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5" r:id="rId1"/>
    <p:sldMasterId id="2147483686" r:id="rId2"/>
  </p:sldMasterIdLst>
  <p:notesMasterIdLst>
    <p:notesMasterId r:id="rId21"/>
  </p:notesMasterIdLst>
  <p:sldIdLst>
    <p:sldId id="256" r:id="rId3"/>
    <p:sldId id="257" r:id="rId4"/>
    <p:sldId id="258" r:id="rId5"/>
    <p:sldId id="259" r:id="rId6"/>
    <p:sldId id="260" r:id="rId7"/>
    <p:sldId id="261" r:id="rId8"/>
    <p:sldId id="263" r:id="rId9"/>
    <p:sldId id="264" r:id="rId10"/>
    <p:sldId id="265" r:id="rId11"/>
    <p:sldId id="266" r:id="rId12"/>
    <p:sldId id="268" r:id="rId13"/>
    <p:sldId id="273" r:id="rId14"/>
    <p:sldId id="274" r:id="rId15"/>
    <p:sldId id="275" r:id="rId16"/>
    <p:sldId id="277" r:id="rId17"/>
    <p:sldId id="287" r:id="rId18"/>
    <p:sldId id="291" r:id="rId19"/>
    <p:sldId id="295" r:id="rId20"/>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A245440-02BE-4AB7-8A38-0C17EAEA7F60}">
  <a:tblStyle styleId="{6A245440-02BE-4AB7-8A38-0C17EAEA7F6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726" autoAdjust="0"/>
    <p:restoredTop sz="94660"/>
  </p:normalViewPr>
  <p:slideViewPr>
    <p:cSldViewPr snapToGrid="0">
      <p:cViewPr varScale="1">
        <p:scale>
          <a:sx n="86" d="100"/>
          <a:sy n="86" d="100"/>
        </p:scale>
        <p:origin x="716" y="52"/>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3" Type="http://schemas.openxmlformats.org/officeDocument/2006/relationships/slide" Target="slides/slide1.xml"/><Relationship Id="rId21" Type="http://schemas.openxmlformats.org/officeDocument/2006/relationships/notesMaster" Target="notesMasters/notesMaster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0"/>
        <p:cNvGrpSpPr/>
        <p:nvPr/>
      </p:nvGrpSpPr>
      <p:grpSpPr>
        <a:xfrm>
          <a:off x="0" y="0"/>
          <a:ext cx="0" cy="0"/>
          <a:chOff x="0" y="0"/>
          <a:chExt cx="0" cy="0"/>
        </a:xfrm>
      </p:grpSpPr>
      <p:sp>
        <p:nvSpPr>
          <p:cNvPr id="2161" name="Google Shape;216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2" name="Google Shape;216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8"/>
        <p:cNvGrpSpPr/>
        <p:nvPr/>
      </p:nvGrpSpPr>
      <p:grpSpPr>
        <a:xfrm>
          <a:off x="0" y="0"/>
          <a:ext cx="0" cy="0"/>
          <a:chOff x="0" y="0"/>
          <a:chExt cx="0" cy="0"/>
        </a:xfrm>
      </p:grpSpPr>
      <p:sp>
        <p:nvSpPr>
          <p:cNvPr id="2589" name="Google Shape;2589;g1e482b68342_0_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90" name="Google Shape;2590;g1e482b68342_0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5"/>
        <p:cNvGrpSpPr/>
        <p:nvPr/>
      </p:nvGrpSpPr>
      <p:grpSpPr>
        <a:xfrm>
          <a:off x="0" y="0"/>
          <a:ext cx="0" cy="0"/>
          <a:chOff x="0" y="0"/>
          <a:chExt cx="0" cy="0"/>
        </a:xfrm>
      </p:grpSpPr>
      <p:sp>
        <p:nvSpPr>
          <p:cNvPr id="2616" name="Google Shape;2616;g1e482b68342_0_32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7" name="Google Shape;2617;g1e482b68342_0_32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2"/>
        <p:cNvGrpSpPr/>
        <p:nvPr/>
      </p:nvGrpSpPr>
      <p:grpSpPr>
        <a:xfrm>
          <a:off x="0" y="0"/>
          <a:ext cx="0" cy="0"/>
          <a:chOff x="0" y="0"/>
          <a:chExt cx="0" cy="0"/>
        </a:xfrm>
      </p:grpSpPr>
      <p:sp>
        <p:nvSpPr>
          <p:cNvPr id="3133" name="Google Shape;3133;g1e48548c193_0_1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34" name="Google Shape;3134;g1e48548c193_0_1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32"/>
        <p:cNvGrpSpPr/>
        <p:nvPr/>
      </p:nvGrpSpPr>
      <p:grpSpPr>
        <a:xfrm>
          <a:off x="0" y="0"/>
          <a:ext cx="0" cy="0"/>
          <a:chOff x="0" y="0"/>
          <a:chExt cx="0" cy="0"/>
        </a:xfrm>
      </p:grpSpPr>
      <p:sp>
        <p:nvSpPr>
          <p:cNvPr id="3233" name="Google Shape;3233;g1e482b68342_0_2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34" name="Google Shape;3234;g1e482b68342_0_2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6"/>
        <p:cNvGrpSpPr/>
        <p:nvPr/>
      </p:nvGrpSpPr>
      <p:grpSpPr>
        <a:xfrm>
          <a:off x="0" y="0"/>
          <a:ext cx="0" cy="0"/>
          <a:chOff x="0" y="0"/>
          <a:chExt cx="0" cy="0"/>
        </a:xfrm>
      </p:grpSpPr>
      <p:sp>
        <p:nvSpPr>
          <p:cNvPr id="3597" name="Google Shape;3597;g1e482b68342_0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98" name="Google Shape;3598;g1e482b68342_0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26"/>
        <p:cNvGrpSpPr/>
        <p:nvPr/>
      </p:nvGrpSpPr>
      <p:grpSpPr>
        <a:xfrm>
          <a:off x="0" y="0"/>
          <a:ext cx="0" cy="0"/>
          <a:chOff x="0" y="0"/>
          <a:chExt cx="0" cy="0"/>
        </a:xfrm>
      </p:grpSpPr>
      <p:sp>
        <p:nvSpPr>
          <p:cNvPr id="3627" name="Google Shape;3627;g1e48548c193_0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28" name="Google Shape;3628;g1e48548c193_0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0"/>
        <p:cNvGrpSpPr/>
        <p:nvPr/>
      </p:nvGrpSpPr>
      <p:grpSpPr>
        <a:xfrm>
          <a:off x="0" y="0"/>
          <a:ext cx="0" cy="0"/>
          <a:chOff x="0" y="0"/>
          <a:chExt cx="0" cy="0"/>
        </a:xfrm>
      </p:grpSpPr>
      <p:sp>
        <p:nvSpPr>
          <p:cNvPr id="7611" name="Google Shape;7611;g1e48548c193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12" name="Google Shape;7612;g1e48548c193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85"/>
        <p:cNvGrpSpPr/>
        <p:nvPr/>
      </p:nvGrpSpPr>
      <p:grpSpPr>
        <a:xfrm>
          <a:off x="0" y="0"/>
          <a:ext cx="0" cy="0"/>
          <a:chOff x="0" y="0"/>
          <a:chExt cx="0" cy="0"/>
        </a:xfrm>
      </p:grpSpPr>
      <p:sp>
        <p:nvSpPr>
          <p:cNvPr id="7686" name="Google Shape;7686;g1e48548c193_0_2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87" name="Google Shape;7687;g1e48548c193_0_2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7"/>
        <p:cNvGrpSpPr/>
        <p:nvPr/>
      </p:nvGrpSpPr>
      <p:grpSpPr>
        <a:xfrm>
          <a:off x="0" y="0"/>
          <a:ext cx="0" cy="0"/>
          <a:chOff x="0" y="0"/>
          <a:chExt cx="0" cy="0"/>
        </a:xfrm>
      </p:grpSpPr>
      <p:sp>
        <p:nvSpPr>
          <p:cNvPr id="7798" name="Google Shape;7798;g1e482b68342_0_140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9" name="Google Shape;7799;g1e482b68342_0_140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6"/>
        <p:cNvGrpSpPr/>
        <p:nvPr/>
      </p:nvGrpSpPr>
      <p:grpSpPr>
        <a:xfrm>
          <a:off x="0" y="0"/>
          <a:ext cx="0" cy="0"/>
          <a:chOff x="0" y="0"/>
          <a:chExt cx="0" cy="0"/>
        </a:xfrm>
      </p:grpSpPr>
      <p:sp>
        <p:nvSpPr>
          <p:cNvPr id="2187" name="Google Shape;2187;g25718df9e0e_0_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8" name="Google Shape;2188;g25718df9e0e_0_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5"/>
        <p:cNvGrpSpPr/>
        <p:nvPr/>
      </p:nvGrpSpPr>
      <p:grpSpPr>
        <a:xfrm>
          <a:off x="0" y="0"/>
          <a:ext cx="0" cy="0"/>
          <a:chOff x="0" y="0"/>
          <a:chExt cx="0" cy="0"/>
        </a:xfrm>
      </p:grpSpPr>
      <p:sp>
        <p:nvSpPr>
          <p:cNvPr id="2196" name="Google Shape;2196;g25718df9e0e_0_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97" name="Google Shape;2197;g25718df9e0e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7"/>
        <p:cNvGrpSpPr/>
        <p:nvPr/>
      </p:nvGrpSpPr>
      <p:grpSpPr>
        <a:xfrm>
          <a:off x="0" y="0"/>
          <a:ext cx="0" cy="0"/>
          <a:chOff x="0" y="0"/>
          <a:chExt cx="0" cy="0"/>
        </a:xfrm>
      </p:grpSpPr>
      <p:sp>
        <p:nvSpPr>
          <p:cNvPr id="2238" name="Google Shape;2238;g25718df9e0e_0_1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9" name="Google Shape;2239;g25718df9e0e_0_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8"/>
        <p:cNvGrpSpPr/>
        <p:nvPr/>
      </p:nvGrpSpPr>
      <p:grpSpPr>
        <a:xfrm>
          <a:off x="0" y="0"/>
          <a:ext cx="0" cy="0"/>
          <a:chOff x="0" y="0"/>
          <a:chExt cx="0" cy="0"/>
        </a:xfrm>
      </p:grpSpPr>
      <p:sp>
        <p:nvSpPr>
          <p:cNvPr id="2499" name="Google Shape;2499;g25718df9e0e_0_1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0" name="Google Shape;2500;g25718df9e0e_0_1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9"/>
        <p:cNvGrpSpPr/>
        <p:nvPr/>
      </p:nvGrpSpPr>
      <p:grpSpPr>
        <a:xfrm>
          <a:off x="0" y="0"/>
          <a:ext cx="0" cy="0"/>
          <a:chOff x="0" y="0"/>
          <a:chExt cx="0" cy="0"/>
        </a:xfrm>
      </p:grpSpPr>
      <p:sp>
        <p:nvSpPr>
          <p:cNvPr id="2510" name="Google Shape;2510;g25718df9e0e_0_1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11" name="Google Shape;2511;g25718df9e0e_0_1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30"/>
        <p:cNvGrpSpPr/>
        <p:nvPr/>
      </p:nvGrpSpPr>
      <p:grpSpPr>
        <a:xfrm>
          <a:off x="0" y="0"/>
          <a:ext cx="0" cy="0"/>
          <a:chOff x="0" y="0"/>
          <a:chExt cx="0" cy="0"/>
        </a:xfrm>
      </p:grpSpPr>
      <p:sp>
        <p:nvSpPr>
          <p:cNvPr id="2531" name="Google Shape;2531;g1e482b68342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32" name="Google Shape;2532;g1e482b68342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39"/>
        <p:cNvGrpSpPr/>
        <p:nvPr/>
      </p:nvGrpSpPr>
      <p:grpSpPr>
        <a:xfrm>
          <a:off x="0" y="0"/>
          <a:ext cx="0" cy="0"/>
          <a:chOff x="0" y="0"/>
          <a:chExt cx="0" cy="0"/>
        </a:xfrm>
      </p:grpSpPr>
      <p:sp>
        <p:nvSpPr>
          <p:cNvPr id="2540" name="Google Shape;2540;g1e482b68342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1" name="Google Shape;2541;g1e482b68342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5"/>
        <p:cNvGrpSpPr/>
        <p:nvPr/>
      </p:nvGrpSpPr>
      <p:grpSpPr>
        <a:xfrm>
          <a:off x="0" y="0"/>
          <a:ext cx="0" cy="0"/>
          <a:chOff x="0" y="0"/>
          <a:chExt cx="0" cy="0"/>
        </a:xfrm>
      </p:grpSpPr>
      <p:sp>
        <p:nvSpPr>
          <p:cNvPr id="2576" name="Google Shape;2576;g1e482b68342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7" name="Google Shape;2577;g1e482b68342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236175" y="244175"/>
            <a:ext cx="8671800" cy="4659900"/>
          </a:xfrm>
          <a:prstGeom prst="rect">
            <a:avLst/>
          </a:prstGeom>
          <a:noFill/>
          <a:ln w="38100" cap="flat" cmpd="dbl">
            <a:solidFill>
              <a:schemeClr val="accent5"/>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 name="Google Shape;10;p2"/>
          <p:cNvPicPr preferRelativeResize="0"/>
          <p:nvPr/>
        </p:nvPicPr>
        <p:blipFill>
          <a:blip r:embed="rId2">
            <a:alphaModFix amt="30000"/>
          </a:blip>
          <a:stretch>
            <a:fillRect/>
          </a:stretch>
        </p:blipFill>
        <p:spPr>
          <a:xfrm>
            <a:off x="0" y="0"/>
            <a:ext cx="9144003" cy="5143501"/>
          </a:xfrm>
          <a:prstGeom prst="rect">
            <a:avLst/>
          </a:prstGeom>
          <a:noFill/>
          <a:ln>
            <a:noFill/>
          </a:ln>
        </p:spPr>
      </p:pic>
      <p:sp>
        <p:nvSpPr>
          <p:cNvPr id="11" name="Google Shape;11;p2"/>
          <p:cNvSpPr txBox="1">
            <a:spLocks noGrp="1"/>
          </p:cNvSpPr>
          <p:nvPr>
            <p:ph type="ctrTitle"/>
          </p:nvPr>
        </p:nvSpPr>
        <p:spPr>
          <a:xfrm>
            <a:off x="2325300" y="1471825"/>
            <a:ext cx="4493400" cy="2064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4100" b="1"/>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2" name="Google Shape;12;p2"/>
          <p:cNvSpPr txBox="1">
            <a:spLocks noGrp="1"/>
          </p:cNvSpPr>
          <p:nvPr>
            <p:ph type="subTitle" idx="1"/>
          </p:nvPr>
        </p:nvSpPr>
        <p:spPr>
          <a:xfrm>
            <a:off x="2325303" y="3521650"/>
            <a:ext cx="4493400" cy="409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Lora Medium"/>
                <a:ea typeface="Lora Medium"/>
                <a:cs typeface="Lora Medium"/>
                <a:sym typeface="Lora Medium"/>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grpSp>
        <p:nvGrpSpPr>
          <p:cNvPr id="13" name="Google Shape;13;p2"/>
          <p:cNvGrpSpPr/>
          <p:nvPr/>
        </p:nvGrpSpPr>
        <p:grpSpPr>
          <a:xfrm>
            <a:off x="-38557" y="152023"/>
            <a:ext cx="9221114" cy="4839453"/>
            <a:chOff x="-38557" y="152023"/>
            <a:chExt cx="9221114" cy="4839453"/>
          </a:xfrm>
        </p:grpSpPr>
        <p:grpSp>
          <p:nvGrpSpPr>
            <p:cNvPr id="14" name="Google Shape;14;p2"/>
            <p:cNvGrpSpPr/>
            <p:nvPr/>
          </p:nvGrpSpPr>
          <p:grpSpPr>
            <a:xfrm rot="-3545917">
              <a:off x="123001" y="399816"/>
              <a:ext cx="1165684" cy="1037405"/>
              <a:chOff x="6118975" y="1541725"/>
              <a:chExt cx="1072275" cy="954275"/>
            </a:xfrm>
          </p:grpSpPr>
          <p:sp>
            <p:nvSpPr>
              <p:cNvPr id="15" name="Google Shape;15;p2"/>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17;p2"/>
            <p:cNvGrpSpPr/>
            <p:nvPr/>
          </p:nvGrpSpPr>
          <p:grpSpPr>
            <a:xfrm rot="7254083">
              <a:off x="7855315" y="3706279"/>
              <a:ext cx="1165684" cy="1037405"/>
              <a:chOff x="6118975" y="1541725"/>
              <a:chExt cx="1072275" cy="954275"/>
            </a:xfrm>
          </p:grpSpPr>
          <p:sp>
            <p:nvSpPr>
              <p:cNvPr id="18" name="Google Shape;18;p2"/>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 name="Google Shape;20;p2"/>
            <p:cNvGrpSpPr/>
            <p:nvPr/>
          </p:nvGrpSpPr>
          <p:grpSpPr>
            <a:xfrm rot="5400000">
              <a:off x="7373392" y="838806"/>
              <a:ext cx="2063989" cy="925163"/>
              <a:chOff x="460200" y="3306225"/>
              <a:chExt cx="2037300" cy="913200"/>
            </a:xfrm>
          </p:grpSpPr>
          <p:sp>
            <p:nvSpPr>
              <p:cNvPr id="21" name="Google Shape;21;p2"/>
              <p:cNvSpPr/>
              <p:nvPr/>
            </p:nvSpPr>
            <p:spPr>
              <a:xfrm>
                <a:off x="762550" y="3306225"/>
                <a:ext cx="1734950" cy="579575"/>
              </a:xfrm>
              <a:custGeom>
                <a:avLst/>
                <a:gdLst/>
                <a:ahLst/>
                <a:cxnLst/>
                <a:rect l="l" t="t" r="r" b="b"/>
                <a:pathLst>
                  <a:path w="69398" h="23183" extrusionOk="0">
                    <a:moveTo>
                      <a:pt x="18561" y="1"/>
                    </a:moveTo>
                    <a:cubicBezTo>
                      <a:pt x="18291" y="1"/>
                      <a:pt x="18020" y="37"/>
                      <a:pt x="17772" y="90"/>
                    </a:cubicBezTo>
                    <a:cubicBezTo>
                      <a:pt x="16094" y="492"/>
                      <a:pt x="14488" y="1390"/>
                      <a:pt x="13165" y="2430"/>
                    </a:cubicBezTo>
                    <a:cubicBezTo>
                      <a:pt x="11723" y="3564"/>
                      <a:pt x="10566" y="4934"/>
                      <a:pt x="9715" y="6517"/>
                    </a:cubicBezTo>
                    <a:cubicBezTo>
                      <a:pt x="9455" y="6588"/>
                      <a:pt x="9172" y="6682"/>
                      <a:pt x="8912" y="6801"/>
                    </a:cubicBezTo>
                    <a:cubicBezTo>
                      <a:pt x="7400" y="7415"/>
                      <a:pt x="6029" y="8313"/>
                      <a:pt x="4801" y="9376"/>
                    </a:cubicBezTo>
                    <a:cubicBezTo>
                      <a:pt x="5486" y="8218"/>
                      <a:pt x="6384" y="7155"/>
                      <a:pt x="7281" y="6186"/>
                    </a:cubicBezTo>
                    <a:cubicBezTo>
                      <a:pt x="8463" y="4934"/>
                      <a:pt x="9715" y="3753"/>
                      <a:pt x="10566" y="2288"/>
                    </a:cubicBezTo>
                    <a:cubicBezTo>
                      <a:pt x="10755" y="2028"/>
                      <a:pt x="11062" y="1484"/>
                      <a:pt x="10636" y="1272"/>
                    </a:cubicBezTo>
                    <a:cubicBezTo>
                      <a:pt x="10558" y="1232"/>
                      <a:pt x="10476" y="1215"/>
                      <a:pt x="10394" y="1215"/>
                    </a:cubicBezTo>
                    <a:cubicBezTo>
                      <a:pt x="9981" y="1215"/>
                      <a:pt x="9542" y="1642"/>
                      <a:pt x="9266" y="1839"/>
                    </a:cubicBezTo>
                    <a:cubicBezTo>
                      <a:pt x="8037" y="2784"/>
                      <a:pt x="7092" y="4060"/>
                      <a:pt x="6218" y="5359"/>
                    </a:cubicBezTo>
                    <a:cubicBezTo>
                      <a:pt x="5249" y="6895"/>
                      <a:pt x="4399" y="8525"/>
                      <a:pt x="3855" y="10250"/>
                    </a:cubicBezTo>
                    <a:lnTo>
                      <a:pt x="3855" y="10297"/>
                    </a:lnTo>
                    <a:cubicBezTo>
                      <a:pt x="3076" y="11124"/>
                      <a:pt x="2391" y="12070"/>
                      <a:pt x="1800" y="13038"/>
                    </a:cubicBezTo>
                    <a:cubicBezTo>
                      <a:pt x="1847" y="12684"/>
                      <a:pt x="1965" y="12353"/>
                      <a:pt x="2083" y="11999"/>
                    </a:cubicBezTo>
                    <a:cubicBezTo>
                      <a:pt x="2391" y="11124"/>
                      <a:pt x="2887" y="10321"/>
                      <a:pt x="3336" y="9518"/>
                    </a:cubicBezTo>
                    <a:cubicBezTo>
                      <a:pt x="3570" y="9119"/>
                      <a:pt x="5222" y="6304"/>
                      <a:pt x="3935" y="6304"/>
                    </a:cubicBezTo>
                    <a:cubicBezTo>
                      <a:pt x="3925" y="6304"/>
                      <a:pt x="3914" y="6304"/>
                      <a:pt x="3903" y="6304"/>
                    </a:cubicBezTo>
                    <a:cubicBezTo>
                      <a:pt x="3265" y="6328"/>
                      <a:pt x="2721" y="7037"/>
                      <a:pt x="2414" y="7509"/>
                    </a:cubicBezTo>
                    <a:cubicBezTo>
                      <a:pt x="2012" y="8171"/>
                      <a:pt x="1729" y="8880"/>
                      <a:pt x="1540" y="9612"/>
                    </a:cubicBezTo>
                    <a:cubicBezTo>
                      <a:pt x="1186" y="10935"/>
                      <a:pt x="1186" y="12306"/>
                      <a:pt x="1493" y="13629"/>
                    </a:cubicBezTo>
                    <a:cubicBezTo>
                      <a:pt x="831" y="14928"/>
                      <a:pt x="311" y="16346"/>
                      <a:pt x="51" y="17787"/>
                    </a:cubicBezTo>
                    <a:cubicBezTo>
                      <a:pt x="0" y="18106"/>
                      <a:pt x="252" y="18280"/>
                      <a:pt x="513" y="18280"/>
                    </a:cubicBezTo>
                    <a:cubicBezTo>
                      <a:pt x="736" y="18280"/>
                      <a:pt x="966" y="18154"/>
                      <a:pt x="1020" y="17882"/>
                    </a:cubicBezTo>
                    <a:cubicBezTo>
                      <a:pt x="1256" y="16535"/>
                      <a:pt x="1705" y="15259"/>
                      <a:pt x="2367" y="14054"/>
                    </a:cubicBezTo>
                    <a:cubicBezTo>
                      <a:pt x="2981" y="13723"/>
                      <a:pt x="3737" y="13605"/>
                      <a:pt x="4399" y="13534"/>
                    </a:cubicBezTo>
                    <a:cubicBezTo>
                      <a:pt x="5273" y="13487"/>
                      <a:pt x="6147" y="13511"/>
                      <a:pt x="7021" y="13487"/>
                    </a:cubicBezTo>
                    <a:cubicBezTo>
                      <a:pt x="7754" y="13487"/>
                      <a:pt x="8439" y="13369"/>
                      <a:pt x="9101" y="12991"/>
                    </a:cubicBezTo>
                    <a:cubicBezTo>
                      <a:pt x="9502" y="12707"/>
                      <a:pt x="10164" y="12211"/>
                      <a:pt x="9880" y="11691"/>
                    </a:cubicBezTo>
                    <a:cubicBezTo>
                      <a:pt x="9597" y="11101"/>
                      <a:pt x="8534" y="11006"/>
                      <a:pt x="7967" y="11006"/>
                    </a:cubicBezTo>
                    <a:cubicBezTo>
                      <a:pt x="7904" y="11004"/>
                      <a:pt x="7842" y="11003"/>
                      <a:pt x="7780" y="11003"/>
                    </a:cubicBezTo>
                    <a:cubicBezTo>
                      <a:pt x="7113" y="11003"/>
                      <a:pt x="6465" y="11117"/>
                      <a:pt x="5816" y="11290"/>
                    </a:cubicBezTo>
                    <a:cubicBezTo>
                      <a:pt x="4753" y="11621"/>
                      <a:pt x="3808" y="12188"/>
                      <a:pt x="3028" y="12920"/>
                    </a:cubicBezTo>
                    <a:cubicBezTo>
                      <a:pt x="3454" y="12282"/>
                      <a:pt x="3926" y="11644"/>
                      <a:pt x="4446" y="11101"/>
                    </a:cubicBezTo>
                    <a:cubicBezTo>
                      <a:pt x="4446" y="11101"/>
                      <a:pt x="4493" y="11101"/>
                      <a:pt x="4517" y="11054"/>
                    </a:cubicBezTo>
                    <a:cubicBezTo>
                      <a:pt x="5108" y="10439"/>
                      <a:pt x="6218" y="9990"/>
                      <a:pt x="7092" y="9943"/>
                    </a:cubicBezTo>
                    <a:cubicBezTo>
                      <a:pt x="7420" y="9915"/>
                      <a:pt x="7750" y="9898"/>
                      <a:pt x="8082" y="9898"/>
                    </a:cubicBezTo>
                    <a:cubicBezTo>
                      <a:pt x="8589" y="9898"/>
                      <a:pt x="9097" y="9938"/>
                      <a:pt x="9597" y="10038"/>
                    </a:cubicBezTo>
                    <a:cubicBezTo>
                      <a:pt x="9848" y="10067"/>
                      <a:pt x="10956" y="10364"/>
                      <a:pt x="11741" y="10364"/>
                    </a:cubicBezTo>
                    <a:cubicBezTo>
                      <a:pt x="12213" y="10364"/>
                      <a:pt x="12568" y="10257"/>
                      <a:pt x="12550" y="9919"/>
                    </a:cubicBezTo>
                    <a:cubicBezTo>
                      <a:pt x="12527" y="9447"/>
                      <a:pt x="11747" y="9140"/>
                      <a:pt x="11369" y="8998"/>
                    </a:cubicBezTo>
                    <a:cubicBezTo>
                      <a:pt x="10755" y="8762"/>
                      <a:pt x="10069" y="8667"/>
                      <a:pt x="9384" y="8667"/>
                    </a:cubicBezTo>
                    <a:cubicBezTo>
                      <a:pt x="8274" y="8691"/>
                      <a:pt x="7163" y="9045"/>
                      <a:pt x="6171" y="9518"/>
                    </a:cubicBezTo>
                    <a:cubicBezTo>
                      <a:pt x="7258" y="8667"/>
                      <a:pt x="8463" y="7958"/>
                      <a:pt x="9810" y="7462"/>
                    </a:cubicBezTo>
                    <a:cubicBezTo>
                      <a:pt x="11038" y="7793"/>
                      <a:pt x="12172" y="8525"/>
                      <a:pt x="13259" y="9163"/>
                    </a:cubicBezTo>
                    <a:cubicBezTo>
                      <a:pt x="14677" y="9990"/>
                      <a:pt x="16142" y="10794"/>
                      <a:pt x="17772" y="11219"/>
                    </a:cubicBezTo>
                    <a:cubicBezTo>
                      <a:pt x="18113" y="11316"/>
                      <a:pt x="18632" y="11503"/>
                      <a:pt x="19077" y="11503"/>
                    </a:cubicBezTo>
                    <a:cubicBezTo>
                      <a:pt x="19280" y="11503"/>
                      <a:pt x="19467" y="11464"/>
                      <a:pt x="19615" y="11361"/>
                    </a:cubicBezTo>
                    <a:cubicBezTo>
                      <a:pt x="20040" y="11030"/>
                      <a:pt x="19733" y="10321"/>
                      <a:pt x="19520" y="9967"/>
                    </a:cubicBezTo>
                    <a:cubicBezTo>
                      <a:pt x="18717" y="8644"/>
                      <a:pt x="17063" y="8029"/>
                      <a:pt x="15598" y="7675"/>
                    </a:cubicBezTo>
                    <a:cubicBezTo>
                      <a:pt x="14653" y="7462"/>
                      <a:pt x="13708" y="7320"/>
                      <a:pt x="12716" y="7202"/>
                    </a:cubicBezTo>
                    <a:cubicBezTo>
                      <a:pt x="12196" y="7131"/>
                      <a:pt x="11629" y="7084"/>
                      <a:pt x="11062" y="7037"/>
                    </a:cubicBezTo>
                    <a:cubicBezTo>
                      <a:pt x="11960" y="6801"/>
                      <a:pt x="12881" y="6635"/>
                      <a:pt x="13826" y="6517"/>
                    </a:cubicBezTo>
                    <a:cubicBezTo>
                      <a:pt x="16189" y="6895"/>
                      <a:pt x="18599" y="7509"/>
                      <a:pt x="20395" y="9116"/>
                    </a:cubicBezTo>
                    <a:cubicBezTo>
                      <a:pt x="21387" y="9990"/>
                      <a:pt x="22096" y="11054"/>
                      <a:pt x="22710" y="12211"/>
                    </a:cubicBezTo>
                    <a:cubicBezTo>
                      <a:pt x="23277" y="13227"/>
                      <a:pt x="23773" y="14290"/>
                      <a:pt x="24600" y="15141"/>
                    </a:cubicBezTo>
                    <a:cubicBezTo>
                      <a:pt x="24892" y="15433"/>
                      <a:pt x="25664" y="16205"/>
                      <a:pt x="26245" y="16205"/>
                    </a:cubicBezTo>
                    <a:cubicBezTo>
                      <a:pt x="26369" y="16205"/>
                      <a:pt x="26485" y="16170"/>
                      <a:pt x="26585" y="16086"/>
                    </a:cubicBezTo>
                    <a:cubicBezTo>
                      <a:pt x="26821" y="15897"/>
                      <a:pt x="26821" y="15425"/>
                      <a:pt x="26821" y="15165"/>
                    </a:cubicBezTo>
                    <a:cubicBezTo>
                      <a:pt x="26774" y="14716"/>
                      <a:pt x="26656" y="14314"/>
                      <a:pt x="26490" y="13936"/>
                    </a:cubicBezTo>
                    <a:cubicBezTo>
                      <a:pt x="25569" y="11928"/>
                      <a:pt x="23821" y="10297"/>
                      <a:pt x="22143" y="8880"/>
                    </a:cubicBezTo>
                    <a:cubicBezTo>
                      <a:pt x="21151" y="8029"/>
                      <a:pt x="20087" y="7273"/>
                      <a:pt x="18812" y="6801"/>
                    </a:cubicBezTo>
                    <a:cubicBezTo>
                      <a:pt x="18339" y="6635"/>
                      <a:pt x="17890" y="6517"/>
                      <a:pt x="17418" y="6399"/>
                    </a:cubicBezTo>
                    <a:lnTo>
                      <a:pt x="17418" y="6399"/>
                    </a:lnTo>
                    <a:cubicBezTo>
                      <a:pt x="18930" y="6493"/>
                      <a:pt x="20465" y="6682"/>
                      <a:pt x="21930" y="7013"/>
                    </a:cubicBezTo>
                    <a:cubicBezTo>
                      <a:pt x="25215" y="9471"/>
                      <a:pt x="26845" y="13771"/>
                      <a:pt x="30720" y="15519"/>
                    </a:cubicBezTo>
                    <a:cubicBezTo>
                      <a:pt x="31107" y="15699"/>
                      <a:pt x="31551" y="15822"/>
                      <a:pt x="31991" y="15822"/>
                    </a:cubicBezTo>
                    <a:cubicBezTo>
                      <a:pt x="32301" y="15822"/>
                      <a:pt x="32610" y="15760"/>
                      <a:pt x="32894" y="15614"/>
                    </a:cubicBezTo>
                    <a:cubicBezTo>
                      <a:pt x="33484" y="15283"/>
                      <a:pt x="33602" y="14692"/>
                      <a:pt x="33319" y="14125"/>
                    </a:cubicBezTo>
                    <a:cubicBezTo>
                      <a:pt x="32492" y="12471"/>
                      <a:pt x="30413" y="11644"/>
                      <a:pt x="28853" y="10794"/>
                    </a:cubicBezTo>
                    <a:cubicBezTo>
                      <a:pt x="26963" y="9754"/>
                      <a:pt x="25073" y="8644"/>
                      <a:pt x="23348" y="7320"/>
                    </a:cubicBezTo>
                    <a:lnTo>
                      <a:pt x="23348" y="7320"/>
                    </a:lnTo>
                    <a:cubicBezTo>
                      <a:pt x="23915" y="7462"/>
                      <a:pt x="24482" y="7604"/>
                      <a:pt x="25049" y="7793"/>
                    </a:cubicBezTo>
                    <a:cubicBezTo>
                      <a:pt x="27247" y="8455"/>
                      <a:pt x="29302" y="9400"/>
                      <a:pt x="31310" y="10439"/>
                    </a:cubicBezTo>
                    <a:cubicBezTo>
                      <a:pt x="31712" y="10770"/>
                      <a:pt x="32137" y="11101"/>
                      <a:pt x="32492" y="11479"/>
                    </a:cubicBezTo>
                    <a:cubicBezTo>
                      <a:pt x="32988" y="12046"/>
                      <a:pt x="33366" y="12684"/>
                      <a:pt x="33673" y="13369"/>
                    </a:cubicBezTo>
                    <a:cubicBezTo>
                      <a:pt x="33957" y="14007"/>
                      <a:pt x="34099" y="14763"/>
                      <a:pt x="34429" y="15377"/>
                    </a:cubicBezTo>
                    <a:cubicBezTo>
                      <a:pt x="34531" y="15600"/>
                      <a:pt x="34788" y="16031"/>
                      <a:pt x="35097" y="16031"/>
                    </a:cubicBezTo>
                    <a:cubicBezTo>
                      <a:pt x="35149" y="16031"/>
                      <a:pt x="35202" y="16019"/>
                      <a:pt x="35256" y="15992"/>
                    </a:cubicBezTo>
                    <a:cubicBezTo>
                      <a:pt x="35634" y="15826"/>
                      <a:pt x="35729" y="15188"/>
                      <a:pt x="35729" y="14881"/>
                    </a:cubicBezTo>
                    <a:cubicBezTo>
                      <a:pt x="35705" y="14243"/>
                      <a:pt x="35351" y="13653"/>
                      <a:pt x="34996" y="13156"/>
                    </a:cubicBezTo>
                    <a:cubicBezTo>
                      <a:pt x="34571" y="12542"/>
                      <a:pt x="34028" y="12046"/>
                      <a:pt x="33437" y="11597"/>
                    </a:cubicBezTo>
                    <a:lnTo>
                      <a:pt x="33437" y="11597"/>
                    </a:lnTo>
                    <a:lnTo>
                      <a:pt x="37406" y="13818"/>
                    </a:lnTo>
                    <a:cubicBezTo>
                      <a:pt x="37737" y="15850"/>
                      <a:pt x="38919" y="17646"/>
                      <a:pt x="40336" y="19158"/>
                    </a:cubicBezTo>
                    <a:cubicBezTo>
                      <a:pt x="41943" y="20835"/>
                      <a:pt x="43951" y="22253"/>
                      <a:pt x="46243" y="22867"/>
                    </a:cubicBezTo>
                    <a:cubicBezTo>
                      <a:pt x="46920" y="23056"/>
                      <a:pt x="47629" y="23182"/>
                      <a:pt x="48341" y="23182"/>
                    </a:cubicBezTo>
                    <a:cubicBezTo>
                      <a:pt x="48698" y="23182"/>
                      <a:pt x="49055" y="23151"/>
                      <a:pt x="49409" y="23080"/>
                    </a:cubicBezTo>
                    <a:cubicBezTo>
                      <a:pt x="50118" y="22962"/>
                      <a:pt x="51110" y="22678"/>
                      <a:pt x="50709" y="21804"/>
                    </a:cubicBezTo>
                    <a:cubicBezTo>
                      <a:pt x="50236" y="20835"/>
                      <a:pt x="49031" y="20386"/>
                      <a:pt x="48039" y="20103"/>
                    </a:cubicBezTo>
                    <a:cubicBezTo>
                      <a:pt x="46834" y="19725"/>
                      <a:pt x="45629" y="19394"/>
                      <a:pt x="44447" y="18945"/>
                    </a:cubicBezTo>
                    <a:cubicBezTo>
                      <a:pt x="42061" y="18024"/>
                      <a:pt x="39769" y="16606"/>
                      <a:pt x="38564" y="14432"/>
                    </a:cubicBezTo>
                    <a:lnTo>
                      <a:pt x="38564" y="14432"/>
                    </a:lnTo>
                    <a:cubicBezTo>
                      <a:pt x="38753" y="14527"/>
                      <a:pt x="38942" y="14645"/>
                      <a:pt x="39131" y="14716"/>
                    </a:cubicBezTo>
                    <a:cubicBezTo>
                      <a:pt x="41187" y="15826"/>
                      <a:pt x="43408" y="16677"/>
                      <a:pt x="45652" y="17244"/>
                    </a:cubicBezTo>
                    <a:cubicBezTo>
                      <a:pt x="46338" y="17716"/>
                      <a:pt x="46928" y="18236"/>
                      <a:pt x="47613" y="18685"/>
                    </a:cubicBezTo>
                    <a:cubicBezTo>
                      <a:pt x="48393" y="19205"/>
                      <a:pt x="49291" y="19678"/>
                      <a:pt x="50165" y="20103"/>
                    </a:cubicBezTo>
                    <a:cubicBezTo>
                      <a:pt x="51833" y="20821"/>
                      <a:pt x="53683" y="21403"/>
                      <a:pt x="55537" y="21403"/>
                    </a:cubicBezTo>
                    <a:cubicBezTo>
                      <a:pt x="55573" y="21403"/>
                      <a:pt x="55610" y="21403"/>
                      <a:pt x="55647" y="21402"/>
                    </a:cubicBezTo>
                    <a:cubicBezTo>
                      <a:pt x="56308" y="21402"/>
                      <a:pt x="57206" y="21331"/>
                      <a:pt x="57797" y="20977"/>
                    </a:cubicBezTo>
                    <a:cubicBezTo>
                      <a:pt x="58411" y="20599"/>
                      <a:pt x="58080" y="19961"/>
                      <a:pt x="57608" y="19559"/>
                    </a:cubicBezTo>
                    <a:cubicBezTo>
                      <a:pt x="56970" y="19040"/>
                      <a:pt x="56001" y="18827"/>
                      <a:pt x="55174" y="18662"/>
                    </a:cubicBezTo>
                    <a:cubicBezTo>
                      <a:pt x="54253" y="18449"/>
                      <a:pt x="53331" y="18307"/>
                      <a:pt x="52386" y="18189"/>
                    </a:cubicBezTo>
                    <a:cubicBezTo>
                      <a:pt x="51583" y="18094"/>
                      <a:pt x="50803" y="18000"/>
                      <a:pt x="50000" y="17882"/>
                    </a:cubicBezTo>
                    <a:lnTo>
                      <a:pt x="50000" y="17882"/>
                    </a:lnTo>
                    <a:cubicBezTo>
                      <a:pt x="50371" y="17905"/>
                      <a:pt x="50740" y="17915"/>
                      <a:pt x="51107" y="17915"/>
                    </a:cubicBezTo>
                    <a:cubicBezTo>
                      <a:pt x="51887" y="17915"/>
                      <a:pt x="52663" y="17868"/>
                      <a:pt x="53449" y="17787"/>
                    </a:cubicBezTo>
                    <a:cubicBezTo>
                      <a:pt x="53993" y="17764"/>
                      <a:pt x="54489" y="17669"/>
                      <a:pt x="54985" y="17598"/>
                    </a:cubicBezTo>
                    <a:cubicBezTo>
                      <a:pt x="56871" y="18054"/>
                      <a:pt x="58804" y="18293"/>
                      <a:pt x="60733" y="18293"/>
                    </a:cubicBezTo>
                    <a:cubicBezTo>
                      <a:pt x="62407" y="18293"/>
                      <a:pt x="64077" y="18113"/>
                      <a:pt x="65712" y="17740"/>
                    </a:cubicBezTo>
                    <a:cubicBezTo>
                      <a:pt x="66586" y="17527"/>
                      <a:pt x="67508" y="17291"/>
                      <a:pt x="68287" y="16819"/>
                    </a:cubicBezTo>
                    <a:cubicBezTo>
                      <a:pt x="68760" y="16559"/>
                      <a:pt x="69398" y="15850"/>
                      <a:pt x="68595" y="15590"/>
                    </a:cubicBezTo>
                    <a:cubicBezTo>
                      <a:pt x="68176" y="15353"/>
                      <a:pt x="67658" y="15280"/>
                      <a:pt x="67139" y="15280"/>
                    </a:cubicBezTo>
                    <a:cubicBezTo>
                      <a:pt x="66779" y="15280"/>
                      <a:pt x="66419" y="15315"/>
                      <a:pt x="66090" y="15354"/>
                    </a:cubicBezTo>
                    <a:cubicBezTo>
                      <a:pt x="65003" y="15472"/>
                      <a:pt x="63940" y="15637"/>
                      <a:pt x="62877" y="15874"/>
                    </a:cubicBezTo>
                    <a:cubicBezTo>
                      <a:pt x="61695" y="16133"/>
                      <a:pt x="60514" y="16441"/>
                      <a:pt x="59333" y="16724"/>
                    </a:cubicBezTo>
                    <a:cubicBezTo>
                      <a:pt x="58506" y="16937"/>
                      <a:pt x="57608" y="17173"/>
                      <a:pt x="56757" y="17268"/>
                    </a:cubicBezTo>
                    <a:cubicBezTo>
                      <a:pt x="58198" y="16819"/>
                      <a:pt x="59569" y="16228"/>
                      <a:pt x="60797" y="15425"/>
                    </a:cubicBezTo>
                    <a:lnTo>
                      <a:pt x="60868" y="15425"/>
                    </a:lnTo>
                    <a:cubicBezTo>
                      <a:pt x="62192" y="15188"/>
                      <a:pt x="63491" y="14716"/>
                      <a:pt x="64743" y="14196"/>
                    </a:cubicBezTo>
                    <a:cubicBezTo>
                      <a:pt x="65287" y="13960"/>
                      <a:pt x="65948" y="13700"/>
                      <a:pt x="66397" y="13251"/>
                    </a:cubicBezTo>
                    <a:cubicBezTo>
                      <a:pt x="66633" y="13015"/>
                      <a:pt x="67012" y="12542"/>
                      <a:pt x="66822" y="12188"/>
                    </a:cubicBezTo>
                    <a:cubicBezTo>
                      <a:pt x="66730" y="12019"/>
                      <a:pt x="66560" y="11951"/>
                      <a:pt x="66349" y="11951"/>
                    </a:cubicBezTo>
                    <a:cubicBezTo>
                      <a:pt x="65647" y="11951"/>
                      <a:pt x="64485" y="12697"/>
                      <a:pt x="64176" y="12896"/>
                    </a:cubicBezTo>
                    <a:cubicBezTo>
                      <a:pt x="63798" y="13109"/>
                      <a:pt x="63397" y="13369"/>
                      <a:pt x="63042" y="13605"/>
                    </a:cubicBezTo>
                    <a:cubicBezTo>
                      <a:pt x="64105" y="12542"/>
                      <a:pt x="64980" y="11266"/>
                      <a:pt x="65570" y="9801"/>
                    </a:cubicBezTo>
                    <a:cubicBezTo>
                      <a:pt x="65690" y="9441"/>
                      <a:pt x="65381" y="9176"/>
                      <a:pt x="65079" y="9176"/>
                    </a:cubicBezTo>
                    <a:cubicBezTo>
                      <a:pt x="64906" y="9176"/>
                      <a:pt x="64735" y="9264"/>
                      <a:pt x="64649" y="9471"/>
                    </a:cubicBezTo>
                    <a:cubicBezTo>
                      <a:pt x="64105" y="10865"/>
                      <a:pt x="63278" y="12046"/>
                      <a:pt x="62286" y="13038"/>
                    </a:cubicBezTo>
                    <a:cubicBezTo>
                      <a:pt x="62759" y="12353"/>
                      <a:pt x="63137" y="11644"/>
                      <a:pt x="63397" y="10888"/>
                    </a:cubicBezTo>
                    <a:cubicBezTo>
                      <a:pt x="63586" y="10392"/>
                      <a:pt x="63727" y="9849"/>
                      <a:pt x="63751" y="9329"/>
                    </a:cubicBezTo>
                    <a:cubicBezTo>
                      <a:pt x="63751" y="9116"/>
                      <a:pt x="63822" y="8644"/>
                      <a:pt x="63562" y="8549"/>
                    </a:cubicBezTo>
                    <a:cubicBezTo>
                      <a:pt x="63535" y="8539"/>
                      <a:pt x="63509" y="8534"/>
                      <a:pt x="63483" y="8534"/>
                    </a:cubicBezTo>
                    <a:cubicBezTo>
                      <a:pt x="63207" y="8534"/>
                      <a:pt x="62963" y="9062"/>
                      <a:pt x="62877" y="9234"/>
                    </a:cubicBezTo>
                    <a:cubicBezTo>
                      <a:pt x="62570" y="9730"/>
                      <a:pt x="62404" y="10321"/>
                      <a:pt x="62286" y="10888"/>
                    </a:cubicBezTo>
                    <a:cubicBezTo>
                      <a:pt x="62073" y="11739"/>
                      <a:pt x="61979" y="12684"/>
                      <a:pt x="61601" y="13511"/>
                    </a:cubicBezTo>
                    <a:cubicBezTo>
                      <a:pt x="61506" y="13629"/>
                      <a:pt x="61388" y="13723"/>
                      <a:pt x="61317" y="13842"/>
                    </a:cubicBezTo>
                    <a:cubicBezTo>
                      <a:pt x="59947" y="14928"/>
                      <a:pt x="58317" y="15732"/>
                      <a:pt x="56615" y="16252"/>
                    </a:cubicBezTo>
                    <a:cubicBezTo>
                      <a:pt x="58151" y="15188"/>
                      <a:pt x="59427" y="13771"/>
                      <a:pt x="60160" y="12093"/>
                    </a:cubicBezTo>
                    <a:cubicBezTo>
                      <a:pt x="60325" y="11715"/>
                      <a:pt x="60561" y="11148"/>
                      <a:pt x="60301" y="10723"/>
                    </a:cubicBezTo>
                    <a:cubicBezTo>
                      <a:pt x="60149" y="10501"/>
                      <a:pt x="59916" y="10410"/>
                      <a:pt x="59668" y="10410"/>
                    </a:cubicBezTo>
                    <a:cubicBezTo>
                      <a:pt x="59493" y="10410"/>
                      <a:pt x="59310" y="10455"/>
                      <a:pt x="59144" y="10534"/>
                    </a:cubicBezTo>
                    <a:cubicBezTo>
                      <a:pt x="58009" y="11030"/>
                      <a:pt x="57419" y="12518"/>
                      <a:pt x="56899" y="13511"/>
                    </a:cubicBezTo>
                    <a:cubicBezTo>
                      <a:pt x="56285" y="14716"/>
                      <a:pt x="55647" y="15992"/>
                      <a:pt x="54489" y="16771"/>
                    </a:cubicBezTo>
                    <a:cubicBezTo>
                      <a:pt x="53709" y="16889"/>
                      <a:pt x="52953" y="16984"/>
                      <a:pt x="52173" y="17031"/>
                    </a:cubicBezTo>
                    <a:cubicBezTo>
                      <a:pt x="51771" y="17051"/>
                      <a:pt x="51372" y="17062"/>
                      <a:pt x="50977" y="17062"/>
                    </a:cubicBezTo>
                    <a:cubicBezTo>
                      <a:pt x="49980" y="17062"/>
                      <a:pt x="49003" y="16995"/>
                      <a:pt x="48039" y="16842"/>
                    </a:cubicBezTo>
                    <a:cubicBezTo>
                      <a:pt x="48629" y="16748"/>
                      <a:pt x="49220" y="16606"/>
                      <a:pt x="49811" y="16464"/>
                    </a:cubicBezTo>
                    <a:cubicBezTo>
                      <a:pt x="51181" y="16086"/>
                      <a:pt x="52528" y="15495"/>
                      <a:pt x="53591" y="14550"/>
                    </a:cubicBezTo>
                    <a:cubicBezTo>
                      <a:pt x="53922" y="14243"/>
                      <a:pt x="54513" y="13747"/>
                      <a:pt x="54465" y="13251"/>
                    </a:cubicBezTo>
                    <a:cubicBezTo>
                      <a:pt x="54412" y="12912"/>
                      <a:pt x="54062" y="12829"/>
                      <a:pt x="53741" y="12829"/>
                    </a:cubicBezTo>
                    <a:cubicBezTo>
                      <a:pt x="53637" y="12829"/>
                      <a:pt x="53536" y="12838"/>
                      <a:pt x="53449" y="12849"/>
                    </a:cubicBezTo>
                    <a:cubicBezTo>
                      <a:pt x="52835" y="12967"/>
                      <a:pt x="52292" y="13393"/>
                      <a:pt x="51772" y="13747"/>
                    </a:cubicBezTo>
                    <a:cubicBezTo>
                      <a:pt x="50992" y="14243"/>
                      <a:pt x="50260" y="14692"/>
                      <a:pt x="49456" y="15117"/>
                    </a:cubicBezTo>
                    <a:cubicBezTo>
                      <a:pt x="48677" y="15519"/>
                      <a:pt x="47850" y="15992"/>
                      <a:pt x="46928" y="16204"/>
                    </a:cubicBezTo>
                    <a:cubicBezTo>
                      <a:pt x="46479" y="16322"/>
                      <a:pt x="46078" y="16346"/>
                      <a:pt x="45629" y="16346"/>
                    </a:cubicBezTo>
                    <a:cubicBezTo>
                      <a:pt x="43526" y="15826"/>
                      <a:pt x="41518" y="14999"/>
                      <a:pt x="39533" y="14007"/>
                    </a:cubicBezTo>
                    <a:lnTo>
                      <a:pt x="39533" y="14007"/>
                    </a:lnTo>
                    <a:cubicBezTo>
                      <a:pt x="40667" y="14243"/>
                      <a:pt x="41825" y="14338"/>
                      <a:pt x="42935" y="14432"/>
                    </a:cubicBezTo>
                    <a:cubicBezTo>
                      <a:pt x="43433" y="14468"/>
                      <a:pt x="43936" y="14492"/>
                      <a:pt x="44438" y="14492"/>
                    </a:cubicBezTo>
                    <a:cubicBezTo>
                      <a:pt x="45910" y="14492"/>
                      <a:pt x="47372" y="14287"/>
                      <a:pt x="48677" y="13582"/>
                    </a:cubicBezTo>
                    <a:cubicBezTo>
                      <a:pt x="49338" y="13180"/>
                      <a:pt x="50260" y="12589"/>
                      <a:pt x="50449" y="11810"/>
                    </a:cubicBezTo>
                    <a:cubicBezTo>
                      <a:pt x="50590" y="11124"/>
                      <a:pt x="49976" y="10557"/>
                      <a:pt x="49315" y="10439"/>
                    </a:cubicBezTo>
                    <a:cubicBezTo>
                      <a:pt x="49133" y="10403"/>
                      <a:pt x="48944" y="10387"/>
                      <a:pt x="48751" y="10387"/>
                    </a:cubicBezTo>
                    <a:cubicBezTo>
                      <a:pt x="48068" y="10387"/>
                      <a:pt x="47337" y="10586"/>
                      <a:pt x="46692" y="10770"/>
                    </a:cubicBezTo>
                    <a:cubicBezTo>
                      <a:pt x="45652" y="11054"/>
                      <a:pt x="44684" y="11479"/>
                      <a:pt x="43668" y="11881"/>
                    </a:cubicBezTo>
                    <a:cubicBezTo>
                      <a:pt x="42463" y="12353"/>
                      <a:pt x="41234" y="12755"/>
                      <a:pt x="39934" y="12873"/>
                    </a:cubicBezTo>
                    <a:cubicBezTo>
                      <a:pt x="39416" y="12903"/>
                      <a:pt x="38878" y="12954"/>
                      <a:pt x="38346" y="12954"/>
                    </a:cubicBezTo>
                    <a:cubicBezTo>
                      <a:pt x="38053" y="12954"/>
                      <a:pt x="37762" y="12938"/>
                      <a:pt x="37477" y="12896"/>
                    </a:cubicBezTo>
                    <a:cubicBezTo>
                      <a:pt x="37241" y="12755"/>
                      <a:pt x="37005" y="12637"/>
                      <a:pt x="36768" y="12471"/>
                    </a:cubicBezTo>
                    <a:cubicBezTo>
                      <a:pt x="35351" y="11644"/>
                      <a:pt x="33909" y="10865"/>
                      <a:pt x="32445" y="10085"/>
                    </a:cubicBezTo>
                    <a:lnTo>
                      <a:pt x="32445" y="10085"/>
                    </a:lnTo>
                    <a:cubicBezTo>
                      <a:pt x="33697" y="10439"/>
                      <a:pt x="34973" y="10676"/>
                      <a:pt x="36225" y="10794"/>
                    </a:cubicBezTo>
                    <a:cubicBezTo>
                      <a:pt x="36667" y="10830"/>
                      <a:pt x="37121" y="10852"/>
                      <a:pt x="37577" y="10852"/>
                    </a:cubicBezTo>
                    <a:cubicBezTo>
                      <a:pt x="38898" y="10852"/>
                      <a:pt x="40240" y="10664"/>
                      <a:pt x="41399" y="10085"/>
                    </a:cubicBezTo>
                    <a:cubicBezTo>
                      <a:pt x="41872" y="9849"/>
                      <a:pt x="42581" y="9447"/>
                      <a:pt x="42534" y="8809"/>
                    </a:cubicBezTo>
                    <a:cubicBezTo>
                      <a:pt x="42439" y="8147"/>
                      <a:pt x="41470" y="7982"/>
                      <a:pt x="40903" y="7935"/>
                    </a:cubicBezTo>
                    <a:cubicBezTo>
                      <a:pt x="40569" y="7897"/>
                      <a:pt x="40234" y="7880"/>
                      <a:pt x="39899" y="7880"/>
                    </a:cubicBezTo>
                    <a:cubicBezTo>
                      <a:pt x="38363" y="7880"/>
                      <a:pt x="36825" y="8234"/>
                      <a:pt x="35351" y="8525"/>
                    </a:cubicBezTo>
                    <a:cubicBezTo>
                      <a:pt x="33991" y="8786"/>
                      <a:pt x="32632" y="9032"/>
                      <a:pt x="31261" y="9032"/>
                    </a:cubicBezTo>
                    <a:cubicBezTo>
                      <a:pt x="30892" y="9032"/>
                      <a:pt x="30523" y="9014"/>
                      <a:pt x="30153" y="8974"/>
                    </a:cubicBezTo>
                    <a:cubicBezTo>
                      <a:pt x="28121" y="8029"/>
                      <a:pt x="26042" y="7202"/>
                      <a:pt x="23821" y="6612"/>
                    </a:cubicBezTo>
                    <a:lnTo>
                      <a:pt x="23821" y="6612"/>
                    </a:lnTo>
                    <a:cubicBezTo>
                      <a:pt x="25593" y="6753"/>
                      <a:pt x="27365" y="7084"/>
                      <a:pt x="29184" y="7155"/>
                    </a:cubicBezTo>
                    <a:cubicBezTo>
                      <a:pt x="29619" y="7184"/>
                      <a:pt x="30080" y="7205"/>
                      <a:pt x="30551" y="7205"/>
                    </a:cubicBezTo>
                    <a:cubicBezTo>
                      <a:pt x="31996" y="7205"/>
                      <a:pt x="33531" y="7012"/>
                      <a:pt x="34689" y="6281"/>
                    </a:cubicBezTo>
                    <a:cubicBezTo>
                      <a:pt x="35327" y="5856"/>
                      <a:pt x="35871" y="5123"/>
                      <a:pt x="35469" y="4391"/>
                    </a:cubicBezTo>
                    <a:cubicBezTo>
                      <a:pt x="35091" y="3729"/>
                      <a:pt x="34193" y="3446"/>
                      <a:pt x="33484" y="3351"/>
                    </a:cubicBezTo>
                    <a:cubicBezTo>
                      <a:pt x="33240" y="3318"/>
                      <a:pt x="32994" y="3303"/>
                      <a:pt x="32748" y="3303"/>
                    </a:cubicBezTo>
                    <a:cubicBezTo>
                      <a:pt x="31044" y="3303"/>
                      <a:pt x="29315" y="4028"/>
                      <a:pt x="27766" y="4627"/>
                    </a:cubicBezTo>
                    <a:cubicBezTo>
                      <a:pt x="25994" y="5312"/>
                      <a:pt x="24151" y="6092"/>
                      <a:pt x="22238" y="6210"/>
                    </a:cubicBezTo>
                    <a:cubicBezTo>
                      <a:pt x="21033" y="5950"/>
                      <a:pt x="19780" y="5737"/>
                      <a:pt x="18504" y="5619"/>
                    </a:cubicBezTo>
                    <a:cubicBezTo>
                      <a:pt x="18835" y="5596"/>
                      <a:pt x="19142" y="5572"/>
                      <a:pt x="19426" y="5501"/>
                    </a:cubicBezTo>
                    <a:cubicBezTo>
                      <a:pt x="20395" y="5383"/>
                      <a:pt x="21387" y="5147"/>
                      <a:pt x="22332" y="4887"/>
                    </a:cubicBezTo>
                    <a:cubicBezTo>
                      <a:pt x="23348" y="4603"/>
                      <a:pt x="24388" y="4202"/>
                      <a:pt x="25404" y="3800"/>
                    </a:cubicBezTo>
                    <a:cubicBezTo>
                      <a:pt x="26278" y="3422"/>
                      <a:pt x="27247" y="3020"/>
                      <a:pt x="28050" y="2477"/>
                    </a:cubicBezTo>
                    <a:cubicBezTo>
                      <a:pt x="28546" y="2122"/>
                      <a:pt x="29231" y="1461"/>
                      <a:pt x="28593" y="965"/>
                    </a:cubicBezTo>
                    <a:cubicBezTo>
                      <a:pt x="28110" y="564"/>
                      <a:pt x="27449" y="435"/>
                      <a:pt x="26812" y="435"/>
                    </a:cubicBezTo>
                    <a:cubicBezTo>
                      <a:pt x="26546" y="435"/>
                      <a:pt x="26285" y="457"/>
                      <a:pt x="26042" y="492"/>
                    </a:cubicBezTo>
                    <a:cubicBezTo>
                      <a:pt x="24033" y="728"/>
                      <a:pt x="22379" y="1933"/>
                      <a:pt x="20796" y="3044"/>
                    </a:cubicBezTo>
                    <a:cubicBezTo>
                      <a:pt x="19757" y="3800"/>
                      <a:pt x="18670" y="4509"/>
                      <a:pt x="17441" y="4934"/>
                    </a:cubicBezTo>
                    <a:cubicBezTo>
                      <a:pt x="16685" y="5218"/>
                      <a:pt x="15882" y="5407"/>
                      <a:pt x="15055" y="5501"/>
                    </a:cubicBezTo>
                    <a:lnTo>
                      <a:pt x="13897" y="5596"/>
                    </a:lnTo>
                    <a:lnTo>
                      <a:pt x="13850" y="5596"/>
                    </a:lnTo>
                    <a:cubicBezTo>
                      <a:pt x="12716" y="5714"/>
                      <a:pt x="11629" y="5926"/>
                      <a:pt x="10566" y="6210"/>
                    </a:cubicBezTo>
                    <a:cubicBezTo>
                      <a:pt x="11865" y="5312"/>
                      <a:pt x="13283" y="4580"/>
                      <a:pt x="14771" y="4036"/>
                    </a:cubicBezTo>
                    <a:cubicBezTo>
                      <a:pt x="16378" y="3398"/>
                      <a:pt x="18339" y="2997"/>
                      <a:pt x="19615" y="1721"/>
                    </a:cubicBezTo>
                    <a:cubicBezTo>
                      <a:pt x="19993" y="1343"/>
                      <a:pt x="20253" y="847"/>
                      <a:pt x="19780" y="398"/>
                    </a:cubicBezTo>
                    <a:cubicBezTo>
                      <a:pt x="19455" y="102"/>
                      <a:pt x="19011" y="1"/>
                      <a:pt x="18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801025" y="3319625"/>
                <a:ext cx="1658600" cy="559475"/>
              </a:xfrm>
              <a:custGeom>
                <a:avLst/>
                <a:gdLst/>
                <a:ahLst/>
                <a:cxnLst/>
                <a:rect l="l" t="t" r="r" b="b"/>
                <a:pathLst>
                  <a:path w="66344" h="22379" extrusionOk="0">
                    <a:moveTo>
                      <a:pt x="17285" y="1120"/>
                    </a:moveTo>
                    <a:cubicBezTo>
                      <a:pt x="17274" y="1120"/>
                      <a:pt x="17261" y="1125"/>
                      <a:pt x="17249" y="1137"/>
                    </a:cubicBezTo>
                    <a:lnTo>
                      <a:pt x="15028" y="2201"/>
                    </a:lnTo>
                    <a:cubicBezTo>
                      <a:pt x="14296" y="2555"/>
                      <a:pt x="13539" y="2910"/>
                      <a:pt x="12831" y="3288"/>
                    </a:cubicBezTo>
                    <a:lnTo>
                      <a:pt x="11602" y="3902"/>
                    </a:lnTo>
                    <a:cubicBezTo>
                      <a:pt x="11980" y="3737"/>
                      <a:pt x="12334" y="3595"/>
                      <a:pt x="12712" y="3406"/>
                    </a:cubicBezTo>
                    <a:cubicBezTo>
                      <a:pt x="13114" y="3193"/>
                      <a:pt x="13469" y="3028"/>
                      <a:pt x="13847" y="2886"/>
                    </a:cubicBezTo>
                    <a:cubicBezTo>
                      <a:pt x="14579" y="2532"/>
                      <a:pt x="15311" y="2201"/>
                      <a:pt x="16068" y="1846"/>
                    </a:cubicBezTo>
                    <a:cubicBezTo>
                      <a:pt x="16469" y="1634"/>
                      <a:pt x="16895" y="1468"/>
                      <a:pt x="17296" y="1256"/>
                    </a:cubicBezTo>
                    <a:cubicBezTo>
                      <a:pt x="17374" y="1236"/>
                      <a:pt x="17340" y="1120"/>
                      <a:pt x="17285" y="1120"/>
                    </a:cubicBezTo>
                    <a:close/>
                    <a:moveTo>
                      <a:pt x="18054" y="118"/>
                    </a:moveTo>
                    <a:cubicBezTo>
                      <a:pt x="18045" y="118"/>
                      <a:pt x="18037" y="119"/>
                      <a:pt x="18029" y="122"/>
                    </a:cubicBezTo>
                    <a:cubicBezTo>
                      <a:pt x="17532" y="287"/>
                      <a:pt x="17036" y="476"/>
                      <a:pt x="16540" y="689"/>
                    </a:cubicBezTo>
                    <a:cubicBezTo>
                      <a:pt x="16020" y="901"/>
                      <a:pt x="15548" y="1090"/>
                      <a:pt x="15075" y="1374"/>
                    </a:cubicBezTo>
                    <a:cubicBezTo>
                      <a:pt x="14130" y="1823"/>
                      <a:pt x="13232" y="2342"/>
                      <a:pt x="12358" y="2957"/>
                    </a:cubicBezTo>
                    <a:cubicBezTo>
                      <a:pt x="11886" y="3311"/>
                      <a:pt x="11413" y="3666"/>
                      <a:pt x="10940" y="4044"/>
                    </a:cubicBezTo>
                    <a:cubicBezTo>
                      <a:pt x="10940" y="4044"/>
                      <a:pt x="10940" y="4091"/>
                      <a:pt x="10988" y="4091"/>
                    </a:cubicBezTo>
                    <a:cubicBezTo>
                      <a:pt x="11791" y="3429"/>
                      <a:pt x="12689" y="2839"/>
                      <a:pt x="13610" y="2319"/>
                    </a:cubicBezTo>
                    <a:cubicBezTo>
                      <a:pt x="14532" y="1775"/>
                      <a:pt x="15477" y="1303"/>
                      <a:pt x="16446" y="901"/>
                    </a:cubicBezTo>
                    <a:cubicBezTo>
                      <a:pt x="17013" y="665"/>
                      <a:pt x="17556" y="452"/>
                      <a:pt x="18100" y="240"/>
                    </a:cubicBezTo>
                    <a:cubicBezTo>
                      <a:pt x="18186" y="218"/>
                      <a:pt x="18135" y="118"/>
                      <a:pt x="18054" y="118"/>
                    </a:cubicBezTo>
                    <a:close/>
                    <a:moveTo>
                      <a:pt x="24074" y="591"/>
                    </a:moveTo>
                    <a:cubicBezTo>
                      <a:pt x="24068" y="591"/>
                      <a:pt x="24061" y="592"/>
                      <a:pt x="24054" y="594"/>
                    </a:cubicBezTo>
                    <a:cubicBezTo>
                      <a:pt x="23014" y="996"/>
                      <a:pt x="22045" y="1516"/>
                      <a:pt x="21100" y="2083"/>
                    </a:cubicBezTo>
                    <a:cubicBezTo>
                      <a:pt x="20155" y="2626"/>
                      <a:pt x="19234" y="3217"/>
                      <a:pt x="18241" y="3737"/>
                    </a:cubicBezTo>
                    <a:cubicBezTo>
                      <a:pt x="17981" y="3878"/>
                      <a:pt x="17698" y="3996"/>
                      <a:pt x="17414" y="4138"/>
                    </a:cubicBezTo>
                    <a:cubicBezTo>
                      <a:pt x="17154" y="4327"/>
                      <a:pt x="16895" y="4469"/>
                      <a:pt x="16587" y="4563"/>
                    </a:cubicBezTo>
                    <a:cubicBezTo>
                      <a:pt x="16847" y="4493"/>
                      <a:pt x="17131" y="4422"/>
                      <a:pt x="17391" y="4304"/>
                    </a:cubicBezTo>
                    <a:cubicBezTo>
                      <a:pt x="17651" y="4209"/>
                      <a:pt x="17887" y="4091"/>
                      <a:pt x="18123" y="3973"/>
                    </a:cubicBezTo>
                    <a:cubicBezTo>
                      <a:pt x="18619" y="3737"/>
                      <a:pt x="19092" y="3477"/>
                      <a:pt x="19564" y="3193"/>
                    </a:cubicBezTo>
                    <a:cubicBezTo>
                      <a:pt x="20510" y="2673"/>
                      <a:pt x="21455" y="2083"/>
                      <a:pt x="22423" y="1539"/>
                    </a:cubicBezTo>
                    <a:cubicBezTo>
                      <a:pt x="22967" y="1256"/>
                      <a:pt x="23534" y="996"/>
                      <a:pt x="24125" y="736"/>
                    </a:cubicBezTo>
                    <a:cubicBezTo>
                      <a:pt x="24190" y="714"/>
                      <a:pt x="24155" y="591"/>
                      <a:pt x="24074" y="591"/>
                    </a:cubicBezTo>
                    <a:close/>
                    <a:moveTo>
                      <a:pt x="16587" y="4563"/>
                    </a:moveTo>
                    <a:cubicBezTo>
                      <a:pt x="16572" y="4563"/>
                      <a:pt x="16577" y="4574"/>
                      <a:pt x="16582" y="4574"/>
                    </a:cubicBezTo>
                    <a:cubicBezTo>
                      <a:pt x="16585" y="4574"/>
                      <a:pt x="16587" y="4571"/>
                      <a:pt x="16587" y="4563"/>
                    </a:cubicBezTo>
                    <a:close/>
                    <a:moveTo>
                      <a:pt x="25915" y="685"/>
                    </a:moveTo>
                    <a:cubicBezTo>
                      <a:pt x="25909" y="685"/>
                      <a:pt x="25903" y="686"/>
                      <a:pt x="25897" y="689"/>
                    </a:cubicBezTo>
                    <a:cubicBezTo>
                      <a:pt x="25306" y="901"/>
                      <a:pt x="24739" y="1161"/>
                      <a:pt x="24172" y="1421"/>
                    </a:cubicBezTo>
                    <a:lnTo>
                      <a:pt x="22494" y="2224"/>
                    </a:lnTo>
                    <a:cubicBezTo>
                      <a:pt x="21974" y="2484"/>
                      <a:pt x="21407" y="2768"/>
                      <a:pt x="20840" y="3028"/>
                    </a:cubicBezTo>
                    <a:cubicBezTo>
                      <a:pt x="20273" y="3288"/>
                      <a:pt x="19730" y="3524"/>
                      <a:pt x="19139" y="3784"/>
                    </a:cubicBezTo>
                    <a:cubicBezTo>
                      <a:pt x="18572" y="4020"/>
                      <a:pt x="17981" y="4256"/>
                      <a:pt x="17414" y="4469"/>
                    </a:cubicBezTo>
                    <a:cubicBezTo>
                      <a:pt x="17320" y="4493"/>
                      <a:pt x="17273" y="4540"/>
                      <a:pt x="17178" y="4563"/>
                    </a:cubicBezTo>
                    <a:cubicBezTo>
                      <a:pt x="17159" y="4563"/>
                      <a:pt x="17171" y="4594"/>
                      <a:pt x="17188" y="4594"/>
                    </a:cubicBezTo>
                    <a:cubicBezTo>
                      <a:pt x="17192" y="4594"/>
                      <a:pt x="17197" y="4592"/>
                      <a:pt x="17202" y="4587"/>
                    </a:cubicBezTo>
                    <a:cubicBezTo>
                      <a:pt x="17792" y="4422"/>
                      <a:pt x="18383" y="4209"/>
                      <a:pt x="18974" y="3973"/>
                    </a:cubicBezTo>
                    <a:cubicBezTo>
                      <a:pt x="19564" y="3737"/>
                      <a:pt x="20131" y="3500"/>
                      <a:pt x="20699" y="3264"/>
                    </a:cubicBezTo>
                    <a:lnTo>
                      <a:pt x="22376" y="2461"/>
                    </a:lnTo>
                    <a:lnTo>
                      <a:pt x="24054" y="1657"/>
                    </a:lnTo>
                    <a:cubicBezTo>
                      <a:pt x="24621" y="1397"/>
                      <a:pt x="25188" y="1161"/>
                      <a:pt x="25731" y="901"/>
                    </a:cubicBezTo>
                    <a:cubicBezTo>
                      <a:pt x="25802" y="878"/>
                      <a:pt x="25897" y="830"/>
                      <a:pt x="25944" y="807"/>
                    </a:cubicBezTo>
                    <a:cubicBezTo>
                      <a:pt x="26008" y="785"/>
                      <a:pt x="25975" y="685"/>
                      <a:pt x="25915" y="685"/>
                    </a:cubicBezTo>
                    <a:close/>
                    <a:moveTo>
                      <a:pt x="15850" y="0"/>
                    </a:moveTo>
                    <a:cubicBezTo>
                      <a:pt x="15844" y="0"/>
                      <a:pt x="15838" y="1"/>
                      <a:pt x="15831" y="3"/>
                    </a:cubicBezTo>
                    <a:cubicBezTo>
                      <a:pt x="14815" y="334"/>
                      <a:pt x="13870" y="830"/>
                      <a:pt x="12996" y="1421"/>
                    </a:cubicBezTo>
                    <a:cubicBezTo>
                      <a:pt x="12098" y="2012"/>
                      <a:pt x="11295" y="2721"/>
                      <a:pt x="10586" y="3477"/>
                    </a:cubicBezTo>
                    <a:cubicBezTo>
                      <a:pt x="10232" y="3949"/>
                      <a:pt x="9854" y="4374"/>
                      <a:pt x="9499" y="4847"/>
                    </a:cubicBezTo>
                    <a:cubicBezTo>
                      <a:pt x="10161" y="4067"/>
                      <a:pt x="10893" y="3288"/>
                      <a:pt x="11697" y="2602"/>
                    </a:cubicBezTo>
                    <a:cubicBezTo>
                      <a:pt x="12476" y="1917"/>
                      <a:pt x="13350" y="1327"/>
                      <a:pt x="14248" y="830"/>
                    </a:cubicBezTo>
                    <a:cubicBezTo>
                      <a:pt x="14792" y="570"/>
                      <a:pt x="15311" y="334"/>
                      <a:pt x="15879" y="122"/>
                    </a:cubicBezTo>
                    <a:cubicBezTo>
                      <a:pt x="15965" y="100"/>
                      <a:pt x="15914" y="0"/>
                      <a:pt x="15850" y="0"/>
                    </a:cubicBezTo>
                    <a:close/>
                    <a:moveTo>
                      <a:pt x="24295" y="2179"/>
                    </a:moveTo>
                    <a:cubicBezTo>
                      <a:pt x="24281" y="2179"/>
                      <a:pt x="24264" y="2185"/>
                      <a:pt x="24243" y="2201"/>
                    </a:cubicBezTo>
                    <a:cubicBezTo>
                      <a:pt x="23345" y="2602"/>
                      <a:pt x="22494" y="3028"/>
                      <a:pt x="21573" y="3406"/>
                    </a:cubicBezTo>
                    <a:cubicBezTo>
                      <a:pt x="20699" y="3784"/>
                      <a:pt x="19777" y="4138"/>
                      <a:pt x="18856" y="4422"/>
                    </a:cubicBezTo>
                    <a:cubicBezTo>
                      <a:pt x="18336" y="4563"/>
                      <a:pt x="17792" y="4705"/>
                      <a:pt x="17273" y="4823"/>
                    </a:cubicBezTo>
                    <a:cubicBezTo>
                      <a:pt x="17254" y="4823"/>
                      <a:pt x="17250" y="4854"/>
                      <a:pt x="17261" y="4854"/>
                    </a:cubicBezTo>
                    <a:cubicBezTo>
                      <a:pt x="17264" y="4854"/>
                      <a:pt x="17268" y="4852"/>
                      <a:pt x="17273" y="4847"/>
                    </a:cubicBezTo>
                    <a:cubicBezTo>
                      <a:pt x="18241" y="4705"/>
                      <a:pt x="19163" y="4445"/>
                      <a:pt x="20084" y="4115"/>
                    </a:cubicBezTo>
                    <a:cubicBezTo>
                      <a:pt x="21029" y="3784"/>
                      <a:pt x="21927" y="3382"/>
                      <a:pt x="22825" y="3004"/>
                    </a:cubicBezTo>
                    <a:cubicBezTo>
                      <a:pt x="23321" y="2768"/>
                      <a:pt x="23817" y="2508"/>
                      <a:pt x="24290" y="2295"/>
                    </a:cubicBezTo>
                    <a:cubicBezTo>
                      <a:pt x="24345" y="2258"/>
                      <a:pt x="24343" y="2179"/>
                      <a:pt x="24295" y="2179"/>
                    </a:cubicBezTo>
                    <a:close/>
                    <a:moveTo>
                      <a:pt x="16139" y="426"/>
                    </a:moveTo>
                    <a:cubicBezTo>
                      <a:pt x="16131" y="426"/>
                      <a:pt x="16123" y="427"/>
                      <a:pt x="16115" y="429"/>
                    </a:cubicBezTo>
                    <a:cubicBezTo>
                      <a:pt x="15122" y="783"/>
                      <a:pt x="14201" y="1279"/>
                      <a:pt x="13303" y="1870"/>
                    </a:cubicBezTo>
                    <a:cubicBezTo>
                      <a:pt x="12405" y="2461"/>
                      <a:pt x="11531" y="3146"/>
                      <a:pt x="10704" y="3878"/>
                    </a:cubicBezTo>
                    <a:lnTo>
                      <a:pt x="9287" y="5131"/>
                    </a:lnTo>
                    <a:cubicBezTo>
                      <a:pt x="9287" y="5147"/>
                      <a:pt x="9310" y="5164"/>
                      <a:pt x="9332" y="5164"/>
                    </a:cubicBezTo>
                    <a:cubicBezTo>
                      <a:pt x="9342" y="5164"/>
                      <a:pt x="9350" y="5161"/>
                      <a:pt x="9357" y="5154"/>
                    </a:cubicBezTo>
                    <a:cubicBezTo>
                      <a:pt x="10208" y="4445"/>
                      <a:pt x="11059" y="3713"/>
                      <a:pt x="11933" y="3028"/>
                    </a:cubicBezTo>
                    <a:cubicBezTo>
                      <a:pt x="12760" y="2366"/>
                      <a:pt x="13634" y="1775"/>
                      <a:pt x="14579" y="1279"/>
                    </a:cubicBezTo>
                    <a:cubicBezTo>
                      <a:pt x="15122" y="1019"/>
                      <a:pt x="15642" y="759"/>
                      <a:pt x="16186" y="547"/>
                    </a:cubicBezTo>
                    <a:cubicBezTo>
                      <a:pt x="16250" y="525"/>
                      <a:pt x="16217" y="426"/>
                      <a:pt x="16139" y="426"/>
                    </a:cubicBezTo>
                    <a:close/>
                    <a:moveTo>
                      <a:pt x="32961" y="3737"/>
                    </a:moveTo>
                    <a:cubicBezTo>
                      <a:pt x="32630" y="3784"/>
                      <a:pt x="32300" y="3878"/>
                      <a:pt x="31969" y="3949"/>
                    </a:cubicBezTo>
                    <a:cubicBezTo>
                      <a:pt x="31614" y="4020"/>
                      <a:pt x="31307" y="4115"/>
                      <a:pt x="30976" y="4185"/>
                    </a:cubicBezTo>
                    <a:lnTo>
                      <a:pt x="29015" y="4611"/>
                    </a:lnTo>
                    <a:cubicBezTo>
                      <a:pt x="28377" y="4776"/>
                      <a:pt x="27716" y="4918"/>
                      <a:pt x="27078" y="5036"/>
                    </a:cubicBezTo>
                    <a:cubicBezTo>
                      <a:pt x="26416" y="5154"/>
                      <a:pt x="25778" y="5272"/>
                      <a:pt x="25117" y="5367"/>
                    </a:cubicBezTo>
                    <a:cubicBezTo>
                      <a:pt x="24479" y="5438"/>
                      <a:pt x="23817" y="5556"/>
                      <a:pt x="23156" y="5627"/>
                    </a:cubicBezTo>
                    <a:cubicBezTo>
                      <a:pt x="23061" y="5627"/>
                      <a:pt x="22967" y="5650"/>
                      <a:pt x="22920" y="5650"/>
                    </a:cubicBezTo>
                    <a:cubicBezTo>
                      <a:pt x="22872" y="5650"/>
                      <a:pt x="22920" y="5674"/>
                      <a:pt x="22920" y="5674"/>
                    </a:cubicBezTo>
                    <a:cubicBezTo>
                      <a:pt x="23581" y="5650"/>
                      <a:pt x="24243" y="5603"/>
                      <a:pt x="24928" y="5509"/>
                    </a:cubicBezTo>
                    <a:cubicBezTo>
                      <a:pt x="25566" y="5414"/>
                      <a:pt x="26251" y="5320"/>
                      <a:pt x="26889" y="5201"/>
                    </a:cubicBezTo>
                    <a:cubicBezTo>
                      <a:pt x="27551" y="5083"/>
                      <a:pt x="28188" y="4965"/>
                      <a:pt x="28850" y="4823"/>
                    </a:cubicBezTo>
                    <a:lnTo>
                      <a:pt x="30787" y="4374"/>
                    </a:lnTo>
                    <a:cubicBezTo>
                      <a:pt x="31118" y="4280"/>
                      <a:pt x="31449" y="4233"/>
                      <a:pt x="31780" y="4138"/>
                    </a:cubicBezTo>
                    <a:cubicBezTo>
                      <a:pt x="32087" y="4044"/>
                      <a:pt x="32418" y="3996"/>
                      <a:pt x="32749" y="3902"/>
                    </a:cubicBezTo>
                    <a:cubicBezTo>
                      <a:pt x="32843" y="3878"/>
                      <a:pt x="32890" y="3855"/>
                      <a:pt x="32985" y="3855"/>
                    </a:cubicBezTo>
                    <a:cubicBezTo>
                      <a:pt x="33032" y="3807"/>
                      <a:pt x="33008" y="3737"/>
                      <a:pt x="32961" y="3737"/>
                    </a:cubicBezTo>
                    <a:close/>
                    <a:moveTo>
                      <a:pt x="32087" y="3308"/>
                    </a:moveTo>
                    <a:cubicBezTo>
                      <a:pt x="32080" y="3308"/>
                      <a:pt x="32072" y="3309"/>
                      <a:pt x="32063" y="3311"/>
                    </a:cubicBezTo>
                    <a:cubicBezTo>
                      <a:pt x="31378" y="3429"/>
                      <a:pt x="30740" y="3595"/>
                      <a:pt x="30055" y="3760"/>
                    </a:cubicBezTo>
                    <a:cubicBezTo>
                      <a:pt x="29417" y="3949"/>
                      <a:pt x="28732" y="4115"/>
                      <a:pt x="28070" y="4327"/>
                    </a:cubicBezTo>
                    <a:cubicBezTo>
                      <a:pt x="27432" y="4493"/>
                      <a:pt x="26747" y="4705"/>
                      <a:pt x="26109" y="4871"/>
                    </a:cubicBezTo>
                    <a:cubicBezTo>
                      <a:pt x="25448" y="5060"/>
                      <a:pt x="24762" y="5225"/>
                      <a:pt x="24077" y="5367"/>
                    </a:cubicBezTo>
                    <a:cubicBezTo>
                      <a:pt x="23463" y="5438"/>
                      <a:pt x="22801" y="5556"/>
                      <a:pt x="22116" y="5650"/>
                    </a:cubicBezTo>
                    <a:cubicBezTo>
                      <a:pt x="22022" y="5650"/>
                      <a:pt x="21927" y="5674"/>
                      <a:pt x="21833" y="5674"/>
                    </a:cubicBezTo>
                    <a:cubicBezTo>
                      <a:pt x="21809" y="5674"/>
                      <a:pt x="21833" y="5721"/>
                      <a:pt x="21833" y="5721"/>
                    </a:cubicBezTo>
                    <a:cubicBezTo>
                      <a:pt x="22518" y="5650"/>
                      <a:pt x="23203" y="5556"/>
                      <a:pt x="23888" y="5438"/>
                    </a:cubicBezTo>
                    <a:cubicBezTo>
                      <a:pt x="24573" y="5320"/>
                      <a:pt x="25211" y="5154"/>
                      <a:pt x="25897" y="5012"/>
                    </a:cubicBezTo>
                    <a:cubicBezTo>
                      <a:pt x="26535" y="4823"/>
                      <a:pt x="27220" y="4658"/>
                      <a:pt x="27881" y="4469"/>
                    </a:cubicBezTo>
                    <a:cubicBezTo>
                      <a:pt x="28519" y="4304"/>
                      <a:pt x="29204" y="4115"/>
                      <a:pt x="29842" y="3949"/>
                    </a:cubicBezTo>
                    <a:cubicBezTo>
                      <a:pt x="30504" y="3760"/>
                      <a:pt x="31189" y="3618"/>
                      <a:pt x="31827" y="3477"/>
                    </a:cubicBezTo>
                    <a:cubicBezTo>
                      <a:pt x="31922" y="3429"/>
                      <a:pt x="31992" y="3429"/>
                      <a:pt x="32087" y="3406"/>
                    </a:cubicBezTo>
                    <a:cubicBezTo>
                      <a:pt x="32151" y="3406"/>
                      <a:pt x="32157" y="3308"/>
                      <a:pt x="32087" y="3308"/>
                    </a:cubicBezTo>
                    <a:close/>
                    <a:moveTo>
                      <a:pt x="32212" y="5001"/>
                    </a:moveTo>
                    <a:cubicBezTo>
                      <a:pt x="32203" y="5001"/>
                      <a:pt x="32193" y="5005"/>
                      <a:pt x="32181" y="5012"/>
                    </a:cubicBezTo>
                    <a:cubicBezTo>
                      <a:pt x="31614" y="5131"/>
                      <a:pt x="31095" y="5272"/>
                      <a:pt x="30528" y="5367"/>
                    </a:cubicBezTo>
                    <a:cubicBezTo>
                      <a:pt x="29960" y="5438"/>
                      <a:pt x="29417" y="5532"/>
                      <a:pt x="28850" y="5603"/>
                    </a:cubicBezTo>
                    <a:cubicBezTo>
                      <a:pt x="27716" y="5721"/>
                      <a:pt x="26605" y="5768"/>
                      <a:pt x="25448" y="5792"/>
                    </a:cubicBezTo>
                    <a:cubicBezTo>
                      <a:pt x="24810" y="5792"/>
                      <a:pt x="24172" y="5839"/>
                      <a:pt x="23534" y="5839"/>
                    </a:cubicBezTo>
                    <a:cubicBezTo>
                      <a:pt x="23510" y="5839"/>
                      <a:pt x="23510" y="5863"/>
                      <a:pt x="23534" y="5863"/>
                    </a:cubicBezTo>
                    <a:cubicBezTo>
                      <a:pt x="24101" y="5887"/>
                      <a:pt x="24692" y="5910"/>
                      <a:pt x="25235" y="5910"/>
                    </a:cubicBezTo>
                    <a:cubicBezTo>
                      <a:pt x="25826" y="5887"/>
                      <a:pt x="26416" y="5887"/>
                      <a:pt x="26983" y="5863"/>
                    </a:cubicBezTo>
                    <a:cubicBezTo>
                      <a:pt x="28118" y="5816"/>
                      <a:pt x="29252" y="5721"/>
                      <a:pt x="30362" y="5532"/>
                    </a:cubicBezTo>
                    <a:cubicBezTo>
                      <a:pt x="30976" y="5414"/>
                      <a:pt x="31614" y="5296"/>
                      <a:pt x="32205" y="5131"/>
                    </a:cubicBezTo>
                    <a:cubicBezTo>
                      <a:pt x="32265" y="5091"/>
                      <a:pt x="32258" y="5001"/>
                      <a:pt x="32212" y="5001"/>
                    </a:cubicBezTo>
                    <a:close/>
                    <a:moveTo>
                      <a:pt x="33391" y="5080"/>
                    </a:moveTo>
                    <a:cubicBezTo>
                      <a:pt x="33383" y="5080"/>
                      <a:pt x="33373" y="5081"/>
                      <a:pt x="33363" y="5083"/>
                    </a:cubicBezTo>
                    <a:cubicBezTo>
                      <a:pt x="32914" y="5249"/>
                      <a:pt x="32441" y="5390"/>
                      <a:pt x="32016" y="5532"/>
                    </a:cubicBezTo>
                    <a:cubicBezTo>
                      <a:pt x="31544" y="5650"/>
                      <a:pt x="31071" y="5745"/>
                      <a:pt x="30622" y="5863"/>
                    </a:cubicBezTo>
                    <a:cubicBezTo>
                      <a:pt x="29677" y="6028"/>
                      <a:pt x="28732" y="6146"/>
                      <a:pt x="27787" y="6194"/>
                    </a:cubicBezTo>
                    <a:cubicBezTo>
                      <a:pt x="27243" y="6217"/>
                      <a:pt x="26724" y="6217"/>
                      <a:pt x="26156" y="6217"/>
                    </a:cubicBezTo>
                    <a:lnTo>
                      <a:pt x="26156" y="6241"/>
                    </a:lnTo>
                    <a:cubicBezTo>
                      <a:pt x="26629" y="6265"/>
                      <a:pt x="27125" y="6312"/>
                      <a:pt x="27598" y="6312"/>
                    </a:cubicBezTo>
                    <a:cubicBezTo>
                      <a:pt x="28070" y="6312"/>
                      <a:pt x="28543" y="6265"/>
                      <a:pt x="29063" y="6217"/>
                    </a:cubicBezTo>
                    <a:cubicBezTo>
                      <a:pt x="30008" y="6123"/>
                      <a:pt x="30976" y="5957"/>
                      <a:pt x="31898" y="5674"/>
                    </a:cubicBezTo>
                    <a:cubicBezTo>
                      <a:pt x="32418" y="5532"/>
                      <a:pt x="32914" y="5390"/>
                      <a:pt x="33434" y="5178"/>
                    </a:cubicBezTo>
                    <a:cubicBezTo>
                      <a:pt x="33476" y="5157"/>
                      <a:pt x="33462" y="5080"/>
                      <a:pt x="33391" y="5080"/>
                    </a:cubicBezTo>
                    <a:close/>
                    <a:moveTo>
                      <a:pt x="7256" y="2293"/>
                    </a:moveTo>
                    <a:cubicBezTo>
                      <a:pt x="7247" y="2293"/>
                      <a:pt x="7237" y="2300"/>
                      <a:pt x="7231" y="2319"/>
                    </a:cubicBezTo>
                    <a:cubicBezTo>
                      <a:pt x="6995" y="2555"/>
                      <a:pt x="6758" y="2815"/>
                      <a:pt x="6522" y="3075"/>
                    </a:cubicBezTo>
                    <a:cubicBezTo>
                      <a:pt x="6286" y="3358"/>
                      <a:pt x="6073" y="3618"/>
                      <a:pt x="5837" y="3878"/>
                    </a:cubicBezTo>
                    <a:cubicBezTo>
                      <a:pt x="5388" y="4422"/>
                      <a:pt x="4986" y="4965"/>
                      <a:pt x="4632" y="5556"/>
                    </a:cubicBezTo>
                    <a:cubicBezTo>
                      <a:pt x="4514" y="5721"/>
                      <a:pt x="4419" y="5887"/>
                      <a:pt x="4325" y="6076"/>
                    </a:cubicBezTo>
                    <a:cubicBezTo>
                      <a:pt x="4277" y="6146"/>
                      <a:pt x="4254" y="6241"/>
                      <a:pt x="4183" y="6312"/>
                    </a:cubicBezTo>
                    <a:cubicBezTo>
                      <a:pt x="4065" y="6383"/>
                      <a:pt x="4041" y="6477"/>
                      <a:pt x="4018" y="6595"/>
                    </a:cubicBezTo>
                    <a:cubicBezTo>
                      <a:pt x="4065" y="6548"/>
                      <a:pt x="4136" y="6454"/>
                      <a:pt x="4159" y="6383"/>
                    </a:cubicBezTo>
                    <a:cubicBezTo>
                      <a:pt x="4207" y="6336"/>
                      <a:pt x="4254" y="6241"/>
                      <a:pt x="4301" y="6194"/>
                    </a:cubicBezTo>
                    <a:cubicBezTo>
                      <a:pt x="4396" y="6028"/>
                      <a:pt x="4490" y="5887"/>
                      <a:pt x="4608" y="5745"/>
                    </a:cubicBezTo>
                    <a:cubicBezTo>
                      <a:pt x="4774" y="5438"/>
                      <a:pt x="4986" y="5178"/>
                      <a:pt x="5199" y="4894"/>
                    </a:cubicBezTo>
                    <a:cubicBezTo>
                      <a:pt x="5601" y="4327"/>
                      <a:pt x="6026" y="3784"/>
                      <a:pt x="6498" y="3264"/>
                    </a:cubicBezTo>
                    <a:lnTo>
                      <a:pt x="7278" y="2366"/>
                    </a:lnTo>
                    <a:cubicBezTo>
                      <a:pt x="7313" y="2349"/>
                      <a:pt x="7284" y="2293"/>
                      <a:pt x="7256" y="2293"/>
                    </a:cubicBezTo>
                    <a:close/>
                    <a:moveTo>
                      <a:pt x="8468" y="2253"/>
                    </a:moveTo>
                    <a:cubicBezTo>
                      <a:pt x="8455" y="2253"/>
                      <a:pt x="8443" y="2258"/>
                      <a:pt x="8436" y="2272"/>
                    </a:cubicBezTo>
                    <a:cubicBezTo>
                      <a:pt x="7940" y="2910"/>
                      <a:pt x="7444" y="3524"/>
                      <a:pt x="6924" y="4115"/>
                    </a:cubicBezTo>
                    <a:cubicBezTo>
                      <a:pt x="6428" y="4705"/>
                      <a:pt x="5931" y="5320"/>
                      <a:pt x="5388" y="5910"/>
                    </a:cubicBezTo>
                    <a:cubicBezTo>
                      <a:pt x="5104" y="6241"/>
                      <a:pt x="4797" y="6595"/>
                      <a:pt x="4514" y="6926"/>
                    </a:cubicBezTo>
                    <a:cubicBezTo>
                      <a:pt x="4514" y="6926"/>
                      <a:pt x="4514" y="6937"/>
                      <a:pt x="4521" y="6937"/>
                    </a:cubicBezTo>
                    <a:cubicBezTo>
                      <a:pt x="4524" y="6937"/>
                      <a:pt x="4530" y="6934"/>
                      <a:pt x="4537" y="6926"/>
                    </a:cubicBezTo>
                    <a:cubicBezTo>
                      <a:pt x="4797" y="6619"/>
                      <a:pt x="5104" y="6359"/>
                      <a:pt x="5364" y="6052"/>
                    </a:cubicBezTo>
                    <a:lnTo>
                      <a:pt x="6168" y="5178"/>
                    </a:lnTo>
                    <a:cubicBezTo>
                      <a:pt x="6687" y="4587"/>
                      <a:pt x="7207" y="3996"/>
                      <a:pt x="7703" y="3382"/>
                    </a:cubicBezTo>
                    <a:cubicBezTo>
                      <a:pt x="7987" y="3028"/>
                      <a:pt x="8271" y="2697"/>
                      <a:pt x="8530" y="2342"/>
                    </a:cubicBezTo>
                    <a:cubicBezTo>
                      <a:pt x="8547" y="2291"/>
                      <a:pt x="8503" y="2253"/>
                      <a:pt x="8468" y="2253"/>
                    </a:cubicBezTo>
                    <a:close/>
                    <a:moveTo>
                      <a:pt x="7130" y="3659"/>
                    </a:moveTo>
                    <a:cubicBezTo>
                      <a:pt x="7123" y="3659"/>
                      <a:pt x="7117" y="3661"/>
                      <a:pt x="7113" y="3666"/>
                    </a:cubicBezTo>
                    <a:cubicBezTo>
                      <a:pt x="6617" y="4138"/>
                      <a:pt x="6144" y="4682"/>
                      <a:pt x="5695" y="5178"/>
                    </a:cubicBezTo>
                    <a:cubicBezTo>
                      <a:pt x="5459" y="5438"/>
                      <a:pt x="5223" y="5721"/>
                      <a:pt x="5010" y="5981"/>
                    </a:cubicBezTo>
                    <a:cubicBezTo>
                      <a:pt x="4774" y="6241"/>
                      <a:pt x="4561" y="6477"/>
                      <a:pt x="4372" y="6737"/>
                    </a:cubicBezTo>
                    <a:cubicBezTo>
                      <a:pt x="4254" y="6903"/>
                      <a:pt x="4136" y="7044"/>
                      <a:pt x="4041" y="7186"/>
                    </a:cubicBezTo>
                    <a:cubicBezTo>
                      <a:pt x="3963" y="7303"/>
                      <a:pt x="3885" y="7453"/>
                      <a:pt x="3820" y="7595"/>
                    </a:cubicBezTo>
                    <a:lnTo>
                      <a:pt x="3820" y="7595"/>
                    </a:lnTo>
                    <a:cubicBezTo>
                      <a:pt x="3878" y="7489"/>
                      <a:pt x="3967" y="7392"/>
                      <a:pt x="4041" y="7281"/>
                    </a:cubicBezTo>
                    <a:cubicBezTo>
                      <a:pt x="4136" y="7139"/>
                      <a:pt x="4254" y="7021"/>
                      <a:pt x="4325" y="6903"/>
                    </a:cubicBezTo>
                    <a:cubicBezTo>
                      <a:pt x="4537" y="6619"/>
                      <a:pt x="4774" y="6383"/>
                      <a:pt x="4986" y="6123"/>
                    </a:cubicBezTo>
                    <a:cubicBezTo>
                      <a:pt x="5435" y="5627"/>
                      <a:pt x="5908" y="5083"/>
                      <a:pt x="6380" y="4587"/>
                    </a:cubicBezTo>
                    <a:cubicBezTo>
                      <a:pt x="6640" y="4280"/>
                      <a:pt x="6900" y="4020"/>
                      <a:pt x="7160" y="3737"/>
                    </a:cubicBezTo>
                    <a:cubicBezTo>
                      <a:pt x="7199" y="3698"/>
                      <a:pt x="7158" y="3659"/>
                      <a:pt x="7130" y="3659"/>
                    </a:cubicBezTo>
                    <a:close/>
                    <a:moveTo>
                      <a:pt x="3820" y="7595"/>
                    </a:moveTo>
                    <a:cubicBezTo>
                      <a:pt x="3805" y="7623"/>
                      <a:pt x="3791" y="7652"/>
                      <a:pt x="3781" y="7682"/>
                    </a:cubicBezTo>
                    <a:cubicBezTo>
                      <a:pt x="3794" y="7654"/>
                      <a:pt x="3807" y="7624"/>
                      <a:pt x="3820" y="7595"/>
                    </a:cubicBezTo>
                    <a:close/>
                    <a:moveTo>
                      <a:pt x="8126" y="8308"/>
                    </a:moveTo>
                    <a:cubicBezTo>
                      <a:pt x="7934" y="8308"/>
                      <a:pt x="7739" y="8320"/>
                      <a:pt x="7538" y="8344"/>
                    </a:cubicBezTo>
                    <a:cubicBezTo>
                      <a:pt x="7302" y="8367"/>
                      <a:pt x="7113" y="8367"/>
                      <a:pt x="6877" y="8391"/>
                    </a:cubicBezTo>
                    <a:lnTo>
                      <a:pt x="6877" y="8415"/>
                    </a:lnTo>
                    <a:cubicBezTo>
                      <a:pt x="7255" y="8391"/>
                      <a:pt x="7633" y="8391"/>
                      <a:pt x="8034" y="8391"/>
                    </a:cubicBezTo>
                    <a:cubicBezTo>
                      <a:pt x="8412" y="8391"/>
                      <a:pt x="8790" y="8415"/>
                      <a:pt x="9168" y="8509"/>
                    </a:cubicBezTo>
                    <a:cubicBezTo>
                      <a:pt x="9381" y="8556"/>
                      <a:pt x="9617" y="8604"/>
                      <a:pt x="9830" y="8675"/>
                    </a:cubicBezTo>
                    <a:cubicBezTo>
                      <a:pt x="9877" y="8675"/>
                      <a:pt x="9924" y="8604"/>
                      <a:pt x="9854" y="8580"/>
                    </a:cubicBezTo>
                    <a:cubicBezTo>
                      <a:pt x="9499" y="8462"/>
                      <a:pt x="9097" y="8367"/>
                      <a:pt x="8696" y="8344"/>
                    </a:cubicBezTo>
                    <a:cubicBezTo>
                      <a:pt x="8507" y="8320"/>
                      <a:pt x="8318" y="8308"/>
                      <a:pt x="8126" y="8308"/>
                    </a:cubicBezTo>
                    <a:close/>
                    <a:moveTo>
                      <a:pt x="8380" y="1526"/>
                    </a:moveTo>
                    <a:cubicBezTo>
                      <a:pt x="8368" y="1526"/>
                      <a:pt x="8355" y="1530"/>
                      <a:pt x="8341" y="1539"/>
                    </a:cubicBezTo>
                    <a:cubicBezTo>
                      <a:pt x="8152" y="1752"/>
                      <a:pt x="7940" y="1964"/>
                      <a:pt x="7727" y="2201"/>
                    </a:cubicBezTo>
                    <a:cubicBezTo>
                      <a:pt x="7514" y="2413"/>
                      <a:pt x="7325" y="2650"/>
                      <a:pt x="7136" y="2839"/>
                    </a:cubicBezTo>
                    <a:lnTo>
                      <a:pt x="5979" y="4185"/>
                    </a:lnTo>
                    <a:cubicBezTo>
                      <a:pt x="5246" y="5060"/>
                      <a:pt x="4537" y="6005"/>
                      <a:pt x="3947" y="7021"/>
                    </a:cubicBezTo>
                    <a:cubicBezTo>
                      <a:pt x="3781" y="7281"/>
                      <a:pt x="3616" y="7564"/>
                      <a:pt x="3474" y="7848"/>
                    </a:cubicBezTo>
                    <a:cubicBezTo>
                      <a:pt x="3332" y="8131"/>
                      <a:pt x="3214" y="8438"/>
                      <a:pt x="3096" y="8722"/>
                    </a:cubicBezTo>
                    <a:cubicBezTo>
                      <a:pt x="3214" y="8486"/>
                      <a:pt x="3332" y="8226"/>
                      <a:pt x="3474" y="7966"/>
                    </a:cubicBezTo>
                    <a:cubicBezTo>
                      <a:pt x="3616" y="7682"/>
                      <a:pt x="3734" y="7446"/>
                      <a:pt x="3899" y="7210"/>
                    </a:cubicBezTo>
                    <a:cubicBezTo>
                      <a:pt x="4183" y="6714"/>
                      <a:pt x="4514" y="6241"/>
                      <a:pt x="4868" y="5768"/>
                    </a:cubicBezTo>
                    <a:cubicBezTo>
                      <a:pt x="5553" y="4823"/>
                      <a:pt x="6309" y="3949"/>
                      <a:pt x="7113" y="3075"/>
                    </a:cubicBezTo>
                    <a:cubicBezTo>
                      <a:pt x="7325" y="2839"/>
                      <a:pt x="7562" y="2602"/>
                      <a:pt x="7798" y="2342"/>
                    </a:cubicBezTo>
                    <a:cubicBezTo>
                      <a:pt x="8034" y="2106"/>
                      <a:pt x="8223" y="1870"/>
                      <a:pt x="8436" y="1610"/>
                    </a:cubicBezTo>
                    <a:cubicBezTo>
                      <a:pt x="8455" y="1591"/>
                      <a:pt x="8428" y="1526"/>
                      <a:pt x="8380" y="1526"/>
                    </a:cubicBezTo>
                    <a:close/>
                    <a:moveTo>
                      <a:pt x="38892" y="7753"/>
                    </a:moveTo>
                    <a:cubicBezTo>
                      <a:pt x="38301" y="7777"/>
                      <a:pt x="37687" y="7800"/>
                      <a:pt x="37096" y="7895"/>
                    </a:cubicBezTo>
                    <a:cubicBezTo>
                      <a:pt x="36505" y="7966"/>
                      <a:pt x="35915" y="8037"/>
                      <a:pt x="35324" y="8108"/>
                    </a:cubicBezTo>
                    <a:cubicBezTo>
                      <a:pt x="34143" y="8249"/>
                      <a:pt x="32914" y="8438"/>
                      <a:pt x="31733" y="8556"/>
                    </a:cubicBezTo>
                    <a:cubicBezTo>
                      <a:pt x="31425" y="8580"/>
                      <a:pt x="31095" y="8604"/>
                      <a:pt x="30740" y="8627"/>
                    </a:cubicBezTo>
                    <a:cubicBezTo>
                      <a:pt x="30386" y="8675"/>
                      <a:pt x="30055" y="8698"/>
                      <a:pt x="29701" y="8698"/>
                    </a:cubicBezTo>
                    <a:cubicBezTo>
                      <a:pt x="29677" y="8698"/>
                      <a:pt x="29677" y="8722"/>
                      <a:pt x="29701" y="8722"/>
                    </a:cubicBezTo>
                    <a:lnTo>
                      <a:pt x="30622" y="8722"/>
                    </a:lnTo>
                    <a:cubicBezTo>
                      <a:pt x="30906" y="8722"/>
                      <a:pt x="31213" y="8698"/>
                      <a:pt x="31496" y="8698"/>
                    </a:cubicBezTo>
                    <a:cubicBezTo>
                      <a:pt x="32087" y="8675"/>
                      <a:pt x="32725" y="8604"/>
                      <a:pt x="33316" y="8509"/>
                    </a:cubicBezTo>
                    <a:cubicBezTo>
                      <a:pt x="34521" y="8367"/>
                      <a:pt x="35702" y="8178"/>
                      <a:pt x="36907" y="8084"/>
                    </a:cubicBezTo>
                    <a:cubicBezTo>
                      <a:pt x="37592" y="7989"/>
                      <a:pt x="38277" y="7919"/>
                      <a:pt x="38915" y="7871"/>
                    </a:cubicBezTo>
                    <a:cubicBezTo>
                      <a:pt x="39010" y="7871"/>
                      <a:pt x="38986" y="7753"/>
                      <a:pt x="38892" y="7753"/>
                    </a:cubicBezTo>
                    <a:close/>
                    <a:moveTo>
                      <a:pt x="7744" y="8522"/>
                    </a:moveTo>
                    <a:cubicBezTo>
                      <a:pt x="7661" y="8522"/>
                      <a:pt x="7577" y="8525"/>
                      <a:pt x="7491" y="8533"/>
                    </a:cubicBezTo>
                    <a:cubicBezTo>
                      <a:pt x="6995" y="8580"/>
                      <a:pt x="6522" y="8604"/>
                      <a:pt x="6050" y="8722"/>
                    </a:cubicBezTo>
                    <a:cubicBezTo>
                      <a:pt x="5766" y="8769"/>
                      <a:pt x="5506" y="8864"/>
                      <a:pt x="5270" y="8935"/>
                    </a:cubicBezTo>
                    <a:cubicBezTo>
                      <a:pt x="5742" y="8816"/>
                      <a:pt x="6215" y="8722"/>
                      <a:pt x="6687" y="8698"/>
                    </a:cubicBezTo>
                    <a:cubicBezTo>
                      <a:pt x="7160" y="8675"/>
                      <a:pt x="7633" y="8675"/>
                      <a:pt x="8152" y="8675"/>
                    </a:cubicBezTo>
                    <a:cubicBezTo>
                      <a:pt x="8412" y="8675"/>
                      <a:pt x="8696" y="8698"/>
                      <a:pt x="8979" y="8722"/>
                    </a:cubicBezTo>
                    <a:cubicBezTo>
                      <a:pt x="9027" y="8722"/>
                      <a:pt x="9027" y="8675"/>
                      <a:pt x="8979" y="8627"/>
                    </a:cubicBezTo>
                    <a:cubicBezTo>
                      <a:pt x="8743" y="8580"/>
                      <a:pt x="8460" y="8580"/>
                      <a:pt x="8223" y="8533"/>
                    </a:cubicBezTo>
                    <a:cubicBezTo>
                      <a:pt x="8066" y="8533"/>
                      <a:pt x="7908" y="8522"/>
                      <a:pt x="7744" y="8522"/>
                    </a:cubicBezTo>
                    <a:close/>
                    <a:moveTo>
                      <a:pt x="12311" y="6950"/>
                    </a:moveTo>
                    <a:cubicBezTo>
                      <a:pt x="12311" y="6950"/>
                      <a:pt x="12287" y="6950"/>
                      <a:pt x="12311" y="6973"/>
                    </a:cubicBezTo>
                    <a:cubicBezTo>
                      <a:pt x="12972" y="7186"/>
                      <a:pt x="13658" y="7422"/>
                      <a:pt x="14319" y="7659"/>
                    </a:cubicBezTo>
                    <a:cubicBezTo>
                      <a:pt x="14957" y="7919"/>
                      <a:pt x="15619" y="8202"/>
                      <a:pt x="16257" y="8486"/>
                    </a:cubicBezTo>
                    <a:cubicBezTo>
                      <a:pt x="16611" y="8675"/>
                      <a:pt x="16965" y="8864"/>
                      <a:pt x="17296" y="9053"/>
                    </a:cubicBezTo>
                    <a:cubicBezTo>
                      <a:pt x="17301" y="9055"/>
                      <a:pt x="17307" y="9056"/>
                      <a:pt x="17313" y="9056"/>
                    </a:cubicBezTo>
                    <a:cubicBezTo>
                      <a:pt x="17362" y="9056"/>
                      <a:pt x="17433" y="8979"/>
                      <a:pt x="17391" y="8958"/>
                    </a:cubicBezTo>
                    <a:cubicBezTo>
                      <a:pt x="16776" y="8580"/>
                      <a:pt x="16115" y="8273"/>
                      <a:pt x="15477" y="8013"/>
                    </a:cubicBezTo>
                    <a:cubicBezTo>
                      <a:pt x="14815" y="7753"/>
                      <a:pt x="14130" y="7517"/>
                      <a:pt x="13469" y="7304"/>
                    </a:cubicBezTo>
                    <a:lnTo>
                      <a:pt x="12311" y="6950"/>
                    </a:lnTo>
                    <a:close/>
                    <a:moveTo>
                      <a:pt x="40144" y="7659"/>
                    </a:moveTo>
                    <a:cubicBezTo>
                      <a:pt x="39553" y="7777"/>
                      <a:pt x="38963" y="7895"/>
                      <a:pt x="38372" y="8037"/>
                    </a:cubicBezTo>
                    <a:cubicBezTo>
                      <a:pt x="37828" y="8202"/>
                      <a:pt x="37238" y="8320"/>
                      <a:pt x="36623" y="8415"/>
                    </a:cubicBezTo>
                    <a:cubicBezTo>
                      <a:pt x="36033" y="8533"/>
                      <a:pt x="35395" y="8627"/>
                      <a:pt x="34804" y="8722"/>
                    </a:cubicBezTo>
                    <a:cubicBezTo>
                      <a:pt x="34213" y="8816"/>
                      <a:pt x="33599" y="8864"/>
                      <a:pt x="33008" y="8935"/>
                    </a:cubicBezTo>
                    <a:cubicBezTo>
                      <a:pt x="32394" y="8982"/>
                      <a:pt x="31803" y="9005"/>
                      <a:pt x="31189" y="9053"/>
                    </a:cubicBezTo>
                    <a:lnTo>
                      <a:pt x="30953" y="9053"/>
                    </a:lnTo>
                    <a:cubicBezTo>
                      <a:pt x="31117" y="9059"/>
                      <a:pt x="31280" y="9062"/>
                      <a:pt x="31442" y="9062"/>
                    </a:cubicBezTo>
                    <a:cubicBezTo>
                      <a:pt x="31884" y="9062"/>
                      <a:pt x="32316" y="9040"/>
                      <a:pt x="32749" y="9005"/>
                    </a:cubicBezTo>
                    <a:cubicBezTo>
                      <a:pt x="33363" y="8982"/>
                      <a:pt x="33954" y="8935"/>
                      <a:pt x="34568" y="8864"/>
                    </a:cubicBezTo>
                    <a:cubicBezTo>
                      <a:pt x="35182" y="8816"/>
                      <a:pt x="35773" y="8722"/>
                      <a:pt x="36364" y="8604"/>
                    </a:cubicBezTo>
                    <a:cubicBezTo>
                      <a:pt x="36954" y="8486"/>
                      <a:pt x="37592" y="8391"/>
                      <a:pt x="38183" y="8249"/>
                    </a:cubicBezTo>
                    <a:cubicBezTo>
                      <a:pt x="38774" y="8131"/>
                      <a:pt x="39388" y="8013"/>
                      <a:pt x="39979" y="7871"/>
                    </a:cubicBezTo>
                    <a:cubicBezTo>
                      <a:pt x="40026" y="7824"/>
                      <a:pt x="40120" y="7824"/>
                      <a:pt x="40191" y="7800"/>
                    </a:cubicBezTo>
                    <a:cubicBezTo>
                      <a:pt x="40262" y="7777"/>
                      <a:pt x="40238" y="7659"/>
                      <a:pt x="40144" y="7659"/>
                    </a:cubicBezTo>
                    <a:close/>
                    <a:moveTo>
                      <a:pt x="40191" y="8108"/>
                    </a:moveTo>
                    <a:cubicBezTo>
                      <a:pt x="39341" y="8320"/>
                      <a:pt x="38514" y="8509"/>
                      <a:pt x="37639" y="8698"/>
                    </a:cubicBezTo>
                    <a:cubicBezTo>
                      <a:pt x="36812" y="8864"/>
                      <a:pt x="35962" y="9053"/>
                      <a:pt x="35111" y="9147"/>
                    </a:cubicBezTo>
                    <a:cubicBezTo>
                      <a:pt x="34639" y="9194"/>
                      <a:pt x="34143" y="9265"/>
                      <a:pt x="33670" y="9289"/>
                    </a:cubicBezTo>
                    <a:lnTo>
                      <a:pt x="33670" y="9313"/>
                    </a:lnTo>
                    <a:cubicBezTo>
                      <a:pt x="34095" y="9313"/>
                      <a:pt x="34521" y="9289"/>
                      <a:pt x="34970" y="9265"/>
                    </a:cubicBezTo>
                    <a:cubicBezTo>
                      <a:pt x="35395" y="9218"/>
                      <a:pt x="35820" y="9171"/>
                      <a:pt x="36269" y="9076"/>
                    </a:cubicBezTo>
                    <a:cubicBezTo>
                      <a:pt x="37120" y="8935"/>
                      <a:pt x="37970" y="8745"/>
                      <a:pt x="38797" y="8556"/>
                    </a:cubicBezTo>
                    <a:lnTo>
                      <a:pt x="40215" y="8202"/>
                    </a:lnTo>
                    <a:cubicBezTo>
                      <a:pt x="40223" y="8204"/>
                      <a:pt x="40231" y="8205"/>
                      <a:pt x="40238" y="8205"/>
                    </a:cubicBezTo>
                    <a:cubicBezTo>
                      <a:pt x="40304" y="8205"/>
                      <a:pt x="40277" y="8108"/>
                      <a:pt x="40191" y="8108"/>
                    </a:cubicBezTo>
                    <a:close/>
                    <a:moveTo>
                      <a:pt x="9948" y="6619"/>
                    </a:moveTo>
                    <a:cubicBezTo>
                      <a:pt x="9924" y="6619"/>
                      <a:pt x="9924" y="6666"/>
                      <a:pt x="9948" y="6666"/>
                    </a:cubicBezTo>
                    <a:cubicBezTo>
                      <a:pt x="10066" y="6714"/>
                      <a:pt x="10184" y="6737"/>
                      <a:pt x="10302" y="6784"/>
                    </a:cubicBezTo>
                    <a:lnTo>
                      <a:pt x="10657" y="6855"/>
                    </a:lnTo>
                    <a:lnTo>
                      <a:pt x="11366" y="7044"/>
                    </a:lnTo>
                    <a:cubicBezTo>
                      <a:pt x="11838" y="7162"/>
                      <a:pt x="12311" y="7304"/>
                      <a:pt x="12783" y="7493"/>
                    </a:cubicBezTo>
                    <a:cubicBezTo>
                      <a:pt x="13728" y="7800"/>
                      <a:pt x="14650" y="8155"/>
                      <a:pt x="15524" y="8604"/>
                    </a:cubicBezTo>
                    <a:cubicBezTo>
                      <a:pt x="16020" y="8840"/>
                      <a:pt x="16540" y="9100"/>
                      <a:pt x="17013" y="9383"/>
                    </a:cubicBezTo>
                    <a:cubicBezTo>
                      <a:pt x="17018" y="9386"/>
                      <a:pt x="17023" y="9387"/>
                      <a:pt x="17029" y="9387"/>
                    </a:cubicBezTo>
                    <a:cubicBezTo>
                      <a:pt x="17074" y="9387"/>
                      <a:pt x="17123" y="9310"/>
                      <a:pt x="17060" y="9289"/>
                    </a:cubicBezTo>
                    <a:cubicBezTo>
                      <a:pt x="16658" y="9029"/>
                      <a:pt x="16209" y="8816"/>
                      <a:pt x="15737" y="8580"/>
                    </a:cubicBezTo>
                    <a:cubicBezTo>
                      <a:pt x="15288" y="8367"/>
                      <a:pt x="14839" y="8155"/>
                      <a:pt x="14366" y="7966"/>
                    </a:cubicBezTo>
                    <a:cubicBezTo>
                      <a:pt x="13469" y="7564"/>
                      <a:pt x="12523" y="7257"/>
                      <a:pt x="11531" y="6973"/>
                    </a:cubicBezTo>
                    <a:cubicBezTo>
                      <a:pt x="11295" y="6926"/>
                      <a:pt x="11035" y="6855"/>
                      <a:pt x="10775" y="6784"/>
                    </a:cubicBezTo>
                    <a:cubicBezTo>
                      <a:pt x="10633" y="6737"/>
                      <a:pt x="10515" y="6714"/>
                      <a:pt x="10350" y="6690"/>
                    </a:cubicBezTo>
                    <a:cubicBezTo>
                      <a:pt x="10208" y="6643"/>
                      <a:pt x="10090" y="6619"/>
                      <a:pt x="9948" y="6619"/>
                    </a:cubicBezTo>
                    <a:close/>
                    <a:moveTo>
                      <a:pt x="7727" y="8793"/>
                    </a:moveTo>
                    <a:cubicBezTo>
                      <a:pt x="7373" y="8793"/>
                      <a:pt x="7018" y="8816"/>
                      <a:pt x="6664" y="8864"/>
                    </a:cubicBezTo>
                    <a:cubicBezTo>
                      <a:pt x="6262" y="8911"/>
                      <a:pt x="5861" y="8982"/>
                      <a:pt x="5482" y="9076"/>
                    </a:cubicBezTo>
                    <a:cubicBezTo>
                      <a:pt x="6168" y="8958"/>
                      <a:pt x="6900" y="8887"/>
                      <a:pt x="7585" y="8887"/>
                    </a:cubicBezTo>
                    <a:cubicBezTo>
                      <a:pt x="8294" y="8887"/>
                      <a:pt x="8979" y="8982"/>
                      <a:pt x="9665" y="9100"/>
                    </a:cubicBezTo>
                    <a:cubicBezTo>
                      <a:pt x="10066" y="9194"/>
                      <a:pt x="10444" y="9289"/>
                      <a:pt x="10822" y="9407"/>
                    </a:cubicBezTo>
                    <a:cubicBezTo>
                      <a:pt x="10830" y="9410"/>
                      <a:pt x="10837" y="9411"/>
                      <a:pt x="10844" y="9411"/>
                    </a:cubicBezTo>
                    <a:cubicBezTo>
                      <a:pt x="10897" y="9411"/>
                      <a:pt x="10909" y="9334"/>
                      <a:pt x="10846" y="9313"/>
                    </a:cubicBezTo>
                    <a:cubicBezTo>
                      <a:pt x="10562" y="9194"/>
                      <a:pt x="10208" y="9100"/>
                      <a:pt x="9854" y="9053"/>
                    </a:cubicBezTo>
                    <a:lnTo>
                      <a:pt x="8790" y="8864"/>
                    </a:lnTo>
                    <a:cubicBezTo>
                      <a:pt x="8436" y="8816"/>
                      <a:pt x="8082" y="8793"/>
                      <a:pt x="7727" y="8793"/>
                    </a:cubicBezTo>
                    <a:close/>
                    <a:moveTo>
                      <a:pt x="40180" y="8837"/>
                    </a:moveTo>
                    <a:cubicBezTo>
                      <a:pt x="40176" y="8837"/>
                      <a:pt x="40172" y="8838"/>
                      <a:pt x="40168" y="8840"/>
                    </a:cubicBezTo>
                    <a:cubicBezTo>
                      <a:pt x="39600" y="8982"/>
                      <a:pt x="39057" y="9100"/>
                      <a:pt x="38514" y="9218"/>
                    </a:cubicBezTo>
                    <a:cubicBezTo>
                      <a:pt x="37947" y="9336"/>
                      <a:pt x="37380" y="9407"/>
                      <a:pt x="36812" y="9454"/>
                    </a:cubicBezTo>
                    <a:cubicBezTo>
                      <a:pt x="36269" y="9525"/>
                      <a:pt x="35702" y="9549"/>
                      <a:pt x="35135" y="9572"/>
                    </a:cubicBezTo>
                    <a:cubicBezTo>
                      <a:pt x="34959" y="9587"/>
                      <a:pt x="34785" y="9593"/>
                      <a:pt x="34613" y="9593"/>
                    </a:cubicBezTo>
                    <a:cubicBezTo>
                      <a:pt x="34229" y="9593"/>
                      <a:pt x="33849" y="9565"/>
                      <a:pt x="33457" y="9549"/>
                    </a:cubicBezTo>
                    <a:cubicBezTo>
                      <a:pt x="32890" y="9525"/>
                      <a:pt x="32323" y="9454"/>
                      <a:pt x="31780" y="9407"/>
                    </a:cubicBezTo>
                    <a:cubicBezTo>
                      <a:pt x="31709" y="9407"/>
                      <a:pt x="31614" y="9360"/>
                      <a:pt x="31567" y="9360"/>
                    </a:cubicBezTo>
                    <a:lnTo>
                      <a:pt x="31567" y="9407"/>
                    </a:lnTo>
                    <a:cubicBezTo>
                      <a:pt x="31827" y="9454"/>
                      <a:pt x="32134" y="9525"/>
                      <a:pt x="32394" y="9549"/>
                    </a:cubicBezTo>
                    <a:cubicBezTo>
                      <a:pt x="32678" y="9572"/>
                      <a:pt x="32961" y="9596"/>
                      <a:pt x="33245" y="9643"/>
                    </a:cubicBezTo>
                    <a:cubicBezTo>
                      <a:pt x="33812" y="9691"/>
                      <a:pt x="34379" y="9691"/>
                      <a:pt x="34970" y="9691"/>
                    </a:cubicBezTo>
                    <a:cubicBezTo>
                      <a:pt x="35513" y="9691"/>
                      <a:pt x="36104" y="9667"/>
                      <a:pt x="36671" y="9596"/>
                    </a:cubicBezTo>
                    <a:cubicBezTo>
                      <a:pt x="37214" y="9549"/>
                      <a:pt x="37758" y="9502"/>
                      <a:pt x="38325" y="9407"/>
                    </a:cubicBezTo>
                    <a:cubicBezTo>
                      <a:pt x="38892" y="9313"/>
                      <a:pt x="39459" y="9194"/>
                      <a:pt x="39979" y="9005"/>
                    </a:cubicBezTo>
                    <a:cubicBezTo>
                      <a:pt x="40049" y="8982"/>
                      <a:pt x="40120" y="8982"/>
                      <a:pt x="40191" y="8958"/>
                    </a:cubicBezTo>
                    <a:cubicBezTo>
                      <a:pt x="40234" y="8937"/>
                      <a:pt x="40218" y="8837"/>
                      <a:pt x="40180" y="8837"/>
                    </a:cubicBezTo>
                    <a:close/>
                    <a:moveTo>
                      <a:pt x="12098" y="8108"/>
                    </a:moveTo>
                    <a:cubicBezTo>
                      <a:pt x="12098" y="8108"/>
                      <a:pt x="12075" y="8108"/>
                      <a:pt x="12098" y="8131"/>
                    </a:cubicBezTo>
                    <a:cubicBezTo>
                      <a:pt x="12571" y="8391"/>
                      <a:pt x="13067" y="8675"/>
                      <a:pt x="13587" y="8911"/>
                    </a:cubicBezTo>
                    <a:cubicBezTo>
                      <a:pt x="14059" y="9100"/>
                      <a:pt x="14579" y="9289"/>
                      <a:pt x="15075" y="9502"/>
                    </a:cubicBezTo>
                    <a:cubicBezTo>
                      <a:pt x="15382" y="9572"/>
                      <a:pt x="15666" y="9691"/>
                      <a:pt x="15997" y="9761"/>
                    </a:cubicBezTo>
                    <a:cubicBezTo>
                      <a:pt x="16068" y="9761"/>
                      <a:pt x="16091" y="9691"/>
                      <a:pt x="16020" y="9667"/>
                    </a:cubicBezTo>
                    <a:cubicBezTo>
                      <a:pt x="15501" y="9478"/>
                      <a:pt x="14957" y="9313"/>
                      <a:pt x="14461" y="9124"/>
                    </a:cubicBezTo>
                    <a:cubicBezTo>
                      <a:pt x="13941" y="8935"/>
                      <a:pt x="13421" y="8722"/>
                      <a:pt x="12925" y="8486"/>
                    </a:cubicBezTo>
                    <a:cubicBezTo>
                      <a:pt x="12642" y="8367"/>
                      <a:pt x="12358" y="8226"/>
                      <a:pt x="12098" y="8108"/>
                    </a:cubicBezTo>
                    <a:close/>
                    <a:moveTo>
                      <a:pt x="7018" y="9124"/>
                    </a:moveTo>
                    <a:cubicBezTo>
                      <a:pt x="6711" y="9124"/>
                      <a:pt x="6428" y="9124"/>
                      <a:pt x="6097" y="9171"/>
                    </a:cubicBezTo>
                    <a:cubicBezTo>
                      <a:pt x="6242" y="9158"/>
                      <a:pt x="6386" y="9152"/>
                      <a:pt x="6529" y="9152"/>
                    </a:cubicBezTo>
                    <a:cubicBezTo>
                      <a:pt x="6920" y="9152"/>
                      <a:pt x="7306" y="9196"/>
                      <a:pt x="7703" y="9265"/>
                    </a:cubicBezTo>
                    <a:cubicBezTo>
                      <a:pt x="8223" y="9313"/>
                      <a:pt x="8767" y="9431"/>
                      <a:pt x="9263" y="9549"/>
                    </a:cubicBezTo>
                    <a:cubicBezTo>
                      <a:pt x="9570" y="9596"/>
                      <a:pt x="9854" y="9691"/>
                      <a:pt x="10161" y="9761"/>
                    </a:cubicBezTo>
                    <a:cubicBezTo>
                      <a:pt x="10174" y="9766"/>
                      <a:pt x="10186" y="9768"/>
                      <a:pt x="10197" y="9768"/>
                    </a:cubicBezTo>
                    <a:cubicBezTo>
                      <a:pt x="10245" y="9768"/>
                      <a:pt x="10266" y="9729"/>
                      <a:pt x="10208" y="9691"/>
                    </a:cubicBezTo>
                    <a:cubicBezTo>
                      <a:pt x="9948" y="9596"/>
                      <a:pt x="9688" y="9549"/>
                      <a:pt x="9405" y="9502"/>
                    </a:cubicBezTo>
                    <a:lnTo>
                      <a:pt x="8625" y="9313"/>
                    </a:lnTo>
                    <a:cubicBezTo>
                      <a:pt x="8082" y="9218"/>
                      <a:pt x="7562" y="9124"/>
                      <a:pt x="7018" y="9124"/>
                    </a:cubicBezTo>
                    <a:close/>
                    <a:moveTo>
                      <a:pt x="2526" y="5906"/>
                    </a:moveTo>
                    <a:cubicBezTo>
                      <a:pt x="2519" y="5906"/>
                      <a:pt x="2512" y="5907"/>
                      <a:pt x="2505" y="5910"/>
                    </a:cubicBezTo>
                    <a:cubicBezTo>
                      <a:pt x="2057" y="6359"/>
                      <a:pt x="1773" y="6903"/>
                      <a:pt x="1466" y="7422"/>
                    </a:cubicBezTo>
                    <a:cubicBezTo>
                      <a:pt x="1182" y="7919"/>
                      <a:pt x="899" y="8462"/>
                      <a:pt x="710" y="9005"/>
                    </a:cubicBezTo>
                    <a:cubicBezTo>
                      <a:pt x="592" y="9336"/>
                      <a:pt x="473" y="9667"/>
                      <a:pt x="403" y="9998"/>
                    </a:cubicBezTo>
                    <a:lnTo>
                      <a:pt x="403" y="9998"/>
                    </a:lnTo>
                    <a:cubicBezTo>
                      <a:pt x="615" y="9431"/>
                      <a:pt x="852" y="8911"/>
                      <a:pt x="1111" y="8367"/>
                    </a:cubicBezTo>
                    <a:cubicBezTo>
                      <a:pt x="1371" y="7824"/>
                      <a:pt x="1678" y="7328"/>
                      <a:pt x="1962" y="6832"/>
                    </a:cubicBezTo>
                    <a:cubicBezTo>
                      <a:pt x="2151" y="6548"/>
                      <a:pt x="2364" y="6265"/>
                      <a:pt x="2600" y="6005"/>
                    </a:cubicBezTo>
                    <a:cubicBezTo>
                      <a:pt x="2620" y="5964"/>
                      <a:pt x="2570" y="5906"/>
                      <a:pt x="2526" y="5906"/>
                    </a:cubicBezTo>
                    <a:close/>
                    <a:moveTo>
                      <a:pt x="9121" y="6737"/>
                    </a:moveTo>
                    <a:cubicBezTo>
                      <a:pt x="9168" y="6784"/>
                      <a:pt x="9239" y="6808"/>
                      <a:pt x="9334" y="6808"/>
                    </a:cubicBezTo>
                    <a:cubicBezTo>
                      <a:pt x="9381" y="6832"/>
                      <a:pt x="9476" y="6855"/>
                      <a:pt x="9523" y="6855"/>
                    </a:cubicBezTo>
                    <a:cubicBezTo>
                      <a:pt x="9688" y="6903"/>
                      <a:pt x="9806" y="6950"/>
                      <a:pt x="9948" y="6973"/>
                    </a:cubicBezTo>
                    <a:lnTo>
                      <a:pt x="10751" y="7233"/>
                    </a:lnTo>
                    <a:cubicBezTo>
                      <a:pt x="11271" y="7422"/>
                      <a:pt x="11815" y="7588"/>
                      <a:pt x="12334" y="7800"/>
                    </a:cubicBezTo>
                    <a:cubicBezTo>
                      <a:pt x="13398" y="8226"/>
                      <a:pt x="14437" y="8651"/>
                      <a:pt x="15477" y="9194"/>
                    </a:cubicBezTo>
                    <a:cubicBezTo>
                      <a:pt x="16020" y="9478"/>
                      <a:pt x="16587" y="9809"/>
                      <a:pt x="17154" y="10116"/>
                    </a:cubicBezTo>
                    <a:cubicBezTo>
                      <a:pt x="17160" y="10118"/>
                      <a:pt x="17165" y="10120"/>
                      <a:pt x="17170" y="10120"/>
                    </a:cubicBezTo>
                    <a:cubicBezTo>
                      <a:pt x="17211" y="10120"/>
                      <a:pt x="17244" y="10042"/>
                      <a:pt x="17202" y="10021"/>
                    </a:cubicBezTo>
                    <a:cubicBezTo>
                      <a:pt x="16729" y="9738"/>
                      <a:pt x="16233" y="9454"/>
                      <a:pt x="15737" y="9194"/>
                    </a:cubicBezTo>
                    <a:cubicBezTo>
                      <a:pt x="15241" y="8935"/>
                      <a:pt x="14697" y="8698"/>
                      <a:pt x="14201" y="8462"/>
                    </a:cubicBezTo>
                    <a:cubicBezTo>
                      <a:pt x="13161" y="7989"/>
                      <a:pt x="12075" y="7564"/>
                      <a:pt x="10988" y="7210"/>
                    </a:cubicBezTo>
                    <a:cubicBezTo>
                      <a:pt x="10681" y="7139"/>
                      <a:pt x="10350" y="7044"/>
                      <a:pt x="10066" y="6950"/>
                    </a:cubicBezTo>
                    <a:cubicBezTo>
                      <a:pt x="9924" y="6926"/>
                      <a:pt x="9759" y="6855"/>
                      <a:pt x="9594" y="6832"/>
                    </a:cubicBezTo>
                    <a:cubicBezTo>
                      <a:pt x="9499" y="6808"/>
                      <a:pt x="9452" y="6808"/>
                      <a:pt x="9357" y="6784"/>
                    </a:cubicBezTo>
                    <a:cubicBezTo>
                      <a:pt x="9263" y="6737"/>
                      <a:pt x="9216" y="6737"/>
                      <a:pt x="9121" y="6737"/>
                    </a:cubicBezTo>
                    <a:close/>
                    <a:moveTo>
                      <a:pt x="9806" y="7210"/>
                    </a:moveTo>
                    <a:cubicBezTo>
                      <a:pt x="9806" y="7210"/>
                      <a:pt x="9759" y="7210"/>
                      <a:pt x="9806" y="7257"/>
                    </a:cubicBezTo>
                    <a:cubicBezTo>
                      <a:pt x="10681" y="7800"/>
                      <a:pt x="11578" y="8344"/>
                      <a:pt x="12523" y="8816"/>
                    </a:cubicBezTo>
                    <a:cubicBezTo>
                      <a:pt x="12972" y="9053"/>
                      <a:pt x="13469" y="9289"/>
                      <a:pt x="13965" y="9502"/>
                    </a:cubicBezTo>
                    <a:cubicBezTo>
                      <a:pt x="14437" y="9691"/>
                      <a:pt x="14933" y="9880"/>
                      <a:pt x="15430" y="10021"/>
                    </a:cubicBezTo>
                    <a:cubicBezTo>
                      <a:pt x="15997" y="10210"/>
                      <a:pt x="16564" y="10376"/>
                      <a:pt x="17154" y="10518"/>
                    </a:cubicBezTo>
                    <a:cubicBezTo>
                      <a:pt x="17202" y="10518"/>
                      <a:pt x="17249" y="10470"/>
                      <a:pt x="17178" y="10447"/>
                    </a:cubicBezTo>
                    <a:cubicBezTo>
                      <a:pt x="16658" y="10258"/>
                      <a:pt x="16138" y="10116"/>
                      <a:pt x="15642" y="9974"/>
                    </a:cubicBezTo>
                    <a:cubicBezTo>
                      <a:pt x="15146" y="9809"/>
                      <a:pt x="14626" y="9643"/>
                      <a:pt x="14154" y="9431"/>
                    </a:cubicBezTo>
                    <a:cubicBezTo>
                      <a:pt x="13185" y="9053"/>
                      <a:pt x="12240" y="8580"/>
                      <a:pt x="11342" y="8084"/>
                    </a:cubicBezTo>
                    <a:cubicBezTo>
                      <a:pt x="10822" y="7777"/>
                      <a:pt x="10302" y="7517"/>
                      <a:pt x="9806" y="7210"/>
                    </a:cubicBezTo>
                    <a:close/>
                    <a:moveTo>
                      <a:pt x="2053" y="8182"/>
                    </a:moveTo>
                    <a:cubicBezTo>
                      <a:pt x="2039" y="8182"/>
                      <a:pt x="2023" y="8188"/>
                      <a:pt x="2009" y="8202"/>
                    </a:cubicBezTo>
                    <a:cubicBezTo>
                      <a:pt x="1726" y="8556"/>
                      <a:pt x="1537" y="8911"/>
                      <a:pt x="1324" y="9289"/>
                    </a:cubicBezTo>
                    <a:cubicBezTo>
                      <a:pt x="1111" y="9667"/>
                      <a:pt x="946" y="10045"/>
                      <a:pt x="781" y="10447"/>
                    </a:cubicBezTo>
                    <a:cubicBezTo>
                      <a:pt x="710" y="10683"/>
                      <a:pt x="639" y="10919"/>
                      <a:pt x="544" y="11108"/>
                    </a:cubicBezTo>
                    <a:cubicBezTo>
                      <a:pt x="544" y="11108"/>
                      <a:pt x="544" y="11129"/>
                      <a:pt x="558" y="11129"/>
                    </a:cubicBezTo>
                    <a:cubicBezTo>
                      <a:pt x="565" y="11129"/>
                      <a:pt x="576" y="11124"/>
                      <a:pt x="592" y="11108"/>
                    </a:cubicBezTo>
                    <a:cubicBezTo>
                      <a:pt x="875" y="10329"/>
                      <a:pt x="1253" y="9549"/>
                      <a:pt x="1702" y="8816"/>
                    </a:cubicBezTo>
                    <a:cubicBezTo>
                      <a:pt x="1820" y="8675"/>
                      <a:pt x="1938" y="8462"/>
                      <a:pt x="2080" y="8249"/>
                    </a:cubicBezTo>
                    <a:cubicBezTo>
                      <a:pt x="2114" y="8216"/>
                      <a:pt x="2088" y="8182"/>
                      <a:pt x="2053" y="8182"/>
                    </a:cubicBezTo>
                    <a:close/>
                    <a:moveTo>
                      <a:pt x="6008" y="10768"/>
                    </a:moveTo>
                    <a:cubicBezTo>
                      <a:pt x="5870" y="10768"/>
                      <a:pt x="5734" y="10771"/>
                      <a:pt x="5601" y="10777"/>
                    </a:cubicBezTo>
                    <a:cubicBezTo>
                      <a:pt x="5104" y="10825"/>
                      <a:pt x="4632" y="10943"/>
                      <a:pt x="4159" y="11085"/>
                    </a:cubicBezTo>
                    <a:cubicBezTo>
                      <a:pt x="3899" y="11179"/>
                      <a:pt x="3616" y="11274"/>
                      <a:pt x="3380" y="11368"/>
                    </a:cubicBezTo>
                    <a:cubicBezTo>
                      <a:pt x="3356" y="11368"/>
                      <a:pt x="3380" y="11415"/>
                      <a:pt x="3427" y="11415"/>
                    </a:cubicBezTo>
                    <a:cubicBezTo>
                      <a:pt x="3852" y="11226"/>
                      <a:pt x="4325" y="11108"/>
                      <a:pt x="4845" y="11037"/>
                    </a:cubicBezTo>
                    <a:cubicBezTo>
                      <a:pt x="5293" y="10943"/>
                      <a:pt x="5813" y="10919"/>
                      <a:pt x="6309" y="10919"/>
                    </a:cubicBezTo>
                    <a:cubicBezTo>
                      <a:pt x="6617" y="10919"/>
                      <a:pt x="6877" y="10943"/>
                      <a:pt x="7160" y="10943"/>
                    </a:cubicBezTo>
                    <a:cubicBezTo>
                      <a:pt x="7207" y="10943"/>
                      <a:pt x="7207" y="10825"/>
                      <a:pt x="7136" y="10825"/>
                    </a:cubicBezTo>
                    <a:cubicBezTo>
                      <a:pt x="6773" y="10790"/>
                      <a:pt x="6385" y="10768"/>
                      <a:pt x="6008" y="10768"/>
                    </a:cubicBezTo>
                    <a:close/>
                    <a:moveTo>
                      <a:pt x="61856" y="8331"/>
                    </a:moveTo>
                    <a:cubicBezTo>
                      <a:pt x="61837" y="8331"/>
                      <a:pt x="61819" y="8341"/>
                      <a:pt x="61810" y="8367"/>
                    </a:cubicBezTo>
                    <a:cubicBezTo>
                      <a:pt x="61621" y="8745"/>
                      <a:pt x="61479" y="9124"/>
                      <a:pt x="61361" y="9549"/>
                    </a:cubicBezTo>
                    <a:cubicBezTo>
                      <a:pt x="61267" y="9903"/>
                      <a:pt x="61172" y="10329"/>
                      <a:pt x="61101" y="10730"/>
                    </a:cubicBezTo>
                    <a:lnTo>
                      <a:pt x="61007" y="11439"/>
                    </a:lnTo>
                    <a:cubicBezTo>
                      <a:pt x="61007" y="11451"/>
                      <a:pt x="61013" y="11457"/>
                      <a:pt x="61019" y="11457"/>
                    </a:cubicBezTo>
                    <a:cubicBezTo>
                      <a:pt x="61025" y="11457"/>
                      <a:pt x="61031" y="11451"/>
                      <a:pt x="61031" y="11439"/>
                    </a:cubicBezTo>
                    <a:cubicBezTo>
                      <a:pt x="61196" y="10612"/>
                      <a:pt x="61385" y="9809"/>
                      <a:pt x="61668" y="9053"/>
                    </a:cubicBezTo>
                    <a:cubicBezTo>
                      <a:pt x="61739" y="8840"/>
                      <a:pt x="61834" y="8604"/>
                      <a:pt x="61905" y="8391"/>
                    </a:cubicBezTo>
                    <a:cubicBezTo>
                      <a:pt x="61920" y="8361"/>
                      <a:pt x="61887" y="8331"/>
                      <a:pt x="61856" y="8331"/>
                    </a:cubicBezTo>
                    <a:close/>
                    <a:moveTo>
                      <a:pt x="61594" y="8594"/>
                    </a:moveTo>
                    <a:cubicBezTo>
                      <a:pt x="61588" y="8594"/>
                      <a:pt x="61581" y="8597"/>
                      <a:pt x="61574" y="8604"/>
                    </a:cubicBezTo>
                    <a:cubicBezTo>
                      <a:pt x="61361" y="8958"/>
                      <a:pt x="61243" y="9313"/>
                      <a:pt x="61125" y="9691"/>
                    </a:cubicBezTo>
                    <a:cubicBezTo>
                      <a:pt x="61031" y="10069"/>
                      <a:pt x="60936" y="10470"/>
                      <a:pt x="60912" y="10848"/>
                    </a:cubicBezTo>
                    <a:cubicBezTo>
                      <a:pt x="60912" y="11085"/>
                      <a:pt x="60889" y="11321"/>
                      <a:pt x="60889" y="11534"/>
                    </a:cubicBezTo>
                    <a:cubicBezTo>
                      <a:pt x="60936" y="11132"/>
                      <a:pt x="61007" y="10754"/>
                      <a:pt x="61101" y="10376"/>
                    </a:cubicBezTo>
                    <a:cubicBezTo>
                      <a:pt x="61172" y="9998"/>
                      <a:pt x="61267" y="9596"/>
                      <a:pt x="61385" y="9265"/>
                    </a:cubicBezTo>
                    <a:cubicBezTo>
                      <a:pt x="61479" y="9053"/>
                      <a:pt x="61527" y="8840"/>
                      <a:pt x="61621" y="8627"/>
                    </a:cubicBezTo>
                    <a:cubicBezTo>
                      <a:pt x="61621" y="8611"/>
                      <a:pt x="61609" y="8594"/>
                      <a:pt x="61594" y="8594"/>
                    </a:cubicBezTo>
                    <a:close/>
                    <a:moveTo>
                      <a:pt x="60889" y="11534"/>
                    </a:moveTo>
                    <a:cubicBezTo>
                      <a:pt x="60877" y="11545"/>
                      <a:pt x="60877" y="11551"/>
                      <a:pt x="60880" y="11551"/>
                    </a:cubicBezTo>
                    <a:cubicBezTo>
                      <a:pt x="60883" y="11551"/>
                      <a:pt x="60889" y="11545"/>
                      <a:pt x="60889" y="11534"/>
                    </a:cubicBezTo>
                    <a:close/>
                    <a:moveTo>
                      <a:pt x="1356" y="6813"/>
                    </a:moveTo>
                    <a:cubicBezTo>
                      <a:pt x="1343" y="6813"/>
                      <a:pt x="1331" y="6818"/>
                      <a:pt x="1324" y="6832"/>
                    </a:cubicBezTo>
                    <a:cubicBezTo>
                      <a:pt x="946" y="7399"/>
                      <a:pt x="639" y="7989"/>
                      <a:pt x="426" y="8604"/>
                    </a:cubicBezTo>
                    <a:cubicBezTo>
                      <a:pt x="190" y="9218"/>
                      <a:pt x="72" y="9880"/>
                      <a:pt x="25" y="10518"/>
                    </a:cubicBezTo>
                    <a:cubicBezTo>
                      <a:pt x="1" y="10919"/>
                      <a:pt x="1" y="11274"/>
                      <a:pt x="25" y="11652"/>
                    </a:cubicBezTo>
                    <a:cubicBezTo>
                      <a:pt x="25" y="11321"/>
                      <a:pt x="48" y="10990"/>
                      <a:pt x="72" y="10683"/>
                    </a:cubicBezTo>
                    <a:cubicBezTo>
                      <a:pt x="95" y="10352"/>
                      <a:pt x="166" y="10021"/>
                      <a:pt x="237" y="9691"/>
                    </a:cubicBezTo>
                    <a:cubicBezTo>
                      <a:pt x="379" y="9076"/>
                      <a:pt x="592" y="8462"/>
                      <a:pt x="875" y="7871"/>
                    </a:cubicBezTo>
                    <a:cubicBezTo>
                      <a:pt x="1017" y="7541"/>
                      <a:pt x="1230" y="7210"/>
                      <a:pt x="1419" y="6903"/>
                    </a:cubicBezTo>
                    <a:cubicBezTo>
                      <a:pt x="1436" y="6851"/>
                      <a:pt x="1391" y="6813"/>
                      <a:pt x="1356" y="6813"/>
                    </a:cubicBezTo>
                    <a:close/>
                    <a:moveTo>
                      <a:pt x="32394" y="11793"/>
                    </a:moveTo>
                    <a:lnTo>
                      <a:pt x="32394" y="11793"/>
                    </a:lnTo>
                    <a:cubicBezTo>
                      <a:pt x="32420" y="11826"/>
                      <a:pt x="32446" y="11860"/>
                      <a:pt x="32473" y="11893"/>
                    </a:cubicBezTo>
                    <a:lnTo>
                      <a:pt x="32473" y="11893"/>
                    </a:lnTo>
                    <a:cubicBezTo>
                      <a:pt x="32447" y="11858"/>
                      <a:pt x="32421" y="11825"/>
                      <a:pt x="32394" y="11793"/>
                    </a:cubicBezTo>
                    <a:close/>
                    <a:moveTo>
                      <a:pt x="2540" y="6292"/>
                    </a:moveTo>
                    <a:cubicBezTo>
                      <a:pt x="2525" y="6292"/>
                      <a:pt x="2512" y="6298"/>
                      <a:pt x="2505" y="6312"/>
                    </a:cubicBezTo>
                    <a:cubicBezTo>
                      <a:pt x="2387" y="6477"/>
                      <a:pt x="2269" y="6643"/>
                      <a:pt x="2175" y="6808"/>
                    </a:cubicBezTo>
                    <a:cubicBezTo>
                      <a:pt x="2057" y="6973"/>
                      <a:pt x="1962" y="7162"/>
                      <a:pt x="1891" y="7328"/>
                    </a:cubicBezTo>
                    <a:cubicBezTo>
                      <a:pt x="1678" y="7682"/>
                      <a:pt x="1489" y="8037"/>
                      <a:pt x="1324" y="8415"/>
                    </a:cubicBezTo>
                    <a:cubicBezTo>
                      <a:pt x="970" y="9171"/>
                      <a:pt x="662" y="9903"/>
                      <a:pt x="497" y="10707"/>
                    </a:cubicBezTo>
                    <a:cubicBezTo>
                      <a:pt x="379" y="11132"/>
                      <a:pt x="308" y="11581"/>
                      <a:pt x="261" y="12030"/>
                    </a:cubicBezTo>
                    <a:lnTo>
                      <a:pt x="284" y="12030"/>
                    </a:lnTo>
                    <a:cubicBezTo>
                      <a:pt x="403" y="11226"/>
                      <a:pt x="615" y="10470"/>
                      <a:pt x="899" y="9691"/>
                    </a:cubicBezTo>
                    <a:cubicBezTo>
                      <a:pt x="1135" y="8982"/>
                      <a:pt x="1489" y="8249"/>
                      <a:pt x="1891" y="7541"/>
                    </a:cubicBezTo>
                    <a:cubicBezTo>
                      <a:pt x="2009" y="7328"/>
                      <a:pt x="2127" y="7162"/>
                      <a:pt x="2246" y="6950"/>
                    </a:cubicBezTo>
                    <a:cubicBezTo>
                      <a:pt x="2364" y="6737"/>
                      <a:pt x="2482" y="6572"/>
                      <a:pt x="2600" y="6359"/>
                    </a:cubicBezTo>
                    <a:cubicBezTo>
                      <a:pt x="2617" y="6326"/>
                      <a:pt x="2574" y="6292"/>
                      <a:pt x="2540" y="6292"/>
                    </a:cubicBezTo>
                    <a:close/>
                    <a:moveTo>
                      <a:pt x="6277" y="11079"/>
                    </a:moveTo>
                    <a:cubicBezTo>
                      <a:pt x="6138" y="11079"/>
                      <a:pt x="5990" y="11085"/>
                      <a:pt x="5837" y="11085"/>
                    </a:cubicBezTo>
                    <a:cubicBezTo>
                      <a:pt x="5577" y="11085"/>
                      <a:pt x="5270" y="11132"/>
                      <a:pt x="5010" y="11179"/>
                    </a:cubicBezTo>
                    <a:cubicBezTo>
                      <a:pt x="4419" y="11297"/>
                      <a:pt x="3852" y="11463"/>
                      <a:pt x="3309" y="11675"/>
                    </a:cubicBezTo>
                    <a:cubicBezTo>
                      <a:pt x="2978" y="11793"/>
                      <a:pt x="2647" y="11935"/>
                      <a:pt x="2316" y="12053"/>
                    </a:cubicBezTo>
                    <a:cubicBezTo>
                      <a:pt x="3427" y="11675"/>
                      <a:pt x="4537" y="11274"/>
                      <a:pt x="5719" y="11203"/>
                    </a:cubicBezTo>
                    <a:lnTo>
                      <a:pt x="6191" y="11203"/>
                    </a:lnTo>
                    <a:cubicBezTo>
                      <a:pt x="6333" y="11203"/>
                      <a:pt x="6522" y="11226"/>
                      <a:pt x="6664" y="11226"/>
                    </a:cubicBezTo>
                    <a:cubicBezTo>
                      <a:pt x="6758" y="11226"/>
                      <a:pt x="6758" y="11155"/>
                      <a:pt x="6664" y="11108"/>
                    </a:cubicBezTo>
                    <a:cubicBezTo>
                      <a:pt x="6546" y="11085"/>
                      <a:pt x="6416" y="11079"/>
                      <a:pt x="6277" y="11079"/>
                    </a:cubicBezTo>
                    <a:close/>
                    <a:moveTo>
                      <a:pt x="61999" y="8645"/>
                    </a:moveTo>
                    <a:cubicBezTo>
                      <a:pt x="61976" y="8645"/>
                      <a:pt x="61952" y="8663"/>
                      <a:pt x="61952" y="8698"/>
                    </a:cubicBezTo>
                    <a:cubicBezTo>
                      <a:pt x="61810" y="9076"/>
                      <a:pt x="61716" y="9525"/>
                      <a:pt x="61621" y="9998"/>
                    </a:cubicBezTo>
                    <a:cubicBezTo>
                      <a:pt x="61503" y="10447"/>
                      <a:pt x="61361" y="10872"/>
                      <a:pt x="61172" y="11321"/>
                    </a:cubicBezTo>
                    <a:cubicBezTo>
                      <a:pt x="61125" y="11439"/>
                      <a:pt x="61101" y="11557"/>
                      <a:pt x="61031" y="11675"/>
                    </a:cubicBezTo>
                    <a:cubicBezTo>
                      <a:pt x="61007" y="11723"/>
                      <a:pt x="60983" y="11793"/>
                      <a:pt x="60983" y="11864"/>
                    </a:cubicBezTo>
                    <a:cubicBezTo>
                      <a:pt x="60936" y="11912"/>
                      <a:pt x="60936" y="11959"/>
                      <a:pt x="60912" y="12053"/>
                    </a:cubicBezTo>
                    <a:cubicBezTo>
                      <a:pt x="60912" y="12053"/>
                      <a:pt x="60912" y="12074"/>
                      <a:pt x="60926" y="12074"/>
                    </a:cubicBezTo>
                    <a:cubicBezTo>
                      <a:pt x="60933" y="12074"/>
                      <a:pt x="60944" y="12069"/>
                      <a:pt x="60960" y="12053"/>
                    </a:cubicBezTo>
                    <a:cubicBezTo>
                      <a:pt x="60983" y="12006"/>
                      <a:pt x="61007" y="11935"/>
                      <a:pt x="61031" y="11912"/>
                    </a:cubicBezTo>
                    <a:cubicBezTo>
                      <a:pt x="61078" y="11864"/>
                      <a:pt x="61101" y="11817"/>
                      <a:pt x="61125" y="11770"/>
                    </a:cubicBezTo>
                    <a:cubicBezTo>
                      <a:pt x="61196" y="11652"/>
                      <a:pt x="61243" y="11557"/>
                      <a:pt x="61267" y="11439"/>
                    </a:cubicBezTo>
                    <a:cubicBezTo>
                      <a:pt x="61361" y="11226"/>
                      <a:pt x="61456" y="10990"/>
                      <a:pt x="61550" y="10777"/>
                    </a:cubicBezTo>
                    <a:cubicBezTo>
                      <a:pt x="61692" y="10352"/>
                      <a:pt x="61810" y="9903"/>
                      <a:pt x="61905" y="9454"/>
                    </a:cubicBezTo>
                    <a:cubicBezTo>
                      <a:pt x="61952" y="9194"/>
                      <a:pt x="61976" y="8958"/>
                      <a:pt x="62047" y="8698"/>
                    </a:cubicBezTo>
                    <a:cubicBezTo>
                      <a:pt x="62047" y="8663"/>
                      <a:pt x="62023" y="8645"/>
                      <a:pt x="61999" y="8645"/>
                    </a:cubicBezTo>
                    <a:close/>
                    <a:moveTo>
                      <a:pt x="7758" y="11738"/>
                    </a:moveTo>
                    <a:cubicBezTo>
                      <a:pt x="7749" y="11738"/>
                      <a:pt x="7739" y="11740"/>
                      <a:pt x="7727" y="11746"/>
                    </a:cubicBezTo>
                    <a:cubicBezTo>
                      <a:pt x="7231" y="11864"/>
                      <a:pt x="6735" y="11912"/>
                      <a:pt x="6215" y="11982"/>
                    </a:cubicBezTo>
                    <a:cubicBezTo>
                      <a:pt x="5719" y="12030"/>
                      <a:pt x="5199" y="12030"/>
                      <a:pt x="4679" y="12101"/>
                    </a:cubicBezTo>
                    <a:cubicBezTo>
                      <a:pt x="4396" y="12124"/>
                      <a:pt x="4136" y="12148"/>
                      <a:pt x="3829" y="12219"/>
                    </a:cubicBezTo>
                    <a:cubicBezTo>
                      <a:pt x="3805" y="12219"/>
                      <a:pt x="3829" y="12242"/>
                      <a:pt x="3829" y="12242"/>
                    </a:cubicBezTo>
                    <a:cubicBezTo>
                      <a:pt x="4325" y="12171"/>
                      <a:pt x="4868" y="12171"/>
                      <a:pt x="5364" y="12148"/>
                    </a:cubicBezTo>
                    <a:cubicBezTo>
                      <a:pt x="5861" y="12124"/>
                      <a:pt x="6404" y="12101"/>
                      <a:pt x="6900" y="12030"/>
                    </a:cubicBezTo>
                    <a:cubicBezTo>
                      <a:pt x="7207" y="12006"/>
                      <a:pt x="7467" y="11935"/>
                      <a:pt x="7751" y="11864"/>
                    </a:cubicBezTo>
                    <a:cubicBezTo>
                      <a:pt x="7813" y="11864"/>
                      <a:pt x="7820" y="11738"/>
                      <a:pt x="7758" y="11738"/>
                    </a:cubicBezTo>
                    <a:close/>
                    <a:moveTo>
                      <a:pt x="46599" y="10183"/>
                    </a:moveTo>
                    <a:cubicBezTo>
                      <a:pt x="46590" y="10183"/>
                      <a:pt x="46581" y="10184"/>
                      <a:pt x="46571" y="10187"/>
                    </a:cubicBezTo>
                    <a:cubicBezTo>
                      <a:pt x="45673" y="10470"/>
                      <a:pt x="44799" y="10730"/>
                      <a:pt x="43948" y="11037"/>
                    </a:cubicBezTo>
                    <a:cubicBezTo>
                      <a:pt x="43050" y="11297"/>
                      <a:pt x="42200" y="11581"/>
                      <a:pt x="41302" y="11888"/>
                    </a:cubicBezTo>
                    <a:cubicBezTo>
                      <a:pt x="40805" y="12030"/>
                      <a:pt x="40309" y="12219"/>
                      <a:pt x="39837" y="12384"/>
                    </a:cubicBezTo>
                    <a:cubicBezTo>
                      <a:pt x="40286" y="12266"/>
                      <a:pt x="40711" y="12148"/>
                      <a:pt x="41160" y="12006"/>
                    </a:cubicBezTo>
                    <a:cubicBezTo>
                      <a:pt x="41609" y="11888"/>
                      <a:pt x="42058" y="11746"/>
                      <a:pt x="42483" y="11581"/>
                    </a:cubicBezTo>
                    <a:cubicBezTo>
                      <a:pt x="43381" y="11321"/>
                      <a:pt x="44255" y="11061"/>
                      <a:pt x="45153" y="10754"/>
                    </a:cubicBezTo>
                    <a:cubicBezTo>
                      <a:pt x="45649" y="10612"/>
                      <a:pt x="46145" y="10447"/>
                      <a:pt x="46618" y="10281"/>
                    </a:cubicBezTo>
                    <a:cubicBezTo>
                      <a:pt x="46681" y="10260"/>
                      <a:pt x="46669" y="10183"/>
                      <a:pt x="46599" y="10183"/>
                    </a:cubicBezTo>
                    <a:close/>
                    <a:moveTo>
                      <a:pt x="46643" y="10703"/>
                    </a:moveTo>
                    <a:cubicBezTo>
                      <a:pt x="46635" y="10703"/>
                      <a:pt x="46626" y="10704"/>
                      <a:pt x="46618" y="10707"/>
                    </a:cubicBezTo>
                    <a:cubicBezTo>
                      <a:pt x="46027" y="10943"/>
                      <a:pt x="45413" y="11179"/>
                      <a:pt x="44799" y="11368"/>
                    </a:cubicBezTo>
                    <a:cubicBezTo>
                      <a:pt x="44184" y="11581"/>
                      <a:pt x="43546" y="11793"/>
                      <a:pt x="42908" y="11959"/>
                    </a:cubicBezTo>
                    <a:cubicBezTo>
                      <a:pt x="42318" y="12148"/>
                      <a:pt x="41703" y="12290"/>
                      <a:pt x="41065" y="12408"/>
                    </a:cubicBezTo>
                    <a:cubicBezTo>
                      <a:pt x="40475" y="12526"/>
                      <a:pt x="39884" y="12620"/>
                      <a:pt x="39270" y="12644"/>
                    </a:cubicBezTo>
                    <a:cubicBezTo>
                      <a:pt x="38895" y="12689"/>
                      <a:pt x="38511" y="12705"/>
                      <a:pt x="38130" y="12705"/>
                    </a:cubicBezTo>
                    <a:cubicBezTo>
                      <a:pt x="37910" y="12705"/>
                      <a:pt x="37690" y="12700"/>
                      <a:pt x="37474" y="12691"/>
                    </a:cubicBezTo>
                    <a:lnTo>
                      <a:pt x="37238" y="12691"/>
                    </a:lnTo>
                    <a:cubicBezTo>
                      <a:pt x="37214" y="12691"/>
                      <a:pt x="37214" y="12715"/>
                      <a:pt x="37238" y="12715"/>
                    </a:cubicBezTo>
                    <a:cubicBezTo>
                      <a:pt x="37521" y="12739"/>
                      <a:pt x="37828" y="12762"/>
                      <a:pt x="38159" y="12809"/>
                    </a:cubicBezTo>
                    <a:lnTo>
                      <a:pt x="39057" y="12809"/>
                    </a:lnTo>
                    <a:cubicBezTo>
                      <a:pt x="39695" y="12762"/>
                      <a:pt x="40286" y="12715"/>
                      <a:pt x="40876" y="12597"/>
                    </a:cubicBezTo>
                    <a:cubicBezTo>
                      <a:pt x="41491" y="12479"/>
                      <a:pt x="42105" y="12360"/>
                      <a:pt x="42696" y="12171"/>
                    </a:cubicBezTo>
                    <a:cubicBezTo>
                      <a:pt x="43334" y="12006"/>
                      <a:pt x="43972" y="11793"/>
                      <a:pt x="44586" y="11581"/>
                    </a:cubicBezTo>
                    <a:cubicBezTo>
                      <a:pt x="45200" y="11392"/>
                      <a:pt x="45814" y="11155"/>
                      <a:pt x="46452" y="10919"/>
                    </a:cubicBezTo>
                    <a:cubicBezTo>
                      <a:pt x="46547" y="10872"/>
                      <a:pt x="46594" y="10848"/>
                      <a:pt x="46689" y="10825"/>
                    </a:cubicBezTo>
                    <a:cubicBezTo>
                      <a:pt x="46775" y="10803"/>
                      <a:pt x="46724" y="10703"/>
                      <a:pt x="46643" y="10703"/>
                    </a:cubicBezTo>
                    <a:close/>
                    <a:moveTo>
                      <a:pt x="7798" y="11321"/>
                    </a:moveTo>
                    <a:cubicBezTo>
                      <a:pt x="7349" y="11345"/>
                      <a:pt x="6877" y="11368"/>
                      <a:pt x="6428" y="11439"/>
                    </a:cubicBezTo>
                    <a:cubicBezTo>
                      <a:pt x="5979" y="11486"/>
                      <a:pt x="5506" y="11557"/>
                      <a:pt x="5081" y="11628"/>
                    </a:cubicBezTo>
                    <a:cubicBezTo>
                      <a:pt x="4254" y="11770"/>
                      <a:pt x="3380" y="11935"/>
                      <a:pt x="2600" y="12242"/>
                    </a:cubicBezTo>
                    <a:cubicBezTo>
                      <a:pt x="2151" y="12384"/>
                      <a:pt x="1726" y="12597"/>
                      <a:pt x="1324" y="12833"/>
                    </a:cubicBezTo>
                    <a:cubicBezTo>
                      <a:pt x="2057" y="12479"/>
                      <a:pt x="2860" y="12219"/>
                      <a:pt x="3687" y="12030"/>
                    </a:cubicBezTo>
                    <a:cubicBezTo>
                      <a:pt x="4537" y="11817"/>
                      <a:pt x="5388" y="11699"/>
                      <a:pt x="6286" y="11628"/>
                    </a:cubicBezTo>
                    <a:cubicBezTo>
                      <a:pt x="6782" y="11557"/>
                      <a:pt x="7278" y="11534"/>
                      <a:pt x="7798" y="11463"/>
                    </a:cubicBezTo>
                    <a:cubicBezTo>
                      <a:pt x="7940" y="11439"/>
                      <a:pt x="7916" y="11321"/>
                      <a:pt x="7798" y="11321"/>
                    </a:cubicBezTo>
                    <a:close/>
                    <a:moveTo>
                      <a:pt x="7302" y="12145"/>
                    </a:moveTo>
                    <a:cubicBezTo>
                      <a:pt x="7295" y="12145"/>
                      <a:pt x="7287" y="12146"/>
                      <a:pt x="7278" y="12148"/>
                    </a:cubicBezTo>
                    <a:cubicBezTo>
                      <a:pt x="6640" y="12360"/>
                      <a:pt x="5931" y="12431"/>
                      <a:pt x="5223" y="12479"/>
                    </a:cubicBezTo>
                    <a:cubicBezTo>
                      <a:pt x="4514" y="12502"/>
                      <a:pt x="3805" y="12479"/>
                      <a:pt x="3096" y="12549"/>
                    </a:cubicBezTo>
                    <a:cubicBezTo>
                      <a:pt x="2718" y="12620"/>
                      <a:pt x="2316" y="12715"/>
                      <a:pt x="1938" y="12833"/>
                    </a:cubicBezTo>
                    <a:cubicBezTo>
                      <a:pt x="1915" y="12833"/>
                      <a:pt x="1915" y="12857"/>
                      <a:pt x="1938" y="12857"/>
                    </a:cubicBezTo>
                    <a:cubicBezTo>
                      <a:pt x="2293" y="12762"/>
                      <a:pt x="2647" y="12715"/>
                      <a:pt x="3002" y="12668"/>
                    </a:cubicBezTo>
                    <a:cubicBezTo>
                      <a:pt x="3356" y="12644"/>
                      <a:pt x="3710" y="12620"/>
                      <a:pt x="4065" y="12620"/>
                    </a:cubicBezTo>
                    <a:cubicBezTo>
                      <a:pt x="4774" y="12620"/>
                      <a:pt x="5482" y="12620"/>
                      <a:pt x="6191" y="12526"/>
                    </a:cubicBezTo>
                    <a:cubicBezTo>
                      <a:pt x="6569" y="12502"/>
                      <a:pt x="6995" y="12408"/>
                      <a:pt x="7349" y="12266"/>
                    </a:cubicBezTo>
                    <a:cubicBezTo>
                      <a:pt x="7392" y="12244"/>
                      <a:pt x="7376" y="12145"/>
                      <a:pt x="7302" y="12145"/>
                    </a:cubicBezTo>
                    <a:close/>
                    <a:moveTo>
                      <a:pt x="24951" y="9171"/>
                    </a:moveTo>
                    <a:lnTo>
                      <a:pt x="24951" y="9171"/>
                    </a:lnTo>
                    <a:cubicBezTo>
                      <a:pt x="25306" y="9454"/>
                      <a:pt x="25660" y="9761"/>
                      <a:pt x="26015" y="10021"/>
                    </a:cubicBezTo>
                    <a:cubicBezTo>
                      <a:pt x="26369" y="10281"/>
                      <a:pt x="26724" y="10541"/>
                      <a:pt x="27102" y="10825"/>
                    </a:cubicBezTo>
                    <a:cubicBezTo>
                      <a:pt x="27834" y="11321"/>
                      <a:pt x="28614" y="11793"/>
                      <a:pt x="29417" y="12242"/>
                    </a:cubicBezTo>
                    <a:cubicBezTo>
                      <a:pt x="29842" y="12479"/>
                      <a:pt x="30291" y="12739"/>
                      <a:pt x="30764" y="12951"/>
                    </a:cubicBezTo>
                    <a:cubicBezTo>
                      <a:pt x="30775" y="12959"/>
                      <a:pt x="30786" y="12962"/>
                      <a:pt x="30796" y="12962"/>
                    </a:cubicBezTo>
                    <a:cubicBezTo>
                      <a:pt x="30846" y="12962"/>
                      <a:pt x="30866" y="12876"/>
                      <a:pt x="30787" y="12857"/>
                    </a:cubicBezTo>
                    <a:cubicBezTo>
                      <a:pt x="30008" y="12455"/>
                      <a:pt x="29204" y="12006"/>
                      <a:pt x="28425" y="11534"/>
                    </a:cubicBezTo>
                    <a:cubicBezTo>
                      <a:pt x="27669" y="11061"/>
                      <a:pt x="26936" y="10541"/>
                      <a:pt x="26180" y="10045"/>
                    </a:cubicBezTo>
                    <a:lnTo>
                      <a:pt x="24951" y="9171"/>
                    </a:lnTo>
                    <a:close/>
                    <a:moveTo>
                      <a:pt x="40002" y="13069"/>
                    </a:moveTo>
                    <a:lnTo>
                      <a:pt x="40002" y="13069"/>
                    </a:lnTo>
                    <a:cubicBezTo>
                      <a:pt x="40093" y="13082"/>
                      <a:pt x="40184" y="13088"/>
                      <a:pt x="40271" y="13091"/>
                    </a:cubicBezTo>
                    <a:lnTo>
                      <a:pt x="40271" y="13091"/>
                    </a:lnTo>
                    <a:cubicBezTo>
                      <a:pt x="40184" y="13084"/>
                      <a:pt x="40095" y="13076"/>
                      <a:pt x="40002" y="13069"/>
                    </a:cubicBezTo>
                    <a:close/>
                    <a:moveTo>
                      <a:pt x="48482" y="10277"/>
                    </a:moveTo>
                    <a:cubicBezTo>
                      <a:pt x="48475" y="10277"/>
                      <a:pt x="48467" y="10278"/>
                      <a:pt x="48461" y="10281"/>
                    </a:cubicBezTo>
                    <a:cubicBezTo>
                      <a:pt x="48224" y="10470"/>
                      <a:pt x="47988" y="10636"/>
                      <a:pt x="47728" y="10825"/>
                    </a:cubicBezTo>
                    <a:cubicBezTo>
                      <a:pt x="47492" y="10990"/>
                      <a:pt x="47209" y="11155"/>
                      <a:pt x="46949" y="11297"/>
                    </a:cubicBezTo>
                    <a:cubicBezTo>
                      <a:pt x="46429" y="11581"/>
                      <a:pt x="45862" y="11817"/>
                      <a:pt x="45318" y="12053"/>
                    </a:cubicBezTo>
                    <a:cubicBezTo>
                      <a:pt x="44775" y="12337"/>
                      <a:pt x="44208" y="12526"/>
                      <a:pt x="43617" y="12715"/>
                    </a:cubicBezTo>
                    <a:cubicBezTo>
                      <a:pt x="43050" y="12857"/>
                      <a:pt x="42483" y="12975"/>
                      <a:pt x="41940" y="13046"/>
                    </a:cubicBezTo>
                    <a:cubicBezTo>
                      <a:pt x="41609" y="13069"/>
                      <a:pt x="41278" y="13093"/>
                      <a:pt x="40947" y="13093"/>
                    </a:cubicBezTo>
                    <a:lnTo>
                      <a:pt x="40475" y="13093"/>
                    </a:lnTo>
                    <a:cubicBezTo>
                      <a:pt x="40411" y="13093"/>
                      <a:pt x="40342" y="13093"/>
                      <a:pt x="40271" y="13091"/>
                    </a:cubicBezTo>
                    <a:lnTo>
                      <a:pt x="40271" y="13091"/>
                    </a:lnTo>
                    <a:cubicBezTo>
                      <a:pt x="40471" y="13107"/>
                      <a:pt x="40662" y="13124"/>
                      <a:pt x="40876" y="13140"/>
                    </a:cubicBezTo>
                    <a:cubicBezTo>
                      <a:pt x="40971" y="13156"/>
                      <a:pt x="41063" y="13161"/>
                      <a:pt x="41155" y="13161"/>
                    </a:cubicBezTo>
                    <a:cubicBezTo>
                      <a:pt x="41338" y="13161"/>
                      <a:pt x="41522" y="13140"/>
                      <a:pt x="41727" y="13140"/>
                    </a:cubicBezTo>
                    <a:cubicBezTo>
                      <a:pt x="42318" y="13117"/>
                      <a:pt x="42885" y="13046"/>
                      <a:pt x="43428" y="12880"/>
                    </a:cubicBezTo>
                    <a:cubicBezTo>
                      <a:pt x="44019" y="12739"/>
                      <a:pt x="44610" y="12526"/>
                      <a:pt x="45177" y="12290"/>
                    </a:cubicBezTo>
                    <a:cubicBezTo>
                      <a:pt x="45744" y="12053"/>
                      <a:pt x="46311" y="11793"/>
                      <a:pt x="46854" y="11534"/>
                    </a:cubicBezTo>
                    <a:cubicBezTo>
                      <a:pt x="47398" y="11226"/>
                      <a:pt x="47965" y="10943"/>
                      <a:pt x="48390" y="10518"/>
                    </a:cubicBezTo>
                    <a:lnTo>
                      <a:pt x="48555" y="10376"/>
                    </a:lnTo>
                    <a:cubicBezTo>
                      <a:pt x="48596" y="10335"/>
                      <a:pt x="48531" y="10277"/>
                      <a:pt x="48482" y="10277"/>
                    </a:cubicBezTo>
                    <a:close/>
                    <a:moveTo>
                      <a:pt x="16564" y="6808"/>
                    </a:moveTo>
                    <a:cubicBezTo>
                      <a:pt x="16564" y="6808"/>
                      <a:pt x="16540" y="6808"/>
                      <a:pt x="16564" y="6832"/>
                    </a:cubicBezTo>
                    <a:cubicBezTo>
                      <a:pt x="17721" y="7186"/>
                      <a:pt x="18737" y="7848"/>
                      <a:pt x="19612" y="8627"/>
                    </a:cubicBezTo>
                    <a:cubicBezTo>
                      <a:pt x="20439" y="9407"/>
                      <a:pt x="21100" y="10352"/>
                      <a:pt x="21644" y="11392"/>
                    </a:cubicBezTo>
                    <a:cubicBezTo>
                      <a:pt x="21927" y="11935"/>
                      <a:pt x="22163" y="12526"/>
                      <a:pt x="22376" y="13117"/>
                    </a:cubicBezTo>
                    <a:cubicBezTo>
                      <a:pt x="22385" y="13153"/>
                      <a:pt x="22408" y="13168"/>
                      <a:pt x="22431" y="13168"/>
                    </a:cubicBezTo>
                    <a:cubicBezTo>
                      <a:pt x="22469" y="13168"/>
                      <a:pt x="22509" y="13128"/>
                      <a:pt x="22494" y="13069"/>
                    </a:cubicBezTo>
                    <a:cubicBezTo>
                      <a:pt x="22140" y="11982"/>
                      <a:pt x="21644" y="10943"/>
                      <a:pt x="20982" y="10021"/>
                    </a:cubicBezTo>
                    <a:cubicBezTo>
                      <a:pt x="20250" y="9053"/>
                      <a:pt x="19399" y="8226"/>
                      <a:pt x="18383" y="7611"/>
                    </a:cubicBezTo>
                    <a:cubicBezTo>
                      <a:pt x="17840" y="7257"/>
                      <a:pt x="17202" y="6973"/>
                      <a:pt x="16564" y="6808"/>
                    </a:cubicBezTo>
                    <a:close/>
                    <a:moveTo>
                      <a:pt x="64190" y="11627"/>
                    </a:moveTo>
                    <a:cubicBezTo>
                      <a:pt x="64172" y="11627"/>
                      <a:pt x="64149" y="11634"/>
                      <a:pt x="64126" y="11652"/>
                    </a:cubicBezTo>
                    <a:cubicBezTo>
                      <a:pt x="63819" y="11888"/>
                      <a:pt x="63511" y="12101"/>
                      <a:pt x="63204" y="12337"/>
                    </a:cubicBezTo>
                    <a:cubicBezTo>
                      <a:pt x="62873" y="12526"/>
                      <a:pt x="62543" y="12739"/>
                      <a:pt x="62188" y="12928"/>
                    </a:cubicBezTo>
                    <a:cubicBezTo>
                      <a:pt x="62047" y="12998"/>
                      <a:pt x="61834" y="13117"/>
                      <a:pt x="61621" y="13211"/>
                    </a:cubicBezTo>
                    <a:cubicBezTo>
                      <a:pt x="62330" y="12928"/>
                      <a:pt x="63039" y="12573"/>
                      <a:pt x="63700" y="12124"/>
                    </a:cubicBezTo>
                    <a:cubicBezTo>
                      <a:pt x="63866" y="12006"/>
                      <a:pt x="64055" y="11864"/>
                      <a:pt x="64220" y="11746"/>
                    </a:cubicBezTo>
                    <a:cubicBezTo>
                      <a:pt x="64273" y="11693"/>
                      <a:pt x="64247" y="11627"/>
                      <a:pt x="64190" y="11627"/>
                    </a:cubicBezTo>
                    <a:close/>
                    <a:moveTo>
                      <a:pt x="15382" y="6099"/>
                    </a:moveTo>
                    <a:cubicBezTo>
                      <a:pt x="15382" y="6099"/>
                      <a:pt x="15359" y="6123"/>
                      <a:pt x="15382" y="6123"/>
                    </a:cubicBezTo>
                    <a:cubicBezTo>
                      <a:pt x="16115" y="6312"/>
                      <a:pt x="16824" y="6572"/>
                      <a:pt x="17532" y="6903"/>
                    </a:cubicBezTo>
                    <a:cubicBezTo>
                      <a:pt x="18241" y="7210"/>
                      <a:pt x="18926" y="7588"/>
                      <a:pt x="19541" y="8084"/>
                    </a:cubicBezTo>
                    <a:cubicBezTo>
                      <a:pt x="20155" y="8509"/>
                      <a:pt x="20722" y="9005"/>
                      <a:pt x="21266" y="9549"/>
                    </a:cubicBezTo>
                    <a:cubicBezTo>
                      <a:pt x="21762" y="10092"/>
                      <a:pt x="22234" y="10636"/>
                      <a:pt x="22636" y="11274"/>
                    </a:cubicBezTo>
                    <a:cubicBezTo>
                      <a:pt x="23061" y="11888"/>
                      <a:pt x="23416" y="12502"/>
                      <a:pt x="23699" y="13187"/>
                    </a:cubicBezTo>
                    <a:cubicBezTo>
                      <a:pt x="23746" y="13282"/>
                      <a:pt x="23794" y="13353"/>
                      <a:pt x="23817" y="13424"/>
                    </a:cubicBezTo>
                    <a:cubicBezTo>
                      <a:pt x="23835" y="13442"/>
                      <a:pt x="23857" y="13449"/>
                      <a:pt x="23875" y="13449"/>
                    </a:cubicBezTo>
                    <a:cubicBezTo>
                      <a:pt x="23905" y="13449"/>
                      <a:pt x="23926" y="13429"/>
                      <a:pt x="23912" y="13400"/>
                    </a:cubicBezTo>
                    <a:cubicBezTo>
                      <a:pt x="23652" y="12715"/>
                      <a:pt x="23298" y="12053"/>
                      <a:pt x="22920" y="11439"/>
                    </a:cubicBezTo>
                    <a:cubicBezTo>
                      <a:pt x="22518" y="10825"/>
                      <a:pt x="22045" y="10234"/>
                      <a:pt x="21549" y="9691"/>
                    </a:cubicBezTo>
                    <a:cubicBezTo>
                      <a:pt x="21053" y="9147"/>
                      <a:pt x="20486" y="8627"/>
                      <a:pt x="19872" y="8178"/>
                    </a:cubicBezTo>
                    <a:cubicBezTo>
                      <a:pt x="19257" y="7706"/>
                      <a:pt x="18572" y="7304"/>
                      <a:pt x="17863" y="6973"/>
                    </a:cubicBezTo>
                    <a:cubicBezTo>
                      <a:pt x="17154" y="6619"/>
                      <a:pt x="16422" y="6336"/>
                      <a:pt x="15642" y="6146"/>
                    </a:cubicBezTo>
                    <a:cubicBezTo>
                      <a:pt x="15548" y="6123"/>
                      <a:pt x="15477" y="6123"/>
                      <a:pt x="15382" y="6099"/>
                    </a:cubicBezTo>
                    <a:close/>
                    <a:moveTo>
                      <a:pt x="48531" y="11645"/>
                    </a:moveTo>
                    <a:cubicBezTo>
                      <a:pt x="48517" y="11645"/>
                      <a:pt x="48502" y="11647"/>
                      <a:pt x="48484" y="11652"/>
                    </a:cubicBezTo>
                    <a:cubicBezTo>
                      <a:pt x="47988" y="12006"/>
                      <a:pt x="47398" y="12290"/>
                      <a:pt x="46783" y="12526"/>
                    </a:cubicBezTo>
                    <a:cubicBezTo>
                      <a:pt x="46145" y="12762"/>
                      <a:pt x="45507" y="12975"/>
                      <a:pt x="44846" y="13093"/>
                    </a:cubicBezTo>
                    <a:cubicBezTo>
                      <a:pt x="44184" y="13235"/>
                      <a:pt x="43499" y="13329"/>
                      <a:pt x="42814" y="13353"/>
                    </a:cubicBezTo>
                    <a:cubicBezTo>
                      <a:pt x="42459" y="13376"/>
                      <a:pt x="42105" y="13388"/>
                      <a:pt x="41748" y="13388"/>
                    </a:cubicBezTo>
                    <a:cubicBezTo>
                      <a:pt x="41390" y="13388"/>
                      <a:pt x="41030" y="13376"/>
                      <a:pt x="40664" y="13353"/>
                    </a:cubicBezTo>
                    <a:cubicBezTo>
                      <a:pt x="39955" y="13329"/>
                      <a:pt x="39246" y="13235"/>
                      <a:pt x="38537" y="13140"/>
                    </a:cubicBezTo>
                    <a:cubicBezTo>
                      <a:pt x="38443" y="13140"/>
                      <a:pt x="38348" y="13117"/>
                      <a:pt x="38277" y="13117"/>
                    </a:cubicBezTo>
                    <a:cubicBezTo>
                      <a:pt x="38277" y="13117"/>
                      <a:pt x="38230" y="13140"/>
                      <a:pt x="38277" y="13140"/>
                    </a:cubicBezTo>
                    <a:lnTo>
                      <a:pt x="39317" y="13329"/>
                    </a:lnTo>
                    <a:cubicBezTo>
                      <a:pt x="39671" y="13400"/>
                      <a:pt x="40049" y="13424"/>
                      <a:pt x="40380" y="13447"/>
                    </a:cubicBezTo>
                    <a:cubicBezTo>
                      <a:pt x="40881" y="13481"/>
                      <a:pt x="41406" y="13514"/>
                      <a:pt x="41921" y="13514"/>
                    </a:cubicBezTo>
                    <a:cubicBezTo>
                      <a:pt x="42135" y="13514"/>
                      <a:pt x="42346" y="13508"/>
                      <a:pt x="42554" y="13495"/>
                    </a:cubicBezTo>
                    <a:cubicBezTo>
                      <a:pt x="43263" y="13471"/>
                      <a:pt x="43924" y="13424"/>
                      <a:pt x="44610" y="13306"/>
                    </a:cubicBezTo>
                    <a:cubicBezTo>
                      <a:pt x="45271" y="13187"/>
                      <a:pt x="45909" y="12998"/>
                      <a:pt x="46571" y="12762"/>
                    </a:cubicBezTo>
                    <a:cubicBezTo>
                      <a:pt x="47185" y="12526"/>
                      <a:pt x="47799" y="12242"/>
                      <a:pt x="48366" y="11888"/>
                    </a:cubicBezTo>
                    <a:cubicBezTo>
                      <a:pt x="48414" y="11817"/>
                      <a:pt x="48508" y="11793"/>
                      <a:pt x="48579" y="11723"/>
                    </a:cubicBezTo>
                    <a:cubicBezTo>
                      <a:pt x="48617" y="11684"/>
                      <a:pt x="48593" y="11645"/>
                      <a:pt x="48531" y="11645"/>
                    </a:cubicBezTo>
                    <a:close/>
                    <a:moveTo>
                      <a:pt x="22920" y="7895"/>
                    </a:moveTo>
                    <a:cubicBezTo>
                      <a:pt x="22920" y="7895"/>
                      <a:pt x="22872" y="7895"/>
                      <a:pt x="22920" y="7919"/>
                    </a:cubicBezTo>
                    <a:cubicBezTo>
                      <a:pt x="23156" y="8131"/>
                      <a:pt x="23416" y="8344"/>
                      <a:pt x="23652" y="8533"/>
                    </a:cubicBezTo>
                    <a:lnTo>
                      <a:pt x="24361" y="9171"/>
                    </a:lnTo>
                    <a:lnTo>
                      <a:pt x="25778" y="10399"/>
                    </a:lnTo>
                    <a:cubicBezTo>
                      <a:pt x="26724" y="11203"/>
                      <a:pt x="27716" y="11959"/>
                      <a:pt x="28826" y="12644"/>
                    </a:cubicBezTo>
                    <a:cubicBezTo>
                      <a:pt x="29417" y="13046"/>
                      <a:pt x="30055" y="13353"/>
                      <a:pt x="30669" y="13684"/>
                    </a:cubicBezTo>
                    <a:cubicBezTo>
                      <a:pt x="30669" y="13660"/>
                      <a:pt x="30740" y="13636"/>
                      <a:pt x="30740" y="13589"/>
                    </a:cubicBezTo>
                    <a:cubicBezTo>
                      <a:pt x="30764" y="13565"/>
                      <a:pt x="30740" y="13542"/>
                      <a:pt x="30717" y="13495"/>
                    </a:cubicBezTo>
                    <a:cubicBezTo>
                      <a:pt x="29582" y="12904"/>
                      <a:pt x="28496" y="12290"/>
                      <a:pt x="27480" y="11557"/>
                    </a:cubicBezTo>
                    <a:cubicBezTo>
                      <a:pt x="26464" y="10825"/>
                      <a:pt x="25519" y="9998"/>
                      <a:pt x="24573" y="9194"/>
                    </a:cubicBezTo>
                    <a:cubicBezTo>
                      <a:pt x="24290" y="8958"/>
                      <a:pt x="24030" y="8745"/>
                      <a:pt x="23770" y="8509"/>
                    </a:cubicBezTo>
                    <a:cubicBezTo>
                      <a:pt x="23510" y="8297"/>
                      <a:pt x="23203" y="8060"/>
                      <a:pt x="22920" y="7895"/>
                    </a:cubicBezTo>
                    <a:close/>
                    <a:moveTo>
                      <a:pt x="23109" y="8273"/>
                    </a:moveTo>
                    <a:cubicBezTo>
                      <a:pt x="23534" y="8698"/>
                      <a:pt x="23912" y="9100"/>
                      <a:pt x="24361" y="9525"/>
                    </a:cubicBezTo>
                    <a:cubicBezTo>
                      <a:pt x="24762" y="9903"/>
                      <a:pt x="25211" y="10329"/>
                      <a:pt x="25660" y="10707"/>
                    </a:cubicBezTo>
                    <a:cubicBezTo>
                      <a:pt x="26086" y="11085"/>
                      <a:pt x="26535" y="11439"/>
                      <a:pt x="26983" y="11817"/>
                    </a:cubicBezTo>
                    <a:cubicBezTo>
                      <a:pt x="27432" y="12171"/>
                      <a:pt x="27858" y="12526"/>
                      <a:pt x="28330" y="12857"/>
                    </a:cubicBezTo>
                    <a:cubicBezTo>
                      <a:pt x="28874" y="13211"/>
                      <a:pt x="29441" y="13542"/>
                      <a:pt x="30031" y="13778"/>
                    </a:cubicBezTo>
                    <a:cubicBezTo>
                      <a:pt x="30038" y="13780"/>
                      <a:pt x="30044" y="13781"/>
                      <a:pt x="30050" y="13781"/>
                    </a:cubicBezTo>
                    <a:cubicBezTo>
                      <a:pt x="30110" y="13781"/>
                      <a:pt x="30143" y="13681"/>
                      <a:pt x="30079" y="13660"/>
                    </a:cubicBezTo>
                    <a:cubicBezTo>
                      <a:pt x="29559" y="13424"/>
                      <a:pt x="29039" y="13164"/>
                      <a:pt x="28566" y="12833"/>
                    </a:cubicBezTo>
                    <a:cubicBezTo>
                      <a:pt x="28047" y="12479"/>
                      <a:pt x="27598" y="12148"/>
                      <a:pt x="27172" y="11793"/>
                    </a:cubicBezTo>
                    <a:cubicBezTo>
                      <a:pt x="26251" y="11085"/>
                      <a:pt x="25377" y="10352"/>
                      <a:pt x="24526" y="9572"/>
                    </a:cubicBezTo>
                    <a:cubicBezTo>
                      <a:pt x="24054" y="9147"/>
                      <a:pt x="23558" y="8722"/>
                      <a:pt x="23109" y="8273"/>
                    </a:cubicBezTo>
                    <a:close/>
                    <a:moveTo>
                      <a:pt x="64397" y="12038"/>
                    </a:moveTo>
                    <a:cubicBezTo>
                      <a:pt x="64380" y="12038"/>
                      <a:pt x="64360" y="12043"/>
                      <a:pt x="64338" y="12053"/>
                    </a:cubicBezTo>
                    <a:cubicBezTo>
                      <a:pt x="63960" y="12360"/>
                      <a:pt x="63559" y="12620"/>
                      <a:pt x="63133" y="12857"/>
                    </a:cubicBezTo>
                    <a:cubicBezTo>
                      <a:pt x="62684" y="13093"/>
                      <a:pt x="62283" y="13306"/>
                      <a:pt x="61810" y="13471"/>
                    </a:cubicBezTo>
                    <a:cubicBezTo>
                      <a:pt x="61550" y="13565"/>
                      <a:pt x="61314" y="13684"/>
                      <a:pt x="61031" y="13731"/>
                    </a:cubicBezTo>
                    <a:cubicBezTo>
                      <a:pt x="61007" y="13731"/>
                      <a:pt x="61031" y="13802"/>
                      <a:pt x="61078" y="13802"/>
                    </a:cubicBezTo>
                    <a:cubicBezTo>
                      <a:pt x="62023" y="13542"/>
                      <a:pt x="62921" y="13117"/>
                      <a:pt x="63748" y="12620"/>
                    </a:cubicBezTo>
                    <a:cubicBezTo>
                      <a:pt x="63984" y="12479"/>
                      <a:pt x="64220" y="12313"/>
                      <a:pt x="64433" y="12148"/>
                    </a:cubicBezTo>
                    <a:cubicBezTo>
                      <a:pt x="64488" y="12093"/>
                      <a:pt x="64458" y="12038"/>
                      <a:pt x="64397" y="12038"/>
                    </a:cubicBezTo>
                    <a:close/>
                    <a:moveTo>
                      <a:pt x="65141" y="11557"/>
                    </a:moveTo>
                    <a:cubicBezTo>
                      <a:pt x="65121" y="11557"/>
                      <a:pt x="65102" y="11565"/>
                      <a:pt x="65094" y="11581"/>
                    </a:cubicBezTo>
                    <a:cubicBezTo>
                      <a:pt x="65000" y="11723"/>
                      <a:pt x="64905" y="11912"/>
                      <a:pt x="64811" y="12030"/>
                    </a:cubicBezTo>
                    <a:cubicBezTo>
                      <a:pt x="64693" y="12171"/>
                      <a:pt x="64575" y="12290"/>
                      <a:pt x="64433" y="12408"/>
                    </a:cubicBezTo>
                    <a:lnTo>
                      <a:pt x="63984" y="12762"/>
                    </a:lnTo>
                    <a:cubicBezTo>
                      <a:pt x="63842" y="12880"/>
                      <a:pt x="63700" y="12975"/>
                      <a:pt x="63559" y="13093"/>
                    </a:cubicBezTo>
                    <a:cubicBezTo>
                      <a:pt x="63252" y="13306"/>
                      <a:pt x="62897" y="13424"/>
                      <a:pt x="62566" y="13542"/>
                    </a:cubicBezTo>
                    <a:cubicBezTo>
                      <a:pt x="62212" y="13660"/>
                      <a:pt x="61834" y="13731"/>
                      <a:pt x="61456" y="13873"/>
                    </a:cubicBezTo>
                    <a:cubicBezTo>
                      <a:pt x="61031" y="13991"/>
                      <a:pt x="60629" y="14109"/>
                      <a:pt x="60204" y="14180"/>
                    </a:cubicBezTo>
                    <a:lnTo>
                      <a:pt x="60204" y="14227"/>
                    </a:lnTo>
                    <a:cubicBezTo>
                      <a:pt x="60369" y="14227"/>
                      <a:pt x="60534" y="14227"/>
                      <a:pt x="60723" y="14156"/>
                    </a:cubicBezTo>
                    <a:cubicBezTo>
                      <a:pt x="60912" y="14133"/>
                      <a:pt x="61101" y="14062"/>
                      <a:pt x="61314" y="14014"/>
                    </a:cubicBezTo>
                    <a:cubicBezTo>
                      <a:pt x="61692" y="13920"/>
                      <a:pt x="62070" y="13802"/>
                      <a:pt x="62448" y="13707"/>
                    </a:cubicBezTo>
                    <a:cubicBezTo>
                      <a:pt x="62803" y="13636"/>
                      <a:pt x="63157" y="13471"/>
                      <a:pt x="63488" y="13282"/>
                    </a:cubicBezTo>
                    <a:cubicBezTo>
                      <a:pt x="63677" y="13187"/>
                      <a:pt x="63819" y="13069"/>
                      <a:pt x="63960" y="12951"/>
                    </a:cubicBezTo>
                    <a:cubicBezTo>
                      <a:pt x="64102" y="12833"/>
                      <a:pt x="64268" y="12739"/>
                      <a:pt x="64409" y="12620"/>
                    </a:cubicBezTo>
                    <a:cubicBezTo>
                      <a:pt x="64575" y="12502"/>
                      <a:pt x="64740" y="12360"/>
                      <a:pt x="64882" y="12171"/>
                    </a:cubicBezTo>
                    <a:cubicBezTo>
                      <a:pt x="65024" y="12030"/>
                      <a:pt x="65142" y="11841"/>
                      <a:pt x="65213" y="11652"/>
                    </a:cubicBezTo>
                    <a:cubicBezTo>
                      <a:pt x="65228" y="11589"/>
                      <a:pt x="65181" y="11557"/>
                      <a:pt x="65141" y="11557"/>
                    </a:cubicBezTo>
                    <a:close/>
                    <a:moveTo>
                      <a:pt x="22282" y="7682"/>
                    </a:moveTo>
                    <a:cubicBezTo>
                      <a:pt x="22282" y="7682"/>
                      <a:pt x="22258" y="7682"/>
                      <a:pt x="22258" y="7730"/>
                    </a:cubicBezTo>
                    <a:cubicBezTo>
                      <a:pt x="22731" y="8273"/>
                      <a:pt x="23179" y="8840"/>
                      <a:pt x="23676" y="9407"/>
                    </a:cubicBezTo>
                    <a:cubicBezTo>
                      <a:pt x="24172" y="9927"/>
                      <a:pt x="24692" y="10470"/>
                      <a:pt x="25211" y="10966"/>
                    </a:cubicBezTo>
                    <a:cubicBezTo>
                      <a:pt x="25755" y="11463"/>
                      <a:pt x="26298" y="11935"/>
                      <a:pt x="26889" y="12360"/>
                    </a:cubicBezTo>
                    <a:cubicBezTo>
                      <a:pt x="27456" y="12762"/>
                      <a:pt x="28070" y="13164"/>
                      <a:pt x="28708" y="13471"/>
                    </a:cubicBezTo>
                    <a:cubicBezTo>
                      <a:pt x="29015" y="13660"/>
                      <a:pt x="29323" y="13802"/>
                      <a:pt x="29653" y="13944"/>
                    </a:cubicBezTo>
                    <a:cubicBezTo>
                      <a:pt x="29960" y="14109"/>
                      <a:pt x="30315" y="14227"/>
                      <a:pt x="30646" y="14345"/>
                    </a:cubicBezTo>
                    <a:cubicBezTo>
                      <a:pt x="30740" y="14369"/>
                      <a:pt x="30835" y="14392"/>
                      <a:pt x="30906" y="14392"/>
                    </a:cubicBezTo>
                    <a:cubicBezTo>
                      <a:pt x="30914" y="14395"/>
                      <a:pt x="30922" y="14396"/>
                      <a:pt x="30929" y="14396"/>
                    </a:cubicBezTo>
                    <a:cubicBezTo>
                      <a:pt x="31004" y="14396"/>
                      <a:pt x="31017" y="14296"/>
                      <a:pt x="30953" y="14274"/>
                    </a:cubicBezTo>
                    <a:cubicBezTo>
                      <a:pt x="30315" y="14038"/>
                      <a:pt x="29653" y="13802"/>
                      <a:pt x="29015" y="13471"/>
                    </a:cubicBezTo>
                    <a:cubicBezTo>
                      <a:pt x="28401" y="13140"/>
                      <a:pt x="27787" y="12809"/>
                      <a:pt x="27196" y="12384"/>
                    </a:cubicBezTo>
                    <a:cubicBezTo>
                      <a:pt x="26605" y="11982"/>
                      <a:pt x="26038" y="11534"/>
                      <a:pt x="25519" y="11061"/>
                    </a:cubicBezTo>
                    <a:cubicBezTo>
                      <a:pt x="24975" y="10588"/>
                      <a:pt x="24455" y="10045"/>
                      <a:pt x="23936" y="9525"/>
                    </a:cubicBezTo>
                    <a:cubicBezTo>
                      <a:pt x="23439" y="8982"/>
                      <a:pt x="22943" y="8462"/>
                      <a:pt x="22471" y="7895"/>
                    </a:cubicBezTo>
                    <a:cubicBezTo>
                      <a:pt x="22400" y="7848"/>
                      <a:pt x="22352" y="7753"/>
                      <a:pt x="22282" y="7682"/>
                    </a:cubicBezTo>
                    <a:close/>
                    <a:moveTo>
                      <a:pt x="19375" y="7493"/>
                    </a:moveTo>
                    <a:lnTo>
                      <a:pt x="19375" y="7493"/>
                    </a:lnTo>
                    <a:cubicBezTo>
                      <a:pt x="19612" y="7682"/>
                      <a:pt x="19848" y="7871"/>
                      <a:pt x="20084" y="8037"/>
                    </a:cubicBezTo>
                    <a:cubicBezTo>
                      <a:pt x="20321" y="8226"/>
                      <a:pt x="20557" y="8438"/>
                      <a:pt x="20746" y="8627"/>
                    </a:cubicBezTo>
                    <a:cubicBezTo>
                      <a:pt x="21195" y="9053"/>
                      <a:pt x="21620" y="9454"/>
                      <a:pt x="22022" y="9903"/>
                    </a:cubicBezTo>
                    <a:cubicBezTo>
                      <a:pt x="22400" y="10352"/>
                      <a:pt x="22801" y="10825"/>
                      <a:pt x="23109" y="11321"/>
                    </a:cubicBezTo>
                    <a:cubicBezTo>
                      <a:pt x="23439" y="11817"/>
                      <a:pt x="23746" y="12337"/>
                      <a:pt x="24006" y="12857"/>
                    </a:cubicBezTo>
                    <a:cubicBezTo>
                      <a:pt x="24266" y="13400"/>
                      <a:pt x="24503" y="13920"/>
                      <a:pt x="24715" y="14487"/>
                    </a:cubicBezTo>
                    <a:cubicBezTo>
                      <a:pt x="24739" y="14534"/>
                      <a:pt x="24762" y="14629"/>
                      <a:pt x="24810" y="14700"/>
                    </a:cubicBezTo>
                    <a:cubicBezTo>
                      <a:pt x="24818" y="14716"/>
                      <a:pt x="24838" y="14724"/>
                      <a:pt x="24860" y="14724"/>
                    </a:cubicBezTo>
                    <a:cubicBezTo>
                      <a:pt x="24899" y="14724"/>
                      <a:pt x="24943" y="14698"/>
                      <a:pt x="24928" y="14652"/>
                    </a:cubicBezTo>
                    <a:cubicBezTo>
                      <a:pt x="24739" y="14109"/>
                      <a:pt x="24503" y="13542"/>
                      <a:pt x="24243" y="12998"/>
                    </a:cubicBezTo>
                    <a:cubicBezTo>
                      <a:pt x="23983" y="12502"/>
                      <a:pt x="23676" y="11959"/>
                      <a:pt x="23345" y="11463"/>
                    </a:cubicBezTo>
                    <a:cubicBezTo>
                      <a:pt x="23038" y="10966"/>
                      <a:pt x="22683" y="10494"/>
                      <a:pt x="22282" y="10021"/>
                    </a:cubicBezTo>
                    <a:cubicBezTo>
                      <a:pt x="21904" y="9549"/>
                      <a:pt x="21502" y="9147"/>
                      <a:pt x="21029" y="8722"/>
                    </a:cubicBezTo>
                    <a:cubicBezTo>
                      <a:pt x="20793" y="8509"/>
                      <a:pt x="20580" y="8320"/>
                      <a:pt x="20321" y="8131"/>
                    </a:cubicBezTo>
                    <a:cubicBezTo>
                      <a:pt x="20061" y="7966"/>
                      <a:pt x="19848" y="7753"/>
                      <a:pt x="19564" y="7611"/>
                    </a:cubicBezTo>
                    <a:cubicBezTo>
                      <a:pt x="19517" y="7564"/>
                      <a:pt x="19423" y="7517"/>
                      <a:pt x="19375" y="7493"/>
                    </a:cubicBezTo>
                    <a:close/>
                    <a:moveTo>
                      <a:pt x="25542" y="11581"/>
                    </a:moveTo>
                    <a:cubicBezTo>
                      <a:pt x="26038" y="12077"/>
                      <a:pt x="26535" y="12597"/>
                      <a:pt x="27102" y="13022"/>
                    </a:cubicBezTo>
                    <a:cubicBezTo>
                      <a:pt x="27669" y="13471"/>
                      <a:pt x="28259" y="13896"/>
                      <a:pt x="28874" y="14203"/>
                    </a:cubicBezTo>
                    <a:cubicBezTo>
                      <a:pt x="29228" y="14392"/>
                      <a:pt x="29582" y="14558"/>
                      <a:pt x="29960" y="14723"/>
                    </a:cubicBezTo>
                    <a:cubicBezTo>
                      <a:pt x="29968" y="14726"/>
                      <a:pt x="29975" y="14727"/>
                      <a:pt x="29982" y="14727"/>
                    </a:cubicBezTo>
                    <a:cubicBezTo>
                      <a:pt x="30036" y="14727"/>
                      <a:pt x="30050" y="14650"/>
                      <a:pt x="30008" y="14629"/>
                    </a:cubicBezTo>
                    <a:cubicBezTo>
                      <a:pt x="29701" y="14511"/>
                      <a:pt x="29370" y="14369"/>
                      <a:pt x="29063" y="14180"/>
                    </a:cubicBezTo>
                    <a:cubicBezTo>
                      <a:pt x="28756" y="14014"/>
                      <a:pt x="28425" y="13825"/>
                      <a:pt x="28141" y="13660"/>
                    </a:cubicBezTo>
                    <a:cubicBezTo>
                      <a:pt x="27551" y="13258"/>
                      <a:pt x="26983" y="12857"/>
                      <a:pt x="26464" y="12384"/>
                    </a:cubicBezTo>
                    <a:lnTo>
                      <a:pt x="25566" y="11581"/>
                    </a:lnTo>
                    <a:close/>
                    <a:moveTo>
                      <a:pt x="32536" y="13235"/>
                    </a:moveTo>
                    <a:cubicBezTo>
                      <a:pt x="32630" y="13495"/>
                      <a:pt x="32749" y="13778"/>
                      <a:pt x="32843" y="14038"/>
                    </a:cubicBezTo>
                    <a:cubicBezTo>
                      <a:pt x="32961" y="14298"/>
                      <a:pt x="33032" y="14581"/>
                      <a:pt x="33197" y="14818"/>
                    </a:cubicBezTo>
                    <a:cubicBezTo>
                      <a:pt x="33204" y="14824"/>
                      <a:pt x="33212" y="14827"/>
                      <a:pt x="33220" y="14827"/>
                    </a:cubicBezTo>
                    <a:cubicBezTo>
                      <a:pt x="33241" y="14827"/>
                      <a:pt x="33262" y="14805"/>
                      <a:pt x="33245" y="14770"/>
                    </a:cubicBezTo>
                    <a:cubicBezTo>
                      <a:pt x="33150" y="14511"/>
                      <a:pt x="33008" y="14251"/>
                      <a:pt x="32890" y="14014"/>
                    </a:cubicBezTo>
                    <a:cubicBezTo>
                      <a:pt x="32772" y="13731"/>
                      <a:pt x="32654" y="13471"/>
                      <a:pt x="32536" y="13235"/>
                    </a:cubicBezTo>
                    <a:close/>
                    <a:moveTo>
                      <a:pt x="30953" y="10612"/>
                    </a:moveTo>
                    <a:cubicBezTo>
                      <a:pt x="31355" y="11108"/>
                      <a:pt x="31780" y="11628"/>
                      <a:pt x="32134" y="12148"/>
                    </a:cubicBezTo>
                    <a:cubicBezTo>
                      <a:pt x="32489" y="12691"/>
                      <a:pt x="32796" y="13235"/>
                      <a:pt x="33103" y="13825"/>
                    </a:cubicBezTo>
                    <a:lnTo>
                      <a:pt x="33552" y="14818"/>
                    </a:lnTo>
                    <a:cubicBezTo>
                      <a:pt x="33560" y="14834"/>
                      <a:pt x="33572" y="14842"/>
                      <a:pt x="33583" y="14842"/>
                    </a:cubicBezTo>
                    <a:cubicBezTo>
                      <a:pt x="33603" y="14842"/>
                      <a:pt x="33623" y="14816"/>
                      <a:pt x="33623" y="14770"/>
                    </a:cubicBezTo>
                    <a:cubicBezTo>
                      <a:pt x="33552" y="14440"/>
                      <a:pt x="33386" y="14156"/>
                      <a:pt x="33268" y="13896"/>
                    </a:cubicBezTo>
                    <a:cubicBezTo>
                      <a:pt x="33127" y="13636"/>
                      <a:pt x="32985" y="13329"/>
                      <a:pt x="32796" y="13069"/>
                    </a:cubicBezTo>
                    <a:cubicBezTo>
                      <a:pt x="32489" y="12502"/>
                      <a:pt x="32134" y="11935"/>
                      <a:pt x="31709" y="11439"/>
                    </a:cubicBezTo>
                    <a:cubicBezTo>
                      <a:pt x="31473" y="11155"/>
                      <a:pt x="31236" y="10872"/>
                      <a:pt x="30976" y="10612"/>
                    </a:cubicBezTo>
                    <a:close/>
                    <a:moveTo>
                      <a:pt x="32473" y="11893"/>
                    </a:moveTo>
                    <a:cubicBezTo>
                      <a:pt x="32582" y="12040"/>
                      <a:pt x="32681" y="12212"/>
                      <a:pt x="32796" y="12384"/>
                    </a:cubicBezTo>
                    <a:cubicBezTo>
                      <a:pt x="32914" y="12597"/>
                      <a:pt x="33032" y="12762"/>
                      <a:pt x="33150" y="12975"/>
                    </a:cubicBezTo>
                    <a:cubicBezTo>
                      <a:pt x="33363" y="13353"/>
                      <a:pt x="33575" y="13778"/>
                      <a:pt x="33741" y="14180"/>
                    </a:cubicBezTo>
                    <a:cubicBezTo>
                      <a:pt x="33835" y="14416"/>
                      <a:pt x="33906" y="14652"/>
                      <a:pt x="33954" y="14889"/>
                    </a:cubicBezTo>
                    <a:cubicBezTo>
                      <a:pt x="33954" y="14916"/>
                      <a:pt x="33968" y="14926"/>
                      <a:pt x="33986" y="14926"/>
                    </a:cubicBezTo>
                    <a:cubicBezTo>
                      <a:pt x="34013" y="14926"/>
                      <a:pt x="34048" y="14903"/>
                      <a:pt x="34048" y="14889"/>
                    </a:cubicBezTo>
                    <a:cubicBezTo>
                      <a:pt x="34024" y="14440"/>
                      <a:pt x="33835" y="14038"/>
                      <a:pt x="33623" y="13660"/>
                    </a:cubicBezTo>
                    <a:cubicBezTo>
                      <a:pt x="33386" y="13211"/>
                      <a:pt x="33150" y="12809"/>
                      <a:pt x="32890" y="12408"/>
                    </a:cubicBezTo>
                    <a:cubicBezTo>
                      <a:pt x="32771" y="12248"/>
                      <a:pt x="32617" y="12072"/>
                      <a:pt x="32473" y="11893"/>
                    </a:cubicBezTo>
                    <a:close/>
                    <a:moveTo>
                      <a:pt x="20911" y="9549"/>
                    </a:moveTo>
                    <a:lnTo>
                      <a:pt x="20911" y="9549"/>
                    </a:lnTo>
                    <a:cubicBezTo>
                      <a:pt x="21384" y="10258"/>
                      <a:pt x="21974" y="10919"/>
                      <a:pt x="22400" y="11628"/>
                    </a:cubicBezTo>
                    <a:cubicBezTo>
                      <a:pt x="22849" y="12290"/>
                      <a:pt x="23179" y="13069"/>
                      <a:pt x="23534" y="13778"/>
                    </a:cubicBezTo>
                    <a:cubicBezTo>
                      <a:pt x="23746" y="14180"/>
                      <a:pt x="23936" y="14581"/>
                      <a:pt x="24219" y="14959"/>
                    </a:cubicBezTo>
                    <a:cubicBezTo>
                      <a:pt x="24225" y="14965"/>
                      <a:pt x="24235" y="14968"/>
                      <a:pt x="24247" y="14968"/>
                    </a:cubicBezTo>
                    <a:cubicBezTo>
                      <a:pt x="24281" y="14968"/>
                      <a:pt x="24325" y="14942"/>
                      <a:pt x="24290" y="14889"/>
                    </a:cubicBezTo>
                    <a:cubicBezTo>
                      <a:pt x="23817" y="14251"/>
                      <a:pt x="23510" y="13518"/>
                      <a:pt x="23156" y="12762"/>
                    </a:cubicBezTo>
                    <a:cubicBezTo>
                      <a:pt x="22967" y="12408"/>
                      <a:pt x="22801" y="12053"/>
                      <a:pt x="22565" y="11699"/>
                    </a:cubicBezTo>
                    <a:cubicBezTo>
                      <a:pt x="22305" y="11345"/>
                      <a:pt x="22093" y="10990"/>
                      <a:pt x="21809" y="10683"/>
                    </a:cubicBezTo>
                    <a:cubicBezTo>
                      <a:pt x="21526" y="10281"/>
                      <a:pt x="21195" y="9927"/>
                      <a:pt x="20911" y="9549"/>
                    </a:cubicBezTo>
                    <a:close/>
                    <a:moveTo>
                      <a:pt x="51289" y="12900"/>
                    </a:moveTo>
                    <a:cubicBezTo>
                      <a:pt x="51283" y="12900"/>
                      <a:pt x="51278" y="12901"/>
                      <a:pt x="51272" y="12904"/>
                    </a:cubicBezTo>
                    <a:cubicBezTo>
                      <a:pt x="50233" y="13565"/>
                      <a:pt x="49217" y="14203"/>
                      <a:pt x="48154" y="14770"/>
                    </a:cubicBezTo>
                    <a:cubicBezTo>
                      <a:pt x="47870" y="14959"/>
                      <a:pt x="47563" y="15125"/>
                      <a:pt x="47256" y="15243"/>
                    </a:cubicBezTo>
                    <a:cubicBezTo>
                      <a:pt x="47799" y="15054"/>
                      <a:pt x="48366" y="14770"/>
                      <a:pt x="48910" y="14487"/>
                    </a:cubicBezTo>
                    <a:cubicBezTo>
                      <a:pt x="49429" y="14180"/>
                      <a:pt x="49949" y="13896"/>
                      <a:pt x="50469" y="13565"/>
                    </a:cubicBezTo>
                    <a:cubicBezTo>
                      <a:pt x="50753" y="13376"/>
                      <a:pt x="51036" y="13211"/>
                      <a:pt x="51320" y="12998"/>
                    </a:cubicBezTo>
                    <a:cubicBezTo>
                      <a:pt x="51383" y="12977"/>
                      <a:pt x="51334" y="12900"/>
                      <a:pt x="51289" y="12900"/>
                    </a:cubicBezTo>
                    <a:close/>
                    <a:moveTo>
                      <a:pt x="58663" y="10144"/>
                    </a:moveTo>
                    <a:cubicBezTo>
                      <a:pt x="58649" y="10144"/>
                      <a:pt x="58634" y="10150"/>
                      <a:pt x="58621" y="10163"/>
                    </a:cubicBezTo>
                    <a:cubicBezTo>
                      <a:pt x="58337" y="10494"/>
                      <a:pt x="58172" y="10872"/>
                      <a:pt x="57983" y="11226"/>
                    </a:cubicBezTo>
                    <a:cubicBezTo>
                      <a:pt x="57817" y="11628"/>
                      <a:pt x="57605" y="11959"/>
                      <a:pt x="57368" y="12313"/>
                    </a:cubicBezTo>
                    <a:cubicBezTo>
                      <a:pt x="57132" y="12715"/>
                      <a:pt x="56872" y="13046"/>
                      <a:pt x="56612" y="13400"/>
                    </a:cubicBezTo>
                    <a:cubicBezTo>
                      <a:pt x="56352" y="13707"/>
                      <a:pt x="56116" y="14038"/>
                      <a:pt x="55833" y="14322"/>
                    </a:cubicBezTo>
                    <a:cubicBezTo>
                      <a:pt x="55549" y="14676"/>
                      <a:pt x="55218" y="15007"/>
                      <a:pt x="54840" y="15267"/>
                    </a:cubicBezTo>
                    <a:lnTo>
                      <a:pt x="54840" y="15314"/>
                    </a:lnTo>
                    <a:cubicBezTo>
                      <a:pt x="55195" y="15101"/>
                      <a:pt x="55525" y="14841"/>
                      <a:pt x="55785" y="14534"/>
                    </a:cubicBezTo>
                    <a:cubicBezTo>
                      <a:pt x="56069" y="14251"/>
                      <a:pt x="56329" y="13920"/>
                      <a:pt x="56565" y="13589"/>
                    </a:cubicBezTo>
                    <a:cubicBezTo>
                      <a:pt x="56849" y="13258"/>
                      <a:pt x="57108" y="12904"/>
                      <a:pt x="57368" y="12549"/>
                    </a:cubicBezTo>
                    <a:cubicBezTo>
                      <a:pt x="57605" y="12219"/>
                      <a:pt x="57817" y="11864"/>
                      <a:pt x="58030" y="11463"/>
                    </a:cubicBezTo>
                    <a:cubicBezTo>
                      <a:pt x="58148" y="11274"/>
                      <a:pt x="58219" y="11061"/>
                      <a:pt x="58337" y="10848"/>
                    </a:cubicBezTo>
                    <a:lnTo>
                      <a:pt x="58691" y="10234"/>
                    </a:lnTo>
                    <a:cubicBezTo>
                      <a:pt x="58726" y="10183"/>
                      <a:pt x="58698" y="10144"/>
                      <a:pt x="58663" y="10144"/>
                    </a:cubicBezTo>
                    <a:close/>
                    <a:moveTo>
                      <a:pt x="52883" y="12592"/>
                    </a:moveTo>
                    <a:cubicBezTo>
                      <a:pt x="52874" y="12592"/>
                      <a:pt x="52865" y="12594"/>
                      <a:pt x="52855" y="12597"/>
                    </a:cubicBezTo>
                    <a:cubicBezTo>
                      <a:pt x="52690" y="12691"/>
                      <a:pt x="52501" y="12833"/>
                      <a:pt x="52359" y="12951"/>
                    </a:cubicBezTo>
                    <a:cubicBezTo>
                      <a:pt x="52170" y="13069"/>
                      <a:pt x="52029" y="13211"/>
                      <a:pt x="51887" y="13353"/>
                    </a:cubicBezTo>
                    <a:cubicBezTo>
                      <a:pt x="51556" y="13684"/>
                      <a:pt x="51225" y="13991"/>
                      <a:pt x="50918" y="14227"/>
                    </a:cubicBezTo>
                    <a:cubicBezTo>
                      <a:pt x="50256" y="14723"/>
                      <a:pt x="49524" y="15078"/>
                      <a:pt x="48792" y="15361"/>
                    </a:cubicBezTo>
                    <a:cubicBezTo>
                      <a:pt x="48366" y="15550"/>
                      <a:pt x="47917" y="15692"/>
                      <a:pt x="47516" y="15834"/>
                    </a:cubicBezTo>
                    <a:cubicBezTo>
                      <a:pt x="48272" y="15597"/>
                      <a:pt x="49075" y="15338"/>
                      <a:pt x="49808" y="14983"/>
                    </a:cubicBezTo>
                    <a:cubicBezTo>
                      <a:pt x="50162" y="14818"/>
                      <a:pt x="50516" y="14605"/>
                      <a:pt x="50847" y="14369"/>
                    </a:cubicBezTo>
                    <a:cubicBezTo>
                      <a:pt x="51202" y="14133"/>
                      <a:pt x="51509" y="13873"/>
                      <a:pt x="51816" y="13565"/>
                    </a:cubicBezTo>
                    <a:lnTo>
                      <a:pt x="52359" y="13117"/>
                    </a:lnTo>
                    <a:cubicBezTo>
                      <a:pt x="52454" y="13046"/>
                      <a:pt x="52525" y="12975"/>
                      <a:pt x="52619" y="12928"/>
                    </a:cubicBezTo>
                    <a:cubicBezTo>
                      <a:pt x="52714" y="12833"/>
                      <a:pt x="52832" y="12762"/>
                      <a:pt x="52926" y="12691"/>
                    </a:cubicBezTo>
                    <a:cubicBezTo>
                      <a:pt x="52967" y="12650"/>
                      <a:pt x="52938" y="12592"/>
                      <a:pt x="52883" y="12592"/>
                    </a:cubicBezTo>
                    <a:close/>
                    <a:moveTo>
                      <a:pt x="51786" y="12926"/>
                    </a:moveTo>
                    <a:cubicBezTo>
                      <a:pt x="51767" y="12926"/>
                      <a:pt x="51745" y="12933"/>
                      <a:pt x="51721" y="12951"/>
                    </a:cubicBezTo>
                    <a:cubicBezTo>
                      <a:pt x="51296" y="13211"/>
                      <a:pt x="50894" y="13495"/>
                      <a:pt x="50493" y="13778"/>
                    </a:cubicBezTo>
                    <a:cubicBezTo>
                      <a:pt x="50115" y="14038"/>
                      <a:pt x="49689" y="14298"/>
                      <a:pt x="49264" y="14581"/>
                    </a:cubicBezTo>
                    <a:cubicBezTo>
                      <a:pt x="48484" y="15054"/>
                      <a:pt x="47681" y="15432"/>
                      <a:pt x="46807" y="15668"/>
                    </a:cubicBezTo>
                    <a:cubicBezTo>
                      <a:pt x="46547" y="15716"/>
                      <a:pt x="46311" y="15786"/>
                      <a:pt x="46027" y="15810"/>
                    </a:cubicBezTo>
                    <a:cubicBezTo>
                      <a:pt x="45885" y="15834"/>
                      <a:pt x="45767" y="15834"/>
                      <a:pt x="45625" y="15857"/>
                    </a:cubicBezTo>
                    <a:cubicBezTo>
                      <a:pt x="45484" y="15905"/>
                      <a:pt x="45366" y="15905"/>
                      <a:pt x="45200" y="15928"/>
                    </a:cubicBezTo>
                    <a:cubicBezTo>
                      <a:pt x="45177" y="15928"/>
                      <a:pt x="45177" y="15952"/>
                      <a:pt x="45200" y="15952"/>
                    </a:cubicBezTo>
                    <a:lnTo>
                      <a:pt x="45555" y="15952"/>
                    </a:lnTo>
                    <a:cubicBezTo>
                      <a:pt x="45673" y="15952"/>
                      <a:pt x="45791" y="15928"/>
                      <a:pt x="45909" y="15928"/>
                    </a:cubicBezTo>
                    <a:cubicBezTo>
                      <a:pt x="46145" y="15905"/>
                      <a:pt x="46382" y="15857"/>
                      <a:pt x="46618" y="15810"/>
                    </a:cubicBezTo>
                    <a:cubicBezTo>
                      <a:pt x="47067" y="15716"/>
                      <a:pt x="47516" y="15574"/>
                      <a:pt x="47917" y="15408"/>
                    </a:cubicBezTo>
                    <a:cubicBezTo>
                      <a:pt x="48815" y="15007"/>
                      <a:pt x="49595" y="14511"/>
                      <a:pt x="50398" y="13991"/>
                    </a:cubicBezTo>
                    <a:cubicBezTo>
                      <a:pt x="50871" y="13660"/>
                      <a:pt x="51343" y="13353"/>
                      <a:pt x="51816" y="13046"/>
                    </a:cubicBezTo>
                    <a:cubicBezTo>
                      <a:pt x="51869" y="12993"/>
                      <a:pt x="51842" y="12926"/>
                      <a:pt x="51786" y="12926"/>
                    </a:cubicBezTo>
                    <a:close/>
                    <a:moveTo>
                      <a:pt x="58555" y="11142"/>
                    </a:moveTo>
                    <a:cubicBezTo>
                      <a:pt x="58536" y="11142"/>
                      <a:pt x="58512" y="11151"/>
                      <a:pt x="58502" y="11179"/>
                    </a:cubicBezTo>
                    <a:cubicBezTo>
                      <a:pt x="58290" y="11557"/>
                      <a:pt x="58124" y="11935"/>
                      <a:pt x="57888" y="12313"/>
                    </a:cubicBezTo>
                    <a:cubicBezTo>
                      <a:pt x="57628" y="12715"/>
                      <a:pt x="57392" y="13069"/>
                      <a:pt x="57132" y="13424"/>
                    </a:cubicBezTo>
                    <a:cubicBezTo>
                      <a:pt x="56872" y="13778"/>
                      <a:pt x="56612" y="14133"/>
                      <a:pt x="56305" y="14440"/>
                    </a:cubicBezTo>
                    <a:cubicBezTo>
                      <a:pt x="56022" y="14770"/>
                      <a:pt x="55691" y="15030"/>
                      <a:pt x="55313" y="15267"/>
                    </a:cubicBezTo>
                    <a:cubicBezTo>
                      <a:pt x="55100" y="15385"/>
                      <a:pt x="54887" y="15503"/>
                      <a:pt x="54722" y="15621"/>
                    </a:cubicBezTo>
                    <a:cubicBezTo>
                      <a:pt x="54604" y="15692"/>
                      <a:pt x="54509" y="15739"/>
                      <a:pt x="54391" y="15810"/>
                    </a:cubicBezTo>
                    <a:cubicBezTo>
                      <a:pt x="54291" y="15850"/>
                      <a:pt x="54207" y="15925"/>
                      <a:pt x="54112" y="15990"/>
                    </a:cubicBezTo>
                    <a:lnTo>
                      <a:pt x="54112" y="15990"/>
                    </a:lnTo>
                    <a:cubicBezTo>
                      <a:pt x="54196" y="15944"/>
                      <a:pt x="54290" y="15924"/>
                      <a:pt x="54368" y="15905"/>
                    </a:cubicBezTo>
                    <a:cubicBezTo>
                      <a:pt x="54439" y="15857"/>
                      <a:pt x="54557" y="15810"/>
                      <a:pt x="54651" y="15763"/>
                    </a:cubicBezTo>
                    <a:cubicBezTo>
                      <a:pt x="54864" y="15668"/>
                      <a:pt x="55029" y="15550"/>
                      <a:pt x="55218" y="15432"/>
                    </a:cubicBezTo>
                    <a:cubicBezTo>
                      <a:pt x="55596" y="15219"/>
                      <a:pt x="55927" y="14959"/>
                      <a:pt x="56258" y="14652"/>
                    </a:cubicBezTo>
                    <a:cubicBezTo>
                      <a:pt x="56565" y="14322"/>
                      <a:pt x="56849" y="13967"/>
                      <a:pt x="57108" y="13589"/>
                    </a:cubicBezTo>
                    <a:cubicBezTo>
                      <a:pt x="57368" y="13235"/>
                      <a:pt x="57605" y="12857"/>
                      <a:pt x="57841" y="12479"/>
                    </a:cubicBezTo>
                    <a:cubicBezTo>
                      <a:pt x="58101" y="12053"/>
                      <a:pt x="58384" y="11604"/>
                      <a:pt x="58550" y="11179"/>
                    </a:cubicBezTo>
                    <a:cubicBezTo>
                      <a:pt x="58607" y="11165"/>
                      <a:pt x="58586" y="11142"/>
                      <a:pt x="58555" y="11142"/>
                    </a:cubicBezTo>
                    <a:close/>
                    <a:moveTo>
                      <a:pt x="54112" y="15990"/>
                    </a:moveTo>
                    <a:cubicBezTo>
                      <a:pt x="54094" y="15999"/>
                      <a:pt x="54077" y="16010"/>
                      <a:pt x="54060" y="16023"/>
                    </a:cubicBezTo>
                    <a:cubicBezTo>
                      <a:pt x="54078" y="16012"/>
                      <a:pt x="54095" y="16001"/>
                      <a:pt x="54112" y="15990"/>
                    </a:cubicBezTo>
                    <a:close/>
                    <a:moveTo>
                      <a:pt x="57364" y="10871"/>
                    </a:moveTo>
                    <a:cubicBezTo>
                      <a:pt x="57347" y="10871"/>
                      <a:pt x="57329" y="10879"/>
                      <a:pt x="57321" y="10896"/>
                    </a:cubicBezTo>
                    <a:cubicBezTo>
                      <a:pt x="57108" y="11321"/>
                      <a:pt x="56943" y="11699"/>
                      <a:pt x="56730" y="12124"/>
                    </a:cubicBezTo>
                    <a:cubicBezTo>
                      <a:pt x="56518" y="12502"/>
                      <a:pt x="56281" y="12880"/>
                      <a:pt x="56045" y="13258"/>
                    </a:cubicBezTo>
                    <a:cubicBezTo>
                      <a:pt x="55549" y="14014"/>
                      <a:pt x="55006" y="14723"/>
                      <a:pt x="54391" y="15338"/>
                    </a:cubicBezTo>
                    <a:cubicBezTo>
                      <a:pt x="54037" y="15692"/>
                      <a:pt x="53659" y="16046"/>
                      <a:pt x="53304" y="16377"/>
                    </a:cubicBezTo>
                    <a:cubicBezTo>
                      <a:pt x="54013" y="15881"/>
                      <a:pt x="54628" y="15219"/>
                      <a:pt x="55218" y="14534"/>
                    </a:cubicBezTo>
                    <a:cubicBezTo>
                      <a:pt x="55785" y="13825"/>
                      <a:pt x="56281" y="13093"/>
                      <a:pt x="56730" y="12290"/>
                    </a:cubicBezTo>
                    <a:cubicBezTo>
                      <a:pt x="56967" y="11864"/>
                      <a:pt x="57203" y="11415"/>
                      <a:pt x="57416" y="10943"/>
                    </a:cubicBezTo>
                    <a:cubicBezTo>
                      <a:pt x="57431" y="10897"/>
                      <a:pt x="57397" y="10871"/>
                      <a:pt x="57364" y="10871"/>
                    </a:cubicBezTo>
                    <a:close/>
                    <a:moveTo>
                      <a:pt x="55714" y="16826"/>
                    </a:moveTo>
                    <a:cubicBezTo>
                      <a:pt x="55699" y="16826"/>
                      <a:pt x="55693" y="16837"/>
                      <a:pt x="55699" y="16837"/>
                    </a:cubicBezTo>
                    <a:cubicBezTo>
                      <a:pt x="55701" y="16837"/>
                      <a:pt x="55707" y="16834"/>
                      <a:pt x="55714" y="16826"/>
                    </a:cubicBezTo>
                    <a:close/>
                    <a:moveTo>
                      <a:pt x="63630" y="15101"/>
                    </a:moveTo>
                    <a:cubicBezTo>
                      <a:pt x="63133" y="15290"/>
                      <a:pt x="62637" y="15456"/>
                      <a:pt x="62117" y="15597"/>
                    </a:cubicBezTo>
                    <a:cubicBezTo>
                      <a:pt x="61621" y="15786"/>
                      <a:pt x="61125" y="15928"/>
                      <a:pt x="60629" y="16070"/>
                    </a:cubicBezTo>
                    <a:cubicBezTo>
                      <a:pt x="59613" y="16377"/>
                      <a:pt x="58573" y="16590"/>
                      <a:pt x="57510" y="16708"/>
                    </a:cubicBezTo>
                    <a:cubicBezTo>
                      <a:pt x="56896" y="16755"/>
                      <a:pt x="56305" y="16826"/>
                      <a:pt x="55714" y="16826"/>
                    </a:cubicBezTo>
                    <a:cubicBezTo>
                      <a:pt x="55944" y="16846"/>
                      <a:pt x="56170" y="16853"/>
                      <a:pt x="56394" y="16853"/>
                    </a:cubicBezTo>
                    <a:cubicBezTo>
                      <a:pt x="56701" y="16853"/>
                      <a:pt x="57007" y="16840"/>
                      <a:pt x="57321" y="16826"/>
                    </a:cubicBezTo>
                    <a:cubicBezTo>
                      <a:pt x="57841" y="16755"/>
                      <a:pt x="58384" y="16708"/>
                      <a:pt x="58880" y="16613"/>
                    </a:cubicBezTo>
                    <a:cubicBezTo>
                      <a:pt x="59920" y="16401"/>
                      <a:pt x="60936" y="16141"/>
                      <a:pt x="61976" y="15810"/>
                    </a:cubicBezTo>
                    <a:cubicBezTo>
                      <a:pt x="62543" y="15645"/>
                      <a:pt x="63133" y="15432"/>
                      <a:pt x="63700" y="15219"/>
                    </a:cubicBezTo>
                    <a:cubicBezTo>
                      <a:pt x="63748" y="15196"/>
                      <a:pt x="63724" y="15101"/>
                      <a:pt x="63630" y="15101"/>
                    </a:cubicBezTo>
                    <a:close/>
                    <a:moveTo>
                      <a:pt x="46311" y="17015"/>
                    </a:moveTo>
                    <a:lnTo>
                      <a:pt x="46311" y="17015"/>
                    </a:lnTo>
                    <a:cubicBezTo>
                      <a:pt x="46329" y="17033"/>
                      <a:pt x="46353" y="17051"/>
                      <a:pt x="46380" y="17068"/>
                    </a:cubicBezTo>
                    <a:lnTo>
                      <a:pt x="46380" y="17068"/>
                    </a:lnTo>
                    <a:cubicBezTo>
                      <a:pt x="46357" y="17050"/>
                      <a:pt x="46334" y="17033"/>
                      <a:pt x="46311" y="17015"/>
                    </a:cubicBezTo>
                    <a:close/>
                    <a:moveTo>
                      <a:pt x="66105" y="15279"/>
                    </a:moveTo>
                    <a:cubicBezTo>
                      <a:pt x="66092" y="15279"/>
                      <a:pt x="66078" y="15283"/>
                      <a:pt x="66063" y="15290"/>
                    </a:cubicBezTo>
                    <a:lnTo>
                      <a:pt x="65000" y="15645"/>
                    </a:lnTo>
                    <a:cubicBezTo>
                      <a:pt x="64646" y="15692"/>
                      <a:pt x="64291" y="15786"/>
                      <a:pt x="63937" y="15905"/>
                    </a:cubicBezTo>
                    <a:cubicBezTo>
                      <a:pt x="63228" y="16094"/>
                      <a:pt x="62495" y="16283"/>
                      <a:pt x="61763" y="16424"/>
                    </a:cubicBezTo>
                    <a:cubicBezTo>
                      <a:pt x="61031" y="16590"/>
                      <a:pt x="60298" y="16684"/>
                      <a:pt x="59566" y="16826"/>
                    </a:cubicBezTo>
                    <a:cubicBezTo>
                      <a:pt x="58810" y="16897"/>
                      <a:pt x="58077" y="16991"/>
                      <a:pt x="57321" y="17015"/>
                    </a:cubicBezTo>
                    <a:cubicBezTo>
                      <a:pt x="56565" y="17062"/>
                      <a:pt x="55809" y="17086"/>
                      <a:pt x="55076" y="17086"/>
                    </a:cubicBezTo>
                    <a:lnTo>
                      <a:pt x="54793" y="17086"/>
                    </a:lnTo>
                    <a:lnTo>
                      <a:pt x="54793" y="17110"/>
                    </a:lnTo>
                    <a:cubicBezTo>
                      <a:pt x="55549" y="17180"/>
                      <a:pt x="56305" y="17180"/>
                      <a:pt x="57038" y="17180"/>
                    </a:cubicBezTo>
                    <a:cubicBezTo>
                      <a:pt x="57794" y="17133"/>
                      <a:pt x="58550" y="17086"/>
                      <a:pt x="59306" y="17015"/>
                    </a:cubicBezTo>
                    <a:cubicBezTo>
                      <a:pt x="60038" y="16944"/>
                      <a:pt x="60794" y="16826"/>
                      <a:pt x="61503" y="16684"/>
                    </a:cubicBezTo>
                    <a:cubicBezTo>
                      <a:pt x="62259" y="16543"/>
                      <a:pt x="62992" y="16377"/>
                      <a:pt x="63700" y="16188"/>
                    </a:cubicBezTo>
                    <a:cubicBezTo>
                      <a:pt x="64409" y="15999"/>
                      <a:pt x="65142" y="15786"/>
                      <a:pt x="65851" y="15503"/>
                    </a:cubicBezTo>
                    <a:cubicBezTo>
                      <a:pt x="65945" y="15479"/>
                      <a:pt x="66040" y="15456"/>
                      <a:pt x="66110" y="15408"/>
                    </a:cubicBezTo>
                    <a:cubicBezTo>
                      <a:pt x="66190" y="15369"/>
                      <a:pt x="66169" y="15279"/>
                      <a:pt x="66105" y="15279"/>
                    </a:cubicBezTo>
                    <a:close/>
                    <a:moveTo>
                      <a:pt x="66262" y="15900"/>
                    </a:moveTo>
                    <a:cubicBezTo>
                      <a:pt x="66252" y="15900"/>
                      <a:pt x="66241" y="15901"/>
                      <a:pt x="66229" y="15905"/>
                    </a:cubicBezTo>
                    <a:cubicBezTo>
                      <a:pt x="65945" y="15999"/>
                      <a:pt x="65638" y="16094"/>
                      <a:pt x="65354" y="16235"/>
                    </a:cubicBezTo>
                    <a:cubicBezTo>
                      <a:pt x="65047" y="16306"/>
                      <a:pt x="64764" y="16424"/>
                      <a:pt x="64433" y="16519"/>
                    </a:cubicBezTo>
                    <a:cubicBezTo>
                      <a:pt x="63819" y="16708"/>
                      <a:pt x="63204" y="16850"/>
                      <a:pt x="62566" y="16991"/>
                    </a:cubicBezTo>
                    <a:cubicBezTo>
                      <a:pt x="61952" y="17110"/>
                      <a:pt x="61338" y="17228"/>
                      <a:pt x="60676" y="17322"/>
                    </a:cubicBezTo>
                    <a:cubicBezTo>
                      <a:pt x="60062" y="17417"/>
                      <a:pt x="59400" y="17440"/>
                      <a:pt x="58786" y="17464"/>
                    </a:cubicBezTo>
                    <a:cubicBezTo>
                      <a:pt x="58479" y="17464"/>
                      <a:pt x="58148" y="17488"/>
                      <a:pt x="57817" y="17488"/>
                    </a:cubicBezTo>
                    <a:lnTo>
                      <a:pt x="56636" y="17488"/>
                    </a:lnTo>
                    <a:cubicBezTo>
                      <a:pt x="56612" y="17488"/>
                      <a:pt x="56612" y="17535"/>
                      <a:pt x="56636" y="17535"/>
                    </a:cubicBezTo>
                    <a:cubicBezTo>
                      <a:pt x="57055" y="17580"/>
                      <a:pt x="57456" y="17596"/>
                      <a:pt x="57855" y="17596"/>
                    </a:cubicBezTo>
                    <a:cubicBezTo>
                      <a:pt x="58086" y="17596"/>
                      <a:pt x="58316" y="17591"/>
                      <a:pt x="58550" y="17582"/>
                    </a:cubicBezTo>
                    <a:cubicBezTo>
                      <a:pt x="59211" y="17582"/>
                      <a:pt x="59849" y="17535"/>
                      <a:pt x="60487" y="17464"/>
                    </a:cubicBezTo>
                    <a:cubicBezTo>
                      <a:pt x="61125" y="17417"/>
                      <a:pt x="61739" y="17322"/>
                      <a:pt x="62401" y="17180"/>
                    </a:cubicBezTo>
                    <a:cubicBezTo>
                      <a:pt x="63015" y="17062"/>
                      <a:pt x="63677" y="16897"/>
                      <a:pt x="64268" y="16732"/>
                    </a:cubicBezTo>
                    <a:cubicBezTo>
                      <a:pt x="64882" y="16543"/>
                      <a:pt x="65473" y="16377"/>
                      <a:pt x="66087" y="16141"/>
                    </a:cubicBezTo>
                    <a:cubicBezTo>
                      <a:pt x="66181" y="16117"/>
                      <a:pt x="66229" y="16070"/>
                      <a:pt x="66323" y="16046"/>
                    </a:cubicBezTo>
                    <a:cubicBezTo>
                      <a:pt x="66344" y="15964"/>
                      <a:pt x="66328" y="15900"/>
                      <a:pt x="66262" y="15900"/>
                    </a:cubicBezTo>
                    <a:close/>
                    <a:moveTo>
                      <a:pt x="47870" y="17299"/>
                    </a:moveTo>
                    <a:lnTo>
                      <a:pt x="47870" y="17299"/>
                    </a:lnTo>
                    <a:cubicBezTo>
                      <a:pt x="48035" y="17417"/>
                      <a:pt x="48224" y="17558"/>
                      <a:pt x="48437" y="17653"/>
                    </a:cubicBezTo>
                    <a:lnTo>
                      <a:pt x="49051" y="17913"/>
                    </a:lnTo>
                    <a:cubicBezTo>
                      <a:pt x="49453" y="18055"/>
                      <a:pt x="49878" y="18173"/>
                      <a:pt x="50327" y="18291"/>
                    </a:cubicBezTo>
                    <a:cubicBezTo>
                      <a:pt x="51178" y="18504"/>
                      <a:pt x="52029" y="18622"/>
                      <a:pt x="52879" y="18716"/>
                    </a:cubicBezTo>
                    <a:cubicBezTo>
                      <a:pt x="53115" y="18740"/>
                      <a:pt x="53399" y="18763"/>
                      <a:pt x="53612" y="18763"/>
                    </a:cubicBezTo>
                    <a:cubicBezTo>
                      <a:pt x="53779" y="18780"/>
                      <a:pt x="53969" y="18797"/>
                      <a:pt x="54150" y="18797"/>
                    </a:cubicBezTo>
                    <a:cubicBezTo>
                      <a:pt x="54225" y="18797"/>
                      <a:pt x="54298" y="18794"/>
                      <a:pt x="54368" y="18787"/>
                    </a:cubicBezTo>
                    <a:cubicBezTo>
                      <a:pt x="54415" y="18787"/>
                      <a:pt x="54415" y="18716"/>
                      <a:pt x="54368" y="18716"/>
                    </a:cubicBezTo>
                    <a:cubicBezTo>
                      <a:pt x="54155" y="18669"/>
                      <a:pt x="53942" y="18645"/>
                      <a:pt x="53706" y="18622"/>
                    </a:cubicBezTo>
                    <a:cubicBezTo>
                      <a:pt x="53493" y="18574"/>
                      <a:pt x="53257" y="18574"/>
                      <a:pt x="53068" y="18551"/>
                    </a:cubicBezTo>
                    <a:cubicBezTo>
                      <a:pt x="52619" y="18527"/>
                      <a:pt x="52194" y="18456"/>
                      <a:pt x="51792" y="18409"/>
                    </a:cubicBezTo>
                    <a:cubicBezTo>
                      <a:pt x="50918" y="18362"/>
                      <a:pt x="50091" y="18173"/>
                      <a:pt x="49264" y="17913"/>
                    </a:cubicBezTo>
                    <a:cubicBezTo>
                      <a:pt x="49028" y="17818"/>
                      <a:pt x="48792" y="17771"/>
                      <a:pt x="48555" y="17653"/>
                    </a:cubicBezTo>
                    <a:cubicBezTo>
                      <a:pt x="48319" y="17558"/>
                      <a:pt x="48083" y="17440"/>
                      <a:pt x="47870" y="17299"/>
                    </a:cubicBezTo>
                    <a:close/>
                    <a:moveTo>
                      <a:pt x="40049" y="17299"/>
                    </a:moveTo>
                    <a:cubicBezTo>
                      <a:pt x="40546" y="17724"/>
                      <a:pt x="41113" y="18126"/>
                      <a:pt x="41727" y="18433"/>
                    </a:cubicBezTo>
                    <a:cubicBezTo>
                      <a:pt x="42318" y="18740"/>
                      <a:pt x="42956" y="18976"/>
                      <a:pt x="43617" y="19189"/>
                    </a:cubicBezTo>
                    <a:cubicBezTo>
                      <a:pt x="43972" y="19307"/>
                      <a:pt x="44350" y="19378"/>
                      <a:pt x="44704" y="19449"/>
                    </a:cubicBezTo>
                    <a:cubicBezTo>
                      <a:pt x="44775" y="19425"/>
                      <a:pt x="44799" y="19331"/>
                      <a:pt x="44728" y="19331"/>
                    </a:cubicBezTo>
                    <a:cubicBezTo>
                      <a:pt x="44090" y="19142"/>
                      <a:pt x="43428" y="19000"/>
                      <a:pt x="42814" y="18763"/>
                    </a:cubicBezTo>
                    <a:cubicBezTo>
                      <a:pt x="42200" y="18527"/>
                      <a:pt x="41585" y="18267"/>
                      <a:pt x="40995" y="17937"/>
                    </a:cubicBezTo>
                    <a:cubicBezTo>
                      <a:pt x="40664" y="17724"/>
                      <a:pt x="40333" y="17535"/>
                      <a:pt x="40049" y="17299"/>
                    </a:cubicBezTo>
                    <a:close/>
                    <a:moveTo>
                      <a:pt x="46380" y="17068"/>
                    </a:moveTo>
                    <a:lnTo>
                      <a:pt x="46380" y="17068"/>
                    </a:lnTo>
                    <a:cubicBezTo>
                      <a:pt x="46883" y="17444"/>
                      <a:pt x="47447" y="17736"/>
                      <a:pt x="48012" y="18007"/>
                    </a:cubicBezTo>
                    <a:cubicBezTo>
                      <a:pt x="48603" y="18291"/>
                      <a:pt x="49264" y="18527"/>
                      <a:pt x="49878" y="18716"/>
                    </a:cubicBezTo>
                    <a:cubicBezTo>
                      <a:pt x="50516" y="18905"/>
                      <a:pt x="51154" y="19071"/>
                      <a:pt x="51816" y="19212"/>
                    </a:cubicBezTo>
                    <a:cubicBezTo>
                      <a:pt x="52477" y="19331"/>
                      <a:pt x="53115" y="19449"/>
                      <a:pt x="53801" y="19496"/>
                    </a:cubicBezTo>
                    <a:cubicBezTo>
                      <a:pt x="54462" y="19567"/>
                      <a:pt x="55124" y="19614"/>
                      <a:pt x="55785" y="19661"/>
                    </a:cubicBezTo>
                    <a:lnTo>
                      <a:pt x="56022" y="19661"/>
                    </a:lnTo>
                    <a:cubicBezTo>
                      <a:pt x="56069" y="19661"/>
                      <a:pt x="56069" y="19543"/>
                      <a:pt x="56022" y="19543"/>
                    </a:cubicBezTo>
                    <a:cubicBezTo>
                      <a:pt x="55360" y="19472"/>
                      <a:pt x="54675" y="19449"/>
                      <a:pt x="54037" y="19378"/>
                    </a:cubicBezTo>
                    <a:cubicBezTo>
                      <a:pt x="53399" y="19331"/>
                      <a:pt x="52737" y="19236"/>
                      <a:pt x="52099" y="19118"/>
                    </a:cubicBezTo>
                    <a:cubicBezTo>
                      <a:pt x="51438" y="19000"/>
                      <a:pt x="50800" y="18858"/>
                      <a:pt x="50162" y="18669"/>
                    </a:cubicBezTo>
                    <a:cubicBezTo>
                      <a:pt x="49524" y="18504"/>
                      <a:pt x="48910" y="18267"/>
                      <a:pt x="48272" y="18031"/>
                    </a:cubicBezTo>
                    <a:cubicBezTo>
                      <a:pt x="47657" y="17771"/>
                      <a:pt x="47067" y="17464"/>
                      <a:pt x="46500" y="17133"/>
                    </a:cubicBezTo>
                    <a:cubicBezTo>
                      <a:pt x="46470" y="17119"/>
                      <a:pt x="46423" y="17095"/>
                      <a:pt x="46380" y="17068"/>
                    </a:cubicBezTo>
                    <a:close/>
                    <a:moveTo>
                      <a:pt x="45011" y="16755"/>
                    </a:moveTo>
                    <a:cubicBezTo>
                      <a:pt x="45011" y="16755"/>
                      <a:pt x="44964" y="16755"/>
                      <a:pt x="44964" y="16779"/>
                    </a:cubicBezTo>
                    <a:cubicBezTo>
                      <a:pt x="45531" y="17228"/>
                      <a:pt x="46145" y="17677"/>
                      <a:pt x="46783" y="18031"/>
                    </a:cubicBezTo>
                    <a:cubicBezTo>
                      <a:pt x="47398" y="18409"/>
                      <a:pt x="48035" y="18740"/>
                      <a:pt x="48721" y="19023"/>
                    </a:cubicBezTo>
                    <a:cubicBezTo>
                      <a:pt x="49382" y="19307"/>
                      <a:pt x="50020" y="19543"/>
                      <a:pt x="50705" y="19709"/>
                    </a:cubicBezTo>
                    <a:cubicBezTo>
                      <a:pt x="51343" y="19898"/>
                      <a:pt x="52005" y="20016"/>
                      <a:pt x="52690" y="20087"/>
                    </a:cubicBezTo>
                    <a:cubicBezTo>
                      <a:pt x="53177" y="20159"/>
                      <a:pt x="53692" y="20190"/>
                      <a:pt x="54214" y="20190"/>
                    </a:cubicBezTo>
                    <a:cubicBezTo>
                      <a:pt x="54375" y="20190"/>
                      <a:pt x="54537" y="20187"/>
                      <a:pt x="54698" y="20181"/>
                    </a:cubicBezTo>
                    <a:cubicBezTo>
                      <a:pt x="54769" y="20181"/>
                      <a:pt x="54864" y="20181"/>
                      <a:pt x="54958" y="20157"/>
                    </a:cubicBezTo>
                    <a:cubicBezTo>
                      <a:pt x="55006" y="20157"/>
                      <a:pt x="55006" y="20063"/>
                      <a:pt x="54958" y="20063"/>
                    </a:cubicBezTo>
                    <a:cubicBezTo>
                      <a:pt x="54273" y="20063"/>
                      <a:pt x="53635" y="20063"/>
                      <a:pt x="52950" y="20016"/>
                    </a:cubicBezTo>
                    <a:cubicBezTo>
                      <a:pt x="52288" y="19945"/>
                      <a:pt x="51627" y="19827"/>
                      <a:pt x="50965" y="19661"/>
                    </a:cubicBezTo>
                    <a:cubicBezTo>
                      <a:pt x="50327" y="19472"/>
                      <a:pt x="49642" y="19260"/>
                      <a:pt x="49028" y="19023"/>
                    </a:cubicBezTo>
                    <a:cubicBezTo>
                      <a:pt x="48343" y="18763"/>
                      <a:pt x="47681" y="18433"/>
                      <a:pt x="47043" y="18078"/>
                    </a:cubicBezTo>
                    <a:cubicBezTo>
                      <a:pt x="46382" y="17724"/>
                      <a:pt x="45791" y="17346"/>
                      <a:pt x="45200" y="16897"/>
                    </a:cubicBezTo>
                    <a:cubicBezTo>
                      <a:pt x="45153" y="16850"/>
                      <a:pt x="45058" y="16826"/>
                      <a:pt x="45011" y="16755"/>
                    </a:cubicBezTo>
                    <a:close/>
                    <a:moveTo>
                      <a:pt x="37474" y="15196"/>
                    </a:moveTo>
                    <a:cubicBezTo>
                      <a:pt x="37569" y="15338"/>
                      <a:pt x="37687" y="15479"/>
                      <a:pt x="37758" y="15621"/>
                    </a:cubicBezTo>
                    <a:cubicBezTo>
                      <a:pt x="37852" y="15786"/>
                      <a:pt x="37970" y="15928"/>
                      <a:pt x="38088" y="16046"/>
                    </a:cubicBezTo>
                    <a:cubicBezTo>
                      <a:pt x="38301" y="16306"/>
                      <a:pt x="38537" y="16566"/>
                      <a:pt x="38774" y="16850"/>
                    </a:cubicBezTo>
                    <a:cubicBezTo>
                      <a:pt x="39246" y="17346"/>
                      <a:pt x="39742" y="17842"/>
                      <a:pt x="40333" y="18267"/>
                    </a:cubicBezTo>
                    <a:cubicBezTo>
                      <a:pt x="40900" y="18669"/>
                      <a:pt x="41491" y="19000"/>
                      <a:pt x="42105" y="19260"/>
                    </a:cubicBezTo>
                    <a:cubicBezTo>
                      <a:pt x="42719" y="19520"/>
                      <a:pt x="43381" y="19732"/>
                      <a:pt x="44066" y="19921"/>
                    </a:cubicBezTo>
                    <a:cubicBezTo>
                      <a:pt x="44728" y="20087"/>
                      <a:pt x="45389" y="20205"/>
                      <a:pt x="46074" y="20323"/>
                    </a:cubicBezTo>
                    <a:cubicBezTo>
                      <a:pt x="46145" y="20323"/>
                      <a:pt x="46240" y="20347"/>
                      <a:pt x="46311" y="20347"/>
                    </a:cubicBezTo>
                    <a:cubicBezTo>
                      <a:pt x="46330" y="20354"/>
                      <a:pt x="46347" y="20358"/>
                      <a:pt x="46361" y="20358"/>
                    </a:cubicBezTo>
                    <a:cubicBezTo>
                      <a:pt x="46434" y="20358"/>
                      <a:pt x="46441" y="20272"/>
                      <a:pt x="46382" y="20252"/>
                    </a:cubicBezTo>
                    <a:cubicBezTo>
                      <a:pt x="46074" y="20157"/>
                      <a:pt x="45720" y="20134"/>
                      <a:pt x="45389" y="20039"/>
                    </a:cubicBezTo>
                    <a:cubicBezTo>
                      <a:pt x="45058" y="19968"/>
                      <a:pt x="44728" y="19898"/>
                      <a:pt x="44373" y="19827"/>
                    </a:cubicBezTo>
                    <a:cubicBezTo>
                      <a:pt x="43735" y="19685"/>
                      <a:pt x="43074" y="19472"/>
                      <a:pt x="42436" y="19236"/>
                    </a:cubicBezTo>
                    <a:cubicBezTo>
                      <a:pt x="41821" y="19000"/>
                      <a:pt x="41184" y="18669"/>
                      <a:pt x="40640" y="18315"/>
                    </a:cubicBezTo>
                    <a:cubicBezTo>
                      <a:pt x="40049" y="17937"/>
                      <a:pt x="39506" y="17464"/>
                      <a:pt x="39033" y="16968"/>
                    </a:cubicBezTo>
                    <a:cubicBezTo>
                      <a:pt x="38537" y="16448"/>
                      <a:pt x="38112" y="15928"/>
                      <a:pt x="37639" y="15385"/>
                    </a:cubicBezTo>
                    <a:cubicBezTo>
                      <a:pt x="37592" y="15338"/>
                      <a:pt x="37521" y="15243"/>
                      <a:pt x="37498" y="15196"/>
                    </a:cubicBezTo>
                    <a:close/>
                    <a:moveTo>
                      <a:pt x="36783" y="14122"/>
                    </a:moveTo>
                    <a:cubicBezTo>
                      <a:pt x="36776" y="14122"/>
                      <a:pt x="36765" y="14133"/>
                      <a:pt x="36765" y="14133"/>
                    </a:cubicBezTo>
                    <a:cubicBezTo>
                      <a:pt x="36883" y="14511"/>
                      <a:pt x="37049" y="14865"/>
                      <a:pt x="37238" y="15219"/>
                    </a:cubicBezTo>
                    <a:cubicBezTo>
                      <a:pt x="37403" y="15574"/>
                      <a:pt x="37616" y="15905"/>
                      <a:pt x="37852" y="16235"/>
                    </a:cubicBezTo>
                    <a:cubicBezTo>
                      <a:pt x="38301" y="16873"/>
                      <a:pt x="38821" y="17488"/>
                      <a:pt x="39411" y="18031"/>
                    </a:cubicBezTo>
                    <a:cubicBezTo>
                      <a:pt x="40002" y="18598"/>
                      <a:pt x="40664" y="19094"/>
                      <a:pt x="41373" y="19543"/>
                    </a:cubicBezTo>
                    <a:cubicBezTo>
                      <a:pt x="42081" y="19968"/>
                      <a:pt x="42837" y="20394"/>
                      <a:pt x="43641" y="20677"/>
                    </a:cubicBezTo>
                    <a:cubicBezTo>
                      <a:pt x="44444" y="21008"/>
                      <a:pt x="45271" y="21268"/>
                      <a:pt x="46098" y="21457"/>
                    </a:cubicBezTo>
                    <a:cubicBezTo>
                      <a:pt x="46193" y="21481"/>
                      <a:pt x="46311" y="21481"/>
                      <a:pt x="46382" y="21504"/>
                    </a:cubicBezTo>
                    <a:cubicBezTo>
                      <a:pt x="46452" y="21504"/>
                      <a:pt x="46476" y="21433"/>
                      <a:pt x="46429" y="21386"/>
                    </a:cubicBezTo>
                    <a:cubicBezTo>
                      <a:pt x="45602" y="21197"/>
                      <a:pt x="44775" y="20961"/>
                      <a:pt x="43995" y="20654"/>
                    </a:cubicBezTo>
                    <a:cubicBezTo>
                      <a:pt x="43168" y="20417"/>
                      <a:pt x="42412" y="20063"/>
                      <a:pt x="41703" y="19614"/>
                    </a:cubicBezTo>
                    <a:cubicBezTo>
                      <a:pt x="40995" y="19212"/>
                      <a:pt x="40333" y="18716"/>
                      <a:pt x="39719" y="18173"/>
                    </a:cubicBezTo>
                    <a:cubicBezTo>
                      <a:pt x="39128" y="17653"/>
                      <a:pt x="38585" y="17062"/>
                      <a:pt x="38112" y="16424"/>
                    </a:cubicBezTo>
                    <a:cubicBezTo>
                      <a:pt x="37876" y="16117"/>
                      <a:pt x="37687" y="15786"/>
                      <a:pt x="37474" y="15432"/>
                    </a:cubicBezTo>
                    <a:cubicBezTo>
                      <a:pt x="37261" y="15101"/>
                      <a:pt x="37096" y="14747"/>
                      <a:pt x="36907" y="14392"/>
                    </a:cubicBezTo>
                    <a:cubicBezTo>
                      <a:pt x="36883" y="14298"/>
                      <a:pt x="36812" y="14227"/>
                      <a:pt x="36789" y="14133"/>
                    </a:cubicBezTo>
                    <a:cubicBezTo>
                      <a:pt x="36789" y="14125"/>
                      <a:pt x="36786" y="14122"/>
                      <a:pt x="36783" y="14122"/>
                    </a:cubicBezTo>
                    <a:close/>
                    <a:moveTo>
                      <a:pt x="36529" y="14605"/>
                    </a:moveTo>
                    <a:cubicBezTo>
                      <a:pt x="36694" y="15007"/>
                      <a:pt x="36860" y="15432"/>
                      <a:pt x="37096" y="15834"/>
                    </a:cubicBezTo>
                    <a:cubicBezTo>
                      <a:pt x="37285" y="16235"/>
                      <a:pt x="37569" y="16613"/>
                      <a:pt x="37805" y="16991"/>
                    </a:cubicBezTo>
                    <a:cubicBezTo>
                      <a:pt x="38325" y="17724"/>
                      <a:pt x="38915" y="18409"/>
                      <a:pt x="39600" y="19023"/>
                    </a:cubicBezTo>
                    <a:cubicBezTo>
                      <a:pt x="40286" y="19661"/>
                      <a:pt x="41018" y="20181"/>
                      <a:pt x="41845" y="20654"/>
                    </a:cubicBezTo>
                    <a:cubicBezTo>
                      <a:pt x="42648" y="21103"/>
                      <a:pt x="43499" y="21481"/>
                      <a:pt x="44373" y="21788"/>
                    </a:cubicBezTo>
                    <a:cubicBezTo>
                      <a:pt x="45271" y="22071"/>
                      <a:pt x="46193" y="22260"/>
                      <a:pt x="47090" y="22331"/>
                    </a:cubicBezTo>
                    <a:cubicBezTo>
                      <a:pt x="47209" y="22331"/>
                      <a:pt x="47327" y="22331"/>
                      <a:pt x="47445" y="22378"/>
                    </a:cubicBezTo>
                    <a:cubicBezTo>
                      <a:pt x="47516" y="22308"/>
                      <a:pt x="47516" y="22213"/>
                      <a:pt x="47445" y="22213"/>
                    </a:cubicBezTo>
                    <a:cubicBezTo>
                      <a:pt x="46547" y="22095"/>
                      <a:pt x="45625" y="21953"/>
                      <a:pt x="44775" y="21717"/>
                    </a:cubicBezTo>
                    <a:cubicBezTo>
                      <a:pt x="43877" y="21457"/>
                      <a:pt x="43026" y="21126"/>
                      <a:pt x="42223" y="20677"/>
                    </a:cubicBezTo>
                    <a:cubicBezTo>
                      <a:pt x="41420" y="20252"/>
                      <a:pt x="40664" y="19732"/>
                      <a:pt x="39979" y="19142"/>
                    </a:cubicBezTo>
                    <a:cubicBezTo>
                      <a:pt x="39293" y="18551"/>
                      <a:pt x="38655" y="17913"/>
                      <a:pt x="38112" y="17204"/>
                    </a:cubicBezTo>
                    <a:cubicBezTo>
                      <a:pt x="37852" y="16850"/>
                      <a:pt x="37592" y="16472"/>
                      <a:pt x="37356" y="16070"/>
                    </a:cubicBezTo>
                    <a:cubicBezTo>
                      <a:pt x="37238" y="15881"/>
                      <a:pt x="37120" y="15692"/>
                      <a:pt x="37025" y="15479"/>
                    </a:cubicBezTo>
                    <a:cubicBezTo>
                      <a:pt x="36907" y="15290"/>
                      <a:pt x="36812" y="15101"/>
                      <a:pt x="36694" y="14889"/>
                    </a:cubicBezTo>
                    <a:cubicBezTo>
                      <a:pt x="36647" y="14818"/>
                      <a:pt x="36623" y="14700"/>
                      <a:pt x="36553" y="14605"/>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548825" y="3827375"/>
                <a:ext cx="321350" cy="392050"/>
              </a:xfrm>
              <a:custGeom>
                <a:avLst/>
                <a:gdLst/>
                <a:ahLst/>
                <a:cxnLst/>
                <a:rect l="l" t="t" r="r" b="b"/>
                <a:pathLst>
                  <a:path w="12854" h="15682" extrusionOk="0">
                    <a:moveTo>
                      <a:pt x="5057" y="0"/>
                    </a:moveTo>
                    <a:cubicBezTo>
                      <a:pt x="4629" y="0"/>
                      <a:pt x="4196" y="76"/>
                      <a:pt x="3780" y="226"/>
                    </a:cubicBezTo>
                    <a:cubicBezTo>
                      <a:pt x="2079" y="887"/>
                      <a:pt x="1040" y="2541"/>
                      <a:pt x="567" y="4195"/>
                    </a:cubicBezTo>
                    <a:cubicBezTo>
                      <a:pt x="0" y="6132"/>
                      <a:pt x="662" y="8093"/>
                      <a:pt x="1394" y="9913"/>
                    </a:cubicBezTo>
                    <a:cubicBezTo>
                      <a:pt x="2126" y="11661"/>
                      <a:pt x="3639" y="13528"/>
                      <a:pt x="3284" y="15489"/>
                    </a:cubicBezTo>
                    <a:cubicBezTo>
                      <a:pt x="3284" y="15595"/>
                      <a:pt x="3379" y="15681"/>
                      <a:pt x="3467" y="15681"/>
                    </a:cubicBezTo>
                    <a:cubicBezTo>
                      <a:pt x="3477" y="15681"/>
                      <a:pt x="3487" y="15680"/>
                      <a:pt x="3497" y="15678"/>
                    </a:cubicBezTo>
                    <a:cubicBezTo>
                      <a:pt x="3544" y="15678"/>
                      <a:pt x="3615" y="15654"/>
                      <a:pt x="3639" y="15583"/>
                    </a:cubicBezTo>
                    <a:cubicBezTo>
                      <a:pt x="4466" y="13717"/>
                      <a:pt x="6757" y="12961"/>
                      <a:pt x="8364" y="11850"/>
                    </a:cubicBezTo>
                    <a:cubicBezTo>
                      <a:pt x="10018" y="10716"/>
                      <a:pt x="11648" y="9393"/>
                      <a:pt x="12263" y="7455"/>
                    </a:cubicBezTo>
                    <a:cubicBezTo>
                      <a:pt x="12806" y="5849"/>
                      <a:pt x="12853" y="3911"/>
                      <a:pt x="11743" y="2446"/>
                    </a:cubicBezTo>
                    <a:cubicBezTo>
                      <a:pt x="11092" y="1596"/>
                      <a:pt x="10088" y="1075"/>
                      <a:pt x="9056" y="1075"/>
                    </a:cubicBezTo>
                    <a:cubicBezTo>
                      <a:pt x="8625" y="1075"/>
                      <a:pt x="8190" y="1165"/>
                      <a:pt x="7773" y="1360"/>
                    </a:cubicBezTo>
                    <a:cubicBezTo>
                      <a:pt x="7773" y="1383"/>
                      <a:pt x="7750" y="1383"/>
                      <a:pt x="7750" y="1383"/>
                    </a:cubicBezTo>
                    <a:cubicBezTo>
                      <a:pt x="7128" y="459"/>
                      <a:pt x="6111" y="0"/>
                      <a:pt x="50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528150" y="3751025"/>
                <a:ext cx="427075" cy="202400"/>
              </a:xfrm>
              <a:custGeom>
                <a:avLst/>
                <a:gdLst/>
                <a:ahLst/>
                <a:cxnLst/>
                <a:rect l="l" t="t" r="r" b="b"/>
                <a:pathLst>
                  <a:path w="17083" h="8096" extrusionOk="0">
                    <a:moveTo>
                      <a:pt x="3521" y="0"/>
                    </a:moveTo>
                    <a:cubicBezTo>
                      <a:pt x="3307" y="0"/>
                      <a:pt x="3094" y="14"/>
                      <a:pt x="2883" y="43"/>
                    </a:cubicBezTo>
                    <a:cubicBezTo>
                      <a:pt x="1890" y="161"/>
                      <a:pt x="1016" y="775"/>
                      <a:pt x="567" y="1602"/>
                    </a:cubicBezTo>
                    <a:lnTo>
                      <a:pt x="473" y="1767"/>
                    </a:lnTo>
                    <a:cubicBezTo>
                      <a:pt x="142" y="2240"/>
                      <a:pt x="0" y="2807"/>
                      <a:pt x="189" y="3303"/>
                    </a:cubicBezTo>
                    <a:cubicBezTo>
                      <a:pt x="378" y="3757"/>
                      <a:pt x="930" y="4014"/>
                      <a:pt x="1446" y="4014"/>
                    </a:cubicBezTo>
                    <a:cubicBezTo>
                      <a:pt x="1575" y="4014"/>
                      <a:pt x="1701" y="3998"/>
                      <a:pt x="1819" y="3965"/>
                    </a:cubicBezTo>
                    <a:cubicBezTo>
                      <a:pt x="2174" y="3847"/>
                      <a:pt x="2410" y="3587"/>
                      <a:pt x="2646" y="3303"/>
                    </a:cubicBezTo>
                    <a:cubicBezTo>
                      <a:pt x="3119" y="2807"/>
                      <a:pt x="3639" y="2334"/>
                      <a:pt x="4324" y="2169"/>
                    </a:cubicBezTo>
                    <a:cubicBezTo>
                      <a:pt x="4614" y="2079"/>
                      <a:pt x="4928" y="2038"/>
                      <a:pt x="5253" y="2038"/>
                    </a:cubicBezTo>
                    <a:cubicBezTo>
                      <a:pt x="6382" y="2038"/>
                      <a:pt x="7630" y="2540"/>
                      <a:pt x="8364" y="3256"/>
                    </a:cubicBezTo>
                    <a:lnTo>
                      <a:pt x="8364" y="3280"/>
                    </a:lnTo>
                    <a:cubicBezTo>
                      <a:pt x="8394" y="3325"/>
                      <a:pt x="8434" y="3344"/>
                      <a:pt x="8473" y="3344"/>
                    </a:cubicBezTo>
                    <a:cubicBezTo>
                      <a:pt x="8558" y="3344"/>
                      <a:pt x="8640" y="3258"/>
                      <a:pt x="8624" y="3161"/>
                    </a:cubicBezTo>
                    <a:cubicBezTo>
                      <a:pt x="8624" y="3138"/>
                      <a:pt x="8624" y="3114"/>
                      <a:pt x="8600" y="3067"/>
                    </a:cubicBezTo>
                    <a:cubicBezTo>
                      <a:pt x="7701" y="1310"/>
                      <a:pt x="5596" y="0"/>
                      <a:pt x="3521" y="0"/>
                    </a:cubicBezTo>
                    <a:close/>
                    <a:moveTo>
                      <a:pt x="12356" y="2569"/>
                    </a:moveTo>
                    <a:cubicBezTo>
                      <a:pt x="11311" y="2569"/>
                      <a:pt x="10268" y="2818"/>
                      <a:pt x="9404" y="3303"/>
                    </a:cubicBezTo>
                    <a:cubicBezTo>
                      <a:pt x="9333" y="3350"/>
                      <a:pt x="9333" y="3350"/>
                      <a:pt x="9309" y="3374"/>
                    </a:cubicBezTo>
                    <a:cubicBezTo>
                      <a:pt x="9212" y="3472"/>
                      <a:pt x="9275" y="3634"/>
                      <a:pt x="9380" y="3634"/>
                    </a:cubicBezTo>
                    <a:cubicBezTo>
                      <a:pt x="9403" y="3634"/>
                      <a:pt x="9426" y="3627"/>
                      <a:pt x="9451" y="3610"/>
                    </a:cubicBezTo>
                    <a:cubicBezTo>
                      <a:pt x="9451" y="3587"/>
                      <a:pt x="9498" y="3587"/>
                      <a:pt x="9498" y="3587"/>
                    </a:cubicBezTo>
                    <a:cubicBezTo>
                      <a:pt x="9756" y="3526"/>
                      <a:pt x="10034" y="3497"/>
                      <a:pt x="10321" y="3497"/>
                    </a:cubicBezTo>
                    <a:cubicBezTo>
                      <a:pt x="11482" y="3497"/>
                      <a:pt x="12795" y="3977"/>
                      <a:pt x="13515" y="4792"/>
                    </a:cubicBezTo>
                    <a:cubicBezTo>
                      <a:pt x="13987" y="5311"/>
                      <a:pt x="14153" y="5973"/>
                      <a:pt x="14271" y="6658"/>
                    </a:cubicBezTo>
                    <a:cubicBezTo>
                      <a:pt x="14366" y="7013"/>
                      <a:pt x="14389" y="7320"/>
                      <a:pt x="14625" y="7627"/>
                    </a:cubicBezTo>
                    <a:cubicBezTo>
                      <a:pt x="14867" y="7914"/>
                      <a:pt x="15293" y="8095"/>
                      <a:pt x="15705" y="8095"/>
                    </a:cubicBezTo>
                    <a:cubicBezTo>
                      <a:pt x="15936" y="8095"/>
                      <a:pt x="16163" y="8038"/>
                      <a:pt x="16350" y="7910"/>
                    </a:cubicBezTo>
                    <a:cubicBezTo>
                      <a:pt x="16776" y="7603"/>
                      <a:pt x="16965" y="7036"/>
                      <a:pt x="16965" y="6469"/>
                    </a:cubicBezTo>
                    <a:cubicBezTo>
                      <a:pt x="16988" y="6422"/>
                      <a:pt x="16988" y="6351"/>
                      <a:pt x="16988" y="6304"/>
                    </a:cubicBezTo>
                    <a:cubicBezTo>
                      <a:pt x="17083" y="5359"/>
                      <a:pt x="16657" y="4366"/>
                      <a:pt x="15925" y="3752"/>
                    </a:cubicBezTo>
                    <a:cubicBezTo>
                      <a:pt x="14956" y="2954"/>
                      <a:pt x="13654" y="2569"/>
                      <a:pt x="12356" y="25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60200" y="3663625"/>
                <a:ext cx="590125" cy="272850"/>
              </a:xfrm>
              <a:custGeom>
                <a:avLst/>
                <a:gdLst/>
                <a:ahLst/>
                <a:cxnLst/>
                <a:rect l="l" t="t" r="r" b="b"/>
                <a:pathLst>
                  <a:path w="23605" h="10914" extrusionOk="0">
                    <a:moveTo>
                      <a:pt x="9971" y="109"/>
                    </a:moveTo>
                    <a:cubicBezTo>
                      <a:pt x="9910" y="109"/>
                      <a:pt x="9847" y="118"/>
                      <a:pt x="9783" y="136"/>
                    </a:cubicBezTo>
                    <a:cubicBezTo>
                      <a:pt x="8979" y="373"/>
                      <a:pt x="9806" y="1459"/>
                      <a:pt x="10043" y="1814"/>
                    </a:cubicBezTo>
                    <a:cubicBezTo>
                      <a:pt x="10373" y="2286"/>
                      <a:pt x="10728" y="2735"/>
                      <a:pt x="11035" y="3231"/>
                    </a:cubicBezTo>
                    <a:cubicBezTo>
                      <a:pt x="11295" y="3680"/>
                      <a:pt x="11437" y="4295"/>
                      <a:pt x="11815" y="4673"/>
                    </a:cubicBezTo>
                    <a:cubicBezTo>
                      <a:pt x="11850" y="4708"/>
                      <a:pt x="11891" y="4726"/>
                      <a:pt x="11930" y="4726"/>
                    </a:cubicBezTo>
                    <a:cubicBezTo>
                      <a:pt x="11968" y="4726"/>
                      <a:pt x="12004" y="4708"/>
                      <a:pt x="12027" y="4673"/>
                    </a:cubicBezTo>
                    <a:cubicBezTo>
                      <a:pt x="12027" y="4649"/>
                      <a:pt x="12051" y="4649"/>
                      <a:pt x="12051" y="4625"/>
                    </a:cubicBezTo>
                    <a:cubicBezTo>
                      <a:pt x="12027" y="3468"/>
                      <a:pt x="11791" y="2428"/>
                      <a:pt x="11342" y="1483"/>
                    </a:cubicBezTo>
                    <a:cubicBezTo>
                      <a:pt x="11126" y="1052"/>
                      <a:pt x="10616" y="109"/>
                      <a:pt x="9971" y="109"/>
                    </a:cubicBezTo>
                    <a:close/>
                    <a:moveTo>
                      <a:pt x="16447" y="1969"/>
                    </a:moveTo>
                    <a:cubicBezTo>
                      <a:pt x="15926" y="1969"/>
                      <a:pt x="15290" y="2316"/>
                      <a:pt x="14957" y="2499"/>
                    </a:cubicBezTo>
                    <a:cubicBezTo>
                      <a:pt x="14012" y="3042"/>
                      <a:pt x="13232" y="3798"/>
                      <a:pt x="12642" y="4673"/>
                    </a:cubicBezTo>
                    <a:cubicBezTo>
                      <a:pt x="12618" y="4696"/>
                      <a:pt x="12618" y="4744"/>
                      <a:pt x="12618" y="4744"/>
                    </a:cubicBezTo>
                    <a:lnTo>
                      <a:pt x="12618" y="4767"/>
                    </a:lnTo>
                    <a:lnTo>
                      <a:pt x="12618" y="4791"/>
                    </a:lnTo>
                    <a:cubicBezTo>
                      <a:pt x="12618" y="4865"/>
                      <a:pt x="12661" y="4924"/>
                      <a:pt x="12736" y="4924"/>
                    </a:cubicBezTo>
                    <a:cubicBezTo>
                      <a:pt x="12757" y="4924"/>
                      <a:pt x="12781" y="4919"/>
                      <a:pt x="12807" y="4909"/>
                    </a:cubicBezTo>
                    <a:cubicBezTo>
                      <a:pt x="13327" y="4838"/>
                      <a:pt x="13776" y="4389"/>
                      <a:pt x="14272" y="4153"/>
                    </a:cubicBezTo>
                    <a:cubicBezTo>
                      <a:pt x="14815" y="3893"/>
                      <a:pt x="15335" y="3704"/>
                      <a:pt x="15879" y="3468"/>
                    </a:cubicBezTo>
                    <a:cubicBezTo>
                      <a:pt x="16257" y="3326"/>
                      <a:pt x="17556" y="2830"/>
                      <a:pt x="17013" y="2192"/>
                    </a:cubicBezTo>
                    <a:cubicBezTo>
                      <a:pt x="16866" y="2031"/>
                      <a:pt x="16667" y="1969"/>
                      <a:pt x="16447" y="1969"/>
                    </a:cubicBezTo>
                    <a:close/>
                    <a:moveTo>
                      <a:pt x="4634" y="1"/>
                    </a:moveTo>
                    <a:cubicBezTo>
                      <a:pt x="4492" y="1"/>
                      <a:pt x="4350" y="7"/>
                      <a:pt x="4207" y="18"/>
                    </a:cubicBezTo>
                    <a:cubicBezTo>
                      <a:pt x="2813" y="136"/>
                      <a:pt x="1489" y="774"/>
                      <a:pt x="733" y="1956"/>
                    </a:cubicBezTo>
                    <a:cubicBezTo>
                      <a:pt x="119" y="2995"/>
                      <a:pt x="1" y="4436"/>
                      <a:pt x="1182" y="5145"/>
                    </a:cubicBezTo>
                    <a:cubicBezTo>
                      <a:pt x="1206" y="5192"/>
                      <a:pt x="1253" y="5192"/>
                      <a:pt x="1277" y="5192"/>
                    </a:cubicBezTo>
                    <a:cubicBezTo>
                      <a:pt x="1489" y="5311"/>
                      <a:pt x="1726" y="5334"/>
                      <a:pt x="2009" y="5358"/>
                    </a:cubicBezTo>
                    <a:cubicBezTo>
                      <a:pt x="2080" y="5358"/>
                      <a:pt x="2127" y="5311"/>
                      <a:pt x="2151" y="5263"/>
                    </a:cubicBezTo>
                    <a:cubicBezTo>
                      <a:pt x="2439" y="3559"/>
                      <a:pt x="4083" y="2854"/>
                      <a:pt x="5718" y="2854"/>
                    </a:cubicBezTo>
                    <a:cubicBezTo>
                      <a:pt x="5964" y="2854"/>
                      <a:pt x="6210" y="2870"/>
                      <a:pt x="6451" y="2901"/>
                    </a:cubicBezTo>
                    <a:cubicBezTo>
                      <a:pt x="8271" y="3137"/>
                      <a:pt x="9948" y="4058"/>
                      <a:pt x="11224" y="5358"/>
                    </a:cubicBezTo>
                    <a:cubicBezTo>
                      <a:pt x="11257" y="5391"/>
                      <a:pt x="11292" y="5403"/>
                      <a:pt x="11325" y="5403"/>
                    </a:cubicBezTo>
                    <a:cubicBezTo>
                      <a:pt x="11389" y="5403"/>
                      <a:pt x="11445" y="5357"/>
                      <a:pt x="11460" y="5311"/>
                    </a:cubicBezTo>
                    <a:cubicBezTo>
                      <a:pt x="11484" y="5263"/>
                      <a:pt x="11484" y="5216"/>
                      <a:pt x="11460" y="5192"/>
                    </a:cubicBezTo>
                    <a:cubicBezTo>
                      <a:pt x="10241" y="2618"/>
                      <a:pt x="7684" y="1"/>
                      <a:pt x="4634" y="1"/>
                    </a:cubicBezTo>
                    <a:close/>
                    <a:moveTo>
                      <a:pt x="18144" y="3903"/>
                    </a:moveTo>
                    <a:cubicBezTo>
                      <a:pt x="16255" y="3903"/>
                      <a:pt x="14282" y="4585"/>
                      <a:pt x="12783" y="5523"/>
                    </a:cubicBezTo>
                    <a:cubicBezTo>
                      <a:pt x="12760" y="5571"/>
                      <a:pt x="12736" y="5618"/>
                      <a:pt x="12736" y="5641"/>
                    </a:cubicBezTo>
                    <a:cubicBezTo>
                      <a:pt x="12736" y="5728"/>
                      <a:pt x="12775" y="5833"/>
                      <a:pt x="12872" y="5833"/>
                    </a:cubicBezTo>
                    <a:cubicBezTo>
                      <a:pt x="12881" y="5833"/>
                      <a:pt x="12891" y="5833"/>
                      <a:pt x="12901" y="5830"/>
                    </a:cubicBezTo>
                    <a:cubicBezTo>
                      <a:pt x="13581" y="5658"/>
                      <a:pt x="14285" y="5569"/>
                      <a:pt x="14990" y="5569"/>
                    </a:cubicBezTo>
                    <a:cubicBezTo>
                      <a:pt x="16122" y="5569"/>
                      <a:pt x="17254" y="5799"/>
                      <a:pt x="18289" y="6279"/>
                    </a:cubicBezTo>
                    <a:cubicBezTo>
                      <a:pt x="19966" y="7035"/>
                      <a:pt x="21384" y="8642"/>
                      <a:pt x="20557" y="10485"/>
                    </a:cubicBezTo>
                    <a:cubicBezTo>
                      <a:pt x="20533" y="10532"/>
                      <a:pt x="20557" y="10603"/>
                      <a:pt x="20628" y="10650"/>
                    </a:cubicBezTo>
                    <a:cubicBezTo>
                      <a:pt x="20864" y="10769"/>
                      <a:pt x="21100" y="10839"/>
                      <a:pt x="21336" y="10887"/>
                    </a:cubicBezTo>
                    <a:cubicBezTo>
                      <a:pt x="21360" y="10910"/>
                      <a:pt x="21384" y="10910"/>
                      <a:pt x="21431" y="10910"/>
                    </a:cubicBezTo>
                    <a:cubicBezTo>
                      <a:pt x="21467" y="10912"/>
                      <a:pt x="21502" y="10913"/>
                      <a:pt x="21537" y="10913"/>
                    </a:cubicBezTo>
                    <a:cubicBezTo>
                      <a:pt x="22838" y="10913"/>
                      <a:pt x="23511" y="9649"/>
                      <a:pt x="23534" y="8453"/>
                    </a:cubicBezTo>
                    <a:cubicBezTo>
                      <a:pt x="23605" y="7106"/>
                      <a:pt x="22849" y="5830"/>
                      <a:pt x="21738" y="5003"/>
                    </a:cubicBezTo>
                    <a:cubicBezTo>
                      <a:pt x="20699" y="4224"/>
                      <a:pt x="19442" y="3903"/>
                      <a:pt x="18144" y="39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74375" y="3672175"/>
                <a:ext cx="562950" cy="527525"/>
              </a:xfrm>
              <a:custGeom>
                <a:avLst/>
                <a:gdLst/>
                <a:ahLst/>
                <a:cxnLst/>
                <a:rect l="l" t="t" r="r" b="b"/>
                <a:pathLst>
                  <a:path w="22518" h="21101" extrusionOk="0">
                    <a:moveTo>
                      <a:pt x="6711" y="1377"/>
                    </a:moveTo>
                    <a:cubicBezTo>
                      <a:pt x="6711" y="1385"/>
                      <a:pt x="6714" y="1388"/>
                      <a:pt x="6716" y="1388"/>
                    </a:cubicBezTo>
                    <a:cubicBezTo>
                      <a:pt x="6722" y="1388"/>
                      <a:pt x="6727" y="1377"/>
                      <a:pt x="6711" y="1377"/>
                    </a:cubicBezTo>
                    <a:close/>
                    <a:moveTo>
                      <a:pt x="9428" y="69"/>
                    </a:moveTo>
                    <a:cubicBezTo>
                      <a:pt x="9400" y="69"/>
                      <a:pt x="9369" y="96"/>
                      <a:pt x="9405" y="149"/>
                    </a:cubicBezTo>
                    <a:cubicBezTo>
                      <a:pt x="9594" y="432"/>
                      <a:pt x="9830" y="763"/>
                      <a:pt x="10019" y="1094"/>
                    </a:cubicBezTo>
                    <a:cubicBezTo>
                      <a:pt x="10184" y="1425"/>
                      <a:pt x="10373" y="1732"/>
                      <a:pt x="10515" y="2086"/>
                    </a:cubicBezTo>
                    <a:lnTo>
                      <a:pt x="10539" y="2062"/>
                    </a:lnTo>
                    <a:cubicBezTo>
                      <a:pt x="10397" y="1708"/>
                      <a:pt x="10255" y="1354"/>
                      <a:pt x="10066" y="1023"/>
                    </a:cubicBezTo>
                    <a:cubicBezTo>
                      <a:pt x="9901" y="716"/>
                      <a:pt x="9688" y="385"/>
                      <a:pt x="9452" y="78"/>
                    </a:cubicBezTo>
                    <a:cubicBezTo>
                      <a:pt x="9446" y="72"/>
                      <a:pt x="9437" y="69"/>
                      <a:pt x="9428" y="69"/>
                    </a:cubicBezTo>
                    <a:close/>
                    <a:moveTo>
                      <a:pt x="8507" y="2842"/>
                    </a:moveTo>
                    <a:lnTo>
                      <a:pt x="8507" y="2842"/>
                    </a:lnTo>
                    <a:cubicBezTo>
                      <a:pt x="8495" y="2854"/>
                      <a:pt x="8495" y="2860"/>
                      <a:pt x="8498" y="2860"/>
                    </a:cubicBezTo>
                    <a:cubicBezTo>
                      <a:pt x="8501" y="2860"/>
                      <a:pt x="8507" y="2854"/>
                      <a:pt x="8507" y="2842"/>
                    </a:cubicBezTo>
                    <a:close/>
                    <a:moveTo>
                      <a:pt x="14042" y="3092"/>
                    </a:moveTo>
                    <a:cubicBezTo>
                      <a:pt x="14038" y="3092"/>
                      <a:pt x="14036" y="3094"/>
                      <a:pt x="14036" y="3102"/>
                    </a:cubicBezTo>
                    <a:cubicBezTo>
                      <a:pt x="14040" y="3099"/>
                      <a:pt x="14043" y="3096"/>
                      <a:pt x="14047" y="3093"/>
                    </a:cubicBezTo>
                    <a:lnTo>
                      <a:pt x="14047" y="3093"/>
                    </a:lnTo>
                    <a:cubicBezTo>
                      <a:pt x="14045" y="3092"/>
                      <a:pt x="14043" y="3092"/>
                      <a:pt x="14042" y="3092"/>
                    </a:cubicBezTo>
                    <a:close/>
                    <a:moveTo>
                      <a:pt x="16068" y="2015"/>
                    </a:moveTo>
                    <a:cubicBezTo>
                      <a:pt x="15713" y="2133"/>
                      <a:pt x="15359" y="2299"/>
                      <a:pt x="15004" y="2488"/>
                    </a:cubicBezTo>
                    <a:cubicBezTo>
                      <a:pt x="14678" y="2651"/>
                      <a:pt x="14351" y="2860"/>
                      <a:pt x="14047" y="3093"/>
                    </a:cubicBezTo>
                    <a:lnTo>
                      <a:pt x="14047" y="3093"/>
                    </a:lnTo>
                    <a:cubicBezTo>
                      <a:pt x="14053" y="3096"/>
                      <a:pt x="14059" y="3102"/>
                      <a:pt x="14059" y="3102"/>
                    </a:cubicBezTo>
                    <a:cubicBezTo>
                      <a:pt x="14390" y="2889"/>
                      <a:pt x="14721" y="2677"/>
                      <a:pt x="15028" y="2535"/>
                    </a:cubicBezTo>
                    <a:cubicBezTo>
                      <a:pt x="15382" y="2370"/>
                      <a:pt x="15737" y="2251"/>
                      <a:pt x="16091" y="2086"/>
                    </a:cubicBezTo>
                    <a:cubicBezTo>
                      <a:pt x="16162" y="2062"/>
                      <a:pt x="16115" y="2015"/>
                      <a:pt x="16068" y="2015"/>
                    </a:cubicBezTo>
                    <a:close/>
                    <a:moveTo>
                      <a:pt x="3986" y="686"/>
                    </a:moveTo>
                    <a:cubicBezTo>
                      <a:pt x="3838" y="686"/>
                      <a:pt x="3690" y="695"/>
                      <a:pt x="3545" y="716"/>
                    </a:cubicBezTo>
                    <a:cubicBezTo>
                      <a:pt x="3096" y="763"/>
                      <a:pt x="2671" y="881"/>
                      <a:pt x="2246" y="1094"/>
                    </a:cubicBezTo>
                    <a:cubicBezTo>
                      <a:pt x="1844" y="1306"/>
                      <a:pt x="1442" y="1566"/>
                      <a:pt x="1135" y="1921"/>
                    </a:cubicBezTo>
                    <a:cubicBezTo>
                      <a:pt x="804" y="2275"/>
                      <a:pt x="544" y="2653"/>
                      <a:pt x="379" y="3102"/>
                    </a:cubicBezTo>
                    <a:cubicBezTo>
                      <a:pt x="363" y="3135"/>
                      <a:pt x="415" y="3179"/>
                      <a:pt x="456" y="3179"/>
                    </a:cubicBezTo>
                    <a:cubicBezTo>
                      <a:pt x="474" y="3179"/>
                      <a:pt x="490" y="3171"/>
                      <a:pt x="497" y="3149"/>
                    </a:cubicBezTo>
                    <a:cubicBezTo>
                      <a:pt x="615" y="2913"/>
                      <a:pt x="733" y="2724"/>
                      <a:pt x="899" y="2488"/>
                    </a:cubicBezTo>
                    <a:cubicBezTo>
                      <a:pt x="1041" y="2275"/>
                      <a:pt x="1206" y="2062"/>
                      <a:pt x="1395" y="1897"/>
                    </a:cubicBezTo>
                    <a:cubicBezTo>
                      <a:pt x="2009" y="1259"/>
                      <a:pt x="2907" y="905"/>
                      <a:pt x="3781" y="857"/>
                    </a:cubicBezTo>
                    <a:cubicBezTo>
                      <a:pt x="3887" y="847"/>
                      <a:pt x="3992" y="843"/>
                      <a:pt x="4097" y="843"/>
                    </a:cubicBezTo>
                    <a:cubicBezTo>
                      <a:pt x="4482" y="843"/>
                      <a:pt x="4861" y="906"/>
                      <a:pt x="5270" y="999"/>
                    </a:cubicBezTo>
                    <a:cubicBezTo>
                      <a:pt x="5506" y="1070"/>
                      <a:pt x="5766" y="1117"/>
                      <a:pt x="6002" y="1188"/>
                    </a:cubicBezTo>
                    <a:cubicBezTo>
                      <a:pt x="6239" y="1259"/>
                      <a:pt x="6475" y="1330"/>
                      <a:pt x="6711" y="1377"/>
                    </a:cubicBezTo>
                    <a:cubicBezTo>
                      <a:pt x="6451" y="1259"/>
                      <a:pt x="6168" y="1141"/>
                      <a:pt x="5884" y="1023"/>
                    </a:cubicBezTo>
                    <a:cubicBezTo>
                      <a:pt x="5624" y="952"/>
                      <a:pt x="5341" y="857"/>
                      <a:pt x="5057" y="787"/>
                    </a:cubicBezTo>
                    <a:cubicBezTo>
                      <a:pt x="4706" y="736"/>
                      <a:pt x="4344" y="686"/>
                      <a:pt x="3986" y="686"/>
                    </a:cubicBezTo>
                    <a:close/>
                    <a:moveTo>
                      <a:pt x="9204" y="295"/>
                    </a:moveTo>
                    <a:cubicBezTo>
                      <a:pt x="9164" y="295"/>
                      <a:pt x="9117" y="334"/>
                      <a:pt x="9168" y="385"/>
                    </a:cubicBezTo>
                    <a:cubicBezTo>
                      <a:pt x="9310" y="621"/>
                      <a:pt x="9476" y="857"/>
                      <a:pt x="9665" y="1094"/>
                    </a:cubicBezTo>
                    <a:cubicBezTo>
                      <a:pt x="10184" y="1944"/>
                      <a:pt x="10657" y="2866"/>
                      <a:pt x="11082" y="3740"/>
                    </a:cubicBezTo>
                    <a:cubicBezTo>
                      <a:pt x="10988" y="3480"/>
                      <a:pt x="10893" y="3220"/>
                      <a:pt x="10775" y="2960"/>
                    </a:cubicBezTo>
                    <a:cubicBezTo>
                      <a:pt x="10586" y="2488"/>
                      <a:pt x="10350" y="2039"/>
                      <a:pt x="10114" y="1590"/>
                    </a:cubicBezTo>
                    <a:cubicBezTo>
                      <a:pt x="9830" y="1141"/>
                      <a:pt x="9570" y="739"/>
                      <a:pt x="9239" y="314"/>
                    </a:cubicBezTo>
                    <a:cubicBezTo>
                      <a:pt x="9233" y="301"/>
                      <a:pt x="9219" y="295"/>
                      <a:pt x="9204" y="295"/>
                    </a:cubicBezTo>
                    <a:close/>
                    <a:moveTo>
                      <a:pt x="11082" y="3740"/>
                    </a:moveTo>
                    <a:cubicBezTo>
                      <a:pt x="11070" y="3752"/>
                      <a:pt x="11070" y="3758"/>
                      <a:pt x="11073" y="3758"/>
                    </a:cubicBezTo>
                    <a:cubicBezTo>
                      <a:pt x="11076" y="3758"/>
                      <a:pt x="11082" y="3752"/>
                      <a:pt x="11082" y="3740"/>
                    </a:cubicBezTo>
                    <a:close/>
                    <a:moveTo>
                      <a:pt x="4122" y="216"/>
                    </a:moveTo>
                    <a:cubicBezTo>
                      <a:pt x="3764" y="216"/>
                      <a:pt x="3411" y="248"/>
                      <a:pt x="3073" y="314"/>
                    </a:cubicBezTo>
                    <a:cubicBezTo>
                      <a:pt x="2269" y="479"/>
                      <a:pt x="1513" y="857"/>
                      <a:pt x="946" y="1425"/>
                    </a:cubicBezTo>
                    <a:cubicBezTo>
                      <a:pt x="639" y="1708"/>
                      <a:pt x="426" y="2039"/>
                      <a:pt x="261" y="2417"/>
                    </a:cubicBezTo>
                    <a:cubicBezTo>
                      <a:pt x="119" y="2771"/>
                      <a:pt x="1" y="3197"/>
                      <a:pt x="48" y="3598"/>
                    </a:cubicBezTo>
                    <a:cubicBezTo>
                      <a:pt x="69" y="3640"/>
                      <a:pt x="103" y="3658"/>
                      <a:pt x="135" y="3658"/>
                    </a:cubicBezTo>
                    <a:cubicBezTo>
                      <a:pt x="176" y="3658"/>
                      <a:pt x="214" y="3628"/>
                      <a:pt x="214" y="3575"/>
                    </a:cubicBezTo>
                    <a:cubicBezTo>
                      <a:pt x="214" y="3480"/>
                      <a:pt x="237" y="3386"/>
                      <a:pt x="237" y="3267"/>
                    </a:cubicBezTo>
                    <a:cubicBezTo>
                      <a:pt x="332" y="2511"/>
                      <a:pt x="733" y="1803"/>
                      <a:pt x="1348" y="1330"/>
                    </a:cubicBezTo>
                    <a:cubicBezTo>
                      <a:pt x="1938" y="857"/>
                      <a:pt x="2694" y="550"/>
                      <a:pt x="3451" y="479"/>
                    </a:cubicBezTo>
                    <a:cubicBezTo>
                      <a:pt x="3684" y="449"/>
                      <a:pt x="3919" y="434"/>
                      <a:pt x="4154" y="434"/>
                    </a:cubicBezTo>
                    <a:cubicBezTo>
                      <a:pt x="4820" y="434"/>
                      <a:pt x="5479" y="553"/>
                      <a:pt x="6073" y="763"/>
                    </a:cubicBezTo>
                    <a:cubicBezTo>
                      <a:pt x="6900" y="1070"/>
                      <a:pt x="7656" y="1590"/>
                      <a:pt x="8294" y="2157"/>
                    </a:cubicBezTo>
                    <a:cubicBezTo>
                      <a:pt x="8625" y="2441"/>
                      <a:pt x="8956" y="2771"/>
                      <a:pt x="9239" y="3102"/>
                    </a:cubicBezTo>
                    <a:cubicBezTo>
                      <a:pt x="9516" y="3448"/>
                      <a:pt x="9815" y="3748"/>
                      <a:pt x="10114" y="4070"/>
                    </a:cubicBezTo>
                    <a:lnTo>
                      <a:pt x="10114" y="4070"/>
                    </a:lnTo>
                    <a:cubicBezTo>
                      <a:pt x="10055" y="4002"/>
                      <a:pt x="10011" y="3916"/>
                      <a:pt x="9948" y="3811"/>
                    </a:cubicBezTo>
                    <a:cubicBezTo>
                      <a:pt x="9452" y="3078"/>
                      <a:pt x="8838" y="2370"/>
                      <a:pt x="8129" y="1779"/>
                    </a:cubicBezTo>
                    <a:cubicBezTo>
                      <a:pt x="7420" y="1188"/>
                      <a:pt x="6617" y="716"/>
                      <a:pt x="5742" y="432"/>
                    </a:cubicBezTo>
                    <a:cubicBezTo>
                      <a:pt x="5216" y="290"/>
                      <a:pt x="4664" y="216"/>
                      <a:pt x="4122" y="216"/>
                    </a:cubicBezTo>
                    <a:close/>
                    <a:moveTo>
                      <a:pt x="10114" y="4070"/>
                    </a:moveTo>
                    <a:cubicBezTo>
                      <a:pt x="10121" y="4078"/>
                      <a:pt x="10129" y="4086"/>
                      <a:pt x="10137" y="4094"/>
                    </a:cubicBezTo>
                    <a:cubicBezTo>
                      <a:pt x="10129" y="4086"/>
                      <a:pt x="10122" y="4078"/>
                      <a:pt x="10114" y="4070"/>
                    </a:cubicBezTo>
                    <a:close/>
                    <a:moveTo>
                      <a:pt x="9860" y="1"/>
                    </a:moveTo>
                    <a:cubicBezTo>
                      <a:pt x="9819" y="1"/>
                      <a:pt x="9766" y="45"/>
                      <a:pt x="9783" y="78"/>
                    </a:cubicBezTo>
                    <a:cubicBezTo>
                      <a:pt x="9948" y="361"/>
                      <a:pt x="10114" y="645"/>
                      <a:pt x="10255" y="905"/>
                    </a:cubicBezTo>
                    <a:cubicBezTo>
                      <a:pt x="10515" y="1425"/>
                      <a:pt x="10728" y="1944"/>
                      <a:pt x="10893" y="2488"/>
                    </a:cubicBezTo>
                    <a:cubicBezTo>
                      <a:pt x="10988" y="2748"/>
                      <a:pt x="11059" y="3008"/>
                      <a:pt x="11106" y="3267"/>
                    </a:cubicBezTo>
                    <a:cubicBezTo>
                      <a:pt x="11129" y="3386"/>
                      <a:pt x="11177" y="3551"/>
                      <a:pt x="11200" y="3669"/>
                    </a:cubicBezTo>
                    <a:cubicBezTo>
                      <a:pt x="11224" y="3835"/>
                      <a:pt x="11248" y="3976"/>
                      <a:pt x="11295" y="4142"/>
                    </a:cubicBezTo>
                    <a:cubicBezTo>
                      <a:pt x="11248" y="3811"/>
                      <a:pt x="11224" y="3480"/>
                      <a:pt x="11200" y="3197"/>
                    </a:cubicBezTo>
                    <a:cubicBezTo>
                      <a:pt x="11106" y="2630"/>
                      <a:pt x="10940" y="2086"/>
                      <a:pt x="10728" y="1566"/>
                    </a:cubicBezTo>
                    <a:cubicBezTo>
                      <a:pt x="10515" y="1023"/>
                      <a:pt x="10255" y="503"/>
                      <a:pt x="9901" y="31"/>
                    </a:cubicBezTo>
                    <a:cubicBezTo>
                      <a:pt x="9894" y="9"/>
                      <a:pt x="9878" y="1"/>
                      <a:pt x="9860" y="1"/>
                    </a:cubicBezTo>
                    <a:close/>
                    <a:moveTo>
                      <a:pt x="16091" y="2299"/>
                    </a:moveTo>
                    <a:cubicBezTo>
                      <a:pt x="15595" y="2441"/>
                      <a:pt x="15146" y="2677"/>
                      <a:pt x="14674" y="2913"/>
                    </a:cubicBezTo>
                    <a:cubicBezTo>
                      <a:pt x="14201" y="3149"/>
                      <a:pt x="13776" y="3386"/>
                      <a:pt x="13350" y="3693"/>
                    </a:cubicBezTo>
                    <a:cubicBezTo>
                      <a:pt x="13114" y="3858"/>
                      <a:pt x="12878" y="4047"/>
                      <a:pt x="12665" y="4213"/>
                    </a:cubicBezTo>
                    <a:cubicBezTo>
                      <a:pt x="13539" y="3669"/>
                      <a:pt x="14414" y="3149"/>
                      <a:pt x="15335" y="2748"/>
                    </a:cubicBezTo>
                    <a:cubicBezTo>
                      <a:pt x="15595" y="2630"/>
                      <a:pt x="15855" y="2535"/>
                      <a:pt x="16138" y="2417"/>
                    </a:cubicBezTo>
                    <a:cubicBezTo>
                      <a:pt x="16186" y="2393"/>
                      <a:pt x="16162" y="2299"/>
                      <a:pt x="16091" y="2299"/>
                    </a:cubicBezTo>
                    <a:close/>
                    <a:moveTo>
                      <a:pt x="4446" y="1210"/>
                    </a:moveTo>
                    <a:cubicBezTo>
                      <a:pt x="3974" y="1210"/>
                      <a:pt x="3498" y="1298"/>
                      <a:pt x="3049" y="1495"/>
                    </a:cubicBezTo>
                    <a:cubicBezTo>
                      <a:pt x="2505" y="1732"/>
                      <a:pt x="2009" y="2157"/>
                      <a:pt x="1631" y="2559"/>
                    </a:cubicBezTo>
                    <a:cubicBezTo>
                      <a:pt x="1419" y="2795"/>
                      <a:pt x="1206" y="3031"/>
                      <a:pt x="1064" y="3291"/>
                    </a:cubicBezTo>
                    <a:cubicBezTo>
                      <a:pt x="922" y="3575"/>
                      <a:pt x="804" y="3858"/>
                      <a:pt x="852" y="4165"/>
                    </a:cubicBezTo>
                    <a:cubicBezTo>
                      <a:pt x="852" y="4201"/>
                      <a:pt x="893" y="4218"/>
                      <a:pt x="934" y="4218"/>
                    </a:cubicBezTo>
                    <a:cubicBezTo>
                      <a:pt x="976" y="4218"/>
                      <a:pt x="1017" y="4201"/>
                      <a:pt x="1017" y="4165"/>
                    </a:cubicBezTo>
                    <a:cubicBezTo>
                      <a:pt x="1041" y="4000"/>
                      <a:pt x="1064" y="3835"/>
                      <a:pt x="1111" y="3693"/>
                    </a:cubicBezTo>
                    <a:cubicBezTo>
                      <a:pt x="1182" y="3527"/>
                      <a:pt x="1230" y="3386"/>
                      <a:pt x="1324" y="3244"/>
                    </a:cubicBezTo>
                    <a:cubicBezTo>
                      <a:pt x="1513" y="2937"/>
                      <a:pt x="1702" y="2700"/>
                      <a:pt x="1962" y="2464"/>
                    </a:cubicBezTo>
                    <a:cubicBezTo>
                      <a:pt x="2364" y="2086"/>
                      <a:pt x="2836" y="1732"/>
                      <a:pt x="3380" y="1519"/>
                    </a:cubicBezTo>
                    <a:cubicBezTo>
                      <a:pt x="3742" y="1393"/>
                      <a:pt x="4146" y="1330"/>
                      <a:pt x="4558" y="1330"/>
                    </a:cubicBezTo>
                    <a:cubicBezTo>
                      <a:pt x="4763" y="1330"/>
                      <a:pt x="4971" y="1346"/>
                      <a:pt x="5175" y="1377"/>
                    </a:cubicBezTo>
                    <a:cubicBezTo>
                      <a:pt x="5790" y="1448"/>
                      <a:pt x="6357" y="1637"/>
                      <a:pt x="6924" y="1873"/>
                    </a:cubicBezTo>
                    <a:cubicBezTo>
                      <a:pt x="7467" y="2181"/>
                      <a:pt x="8011" y="2511"/>
                      <a:pt x="8507" y="2842"/>
                    </a:cubicBezTo>
                    <a:cubicBezTo>
                      <a:pt x="7987" y="2393"/>
                      <a:pt x="7396" y="1968"/>
                      <a:pt x="6735" y="1708"/>
                    </a:cubicBezTo>
                    <a:cubicBezTo>
                      <a:pt x="6144" y="1472"/>
                      <a:pt x="5553" y="1306"/>
                      <a:pt x="4892" y="1236"/>
                    </a:cubicBezTo>
                    <a:cubicBezTo>
                      <a:pt x="4744" y="1218"/>
                      <a:pt x="4595" y="1210"/>
                      <a:pt x="4446" y="1210"/>
                    </a:cubicBezTo>
                    <a:close/>
                    <a:moveTo>
                      <a:pt x="4848" y="1982"/>
                    </a:moveTo>
                    <a:cubicBezTo>
                      <a:pt x="4116" y="1982"/>
                      <a:pt x="3391" y="2114"/>
                      <a:pt x="2718" y="2441"/>
                    </a:cubicBezTo>
                    <a:cubicBezTo>
                      <a:pt x="2364" y="2630"/>
                      <a:pt x="2033" y="2866"/>
                      <a:pt x="1749" y="3149"/>
                    </a:cubicBezTo>
                    <a:cubicBezTo>
                      <a:pt x="1442" y="3456"/>
                      <a:pt x="1182" y="3835"/>
                      <a:pt x="1135" y="4213"/>
                    </a:cubicBezTo>
                    <a:cubicBezTo>
                      <a:pt x="1106" y="4270"/>
                      <a:pt x="1156" y="4301"/>
                      <a:pt x="1204" y="4301"/>
                    </a:cubicBezTo>
                    <a:cubicBezTo>
                      <a:pt x="1236" y="4301"/>
                      <a:pt x="1268" y="4288"/>
                      <a:pt x="1277" y="4260"/>
                    </a:cubicBezTo>
                    <a:cubicBezTo>
                      <a:pt x="1419" y="3811"/>
                      <a:pt x="1679" y="3456"/>
                      <a:pt x="2009" y="3126"/>
                    </a:cubicBezTo>
                    <a:cubicBezTo>
                      <a:pt x="2600" y="2582"/>
                      <a:pt x="3332" y="2275"/>
                      <a:pt x="4136" y="2157"/>
                    </a:cubicBezTo>
                    <a:cubicBezTo>
                      <a:pt x="4390" y="2122"/>
                      <a:pt x="4649" y="2107"/>
                      <a:pt x="4910" y="2107"/>
                    </a:cubicBezTo>
                    <a:cubicBezTo>
                      <a:pt x="5519" y="2107"/>
                      <a:pt x="6139" y="2185"/>
                      <a:pt x="6735" y="2251"/>
                    </a:cubicBezTo>
                    <a:cubicBezTo>
                      <a:pt x="6765" y="2271"/>
                      <a:pt x="6782" y="2279"/>
                      <a:pt x="6788" y="2279"/>
                    </a:cubicBezTo>
                    <a:cubicBezTo>
                      <a:pt x="6797" y="2279"/>
                      <a:pt x="6786" y="2265"/>
                      <a:pt x="6758" y="2251"/>
                    </a:cubicBezTo>
                    <a:cubicBezTo>
                      <a:pt x="6262" y="2133"/>
                      <a:pt x="5742" y="2039"/>
                      <a:pt x="5199" y="1992"/>
                    </a:cubicBezTo>
                    <a:cubicBezTo>
                      <a:pt x="5082" y="1985"/>
                      <a:pt x="4965" y="1982"/>
                      <a:pt x="4848" y="1982"/>
                    </a:cubicBezTo>
                    <a:close/>
                    <a:moveTo>
                      <a:pt x="15737" y="1708"/>
                    </a:moveTo>
                    <a:cubicBezTo>
                      <a:pt x="15193" y="1921"/>
                      <a:pt x="14674" y="2204"/>
                      <a:pt x="14201" y="2559"/>
                    </a:cubicBezTo>
                    <a:cubicBezTo>
                      <a:pt x="13728" y="2889"/>
                      <a:pt x="13303" y="3267"/>
                      <a:pt x="12902" y="3693"/>
                    </a:cubicBezTo>
                    <a:cubicBezTo>
                      <a:pt x="12665" y="3929"/>
                      <a:pt x="12476" y="4165"/>
                      <a:pt x="12287" y="4425"/>
                    </a:cubicBezTo>
                    <a:cubicBezTo>
                      <a:pt x="12382" y="4307"/>
                      <a:pt x="12500" y="4189"/>
                      <a:pt x="12571" y="4094"/>
                    </a:cubicBezTo>
                    <a:cubicBezTo>
                      <a:pt x="12665" y="4024"/>
                      <a:pt x="12783" y="3929"/>
                      <a:pt x="12878" y="3811"/>
                    </a:cubicBezTo>
                    <a:cubicBezTo>
                      <a:pt x="13091" y="3598"/>
                      <a:pt x="13303" y="3433"/>
                      <a:pt x="13539" y="3244"/>
                    </a:cubicBezTo>
                    <a:cubicBezTo>
                      <a:pt x="13965" y="2889"/>
                      <a:pt x="14437" y="2559"/>
                      <a:pt x="14957" y="2275"/>
                    </a:cubicBezTo>
                    <a:cubicBezTo>
                      <a:pt x="15241" y="2133"/>
                      <a:pt x="15501" y="1968"/>
                      <a:pt x="15808" y="1826"/>
                    </a:cubicBezTo>
                    <a:cubicBezTo>
                      <a:pt x="15855" y="1803"/>
                      <a:pt x="15808" y="1708"/>
                      <a:pt x="15737" y="1708"/>
                    </a:cubicBezTo>
                    <a:close/>
                    <a:moveTo>
                      <a:pt x="17622" y="4533"/>
                    </a:moveTo>
                    <a:cubicBezTo>
                      <a:pt x="17617" y="4533"/>
                      <a:pt x="17611" y="4543"/>
                      <a:pt x="17627" y="4543"/>
                    </a:cubicBezTo>
                    <a:cubicBezTo>
                      <a:pt x="17627" y="4535"/>
                      <a:pt x="17624" y="4533"/>
                      <a:pt x="17622" y="4533"/>
                    </a:cubicBezTo>
                    <a:close/>
                    <a:moveTo>
                      <a:pt x="5984" y="3558"/>
                    </a:moveTo>
                    <a:cubicBezTo>
                      <a:pt x="5371" y="3558"/>
                      <a:pt x="4759" y="3684"/>
                      <a:pt x="4207" y="3929"/>
                    </a:cubicBezTo>
                    <a:cubicBezTo>
                      <a:pt x="3781" y="4094"/>
                      <a:pt x="3427" y="4354"/>
                      <a:pt x="3167" y="4685"/>
                    </a:cubicBezTo>
                    <a:cubicBezTo>
                      <a:pt x="2978" y="4898"/>
                      <a:pt x="2836" y="5110"/>
                      <a:pt x="2718" y="5323"/>
                    </a:cubicBezTo>
                    <a:cubicBezTo>
                      <a:pt x="2600" y="5559"/>
                      <a:pt x="2482" y="5748"/>
                      <a:pt x="2387" y="6032"/>
                    </a:cubicBezTo>
                    <a:cubicBezTo>
                      <a:pt x="2372" y="6078"/>
                      <a:pt x="2427" y="6125"/>
                      <a:pt x="2481" y="6125"/>
                    </a:cubicBezTo>
                    <a:cubicBezTo>
                      <a:pt x="2509" y="6125"/>
                      <a:pt x="2536" y="6112"/>
                      <a:pt x="2553" y="6079"/>
                    </a:cubicBezTo>
                    <a:cubicBezTo>
                      <a:pt x="2671" y="5843"/>
                      <a:pt x="2789" y="5583"/>
                      <a:pt x="2931" y="5347"/>
                    </a:cubicBezTo>
                    <a:cubicBezTo>
                      <a:pt x="3073" y="5110"/>
                      <a:pt x="3214" y="4898"/>
                      <a:pt x="3403" y="4685"/>
                    </a:cubicBezTo>
                    <a:cubicBezTo>
                      <a:pt x="3994" y="4094"/>
                      <a:pt x="4821" y="3764"/>
                      <a:pt x="5648" y="3693"/>
                    </a:cubicBezTo>
                    <a:cubicBezTo>
                      <a:pt x="5759" y="3687"/>
                      <a:pt x="5871" y="3685"/>
                      <a:pt x="5982" y="3685"/>
                    </a:cubicBezTo>
                    <a:cubicBezTo>
                      <a:pt x="6366" y="3685"/>
                      <a:pt x="6746" y="3719"/>
                      <a:pt x="7113" y="3811"/>
                    </a:cubicBezTo>
                    <a:cubicBezTo>
                      <a:pt x="7633" y="3953"/>
                      <a:pt x="8129" y="4094"/>
                      <a:pt x="8625" y="4283"/>
                    </a:cubicBezTo>
                    <a:cubicBezTo>
                      <a:pt x="8365" y="4142"/>
                      <a:pt x="8105" y="4024"/>
                      <a:pt x="7822" y="3905"/>
                    </a:cubicBezTo>
                    <a:cubicBezTo>
                      <a:pt x="7562" y="3787"/>
                      <a:pt x="7278" y="3716"/>
                      <a:pt x="6971" y="3669"/>
                    </a:cubicBezTo>
                    <a:cubicBezTo>
                      <a:pt x="6648" y="3595"/>
                      <a:pt x="6316" y="3558"/>
                      <a:pt x="5984" y="3558"/>
                    </a:cubicBezTo>
                    <a:close/>
                    <a:moveTo>
                      <a:pt x="6307" y="3909"/>
                    </a:moveTo>
                    <a:cubicBezTo>
                      <a:pt x="6169" y="3909"/>
                      <a:pt x="6038" y="3936"/>
                      <a:pt x="5908" y="3953"/>
                    </a:cubicBezTo>
                    <a:cubicBezTo>
                      <a:pt x="5223" y="4047"/>
                      <a:pt x="4608" y="4283"/>
                      <a:pt x="4089" y="4661"/>
                    </a:cubicBezTo>
                    <a:cubicBezTo>
                      <a:pt x="3805" y="4850"/>
                      <a:pt x="3569" y="5063"/>
                      <a:pt x="3380" y="5323"/>
                    </a:cubicBezTo>
                    <a:cubicBezTo>
                      <a:pt x="3285" y="5418"/>
                      <a:pt x="3167" y="5559"/>
                      <a:pt x="3073" y="5701"/>
                    </a:cubicBezTo>
                    <a:cubicBezTo>
                      <a:pt x="2978" y="5819"/>
                      <a:pt x="2907" y="5961"/>
                      <a:pt x="2836" y="6103"/>
                    </a:cubicBezTo>
                    <a:cubicBezTo>
                      <a:pt x="2821" y="6166"/>
                      <a:pt x="2868" y="6197"/>
                      <a:pt x="2908" y="6197"/>
                    </a:cubicBezTo>
                    <a:cubicBezTo>
                      <a:pt x="2928" y="6197"/>
                      <a:pt x="2947" y="6189"/>
                      <a:pt x="2954" y="6174"/>
                    </a:cubicBezTo>
                    <a:cubicBezTo>
                      <a:pt x="3073" y="6008"/>
                      <a:pt x="3143" y="5866"/>
                      <a:pt x="3214" y="5725"/>
                    </a:cubicBezTo>
                    <a:cubicBezTo>
                      <a:pt x="3309" y="5583"/>
                      <a:pt x="3427" y="5465"/>
                      <a:pt x="3545" y="5323"/>
                    </a:cubicBezTo>
                    <a:cubicBezTo>
                      <a:pt x="3970" y="4874"/>
                      <a:pt x="4467" y="4520"/>
                      <a:pt x="5034" y="4283"/>
                    </a:cubicBezTo>
                    <a:cubicBezTo>
                      <a:pt x="5341" y="4165"/>
                      <a:pt x="5672" y="4071"/>
                      <a:pt x="6002" y="4047"/>
                    </a:cubicBezTo>
                    <a:cubicBezTo>
                      <a:pt x="6279" y="4031"/>
                      <a:pt x="6523" y="4003"/>
                      <a:pt x="6763" y="4003"/>
                    </a:cubicBezTo>
                    <a:cubicBezTo>
                      <a:pt x="6872" y="4003"/>
                      <a:pt x="6979" y="4009"/>
                      <a:pt x="7089" y="4024"/>
                    </a:cubicBezTo>
                    <a:cubicBezTo>
                      <a:pt x="6924" y="3953"/>
                      <a:pt x="6711" y="3929"/>
                      <a:pt x="6499" y="3929"/>
                    </a:cubicBezTo>
                    <a:cubicBezTo>
                      <a:pt x="6433" y="3914"/>
                      <a:pt x="6369" y="3909"/>
                      <a:pt x="6307" y="3909"/>
                    </a:cubicBezTo>
                    <a:close/>
                    <a:moveTo>
                      <a:pt x="7201" y="4267"/>
                    </a:moveTo>
                    <a:cubicBezTo>
                      <a:pt x="6506" y="4267"/>
                      <a:pt x="5812" y="4418"/>
                      <a:pt x="5175" y="4709"/>
                    </a:cubicBezTo>
                    <a:cubicBezTo>
                      <a:pt x="4797" y="4898"/>
                      <a:pt x="4396" y="5134"/>
                      <a:pt x="4089" y="5394"/>
                    </a:cubicBezTo>
                    <a:cubicBezTo>
                      <a:pt x="3899" y="5559"/>
                      <a:pt x="3758" y="5701"/>
                      <a:pt x="3616" y="5843"/>
                    </a:cubicBezTo>
                    <a:cubicBezTo>
                      <a:pt x="3451" y="5985"/>
                      <a:pt x="3309" y="6174"/>
                      <a:pt x="3191" y="6339"/>
                    </a:cubicBezTo>
                    <a:cubicBezTo>
                      <a:pt x="3173" y="6392"/>
                      <a:pt x="3222" y="6459"/>
                      <a:pt x="3267" y="6459"/>
                    </a:cubicBezTo>
                    <a:cubicBezTo>
                      <a:pt x="3282" y="6459"/>
                      <a:pt x="3297" y="6451"/>
                      <a:pt x="3309" y="6434"/>
                    </a:cubicBezTo>
                    <a:cubicBezTo>
                      <a:pt x="3498" y="6292"/>
                      <a:pt x="3616" y="6079"/>
                      <a:pt x="3781" y="5914"/>
                    </a:cubicBezTo>
                    <a:cubicBezTo>
                      <a:pt x="3923" y="5725"/>
                      <a:pt x="4112" y="5583"/>
                      <a:pt x="4301" y="5418"/>
                    </a:cubicBezTo>
                    <a:cubicBezTo>
                      <a:pt x="4963" y="4898"/>
                      <a:pt x="5790" y="4543"/>
                      <a:pt x="6617" y="4425"/>
                    </a:cubicBezTo>
                    <a:cubicBezTo>
                      <a:pt x="6817" y="4398"/>
                      <a:pt x="7022" y="4385"/>
                      <a:pt x="7228" y="4385"/>
                    </a:cubicBezTo>
                    <a:cubicBezTo>
                      <a:pt x="7919" y="4385"/>
                      <a:pt x="8626" y="4536"/>
                      <a:pt x="9263" y="4827"/>
                    </a:cubicBezTo>
                    <a:cubicBezTo>
                      <a:pt x="9275" y="4839"/>
                      <a:pt x="9285" y="4843"/>
                      <a:pt x="9294" y="4843"/>
                    </a:cubicBezTo>
                    <a:cubicBezTo>
                      <a:pt x="9319" y="4843"/>
                      <a:pt x="9328" y="4803"/>
                      <a:pt x="9310" y="4803"/>
                    </a:cubicBezTo>
                    <a:cubicBezTo>
                      <a:pt x="8861" y="4543"/>
                      <a:pt x="8365" y="4354"/>
                      <a:pt x="7822" y="4307"/>
                    </a:cubicBezTo>
                    <a:cubicBezTo>
                      <a:pt x="7615" y="4280"/>
                      <a:pt x="7408" y="4267"/>
                      <a:pt x="7201" y="4267"/>
                    </a:cubicBezTo>
                    <a:close/>
                    <a:moveTo>
                      <a:pt x="7545" y="4723"/>
                    </a:moveTo>
                    <a:cubicBezTo>
                      <a:pt x="7401" y="4723"/>
                      <a:pt x="7257" y="4733"/>
                      <a:pt x="7113" y="4756"/>
                    </a:cubicBezTo>
                    <a:cubicBezTo>
                      <a:pt x="6688" y="4803"/>
                      <a:pt x="6262" y="4898"/>
                      <a:pt x="5861" y="5040"/>
                    </a:cubicBezTo>
                    <a:cubicBezTo>
                      <a:pt x="5459" y="5205"/>
                      <a:pt x="5104" y="5394"/>
                      <a:pt x="4797" y="5630"/>
                    </a:cubicBezTo>
                    <a:cubicBezTo>
                      <a:pt x="4632" y="5748"/>
                      <a:pt x="4490" y="5914"/>
                      <a:pt x="4348" y="6055"/>
                    </a:cubicBezTo>
                    <a:cubicBezTo>
                      <a:pt x="4207" y="6197"/>
                      <a:pt x="4089" y="6339"/>
                      <a:pt x="3970" y="6528"/>
                    </a:cubicBezTo>
                    <a:cubicBezTo>
                      <a:pt x="3934" y="6565"/>
                      <a:pt x="3983" y="6645"/>
                      <a:pt x="4040" y="6645"/>
                    </a:cubicBezTo>
                    <a:cubicBezTo>
                      <a:pt x="4056" y="6645"/>
                      <a:pt x="4073" y="6638"/>
                      <a:pt x="4089" y="6623"/>
                    </a:cubicBezTo>
                    <a:cubicBezTo>
                      <a:pt x="4230" y="6457"/>
                      <a:pt x="4348" y="6292"/>
                      <a:pt x="4490" y="6150"/>
                    </a:cubicBezTo>
                    <a:cubicBezTo>
                      <a:pt x="4632" y="5985"/>
                      <a:pt x="4821" y="5843"/>
                      <a:pt x="4963" y="5725"/>
                    </a:cubicBezTo>
                    <a:cubicBezTo>
                      <a:pt x="5624" y="5252"/>
                      <a:pt x="6404" y="4992"/>
                      <a:pt x="7207" y="4921"/>
                    </a:cubicBezTo>
                    <a:cubicBezTo>
                      <a:pt x="7308" y="4916"/>
                      <a:pt x="7407" y="4913"/>
                      <a:pt x="7504" y="4913"/>
                    </a:cubicBezTo>
                    <a:cubicBezTo>
                      <a:pt x="7839" y="4913"/>
                      <a:pt x="8159" y="4948"/>
                      <a:pt x="8507" y="5040"/>
                    </a:cubicBezTo>
                    <a:cubicBezTo>
                      <a:pt x="9003" y="5134"/>
                      <a:pt x="9428" y="5323"/>
                      <a:pt x="9806" y="5512"/>
                    </a:cubicBezTo>
                    <a:cubicBezTo>
                      <a:pt x="9405" y="5229"/>
                      <a:pt x="8956" y="4969"/>
                      <a:pt x="8460" y="4850"/>
                    </a:cubicBezTo>
                    <a:cubicBezTo>
                      <a:pt x="8155" y="4770"/>
                      <a:pt x="7850" y="4723"/>
                      <a:pt x="7545" y="4723"/>
                    </a:cubicBezTo>
                    <a:close/>
                    <a:moveTo>
                      <a:pt x="17627" y="4543"/>
                    </a:moveTo>
                    <a:cubicBezTo>
                      <a:pt x="17863" y="4614"/>
                      <a:pt x="18100" y="4661"/>
                      <a:pt x="18336" y="4756"/>
                    </a:cubicBezTo>
                    <a:cubicBezTo>
                      <a:pt x="18572" y="4803"/>
                      <a:pt x="18808" y="4898"/>
                      <a:pt x="19045" y="4992"/>
                    </a:cubicBezTo>
                    <a:cubicBezTo>
                      <a:pt x="19517" y="5134"/>
                      <a:pt x="19966" y="5370"/>
                      <a:pt x="20344" y="5630"/>
                    </a:cubicBezTo>
                    <a:cubicBezTo>
                      <a:pt x="21053" y="6174"/>
                      <a:pt x="21596" y="6930"/>
                      <a:pt x="21762" y="7757"/>
                    </a:cubicBezTo>
                    <a:cubicBezTo>
                      <a:pt x="21833" y="7993"/>
                      <a:pt x="21856" y="8276"/>
                      <a:pt x="21856" y="8536"/>
                    </a:cubicBezTo>
                    <a:cubicBezTo>
                      <a:pt x="21856" y="8796"/>
                      <a:pt x="21833" y="9033"/>
                      <a:pt x="21809" y="9292"/>
                    </a:cubicBezTo>
                    <a:cubicBezTo>
                      <a:pt x="21809" y="9338"/>
                      <a:pt x="21858" y="9364"/>
                      <a:pt x="21893" y="9364"/>
                    </a:cubicBezTo>
                    <a:cubicBezTo>
                      <a:pt x="21912" y="9364"/>
                      <a:pt x="21927" y="9356"/>
                      <a:pt x="21927" y="9340"/>
                    </a:cubicBezTo>
                    <a:cubicBezTo>
                      <a:pt x="22045" y="8891"/>
                      <a:pt x="22045" y="8418"/>
                      <a:pt x="21951" y="7946"/>
                    </a:cubicBezTo>
                    <a:cubicBezTo>
                      <a:pt x="21856" y="7497"/>
                      <a:pt x="21715" y="7048"/>
                      <a:pt x="21478" y="6670"/>
                    </a:cubicBezTo>
                    <a:cubicBezTo>
                      <a:pt x="21242" y="6292"/>
                      <a:pt x="20935" y="5937"/>
                      <a:pt x="20580" y="5677"/>
                    </a:cubicBezTo>
                    <a:cubicBezTo>
                      <a:pt x="20202" y="5347"/>
                      <a:pt x="19753" y="5134"/>
                      <a:pt x="19281" y="4969"/>
                    </a:cubicBezTo>
                    <a:cubicBezTo>
                      <a:pt x="19021" y="4874"/>
                      <a:pt x="18761" y="4780"/>
                      <a:pt x="18454" y="4732"/>
                    </a:cubicBezTo>
                    <a:cubicBezTo>
                      <a:pt x="18218" y="4614"/>
                      <a:pt x="17934" y="4567"/>
                      <a:pt x="17627" y="4543"/>
                    </a:cubicBezTo>
                    <a:close/>
                    <a:moveTo>
                      <a:pt x="14863" y="9836"/>
                    </a:moveTo>
                    <a:cubicBezTo>
                      <a:pt x="14863" y="9837"/>
                      <a:pt x="14864" y="9838"/>
                      <a:pt x="14864" y="9839"/>
                    </a:cubicBezTo>
                    <a:lnTo>
                      <a:pt x="14864" y="9839"/>
                    </a:lnTo>
                    <a:cubicBezTo>
                      <a:pt x="14867" y="9837"/>
                      <a:pt x="14867" y="9836"/>
                      <a:pt x="14863" y="9836"/>
                    </a:cubicBezTo>
                    <a:close/>
                    <a:moveTo>
                      <a:pt x="17103" y="5219"/>
                    </a:moveTo>
                    <a:cubicBezTo>
                      <a:pt x="17097" y="5219"/>
                      <a:pt x="17091" y="5235"/>
                      <a:pt x="17107" y="5252"/>
                    </a:cubicBezTo>
                    <a:cubicBezTo>
                      <a:pt x="17911" y="5607"/>
                      <a:pt x="18690" y="5985"/>
                      <a:pt x="19352" y="6552"/>
                    </a:cubicBezTo>
                    <a:cubicBezTo>
                      <a:pt x="19966" y="7048"/>
                      <a:pt x="20415" y="7733"/>
                      <a:pt x="20580" y="8513"/>
                    </a:cubicBezTo>
                    <a:cubicBezTo>
                      <a:pt x="20699" y="8938"/>
                      <a:pt x="20699" y="9387"/>
                      <a:pt x="20580" y="9836"/>
                    </a:cubicBezTo>
                    <a:cubicBezTo>
                      <a:pt x="20567" y="9889"/>
                      <a:pt x="20599" y="9920"/>
                      <a:pt x="20641" y="9920"/>
                    </a:cubicBezTo>
                    <a:cubicBezTo>
                      <a:pt x="20675" y="9920"/>
                      <a:pt x="20715" y="9901"/>
                      <a:pt x="20746" y="9859"/>
                    </a:cubicBezTo>
                    <a:cubicBezTo>
                      <a:pt x="20911" y="9481"/>
                      <a:pt x="20888" y="9033"/>
                      <a:pt x="20793" y="8631"/>
                    </a:cubicBezTo>
                    <a:cubicBezTo>
                      <a:pt x="20746" y="8229"/>
                      <a:pt x="20580" y="7851"/>
                      <a:pt x="20391" y="7520"/>
                    </a:cubicBezTo>
                    <a:cubicBezTo>
                      <a:pt x="19966" y="6788"/>
                      <a:pt x="19281" y="6268"/>
                      <a:pt x="18548" y="5843"/>
                    </a:cubicBezTo>
                    <a:cubicBezTo>
                      <a:pt x="18076" y="5583"/>
                      <a:pt x="17603" y="5394"/>
                      <a:pt x="17107" y="5229"/>
                    </a:cubicBezTo>
                    <a:cubicBezTo>
                      <a:pt x="17107" y="5222"/>
                      <a:pt x="17105" y="5219"/>
                      <a:pt x="17103" y="5219"/>
                    </a:cubicBezTo>
                    <a:close/>
                    <a:moveTo>
                      <a:pt x="17358" y="4066"/>
                    </a:moveTo>
                    <a:cubicBezTo>
                      <a:pt x="16987" y="4066"/>
                      <a:pt x="16618" y="4094"/>
                      <a:pt x="16257" y="4142"/>
                    </a:cubicBezTo>
                    <a:cubicBezTo>
                      <a:pt x="15335" y="4260"/>
                      <a:pt x="14414" y="4520"/>
                      <a:pt x="13563" y="4874"/>
                    </a:cubicBezTo>
                    <a:cubicBezTo>
                      <a:pt x="13445" y="4898"/>
                      <a:pt x="13350" y="4921"/>
                      <a:pt x="13232" y="5016"/>
                    </a:cubicBezTo>
                    <a:cubicBezTo>
                      <a:pt x="13681" y="4898"/>
                      <a:pt x="14130" y="4780"/>
                      <a:pt x="14532" y="4661"/>
                    </a:cubicBezTo>
                    <a:cubicBezTo>
                      <a:pt x="14981" y="4543"/>
                      <a:pt x="15382" y="4425"/>
                      <a:pt x="15831" y="4378"/>
                    </a:cubicBezTo>
                    <a:cubicBezTo>
                      <a:pt x="16295" y="4293"/>
                      <a:pt x="16753" y="4245"/>
                      <a:pt x="17210" y="4245"/>
                    </a:cubicBezTo>
                    <a:cubicBezTo>
                      <a:pt x="17639" y="4245"/>
                      <a:pt x="18067" y="4287"/>
                      <a:pt x="18501" y="4378"/>
                    </a:cubicBezTo>
                    <a:cubicBezTo>
                      <a:pt x="19352" y="4543"/>
                      <a:pt x="20179" y="4921"/>
                      <a:pt x="20864" y="5488"/>
                    </a:cubicBezTo>
                    <a:cubicBezTo>
                      <a:pt x="21455" y="5961"/>
                      <a:pt x="21927" y="6623"/>
                      <a:pt x="22116" y="7331"/>
                    </a:cubicBezTo>
                    <a:cubicBezTo>
                      <a:pt x="22353" y="8064"/>
                      <a:pt x="22329" y="8867"/>
                      <a:pt x="21974" y="9576"/>
                    </a:cubicBezTo>
                    <a:cubicBezTo>
                      <a:pt x="21927" y="9647"/>
                      <a:pt x="21880" y="9741"/>
                      <a:pt x="21856" y="9836"/>
                    </a:cubicBezTo>
                    <a:cubicBezTo>
                      <a:pt x="21838" y="9873"/>
                      <a:pt x="21891" y="9952"/>
                      <a:pt x="21938" y="9952"/>
                    </a:cubicBezTo>
                    <a:cubicBezTo>
                      <a:pt x="21951" y="9952"/>
                      <a:pt x="21964" y="9946"/>
                      <a:pt x="21974" y="9930"/>
                    </a:cubicBezTo>
                    <a:cubicBezTo>
                      <a:pt x="22234" y="9623"/>
                      <a:pt x="22400" y="9222"/>
                      <a:pt x="22447" y="8820"/>
                    </a:cubicBezTo>
                    <a:cubicBezTo>
                      <a:pt x="22518" y="8442"/>
                      <a:pt x="22518" y="8040"/>
                      <a:pt x="22447" y="7615"/>
                    </a:cubicBezTo>
                    <a:cubicBezTo>
                      <a:pt x="22305" y="6859"/>
                      <a:pt x="21856" y="6150"/>
                      <a:pt x="21289" y="5583"/>
                    </a:cubicBezTo>
                    <a:cubicBezTo>
                      <a:pt x="20651" y="4969"/>
                      <a:pt x="19848" y="4520"/>
                      <a:pt x="18997" y="4283"/>
                    </a:cubicBezTo>
                    <a:cubicBezTo>
                      <a:pt x="18461" y="4128"/>
                      <a:pt x="17908" y="4066"/>
                      <a:pt x="17358" y="4066"/>
                    </a:cubicBezTo>
                    <a:close/>
                    <a:moveTo>
                      <a:pt x="16457" y="4700"/>
                    </a:moveTo>
                    <a:cubicBezTo>
                      <a:pt x="16083" y="4700"/>
                      <a:pt x="15709" y="4730"/>
                      <a:pt x="15335" y="4780"/>
                    </a:cubicBezTo>
                    <a:cubicBezTo>
                      <a:pt x="15312" y="4780"/>
                      <a:pt x="15312" y="4803"/>
                      <a:pt x="15335" y="4803"/>
                    </a:cubicBezTo>
                    <a:cubicBezTo>
                      <a:pt x="15540" y="4795"/>
                      <a:pt x="15742" y="4790"/>
                      <a:pt x="15943" y="4790"/>
                    </a:cubicBezTo>
                    <a:cubicBezTo>
                      <a:pt x="16346" y="4790"/>
                      <a:pt x="16745" y="4811"/>
                      <a:pt x="17154" y="4874"/>
                    </a:cubicBezTo>
                    <a:cubicBezTo>
                      <a:pt x="17745" y="4945"/>
                      <a:pt x="18383" y="5110"/>
                      <a:pt x="18903" y="5370"/>
                    </a:cubicBezTo>
                    <a:cubicBezTo>
                      <a:pt x="19446" y="5630"/>
                      <a:pt x="19966" y="5961"/>
                      <a:pt x="20321" y="6434"/>
                    </a:cubicBezTo>
                    <a:cubicBezTo>
                      <a:pt x="20675" y="6882"/>
                      <a:pt x="20864" y="7426"/>
                      <a:pt x="20982" y="7969"/>
                    </a:cubicBezTo>
                    <a:cubicBezTo>
                      <a:pt x="21053" y="8300"/>
                      <a:pt x="21100" y="8607"/>
                      <a:pt x="21100" y="8938"/>
                    </a:cubicBezTo>
                    <a:cubicBezTo>
                      <a:pt x="21100" y="9103"/>
                      <a:pt x="21053" y="9269"/>
                      <a:pt x="21029" y="9411"/>
                    </a:cubicBezTo>
                    <a:cubicBezTo>
                      <a:pt x="21006" y="9576"/>
                      <a:pt x="20911" y="9718"/>
                      <a:pt x="20864" y="9859"/>
                    </a:cubicBezTo>
                    <a:cubicBezTo>
                      <a:pt x="20827" y="9914"/>
                      <a:pt x="20890" y="9969"/>
                      <a:pt x="20953" y="9969"/>
                    </a:cubicBezTo>
                    <a:cubicBezTo>
                      <a:pt x="20971" y="9969"/>
                      <a:pt x="20990" y="9965"/>
                      <a:pt x="21006" y="9954"/>
                    </a:cubicBezTo>
                    <a:cubicBezTo>
                      <a:pt x="21218" y="9718"/>
                      <a:pt x="21266" y="9411"/>
                      <a:pt x="21337" y="9127"/>
                    </a:cubicBezTo>
                    <a:cubicBezTo>
                      <a:pt x="21360" y="8820"/>
                      <a:pt x="21337" y="8513"/>
                      <a:pt x="21266" y="8206"/>
                    </a:cubicBezTo>
                    <a:cubicBezTo>
                      <a:pt x="21171" y="7639"/>
                      <a:pt x="20982" y="7048"/>
                      <a:pt x="20651" y="6552"/>
                    </a:cubicBezTo>
                    <a:cubicBezTo>
                      <a:pt x="20297" y="6055"/>
                      <a:pt x="19801" y="5630"/>
                      <a:pt x="19257" y="5347"/>
                    </a:cubicBezTo>
                    <a:cubicBezTo>
                      <a:pt x="18690" y="5040"/>
                      <a:pt x="18076" y="4874"/>
                      <a:pt x="17462" y="4780"/>
                    </a:cubicBezTo>
                    <a:cubicBezTo>
                      <a:pt x="17127" y="4724"/>
                      <a:pt x="16792" y="4700"/>
                      <a:pt x="16457" y="4700"/>
                    </a:cubicBezTo>
                    <a:close/>
                    <a:moveTo>
                      <a:pt x="13360" y="6340"/>
                    </a:moveTo>
                    <a:cubicBezTo>
                      <a:pt x="13151" y="6340"/>
                      <a:pt x="12942" y="6357"/>
                      <a:pt x="12736" y="6386"/>
                    </a:cubicBezTo>
                    <a:cubicBezTo>
                      <a:pt x="13161" y="6410"/>
                      <a:pt x="13610" y="6457"/>
                      <a:pt x="14036" y="6575"/>
                    </a:cubicBezTo>
                    <a:cubicBezTo>
                      <a:pt x="14437" y="6693"/>
                      <a:pt x="14839" y="6906"/>
                      <a:pt x="15193" y="7142"/>
                    </a:cubicBezTo>
                    <a:cubicBezTo>
                      <a:pt x="15808" y="7615"/>
                      <a:pt x="16375" y="8276"/>
                      <a:pt x="16635" y="9009"/>
                    </a:cubicBezTo>
                    <a:lnTo>
                      <a:pt x="16800" y="9623"/>
                    </a:lnTo>
                    <a:lnTo>
                      <a:pt x="16895" y="10238"/>
                    </a:lnTo>
                    <a:cubicBezTo>
                      <a:pt x="16905" y="10279"/>
                      <a:pt x="16933" y="10298"/>
                      <a:pt x="16962" y="10298"/>
                    </a:cubicBezTo>
                    <a:cubicBezTo>
                      <a:pt x="16999" y="10298"/>
                      <a:pt x="17036" y="10267"/>
                      <a:pt x="17036" y="10214"/>
                    </a:cubicBezTo>
                    <a:cubicBezTo>
                      <a:pt x="17084" y="10049"/>
                      <a:pt x="17013" y="9836"/>
                      <a:pt x="16989" y="9623"/>
                    </a:cubicBezTo>
                    <a:cubicBezTo>
                      <a:pt x="16965" y="9411"/>
                      <a:pt x="16895" y="9245"/>
                      <a:pt x="16847" y="9056"/>
                    </a:cubicBezTo>
                    <a:cubicBezTo>
                      <a:pt x="16729" y="8678"/>
                      <a:pt x="16540" y="8324"/>
                      <a:pt x="16280" y="7993"/>
                    </a:cubicBezTo>
                    <a:cubicBezTo>
                      <a:pt x="15997" y="7686"/>
                      <a:pt x="15713" y="7355"/>
                      <a:pt x="15382" y="7095"/>
                    </a:cubicBezTo>
                    <a:cubicBezTo>
                      <a:pt x="15028" y="6788"/>
                      <a:pt x="14650" y="6575"/>
                      <a:pt x="14225" y="6457"/>
                    </a:cubicBezTo>
                    <a:cubicBezTo>
                      <a:pt x="13948" y="6374"/>
                      <a:pt x="13655" y="6340"/>
                      <a:pt x="13360" y="6340"/>
                    </a:cubicBezTo>
                    <a:close/>
                    <a:moveTo>
                      <a:pt x="15831" y="6528"/>
                    </a:moveTo>
                    <a:lnTo>
                      <a:pt x="15831" y="6528"/>
                    </a:lnTo>
                    <a:cubicBezTo>
                      <a:pt x="16138" y="6670"/>
                      <a:pt x="16422" y="6882"/>
                      <a:pt x="16682" y="7095"/>
                    </a:cubicBezTo>
                    <a:cubicBezTo>
                      <a:pt x="16965" y="7284"/>
                      <a:pt x="17202" y="7520"/>
                      <a:pt x="17367" y="7780"/>
                    </a:cubicBezTo>
                    <a:cubicBezTo>
                      <a:pt x="17722" y="8300"/>
                      <a:pt x="17958" y="8867"/>
                      <a:pt x="18052" y="9458"/>
                    </a:cubicBezTo>
                    <a:cubicBezTo>
                      <a:pt x="18076" y="9623"/>
                      <a:pt x="18076" y="9765"/>
                      <a:pt x="18076" y="9954"/>
                    </a:cubicBezTo>
                    <a:cubicBezTo>
                      <a:pt x="18076" y="10119"/>
                      <a:pt x="18052" y="10308"/>
                      <a:pt x="18076" y="10450"/>
                    </a:cubicBezTo>
                    <a:cubicBezTo>
                      <a:pt x="18076" y="10480"/>
                      <a:pt x="18123" y="10510"/>
                      <a:pt x="18164" y="10510"/>
                    </a:cubicBezTo>
                    <a:cubicBezTo>
                      <a:pt x="18188" y="10510"/>
                      <a:pt x="18209" y="10500"/>
                      <a:pt x="18218" y="10474"/>
                    </a:cubicBezTo>
                    <a:cubicBezTo>
                      <a:pt x="18289" y="10332"/>
                      <a:pt x="18289" y="10143"/>
                      <a:pt x="18289" y="10001"/>
                    </a:cubicBezTo>
                    <a:cubicBezTo>
                      <a:pt x="18289" y="9859"/>
                      <a:pt x="18289" y="9670"/>
                      <a:pt x="18265" y="9529"/>
                    </a:cubicBezTo>
                    <a:cubicBezTo>
                      <a:pt x="18218" y="9198"/>
                      <a:pt x="18147" y="8914"/>
                      <a:pt x="18029" y="8607"/>
                    </a:cubicBezTo>
                    <a:cubicBezTo>
                      <a:pt x="17792" y="7993"/>
                      <a:pt x="17391" y="7473"/>
                      <a:pt x="16871" y="7048"/>
                    </a:cubicBezTo>
                    <a:cubicBezTo>
                      <a:pt x="16729" y="6930"/>
                      <a:pt x="16540" y="6812"/>
                      <a:pt x="16375" y="6717"/>
                    </a:cubicBezTo>
                    <a:cubicBezTo>
                      <a:pt x="16209" y="6646"/>
                      <a:pt x="16044" y="6552"/>
                      <a:pt x="15831" y="6528"/>
                    </a:cubicBezTo>
                    <a:close/>
                    <a:moveTo>
                      <a:pt x="13610" y="5985"/>
                    </a:moveTo>
                    <a:cubicBezTo>
                      <a:pt x="13492" y="6032"/>
                      <a:pt x="13492" y="6055"/>
                      <a:pt x="13563" y="6079"/>
                    </a:cubicBezTo>
                    <a:cubicBezTo>
                      <a:pt x="14485" y="6174"/>
                      <a:pt x="15335" y="6552"/>
                      <a:pt x="16044" y="7119"/>
                    </a:cubicBezTo>
                    <a:cubicBezTo>
                      <a:pt x="16682" y="7639"/>
                      <a:pt x="17154" y="8395"/>
                      <a:pt x="17438" y="9151"/>
                    </a:cubicBezTo>
                    <a:cubicBezTo>
                      <a:pt x="17485" y="9363"/>
                      <a:pt x="17556" y="9600"/>
                      <a:pt x="17603" y="9789"/>
                    </a:cubicBezTo>
                    <a:cubicBezTo>
                      <a:pt x="17627" y="10049"/>
                      <a:pt x="17674" y="10285"/>
                      <a:pt x="17722" y="10474"/>
                    </a:cubicBezTo>
                    <a:cubicBezTo>
                      <a:pt x="17733" y="10518"/>
                      <a:pt x="17759" y="10536"/>
                      <a:pt x="17786" y="10536"/>
                    </a:cubicBezTo>
                    <a:cubicBezTo>
                      <a:pt x="17818" y="10536"/>
                      <a:pt x="17851" y="10512"/>
                      <a:pt x="17863" y="10474"/>
                    </a:cubicBezTo>
                    <a:cubicBezTo>
                      <a:pt x="17911" y="10285"/>
                      <a:pt x="17840" y="10049"/>
                      <a:pt x="17816" y="9836"/>
                    </a:cubicBezTo>
                    <a:cubicBezTo>
                      <a:pt x="17792" y="9623"/>
                      <a:pt x="17722" y="9411"/>
                      <a:pt x="17674" y="9198"/>
                    </a:cubicBezTo>
                    <a:cubicBezTo>
                      <a:pt x="17556" y="8796"/>
                      <a:pt x="17367" y="8418"/>
                      <a:pt x="17131" y="8064"/>
                    </a:cubicBezTo>
                    <a:cubicBezTo>
                      <a:pt x="16658" y="7284"/>
                      <a:pt x="15949" y="6670"/>
                      <a:pt x="15123" y="6315"/>
                    </a:cubicBezTo>
                    <a:cubicBezTo>
                      <a:pt x="14650" y="6103"/>
                      <a:pt x="14154" y="5985"/>
                      <a:pt x="13610" y="5985"/>
                    </a:cubicBezTo>
                    <a:close/>
                    <a:moveTo>
                      <a:pt x="14414" y="5961"/>
                    </a:moveTo>
                    <a:cubicBezTo>
                      <a:pt x="14910" y="6055"/>
                      <a:pt x="15453" y="6174"/>
                      <a:pt x="15926" y="6339"/>
                    </a:cubicBezTo>
                    <a:cubicBezTo>
                      <a:pt x="16398" y="6528"/>
                      <a:pt x="16824" y="6741"/>
                      <a:pt x="17225" y="7024"/>
                    </a:cubicBezTo>
                    <a:cubicBezTo>
                      <a:pt x="17863" y="7520"/>
                      <a:pt x="18407" y="8229"/>
                      <a:pt x="18548" y="9033"/>
                    </a:cubicBezTo>
                    <a:cubicBezTo>
                      <a:pt x="18619" y="9292"/>
                      <a:pt x="18619" y="9576"/>
                      <a:pt x="18572" y="9836"/>
                    </a:cubicBezTo>
                    <a:cubicBezTo>
                      <a:pt x="18548" y="10096"/>
                      <a:pt x="18525" y="10403"/>
                      <a:pt x="18454" y="10663"/>
                    </a:cubicBezTo>
                    <a:cubicBezTo>
                      <a:pt x="18454" y="10716"/>
                      <a:pt x="18499" y="10747"/>
                      <a:pt x="18546" y="10747"/>
                    </a:cubicBezTo>
                    <a:cubicBezTo>
                      <a:pt x="18583" y="10747"/>
                      <a:pt x="18622" y="10728"/>
                      <a:pt x="18643" y="10686"/>
                    </a:cubicBezTo>
                    <a:cubicBezTo>
                      <a:pt x="18690" y="10450"/>
                      <a:pt x="18761" y="10190"/>
                      <a:pt x="18761" y="9954"/>
                    </a:cubicBezTo>
                    <a:cubicBezTo>
                      <a:pt x="18785" y="9694"/>
                      <a:pt x="18785" y="9458"/>
                      <a:pt x="18761" y="9174"/>
                    </a:cubicBezTo>
                    <a:cubicBezTo>
                      <a:pt x="18690" y="8773"/>
                      <a:pt x="18548" y="8347"/>
                      <a:pt x="18312" y="7969"/>
                    </a:cubicBezTo>
                    <a:cubicBezTo>
                      <a:pt x="17816" y="7166"/>
                      <a:pt x="17013" y="6623"/>
                      <a:pt x="16115" y="6292"/>
                    </a:cubicBezTo>
                    <a:cubicBezTo>
                      <a:pt x="15855" y="6197"/>
                      <a:pt x="15571" y="6103"/>
                      <a:pt x="15264" y="6055"/>
                    </a:cubicBezTo>
                    <a:cubicBezTo>
                      <a:pt x="15004" y="5985"/>
                      <a:pt x="14721" y="5961"/>
                      <a:pt x="14414" y="5961"/>
                    </a:cubicBezTo>
                    <a:close/>
                    <a:moveTo>
                      <a:pt x="6146" y="7372"/>
                    </a:moveTo>
                    <a:cubicBezTo>
                      <a:pt x="6138" y="7372"/>
                      <a:pt x="6129" y="7374"/>
                      <a:pt x="6120" y="7379"/>
                    </a:cubicBezTo>
                    <a:cubicBezTo>
                      <a:pt x="5813" y="7568"/>
                      <a:pt x="5577" y="7804"/>
                      <a:pt x="5341" y="8064"/>
                    </a:cubicBezTo>
                    <a:cubicBezTo>
                      <a:pt x="4490" y="9033"/>
                      <a:pt x="4089" y="10308"/>
                      <a:pt x="3994" y="11584"/>
                    </a:cubicBezTo>
                    <a:lnTo>
                      <a:pt x="4018" y="11584"/>
                    </a:lnTo>
                    <a:cubicBezTo>
                      <a:pt x="4089" y="11183"/>
                      <a:pt x="4136" y="10828"/>
                      <a:pt x="4230" y="10474"/>
                    </a:cubicBezTo>
                    <a:cubicBezTo>
                      <a:pt x="4372" y="9883"/>
                      <a:pt x="4632" y="9292"/>
                      <a:pt x="4963" y="8773"/>
                    </a:cubicBezTo>
                    <a:cubicBezTo>
                      <a:pt x="5294" y="8276"/>
                      <a:pt x="5672" y="7828"/>
                      <a:pt x="6144" y="7450"/>
                    </a:cubicBezTo>
                    <a:cubicBezTo>
                      <a:pt x="6202" y="7411"/>
                      <a:pt x="6181" y="7372"/>
                      <a:pt x="6146" y="7372"/>
                    </a:cubicBezTo>
                    <a:close/>
                    <a:moveTo>
                      <a:pt x="14864" y="9839"/>
                    </a:moveTo>
                    <a:cubicBezTo>
                      <a:pt x="14851" y="9848"/>
                      <a:pt x="14792" y="9874"/>
                      <a:pt x="14792" y="9930"/>
                    </a:cubicBezTo>
                    <a:cubicBezTo>
                      <a:pt x="14981" y="10474"/>
                      <a:pt x="15075" y="11064"/>
                      <a:pt x="15028" y="11632"/>
                    </a:cubicBezTo>
                    <a:cubicBezTo>
                      <a:pt x="15028" y="12246"/>
                      <a:pt x="14910" y="12884"/>
                      <a:pt x="14721" y="13427"/>
                    </a:cubicBezTo>
                    <a:cubicBezTo>
                      <a:pt x="14579" y="13782"/>
                      <a:pt x="14437" y="14136"/>
                      <a:pt x="14272" y="14467"/>
                    </a:cubicBezTo>
                    <a:cubicBezTo>
                      <a:pt x="14272" y="14467"/>
                      <a:pt x="14272" y="14477"/>
                      <a:pt x="14279" y="14477"/>
                    </a:cubicBezTo>
                    <a:cubicBezTo>
                      <a:pt x="14282" y="14477"/>
                      <a:pt x="14288" y="14475"/>
                      <a:pt x="14296" y="14467"/>
                    </a:cubicBezTo>
                    <a:cubicBezTo>
                      <a:pt x="14957" y="13380"/>
                      <a:pt x="15312" y="12080"/>
                      <a:pt x="15123" y="10805"/>
                    </a:cubicBezTo>
                    <a:cubicBezTo>
                      <a:pt x="15099" y="10475"/>
                      <a:pt x="15005" y="10169"/>
                      <a:pt x="14864" y="9839"/>
                    </a:cubicBezTo>
                    <a:close/>
                    <a:moveTo>
                      <a:pt x="8409" y="6454"/>
                    </a:moveTo>
                    <a:cubicBezTo>
                      <a:pt x="8403" y="6454"/>
                      <a:pt x="8396" y="6455"/>
                      <a:pt x="8389" y="6457"/>
                    </a:cubicBezTo>
                    <a:cubicBezTo>
                      <a:pt x="7680" y="6552"/>
                      <a:pt x="7066" y="6930"/>
                      <a:pt x="6569" y="7379"/>
                    </a:cubicBezTo>
                    <a:cubicBezTo>
                      <a:pt x="5483" y="8347"/>
                      <a:pt x="4986" y="9741"/>
                      <a:pt x="4703" y="11064"/>
                    </a:cubicBezTo>
                    <a:cubicBezTo>
                      <a:pt x="4561" y="11773"/>
                      <a:pt x="4443" y="12529"/>
                      <a:pt x="4396" y="13238"/>
                    </a:cubicBezTo>
                    <a:lnTo>
                      <a:pt x="4396" y="14325"/>
                    </a:lnTo>
                    <a:cubicBezTo>
                      <a:pt x="4443" y="14679"/>
                      <a:pt x="4467" y="15034"/>
                      <a:pt x="4514" y="15388"/>
                    </a:cubicBezTo>
                    <a:lnTo>
                      <a:pt x="4561" y="15388"/>
                    </a:lnTo>
                    <a:cubicBezTo>
                      <a:pt x="4514" y="15010"/>
                      <a:pt x="4514" y="14585"/>
                      <a:pt x="4514" y="14207"/>
                    </a:cubicBezTo>
                    <a:cubicBezTo>
                      <a:pt x="4514" y="13782"/>
                      <a:pt x="4561" y="13404"/>
                      <a:pt x="4585" y="13002"/>
                    </a:cubicBezTo>
                    <a:cubicBezTo>
                      <a:pt x="4632" y="12293"/>
                      <a:pt x="4750" y="11584"/>
                      <a:pt x="4915" y="10899"/>
                    </a:cubicBezTo>
                    <a:cubicBezTo>
                      <a:pt x="5081" y="10214"/>
                      <a:pt x="5294" y="9529"/>
                      <a:pt x="5624" y="8891"/>
                    </a:cubicBezTo>
                    <a:cubicBezTo>
                      <a:pt x="5908" y="8324"/>
                      <a:pt x="6286" y="7804"/>
                      <a:pt x="6806" y="7355"/>
                    </a:cubicBezTo>
                    <a:cubicBezTo>
                      <a:pt x="7278" y="6977"/>
                      <a:pt x="7798" y="6693"/>
                      <a:pt x="8389" y="6552"/>
                    </a:cubicBezTo>
                    <a:cubicBezTo>
                      <a:pt x="8398" y="6553"/>
                      <a:pt x="8406" y="6554"/>
                      <a:pt x="8414" y="6554"/>
                    </a:cubicBezTo>
                    <a:cubicBezTo>
                      <a:pt x="8495" y="6554"/>
                      <a:pt x="8480" y="6454"/>
                      <a:pt x="8409" y="6454"/>
                    </a:cubicBezTo>
                    <a:close/>
                    <a:moveTo>
                      <a:pt x="13446" y="7914"/>
                    </a:moveTo>
                    <a:cubicBezTo>
                      <a:pt x="13390" y="7914"/>
                      <a:pt x="13358" y="7977"/>
                      <a:pt x="13421" y="8040"/>
                    </a:cubicBezTo>
                    <a:cubicBezTo>
                      <a:pt x="13823" y="8465"/>
                      <a:pt x="14130" y="8985"/>
                      <a:pt x="14296" y="9529"/>
                    </a:cubicBezTo>
                    <a:cubicBezTo>
                      <a:pt x="14485" y="10167"/>
                      <a:pt x="14508" y="10805"/>
                      <a:pt x="14437" y="11466"/>
                    </a:cubicBezTo>
                    <a:cubicBezTo>
                      <a:pt x="14366" y="12175"/>
                      <a:pt x="14154" y="12837"/>
                      <a:pt x="13918" y="13498"/>
                    </a:cubicBezTo>
                    <a:cubicBezTo>
                      <a:pt x="13681" y="14183"/>
                      <a:pt x="13374" y="14798"/>
                      <a:pt x="13020" y="15436"/>
                    </a:cubicBezTo>
                    <a:cubicBezTo>
                      <a:pt x="12831" y="15790"/>
                      <a:pt x="12618" y="16144"/>
                      <a:pt x="12405" y="16475"/>
                    </a:cubicBezTo>
                    <a:cubicBezTo>
                      <a:pt x="12193" y="16806"/>
                      <a:pt x="11956" y="17160"/>
                      <a:pt x="11697" y="17444"/>
                    </a:cubicBezTo>
                    <a:cubicBezTo>
                      <a:pt x="11697" y="17444"/>
                      <a:pt x="11697" y="17491"/>
                      <a:pt x="11720" y="17491"/>
                    </a:cubicBezTo>
                    <a:cubicBezTo>
                      <a:pt x="11956" y="17208"/>
                      <a:pt x="12193" y="16924"/>
                      <a:pt x="12429" y="16664"/>
                    </a:cubicBezTo>
                    <a:cubicBezTo>
                      <a:pt x="12665" y="16357"/>
                      <a:pt x="12854" y="16073"/>
                      <a:pt x="13067" y="15743"/>
                    </a:cubicBezTo>
                    <a:cubicBezTo>
                      <a:pt x="13445" y="15128"/>
                      <a:pt x="13776" y="14467"/>
                      <a:pt x="14036" y="13782"/>
                    </a:cubicBezTo>
                    <a:cubicBezTo>
                      <a:pt x="14532" y="12529"/>
                      <a:pt x="14886" y="11064"/>
                      <a:pt x="14555" y="9718"/>
                    </a:cubicBezTo>
                    <a:cubicBezTo>
                      <a:pt x="14390" y="9056"/>
                      <a:pt x="14059" y="8418"/>
                      <a:pt x="13539" y="7969"/>
                    </a:cubicBezTo>
                    <a:cubicBezTo>
                      <a:pt x="13508" y="7930"/>
                      <a:pt x="13474" y="7914"/>
                      <a:pt x="13446" y="7914"/>
                    </a:cubicBezTo>
                    <a:close/>
                    <a:moveTo>
                      <a:pt x="9877" y="8308"/>
                    </a:moveTo>
                    <a:cubicBezTo>
                      <a:pt x="9863" y="8308"/>
                      <a:pt x="9847" y="8312"/>
                      <a:pt x="9830" y="8324"/>
                    </a:cubicBezTo>
                    <a:cubicBezTo>
                      <a:pt x="9546" y="8560"/>
                      <a:pt x="9287" y="8867"/>
                      <a:pt x="9027" y="9151"/>
                    </a:cubicBezTo>
                    <a:cubicBezTo>
                      <a:pt x="8814" y="9458"/>
                      <a:pt x="8554" y="9741"/>
                      <a:pt x="8365" y="10049"/>
                    </a:cubicBezTo>
                    <a:cubicBezTo>
                      <a:pt x="7585" y="11159"/>
                      <a:pt x="7042" y="12411"/>
                      <a:pt x="6735" y="13711"/>
                    </a:cubicBezTo>
                    <a:cubicBezTo>
                      <a:pt x="6404" y="15010"/>
                      <a:pt x="6333" y="16357"/>
                      <a:pt x="6499" y="17657"/>
                    </a:cubicBezTo>
                    <a:cubicBezTo>
                      <a:pt x="6499" y="17684"/>
                      <a:pt x="6513" y="17694"/>
                      <a:pt x="6531" y="17694"/>
                    </a:cubicBezTo>
                    <a:cubicBezTo>
                      <a:pt x="6558" y="17694"/>
                      <a:pt x="6593" y="17671"/>
                      <a:pt x="6593" y="17657"/>
                    </a:cubicBezTo>
                    <a:cubicBezTo>
                      <a:pt x="6499" y="16924"/>
                      <a:pt x="6499" y="16192"/>
                      <a:pt x="6593" y="15436"/>
                    </a:cubicBezTo>
                    <a:cubicBezTo>
                      <a:pt x="6711" y="14136"/>
                      <a:pt x="7066" y="12837"/>
                      <a:pt x="7656" y="11632"/>
                    </a:cubicBezTo>
                    <a:cubicBezTo>
                      <a:pt x="7940" y="11041"/>
                      <a:pt x="8271" y="10450"/>
                      <a:pt x="8649" y="9930"/>
                    </a:cubicBezTo>
                    <a:cubicBezTo>
                      <a:pt x="8838" y="9647"/>
                      <a:pt x="9027" y="9387"/>
                      <a:pt x="9287" y="9151"/>
                    </a:cubicBezTo>
                    <a:cubicBezTo>
                      <a:pt x="9476" y="8891"/>
                      <a:pt x="9712" y="8654"/>
                      <a:pt x="9948" y="8371"/>
                    </a:cubicBezTo>
                    <a:cubicBezTo>
                      <a:pt x="9948" y="8353"/>
                      <a:pt x="9921" y="8308"/>
                      <a:pt x="9877" y="8308"/>
                    </a:cubicBezTo>
                    <a:close/>
                    <a:moveTo>
                      <a:pt x="11203" y="8677"/>
                    </a:moveTo>
                    <a:cubicBezTo>
                      <a:pt x="11169" y="8677"/>
                      <a:pt x="11129" y="8703"/>
                      <a:pt x="11129" y="8749"/>
                    </a:cubicBezTo>
                    <a:cubicBezTo>
                      <a:pt x="11177" y="9056"/>
                      <a:pt x="11248" y="9387"/>
                      <a:pt x="11295" y="9718"/>
                    </a:cubicBezTo>
                    <a:cubicBezTo>
                      <a:pt x="11319" y="10049"/>
                      <a:pt x="11342" y="10356"/>
                      <a:pt x="11342" y="10686"/>
                    </a:cubicBezTo>
                    <a:cubicBezTo>
                      <a:pt x="11366" y="11348"/>
                      <a:pt x="11319" y="12010"/>
                      <a:pt x="11224" y="12671"/>
                    </a:cubicBezTo>
                    <a:cubicBezTo>
                      <a:pt x="11011" y="13971"/>
                      <a:pt x="10610" y="15247"/>
                      <a:pt x="9995" y="16428"/>
                    </a:cubicBezTo>
                    <a:cubicBezTo>
                      <a:pt x="9617" y="17066"/>
                      <a:pt x="9216" y="17680"/>
                      <a:pt x="8743" y="18271"/>
                    </a:cubicBezTo>
                    <a:cubicBezTo>
                      <a:pt x="8724" y="18309"/>
                      <a:pt x="8752" y="18348"/>
                      <a:pt x="8788" y="18348"/>
                    </a:cubicBezTo>
                    <a:cubicBezTo>
                      <a:pt x="8797" y="18348"/>
                      <a:pt x="8805" y="18346"/>
                      <a:pt x="8814" y="18342"/>
                    </a:cubicBezTo>
                    <a:cubicBezTo>
                      <a:pt x="9688" y="17302"/>
                      <a:pt x="10373" y="16144"/>
                      <a:pt x="10846" y="14892"/>
                    </a:cubicBezTo>
                    <a:cubicBezTo>
                      <a:pt x="11319" y="13616"/>
                      <a:pt x="11531" y="12293"/>
                      <a:pt x="11531" y="10946"/>
                    </a:cubicBezTo>
                    <a:cubicBezTo>
                      <a:pt x="11531" y="10568"/>
                      <a:pt x="11484" y="10214"/>
                      <a:pt x="11460" y="9836"/>
                    </a:cubicBezTo>
                    <a:cubicBezTo>
                      <a:pt x="11437" y="9458"/>
                      <a:pt x="11366" y="9103"/>
                      <a:pt x="11248" y="8702"/>
                    </a:cubicBezTo>
                    <a:cubicBezTo>
                      <a:pt x="11239" y="8685"/>
                      <a:pt x="11222" y="8677"/>
                      <a:pt x="11203" y="8677"/>
                    </a:cubicBezTo>
                    <a:close/>
                    <a:moveTo>
                      <a:pt x="9334" y="6906"/>
                    </a:moveTo>
                    <a:cubicBezTo>
                      <a:pt x="9216" y="6906"/>
                      <a:pt x="9121" y="6906"/>
                      <a:pt x="9003" y="6930"/>
                    </a:cubicBezTo>
                    <a:cubicBezTo>
                      <a:pt x="8601" y="7001"/>
                      <a:pt x="8176" y="7048"/>
                      <a:pt x="7798" y="7237"/>
                    </a:cubicBezTo>
                    <a:cubicBezTo>
                      <a:pt x="7396" y="7402"/>
                      <a:pt x="7066" y="7686"/>
                      <a:pt x="6806" y="7993"/>
                    </a:cubicBezTo>
                    <a:cubicBezTo>
                      <a:pt x="6215" y="8678"/>
                      <a:pt x="5742" y="9505"/>
                      <a:pt x="5435" y="10356"/>
                    </a:cubicBezTo>
                    <a:cubicBezTo>
                      <a:pt x="5104" y="11230"/>
                      <a:pt x="4963" y="12175"/>
                      <a:pt x="4939" y="13073"/>
                    </a:cubicBezTo>
                    <a:cubicBezTo>
                      <a:pt x="4892" y="13994"/>
                      <a:pt x="4963" y="14916"/>
                      <a:pt x="5152" y="15837"/>
                    </a:cubicBezTo>
                    <a:cubicBezTo>
                      <a:pt x="5294" y="16735"/>
                      <a:pt x="5506" y="17633"/>
                      <a:pt x="5790" y="18507"/>
                    </a:cubicBezTo>
                    <a:cubicBezTo>
                      <a:pt x="5790" y="18523"/>
                      <a:pt x="5792" y="18528"/>
                      <a:pt x="5796" y="18528"/>
                    </a:cubicBezTo>
                    <a:cubicBezTo>
                      <a:pt x="5803" y="18528"/>
                      <a:pt x="5813" y="18507"/>
                      <a:pt x="5813" y="18507"/>
                    </a:cubicBezTo>
                    <a:cubicBezTo>
                      <a:pt x="5790" y="18389"/>
                      <a:pt x="5790" y="18318"/>
                      <a:pt x="5766" y="18200"/>
                    </a:cubicBezTo>
                    <a:cubicBezTo>
                      <a:pt x="5577" y="17302"/>
                      <a:pt x="5412" y="16428"/>
                      <a:pt x="5294" y="15530"/>
                    </a:cubicBezTo>
                    <a:cubicBezTo>
                      <a:pt x="5175" y="14656"/>
                      <a:pt x="5104" y="13734"/>
                      <a:pt x="5175" y="12837"/>
                    </a:cubicBezTo>
                    <a:cubicBezTo>
                      <a:pt x="5223" y="11962"/>
                      <a:pt x="5412" y="11041"/>
                      <a:pt x="5742" y="10214"/>
                    </a:cubicBezTo>
                    <a:cubicBezTo>
                      <a:pt x="5908" y="9812"/>
                      <a:pt x="6120" y="9387"/>
                      <a:pt x="6357" y="9009"/>
                    </a:cubicBezTo>
                    <a:cubicBezTo>
                      <a:pt x="6593" y="8654"/>
                      <a:pt x="6829" y="8276"/>
                      <a:pt x="7160" y="7969"/>
                    </a:cubicBezTo>
                    <a:cubicBezTo>
                      <a:pt x="7444" y="7686"/>
                      <a:pt x="7798" y="7473"/>
                      <a:pt x="8176" y="7355"/>
                    </a:cubicBezTo>
                    <a:cubicBezTo>
                      <a:pt x="8578" y="7237"/>
                      <a:pt x="8979" y="7166"/>
                      <a:pt x="9405" y="7119"/>
                    </a:cubicBezTo>
                    <a:cubicBezTo>
                      <a:pt x="9452" y="7048"/>
                      <a:pt x="9428" y="6906"/>
                      <a:pt x="9334" y="6906"/>
                    </a:cubicBezTo>
                    <a:close/>
                    <a:moveTo>
                      <a:pt x="9551" y="9421"/>
                    </a:moveTo>
                    <a:cubicBezTo>
                      <a:pt x="9526" y="9421"/>
                      <a:pt x="9496" y="9440"/>
                      <a:pt x="9476" y="9481"/>
                    </a:cubicBezTo>
                    <a:cubicBezTo>
                      <a:pt x="9003" y="10639"/>
                      <a:pt x="8625" y="11844"/>
                      <a:pt x="8247" y="13073"/>
                    </a:cubicBezTo>
                    <a:cubicBezTo>
                      <a:pt x="8058" y="13711"/>
                      <a:pt x="7893" y="14301"/>
                      <a:pt x="7704" y="14916"/>
                    </a:cubicBezTo>
                    <a:cubicBezTo>
                      <a:pt x="7538" y="15506"/>
                      <a:pt x="7396" y="16097"/>
                      <a:pt x="7231" y="16711"/>
                    </a:cubicBezTo>
                    <a:cubicBezTo>
                      <a:pt x="7089" y="17397"/>
                      <a:pt x="6971" y="18082"/>
                      <a:pt x="6947" y="18791"/>
                    </a:cubicBezTo>
                    <a:cubicBezTo>
                      <a:pt x="6947" y="18802"/>
                      <a:pt x="6953" y="18808"/>
                      <a:pt x="6959" y="18808"/>
                    </a:cubicBezTo>
                    <a:cubicBezTo>
                      <a:pt x="6965" y="18808"/>
                      <a:pt x="6971" y="18802"/>
                      <a:pt x="6971" y="18791"/>
                    </a:cubicBezTo>
                    <a:cubicBezTo>
                      <a:pt x="7113" y="17538"/>
                      <a:pt x="7444" y="16357"/>
                      <a:pt x="7798" y="15152"/>
                    </a:cubicBezTo>
                    <a:cubicBezTo>
                      <a:pt x="8152" y="13923"/>
                      <a:pt x="8507" y="12718"/>
                      <a:pt x="8885" y="11513"/>
                    </a:cubicBezTo>
                    <a:cubicBezTo>
                      <a:pt x="9121" y="10828"/>
                      <a:pt x="9357" y="10190"/>
                      <a:pt x="9594" y="9505"/>
                    </a:cubicBezTo>
                    <a:cubicBezTo>
                      <a:pt x="9607" y="9452"/>
                      <a:pt x="9583" y="9421"/>
                      <a:pt x="9551" y="9421"/>
                    </a:cubicBezTo>
                    <a:close/>
                    <a:moveTo>
                      <a:pt x="12405" y="7806"/>
                    </a:moveTo>
                    <a:cubicBezTo>
                      <a:pt x="12349" y="7806"/>
                      <a:pt x="12303" y="7890"/>
                      <a:pt x="12358" y="7946"/>
                    </a:cubicBezTo>
                    <a:cubicBezTo>
                      <a:pt x="12665" y="8206"/>
                      <a:pt x="12972" y="8465"/>
                      <a:pt x="13232" y="8773"/>
                    </a:cubicBezTo>
                    <a:cubicBezTo>
                      <a:pt x="13492" y="9103"/>
                      <a:pt x="13681" y="9458"/>
                      <a:pt x="13752" y="9836"/>
                    </a:cubicBezTo>
                    <a:cubicBezTo>
                      <a:pt x="13847" y="10238"/>
                      <a:pt x="13847" y="10686"/>
                      <a:pt x="13847" y="11112"/>
                    </a:cubicBezTo>
                    <a:cubicBezTo>
                      <a:pt x="13823" y="11537"/>
                      <a:pt x="13799" y="12010"/>
                      <a:pt x="13681" y="12458"/>
                    </a:cubicBezTo>
                    <a:cubicBezTo>
                      <a:pt x="13492" y="13356"/>
                      <a:pt x="13138" y="14183"/>
                      <a:pt x="12665" y="14963"/>
                    </a:cubicBezTo>
                    <a:cubicBezTo>
                      <a:pt x="12216" y="15766"/>
                      <a:pt x="11673" y="16475"/>
                      <a:pt x="11082" y="17160"/>
                    </a:cubicBezTo>
                    <a:cubicBezTo>
                      <a:pt x="10492" y="17846"/>
                      <a:pt x="9830" y="18483"/>
                      <a:pt x="9192" y="19145"/>
                    </a:cubicBezTo>
                    <a:lnTo>
                      <a:pt x="8956" y="19381"/>
                    </a:lnTo>
                    <a:cubicBezTo>
                      <a:pt x="8956" y="19381"/>
                      <a:pt x="8956" y="19405"/>
                      <a:pt x="8979" y="19405"/>
                    </a:cubicBezTo>
                    <a:cubicBezTo>
                      <a:pt x="9712" y="18814"/>
                      <a:pt x="10397" y="18153"/>
                      <a:pt x="11011" y="17491"/>
                    </a:cubicBezTo>
                    <a:cubicBezTo>
                      <a:pt x="11626" y="16806"/>
                      <a:pt x="12216" y="16073"/>
                      <a:pt x="12713" y="15294"/>
                    </a:cubicBezTo>
                    <a:cubicBezTo>
                      <a:pt x="13161" y="14490"/>
                      <a:pt x="13563" y="13640"/>
                      <a:pt x="13799" y="12766"/>
                    </a:cubicBezTo>
                    <a:cubicBezTo>
                      <a:pt x="14012" y="11868"/>
                      <a:pt x="14083" y="10946"/>
                      <a:pt x="13965" y="10072"/>
                    </a:cubicBezTo>
                    <a:cubicBezTo>
                      <a:pt x="13918" y="9647"/>
                      <a:pt x="13799" y="9245"/>
                      <a:pt x="13563" y="8891"/>
                    </a:cubicBezTo>
                    <a:cubicBezTo>
                      <a:pt x="13327" y="8560"/>
                      <a:pt x="13020" y="8276"/>
                      <a:pt x="12689" y="7993"/>
                    </a:cubicBezTo>
                    <a:cubicBezTo>
                      <a:pt x="12618" y="7946"/>
                      <a:pt x="12524" y="7875"/>
                      <a:pt x="12453" y="7828"/>
                    </a:cubicBezTo>
                    <a:cubicBezTo>
                      <a:pt x="12437" y="7812"/>
                      <a:pt x="12421" y="7806"/>
                      <a:pt x="12405" y="7806"/>
                    </a:cubicBezTo>
                    <a:close/>
                    <a:moveTo>
                      <a:pt x="10392" y="8654"/>
                    </a:moveTo>
                    <a:cubicBezTo>
                      <a:pt x="10345" y="8654"/>
                      <a:pt x="10287" y="8686"/>
                      <a:pt x="10303" y="8749"/>
                    </a:cubicBezTo>
                    <a:cubicBezTo>
                      <a:pt x="10539" y="9411"/>
                      <a:pt x="10633" y="10119"/>
                      <a:pt x="10610" y="10828"/>
                    </a:cubicBezTo>
                    <a:cubicBezTo>
                      <a:pt x="10586" y="11584"/>
                      <a:pt x="10421" y="12293"/>
                      <a:pt x="10279" y="13002"/>
                    </a:cubicBezTo>
                    <a:cubicBezTo>
                      <a:pt x="10114" y="13782"/>
                      <a:pt x="9877" y="14585"/>
                      <a:pt x="9570" y="15365"/>
                    </a:cubicBezTo>
                    <a:cubicBezTo>
                      <a:pt x="9428" y="15743"/>
                      <a:pt x="9216" y="16097"/>
                      <a:pt x="9003" y="16452"/>
                    </a:cubicBezTo>
                    <a:cubicBezTo>
                      <a:pt x="8814" y="16782"/>
                      <a:pt x="8601" y="17089"/>
                      <a:pt x="8365" y="17420"/>
                    </a:cubicBezTo>
                    <a:cubicBezTo>
                      <a:pt x="7916" y="18082"/>
                      <a:pt x="7444" y="18696"/>
                      <a:pt x="7184" y="19429"/>
                    </a:cubicBezTo>
                    <a:lnTo>
                      <a:pt x="7089" y="19688"/>
                    </a:lnTo>
                    <a:cubicBezTo>
                      <a:pt x="7089" y="19712"/>
                      <a:pt x="7095" y="19724"/>
                      <a:pt x="7101" y="19724"/>
                    </a:cubicBezTo>
                    <a:cubicBezTo>
                      <a:pt x="7107" y="19724"/>
                      <a:pt x="7113" y="19712"/>
                      <a:pt x="7113" y="19688"/>
                    </a:cubicBezTo>
                    <a:cubicBezTo>
                      <a:pt x="7278" y="19310"/>
                      <a:pt x="7467" y="18980"/>
                      <a:pt x="7680" y="18672"/>
                    </a:cubicBezTo>
                    <a:cubicBezTo>
                      <a:pt x="7893" y="18342"/>
                      <a:pt x="8129" y="18011"/>
                      <a:pt x="8365" y="17680"/>
                    </a:cubicBezTo>
                    <a:cubicBezTo>
                      <a:pt x="8601" y="17373"/>
                      <a:pt x="8838" y="17042"/>
                      <a:pt x="9050" y="16711"/>
                    </a:cubicBezTo>
                    <a:cubicBezTo>
                      <a:pt x="9287" y="16357"/>
                      <a:pt x="9452" y="16003"/>
                      <a:pt x="9617" y="15625"/>
                    </a:cubicBezTo>
                    <a:cubicBezTo>
                      <a:pt x="9995" y="14845"/>
                      <a:pt x="10208" y="14065"/>
                      <a:pt x="10397" y="13262"/>
                    </a:cubicBezTo>
                    <a:cubicBezTo>
                      <a:pt x="10562" y="12529"/>
                      <a:pt x="10728" y="11773"/>
                      <a:pt x="10775" y="11041"/>
                    </a:cubicBezTo>
                    <a:cubicBezTo>
                      <a:pt x="10846" y="10332"/>
                      <a:pt x="10799" y="9600"/>
                      <a:pt x="10562" y="8938"/>
                    </a:cubicBezTo>
                    <a:cubicBezTo>
                      <a:pt x="10539" y="8867"/>
                      <a:pt x="10515" y="8773"/>
                      <a:pt x="10444" y="8678"/>
                    </a:cubicBezTo>
                    <a:cubicBezTo>
                      <a:pt x="10436" y="8662"/>
                      <a:pt x="10415" y="8654"/>
                      <a:pt x="10392" y="8654"/>
                    </a:cubicBezTo>
                    <a:close/>
                    <a:moveTo>
                      <a:pt x="9503" y="7707"/>
                    </a:moveTo>
                    <a:cubicBezTo>
                      <a:pt x="9494" y="7707"/>
                      <a:pt x="9485" y="7708"/>
                      <a:pt x="9476" y="7709"/>
                    </a:cubicBezTo>
                    <a:cubicBezTo>
                      <a:pt x="9357" y="7733"/>
                      <a:pt x="9263" y="7757"/>
                      <a:pt x="9145" y="7804"/>
                    </a:cubicBezTo>
                    <a:cubicBezTo>
                      <a:pt x="8271" y="8111"/>
                      <a:pt x="7538" y="8702"/>
                      <a:pt x="6995" y="9458"/>
                    </a:cubicBezTo>
                    <a:cubicBezTo>
                      <a:pt x="6380" y="10285"/>
                      <a:pt x="6002" y="11230"/>
                      <a:pt x="5766" y="12199"/>
                    </a:cubicBezTo>
                    <a:cubicBezTo>
                      <a:pt x="5530" y="13167"/>
                      <a:pt x="5483" y="14207"/>
                      <a:pt x="5601" y="15176"/>
                    </a:cubicBezTo>
                    <a:cubicBezTo>
                      <a:pt x="5719" y="16121"/>
                      <a:pt x="5979" y="17042"/>
                      <a:pt x="6168" y="17964"/>
                    </a:cubicBezTo>
                    <a:cubicBezTo>
                      <a:pt x="6404" y="18838"/>
                      <a:pt x="6617" y="19759"/>
                      <a:pt x="6806" y="20681"/>
                    </a:cubicBezTo>
                    <a:cubicBezTo>
                      <a:pt x="6806" y="20563"/>
                      <a:pt x="6806" y="20445"/>
                      <a:pt x="6758" y="20350"/>
                    </a:cubicBezTo>
                    <a:cubicBezTo>
                      <a:pt x="6711" y="19429"/>
                      <a:pt x="6475" y="18507"/>
                      <a:pt x="6262" y="17633"/>
                    </a:cubicBezTo>
                    <a:cubicBezTo>
                      <a:pt x="6050" y="16711"/>
                      <a:pt x="5861" y="15837"/>
                      <a:pt x="5766" y="14916"/>
                    </a:cubicBezTo>
                    <a:cubicBezTo>
                      <a:pt x="5672" y="13900"/>
                      <a:pt x="5766" y="12907"/>
                      <a:pt x="6026" y="11962"/>
                    </a:cubicBezTo>
                    <a:cubicBezTo>
                      <a:pt x="6286" y="11017"/>
                      <a:pt x="6711" y="10072"/>
                      <a:pt x="7349" y="9340"/>
                    </a:cubicBezTo>
                    <a:cubicBezTo>
                      <a:pt x="7916" y="8654"/>
                      <a:pt x="8672" y="8158"/>
                      <a:pt x="9546" y="7875"/>
                    </a:cubicBezTo>
                    <a:cubicBezTo>
                      <a:pt x="9657" y="7853"/>
                      <a:pt x="9623" y="7707"/>
                      <a:pt x="9503" y="7707"/>
                    </a:cubicBezTo>
                    <a:close/>
                    <a:moveTo>
                      <a:pt x="6806" y="20681"/>
                    </a:moveTo>
                    <a:cubicBezTo>
                      <a:pt x="6782" y="20693"/>
                      <a:pt x="6782" y="20699"/>
                      <a:pt x="6788" y="20699"/>
                    </a:cubicBezTo>
                    <a:cubicBezTo>
                      <a:pt x="6794" y="20699"/>
                      <a:pt x="6806" y="20693"/>
                      <a:pt x="6806" y="20681"/>
                    </a:cubicBezTo>
                    <a:close/>
                    <a:moveTo>
                      <a:pt x="11791" y="8255"/>
                    </a:moveTo>
                    <a:cubicBezTo>
                      <a:pt x="11721" y="8255"/>
                      <a:pt x="11651" y="8349"/>
                      <a:pt x="11720" y="8418"/>
                    </a:cubicBezTo>
                    <a:cubicBezTo>
                      <a:pt x="12311" y="9127"/>
                      <a:pt x="12665" y="9978"/>
                      <a:pt x="12760" y="10875"/>
                    </a:cubicBezTo>
                    <a:cubicBezTo>
                      <a:pt x="12878" y="11868"/>
                      <a:pt x="12689" y="12907"/>
                      <a:pt x="12382" y="13876"/>
                    </a:cubicBezTo>
                    <a:cubicBezTo>
                      <a:pt x="12027" y="14845"/>
                      <a:pt x="11531" y="15766"/>
                      <a:pt x="10870" y="16593"/>
                    </a:cubicBezTo>
                    <a:cubicBezTo>
                      <a:pt x="10279" y="17373"/>
                      <a:pt x="9570" y="18011"/>
                      <a:pt x="8861" y="18696"/>
                    </a:cubicBezTo>
                    <a:cubicBezTo>
                      <a:pt x="8152" y="19381"/>
                      <a:pt x="7444" y="20019"/>
                      <a:pt x="6853" y="20799"/>
                    </a:cubicBezTo>
                    <a:cubicBezTo>
                      <a:pt x="6806" y="20917"/>
                      <a:pt x="6711" y="20988"/>
                      <a:pt x="6640" y="21082"/>
                    </a:cubicBezTo>
                    <a:cubicBezTo>
                      <a:pt x="7325" y="20374"/>
                      <a:pt x="8034" y="19688"/>
                      <a:pt x="8790" y="19027"/>
                    </a:cubicBezTo>
                    <a:cubicBezTo>
                      <a:pt x="9499" y="18342"/>
                      <a:pt x="10255" y="17680"/>
                      <a:pt x="10893" y="16924"/>
                    </a:cubicBezTo>
                    <a:cubicBezTo>
                      <a:pt x="11578" y="16121"/>
                      <a:pt x="12098" y="15199"/>
                      <a:pt x="12500" y="14231"/>
                    </a:cubicBezTo>
                    <a:cubicBezTo>
                      <a:pt x="12878" y="13262"/>
                      <a:pt x="13091" y="12199"/>
                      <a:pt x="13020" y="11159"/>
                    </a:cubicBezTo>
                    <a:cubicBezTo>
                      <a:pt x="12996" y="10238"/>
                      <a:pt x="12689" y="9292"/>
                      <a:pt x="12098" y="8560"/>
                    </a:cubicBezTo>
                    <a:cubicBezTo>
                      <a:pt x="12027" y="8465"/>
                      <a:pt x="11956" y="8395"/>
                      <a:pt x="11862" y="8300"/>
                    </a:cubicBezTo>
                    <a:cubicBezTo>
                      <a:pt x="11843" y="8268"/>
                      <a:pt x="11817" y="8255"/>
                      <a:pt x="11791" y="8255"/>
                    </a:cubicBezTo>
                    <a:close/>
                    <a:moveTo>
                      <a:pt x="6640" y="21082"/>
                    </a:moveTo>
                    <a:cubicBezTo>
                      <a:pt x="6628" y="21094"/>
                      <a:pt x="6628" y="21100"/>
                      <a:pt x="6631" y="21100"/>
                    </a:cubicBezTo>
                    <a:cubicBezTo>
                      <a:pt x="6634" y="21100"/>
                      <a:pt x="6640" y="21094"/>
                      <a:pt x="6640" y="2108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 name="Google Shape;29;p2"/>
            <p:cNvGrpSpPr/>
            <p:nvPr/>
          </p:nvGrpSpPr>
          <p:grpSpPr>
            <a:xfrm rot="-5400000">
              <a:off x="-293380" y="3379531"/>
              <a:ext cx="2063989" cy="925163"/>
              <a:chOff x="460200" y="3306225"/>
              <a:chExt cx="2037300" cy="913200"/>
            </a:xfrm>
          </p:grpSpPr>
          <p:sp>
            <p:nvSpPr>
              <p:cNvPr id="30" name="Google Shape;30;p2"/>
              <p:cNvSpPr/>
              <p:nvPr/>
            </p:nvSpPr>
            <p:spPr>
              <a:xfrm>
                <a:off x="762550" y="3306225"/>
                <a:ext cx="1734950" cy="579575"/>
              </a:xfrm>
              <a:custGeom>
                <a:avLst/>
                <a:gdLst/>
                <a:ahLst/>
                <a:cxnLst/>
                <a:rect l="l" t="t" r="r" b="b"/>
                <a:pathLst>
                  <a:path w="69398" h="23183" extrusionOk="0">
                    <a:moveTo>
                      <a:pt x="18561" y="1"/>
                    </a:moveTo>
                    <a:cubicBezTo>
                      <a:pt x="18291" y="1"/>
                      <a:pt x="18020" y="37"/>
                      <a:pt x="17772" y="90"/>
                    </a:cubicBezTo>
                    <a:cubicBezTo>
                      <a:pt x="16094" y="492"/>
                      <a:pt x="14488" y="1390"/>
                      <a:pt x="13165" y="2430"/>
                    </a:cubicBezTo>
                    <a:cubicBezTo>
                      <a:pt x="11723" y="3564"/>
                      <a:pt x="10566" y="4934"/>
                      <a:pt x="9715" y="6517"/>
                    </a:cubicBezTo>
                    <a:cubicBezTo>
                      <a:pt x="9455" y="6588"/>
                      <a:pt x="9172" y="6682"/>
                      <a:pt x="8912" y="6801"/>
                    </a:cubicBezTo>
                    <a:cubicBezTo>
                      <a:pt x="7400" y="7415"/>
                      <a:pt x="6029" y="8313"/>
                      <a:pt x="4801" y="9376"/>
                    </a:cubicBezTo>
                    <a:cubicBezTo>
                      <a:pt x="5486" y="8218"/>
                      <a:pt x="6384" y="7155"/>
                      <a:pt x="7281" y="6186"/>
                    </a:cubicBezTo>
                    <a:cubicBezTo>
                      <a:pt x="8463" y="4934"/>
                      <a:pt x="9715" y="3753"/>
                      <a:pt x="10566" y="2288"/>
                    </a:cubicBezTo>
                    <a:cubicBezTo>
                      <a:pt x="10755" y="2028"/>
                      <a:pt x="11062" y="1484"/>
                      <a:pt x="10636" y="1272"/>
                    </a:cubicBezTo>
                    <a:cubicBezTo>
                      <a:pt x="10558" y="1232"/>
                      <a:pt x="10476" y="1215"/>
                      <a:pt x="10394" y="1215"/>
                    </a:cubicBezTo>
                    <a:cubicBezTo>
                      <a:pt x="9981" y="1215"/>
                      <a:pt x="9542" y="1642"/>
                      <a:pt x="9266" y="1839"/>
                    </a:cubicBezTo>
                    <a:cubicBezTo>
                      <a:pt x="8037" y="2784"/>
                      <a:pt x="7092" y="4060"/>
                      <a:pt x="6218" y="5359"/>
                    </a:cubicBezTo>
                    <a:cubicBezTo>
                      <a:pt x="5249" y="6895"/>
                      <a:pt x="4399" y="8525"/>
                      <a:pt x="3855" y="10250"/>
                    </a:cubicBezTo>
                    <a:lnTo>
                      <a:pt x="3855" y="10297"/>
                    </a:lnTo>
                    <a:cubicBezTo>
                      <a:pt x="3076" y="11124"/>
                      <a:pt x="2391" y="12070"/>
                      <a:pt x="1800" y="13038"/>
                    </a:cubicBezTo>
                    <a:cubicBezTo>
                      <a:pt x="1847" y="12684"/>
                      <a:pt x="1965" y="12353"/>
                      <a:pt x="2083" y="11999"/>
                    </a:cubicBezTo>
                    <a:cubicBezTo>
                      <a:pt x="2391" y="11124"/>
                      <a:pt x="2887" y="10321"/>
                      <a:pt x="3336" y="9518"/>
                    </a:cubicBezTo>
                    <a:cubicBezTo>
                      <a:pt x="3570" y="9119"/>
                      <a:pt x="5222" y="6304"/>
                      <a:pt x="3935" y="6304"/>
                    </a:cubicBezTo>
                    <a:cubicBezTo>
                      <a:pt x="3925" y="6304"/>
                      <a:pt x="3914" y="6304"/>
                      <a:pt x="3903" y="6304"/>
                    </a:cubicBezTo>
                    <a:cubicBezTo>
                      <a:pt x="3265" y="6328"/>
                      <a:pt x="2721" y="7037"/>
                      <a:pt x="2414" y="7509"/>
                    </a:cubicBezTo>
                    <a:cubicBezTo>
                      <a:pt x="2012" y="8171"/>
                      <a:pt x="1729" y="8880"/>
                      <a:pt x="1540" y="9612"/>
                    </a:cubicBezTo>
                    <a:cubicBezTo>
                      <a:pt x="1186" y="10935"/>
                      <a:pt x="1186" y="12306"/>
                      <a:pt x="1493" y="13629"/>
                    </a:cubicBezTo>
                    <a:cubicBezTo>
                      <a:pt x="831" y="14928"/>
                      <a:pt x="311" y="16346"/>
                      <a:pt x="51" y="17787"/>
                    </a:cubicBezTo>
                    <a:cubicBezTo>
                      <a:pt x="0" y="18106"/>
                      <a:pt x="252" y="18280"/>
                      <a:pt x="513" y="18280"/>
                    </a:cubicBezTo>
                    <a:cubicBezTo>
                      <a:pt x="736" y="18280"/>
                      <a:pt x="966" y="18154"/>
                      <a:pt x="1020" y="17882"/>
                    </a:cubicBezTo>
                    <a:cubicBezTo>
                      <a:pt x="1256" y="16535"/>
                      <a:pt x="1705" y="15259"/>
                      <a:pt x="2367" y="14054"/>
                    </a:cubicBezTo>
                    <a:cubicBezTo>
                      <a:pt x="2981" y="13723"/>
                      <a:pt x="3737" y="13605"/>
                      <a:pt x="4399" y="13534"/>
                    </a:cubicBezTo>
                    <a:cubicBezTo>
                      <a:pt x="5273" y="13487"/>
                      <a:pt x="6147" y="13511"/>
                      <a:pt x="7021" y="13487"/>
                    </a:cubicBezTo>
                    <a:cubicBezTo>
                      <a:pt x="7754" y="13487"/>
                      <a:pt x="8439" y="13369"/>
                      <a:pt x="9101" y="12991"/>
                    </a:cubicBezTo>
                    <a:cubicBezTo>
                      <a:pt x="9502" y="12707"/>
                      <a:pt x="10164" y="12211"/>
                      <a:pt x="9880" y="11691"/>
                    </a:cubicBezTo>
                    <a:cubicBezTo>
                      <a:pt x="9597" y="11101"/>
                      <a:pt x="8534" y="11006"/>
                      <a:pt x="7967" y="11006"/>
                    </a:cubicBezTo>
                    <a:cubicBezTo>
                      <a:pt x="7904" y="11004"/>
                      <a:pt x="7842" y="11003"/>
                      <a:pt x="7780" y="11003"/>
                    </a:cubicBezTo>
                    <a:cubicBezTo>
                      <a:pt x="7113" y="11003"/>
                      <a:pt x="6465" y="11117"/>
                      <a:pt x="5816" y="11290"/>
                    </a:cubicBezTo>
                    <a:cubicBezTo>
                      <a:pt x="4753" y="11621"/>
                      <a:pt x="3808" y="12188"/>
                      <a:pt x="3028" y="12920"/>
                    </a:cubicBezTo>
                    <a:cubicBezTo>
                      <a:pt x="3454" y="12282"/>
                      <a:pt x="3926" y="11644"/>
                      <a:pt x="4446" y="11101"/>
                    </a:cubicBezTo>
                    <a:cubicBezTo>
                      <a:pt x="4446" y="11101"/>
                      <a:pt x="4493" y="11101"/>
                      <a:pt x="4517" y="11054"/>
                    </a:cubicBezTo>
                    <a:cubicBezTo>
                      <a:pt x="5108" y="10439"/>
                      <a:pt x="6218" y="9990"/>
                      <a:pt x="7092" y="9943"/>
                    </a:cubicBezTo>
                    <a:cubicBezTo>
                      <a:pt x="7420" y="9915"/>
                      <a:pt x="7750" y="9898"/>
                      <a:pt x="8082" y="9898"/>
                    </a:cubicBezTo>
                    <a:cubicBezTo>
                      <a:pt x="8589" y="9898"/>
                      <a:pt x="9097" y="9938"/>
                      <a:pt x="9597" y="10038"/>
                    </a:cubicBezTo>
                    <a:cubicBezTo>
                      <a:pt x="9848" y="10067"/>
                      <a:pt x="10956" y="10364"/>
                      <a:pt x="11741" y="10364"/>
                    </a:cubicBezTo>
                    <a:cubicBezTo>
                      <a:pt x="12213" y="10364"/>
                      <a:pt x="12568" y="10257"/>
                      <a:pt x="12550" y="9919"/>
                    </a:cubicBezTo>
                    <a:cubicBezTo>
                      <a:pt x="12527" y="9447"/>
                      <a:pt x="11747" y="9140"/>
                      <a:pt x="11369" y="8998"/>
                    </a:cubicBezTo>
                    <a:cubicBezTo>
                      <a:pt x="10755" y="8762"/>
                      <a:pt x="10069" y="8667"/>
                      <a:pt x="9384" y="8667"/>
                    </a:cubicBezTo>
                    <a:cubicBezTo>
                      <a:pt x="8274" y="8691"/>
                      <a:pt x="7163" y="9045"/>
                      <a:pt x="6171" y="9518"/>
                    </a:cubicBezTo>
                    <a:cubicBezTo>
                      <a:pt x="7258" y="8667"/>
                      <a:pt x="8463" y="7958"/>
                      <a:pt x="9810" y="7462"/>
                    </a:cubicBezTo>
                    <a:cubicBezTo>
                      <a:pt x="11038" y="7793"/>
                      <a:pt x="12172" y="8525"/>
                      <a:pt x="13259" y="9163"/>
                    </a:cubicBezTo>
                    <a:cubicBezTo>
                      <a:pt x="14677" y="9990"/>
                      <a:pt x="16142" y="10794"/>
                      <a:pt x="17772" y="11219"/>
                    </a:cubicBezTo>
                    <a:cubicBezTo>
                      <a:pt x="18113" y="11316"/>
                      <a:pt x="18632" y="11503"/>
                      <a:pt x="19077" y="11503"/>
                    </a:cubicBezTo>
                    <a:cubicBezTo>
                      <a:pt x="19280" y="11503"/>
                      <a:pt x="19467" y="11464"/>
                      <a:pt x="19615" y="11361"/>
                    </a:cubicBezTo>
                    <a:cubicBezTo>
                      <a:pt x="20040" y="11030"/>
                      <a:pt x="19733" y="10321"/>
                      <a:pt x="19520" y="9967"/>
                    </a:cubicBezTo>
                    <a:cubicBezTo>
                      <a:pt x="18717" y="8644"/>
                      <a:pt x="17063" y="8029"/>
                      <a:pt x="15598" y="7675"/>
                    </a:cubicBezTo>
                    <a:cubicBezTo>
                      <a:pt x="14653" y="7462"/>
                      <a:pt x="13708" y="7320"/>
                      <a:pt x="12716" y="7202"/>
                    </a:cubicBezTo>
                    <a:cubicBezTo>
                      <a:pt x="12196" y="7131"/>
                      <a:pt x="11629" y="7084"/>
                      <a:pt x="11062" y="7037"/>
                    </a:cubicBezTo>
                    <a:cubicBezTo>
                      <a:pt x="11960" y="6801"/>
                      <a:pt x="12881" y="6635"/>
                      <a:pt x="13826" y="6517"/>
                    </a:cubicBezTo>
                    <a:cubicBezTo>
                      <a:pt x="16189" y="6895"/>
                      <a:pt x="18599" y="7509"/>
                      <a:pt x="20395" y="9116"/>
                    </a:cubicBezTo>
                    <a:cubicBezTo>
                      <a:pt x="21387" y="9990"/>
                      <a:pt x="22096" y="11054"/>
                      <a:pt x="22710" y="12211"/>
                    </a:cubicBezTo>
                    <a:cubicBezTo>
                      <a:pt x="23277" y="13227"/>
                      <a:pt x="23773" y="14290"/>
                      <a:pt x="24600" y="15141"/>
                    </a:cubicBezTo>
                    <a:cubicBezTo>
                      <a:pt x="24892" y="15433"/>
                      <a:pt x="25664" y="16205"/>
                      <a:pt x="26245" y="16205"/>
                    </a:cubicBezTo>
                    <a:cubicBezTo>
                      <a:pt x="26369" y="16205"/>
                      <a:pt x="26485" y="16170"/>
                      <a:pt x="26585" y="16086"/>
                    </a:cubicBezTo>
                    <a:cubicBezTo>
                      <a:pt x="26821" y="15897"/>
                      <a:pt x="26821" y="15425"/>
                      <a:pt x="26821" y="15165"/>
                    </a:cubicBezTo>
                    <a:cubicBezTo>
                      <a:pt x="26774" y="14716"/>
                      <a:pt x="26656" y="14314"/>
                      <a:pt x="26490" y="13936"/>
                    </a:cubicBezTo>
                    <a:cubicBezTo>
                      <a:pt x="25569" y="11928"/>
                      <a:pt x="23821" y="10297"/>
                      <a:pt x="22143" y="8880"/>
                    </a:cubicBezTo>
                    <a:cubicBezTo>
                      <a:pt x="21151" y="8029"/>
                      <a:pt x="20087" y="7273"/>
                      <a:pt x="18812" y="6801"/>
                    </a:cubicBezTo>
                    <a:cubicBezTo>
                      <a:pt x="18339" y="6635"/>
                      <a:pt x="17890" y="6517"/>
                      <a:pt x="17418" y="6399"/>
                    </a:cubicBezTo>
                    <a:lnTo>
                      <a:pt x="17418" y="6399"/>
                    </a:lnTo>
                    <a:cubicBezTo>
                      <a:pt x="18930" y="6493"/>
                      <a:pt x="20465" y="6682"/>
                      <a:pt x="21930" y="7013"/>
                    </a:cubicBezTo>
                    <a:cubicBezTo>
                      <a:pt x="25215" y="9471"/>
                      <a:pt x="26845" y="13771"/>
                      <a:pt x="30720" y="15519"/>
                    </a:cubicBezTo>
                    <a:cubicBezTo>
                      <a:pt x="31107" y="15699"/>
                      <a:pt x="31551" y="15822"/>
                      <a:pt x="31991" y="15822"/>
                    </a:cubicBezTo>
                    <a:cubicBezTo>
                      <a:pt x="32301" y="15822"/>
                      <a:pt x="32610" y="15760"/>
                      <a:pt x="32894" y="15614"/>
                    </a:cubicBezTo>
                    <a:cubicBezTo>
                      <a:pt x="33484" y="15283"/>
                      <a:pt x="33602" y="14692"/>
                      <a:pt x="33319" y="14125"/>
                    </a:cubicBezTo>
                    <a:cubicBezTo>
                      <a:pt x="32492" y="12471"/>
                      <a:pt x="30413" y="11644"/>
                      <a:pt x="28853" y="10794"/>
                    </a:cubicBezTo>
                    <a:cubicBezTo>
                      <a:pt x="26963" y="9754"/>
                      <a:pt x="25073" y="8644"/>
                      <a:pt x="23348" y="7320"/>
                    </a:cubicBezTo>
                    <a:lnTo>
                      <a:pt x="23348" y="7320"/>
                    </a:lnTo>
                    <a:cubicBezTo>
                      <a:pt x="23915" y="7462"/>
                      <a:pt x="24482" y="7604"/>
                      <a:pt x="25049" y="7793"/>
                    </a:cubicBezTo>
                    <a:cubicBezTo>
                      <a:pt x="27247" y="8455"/>
                      <a:pt x="29302" y="9400"/>
                      <a:pt x="31310" y="10439"/>
                    </a:cubicBezTo>
                    <a:cubicBezTo>
                      <a:pt x="31712" y="10770"/>
                      <a:pt x="32137" y="11101"/>
                      <a:pt x="32492" y="11479"/>
                    </a:cubicBezTo>
                    <a:cubicBezTo>
                      <a:pt x="32988" y="12046"/>
                      <a:pt x="33366" y="12684"/>
                      <a:pt x="33673" y="13369"/>
                    </a:cubicBezTo>
                    <a:cubicBezTo>
                      <a:pt x="33957" y="14007"/>
                      <a:pt x="34099" y="14763"/>
                      <a:pt x="34429" y="15377"/>
                    </a:cubicBezTo>
                    <a:cubicBezTo>
                      <a:pt x="34531" y="15600"/>
                      <a:pt x="34788" y="16031"/>
                      <a:pt x="35097" y="16031"/>
                    </a:cubicBezTo>
                    <a:cubicBezTo>
                      <a:pt x="35149" y="16031"/>
                      <a:pt x="35202" y="16019"/>
                      <a:pt x="35256" y="15992"/>
                    </a:cubicBezTo>
                    <a:cubicBezTo>
                      <a:pt x="35634" y="15826"/>
                      <a:pt x="35729" y="15188"/>
                      <a:pt x="35729" y="14881"/>
                    </a:cubicBezTo>
                    <a:cubicBezTo>
                      <a:pt x="35705" y="14243"/>
                      <a:pt x="35351" y="13653"/>
                      <a:pt x="34996" y="13156"/>
                    </a:cubicBezTo>
                    <a:cubicBezTo>
                      <a:pt x="34571" y="12542"/>
                      <a:pt x="34028" y="12046"/>
                      <a:pt x="33437" y="11597"/>
                    </a:cubicBezTo>
                    <a:lnTo>
                      <a:pt x="33437" y="11597"/>
                    </a:lnTo>
                    <a:lnTo>
                      <a:pt x="37406" y="13818"/>
                    </a:lnTo>
                    <a:cubicBezTo>
                      <a:pt x="37737" y="15850"/>
                      <a:pt x="38919" y="17646"/>
                      <a:pt x="40336" y="19158"/>
                    </a:cubicBezTo>
                    <a:cubicBezTo>
                      <a:pt x="41943" y="20835"/>
                      <a:pt x="43951" y="22253"/>
                      <a:pt x="46243" y="22867"/>
                    </a:cubicBezTo>
                    <a:cubicBezTo>
                      <a:pt x="46920" y="23056"/>
                      <a:pt x="47629" y="23182"/>
                      <a:pt x="48341" y="23182"/>
                    </a:cubicBezTo>
                    <a:cubicBezTo>
                      <a:pt x="48698" y="23182"/>
                      <a:pt x="49055" y="23151"/>
                      <a:pt x="49409" y="23080"/>
                    </a:cubicBezTo>
                    <a:cubicBezTo>
                      <a:pt x="50118" y="22962"/>
                      <a:pt x="51110" y="22678"/>
                      <a:pt x="50709" y="21804"/>
                    </a:cubicBezTo>
                    <a:cubicBezTo>
                      <a:pt x="50236" y="20835"/>
                      <a:pt x="49031" y="20386"/>
                      <a:pt x="48039" y="20103"/>
                    </a:cubicBezTo>
                    <a:cubicBezTo>
                      <a:pt x="46834" y="19725"/>
                      <a:pt x="45629" y="19394"/>
                      <a:pt x="44447" y="18945"/>
                    </a:cubicBezTo>
                    <a:cubicBezTo>
                      <a:pt x="42061" y="18024"/>
                      <a:pt x="39769" y="16606"/>
                      <a:pt x="38564" y="14432"/>
                    </a:cubicBezTo>
                    <a:lnTo>
                      <a:pt x="38564" y="14432"/>
                    </a:lnTo>
                    <a:cubicBezTo>
                      <a:pt x="38753" y="14527"/>
                      <a:pt x="38942" y="14645"/>
                      <a:pt x="39131" y="14716"/>
                    </a:cubicBezTo>
                    <a:cubicBezTo>
                      <a:pt x="41187" y="15826"/>
                      <a:pt x="43408" y="16677"/>
                      <a:pt x="45652" y="17244"/>
                    </a:cubicBezTo>
                    <a:cubicBezTo>
                      <a:pt x="46338" y="17716"/>
                      <a:pt x="46928" y="18236"/>
                      <a:pt x="47613" y="18685"/>
                    </a:cubicBezTo>
                    <a:cubicBezTo>
                      <a:pt x="48393" y="19205"/>
                      <a:pt x="49291" y="19678"/>
                      <a:pt x="50165" y="20103"/>
                    </a:cubicBezTo>
                    <a:cubicBezTo>
                      <a:pt x="51833" y="20821"/>
                      <a:pt x="53683" y="21403"/>
                      <a:pt x="55537" y="21403"/>
                    </a:cubicBezTo>
                    <a:cubicBezTo>
                      <a:pt x="55573" y="21403"/>
                      <a:pt x="55610" y="21403"/>
                      <a:pt x="55647" y="21402"/>
                    </a:cubicBezTo>
                    <a:cubicBezTo>
                      <a:pt x="56308" y="21402"/>
                      <a:pt x="57206" y="21331"/>
                      <a:pt x="57797" y="20977"/>
                    </a:cubicBezTo>
                    <a:cubicBezTo>
                      <a:pt x="58411" y="20599"/>
                      <a:pt x="58080" y="19961"/>
                      <a:pt x="57608" y="19559"/>
                    </a:cubicBezTo>
                    <a:cubicBezTo>
                      <a:pt x="56970" y="19040"/>
                      <a:pt x="56001" y="18827"/>
                      <a:pt x="55174" y="18662"/>
                    </a:cubicBezTo>
                    <a:cubicBezTo>
                      <a:pt x="54253" y="18449"/>
                      <a:pt x="53331" y="18307"/>
                      <a:pt x="52386" y="18189"/>
                    </a:cubicBezTo>
                    <a:cubicBezTo>
                      <a:pt x="51583" y="18094"/>
                      <a:pt x="50803" y="18000"/>
                      <a:pt x="50000" y="17882"/>
                    </a:cubicBezTo>
                    <a:lnTo>
                      <a:pt x="50000" y="17882"/>
                    </a:lnTo>
                    <a:cubicBezTo>
                      <a:pt x="50371" y="17905"/>
                      <a:pt x="50740" y="17915"/>
                      <a:pt x="51107" y="17915"/>
                    </a:cubicBezTo>
                    <a:cubicBezTo>
                      <a:pt x="51887" y="17915"/>
                      <a:pt x="52663" y="17868"/>
                      <a:pt x="53449" y="17787"/>
                    </a:cubicBezTo>
                    <a:cubicBezTo>
                      <a:pt x="53993" y="17764"/>
                      <a:pt x="54489" y="17669"/>
                      <a:pt x="54985" y="17598"/>
                    </a:cubicBezTo>
                    <a:cubicBezTo>
                      <a:pt x="56871" y="18054"/>
                      <a:pt x="58804" y="18293"/>
                      <a:pt x="60733" y="18293"/>
                    </a:cubicBezTo>
                    <a:cubicBezTo>
                      <a:pt x="62407" y="18293"/>
                      <a:pt x="64077" y="18113"/>
                      <a:pt x="65712" y="17740"/>
                    </a:cubicBezTo>
                    <a:cubicBezTo>
                      <a:pt x="66586" y="17527"/>
                      <a:pt x="67508" y="17291"/>
                      <a:pt x="68287" y="16819"/>
                    </a:cubicBezTo>
                    <a:cubicBezTo>
                      <a:pt x="68760" y="16559"/>
                      <a:pt x="69398" y="15850"/>
                      <a:pt x="68595" y="15590"/>
                    </a:cubicBezTo>
                    <a:cubicBezTo>
                      <a:pt x="68176" y="15353"/>
                      <a:pt x="67658" y="15280"/>
                      <a:pt x="67139" y="15280"/>
                    </a:cubicBezTo>
                    <a:cubicBezTo>
                      <a:pt x="66779" y="15280"/>
                      <a:pt x="66419" y="15315"/>
                      <a:pt x="66090" y="15354"/>
                    </a:cubicBezTo>
                    <a:cubicBezTo>
                      <a:pt x="65003" y="15472"/>
                      <a:pt x="63940" y="15637"/>
                      <a:pt x="62877" y="15874"/>
                    </a:cubicBezTo>
                    <a:cubicBezTo>
                      <a:pt x="61695" y="16133"/>
                      <a:pt x="60514" y="16441"/>
                      <a:pt x="59333" y="16724"/>
                    </a:cubicBezTo>
                    <a:cubicBezTo>
                      <a:pt x="58506" y="16937"/>
                      <a:pt x="57608" y="17173"/>
                      <a:pt x="56757" y="17268"/>
                    </a:cubicBezTo>
                    <a:cubicBezTo>
                      <a:pt x="58198" y="16819"/>
                      <a:pt x="59569" y="16228"/>
                      <a:pt x="60797" y="15425"/>
                    </a:cubicBezTo>
                    <a:lnTo>
                      <a:pt x="60868" y="15425"/>
                    </a:lnTo>
                    <a:cubicBezTo>
                      <a:pt x="62192" y="15188"/>
                      <a:pt x="63491" y="14716"/>
                      <a:pt x="64743" y="14196"/>
                    </a:cubicBezTo>
                    <a:cubicBezTo>
                      <a:pt x="65287" y="13960"/>
                      <a:pt x="65948" y="13700"/>
                      <a:pt x="66397" y="13251"/>
                    </a:cubicBezTo>
                    <a:cubicBezTo>
                      <a:pt x="66633" y="13015"/>
                      <a:pt x="67012" y="12542"/>
                      <a:pt x="66822" y="12188"/>
                    </a:cubicBezTo>
                    <a:cubicBezTo>
                      <a:pt x="66730" y="12019"/>
                      <a:pt x="66560" y="11951"/>
                      <a:pt x="66349" y="11951"/>
                    </a:cubicBezTo>
                    <a:cubicBezTo>
                      <a:pt x="65647" y="11951"/>
                      <a:pt x="64485" y="12697"/>
                      <a:pt x="64176" y="12896"/>
                    </a:cubicBezTo>
                    <a:cubicBezTo>
                      <a:pt x="63798" y="13109"/>
                      <a:pt x="63397" y="13369"/>
                      <a:pt x="63042" y="13605"/>
                    </a:cubicBezTo>
                    <a:cubicBezTo>
                      <a:pt x="64105" y="12542"/>
                      <a:pt x="64980" y="11266"/>
                      <a:pt x="65570" y="9801"/>
                    </a:cubicBezTo>
                    <a:cubicBezTo>
                      <a:pt x="65690" y="9441"/>
                      <a:pt x="65381" y="9176"/>
                      <a:pt x="65079" y="9176"/>
                    </a:cubicBezTo>
                    <a:cubicBezTo>
                      <a:pt x="64906" y="9176"/>
                      <a:pt x="64735" y="9264"/>
                      <a:pt x="64649" y="9471"/>
                    </a:cubicBezTo>
                    <a:cubicBezTo>
                      <a:pt x="64105" y="10865"/>
                      <a:pt x="63278" y="12046"/>
                      <a:pt x="62286" y="13038"/>
                    </a:cubicBezTo>
                    <a:cubicBezTo>
                      <a:pt x="62759" y="12353"/>
                      <a:pt x="63137" y="11644"/>
                      <a:pt x="63397" y="10888"/>
                    </a:cubicBezTo>
                    <a:cubicBezTo>
                      <a:pt x="63586" y="10392"/>
                      <a:pt x="63727" y="9849"/>
                      <a:pt x="63751" y="9329"/>
                    </a:cubicBezTo>
                    <a:cubicBezTo>
                      <a:pt x="63751" y="9116"/>
                      <a:pt x="63822" y="8644"/>
                      <a:pt x="63562" y="8549"/>
                    </a:cubicBezTo>
                    <a:cubicBezTo>
                      <a:pt x="63535" y="8539"/>
                      <a:pt x="63509" y="8534"/>
                      <a:pt x="63483" y="8534"/>
                    </a:cubicBezTo>
                    <a:cubicBezTo>
                      <a:pt x="63207" y="8534"/>
                      <a:pt x="62963" y="9062"/>
                      <a:pt x="62877" y="9234"/>
                    </a:cubicBezTo>
                    <a:cubicBezTo>
                      <a:pt x="62570" y="9730"/>
                      <a:pt x="62404" y="10321"/>
                      <a:pt x="62286" y="10888"/>
                    </a:cubicBezTo>
                    <a:cubicBezTo>
                      <a:pt x="62073" y="11739"/>
                      <a:pt x="61979" y="12684"/>
                      <a:pt x="61601" y="13511"/>
                    </a:cubicBezTo>
                    <a:cubicBezTo>
                      <a:pt x="61506" y="13629"/>
                      <a:pt x="61388" y="13723"/>
                      <a:pt x="61317" y="13842"/>
                    </a:cubicBezTo>
                    <a:cubicBezTo>
                      <a:pt x="59947" y="14928"/>
                      <a:pt x="58317" y="15732"/>
                      <a:pt x="56615" y="16252"/>
                    </a:cubicBezTo>
                    <a:cubicBezTo>
                      <a:pt x="58151" y="15188"/>
                      <a:pt x="59427" y="13771"/>
                      <a:pt x="60160" y="12093"/>
                    </a:cubicBezTo>
                    <a:cubicBezTo>
                      <a:pt x="60325" y="11715"/>
                      <a:pt x="60561" y="11148"/>
                      <a:pt x="60301" y="10723"/>
                    </a:cubicBezTo>
                    <a:cubicBezTo>
                      <a:pt x="60149" y="10501"/>
                      <a:pt x="59916" y="10410"/>
                      <a:pt x="59668" y="10410"/>
                    </a:cubicBezTo>
                    <a:cubicBezTo>
                      <a:pt x="59493" y="10410"/>
                      <a:pt x="59310" y="10455"/>
                      <a:pt x="59144" y="10534"/>
                    </a:cubicBezTo>
                    <a:cubicBezTo>
                      <a:pt x="58009" y="11030"/>
                      <a:pt x="57419" y="12518"/>
                      <a:pt x="56899" y="13511"/>
                    </a:cubicBezTo>
                    <a:cubicBezTo>
                      <a:pt x="56285" y="14716"/>
                      <a:pt x="55647" y="15992"/>
                      <a:pt x="54489" y="16771"/>
                    </a:cubicBezTo>
                    <a:cubicBezTo>
                      <a:pt x="53709" y="16889"/>
                      <a:pt x="52953" y="16984"/>
                      <a:pt x="52173" y="17031"/>
                    </a:cubicBezTo>
                    <a:cubicBezTo>
                      <a:pt x="51771" y="17051"/>
                      <a:pt x="51372" y="17062"/>
                      <a:pt x="50977" y="17062"/>
                    </a:cubicBezTo>
                    <a:cubicBezTo>
                      <a:pt x="49980" y="17062"/>
                      <a:pt x="49003" y="16995"/>
                      <a:pt x="48039" y="16842"/>
                    </a:cubicBezTo>
                    <a:cubicBezTo>
                      <a:pt x="48629" y="16748"/>
                      <a:pt x="49220" y="16606"/>
                      <a:pt x="49811" y="16464"/>
                    </a:cubicBezTo>
                    <a:cubicBezTo>
                      <a:pt x="51181" y="16086"/>
                      <a:pt x="52528" y="15495"/>
                      <a:pt x="53591" y="14550"/>
                    </a:cubicBezTo>
                    <a:cubicBezTo>
                      <a:pt x="53922" y="14243"/>
                      <a:pt x="54513" y="13747"/>
                      <a:pt x="54465" y="13251"/>
                    </a:cubicBezTo>
                    <a:cubicBezTo>
                      <a:pt x="54412" y="12912"/>
                      <a:pt x="54062" y="12829"/>
                      <a:pt x="53741" y="12829"/>
                    </a:cubicBezTo>
                    <a:cubicBezTo>
                      <a:pt x="53637" y="12829"/>
                      <a:pt x="53536" y="12838"/>
                      <a:pt x="53449" y="12849"/>
                    </a:cubicBezTo>
                    <a:cubicBezTo>
                      <a:pt x="52835" y="12967"/>
                      <a:pt x="52292" y="13393"/>
                      <a:pt x="51772" y="13747"/>
                    </a:cubicBezTo>
                    <a:cubicBezTo>
                      <a:pt x="50992" y="14243"/>
                      <a:pt x="50260" y="14692"/>
                      <a:pt x="49456" y="15117"/>
                    </a:cubicBezTo>
                    <a:cubicBezTo>
                      <a:pt x="48677" y="15519"/>
                      <a:pt x="47850" y="15992"/>
                      <a:pt x="46928" y="16204"/>
                    </a:cubicBezTo>
                    <a:cubicBezTo>
                      <a:pt x="46479" y="16322"/>
                      <a:pt x="46078" y="16346"/>
                      <a:pt x="45629" y="16346"/>
                    </a:cubicBezTo>
                    <a:cubicBezTo>
                      <a:pt x="43526" y="15826"/>
                      <a:pt x="41518" y="14999"/>
                      <a:pt x="39533" y="14007"/>
                    </a:cubicBezTo>
                    <a:lnTo>
                      <a:pt x="39533" y="14007"/>
                    </a:lnTo>
                    <a:cubicBezTo>
                      <a:pt x="40667" y="14243"/>
                      <a:pt x="41825" y="14338"/>
                      <a:pt x="42935" y="14432"/>
                    </a:cubicBezTo>
                    <a:cubicBezTo>
                      <a:pt x="43433" y="14468"/>
                      <a:pt x="43936" y="14492"/>
                      <a:pt x="44438" y="14492"/>
                    </a:cubicBezTo>
                    <a:cubicBezTo>
                      <a:pt x="45910" y="14492"/>
                      <a:pt x="47372" y="14287"/>
                      <a:pt x="48677" y="13582"/>
                    </a:cubicBezTo>
                    <a:cubicBezTo>
                      <a:pt x="49338" y="13180"/>
                      <a:pt x="50260" y="12589"/>
                      <a:pt x="50449" y="11810"/>
                    </a:cubicBezTo>
                    <a:cubicBezTo>
                      <a:pt x="50590" y="11124"/>
                      <a:pt x="49976" y="10557"/>
                      <a:pt x="49315" y="10439"/>
                    </a:cubicBezTo>
                    <a:cubicBezTo>
                      <a:pt x="49133" y="10403"/>
                      <a:pt x="48944" y="10387"/>
                      <a:pt x="48751" y="10387"/>
                    </a:cubicBezTo>
                    <a:cubicBezTo>
                      <a:pt x="48068" y="10387"/>
                      <a:pt x="47337" y="10586"/>
                      <a:pt x="46692" y="10770"/>
                    </a:cubicBezTo>
                    <a:cubicBezTo>
                      <a:pt x="45652" y="11054"/>
                      <a:pt x="44684" y="11479"/>
                      <a:pt x="43668" y="11881"/>
                    </a:cubicBezTo>
                    <a:cubicBezTo>
                      <a:pt x="42463" y="12353"/>
                      <a:pt x="41234" y="12755"/>
                      <a:pt x="39934" y="12873"/>
                    </a:cubicBezTo>
                    <a:cubicBezTo>
                      <a:pt x="39416" y="12903"/>
                      <a:pt x="38878" y="12954"/>
                      <a:pt x="38346" y="12954"/>
                    </a:cubicBezTo>
                    <a:cubicBezTo>
                      <a:pt x="38053" y="12954"/>
                      <a:pt x="37762" y="12938"/>
                      <a:pt x="37477" y="12896"/>
                    </a:cubicBezTo>
                    <a:cubicBezTo>
                      <a:pt x="37241" y="12755"/>
                      <a:pt x="37005" y="12637"/>
                      <a:pt x="36768" y="12471"/>
                    </a:cubicBezTo>
                    <a:cubicBezTo>
                      <a:pt x="35351" y="11644"/>
                      <a:pt x="33909" y="10865"/>
                      <a:pt x="32445" y="10085"/>
                    </a:cubicBezTo>
                    <a:lnTo>
                      <a:pt x="32445" y="10085"/>
                    </a:lnTo>
                    <a:cubicBezTo>
                      <a:pt x="33697" y="10439"/>
                      <a:pt x="34973" y="10676"/>
                      <a:pt x="36225" y="10794"/>
                    </a:cubicBezTo>
                    <a:cubicBezTo>
                      <a:pt x="36667" y="10830"/>
                      <a:pt x="37121" y="10852"/>
                      <a:pt x="37577" y="10852"/>
                    </a:cubicBezTo>
                    <a:cubicBezTo>
                      <a:pt x="38898" y="10852"/>
                      <a:pt x="40240" y="10664"/>
                      <a:pt x="41399" y="10085"/>
                    </a:cubicBezTo>
                    <a:cubicBezTo>
                      <a:pt x="41872" y="9849"/>
                      <a:pt x="42581" y="9447"/>
                      <a:pt x="42534" y="8809"/>
                    </a:cubicBezTo>
                    <a:cubicBezTo>
                      <a:pt x="42439" y="8147"/>
                      <a:pt x="41470" y="7982"/>
                      <a:pt x="40903" y="7935"/>
                    </a:cubicBezTo>
                    <a:cubicBezTo>
                      <a:pt x="40569" y="7897"/>
                      <a:pt x="40234" y="7880"/>
                      <a:pt x="39899" y="7880"/>
                    </a:cubicBezTo>
                    <a:cubicBezTo>
                      <a:pt x="38363" y="7880"/>
                      <a:pt x="36825" y="8234"/>
                      <a:pt x="35351" y="8525"/>
                    </a:cubicBezTo>
                    <a:cubicBezTo>
                      <a:pt x="33991" y="8786"/>
                      <a:pt x="32632" y="9032"/>
                      <a:pt x="31261" y="9032"/>
                    </a:cubicBezTo>
                    <a:cubicBezTo>
                      <a:pt x="30892" y="9032"/>
                      <a:pt x="30523" y="9014"/>
                      <a:pt x="30153" y="8974"/>
                    </a:cubicBezTo>
                    <a:cubicBezTo>
                      <a:pt x="28121" y="8029"/>
                      <a:pt x="26042" y="7202"/>
                      <a:pt x="23821" y="6612"/>
                    </a:cubicBezTo>
                    <a:lnTo>
                      <a:pt x="23821" y="6612"/>
                    </a:lnTo>
                    <a:cubicBezTo>
                      <a:pt x="25593" y="6753"/>
                      <a:pt x="27365" y="7084"/>
                      <a:pt x="29184" y="7155"/>
                    </a:cubicBezTo>
                    <a:cubicBezTo>
                      <a:pt x="29619" y="7184"/>
                      <a:pt x="30080" y="7205"/>
                      <a:pt x="30551" y="7205"/>
                    </a:cubicBezTo>
                    <a:cubicBezTo>
                      <a:pt x="31996" y="7205"/>
                      <a:pt x="33531" y="7012"/>
                      <a:pt x="34689" y="6281"/>
                    </a:cubicBezTo>
                    <a:cubicBezTo>
                      <a:pt x="35327" y="5856"/>
                      <a:pt x="35871" y="5123"/>
                      <a:pt x="35469" y="4391"/>
                    </a:cubicBezTo>
                    <a:cubicBezTo>
                      <a:pt x="35091" y="3729"/>
                      <a:pt x="34193" y="3446"/>
                      <a:pt x="33484" y="3351"/>
                    </a:cubicBezTo>
                    <a:cubicBezTo>
                      <a:pt x="33240" y="3318"/>
                      <a:pt x="32994" y="3303"/>
                      <a:pt x="32748" y="3303"/>
                    </a:cubicBezTo>
                    <a:cubicBezTo>
                      <a:pt x="31044" y="3303"/>
                      <a:pt x="29315" y="4028"/>
                      <a:pt x="27766" y="4627"/>
                    </a:cubicBezTo>
                    <a:cubicBezTo>
                      <a:pt x="25994" y="5312"/>
                      <a:pt x="24151" y="6092"/>
                      <a:pt x="22238" y="6210"/>
                    </a:cubicBezTo>
                    <a:cubicBezTo>
                      <a:pt x="21033" y="5950"/>
                      <a:pt x="19780" y="5737"/>
                      <a:pt x="18504" y="5619"/>
                    </a:cubicBezTo>
                    <a:cubicBezTo>
                      <a:pt x="18835" y="5596"/>
                      <a:pt x="19142" y="5572"/>
                      <a:pt x="19426" y="5501"/>
                    </a:cubicBezTo>
                    <a:cubicBezTo>
                      <a:pt x="20395" y="5383"/>
                      <a:pt x="21387" y="5147"/>
                      <a:pt x="22332" y="4887"/>
                    </a:cubicBezTo>
                    <a:cubicBezTo>
                      <a:pt x="23348" y="4603"/>
                      <a:pt x="24388" y="4202"/>
                      <a:pt x="25404" y="3800"/>
                    </a:cubicBezTo>
                    <a:cubicBezTo>
                      <a:pt x="26278" y="3422"/>
                      <a:pt x="27247" y="3020"/>
                      <a:pt x="28050" y="2477"/>
                    </a:cubicBezTo>
                    <a:cubicBezTo>
                      <a:pt x="28546" y="2122"/>
                      <a:pt x="29231" y="1461"/>
                      <a:pt x="28593" y="965"/>
                    </a:cubicBezTo>
                    <a:cubicBezTo>
                      <a:pt x="28110" y="564"/>
                      <a:pt x="27449" y="435"/>
                      <a:pt x="26812" y="435"/>
                    </a:cubicBezTo>
                    <a:cubicBezTo>
                      <a:pt x="26546" y="435"/>
                      <a:pt x="26285" y="457"/>
                      <a:pt x="26042" y="492"/>
                    </a:cubicBezTo>
                    <a:cubicBezTo>
                      <a:pt x="24033" y="728"/>
                      <a:pt x="22379" y="1933"/>
                      <a:pt x="20796" y="3044"/>
                    </a:cubicBezTo>
                    <a:cubicBezTo>
                      <a:pt x="19757" y="3800"/>
                      <a:pt x="18670" y="4509"/>
                      <a:pt x="17441" y="4934"/>
                    </a:cubicBezTo>
                    <a:cubicBezTo>
                      <a:pt x="16685" y="5218"/>
                      <a:pt x="15882" y="5407"/>
                      <a:pt x="15055" y="5501"/>
                    </a:cubicBezTo>
                    <a:lnTo>
                      <a:pt x="13897" y="5596"/>
                    </a:lnTo>
                    <a:lnTo>
                      <a:pt x="13850" y="5596"/>
                    </a:lnTo>
                    <a:cubicBezTo>
                      <a:pt x="12716" y="5714"/>
                      <a:pt x="11629" y="5926"/>
                      <a:pt x="10566" y="6210"/>
                    </a:cubicBezTo>
                    <a:cubicBezTo>
                      <a:pt x="11865" y="5312"/>
                      <a:pt x="13283" y="4580"/>
                      <a:pt x="14771" y="4036"/>
                    </a:cubicBezTo>
                    <a:cubicBezTo>
                      <a:pt x="16378" y="3398"/>
                      <a:pt x="18339" y="2997"/>
                      <a:pt x="19615" y="1721"/>
                    </a:cubicBezTo>
                    <a:cubicBezTo>
                      <a:pt x="19993" y="1343"/>
                      <a:pt x="20253" y="847"/>
                      <a:pt x="19780" y="398"/>
                    </a:cubicBezTo>
                    <a:cubicBezTo>
                      <a:pt x="19455" y="102"/>
                      <a:pt x="19011" y="1"/>
                      <a:pt x="18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801025" y="3319625"/>
                <a:ext cx="1658600" cy="559475"/>
              </a:xfrm>
              <a:custGeom>
                <a:avLst/>
                <a:gdLst/>
                <a:ahLst/>
                <a:cxnLst/>
                <a:rect l="l" t="t" r="r" b="b"/>
                <a:pathLst>
                  <a:path w="66344" h="22379" extrusionOk="0">
                    <a:moveTo>
                      <a:pt x="17285" y="1120"/>
                    </a:moveTo>
                    <a:cubicBezTo>
                      <a:pt x="17274" y="1120"/>
                      <a:pt x="17261" y="1125"/>
                      <a:pt x="17249" y="1137"/>
                    </a:cubicBezTo>
                    <a:lnTo>
                      <a:pt x="15028" y="2201"/>
                    </a:lnTo>
                    <a:cubicBezTo>
                      <a:pt x="14296" y="2555"/>
                      <a:pt x="13539" y="2910"/>
                      <a:pt x="12831" y="3288"/>
                    </a:cubicBezTo>
                    <a:lnTo>
                      <a:pt x="11602" y="3902"/>
                    </a:lnTo>
                    <a:cubicBezTo>
                      <a:pt x="11980" y="3737"/>
                      <a:pt x="12334" y="3595"/>
                      <a:pt x="12712" y="3406"/>
                    </a:cubicBezTo>
                    <a:cubicBezTo>
                      <a:pt x="13114" y="3193"/>
                      <a:pt x="13469" y="3028"/>
                      <a:pt x="13847" y="2886"/>
                    </a:cubicBezTo>
                    <a:cubicBezTo>
                      <a:pt x="14579" y="2532"/>
                      <a:pt x="15311" y="2201"/>
                      <a:pt x="16068" y="1846"/>
                    </a:cubicBezTo>
                    <a:cubicBezTo>
                      <a:pt x="16469" y="1634"/>
                      <a:pt x="16895" y="1468"/>
                      <a:pt x="17296" y="1256"/>
                    </a:cubicBezTo>
                    <a:cubicBezTo>
                      <a:pt x="17374" y="1236"/>
                      <a:pt x="17340" y="1120"/>
                      <a:pt x="17285" y="1120"/>
                    </a:cubicBezTo>
                    <a:close/>
                    <a:moveTo>
                      <a:pt x="18054" y="118"/>
                    </a:moveTo>
                    <a:cubicBezTo>
                      <a:pt x="18045" y="118"/>
                      <a:pt x="18037" y="119"/>
                      <a:pt x="18029" y="122"/>
                    </a:cubicBezTo>
                    <a:cubicBezTo>
                      <a:pt x="17532" y="287"/>
                      <a:pt x="17036" y="476"/>
                      <a:pt x="16540" y="689"/>
                    </a:cubicBezTo>
                    <a:cubicBezTo>
                      <a:pt x="16020" y="901"/>
                      <a:pt x="15548" y="1090"/>
                      <a:pt x="15075" y="1374"/>
                    </a:cubicBezTo>
                    <a:cubicBezTo>
                      <a:pt x="14130" y="1823"/>
                      <a:pt x="13232" y="2342"/>
                      <a:pt x="12358" y="2957"/>
                    </a:cubicBezTo>
                    <a:cubicBezTo>
                      <a:pt x="11886" y="3311"/>
                      <a:pt x="11413" y="3666"/>
                      <a:pt x="10940" y="4044"/>
                    </a:cubicBezTo>
                    <a:cubicBezTo>
                      <a:pt x="10940" y="4044"/>
                      <a:pt x="10940" y="4091"/>
                      <a:pt x="10988" y="4091"/>
                    </a:cubicBezTo>
                    <a:cubicBezTo>
                      <a:pt x="11791" y="3429"/>
                      <a:pt x="12689" y="2839"/>
                      <a:pt x="13610" y="2319"/>
                    </a:cubicBezTo>
                    <a:cubicBezTo>
                      <a:pt x="14532" y="1775"/>
                      <a:pt x="15477" y="1303"/>
                      <a:pt x="16446" y="901"/>
                    </a:cubicBezTo>
                    <a:cubicBezTo>
                      <a:pt x="17013" y="665"/>
                      <a:pt x="17556" y="452"/>
                      <a:pt x="18100" y="240"/>
                    </a:cubicBezTo>
                    <a:cubicBezTo>
                      <a:pt x="18186" y="218"/>
                      <a:pt x="18135" y="118"/>
                      <a:pt x="18054" y="118"/>
                    </a:cubicBezTo>
                    <a:close/>
                    <a:moveTo>
                      <a:pt x="24074" y="591"/>
                    </a:moveTo>
                    <a:cubicBezTo>
                      <a:pt x="24068" y="591"/>
                      <a:pt x="24061" y="592"/>
                      <a:pt x="24054" y="594"/>
                    </a:cubicBezTo>
                    <a:cubicBezTo>
                      <a:pt x="23014" y="996"/>
                      <a:pt x="22045" y="1516"/>
                      <a:pt x="21100" y="2083"/>
                    </a:cubicBezTo>
                    <a:cubicBezTo>
                      <a:pt x="20155" y="2626"/>
                      <a:pt x="19234" y="3217"/>
                      <a:pt x="18241" y="3737"/>
                    </a:cubicBezTo>
                    <a:cubicBezTo>
                      <a:pt x="17981" y="3878"/>
                      <a:pt x="17698" y="3996"/>
                      <a:pt x="17414" y="4138"/>
                    </a:cubicBezTo>
                    <a:cubicBezTo>
                      <a:pt x="17154" y="4327"/>
                      <a:pt x="16895" y="4469"/>
                      <a:pt x="16587" y="4563"/>
                    </a:cubicBezTo>
                    <a:cubicBezTo>
                      <a:pt x="16847" y="4493"/>
                      <a:pt x="17131" y="4422"/>
                      <a:pt x="17391" y="4304"/>
                    </a:cubicBezTo>
                    <a:cubicBezTo>
                      <a:pt x="17651" y="4209"/>
                      <a:pt x="17887" y="4091"/>
                      <a:pt x="18123" y="3973"/>
                    </a:cubicBezTo>
                    <a:cubicBezTo>
                      <a:pt x="18619" y="3737"/>
                      <a:pt x="19092" y="3477"/>
                      <a:pt x="19564" y="3193"/>
                    </a:cubicBezTo>
                    <a:cubicBezTo>
                      <a:pt x="20510" y="2673"/>
                      <a:pt x="21455" y="2083"/>
                      <a:pt x="22423" y="1539"/>
                    </a:cubicBezTo>
                    <a:cubicBezTo>
                      <a:pt x="22967" y="1256"/>
                      <a:pt x="23534" y="996"/>
                      <a:pt x="24125" y="736"/>
                    </a:cubicBezTo>
                    <a:cubicBezTo>
                      <a:pt x="24190" y="714"/>
                      <a:pt x="24155" y="591"/>
                      <a:pt x="24074" y="591"/>
                    </a:cubicBezTo>
                    <a:close/>
                    <a:moveTo>
                      <a:pt x="16587" y="4563"/>
                    </a:moveTo>
                    <a:cubicBezTo>
                      <a:pt x="16572" y="4563"/>
                      <a:pt x="16577" y="4574"/>
                      <a:pt x="16582" y="4574"/>
                    </a:cubicBezTo>
                    <a:cubicBezTo>
                      <a:pt x="16585" y="4574"/>
                      <a:pt x="16587" y="4571"/>
                      <a:pt x="16587" y="4563"/>
                    </a:cubicBezTo>
                    <a:close/>
                    <a:moveTo>
                      <a:pt x="25915" y="685"/>
                    </a:moveTo>
                    <a:cubicBezTo>
                      <a:pt x="25909" y="685"/>
                      <a:pt x="25903" y="686"/>
                      <a:pt x="25897" y="689"/>
                    </a:cubicBezTo>
                    <a:cubicBezTo>
                      <a:pt x="25306" y="901"/>
                      <a:pt x="24739" y="1161"/>
                      <a:pt x="24172" y="1421"/>
                    </a:cubicBezTo>
                    <a:lnTo>
                      <a:pt x="22494" y="2224"/>
                    </a:lnTo>
                    <a:cubicBezTo>
                      <a:pt x="21974" y="2484"/>
                      <a:pt x="21407" y="2768"/>
                      <a:pt x="20840" y="3028"/>
                    </a:cubicBezTo>
                    <a:cubicBezTo>
                      <a:pt x="20273" y="3288"/>
                      <a:pt x="19730" y="3524"/>
                      <a:pt x="19139" y="3784"/>
                    </a:cubicBezTo>
                    <a:cubicBezTo>
                      <a:pt x="18572" y="4020"/>
                      <a:pt x="17981" y="4256"/>
                      <a:pt x="17414" y="4469"/>
                    </a:cubicBezTo>
                    <a:cubicBezTo>
                      <a:pt x="17320" y="4493"/>
                      <a:pt x="17273" y="4540"/>
                      <a:pt x="17178" y="4563"/>
                    </a:cubicBezTo>
                    <a:cubicBezTo>
                      <a:pt x="17159" y="4563"/>
                      <a:pt x="17171" y="4594"/>
                      <a:pt x="17188" y="4594"/>
                    </a:cubicBezTo>
                    <a:cubicBezTo>
                      <a:pt x="17192" y="4594"/>
                      <a:pt x="17197" y="4592"/>
                      <a:pt x="17202" y="4587"/>
                    </a:cubicBezTo>
                    <a:cubicBezTo>
                      <a:pt x="17792" y="4422"/>
                      <a:pt x="18383" y="4209"/>
                      <a:pt x="18974" y="3973"/>
                    </a:cubicBezTo>
                    <a:cubicBezTo>
                      <a:pt x="19564" y="3737"/>
                      <a:pt x="20131" y="3500"/>
                      <a:pt x="20699" y="3264"/>
                    </a:cubicBezTo>
                    <a:lnTo>
                      <a:pt x="22376" y="2461"/>
                    </a:lnTo>
                    <a:lnTo>
                      <a:pt x="24054" y="1657"/>
                    </a:lnTo>
                    <a:cubicBezTo>
                      <a:pt x="24621" y="1397"/>
                      <a:pt x="25188" y="1161"/>
                      <a:pt x="25731" y="901"/>
                    </a:cubicBezTo>
                    <a:cubicBezTo>
                      <a:pt x="25802" y="878"/>
                      <a:pt x="25897" y="830"/>
                      <a:pt x="25944" y="807"/>
                    </a:cubicBezTo>
                    <a:cubicBezTo>
                      <a:pt x="26008" y="785"/>
                      <a:pt x="25975" y="685"/>
                      <a:pt x="25915" y="685"/>
                    </a:cubicBezTo>
                    <a:close/>
                    <a:moveTo>
                      <a:pt x="15850" y="0"/>
                    </a:moveTo>
                    <a:cubicBezTo>
                      <a:pt x="15844" y="0"/>
                      <a:pt x="15838" y="1"/>
                      <a:pt x="15831" y="3"/>
                    </a:cubicBezTo>
                    <a:cubicBezTo>
                      <a:pt x="14815" y="334"/>
                      <a:pt x="13870" y="830"/>
                      <a:pt x="12996" y="1421"/>
                    </a:cubicBezTo>
                    <a:cubicBezTo>
                      <a:pt x="12098" y="2012"/>
                      <a:pt x="11295" y="2721"/>
                      <a:pt x="10586" y="3477"/>
                    </a:cubicBezTo>
                    <a:cubicBezTo>
                      <a:pt x="10232" y="3949"/>
                      <a:pt x="9854" y="4374"/>
                      <a:pt x="9499" y="4847"/>
                    </a:cubicBezTo>
                    <a:cubicBezTo>
                      <a:pt x="10161" y="4067"/>
                      <a:pt x="10893" y="3288"/>
                      <a:pt x="11697" y="2602"/>
                    </a:cubicBezTo>
                    <a:cubicBezTo>
                      <a:pt x="12476" y="1917"/>
                      <a:pt x="13350" y="1327"/>
                      <a:pt x="14248" y="830"/>
                    </a:cubicBezTo>
                    <a:cubicBezTo>
                      <a:pt x="14792" y="570"/>
                      <a:pt x="15311" y="334"/>
                      <a:pt x="15879" y="122"/>
                    </a:cubicBezTo>
                    <a:cubicBezTo>
                      <a:pt x="15965" y="100"/>
                      <a:pt x="15914" y="0"/>
                      <a:pt x="15850" y="0"/>
                    </a:cubicBezTo>
                    <a:close/>
                    <a:moveTo>
                      <a:pt x="24295" y="2179"/>
                    </a:moveTo>
                    <a:cubicBezTo>
                      <a:pt x="24281" y="2179"/>
                      <a:pt x="24264" y="2185"/>
                      <a:pt x="24243" y="2201"/>
                    </a:cubicBezTo>
                    <a:cubicBezTo>
                      <a:pt x="23345" y="2602"/>
                      <a:pt x="22494" y="3028"/>
                      <a:pt x="21573" y="3406"/>
                    </a:cubicBezTo>
                    <a:cubicBezTo>
                      <a:pt x="20699" y="3784"/>
                      <a:pt x="19777" y="4138"/>
                      <a:pt x="18856" y="4422"/>
                    </a:cubicBezTo>
                    <a:cubicBezTo>
                      <a:pt x="18336" y="4563"/>
                      <a:pt x="17792" y="4705"/>
                      <a:pt x="17273" y="4823"/>
                    </a:cubicBezTo>
                    <a:cubicBezTo>
                      <a:pt x="17254" y="4823"/>
                      <a:pt x="17250" y="4854"/>
                      <a:pt x="17261" y="4854"/>
                    </a:cubicBezTo>
                    <a:cubicBezTo>
                      <a:pt x="17264" y="4854"/>
                      <a:pt x="17268" y="4852"/>
                      <a:pt x="17273" y="4847"/>
                    </a:cubicBezTo>
                    <a:cubicBezTo>
                      <a:pt x="18241" y="4705"/>
                      <a:pt x="19163" y="4445"/>
                      <a:pt x="20084" y="4115"/>
                    </a:cubicBezTo>
                    <a:cubicBezTo>
                      <a:pt x="21029" y="3784"/>
                      <a:pt x="21927" y="3382"/>
                      <a:pt x="22825" y="3004"/>
                    </a:cubicBezTo>
                    <a:cubicBezTo>
                      <a:pt x="23321" y="2768"/>
                      <a:pt x="23817" y="2508"/>
                      <a:pt x="24290" y="2295"/>
                    </a:cubicBezTo>
                    <a:cubicBezTo>
                      <a:pt x="24345" y="2258"/>
                      <a:pt x="24343" y="2179"/>
                      <a:pt x="24295" y="2179"/>
                    </a:cubicBezTo>
                    <a:close/>
                    <a:moveTo>
                      <a:pt x="16139" y="426"/>
                    </a:moveTo>
                    <a:cubicBezTo>
                      <a:pt x="16131" y="426"/>
                      <a:pt x="16123" y="427"/>
                      <a:pt x="16115" y="429"/>
                    </a:cubicBezTo>
                    <a:cubicBezTo>
                      <a:pt x="15122" y="783"/>
                      <a:pt x="14201" y="1279"/>
                      <a:pt x="13303" y="1870"/>
                    </a:cubicBezTo>
                    <a:cubicBezTo>
                      <a:pt x="12405" y="2461"/>
                      <a:pt x="11531" y="3146"/>
                      <a:pt x="10704" y="3878"/>
                    </a:cubicBezTo>
                    <a:lnTo>
                      <a:pt x="9287" y="5131"/>
                    </a:lnTo>
                    <a:cubicBezTo>
                      <a:pt x="9287" y="5147"/>
                      <a:pt x="9310" y="5164"/>
                      <a:pt x="9332" y="5164"/>
                    </a:cubicBezTo>
                    <a:cubicBezTo>
                      <a:pt x="9342" y="5164"/>
                      <a:pt x="9350" y="5161"/>
                      <a:pt x="9357" y="5154"/>
                    </a:cubicBezTo>
                    <a:cubicBezTo>
                      <a:pt x="10208" y="4445"/>
                      <a:pt x="11059" y="3713"/>
                      <a:pt x="11933" y="3028"/>
                    </a:cubicBezTo>
                    <a:cubicBezTo>
                      <a:pt x="12760" y="2366"/>
                      <a:pt x="13634" y="1775"/>
                      <a:pt x="14579" y="1279"/>
                    </a:cubicBezTo>
                    <a:cubicBezTo>
                      <a:pt x="15122" y="1019"/>
                      <a:pt x="15642" y="759"/>
                      <a:pt x="16186" y="547"/>
                    </a:cubicBezTo>
                    <a:cubicBezTo>
                      <a:pt x="16250" y="525"/>
                      <a:pt x="16217" y="426"/>
                      <a:pt x="16139" y="426"/>
                    </a:cubicBezTo>
                    <a:close/>
                    <a:moveTo>
                      <a:pt x="32961" y="3737"/>
                    </a:moveTo>
                    <a:cubicBezTo>
                      <a:pt x="32630" y="3784"/>
                      <a:pt x="32300" y="3878"/>
                      <a:pt x="31969" y="3949"/>
                    </a:cubicBezTo>
                    <a:cubicBezTo>
                      <a:pt x="31614" y="4020"/>
                      <a:pt x="31307" y="4115"/>
                      <a:pt x="30976" y="4185"/>
                    </a:cubicBezTo>
                    <a:lnTo>
                      <a:pt x="29015" y="4611"/>
                    </a:lnTo>
                    <a:cubicBezTo>
                      <a:pt x="28377" y="4776"/>
                      <a:pt x="27716" y="4918"/>
                      <a:pt x="27078" y="5036"/>
                    </a:cubicBezTo>
                    <a:cubicBezTo>
                      <a:pt x="26416" y="5154"/>
                      <a:pt x="25778" y="5272"/>
                      <a:pt x="25117" y="5367"/>
                    </a:cubicBezTo>
                    <a:cubicBezTo>
                      <a:pt x="24479" y="5438"/>
                      <a:pt x="23817" y="5556"/>
                      <a:pt x="23156" y="5627"/>
                    </a:cubicBezTo>
                    <a:cubicBezTo>
                      <a:pt x="23061" y="5627"/>
                      <a:pt x="22967" y="5650"/>
                      <a:pt x="22920" y="5650"/>
                    </a:cubicBezTo>
                    <a:cubicBezTo>
                      <a:pt x="22872" y="5650"/>
                      <a:pt x="22920" y="5674"/>
                      <a:pt x="22920" y="5674"/>
                    </a:cubicBezTo>
                    <a:cubicBezTo>
                      <a:pt x="23581" y="5650"/>
                      <a:pt x="24243" y="5603"/>
                      <a:pt x="24928" y="5509"/>
                    </a:cubicBezTo>
                    <a:cubicBezTo>
                      <a:pt x="25566" y="5414"/>
                      <a:pt x="26251" y="5320"/>
                      <a:pt x="26889" y="5201"/>
                    </a:cubicBezTo>
                    <a:cubicBezTo>
                      <a:pt x="27551" y="5083"/>
                      <a:pt x="28188" y="4965"/>
                      <a:pt x="28850" y="4823"/>
                    </a:cubicBezTo>
                    <a:lnTo>
                      <a:pt x="30787" y="4374"/>
                    </a:lnTo>
                    <a:cubicBezTo>
                      <a:pt x="31118" y="4280"/>
                      <a:pt x="31449" y="4233"/>
                      <a:pt x="31780" y="4138"/>
                    </a:cubicBezTo>
                    <a:cubicBezTo>
                      <a:pt x="32087" y="4044"/>
                      <a:pt x="32418" y="3996"/>
                      <a:pt x="32749" y="3902"/>
                    </a:cubicBezTo>
                    <a:cubicBezTo>
                      <a:pt x="32843" y="3878"/>
                      <a:pt x="32890" y="3855"/>
                      <a:pt x="32985" y="3855"/>
                    </a:cubicBezTo>
                    <a:cubicBezTo>
                      <a:pt x="33032" y="3807"/>
                      <a:pt x="33008" y="3737"/>
                      <a:pt x="32961" y="3737"/>
                    </a:cubicBezTo>
                    <a:close/>
                    <a:moveTo>
                      <a:pt x="32087" y="3308"/>
                    </a:moveTo>
                    <a:cubicBezTo>
                      <a:pt x="32080" y="3308"/>
                      <a:pt x="32072" y="3309"/>
                      <a:pt x="32063" y="3311"/>
                    </a:cubicBezTo>
                    <a:cubicBezTo>
                      <a:pt x="31378" y="3429"/>
                      <a:pt x="30740" y="3595"/>
                      <a:pt x="30055" y="3760"/>
                    </a:cubicBezTo>
                    <a:cubicBezTo>
                      <a:pt x="29417" y="3949"/>
                      <a:pt x="28732" y="4115"/>
                      <a:pt x="28070" y="4327"/>
                    </a:cubicBezTo>
                    <a:cubicBezTo>
                      <a:pt x="27432" y="4493"/>
                      <a:pt x="26747" y="4705"/>
                      <a:pt x="26109" y="4871"/>
                    </a:cubicBezTo>
                    <a:cubicBezTo>
                      <a:pt x="25448" y="5060"/>
                      <a:pt x="24762" y="5225"/>
                      <a:pt x="24077" y="5367"/>
                    </a:cubicBezTo>
                    <a:cubicBezTo>
                      <a:pt x="23463" y="5438"/>
                      <a:pt x="22801" y="5556"/>
                      <a:pt x="22116" y="5650"/>
                    </a:cubicBezTo>
                    <a:cubicBezTo>
                      <a:pt x="22022" y="5650"/>
                      <a:pt x="21927" y="5674"/>
                      <a:pt x="21833" y="5674"/>
                    </a:cubicBezTo>
                    <a:cubicBezTo>
                      <a:pt x="21809" y="5674"/>
                      <a:pt x="21833" y="5721"/>
                      <a:pt x="21833" y="5721"/>
                    </a:cubicBezTo>
                    <a:cubicBezTo>
                      <a:pt x="22518" y="5650"/>
                      <a:pt x="23203" y="5556"/>
                      <a:pt x="23888" y="5438"/>
                    </a:cubicBezTo>
                    <a:cubicBezTo>
                      <a:pt x="24573" y="5320"/>
                      <a:pt x="25211" y="5154"/>
                      <a:pt x="25897" y="5012"/>
                    </a:cubicBezTo>
                    <a:cubicBezTo>
                      <a:pt x="26535" y="4823"/>
                      <a:pt x="27220" y="4658"/>
                      <a:pt x="27881" y="4469"/>
                    </a:cubicBezTo>
                    <a:cubicBezTo>
                      <a:pt x="28519" y="4304"/>
                      <a:pt x="29204" y="4115"/>
                      <a:pt x="29842" y="3949"/>
                    </a:cubicBezTo>
                    <a:cubicBezTo>
                      <a:pt x="30504" y="3760"/>
                      <a:pt x="31189" y="3618"/>
                      <a:pt x="31827" y="3477"/>
                    </a:cubicBezTo>
                    <a:cubicBezTo>
                      <a:pt x="31922" y="3429"/>
                      <a:pt x="31992" y="3429"/>
                      <a:pt x="32087" y="3406"/>
                    </a:cubicBezTo>
                    <a:cubicBezTo>
                      <a:pt x="32151" y="3406"/>
                      <a:pt x="32157" y="3308"/>
                      <a:pt x="32087" y="3308"/>
                    </a:cubicBezTo>
                    <a:close/>
                    <a:moveTo>
                      <a:pt x="32212" y="5001"/>
                    </a:moveTo>
                    <a:cubicBezTo>
                      <a:pt x="32203" y="5001"/>
                      <a:pt x="32193" y="5005"/>
                      <a:pt x="32181" y="5012"/>
                    </a:cubicBezTo>
                    <a:cubicBezTo>
                      <a:pt x="31614" y="5131"/>
                      <a:pt x="31095" y="5272"/>
                      <a:pt x="30528" y="5367"/>
                    </a:cubicBezTo>
                    <a:cubicBezTo>
                      <a:pt x="29960" y="5438"/>
                      <a:pt x="29417" y="5532"/>
                      <a:pt x="28850" y="5603"/>
                    </a:cubicBezTo>
                    <a:cubicBezTo>
                      <a:pt x="27716" y="5721"/>
                      <a:pt x="26605" y="5768"/>
                      <a:pt x="25448" y="5792"/>
                    </a:cubicBezTo>
                    <a:cubicBezTo>
                      <a:pt x="24810" y="5792"/>
                      <a:pt x="24172" y="5839"/>
                      <a:pt x="23534" y="5839"/>
                    </a:cubicBezTo>
                    <a:cubicBezTo>
                      <a:pt x="23510" y="5839"/>
                      <a:pt x="23510" y="5863"/>
                      <a:pt x="23534" y="5863"/>
                    </a:cubicBezTo>
                    <a:cubicBezTo>
                      <a:pt x="24101" y="5887"/>
                      <a:pt x="24692" y="5910"/>
                      <a:pt x="25235" y="5910"/>
                    </a:cubicBezTo>
                    <a:cubicBezTo>
                      <a:pt x="25826" y="5887"/>
                      <a:pt x="26416" y="5887"/>
                      <a:pt x="26983" y="5863"/>
                    </a:cubicBezTo>
                    <a:cubicBezTo>
                      <a:pt x="28118" y="5816"/>
                      <a:pt x="29252" y="5721"/>
                      <a:pt x="30362" y="5532"/>
                    </a:cubicBezTo>
                    <a:cubicBezTo>
                      <a:pt x="30976" y="5414"/>
                      <a:pt x="31614" y="5296"/>
                      <a:pt x="32205" y="5131"/>
                    </a:cubicBezTo>
                    <a:cubicBezTo>
                      <a:pt x="32265" y="5091"/>
                      <a:pt x="32258" y="5001"/>
                      <a:pt x="32212" y="5001"/>
                    </a:cubicBezTo>
                    <a:close/>
                    <a:moveTo>
                      <a:pt x="33391" y="5080"/>
                    </a:moveTo>
                    <a:cubicBezTo>
                      <a:pt x="33383" y="5080"/>
                      <a:pt x="33373" y="5081"/>
                      <a:pt x="33363" y="5083"/>
                    </a:cubicBezTo>
                    <a:cubicBezTo>
                      <a:pt x="32914" y="5249"/>
                      <a:pt x="32441" y="5390"/>
                      <a:pt x="32016" y="5532"/>
                    </a:cubicBezTo>
                    <a:cubicBezTo>
                      <a:pt x="31544" y="5650"/>
                      <a:pt x="31071" y="5745"/>
                      <a:pt x="30622" y="5863"/>
                    </a:cubicBezTo>
                    <a:cubicBezTo>
                      <a:pt x="29677" y="6028"/>
                      <a:pt x="28732" y="6146"/>
                      <a:pt x="27787" y="6194"/>
                    </a:cubicBezTo>
                    <a:cubicBezTo>
                      <a:pt x="27243" y="6217"/>
                      <a:pt x="26724" y="6217"/>
                      <a:pt x="26156" y="6217"/>
                    </a:cubicBezTo>
                    <a:lnTo>
                      <a:pt x="26156" y="6241"/>
                    </a:lnTo>
                    <a:cubicBezTo>
                      <a:pt x="26629" y="6265"/>
                      <a:pt x="27125" y="6312"/>
                      <a:pt x="27598" y="6312"/>
                    </a:cubicBezTo>
                    <a:cubicBezTo>
                      <a:pt x="28070" y="6312"/>
                      <a:pt x="28543" y="6265"/>
                      <a:pt x="29063" y="6217"/>
                    </a:cubicBezTo>
                    <a:cubicBezTo>
                      <a:pt x="30008" y="6123"/>
                      <a:pt x="30976" y="5957"/>
                      <a:pt x="31898" y="5674"/>
                    </a:cubicBezTo>
                    <a:cubicBezTo>
                      <a:pt x="32418" y="5532"/>
                      <a:pt x="32914" y="5390"/>
                      <a:pt x="33434" y="5178"/>
                    </a:cubicBezTo>
                    <a:cubicBezTo>
                      <a:pt x="33476" y="5157"/>
                      <a:pt x="33462" y="5080"/>
                      <a:pt x="33391" y="5080"/>
                    </a:cubicBezTo>
                    <a:close/>
                    <a:moveTo>
                      <a:pt x="7256" y="2293"/>
                    </a:moveTo>
                    <a:cubicBezTo>
                      <a:pt x="7247" y="2293"/>
                      <a:pt x="7237" y="2300"/>
                      <a:pt x="7231" y="2319"/>
                    </a:cubicBezTo>
                    <a:cubicBezTo>
                      <a:pt x="6995" y="2555"/>
                      <a:pt x="6758" y="2815"/>
                      <a:pt x="6522" y="3075"/>
                    </a:cubicBezTo>
                    <a:cubicBezTo>
                      <a:pt x="6286" y="3358"/>
                      <a:pt x="6073" y="3618"/>
                      <a:pt x="5837" y="3878"/>
                    </a:cubicBezTo>
                    <a:cubicBezTo>
                      <a:pt x="5388" y="4422"/>
                      <a:pt x="4986" y="4965"/>
                      <a:pt x="4632" y="5556"/>
                    </a:cubicBezTo>
                    <a:cubicBezTo>
                      <a:pt x="4514" y="5721"/>
                      <a:pt x="4419" y="5887"/>
                      <a:pt x="4325" y="6076"/>
                    </a:cubicBezTo>
                    <a:cubicBezTo>
                      <a:pt x="4277" y="6146"/>
                      <a:pt x="4254" y="6241"/>
                      <a:pt x="4183" y="6312"/>
                    </a:cubicBezTo>
                    <a:cubicBezTo>
                      <a:pt x="4065" y="6383"/>
                      <a:pt x="4041" y="6477"/>
                      <a:pt x="4018" y="6595"/>
                    </a:cubicBezTo>
                    <a:cubicBezTo>
                      <a:pt x="4065" y="6548"/>
                      <a:pt x="4136" y="6454"/>
                      <a:pt x="4159" y="6383"/>
                    </a:cubicBezTo>
                    <a:cubicBezTo>
                      <a:pt x="4207" y="6336"/>
                      <a:pt x="4254" y="6241"/>
                      <a:pt x="4301" y="6194"/>
                    </a:cubicBezTo>
                    <a:cubicBezTo>
                      <a:pt x="4396" y="6028"/>
                      <a:pt x="4490" y="5887"/>
                      <a:pt x="4608" y="5745"/>
                    </a:cubicBezTo>
                    <a:cubicBezTo>
                      <a:pt x="4774" y="5438"/>
                      <a:pt x="4986" y="5178"/>
                      <a:pt x="5199" y="4894"/>
                    </a:cubicBezTo>
                    <a:cubicBezTo>
                      <a:pt x="5601" y="4327"/>
                      <a:pt x="6026" y="3784"/>
                      <a:pt x="6498" y="3264"/>
                    </a:cubicBezTo>
                    <a:lnTo>
                      <a:pt x="7278" y="2366"/>
                    </a:lnTo>
                    <a:cubicBezTo>
                      <a:pt x="7313" y="2349"/>
                      <a:pt x="7284" y="2293"/>
                      <a:pt x="7256" y="2293"/>
                    </a:cubicBezTo>
                    <a:close/>
                    <a:moveTo>
                      <a:pt x="8468" y="2253"/>
                    </a:moveTo>
                    <a:cubicBezTo>
                      <a:pt x="8455" y="2253"/>
                      <a:pt x="8443" y="2258"/>
                      <a:pt x="8436" y="2272"/>
                    </a:cubicBezTo>
                    <a:cubicBezTo>
                      <a:pt x="7940" y="2910"/>
                      <a:pt x="7444" y="3524"/>
                      <a:pt x="6924" y="4115"/>
                    </a:cubicBezTo>
                    <a:cubicBezTo>
                      <a:pt x="6428" y="4705"/>
                      <a:pt x="5931" y="5320"/>
                      <a:pt x="5388" y="5910"/>
                    </a:cubicBezTo>
                    <a:cubicBezTo>
                      <a:pt x="5104" y="6241"/>
                      <a:pt x="4797" y="6595"/>
                      <a:pt x="4514" y="6926"/>
                    </a:cubicBezTo>
                    <a:cubicBezTo>
                      <a:pt x="4514" y="6926"/>
                      <a:pt x="4514" y="6937"/>
                      <a:pt x="4521" y="6937"/>
                    </a:cubicBezTo>
                    <a:cubicBezTo>
                      <a:pt x="4524" y="6937"/>
                      <a:pt x="4530" y="6934"/>
                      <a:pt x="4537" y="6926"/>
                    </a:cubicBezTo>
                    <a:cubicBezTo>
                      <a:pt x="4797" y="6619"/>
                      <a:pt x="5104" y="6359"/>
                      <a:pt x="5364" y="6052"/>
                    </a:cubicBezTo>
                    <a:lnTo>
                      <a:pt x="6168" y="5178"/>
                    </a:lnTo>
                    <a:cubicBezTo>
                      <a:pt x="6687" y="4587"/>
                      <a:pt x="7207" y="3996"/>
                      <a:pt x="7703" y="3382"/>
                    </a:cubicBezTo>
                    <a:cubicBezTo>
                      <a:pt x="7987" y="3028"/>
                      <a:pt x="8271" y="2697"/>
                      <a:pt x="8530" y="2342"/>
                    </a:cubicBezTo>
                    <a:cubicBezTo>
                      <a:pt x="8547" y="2291"/>
                      <a:pt x="8503" y="2253"/>
                      <a:pt x="8468" y="2253"/>
                    </a:cubicBezTo>
                    <a:close/>
                    <a:moveTo>
                      <a:pt x="7130" y="3659"/>
                    </a:moveTo>
                    <a:cubicBezTo>
                      <a:pt x="7123" y="3659"/>
                      <a:pt x="7117" y="3661"/>
                      <a:pt x="7113" y="3666"/>
                    </a:cubicBezTo>
                    <a:cubicBezTo>
                      <a:pt x="6617" y="4138"/>
                      <a:pt x="6144" y="4682"/>
                      <a:pt x="5695" y="5178"/>
                    </a:cubicBezTo>
                    <a:cubicBezTo>
                      <a:pt x="5459" y="5438"/>
                      <a:pt x="5223" y="5721"/>
                      <a:pt x="5010" y="5981"/>
                    </a:cubicBezTo>
                    <a:cubicBezTo>
                      <a:pt x="4774" y="6241"/>
                      <a:pt x="4561" y="6477"/>
                      <a:pt x="4372" y="6737"/>
                    </a:cubicBezTo>
                    <a:cubicBezTo>
                      <a:pt x="4254" y="6903"/>
                      <a:pt x="4136" y="7044"/>
                      <a:pt x="4041" y="7186"/>
                    </a:cubicBezTo>
                    <a:cubicBezTo>
                      <a:pt x="3963" y="7303"/>
                      <a:pt x="3885" y="7453"/>
                      <a:pt x="3820" y="7595"/>
                    </a:cubicBezTo>
                    <a:lnTo>
                      <a:pt x="3820" y="7595"/>
                    </a:lnTo>
                    <a:cubicBezTo>
                      <a:pt x="3878" y="7489"/>
                      <a:pt x="3967" y="7392"/>
                      <a:pt x="4041" y="7281"/>
                    </a:cubicBezTo>
                    <a:cubicBezTo>
                      <a:pt x="4136" y="7139"/>
                      <a:pt x="4254" y="7021"/>
                      <a:pt x="4325" y="6903"/>
                    </a:cubicBezTo>
                    <a:cubicBezTo>
                      <a:pt x="4537" y="6619"/>
                      <a:pt x="4774" y="6383"/>
                      <a:pt x="4986" y="6123"/>
                    </a:cubicBezTo>
                    <a:cubicBezTo>
                      <a:pt x="5435" y="5627"/>
                      <a:pt x="5908" y="5083"/>
                      <a:pt x="6380" y="4587"/>
                    </a:cubicBezTo>
                    <a:cubicBezTo>
                      <a:pt x="6640" y="4280"/>
                      <a:pt x="6900" y="4020"/>
                      <a:pt x="7160" y="3737"/>
                    </a:cubicBezTo>
                    <a:cubicBezTo>
                      <a:pt x="7199" y="3698"/>
                      <a:pt x="7158" y="3659"/>
                      <a:pt x="7130" y="3659"/>
                    </a:cubicBezTo>
                    <a:close/>
                    <a:moveTo>
                      <a:pt x="3820" y="7595"/>
                    </a:moveTo>
                    <a:cubicBezTo>
                      <a:pt x="3805" y="7623"/>
                      <a:pt x="3791" y="7652"/>
                      <a:pt x="3781" y="7682"/>
                    </a:cubicBezTo>
                    <a:cubicBezTo>
                      <a:pt x="3794" y="7654"/>
                      <a:pt x="3807" y="7624"/>
                      <a:pt x="3820" y="7595"/>
                    </a:cubicBezTo>
                    <a:close/>
                    <a:moveTo>
                      <a:pt x="8126" y="8308"/>
                    </a:moveTo>
                    <a:cubicBezTo>
                      <a:pt x="7934" y="8308"/>
                      <a:pt x="7739" y="8320"/>
                      <a:pt x="7538" y="8344"/>
                    </a:cubicBezTo>
                    <a:cubicBezTo>
                      <a:pt x="7302" y="8367"/>
                      <a:pt x="7113" y="8367"/>
                      <a:pt x="6877" y="8391"/>
                    </a:cubicBezTo>
                    <a:lnTo>
                      <a:pt x="6877" y="8415"/>
                    </a:lnTo>
                    <a:cubicBezTo>
                      <a:pt x="7255" y="8391"/>
                      <a:pt x="7633" y="8391"/>
                      <a:pt x="8034" y="8391"/>
                    </a:cubicBezTo>
                    <a:cubicBezTo>
                      <a:pt x="8412" y="8391"/>
                      <a:pt x="8790" y="8415"/>
                      <a:pt x="9168" y="8509"/>
                    </a:cubicBezTo>
                    <a:cubicBezTo>
                      <a:pt x="9381" y="8556"/>
                      <a:pt x="9617" y="8604"/>
                      <a:pt x="9830" y="8675"/>
                    </a:cubicBezTo>
                    <a:cubicBezTo>
                      <a:pt x="9877" y="8675"/>
                      <a:pt x="9924" y="8604"/>
                      <a:pt x="9854" y="8580"/>
                    </a:cubicBezTo>
                    <a:cubicBezTo>
                      <a:pt x="9499" y="8462"/>
                      <a:pt x="9097" y="8367"/>
                      <a:pt x="8696" y="8344"/>
                    </a:cubicBezTo>
                    <a:cubicBezTo>
                      <a:pt x="8507" y="8320"/>
                      <a:pt x="8318" y="8308"/>
                      <a:pt x="8126" y="8308"/>
                    </a:cubicBezTo>
                    <a:close/>
                    <a:moveTo>
                      <a:pt x="8380" y="1526"/>
                    </a:moveTo>
                    <a:cubicBezTo>
                      <a:pt x="8368" y="1526"/>
                      <a:pt x="8355" y="1530"/>
                      <a:pt x="8341" y="1539"/>
                    </a:cubicBezTo>
                    <a:cubicBezTo>
                      <a:pt x="8152" y="1752"/>
                      <a:pt x="7940" y="1964"/>
                      <a:pt x="7727" y="2201"/>
                    </a:cubicBezTo>
                    <a:cubicBezTo>
                      <a:pt x="7514" y="2413"/>
                      <a:pt x="7325" y="2650"/>
                      <a:pt x="7136" y="2839"/>
                    </a:cubicBezTo>
                    <a:lnTo>
                      <a:pt x="5979" y="4185"/>
                    </a:lnTo>
                    <a:cubicBezTo>
                      <a:pt x="5246" y="5060"/>
                      <a:pt x="4537" y="6005"/>
                      <a:pt x="3947" y="7021"/>
                    </a:cubicBezTo>
                    <a:cubicBezTo>
                      <a:pt x="3781" y="7281"/>
                      <a:pt x="3616" y="7564"/>
                      <a:pt x="3474" y="7848"/>
                    </a:cubicBezTo>
                    <a:cubicBezTo>
                      <a:pt x="3332" y="8131"/>
                      <a:pt x="3214" y="8438"/>
                      <a:pt x="3096" y="8722"/>
                    </a:cubicBezTo>
                    <a:cubicBezTo>
                      <a:pt x="3214" y="8486"/>
                      <a:pt x="3332" y="8226"/>
                      <a:pt x="3474" y="7966"/>
                    </a:cubicBezTo>
                    <a:cubicBezTo>
                      <a:pt x="3616" y="7682"/>
                      <a:pt x="3734" y="7446"/>
                      <a:pt x="3899" y="7210"/>
                    </a:cubicBezTo>
                    <a:cubicBezTo>
                      <a:pt x="4183" y="6714"/>
                      <a:pt x="4514" y="6241"/>
                      <a:pt x="4868" y="5768"/>
                    </a:cubicBezTo>
                    <a:cubicBezTo>
                      <a:pt x="5553" y="4823"/>
                      <a:pt x="6309" y="3949"/>
                      <a:pt x="7113" y="3075"/>
                    </a:cubicBezTo>
                    <a:cubicBezTo>
                      <a:pt x="7325" y="2839"/>
                      <a:pt x="7562" y="2602"/>
                      <a:pt x="7798" y="2342"/>
                    </a:cubicBezTo>
                    <a:cubicBezTo>
                      <a:pt x="8034" y="2106"/>
                      <a:pt x="8223" y="1870"/>
                      <a:pt x="8436" y="1610"/>
                    </a:cubicBezTo>
                    <a:cubicBezTo>
                      <a:pt x="8455" y="1591"/>
                      <a:pt x="8428" y="1526"/>
                      <a:pt x="8380" y="1526"/>
                    </a:cubicBezTo>
                    <a:close/>
                    <a:moveTo>
                      <a:pt x="38892" y="7753"/>
                    </a:moveTo>
                    <a:cubicBezTo>
                      <a:pt x="38301" y="7777"/>
                      <a:pt x="37687" y="7800"/>
                      <a:pt x="37096" y="7895"/>
                    </a:cubicBezTo>
                    <a:cubicBezTo>
                      <a:pt x="36505" y="7966"/>
                      <a:pt x="35915" y="8037"/>
                      <a:pt x="35324" y="8108"/>
                    </a:cubicBezTo>
                    <a:cubicBezTo>
                      <a:pt x="34143" y="8249"/>
                      <a:pt x="32914" y="8438"/>
                      <a:pt x="31733" y="8556"/>
                    </a:cubicBezTo>
                    <a:cubicBezTo>
                      <a:pt x="31425" y="8580"/>
                      <a:pt x="31095" y="8604"/>
                      <a:pt x="30740" y="8627"/>
                    </a:cubicBezTo>
                    <a:cubicBezTo>
                      <a:pt x="30386" y="8675"/>
                      <a:pt x="30055" y="8698"/>
                      <a:pt x="29701" y="8698"/>
                    </a:cubicBezTo>
                    <a:cubicBezTo>
                      <a:pt x="29677" y="8698"/>
                      <a:pt x="29677" y="8722"/>
                      <a:pt x="29701" y="8722"/>
                    </a:cubicBezTo>
                    <a:lnTo>
                      <a:pt x="30622" y="8722"/>
                    </a:lnTo>
                    <a:cubicBezTo>
                      <a:pt x="30906" y="8722"/>
                      <a:pt x="31213" y="8698"/>
                      <a:pt x="31496" y="8698"/>
                    </a:cubicBezTo>
                    <a:cubicBezTo>
                      <a:pt x="32087" y="8675"/>
                      <a:pt x="32725" y="8604"/>
                      <a:pt x="33316" y="8509"/>
                    </a:cubicBezTo>
                    <a:cubicBezTo>
                      <a:pt x="34521" y="8367"/>
                      <a:pt x="35702" y="8178"/>
                      <a:pt x="36907" y="8084"/>
                    </a:cubicBezTo>
                    <a:cubicBezTo>
                      <a:pt x="37592" y="7989"/>
                      <a:pt x="38277" y="7919"/>
                      <a:pt x="38915" y="7871"/>
                    </a:cubicBezTo>
                    <a:cubicBezTo>
                      <a:pt x="39010" y="7871"/>
                      <a:pt x="38986" y="7753"/>
                      <a:pt x="38892" y="7753"/>
                    </a:cubicBezTo>
                    <a:close/>
                    <a:moveTo>
                      <a:pt x="7744" y="8522"/>
                    </a:moveTo>
                    <a:cubicBezTo>
                      <a:pt x="7661" y="8522"/>
                      <a:pt x="7577" y="8525"/>
                      <a:pt x="7491" y="8533"/>
                    </a:cubicBezTo>
                    <a:cubicBezTo>
                      <a:pt x="6995" y="8580"/>
                      <a:pt x="6522" y="8604"/>
                      <a:pt x="6050" y="8722"/>
                    </a:cubicBezTo>
                    <a:cubicBezTo>
                      <a:pt x="5766" y="8769"/>
                      <a:pt x="5506" y="8864"/>
                      <a:pt x="5270" y="8935"/>
                    </a:cubicBezTo>
                    <a:cubicBezTo>
                      <a:pt x="5742" y="8816"/>
                      <a:pt x="6215" y="8722"/>
                      <a:pt x="6687" y="8698"/>
                    </a:cubicBezTo>
                    <a:cubicBezTo>
                      <a:pt x="7160" y="8675"/>
                      <a:pt x="7633" y="8675"/>
                      <a:pt x="8152" y="8675"/>
                    </a:cubicBezTo>
                    <a:cubicBezTo>
                      <a:pt x="8412" y="8675"/>
                      <a:pt x="8696" y="8698"/>
                      <a:pt x="8979" y="8722"/>
                    </a:cubicBezTo>
                    <a:cubicBezTo>
                      <a:pt x="9027" y="8722"/>
                      <a:pt x="9027" y="8675"/>
                      <a:pt x="8979" y="8627"/>
                    </a:cubicBezTo>
                    <a:cubicBezTo>
                      <a:pt x="8743" y="8580"/>
                      <a:pt x="8460" y="8580"/>
                      <a:pt x="8223" y="8533"/>
                    </a:cubicBezTo>
                    <a:cubicBezTo>
                      <a:pt x="8066" y="8533"/>
                      <a:pt x="7908" y="8522"/>
                      <a:pt x="7744" y="8522"/>
                    </a:cubicBezTo>
                    <a:close/>
                    <a:moveTo>
                      <a:pt x="12311" y="6950"/>
                    </a:moveTo>
                    <a:cubicBezTo>
                      <a:pt x="12311" y="6950"/>
                      <a:pt x="12287" y="6950"/>
                      <a:pt x="12311" y="6973"/>
                    </a:cubicBezTo>
                    <a:cubicBezTo>
                      <a:pt x="12972" y="7186"/>
                      <a:pt x="13658" y="7422"/>
                      <a:pt x="14319" y="7659"/>
                    </a:cubicBezTo>
                    <a:cubicBezTo>
                      <a:pt x="14957" y="7919"/>
                      <a:pt x="15619" y="8202"/>
                      <a:pt x="16257" y="8486"/>
                    </a:cubicBezTo>
                    <a:cubicBezTo>
                      <a:pt x="16611" y="8675"/>
                      <a:pt x="16965" y="8864"/>
                      <a:pt x="17296" y="9053"/>
                    </a:cubicBezTo>
                    <a:cubicBezTo>
                      <a:pt x="17301" y="9055"/>
                      <a:pt x="17307" y="9056"/>
                      <a:pt x="17313" y="9056"/>
                    </a:cubicBezTo>
                    <a:cubicBezTo>
                      <a:pt x="17362" y="9056"/>
                      <a:pt x="17433" y="8979"/>
                      <a:pt x="17391" y="8958"/>
                    </a:cubicBezTo>
                    <a:cubicBezTo>
                      <a:pt x="16776" y="8580"/>
                      <a:pt x="16115" y="8273"/>
                      <a:pt x="15477" y="8013"/>
                    </a:cubicBezTo>
                    <a:cubicBezTo>
                      <a:pt x="14815" y="7753"/>
                      <a:pt x="14130" y="7517"/>
                      <a:pt x="13469" y="7304"/>
                    </a:cubicBezTo>
                    <a:lnTo>
                      <a:pt x="12311" y="6950"/>
                    </a:lnTo>
                    <a:close/>
                    <a:moveTo>
                      <a:pt x="40144" y="7659"/>
                    </a:moveTo>
                    <a:cubicBezTo>
                      <a:pt x="39553" y="7777"/>
                      <a:pt x="38963" y="7895"/>
                      <a:pt x="38372" y="8037"/>
                    </a:cubicBezTo>
                    <a:cubicBezTo>
                      <a:pt x="37828" y="8202"/>
                      <a:pt x="37238" y="8320"/>
                      <a:pt x="36623" y="8415"/>
                    </a:cubicBezTo>
                    <a:cubicBezTo>
                      <a:pt x="36033" y="8533"/>
                      <a:pt x="35395" y="8627"/>
                      <a:pt x="34804" y="8722"/>
                    </a:cubicBezTo>
                    <a:cubicBezTo>
                      <a:pt x="34213" y="8816"/>
                      <a:pt x="33599" y="8864"/>
                      <a:pt x="33008" y="8935"/>
                    </a:cubicBezTo>
                    <a:cubicBezTo>
                      <a:pt x="32394" y="8982"/>
                      <a:pt x="31803" y="9005"/>
                      <a:pt x="31189" y="9053"/>
                    </a:cubicBezTo>
                    <a:lnTo>
                      <a:pt x="30953" y="9053"/>
                    </a:lnTo>
                    <a:cubicBezTo>
                      <a:pt x="31117" y="9059"/>
                      <a:pt x="31280" y="9062"/>
                      <a:pt x="31442" y="9062"/>
                    </a:cubicBezTo>
                    <a:cubicBezTo>
                      <a:pt x="31884" y="9062"/>
                      <a:pt x="32316" y="9040"/>
                      <a:pt x="32749" y="9005"/>
                    </a:cubicBezTo>
                    <a:cubicBezTo>
                      <a:pt x="33363" y="8982"/>
                      <a:pt x="33954" y="8935"/>
                      <a:pt x="34568" y="8864"/>
                    </a:cubicBezTo>
                    <a:cubicBezTo>
                      <a:pt x="35182" y="8816"/>
                      <a:pt x="35773" y="8722"/>
                      <a:pt x="36364" y="8604"/>
                    </a:cubicBezTo>
                    <a:cubicBezTo>
                      <a:pt x="36954" y="8486"/>
                      <a:pt x="37592" y="8391"/>
                      <a:pt x="38183" y="8249"/>
                    </a:cubicBezTo>
                    <a:cubicBezTo>
                      <a:pt x="38774" y="8131"/>
                      <a:pt x="39388" y="8013"/>
                      <a:pt x="39979" y="7871"/>
                    </a:cubicBezTo>
                    <a:cubicBezTo>
                      <a:pt x="40026" y="7824"/>
                      <a:pt x="40120" y="7824"/>
                      <a:pt x="40191" y="7800"/>
                    </a:cubicBezTo>
                    <a:cubicBezTo>
                      <a:pt x="40262" y="7777"/>
                      <a:pt x="40238" y="7659"/>
                      <a:pt x="40144" y="7659"/>
                    </a:cubicBezTo>
                    <a:close/>
                    <a:moveTo>
                      <a:pt x="40191" y="8108"/>
                    </a:moveTo>
                    <a:cubicBezTo>
                      <a:pt x="39341" y="8320"/>
                      <a:pt x="38514" y="8509"/>
                      <a:pt x="37639" y="8698"/>
                    </a:cubicBezTo>
                    <a:cubicBezTo>
                      <a:pt x="36812" y="8864"/>
                      <a:pt x="35962" y="9053"/>
                      <a:pt x="35111" y="9147"/>
                    </a:cubicBezTo>
                    <a:cubicBezTo>
                      <a:pt x="34639" y="9194"/>
                      <a:pt x="34143" y="9265"/>
                      <a:pt x="33670" y="9289"/>
                    </a:cubicBezTo>
                    <a:lnTo>
                      <a:pt x="33670" y="9313"/>
                    </a:lnTo>
                    <a:cubicBezTo>
                      <a:pt x="34095" y="9313"/>
                      <a:pt x="34521" y="9289"/>
                      <a:pt x="34970" y="9265"/>
                    </a:cubicBezTo>
                    <a:cubicBezTo>
                      <a:pt x="35395" y="9218"/>
                      <a:pt x="35820" y="9171"/>
                      <a:pt x="36269" y="9076"/>
                    </a:cubicBezTo>
                    <a:cubicBezTo>
                      <a:pt x="37120" y="8935"/>
                      <a:pt x="37970" y="8745"/>
                      <a:pt x="38797" y="8556"/>
                    </a:cubicBezTo>
                    <a:lnTo>
                      <a:pt x="40215" y="8202"/>
                    </a:lnTo>
                    <a:cubicBezTo>
                      <a:pt x="40223" y="8204"/>
                      <a:pt x="40231" y="8205"/>
                      <a:pt x="40238" y="8205"/>
                    </a:cubicBezTo>
                    <a:cubicBezTo>
                      <a:pt x="40304" y="8205"/>
                      <a:pt x="40277" y="8108"/>
                      <a:pt x="40191" y="8108"/>
                    </a:cubicBezTo>
                    <a:close/>
                    <a:moveTo>
                      <a:pt x="9948" y="6619"/>
                    </a:moveTo>
                    <a:cubicBezTo>
                      <a:pt x="9924" y="6619"/>
                      <a:pt x="9924" y="6666"/>
                      <a:pt x="9948" y="6666"/>
                    </a:cubicBezTo>
                    <a:cubicBezTo>
                      <a:pt x="10066" y="6714"/>
                      <a:pt x="10184" y="6737"/>
                      <a:pt x="10302" y="6784"/>
                    </a:cubicBezTo>
                    <a:lnTo>
                      <a:pt x="10657" y="6855"/>
                    </a:lnTo>
                    <a:lnTo>
                      <a:pt x="11366" y="7044"/>
                    </a:lnTo>
                    <a:cubicBezTo>
                      <a:pt x="11838" y="7162"/>
                      <a:pt x="12311" y="7304"/>
                      <a:pt x="12783" y="7493"/>
                    </a:cubicBezTo>
                    <a:cubicBezTo>
                      <a:pt x="13728" y="7800"/>
                      <a:pt x="14650" y="8155"/>
                      <a:pt x="15524" y="8604"/>
                    </a:cubicBezTo>
                    <a:cubicBezTo>
                      <a:pt x="16020" y="8840"/>
                      <a:pt x="16540" y="9100"/>
                      <a:pt x="17013" y="9383"/>
                    </a:cubicBezTo>
                    <a:cubicBezTo>
                      <a:pt x="17018" y="9386"/>
                      <a:pt x="17023" y="9387"/>
                      <a:pt x="17029" y="9387"/>
                    </a:cubicBezTo>
                    <a:cubicBezTo>
                      <a:pt x="17074" y="9387"/>
                      <a:pt x="17123" y="9310"/>
                      <a:pt x="17060" y="9289"/>
                    </a:cubicBezTo>
                    <a:cubicBezTo>
                      <a:pt x="16658" y="9029"/>
                      <a:pt x="16209" y="8816"/>
                      <a:pt x="15737" y="8580"/>
                    </a:cubicBezTo>
                    <a:cubicBezTo>
                      <a:pt x="15288" y="8367"/>
                      <a:pt x="14839" y="8155"/>
                      <a:pt x="14366" y="7966"/>
                    </a:cubicBezTo>
                    <a:cubicBezTo>
                      <a:pt x="13469" y="7564"/>
                      <a:pt x="12523" y="7257"/>
                      <a:pt x="11531" y="6973"/>
                    </a:cubicBezTo>
                    <a:cubicBezTo>
                      <a:pt x="11295" y="6926"/>
                      <a:pt x="11035" y="6855"/>
                      <a:pt x="10775" y="6784"/>
                    </a:cubicBezTo>
                    <a:cubicBezTo>
                      <a:pt x="10633" y="6737"/>
                      <a:pt x="10515" y="6714"/>
                      <a:pt x="10350" y="6690"/>
                    </a:cubicBezTo>
                    <a:cubicBezTo>
                      <a:pt x="10208" y="6643"/>
                      <a:pt x="10090" y="6619"/>
                      <a:pt x="9948" y="6619"/>
                    </a:cubicBezTo>
                    <a:close/>
                    <a:moveTo>
                      <a:pt x="7727" y="8793"/>
                    </a:moveTo>
                    <a:cubicBezTo>
                      <a:pt x="7373" y="8793"/>
                      <a:pt x="7018" y="8816"/>
                      <a:pt x="6664" y="8864"/>
                    </a:cubicBezTo>
                    <a:cubicBezTo>
                      <a:pt x="6262" y="8911"/>
                      <a:pt x="5861" y="8982"/>
                      <a:pt x="5482" y="9076"/>
                    </a:cubicBezTo>
                    <a:cubicBezTo>
                      <a:pt x="6168" y="8958"/>
                      <a:pt x="6900" y="8887"/>
                      <a:pt x="7585" y="8887"/>
                    </a:cubicBezTo>
                    <a:cubicBezTo>
                      <a:pt x="8294" y="8887"/>
                      <a:pt x="8979" y="8982"/>
                      <a:pt x="9665" y="9100"/>
                    </a:cubicBezTo>
                    <a:cubicBezTo>
                      <a:pt x="10066" y="9194"/>
                      <a:pt x="10444" y="9289"/>
                      <a:pt x="10822" y="9407"/>
                    </a:cubicBezTo>
                    <a:cubicBezTo>
                      <a:pt x="10830" y="9410"/>
                      <a:pt x="10837" y="9411"/>
                      <a:pt x="10844" y="9411"/>
                    </a:cubicBezTo>
                    <a:cubicBezTo>
                      <a:pt x="10897" y="9411"/>
                      <a:pt x="10909" y="9334"/>
                      <a:pt x="10846" y="9313"/>
                    </a:cubicBezTo>
                    <a:cubicBezTo>
                      <a:pt x="10562" y="9194"/>
                      <a:pt x="10208" y="9100"/>
                      <a:pt x="9854" y="9053"/>
                    </a:cubicBezTo>
                    <a:lnTo>
                      <a:pt x="8790" y="8864"/>
                    </a:lnTo>
                    <a:cubicBezTo>
                      <a:pt x="8436" y="8816"/>
                      <a:pt x="8082" y="8793"/>
                      <a:pt x="7727" y="8793"/>
                    </a:cubicBezTo>
                    <a:close/>
                    <a:moveTo>
                      <a:pt x="40180" y="8837"/>
                    </a:moveTo>
                    <a:cubicBezTo>
                      <a:pt x="40176" y="8837"/>
                      <a:pt x="40172" y="8838"/>
                      <a:pt x="40168" y="8840"/>
                    </a:cubicBezTo>
                    <a:cubicBezTo>
                      <a:pt x="39600" y="8982"/>
                      <a:pt x="39057" y="9100"/>
                      <a:pt x="38514" y="9218"/>
                    </a:cubicBezTo>
                    <a:cubicBezTo>
                      <a:pt x="37947" y="9336"/>
                      <a:pt x="37380" y="9407"/>
                      <a:pt x="36812" y="9454"/>
                    </a:cubicBezTo>
                    <a:cubicBezTo>
                      <a:pt x="36269" y="9525"/>
                      <a:pt x="35702" y="9549"/>
                      <a:pt x="35135" y="9572"/>
                    </a:cubicBezTo>
                    <a:cubicBezTo>
                      <a:pt x="34959" y="9587"/>
                      <a:pt x="34785" y="9593"/>
                      <a:pt x="34613" y="9593"/>
                    </a:cubicBezTo>
                    <a:cubicBezTo>
                      <a:pt x="34229" y="9593"/>
                      <a:pt x="33849" y="9565"/>
                      <a:pt x="33457" y="9549"/>
                    </a:cubicBezTo>
                    <a:cubicBezTo>
                      <a:pt x="32890" y="9525"/>
                      <a:pt x="32323" y="9454"/>
                      <a:pt x="31780" y="9407"/>
                    </a:cubicBezTo>
                    <a:cubicBezTo>
                      <a:pt x="31709" y="9407"/>
                      <a:pt x="31614" y="9360"/>
                      <a:pt x="31567" y="9360"/>
                    </a:cubicBezTo>
                    <a:lnTo>
                      <a:pt x="31567" y="9407"/>
                    </a:lnTo>
                    <a:cubicBezTo>
                      <a:pt x="31827" y="9454"/>
                      <a:pt x="32134" y="9525"/>
                      <a:pt x="32394" y="9549"/>
                    </a:cubicBezTo>
                    <a:cubicBezTo>
                      <a:pt x="32678" y="9572"/>
                      <a:pt x="32961" y="9596"/>
                      <a:pt x="33245" y="9643"/>
                    </a:cubicBezTo>
                    <a:cubicBezTo>
                      <a:pt x="33812" y="9691"/>
                      <a:pt x="34379" y="9691"/>
                      <a:pt x="34970" y="9691"/>
                    </a:cubicBezTo>
                    <a:cubicBezTo>
                      <a:pt x="35513" y="9691"/>
                      <a:pt x="36104" y="9667"/>
                      <a:pt x="36671" y="9596"/>
                    </a:cubicBezTo>
                    <a:cubicBezTo>
                      <a:pt x="37214" y="9549"/>
                      <a:pt x="37758" y="9502"/>
                      <a:pt x="38325" y="9407"/>
                    </a:cubicBezTo>
                    <a:cubicBezTo>
                      <a:pt x="38892" y="9313"/>
                      <a:pt x="39459" y="9194"/>
                      <a:pt x="39979" y="9005"/>
                    </a:cubicBezTo>
                    <a:cubicBezTo>
                      <a:pt x="40049" y="8982"/>
                      <a:pt x="40120" y="8982"/>
                      <a:pt x="40191" y="8958"/>
                    </a:cubicBezTo>
                    <a:cubicBezTo>
                      <a:pt x="40234" y="8937"/>
                      <a:pt x="40218" y="8837"/>
                      <a:pt x="40180" y="8837"/>
                    </a:cubicBezTo>
                    <a:close/>
                    <a:moveTo>
                      <a:pt x="12098" y="8108"/>
                    </a:moveTo>
                    <a:cubicBezTo>
                      <a:pt x="12098" y="8108"/>
                      <a:pt x="12075" y="8108"/>
                      <a:pt x="12098" y="8131"/>
                    </a:cubicBezTo>
                    <a:cubicBezTo>
                      <a:pt x="12571" y="8391"/>
                      <a:pt x="13067" y="8675"/>
                      <a:pt x="13587" y="8911"/>
                    </a:cubicBezTo>
                    <a:cubicBezTo>
                      <a:pt x="14059" y="9100"/>
                      <a:pt x="14579" y="9289"/>
                      <a:pt x="15075" y="9502"/>
                    </a:cubicBezTo>
                    <a:cubicBezTo>
                      <a:pt x="15382" y="9572"/>
                      <a:pt x="15666" y="9691"/>
                      <a:pt x="15997" y="9761"/>
                    </a:cubicBezTo>
                    <a:cubicBezTo>
                      <a:pt x="16068" y="9761"/>
                      <a:pt x="16091" y="9691"/>
                      <a:pt x="16020" y="9667"/>
                    </a:cubicBezTo>
                    <a:cubicBezTo>
                      <a:pt x="15501" y="9478"/>
                      <a:pt x="14957" y="9313"/>
                      <a:pt x="14461" y="9124"/>
                    </a:cubicBezTo>
                    <a:cubicBezTo>
                      <a:pt x="13941" y="8935"/>
                      <a:pt x="13421" y="8722"/>
                      <a:pt x="12925" y="8486"/>
                    </a:cubicBezTo>
                    <a:cubicBezTo>
                      <a:pt x="12642" y="8367"/>
                      <a:pt x="12358" y="8226"/>
                      <a:pt x="12098" y="8108"/>
                    </a:cubicBezTo>
                    <a:close/>
                    <a:moveTo>
                      <a:pt x="7018" y="9124"/>
                    </a:moveTo>
                    <a:cubicBezTo>
                      <a:pt x="6711" y="9124"/>
                      <a:pt x="6428" y="9124"/>
                      <a:pt x="6097" y="9171"/>
                    </a:cubicBezTo>
                    <a:cubicBezTo>
                      <a:pt x="6242" y="9158"/>
                      <a:pt x="6386" y="9152"/>
                      <a:pt x="6529" y="9152"/>
                    </a:cubicBezTo>
                    <a:cubicBezTo>
                      <a:pt x="6920" y="9152"/>
                      <a:pt x="7306" y="9196"/>
                      <a:pt x="7703" y="9265"/>
                    </a:cubicBezTo>
                    <a:cubicBezTo>
                      <a:pt x="8223" y="9313"/>
                      <a:pt x="8767" y="9431"/>
                      <a:pt x="9263" y="9549"/>
                    </a:cubicBezTo>
                    <a:cubicBezTo>
                      <a:pt x="9570" y="9596"/>
                      <a:pt x="9854" y="9691"/>
                      <a:pt x="10161" y="9761"/>
                    </a:cubicBezTo>
                    <a:cubicBezTo>
                      <a:pt x="10174" y="9766"/>
                      <a:pt x="10186" y="9768"/>
                      <a:pt x="10197" y="9768"/>
                    </a:cubicBezTo>
                    <a:cubicBezTo>
                      <a:pt x="10245" y="9768"/>
                      <a:pt x="10266" y="9729"/>
                      <a:pt x="10208" y="9691"/>
                    </a:cubicBezTo>
                    <a:cubicBezTo>
                      <a:pt x="9948" y="9596"/>
                      <a:pt x="9688" y="9549"/>
                      <a:pt x="9405" y="9502"/>
                    </a:cubicBezTo>
                    <a:lnTo>
                      <a:pt x="8625" y="9313"/>
                    </a:lnTo>
                    <a:cubicBezTo>
                      <a:pt x="8082" y="9218"/>
                      <a:pt x="7562" y="9124"/>
                      <a:pt x="7018" y="9124"/>
                    </a:cubicBezTo>
                    <a:close/>
                    <a:moveTo>
                      <a:pt x="2526" y="5906"/>
                    </a:moveTo>
                    <a:cubicBezTo>
                      <a:pt x="2519" y="5906"/>
                      <a:pt x="2512" y="5907"/>
                      <a:pt x="2505" y="5910"/>
                    </a:cubicBezTo>
                    <a:cubicBezTo>
                      <a:pt x="2057" y="6359"/>
                      <a:pt x="1773" y="6903"/>
                      <a:pt x="1466" y="7422"/>
                    </a:cubicBezTo>
                    <a:cubicBezTo>
                      <a:pt x="1182" y="7919"/>
                      <a:pt x="899" y="8462"/>
                      <a:pt x="710" y="9005"/>
                    </a:cubicBezTo>
                    <a:cubicBezTo>
                      <a:pt x="592" y="9336"/>
                      <a:pt x="473" y="9667"/>
                      <a:pt x="403" y="9998"/>
                    </a:cubicBezTo>
                    <a:lnTo>
                      <a:pt x="403" y="9998"/>
                    </a:lnTo>
                    <a:cubicBezTo>
                      <a:pt x="615" y="9431"/>
                      <a:pt x="852" y="8911"/>
                      <a:pt x="1111" y="8367"/>
                    </a:cubicBezTo>
                    <a:cubicBezTo>
                      <a:pt x="1371" y="7824"/>
                      <a:pt x="1678" y="7328"/>
                      <a:pt x="1962" y="6832"/>
                    </a:cubicBezTo>
                    <a:cubicBezTo>
                      <a:pt x="2151" y="6548"/>
                      <a:pt x="2364" y="6265"/>
                      <a:pt x="2600" y="6005"/>
                    </a:cubicBezTo>
                    <a:cubicBezTo>
                      <a:pt x="2620" y="5964"/>
                      <a:pt x="2570" y="5906"/>
                      <a:pt x="2526" y="5906"/>
                    </a:cubicBezTo>
                    <a:close/>
                    <a:moveTo>
                      <a:pt x="9121" y="6737"/>
                    </a:moveTo>
                    <a:cubicBezTo>
                      <a:pt x="9168" y="6784"/>
                      <a:pt x="9239" y="6808"/>
                      <a:pt x="9334" y="6808"/>
                    </a:cubicBezTo>
                    <a:cubicBezTo>
                      <a:pt x="9381" y="6832"/>
                      <a:pt x="9476" y="6855"/>
                      <a:pt x="9523" y="6855"/>
                    </a:cubicBezTo>
                    <a:cubicBezTo>
                      <a:pt x="9688" y="6903"/>
                      <a:pt x="9806" y="6950"/>
                      <a:pt x="9948" y="6973"/>
                    </a:cubicBezTo>
                    <a:lnTo>
                      <a:pt x="10751" y="7233"/>
                    </a:lnTo>
                    <a:cubicBezTo>
                      <a:pt x="11271" y="7422"/>
                      <a:pt x="11815" y="7588"/>
                      <a:pt x="12334" y="7800"/>
                    </a:cubicBezTo>
                    <a:cubicBezTo>
                      <a:pt x="13398" y="8226"/>
                      <a:pt x="14437" y="8651"/>
                      <a:pt x="15477" y="9194"/>
                    </a:cubicBezTo>
                    <a:cubicBezTo>
                      <a:pt x="16020" y="9478"/>
                      <a:pt x="16587" y="9809"/>
                      <a:pt x="17154" y="10116"/>
                    </a:cubicBezTo>
                    <a:cubicBezTo>
                      <a:pt x="17160" y="10118"/>
                      <a:pt x="17165" y="10120"/>
                      <a:pt x="17170" y="10120"/>
                    </a:cubicBezTo>
                    <a:cubicBezTo>
                      <a:pt x="17211" y="10120"/>
                      <a:pt x="17244" y="10042"/>
                      <a:pt x="17202" y="10021"/>
                    </a:cubicBezTo>
                    <a:cubicBezTo>
                      <a:pt x="16729" y="9738"/>
                      <a:pt x="16233" y="9454"/>
                      <a:pt x="15737" y="9194"/>
                    </a:cubicBezTo>
                    <a:cubicBezTo>
                      <a:pt x="15241" y="8935"/>
                      <a:pt x="14697" y="8698"/>
                      <a:pt x="14201" y="8462"/>
                    </a:cubicBezTo>
                    <a:cubicBezTo>
                      <a:pt x="13161" y="7989"/>
                      <a:pt x="12075" y="7564"/>
                      <a:pt x="10988" y="7210"/>
                    </a:cubicBezTo>
                    <a:cubicBezTo>
                      <a:pt x="10681" y="7139"/>
                      <a:pt x="10350" y="7044"/>
                      <a:pt x="10066" y="6950"/>
                    </a:cubicBezTo>
                    <a:cubicBezTo>
                      <a:pt x="9924" y="6926"/>
                      <a:pt x="9759" y="6855"/>
                      <a:pt x="9594" y="6832"/>
                    </a:cubicBezTo>
                    <a:cubicBezTo>
                      <a:pt x="9499" y="6808"/>
                      <a:pt x="9452" y="6808"/>
                      <a:pt x="9357" y="6784"/>
                    </a:cubicBezTo>
                    <a:cubicBezTo>
                      <a:pt x="9263" y="6737"/>
                      <a:pt x="9216" y="6737"/>
                      <a:pt x="9121" y="6737"/>
                    </a:cubicBezTo>
                    <a:close/>
                    <a:moveTo>
                      <a:pt x="9806" y="7210"/>
                    </a:moveTo>
                    <a:cubicBezTo>
                      <a:pt x="9806" y="7210"/>
                      <a:pt x="9759" y="7210"/>
                      <a:pt x="9806" y="7257"/>
                    </a:cubicBezTo>
                    <a:cubicBezTo>
                      <a:pt x="10681" y="7800"/>
                      <a:pt x="11578" y="8344"/>
                      <a:pt x="12523" y="8816"/>
                    </a:cubicBezTo>
                    <a:cubicBezTo>
                      <a:pt x="12972" y="9053"/>
                      <a:pt x="13469" y="9289"/>
                      <a:pt x="13965" y="9502"/>
                    </a:cubicBezTo>
                    <a:cubicBezTo>
                      <a:pt x="14437" y="9691"/>
                      <a:pt x="14933" y="9880"/>
                      <a:pt x="15430" y="10021"/>
                    </a:cubicBezTo>
                    <a:cubicBezTo>
                      <a:pt x="15997" y="10210"/>
                      <a:pt x="16564" y="10376"/>
                      <a:pt x="17154" y="10518"/>
                    </a:cubicBezTo>
                    <a:cubicBezTo>
                      <a:pt x="17202" y="10518"/>
                      <a:pt x="17249" y="10470"/>
                      <a:pt x="17178" y="10447"/>
                    </a:cubicBezTo>
                    <a:cubicBezTo>
                      <a:pt x="16658" y="10258"/>
                      <a:pt x="16138" y="10116"/>
                      <a:pt x="15642" y="9974"/>
                    </a:cubicBezTo>
                    <a:cubicBezTo>
                      <a:pt x="15146" y="9809"/>
                      <a:pt x="14626" y="9643"/>
                      <a:pt x="14154" y="9431"/>
                    </a:cubicBezTo>
                    <a:cubicBezTo>
                      <a:pt x="13185" y="9053"/>
                      <a:pt x="12240" y="8580"/>
                      <a:pt x="11342" y="8084"/>
                    </a:cubicBezTo>
                    <a:cubicBezTo>
                      <a:pt x="10822" y="7777"/>
                      <a:pt x="10302" y="7517"/>
                      <a:pt x="9806" y="7210"/>
                    </a:cubicBezTo>
                    <a:close/>
                    <a:moveTo>
                      <a:pt x="2053" y="8182"/>
                    </a:moveTo>
                    <a:cubicBezTo>
                      <a:pt x="2039" y="8182"/>
                      <a:pt x="2023" y="8188"/>
                      <a:pt x="2009" y="8202"/>
                    </a:cubicBezTo>
                    <a:cubicBezTo>
                      <a:pt x="1726" y="8556"/>
                      <a:pt x="1537" y="8911"/>
                      <a:pt x="1324" y="9289"/>
                    </a:cubicBezTo>
                    <a:cubicBezTo>
                      <a:pt x="1111" y="9667"/>
                      <a:pt x="946" y="10045"/>
                      <a:pt x="781" y="10447"/>
                    </a:cubicBezTo>
                    <a:cubicBezTo>
                      <a:pt x="710" y="10683"/>
                      <a:pt x="639" y="10919"/>
                      <a:pt x="544" y="11108"/>
                    </a:cubicBezTo>
                    <a:cubicBezTo>
                      <a:pt x="544" y="11108"/>
                      <a:pt x="544" y="11129"/>
                      <a:pt x="558" y="11129"/>
                    </a:cubicBezTo>
                    <a:cubicBezTo>
                      <a:pt x="565" y="11129"/>
                      <a:pt x="576" y="11124"/>
                      <a:pt x="592" y="11108"/>
                    </a:cubicBezTo>
                    <a:cubicBezTo>
                      <a:pt x="875" y="10329"/>
                      <a:pt x="1253" y="9549"/>
                      <a:pt x="1702" y="8816"/>
                    </a:cubicBezTo>
                    <a:cubicBezTo>
                      <a:pt x="1820" y="8675"/>
                      <a:pt x="1938" y="8462"/>
                      <a:pt x="2080" y="8249"/>
                    </a:cubicBezTo>
                    <a:cubicBezTo>
                      <a:pt x="2114" y="8216"/>
                      <a:pt x="2088" y="8182"/>
                      <a:pt x="2053" y="8182"/>
                    </a:cubicBezTo>
                    <a:close/>
                    <a:moveTo>
                      <a:pt x="6008" y="10768"/>
                    </a:moveTo>
                    <a:cubicBezTo>
                      <a:pt x="5870" y="10768"/>
                      <a:pt x="5734" y="10771"/>
                      <a:pt x="5601" y="10777"/>
                    </a:cubicBezTo>
                    <a:cubicBezTo>
                      <a:pt x="5104" y="10825"/>
                      <a:pt x="4632" y="10943"/>
                      <a:pt x="4159" y="11085"/>
                    </a:cubicBezTo>
                    <a:cubicBezTo>
                      <a:pt x="3899" y="11179"/>
                      <a:pt x="3616" y="11274"/>
                      <a:pt x="3380" y="11368"/>
                    </a:cubicBezTo>
                    <a:cubicBezTo>
                      <a:pt x="3356" y="11368"/>
                      <a:pt x="3380" y="11415"/>
                      <a:pt x="3427" y="11415"/>
                    </a:cubicBezTo>
                    <a:cubicBezTo>
                      <a:pt x="3852" y="11226"/>
                      <a:pt x="4325" y="11108"/>
                      <a:pt x="4845" y="11037"/>
                    </a:cubicBezTo>
                    <a:cubicBezTo>
                      <a:pt x="5293" y="10943"/>
                      <a:pt x="5813" y="10919"/>
                      <a:pt x="6309" y="10919"/>
                    </a:cubicBezTo>
                    <a:cubicBezTo>
                      <a:pt x="6617" y="10919"/>
                      <a:pt x="6877" y="10943"/>
                      <a:pt x="7160" y="10943"/>
                    </a:cubicBezTo>
                    <a:cubicBezTo>
                      <a:pt x="7207" y="10943"/>
                      <a:pt x="7207" y="10825"/>
                      <a:pt x="7136" y="10825"/>
                    </a:cubicBezTo>
                    <a:cubicBezTo>
                      <a:pt x="6773" y="10790"/>
                      <a:pt x="6385" y="10768"/>
                      <a:pt x="6008" y="10768"/>
                    </a:cubicBezTo>
                    <a:close/>
                    <a:moveTo>
                      <a:pt x="61856" y="8331"/>
                    </a:moveTo>
                    <a:cubicBezTo>
                      <a:pt x="61837" y="8331"/>
                      <a:pt x="61819" y="8341"/>
                      <a:pt x="61810" y="8367"/>
                    </a:cubicBezTo>
                    <a:cubicBezTo>
                      <a:pt x="61621" y="8745"/>
                      <a:pt x="61479" y="9124"/>
                      <a:pt x="61361" y="9549"/>
                    </a:cubicBezTo>
                    <a:cubicBezTo>
                      <a:pt x="61267" y="9903"/>
                      <a:pt x="61172" y="10329"/>
                      <a:pt x="61101" y="10730"/>
                    </a:cubicBezTo>
                    <a:lnTo>
                      <a:pt x="61007" y="11439"/>
                    </a:lnTo>
                    <a:cubicBezTo>
                      <a:pt x="61007" y="11451"/>
                      <a:pt x="61013" y="11457"/>
                      <a:pt x="61019" y="11457"/>
                    </a:cubicBezTo>
                    <a:cubicBezTo>
                      <a:pt x="61025" y="11457"/>
                      <a:pt x="61031" y="11451"/>
                      <a:pt x="61031" y="11439"/>
                    </a:cubicBezTo>
                    <a:cubicBezTo>
                      <a:pt x="61196" y="10612"/>
                      <a:pt x="61385" y="9809"/>
                      <a:pt x="61668" y="9053"/>
                    </a:cubicBezTo>
                    <a:cubicBezTo>
                      <a:pt x="61739" y="8840"/>
                      <a:pt x="61834" y="8604"/>
                      <a:pt x="61905" y="8391"/>
                    </a:cubicBezTo>
                    <a:cubicBezTo>
                      <a:pt x="61920" y="8361"/>
                      <a:pt x="61887" y="8331"/>
                      <a:pt x="61856" y="8331"/>
                    </a:cubicBezTo>
                    <a:close/>
                    <a:moveTo>
                      <a:pt x="61594" y="8594"/>
                    </a:moveTo>
                    <a:cubicBezTo>
                      <a:pt x="61588" y="8594"/>
                      <a:pt x="61581" y="8597"/>
                      <a:pt x="61574" y="8604"/>
                    </a:cubicBezTo>
                    <a:cubicBezTo>
                      <a:pt x="61361" y="8958"/>
                      <a:pt x="61243" y="9313"/>
                      <a:pt x="61125" y="9691"/>
                    </a:cubicBezTo>
                    <a:cubicBezTo>
                      <a:pt x="61031" y="10069"/>
                      <a:pt x="60936" y="10470"/>
                      <a:pt x="60912" y="10848"/>
                    </a:cubicBezTo>
                    <a:cubicBezTo>
                      <a:pt x="60912" y="11085"/>
                      <a:pt x="60889" y="11321"/>
                      <a:pt x="60889" y="11534"/>
                    </a:cubicBezTo>
                    <a:cubicBezTo>
                      <a:pt x="60936" y="11132"/>
                      <a:pt x="61007" y="10754"/>
                      <a:pt x="61101" y="10376"/>
                    </a:cubicBezTo>
                    <a:cubicBezTo>
                      <a:pt x="61172" y="9998"/>
                      <a:pt x="61267" y="9596"/>
                      <a:pt x="61385" y="9265"/>
                    </a:cubicBezTo>
                    <a:cubicBezTo>
                      <a:pt x="61479" y="9053"/>
                      <a:pt x="61527" y="8840"/>
                      <a:pt x="61621" y="8627"/>
                    </a:cubicBezTo>
                    <a:cubicBezTo>
                      <a:pt x="61621" y="8611"/>
                      <a:pt x="61609" y="8594"/>
                      <a:pt x="61594" y="8594"/>
                    </a:cubicBezTo>
                    <a:close/>
                    <a:moveTo>
                      <a:pt x="60889" y="11534"/>
                    </a:moveTo>
                    <a:cubicBezTo>
                      <a:pt x="60877" y="11545"/>
                      <a:pt x="60877" y="11551"/>
                      <a:pt x="60880" y="11551"/>
                    </a:cubicBezTo>
                    <a:cubicBezTo>
                      <a:pt x="60883" y="11551"/>
                      <a:pt x="60889" y="11545"/>
                      <a:pt x="60889" y="11534"/>
                    </a:cubicBezTo>
                    <a:close/>
                    <a:moveTo>
                      <a:pt x="1356" y="6813"/>
                    </a:moveTo>
                    <a:cubicBezTo>
                      <a:pt x="1343" y="6813"/>
                      <a:pt x="1331" y="6818"/>
                      <a:pt x="1324" y="6832"/>
                    </a:cubicBezTo>
                    <a:cubicBezTo>
                      <a:pt x="946" y="7399"/>
                      <a:pt x="639" y="7989"/>
                      <a:pt x="426" y="8604"/>
                    </a:cubicBezTo>
                    <a:cubicBezTo>
                      <a:pt x="190" y="9218"/>
                      <a:pt x="72" y="9880"/>
                      <a:pt x="25" y="10518"/>
                    </a:cubicBezTo>
                    <a:cubicBezTo>
                      <a:pt x="1" y="10919"/>
                      <a:pt x="1" y="11274"/>
                      <a:pt x="25" y="11652"/>
                    </a:cubicBezTo>
                    <a:cubicBezTo>
                      <a:pt x="25" y="11321"/>
                      <a:pt x="48" y="10990"/>
                      <a:pt x="72" y="10683"/>
                    </a:cubicBezTo>
                    <a:cubicBezTo>
                      <a:pt x="95" y="10352"/>
                      <a:pt x="166" y="10021"/>
                      <a:pt x="237" y="9691"/>
                    </a:cubicBezTo>
                    <a:cubicBezTo>
                      <a:pt x="379" y="9076"/>
                      <a:pt x="592" y="8462"/>
                      <a:pt x="875" y="7871"/>
                    </a:cubicBezTo>
                    <a:cubicBezTo>
                      <a:pt x="1017" y="7541"/>
                      <a:pt x="1230" y="7210"/>
                      <a:pt x="1419" y="6903"/>
                    </a:cubicBezTo>
                    <a:cubicBezTo>
                      <a:pt x="1436" y="6851"/>
                      <a:pt x="1391" y="6813"/>
                      <a:pt x="1356" y="6813"/>
                    </a:cubicBezTo>
                    <a:close/>
                    <a:moveTo>
                      <a:pt x="32394" y="11793"/>
                    </a:moveTo>
                    <a:lnTo>
                      <a:pt x="32394" y="11793"/>
                    </a:lnTo>
                    <a:cubicBezTo>
                      <a:pt x="32420" y="11826"/>
                      <a:pt x="32446" y="11860"/>
                      <a:pt x="32473" y="11893"/>
                    </a:cubicBezTo>
                    <a:lnTo>
                      <a:pt x="32473" y="11893"/>
                    </a:lnTo>
                    <a:cubicBezTo>
                      <a:pt x="32447" y="11858"/>
                      <a:pt x="32421" y="11825"/>
                      <a:pt x="32394" y="11793"/>
                    </a:cubicBezTo>
                    <a:close/>
                    <a:moveTo>
                      <a:pt x="2540" y="6292"/>
                    </a:moveTo>
                    <a:cubicBezTo>
                      <a:pt x="2525" y="6292"/>
                      <a:pt x="2512" y="6298"/>
                      <a:pt x="2505" y="6312"/>
                    </a:cubicBezTo>
                    <a:cubicBezTo>
                      <a:pt x="2387" y="6477"/>
                      <a:pt x="2269" y="6643"/>
                      <a:pt x="2175" y="6808"/>
                    </a:cubicBezTo>
                    <a:cubicBezTo>
                      <a:pt x="2057" y="6973"/>
                      <a:pt x="1962" y="7162"/>
                      <a:pt x="1891" y="7328"/>
                    </a:cubicBezTo>
                    <a:cubicBezTo>
                      <a:pt x="1678" y="7682"/>
                      <a:pt x="1489" y="8037"/>
                      <a:pt x="1324" y="8415"/>
                    </a:cubicBezTo>
                    <a:cubicBezTo>
                      <a:pt x="970" y="9171"/>
                      <a:pt x="662" y="9903"/>
                      <a:pt x="497" y="10707"/>
                    </a:cubicBezTo>
                    <a:cubicBezTo>
                      <a:pt x="379" y="11132"/>
                      <a:pt x="308" y="11581"/>
                      <a:pt x="261" y="12030"/>
                    </a:cubicBezTo>
                    <a:lnTo>
                      <a:pt x="284" y="12030"/>
                    </a:lnTo>
                    <a:cubicBezTo>
                      <a:pt x="403" y="11226"/>
                      <a:pt x="615" y="10470"/>
                      <a:pt x="899" y="9691"/>
                    </a:cubicBezTo>
                    <a:cubicBezTo>
                      <a:pt x="1135" y="8982"/>
                      <a:pt x="1489" y="8249"/>
                      <a:pt x="1891" y="7541"/>
                    </a:cubicBezTo>
                    <a:cubicBezTo>
                      <a:pt x="2009" y="7328"/>
                      <a:pt x="2127" y="7162"/>
                      <a:pt x="2246" y="6950"/>
                    </a:cubicBezTo>
                    <a:cubicBezTo>
                      <a:pt x="2364" y="6737"/>
                      <a:pt x="2482" y="6572"/>
                      <a:pt x="2600" y="6359"/>
                    </a:cubicBezTo>
                    <a:cubicBezTo>
                      <a:pt x="2617" y="6326"/>
                      <a:pt x="2574" y="6292"/>
                      <a:pt x="2540" y="6292"/>
                    </a:cubicBezTo>
                    <a:close/>
                    <a:moveTo>
                      <a:pt x="6277" y="11079"/>
                    </a:moveTo>
                    <a:cubicBezTo>
                      <a:pt x="6138" y="11079"/>
                      <a:pt x="5990" y="11085"/>
                      <a:pt x="5837" y="11085"/>
                    </a:cubicBezTo>
                    <a:cubicBezTo>
                      <a:pt x="5577" y="11085"/>
                      <a:pt x="5270" y="11132"/>
                      <a:pt x="5010" y="11179"/>
                    </a:cubicBezTo>
                    <a:cubicBezTo>
                      <a:pt x="4419" y="11297"/>
                      <a:pt x="3852" y="11463"/>
                      <a:pt x="3309" y="11675"/>
                    </a:cubicBezTo>
                    <a:cubicBezTo>
                      <a:pt x="2978" y="11793"/>
                      <a:pt x="2647" y="11935"/>
                      <a:pt x="2316" y="12053"/>
                    </a:cubicBezTo>
                    <a:cubicBezTo>
                      <a:pt x="3427" y="11675"/>
                      <a:pt x="4537" y="11274"/>
                      <a:pt x="5719" y="11203"/>
                    </a:cubicBezTo>
                    <a:lnTo>
                      <a:pt x="6191" y="11203"/>
                    </a:lnTo>
                    <a:cubicBezTo>
                      <a:pt x="6333" y="11203"/>
                      <a:pt x="6522" y="11226"/>
                      <a:pt x="6664" y="11226"/>
                    </a:cubicBezTo>
                    <a:cubicBezTo>
                      <a:pt x="6758" y="11226"/>
                      <a:pt x="6758" y="11155"/>
                      <a:pt x="6664" y="11108"/>
                    </a:cubicBezTo>
                    <a:cubicBezTo>
                      <a:pt x="6546" y="11085"/>
                      <a:pt x="6416" y="11079"/>
                      <a:pt x="6277" y="11079"/>
                    </a:cubicBezTo>
                    <a:close/>
                    <a:moveTo>
                      <a:pt x="61999" y="8645"/>
                    </a:moveTo>
                    <a:cubicBezTo>
                      <a:pt x="61976" y="8645"/>
                      <a:pt x="61952" y="8663"/>
                      <a:pt x="61952" y="8698"/>
                    </a:cubicBezTo>
                    <a:cubicBezTo>
                      <a:pt x="61810" y="9076"/>
                      <a:pt x="61716" y="9525"/>
                      <a:pt x="61621" y="9998"/>
                    </a:cubicBezTo>
                    <a:cubicBezTo>
                      <a:pt x="61503" y="10447"/>
                      <a:pt x="61361" y="10872"/>
                      <a:pt x="61172" y="11321"/>
                    </a:cubicBezTo>
                    <a:cubicBezTo>
                      <a:pt x="61125" y="11439"/>
                      <a:pt x="61101" y="11557"/>
                      <a:pt x="61031" y="11675"/>
                    </a:cubicBezTo>
                    <a:cubicBezTo>
                      <a:pt x="61007" y="11723"/>
                      <a:pt x="60983" y="11793"/>
                      <a:pt x="60983" y="11864"/>
                    </a:cubicBezTo>
                    <a:cubicBezTo>
                      <a:pt x="60936" y="11912"/>
                      <a:pt x="60936" y="11959"/>
                      <a:pt x="60912" y="12053"/>
                    </a:cubicBezTo>
                    <a:cubicBezTo>
                      <a:pt x="60912" y="12053"/>
                      <a:pt x="60912" y="12074"/>
                      <a:pt x="60926" y="12074"/>
                    </a:cubicBezTo>
                    <a:cubicBezTo>
                      <a:pt x="60933" y="12074"/>
                      <a:pt x="60944" y="12069"/>
                      <a:pt x="60960" y="12053"/>
                    </a:cubicBezTo>
                    <a:cubicBezTo>
                      <a:pt x="60983" y="12006"/>
                      <a:pt x="61007" y="11935"/>
                      <a:pt x="61031" y="11912"/>
                    </a:cubicBezTo>
                    <a:cubicBezTo>
                      <a:pt x="61078" y="11864"/>
                      <a:pt x="61101" y="11817"/>
                      <a:pt x="61125" y="11770"/>
                    </a:cubicBezTo>
                    <a:cubicBezTo>
                      <a:pt x="61196" y="11652"/>
                      <a:pt x="61243" y="11557"/>
                      <a:pt x="61267" y="11439"/>
                    </a:cubicBezTo>
                    <a:cubicBezTo>
                      <a:pt x="61361" y="11226"/>
                      <a:pt x="61456" y="10990"/>
                      <a:pt x="61550" y="10777"/>
                    </a:cubicBezTo>
                    <a:cubicBezTo>
                      <a:pt x="61692" y="10352"/>
                      <a:pt x="61810" y="9903"/>
                      <a:pt x="61905" y="9454"/>
                    </a:cubicBezTo>
                    <a:cubicBezTo>
                      <a:pt x="61952" y="9194"/>
                      <a:pt x="61976" y="8958"/>
                      <a:pt x="62047" y="8698"/>
                    </a:cubicBezTo>
                    <a:cubicBezTo>
                      <a:pt x="62047" y="8663"/>
                      <a:pt x="62023" y="8645"/>
                      <a:pt x="61999" y="8645"/>
                    </a:cubicBezTo>
                    <a:close/>
                    <a:moveTo>
                      <a:pt x="7758" y="11738"/>
                    </a:moveTo>
                    <a:cubicBezTo>
                      <a:pt x="7749" y="11738"/>
                      <a:pt x="7739" y="11740"/>
                      <a:pt x="7727" y="11746"/>
                    </a:cubicBezTo>
                    <a:cubicBezTo>
                      <a:pt x="7231" y="11864"/>
                      <a:pt x="6735" y="11912"/>
                      <a:pt x="6215" y="11982"/>
                    </a:cubicBezTo>
                    <a:cubicBezTo>
                      <a:pt x="5719" y="12030"/>
                      <a:pt x="5199" y="12030"/>
                      <a:pt x="4679" y="12101"/>
                    </a:cubicBezTo>
                    <a:cubicBezTo>
                      <a:pt x="4396" y="12124"/>
                      <a:pt x="4136" y="12148"/>
                      <a:pt x="3829" y="12219"/>
                    </a:cubicBezTo>
                    <a:cubicBezTo>
                      <a:pt x="3805" y="12219"/>
                      <a:pt x="3829" y="12242"/>
                      <a:pt x="3829" y="12242"/>
                    </a:cubicBezTo>
                    <a:cubicBezTo>
                      <a:pt x="4325" y="12171"/>
                      <a:pt x="4868" y="12171"/>
                      <a:pt x="5364" y="12148"/>
                    </a:cubicBezTo>
                    <a:cubicBezTo>
                      <a:pt x="5861" y="12124"/>
                      <a:pt x="6404" y="12101"/>
                      <a:pt x="6900" y="12030"/>
                    </a:cubicBezTo>
                    <a:cubicBezTo>
                      <a:pt x="7207" y="12006"/>
                      <a:pt x="7467" y="11935"/>
                      <a:pt x="7751" y="11864"/>
                    </a:cubicBezTo>
                    <a:cubicBezTo>
                      <a:pt x="7813" y="11864"/>
                      <a:pt x="7820" y="11738"/>
                      <a:pt x="7758" y="11738"/>
                    </a:cubicBezTo>
                    <a:close/>
                    <a:moveTo>
                      <a:pt x="46599" y="10183"/>
                    </a:moveTo>
                    <a:cubicBezTo>
                      <a:pt x="46590" y="10183"/>
                      <a:pt x="46581" y="10184"/>
                      <a:pt x="46571" y="10187"/>
                    </a:cubicBezTo>
                    <a:cubicBezTo>
                      <a:pt x="45673" y="10470"/>
                      <a:pt x="44799" y="10730"/>
                      <a:pt x="43948" y="11037"/>
                    </a:cubicBezTo>
                    <a:cubicBezTo>
                      <a:pt x="43050" y="11297"/>
                      <a:pt x="42200" y="11581"/>
                      <a:pt x="41302" y="11888"/>
                    </a:cubicBezTo>
                    <a:cubicBezTo>
                      <a:pt x="40805" y="12030"/>
                      <a:pt x="40309" y="12219"/>
                      <a:pt x="39837" y="12384"/>
                    </a:cubicBezTo>
                    <a:cubicBezTo>
                      <a:pt x="40286" y="12266"/>
                      <a:pt x="40711" y="12148"/>
                      <a:pt x="41160" y="12006"/>
                    </a:cubicBezTo>
                    <a:cubicBezTo>
                      <a:pt x="41609" y="11888"/>
                      <a:pt x="42058" y="11746"/>
                      <a:pt x="42483" y="11581"/>
                    </a:cubicBezTo>
                    <a:cubicBezTo>
                      <a:pt x="43381" y="11321"/>
                      <a:pt x="44255" y="11061"/>
                      <a:pt x="45153" y="10754"/>
                    </a:cubicBezTo>
                    <a:cubicBezTo>
                      <a:pt x="45649" y="10612"/>
                      <a:pt x="46145" y="10447"/>
                      <a:pt x="46618" y="10281"/>
                    </a:cubicBezTo>
                    <a:cubicBezTo>
                      <a:pt x="46681" y="10260"/>
                      <a:pt x="46669" y="10183"/>
                      <a:pt x="46599" y="10183"/>
                    </a:cubicBezTo>
                    <a:close/>
                    <a:moveTo>
                      <a:pt x="46643" y="10703"/>
                    </a:moveTo>
                    <a:cubicBezTo>
                      <a:pt x="46635" y="10703"/>
                      <a:pt x="46626" y="10704"/>
                      <a:pt x="46618" y="10707"/>
                    </a:cubicBezTo>
                    <a:cubicBezTo>
                      <a:pt x="46027" y="10943"/>
                      <a:pt x="45413" y="11179"/>
                      <a:pt x="44799" y="11368"/>
                    </a:cubicBezTo>
                    <a:cubicBezTo>
                      <a:pt x="44184" y="11581"/>
                      <a:pt x="43546" y="11793"/>
                      <a:pt x="42908" y="11959"/>
                    </a:cubicBezTo>
                    <a:cubicBezTo>
                      <a:pt x="42318" y="12148"/>
                      <a:pt x="41703" y="12290"/>
                      <a:pt x="41065" y="12408"/>
                    </a:cubicBezTo>
                    <a:cubicBezTo>
                      <a:pt x="40475" y="12526"/>
                      <a:pt x="39884" y="12620"/>
                      <a:pt x="39270" y="12644"/>
                    </a:cubicBezTo>
                    <a:cubicBezTo>
                      <a:pt x="38895" y="12689"/>
                      <a:pt x="38511" y="12705"/>
                      <a:pt x="38130" y="12705"/>
                    </a:cubicBezTo>
                    <a:cubicBezTo>
                      <a:pt x="37910" y="12705"/>
                      <a:pt x="37690" y="12700"/>
                      <a:pt x="37474" y="12691"/>
                    </a:cubicBezTo>
                    <a:lnTo>
                      <a:pt x="37238" y="12691"/>
                    </a:lnTo>
                    <a:cubicBezTo>
                      <a:pt x="37214" y="12691"/>
                      <a:pt x="37214" y="12715"/>
                      <a:pt x="37238" y="12715"/>
                    </a:cubicBezTo>
                    <a:cubicBezTo>
                      <a:pt x="37521" y="12739"/>
                      <a:pt x="37828" y="12762"/>
                      <a:pt x="38159" y="12809"/>
                    </a:cubicBezTo>
                    <a:lnTo>
                      <a:pt x="39057" y="12809"/>
                    </a:lnTo>
                    <a:cubicBezTo>
                      <a:pt x="39695" y="12762"/>
                      <a:pt x="40286" y="12715"/>
                      <a:pt x="40876" y="12597"/>
                    </a:cubicBezTo>
                    <a:cubicBezTo>
                      <a:pt x="41491" y="12479"/>
                      <a:pt x="42105" y="12360"/>
                      <a:pt x="42696" y="12171"/>
                    </a:cubicBezTo>
                    <a:cubicBezTo>
                      <a:pt x="43334" y="12006"/>
                      <a:pt x="43972" y="11793"/>
                      <a:pt x="44586" y="11581"/>
                    </a:cubicBezTo>
                    <a:cubicBezTo>
                      <a:pt x="45200" y="11392"/>
                      <a:pt x="45814" y="11155"/>
                      <a:pt x="46452" y="10919"/>
                    </a:cubicBezTo>
                    <a:cubicBezTo>
                      <a:pt x="46547" y="10872"/>
                      <a:pt x="46594" y="10848"/>
                      <a:pt x="46689" y="10825"/>
                    </a:cubicBezTo>
                    <a:cubicBezTo>
                      <a:pt x="46775" y="10803"/>
                      <a:pt x="46724" y="10703"/>
                      <a:pt x="46643" y="10703"/>
                    </a:cubicBezTo>
                    <a:close/>
                    <a:moveTo>
                      <a:pt x="7798" y="11321"/>
                    </a:moveTo>
                    <a:cubicBezTo>
                      <a:pt x="7349" y="11345"/>
                      <a:pt x="6877" y="11368"/>
                      <a:pt x="6428" y="11439"/>
                    </a:cubicBezTo>
                    <a:cubicBezTo>
                      <a:pt x="5979" y="11486"/>
                      <a:pt x="5506" y="11557"/>
                      <a:pt x="5081" y="11628"/>
                    </a:cubicBezTo>
                    <a:cubicBezTo>
                      <a:pt x="4254" y="11770"/>
                      <a:pt x="3380" y="11935"/>
                      <a:pt x="2600" y="12242"/>
                    </a:cubicBezTo>
                    <a:cubicBezTo>
                      <a:pt x="2151" y="12384"/>
                      <a:pt x="1726" y="12597"/>
                      <a:pt x="1324" y="12833"/>
                    </a:cubicBezTo>
                    <a:cubicBezTo>
                      <a:pt x="2057" y="12479"/>
                      <a:pt x="2860" y="12219"/>
                      <a:pt x="3687" y="12030"/>
                    </a:cubicBezTo>
                    <a:cubicBezTo>
                      <a:pt x="4537" y="11817"/>
                      <a:pt x="5388" y="11699"/>
                      <a:pt x="6286" y="11628"/>
                    </a:cubicBezTo>
                    <a:cubicBezTo>
                      <a:pt x="6782" y="11557"/>
                      <a:pt x="7278" y="11534"/>
                      <a:pt x="7798" y="11463"/>
                    </a:cubicBezTo>
                    <a:cubicBezTo>
                      <a:pt x="7940" y="11439"/>
                      <a:pt x="7916" y="11321"/>
                      <a:pt x="7798" y="11321"/>
                    </a:cubicBezTo>
                    <a:close/>
                    <a:moveTo>
                      <a:pt x="7302" y="12145"/>
                    </a:moveTo>
                    <a:cubicBezTo>
                      <a:pt x="7295" y="12145"/>
                      <a:pt x="7287" y="12146"/>
                      <a:pt x="7278" y="12148"/>
                    </a:cubicBezTo>
                    <a:cubicBezTo>
                      <a:pt x="6640" y="12360"/>
                      <a:pt x="5931" y="12431"/>
                      <a:pt x="5223" y="12479"/>
                    </a:cubicBezTo>
                    <a:cubicBezTo>
                      <a:pt x="4514" y="12502"/>
                      <a:pt x="3805" y="12479"/>
                      <a:pt x="3096" y="12549"/>
                    </a:cubicBezTo>
                    <a:cubicBezTo>
                      <a:pt x="2718" y="12620"/>
                      <a:pt x="2316" y="12715"/>
                      <a:pt x="1938" y="12833"/>
                    </a:cubicBezTo>
                    <a:cubicBezTo>
                      <a:pt x="1915" y="12833"/>
                      <a:pt x="1915" y="12857"/>
                      <a:pt x="1938" y="12857"/>
                    </a:cubicBezTo>
                    <a:cubicBezTo>
                      <a:pt x="2293" y="12762"/>
                      <a:pt x="2647" y="12715"/>
                      <a:pt x="3002" y="12668"/>
                    </a:cubicBezTo>
                    <a:cubicBezTo>
                      <a:pt x="3356" y="12644"/>
                      <a:pt x="3710" y="12620"/>
                      <a:pt x="4065" y="12620"/>
                    </a:cubicBezTo>
                    <a:cubicBezTo>
                      <a:pt x="4774" y="12620"/>
                      <a:pt x="5482" y="12620"/>
                      <a:pt x="6191" y="12526"/>
                    </a:cubicBezTo>
                    <a:cubicBezTo>
                      <a:pt x="6569" y="12502"/>
                      <a:pt x="6995" y="12408"/>
                      <a:pt x="7349" y="12266"/>
                    </a:cubicBezTo>
                    <a:cubicBezTo>
                      <a:pt x="7392" y="12244"/>
                      <a:pt x="7376" y="12145"/>
                      <a:pt x="7302" y="12145"/>
                    </a:cubicBezTo>
                    <a:close/>
                    <a:moveTo>
                      <a:pt x="24951" y="9171"/>
                    </a:moveTo>
                    <a:lnTo>
                      <a:pt x="24951" y="9171"/>
                    </a:lnTo>
                    <a:cubicBezTo>
                      <a:pt x="25306" y="9454"/>
                      <a:pt x="25660" y="9761"/>
                      <a:pt x="26015" y="10021"/>
                    </a:cubicBezTo>
                    <a:cubicBezTo>
                      <a:pt x="26369" y="10281"/>
                      <a:pt x="26724" y="10541"/>
                      <a:pt x="27102" y="10825"/>
                    </a:cubicBezTo>
                    <a:cubicBezTo>
                      <a:pt x="27834" y="11321"/>
                      <a:pt x="28614" y="11793"/>
                      <a:pt x="29417" y="12242"/>
                    </a:cubicBezTo>
                    <a:cubicBezTo>
                      <a:pt x="29842" y="12479"/>
                      <a:pt x="30291" y="12739"/>
                      <a:pt x="30764" y="12951"/>
                    </a:cubicBezTo>
                    <a:cubicBezTo>
                      <a:pt x="30775" y="12959"/>
                      <a:pt x="30786" y="12962"/>
                      <a:pt x="30796" y="12962"/>
                    </a:cubicBezTo>
                    <a:cubicBezTo>
                      <a:pt x="30846" y="12962"/>
                      <a:pt x="30866" y="12876"/>
                      <a:pt x="30787" y="12857"/>
                    </a:cubicBezTo>
                    <a:cubicBezTo>
                      <a:pt x="30008" y="12455"/>
                      <a:pt x="29204" y="12006"/>
                      <a:pt x="28425" y="11534"/>
                    </a:cubicBezTo>
                    <a:cubicBezTo>
                      <a:pt x="27669" y="11061"/>
                      <a:pt x="26936" y="10541"/>
                      <a:pt x="26180" y="10045"/>
                    </a:cubicBezTo>
                    <a:lnTo>
                      <a:pt x="24951" y="9171"/>
                    </a:lnTo>
                    <a:close/>
                    <a:moveTo>
                      <a:pt x="40002" y="13069"/>
                    </a:moveTo>
                    <a:lnTo>
                      <a:pt x="40002" y="13069"/>
                    </a:lnTo>
                    <a:cubicBezTo>
                      <a:pt x="40093" y="13082"/>
                      <a:pt x="40184" y="13088"/>
                      <a:pt x="40271" y="13091"/>
                    </a:cubicBezTo>
                    <a:lnTo>
                      <a:pt x="40271" y="13091"/>
                    </a:lnTo>
                    <a:cubicBezTo>
                      <a:pt x="40184" y="13084"/>
                      <a:pt x="40095" y="13076"/>
                      <a:pt x="40002" y="13069"/>
                    </a:cubicBezTo>
                    <a:close/>
                    <a:moveTo>
                      <a:pt x="48482" y="10277"/>
                    </a:moveTo>
                    <a:cubicBezTo>
                      <a:pt x="48475" y="10277"/>
                      <a:pt x="48467" y="10278"/>
                      <a:pt x="48461" y="10281"/>
                    </a:cubicBezTo>
                    <a:cubicBezTo>
                      <a:pt x="48224" y="10470"/>
                      <a:pt x="47988" y="10636"/>
                      <a:pt x="47728" y="10825"/>
                    </a:cubicBezTo>
                    <a:cubicBezTo>
                      <a:pt x="47492" y="10990"/>
                      <a:pt x="47209" y="11155"/>
                      <a:pt x="46949" y="11297"/>
                    </a:cubicBezTo>
                    <a:cubicBezTo>
                      <a:pt x="46429" y="11581"/>
                      <a:pt x="45862" y="11817"/>
                      <a:pt x="45318" y="12053"/>
                    </a:cubicBezTo>
                    <a:cubicBezTo>
                      <a:pt x="44775" y="12337"/>
                      <a:pt x="44208" y="12526"/>
                      <a:pt x="43617" y="12715"/>
                    </a:cubicBezTo>
                    <a:cubicBezTo>
                      <a:pt x="43050" y="12857"/>
                      <a:pt x="42483" y="12975"/>
                      <a:pt x="41940" y="13046"/>
                    </a:cubicBezTo>
                    <a:cubicBezTo>
                      <a:pt x="41609" y="13069"/>
                      <a:pt x="41278" y="13093"/>
                      <a:pt x="40947" y="13093"/>
                    </a:cubicBezTo>
                    <a:lnTo>
                      <a:pt x="40475" y="13093"/>
                    </a:lnTo>
                    <a:cubicBezTo>
                      <a:pt x="40411" y="13093"/>
                      <a:pt x="40342" y="13093"/>
                      <a:pt x="40271" y="13091"/>
                    </a:cubicBezTo>
                    <a:lnTo>
                      <a:pt x="40271" y="13091"/>
                    </a:lnTo>
                    <a:cubicBezTo>
                      <a:pt x="40471" y="13107"/>
                      <a:pt x="40662" y="13124"/>
                      <a:pt x="40876" y="13140"/>
                    </a:cubicBezTo>
                    <a:cubicBezTo>
                      <a:pt x="40971" y="13156"/>
                      <a:pt x="41063" y="13161"/>
                      <a:pt x="41155" y="13161"/>
                    </a:cubicBezTo>
                    <a:cubicBezTo>
                      <a:pt x="41338" y="13161"/>
                      <a:pt x="41522" y="13140"/>
                      <a:pt x="41727" y="13140"/>
                    </a:cubicBezTo>
                    <a:cubicBezTo>
                      <a:pt x="42318" y="13117"/>
                      <a:pt x="42885" y="13046"/>
                      <a:pt x="43428" y="12880"/>
                    </a:cubicBezTo>
                    <a:cubicBezTo>
                      <a:pt x="44019" y="12739"/>
                      <a:pt x="44610" y="12526"/>
                      <a:pt x="45177" y="12290"/>
                    </a:cubicBezTo>
                    <a:cubicBezTo>
                      <a:pt x="45744" y="12053"/>
                      <a:pt x="46311" y="11793"/>
                      <a:pt x="46854" y="11534"/>
                    </a:cubicBezTo>
                    <a:cubicBezTo>
                      <a:pt x="47398" y="11226"/>
                      <a:pt x="47965" y="10943"/>
                      <a:pt x="48390" y="10518"/>
                    </a:cubicBezTo>
                    <a:lnTo>
                      <a:pt x="48555" y="10376"/>
                    </a:lnTo>
                    <a:cubicBezTo>
                      <a:pt x="48596" y="10335"/>
                      <a:pt x="48531" y="10277"/>
                      <a:pt x="48482" y="10277"/>
                    </a:cubicBezTo>
                    <a:close/>
                    <a:moveTo>
                      <a:pt x="16564" y="6808"/>
                    </a:moveTo>
                    <a:cubicBezTo>
                      <a:pt x="16564" y="6808"/>
                      <a:pt x="16540" y="6808"/>
                      <a:pt x="16564" y="6832"/>
                    </a:cubicBezTo>
                    <a:cubicBezTo>
                      <a:pt x="17721" y="7186"/>
                      <a:pt x="18737" y="7848"/>
                      <a:pt x="19612" y="8627"/>
                    </a:cubicBezTo>
                    <a:cubicBezTo>
                      <a:pt x="20439" y="9407"/>
                      <a:pt x="21100" y="10352"/>
                      <a:pt x="21644" y="11392"/>
                    </a:cubicBezTo>
                    <a:cubicBezTo>
                      <a:pt x="21927" y="11935"/>
                      <a:pt x="22163" y="12526"/>
                      <a:pt x="22376" y="13117"/>
                    </a:cubicBezTo>
                    <a:cubicBezTo>
                      <a:pt x="22385" y="13153"/>
                      <a:pt x="22408" y="13168"/>
                      <a:pt x="22431" y="13168"/>
                    </a:cubicBezTo>
                    <a:cubicBezTo>
                      <a:pt x="22469" y="13168"/>
                      <a:pt x="22509" y="13128"/>
                      <a:pt x="22494" y="13069"/>
                    </a:cubicBezTo>
                    <a:cubicBezTo>
                      <a:pt x="22140" y="11982"/>
                      <a:pt x="21644" y="10943"/>
                      <a:pt x="20982" y="10021"/>
                    </a:cubicBezTo>
                    <a:cubicBezTo>
                      <a:pt x="20250" y="9053"/>
                      <a:pt x="19399" y="8226"/>
                      <a:pt x="18383" y="7611"/>
                    </a:cubicBezTo>
                    <a:cubicBezTo>
                      <a:pt x="17840" y="7257"/>
                      <a:pt x="17202" y="6973"/>
                      <a:pt x="16564" y="6808"/>
                    </a:cubicBezTo>
                    <a:close/>
                    <a:moveTo>
                      <a:pt x="64190" y="11627"/>
                    </a:moveTo>
                    <a:cubicBezTo>
                      <a:pt x="64172" y="11627"/>
                      <a:pt x="64149" y="11634"/>
                      <a:pt x="64126" y="11652"/>
                    </a:cubicBezTo>
                    <a:cubicBezTo>
                      <a:pt x="63819" y="11888"/>
                      <a:pt x="63511" y="12101"/>
                      <a:pt x="63204" y="12337"/>
                    </a:cubicBezTo>
                    <a:cubicBezTo>
                      <a:pt x="62873" y="12526"/>
                      <a:pt x="62543" y="12739"/>
                      <a:pt x="62188" y="12928"/>
                    </a:cubicBezTo>
                    <a:cubicBezTo>
                      <a:pt x="62047" y="12998"/>
                      <a:pt x="61834" y="13117"/>
                      <a:pt x="61621" y="13211"/>
                    </a:cubicBezTo>
                    <a:cubicBezTo>
                      <a:pt x="62330" y="12928"/>
                      <a:pt x="63039" y="12573"/>
                      <a:pt x="63700" y="12124"/>
                    </a:cubicBezTo>
                    <a:cubicBezTo>
                      <a:pt x="63866" y="12006"/>
                      <a:pt x="64055" y="11864"/>
                      <a:pt x="64220" y="11746"/>
                    </a:cubicBezTo>
                    <a:cubicBezTo>
                      <a:pt x="64273" y="11693"/>
                      <a:pt x="64247" y="11627"/>
                      <a:pt x="64190" y="11627"/>
                    </a:cubicBezTo>
                    <a:close/>
                    <a:moveTo>
                      <a:pt x="15382" y="6099"/>
                    </a:moveTo>
                    <a:cubicBezTo>
                      <a:pt x="15382" y="6099"/>
                      <a:pt x="15359" y="6123"/>
                      <a:pt x="15382" y="6123"/>
                    </a:cubicBezTo>
                    <a:cubicBezTo>
                      <a:pt x="16115" y="6312"/>
                      <a:pt x="16824" y="6572"/>
                      <a:pt x="17532" y="6903"/>
                    </a:cubicBezTo>
                    <a:cubicBezTo>
                      <a:pt x="18241" y="7210"/>
                      <a:pt x="18926" y="7588"/>
                      <a:pt x="19541" y="8084"/>
                    </a:cubicBezTo>
                    <a:cubicBezTo>
                      <a:pt x="20155" y="8509"/>
                      <a:pt x="20722" y="9005"/>
                      <a:pt x="21266" y="9549"/>
                    </a:cubicBezTo>
                    <a:cubicBezTo>
                      <a:pt x="21762" y="10092"/>
                      <a:pt x="22234" y="10636"/>
                      <a:pt x="22636" y="11274"/>
                    </a:cubicBezTo>
                    <a:cubicBezTo>
                      <a:pt x="23061" y="11888"/>
                      <a:pt x="23416" y="12502"/>
                      <a:pt x="23699" y="13187"/>
                    </a:cubicBezTo>
                    <a:cubicBezTo>
                      <a:pt x="23746" y="13282"/>
                      <a:pt x="23794" y="13353"/>
                      <a:pt x="23817" y="13424"/>
                    </a:cubicBezTo>
                    <a:cubicBezTo>
                      <a:pt x="23835" y="13442"/>
                      <a:pt x="23857" y="13449"/>
                      <a:pt x="23875" y="13449"/>
                    </a:cubicBezTo>
                    <a:cubicBezTo>
                      <a:pt x="23905" y="13449"/>
                      <a:pt x="23926" y="13429"/>
                      <a:pt x="23912" y="13400"/>
                    </a:cubicBezTo>
                    <a:cubicBezTo>
                      <a:pt x="23652" y="12715"/>
                      <a:pt x="23298" y="12053"/>
                      <a:pt x="22920" y="11439"/>
                    </a:cubicBezTo>
                    <a:cubicBezTo>
                      <a:pt x="22518" y="10825"/>
                      <a:pt x="22045" y="10234"/>
                      <a:pt x="21549" y="9691"/>
                    </a:cubicBezTo>
                    <a:cubicBezTo>
                      <a:pt x="21053" y="9147"/>
                      <a:pt x="20486" y="8627"/>
                      <a:pt x="19872" y="8178"/>
                    </a:cubicBezTo>
                    <a:cubicBezTo>
                      <a:pt x="19257" y="7706"/>
                      <a:pt x="18572" y="7304"/>
                      <a:pt x="17863" y="6973"/>
                    </a:cubicBezTo>
                    <a:cubicBezTo>
                      <a:pt x="17154" y="6619"/>
                      <a:pt x="16422" y="6336"/>
                      <a:pt x="15642" y="6146"/>
                    </a:cubicBezTo>
                    <a:cubicBezTo>
                      <a:pt x="15548" y="6123"/>
                      <a:pt x="15477" y="6123"/>
                      <a:pt x="15382" y="6099"/>
                    </a:cubicBezTo>
                    <a:close/>
                    <a:moveTo>
                      <a:pt x="48531" y="11645"/>
                    </a:moveTo>
                    <a:cubicBezTo>
                      <a:pt x="48517" y="11645"/>
                      <a:pt x="48502" y="11647"/>
                      <a:pt x="48484" y="11652"/>
                    </a:cubicBezTo>
                    <a:cubicBezTo>
                      <a:pt x="47988" y="12006"/>
                      <a:pt x="47398" y="12290"/>
                      <a:pt x="46783" y="12526"/>
                    </a:cubicBezTo>
                    <a:cubicBezTo>
                      <a:pt x="46145" y="12762"/>
                      <a:pt x="45507" y="12975"/>
                      <a:pt x="44846" y="13093"/>
                    </a:cubicBezTo>
                    <a:cubicBezTo>
                      <a:pt x="44184" y="13235"/>
                      <a:pt x="43499" y="13329"/>
                      <a:pt x="42814" y="13353"/>
                    </a:cubicBezTo>
                    <a:cubicBezTo>
                      <a:pt x="42459" y="13376"/>
                      <a:pt x="42105" y="13388"/>
                      <a:pt x="41748" y="13388"/>
                    </a:cubicBezTo>
                    <a:cubicBezTo>
                      <a:pt x="41390" y="13388"/>
                      <a:pt x="41030" y="13376"/>
                      <a:pt x="40664" y="13353"/>
                    </a:cubicBezTo>
                    <a:cubicBezTo>
                      <a:pt x="39955" y="13329"/>
                      <a:pt x="39246" y="13235"/>
                      <a:pt x="38537" y="13140"/>
                    </a:cubicBezTo>
                    <a:cubicBezTo>
                      <a:pt x="38443" y="13140"/>
                      <a:pt x="38348" y="13117"/>
                      <a:pt x="38277" y="13117"/>
                    </a:cubicBezTo>
                    <a:cubicBezTo>
                      <a:pt x="38277" y="13117"/>
                      <a:pt x="38230" y="13140"/>
                      <a:pt x="38277" y="13140"/>
                    </a:cubicBezTo>
                    <a:lnTo>
                      <a:pt x="39317" y="13329"/>
                    </a:lnTo>
                    <a:cubicBezTo>
                      <a:pt x="39671" y="13400"/>
                      <a:pt x="40049" y="13424"/>
                      <a:pt x="40380" y="13447"/>
                    </a:cubicBezTo>
                    <a:cubicBezTo>
                      <a:pt x="40881" y="13481"/>
                      <a:pt x="41406" y="13514"/>
                      <a:pt x="41921" y="13514"/>
                    </a:cubicBezTo>
                    <a:cubicBezTo>
                      <a:pt x="42135" y="13514"/>
                      <a:pt x="42346" y="13508"/>
                      <a:pt x="42554" y="13495"/>
                    </a:cubicBezTo>
                    <a:cubicBezTo>
                      <a:pt x="43263" y="13471"/>
                      <a:pt x="43924" y="13424"/>
                      <a:pt x="44610" y="13306"/>
                    </a:cubicBezTo>
                    <a:cubicBezTo>
                      <a:pt x="45271" y="13187"/>
                      <a:pt x="45909" y="12998"/>
                      <a:pt x="46571" y="12762"/>
                    </a:cubicBezTo>
                    <a:cubicBezTo>
                      <a:pt x="47185" y="12526"/>
                      <a:pt x="47799" y="12242"/>
                      <a:pt x="48366" y="11888"/>
                    </a:cubicBezTo>
                    <a:cubicBezTo>
                      <a:pt x="48414" y="11817"/>
                      <a:pt x="48508" y="11793"/>
                      <a:pt x="48579" y="11723"/>
                    </a:cubicBezTo>
                    <a:cubicBezTo>
                      <a:pt x="48617" y="11684"/>
                      <a:pt x="48593" y="11645"/>
                      <a:pt x="48531" y="11645"/>
                    </a:cubicBezTo>
                    <a:close/>
                    <a:moveTo>
                      <a:pt x="22920" y="7895"/>
                    </a:moveTo>
                    <a:cubicBezTo>
                      <a:pt x="22920" y="7895"/>
                      <a:pt x="22872" y="7895"/>
                      <a:pt x="22920" y="7919"/>
                    </a:cubicBezTo>
                    <a:cubicBezTo>
                      <a:pt x="23156" y="8131"/>
                      <a:pt x="23416" y="8344"/>
                      <a:pt x="23652" y="8533"/>
                    </a:cubicBezTo>
                    <a:lnTo>
                      <a:pt x="24361" y="9171"/>
                    </a:lnTo>
                    <a:lnTo>
                      <a:pt x="25778" y="10399"/>
                    </a:lnTo>
                    <a:cubicBezTo>
                      <a:pt x="26724" y="11203"/>
                      <a:pt x="27716" y="11959"/>
                      <a:pt x="28826" y="12644"/>
                    </a:cubicBezTo>
                    <a:cubicBezTo>
                      <a:pt x="29417" y="13046"/>
                      <a:pt x="30055" y="13353"/>
                      <a:pt x="30669" y="13684"/>
                    </a:cubicBezTo>
                    <a:cubicBezTo>
                      <a:pt x="30669" y="13660"/>
                      <a:pt x="30740" y="13636"/>
                      <a:pt x="30740" y="13589"/>
                    </a:cubicBezTo>
                    <a:cubicBezTo>
                      <a:pt x="30764" y="13565"/>
                      <a:pt x="30740" y="13542"/>
                      <a:pt x="30717" y="13495"/>
                    </a:cubicBezTo>
                    <a:cubicBezTo>
                      <a:pt x="29582" y="12904"/>
                      <a:pt x="28496" y="12290"/>
                      <a:pt x="27480" y="11557"/>
                    </a:cubicBezTo>
                    <a:cubicBezTo>
                      <a:pt x="26464" y="10825"/>
                      <a:pt x="25519" y="9998"/>
                      <a:pt x="24573" y="9194"/>
                    </a:cubicBezTo>
                    <a:cubicBezTo>
                      <a:pt x="24290" y="8958"/>
                      <a:pt x="24030" y="8745"/>
                      <a:pt x="23770" y="8509"/>
                    </a:cubicBezTo>
                    <a:cubicBezTo>
                      <a:pt x="23510" y="8297"/>
                      <a:pt x="23203" y="8060"/>
                      <a:pt x="22920" y="7895"/>
                    </a:cubicBezTo>
                    <a:close/>
                    <a:moveTo>
                      <a:pt x="23109" y="8273"/>
                    </a:moveTo>
                    <a:cubicBezTo>
                      <a:pt x="23534" y="8698"/>
                      <a:pt x="23912" y="9100"/>
                      <a:pt x="24361" y="9525"/>
                    </a:cubicBezTo>
                    <a:cubicBezTo>
                      <a:pt x="24762" y="9903"/>
                      <a:pt x="25211" y="10329"/>
                      <a:pt x="25660" y="10707"/>
                    </a:cubicBezTo>
                    <a:cubicBezTo>
                      <a:pt x="26086" y="11085"/>
                      <a:pt x="26535" y="11439"/>
                      <a:pt x="26983" y="11817"/>
                    </a:cubicBezTo>
                    <a:cubicBezTo>
                      <a:pt x="27432" y="12171"/>
                      <a:pt x="27858" y="12526"/>
                      <a:pt x="28330" y="12857"/>
                    </a:cubicBezTo>
                    <a:cubicBezTo>
                      <a:pt x="28874" y="13211"/>
                      <a:pt x="29441" y="13542"/>
                      <a:pt x="30031" y="13778"/>
                    </a:cubicBezTo>
                    <a:cubicBezTo>
                      <a:pt x="30038" y="13780"/>
                      <a:pt x="30044" y="13781"/>
                      <a:pt x="30050" y="13781"/>
                    </a:cubicBezTo>
                    <a:cubicBezTo>
                      <a:pt x="30110" y="13781"/>
                      <a:pt x="30143" y="13681"/>
                      <a:pt x="30079" y="13660"/>
                    </a:cubicBezTo>
                    <a:cubicBezTo>
                      <a:pt x="29559" y="13424"/>
                      <a:pt x="29039" y="13164"/>
                      <a:pt x="28566" y="12833"/>
                    </a:cubicBezTo>
                    <a:cubicBezTo>
                      <a:pt x="28047" y="12479"/>
                      <a:pt x="27598" y="12148"/>
                      <a:pt x="27172" y="11793"/>
                    </a:cubicBezTo>
                    <a:cubicBezTo>
                      <a:pt x="26251" y="11085"/>
                      <a:pt x="25377" y="10352"/>
                      <a:pt x="24526" y="9572"/>
                    </a:cubicBezTo>
                    <a:cubicBezTo>
                      <a:pt x="24054" y="9147"/>
                      <a:pt x="23558" y="8722"/>
                      <a:pt x="23109" y="8273"/>
                    </a:cubicBezTo>
                    <a:close/>
                    <a:moveTo>
                      <a:pt x="64397" y="12038"/>
                    </a:moveTo>
                    <a:cubicBezTo>
                      <a:pt x="64380" y="12038"/>
                      <a:pt x="64360" y="12043"/>
                      <a:pt x="64338" y="12053"/>
                    </a:cubicBezTo>
                    <a:cubicBezTo>
                      <a:pt x="63960" y="12360"/>
                      <a:pt x="63559" y="12620"/>
                      <a:pt x="63133" y="12857"/>
                    </a:cubicBezTo>
                    <a:cubicBezTo>
                      <a:pt x="62684" y="13093"/>
                      <a:pt x="62283" y="13306"/>
                      <a:pt x="61810" y="13471"/>
                    </a:cubicBezTo>
                    <a:cubicBezTo>
                      <a:pt x="61550" y="13565"/>
                      <a:pt x="61314" y="13684"/>
                      <a:pt x="61031" y="13731"/>
                    </a:cubicBezTo>
                    <a:cubicBezTo>
                      <a:pt x="61007" y="13731"/>
                      <a:pt x="61031" y="13802"/>
                      <a:pt x="61078" y="13802"/>
                    </a:cubicBezTo>
                    <a:cubicBezTo>
                      <a:pt x="62023" y="13542"/>
                      <a:pt x="62921" y="13117"/>
                      <a:pt x="63748" y="12620"/>
                    </a:cubicBezTo>
                    <a:cubicBezTo>
                      <a:pt x="63984" y="12479"/>
                      <a:pt x="64220" y="12313"/>
                      <a:pt x="64433" y="12148"/>
                    </a:cubicBezTo>
                    <a:cubicBezTo>
                      <a:pt x="64488" y="12093"/>
                      <a:pt x="64458" y="12038"/>
                      <a:pt x="64397" y="12038"/>
                    </a:cubicBezTo>
                    <a:close/>
                    <a:moveTo>
                      <a:pt x="65141" y="11557"/>
                    </a:moveTo>
                    <a:cubicBezTo>
                      <a:pt x="65121" y="11557"/>
                      <a:pt x="65102" y="11565"/>
                      <a:pt x="65094" y="11581"/>
                    </a:cubicBezTo>
                    <a:cubicBezTo>
                      <a:pt x="65000" y="11723"/>
                      <a:pt x="64905" y="11912"/>
                      <a:pt x="64811" y="12030"/>
                    </a:cubicBezTo>
                    <a:cubicBezTo>
                      <a:pt x="64693" y="12171"/>
                      <a:pt x="64575" y="12290"/>
                      <a:pt x="64433" y="12408"/>
                    </a:cubicBezTo>
                    <a:lnTo>
                      <a:pt x="63984" y="12762"/>
                    </a:lnTo>
                    <a:cubicBezTo>
                      <a:pt x="63842" y="12880"/>
                      <a:pt x="63700" y="12975"/>
                      <a:pt x="63559" y="13093"/>
                    </a:cubicBezTo>
                    <a:cubicBezTo>
                      <a:pt x="63252" y="13306"/>
                      <a:pt x="62897" y="13424"/>
                      <a:pt x="62566" y="13542"/>
                    </a:cubicBezTo>
                    <a:cubicBezTo>
                      <a:pt x="62212" y="13660"/>
                      <a:pt x="61834" y="13731"/>
                      <a:pt x="61456" y="13873"/>
                    </a:cubicBezTo>
                    <a:cubicBezTo>
                      <a:pt x="61031" y="13991"/>
                      <a:pt x="60629" y="14109"/>
                      <a:pt x="60204" y="14180"/>
                    </a:cubicBezTo>
                    <a:lnTo>
                      <a:pt x="60204" y="14227"/>
                    </a:lnTo>
                    <a:cubicBezTo>
                      <a:pt x="60369" y="14227"/>
                      <a:pt x="60534" y="14227"/>
                      <a:pt x="60723" y="14156"/>
                    </a:cubicBezTo>
                    <a:cubicBezTo>
                      <a:pt x="60912" y="14133"/>
                      <a:pt x="61101" y="14062"/>
                      <a:pt x="61314" y="14014"/>
                    </a:cubicBezTo>
                    <a:cubicBezTo>
                      <a:pt x="61692" y="13920"/>
                      <a:pt x="62070" y="13802"/>
                      <a:pt x="62448" y="13707"/>
                    </a:cubicBezTo>
                    <a:cubicBezTo>
                      <a:pt x="62803" y="13636"/>
                      <a:pt x="63157" y="13471"/>
                      <a:pt x="63488" y="13282"/>
                    </a:cubicBezTo>
                    <a:cubicBezTo>
                      <a:pt x="63677" y="13187"/>
                      <a:pt x="63819" y="13069"/>
                      <a:pt x="63960" y="12951"/>
                    </a:cubicBezTo>
                    <a:cubicBezTo>
                      <a:pt x="64102" y="12833"/>
                      <a:pt x="64268" y="12739"/>
                      <a:pt x="64409" y="12620"/>
                    </a:cubicBezTo>
                    <a:cubicBezTo>
                      <a:pt x="64575" y="12502"/>
                      <a:pt x="64740" y="12360"/>
                      <a:pt x="64882" y="12171"/>
                    </a:cubicBezTo>
                    <a:cubicBezTo>
                      <a:pt x="65024" y="12030"/>
                      <a:pt x="65142" y="11841"/>
                      <a:pt x="65213" y="11652"/>
                    </a:cubicBezTo>
                    <a:cubicBezTo>
                      <a:pt x="65228" y="11589"/>
                      <a:pt x="65181" y="11557"/>
                      <a:pt x="65141" y="11557"/>
                    </a:cubicBezTo>
                    <a:close/>
                    <a:moveTo>
                      <a:pt x="22282" y="7682"/>
                    </a:moveTo>
                    <a:cubicBezTo>
                      <a:pt x="22282" y="7682"/>
                      <a:pt x="22258" y="7682"/>
                      <a:pt x="22258" y="7730"/>
                    </a:cubicBezTo>
                    <a:cubicBezTo>
                      <a:pt x="22731" y="8273"/>
                      <a:pt x="23179" y="8840"/>
                      <a:pt x="23676" y="9407"/>
                    </a:cubicBezTo>
                    <a:cubicBezTo>
                      <a:pt x="24172" y="9927"/>
                      <a:pt x="24692" y="10470"/>
                      <a:pt x="25211" y="10966"/>
                    </a:cubicBezTo>
                    <a:cubicBezTo>
                      <a:pt x="25755" y="11463"/>
                      <a:pt x="26298" y="11935"/>
                      <a:pt x="26889" y="12360"/>
                    </a:cubicBezTo>
                    <a:cubicBezTo>
                      <a:pt x="27456" y="12762"/>
                      <a:pt x="28070" y="13164"/>
                      <a:pt x="28708" y="13471"/>
                    </a:cubicBezTo>
                    <a:cubicBezTo>
                      <a:pt x="29015" y="13660"/>
                      <a:pt x="29323" y="13802"/>
                      <a:pt x="29653" y="13944"/>
                    </a:cubicBezTo>
                    <a:cubicBezTo>
                      <a:pt x="29960" y="14109"/>
                      <a:pt x="30315" y="14227"/>
                      <a:pt x="30646" y="14345"/>
                    </a:cubicBezTo>
                    <a:cubicBezTo>
                      <a:pt x="30740" y="14369"/>
                      <a:pt x="30835" y="14392"/>
                      <a:pt x="30906" y="14392"/>
                    </a:cubicBezTo>
                    <a:cubicBezTo>
                      <a:pt x="30914" y="14395"/>
                      <a:pt x="30922" y="14396"/>
                      <a:pt x="30929" y="14396"/>
                    </a:cubicBezTo>
                    <a:cubicBezTo>
                      <a:pt x="31004" y="14396"/>
                      <a:pt x="31017" y="14296"/>
                      <a:pt x="30953" y="14274"/>
                    </a:cubicBezTo>
                    <a:cubicBezTo>
                      <a:pt x="30315" y="14038"/>
                      <a:pt x="29653" y="13802"/>
                      <a:pt x="29015" y="13471"/>
                    </a:cubicBezTo>
                    <a:cubicBezTo>
                      <a:pt x="28401" y="13140"/>
                      <a:pt x="27787" y="12809"/>
                      <a:pt x="27196" y="12384"/>
                    </a:cubicBezTo>
                    <a:cubicBezTo>
                      <a:pt x="26605" y="11982"/>
                      <a:pt x="26038" y="11534"/>
                      <a:pt x="25519" y="11061"/>
                    </a:cubicBezTo>
                    <a:cubicBezTo>
                      <a:pt x="24975" y="10588"/>
                      <a:pt x="24455" y="10045"/>
                      <a:pt x="23936" y="9525"/>
                    </a:cubicBezTo>
                    <a:cubicBezTo>
                      <a:pt x="23439" y="8982"/>
                      <a:pt x="22943" y="8462"/>
                      <a:pt x="22471" y="7895"/>
                    </a:cubicBezTo>
                    <a:cubicBezTo>
                      <a:pt x="22400" y="7848"/>
                      <a:pt x="22352" y="7753"/>
                      <a:pt x="22282" y="7682"/>
                    </a:cubicBezTo>
                    <a:close/>
                    <a:moveTo>
                      <a:pt x="19375" y="7493"/>
                    </a:moveTo>
                    <a:lnTo>
                      <a:pt x="19375" y="7493"/>
                    </a:lnTo>
                    <a:cubicBezTo>
                      <a:pt x="19612" y="7682"/>
                      <a:pt x="19848" y="7871"/>
                      <a:pt x="20084" y="8037"/>
                    </a:cubicBezTo>
                    <a:cubicBezTo>
                      <a:pt x="20321" y="8226"/>
                      <a:pt x="20557" y="8438"/>
                      <a:pt x="20746" y="8627"/>
                    </a:cubicBezTo>
                    <a:cubicBezTo>
                      <a:pt x="21195" y="9053"/>
                      <a:pt x="21620" y="9454"/>
                      <a:pt x="22022" y="9903"/>
                    </a:cubicBezTo>
                    <a:cubicBezTo>
                      <a:pt x="22400" y="10352"/>
                      <a:pt x="22801" y="10825"/>
                      <a:pt x="23109" y="11321"/>
                    </a:cubicBezTo>
                    <a:cubicBezTo>
                      <a:pt x="23439" y="11817"/>
                      <a:pt x="23746" y="12337"/>
                      <a:pt x="24006" y="12857"/>
                    </a:cubicBezTo>
                    <a:cubicBezTo>
                      <a:pt x="24266" y="13400"/>
                      <a:pt x="24503" y="13920"/>
                      <a:pt x="24715" y="14487"/>
                    </a:cubicBezTo>
                    <a:cubicBezTo>
                      <a:pt x="24739" y="14534"/>
                      <a:pt x="24762" y="14629"/>
                      <a:pt x="24810" y="14700"/>
                    </a:cubicBezTo>
                    <a:cubicBezTo>
                      <a:pt x="24818" y="14716"/>
                      <a:pt x="24838" y="14724"/>
                      <a:pt x="24860" y="14724"/>
                    </a:cubicBezTo>
                    <a:cubicBezTo>
                      <a:pt x="24899" y="14724"/>
                      <a:pt x="24943" y="14698"/>
                      <a:pt x="24928" y="14652"/>
                    </a:cubicBezTo>
                    <a:cubicBezTo>
                      <a:pt x="24739" y="14109"/>
                      <a:pt x="24503" y="13542"/>
                      <a:pt x="24243" y="12998"/>
                    </a:cubicBezTo>
                    <a:cubicBezTo>
                      <a:pt x="23983" y="12502"/>
                      <a:pt x="23676" y="11959"/>
                      <a:pt x="23345" y="11463"/>
                    </a:cubicBezTo>
                    <a:cubicBezTo>
                      <a:pt x="23038" y="10966"/>
                      <a:pt x="22683" y="10494"/>
                      <a:pt x="22282" y="10021"/>
                    </a:cubicBezTo>
                    <a:cubicBezTo>
                      <a:pt x="21904" y="9549"/>
                      <a:pt x="21502" y="9147"/>
                      <a:pt x="21029" y="8722"/>
                    </a:cubicBezTo>
                    <a:cubicBezTo>
                      <a:pt x="20793" y="8509"/>
                      <a:pt x="20580" y="8320"/>
                      <a:pt x="20321" y="8131"/>
                    </a:cubicBezTo>
                    <a:cubicBezTo>
                      <a:pt x="20061" y="7966"/>
                      <a:pt x="19848" y="7753"/>
                      <a:pt x="19564" y="7611"/>
                    </a:cubicBezTo>
                    <a:cubicBezTo>
                      <a:pt x="19517" y="7564"/>
                      <a:pt x="19423" y="7517"/>
                      <a:pt x="19375" y="7493"/>
                    </a:cubicBezTo>
                    <a:close/>
                    <a:moveTo>
                      <a:pt x="25542" y="11581"/>
                    </a:moveTo>
                    <a:cubicBezTo>
                      <a:pt x="26038" y="12077"/>
                      <a:pt x="26535" y="12597"/>
                      <a:pt x="27102" y="13022"/>
                    </a:cubicBezTo>
                    <a:cubicBezTo>
                      <a:pt x="27669" y="13471"/>
                      <a:pt x="28259" y="13896"/>
                      <a:pt x="28874" y="14203"/>
                    </a:cubicBezTo>
                    <a:cubicBezTo>
                      <a:pt x="29228" y="14392"/>
                      <a:pt x="29582" y="14558"/>
                      <a:pt x="29960" y="14723"/>
                    </a:cubicBezTo>
                    <a:cubicBezTo>
                      <a:pt x="29968" y="14726"/>
                      <a:pt x="29975" y="14727"/>
                      <a:pt x="29982" y="14727"/>
                    </a:cubicBezTo>
                    <a:cubicBezTo>
                      <a:pt x="30036" y="14727"/>
                      <a:pt x="30050" y="14650"/>
                      <a:pt x="30008" y="14629"/>
                    </a:cubicBezTo>
                    <a:cubicBezTo>
                      <a:pt x="29701" y="14511"/>
                      <a:pt x="29370" y="14369"/>
                      <a:pt x="29063" y="14180"/>
                    </a:cubicBezTo>
                    <a:cubicBezTo>
                      <a:pt x="28756" y="14014"/>
                      <a:pt x="28425" y="13825"/>
                      <a:pt x="28141" y="13660"/>
                    </a:cubicBezTo>
                    <a:cubicBezTo>
                      <a:pt x="27551" y="13258"/>
                      <a:pt x="26983" y="12857"/>
                      <a:pt x="26464" y="12384"/>
                    </a:cubicBezTo>
                    <a:lnTo>
                      <a:pt x="25566" y="11581"/>
                    </a:lnTo>
                    <a:close/>
                    <a:moveTo>
                      <a:pt x="32536" y="13235"/>
                    </a:moveTo>
                    <a:cubicBezTo>
                      <a:pt x="32630" y="13495"/>
                      <a:pt x="32749" y="13778"/>
                      <a:pt x="32843" y="14038"/>
                    </a:cubicBezTo>
                    <a:cubicBezTo>
                      <a:pt x="32961" y="14298"/>
                      <a:pt x="33032" y="14581"/>
                      <a:pt x="33197" y="14818"/>
                    </a:cubicBezTo>
                    <a:cubicBezTo>
                      <a:pt x="33204" y="14824"/>
                      <a:pt x="33212" y="14827"/>
                      <a:pt x="33220" y="14827"/>
                    </a:cubicBezTo>
                    <a:cubicBezTo>
                      <a:pt x="33241" y="14827"/>
                      <a:pt x="33262" y="14805"/>
                      <a:pt x="33245" y="14770"/>
                    </a:cubicBezTo>
                    <a:cubicBezTo>
                      <a:pt x="33150" y="14511"/>
                      <a:pt x="33008" y="14251"/>
                      <a:pt x="32890" y="14014"/>
                    </a:cubicBezTo>
                    <a:cubicBezTo>
                      <a:pt x="32772" y="13731"/>
                      <a:pt x="32654" y="13471"/>
                      <a:pt x="32536" y="13235"/>
                    </a:cubicBezTo>
                    <a:close/>
                    <a:moveTo>
                      <a:pt x="30953" y="10612"/>
                    </a:moveTo>
                    <a:cubicBezTo>
                      <a:pt x="31355" y="11108"/>
                      <a:pt x="31780" y="11628"/>
                      <a:pt x="32134" y="12148"/>
                    </a:cubicBezTo>
                    <a:cubicBezTo>
                      <a:pt x="32489" y="12691"/>
                      <a:pt x="32796" y="13235"/>
                      <a:pt x="33103" y="13825"/>
                    </a:cubicBezTo>
                    <a:lnTo>
                      <a:pt x="33552" y="14818"/>
                    </a:lnTo>
                    <a:cubicBezTo>
                      <a:pt x="33560" y="14834"/>
                      <a:pt x="33572" y="14842"/>
                      <a:pt x="33583" y="14842"/>
                    </a:cubicBezTo>
                    <a:cubicBezTo>
                      <a:pt x="33603" y="14842"/>
                      <a:pt x="33623" y="14816"/>
                      <a:pt x="33623" y="14770"/>
                    </a:cubicBezTo>
                    <a:cubicBezTo>
                      <a:pt x="33552" y="14440"/>
                      <a:pt x="33386" y="14156"/>
                      <a:pt x="33268" y="13896"/>
                    </a:cubicBezTo>
                    <a:cubicBezTo>
                      <a:pt x="33127" y="13636"/>
                      <a:pt x="32985" y="13329"/>
                      <a:pt x="32796" y="13069"/>
                    </a:cubicBezTo>
                    <a:cubicBezTo>
                      <a:pt x="32489" y="12502"/>
                      <a:pt x="32134" y="11935"/>
                      <a:pt x="31709" y="11439"/>
                    </a:cubicBezTo>
                    <a:cubicBezTo>
                      <a:pt x="31473" y="11155"/>
                      <a:pt x="31236" y="10872"/>
                      <a:pt x="30976" y="10612"/>
                    </a:cubicBezTo>
                    <a:close/>
                    <a:moveTo>
                      <a:pt x="32473" y="11893"/>
                    </a:moveTo>
                    <a:cubicBezTo>
                      <a:pt x="32582" y="12040"/>
                      <a:pt x="32681" y="12212"/>
                      <a:pt x="32796" y="12384"/>
                    </a:cubicBezTo>
                    <a:cubicBezTo>
                      <a:pt x="32914" y="12597"/>
                      <a:pt x="33032" y="12762"/>
                      <a:pt x="33150" y="12975"/>
                    </a:cubicBezTo>
                    <a:cubicBezTo>
                      <a:pt x="33363" y="13353"/>
                      <a:pt x="33575" y="13778"/>
                      <a:pt x="33741" y="14180"/>
                    </a:cubicBezTo>
                    <a:cubicBezTo>
                      <a:pt x="33835" y="14416"/>
                      <a:pt x="33906" y="14652"/>
                      <a:pt x="33954" y="14889"/>
                    </a:cubicBezTo>
                    <a:cubicBezTo>
                      <a:pt x="33954" y="14916"/>
                      <a:pt x="33968" y="14926"/>
                      <a:pt x="33986" y="14926"/>
                    </a:cubicBezTo>
                    <a:cubicBezTo>
                      <a:pt x="34013" y="14926"/>
                      <a:pt x="34048" y="14903"/>
                      <a:pt x="34048" y="14889"/>
                    </a:cubicBezTo>
                    <a:cubicBezTo>
                      <a:pt x="34024" y="14440"/>
                      <a:pt x="33835" y="14038"/>
                      <a:pt x="33623" y="13660"/>
                    </a:cubicBezTo>
                    <a:cubicBezTo>
                      <a:pt x="33386" y="13211"/>
                      <a:pt x="33150" y="12809"/>
                      <a:pt x="32890" y="12408"/>
                    </a:cubicBezTo>
                    <a:cubicBezTo>
                      <a:pt x="32771" y="12248"/>
                      <a:pt x="32617" y="12072"/>
                      <a:pt x="32473" y="11893"/>
                    </a:cubicBezTo>
                    <a:close/>
                    <a:moveTo>
                      <a:pt x="20911" y="9549"/>
                    </a:moveTo>
                    <a:lnTo>
                      <a:pt x="20911" y="9549"/>
                    </a:lnTo>
                    <a:cubicBezTo>
                      <a:pt x="21384" y="10258"/>
                      <a:pt x="21974" y="10919"/>
                      <a:pt x="22400" y="11628"/>
                    </a:cubicBezTo>
                    <a:cubicBezTo>
                      <a:pt x="22849" y="12290"/>
                      <a:pt x="23179" y="13069"/>
                      <a:pt x="23534" y="13778"/>
                    </a:cubicBezTo>
                    <a:cubicBezTo>
                      <a:pt x="23746" y="14180"/>
                      <a:pt x="23936" y="14581"/>
                      <a:pt x="24219" y="14959"/>
                    </a:cubicBezTo>
                    <a:cubicBezTo>
                      <a:pt x="24225" y="14965"/>
                      <a:pt x="24235" y="14968"/>
                      <a:pt x="24247" y="14968"/>
                    </a:cubicBezTo>
                    <a:cubicBezTo>
                      <a:pt x="24281" y="14968"/>
                      <a:pt x="24325" y="14942"/>
                      <a:pt x="24290" y="14889"/>
                    </a:cubicBezTo>
                    <a:cubicBezTo>
                      <a:pt x="23817" y="14251"/>
                      <a:pt x="23510" y="13518"/>
                      <a:pt x="23156" y="12762"/>
                    </a:cubicBezTo>
                    <a:cubicBezTo>
                      <a:pt x="22967" y="12408"/>
                      <a:pt x="22801" y="12053"/>
                      <a:pt x="22565" y="11699"/>
                    </a:cubicBezTo>
                    <a:cubicBezTo>
                      <a:pt x="22305" y="11345"/>
                      <a:pt x="22093" y="10990"/>
                      <a:pt x="21809" y="10683"/>
                    </a:cubicBezTo>
                    <a:cubicBezTo>
                      <a:pt x="21526" y="10281"/>
                      <a:pt x="21195" y="9927"/>
                      <a:pt x="20911" y="9549"/>
                    </a:cubicBezTo>
                    <a:close/>
                    <a:moveTo>
                      <a:pt x="51289" y="12900"/>
                    </a:moveTo>
                    <a:cubicBezTo>
                      <a:pt x="51283" y="12900"/>
                      <a:pt x="51278" y="12901"/>
                      <a:pt x="51272" y="12904"/>
                    </a:cubicBezTo>
                    <a:cubicBezTo>
                      <a:pt x="50233" y="13565"/>
                      <a:pt x="49217" y="14203"/>
                      <a:pt x="48154" y="14770"/>
                    </a:cubicBezTo>
                    <a:cubicBezTo>
                      <a:pt x="47870" y="14959"/>
                      <a:pt x="47563" y="15125"/>
                      <a:pt x="47256" y="15243"/>
                    </a:cubicBezTo>
                    <a:cubicBezTo>
                      <a:pt x="47799" y="15054"/>
                      <a:pt x="48366" y="14770"/>
                      <a:pt x="48910" y="14487"/>
                    </a:cubicBezTo>
                    <a:cubicBezTo>
                      <a:pt x="49429" y="14180"/>
                      <a:pt x="49949" y="13896"/>
                      <a:pt x="50469" y="13565"/>
                    </a:cubicBezTo>
                    <a:cubicBezTo>
                      <a:pt x="50753" y="13376"/>
                      <a:pt x="51036" y="13211"/>
                      <a:pt x="51320" y="12998"/>
                    </a:cubicBezTo>
                    <a:cubicBezTo>
                      <a:pt x="51383" y="12977"/>
                      <a:pt x="51334" y="12900"/>
                      <a:pt x="51289" y="12900"/>
                    </a:cubicBezTo>
                    <a:close/>
                    <a:moveTo>
                      <a:pt x="58663" y="10144"/>
                    </a:moveTo>
                    <a:cubicBezTo>
                      <a:pt x="58649" y="10144"/>
                      <a:pt x="58634" y="10150"/>
                      <a:pt x="58621" y="10163"/>
                    </a:cubicBezTo>
                    <a:cubicBezTo>
                      <a:pt x="58337" y="10494"/>
                      <a:pt x="58172" y="10872"/>
                      <a:pt x="57983" y="11226"/>
                    </a:cubicBezTo>
                    <a:cubicBezTo>
                      <a:pt x="57817" y="11628"/>
                      <a:pt x="57605" y="11959"/>
                      <a:pt x="57368" y="12313"/>
                    </a:cubicBezTo>
                    <a:cubicBezTo>
                      <a:pt x="57132" y="12715"/>
                      <a:pt x="56872" y="13046"/>
                      <a:pt x="56612" y="13400"/>
                    </a:cubicBezTo>
                    <a:cubicBezTo>
                      <a:pt x="56352" y="13707"/>
                      <a:pt x="56116" y="14038"/>
                      <a:pt x="55833" y="14322"/>
                    </a:cubicBezTo>
                    <a:cubicBezTo>
                      <a:pt x="55549" y="14676"/>
                      <a:pt x="55218" y="15007"/>
                      <a:pt x="54840" y="15267"/>
                    </a:cubicBezTo>
                    <a:lnTo>
                      <a:pt x="54840" y="15314"/>
                    </a:lnTo>
                    <a:cubicBezTo>
                      <a:pt x="55195" y="15101"/>
                      <a:pt x="55525" y="14841"/>
                      <a:pt x="55785" y="14534"/>
                    </a:cubicBezTo>
                    <a:cubicBezTo>
                      <a:pt x="56069" y="14251"/>
                      <a:pt x="56329" y="13920"/>
                      <a:pt x="56565" y="13589"/>
                    </a:cubicBezTo>
                    <a:cubicBezTo>
                      <a:pt x="56849" y="13258"/>
                      <a:pt x="57108" y="12904"/>
                      <a:pt x="57368" y="12549"/>
                    </a:cubicBezTo>
                    <a:cubicBezTo>
                      <a:pt x="57605" y="12219"/>
                      <a:pt x="57817" y="11864"/>
                      <a:pt x="58030" y="11463"/>
                    </a:cubicBezTo>
                    <a:cubicBezTo>
                      <a:pt x="58148" y="11274"/>
                      <a:pt x="58219" y="11061"/>
                      <a:pt x="58337" y="10848"/>
                    </a:cubicBezTo>
                    <a:lnTo>
                      <a:pt x="58691" y="10234"/>
                    </a:lnTo>
                    <a:cubicBezTo>
                      <a:pt x="58726" y="10183"/>
                      <a:pt x="58698" y="10144"/>
                      <a:pt x="58663" y="10144"/>
                    </a:cubicBezTo>
                    <a:close/>
                    <a:moveTo>
                      <a:pt x="52883" y="12592"/>
                    </a:moveTo>
                    <a:cubicBezTo>
                      <a:pt x="52874" y="12592"/>
                      <a:pt x="52865" y="12594"/>
                      <a:pt x="52855" y="12597"/>
                    </a:cubicBezTo>
                    <a:cubicBezTo>
                      <a:pt x="52690" y="12691"/>
                      <a:pt x="52501" y="12833"/>
                      <a:pt x="52359" y="12951"/>
                    </a:cubicBezTo>
                    <a:cubicBezTo>
                      <a:pt x="52170" y="13069"/>
                      <a:pt x="52029" y="13211"/>
                      <a:pt x="51887" y="13353"/>
                    </a:cubicBezTo>
                    <a:cubicBezTo>
                      <a:pt x="51556" y="13684"/>
                      <a:pt x="51225" y="13991"/>
                      <a:pt x="50918" y="14227"/>
                    </a:cubicBezTo>
                    <a:cubicBezTo>
                      <a:pt x="50256" y="14723"/>
                      <a:pt x="49524" y="15078"/>
                      <a:pt x="48792" y="15361"/>
                    </a:cubicBezTo>
                    <a:cubicBezTo>
                      <a:pt x="48366" y="15550"/>
                      <a:pt x="47917" y="15692"/>
                      <a:pt x="47516" y="15834"/>
                    </a:cubicBezTo>
                    <a:cubicBezTo>
                      <a:pt x="48272" y="15597"/>
                      <a:pt x="49075" y="15338"/>
                      <a:pt x="49808" y="14983"/>
                    </a:cubicBezTo>
                    <a:cubicBezTo>
                      <a:pt x="50162" y="14818"/>
                      <a:pt x="50516" y="14605"/>
                      <a:pt x="50847" y="14369"/>
                    </a:cubicBezTo>
                    <a:cubicBezTo>
                      <a:pt x="51202" y="14133"/>
                      <a:pt x="51509" y="13873"/>
                      <a:pt x="51816" y="13565"/>
                    </a:cubicBezTo>
                    <a:lnTo>
                      <a:pt x="52359" y="13117"/>
                    </a:lnTo>
                    <a:cubicBezTo>
                      <a:pt x="52454" y="13046"/>
                      <a:pt x="52525" y="12975"/>
                      <a:pt x="52619" y="12928"/>
                    </a:cubicBezTo>
                    <a:cubicBezTo>
                      <a:pt x="52714" y="12833"/>
                      <a:pt x="52832" y="12762"/>
                      <a:pt x="52926" y="12691"/>
                    </a:cubicBezTo>
                    <a:cubicBezTo>
                      <a:pt x="52967" y="12650"/>
                      <a:pt x="52938" y="12592"/>
                      <a:pt x="52883" y="12592"/>
                    </a:cubicBezTo>
                    <a:close/>
                    <a:moveTo>
                      <a:pt x="51786" y="12926"/>
                    </a:moveTo>
                    <a:cubicBezTo>
                      <a:pt x="51767" y="12926"/>
                      <a:pt x="51745" y="12933"/>
                      <a:pt x="51721" y="12951"/>
                    </a:cubicBezTo>
                    <a:cubicBezTo>
                      <a:pt x="51296" y="13211"/>
                      <a:pt x="50894" y="13495"/>
                      <a:pt x="50493" y="13778"/>
                    </a:cubicBezTo>
                    <a:cubicBezTo>
                      <a:pt x="50115" y="14038"/>
                      <a:pt x="49689" y="14298"/>
                      <a:pt x="49264" y="14581"/>
                    </a:cubicBezTo>
                    <a:cubicBezTo>
                      <a:pt x="48484" y="15054"/>
                      <a:pt x="47681" y="15432"/>
                      <a:pt x="46807" y="15668"/>
                    </a:cubicBezTo>
                    <a:cubicBezTo>
                      <a:pt x="46547" y="15716"/>
                      <a:pt x="46311" y="15786"/>
                      <a:pt x="46027" y="15810"/>
                    </a:cubicBezTo>
                    <a:cubicBezTo>
                      <a:pt x="45885" y="15834"/>
                      <a:pt x="45767" y="15834"/>
                      <a:pt x="45625" y="15857"/>
                    </a:cubicBezTo>
                    <a:cubicBezTo>
                      <a:pt x="45484" y="15905"/>
                      <a:pt x="45366" y="15905"/>
                      <a:pt x="45200" y="15928"/>
                    </a:cubicBezTo>
                    <a:cubicBezTo>
                      <a:pt x="45177" y="15928"/>
                      <a:pt x="45177" y="15952"/>
                      <a:pt x="45200" y="15952"/>
                    </a:cubicBezTo>
                    <a:lnTo>
                      <a:pt x="45555" y="15952"/>
                    </a:lnTo>
                    <a:cubicBezTo>
                      <a:pt x="45673" y="15952"/>
                      <a:pt x="45791" y="15928"/>
                      <a:pt x="45909" y="15928"/>
                    </a:cubicBezTo>
                    <a:cubicBezTo>
                      <a:pt x="46145" y="15905"/>
                      <a:pt x="46382" y="15857"/>
                      <a:pt x="46618" y="15810"/>
                    </a:cubicBezTo>
                    <a:cubicBezTo>
                      <a:pt x="47067" y="15716"/>
                      <a:pt x="47516" y="15574"/>
                      <a:pt x="47917" y="15408"/>
                    </a:cubicBezTo>
                    <a:cubicBezTo>
                      <a:pt x="48815" y="15007"/>
                      <a:pt x="49595" y="14511"/>
                      <a:pt x="50398" y="13991"/>
                    </a:cubicBezTo>
                    <a:cubicBezTo>
                      <a:pt x="50871" y="13660"/>
                      <a:pt x="51343" y="13353"/>
                      <a:pt x="51816" y="13046"/>
                    </a:cubicBezTo>
                    <a:cubicBezTo>
                      <a:pt x="51869" y="12993"/>
                      <a:pt x="51842" y="12926"/>
                      <a:pt x="51786" y="12926"/>
                    </a:cubicBezTo>
                    <a:close/>
                    <a:moveTo>
                      <a:pt x="58555" y="11142"/>
                    </a:moveTo>
                    <a:cubicBezTo>
                      <a:pt x="58536" y="11142"/>
                      <a:pt x="58512" y="11151"/>
                      <a:pt x="58502" y="11179"/>
                    </a:cubicBezTo>
                    <a:cubicBezTo>
                      <a:pt x="58290" y="11557"/>
                      <a:pt x="58124" y="11935"/>
                      <a:pt x="57888" y="12313"/>
                    </a:cubicBezTo>
                    <a:cubicBezTo>
                      <a:pt x="57628" y="12715"/>
                      <a:pt x="57392" y="13069"/>
                      <a:pt x="57132" y="13424"/>
                    </a:cubicBezTo>
                    <a:cubicBezTo>
                      <a:pt x="56872" y="13778"/>
                      <a:pt x="56612" y="14133"/>
                      <a:pt x="56305" y="14440"/>
                    </a:cubicBezTo>
                    <a:cubicBezTo>
                      <a:pt x="56022" y="14770"/>
                      <a:pt x="55691" y="15030"/>
                      <a:pt x="55313" y="15267"/>
                    </a:cubicBezTo>
                    <a:cubicBezTo>
                      <a:pt x="55100" y="15385"/>
                      <a:pt x="54887" y="15503"/>
                      <a:pt x="54722" y="15621"/>
                    </a:cubicBezTo>
                    <a:cubicBezTo>
                      <a:pt x="54604" y="15692"/>
                      <a:pt x="54509" y="15739"/>
                      <a:pt x="54391" y="15810"/>
                    </a:cubicBezTo>
                    <a:cubicBezTo>
                      <a:pt x="54291" y="15850"/>
                      <a:pt x="54207" y="15925"/>
                      <a:pt x="54112" y="15990"/>
                    </a:cubicBezTo>
                    <a:lnTo>
                      <a:pt x="54112" y="15990"/>
                    </a:lnTo>
                    <a:cubicBezTo>
                      <a:pt x="54196" y="15944"/>
                      <a:pt x="54290" y="15924"/>
                      <a:pt x="54368" y="15905"/>
                    </a:cubicBezTo>
                    <a:cubicBezTo>
                      <a:pt x="54439" y="15857"/>
                      <a:pt x="54557" y="15810"/>
                      <a:pt x="54651" y="15763"/>
                    </a:cubicBezTo>
                    <a:cubicBezTo>
                      <a:pt x="54864" y="15668"/>
                      <a:pt x="55029" y="15550"/>
                      <a:pt x="55218" y="15432"/>
                    </a:cubicBezTo>
                    <a:cubicBezTo>
                      <a:pt x="55596" y="15219"/>
                      <a:pt x="55927" y="14959"/>
                      <a:pt x="56258" y="14652"/>
                    </a:cubicBezTo>
                    <a:cubicBezTo>
                      <a:pt x="56565" y="14322"/>
                      <a:pt x="56849" y="13967"/>
                      <a:pt x="57108" y="13589"/>
                    </a:cubicBezTo>
                    <a:cubicBezTo>
                      <a:pt x="57368" y="13235"/>
                      <a:pt x="57605" y="12857"/>
                      <a:pt x="57841" y="12479"/>
                    </a:cubicBezTo>
                    <a:cubicBezTo>
                      <a:pt x="58101" y="12053"/>
                      <a:pt x="58384" y="11604"/>
                      <a:pt x="58550" y="11179"/>
                    </a:cubicBezTo>
                    <a:cubicBezTo>
                      <a:pt x="58607" y="11165"/>
                      <a:pt x="58586" y="11142"/>
                      <a:pt x="58555" y="11142"/>
                    </a:cubicBezTo>
                    <a:close/>
                    <a:moveTo>
                      <a:pt x="54112" y="15990"/>
                    </a:moveTo>
                    <a:cubicBezTo>
                      <a:pt x="54094" y="15999"/>
                      <a:pt x="54077" y="16010"/>
                      <a:pt x="54060" y="16023"/>
                    </a:cubicBezTo>
                    <a:cubicBezTo>
                      <a:pt x="54078" y="16012"/>
                      <a:pt x="54095" y="16001"/>
                      <a:pt x="54112" y="15990"/>
                    </a:cubicBezTo>
                    <a:close/>
                    <a:moveTo>
                      <a:pt x="57364" y="10871"/>
                    </a:moveTo>
                    <a:cubicBezTo>
                      <a:pt x="57347" y="10871"/>
                      <a:pt x="57329" y="10879"/>
                      <a:pt x="57321" y="10896"/>
                    </a:cubicBezTo>
                    <a:cubicBezTo>
                      <a:pt x="57108" y="11321"/>
                      <a:pt x="56943" y="11699"/>
                      <a:pt x="56730" y="12124"/>
                    </a:cubicBezTo>
                    <a:cubicBezTo>
                      <a:pt x="56518" y="12502"/>
                      <a:pt x="56281" y="12880"/>
                      <a:pt x="56045" y="13258"/>
                    </a:cubicBezTo>
                    <a:cubicBezTo>
                      <a:pt x="55549" y="14014"/>
                      <a:pt x="55006" y="14723"/>
                      <a:pt x="54391" y="15338"/>
                    </a:cubicBezTo>
                    <a:cubicBezTo>
                      <a:pt x="54037" y="15692"/>
                      <a:pt x="53659" y="16046"/>
                      <a:pt x="53304" y="16377"/>
                    </a:cubicBezTo>
                    <a:cubicBezTo>
                      <a:pt x="54013" y="15881"/>
                      <a:pt x="54628" y="15219"/>
                      <a:pt x="55218" y="14534"/>
                    </a:cubicBezTo>
                    <a:cubicBezTo>
                      <a:pt x="55785" y="13825"/>
                      <a:pt x="56281" y="13093"/>
                      <a:pt x="56730" y="12290"/>
                    </a:cubicBezTo>
                    <a:cubicBezTo>
                      <a:pt x="56967" y="11864"/>
                      <a:pt x="57203" y="11415"/>
                      <a:pt x="57416" y="10943"/>
                    </a:cubicBezTo>
                    <a:cubicBezTo>
                      <a:pt x="57431" y="10897"/>
                      <a:pt x="57397" y="10871"/>
                      <a:pt x="57364" y="10871"/>
                    </a:cubicBezTo>
                    <a:close/>
                    <a:moveTo>
                      <a:pt x="55714" y="16826"/>
                    </a:moveTo>
                    <a:cubicBezTo>
                      <a:pt x="55699" y="16826"/>
                      <a:pt x="55693" y="16837"/>
                      <a:pt x="55699" y="16837"/>
                    </a:cubicBezTo>
                    <a:cubicBezTo>
                      <a:pt x="55701" y="16837"/>
                      <a:pt x="55707" y="16834"/>
                      <a:pt x="55714" y="16826"/>
                    </a:cubicBezTo>
                    <a:close/>
                    <a:moveTo>
                      <a:pt x="63630" y="15101"/>
                    </a:moveTo>
                    <a:cubicBezTo>
                      <a:pt x="63133" y="15290"/>
                      <a:pt x="62637" y="15456"/>
                      <a:pt x="62117" y="15597"/>
                    </a:cubicBezTo>
                    <a:cubicBezTo>
                      <a:pt x="61621" y="15786"/>
                      <a:pt x="61125" y="15928"/>
                      <a:pt x="60629" y="16070"/>
                    </a:cubicBezTo>
                    <a:cubicBezTo>
                      <a:pt x="59613" y="16377"/>
                      <a:pt x="58573" y="16590"/>
                      <a:pt x="57510" y="16708"/>
                    </a:cubicBezTo>
                    <a:cubicBezTo>
                      <a:pt x="56896" y="16755"/>
                      <a:pt x="56305" y="16826"/>
                      <a:pt x="55714" y="16826"/>
                    </a:cubicBezTo>
                    <a:cubicBezTo>
                      <a:pt x="55944" y="16846"/>
                      <a:pt x="56170" y="16853"/>
                      <a:pt x="56394" y="16853"/>
                    </a:cubicBezTo>
                    <a:cubicBezTo>
                      <a:pt x="56701" y="16853"/>
                      <a:pt x="57007" y="16840"/>
                      <a:pt x="57321" y="16826"/>
                    </a:cubicBezTo>
                    <a:cubicBezTo>
                      <a:pt x="57841" y="16755"/>
                      <a:pt x="58384" y="16708"/>
                      <a:pt x="58880" y="16613"/>
                    </a:cubicBezTo>
                    <a:cubicBezTo>
                      <a:pt x="59920" y="16401"/>
                      <a:pt x="60936" y="16141"/>
                      <a:pt x="61976" y="15810"/>
                    </a:cubicBezTo>
                    <a:cubicBezTo>
                      <a:pt x="62543" y="15645"/>
                      <a:pt x="63133" y="15432"/>
                      <a:pt x="63700" y="15219"/>
                    </a:cubicBezTo>
                    <a:cubicBezTo>
                      <a:pt x="63748" y="15196"/>
                      <a:pt x="63724" y="15101"/>
                      <a:pt x="63630" y="15101"/>
                    </a:cubicBezTo>
                    <a:close/>
                    <a:moveTo>
                      <a:pt x="46311" y="17015"/>
                    </a:moveTo>
                    <a:lnTo>
                      <a:pt x="46311" y="17015"/>
                    </a:lnTo>
                    <a:cubicBezTo>
                      <a:pt x="46329" y="17033"/>
                      <a:pt x="46353" y="17051"/>
                      <a:pt x="46380" y="17068"/>
                    </a:cubicBezTo>
                    <a:lnTo>
                      <a:pt x="46380" y="17068"/>
                    </a:lnTo>
                    <a:cubicBezTo>
                      <a:pt x="46357" y="17050"/>
                      <a:pt x="46334" y="17033"/>
                      <a:pt x="46311" y="17015"/>
                    </a:cubicBezTo>
                    <a:close/>
                    <a:moveTo>
                      <a:pt x="66105" y="15279"/>
                    </a:moveTo>
                    <a:cubicBezTo>
                      <a:pt x="66092" y="15279"/>
                      <a:pt x="66078" y="15283"/>
                      <a:pt x="66063" y="15290"/>
                    </a:cubicBezTo>
                    <a:lnTo>
                      <a:pt x="65000" y="15645"/>
                    </a:lnTo>
                    <a:cubicBezTo>
                      <a:pt x="64646" y="15692"/>
                      <a:pt x="64291" y="15786"/>
                      <a:pt x="63937" y="15905"/>
                    </a:cubicBezTo>
                    <a:cubicBezTo>
                      <a:pt x="63228" y="16094"/>
                      <a:pt x="62495" y="16283"/>
                      <a:pt x="61763" y="16424"/>
                    </a:cubicBezTo>
                    <a:cubicBezTo>
                      <a:pt x="61031" y="16590"/>
                      <a:pt x="60298" y="16684"/>
                      <a:pt x="59566" y="16826"/>
                    </a:cubicBezTo>
                    <a:cubicBezTo>
                      <a:pt x="58810" y="16897"/>
                      <a:pt x="58077" y="16991"/>
                      <a:pt x="57321" y="17015"/>
                    </a:cubicBezTo>
                    <a:cubicBezTo>
                      <a:pt x="56565" y="17062"/>
                      <a:pt x="55809" y="17086"/>
                      <a:pt x="55076" y="17086"/>
                    </a:cubicBezTo>
                    <a:lnTo>
                      <a:pt x="54793" y="17086"/>
                    </a:lnTo>
                    <a:lnTo>
                      <a:pt x="54793" y="17110"/>
                    </a:lnTo>
                    <a:cubicBezTo>
                      <a:pt x="55549" y="17180"/>
                      <a:pt x="56305" y="17180"/>
                      <a:pt x="57038" y="17180"/>
                    </a:cubicBezTo>
                    <a:cubicBezTo>
                      <a:pt x="57794" y="17133"/>
                      <a:pt x="58550" y="17086"/>
                      <a:pt x="59306" y="17015"/>
                    </a:cubicBezTo>
                    <a:cubicBezTo>
                      <a:pt x="60038" y="16944"/>
                      <a:pt x="60794" y="16826"/>
                      <a:pt x="61503" y="16684"/>
                    </a:cubicBezTo>
                    <a:cubicBezTo>
                      <a:pt x="62259" y="16543"/>
                      <a:pt x="62992" y="16377"/>
                      <a:pt x="63700" y="16188"/>
                    </a:cubicBezTo>
                    <a:cubicBezTo>
                      <a:pt x="64409" y="15999"/>
                      <a:pt x="65142" y="15786"/>
                      <a:pt x="65851" y="15503"/>
                    </a:cubicBezTo>
                    <a:cubicBezTo>
                      <a:pt x="65945" y="15479"/>
                      <a:pt x="66040" y="15456"/>
                      <a:pt x="66110" y="15408"/>
                    </a:cubicBezTo>
                    <a:cubicBezTo>
                      <a:pt x="66190" y="15369"/>
                      <a:pt x="66169" y="15279"/>
                      <a:pt x="66105" y="15279"/>
                    </a:cubicBezTo>
                    <a:close/>
                    <a:moveTo>
                      <a:pt x="66262" y="15900"/>
                    </a:moveTo>
                    <a:cubicBezTo>
                      <a:pt x="66252" y="15900"/>
                      <a:pt x="66241" y="15901"/>
                      <a:pt x="66229" y="15905"/>
                    </a:cubicBezTo>
                    <a:cubicBezTo>
                      <a:pt x="65945" y="15999"/>
                      <a:pt x="65638" y="16094"/>
                      <a:pt x="65354" y="16235"/>
                    </a:cubicBezTo>
                    <a:cubicBezTo>
                      <a:pt x="65047" y="16306"/>
                      <a:pt x="64764" y="16424"/>
                      <a:pt x="64433" y="16519"/>
                    </a:cubicBezTo>
                    <a:cubicBezTo>
                      <a:pt x="63819" y="16708"/>
                      <a:pt x="63204" y="16850"/>
                      <a:pt x="62566" y="16991"/>
                    </a:cubicBezTo>
                    <a:cubicBezTo>
                      <a:pt x="61952" y="17110"/>
                      <a:pt x="61338" y="17228"/>
                      <a:pt x="60676" y="17322"/>
                    </a:cubicBezTo>
                    <a:cubicBezTo>
                      <a:pt x="60062" y="17417"/>
                      <a:pt x="59400" y="17440"/>
                      <a:pt x="58786" y="17464"/>
                    </a:cubicBezTo>
                    <a:cubicBezTo>
                      <a:pt x="58479" y="17464"/>
                      <a:pt x="58148" y="17488"/>
                      <a:pt x="57817" y="17488"/>
                    </a:cubicBezTo>
                    <a:lnTo>
                      <a:pt x="56636" y="17488"/>
                    </a:lnTo>
                    <a:cubicBezTo>
                      <a:pt x="56612" y="17488"/>
                      <a:pt x="56612" y="17535"/>
                      <a:pt x="56636" y="17535"/>
                    </a:cubicBezTo>
                    <a:cubicBezTo>
                      <a:pt x="57055" y="17580"/>
                      <a:pt x="57456" y="17596"/>
                      <a:pt x="57855" y="17596"/>
                    </a:cubicBezTo>
                    <a:cubicBezTo>
                      <a:pt x="58086" y="17596"/>
                      <a:pt x="58316" y="17591"/>
                      <a:pt x="58550" y="17582"/>
                    </a:cubicBezTo>
                    <a:cubicBezTo>
                      <a:pt x="59211" y="17582"/>
                      <a:pt x="59849" y="17535"/>
                      <a:pt x="60487" y="17464"/>
                    </a:cubicBezTo>
                    <a:cubicBezTo>
                      <a:pt x="61125" y="17417"/>
                      <a:pt x="61739" y="17322"/>
                      <a:pt x="62401" y="17180"/>
                    </a:cubicBezTo>
                    <a:cubicBezTo>
                      <a:pt x="63015" y="17062"/>
                      <a:pt x="63677" y="16897"/>
                      <a:pt x="64268" y="16732"/>
                    </a:cubicBezTo>
                    <a:cubicBezTo>
                      <a:pt x="64882" y="16543"/>
                      <a:pt x="65473" y="16377"/>
                      <a:pt x="66087" y="16141"/>
                    </a:cubicBezTo>
                    <a:cubicBezTo>
                      <a:pt x="66181" y="16117"/>
                      <a:pt x="66229" y="16070"/>
                      <a:pt x="66323" y="16046"/>
                    </a:cubicBezTo>
                    <a:cubicBezTo>
                      <a:pt x="66344" y="15964"/>
                      <a:pt x="66328" y="15900"/>
                      <a:pt x="66262" y="15900"/>
                    </a:cubicBezTo>
                    <a:close/>
                    <a:moveTo>
                      <a:pt x="47870" y="17299"/>
                    </a:moveTo>
                    <a:lnTo>
                      <a:pt x="47870" y="17299"/>
                    </a:lnTo>
                    <a:cubicBezTo>
                      <a:pt x="48035" y="17417"/>
                      <a:pt x="48224" y="17558"/>
                      <a:pt x="48437" y="17653"/>
                    </a:cubicBezTo>
                    <a:lnTo>
                      <a:pt x="49051" y="17913"/>
                    </a:lnTo>
                    <a:cubicBezTo>
                      <a:pt x="49453" y="18055"/>
                      <a:pt x="49878" y="18173"/>
                      <a:pt x="50327" y="18291"/>
                    </a:cubicBezTo>
                    <a:cubicBezTo>
                      <a:pt x="51178" y="18504"/>
                      <a:pt x="52029" y="18622"/>
                      <a:pt x="52879" y="18716"/>
                    </a:cubicBezTo>
                    <a:cubicBezTo>
                      <a:pt x="53115" y="18740"/>
                      <a:pt x="53399" y="18763"/>
                      <a:pt x="53612" y="18763"/>
                    </a:cubicBezTo>
                    <a:cubicBezTo>
                      <a:pt x="53779" y="18780"/>
                      <a:pt x="53969" y="18797"/>
                      <a:pt x="54150" y="18797"/>
                    </a:cubicBezTo>
                    <a:cubicBezTo>
                      <a:pt x="54225" y="18797"/>
                      <a:pt x="54298" y="18794"/>
                      <a:pt x="54368" y="18787"/>
                    </a:cubicBezTo>
                    <a:cubicBezTo>
                      <a:pt x="54415" y="18787"/>
                      <a:pt x="54415" y="18716"/>
                      <a:pt x="54368" y="18716"/>
                    </a:cubicBezTo>
                    <a:cubicBezTo>
                      <a:pt x="54155" y="18669"/>
                      <a:pt x="53942" y="18645"/>
                      <a:pt x="53706" y="18622"/>
                    </a:cubicBezTo>
                    <a:cubicBezTo>
                      <a:pt x="53493" y="18574"/>
                      <a:pt x="53257" y="18574"/>
                      <a:pt x="53068" y="18551"/>
                    </a:cubicBezTo>
                    <a:cubicBezTo>
                      <a:pt x="52619" y="18527"/>
                      <a:pt x="52194" y="18456"/>
                      <a:pt x="51792" y="18409"/>
                    </a:cubicBezTo>
                    <a:cubicBezTo>
                      <a:pt x="50918" y="18362"/>
                      <a:pt x="50091" y="18173"/>
                      <a:pt x="49264" y="17913"/>
                    </a:cubicBezTo>
                    <a:cubicBezTo>
                      <a:pt x="49028" y="17818"/>
                      <a:pt x="48792" y="17771"/>
                      <a:pt x="48555" y="17653"/>
                    </a:cubicBezTo>
                    <a:cubicBezTo>
                      <a:pt x="48319" y="17558"/>
                      <a:pt x="48083" y="17440"/>
                      <a:pt x="47870" y="17299"/>
                    </a:cubicBezTo>
                    <a:close/>
                    <a:moveTo>
                      <a:pt x="40049" y="17299"/>
                    </a:moveTo>
                    <a:cubicBezTo>
                      <a:pt x="40546" y="17724"/>
                      <a:pt x="41113" y="18126"/>
                      <a:pt x="41727" y="18433"/>
                    </a:cubicBezTo>
                    <a:cubicBezTo>
                      <a:pt x="42318" y="18740"/>
                      <a:pt x="42956" y="18976"/>
                      <a:pt x="43617" y="19189"/>
                    </a:cubicBezTo>
                    <a:cubicBezTo>
                      <a:pt x="43972" y="19307"/>
                      <a:pt x="44350" y="19378"/>
                      <a:pt x="44704" y="19449"/>
                    </a:cubicBezTo>
                    <a:cubicBezTo>
                      <a:pt x="44775" y="19425"/>
                      <a:pt x="44799" y="19331"/>
                      <a:pt x="44728" y="19331"/>
                    </a:cubicBezTo>
                    <a:cubicBezTo>
                      <a:pt x="44090" y="19142"/>
                      <a:pt x="43428" y="19000"/>
                      <a:pt x="42814" y="18763"/>
                    </a:cubicBezTo>
                    <a:cubicBezTo>
                      <a:pt x="42200" y="18527"/>
                      <a:pt x="41585" y="18267"/>
                      <a:pt x="40995" y="17937"/>
                    </a:cubicBezTo>
                    <a:cubicBezTo>
                      <a:pt x="40664" y="17724"/>
                      <a:pt x="40333" y="17535"/>
                      <a:pt x="40049" y="17299"/>
                    </a:cubicBezTo>
                    <a:close/>
                    <a:moveTo>
                      <a:pt x="46380" y="17068"/>
                    </a:moveTo>
                    <a:lnTo>
                      <a:pt x="46380" y="17068"/>
                    </a:lnTo>
                    <a:cubicBezTo>
                      <a:pt x="46883" y="17444"/>
                      <a:pt x="47447" y="17736"/>
                      <a:pt x="48012" y="18007"/>
                    </a:cubicBezTo>
                    <a:cubicBezTo>
                      <a:pt x="48603" y="18291"/>
                      <a:pt x="49264" y="18527"/>
                      <a:pt x="49878" y="18716"/>
                    </a:cubicBezTo>
                    <a:cubicBezTo>
                      <a:pt x="50516" y="18905"/>
                      <a:pt x="51154" y="19071"/>
                      <a:pt x="51816" y="19212"/>
                    </a:cubicBezTo>
                    <a:cubicBezTo>
                      <a:pt x="52477" y="19331"/>
                      <a:pt x="53115" y="19449"/>
                      <a:pt x="53801" y="19496"/>
                    </a:cubicBezTo>
                    <a:cubicBezTo>
                      <a:pt x="54462" y="19567"/>
                      <a:pt x="55124" y="19614"/>
                      <a:pt x="55785" y="19661"/>
                    </a:cubicBezTo>
                    <a:lnTo>
                      <a:pt x="56022" y="19661"/>
                    </a:lnTo>
                    <a:cubicBezTo>
                      <a:pt x="56069" y="19661"/>
                      <a:pt x="56069" y="19543"/>
                      <a:pt x="56022" y="19543"/>
                    </a:cubicBezTo>
                    <a:cubicBezTo>
                      <a:pt x="55360" y="19472"/>
                      <a:pt x="54675" y="19449"/>
                      <a:pt x="54037" y="19378"/>
                    </a:cubicBezTo>
                    <a:cubicBezTo>
                      <a:pt x="53399" y="19331"/>
                      <a:pt x="52737" y="19236"/>
                      <a:pt x="52099" y="19118"/>
                    </a:cubicBezTo>
                    <a:cubicBezTo>
                      <a:pt x="51438" y="19000"/>
                      <a:pt x="50800" y="18858"/>
                      <a:pt x="50162" y="18669"/>
                    </a:cubicBezTo>
                    <a:cubicBezTo>
                      <a:pt x="49524" y="18504"/>
                      <a:pt x="48910" y="18267"/>
                      <a:pt x="48272" y="18031"/>
                    </a:cubicBezTo>
                    <a:cubicBezTo>
                      <a:pt x="47657" y="17771"/>
                      <a:pt x="47067" y="17464"/>
                      <a:pt x="46500" y="17133"/>
                    </a:cubicBezTo>
                    <a:cubicBezTo>
                      <a:pt x="46470" y="17119"/>
                      <a:pt x="46423" y="17095"/>
                      <a:pt x="46380" y="17068"/>
                    </a:cubicBezTo>
                    <a:close/>
                    <a:moveTo>
                      <a:pt x="45011" y="16755"/>
                    </a:moveTo>
                    <a:cubicBezTo>
                      <a:pt x="45011" y="16755"/>
                      <a:pt x="44964" y="16755"/>
                      <a:pt x="44964" y="16779"/>
                    </a:cubicBezTo>
                    <a:cubicBezTo>
                      <a:pt x="45531" y="17228"/>
                      <a:pt x="46145" y="17677"/>
                      <a:pt x="46783" y="18031"/>
                    </a:cubicBezTo>
                    <a:cubicBezTo>
                      <a:pt x="47398" y="18409"/>
                      <a:pt x="48035" y="18740"/>
                      <a:pt x="48721" y="19023"/>
                    </a:cubicBezTo>
                    <a:cubicBezTo>
                      <a:pt x="49382" y="19307"/>
                      <a:pt x="50020" y="19543"/>
                      <a:pt x="50705" y="19709"/>
                    </a:cubicBezTo>
                    <a:cubicBezTo>
                      <a:pt x="51343" y="19898"/>
                      <a:pt x="52005" y="20016"/>
                      <a:pt x="52690" y="20087"/>
                    </a:cubicBezTo>
                    <a:cubicBezTo>
                      <a:pt x="53177" y="20159"/>
                      <a:pt x="53692" y="20190"/>
                      <a:pt x="54214" y="20190"/>
                    </a:cubicBezTo>
                    <a:cubicBezTo>
                      <a:pt x="54375" y="20190"/>
                      <a:pt x="54537" y="20187"/>
                      <a:pt x="54698" y="20181"/>
                    </a:cubicBezTo>
                    <a:cubicBezTo>
                      <a:pt x="54769" y="20181"/>
                      <a:pt x="54864" y="20181"/>
                      <a:pt x="54958" y="20157"/>
                    </a:cubicBezTo>
                    <a:cubicBezTo>
                      <a:pt x="55006" y="20157"/>
                      <a:pt x="55006" y="20063"/>
                      <a:pt x="54958" y="20063"/>
                    </a:cubicBezTo>
                    <a:cubicBezTo>
                      <a:pt x="54273" y="20063"/>
                      <a:pt x="53635" y="20063"/>
                      <a:pt x="52950" y="20016"/>
                    </a:cubicBezTo>
                    <a:cubicBezTo>
                      <a:pt x="52288" y="19945"/>
                      <a:pt x="51627" y="19827"/>
                      <a:pt x="50965" y="19661"/>
                    </a:cubicBezTo>
                    <a:cubicBezTo>
                      <a:pt x="50327" y="19472"/>
                      <a:pt x="49642" y="19260"/>
                      <a:pt x="49028" y="19023"/>
                    </a:cubicBezTo>
                    <a:cubicBezTo>
                      <a:pt x="48343" y="18763"/>
                      <a:pt x="47681" y="18433"/>
                      <a:pt x="47043" y="18078"/>
                    </a:cubicBezTo>
                    <a:cubicBezTo>
                      <a:pt x="46382" y="17724"/>
                      <a:pt x="45791" y="17346"/>
                      <a:pt x="45200" y="16897"/>
                    </a:cubicBezTo>
                    <a:cubicBezTo>
                      <a:pt x="45153" y="16850"/>
                      <a:pt x="45058" y="16826"/>
                      <a:pt x="45011" y="16755"/>
                    </a:cubicBezTo>
                    <a:close/>
                    <a:moveTo>
                      <a:pt x="37474" y="15196"/>
                    </a:moveTo>
                    <a:cubicBezTo>
                      <a:pt x="37569" y="15338"/>
                      <a:pt x="37687" y="15479"/>
                      <a:pt x="37758" y="15621"/>
                    </a:cubicBezTo>
                    <a:cubicBezTo>
                      <a:pt x="37852" y="15786"/>
                      <a:pt x="37970" y="15928"/>
                      <a:pt x="38088" y="16046"/>
                    </a:cubicBezTo>
                    <a:cubicBezTo>
                      <a:pt x="38301" y="16306"/>
                      <a:pt x="38537" y="16566"/>
                      <a:pt x="38774" y="16850"/>
                    </a:cubicBezTo>
                    <a:cubicBezTo>
                      <a:pt x="39246" y="17346"/>
                      <a:pt x="39742" y="17842"/>
                      <a:pt x="40333" y="18267"/>
                    </a:cubicBezTo>
                    <a:cubicBezTo>
                      <a:pt x="40900" y="18669"/>
                      <a:pt x="41491" y="19000"/>
                      <a:pt x="42105" y="19260"/>
                    </a:cubicBezTo>
                    <a:cubicBezTo>
                      <a:pt x="42719" y="19520"/>
                      <a:pt x="43381" y="19732"/>
                      <a:pt x="44066" y="19921"/>
                    </a:cubicBezTo>
                    <a:cubicBezTo>
                      <a:pt x="44728" y="20087"/>
                      <a:pt x="45389" y="20205"/>
                      <a:pt x="46074" y="20323"/>
                    </a:cubicBezTo>
                    <a:cubicBezTo>
                      <a:pt x="46145" y="20323"/>
                      <a:pt x="46240" y="20347"/>
                      <a:pt x="46311" y="20347"/>
                    </a:cubicBezTo>
                    <a:cubicBezTo>
                      <a:pt x="46330" y="20354"/>
                      <a:pt x="46347" y="20358"/>
                      <a:pt x="46361" y="20358"/>
                    </a:cubicBezTo>
                    <a:cubicBezTo>
                      <a:pt x="46434" y="20358"/>
                      <a:pt x="46441" y="20272"/>
                      <a:pt x="46382" y="20252"/>
                    </a:cubicBezTo>
                    <a:cubicBezTo>
                      <a:pt x="46074" y="20157"/>
                      <a:pt x="45720" y="20134"/>
                      <a:pt x="45389" y="20039"/>
                    </a:cubicBezTo>
                    <a:cubicBezTo>
                      <a:pt x="45058" y="19968"/>
                      <a:pt x="44728" y="19898"/>
                      <a:pt x="44373" y="19827"/>
                    </a:cubicBezTo>
                    <a:cubicBezTo>
                      <a:pt x="43735" y="19685"/>
                      <a:pt x="43074" y="19472"/>
                      <a:pt x="42436" y="19236"/>
                    </a:cubicBezTo>
                    <a:cubicBezTo>
                      <a:pt x="41821" y="19000"/>
                      <a:pt x="41184" y="18669"/>
                      <a:pt x="40640" y="18315"/>
                    </a:cubicBezTo>
                    <a:cubicBezTo>
                      <a:pt x="40049" y="17937"/>
                      <a:pt x="39506" y="17464"/>
                      <a:pt x="39033" y="16968"/>
                    </a:cubicBezTo>
                    <a:cubicBezTo>
                      <a:pt x="38537" y="16448"/>
                      <a:pt x="38112" y="15928"/>
                      <a:pt x="37639" y="15385"/>
                    </a:cubicBezTo>
                    <a:cubicBezTo>
                      <a:pt x="37592" y="15338"/>
                      <a:pt x="37521" y="15243"/>
                      <a:pt x="37498" y="15196"/>
                    </a:cubicBezTo>
                    <a:close/>
                    <a:moveTo>
                      <a:pt x="36783" y="14122"/>
                    </a:moveTo>
                    <a:cubicBezTo>
                      <a:pt x="36776" y="14122"/>
                      <a:pt x="36765" y="14133"/>
                      <a:pt x="36765" y="14133"/>
                    </a:cubicBezTo>
                    <a:cubicBezTo>
                      <a:pt x="36883" y="14511"/>
                      <a:pt x="37049" y="14865"/>
                      <a:pt x="37238" y="15219"/>
                    </a:cubicBezTo>
                    <a:cubicBezTo>
                      <a:pt x="37403" y="15574"/>
                      <a:pt x="37616" y="15905"/>
                      <a:pt x="37852" y="16235"/>
                    </a:cubicBezTo>
                    <a:cubicBezTo>
                      <a:pt x="38301" y="16873"/>
                      <a:pt x="38821" y="17488"/>
                      <a:pt x="39411" y="18031"/>
                    </a:cubicBezTo>
                    <a:cubicBezTo>
                      <a:pt x="40002" y="18598"/>
                      <a:pt x="40664" y="19094"/>
                      <a:pt x="41373" y="19543"/>
                    </a:cubicBezTo>
                    <a:cubicBezTo>
                      <a:pt x="42081" y="19968"/>
                      <a:pt x="42837" y="20394"/>
                      <a:pt x="43641" y="20677"/>
                    </a:cubicBezTo>
                    <a:cubicBezTo>
                      <a:pt x="44444" y="21008"/>
                      <a:pt x="45271" y="21268"/>
                      <a:pt x="46098" y="21457"/>
                    </a:cubicBezTo>
                    <a:cubicBezTo>
                      <a:pt x="46193" y="21481"/>
                      <a:pt x="46311" y="21481"/>
                      <a:pt x="46382" y="21504"/>
                    </a:cubicBezTo>
                    <a:cubicBezTo>
                      <a:pt x="46452" y="21504"/>
                      <a:pt x="46476" y="21433"/>
                      <a:pt x="46429" y="21386"/>
                    </a:cubicBezTo>
                    <a:cubicBezTo>
                      <a:pt x="45602" y="21197"/>
                      <a:pt x="44775" y="20961"/>
                      <a:pt x="43995" y="20654"/>
                    </a:cubicBezTo>
                    <a:cubicBezTo>
                      <a:pt x="43168" y="20417"/>
                      <a:pt x="42412" y="20063"/>
                      <a:pt x="41703" y="19614"/>
                    </a:cubicBezTo>
                    <a:cubicBezTo>
                      <a:pt x="40995" y="19212"/>
                      <a:pt x="40333" y="18716"/>
                      <a:pt x="39719" y="18173"/>
                    </a:cubicBezTo>
                    <a:cubicBezTo>
                      <a:pt x="39128" y="17653"/>
                      <a:pt x="38585" y="17062"/>
                      <a:pt x="38112" y="16424"/>
                    </a:cubicBezTo>
                    <a:cubicBezTo>
                      <a:pt x="37876" y="16117"/>
                      <a:pt x="37687" y="15786"/>
                      <a:pt x="37474" y="15432"/>
                    </a:cubicBezTo>
                    <a:cubicBezTo>
                      <a:pt x="37261" y="15101"/>
                      <a:pt x="37096" y="14747"/>
                      <a:pt x="36907" y="14392"/>
                    </a:cubicBezTo>
                    <a:cubicBezTo>
                      <a:pt x="36883" y="14298"/>
                      <a:pt x="36812" y="14227"/>
                      <a:pt x="36789" y="14133"/>
                    </a:cubicBezTo>
                    <a:cubicBezTo>
                      <a:pt x="36789" y="14125"/>
                      <a:pt x="36786" y="14122"/>
                      <a:pt x="36783" y="14122"/>
                    </a:cubicBezTo>
                    <a:close/>
                    <a:moveTo>
                      <a:pt x="36529" y="14605"/>
                    </a:moveTo>
                    <a:cubicBezTo>
                      <a:pt x="36694" y="15007"/>
                      <a:pt x="36860" y="15432"/>
                      <a:pt x="37096" y="15834"/>
                    </a:cubicBezTo>
                    <a:cubicBezTo>
                      <a:pt x="37285" y="16235"/>
                      <a:pt x="37569" y="16613"/>
                      <a:pt x="37805" y="16991"/>
                    </a:cubicBezTo>
                    <a:cubicBezTo>
                      <a:pt x="38325" y="17724"/>
                      <a:pt x="38915" y="18409"/>
                      <a:pt x="39600" y="19023"/>
                    </a:cubicBezTo>
                    <a:cubicBezTo>
                      <a:pt x="40286" y="19661"/>
                      <a:pt x="41018" y="20181"/>
                      <a:pt x="41845" y="20654"/>
                    </a:cubicBezTo>
                    <a:cubicBezTo>
                      <a:pt x="42648" y="21103"/>
                      <a:pt x="43499" y="21481"/>
                      <a:pt x="44373" y="21788"/>
                    </a:cubicBezTo>
                    <a:cubicBezTo>
                      <a:pt x="45271" y="22071"/>
                      <a:pt x="46193" y="22260"/>
                      <a:pt x="47090" y="22331"/>
                    </a:cubicBezTo>
                    <a:cubicBezTo>
                      <a:pt x="47209" y="22331"/>
                      <a:pt x="47327" y="22331"/>
                      <a:pt x="47445" y="22378"/>
                    </a:cubicBezTo>
                    <a:cubicBezTo>
                      <a:pt x="47516" y="22308"/>
                      <a:pt x="47516" y="22213"/>
                      <a:pt x="47445" y="22213"/>
                    </a:cubicBezTo>
                    <a:cubicBezTo>
                      <a:pt x="46547" y="22095"/>
                      <a:pt x="45625" y="21953"/>
                      <a:pt x="44775" y="21717"/>
                    </a:cubicBezTo>
                    <a:cubicBezTo>
                      <a:pt x="43877" y="21457"/>
                      <a:pt x="43026" y="21126"/>
                      <a:pt x="42223" y="20677"/>
                    </a:cubicBezTo>
                    <a:cubicBezTo>
                      <a:pt x="41420" y="20252"/>
                      <a:pt x="40664" y="19732"/>
                      <a:pt x="39979" y="19142"/>
                    </a:cubicBezTo>
                    <a:cubicBezTo>
                      <a:pt x="39293" y="18551"/>
                      <a:pt x="38655" y="17913"/>
                      <a:pt x="38112" y="17204"/>
                    </a:cubicBezTo>
                    <a:cubicBezTo>
                      <a:pt x="37852" y="16850"/>
                      <a:pt x="37592" y="16472"/>
                      <a:pt x="37356" y="16070"/>
                    </a:cubicBezTo>
                    <a:cubicBezTo>
                      <a:pt x="37238" y="15881"/>
                      <a:pt x="37120" y="15692"/>
                      <a:pt x="37025" y="15479"/>
                    </a:cubicBezTo>
                    <a:cubicBezTo>
                      <a:pt x="36907" y="15290"/>
                      <a:pt x="36812" y="15101"/>
                      <a:pt x="36694" y="14889"/>
                    </a:cubicBezTo>
                    <a:cubicBezTo>
                      <a:pt x="36647" y="14818"/>
                      <a:pt x="36623" y="14700"/>
                      <a:pt x="36553" y="14605"/>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548825" y="3827375"/>
                <a:ext cx="321350" cy="392050"/>
              </a:xfrm>
              <a:custGeom>
                <a:avLst/>
                <a:gdLst/>
                <a:ahLst/>
                <a:cxnLst/>
                <a:rect l="l" t="t" r="r" b="b"/>
                <a:pathLst>
                  <a:path w="12854" h="15682" extrusionOk="0">
                    <a:moveTo>
                      <a:pt x="5057" y="0"/>
                    </a:moveTo>
                    <a:cubicBezTo>
                      <a:pt x="4629" y="0"/>
                      <a:pt x="4196" y="76"/>
                      <a:pt x="3780" y="226"/>
                    </a:cubicBezTo>
                    <a:cubicBezTo>
                      <a:pt x="2079" y="887"/>
                      <a:pt x="1040" y="2541"/>
                      <a:pt x="567" y="4195"/>
                    </a:cubicBezTo>
                    <a:cubicBezTo>
                      <a:pt x="0" y="6132"/>
                      <a:pt x="662" y="8093"/>
                      <a:pt x="1394" y="9913"/>
                    </a:cubicBezTo>
                    <a:cubicBezTo>
                      <a:pt x="2126" y="11661"/>
                      <a:pt x="3639" y="13528"/>
                      <a:pt x="3284" y="15489"/>
                    </a:cubicBezTo>
                    <a:cubicBezTo>
                      <a:pt x="3284" y="15595"/>
                      <a:pt x="3379" y="15681"/>
                      <a:pt x="3467" y="15681"/>
                    </a:cubicBezTo>
                    <a:cubicBezTo>
                      <a:pt x="3477" y="15681"/>
                      <a:pt x="3487" y="15680"/>
                      <a:pt x="3497" y="15678"/>
                    </a:cubicBezTo>
                    <a:cubicBezTo>
                      <a:pt x="3544" y="15678"/>
                      <a:pt x="3615" y="15654"/>
                      <a:pt x="3639" y="15583"/>
                    </a:cubicBezTo>
                    <a:cubicBezTo>
                      <a:pt x="4466" y="13717"/>
                      <a:pt x="6757" y="12961"/>
                      <a:pt x="8364" y="11850"/>
                    </a:cubicBezTo>
                    <a:cubicBezTo>
                      <a:pt x="10018" y="10716"/>
                      <a:pt x="11648" y="9393"/>
                      <a:pt x="12263" y="7455"/>
                    </a:cubicBezTo>
                    <a:cubicBezTo>
                      <a:pt x="12806" y="5849"/>
                      <a:pt x="12853" y="3911"/>
                      <a:pt x="11743" y="2446"/>
                    </a:cubicBezTo>
                    <a:cubicBezTo>
                      <a:pt x="11092" y="1596"/>
                      <a:pt x="10088" y="1075"/>
                      <a:pt x="9056" y="1075"/>
                    </a:cubicBezTo>
                    <a:cubicBezTo>
                      <a:pt x="8625" y="1075"/>
                      <a:pt x="8190" y="1165"/>
                      <a:pt x="7773" y="1360"/>
                    </a:cubicBezTo>
                    <a:cubicBezTo>
                      <a:pt x="7773" y="1383"/>
                      <a:pt x="7750" y="1383"/>
                      <a:pt x="7750" y="1383"/>
                    </a:cubicBezTo>
                    <a:cubicBezTo>
                      <a:pt x="7128" y="459"/>
                      <a:pt x="6111" y="0"/>
                      <a:pt x="50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528150" y="3751025"/>
                <a:ext cx="427075" cy="202400"/>
              </a:xfrm>
              <a:custGeom>
                <a:avLst/>
                <a:gdLst/>
                <a:ahLst/>
                <a:cxnLst/>
                <a:rect l="l" t="t" r="r" b="b"/>
                <a:pathLst>
                  <a:path w="17083" h="8096" extrusionOk="0">
                    <a:moveTo>
                      <a:pt x="3521" y="0"/>
                    </a:moveTo>
                    <a:cubicBezTo>
                      <a:pt x="3307" y="0"/>
                      <a:pt x="3094" y="14"/>
                      <a:pt x="2883" y="43"/>
                    </a:cubicBezTo>
                    <a:cubicBezTo>
                      <a:pt x="1890" y="161"/>
                      <a:pt x="1016" y="775"/>
                      <a:pt x="567" y="1602"/>
                    </a:cubicBezTo>
                    <a:lnTo>
                      <a:pt x="473" y="1767"/>
                    </a:lnTo>
                    <a:cubicBezTo>
                      <a:pt x="142" y="2240"/>
                      <a:pt x="0" y="2807"/>
                      <a:pt x="189" y="3303"/>
                    </a:cubicBezTo>
                    <a:cubicBezTo>
                      <a:pt x="378" y="3757"/>
                      <a:pt x="930" y="4014"/>
                      <a:pt x="1446" y="4014"/>
                    </a:cubicBezTo>
                    <a:cubicBezTo>
                      <a:pt x="1575" y="4014"/>
                      <a:pt x="1701" y="3998"/>
                      <a:pt x="1819" y="3965"/>
                    </a:cubicBezTo>
                    <a:cubicBezTo>
                      <a:pt x="2174" y="3847"/>
                      <a:pt x="2410" y="3587"/>
                      <a:pt x="2646" y="3303"/>
                    </a:cubicBezTo>
                    <a:cubicBezTo>
                      <a:pt x="3119" y="2807"/>
                      <a:pt x="3639" y="2334"/>
                      <a:pt x="4324" y="2169"/>
                    </a:cubicBezTo>
                    <a:cubicBezTo>
                      <a:pt x="4614" y="2079"/>
                      <a:pt x="4928" y="2038"/>
                      <a:pt x="5253" y="2038"/>
                    </a:cubicBezTo>
                    <a:cubicBezTo>
                      <a:pt x="6382" y="2038"/>
                      <a:pt x="7630" y="2540"/>
                      <a:pt x="8364" y="3256"/>
                    </a:cubicBezTo>
                    <a:lnTo>
                      <a:pt x="8364" y="3280"/>
                    </a:lnTo>
                    <a:cubicBezTo>
                      <a:pt x="8394" y="3325"/>
                      <a:pt x="8434" y="3344"/>
                      <a:pt x="8473" y="3344"/>
                    </a:cubicBezTo>
                    <a:cubicBezTo>
                      <a:pt x="8558" y="3344"/>
                      <a:pt x="8640" y="3258"/>
                      <a:pt x="8624" y="3161"/>
                    </a:cubicBezTo>
                    <a:cubicBezTo>
                      <a:pt x="8624" y="3138"/>
                      <a:pt x="8624" y="3114"/>
                      <a:pt x="8600" y="3067"/>
                    </a:cubicBezTo>
                    <a:cubicBezTo>
                      <a:pt x="7701" y="1310"/>
                      <a:pt x="5596" y="0"/>
                      <a:pt x="3521" y="0"/>
                    </a:cubicBezTo>
                    <a:close/>
                    <a:moveTo>
                      <a:pt x="12356" y="2569"/>
                    </a:moveTo>
                    <a:cubicBezTo>
                      <a:pt x="11311" y="2569"/>
                      <a:pt x="10268" y="2818"/>
                      <a:pt x="9404" y="3303"/>
                    </a:cubicBezTo>
                    <a:cubicBezTo>
                      <a:pt x="9333" y="3350"/>
                      <a:pt x="9333" y="3350"/>
                      <a:pt x="9309" y="3374"/>
                    </a:cubicBezTo>
                    <a:cubicBezTo>
                      <a:pt x="9212" y="3472"/>
                      <a:pt x="9275" y="3634"/>
                      <a:pt x="9380" y="3634"/>
                    </a:cubicBezTo>
                    <a:cubicBezTo>
                      <a:pt x="9403" y="3634"/>
                      <a:pt x="9426" y="3627"/>
                      <a:pt x="9451" y="3610"/>
                    </a:cubicBezTo>
                    <a:cubicBezTo>
                      <a:pt x="9451" y="3587"/>
                      <a:pt x="9498" y="3587"/>
                      <a:pt x="9498" y="3587"/>
                    </a:cubicBezTo>
                    <a:cubicBezTo>
                      <a:pt x="9756" y="3526"/>
                      <a:pt x="10034" y="3497"/>
                      <a:pt x="10321" y="3497"/>
                    </a:cubicBezTo>
                    <a:cubicBezTo>
                      <a:pt x="11482" y="3497"/>
                      <a:pt x="12795" y="3977"/>
                      <a:pt x="13515" y="4792"/>
                    </a:cubicBezTo>
                    <a:cubicBezTo>
                      <a:pt x="13987" y="5311"/>
                      <a:pt x="14153" y="5973"/>
                      <a:pt x="14271" y="6658"/>
                    </a:cubicBezTo>
                    <a:cubicBezTo>
                      <a:pt x="14366" y="7013"/>
                      <a:pt x="14389" y="7320"/>
                      <a:pt x="14625" y="7627"/>
                    </a:cubicBezTo>
                    <a:cubicBezTo>
                      <a:pt x="14867" y="7914"/>
                      <a:pt x="15293" y="8095"/>
                      <a:pt x="15705" y="8095"/>
                    </a:cubicBezTo>
                    <a:cubicBezTo>
                      <a:pt x="15936" y="8095"/>
                      <a:pt x="16163" y="8038"/>
                      <a:pt x="16350" y="7910"/>
                    </a:cubicBezTo>
                    <a:cubicBezTo>
                      <a:pt x="16776" y="7603"/>
                      <a:pt x="16965" y="7036"/>
                      <a:pt x="16965" y="6469"/>
                    </a:cubicBezTo>
                    <a:cubicBezTo>
                      <a:pt x="16988" y="6422"/>
                      <a:pt x="16988" y="6351"/>
                      <a:pt x="16988" y="6304"/>
                    </a:cubicBezTo>
                    <a:cubicBezTo>
                      <a:pt x="17083" y="5359"/>
                      <a:pt x="16657" y="4366"/>
                      <a:pt x="15925" y="3752"/>
                    </a:cubicBezTo>
                    <a:cubicBezTo>
                      <a:pt x="14956" y="2954"/>
                      <a:pt x="13654" y="2569"/>
                      <a:pt x="12356" y="25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460200" y="3663625"/>
                <a:ext cx="590125" cy="272850"/>
              </a:xfrm>
              <a:custGeom>
                <a:avLst/>
                <a:gdLst/>
                <a:ahLst/>
                <a:cxnLst/>
                <a:rect l="l" t="t" r="r" b="b"/>
                <a:pathLst>
                  <a:path w="23605" h="10914" extrusionOk="0">
                    <a:moveTo>
                      <a:pt x="9971" y="109"/>
                    </a:moveTo>
                    <a:cubicBezTo>
                      <a:pt x="9910" y="109"/>
                      <a:pt x="9847" y="118"/>
                      <a:pt x="9783" y="136"/>
                    </a:cubicBezTo>
                    <a:cubicBezTo>
                      <a:pt x="8979" y="373"/>
                      <a:pt x="9806" y="1459"/>
                      <a:pt x="10043" y="1814"/>
                    </a:cubicBezTo>
                    <a:cubicBezTo>
                      <a:pt x="10373" y="2286"/>
                      <a:pt x="10728" y="2735"/>
                      <a:pt x="11035" y="3231"/>
                    </a:cubicBezTo>
                    <a:cubicBezTo>
                      <a:pt x="11295" y="3680"/>
                      <a:pt x="11437" y="4295"/>
                      <a:pt x="11815" y="4673"/>
                    </a:cubicBezTo>
                    <a:cubicBezTo>
                      <a:pt x="11850" y="4708"/>
                      <a:pt x="11891" y="4726"/>
                      <a:pt x="11930" y="4726"/>
                    </a:cubicBezTo>
                    <a:cubicBezTo>
                      <a:pt x="11968" y="4726"/>
                      <a:pt x="12004" y="4708"/>
                      <a:pt x="12027" y="4673"/>
                    </a:cubicBezTo>
                    <a:cubicBezTo>
                      <a:pt x="12027" y="4649"/>
                      <a:pt x="12051" y="4649"/>
                      <a:pt x="12051" y="4625"/>
                    </a:cubicBezTo>
                    <a:cubicBezTo>
                      <a:pt x="12027" y="3468"/>
                      <a:pt x="11791" y="2428"/>
                      <a:pt x="11342" y="1483"/>
                    </a:cubicBezTo>
                    <a:cubicBezTo>
                      <a:pt x="11126" y="1052"/>
                      <a:pt x="10616" y="109"/>
                      <a:pt x="9971" y="109"/>
                    </a:cubicBezTo>
                    <a:close/>
                    <a:moveTo>
                      <a:pt x="16447" y="1969"/>
                    </a:moveTo>
                    <a:cubicBezTo>
                      <a:pt x="15926" y="1969"/>
                      <a:pt x="15290" y="2316"/>
                      <a:pt x="14957" y="2499"/>
                    </a:cubicBezTo>
                    <a:cubicBezTo>
                      <a:pt x="14012" y="3042"/>
                      <a:pt x="13232" y="3798"/>
                      <a:pt x="12642" y="4673"/>
                    </a:cubicBezTo>
                    <a:cubicBezTo>
                      <a:pt x="12618" y="4696"/>
                      <a:pt x="12618" y="4744"/>
                      <a:pt x="12618" y="4744"/>
                    </a:cubicBezTo>
                    <a:lnTo>
                      <a:pt x="12618" y="4767"/>
                    </a:lnTo>
                    <a:lnTo>
                      <a:pt x="12618" y="4791"/>
                    </a:lnTo>
                    <a:cubicBezTo>
                      <a:pt x="12618" y="4865"/>
                      <a:pt x="12661" y="4924"/>
                      <a:pt x="12736" y="4924"/>
                    </a:cubicBezTo>
                    <a:cubicBezTo>
                      <a:pt x="12757" y="4924"/>
                      <a:pt x="12781" y="4919"/>
                      <a:pt x="12807" y="4909"/>
                    </a:cubicBezTo>
                    <a:cubicBezTo>
                      <a:pt x="13327" y="4838"/>
                      <a:pt x="13776" y="4389"/>
                      <a:pt x="14272" y="4153"/>
                    </a:cubicBezTo>
                    <a:cubicBezTo>
                      <a:pt x="14815" y="3893"/>
                      <a:pt x="15335" y="3704"/>
                      <a:pt x="15879" y="3468"/>
                    </a:cubicBezTo>
                    <a:cubicBezTo>
                      <a:pt x="16257" y="3326"/>
                      <a:pt x="17556" y="2830"/>
                      <a:pt x="17013" y="2192"/>
                    </a:cubicBezTo>
                    <a:cubicBezTo>
                      <a:pt x="16866" y="2031"/>
                      <a:pt x="16667" y="1969"/>
                      <a:pt x="16447" y="1969"/>
                    </a:cubicBezTo>
                    <a:close/>
                    <a:moveTo>
                      <a:pt x="4634" y="1"/>
                    </a:moveTo>
                    <a:cubicBezTo>
                      <a:pt x="4492" y="1"/>
                      <a:pt x="4350" y="7"/>
                      <a:pt x="4207" y="18"/>
                    </a:cubicBezTo>
                    <a:cubicBezTo>
                      <a:pt x="2813" y="136"/>
                      <a:pt x="1489" y="774"/>
                      <a:pt x="733" y="1956"/>
                    </a:cubicBezTo>
                    <a:cubicBezTo>
                      <a:pt x="119" y="2995"/>
                      <a:pt x="1" y="4436"/>
                      <a:pt x="1182" y="5145"/>
                    </a:cubicBezTo>
                    <a:cubicBezTo>
                      <a:pt x="1206" y="5192"/>
                      <a:pt x="1253" y="5192"/>
                      <a:pt x="1277" y="5192"/>
                    </a:cubicBezTo>
                    <a:cubicBezTo>
                      <a:pt x="1489" y="5311"/>
                      <a:pt x="1726" y="5334"/>
                      <a:pt x="2009" y="5358"/>
                    </a:cubicBezTo>
                    <a:cubicBezTo>
                      <a:pt x="2080" y="5358"/>
                      <a:pt x="2127" y="5311"/>
                      <a:pt x="2151" y="5263"/>
                    </a:cubicBezTo>
                    <a:cubicBezTo>
                      <a:pt x="2439" y="3559"/>
                      <a:pt x="4083" y="2854"/>
                      <a:pt x="5718" y="2854"/>
                    </a:cubicBezTo>
                    <a:cubicBezTo>
                      <a:pt x="5964" y="2854"/>
                      <a:pt x="6210" y="2870"/>
                      <a:pt x="6451" y="2901"/>
                    </a:cubicBezTo>
                    <a:cubicBezTo>
                      <a:pt x="8271" y="3137"/>
                      <a:pt x="9948" y="4058"/>
                      <a:pt x="11224" y="5358"/>
                    </a:cubicBezTo>
                    <a:cubicBezTo>
                      <a:pt x="11257" y="5391"/>
                      <a:pt x="11292" y="5403"/>
                      <a:pt x="11325" y="5403"/>
                    </a:cubicBezTo>
                    <a:cubicBezTo>
                      <a:pt x="11389" y="5403"/>
                      <a:pt x="11445" y="5357"/>
                      <a:pt x="11460" y="5311"/>
                    </a:cubicBezTo>
                    <a:cubicBezTo>
                      <a:pt x="11484" y="5263"/>
                      <a:pt x="11484" y="5216"/>
                      <a:pt x="11460" y="5192"/>
                    </a:cubicBezTo>
                    <a:cubicBezTo>
                      <a:pt x="10241" y="2618"/>
                      <a:pt x="7684" y="1"/>
                      <a:pt x="4634" y="1"/>
                    </a:cubicBezTo>
                    <a:close/>
                    <a:moveTo>
                      <a:pt x="18144" y="3903"/>
                    </a:moveTo>
                    <a:cubicBezTo>
                      <a:pt x="16255" y="3903"/>
                      <a:pt x="14282" y="4585"/>
                      <a:pt x="12783" y="5523"/>
                    </a:cubicBezTo>
                    <a:cubicBezTo>
                      <a:pt x="12760" y="5571"/>
                      <a:pt x="12736" y="5618"/>
                      <a:pt x="12736" y="5641"/>
                    </a:cubicBezTo>
                    <a:cubicBezTo>
                      <a:pt x="12736" y="5728"/>
                      <a:pt x="12775" y="5833"/>
                      <a:pt x="12872" y="5833"/>
                    </a:cubicBezTo>
                    <a:cubicBezTo>
                      <a:pt x="12881" y="5833"/>
                      <a:pt x="12891" y="5833"/>
                      <a:pt x="12901" y="5830"/>
                    </a:cubicBezTo>
                    <a:cubicBezTo>
                      <a:pt x="13581" y="5658"/>
                      <a:pt x="14285" y="5569"/>
                      <a:pt x="14990" y="5569"/>
                    </a:cubicBezTo>
                    <a:cubicBezTo>
                      <a:pt x="16122" y="5569"/>
                      <a:pt x="17254" y="5799"/>
                      <a:pt x="18289" y="6279"/>
                    </a:cubicBezTo>
                    <a:cubicBezTo>
                      <a:pt x="19966" y="7035"/>
                      <a:pt x="21384" y="8642"/>
                      <a:pt x="20557" y="10485"/>
                    </a:cubicBezTo>
                    <a:cubicBezTo>
                      <a:pt x="20533" y="10532"/>
                      <a:pt x="20557" y="10603"/>
                      <a:pt x="20628" y="10650"/>
                    </a:cubicBezTo>
                    <a:cubicBezTo>
                      <a:pt x="20864" y="10769"/>
                      <a:pt x="21100" y="10839"/>
                      <a:pt x="21336" y="10887"/>
                    </a:cubicBezTo>
                    <a:cubicBezTo>
                      <a:pt x="21360" y="10910"/>
                      <a:pt x="21384" y="10910"/>
                      <a:pt x="21431" y="10910"/>
                    </a:cubicBezTo>
                    <a:cubicBezTo>
                      <a:pt x="21467" y="10912"/>
                      <a:pt x="21502" y="10913"/>
                      <a:pt x="21537" y="10913"/>
                    </a:cubicBezTo>
                    <a:cubicBezTo>
                      <a:pt x="22838" y="10913"/>
                      <a:pt x="23511" y="9649"/>
                      <a:pt x="23534" y="8453"/>
                    </a:cubicBezTo>
                    <a:cubicBezTo>
                      <a:pt x="23605" y="7106"/>
                      <a:pt x="22849" y="5830"/>
                      <a:pt x="21738" y="5003"/>
                    </a:cubicBezTo>
                    <a:cubicBezTo>
                      <a:pt x="20699" y="4224"/>
                      <a:pt x="19442" y="3903"/>
                      <a:pt x="18144" y="39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474375" y="3672175"/>
                <a:ext cx="562950" cy="527525"/>
              </a:xfrm>
              <a:custGeom>
                <a:avLst/>
                <a:gdLst/>
                <a:ahLst/>
                <a:cxnLst/>
                <a:rect l="l" t="t" r="r" b="b"/>
                <a:pathLst>
                  <a:path w="22518" h="21101" extrusionOk="0">
                    <a:moveTo>
                      <a:pt x="6711" y="1377"/>
                    </a:moveTo>
                    <a:cubicBezTo>
                      <a:pt x="6711" y="1385"/>
                      <a:pt x="6714" y="1388"/>
                      <a:pt x="6716" y="1388"/>
                    </a:cubicBezTo>
                    <a:cubicBezTo>
                      <a:pt x="6722" y="1388"/>
                      <a:pt x="6727" y="1377"/>
                      <a:pt x="6711" y="1377"/>
                    </a:cubicBezTo>
                    <a:close/>
                    <a:moveTo>
                      <a:pt x="9428" y="69"/>
                    </a:moveTo>
                    <a:cubicBezTo>
                      <a:pt x="9400" y="69"/>
                      <a:pt x="9369" y="96"/>
                      <a:pt x="9405" y="149"/>
                    </a:cubicBezTo>
                    <a:cubicBezTo>
                      <a:pt x="9594" y="432"/>
                      <a:pt x="9830" y="763"/>
                      <a:pt x="10019" y="1094"/>
                    </a:cubicBezTo>
                    <a:cubicBezTo>
                      <a:pt x="10184" y="1425"/>
                      <a:pt x="10373" y="1732"/>
                      <a:pt x="10515" y="2086"/>
                    </a:cubicBezTo>
                    <a:lnTo>
                      <a:pt x="10539" y="2062"/>
                    </a:lnTo>
                    <a:cubicBezTo>
                      <a:pt x="10397" y="1708"/>
                      <a:pt x="10255" y="1354"/>
                      <a:pt x="10066" y="1023"/>
                    </a:cubicBezTo>
                    <a:cubicBezTo>
                      <a:pt x="9901" y="716"/>
                      <a:pt x="9688" y="385"/>
                      <a:pt x="9452" y="78"/>
                    </a:cubicBezTo>
                    <a:cubicBezTo>
                      <a:pt x="9446" y="72"/>
                      <a:pt x="9437" y="69"/>
                      <a:pt x="9428" y="69"/>
                    </a:cubicBezTo>
                    <a:close/>
                    <a:moveTo>
                      <a:pt x="8507" y="2842"/>
                    </a:moveTo>
                    <a:lnTo>
                      <a:pt x="8507" y="2842"/>
                    </a:lnTo>
                    <a:cubicBezTo>
                      <a:pt x="8495" y="2854"/>
                      <a:pt x="8495" y="2860"/>
                      <a:pt x="8498" y="2860"/>
                    </a:cubicBezTo>
                    <a:cubicBezTo>
                      <a:pt x="8501" y="2860"/>
                      <a:pt x="8507" y="2854"/>
                      <a:pt x="8507" y="2842"/>
                    </a:cubicBezTo>
                    <a:close/>
                    <a:moveTo>
                      <a:pt x="14042" y="3092"/>
                    </a:moveTo>
                    <a:cubicBezTo>
                      <a:pt x="14038" y="3092"/>
                      <a:pt x="14036" y="3094"/>
                      <a:pt x="14036" y="3102"/>
                    </a:cubicBezTo>
                    <a:cubicBezTo>
                      <a:pt x="14040" y="3099"/>
                      <a:pt x="14043" y="3096"/>
                      <a:pt x="14047" y="3093"/>
                    </a:cubicBezTo>
                    <a:lnTo>
                      <a:pt x="14047" y="3093"/>
                    </a:lnTo>
                    <a:cubicBezTo>
                      <a:pt x="14045" y="3092"/>
                      <a:pt x="14043" y="3092"/>
                      <a:pt x="14042" y="3092"/>
                    </a:cubicBezTo>
                    <a:close/>
                    <a:moveTo>
                      <a:pt x="16068" y="2015"/>
                    </a:moveTo>
                    <a:cubicBezTo>
                      <a:pt x="15713" y="2133"/>
                      <a:pt x="15359" y="2299"/>
                      <a:pt x="15004" y="2488"/>
                    </a:cubicBezTo>
                    <a:cubicBezTo>
                      <a:pt x="14678" y="2651"/>
                      <a:pt x="14351" y="2860"/>
                      <a:pt x="14047" y="3093"/>
                    </a:cubicBezTo>
                    <a:lnTo>
                      <a:pt x="14047" y="3093"/>
                    </a:lnTo>
                    <a:cubicBezTo>
                      <a:pt x="14053" y="3096"/>
                      <a:pt x="14059" y="3102"/>
                      <a:pt x="14059" y="3102"/>
                    </a:cubicBezTo>
                    <a:cubicBezTo>
                      <a:pt x="14390" y="2889"/>
                      <a:pt x="14721" y="2677"/>
                      <a:pt x="15028" y="2535"/>
                    </a:cubicBezTo>
                    <a:cubicBezTo>
                      <a:pt x="15382" y="2370"/>
                      <a:pt x="15737" y="2251"/>
                      <a:pt x="16091" y="2086"/>
                    </a:cubicBezTo>
                    <a:cubicBezTo>
                      <a:pt x="16162" y="2062"/>
                      <a:pt x="16115" y="2015"/>
                      <a:pt x="16068" y="2015"/>
                    </a:cubicBezTo>
                    <a:close/>
                    <a:moveTo>
                      <a:pt x="3986" y="686"/>
                    </a:moveTo>
                    <a:cubicBezTo>
                      <a:pt x="3838" y="686"/>
                      <a:pt x="3690" y="695"/>
                      <a:pt x="3545" y="716"/>
                    </a:cubicBezTo>
                    <a:cubicBezTo>
                      <a:pt x="3096" y="763"/>
                      <a:pt x="2671" y="881"/>
                      <a:pt x="2246" y="1094"/>
                    </a:cubicBezTo>
                    <a:cubicBezTo>
                      <a:pt x="1844" y="1306"/>
                      <a:pt x="1442" y="1566"/>
                      <a:pt x="1135" y="1921"/>
                    </a:cubicBezTo>
                    <a:cubicBezTo>
                      <a:pt x="804" y="2275"/>
                      <a:pt x="544" y="2653"/>
                      <a:pt x="379" y="3102"/>
                    </a:cubicBezTo>
                    <a:cubicBezTo>
                      <a:pt x="363" y="3135"/>
                      <a:pt x="415" y="3179"/>
                      <a:pt x="456" y="3179"/>
                    </a:cubicBezTo>
                    <a:cubicBezTo>
                      <a:pt x="474" y="3179"/>
                      <a:pt x="490" y="3171"/>
                      <a:pt x="497" y="3149"/>
                    </a:cubicBezTo>
                    <a:cubicBezTo>
                      <a:pt x="615" y="2913"/>
                      <a:pt x="733" y="2724"/>
                      <a:pt x="899" y="2488"/>
                    </a:cubicBezTo>
                    <a:cubicBezTo>
                      <a:pt x="1041" y="2275"/>
                      <a:pt x="1206" y="2062"/>
                      <a:pt x="1395" y="1897"/>
                    </a:cubicBezTo>
                    <a:cubicBezTo>
                      <a:pt x="2009" y="1259"/>
                      <a:pt x="2907" y="905"/>
                      <a:pt x="3781" y="857"/>
                    </a:cubicBezTo>
                    <a:cubicBezTo>
                      <a:pt x="3887" y="847"/>
                      <a:pt x="3992" y="843"/>
                      <a:pt x="4097" y="843"/>
                    </a:cubicBezTo>
                    <a:cubicBezTo>
                      <a:pt x="4482" y="843"/>
                      <a:pt x="4861" y="906"/>
                      <a:pt x="5270" y="999"/>
                    </a:cubicBezTo>
                    <a:cubicBezTo>
                      <a:pt x="5506" y="1070"/>
                      <a:pt x="5766" y="1117"/>
                      <a:pt x="6002" y="1188"/>
                    </a:cubicBezTo>
                    <a:cubicBezTo>
                      <a:pt x="6239" y="1259"/>
                      <a:pt x="6475" y="1330"/>
                      <a:pt x="6711" y="1377"/>
                    </a:cubicBezTo>
                    <a:cubicBezTo>
                      <a:pt x="6451" y="1259"/>
                      <a:pt x="6168" y="1141"/>
                      <a:pt x="5884" y="1023"/>
                    </a:cubicBezTo>
                    <a:cubicBezTo>
                      <a:pt x="5624" y="952"/>
                      <a:pt x="5341" y="857"/>
                      <a:pt x="5057" y="787"/>
                    </a:cubicBezTo>
                    <a:cubicBezTo>
                      <a:pt x="4706" y="736"/>
                      <a:pt x="4344" y="686"/>
                      <a:pt x="3986" y="686"/>
                    </a:cubicBezTo>
                    <a:close/>
                    <a:moveTo>
                      <a:pt x="9204" y="295"/>
                    </a:moveTo>
                    <a:cubicBezTo>
                      <a:pt x="9164" y="295"/>
                      <a:pt x="9117" y="334"/>
                      <a:pt x="9168" y="385"/>
                    </a:cubicBezTo>
                    <a:cubicBezTo>
                      <a:pt x="9310" y="621"/>
                      <a:pt x="9476" y="857"/>
                      <a:pt x="9665" y="1094"/>
                    </a:cubicBezTo>
                    <a:cubicBezTo>
                      <a:pt x="10184" y="1944"/>
                      <a:pt x="10657" y="2866"/>
                      <a:pt x="11082" y="3740"/>
                    </a:cubicBezTo>
                    <a:cubicBezTo>
                      <a:pt x="10988" y="3480"/>
                      <a:pt x="10893" y="3220"/>
                      <a:pt x="10775" y="2960"/>
                    </a:cubicBezTo>
                    <a:cubicBezTo>
                      <a:pt x="10586" y="2488"/>
                      <a:pt x="10350" y="2039"/>
                      <a:pt x="10114" y="1590"/>
                    </a:cubicBezTo>
                    <a:cubicBezTo>
                      <a:pt x="9830" y="1141"/>
                      <a:pt x="9570" y="739"/>
                      <a:pt x="9239" y="314"/>
                    </a:cubicBezTo>
                    <a:cubicBezTo>
                      <a:pt x="9233" y="301"/>
                      <a:pt x="9219" y="295"/>
                      <a:pt x="9204" y="295"/>
                    </a:cubicBezTo>
                    <a:close/>
                    <a:moveTo>
                      <a:pt x="11082" y="3740"/>
                    </a:moveTo>
                    <a:cubicBezTo>
                      <a:pt x="11070" y="3752"/>
                      <a:pt x="11070" y="3758"/>
                      <a:pt x="11073" y="3758"/>
                    </a:cubicBezTo>
                    <a:cubicBezTo>
                      <a:pt x="11076" y="3758"/>
                      <a:pt x="11082" y="3752"/>
                      <a:pt x="11082" y="3740"/>
                    </a:cubicBezTo>
                    <a:close/>
                    <a:moveTo>
                      <a:pt x="4122" y="216"/>
                    </a:moveTo>
                    <a:cubicBezTo>
                      <a:pt x="3764" y="216"/>
                      <a:pt x="3411" y="248"/>
                      <a:pt x="3073" y="314"/>
                    </a:cubicBezTo>
                    <a:cubicBezTo>
                      <a:pt x="2269" y="479"/>
                      <a:pt x="1513" y="857"/>
                      <a:pt x="946" y="1425"/>
                    </a:cubicBezTo>
                    <a:cubicBezTo>
                      <a:pt x="639" y="1708"/>
                      <a:pt x="426" y="2039"/>
                      <a:pt x="261" y="2417"/>
                    </a:cubicBezTo>
                    <a:cubicBezTo>
                      <a:pt x="119" y="2771"/>
                      <a:pt x="1" y="3197"/>
                      <a:pt x="48" y="3598"/>
                    </a:cubicBezTo>
                    <a:cubicBezTo>
                      <a:pt x="69" y="3640"/>
                      <a:pt x="103" y="3658"/>
                      <a:pt x="135" y="3658"/>
                    </a:cubicBezTo>
                    <a:cubicBezTo>
                      <a:pt x="176" y="3658"/>
                      <a:pt x="214" y="3628"/>
                      <a:pt x="214" y="3575"/>
                    </a:cubicBezTo>
                    <a:cubicBezTo>
                      <a:pt x="214" y="3480"/>
                      <a:pt x="237" y="3386"/>
                      <a:pt x="237" y="3267"/>
                    </a:cubicBezTo>
                    <a:cubicBezTo>
                      <a:pt x="332" y="2511"/>
                      <a:pt x="733" y="1803"/>
                      <a:pt x="1348" y="1330"/>
                    </a:cubicBezTo>
                    <a:cubicBezTo>
                      <a:pt x="1938" y="857"/>
                      <a:pt x="2694" y="550"/>
                      <a:pt x="3451" y="479"/>
                    </a:cubicBezTo>
                    <a:cubicBezTo>
                      <a:pt x="3684" y="449"/>
                      <a:pt x="3919" y="434"/>
                      <a:pt x="4154" y="434"/>
                    </a:cubicBezTo>
                    <a:cubicBezTo>
                      <a:pt x="4820" y="434"/>
                      <a:pt x="5479" y="553"/>
                      <a:pt x="6073" y="763"/>
                    </a:cubicBezTo>
                    <a:cubicBezTo>
                      <a:pt x="6900" y="1070"/>
                      <a:pt x="7656" y="1590"/>
                      <a:pt x="8294" y="2157"/>
                    </a:cubicBezTo>
                    <a:cubicBezTo>
                      <a:pt x="8625" y="2441"/>
                      <a:pt x="8956" y="2771"/>
                      <a:pt x="9239" y="3102"/>
                    </a:cubicBezTo>
                    <a:cubicBezTo>
                      <a:pt x="9516" y="3448"/>
                      <a:pt x="9815" y="3748"/>
                      <a:pt x="10114" y="4070"/>
                    </a:cubicBezTo>
                    <a:lnTo>
                      <a:pt x="10114" y="4070"/>
                    </a:lnTo>
                    <a:cubicBezTo>
                      <a:pt x="10055" y="4002"/>
                      <a:pt x="10011" y="3916"/>
                      <a:pt x="9948" y="3811"/>
                    </a:cubicBezTo>
                    <a:cubicBezTo>
                      <a:pt x="9452" y="3078"/>
                      <a:pt x="8838" y="2370"/>
                      <a:pt x="8129" y="1779"/>
                    </a:cubicBezTo>
                    <a:cubicBezTo>
                      <a:pt x="7420" y="1188"/>
                      <a:pt x="6617" y="716"/>
                      <a:pt x="5742" y="432"/>
                    </a:cubicBezTo>
                    <a:cubicBezTo>
                      <a:pt x="5216" y="290"/>
                      <a:pt x="4664" y="216"/>
                      <a:pt x="4122" y="216"/>
                    </a:cubicBezTo>
                    <a:close/>
                    <a:moveTo>
                      <a:pt x="10114" y="4070"/>
                    </a:moveTo>
                    <a:cubicBezTo>
                      <a:pt x="10121" y="4078"/>
                      <a:pt x="10129" y="4086"/>
                      <a:pt x="10137" y="4094"/>
                    </a:cubicBezTo>
                    <a:cubicBezTo>
                      <a:pt x="10129" y="4086"/>
                      <a:pt x="10122" y="4078"/>
                      <a:pt x="10114" y="4070"/>
                    </a:cubicBezTo>
                    <a:close/>
                    <a:moveTo>
                      <a:pt x="9860" y="1"/>
                    </a:moveTo>
                    <a:cubicBezTo>
                      <a:pt x="9819" y="1"/>
                      <a:pt x="9766" y="45"/>
                      <a:pt x="9783" y="78"/>
                    </a:cubicBezTo>
                    <a:cubicBezTo>
                      <a:pt x="9948" y="361"/>
                      <a:pt x="10114" y="645"/>
                      <a:pt x="10255" y="905"/>
                    </a:cubicBezTo>
                    <a:cubicBezTo>
                      <a:pt x="10515" y="1425"/>
                      <a:pt x="10728" y="1944"/>
                      <a:pt x="10893" y="2488"/>
                    </a:cubicBezTo>
                    <a:cubicBezTo>
                      <a:pt x="10988" y="2748"/>
                      <a:pt x="11059" y="3008"/>
                      <a:pt x="11106" y="3267"/>
                    </a:cubicBezTo>
                    <a:cubicBezTo>
                      <a:pt x="11129" y="3386"/>
                      <a:pt x="11177" y="3551"/>
                      <a:pt x="11200" y="3669"/>
                    </a:cubicBezTo>
                    <a:cubicBezTo>
                      <a:pt x="11224" y="3835"/>
                      <a:pt x="11248" y="3976"/>
                      <a:pt x="11295" y="4142"/>
                    </a:cubicBezTo>
                    <a:cubicBezTo>
                      <a:pt x="11248" y="3811"/>
                      <a:pt x="11224" y="3480"/>
                      <a:pt x="11200" y="3197"/>
                    </a:cubicBezTo>
                    <a:cubicBezTo>
                      <a:pt x="11106" y="2630"/>
                      <a:pt x="10940" y="2086"/>
                      <a:pt x="10728" y="1566"/>
                    </a:cubicBezTo>
                    <a:cubicBezTo>
                      <a:pt x="10515" y="1023"/>
                      <a:pt x="10255" y="503"/>
                      <a:pt x="9901" y="31"/>
                    </a:cubicBezTo>
                    <a:cubicBezTo>
                      <a:pt x="9894" y="9"/>
                      <a:pt x="9878" y="1"/>
                      <a:pt x="9860" y="1"/>
                    </a:cubicBezTo>
                    <a:close/>
                    <a:moveTo>
                      <a:pt x="16091" y="2299"/>
                    </a:moveTo>
                    <a:cubicBezTo>
                      <a:pt x="15595" y="2441"/>
                      <a:pt x="15146" y="2677"/>
                      <a:pt x="14674" y="2913"/>
                    </a:cubicBezTo>
                    <a:cubicBezTo>
                      <a:pt x="14201" y="3149"/>
                      <a:pt x="13776" y="3386"/>
                      <a:pt x="13350" y="3693"/>
                    </a:cubicBezTo>
                    <a:cubicBezTo>
                      <a:pt x="13114" y="3858"/>
                      <a:pt x="12878" y="4047"/>
                      <a:pt x="12665" y="4213"/>
                    </a:cubicBezTo>
                    <a:cubicBezTo>
                      <a:pt x="13539" y="3669"/>
                      <a:pt x="14414" y="3149"/>
                      <a:pt x="15335" y="2748"/>
                    </a:cubicBezTo>
                    <a:cubicBezTo>
                      <a:pt x="15595" y="2630"/>
                      <a:pt x="15855" y="2535"/>
                      <a:pt x="16138" y="2417"/>
                    </a:cubicBezTo>
                    <a:cubicBezTo>
                      <a:pt x="16186" y="2393"/>
                      <a:pt x="16162" y="2299"/>
                      <a:pt x="16091" y="2299"/>
                    </a:cubicBezTo>
                    <a:close/>
                    <a:moveTo>
                      <a:pt x="4446" y="1210"/>
                    </a:moveTo>
                    <a:cubicBezTo>
                      <a:pt x="3974" y="1210"/>
                      <a:pt x="3498" y="1298"/>
                      <a:pt x="3049" y="1495"/>
                    </a:cubicBezTo>
                    <a:cubicBezTo>
                      <a:pt x="2505" y="1732"/>
                      <a:pt x="2009" y="2157"/>
                      <a:pt x="1631" y="2559"/>
                    </a:cubicBezTo>
                    <a:cubicBezTo>
                      <a:pt x="1419" y="2795"/>
                      <a:pt x="1206" y="3031"/>
                      <a:pt x="1064" y="3291"/>
                    </a:cubicBezTo>
                    <a:cubicBezTo>
                      <a:pt x="922" y="3575"/>
                      <a:pt x="804" y="3858"/>
                      <a:pt x="852" y="4165"/>
                    </a:cubicBezTo>
                    <a:cubicBezTo>
                      <a:pt x="852" y="4201"/>
                      <a:pt x="893" y="4218"/>
                      <a:pt x="934" y="4218"/>
                    </a:cubicBezTo>
                    <a:cubicBezTo>
                      <a:pt x="976" y="4218"/>
                      <a:pt x="1017" y="4201"/>
                      <a:pt x="1017" y="4165"/>
                    </a:cubicBezTo>
                    <a:cubicBezTo>
                      <a:pt x="1041" y="4000"/>
                      <a:pt x="1064" y="3835"/>
                      <a:pt x="1111" y="3693"/>
                    </a:cubicBezTo>
                    <a:cubicBezTo>
                      <a:pt x="1182" y="3527"/>
                      <a:pt x="1230" y="3386"/>
                      <a:pt x="1324" y="3244"/>
                    </a:cubicBezTo>
                    <a:cubicBezTo>
                      <a:pt x="1513" y="2937"/>
                      <a:pt x="1702" y="2700"/>
                      <a:pt x="1962" y="2464"/>
                    </a:cubicBezTo>
                    <a:cubicBezTo>
                      <a:pt x="2364" y="2086"/>
                      <a:pt x="2836" y="1732"/>
                      <a:pt x="3380" y="1519"/>
                    </a:cubicBezTo>
                    <a:cubicBezTo>
                      <a:pt x="3742" y="1393"/>
                      <a:pt x="4146" y="1330"/>
                      <a:pt x="4558" y="1330"/>
                    </a:cubicBezTo>
                    <a:cubicBezTo>
                      <a:pt x="4763" y="1330"/>
                      <a:pt x="4971" y="1346"/>
                      <a:pt x="5175" y="1377"/>
                    </a:cubicBezTo>
                    <a:cubicBezTo>
                      <a:pt x="5790" y="1448"/>
                      <a:pt x="6357" y="1637"/>
                      <a:pt x="6924" y="1873"/>
                    </a:cubicBezTo>
                    <a:cubicBezTo>
                      <a:pt x="7467" y="2181"/>
                      <a:pt x="8011" y="2511"/>
                      <a:pt x="8507" y="2842"/>
                    </a:cubicBezTo>
                    <a:cubicBezTo>
                      <a:pt x="7987" y="2393"/>
                      <a:pt x="7396" y="1968"/>
                      <a:pt x="6735" y="1708"/>
                    </a:cubicBezTo>
                    <a:cubicBezTo>
                      <a:pt x="6144" y="1472"/>
                      <a:pt x="5553" y="1306"/>
                      <a:pt x="4892" y="1236"/>
                    </a:cubicBezTo>
                    <a:cubicBezTo>
                      <a:pt x="4744" y="1218"/>
                      <a:pt x="4595" y="1210"/>
                      <a:pt x="4446" y="1210"/>
                    </a:cubicBezTo>
                    <a:close/>
                    <a:moveTo>
                      <a:pt x="4848" y="1982"/>
                    </a:moveTo>
                    <a:cubicBezTo>
                      <a:pt x="4116" y="1982"/>
                      <a:pt x="3391" y="2114"/>
                      <a:pt x="2718" y="2441"/>
                    </a:cubicBezTo>
                    <a:cubicBezTo>
                      <a:pt x="2364" y="2630"/>
                      <a:pt x="2033" y="2866"/>
                      <a:pt x="1749" y="3149"/>
                    </a:cubicBezTo>
                    <a:cubicBezTo>
                      <a:pt x="1442" y="3456"/>
                      <a:pt x="1182" y="3835"/>
                      <a:pt x="1135" y="4213"/>
                    </a:cubicBezTo>
                    <a:cubicBezTo>
                      <a:pt x="1106" y="4270"/>
                      <a:pt x="1156" y="4301"/>
                      <a:pt x="1204" y="4301"/>
                    </a:cubicBezTo>
                    <a:cubicBezTo>
                      <a:pt x="1236" y="4301"/>
                      <a:pt x="1268" y="4288"/>
                      <a:pt x="1277" y="4260"/>
                    </a:cubicBezTo>
                    <a:cubicBezTo>
                      <a:pt x="1419" y="3811"/>
                      <a:pt x="1679" y="3456"/>
                      <a:pt x="2009" y="3126"/>
                    </a:cubicBezTo>
                    <a:cubicBezTo>
                      <a:pt x="2600" y="2582"/>
                      <a:pt x="3332" y="2275"/>
                      <a:pt x="4136" y="2157"/>
                    </a:cubicBezTo>
                    <a:cubicBezTo>
                      <a:pt x="4390" y="2122"/>
                      <a:pt x="4649" y="2107"/>
                      <a:pt x="4910" y="2107"/>
                    </a:cubicBezTo>
                    <a:cubicBezTo>
                      <a:pt x="5519" y="2107"/>
                      <a:pt x="6139" y="2185"/>
                      <a:pt x="6735" y="2251"/>
                    </a:cubicBezTo>
                    <a:cubicBezTo>
                      <a:pt x="6765" y="2271"/>
                      <a:pt x="6782" y="2279"/>
                      <a:pt x="6788" y="2279"/>
                    </a:cubicBezTo>
                    <a:cubicBezTo>
                      <a:pt x="6797" y="2279"/>
                      <a:pt x="6786" y="2265"/>
                      <a:pt x="6758" y="2251"/>
                    </a:cubicBezTo>
                    <a:cubicBezTo>
                      <a:pt x="6262" y="2133"/>
                      <a:pt x="5742" y="2039"/>
                      <a:pt x="5199" y="1992"/>
                    </a:cubicBezTo>
                    <a:cubicBezTo>
                      <a:pt x="5082" y="1985"/>
                      <a:pt x="4965" y="1982"/>
                      <a:pt x="4848" y="1982"/>
                    </a:cubicBezTo>
                    <a:close/>
                    <a:moveTo>
                      <a:pt x="15737" y="1708"/>
                    </a:moveTo>
                    <a:cubicBezTo>
                      <a:pt x="15193" y="1921"/>
                      <a:pt x="14674" y="2204"/>
                      <a:pt x="14201" y="2559"/>
                    </a:cubicBezTo>
                    <a:cubicBezTo>
                      <a:pt x="13728" y="2889"/>
                      <a:pt x="13303" y="3267"/>
                      <a:pt x="12902" y="3693"/>
                    </a:cubicBezTo>
                    <a:cubicBezTo>
                      <a:pt x="12665" y="3929"/>
                      <a:pt x="12476" y="4165"/>
                      <a:pt x="12287" y="4425"/>
                    </a:cubicBezTo>
                    <a:cubicBezTo>
                      <a:pt x="12382" y="4307"/>
                      <a:pt x="12500" y="4189"/>
                      <a:pt x="12571" y="4094"/>
                    </a:cubicBezTo>
                    <a:cubicBezTo>
                      <a:pt x="12665" y="4024"/>
                      <a:pt x="12783" y="3929"/>
                      <a:pt x="12878" y="3811"/>
                    </a:cubicBezTo>
                    <a:cubicBezTo>
                      <a:pt x="13091" y="3598"/>
                      <a:pt x="13303" y="3433"/>
                      <a:pt x="13539" y="3244"/>
                    </a:cubicBezTo>
                    <a:cubicBezTo>
                      <a:pt x="13965" y="2889"/>
                      <a:pt x="14437" y="2559"/>
                      <a:pt x="14957" y="2275"/>
                    </a:cubicBezTo>
                    <a:cubicBezTo>
                      <a:pt x="15241" y="2133"/>
                      <a:pt x="15501" y="1968"/>
                      <a:pt x="15808" y="1826"/>
                    </a:cubicBezTo>
                    <a:cubicBezTo>
                      <a:pt x="15855" y="1803"/>
                      <a:pt x="15808" y="1708"/>
                      <a:pt x="15737" y="1708"/>
                    </a:cubicBezTo>
                    <a:close/>
                    <a:moveTo>
                      <a:pt x="17622" y="4533"/>
                    </a:moveTo>
                    <a:cubicBezTo>
                      <a:pt x="17617" y="4533"/>
                      <a:pt x="17611" y="4543"/>
                      <a:pt x="17627" y="4543"/>
                    </a:cubicBezTo>
                    <a:cubicBezTo>
                      <a:pt x="17627" y="4535"/>
                      <a:pt x="17624" y="4533"/>
                      <a:pt x="17622" y="4533"/>
                    </a:cubicBezTo>
                    <a:close/>
                    <a:moveTo>
                      <a:pt x="5984" y="3558"/>
                    </a:moveTo>
                    <a:cubicBezTo>
                      <a:pt x="5371" y="3558"/>
                      <a:pt x="4759" y="3684"/>
                      <a:pt x="4207" y="3929"/>
                    </a:cubicBezTo>
                    <a:cubicBezTo>
                      <a:pt x="3781" y="4094"/>
                      <a:pt x="3427" y="4354"/>
                      <a:pt x="3167" y="4685"/>
                    </a:cubicBezTo>
                    <a:cubicBezTo>
                      <a:pt x="2978" y="4898"/>
                      <a:pt x="2836" y="5110"/>
                      <a:pt x="2718" y="5323"/>
                    </a:cubicBezTo>
                    <a:cubicBezTo>
                      <a:pt x="2600" y="5559"/>
                      <a:pt x="2482" y="5748"/>
                      <a:pt x="2387" y="6032"/>
                    </a:cubicBezTo>
                    <a:cubicBezTo>
                      <a:pt x="2372" y="6078"/>
                      <a:pt x="2427" y="6125"/>
                      <a:pt x="2481" y="6125"/>
                    </a:cubicBezTo>
                    <a:cubicBezTo>
                      <a:pt x="2509" y="6125"/>
                      <a:pt x="2536" y="6112"/>
                      <a:pt x="2553" y="6079"/>
                    </a:cubicBezTo>
                    <a:cubicBezTo>
                      <a:pt x="2671" y="5843"/>
                      <a:pt x="2789" y="5583"/>
                      <a:pt x="2931" y="5347"/>
                    </a:cubicBezTo>
                    <a:cubicBezTo>
                      <a:pt x="3073" y="5110"/>
                      <a:pt x="3214" y="4898"/>
                      <a:pt x="3403" y="4685"/>
                    </a:cubicBezTo>
                    <a:cubicBezTo>
                      <a:pt x="3994" y="4094"/>
                      <a:pt x="4821" y="3764"/>
                      <a:pt x="5648" y="3693"/>
                    </a:cubicBezTo>
                    <a:cubicBezTo>
                      <a:pt x="5759" y="3687"/>
                      <a:pt x="5871" y="3685"/>
                      <a:pt x="5982" y="3685"/>
                    </a:cubicBezTo>
                    <a:cubicBezTo>
                      <a:pt x="6366" y="3685"/>
                      <a:pt x="6746" y="3719"/>
                      <a:pt x="7113" y="3811"/>
                    </a:cubicBezTo>
                    <a:cubicBezTo>
                      <a:pt x="7633" y="3953"/>
                      <a:pt x="8129" y="4094"/>
                      <a:pt x="8625" y="4283"/>
                    </a:cubicBezTo>
                    <a:cubicBezTo>
                      <a:pt x="8365" y="4142"/>
                      <a:pt x="8105" y="4024"/>
                      <a:pt x="7822" y="3905"/>
                    </a:cubicBezTo>
                    <a:cubicBezTo>
                      <a:pt x="7562" y="3787"/>
                      <a:pt x="7278" y="3716"/>
                      <a:pt x="6971" y="3669"/>
                    </a:cubicBezTo>
                    <a:cubicBezTo>
                      <a:pt x="6648" y="3595"/>
                      <a:pt x="6316" y="3558"/>
                      <a:pt x="5984" y="3558"/>
                    </a:cubicBezTo>
                    <a:close/>
                    <a:moveTo>
                      <a:pt x="6307" y="3909"/>
                    </a:moveTo>
                    <a:cubicBezTo>
                      <a:pt x="6169" y="3909"/>
                      <a:pt x="6038" y="3936"/>
                      <a:pt x="5908" y="3953"/>
                    </a:cubicBezTo>
                    <a:cubicBezTo>
                      <a:pt x="5223" y="4047"/>
                      <a:pt x="4608" y="4283"/>
                      <a:pt x="4089" y="4661"/>
                    </a:cubicBezTo>
                    <a:cubicBezTo>
                      <a:pt x="3805" y="4850"/>
                      <a:pt x="3569" y="5063"/>
                      <a:pt x="3380" y="5323"/>
                    </a:cubicBezTo>
                    <a:cubicBezTo>
                      <a:pt x="3285" y="5418"/>
                      <a:pt x="3167" y="5559"/>
                      <a:pt x="3073" y="5701"/>
                    </a:cubicBezTo>
                    <a:cubicBezTo>
                      <a:pt x="2978" y="5819"/>
                      <a:pt x="2907" y="5961"/>
                      <a:pt x="2836" y="6103"/>
                    </a:cubicBezTo>
                    <a:cubicBezTo>
                      <a:pt x="2821" y="6166"/>
                      <a:pt x="2868" y="6197"/>
                      <a:pt x="2908" y="6197"/>
                    </a:cubicBezTo>
                    <a:cubicBezTo>
                      <a:pt x="2928" y="6197"/>
                      <a:pt x="2947" y="6189"/>
                      <a:pt x="2954" y="6174"/>
                    </a:cubicBezTo>
                    <a:cubicBezTo>
                      <a:pt x="3073" y="6008"/>
                      <a:pt x="3143" y="5866"/>
                      <a:pt x="3214" y="5725"/>
                    </a:cubicBezTo>
                    <a:cubicBezTo>
                      <a:pt x="3309" y="5583"/>
                      <a:pt x="3427" y="5465"/>
                      <a:pt x="3545" y="5323"/>
                    </a:cubicBezTo>
                    <a:cubicBezTo>
                      <a:pt x="3970" y="4874"/>
                      <a:pt x="4467" y="4520"/>
                      <a:pt x="5034" y="4283"/>
                    </a:cubicBezTo>
                    <a:cubicBezTo>
                      <a:pt x="5341" y="4165"/>
                      <a:pt x="5672" y="4071"/>
                      <a:pt x="6002" y="4047"/>
                    </a:cubicBezTo>
                    <a:cubicBezTo>
                      <a:pt x="6279" y="4031"/>
                      <a:pt x="6523" y="4003"/>
                      <a:pt x="6763" y="4003"/>
                    </a:cubicBezTo>
                    <a:cubicBezTo>
                      <a:pt x="6872" y="4003"/>
                      <a:pt x="6979" y="4009"/>
                      <a:pt x="7089" y="4024"/>
                    </a:cubicBezTo>
                    <a:cubicBezTo>
                      <a:pt x="6924" y="3953"/>
                      <a:pt x="6711" y="3929"/>
                      <a:pt x="6499" y="3929"/>
                    </a:cubicBezTo>
                    <a:cubicBezTo>
                      <a:pt x="6433" y="3914"/>
                      <a:pt x="6369" y="3909"/>
                      <a:pt x="6307" y="3909"/>
                    </a:cubicBezTo>
                    <a:close/>
                    <a:moveTo>
                      <a:pt x="7201" y="4267"/>
                    </a:moveTo>
                    <a:cubicBezTo>
                      <a:pt x="6506" y="4267"/>
                      <a:pt x="5812" y="4418"/>
                      <a:pt x="5175" y="4709"/>
                    </a:cubicBezTo>
                    <a:cubicBezTo>
                      <a:pt x="4797" y="4898"/>
                      <a:pt x="4396" y="5134"/>
                      <a:pt x="4089" y="5394"/>
                    </a:cubicBezTo>
                    <a:cubicBezTo>
                      <a:pt x="3899" y="5559"/>
                      <a:pt x="3758" y="5701"/>
                      <a:pt x="3616" y="5843"/>
                    </a:cubicBezTo>
                    <a:cubicBezTo>
                      <a:pt x="3451" y="5985"/>
                      <a:pt x="3309" y="6174"/>
                      <a:pt x="3191" y="6339"/>
                    </a:cubicBezTo>
                    <a:cubicBezTo>
                      <a:pt x="3173" y="6392"/>
                      <a:pt x="3222" y="6459"/>
                      <a:pt x="3267" y="6459"/>
                    </a:cubicBezTo>
                    <a:cubicBezTo>
                      <a:pt x="3282" y="6459"/>
                      <a:pt x="3297" y="6451"/>
                      <a:pt x="3309" y="6434"/>
                    </a:cubicBezTo>
                    <a:cubicBezTo>
                      <a:pt x="3498" y="6292"/>
                      <a:pt x="3616" y="6079"/>
                      <a:pt x="3781" y="5914"/>
                    </a:cubicBezTo>
                    <a:cubicBezTo>
                      <a:pt x="3923" y="5725"/>
                      <a:pt x="4112" y="5583"/>
                      <a:pt x="4301" y="5418"/>
                    </a:cubicBezTo>
                    <a:cubicBezTo>
                      <a:pt x="4963" y="4898"/>
                      <a:pt x="5790" y="4543"/>
                      <a:pt x="6617" y="4425"/>
                    </a:cubicBezTo>
                    <a:cubicBezTo>
                      <a:pt x="6817" y="4398"/>
                      <a:pt x="7022" y="4385"/>
                      <a:pt x="7228" y="4385"/>
                    </a:cubicBezTo>
                    <a:cubicBezTo>
                      <a:pt x="7919" y="4385"/>
                      <a:pt x="8626" y="4536"/>
                      <a:pt x="9263" y="4827"/>
                    </a:cubicBezTo>
                    <a:cubicBezTo>
                      <a:pt x="9275" y="4839"/>
                      <a:pt x="9285" y="4843"/>
                      <a:pt x="9294" y="4843"/>
                    </a:cubicBezTo>
                    <a:cubicBezTo>
                      <a:pt x="9319" y="4843"/>
                      <a:pt x="9328" y="4803"/>
                      <a:pt x="9310" y="4803"/>
                    </a:cubicBezTo>
                    <a:cubicBezTo>
                      <a:pt x="8861" y="4543"/>
                      <a:pt x="8365" y="4354"/>
                      <a:pt x="7822" y="4307"/>
                    </a:cubicBezTo>
                    <a:cubicBezTo>
                      <a:pt x="7615" y="4280"/>
                      <a:pt x="7408" y="4267"/>
                      <a:pt x="7201" y="4267"/>
                    </a:cubicBezTo>
                    <a:close/>
                    <a:moveTo>
                      <a:pt x="7545" y="4723"/>
                    </a:moveTo>
                    <a:cubicBezTo>
                      <a:pt x="7401" y="4723"/>
                      <a:pt x="7257" y="4733"/>
                      <a:pt x="7113" y="4756"/>
                    </a:cubicBezTo>
                    <a:cubicBezTo>
                      <a:pt x="6688" y="4803"/>
                      <a:pt x="6262" y="4898"/>
                      <a:pt x="5861" y="5040"/>
                    </a:cubicBezTo>
                    <a:cubicBezTo>
                      <a:pt x="5459" y="5205"/>
                      <a:pt x="5104" y="5394"/>
                      <a:pt x="4797" y="5630"/>
                    </a:cubicBezTo>
                    <a:cubicBezTo>
                      <a:pt x="4632" y="5748"/>
                      <a:pt x="4490" y="5914"/>
                      <a:pt x="4348" y="6055"/>
                    </a:cubicBezTo>
                    <a:cubicBezTo>
                      <a:pt x="4207" y="6197"/>
                      <a:pt x="4089" y="6339"/>
                      <a:pt x="3970" y="6528"/>
                    </a:cubicBezTo>
                    <a:cubicBezTo>
                      <a:pt x="3934" y="6565"/>
                      <a:pt x="3983" y="6645"/>
                      <a:pt x="4040" y="6645"/>
                    </a:cubicBezTo>
                    <a:cubicBezTo>
                      <a:pt x="4056" y="6645"/>
                      <a:pt x="4073" y="6638"/>
                      <a:pt x="4089" y="6623"/>
                    </a:cubicBezTo>
                    <a:cubicBezTo>
                      <a:pt x="4230" y="6457"/>
                      <a:pt x="4348" y="6292"/>
                      <a:pt x="4490" y="6150"/>
                    </a:cubicBezTo>
                    <a:cubicBezTo>
                      <a:pt x="4632" y="5985"/>
                      <a:pt x="4821" y="5843"/>
                      <a:pt x="4963" y="5725"/>
                    </a:cubicBezTo>
                    <a:cubicBezTo>
                      <a:pt x="5624" y="5252"/>
                      <a:pt x="6404" y="4992"/>
                      <a:pt x="7207" y="4921"/>
                    </a:cubicBezTo>
                    <a:cubicBezTo>
                      <a:pt x="7308" y="4916"/>
                      <a:pt x="7407" y="4913"/>
                      <a:pt x="7504" y="4913"/>
                    </a:cubicBezTo>
                    <a:cubicBezTo>
                      <a:pt x="7839" y="4913"/>
                      <a:pt x="8159" y="4948"/>
                      <a:pt x="8507" y="5040"/>
                    </a:cubicBezTo>
                    <a:cubicBezTo>
                      <a:pt x="9003" y="5134"/>
                      <a:pt x="9428" y="5323"/>
                      <a:pt x="9806" y="5512"/>
                    </a:cubicBezTo>
                    <a:cubicBezTo>
                      <a:pt x="9405" y="5229"/>
                      <a:pt x="8956" y="4969"/>
                      <a:pt x="8460" y="4850"/>
                    </a:cubicBezTo>
                    <a:cubicBezTo>
                      <a:pt x="8155" y="4770"/>
                      <a:pt x="7850" y="4723"/>
                      <a:pt x="7545" y="4723"/>
                    </a:cubicBezTo>
                    <a:close/>
                    <a:moveTo>
                      <a:pt x="17627" y="4543"/>
                    </a:moveTo>
                    <a:cubicBezTo>
                      <a:pt x="17863" y="4614"/>
                      <a:pt x="18100" y="4661"/>
                      <a:pt x="18336" y="4756"/>
                    </a:cubicBezTo>
                    <a:cubicBezTo>
                      <a:pt x="18572" y="4803"/>
                      <a:pt x="18808" y="4898"/>
                      <a:pt x="19045" y="4992"/>
                    </a:cubicBezTo>
                    <a:cubicBezTo>
                      <a:pt x="19517" y="5134"/>
                      <a:pt x="19966" y="5370"/>
                      <a:pt x="20344" y="5630"/>
                    </a:cubicBezTo>
                    <a:cubicBezTo>
                      <a:pt x="21053" y="6174"/>
                      <a:pt x="21596" y="6930"/>
                      <a:pt x="21762" y="7757"/>
                    </a:cubicBezTo>
                    <a:cubicBezTo>
                      <a:pt x="21833" y="7993"/>
                      <a:pt x="21856" y="8276"/>
                      <a:pt x="21856" y="8536"/>
                    </a:cubicBezTo>
                    <a:cubicBezTo>
                      <a:pt x="21856" y="8796"/>
                      <a:pt x="21833" y="9033"/>
                      <a:pt x="21809" y="9292"/>
                    </a:cubicBezTo>
                    <a:cubicBezTo>
                      <a:pt x="21809" y="9338"/>
                      <a:pt x="21858" y="9364"/>
                      <a:pt x="21893" y="9364"/>
                    </a:cubicBezTo>
                    <a:cubicBezTo>
                      <a:pt x="21912" y="9364"/>
                      <a:pt x="21927" y="9356"/>
                      <a:pt x="21927" y="9340"/>
                    </a:cubicBezTo>
                    <a:cubicBezTo>
                      <a:pt x="22045" y="8891"/>
                      <a:pt x="22045" y="8418"/>
                      <a:pt x="21951" y="7946"/>
                    </a:cubicBezTo>
                    <a:cubicBezTo>
                      <a:pt x="21856" y="7497"/>
                      <a:pt x="21715" y="7048"/>
                      <a:pt x="21478" y="6670"/>
                    </a:cubicBezTo>
                    <a:cubicBezTo>
                      <a:pt x="21242" y="6292"/>
                      <a:pt x="20935" y="5937"/>
                      <a:pt x="20580" y="5677"/>
                    </a:cubicBezTo>
                    <a:cubicBezTo>
                      <a:pt x="20202" y="5347"/>
                      <a:pt x="19753" y="5134"/>
                      <a:pt x="19281" y="4969"/>
                    </a:cubicBezTo>
                    <a:cubicBezTo>
                      <a:pt x="19021" y="4874"/>
                      <a:pt x="18761" y="4780"/>
                      <a:pt x="18454" y="4732"/>
                    </a:cubicBezTo>
                    <a:cubicBezTo>
                      <a:pt x="18218" y="4614"/>
                      <a:pt x="17934" y="4567"/>
                      <a:pt x="17627" y="4543"/>
                    </a:cubicBezTo>
                    <a:close/>
                    <a:moveTo>
                      <a:pt x="14863" y="9836"/>
                    </a:moveTo>
                    <a:cubicBezTo>
                      <a:pt x="14863" y="9837"/>
                      <a:pt x="14864" y="9838"/>
                      <a:pt x="14864" y="9839"/>
                    </a:cubicBezTo>
                    <a:lnTo>
                      <a:pt x="14864" y="9839"/>
                    </a:lnTo>
                    <a:cubicBezTo>
                      <a:pt x="14867" y="9837"/>
                      <a:pt x="14867" y="9836"/>
                      <a:pt x="14863" y="9836"/>
                    </a:cubicBezTo>
                    <a:close/>
                    <a:moveTo>
                      <a:pt x="17103" y="5219"/>
                    </a:moveTo>
                    <a:cubicBezTo>
                      <a:pt x="17097" y="5219"/>
                      <a:pt x="17091" y="5235"/>
                      <a:pt x="17107" y="5252"/>
                    </a:cubicBezTo>
                    <a:cubicBezTo>
                      <a:pt x="17911" y="5607"/>
                      <a:pt x="18690" y="5985"/>
                      <a:pt x="19352" y="6552"/>
                    </a:cubicBezTo>
                    <a:cubicBezTo>
                      <a:pt x="19966" y="7048"/>
                      <a:pt x="20415" y="7733"/>
                      <a:pt x="20580" y="8513"/>
                    </a:cubicBezTo>
                    <a:cubicBezTo>
                      <a:pt x="20699" y="8938"/>
                      <a:pt x="20699" y="9387"/>
                      <a:pt x="20580" y="9836"/>
                    </a:cubicBezTo>
                    <a:cubicBezTo>
                      <a:pt x="20567" y="9889"/>
                      <a:pt x="20599" y="9920"/>
                      <a:pt x="20641" y="9920"/>
                    </a:cubicBezTo>
                    <a:cubicBezTo>
                      <a:pt x="20675" y="9920"/>
                      <a:pt x="20715" y="9901"/>
                      <a:pt x="20746" y="9859"/>
                    </a:cubicBezTo>
                    <a:cubicBezTo>
                      <a:pt x="20911" y="9481"/>
                      <a:pt x="20888" y="9033"/>
                      <a:pt x="20793" y="8631"/>
                    </a:cubicBezTo>
                    <a:cubicBezTo>
                      <a:pt x="20746" y="8229"/>
                      <a:pt x="20580" y="7851"/>
                      <a:pt x="20391" y="7520"/>
                    </a:cubicBezTo>
                    <a:cubicBezTo>
                      <a:pt x="19966" y="6788"/>
                      <a:pt x="19281" y="6268"/>
                      <a:pt x="18548" y="5843"/>
                    </a:cubicBezTo>
                    <a:cubicBezTo>
                      <a:pt x="18076" y="5583"/>
                      <a:pt x="17603" y="5394"/>
                      <a:pt x="17107" y="5229"/>
                    </a:cubicBezTo>
                    <a:cubicBezTo>
                      <a:pt x="17107" y="5222"/>
                      <a:pt x="17105" y="5219"/>
                      <a:pt x="17103" y="5219"/>
                    </a:cubicBezTo>
                    <a:close/>
                    <a:moveTo>
                      <a:pt x="17358" y="4066"/>
                    </a:moveTo>
                    <a:cubicBezTo>
                      <a:pt x="16987" y="4066"/>
                      <a:pt x="16618" y="4094"/>
                      <a:pt x="16257" y="4142"/>
                    </a:cubicBezTo>
                    <a:cubicBezTo>
                      <a:pt x="15335" y="4260"/>
                      <a:pt x="14414" y="4520"/>
                      <a:pt x="13563" y="4874"/>
                    </a:cubicBezTo>
                    <a:cubicBezTo>
                      <a:pt x="13445" y="4898"/>
                      <a:pt x="13350" y="4921"/>
                      <a:pt x="13232" y="5016"/>
                    </a:cubicBezTo>
                    <a:cubicBezTo>
                      <a:pt x="13681" y="4898"/>
                      <a:pt x="14130" y="4780"/>
                      <a:pt x="14532" y="4661"/>
                    </a:cubicBezTo>
                    <a:cubicBezTo>
                      <a:pt x="14981" y="4543"/>
                      <a:pt x="15382" y="4425"/>
                      <a:pt x="15831" y="4378"/>
                    </a:cubicBezTo>
                    <a:cubicBezTo>
                      <a:pt x="16295" y="4293"/>
                      <a:pt x="16753" y="4245"/>
                      <a:pt x="17210" y="4245"/>
                    </a:cubicBezTo>
                    <a:cubicBezTo>
                      <a:pt x="17639" y="4245"/>
                      <a:pt x="18067" y="4287"/>
                      <a:pt x="18501" y="4378"/>
                    </a:cubicBezTo>
                    <a:cubicBezTo>
                      <a:pt x="19352" y="4543"/>
                      <a:pt x="20179" y="4921"/>
                      <a:pt x="20864" y="5488"/>
                    </a:cubicBezTo>
                    <a:cubicBezTo>
                      <a:pt x="21455" y="5961"/>
                      <a:pt x="21927" y="6623"/>
                      <a:pt x="22116" y="7331"/>
                    </a:cubicBezTo>
                    <a:cubicBezTo>
                      <a:pt x="22353" y="8064"/>
                      <a:pt x="22329" y="8867"/>
                      <a:pt x="21974" y="9576"/>
                    </a:cubicBezTo>
                    <a:cubicBezTo>
                      <a:pt x="21927" y="9647"/>
                      <a:pt x="21880" y="9741"/>
                      <a:pt x="21856" y="9836"/>
                    </a:cubicBezTo>
                    <a:cubicBezTo>
                      <a:pt x="21838" y="9873"/>
                      <a:pt x="21891" y="9952"/>
                      <a:pt x="21938" y="9952"/>
                    </a:cubicBezTo>
                    <a:cubicBezTo>
                      <a:pt x="21951" y="9952"/>
                      <a:pt x="21964" y="9946"/>
                      <a:pt x="21974" y="9930"/>
                    </a:cubicBezTo>
                    <a:cubicBezTo>
                      <a:pt x="22234" y="9623"/>
                      <a:pt x="22400" y="9222"/>
                      <a:pt x="22447" y="8820"/>
                    </a:cubicBezTo>
                    <a:cubicBezTo>
                      <a:pt x="22518" y="8442"/>
                      <a:pt x="22518" y="8040"/>
                      <a:pt x="22447" y="7615"/>
                    </a:cubicBezTo>
                    <a:cubicBezTo>
                      <a:pt x="22305" y="6859"/>
                      <a:pt x="21856" y="6150"/>
                      <a:pt x="21289" y="5583"/>
                    </a:cubicBezTo>
                    <a:cubicBezTo>
                      <a:pt x="20651" y="4969"/>
                      <a:pt x="19848" y="4520"/>
                      <a:pt x="18997" y="4283"/>
                    </a:cubicBezTo>
                    <a:cubicBezTo>
                      <a:pt x="18461" y="4128"/>
                      <a:pt x="17908" y="4066"/>
                      <a:pt x="17358" y="4066"/>
                    </a:cubicBezTo>
                    <a:close/>
                    <a:moveTo>
                      <a:pt x="16457" y="4700"/>
                    </a:moveTo>
                    <a:cubicBezTo>
                      <a:pt x="16083" y="4700"/>
                      <a:pt x="15709" y="4730"/>
                      <a:pt x="15335" y="4780"/>
                    </a:cubicBezTo>
                    <a:cubicBezTo>
                      <a:pt x="15312" y="4780"/>
                      <a:pt x="15312" y="4803"/>
                      <a:pt x="15335" y="4803"/>
                    </a:cubicBezTo>
                    <a:cubicBezTo>
                      <a:pt x="15540" y="4795"/>
                      <a:pt x="15742" y="4790"/>
                      <a:pt x="15943" y="4790"/>
                    </a:cubicBezTo>
                    <a:cubicBezTo>
                      <a:pt x="16346" y="4790"/>
                      <a:pt x="16745" y="4811"/>
                      <a:pt x="17154" y="4874"/>
                    </a:cubicBezTo>
                    <a:cubicBezTo>
                      <a:pt x="17745" y="4945"/>
                      <a:pt x="18383" y="5110"/>
                      <a:pt x="18903" y="5370"/>
                    </a:cubicBezTo>
                    <a:cubicBezTo>
                      <a:pt x="19446" y="5630"/>
                      <a:pt x="19966" y="5961"/>
                      <a:pt x="20321" y="6434"/>
                    </a:cubicBezTo>
                    <a:cubicBezTo>
                      <a:pt x="20675" y="6882"/>
                      <a:pt x="20864" y="7426"/>
                      <a:pt x="20982" y="7969"/>
                    </a:cubicBezTo>
                    <a:cubicBezTo>
                      <a:pt x="21053" y="8300"/>
                      <a:pt x="21100" y="8607"/>
                      <a:pt x="21100" y="8938"/>
                    </a:cubicBezTo>
                    <a:cubicBezTo>
                      <a:pt x="21100" y="9103"/>
                      <a:pt x="21053" y="9269"/>
                      <a:pt x="21029" y="9411"/>
                    </a:cubicBezTo>
                    <a:cubicBezTo>
                      <a:pt x="21006" y="9576"/>
                      <a:pt x="20911" y="9718"/>
                      <a:pt x="20864" y="9859"/>
                    </a:cubicBezTo>
                    <a:cubicBezTo>
                      <a:pt x="20827" y="9914"/>
                      <a:pt x="20890" y="9969"/>
                      <a:pt x="20953" y="9969"/>
                    </a:cubicBezTo>
                    <a:cubicBezTo>
                      <a:pt x="20971" y="9969"/>
                      <a:pt x="20990" y="9965"/>
                      <a:pt x="21006" y="9954"/>
                    </a:cubicBezTo>
                    <a:cubicBezTo>
                      <a:pt x="21218" y="9718"/>
                      <a:pt x="21266" y="9411"/>
                      <a:pt x="21337" y="9127"/>
                    </a:cubicBezTo>
                    <a:cubicBezTo>
                      <a:pt x="21360" y="8820"/>
                      <a:pt x="21337" y="8513"/>
                      <a:pt x="21266" y="8206"/>
                    </a:cubicBezTo>
                    <a:cubicBezTo>
                      <a:pt x="21171" y="7639"/>
                      <a:pt x="20982" y="7048"/>
                      <a:pt x="20651" y="6552"/>
                    </a:cubicBezTo>
                    <a:cubicBezTo>
                      <a:pt x="20297" y="6055"/>
                      <a:pt x="19801" y="5630"/>
                      <a:pt x="19257" y="5347"/>
                    </a:cubicBezTo>
                    <a:cubicBezTo>
                      <a:pt x="18690" y="5040"/>
                      <a:pt x="18076" y="4874"/>
                      <a:pt x="17462" y="4780"/>
                    </a:cubicBezTo>
                    <a:cubicBezTo>
                      <a:pt x="17127" y="4724"/>
                      <a:pt x="16792" y="4700"/>
                      <a:pt x="16457" y="4700"/>
                    </a:cubicBezTo>
                    <a:close/>
                    <a:moveTo>
                      <a:pt x="13360" y="6340"/>
                    </a:moveTo>
                    <a:cubicBezTo>
                      <a:pt x="13151" y="6340"/>
                      <a:pt x="12942" y="6357"/>
                      <a:pt x="12736" y="6386"/>
                    </a:cubicBezTo>
                    <a:cubicBezTo>
                      <a:pt x="13161" y="6410"/>
                      <a:pt x="13610" y="6457"/>
                      <a:pt x="14036" y="6575"/>
                    </a:cubicBezTo>
                    <a:cubicBezTo>
                      <a:pt x="14437" y="6693"/>
                      <a:pt x="14839" y="6906"/>
                      <a:pt x="15193" y="7142"/>
                    </a:cubicBezTo>
                    <a:cubicBezTo>
                      <a:pt x="15808" y="7615"/>
                      <a:pt x="16375" y="8276"/>
                      <a:pt x="16635" y="9009"/>
                    </a:cubicBezTo>
                    <a:lnTo>
                      <a:pt x="16800" y="9623"/>
                    </a:lnTo>
                    <a:lnTo>
                      <a:pt x="16895" y="10238"/>
                    </a:lnTo>
                    <a:cubicBezTo>
                      <a:pt x="16905" y="10279"/>
                      <a:pt x="16933" y="10298"/>
                      <a:pt x="16962" y="10298"/>
                    </a:cubicBezTo>
                    <a:cubicBezTo>
                      <a:pt x="16999" y="10298"/>
                      <a:pt x="17036" y="10267"/>
                      <a:pt x="17036" y="10214"/>
                    </a:cubicBezTo>
                    <a:cubicBezTo>
                      <a:pt x="17084" y="10049"/>
                      <a:pt x="17013" y="9836"/>
                      <a:pt x="16989" y="9623"/>
                    </a:cubicBezTo>
                    <a:cubicBezTo>
                      <a:pt x="16965" y="9411"/>
                      <a:pt x="16895" y="9245"/>
                      <a:pt x="16847" y="9056"/>
                    </a:cubicBezTo>
                    <a:cubicBezTo>
                      <a:pt x="16729" y="8678"/>
                      <a:pt x="16540" y="8324"/>
                      <a:pt x="16280" y="7993"/>
                    </a:cubicBezTo>
                    <a:cubicBezTo>
                      <a:pt x="15997" y="7686"/>
                      <a:pt x="15713" y="7355"/>
                      <a:pt x="15382" y="7095"/>
                    </a:cubicBezTo>
                    <a:cubicBezTo>
                      <a:pt x="15028" y="6788"/>
                      <a:pt x="14650" y="6575"/>
                      <a:pt x="14225" y="6457"/>
                    </a:cubicBezTo>
                    <a:cubicBezTo>
                      <a:pt x="13948" y="6374"/>
                      <a:pt x="13655" y="6340"/>
                      <a:pt x="13360" y="6340"/>
                    </a:cubicBezTo>
                    <a:close/>
                    <a:moveTo>
                      <a:pt x="15831" y="6528"/>
                    </a:moveTo>
                    <a:lnTo>
                      <a:pt x="15831" y="6528"/>
                    </a:lnTo>
                    <a:cubicBezTo>
                      <a:pt x="16138" y="6670"/>
                      <a:pt x="16422" y="6882"/>
                      <a:pt x="16682" y="7095"/>
                    </a:cubicBezTo>
                    <a:cubicBezTo>
                      <a:pt x="16965" y="7284"/>
                      <a:pt x="17202" y="7520"/>
                      <a:pt x="17367" y="7780"/>
                    </a:cubicBezTo>
                    <a:cubicBezTo>
                      <a:pt x="17722" y="8300"/>
                      <a:pt x="17958" y="8867"/>
                      <a:pt x="18052" y="9458"/>
                    </a:cubicBezTo>
                    <a:cubicBezTo>
                      <a:pt x="18076" y="9623"/>
                      <a:pt x="18076" y="9765"/>
                      <a:pt x="18076" y="9954"/>
                    </a:cubicBezTo>
                    <a:cubicBezTo>
                      <a:pt x="18076" y="10119"/>
                      <a:pt x="18052" y="10308"/>
                      <a:pt x="18076" y="10450"/>
                    </a:cubicBezTo>
                    <a:cubicBezTo>
                      <a:pt x="18076" y="10480"/>
                      <a:pt x="18123" y="10510"/>
                      <a:pt x="18164" y="10510"/>
                    </a:cubicBezTo>
                    <a:cubicBezTo>
                      <a:pt x="18188" y="10510"/>
                      <a:pt x="18209" y="10500"/>
                      <a:pt x="18218" y="10474"/>
                    </a:cubicBezTo>
                    <a:cubicBezTo>
                      <a:pt x="18289" y="10332"/>
                      <a:pt x="18289" y="10143"/>
                      <a:pt x="18289" y="10001"/>
                    </a:cubicBezTo>
                    <a:cubicBezTo>
                      <a:pt x="18289" y="9859"/>
                      <a:pt x="18289" y="9670"/>
                      <a:pt x="18265" y="9529"/>
                    </a:cubicBezTo>
                    <a:cubicBezTo>
                      <a:pt x="18218" y="9198"/>
                      <a:pt x="18147" y="8914"/>
                      <a:pt x="18029" y="8607"/>
                    </a:cubicBezTo>
                    <a:cubicBezTo>
                      <a:pt x="17792" y="7993"/>
                      <a:pt x="17391" y="7473"/>
                      <a:pt x="16871" y="7048"/>
                    </a:cubicBezTo>
                    <a:cubicBezTo>
                      <a:pt x="16729" y="6930"/>
                      <a:pt x="16540" y="6812"/>
                      <a:pt x="16375" y="6717"/>
                    </a:cubicBezTo>
                    <a:cubicBezTo>
                      <a:pt x="16209" y="6646"/>
                      <a:pt x="16044" y="6552"/>
                      <a:pt x="15831" y="6528"/>
                    </a:cubicBezTo>
                    <a:close/>
                    <a:moveTo>
                      <a:pt x="13610" y="5985"/>
                    </a:moveTo>
                    <a:cubicBezTo>
                      <a:pt x="13492" y="6032"/>
                      <a:pt x="13492" y="6055"/>
                      <a:pt x="13563" y="6079"/>
                    </a:cubicBezTo>
                    <a:cubicBezTo>
                      <a:pt x="14485" y="6174"/>
                      <a:pt x="15335" y="6552"/>
                      <a:pt x="16044" y="7119"/>
                    </a:cubicBezTo>
                    <a:cubicBezTo>
                      <a:pt x="16682" y="7639"/>
                      <a:pt x="17154" y="8395"/>
                      <a:pt x="17438" y="9151"/>
                    </a:cubicBezTo>
                    <a:cubicBezTo>
                      <a:pt x="17485" y="9363"/>
                      <a:pt x="17556" y="9600"/>
                      <a:pt x="17603" y="9789"/>
                    </a:cubicBezTo>
                    <a:cubicBezTo>
                      <a:pt x="17627" y="10049"/>
                      <a:pt x="17674" y="10285"/>
                      <a:pt x="17722" y="10474"/>
                    </a:cubicBezTo>
                    <a:cubicBezTo>
                      <a:pt x="17733" y="10518"/>
                      <a:pt x="17759" y="10536"/>
                      <a:pt x="17786" y="10536"/>
                    </a:cubicBezTo>
                    <a:cubicBezTo>
                      <a:pt x="17818" y="10536"/>
                      <a:pt x="17851" y="10512"/>
                      <a:pt x="17863" y="10474"/>
                    </a:cubicBezTo>
                    <a:cubicBezTo>
                      <a:pt x="17911" y="10285"/>
                      <a:pt x="17840" y="10049"/>
                      <a:pt x="17816" y="9836"/>
                    </a:cubicBezTo>
                    <a:cubicBezTo>
                      <a:pt x="17792" y="9623"/>
                      <a:pt x="17722" y="9411"/>
                      <a:pt x="17674" y="9198"/>
                    </a:cubicBezTo>
                    <a:cubicBezTo>
                      <a:pt x="17556" y="8796"/>
                      <a:pt x="17367" y="8418"/>
                      <a:pt x="17131" y="8064"/>
                    </a:cubicBezTo>
                    <a:cubicBezTo>
                      <a:pt x="16658" y="7284"/>
                      <a:pt x="15949" y="6670"/>
                      <a:pt x="15123" y="6315"/>
                    </a:cubicBezTo>
                    <a:cubicBezTo>
                      <a:pt x="14650" y="6103"/>
                      <a:pt x="14154" y="5985"/>
                      <a:pt x="13610" y="5985"/>
                    </a:cubicBezTo>
                    <a:close/>
                    <a:moveTo>
                      <a:pt x="14414" y="5961"/>
                    </a:moveTo>
                    <a:cubicBezTo>
                      <a:pt x="14910" y="6055"/>
                      <a:pt x="15453" y="6174"/>
                      <a:pt x="15926" y="6339"/>
                    </a:cubicBezTo>
                    <a:cubicBezTo>
                      <a:pt x="16398" y="6528"/>
                      <a:pt x="16824" y="6741"/>
                      <a:pt x="17225" y="7024"/>
                    </a:cubicBezTo>
                    <a:cubicBezTo>
                      <a:pt x="17863" y="7520"/>
                      <a:pt x="18407" y="8229"/>
                      <a:pt x="18548" y="9033"/>
                    </a:cubicBezTo>
                    <a:cubicBezTo>
                      <a:pt x="18619" y="9292"/>
                      <a:pt x="18619" y="9576"/>
                      <a:pt x="18572" y="9836"/>
                    </a:cubicBezTo>
                    <a:cubicBezTo>
                      <a:pt x="18548" y="10096"/>
                      <a:pt x="18525" y="10403"/>
                      <a:pt x="18454" y="10663"/>
                    </a:cubicBezTo>
                    <a:cubicBezTo>
                      <a:pt x="18454" y="10716"/>
                      <a:pt x="18499" y="10747"/>
                      <a:pt x="18546" y="10747"/>
                    </a:cubicBezTo>
                    <a:cubicBezTo>
                      <a:pt x="18583" y="10747"/>
                      <a:pt x="18622" y="10728"/>
                      <a:pt x="18643" y="10686"/>
                    </a:cubicBezTo>
                    <a:cubicBezTo>
                      <a:pt x="18690" y="10450"/>
                      <a:pt x="18761" y="10190"/>
                      <a:pt x="18761" y="9954"/>
                    </a:cubicBezTo>
                    <a:cubicBezTo>
                      <a:pt x="18785" y="9694"/>
                      <a:pt x="18785" y="9458"/>
                      <a:pt x="18761" y="9174"/>
                    </a:cubicBezTo>
                    <a:cubicBezTo>
                      <a:pt x="18690" y="8773"/>
                      <a:pt x="18548" y="8347"/>
                      <a:pt x="18312" y="7969"/>
                    </a:cubicBezTo>
                    <a:cubicBezTo>
                      <a:pt x="17816" y="7166"/>
                      <a:pt x="17013" y="6623"/>
                      <a:pt x="16115" y="6292"/>
                    </a:cubicBezTo>
                    <a:cubicBezTo>
                      <a:pt x="15855" y="6197"/>
                      <a:pt x="15571" y="6103"/>
                      <a:pt x="15264" y="6055"/>
                    </a:cubicBezTo>
                    <a:cubicBezTo>
                      <a:pt x="15004" y="5985"/>
                      <a:pt x="14721" y="5961"/>
                      <a:pt x="14414" y="5961"/>
                    </a:cubicBezTo>
                    <a:close/>
                    <a:moveTo>
                      <a:pt x="6146" y="7372"/>
                    </a:moveTo>
                    <a:cubicBezTo>
                      <a:pt x="6138" y="7372"/>
                      <a:pt x="6129" y="7374"/>
                      <a:pt x="6120" y="7379"/>
                    </a:cubicBezTo>
                    <a:cubicBezTo>
                      <a:pt x="5813" y="7568"/>
                      <a:pt x="5577" y="7804"/>
                      <a:pt x="5341" y="8064"/>
                    </a:cubicBezTo>
                    <a:cubicBezTo>
                      <a:pt x="4490" y="9033"/>
                      <a:pt x="4089" y="10308"/>
                      <a:pt x="3994" y="11584"/>
                    </a:cubicBezTo>
                    <a:lnTo>
                      <a:pt x="4018" y="11584"/>
                    </a:lnTo>
                    <a:cubicBezTo>
                      <a:pt x="4089" y="11183"/>
                      <a:pt x="4136" y="10828"/>
                      <a:pt x="4230" y="10474"/>
                    </a:cubicBezTo>
                    <a:cubicBezTo>
                      <a:pt x="4372" y="9883"/>
                      <a:pt x="4632" y="9292"/>
                      <a:pt x="4963" y="8773"/>
                    </a:cubicBezTo>
                    <a:cubicBezTo>
                      <a:pt x="5294" y="8276"/>
                      <a:pt x="5672" y="7828"/>
                      <a:pt x="6144" y="7450"/>
                    </a:cubicBezTo>
                    <a:cubicBezTo>
                      <a:pt x="6202" y="7411"/>
                      <a:pt x="6181" y="7372"/>
                      <a:pt x="6146" y="7372"/>
                    </a:cubicBezTo>
                    <a:close/>
                    <a:moveTo>
                      <a:pt x="14864" y="9839"/>
                    </a:moveTo>
                    <a:cubicBezTo>
                      <a:pt x="14851" y="9848"/>
                      <a:pt x="14792" y="9874"/>
                      <a:pt x="14792" y="9930"/>
                    </a:cubicBezTo>
                    <a:cubicBezTo>
                      <a:pt x="14981" y="10474"/>
                      <a:pt x="15075" y="11064"/>
                      <a:pt x="15028" y="11632"/>
                    </a:cubicBezTo>
                    <a:cubicBezTo>
                      <a:pt x="15028" y="12246"/>
                      <a:pt x="14910" y="12884"/>
                      <a:pt x="14721" y="13427"/>
                    </a:cubicBezTo>
                    <a:cubicBezTo>
                      <a:pt x="14579" y="13782"/>
                      <a:pt x="14437" y="14136"/>
                      <a:pt x="14272" y="14467"/>
                    </a:cubicBezTo>
                    <a:cubicBezTo>
                      <a:pt x="14272" y="14467"/>
                      <a:pt x="14272" y="14477"/>
                      <a:pt x="14279" y="14477"/>
                    </a:cubicBezTo>
                    <a:cubicBezTo>
                      <a:pt x="14282" y="14477"/>
                      <a:pt x="14288" y="14475"/>
                      <a:pt x="14296" y="14467"/>
                    </a:cubicBezTo>
                    <a:cubicBezTo>
                      <a:pt x="14957" y="13380"/>
                      <a:pt x="15312" y="12080"/>
                      <a:pt x="15123" y="10805"/>
                    </a:cubicBezTo>
                    <a:cubicBezTo>
                      <a:pt x="15099" y="10475"/>
                      <a:pt x="15005" y="10169"/>
                      <a:pt x="14864" y="9839"/>
                    </a:cubicBezTo>
                    <a:close/>
                    <a:moveTo>
                      <a:pt x="8409" y="6454"/>
                    </a:moveTo>
                    <a:cubicBezTo>
                      <a:pt x="8403" y="6454"/>
                      <a:pt x="8396" y="6455"/>
                      <a:pt x="8389" y="6457"/>
                    </a:cubicBezTo>
                    <a:cubicBezTo>
                      <a:pt x="7680" y="6552"/>
                      <a:pt x="7066" y="6930"/>
                      <a:pt x="6569" y="7379"/>
                    </a:cubicBezTo>
                    <a:cubicBezTo>
                      <a:pt x="5483" y="8347"/>
                      <a:pt x="4986" y="9741"/>
                      <a:pt x="4703" y="11064"/>
                    </a:cubicBezTo>
                    <a:cubicBezTo>
                      <a:pt x="4561" y="11773"/>
                      <a:pt x="4443" y="12529"/>
                      <a:pt x="4396" y="13238"/>
                    </a:cubicBezTo>
                    <a:lnTo>
                      <a:pt x="4396" y="14325"/>
                    </a:lnTo>
                    <a:cubicBezTo>
                      <a:pt x="4443" y="14679"/>
                      <a:pt x="4467" y="15034"/>
                      <a:pt x="4514" y="15388"/>
                    </a:cubicBezTo>
                    <a:lnTo>
                      <a:pt x="4561" y="15388"/>
                    </a:lnTo>
                    <a:cubicBezTo>
                      <a:pt x="4514" y="15010"/>
                      <a:pt x="4514" y="14585"/>
                      <a:pt x="4514" y="14207"/>
                    </a:cubicBezTo>
                    <a:cubicBezTo>
                      <a:pt x="4514" y="13782"/>
                      <a:pt x="4561" y="13404"/>
                      <a:pt x="4585" y="13002"/>
                    </a:cubicBezTo>
                    <a:cubicBezTo>
                      <a:pt x="4632" y="12293"/>
                      <a:pt x="4750" y="11584"/>
                      <a:pt x="4915" y="10899"/>
                    </a:cubicBezTo>
                    <a:cubicBezTo>
                      <a:pt x="5081" y="10214"/>
                      <a:pt x="5294" y="9529"/>
                      <a:pt x="5624" y="8891"/>
                    </a:cubicBezTo>
                    <a:cubicBezTo>
                      <a:pt x="5908" y="8324"/>
                      <a:pt x="6286" y="7804"/>
                      <a:pt x="6806" y="7355"/>
                    </a:cubicBezTo>
                    <a:cubicBezTo>
                      <a:pt x="7278" y="6977"/>
                      <a:pt x="7798" y="6693"/>
                      <a:pt x="8389" y="6552"/>
                    </a:cubicBezTo>
                    <a:cubicBezTo>
                      <a:pt x="8398" y="6553"/>
                      <a:pt x="8406" y="6554"/>
                      <a:pt x="8414" y="6554"/>
                    </a:cubicBezTo>
                    <a:cubicBezTo>
                      <a:pt x="8495" y="6554"/>
                      <a:pt x="8480" y="6454"/>
                      <a:pt x="8409" y="6454"/>
                    </a:cubicBezTo>
                    <a:close/>
                    <a:moveTo>
                      <a:pt x="13446" y="7914"/>
                    </a:moveTo>
                    <a:cubicBezTo>
                      <a:pt x="13390" y="7914"/>
                      <a:pt x="13358" y="7977"/>
                      <a:pt x="13421" y="8040"/>
                    </a:cubicBezTo>
                    <a:cubicBezTo>
                      <a:pt x="13823" y="8465"/>
                      <a:pt x="14130" y="8985"/>
                      <a:pt x="14296" y="9529"/>
                    </a:cubicBezTo>
                    <a:cubicBezTo>
                      <a:pt x="14485" y="10167"/>
                      <a:pt x="14508" y="10805"/>
                      <a:pt x="14437" y="11466"/>
                    </a:cubicBezTo>
                    <a:cubicBezTo>
                      <a:pt x="14366" y="12175"/>
                      <a:pt x="14154" y="12837"/>
                      <a:pt x="13918" y="13498"/>
                    </a:cubicBezTo>
                    <a:cubicBezTo>
                      <a:pt x="13681" y="14183"/>
                      <a:pt x="13374" y="14798"/>
                      <a:pt x="13020" y="15436"/>
                    </a:cubicBezTo>
                    <a:cubicBezTo>
                      <a:pt x="12831" y="15790"/>
                      <a:pt x="12618" y="16144"/>
                      <a:pt x="12405" y="16475"/>
                    </a:cubicBezTo>
                    <a:cubicBezTo>
                      <a:pt x="12193" y="16806"/>
                      <a:pt x="11956" y="17160"/>
                      <a:pt x="11697" y="17444"/>
                    </a:cubicBezTo>
                    <a:cubicBezTo>
                      <a:pt x="11697" y="17444"/>
                      <a:pt x="11697" y="17491"/>
                      <a:pt x="11720" y="17491"/>
                    </a:cubicBezTo>
                    <a:cubicBezTo>
                      <a:pt x="11956" y="17208"/>
                      <a:pt x="12193" y="16924"/>
                      <a:pt x="12429" y="16664"/>
                    </a:cubicBezTo>
                    <a:cubicBezTo>
                      <a:pt x="12665" y="16357"/>
                      <a:pt x="12854" y="16073"/>
                      <a:pt x="13067" y="15743"/>
                    </a:cubicBezTo>
                    <a:cubicBezTo>
                      <a:pt x="13445" y="15128"/>
                      <a:pt x="13776" y="14467"/>
                      <a:pt x="14036" y="13782"/>
                    </a:cubicBezTo>
                    <a:cubicBezTo>
                      <a:pt x="14532" y="12529"/>
                      <a:pt x="14886" y="11064"/>
                      <a:pt x="14555" y="9718"/>
                    </a:cubicBezTo>
                    <a:cubicBezTo>
                      <a:pt x="14390" y="9056"/>
                      <a:pt x="14059" y="8418"/>
                      <a:pt x="13539" y="7969"/>
                    </a:cubicBezTo>
                    <a:cubicBezTo>
                      <a:pt x="13508" y="7930"/>
                      <a:pt x="13474" y="7914"/>
                      <a:pt x="13446" y="7914"/>
                    </a:cubicBezTo>
                    <a:close/>
                    <a:moveTo>
                      <a:pt x="9877" y="8308"/>
                    </a:moveTo>
                    <a:cubicBezTo>
                      <a:pt x="9863" y="8308"/>
                      <a:pt x="9847" y="8312"/>
                      <a:pt x="9830" y="8324"/>
                    </a:cubicBezTo>
                    <a:cubicBezTo>
                      <a:pt x="9546" y="8560"/>
                      <a:pt x="9287" y="8867"/>
                      <a:pt x="9027" y="9151"/>
                    </a:cubicBezTo>
                    <a:cubicBezTo>
                      <a:pt x="8814" y="9458"/>
                      <a:pt x="8554" y="9741"/>
                      <a:pt x="8365" y="10049"/>
                    </a:cubicBezTo>
                    <a:cubicBezTo>
                      <a:pt x="7585" y="11159"/>
                      <a:pt x="7042" y="12411"/>
                      <a:pt x="6735" y="13711"/>
                    </a:cubicBezTo>
                    <a:cubicBezTo>
                      <a:pt x="6404" y="15010"/>
                      <a:pt x="6333" y="16357"/>
                      <a:pt x="6499" y="17657"/>
                    </a:cubicBezTo>
                    <a:cubicBezTo>
                      <a:pt x="6499" y="17684"/>
                      <a:pt x="6513" y="17694"/>
                      <a:pt x="6531" y="17694"/>
                    </a:cubicBezTo>
                    <a:cubicBezTo>
                      <a:pt x="6558" y="17694"/>
                      <a:pt x="6593" y="17671"/>
                      <a:pt x="6593" y="17657"/>
                    </a:cubicBezTo>
                    <a:cubicBezTo>
                      <a:pt x="6499" y="16924"/>
                      <a:pt x="6499" y="16192"/>
                      <a:pt x="6593" y="15436"/>
                    </a:cubicBezTo>
                    <a:cubicBezTo>
                      <a:pt x="6711" y="14136"/>
                      <a:pt x="7066" y="12837"/>
                      <a:pt x="7656" y="11632"/>
                    </a:cubicBezTo>
                    <a:cubicBezTo>
                      <a:pt x="7940" y="11041"/>
                      <a:pt x="8271" y="10450"/>
                      <a:pt x="8649" y="9930"/>
                    </a:cubicBezTo>
                    <a:cubicBezTo>
                      <a:pt x="8838" y="9647"/>
                      <a:pt x="9027" y="9387"/>
                      <a:pt x="9287" y="9151"/>
                    </a:cubicBezTo>
                    <a:cubicBezTo>
                      <a:pt x="9476" y="8891"/>
                      <a:pt x="9712" y="8654"/>
                      <a:pt x="9948" y="8371"/>
                    </a:cubicBezTo>
                    <a:cubicBezTo>
                      <a:pt x="9948" y="8353"/>
                      <a:pt x="9921" y="8308"/>
                      <a:pt x="9877" y="8308"/>
                    </a:cubicBezTo>
                    <a:close/>
                    <a:moveTo>
                      <a:pt x="11203" y="8677"/>
                    </a:moveTo>
                    <a:cubicBezTo>
                      <a:pt x="11169" y="8677"/>
                      <a:pt x="11129" y="8703"/>
                      <a:pt x="11129" y="8749"/>
                    </a:cubicBezTo>
                    <a:cubicBezTo>
                      <a:pt x="11177" y="9056"/>
                      <a:pt x="11248" y="9387"/>
                      <a:pt x="11295" y="9718"/>
                    </a:cubicBezTo>
                    <a:cubicBezTo>
                      <a:pt x="11319" y="10049"/>
                      <a:pt x="11342" y="10356"/>
                      <a:pt x="11342" y="10686"/>
                    </a:cubicBezTo>
                    <a:cubicBezTo>
                      <a:pt x="11366" y="11348"/>
                      <a:pt x="11319" y="12010"/>
                      <a:pt x="11224" y="12671"/>
                    </a:cubicBezTo>
                    <a:cubicBezTo>
                      <a:pt x="11011" y="13971"/>
                      <a:pt x="10610" y="15247"/>
                      <a:pt x="9995" y="16428"/>
                    </a:cubicBezTo>
                    <a:cubicBezTo>
                      <a:pt x="9617" y="17066"/>
                      <a:pt x="9216" y="17680"/>
                      <a:pt x="8743" y="18271"/>
                    </a:cubicBezTo>
                    <a:cubicBezTo>
                      <a:pt x="8724" y="18309"/>
                      <a:pt x="8752" y="18348"/>
                      <a:pt x="8788" y="18348"/>
                    </a:cubicBezTo>
                    <a:cubicBezTo>
                      <a:pt x="8797" y="18348"/>
                      <a:pt x="8805" y="18346"/>
                      <a:pt x="8814" y="18342"/>
                    </a:cubicBezTo>
                    <a:cubicBezTo>
                      <a:pt x="9688" y="17302"/>
                      <a:pt x="10373" y="16144"/>
                      <a:pt x="10846" y="14892"/>
                    </a:cubicBezTo>
                    <a:cubicBezTo>
                      <a:pt x="11319" y="13616"/>
                      <a:pt x="11531" y="12293"/>
                      <a:pt x="11531" y="10946"/>
                    </a:cubicBezTo>
                    <a:cubicBezTo>
                      <a:pt x="11531" y="10568"/>
                      <a:pt x="11484" y="10214"/>
                      <a:pt x="11460" y="9836"/>
                    </a:cubicBezTo>
                    <a:cubicBezTo>
                      <a:pt x="11437" y="9458"/>
                      <a:pt x="11366" y="9103"/>
                      <a:pt x="11248" y="8702"/>
                    </a:cubicBezTo>
                    <a:cubicBezTo>
                      <a:pt x="11239" y="8685"/>
                      <a:pt x="11222" y="8677"/>
                      <a:pt x="11203" y="8677"/>
                    </a:cubicBezTo>
                    <a:close/>
                    <a:moveTo>
                      <a:pt x="9334" y="6906"/>
                    </a:moveTo>
                    <a:cubicBezTo>
                      <a:pt x="9216" y="6906"/>
                      <a:pt x="9121" y="6906"/>
                      <a:pt x="9003" y="6930"/>
                    </a:cubicBezTo>
                    <a:cubicBezTo>
                      <a:pt x="8601" y="7001"/>
                      <a:pt x="8176" y="7048"/>
                      <a:pt x="7798" y="7237"/>
                    </a:cubicBezTo>
                    <a:cubicBezTo>
                      <a:pt x="7396" y="7402"/>
                      <a:pt x="7066" y="7686"/>
                      <a:pt x="6806" y="7993"/>
                    </a:cubicBezTo>
                    <a:cubicBezTo>
                      <a:pt x="6215" y="8678"/>
                      <a:pt x="5742" y="9505"/>
                      <a:pt x="5435" y="10356"/>
                    </a:cubicBezTo>
                    <a:cubicBezTo>
                      <a:pt x="5104" y="11230"/>
                      <a:pt x="4963" y="12175"/>
                      <a:pt x="4939" y="13073"/>
                    </a:cubicBezTo>
                    <a:cubicBezTo>
                      <a:pt x="4892" y="13994"/>
                      <a:pt x="4963" y="14916"/>
                      <a:pt x="5152" y="15837"/>
                    </a:cubicBezTo>
                    <a:cubicBezTo>
                      <a:pt x="5294" y="16735"/>
                      <a:pt x="5506" y="17633"/>
                      <a:pt x="5790" y="18507"/>
                    </a:cubicBezTo>
                    <a:cubicBezTo>
                      <a:pt x="5790" y="18523"/>
                      <a:pt x="5792" y="18528"/>
                      <a:pt x="5796" y="18528"/>
                    </a:cubicBezTo>
                    <a:cubicBezTo>
                      <a:pt x="5803" y="18528"/>
                      <a:pt x="5813" y="18507"/>
                      <a:pt x="5813" y="18507"/>
                    </a:cubicBezTo>
                    <a:cubicBezTo>
                      <a:pt x="5790" y="18389"/>
                      <a:pt x="5790" y="18318"/>
                      <a:pt x="5766" y="18200"/>
                    </a:cubicBezTo>
                    <a:cubicBezTo>
                      <a:pt x="5577" y="17302"/>
                      <a:pt x="5412" y="16428"/>
                      <a:pt x="5294" y="15530"/>
                    </a:cubicBezTo>
                    <a:cubicBezTo>
                      <a:pt x="5175" y="14656"/>
                      <a:pt x="5104" y="13734"/>
                      <a:pt x="5175" y="12837"/>
                    </a:cubicBezTo>
                    <a:cubicBezTo>
                      <a:pt x="5223" y="11962"/>
                      <a:pt x="5412" y="11041"/>
                      <a:pt x="5742" y="10214"/>
                    </a:cubicBezTo>
                    <a:cubicBezTo>
                      <a:pt x="5908" y="9812"/>
                      <a:pt x="6120" y="9387"/>
                      <a:pt x="6357" y="9009"/>
                    </a:cubicBezTo>
                    <a:cubicBezTo>
                      <a:pt x="6593" y="8654"/>
                      <a:pt x="6829" y="8276"/>
                      <a:pt x="7160" y="7969"/>
                    </a:cubicBezTo>
                    <a:cubicBezTo>
                      <a:pt x="7444" y="7686"/>
                      <a:pt x="7798" y="7473"/>
                      <a:pt x="8176" y="7355"/>
                    </a:cubicBezTo>
                    <a:cubicBezTo>
                      <a:pt x="8578" y="7237"/>
                      <a:pt x="8979" y="7166"/>
                      <a:pt x="9405" y="7119"/>
                    </a:cubicBezTo>
                    <a:cubicBezTo>
                      <a:pt x="9452" y="7048"/>
                      <a:pt x="9428" y="6906"/>
                      <a:pt x="9334" y="6906"/>
                    </a:cubicBezTo>
                    <a:close/>
                    <a:moveTo>
                      <a:pt x="9551" y="9421"/>
                    </a:moveTo>
                    <a:cubicBezTo>
                      <a:pt x="9526" y="9421"/>
                      <a:pt x="9496" y="9440"/>
                      <a:pt x="9476" y="9481"/>
                    </a:cubicBezTo>
                    <a:cubicBezTo>
                      <a:pt x="9003" y="10639"/>
                      <a:pt x="8625" y="11844"/>
                      <a:pt x="8247" y="13073"/>
                    </a:cubicBezTo>
                    <a:cubicBezTo>
                      <a:pt x="8058" y="13711"/>
                      <a:pt x="7893" y="14301"/>
                      <a:pt x="7704" y="14916"/>
                    </a:cubicBezTo>
                    <a:cubicBezTo>
                      <a:pt x="7538" y="15506"/>
                      <a:pt x="7396" y="16097"/>
                      <a:pt x="7231" y="16711"/>
                    </a:cubicBezTo>
                    <a:cubicBezTo>
                      <a:pt x="7089" y="17397"/>
                      <a:pt x="6971" y="18082"/>
                      <a:pt x="6947" y="18791"/>
                    </a:cubicBezTo>
                    <a:cubicBezTo>
                      <a:pt x="6947" y="18802"/>
                      <a:pt x="6953" y="18808"/>
                      <a:pt x="6959" y="18808"/>
                    </a:cubicBezTo>
                    <a:cubicBezTo>
                      <a:pt x="6965" y="18808"/>
                      <a:pt x="6971" y="18802"/>
                      <a:pt x="6971" y="18791"/>
                    </a:cubicBezTo>
                    <a:cubicBezTo>
                      <a:pt x="7113" y="17538"/>
                      <a:pt x="7444" y="16357"/>
                      <a:pt x="7798" y="15152"/>
                    </a:cubicBezTo>
                    <a:cubicBezTo>
                      <a:pt x="8152" y="13923"/>
                      <a:pt x="8507" y="12718"/>
                      <a:pt x="8885" y="11513"/>
                    </a:cubicBezTo>
                    <a:cubicBezTo>
                      <a:pt x="9121" y="10828"/>
                      <a:pt x="9357" y="10190"/>
                      <a:pt x="9594" y="9505"/>
                    </a:cubicBezTo>
                    <a:cubicBezTo>
                      <a:pt x="9607" y="9452"/>
                      <a:pt x="9583" y="9421"/>
                      <a:pt x="9551" y="9421"/>
                    </a:cubicBezTo>
                    <a:close/>
                    <a:moveTo>
                      <a:pt x="12405" y="7806"/>
                    </a:moveTo>
                    <a:cubicBezTo>
                      <a:pt x="12349" y="7806"/>
                      <a:pt x="12303" y="7890"/>
                      <a:pt x="12358" y="7946"/>
                    </a:cubicBezTo>
                    <a:cubicBezTo>
                      <a:pt x="12665" y="8206"/>
                      <a:pt x="12972" y="8465"/>
                      <a:pt x="13232" y="8773"/>
                    </a:cubicBezTo>
                    <a:cubicBezTo>
                      <a:pt x="13492" y="9103"/>
                      <a:pt x="13681" y="9458"/>
                      <a:pt x="13752" y="9836"/>
                    </a:cubicBezTo>
                    <a:cubicBezTo>
                      <a:pt x="13847" y="10238"/>
                      <a:pt x="13847" y="10686"/>
                      <a:pt x="13847" y="11112"/>
                    </a:cubicBezTo>
                    <a:cubicBezTo>
                      <a:pt x="13823" y="11537"/>
                      <a:pt x="13799" y="12010"/>
                      <a:pt x="13681" y="12458"/>
                    </a:cubicBezTo>
                    <a:cubicBezTo>
                      <a:pt x="13492" y="13356"/>
                      <a:pt x="13138" y="14183"/>
                      <a:pt x="12665" y="14963"/>
                    </a:cubicBezTo>
                    <a:cubicBezTo>
                      <a:pt x="12216" y="15766"/>
                      <a:pt x="11673" y="16475"/>
                      <a:pt x="11082" y="17160"/>
                    </a:cubicBezTo>
                    <a:cubicBezTo>
                      <a:pt x="10492" y="17846"/>
                      <a:pt x="9830" y="18483"/>
                      <a:pt x="9192" y="19145"/>
                    </a:cubicBezTo>
                    <a:lnTo>
                      <a:pt x="8956" y="19381"/>
                    </a:lnTo>
                    <a:cubicBezTo>
                      <a:pt x="8956" y="19381"/>
                      <a:pt x="8956" y="19405"/>
                      <a:pt x="8979" y="19405"/>
                    </a:cubicBezTo>
                    <a:cubicBezTo>
                      <a:pt x="9712" y="18814"/>
                      <a:pt x="10397" y="18153"/>
                      <a:pt x="11011" y="17491"/>
                    </a:cubicBezTo>
                    <a:cubicBezTo>
                      <a:pt x="11626" y="16806"/>
                      <a:pt x="12216" y="16073"/>
                      <a:pt x="12713" y="15294"/>
                    </a:cubicBezTo>
                    <a:cubicBezTo>
                      <a:pt x="13161" y="14490"/>
                      <a:pt x="13563" y="13640"/>
                      <a:pt x="13799" y="12766"/>
                    </a:cubicBezTo>
                    <a:cubicBezTo>
                      <a:pt x="14012" y="11868"/>
                      <a:pt x="14083" y="10946"/>
                      <a:pt x="13965" y="10072"/>
                    </a:cubicBezTo>
                    <a:cubicBezTo>
                      <a:pt x="13918" y="9647"/>
                      <a:pt x="13799" y="9245"/>
                      <a:pt x="13563" y="8891"/>
                    </a:cubicBezTo>
                    <a:cubicBezTo>
                      <a:pt x="13327" y="8560"/>
                      <a:pt x="13020" y="8276"/>
                      <a:pt x="12689" y="7993"/>
                    </a:cubicBezTo>
                    <a:cubicBezTo>
                      <a:pt x="12618" y="7946"/>
                      <a:pt x="12524" y="7875"/>
                      <a:pt x="12453" y="7828"/>
                    </a:cubicBezTo>
                    <a:cubicBezTo>
                      <a:pt x="12437" y="7812"/>
                      <a:pt x="12421" y="7806"/>
                      <a:pt x="12405" y="7806"/>
                    </a:cubicBezTo>
                    <a:close/>
                    <a:moveTo>
                      <a:pt x="10392" y="8654"/>
                    </a:moveTo>
                    <a:cubicBezTo>
                      <a:pt x="10345" y="8654"/>
                      <a:pt x="10287" y="8686"/>
                      <a:pt x="10303" y="8749"/>
                    </a:cubicBezTo>
                    <a:cubicBezTo>
                      <a:pt x="10539" y="9411"/>
                      <a:pt x="10633" y="10119"/>
                      <a:pt x="10610" y="10828"/>
                    </a:cubicBezTo>
                    <a:cubicBezTo>
                      <a:pt x="10586" y="11584"/>
                      <a:pt x="10421" y="12293"/>
                      <a:pt x="10279" y="13002"/>
                    </a:cubicBezTo>
                    <a:cubicBezTo>
                      <a:pt x="10114" y="13782"/>
                      <a:pt x="9877" y="14585"/>
                      <a:pt x="9570" y="15365"/>
                    </a:cubicBezTo>
                    <a:cubicBezTo>
                      <a:pt x="9428" y="15743"/>
                      <a:pt x="9216" y="16097"/>
                      <a:pt x="9003" y="16452"/>
                    </a:cubicBezTo>
                    <a:cubicBezTo>
                      <a:pt x="8814" y="16782"/>
                      <a:pt x="8601" y="17089"/>
                      <a:pt x="8365" y="17420"/>
                    </a:cubicBezTo>
                    <a:cubicBezTo>
                      <a:pt x="7916" y="18082"/>
                      <a:pt x="7444" y="18696"/>
                      <a:pt x="7184" y="19429"/>
                    </a:cubicBezTo>
                    <a:lnTo>
                      <a:pt x="7089" y="19688"/>
                    </a:lnTo>
                    <a:cubicBezTo>
                      <a:pt x="7089" y="19712"/>
                      <a:pt x="7095" y="19724"/>
                      <a:pt x="7101" y="19724"/>
                    </a:cubicBezTo>
                    <a:cubicBezTo>
                      <a:pt x="7107" y="19724"/>
                      <a:pt x="7113" y="19712"/>
                      <a:pt x="7113" y="19688"/>
                    </a:cubicBezTo>
                    <a:cubicBezTo>
                      <a:pt x="7278" y="19310"/>
                      <a:pt x="7467" y="18980"/>
                      <a:pt x="7680" y="18672"/>
                    </a:cubicBezTo>
                    <a:cubicBezTo>
                      <a:pt x="7893" y="18342"/>
                      <a:pt x="8129" y="18011"/>
                      <a:pt x="8365" y="17680"/>
                    </a:cubicBezTo>
                    <a:cubicBezTo>
                      <a:pt x="8601" y="17373"/>
                      <a:pt x="8838" y="17042"/>
                      <a:pt x="9050" y="16711"/>
                    </a:cubicBezTo>
                    <a:cubicBezTo>
                      <a:pt x="9287" y="16357"/>
                      <a:pt x="9452" y="16003"/>
                      <a:pt x="9617" y="15625"/>
                    </a:cubicBezTo>
                    <a:cubicBezTo>
                      <a:pt x="9995" y="14845"/>
                      <a:pt x="10208" y="14065"/>
                      <a:pt x="10397" y="13262"/>
                    </a:cubicBezTo>
                    <a:cubicBezTo>
                      <a:pt x="10562" y="12529"/>
                      <a:pt x="10728" y="11773"/>
                      <a:pt x="10775" y="11041"/>
                    </a:cubicBezTo>
                    <a:cubicBezTo>
                      <a:pt x="10846" y="10332"/>
                      <a:pt x="10799" y="9600"/>
                      <a:pt x="10562" y="8938"/>
                    </a:cubicBezTo>
                    <a:cubicBezTo>
                      <a:pt x="10539" y="8867"/>
                      <a:pt x="10515" y="8773"/>
                      <a:pt x="10444" y="8678"/>
                    </a:cubicBezTo>
                    <a:cubicBezTo>
                      <a:pt x="10436" y="8662"/>
                      <a:pt x="10415" y="8654"/>
                      <a:pt x="10392" y="8654"/>
                    </a:cubicBezTo>
                    <a:close/>
                    <a:moveTo>
                      <a:pt x="9503" y="7707"/>
                    </a:moveTo>
                    <a:cubicBezTo>
                      <a:pt x="9494" y="7707"/>
                      <a:pt x="9485" y="7708"/>
                      <a:pt x="9476" y="7709"/>
                    </a:cubicBezTo>
                    <a:cubicBezTo>
                      <a:pt x="9357" y="7733"/>
                      <a:pt x="9263" y="7757"/>
                      <a:pt x="9145" y="7804"/>
                    </a:cubicBezTo>
                    <a:cubicBezTo>
                      <a:pt x="8271" y="8111"/>
                      <a:pt x="7538" y="8702"/>
                      <a:pt x="6995" y="9458"/>
                    </a:cubicBezTo>
                    <a:cubicBezTo>
                      <a:pt x="6380" y="10285"/>
                      <a:pt x="6002" y="11230"/>
                      <a:pt x="5766" y="12199"/>
                    </a:cubicBezTo>
                    <a:cubicBezTo>
                      <a:pt x="5530" y="13167"/>
                      <a:pt x="5483" y="14207"/>
                      <a:pt x="5601" y="15176"/>
                    </a:cubicBezTo>
                    <a:cubicBezTo>
                      <a:pt x="5719" y="16121"/>
                      <a:pt x="5979" y="17042"/>
                      <a:pt x="6168" y="17964"/>
                    </a:cubicBezTo>
                    <a:cubicBezTo>
                      <a:pt x="6404" y="18838"/>
                      <a:pt x="6617" y="19759"/>
                      <a:pt x="6806" y="20681"/>
                    </a:cubicBezTo>
                    <a:cubicBezTo>
                      <a:pt x="6806" y="20563"/>
                      <a:pt x="6806" y="20445"/>
                      <a:pt x="6758" y="20350"/>
                    </a:cubicBezTo>
                    <a:cubicBezTo>
                      <a:pt x="6711" y="19429"/>
                      <a:pt x="6475" y="18507"/>
                      <a:pt x="6262" y="17633"/>
                    </a:cubicBezTo>
                    <a:cubicBezTo>
                      <a:pt x="6050" y="16711"/>
                      <a:pt x="5861" y="15837"/>
                      <a:pt x="5766" y="14916"/>
                    </a:cubicBezTo>
                    <a:cubicBezTo>
                      <a:pt x="5672" y="13900"/>
                      <a:pt x="5766" y="12907"/>
                      <a:pt x="6026" y="11962"/>
                    </a:cubicBezTo>
                    <a:cubicBezTo>
                      <a:pt x="6286" y="11017"/>
                      <a:pt x="6711" y="10072"/>
                      <a:pt x="7349" y="9340"/>
                    </a:cubicBezTo>
                    <a:cubicBezTo>
                      <a:pt x="7916" y="8654"/>
                      <a:pt x="8672" y="8158"/>
                      <a:pt x="9546" y="7875"/>
                    </a:cubicBezTo>
                    <a:cubicBezTo>
                      <a:pt x="9657" y="7853"/>
                      <a:pt x="9623" y="7707"/>
                      <a:pt x="9503" y="7707"/>
                    </a:cubicBezTo>
                    <a:close/>
                    <a:moveTo>
                      <a:pt x="6806" y="20681"/>
                    </a:moveTo>
                    <a:cubicBezTo>
                      <a:pt x="6782" y="20693"/>
                      <a:pt x="6782" y="20699"/>
                      <a:pt x="6788" y="20699"/>
                    </a:cubicBezTo>
                    <a:cubicBezTo>
                      <a:pt x="6794" y="20699"/>
                      <a:pt x="6806" y="20693"/>
                      <a:pt x="6806" y="20681"/>
                    </a:cubicBezTo>
                    <a:close/>
                    <a:moveTo>
                      <a:pt x="11791" y="8255"/>
                    </a:moveTo>
                    <a:cubicBezTo>
                      <a:pt x="11721" y="8255"/>
                      <a:pt x="11651" y="8349"/>
                      <a:pt x="11720" y="8418"/>
                    </a:cubicBezTo>
                    <a:cubicBezTo>
                      <a:pt x="12311" y="9127"/>
                      <a:pt x="12665" y="9978"/>
                      <a:pt x="12760" y="10875"/>
                    </a:cubicBezTo>
                    <a:cubicBezTo>
                      <a:pt x="12878" y="11868"/>
                      <a:pt x="12689" y="12907"/>
                      <a:pt x="12382" y="13876"/>
                    </a:cubicBezTo>
                    <a:cubicBezTo>
                      <a:pt x="12027" y="14845"/>
                      <a:pt x="11531" y="15766"/>
                      <a:pt x="10870" y="16593"/>
                    </a:cubicBezTo>
                    <a:cubicBezTo>
                      <a:pt x="10279" y="17373"/>
                      <a:pt x="9570" y="18011"/>
                      <a:pt x="8861" y="18696"/>
                    </a:cubicBezTo>
                    <a:cubicBezTo>
                      <a:pt x="8152" y="19381"/>
                      <a:pt x="7444" y="20019"/>
                      <a:pt x="6853" y="20799"/>
                    </a:cubicBezTo>
                    <a:cubicBezTo>
                      <a:pt x="6806" y="20917"/>
                      <a:pt x="6711" y="20988"/>
                      <a:pt x="6640" y="21082"/>
                    </a:cubicBezTo>
                    <a:cubicBezTo>
                      <a:pt x="7325" y="20374"/>
                      <a:pt x="8034" y="19688"/>
                      <a:pt x="8790" y="19027"/>
                    </a:cubicBezTo>
                    <a:cubicBezTo>
                      <a:pt x="9499" y="18342"/>
                      <a:pt x="10255" y="17680"/>
                      <a:pt x="10893" y="16924"/>
                    </a:cubicBezTo>
                    <a:cubicBezTo>
                      <a:pt x="11578" y="16121"/>
                      <a:pt x="12098" y="15199"/>
                      <a:pt x="12500" y="14231"/>
                    </a:cubicBezTo>
                    <a:cubicBezTo>
                      <a:pt x="12878" y="13262"/>
                      <a:pt x="13091" y="12199"/>
                      <a:pt x="13020" y="11159"/>
                    </a:cubicBezTo>
                    <a:cubicBezTo>
                      <a:pt x="12996" y="10238"/>
                      <a:pt x="12689" y="9292"/>
                      <a:pt x="12098" y="8560"/>
                    </a:cubicBezTo>
                    <a:cubicBezTo>
                      <a:pt x="12027" y="8465"/>
                      <a:pt x="11956" y="8395"/>
                      <a:pt x="11862" y="8300"/>
                    </a:cubicBezTo>
                    <a:cubicBezTo>
                      <a:pt x="11843" y="8268"/>
                      <a:pt x="11817" y="8255"/>
                      <a:pt x="11791" y="8255"/>
                    </a:cubicBezTo>
                    <a:close/>
                    <a:moveTo>
                      <a:pt x="6640" y="21082"/>
                    </a:moveTo>
                    <a:cubicBezTo>
                      <a:pt x="6628" y="21094"/>
                      <a:pt x="6628" y="21100"/>
                      <a:pt x="6631" y="21100"/>
                    </a:cubicBezTo>
                    <a:cubicBezTo>
                      <a:pt x="6634" y="21100"/>
                      <a:pt x="6640" y="21094"/>
                      <a:pt x="6640" y="2108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2">
  <p:cSld name="SECTION_HEADER_1_1">
    <p:spTree>
      <p:nvGrpSpPr>
        <p:cNvPr id="1" name="Shape 568"/>
        <p:cNvGrpSpPr/>
        <p:nvPr/>
      </p:nvGrpSpPr>
      <p:grpSpPr>
        <a:xfrm>
          <a:off x="0" y="0"/>
          <a:ext cx="0" cy="0"/>
          <a:chOff x="0" y="0"/>
          <a:chExt cx="0" cy="0"/>
        </a:xfrm>
      </p:grpSpPr>
      <p:sp>
        <p:nvSpPr>
          <p:cNvPr id="569" name="Google Shape;569;p16"/>
          <p:cNvSpPr/>
          <p:nvPr/>
        </p:nvSpPr>
        <p:spPr>
          <a:xfrm>
            <a:off x="236175" y="244175"/>
            <a:ext cx="8671800" cy="4659900"/>
          </a:xfrm>
          <a:prstGeom prst="rect">
            <a:avLst/>
          </a:prstGeom>
          <a:noFill/>
          <a:ln w="38100" cap="flat" cmpd="dbl">
            <a:solidFill>
              <a:schemeClr val="accent5"/>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70" name="Google Shape;570;p16"/>
          <p:cNvPicPr preferRelativeResize="0"/>
          <p:nvPr/>
        </p:nvPicPr>
        <p:blipFill>
          <a:blip r:embed="rId2">
            <a:alphaModFix amt="30000"/>
          </a:blip>
          <a:stretch>
            <a:fillRect/>
          </a:stretch>
        </p:blipFill>
        <p:spPr>
          <a:xfrm>
            <a:off x="0" y="0"/>
            <a:ext cx="9144003" cy="5143501"/>
          </a:xfrm>
          <a:prstGeom prst="rect">
            <a:avLst/>
          </a:prstGeom>
          <a:noFill/>
          <a:ln>
            <a:noFill/>
          </a:ln>
        </p:spPr>
      </p:pic>
      <p:sp>
        <p:nvSpPr>
          <p:cNvPr id="571" name="Google Shape;571;p16"/>
          <p:cNvSpPr txBox="1">
            <a:spLocks noGrp="1"/>
          </p:cNvSpPr>
          <p:nvPr>
            <p:ph type="title"/>
          </p:nvPr>
        </p:nvSpPr>
        <p:spPr>
          <a:xfrm>
            <a:off x="1081900" y="2550588"/>
            <a:ext cx="3318900" cy="1151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600"/>
              <a:buNone/>
              <a:defRPr sz="33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72" name="Google Shape;572;p16"/>
          <p:cNvSpPr txBox="1">
            <a:spLocks noGrp="1"/>
          </p:cNvSpPr>
          <p:nvPr>
            <p:ph type="title" idx="2" hasCustomPrompt="1"/>
          </p:nvPr>
        </p:nvSpPr>
        <p:spPr>
          <a:xfrm>
            <a:off x="1081900" y="868100"/>
            <a:ext cx="1339800" cy="1083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000"/>
              <a:buNone/>
              <a:defRPr sz="6000" b="1"/>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573" name="Google Shape;573;p16"/>
          <p:cNvSpPr txBox="1">
            <a:spLocks noGrp="1"/>
          </p:cNvSpPr>
          <p:nvPr>
            <p:ph type="subTitle" idx="1"/>
          </p:nvPr>
        </p:nvSpPr>
        <p:spPr>
          <a:xfrm>
            <a:off x="1081900" y="3626188"/>
            <a:ext cx="2826300" cy="64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574"/>
        <p:cNvGrpSpPr/>
        <p:nvPr/>
      </p:nvGrpSpPr>
      <p:grpSpPr>
        <a:xfrm>
          <a:off x="0" y="0"/>
          <a:ext cx="0" cy="0"/>
          <a:chOff x="0" y="0"/>
          <a:chExt cx="0" cy="0"/>
        </a:xfrm>
      </p:grpSpPr>
      <p:sp>
        <p:nvSpPr>
          <p:cNvPr id="575" name="Google Shape;575;p17"/>
          <p:cNvSpPr/>
          <p:nvPr/>
        </p:nvSpPr>
        <p:spPr>
          <a:xfrm>
            <a:off x="236175" y="244175"/>
            <a:ext cx="8671800" cy="4659900"/>
          </a:xfrm>
          <a:prstGeom prst="rect">
            <a:avLst/>
          </a:prstGeom>
          <a:noFill/>
          <a:ln w="38100" cap="flat" cmpd="dbl">
            <a:solidFill>
              <a:schemeClr val="accent5"/>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76" name="Google Shape;576;p17"/>
          <p:cNvPicPr preferRelativeResize="0"/>
          <p:nvPr/>
        </p:nvPicPr>
        <p:blipFill>
          <a:blip r:embed="rId2">
            <a:alphaModFix amt="30000"/>
          </a:blip>
          <a:stretch>
            <a:fillRect/>
          </a:stretch>
        </p:blipFill>
        <p:spPr>
          <a:xfrm>
            <a:off x="0" y="0"/>
            <a:ext cx="9144003" cy="5143501"/>
          </a:xfrm>
          <a:prstGeom prst="rect">
            <a:avLst/>
          </a:prstGeom>
          <a:noFill/>
          <a:ln>
            <a:noFill/>
          </a:ln>
        </p:spPr>
      </p:pic>
      <p:sp>
        <p:nvSpPr>
          <p:cNvPr id="577" name="Google Shape;577;p17"/>
          <p:cNvSpPr txBox="1">
            <a:spLocks noGrp="1"/>
          </p:cNvSpPr>
          <p:nvPr>
            <p:ph type="title"/>
          </p:nvPr>
        </p:nvSpPr>
        <p:spPr>
          <a:xfrm>
            <a:off x="720000" y="5212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578" name="Google Shape;578;p17"/>
          <p:cNvGrpSpPr/>
          <p:nvPr/>
        </p:nvGrpSpPr>
        <p:grpSpPr>
          <a:xfrm>
            <a:off x="-48646" y="3542466"/>
            <a:ext cx="9249623" cy="1312960"/>
            <a:chOff x="-48646" y="3542466"/>
            <a:chExt cx="9249623" cy="1312960"/>
          </a:xfrm>
        </p:grpSpPr>
        <p:grpSp>
          <p:nvGrpSpPr>
            <p:cNvPr id="579" name="Google Shape;579;p17"/>
            <p:cNvGrpSpPr/>
            <p:nvPr/>
          </p:nvGrpSpPr>
          <p:grpSpPr>
            <a:xfrm>
              <a:off x="338754" y="4417939"/>
              <a:ext cx="596832" cy="437486"/>
              <a:chOff x="5084100" y="1994575"/>
              <a:chExt cx="671050" cy="492000"/>
            </a:xfrm>
          </p:grpSpPr>
          <p:sp>
            <p:nvSpPr>
              <p:cNvPr id="580" name="Google Shape;580;p17"/>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7"/>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7"/>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7"/>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7"/>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7"/>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 name="Google Shape;586;p17"/>
            <p:cNvGrpSpPr/>
            <p:nvPr/>
          </p:nvGrpSpPr>
          <p:grpSpPr>
            <a:xfrm rot="7868929">
              <a:off x="76564" y="3713654"/>
              <a:ext cx="763121" cy="679142"/>
              <a:chOff x="6118975" y="1541725"/>
              <a:chExt cx="1072275" cy="954275"/>
            </a:xfrm>
          </p:grpSpPr>
          <p:sp>
            <p:nvSpPr>
              <p:cNvPr id="587" name="Google Shape;587;p17"/>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7"/>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 name="Google Shape;589;p17"/>
            <p:cNvGrpSpPr/>
            <p:nvPr/>
          </p:nvGrpSpPr>
          <p:grpSpPr>
            <a:xfrm flipH="1">
              <a:off x="8216745" y="4417939"/>
              <a:ext cx="596832" cy="437486"/>
              <a:chOff x="5084100" y="1994575"/>
              <a:chExt cx="671050" cy="492000"/>
            </a:xfrm>
          </p:grpSpPr>
          <p:sp>
            <p:nvSpPr>
              <p:cNvPr id="590" name="Google Shape;590;p17"/>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7"/>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7"/>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7"/>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7"/>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7"/>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 name="Google Shape;596;p17"/>
            <p:cNvGrpSpPr/>
            <p:nvPr/>
          </p:nvGrpSpPr>
          <p:grpSpPr>
            <a:xfrm rot="-7868929" flipH="1">
              <a:off x="8312645" y="3713654"/>
              <a:ext cx="763121" cy="679142"/>
              <a:chOff x="6118975" y="1541725"/>
              <a:chExt cx="1072275" cy="954275"/>
            </a:xfrm>
          </p:grpSpPr>
          <p:sp>
            <p:nvSpPr>
              <p:cNvPr id="597" name="Google Shape;597;p17"/>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7"/>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5">
  <p:cSld name="ONE_COLUMN_TEXT_1">
    <p:spTree>
      <p:nvGrpSpPr>
        <p:cNvPr id="1" name="Shape 1007"/>
        <p:cNvGrpSpPr/>
        <p:nvPr/>
      </p:nvGrpSpPr>
      <p:grpSpPr>
        <a:xfrm>
          <a:off x="0" y="0"/>
          <a:ext cx="0" cy="0"/>
          <a:chOff x="0" y="0"/>
          <a:chExt cx="0" cy="0"/>
        </a:xfrm>
      </p:grpSpPr>
      <p:sp>
        <p:nvSpPr>
          <p:cNvPr id="1008" name="Google Shape;1008;p24"/>
          <p:cNvSpPr/>
          <p:nvPr/>
        </p:nvSpPr>
        <p:spPr>
          <a:xfrm>
            <a:off x="236175" y="244175"/>
            <a:ext cx="8671800" cy="4659900"/>
          </a:xfrm>
          <a:prstGeom prst="rect">
            <a:avLst/>
          </a:prstGeom>
          <a:noFill/>
          <a:ln w="38100" cap="flat" cmpd="dbl">
            <a:solidFill>
              <a:schemeClr val="accent5"/>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09" name="Google Shape;1009;p24"/>
          <p:cNvPicPr preferRelativeResize="0"/>
          <p:nvPr/>
        </p:nvPicPr>
        <p:blipFill>
          <a:blip r:embed="rId2">
            <a:alphaModFix amt="30000"/>
          </a:blip>
          <a:stretch>
            <a:fillRect/>
          </a:stretch>
        </p:blipFill>
        <p:spPr>
          <a:xfrm>
            <a:off x="0" y="0"/>
            <a:ext cx="9144003" cy="5143501"/>
          </a:xfrm>
          <a:prstGeom prst="rect">
            <a:avLst/>
          </a:prstGeom>
          <a:noFill/>
          <a:ln>
            <a:noFill/>
          </a:ln>
        </p:spPr>
      </p:pic>
      <p:sp>
        <p:nvSpPr>
          <p:cNvPr id="1010" name="Google Shape;1010;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11" name="Google Shape;1011;p24"/>
          <p:cNvSpPr txBox="1">
            <a:spLocks noGrp="1"/>
          </p:cNvSpPr>
          <p:nvPr>
            <p:ph type="body" idx="1"/>
          </p:nvPr>
        </p:nvSpPr>
        <p:spPr>
          <a:xfrm>
            <a:off x="720000" y="1152475"/>
            <a:ext cx="7704000" cy="10635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grpSp>
        <p:nvGrpSpPr>
          <p:cNvPr id="1012" name="Google Shape;1012;p24"/>
          <p:cNvGrpSpPr/>
          <p:nvPr/>
        </p:nvGrpSpPr>
        <p:grpSpPr>
          <a:xfrm>
            <a:off x="-48646" y="3542466"/>
            <a:ext cx="9249623" cy="1312960"/>
            <a:chOff x="-48646" y="3542466"/>
            <a:chExt cx="9249623" cy="1312960"/>
          </a:xfrm>
        </p:grpSpPr>
        <p:grpSp>
          <p:nvGrpSpPr>
            <p:cNvPr id="1013" name="Google Shape;1013;p24"/>
            <p:cNvGrpSpPr/>
            <p:nvPr/>
          </p:nvGrpSpPr>
          <p:grpSpPr>
            <a:xfrm>
              <a:off x="338754" y="4417939"/>
              <a:ext cx="596832" cy="437486"/>
              <a:chOff x="5084100" y="1994575"/>
              <a:chExt cx="671050" cy="492000"/>
            </a:xfrm>
          </p:grpSpPr>
          <p:sp>
            <p:nvSpPr>
              <p:cNvPr id="1014" name="Google Shape;1014;p24"/>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4"/>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4"/>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4"/>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4"/>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4"/>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 name="Google Shape;1020;p24"/>
            <p:cNvGrpSpPr/>
            <p:nvPr/>
          </p:nvGrpSpPr>
          <p:grpSpPr>
            <a:xfrm rot="7868929">
              <a:off x="76564" y="3713654"/>
              <a:ext cx="763121" cy="679142"/>
              <a:chOff x="6118975" y="1541725"/>
              <a:chExt cx="1072275" cy="954275"/>
            </a:xfrm>
          </p:grpSpPr>
          <p:sp>
            <p:nvSpPr>
              <p:cNvPr id="1021" name="Google Shape;1021;p24"/>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4"/>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 name="Google Shape;1023;p24"/>
            <p:cNvGrpSpPr/>
            <p:nvPr/>
          </p:nvGrpSpPr>
          <p:grpSpPr>
            <a:xfrm flipH="1">
              <a:off x="8216745" y="4417939"/>
              <a:ext cx="596832" cy="437486"/>
              <a:chOff x="5084100" y="1994575"/>
              <a:chExt cx="671050" cy="492000"/>
            </a:xfrm>
          </p:grpSpPr>
          <p:sp>
            <p:nvSpPr>
              <p:cNvPr id="1024" name="Google Shape;1024;p24"/>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4"/>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4"/>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4"/>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4"/>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4"/>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 name="Google Shape;1030;p24"/>
            <p:cNvGrpSpPr/>
            <p:nvPr/>
          </p:nvGrpSpPr>
          <p:grpSpPr>
            <a:xfrm rot="-7868929" flipH="1">
              <a:off x="8312645" y="3713654"/>
              <a:ext cx="763121" cy="679142"/>
              <a:chOff x="6118975" y="1541725"/>
              <a:chExt cx="1072275" cy="954275"/>
            </a:xfrm>
          </p:grpSpPr>
          <p:sp>
            <p:nvSpPr>
              <p:cNvPr id="1031" name="Google Shape;1031;p24"/>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4"/>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1033"/>
        <p:cNvGrpSpPr/>
        <p:nvPr/>
      </p:nvGrpSpPr>
      <p:grpSpPr>
        <a:xfrm>
          <a:off x="0" y="0"/>
          <a:ext cx="0" cy="0"/>
          <a:chOff x="0" y="0"/>
          <a:chExt cx="0" cy="0"/>
        </a:xfrm>
      </p:grpSpPr>
      <p:pic>
        <p:nvPicPr>
          <p:cNvPr id="1034" name="Google Shape;1034;p25"/>
          <p:cNvPicPr preferRelativeResize="0"/>
          <p:nvPr/>
        </p:nvPicPr>
        <p:blipFill>
          <a:blip r:embed="rId2">
            <a:alphaModFix amt="30000"/>
          </a:blip>
          <a:stretch>
            <a:fillRect/>
          </a:stretch>
        </p:blipFill>
        <p:spPr>
          <a:xfrm>
            <a:off x="0" y="0"/>
            <a:ext cx="9144003" cy="5143501"/>
          </a:xfrm>
          <a:prstGeom prst="rect">
            <a:avLst/>
          </a:prstGeom>
          <a:noFill/>
          <a:ln>
            <a:noFill/>
          </a:ln>
        </p:spPr>
      </p:pic>
      <p:sp>
        <p:nvSpPr>
          <p:cNvPr id="1035" name="Google Shape;1035;p25"/>
          <p:cNvSpPr/>
          <p:nvPr/>
        </p:nvSpPr>
        <p:spPr>
          <a:xfrm>
            <a:off x="236175" y="244175"/>
            <a:ext cx="8671800" cy="4659900"/>
          </a:xfrm>
          <a:prstGeom prst="rect">
            <a:avLst/>
          </a:prstGeom>
          <a:noFill/>
          <a:ln w="38100" cap="flat" cmpd="dbl">
            <a:solidFill>
              <a:schemeClr val="accent5"/>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5"/>
          <p:cNvSpPr txBox="1">
            <a:spLocks noGrp="1"/>
          </p:cNvSpPr>
          <p:nvPr>
            <p:ph type="subTitle" idx="1"/>
          </p:nvPr>
        </p:nvSpPr>
        <p:spPr>
          <a:xfrm>
            <a:off x="1412700" y="2206700"/>
            <a:ext cx="2799600" cy="468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2000" b="1">
                <a:latin typeface="Prata"/>
                <a:ea typeface="Prata"/>
                <a:cs typeface="Prata"/>
                <a:sym typeface="Prata"/>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1037" name="Google Shape;1037;p25"/>
          <p:cNvSpPr txBox="1">
            <a:spLocks noGrp="1"/>
          </p:cNvSpPr>
          <p:nvPr>
            <p:ph type="subTitle" idx="2"/>
          </p:nvPr>
        </p:nvSpPr>
        <p:spPr>
          <a:xfrm>
            <a:off x="4931683" y="2206700"/>
            <a:ext cx="2799600" cy="468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2000" b="1">
                <a:latin typeface="Prata"/>
                <a:ea typeface="Prata"/>
                <a:cs typeface="Prata"/>
                <a:sym typeface="Prata"/>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1038" name="Google Shape;1038;p25"/>
          <p:cNvSpPr txBox="1">
            <a:spLocks noGrp="1"/>
          </p:cNvSpPr>
          <p:nvPr>
            <p:ph type="subTitle" idx="3"/>
          </p:nvPr>
        </p:nvSpPr>
        <p:spPr>
          <a:xfrm>
            <a:off x="1412713" y="2598500"/>
            <a:ext cx="2799600" cy="985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39" name="Google Shape;1039;p25"/>
          <p:cNvSpPr txBox="1">
            <a:spLocks noGrp="1"/>
          </p:cNvSpPr>
          <p:nvPr>
            <p:ph type="subTitle" idx="4"/>
          </p:nvPr>
        </p:nvSpPr>
        <p:spPr>
          <a:xfrm>
            <a:off x="4931691" y="2598500"/>
            <a:ext cx="2799600" cy="985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40" name="Google Shape;1040;p25"/>
          <p:cNvSpPr txBox="1">
            <a:spLocks noGrp="1"/>
          </p:cNvSpPr>
          <p:nvPr>
            <p:ph type="title"/>
          </p:nvPr>
        </p:nvSpPr>
        <p:spPr>
          <a:xfrm>
            <a:off x="720000" y="5212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041" name="Google Shape;1041;p25"/>
          <p:cNvGrpSpPr/>
          <p:nvPr/>
        </p:nvGrpSpPr>
        <p:grpSpPr>
          <a:xfrm>
            <a:off x="3238287" y="4218089"/>
            <a:ext cx="2667432" cy="968691"/>
            <a:chOff x="3238287" y="4218089"/>
            <a:chExt cx="2667432" cy="968691"/>
          </a:xfrm>
        </p:grpSpPr>
        <p:grpSp>
          <p:nvGrpSpPr>
            <p:cNvPr id="1042" name="Google Shape;1042;p25"/>
            <p:cNvGrpSpPr/>
            <p:nvPr/>
          </p:nvGrpSpPr>
          <p:grpSpPr>
            <a:xfrm flipH="1">
              <a:off x="4274527" y="4241740"/>
              <a:ext cx="594961" cy="593904"/>
              <a:chOff x="3701900" y="1916225"/>
              <a:chExt cx="647400" cy="646250"/>
            </a:xfrm>
          </p:grpSpPr>
          <p:sp>
            <p:nvSpPr>
              <p:cNvPr id="1043" name="Google Shape;1043;p25"/>
              <p:cNvSpPr/>
              <p:nvPr/>
            </p:nvSpPr>
            <p:spPr>
              <a:xfrm>
                <a:off x="3714300" y="1916225"/>
                <a:ext cx="622025" cy="646250"/>
              </a:xfrm>
              <a:custGeom>
                <a:avLst/>
                <a:gdLst/>
                <a:ahLst/>
                <a:cxnLst/>
                <a:rect l="l" t="t" r="r" b="b"/>
                <a:pathLst>
                  <a:path w="24881" h="25850" extrusionOk="0">
                    <a:moveTo>
                      <a:pt x="11260" y="0"/>
                    </a:moveTo>
                    <a:cubicBezTo>
                      <a:pt x="11248" y="0"/>
                      <a:pt x="11236" y="0"/>
                      <a:pt x="11223" y="1"/>
                    </a:cubicBezTo>
                    <a:cubicBezTo>
                      <a:pt x="9829" y="95"/>
                      <a:pt x="9924" y="1820"/>
                      <a:pt x="9995" y="2813"/>
                    </a:cubicBezTo>
                    <a:cubicBezTo>
                      <a:pt x="10184" y="6144"/>
                      <a:pt x="11176" y="9334"/>
                      <a:pt x="12168" y="12500"/>
                    </a:cubicBezTo>
                    <a:cubicBezTo>
                      <a:pt x="9924" y="10042"/>
                      <a:pt x="7656" y="7585"/>
                      <a:pt x="4868" y="5766"/>
                    </a:cubicBezTo>
                    <a:cubicBezTo>
                      <a:pt x="4355" y="5409"/>
                      <a:pt x="3526" y="4868"/>
                      <a:pt x="2803" y="4868"/>
                    </a:cubicBezTo>
                    <a:cubicBezTo>
                      <a:pt x="2427" y="4868"/>
                      <a:pt x="2079" y="5015"/>
                      <a:pt x="1820" y="5412"/>
                    </a:cubicBezTo>
                    <a:cubicBezTo>
                      <a:pt x="1442" y="6002"/>
                      <a:pt x="1867" y="6617"/>
                      <a:pt x="2410" y="7113"/>
                    </a:cubicBezTo>
                    <a:cubicBezTo>
                      <a:pt x="2131" y="7016"/>
                      <a:pt x="1837" y="6952"/>
                      <a:pt x="1563" y="6952"/>
                    </a:cubicBezTo>
                    <a:cubicBezTo>
                      <a:pt x="1165" y="6952"/>
                      <a:pt x="811" y="7089"/>
                      <a:pt x="615" y="7467"/>
                    </a:cubicBezTo>
                    <a:cubicBezTo>
                      <a:pt x="0" y="8719"/>
                      <a:pt x="1560" y="9499"/>
                      <a:pt x="2458" y="9948"/>
                    </a:cubicBezTo>
                    <a:cubicBezTo>
                      <a:pt x="5435" y="11436"/>
                      <a:pt x="8719" y="12193"/>
                      <a:pt x="11932" y="12901"/>
                    </a:cubicBezTo>
                    <a:cubicBezTo>
                      <a:pt x="8672" y="13610"/>
                      <a:pt x="5435" y="14390"/>
                      <a:pt x="2458" y="15855"/>
                    </a:cubicBezTo>
                    <a:cubicBezTo>
                      <a:pt x="1583" y="16304"/>
                      <a:pt x="0" y="17107"/>
                      <a:pt x="615" y="18336"/>
                    </a:cubicBezTo>
                    <a:cubicBezTo>
                      <a:pt x="808" y="18722"/>
                      <a:pt x="1137" y="18858"/>
                      <a:pt x="1524" y="18858"/>
                    </a:cubicBezTo>
                    <a:cubicBezTo>
                      <a:pt x="1800" y="18858"/>
                      <a:pt x="2105" y="18789"/>
                      <a:pt x="2410" y="18690"/>
                    </a:cubicBezTo>
                    <a:lnTo>
                      <a:pt x="2410" y="18690"/>
                    </a:lnTo>
                    <a:cubicBezTo>
                      <a:pt x="1867" y="19186"/>
                      <a:pt x="1442" y="19824"/>
                      <a:pt x="1820" y="20439"/>
                    </a:cubicBezTo>
                    <a:cubicBezTo>
                      <a:pt x="2089" y="20839"/>
                      <a:pt x="2444" y="20988"/>
                      <a:pt x="2824" y="20988"/>
                    </a:cubicBezTo>
                    <a:cubicBezTo>
                      <a:pt x="3544" y="20988"/>
                      <a:pt x="4358" y="20455"/>
                      <a:pt x="4868" y="20084"/>
                    </a:cubicBezTo>
                    <a:cubicBezTo>
                      <a:pt x="7656" y="18218"/>
                      <a:pt x="9924" y="15760"/>
                      <a:pt x="12168" y="13350"/>
                    </a:cubicBezTo>
                    <a:lnTo>
                      <a:pt x="12168" y="13350"/>
                    </a:lnTo>
                    <a:cubicBezTo>
                      <a:pt x="11176" y="16516"/>
                      <a:pt x="10184" y="19730"/>
                      <a:pt x="9995" y="23038"/>
                    </a:cubicBezTo>
                    <a:cubicBezTo>
                      <a:pt x="9924" y="24006"/>
                      <a:pt x="9829" y="25778"/>
                      <a:pt x="11223" y="25849"/>
                    </a:cubicBezTo>
                    <a:cubicBezTo>
                      <a:pt x="11235" y="25850"/>
                      <a:pt x="11247" y="25850"/>
                      <a:pt x="11259" y="25850"/>
                    </a:cubicBezTo>
                    <a:cubicBezTo>
                      <a:pt x="11943" y="25850"/>
                      <a:pt x="12266" y="25175"/>
                      <a:pt x="12428" y="24455"/>
                    </a:cubicBezTo>
                    <a:cubicBezTo>
                      <a:pt x="12591" y="25175"/>
                      <a:pt x="12936" y="25850"/>
                      <a:pt x="13622" y="25850"/>
                    </a:cubicBezTo>
                    <a:cubicBezTo>
                      <a:pt x="13633" y="25850"/>
                      <a:pt x="13645" y="25850"/>
                      <a:pt x="13657" y="25849"/>
                    </a:cubicBezTo>
                    <a:cubicBezTo>
                      <a:pt x="15027" y="25755"/>
                      <a:pt x="14957" y="24006"/>
                      <a:pt x="14886" y="23038"/>
                    </a:cubicBezTo>
                    <a:cubicBezTo>
                      <a:pt x="14673" y="19706"/>
                      <a:pt x="13704" y="16516"/>
                      <a:pt x="12712" y="13350"/>
                    </a:cubicBezTo>
                    <a:lnTo>
                      <a:pt x="12712" y="13350"/>
                    </a:lnTo>
                    <a:cubicBezTo>
                      <a:pt x="14957" y="15808"/>
                      <a:pt x="17225" y="18265"/>
                      <a:pt x="19989" y="20084"/>
                    </a:cubicBezTo>
                    <a:cubicBezTo>
                      <a:pt x="20517" y="20441"/>
                      <a:pt x="21352" y="20982"/>
                      <a:pt x="22069" y="20982"/>
                    </a:cubicBezTo>
                    <a:cubicBezTo>
                      <a:pt x="22444" y="20982"/>
                      <a:pt x="22786" y="20835"/>
                      <a:pt x="23037" y="20439"/>
                    </a:cubicBezTo>
                    <a:cubicBezTo>
                      <a:pt x="23415" y="19848"/>
                      <a:pt x="23013" y="19234"/>
                      <a:pt x="22446" y="18714"/>
                    </a:cubicBezTo>
                    <a:lnTo>
                      <a:pt x="22446" y="18714"/>
                    </a:lnTo>
                    <a:cubicBezTo>
                      <a:pt x="22742" y="18812"/>
                      <a:pt x="23049" y="18882"/>
                      <a:pt x="23330" y="18882"/>
                    </a:cubicBezTo>
                    <a:cubicBezTo>
                      <a:pt x="23723" y="18882"/>
                      <a:pt x="24063" y="18745"/>
                      <a:pt x="24242" y="18359"/>
                    </a:cubicBezTo>
                    <a:cubicBezTo>
                      <a:pt x="24880" y="17131"/>
                      <a:pt x="23297" y="16327"/>
                      <a:pt x="22423" y="15902"/>
                    </a:cubicBezTo>
                    <a:cubicBezTo>
                      <a:pt x="19446" y="14414"/>
                      <a:pt x="16162" y="13657"/>
                      <a:pt x="12948" y="12949"/>
                    </a:cubicBezTo>
                    <a:cubicBezTo>
                      <a:pt x="16185" y="12216"/>
                      <a:pt x="19446" y="11460"/>
                      <a:pt x="22423" y="9995"/>
                    </a:cubicBezTo>
                    <a:cubicBezTo>
                      <a:pt x="23273" y="9546"/>
                      <a:pt x="24880" y="8743"/>
                      <a:pt x="24242" y="7491"/>
                    </a:cubicBezTo>
                    <a:cubicBezTo>
                      <a:pt x="24060" y="7113"/>
                      <a:pt x="23720" y="6975"/>
                      <a:pt x="23321" y="6975"/>
                    </a:cubicBezTo>
                    <a:cubicBezTo>
                      <a:pt x="23047" y="6975"/>
                      <a:pt x="22745" y="7040"/>
                      <a:pt x="22446" y="7136"/>
                    </a:cubicBezTo>
                    <a:cubicBezTo>
                      <a:pt x="23013" y="6640"/>
                      <a:pt x="23415" y="6026"/>
                      <a:pt x="23037" y="5412"/>
                    </a:cubicBezTo>
                    <a:cubicBezTo>
                      <a:pt x="22776" y="5011"/>
                      <a:pt x="22427" y="4862"/>
                      <a:pt x="22049" y="4862"/>
                    </a:cubicBezTo>
                    <a:cubicBezTo>
                      <a:pt x="21333" y="4862"/>
                      <a:pt x="20515" y="5395"/>
                      <a:pt x="19989" y="5766"/>
                    </a:cubicBezTo>
                    <a:cubicBezTo>
                      <a:pt x="17225" y="7609"/>
                      <a:pt x="14957" y="10066"/>
                      <a:pt x="12712" y="12500"/>
                    </a:cubicBezTo>
                    <a:cubicBezTo>
                      <a:pt x="13704" y="9334"/>
                      <a:pt x="14673" y="6120"/>
                      <a:pt x="14886" y="2813"/>
                    </a:cubicBezTo>
                    <a:cubicBezTo>
                      <a:pt x="14957" y="1820"/>
                      <a:pt x="15027" y="48"/>
                      <a:pt x="13657" y="1"/>
                    </a:cubicBezTo>
                    <a:cubicBezTo>
                      <a:pt x="13645" y="0"/>
                      <a:pt x="13633" y="0"/>
                      <a:pt x="13620" y="0"/>
                    </a:cubicBezTo>
                    <a:cubicBezTo>
                      <a:pt x="12937" y="0"/>
                      <a:pt x="12614" y="652"/>
                      <a:pt x="12428" y="1395"/>
                    </a:cubicBezTo>
                    <a:cubicBezTo>
                      <a:pt x="12289" y="652"/>
                      <a:pt x="11944" y="0"/>
                      <a:pt x="11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5"/>
              <p:cNvSpPr/>
              <p:nvPr/>
            </p:nvSpPr>
            <p:spPr>
              <a:xfrm>
                <a:off x="3701900" y="1940900"/>
                <a:ext cx="647400" cy="597875"/>
              </a:xfrm>
              <a:custGeom>
                <a:avLst/>
                <a:gdLst/>
                <a:ahLst/>
                <a:cxnLst/>
                <a:rect l="l" t="t" r="r" b="b"/>
                <a:pathLst>
                  <a:path w="25896" h="23915" extrusionOk="0">
                    <a:moveTo>
                      <a:pt x="17837" y="0"/>
                    </a:moveTo>
                    <a:cubicBezTo>
                      <a:pt x="16905" y="0"/>
                      <a:pt x="16282" y="1234"/>
                      <a:pt x="15925" y="1967"/>
                    </a:cubicBezTo>
                    <a:cubicBezTo>
                      <a:pt x="14437" y="4944"/>
                      <a:pt x="13680" y="8229"/>
                      <a:pt x="12972" y="11442"/>
                    </a:cubicBezTo>
                    <a:cubicBezTo>
                      <a:pt x="12263" y="8205"/>
                      <a:pt x="11483" y="4944"/>
                      <a:pt x="10018" y="1967"/>
                    </a:cubicBezTo>
                    <a:cubicBezTo>
                      <a:pt x="9641" y="1252"/>
                      <a:pt x="9012" y="2"/>
                      <a:pt x="8091" y="2"/>
                    </a:cubicBezTo>
                    <a:cubicBezTo>
                      <a:pt x="7917" y="2"/>
                      <a:pt x="7733" y="47"/>
                      <a:pt x="7537" y="148"/>
                    </a:cubicBezTo>
                    <a:cubicBezTo>
                      <a:pt x="6876" y="455"/>
                      <a:pt x="6947" y="1211"/>
                      <a:pt x="7183" y="1944"/>
                    </a:cubicBezTo>
                    <a:cubicBezTo>
                      <a:pt x="6804" y="1531"/>
                      <a:pt x="6375" y="1205"/>
                      <a:pt x="5933" y="1205"/>
                    </a:cubicBezTo>
                    <a:cubicBezTo>
                      <a:pt x="5768" y="1205"/>
                      <a:pt x="5601" y="1250"/>
                      <a:pt x="5434" y="1353"/>
                    </a:cubicBezTo>
                    <a:cubicBezTo>
                      <a:pt x="4277" y="2109"/>
                      <a:pt x="5222" y="3598"/>
                      <a:pt x="5789" y="4401"/>
                    </a:cubicBezTo>
                    <a:cubicBezTo>
                      <a:pt x="7655" y="7165"/>
                      <a:pt x="10089" y="9434"/>
                      <a:pt x="12523" y="11678"/>
                    </a:cubicBezTo>
                    <a:cubicBezTo>
                      <a:pt x="9357" y="10686"/>
                      <a:pt x="6143" y="9717"/>
                      <a:pt x="2835" y="9504"/>
                    </a:cubicBezTo>
                    <a:cubicBezTo>
                      <a:pt x="2621" y="9489"/>
                      <a:pt x="2366" y="9473"/>
                      <a:pt x="2100" y="9473"/>
                    </a:cubicBezTo>
                    <a:cubicBezTo>
                      <a:pt x="1164" y="9473"/>
                      <a:pt x="79" y="9667"/>
                      <a:pt x="24" y="10733"/>
                    </a:cubicBezTo>
                    <a:cubicBezTo>
                      <a:pt x="0" y="11442"/>
                      <a:pt x="685" y="11773"/>
                      <a:pt x="1418" y="11962"/>
                    </a:cubicBezTo>
                    <a:cubicBezTo>
                      <a:pt x="685" y="12103"/>
                      <a:pt x="0" y="12458"/>
                      <a:pt x="24" y="13167"/>
                    </a:cubicBezTo>
                    <a:cubicBezTo>
                      <a:pt x="96" y="14236"/>
                      <a:pt x="1143" y="14430"/>
                      <a:pt x="2063" y="14430"/>
                    </a:cubicBezTo>
                    <a:cubicBezTo>
                      <a:pt x="2342" y="14430"/>
                      <a:pt x="2610" y="14412"/>
                      <a:pt x="2835" y="14395"/>
                    </a:cubicBezTo>
                    <a:cubicBezTo>
                      <a:pt x="6167" y="14183"/>
                      <a:pt x="9357" y="13214"/>
                      <a:pt x="12523" y="12222"/>
                    </a:cubicBezTo>
                    <a:lnTo>
                      <a:pt x="12523" y="12222"/>
                    </a:lnTo>
                    <a:cubicBezTo>
                      <a:pt x="10065" y="14466"/>
                      <a:pt x="7608" y="16734"/>
                      <a:pt x="5789" y="19499"/>
                    </a:cubicBezTo>
                    <a:cubicBezTo>
                      <a:pt x="5245" y="20302"/>
                      <a:pt x="4277" y="21814"/>
                      <a:pt x="5434" y="22547"/>
                    </a:cubicBezTo>
                    <a:cubicBezTo>
                      <a:pt x="5596" y="22657"/>
                      <a:pt x="5760" y="22705"/>
                      <a:pt x="5922" y="22705"/>
                    </a:cubicBezTo>
                    <a:cubicBezTo>
                      <a:pt x="6353" y="22705"/>
                      <a:pt x="6775" y="22368"/>
                      <a:pt x="7136" y="21956"/>
                    </a:cubicBezTo>
                    <a:lnTo>
                      <a:pt x="7136" y="21956"/>
                    </a:lnTo>
                    <a:cubicBezTo>
                      <a:pt x="6899" y="22665"/>
                      <a:pt x="6852" y="23445"/>
                      <a:pt x="7490" y="23775"/>
                    </a:cubicBezTo>
                    <a:cubicBezTo>
                      <a:pt x="7687" y="23872"/>
                      <a:pt x="7873" y="23915"/>
                      <a:pt x="8049" y="23915"/>
                    </a:cubicBezTo>
                    <a:cubicBezTo>
                      <a:pt x="8986" y="23915"/>
                      <a:pt x="9613" y="22689"/>
                      <a:pt x="9971" y="21932"/>
                    </a:cubicBezTo>
                    <a:cubicBezTo>
                      <a:pt x="11459" y="18955"/>
                      <a:pt x="12216" y="15671"/>
                      <a:pt x="12924" y="12458"/>
                    </a:cubicBezTo>
                    <a:cubicBezTo>
                      <a:pt x="13633" y="15695"/>
                      <a:pt x="14413" y="18955"/>
                      <a:pt x="15878" y="21932"/>
                    </a:cubicBezTo>
                    <a:cubicBezTo>
                      <a:pt x="16257" y="22652"/>
                      <a:pt x="16891" y="23912"/>
                      <a:pt x="17820" y="23912"/>
                    </a:cubicBezTo>
                    <a:cubicBezTo>
                      <a:pt x="17990" y="23912"/>
                      <a:pt x="18169" y="23870"/>
                      <a:pt x="18359" y="23775"/>
                    </a:cubicBezTo>
                    <a:cubicBezTo>
                      <a:pt x="19020" y="23445"/>
                      <a:pt x="18949" y="22712"/>
                      <a:pt x="18713" y="21956"/>
                    </a:cubicBezTo>
                    <a:lnTo>
                      <a:pt x="18713" y="21956"/>
                    </a:lnTo>
                    <a:cubicBezTo>
                      <a:pt x="19091" y="22368"/>
                      <a:pt x="19518" y="22705"/>
                      <a:pt x="19959" y="22705"/>
                    </a:cubicBezTo>
                    <a:cubicBezTo>
                      <a:pt x="20125" y="22705"/>
                      <a:pt x="20293" y="22657"/>
                      <a:pt x="20462" y="22547"/>
                    </a:cubicBezTo>
                    <a:cubicBezTo>
                      <a:pt x="21619" y="21791"/>
                      <a:pt x="20674" y="20302"/>
                      <a:pt x="20107" y="19499"/>
                    </a:cubicBezTo>
                    <a:cubicBezTo>
                      <a:pt x="18241" y="16734"/>
                      <a:pt x="15807" y="14466"/>
                      <a:pt x="13373" y="12222"/>
                    </a:cubicBezTo>
                    <a:lnTo>
                      <a:pt x="13373" y="12222"/>
                    </a:lnTo>
                    <a:cubicBezTo>
                      <a:pt x="16539" y="13214"/>
                      <a:pt x="19753" y="14183"/>
                      <a:pt x="23061" y="14395"/>
                    </a:cubicBezTo>
                    <a:cubicBezTo>
                      <a:pt x="23286" y="14412"/>
                      <a:pt x="23555" y="14430"/>
                      <a:pt x="23836" y="14430"/>
                    </a:cubicBezTo>
                    <a:cubicBezTo>
                      <a:pt x="24762" y="14430"/>
                      <a:pt x="25818" y="14236"/>
                      <a:pt x="25872" y="13167"/>
                    </a:cubicBezTo>
                    <a:cubicBezTo>
                      <a:pt x="25896" y="12458"/>
                      <a:pt x="25211" y="12103"/>
                      <a:pt x="24478" y="11962"/>
                    </a:cubicBezTo>
                    <a:cubicBezTo>
                      <a:pt x="25211" y="11796"/>
                      <a:pt x="25896" y="11442"/>
                      <a:pt x="25872" y="10733"/>
                    </a:cubicBezTo>
                    <a:cubicBezTo>
                      <a:pt x="25799" y="9667"/>
                      <a:pt x="24723" y="9473"/>
                      <a:pt x="23794" y="9473"/>
                    </a:cubicBezTo>
                    <a:cubicBezTo>
                      <a:pt x="23529" y="9473"/>
                      <a:pt x="23275" y="9489"/>
                      <a:pt x="23061" y="9504"/>
                    </a:cubicBezTo>
                    <a:cubicBezTo>
                      <a:pt x="19729" y="9717"/>
                      <a:pt x="16539" y="10686"/>
                      <a:pt x="13373" y="11678"/>
                    </a:cubicBezTo>
                    <a:cubicBezTo>
                      <a:pt x="15831" y="9434"/>
                      <a:pt x="18288" y="7165"/>
                      <a:pt x="20107" y="4401"/>
                    </a:cubicBezTo>
                    <a:cubicBezTo>
                      <a:pt x="20651" y="3598"/>
                      <a:pt x="21619" y="2085"/>
                      <a:pt x="20462" y="1353"/>
                    </a:cubicBezTo>
                    <a:cubicBezTo>
                      <a:pt x="20301" y="1250"/>
                      <a:pt x="20139" y="1205"/>
                      <a:pt x="19978" y="1205"/>
                    </a:cubicBezTo>
                    <a:cubicBezTo>
                      <a:pt x="19546" y="1205"/>
                      <a:pt x="19122" y="1531"/>
                      <a:pt x="18760" y="1944"/>
                    </a:cubicBezTo>
                    <a:cubicBezTo>
                      <a:pt x="18997" y="1235"/>
                      <a:pt x="19044" y="455"/>
                      <a:pt x="18406" y="148"/>
                    </a:cubicBezTo>
                    <a:cubicBezTo>
                      <a:pt x="18205" y="46"/>
                      <a:pt x="18015" y="0"/>
                      <a:pt x="17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5"/>
              <p:cNvSpPr/>
              <p:nvPr/>
            </p:nvSpPr>
            <p:spPr>
              <a:xfrm>
                <a:off x="3745600" y="1960825"/>
                <a:ext cx="560000" cy="558675"/>
              </a:xfrm>
              <a:custGeom>
                <a:avLst/>
                <a:gdLst/>
                <a:ahLst/>
                <a:cxnLst/>
                <a:rect l="l" t="t" r="r" b="b"/>
                <a:pathLst>
                  <a:path w="22400" h="22347" extrusionOk="0">
                    <a:moveTo>
                      <a:pt x="9455" y="54"/>
                    </a:moveTo>
                    <a:cubicBezTo>
                      <a:pt x="9398" y="54"/>
                      <a:pt x="9345" y="95"/>
                      <a:pt x="9357" y="178"/>
                    </a:cubicBezTo>
                    <a:cubicBezTo>
                      <a:pt x="9475" y="3060"/>
                      <a:pt x="9853" y="5919"/>
                      <a:pt x="10586" y="8731"/>
                    </a:cubicBezTo>
                    <a:cubicBezTo>
                      <a:pt x="10586" y="8779"/>
                      <a:pt x="10620" y="8799"/>
                      <a:pt x="10660" y="8799"/>
                    </a:cubicBezTo>
                    <a:cubicBezTo>
                      <a:pt x="10719" y="8799"/>
                      <a:pt x="10789" y="8754"/>
                      <a:pt x="10775" y="8684"/>
                    </a:cubicBezTo>
                    <a:cubicBezTo>
                      <a:pt x="10066" y="5896"/>
                      <a:pt x="9641" y="3037"/>
                      <a:pt x="9570" y="178"/>
                    </a:cubicBezTo>
                    <a:cubicBezTo>
                      <a:pt x="9570" y="95"/>
                      <a:pt x="9511" y="54"/>
                      <a:pt x="9455" y="54"/>
                    </a:cubicBezTo>
                    <a:close/>
                    <a:moveTo>
                      <a:pt x="15154" y="649"/>
                    </a:moveTo>
                    <a:cubicBezTo>
                      <a:pt x="15125" y="649"/>
                      <a:pt x="15096" y="663"/>
                      <a:pt x="15075" y="698"/>
                    </a:cubicBezTo>
                    <a:cubicBezTo>
                      <a:pt x="13728" y="3273"/>
                      <a:pt x="12665" y="5943"/>
                      <a:pt x="11862" y="8731"/>
                    </a:cubicBezTo>
                    <a:cubicBezTo>
                      <a:pt x="11831" y="8806"/>
                      <a:pt x="11898" y="8863"/>
                      <a:pt x="11968" y="8863"/>
                    </a:cubicBezTo>
                    <a:cubicBezTo>
                      <a:pt x="12008" y="8863"/>
                      <a:pt x="12049" y="8845"/>
                      <a:pt x="12074" y="8802"/>
                    </a:cubicBezTo>
                    <a:cubicBezTo>
                      <a:pt x="12830" y="6014"/>
                      <a:pt x="13917" y="3344"/>
                      <a:pt x="15264" y="816"/>
                    </a:cubicBezTo>
                    <a:cubicBezTo>
                      <a:pt x="15297" y="732"/>
                      <a:pt x="15224" y="649"/>
                      <a:pt x="15154" y="649"/>
                    </a:cubicBezTo>
                    <a:close/>
                    <a:moveTo>
                      <a:pt x="4156" y="2421"/>
                    </a:moveTo>
                    <a:cubicBezTo>
                      <a:pt x="4073" y="2421"/>
                      <a:pt x="3998" y="2504"/>
                      <a:pt x="4065" y="2588"/>
                    </a:cubicBezTo>
                    <a:cubicBezTo>
                      <a:pt x="5600" y="5022"/>
                      <a:pt x="7396" y="7313"/>
                      <a:pt x="9404" y="9393"/>
                    </a:cubicBezTo>
                    <a:cubicBezTo>
                      <a:pt x="9422" y="9406"/>
                      <a:pt x="9442" y="9412"/>
                      <a:pt x="9463" y="9412"/>
                    </a:cubicBezTo>
                    <a:cubicBezTo>
                      <a:pt x="9552" y="9412"/>
                      <a:pt x="9646" y="9304"/>
                      <a:pt x="9570" y="9227"/>
                    </a:cubicBezTo>
                    <a:cubicBezTo>
                      <a:pt x="7561" y="7172"/>
                      <a:pt x="5789" y="4927"/>
                      <a:pt x="4254" y="2470"/>
                    </a:cubicBezTo>
                    <a:cubicBezTo>
                      <a:pt x="4226" y="2435"/>
                      <a:pt x="4190" y="2421"/>
                      <a:pt x="4156" y="2421"/>
                    </a:cubicBezTo>
                    <a:close/>
                    <a:moveTo>
                      <a:pt x="13149" y="48"/>
                    </a:moveTo>
                    <a:cubicBezTo>
                      <a:pt x="13096" y="48"/>
                      <a:pt x="13043" y="83"/>
                      <a:pt x="13043" y="154"/>
                    </a:cubicBezTo>
                    <a:cubicBezTo>
                      <a:pt x="13019" y="1714"/>
                      <a:pt x="12689" y="3202"/>
                      <a:pt x="12381" y="4714"/>
                    </a:cubicBezTo>
                    <a:cubicBezTo>
                      <a:pt x="12074" y="6250"/>
                      <a:pt x="11743" y="7810"/>
                      <a:pt x="11389" y="9345"/>
                    </a:cubicBezTo>
                    <a:cubicBezTo>
                      <a:pt x="11375" y="9417"/>
                      <a:pt x="11447" y="9471"/>
                      <a:pt x="11512" y="9471"/>
                    </a:cubicBezTo>
                    <a:cubicBezTo>
                      <a:pt x="11554" y="9471"/>
                      <a:pt x="11592" y="9448"/>
                      <a:pt x="11602" y="9393"/>
                    </a:cubicBezTo>
                    <a:cubicBezTo>
                      <a:pt x="11956" y="7762"/>
                      <a:pt x="12311" y="6156"/>
                      <a:pt x="12618" y="4525"/>
                    </a:cubicBezTo>
                    <a:cubicBezTo>
                      <a:pt x="12925" y="3084"/>
                      <a:pt x="13208" y="1643"/>
                      <a:pt x="13256" y="154"/>
                    </a:cubicBezTo>
                    <a:cubicBezTo>
                      <a:pt x="13256" y="83"/>
                      <a:pt x="13202" y="48"/>
                      <a:pt x="13149" y="48"/>
                    </a:cubicBezTo>
                    <a:close/>
                    <a:moveTo>
                      <a:pt x="19843" y="4003"/>
                    </a:moveTo>
                    <a:cubicBezTo>
                      <a:pt x="19822" y="4003"/>
                      <a:pt x="19799" y="4011"/>
                      <a:pt x="19777" y="4029"/>
                    </a:cubicBezTo>
                    <a:cubicBezTo>
                      <a:pt x="17320" y="5565"/>
                      <a:pt x="15051" y="7384"/>
                      <a:pt x="12996" y="9393"/>
                    </a:cubicBezTo>
                    <a:cubicBezTo>
                      <a:pt x="12903" y="9448"/>
                      <a:pt x="12985" y="9563"/>
                      <a:pt x="13071" y="9563"/>
                    </a:cubicBezTo>
                    <a:cubicBezTo>
                      <a:pt x="13094" y="9563"/>
                      <a:pt x="13117" y="9554"/>
                      <a:pt x="13137" y="9534"/>
                    </a:cubicBezTo>
                    <a:cubicBezTo>
                      <a:pt x="15193" y="7526"/>
                      <a:pt x="17438" y="5754"/>
                      <a:pt x="19895" y="4218"/>
                    </a:cubicBezTo>
                    <a:cubicBezTo>
                      <a:pt x="19990" y="4142"/>
                      <a:pt x="19931" y="4003"/>
                      <a:pt x="19843" y="4003"/>
                    </a:cubicBezTo>
                    <a:close/>
                    <a:moveTo>
                      <a:pt x="7400" y="550"/>
                    </a:moveTo>
                    <a:cubicBezTo>
                      <a:pt x="7326" y="550"/>
                      <a:pt x="7253" y="625"/>
                      <a:pt x="7301" y="721"/>
                    </a:cubicBezTo>
                    <a:cubicBezTo>
                      <a:pt x="8058" y="2068"/>
                      <a:pt x="8530" y="3533"/>
                      <a:pt x="9003" y="4974"/>
                    </a:cubicBezTo>
                    <a:cubicBezTo>
                      <a:pt x="9499" y="6486"/>
                      <a:pt x="9971" y="7999"/>
                      <a:pt x="10444" y="9511"/>
                    </a:cubicBezTo>
                    <a:cubicBezTo>
                      <a:pt x="10453" y="9565"/>
                      <a:pt x="10493" y="9588"/>
                      <a:pt x="10536" y="9588"/>
                    </a:cubicBezTo>
                    <a:cubicBezTo>
                      <a:pt x="10607" y="9588"/>
                      <a:pt x="10686" y="9527"/>
                      <a:pt x="10657" y="9440"/>
                    </a:cubicBezTo>
                    <a:cubicBezTo>
                      <a:pt x="10160" y="7880"/>
                      <a:pt x="9641" y="6274"/>
                      <a:pt x="9144" y="4714"/>
                    </a:cubicBezTo>
                    <a:cubicBezTo>
                      <a:pt x="8672" y="3297"/>
                      <a:pt x="8199" y="1903"/>
                      <a:pt x="7491" y="603"/>
                    </a:cubicBezTo>
                    <a:cubicBezTo>
                      <a:pt x="7468" y="566"/>
                      <a:pt x="7434" y="550"/>
                      <a:pt x="7400" y="550"/>
                    </a:cubicBezTo>
                    <a:close/>
                    <a:moveTo>
                      <a:pt x="18380" y="2515"/>
                    </a:moveTo>
                    <a:cubicBezTo>
                      <a:pt x="18352" y="2515"/>
                      <a:pt x="18326" y="2530"/>
                      <a:pt x="18312" y="2564"/>
                    </a:cubicBezTo>
                    <a:cubicBezTo>
                      <a:pt x="17509" y="3864"/>
                      <a:pt x="16469" y="4998"/>
                      <a:pt x="15477" y="6156"/>
                    </a:cubicBezTo>
                    <a:cubicBezTo>
                      <a:pt x="14390" y="7337"/>
                      <a:pt x="13350" y="8518"/>
                      <a:pt x="12287" y="9676"/>
                    </a:cubicBezTo>
                    <a:cubicBezTo>
                      <a:pt x="12217" y="9763"/>
                      <a:pt x="12275" y="9862"/>
                      <a:pt x="12349" y="9862"/>
                    </a:cubicBezTo>
                    <a:cubicBezTo>
                      <a:pt x="12375" y="9862"/>
                      <a:pt x="12404" y="9849"/>
                      <a:pt x="12429" y="9818"/>
                    </a:cubicBezTo>
                    <a:cubicBezTo>
                      <a:pt x="13539" y="8613"/>
                      <a:pt x="14650" y="7384"/>
                      <a:pt x="15736" y="6156"/>
                    </a:cubicBezTo>
                    <a:cubicBezTo>
                      <a:pt x="16705" y="5069"/>
                      <a:pt x="17674" y="3935"/>
                      <a:pt x="18477" y="2682"/>
                    </a:cubicBezTo>
                    <a:cubicBezTo>
                      <a:pt x="18527" y="2599"/>
                      <a:pt x="18448" y="2515"/>
                      <a:pt x="18380" y="2515"/>
                    </a:cubicBezTo>
                    <a:close/>
                    <a:moveTo>
                      <a:pt x="2672" y="3864"/>
                    </a:moveTo>
                    <a:cubicBezTo>
                      <a:pt x="2573" y="3864"/>
                      <a:pt x="2526" y="4018"/>
                      <a:pt x="2623" y="4076"/>
                    </a:cubicBezTo>
                    <a:cubicBezTo>
                      <a:pt x="3923" y="4856"/>
                      <a:pt x="5081" y="5896"/>
                      <a:pt x="6215" y="6888"/>
                    </a:cubicBezTo>
                    <a:cubicBezTo>
                      <a:pt x="7396" y="7951"/>
                      <a:pt x="8577" y="8991"/>
                      <a:pt x="9735" y="10078"/>
                    </a:cubicBezTo>
                    <a:cubicBezTo>
                      <a:pt x="9763" y="10100"/>
                      <a:pt x="9791" y="10109"/>
                      <a:pt x="9818" y="10109"/>
                    </a:cubicBezTo>
                    <a:cubicBezTo>
                      <a:pt x="9905" y="10109"/>
                      <a:pt x="9968" y="10009"/>
                      <a:pt x="9877" y="9936"/>
                    </a:cubicBezTo>
                    <a:cubicBezTo>
                      <a:pt x="8672" y="8826"/>
                      <a:pt x="7420" y="7715"/>
                      <a:pt x="6215" y="6628"/>
                    </a:cubicBezTo>
                    <a:cubicBezTo>
                      <a:pt x="5128" y="5659"/>
                      <a:pt x="4017" y="4691"/>
                      <a:pt x="2741" y="3887"/>
                    </a:cubicBezTo>
                    <a:cubicBezTo>
                      <a:pt x="2716" y="3871"/>
                      <a:pt x="2693" y="3864"/>
                      <a:pt x="2672" y="3864"/>
                    </a:cubicBezTo>
                    <a:close/>
                    <a:moveTo>
                      <a:pt x="798" y="7085"/>
                    </a:moveTo>
                    <a:cubicBezTo>
                      <a:pt x="702" y="7085"/>
                      <a:pt x="633" y="7230"/>
                      <a:pt x="733" y="7290"/>
                    </a:cubicBezTo>
                    <a:cubicBezTo>
                      <a:pt x="3308" y="8637"/>
                      <a:pt x="5978" y="9700"/>
                      <a:pt x="8766" y="10503"/>
                    </a:cubicBezTo>
                    <a:cubicBezTo>
                      <a:pt x="8775" y="10504"/>
                      <a:pt x="8783" y="10505"/>
                      <a:pt x="8790" y="10505"/>
                    </a:cubicBezTo>
                    <a:cubicBezTo>
                      <a:pt x="8916" y="10505"/>
                      <a:pt x="8969" y="10335"/>
                      <a:pt x="8814" y="10290"/>
                    </a:cubicBezTo>
                    <a:cubicBezTo>
                      <a:pt x="6049" y="9534"/>
                      <a:pt x="3379" y="8447"/>
                      <a:pt x="851" y="7101"/>
                    </a:cubicBezTo>
                    <a:cubicBezTo>
                      <a:pt x="833" y="7090"/>
                      <a:pt x="815" y="7085"/>
                      <a:pt x="798" y="7085"/>
                    </a:cubicBezTo>
                    <a:close/>
                    <a:moveTo>
                      <a:pt x="21714" y="7266"/>
                    </a:moveTo>
                    <a:cubicBezTo>
                      <a:pt x="21692" y="7266"/>
                      <a:pt x="21669" y="7273"/>
                      <a:pt x="21643" y="7290"/>
                    </a:cubicBezTo>
                    <a:cubicBezTo>
                      <a:pt x="20273" y="8022"/>
                      <a:pt x="18832" y="8495"/>
                      <a:pt x="17390" y="8967"/>
                    </a:cubicBezTo>
                    <a:cubicBezTo>
                      <a:pt x="15878" y="9440"/>
                      <a:pt x="14366" y="9936"/>
                      <a:pt x="12878" y="10409"/>
                    </a:cubicBezTo>
                    <a:cubicBezTo>
                      <a:pt x="12732" y="10429"/>
                      <a:pt x="12769" y="10633"/>
                      <a:pt x="12877" y="10633"/>
                    </a:cubicBezTo>
                    <a:cubicBezTo>
                      <a:pt x="12892" y="10633"/>
                      <a:pt x="12908" y="10630"/>
                      <a:pt x="12925" y="10621"/>
                    </a:cubicBezTo>
                    <a:cubicBezTo>
                      <a:pt x="14484" y="10125"/>
                      <a:pt x="16091" y="9629"/>
                      <a:pt x="17650" y="9109"/>
                    </a:cubicBezTo>
                    <a:cubicBezTo>
                      <a:pt x="19068" y="8637"/>
                      <a:pt x="20462" y="8164"/>
                      <a:pt x="21761" y="7455"/>
                    </a:cubicBezTo>
                    <a:cubicBezTo>
                      <a:pt x="21859" y="7416"/>
                      <a:pt x="21812" y="7266"/>
                      <a:pt x="21714" y="7266"/>
                    </a:cubicBezTo>
                    <a:close/>
                    <a:moveTo>
                      <a:pt x="22209" y="9296"/>
                    </a:moveTo>
                    <a:cubicBezTo>
                      <a:pt x="22202" y="9296"/>
                      <a:pt x="22195" y="9297"/>
                      <a:pt x="22187" y="9298"/>
                    </a:cubicBezTo>
                    <a:cubicBezTo>
                      <a:pt x="19304" y="9416"/>
                      <a:pt x="16445" y="9794"/>
                      <a:pt x="13634" y="10527"/>
                    </a:cubicBezTo>
                    <a:cubicBezTo>
                      <a:pt x="13499" y="10527"/>
                      <a:pt x="13535" y="10718"/>
                      <a:pt x="13679" y="10718"/>
                    </a:cubicBezTo>
                    <a:cubicBezTo>
                      <a:pt x="13687" y="10718"/>
                      <a:pt x="13696" y="10717"/>
                      <a:pt x="13705" y="10716"/>
                    </a:cubicBezTo>
                    <a:cubicBezTo>
                      <a:pt x="16469" y="10007"/>
                      <a:pt x="19328" y="9582"/>
                      <a:pt x="22187" y="9511"/>
                    </a:cubicBezTo>
                    <a:cubicBezTo>
                      <a:pt x="22344" y="9511"/>
                      <a:pt x="22352" y="9296"/>
                      <a:pt x="22209" y="9296"/>
                    </a:cubicBezTo>
                    <a:close/>
                    <a:moveTo>
                      <a:pt x="11046" y="1"/>
                    </a:moveTo>
                    <a:cubicBezTo>
                      <a:pt x="10993" y="1"/>
                      <a:pt x="10940" y="36"/>
                      <a:pt x="10940" y="107"/>
                    </a:cubicBezTo>
                    <a:cubicBezTo>
                      <a:pt x="10987" y="958"/>
                      <a:pt x="10822" y="1832"/>
                      <a:pt x="10798" y="2682"/>
                    </a:cubicBezTo>
                    <a:cubicBezTo>
                      <a:pt x="10751" y="3557"/>
                      <a:pt x="10751" y="4478"/>
                      <a:pt x="10775" y="5376"/>
                    </a:cubicBezTo>
                    <a:cubicBezTo>
                      <a:pt x="10798" y="7148"/>
                      <a:pt x="10916" y="8873"/>
                      <a:pt x="11058" y="10645"/>
                    </a:cubicBezTo>
                    <a:cubicBezTo>
                      <a:pt x="11084" y="10734"/>
                      <a:pt x="11151" y="10776"/>
                      <a:pt x="11204" y="10776"/>
                    </a:cubicBezTo>
                    <a:cubicBezTo>
                      <a:pt x="11248" y="10776"/>
                      <a:pt x="11282" y="10746"/>
                      <a:pt x="11271" y="10692"/>
                    </a:cubicBezTo>
                    <a:cubicBezTo>
                      <a:pt x="11153" y="8920"/>
                      <a:pt x="11011" y="7172"/>
                      <a:pt x="10987" y="5400"/>
                    </a:cubicBezTo>
                    <a:cubicBezTo>
                      <a:pt x="10987" y="4549"/>
                      <a:pt x="10987" y="3651"/>
                      <a:pt x="11011" y="2801"/>
                    </a:cubicBezTo>
                    <a:cubicBezTo>
                      <a:pt x="11035" y="1903"/>
                      <a:pt x="11224" y="1005"/>
                      <a:pt x="11153" y="107"/>
                    </a:cubicBezTo>
                    <a:cubicBezTo>
                      <a:pt x="11153" y="36"/>
                      <a:pt x="11100" y="1"/>
                      <a:pt x="11046" y="1"/>
                    </a:cubicBezTo>
                    <a:close/>
                    <a:moveTo>
                      <a:pt x="5531" y="1547"/>
                    </a:moveTo>
                    <a:cubicBezTo>
                      <a:pt x="5455" y="1547"/>
                      <a:pt x="5392" y="1630"/>
                      <a:pt x="5459" y="1714"/>
                    </a:cubicBezTo>
                    <a:cubicBezTo>
                      <a:pt x="5931" y="2446"/>
                      <a:pt x="6215" y="3273"/>
                      <a:pt x="6616" y="4006"/>
                    </a:cubicBezTo>
                    <a:cubicBezTo>
                      <a:pt x="7018" y="4809"/>
                      <a:pt x="7467" y="5565"/>
                      <a:pt x="7939" y="6345"/>
                    </a:cubicBezTo>
                    <a:cubicBezTo>
                      <a:pt x="8861" y="7857"/>
                      <a:pt x="9853" y="9322"/>
                      <a:pt x="10846" y="10763"/>
                    </a:cubicBezTo>
                    <a:cubicBezTo>
                      <a:pt x="10873" y="10798"/>
                      <a:pt x="10909" y="10812"/>
                      <a:pt x="10943" y="10812"/>
                    </a:cubicBezTo>
                    <a:cubicBezTo>
                      <a:pt x="11027" y="10812"/>
                      <a:pt x="11101" y="10728"/>
                      <a:pt x="11035" y="10645"/>
                    </a:cubicBezTo>
                    <a:cubicBezTo>
                      <a:pt x="10042" y="9204"/>
                      <a:pt x="9026" y="7739"/>
                      <a:pt x="8105" y="6227"/>
                    </a:cubicBezTo>
                    <a:cubicBezTo>
                      <a:pt x="7680" y="5494"/>
                      <a:pt x="7231" y="4738"/>
                      <a:pt x="6853" y="3982"/>
                    </a:cubicBezTo>
                    <a:cubicBezTo>
                      <a:pt x="6427" y="3179"/>
                      <a:pt x="6096" y="2328"/>
                      <a:pt x="5624" y="1596"/>
                    </a:cubicBezTo>
                    <a:cubicBezTo>
                      <a:pt x="5596" y="1561"/>
                      <a:pt x="5563" y="1547"/>
                      <a:pt x="5531" y="1547"/>
                    </a:cubicBezTo>
                    <a:close/>
                    <a:moveTo>
                      <a:pt x="16608" y="1381"/>
                    </a:moveTo>
                    <a:cubicBezTo>
                      <a:pt x="16580" y="1381"/>
                      <a:pt x="16554" y="1396"/>
                      <a:pt x="16540" y="1430"/>
                    </a:cubicBezTo>
                    <a:cubicBezTo>
                      <a:pt x="16138" y="2210"/>
                      <a:pt x="15571" y="2895"/>
                      <a:pt x="15122" y="3604"/>
                    </a:cubicBezTo>
                    <a:cubicBezTo>
                      <a:pt x="14650" y="4360"/>
                      <a:pt x="14177" y="5140"/>
                      <a:pt x="13752" y="5919"/>
                    </a:cubicBezTo>
                    <a:cubicBezTo>
                      <a:pt x="12901" y="7455"/>
                      <a:pt x="12121" y="9062"/>
                      <a:pt x="11365" y="10645"/>
                    </a:cubicBezTo>
                    <a:cubicBezTo>
                      <a:pt x="11303" y="10754"/>
                      <a:pt x="11375" y="10843"/>
                      <a:pt x="11444" y="10843"/>
                    </a:cubicBezTo>
                    <a:cubicBezTo>
                      <a:pt x="11480" y="10843"/>
                      <a:pt x="11515" y="10819"/>
                      <a:pt x="11531" y="10763"/>
                    </a:cubicBezTo>
                    <a:cubicBezTo>
                      <a:pt x="12311" y="9180"/>
                      <a:pt x="13067" y="7573"/>
                      <a:pt x="13941" y="6038"/>
                    </a:cubicBezTo>
                    <a:cubicBezTo>
                      <a:pt x="14342" y="5281"/>
                      <a:pt x="14791" y="4549"/>
                      <a:pt x="15240" y="3793"/>
                    </a:cubicBezTo>
                    <a:cubicBezTo>
                      <a:pt x="15713" y="3060"/>
                      <a:pt x="16304" y="2352"/>
                      <a:pt x="16705" y="1548"/>
                    </a:cubicBezTo>
                    <a:cubicBezTo>
                      <a:pt x="16755" y="1465"/>
                      <a:pt x="16675" y="1381"/>
                      <a:pt x="16608" y="1381"/>
                    </a:cubicBezTo>
                    <a:close/>
                    <a:moveTo>
                      <a:pt x="235" y="9107"/>
                    </a:moveTo>
                    <a:cubicBezTo>
                      <a:pt x="72" y="9107"/>
                      <a:pt x="79" y="9322"/>
                      <a:pt x="237" y="9322"/>
                    </a:cubicBezTo>
                    <a:cubicBezTo>
                      <a:pt x="1773" y="9345"/>
                      <a:pt x="3261" y="9676"/>
                      <a:pt x="4773" y="9983"/>
                    </a:cubicBezTo>
                    <a:cubicBezTo>
                      <a:pt x="6309" y="10290"/>
                      <a:pt x="7869" y="10621"/>
                      <a:pt x="9404" y="10976"/>
                    </a:cubicBezTo>
                    <a:cubicBezTo>
                      <a:pt x="9414" y="10977"/>
                      <a:pt x="9423" y="10978"/>
                      <a:pt x="9432" y="10978"/>
                    </a:cubicBezTo>
                    <a:cubicBezTo>
                      <a:pt x="9575" y="10978"/>
                      <a:pt x="9609" y="10807"/>
                      <a:pt x="9475" y="10763"/>
                    </a:cubicBezTo>
                    <a:cubicBezTo>
                      <a:pt x="7845" y="10409"/>
                      <a:pt x="6262" y="10054"/>
                      <a:pt x="4632" y="9747"/>
                    </a:cubicBezTo>
                    <a:cubicBezTo>
                      <a:pt x="3190" y="9440"/>
                      <a:pt x="1725" y="9156"/>
                      <a:pt x="261" y="9109"/>
                    </a:cubicBezTo>
                    <a:cubicBezTo>
                      <a:pt x="252" y="9108"/>
                      <a:pt x="243" y="9107"/>
                      <a:pt x="235" y="9107"/>
                    </a:cubicBezTo>
                    <a:close/>
                    <a:moveTo>
                      <a:pt x="1540" y="5666"/>
                    </a:moveTo>
                    <a:cubicBezTo>
                      <a:pt x="1440" y="5666"/>
                      <a:pt x="1391" y="5794"/>
                      <a:pt x="1489" y="5872"/>
                    </a:cubicBezTo>
                    <a:cubicBezTo>
                      <a:pt x="2269" y="6250"/>
                      <a:pt x="2954" y="6817"/>
                      <a:pt x="3663" y="7290"/>
                    </a:cubicBezTo>
                    <a:cubicBezTo>
                      <a:pt x="4419" y="7762"/>
                      <a:pt x="5199" y="8235"/>
                      <a:pt x="5978" y="8637"/>
                    </a:cubicBezTo>
                    <a:cubicBezTo>
                      <a:pt x="7514" y="9511"/>
                      <a:pt x="9121" y="10267"/>
                      <a:pt x="10704" y="11023"/>
                    </a:cubicBezTo>
                    <a:cubicBezTo>
                      <a:pt x="10722" y="11034"/>
                      <a:pt x="10740" y="11039"/>
                      <a:pt x="10758" y="11039"/>
                    </a:cubicBezTo>
                    <a:cubicBezTo>
                      <a:pt x="10853" y="11039"/>
                      <a:pt x="10922" y="10897"/>
                      <a:pt x="10822" y="10857"/>
                    </a:cubicBezTo>
                    <a:cubicBezTo>
                      <a:pt x="9239" y="10101"/>
                      <a:pt x="7632" y="9322"/>
                      <a:pt x="6096" y="8471"/>
                    </a:cubicBezTo>
                    <a:cubicBezTo>
                      <a:pt x="5340" y="8046"/>
                      <a:pt x="4608" y="7621"/>
                      <a:pt x="3852" y="7172"/>
                    </a:cubicBezTo>
                    <a:cubicBezTo>
                      <a:pt x="3119" y="6699"/>
                      <a:pt x="2411" y="6108"/>
                      <a:pt x="1607" y="5683"/>
                    </a:cubicBezTo>
                    <a:cubicBezTo>
                      <a:pt x="1583" y="5671"/>
                      <a:pt x="1561" y="5666"/>
                      <a:pt x="1540" y="5666"/>
                    </a:cubicBezTo>
                    <a:close/>
                    <a:moveTo>
                      <a:pt x="20693" y="5397"/>
                    </a:moveTo>
                    <a:cubicBezTo>
                      <a:pt x="20672" y="5397"/>
                      <a:pt x="20650" y="5405"/>
                      <a:pt x="20627" y="5423"/>
                    </a:cubicBezTo>
                    <a:cubicBezTo>
                      <a:pt x="19919" y="5896"/>
                      <a:pt x="19092" y="6203"/>
                      <a:pt x="18335" y="6581"/>
                    </a:cubicBezTo>
                    <a:cubicBezTo>
                      <a:pt x="17532" y="6983"/>
                      <a:pt x="16752" y="7432"/>
                      <a:pt x="15996" y="7904"/>
                    </a:cubicBezTo>
                    <a:cubicBezTo>
                      <a:pt x="14484" y="8826"/>
                      <a:pt x="13019" y="9818"/>
                      <a:pt x="11578" y="10834"/>
                    </a:cubicBezTo>
                    <a:cubicBezTo>
                      <a:pt x="11485" y="10909"/>
                      <a:pt x="11539" y="11027"/>
                      <a:pt x="11624" y="11027"/>
                    </a:cubicBezTo>
                    <a:cubicBezTo>
                      <a:pt x="11628" y="11027"/>
                      <a:pt x="11632" y="11027"/>
                      <a:pt x="11637" y="11027"/>
                    </a:cubicBezTo>
                    <a:lnTo>
                      <a:pt x="11637" y="11027"/>
                    </a:lnTo>
                    <a:cubicBezTo>
                      <a:pt x="11566" y="11084"/>
                      <a:pt x="11587" y="11214"/>
                      <a:pt x="11697" y="11214"/>
                    </a:cubicBezTo>
                    <a:cubicBezTo>
                      <a:pt x="11704" y="11214"/>
                      <a:pt x="11712" y="11213"/>
                      <a:pt x="11720" y="11212"/>
                    </a:cubicBezTo>
                    <a:cubicBezTo>
                      <a:pt x="13492" y="11070"/>
                      <a:pt x="15217" y="10952"/>
                      <a:pt x="16989" y="10928"/>
                    </a:cubicBezTo>
                    <a:cubicBezTo>
                      <a:pt x="17382" y="10907"/>
                      <a:pt x="17775" y="10895"/>
                      <a:pt x="18165" y="10895"/>
                    </a:cubicBezTo>
                    <a:cubicBezTo>
                      <a:pt x="18644" y="10895"/>
                      <a:pt x="19119" y="10913"/>
                      <a:pt x="19588" y="10952"/>
                    </a:cubicBezTo>
                    <a:cubicBezTo>
                      <a:pt x="20345" y="10972"/>
                      <a:pt x="21119" y="11110"/>
                      <a:pt x="21868" y="11110"/>
                    </a:cubicBezTo>
                    <a:cubicBezTo>
                      <a:pt x="22007" y="11110"/>
                      <a:pt x="22145" y="11105"/>
                      <a:pt x="22281" y="11094"/>
                    </a:cubicBezTo>
                    <a:cubicBezTo>
                      <a:pt x="22399" y="11094"/>
                      <a:pt x="22399" y="10881"/>
                      <a:pt x="22258" y="10881"/>
                    </a:cubicBezTo>
                    <a:cubicBezTo>
                      <a:pt x="22095" y="10895"/>
                      <a:pt x="21933" y="10900"/>
                      <a:pt x="21770" y="10900"/>
                    </a:cubicBezTo>
                    <a:cubicBezTo>
                      <a:pt x="21081" y="10900"/>
                      <a:pt x="20390" y="10797"/>
                      <a:pt x="19682" y="10739"/>
                    </a:cubicBezTo>
                    <a:cubicBezTo>
                      <a:pt x="18808" y="10716"/>
                      <a:pt x="17887" y="10716"/>
                      <a:pt x="16989" y="10716"/>
                    </a:cubicBezTo>
                    <a:cubicBezTo>
                      <a:pt x="15217" y="10739"/>
                      <a:pt x="13492" y="10881"/>
                      <a:pt x="11720" y="10999"/>
                    </a:cubicBezTo>
                    <a:cubicBezTo>
                      <a:pt x="11710" y="10999"/>
                      <a:pt x="11702" y="11000"/>
                      <a:pt x="11693" y="11001"/>
                    </a:cubicBezTo>
                    <a:lnTo>
                      <a:pt x="11693" y="11001"/>
                    </a:lnTo>
                    <a:cubicBezTo>
                      <a:pt x="11694" y="11001"/>
                      <a:pt x="11695" y="11000"/>
                      <a:pt x="11696" y="10999"/>
                    </a:cubicBezTo>
                    <a:cubicBezTo>
                      <a:pt x="13137" y="10007"/>
                      <a:pt x="14602" y="8991"/>
                      <a:pt x="16115" y="8069"/>
                    </a:cubicBezTo>
                    <a:cubicBezTo>
                      <a:pt x="16847" y="7644"/>
                      <a:pt x="17603" y="7195"/>
                      <a:pt x="18359" y="6817"/>
                    </a:cubicBezTo>
                    <a:cubicBezTo>
                      <a:pt x="19162" y="6392"/>
                      <a:pt x="20013" y="6085"/>
                      <a:pt x="20745" y="5612"/>
                    </a:cubicBezTo>
                    <a:cubicBezTo>
                      <a:pt x="20841" y="5536"/>
                      <a:pt x="20782" y="5397"/>
                      <a:pt x="20693" y="5397"/>
                    </a:cubicBezTo>
                    <a:close/>
                    <a:moveTo>
                      <a:pt x="8721" y="11588"/>
                    </a:moveTo>
                    <a:cubicBezTo>
                      <a:pt x="8713" y="11588"/>
                      <a:pt x="8704" y="11589"/>
                      <a:pt x="8696" y="11590"/>
                    </a:cubicBezTo>
                    <a:cubicBezTo>
                      <a:pt x="5931" y="12299"/>
                      <a:pt x="3072" y="12724"/>
                      <a:pt x="190" y="12795"/>
                    </a:cubicBezTo>
                    <a:cubicBezTo>
                      <a:pt x="55" y="12795"/>
                      <a:pt x="48" y="13009"/>
                      <a:pt x="170" y="13009"/>
                    </a:cubicBezTo>
                    <a:cubicBezTo>
                      <a:pt x="176" y="13009"/>
                      <a:pt x="183" y="13009"/>
                      <a:pt x="190" y="13008"/>
                    </a:cubicBezTo>
                    <a:cubicBezTo>
                      <a:pt x="3096" y="12889"/>
                      <a:pt x="5955" y="12511"/>
                      <a:pt x="8766" y="11779"/>
                    </a:cubicBezTo>
                    <a:cubicBezTo>
                      <a:pt x="8901" y="11779"/>
                      <a:pt x="8865" y="11588"/>
                      <a:pt x="8721" y="11588"/>
                    </a:cubicBezTo>
                    <a:close/>
                    <a:moveTo>
                      <a:pt x="12995" y="11328"/>
                    </a:moveTo>
                    <a:cubicBezTo>
                      <a:pt x="12870" y="11328"/>
                      <a:pt x="12815" y="11498"/>
                      <a:pt x="12948" y="11543"/>
                    </a:cubicBezTo>
                    <a:cubicBezTo>
                      <a:pt x="14579" y="11897"/>
                      <a:pt x="16162" y="12251"/>
                      <a:pt x="17792" y="12582"/>
                    </a:cubicBezTo>
                    <a:cubicBezTo>
                      <a:pt x="19233" y="12866"/>
                      <a:pt x="20698" y="13173"/>
                      <a:pt x="22163" y="13197"/>
                    </a:cubicBezTo>
                    <a:cubicBezTo>
                      <a:pt x="22171" y="13198"/>
                      <a:pt x="22179" y="13198"/>
                      <a:pt x="22186" y="13198"/>
                    </a:cubicBezTo>
                    <a:cubicBezTo>
                      <a:pt x="22328" y="13198"/>
                      <a:pt x="22323" y="12984"/>
                      <a:pt x="22210" y="12984"/>
                    </a:cubicBezTo>
                    <a:cubicBezTo>
                      <a:pt x="20675" y="12960"/>
                      <a:pt x="19162" y="12630"/>
                      <a:pt x="17650" y="12346"/>
                    </a:cubicBezTo>
                    <a:cubicBezTo>
                      <a:pt x="16115" y="12015"/>
                      <a:pt x="14555" y="11684"/>
                      <a:pt x="13019" y="11330"/>
                    </a:cubicBezTo>
                    <a:cubicBezTo>
                      <a:pt x="13011" y="11329"/>
                      <a:pt x="13003" y="11328"/>
                      <a:pt x="12995" y="11328"/>
                    </a:cubicBezTo>
                    <a:close/>
                    <a:moveTo>
                      <a:pt x="9523" y="11672"/>
                    </a:moveTo>
                    <a:cubicBezTo>
                      <a:pt x="9508" y="11672"/>
                      <a:pt x="9492" y="11676"/>
                      <a:pt x="9475" y="11684"/>
                    </a:cubicBezTo>
                    <a:cubicBezTo>
                      <a:pt x="7916" y="12181"/>
                      <a:pt x="6309" y="12700"/>
                      <a:pt x="4750" y="13197"/>
                    </a:cubicBezTo>
                    <a:cubicBezTo>
                      <a:pt x="3332" y="13669"/>
                      <a:pt x="1938" y="14142"/>
                      <a:pt x="639" y="14851"/>
                    </a:cubicBezTo>
                    <a:cubicBezTo>
                      <a:pt x="541" y="14889"/>
                      <a:pt x="588" y="15040"/>
                      <a:pt x="686" y="15040"/>
                    </a:cubicBezTo>
                    <a:cubicBezTo>
                      <a:pt x="708" y="15040"/>
                      <a:pt x="731" y="15033"/>
                      <a:pt x="757" y="15016"/>
                    </a:cubicBezTo>
                    <a:cubicBezTo>
                      <a:pt x="2127" y="14283"/>
                      <a:pt x="3568" y="13811"/>
                      <a:pt x="5010" y="13338"/>
                    </a:cubicBezTo>
                    <a:cubicBezTo>
                      <a:pt x="6522" y="12866"/>
                      <a:pt x="8034" y="12370"/>
                      <a:pt x="9522" y="11897"/>
                    </a:cubicBezTo>
                    <a:cubicBezTo>
                      <a:pt x="9668" y="11876"/>
                      <a:pt x="9631" y="11672"/>
                      <a:pt x="9523" y="11672"/>
                    </a:cubicBezTo>
                    <a:close/>
                    <a:moveTo>
                      <a:pt x="13610" y="11801"/>
                    </a:moveTo>
                    <a:cubicBezTo>
                      <a:pt x="13484" y="11801"/>
                      <a:pt x="13429" y="11971"/>
                      <a:pt x="13563" y="12015"/>
                    </a:cubicBezTo>
                    <a:cubicBezTo>
                      <a:pt x="16351" y="12771"/>
                      <a:pt x="18997" y="13858"/>
                      <a:pt x="21549" y="15205"/>
                    </a:cubicBezTo>
                    <a:cubicBezTo>
                      <a:pt x="21570" y="15222"/>
                      <a:pt x="21591" y="15229"/>
                      <a:pt x="21610" y="15229"/>
                    </a:cubicBezTo>
                    <a:cubicBezTo>
                      <a:pt x="21701" y="15229"/>
                      <a:pt x="21764" y="15074"/>
                      <a:pt x="21667" y="15016"/>
                    </a:cubicBezTo>
                    <a:cubicBezTo>
                      <a:pt x="19092" y="13669"/>
                      <a:pt x="16422" y="12606"/>
                      <a:pt x="13634" y="11803"/>
                    </a:cubicBezTo>
                    <a:cubicBezTo>
                      <a:pt x="13625" y="11801"/>
                      <a:pt x="13617" y="11801"/>
                      <a:pt x="13610" y="11801"/>
                    </a:cubicBezTo>
                    <a:close/>
                    <a:moveTo>
                      <a:pt x="11642" y="11267"/>
                    </a:moveTo>
                    <a:cubicBezTo>
                      <a:pt x="11547" y="11267"/>
                      <a:pt x="11478" y="11408"/>
                      <a:pt x="11578" y="11448"/>
                    </a:cubicBezTo>
                    <a:cubicBezTo>
                      <a:pt x="13161" y="12204"/>
                      <a:pt x="14768" y="12984"/>
                      <a:pt x="16304" y="13835"/>
                    </a:cubicBezTo>
                    <a:cubicBezTo>
                      <a:pt x="17060" y="14260"/>
                      <a:pt x="17792" y="14709"/>
                      <a:pt x="18548" y="15134"/>
                    </a:cubicBezTo>
                    <a:cubicBezTo>
                      <a:pt x="19281" y="15607"/>
                      <a:pt x="19989" y="16197"/>
                      <a:pt x="20793" y="16623"/>
                    </a:cubicBezTo>
                    <a:cubicBezTo>
                      <a:pt x="20820" y="16641"/>
                      <a:pt x="20845" y="16648"/>
                      <a:pt x="20867" y="16648"/>
                    </a:cubicBezTo>
                    <a:cubicBezTo>
                      <a:pt x="20962" y="16648"/>
                      <a:pt x="21002" y="16510"/>
                      <a:pt x="20887" y="16434"/>
                    </a:cubicBezTo>
                    <a:cubicBezTo>
                      <a:pt x="20131" y="16055"/>
                      <a:pt x="19446" y="15488"/>
                      <a:pt x="18737" y="15016"/>
                    </a:cubicBezTo>
                    <a:cubicBezTo>
                      <a:pt x="17981" y="14543"/>
                      <a:pt x="17201" y="14071"/>
                      <a:pt x="16422" y="13669"/>
                    </a:cubicBezTo>
                    <a:cubicBezTo>
                      <a:pt x="14886" y="12795"/>
                      <a:pt x="13279" y="12039"/>
                      <a:pt x="11696" y="11283"/>
                    </a:cubicBezTo>
                    <a:cubicBezTo>
                      <a:pt x="11678" y="11272"/>
                      <a:pt x="11660" y="11267"/>
                      <a:pt x="11642" y="11267"/>
                    </a:cubicBezTo>
                    <a:close/>
                    <a:moveTo>
                      <a:pt x="10726" y="11092"/>
                    </a:moveTo>
                    <a:cubicBezTo>
                      <a:pt x="10719" y="11092"/>
                      <a:pt x="10712" y="11093"/>
                      <a:pt x="10704" y="11094"/>
                    </a:cubicBezTo>
                    <a:cubicBezTo>
                      <a:pt x="8932" y="11236"/>
                      <a:pt x="7207" y="11354"/>
                      <a:pt x="5435" y="11401"/>
                    </a:cubicBezTo>
                    <a:cubicBezTo>
                      <a:pt x="5115" y="11410"/>
                      <a:pt x="4795" y="11415"/>
                      <a:pt x="4476" y="11415"/>
                    </a:cubicBezTo>
                    <a:cubicBezTo>
                      <a:pt x="3924" y="11415"/>
                      <a:pt x="3375" y="11399"/>
                      <a:pt x="2836" y="11354"/>
                    </a:cubicBezTo>
                    <a:cubicBezTo>
                      <a:pt x="2049" y="11333"/>
                      <a:pt x="1245" y="11203"/>
                      <a:pt x="469" y="11203"/>
                    </a:cubicBezTo>
                    <a:cubicBezTo>
                      <a:pt x="360" y="11203"/>
                      <a:pt x="251" y="11206"/>
                      <a:pt x="142" y="11212"/>
                    </a:cubicBezTo>
                    <a:cubicBezTo>
                      <a:pt x="7" y="11212"/>
                      <a:pt x="1" y="11426"/>
                      <a:pt x="123" y="11426"/>
                    </a:cubicBezTo>
                    <a:cubicBezTo>
                      <a:pt x="129" y="11426"/>
                      <a:pt x="136" y="11426"/>
                      <a:pt x="142" y="11425"/>
                    </a:cubicBezTo>
                    <a:cubicBezTo>
                      <a:pt x="289" y="11412"/>
                      <a:pt x="437" y="11407"/>
                      <a:pt x="586" y="11407"/>
                    </a:cubicBezTo>
                    <a:cubicBezTo>
                      <a:pt x="1301" y="11407"/>
                      <a:pt x="2037" y="11527"/>
                      <a:pt x="2741" y="11566"/>
                    </a:cubicBezTo>
                    <a:cubicBezTo>
                      <a:pt x="3616" y="11590"/>
                      <a:pt x="4537" y="11590"/>
                      <a:pt x="5435" y="11590"/>
                    </a:cubicBezTo>
                    <a:cubicBezTo>
                      <a:pt x="7207" y="11566"/>
                      <a:pt x="8932" y="11425"/>
                      <a:pt x="10704" y="11306"/>
                    </a:cubicBezTo>
                    <a:lnTo>
                      <a:pt x="10704" y="11306"/>
                    </a:lnTo>
                    <a:cubicBezTo>
                      <a:pt x="9263" y="12299"/>
                      <a:pt x="7798" y="13315"/>
                      <a:pt x="6286" y="14236"/>
                    </a:cubicBezTo>
                    <a:cubicBezTo>
                      <a:pt x="5553" y="14661"/>
                      <a:pt x="4797" y="15110"/>
                      <a:pt x="4041" y="15488"/>
                    </a:cubicBezTo>
                    <a:cubicBezTo>
                      <a:pt x="3238" y="15914"/>
                      <a:pt x="2387" y="16245"/>
                      <a:pt x="1655" y="16717"/>
                    </a:cubicBezTo>
                    <a:cubicBezTo>
                      <a:pt x="1559" y="16774"/>
                      <a:pt x="1618" y="16908"/>
                      <a:pt x="1694" y="16908"/>
                    </a:cubicBezTo>
                    <a:cubicBezTo>
                      <a:pt x="1712" y="16908"/>
                      <a:pt x="1731" y="16901"/>
                      <a:pt x="1749" y="16882"/>
                    </a:cubicBezTo>
                    <a:cubicBezTo>
                      <a:pt x="2458" y="16410"/>
                      <a:pt x="3285" y="16126"/>
                      <a:pt x="4065" y="15725"/>
                    </a:cubicBezTo>
                    <a:cubicBezTo>
                      <a:pt x="4868" y="15323"/>
                      <a:pt x="5624" y="14874"/>
                      <a:pt x="6404" y="14402"/>
                    </a:cubicBezTo>
                    <a:cubicBezTo>
                      <a:pt x="7916" y="13480"/>
                      <a:pt x="9381" y="12488"/>
                      <a:pt x="10822" y="11472"/>
                    </a:cubicBezTo>
                    <a:cubicBezTo>
                      <a:pt x="10912" y="11418"/>
                      <a:pt x="10864" y="11294"/>
                      <a:pt x="10784" y="11282"/>
                    </a:cubicBezTo>
                    <a:lnTo>
                      <a:pt x="10784" y="11282"/>
                    </a:lnTo>
                    <a:cubicBezTo>
                      <a:pt x="10858" y="11225"/>
                      <a:pt x="10839" y="11092"/>
                      <a:pt x="10726" y="11092"/>
                    </a:cubicBezTo>
                    <a:close/>
                    <a:moveTo>
                      <a:pt x="9330" y="12752"/>
                    </a:moveTo>
                    <a:cubicBezTo>
                      <a:pt x="9308" y="12752"/>
                      <a:pt x="9285" y="12758"/>
                      <a:pt x="9263" y="12771"/>
                    </a:cubicBezTo>
                    <a:cubicBezTo>
                      <a:pt x="7207" y="14780"/>
                      <a:pt x="4939" y="16552"/>
                      <a:pt x="2505" y="18087"/>
                    </a:cubicBezTo>
                    <a:cubicBezTo>
                      <a:pt x="2410" y="18164"/>
                      <a:pt x="2469" y="18302"/>
                      <a:pt x="2557" y="18302"/>
                    </a:cubicBezTo>
                    <a:cubicBezTo>
                      <a:pt x="2578" y="18302"/>
                      <a:pt x="2601" y="18295"/>
                      <a:pt x="2623" y="18276"/>
                    </a:cubicBezTo>
                    <a:cubicBezTo>
                      <a:pt x="5081" y="16741"/>
                      <a:pt x="7349" y="14921"/>
                      <a:pt x="9404" y="12937"/>
                    </a:cubicBezTo>
                    <a:cubicBezTo>
                      <a:pt x="9500" y="12860"/>
                      <a:pt x="9425" y="12752"/>
                      <a:pt x="9330" y="12752"/>
                    </a:cubicBezTo>
                    <a:close/>
                    <a:moveTo>
                      <a:pt x="12582" y="12197"/>
                    </a:moveTo>
                    <a:cubicBezTo>
                      <a:pt x="12495" y="12197"/>
                      <a:pt x="12432" y="12297"/>
                      <a:pt x="12523" y="12370"/>
                    </a:cubicBezTo>
                    <a:cubicBezTo>
                      <a:pt x="13728" y="13480"/>
                      <a:pt x="14957" y="14567"/>
                      <a:pt x="16162" y="15677"/>
                    </a:cubicBezTo>
                    <a:cubicBezTo>
                      <a:pt x="17272" y="16646"/>
                      <a:pt x="18383" y="17615"/>
                      <a:pt x="19659" y="18418"/>
                    </a:cubicBezTo>
                    <a:cubicBezTo>
                      <a:pt x="19684" y="18435"/>
                      <a:pt x="19708" y="18442"/>
                      <a:pt x="19731" y="18442"/>
                    </a:cubicBezTo>
                    <a:cubicBezTo>
                      <a:pt x="19834" y="18442"/>
                      <a:pt x="19893" y="18292"/>
                      <a:pt x="19777" y="18253"/>
                    </a:cubicBezTo>
                    <a:cubicBezTo>
                      <a:pt x="18477" y="17450"/>
                      <a:pt x="17320" y="16410"/>
                      <a:pt x="16162" y="15418"/>
                    </a:cubicBezTo>
                    <a:cubicBezTo>
                      <a:pt x="14980" y="14354"/>
                      <a:pt x="13799" y="13315"/>
                      <a:pt x="12665" y="12228"/>
                    </a:cubicBezTo>
                    <a:cubicBezTo>
                      <a:pt x="12637" y="12206"/>
                      <a:pt x="12609" y="12197"/>
                      <a:pt x="12582" y="12197"/>
                    </a:cubicBezTo>
                    <a:close/>
                    <a:moveTo>
                      <a:pt x="10076" y="12443"/>
                    </a:moveTo>
                    <a:cubicBezTo>
                      <a:pt x="10049" y="12443"/>
                      <a:pt x="10020" y="12456"/>
                      <a:pt x="9995" y="12488"/>
                    </a:cubicBezTo>
                    <a:cubicBezTo>
                      <a:pt x="8885" y="13693"/>
                      <a:pt x="7798" y="14945"/>
                      <a:pt x="6687" y="16150"/>
                    </a:cubicBezTo>
                    <a:cubicBezTo>
                      <a:pt x="5718" y="17237"/>
                      <a:pt x="4750" y="18371"/>
                      <a:pt x="3946" y="19623"/>
                    </a:cubicBezTo>
                    <a:cubicBezTo>
                      <a:pt x="3913" y="19707"/>
                      <a:pt x="3986" y="19790"/>
                      <a:pt x="4057" y="19790"/>
                    </a:cubicBezTo>
                    <a:cubicBezTo>
                      <a:pt x="4086" y="19790"/>
                      <a:pt x="4115" y="19776"/>
                      <a:pt x="4135" y="19741"/>
                    </a:cubicBezTo>
                    <a:cubicBezTo>
                      <a:pt x="4915" y="18442"/>
                      <a:pt x="5955" y="17308"/>
                      <a:pt x="6971" y="16150"/>
                    </a:cubicBezTo>
                    <a:cubicBezTo>
                      <a:pt x="7987" y="14969"/>
                      <a:pt x="9050" y="13787"/>
                      <a:pt x="10160" y="12630"/>
                    </a:cubicBezTo>
                    <a:cubicBezTo>
                      <a:pt x="10212" y="12543"/>
                      <a:pt x="10150" y="12443"/>
                      <a:pt x="10076" y="12443"/>
                    </a:cubicBezTo>
                    <a:close/>
                    <a:moveTo>
                      <a:pt x="12920" y="12906"/>
                    </a:moveTo>
                    <a:cubicBezTo>
                      <a:pt x="12830" y="12906"/>
                      <a:pt x="12740" y="13006"/>
                      <a:pt x="12830" y="13078"/>
                    </a:cubicBezTo>
                    <a:cubicBezTo>
                      <a:pt x="14839" y="15134"/>
                      <a:pt x="16611" y="17379"/>
                      <a:pt x="18146" y="19836"/>
                    </a:cubicBezTo>
                    <a:cubicBezTo>
                      <a:pt x="18174" y="19870"/>
                      <a:pt x="18210" y="19885"/>
                      <a:pt x="18244" y="19885"/>
                    </a:cubicBezTo>
                    <a:cubicBezTo>
                      <a:pt x="18327" y="19885"/>
                      <a:pt x="18402" y="19801"/>
                      <a:pt x="18335" y="19718"/>
                    </a:cubicBezTo>
                    <a:cubicBezTo>
                      <a:pt x="16800" y="17308"/>
                      <a:pt x="14980" y="14992"/>
                      <a:pt x="12996" y="12937"/>
                    </a:cubicBezTo>
                    <a:cubicBezTo>
                      <a:pt x="12974" y="12915"/>
                      <a:pt x="12947" y="12906"/>
                      <a:pt x="12920" y="12906"/>
                    </a:cubicBezTo>
                    <a:close/>
                    <a:moveTo>
                      <a:pt x="11448" y="11494"/>
                    </a:moveTo>
                    <a:cubicBezTo>
                      <a:pt x="11374" y="11494"/>
                      <a:pt x="11299" y="11577"/>
                      <a:pt x="11365" y="11661"/>
                    </a:cubicBezTo>
                    <a:cubicBezTo>
                      <a:pt x="12358" y="13102"/>
                      <a:pt x="13374" y="14591"/>
                      <a:pt x="14295" y="16079"/>
                    </a:cubicBezTo>
                    <a:cubicBezTo>
                      <a:pt x="14721" y="16835"/>
                      <a:pt x="15169" y="17568"/>
                      <a:pt x="15547" y="18324"/>
                    </a:cubicBezTo>
                    <a:cubicBezTo>
                      <a:pt x="15973" y="19127"/>
                      <a:pt x="16280" y="19978"/>
                      <a:pt x="16752" y="20734"/>
                    </a:cubicBezTo>
                    <a:cubicBezTo>
                      <a:pt x="16780" y="20768"/>
                      <a:pt x="16816" y="20783"/>
                      <a:pt x="16850" y="20783"/>
                    </a:cubicBezTo>
                    <a:cubicBezTo>
                      <a:pt x="16933" y="20783"/>
                      <a:pt x="17008" y="20699"/>
                      <a:pt x="16941" y="20616"/>
                    </a:cubicBezTo>
                    <a:cubicBezTo>
                      <a:pt x="16493" y="19859"/>
                      <a:pt x="16162" y="19033"/>
                      <a:pt x="15784" y="18300"/>
                    </a:cubicBezTo>
                    <a:cubicBezTo>
                      <a:pt x="15382" y="17497"/>
                      <a:pt x="14933" y="16741"/>
                      <a:pt x="14461" y="15961"/>
                    </a:cubicBezTo>
                    <a:cubicBezTo>
                      <a:pt x="13539" y="14472"/>
                      <a:pt x="12547" y="12984"/>
                      <a:pt x="11531" y="11543"/>
                    </a:cubicBezTo>
                    <a:cubicBezTo>
                      <a:pt x="11510" y="11508"/>
                      <a:pt x="11479" y="11494"/>
                      <a:pt x="11448" y="11494"/>
                    </a:cubicBezTo>
                    <a:close/>
                    <a:moveTo>
                      <a:pt x="10950" y="11479"/>
                    </a:moveTo>
                    <a:cubicBezTo>
                      <a:pt x="10916" y="11479"/>
                      <a:pt x="10884" y="11497"/>
                      <a:pt x="10869" y="11543"/>
                    </a:cubicBezTo>
                    <a:cubicBezTo>
                      <a:pt x="10090" y="13126"/>
                      <a:pt x="9333" y="14732"/>
                      <a:pt x="8459" y="16268"/>
                    </a:cubicBezTo>
                    <a:cubicBezTo>
                      <a:pt x="8058" y="17024"/>
                      <a:pt x="7609" y="17780"/>
                      <a:pt x="7160" y="18513"/>
                    </a:cubicBezTo>
                    <a:cubicBezTo>
                      <a:pt x="6687" y="19245"/>
                      <a:pt x="6096" y="19954"/>
                      <a:pt x="5695" y="20757"/>
                    </a:cubicBezTo>
                    <a:cubicBezTo>
                      <a:pt x="5645" y="20841"/>
                      <a:pt x="5725" y="20924"/>
                      <a:pt x="5792" y="20924"/>
                    </a:cubicBezTo>
                    <a:cubicBezTo>
                      <a:pt x="5820" y="20924"/>
                      <a:pt x="5846" y="20910"/>
                      <a:pt x="5860" y="20875"/>
                    </a:cubicBezTo>
                    <a:cubicBezTo>
                      <a:pt x="6262" y="20096"/>
                      <a:pt x="6805" y="19434"/>
                      <a:pt x="7278" y="18702"/>
                    </a:cubicBezTo>
                    <a:cubicBezTo>
                      <a:pt x="7750" y="17946"/>
                      <a:pt x="8223" y="17190"/>
                      <a:pt x="8648" y="16386"/>
                    </a:cubicBezTo>
                    <a:cubicBezTo>
                      <a:pt x="9499" y="14851"/>
                      <a:pt x="10279" y="13244"/>
                      <a:pt x="11035" y="11661"/>
                    </a:cubicBezTo>
                    <a:cubicBezTo>
                      <a:pt x="11099" y="11564"/>
                      <a:pt x="11021" y="11479"/>
                      <a:pt x="10950" y="11479"/>
                    </a:cubicBezTo>
                    <a:close/>
                    <a:moveTo>
                      <a:pt x="10446" y="13459"/>
                    </a:moveTo>
                    <a:cubicBezTo>
                      <a:pt x="10402" y="13459"/>
                      <a:pt x="10354" y="13480"/>
                      <a:pt x="10326" y="13527"/>
                    </a:cubicBezTo>
                    <a:cubicBezTo>
                      <a:pt x="9570" y="16292"/>
                      <a:pt x="8459" y="18962"/>
                      <a:pt x="7136" y="21490"/>
                    </a:cubicBezTo>
                    <a:cubicBezTo>
                      <a:pt x="7103" y="21573"/>
                      <a:pt x="7176" y="21657"/>
                      <a:pt x="7246" y="21657"/>
                    </a:cubicBezTo>
                    <a:cubicBezTo>
                      <a:pt x="7275" y="21657"/>
                      <a:pt x="7304" y="21643"/>
                      <a:pt x="7325" y="21608"/>
                    </a:cubicBezTo>
                    <a:cubicBezTo>
                      <a:pt x="8672" y="19033"/>
                      <a:pt x="9735" y="16339"/>
                      <a:pt x="10538" y="13575"/>
                    </a:cubicBezTo>
                    <a:cubicBezTo>
                      <a:pt x="10567" y="13504"/>
                      <a:pt x="10511" y="13459"/>
                      <a:pt x="10446" y="13459"/>
                    </a:cubicBezTo>
                    <a:close/>
                    <a:moveTo>
                      <a:pt x="11855" y="12723"/>
                    </a:moveTo>
                    <a:cubicBezTo>
                      <a:pt x="11787" y="12723"/>
                      <a:pt x="11715" y="12782"/>
                      <a:pt x="11743" y="12866"/>
                    </a:cubicBezTo>
                    <a:cubicBezTo>
                      <a:pt x="12240" y="14425"/>
                      <a:pt x="12736" y="16032"/>
                      <a:pt x="13256" y="17591"/>
                    </a:cubicBezTo>
                    <a:cubicBezTo>
                      <a:pt x="13728" y="19009"/>
                      <a:pt x="14201" y="20403"/>
                      <a:pt x="14910" y="21702"/>
                    </a:cubicBezTo>
                    <a:cubicBezTo>
                      <a:pt x="14924" y="21740"/>
                      <a:pt x="14956" y="21756"/>
                      <a:pt x="14989" y="21756"/>
                    </a:cubicBezTo>
                    <a:cubicBezTo>
                      <a:pt x="15061" y="21756"/>
                      <a:pt x="15139" y="21681"/>
                      <a:pt x="15075" y="21584"/>
                    </a:cubicBezTo>
                    <a:cubicBezTo>
                      <a:pt x="14366" y="20261"/>
                      <a:pt x="13870" y="18773"/>
                      <a:pt x="13397" y="17331"/>
                    </a:cubicBezTo>
                    <a:cubicBezTo>
                      <a:pt x="12901" y="15819"/>
                      <a:pt x="12429" y="14307"/>
                      <a:pt x="11956" y="12819"/>
                    </a:cubicBezTo>
                    <a:cubicBezTo>
                      <a:pt x="11946" y="12751"/>
                      <a:pt x="11901" y="12723"/>
                      <a:pt x="11855" y="12723"/>
                    </a:cubicBezTo>
                    <a:close/>
                    <a:moveTo>
                      <a:pt x="10897" y="12839"/>
                    </a:moveTo>
                    <a:cubicBezTo>
                      <a:pt x="10852" y="12839"/>
                      <a:pt x="10808" y="12867"/>
                      <a:pt x="10798" y="12937"/>
                    </a:cubicBezTo>
                    <a:cubicBezTo>
                      <a:pt x="10444" y="14543"/>
                      <a:pt x="10090" y="16150"/>
                      <a:pt x="9759" y="17780"/>
                    </a:cubicBezTo>
                    <a:cubicBezTo>
                      <a:pt x="9475" y="19222"/>
                      <a:pt x="9168" y="20663"/>
                      <a:pt x="9144" y="22151"/>
                    </a:cubicBezTo>
                    <a:cubicBezTo>
                      <a:pt x="9144" y="22222"/>
                      <a:pt x="9198" y="22258"/>
                      <a:pt x="9251" y="22258"/>
                    </a:cubicBezTo>
                    <a:cubicBezTo>
                      <a:pt x="9304" y="22258"/>
                      <a:pt x="9357" y="22222"/>
                      <a:pt x="9357" y="22151"/>
                    </a:cubicBezTo>
                    <a:cubicBezTo>
                      <a:pt x="9381" y="20616"/>
                      <a:pt x="9711" y="19103"/>
                      <a:pt x="9995" y="17591"/>
                    </a:cubicBezTo>
                    <a:cubicBezTo>
                      <a:pt x="10326" y="16055"/>
                      <a:pt x="10657" y="14496"/>
                      <a:pt x="11011" y="12960"/>
                    </a:cubicBezTo>
                    <a:cubicBezTo>
                      <a:pt x="11025" y="12892"/>
                      <a:pt x="10959" y="12839"/>
                      <a:pt x="10897" y="12839"/>
                    </a:cubicBezTo>
                    <a:close/>
                    <a:moveTo>
                      <a:pt x="11736" y="13501"/>
                    </a:moveTo>
                    <a:cubicBezTo>
                      <a:pt x="11678" y="13501"/>
                      <a:pt x="11612" y="13549"/>
                      <a:pt x="11625" y="13646"/>
                    </a:cubicBezTo>
                    <a:cubicBezTo>
                      <a:pt x="12334" y="16410"/>
                      <a:pt x="12736" y="19269"/>
                      <a:pt x="12830" y="22151"/>
                    </a:cubicBezTo>
                    <a:cubicBezTo>
                      <a:pt x="12830" y="22222"/>
                      <a:pt x="12889" y="22258"/>
                      <a:pt x="12945" y="22258"/>
                    </a:cubicBezTo>
                    <a:cubicBezTo>
                      <a:pt x="13002" y="22258"/>
                      <a:pt x="13055" y="22222"/>
                      <a:pt x="13043" y="22151"/>
                    </a:cubicBezTo>
                    <a:cubicBezTo>
                      <a:pt x="12925" y="19245"/>
                      <a:pt x="12547" y="16386"/>
                      <a:pt x="11814" y="13575"/>
                    </a:cubicBezTo>
                    <a:cubicBezTo>
                      <a:pt x="11814" y="13525"/>
                      <a:pt x="11777" y="13501"/>
                      <a:pt x="11736" y="13501"/>
                    </a:cubicBezTo>
                    <a:close/>
                    <a:moveTo>
                      <a:pt x="11227" y="11554"/>
                    </a:moveTo>
                    <a:cubicBezTo>
                      <a:pt x="11170" y="11554"/>
                      <a:pt x="11117" y="11590"/>
                      <a:pt x="11129" y="11661"/>
                    </a:cubicBezTo>
                    <a:cubicBezTo>
                      <a:pt x="11271" y="13433"/>
                      <a:pt x="11389" y="15158"/>
                      <a:pt x="11413" y="16930"/>
                    </a:cubicBezTo>
                    <a:cubicBezTo>
                      <a:pt x="11436" y="17804"/>
                      <a:pt x="11436" y="18678"/>
                      <a:pt x="11389" y="19552"/>
                    </a:cubicBezTo>
                    <a:cubicBezTo>
                      <a:pt x="11365" y="20427"/>
                      <a:pt x="11176" y="21348"/>
                      <a:pt x="11247" y="22222"/>
                    </a:cubicBezTo>
                    <a:cubicBezTo>
                      <a:pt x="11247" y="22305"/>
                      <a:pt x="11306" y="22346"/>
                      <a:pt x="11360" y="22346"/>
                    </a:cubicBezTo>
                    <a:cubicBezTo>
                      <a:pt x="11413" y="22346"/>
                      <a:pt x="11460" y="22305"/>
                      <a:pt x="11436" y="22222"/>
                    </a:cubicBezTo>
                    <a:cubicBezTo>
                      <a:pt x="11389" y="21372"/>
                      <a:pt x="11531" y="20521"/>
                      <a:pt x="11602" y="19670"/>
                    </a:cubicBezTo>
                    <a:cubicBezTo>
                      <a:pt x="11625" y="18773"/>
                      <a:pt x="11625" y="17851"/>
                      <a:pt x="11625" y="16977"/>
                    </a:cubicBezTo>
                    <a:cubicBezTo>
                      <a:pt x="11602" y="15158"/>
                      <a:pt x="11436" y="13409"/>
                      <a:pt x="11342" y="11661"/>
                    </a:cubicBezTo>
                    <a:cubicBezTo>
                      <a:pt x="11342" y="11590"/>
                      <a:pt x="11283" y="11554"/>
                      <a:pt x="11227" y="11554"/>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5"/>
              <p:cNvSpPr/>
              <p:nvPr/>
            </p:nvSpPr>
            <p:spPr>
              <a:xfrm>
                <a:off x="3805250" y="2022750"/>
                <a:ext cx="441275" cy="432725"/>
              </a:xfrm>
              <a:custGeom>
                <a:avLst/>
                <a:gdLst/>
                <a:ahLst/>
                <a:cxnLst/>
                <a:rect l="l" t="t" r="r" b="b"/>
                <a:pathLst>
                  <a:path w="17651" h="17309" extrusionOk="0">
                    <a:moveTo>
                      <a:pt x="7525" y="0"/>
                    </a:moveTo>
                    <a:cubicBezTo>
                      <a:pt x="7469" y="0"/>
                      <a:pt x="7411" y="5"/>
                      <a:pt x="7349" y="16"/>
                    </a:cubicBezTo>
                    <a:cubicBezTo>
                      <a:pt x="6877" y="111"/>
                      <a:pt x="6782" y="607"/>
                      <a:pt x="6806" y="1151"/>
                    </a:cubicBezTo>
                    <a:cubicBezTo>
                      <a:pt x="6609" y="777"/>
                      <a:pt x="6363" y="419"/>
                      <a:pt x="6013" y="419"/>
                    </a:cubicBezTo>
                    <a:cubicBezTo>
                      <a:pt x="5943" y="419"/>
                      <a:pt x="5869" y="434"/>
                      <a:pt x="5790" y="465"/>
                    </a:cubicBezTo>
                    <a:cubicBezTo>
                      <a:pt x="4892" y="749"/>
                      <a:pt x="5246" y="1883"/>
                      <a:pt x="5459" y="2497"/>
                    </a:cubicBezTo>
                    <a:cubicBezTo>
                      <a:pt x="6191" y="4624"/>
                      <a:pt x="7373" y="6561"/>
                      <a:pt x="8578" y="8428"/>
                    </a:cubicBezTo>
                    <a:cubicBezTo>
                      <a:pt x="6688" y="7223"/>
                      <a:pt x="4774" y="6041"/>
                      <a:pt x="2647" y="5309"/>
                    </a:cubicBezTo>
                    <a:cubicBezTo>
                      <a:pt x="2327" y="5198"/>
                      <a:pt x="1859" y="5042"/>
                      <a:pt x="1448" y="5042"/>
                    </a:cubicBezTo>
                    <a:cubicBezTo>
                      <a:pt x="1070" y="5042"/>
                      <a:pt x="740" y="5174"/>
                      <a:pt x="615" y="5592"/>
                    </a:cubicBezTo>
                    <a:cubicBezTo>
                      <a:pt x="474" y="6041"/>
                      <a:pt x="852" y="6396"/>
                      <a:pt x="1300" y="6632"/>
                    </a:cubicBezTo>
                    <a:cubicBezTo>
                      <a:pt x="1253" y="6630"/>
                      <a:pt x="1206" y="6629"/>
                      <a:pt x="1160" y="6629"/>
                    </a:cubicBezTo>
                    <a:cubicBezTo>
                      <a:pt x="694" y="6629"/>
                      <a:pt x="274" y="6746"/>
                      <a:pt x="166" y="7175"/>
                    </a:cubicBezTo>
                    <a:cubicBezTo>
                      <a:pt x="1" y="8073"/>
                      <a:pt x="1135" y="8357"/>
                      <a:pt x="1797" y="8475"/>
                    </a:cubicBezTo>
                    <a:cubicBezTo>
                      <a:pt x="3091" y="8737"/>
                      <a:pt x="4402" y="8814"/>
                      <a:pt x="5710" y="8814"/>
                    </a:cubicBezTo>
                    <a:cubicBezTo>
                      <a:pt x="6646" y="8814"/>
                      <a:pt x="7581" y="8774"/>
                      <a:pt x="8507" y="8735"/>
                    </a:cubicBezTo>
                    <a:lnTo>
                      <a:pt x="8507" y="8735"/>
                    </a:lnTo>
                    <a:cubicBezTo>
                      <a:pt x="6522" y="9774"/>
                      <a:pt x="4514" y="10838"/>
                      <a:pt x="2836" y="12350"/>
                    </a:cubicBezTo>
                    <a:cubicBezTo>
                      <a:pt x="2316" y="12775"/>
                      <a:pt x="1442" y="13578"/>
                      <a:pt x="2057" y="14264"/>
                    </a:cubicBezTo>
                    <a:cubicBezTo>
                      <a:pt x="2187" y="14403"/>
                      <a:pt x="2339" y="14458"/>
                      <a:pt x="2503" y="14458"/>
                    </a:cubicBezTo>
                    <a:cubicBezTo>
                      <a:pt x="2755" y="14458"/>
                      <a:pt x="3036" y="14327"/>
                      <a:pt x="3309" y="14169"/>
                    </a:cubicBezTo>
                    <a:lnTo>
                      <a:pt x="3309" y="14169"/>
                    </a:lnTo>
                    <a:cubicBezTo>
                      <a:pt x="3025" y="14618"/>
                      <a:pt x="2860" y="15091"/>
                      <a:pt x="3214" y="15398"/>
                    </a:cubicBezTo>
                    <a:cubicBezTo>
                      <a:pt x="3389" y="15555"/>
                      <a:pt x="3568" y="15619"/>
                      <a:pt x="3747" y="15619"/>
                    </a:cubicBezTo>
                    <a:cubicBezTo>
                      <a:pt x="4294" y="15619"/>
                      <a:pt x="4825" y="15016"/>
                      <a:pt x="5128" y="14642"/>
                    </a:cubicBezTo>
                    <a:cubicBezTo>
                      <a:pt x="6617" y="12964"/>
                      <a:pt x="7680" y="10956"/>
                      <a:pt x="8743" y="8971"/>
                    </a:cubicBezTo>
                    <a:lnTo>
                      <a:pt x="8743" y="8971"/>
                    </a:lnTo>
                    <a:cubicBezTo>
                      <a:pt x="8649" y="11216"/>
                      <a:pt x="8554" y="13484"/>
                      <a:pt x="9003" y="15681"/>
                    </a:cubicBezTo>
                    <a:cubicBezTo>
                      <a:pt x="9112" y="16272"/>
                      <a:pt x="9343" y="17309"/>
                      <a:pt x="10109" y="17309"/>
                    </a:cubicBezTo>
                    <a:cubicBezTo>
                      <a:pt x="10170" y="17309"/>
                      <a:pt x="10234" y="17302"/>
                      <a:pt x="10303" y="17288"/>
                    </a:cubicBezTo>
                    <a:cubicBezTo>
                      <a:pt x="10775" y="17217"/>
                      <a:pt x="10870" y="16697"/>
                      <a:pt x="10822" y="16178"/>
                    </a:cubicBezTo>
                    <a:lnTo>
                      <a:pt x="10822" y="16178"/>
                    </a:lnTo>
                    <a:cubicBezTo>
                      <a:pt x="11021" y="16556"/>
                      <a:pt x="11288" y="16901"/>
                      <a:pt x="11649" y="16901"/>
                    </a:cubicBezTo>
                    <a:cubicBezTo>
                      <a:pt x="11717" y="16901"/>
                      <a:pt x="11788" y="16889"/>
                      <a:pt x="11862" y="16863"/>
                    </a:cubicBezTo>
                    <a:cubicBezTo>
                      <a:pt x="12760" y="16556"/>
                      <a:pt x="12405" y="15445"/>
                      <a:pt x="12193" y="14807"/>
                    </a:cubicBezTo>
                    <a:cubicBezTo>
                      <a:pt x="11460" y="12681"/>
                      <a:pt x="10279" y="10767"/>
                      <a:pt x="9050" y="8877"/>
                    </a:cubicBezTo>
                    <a:lnTo>
                      <a:pt x="9050" y="8877"/>
                    </a:lnTo>
                    <a:cubicBezTo>
                      <a:pt x="10940" y="10082"/>
                      <a:pt x="12878" y="11263"/>
                      <a:pt x="15004" y="12019"/>
                    </a:cubicBezTo>
                    <a:cubicBezTo>
                      <a:pt x="15325" y="12118"/>
                      <a:pt x="15792" y="12274"/>
                      <a:pt x="16204" y="12274"/>
                    </a:cubicBezTo>
                    <a:cubicBezTo>
                      <a:pt x="16582" y="12274"/>
                      <a:pt x="16912" y="12142"/>
                      <a:pt x="17036" y="11712"/>
                    </a:cubicBezTo>
                    <a:cubicBezTo>
                      <a:pt x="17178" y="11263"/>
                      <a:pt x="16800" y="10909"/>
                      <a:pt x="16351" y="10672"/>
                    </a:cubicBezTo>
                    <a:lnTo>
                      <a:pt x="16351" y="10672"/>
                    </a:lnTo>
                    <a:cubicBezTo>
                      <a:pt x="16425" y="10679"/>
                      <a:pt x="16499" y="10683"/>
                      <a:pt x="16572" y="10683"/>
                    </a:cubicBezTo>
                    <a:cubicBezTo>
                      <a:pt x="16993" y="10683"/>
                      <a:pt x="17385" y="10555"/>
                      <a:pt x="17485" y="10153"/>
                    </a:cubicBezTo>
                    <a:cubicBezTo>
                      <a:pt x="17651" y="9231"/>
                      <a:pt x="16469" y="8995"/>
                      <a:pt x="15855" y="8853"/>
                    </a:cubicBezTo>
                    <a:cubicBezTo>
                      <a:pt x="14560" y="8591"/>
                      <a:pt x="13249" y="8514"/>
                      <a:pt x="11941" y="8514"/>
                    </a:cubicBezTo>
                    <a:cubicBezTo>
                      <a:pt x="11005" y="8514"/>
                      <a:pt x="10071" y="8554"/>
                      <a:pt x="9145" y="8593"/>
                    </a:cubicBezTo>
                    <a:cubicBezTo>
                      <a:pt x="11130" y="7554"/>
                      <a:pt x="13138" y="6490"/>
                      <a:pt x="14815" y="4978"/>
                    </a:cubicBezTo>
                    <a:cubicBezTo>
                      <a:pt x="15335" y="4553"/>
                      <a:pt x="16209" y="3750"/>
                      <a:pt x="15595" y="3064"/>
                    </a:cubicBezTo>
                    <a:cubicBezTo>
                      <a:pt x="15465" y="2925"/>
                      <a:pt x="15313" y="2870"/>
                      <a:pt x="15149" y="2870"/>
                    </a:cubicBezTo>
                    <a:cubicBezTo>
                      <a:pt x="14896" y="2870"/>
                      <a:pt x="14615" y="3001"/>
                      <a:pt x="14343" y="3159"/>
                    </a:cubicBezTo>
                    <a:cubicBezTo>
                      <a:pt x="14603" y="2710"/>
                      <a:pt x="14792" y="2237"/>
                      <a:pt x="14437" y="1907"/>
                    </a:cubicBezTo>
                    <a:cubicBezTo>
                      <a:pt x="14268" y="1760"/>
                      <a:pt x="14093" y="1699"/>
                      <a:pt x="13919" y="1699"/>
                    </a:cubicBezTo>
                    <a:cubicBezTo>
                      <a:pt x="13367" y="1699"/>
                      <a:pt x="12829" y="2309"/>
                      <a:pt x="12524" y="2686"/>
                    </a:cubicBezTo>
                    <a:cubicBezTo>
                      <a:pt x="11035" y="4364"/>
                      <a:pt x="9972" y="6372"/>
                      <a:pt x="8909" y="8357"/>
                    </a:cubicBezTo>
                    <a:cubicBezTo>
                      <a:pt x="9003" y="6112"/>
                      <a:pt x="9098" y="3820"/>
                      <a:pt x="8649" y="1647"/>
                    </a:cubicBezTo>
                    <a:cubicBezTo>
                      <a:pt x="8538" y="1029"/>
                      <a:pt x="8305" y="0"/>
                      <a:pt x="7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5"/>
              <p:cNvSpPr/>
              <p:nvPr/>
            </p:nvSpPr>
            <p:spPr>
              <a:xfrm>
                <a:off x="3805850" y="2022750"/>
                <a:ext cx="440675" cy="433800"/>
              </a:xfrm>
              <a:custGeom>
                <a:avLst/>
                <a:gdLst/>
                <a:ahLst/>
                <a:cxnLst/>
                <a:rect l="l" t="t" r="r" b="b"/>
                <a:pathLst>
                  <a:path w="17627" h="17352" extrusionOk="0">
                    <a:moveTo>
                      <a:pt x="10131" y="0"/>
                    </a:moveTo>
                    <a:cubicBezTo>
                      <a:pt x="9367" y="0"/>
                      <a:pt x="9113" y="1029"/>
                      <a:pt x="9003" y="1647"/>
                    </a:cubicBezTo>
                    <a:cubicBezTo>
                      <a:pt x="8577" y="3868"/>
                      <a:pt x="8648" y="6136"/>
                      <a:pt x="8743" y="8357"/>
                    </a:cubicBezTo>
                    <a:cubicBezTo>
                      <a:pt x="7703" y="6372"/>
                      <a:pt x="6640" y="4364"/>
                      <a:pt x="5151" y="2686"/>
                    </a:cubicBezTo>
                    <a:cubicBezTo>
                      <a:pt x="4811" y="2293"/>
                      <a:pt x="4268" y="1696"/>
                      <a:pt x="3727" y="1696"/>
                    </a:cubicBezTo>
                    <a:cubicBezTo>
                      <a:pt x="3554" y="1696"/>
                      <a:pt x="3380" y="1757"/>
                      <a:pt x="3214" y="1907"/>
                    </a:cubicBezTo>
                    <a:cubicBezTo>
                      <a:pt x="2860" y="2237"/>
                      <a:pt x="3049" y="2710"/>
                      <a:pt x="3308" y="3159"/>
                    </a:cubicBezTo>
                    <a:cubicBezTo>
                      <a:pt x="3041" y="2990"/>
                      <a:pt x="2765" y="2863"/>
                      <a:pt x="2521" y="2863"/>
                    </a:cubicBezTo>
                    <a:cubicBezTo>
                      <a:pt x="2355" y="2863"/>
                      <a:pt x="2204" y="2921"/>
                      <a:pt x="2080" y="3064"/>
                    </a:cubicBezTo>
                    <a:cubicBezTo>
                      <a:pt x="1442" y="3773"/>
                      <a:pt x="2340" y="4576"/>
                      <a:pt x="2836" y="4978"/>
                    </a:cubicBezTo>
                    <a:cubicBezTo>
                      <a:pt x="4513" y="6467"/>
                      <a:pt x="6522" y="7530"/>
                      <a:pt x="8506" y="8593"/>
                    </a:cubicBezTo>
                    <a:cubicBezTo>
                      <a:pt x="7570" y="8554"/>
                      <a:pt x="6630" y="8514"/>
                      <a:pt x="5693" y="8514"/>
                    </a:cubicBezTo>
                    <a:cubicBezTo>
                      <a:pt x="4382" y="8514"/>
                      <a:pt x="3077" y="8591"/>
                      <a:pt x="1796" y="8853"/>
                    </a:cubicBezTo>
                    <a:cubicBezTo>
                      <a:pt x="1158" y="8971"/>
                      <a:pt x="1" y="9231"/>
                      <a:pt x="190" y="10153"/>
                    </a:cubicBezTo>
                    <a:cubicBezTo>
                      <a:pt x="254" y="10582"/>
                      <a:pt x="690" y="10699"/>
                      <a:pt x="1159" y="10699"/>
                    </a:cubicBezTo>
                    <a:cubicBezTo>
                      <a:pt x="1206" y="10699"/>
                      <a:pt x="1253" y="10698"/>
                      <a:pt x="1300" y="10696"/>
                    </a:cubicBezTo>
                    <a:lnTo>
                      <a:pt x="1300" y="10696"/>
                    </a:lnTo>
                    <a:cubicBezTo>
                      <a:pt x="851" y="10932"/>
                      <a:pt x="450" y="11239"/>
                      <a:pt x="615" y="11712"/>
                    </a:cubicBezTo>
                    <a:cubicBezTo>
                      <a:pt x="767" y="12156"/>
                      <a:pt x="1115" y="12294"/>
                      <a:pt x="1506" y="12294"/>
                    </a:cubicBezTo>
                    <a:cubicBezTo>
                      <a:pt x="1905" y="12294"/>
                      <a:pt x="2348" y="12150"/>
                      <a:pt x="2671" y="12043"/>
                    </a:cubicBezTo>
                    <a:cubicBezTo>
                      <a:pt x="4797" y="11310"/>
                      <a:pt x="6711" y="10129"/>
                      <a:pt x="8601" y="8924"/>
                    </a:cubicBezTo>
                    <a:lnTo>
                      <a:pt x="8601" y="8924"/>
                    </a:lnTo>
                    <a:cubicBezTo>
                      <a:pt x="7396" y="10814"/>
                      <a:pt x="6215" y="12728"/>
                      <a:pt x="5459" y="14854"/>
                    </a:cubicBezTo>
                    <a:cubicBezTo>
                      <a:pt x="5270" y="15469"/>
                      <a:pt x="4868" y="16626"/>
                      <a:pt x="5766" y="16886"/>
                    </a:cubicBezTo>
                    <a:cubicBezTo>
                      <a:pt x="5831" y="16907"/>
                      <a:pt x="5894" y="16917"/>
                      <a:pt x="5956" y="16917"/>
                    </a:cubicBezTo>
                    <a:cubicBezTo>
                      <a:pt x="6315" y="16917"/>
                      <a:pt x="6603" y="16585"/>
                      <a:pt x="6805" y="16201"/>
                    </a:cubicBezTo>
                    <a:lnTo>
                      <a:pt x="6805" y="16201"/>
                    </a:lnTo>
                    <a:cubicBezTo>
                      <a:pt x="6758" y="16697"/>
                      <a:pt x="6853" y="17217"/>
                      <a:pt x="7325" y="17335"/>
                    </a:cubicBezTo>
                    <a:cubicBezTo>
                      <a:pt x="7387" y="17346"/>
                      <a:pt x="7445" y="17352"/>
                      <a:pt x="7501" y="17352"/>
                    </a:cubicBezTo>
                    <a:cubicBezTo>
                      <a:pt x="8281" y="17352"/>
                      <a:pt x="8514" y="16322"/>
                      <a:pt x="8625" y="15705"/>
                    </a:cubicBezTo>
                    <a:cubicBezTo>
                      <a:pt x="9074" y="13484"/>
                      <a:pt x="8979" y="11216"/>
                      <a:pt x="8885" y="8995"/>
                    </a:cubicBezTo>
                    <a:lnTo>
                      <a:pt x="8885" y="8995"/>
                    </a:lnTo>
                    <a:cubicBezTo>
                      <a:pt x="9924" y="10979"/>
                      <a:pt x="10987" y="12988"/>
                      <a:pt x="12500" y="14665"/>
                    </a:cubicBezTo>
                    <a:cubicBezTo>
                      <a:pt x="12839" y="15059"/>
                      <a:pt x="13369" y="15656"/>
                      <a:pt x="13903" y="15656"/>
                    </a:cubicBezTo>
                    <a:cubicBezTo>
                      <a:pt x="14075" y="15656"/>
                      <a:pt x="14247" y="15594"/>
                      <a:pt x="14413" y="15445"/>
                    </a:cubicBezTo>
                    <a:cubicBezTo>
                      <a:pt x="14768" y="15114"/>
                      <a:pt x="14602" y="14642"/>
                      <a:pt x="14319" y="14193"/>
                    </a:cubicBezTo>
                    <a:lnTo>
                      <a:pt x="14319" y="14193"/>
                    </a:lnTo>
                    <a:cubicBezTo>
                      <a:pt x="14586" y="14362"/>
                      <a:pt x="14862" y="14489"/>
                      <a:pt x="15112" y="14489"/>
                    </a:cubicBezTo>
                    <a:cubicBezTo>
                      <a:pt x="15281" y="14489"/>
                      <a:pt x="15437" y="14430"/>
                      <a:pt x="15571" y="14287"/>
                    </a:cubicBezTo>
                    <a:cubicBezTo>
                      <a:pt x="16185" y="13578"/>
                      <a:pt x="15311" y="12775"/>
                      <a:pt x="14791" y="12374"/>
                    </a:cubicBezTo>
                    <a:cubicBezTo>
                      <a:pt x="13114" y="10885"/>
                      <a:pt x="11106" y="9822"/>
                      <a:pt x="9121" y="8759"/>
                    </a:cubicBezTo>
                    <a:lnTo>
                      <a:pt x="9121" y="8759"/>
                    </a:lnTo>
                    <a:cubicBezTo>
                      <a:pt x="10057" y="8798"/>
                      <a:pt x="11001" y="8837"/>
                      <a:pt x="11942" y="8837"/>
                    </a:cubicBezTo>
                    <a:cubicBezTo>
                      <a:pt x="13256" y="8837"/>
                      <a:pt x="14564" y="8760"/>
                      <a:pt x="15831" y="8499"/>
                    </a:cubicBezTo>
                    <a:cubicBezTo>
                      <a:pt x="16445" y="8357"/>
                      <a:pt x="17627" y="8121"/>
                      <a:pt x="17461" y="7199"/>
                    </a:cubicBezTo>
                    <a:cubicBezTo>
                      <a:pt x="17381" y="6797"/>
                      <a:pt x="17009" y="6668"/>
                      <a:pt x="16565" y="6668"/>
                    </a:cubicBezTo>
                    <a:cubicBezTo>
                      <a:pt x="16487" y="6668"/>
                      <a:pt x="16408" y="6672"/>
                      <a:pt x="16327" y="6679"/>
                    </a:cubicBezTo>
                    <a:cubicBezTo>
                      <a:pt x="16776" y="6443"/>
                      <a:pt x="17201" y="6112"/>
                      <a:pt x="17012" y="5640"/>
                    </a:cubicBezTo>
                    <a:cubicBezTo>
                      <a:pt x="16860" y="5196"/>
                      <a:pt x="16512" y="5058"/>
                      <a:pt x="16124" y="5058"/>
                    </a:cubicBezTo>
                    <a:cubicBezTo>
                      <a:pt x="15728" y="5058"/>
                      <a:pt x="15291" y="5201"/>
                      <a:pt x="14980" y="5309"/>
                    </a:cubicBezTo>
                    <a:cubicBezTo>
                      <a:pt x="12854" y="6041"/>
                      <a:pt x="10916" y="7223"/>
                      <a:pt x="9026" y="8451"/>
                    </a:cubicBezTo>
                    <a:cubicBezTo>
                      <a:pt x="10255" y="6561"/>
                      <a:pt x="11436" y="4624"/>
                      <a:pt x="12169" y="2497"/>
                    </a:cubicBezTo>
                    <a:cubicBezTo>
                      <a:pt x="12381" y="1883"/>
                      <a:pt x="12759" y="725"/>
                      <a:pt x="11885" y="465"/>
                    </a:cubicBezTo>
                    <a:cubicBezTo>
                      <a:pt x="11820" y="445"/>
                      <a:pt x="11757" y="435"/>
                      <a:pt x="11695" y="435"/>
                    </a:cubicBezTo>
                    <a:cubicBezTo>
                      <a:pt x="11336" y="435"/>
                      <a:pt x="11047" y="767"/>
                      <a:pt x="10846" y="1151"/>
                    </a:cubicBezTo>
                    <a:cubicBezTo>
                      <a:pt x="10869" y="631"/>
                      <a:pt x="10775" y="135"/>
                      <a:pt x="10302" y="16"/>
                    </a:cubicBezTo>
                    <a:cubicBezTo>
                      <a:pt x="10242" y="5"/>
                      <a:pt x="10185" y="0"/>
                      <a:pt x="10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5"/>
              <p:cNvSpPr/>
              <p:nvPr/>
            </p:nvSpPr>
            <p:spPr>
              <a:xfrm>
                <a:off x="3834975" y="2050000"/>
                <a:ext cx="381125" cy="379300"/>
              </a:xfrm>
              <a:custGeom>
                <a:avLst/>
                <a:gdLst/>
                <a:ahLst/>
                <a:cxnLst/>
                <a:rect l="l" t="t" r="r" b="b"/>
                <a:pathLst>
                  <a:path w="15245" h="15172" extrusionOk="0">
                    <a:moveTo>
                      <a:pt x="8394" y="31"/>
                    </a:moveTo>
                    <a:cubicBezTo>
                      <a:pt x="8363" y="31"/>
                      <a:pt x="8329" y="46"/>
                      <a:pt x="8310" y="84"/>
                    </a:cubicBezTo>
                    <a:cubicBezTo>
                      <a:pt x="7861" y="1998"/>
                      <a:pt x="7649" y="3935"/>
                      <a:pt x="7601" y="5896"/>
                    </a:cubicBezTo>
                    <a:cubicBezTo>
                      <a:pt x="7624" y="5941"/>
                      <a:pt x="7667" y="5965"/>
                      <a:pt x="7707" y="5965"/>
                    </a:cubicBezTo>
                    <a:cubicBezTo>
                      <a:pt x="7751" y="5965"/>
                      <a:pt x="7790" y="5935"/>
                      <a:pt x="7790" y="5873"/>
                    </a:cubicBezTo>
                    <a:cubicBezTo>
                      <a:pt x="7814" y="3935"/>
                      <a:pt x="8050" y="1998"/>
                      <a:pt x="8452" y="108"/>
                    </a:cubicBezTo>
                    <a:cubicBezTo>
                      <a:pt x="8480" y="65"/>
                      <a:pt x="8441" y="31"/>
                      <a:pt x="8394" y="31"/>
                    </a:cubicBezTo>
                    <a:close/>
                    <a:moveTo>
                      <a:pt x="4559" y="657"/>
                    </a:moveTo>
                    <a:cubicBezTo>
                      <a:pt x="4515" y="657"/>
                      <a:pt x="4468" y="688"/>
                      <a:pt x="4483" y="746"/>
                    </a:cubicBezTo>
                    <a:cubicBezTo>
                      <a:pt x="5050" y="2589"/>
                      <a:pt x="5829" y="4408"/>
                      <a:pt x="6774" y="6109"/>
                    </a:cubicBezTo>
                    <a:cubicBezTo>
                      <a:pt x="6789" y="6138"/>
                      <a:pt x="6813" y="6150"/>
                      <a:pt x="6836" y="6150"/>
                    </a:cubicBezTo>
                    <a:cubicBezTo>
                      <a:pt x="6889" y="6150"/>
                      <a:pt x="6941" y="6094"/>
                      <a:pt x="6893" y="6062"/>
                    </a:cubicBezTo>
                    <a:cubicBezTo>
                      <a:pt x="5947" y="4361"/>
                      <a:pt x="5191" y="2565"/>
                      <a:pt x="4624" y="698"/>
                    </a:cubicBezTo>
                    <a:cubicBezTo>
                      <a:pt x="4615" y="671"/>
                      <a:pt x="4587" y="657"/>
                      <a:pt x="4559" y="657"/>
                    </a:cubicBezTo>
                    <a:close/>
                    <a:moveTo>
                      <a:pt x="12032" y="1433"/>
                    </a:moveTo>
                    <a:cubicBezTo>
                      <a:pt x="12013" y="1433"/>
                      <a:pt x="11993" y="1439"/>
                      <a:pt x="11972" y="1455"/>
                    </a:cubicBezTo>
                    <a:cubicBezTo>
                      <a:pt x="10649" y="2896"/>
                      <a:pt x="9468" y="4455"/>
                      <a:pt x="8452" y="6133"/>
                    </a:cubicBezTo>
                    <a:cubicBezTo>
                      <a:pt x="8435" y="6184"/>
                      <a:pt x="8492" y="6223"/>
                      <a:pt x="8551" y="6223"/>
                    </a:cubicBezTo>
                    <a:cubicBezTo>
                      <a:pt x="8574" y="6223"/>
                      <a:pt x="8598" y="6217"/>
                      <a:pt x="8617" y="6204"/>
                    </a:cubicBezTo>
                    <a:cubicBezTo>
                      <a:pt x="9610" y="4526"/>
                      <a:pt x="10767" y="2990"/>
                      <a:pt x="12091" y="1573"/>
                    </a:cubicBezTo>
                    <a:cubicBezTo>
                      <a:pt x="12146" y="1517"/>
                      <a:pt x="12100" y="1433"/>
                      <a:pt x="12032" y="1433"/>
                    </a:cubicBezTo>
                    <a:close/>
                    <a:moveTo>
                      <a:pt x="6959" y="0"/>
                    </a:moveTo>
                    <a:cubicBezTo>
                      <a:pt x="6918" y="0"/>
                      <a:pt x="6879" y="31"/>
                      <a:pt x="6893" y="84"/>
                    </a:cubicBezTo>
                    <a:cubicBezTo>
                      <a:pt x="7129" y="1100"/>
                      <a:pt x="7200" y="2116"/>
                      <a:pt x="7247" y="3156"/>
                    </a:cubicBezTo>
                    <a:cubicBezTo>
                      <a:pt x="7341" y="4243"/>
                      <a:pt x="7365" y="5306"/>
                      <a:pt x="7436" y="6369"/>
                    </a:cubicBezTo>
                    <a:cubicBezTo>
                      <a:pt x="7436" y="6416"/>
                      <a:pt x="7471" y="6440"/>
                      <a:pt x="7507" y="6440"/>
                    </a:cubicBezTo>
                    <a:cubicBezTo>
                      <a:pt x="7542" y="6440"/>
                      <a:pt x="7578" y="6416"/>
                      <a:pt x="7578" y="6369"/>
                    </a:cubicBezTo>
                    <a:cubicBezTo>
                      <a:pt x="7507" y="5259"/>
                      <a:pt x="7483" y="4124"/>
                      <a:pt x="7389" y="3038"/>
                    </a:cubicBezTo>
                    <a:cubicBezTo>
                      <a:pt x="7341" y="2045"/>
                      <a:pt x="7271" y="1029"/>
                      <a:pt x="7034" y="61"/>
                    </a:cubicBezTo>
                    <a:cubicBezTo>
                      <a:pt x="7024" y="19"/>
                      <a:pt x="6991" y="0"/>
                      <a:pt x="6959" y="0"/>
                    </a:cubicBezTo>
                    <a:close/>
                    <a:moveTo>
                      <a:pt x="10819" y="709"/>
                    </a:moveTo>
                    <a:cubicBezTo>
                      <a:pt x="10787" y="709"/>
                      <a:pt x="10754" y="728"/>
                      <a:pt x="10744" y="769"/>
                    </a:cubicBezTo>
                    <a:cubicBezTo>
                      <a:pt x="10437" y="1762"/>
                      <a:pt x="9964" y="2683"/>
                      <a:pt x="9492" y="3605"/>
                    </a:cubicBezTo>
                    <a:cubicBezTo>
                      <a:pt x="9043" y="4550"/>
                      <a:pt x="8546" y="5495"/>
                      <a:pt x="8050" y="6440"/>
                    </a:cubicBezTo>
                    <a:cubicBezTo>
                      <a:pt x="8033" y="6509"/>
                      <a:pt x="8092" y="6553"/>
                      <a:pt x="8134" y="6553"/>
                    </a:cubicBezTo>
                    <a:cubicBezTo>
                      <a:pt x="8149" y="6553"/>
                      <a:pt x="8162" y="6547"/>
                      <a:pt x="8168" y="6534"/>
                    </a:cubicBezTo>
                    <a:cubicBezTo>
                      <a:pt x="8665" y="5542"/>
                      <a:pt x="9208" y="4550"/>
                      <a:pt x="9704" y="3534"/>
                    </a:cubicBezTo>
                    <a:cubicBezTo>
                      <a:pt x="10153" y="2660"/>
                      <a:pt x="10602" y="1738"/>
                      <a:pt x="10886" y="793"/>
                    </a:cubicBezTo>
                    <a:cubicBezTo>
                      <a:pt x="10899" y="740"/>
                      <a:pt x="10860" y="709"/>
                      <a:pt x="10819" y="709"/>
                    </a:cubicBezTo>
                    <a:close/>
                    <a:moveTo>
                      <a:pt x="3268" y="1335"/>
                    </a:moveTo>
                    <a:cubicBezTo>
                      <a:pt x="3208" y="1335"/>
                      <a:pt x="3153" y="1407"/>
                      <a:pt x="3207" y="1478"/>
                    </a:cubicBezTo>
                    <a:cubicBezTo>
                      <a:pt x="3986" y="2211"/>
                      <a:pt x="4530" y="3061"/>
                      <a:pt x="5097" y="3959"/>
                    </a:cubicBezTo>
                    <a:cubicBezTo>
                      <a:pt x="5688" y="4833"/>
                      <a:pt x="6255" y="5755"/>
                      <a:pt x="6845" y="6653"/>
                    </a:cubicBezTo>
                    <a:cubicBezTo>
                      <a:pt x="6859" y="6673"/>
                      <a:pt x="6878" y="6681"/>
                      <a:pt x="6897" y="6681"/>
                    </a:cubicBezTo>
                    <a:cubicBezTo>
                      <a:pt x="6946" y="6681"/>
                      <a:pt x="6997" y="6626"/>
                      <a:pt x="6963" y="6558"/>
                    </a:cubicBezTo>
                    <a:cubicBezTo>
                      <a:pt x="6373" y="5613"/>
                      <a:pt x="5735" y="4668"/>
                      <a:pt x="5121" y="3746"/>
                    </a:cubicBezTo>
                    <a:cubicBezTo>
                      <a:pt x="4577" y="2919"/>
                      <a:pt x="4034" y="2069"/>
                      <a:pt x="3325" y="1360"/>
                    </a:cubicBezTo>
                    <a:cubicBezTo>
                      <a:pt x="3308" y="1343"/>
                      <a:pt x="3287" y="1335"/>
                      <a:pt x="3268" y="1335"/>
                    </a:cubicBezTo>
                    <a:close/>
                    <a:moveTo>
                      <a:pt x="1567" y="3107"/>
                    </a:moveTo>
                    <a:cubicBezTo>
                      <a:pt x="1506" y="3107"/>
                      <a:pt x="1452" y="3179"/>
                      <a:pt x="1506" y="3250"/>
                    </a:cubicBezTo>
                    <a:cubicBezTo>
                      <a:pt x="2923" y="4573"/>
                      <a:pt x="4483" y="5731"/>
                      <a:pt x="6160" y="6723"/>
                    </a:cubicBezTo>
                    <a:cubicBezTo>
                      <a:pt x="6178" y="6737"/>
                      <a:pt x="6195" y="6743"/>
                      <a:pt x="6209" y="6743"/>
                    </a:cubicBezTo>
                    <a:cubicBezTo>
                      <a:pt x="6269" y="6743"/>
                      <a:pt x="6293" y="6643"/>
                      <a:pt x="6255" y="6605"/>
                    </a:cubicBezTo>
                    <a:cubicBezTo>
                      <a:pt x="4577" y="5613"/>
                      <a:pt x="3041" y="4455"/>
                      <a:pt x="1624" y="3132"/>
                    </a:cubicBezTo>
                    <a:cubicBezTo>
                      <a:pt x="1606" y="3115"/>
                      <a:pt x="1586" y="3107"/>
                      <a:pt x="1567" y="3107"/>
                    </a:cubicBezTo>
                    <a:close/>
                    <a:moveTo>
                      <a:pt x="14516" y="4453"/>
                    </a:moveTo>
                    <a:cubicBezTo>
                      <a:pt x="14511" y="4453"/>
                      <a:pt x="14506" y="4453"/>
                      <a:pt x="14501" y="4455"/>
                    </a:cubicBezTo>
                    <a:cubicBezTo>
                      <a:pt x="12634" y="5022"/>
                      <a:pt x="10838" y="5826"/>
                      <a:pt x="9114" y="6771"/>
                    </a:cubicBezTo>
                    <a:cubicBezTo>
                      <a:pt x="9028" y="6792"/>
                      <a:pt x="9078" y="6892"/>
                      <a:pt x="9160" y="6892"/>
                    </a:cubicBezTo>
                    <a:cubicBezTo>
                      <a:pt x="9168" y="6892"/>
                      <a:pt x="9176" y="6891"/>
                      <a:pt x="9184" y="6889"/>
                    </a:cubicBezTo>
                    <a:cubicBezTo>
                      <a:pt x="10862" y="5944"/>
                      <a:pt x="12658" y="5164"/>
                      <a:pt x="14524" y="4597"/>
                    </a:cubicBezTo>
                    <a:cubicBezTo>
                      <a:pt x="14612" y="4575"/>
                      <a:pt x="14578" y="4453"/>
                      <a:pt x="14516" y="4453"/>
                    </a:cubicBezTo>
                    <a:close/>
                    <a:moveTo>
                      <a:pt x="13790" y="3168"/>
                    </a:moveTo>
                    <a:cubicBezTo>
                      <a:pt x="13775" y="3168"/>
                      <a:pt x="13760" y="3172"/>
                      <a:pt x="13745" y="3179"/>
                    </a:cubicBezTo>
                    <a:cubicBezTo>
                      <a:pt x="12988" y="3888"/>
                      <a:pt x="12138" y="4479"/>
                      <a:pt x="11264" y="5046"/>
                    </a:cubicBezTo>
                    <a:cubicBezTo>
                      <a:pt x="10389" y="5660"/>
                      <a:pt x="9468" y="6227"/>
                      <a:pt x="8594" y="6818"/>
                    </a:cubicBezTo>
                    <a:cubicBezTo>
                      <a:pt x="8520" y="6873"/>
                      <a:pt x="8562" y="6958"/>
                      <a:pt x="8617" y="6958"/>
                    </a:cubicBezTo>
                    <a:cubicBezTo>
                      <a:pt x="8633" y="6958"/>
                      <a:pt x="8649" y="6951"/>
                      <a:pt x="8665" y="6936"/>
                    </a:cubicBezTo>
                    <a:cubicBezTo>
                      <a:pt x="9610" y="6345"/>
                      <a:pt x="10555" y="5731"/>
                      <a:pt x="11476" y="5117"/>
                    </a:cubicBezTo>
                    <a:cubicBezTo>
                      <a:pt x="12303" y="4550"/>
                      <a:pt x="13154" y="4006"/>
                      <a:pt x="13863" y="3297"/>
                    </a:cubicBezTo>
                    <a:cubicBezTo>
                      <a:pt x="13922" y="3258"/>
                      <a:pt x="13865" y="3168"/>
                      <a:pt x="13790" y="3168"/>
                    </a:cubicBezTo>
                    <a:close/>
                    <a:moveTo>
                      <a:pt x="783" y="4327"/>
                    </a:moveTo>
                    <a:cubicBezTo>
                      <a:pt x="716" y="4327"/>
                      <a:pt x="695" y="4435"/>
                      <a:pt x="797" y="4455"/>
                    </a:cubicBezTo>
                    <a:cubicBezTo>
                      <a:pt x="1789" y="4762"/>
                      <a:pt x="2711" y="5235"/>
                      <a:pt x="3632" y="5707"/>
                    </a:cubicBezTo>
                    <a:cubicBezTo>
                      <a:pt x="4577" y="6180"/>
                      <a:pt x="5522" y="6676"/>
                      <a:pt x="6467" y="7172"/>
                    </a:cubicBezTo>
                    <a:cubicBezTo>
                      <a:pt x="6474" y="7174"/>
                      <a:pt x="6480" y="7175"/>
                      <a:pt x="6486" y="7175"/>
                    </a:cubicBezTo>
                    <a:cubicBezTo>
                      <a:pt x="6550" y="7175"/>
                      <a:pt x="6603" y="7076"/>
                      <a:pt x="6538" y="7054"/>
                    </a:cubicBezTo>
                    <a:cubicBezTo>
                      <a:pt x="5569" y="6558"/>
                      <a:pt x="4577" y="6015"/>
                      <a:pt x="3561" y="5518"/>
                    </a:cubicBezTo>
                    <a:cubicBezTo>
                      <a:pt x="2687" y="5070"/>
                      <a:pt x="1765" y="4644"/>
                      <a:pt x="820" y="4337"/>
                    </a:cubicBezTo>
                    <a:cubicBezTo>
                      <a:pt x="807" y="4330"/>
                      <a:pt x="795" y="4327"/>
                      <a:pt x="783" y="4327"/>
                    </a:cubicBezTo>
                    <a:close/>
                    <a:moveTo>
                      <a:pt x="5581" y="331"/>
                    </a:moveTo>
                    <a:cubicBezTo>
                      <a:pt x="5536" y="331"/>
                      <a:pt x="5496" y="362"/>
                      <a:pt x="5522" y="415"/>
                    </a:cubicBezTo>
                    <a:cubicBezTo>
                      <a:pt x="5688" y="958"/>
                      <a:pt x="5758" y="1549"/>
                      <a:pt x="5877" y="2116"/>
                    </a:cubicBezTo>
                    <a:cubicBezTo>
                      <a:pt x="6018" y="2707"/>
                      <a:pt x="6160" y="3297"/>
                      <a:pt x="6349" y="3865"/>
                    </a:cubicBezTo>
                    <a:cubicBezTo>
                      <a:pt x="6656" y="5022"/>
                      <a:pt x="7082" y="6133"/>
                      <a:pt x="7460" y="7267"/>
                    </a:cubicBezTo>
                    <a:cubicBezTo>
                      <a:pt x="7469" y="7305"/>
                      <a:pt x="7501" y="7320"/>
                      <a:pt x="7533" y="7320"/>
                    </a:cubicBezTo>
                    <a:cubicBezTo>
                      <a:pt x="7582" y="7320"/>
                      <a:pt x="7630" y="7286"/>
                      <a:pt x="7601" y="7243"/>
                    </a:cubicBezTo>
                    <a:cubicBezTo>
                      <a:pt x="7223" y="6109"/>
                      <a:pt x="6822" y="4999"/>
                      <a:pt x="6491" y="3841"/>
                    </a:cubicBezTo>
                    <a:cubicBezTo>
                      <a:pt x="6302" y="3274"/>
                      <a:pt x="6160" y="2707"/>
                      <a:pt x="6042" y="2163"/>
                    </a:cubicBezTo>
                    <a:cubicBezTo>
                      <a:pt x="5900" y="1573"/>
                      <a:pt x="5829" y="935"/>
                      <a:pt x="5664" y="391"/>
                    </a:cubicBezTo>
                    <a:cubicBezTo>
                      <a:pt x="5654" y="350"/>
                      <a:pt x="5616" y="331"/>
                      <a:pt x="5581" y="331"/>
                    </a:cubicBezTo>
                    <a:close/>
                    <a:moveTo>
                      <a:pt x="9488" y="291"/>
                    </a:moveTo>
                    <a:cubicBezTo>
                      <a:pt x="9459" y="291"/>
                      <a:pt x="9430" y="306"/>
                      <a:pt x="9421" y="344"/>
                    </a:cubicBezTo>
                    <a:cubicBezTo>
                      <a:pt x="9303" y="911"/>
                      <a:pt x="9043" y="1455"/>
                      <a:pt x="8877" y="1998"/>
                    </a:cubicBezTo>
                    <a:cubicBezTo>
                      <a:pt x="8712" y="2589"/>
                      <a:pt x="8523" y="3156"/>
                      <a:pt x="8405" y="3746"/>
                    </a:cubicBezTo>
                    <a:cubicBezTo>
                      <a:pt x="8121" y="4904"/>
                      <a:pt x="7909" y="6085"/>
                      <a:pt x="7672" y="7267"/>
                    </a:cubicBezTo>
                    <a:cubicBezTo>
                      <a:pt x="7632" y="7320"/>
                      <a:pt x="7667" y="7351"/>
                      <a:pt x="7709" y="7351"/>
                    </a:cubicBezTo>
                    <a:cubicBezTo>
                      <a:pt x="7729" y="7351"/>
                      <a:pt x="7751" y="7344"/>
                      <a:pt x="7767" y="7329"/>
                    </a:cubicBezTo>
                    <a:lnTo>
                      <a:pt x="7767" y="7329"/>
                    </a:lnTo>
                    <a:cubicBezTo>
                      <a:pt x="7756" y="7376"/>
                      <a:pt x="7800" y="7421"/>
                      <a:pt x="7857" y="7421"/>
                    </a:cubicBezTo>
                    <a:cubicBezTo>
                      <a:pt x="7873" y="7421"/>
                      <a:pt x="7891" y="7417"/>
                      <a:pt x="7909" y="7409"/>
                    </a:cubicBezTo>
                    <a:cubicBezTo>
                      <a:pt x="8665" y="6487"/>
                      <a:pt x="9468" y="5613"/>
                      <a:pt x="10295" y="4715"/>
                    </a:cubicBezTo>
                    <a:lnTo>
                      <a:pt x="11547" y="3486"/>
                    </a:lnTo>
                    <a:cubicBezTo>
                      <a:pt x="11972" y="3061"/>
                      <a:pt x="12492" y="2707"/>
                      <a:pt x="12894" y="2281"/>
                    </a:cubicBezTo>
                    <a:cubicBezTo>
                      <a:pt x="12949" y="2226"/>
                      <a:pt x="12904" y="2141"/>
                      <a:pt x="12836" y="2141"/>
                    </a:cubicBezTo>
                    <a:cubicBezTo>
                      <a:pt x="12817" y="2141"/>
                      <a:pt x="12796" y="2148"/>
                      <a:pt x="12776" y="2163"/>
                    </a:cubicBezTo>
                    <a:cubicBezTo>
                      <a:pt x="12398" y="2589"/>
                      <a:pt x="11902" y="2919"/>
                      <a:pt x="11476" y="3297"/>
                    </a:cubicBezTo>
                    <a:lnTo>
                      <a:pt x="10177" y="4597"/>
                    </a:lnTo>
                    <a:cubicBezTo>
                      <a:pt x="9350" y="5471"/>
                      <a:pt x="8594" y="6369"/>
                      <a:pt x="7790" y="7290"/>
                    </a:cubicBezTo>
                    <a:cubicBezTo>
                      <a:pt x="8003" y="6109"/>
                      <a:pt x="8239" y="4928"/>
                      <a:pt x="8523" y="3770"/>
                    </a:cubicBezTo>
                    <a:cubicBezTo>
                      <a:pt x="8665" y="3203"/>
                      <a:pt x="8830" y="2660"/>
                      <a:pt x="8995" y="2092"/>
                    </a:cubicBezTo>
                    <a:cubicBezTo>
                      <a:pt x="9184" y="1525"/>
                      <a:pt x="9444" y="958"/>
                      <a:pt x="9562" y="368"/>
                    </a:cubicBezTo>
                    <a:cubicBezTo>
                      <a:pt x="9577" y="325"/>
                      <a:pt x="9531" y="291"/>
                      <a:pt x="9488" y="291"/>
                    </a:cubicBezTo>
                    <a:close/>
                    <a:moveTo>
                      <a:pt x="2265" y="2280"/>
                    </a:moveTo>
                    <a:cubicBezTo>
                      <a:pt x="2215" y="2280"/>
                      <a:pt x="2161" y="2352"/>
                      <a:pt x="2214" y="2423"/>
                    </a:cubicBezTo>
                    <a:cubicBezTo>
                      <a:pt x="2640" y="2801"/>
                      <a:pt x="2994" y="3297"/>
                      <a:pt x="3396" y="3723"/>
                    </a:cubicBezTo>
                    <a:cubicBezTo>
                      <a:pt x="3797" y="4172"/>
                      <a:pt x="4223" y="4597"/>
                      <a:pt x="4648" y="5022"/>
                    </a:cubicBezTo>
                    <a:cubicBezTo>
                      <a:pt x="5522" y="5849"/>
                      <a:pt x="6420" y="6605"/>
                      <a:pt x="7341" y="7409"/>
                    </a:cubicBezTo>
                    <a:cubicBezTo>
                      <a:pt x="7359" y="7426"/>
                      <a:pt x="7379" y="7433"/>
                      <a:pt x="7398" y="7433"/>
                    </a:cubicBezTo>
                    <a:cubicBezTo>
                      <a:pt x="7459" y="7433"/>
                      <a:pt x="7513" y="7362"/>
                      <a:pt x="7460" y="7290"/>
                    </a:cubicBezTo>
                    <a:cubicBezTo>
                      <a:pt x="6538" y="6534"/>
                      <a:pt x="5664" y="5731"/>
                      <a:pt x="4766" y="4904"/>
                    </a:cubicBezTo>
                    <a:lnTo>
                      <a:pt x="3537" y="3652"/>
                    </a:lnTo>
                    <a:cubicBezTo>
                      <a:pt x="3112" y="3227"/>
                      <a:pt x="2758" y="2707"/>
                      <a:pt x="2309" y="2305"/>
                    </a:cubicBezTo>
                    <a:cubicBezTo>
                      <a:pt x="2297" y="2288"/>
                      <a:pt x="2282" y="2280"/>
                      <a:pt x="2265" y="2280"/>
                    </a:cubicBezTo>
                    <a:close/>
                    <a:moveTo>
                      <a:pt x="15155" y="6880"/>
                    </a:moveTo>
                    <a:cubicBezTo>
                      <a:pt x="15143" y="6880"/>
                      <a:pt x="15130" y="6883"/>
                      <a:pt x="15115" y="6889"/>
                    </a:cubicBezTo>
                    <a:cubicBezTo>
                      <a:pt x="14099" y="7125"/>
                      <a:pt x="13083" y="7172"/>
                      <a:pt x="12043" y="7243"/>
                    </a:cubicBezTo>
                    <a:cubicBezTo>
                      <a:pt x="10980" y="7290"/>
                      <a:pt x="9917" y="7361"/>
                      <a:pt x="8854" y="7385"/>
                    </a:cubicBezTo>
                    <a:cubicBezTo>
                      <a:pt x="8759" y="7385"/>
                      <a:pt x="8759" y="7527"/>
                      <a:pt x="8854" y="7527"/>
                    </a:cubicBezTo>
                    <a:cubicBezTo>
                      <a:pt x="9964" y="7480"/>
                      <a:pt x="11098" y="7432"/>
                      <a:pt x="12185" y="7361"/>
                    </a:cubicBezTo>
                    <a:cubicBezTo>
                      <a:pt x="13177" y="7290"/>
                      <a:pt x="14193" y="7243"/>
                      <a:pt x="15162" y="7007"/>
                    </a:cubicBezTo>
                    <a:cubicBezTo>
                      <a:pt x="15245" y="7007"/>
                      <a:pt x="15237" y="6880"/>
                      <a:pt x="15155" y="6880"/>
                    </a:cubicBezTo>
                    <a:close/>
                    <a:moveTo>
                      <a:pt x="395" y="5637"/>
                    </a:moveTo>
                    <a:cubicBezTo>
                      <a:pt x="324" y="5660"/>
                      <a:pt x="253" y="5826"/>
                      <a:pt x="371" y="5826"/>
                    </a:cubicBezTo>
                    <a:cubicBezTo>
                      <a:pt x="938" y="5944"/>
                      <a:pt x="1458" y="6180"/>
                      <a:pt x="2025" y="6345"/>
                    </a:cubicBezTo>
                    <a:cubicBezTo>
                      <a:pt x="2616" y="6511"/>
                      <a:pt x="3183" y="6700"/>
                      <a:pt x="3774" y="6818"/>
                    </a:cubicBezTo>
                    <a:cubicBezTo>
                      <a:pt x="4908" y="7101"/>
                      <a:pt x="6089" y="7314"/>
                      <a:pt x="7271" y="7550"/>
                    </a:cubicBezTo>
                    <a:cubicBezTo>
                      <a:pt x="7278" y="7552"/>
                      <a:pt x="7285" y="7553"/>
                      <a:pt x="7291" y="7553"/>
                    </a:cubicBezTo>
                    <a:cubicBezTo>
                      <a:pt x="7368" y="7553"/>
                      <a:pt x="7383" y="7430"/>
                      <a:pt x="7318" y="7409"/>
                    </a:cubicBezTo>
                    <a:cubicBezTo>
                      <a:pt x="6136" y="7196"/>
                      <a:pt x="4955" y="6960"/>
                      <a:pt x="3797" y="6676"/>
                    </a:cubicBezTo>
                    <a:cubicBezTo>
                      <a:pt x="3230" y="6511"/>
                      <a:pt x="2687" y="6369"/>
                      <a:pt x="2120" y="6204"/>
                    </a:cubicBezTo>
                    <a:cubicBezTo>
                      <a:pt x="1553" y="6015"/>
                      <a:pt x="986" y="5755"/>
                      <a:pt x="395" y="5637"/>
                    </a:cubicBezTo>
                    <a:close/>
                    <a:moveTo>
                      <a:pt x="14816" y="5463"/>
                    </a:moveTo>
                    <a:cubicBezTo>
                      <a:pt x="14806" y="5463"/>
                      <a:pt x="14796" y="5465"/>
                      <a:pt x="14784" y="5471"/>
                    </a:cubicBezTo>
                    <a:cubicBezTo>
                      <a:pt x="14217" y="5637"/>
                      <a:pt x="13626" y="5707"/>
                      <a:pt x="13083" y="5826"/>
                    </a:cubicBezTo>
                    <a:cubicBezTo>
                      <a:pt x="12516" y="5967"/>
                      <a:pt x="11925" y="6109"/>
                      <a:pt x="11335" y="6298"/>
                    </a:cubicBezTo>
                    <a:cubicBezTo>
                      <a:pt x="10177" y="6605"/>
                      <a:pt x="9043" y="7031"/>
                      <a:pt x="7932" y="7409"/>
                    </a:cubicBezTo>
                    <a:cubicBezTo>
                      <a:pt x="7849" y="7429"/>
                      <a:pt x="7857" y="7559"/>
                      <a:pt x="7924" y="7559"/>
                    </a:cubicBezTo>
                    <a:cubicBezTo>
                      <a:pt x="7933" y="7559"/>
                      <a:pt x="7944" y="7556"/>
                      <a:pt x="7956" y="7550"/>
                    </a:cubicBezTo>
                    <a:cubicBezTo>
                      <a:pt x="9090" y="7172"/>
                      <a:pt x="10200" y="6771"/>
                      <a:pt x="11358" y="6440"/>
                    </a:cubicBezTo>
                    <a:cubicBezTo>
                      <a:pt x="11925" y="6251"/>
                      <a:pt x="12492" y="6109"/>
                      <a:pt x="13036" y="5991"/>
                    </a:cubicBezTo>
                    <a:cubicBezTo>
                      <a:pt x="13626" y="5873"/>
                      <a:pt x="14264" y="5826"/>
                      <a:pt x="14808" y="5613"/>
                    </a:cubicBezTo>
                    <a:cubicBezTo>
                      <a:pt x="14891" y="5592"/>
                      <a:pt x="14883" y="5463"/>
                      <a:pt x="14816" y="5463"/>
                    </a:cubicBezTo>
                    <a:close/>
                    <a:moveTo>
                      <a:pt x="132" y="6762"/>
                    </a:moveTo>
                    <a:cubicBezTo>
                      <a:pt x="73" y="6762"/>
                      <a:pt x="29" y="6889"/>
                      <a:pt x="111" y="6889"/>
                    </a:cubicBezTo>
                    <a:cubicBezTo>
                      <a:pt x="2025" y="7314"/>
                      <a:pt x="3939" y="7550"/>
                      <a:pt x="5924" y="7598"/>
                    </a:cubicBezTo>
                    <a:cubicBezTo>
                      <a:pt x="6018" y="7598"/>
                      <a:pt x="6018" y="7432"/>
                      <a:pt x="5924" y="7432"/>
                    </a:cubicBezTo>
                    <a:cubicBezTo>
                      <a:pt x="3986" y="7409"/>
                      <a:pt x="2049" y="7172"/>
                      <a:pt x="159" y="6771"/>
                    </a:cubicBezTo>
                    <a:cubicBezTo>
                      <a:pt x="150" y="6765"/>
                      <a:pt x="141" y="6762"/>
                      <a:pt x="132" y="6762"/>
                    </a:cubicBezTo>
                    <a:close/>
                    <a:moveTo>
                      <a:pt x="6396" y="7645"/>
                    </a:moveTo>
                    <a:cubicBezTo>
                      <a:pt x="5286" y="7716"/>
                      <a:pt x="4152" y="7739"/>
                      <a:pt x="3065" y="7834"/>
                    </a:cubicBezTo>
                    <a:cubicBezTo>
                      <a:pt x="2049" y="7881"/>
                      <a:pt x="1057" y="7952"/>
                      <a:pt x="88" y="8188"/>
                    </a:cubicBezTo>
                    <a:cubicBezTo>
                      <a:pt x="1" y="8210"/>
                      <a:pt x="14" y="8333"/>
                      <a:pt x="91" y="8333"/>
                    </a:cubicBezTo>
                    <a:cubicBezTo>
                      <a:pt x="97" y="8333"/>
                      <a:pt x="104" y="8332"/>
                      <a:pt x="111" y="8330"/>
                    </a:cubicBezTo>
                    <a:cubicBezTo>
                      <a:pt x="1104" y="8094"/>
                      <a:pt x="2143" y="8023"/>
                      <a:pt x="3183" y="7976"/>
                    </a:cubicBezTo>
                    <a:cubicBezTo>
                      <a:pt x="4270" y="7881"/>
                      <a:pt x="5333" y="7834"/>
                      <a:pt x="6396" y="7787"/>
                    </a:cubicBezTo>
                    <a:cubicBezTo>
                      <a:pt x="6491" y="7787"/>
                      <a:pt x="6491" y="7645"/>
                      <a:pt x="6396" y="7645"/>
                    </a:cubicBezTo>
                    <a:close/>
                    <a:moveTo>
                      <a:pt x="9326" y="7598"/>
                    </a:moveTo>
                    <a:cubicBezTo>
                      <a:pt x="9232" y="7598"/>
                      <a:pt x="9232" y="7739"/>
                      <a:pt x="9326" y="7739"/>
                    </a:cubicBezTo>
                    <a:cubicBezTo>
                      <a:pt x="11264" y="7763"/>
                      <a:pt x="13177" y="7999"/>
                      <a:pt x="15068" y="8425"/>
                    </a:cubicBezTo>
                    <a:cubicBezTo>
                      <a:pt x="15079" y="8426"/>
                      <a:pt x="15089" y="8427"/>
                      <a:pt x="15098" y="8427"/>
                    </a:cubicBezTo>
                    <a:cubicBezTo>
                      <a:pt x="15212" y="8427"/>
                      <a:pt x="15226" y="8306"/>
                      <a:pt x="15139" y="8306"/>
                    </a:cubicBezTo>
                    <a:cubicBezTo>
                      <a:pt x="13225" y="7858"/>
                      <a:pt x="11311" y="7621"/>
                      <a:pt x="9326" y="7598"/>
                    </a:cubicBezTo>
                    <a:close/>
                    <a:moveTo>
                      <a:pt x="7983" y="7619"/>
                    </a:moveTo>
                    <a:cubicBezTo>
                      <a:pt x="7905" y="7619"/>
                      <a:pt x="7890" y="7741"/>
                      <a:pt x="7956" y="7763"/>
                    </a:cubicBezTo>
                    <a:cubicBezTo>
                      <a:pt x="9137" y="7976"/>
                      <a:pt x="10319" y="8212"/>
                      <a:pt x="11476" y="8495"/>
                    </a:cubicBezTo>
                    <a:cubicBezTo>
                      <a:pt x="12043" y="8661"/>
                      <a:pt x="12587" y="8803"/>
                      <a:pt x="13154" y="8968"/>
                    </a:cubicBezTo>
                    <a:cubicBezTo>
                      <a:pt x="13721" y="9157"/>
                      <a:pt x="14288" y="9417"/>
                      <a:pt x="14879" y="9535"/>
                    </a:cubicBezTo>
                    <a:cubicBezTo>
                      <a:pt x="14926" y="9511"/>
                      <a:pt x="14997" y="9370"/>
                      <a:pt x="14902" y="9370"/>
                    </a:cubicBezTo>
                    <a:cubicBezTo>
                      <a:pt x="14335" y="9228"/>
                      <a:pt x="13815" y="9015"/>
                      <a:pt x="13248" y="8826"/>
                    </a:cubicBezTo>
                    <a:cubicBezTo>
                      <a:pt x="12658" y="8661"/>
                      <a:pt x="12091" y="8472"/>
                      <a:pt x="11500" y="8354"/>
                    </a:cubicBezTo>
                    <a:cubicBezTo>
                      <a:pt x="10366" y="8070"/>
                      <a:pt x="9184" y="7858"/>
                      <a:pt x="8003" y="7621"/>
                    </a:cubicBezTo>
                    <a:cubicBezTo>
                      <a:pt x="7996" y="7619"/>
                      <a:pt x="7989" y="7619"/>
                      <a:pt x="7983" y="7619"/>
                    </a:cubicBezTo>
                    <a:close/>
                    <a:moveTo>
                      <a:pt x="7291" y="7619"/>
                    </a:moveTo>
                    <a:cubicBezTo>
                      <a:pt x="7285" y="7619"/>
                      <a:pt x="7278" y="7619"/>
                      <a:pt x="7271" y="7621"/>
                    </a:cubicBezTo>
                    <a:cubicBezTo>
                      <a:pt x="6160" y="7999"/>
                      <a:pt x="5026" y="8425"/>
                      <a:pt x="3892" y="8732"/>
                    </a:cubicBezTo>
                    <a:cubicBezTo>
                      <a:pt x="3325" y="8921"/>
                      <a:pt x="2758" y="9063"/>
                      <a:pt x="2214" y="9181"/>
                    </a:cubicBezTo>
                    <a:cubicBezTo>
                      <a:pt x="1624" y="9299"/>
                      <a:pt x="986" y="9370"/>
                      <a:pt x="442" y="9559"/>
                    </a:cubicBezTo>
                    <a:cubicBezTo>
                      <a:pt x="355" y="9602"/>
                      <a:pt x="368" y="9727"/>
                      <a:pt x="446" y="9727"/>
                    </a:cubicBezTo>
                    <a:cubicBezTo>
                      <a:pt x="452" y="9727"/>
                      <a:pt x="459" y="9726"/>
                      <a:pt x="466" y="9724"/>
                    </a:cubicBezTo>
                    <a:cubicBezTo>
                      <a:pt x="1033" y="9535"/>
                      <a:pt x="1624" y="9488"/>
                      <a:pt x="2167" y="9370"/>
                    </a:cubicBezTo>
                    <a:cubicBezTo>
                      <a:pt x="2758" y="9204"/>
                      <a:pt x="3348" y="9063"/>
                      <a:pt x="3916" y="8897"/>
                    </a:cubicBezTo>
                    <a:cubicBezTo>
                      <a:pt x="5073" y="8566"/>
                      <a:pt x="6184" y="8141"/>
                      <a:pt x="7318" y="7763"/>
                    </a:cubicBezTo>
                    <a:cubicBezTo>
                      <a:pt x="7383" y="7741"/>
                      <a:pt x="7368" y="7619"/>
                      <a:pt x="7291" y="7619"/>
                    </a:cubicBezTo>
                    <a:close/>
                    <a:moveTo>
                      <a:pt x="6110" y="8296"/>
                    </a:moveTo>
                    <a:cubicBezTo>
                      <a:pt x="6096" y="8296"/>
                      <a:pt x="6081" y="8299"/>
                      <a:pt x="6066" y="8306"/>
                    </a:cubicBezTo>
                    <a:cubicBezTo>
                      <a:pt x="4388" y="9252"/>
                      <a:pt x="2592" y="10008"/>
                      <a:pt x="726" y="10575"/>
                    </a:cubicBezTo>
                    <a:cubicBezTo>
                      <a:pt x="639" y="10597"/>
                      <a:pt x="672" y="10719"/>
                      <a:pt x="734" y="10719"/>
                    </a:cubicBezTo>
                    <a:cubicBezTo>
                      <a:pt x="739" y="10719"/>
                      <a:pt x="744" y="10718"/>
                      <a:pt x="749" y="10716"/>
                    </a:cubicBezTo>
                    <a:cubicBezTo>
                      <a:pt x="2616" y="10149"/>
                      <a:pt x="4412" y="9370"/>
                      <a:pt x="6136" y="8425"/>
                    </a:cubicBezTo>
                    <a:cubicBezTo>
                      <a:pt x="6236" y="8385"/>
                      <a:pt x="6185" y="8296"/>
                      <a:pt x="6110" y="8296"/>
                    </a:cubicBezTo>
                    <a:close/>
                    <a:moveTo>
                      <a:pt x="8805" y="7996"/>
                    </a:moveTo>
                    <a:cubicBezTo>
                      <a:pt x="8724" y="7996"/>
                      <a:pt x="8671" y="8096"/>
                      <a:pt x="8736" y="8117"/>
                    </a:cubicBezTo>
                    <a:cubicBezTo>
                      <a:pt x="9704" y="8614"/>
                      <a:pt x="10720" y="9157"/>
                      <a:pt x="11713" y="9653"/>
                    </a:cubicBezTo>
                    <a:cubicBezTo>
                      <a:pt x="12610" y="10102"/>
                      <a:pt x="13508" y="10551"/>
                      <a:pt x="14453" y="10835"/>
                    </a:cubicBezTo>
                    <a:cubicBezTo>
                      <a:pt x="14466" y="10847"/>
                      <a:pt x="14477" y="10852"/>
                      <a:pt x="14488" y="10852"/>
                    </a:cubicBezTo>
                    <a:cubicBezTo>
                      <a:pt x="14537" y="10852"/>
                      <a:pt x="14559" y="10736"/>
                      <a:pt x="14501" y="10716"/>
                    </a:cubicBezTo>
                    <a:cubicBezTo>
                      <a:pt x="13485" y="10433"/>
                      <a:pt x="12563" y="9960"/>
                      <a:pt x="11665" y="9488"/>
                    </a:cubicBezTo>
                    <a:cubicBezTo>
                      <a:pt x="10720" y="9015"/>
                      <a:pt x="9775" y="8495"/>
                      <a:pt x="8830" y="7999"/>
                    </a:cubicBezTo>
                    <a:cubicBezTo>
                      <a:pt x="8821" y="7997"/>
                      <a:pt x="8813" y="7996"/>
                      <a:pt x="8805" y="7996"/>
                    </a:cubicBezTo>
                    <a:close/>
                    <a:moveTo>
                      <a:pt x="6621" y="8225"/>
                    </a:moveTo>
                    <a:cubicBezTo>
                      <a:pt x="6609" y="8225"/>
                      <a:pt x="6597" y="8228"/>
                      <a:pt x="6585" y="8236"/>
                    </a:cubicBezTo>
                    <a:cubicBezTo>
                      <a:pt x="5640" y="8826"/>
                      <a:pt x="4695" y="9441"/>
                      <a:pt x="3774" y="10079"/>
                    </a:cubicBezTo>
                    <a:cubicBezTo>
                      <a:pt x="2947" y="10622"/>
                      <a:pt x="2096" y="11165"/>
                      <a:pt x="1364" y="11874"/>
                    </a:cubicBezTo>
                    <a:cubicBezTo>
                      <a:pt x="1324" y="11914"/>
                      <a:pt x="1384" y="12003"/>
                      <a:pt x="1446" y="12003"/>
                    </a:cubicBezTo>
                    <a:cubicBezTo>
                      <a:pt x="1458" y="12003"/>
                      <a:pt x="1470" y="12000"/>
                      <a:pt x="1482" y="11992"/>
                    </a:cubicBezTo>
                    <a:cubicBezTo>
                      <a:pt x="2262" y="11284"/>
                      <a:pt x="3112" y="10693"/>
                      <a:pt x="3963" y="10126"/>
                    </a:cubicBezTo>
                    <a:cubicBezTo>
                      <a:pt x="4861" y="9511"/>
                      <a:pt x="5782" y="8944"/>
                      <a:pt x="6656" y="8354"/>
                    </a:cubicBezTo>
                    <a:cubicBezTo>
                      <a:pt x="6736" y="8314"/>
                      <a:pt x="6682" y="8225"/>
                      <a:pt x="6621" y="8225"/>
                    </a:cubicBezTo>
                    <a:close/>
                    <a:moveTo>
                      <a:pt x="9045" y="8431"/>
                    </a:moveTo>
                    <a:cubicBezTo>
                      <a:pt x="8982" y="8431"/>
                      <a:pt x="8956" y="8547"/>
                      <a:pt x="8995" y="8566"/>
                    </a:cubicBezTo>
                    <a:cubicBezTo>
                      <a:pt x="10673" y="9559"/>
                      <a:pt x="12209" y="10716"/>
                      <a:pt x="13626" y="12040"/>
                    </a:cubicBezTo>
                    <a:cubicBezTo>
                      <a:pt x="13644" y="12057"/>
                      <a:pt x="13664" y="12064"/>
                      <a:pt x="13683" y="12064"/>
                    </a:cubicBezTo>
                    <a:cubicBezTo>
                      <a:pt x="13744" y="12064"/>
                      <a:pt x="13798" y="11993"/>
                      <a:pt x="13745" y="11921"/>
                    </a:cubicBezTo>
                    <a:cubicBezTo>
                      <a:pt x="12327" y="10598"/>
                      <a:pt x="10767" y="9441"/>
                      <a:pt x="9090" y="8448"/>
                    </a:cubicBezTo>
                    <a:cubicBezTo>
                      <a:pt x="9073" y="8436"/>
                      <a:pt x="9058" y="8431"/>
                      <a:pt x="9045" y="8431"/>
                    </a:cubicBezTo>
                    <a:close/>
                    <a:moveTo>
                      <a:pt x="7387" y="7752"/>
                    </a:moveTo>
                    <a:cubicBezTo>
                      <a:pt x="7372" y="7752"/>
                      <a:pt x="7357" y="7755"/>
                      <a:pt x="7341" y="7763"/>
                    </a:cubicBezTo>
                    <a:cubicBezTo>
                      <a:pt x="6585" y="8684"/>
                      <a:pt x="5782" y="9559"/>
                      <a:pt x="4955" y="10457"/>
                    </a:cubicBezTo>
                    <a:lnTo>
                      <a:pt x="3703" y="11685"/>
                    </a:lnTo>
                    <a:cubicBezTo>
                      <a:pt x="3278" y="12110"/>
                      <a:pt x="2758" y="12465"/>
                      <a:pt x="2356" y="12914"/>
                    </a:cubicBezTo>
                    <a:cubicBezTo>
                      <a:pt x="2297" y="12953"/>
                      <a:pt x="2354" y="13043"/>
                      <a:pt x="2429" y="13043"/>
                    </a:cubicBezTo>
                    <a:cubicBezTo>
                      <a:pt x="2444" y="13043"/>
                      <a:pt x="2459" y="13040"/>
                      <a:pt x="2474" y="13032"/>
                    </a:cubicBezTo>
                    <a:cubicBezTo>
                      <a:pt x="2852" y="12583"/>
                      <a:pt x="3348" y="12252"/>
                      <a:pt x="3774" y="11874"/>
                    </a:cubicBezTo>
                    <a:lnTo>
                      <a:pt x="5073" y="10575"/>
                    </a:lnTo>
                    <a:cubicBezTo>
                      <a:pt x="5900" y="9724"/>
                      <a:pt x="6656" y="8803"/>
                      <a:pt x="7460" y="7881"/>
                    </a:cubicBezTo>
                    <a:cubicBezTo>
                      <a:pt x="7519" y="7842"/>
                      <a:pt x="7462" y="7752"/>
                      <a:pt x="7387" y="7752"/>
                    </a:cubicBezTo>
                    <a:close/>
                    <a:moveTo>
                      <a:pt x="6698" y="8949"/>
                    </a:moveTo>
                    <a:cubicBezTo>
                      <a:pt x="6676" y="8949"/>
                      <a:pt x="6652" y="8955"/>
                      <a:pt x="6633" y="8968"/>
                    </a:cubicBezTo>
                    <a:cubicBezTo>
                      <a:pt x="5640" y="10669"/>
                      <a:pt x="4483" y="12181"/>
                      <a:pt x="3159" y="13623"/>
                    </a:cubicBezTo>
                    <a:cubicBezTo>
                      <a:pt x="3100" y="13662"/>
                      <a:pt x="3157" y="13752"/>
                      <a:pt x="3232" y="13752"/>
                    </a:cubicBezTo>
                    <a:cubicBezTo>
                      <a:pt x="3247" y="13752"/>
                      <a:pt x="3262" y="13748"/>
                      <a:pt x="3278" y="13741"/>
                    </a:cubicBezTo>
                    <a:cubicBezTo>
                      <a:pt x="4601" y="12276"/>
                      <a:pt x="5782" y="10716"/>
                      <a:pt x="6774" y="9039"/>
                    </a:cubicBezTo>
                    <a:cubicBezTo>
                      <a:pt x="6808" y="8988"/>
                      <a:pt x="6757" y="8949"/>
                      <a:pt x="6698" y="8949"/>
                    </a:cubicBezTo>
                    <a:close/>
                    <a:moveTo>
                      <a:pt x="8349" y="8503"/>
                    </a:moveTo>
                    <a:cubicBezTo>
                      <a:pt x="8301" y="8503"/>
                      <a:pt x="8254" y="8564"/>
                      <a:pt x="8287" y="8614"/>
                    </a:cubicBezTo>
                    <a:cubicBezTo>
                      <a:pt x="8877" y="9559"/>
                      <a:pt x="9492" y="10504"/>
                      <a:pt x="10130" y="11425"/>
                    </a:cubicBezTo>
                    <a:cubicBezTo>
                      <a:pt x="10673" y="12252"/>
                      <a:pt x="11216" y="13103"/>
                      <a:pt x="11925" y="13812"/>
                    </a:cubicBezTo>
                    <a:cubicBezTo>
                      <a:pt x="11937" y="13829"/>
                      <a:pt x="11952" y="13836"/>
                      <a:pt x="11969" y="13836"/>
                    </a:cubicBezTo>
                    <a:cubicBezTo>
                      <a:pt x="12020" y="13836"/>
                      <a:pt x="12079" y="13765"/>
                      <a:pt x="12043" y="13693"/>
                    </a:cubicBezTo>
                    <a:cubicBezTo>
                      <a:pt x="11264" y="12961"/>
                      <a:pt x="10720" y="12110"/>
                      <a:pt x="10153" y="11213"/>
                    </a:cubicBezTo>
                    <a:cubicBezTo>
                      <a:pt x="9562" y="10338"/>
                      <a:pt x="8995" y="9417"/>
                      <a:pt x="8405" y="8543"/>
                    </a:cubicBezTo>
                    <a:cubicBezTo>
                      <a:pt x="8390" y="8514"/>
                      <a:pt x="8370" y="8503"/>
                      <a:pt x="8349" y="8503"/>
                    </a:cubicBezTo>
                    <a:close/>
                    <a:moveTo>
                      <a:pt x="7121" y="8632"/>
                    </a:moveTo>
                    <a:cubicBezTo>
                      <a:pt x="7104" y="8632"/>
                      <a:pt x="7089" y="8640"/>
                      <a:pt x="7082" y="8661"/>
                    </a:cubicBezTo>
                    <a:cubicBezTo>
                      <a:pt x="6585" y="9630"/>
                      <a:pt x="6042" y="10622"/>
                      <a:pt x="5546" y="11638"/>
                    </a:cubicBezTo>
                    <a:cubicBezTo>
                      <a:pt x="5097" y="12512"/>
                      <a:pt x="4648" y="13434"/>
                      <a:pt x="4364" y="14379"/>
                    </a:cubicBezTo>
                    <a:cubicBezTo>
                      <a:pt x="4351" y="14432"/>
                      <a:pt x="4390" y="14462"/>
                      <a:pt x="4431" y="14462"/>
                    </a:cubicBezTo>
                    <a:cubicBezTo>
                      <a:pt x="4463" y="14462"/>
                      <a:pt x="4496" y="14444"/>
                      <a:pt x="4506" y="14402"/>
                    </a:cubicBezTo>
                    <a:cubicBezTo>
                      <a:pt x="4813" y="13410"/>
                      <a:pt x="5286" y="12488"/>
                      <a:pt x="5758" y="11567"/>
                    </a:cubicBezTo>
                    <a:cubicBezTo>
                      <a:pt x="6231" y="10622"/>
                      <a:pt x="6704" y="9677"/>
                      <a:pt x="7200" y="8732"/>
                    </a:cubicBezTo>
                    <a:cubicBezTo>
                      <a:pt x="7216" y="8682"/>
                      <a:pt x="7162" y="8632"/>
                      <a:pt x="7121" y="8632"/>
                    </a:cubicBezTo>
                    <a:close/>
                    <a:moveTo>
                      <a:pt x="8416" y="9023"/>
                    </a:moveTo>
                    <a:cubicBezTo>
                      <a:pt x="8362" y="9023"/>
                      <a:pt x="8308" y="9084"/>
                      <a:pt x="8357" y="9133"/>
                    </a:cubicBezTo>
                    <a:cubicBezTo>
                      <a:pt x="9303" y="10811"/>
                      <a:pt x="10059" y="12607"/>
                      <a:pt x="10626" y="14473"/>
                    </a:cubicBezTo>
                    <a:cubicBezTo>
                      <a:pt x="10635" y="14511"/>
                      <a:pt x="10664" y="14526"/>
                      <a:pt x="10693" y="14526"/>
                    </a:cubicBezTo>
                    <a:cubicBezTo>
                      <a:pt x="10736" y="14526"/>
                      <a:pt x="10782" y="14492"/>
                      <a:pt x="10767" y="14450"/>
                    </a:cubicBezTo>
                    <a:cubicBezTo>
                      <a:pt x="10200" y="12583"/>
                      <a:pt x="9421" y="10787"/>
                      <a:pt x="8476" y="9063"/>
                    </a:cubicBezTo>
                    <a:cubicBezTo>
                      <a:pt x="8461" y="9034"/>
                      <a:pt x="8439" y="9023"/>
                      <a:pt x="8416" y="9023"/>
                    </a:cubicBezTo>
                    <a:close/>
                    <a:moveTo>
                      <a:pt x="7852" y="7738"/>
                    </a:moveTo>
                    <a:cubicBezTo>
                      <a:pt x="7800" y="7738"/>
                      <a:pt x="7753" y="7790"/>
                      <a:pt x="7773" y="7850"/>
                    </a:cubicBezTo>
                    <a:lnTo>
                      <a:pt x="7773" y="7850"/>
                    </a:lnTo>
                    <a:cubicBezTo>
                      <a:pt x="7759" y="7835"/>
                      <a:pt x="7738" y="7828"/>
                      <a:pt x="7717" y="7828"/>
                    </a:cubicBezTo>
                    <a:cubicBezTo>
                      <a:pt x="7668" y="7828"/>
                      <a:pt x="7620" y="7862"/>
                      <a:pt x="7649" y="7905"/>
                    </a:cubicBezTo>
                    <a:cubicBezTo>
                      <a:pt x="8027" y="9039"/>
                      <a:pt x="8428" y="10149"/>
                      <a:pt x="8759" y="11307"/>
                    </a:cubicBezTo>
                    <a:cubicBezTo>
                      <a:pt x="8948" y="11874"/>
                      <a:pt x="9090" y="12441"/>
                      <a:pt x="9208" y="12985"/>
                    </a:cubicBezTo>
                    <a:cubicBezTo>
                      <a:pt x="9326" y="13575"/>
                      <a:pt x="9373" y="14190"/>
                      <a:pt x="9586" y="14757"/>
                    </a:cubicBezTo>
                    <a:cubicBezTo>
                      <a:pt x="9596" y="14798"/>
                      <a:pt x="9630" y="14817"/>
                      <a:pt x="9661" y="14817"/>
                    </a:cubicBezTo>
                    <a:cubicBezTo>
                      <a:pt x="9702" y="14817"/>
                      <a:pt x="9741" y="14786"/>
                      <a:pt x="9728" y="14733"/>
                    </a:cubicBezTo>
                    <a:cubicBezTo>
                      <a:pt x="9562" y="14166"/>
                      <a:pt x="9492" y="13575"/>
                      <a:pt x="9373" y="13008"/>
                    </a:cubicBezTo>
                    <a:cubicBezTo>
                      <a:pt x="9232" y="12465"/>
                      <a:pt x="9090" y="11874"/>
                      <a:pt x="8901" y="11284"/>
                    </a:cubicBezTo>
                    <a:cubicBezTo>
                      <a:pt x="8570" y="10126"/>
                      <a:pt x="8168" y="9015"/>
                      <a:pt x="7790" y="7881"/>
                    </a:cubicBezTo>
                    <a:lnTo>
                      <a:pt x="7790" y="7881"/>
                    </a:lnTo>
                    <a:cubicBezTo>
                      <a:pt x="8712" y="8637"/>
                      <a:pt x="9586" y="9441"/>
                      <a:pt x="10484" y="10268"/>
                    </a:cubicBezTo>
                    <a:lnTo>
                      <a:pt x="11713" y="11520"/>
                    </a:lnTo>
                    <a:cubicBezTo>
                      <a:pt x="12138" y="11945"/>
                      <a:pt x="12492" y="12465"/>
                      <a:pt x="12918" y="12867"/>
                    </a:cubicBezTo>
                    <a:cubicBezTo>
                      <a:pt x="12935" y="12884"/>
                      <a:pt x="12955" y="12891"/>
                      <a:pt x="12974" y="12891"/>
                    </a:cubicBezTo>
                    <a:cubicBezTo>
                      <a:pt x="13035" y="12891"/>
                      <a:pt x="13089" y="12820"/>
                      <a:pt x="13036" y="12748"/>
                    </a:cubicBezTo>
                    <a:cubicBezTo>
                      <a:pt x="12587" y="12370"/>
                      <a:pt x="12280" y="11874"/>
                      <a:pt x="11854" y="11449"/>
                    </a:cubicBezTo>
                    <a:cubicBezTo>
                      <a:pt x="11453" y="11000"/>
                      <a:pt x="11027" y="10575"/>
                      <a:pt x="10602" y="10149"/>
                    </a:cubicBezTo>
                    <a:cubicBezTo>
                      <a:pt x="9728" y="9322"/>
                      <a:pt x="8830" y="8566"/>
                      <a:pt x="7909" y="7763"/>
                    </a:cubicBezTo>
                    <a:cubicBezTo>
                      <a:pt x="7891" y="7746"/>
                      <a:pt x="7871" y="7738"/>
                      <a:pt x="7852" y="7738"/>
                    </a:cubicBezTo>
                    <a:close/>
                    <a:moveTo>
                      <a:pt x="7532" y="7864"/>
                    </a:moveTo>
                    <a:cubicBezTo>
                      <a:pt x="7500" y="7864"/>
                      <a:pt x="7469" y="7877"/>
                      <a:pt x="7460" y="7905"/>
                    </a:cubicBezTo>
                    <a:cubicBezTo>
                      <a:pt x="7247" y="9086"/>
                      <a:pt x="7011" y="10268"/>
                      <a:pt x="6727" y="11425"/>
                    </a:cubicBezTo>
                    <a:cubicBezTo>
                      <a:pt x="6585" y="11992"/>
                      <a:pt x="6420" y="12559"/>
                      <a:pt x="6255" y="13103"/>
                    </a:cubicBezTo>
                    <a:cubicBezTo>
                      <a:pt x="6066" y="13670"/>
                      <a:pt x="5806" y="14237"/>
                      <a:pt x="5688" y="14828"/>
                    </a:cubicBezTo>
                    <a:cubicBezTo>
                      <a:pt x="5674" y="14881"/>
                      <a:pt x="5713" y="14911"/>
                      <a:pt x="5754" y="14911"/>
                    </a:cubicBezTo>
                    <a:cubicBezTo>
                      <a:pt x="5786" y="14911"/>
                      <a:pt x="5819" y="14893"/>
                      <a:pt x="5829" y="14851"/>
                    </a:cubicBezTo>
                    <a:cubicBezTo>
                      <a:pt x="5947" y="14284"/>
                      <a:pt x="6184" y="13764"/>
                      <a:pt x="6373" y="13197"/>
                    </a:cubicBezTo>
                    <a:cubicBezTo>
                      <a:pt x="6538" y="12607"/>
                      <a:pt x="6727" y="12040"/>
                      <a:pt x="6845" y="11449"/>
                    </a:cubicBezTo>
                    <a:cubicBezTo>
                      <a:pt x="7176" y="10268"/>
                      <a:pt x="7412" y="9086"/>
                      <a:pt x="7601" y="7952"/>
                    </a:cubicBezTo>
                    <a:cubicBezTo>
                      <a:pt x="7630" y="7895"/>
                      <a:pt x="7581" y="7864"/>
                      <a:pt x="7532" y="7864"/>
                    </a:cubicBezTo>
                    <a:close/>
                    <a:moveTo>
                      <a:pt x="7576" y="9207"/>
                    </a:moveTo>
                    <a:cubicBezTo>
                      <a:pt x="7529" y="9207"/>
                      <a:pt x="7483" y="9236"/>
                      <a:pt x="7483" y="9299"/>
                    </a:cubicBezTo>
                    <a:cubicBezTo>
                      <a:pt x="7460" y="11260"/>
                      <a:pt x="7223" y="13174"/>
                      <a:pt x="6822" y="15064"/>
                    </a:cubicBezTo>
                    <a:cubicBezTo>
                      <a:pt x="6795" y="15117"/>
                      <a:pt x="6836" y="15148"/>
                      <a:pt x="6880" y="15148"/>
                    </a:cubicBezTo>
                    <a:cubicBezTo>
                      <a:pt x="6915" y="15148"/>
                      <a:pt x="6953" y="15129"/>
                      <a:pt x="6963" y="15088"/>
                    </a:cubicBezTo>
                    <a:cubicBezTo>
                      <a:pt x="7412" y="13174"/>
                      <a:pt x="7649" y="11260"/>
                      <a:pt x="7672" y="9275"/>
                    </a:cubicBezTo>
                    <a:cubicBezTo>
                      <a:pt x="7661" y="9231"/>
                      <a:pt x="7618" y="9207"/>
                      <a:pt x="7576" y="9207"/>
                    </a:cubicBezTo>
                    <a:close/>
                    <a:moveTo>
                      <a:pt x="7743" y="8732"/>
                    </a:moveTo>
                    <a:cubicBezTo>
                      <a:pt x="7708" y="8732"/>
                      <a:pt x="7672" y="8755"/>
                      <a:pt x="7672" y="8803"/>
                    </a:cubicBezTo>
                    <a:cubicBezTo>
                      <a:pt x="7720" y="9913"/>
                      <a:pt x="7767" y="11047"/>
                      <a:pt x="7838" y="12134"/>
                    </a:cubicBezTo>
                    <a:cubicBezTo>
                      <a:pt x="7909" y="13150"/>
                      <a:pt x="7956" y="14142"/>
                      <a:pt x="8192" y="15111"/>
                    </a:cubicBezTo>
                    <a:cubicBezTo>
                      <a:pt x="8213" y="15153"/>
                      <a:pt x="8252" y="15171"/>
                      <a:pt x="8287" y="15171"/>
                    </a:cubicBezTo>
                    <a:cubicBezTo>
                      <a:pt x="8332" y="15171"/>
                      <a:pt x="8371" y="15141"/>
                      <a:pt x="8357" y="15088"/>
                    </a:cubicBezTo>
                    <a:cubicBezTo>
                      <a:pt x="8121" y="14095"/>
                      <a:pt x="8050" y="13056"/>
                      <a:pt x="8003" y="12016"/>
                    </a:cubicBezTo>
                    <a:cubicBezTo>
                      <a:pt x="7932" y="10929"/>
                      <a:pt x="7861" y="9866"/>
                      <a:pt x="7814" y="8803"/>
                    </a:cubicBezTo>
                    <a:cubicBezTo>
                      <a:pt x="7814" y="8755"/>
                      <a:pt x="7779" y="8732"/>
                      <a:pt x="7743" y="873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5"/>
              <p:cNvSpPr/>
              <p:nvPr/>
            </p:nvSpPr>
            <p:spPr>
              <a:xfrm>
                <a:off x="3935225" y="2153025"/>
                <a:ext cx="174275" cy="173250"/>
              </a:xfrm>
              <a:custGeom>
                <a:avLst/>
                <a:gdLst/>
                <a:ahLst/>
                <a:cxnLst/>
                <a:rect l="l" t="t" r="r" b="b"/>
                <a:pathLst>
                  <a:path w="6971" h="6930" extrusionOk="0">
                    <a:moveTo>
                      <a:pt x="3354" y="0"/>
                    </a:moveTo>
                    <a:cubicBezTo>
                      <a:pt x="2929" y="0"/>
                      <a:pt x="2539" y="116"/>
                      <a:pt x="2150" y="311"/>
                    </a:cubicBezTo>
                    <a:cubicBezTo>
                      <a:pt x="1748" y="452"/>
                      <a:pt x="1347" y="689"/>
                      <a:pt x="1040" y="1019"/>
                    </a:cubicBezTo>
                    <a:cubicBezTo>
                      <a:pt x="709" y="1350"/>
                      <a:pt x="473" y="1705"/>
                      <a:pt x="331" y="2130"/>
                    </a:cubicBezTo>
                    <a:cubicBezTo>
                      <a:pt x="118" y="2555"/>
                      <a:pt x="0" y="3004"/>
                      <a:pt x="24" y="3477"/>
                    </a:cubicBezTo>
                    <a:cubicBezTo>
                      <a:pt x="47" y="3760"/>
                      <a:pt x="118" y="4091"/>
                      <a:pt x="142" y="4374"/>
                    </a:cubicBezTo>
                    <a:cubicBezTo>
                      <a:pt x="331" y="4965"/>
                      <a:pt x="614" y="5485"/>
                      <a:pt x="1040" y="5910"/>
                    </a:cubicBezTo>
                    <a:lnTo>
                      <a:pt x="1748" y="6454"/>
                    </a:lnTo>
                    <a:cubicBezTo>
                      <a:pt x="2268" y="6784"/>
                      <a:pt x="2859" y="6926"/>
                      <a:pt x="3473" y="6926"/>
                    </a:cubicBezTo>
                    <a:cubicBezTo>
                      <a:pt x="3513" y="6928"/>
                      <a:pt x="3553" y="6929"/>
                      <a:pt x="3593" y="6929"/>
                    </a:cubicBezTo>
                    <a:cubicBezTo>
                      <a:pt x="4022" y="6929"/>
                      <a:pt x="4431" y="6814"/>
                      <a:pt x="4820" y="6619"/>
                    </a:cubicBezTo>
                    <a:cubicBezTo>
                      <a:pt x="5222" y="6477"/>
                      <a:pt x="5600" y="6241"/>
                      <a:pt x="5931" y="5910"/>
                    </a:cubicBezTo>
                    <a:cubicBezTo>
                      <a:pt x="6261" y="5603"/>
                      <a:pt x="6498" y="5249"/>
                      <a:pt x="6639" y="4800"/>
                    </a:cubicBezTo>
                    <a:cubicBezTo>
                      <a:pt x="6852" y="4374"/>
                      <a:pt x="6970" y="3949"/>
                      <a:pt x="6923" y="3477"/>
                    </a:cubicBezTo>
                    <a:cubicBezTo>
                      <a:pt x="6899" y="3169"/>
                      <a:pt x="6876" y="2886"/>
                      <a:pt x="6805" y="2555"/>
                    </a:cubicBezTo>
                    <a:cubicBezTo>
                      <a:pt x="6639" y="1964"/>
                      <a:pt x="6332" y="1468"/>
                      <a:pt x="5931" y="1019"/>
                    </a:cubicBezTo>
                    <a:lnTo>
                      <a:pt x="5222" y="476"/>
                    </a:lnTo>
                    <a:cubicBezTo>
                      <a:pt x="4702" y="169"/>
                      <a:pt x="4111" y="3"/>
                      <a:pt x="3473" y="3"/>
                    </a:cubicBezTo>
                    <a:cubicBezTo>
                      <a:pt x="3433" y="1"/>
                      <a:pt x="3394" y="0"/>
                      <a:pt x="3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 name="Google Shape;1050;p25"/>
            <p:cNvGrpSpPr/>
            <p:nvPr/>
          </p:nvGrpSpPr>
          <p:grpSpPr>
            <a:xfrm rot="2700000">
              <a:off x="5058947" y="4379893"/>
              <a:ext cx="724852" cy="645084"/>
              <a:chOff x="6118975" y="1541725"/>
              <a:chExt cx="1072275" cy="954275"/>
            </a:xfrm>
          </p:grpSpPr>
          <p:sp>
            <p:nvSpPr>
              <p:cNvPr id="1051" name="Google Shape;1051;p25"/>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5"/>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 name="Google Shape;1053;p25"/>
            <p:cNvGrpSpPr/>
            <p:nvPr/>
          </p:nvGrpSpPr>
          <p:grpSpPr>
            <a:xfrm rot="-2700000" flipH="1">
              <a:off x="3360206" y="4379893"/>
              <a:ext cx="724852" cy="645084"/>
              <a:chOff x="6118975" y="1541725"/>
              <a:chExt cx="1072275" cy="954275"/>
            </a:xfrm>
          </p:grpSpPr>
          <p:sp>
            <p:nvSpPr>
              <p:cNvPr id="1054" name="Google Shape;1054;p25"/>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5"/>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090"/>
        <p:cNvGrpSpPr/>
        <p:nvPr/>
      </p:nvGrpSpPr>
      <p:grpSpPr>
        <a:xfrm>
          <a:off x="0" y="0"/>
          <a:ext cx="0" cy="0"/>
          <a:chOff x="0" y="0"/>
          <a:chExt cx="0" cy="0"/>
        </a:xfrm>
      </p:grpSpPr>
      <p:sp>
        <p:nvSpPr>
          <p:cNvPr id="1091" name="Google Shape;1091;p27"/>
          <p:cNvSpPr/>
          <p:nvPr/>
        </p:nvSpPr>
        <p:spPr>
          <a:xfrm>
            <a:off x="236175" y="244175"/>
            <a:ext cx="8671800" cy="4659900"/>
          </a:xfrm>
          <a:prstGeom prst="rect">
            <a:avLst/>
          </a:prstGeom>
          <a:noFill/>
          <a:ln w="38100" cap="flat" cmpd="dbl">
            <a:solidFill>
              <a:schemeClr val="accent5"/>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92" name="Google Shape;1092;p27"/>
          <p:cNvPicPr preferRelativeResize="0"/>
          <p:nvPr/>
        </p:nvPicPr>
        <p:blipFill>
          <a:blip r:embed="rId2">
            <a:alphaModFix amt="30000"/>
          </a:blip>
          <a:stretch>
            <a:fillRect/>
          </a:stretch>
        </p:blipFill>
        <p:spPr>
          <a:xfrm>
            <a:off x="0" y="0"/>
            <a:ext cx="9144003" cy="5143501"/>
          </a:xfrm>
          <a:prstGeom prst="rect">
            <a:avLst/>
          </a:prstGeom>
          <a:noFill/>
          <a:ln>
            <a:noFill/>
          </a:ln>
        </p:spPr>
      </p:pic>
      <p:sp>
        <p:nvSpPr>
          <p:cNvPr id="1093" name="Google Shape;1093;p27"/>
          <p:cNvSpPr txBox="1">
            <a:spLocks noGrp="1"/>
          </p:cNvSpPr>
          <p:nvPr>
            <p:ph type="subTitle" idx="1"/>
          </p:nvPr>
        </p:nvSpPr>
        <p:spPr>
          <a:xfrm>
            <a:off x="872400" y="2009000"/>
            <a:ext cx="2336400" cy="48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2000" b="1">
                <a:latin typeface="Prata"/>
                <a:ea typeface="Prata"/>
                <a:cs typeface="Prata"/>
                <a:sym typeface="Prata"/>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1094" name="Google Shape;1094;p27"/>
          <p:cNvSpPr txBox="1">
            <a:spLocks noGrp="1"/>
          </p:cNvSpPr>
          <p:nvPr>
            <p:ph type="subTitle" idx="2"/>
          </p:nvPr>
        </p:nvSpPr>
        <p:spPr>
          <a:xfrm>
            <a:off x="872400" y="2417600"/>
            <a:ext cx="2336400" cy="791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95" name="Google Shape;1095;p27"/>
          <p:cNvSpPr txBox="1">
            <a:spLocks noGrp="1"/>
          </p:cNvSpPr>
          <p:nvPr>
            <p:ph type="subTitle" idx="3"/>
          </p:nvPr>
        </p:nvSpPr>
        <p:spPr>
          <a:xfrm>
            <a:off x="3403800" y="2902400"/>
            <a:ext cx="2336400" cy="791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96" name="Google Shape;1096;p27"/>
          <p:cNvSpPr txBox="1">
            <a:spLocks noGrp="1"/>
          </p:cNvSpPr>
          <p:nvPr>
            <p:ph type="subTitle" idx="4"/>
          </p:nvPr>
        </p:nvSpPr>
        <p:spPr>
          <a:xfrm>
            <a:off x="5935200" y="2417600"/>
            <a:ext cx="2336400" cy="791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97" name="Google Shape;1097;p27"/>
          <p:cNvSpPr txBox="1">
            <a:spLocks noGrp="1"/>
          </p:cNvSpPr>
          <p:nvPr>
            <p:ph type="title"/>
          </p:nvPr>
        </p:nvSpPr>
        <p:spPr>
          <a:xfrm>
            <a:off x="720000" y="5212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98" name="Google Shape;1098;p27"/>
          <p:cNvSpPr txBox="1">
            <a:spLocks noGrp="1"/>
          </p:cNvSpPr>
          <p:nvPr>
            <p:ph type="subTitle" idx="5"/>
          </p:nvPr>
        </p:nvSpPr>
        <p:spPr>
          <a:xfrm>
            <a:off x="3403800" y="2493800"/>
            <a:ext cx="2336400" cy="48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2000" b="1">
                <a:latin typeface="Prata"/>
                <a:ea typeface="Prata"/>
                <a:cs typeface="Prata"/>
                <a:sym typeface="Prata"/>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1099" name="Google Shape;1099;p27"/>
          <p:cNvSpPr txBox="1">
            <a:spLocks noGrp="1"/>
          </p:cNvSpPr>
          <p:nvPr>
            <p:ph type="subTitle" idx="6"/>
          </p:nvPr>
        </p:nvSpPr>
        <p:spPr>
          <a:xfrm>
            <a:off x="5935200" y="2009000"/>
            <a:ext cx="2336400" cy="48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2000" b="1">
                <a:latin typeface="Prata"/>
                <a:ea typeface="Prata"/>
                <a:cs typeface="Prata"/>
                <a:sym typeface="Prata"/>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grpSp>
        <p:nvGrpSpPr>
          <p:cNvPr id="1100" name="Google Shape;1100;p27"/>
          <p:cNvGrpSpPr/>
          <p:nvPr/>
        </p:nvGrpSpPr>
        <p:grpSpPr>
          <a:xfrm>
            <a:off x="271757" y="3905658"/>
            <a:ext cx="1184317" cy="965987"/>
            <a:chOff x="312289" y="3938083"/>
            <a:chExt cx="1184317" cy="965987"/>
          </a:xfrm>
        </p:grpSpPr>
        <p:grpSp>
          <p:nvGrpSpPr>
            <p:cNvPr id="1101" name="Google Shape;1101;p27"/>
            <p:cNvGrpSpPr/>
            <p:nvPr/>
          </p:nvGrpSpPr>
          <p:grpSpPr>
            <a:xfrm rot="5400000">
              <a:off x="141446" y="4108926"/>
              <a:ext cx="965901" cy="624215"/>
              <a:chOff x="2049150" y="1770750"/>
              <a:chExt cx="1496825" cy="967325"/>
            </a:xfrm>
          </p:grpSpPr>
          <p:sp>
            <p:nvSpPr>
              <p:cNvPr id="1102" name="Google Shape;1102;p27"/>
              <p:cNvSpPr/>
              <p:nvPr/>
            </p:nvSpPr>
            <p:spPr>
              <a:xfrm>
                <a:off x="2615625" y="1964525"/>
                <a:ext cx="930350" cy="579225"/>
              </a:xfrm>
              <a:custGeom>
                <a:avLst/>
                <a:gdLst/>
                <a:ahLst/>
                <a:cxnLst/>
                <a:rect l="l" t="t" r="r" b="b"/>
                <a:pathLst>
                  <a:path w="37214" h="23169" extrusionOk="0">
                    <a:moveTo>
                      <a:pt x="6354" y="0"/>
                    </a:moveTo>
                    <a:cubicBezTo>
                      <a:pt x="5438" y="0"/>
                      <a:pt x="4660" y="599"/>
                      <a:pt x="4513" y="1684"/>
                    </a:cubicBezTo>
                    <a:cubicBezTo>
                      <a:pt x="4348" y="2865"/>
                      <a:pt x="4868" y="4188"/>
                      <a:pt x="5458" y="5228"/>
                    </a:cubicBezTo>
                    <a:cubicBezTo>
                      <a:pt x="6758" y="7402"/>
                      <a:pt x="9097" y="9032"/>
                      <a:pt x="11318" y="10190"/>
                    </a:cubicBezTo>
                    <a:cubicBezTo>
                      <a:pt x="12050" y="10568"/>
                      <a:pt x="12830" y="10899"/>
                      <a:pt x="13586" y="11158"/>
                    </a:cubicBezTo>
                    <a:lnTo>
                      <a:pt x="7632" y="11158"/>
                    </a:lnTo>
                    <a:cubicBezTo>
                      <a:pt x="7325" y="10969"/>
                      <a:pt x="7065" y="10780"/>
                      <a:pt x="6805" y="10544"/>
                    </a:cubicBezTo>
                    <a:cubicBezTo>
                      <a:pt x="6262" y="10072"/>
                      <a:pt x="5813" y="9481"/>
                      <a:pt x="5435" y="8843"/>
                    </a:cubicBezTo>
                    <a:cubicBezTo>
                      <a:pt x="4631" y="7614"/>
                      <a:pt x="3923" y="6291"/>
                      <a:pt x="2741" y="5346"/>
                    </a:cubicBezTo>
                    <a:cubicBezTo>
                      <a:pt x="2338" y="5013"/>
                      <a:pt x="1832" y="4655"/>
                      <a:pt x="1308" y="4655"/>
                    </a:cubicBezTo>
                    <a:cubicBezTo>
                      <a:pt x="1125" y="4655"/>
                      <a:pt x="940" y="4699"/>
                      <a:pt x="756" y="4803"/>
                    </a:cubicBezTo>
                    <a:cubicBezTo>
                      <a:pt x="95" y="5228"/>
                      <a:pt x="0" y="6079"/>
                      <a:pt x="237" y="6764"/>
                    </a:cubicBezTo>
                    <a:cubicBezTo>
                      <a:pt x="709" y="8063"/>
                      <a:pt x="1654" y="9292"/>
                      <a:pt x="2718" y="10213"/>
                    </a:cubicBezTo>
                    <a:cubicBezTo>
                      <a:pt x="3096" y="10544"/>
                      <a:pt x="3544" y="10851"/>
                      <a:pt x="3993" y="11088"/>
                    </a:cubicBezTo>
                    <a:cubicBezTo>
                      <a:pt x="3769" y="11082"/>
                      <a:pt x="3547" y="11077"/>
                      <a:pt x="3329" y="11077"/>
                    </a:cubicBezTo>
                    <a:cubicBezTo>
                      <a:pt x="2672" y="11077"/>
                      <a:pt x="2038" y="11117"/>
                      <a:pt x="1418" y="11277"/>
                    </a:cubicBezTo>
                    <a:cubicBezTo>
                      <a:pt x="1205" y="11300"/>
                      <a:pt x="1064" y="11442"/>
                      <a:pt x="969" y="11607"/>
                    </a:cubicBezTo>
                    <a:lnTo>
                      <a:pt x="945" y="11607"/>
                    </a:lnTo>
                    <a:cubicBezTo>
                      <a:pt x="969" y="11607"/>
                      <a:pt x="969" y="11631"/>
                      <a:pt x="969" y="11631"/>
                    </a:cubicBezTo>
                    <a:cubicBezTo>
                      <a:pt x="945" y="11631"/>
                      <a:pt x="945" y="11655"/>
                      <a:pt x="945" y="11655"/>
                    </a:cubicBezTo>
                    <a:lnTo>
                      <a:pt x="969" y="11655"/>
                    </a:lnTo>
                    <a:cubicBezTo>
                      <a:pt x="1064" y="11796"/>
                      <a:pt x="1205" y="11914"/>
                      <a:pt x="1418" y="11985"/>
                    </a:cubicBezTo>
                    <a:cubicBezTo>
                      <a:pt x="1980" y="12130"/>
                      <a:pt x="2575" y="12176"/>
                      <a:pt x="3165" y="12176"/>
                    </a:cubicBezTo>
                    <a:cubicBezTo>
                      <a:pt x="3444" y="12176"/>
                      <a:pt x="3721" y="12166"/>
                      <a:pt x="3993" y="12151"/>
                    </a:cubicBezTo>
                    <a:lnTo>
                      <a:pt x="3993" y="12151"/>
                    </a:lnTo>
                    <a:cubicBezTo>
                      <a:pt x="3544" y="12387"/>
                      <a:pt x="3096" y="12718"/>
                      <a:pt x="2718" y="13049"/>
                    </a:cubicBezTo>
                    <a:cubicBezTo>
                      <a:pt x="1678" y="13970"/>
                      <a:pt x="709" y="15175"/>
                      <a:pt x="237" y="16498"/>
                    </a:cubicBezTo>
                    <a:cubicBezTo>
                      <a:pt x="0" y="17207"/>
                      <a:pt x="95" y="18034"/>
                      <a:pt x="756" y="18459"/>
                    </a:cubicBezTo>
                    <a:cubicBezTo>
                      <a:pt x="940" y="18563"/>
                      <a:pt x="1125" y="18607"/>
                      <a:pt x="1308" y="18607"/>
                    </a:cubicBezTo>
                    <a:cubicBezTo>
                      <a:pt x="1832" y="18607"/>
                      <a:pt x="2338" y="18248"/>
                      <a:pt x="2741" y="17916"/>
                    </a:cubicBezTo>
                    <a:cubicBezTo>
                      <a:pt x="3923" y="16994"/>
                      <a:pt x="4631" y="15648"/>
                      <a:pt x="5435" y="14395"/>
                    </a:cubicBezTo>
                    <a:cubicBezTo>
                      <a:pt x="5813" y="13805"/>
                      <a:pt x="6262" y="13214"/>
                      <a:pt x="6805" y="12718"/>
                    </a:cubicBezTo>
                    <a:cubicBezTo>
                      <a:pt x="7041" y="12482"/>
                      <a:pt x="7325" y="12269"/>
                      <a:pt x="7632" y="12103"/>
                    </a:cubicBezTo>
                    <a:lnTo>
                      <a:pt x="13586" y="12103"/>
                    </a:lnTo>
                    <a:cubicBezTo>
                      <a:pt x="12830" y="12363"/>
                      <a:pt x="12050" y="12694"/>
                      <a:pt x="11318" y="13072"/>
                    </a:cubicBezTo>
                    <a:cubicBezTo>
                      <a:pt x="9097" y="14230"/>
                      <a:pt x="6758" y="15860"/>
                      <a:pt x="5458" y="18034"/>
                    </a:cubicBezTo>
                    <a:cubicBezTo>
                      <a:pt x="4868" y="19050"/>
                      <a:pt x="4348" y="20373"/>
                      <a:pt x="4513" y="21578"/>
                    </a:cubicBezTo>
                    <a:cubicBezTo>
                      <a:pt x="4660" y="22587"/>
                      <a:pt x="5433" y="23168"/>
                      <a:pt x="6346" y="23168"/>
                    </a:cubicBezTo>
                    <a:cubicBezTo>
                      <a:pt x="6609" y="23168"/>
                      <a:pt x="6884" y="23120"/>
                      <a:pt x="7159" y="23019"/>
                    </a:cubicBezTo>
                    <a:cubicBezTo>
                      <a:pt x="8270" y="22618"/>
                      <a:pt x="9073" y="21602"/>
                      <a:pt x="9758" y="20633"/>
                    </a:cubicBezTo>
                    <a:cubicBezTo>
                      <a:pt x="10538" y="19475"/>
                      <a:pt x="11129" y="18223"/>
                      <a:pt x="11885" y="17042"/>
                    </a:cubicBezTo>
                    <a:cubicBezTo>
                      <a:pt x="12523" y="16002"/>
                      <a:pt x="13326" y="15033"/>
                      <a:pt x="14271" y="14230"/>
                    </a:cubicBezTo>
                    <a:cubicBezTo>
                      <a:pt x="15216" y="13403"/>
                      <a:pt x="16303" y="12812"/>
                      <a:pt x="17390" y="12198"/>
                    </a:cubicBezTo>
                    <a:cubicBezTo>
                      <a:pt x="17461" y="12151"/>
                      <a:pt x="17508" y="12127"/>
                      <a:pt x="17556" y="12080"/>
                    </a:cubicBezTo>
                    <a:lnTo>
                      <a:pt x="21690" y="12080"/>
                    </a:lnTo>
                    <a:cubicBezTo>
                      <a:pt x="20651" y="12482"/>
                      <a:pt x="19611" y="12978"/>
                      <a:pt x="18642" y="13521"/>
                    </a:cubicBezTo>
                    <a:cubicBezTo>
                      <a:pt x="16918" y="14466"/>
                      <a:pt x="15382" y="15813"/>
                      <a:pt x="14626" y="17632"/>
                    </a:cubicBezTo>
                    <a:cubicBezTo>
                      <a:pt x="14295" y="18388"/>
                      <a:pt x="13941" y="19546"/>
                      <a:pt x="14673" y="20184"/>
                    </a:cubicBezTo>
                    <a:cubicBezTo>
                      <a:pt x="14902" y="20386"/>
                      <a:pt x="15150" y="20467"/>
                      <a:pt x="15403" y="20467"/>
                    </a:cubicBezTo>
                    <a:cubicBezTo>
                      <a:pt x="16035" y="20467"/>
                      <a:pt x="16691" y="19958"/>
                      <a:pt x="17130" y="19570"/>
                    </a:cubicBezTo>
                    <a:cubicBezTo>
                      <a:pt x="17910" y="18885"/>
                      <a:pt x="18572" y="18105"/>
                      <a:pt x="19257" y="17325"/>
                    </a:cubicBezTo>
                    <a:cubicBezTo>
                      <a:pt x="19942" y="16569"/>
                      <a:pt x="20651" y="15766"/>
                      <a:pt x="21360" y="15033"/>
                    </a:cubicBezTo>
                    <a:cubicBezTo>
                      <a:pt x="22068" y="14277"/>
                      <a:pt x="22824" y="13568"/>
                      <a:pt x="23628" y="12930"/>
                    </a:cubicBezTo>
                    <a:cubicBezTo>
                      <a:pt x="24006" y="12623"/>
                      <a:pt x="24431" y="12340"/>
                      <a:pt x="24880" y="12103"/>
                    </a:cubicBezTo>
                    <a:cubicBezTo>
                      <a:pt x="24904" y="12080"/>
                      <a:pt x="24951" y="12080"/>
                      <a:pt x="24998" y="12033"/>
                    </a:cubicBezTo>
                    <a:lnTo>
                      <a:pt x="28141" y="12033"/>
                    </a:lnTo>
                    <a:cubicBezTo>
                      <a:pt x="27668" y="12269"/>
                      <a:pt x="27196" y="12552"/>
                      <a:pt x="26770" y="12812"/>
                    </a:cubicBezTo>
                    <a:cubicBezTo>
                      <a:pt x="26061" y="13190"/>
                      <a:pt x="25305" y="13616"/>
                      <a:pt x="24691" y="14135"/>
                    </a:cubicBezTo>
                    <a:cubicBezTo>
                      <a:pt x="24195" y="14584"/>
                      <a:pt x="23581" y="15222"/>
                      <a:pt x="23699" y="15978"/>
                    </a:cubicBezTo>
                    <a:cubicBezTo>
                      <a:pt x="23804" y="16556"/>
                      <a:pt x="24246" y="16836"/>
                      <a:pt x="24748" y="16836"/>
                    </a:cubicBezTo>
                    <a:cubicBezTo>
                      <a:pt x="24922" y="16836"/>
                      <a:pt x="25104" y="16802"/>
                      <a:pt x="25282" y="16734"/>
                    </a:cubicBezTo>
                    <a:cubicBezTo>
                      <a:pt x="26061" y="16451"/>
                      <a:pt x="26770" y="15884"/>
                      <a:pt x="27432" y="15411"/>
                    </a:cubicBezTo>
                    <a:cubicBezTo>
                      <a:pt x="28920" y="14395"/>
                      <a:pt x="30243" y="13285"/>
                      <a:pt x="31543" y="12103"/>
                    </a:cubicBezTo>
                    <a:cubicBezTo>
                      <a:pt x="31567" y="12033"/>
                      <a:pt x="31590" y="12009"/>
                      <a:pt x="31637" y="11985"/>
                    </a:cubicBezTo>
                    <a:cubicBezTo>
                      <a:pt x="32488" y="11985"/>
                      <a:pt x="33315" y="11962"/>
                      <a:pt x="34142" y="11962"/>
                    </a:cubicBezTo>
                    <a:cubicBezTo>
                      <a:pt x="34733" y="11962"/>
                      <a:pt x="35323" y="11962"/>
                      <a:pt x="35914" y="11891"/>
                    </a:cubicBezTo>
                    <a:cubicBezTo>
                      <a:pt x="36221" y="11867"/>
                      <a:pt x="36505" y="11867"/>
                      <a:pt x="36765" y="11773"/>
                    </a:cubicBezTo>
                    <a:cubicBezTo>
                      <a:pt x="36883" y="11749"/>
                      <a:pt x="37001" y="11678"/>
                      <a:pt x="37095" y="11631"/>
                    </a:cubicBezTo>
                    <a:lnTo>
                      <a:pt x="37214" y="11631"/>
                    </a:lnTo>
                    <a:cubicBezTo>
                      <a:pt x="37190" y="11631"/>
                      <a:pt x="37190" y="11607"/>
                      <a:pt x="37143" y="11607"/>
                    </a:cubicBezTo>
                    <a:cubicBezTo>
                      <a:pt x="37190" y="11607"/>
                      <a:pt x="37190" y="11560"/>
                      <a:pt x="37214" y="11560"/>
                    </a:cubicBezTo>
                    <a:lnTo>
                      <a:pt x="37095" y="11560"/>
                    </a:lnTo>
                    <a:cubicBezTo>
                      <a:pt x="36977" y="11513"/>
                      <a:pt x="36883" y="11442"/>
                      <a:pt x="36765" y="11418"/>
                    </a:cubicBezTo>
                    <a:cubicBezTo>
                      <a:pt x="36505" y="11324"/>
                      <a:pt x="36174" y="11324"/>
                      <a:pt x="35914" y="11300"/>
                    </a:cubicBezTo>
                    <a:cubicBezTo>
                      <a:pt x="35323" y="11253"/>
                      <a:pt x="34733" y="11253"/>
                      <a:pt x="34142" y="11253"/>
                    </a:cubicBezTo>
                    <a:cubicBezTo>
                      <a:pt x="33291" y="11253"/>
                      <a:pt x="32464" y="11206"/>
                      <a:pt x="31637" y="11206"/>
                    </a:cubicBezTo>
                    <a:cubicBezTo>
                      <a:pt x="31590" y="11158"/>
                      <a:pt x="31567" y="11111"/>
                      <a:pt x="31543" y="11088"/>
                    </a:cubicBezTo>
                    <a:cubicBezTo>
                      <a:pt x="30220" y="9906"/>
                      <a:pt x="28873" y="8796"/>
                      <a:pt x="27432" y="7780"/>
                    </a:cubicBezTo>
                    <a:cubicBezTo>
                      <a:pt x="26770" y="7307"/>
                      <a:pt x="26061" y="6787"/>
                      <a:pt x="25282" y="6457"/>
                    </a:cubicBezTo>
                    <a:cubicBezTo>
                      <a:pt x="25104" y="6389"/>
                      <a:pt x="24921" y="6355"/>
                      <a:pt x="24744" y="6355"/>
                    </a:cubicBezTo>
                    <a:cubicBezTo>
                      <a:pt x="24237" y="6355"/>
                      <a:pt x="23786" y="6635"/>
                      <a:pt x="23699" y="7213"/>
                    </a:cubicBezTo>
                    <a:cubicBezTo>
                      <a:pt x="23557" y="7921"/>
                      <a:pt x="24195" y="8607"/>
                      <a:pt x="24691" y="9056"/>
                    </a:cubicBezTo>
                    <a:cubicBezTo>
                      <a:pt x="25305" y="9575"/>
                      <a:pt x="26061" y="9977"/>
                      <a:pt x="26770" y="10379"/>
                    </a:cubicBezTo>
                    <a:cubicBezTo>
                      <a:pt x="27219" y="10639"/>
                      <a:pt x="27668" y="10922"/>
                      <a:pt x="28141" y="11158"/>
                    </a:cubicBezTo>
                    <a:lnTo>
                      <a:pt x="24998" y="11158"/>
                    </a:lnTo>
                    <a:cubicBezTo>
                      <a:pt x="24951" y="11111"/>
                      <a:pt x="24904" y="11111"/>
                      <a:pt x="24880" y="11088"/>
                    </a:cubicBezTo>
                    <a:cubicBezTo>
                      <a:pt x="24431" y="10875"/>
                      <a:pt x="24006" y="10568"/>
                      <a:pt x="23628" y="10261"/>
                    </a:cubicBezTo>
                    <a:cubicBezTo>
                      <a:pt x="22824" y="9623"/>
                      <a:pt x="22068" y="8867"/>
                      <a:pt x="21360" y="8134"/>
                    </a:cubicBezTo>
                    <a:cubicBezTo>
                      <a:pt x="20651" y="7378"/>
                      <a:pt x="19966" y="6598"/>
                      <a:pt x="19257" y="5842"/>
                    </a:cubicBezTo>
                    <a:cubicBezTo>
                      <a:pt x="18572" y="5063"/>
                      <a:pt x="17910" y="4259"/>
                      <a:pt x="17130" y="3598"/>
                    </a:cubicBezTo>
                    <a:cubicBezTo>
                      <a:pt x="16692" y="3210"/>
                      <a:pt x="16025" y="2690"/>
                      <a:pt x="15396" y="2690"/>
                    </a:cubicBezTo>
                    <a:cubicBezTo>
                      <a:pt x="15143" y="2690"/>
                      <a:pt x="14896" y="2774"/>
                      <a:pt x="14673" y="2983"/>
                    </a:cubicBezTo>
                    <a:cubicBezTo>
                      <a:pt x="13941" y="3621"/>
                      <a:pt x="14295" y="4779"/>
                      <a:pt x="14626" y="5535"/>
                    </a:cubicBezTo>
                    <a:cubicBezTo>
                      <a:pt x="15382" y="7354"/>
                      <a:pt x="16965" y="8701"/>
                      <a:pt x="18642" y="9646"/>
                    </a:cubicBezTo>
                    <a:cubicBezTo>
                      <a:pt x="19611" y="10190"/>
                      <a:pt x="20651" y="10686"/>
                      <a:pt x="21690" y="11088"/>
                    </a:cubicBezTo>
                    <a:lnTo>
                      <a:pt x="17556" y="11088"/>
                    </a:lnTo>
                    <a:cubicBezTo>
                      <a:pt x="17508" y="11064"/>
                      <a:pt x="17461" y="11017"/>
                      <a:pt x="17390" y="10969"/>
                    </a:cubicBezTo>
                    <a:cubicBezTo>
                      <a:pt x="16303" y="10331"/>
                      <a:pt x="15240" y="9764"/>
                      <a:pt x="14271" y="8937"/>
                    </a:cubicBezTo>
                    <a:cubicBezTo>
                      <a:pt x="13326" y="8134"/>
                      <a:pt x="12523" y="7189"/>
                      <a:pt x="11885" y="6126"/>
                    </a:cubicBezTo>
                    <a:cubicBezTo>
                      <a:pt x="11129" y="4944"/>
                      <a:pt x="10538" y="3692"/>
                      <a:pt x="9758" y="2534"/>
                    </a:cubicBezTo>
                    <a:cubicBezTo>
                      <a:pt x="9097" y="1566"/>
                      <a:pt x="8270" y="550"/>
                      <a:pt x="7159" y="148"/>
                    </a:cubicBezTo>
                    <a:cubicBezTo>
                      <a:pt x="6887" y="49"/>
                      <a:pt x="6615" y="0"/>
                      <a:pt x="6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7"/>
              <p:cNvSpPr/>
              <p:nvPr/>
            </p:nvSpPr>
            <p:spPr>
              <a:xfrm>
                <a:off x="2639525" y="1972475"/>
                <a:ext cx="741650" cy="560925"/>
              </a:xfrm>
              <a:custGeom>
                <a:avLst/>
                <a:gdLst/>
                <a:ahLst/>
                <a:cxnLst/>
                <a:rect l="l" t="t" r="r" b="b"/>
                <a:pathLst>
                  <a:path w="29666" h="22437" extrusionOk="0">
                    <a:moveTo>
                      <a:pt x="6682" y="674"/>
                    </a:moveTo>
                    <a:cubicBezTo>
                      <a:pt x="6652" y="674"/>
                      <a:pt x="6610" y="709"/>
                      <a:pt x="6629" y="728"/>
                    </a:cubicBezTo>
                    <a:cubicBezTo>
                      <a:pt x="6936" y="1130"/>
                      <a:pt x="7267" y="1508"/>
                      <a:pt x="7550" y="1886"/>
                    </a:cubicBezTo>
                    <a:cubicBezTo>
                      <a:pt x="7857" y="2264"/>
                      <a:pt x="8141" y="2665"/>
                      <a:pt x="8401" y="3067"/>
                    </a:cubicBezTo>
                    <a:cubicBezTo>
                      <a:pt x="8637" y="3445"/>
                      <a:pt x="8873" y="3847"/>
                      <a:pt x="9086" y="4225"/>
                    </a:cubicBezTo>
                    <a:cubicBezTo>
                      <a:pt x="9299" y="4603"/>
                      <a:pt x="9535" y="4981"/>
                      <a:pt x="9771" y="5335"/>
                    </a:cubicBezTo>
                    <a:cubicBezTo>
                      <a:pt x="9889" y="5524"/>
                      <a:pt x="10007" y="5690"/>
                      <a:pt x="10149" y="5879"/>
                    </a:cubicBezTo>
                    <a:cubicBezTo>
                      <a:pt x="10291" y="6044"/>
                      <a:pt x="10456" y="6209"/>
                      <a:pt x="10598" y="6375"/>
                    </a:cubicBezTo>
                    <a:lnTo>
                      <a:pt x="10716" y="6493"/>
                    </a:lnTo>
                    <a:cubicBezTo>
                      <a:pt x="10409" y="6162"/>
                      <a:pt x="10149" y="5808"/>
                      <a:pt x="9913" y="5430"/>
                    </a:cubicBezTo>
                    <a:cubicBezTo>
                      <a:pt x="9677" y="5075"/>
                      <a:pt x="9440" y="4697"/>
                      <a:pt x="9228" y="4319"/>
                    </a:cubicBezTo>
                    <a:cubicBezTo>
                      <a:pt x="9039" y="3918"/>
                      <a:pt x="8802" y="3540"/>
                      <a:pt x="8566" y="3162"/>
                    </a:cubicBezTo>
                    <a:cubicBezTo>
                      <a:pt x="8283" y="2736"/>
                      <a:pt x="8023" y="2358"/>
                      <a:pt x="7739" y="1980"/>
                    </a:cubicBezTo>
                    <a:cubicBezTo>
                      <a:pt x="7432" y="1602"/>
                      <a:pt x="7149" y="1200"/>
                      <a:pt x="6818" y="822"/>
                    </a:cubicBezTo>
                    <a:cubicBezTo>
                      <a:pt x="6771" y="775"/>
                      <a:pt x="6723" y="728"/>
                      <a:pt x="6700" y="681"/>
                    </a:cubicBezTo>
                    <a:cubicBezTo>
                      <a:pt x="6695" y="676"/>
                      <a:pt x="6689" y="674"/>
                      <a:pt x="6682" y="674"/>
                    </a:cubicBezTo>
                    <a:close/>
                    <a:moveTo>
                      <a:pt x="4530" y="3893"/>
                    </a:moveTo>
                    <a:cubicBezTo>
                      <a:pt x="4511" y="3893"/>
                      <a:pt x="4487" y="3919"/>
                      <a:pt x="4502" y="3965"/>
                    </a:cubicBezTo>
                    <a:cubicBezTo>
                      <a:pt x="4786" y="4367"/>
                      <a:pt x="5046" y="4792"/>
                      <a:pt x="5329" y="5170"/>
                    </a:cubicBezTo>
                    <a:cubicBezTo>
                      <a:pt x="5636" y="5548"/>
                      <a:pt x="5967" y="5926"/>
                      <a:pt x="6274" y="6280"/>
                    </a:cubicBezTo>
                    <a:cubicBezTo>
                      <a:pt x="6605" y="6635"/>
                      <a:pt x="6960" y="6989"/>
                      <a:pt x="7314" y="7320"/>
                    </a:cubicBezTo>
                    <a:cubicBezTo>
                      <a:pt x="7668" y="7651"/>
                      <a:pt x="8046" y="7981"/>
                      <a:pt x="8448" y="8265"/>
                    </a:cubicBezTo>
                    <a:cubicBezTo>
                      <a:pt x="8789" y="8542"/>
                      <a:pt x="9130" y="8800"/>
                      <a:pt x="9506" y="9039"/>
                    </a:cubicBezTo>
                    <a:lnTo>
                      <a:pt x="9506" y="9039"/>
                    </a:lnTo>
                    <a:cubicBezTo>
                      <a:pt x="9185" y="8821"/>
                      <a:pt x="8888" y="8583"/>
                      <a:pt x="8590" y="8360"/>
                    </a:cubicBezTo>
                    <a:cubicBezTo>
                      <a:pt x="8212" y="8052"/>
                      <a:pt x="7857" y="7745"/>
                      <a:pt x="7456" y="7414"/>
                    </a:cubicBezTo>
                    <a:cubicBezTo>
                      <a:pt x="7101" y="7084"/>
                      <a:pt x="6747" y="6729"/>
                      <a:pt x="6440" y="6375"/>
                    </a:cubicBezTo>
                    <a:cubicBezTo>
                      <a:pt x="6109" y="6020"/>
                      <a:pt x="5778" y="5642"/>
                      <a:pt x="5495" y="5241"/>
                    </a:cubicBezTo>
                    <a:cubicBezTo>
                      <a:pt x="5187" y="4863"/>
                      <a:pt x="4928" y="4485"/>
                      <a:pt x="4620" y="4059"/>
                    </a:cubicBezTo>
                    <a:cubicBezTo>
                      <a:pt x="4597" y="4012"/>
                      <a:pt x="4573" y="3988"/>
                      <a:pt x="4550" y="3918"/>
                    </a:cubicBezTo>
                    <a:cubicBezTo>
                      <a:pt x="4550" y="3901"/>
                      <a:pt x="4541" y="3893"/>
                      <a:pt x="4530" y="3893"/>
                    </a:cubicBezTo>
                    <a:close/>
                    <a:moveTo>
                      <a:pt x="14026" y="3226"/>
                    </a:moveTo>
                    <a:cubicBezTo>
                      <a:pt x="13992" y="3226"/>
                      <a:pt x="13968" y="3270"/>
                      <a:pt x="14001" y="3303"/>
                    </a:cubicBezTo>
                    <a:cubicBezTo>
                      <a:pt x="14190" y="3469"/>
                      <a:pt x="14402" y="3681"/>
                      <a:pt x="14615" y="3870"/>
                    </a:cubicBezTo>
                    <a:cubicBezTo>
                      <a:pt x="14827" y="4036"/>
                      <a:pt x="15016" y="4248"/>
                      <a:pt x="15206" y="4437"/>
                    </a:cubicBezTo>
                    <a:cubicBezTo>
                      <a:pt x="15584" y="4815"/>
                      <a:pt x="16009" y="5193"/>
                      <a:pt x="16387" y="5572"/>
                    </a:cubicBezTo>
                    <a:cubicBezTo>
                      <a:pt x="16765" y="5973"/>
                      <a:pt x="17143" y="6375"/>
                      <a:pt x="17568" y="6753"/>
                    </a:cubicBezTo>
                    <a:cubicBezTo>
                      <a:pt x="17946" y="7155"/>
                      <a:pt x="18324" y="7533"/>
                      <a:pt x="18750" y="7911"/>
                    </a:cubicBezTo>
                    <a:cubicBezTo>
                      <a:pt x="19151" y="8289"/>
                      <a:pt x="19577" y="8643"/>
                      <a:pt x="19978" y="8997"/>
                    </a:cubicBezTo>
                    <a:cubicBezTo>
                      <a:pt x="20049" y="9045"/>
                      <a:pt x="20073" y="9092"/>
                      <a:pt x="20144" y="9116"/>
                    </a:cubicBezTo>
                    <a:cubicBezTo>
                      <a:pt x="19931" y="8950"/>
                      <a:pt x="19718" y="8738"/>
                      <a:pt x="19506" y="8572"/>
                    </a:cubicBezTo>
                    <a:cubicBezTo>
                      <a:pt x="19317" y="8383"/>
                      <a:pt x="19104" y="8171"/>
                      <a:pt x="18915" y="8005"/>
                    </a:cubicBezTo>
                    <a:cubicBezTo>
                      <a:pt x="18513" y="7627"/>
                      <a:pt x="18135" y="7225"/>
                      <a:pt x="17734" y="6847"/>
                    </a:cubicBezTo>
                    <a:cubicBezTo>
                      <a:pt x="17356" y="6469"/>
                      <a:pt x="16978" y="6044"/>
                      <a:pt x="16600" y="5666"/>
                    </a:cubicBezTo>
                    <a:cubicBezTo>
                      <a:pt x="16198" y="5288"/>
                      <a:pt x="15820" y="4863"/>
                      <a:pt x="15442" y="4485"/>
                    </a:cubicBezTo>
                    <a:cubicBezTo>
                      <a:pt x="15064" y="4107"/>
                      <a:pt x="14638" y="3729"/>
                      <a:pt x="14237" y="3374"/>
                    </a:cubicBezTo>
                    <a:cubicBezTo>
                      <a:pt x="14166" y="3303"/>
                      <a:pt x="14119" y="3280"/>
                      <a:pt x="14071" y="3256"/>
                    </a:cubicBezTo>
                    <a:cubicBezTo>
                      <a:pt x="14057" y="3234"/>
                      <a:pt x="14041" y="3226"/>
                      <a:pt x="14026" y="3226"/>
                    </a:cubicBezTo>
                    <a:close/>
                    <a:moveTo>
                      <a:pt x="9506" y="9039"/>
                    </a:moveTo>
                    <a:lnTo>
                      <a:pt x="9506" y="9039"/>
                    </a:lnTo>
                    <a:cubicBezTo>
                      <a:pt x="9552" y="9070"/>
                      <a:pt x="9598" y="9100"/>
                      <a:pt x="9644" y="9130"/>
                    </a:cubicBezTo>
                    <a:lnTo>
                      <a:pt x="9644" y="9130"/>
                    </a:lnTo>
                    <a:cubicBezTo>
                      <a:pt x="9639" y="9126"/>
                      <a:pt x="9635" y="9121"/>
                      <a:pt x="9629" y="9116"/>
                    </a:cubicBezTo>
                    <a:cubicBezTo>
                      <a:pt x="9588" y="9090"/>
                      <a:pt x="9547" y="9065"/>
                      <a:pt x="9506" y="9039"/>
                    </a:cubicBezTo>
                    <a:close/>
                    <a:moveTo>
                      <a:pt x="9644" y="9130"/>
                    </a:moveTo>
                    <a:cubicBezTo>
                      <a:pt x="9682" y="9168"/>
                      <a:pt x="9708" y="9189"/>
                      <a:pt x="9771" y="9210"/>
                    </a:cubicBezTo>
                    <a:cubicBezTo>
                      <a:pt x="9728" y="9184"/>
                      <a:pt x="9686" y="9157"/>
                      <a:pt x="9644" y="9130"/>
                    </a:cubicBezTo>
                    <a:close/>
                    <a:moveTo>
                      <a:pt x="240" y="4473"/>
                    </a:moveTo>
                    <a:cubicBezTo>
                      <a:pt x="201" y="4473"/>
                      <a:pt x="187" y="4509"/>
                      <a:pt x="202" y="4556"/>
                    </a:cubicBezTo>
                    <a:cubicBezTo>
                      <a:pt x="533" y="4815"/>
                      <a:pt x="840" y="5146"/>
                      <a:pt x="1147" y="5430"/>
                    </a:cubicBezTo>
                    <a:cubicBezTo>
                      <a:pt x="1431" y="5761"/>
                      <a:pt x="1738" y="6091"/>
                      <a:pt x="1998" y="6446"/>
                    </a:cubicBezTo>
                    <a:lnTo>
                      <a:pt x="2801" y="7509"/>
                    </a:lnTo>
                    <a:cubicBezTo>
                      <a:pt x="3061" y="7863"/>
                      <a:pt x="3297" y="8218"/>
                      <a:pt x="3581" y="8572"/>
                    </a:cubicBezTo>
                    <a:cubicBezTo>
                      <a:pt x="3746" y="8738"/>
                      <a:pt x="3864" y="8879"/>
                      <a:pt x="4030" y="9068"/>
                    </a:cubicBezTo>
                    <a:lnTo>
                      <a:pt x="4266" y="9305"/>
                    </a:lnTo>
                    <a:cubicBezTo>
                      <a:pt x="4361" y="9352"/>
                      <a:pt x="4408" y="9446"/>
                      <a:pt x="4502" y="9517"/>
                    </a:cubicBezTo>
                    <a:cubicBezTo>
                      <a:pt x="4573" y="9541"/>
                      <a:pt x="4597" y="9565"/>
                      <a:pt x="4644" y="9588"/>
                    </a:cubicBezTo>
                    <a:cubicBezTo>
                      <a:pt x="4573" y="9541"/>
                      <a:pt x="4502" y="9446"/>
                      <a:pt x="4408" y="9352"/>
                    </a:cubicBezTo>
                    <a:cubicBezTo>
                      <a:pt x="4337" y="9305"/>
                      <a:pt x="4266" y="9210"/>
                      <a:pt x="4172" y="9116"/>
                    </a:cubicBezTo>
                    <a:cubicBezTo>
                      <a:pt x="4030" y="8974"/>
                      <a:pt x="3888" y="8808"/>
                      <a:pt x="3746" y="8619"/>
                    </a:cubicBezTo>
                    <a:cubicBezTo>
                      <a:pt x="3463" y="8265"/>
                      <a:pt x="3203" y="7911"/>
                      <a:pt x="2967" y="7556"/>
                    </a:cubicBezTo>
                    <a:cubicBezTo>
                      <a:pt x="2707" y="7202"/>
                      <a:pt x="2470" y="6847"/>
                      <a:pt x="2210" y="6493"/>
                    </a:cubicBezTo>
                    <a:cubicBezTo>
                      <a:pt x="1927" y="6139"/>
                      <a:pt x="1667" y="5808"/>
                      <a:pt x="1383" y="5501"/>
                    </a:cubicBezTo>
                    <a:cubicBezTo>
                      <a:pt x="1076" y="5170"/>
                      <a:pt x="793" y="4863"/>
                      <a:pt x="438" y="4603"/>
                    </a:cubicBezTo>
                    <a:cubicBezTo>
                      <a:pt x="391" y="4579"/>
                      <a:pt x="344" y="4556"/>
                      <a:pt x="320" y="4508"/>
                    </a:cubicBezTo>
                    <a:cubicBezTo>
                      <a:pt x="287" y="4484"/>
                      <a:pt x="260" y="4473"/>
                      <a:pt x="240" y="4473"/>
                    </a:cubicBezTo>
                    <a:close/>
                    <a:moveTo>
                      <a:pt x="4624" y="0"/>
                    </a:moveTo>
                    <a:cubicBezTo>
                      <a:pt x="4555" y="0"/>
                      <a:pt x="4515" y="39"/>
                      <a:pt x="4550" y="90"/>
                    </a:cubicBezTo>
                    <a:cubicBezTo>
                      <a:pt x="4691" y="492"/>
                      <a:pt x="4857" y="917"/>
                      <a:pt x="5069" y="1319"/>
                    </a:cubicBezTo>
                    <a:cubicBezTo>
                      <a:pt x="5258" y="1744"/>
                      <a:pt x="5495" y="2122"/>
                      <a:pt x="5684" y="2500"/>
                    </a:cubicBezTo>
                    <a:cubicBezTo>
                      <a:pt x="6133" y="3280"/>
                      <a:pt x="6629" y="4012"/>
                      <a:pt x="7196" y="4721"/>
                    </a:cubicBezTo>
                    <a:cubicBezTo>
                      <a:pt x="7763" y="5430"/>
                      <a:pt x="8354" y="6091"/>
                      <a:pt x="8992" y="6706"/>
                    </a:cubicBezTo>
                    <a:cubicBezTo>
                      <a:pt x="9653" y="7320"/>
                      <a:pt x="10338" y="7887"/>
                      <a:pt x="11071" y="8383"/>
                    </a:cubicBezTo>
                    <a:cubicBezTo>
                      <a:pt x="11803" y="8879"/>
                      <a:pt x="12583" y="9352"/>
                      <a:pt x="13363" y="9754"/>
                    </a:cubicBezTo>
                    <a:cubicBezTo>
                      <a:pt x="13457" y="9801"/>
                      <a:pt x="13575" y="9824"/>
                      <a:pt x="13670" y="9895"/>
                    </a:cubicBezTo>
                    <a:cubicBezTo>
                      <a:pt x="13693" y="9895"/>
                      <a:pt x="13693" y="9872"/>
                      <a:pt x="13670" y="9872"/>
                    </a:cubicBezTo>
                    <a:cubicBezTo>
                      <a:pt x="12866" y="9470"/>
                      <a:pt x="12110" y="8997"/>
                      <a:pt x="11402" y="8501"/>
                    </a:cubicBezTo>
                    <a:cubicBezTo>
                      <a:pt x="10645" y="8005"/>
                      <a:pt x="9984" y="7438"/>
                      <a:pt x="9322" y="6824"/>
                    </a:cubicBezTo>
                    <a:cubicBezTo>
                      <a:pt x="8684" y="6209"/>
                      <a:pt x="8046" y="5548"/>
                      <a:pt x="7527" y="4863"/>
                    </a:cubicBezTo>
                    <a:cubicBezTo>
                      <a:pt x="6960" y="4201"/>
                      <a:pt x="6463" y="3445"/>
                      <a:pt x="6014" y="2689"/>
                    </a:cubicBezTo>
                    <a:cubicBezTo>
                      <a:pt x="5566" y="1909"/>
                      <a:pt x="5164" y="1130"/>
                      <a:pt x="4833" y="326"/>
                    </a:cubicBezTo>
                    <a:cubicBezTo>
                      <a:pt x="4809" y="232"/>
                      <a:pt x="4739" y="114"/>
                      <a:pt x="4715" y="19"/>
                    </a:cubicBezTo>
                    <a:cubicBezTo>
                      <a:pt x="4682" y="6"/>
                      <a:pt x="4651" y="0"/>
                      <a:pt x="4624" y="0"/>
                    </a:cubicBezTo>
                    <a:close/>
                    <a:moveTo>
                      <a:pt x="46" y="5527"/>
                    </a:moveTo>
                    <a:cubicBezTo>
                      <a:pt x="23" y="5527"/>
                      <a:pt x="0" y="5546"/>
                      <a:pt x="13" y="5572"/>
                    </a:cubicBezTo>
                    <a:cubicBezTo>
                      <a:pt x="202" y="5973"/>
                      <a:pt x="438" y="6328"/>
                      <a:pt x="698" y="6682"/>
                    </a:cubicBezTo>
                    <a:cubicBezTo>
                      <a:pt x="935" y="7036"/>
                      <a:pt x="1194" y="7344"/>
                      <a:pt x="1478" y="7698"/>
                    </a:cubicBezTo>
                    <a:cubicBezTo>
                      <a:pt x="1738" y="8029"/>
                      <a:pt x="2021" y="8360"/>
                      <a:pt x="2329" y="8643"/>
                    </a:cubicBezTo>
                    <a:cubicBezTo>
                      <a:pt x="2612" y="8950"/>
                      <a:pt x="2943" y="9234"/>
                      <a:pt x="3274" y="9517"/>
                    </a:cubicBezTo>
                    <a:cubicBezTo>
                      <a:pt x="3492" y="9689"/>
                      <a:pt x="3721" y="9861"/>
                      <a:pt x="3954" y="10026"/>
                    </a:cubicBezTo>
                    <a:lnTo>
                      <a:pt x="3954" y="10026"/>
                    </a:lnTo>
                    <a:cubicBezTo>
                      <a:pt x="3772" y="9887"/>
                      <a:pt x="3594" y="9741"/>
                      <a:pt x="3415" y="9588"/>
                    </a:cubicBezTo>
                    <a:cubicBezTo>
                      <a:pt x="3085" y="9328"/>
                      <a:pt x="2801" y="9045"/>
                      <a:pt x="2470" y="8738"/>
                    </a:cubicBezTo>
                    <a:cubicBezTo>
                      <a:pt x="2187" y="8454"/>
                      <a:pt x="1880" y="8123"/>
                      <a:pt x="1620" y="7792"/>
                    </a:cubicBezTo>
                    <a:cubicBezTo>
                      <a:pt x="1360" y="7462"/>
                      <a:pt x="1076" y="7155"/>
                      <a:pt x="840" y="6800"/>
                    </a:cubicBezTo>
                    <a:cubicBezTo>
                      <a:pt x="604" y="6422"/>
                      <a:pt x="367" y="6068"/>
                      <a:pt x="178" y="5737"/>
                    </a:cubicBezTo>
                    <a:cubicBezTo>
                      <a:pt x="131" y="5666"/>
                      <a:pt x="108" y="5642"/>
                      <a:pt x="84" y="5572"/>
                    </a:cubicBezTo>
                    <a:cubicBezTo>
                      <a:pt x="84" y="5540"/>
                      <a:pt x="65" y="5527"/>
                      <a:pt x="46" y="5527"/>
                    </a:cubicBezTo>
                    <a:close/>
                    <a:moveTo>
                      <a:pt x="6290" y="4134"/>
                    </a:moveTo>
                    <a:cubicBezTo>
                      <a:pt x="6253" y="4134"/>
                      <a:pt x="6234" y="4168"/>
                      <a:pt x="6251" y="4201"/>
                    </a:cubicBezTo>
                    <a:cubicBezTo>
                      <a:pt x="6582" y="4697"/>
                      <a:pt x="6936" y="5146"/>
                      <a:pt x="7314" y="5572"/>
                    </a:cubicBezTo>
                    <a:cubicBezTo>
                      <a:pt x="7692" y="6020"/>
                      <a:pt x="8094" y="6446"/>
                      <a:pt x="8519" y="6847"/>
                    </a:cubicBezTo>
                    <a:cubicBezTo>
                      <a:pt x="8944" y="7225"/>
                      <a:pt x="9346" y="7603"/>
                      <a:pt x="9795" y="8005"/>
                    </a:cubicBezTo>
                    <a:cubicBezTo>
                      <a:pt x="10244" y="8360"/>
                      <a:pt x="10693" y="8714"/>
                      <a:pt x="11165" y="9045"/>
                    </a:cubicBezTo>
                    <a:cubicBezTo>
                      <a:pt x="11402" y="9210"/>
                      <a:pt x="11638" y="9352"/>
                      <a:pt x="11874" y="9517"/>
                    </a:cubicBezTo>
                    <a:cubicBezTo>
                      <a:pt x="12110" y="9659"/>
                      <a:pt x="12370" y="9801"/>
                      <a:pt x="12607" y="9943"/>
                    </a:cubicBezTo>
                    <a:cubicBezTo>
                      <a:pt x="12654" y="9966"/>
                      <a:pt x="12725" y="10013"/>
                      <a:pt x="12772" y="10061"/>
                    </a:cubicBezTo>
                    <a:cubicBezTo>
                      <a:pt x="12772" y="10061"/>
                      <a:pt x="12819" y="10061"/>
                      <a:pt x="12772" y="10037"/>
                    </a:cubicBezTo>
                    <a:cubicBezTo>
                      <a:pt x="12536" y="9895"/>
                      <a:pt x="12299" y="9754"/>
                      <a:pt x="12063" y="9565"/>
                    </a:cubicBezTo>
                    <a:cubicBezTo>
                      <a:pt x="11827" y="9423"/>
                      <a:pt x="11591" y="9234"/>
                      <a:pt x="11354" y="9092"/>
                    </a:cubicBezTo>
                    <a:cubicBezTo>
                      <a:pt x="10882" y="8761"/>
                      <a:pt x="10456" y="8407"/>
                      <a:pt x="10007" y="8052"/>
                    </a:cubicBezTo>
                    <a:cubicBezTo>
                      <a:pt x="9559" y="7698"/>
                      <a:pt x="9157" y="7320"/>
                      <a:pt x="8732" y="6942"/>
                    </a:cubicBezTo>
                    <a:cubicBezTo>
                      <a:pt x="8330" y="6564"/>
                      <a:pt x="7905" y="6139"/>
                      <a:pt x="7527" y="5690"/>
                    </a:cubicBezTo>
                    <a:cubicBezTo>
                      <a:pt x="7149" y="5264"/>
                      <a:pt x="6794" y="4815"/>
                      <a:pt x="6463" y="4343"/>
                    </a:cubicBezTo>
                    <a:cubicBezTo>
                      <a:pt x="6440" y="4272"/>
                      <a:pt x="6369" y="4225"/>
                      <a:pt x="6345" y="4154"/>
                    </a:cubicBezTo>
                    <a:cubicBezTo>
                      <a:pt x="6324" y="4140"/>
                      <a:pt x="6306" y="4134"/>
                      <a:pt x="6290" y="4134"/>
                    </a:cubicBezTo>
                    <a:close/>
                    <a:moveTo>
                      <a:pt x="7054" y="1586"/>
                    </a:moveTo>
                    <a:cubicBezTo>
                      <a:pt x="7024" y="1586"/>
                      <a:pt x="6983" y="1631"/>
                      <a:pt x="6983" y="1649"/>
                    </a:cubicBezTo>
                    <a:cubicBezTo>
                      <a:pt x="7101" y="2004"/>
                      <a:pt x="7290" y="2358"/>
                      <a:pt x="7456" y="2713"/>
                    </a:cubicBezTo>
                    <a:cubicBezTo>
                      <a:pt x="7645" y="3067"/>
                      <a:pt x="7810" y="3398"/>
                      <a:pt x="8023" y="3752"/>
                    </a:cubicBezTo>
                    <a:cubicBezTo>
                      <a:pt x="8401" y="4437"/>
                      <a:pt x="8850" y="5052"/>
                      <a:pt x="9346" y="5642"/>
                    </a:cubicBezTo>
                    <a:cubicBezTo>
                      <a:pt x="9818" y="6233"/>
                      <a:pt x="10362" y="6800"/>
                      <a:pt x="10882" y="7320"/>
                    </a:cubicBezTo>
                    <a:cubicBezTo>
                      <a:pt x="11449" y="7863"/>
                      <a:pt x="12016" y="8360"/>
                      <a:pt x="12630" y="8808"/>
                    </a:cubicBezTo>
                    <a:cubicBezTo>
                      <a:pt x="13221" y="9281"/>
                      <a:pt x="13835" y="9683"/>
                      <a:pt x="14497" y="10108"/>
                    </a:cubicBezTo>
                    <a:cubicBezTo>
                      <a:pt x="14540" y="10130"/>
                      <a:pt x="14574" y="10146"/>
                      <a:pt x="14606" y="10165"/>
                    </a:cubicBezTo>
                    <a:lnTo>
                      <a:pt x="14606" y="10165"/>
                    </a:lnTo>
                    <a:cubicBezTo>
                      <a:pt x="14014" y="9768"/>
                      <a:pt x="13440" y="9368"/>
                      <a:pt x="12866" y="8927"/>
                    </a:cubicBezTo>
                    <a:cubicBezTo>
                      <a:pt x="12276" y="8454"/>
                      <a:pt x="11685" y="7981"/>
                      <a:pt x="11118" y="7438"/>
                    </a:cubicBezTo>
                    <a:cubicBezTo>
                      <a:pt x="10575" y="6942"/>
                      <a:pt x="10055" y="6375"/>
                      <a:pt x="9582" y="5784"/>
                    </a:cubicBezTo>
                    <a:cubicBezTo>
                      <a:pt x="9086" y="5193"/>
                      <a:pt x="8637" y="4556"/>
                      <a:pt x="8259" y="3894"/>
                    </a:cubicBezTo>
                    <a:cubicBezTo>
                      <a:pt x="8046" y="3563"/>
                      <a:pt x="7881" y="3256"/>
                      <a:pt x="7692" y="2902"/>
                    </a:cubicBezTo>
                    <a:cubicBezTo>
                      <a:pt x="7527" y="2547"/>
                      <a:pt x="7338" y="2216"/>
                      <a:pt x="7196" y="1862"/>
                    </a:cubicBezTo>
                    <a:cubicBezTo>
                      <a:pt x="7172" y="1768"/>
                      <a:pt x="7101" y="1673"/>
                      <a:pt x="7078" y="1602"/>
                    </a:cubicBezTo>
                    <a:cubicBezTo>
                      <a:pt x="7072" y="1591"/>
                      <a:pt x="7064" y="1586"/>
                      <a:pt x="7054" y="1586"/>
                    </a:cubicBezTo>
                    <a:close/>
                    <a:moveTo>
                      <a:pt x="14606" y="10165"/>
                    </a:moveTo>
                    <a:lnTo>
                      <a:pt x="14606" y="10165"/>
                    </a:lnTo>
                    <a:cubicBezTo>
                      <a:pt x="14648" y="10193"/>
                      <a:pt x="14691" y="10222"/>
                      <a:pt x="14733" y="10250"/>
                    </a:cubicBezTo>
                    <a:cubicBezTo>
                      <a:pt x="14682" y="10211"/>
                      <a:pt x="14645" y="10187"/>
                      <a:pt x="14606" y="10165"/>
                    </a:cubicBezTo>
                    <a:close/>
                    <a:moveTo>
                      <a:pt x="13461" y="3479"/>
                    </a:moveTo>
                    <a:cubicBezTo>
                      <a:pt x="13426" y="3479"/>
                      <a:pt x="13376" y="3544"/>
                      <a:pt x="13433" y="3563"/>
                    </a:cubicBezTo>
                    <a:cubicBezTo>
                      <a:pt x="13882" y="4107"/>
                      <a:pt x="14355" y="4603"/>
                      <a:pt x="14851" y="5075"/>
                    </a:cubicBezTo>
                    <a:cubicBezTo>
                      <a:pt x="15324" y="5548"/>
                      <a:pt x="15820" y="6020"/>
                      <a:pt x="16316" y="6493"/>
                    </a:cubicBezTo>
                    <a:cubicBezTo>
                      <a:pt x="16836" y="6966"/>
                      <a:pt x="17356" y="7414"/>
                      <a:pt x="17899" y="7816"/>
                    </a:cubicBezTo>
                    <a:cubicBezTo>
                      <a:pt x="18419" y="8265"/>
                      <a:pt x="18962" y="8690"/>
                      <a:pt x="19506" y="9068"/>
                    </a:cubicBezTo>
                    <a:cubicBezTo>
                      <a:pt x="20073" y="9470"/>
                      <a:pt x="20640" y="9824"/>
                      <a:pt x="21231" y="10179"/>
                    </a:cubicBezTo>
                    <a:cubicBezTo>
                      <a:pt x="21278" y="10202"/>
                      <a:pt x="21372" y="10273"/>
                      <a:pt x="21443" y="10297"/>
                    </a:cubicBezTo>
                    <a:cubicBezTo>
                      <a:pt x="21136" y="10108"/>
                      <a:pt x="20876" y="9919"/>
                      <a:pt x="20569" y="9706"/>
                    </a:cubicBezTo>
                    <a:cubicBezTo>
                      <a:pt x="20309" y="9517"/>
                      <a:pt x="20026" y="9328"/>
                      <a:pt x="19742" y="9116"/>
                    </a:cubicBezTo>
                    <a:cubicBezTo>
                      <a:pt x="19199" y="8714"/>
                      <a:pt x="18655" y="8289"/>
                      <a:pt x="18135" y="7887"/>
                    </a:cubicBezTo>
                    <a:cubicBezTo>
                      <a:pt x="17592" y="7438"/>
                      <a:pt x="17072" y="6989"/>
                      <a:pt x="16552" y="6564"/>
                    </a:cubicBezTo>
                    <a:cubicBezTo>
                      <a:pt x="16056" y="6115"/>
                      <a:pt x="15560" y="5642"/>
                      <a:pt x="15087" y="5146"/>
                    </a:cubicBezTo>
                    <a:cubicBezTo>
                      <a:pt x="14615" y="4674"/>
                      <a:pt x="14142" y="4154"/>
                      <a:pt x="13670" y="3658"/>
                    </a:cubicBezTo>
                    <a:lnTo>
                      <a:pt x="13481" y="3492"/>
                    </a:lnTo>
                    <a:cubicBezTo>
                      <a:pt x="13476" y="3483"/>
                      <a:pt x="13469" y="3479"/>
                      <a:pt x="13461" y="3479"/>
                    </a:cubicBezTo>
                    <a:close/>
                    <a:moveTo>
                      <a:pt x="24160" y="7084"/>
                    </a:moveTo>
                    <a:cubicBezTo>
                      <a:pt x="24089" y="7084"/>
                      <a:pt x="24066" y="7155"/>
                      <a:pt x="24089" y="7202"/>
                    </a:cubicBezTo>
                    <a:cubicBezTo>
                      <a:pt x="24349" y="7414"/>
                      <a:pt x="24656" y="7627"/>
                      <a:pt x="24940" y="7792"/>
                    </a:cubicBezTo>
                    <a:cubicBezTo>
                      <a:pt x="25247" y="8005"/>
                      <a:pt x="25507" y="8218"/>
                      <a:pt x="25814" y="8383"/>
                    </a:cubicBezTo>
                    <a:cubicBezTo>
                      <a:pt x="26358" y="8808"/>
                      <a:pt x="26925" y="9186"/>
                      <a:pt x="27468" y="9588"/>
                    </a:cubicBezTo>
                    <a:cubicBezTo>
                      <a:pt x="27775" y="9824"/>
                      <a:pt x="28082" y="10061"/>
                      <a:pt x="28413" y="10297"/>
                    </a:cubicBezTo>
                    <a:cubicBezTo>
                      <a:pt x="27870" y="9872"/>
                      <a:pt x="27326" y="9423"/>
                      <a:pt x="26783" y="8997"/>
                    </a:cubicBezTo>
                    <a:lnTo>
                      <a:pt x="25105" y="7769"/>
                    </a:lnTo>
                    <a:cubicBezTo>
                      <a:pt x="24775" y="7533"/>
                      <a:pt x="24467" y="7296"/>
                      <a:pt x="24160" y="7084"/>
                    </a:cubicBezTo>
                    <a:close/>
                    <a:moveTo>
                      <a:pt x="3954" y="10026"/>
                    </a:moveTo>
                    <a:cubicBezTo>
                      <a:pt x="4091" y="10131"/>
                      <a:pt x="4230" y="10231"/>
                      <a:pt x="4373" y="10328"/>
                    </a:cubicBezTo>
                    <a:lnTo>
                      <a:pt x="4373" y="10328"/>
                    </a:lnTo>
                    <a:cubicBezTo>
                      <a:pt x="4348" y="10308"/>
                      <a:pt x="4327" y="10287"/>
                      <a:pt x="4313" y="10273"/>
                    </a:cubicBezTo>
                    <a:cubicBezTo>
                      <a:pt x="4193" y="10193"/>
                      <a:pt x="4073" y="10110"/>
                      <a:pt x="3954" y="10026"/>
                    </a:cubicBezTo>
                    <a:close/>
                    <a:moveTo>
                      <a:pt x="4373" y="10328"/>
                    </a:moveTo>
                    <a:cubicBezTo>
                      <a:pt x="4391" y="10343"/>
                      <a:pt x="4411" y="10358"/>
                      <a:pt x="4431" y="10368"/>
                    </a:cubicBezTo>
                    <a:cubicBezTo>
                      <a:pt x="4412" y="10355"/>
                      <a:pt x="4392" y="10342"/>
                      <a:pt x="4373" y="10328"/>
                    </a:cubicBezTo>
                    <a:close/>
                    <a:moveTo>
                      <a:pt x="4438" y="1879"/>
                    </a:moveTo>
                    <a:cubicBezTo>
                      <a:pt x="4408" y="1879"/>
                      <a:pt x="4361" y="1918"/>
                      <a:pt x="4361" y="1957"/>
                    </a:cubicBezTo>
                    <a:cubicBezTo>
                      <a:pt x="4384" y="2027"/>
                      <a:pt x="4431" y="2146"/>
                      <a:pt x="4455" y="2240"/>
                    </a:cubicBezTo>
                    <a:cubicBezTo>
                      <a:pt x="4479" y="2335"/>
                      <a:pt x="4502" y="2429"/>
                      <a:pt x="4573" y="2547"/>
                    </a:cubicBezTo>
                    <a:cubicBezTo>
                      <a:pt x="4668" y="2713"/>
                      <a:pt x="4715" y="2902"/>
                      <a:pt x="4809" y="3067"/>
                    </a:cubicBezTo>
                    <a:cubicBezTo>
                      <a:pt x="4975" y="3421"/>
                      <a:pt x="5164" y="3776"/>
                      <a:pt x="5377" y="4130"/>
                    </a:cubicBezTo>
                    <a:cubicBezTo>
                      <a:pt x="5778" y="4815"/>
                      <a:pt x="6251" y="5477"/>
                      <a:pt x="6794" y="6068"/>
                    </a:cubicBezTo>
                    <a:cubicBezTo>
                      <a:pt x="7314" y="6706"/>
                      <a:pt x="7905" y="7249"/>
                      <a:pt x="8519" y="7769"/>
                    </a:cubicBezTo>
                    <a:cubicBezTo>
                      <a:pt x="9181" y="8289"/>
                      <a:pt x="9866" y="8761"/>
                      <a:pt x="10551" y="9186"/>
                    </a:cubicBezTo>
                    <a:cubicBezTo>
                      <a:pt x="11260" y="9588"/>
                      <a:pt x="12016" y="9966"/>
                      <a:pt x="12772" y="10273"/>
                    </a:cubicBezTo>
                    <a:cubicBezTo>
                      <a:pt x="12866" y="10297"/>
                      <a:pt x="12961" y="10368"/>
                      <a:pt x="13032" y="10391"/>
                    </a:cubicBezTo>
                    <a:cubicBezTo>
                      <a:pt x="13032" y="10391"/>
                      <a:pt x="13079" y="10368"/>
                      <a:pt x="13032" y="10368"/>
                    </a:cubicBezTo>
                    <a:cubicBezTo>
                      <a:pt x="12276" y="10037"/>
                      <a:pt x="11543" y="9659"/>
                      <a:pt x="10834" y="9234"/>
                    </a:cubicBezTo>
                    <a:cubicBezTo>
                      <a:pt x="10126" y="8832"/>
                      <a:pt x="9440" y="8360"/>
                      <a:pt x="8826" y="7863"/>
                    </a:cubicBezTo>
                    <a:cubicBezTo>
                      <a:pt x="8188" y="7344"/>
                      <a:pt x="7597" y="6800"/>
                      <a:pt x="7054" y="6162"/>
                    </a:cubicBezTo>
                    <a:cubicBezTo>
                      <a:pt x="6511" y="5572"/>
                      <a:pt x="6038" y="4934"/>
                      <a:pt x="5636" y="4272"/>
                    </a:cubicBezTo>
                    <a:cubicBezTo>
                      <a:pt x="5211" y="3610"/>
                      <a:pt x="4857" y="2878"/>
                      <a:pt x="4573" y="2146"/>
                    </a:cubicBezTo>
                    <a:cubicBezTo>
                      <a:pt x="4526" y="2075"/>
                      <a:pt x="4479" y="1980"/>
                      <a:pt x="4455" y="1886"/>
                    </a:cubicBezTo>
                    <a:cubicBezTo>
                      <a:pt x="4451" y="1881"/>
                      <a:pt x="4445" y="1879"/>
                      <a:pt x="4438" y="1879"/>
                    </a:cubicBezTo>
                    <a:close/>
                    <a:moveTo>
                      <a:pt x="14507" y="2732"/>
                    </a:moveTo>
                    <a:cubicBezTo>
                      <a:pt x="14474" y="2732"/>
                      <a:pt x="14412" y="2790"/>
                      <a:pt x="14473" y="2831"/>
                    </a:cubicBezTo>
                    <a:lnTo>
                      <a:pt x="16056" y="4248"/>
                    </a:lnTo>
                    <a:cubicBezTo>
                      <a:pt x="16552" y="4745"/>
                      <a:pt x="17048" y="5264"/>
                      <a:pt x="17568" y="5784"/>
                    </a:cubicBezTo>
                    <a:cubicBezTo>
                      <a:pt x="18064" y="6328"/>
                      <a:pt x="18537" y="6824"/>
                      <a:pt x="19033" y="7344"/>
                    </a:cubicBezTo>
                    <a:cubicBezTo>
                      <a:pt x="19553" y="7863"/>
                      <a:pt x="20049" y="8383"/>
                      <a:pt x="20545" y="8879"/>
                    </a:cubicBezTo>
                    <a:cubicBezTo>
                      <a:pt x="21041" y="9399"/>
                      <a:pt x="21585" y="9872"/>
                      <a:pt x="22152" y="10297"/>
                    </a:cubicBezTo>
                    <a:cubicBezTo>
                      <a:pt x="22194" y="10360"/>
                      <a:pt x="22273" y="10404"/>
                      <a:pt x="22324" y="10447"/>
                    </a:cubicBezTo>
                    <a:lnTo>
                      <a:pt x="22324" y="10447"/>
                    </a:lnTo>
                    <a:cubicBezTo>
                      <a:pt x="21809" y="9979"/>
                      <a:pt x="21272" y="9511"/>
                      <a:pt x="20758" y="8997"/>
                    </a:cubicBezTo>
                    <a:cubicBezTo>
                      <a:pt x="20262" y="8501"/>
                      <a:pt x="19742" y="8005"/>
                      <a:pt x="19246" y="7462"/>
                    </a:cubicBezTo>
                    <a:cubicBezTo>
                      <a:pt x="18750" y="6942"/>
                      <a:pt x="18277" y="6422"/>
                      <a:pt x="17781" y="5902"/>
                    </a:cubicBezTo>
                    <a:cubicBezTo>
                      <a:pt x="17261" y="5382"/>
                      <a:pt x="16789" y="4863"/>
                      <a:pt x="16292" y="4367"/>
                    </a:cubicBezTo>
                    <a:cubicBezTo>
                      <a:pt x="15796" y="3870"/>
                      <a:pt x="15253" y="3351"/>
                      <a:pt x="14733" y="2925"/>
                    </a:cubicBezTo>
                    <a:cubicBezTo>
                      <a:pt x="14662" y="2854"/>
                      <a:pt x="14591" y="2807"/>
                      <a:pt x="14520" y="2736"/>
                    </a:cubicBezTo>
                    <a:cubicBezTo>
                      <a:pt x="14517" y="2733"/>
                      <a:pt x="14513" y="2732"/>
                      <a:pt x="14507" y="2732"/>
                    </a:cubicBezTo>
                    <a:close/>
                    <a:moveTo>
                      <a:pt x="22324" y="10447"/>
                    </a:moveTo>
                    <a:cubicBezTo>
                      <a:pt x="22329" y="10452"/>
                      <a:pt x="22335" y="10457"/>
                      <a:pt x="22341" y="10462"/>
                    </a:cubicBezTo>
                    <a:cubicBezTo>
                      <a:pt x="22336" y="10457"/>
                      <a:pt x="22330" y="10452"/>
                      <a:pt x="22324" y="10447"/>
                    </a:cubicBezTo>
                    <a:close/>
                    <a:moveTo>
                      <a:pt x="722" y="5406"/>
                    </a:moveTo>
                    <a:cubicBezTo>
                      <a:pt x="675" y="5406"/>
                      <a:pt x="580" y="5430"/>
                      <a:pt x="627" y="5501"/>
                    </a:cubicBezTo>
                    <a:cubicBezTo>
                      <a:pt x="911" y="5879"/>
                      <a:pt x="1171" y="6257"/>
                      <a:pt x="1478" y="6611"/>
                    </a:cubicBezTo>
                    <a:cubicBezTo>
                      <a:pt x="1738" y="6966"/>
                      <a:pt x="2021" y="7344"/>
                      <a:pt x="2329" y="7698"/>
                    </a:cubicBezTo>
                    <a:cubicBezTo>
                      <a:pt x="2612" y="8052"/>
                      <a:pt x="2943" y="8407"/>
                      <a:pt x="3250" y="8738"/>
                    </a:cubicBezTo>
                    <a:cubicBezTo>
                      <a:pt x="3557" y="9068"/>
                      <a:pt x="3888" y="9399"/>
                      <a:pt x="4242" y="9683"/>
                    </a:cubicBezTo>
                    <a:lnTo>
                      <a:pt x="4786" y="10132"/>
                    </a:lnTo>
                    <a:cubicBezTo>
                      <a:pt x="4857" y="10179"/>
                      <a:pt x="4951" y="10273"/>
                      <a:pt x="5046" y="10344"/>
                    </a:cubicBezTo>
                    <a:cubicBezTo>
                      <a:pt x="5140" y="10391"/>
                      <a:pt x="5211" y="10486"/>
                      <a:pt x="5329" y="10510"/>
                    </a:cubicBezTo>
                    <a:cubicBezTo>
                      <a:pt x="5340" y="10513"/>
                      <a:pt x="5350" y="10516"/>
                      <a:pt x="5359" y="10519"/>
                    </a:cubicBezTo>
                    <a:lnTo>
                      <a:pt x="5359" y="10519"/>
                    </a:lnTo>
                    <a:cubicBezTo>
                      <a:pt x="5208" y="10429"/>
                      <a:pt x="5060" y="10312"/>
                      <a:pt x="4928" y="10179"/>
                    </a:cubicBezTo>
                    <a:lnTo>
                      <a:pt x="4384" y="9754"/>
                    </a:lnTo>
                    <a:cubicBezTo>
                      <a:pt x="4030" y="9446"/>
                      <a:pt x="3699" y="9116"/>
                      <a:pt x="3415" y="8808"/>
                    </a:cubicBezTo>
                    <a:cubicBezTo>
                      <a:pt x="3085" y="8478"/>
                      <a:pt x="2801" y="8123"/>
                      <a:pt x="2494" y="7769"/>
                    </a:cubicBezTo>
                    <a:cubicBezTo>
                      <a:pt x="2210" y="7414"/>
                      <a:pt x="1903" y="7060"/>
                      <a:pt x="1643" y="6682"/>
                    </a:cubicBezTo>
                    <a:cubicBezTo>
                      <a:pt x="1383" y="6328"/>
                      <a:pt x="1100" y="5926"/>
                      <a:pt x="816" y="5548"/>
                    </a:cubicBezTo>
                    <a:cubicBezTo>
                      <a:pt x="793" y="5501"/>
                      <a:pt x="746" y="5453"/>
                      <a:pt x="722" y="5406"/>
                    </a:cubicBezTo>
                    <a:close/>
                    <a:moveTo>
                      <a:pt x="13956" y="4506"/>
                    </a:moveTo>
                    <a:cubicBezTo>
                      <a:pt x="13928" y="4506"/>
                      <a:pt x="13915" y="4526"/>
                      <a:pt x="13930" y="4556"/>
                    </a:cubicBezTo>
                    <a:cubicBezTo>
                      <a:pt x="14260" y="5075"/>
                      <a:pt x="14638" y="5572"/>
                      <a:pt x="15064" y="6044"/>
                    </a:cubicBezTo>
                    <a:cubicBezTo>
                      <a:pt x="15465" y="6517"/>
                      <a:pt x="15891" y="6989"/>
                      <a:pt x="16363" y="7414"/>
                    </a:cubicBezTo>
                    <a:cubicBezTo>
                      <a:pt x="16789" y="7840"/>
                      <a:pt x="17285" y="8241"/>
                      <a:pt x="17805" y="8619"/>
                    </a:cubicBezTo>
                    <a:cubicBezTo>
                      <a:pt x="18301" y="8997"/>
                      <a:pt x="18821" y="9328"/>
                      <a:pt x="19364" y="9659"/>
                    </a:cubicBezTo>
                    <a:cubicBezTo>
                      <a:pt x="19907" y="9966"/>
                      <a:pt x="20451" y="10250"/>
                      <a:pt x="21041" y="10486"/>
                    </a:cubicBezTo>
                    <a:cubicBezTo>
                      <a:pt x="21112" y="10510"/>
                      <a:pt x="21183" y="10533"/>
                      <a:pt x="21254" y="10557"/>
                    </a:cubicBezTo>
                    <a:cubicBezTo>
                      <a:pt x="20687" y="10297"/>
                      <a:pt x="20120" y="10037"/>
                      <a:pt x="19600" y="9706"/>
                    </a:cubicBezTo>
                    <a:cubicBezTo>
                      <a:pt x="19057" y="9423"/>
                      <a:pt x="18537" y="9068"/>
                      <a:pt x="18041" y="8714"/>
                    </a:cubicBezTo>
                    <a:cubicBezTo>
                      <a:pt x="17521" y="8360"/>
                      <a:pt x="17048" y="7934"/>
                      <a:pt x="16576" y="7533"/>
                    </a:cubicBezTo>
                    <a:cubicBezTo>
                      <a:pt x="16151" y="7107"/>
                      <a:pt x="15702" y="6658"/>
                      <a:pt x="15276" y="6186"/>
                    </a:cubicBezTo>
                    <a:cubicBezTo>
                      <a:pt x="14875" y="5713"/>
                      <a:pt x="14520" y="5217"/>
                      <a:pt x="14166" y="4721"/>
                    </a:cubicBezTo>
                    <a:cubicBezTo>
                      <a:pt x="14142" y="4650"/>
                      <a:pt x="14071" y="4603"/>
                      <a:pt x="14024" y="4532"/>
                    </a:cubicBezTo>
                    <a:cubicBezTo>
                      <a:pt x="13997" y="4514"/>
                      <a:pt x="13973" y="4506"/>
                      <a:pt x="13956" y="4506"/>
                    </a:cubicBezTo>
                    <a:close/>
                    <a:moveTo>
                      <a:pt x="5359" y="10519"/>
                    </a:moveTo>
                    <a:cubicBezTo>
                      <a:pt x="5396" y="10541"/>
                      <a:pt x="5434" y="10562"/>
                      <a:pt x="5471" y="10581"/>
                    </a:cubicBezTo>
                    <a:cubicBezTo>
                      <a:pt x="5431" y="10541"/>
                      <a:pt x="5408" y="10534"/>
                      <a:pt x="5359" y="10519"/>
                    </a:cubicBezTo>
                    <a:close/>
                    <a:moveTo>
                      <a:pt x="23525" y="7856"/>
                    </a:moveTo>
                    <a:cubicBezTo>
                      <a:pt x="23512" y="7856"/>
                      <a:pt x="23506" y="7894"/>
                      <a:pt x="23522" y="7911"/>
                    </a:cubicBezTo>
                    <a:cubicBezTo>
                      <a:pt x="23617" y="8029"/>
                      <a:pt x="23735" y="8147"/>
                      <a:pt x="23853" y="8241"/>
                    </a:cubicBezTo>
                    <a:cubicBezTo>
                      <a:pt x="23971" y="8336"/>
                      <a:pt x="24066" y="8454"/>
                      <a:pt x="24184" y="8525"/>
                    </a:cubicBezTo>
                    <a:cubicBezTo>
                      <a:pt x="24420" y="8738"/>
                      <a:pt x="24656" y="8927"/>
                      <a:pt x="24893" y="9092"/>
                    </a:cubicBezTo>
                    <a:cubicBezTo>
                      <a:pt x="25389" y="9446"/>
                      <a:pt x="25885" y="9777"/>
                      <a:pt x="26429" y="10061"/>
                    </a:cubicBezTo>
                    <a:cubicBezTo>
                      <a:pt x="26712" y="10250"/>
                      <a:pt x="27019" y="10391"/>
                      <a:pt x="27350" y="10581"/>
                    </a:cubicBezTo>
                    <a:cubicBezTo>
                      <a:pt x="27350" y="10581"/>
                      <a:pt x="27374" y="10581"/>
                      <a:pt x="27350" y="10533"/>
                    </a:cubicBezTo>
                    <a:cubicBezTo>
                      <a:pt x="27066" y="10391"/>
                      <a:pt x="26807" y="10226"/>
                      <a:pt x="26570" y="10061"/>
                    </a:cubicBezTo>
                    <a:cubicBezTo>
                      <a:pt x="26310" y="9919"/>
                      <a:pt x="26051" y="9754"/>
                      <a:pt x="25814" y="9588"/>
                    </a:cubicBezTo>
                    <a:cubicBezTo>
                      <a:pt x="25294" y="9281"/>
                      <a:pt x="24798" y="8950"/>
                      <a:pt x="24326" y="8572"/>
                    </a:cubicBezTo>
                    <a:cubicBezTo>
                      <a:pt x="24208" y="8454"/>
                      <a:pt x="24066" y="8360"/>
                      <a:pt x="23948" y="8241"/>
                    </a:cubicBezTo>
                    <a:cubicBezTo>
                      <a:pt x="23830" y="8123"/>
                      <a:pt x="23711" y="8005"/>
                      <a:pt x="23546" y="7887"/>
                    </a:cubicBezTo>
                    <a:cubicBezTo>
                      <a:pt x="23539" y="7865"/>
                      <a:pt x="23531" y="7856"/>
                      <a:pt x="23525" y="7856"/>
                    </a:cubicBezTo>
                    <a:close/>
                    <a:moveTo>
                      <a:pt x="96" y="6404"/>
                    </a:moveTo>
                    <a:cubicBezTo>
                      <a:pt x="90" y="6404"/>
                      <a:pt x="84" y="6422"/>
                      <a:pt x="84" y="6446"/>
                    </a:cubicBezTo>
                    <a:cubicBezTo>
                      <a:pt x="249" y="6800"/>
                      <a:pt x="462" y="7107"/>
                      <a:pt x="698" y="7438"/>
                    </a:cubicBezTo>
                    <a:cubicBezTo>
                      <a:pt x="935" y="7769"/>
                      <a:pt x="1171" y="8052"/>
                      <a:pt x="1431" y="8383"/>
                    </a:cubicBezTo>
                    <a:cubicBezTo>
                      <a:pt x="1714" y="8690"/>
                      <a:pt x="1974" y="8974"/>
                      <a:pt x="2258" y="9234"/>
                    </a:cubicBezTo>
                    <a:cubicBezTo>
                      <a:pt x="2565" y="9517"/>
                      <a:pt x="2848" y="9777"/>
                      <a:pt x="3179" y="10013"/>
                    </a:cubicBezTo>
                    <a:cubicBezTo>
                      <a:pt x="3368" y="10132"/>
                      <a:pt x="3510" y="10250"/>
                      <a:pt x="3675" y="10368"/>
                    </a:cubicBezTo>
                    <a:cubicBezTo>
                      <a:pt x="3770" y="10415"/>
                      <a:pt x="3864" y="10486"/>
                      <a:pt x="3959" y="10510"/>
                    </a:cubicBezTo>
                    <a:cubicBezTo>
                      <a:pt x="4030" y="10581"/>
                      <a:pt x="4124" y="10604"/>
                      <a:pt x="4242" y="10628"/>
                    </a:cubicBezTo>
                    <a:cubicBezTo>
                      <a:pt x="4262" y="10628"/>
                      <a:pt x="4278" y="10630"/>
                      <a:pt x="4292" y="10632"/>
                    </a:cubicBezTo>
                    <a:lnTo>
                      <a:pt x="4292" y="10632"/>
                    </a:lnTo>
                    <a:cubicBezTo>
                      <a:pt x="4271" y="10624"/>
                      <a:pt x="4252" y="10614"/>
                      <a:pt x="4242" y="10604"/>
                    </a:cubicBezTo>
                    <a:cubicBezTo>
                      <a:pt x="4195" y="10581"/>
                      <a:pt x="4148" y="10533"/>
                      <a:pt x="4101" y="10533"/>
                    </a:cubicBezTo>
                    <a:cubicBezTo>
                      <a:pt x="4006" y="10486"/>
                      <a:pt x="3912" y="10462"/>
                      <a:pt x="3841" y="10391"/>
                    </a:cubicBezTo>
                    <a:cubicBezTo>
                      <a:pt x="3652" y="10273"/>
                      <a:pt x="3510" y="10179"/>
                      <a:pt x="3321" y="10061"/>
                    </a:cubicBezTo>
                    <a:cubicBezTo>
                      <a:pt x="3014" y="9824"/>
                      <a:pt x="2707" y="9588"/>
                      <a:pt x="2423" y="9328"/>
                    </a:cubicBezTo>
                    <a:cubicBezTo>
                      <a:pt x="2116" y="9068"/>
                      <a:pt x="1856" y="8808"/>
                      <a:pt x="1596" y="8501"/>
                    </a:cubicBezTo>
                    <a:cubicBezTo>
                      <a:pt x="1313" y="8218"/>
                      <a:pt x="1076" y="7911"/>
                      <a:pt x="840" y="7580"/>
                    </a:cubicBezTo>
                    <a:cubicBezTo>
                      <a:pt x="604" y="7273"/>
                      <a:pt x="415" y="6942"/>
                      <a:pt x="202" y="6587"/>
                    </a:cubicBezTo>
                    <a:cubicBezTo>
                      <a:pt x="178" y="6564"/>
                      <a:pt x="131" y="6493"/>
                      <a:pt x="108" y="6469"/>
                    </a:cubicBezTo>
                    <a:cubicBezTo>
                      <a:pt x="108" y="6422"/>
                      <a:pt x="102" y="6404"/>
                      <a:pt x="96" y="6404"/>
                    </a:cubicBezTo>
                    <a:close/>
                    <a:moveTo>
                      <a:pt x="4292" y="10632"/>
                    </a:moveTo>
                    <a:cubicBezTo>
                      <a:pt x="4322" y="10643"/>
                      <a:pt x="4357" y="10651"/>
                      <a:pt x="4384" y="10651"/>
                    </a:cubicBezTo>
                    <a:cubicBezTo>
                      <a:pt x="4350" y="10651"/>
                      <a:pt x="4328" y="10639"/>
                      <a:pt x="4292" y="10632"/>
                    </a:cubicBezTo>
                    <a:close/>
                    <a:moveTo>
                      <a:pt x="23176" y="6795"/>
                    </a:moveTo>
                    <a:cubicBezTo>
                      <a:pt x="23145" y="6795"/>
                      <a:pt x="23121" y="6851"/>
                      <a:pt x="23121" y="6918"/>
                    </a:cubicBezTo>
                    <a:cubicBezTo>
                      <a:pt x="23239" y="7084"/>
                      <a:pt x="23381" y="7225"/>
                      <a:pt x="23522" y="7391"/>
                    </a:cubicBezTo>
                    <a:cubicBezTo>
                      <a:pt x="23641" y="7533"/>
                      <a:pt x="23830" y="7674"/>
                      <a:pt x="23971" y="7816"/>
                    </a:cubicBezTo>
                    <a:cubicBezTo>
                      <a:pt x="24302" y="8100"/>
                      <a:pt x="24633" y="8360"/>
                      <a:pt x="24964" y="8619"/>
                    </a:cubicBezTo>
                    <a:cubicBezTo>
                      <a:pt x="25342" y="8856"/>
                      <a:pt x="25696" y="9116"/>
                      <a:pt x="26051" y="9352"/>
                    </a:cubicBezTo>
                    <a:cubicBezTo>
                      <a:pt x="26429" y="9635"/>
                      <a:pt x="26783" y="9872"/>
                      <a:pt x="27161" y="10108"/>
                    </a:cubicBezTo>
                    <a:cubicBezTo>
                      <a:pt x="27539" y="10344"/>
                      <a:pt x="27941" y="10533"/>
                      <a:pt x="28342" y="10722"/>
                    </a:cubicBezTo>
                    <a:cubicBezTo>
                      <a:pt x="28366" y="10722"/>
                      <a:pt x="28437" y="10746"/>
                      <a:pt x="28484" y="10770"/>
                    </a:cubicBezTo>
                    <a:cubicBezTo>
                      <a:pt x="28531" y="10770"/>
                      <a:pt x="28555" y="10746"/>
                      <a:pt x="28531" y="10746"/>
                    </a:cubicBezTo>
                    <a:cubicBezTo>
                      <a:pt x="28130" y="10581"/>
                      <a:pt x="27752" y="10368"/>
                      <a:pt x="27374" y="10132"/>
                    </a:cubicBezTo>
                    <a:cubicBezTo>
                      <a:pt x="26996" y="9895"/>
                      <a:pt x="26594" y="9659"/>
                      <a:pt x="26240" y="9399"/>
                    </a:cubicBezTo>
                    <a:cubicBezTo>
                      <a:pt x="25885" y="9116"/>
                      <a:pt x="25531" y="8879"/>
                      <a:pt x="25176" y="8619"/>
                    </a:cubicBezTo>
                    <a:cubicBezTo>
                      <a:pt x="24822" y="8360"/>
                      <a:pt x="24515" y="8100"/>
                      <a:pt x="24184" y="7816"/>
                    </a:cubicBezTo>
                    <a:cubicBezTo>
                      <a:pt x="23853" y="7556"/>
                      <a:pt x="23570" y="7273"/>
                      <a:pt x="23286" y="6942"/>
                    </a:cubicBezTo>
                    <a:cubicBezTo>
                      <a:pt x="23262" y="6918"/>
                      <a:pt x="23239" y="6847"/>
                      <a:pt x="23215" y="6824"/>
                    </a:cubicBezTo>
                    <a:cubicBezTo>
                      <a:pt x="23202" y="6804"/>
                      <a:pt x="23188" y="6795"/>
                      <a:pt x="23176" y="6795"/>
                    </a:cubicBezTo>
                    <a:close/>
                    <a:moveTo>
                      <a:pt x="23759" y="6328"/>
                    </a:moveTo>
                    <a:cubicBezTo>
                      <a:pt x="23735" y="6375"/>
                      <a:pt x="23711" y="6398"/>
                      <a:pt x="23735" y="6446"/>
                    </a:cubicBezTo>
                    <a:lnTo>
                      <a:pt x="24349" y="6800"/>
                    </a:lnTo>
                    <a:cubicBezTo>
                      <a:pt x="24562" y="6918"/>
                      <a:pt x="24775" y="7036"/>
                      <a:pt x="24987" y="7178"/>
                    </a:cubicBezTo>
                    <a:cubicBezTo>
                      <a:pt x="25389" y="7438"/>
                      <a:pt x="25767" y="7698"/>
                      <a:pt x="26192" y="7981"/>
                    </a:cubicBezTo>
                    <a:cubicBezTo>
                      <a:pt x="26570" y="8241"/>
                      <a:pt x="26948" y="8525"/>
                      <a:pt x="27350" y="8832"/>
                    </a:cubicBezTo>
                    <a:cubicBezTo>
                      <a:pt x="27728" y="9116"/>
                      <a:pt x="28082" y="9446"/>
                      <a:pt x="28437" y="9754"/>
                    </a:cubicBezTo>
                    <a:cubicBezTo>
                      <a:pt x="28602" y="9895"/>
                      <a:pt x="28791" y="10061"/>
                      <a:pt x="28957" y="10226"/>
                    </a:cubicBezTo>
                    <a:cubicBezTo>
                      <a:pt x="29146" y="10391"/>
                      <a:pt x="29311" y="10533"/>
                      <a:pt x="29500" y="10722"/>
                    </a:cubicBezTo>
                    <a:cubicBezTo>
                      <a:pt x="29547" y="10746"/>
                      <a:pt x="29595" y="10817"/>
                      <a:pt x="29642" y="10840"/>
                    </a:cubicBezTo>
                    <a:cubicBezTo>
                      <a:pt x="29642" y="10840"/>
                      <a:pt x="29666" y="10840"/>
                      <a:pt x="29666" y="10817"/>
                    </a:cubicBezTo>
                    <a:cubicBezTo>
                      <a:pt x="29358" y="10462"/>
                      <a:pt x="29004" y="10132"/>
                      <a:pt x="28650" y="9801"/>
                    </a:cubicBezTo>
                    <a:cubicBezTo>
                      <a:pt x="28295" y="9470"/>
                      <a:pt x="27941" y="9163"/>
                      <a:pt x="27539" y="8856"/>
                    </a:cubicBezTo>
                    <a:lnTo>
                      <a:pt x="26405" y="7981"/>
                    </a:lnTo>
                    <a:cubicBezTo>
                      <a:pt x="26003" y="7674"/>
                      <a:pt x="25602" y="7414"/>
                      <a:pt x="25176" y="7155"/>
                    </a:cubicBezTo>
                    <a:cubicBezTo>
                      <a:pt x="24987" y="7036"/>
                      <a:pt x="24775" y="6871"/>
                      <a:pt x="24562" y="6753"/>
                    </a:cubicBezTo>
                    <a:lnTo>
                      <a:pt x="23948" y="6398"/>
                    </a:lnTo>
                    <a:lnTo>
                      <a:pt x="23759" y="6328"/>
                    </a:lnTo>
                    <a:close/>
                    <a:moveTo>
                      <a:pt x="22341" y="11951"/>
                    </a:moveTo>
                    <a:lnTo>
                      <a:pt x="22341" y="11951"/>
                    </a:lnTo>
                    <a:cubicBezTo>
                      <a:pt x="22309" y="11979"/>
                      <a:pt x="22276" y="12007"/>
                      <a:pt x="22244" y="12035"/>
                    </a:cubicBezTo>
                    <a:lnTo>
                      <a:pt x="22244" y="12035"/>
                    </a:lnTo>
                    <a:cubicBezTo>
                      <a:pt x="22280" y="12011"/>
                      <a:pt x="22317" y="11987"/>
                      <a:pt x="22341" y="11951"/>
                    </a:cubicBezTo>
                    <a:close/>
                    <a:moveTo>
                      <a:pt x="22244" y="12035"/>
                    </a:moveTo>
                    <a:lnTo>
                      <a:pt x="22244" y="12035"/>
                    </a:lnTo>
                    <a:cubicBezTo>
                      <a:pt x="22210" y="12058"/>
                      <a:pt x="22177" y="12081"/>
                      <a:pt x="22153" y="12114"/>
                    </a:cubicBezTo>
                    <a:lnTo>
                      <a:pt x="22153" y="12114"/>
                    </a:lnTo>
                    <a:cubicBezTo>
                      <a:pt x="22184" y="12088"/>
                      <a:pt x="22214" y="12061"/>
                      <a:pt x="22244" y="12035"/>
                    </a:cubicBezTo>
                    <a:close/>
                    <a:moveTo>
                      <a:pt x="22153" y="12114"/>
                    </a:moveTo>
                    <a:lnTo>
                      <a:pt x="22153" y="12114"/>
                    </a:lnTo>
                    <a:cubicBezTo>
                      <a:pt x="22151" y="12117"/>
                      <a:pt x="22148" y="12119"/>
                      <a:pt x="22145" y="12122"/>
                    </a:cubicBezTo>
                    <a:lnTo>
                      <a:pt x="22145" y="12122"/>
                    </a:lnTo>
                    <a:cubicBezTo>
                      <a:pt x="22147" y="12120"/>
                      <a:pt x="22150" y="12118"/>
                      <a:pt x="22152" y="12116"/>
                    </a:cubicBezTo>
                    <a:cubicBezTo>
                      <a:pt x="22152" y="12116"/>
                      <a:pt x="22153" y="12115"/>
                      <a:pt x="22153" y="12114"/>
                    </a:cubicBezTo>
                    <a:close/>
                    <a:moveTo>
                      <a:pt x="4455" y="12116"/>
                    </a:moveTo>
                    <a:cubicBezTo>
                      <a:pt x="4442" y="12125"/>
                      <a:pt x="4429" y="12133"/>
                      <a:pt x="4416" y="12141"/>
                    </a:cubicBezTo>
                    <a:lnTo>
                      <a:pt x="4416" y="12141"/>
                    </a:lnTo>
                    <a:cubicBezTo>
                      <a:pt x="4432" y="12133"/>
                      <a:pt x="4447" y="12125"/>
                      <a:pt x="4455" y="12116"/>
                    </a:cubicBezTo>
                    <a:close/>
                    <a:moveTo>
                      <a:pt x="14733" y="12164"/>
                    </a:moveTo>
                    <a:lnTo>
                      <a:pt x="14733" y="12164"/>
                    </a:lnTo>
                    <a:cubicBezTo>
                      <a:pt x="14698" y="12186"/>
                      <a:pt x="14663" y="12208"/>
                      <a:pt x="14629" y="12231"/>
                    </a:cubicBezTo>
                    <a:lnTo>
                      <a:pt x="14629" y="12231"/>
                    </a:lnTo>
                    <a:cubicBezTo>
                      <a:pt x="14661" y="12213"/>
                      <a:pt x="14695" y="12192"/>
                      <a:pt x="14733" y="12164"/>
                    </a:cubicBezTo>
                    <a:close/>
                    <a:moveTo>
                      <a:pt x="9795" y="13227"/>
                    </a:moveTo>
                    <a:cubicBezTo>
                      <a:pt x="9775" y="13237"/>
                      <a:pt x="9754" y="13251"/>
                      <a:pt x="9734" y="13266"/>
                    </a:cubicBezTo>
                    <a:lnTo>
                      <a:pt x="9734" y="13266"/>
                    </a:lnTo>
                    <a:cubicBezTo>
                      <a:pt x="9754" y="13253"/>
                      <a:pt x="9775" y="13240"/>
                      <a:pt x="9795" y="13227"/>
                    </a:cubicBezTo>
                    <a:close/>
                    <a:moveTo>
                      <a:pt x="9734" y="13266"/>
                    </a:moveTo>
                    <a:cubicBezTo>
                      <a:pt x="9702" y="13287"/>
                      <a:pt x="9670" y="13309"/>
                      <a:pt x="9638" y="13330"/>
                    </a:cubicBezTo>
                    <a:lnTo>
                      <a:pt x="9638" y="13330"/>
                    </a:lnTo>
                    <a:cubicBezTo>
                      <a:pt x="9643" y="13327"/>
                      <a:pt x="9648" y="13324"/>
                      <a:pt x="9653" y="13321"/>
                    </a:cubicBezTo>
                    <a:cubicBezTo>
                      <a:pt x="9680" y="13308"/>
                      <a:pt x="9707" y="13286"/>
                      <a:pt x="9734" y="13266"/>
                    </a:cubicBezTo>
                    <a:close/>
                    <a:moveTo>
                      <a:pt x="27374" y="11904"/>
                    </a:moveTo>
                    <a:cubicBezTo>
                      <a:pt x="27066" y="12045"/>
                      <a:pt x="26759" y="12234"/>
                      <a:pt x="26452" y="12400"/>
                    </a:cubicBezTo>
                    <a:cubicBezTo>
                      <a:pt x="25932" y="12707"/>
                      <a:pt x="25413" y="13014"/>
                      <a:pt x="24916" y="13369"/>
                    </a:cubicBezTo>
                    <a:cubicBezTo>
                      <a:pt x="24680" y="13558"/>
                      <a:pt x="24420" y="13723"/>
                      <a:pt x="24208" y="13936"/>
                    </a:cubicBezTo>
                    <a:cubicBezTo>
                      <a:pt x="24089" y="14030"/>
                      <a:pt x="23971" y="14148"/>
                      <a:pt x="23877" y="14243"/>
                    </a:cubicBezTo>
                    <a:cubicBezTo>
                      <a:pt x="23759" y="14361"/>
                      <a:pt x="23641" y="14432"/>
                      <a:pt x="23570" y="14550"/>
                    </a:cubicBezTo>
                    <a:cubicBezTo>
                      <a:pt x="23509" y="14550"/>
                      <a:pt x="23518" y="14602"/>
                      <a:pt x="23566" y="14602"/>
                    </a:cubicBezTo>
                    <a:cubicBezTo>
                      <a:pt x="23574" y="14602"/>
                      <a:pt x="23583" y="14601"/>
                      <a:pt x="23593" y="14597"/>
                    </a:cubicBezTo>
                    <a:cubicBezTo>
                      <a:pt x="23711" y="14479"/>
                      <a:pt x="23830" y="14361"/>
                      <a:pt x="23971" y="14243"/>
                    </a:cubicBezTo>
                    <a:cubicBezTo>
                      <a:pt x="24089" y="14125"/>
                      <a:pt x="24231" y="14006"/>
                      <a:pt x="24349" y="13912"/>
                    </a:cubicBezTo>
                    <a:cubicBezTo>
                      <a:pt x="24822" y="13534"/>
                      <a:pt x="25294" y="13180"/>
                      <a:pt x="25838" y="12872"/>
                    </a:cubicBezTo>
                    <a:cubicBezTo>
                      <a:pt x="26098" y="12731"/>
                      <a:pt x="26358" y="12542"/>
                      <a:pt x="26594" y="12400"/>
                    </a:cubicBezTo>
                    <a:cubicBezTo>
                      <a:pt x="26877" y="12258"/>
                      <a:pt x="27137" y="12069"/>
                      <a:pt x="27374" y="11927"/>
                    </a:cubicBezTo>
                    <a:lnTo>
                      <a:pt x="27374" y="11904"/>
                    </a:lnTo>
                    <a:close/>
                    <a:moveTo>
                      <a:pt x="28413" y="12116"/>
                    </a:moveTo>
                    <a:lnTo>
                      <a:pt x="28413" y="12116"/>
                    </a:lnTo>
                    <a:cubicBezTo>
                      <a:pt x="28106" y="12329"/>
                      <a:pt x="27775" y="12565"/>
                      <a:pt x="27468" y="12825"/>
                    </a:cubicBezTo>
                    <a:cubicBezTo>
                      <a:pt x="26901" y="13227"/>
                      <a:pt x="26358" y="13652"/>
                      <a:pt x="25814" y="14030"/>
                    </a:cubicBezTo>
                    <a:cubicBezTo>
                      <a:pt x="25507" y="14243"/>
                      <a:pt x="25247" y="14432"/>
                      <a:pt x="24940" y="14621"/>
                    </a:cubicBezTo>
                    <a:cubicBezTo>
                      <a:pt x="24656" y="14810"/>
                      <a:pt x="24397" y="14999"/>
                      <a:pt x="24089" y="15211"/>
                    </a:cubicBezTo>
                    <a:cubicBezTo>
                      <a:pt x="24068" y="15254"/>
                      <a:pt x="24085" y="15333"/>
                      <a:pt x="24139" y="15333"/>
                    </a:cubicBezTo>
                    <a:cubicBezTo>
                      <a:pt x="24146" y="15333"/>
                      <a:pt x="24153" y="15332"/>
                      <a:pt x="24160" y="15330"/>
                    </a:cubicBezTo>
                    <a:cubicBezTo>
                      <a:pt x="24467" y="15117"/>
                      <a:pt x="24798" y="14881"/>
                      <a:pt x="25105" y="14644"/>
                    </a:cubicBezTo>
                    <a:cubicBezTo>
                      <a:pt x="25649" y="14243"/>
                      <a:pt x="26216" y="13841"/>
                      <a:pt x="26783" y="13416"/>
                    </a:cubicBezTo>
                    <a:cubicBezTo>
                      <a:pt x="27326" y="12990"/>
                      <a:pt x="27870" y="12542"/>
                      <a:pt x="28413" y="12116"/>
                    </a:cubicBezTo>
                    <a:close/>
                    <a:moveTo>
                      <a:pt x="28484" y="11667"/>
                    </a:moveTo>
                    <a:cubicBezTo>
                      <a:pt x="28437" y="11691"/>
                      <a:pt x="28366" y="11715"/>
                      <a:pt x="28342" y="11715"/>
                    </a:cubicBezTo>
                    <a:cubicBezTo>
                      <a:pt x="27941" y="11904"/>
                      <a:pt x="27539" y="12116"/>
                      <a:pt x="27161" y="12353"/>
                    </a:cubicBezTo>
                    <a:cubicBezTo>
                      <a:pt x="26783" y="12589"/>
                      <a:pt x="26429" y="12825"/>
                      <a:pt x="26051" y="13085"/>
                    </a:cubicBezTo>
                    <a:cubicBezTo>
                      <a:pt x="25696" y="13321"/>
                      <a:pt x="25342" y="13581"/>
                      <a:pt x="24964" y="13817"/>
                    </a:cubicBezTo>
                    <a:cubicBezTo>
                      <a:pt x="24633" y="14077"/>
                      <a:pt x="24302" y="14361"/>
                      <a:pt x="23971" y="14621"/>
                    </a:cubicBezTo>
                    <a:cubicBezTo>
                      <a:pt x="23830" y="14763"/>
                      <a:pt x="23641" y="14904"/>
                      <a:pt x="23522" y="15070"/>
                    </a:cubicBezTo>
                    <a:cubicBezTo>
                      <a:pt x="23381" y="15211"/>
                      <a:pt x="23239" y="15353"/>
                      <a:pt x="23121" y="15542"/>
                    </a:cubicBezTo>
                    <a:cubicBezTo>
                      <a:pt x="23121" y="15592"/>
                      <a:pt x="23144" y="15642"/>
                      <a:pt x="23175" y="15642"/>
                    </a:cubicBezTo>
                    <a:cubicBezTo>
                      <a:pt x="23188" y="15642"/>
                      <a:pt x="23201" y="15634"/>
                      <a:pt x="23215" y="15613"/>
                    </a:cubicBezTo>
                    <a:cubicBezTo>
                      <a:pt x="23239" y="15589"/>
                      <a:pt x="23262" y="15542"/>
                      <a:pt x="23286" y="15495"/>
                    </a:cubicBezTo>
                    <a:cubicBezTo>
                      <a:pt x="23570" y="15188"/>
                      <a:pt x="23853" y="14881"/>
                      <a:pt x="24184" y="14621"/>
                    </a:cubicBezTo>
                    <a:cubicBezTo>
                      <a:pt x="24515" y="14361"/>
                      <a:pt x="24822" y="14077"/>
                      <a:pt x="25176" y="13817"/>
                    </a:cubicBezTo>
                    <a:cubicBezTo>
                      <a:pt x="25531" y="13558"/>
                      <a:pt x="25885" y="13321"/>
                      <a:pt x="26240" y="13061"/>
                    </a:cubicBezTo>
                    <a:cubicBezTo>
                      <a:pt x="26594" y="12778"/>
                      <a:pt x="26996" y="12542"/>
                      <a:pt x="27374" y="12305"/>
                    </a:cubicBezTo>
                    <a:cubicBezTo>
                      <a:pt x="27752" y="12069"/>
                      <a:pt x="28130" y="11880"/>
                      <a:pt x="28531" y="11691"/>
                    </a:cubicBezTo>
                    <a:cubicBezTo>
                      <a:pt x="28555" y="11691"/>
                      <a:pt x="28531" y="11667"/>
                      <a:pt x="28484" y="11667"/>
                    </a:cubicBezTo>
                    <a:close/>
                    <a:moveTo>
                      <a:pt x="4431" y="11833"/>
                    </a:moveTo>
                    <a:cubicBezTo>
                      <a:pt x="4361" y="11833"/>
                      <a:pt x="4337" y="11856"/>
                      <a:pt x="4266" y="11856"/>
                    </a:cubicBezTo>
                    <a:cubicBezTo>
                      <a:pt x="4195" y="11904"/>
                      <a:pt x="4077" y="11927"/>
                      <a:pt x="3982" y="11975"/>
                    </a:cubicBezTo>
                    <a:cubicBezTo>
                      <a:pt x="3888" y="12045"/>
                      <a:pt x="3793" y="12069"/>
                      <a:pt x="3723" y="12140"/>
                    </a:cubicBezTo>
                    <a:cubicBezTo>
                      <a:pt x="3534" y="12258"/>
                      <a:pt x="3392" y="12376"/>
                      <a:pt x="3203" y="12494"/>
                    </a:cubicBezTo>
                    <a:cubicBezTo>
                      <a:pt x="2896" y="12731"/>
                      <a:pt x="2588" y="12967"/>
                      <a:pt x="2305" y="13250"/>
                    </a:cubicBezTo>
                    <a:cubicBezTo>
                      <a:pt x="1998" y="13510"/>
                      <a:pt x="1738" y="13817"/>
                      <a:pt x="1478" y="14101"/>
                    </a:cubicBezTo>
                    <a:cubicBezTo>
                      <a:pt x="1194" y="14408"/>
                      <a:pt x="958" y="14739"/>
                      <a:pt x="722" y="15046"/>
                    </a:cubicBezTo>
                    <a:cubicBezTo>
                      <a:pt x="489" y="15373"/>
                      <a:pt x="301" y="15699"/>
                      <a:pt x="115" y="16049"/>
                    </a:cubicBezTo>
                    <a:lnTo>
                      <a:pt x="115" y="16049"/>
                    </a:lnTo>
                    <a:cubicBezTo>
                      <a:pt x="120" y="16047"/>
                      <a:pt x="126" y="16044"/>
                      <a:pt x="131" y="16038"/>
                    </a:cubicBezTo>
                    <a:cubicBezTo>
                      <a:pt x="178" y="16015"/>
                      <a:pt x="202" y="15944"/>
                      <a:pt x="226" y="15920"/>
                    </a:cubicBezTo>
                    <a:cubicBezTo>
                      <a:pt x="438" y="15589"/>
                      <a:pt x="627" y="15235"/>
                      <a:pt x="887" y="14904"/>
                    </a:cubicBezTo>
                    <a:cubicBezTo>
                      <a:pt x="1124" y="14574"/>
                      <a:pt x="1360" y="14290"/>
                      <a:pt x="1620" y="13983"/>
                    </a:cubicBezTo>
                    <a:cubicBezTo>
                      <a:pt x="1880" y="13699"/>
                      <a:pt x="2140" y="13439"/>
                      <a:pt x="2447" y="13156"/>
                    </a:cubicBezTo>
                    <a:cubicBezTo>
                      <a:pt x="2730" y="12896"/>
                      <a:pt x="3037" y="12660"/>
                      <a:pt x="3368" y="12423"/>
                    </a:cubicBezTo>
                    <a:cubicBezTo>
                      <a:pt x="3534" y="12305"/>
                      <a:pt x="3675" y="12187"/>
                      <a:pt x="3864" y="12116"/>
                    </a:cubicBezTo>
                    <a:cubicBezTo>
                      <a:pt x="3959" y="12045"/>
                      <a:pt x="4030" y="11975"/>
                      <a:pt x="4124" y="11951"/>
                    </a:cubicBezTo>
                    <a:cubicBezTo>
                      <a:pt x="4195" y="11927"/>
                      <a:pt x="4219" y="11927"/>
                      <a:pt x="4266" y="11904"/>
                    </a:cubicBezTo>
                    <a:cubicBezTo>
                      <a:pt x="4337" y="11880"/>
                      <a:pt x="4361" y="11880"/>
                      <a:pt x="4431" y="11833"/>
                    </a:cubicBezTo>
                    <a:close/>
                    <a:moveTo>
                      <a:pt x="115" y="16049"/>
                    </a:moveTo>
                    <a:lnTo>
                      <a:pt x="115" y="16049"/>
                    </a:lnTo>
                    <a:cubicBezTo>
                      <a:pt x="109" y="16050"/>
                      <a:pt x="105" y="16050"/>
                      <a:pt x="102" y="16050"/>
                    </a:cubicBezTo>
                    <a:cubicBezTo>
                      <a:pt x="96" y="16050"/>
                      <a:pt x="96" y="16050"/>
                      <a:pt x="108" y="16062"/>
                    </a:cubicBezTo>
                    <a:cubicBezTo>
                      <a:pt x="110" y="16058"/>
                      <a:pt x="112" y="16053"/>
                      <a:pt x="115" y="16049"/>
                    </a:cubicBezTo>
                    <a:close/>
                    <a:moveTo>
                      <a:pt x="29642" y="11549"/>
                    </a:moveTo>
                    <a:cubicBezTo>
                      <a:pt x="29618" y="11573"/>
                      <a:pt x="29547" y="11620"/>
                      <a:pt x="29500" y="11667"/>
                    </a:cubicBezTo>
                    <a:cubicBezTo>
                      <a:pt x="29311" y="11809"/>
                      <a:pt x="29146" y="11975"/>
                      <a:pt x="28957" y="12164"/>
                    </a:cubicBezTo>
                    <a:cubicBezTo>
                      <a:pt x="28791" y="12329"/>
                      <a:pt x="28602" y="12494"/>
                      <a:pt x="28437" y="12636"/>
                    </a:cubicBezTo>
                    <a:cubicBezTo>
                      <a:pt x="28082" y="12967"/>
                      <a:pt x="27704" y="13250"/>
                      <a:pt x="27350" y="13558"/>
                    </a:cubicBezTo>
                    <a:cubicBezTo>
                      <a:pt x="26948" y="13841"/>
                      <a:pt x="26570" y="14148"/>
                      <a:pt x="26192" y="14408"/>
                    </a:cubicBezTo>
                    <a:cubicBezTo>
                      <a:pt x="25814" y="14668"/>
                      <a:pt x="25389" y="14952"/>
                      <a:pt x="24987" y="15211"/>
                    </a:cubicBezTo>
                    <a:cubicBezTo>
                      <a:pt x="24775" y="15330"/>
                      <a:pt x="24562" y="15471"/>
                      <a:pt x="24349" y="15589"/>
                    </a:cubicBezTo>
                    <a:lnTo>
                      <a:pt x="23735" y="15944"/>
                    </a:lnTo>
                    <a:cubicBezTo>
                      <a:pt x="23711" y="16038"/>
                      <a:pt x="23735" y="16062"/>
                      <a:pt x="23759" y="16062"/>
                    </a:cubicBezTo>
                    <a:lnTo>
                      <a:pt x="23948" y="15968"/>
                    </a:lnTo>
                    <a:lnTo>
                      <a:pt x="24562" y="15613"/>
                    </a:lnTo>
                    <a:cubicBezTo>
                      <a:pt x="24775" y="15495"/>
                      <a:pt x="24987" y="15353"/>
                      <a:pt x="25176" y="15235"/>
                    </a:cubicBezTo>
                    <a:cubicBezTo>
                      <a:pt x="25602" y="14975"/>
                      <a:pt x="25980" y="14692"/>
                      <a:pt x="26405" y="14408"/>
                    </a:cubicBezTo>
                    <a:cubicBezTo>
                      <a:pt x="26783" y="14101"/>
                      <a:pt x="27161" y="13841"/>
                      <a:pt x="27539" y="13510"/>
                    </a:cubicBezTo>
                    <a:cubicBezTo>
                      <a:pt x="27941" y="13227"/>
                      <a:pt x="28295" y="12896"/>
                      <a:pt x="28650" y="12565"/>
                    </a:cubicBezTo>
                    <a:cubicBezTo>
                      <a:pt x="29004" y="12258"/>
                      <a:pt x="29358" y="11927"/>
                      <a:pt x="29666" y="11573"/>
                    </a:cubicBezTo>
                    <a:cubicBezTo>
                      <a:pt x="29666" y="11573"/>
                      <a:pt x="29666" y="11549"/>
                      <a:pt x="29642" y="11549"/>
                    </a:cubicBezTo>
                    <a:close/>
                    <a:moveTo>
                      <a:pt x="4416" y="12141"/>
                    </a:moveTo>
                    <a:cubicBezTo>
                      <a:pt x="4387" y="12157"/>
                      <a:pt x="4352" y="12172"/>
                      <a:pt x="4337" y="12187"/>
                    </a:cubicBezTo>
                    <a:cubicBezTo>
                      <a:pt x="3982" y="12423"/>
                      <a:pt x="3628" y="12707"/>
                      <a:pt x="3297" y="12967"/>
                    </a:cubicBezTo>
                    <a:cubicBezTo>
                      <a:pt x="2967" y="13227"/>
                      <a:pt x="2659" y="13510"/>
                      <a:pt x="2352" y="13817"/>
                    </a:cubicBezTo>
                    <a:cubicBezTo>
                      <a:pt x="2069" y="14101"/>
                      <a:pt x="1762" y="14432"/>
                      <a:pt x="1502" y="14763"/>
                    </a:cubicBezTo>
                    <a:cubicBezTo>
                      <a:pt x="1242" y="15093"/>
                      <a:pt x="958" y="15448"/>
                      <a:pt x="722" y="15802"/>
                    </a:cubicBezTo>
                    <a:cubicBezTo>
                      <a:pt x="486" y="16157"/>
                      <a:pt x="249" y="16511"/>
                      <a:pt x="60" y="16889"/>
                    </a:cubicBezTo>
                    <a:cubicBezTo>
                      <a:pt x="17" y="16903"/>
                      <a:pt x="35" y="16926"/>
                      <a:pt x="61" y="16926"/>
                    </a:cubicBezTo>
                    <a:cubicBezTo>
                      <a:pt x="78" y="16926"/>
                      <a:pt x="98" y="16917"/>
                      <a:pt x="108" y="16889"/>
                    </a:cubicBezTo>
                    <a:cubicBezTo>
                      <a:pt x="131" y="16842"/>
                      <a:pt x="178" y="16794"/>
                      <a:pt x="202" y="16747"/>
                    </a:cubicBezTo>
                    <a:cubicBezTo>
                      <a:pt x="415" y="16393"/>
                      <a:pt x="651" y="16015"/>
                      <a:pt x="887" y="15684"/>
                    </a:cubicBezTo>
                    <a:cubicBezTo>
                      <a:pt x="1124" y="15330"/>
                      <a:pt x="1383" y="14999"/>
                      <a:pt x="1643" y="14668"/>
                    </a:cubicBezTo>
                    <a:cubicBezTo>
                      <a:pt x="1903" y="14361"/>
                      <a:pt x="2210" y="14030"/>
                      <a:pt x="2494" y="13723"/>
                    </a:cubicBezTo>
                    <a:cubicBezTo>
                      <a:pt x="2801" y="13439"/>
                      <a:pt x="3132" y="13132"/>
                      <a:pt x="3439" y="12872"/>
                    </a:cubicBezTo>
                    <a:cubicBezTo>
                      <a:pt x="3757" y="12623"/>
                      <a:pt x="4097" y="12351"/>
                      <a:pt x="4416" y="12141"/>
                    </a:cubicBezTo>
                    <a:close/>
                    <a:moveTo>
                      <a:pt x="5447" y="11833"/>
                    </a:moveTo>
                    <a:cubicBezTo>
                      <a:pt x="5400" y="11833"/>
                      <a:pt x="5329" y="11880"/>
                      <a:pt x="5306" y="11904"/>
                    </a:cubicBezTo>
                    <a:cubicBezTo>
                      <a:pt x="5187" y="11951"/>
                      <a:pt x="5093" y="12022"/>
                      <a:pt x="5022" y="12069"/>
                    </a:cubicBezTo>
                    <a:cubicBezTo>
                      <a:pt x="4928" y="12140"/>
                      <a:pt x="4833" y="12234"/>
                      <a:pt x="4739" y="12282"/>
                    </a:cubicBezTo>
                    <a:lnTo>
                      <a:pt x="4219" y="12731"/>
                    </a:lnTo>
                    <a:cubicBezTo>
                      <a:pt x="3864" y="13014"/>
                      <a:pt x="3534" y="13345"/>
                      <a:pt x="3203" y="13676"/>
                    </a:cubicBezTo>
                    <a:cubicBezTo>
                      <a:pt x="2896" y="14006"/>
                      <a:pt x="2588" y="14361"/>
                      <a:pt x="2305" y="14692"/>
                    </a:cubicBezTo>
                    <a:cubicBezTo>
                      <a:pt x="1998" y="15046"/>
                      <a:pt x="1714" y="15424"/>
                      <a:pt x="1431" y="15802"/>
                    </a:cubicBezTo>
                    <a:cubicBezTo>
                      <a:pt x="1171" y="16180"/>
                      <a:pt x="887" y="16535"/>
                      <a:pt x="604" y="16913"/>
                    </a:cubicBezTo>
                    <a:cubicBezTo>
                      <a:pt x="586" y="16985"/>
                      <a:pt x="637" y="17016"/>
                      <a:pt x="672" y="17016"/>
                    </a:cubicBezTo>
                    <a:cubicBezTo>
                      <a:pt x="683" y="17016"/>
                      <a:pt x="693" y="17013"/>
                      <a:pt x="698" y="17007"/>
                    </a:cubicBezTo>
                    <a:cubicBezTo>
                      <a:pt x="722" y="16960"/>
                      <a:pt x="769" y="16913"/>
                      <a:pt x="793" y="16865"/>
                    </a:cubicBezTo>
                    <a:cubicBezTo>
                      <a:pt x="1053" y="16464"/>
                      <a:pt x="1313" y="16133"/>
                      <a:pt x="1620" y="15731"/>
                    </a:cubicBezTo>
                    <a:cubicBezTo>
                      <a:pt x="1880" y="15377"/>
                      <a:pt x="2187" y="14999"/>
                      <a:pt x="2470" y="14644"/>
                    </a:cubicBezTo>
                    <a:cubicBezTo>
                      <a:pt x="2777" y="14290"/>
                      <a:pt x="3061" y="13936"/>
                      <a:pt x="3392" y="13605"/>
                    </a:cubicBezTo>
                    <a:cubicBezTo>
                      <a:pt x="3723" y="13298"/>
                      <a:pt x="4030" y="12967"/>
                      <a:pt x="4361" y="12660"/>
                    </a:cubicBezTo>
                    <a:lnTo>
                      <a:pt x="4904" y="12234"/>
                    </a:lnTo>
                    <a:cubicBezTo>
                      <a:pt x="5069" y="12069"/>
                      <a:pt x="5258" y="11927"/>
                      <a:pt x="5447" y="11833"/>
                    </a:cubicBezTo>
                    <a:close/>
                    <a:moveTo>
                      <a:pt x="21231" y="11904"/>
                    </a:moveTo>
                    <a:lnTo>
                      <a:pt x="21231" y="11904"/>
                    </a:lnTo>
                    <a:cubicBezTo>
                      <a:pt x="21160" y="11927"/>
                      <a:pt x="21089" y="11951"/>
                      <a:pt x="21018" y="11975"/>
                    </a:cubicBezTo>
                    <a:cubicBezTo>
                      <a:pt x="20427" y="12211"/>
                      <a:pt x="19860" y="12494"/>
                      <a:pt x="19340" y="12801"/>
                    </a:cubicBezTo>
                    <a:cubicBezTo>
                      <a:pt x="18797" y="13132"/>
                      <a:pt x="18277" y="13463"/>
                      <a:pt x="17781" y="13841"/>
                    </a:cubicBezTo>
                    <a:cubicBezTo>
                      <a:pt x="17261" y="14243"/>
                      <a:pt x="16789" y="14621"/>
                      <a:pt x="16316" y="15046"/>
                    </a:cubicBezTo>
                    <a:cubicBezTo>
                      <a:pt x="15891" y="15495"/>
                      <a:pt x="15442" y="15944"/>
                      <a:pt x="15016" y="16416"/>
                    </a:cubicBezTo>
                    <a:cubicBezTo>
                      <a:pt x="14615" y="16889"/>
                      <a:pt x="14237" y="17385"/>
                      <a:pt x="13906" y="17929"/>
                    </a:cubicBezTo>
                    <a:cubicBezTo>
                      <a:pt x="13906" y="17929"/>
                      <a:pt x="13927" y="17939"/>
                      <a:pt x="13955" y="17939"/>
                    </a:cubicBezTo>
                    <a:cubicBezTo>
                      <a:pt x="13969" y="17939"/>
                      <a:pt x="13985" y="17936"/>
                      <a:pt x="14001" y="17929"/>
                    </a:cubicBezTo>
                    <a:cubicBezTo>
                      <a:pt x="14048" y="17858"/>
                      <a:pt x="14071" y="17810"/>
                      <a:pt x="14142" y="17740"/>
                    </a:cubicBezTo>
                    <a:cubicBezTo>
                      <a:pt x="14497" y="17243"/>
                      <a:pt x="14875" y="16747"/>
                      <a:pt x="15253" y="16275"/>
                    </a:cubicBezTo>
                    <a:cubicBezTo>
                      <a:pt x="15678" y="15802"/>
                      <a:pt x="16080" y="15353"/>
                      <a:pt x="16552" y="14952"/>
                    </a:cubicBezTo>
                    <a:cubicBezTo>
                      <a:pt x="17001" y="14526"/>
                      <a:pt x="17497" y="14101"/>
                      <a:pt x="18017" y="13770"/>
                    </a:cubicBezTo>
                    <a:cubicBezTo>
                      <a:pt x="18513" y="13416"/>
                      <a:pt x="19033" y="13061"/>
                      <a:pt x="19577" y="12754"/>
                    </a:cubicBezTo>
                    <a:cubicBezTo>
                      <a:pt x="20096" y="12471"/>
                      <a:pt x="20663" y="12164"/>
                      <a:pt x="21231" y="11904"/>
                    </a:cubicBezTo>
                    <a:close/>
                    <a:moveTo>
                      <a:pt x="4597" y="12896"/>
                    </a:moveTo>
                    <a:cubicBezTo>
                      <a:pt x="4550" y="12943"/>
                      <a:pt x="4502" y="12967"/>
                      <a:pt x="4455" y="12990"/>
                    </a:cubicBezTo>
                    <a:cubicBezTo>
                      <a:pt x="4361" y="13061"/>
                      <a:pt x="4266" y="13109"/>
                      <a:pt x="4219" y="13203"/>
                    </a:cubicBezTo>
                    <a:cubicBezTo>
                      <a:pt x="4124" y="13250"/>
                      <a:pt x="4077" y="13345"/>
                      <a:pt x="3982" y="13439"/>
                    </a:cubicBezTo>
                    <a:cubicBezTo>
                      <a:pt x="3841" y="13581"/>
                      <a:pt x="3675" y="13770"/>
                      <a:pt x="3534" y="13936"/>
                    </a:cubicBezTo>
                    <a:lnTo>
                      <a:pt x="2730" y="14999"/>
                    </a:lnTo>
                    <a:lnTo>
                      <a:pt x="1951" y="16062"/>
                    </a:lnTo>
                    <a:cubicBezTo>
                      <a:pt x="1667" y="16416"/>
                      <a:pt x="1383" y="16747"/>
                      <a:pt x="1076" y="17078"/>
                    </a:cubicBezTo>
                    <a:cubicBezTo>
                      <a:pt x="793" y="17385"/>
                      <a:pt x="462" y="17692"/>
                      <a:pt x="131" y="17952"/>
                    </a:cubicBezTo>
                    <a:cubicBezTo>
                      <a:pt x="167" y="17952"/>
                      <a:pt x="202" y="17992"/>
                      <a:pt x="228" y="17992"/>
                    </a:cubicBezTo>
                    <a:cubicBezTo>
                      <a:pt x="236" y="17992"/>
                      <a:pt x="243" y="17988"/>
                      <a:pt x="249" y="17976"/>
                    </a:cubicBezTo>
                    <a:cubicBezTo>
                      <a:pt x="320" y="17952"/>
                      <a:pt x="344" y="17929"/>
                      <a:pt x="367" y="17905"/>
                    </a:cubicBezTo>
                    <a:cubicBezTo>
                      <a:pt x="722" y="17621"/>
                      <a:pt x="1029" y="17314"/>
                      <a:pt x="1313" y="17007"/>
                    </a:cubicBezTo>
                    <a:cubicBezTo>
                      <a:pt x="1620" y="16676"/>
                      <a:pt x="1880" y="16322"/>
                      <a:pt x="2140" y="16015"/>
                    </a:cubicBezTo>
                    <a:cubicBezTo>
                      <a:pt x="2423" y="15660"/>
                      <a:pt x="2683" y="15282"/>
                      <a:pt x="2919" y="14952"/>
                    </a:cubicBezTo>
                    <a:cubicBezTo>
                      <a:pt x="3179" y="14597"/>
                      <a:pt x="3415" y="14243"/>
                      <a:pt x="3675" y="13888"/>
                    </a:cubicBezTo>
                    <a:cubicBezTo>
                      <a:pt x="3841" y="13699"/>
                      <a:pt x="3982" y="13534"/>
                      <a:pt x="4124" y="13369"/>
                    </a:cubicBezTo>
                    <a:lnTo>
                      <a:pt x="4361" y="13132"/>
                    </a:lnTo>
                    <a:lnTo>
                      <a:pt x="4597" y="12896"/>
                    </a:lnTo>
                    <a:close/>
                    <a:moveTo>
                      <a:pt x="12748" y="12376"/>
                    </a:moveTo>
                    <a:cubicBezTo>
                      <a:pt x="12701" y="12400"/>
                      <a:pt x="12630" y="12423"/>
                      <a:pt x="12583" y="12494"/>
                    </a:cubicBezTo>
                    <a:cubicBezTo>
                      <a:pt x="12347" y="12636"/>
                      <a:pt x="12063" y="12778"/>
                      <a:pt x="11827" y="12943"/>
                    </a:cubicBezTo>
                    <a:cubicBezTo>
                      <a:pt x="11591" y="13085"/>
                      <a:pt x="11354" y="13250"/>
                      <a:pt x="11118" y="13416"/>
                    </a:cubicBezTo>
                    <a:cubicBezTo>
                      <a:pt x="10645" y="13723"/>
                      <a:pt x="10220" y="14077"/>
                      <a:pt x="9771" y="14432"/>
                    </a:cubicBezTo>
                    <a:cubicBezTo>
                      <a:pt x="9322" y="14786"/>
                      <a:pt x="8921" y="15188"/>
                      <a:pt x="8495" y="15589"/>
                    </a:cubicBezTo>
                    <a:cubicBezTo>
                      <a:pt x="8094" y="16015"/>
                      <a:pt x="7668" y="16416"/>
                      <a:pt x="7290" y="16865"/>
                    </a:cubicBezTo>
                    <a:cubicBezTo>
                      <a:pt x="6912" y="17314"/>
                      <a:pt x="6558" y="17787"/>
                      <a:pt x="6227" y="18259"/>
                    </a:cubicBezTo>
                    <a:cubicBezTo>
                      <a:pt x="6227" y="18276"/>
                      <a:pt x="6251" y="18293"/>
                      <a:pt x="6281" y="18293"/>
                    </a:cubicBezTo>
                    <a:cubicBezTo>
                      <a:pt x="6294" y="18293"/>
                      <a:pt x="6308" y="18290"/>
                      <a:pt x="6322" y="18283"/>
                    </a:cubicBezTo>
                    <a:cubicBezTo>
                      <a:pt x="6345" y="18212"/>
                      <a:pt x="6392" y="18165"/>
                      <a:pt x="6440" y="18094"/>
                    </a:cubicBezTo>
                    <a:cubicBezTo>
                      <a:pt x="6747" y="17621"/>
                      <a:pt x="7101" y="17196"/>
                      <a:pt x="7503" y="16747"/>
                    </a:cubicBezTo>
                    <a:cubicBezTo>
                      <a:pt x="7881" y="16298"/>
                      <a:pt x="8283" y="15897"/>
                      <a:pt x="8708" y="15495"/>
                    </a:cubicBezTo>
                    <a:cubicBezTo>
                      <a:pt x="9110" y="15117"/>
                      <a:pt x="9535" y="14739"/>
                      <a:pt x="9984" y="14385"/>
                    </a:cubicBezTo>
                    <a:cubicBezTo>
                      <a:pt x="10409" y="14030"/>
                      <a:pt x="10882" y="13676"/>
                      <a:pt x="11331" y="13345"/>
                    </a:cubicBezTo>
                    <a:cubicBezTo>
                      <a:pt x="11567" y="13203"/>
                      <a:pt x="11803" y="13014"/>
                      <a:pt x="12039" y="12872"/>
                    </a:cubicBezTo>
                    <a:cubicBezTo>
                      <a:pt x="12276" y="12731"/>
                      <a:pt x="12512" y="12542"/>
                      <a:pt x="12748" y="12400"/>
                    </a:cubicBezTo>
                    <a:lnTo>
                      <a:pt x="12748" y="12376"/>
                    </a:lnTo>
                    <a:close/>
                    <a:moveTo>
                      <a:pt x="9638" y="13330"/>
                    </a:moveTo>
                    <a:lnTo>
                      <a:pt x="9638" y="13330"/>
                    </a:lnTo>
                    <a:cubicBezTo>
                      <a:pt x="9219" y="13587"/>
                      <a:pt x="8845" y="13845"/>
                      <a:pt x="8472" y="14172"/>
                    </a:cubicBezTo>
                    <a:cubicBezTo>
                      <a:pt x="8094" y="14455"/>
                      <a:pt x="7692" y="14786"/>
                      <a:pt x="7338" y="15117"/>
                    </a:cubicBezTo>
                    <a:cubicBezTo>
                      <a:pt x="6983" y="15448"/>
                      <a:pt x="6629" y="15802"/>
                      <a:pt x="6322" y="16157"/>
                    </a:cubicBezTo>
                    <a:cubicBezTo>
                      <a:pt x="5991" y="16511"/>
                      <a:pt x="5660" y="16889"/>
                      <a:pt x="5377" y="17267"/>
                    </a:cubicBezTo>
                    <a:cubicBezTo>
                      <a:pt x="5069" y="17645"/>
                      <a:pt x="4786" y="18047"/>
                      <a:pt x="4550" y="18472"/>
                    </a:cubicBezTo>
                    <a:cubicBezTo>
                      <a:pt x="4498" y="18507"/>
                      <a:pt x="4522" y="18529"/>
                      <a:pt x="4548" y="18529"/>
                    </a:cubicBezTo>
                    <a:cubicBezTo>
                      <a:pt x="4557" y="18529"/>
                      <a:pt x="4567" y="18526"/>
                      <a:pt x="4573" y="18519"/>
                    </a:cubicBezTo>
                    <a:cubicBezTo>
                      <a:pt x="4597" y="18448"/>
                      <a:pt x="4620" y="18425"/>
                      <a:pt x="4668" y="18378"/>
                    </a:cubicBezTo>
                    <a:cubicBezTo>
                      <a:pt x="4951" y="17976"/>
                      <a:pt x="5211" y="17574"/>
                      <a:pt x="5518" y="17196"/>
                    </a:cubicBezTo>
                    <a:cubicBezTo>
                      <a:pt x="5802" y="16794"/>
                      <a:pt x="6133" y="16440"/>
                      <a:pt x="6463" y="16062"/>
                    </a:cubicBezTo>
                    <a:cubicBezTo>
                      <a:pt x="6794" y="15708"/>
                      <a:pt x="7149" y="15353"/>
                      <a:pt x="7503" y="15022"/>
                    </a:cubicBezTo>
                    <a:cubicBezTo>
                      <a:pt x="7834" y="14692"/>
                      <a:pt x="8235" y="14385"/>
                      <a:pt x="8613" y="14077"/>
                    </a:cubicBezTo>
                    <a:cubicBezTo>
                      <a:pt x="8942" y="13831"/>
                      <a:pt x="9289" y="13566"/>
                      <a:pt x="9638" y="13330"/>
                    </a:cubicBezTo>
                    <a:close/>
                    <a:moveTo>
                      <a:pt x="21443" y="12116"/>
                    </a:moveTo>
                    <a:lnTo>
                      <a:pt x="21443" y="12116"/>
                    </a:lnTo>
                    <a:cubicBezTo>
                      <a:pt x="21372" y="12140"/>
                      <a:pt x="21278" y="12187"/>
                      <a:pt x="21231" y="12234"/>
                    </a:cubicBezTo>
                    <a:cubicBezTo>
                      <a:pt x="20640" y="12589"/>
                      <a:pt x="20073" y="12967"/>
                      <a:pt x="19506" y="13345"/>
                    </a:cubicBezTo>
                    <a:cubicBezTo>
                      <a:pt x="18962" y="13770"/>
                      <a:pt x="18419" y="14172"/>
                      <a:pt x="17899" y="14574"/>
                    </a:cubicBezTo>
                    <a:cubicBezTo>
                      <a:pt x="17356" y="15022"/>
                      <a:pt x="16836" y="15471"/>
                      <a:pt x="16316" y="15920"/>
                    </a:cubicBezTo>
                    <a:cubicBezTo>
                      <a:pt x="15820" y="16393"/>
                      <a:pt x="15324" y="16818"/>
                      <a:pt x="14851" y="17338"/>
                    </a:cubicBezTo>
                    <a:cubicBezTo>
                      <a:pt x="14379" y="17834"/>
                      <a:pt x="13906" y="18307"/>
                      <a:pt x="13433" y="18826"/>
                    </a:cubicBezTo>
                    <a:cubicBezTo>
                      <a:pt x="13380" y="18880"/>
                      <a:pt x="13420" y="18946"/>
                      <a:pt x="13453" y="18946"/>
                    </a:cubicBezTo>
                    <a:cubicBezTo>
                      <a:pt x="13464" y="18946"/>
                      <a:pt x="13475" y="18939"/>
                      <a:pt x="13481" y="18921"/>
                    </a:cubicBezTo>
                    <a:lnTo>
                      <a:pt x="13670" y="18756"/>
                    </a:lnTo>
                    <a:cubicBezTo>
                      <a:pt x="14119" y="18259"/>
                      <a:pt x="14591" y="17740"/>
                      <a:pt x="15087" y="17267"/>
                    </a:cubicBezTo>
                    <a:cubicBezTo>
                      <a:pt x="15560" y="16794"/>
                      <a:pt x="16056" y="16322"/>
                      <a:pt x="16552" y="15849"/>
                    </a:cubicBezTo>
                    <a:cubicBezTo>
                      <a:pt x="17072" y="15377"/>
                      <a:pt x="17592" y="14952"/>
                      <a:pt x="18135" y="14526"/>
                    </a:cubicBezTo>
                    <a:cubicBezTo>
                      <a:pt x="18655" y="14077"/>
                      <a:pt x="19199" y="13676"/>
                      <a:pt x="19742" y="13298"/>
                    </a:cubicBezTo>
                    <a:cubicBezTo>
                      <a:pt x="20026" y="13085"/>
                      <a:pt x="20309" y="12896"/>
                      <a:pt x="20569" y="12707"/>
                    </a:cubicBezTo>
                    <a:cubicBezTo>
                      <a:pt x="20852" y="12494"/>
                      <a:pt x="21136" y="12305"/>
                      <a:pt x="21443" y="12116"/>
                    </a:cubicBezTo>
                    <a:close/>
                    <a:moveTo>
                      <a:pt x="20096" y="13321"/>
                    </a:moveTo>
                    <a:lnTo>
                      <a:pt x="20096" y="13321"/>
                    </a:lnTo>
                    <a:cubicBezTo>
                      <a:pt x="20049" y="13345"/>
                      <a:pt x="19978" y="13392"/>
                      <a:pt x="19955" y="13439"/>
                    </a:cubicBezTo>
                    <a:cubicBezTo>
                      <a:pt x="19506" y="13794"/>
                      <a:pt x="19104" y="14148"/>
                      <a:pt x="18726" y="14526"/>
                    </a:cubicBezTo>
                    <a:cubicBezTo>
                      <a:pt x="18301" y="14904"/>
                      <a:pt x="17923" y="15282"/>
                      <a:pt x="17545" y="15684"/>
                    </a:cubicBezTo>
                    <a:cubicBezTo>
                      <a:pt x="17143" y="16062"/>
                      <a:pt x="16765" y="16464"/>
                      <a:pt x="16363" y="16865"/>
                    </a:cubicBezTo>
                    <a:cubicBezTo>
                      <a:pt x="15962" y="17243"/>
                      <a:pt x="15584" y="17645"/>
                      <a:pt x="15182" y="17999"/>
                    </a:cubicBezTo>
                    <a:cubicBezTo>
                      <a:pt x="14969" y="18212"/>
                      <a:pt x="14757" y="18401"/>
                      <a:pt x="14591" y="18567"/>
                    </a:cubicBezTo>
                    <a:cubicBezTo>
                      <a:pt x="14379" y="18756"/>
                      <a:pt x="14166" y="18968"/>
                      <a:pt x="13953" y="19134"/>
                    </a:cubicBezTo>
                    <a:cubicBezTo>
                      <a:pt x="13953" y="19185"/>
                      <a:pt x="13990" y="19223"/>
                      <a:pt x="14019" y="19223"/>
                    </a:cubicBezTo>
                    <a:cubicBezTo>
                      <a:pt x="14031" y="19223"/>
                      <a:pt x="14041" y="19218"/>
                      <a:pt x="14048" y="19204"/>
                    </a:cubicBezTo>
                    <a:cubicBezTo>
                      <a:pt x="14119" y="19157"/>
                      <a:pt x="14166" y="19110"/>
                      <a:pt x="14190" y="19086"/>
                    </a:cubicBezTo>
                    <a:cubicBezTo>
                      <a:pt x="14615" y="18732"/>
                      <a:pt x="15016" y="18330"/>
                      <a:pt x="15418" y="17952"/>
                    </a:cubicBezTo>
                    <a:cubicBezTo>
                      <a:pt x="15796" y="17574"/>
                      <a:pt x="16174" y="17149"/>
                      <a:pt x="16552" y="16771"/>
                    </a:cubicBezTo>
                    <a:cubicBezTo>
                      <a:pt x="16954" y="16393"/>
                      <a:pt x="17332" y="15968"/>
                      <a:pt x="17710" y="15589"/>
                    </a:cubicBezTo>
                    <a:cubicBezTo>
                      <a:pt x="18088" y="15211"/>
                      <a:pt x="18490" y="14786"/>
                      <a:pt x="18891" y="14432"/>
                    </a:cubicBezTo>
                    <a:cubicBezTo>
                      <a:pt x="19104" y="14266"/>
                      <a:pt x="19317" y="14054"/>
                      <a:pt x="19482" y="13865"/>
                    </a:cubicBezTo>
                    <a:cubicBezTo>
                      <a:pt x="19695" y="13699"/>
                      <a:pt x="19907" y="13510"/>
                      <a:pt x="20096" y="13321"/>
                    </a:cubicBezTo>
                    <a:close/>
                    <a:moveTo>
                      <a:pt x="22145" y="12122"/>
                    </a:moveTo>
                    <a:cubicBezTo>
                      <a:pt x="21580" y="12546"/>
                      <a:pt x="21039" y="13016"/>
                      <a:pt x="20545" y="13510"/>
                    </a:cubicBezTo>
                    <a:cubicBezTo>
                      <a:pt x="20049" y="14030"/>
                      <a:pt x="19553" y="14526"/>
                      <a:pt x="19033" y="15046"/>
                    </a:cubicBezTo>
                    <a:cubicBezTo>
                      <a:pt x="18537" y="15589"/>
                      <a:pt x="18064" y="16086"/>
                      <a:pt x="17568" y="16629"/>
                    </a:cubicBezTo>
                    <a:cubicBezTo>
                      <a:pt x="17072" y="17149"/>
                      <a:pt x="16552" y="17645"/>
                      <a:pt x="16056" y="18165"/>
                    </a:cubicBezTo>
                    <a:cubicBezTo>
                      <a:pt x="15560" y="18661"/>
                      <a:pt x="15016" y="19134"/>
                      <a:pt x="14473" y="19583"/>
                    </a:cubicBezTo>
                    <a:cubicBezTo>
                      <a:pt x="14421" y="19652"/>
                      <a:pt x="14458" y="19696"/>
                      <a:pt x="14491" y="19696"/>
                    </a:cubicBezTo>
                    <a:cubicBezTo>
                      <a:pt x="14503" y="19696"/>
                      <a:pt x="14514" y="19690"/>
                      <a:pt x="14520" y="19677"/>
                    </a:cubicBezTo>
                    <a:cubicBezTo>
                      <a:pt x="14591" y="19606"/>
                      <a:pt x="14662" y="19559"/>
                      <a:pt x="14733" y="19488"/>
                    </a:cubicBezTo>
                    <a:cubicBezTo>
                      <a:pt x="15276" y="19039"/>
                      <a:pt x="15796" y="18543"/>
                      <a:pt x="16292" y="18047"/>
                    </a:cubicBezTo>
                    <a:cubicBezTo>
                      <a:pt x="16789" y="17551"/>
                      <a:pt x="17285" y="17031"/>
                      <a:pt x="17781" y="16511"/>
                    </a:cubicBezTo>
                    <a:cubicBezTo>
                      <a:pt x="18277" y="15968"/>
                      <a:pt x="18750" y="15471"/>
                      <a:pt x="19246" y="14952"/>
                    </a:cubicBezTo>
                    <a:cubicBezTo>
                      <a:pt x="19742" y="14408"/>
                      <a:pt x="20215" y="13912"/>
                      <a:pt x="20758" y="13416"/>
                    </a:cubicBezTo>
                    <a:cubicBezTo>
                      <a:pt x="21194" y="12959"/>
                      <a:pt x="21667" y="12538"/>
                      <a:pt x="22145" y="12122"/>
                    </a:cubicBezTo>
                    <a:close/>
                    <a:moveTo>
                      <a:pt x="13055" y="12022"/>
                    </a:moveTo>
                    <a:cubicBezTo>
                      <a:pt x="12961" y="12045"/>
                      <a:pt x="12866" y="12116"/>
                      <a:pt x="12772" y="12140"/>
                    </a:cubicBezTo>
                    <a:cubicBezTo>
                      <a:pt x="12016" y="12471"/>
                      <a:pt x="11283" y="12825"/>
                      <a:pt x="10575" y="13227"/>
                    </a:cubicBezTo>
                    <a:cubicBezTo>
                      <a:pt x="9866" y="13652"/>
                      <a:pt x="9181" y="14125"/>
                      <a:pt x="8519" y="14644"/>
                    </a:cubicBezTo>
                    <a:cubicBezTo>
                      <a:pt x="7905" y="15141"/>
                      <a:pt x="7314" y="15731"/>
                      <a:pt x="6794" y="16322"/>
                    </a:cubicBezTo>
                    <a:cubicBezTo>
                      <a:pt x="6251" y="16960"/>
                      <a:pt x="5778" y="17598"/>
                      <a:pt x="5377" y="18283"/>
                    </a:cubicBezTo>
                    <a:cubicBezTo>
                      <a:pt x="5164" y="18637"/>
                      <a:pt x="4975" y="18992"/>
                      <a:pt x="4809" y="19346"/>
                    </a:cubicBezTo>
                    <a:cubicBezTo>
                      <a:pt x="4715" y="19512"/>
                      <a:pt x="4620" y="19701"/>
                      <a:pt x="4573" y="19866"/>
                    </a:cubicBezTo>
                    <a:cubicBezTo>
                      <a:pt x="4550" y="19961"/>
                      <a:pt x="4479" y="20055"/>
                      <a:pt x="4455" y="20173"/>
                    </a:cubicBezTo>
                    <a:cubicBezTo>
                      <a:pt x="4431" y="20268"/>
                      <a:pt x="4384" y="20386"/>
                      <a:pt x="4361" y="20457"/>
                    </a:cubicBezTo>
                    <a:cubicBezTo>
                      <a:pt x="4361" y="20510"/>
                      <a:pt x="4400" y="20536"/>
                      <a:pt x="4430" y="20536"/>
                    </a:cubicBezTo>
                    <a:cubicBezTo>
                      <a:pt x="4440" y="20536"/>
                      <a:pt x="4449" y="20534"/>
                      <a:pt x="4455" y="20528"/>
                    </a:cubicBezTo>
                    <a:cubicBezTo>
                      <a:pt x="4479" y="20433"/>
                      <a:pt x="4550" y="20339"/>
                      <a:pt x="4573" y="20268"/>
                    </a:cubicBezTo>
                    <a:cubicBezTo>
                      <a:pt x="4857" y="19512"/>
                      <a:pt x="5211" y="18803"/>
                      <a:pt x="5636" y="18141"/>
                    </a:cubicBezTo>
                    <a:cubicBezTo>
                      <a:pt x="6038" y="17456"/>
                      <a:pt x="6511" y="16842"/>
                      <a:pt x="7054" y="16251"/>
                    </a:cubicBezTo>
                    <a:cubicBezTo>
                      <a:pt x="7574" y="15660"/>
                      <a:pt x="8165" y="15093"/>
                      <a:pt x="8826" y="14550"/>
                    </a:cubicBezTo>
                    <a:cubicBezTo>
                      <a:pt x="9464" y="14054"/>
                      <a:pt x="10149" y="13581"/>
                      <a:pt x="10834" y="13180"/>
                    </a:cubicBezTo>
                    <a:cubicBezTo>
                      <a:pt x="11543" y="12754"/>
                      <a:pt x="12276" y="12376"/>
                      <a:pt x="13055" y="12045"/>
                    </a:cubicBezTo>
                    <a:lnTo>
                      <a:pt x="13055" y="12022"/>
                    </a:lnTo>
                    <a:close/>
                    <a:moveTo>
                      <a:pt x="14629" y="12231"/>
                    </a:moveTo>
                    <a:cubicBezTo>
                      <a:pt x="14581" y="12257"/>
                      <a:pt x="14539" y="12277"/>
                      <a:pt x="14497" y="12305"/>
                    </a:cubicBezTo>
                    <a:cubicBezTo>
                      <a:pt x="13859" y="12731"/>
                      <a:pt x="13221" y="13132"/>
                      <a:pt x="12630" y="13605"/>
                    </a:cubicBezTo>
                    <a:cubicBezTo>
                      <a:pt x="12039" y="14077"/>
                      <a:pt x="11449" y="14597"/>
                      <a:pt x="10882" y="15093"/>
                    </a:cubicBezTo>
                    <a:cubicBezTo>
                      <a:pt x="10315" y="15613"/>
                      <a:pt x="9818" y="16180"/>
                      <a:pt x="9346" y="16771"/>
                    </a:cubicBezTo>
                    <a:cubicBezTo>
                      <a:pt x="8873" y="17362"/>
                      <a:pt x="8401" y="17999"/>
                      <a:pt x="8023" y="18661"/>
                    </a:cubicBezTo>
                    <a:cubicBezTo>
                      <a:pt x="7810" y="18992"/>
                      <a:pt x="7645" y="19346"/>
                      <a:pt x="7456" y="19701"/>
                    </a:cubicBezTo>
                    <a:cubicBezTo>
                      <a:pt x="7290" y="20055"/>
                      <a:pt x="7125" y="20409"/>
                      <a:pt x="6983" y="20764"/>
                    </a:cubicBezTo>
                    <a:cubicBezTo>
                      <a:pt x="6983" y="20797"/>
                      <a:pt x="7019" y="20831"/>
                      <a:pt x="7048" y="20831"/>
                    </a:cubicBezTo>
                    <a:cubicBezTo>
                      <a:pt x="7060" y="20831"/>
                      <a:pt x="7071" y="20825"/>
                      <a:pt x="7078" y="20811"/>
                    </a:cubicBezTo>
                    <a:cubicBezTo>
                      <a:pt x="7101" y="20740"/>
                      <a:pt x="7172" y="20646"/>
                      <a:pt x="7196" y="20551"/>
                    </a:cubicBezTo>
                    <a:cubicBezTo>
                      <a:pt x="7385" y="20197"/>
                      <a:pt x="7527" y="19842"/>
                      <a:pt x="7692" y="19512"/>
                    </a:cubicBezTo>
                    <a:cubicBezTo>
                      <a:pt x="7881" y="19204"/>
                      <a:pt x="8046" y="18826"/>
                      <a:pt x="8259" y="18519"/>
                    </a:cubicBezTo>
                    <a:cubicBezTo>
                      <a:pt x="8661" y="17858"/>
                      <a:pt x="9110" y="17220"/>
                      <a:pt x="9582" y="16629"/>
                    </a:cubicBezTo>
                    <a:cubicBezTo>
                      <a:pt x="10055" y="16038"/>
                      <a:pt x="10598" y="15495"/>
                      <a:pt x="11118" y="14975"/>
                    </a:cubicBezTo>
                    <a:cubicBezTo>
                      <a:pt x="11685" y="14432"/>
                      <a:pt x="12252" y="13959"/>
                      <a:pt x="12866" y="13487"/>
                    </a:cubicBezTo>
                    <a:cubicBezTo>
                      <a:pt x="13426" y="13039"/>
                      <a:pt x="14007" y="12634"/>
                      <a:pt x="14629" y="12231"/>
                    </a:cubicBezTo>
                    <a:close/>
                    <a:moveTo>
                      <a:pt x="10716" y="15944"/>
                    </a:moveTo>
                    <a:lnTo>
                      <a:pt x="10598" y="16062"/>
                    </a:lnTo>
                    <a:cubicBezTo>
                      <a:pt x="10456" y="16204"/>
                      <a:pt x="10291" y="16393"/>
                      <a:pt x="10149" y="16558"/>
                    </a:cubicBezTo>
                    <a:cubicBezTo>
                      <a:pt x="10007" y="16747"/>
                      <a:pt x="9889" y="16913"/>
                      <a:pt x="9771" y="17102"/>
                    </a:cubicBezTo>
                    <a:cubicBezTo>
                      <a:pt x="9535" y="17456"/>
                      <a:pt x="9299" y="17834"/>
                      <a:pt x="9086" y="18212"/>
                    </a:cubicBezTo>
                    <a:cubicBezTo>
                      <a:pt x="8850" y="18614"/>
                      <a:pt x="8637" y="18992"/>
                      <a:pt x="8401" y="19370"/>
                    </a:cubicBezTo>
                    <a:cubicBezTo>
                      <a:pt x="8141" y="19795"/>
                      <a:pt x="7857" y="20173"/>
                      <a:pt x="7550" y="20551"/>
                    </a:cubicBezTo>
                    <a:cubicBezTo>
                      <a:pt x="7267" y="20929"/>
                      <a:pt x="6936" y="21331"/>
                      <a:pt x="6629" y="21709"/>
                    </a:cubicBezTo>
                    <a:cubicBezTo>
                      <a:pt x="6610" y="21728"/>
                      <a:pt x="6652" y="21763"/>
                      <a:pt x="6682" y="21763"/>
                    </a:cubicBezTo>
                    <a:cubicBezTo>
                      <a:pt x="6689" y="21763"/>
                      <a:pt x="6695" y="21761"/>
                      <a:pt x="6700" y="21756"/>
                    </a:cubicBezTo>
                    <a:cubicBezTo>
                      <a:pt x="6723" y="21709"/>
                      <a:pt x="6794" y="21662"/>
                      <a:pt x="6818" y="21614"/>
                    </a:cubicBezTo>
                    <a:cubicBezTo>
                      <a:pt x="7149" y="21236"/>
                      <a:pt x="7432" y="20858"/>
                      <a:pt x="7739" y="20457"/>
                    </a:cubicBezTo>
                    <a:cubicBezTo>
                      <a:pt x="8023" y="20079"/>
                      <a:pt x="8283" y="19701"/>
                      <a:pt x="8566" y="19275"/>
                    </a:cubicBezTo>
                    <a:cubicBezTo>
                      <a:pt x="8802" y="18897"/>
                      <a:pt x="8992" y="18519"/>
                      <a:pt x="9228" y="18118"/>
                    </a:cubicBezTo>
                    <a:cubicBezTo>
                      <a:pt x="9440" y="17740"/>
                      <a:pt x="9677" y="17362"/>
                      <a:pt x="9913" y="17007"/>
                    </a:cubicBezTo>
                    <a:cubicBezTo>
                      <a:pt x="10149" y="16653"/>
                      <a:pt x="10409" y="16275"/>
                      <a:pt x="10716" y="15944"/>
                    </a:cubicBezTo>
                    <a:close/>
                    <a:moveTo>
                      <a:pt x="13575" y="12542"/>
                    </a:moveTo>
                    <a:cubicBezTo>
                      <a:pt x="13481" y="12612"/>
                      <a:pt x="13363" y="12636"/>
                      <a:pt x="13292" y="12707"/>
                    </a:cubicBezTo>
                    <a:cubicBezTo>
                      <a:pt x="12488" y="13109"/>
                      <a:pt x="11709" y="13558"/>
                      <a:pt x="10976" y="14054"/>
                    </a:cubicBezTo>
                    <a:cubicBezTo>
                      <a:pt x="10244" y="14550"/>
                      <a:pt x="9559" y="15141"/>
                      <a:pt x="8921" y="15731"/>
                    </a:cubicBezTo>
                    <a:cubicBezTo>
                      <a:pt x="8259" y="16369"/>
                      <a:pt x="7668" y="17007"/>
                      <a:pt x="7101" y="17716"/>
                    </a:cubicBezTo>
                    <a:cubicBezTo>
                      <a:pt x="6558" y="18425"/>
                      <a:pt x="6038" y="19157"/>
                      <a:pt x="5589" y="19937"/>
                    </a:cubicBezTo>
                    <a:cubicBezTo>
                      <a:pt x="5400" y="20315"/>
                      <a:pt x="5164" y="20693"/>
                      <a:pt x="4975" y="21118"/>
                    </a:cubicBezTo>
                    <a:cubicBezTo>
                      <a:pt x="4809" y="21520"/>
                      <a:pt x="4597" y="21922"/>
                      <a:pt x="4455" y="22347"/>
                    </a:cubicBezTo>
                    <a:cubicBezTo>
                      <a:pt x="4489" y="22398"/>
                      <a:pt x="4548" y="22437"/>
                      <a:pt x="4587" y="22437"/>
                    </a:cubicBezTo>
                    <a:cubicBezTo>
                      <a:pt x="4602" y="22437"/>
                      <a:pt x="4614" y="22431"/>
                      <a:pt x="4620" y="22418"/>
                    </a:cubicBezTo>
                    <a:cubicBezTo>
                      <a:pt x="4691" y="22323"/>
                      <a:pt x="4715" y="22205"/>
                      <a:pt x="4739" y="22111"/>
                    </a:cubicBezTo>
                    <a:cubicBezTo>
                      <a:pt x="5093" y="21284"/>
                      <a:pt x="5471" y="20528"/>
                      <a:pt x="5920" y="19748"/>
                    </a:cubicBezTo>
                    <a:cubicBezTo>
                      <a:pt x="6369" y="18992"/>
                      <a:pt x="6865" y="18283"/>
                      <a:pt x="7432" y="17574"/>
                    </a:cubicBezTo>
                    <a:cubicBezTo>
                      <a:pt x="7999" y="16889"/>
                      <a:pt x="8590" y="16251"/>
                      <a:pt x="9228" y="15613"/>
                    </a:cubicBezTo>
                    <a:cubicBezTo>
                      <a:pt x="9889" y="14999"/>
                      <a:pt x="10575" y="14479"/>
                      <a:pt x="11307" y="13936"/>
                    </a:cubicBezTo>
                    <a:cubicBezTo>
                      <a:pt x="12016" y="13439"/>
                      <a:pt x="12772" y="12967"/>
                      <a:pt x="13575" y="12589"/>
                    </a:cubicBezTo>
                    <a:cubicBezTo>
                      <a:pt x="13599" y="12589"/>
                      <a:pt x="13575" y="12542"/>
                      <a:pt x="13575" y="1254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7"/>
              <p:cNvSpPr/>
              <p:nvPr/>
            </p:nvSpPr>
            <p:spPr>
              <a:xfrm>
                <a:off x="2049150" y="2049300"/>
                <a:ext cx="545825" cy="408200"/>
              </a:xfrm>
              <a:custGeom>
                <a:avLst/>
                <a:gdLst/>
                <a:ahLst/>
                <a:cxnLst/>
                <a:rect l="l" t="t" r="r" b="b"/>
                <a:pathLst>
                  <a:path w="21833" h="16328" extrusionOk="0">
                    <a:moveTo>
                      <a:pt x="11348" y="0"/>
                    </a:moveTo>
                    <a:cubicBezTo>
                      <a:pt x="9053" y="0"/>
                      <a:pt x="6742" y="1038"/>
                      <a:pt x="4703" y="2971"/>
                    </a:cubicBezTo>
                    <a:cubicBezTo>
                      <a:pt x="3994" y="3680"/>
                      <a:pt x="3309" y="4507"/>
                      <a:pt x="2671" y="5428"/>
                    </a:cubicBezTo>
                    <a:cubicBezTo>
                      <a:pt x="1962" y="6468"/>
                      <a:pt x="1253" y="7767"/>
                      <a:pt x="284" y="7980"/>
                    </a:cubicBezTo>
                    <a:cubicBezTo>
                      <a:pt x="213" y="8004"/>
                      <a:pt x="166" y="8004"/>
                      <a:pt x="95" y="8004"/>
                    </a:cubicBezTo>
                    <a:cubicBezTo>
                      <a:pt x="48" y="8027"/>
                      <a:pt x="1" y="8098"/>
                      <a:pt x="1" y="8145"/>
                    </a:cubicBezTo>
                    <a:cubicBezTo>
                      <a:pt x="1" y="8240"/>
                      <a:pt x="48" y="8287"/>
                      <a:pt x="95" y="8287"/>
                    </a:cubicBezTo>
                    <a:cubicBezTo>
                      <a:pt x="166" y="8287"/>
                      <a:pt x="213" y="8287"/>
                      <a:pt x="284" y="8334"/>
                    </a:cubicBezTo>
                    <a:cubicBezTo>
                      <a:pt x="1229" y="8523"/>
                      <a:pt x="1962" y="9799"/>
                      <a:pt x="2671" y="10863"/>
                    </a:cubicBezTo>
                    <a:cubicBezTo>
                      <a:pt x="3285" y="11784"/>
                      <a:pt x="3994" y="12611"/>
                      <a:pt x="4703" y="13320"/>
                    </a:cubicBezTo>
                    <a:cubicBezTo>
                      <a:pt x="6748" y="15294"/>
                      <a:pt x="9039" y="16327"/>
                      <a:pt x="11348" y="16327"/>
                    </a:cubicBezTo>
                    <a:cubicBezTo>
                      <a:pt x="12079" y="16327"/>
                      <a:pt x="12812" y="16224"/>
                      <a:pt x="13539" y="16013"/>
                    </a:cubicBezTo>
                    <a:cubicBezTo>
                      <a:pt x="14343" y="15753"/>
                      <a:pt x="15169" y="15423"/>
                      <a:pt x="15902" y="14737"/>
                    </a:cubicBezTo>
                    <a:cubicBezTo>
                      <a:pt x="16705" y="14029"/>
                      <a:pt x="17367" y="12942"/>
                      <a:pt x="18123" y="12020"/>
                    </a:cubicBezTo>
                    <a:cubicBezTo>
                      <a:pt x="19210" y="10603"/>
                      <a:pt x="20391" y="9398"/>
                      <a:pt x="21620" y="8334"/>
                    </a:cubicBezTo>
                    <a:cubicBezTo>
                      <a:pt x="21691" y="8264"/>
                      <a:pt x="21785" y="8216"/>
                      <a:pt x="21832" y="8145"/>
                    </a:cubicBezTo>
                    <a:cubicBezTo>
                      <a:pt x="21785" y="8098"/>
                      <a:pt x="21691" y="8027"/>
                      <a:pt x="21620" y="7980"/>
                    </a:cubicBezTo>
                    <a:cubicBezTo>
                      <a:pt x="20415" y="6940"/>
                      <a:pt x="19233" y="5688"/>
                      <a:pt x="18123" y="4318"/>
                    </a:cubicBezTo>
                    <a:cubicBezTo>
                      <a:pt x="17367" y="3396"/>
                      <a:pt x="16705" y="2333"/>
                      <a:pt x="15902" y="1601"/>
                    </a:cubicBezTo>
                    <a:cubicBezTo>
                      <a:pt x="15169" y="915"/>
                      <a:pt x="14366" y="561"/>
                      <a:pt x="13539" y="325"/>
                    </a:cubicBezTo>
                    <a:cubicBezTo>
                      <a:pt x="12817" y="107"/>
                      <a:pt x="12083" y="0"/>
                      <a:pt x="113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7"/>
              <p:cNvSpPr/>
              <p:nvPr/>
            </p:nvSpPr>
            <p:spPr>
              <a:xfrm>
                <a:off x="2100000" y="2084550"/>
                <a:ext cx="413600" cy="338525"/>
              </a:xfrm>
              <a:custGeom>
                <a:avLst/>
                <a:gdLst/>
                <a:ahLst/>
                <a:cxnLst/>
                <a:rect l="l" t="t" r="r" b="b"/>
                <a:pathLst>
                  <a:path w="16544" h="13541" extrusionOk="0">
                    <a:moveTo>
                      <a:pt x="10167" y="1"/>
                    </a:moveTo>
                    <a:cubicBezTo>
                      <a:pt x="8648" y="1"/>
                      <a:pt x="7130" y="311"/>
                      <a:pt x="5716" y="923"/>
                    </a:cubicBezTo>
                    <a:cubicBezTo>
                      <a:pt x="3401" y="1915"/>
                      <a:pt x="1700" y="3806"/>
                      <a:pt x="70" y="5672"/>
                    </a:cubicBezTo>
                    <a:cubicBezTo>
                      <a:pt x="1" y="5741"/>
                      <a:pt x="45" y="5835"/>
                      <a:pt x="110" y="5835"/>
                    </a:cubicBezTo>
                    <a:cubicBezTo>
                      <a:pt x="135" y="5835"/>
                      <a:pt x="162" y="5822"/>
                      <a:pt x="188" y="5790"/>
                    </a:cubicBezTo>
                    <a:cubicBezTo>
                      <a:pt x="1723" y="4018"/>
                      <a:pt x="3354" y="2223"/>
                      <a:pt x="5504" y="1207"/>
                    </a:cubicBezTo>
                    <a:cubicBezTo>
                      <a:pt x="6944" y="534"/>
                      <a:pt x="8537" y="198"/>
                      <a:pt x="10126" y="198"/>
                    </a:cubicBezTo>
                    <a:cubicBezTo>
                      <a:pt x="10884" y="198"/>
                      <a:pt x="11640" y="275"/>
                      <a:pt x="12379" y="427"/>
                    </a:cubicBezTo>
                    <a:cubicBezTo>
                      <a:pt x="12386" y="428"/>
                      <a:pt x="12392" y="429"/>
                      <a:pt x="12398" y="429"/>
                    </a:cubicBezTo>
                    <a:cubicBezTo>
                      <a:pt x="12504" y="429"/>
                      <a:pt x="12562" y="238"/>
                      <a:pt x="12450" y="238"/>
                    </a:cubicBezTo>
                    <a:cubicBezTo>
                      <a:pt x="11698" y="80"/>
                      <a:pt x="10932" y="1"/>
                      <a:pt x="10167" y="1"/>
                    </a:cubicBezTo>
                    <a:close/>
                    <a:moveTo>
                      <a:pt x="10781" y="1038"/>
                    </a:moveTo>
                    <a:cubicBezTo>
                      <a:pt x="9830" y="1038"/>
                      <a:pt x="8861" y="1204"/>
                      <a:pt x="7985" y="1443"/>
                    </a:cubicBezTo>
                    <a:cubicBezTo>
                      <a:pt x="5173" y="2246"/>
                      <a:pt x="2881" y="3995"/>
                      <a:pt x="637" y="5767"/>
                    </a:cubicBezTo>
                    <a:cubicBezTo>
                      <a:pt x="564" y="5839"/>
                      <a:pt x="631" y="5940"/>
                      <a:pt x="708" y="5940"/>
                    </a:cubicBezTo>
                    <a:cubicBezTo>
                      <a:pt x="732" y="5940"/>
                      <a:pt x="756" y="5930"/>
                      <a:pt x="778" y="5908"/>
                    </a:cubicBezTo>
                    <a:cubicBezTo>
                      <a:pt x="2881" y="4255"/>
                      <a:pt x="5008" y="2601"/>
                      <a:pt x="7512" y="1774"/>
                    </a:cubicBezTo>
                    <a:cubicBezTo>
                      <a:pt x="8505" y="1463"/>
                      <a:pt x="9659" y="1224"/>
                      <a:pt x="10784" y="1224"/>
                    </a:cubicBezTo>
                    <a:cubicBezTo>
                      <a:pt x="12309" y="1224"/>
                      <a:pt x="13780" y="1663"/>
                      <a:pt x="14719" y="2955"/>
                    </a:cubicBezTo>
                    <a:cubicBezTo>
                      <a:pt x="14747" y="2990"/>
                      <a:pt x="14779" y="3005"/>
                      <a:pt x="14809" y="3005"/>
                    </a:cubicBezTo>
                    <a:cubicBezTo>
                      <a:pt x="14879" y="3005"/>
                      <a:pt x="14934" y="2927"/>
                      <a:pt x="14884" y="2861"/>
                    </a:cubicBezTo>
                    <a:cubicBezTo>
                      <a:pt x="13909" y="1501"/>
                      <a:pt x="12369" y="1038"/>
                      <a:pt x="10781" y="1038"/>
                    </a:cubicBezTo>
                    <a:close/>
                    <a:moveTo>
                      <a:pt x="10467" y="3622"/>
                    </a:moveTo>
                    <a:cubicBezTo>
                      <a:pt x="9902" y="3622"/>
                      <a:pt x="9341" y="3647"/>
                      <a:pt x="8788" y="3688"/>
                    </a:cubicBezTo>
                    <a:cubicBezTo>
                      <a:pt x="6236" y="3877"/>
                      <a:pt x="3708" y="4514"/>
                      <a:pt x="1534" y="6003"/>
                    </a:cubicBezTo>
                    <a:cubicBezTo>
                      <a:pt x="1475" y="6043"/>
                      <a:pt x="1516" y="6184"/>
                      <a:pt x="1587" y="6184"/>
                    </a:cubicBezTo>
                    <a:cubicBezTo>
                      <a:pt x="1600" y="6184"/>
                      <a:pt x="1614" y="6179"/>
                      <a:pt x="1629" y="6168"/>
                    </a:cubicBezTo>
                    <a:cubicBezTo>
                      <a:pt x="3755" y="4703"/>
                      <a:pt x="6260" y="4042"/>
                      <a:pt x="8788" y="3877"/>
                    </a:cubicBezTo>
                    <a:cubicBezTo>
                      <a:pt x="9338" y="3835"/>
                      <a:pt x="9897" y="3811"/>
                      <a:pt x="10457" y="3811"/>
                    </a:cubicBezTo>
                    <a:cubicBezTo>
                      <a:pt x="12470" y="3811"/>
                      <a:pt x="14509" y="4126"/>
                      <a:pt x="16302" y="5105"/>
                    </a:cubicBezTo>
                    <a:cubicBezTo>
                      <a:pt x="16320" y="5116"/>
                      <a:pt x="16338" y="5121"/>
                      <a:pt x="16354" y="5121"/>
                    </a:cubicBezTo>
                    <a:cubicBezTo>
                      <a:pt x="16444" y="5121"/>
                      <a:pt x="16496" y="4980"/>
                      <a:pt x="16396" y="4940"/>
                    </a:cubicBezTo>
                    <a:cubicBezTo>
                      <a:pt x="14582" y="3940"/>
                      <a:pt x="12507" y="3622"/>
                      <a:pt x="10467" y="3622"/>
                    </a:cubicBezTo>
                    <a:close/>
                    <a:moveTo>
                      <a:pt x="8672" y="5657"/>
                    </a:moveTo>
                    <a:cubicBezTo>
                      <a:pt x="6635" y="5657"/>
                      <a:pt x="4599" y="5817"/>
                      <a:pt x="2574" y="6145"/>
                    </a:cubicBezTo>
                    <a:cubicBezTo>
                      <a:pt x="2463" y="6167"/>
                      <a:pt x="2519" y="6336"/>
                      <a:pt x="2625" y="6336"/>
                    </a:cubicBezTo>
                    <a:cubicBezTo>
                      <a:pt x="2631" y="6336"/>
                      <a:pt x="2638" y="6335"/>
                      <a:pt x="2645" y="6334"/>
                    </a:cubicBezTo>
                    <a:cubicBezTo>
                      <a:pt x="4671" y="6000"/>
                      <a:pt x="6720" y="5834"/>
                      <a:pt x="8775" y="5834"/>
                    </a:cubicBezTo>
                    <a:cubicBezTo>
                      <a:pt x="10937" y="5834"/>
                      <a:pt x="13106" y="6018"/>
                      <a:pt x="15262" y="6381"/>
                    </a:cubicBezTo>
                    <a:cubicBezTo>
                      <a:pt x="15269" y="6382"/>
                      <a:pt x="15276" y="6383"/>
                      <a:pt x="15282" y="6383"/>
                    </a:cubicBezTo>
                    <a:cubicBezTo>
                      <a:pt x="15385" y="6383"/>
                      <a:pt x="15420" y="6216"/>
                      <a:pt x="15309" y="6216"/>
                    </a:cubicBezTo>
                    <a:cubicBezTo>
                      <a:pt x="13105" y="5846"/>
                      <a:pt x="10888" y="5657"/>
                      <a:pt x="8672" y="5657"/>
                    </a:cubicBezTo>
                    <a:close/>
                    <a:moveTo>
                      <a:pt x="15252" y="7153"/>
                    </a:moveTo>
                    <a:cubicBezTo>
                      <a:pt x="15240" y="7153"/>
                      <a:pt x="15228" y="7156"/>
                      <a:pt x="15215" y="7161"/>
                    </a:cubicBezTo>
                    <a:cubicBezTo>
                      <a:pt x="13101" y="7533"/>
                      <a:pt x="10963" y="7716"/>
                      <a:pt x="8822" y="7716"/>
                    </a:cubicBezTo>
                    <a:cubicBezTo>
                      <a:pt x="6751" y="7716"/>
                      <a:pt x="4677" y="7545"/>
                      <a:pt x="2621" y="7208"/>
                    </a:cubicBezTo>
                    <a:cubicBezTo>
                      <a:pt x="2615" y="7207"/>
                      <a:pt x="2609" y="7206"/>
                      <a:pt x="2603" y="7206"/>
                    </a:cubicBezTo>
                    <a:cubicBezTo>
                      <a:pt x="2496" y="7206"/>
                      <a:pt x="2438" y="7397"/>
                      <a:pt x="2550" y="7397"/>
                    </a:cubicBezTo>
                    <a:cubicBezTo>
                      <a:pt x="4611" y="7719"/>
                      <a:pt x="6683" y="7885"/>
                      <a:pt x="8756" y="7885"/>
                    </a:cubicBezTo>
                    <a:cubicBezTo>
                      <a:pt x="10936" y="7885"/>
                      <a:pt x="13117" y="7702"/>
                      <a:pt x="15286" y="7326"/>
                    </a:cubicBezTo>
                    <a:cubicBezTo>
                      <a:pt x="15391" y="7305"/>
                      <a:pt x="15346" y="7153"/>
                      <a:pt x="15252" y="7153"/>
                    </a:cubicBezTo>
                    <a:close/>
                    <a:moveTo>
                      <a:pt x="1619" y="7403"/>
                    </a:moveTo>
                    <a:cubicBezTo>
                      <a:pt x="1532" y="7403"/>
                      <a:pt x="1484" y="7527"/>
                      <a:pt x="1582" y="7586"/>
                    </a:cubicBezTo>
                    <a:cubicBezTo>
                      <a:pt x="3708" y="9051"/>
                      <a:pt x="6236" y="9689"/>
                      <a:pt x="8812" y="9902"/>
                    </a:cubicBezTo>
                    <a:cubicBezTo>
                      <a:pt x="9339" y="9935"/>
                      <a:pt x="9871" y="9955"/>
                      <a:pt x="10404" y="9955"/>
                    </a:cubicBezTo>
                    <a:cubicBezTo>
                      <a:pt x="12497" y="9955"/>
                      <a:pt x="14598" y="9647"/>
                      <a:pt x="16443" y="8649"/>
                    </a:cubicBezTo>
                    <a:cubicBezTo>
                      <a:pt x="16543" y="8609"/>
                      <a:pt x="16474" y="8468"/>
                      <a:pt x="16393" y="8468"/>
                    </a:cubicBezTo>
                    <a:cubicBezTo>
                      <a:pt x="16379" y="8468"/>
                      <a:pt x="16363" y="8473"/>
                      <a:pt x="16349" y="8484"/>
                    </a:cubicBezTo>
                    <a:cubicBezTo>
                      <a:pt x="14522" y="9453"/>
                      <a:pt x="12475" y="9775"/>
                      <a:pt x="10439" y="9775"/>
                    </a:cubicBezTo>
                    <a:cubicBezTo>
                      <a:pt x="9894" y="9775"/>
                      <a:pt x="9350" y="9752"/>
                      <a:pt x="8812" y="9712"/>
                    </a:cubicBezTo>
                    <a:cubicBezTo>
                      <a:pt x="6260" y="9476"/>
                      <a:pt x="3755" y="8838"/>
                      <a:pt x="1676" y="7421"/>
                    </a:cubicBezTo>
                    <a:cubicBezTo>
                      <a:pt x="1656" y="7409"/>
                      <a:pt x="1637" y="7403"/>
                      <a:pt x="1619" y="7403"/>
                    </a:cubicBezTo>
                    <a:close/>
                    <a:moveTo>
                      <a:pt x="708" y="7626"/>
                    </a:moveTo>
                    <a:cubicBezTo>
                      <a:pt x="631" y="7626"/>
                      <a:pt x="564" y="7726"/>
                      <a:pt x="637" y="7799"/>
                    </a:cubicBezTo>
                    <a:cubicBezTo>
                      <a:pt x="2881" y="9571"/>
                      <a:pt x="5173" y="11319"/>
                      <a:pt x="7985" y="12122"/>
                    </a:cubicBezTo>
                    <a:cubicBezTo>
                      <a:pt x="8858" y="12361"/>
                      <a:pt x="9822" y="12526"/>
                      <a:pt x="10770" y="12526"/>
                    </a:cubicBezTo>
                    <a:cubicBezTo>
                      <a:pt x="12362" y="12526"/>
                      <a:pt x="13906" y="12059"/>
                      <a:pt x="14884" y="10681"/>
                    </a:cubicBezTo>
                    <a:cubicBezTo>
                      <a:pt x="14933" y="10632"/>
                      <a:pt x="14880" y="10560"/>
                      <a:pt x="14811" y="10560"/>
                    </a:cubicBezTo>
                    <a:cubicBezTo>
                      <a:pt x="14781" y="10560"/>
                      <a:pt x="14747" y="10574"/>
                      <a:pt x="14719" y="10610"/>
                    </a:cubicBezTo>
                    <a:cubicBezTo>
                      <a:pt x="13780" y="11902"/>
                      <a:pt x="12309" y="12341"/>
                      <a:pt x="10784" y="12341"/>
                    </a:cubicBezTo>
                    <a:cubicBezTo>
                      <a:pt x="9659" y="12341"/>
                      <a:pt x="8505" y="12103"/>
                      <a:pt x="7512" y="11792"/>
                    </a:cubicBezTo>
                    <a:cubicBezTo>
                      <a:pt x="5008" y="10941"/>
                      <a:pt x="2881" y="9287"/>
                      <a:pt x="778" y="7657"/>
                    </a:cubicBezTo>
                    <a:cubicBezTo>
                      <a:pt x="756" y="7635"/>
                      <a:pt x="732" y="7626"/>
                      <a:pt x="708" y="7626"/>
                    </a:cubicBezTo>
                    <a:close/>
                    <a:moveTo>
                      <a:pt x="110" y="7707"/>
                    </a:moveTo>
                    <a:cubicBezTo>
                      <a:pt x="45" y="7707"/>
                      <a:pt x="1" y="7801"/>
                      <a:pt x="70" y="7870"/>
                    </a:cubicBezTo>
                    <a:cubicBezTo>
                      <a:pt x="1700" y="9712"/>
                      <a:pt x="3401" y="11603"/>
                      <a:pt x="5716" y="12619"/>
                    </a:cubicBezTo>
                    <a:cubicBezTo>
                      <a:pt x="7130" y="13231"/>
                      <a:pt x="8648" y="13541"/>
                      <a:pt x="10167" y="13541"/>
                    </a:cubicBezTo>
                    <a:cubicBezTo>
                      <a:pt x="10932" y="13541"/>
                      <a:pt x="11698" y="13462"/>
                      <a:pt x="12450" y="13304"/>
                    </a:cubicBezTo>
                    <a:cubicBezTo>
                      <a:pt x="12561" y="13260"/>
                      <a:pt x="12506" y="13113"/>
                      <a:pt x="12402" y="13113"/>
                    </a:cubicBezTo>
                    <a:cubicBezTo>
                      <a:pt x="12395" y="13113"/>
                      <a:pt x="12387" y="13113"/>
                      <a:pt x="12379" y="13115"/>
                    </a:cubicBezTo>
                    <a:cubicBezTo>
                      <a:pt x="11644" y="13266"/>
                      <a:pt x="10891" y="13343"/>
                      <a:pt x="10138" y="13343"/>
                    </a:cubicBezTo>
                    <a:cubicBezTo>
                      <a:pt x="8544" y="13343"/>
                      <a:pt x="6948" y="13001"/>
                      <a:pt x="5504" y="12311"/>
                    </a:cubicBezTo>
                    <a:cubicBezTo>
                      <a:pt x="3354" y="11296"/>
                      <a:pt x="1747" y="9523"/>
                      <a:pt x="188" y="7751"/>
                    </a:cubicBezTo>
                    <a:cubicBezTo>
                      <a:pt x="162" y="7719"/>
                      <a:pt x="135" y="7707"/>
                      <a:pt x="110" y="7707"/>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7"/>
              <p:cNvSpPr/>
              <p:nvPr/>
            </p:nvSpPr>
            <p:spPr>
              <a:xfrm>
                <a:off x="2131850" y="2322950"/>
                <a:ext cx="405225" cy="169675"/>
              </a:xfrm>
              <a:custGeom>
                <a:avLst/>
                <a:gdLst/>
                <a:ahLst/>
                <a:cxnLst/>
                <a:rect l="l" t="t" r="r" b="b"/>
                <a:pathLst>
                  <a:path w="16209" h="6787" extrusionOk="0">
                    <a:moveTo>
                      <a:pt x="13878" y="1"/>
                    </a:moveTo>
                    <a:cubicBezTo>
                      <a:pt x="13783" y="1"/>
                      <a:pt x="13685" y="4"/>
                      <a:pt x="13586" y="11"/>
                    </a:cubicBezTo>
                    <a:cubicBezTo>
                      <a:pt x="12996" y="35"/>
                      <a:pt x="12405" y="106"/>
                      <a:pt x="11885" y="413"/>
                    </a:cubicBezTo>
                    <a:cubicBezTo>
                      <a:pt x="11342" y="744"/>
                      <a:pt x="10893" y="1169"/>
                      <a:pt x="10467" y="1594"/>
                    </a:cubicBezTo>
                    <a:cubicBezTo>
                      <a:pt x="10373" y="1665"/>
                      <a:pt x="10302" y="1760"/>
                      <a:pt x="10231" y="1807"/>
                    </a:cubicBezTo>
                    <a:cubicBezTo>
                      <a:pt x="9097" y="2610"/>
                      <a:pt x="7774" y="3035"/>
                      <a:pt x="6451" y="3413"/>
                    </a:cubicBezTo>
                    <a:cubicBezTo>
                      <a:pt x="5831" y="3576"/>
                      <a:pt x="5172" y="3655"/>
                      <a:pt x="4505" y="3655"/>
                    </a:cubicBezTo>
                    <a:cubicBezTo>
                      <a:pt x="3035" y="3655"/>
                      <a:pt x="1526" y="3270"/>
                      <a:pt x="308" y="2539"/>
                    </a:cubicBezTo>
                    <a:cubicBezTo>
                      <a:pt x="282" y="2531"/>
                      <a:pt x="259" y="2525"/>
                      <a:pt x="238" y="2525"/>
                    </a:cubicBezTo>
                    <a:cubicBezTo>
                      <a:pt x="202" y="2525"/>
                      <a:pt x="172" y="2542"/>
                      <a:pt x="142" y="2586"/>
                    </a:cubicBezTo>
                    <a:cubicBezTo>
                      <a:pt x="71" y="2586"/>
                      <a:pt x="1" y="2657"/>
                      <a:pt x="71" y="2752"/>
                    </a:cubicBezTo>
                    <a:cubicBezTo>
                      <a:pt x="1914" y="5280"/>
                      <a:pt x="5175" y="6579"/>
                      <a:pt x="8246" y="6769"/>
                    </a:cubicBezTo>
                    <a:cubicBezTo>
                      <a:pt x="8450" y="6781"/>
                      <a:pt x="8656" y="6787"/>
                      <a:pt x="8863" y="6787"/>
                    </a:cubicBezTo>
                    <a:cubicBezTo>
                      <a:pt x="10676" y="6787"/>
                      <a:pt x="12596" y="6316"/>
                      <a:pt x="14059" y="5256"/>
                    </a:cubicBezTo>
                    <a:lnTo>
                      <a:pt x="14082" y="5233"/>
                    </a:lnTo>
                    <a:cubicBezTo>
                      <a:pt x="14413" y="5067"/>
                      <a:pt x="14720" y="4807"/>
                      <a:pt x="14957" y="4548"/>
                    </a:cubicBezTo>
                    <a:lnTo>
                      <a:pt x="15264" y="4217"/>
                    </a:lnTo>
                    <a:cubicBezTo>
                      <a:pt x="15949" y="3390"/>
                      <a:pt x="16209" y="2208"/>
                      <a:pt x="15807" y="1216"/>
                    </a:cubicBezTo>
                    <a:cubicBezTo>
                      <a:pt x="15487" y="318"/>
                      <a:pt x="14779" y="1"/>
                      <a:pt x="13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7"/>
              <p:cNvSpPr/>
              <p:nvPr/>
            </p:nvSpPr>
            <p:spPr>
              <a:xfrm>
                <a:off x="2133025" y="2015000"/>
                <a:ext cx="406425" cy="168975"/>
              </a:xfrm>
              <a:custGeom>
                <a:avLst/>
                <a:gdLst/>
                <a:ahLst/>
                <a:cxnLst/>
                <a:rect l="l" t="t" r="r" b="b"/>
                <a:pathLst>
                  <a:path w="16257" h="6759" extrusionOk="0">
                    <a:moveTo>
                      <a:pt x="8934" y="0"/>
                    </a:moveTo>
                    <a:cubicBezTo>
                      <a:pt x="8719" y="0"/>
                      <a:pt x="8505" y="7"/>
                      <a:pt x="8294" y="19"/>
                    </a:cubicBezTo>
                    <a:cubicBezTo>
                      <a:pt x="5222" y="208"/>
                      <a:pt x="1962" y="1484"/>
                      <a:pt x="119" y="4036"/>
                    </a:cubicBezTo>
                    <a:cubicBezTo>
                      <a:pt x="1" y="4083"/>
                      <a:pt x="72" y="4178"/>
                      <a:pt x="166" y="4178"/>
                    </a:cubicBezTo>
                    <a:cubicBezTo>
                      <a:pt x="183" y="4194"/>
                      <a:pt x="223" y="4211"/>
                      <a:pt x="262" y="4211"/>
                    </a:cubicBezTo>
                    <a:cubicBezTo>
                      <a:pt x="278" y="4211"/>
                      <a:pt x="294" y="4208"/>
                      <a:pt x="308" y="4201"/>
                    </a:cubicBezTo>
                    <a:cubicBezTo>
                      <a:pt x="1503" y="3484"/>
                      <a:pt x="2999" y="3100"/>
                      <a:pt x="4441" y="3100"/>
                    </a:cubicBezTo>
                    <a:cubicBezTo>
                      <a:pt x="5137" y="3100"/>
                      <a:pt x="5820" y="3190"/>
                      <a:pt x="6451" y="3374"/>
                    </a:cubicBezTo>
                    <a:cubicBezTo>
                      <a:pt x="7798" y="3729"/>
                      <a:pt x="9121" y="4201"/>
                      <a:pt x="10231" y="4981"/>
                    </a:cubicBezTo>
                    <a:cubicBezTo>
                      <a:pt x="10326" y="5028"/>
                      <a:pt x="10397" y="5123"/>
                      <a:pt x="10468" y="5170"/>
                    </a:cubicBezTo>
                    <a:cubicBezTo>
                      <a:pt x="10917" y="5595"/>
                      <a:pt x="11366" y="6044"/>
                      <a:pt x="11885" y="6328"/>
                    </a:cubicBezTo>
                    <a:cubicBezTo>
                      <a:pt x="12429" y="6659"/>
                      <a:pt x="12996" y="6706"/>
                      <a:pt x="13610" y="6753"/>
                    </a:cubicBezTo>
                    <a:cubicBezTo>
                      <a:pt x="13683" y="6756"/>
                      <a:pt x="13754" y="6758"/>
                      <a:pt x="13826" y="6758"/>
                    </a:cubicBezTo>
                    <a:cubicBezTo>
                      <a:pt x="14728" y="6758"/>
                      <a:pt x="15504" y="6466"/>
                      <a:pt x="15855" y="5524"/>
                    </a:cubicBezTo>
                    <a:cubicBezTo>
                      <a:pt x="16256" y="4532"/>
                      <a:pt x="15997" y="3351"/>
                      <a:pt x="15311" y="2547"/>
                    </a:cubicBezTo>
                    <a:cubicBezTo>
                      <a:pt x="15240" y="2429"/>
                      <a:pt x="15122" y="2311"/>
                      <a:pt x="15004" y="2217"/>
                    </a:cubicBezTo>
                    <a:cubicBezTo>
                      <a:pt x="14721" y="1957"/>
                      <a:pt x="14437" y="1720"/>
                      <a:pt x="14130" y="1555"/>
                    </a:cubicBezTo>
                    <a:lnTo>
                      <a:pt x="14106" y="1508"/>
                    </a:lnTo>
                    <a:cubicBezTo>
                      <a:pt x="12650" y="452"/>
                      <a:pt x="10740" y="0"/>
                      <a:pt x="8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7"/>
              <p:cNvSpPr/>
              <p:nvPr/>
            </p:nvSpPr>
            <p:spPr>
              <a:xfrm>
                <a:off x="2195400" y="2038900"/>
                <a:ext cx="325075" cy="430300"/>
              </a:xfrm>
              <a:custGeom>
                <a:avLst/>
                <a:gdLst/>
                <a:ahLst/>
                <a:cxnLst/>
                <a:rect l="l" t="t" r="r" b="b"/>
                <a:pathLst>
                  <a:path w="13003" h="17212" extrusionOk="0">
                    <a:moveTo>
                      <a:pt x="4254" y="0"/>
                    </a:moveTo>
                    <a:cubicBezTo>
                      <a:pt x="3607" y="0"/>
                      <a:pt x="2956" y="56"/>
                      <a:pt x="2302" y="174"/>
                    </a:cubicBezTo>
                    <a:cubicBezTo>
                      <a:pt x="2167" y="196"/>
                      <a:pt x="2204" y="412"/>
                      <a:pt x="2350" y="412"/>
                    </a:cubicBezTo>
                    <a:cubicBezTo>
                      <a:pt x="2358" y="412"/>
                      <a:pt x="2365" y="411"/>
                      <a:pt x="2373" y="410"/>
                    </a:cubicBezTo>
                    <a:cubicBezTo>
                      <a:pt x="2988" y="295"/>
                      <a:pt x="3606" y="242"/>
                      <a:pt x="4223" y="242"/>
                    </a:cubicBezTo>
                    <a:cubicBezTo>
                      <a:pt x="5501" y="242"/>
                      <a:pt x="6777" y="469"/>
                      <a:pt x="8020" y="835"/>
                    </a:cubicBezTo>
                    <a:cubicBezTo>
                      <a:pt x="9674" y="1308"/>
                      <a:pt x="11375" y="1946"/>
                      <a:pt x="12651" y="3198"/>
                    </a:cubicBezTo>
                    <a:cubicBezTo>
                      <a:pt x="12677" y="3224"/>
                      <a:pt x="12705" y="3235"/>
                      <a:pt x="12731" y="3235"/>
                    </a:cubicBezTo>
                    <a:cubicBezTo>
                      <a:pt x="12821" y="3235"/>
                      <a:pt x="12890" y="3101"/>
                      <a:pt x="12816" y="3009"/>
                    </a:cubicBezTo>
                    <a:cubicBezTo>
                      <a:pt x="11517" y="1780"/>
                      <a:pt x="9792" y="1095"/>
                      <a:pt x="8067" y="599"/>
                    </a:cubicBezTo>
                    <a:cubicBezTo>
                      <a:pt x="6823" y="221"/>
                      <a:pt x="5547" y="0"/>
                      <a:pt x="4254" y="0"/>
                    </a:cubicBezTo>
                    <a:close/>
                    <a:moveTo>
                      <a:pt x="1895" y="1294"/>
                    </a:moveTo>
                    <a:cubicBezTo>
                      <a:pt x="1282" y="1294"/>
                      <a:pt x="682" y="1390"/>
                      <a:pt x="128" y="1639"/>
                    </a:cubicBezTo>
                    <a:cubicBezTo>
                      <a:pt x="6" y="1700"/>
                      <a:pt x="59" y="1866"/>
                      <a:pt x="182" y="1866"/>
                    </a:cubicBezTo>
                    <a:cubicBezTo>
                      <a:pt x="202" y="1866"/>
                      <a:pt x="223" y="1861"/>
                      <a:pt x="247" y="1851"/>
                    </a:cubicBezTo>
                    <a:cubicBezTo>
                      <a:pt x="759" y="1610"/>
                      <a:pt x="1331" y="1515"/>
                      <a:pt x="1923" y="1515"/>
                    </a:cubicBezTo>
                    <a:cubicBezTo>
                      <a:pt x="3133" y="1515"/>
                      <a:pt x="4429" y="1912"/>
                      <a:pt x="5492" y="2277"/>
                    </a:cubicBezTo>
                    <a:cubicBezTo>
                      <a:pt x="7169" y="2820"/>
                      <a:pt x="8516" y="3860"/>
                      <a:pt x="9863" y="4994"/>
                    </a:cubicBezTo>
                    <a:cubicBezTo>
                      <a:pt x="9885" y="5012"/>
                      <a:pt x="9911" y="5019"/>
                      <a:pt x="9936" y="5019"/>
                    </a:cubicBezTo>
                    <a:cubicBezTo>
                      <a:pt x="10042" y="5019"/>
                      <a:pt x="10147" y="4881"/>
                      <a:pt x="10052" y="4805"/>
                    </a:cubicBezTo>
                    <a:cubicBezTo>
                      <a:pt x="8634" y="3623"/>
                      <a:pt x="7193" y="2536"/>
                      <a:pt x="5374" y="1969"/>
                    </a:cubicBezTo>
                    <a:cubicBezTo>
                      <a:pt x="4328" y="1657"/>
                      <a:pt x="3087" y="1294"/>
                      <a:pt x="1895" y="1294"/>
                    </a:cubicBezTo>
                    <a:close/>
                    <a:moveTo>
                      <a:pt x="3122" y="722"/>
                    </a:moveTo>
                    <a:cubicBezTo>
                      <a:pt x="2480" y="722"/>
                      <a:pt x="1835" y="767"/>
                      <a:pt x="1192" y="859"/>
                    </a:cubicBezTo>
                    <a:cubicBezTo>
                      <a:pt x="1057" y="881"/>
                      <a:pt x="1093" y="1097"/>
                      <a:pt x="1219" y="1097"/>
                    </a:cubicBezTo>
                    <a:cubicBezTo>
                      <a:pt x="1226" y="1097"/>
                      <a:pt x="1232" y="1096"/>
                      <a:pt x="1239" y="1095"/>
                    </a:cubicBezTo>
                    <a:cubicBezTo>
                      <a:pt x="1876" y="1003"/>
                      <a:pt x="2514" y="958"/>
                      <a:pt x="3147" y="958"/>
                    </a:cubicBezTo>
                    <a:cubicBezTo>
                      <a:pt x="6739" y="958"/>
                      <a:pt x="10195" y="2417"/>
                      <a:pt x="12745" y="5088"/>
                    </a:cubicBezTo>
                    <a:cubicBezTo>
                      <a:pt x="12767" y="5115"/>
                      <a:pt x="12791" y="5126"/>
                      <a:pt x="12816" y="5126"/>
                    </a:cubicBezTo>
                    <a:cubicBezTo>
                      <a:pt x="12901" y="5126"/>
                      <a:pt x="12984" y="4991"/>
                      <a:pt x="12911" y="4899"/>
                    </a:cubicBezTo>
                    <a:cubicBezTo>
                      <a:pt x="10319" y="2187"/>
                      <a:pt x="6770" y="722"/>
                      <a:pt x="3122" y="722"/>
                    </a:cubicBezTo>
                    <a:close/>
                    <a:moveTo>
                      <a:pt x="9937" y="12174"/>
                    </a:moveTo>
                    <a:cubicBezTo>
                      <a:pt x="9911" y="12174"/>
                      <a:pt x="9886" y="12182"/>
                      <a:pt x="9863" y="12200"/>
                    </a:cubicBezTo>
                    <a:cubicBezTo>
                      <a:pt x="8516" y="13311"/>
                      <a:pt x="7169" y="14350"/>
                      <a:pt x="5492" y="14917"/>
                    </a:cubicBezTo>
                    <a:cubicBezTo>
                      <a:pt x="4432" y="15265"/>
                      <a:pt x="3139" y="15666"/>
                      <a:pt x="1932" y="15666"/>
                    </a:cubicBezTo>
                    <a:cubicBezTo>
                      <a:pt x="1336" y="15666"/>
                      <a:pt x="762" y="15569"/>
                      <a:pt x="247" y="15319"/>
                    </a:cubicBezTo>
                    <a:cubicBezTo>
                      <a:pt x="230" y="15314"/>
                      <a:pt x="215" y="15312"/>
                      <a:pt x="200" y="15312"/>
                    </a:cubicBezTo>
                    <a:cubicBezTo>
                      <a:pt x="65" y="15312"/>
                      <a:pt x="1" y="15489"/>
                      <a:pt x="128" y="15532"/>
                    </a:cubicBezTo>
                    <a:cubicBezTo>
                      <a:pt x="698" y="15787"/>
                      <a:pt x="1316" y="15887"/>
                      <a:pt x="1946" y="15887"/>
                    </a:cubicBezTo>
                    <a:cubicBezTo>
                      <a:pt x="3123" y="15887"/>
                      <a:pt x="4343" y="15539"/>
                      <a:pt x="5374" y="15201"/>
                    </a:cubicBezTo>
                    <a:cubicBezTo>
                      <a:pt x="7193" y="14657"/>
                      <a:pt x="8634" y="13547"/>
                      <a:pt x="10052" y="12365"/>
                    </a:cubicBezTo>
                    <a:cubicBezTo>
                      <a:pt x="10147" y="12308"/>
                      <a:pt x="10043" y="12174"/>
                      <a:pt x="9937" y="12174"/>
                    </a:cubicBezTo>
                    <a:close/>
                    <a:moveTo>
                      <a:pt x="12828" y="12068"/>
                    </a:moveTo>
                    <a:cubicBezTo>
                      <a:pt x="12800" y="12068"/>
                      <a:pt x="12772" y="12079"/>
                      <a:pt x="12745" y="12106"/>
                    </a:cubicBezTo>
                    <a:cubicBezTo>
                      <a:pt x="10187" y="14745"/>
                      <a:pt x="6717" y="16233"/>
                      <a:pt x="3113" y="16233"/>
                    </a:cubicBezTo>
                    <a:cubicBezTo>
                      <a:pt x="2491" y="16233"/>
                      <a:pt x="1865" y="16189"/>
                      <a:pt x="1239" y="16099"/>
                    </a:cubicBezTo>
                    <a:cubicBezTo>
                      <a:pt x="1232" y="16097"/>
                      <a:pt x="1226" y="16097"/>
                      <a:pt x="1219" y="16097"/>
                    </a:cubicBezTo>
                    <a:cubicBezTo>
                      <a:pt x="1093" y="16097"/>
                      <a:pt x="1057" y="16312"/>
                      <a:pt x="1192" y="16335"/>
                    </a:cubicBezTo>
                    <a:cubicBezTo>
                      <a:pt x="1835" y="16427"/>
                      <a:pt x="2480" y="16472"/>
                      <a:pt x="3122" y="16472"/>
                    </a:cubicBezTo>
                    <a:cubicBezTo>
                      <a:pt x="6770" y="16472"/>
                      <a:pt x="10319" y="15007"/>
                      <a:pt x="12911" y="12295"/>
                    </a:cubicBezTo>
                    <a:cubicBezTo>
                      <a:pt x="13003" y="12203"/>
                      <a:pt x="12923" y="12068"/>
                      <a:pt x="12828" y="12068"/>
                    </a:cubicBezTo>
                    <a:close/>
                    <a:moveTo>
                      <a:pt x="12720" y="14000"/>
                    </a:moveTo>
                    <a:cubicBezTo>
                      <a:pt x="12696" y="14000"/>
                      <a:pt x="12673" y="14006"/>
                      <a:pt x="12651" y="14019"/>
                    </a:cubicBezTo>
                    <a:cubicBezTo>
                      <a:pt x="11375" y="15248"/>
                      <a:pt x="9650" y="15886"/>
                      <a:pt x="8020" y="16382"/>
                    </a:cubicBezTo>
                    <a:cubicBezTo>
                      <a:pt x="6776" y="16749"/>
                      <a:pt x="5500" y="16965"/>
                      <a:pt x="4220" y="16965"/>
                    </a:cubicBezTo>
                    <a:cubicBezTo>
                      <a:pt x="3604" y="16965"/>
                      <a:pt x="2987" y="16915"/>
                      <a:pt x="2373" y="16807"/>
                    </a:cubicBezTo>
                    <a:cubicBezTo>
                      <a:pt x="2365" y="16806"/>
                      <a:pt x="2358" y="16806"/>
                      <a:pt x="2350" y="16806"/>
                    </a:cubicBezTo>
                    <a:cubicBezTo>
                      <a:pt x="2204" y="16806"/>
                      <a:pt x="2167" y="17021"/>
                      <a:pt x="2302" y="17044"/>
                    </a:cubicBezTo>
                    <a:cubicBezTo>
                      <a:pt x="2940" y="17159"/>
                      <a:pt x="3576" y="17212"/>
                      <a:pt x="4207" y="17212"/>
                    </a:cubicBezTo>
                    <a:cubicBezTo>
                      <a:pt x="5517" y="17212"/>
                      <a:pt x="6808" y="16985"/>
                      <a:pt x="8067" y="16618"/>
                    </a:cubicBezTo>
                    <a:cubicBezTo>
                      <a:pt x="9745" y="16122"/>
                      <a:pt x="11517" y="15461"/>
                      <a:pt x="12816" y="14208"/>
                    </a:cubicBezTo>
                    <a:cubicBezTo>
                      <a:pt x="12913" y="14112"/>
                      <a:pt x="12821" y="14000"/>
                      <a:pt x="12720" y="1400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7"/>
              <p:cNvSpPr/>
              <p:nvPr/>
            </p:nvSpPr>
            <p:spPr>
              <a:xfrm>
                <a:off x="2307875" y="1846500"/>
                <a:ext cx="415875" cy="814575"/>
              </a:xfrm>
              <a:custGeom>
                <a:avLst/>
                <a:gdLst/>
                <a:ahLst/>
                <a:cxnLst/>
                <a:rect l="l" t="t" r="r" b="b"/>
                <a:pathLst>
                  <a:path w="16635" h="32583" extrusionOk="0">
                    <a:moveTo>
                      <a:pt x="2956" y="0"/>
                    </a:moveTo>
                    <a:cubicBezTo>
                      <a:pt x="1978" y="0"/>
                      <a:pt x="1004" y="183"/>
                      <a:pt x="95" y="569"/>
                    </a:cubicBezTo>
                    <a:cubicBezTo>
                      <a:pt x="24" y="616"/>
                      <a:pt x="24" y="663"/>
                      <a:pt x="48" y="734"/>
                    </a:cubicBezTo>
                    <a:cubicBezTo>
                      <a:pt x="48" y="782"/>
                      <a:pt x="48" y="805"/>
                      <a:pt x="119" y="852"/>
                    </a:cubicBezTo>
                    <a:cubicBezTo>
                      <a:pt x="3332" y="1585"/>
                      <a:pt x="5836" y="3735"/>
                      <a:pt x="7396" y="6665"/>
                    </a:cubicBezTo>
                    <a:cubicBezTo>
                      <a:pt x="8908" y="9500"/>
                      <a:pt x="9735" y="12926"/>
                      <a:pt x="12287" y="15076"/>
                    </a:cubicBezTo>
                    <a:cubicBezTo>
                      <a:pt x="12901" y="15620"/>
                      <a:pt x="13586" y="16021"/>
                      <a:pt x="14319" y="16281"/>
                    </a:cubicBezTo>
                    <a:cubicBezTo>
                      <a:pt x="13586" y="16565"/>
                      <a:pt x="12877" y="16990"/>
                      <a:pt x="12287" y="17510"/>
                    </a:cubicBezTo>
                    <a:cubicBezTo>
                      <a:pt x="9735" y="19660"/>
                      <a:pt x="8908" y="23062"/>
                      <a:pt x="7396" y="25921"/>
                    </a:cubicBezTo>
                    <a:cubicBezTo>
                      <a:pt x="5884" y="28851"/>
                      <a:pt x="3356" y="31001"/>
                      <a:pt x="119" y="31733"/>
                    </a:cubicBezTo>
                    <a:cubicBezTo>
                      <a:pt x="48" y="31733"/>
                      <a:pt x="24" y="31804"/>
                      <a:pt x="48" y="31851"/>
                    </a:cubicBezTo>
                    <a:cubicBezTo>
                      <a:pt x="24" y="31875"/>
                      <a:pt x="0" y="31970"/>
                      <a:pt x="95" y="31993"/>
                    </a:cubicBezTo>
                    <a:cubicBezTo>
                      <a:pt x="1011" y="32395"/>
                      <a:pt x="1986" y="32583"/>
                      <a:pt x="2968" y="32583"/>
                    </a:cubicBezTo>
                    <a:cubicBezTo>
                      <a:pt x="3837" y="32583"/>
                      <a:pt x="4710" y="32436"/>
                      <a:pt x="5553" y="32159"/>
                    </a:cubicBezTo>
                    <a:cubicBezTo>
                      <a:pt x="8624" y="31119"/>
                      <a:pt x="11082" y="28567"/>
                      <a:pt x="12334" y="25614"/>
                    </a:cubicBezTo>
                    <a:cubicBezTo>
                      <a:pt x="13019" y="24031"/>
                      <a:pt x="13492" y="22282"/>
                      <a:pt x="14082" y="20628"/>
                    </a:cubicBezTo>
                    <a:cubicBezTo>
                      <a:pt x="14626" y="19187"/>
                      <a:pt x="15264" y="17793"/>
                      <a:pt x="16303" y="16635"/>
                    </a:cubicBezTo>
                    <a:cubicBezTo>
                      <a:pt x="16422" y="16517"/>
                      <a:pt x="16516" y="16399"/>
                      <a:pt x="16634" y="16281"/>
                    </a:cubicBezTo>
                    <a:cubicBezTo>
                      <a:pt x="16516" y="16163"/>
                      <a:pt x="16398" y="16045"/>
                      <a:pt x="16303" y="15927"/>
                    </a:cubicBezTo>
                    <a:cubicBezTo>
                      <a:pt x="15264" y="14793"/>
                      <a:pt x="14626" y="13399"/>
                      <a:pt x="14082" y="11957"/>
                    </a:cubicBezTo>
                    <a:cubicBezTo>
                      <a:pt x="13492" y="10303"/>
                      <a:pt x="13019" y="8555"/>
                      <a:pt x="12334" y="6948"/>
                    </a:cubicBezTo>
                    <a:cubicBezTo>
                      <a:pt x="11034" y="3995"/>
                      <a:pt x="8624" y="1467"/>
                      <a:pt x="5553" y="427"/>
                    </a:cubicBezTo>
                    <a:cubicBezTo>
                      <a:pt x="4714" y="148"/>
                      <a:pt x="3834" y="0"/>
                      <a:pt x="29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7"/>
              <p:cNvSpPr/>
              <p:nvPr/>
            </p:nvSpPr>
            <p:spPr>
              <a:xfrm>
                <a:off x="2348625" y="1857050"/>
                <a:ext cx="366400" cy="792700"/>
              </a:xfrm>
              <a:custGeom>
                <a:avLst/>
                <a:gdLst/>
                <a:ahLst/>
                <a:cxnLst/>
                <a:rect l="l" t="t" r="r" b="b"/>
                <a:pathLst>
                  <a:path w="14656" h="31708" extrusionOk="0">
                    <a:moveTo>
                      <a:pt x="2744" y="1108"/>
                    </a:moveTo>
                    <a:cubicBezTo>
                      <a:pt x="2629" y="1108"/>
                      <a:pt x="2565" y="1263"/>
                      <a:pt x="2671" y="1305"/>
                    </a:cubicBezTo>
                    <a:cubicBezTo>
                      <a:pt x="4774" y="2391"/>
                      <a:pt x="6475" y="4164"/>
                      <a:pt x="7467" y="6337"/>
                    </a:cubicBezTo>
                    <a:cubicBezTo>
                      <a:pt x="8010" y="7566"/>
                      <a:pt x="8530" y="8771"/>
                      <a:pt x="9145" y="9999"/>
                    </a:cubicBezTo>
                    <a:cubicBezTo>
                      <a:pt x="9712" y="11110"/>
                      <a:pt x="10231" y="12268"/>
                      <a:pt x="11035" y="13260"/>
                    </a:cubicBezTo>
                    <a:cubicBezTo>
                      <a:pt x="11059" y="13284"/>
                      <a:pt x="11084" y="13294"/>
                      <a:pt x="11108" y="13294"/>
                    </a:cubicBezTo>
                    <a:cubicBezTo>
                      <a:pt x="11177" y="13294"/>
                      <a:pt x="11229" y="13206"/>
                      <a:pt x="11177" y="13118"/>
                    </a:cubicBezTo>
                    <a:cubicBezTo>
                      <a:pt x="10326" y="12055"/>
                      <a:pt x="9783" y="10756"/>
                      <a:pt x="9168" y="9574"/>
                    </a:cubicBezTo>
                    <a:cubicBezTo>
                      <a:pt x="8554" y="8346"/>
                      <a:pt x="8081" y="7046"/>
                      <a:pt x="7467" y="5817"/>
                    </a:cubicBezTo>
                    <a:cubicBezTo>
                      <a:pt x="6451" y="3809"/>
                      <a:pt x="4797" y="2155"/>
                      <a:pt x="2789" y="1116"/>
                    </a:cubicBezTo>
                    <a:cubicBezTo>
                      <a:pt x="2773" y="1110"/>
                      <a:pt x="2758" y="1108"/>
                      <a:pt x="2744" y="1108"/>
                    </a:cubicBezTo>
                    <a:close/>
                    <a:moveTo>
                      <a:pt x="3381" y="924"/>
                    </a:moveTo>
                    <a:cubicBezTo>
                      <a:pt x="3279" y="924"/>
                      <a:pt x="3246" y="1070"/>
                      <a:pt x="3356" y="1092"/>
                    </a:cubicBezTo>
                    <a:cubicBezTo>
                      <a:pt x="4206" y="1399"/>
                      <a:pt x="4868" y="1966"/>
                      <a:pt x="5482" y="2557"/>
                    </a:cubicBezTo>
                    <a:cubicBezTo>
                      <a:pt x="6026" y="3053"/>
                      <a:pt x="6569" y="3549"/>
                      <a:pt x="7018" y="4116"/>
                    </a:cubicBezTo>
                    <a:cubicBezTo>
                      <a:pt x="7987" y="5321"/>
                      <a:pt x="8648" y="6739"/>
                      <a:pt x="9192" y="8157"/>
                    </a:cubicBezTo>
                    <a:cubicBezTo>
                      <a:pt x="10231" y="10661"/>
                      <a:pt x="11153" y="13355"/>
                      <a:pt x="13327" y="15103"/>
                    </a:cubicBezTo>
                    <a:cubicBezTo>
                      <a:pt x="13347" y="15123"/>
                      <a:pt x="13369" y="15131"/>
                      <a:pt x="13391" y="15131"/>
                    </a:cubicBezTo>
                    <a:cubicBezTo>
                      <a:pt x="13472" y="15131"/>
                      <a:pt x="13548" y="15017"/>
                      <a:pt x="13492" y="14961"/>
                    </a:cubicBezTo>
                    <a:cubicBezTo>
                      <a:pt x="11082" y="13024"/>
                      <a:pt x="10231" y="9999"/>
                      <a:pt x="9050" y="7306"/>
                    </a:cubicBezTo>
                    <a:cubicBezTo>
                      <a:pt x="8459" y="5983"/>
                      <a:pt x="7774" y="4636"/>
                      <a:pt x="6805" y="3549"/>
                    </a:cubicBezTo>
                    <a:cubicBezTo>
                      <a:pt x="6286" y="2959"/>
                      <a:pt x="5695" y="2439"/>
                      <a:pt x="5104" y="1919"/>
                    </a:cubicBezTo>
                    <a:cubicBezTo>
                      <a:pt x="4584" y="1494"/>
                      <a:pt x="4065" y="1092"/>
                      <a:pt x="3403" y="927"/>
                    </a:cubicBezTo>
                    <a:cubicBezTo>
                      <a:pt x="3395" y="925"/>
                      <a:pt x="3388" y="924"/>
                      <a:pt x="3381" y="924"/>
                    </a:cubicBezTo>
                    <a:close/>
                    <a:moveTo>
                      <a:pt x="476" y="0"/>
                    </a:moveTo>
                    <a:cubicBezTo>
                      <a:pt x="365" y="0"/>
                      <a:pt x="254" y="2"/>
                      <a:pt x="143" y="5"/>
                    </a:cubicBezTo>
                    <a:cubicBezTo>
                      <a:pt x="1" y="76"/>
                      <a:pt x="1" y="241"/>
                      <a:pt x="143" y="241"/>
                    </a:cubicBezTo>
                    <a:cubicBezTo>
                      <a:pt x="296" y="234"/>
                      <a:pt x="449" y="230"/>
                      <a:pt x="602" y="230"/>
                    </a:cubicBezTo>
                    <a:cubicBezTo>
                      <a:pt x="3331" y="230"/>
                      <a:pt x="6037" y="1418"/>
                      <a:pt x="7916" y="3431"/>
                    </a:cubicBezTo>
                    <a:cubicBezTo>
                      <a:pt x="9995" y="5699"/>
                      <a:pt x="10586" y="8842"/>
                      <a:pt x="11720" y="11606"/>
                    </a:cubicBezTo>
                    <a:cubicBezTo>
                      <a:pt x="12334" y="13118"/>
                      <a:pt x="13138" y="14630"/>
                      <a:pt x="14437" y="15670"/>
                    </a:cubicBezTo>
                    <a:cubicBezTo>
                      <a:pt x="14455" y="15683"/>
                      <a:pt x="14474" y="15689"/>
                      <a:pt x="14494" y="15689"/>
                    </a:cubicBezTo>
                    <a:cubicBezTo>
                      <a:pt x="14577" y="15689"/>
                      <a:pt x="14656" y="15581"/>
                      <a:pt x="14579" y="15505"/>
                    </a:cubicBezTo>
                    <a:cubicBezTo>
                      <a:pt x="12003" y="13473"/>
                      <a:pt x="11413" y="9858"/>
                      <a:pt x="10255" y="6975"/>
                    </a:cubicBezTo>
                    <a:cubicBezTo>
                      <a:pt x="9168" y="4258"/>
                      <a:pt x="7349" y="2037"/>
                      <a:pt x="4655" y="856"/>
                    </a:cubicBezTo>
                    <a:cubicBezTo>
                      <a:pt x="3339" y="285"/>
                      <a:pt x="1921" y="0"/>
                      <a:pt x="476" y="0"/>
                    </a:cubicBezTo>
                    <a:close/>
                    <a:moveTo>
                      <a:pt x="995" y="649"/>
                    </a:moveTo>
                    <a:cubicBezTo>
                      <a:pt x="927" y="649"/>
                      <a:pt x="895" y="773"/>
                      <a:pt x="993" y="832"/>
                    </a:cubicBezTo>
                    <a:cubicBezTo>
                      <a:pt x="2647" y="1494"/>
                      <a:pt x="4065" y="2864"/>
                      <a:pt x="5222" y="4211"/>
                    </a:cubicBezTo>
                    <a:cubicBezTo>
                      <a:pt x="6309" y="5439"/>
                      <a:pt x="6924" y="6999"/>
                      <a:pt x="7585" y="8535"/>
                    </a:cubicBezTo>
                    <a:cubicBezTo>
                      <a:pt x="8176" y="10023"/>
                      <a:pt x="8814" y="11441"/>
                      <a:pt x="9830" y="12669"/>
                    </a:cubicBezTo>
                    <a:cubicBezTo>
                      <a:pt x="10822" y="13922"/>
                      <a:pt x="12098" y="14961"/>
                      <a:pt x="13516" y="15717"/>
                    </a:cubicBezTo>
                    <a:cubicBezTo>
                      <a:pt x="13534" y="15728"/>
                      <a:pt x="13552" y="15733"/>
                      <a:pt x="13568" y="15733"/>
                    </a:cubicBezTo>
                    <a:cubicBezTo>
                      <a:pt x="13659" y="15733"/>
                      <a:pt x="13717" y="15592"/>
                      <a:pt x="13657" y="15552"/>
                    </a:cubicBezTo>
                    <a:cubicBezTo>
                      <a:pt x="12122" y="14725"/>
                      <a:pt x="10775" y="13591"/>
                      <a:pt x="9735" y="12173"/>
                    </a:cubicBezTo>
                    <a:cubicBezTo>
                      <a:pt x="8743" y="10826"/>
                      <a:pt x="8105" y="9243"/>
                      <a:pt x="7467" y="7708"/>
                    </a:cubicBezTo>
                    <a:cubicBezTo>
                      <a:pt x="6805" y="6219"/>
                      <a:pt x="6073" y="4754"/>
                      <a:pt x="4915" y="3573"/>
                    </a:cubicBezTo>
                    <a:cubicBezTo>
                      <a:pt x="3805" y="2439"/>
                      <a:pt x="2576" y="1257"/>
                      <a:pt x="1040" y="667"/>
                    </a:cubicBezTo>
                    <a:cubicBezTo>
                      <a:pt x="1024" y="655"/>
                      <a:pt x="1009" y="649"/>
                      <a:pt x="995" y="649"/>
                    </a:cubicBezTo>
                    <a:close/>
                    <a:moveTo>
                      <a:pt x="11048" y="18474"/>
                    </a:moveTo>
                    <a:cubicBezTo>
                      <a:pt x="11026" y="18474"/>
                      <a:pt x="11004" y="18483"/>
                      <a:pt x="10988" y="18505"/>
                    </a:cubicBezTo>
                    <a:cubicBezTo>
                      <a:pt x="10208" y="19474"/>
                      <a:pt x="9688" y="20655"/>
                      <a:pt x="9097" y="21766"/>
                    </a:cubicBezTo>
                    <a:cubicBezTo>
                      <a:pt x="8459" y="22995"/>
                      <a:pt x="7963" y="24200"/>
                      <a:pt x="7396" y="25428"/>
                    </a:cubicBezTo>
                    <a:cubicBezTo>
                      <a:pt x="6427" y="27602"/>
                      <a:pt x="4726" y="29374"/>
                      <a:pt x="2623" y="30461"/>
                    </a:cubicBezTo>
                    <a:cubicBezTo>
                      <a:pt x="2524" y="30501"/>
                      <a:pt x="2592" y="30642"/>
                      <a:pt x="2673" y="30642"/>
                    </a:cubicBezTo>
                    <a:cubicBezTo>
                      <a:pt x="2688" y="30642"/>
                      <a:pt x="2703" y="30637"/>
                      <a:pt x="2718" y="30626"/>
                    </a:cubicBezTo>
                    <a:cubicBezTo>
                      <a:pt x="4750" y="29563"/>
                      <a:pt x="6404" y="27956"/>
                      <a:pt x="7396" y="25948"/>
                    </a:cubicBezTo>
                    <a:cubicBezTo>
                      <a:pt x="8034" y="24696"/>
                      <a:pt x="8459" y="23396"/>
                      <a:pt x="9121" y="22191"/>
                    </a:cubicBezTo>
                    <a:cubicBezTo>
                      <a:pt x="9735" y="20986"/>
                      <a:pt x="10302" y="19710"/>
                      <a:pt x="11129" y="18647"/>
                    </a:cubicBezTo>
                    <a:cubicBezTo>
                      <a:pt x="11202" y="18575"/>
                      <a:pt x="11121" y="18474"/>
                      <a:pt x="11048" y="18474"/>
                    </a:cubicBezTo>
                    <a:close/>
                    <a:moveTo>
                      <a:pt x="13447" y="16594"/>
                    </a:moveTo>
                    <a:cubicBezTo>
                      <a:pt x="13424" y="16594"/>
                      <a:pt x="13399" y="16600"/>
                      <a:pt x="13374" y="16615"/>
                    </a:cubicBezTo>
                    <a:cubicBezTo>
                      <a:pt x="11177" y="18340"/>
                      <a:pt x="10231" y="21057"/>
                      <a:pt x="9239" y="23538"/>
                    </a:cubicBezTo>
                    <a:cubicBezTo>
                      <a:pt x="8648" y="24956"/>
                      <a:pt x="7987" y="26397"/>
                      <a:pt x="7042" y="27578"/>
                    </a:cubicBezTo>
                    <a:cubicBezTo>
                      <a:pt x="6569" y="28145"/>
                      <a:pt x="6049" y="28641"/>
                      <a:pt x="5506" y="29161"/>
                    </a:cubicBezTo>
                    <a:cubicBezTo>
                      <a:pt x="4892" y="29728"/>
                      <a:pt x="4254" y="30319"/>
                      <a:pt x="3427" y="30555"/>
                    </a:cubicBezTo>
                    <a:cubicBezTo>
                      <a:pt x="3271" y="30622"/>
                      <a:pt x="3325" y="30794"/>
                      <a:pt x="3430" y="30794"/>
                    </a:cubicBezTo>
                    <a:cubicBezTo>
                      <a:pt x="3437" y="30794"/>
                      <a:pt x="3443" y="30793"/>
                      <a:pt x="3450" y="30792"/>
                    </a:cubicBezTo>
                    <a:cubicBezTo>
                      <a:pt x="4088" y="30579"/>
                      <a:pt x="4632" y="30224"/>
                      <a:pt x="5128" y="29776"/>
                    </a:cubicBezTo>
                    <a:cubicBezTo>
                      <a:pt x="5719" y="29279"/>
                      <a:pt x="6309" y="28736"/>
                      <a:pt x="6853" y="28145"/>
                    </a:cubicBezTo>
                    <a:cubicBezTo>
                      <a:pt x="7821" y="27058"/>
                      <a:pt x="8507" y="25759"/>
                      <a:pt x="9097" y="24412"/>
                    </a:cubicBezTo>
                    <a:cubicBezTo>
                      <a:pt x="10279" y="21695"/>
                      <a:pt x="11129" y="18647"/>
                      <a:pt x="13516" y="16757"/>
                    </a:cubicBezTo>
                    <a:cubicBezTo>
                      <a:pt x="13590" y="16683"/>
                      <a:pt x="13533" y="16594"/>
                      <a:pt x="13447" y="16594"/>
                    </a:cubicBezTo>
                    <a:close/>
                    <a:moveTo>
                      <a:pt x="13568" y="16009"/>
                    </a:moveTo>
                    <a:cubicBezTo>
                      <a:pt x="13552" y="16009"/>
                      <a:pt x="13534" y="16013"/>
                      <a:pt x="13516" y="16024"/>
                    </a:cubicBezTo>
                    <a:cubicBezTo>
                      <a:pt x="12098" y="16781"/>
                      <a:pt x="10822" y="17820"/>
                      <a:pt x="9830" y="19049"/>
                    </a:cubicBezTo>
                    <a:cubicBezTo>
                      <a:pt x="8814" y="20301"/>
                      <a:pt x="8176" y="21719"/>
                      <a:pt x="7585" y="23184"/>
                    </a:cubicBezTo>
                    <a:cubicBezTo>
                      <a:pt x="6924" y="24719"/>
                      <a:pt x="6309" y="26302"/>
                      <a:pt x="5222" y="27531"/>
                    </a:cubicBezTo>
                    <a:cubicBezTo>
                      <a:pt x="4065" y="28854"/>
                      <a:pt x="2647" y="30248"/>
                      <a:pt x="993" y="30910"/>
                    </a:cubicBezTo>
                    <a:cubicBezTo>
                      <a:pt x="893" y="30950"/>
                      <a:pt x="928" y="31091"/>
                      <a:pt x="999" y="31091"/>
                    </a:cubicBezTo>
                    <a:cubicBezTo>
                      <a:pt x="1012" y="31091"/>
                      <a:pt x="1026" y="31086"/>
                      <a:pt x="1040" y="31075"/>
                    </a:cubicBezTo>
                    <a:cubicBezTo>
                      <a:pt x="2576" y="30484"/>
                      <a:pt x="3805" y="29303"/>
                      <a:pt x="4915" y="28145"/>
                    </a:cubicBezTo>
                    <a:cubicBezTo>
                      <a:pt x="6073" y="26964"/>
                      <a:pt x="6805" y="25523"/>
                      <a:pt x="7467" y="24010"/>
                    </a:cubicBezTo>
                    <a:cubicBezTo>
                      <a:pt x="8105" y="22475"/>
                      <a:pt x="8743" y="20915"/>
                      <a:pt x="9735" y="19569"/>
                    </a:cubicBezTo>
                    <a:cubicBezTo>
                      <a:pt x="10775" y="18151"/>
                      <a:pt x="12122" y="17017"/>
                      <a:pt x="13657" y="16190"/>
                    </a:cubicBezTo>
                    <a:cubicBezTo>
                      <a:pt x="13717" y="16150"/>
                      <a:pt x="13659" y="16009"/>
                      <a:pt x="13568" y="16009"/>
                    </a:cubicBezTo>
                    <a:close/>
                    <a:moveTo>
                      <a:pt x="14502" y="16043"/>
                    </a:moveTo>
                    <a:cubicBezTo>
                      <a:pt x="14480" y="16043"/>
                      <a:pt x="14458" y="16051"/>
                      <a:pt x="14437" y="16072"/>
                    </a:cubicBezTo>
                    <a:cubicBezTo>
                      <a:pt x="13138" y="17088"/>
                      <a:pt x="12334" y="18623"/>
                      <a:pt x="11720" y="20112"/>
                    </a:cubicBezTo>
                    <a:cubicBezTo>
                      <a:pt x="10562" y="22924"/>
                      <a:pt x="9995" y="26019"/>
                      <a:pt x="7916" y="28311"/>
                    </a:cubicBezTo>
                    <a:cubicBezTo>
                      <a:pt x="6037" y="30324"/>
                      <a:pt x="3331" y="31512"/>
                      <a:pt x="602" y="31512"/>
                    </a:cubicBezTo>
                    <a:cubicBezTo>
                      <a:pt x="449" y="31512"/>
                      <a:pt x="296" y="31508"/>
                      <a:pt x="143" y="31500"/>
                    </a:cubicBezTo>
                    <a:cubicBezTo>
                      <a:pt x="24" y="31500"/>
                      <a:pt x="24" y="31666"/>
                      <a:pt x="143" y="31689"/>
                    </a:cubicBezTo>
                    <a:cubicBezTo>
                      <a:pt x="335" y="31701"/>
                      <a:pt x="527" y="31707"/>
                      <a:pt x="719" y="31707"/>
                    </a:cubicBezTo>
                    <a:cubicBezTo>
                      <a:pt x="2066" y="31707"/>
                      <a:pt x="3415" y="31418"/>
                      <a:pt x="4655" y="30839"/>
                    </a:cubicBezTo>
                    <a:cubicBezTo>
                      <a:pt x="7349" y="29657"/>
                      <a:pt x="9168" y="27436"/>
                      <a:pt x="10279" y="24719"/>
                    </a:cubicBezTo>
                    <a:cubicBezTo>
                      <a:pt x="11413" y="21837"/>
                      <a:pt x="12003" y="18222"/>
                      <a:pt x="14579" y="16190"/>
                    </a:cubicBezTo>
                    <a:cubicBezTo>
                      <a:pt x="14653" y="16153"/>
                      <a:pt x="14582" y="16043"/>
                      <a:pt x="14502" y="1604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7"/>
              <p:cNvSpPr/>
              <p:nvPr/>
            </p:nvSpPr>
            <p:spPr>
              <a:xfrm>
                <a:off x="2181200" y="1915925"/>
                <a:ext cx="543125" cy="351250"/>
              </a:xfrm>
              <a:custGeom>
                <a:avLst/>
                <a:gdLst/>
                <a:ahLst/>
                <a:cxnLst/>
                <a:rect l="l" t="t" r="r" b="b"/>
                <a:pathLst>
                  <a:path w="21725" h="14050" extrusionOk="0">
                    <a:moveTo>
                      <a:pt x="5946" y="1"/>
                    </a:moveTo>
                    <a:cubicBezTo>
                      <a:pt x="5427" y="1"/>
                      <a:pt x="4905" y="58"/>
                      <a:pt x="4382" y="178"/>
                    </a:cubicBezTo>
                    <a:cubicBezTo>
                      <a:pt x="2634" y="604"/>
                      <a:pt x="1051" y="1785"/>
                      <a:pt x="106" y="3533"/>
                    </a:cubicBezTo>
                    <a:lnTo>
                      <a:pt x="106" y="3581"/>
                    </a:lnTo>
                    <a:cubicBezTo>
                      <a:pt x="58" y="3581"/>
                      <a:pt x="58" y="3604"/>
                      <a:pt x="58" y="3604"/>
                    </a:cubicBezTo>
                    <a:cubicBezTo>
                      <a:pt x="1" y="3681"/>
                      <a:pt x="68" y="3789"/>
                      <a:pt x="133" y="3789"/>
                    </a:cubicBezTo>
                    <a:cubicBezTo>
                      <a:pt x="148" y="3789"/>
                      <a:pt x="163" y="3783"/>
                      <a:pt x="177" y="3770"/>
                    </a:cubicBezTo>
                    <a:cubicBezTo>
                      <a:pt x="1204" y="2598"/>
                      <a:pt x="2616" y="2128"/>
                      <a:pt x="4014" y="2128"/>
                    </a:cubicBezTo>
                    <a:cubicBezTo>
                      <a:pt x="4450" y="2128"/>
                      <a:pt x="4883" y="2173"/>
                      <a:pt x="5304" y="2257"/>
                    </a:cubicBezTo>
                    <a:cubicBezTo>
                      <a:pt x="7076" y="2612"/>
                      <a:pt x="8635" y="3628"/>
                      <a:pt x="9958" y="4975"/>
                    </a:cubicBezTo>
                    <a:cubicBezTo>
                      <a:pt x="12274" y="7337"/>
                      <a:pt x="13951" y="10480"/>
                      <a:pt x="16527" y="12488"/>
                    </a:cubicBezTo>
                    <a:cubicBezTo>
                      <a:pt x="17023" y="12890"/>
                      <a:pt x="17614" y="13244"/>
                      <a:pt x="18204" y="13504"/>
                    </a:cubicBezTo>
                    <a:cubicBezTo>
                      <a:pt x="18967" y="13841"/>
                      <a:pt x="19794" y="14049"/>
                      <a:pt x="20624" y="14049"/>
                    </a:cubicBezTo>
                    <a:cubicBezTo>
                      <a:pt x="20668" y="14049"/>
                      <a:pt x="20712" y="14049"/>
                      <a:pt x="20756" y="14047"/>
                    </a:cubicBezTo>
                    <a:cubicBezTo>
                      <a:pt x="21063" y="13835"/>
                      <a:pt x="21394" y="13669"/>
                      <a:pt x="21725" y="13504"/>
                    </a:cubicBezTo>
                    <a:cubicBezTo>
                      <a:pt x="21370" y="13362"/>
                      <a:pt x="21040" y="13197"/>
                      <a:pt x="20756" y="12984"/>
                    </a:cubicBezTo>
                    <a:cubicBezTo>
                      <a:pt x="17874" y="11118"/>
                      <a:pt x="16196" y="7550"/>
                      <a:pt x="14093" y="4762"/>
                    </a:cubicBezTo>
                    <a:cubicBezTo>
                      <a:pt x="12066" y="2086"/>
                      <a:pt x="9081" y="1"/>
                      <a:pt x="59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7"/>
              <p:cNvSpPr/>
              <p:nvPr/>
            </p:nvSpPr>
            <p:spPr>
              <a:xfrm>
                <a:off x="2179650" y="2240475"/>
                <a:ext cx="544675" cy="350300"/>
              </a:xfrm>
              <a:custGeom>
                <a:avLst/>
                <a:gdLst/>
                <a:ahLst/>
                <a:cxnLst/>
                <a:rect l="l" t="t" r="r" b="b"/>
                <a:pathLst>
                  <a:path w="21787" h="14012" extrusionOk="0">
                    <a:moveTo>
                      <a:pt x="20671" y="0"/>
                    </a:moveTo>
                    <a:cubicBezTo>
                      <a:pt x="19846" y="0"/>
                      <a:pt x="19021" y="186"/>
                      <a:pt x="18195" y="498"/>
                    </a:cubicBezTo>
                    <a:cubicBezTo>
                      <a:pt x="17605" y="758"/>
                      <a:pt x="17061" y="1113"/>
                      <a:pt x="16518" y="1538"/>
                    </a:cubicBezTo>
                    <a:cubicBezTo>
                      <a:pt x="13943" y="3570"/>
                      <a:pt x="12265" y="6712"/>
                      <a:pt x="9973" y="9028"/>
                    </a:cubicBezTo>
                    <a:cubicBezTo>
                      <a:pt x="8626" y="10398"/>
                      <a:pt x="7067" y="11391"/>
                      <a:pt x="5295" y="11745"/>
                    </a:cubicBezTo>
                    <a:cubicBezTo>
                      <a:pt x="4887" y="11821"/>
                      <a:pt x="4467" y="11862"/>
                      <a:pt x="4045" y="11862"/>
                    </a:cubicBezTo>
                    <a:cubicBezTo>
                      <a:pt x="2635" y="11862"/>
                      <a:pt x="1210" y="11402"/>
                      <a:pt x="191" y="10257"/>
                    </a:cubicBezTo>
                    <a:cubicBezTo>
                      <a:pt x="175" y="10235"/>
                      <a:pt x="155" y="10225"/>
                      <a:pt x="134" y="10225"/>
                    </a:cubicBezTo>
                    <a:cubicBezTo>
                      <a:pt x="67" y="10225"/>
                      <a:pt x="1" y="10326"/>
                      <a:pt x="73" y="10398"/>
                    </a:cubicBezTo>
                    <a:cubicBezTo>
                      <a:pt x="97" y="10398"/>
                      <a:pt x="97" y="10422"/>
                      <a:pt x="97" y="10422"/>
                    </a:cubicBezTo>
                    <a:lnTo>
                      <a:pt x="97" y="10469"/>
                    </a:lnTo>
                    <a:cubicBezTo>
                      <a:pt x="1042" y="12218"/>
                      <a:pt x="2649" y="13399"/>
                      <a:pt x="4373" y="13824"/>
                    </a:cubicBezTo>
                    <a:cubicBezTo>
                      <a:pt x="4921" y="13952"/>
                      <a:pt x="5467" y="14012"/>
                      <a:pt x="6006" y="14012"/>
                    </a:cubicBezTo>
                    <a:cubicBezTo>
                      <a:pt x="9165" y="14012"/>
                      <a:pt x="12117" y="11948"/>
                      <a:pt x="14155" y="9264"/>
                    </a:cubicBezTo>
                    <a:cubicBezTo>
                      <a:pt x="16282" y="6500"/>
                      <a:pt x="17959" y="2885"/>
                      <a:pt x="20818" y="1065"/>
                    </a:cubicBezTo>
                    <a:cubicBezTo>
                      <a:pt x="21125" y="853"/>
                      <a:pt x="21456" y="687"/>
                      <a:pt x="21787" y="522"/>
                    </a:cubicBezTo>
                    <a:cubicBezTo>
                      <a:pt x="21432" y="380"/>
                      <a:pt x="21102" y="215"/>
                      <a:pt x="20818" y="2"/>
                    </a:cubicBezTo>
                    <a:cubicBezTo>
                      <a:pt x="20769" y="1"/>
                      <a:pt x="20720" y="0"/>
                      <a:pt x="20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7"/>
              <p:cNvSpPr/>
              <p:nvPr/>
            </p:nvSpPr>
            <p:spPr>
              <a:xfrm>
                <a:off x="2235500" y="1930800"/>
                <a:ext cx="457075" cy="645725"/>
              </a:xfrm>
              <a:custGeom>
                <a:avLst/>
                <a:gdLst/>
                <a:ahLst/>
                <a:cxnLst/>
                <a:rect l="l" t="t" r="r" b="b"/>
                <a:pathLst>
                  <a:path w="18283" h="25829" extrusionOk="0">
                    <a:moveTo>
                      <a:pt x="17426" y="12626"/>
                    </a:moveTo>
                    <a:lnTo>
                      <a:pt x="17426" y="12626"/>
                    </a:lnTo>
                    <a:cubicBezTo>
                      <a:pt x="17544" y="12720"/>
                      <a:pt x="17686" y="12838"/>
                      <a:pt x="17804" y="12909"/>
                    </a:cubicBezTo>
                    <a:cubicBezTo>
                      <a:pt x="17686" y="13004"/>
                      <a:pt x="17544" y="13098"/>
                      <a:pt x="17426" y="13216"/>
                    </a:cubicBezTo>
                    <a:cubicBezTo>
                      <a:pt x="17465" y="13159"/>
                      <a:pt x="17425" y="13055"/>
                      <a:pt x="17359" y="13055"/>
                    </a:cubicBezTo>
                    <a:cubicBezTo>
                      <a:pt x="17343" y="13055"/>
                      <a:pt x="17326" y="13061"/>
                      <a:pt x="17308" y="13074"/>
                    </a:cubicBezTo>
                    <a:cubicBezTo>
                      <a:pt x="17285" y="13074"/>
                      <a:pt x="17285" y="13098"/>
                      <a:pt x="17237" y="13098"/>
                    </a:cubicBezTo>
                    <a:cubicBezTo>
                      <a:pt x="17237" y="13098"/>
                      <a:pt x="17214" y="13098"/>
                      <a:pt x="17214" y="13074"/>
                    </a:cubicBezTo>
                    <a:cubicBezTo>
                      <a:pt x="17096" y="13027"/>
                      <a:pt x="16954" y="12980"/>
                      <a:pt x="16836" y="12909"/>
                    </a:cubicBezTo>
                    <a:cubicBezTo>
                      <a:pt x="16954" y="12862"/>
                      <a:pt x="17072" y="12791"/>
                      <a:pt x="17214" y="12767"/>
                    </a:cubicBezTo>
                    <a:cubicBezTo>
                      <a:pt x="17214" y="12767"/>
                      <a:pt x="17237" y="12767"/>
                      <a:pt x="17237" y="12744"/>
                    </a:cubicBezTo>
                    <a:cubicBezTo>
                      <a:pt x="17285" y="12744"/>
                      <a:pt x="17285" y="12767"/>
                      <a:pt x="17308" y="12767"/>
                    </a:cubicBezTo>
                    <a:cubicBezTo>
                      <a:pt x="17324" y="12780"/>
                      <a:pt x="17340" y="12785"/>
                      <a:pt x="17354" y="12785"/>
                    </a:cubicBezTo>
                    <a:cubicBezTo>
                      <a:pt x="17424" y="12785"/>
                      <a:pt x="17465" y="12665"/>
                      <a:pt x="17426" y="12626"/>
                    </a:cubicBezTo>
                    <a:close/>
                    <a:moveTo>
                      <a:pt x="3345" y="0"/>
                    </a:moveTo>
                    <a:cubicBezTo>
                      <a:pt x="2218" y="0"/>
                      <a:pt x="1091" y="268"/>
                      <a:pt x="84" y="906"/>
                    </a:cubicBezTo>
                    <a:cubicBezTo>
                      <a:pt x="1" y="948"/>
                      <a:pt x="63" y="1080"/>
                      <a:pt x="144" y="1080"/>
                    </a:cubicBezTo>
                    <a:cubicBezTo>
                      <a:pt x="155" y="1080"/>
                      <a:pt x="167" y="1078"/>
                      <a:pt x="178" y="1072"/>
                    </a:cubicBezTo>
                    <a:cubicBezTo>
                      <a:pt x="1172" y="456"/>
                      <a:pt x="2216" y="200"/>
                      <a:pt x="3267" y="200"/>
                    </a:cubicBezTo>
                    <a:cubicBezTo>
                      <a:pt x="5239" y="200"/>
                      <a:pt x="7233" y="1104"/>
                      <a:pt x="8944" y="2230"/>
                    </a:cubicBezTo>
                    <a:cubicBezTo>
                      <a:pt x="10267" y="3080"/>
                      <a:pt x="11401" y="4167"/>
                      <a:pt x="12346" y="5537"/>
                    </a:cubicBezTo>
                    <a:cubicBezTo>
                      <a:pt x="13268" y="6860"/>
                      <a:pt x="14000" y="8302"/>
                      <a:pt x="14875" y="9672"/>
                    </a:cubicBezTo>
                    <a:cubicBezTo>
                      <a:pt x="15583" y="10759"/>
                      <a:pt x="16410" y="11799"/>
                      <a:pt x="17403" y="12602"/>
                    </a:cubicBezTo>
                    <a:cubicBezTo>
                      <a:pt x="15914" y="11822"/>
                      <a:pt x="14827" y="10428"/>
                      <a:pt x="13811" y="9011"/>
                    </a:cubicBezTo>
                    <a:cubicBezTo>
                      <a:pt x="12843" y="7569"/>
                      <a:pt x="11898" y="6128"/>
                      <a:pt x="10740" y="4852"/>
                    </a:cubicBezTo>
                    <a:cubicBezTo>
                      <a:pt x="8566" y="2442"/>
                      <a:pt x="5825" y="694"/>
                      <a:pt x="2777" y="363"/>
                    </a:cubicBezTo>
                    <a:cubicBezTo>
                      <a:pt x="2659" y="363"/>
                      <a:pt x="2659" y="576"/>
                      <a:pt x="2777" y="576"/>
                    </a:cubicBezTo>
                    <a:cubicBezTo>
                      <a:pt x="5991" y="906"/>
                      <a:pt x="8826" y="2867"/>
                      <a:pt x="11071" y="5466"/>
                    </a:cubicBezTo>
                    <a:cubicBezTo>
                      <a:pt x="13055" y="7806"/>
                      <a:pt x="14449" y="11113"/>
                      <a:pt x="17072" y="12626"/>
                    </a:cubicBezTo>
                    <a:cubicBezTo>
                      <a:pt x="16930" y="12673"/>
                      <a:pt x="16765" y="12744"/>
                      <a:pt x="16647" y="12791"/>
                    </a:cubicBezTo>
                    <a:cubicBezTo>
                      <a:pt x="14284" y="11680"/>
                      <a:pt x="12748" y="9081"/>
                      <a:pt x="11165" y="6860"/>
                    </a:cubicBezTo>
                    <a:cubicBezTo>
                      <a:pt x="9558" y="4640"/>
                      <a:pt x="7715" y="2489"/>
                      <a:pt x="5353" y="1426"/>
                    </a:cubicBezTo>
                    <a:cubicBezTo>
                      <a:pt x="4438" y="1010"/>
                      <a:pt x="3477" y="782"/>
                      <a:pt x="2501" y="782"/>
                    </a:cubicBezTo>
                    <a:cubicBezTo>
                      <a:pt x="2091" y="782"/>
                      <a:pt x="1678" y="822"/>
                      <a:pt x="1265" y="906"/>
                    </a:cubicBezTo>
                    <a:cubicBezTo>
                      <a:pt x="1147" y="930"/>
                      <a:pt x="1218" y="1095"/>
                      <a:pt x="1336" y="1095"/>
                    </a:cubicBezTo>
                    <a:cubicBezTo>
                      <a:pt x="1711" y="1024"/>
                      <a:pt x="2083" y="990"/>
                      <a:pt x="2452" y="990"/>
                    </a:cubicBezTo>
                    <a:cubicBezTo>
                      <a:pt x="4758" y="990"/>
                      <a:pt x="6923" y="2317"/>
                      <a:pt x="8613" y="4049"/>
                    </a:cubicBezTo>
                    <a:cubicBezTo>
                      <a:pt x="10598" y="6104"/>
                      <a:pt x="11992" y="8727"/>
                      <a:pt x="13882" y="10853"/>
                    </a:cubicBezTo>
                    <a:cubicBezTo>
                      <a:pt x="14615" y="11704"/>
                      <a:pt x="15465" y="12413"/>
                      <a:pt x="16410" y="12909"/>
                    </a:cubicBezTo>
                    <a:cubicBezTo>
                      <a:pt x="15465" y="13429"/>
                      <a:pt x="14615" y="14138"/>
                      <a:pt x="13882" y="14988"/>
                    </a:cubicBezTo>
                    <a:cubicBezTo>
                      <a:pt x="11992" y="17115"/>
                      <a:pt x="10598" y="19737"/>
                      <a:pt x="8613" y="21769"/>
                    </a:cubicBezTo>
                    <a:cubicBezTo>
                      <a:pt x="6941" y="23522"/>
                      <a:pt x="4770" y="24846"/>
                      <a:pt x="2512" y="24846"/>
                    </a:cubicBezTo>
                    <a:cubicBezTo>
                      <a:pt x="2122" y="24846"/>
                      <a:pt x="1729" y="24806"/>
                      <a:pt x="1336" y="24723"/>
                    </a:cubicBezTo>
                    <a:cubicBezTo>
                      <a:pt x="1330" y="24721"/>
                      <a:pt x="1324" y="24721"/>
                      <a:pt x="1318" y="24721"/>
                    </a:cubicBezTo>
                    <a:cubicBezTo>
                      <a:pt x="1213" y="24721"/>
                      <a:pt x="1176" y="24913"/>
                      <a:pt x="1265" y="24935"/>
                    </a:cubicBezTo>
                    <a:cubicBezTo>
                      <a:pt x="1660" y="25009"/>
                      <a:pt x="2054" y="25045"/>
                      <a:pt x="2447" y="25045"/>
                    </a:cubicBezTo>
                    <a:cubicBezTo>
                      <a:pt x="3441" y="25045"/>
                      <a:pt x="4421" y="24815"/>
                      <a:pt x="5353" y="24392"/>
                    </a:cubicBezTo>
                    <a:cubicBezTo>
                      <a:pt x="7739" y="23329"/>
                      <a:pt x="9558" y="21179"/>
                      <a:pt x="11165" y="18958"/>
                    </a:cubicBezTo>
                    <a:cubicBezTo>
                      <a:pt x="12748" y="16760"/>
                      <a:pt x="14260" y="14161"/>
                      <a:pt x="16647" y="13027"/>
                    </a:cubicBezTo>
                    <a:cubicBezTo>
                      <a:pt x="16812" y="13098"/>
                      <a:pt x="16954" y="13145"/>
                      <a:pt x="17072" y="13216"/>
                    </a:cubicBezTo>
                    <a:cubicBezTo>
                      <a:pt x="14449" y="14705"/>
                      <a:pt x="13055" y="18013"/>
                      <a:pt x="11071" y="20352"/>
                    </a:cubicBezTo>
                    <a:cubicBezTo>
                      <a:pt x="8850" y="22951"/>
                      <a:pt x="5991" y="24935"/>
                      <a:pt x="2777" y="25266"/>
                    </a:cubicBezTo>
                    <a:cubicBezTo>
                      <a:pt x="2659" y="25266"/>
                      <a:pt x="2659" y="25455"/>
                      <a:pt x="2777" y="25455"/>
                    </a:cubicBezTo>
                    <a:cubicBezTo>
                      <a:pt x="5825" y="25148"/>
                      <a:pt x="8566" y="23400"/>
                      <a:pt x="10740" y="20966"/>
                    </a:cubicBezTo>
                    <a:cubicBezTo>
                      <a:pt x="11898" y="19714"/>
                      <a:pt x="12843" y="18249"/>
                      <a:pt x="13811" y="16808"/>
                    </a:cubicBezTo>
                    <a:cubicBezTo>
                      <a:pt x="14804" y="15366"/>
                      <a:pt x="15914" y="13972"/>
                      <a:pt x="17403" y="13240"/>
                    </a:cubicBezTo>
                    <a:lnTo>
                      <a:pt x="17403" y="13240"/>
                    </a:lnTo>
                    <a:cubicBezTo>
                      <a:pt x="16410" y="14043"/>
                      <a:pt x="15631" y="15036"/>
                      <a:pt x="14875" y="16170"/>
                    </a:cubicBezTo>
                    <a:cubicBezTo>
                      <a:pt x="14000" y="17516"/>
                      <a:pt x="13268" y="18958"/>
                      <a:pt x="12346" y="20304"/>
                    </a:cubicBezTo>
                    <a:cubicBezTo>
                      <a:pt x="11401" y="21675"/>
                      <a:pt x="10244" y="22738"/>
                      <a:pt x="8944" y="23612"/>
                    </a:cubicBezTo>
                    <a:cubicBezTo>
                      <a:pt x="7234" y="24721"/>
                      <a:pt x="5244" y="25619"/>
                      <a:pt x="3273" y="25619"/>
                    </a:cubicBezTo>
                    <a:cubicBezTo>
                      <a:pt x="2220" y="25619"/>
                      <a:pt x="1174" y="25363"/>
                      <a:pt x="178" y="24746"/>
                    </a:cubicBezTo>
                    <a:cubicBezTo>
                      <a:pt x="167" y="24741"/>
                      <a:pt x="155" y="24738"/>
                      <a:pt x="144" y="24738"/>
                    </a:cubicBezTo>
                    <a:cubicBezTo>
                      <a:pt x="64" y="24738"/>
                      <a:pt x="1" y="24873"/>
                      <a:pt x="84" y="24935"/>
                    </a:cubicBezTo>
                    <a:cubicBezTo>
                      <a:pt x="1086" y="25553"/>
                      <a:pt x="2206" y="25829"/>
                      <a:pt x="3327" y="25829"/>
                    </a:cubicBezTo>
                    <a:cubicBezTo>
                      <a:pt x="3792" y="25829"/>
                      <a:pt x="4258" y="25781"/>
                      <a:pt x="4715" y="25691"/>
                    </a:cubicBezTo>
                    <a:cubicBezTo>
                      <a:pt x="6203" y="25408"/>
                      <a:pt x="7597" y="24723"/>
                      <a:pt x="8897" y="23872"/>
                    </a:cubicBezTo>
                    <a:cubicBezTo>
                      <a:pt x="10244" y="23022"/>
                      <a:pt x="11401" y="21958"/>
                      <a:pt x="12370" y="20564"/>
                    </a:cubicBezTo>
                    <a:cubicBezTo>
                      <a:pt x="14166" y="17989"/>
                      <a:pt x="15442" y="14752"/>
                      <a:pt x="17993" y="13027"/>
                    </a:cubicBezTo>
                    <a:cubicBezTo>
                      <a:pt x="18017" y="13051"/>
                      <a:pt x="18064" y="13098"/>
                      <a:pt x="18112" y="13122"/>
                    </a:cubicBezTo>
                    <a:cubicBezTo>
                      <a:pt x="18130" y="13133"/>
                      <a:pt x="18147" y="13137"/>
                      <a:pt x="18163" y="13137"/>
                    </a:cubicBezTo>
                    <a:cubicBezTo>
                      <a:pt x="18247" y="13137"/>
                      <a:pt x="18282" y="12996"/>
                      <a:pt x="18182" y="12956"/>
                    </a:cubicBezTo>
                    <a:lnTo>
                      <a:pt x="18159" y="12909"/>
                    </a:lnTo>
                    <a:lnTo>
                      <a:pt x="18182" y="12885"/>
                    </a:lnTo>
                    <a:cubicBezTo>
                      <a:pt x="18262" y="12846"/>
                      <a:pt x="18207" y="12704"/>
                      <a:pt x="18145" y="12704"/>
                    </a:cubicBezTo>
                    <a:cubicBezTo>
                      <a:pt x="18134" y="12704"/>
                      <a:pt x="18123" y="12709"/>
                      <a:pt x="18112" y="12720"/>
                    </a:cubicBezTo>
                    <a:cubicBezTo>
                      <a:pt x="18064" y="12744"/>
                      <a:pt x="18017" y="12767"/>
                      <a:pt x="17993" y="12791"/>
                    </a:cubicBezTo>
                    <a:cubicBezTo>
                      <a:pt x="15418" y="11090"/>
                      <a:pt x="14166" y="7829"/>
                      <a:pt x="12370" y="5277"/>
                    </a:cubicBezTo>
                    <a:cubicBezTo>
                      <a:pt x="11401" y="3883"/>
                      <a:pt x="10220" y="2820"/>
                      <a:pt x="8897" y="1970"/>
                    </a:cubicBezTo>
                    <a:cubicBezTo>
                      <a:pt x="7597" y="1143"/>
                      <a:pt x="6203" y="434"/>
                      <a:pt x="4715" y="127"/>
                    </a:cubicBezTo>
                    <a:cubicBezTo>
                      <a:pt x="4264" y="45"/>
                      <a:pt x="3804" y="0"/>
                      <a:pt x="33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7"/>
              <p:cNvSpPr/>
              <p:nvPr/>
            </p:nvSpPr>
            <p:spPr>
              <a:xfrm>
                <a:off x="2117675" y="2141750"/>
                <a:ext cx="591900" cy="224300"/>
              </a:xfrm>
              <a:custGeom>
                <a:avLst/>
                <a:gdLst/>
                <a:ahLst/>
                <a:cxnLst/>
                <a:rect l="l" t="t" r="r" b="b"/>
                <a:pathLst>
                  <a:path w="23676" h="8972" extrusionOk="0">
                    <a:moveTo>
                      <a:pt x="12288" y="0"/>
                    </a:moveTo>
                    <a:cubicBezTo>
                      <a:pt x="9794" y="0"/>
                      <a:pt x="7312" y="550"/>
                      <a:pt x="5128" y="1589"/>
                    </a:cubicBezTo>
                    <a:cubicBezTo>
                      <a:pt x="4324" y="1990"/>
                      <a:pt x="3592" y="2439"/>
                      <a:pt x="2907" y="2935"/>
                    </a:cubicBezTo>
                    <a:cubicBezTo>
                      <a:pt x="2103" y="3502"/>
                      <a:pt x="1347" y="4211"/>
                      <a:pt x="308" y="4329"/>
                    </a:cubicBezTo>
                    <a:cubicBezTo>
                      <a:pt x="237" y="4353"/>
                      <a:pt x="166" y="4353"/>
                      <a:pt x="95" y="4353"/>
                    </a:cubicBezTo>
                    <a:cubicBezTo>
                      <a:pt x="48" y="4400"/>
                      <a:pt x="0" y="4424"/>
                      <a:pt x="0" y="4447"/>
                    </a:cubicBezTo>
                    <a:cubicBezTo>
                      <a:pt x="0" y="4518"/>
                      <a:pt x="48" y="4542"/>
                      <a:pt x="95" y="4542"/>
                    </a:cubicBezTo>
                    <a:cubicBezTo>
                      <a:pt x="166" y="4566"/>
                      <a:pt x="237" y="4566"/>
                      <a:pt x="308" y="4566"/>
                    </a:cubicBezTo>
                    <a:cubicBezTo>
                      <a:pt x="1347" y="4684"/>
                      <a:pt x="2127" y="5369"/>
                      <a:pt x="2907" y="5960"/>
                    </a:cubicBezTo>
                    <a:cubicBezTo>
                      <a:pt x="3615" y="6479"/>
                      <a:pt x="4348" y="6928"/>
                      <a:pt x="5128" y="7306"/>
                    </a:cubicBezTo>
                    <a:cubicBezTo>
                      <a:pt x="7321" y="8385"/>
                      <a:pt x="9816" y="8971"/>
                      <a:pt x="12320" y="8971"/>
                    </a:cubicBezTo>
                    <a:cubicBezTo>
                      <a:pt x="13106" y="8971"/>
                      <a:pt x="13894" y="8913"/>
                      <a:pt x="14673" y="8795"/>
                    </a:cubicBezTo>
                    <a:cubicBezTo>
                      <a:pt x="15547" y="8653"/>
                      <a:pt x="16445" y="8440"/>
                      <a:pt x="17225" y="8086"/>
                    </a:cubicBezTo>
                    <a:cubicBezTo>
                      <a:pt x="18099" y="7661"/>
                      <a:pt x="18832" y="7070"/>
                      <a:pt x="19635" y="6574"/>
                    </a:cubicBezTo>
                    <a:cubicBezTo>
                      <a:pt x="20840" y="5818"/>
                      <a:pt x="22116" y="5133"/>
                      <a:pt x="23439" y="4566"/>
                    </a:cubicBezTo>
                    <a:cubicBezTo>
                      <a:pt x="23533" y="4542"/>
                      <a:pt x="23581" y="4518"/>
                      <a:pt x="23675" y="4471"/>
                    </a:cubicBezTo>
                    <a:cubicBezTo>
                      <a:pt x="23581" y="4447"/>
                      <a:pt x="23533" y="4424"/>
                      <a:pt x="23439" y="4400"/>
                    </a:cubicBezTo>
                    <a:cubicBezTo>
                      <a:pt x="22116" y="3833"/>
                      <a:pt x="20840" y="3148"/>
                      <a:pt x="19635" y="2392"/>
                    </a:cubicBezTo>
                    <a:cubicBezTo>
                      <a:pt x="18855" y="1848"/>
                      <a:pt x="18075" y="1281"/>
                      <a:pt x="17225" y="880"/>
                    </a:cubicBezTo>
                    <a:cubicBezTo>
                      <a:pt x="16445" y="502"/>
                      <a:pt x="15547" y="313"/>
                      <a:pt x="14673" y="171"/>
                    </a:cubicBezTo>
                    <a:cubicBezTo>
                      <a:pt x="13883" y="56"/>
                      <a:pt x="13085" y="0"/>
                      <a:pt x="12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7"/>
              <p:cNvSpPr/>
              <p:nvPr/>
            </p:nvSpPr>
            <p:spPr>
              <a:xfrm>
                <a:off x="2165850" y="2176700"/>
                <a:ext cx="504325" cy="174825"/>
              </a:xfrm>
              <a:custGeom>
                <a:avLst/>
                <a:gdLst/>
                <a:ahLst/>
                <a:cxnLst/>
                <a:rect l="l" t="t" r="r" b="b"/>
                <a:pathLst>
                  <a:path w="20173" h="6993" extrusionOk="0">
                    <a:moveTo>
                      <a:pt x="8915" y="1"/>
                    </a:moveTo>
                    <a:cubicBezTo>
                      <a:pt x="6096" y="1"/>
                      <a:pt x="3324" y="555"/>
                      <a:pt x="767" y="2175"/>
                    </a:cubicBezTo>
                    <a:cubicBezTo>
                      <a:pt x="670" y="2234"/>
                      <a:pt x="733" y="2388"/>
                      <a:pt x="824" y="2388"/>
                    </a:cubicBezTo>
                    <a:cubicBezTo>
                      <a:pt x="843" y="2388"/>
                      <a:pt x="864" y="2381"/>
                      <a:pt x="885" y="2364"/>
                    </a:cubicBezTo>
                    <a:cubicBezTo>
                      <a:pt x="3397" y="793"/>
                      <a:pt x="6116" y="257"/>
                      <a:pt x="8880" y="257"/>
                    </a:cubicBezTo>
                    <a:cubicBezTo>
                      <a:pt x="11810" y="257"/>
                      <a:pt x="14792" y="859"/>
                      <a:pt x="17637" y="1466"/>
                    </a:cubicBezTo>
                    <a:cubicBezTo>
                      <a:pt x="17643" y="1468"/>
                      <a:pt x="17648" y="1468"/>
                      <a:pt x="17653" y="1468"/>
                    </a:cubicBezTo>
                    <a:cubicBezTo>
                      <a:pt x="17759" y="1468"/>
                      <a:pt x="17797" y="1253"/>
                      <a:pt x="17684" y="1230"/>
                    </a:cubicBezTo>
                    <a:cubicBezTo>
                      <a:pt x="14839" y="603"/>
                      <a:pt x="11852" y="1"/>
                      <a:pt x="8915" y="1"/>
                    </a:cubicBezTo>
                    <a:close/>
                    <a:moveTo>
                      <a:pt x="8160" y="1733"/>
                    </a:moveTo>
                    <a:cubicBezTo>
                      <a:pt x="5960" y="1733"/>
                      <a:pt x="3763" y="1848"/>
                      <a:pt x="1641" y="2412"/>
                    </a:cubicBezTo>
                    <a:cubicBezTo>
                      <a:pt x="1529" y="2434"/>
                      <a:pt x="1545" y="2649"/>
                      <a:pt x="1669" y="2649"/>
                    </a:cubicBezTo>
                    <a:cubicBezTo>
                      <a:pt x="1675" y="2649"/>
                      <a:pt x="1682" y="2649"/>
                      <a:pt x="1688" y="2648"/>
                    </a:cubicBezTo>
                    <a:cubicBezTo>
                      <a:pt x="3764" y="2075"/>
                      <a:pt x="5895" y="1963"/>
                      <a:pt x="8028" y="1963"/>
                    </a:cubicBezTo>
                    <a:cubicBezTo>
                      <a:pt x="8711" y="1963"/>
                      <a:pt x="9394" y="1975"/>
                      <a:pt x="10076" y="1986"/>
                    </a:cubicBezTo>
                    <a:cubicBezTo>
                      <a:pt x="12888" y="2057"/>
                      <a:pt x="15700" y="2175"/>
                      <a:pt x="18464" y="2553"/>
                    </a:cubicBezTo>
                    <a:cubicBezTo>
                      <a:pt x="18470" y="2554"/>
                      <a:pt x="18476" y="2555"/>
                      <a:pt x="18482" y="2555"/>
                    </a:cubicBezTo>
                    <a:cubicBezTo>
                      <a:pt x="18605" y="2555"/>
                      <a:pt x="18600" y="2317"/>
                      <a:pt x="18464" y="2317"/>
                    </a:cubicBezTo>
                    <a:cubicBezTo>
                      <a:pt x="15605" y="1939"/>
                      <a:pt x="12746" y="1774"/>
                      <a:pt x="9864" y="1750"/>
                    </a:cubicBezTo>
                    <a:cubicBezTo>
                      <a:pt x="9296" y="1740"/>
                      <a:pt x="8728" y="1733"/>
                      <a:pt x="8160" y="1733"/>
                    </a:cubicBezTo>
                    <a:close/>
                    <a:moveTo>
                      <a:pt x="2097" y="3071"/>
                    </a:moveTo>
                    <a:cubicBezTo>
                      <a:pt x="1989" y="3071"/>
                      <a:pt x="1930" y="3287"/>
                      <a:pt x="2043" y="3309"/>
                    </a:cubicBezTo>
                    <a:cubicBezTo>
                      <a:pt x="4973" y="3872"/>
                      <a:pt x="7940" y="4159"/>
                      <a:pt x="10899" y="4159"/>
                    </a:cubicBezTo>
                    <a:cubicBezTo>
                      <a:pt x="13284" y="4159"/>
                      <a:pt x="15663" y="3972"/>
                      <a:pt x="18015" y="3593"/>
                    </a:cubicBezTo>
                    <a:cubicBezTo>
                      <a:pt x="18165" y="3550"/>
                      <a:pt x="18120" y="3350"/>
                      <a:pt x="18004" y="3350"/>
                    </a:cubicBezTo>
                    <a:cubicBezTo>
                      <a:pt x="17993" y="3350"/>
                      <a:pt x="17981" y="3352"/>
                      <a:pt x="17968" y="3357"/>
                    </a:cubicBezTo>
                    <a:cubicBezTo>
                      <a:pt x="15616" y="3736"/>
                      <a:pt x="13246" y="3923"/>
                      <a:pt x="10878" y="3923"/>
                    </a:cubicBezTo>
                    <a:cubicBezTo>
                      <a:pt x="7940" y="3923"/>
                      <a:pt x="5005" y="3636"/>
                      <a:pt x="2114" y="3073"/>
                    </a:cubicBezTo>
                    <a:cubicBezTo>
                      <a:pt x="2108" y="3072"/>
                      <a:pt x="2103" y="3071"/>
                      <a:pt x="2097" y="3071"/>
                    </a:cubicBezTo>
                    <a:close/>
                    <a:moveTo>
                      <a:pt x="130" y="2870"/>
                    </a:moveTo>
                    <a:cubicBezTo>
                      <a:pt x="41" y="2870"/>
                      <a:pt x="1" y="3032"/>
                      <a:pt x="82" y="3073"/>
                    </a:cubicBezTo>
                    <a:cubicBezTo>
                      <a:pt x="3312" y="4803"/>
                      <a:pt x="6821" y="5703"/>
                      <a:pt x="10324" y="5703"/>
                    </a:cubicBezTo>
                    <a:cubicBezTo>
                      <a:pt x="13661" y="5703"/>
                      <a:pt x="16992" y="4886"/>
                      <a:pt x="20071" y="3191"/>
                    </a:cubicBezTo>
                    <a:cubicBezTo>
                      <a:pt x="20172" y="3151"/>
                      <a:pt x="20099" y="2988"/>
                      <a:pt x="20002" y="2988"/>
                    </a:cubicBezTo>
                    <a:cubicBezTo>
                      <a:pt x="19986" y="2988"/>
                      <a:pt x="19969" y="2992"/>
                      <a:pt x="19952" y="3002"/>
                    </a:cubicBezTo>
                    <a:cubicBezTo>
                      <a:pt x="16910" y="4673"/>
                      <a:pt x="13614" y="5479"/>
                      <a:pt x="10313" y="5479"/>
                    </a:cubicBezTo>
                    <a:cubicBezTo>
                      <a:pt x="6845" y="5479"/>
                      <a:pt x="3371" y="4591"/>
                      <a:pt x="176" y="2884"/>
                    </a:cubicBezTo>
                    <a:cubicBezTo>
                      <a:pt x="160" y="2874"/>
                      <a:pt x="144" y="2870"/>
                      <a:pt x="130" y="2870"/>
                    </a:cubicBezTo>
                    <a:close/>
                    <a:moveTo>
                      <a:pt x="1895" y="4239"/>
                    </a:moveTo>
                    <a:cubicBezTo>
                      <a:pt x="1800" y="4239"/>
                      <a:pt x="1730" y="4387"/>
                      <a:pt x="1830" y="4467"/>
                    </a:cubicBezTo>
                    <a:cubicBezTo>
                      <a:pt x="2893" y="5176"/>
                      <a:pt x="4075" y="5625"/>
                      <a:pt x="5233" y="6003"/>
                    </a:cubicBezTo>
                    <a:cubicBezTo>
                      <a:pt x="6438" y="6428"/>
                      <a:pt x="7713" y="6735"/>
                      <a:pt x="8989" y="6901"/>
                    </a:cubicBezTo>
                    <a:cubicBezTo>
                      <a:pt x="9499" y="6961"/>
                      <a:pt x="10013" y="6993"/>
                      <a:pt x="10526" y="6993"/>
                    </a:cubicBezTo>
                    <a:cubicBezTo>
                      <a:pt x="12412" y="6993"/>
                      <a:pt x="14293" y="6567"/>
                      <a:pt x="15983" y="5601"/>
                    </a:cubicBezTo>
                    <a:cubicBezTo>
                      <a:pt x="16085" y="5540"/>
                      <a:pt x="16011" y="5374"/>
                      <a:pt x="15914" y="5374"/>
                    </a:cubicBezTo>
                    <a:cubicBezTo>
                      <a:pt x="15898" y="5374"/>
                      <a:pt x="15881" y="5379"/>
                      <a:pt x="15865" y="5389"/>
                    </a:cubicBezTo>
                    <a:cubicBezTo>
                      <a:pt x="14184" y="6341"/>
                      <a:pt x="12326" y="6747"/>
                      <a:pt x="10465" y="6747"/>
                    </a:cubicBezTo>
                    <a:cubicBezTo>
                      <a:pt x="9972" y="6747"/>
                      <a:pt x="9479" y="6719"/>
                      <a:pt x="8989" y="6664"/>
                    </a:cubicBezTo>
                    <a:cubicBezTo>
                      <a:pt x="7808" y="6523"/>
                      <a:pt x="6579" y="6239"/>
                      <a:pt x="5398" y="5837"/>
                    </a:cubicBezTo>
                    <a:cubicBezTo>
                      <a:pt x="4217" y="5436"/>
                      <a:pt x="3012" y="4963"/>
                      <a:pt x="1948" y="4254"/>
                    </a:cubicBezTo>
                    <a:cubicBezTo>
                      <a:pt x="1930" y="4244"/>
                      <a:pt x="1912" y="4239"/>
                      <a:pt x="1895" y="423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7"/>
              <p:cNvSpPr/>
              <p:nvPr/>
            </p:nvSpPr>
            <p:spPr>
              <a:xfrm>
                <a:off x="2558925" y="1770750"/>
                <a:ext cx="160675" cy="967325"/>
              </a:xfrm>
              <a:custGeom>
                <a:avLst/>
                <a:gdLst/>
                <a:ahLst/>
                <a:cxnLst/>
                <a:rect l="l" t="t" r="r" b="b"/>
                <a:pathLst>
                  <a:path w="6427" h="38693" extrusionOk="0">
                    <a:moveTo>
                      <a:pt x="3581" y="0"/>
                    </a:moveTo>
                    <a:cubicBezTo>
                      <a:pt x="3484" y="0"/>
                      <a:pt x="3385" y="10"/>
                      <a:pt x="3284" y="31"/>
                    </a:cubicBezTo>
                    <a:cubicBezTo>
                      <a:pt x="1985" y="291"/>
                      <a:pt x="1182" y="2063"/>
                      <a:pt x="827" y="3197"/>
                    </a:cubicBezTo>
                    <a:cubicBezTo>
                      <a:pt x="0" y="5891"/>
                      <a:pt x="284" y="8962"/>
                      <a:pt x="1063" y="11609"/>
                    </a:cubicBezTo>
                    <a:cubicBezTo>
                      <a:pt x="1938" y="14562"/>
                      <a:pt x="3568" y="17255"/>
                      <a:pt x="5812" y="19358"/>
                    </a:cubicBezTo>
                    <a:cubicBezTo>
                      <a:pt x="3568" y="21438"/>
                      <a:pt x="1914" y="24131"/>
                      <a:pt x="1063" y="27084"/>
                    </a:cubicBezTo>
                    <a:cubicBezTo>
                      <a:pt x="284" y="29754"/>
                      <a:pt x="0" y="32826"/>
                      <a:pt x="827" y="35496"/>
                    </a:cubicBezTo>
                    <a:cubicBezTo>
                      <a:pt x="1182" y="36630"/>
                      <a:pt x="1985" y="38402"/>
                      <a:pt x="3284" y="38662"/>
                    </a:cubicBezTo>
                    <a:cubicBezTo>
                      <a:pt x="3385" y="38683"/>
                      <a:pt x="3484" y="38693"/>
                      <a:pt x="3581" y="38693"/>
                    </a:cubicBezTo>
                    <a:cubicBezTo>
                      <a:pt x="4471" y="38693"/>
                      <a:pt x="5224" y="37862"/>
                      <a:pt x="5458" y="37032"/>
                    </a:cubicBezTo>
                    <a:cubicBezTo>
                      <a:pt x="5836" y="35732"/>
                      <a:pt x="5458" y="34173"/>
                      <a:pt x="5340" y="32873"/>
                    </a:cubicBezTo>
                    <a:cubicBezTo>
                      <a:pt x="5198" y="31337"/>
                      <a:pt x="5080" y="29802"/>
                      <a:pt x="5009" y="28266"/>
                    </a:cubicBezTo>
                    <a:cubicBezTo>
                      <a:pt x="4938" y="25265"/>
                      <a:pt x="5222" y="22217"/>
                      <a:pt x="6427" y="19429"/>
                    </a:cubicBezTo>
                    <a:lnTo>
                      <a:pt x="6427" y="19382"/>
                    </a:lnTo>
                    <a:lnTo>
                      <a:pt x="6427" y="19264"/>
                    </a:lnTo>
                    <a:cubicBezTo>
                      <a:pt x="5222" y="16476"/>
                      <a:pt x="4938" y="13451"/>
                      <a:pt x="5009" y="10427"/>
                    </a:cubicBezTo>
                    <a:cubicBezTo>
                      <a:pt x="5056" y="8891"/>
                      <a:pt x="5198" y="7356"/>
                      <a:pt x="5340" y="5820"/>
                    </a:cubicBezTo>
                    <a:cubicBezTo>
                      <a:pt x="5458" y="4497"/>
                      <a:pt x="5812" y="2961"/>
                      <a:pt x="5458" y="1661"/>
                    </a:cubicBezTo>
                    <a:cubicBezTo>
                      <a:pt x="5224" y="831"/>
                      <a:pt x="4471" y="0"/>
                      <a:pt x="35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7"/>
              <p:cNvSpPr/>
              <p:nvPr/>
            </p:nvSpPr>
            <p:spPr>
              <a:xfrm>
                <a:off x="2577225" y="1801275"/>
                <a:ext cx="121200" cy="904300"/>
              </a:xfrm>
              <a:custGeom>
                <a:avLst/>
                <a:gdLst/>
                <a:ahLst/>
                <a:cxnLst/>
                <a:rect l="l" t="t" r="r" b="b"/>
                <a:pathLst>
                  <a:path w="4848" h="36172" extrusionOk="0">
                    <a:moveTo>
                      <a:pt x="2623" y="523"/>
                    </a:moveTo>
                    <a:cubicBezTo>
                      <a:pt x="2564" y="523"/>
                      <a:pt x="2505" y="559"/>
                      <a:pt x="2505" y="629"/>
                    </a:cubicBezTo>
                    <a:cubicBezTo>
                      <a:pt x="2529" y="4150"/>
                      <a:pt x="2765" y="7694"/>
                      <a:pt x="3190" y="11191"/>
                    </a:cubicBezTo>
                    <a:cubicBezTo>
                      <a:pt x="3202" y="11262"/>
                      <a:pt x="3267" y="11297"/>
                      <a:pt x="3326" y="11297"/>
                    </a:cubicBezTo>
                    <a:cubicBezTo>
                      <a:pt x="3385" y="11297"/>
                      <a:pt x="3438" y="11262"/>
                      <a:pt x="3427" y="11191"/>
                    </a:cubicBezTo>
                    <a:cubicBezTo>
                      <a:pt x="3025" y="7670"/>
                      <a:pt x="2789" y="4150"/>
                      <a:pt x="2741" y="629"/>
                    </a:cubicBezTo>
                    <a:cubicBezTo>
                      <a:pt x="2741" y="559"/>
                      <a:pt x="2682" y="523"/>
                      <a:pt x="2623" y="523"/>
                    </a:cubicBezTo>
                    <a:close/>
                    <a:moveTo>
                      <a:pt x="3674" y="0"/>
                    </a:moveTo>
                    <a:cubicBezTo>
                      <a:pt x="3605" y="0"/>
                      <a:pt x="3531" y="51"/>
                      <a:pt x="3545" y="133"/>
                    </a:cubicBezTo>
                    <a:cubicBezTo>
                      <a:pt x="4112" y="2472"/>
                      <a:pt x="3663" y="4859"/>
                      <a:pt x="3616" y="7198"/>
                    </a:cubicBezTo>
                    <a:cubicBezTo>
                      <a:pt x="3521" y="9466"/>
                      <a:pt x="3663" y="11758"/>
                      <a:pt x="4041" y="14003"/>
                    </a:cubicBezTo>
                    <a:cubicBezTo>
                      <a:pt x="4059" y="14057"/>
                      <a:pt x="4105" y="14080"/>
                      <a:pt x="4151" y="14080"/>
                    </a:cubicBezTo>
                    <a:cubicBezTo>
                      <a:pt x="4227" y="14080"/>
                      <a:pt x="4306" y="14019"/>
                      <a:pt x="4277" y="13932"/>
                    </a:cubicBezTo>
                    <a:cubicBezTo>
                      <a:pt x="3899" y="11545"/>
                      <a:pt x="3757" y="9135"/>
                      <a:pt x="3875" y="6725"/>
                    </a:cubicBezTo>
                    <a:cubicBezTo>
                      <a:pt x="3994" y="4504"/>
                      <a:pt x="4348" y="2260"/>
                      <a:pt x="3781" y="86"/>
                    </a:cubicBezTo>
                    <a:cubicBezTo>
                      <a:pt x="3771" y="27"/>
                      <a:pt x="3724" y="0"/>
                      <a:pt x="3674" y="0"/>
                    </a:cubicBezTo>
                    <a:close/>
                    <a:moveTo>
                      <a:pt x="1851" y="380"/>
                    </a:moveTo>
                    <a:cubicBezTo>
                      <a:pt x="1803" y="380"/>
                      <a:pt x="1759" y="407"/>
                      <a:pt x="1749" y="464"/>
                    </a:cubicBezTo>
                    <a:cubicBezTo>
                      <a:pt x="1206" y="2803"/>
                      <a:pt x="1395" y="5213"/>
                      <a:pt x="1796" y="7576"/>
                    </a:cubicBezTo>
                    <a:cubicBezTo>
                      <a:pt x="2245" y="10104"/>
                      <a:pt x="2930" y="12585"/>
                      <a:pt x="3875" y="14971"/>
                    </a:cubicBezTo>
                    <a:cubicBezTo>
                      <a:pt x="3895" y="15029"/>
                      <a:pt x="3945" y="15055"/>
                      <a:pt x="3995" y="15055"/>
                    </a:cubicBezTo>
                    <a:cubicBezTo>
                      <a:pt x="4068" y="15055"/>
                      <a:pt x="4140" y="14999"/>
                      <a:pt x="4112" y="14900"/>
                    </a:cubicBezTo>
                    <a:cubicBezTo>
                      <a:pt x="3214" y="12656"/>
                      <a:pt x="2529" y="10364"/>
                      <a:pt x="2127" y="7978"/>
                    </a:cubicBezTo>
                    <a:cubicBezTo>
                      <a:pt x="1678" y="5520"/>
                      <a:pt x="1418" y="2969"/>
                      <a:pt x="1985" y="535"/>
                    </a:cubicBezTo>
                    <a:cubicBezTo>
                      <a:pt x="1999" y="437"/>
                      <a:pt x="1922" y="380"/>
                      <a:pt x="1851" y="380"/>
                    </a:cubicBezTo>
                    <a:close/>
                    <a:moveTo>
                      <a:pt x="1274" y="258"/>
                    </a:moveTo>
                    <a:cubicBezTo>
                      <a:pt x="1239" y="258"/>
                      <a:pt x="1205" y="277"/>
                      <a:pt x="1182" y="322"/>
                    </a:cubicBezTo>
                    <a:cubicBezTo>
                      <a:pt x="1" y="2945"/>
                      <a:pt x="426" y="6229"/>
                      <a:pt x="1017" y="8946"/>
                    </a:cubicBezTo>
                    <a:cubicBezTo>
                      <a:pt x="1655" y="11876"/>
                      <a:pt x="2859" y="14640"/>
                      <a:pt x="4584" y="17074"/>
                    </a:cubicBezTo>
                    <a:cubicBezTo>
                      <a:pt x="4612" y="17109"/>
                      <a:pt x="4648" y="17123"/>
                      <a:pt x="4683" y="17123"/>
                    </a:cubicBezTo>
                    <a:cubicBezTo>
                      <a:pt x="4767" y="17123"/>
                      <a:pt x="4847" y="17039"/>
                      <a:pt x="4797" y="16956"/>
                    </a:cubicBezTo>
                    <a:cubicBezTo>
                      <a:pt x="3167" y="14640"/>
                      <a:pt x="1985" y="12018"/>
                      <a:pt x="1324" y="9277"/>
                    </a:cubicBezTo>
                    <a:cubicBezTo>
                      <a:pt x="1017" y="7907"/>
                      <a:pt x="804" y="6513"/>
                      <a:pt x="733" y="5095"/>
                    </a:cubicBezTo>
                    <a:cubicBezTo>
                      <a:pt x="662" y="3512"/>
                      <a:pt x="709" y="1882"/>
                      <a:pt x="1395" y="440"/>
                    </a:cubicBezTo>
                    <a:cubicBezTo>
                      <a:pt x="1427" y="344"/>
                      <a:pt x="1349" y="258"/>
                      <a:pt x="1274" y="258"/>
                    </a:cubicBezTo>
                    <a:close/>
                    <a:moveTo>
                      <a:pt x="3326" y="24907"/>
                    </a:moveTo>
                    <a:cubicBezTo>
                      <a:pt x="3267" y="24907"/>
                      <a:pt x="3202" y="24942"/>
                      <a:pt x="3190" y="25013"/>
                    </a:cubicBezTo>
                    <a:cubicBezTo>
                      <a:pt x="2789" y="28533"/>
                      <a:pt x="2552" y="32030"/>
                      <a:pt x="2505" y="35551"/>
                    </a:cubicBezTo>
                    <a:cubicBezTo>
                      <a:pt x="2505" y="35622"/>
                      <a:pt x="2564" y="35657"/>
                      <a:pt x="2623" y="35657"/>
                    </a:cubicBezTo>
                    <a:cubicBezTo>
                      <a:pt x="2682" y="35657"/>
                      <a:pt x="2741" y="35622"/>
                      <a:pt x="2741" y="35551"/>
                    </a:cubicBezTo>
                    <a:cubicBezTo>
                      <a:pt x="2789" y="32030"/>
                      <a:pt x="3025" y="28486"/>
                      <a:pt x="3427" y="25013"/>
                    </a:cubicBezTo>
                    <a:cubicBezTo>
                      <a:pt x="3438" y="24942"/>
                      <a:pt x="3385" y="24907"/>
                      <a:pt x="3326" y="24907"/>
                    </a:cubicBezTo>
                    <a:close/>
                    <a:moveTo>
                      <a:pt x="4000" y="21147"/>
                    </a:moveTo>
                    <a:cubicBezTo>
                      <a:pt x="3948" y="21147"/>
                      <a:pt x="3895" y="21173"/>
                      <a:pt x="3875" y="21233"/>
                    </a:cubicBezTo>
                    <a:cubicBezTo>
                      <a:pt x="2930" y="23619"/>
                      <a:pt x="2245" y="26076"/>
                      <a:pt x="1796" y="28604"/>
                    </a:cubicBezTo>
                    <a:cubicBezTo>
                      <a:pt x="1395" y="30967"/>
                      <a:pt x="1206" y="33401"/>
                      <a:pt x="1749" y="35763"/>
                    </a:cubicBezTo>
                    <a:cubicBezTo>
                      <a:pt x="1759" y="35821"/>
                      <a:pt x="1803" y="35847"/>
                      <a:pt x="1851" y="35847"/>
                    </a:cubicBezTo>
                    <a:cubicBezTo>
                      <a:pt x="1922" y="35847"/>
                      <a:pt x="1999" y="35791"/>
                      <a:pt x="1985" y="35692"/>
                    </a:cubicBezTo>
                    <a:cubicBezTo>
                      <a:pt x="1418" y="33259"/>
                      <a:pt x="1655" y="30707"/>
                      <a:pt x="2127" y="28250"/>
                    </a:cubicBezTo>
                    <a:cubicBezTo>
                      <a:pt x="2529" y="25863"/>
                      <a:pt x="3214" y="23524"/>
                      <a:pt x="4112" y="21280"/>
                    </a:cubicBezTo>
                    <a:cubicBezTo>
                      <a:pt x="4139" y="21197"/>
                      <a:pt x="4071" y="21147"/>
                      <a:pt x="4000" y="21147"/>
                    </a:cubicBezTo>
                    <a:close/>
                    <a:moveTo>
                      <a:pt x="4681" y="19058"/>
                    </a:moveTo>
                    <a:cubicBezTo>
                      <a:pt x="4646" y="19058"/>
                      <a:pt x="4611" y="19072"/>
                      <a:pt x="4584" y="19106"/>
                    </a:cubicBezTo>
                    <a:cubicBezTo>
                      <a:pt x="2859" y="21563"/>
                      <a:pt x="1655" y="24328"/>
                      <a:pt x="1017" y="27257"/>
                    </a:cubicBezTo>
                    <a:cubicBezTo>
                      <a:pt x="426" y="29975"/>
                      <a:pt x="1" y="33259"/>
                      <a:pt x="1182" y="35881"/>
                    </a:cubicBezTo>
                    <a:cubicBezTo>
                      <a:pt x="1205" y="35927"/>
                      <a:pt x="1239" y="35945"/>
                      <a:pt x="1274" y="35945"/>
                    </a:cubicBezTo>
                    <a:cubicBezTo>
                      <a:pt x="1349" y="35945"/>
                      <a:pt x="1427" y="35860"/>
                      <a:pt x="1395" y="35763"/>
                    </a:cubicBezTo>
                    <a:cubicBezTo>
                      <a:pt x="709" y="34298"/>
                      <a:pt x="662" y="32692"/>
                      <a:pt x="733" y="31085"/>
                    </a:cubicBezTo>
                    <a:cubicBezTo>
                      <a:pt x="804" y="29667"/>
                      <a:pt x="1017" y="28273"/>
                      <a:pt x="1324" y="26927"/>
                    </a:cubicBezTo>
                    <a:cubicBezTo>
                      <a:pt x="1985" y="24186"/>
                      <a:pt x="3167" y="21540"/>
                      <a:pt x="4797" y="19248"/>
                    </a:cubicBezTo>
                    <a:cubicBezTo>
                      <a:pt x="4847" y="19147"/>
                      <a:pt x="4766" y="19058"/>
                      <a:pt x="4681" y="19058"/>
                    </a:cubicBezTo>
                    <a:close/>
                    <a:moveTo>
                      <a:pt x="4124" y="22092"/>
                    </a:moveTo>
                    <a:cubicBezTo>
                      <a:pt x="4074" y="22092"/>
                      <a:pt x="4027" y="22118"/>
                      <a:pt x="4017" y="22178"/>
                    </a:cubicBezTo>
                    <a:cubicBezTo>
                      <a:pt x="3663" y="24422"/>
                      <a:pt x="3521" y="26690"/>
                      <a:pt x="3568" y="28959"/>
                    </a:cubicBezTo>
                    <a:cubicBezTo>
                      <a:pt x="3663" y="31321"/>
                      <a:pt x="4112" y="33684"/>
                      <a:pt x="3521" y="36023"/>
                    </a:cubicBezTo>
                    <a:cubicBezTo>
                      <a:pt x="3506" y="36111"/>
                      <a:pt x="3573" y="36171"/>
                      <a:pt x="3643" y="36171"/>
                    </a:cubicBezTo>
                    <a:cubicBezTo>
                      <a:pt x="3686" y="36171"/>
                      <a:pt x="3730" y="36148"/>
                      <a:pt x="3757" y="36094"/>
                    </a:cubicBezTo>
                    <a:cubicBezTo>
                      <a:pt x="4324" y="33897"/>
                      <a:pt x="3970" y="31652"/>
                      <a:pt x="3852" y="29431"/>
                    </a:cubicBezTo>
                    <a:cubicBezTo>
                      <a:pt x="3734" y="27021"/>
                      <a:pt x="3875" y="24635"/>
                      <a:pt x="4254" y="22225"/>
                    </a:cubicBezTo>
                    <a:cubicBezTo>
                      <a:pt x="4267" y="22142"/>
                      <a:pt x="4193" y="22092"/>
                      <a:pt x="4124" y="220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 name="Google Shape;1118;p27"/>
            <p:cNvGrpSpPr/>
            <p:nvPr/>
          </p:nvGrpSpPr>
          <p:grpSpPr>
            <a:xfrm>
              <a:off x="872395" y="4446461"/>
              <a:ext cx="624211" cy="457609"/>
              <a:chOff x="5084100" y="1994575"/>
              <a:chExt cx="671050" cy="492000"/>
            </a:xfrm>
          </p:grpSpPr>
          <p:sp>
            <p:nvSpPr>
              <p:cNvPr id="1119" name="Google Shape;1119;p27"/>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7"/>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7"/>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7"/>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7"/>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7"/>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1125"/>
        <p:cNvGrpSpPr/>
        <p:nvPr/>
      </p:nvGrpSpPr>
      <p:grpSpPr>
        <a:xfrm>
          <a:off x="0" y="0"/>
          <a:ext cx="0" cy="0"/>
          <a:chOff x="0" y="0"/>
          <a:chExt cx="0" cy="0"/>
        </a:xfrm>
      </p:grpSpPr>
      <p:sp>
        <p:nvSpPr>
          <p:cNvPr id="1126" name="Google Shape;1126;p28"/>
          <p:cNvSpPr/>
          <p:nvPr/>
        </p:nvSpPr>
        <p:spPr>
          <a:xfrm>
            <a:off x="236175" y="244175"/>
            <a:ext cx="8671800" cy="4659900"/>
          </a:xfrm>
          <a:prstGeom prst="rect">
            <a:avLst/>
          </a:prstGeom>
          <a:noFill/>
          <a:ln w="38100" cap="flat" cmpd="dbl">
            <a:solidFill>
              <a:schemeClr val="accent5"/>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27" name="Google Shape;1127;p28"/>
          <p:cNvPicPr preferRelativeResize="0"/>
          <p:nvPr/>
        </p:nvPicPr>
        <p:blipFill>
          <a:blip r:embed="rId2">
            <a:alphaModFix amt="30000"/>
          </a:blip>
          <a:stretch>
            <a:fillRect/>
          </a:stretch>
        </p:blipFill>
        <p:spPr>
          <a:xfrm>
            <a:off x="0" y="0"/>
            <a:ext cx="9144003" cy="5143501"/>
          </a:xfrm>
          <a:prstGeom prst="rect">
            <a:avLst/>
          </a:prstGeom>
          <a:noFill/>
          <a:ln>
            <a:noFill/>
          </a:ln>
        </p:spPr>
      </p:pic>
      <p:sp>
        <p:nvSpPr>
          <p:cNvPr id="1128" name="Google Shape;1128;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29" name="Google Shape;1129;p28"/>
          <p:cNvSpPr txBox="1">
            <a:spLocks noGrp="1"/>
          </p:cNvSpPr>
          <p:nvPr>
            <p:ph type="subTitle" idx="1"/>
          </p:nvPr>
        </p:nvSpPr>
        <p:spPr>
          <a:xfrm>
            <a:off x="1735500" y="1382775"/>
            <a:ext cx="5673000" cy="4029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2000" b="1">
                <a:latin typeface="Prata"/>
                <a:ea typeface="Prata"/>
                <a:cs typeface="Prata"/>
                <a:sym typeface="Prata"/>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1130" name="Google Shape;1130;p28"/>
          <p:cNvSpPr txBox="1">
            <a:spLocks noGrp="1"/>
          </p:cNvSpPr>
          <p:nvPr>
            <p:ph type="subTitle" idx="2"/>
          </p:nvPr>
        </p:nvSpPr>
        <p:spPr>
          <a:xfrm>
            <a:off x="1735500" y="1663035"/>
            <a:ext cx="5673000" cy="59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31" name="Google Shape;1131;p28"/>
          <p:cNvSpPr txBox="1">
            <a:spLocks noGrp="1"/>
          </p:cNvSpPr>
          <p:nvPr>
            <p:ph type="subTitle" idx="3"/>
          </p:nvPr>
        </p:nvSpPr>
        <p:spPr>
          <a:xfrm>
            <a:off x="1735500" y="2718255"/>
            <a:ext cx="5673000" cy="59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32" name="Google Shape;1132;p28"/>
          <p:cNvSpPr txBox="1">
            <a:spLocks noGrp="1"/>
          </p:cNvSpPr>
          <p:nvPr>
            <p:ph type="subTitle" idx="4"/>
          </p:nvPr>
        </p:nvSpPr>
        <p:spPr>
          <a:xfrm>
            <a:off x="1735500" y="3773475"/>
            <a:ext cx="5673000" cy="59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33" name="Google Shape;1133;p28"/>
          <p:cNvSpPr txBox="1">
            <a:spLocks noGrp="1"/>
          </p:cNvSpPr>
          <p:nvPr>
            <p:ph type="subTitle" idx="5"/>
          </p:nvPr>
        </p:nvSpPr>
        <p:spPr>
          <a:xfrm>
            <a:off x="1735500" y="2438295"/>
            <a:ext cx="5673000" cy="402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2000" b="1">
                <a:latin typeface="Prata"/>
                <a:ea typeface="Prata"/>
                <a:cs typeface="Prata"/>
                <a:sym typeface="Prata"/>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1134" name="Google Shape;1134;p28"/>
          <p:cNvSpPr txBox="1">
            <a:spLocks noGrp="1"/>
          </p:cNvSpPr>
          <p:nvPr>
            <p:ph type="subTitle" idx="6"/>
          </p:nvPr>
        </p:nvSpPr>
        <p:spPr>
          <a:xfrm>
            <a:off x="1735500" y="3493215"/>
            <a:ext cx="5673000" cy="4029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2000" b="1">
                <a:latin typeface="Prata"/>
                <a:ea typeface="Prata"/>
                <a:cs typeface="Prata"/>
                <a:sym typeface="Prata"/>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grpSp>
        <p:nvGrpSpPr>
          <p:cNvPr id="1135" name="Google Shape;1135;p28"/>
          <p:cNvGrpSpPr/>
          <p:nvPr/>
        </p:nvGrpSpPr>
        <p:grpSpPr>
          <a:xfrm>
            <a:off x="-46598" y="1240406"/>
            <a:ext cx="9237191" cy="2667432"/>
            <a:chOff x="-46598" y="1240406"/>
            <a:chExt cx="9237191" cy="2667432"/>
          </a:xfrm>
        </p:grpSpPr>
        <p:grpSp>
          <p:nvGrpSpPr>
            <p:cNvPr id="1136" name="Google Shape;1136;p28"/>
            <p:cNvGrpSpPr/>
            <p:nvPr/>
          </p:nvGrpSpPr>
          <p:grpSpPr>
            <a:xfrm rot="5400000">
              <a:off x="-895969" y="2089777"/>
              <a:ext cx="2667432" cy="968691"/>
              <a:chOff x="3238287" y="4218089"/>
              <a:chExt cx="2667432" cy="968691"/>
            </a:xfrm>
          </p:grpSpPr>
          <p:grpSp>
            <p:nvGrpSpPr>
              <p:cNvPr id="1137" name="Google Shape;1137;p28"/>
              <p:cNvGrpSpPr/>
              <p:nvPr/>
            </p:nvGrpSpPr>
            <p:grpSpPr>
              <a:xfrm flipH="1">
                <a:off x="4274527" y="4241740"/>
                <a:ext cx="594961" cy="593904"/>
                <a:chOff x="3701900" y="1916225"/>
                <a:chExt cx="647400" cy="646250"/>
              </a:xfrm>
            </p:grpSpPr>
            <p:sp>
              <p:nvSpPr>
                <p:cNvPr id="1138" name="Google Shape;1138;p28"/>
                <p:cNvSpPr/>
                <p:nvPr/>
              </p:nvSpPr>
              <p:spPr>
                <a:xfrm>
                  <a:off x="3714300" y="1916225"/>
                  <a:ext cx="622025" cy="646250"/>
                </a:xfrm>
                <a:custGeom>
                  <a:avLst/>
                  <a:gdLst/>
                  <a:ahLst/>
                  <a:cxnLst/>
                  <a:rect l="l" t="t" r="r" b="b"/>
                  <a:pathLst>
                    <a:path w="24881" h="25850" extrusionOk="0">
                      <a:moveTo>
                        <a:pt x="11260" y="0"/>
                      </a:moveTo>
                      <a:cubicBezTo>
                        <a:pt x="11248" y="0"/>
                        <a:pt x="11236" y="0"/>
                        <a:pt x="11223" y="1"/>
                      </a:cubicBezTo>
                      <a:cubicBezTo>
                        <a:pt x="9829" y="95"/>
                        <a:pt x="9924" y="1820"/>
                        <a:pt x="9995" y="2813"/>
                      </a:cubicBezTo>
                      <a:cubicBezTo>
                        <a:pt x="10184" y="6144"/>
                        <a:pt x="11176" y="9334"/>
                        <a:pt x="12168" y="12500"/>
                      </a:cubicBezTo>
                      <a:cubicBezTo>
                        <a:pt x="9924" y="10042"/>
                        <a:pt x="7656" y="7585"/>
                        <a:pt x="4868" y="5766"/>
                      </a:cubicBezTo>
                      <a:cubicBezTo>
                        <a:pt x="4355" y="5409"/>
                        <a:pt x="3526" y="4868"/>
                        <a:pt x="2803" y="4868"/>
                      </a:cubicBezTo>
                      <a:cubicBezTo>
                        <a:pt x="2427" y="4868"/>
                        <a:pt x="2079" y="5015"/>
                        <a:pt x="1820" y="5412"/>
                      </a:cubicBezTo>
                      <a:cubicBezTo>
                        <a:pt x="1442" y="6002"/>
                        <a:pt x="1867" y="6617"/>
                        <a:pt x="2410" y="7113"/>
                      </a:cubicBezTo>
                      <a:cubicBezTo>
                        <a:pt x="2131" y="7016"/>
                        <a:pt x="1837" y="6952"/>
                        <a:pt x="1563" y="6952"/>
                      </a:cubicBezTo>
                      <a:cubicBezTo>
                        <a:pt x="1165" y="6952"/>
                        <a:pt x="811" y="7089"/>
                        <a:pt x="615" y="7467"/>
                      </a:cubicBezTo>
                      <a:cubicBezTo>
                        <a:pt x="0" y="8719"/>
                        <a:pt x="1560" y="9499"/>
                        <a:pt x="2458" y="9948"/>
                      </a:cubicBezTo>
                      <a:cubicBezTo>
                        <a:pt x="5435" y="11436"/>
                        <a:pt x="8719" y="12193"/>
                        <a:pt x="11932" y="12901"/>
                      </a:cubicBezTo>
                      <a:cubicBezTo>
                        <a:pt x="8672" y="13610"/>
                        <a:pt x="5435" y="14390"/>
                        <a:pt x="2458" y="15855"/>
                      </a:cubicBezTo>
                      <a:cubicBezTo>
                        <a:pt x="1583" y="16304"/>
                        <a:pt x="0" y="17107"/>
                        <a:pt x="615" y="18336"/>
                      </a:cubicBezTo>
                      <a:cubicBezTo>
                        <a:pt x="808" y="18722"/>
                        <a:pt x="1137" y="18858"/>
                        <a:pt x="1524" y="18858"/>
                      </a:cubicBezTo>
                      <a:cubicBezTo>
                        <a:pt x="1800" y="18858"/>
                        <a:pt x="2105" y="18789"/>
                        <a:pt x="2410" y="18690"/>
                      </a:cubicBezTo>
                      <a:lnTo>
                        <a:pt x="2410" y="18690"/>
                      </a:lnTo>
                      <a:cubicBezTo>
                        <a:pt x="1867" y="19186"/>
                        <a:pt x="1442" y="19824"/>
                        <a:pt x="1820" y="20439"/>
                      </a:cubicBezTo>
                      <a:cubicBezTo>
                        <a:pt x="2089" y="20839"/>
                        <a:pt x="2444" y="20988"/>
                        <a:pt x="2824" y="20988"/>
                      </a:cubicBezTo>
                      <a:cubicBezTo>
                        <a:pt x="3544" y="20988"/>
                        <a:pt x="4358" y="20455"/>
                        <a:pt x="4868" y="20084"/>
                      </a:cubicBezTo>
                      <a:cubicBezTo>
                        <a:pt x="7656" y="18218"/>
                        <a:pt x="9924" y="15760"/>
                        <a:pt x="12168" y="13350"/>
                      </a:cubicBezTo>
                      <a:lnTo>
                        <a:pt x="12168" y="13350"/>
                      </a:lnTo>
                      <a:cubicBezTo>
                        <a:pt x="11176" y="16516"/>
                        <a:pt x="10184" y="19730"/>
                        <a:pt x="9995" y="23038"/>
                      </a:cubicBezTo>
                      <a:cubicBezTo>
                        <a:pt x="9924" y="24006"/>
                        <a:pt x="9829" y="25778"/>
                        <a:pt x="11223" y="25849"/>
                      </a:cubicBezTo>
                      <a:cubicBezTo>
                        <a:pt x="11235" y="25850"/>
                        <a:pt x="11247" y="25850"/>
                        <a:pt x="11259" y="25850"/>
                      </a:cubicBezTo>
                      <a:cubicBezTo>
                        <a:pt x="11943" y="25850"/>
                        <a:pt x="12266" y="25175"/>
                        <a:pt x="12428" y="24455"/>
                      </a:cubicBezTo>
                      <a:cubicBezTo>
                        <a:pt x="12591" y="25175"/>
                        <a:pt x="12936" y="25850"/>
                        <a:pt x="13622" y="25850"/>
                      </a:cubicBezTo>
                      <a:cubicBezTo>
                        <a:pt x="13633" y="25850"/>
                        <a:pt x="13645" y="25850"/>
                        <a:pt x="13657" y="25849"/>
                      </a:cubicBezTo>
                      <a:cubicBezTo>
                        <a:pt x="15027" y="25755"/>
                        <a:pt x="14957" y="24006"/>
                        <a:pt x="14886" y="23038"/>
                      </a:cubicBezTo>
                      <a:cubicBezTo>
                        <a:pt x="14673" y="19706"/>
                        <a:pt x="13704" y="16516"/>
                        <a:pt x="12712" y="13350"/>
                      </a:cubicBezTo>
                      <a:lnTo>
                        <a:pt x="12712" y="13350"/>
                      </a:lnTo>
                      <a:cubicBezTo>
                        <a:pt x="14957" y="15808"/>
                        <a:pt x="17225" y="18265"/>
                        <a:pt x="19989" y="20084"/>
                      </a:cubicBezTo>
                      <a:cubicBezTo>
                        <a:pt x="20517" y="20441"/>
                        <a:pt x="21352" y="20982"/>
                        <a:pt x="22069" y="20982"/>
                      </a:cubicBezTo>
                      <a:cubicBezTo>
                        <a:pt x="22444" y="20982"/>
                        <a:pt x="22786" y="20835"/>
                        <a:pt x="23037" y="20439"/>
                      </a:cubicBezTo>
                      <a:cubicBezTo>
                        <a:pt x="23415" y="19848"/>
                        <a:pt x="23013" y="19234"/>
                        <a:pt x="22446" y="18714"/>
                      </a:cubicBezTo>
                      <a:lnTo>
                        <a:pt x="22446" y="18714"/>
                      </a:lnTo>
                      <a:cubicBezTo>
                        <a:pt x="22742" y="18812"/>
                        <a:pt x="23049" y="18882"/>
                        <a:pt x="23330" y="18882"/>
                      </a:cubicBezTo>
                      <a:cubicBezTo>
                        <a:pt x="23723" y="18882"/>
                        <a:pt x="24063" y="18745"/>
                        <a:pt x="24242" y="18359"/>
                      </a:cubicBezTo>
                      <a:cubicBezTo>
                        <a:pt x="24880" y="17131"/>
                        <a:pt x="23297" y="16327"/>
                        <a:pt x="22423" y="15902"/>
                      </a:cubicBezTo>
                      <a:cubicBezTo>
                        <a:pt x="19446" y="14414"/>
                        <a:pt x="16162" y="13657"/>
                        <a:pt x="12948" y="12949"/>
                      </a:cubicBezTo>
                      <a:cubicBezTo>
                        <a:pt x="16185" y="12216"/>
                        <a:pt x="19446" y="11460"/>
                        <a:pt x="22423" y="9995"/>
                      </a:cubicBezTo>
                      <a:cubicBezTo>
                        <a:pt x="23273" y="9546"/>
                        <a:pt x="24880" y="8743"/>
                        <a:pt x="24242" y="7491"/>
                      </a:cubicBezTo>
                      <a:cubicBezTo>
                        <a:pt x="24060" y="7113"/>
                        <a:pt x="23720" y="6975"/>
                        <a:pt x="23321" y="6975"/>
                      </a:cubicBezTo>
                      <a:cubicBezTo>
                        <a:pt x="23047" y="6975"/>
                        <a:pt x="22745" y="7040"/>
                        <a:pt x="22446" y="7136"/>
                      </a:cubicBezTo>
                      <a:cubicBezTo>
                        <a:pt x="23013" y="6640"/>
                        <a:pt x="23415" y="6026"/>
                        <a:pt x="23037" y="5412"/>
                      </a:cubicBezTo>
                      <a:cubicBezTo>
                        <a:pt x="22776" y="5011"/>
                        <a:pt x="22427" y="4862"/>
                        <a:pt x="22049" y="4862"/>
                      </a:cubicBezTo>
                      <a:cubicBezTo>
                        <a:pt x="21333" y="4862"/>
                        <a:pt x="20515" y="5395"/>
                        <a:pt x="19989" y="5766"/>
                      </a:cubicBezTo>
                      <a:cubicBezTo>
                        <a:pt x="17225" y="7609"/>
                        <a:pt x="14957" y="10066"/>
                        <a:pt x="12712" y="12500"/>
                      </a:cubicBezTo>
                      <a:cubicBezTo>
                        <a:pt x="13704" y="9334"/>
                        <a:pt x="14673" y="6120"/>
                        <a:pt x="14886" y="2813"/>
                      </a:cubicBezTo>
                      <a:cubicBezTo>
                        <a:pt x="14957" y="1820"/>
                        <a:pt x="15027" y="48"/>
                        <a:pt x="13657" y="1"/>
                      </a:cubicBezTo>
                      <a:cubicBezTo>
                        <a:pt x="13645" y="0"/>
                        <a:pt x="13633" y="0"/>
                        <a:pt x="13620" y="0"/>
                      </a:cubicBezTo>
                      <a:cubicBezTo>
                        <a:pt x="12937" y="0"/>
                        <a:pt x="12614" y="652"/>
                        <a:pt x="12428" y="1395"/>
                      </a:cubicBezTo>
                      <a:cubicBezTo>
                        <a:pt x="12289" y="652"/>
                        <a:pt x="11944" y="0"/>
                        <a:pt x="11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8"/>
                <p:cNvSpPr/>
                <p:nvPr/>
              </p:nvSpPr>
              <p:spPr>
                <a:xfrm>
                  <a:off x="3701900" y="1940900"/>
                  <a:ext cx="647400" cy="597875"/>
                </a:xfrm>
                <a:custGeom>
                  <a:avLst/>
                  <a:gdLst/>
                  <a:ahLst/>
                  <a:cxnLst/>
                  <a:rect l="l" t="t" r="r" b="b"/>
                  <a:pathLst>
                    <a:path w="25896" h="23915" extrusionOk="0">
                      <a:moveTo>
                        <a:pt x="17837" y="0"/>
                      </a:moveTo>
                      <a:cubicBezTo>
                        <a:pt x="16905" y="0"/>
                        <a:pt x="16282" y="1234"/>
                        <a:pt x="15925" y="1967"/>
                      </a:cubicBezTo>
                      <a:cubicBezTo>
                        <a:pt x="14437" y="4944"/>
                        <a:pt x="13680" y="8229"/>
                        <a:pt x="12972" y="11442"/>
                      </a:cubicBezTo>
                      <a:cubicBezTo>
                        <a:pt x="12263" y="8205"/>
                        <a:pt x="11483" y="4944"/>
                        <a:pt x="10018" y="1967"/>
                      </a:cubicBezTo>
                      <a:cubicBezTo>
                        <a:pt x="9641" y="1252"/>
                        <a:pt x="9012" y="2"/>
                        <a:pt x="8091" y="2"/>
                      </a:cubicBezTo>
                      <a:cubicBezTo>
                        <a:pt x="7917" y="2"/>
                        <a:pt x="7733" y="47"/>
                        <a:pt x="7537" y="148"/>
                      </a:cubicBezTo>
                      <a:cubicBezTo>
                        <a:pt x="6876" y="455"/>
                        <a:pt x="6947" y="1211"/>
                        <a:pt x="7183" y="1944"/>
                      </a:cubicBezTo>
                      <a:cubicBezTo>
                        <a:pt x="6804" y="1531"/>
                        <a:pt x="6375" y="1205"/>
                        <a:pt x="5933" y="1205"/>
                      </a:cubicBezTo>
                      <a:cubicBezTo>
                        <a:pt x="5768" y="1205"/>
                        <a:pt x="5601" y="1250"/>
                        <a:pt x="5434" y="1353"/>
                      </a:cubicBezTo>
                      <a:cubicBezTo>
                        <a:pt x="4277" y="2109"/>
                        <a:pt x="5222" y="3598"/>
                        <a:pt x="5789" y="4401"/>
                      </a:cubicBezTo>
                      <a:cubicBezTo>
                        <a:pt x="7655" y="7165"/>
                        <a:pt x="10089" y="9434"/>
                        <a:pt x="12523" y="11678"/>
                      </a:cubicBezTo>
                      <a:cubicBezTo>
                        <a:pt x="9357" y="10686"/>
                        <a:pt x="6143" y="9717"/>
                        <a:pt x="2835" y="9504"/>
                      </a:cubicBezTo>
                      <a:cubicBezTo>
                        <a:pt x="2621" y="9489"/>
                        <a:pt x="2366" y="9473"/>
                        <a:pt x="2100" y="9473"/>
                      </a:cubicBezTo>
                      <a:cubicBezTo>
                        <a:pt x="1164" y="9473"/>
                        <a:pt x="79" y="9667"/>
                        <a:pt x="24" y="10733"/>
                      </a:cubicBezTo>
                      <a:cubicBezTo>
                        <a:pt x="0" y="11442"/>
                        <a:pt x="685" y="11773"/>
                        <a:pt x="1418" y="11962"/>
                      </a:cubicBezTo>
                      <a:cubicBezTo>
                        <a:pt x="685" y="12103"/>
                        <a:pt x="0" y="12458"/>
                        <a:pt x="24" y="13167"/>
                      </a:cubicBezTo>
                      <a:cubicBezTo>
                        <a:pt x="96" y="14236"/>
                        <a:pt x="1143" y="14430"/>
                        <a:pt x="2063" y="14430"/>
                      </a:cubicBezTo>
                      <a:cubicBezTo>
                        <a:pt x="2342" y="14430"/>
                        <a:pt x="2610" y="14412"/>
                        <a:pt x="2835" y="14395"/>
                      </a:cubicBezTo>
                      <a:cubicBezTo>
                        <a:pt x="6167" y="14183"/>
                        <a:pt x="9357" y="13214"/>
                        <a:pt x="12523" y="12222"/>
                      </a:cubicBezTo>
                      <a:lnTo>
                        <a:pt x="12523" y="12222"/>
                      </a:lnTo>
                      <a:cubicBezTo>
                        <a:pt x="10065" y="14466"/>
                        <a:pt x="7608" y="16734"/>
                        <a:pt x="5789" y="19499"/>
                      </a:cubicBezTo>
                      <a:cubicBezTo>
                        <a:pt x="5245" y="20302"/>
                        <a:pt x="4277" y="21814"/>
                        <a:pt x="5434" y="22547"/>
                      </a:cubicBezTo>
                      <a:cubicBezTo>
                        <a:pt x="5596" y="22657"/>
                        <a:pt x="5760" y="22705"/>
                        <a:pt x="5922" y="22705"/>
                      </a:cubicBezTo>
                      <a:cubicBezTo>
                        <a:pt x="6353" y="22705"/>
                        <a:pt x="6775" y="22368"/>
                        <a:pt x="7136" y="21956"/>
                      </a:cubicBezTo>
                      <a:lnTo>
                        <a:pt x="7136" y="21956"/>
                      </a:lnTo>
                      <a:cubicBezTo>
                        <a:pt x="6899" y="22665"/>
                        <a:pt x="6852" y="23445"/>
                        <a:pt x="7490" y="23775"/>
                      </a:cubicBezTo>
                      <a:cubicBezTo>
                        <a:pt x="7687" y="23872"/>
                        <a:pt x="7873" y="23915"/>
                        <a:pt x="8049" y="23915"/>
                      </a:cubicBezTo>
                      <a:cubicBezTo>
                        <a:pt x="8986" y="23915"/>
                        <a:pt x="9613" y="22689"/>
                        <a:pt x="9971" y="21932"/>
                      </a:cubicBezTo>
                      <a:cubicBezTo>
                        <a:pt x="11459" y="18955"/>
                        <a:pt x="12216" y="15671"/>
                        <a:pt x="12924" y="12458"/>
                      </a:cubicBezTo>
                      <a:cubicBezTo>
                        <a:pt x="13633" y="15695"/>
                        <a:pt x="14413" y="18955"/>
                        <a:pt x="15878" y="21932"/>
                      </a:cubicBezTo>
                      <a:cubicBezTo>
                        <a:pt x="16257" y="22652"/>
                        <a:pt x="16891" y="23912"/>
                        <a:pt x="17820" y="23912"/>
                      </a:cubicBezTo>
                      <a:cubicBezTo>
                        <a:pt x="17990" y="23912"/>
                        <a:pt x="18169" y="23870"/>
                        <a:pt x="18359" y="23775"/>
                      </a:cubicBezTo>
                      <a:cubicBezTo>
                        <a:pt x="19020" y="23445"/>
                        <a:pt x="18949" y="22712"/>
                        <a:pt x="18713" y="21956"/>
                      </a:cubicBezTo>
                      <a:lnTo>
                        <a:pt x="18713" y="21956"/>
                      </a:lnTo>
                      <a:cubicBezTo>
                        <a:pt x="19091" y="22368"/>
                        <a:pt x="19518" y="22705"/>
                        <a:pt x="19959" y="22705"/>
                      </a:cubicBezTo>
                      <a:cubicBezTo>
                        <a:pt x="20125" y="22705"/>
                        <a:pt x="20293" y="22657"/>
                        <a:pt x="20462" y="22547"/>
                      </a:cubicBezTo>
                      <a:cubicBezTo>
                        <a:pt x="21619" y="21791"/>
                        <a:pt x="20674" y="20302"/>
                        <a:pt x="20107" y="19499"/>
                      </a:cubicBezTo>
                      <a:cubicBezTo>
                        <a:pt x="18241" y="16734"/>
                        <a:pt x="15807" y="14466"/>
                        <a:pt x="13373" y="12222"/>
                      </a:cubicBezTo>
                      <a:lnTo>
                        <a:pt x="13373" y="12222"/>
                      </a:lnTo>
                      <a:cubicBezTo>
                        <a:pt x="16539" y="13214"/>
                        <a:pt x="19753" y="14183"/>
                        <a:pt x="23061" y="14395"/>
                      </a:cubicBezTo>
                      <a:cubicBezTo>
                        <a:pt x="23286" y="14412"/>
                        <a:pt x="23555" y="14430"/>
                        <a:pt x="23836" y="14430"/>
                      </a:cubicBezTo>
                      <a:cubicBezTo>
                        <a:pt x="24762" y="14430"/>
                        <a:pt x="25818" y="14236"/>
                        <a:pt x="25872" y="13167"/>
                      </a:cubicBezTo>
                      <a:cubicBezTo>
                        <a:pt x="25896" y="12458"/>
                        <a:pt x="25211" y="12103"/>
                        <a:pt x="24478" y="11962"/>
                      </a:cubicBezTo>
                      <a:cubicBezTo>
                        <a:pt x="25211" y="11796"/>
                        <a:pt x="25896" y="11442"/>
                        <a:pt x="25872" y="10733"/>
                      </a:cubicBezTo>
                      <a:cubicBezTo>
                        <a:pt x="25799" y="9667"/>
                        <a:pt x="24723" y="9473"/>
                        <a:pt x="23794" y="9473"/>
                      </a:cubicBezTo>
                      <a:cubicBezTo>
                        <a:pt x="23529" y="9473"/>
                        <a:pt x="23275" y="9489"/>
                        <a:pt x="23061" y="9504"/>
                      </a:cubicBezTo>
                      <a:cubicBezTo>
                        <a:pt x="19729" y="9717"/>
                        <a:pt x="16539" y="10686"/>
                        <a:pt x="13373" y="11678"/>
                      </a:cubicBezTo>
                      <a:cubicBezTo>
                        <a:pt x="15831" y="9434"/>
                        <a:pt x="18288" y="7165"/>
                        <a:pt x="20107" y="4401"/>
                      </a:cubicBezTo>
                      <a:cubicBezTo>
                        <a:pt x="20651" y="3598"/>
                        <a:pt x="21619" y="2085"/>
                        <a:pt x="20462" y="1353"/>
                      </a:cubicBezTo>
                      <a:cubicBezTo>
                        <a:pt x="20301" y="1250"/>
                        <a:pt x="20139" y="1205"/>
                        <a:pt x="19978" y="1205"/>
                      </a:cubicBezTo>
                      <a:cubicBezTo>
                        <a:pt x="19546" y="1205"/>
                        <a:pt x="19122" y="1531"/>
                        <a:pt x="18760" y="1944"/>
                      </a:cubicBezTo>
                      <a:cubicBezTo>
                        <a:pt x="18997" y="1235"/>
                        <a:pt x="19044" y="455"/>
                        <a:pt x="18406" y="148"/>
                      </a:cubicBezTo>
                      <a:cubicBezTo>
                        <a:pt x="18205" y="46"/>
                        <a:pt x="18015" y="0"/>
                        <a:pt x="17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8"/>
                <p:cNvSpPr/>
                <p:nvPr/>
              </p:nvSpPr>
              <p:spPr>
                <a:xfrm>
                  <a:off x="3745600" y="1960825"/>
                  <a:ext cx="560000" cy="558675"/>
                </a:xfrm>
                <a:custGeom>
                  <a:avLst/>
                  <a:gdLst/>
                  <a:ahLst/>
                  <a:cxnLst/>
                  <a:rect l="l" t="t" r="r" b="b"/>
                  <a:pathLst>
                    <a:path w="22400" h="22347" extrusionOk="0">
                      <a:moveTo>
                        <a:pt x="9455" y="54"/>
                      </a:moveTo>
                      <a:cubicBezTo>
                        <a:pt x="9398" y="54"/>
                        <a:pt x="9345" y="95"/>
                        <a:pt x="9357" y="178"/>
                      </a:cubicBezTo>
                      <a:cubicBezTo>
                        <a:pt x="9475" y="3060"/>
                        <a:pt x="9853" y="5919"/>
                        <a:pt x="10586" y="8731"/>
                      </a:cubicBezTo>
                      <a:cubicBezTo>
                        <a:pt x="10586" y="8779"/>
                        <a:pt x="10620" y="8799"/>
                        <a:pt x="10660" y="8799"/>
                      </a:cubicBezTo>
                      <a:cubicBezTo>
                        <a:pt x="10719" y="8799"/>
                        <a:pt x="10789" y="8754"/>
                        <a:pt x="10775" y="8684"/>
                      </a:cubicBezTo>
                      <a:cubicBezTo>
                        <a:pt x="10066" y="5896"/>
                        <a:pt x="9641" y="3037"/>
                        <a:pt x="9570" y="178"/>
                      </a:cubicBezTo>
                      <a:cubicBezTo>
                        <a:pt x="9570" y="95"/>
                        <a:pt x="9511" y="54"/>
                        <a:pt x="9455" y="54"/>
                      </a:cubicBezTo>
                      <a:close/>
                      <a:moveTo>
                        <a:pt x="15154" y="649"/>
                      </a:moveTo>
                      <a:cubicBezTo>
                        <a:pt x="15125" y="649"/>
                        <a:pt x="15096" y="663"/>
                        <a:pt x="15075" y="698"/>
                      </a:cubicBezTo>
                      <a:cubicBezTo>
                        <a:pt x="13728" y="3273"/>
                        <a:pt x="12665" y="5943"/>
                        <a:pt x="11862" y="8731"/>
                      </a:cubicBezTo>
                      <a:cubicBezTo>
                        <a:pt x="11831" y="8806"/>
                        <a:pt x="11898" y="8863"/>
                        <a:pt x="11968" y="8863"/>
                      </a:cubicBezTo>
                      <a:cubicBezTo>
                        <a:pt x="12008" y="8863"/>
                        <a:pt x="12049" y="8845"/>
                        <a:pt x="12074" y="8802"/>
                      </a:cubicBezTo>
                      <a:cubicBezTo>
                        <a:pt x="12830" y="6014"/>
                        <a:pt x="13917" y="3344"/>
                        <a:pt x="15264" y="816"/>
                      </a:cubicBezTo>
                      <a:cubicBezTo>
                        <a:pt x="15297" y="732"/>
                        <a:pt x="15224" y="649"/>
                        <a:pt x="15154" y="649"/>
                      </a:cubicBezTo>
                      <a:close/>
                      <a:moveTo>
                        <a:pt x="4156" y="2421"/>
                      </a:moveTo>
                      <a:cubicBezTo>
                        <a:pt x="4073" y="2421"/>
                        <a:pt x="3998" y="2504"/>
                        <a:pt x="4065" y="2588"/>
                      </a:cubicBezTo>
                      <a:cubicBezTo>
                        <a:pt x="5600" y="5022"/>
                        <a:pt x="7396" y="7313"/>
                        <a:pt x="9404" y="9393"/>
                      </a:cubicBezTo>
                      <a:cubicBezTo>
                        <a:pt x="9422" y="9406"/>
                        <a:pt x="9442" y="9412"/>
                        <a:pt x="9463" y="9412"/>
                      </a:cubicBezTo>
                      <a:cubicBezTo>
                        <a:pt x="9552" y="9412"/>
                        <a:pt x="9646" y="9304"/>
                        <a:pt x="9570" y="9227"/>
                      </a:cubicBezTo>
                      <a:cubicBezTo>
                        <a:pt x="7561" y="7172"/>
                        <a:pt x="5789" y="4927"/>
                        <a:pt x="4254" y="2470"/>
                      </a:cubicBezTo>
                      <a:cubicBezTo>
                        <a:pt x="4226" y="2435"/>
                        <a:pt x="4190" y="2421"/>
                        <a:pt x="4156" y="2421"/>
                      </a:cubicBezTo>
                      <a:close/>
                      <a:moveTo>
                        <a:pt x="13149" y="48"/>
                      </a:moveTo>
                      <a:cubicBezTo>
                        <a:pt x="13096" y="48"/>
                        <a:pt x="13043" y="83"/>
                        <a:pt x="13043" y="154"/>
                      </a:cubicBezTo>
                      <a:cubicBezTo>
                        <a:pt x="13019" y="1714"/>
                        <a:pt x="12689" y="3202"/>
                        <a:pt x="12381" y="4714"/>
                      </a:cubicBezTo>
                      <a:cubicBezTo>
                        <a:pt x="12074" y="6250"/>
                        <a:pt x="11743" y="7810"/>
                        <a:pt x="11389" y="9345"/>
                      </a:cubicBezTo>
                      <a:cubicBezTo>
                        <a:pt x="11375" y="9417"/>
                        <a:pt x="11447" y="9471"/>
                        <a:pt x="11512" y="9471"/>
                      </a:cubicBezTo>
                      <a:cubicBezTo>
                        <a:pt x="11554" y="9471"/>
                        <a:pt x="11592" y="9448"/>
                        <a:pt x="11602" y="9393"/>
                      </a:cubicBezTo>
                      <a:cubicBezTo>
                        <a:pt x="11956" y="7762"/>
                        <a:pt x="12311" y="6156"/>
                        <a:pt x="12618" y="4525"/>
                      </a:cubicBezTo>
                      <a:cubicBezTo>
                        <a:pt x="12925" y="3084"/>
                        <a:pt x="13208" y="1643"/>
                        <a:pt x="13256" y="154"/>
                      </a:cubicBezTo>
                      <a:cubicBezTo>
                        <a:pt x="13256" y="83"/>
                        <a:pt x="13202" y="48"/>
                        <a:pt x="13149" y="48"/>
                      </a:cubicBezTo>
                      <a:close/>
                      <a:moveTo>
                        <a:pt x="19843" y="4003"/>
                      </a:moveTo>
                      <a:cubicBezTo>
                        <a:pt x="19822" y="4003"/>
                        <a:pt x="19799" y="4011"/>
                        <a:pt x="19777" y="4029"/>
                      </a:cubicBezTo>
                      <a:cubicBezTo>
                        <a:pt x="17320" y="5565"/>
                        <a:pt x="15051" y="7384"/>
                        <a:pt x="12996" y="9393"/>
                      </a:cubicBezTo>
                      <a:cubicBezTo>
                        <a:pt x="12903" y="9448"/>
                        <a:pt x="12985" y="9563"/>
                        <a:pt x="13071" y="9563"/>
                      </a:cubicBezTo>
                      <a:cubicBezTo>
                        <a:pt x="13094" y="9563"/>
                        <a:pt x="13117" y="9554"/>
                        <a:pt x="13137" y="9534"/>
                      </a:cubicBezTo>
                      <a:cubicBezTo>
                        <a:pt x="15193" y="7526"/>
                        <a:pt x="17438" y="5754"/>
                        <a:pt x="19895" y="4218"/>
                      </a:cubicBezTo>
                      <a:cubicBezTo>
                        <a:pt x="19990" y="4142"/>
                        <a:pt x="19931" y="4003"/>
                        <a:pt x="19843" y="4003"/>
                      </a:cubicBezTo>
                      <a:close/>
                      <a:moveTo>
                        <a:pt x="7400" y="550"/>
                      </a:moveTo>
                      <a:cubicBezTo>
                        <a:pt x="7326" y="550"/>
                        <a:pt x="7253" y="625"/>
                        <a:pt x="7301" y="721"/>
                      </a:cubicBezTo>
                      <a:cubicBezTo>
                        <a:pt x="8058" y="2068"/>
                        <a:pt x="8530" y="3533"/>
                        <a:pt x="9003" y="4974"/>
                      </a:cubicBezTo>
                      <a:cubicBezTo>
                        <a:pt x="9499" y="6486"/>
                        <a:pt x="9971" y="7999"/>
                        <a:pt x="10444" y="9511"/>
                      </a:cubicBezTo>
                      <a:cubicBezTo>
                        <a:pt x="10453" y="9565"/>
                        <a:pt x="10493" y="9588"/>
                        <a:pt x="10536" y="9588"/>
                      </a:cubicBezTo>
                      <a:cubicBezTo>
                        <a:pt x="10607" y="9588"/>
                        <a:pt x="10686" y="9527"/>
                        <a:pt x="10657" y="9440"/>
                      </a:cubicBezTo>
                      <a:cubicBezTo>
                        <a:pt x="10160" y="7880"/>
                        <a:pt x="9641" y="6274"/>
                        <a:pt x="9144" y="4714"/>
                      </a:cubicBezTo>
                      <a:cubicBezTo>
                        <a:pt x="8672" y="3297"/>
                        <a:pt x="8199" y="1903"/>
                        <a:pt x="7491" y="603"/>
                      </a:cubicBezTo>
                      <a:cubicBezTo>
                        <a:pt x="7468" y="566"/>
                        <a:pt x="7434" y="550"/>
                        <a:pt x="7400" y="550"/>
                      </a:cubicBezTo>
                      <a:close/>
                      <a:moveTo>
                        <a:pt x="18380" y="2515"/>
                      </a:moveTo>
                      <a:cubicBezTo>
                        <a:pt x="18352" y="2515"/>
                        <a:pt x="18326" y="2530"/>
                        <a:pt x="18312" y="2564"/>
                      </a:cubicBezTo>
                      <a:cubicBezTo>
                        <a:pt x="17509" y="3864"/>
                        <a:pt x="16469" y="4998"/>
                        <a:pt x="15477" y="6156"/>
                      </a:cubicBezTo>
                      <a:cubicBezTo>
                        <a:pt x="14390" y="7337"/>
                        <a:pt x="13350" y="8518"/>
                        <a:pt x="12287" y="9676"/>
                      </a:cubicBezTo>
                      <a:cubicBezTo>
                        <a:pt x="12217" y="9763"/>
                        <a:pt x="12275" y="9862"/>
                        <a:pt x="12349" y="9862"/>
                      </a:cubicBezTo>
                      <a:cubicBezTo>
                        <a:pt x="12375" y="9862"/>
                        <a:pt x="12404" y="9849"/>
                        <a:pt x="12429" y="9818"/>
                      </a:cubicBezTo>
                      <a:cubicBezTo>
                        <a:pt x="13539" y="8613"/>
                        <a:pt x="14650" y="7384"/>
                        <a:pt x="15736" y="6156"/>
                      </a:cubicBezTo>
                      <a:cubicBezTo>
                        <a:pt x="16705" y="5069"/>
                        <a:pt x="17674" y="3935"/>
                        <a:pt x="18477" y="2682"/>
                      </a:cubicBezTo>
                      <a:cubicBezTo>
                        <a:pt x="18527" y="2599"/>
                        <a:pt x="18448" y="2515"/>
                        <a:pt x="18380" y="2515"/>
                      </a:cubicBezTo>
                      <a:close/>
                      <a:moveTo>
                        <a:pt x="2672" y="3864"/>
                      </a:moveTo>
                      <a:cubicBezTo>
                        <a:pt x="2573" y="3864"/>
                        <a:pt x="2526" y="4018"/>
                        <a:pt x="2623" y="4076"/>
                      </a:cubicBezTo>
                      <a:cubicBezTo>
                        <a:pt x="3923" y="4856"/>
                        <a:pt x="5081" y="5896"/>
                        <a:pt x="6215" y="6888"/>
                      </a:cubicBezTo>
                      <a:cubicBezTo>
                        <a:pt x="7396" y="7951"/>
                        <a:pt x="8577" y="8991"/>
                        <a:pt x="9735" y="10078"/>
                      </a:cubicBezTo>
                      <a:cubicBezTo>
                        <a:pt x="9763" y="10100"/>
                        <a:pt x="9791" y="10109"/>
                        <a:pt x="9818" y="10109"/>
                      </a:cubicBezTo>
                      <a:cubicBezTo>
                        <a:pt x="9905" y="10109"/>
                        <a:pt x="9968" y="10009"/>
                        <a:pt x="9877" y="9936"/>
                      </a:cubicBezTo>
                      <a:cubicBezTo>
                        <a:pt x="8672" y="8826"/>
                        <a:pt x="7420" y="7715"/>
                        <a:pt x="6215" y="6628"/>
                      </a:cubicBezTo>
                      <a:cubicBezTo>
                        <a:pt x="5128" y="5659"/>
                        <a:pt x="4017" y="4691"/>
                        <a:pt x="2741" y="3887"/>
                      </a:cubicBezTo>
                      <a:cubicBezTo>
                        <a:pt x="2716" y="3871"/>
                        <a:pt x="2693" y="3864"/>
                        <a:pt x="2672" y="3864"/>
                      </a:cubicBezTo>
                      <a:close/>
                      <a:moveTo>
                        <a:pt x="798" y="7085"/>
                      </a:moveTo>
                      <a:cubicBezTo>
                        <a:pt x="702" y="7085"/>
                        <a:pt x="633" y="7230"/>
                        <a:pt x="733" y="7290"/>
                      </a:cubicBezTo>
                      <a:cubicBezTo>
                        <a:pt x="3308" y="8637"/>
                        <a:pt x="5978" y="9700"/>
                        <a:pt x="8766" y="10503"/>
                      </a:cubicBezTo>
                      <a:cubicBezTo>
                        <a:pt x="8775" y="10504"/>
                        <a:pt x="8783" y="10505"/>
                        <a:pt x="8790" y="10505"/>
                      </a:cubicBezTo>
                      <a:cubicBezTo>
                        <a:pt x="8916" y="10505"/>
                        <a:pt x="8969" y="10335"/>
                        <a:pt x="8814" y="10290"/>
                      </a:cubicBezTo>
                      <a:cubicBezTo>
                        <a:pt x="6049" y="9534"/>
                        <a:pt x="3379" y="8447"/>
                        <a:pt x="851" y="7101"/>
                      </a:cubicBezTo>
                      <a:cubicBezTo>
                        <a:pt x="833" y="7090"/>
                        <a:pt x="815" y="7085"/>
                        <a:pt x="798" y="7085"/>
                      </a:cubicBezTo>
                      <a:close/>
                      <a:moveTo>
                        <a:pt x="21714" y="7266"/>
                      </a:moveTo>
                      <a:cubicBezTo>
                        <a:pt x="21692" y="7266"/>
                        <a:pt x="21669" y="7273"/>
                        <a:pt x="21643" y="7290"/>
                      </a:cubicBezTo>
                      <a:cubicBezTo>
                        <a:pt x="20273" y="8022"/>
                        <a:pt x="18832" y="8495"/>
                        <a:pt x="17390" y="8967"/>
                      </a:cubicBezTo>
                      <a:cubicBezTo>
                        <a:pt x="15878" y="9440"/>
                        <a:pt x="14366" y="9936"/>
                        <a:pt x="12878" y="10409"/>
                      </a:cubicBezTo>
                      <a:cubicBezTo>
                        <a:pt x="12732" y="10429"/>
                        <a:pt x="12769" y="10633"/>
                        <a:pt x="12877" y="10633"/>
                      </a:cubicBezTo>
                      <a:cubicBezTo>
                        <a:pt x="12892" y="10633"/>
                        <a:pt x="12908" y="10630"/>
                        <a:pt x="12925" y="10621"/>
                      </a:cubicBezTo>
                      <a:cubicBezTo>
                        <a:pt x="14484" y="10125"/>
                        <a:pt x="16091" y="9629"/>
                        <a:pt x="17650" y="9109"/>
                      </a:cubicBezTo>
                      <a:cubicBezTo>
                        <a:pt x="19068" y="8637"/>
                        <a:pt x="20462" y="8164"/>
                        <a:pt x="21761" y="7455"/>
                      </a:cubicBezTo>
                      <a:cubicBezTo>
                        <a:pt x="21859" y="7416"/>
                        <a:pt x="21812" y="7266"/>
                        <a:pt x="21714" y="7266"/>
                      </a:cubicBezTo>
                      <a:close/>
                      <a:moveTo>
                        <a:pt x="22209" y="9296"/>
                      </a:moveTo>
                      <a:cubicBezTo>
                        <a:pt x="22202" y="9296"/>
                        <a:pt x="22195" y="9297"/>
                        <a:pt x="22187" y="9298"/>
                      </a:cubicBezTo>
                      <a:cubicBezTo>
                        <a:pt x="19304" y="9416"/>
                        <a:pt x="16445" y="9794"/>
                        <a:pt x="13634" y="10527"/>
                      </a:cubicBezTo>
                      <a:cubicBezTo>
                        <a:pt x="13499" y="10527"/>
                        <a:pt x="13535" y="10718"/>
                        <a:pt x="13679" y="10718"/>
                      </a:cubicBezTo>
                      <a:cubicBezTo>
                        <a:pt x="13687" y="10718"/>
                        <a:pt x="13696" y="10717"/>
                        <a:pt x="13705" y="10716"/>
                      </a:cubicBezTo>
                      <a:cubicBezTo>
                        <a:pt x="16469" y="10007"/>
                        <a:pt x="19328" y="9582"/>
                        <a:pt x="22187" y="9511"/>
                      </a:cubicBezTo>
                      <a:cubicBezTo>
                        <a:pt x="22344" y="9511"/>
                        <a:pt x="22352" y="9296"/>
                        <a:pt x="22209" y="9296"/>
                      </a:cubicBezTo>
                      <a:close/>
                      <a:moveTo>
                        <a:pt x="11046" y="1"/>
                      </a:moveTo>
                      <a:cubicBezTo>
                        <a:pt x="10993" y="1"/>
                        <a:pt x="10940" y="36"/>
                        <a:pt x="10940" y="107"/>
                      </a:cubicBezTo>
                      <a:cubicBezTo>
                        <a:pt x="10987" y="958"/>
                        <a:pt x="10822" y="1832"/>
                        <a:pt x="10798" y="2682"/>
                      </a:cubicBezTo>
                      <a:cubicBezTo>
                        <a:pt x="10751" y="3557"/>
                        <a:pt x="10751" y="4478"/>
                        <a:pt x="10775" y="5376"/>
                      </a:cubicBezTo>
                      <a:cubicBezTo>
                        <a:pt x="10798" y="7148"/>
                        <a:pt x="10916" y="8873"/>
                        <a:pt x="11058" y="10645"/>
                      </a:cubicBezTo>
                      <a:cubicBezTo>
                        <a:pt x="11084" y="10734"/>
                        <a:pt x="11151" y="10776"/>
                        <a:pt x="11204" y="10776"/>
                      </a:cubicBezTo>
                      <a:cubicBezTo>
                        <a:pt x="11248" y="10776"/>
                        <a:pt x="11282" y="10746"/>
                        <a:pt x="11271" y="10692"/>
                      </a:cubicBezTo>
                      <a:cubicBezTo>
                        <a:pt x="11153" y="8920"/>
                        <a:pt x="11011" y="7172"/>
                        <a:pt x="10987" y="5400"/>
                      </a:cubicBezTo>
                      <a:cubicBezTo>
                        <a:pt x="10987" y="4549"/>
                        <a:pt x="10987" y="3651"/>
                        <a:pt x="11011" y="2801"/>
                      </a:cubicBezTo>
                      <a:cubicBezTo>
                        <a:pt x="11035" y="1903"/>
                        <a:pt x="11224" y="1005"/>
                        <a:pt x="11153" y="107"/>
                      </a:cubicBezTo>
                      <a:cubicBezTo>
                        <a:pt x="11153" y="36"/>
                        <a:pt x="11100" y="1"/>
                        <a:pt x="11046" y="1"/>
                      </a:cubicBezTo>
                      <a:close/>
                      <a:moveTo>
                        <a:pt x="5531" y="1547"/>
                      </a:moveTo>
                      <a:cubicBezTo>
                        <a:pt x="5455" y="1547"/>
                        <a:pt x="5392" y="1630"/>
                        <a:pt x="5459" y="1714"/>
                      </a:cubicBezTo>
                      <a:cubicBezTo>
                        <a:pt x="5931" y="2446"/>
                        <a:pt x="6215" y="3273"/>
                        <a:pt x="6616" y="4006"/>
                      </a:cubicBezTo>
                      <a:cubicBezTo>
                        <a:pt x="7018" y="4809"/>
                        <a:pt x="7467" y="5565"/>
                        <a:pt x="7939" y="6345"/>
                      </a:cubicBezTo>
                      <a:cubicBezTo>
                        <a:pt x="8861" y="7857"/>
                        <a:pt x="9853" y="9322"/>
                        <a:pt x="10846" y="10763"/>
                      </a:cubicBezTo>
                      <a:cubicBezTo>
                        <a:pt x="10873" y="10798"/>
                        <a:pt x="10909" y="10812"/>
                        <a:pt x="10943" y="10812"/>
                      </a:cubicBezTo>
                      <a:cubicBezTo>
                        <a:pt x="11027" y="10812"/>
                        <a:pt x="11101" y="10728"/>
                        <a:pt x="11035" y="10645"/>
                      </a:cubicBezTo>
                      <a:cubicBezTo>
                        <a:pt x="10042" y="9204"/>
                        <a:pt x="9026" y="7739"/>
                        <a:pt x="8105" y="6227"/>
                      </a:cubicBezTo>
                      <a:cubicBezTo>
                        <a:pt x="7680" y="5494"/>
                        <a:pt x="7231" y="4738"/>
                        <a:pt x="6853" y="3982"/>
                      </a:cubicBezTo>
                      <a:cubicBezTo>
                        <a:pt x="6427" y="3179"/>
                        <a:pt x="6096" y="2328"/>
                        <a:pt x="5624" y="1596"/>
                      </a:cubicBezTo>
                      <a:cubicBezTo>
                        <a:pt x="5596" y="1561"/>
                        <a:pt x="5563" y="1547"/>
                        <a:pt x="5531" y="1547"/>
                      </a:cubicBezTo>
                      <a:close/>
                      <a:moveTo>
                        <a:pt x="16608" y="1381"/>
                      </a:moveTo>
                      <a:cubicBezTo>
                        <a:pt x="16580" y="1381"/>
                        <a:pt x="16554" y="1396"/>
                        <a:pt x="16540" y="1430"/>
                      </a:cubicBezTo>
                      <a:cubicBezTo>
                        <a:pt x="16138" y="2210"/>
                        <a:pt x="15571" y="2895"/>
                        <a:pt x="15122" y="3604"/>
                      </a:cubicBezTo>
                      <a:cubicBezTo>
                        <a:pt x="14650" y="4360"/>
                        <a:pt x="14177" y="5140"/>
                        <a:pt x="13752" y="5919"/>
                      </a:cubicBezTo>
                      <a:cubicBezTo>
                        <a:pt x="12901" y="7455"/>
                        <a:pt x="12121" y="9062"/>
                        <a:pt x="11365" y="10645"/>
                      </a:cubicBezTo>
                      <a:cubicBezTo>
                        <a:pt x="11303" y="10754"/>
                        <a:pt x="11375" y="10843"/>
                        <a:pt x="11444" y="10843"/>
                      </a:cubicBezTo>
                      <a:cubicBezTo>
                        <a:pt x="11480" y="10843"/>
                        <a:pt x="11515" y="10819"/>
                        <a:pt x="11531" y="10763"/>
                      </a:cubicBezTo>
                      <a:cubicBezTo>
                        <a:pt x="12311" y="9180"/>
                        <a:pt x="13067" y="7573"/>
                        <a:pt x="13941" y="6038"/>
                      </a:cubicBezTo>
                      <a:cubicBezTo>
                        <a:pt x="14342" y="5281"/>
                        <a:pt x="14791" y="4549"/>
                        <a:pt x="15240" y="3793"/>
                      </a:cubicBezTo>
                      <a:cubicBezTo>
                        <a:pt x="15713" y="3060"/>
                        <a:pt x="16304" y="2352"/>
                        <a:pt x="16705" y="1548"/>
                      </a:cubicBezTo>
                      <a:cubicBezTo>
                        <a:pt x="16755" y="1465"/>
                        <a:pt x="16675" y="1381"/>
                        <a:pt x="16608" y="1381"/>
                      </a:cubicBezTo>
                      <a:close/>
                      <a:moveTo>
                        <a:pt x="235" y="9107"/>
                      </a:moveTo>
                      <a:cubicBezTo>
                        <a:pt x="72" y="9107"/>
                        <a:pt x="79" y="9322"/>
                        <a:pt x="237" y="9322"/>
                      </a:cubicBezTo>
                      <a:cubicBezTo>
                        <a:pt x="1773" y="9345"/>
                        <a:pt x="3261" y="9676"/>
                        <a:pt x="4773" y="9983"/>
                      </a:cubicBezTo>
                      <a:cubicBezTo>
                        <a:pt x="6309" y="10290"/>
                        <a:pt x="7869" y="10621"/>
                        <a:pt x="9404" y="10976"/>
                      </a:cubicBezTo>
                      <a:cubicBezTo>
                        <a:pt x="9414" y="10977"/>
                        <a:pt x="9423" y="10978"/>
                        <a:pt x="9432" y="10978"/>
                      </a:cubicBezTo>
                      <a:cubicBezTo>
                        <a:pt x="9575" y="10978"/>
                        <a:pt x="9609" y="10807"/>
                        <a:pt x="9475" y="10763"/>
                      </a:cubicBezTo>
                      <a:cubicBezTo>
                        <a:pt x="7845" y="10409"/>
                        <a:pt x="6262" y="10054"/>
                        <a:pt x="4632" y="9747"/>
                      </a:cubicBezTo>
                      <a:cubicBezTo>
                        <a:pt x="3190" y="9440"/>
                        <a:pt x="1725" y="9156"/>
                        <a:pt x="261" y="9109"/>
                      </a:cubicBezTo>
                      <a:cubicBezTo>
                        <a:pt x="252" y="9108"/>
                        <a:pt x="243" y="9107"/>
                        <a:pt x="235" y="9107"/>
                      </a:cubicBezTo>
                      <a:close/>
                      <a:moveTo>
                        <a:pt x="1540" y="5666"/>
                      </a:moveTo>
                      <a:cubicBezTo>
                        <a:pt x="1440" y="5666"/>
                        <a:pt x="1391" y="5794"/>
                        <a:pt x="1489" y="5872"/>
                      </a:cubicBezTo>
                      <a:cubicBezTo>
                        <a:pt x="2269" y="6250"/>
                        <a:pt x="2954" y="6817"/>
                        <a:pt x="3663" y="7290"/>
                      </a:cubicBezTo>
                      <a:cubicBezTo>
                        <a:pt x="4419" y="7762"/>
                        <a:pt x="5199" y="8235"/>
                        <a:pt x="5978" y="8637"/>
                      </a:cubicBezTo>
                      <a:cubicBezTo>
                        <a:pt x="7514" y="9511"/>
                        <a:pt x="9121" y="10267"/>
                        <a:pt x="10704" y="11023"/>
                      </a:cubicBezTo>
                      <a:cubicBezTo>
                        <a:pt x="10722" y="11034"/>
                        <a:pt x="10740" y="11039"/>
                        <a:pt x="10758" y="11039"/>
                      </a:cubicBezTo>
                      <a:cubicBezTo>
                        <a:pt x="10853" y="11039"/>
                        <a:pt x="10922" y="10897"/>
                        <a:pt x="10822" y="10857"/>
                      </a:cubicBezTo>
                      <a:cubicBezTo>
                        <a:pt x="9239" y="10101"/>
                        <a:pt x="7632" y="9322"/>
                        <a:pt x="6096" y="8471"/>
                      </a:cubicBezTo>
                      <a:cubicBezTo>
                        <a:pt x="5340" y="8046"/>
                        <a:pt x="4608" y="7621"/>
                        <a:pt x="3852" y="7172"/>
                      </a:cubicBezTo>
                      <a:cubicBezTo>
                        <a:pt x="3119" y="6699"/>
                        <a:pt x="2411" y="6108"/>
                        <a:pt x="1607" y="5683"/>
                      </a:cubicBezTo>
                      <a:cubicBezTo>
                        <a:pt x="1583" y="5671"/>
                        <a:pt x="1561" y="5666"/>
                        <a:pt x="1540" y="5666"/>
                      </a:cubicBezTo>
                      <a:close/>
                      <a:moveTo>
                        <a:pt x="20693" y="5397"/>
                      </a:moveTo>
                      <a:cubicBezTo>
                        <a:pt x="20672" y="5397"/>
                        <a:pt x="20650" y="5405"/>
                        <a:pt x="20627" y="5423"/>
                      </a:cubicBezTo>
                      <a:cubicBezTo>
                        <a:pt x="19919" y="5896"/>
                        <a:pt x="19092" y="6203"/>
                        <a:pt x="18335" y="6581"/>
                      </a:cubicBezTo>
                      <a:cubicBezTo>
                        <a:pt x="17532" y="6983"/>
                        <a:pt x="16752" y="7432"/>
                        <a:pt x="15996" y="7904"/>
                      </a:cubicBezTo>
                      <a:cubicBezTo>
                        <a:pt x="14484" y="8826"/>
                        <a:pt x="13019" y="9818"/>
                        <a:pt x="11578" y="10834"/>
                      </a:cubicBezTo>
                      <a:cubicBezTo>
                        <a:pt x="11485" y="10909"/>
                        <a:pt x="11539" y="11027"/>
                        <a:pt x="11624" y="11027"/>
                      </a:cubicBezTo>
                      <a:cubicBezTo>
                        <a:pt x="11628" y="11027"/>
                        <a:pt x="11632" y="11027"/>
                        <a:pt x="11637" y="11027"/>
                      </a:cubicBezTo>
                      <a:lnTo>
                        <a:pt x="11637" y="11027"/>
                      </a:lnTo>
                      <a:cubicBezTo>
                        <a:pt x="11566" y="11084"/>
                        <a:pt x="11587" y="11214"/>
                        <a:pt x="11697" y="11214"/>
                      </a:cubicBezTo>
                      <a:cubicBezTo>
                        <a:pt x="11704" y="11214"/>
                        <a:pt x="11712" y="11213"/>
                        <a:pt x="11720" y="11212"/>
                      </a:cubicBezTo>
                      <a:cubicBezTo>
                        <a:pt x="13492" y="11070"/>
                        <a:pt x="15217" y="10952"/>
                        <a:pt x="16989" y="10928"/>
                      </a:cubicBezTo>
                      <a:cubicBezTo>
                        <a:pt x="17382" y="10907"/>
                        <a:pt x="17775" y="10895"/>
                        <a:pt x="18165" y="10895"/>
                      </a:cubicBezTo>
                      <a:cubicBezTo>
                        <a:pt x="18644" y="10895"/>
                        <a:pt x="19119" y="10913"/>
                        <a:pt x="19588" y="10952"/>
                      </a:cubicBezTo>
                      <a:cubicBezTo>
                        <a:pt x="20345" y="10972"/>
                        <a:pt x="21119" y="11110"/>
                        <a:pt x="21868" y="11110"/>
                      </a:cubicBezTo>
                      <a:cubicBezTo>
                        <a:pt x="22007" y="11110"/>
                        <a:pt x="22145" y="11105"/>
                        <a:pt x="22281" y="11094"/>
                      </a:cubicBezTo>
                      <a:cubicBezTo>
                        <a:pt x="22399" y="11094"/>
                        <a:pt x="22399" y="10881"/>
                        <a:pt x="22258" y="10881"/>
                      </a:cubicBezTo>
                      <a:cubicBezTo>
                        <a:pt x="22095" y="10895"/>
                        <a:pt x="21933" y="10900"/>
                        <a:pt x="21770" y="10900"/>
                      </a:cubicBezTo>
                      <a:cubicBezTo>
                        <a:pt x="21081" y="10900"/>
                        <a:pt x="20390" y="10797"/>
                        <a:pt x="19682" y="10739"/>
                      </a:cubicBezTo>
                      <a:cubicBezTo>
                        <a:pt x="18808" y="10716"/>
                        <a:pt x="17887" y="10716"/>
                        <a:pt x="16989" y="10716"/>
                      </a:cubicBezTo>
                      <a:cubicBezTo>
                        <a:pt x="15217" y="10739"/>
                        <a:pt x="13492" y="10881"/>
                        <a:pt x="11720" y="10999"/>
                      </a:cubicBezTo>
                      <a:cubicBezTo>
                        <a:pt x="11710" y="10999"/>
                        <a:pt x="11702" y="11000"/>
                        <a:pt x="11693" y="11001"/>
                      </a:cubicBezTo>
                      <a:lnTo>
                        <a:pt x="11693" y="11001"/>
                      </a:lnTo>
                      <a:cubicBezTo>
                        <a:pt x="11694" y="11001"/>
                        <a:pt x="11695" y="11000"/>
                        <a:pt x="11696" y="10999"/>
                      </a:cubicBezTo>
                      <a:cubicBezTo>
                        <a:pt x="13137" y="10007"/>
                        <a:pt x="14602" y="8991"/>
                        <a:pt x="16115" y="8069"/>
                      </a:cubicBezTo>
                      <a:cubicBezTo>
                        <a:pt x="16847" y="7644"/>
                        <a:pt x="17603" y="7195"/>
                        <a:pt x="18359" y="6817"/>
                      </a:cubicBezTo>
                      <a:cubicBezTo>
                        <a:pt x="19162" y="6392"/>
                        <a:pt x="20013" y="6085"/>
                        <a:pt x="20745" y="5612"/>
                      </a:cubicBezTo>
                      <a:cubicBezTo>
                        <a:pt x="20841" y="5536"/>
                        <a:pt x="20782" y="5397"/>
                        <a:pt x="20693" y="5397"/>
                      </a:cubicBezTo>
                      <a:close/>
                      <a:moveTo>
                        <a:pt x="8721" y="11588"/>
                      </a:moveTo>
                      <a:cubicBezTo>
                        <a:pt x="8713" y="11588"/>
                        <a:pt x="8704" y="11589"/>
                        <a:pt x="8696" y="11590"/>
                      </a:cubicBezTo>
                      <a:cubicBezTo>
                        <a:pt x="5931" y="12299"/>
                        <a:pt x="3072" y="12724"/>
                        <a:pt x="190" y="12795"/>
                      </a:cubicBezTo>
                      <a:cubicBezTo>
                        <a:pt x="55" y="12795"/>
                        <a:pt x="48" y="13009"/>
                        <a:pt x="170" y="13009"/>
                      </a:cubicBezTo>
                      <a:cubicBezTo>
                        <a:pt x="176" y="13009"/>
                        <a:pt x="183" y="13009"/>
                        <a:pt x="190" y="13008"/>
                      </a:cubicBezTo>
                      <a:cubicBezTo>
                        <a:pt x="3096" y="12889"/>
                        <a:pt x="5955" y="12511"/>
                        <a:pt x="8766" y="11779"/>
                      </a:cubicBezTo>
                      <a:cubicBezTo>
                        <a:pt x="8901" y="11779"/>
                        <a:pt x="8865" y="11588"/>
                        <a:pt x="8721" y="11588"/>
                      </a:cubicBezTo>
                      <a:close/>
                      <a:moveTo>
                        <a:pt x="12995" y="11328"/>
                      </a:moveTo>
                      <a:cubicBezTo>
                        <a:pt x="12870" y="11328"/>
                        <a:pt x="12815" y="11498"/>
                        <a:pt x="12948" y="11543"/>
                      </a:cubicBezTo>
                      <a:cubicBezTo>
                        <a:pt x="14579" y="11897"/>
                        <a:pt x="16162" y="12251"/>
                        <a:pt x="17792" y="12582"/>
                      </a:cubicBezTo>
                      <a:cubicBezTo>
                        <a:pt x="19233" y="12866"/>
                        <a:pt x="20698" y="13173"/>
                        <a:pt x="22163" y="13197"/>
                      </a:cubicBezTo>
                      <a:cubicBezTo>
                        <a:pt x="22171" y="13198"/>
                        <a:pt x="22179" y="13198"/>
                        <a:pt x="22186" y="13198"/>
                      </a:cubicBezTo>
                      <a:cubicBezTo>
                        <a:pt x="22328" y="13198"/>
                        <a:pt x="22323" y="12984"/>
                        <a:pt x="22210" y="12984"/>
                      </a:cubicBezTo>
                      <a:cubicBezTo>
                        <a:pt x="20675" y="12960"/>
                        <a:pt x="19162" y="12630"/>
                        <a:pt x="17650" y="12346"/>
                      </a:cubicBezTo>
                      <a:cubicBezTo>
                        <a:pt x="16115" y="12015"/>
                        <a:pt x="14555" y="11684"/>
                        <a:pt x="13019" y="11330"/>
                      </a:cubicBezTo>
                      <a:cubicBezTo>
                        <a:pt x="13011" y="11329"/>
                        <a:pt x="13003" y="11328"/>
                        <a:pt x="12995" y="11328"/>
                      </a:cubicBezTo>
                      <a:close/>
                      <a:moveTo>
                        <a:pt x="9523" y="11672"/>
                      </a:moveTo>
                      <a:cubicBezTo>
                        <a:pt x="9508" y="11672"/>
                        <a:pt x="9492" y="11676"/>
                        <a:pt x="9475" y="11684"/>
                      </a:cubicBezTo>
                      <a:cubicBezTo>
                        <a:pt x="7916" y="12181"/>
                        <a:pt x="6309" y="12700"/>
                        <a:pt x="4750" y="13197"/>
                      </a:cubicBezTo>
                      <a:cubicBezTo>
                        <a:pt x="3332" y="13669"/>
                        <a:pt x="1938" y="14142"/>
                        <a:pt x="639" y="14851"/>
                      </a:cubicBezTo>
                      <a:cubicBezTo>
                        <a:pt x="541" y="14889"/>
                        <a:pt x="588" y="15040"/>
                        <a:pt x="686" y="15040"/>
                      </a:cubicBezTo>
                      <a:cubicBezTo>
                        <a:pt x="708" y="15040"/>
                        <a:pt x="731" y="15033"/>
                        <a:pt x="757" y="15016"/>
                      </a:cubicBezTo>
                      <a:cubicBezTo>
                        <a:pt x="2127" y="14283"/>
                        <a:pt x="3568" y="13811"/>
                        <a:pt x="5010" y="13338"/>
                      </a:cubicBezTo>
                      <a:cubicBezTo>
                        <a:pt x="6522" y="12866"/>
                        <a:pt x="8034" y="12370"/>
                        <a:pt x="9522" y="11897"/>
                      </a:cubicBezTo>
                      <a:cubicBezTo>
                        <a:pt x="9668" y="11876"/>
                        <a:pt x="9631" y="11672"/>
                        <a:pt x="9523" y="11672"/>
                      </a:cubicBezTo>
                      <a:close/>
                      <a:moveTo>
                        <a:pt x="13610" y="11801"/>
                      </a:moveTo>
                      <a:cubicBezTo>
                        <a:pt x="13484" y="11801"/>
                        <a:pt x="13429" y="11971"/>
                        <a:pt x="13563" y="12015"/>
                      </a:cubicBezTo>
                      <a:cubicBezTo>
                        <a:pt x="16351" y="12771"/>
                        <a:pt x="18997" y="13858"/>
                        <a:pt x="21549" y="15205"/>
                      </a:cubicBezTo>
                      <a:cubicBezTo>
                        <a:pt x="21570" y="15222"/>
                        <a:pt x="21591" y="15229"/>
                        <a:pt x="21610" y="15229"/>
                      </a:cubicBezTo>
                      <a:cubicBezTo>
                        <a:pt x="21701" y="15229"/>
                        <a:pt x="21764" y="15074"/>
                        <a:pt x="21667" y="15016"/>
                      </a:cubicBezTo>
                      <a:cubicBezTo>
                        <a:pt x="19092" y="13669"/>
                        <a:pt x="16422" y="12606"/>
                        <a:pt x="13634" y="11803"/>
                      </a:cubicBezTo>
                      <a:cubicBezTo>
                        <a:pt x="13625" y="11801"/>
                        <a:pt x="13617" y="11801"/>
                        <a:pt x="13610" y="11801"/>
                      </a:cubicBezTo>
                      <a:close/>
                      <a:moveTo>
                        <a:pt x="11642" y="11267"/>
                      </a:moveTo>
                      <a:cubicBezTo>
                        <a:pt x="11547" y="11267"/>
                        <a:pt x="11478" y="11408"/>
                        <a:pt x="11578" y="11448"/>
                      </a:cubicBezTo>
                      <a:cubicBezTo>
                        <a:pt x="13161" y="12204"/>
                        <a:pt x="14768" y="12984"/>
                        <a:pt x="16304" y="13835"/>
                      </a:cubicBezTo>
                      <a:cubicBezTo>
                        <a:pt x="17060" y="14260"/>
                        <a:pt x="17792" y="14709"/>
                        <a:pt x="18548" y="15134"/>
                      </a:cubicBezTo>
                      <a:cubicBezTo>
                        <a:pt x="19281" y="15607"/>
                        <a:pt x="19989" y="16197"/>
                        <a:pt x="20793" y="16623"/>
                      </a:cubicBezTo>
                      <a:cubicBezTo>
                        <a:pt x="20820" y="16641"/>
                        <a:pt x="20845" y="16648"/>
                        <a:pt x="20867" y="16648"/>
                      </a:cubicBezTo>
                      <a:cubicBezTo>
                        <a:pt x="20962" y="16648"/>
                        <a:pt x="21002" y="16510"/>
                        <a:pt x="20887" y="16434"/>
                      </a:cubicBezTo>
                      <a:cubicBezTo>
                        <a:pt x="20131" y="16055"/>
                        <a:pt x="19446" y="15488"/>
                        <a:pt x="18737" y="15016"/>
                      </a:cubicBezTo>
                      <a:cubicBezTo>
                        <a:pt x="17981" y="14543"/>
                        <a:pt x="17201" y="14071"/>
                        <a:pt x="16422" y="13669"/>
                      </a:cubicBezTo>
                      <a:cubicBezTo>
                        <a:pt x="14886" y="12795"/>
                        <a:pt x="13279" y="12039"/>
                        <a:pt x="11696" y="11283"/>
                      </a:cubicBezTo>
                      <a:cubicBezTo>
                        <a:pt x="11678" y="11272"/>
                        <a:pt x="11660" y="11267"/>
                        <a:pt x="11642" y="11267"/>
                      </a:cubicBezTo>
                      <a:close/>
                      <a:moveTo>
                        <a:pt x="10726" y="11092"/>
                      </a:moveTo>
                      <a:cubicBezTo>
                        <a:pt x="10719" y="11092"/>
                        <a:pt x="10712" y="11093"/>
                        <a:pt x="10704" y="11094"/>
                      </a:cubicBezTo>
                      <a:cubicBezTo>
                        <a:pt x="8932" y="11236"/>
                        <a:pt x="7207" y="11354"/>
                        <a:pt x="5435" y="11401"/>
                      </a:cubicBezTo>
                      <a:cubicBezTo>
                        <a:pt x="5115" y="11410"/>
                        <a:pt x="4795" y="11415"/>
                        <a:pt x="4476" y="11415"/>
                      </a:cubicBezTo>
                      <a:cubicBezTo>
                        <a:pt x="3924" y="11415"/>
                        <a:pt x="3375" y="11399"/>
                        <a:pt x="2836" y="11354"/>
                      </a:cubicBezTo>
                      <a:cubicBezTo>
                        <a:pt x="2049" y="11333"/>
                        <a:pt x="1245" y="11203"/>
                        <a:pt x="469" y="11203"/>
                      </a:cubicBezTo>
                      <a:cubicBezTo>
                        <a:pt x="360" y="11203"/>
                        <a:pt x="251" y="11206"/>
                        <a:pt x="142" y="11212"/>
                      </a:cubicBezTo>
                      <a:cubicBezTo>
                        <a:pt x="7" y="11212"/>
                        <a:pt x="1" y="11426"/>
                        <a:pt x="123" y="11426"/>
                      </a:cubicBezTo>
                      <a:cubicBezTo>
                        <a:pt x="129" y="11426"/>
                        <a:pt x="136" y="11426"/>
                        <a:pt x="142" y="11425"/>
                      </a:cubicBezTo>
                      <a:cubicBezTo>
                        <a:pt x="289" y="11412"/>
                        <a:pt x="437" y="11407"/>
                        <a:pt x="586" y="11407"/>
                      </a:cubicBezTo>
                      <a:cubicBezTo>
                        <a:pt x="1301" y="11407"/>
                        <a:pt x="2037" y="11527"/>
                        <a:pt x="2741" y="11566"/>
                      </a:cubicBezTo>
                      <a:cubicBezTo>
                        <a:pt x="3616" y="11590"/>
                        <a:pt x="4537" y="11590"/>
                        <a:pt x="5435" y="11590"/>
                      </a:cubicBezTo>
                      <a:cubicBezTo>
                        <a:pt x="7207" y="11566"/>
                        <a:pt x="8932" y="11425"/>
                        <a:pt x="10704" y="11306"/>
                      </a:cubicBezTo>
                      <a:lnTo>
                        <a:pt x="10704" y="11306"/>
                      </a:lnTo>
                      <a:cubicBezTo>
                        <a:pt x="9263" y="12299"/>
                        <a:pt x="7798" y="13315"/>
                        <a:pt x="6286" y="14236"/>
                      </a:cubicBezTo>
                      <a:cubicBezTo>
                        <a:pt x="5553" y="14661"/>
                        <a:pt x="4797" y="15110"/>
                        <a:pt x="4041" y="15488"/>
                      </a:cubicBezTo>
                      <a:cubicBezTo>
                        <a:pt x="3238" y="15914"/>
                        <a:pt x="2387" y="16245"/>
                        <a:pt x="1655" y="16717"/>
                      </a:cubicBezTo>
                      <a:cubicBezTo>
                        <a:pt x="1559" y="16774"/>
                        <a:pt x="1618" y="16908"/>
                        <a:pt x="1694" y="16908"/>
                      </a:cubicBezTo>
                      <a:cubicBezTo>
                        <a:pt x="1712" y="16908"/>
                        <a:pt x="1731" y="16901"/>
                        <a:pt x="1749" y="16882"/>
                      </a:cubicBezTo>
                      <a:cubicBezTo>
                        <a:pt x="2458" y="16410"/>
                        <a:pt x="3285" y="16126"/>
                        <a:pt x="4065" y="15725"/>
                      </a:cubicBezTo>
                      <a:cubicBezTo>
                        <a:pt x="4868" y="15323"/>
                        <a:pt x="5624" y="14874"/>
                        <a:pt x="6404" y="14402"/>
                      </a:cubicBezTo>
                      <a:cubicBezTo>
                        <a:pt x="7916" y="13480"/>
                        <a:pt x="9381" y="12488"/>
                        <a:pt x="10822" y="11472"/>
                      </a:cubicBezTo>
                      <a:cubicBezTo>
                        <a:pt x="10912" y="11418"/>
                        <a:pt x="10864" y="11294"/>
                        <a:pt x="10784" y="11282"/>
                      </a:cubicBezTo>
                      <a:lnTo>
                        <a:pt x="10784" y="11282"/>
                      </a:lnTo>
                      <a:cubicBezTo>
                        <a:pt x="10858" y="11225"/>
                        <a:pt x="10839" y="11092"/>
                        <a:pt x="10726" y="11092"/>
                      </a:cubicBezTo>
                      <a:close/>
                      <a:moveTo>
                        <a:pt x="9330" y="12752"/>
                      </a:moveTo>
                      <a:cubicBezTo>
                        <a:pt x="9308" y="12752"/>
                        <a:pt x="9285" y="12758"/>
                        <a:pt x="9263" y="12771"/>
                      </a:cubicBezTo>
                      <a:cubicBezTo>
                        <a:pt x="7207" y="14780"/>
                        <a:pt x="4939" y="16552"/>
                        <a:pt x="2505" y="18087"/>
                      </a:cubicBezTo>
                      <a:cubicBezTo>
                        <a:pt x="2410" y="18164"/>
                        <a:pt x="2469" y="18302"/>
                        <a:pt x="2557" y="18302"/>
                      </a:cubicBezTo>
                      <a:cubicBezTo>
                        <a:pt x="2578" y="18302"/>
                        <a:pt x="2601" y="18295"/>
                        <a:pt x="2623" y="18276"/>
                      </a:cubicBezTo>
                      <a:cubicBezTo>
                        <a:pt x="5081" y="16741"/>
                        <a:pt x="7349" y="14921"/>
                        <a:pt x="9404" y="12937"/>
                      </a:cubicBezTo>
                      <a:cubicBezTo>
                        <a:pt x="9500" y="12860"/>
                        <a:pt x="9425" y="12752"/>
                        <a:pt x="9330" y="12752"/>
                      </a:cubicBezTo>
                      <a:close/>
                      <a:moveTo>
                        <a:pt x="12582" y="12197"/>
                      </a:moveTo>
                      <a:cubicBezTo>
                        <a:pt x="12495" y="12197"/>
                        <a:pt x="12432" y="12297"/>
                        <a:pt x="12523" y="12370"/>
                      </a:cubicBezTo>
                      <a:cubicBezTo>
                        <a:pt x="13728" y="13480"/>
                        <a:pt x="14957" y="14567"/>
                        <a:pt x="16162" y="15677"/>
                      </a:cubicBezTo>
                      <a:cubicBezTo>
                        <a:pt x="17272" y="16646"/>
                        <a:pt x="18383" y="17615"/>
                        <a:pt x="19659" y="18418"/>
                      </a:cubicBezTo>
                      <a:cubicBezTo>
                        <a:pt x="19684" y="18435"/>
                        <a:pt x="19708" y="18442"/>
                        <a:pt x="19731" y="18442"/>
                      </a:cubicBezTo>
                      <a:cubicBezTo>
                        <a:pt x="19834" y="18442"/>
                        <a:pt x="19893" y="18292"/>
                        <a:pt x="19777" y="18253"/>
                      </a:cubicBezTo>
                      <a:cubicBezTo>
                        <a:pt x="18477" y="17450"/>
                        <a:pt x="17320" y="16410"/>
                        <a:pt x="16162" y="15418"/>
                      </a:cubicBezTo>
                      <a:cubicBezTo>
                        <a:pt x="14980" y="14354"/>
                        <a:pt x="13799" y="13315"/>
                        <a:pt x="12665" y="12228"/>
                      </a:cubicBezTo>
                      <a:cubicBezTo>
                        <a:pt x="12637" y="12206"/>
                        <a:pt x="12609" y="12197"/>
                        <a:pt x="12582" y="12197"/>
                      </a:cubicBezTo>
                      <a:close/>
                      <a:moveTo>
                        <a:pt x="10076" y="12443"/>
                      </a:moveTo>
                      <a:cubicBezTo>
                        <a:pt x="10049" y="12443"/>
                        <a:pt x="10020" y="12456"/>
                        <a:pt x="9995" y="12488"/>
                      </a:cubicBezTo>
                      <a:cubicBezTo>
                        <a:pt x="8885" y="13693"/>
                        <a:pt x="7798" y="14945"/>
                        <a:pt x="6687" y="16150"/>
                      </a:cubicBezTo>
                      <a:cubicBezTo>
                        <a:pt x="5718" y="17237"/>
                        <a:pt x="4750" y="18371"/>
                        <a:pt x="3946" y="19623"/>
                      </a:cubicBezTo>
                      <a:cubicBezTo>
                        <a:pt x="3913" y="19707"/>
                        <a:pt x="3986" y="19790"/>
                        <a:pt x="4057" y="19790"/>
                      </a:cubicBezTo>
                      <a:cubicBezTo>
                        <a:pt x="4086" y="19790"/>
                        <a:pt x="4115" y="19776"/>
                        <a:pt x="4135" y="19741"/>
                      </a:cubicBezTo>
                      <a:cubicBezTo>
                        <a:pt x="4915" y="18442"/>
                        <a:pt x="5955" y="17308"/>
                        <a:pt x="6971" y="16150"/>
                      </a:cubicBezTo>
                      <a:cubicBezTo>
                        <a:pt x="7987" y="14969"/>
                        <a:pt x="9050" y="13787"/>
                        <a:pt x="10160" y="12630"/>
                      </a:cubicBezTo>
                      <a:cubicBezTo>
                        <a:pt x="10212" y="12543"/>
                        <a:pt x="10150" y="12443"/>
                        <a:pt x="10076" y="12443"/>
                      </a:cubicBezTo>
                      <a:close/>
                      <a:moveTo>
                        <a:pt x="12920" y="12906"/>
                      </a:moveTo>
                      <a:cubicBezTo>
                        <a:pt x="12830" y="12906"/>
                        <a:pt x="12740" y="13006"/>
                        <a:pt x="12830" y="13078"/>
                      </a:cubicBezTo>
                      <a:cubicBezTo>
                        <a:pt x="14839" y="15134"/>
                        <a:pt x="16611" y="17379"/>
                        <a:pt x="18146" y="19836"/>
                      </a:cubicBezTo>
                      <a:cubicBezTo>
                        <a:pt x="18174" y="19870"/>
                        <a:pt x="18210" y="19885"/>
                        <a:pt x="18244" y="19885"/>
                      </a:cubicBezTo>
                      <a:cubicBezTo>
                        <a:pt x="18327" y="19885"/>
                        <a:pt x="18402" y="19801"/>
                        <a:pt x="18335" y="19718"/>
                      </a:cubicBezTo>
                      <a:cubicBezTo>
                        <a:pt x="16800" y="17308"/>
                        <a:pt x="14980" y="14992"/>
                        <a:pt x="12996" y="12937"/>
                      </a:cubicBezTo>
                      <a:cubicBezTo>
                        <a:pt x="12974" y="12915"/>
                        <a:pt x="12947" y="12906"/>
                        <a:pt x="12920" y="12906"/>
                      </a:cubicBezTo>
                      <a:close/>
                      <a:moveTo>
                        <a:pt x="11448" y="11494"/>
                      </a:moveTo>
                      <a:cubicBezTo>
                        <a:pt x="11374" y="11494"/>
                        <a:pt x="11299" y="11577"/>
                        <a:pt x="11365" y="11661"/>
                      </a:cubicBezTo>
                      <a:cubicBezTo>
                        <a:pt x="12358" y="13102"/>
                        <a:pt x="13374" y="14591"/>
                        <a:pt x="14295" y="16079"/>
                      </a:cubicBezTo>
                      <a:cubicBezTo>
                        <a:pt x="14721" y="16835"/>
                        <a:pt x="15169" y="17568"/>
                        <a:pt x="15547" y="18324"/>
                      </a:cubicBezTo>
                      <a:cubicBezTo>
                        <a:pt x="15973" y="19127"/>
                        <a:pt x="16280" y="19978"/>
                        <a:pt x="16752" y="20734"/>
                      </a:cubicBezTo>
                      <a:cubicBezTo>
                        <a:pt x="16780" y="20768"/>
                        <a:pt x="16816" y="20783"/>
                        <a:pt x="16850" y="20783"/>
                      </a:cubicBezTo>
                      <a:cubicBezTo>
                        <a:pt x="16933" y="20783"/>
                        <a:pt x="17008" y="20699"/>
                        <a:pt x="16941" y="20616"/>
                      </a:cubicBezTo>
                      <a:cubicBezTo>
                        <a:pt x="16493" y="19859"/>
                        <a:pt x="16162" y="19033"/>
                        <a:pt x="15784" y="18300"/>
                      </a:cubicBezTo>
                      <a:cubicBezTo>
                        <a:pt x="15382" y="17497"/>
                        <a:pt x="14933" y="16741"/>
                        <a:pt x="14461" y="15961"/>
                      </a:cubicBezTo>
                      <a:cubicBezTo>
                        <a:pt x="13539" y="14472"/>
                        <a:pt x="12547" y="12984"/>
                        <a:pt x="11531" y="11543"/>
                      </a:cubicBezTo>
                      <a:cubicBezTo>
                        <a:pt x="11510" y="11508"/>
                        <a:pt x="11479" y="11494"/>
                        <a:pt x="11448" y="11494"/>
                      </a:cubicBezTo>
                      <a:close/>
                      <a:moveTo>
                        <a:pt x="10950" y="11479"/>
                      </a:moveTo>
                      <a:cubicBezTo>
                        <a:pt x="10916" y="11479"/>
                        <a:pt x="10884" y="11497"/>
                        <a:pt x="10869" y="11543"/>
                      </a:cubicBezTo>
                      <a:cubicBezTo>
                        <a:pt x="10090" y="13126"/>
                        <a:pt x="9333" y="14732"/>
                        <a:pt x="8459" y="16268"/>
                      </a:cubicBezTo>
                      <a:cubicBezTo>
                        <a:pt x="8058" y="17024"/>
                        <a:pt x="7609" y="17780"/>
                        <a:pt x="7160" y="18513"/>
                      </a:cubicBezTo>
                      <a:cubicBezTo>
                        <a:pt x="6687" y="19245"/>
                        <a:pt x="6096" y="19954"/>
                        <a:pt x="5695" y="20757"/>
                      </a:cubicBezTo>
                      <a:cubicBezTo>
                        <a:pt x="5645" y="20841"/>
                        <a:pt x="5725" y="20924"/>
                        <a:pt x="5792" y="20924"/>
                      </a:cubicBezTo>
                      <a:cubicBezTo>
                        <a:pt x="5820" y="20924"/>
                        <a:pt x="5846" y="20910"/>
                        <a:pt x="5860" y="20875"/>
                      </a:cubicBezTo>
                      <a:cubicBezTo>
                        <a:pt x="6262" y="20096"/>
                        <a:pt x="6805" y="19434"/>
                        <a:pt x="7278" y="18702"/>
                      </a:cubicBezTo>
                      <a:cubicBezTo>
                        <a:pt x="7750" y="17946"/>
                        <a:pt x="8223" y="17190"/>
                        <a:pt x="8648" y="16386"/>
                      </a:cubicBezTo>
                      <a:cubicBezTo>
                        <a:pt x="9499" y="14851"/>
                        <a:pt x="10279" y="13244"/>
                        <a:pt x="11035" y="11661"/>
                      </a:cubicBezTo>
                      <a:cubicBezTo>
                        <a:pt x="11099" y="11564"/>
                        <a:pt x="11021" y="11479"/>
                        <a:pt x="10950" y="11479"/>
                      </a:cubicBezTo>
                      <a:close/>
                      <a:moveTo>
                        <a:pt x="10446" y="13459"/>
                      </a:moveTo>
                      <a:cubicBezTo>
                        <a:pt x="10402" y="13459"/>
                        <a:pt x="10354" y="13480"/>
                        <a:pt x="10326" y="13527"/>
                      </a:cubicBezTo>
                      <a:cubicBezTo>
                        <a:pt x="9570" y="16292"/>
                        <a:pt x="8459" y="18962"/>
                        <a:pt x="7136" y="21490"/>
                      </a:cubicBezTo>
                      <a:cubicBezTo>
                        <a:pt x="7103" y="21573"/>
                        <a:pt x="7176" y="21657"/>
                        <a:pt x="7246" y="21657"/>
                      </a:cubicBezTo>
                      <a:cubicBezTo>
                        <a:pt x="7275" y="21657"/>
                        <a:pt x="7304" y="21643"/>
                        <a:pt x="7325" y="21608"/>
                      </a:cubicBezTo>
                      <a:cubicBezTo>
                        <a:pt x="8672" y="19033"/>
                        <a:pt x="9735" y="16339"/>
                        <a:pt x="10538" y="13575"/>
                      </a:cubicBezTo>
                      <a:cubicBezTo>
                        <a:pt x="10567" y="13504"/>
                        <a:pt x="10511" y="13459"/>
                        <a:pt x="10446" y="13459"/>
                      </a:cubicBezTo>
                      <a:close/>
                      <a:moveTo>
                        <a:pt x="11855" y="12723"/>
                      </a:moveTo>
                      <a:cubicBezTo>
                        <a:pt x="11787" y="12723"/>
                        <a:pt x="11715" y="12782"/>
                        <a:pt x="11743" y="12866"/>
                      </a:cubicBezTo>
                      <a:cubicBezTo>
                        <a:pt x="12240" y="14425"/>
                        <a:pt x="12736" y="16032"/>
                        <a:pt x="13256" y="17591"/>
                      </a:cubicBezTo>
                      <a:cubicBezTo>
                        <a:pt x="13728" y="19009"/>
                        <a:pt x="14201" y="20403"/>
                        <a:pt x="14910" y="21702"/>
                      </a:cubicBezTo>
                      <a:cubicBezTo>
                        <a:pt x="14924" y="21740"/>
                        <a:pt x="14956" y="21756"/>
                        <a:pt x="14989" y="21756"/>
                      </a:cubicBezTo>
                      <a:cubicBezTo>
                        <a:pt x="15061" y="21756"/>
                        <a:pt x="15139" y="21681"/>
                        <a:pt x="15075" y="21584"/>
                      </a:cubicBezTo>
                      <a:cubicBezTo>
                        <a:pt x="14366" y="20261"/>
                        <a:pt x="13870" y="18773"/>
                        <a:pt x="13397" y="17331"/>
                      </a:cubicBezTo>
                      <a:cubicBezTo>
                        <a:pt x="12901" y="15819"/>
                        <a:pt x="12429" y="14307"/>
                        <a:pt x="11956" y="12819"/>
                      </a:cubicBezTo>
                      <a:cubicBezTo>
                        <a:pt x="11946" y="12751"/>
                        <a:pt x="11901" y="12723"/>
                        <a:pt x="11855" y="12723"/>
                      </a:cubicBezTo>
                      <a:close/>
                      <a:moveTo>
                        <a:pt x="10897" y="12839"/>
                      </a:moveTo>
                      <a:cubicBezTo>
                        <a:pt x="10852" y="12839"/>
                        <a:pt x="10808" y="12867"/>
                        <a:pt x="10798" y="12937"/>
                      </a:cubicBezTo>
                      <a:cubicBezTo>
                        <a:pt x="10444" y="14543"/>
                        <a:pt x="10090" y="16150"/>
                        <a:pt x="9759" y="17780"/>
                      </a:cubicBezTo>
                      <a:cubicBezTo>
                        <a:pt x="9475" y="19222"/>
                        <a:pt x="9168" y="20663"/>
                        <a:pt x="9144" y="22151"/>
                      </a:cubicBezTo>
                      <a:cubicBezTo>
                        <a:pt x="9144" y="22222"/>
                        <a:pt x="9198" y="22258"/>
                        <a:pt x="9251" y="22258"/>
                      </a:cubicBezTo>
                      <a:cubicBezTo>
                        <a:pt x="9304" y="22258"/>
                        <a:pt x="9357" y="22222"/>
                        <a:pt x="9357" y="22151"/>
                      </a:cubicBezTo>
                      <a:cubicBezTo>
                        <a:pt x="9381" y="20616"/>
                        <a:pt x="9711" y="19103"/>
                        <a:pt x="9995" y="17591"/>
                      </a:cubicBezTo>
                      <a:cubicBezTo>
                        <a:pt x="10326" y="16055"/>
                        <a:pt x="10657" y="14496"/>
                        <a:pt x="11011" y="12960"/>
                      </a:cubicBezTo>
                      <a:cubicBezTo>
                        <a:pt x="11025" y="12892"/>
                        <a:pt x="10959" y="12839"/>
                        <a:pt x="10897" y="12839"/>
                      </a:cubicBezTo>
                      <a:close/>
                      <a:moveTo>
                        <a:pt x="11736" y="13501"/>
                      </a:moveTo>
                      <a:cubicBezTo>
                        <a:pt x="11678" y="13501"/>
                        <a:pt x="11612" y="13549"/>
                        <a:pt x="11625" y="13646"/>
                      </a:cubicBezTo>
                      <a:cubicBezTo>
                        <a:pt x="12334" y="16410"/>
                        <a:pt x="12736" y="19269"/>
                        <a:pt x="12830" y="22151"/>
                      </a:cubicBezTo>
                      <a:cubicBezTo>
                        <a:pt x="12830" y="22222"/>
                        <a:pt x="12889" y="22258"/>
                        <a:pt x="12945" y="22258"/>
                      </a:cubicBezTo>
                      <a:cubicBezTo>
                        <a:pt x="13002" y="22258"/>
                        <a:pt x="13055" y="22222"/>
                        <a:pt x="13043" y="22151"/>
                      </a:cubicBezTo>
                      <a:cubicBezTo>
                        <a:pt x="12925" y="19245"/>
                        <a:pt x="12547" y="16386"/>
                        <a:pt x="11814" y="13575"/>
                      </a:cubicBezTo>
                      <a:cubicBezTo>
                        <a:pt x="11814" y="13525"/>
                        <a:pt x="11777" y="13501"/>
                        <a:pt x="11736" y="13501"/>
                      </a:cubicBezTo>
                      <a:close/>
                      <a:moveTo>
                        <a:pt x="11227" y="11554"/>
                      </a:moveTo>
                      <a:cubicBezTo>
                        <a:pt x="11170" y="11554"/>
                        <a:pt x="11117" y="11590"/>
                        <a:pt x="11129" y="11661"/>
                      </a:cubicBezTo>
                      <a:cubicBezTo>
                        <a:pt x="11271" y="13433"/>
                        <a:pt x="11389" y="15158"/>
                        <a:pt x="11413" y="16930"/>
                      </a:cubicBezTo>
                      <a:cubicBezTo>
                        <a:pt x="11436" y="17804"/>
                        <a:pt x="11436" y="18678"/>
                        <a:pt x="11389" y="19552"/>
                      </a:cubicBezTo>
                      <a:cubicBezTo>
                        <a:pt x="11365" y="20427"/>
                        <a:pt x="11176" y="21348"/>
                        <a:pt x="11247" y="22222"/>
                      </a:cubicBezTo>
                      <a:cubicBezTo>
                        <a:pt x="11247" y="22305"/>
                        <a:pt x="11306" y="22346"/>
                        <a:pt x="11360" y="22346"/>
                      </a:cubicBezTo>
                      <a:cubicBezTo>
                        <a:pt x="11413" y="22346"/>
                        <a:pt x="11460" y="22305"/>
                        <a:pt x="11436" y="22222"/>
                      </a:cubicBezTo>
                      <a:cubicBezTo>
                        <a:pt x="11389" y="21372"/>
                        <a:pt x="11531" y="20521"/>
                        <a:pt x="11602" y="19670"/>
                      </a:cubicBezTo>
                      <a:cubicBezTo>
                        <a:pt x="11625" y="18773"/>
                        <a:pt x="11625" y="17851"/>
                        <a:pt x="11625" y="16977"/>
                      </a:cubicBezTo>
                      <a:cubicBezTo>
                        <a:pt x="11602" y="15158"/>
                        <a:pt x="11436" y="13409"/>
                        <a:pt x="11342" y="11661"/>
                      </a:cubicBezTo>
                      <a:cubicBezTo>
                        <a:pt x="11342" y="11590"/>
                        <a:pt x="11283" y="11554"/>
                        <a:pt x="11227" y="11554"/>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8"/>
                <p:cNvSpPr/>
                <p:nvPr/>
              </p:nvSpPr>
              <p:spPr>
                <a:xfrm>
                  <a:off x="3805250" y="2022750"/>
                  <a:ext cx="441275" cy="432725"/>
                </a:xfrm>
                <a:custGeom>
                  <a:avLst/>
                  <a:gdLst/>
                  <a:ahLst/>
                  <a:cxnLst/>
                  <a:rect l="l" t="t" r="r" b="b"/>
                  <a:pathLst>
                    <a:path w="17651" h="17309" extrusionOk="0">
                      <a:moveTo>
                        <a:pt x="7525" y="0"/>
                      </a:moveTo>
                      <a:cubicBezTo>
                        <a:pt x="7469" y="0"/>
                        <a:pt x="7411" y="5"/>
                        <a:pt x="7349" y="16"/>
                      </a:cubicBezTo>
                      <a:cubicBezTo>
                        <a:pt x="6877" y="111"/>
                        <a:pt x="6782" y="607"/>
                        <a:pt x="6806" y="1151"/>
                      </a:cubicBezTo>
                      <a:cubicBezTo>
                        <a:pt x="6609" y="777"/>
                        <a:pt x="6363" y="419"/>
                        <a:pt x="6013" y="419"/>
                      </a:cubicBezTo>
                      <a:cubicBezTo>
                        <a:pt x="5943" y="419"/>
                        <a:pt x="5869" y="434"/>
                        <a:pt x="5790" y="465"/>
                      </a:cubicBezTo>
                      <a:cubicBezTo>
                        <a:pt x="4892" y="749"/>
                        <a:pt x="5246" y="1883"/>
                        <a:pt x="5459" y="2497"/>
                      </a:cubicBezTo>
                      <a:cubicBezTo>
                        <a:pt x="6191" y="4624"/>
                        <a:pt x="7373" y="6561"/>
                        <a:pt x="8578" y="8428"/>
                      </a:cubicBezTo>
                      <a:cubicBezTo>
                        <a:pt x="6688" y="7223"/>
                        <a:pt x="4774" y="6041"/>
                        <a:pt x="2647" y="5309"/>
                      </a:cubicBezTo>
                      <a:cubicBezTo>
                        <a:pt x="2327" y="5198"/>
                        <a:pt x="1859" y="5042"/>
                        <a:pt x="1448" y="5042"/>
                      </a:cubicBezTo>
                      <a:cubicBezTo>
                        <a:pt x="1070" y="5042"/>
                        <a:pt x="740" y="5174"/>
                        <a:pt x="615" y="5592"/>
                      </a:cubicBezTo>
                      <a:cubicBezTo>
                        <a:pt x="474" y="6041"/>
                        <a:pt x="852" y="6396"/>
                        <a:pt x="1300" y="6632"/>
                      </a:cubicBezTo>
                      <a:cubicBezTo>
                        <a:pt x="1253" y="6630"/>
                        <a:pt x="1206" y="6629"/>
                        <a:pt x="1160" y="6629"/>
                      </a:cubicBezTo>
                      <a:cubicBezTo>
                        <a:pt x="694" y="6629"/>
                        <a:pt x="274" y="6746"/>
                        <a:pt x="166" y="7175"/>
                      </a:cubicBezTo>
                      <a:cubicBezTo>
                        <a:pt x="1" y="8073"/>
                        <a:pt x="1135" y="8357"/>
                        <a:pt x="1797" y="8475"/>
                      </a:cubicBezTo>
                      <a:cubicBezTo>
                        <a:pt x="3091" y="8737"/>
                        <a:pt x="4402" y="8814"/>
                        <a:pt x="5710" y="8814"/>
                      </a:cubicBezTo>
                      <a:cubicBezTo>
                        <a:pt x="6646" y="8814"/>
                        <a:pt x="7581" y="8774"/>
                        <a:pt x="8507" y="8735"/>
                      </a:cubicBezTo>
                      <a:lnTo>
                        <a:pt x="8507" y="8735"/>
                      </a:lnTo>
                      <a:cubicBezTo>
                        <a:pt x="6522" y="9774"/>
                        <a:pt x="4514" y="10838"/>
                        <a:pt x="2836" y="12350"/>
                      </a:cubicBezTo>
                      <a:cubicBezTo>
                        <a:pt x="2316" y="12775"/>
                        <a:pt x="1442" y="13578"/>
                        <a:pt x="2057" y="14264"/>
                      </a:cubicBezTo>
                      <a:cubicBezTo>
                        <a:pt x="2187" y="14403"/>
                        <a:pt x="2339" y="14458"/>
                        <a:pt x="2503" y="14458"/>
                      </a:cubicBezTo>
                      <a:cubicBezTo>
                        <a:pt x="2755" y="14458"/>
                        <a:pt x="3036" y="14327"/>
                        <a:pt x="3309" y="14169"/>
                      </a:cubicBezTo>
                      <a:lnTo>
                        <a:pt x="3309" y="14169"/>
                      </a:lnTo>
                      <a:cubicBezTo>
                        <a:pt x="3025" y="14618"/>
                        <a:pt x="2860" y="15091"/>
                        <a:pt x="3214" y="15398"/>
                      </a:cubicBezTo>
                      <a:cubicBezTo>
                        <a:pt x="3389" y="15555"/>
                        <a:pt x="3568" y="15619"/>
                        <a:pt x="3747" y="15619"/>
                      </a:cubicBezTo>
                      <a:cubicBezTo>
                        <a:pt x="4294" y="15619"/>
                        <a:pt x="4825" y="15016"/>
                        <a:pt x="5128" y="14642"/>
                      </a:cubicBezTo>
                      <a:cubicBezTo>
                        <a:pt x="6617" y="12964"/>
                        <a:pt x="7680" y="10956"/>
                        <a:pt x="8743" y="8971"/>
                      </a:cubicBezTo>
                      <a:lnTo>
                        <a:pt x="8743" y="8971"/>
                      </a:lnTo>
                      <a:cubicBezTo>
                        <a:pt x="8649" y="11216"/>
                        <a:pt x="8554" y="13484"/>
                        <a:pt x="9003" y="15681"/>
                      </a:cubicBezTo>
                      <a:cubicBezTo>
                        <a:pt x="9112" y="16272"/>
                        <a:pt x="9343" y="17309"/>
                        <a:pt x="10109" y="17309"/>
                      </a:cubicBezTo>
                      <a:cubicBezTo>
                        <a:pt x="10170" y="17309"/>
                        <a:pt x="10234" y="17302"/>
                        <a:pt x="10303" y="17288"/>
                      </a:cubicBezTo>
                      <a:cubicBezTo>
                        <a:pt x="10775" y="17217"/>
                        <a:pt x="10870" y="16697"/>
                        <a:pt x="10822" y="16178"/>
                      </a:cubicBezTo>
                      <a:lnTo>
                        <a:pt x="10822" y="16178"/>
                      </a:lnTo>
                      <a:cubicBezTo>
                        <a:pt x="11021" y="16556"/>
                        <a:pt x="11288" y="16901"/>
                        <a:pt x="11649" y="16901"/>
                      </a:cubicBezTo>
                      <a:cubicBezTo>
                        <a:pt x="11717" y="16901"/>
                        <a:pt x="11788" y="16889"/>
                        <a:pt x="11862" y="16863"/>
                      </a:cubicBezTo>
                      <a:cubicBezTo>
                        <a:pt x="12760" y="16556"/>
                        <a:pt x="12405" y="15445"/>
                        <a:pt x="12193" y="14807"/>
                      </a:cubicBezTo>
                      <a:cubicBezTo>
                        <a:pt x="11460" y="12681"/>
                        <a:pt x="10279" y="10767"/>
                        <a:pt x="9050" y="8877"/>
                      </a:cubicBezTo>
                      <a:lnTo>
                        <a:pt x="9050" y="8877"/>
                      </a:lnTo>
                      <a:cubicBezTo>
                        <a:pt x="10940" y="10082"/>
                        <a:pt x="12878" y="11263"/>
                        <a:pt x="15004" y="12019"/>
                      </a:cubicBezTo>
                      <a:cubicBezTo>
                        <a:pt x="15325" y="12118"/>
                        <a:pt x="15792" y="12274"/>
                        <a:pt x="16204" y="12274"/>
                      </a:cubicBezTo>
                      <a:cubicBezTo>
                        <a:pt x="16582" y="12274"/>
                        <a:pt x="16912" y="12142"/>
                        <a:pt x="17036" y="11712"/>
                      </a:cubicBezTo>
                      <a:cubicBezTo>
                        <a:pt x="17178" y="11263"/>
                        <a:pt x="16800" y="10909"/>
                        <a:pt x="16351" y="10672"/>
                      </a:cubicBezTo>
                      <a:lnTo>
                        <a:pt x="16351" y="10672"/>
                      </a:lnTo>
                      <a:cubicBezTo>
                        <a:pt x="16425" y="10679"/>
                        <a:pt x="16499" y="10683"/>
                        <a:pt x="16572" y="10683"/>
                      </a:cubicBezTo>
                      <a:cubicBezTo>
                        <a:pt x="16993" y="10683"/>
                        <a:pt x="17385" y="10555"/>
                        <a:pt x="17485" y="10153"/>
                      </a:cubicBezTo>
                      <a:cubicBezTo>
                        <a:pt x="17651" y="9231"/>
                        <a:pt x="16469" y="8995"/>
                        <a:pt x="15855" y="8853"/>
                      </a:cubicBezTo>
                      <a:cubicBezTo>
                        <a:pt x="14560" y="8591"/>
                        <a:pt x="13249" y="8514"/>
                        <a:pt x="11941" y="8514"/>
                      </a:cubicBezTo>
                      <a:cubicBezTo>
                        <a:pt x="11005" y="8514"/>
                        <a:pt x="10071" y="8554"/>
                        <a:pt x="9145" y="8593"/>
                      </a:cubicBezTo>
                      <a:cubicBezTo>
                        <a:pt x="11130" y="7554"/>
                        <a:pt x="13138" y="6490"/>
                        <a:pt x="14815" y="4978"/>
                      </a:cubicBezTo>
                      <a:cubicBezTo>
                        <a:pt x="15335" y="4553"/>
                        <a:pt x="16209" y="3750"/>
                        <a:pt x="15595" y="3064"/>
                      </a:cubicBezTo>
                      <a:cubicBezTo>
                        <a:pt x="15465" y="2925"/>
                        <a:pt x="15313" y="2870"/>
                        <a:pt x="15149" y="2870"/>
                      </a:cubicBezTo>
                      <a:cubicBezTo>
                        <a:pt x="14896" y="2870"/>
                        <a:pt x="14615" y="3001"/>
                        <a:pt x="14343" y="3159"/>
                      </a:cubicBezTo>
                      <a:cubicBezTo>
                        <a:pt x="14603" y="2710"/>
                        <a:pt x="14792" y="2237"/>
                        <a:pt x="14437" y="1907"/>
                      </a:cubicBezTo>
                      <a:cubicBezTo>
                        <a:pt x="14268" y="1760"/>
                        <a:pt x="14093" y="1699"/>
                        <a:pt x="13919" y="1699"/>
                      </a:cubicBezTo>
                      <a:cubicBezTo>
                        <a:pt x="13367" y="1699"/>
                        <a:pt x="12829" y="2309"/>
                        <a:pt x="12524" y="2686"/>
                      </a:cubicBezTo>
                      <a:cubicBezTo>
                        <a:pt x="11035" y="4364"/>
                        <a:pt x="9972" y="6372"/>
                        <a:pt x="8909" y="8357"/>
                      </a:cubicBezTo>
                      <a:cubicBezTo>
                        <a:pt x="9003" y="6112"/>
                        <a:pt x="9098" y="3820"/>
                        <a:pt x="8649" y="1647"/>
                      </a:cubicBezTo>
                      <a:cubicBezTo>
                        <a:pt x="8538" y="1029"/>
                        <a:pt x="8305" y="0"/>
                        <a:pt x="7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8"/>
                <p:cNvSpPr/>
                <p:nvPr/>
              </p:nvSpPr>
              <p:spPr>
                <a:xfrm>
                  <a:off x="3805850" y="2022750"/>
                  <a:ext cx="440675" cy="433800"/>
                </a:xfrm>
                <a:custGeom>
                  <a:avLst/>
                  <a:gdLst/>
                  <a:ahLst/>
                  <a:cxnLst/>
                  <a:rect l="l" t="t" r="r" b="b"/>
                  <a:pathLst>
                    <a:path w="17627" h="17352" extrusionOk="0">
                      <a:moveTo>
                        <a:pt x="10131" y="0"/>
                      </a:moveTo>
                      <a:cubicBezTo>
                        <a:pt x="9367" y="0"/>
                        <a:pt x="9113" y="1029"/>
                        <a:pt x="9003" y="1647"/>
                      </a:cubicBezTo>
                      <a:cubicBezTo>
                        <a:pt x="8577" y="3868"/>
                        <a:pt x="8648" y="6136"/>
                        <a:pt x="8743" y="8357"/>
                      </a:cubicBezTo>
                      <a:cubicBezTo>
                        <a:pt x="7703" y="6372"/>
                        <a:pt x="6640" y="4364"/>
                        <a:pt x="5151" y="2686"/>
                      </a:cubicBezTo>
                      <a:cubicBezTo>
                        <a:pt x="4811" y="2293"/>
                        <a:pt x="4268" y="1696"/>
                        <a:pt x="3727" y="1696"/>
                      </a:cubicBezTo>
                      <a:cubicBezTo>
                        <a:pt x="3554" y="1696"/>
                        <a:pt x="3380" y="1757"/>
                        <a:pt x="3214" y="1907"/>
                      </a:cubicBezTo>
                      <a:cubicBezTo>
                        <a:pt x="2860" y="2237"/>
                        <a:pt x="3049" y="2710"/>
                        <a:pt x="3308" y="3159"/>
                      </a:cubicBezTo>
                      <a:cubicBezTo>
                        <a:pt x="3041" y="2990"/>
                        <a:pt x="2765" y="2863"/>
                        <a:pt x="2521" y="2863"/>
                      </a:cubicBezTo>
                      <a:cubicBezTo>
                        <a:pt x="2355" y="2863"/>
                        <a:pt x="2204" y="2921"/>
                        <a:pt x="2080" y="3064"/>
                      </a:cubicBezTo>
                      <a:cubicBezTo>
                        <a:pt x="1442" y="3773"/>
                        <a:pt x="2340" y="4576"/>
                        <a:pt x="2836" y="4978"/>
                      </a:cubicBezTo>
                      <a:cubicBezTo>
                        <a:pt x="4513" y="6467"/>
                        <a:pt x="6522" y="7530"/>
                        <a:pt x="8506" y="8593"/>
                      </a:cubicBezTo>
                      <a:cubicBezTo>
                        <a:pt x="7570" y="8554"/>
                        <a:pt x="6630" y="8514"/>
                        <a:pt x="5693" y="8514"/>
                      </a:cubicBezTo>
                      <a:cubicBezTo>
                        <a:pt x="4382" y="8514"/>
                        <a:pt x="3077" y="8591"/>
                        <a:pt x="1796" y="8853"/>
                      </a:cubicBezTo>
                      <a:cubicBezTo>
                        <a:pt x="1158" y="8971"/>
                        <a:pt x="1" y="9231"/>
                        <a:pt x="190" y="10153"/>
                      </a:cubicBezTo>
                      <a:cubicBezTo>
                        <a:pt x="254" y="10582"/>
                        <a:pt x="690" y="10699"/>
                        <a:pt x="1159" y="10699"/>
                      </a:cubicBezTo>
                      <a:cubicBezTo>
                        <a:pt x="1206" y="10699"/>
                        <a:pt x="1253" y="10698"/>
                        <a:pt x="1300" y="10696"/>
                      </a:cubicBezTo>
                      <a:lnTo>
                        <a:pt x="1300" y="10696"/>
                      </a:lnTo>
                      <a:cubicBezTo>
                        <a:pt x="851" y="10932"/>
                        <a:pt x="450" y="11239"/>
                        <a:pt x="615" y="11712"/>
                      </a:cubicBezTo>
                      <a:cubicBezTo>
                        <a:pt x="767" y="12156"/>
                        <a:pt x="1115" y="12294"/>
                        <a:pt x="1506" y="12294"/>
                      </a:cubicBezTo>
                      <a:cubicBezTo>
                        <a:pt x="1905" y="12294"/>
                        <a:pt x="2348" y="12150"/>
                        <a:pt x="2671" y="12043"/>
                      </a:cubicBezTo>
                      <a:cubicBezTo>
                        <a:pt x="4797" y="11310"/>
                        <a:pt x="6711" y="10129"/>
                        <a:pt x="8601" y="8924"/>
                      </a:cubicBezTo>
                      <a:lnTo>
                        <a:pt x="8601" y="8924"/>
                      </a:lnTo>
                      <a:cubicBezTo>
                        <a:pt x="7396" y="10814"/>
                        <a:pt x="6215" y="12728"/>
                        <a:pt x="5459" y="14854"/>
                      </a:cubicBezTo>
                      <a:cubicBezTo>
                        <a:pt x="5270" y="15469"/>
                        <a:pt x="4868" y="16626"/>
                        <a:pt x="5766" y="16886"/>
                      </a:cubicBezTo>
                      <a:cubicBezTo>
                        <a:pt x="5831" y="16907"/>
                        <a:pt x="5894" y="16917"/>
                        <a:pt x="5956" y="16917"/>
                      </a:cubicBezTo>
                      <a:cubicBezTo>
                        <a:pt x="6315" y="16917"/>
                        <a:pt x="6603" y="16585"/>
                        <a:pt x="6805" y="16201"/>
                      </a:cubicBezTo>
                      <a:lnTo>
                        <a:pt x="6805" y="16201"/>
                      </a:lnTo>
                      <a:cubicBezTo>
                        <a:pt x="6758" y="16697"/>
                        <a:pt x="6853" y="17217"/>
                        <a:pt x="7325" y="17335"/>
                      </a:cubicBezTo>
                      <a:cubicBezTo>
                        <a:pt x="7387" y="17346"/>
                        <a:pt x="7445" y="17352"/>
                        <a:pt x="7501" y="17352"/>
                      </a:cubicBezTo>
                      <a:cubicBezTo>
                        <a:pt x="8281" y="17352"/>
                        <a:pt x="8514" y="16322"/>
                        <a:pt x="8625" y="15705"/>
                      </a:cubicBezTo>
                      <a:cubicBezTo>
                        <a:pt x="9074" y="13484"/>
                        <a:pt x="8979" y="11216"/>
                        <a:pt x="8885" y="8995"/>
                      </a:cubicBezTo>
                      <a:lnTo>
                        <a:pt x="8885" y="8995"/>
                      </a:lnTo>
                      <a:cubicBezTo>
                        <a:pt x="9924" y="10979"/>
                        <a:pt x="10987" y="12988"/>
                        <a:pt x="12500" y="14665"/>
                      </a:cubicBezTo>
                      <a:cubicBezTo>
                        <a:pt x="12839" y="15059"/>
                        <a:pt x="13369" y="15656"/>
                        <a:pt x="13903" y="15656"/>
                      </a:cubicBezTo>
                      <a:cubicBezTo>
                        <a:pt x="14075" y="15656"/>
                        <a:pt x="14247" y="15594"/>
                        <a:pt x="14413" y="15445"/>
                      </a:cubicBezTo>
                      <a:cubicBezTo>
                        <a:pt x="14768" y="15114"/>
                        <a:pt x="14602" y="14642"/>
                        <a:pt x="14319" y="14193"/>
                      </a:cubicBezTo>
                      <a:lnTo>
                        <a:pt x="14319" y="14193"/>
                      </a:lnTo>
                      <a:cubicBezTo>
                        <a:pt x="14586" y="14362"/>
                        <a:pt x="14862" y="14489"/>
                        <a:pt x="15112" y="14489"/>
                      </a:cubicBezTo>
                      <a:cubicBezTo>
                        <a:pt x="15281" y="14489"/>
                        <a:pt x="15437" y="14430"/>
                        <a:pt x="15571" y="14287"/>
                      </a:cubicBezTo>
                      <a:cubicBezTo>
                        <a:pt x="16185" y="13578"/>
                        <a:pt x="15311" y="12775"/>
                        <a:pt x="14791" y="12374"/>
                      </a:cubicBezTo>
                      <a:cubicBezTo>
                        <a:pt x="13114" y="10885"/>
                        <a:pt x="11106" y="9822"/>
                        <a:pt x="9121" y="8759"/>
                      </a:cubicBezTo>
                      <a:lnTo>
                        <a:pt x="9121" y="8759"/>
                      </a:lnTo>
                      <a:cubicBezTo>
                        <a:pt x="10057" y="8798"/>
                        <a:pt x="11001" y="8837"/>
                        <a:pt x="11942" y="8837"/>
                      </a:cubicBezTo>
                      <a:cubicBezTo>
                        <a:pt x="13256" y="8837"/>
                        <a:pt x="14564" y="8760"/>
                        <a:pt x="15831" y="8499"/>
                      </a:cubicBezTo>
                      <a:cubicBezTo>
                        <a:pt x="16445" y="8357"/>
                        <a:pt x="17627" y="8121"/>
                        <a:pt x="17461" y="7199"/>
                      </a:cubicBezTo>
                      <a:cubicBezTo>
                        <a:pt x="17381" y="6797"/>
                        <a:pt x="17009" y="6668"/>
                        <a:pt x="16565" y="6668"/>
                      </a:cubicBezTo>
                      <a:cubicBezTo>
                        <a:pt x="16487" y="6668"/>
                        <a:pt x="16408" y="6672"/>
                        <a:pt x="16327" y="6679"/>
                      </a:cubicBezTo>
                      <a:cubicBezTo>
                        <a:pt x="16776" y="6443"/>
                        <a:pt x="17201" y="6112"/>
                        <a:pt x="17012" y="5640"/>
                      </a:cubicBezTo>
                      <a:cubicBezTo>
                        <a:pt x="16860" y="5196"/>
                        <a:pt x="16512" y="5058"/>
                        <a:pt x="16124" y="5058"/>
                      </a:cubicBezTo>
                      <a:cubicBezTo>
                        <a:pt x="15728" y="5058"/>
                        <a:pt x="15291" y="5201"/>
                        <a:pt x="14980" y="5309"/>
                      </a:cubicBezTo>
                      <a:cubicBezTo>
                        <a:pt x="12854" y="6041"/>
                        <a:pt x="10916" y="7223"/>
                        <a:pt x="9026" y="8451"/>
                      </a:cubicBezTo>
                      <a:cubicBezTo>
                        <a:pt x="10255" y="6561"/>
                        <a:pt x="11436" y="4624"/>
                        <a:pt x="12169" y="2497"/>
                      </a:cubicBezTo>
                      <a:cubicBezTo>
                        <a:pt x="12381" y="1883"/>
                        <a:pt x="12759" y="725"/>
                        <a:pt x="11885" y="465"/>
                      </a:cubicBezTo>
                      <a:cubicBezTo>
                        <a:pt x="11820" y="445"/>
                        <a:pt x="11757" y="435"/>
                        <a:pt x="11695" y="435"/>
                      </a:cubicBezTo>
                      <a:cubicBezTo>
                        <a:pt x="11336" y="435"/>
                        <a:pt x="11047" y="767"/>
                        <a:pt x="10846" y="1151"/>
                      </a:cubicBezTo>
                      <a:cubicBezTo>
                        <a:pt x="10869" y="631"/>
                        <a:pt x="10775" y="135"/>
                        <a:pt x="10302" y="16"/>
                      </a:cubicBezTo>
                      <a:cubicBezTo>
                        <a:pt x="10242" y="5"/>
                        <a:pt x="10185" y="0"/>
                        <a:pt x="10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8"/>
                <p:cNvSpPr/>
                <p:nvPr/>
              </p:nvSpPr>
              <p:spPr>
                <a:xfrm>
                  <a:off x="3834975" y="2050000"/>
                  <a:ext cx="381125" cy="379300"/>
                </a:xfrm>
                <a:custGeom>
                  <a:avLst/>
                  <a:gdLst/>
                  <a:ahLst/>
                  <a:cxnLst/>
                  <a:rect l="l" t="t" r="r" b="b"/>
                  <a:pathLst>
                    <a:path w="15245" h="15172" extrusionOk="0">
                      <a:moveTo>
                        <a:pt x="8394" y="31"/>
                      </a:moveTo>
                      <a:cubicBezTo>
                        <a:pt x="8363" y="31"/>
                        <a:pt x="8329" y="46"/>
                        <a:pt x="8310" y="84"/>
                      </a:cubicBezTo>
                      <a:cubicBezTo>
                        <a:pt x="7861" y="1998"/>
                        <a:pt x="7649" y="3935"/>
                        <a:pt x="7601" y="5896"/>
                      </a:cubicBezTo>
                      <a:cubicBezTo>
                        <a:pt x="7624" y="5941"/>
                        <a:pt x="7667" y="5965"/>
                        <a:pt x="7707" y="5965"/>
                      </a:cubicBezTo>
                      <a:cubicBezTo>
                        <a:pt x="7751" y="5965"/>
                        <a:pt x="7790" y="5935"/>
                        <a:pt x="7790" y="5873"/>
                      </a:cubicBezTo>
                      <a:cubicBezTo>
                        <a:pt x="7814" y="3935"/>
                        <a:pt x="8050" y="1998"/>
                        <a:pt x="8452" y="108"/>
                      </a:cubicBezTo>
                      <a:cubicBezTo>
                        <a:pt x="8480" y="65"/>
                        <a:pt x="8441" y="31"/>
                        <a:pt x="8394" y="31"/>
                      </a:cubicBezTo>
                      <a:close/>
                      <a:moveTo>
                        <a:pt x="4559" y="657"/>
                      </a:moveTo>
                      <a:cubicBezTo>
                        <a:pt x="4515" y="657"/>
                        <a:pt x="4468" y="688"/>
                        <a:pt x="4483" y="746"/>
                      </a:cubicBezTo>
                      <a:cubicBezTo>
                        <a:pt x="5050" y="2589"/>
                        <a:pt x="5829" y="4408"/>
                        <a:pt x="6774" y="6109"/>
                      </a:cubicBezTo>
                      <a:cubicBezTo>
                        <a:pt x="6789" y="6138"/>
                        <a:pt x="6813" y="6150"/>
                        <a:pt x="6836" y="6150"/>
                      </a:cubicBezTo>
                      <a:cubicBezTo>
                        <a:pt x="6889" y="6150"/>
                        <a:pt x="6941" y="6094"/>
                        <a:pt x="6893" y="6062"/>
                      </a:cubicBezTo>
                      <a:cubicBezTo>
                        <a:pt x="5947" y="4361"/>
                        <a:pt x="5191" y="2565"/>
                        <a:pt x="4624" y="698"/>
                      </a:cubicBezTo>
                      <a:cubicBezTo>
                        <a:pt x="4615" y="671"/>
                        <a:pt x="4587" y="657"/>
                        <a:pt x="4559" y="657"/>
                      </a:cubicBezTo>
                      <a:close/>
                      <a:moveTo>
                        <a:pt x="12032" y="1433"/>
                      </a:moveTo>
                      <a:cubicBezTo>
                        <a:pt x="12013" y="1433"/>
                        <a:pt x="11993" y="1439"/>
                        <a:pt x="11972" y="1455"/>
                      </a:cubicBezTo>
                      <a:cubicBezTo>
                        <a:pt x="10649" y="2896"/>
                        <a:pt x="9468" y="4455"/>
                        <a:pt x="8452" y="6133"/>
                      </a:cubicBezTo>
                      <a:cubicBezTo>
                        <a:pt x="8435" y="6184"/>
                        <a:pt x="8492" y="6223"/>
                        <a:pt x="8551" y="6223"/>
                      </a:cubicBezTo>
                      <a:cubicBezTo>
                        <a:pt x="8574" y="6223"/>
                        <a:pt x="8598" y="6217"/>
                        <a:pt x="8617" y="6204"/>
                      </a:cubicBezTo>
                      <a:cubicBezTo>
                        <a:pt x="9610" y="4526"/>
                        <a:pt x="10767" y="2990"/>
                        <a:pt x="12091" y="1573"/>
                      </a:cubicBezTo>
                      <a:cubicBezTo>
                        <a:pt x="12146" y="1517"/>
                        <a:pt x="12100" y="1433"/>
                        <a:pt x="12032" y="1433"/>
                      </a:cubicBezTo>
                      <a:close/>
                      <a:moveTo>
                        <a:pt x="6959" y="0"/>
                      </a:moveTo>
                      <a:cubicBezTo>
                        <a:pt x="6918" y="0"/>
                        <a:pt x="6879" y="31"/>
                        <a:pt x="6893" y="84"/>
                      </a:cubicBezTo>
                      <a:cubicBezTo>
                        <a:pt x="7129" y="1100"/>
                        <a:pt x="7200" y="2116"/>
                        <a:pt x="7247" y="3156"/>
                      </a:cubicBezTo>
                      <a:cubicBezTo>
                        <a:pt x="7341" y="4243"/>
                        <a:pt x="7365" y="5306"/>
                        <a:pt x="7436" y="6369"/>
                      </a:cubicBezTo>
                      <a:cubicBezTo>
                        <a:pt x="7436" y="6416"/>
                        <a:pt x="7471" y="6440"/>
                        <a:pt x="7507" y="6440"/>
                      </a:cubicBezTo>
                      <a:cubicBezTo>
                        <a:pt x="7542" y="6440"/>
                        <a:pt x="7578" y="6416"/>
                        <a:pt x="7578" y="6369"/>
                      </a:cubicBezTo>
                      <a:cubicBezTo>
                        <a:pt x="7507" y="5259"/>
                        <a:pt x="7483" y="4124"/>
                        <a:pt x="7389" y="3038"/>
                      </a:cubicBezTo>
                      <a:cubicBezTo>
                        <a:pt x="7341" y="2045"/>
                        <a:pt x="7271" y="1029"/>
                        <a:pt x="7034" y="61"/>
                      </a:cubicBezTo>
                      <a:cubicBezTo>
                        <a:pt x="7024" y="19"/>
                        <a:pt x="6991" y="0"/>
                        <a:pt x="6959" y="0"/>
                      </a:cubicBezTo>
                      <a:close/>
                      <a:moveTo>
                        <a:pt x="10819" y="709"/>
                      </a:moveTo>
                      <a:cubicBezTo>
                        <a:pt x="10787" y="709"/>
                        <a:pt x="10754" y="728"/>
                        <a:pt x="10744" y="769"/>
                      </a:cubicBezTo>
                      <a:cubicBezTo>
                        <a:pt x="10437" y="1762"/>
                        <a:pt x="9964" y="2683"/>
                        <a:pt x="9492" y="3605"/>
                      </a:cubicBezTo>
                      <a:cubicBezTo>
                        <a:pt x="9043" y="4550"/>
                        <a:pt x="8546" y="5495"/>
                        <a:pt x="8050" y="6440"/>
                      </a:cubicBezTo>
                      <a:cubicBezTo>
                        <a:pt x="8033" y="6509"/>
                        <a:pt x="8092" y="6553"/>
                        <a:pt x="8134" y="6553"/>
                      </a:cubicBezTo>
                      <a:cubicBezTo>
                        <a:pt x="8149" y="6553"/>
                        <a:pt x="8162" y="6547"/>
                        <a:pt x="8168" y="6534"/>
                      </a:cubicBezTo>
                      <a:cubicBezTo>
                        <a:pt x="8665" y="5542"/>
                        <a:pt x="9208" y="4550"/>
                        <a:pt x="9704" y="3534"/>
                      </a:cubicBezTo>
                      <a:cubicBezTo>
                        <a:pt x="10153" y="2660"/>
                        <a:pt x="10602" y="1738"/>
                        <a:pt x="10886" y="793"/>
                      </a:cubicBezTo>
                      <a:cubicBezTo>
                        <a:pt x="10899" y="740"/>
                        <a:pt x="10860" y="709"/>
                        <a:pt x="10819" y="709"/>
                      </a:cubicBezTo>
                      <a:close/>
                      <a:moveTo>
                        <a:pt x="3268" y="1335"/>
                      </a:moveTo>
                      <a:cubicBezTo>
                        <a:pt x="3208" y="1335"/>
                        <a:pt x="3153" y="1407"/>
                        <a:pt x="3207" y="1478"/>
                      </a:cubicBezTo>
                      <a:cubicBezTo>
                        <a:pt x="3986" y="2211"/>
                        <a:pt x="4530" y="3061"/>
                        <a:pt x="5097" y="3959"/>
                      </a:cubicBezTo>
                      <a:cubicBezTo>
                        <a:pt x="5688" y="4833"/>
                        <a:pt x="6255" y="5755"/>
                        <a:pt x="6845" y="6653"/>
                      </a:cubicBezTo>
                      <a:cubicBezTo>
                        <a:pt x="6859" y="6673"/>
                        <a:pt x="6878" y="6681"/>
                        <a:pt x="6897" y="6681"/>
                      </a:cubicBezTo>
                      <a:cubicBezTo>
                        <a:pt x="6946" y="6681"/>
                        <a:pt x="6997" y="6626"/>
                        <a:pt x="6963" y="6558"/>
                      </a:cubicBezTo>
                      <a:cubicBezTo>
                        <a:pt x="6373" y="5613"/>
                        <a:pt x="5735" y="4668"/>
                        <a:pt x="5121" y="3746"/>
                      </a:cubicBezTo>
                      <a:cubicBezTo>
                        <a:pt x="4577" y="2919"/>
                        <a:pt x="4034" y="2069"/>
                        <a:pt x="3325" y="1360"/>
                      </a:cubicBezTo>
                      <a:cubicBezTo>
                        <a:pt x="3308" y="1343"/>
                        <a:pt x="3287" y="1335"/>
                        <a:pt x="3268" y="1335"/>
                      </a:cubicBezTo>
                      <a:close/>
                      <a:moveTo>
                        <a:pt x="1567" y="3107"/>
                      </a:moveTo>
                      <a:cubicBezTo>
                        <a:pt x="1506" y="3107"/>
                        <a:pt x="1452" y="3179"/>
                        <a:pt x="1506" y="3250"/>
                      </a:cubicBezTo>
                      <a:cubicBezTo>
                        <a:pt x="2923" y="4573"/>
                        <a:pt x="4483" y="5731"/>
                        <a:pt x="6160" y="6723"/>
                      </a:cubicBezTo>
                      <a:cubicBezTo>
                        <a:pt x="6178" y="6737"/>
                        <a:pt x="6195" y="6743"/>
                        <a:pt x="6209" y="6743"/>
                      </a:cubicBezTo>
                      <a:cubicBezTo>
                        <a:pt x="6269" y="6743"/>
                        <a:pt x="6293" y="6643"/>
                        <a:pt x="6255" y="6605"/>
                      </a:cubicBezTo>
                      <a:cubicBezTo>
                        <a:pt x="4577" y="5613"/>
                        <a:pt x="3041" y="4455"/>
                        <a:pt x="1624" y="3132"/>
                      </a:cubicBezTo>
                      <a:cubicBezTo>
                        <a:pt x="1606" y="3115"/>
                        <a:pt x="1586" y="3107"/>
                        <a:pt x="1567" y="3107"/>
                      </a:cubicBezTo>
                      <a:close/>
                      <a:moveTo>
                        <a:pt x="14516" y="4453"/>
                      </a:moveTo>
                      <a:cubicBezTo>
                        <a:pt x="14511" y="4453"/>
                        <a:pt x="14506" y="4453"/>
                        <a:pt x="14501" y="4455"/>
                      </a:cubicBezTo>
                      <a:cubicBezTo>
                        <a:pt x="12634" y="5022"/>
                        <a:pt x="10838" y="5826"/>
                        <a:pt x="9114" y="6771"/>
                      </a:cubicBezTo>
                      <a:cubicBezTo>
                        <a:pt x="9028" y="6792"/>
                        <a:pt x="9078" y="6892"/>
                        <a:pt x="9160" y="6892"/>
                      </a:cubicBezTo>
                      <a:cubicBezTo>
                        <a:pt x="9168" y="6892"/>
                        <a:pt x="9176" y="6891"/>
                        <a:pt x="9184" y="6889"/>
                      </a:cubicBezTo>
                      <a:cubicBezTo>
                        <a:pt x="10862" y="5944"/>
                        <a:pt x="12658" y="5164"/>
                        <a:pt x="14524" y="4597"/>
                      </a:cubicBezTo>
                      <a:cubicBezTo>
                        <a:pt x="14612" y="4575"/>
                        <a:pt x="14578" y="4453"/>
                        <a:pt x="14516" y="4453"/>
                      </a:cubicBezTo>
                      <a:close/>
                      <a:moveTo>
                        <a:pt x="13790" y="3168"/>
                      </a:moveTo>
                      <a:cubicBezTo>
                        <a:pt x="13775" y="3168"/>
                        <a:pt x="13760" y="3172"/>
                        <a:pt x="13745" y="3179"/>
                      </a:cubicBezTo>
                      <a:cubicBezTo>
                        <a:pt x="12988" y="3888"/>
                        <a:pt x="12138" y="4479"/>
                        <a:pt x="11264" y="5046"/>
                      </a:cubicBezTo>
                      <a:cubicBezTo>
                        <a:pt x="10389" y="5660"/>
                        <a:pt x="9468" y="6227"/>
                        <a:pt x="8594" y="6818"/>
                      </a:cubicBezTo>
                      <a:cubicBezTo>
                        <a:pt x="8520" y="6873"/>
                        <a:pt x="8562" y="6958"/>
                        <a:pt x="8617" y="6958"/>
                      </a:cubicBezTo>
                      <a:cubicBezTo>
                        <a:pt x="8633" y="6958"/>
                        <a:pt x="8649" y="6951"/>
                        <a:pt x="8665" y="6936"/>
                      </a:cubicBezTo>
                      <a:cubicBezTo>
                        <a:pt x="9610" y="6345"/>
                        <a:pt x="10555" y="5731"/>
                        <a:pt x="11476" y="5117"/>
                      </a:cubicBezTo>
                      <a:cubicBezTo>
                        <a:pt x="12303" y="4550"/>
                        <a:pt x="13154" y="4006"/>
                        <a:pt x="13863" y="3297"/>
                      </a:cubicBezTo>
                      <a:cubicBezTo>
                        <a:pt x="13922" y="3258"/>
                        <a:pt x="13865" y="3168"/>
                        <a:pt x="13790" y="3168"/>
                      </a:cubicBezTo>
                      <a:close/>
                      <a:moveTo>
                        <a:pt x="783" y="4327"/>
                      </a:moveTo>
                      <a:cubicBezTo>
                        <a:pt x="716" y="4327"/>
                        <a:pt x="695" y="4435"/>
                        <a:pt x="797" y="4455"/>
                      </a:cubicBezTo>
                      <a:cubicBezTo>
                        <a:pt x="1789" y="4762"/>
                        <a:pt x="2711" y="5235"/>
                        <a:pt x="3632" y="5707"/>
                      </a:cubicBezTo>
                      <a:cubicBezTo>
                        <a:pt x="4577" y="6180"/>
                        <a:pt x="5522" y="6676"/>
                        <a:pt x="6467" y="7172"/>
                      </a:cubicBezTo>
                      <a:cubicBezTo>
                        <a:pt x="6474" y="7174"/>
                        <a:pt x="6480" y="7175"/>
                        <a:pt x="6486" y="7175"/>
                      </a:cubicBezTo>
                      <a:cubicBezTo>
                        <a:pt x="6550" y="7175"/>
                        <a:pt x="6603" y="7076"/>
                        <a:pt x="6538" y="7054"/>
                      </a:cubicBezTo>
                      <a:cubicBezTo>
                        <a:pt x="5569" y="6558"/>
                        <a:pt x="4577" y="6015"/>
                        <a:pt x="3561" y="5518"/>
                      </a:cubicBezTo>
                      <a:cubicBezTo>
                        <a:pt x="2687" y="5070"/>
                        <a:pt x="1765" y="4644"/>
                        <a:pt x="820" y="4337"/>
                      </a:cubicBezTo>
                      <a:cubicBezTo>
                        <a:pt x="807" y="4330"/>
                        <a:pt x="795" y="4327"/>
                        <a:pt x="783" y="4327"/>
                      </a:cubicBezTo>
                      <a:close/>
                      <a:moveTo>
                        <a:pt x="5581" y="331"/>
                      </a:moveTo>
                      <a:cubicBezTo>
                        <a:pt x="5536" y="331"/>
                        <a:pt x="5496" y="362"/>
                        <a:pt x="5522" y="415"/>
                      </a:cubicBezTo>
                      <a:cubicBezTo>
                        <a:pt x="5688" y="958"/>
                        <a:pt x="5758" y="1549"/>
                        <a:pt x="5877" y="2116"/>
                      </a:cubicBezTo>
                      <a:cubicBezTo>
                        <a:pt x="6018" y="2707"/>
                        <a:pt x="6160" y="3297"/>
                        <a:pt x="6349" y="3865"/>
                      </a:cubicBezTo>
                      <a:cubicBezTo>
                        <a:pt x="6656" y="5022"/>
                        <a:pt x="7082" y="6133"/>
                        <a:pt x="7460" y="7267"/>
                      </a:cubicBezTo>
                      <a:cubicBezTo>
                        <a:pt x="7469" y="7305"/>
                        <a:pt x="7501" y="7320"/>
                        <a:pt x="7533" y="7320"/>
                      </a:cubicBezTo>
                      <a:cubicBezTo>
                        <a:pt x="7582" y="7320"/>
                        <a:pt x="7630" y="7286"/>
                        <a:pt x="7601" y="7243"/>
                      </a:cubicBezTo>
                      <a:cubicBezTo>
                        <a:pt x="7223" y="6109"/>
                        <a:pt x="6822" y="4999"/>
                        <a:pt x="6491" y="3841"/>
                      </a:cubicBezTo>
                      <a:cubicBezTo>
                        <a:pt x="6302" y="3274"/>
                        <a:pt x="6160" y="2707"/>
                        <a:pt x="6042" y="2163"/>
                      </a:cubicBezTo>
                      <a:cubicBezTo>
                        <a:pt x="5900" y="1573"/>
                        <a:pt x="5829" y="935"/>
                        <a:pt x="5664" y="391"/>
                      </a:cubicBezTo>
                      <a:cubicBezTo>
                        <a:pt x="5654" y="350"/>
                        <a:pt x="5616" y="331"/>
                        <a:pt x="5581" y="331"/>
                      </a:cubicBezTo>
                      <a:close/>
                      <a:moveTo>
                        <a:pt x="9488" y="291"/>
                      </a:moveTo>
                      <a:cubicBezTo>
                        <a:pt x="9459" y="291"/>
                        <a:pt x="9430" y="306"/>
                        <a:pt x="9421" y="344"/>
                      </a:cubicBezTo>
                      <a:cubicBezTo>
                        <a:pt x="9303" y="911"/>
                        <a:pt x="9043" y="1455"/>
                        <a:pt x="8877" y="1998"/>
                      </a:cubicBezTo>
                      <a:cubicBezTo>
                        <a:pt x="8712" y="2589"/>
                        <a:pt x="8523" y="3156"/>
                        <a:pt x="8405" y="3746"/>
                      </a:cubicBezTo>
                      <a:cubicBezTo>
                        <a:pt x="8121" y="4904"/>
                        <a:pt x="7909" y="6085"/>
                        <a:pt x="7672" y="7267"/>
                      </a:cubicBezTo>
                      <a:cubicBezTo>
                        <a:pt x="7632" y="7320"/>
                        <a:pt x="7667" y="7351"/>
                        <a:pt x="7709" y="7351"/>
                      </a:cubicBezTo>
                      <a:cubicBezTo>
                        <a:pt x="7729" y="7351"/>
                        <a:pt x="7751" y="7344"/>
                        <a:pt x="7767" y="7329"/>
                      </a:cubicBezTo>
                      <a:lnTo>
                        <a:pt x="7767" y="7329"/>
                      </a:lnTo>
                      <a:cubicBezTo>
                        <a:pt x="7756" y="7376"/>
                        <a:pt x="7800" y="7421"/>
                        <a:pt x="7857" y="7421"/>
                      </a:cubicBezTo>
                      <a:cubicBezTo>
                        <a:pt x="7873" y="7421"/>
                        <a:pt x="7891" y="7417"/>
                        <a:pt x="7909" y="7409"/>
                      </a:cubicBezTo>
                      <a:cubicBezTo>
                        <a:pt x="8665" y="6487"/>
                        <a:pt x="9468" y="5613"/>
                        <a:pt x="10295" y="4715"/>
                      </a:cubicBezTo>
                      <a:lnTo>
                        <a:pt x="11547" y="3486"/>
                      </a:lnTo>
                      <a:cubicBezTo>
                        <a:pt x="11972" y="3061"/>
                        <a:pt x="12492" y="2707"/>
                        <a:pt x="12894" y="2281"/>
                      </a:cubicBezTo>
                      <a:cubicBezTo>
                        <a:pt x="12949" y="2226"/>
                        <a:pt x="12904" y="2141"/>
                        <a:pt x="12836" y="2141"/>
                      </a:cubicBezTo>
                      <a:cubicBezTo>
                        <a:pt x="12817" y="2141"/>
                        <a:pt x="12796" y="2148"/>
                        <a:pt x="12776" y="2163"/>
                      </a:cubicBezTo>
                      <a:cubicBezTo>
                        <a:pt x="12398" y="2589"/>
                        <a:pt x="11902" y="2919"/>
                        <a:pt x="11476" y="3297"/>
                      </a:cubicBezTo>
                      <a:lnTo>
                        <a:pt x="10177" y="4597"/>
                      </a:lnTo>
                      <a:cubicBezTo>
                        <a:pt x="9350" y="5471"/>
                        <a:pt x="8594" y="6369"/>
                        <a:pt x="7790" y="7290"/>
                      </a:cubicBezTo>
                      <a:cubicBezTo>
                        <a:pt x="8003" y="6109"/>
                        <a:pt x="8239" y="4928"/>
                        <a:pt x="8523" y="3770"/>
                      </a:cubicBezTo>
                      <a:cubicBezTo>
                        <a:pt x="8665" y="3203"/>
                        <a:pt x="8830" y="2660"/>
                        <a:pt x="8995" y="2092"/>
                      </a:cubicBezTo>
                      <a:cubicBezTo>
                        <a:pt x="9184" y="1525"/>
                        <a:pt x="9444" y="958"/>
                        <a:pt x="9562" y="368"/>
                      </a:cubicBezTo>
                      <a:cubicBezTo>
                        <a:pt x="9577" y="325"/>
                        <a:pt x="9531" y="291"/>
                        <a:pt x="9488" y="291"/>
                      </a:cubicBezTo>
                      <a:close/>
                      <a:moveTo>
                        <a:pt x="2265" y="2280"/>
                      </a:moveTo>
                      <a:cubicBezTo>
                        <a:pt x="2215" y="2280"/>
                        <a:pt x="2161" y="2352"/>
                        <a:pt x="2214" y="2423"/>
                      </a:cubicBezTo>
                      <a:cubicBezTo>
                        <a:pt x="2640" y="2801"/>
                        <a:pt x="2994" y="3297"/>
                        <a:pt x="3396" y="3723"/>
                      </a:cubicBezTo>
                      <a:cubicBezTo>
                        <a:pt x="3797" y="4172"/>
                        <a:pt x="4223" y="4597"/>
                        <a:pt x="4648" y="5022"/>
                      </a:cubicBezTo>
                      <a:cubicBezTo>
                        <a:pt x="5522" y="5849"/>
                        <a:pt x="6420" y="6605"/>
                        <a:pt x="7341" y="7409"/>
                      </a:cubicBezTo>
                      <a:cubicBezTo>
                        <a:pt x="7359" y="7426"/>
                        <a:pt x="7379" y="7433"/>
                        <a:pt x="7398" y="7433"/>
                      </a:cubicBezTo>
                      <a:cubicBezTo>
                        <a:pt x="7459" y="7433"/>
                        <a:pt x="7513" y="7362"/>
                        <a:pt x="7460" y="7290"/>
                      </a:cubicBezTo>
                      <a:cubicBezTo>
                        <a:pt x="6538" y="6534"/>
                        <a:pt x="5664" y="5731"/>
                        <a:pt x="4766" y="4904"/>
                      </a:cubicBezTo>
                      <a:lnTo>
                        <a:pt x="3537" y="3652"/>
                      </a:lnTo>
                      <a:cubicBezTo>
                        <a:pt x="3112" y="3227"/>
                        <a:pt x="2758" y="2707"/>
                        <a:pt x="2309" y="2305"/>
                      </a:cubicBezTo>
                      <a:cubicBezTo>
                        <a:pt x="2297" y="2288"/>
                        <a:pt x="2282" y="2280"/>
                        <a:pt x="2265" y="2280"/>
                      </a:cubicBezTo>
                      <a:close/>
                      <a:moveTo>
                        <a:pt x="15155" y="6880"/>
                      </a:moveTo>
                      <a:cubicBezTo>
                        <a:pt x="15143" y="6880"/>
                        <a:pt x="15130" y="6883"/>
                        <a:pt x="15115" y="6889"/>
                      </a:cubicBezTo>
                      <a:cubicBezTo>
                        <a:pt x="14099" y="7125"/>
                        <a:pt x="13083" y="7172"/>
                        <a:pt x="12043" y="7243"/>
                      </a:cubicBezTo>
                      <a:cubicBezTo>
                        <a:pt x="10980" y="7290"/>
                        <a:pt x="9917" y="7361"/>
                        <a:pt x="8854" y="7385"/>
                      </a:cubicBezTo>
                      <a:cubicBezTo>
                        <a:pt x="8759" y="7385"/>
                        <a:pt x="8759" y="7527"/>
                        <a:pt x="8854" y="7527"/>
                      </a:cubicBezTo>
                      <a:cubicBezTo>
                        <a:pt x="9964" y="7480"/>
                        <a:pt x="11098" y="7432"/>
                        <a:pt x="12185" y="7361"/>
                      </a:cubicBezTo>
                      <a:cubicBezTo>
                        <a:pt x="13177" y="7290"/>
                        <a:pt x="14193" y="7243"/>
                        <a:pt x="15162" y="7007"/>
                      </a:cubicBezTo>
                      <a:cubicBezTo>
                        <a:pt x="15245" y="7007"/>
                        <a:pt x="15237" y="6880"/>
                        <a:pt x="15155" y="6880"/>
                      </a:cubicBezTo>
                      <a:close/>
                      <a:moveTo>
                        <a:pt x="395" y="5637"/>
                      </a:moveTo>
                      <a:cubicBezTo>
                        <a:pt x="324" y="5660"/>
                        <a:pt x="253" y="5826"/>
                        <a:pt x="371" y="5826"/>
                      </a:cubicBezTo>
                      <a:cubicBezTo>
                        <a:pt x="938" y="5944"/>
                        <a:pt x="1458" y="6180"/>
                        <a:pt x="2025" y="6345"/>
                      </a:cubicBezTo>
                      <a:cubicBezTo>
                        <a:pt x="2616" y="6511"/>
                        <a:pt x="3183" y="6700"/>
                        <a:pt x="3774" y="6818"/>
                      </a:cubicBezTo>
                      <a:cubicBezTo>
                        <a:pt x="4908" y="7101"/>
                        <a:pt x="6089" y="7314"/>
                        <a:pt x="7271" y="7550"/>
                      </a:cubicBezTo>
                      <a:cubicBezTo>
                        <a:pt x="7278" y="7552"/>
                        <a:pt x="7285" y="7553"/>
                        <a:pt x="7291" y="7553"/>
                      </a:cubicBezTo>
                      <a:cubicBezTo>
                        <a:pt x="7368" y="7553"/>
                        <a:pt x="7383" y="7430"/>
                        <a:pt x="7318" y="7409"/>
                      </a:cubicBezTo>
                      <a:cubicBezTo>
                        <a:pt x="6136" y="7196"/>
                        <a:pt x="4955" y="6960"/>
                        <a:pt x="3797" y="6676"/>
                      </a:cubicBezTo>
                      <a:cubicBezTo>
                        <a:pt x="3230" y="6511"/>
                        <a:pt x="2687" y="6369"/>
                        <a:pt x="2120" y="6204"/>
                      </a:cubicBezTo>
                      <a:cubicBezTo>
                        <a:pt x="1553" y="6015"/>
                        <a:pt x="986" y="5755"/>
                        <a:pt x="395" y="5637"/>
                      </a:cubicBezTo>
                      <a:close/>
                      <a:moveTo>
                        <a:pt x="14816" y="5463"/>
                      </a:moveTo>
                      <a:cubicBezTo>
                        <a:pt x="14806" y="5463"/>
                        <a:pt x="14796" y="5465"/>
                        <a:pt x="14784" y="5471"/>
                      </a:cubicBezTo>
                      <a:cubicBezTo>
                        <a:pt x="14217" y="5637"/>
                        <a:pt x="13626" y="5707"/>
                        <a:pt x="13083" y="5826"/>
                      </a:cubicBezTo>
                      <a:cubicBezTo>
                        <a:pt x="12516" y="5967"/>
                        <a:pt x="11925" y="6109"/>
                        <a:pt x="11335" y="6298"/>
                      </a:cubicBezTo>
                      <a:cubicBezTo>
                        <a:pt x="10177" y="6605"/>
                        <a:pt x="9043" y="7031"/>
                        <a:pt x="7932" y="7409"/>
                      </a:cubicBezTo>
                      <a:cubicBezTo>
                        <a:pt x="7849" y="7429"/>
                        <a:pt x="7857" y="7559"/>
                        <a:pt x="7924" y="7559"/>
                      </a:cubicBezTo>
                      <a:cubicBezTo>
                        <a:pt x="7933" y="7559"/>
                        <a:pt x="7944" y="7556"/>
                        <a:pt x="7956" y="7550"/>
                      </a:cubicBezTo>
                      <a:cubicBezTo>
                        <a:pt x="9090" y="7172"/>
                        <a:pt x="10200" y="6771"/>
                        <a:pt x="11358" y="6440"/>
                      </a:cubicBezTo>
                      <a:cubicBezTo>
                        <a:pt x="11925" y="6251"/>
                        <a:pt x="12492" y="6109"/>
                        <a:pt x="13036" y="5991"/>
                      </a:cubicBezTo>
                      <a:cubicBezTo>
                        <a:pt x="13626" y="5873"/>
                        <a:pt x="14264" y="5826"/>
                        <a:pt x="14808" y="5613"/>
                      </a:cubicBezTo>
                      <a:cubicBezTo>
                        <a:pt x="14891" y="5592"/>
                        <a:pt x="14883" y="5463"/>
                        <a:pt x="14816" y="5463"/>
                      </a:cubicBezTo>
                      <a:close/>
                      <a:moveTo>
                        <a:pt x="132" y="6762"/>
                      </a:moveTo>
                      <a:cubicBezTo>
                        <a:pt x="73" y="6762"/>
                        <a:pt x="29" y="6889"/>
                        <a:pt x="111" y="6889"/>
                      </a:cubicBezTo>
                      <a:cubicBezTo>
                        <a:pt x="2025" y="7314"/>
                        <a:pt x="3939" y="7550"/>
                        <a:pt x="5924" y="7598"/>
                      </a:cubicBezTo>
                      <a:cubicBezTo>
                        <a:pt x="6018" y="7598"/>
                        <a:pt x="6018" y="7432"/>
                        <a:pt x="5924" y="7432"/>
                      </a:cubicBezTo>
                      <a:cubicBezTo>
                        <a:pt x="3986" y="7409"/>
                        <a:pt x="2049" y="7172"/>
                        <a:pt x="159" y="6771"/>
                      </a:cubicBezTo>
                      <a:cubicBezTo>
                        <a:pt x="150" y="6765"/>
                        <a:pt x="141" y="6762"/>
                        <a:pt x="132" y="6762"/>
                      </a:cubicBezTo>
                      <a:close/>
                      <a:moveTo>
                        <a:pt x="6396" y="7645"/>
                      </a:moveTo>
                      <a:cubicBezTo>
                        <a:pt x="5286" y="7716"/>
                        <a:pt x="4152" y="7739"/>
                        <a:pt x="3065" y="7834"/>
                      </a:cubicBezTo>
                      <a:cubicBezTo>
                        <a:pt x="2049" y="7881"/>
                        <a:pt x="1057" y="7952"/>
                        <a:pt x="88" y="8188"/>
                      </a:cubicBezTo>
                      <a:cubicBezTo>
                        <a:pt x="1" y="8210"/>
                        <a:pt x="14" y="8333"/>
                        <a:pt x="91" y="8333"/>
                      </a:cubicBezTo>
                      <a:cubicBezTo>
                        <a:pt x="97" y="8333"/>
                        <a:pt x="104" y="8332"/>
                        <a:pt x="111" y="8330"/>
                      </a:cubicBezTo>
                      <a:cubicBezTo>
                        <a:pt x="1104" y="8094"/>
                        <a:pt x="2143" y="8023"/>
                        <a:pt x="3183" y="7976"/>
                      </a:cubicBezTo>
                      <a:cubicBezTo>
                        <a:pt x="4270" y="7881"/>
                        <a:pt x="5333" y="7834"/>
                        <a:pt x="6396" y="7787"/>
                      </a:cubicBezTo>
                      <a:cubicBezTo>
                        <a:pt x="6491" y="7787"/>
                        <a:pt x="6491" y="7645"/>
                        <a:pt x="6396" y="7645"/>
                      </a:cubicBezTo>
                      <a:close/>
                      <a:moveTo>
                        <a:pt x="9326" y="7598"/>
                      </a:moveTo>
                      <a:cubicBezTo>
                        <a:pt x="9232" y="7598"/>
                        <a:pt x="9232" y="7739"/>
                        <a:pt x="9326" y="7739"/>
                      </a:cubicBezTo>
                      <a:cubicBezTo>
                        <a:pt x="11264" y="7763"/>
                        <a:pt x="13177" y="7999"/>
                        <a:pt x="15068" y="8425"/>
                      </a:cubicBezTo>
                      <a:cubicBezTo>
                        <a:pt x="15079" y="8426"/>
                        <a:pt x="15089" y="8427"/>
                        <a:pt x="15098" y="8427"/>
                      </a:cubicBezTo>
                      <a:cubicBezTo>
                        <a:pt x="15212" y="8427"/>
                        <a:pt x="15226" y="8306"/>
                        <a:pt x="15139" y="8306"/>
                      </a:cubicBezTo>
                      <a:cubicBezTo>
                        <a:pt x="13225" y="7858"/>
                        <a:pt x="11311" y="7621"/>
                        <a:pt x="9326" y="7598"/>
                      </a:cubicBezTo>
                      <a:close/>
                      <a:moveTo>
                        <a:pt x="7983" y="7619"/>
                      </a:moveTo>
                      <a:cubicBezTo>
                        <a:pt x="7905" y="7619"/>
                        <a:pt x="7890" y="7741"/>
                        <a:pt x="7956" y="7763"/>
                      </a:cubicBezTo>
                      <a:cubicBezTo>
                        <a:pt x="9137" y="7976"/>
                        <a:pt x="10319" y="8212"/>
                        <a:pt x="11476" y="8495"/>
                      </a:cubicBezTo>
                      <a:cubicBezTo>
                        <a:pt x="12043" y="8661"/>
                        <a:pt x="12587" y="8803"/>
                        <a:pt x="13154" y="8968"/>
                      </a:cubicBezTo>
                      <a:cubicBezTo>
                        <a:pt x="13721" y="9157"/>
                        <a:pt x="14288" y="9417"/>
                        <a:pt x="14879" y="9535"/>
                      </a:cubicBezTo>
                      <a:cubicBezTo>
                        <a:pt x="14926" y="9511"/>
                        <a:pt x="14997" y="9370"/>
                        <a:pt x="14902" y="9370"/>
                      </a:cubicBezTo>
                      <a:cubicBezTo>
                        <a:pt x="14335" y="9228"/>
                        <a:pt x="13815" y="9015"/>
                        <a:pt x="13248" y="8826"/>
                      </a:cubicBezTo>
                      <a:cubicBezTo>
                        <a:pt x="12658" y="8661"/>
                        <a:pt x="12091" y="8472"/>
                        <a:pt x="11500" y="8354"/>
                      </a:cubicBezTo>
                      <a:cubicBezTo>
                        <a:pt x="10366" y="8070"/>
                        <a:pt x="9184" y="7858"/>
                        <a:pt x="8003" y="7621"/>
                      </a:cubicBezTo>
                      <a:cubicBezTo>
                        <a:pt x="7996" y="7619"/>
                        <a:pt x="7989" y="7619"/>
                        <a:pt x="7983" y="7619"/>
                      </a:cubicBezTo>
                      <a:close/>
                      <a:moveTo>
                        <a:pt x="7291" y="7619"/>
                      </a:moveTo>
                      <a:cubicBezTo>
                        <a:pt x="7285" y="7619"/>
                        <a:pt x="7278" y="7619"/>
                        <a:pt x="7271" y="7621"/>
                      </a:cubicBezTo>
                      <a:cubicBezTo>
                        <a:pt x="6160" y="7999"/>
                        <a:pt x="5026" y="8425"/>
                        <a:pt x="3892" y="8732"/>
                      </a:cubicBezTo>
                      <a:cubicBezTo>
                        <a:pt x="3325" y="8921"/>
                        <a:pt x="2758" y="9063"/>
                        <a:pt x="2214" y="9181"/>
                      </a:cubicBezTo>
                      <a:cubicBezTo>
                        <a:pt x="1624" y="9299"/>
                        <a:pt x="986" y="9370"/>
                        <a:pt x="442" y="9559"/>
                      </a:cubicBezTo>
                      <a:cubicBezTo>
                        <a:pt x="355" y="9602"/>
                        <a:pt x="368" y="9727"/>
                        <a:pt x="446" y="9727"/>
                      </a:cubicBezTo>
                      <a:cubicBezTo>
                        <a:pt x="452" y="9727"/>
                        <a:pt x="459" y="9726"/>
                        <a:pt x="466" y="9724"/>
                      </a:cubicBezTo>
                      <a:cubicBezTo>
                        <a:pt x="1033" y="9535"/>
                        <a:pt x="1624" y="9488"/>
                        <a:pt x="2167" y="9370"/>
                      </a:cubicBezTo>
                      <a:cubicBezTo>
                        <a:pt x="2758" y="9204"/>
                        <a:pt x="3348" y="9063"/>
                        <a:pt x="3916" y="8897"/>
                      </a:cubicBezTo>
                      <a:cubicBezTo>
                        <a:pt x="5073" y="8566"/>
                        <a:pt x="6184" y="8141"/>
                        <a:pt x="7318" y="7763"/>
                      </a:cubicBezTo>
                      <a:cubicBezTo>
                        <a:pt x="7383" y="7741"/>
                        <a:pt x="7368" y="7619"/>
                        <a:pt x="7291" y="7619"/>
                      </a:cubicBezTo>
                      <a:close/>
                      <a:moveTo>
                        <a:pt x="6110" y="8296"/>
                      </a:moveTo>
                      <a:cubicBezTo>
                        <a:pt x="6096" y="8296"/>
                        <a:pt x="6081" y="8299"/>
                        <a:pt x="6066" y="8306"/>
                      </a:cubicBezTo>
                      <a:cubicBezTo>
                        <a:pt x="4388" y="9252"/>
                        <a:pt x="2592" y="10008"/>
                        <a:pt x="726" y="10575"/>
                      </a:cubicBezTo>
                      <a:cubicBezTo>
                        <a:pt x="639" y="10597"/>
                        <a:pt x="672" y="10719"/>
                        <a:pt x="734" y="10719"/>
                      </a:cubicBezTo>
                      <a:cubicBezTo>
                        <a:pt x="739" y="10719"/>
                        <a:pt x="744" y="10718"/>
                        <a:pt x="749" y="10716"/>
                      </a:cubicBezTo>
                      <a:cubicBezTo>
                        <a:pt x="2616" y="10149"/>
                        <a:pt x="4412" y="9370"/>
                        <a:pt x="6136" y="8425"/>
                      </a:cubicBezTo>
                      <a:cubicBezTo>
                        <a:pt x="6236" y="8385"/>
                        <a:pt x="6185" y="8296"/>
                        <a:pt x="6110" y="8296"/>
                      </a:cubicBezTo>
                      <a:close/>
                      <a:moveTo>
                        <a:pt x="8805" y="7996"/>
                      </a:moveTo>
                      <a:cubicBezTo>
                        <a:pt x="8724" y="7996"/>
                        <a:pt x="8671" y="8096"/>
                        <a:pt x="8736" y="8117"/>
                      </a:cubicBezTo>
                      <a:cubicBezTo>
                        <a:pt x="9704" y="8614"/>
                        <a:pt x="10720" y="9157"/>
                        <a:pt x="11713" y="9653"/>
                      </a:cubicBezTo>
                      <a:cubicBezTo>
                        <a:pt x="12610" y="10102"/>
                        <a:pt x="13508" y="10551"/>
                        <a:pt x="14453" y="10835"/>
                      </a:cubicBezTo>
                      <a:cubicBezTo>
                        <a:pt x="14466" y="10847"/>
                        <a:pt x="14477" y="10852"/>
                        <a:pt x="14488" y="10852"/>
                      </a:cubicBezTo>
                      <a:cubicBezTo>
                        <a:pt x="14537" y="10852"/>
                        <a:pt x="14559" y="10736"/>
                        <a:pt x="14501" y="10716"/>
                      </a:cubicBezTo>
                      <a:cubicBezTo>
                        <a:pt x="13485" y="10433"/>
                        <a:pt x="12563" y="9960"/>
                        <a:pt x="11665" y="9488"/>
                      </a:cubicBezTo>
                      <a:cubicBezTo>
                        <a:pt x="10720" y="9015"/>
                        <a:pt x="9775" y="8495"/>
                        <a:pt x="8830" y="7999"/>
                      </a:cubicBezTo>
                      <a:cubicBezTo>
                        <a:pt x="8821" y="7997"/>
                        <a:pt x="8813" y="7996"/>
                        <a:pt x="8805" y="7996"/>
                      </a:cubicBezTo>
                      <a:close/>
                      <a:moveTo>
                        <a:pt x="6621" y="8225"/>
                      </a:moveTo>
                      <a:cubicBezTo>
                        <a:pt x="6609" y="8225"/>
                        <a:pt x="6597" y="8228"/>
                        <a:pt x="6585" y="8236"/>
                      </a:cubicBezTo>
                      <a:cubicBezTo>
                        <a:pt x="5640" y="8826"/>
                        <a:pt x="4695" y="9441"/>
                        <a:pt x="3774" y="10079"/>
                      </a:cubicBezTo>
                      <a:cubicBezTo>
                        <a:pt x="2947" y="10622"/>
                        <a:pt x="2096" y="11165"/>
                        <a:pt x="1364" y="11874"/>
                      </a:cubicBezTo>
                      <a:cubicBezTo>
                        <a:pt x="1324" y="11914"/>
                        <a:pt x="1384" y="12003"/>
                        <a:pt x="1446" y="12003"/>
                      </a:cubicBezTo>
                      <a:cubicBezTo>
                        <a:pt x="1458" y="12003"/>
                        <a:pt x="1470" y="12000"/>
                        <a:pt x="1482" y="11992"/>
                      </a:cubicBezTo>
                      <a:cubicBezTo>
                        <a:pt x="2262" y="11284"/>
                        <a:pt x="3112" y="10693"/>
                        <a:pt x="3963" y="10126"/>
                      </a:cubicBezTo>
                      <a:cubicBezTo>
                        <a:pt x="4861" y="9511"/>
                        <a:pt x="5782" y="8944"/>
                        <a:pt x="6656" y="8354"/>
                      </a:cubicBezTo>
                      <a:cubicBezTo>
                        <a:pt x="6736" y="8314"/>
                        <a:pt x="6682" y="8225"/>
                        <a:pt x="6621" y="8225"/>
                      </a:cubicBezTo>
                      <a:close/>
                      <a:moveTo>
                        <a:pt x="9045" y="8431"/>
                      </a:moveTo>
                      <a:cubicBezTo>
                        <a:pt x="8982" y="8431"/>
                        <a:pt x="8956" y="8547"/>
                        <a:pt x="8995" y="8566"/>
                      </a:cubicBezTo>
                      <a:cubicBezTo>
                        <a:pt x="10673" y="9559"/>
                        <a:pt x="12209" y="10716"/>
                        <a:pt x="13626" y="12040"/>
                      </a:cubicBezTo>
                      <a:cubicBezTo>
                        <a:pt x="13644" y="12057"/>
                        <a:pt x="13664" y="12064"/>
                        <a:pt x="13683" y="12064"/>
                      </a:cubicBezTo>
                      <a:cubicBezTo>
                        <a:pt x="13744" y="12064"/>
                        <a:pt x="13798" y="11993"/>
                        <a:pt x="13745" y="11921"/>
                      </a:cubicBezTo>
                      <a:cubicBezTo>
                        <a:pt x="12327" y="10598"/>
                        <a:pt x="10767" y="9441"/>
                        <a:pt x="9090" y="8448"/>
                      </a:cubicBezTo>
                      <a:cubicBezTo>
                        <a:pt x="9073" y="8436"/>
                        <a:pt x="9058" y="8431"/>
                        <a:pt x="9045" y="8431"/>
                      </a:cubicBezTo>
                      <a:close/>
                      <a:moveTo>
                        <a:pt x="7387" y="7752"/>
                      </a:moveTo>
                      <a:cubicBezTo>
                        <a:pt x="7372" y="7752"/>
                        <a:pt x="7357" y="7755"/>
                        <a:pt x="7341" y="7763"/>
                      </a:cubicBezTo>
                      <a:cubicBezTo>
                        <a:pt x="6585" y="8684"/>
                        <a:pt x="5782" y="9559"/>
                        <a:pt x="4955" y="10457"/>
                      </a:cubicBezTo>
                      <a:lnTo>
                        <a:pt x="3703" y="11685"/>
                      </a:lnTo>
                      <a:cubicBezTo>
                        <a:pt x="3278" y="12110"/>
                        <a:pt x="2758" y="12465"/>
                        <a:pt x="2356" y="12914"/>
                      </a:cubicBezTo>
                      <a:cubicBezTo>
                        <a:pt x="2297" y="12953"/>
                        <a:pt x="2354" y="13043"/>
                        <a:pt x="2429" y="13043"/>
                      </a:cubicBezTo>
                      <a:cubicBezTo>
                        <a:pt x="2444" y="13043"/>
                        <a:pt x="2459" y="13040"/>
                        <a:pt x="2474" y="13032"/>
                      </a:cubicBezTo>
                      <a:cubicBezTo>
                        <a:pt x="2852" y="12583"/>
                        <a:pt x="3348" y="12252"/>
                        <a:pt x="3774" y="11874"/>
                      </a:cubicBezTo>
                      <a:lnTo>
                        <a:pt x="5073" y="10575"/>
                      </a:lnTo>
                      <a:cubicBezTo>
                        <a:pt x="5900" y="9724"/>
                        <a:pt x="6656" y="8803"/>
                        <a:pt x="7460" y="7881"/>
                      </a:cubicBezTo>
                      <a:cubicBezTo>
                        <a:pt x="7519" y="7842"/>
                        <a:pt x="7462" y="7752"/>
                        <a:pt x="7387" y="7752"/>
                      </a:cubicBezTo>
                      <a:close/>
                      <a:moveTo>
                        <a:pt x="6698" y="8949"/>
                      </a:moveTo>
                      <a:cubicBezTo>
                        <a:pt x="6676" y="8949"/>
                        <a:pt x="6652" y="8955"/>
                        <a:pt x="6633" y="8968"/>
                      </a:cubicBezTo>
                      <a:cubicBezTo>
                        <a:pt x="5640" y="10669"/>
                        <a:pt x="4483" y="12181"/>
                        <a:pt x="3159" y="13623"/>
                      </a:cubicBezTo>
                      <a:cubicBezTo>
                        <a:pt x="3100" y="13662"/>
                        <a:pt x="3157" y="13752"/>
                        <a:pt x="3232" y="13752"/>
                      </a:cubicBezTo>
                      <a:cubicBezTo>
                        <a:pt x="3247" y="13752"/>
                        <a:pt x="3262" y="13748"/>
                        <a:pt x="3278" y="13741"/>
                      </a:cubicBezTo>
                      <a:cubicBezTo>
                        <a:pt x="4601" y="12276"/>
                        <a:pt x="5782" y="10716"/>
                        <a:pt x="6774" y="9039"/>
                      </a:cubicBezTo>
                      <a:cubicBezTo>
                        <a:pt x="6808" y="8988"/>
                        <a:pt x="6757" y="8949"/>
                        <a:pt x="6698" y="8949"/>
                      </a:cubicBezTo>
                      <a:close/>
                      <a:moveTo>
                        <a:pt x="8349" y="8503"/>
                      </a:moveTo>
                      <a:cubicBezTo>
                        <a:pt x="8301" y="8503"/>
                        <a:pt x="8254" y="8564"/>
                        <a:pt x="8287" y="8614"/>
                      </a:cubicBezTo>
                      <a:cubicBezTo>
                        <a:pt x="8877" y="9559"/>
                        <a:pt x="9492" y="10504"/>
                        <a:pt x="10130" y="11425"/>
                      </a:cubicBezTo>
                      <a:cubicBezTo>
                        <a:pt x="10673" y="12252"/>
                        <a:pt x="11216" y="13103"/>
                        <a:pt x="11925" y="13812"/>
                      </a:cubicBezTo>
                      <a:cubicBezTo>
                        <a:pt x="11937" y="13829"/>
                        <a:pt x="11952" y="13836"/>
                        <a:pt x="11969" y="13836"/>
                      </a:cubicBezTo>
                      <a:cubicBezTo>
                        <a:pt x="12020" y="13836"/>
                        <a:pt x="12079" y="13765"/>
                        <a:pt x="12043" y="13693"/>
                      </a:cubicBezTo>
                      <a:cubicBezTo>
                        <a:pt x="11264" y="12961"/>
                        <a:pt x="10720" y="12110"/>
                        <a:pt x="10153" y="11213"/>
                      </a:cubicBezTo>
                      <a:cubicBezTo>
                        <a:pt x="9562" y="10338"/>
                        <a:pt x="8995" y="9417"/>
                        <a:pt x="8405" y="8543"/>
                      </a:cubicBezTo>
                      <a:cubicBezTo>
                        <a:pt x="8390" y="8514"/>
                        <a:pt x="8370" y="8503"/>
                        <a:pt x="8349" y="8503"/>
                      </a:cubicBezTo>
                      <a:close/>
                      <a:moveTo>
                        <a:pt x="7121" y="8632"/>
                      </a:moveTo>
                      <a:cubicBezTo>
                        <a:pt x="7104" y="8632"/>
                        <a:pt x="7089" y="8640"/>
                        <a:pt x="7082" y="8661"/>
                      </a:cubicBezTo>
                      <a:cubicBezTo>
                        <a:pt x="6585" y="9630"/>
                        <a:pt x="6042" y="10622"/>
                        <a:pt x="5546" y="11638"/>
                      </a:cubicBezTo>
                      <a:cubicBezTo>
                        <a:pt x="5097" y="12512"/>
                        <a:pt x="4648" y="13434"/>
                        <a:pt x="4364" y="14379"/>
                      </a:cubicBezTo>
                      <a:cubicBezTo>
                        <a:pt x="4351" y="14432"/>
                        <a:pt x="4390" y="14462"/>
                        <a:pt x="4431" y="14462"/>
                      </a:cubicBezTo>
                      <a:cubicBezTo>
                        <a:pt x="4463" y="14462"/>
                        <a:pt x="4496" y="14444"/>
                        <a:pt x="4506" y="14402"/>
                      </a:cubicBezTo>
                      <a:cubicBezTo>
                        <a:pt x="4813" y="13410"/>
                        <a:pt x="5286" y="12488"/>
                        <a:pt x="5758" y="11567"/>
                      </a:cubicBezTo>
                      <a:cubicBezTo>
                        <a:pt x="6231" y="10622"/>
                        <a:pt x="6704" y="9677"/>
                        <a:pt x="7200" y="8732"/>
                      </a:cubicBezTo>
                      <a:cubicBezTo>
                        <a:pt x="7216" y="8682"/>
                        <a:pt x="7162" y="8632"/>
                        <a:pt x="7121" y="8632"/>
                      </a:cubicBezTo>
                      <a:close/>
                      <a:moveTo>
                        <a:pt x="8416" y="9023"/>
                      </a:moveTo>
                      <a:cubicBezTo>
                        <a:pt x="8362" y="9023"/>
                        <a:pt x="8308" y="9084"/>
                        <a:pt x="8357" y="9133"/>
                      </a:cubicBezTo>
                      <a:cubicBezTo>
                        <a:pt x="9303" y="10811"/>
                        <a:pt x="10059" y="12607"/>
                        <a:pt x="10626" y="14473"/>
                      </a:cubicBezTo>
                      <a:cubicBezTo>
                        <a:pt x="10635" y="14511"/>
                        <a:pt x="10664" y="14526"/>
                        <a:pt x="10693" y="14526"/>
                      </a:cubicBezTo>
                      <a:cubicBezTo>
                        <a:pt x="10736" y="14526"/>
                        <a:pt x="10782" y="14492"/>
                        <a:pt x="10767" y="14450"/>
                      </a:cubicBezTo>
                      <a:cubicBezTo>
                        <a:pt x="10200" y="12583"/>
                        <a:pt x="9421" y="10787"/>
                        <a:pt x="8476" y="9063"/>
                      </a:cubicBezTo>
                      <a:cubicBezTo>
                        <a:pt x="8461" y="9034"/>
                        <a:pt x="8439" y="9023"/>
                        <a:pt x="8416" y="9023"/>
                      </a:cubicBezTo>
                      <a:close/>
                      <a:moveTo>
                        <a:pt x="7852" y="7738"/>
                      </a:moveTo>
                      <a:cubicBezTo>
                        <a:pt x="7800" y="7738"/>
                        <a:pt x="7753" y="7790"/>
                        <a:pt x="7773" y="7850"/>
                      </a:cubicBezTo>
                      <a:lnTo>
                        <a:pt x="7773" y="7850"/>
                      </a:lnTo>
                      <a:cubicBezTo>
                        <a:pt x="7759" y="7835"/>
                        <a:pt x="7738" y="7828"/>
                        <a:pt x="7717" y="7828"/>
                      </a:cubicBezTo>
                      <a:cubicBezTo>
                        <a:pt x="7668" y="7828"/>
                        <a:pt x="7620" y="7862"/>
                        <a:pt x="7649" y="7905"/>
                      </a:cubicBezTo>
                      <a:cubicBezTo>
                        <a:pt x="8027" y="9039"/>
                        <a:pt x="8428" y="10149"/>
                        <a:pt x="8759" y="11307"/>
                      </a:cubicBezTo>
                      <a:cubicBezTo>
                        <a:pt x="8948" y="11874"/>
                        <a:pt x="9090" y="12441"/>
                        <a:pt x="9208" y="12985"/>
                      </a:cubicBezTo>
                      <a:cubicBezTo>
                        <a:pt x="9326" y="13575"/>
                        <a:pt x="9373" y="14190"/>
                        <a:pt x="9586" y="14757"/>
                      </a:cubicBezTo>
                      <a:cubicBezTo>
                        <a:pt x="9596" y="14798"/>
                        <a:pt x="9630" y="14817"/>
                        <a:pt x="9661" y="14817"/>
                      </a:cubicBezTo>
                      <a:cubicBezTo>
                        <a:pt x="9702" y="14817"/>
                        <a:pt x="9741" y="14786"/>
                        <a:pt x="9728" y="14733"/>
                      </a:cubicBezTo>
                      <a:cubicBezTo>
                        <a:pt x="9562" y="14166"/>
                        <a:pt x="9492" y="13575"/>
                        <a:pt x="9373" y="13008"/>
                      </a:cubicBezTo>
                      <a:cubicBezTo>
                        <a:pt x="9232" y="12465"/>
                        <a:pt x="9090" y="11874"/>
                        <a:pt x="8901" y="11284"/>
                      </a:cubicBezTo>
                      <a:cubicBezTo>
                        <a:pt x="8570" y="10126"/>
                        <a:pt x="8168" y="9015"/>
                        <a:pt x="7790" y="7881"/>
                      </a:cubicBezTo>
                      <a:lnTo>
                        <a:pt x="7790" y="7881"/>
                      </a:lnTo>
                      <a:cubicBezTo>
                        <a:pt x="8712" y="8637"/>
                        <a:pt x="9586" y="9441"/>
                        <a:pt x="10484" y="10268"/>
                      </a:cubicBezTo>
                      <a:lnTo>
                        <a:pt x="11713" y="11520"/>
                      </a:lnTo>
                      <a:cubicBezTo>
                        <a:pt x="12138" y="11945"/>
                        <a:pt x="12492" y="12465"/>
                        <a:pt x="12918" y="12867"/>
                      </a:cubicBezTo>
                      <a:cubicBezTo>
                        <a:pt x="12935" y="12884"/>
                        <a:pt x="12955" y="12891"/>
                        <a:pt x="12974" y="12891"/>
                      </a:cubicBezTo>
                      <a:cubicBezTo>
                        <a:pt x="13035" y="12891"/>
                        <a:pt x="13089" y="12820"/>
                        <a:pt x="13036" y="12748"/>
                      </a:cubicBezTo>
                      <a:cubicBezTo>
                        <a:pt x="12587" y="12370"/>
                        <a:pt x="12280" y="11874"/>
                        <a:pt x="11854" y="11449"/>
                      </a:cubicBezTo>
                      <a:cubicBezTo>
                        <a:pt x="11453" y="11000"/>
                        <a:pt x="11027" y="10575"/>
                        <a:pt x="10602" y="10149"/>
                      </a:cubicBezTo>
                      <a:cubicBezTo>
                        <a:pt x="9728" y="9322"/>
                        <a:pt x="8830" y="8566"/>
                        <a:pt x="7909" y="7763"/>
                      </a:cubicBezTo>
                      <a:cubicBezTo>
                        <a:pt x="7891" y="7746"/>
                        <a:pt x="7871" y="7738"/>
                        <a:pt x="7852" y="7738"/>
                      </a:cubicBezTo>
                      <a:close/>
                      <a:moveTo>
                        <a:pt x="7532" y="7864"/>
                      </a:moveTo>
                      <a:cubicBezTo>
                        <a:pt x="7500" y="7864"/>
                        <a:pt x="7469" y="7877"/>
                        <a:pt x="7460" y="7905"/>
                      </a:cubicBezTo>
                      <a:cubicBezTo>
                        <a:pt x="7247" y="9086"/>
                        <a:pt x="7011" y="10268"/>
                        <a:pt x="6727" y="11425"/>
                      </a:cubicBezTo>
                      <a:cubicBezTo>
                        <a:pt x="6585" y="11992"/>
                        <a:pt x="6420" y="12559"/>
                        <a:pt x="6255" y="13103"/>
                      </a:cubicBezTo>
                      <a:cubicBezTo>
                        <a:pt x="6066" y="13670"/>
                        <a:pt x="5806" y="14237"/>
                        <a:pt x="5688" y="14828"/>
                      </a:cubicBezTo>
                      <a:cubicBezTo>
                        <a:pt x="5674" y="14881"/>
                        <a:pt x="5713" y="14911"/>
                        <a:pt x="5754" y="14911"/>
                      </a:cubicBezTo>
                      <a:cubicBezTo>
                        <a:pt x="5786" y="14911"/>
                        <a:pt x="5819" y="14893"/>
                        <a:pt x="5829" y="14851"/>
                      </a:cubicBezTo>
                      <a:cubicBezTo>
                        <a:pt x="5947" y="14284"/>
                        <a:pt x="6184" y="13764"/>
                        <a:pt x="6373" y="13197"/>
                      </a:cubicBezTo>
                      <a:cubicBezTo>
                        <a:pt x="6538" y="12607"/>
                        <a:pt x="6727" y="12040"/>
                        <a:pt x="6845" y="11449"/>
                      </a:cubicBezTo>
                      <a:cubicBezTo>
                        <a:pt x="7176" y="10268"/>
                        <a:pt x="7412" y="9086"/>
                        <a:pt x="7601" y="7952"/>
                      </a:cubicBezTo>
                      <a:cubicBezTo>
                        <a:pt x="7630" y="7895"/>
                        <a:pt x="7581" y="7864"/>
                        <a:pt x="7532" y="7864"/>
                      </a:cubicBezTo>
                      <a:close/>
                      <a:moveTo>
                        <a:pt x="7576" y="9207"/>
                      </a:moveTo>
                      <a:cubicBezTo>
                        <a:pt x="7529" y="9207"/>
                        <a:pt x="7483" y="9236"/>
                        <a:pt x="7483" y="9299"/>
                      </a:cubicBezTo>
                      <a:cubicBezTo>
                        <a:pt x="7460" y="11260"/>
                        <a:pt x="7223" y="13174"/>
                        <a:pt x="6822" y="15064"/>
                      </a:cubicBezTo>
                      <a:cubicBezTo>
                        <a:pt x="6795" y="15117"/>
                        <a:pt x="6836" y="15148"/>
                        <a:pt x="6880" y="15148"/>
                      </a:cubicBezTo>
                      <a:cubicBezTo>
                        <a:pt x="6915" y="15148"/>
                        <a:pt x="6953" y="15129"/>
                        <a:pt x="6963" y="15088"/>
                      </a:cubicBezTo>
                      <a:cubicBezTo>
                        <a:pt x="7412" y="13174"/>
                        <a:pt x="7649" y="11260"/>
                        <a:pt x="7672" y="9275"/>
                      </a:cubicBezTo>
                      <a:cubicBezTo>
                        <a:pt x="7661" y="9231"/>
                        <a:pt x="7618" y="9207"/>
                        <a:pt x="7576" y="9207"/>
                      </a:cubicBezTo>
                      <a:close/>
                      <a:moveTo>
                        <a:pt x="7743" y="8732"/>
                      </a:moveTo>
                      <a:cubicBezTo>
                        <a:pt x="7708" y="8732"/>
                        <a:pt x="7672" y="8755"/>
                        <a:pt x="7672" y="8803"/>
                      </a:cubicBezTo>
                      <a:cubicBezTo>
                        <a:pt x="7720" y="9913"/>
                        <a:pt x="7767" y="11047"/>
                        <a:pt x="7838" y="12134"/>
                      </a:cubicBezTo>
                      <a:cubicBezTo>
                        <a:pt x="7909" y="13150"/>
                        <a:pt x="7956" y="14142"/>
                        <a:pt x="8192" y="15111"/>
                      </a:cubicBezTo>
                      <a:cubicBezTo>
                        <a:pt x="8213" y="15153"/>
                        <a:pt x="8252" y="15171"/>
                        <a:pt x="8287" y="15171"/>
                      </a:cubicBezTo>
                      <a:cubicBezTo>
                        <a:pt x="8332" y="15171"/>
                        <a:pt x="8371" y="15141"/>
                        <a:pt x="8357" y="15088"/>
                      </a:cubicBezTo>
                      <a:cubicBezTo>
                        <a:pt x="8121" y="14095"/>
                        <a:pt x="8050" y="13056"/>
                        <a:pt x="8003" y="12016"/>
                      </a:cubicBezTo>
                      <a:cubicBezTo>
                        <a:pt x="7932" y="10929"/>
                        <a:pt x="7861" y="9866"/>
                        <a:pt x="7814" y="8803"/>
                      </a:cubicBezTo>
                      <a:cubicBezTo>
                        <a:pt x="7814" y="8755"/>
                        <a:pt x="7779" y="8732"/>
                        <a:pt x="7743" y="873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8"/>
                <p:cNvSpPr/>
                <p:nvPr/>
              </p:nvSpPr>
              <p:spPr>
                <a:xfrm>
                  <a:off x="3935225" y="2153025"/>
                  <a:ext cx="174275" cy="173250"/>
                </a:xfrm>
                <a:custGeom>
                  <a:avLst/>
                  <a:gdLst/>
                  <a:ahLst/>
                  <a:cxnLst/>
                  <a:rect l="l" t="t" r="r" b="b"/>
                  <a:pathLst>
                    <a:path w="6971" h="6930" extrusionOk="0">
                      <a:moveTo>
                        <a:pt x="3354" y="0"/>
                      </a:moveTo>
                      <a:cubicBezTo>
                        <a:pt x="2929" y="0"/>
                        <a:pt x="2539" y="116"/>
                        <a:pt x="2150" y="311"/>
                      </a:cubicBezTo>
                      <a:cubicBezTo>
                        <a:pt x="1748" y="452"/>
                        <a:pt x="1347" y="689"/>
                        <a:pt x="1040" y="1019"/>
                      </a:cubicBezTo>
                      <a:cubicBezTo>
                        <a:pt x="709" y="1350"/>
                        <a:pt x="473" y="1705"/>
                        <a:pt x="331" y="2130"/>
                      </a:cubicBezTo>
                      <a:cubicBezTo>
                        <a:pt x="118" y="2555"/>
                        <a:pt x="0" y="3004"/>
                        <a:pt x="24" y="3477"/>
                      </a:cubicBezTo>
                      <a:cubicBezTo>
                        <a:pt x="47" y="3760"/>
                        <a:pt x="118" y="4091"/>
                        <a:pt x="142" y="4374"/>
                      </a:cubicBezTo>
                      <a:cubicBezTo>
                        <a:pt x="331" y="4965"/>
                        <a:pt x="614" y="5485"/>
                        <a:pt x="1040" y="5910"/>
                      </a:cubicBezTo>
                      <a:lnTo>
                        <a:pt x="1748" y="6454"/>
                      </a:lnTo>
                      <a:cubicBezTo>
                        <a:pt x="2268" y="6784"/>
                        <a:pt x="2859" y="6926"/>
                        <a:pt x="3473" y="6926"/>
                      </a:cubicBezTo>
                      <a:cubicBezTo>
                        <a:pt x="3513" y="6928"/>
                        <a:pt x="3553" y="6929"/>
                        <a:pt x="3593" y="6929"/>
                      </a:cubicBezTo>
                      <a:cubicBezTo>
                        <a:pt x="4022" y="6929"/>
                        <a:pt x="4431" y="6814"/>
                        <a:pt x="4820" y="6619"/>
                      </a:cubicBezTo>
                      <a:cubicBezTo>
                        <a:pt x="5222" y="6477"/>
                        <a:pt x="5600" y="6241"/>
                        <a:pt x="5931" y="5910"/>
                      </a:cubicBezTo>
                      <a:cubicBezTo>
                        <a:pt x="6261" y="5603"/>
                        <a:pt x="6498" y="5249"/>
                        <a:pt x="6639" y="4800"/>
                      </a:cubicBezTo>
                      <a:cubicBezTo>
                        <a:pt x="6852" y="4374"/>
                        <a:pt x="6970" y="3949"/>
                        <a:pt x="6923" y="3477"/>
                      </a:cubicBezTo>
                      <a:cubicBezTo>
                        <a:pt x="6899" y="3169"/>
                        <a:pt x="6876" y="2886"/>
                        <a:pt x="6805" y="2555"/>
                      </a:cubicBezTo>
                      <a:cubicBezTo>
                        <a:pt x="6639" y="1964"/>
                        <a:pt x="6332" y="1468"/>
                        <a:pt x="5931" y="1019"/>
                      </a:cubicBezTo>
                      <a:lnTo>
                        <a:pt x="5222" y="476"/>
                      </a:lnTo>
                      <a:cubicBezTo>
                        <a:pt x="4702" y="169"/>
                        <a:pt x="4111" y="3"/>
                        <a:pt x="3473" y="3"/>
                      </a:cubicBezTo>
                      <a:cubicBezTo>
                        <a:pt x="3433" y="1"/>
                        <a:pt x="3394" y="0"/>
                        <a:pt x="3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 name="Google Shape;1145;p28"/>
              <p:cNvGrpSpPr/>
              <p:nvPr/>
            </p:nvGrpSpPr>
            <p:grpSpPr>
              <a:xfrm rot="2700000">
                <a:off x="5058947" y="4379893"/>
                <a:ext cx="724852" cy="645084"/>
                <a:chOff x="6118975" y="1541725"/>
                <a:chExt cx="1072275" cy="954275"/>
              </a:xfrm>
            </p:grpSpPr>
            <p:sp>
              <p:nvSpPr>
                <p:cNvPr id="1146" name="Google Shape;1146;p28"/>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8"/>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 name="Google Shape;1148;p28"/>
              <p:cNvGrpSpPr/>
              <p:nvPr/>
            </p:nvGrpSpPr>
            <p:grpSpPr>
              <a:xfrm rot="-2700000" flipH="1">
                <a:off x="3360206" y="4379893"/>
                <a:ext cx="724852" cy="645084"/>
                <a:chOff x="6118975" y="1541725"/>
                <a:chExt cx="1072275" cy="954275"/>
              </a:xfrm>
            </p:grpSpPr>
            <p:sp>
              <p:nvSpPr>
                <p:cNvPr id="1149" name="Google Shape;1149;p28"/>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8"/>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1" name="Google Shape;1151;p28"/>
            <p:cNvGrpSpPr/>
            <p:nvPr/>
          </p:nvGrpSpPr>
          <p:grpSpPr>
            <a:xfrm rot="-5400000" flipH="1">
              <a:off x="7372531" y="2089777"/>
              <a:ext cx="2667432" cy="968691"/>
              <a:chOff x="3238287" y="4218089"/>
              <a:chExt cx="2667432" cy="968691"/>
            </a:xfrm>
          </p:grpSpPr>
          <p:grpSp>
            <p:nvGrpSpPr>
              <p:cNvPr id="1152" name="Google Shape;1152;p28"/>
              <p:cNvGrpSpPr/>
              <p:nvPr/>
            </p:nvGrpSpPr>
            <p:grpSpPr>
              <a:xfrm flipH="1">
                <a:off x="4274527" y="4241740"/>
                <a:ext cx="594961" cy="593904"/>
                <a:chOff x="3701900" y="1916225"/>
                <a:chExt cx="647400" cy="646250"/>
              </a:xfrm>
            </p:grpSpPr>
            <p:sp>
              <p:nvSpPr>
                <p:cNvPr id="1153" name="Google Shape;1153;p28"/>
                <p:cNvSpPr/>
                <p:nvPr/>
              </p:nvSpPr>
              <p:spPr>
                <a:xfrm>
                  <a:off x="3714300" y="1916225"/>
                  <a:ext cx="622025" cy="646250"/>
                </a:xfrm>
                <a:custGeom>
                  <a:avLst/>
                  <a:gdLst/>
                  <a:ahLst/>
                  <a:cxnLst/>
                  <a:rect l="l" t="t" r="r" b="b"/>
                  <a:pathLst>
                    <a:path w="24881" h="25850" extrusionOk="0">
                      <a:moveTo>
                        <a:pt x="11260" y="0"/>
                      </a:moveTo>
                      <a:cubicBezTo>
                        <a:pt x="11248" y="0"/>
                        <a:pt x="11236" y="0"/>
                        <a:pt x="11223" y="1"/>
                      </a:cubicBezTo>
                      <a:cubicBezTo>
                        <a:pt x="9829" y="95"/>
                        <a:pt x="9924" y="1820"/>
                        <a:pt x="9995" y="2813"/>
                      </a:cubicBezTo>
                      <a:cubicBezTo>
                        <a:pt x="10184" y="6144"/>
                        <a:pt x="11176" y="9334"/>
                        <a:pt x="12168" y="12500"/>
                      </a:cubicBezTo>
                      <a:cubicBezTo>
                        <a:pt x="9924" y="10042"/>
                        <a:pt x="7656" y="7585"/>
                        <a:pt x="4868" y="5766"/>
                      </a:cubicBezTo>
                      <a:cubicBezTo>
                        <a:pt x="4355" y="5409"/>
                        <a:pt x="3526" y="4868"/>
                        <a:pt x="2803" y="4868"/>
                      </a:cubicBezTo>
                      <a:cubicBezTo>
                        <a:pt x="2427" y="4868"/>
                        <a:pt x="2079" y="5015"/>
                        <a:pt x="1820" y="5412"/>
                      </a:cubicBezTo>
                      <a:cubicBezTo>
                        <a:pt x="1442" y="6002"/>
                        <a:pt x="1867" y="6617"/>
                        <a:pt x="2410" y="7113"/>
                      </a:cubicBezTo>
                      <a:cubicBezTo>
                        <a:pt x="2131" y="7016"/>
                        <a:pt x="1837" y="6952"/>
                        <a:pt x="1563" y="6952"/>
                      </a:cubicBezTo>
                      <a:cubicBezTo>
                        <a:pt x="1165" y="6952"/>
                        <a:pt x="811" y="7089"/>
                        <a:pt x="615" y="7467"/>
                      </a:cubicBezTo>
                      <a:cubicBezTo>
                        <a:pt x="0" y="8719"/>
                        <a:pt x="1560" y="9499"/>
                        <a:pt x="2458" y="9948"/>
                      </a:cubicBezTo>
                      <a:cubicBezTo>
                        <a:pt x="5435" y="11436"/>
                        <a:pt x="8719" y="12193"/>
                        <a:pt x="11932" y="12901"/>
                      </a:cubicBezTo>
                      <a:cubicBezTo>
                        <a:pt x="8672" y="13610"/>
                        <a:pt x="5435" y="14390"/>
                        <a:pt x="2458" y="15855"/>
                      </a:cubicBezTo>
                      <a:cubicBezTo>
                        <a:pt x="1583" y="16304"/>
                        <a:pt x="0" y="17107"/>
                        <a:pt x="615" y="18336"/>
                      </a:cubicBezTo>
                      <a:cubicBezTo>
                        <a:pt x="808" y="18722"/>
                        <a:pt x="1137" y="18858"/>
                        <a:pt x="1524" y="18858"/>
                      </a:cubicBezTo>
                      <a:cubicBezTo>
                        <a:pt x="1800" y="18858"/>
                        <a:pt x="2105" y="18789"/>
                        <a:pt x="2410" y="18690"/>
                      </a:cubicBezTo>
                      <a:lnTo>
                        <a:pt x="2410" y="18690"/>
                      </a:lnTo>
                      <a:cubicBezTo>
                        <a:pt x="1867" y="19186"/>
                        <a:pt x="1442" y="19824"/>
                        <a:pt x="1820" y="20439"/>
                      </a:cubicBezTo>
                      <a:cubicBezTo>
                        <a:pt x="2089" y="20839"/>
                        <a:pt x="2444" y="20988"/>
                        <a:pt x="2824" y="20988"/>
                      </a:cubicBezTo>
                      <a:cubicBezTo>
                        <a:pt x="3544" y="20988"/>
                        <a:pt x="4358" y="20455"/>
                        <a:pt x="4868" y="20084"/>
                      </a:cubicBezTo>
                      <a:cubicBezTo>
                        <a:pt x="7656" y="18218"/>
                        <a:pt x="9924" y="15760"/>
                        <a:pt x="12168" y="13350"/>
                      </a:cubicBezTo>
                      <a:lnTo>
                        <a:pt x="12168" y="13350"/>
                      </a:lnTo>
                      <a:cubicBezTo>
                        <a:pt x="11176" y="16516"/>
                        <a:pt x="10184" y="19730"/>
                        <a:pt x="9995" y="23038"/>
                      </a:cubicBezTo>
                      <a:cubicBezTo>
                        <a:pt x="9924" y="24006"/>
                        <a:pt x="9829" y="25778"/>
                        <a:pt x="11223" y="25849"/>
                      </a:cubicBezTo>
                      <a:cubicBezTo>
                        <a:pt x="11235" y="25850"/>
                        <a:pt x="11247" y="25850"/>
                        <a:pt x="11259" y="25850"/>
                      </a:cubicBezTo>
                      <a:cubicBezTo>
                        <a:pt x="11943" y="25850"/>
                        <a:pt x="12266" y="25175"/>
                        <a:pt x="12428" y="24455"/>
                      </a:cubicBezTo>
                      <a:cubicBezTo>
                        <a:pt x="12591" y="25175"/>
                        <a:pt x="12936" y="25850"/>
                        <a:pt x="13622" y="25850"/>
                      </a:cubicBezTo>
                      <a:cubicBezTo>
                        <a:pt x="13633" y="25850"/>
                        <a:pt x="13645" y="25850"/>
                        <a:pt x="13657" y="25849"/>
                      </a:cubicBezTo>
                      <a:cubicBezTo>
                        <a:pt x="15027" y="25755"/>
                        <a:pt x="14957" y="24006"/>
                        <a:pt x="14886" y="23038"/>
                      </a:cubicBezTo>
                      <a:cubicBezTo>
                        <a:pt x="14673" y="19706"/>
                        <a:pt x="13704" y="16516"/>
                        <a:pt x="12712" y="13350"/>
                      </a:cubicBezTo>
                      <a:lnTo>
                        <a:pt x="12712" y="13350"/>
                      </a:lnTo>
                      <a:cubicBezTo>
                        <a:pt x="14957" y="15808"/>
                        <a:pt x="17225" y="18265"/>
                        <a:pt x="19989" y="20084"/>
                      </a:cubicBezTo>
                      <a:cubicBezTo>
                        <a:pt x="20517" y="20441"/>
                        <a:pt x="21352" y="20982"/>
                        <a:pt x="22069" y="20982"/>
                      </a:cubicBezTo>
                      <a:cubicBezTo>
                        <a:pt x="22444" y="20982"/>
                        <a:pt x="22786" y="20835"/>
                        <a:pt x="23037" y="20439"/>
                      </a:cubicBezTo>
                      <a:cubicBezTo>
                        <a:pt x="23415" y="19848"/>
                        <a:pt x="23013" y="19234"/>
                        <a:pt x="22446" y="18714"/>
                      </a:cubicBezTo>
                      <a:lnTo>
                        <a:pt x="22446" y="18714"/>
                      </a:lnTo>
                      <a:cubicBezTo>
                        <a:pt x="22742" y="18812"/>
                        <a:pt x="23049" y="18882"/>
                        <a:pt x="23330" y="18882"/>
                      </a:cubicBezTo>
                      <a:cubicBezTo>
                        <a:pt x="23723" y="18882"/>
                        <a:pt x="24063" y="18745"/>
                        <a:pt x="24242" y="18359"/>
                      </a:cubicBezTo>
                      <a:cubicBezTo>
                        <a:pt x="24880" y="17131"/>
                        <a:pt x="23297" y="16327"/>
                        <a:pt x="22423" y="15902"/>
                      </a:cubicBezTo>
                      <a:cubicBezTo>
                        <a:pt x="19446" y="14414"/>
                        <a:pt x="16162" y="13657"/>
                        <a:pt x="12948" y="12949"/>
                      </a:cubicBezTo>
                      <a:cubicBezTo>
                        <a:pt x="16185" y="12216"/>
                        <a:pt x="19446" y="11460"/>
                        <a:pt x="22423" y="9995"/>
                      </a:cubicBezTo>
                      <a:cubicBezTo>
                        <a:pt x="23273" y="9546"/>
                        <a:pt x="24880" y="8743"/>
                        <a:pt x="24242" y="7491"/>
                      </a:cubicBezTo>
                      <a:cubicBezTo>
                        <a:pt x="24060" y="7113"/>
                        <a:pt x="23720" y="6975"/>
                        <a:pt x="23321" y="6975"/>
                      </a:cubicBezTo>
                      <a:cubicBezTo>
                        <a:pt x="23047" y="6975"/>
                        <a:pt x="22745" y="7040"/>
                        <a:pt x="22446" y="7136"/>
                      </a:cubicBezTo>
                      <a:cubicBezTo>
                        <a:pt x="23013" y="6640"/>
                        <a:pt x="23415" y="6026"/>
                        <a:pt x="23037" y="5412"/>
                      </a:cubicBezTo>
                      <a:cubicBezTo>
                        <a:pt x="22776" y="5011"/>
                        <a:pt x="22427" y="4862"/>
                        <a:pt x="22049" y="4862"/>
                      </a:cubicBezTo>
                      <a:cubicBezTo>
                        <a:pt x="21333" y="4862"/>
                        <a:pt x="20515" y="5395"/>
                        <a:pt x="19989" y="5766"/>
                      </a:cubicBezTo>
                      <a:cubicBezTo>
                        <a:pt x="17225" y="7609"/>
                        <a:pt x="14957" y="10066"/>
                        <a:pt x="12712" y="12500"/>
                      </a:cubicBezTo>
                      <a:cubicBezTo>
                        <a:pt x="13704" y="9334"/>
                        <a:pt x="14673" y="6120"/>
                        <a:pt x="14886" y="2813"/>
                      </a:cubicBezTo>
                      <a:cubicBezTo>
                        <a:pt x="14957" y="1820"/>
                        <a:pt x="15027" y="48"/>
                        <a:pt x="13657" y="1"/>
                      </a:cubicBezTo>
                      <a:cubicBezTo>
                        <a:pt x="13645" y="0"/>
                        <a:pt x="13633" y="0"/>
                        <a:pt x="13620" y="0"/>
                      </a:cubicBezTo>
                      <a:cubicBezTo>
                        <a:pt x="12937" y="0"/>
                        <a:pt x="12614" y="652"/>
                        <a:pt x="12428" y="1395"/>
                      </a:cubicBezTo>
                      <a:cubicBezTo>
                        <a:pt x="12289" y="652"/>
                        <a:pt x="11944" y="0"/>
                        <a:pt x="11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8"/>
                <p:cNvSpPr/>
                <p:nvPr/>
              </p:nvSpPr>
              <p:spPr>
                <a:xfrm>
                  <a:off x="3701900" y="1940900"/>
                  <a:ext cx="647400" cy="597875"/>
                </a:xfrm>
                <a:custGeom>
                  <a:avLst/>
                  <a:gdLst/>
                  <a:ahLst/>
                  <a:cxnLst/>
                  <a:rect l="l" t="t" r="r" b="b"/>
                  <a:pathLst>
                    <a:path w="25896" h="23915" extrusionOk="0">
                      <a:moveTo>
                        <a:pt x="17837" y="0"/>
                      </a:moveTo>
                      <a:cubicBezTo>
                        <a:pt x="16905" y="0"/>
                        <a:pt x="16282" y="1234"/>
                        <a:pt x="15925" y="1967"/>
                      </a:cubicBezTo>
                      <a:cubicBezTo>
                        <a:pt x="14437" y="4944"/>
                        <a:pt x="13680" y="8229"/>
                        <a:pt x="12972" y="11442"/>
                      </a:cubicBezTo>
                      <a:cubicBezTo>
                        <a:pt x="12263" y="8205"/>
                        <a:pt x="11483" y="4944"/>
                        <a:pt x="10018" y="1967"/>
                      </a:cubicBezTo>
                      <a:cubicBezTo>
                        <a:pt x="9641" y="1252"/>
                        <a:pt x="9012" y="2"/>
                        <a:pt x="8091" y="2"/>
                      </a:cubicBezTo>
                      <a:cubicBezTo>
                        <a:pt x="7917" y="2"/>
                        <a:pt x="7733" y="47"/>
                        <a:pt x="7537" y="148"/>
                      </a:cubicBezTo>
                      <a:cubicBezTo>
                        <a:pt x="6876" y="455"/>
                        <a:pt x="6947" y="1211"/>
                        <a:pt x="7183" y="1944"/>
                      </a:cubicBezTo>
                      <a:cubicBezTo>
                        <a:pt x="6804" y="1531"/>
                        <a:pt x="6375" y="1205"/>
                        <a:pt x="5933" y="1205"/>
                      </a:cubicBezTo>
                      <a:cubicBezTo>
                        <a:pt x="5768" y="1205"/>
                        <a:pt x="5601" y="1250"/>
                        <a:pt x="5434" y="1353"/>
                      </a:cubicBezTo>
                      <a:cubicBezTo>
                        <a:pt x="4277" y="2109"/>
                        <a:pt x="5222" y="3598"/>
                        <a:pt x="5789" y="4401"/>
                      </a:cubicBezTo>
                      <a:cubicBezTo>
                        <a:pt x="7655" y="7165"/>
                        <a:pt x="10089" y="9434"/>
                        <a:pt x="12523" y="11678"/>
                      </a:cubicBezTo>
                      <a:cubicBezTo>
                        <a:pt x="9357" y="10686"/>
                        <a:pt x="6143" y="9717"/>
                        <a:pt x="2835" y="9504"/>
                      </a:cubicBezTo>
                      <a:cubicBezTo>
                        <a:pt x="2621" y="9489"/>
                        <a:pt x="2366" y="9473"/>
                        <a:pt x="2100" y="9473"/>
                      </a:cubicBezTo>
                      <a:cubicBezTo>
                        <a:pt x="1164" y="9473"/>
                        <a:pt x="79" y="9667"/>
                        <a:pt x="24" y="10733"/>
                      </a:cubicBezTo>
                      <a:cubicBezTo>
                        <a:pt x="0" y="11442"/>
                        <a:pt x="685" y="11773"/>
                        <a:pt x="1418" y="11962"/>
                      </a:cubicBezTo>
                      <a:cubicBezTo>
                        <a:pt x="685" y="12103"/>
                        <a:pt x="0" y="12458"/>
                        <a:pt x="24" y="13167"/>
                      </a:cubicBezTo>
                      <a:cubicBezTo>
                        <a:pt x="96" y="14236"/>
                        <a:pt x="1143" y="14430"/>
                        <a:pt x="2063" y="14430"/>
                      </a:cubicBezTo>
                      <a:cubicBezTo>
                        <a:pt x="2342" y="14430"/>
                        <a:pt x="2610" y="14412"/>
                        <a:pt x="2835" y="14395"/>
                      </a:cubicBezTo>
                      <a:cubicBezTo>
                        <a:pt x="6167" y="14183"/>
                        <a:pt x="9357" y="13214"/>
                        <a:pt x="12523" y="12222"/>
                      </a:cubicBezTo>
                      <a:lnTo>
                        <a:pt x="12523" y="12222"/>
                      </a:lnTo>
                      <a:cubicBezTo>
                        <a:pt x="10065" y="14466"/>
                        <a:pt x="7608" y="16734"/>
                        <a:pt x="5789" y="19499"/>
                      </a:cubicBezTo>
                      <a:cubicBezTo>
                        <a:pt x="5245" y="20302"/>
                        <a:pt x="4277" y="21814"/>
                        <a:pt x="5434" y="22547"/>
                      </a:cubicBezTo>
                      <a:cubicBezTo>
                        <a:pt x="5596" y="22657"/>
                        <a:pt x="5760" y="22705"/>
                        <a:pt x="5922" y="22705"/>
                      </a:cubicBezTo>
                      <a:cubicBezTo>
                        <a:pt x="6353" y="22705"/>
                        <a:pt x="6775" y="22368"/>
                        <a:pt x="7136" y="21956"/>
                      </a:cubicBezTo>
                      <a:lnTo>
                        <a:pt x="7136" y="21956"/>
                      </a:lnTo>
                      <a:cubicBezTo>
                        <a:pt x="6899" y="22665"/>
                        <a:pt x="6852" y="23445"/>
                        <a:pt x="7490" y="23775"/>
                      </a:cubicBezTo>
                      <a:cubicBezTo>
                        <a:pt x="7687" y="23872"/>
                        <a:pt x="7873" y="23915"/>
                        <a:pt x="8049" y="23915"/>
                      </a:cubicBezTo>
                      <a:cubicBezTo>
                        <a:pt x="8986" y="23915"/>
                        <a:pt x="9613" y="22689"/>
                        <a:pt x="9971" y="21932"/>
                      </a:cubicBezTo>
                      <a:cubicBezTo>
                        <a:pt x="11459" y="18955"/>
                        <a:pt x="12216" y="15671"/>
                        <a:pt x="12924" y="12458"/>
                      </a:cubicBezTo>
                      <a:cubicBezTo>
                        <a:pt x="13633" y="15695"/>
                        <a:pt x="14413" y="18955"/>
                        <a:pt x="15878" y="21932"/>
                      </a:cubicBezTo>
                      <a:cubicBezTo>
                        <a:pt x="16257" y="22652"/>
                        <a:pt x="16891" y="23912"/>
                        <a:pt x="17820" y="23912"/>
                      </a:cubicBezTo>
                      <a:cubicBezTo>
                        <a:pt x="17990" y="23912"/>
                        <a:pt x="18169" y="23870"/>
                        <a:pt x="18359" y="23775"/>
                      </a:cubicBezTo>
                      <a:cubicBezTo>
                        <a:pt x="19020" y="23445"/>
                        <a:pt x="18949" y="22712"/>
                        <a:pt x="18713" y="21956"/>
                      </a:cubicBezTo>
                      <a:lnTo>
                        <a:pt x="18713" y="21956"/>
                      </a:lnTo>
                      <a:cubicBezTo>
                        <a:pt x="19091" y="22368"/>
                        <a:pt x="19518" y="22705"/>
                        <a:pt x="19959" y="22705"/>
                      </a:cubicBezTo>
                      <a:cubicBezTo>
                        <a:pt x="20125" y="22705"/>
                        <a:pt x="20293" y="22657"/>
                        <a:pt x="20462" y="22547"/>
                      </a:cubicBezTo>
                      <a:cubicBezTo>
                        <a:pt x="21619" y="21791"/>
                        <a:pt x="20674" y="20302"/>
                        <a:pt x="20107" y="19499"/>
                      </a:cubicBezTo>
                      <a:cubicBezTo>
                        <a:pt x="18241" y="16734"/>
                        <a:pt x="15807" y="14466"/>
                        <a:pt x="13373" y="12222"/>
                      </a:cubicBezTo>
                      <a:lnTo>
                        <a:pt x="13373" y="12222"/>
                      </a:lnTo>
                      <a:cubicBezTo>
                        <a:pt x="16539" y="13214"/>
                        <a:pt x="19753" y="14183"/>
                        <a:pt x="23061" y="14395"/>
                      </a:cubicBezTo>
                      <a:cubicBezTo>
                        <a:pt x="23286" y="14412"/>
                        <a:pt x="23555" y="14430"/>
                        <a:pt x="23836" y="14430"/>
                      </a:cubicBezTo>
                      <a:cubicBezTo>
                        <a:pt x="24762" y="14430"/>
                        <a:pt x="25818" y="14236"/>
                        <a:pt x="25872" y="13167"/>
                      </a:cubicBezTo>
                      <a:cubicBezTo>
                        <a:pt x="25896" y="12458"/>
                        <a:pt x="25211" y="12103"/>
                        <a:pt x="24478" y="11962"/>
                      </a:cubicBezTo>
                      <a:cubicBezTo>
                        <a:pt x="25211" y="11796"/>
                        <a:pt x="25896" y="11442"/>
                        <a:pt x="25872" y="10733"/>
                      </a:cubicBezTo>
                      <a:cubicBezTo>
                        <a:pt x="25799" y="9667"/>
                        <a:pt x="24723" y="9473"/>
                        <a:pt x="23794" y="9473"/>
                      </a:cubicBezTo>
                      <a:cubicBezTo>
                        <a:pt x="23529" y="9473"/>
                        <a:pt x="23275" y="9489"/>
                        <a:pt x="23061" y="9504"/>
                      </a:cubicBezTo>
                      <a:cubicBezTo>
                        <a:pt x="19729" y="9717"/>
                        <a:pt x="16539" y="10686"/>
                        <a:pt x="13373" y="11678"/>
                      </a:cubicBezTo>
                      <a:cubicBezTo>
                        <a:pt x="15831" y="9434"/>
                        <a:pt x="18288" y="7165"/>
                        <a:pt x="20107" y="4401"/>
                      </a:cubicBezTo>
                      <a:cubicBezTo>
                        <a:pt x="20651" y="3598"/>
                        <a:pt x="21619" y="2085"/>
                        <a:pt x="20462" y="1353"/>
                      </a:cubicBezTo>
                      <a:cubicBezTo>
                        <a:pt x="20301" y="1250"/>
                        <a:pt x="20139" y="1205"/>
                        <a:pt x="19978" y="1205"/>
                      </a:cubicBezTo>
                      <a:cubicBezTo>
                        <a:pt x="19546" y="1205"/>
                        <a:pt x="19122" y="1531"/>
                        <a:pt x="18760" y="1944"/>
                      </a:cubicBezTo>
                      <a:cubicBezTo>
                        <a:pt x="18997" y="1235"/>
                        <a:pt x="19044" y="455"/>
                        <a:pt x="18406" y="148"/>
                      </a:cubicBezTo>
                      <a:cubicBezTo>
                        <a:pt x="18205" y="46"/>
                        <a:pt x="18015" y="0"/>
                        <a:pt x="17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8"/>
                <p:cNvSpPr/>
                <p:nvPr/>
              </p:nvSpPr>
              <p:spPr>
                <a:xfrm>
                  <a:off x="3745600" y="1960825"/>
                  <a:ext cx="560000" cy="558675"/>
                </a:xfrm>
                <a:custGeom>
                  <a:avLst/>
                  <a:gdLst/>
                  <a:ahLst/>
                  <a:cxnLst/>
                  <a:rect l="l" t="t" r="r" b="b"/>
                  <a:pathLst>
                    <a:path w="22400" h="22347" extrusionOk="0">
                      <a:moveTo>
                        <a:pt x="9455" y="54"/>
                      </a:moveTo>
                      <a:cubicBezTo>
                        <a:pt x="9398" y="54"/>
                        <a:pt x="9345" y="95"/>
                        <a:pt x="9357" y="178"/>
                      </a:cubicBezTo>
                      <a:cubicBezTo>
                        <a:pt x="9475" y="3060"/>
                        <a:pt x="9853" y="5919"/>
                        <a:pt x="10586" y="8731"/>
                      </a:cubicBezTo>
                      <a:cubicBezTo>
                        <a:pt x="10586" y="8779"/>
                        <a:pt x="10620" y="8799"/>
                        <a:pt x="10660" y="8799"/>
                      </a:cubicBezTo>
                      <a:cubicBezTo>
                        <a:pt x="10719" y="8799"/>
                        <a:pt x="10789" y="8754"/>
                        <a:pt x="10775" y="8684"/>
                      </a:cubicBezTo>
                      <a:cubicBezTo>
                        <a:pt x="10066" y="5896"/>
                        <a:pt x="9641" y="3037"/>
                        <a:pt x="9570" y="178"/>
                      </a:cubicBezTo>
                      <a:cubicBezTo>
                        <a:pt x="9570" y="95"/>
                        <a:pt x="9511" y="54"/>
                        <a:pt x="9455" y="54"/>
                      </a:cubicBezTo>
                      <a:close/>
                      <a:moveTo>
                        <a:pt x="15154" y="649"/>
                      </a:moveTo>
                      <a:cubicBezTo>
                        <a:pt x="15125" y="649"/>
                        <a:pt x="15096" y="663"/>
                        <a:pt x="15075" y="698"/>
                      </a:cubicBezTo>
                      <a:cubicBezTo>
                        <a:pt x="13728" y="3273"/>
                        <a:pt x="12665" y="5943"/>
                        <a:pt x="11862" y="8731"/>
                      </a:cubicBezTo>
                      <a:cubicBezTo>
                        <a:pt x="11831" y="8806"/>
                        <a:pt x="11898" y="8863"/>
                        <a:pt x="11968" y="8863"/>
                      </a:cubicBezTo>
                      <a:cubicBezTo>
                        <a:pt x="12008" y="8863"/>
                        <a:pt x="12049" y="8845"/>
                        <a:pt x="12074" y="8802"/>
                      </a:cubicBezTo>
                      <a:cubicBezTo>
                        <a:pt x="12830" y="6014"/>
                        <a:pt x="13917" y="3344"/>
                        <a:pt x="15264" y="816"/>
                      </a:cubicBezTo>
                      <a:cubicBezTo>
                        <a:pt x="15297" y="732"/>
                        <a:pt x="15224" y="649"/>
                        <a:pt x="15154" y="649"/>
                      </a:cubicBezTo>
                      <a:close/>
                      <a:moveTo>
                        <a:pt x="4156" y="2421"/>
                      </a:moveTo>
                      <a:cubicBezTo>
                        <a:pt x="4073" y="2421"/>
                        <a:pt x="3998" y="2504"/>
                        <a:pt x="4065" y="2588"/>
                      </a:cubicBezTo>
                      <a:cubicBezTo>
                        <a:pt x="5600" y="5022"/>
                        <a:pt x="7396" y="7313"/>
                        <a:pt x="9404" y="9393"/>
                      </a:cubicBezTo>
                      <a:cubicBezTo>
                        <a:pt x="9422" y="9406"/>
                        <a:pt x="9442" y="9412"/>
                        <a:pt x="9463" y="9412"/>
                      </a:cubicBezTo>
                      <a:cubicBezTo>
                        <a:pt x="9552" y="9412"/>
                        <a:pt x="9646" y="9304"/>
                        <a:pt x="9570" y="9227"/>
                      </a:cubicBezTo>
                      <a:cubicBezTo>
                        <a:pt x="7561" y="7172"/>
                        <a:pt x="5789" y="4927"/>
                        <a:pt x="4254" y="2470"/>
                      </a:cubicBezTo>
                      <a:cubicBezTo>
                        <a:pt x="4226" y="2435"/>
                        <a:pt x="4190" y="2421"/>
                        <a:pt x="4156" y="2421"/>
                      </a:cubicBezTo>
                      <a:close/>
                      <a:moveTo>
                        <a:pt x="13149" y="48"/>
                      </a:moveTo>
                      <a:cubicBezTo>
                        <a:pt x="13096" y="48"/>
                        <a:pt x="13043" y="83"/>
                        <a:pt x="13043" y="154"/>
                      </a:cubicBezTo>
                      <a:cubicBezTo>
                        <a:pt x="13019" y="1714"/>
                        <a:pt x="12689" y="3202"/>
                        <a:pt x="12381" y="4714"/>
                      </a:cubicBezTo>
                      <a:cubicBezTo>
                        <a:pt x="12074" y="6250"/>
                        <a:pt x="11743" y="7810"/>
                        <a:pt x="11389" y="9345"/>
                      </a:cubicBezTo>
                      <a:cubicBezTo>
                        <a:pt x="11375" y="9417"/>
                        <a:pt x="11447" y="9471"/>
                        <a:pt x="11512" y="9471"/>
                      </a:cubicBezTo>
                      <a:cubicBezTo>
                        <a:pt x="11554" y="9471"/>
                        <a:pt x="11592" y="9448"/>
                        <a:pt x="11602" y="9393"/>
                      </a:cubicBezTo>
                      <a:cubicBezTo>
                        <a:pt x="11956" y="7762"/>
                        <a:pt x="12311" y="6156"/>
                        <a:pt x="12618" y="4525"/>
                      </a:cubicBezTo>
                      <a:cubicBezTo>
                        <a:pt x="12925" y="3084"/>
                        <a:pt x="13208" y="1643"/>
                        <a:pt x="13256" y="154"/>
                      </a:cubicBezTo>
                      <a:cubicBezTo>
                        <a:pt x="13256" y="83"/>
                        <a:pt x="13202" y="48"/>
                        <a:pt x="13149" y="48"/>
                      </a:cubicBezTo>
                      <a:close/>
                      <a:moveTo>
                        <a:pt x="19843" y="4003"/>
                      </a:moveTo>
                      <a:cubicBezTo>
                        <a:pt x="19822" y="4003"/>
                        <a:pt x="19799" y="4011"/>
                        <a:pt x="19777" y="4029"/>
                      </a:cubicBezTo>
                      <a:cubicBezTo>
                        <a:pt x="17320" y="5565"/>
                        <a:pt x="15051" y="7384"/>
                        <a:pt x="12996" y="9393"/>
                      </a:cubicBezTo>
                      <a:cubicBezTo>
                        <a:pt x="12903" y="9448"/>
                        <a:pt x="12985" y="9563"/>
                        <a:pt x="13071" y="9563"/>
                      </a:cubicBezTo>
                      <a:cubicBezTo>
                        <a:pt x="13094" y="9563"/>
                        <a:pt x="13117" y="9554"/>
                        <a:pt x="13137" y="9534"/>
                      </a:cubicBezTo>
                      <a:cubicBezTo>
                        <a:pt x="15193" y="7526"/>
                        <a:pt x="17438" y="5754"/>
                        <a:pt x="19895" y="4218"/>
                      </a:cubicBezTo>
                      <a:cubicBezTo>
                        <a:pt x="19990" y="4142"/>
                        <a:pt x="19931" y="4003"/>
                        <a:pt x="19843" y="4003"/>
                      </a:cubicBezTo>
                      <a:close/>
                      <a:moveTo>
                        <a:pt x="7400" y="550"/>
                      </a:moveTo>
                      <a:cubicBezTo>
                        <a:pt x="7326" y="550"/>
                        <a:pt x="7253" y="625"/>
                        <a:pt x="7301" y="721"/>
                      </a:cubicBezTo>
                      <a:cubicBezTo>
                        <a:pt x="8058" y="2068"/>
                        <a:pt x="8530" y="3533"/>
                        <a:pt x="9003" y="4974"/>
                      </a:cubicBezTo>
                      <a:cubicBezTo>
                        <a:pt x="9499" y="6486"/>
                        <a:pt x="9971" y="7999"/>
                        <a:pt x="10444" y="9511"/>
                      </a:cubicBezTo>
                      <a:cubicBezTo>
                        <a:pt x="10453" y="9565"/>
                        <a:pt x="10493" y="9588"/>
                        <a:pt x="10536" y="9588"/>
                      </a:cubicBezTo>
                      <a:cubicBezTo>
                        <a:pt x="10607" y="9588"/>
                        <a:pt x="10686" y="9527"/>
                        <a:pt x="10657" y="9440"/>
                      </a:cubicBezTo>
                      <a:cubicBezTo>
                        <a:pt x="10160" y="7880"/>
                        <a:pt x="9641" y="6274"/>
                        <a:pt x="9144" y="4714"/>
                      </a:cubicBezTo>
                      <a:cubicBezTo>
                        <a:pt x="8672" y="3297"/>
                        <a:pt x="8199" y="1903"/>
                        <a:pt x="7491" y="603"/>
                      </a:cubicBezTo>
                      <a:cubicBezTo>
                        <a:pt x="7468" y="566"/>
                        <a:pt x="7434" y="550"/>
                        <a:pt x="7400" y="550"/>
                      </a:cubicBezTo>
                      <a:close/>
                      <a:moveTo>
                        <a:pt x="18380" y="2515"/>
                      </a:moveTo>
                      <a:cubicBezTo>
                        <a:pt x="18352" y="2515"/>
                        <a:pt x="18326" y="2530"/>
                        <a:pt x="18312" y="2564"/>
                      </a:cubicBezTo>
                      <a:cubicBezTo>
                        <a:pt x="17509" y="3864"/>
                        <a:pt x="16469" y="4998"/>
                        <a:pt x="15477" y="6156"/>
                      </a:cubicBezTo>
                      <a:cubicBezTo>
                        <a:pt x="14390" y="7337"/>
                        <a:pt x="13350" y="8518"/>
                        <a:pt x="12287" y="9676"/>
                      </a:cubicBezTo>
                      <a:cubicBezTo>
                        <a:pt x="12217" y="9763"/>
                        <a:pt x="12275" y="9862"/>
                        <a:pt x="12349" y="9862"/>
                      </a:cubicBezTo>
                      <a:cubicBezTo>
                        <a:pt x="12375" y="9862"/>
                        <a:pt x="12404" y="9849"/>
                        <a:pt x="12429" y="9818"/>
                      </a:cubicBezTo>
                      <a:cubicBezTo>
                        <a:pt x="13539" y="8613"/>
                        <a:pt x="14650" y="7384"/>
                        <a:pt x="15736" y="6156"/>
                      </a:cubicBezTo>
                      <a:cubicBezTo>
                        <a:pt x="16705" y="5069"/>
                        <a:pt x="17674" y="3935"/>
                        <a:pt x="18477" y="2682"/>
                      </a:cubicBezTo>
                      <a:cubicBezTo>
                        <a:pt x="18527" y="2599"/>
                        <a:pt x="18448" y="2515"/>
                        <a:pt x="18380" y="2515"/>
                      </a:cubicBezTo>
                      <a:close/>
                      <a:moveTo>
                        <a:pt x="2672" y="3864"/>
                      </a:moveTo>
                      <a:cubicBezTo>
                        <a:pt x="2573" y="3864"/>
                        <a:pt x="2526" y="4018"/>
                        <a:pt x="2623" y="4076"/>
                      </a:cubicBezTo>
                      <a:cubicBezTo>
                        <a:pt x="3923" y="4856"/>
                        <a:pt x="5081" y="5896"/>
                        <a:pt x="6215" y="6888"/>
                      </a:cubicBezTo>
                      <a:cubicBezTo>
                        <a:pt x="7396" y="7951"/>
                        <a:pt x="8577" y="8991"/>
                        <a:pt x="9735" y="10078"/>
                      </a:cubicBezTo>
                      <a:cubicBezTo>
                        <a:pt x="9763" y="10100"/>
                        <a:pt x="9791" y="10109"/>
                        <a:pt x="9818" y="10109"/>
                      </a:cubicBezTo>
                      <a:cubicBezTo>
                        <a:pt x="9905" y="10109"/>
                        <a:pt x="9968" y="10009"/>
                        <a:pt x="9877" y="9936"/>
                      </a:cubicBezTo>
                      <a:cubicBezTo>
                        <a:pt x="8672" y="8826"/>
                        <a:pt x="7420" y="7715"/>
                        <a:pt x="6215" y="6628"/>
                      </a:cubicBezTo>
                      <a:cubicBezTo>
                        <a:pt x="5128" y="5659"/>
                        <a:pt x="4017" y="4691"/>
                        <a:pt x="2741" y="3887"/>
                      </a:cubicBezTo>
                      <a:cubicBezTo>
                        <a:pt x="2716" y="3871"/>
                        <a:pt x="2693" y="3864"/>
                        <a:pt x="2672" y="3864"/>
                      </a:cubicBezTo>
                      <a:close/>
                      <a:moveTo>
                        <a:pt x="798" y="7085"/>
                      </a:moveTo>
                      <a:cubicBezTo>
                        <a:pt x="702" y="7085"/>
                        <a:pt x="633" y="7230"/>
                        <a:pt x="733" y="7290"/>
                      </a:cubicBezTo>
                      <a:cubicBezTo>
                        <a:pt x="3308" y="8637"/>
                        <a:pt x="5978" y="9700"/>
                        <a:pt x="8766" y="10503"/>
                      </a:cubicBezTo>
                      <a:cubicBezTo>
                        <a:pt x="8775" y="10504"/>
                        <a:pt x="8783" y="10505"/>
                        <a:pt x="8790" y="10505"/>
                      </a:cubicBezTo>
                      <a:cubicBezTo>
                        <a:pt x="8916" y="10505"/>
                        <a:pt x="8969" y="10335"/>
                        <a:pt x="8814" y="10290"/>
                      </a:cubicBezTo>
                      <a:cubicBezTo>
                        <a:pt x="6049" y="9534"/>
                        <a:pt x="3379" y="8447"/>
                        <a:pt x="851" y="7101"/>
                      </a:cubicBezTo>
                      <a:cubicBezTo>
                        <a:pt x="833" y="7090"/>
                        <a:pt x="815" y="7085"/>
                        <a:pt x="798" y="7085"/>
                      </a:cubicBezTo>
                      <a:close/>
                      <a:moveTo>
                        <a:pt x="21714" y="7266"/>
                      </a:moveTo>
                      <a:cubicBezTo>
                        <a:pt x="21692" y="7266"/>
                        <a:pt x="21669" y="7273"/>
                        <a:pt x="21643" y="7290"/>
                      </a:cubicBezTo>
                      <a:cubicBezTo>
                        <a:pt x="20273" y="8022"/>
                        <a:pt x="18832" y="8495"/>
                        <a:pt x="17390" y="8967"/>
                      </a:cubicBezTo>
                      <a:cubicBezTo>
                        <a:pt x="15878" y="9440"/>
                        <a:pt x="14366" y="9936"/>
                        <a:pt x="12878" y="10409"/>
                      </a:cubicBezTo>
                      <a:cubicBezTo>
                        <a:pt x="12732" y="10429"/>
                        <a:pt x="12769" y="10633"/>
                        <a:pt x="12877" y="10633"/>
                      </a:cubicBezTo>
                      <a:cubicBezTo>
                        <a:pt x="12892" y="10633"/>
                        <a:pt x="12908" y="10630"/>
                        <a:pt x="12925" y="10621"/>
                      </a:cubicBezTo>
                      <a:cubicBezTo>
                        <a:pt x="14484" y="10125"/>
                        <a:pt x="16091" y="9629"/>
                        <a:pt x="17650" y="9109"/>
                      </a:cubicBezTo>
                      <a:cubicBezTo>
                        <a:pt x="19068" y="8637"/>
                        <a:pt x="20462" y="8164"/>
                        <a:pt x="21761" y="7455"/>
                      </a:cubicBezTo>
                      <a:cubicBezTo>
                        <a:pt x="21859" y="7416"/>
                        <a:pt x="21812" y="7266"/>
                        <a:pt x="21714" y="7266"/>
                      </a:cubicBezTo>
                      <a:close/>
                      <a:moveTo>
                        <a:pt x="22209" y="9296"/>
                      </a:moveTo>
                      <a:cubicBezTo>
                        <a:pt x="22202" y="9296"/>
                        <a:pt x="22195" y="9297"/>
                        <a:pt x="22187" y="9298"/>
                      </a:cubicBezTo>
                      <a:cubicBezTo>
                        <a:pt x="19304" y="9416"/>
                        <a:pt x="16445" y="9794"/>
                        <a:pt x="13634" y="10527"/>
                      </a:cubicBezTo>
                      <a:cubicBezTo>
                        <a:pt x="13499" y="10527"/>
                        <a:pt x="13535" y="10718"/>
                        <a:pt x="13679" y="10718"/>
                      </a:cubicBezTo>
                      <a:cubicBezTo>
                        <a:pt x="13687" y="10718"/>
                        <a:pt x="13696" y="10717"/>
                        <a:pt x="13705" y="10716"/>
                      </a:cubicBezTo>
                      <a:cubicBezTo>
                        <a:pt x="16469" y="10007"/>
                        <a:pt x="19328" y="9582"/>
                        <a:pt x="22187" y="9511"/>
                      </a:cubicBezTo>
                      <a:cubicBezTo>
                        <a:pt x="22344" y="9511"/>
                        <a:pt x="22352" y="9296"/>
                        <a:pt x="22209" y="9296"/>
                      </a:cubicBezTo>
                      <a:close/>
                      <a:moveTo>
                        <a:pt x="11046" y="1"/>
                      </a:moveTo>
                      <a:cubicBezTo>
                        <a:pt x="10993" y="1"/>
                        <a:pt x="10940" y="36"/>
                        <a:pt x="10940" y="107"/>
                      </a:cubicBezTo>
                      <a:cubicBezTo>
                        <a:pt x="10987" y="958"/>
                        <a:pt x="10822" y="1832"/>
                        <a:pt x="10798" y="2682"/>
                      </a:cubicBezTo>
                      <a:cubicBezTo>
                        <a:pt x="10751" y="3557"/>
                        <a:pt x="10751" y="4478"/>
                        <a:pt x="10775" y="5376"/>
                      </a:cubicBezTo>
                      <a:cubicBezTo>
                        <a:pt x="10798" y="7148"/>
                        <a:pt x="10916" y="8873"/>
                        <a:pt x="11058" y="10645"/>
                      </a:cubicBezTo>
                      <a:cubicBezTo>
                        <a:pt x="11084" y="10734"/>
                        <a:pt x="11151" y="10776"/>
                        <a:pt x="11204" y="10776"/>
                      </a:cubicBezTo>
                      <a:cubicBezTo>
                        <a:pt x="11248" y="10776"/>
                        <a:pt x="11282" y="10746"/>
                        <a:pt x="11271" y="10692"/>
                      </a:cubicBezTo>
                      <a:cubicBezTo>
                        <a:pt x="11153" y="8920"/>
                        <a:pt x="11011" y="7172"/>
                        <a:pt x="10987" y="5400"/>
                      </a:cubicBezTo>
                      <a:cubicBezTo>
                        <a:pt x="10987" y="4549"/>
                        <a:pt x="10987" y="3651"/>
                        <a:pt x="11011" y="2801"/>
                      </a:cubicBezTo>
                      <a:cubicBezTo>
                        <a:pt x="11035" y="1903"/>
                        <a:pt x="11224" y="1005"/>
                        <a:pt x="11153" y="107"/>
                      </a:cubicBezTo>
                      <a:cubicBezTo>
                        <a:pt x="11153" y="36"/>
                        <a:pt x="11100" y="1"/>
                        <a:pt x="11046" y="1"/>
                      </a:cubicBezTo>
                      <a:close/>
                      <a:moveTo>
                        <a:pt x="5531" y="1547"/>
                      </a:moveTo>
                      <a:cubicBezTo>
                        <a:pt x="5455" y="1547"/>
                        <a:pt x="5392" y="1630"/>
                        <a:pt x="5459" y="1714"/>
                      </a:cubicBezTo>
                      <a:cubicBezTo>
                        <a:pt x="5931" y="2446"/>
                        <a:pt x="6215" y="3273"/>
                        <a:pt x="6616" y="4006"/>
                      </a:cubicBezTo>
                      <a:cubicBezTo>
                        <a:pt x="7018" y="4809"/>
                        <a:pt x="7467" y="5565"/>
                        <a:pt x="7939" y="6345"/>
                      </a:cubicBezTo>
                      <a:cubicBezTo>
                        <a:pt x="8861" y="7857"/>
                        <a:pt x="9853" y="9322"/>
                        <a:pt x="10846" y="10763"/>
                      </a:cubicBezTo>
                      <a:cubicBezTo>
                        <a:pt x="10873" y="10798"/>
                        <a:pt x="10909" y="10812"/>
                        <a:pt x="10943" y="10812"/>
                      </a:cubicBezTo>
                      <a:cubicBezTo>
                        <a:pt x="11027" y="10812"/>
                        <a:pt x="11101" y="10728"/>
                        <a:pt x="11035" y="10645"/>
                      </a:cubicBezTo>
                      <a:cubicBezTo>
                        <a:pt x="10042" y="9204"/>
                        <a:pt x="9026" y="7739"/>
                        <a:pt x="8105" y="6227"/>
                      </a:cubicBezTo>
                      <a:cubicBezTo>
                        <a:pt x="7680" y="5494"/>
                        <a:pt x="7231" y="4738"/>
                        <a:pt x="6853" y="3982"/>
                      </a:cubicBezTo>
                      <a:cubicBezTo>
                        <a:pt x="6427" y="3179"/>
                        <a:pt x="6096" y="2328"/>
                        <a:pt x="5624" y="1596"/>
                      </a:cubicBezTo>
                      <a:cubicBezTo>
                        <a:pt x="5596" y="1561"/>
                        <a:pt x="5563" y="1547"/>
                        <a:pt x="5531" y="1547"/>
                      </a:cubicBezTo>
                      <a:close/>
                      <a:moveTo>
                        <a:pt x="16608" y="1381"/>
                      </a:moveTo>
                      <a:cubicBezTo>
                        <a:pt x="16580" y="1381"/>
                        <a:pt x="16554" y="1396"/>
                        <a:pt x="16540" y="1430"/>
                      </a:cubicBezTo>
                      <a:cubicBezTo>
                        <a:pt x="16138" y="2210"/>
                        <a:pt x="15571" y="2895"/>
                        <a:pt x="15122" y="3604"/>
                      </a:cubicBezTo>
                      <a:cubicBezTo>
                        <a:pt x="14650" y="4360"/>
                        <a:pt x="14177" y="5140"/>
                        <a:pt x="13752" y="5919"/>
                      </a:cubicBezTo>
                      <a:cubicBezTo>
                        <a:pt x="12901" y="7455"/>
                        <a:pt x="12121" y="9062"/>
                        <a:pt x="11365" y="10645"/>
                      </a:cubicBezTo>
                      <a:cubicBezTo>
                        <a:pt x="11303" y="10754"/>
                        <a:pt x="11375" y="10843"/>
                        <a:pt x="11444" y="10843"/>
                      </a:cubicBezTo>
                      <a:cubicBezTo>
                        <a:pt x="11480" y="10843"/>
                        <a:pt x="11515" y="10819"/>
                        <a:pt x="11531" y="10763"/>
                      </a:cubicBezTo>
                      <a:cubicBezTo>
                        <a:pt x="12311" y="9180"/>
                        <a:pt x="13067" y="7573"/>
                        <a:pt x="13941" y="6038"/>
                      </a:cubicBezTo>
                      <a:cubicBezTo>
                        <a:pt x="14342" y="5281"/>
                        <a:pt x="14791" y="4549"/>
                        <a:pt x="15240" y="3793"/>
                      </a:cubicBezTo>
                      <a:cubicBezTo>
                        <a:pt x="15713" y="3060"/>
                        <a:pt x="16304" y="2352"/>
                        <a:pt x="16705" y="1548"/>
                      </a:cubicBezTo>
                      <a:cubicBezTo>
                        <a:pt x="16755" y="1465"/>
                        <a:pt x="16675" y="1381"/>
                        <a:pt x="16608" y="1381"/>
                      </a:cubicBezTo>
                      <a:close/>
                      <a:moveTo>
                        <a:pt x="235" y="9107"/>
                      </a:moveTo>
                      <a:cubicBezTo>
                        <a:pt x="72" y="9107"/>
                        <a:pt x="79" y="9322"/>
                        <a:pt x="237" y="9322"/>
                      </a:cubicBezTo>
                      <a:cubicBezTo>
                        <a:pt x="1773" y="9345"/>
                        <a:pt x="3261" y="9676"/>
                        <a:pt x="4773" y="9983"/>
                      </a:cubicBezTo>
                      <a:cubicBezTo>
                        <a:pt x="6309" y="10290"/>
                        <a:pt x="7869" y="10621"/>
                        <a:pt x="9404" y="10976"/>
                      </a:cubicBezTo>
                      <a:cubicBezTo>
                        <a:pt x="9414" y="10977"/>
                        <a:pt x="9423" y="10978"/>
                        <a:pt x="9432" y="10978"/>
                      </a:cubicBezTo>
                      <a:cubicBezTo>
                        <a:pt x="9575" y="10978"/>
                        <a:pt x="9609" y="10807"/>
                        <a:pt x="9475" y="10763"/>
                      </a:cubicBezTo>
                      <a:cubicBezTo>
                        <a:pt x="7845" y="10409"/>
                        <a:pt x="6262" y="10054"/>
                        <a:pt x="4632" y="9747"/>
                      </a:cubicBezTo>
                      <a:cubicBezTo>
                        <a:pt x="3190" y="9440"/>
                        <a:pt x="1725" y="9156"/>
                        <a:pt x="261" y="9109"/>
                      </a:cubicBezTo>
                      <a:cubicBezTo>
                        <a:pt x="252" y="9108"/>
                        <a:pt x="243" y="9107"/>
                        <a:pt x="235" y="9107"/>
                      </a:cubicBezTo>
                      <a:close/>
                      <a:moveTo>
                        <a:pt x="1540" y="5666"/>
                      </a:moveTo>
                      <a:cubicBezTo>
                        <a:pt x="1440" y="5666"/>
                        <a:pt x="1391" y="5794"/>
                        <a:pt x="1489" y="5872"/>
                      </a:cubicBezTo>
                      <a:cubicBezTo>
                        <a:pt x="2269" y="6250"/>
                        <a:pt x="2954" y="6817"/>
                        <a:pt x="3663" y="7290"/>
                      </a:cubicBezTo>
                      <a:cubicBezTo>
                        <a:pt x="4419" y="7762"/>
                        <a:pt x="5199" y="8235"/>
                        <a:pt x="5978" y="8637"/>
                      </a:cubicBezTo>
                      <a:cubicBezTo>
                        <a:pt x="7514" y="9511"/>
                        <a:pt x="9121" y="10267"/>
                        <a:pt x="10704" y="11023"/>
                      </a:cubicBezTo>
                      <a:cubicBezTo>
                        <a:pt x="10722" y="11034"/>
                        <a:pt x="10740" y="11039"/>
                        <a:pt x="10758" y="11039"/>
                      </a:cubicBezTo>
                      <a:cubicBezTo>
                        <a:pt x="10853" y="11039"/>
                        <a:pt x="10922" y="10897"/>
                        <a:pt x="10822" y="10857"/>
                      </a:cubicBezTo>
                      <a:cubicBezTo>
                        <a:pt x="9239" y="10101"/>
                        <a:pt x="7632" y="9322"/>
                        <a:pt x="6096" y="8471"/>
                      </a:cubicBezTo>
                      <a:cubicBezTo>
                        <a:pt x="5340" y="8046"/>
                        <a:pt x="4608" y="7621"/>
                        <a:pt x="3852" y="7172"/>
                      </a:cubicBezTo>
                      <a:cubicBezTo>
                        <a:pt x="3119" y="6699"/>
                        <a:pt x="2411" y="6108"/>
                        <a:pt x="1607" y="5683"/>
                      </a:cubicBezTo>
                      <a:cubicBezTo>
                        <a:pt x="1583" y="5671"/>
                        <a:pt x="1561" y="5666"/>
                        <a:pt x="1540" y="5666"/>
                      </a:cubicBezTo>
                      <a:close/>
                      <a:moveTo>
                        <a:pt x="20693" y="5397"/>
                      </a:moveTo>
                      <a:cubicBezTo>
                        <a:pt x="20672" y="5397"/>
                        <a:pt x="20650" y="5405"/>
                        <a:pt x="20627" y="5423"/>
                      </a:cubicBezTo>
                      <a:cubicBezTo>
                        <a:pt x="19919" y="5896"/>
                        <a:pt x="19092" y="6203"/>
                        <a:pt x="18335" y="6581"/>
                      </a:cubicBezTo>
                      <a:cubicBezTo>
                        <a:pt x="17532" y="6983"/>
                        <a:pt x="16752" y="7432"/>
                        <a:pt x="15996" y="7904"/>
                      </a:cubicBezTo>
                      <a:cubicBezTo>
                        <a:pt x="14484" y="8826"/>
                        <a:pt x="13019" y="9818"/>
                        <a:pt x="11578" y="10834"/>
                      </a:cubicBezTo>
                      <a:cubicBezTo>
                        <a:pt x="11485" y="10909"/>
                        <a:pt x="11539" y="11027"/>
                        <a:pt x="11624" y="11027"/>
                      </a:cubicBezTo>
                      <a:cubicBezTo>
                        <a:pt x="11628" y="11027"/>
                        <a:pt x="11632" y="11027"/>
                        <a:pt x="11637" y="11027"/>
                      </a:cubicBezTo>
                      <a:lnTo>
                        <a:pt x="11637" y="11027"/>
                      </a:lnTo>
                      <a:cubicBezTo>
                        <a:pt x="11566" y="11084"/>
                        <a:pt x="11587" y="11214"/>
                        <a:pt x="11697" y="11214"/>
                      </a:cubicBezTo>
                      <a:cubicBezTo>
                        <a:pt x="11704" y="11214"/>
                        <a:pt x="11712" y="11213"/>
                        <a:pt x="11720" y="11212"/>
                      </a:cubicBezTo>
                      <a:cubicBezTo>
                        <a:pt x="13492" y="11070"/>
                        <a:pt x="15217" y="10952"/>
                        <a:pt x="16989" y="10928"/>
                      </a:cubicBezTo>
                      <a:cubicBezTo>
                        <a:pt x="17382" y="10907"/>
                        <a:pt x="17775" y="10895"/>
                        <a:pt x="18165" y="10895"/>
                      </a:cubicBezTo>
                      <a:cubicBezTo>
                        <a:pt x="18644" y="10895"/>
                        <a:pt x="19119" y="10913"/>
                        <a:pt x="19588" y="10952"/>
                      </a:cubicBezTo>
                      <a:cubicBezTo>
                        <a:pt x="20345" y="10972"/>
                        <a:pt x="21119" y="11110"/>
                        <a:pt x="21868" y="11110"/>
                      </a:cubicBezTo>
                      <a:cubicBezTo>
                        <a:pt x="22007" y="11110"/>
                        <a:pt x="22145" y="11105"/>
                        <a:pt x="22281" y="11094"/>
                      </a:cubicBezTo>
                      <a:cubicBezTo>
                        <a:pt x="22399" y="11094"/>
                        <a:pt x="22399" y="10881"/>
                        <a:pt x="22258" y="10881"/>
                      </a:cubicBezTo>
                      <a:cubicBezTo>
                        <a:pt x="22095" y="10895"/>
                        <a:pt x="21933" y="10900"/>
                        <a:pt x="21770" y="10900"/>
                      </a:cubicBezTo>
                      <a:cubicBezTo>
                        <a:pt x="21081" y="10900"/>
                        <a:pt x="20390" y="10797"/>
                        <a:pt x="19682" y="10739"/>
                      </a:cubicBezTo>
                      <a:cubicBezTo>
                        <a:pt x="18808" y="10716"/>
                        <a:pt x="17887" y="10716"/>
                        <a:pt x="16989" y="10716"/>
                      </a:cubicBezTo>
                      <a:cubicBezTo>
                        <a:pt x="15217" y="10739"/>
                        <a:pt x="13492" y="10881"/>
                        <a:pt x="11720" y="10999"/>
                      </a:cubicBezTo>
                      <a:cubicBezTo>
                        <a:pt x="11710" y="10999"/>
                        <a:pt x="11702" y="11000"/>
                        <a:pt x="11693" y="11001"/>
                      </a:cubicBezTo>
                      <a:lnTo>
                        <a:pt x="11693" y="11001"/>
                      </a:lnTo>
                      <a:cubicBezTo>
                        <a:pt x="11694" y="11001"/>
                        <a:pt x="11695" y="11000"/>
                        <a:pt x="11696" y="10999"/>
                      </a:cubicBezTo>
                      <a:cubicBezTo>
                        <a:pt x="13137" y="10007"/>
                        <a:pt x="14602" y="8991"/>
                        <a:pt x="16115" y="8069"/>
                      </a:cubicBezTo>
                      <a:cubicBezTo>
                        <a:pt x="16847" y="7644"/>
                        <a:pt x="17603" y="7195"/>
                        <a:pt x="18359" y="6817"/>
                      </a:cubicBezTo>
                      <a:cubicBezTo>
                        <a:pt x="19162" y="6392"/>
                        <a:pt x="20013" y="6085"/>
                        <a:pt x="20745" y="5612"/>
                      </a:cubicBezTo>
                      <a:cubicBezTo>
                        <a:pt x="20841" y="5536"/>
                        <a:pt x="20782" y="5397"/>
                        <a:pt x="20693" y="5397"/>
                      </a:cubicBezTo>
                      <a:close/>
                      <a:moveTo>
                        <a:pt x="8721" y="11588"/>
                      </a:moveTo>
                      <a:cubicBezTo>
                        <a:pt x="8713" y="11588"/>
                        <a:pt x="8704" y="11589"/>
                        <a:pt x="8696" y="11590"/>
                      </a:cubicBezTo>
                      <a:cubicBezTo>
                        <a:pt x="5931" y="12299"/>
                        <a:pt x="3072" y="12724"/>
                        <a:pt x="190" y="12795"/>
                      </a:cubicBezTo>
                      <a:cubicBezTo>
                        <a:pt x="55" y="12795"/>
                        <a:pt x="48" y="13009"/>
                        <a:pt x="170" y="13009"/>
                      </a:cubicBezTo>
                      <a:cubicBezTo>
                        <a:pt x="176" y="13009"/>
                        <a:pt x="183" y="13009"/>
                        <a:pt x="190" y="13008"/>
                      </a:cubicBezTo>
                      <a:cubicBezTo>
                        <a:pt x="3096" y="12889"/>
                        <a:pt x="5955" y="12511"/>
                        <a:pt x="8766" y="11779"/>
                      </a:cubicBezTo>
                      <a:cubicBezTo>
                        <a:pt x="8901" y="11779"/>
                        <a:pt x="8865" y="11588"/>
                        <a:pt x="8721" y="11588"/>
                      </a:cubicBezTo>
                      <a:close/>
                      <a:moveTo>
                        <a:pt x="12995" y="11328"/>
                      </a:moveTo>
                      <a:cubicBezTo>
                        <a:pt x="12870" y="11328"/>
                        <a:pt x="12815" y="11498"/>
                        <a:pt x="12948" y="11543"/>
                      </a:cubicBezTo>
                      <a:cubicBezTo>
                        <a:pt x="14579" y="11897"/>
                        <a:pt x="16162" y="12251"/>
                        <a:pt x="17792" y="12582"/>
                      </a:cubicBezTo>
                      <a:cubicBezTo>
                        <a:pt x="19233" y="12866"/>
                        <a:pt x="20698" y="13173"/>
                        <a:pt x="22163" y="13197"/>
                      </a:cubicBezTo>
                      <a:cubicBezTo>
                        <a:pt x="22171" y="13198"/>
                        <a:pt x="22179" y="13198"/>
                        <a:pt x="22186" y="13198"/>
                      </a:cubicBezTo>
                      <a:cubicBezTo>
                        <a:pt x="22328" y="13198"/>
                        <a:pt x="22323" y="12984"/>
                        <a:pt x="22210" y="12984"/>
                      </a:cubicBezTo>
                      <a:cubicBezTo>
                        <a:pt x="20675" y="12960"/>
                        <a:pt x="19162" y="12630"/>
                        <a:pt x="17650" y="12346"/>
                      </a:cubicBezTo>
                      <a:cubicBezTo>
                        <a:pt x="16115" y="12015"/>
                        <a:pt x="14555" y="11684"/>
                        <a:pt x="13019" y="11330"/>
                      </a:cubicBezTo>
                      <a:cubicBezTo>
                        <a:pt x="13011" y="11329"/>
                        <a:pt x="13003" y="11328"/>
                        <a:pt x="12995" y="11328"/>
                      </a:cubicBezTo>
                      <a:close/>
                      <a:moveTo>
                        <a:pt x="9523" y="11672"/>
                      </a:moveTo>
                      <a:cubicBezTo>
                        <a:pt x="9508" y="11672"/>
                        <a:pt x="9492" y="11676"/>
                        <a:pt x="9475" y="11684"/>
                      </a:cubicBezTo>
                      <a:cubicBezTo>
                        <a:pt x="7916" y="12181"/>
                        <a:pt x="6309" y="12700"/>
                        <a:pt x="4750" y="13197"/>
                      </a:cubicBezTo>
                      <a:cubicBezTo>
                        <a:pt x="3332" y="13669"/>
                        <a:pt x="1938" y="14142"/>
                        <a:pt x="639" y="14851"/>
                      </a:cubicBezTo>
                      <a:cubicBezTo>
                        <a:pt x="541" y="14889"/>
                        <a:pt x="588" y="15040"/>
                        <a:pt x="686" y="15040"/>
                      </a:cubicBezTo>
                      <a:cubicBezTo>
                        <a:pt x="708" y="15040"/>
                        <a:pt x="731" y="15033"/>
                        <a:pt x="757" y="15016"/>
                      </a:cubicBezTo>
                      <a:cubicBezTo>
                        <a:pt x="2127" y="14283"/>
                        <a:pt x="3568" y="13811"/>
                        <a:pt x="5010" y="13338"/>
                      </a:cubicBezTo>
                      <a:cubicBezTo>
                        <a:pt x="6522" y="12866"/>
                        <a:pt x="8034" y="12370"/>
                        <a:pt x="9522" y="11897"/>
                      </a:cubicBezTo>
                      <a:cubicBezTo>
                        <a:pt x="9668" y="11876"/>
                        <a:pt x="9631" y="11672"/>
                        <a:pt x="9523" y="11672"/>
                      </a:cubicBezTo>
                      <a:close/>
                      <a:moveTo>
                        <a:pt x="13610" y="11801"/>
                      </a:moveTo>
                      <a:cubicBezTo>
                        <a:pt x="13484" y="11801"/>
                        <a:pt x="13429" y="11971"/>
                        <a:pt x="13563" y="12015"/>
                      </a:cubicBezTo>
                      <a:cubicBezTo>
                        <a:pt x="16351" y="12771"/>
                        <a:pt x="18997" y="13858"/>
                        <a:pt x="21549" y="15205"/>
                      </a:cubicBezTo>
                      <a:cubicBezTo>
                        <a:pt x="21570" y="15222"/>
                        <a:pt x="21591" y="15229"/>
                        <a:pt x="21610" y="15229"/>
                      </a:cubicBezTo>
                      <a:cubicBezTo>
                        <a:pt x="21701" y="15229"/>
                        <a:pt x="21764" y="15074"/>
                        <a:pt x="21667" y="15016"/>
                      </a:cubicBezTo>
                      <a:cubicBezTo>
                        <a:pt x="19092" y="13669"/>
                        <a:pt x="16422" y="12606"/>
                        <a:pt x="13634" y="11803"/>
                      </a:cubicBezTo>
                      <a:cubicBezTo>
                        <a:pt x="13625" y="11801"/>
                        <a:pt x="13617" y="11801"/>
                        <a:pt x="13610" y="11801"/>
                      </a:cubicBezTo>
                      <a:close/>
                      <a:moveTo>
                        <a:pt x="11642" y="11267"/>
                      </a:moveTo>
                      <a:cubicBezTo>
                        <a:pt x="11547" y="11267"/>
                        <a:pt x="11478" y="11408"/>
                        <a:pt x="11578" y="11448"/>
                      </a:cubicBezTo>
                      <a:cubicBezTo>
                        <a:pt x="13161" y="12204"/>
                        <a:pt x="14768" y="12984"/>
                        <a:pt x="16304" y="13835"/>
                      </a:cubicBezTo>
                      <a:cubicBezTo>
                        <a:pt x="17060" y="14260"/>
                        <a:pt x="17792" y="14709"/>
                        <a:pt x="18548" y="15134"/>
                      </a:cubicBezTo>
                      <a:cubicBezTo>
                        <a:pt x="19281" y="15607"/>
                        <a:pt x="19989" y="16197"/>
                        <a:pt x="20793" y="16623"/>
                      </a:cubicBezTo>
                      <a:cubicBezTo>
                        <a:pt x="20820" y="16641"/>
                        <a:pt x="20845" y="16648"/>
                        <a:pt x="20867" y="16648"/>
                      </a:cubicBezTo>
                      <a:cubicBezTo>
                        <a:pt x="20962" y="16648"/>
                        <a:pt x="21002" y="16510"/>
                        <a:pt x="20887" y="16434"/>
                      </a:cubicBezTo>
                      <a:cubicBezTo>
                        <a:pt x="20131" y="16055"/>
                        <a:pt x="19446" y="15488"/>
                        <a:pt x="18737" y="15016"/>
                      </a:cubicBezTo>
                      <a:cubicBezTo>
                        <a:pt x="17981" y="14543"/>
                        <a:pt x="17201" y="14071"/>
                        <a:pt x="16422" y="13669"/>
                      </a:cubicBezTo>
                      <a:cubicBezTo>
                        <a:pt x="14886" y="12795"/>
                        <a:pt x="13279" y="12039"/>
                        <a:pt x="11696" y="11283"/>
                      </a:cubicBezTo>
                      <a:cubicBezTo>
                        <a:pt x="11678" y="11272"/>
                        <a:pt x="11660" y="11267"/>
                        <a:pt x="11642" y="11267"/>
                      </a:cubicBezTo>
                      <a:close/>
                      <a:moveTo>
                        <a:pt x="10726" y="11092"/>
                      </a:moveTo>
                      <a:cubicBezTo>
                        <a:pt x="10719" y="11092"/>
                        <a:pt x="10712" y="11093"/>
                        <a:pt x="10704" y="11094"/>
                      </a:cubicBezTo>
                      <a:cubicBezTo>
                        <a:pt x="8932" y="11236"/>
                        <a:pt x="7207" y="11354"/>
                        <a:pt x="5435" y="11401"/>
                      </a:cubicBezTo>
                      <a:cubicBezTo>
                        <a:pt x="5115" y="11410"/>
                        <a:pt x="4795" y="11415"/>
                        <a:pt x="4476" y="11415"/>
                      </a:cubicBezTo>
                      <a:cubicBezTo>
                        <a:pt x="3924" y="11415"/>
                        <a:pt x="3375" y="11399"/>
                        <a:pt x="2836" y="11354"/>
                      </a:cubicBezTo>
                      <a:cubicBezTo>
                        <a:pt x="2049" y="11333"/>
                        <a:pt x="1245" y="11203"/>
                        <a:pt x="469" y="11203"/>
                      </a:cubicBezTo>
                      <a:cubicBezTo>
                        <a:pt x="360" y="11203"/>
                        <a:pt x="251" y="11206"/>
                        <a:pt x="142" y="11212"/>
                      </a:cubicBezTo>
                      <a:cubicBezTo>
                        <a:pt x="7" y="11212"/>
                        <a:pt x="1" y="11426"/>
                        <a:pt x="123" y="11426"/>
                      </a:cubicBezTo>
                      <a:cubicBezTo>
                        <a:pt x="129" y="11426"/>
                        <a:pt x="136" y="11426"/>
                        <a:pt x="142" y="11425"/>
                      </a:cubicBezTo>
                      <a:cubicBezTo>
                        <a:pt x="289" y="11412"/>
                        <a:pt x="437" y="11407"/>
                        <a:pt x="586" y="11407"/>
                      </a:cubicBezTo>
                      <a:cubicBezTo>
                        <a:pt x="1301" y="11407"/>
                        <a:pt x="2037" y="11527"/>
                        <a:pt x="2741" y="11566"/>
                      </a:cubicBezTo>
                      <a:cubicBezTo>
                        <a:pt x="3616" y="11590"/>
                        <a:pt x="4537" y="11590"/>
                        <a:pt x="5435" y="11590"/>
                      </a:cubicBezTo>
                      <a:cubicBezTo>
                        <a:pt x="7207" y="11566"/>
                        <a:pt x="8932" y="11425"/>
                        <a:pt x="10704" y="11306"/>
                      </a:cubicBezTo>
                      <a:lnTo>
                        <a:pt x="10704" y="11306"/>
                      </a:lnTo>
                      <a:cubicBezTo>
                        <a:pt x="9263" y="12299"/>
                        <a:pt x="7798" y="13315"/>
                        <a:pt x="6286" y="14236"/>
                      </a:cubicBezTo>
                      <a:cubicBezTo>
                        <a:pt x="5553" y="14661"/>
                        <a:pt x="4797" y="15110"/>
                        <a:pt x="4041" y="15488"/>
                      </a:cubicBezTo>
                      <a:cubicBezTo>
                        <a:pt x="3238" y="15914"/>
                        <a:pt x="2387" y="16245"/>
                        <a:pt x="1655" y="16717"/>
                      </a:cubicBezTo>
                      <a:cubicBezTo>
                        <a:pt x="1559" y="16774"/>
                        <a:pt x="1618" y="16908"/>
                        <a:pt x="1694" y="16908"/>
                      </a:cubicBezTo>
                      <a:cubicBezTo>
                        <a:pt x="1712" y="16908"/>
                        <a:pt x="1731" y="16901"/>
                        <a:pt x="1749" y="16882"/>
                      </a:cubicBezTo>
                      <a:cubicBezTo>
                        <a:pt x="2458" y="16410"/>
                        <a:pt x="3285" y="16126"/>
                        <a:pt x="4065" y="15725"/>
                      </a:cubicBezTo>
                      <a:cubicBezTo>
                        <a:pt x="4868" y="15323"/>
                        <a:pt x="5624" y="14874"/>
                        <a:pt x="6404" y="14402"/>
                      </a:cubicBezTo>
                      <a:cubicBezTo>
                        <a:pt x="7916" y="13480"/>
                        <a:pt x="9381" y="12488"/>
                        <a:pt x="10822" y="11472"/>
                      </a:cubicBezTo>
                      <a:cubicBezTo>
                        <a:pt x="10912" y="11418"/>
                        <a:pt x="10864" y="11294"/>
                        <a:pt x="10784" y="11282"/>
                      </a:cubicBezTo>
                      <a:lnTo>
                        <a:pt x="10784" y="11282"/>
                      </a:lnTo>
                      <a:cubicBezTo>
                        <a:pt x="10858" y="11225"/>
                        <a:pt x="10839" y="11092"/>
                        <a:pt x="10726" y="11092"/>
                      </a:cubicBezTo>
                      <a:close/>
                      <a:moveTo>
                        <a:pt x="9330" y="12752"/>
                      </a:moveTo>
                      <a:cubicBezTo>
                        <a:pt x="9308" y="12752"/>
                        <a:pt x="9285" y="12758"/>
                        <a:pt x="9263" y="12771"/>
                      </a:cubicBezTo>
                      <a:cubicBezTo>
                        <a:pt x="7207" y="14780"/>
                        <a:pt x="4939" y="16552"/>
                        <a:pt x="2505" y="18087"/>
                      </a:cubicBezTo>
                      <a:cubicBezTo>
                        <a:pt x="2410" y="18164"/>
                        <a:pt x="2469" y="18302"/>
                        <a:pt x="2557" y="18302"/>
                      </a:cubicBezTo>
                      <a:cubicBezTo>
                        <a:pt x="2578" y="18302"/>
                        <a:pt x="2601" y="18295"/>
                        <a:pt x="2623" y="18276"/>
                      </a:cubicBezTo>
                      <a:cubicBezTo>
                        <a:pt x="5081" y="16741"/>
                        <a:pt x="7349" y="14921"/>
                        <a:pt x="9404" y="12937"/>
                      </a:cubicBezTo>
                      <a:cubicBezTo>
                        <a:pt x="9500" y="12860"/>
                        <a:pt x="9425" y="12752"/>
                        <a:pt x="9330" y="12752"/>
                      </a:cubicBezTo>
                      <a:close/>
                      <a:moveTo>
                        <a:pt x="12582" y="12197"/>
                      </a:moveTo>
                      <a:cubicBezTo>
                        <a:pt x="12495" y="12197"/>
                        <a:pt x="12432" y="12297"/>
                        <a:pt x="12523" y="12370"/>
                      </a:cubicBezTo>
                      <a:cubicBezTo>
                        <a:pt x="13728" y="13480"/>
                        <a:pt x="14957" y="14567"/>
                        <a:pt x="16162" y="15677"/>
                      </a:cubicBezTo>
                      <a:cubicBezTo>
                        <a:pt x="17272" y="16646"/>
                        <a:pt x="18383" y="17615"/>
                        <a:pt x="19659" y="18418"/>
                      </a:cubicBezTo>
                      <a:cubicBezTo>
                        <a:pt x="19684" y="18435"/>
                        <a:pt x="19708" y="18442"/>
                        <a:pt x="19731" y="18442"/>
                      </a:cubicBezTo>
                      <a:cubicBezTo>
                        <a:pt x="19834" y="18442"/>
                        <a:pt x="19893" y="18292"/>
                        <a:pt x="19777" y="18253"/>
                      </a:cubicBezTo>
                      <a:cubicBezTo>
                        <a:pt x="18477" y="17450"/>
                        <a:pt x="17320" y="16410"/>
                        <a:pt x="16162" y="15418"/>
                      </a:cubicBezTo>
                      <a:cubicBezTo>
                        <a:pt x="14980" y="14354"/>
                        <a:pt x="13799" y="13315"/>
                        <a:pt x="12665" y="12228"/>
                      </a:cubicBezTo>
                      <a:cubicBezTo>
                        <a:pt x="12637" y="12206"/>
                        <a:pt x="12609" y="12197"/>
                        <a:pt x="12582" y="12197"/>
                      </a:cubicBezTo>
                      <a:close/>
                      <a:moveTo>
                        <a:pt x="10076" y="12443"/>
                      </a:moveTo>
                      <a:cubicBezTo>
                        <a:pt x="10049" y="12443"/>
                        <a:pt x="10020" y="12456"/>
                        <a:pt x="9995" y="12488"/>
                      </a:cubicBezTo>
                      <a:cubicBezTo>
                        <a:pt x="8885" y="13693"/>
                        <a:pt x="7798" y="14945"/>
                        <a:pt x="6687" y="16150"/>
                      </a:cubicBezTo>
                      <a:cubicBezTo>
                        <a:pt x="5718" y="17237"/>
                        <a:pt x="4750" y="18371"/>
                        <a:pt x="3946" y="19623"/>
                      </a:cubicBezTo>
                      <a:cubicBezTo>
                        <a:pt x="3913" y="19707"/>
                        <a:pt x="3986" y="19790"/>
                        <a:pt x="4057" y="19790"/>
                      </a:cubicBezTo>
                      <a:cubicBezTo>
                        <a:pt x="4086" y="19790"/>
                        <a:pt x="4115" y="19776"/>
                        <a:pt x="4135" y="19741"/>
                      </a:cubicBezTo>
                      <a:cubicBezTo>
                        <a:pt x="4915" y="18442"/>
                        <a:pt x="5955" y="17308"/>
                        <a:pt x="6971" y="16150"/>
                      </a:cubicBezTo>
                      <a:cubicBezTo>
                        <a:pt x="7987" y="14969"/>
                        <a:pt x="9050" y="13787"/>
                        <a:pt x="10160" y="12630"/>
                      </a:cubicBezTo>
                      <a:cubicBezTo>
                        <a:pt x="10212" y="12543"/>
                        <a:pt x="10150" y="12443"/>
                        <a:pt x="10076" y="12443"/>
                      </a:cubicBezTo>
                      <a:close/>
                      <a:moveTo>
                        <a:pt x="12920" y="12906"/>
                      </a:moveTo>
                      <a:cubicBezTo>
                        <a:pt x="12830" y="12906"/>
                        <a:pt x="12740" y="13006"/>
                        <a:pt x="12830" y="13078"/>
                      </a:cubicBezTo>
                      <a:cubicBezTo>
                        <a:pt x="14839" y="15134"/>
                        <a:pt x="16611" y="17379"/>
                        <a:pt x="18146" y="19836"/>
                      </a:cubicBezTo>
                      <a:cubicBezTo>
                        <a:pt x="18174" y="19870"/>
                        <a:pt x="18210" y="19885"/>
                        <a:pt x="18244" y="19885"/>
                      </a:cubicBezTo>
                      <a:cubicBezTo>
                        <a:pt x="18327" y="19885"/>
                        <a:pt x="18402" y="19801"/>
                        <a:pt x="18335" y="19718"/>
                      </a:cubicBezTo>
                      <a:cubicBezTo>
                        <a:pt x="16800" y="17308"/>
                        <a:pt x="14980" y="14992"/>
                        <a:pt x="12996" y="12937"/>
                      </a:cubicBezTo>
                      <a:cubicBezTo>
                        <a:pt x="12974" y="12915"/>
                        <a:pt x="12947" y="12906"/>
                        <a:pt x="12920" y="12906"/>
                      </a:cubicBezTo>
                      <a:close/>
                      <a:moveTo>
                        <a:pt x="11448" y="11494"/>
                      </a:moveTo>
                      <a:cubicBezTo>
                        <a:pt x="11374" y="11494"/>
                        <a:pt x="11299" y="11577"/>
                        <a:pt x="11365" y="11661"/>
                      </a:cubicBezTo>
                      <a:cubicBezTo>
                        <a:pt x="12358" y="13102"/>
                        <a:pt x="13374" y="14591"/>
                        <a:pt x="14295" y="16079"/>
                      </a:cubicBezTo>
                      <a:cubicBezTo>
                        <a:pt x="14721" y="16835"/>
                        <a:pt x="15169" y="17568"/>
                        <a:pt x="15547" y="18324"/>
                      </a:cubicBezTo>
                      <a:cubicBezTo>
                        <a:pt x="15973" y="19127"/>
                        <a:pt x="16280" y="19978"/>
                        <a:pt x="16752" y="20734"/>
                      </a:cubicBezTo>
                      <a:cubicBezTo>
                        <a:pt x="16780" y="20768"/>
                        <a:pt x="16816" y="20783"/>
                        <a:pt x="16850" y="20783"/>
                      </a:cubicBezTo>
                      <a:cubicBezTo>
                        <a:pt x="16933" y="20783"/>
                        <a:pt x="17008" y="20699"/>
                        <a:pt x="16941" y="20616"/>
                      </a:cubicBezTo>
                      <a:cubicBezTo>
                        <a:pt x="16493" y="19859"/>
                        <a:pt x="16162" y="19033"/>
                        <a:pt x="15784" y="18300"/>
                      </a:cubicBezTo>
                      <a:cubicBezTo>
                        <a:pt x="15382" y="17497"/>
                        <a:pt x="14933" y="16741"/>
                        <a:pt x="14461" y="15961"/>
                      </a:cubicBezTo>
                      <a:cubicBezTo>
                        <a:pt x="13539" y="14472"/>
                        <a:pt x="12547" y="12984"/>
                        <a:pt x="11531" y="11543"/>
                      </a:cubicBezTo>
                      <a:cubicBezTo>
                        <a:pt x="11510" y="11508"/>
                        <a:pt x="11479" y="11494"/>
                        <a:pt x="11448" y="11494"/>
                      </a:cubicBezTo>
                      <a:close/>
                      <a:moveTo>
                        <a:pt x="10950" y="11479"/>
                      </a:moveTo>
                      <a:cubicBezTo>
                        <a:pt x="10916" y="11479"/>
                        <a:pt x="10884" y="11497"/>
                        <a:pt x="10869" y="11543"/>
                      </a:cubicBezTo>
                      <a:cubicBezTo>
                        <a:pt x="10090" y="13126"/>
                        <a:pt x="9333" y="14732"/>
                        <a:pt x="8459" y="16268"/>
                      </a:cubicBezTo>
                      <a:cubicBezTo>
                        <a:pt x="8058" y="17024"/>
                        <a:pt x="7609" y="17780"/>
                        <a:pt x="7160" y="18513"/>
                      </a:cubicBezTo>
                      <a:cubicBezTo>
                        <a:pt x="6687" y="19245"/>
                        <a:pt x="6096" y="19954"/>
                        <a:pt x="5695" y="20757"/>
                      </a:cubicBezTo>
                      <a:cubicBezTo>
                        <a:pt x="5645" y="20841"/>
                        <a:pt x="5725" y="20924"/>
                        <a:pt x="5792" y="20924"/>
                      </a:cubicBezTo>
                      <a:cubicBezTo>
                        <a:pt x="5820" y="20924"/>
                        <a:pt x="5846" y="20910"/>
                        <a:pt x="5860" y="20875"/>
                      </a:cubicBezTo>
                      <a:cubicBezTo>
                        <a:pt x="6262" y="20096"/>
                        <a:pt x="6805" y="19434"/>
                        <a:pt x="7278" y="18702"/>
                      </a:cubicBezTo>
                      <a:cubicBezTo>
                        <a:pt x="7750" y="17946"/>
                        <a:pt x="8223" y="17190"/>
                        <a:pt x="8648" y="16386"/>
                      </a:cubicBezTo>
                      <a:cubicBezTo>
                        <a:pt x="9499" y="14851"/>
                        <a:pt x="10279" y="13244"/>
                        <a:pt x="11035" y="11661"/>
                      </a:cubicBezTo>
                      <a:cubicBezTo>
                        <a:pt x="11099" y="11564"/>
                        <a:pt x="11021" y="11479"/>
                        <a:pt x="10950" y="11479"/>
                      </a:cubicBezTo>
                      <a:close/>
                      <a:moveTo>
                        <a:pt x="10446" y="13459"/>
                      </a:moveTo>
                      <a:cubicBezTo>
                        <a:pt x="10402" y="13459"/>
                        <a:pt x="10354" y="13480"/>
                        <a:pt x="10326" y="13527"/>
                      </a:cubicBezTo>
                      <a:cubicBezTo>
                        <a:pt x="9570" y="16292"/>
                        <a:pt x="8459" y="18962"/>
                        <a:pt x="7136" y="21490"/>
                      </a:cubicBezTo>
                      <a:cubicBezTo>
                        <a:pt x="7103" y="21573"/>
                        <a:pt x="7176" y="21657"/>
                        <a:pt x="7246" y="21657"/>
                      </a:cubicBezTo>
                      <a:cubicBezTo>
                        <a:pt x="7275" y="21657"/>
                        <a:pt x="7304" y="21643"/>
                        <a:pt x="7325" y="21608"/>
                      </a:cubicBezTo>
                      <a:cubicBezTo>
                        <a:pt x="8672" y="19033"/>
                        <a:pt x="9735" y="16339"/>
                        <a:pt x="10538" y="13575"/>
                      </a:cubicBezTo>
                      <a:cubicBezTo>
                        <a:pt x="10567" y="13504"/>
                        <a:pt x="10511" y="13459"/>
                        <a:pt x="10446" y="13459"/>
                      </a:cubicBezTo>
                      <a:close/>
                      <a:moveTo>
                        <a:pt x="11855" y="12723"/>
                      </a:moveTo>
                      <a:cubicBezTo>
                        <a:pt x="11787" y="12723"/>
                        <a:pt x="11715" y="12782"/>
                        <a:pt x="11743" y="12866"/>
                      </a:cubicBezTo>
                      <a:cubicBezTo>
                        <a:pt x="12240" y="14425"/>
                        <a:pt x="12736" y="16032"/>
                        <a:pt x="13256" y="17591"/>
                      </a:cubicBezTo>
                      <a:cubicBezTo>
                        <a:pt x="13728" y="19009"/>
                        <a:pt x="14201" y="20403"/>
                        <a:pt x="14910" y="21702"/>
                      </a:cubicBezTo>
                      <a:cubicBezTo>
                        <a:pt x="14924" y="21740"/>
                        <a:pt x="14956" y="21756"/>
                        <a:pt x="14989" y="21756"/>
                      </a:cubicBezTo>
                      <a:cubicBezTo>
                        <a:pt x="15061" y="21756"/>
                        <a:pt x="15139" y="21681"/>
                        <a:pt x="15075" y="21584"/>
                      </a:cubicBezTo>
                      <a:cubicBezTo>
                        <a:pt x="14366" y="20261"/>
                        <a:pt x="13870" y="18773"/>
                        <a:pt x="13397" y="17331"/>
                      </a:cubicBezTo>
                      <a:cubicBezTo>
                        <a:pt x="12901" y="15819"/>
                        <a:pt x="12429" y="14307"/>
                        <a:pt x="11956" y="12819"/>
                      </a:cubicBezTo>
                      <a:cubicBezTo>
                        <a:pt x="11946" y="12751"/>
                        <a:pt x="11901" y="12723"/>
                        <a:pt x="11855" y="12723"/>
                      </a:cubicBezTo>
                      <a:close/>
                      <a:moveTo>
                        <a:pt x="10897" y="12839"/>
                      </a:moveTo>
                      <a:cubicBezTo>
                        <a:pt x="10852" y="12839"/>
                        <a:pt x="10808" y="12867"/>
                        <a:pt x="10798" y="12937"/>
                      </a:cubicBezTo>
                      <a:cubicBezTo>
                        <a:pt x="10444" y="14543"/>
                        <a:pt x="10090" y="16150"/>
                        <a:pt x="9759" y="17780"/>
                      </a:cubicBezTo>
                      <a:cubicBezTo>
                        <a:pt x="9475" y="19222"/>
                        <a:pt x="9168" y="20663"/>
                        <a:pt x="9144" y="22151"/>
                      </a:cubicBezTo>
                      <a:cubicBezTo>
                        <a:pt x="9144" y="22222"/>
                        <a:pt x="9198" y="22258"/>
                        <a:pt x="9251" y="22258"/>
                      </a:cubicBezTo>
                      <a:cubicBezTo>
                        <a:pt x="9304" y="22258"/>
                        <a:pt x="9357" y="22222"/>
                        <a:pt x="9357" y="22151"/>
                      </a:cubicBezTo>
                      <a:cubicBezTo>
                        <a:pt x="9381" y="20616"/>
                        <a:pt x="9711" y="19103"/>
                        <a:pt x="9995" y="17591"/>
                      </a:cubicBezTo>
                      <a:cubicBezTo>
                        <a:pt x="10326" y="16055"/>
                        <a:pt x="10657" y="14496"/>
                        <a:pt x="11011" y="12960"/>
                      </a:cubicBezTo>
                      <a:cubicBezTo>
                        <a:pt x="11025" y="12892"/>
                        <a:pt x="10959" y="12839"/>
                        <a:pt x="10897" y="12839"/>
                      </a:cubicBezTo>
                      <a:close/>
                      <a:moveTo>
                        <a:pt x="11736" y="13501"/>
                      </a:moveTo>
                      <a:cubicBezTo>
                        <a:pt x="11678" y="13501"/>
                        <a:pt x="11612" y="13549"/>
                        <a:pt x="11625" y="13646"/>
                      </a:cubicBezTo>
                      <a:cubicBezTo>
                        <a:pt x="12334" y="16410"/>
                        <a:pt x="12736" y="19269"/>
                        <a:pt x="12830" y="22151"/>
                      </a:cubicBezTo>
                      <a:cubicBezTo>
                        <a:pt x="12830" y="22222"/>
                        <a:pt x="12889" y="22258"/>
                        <a:pt x="12945" y="22258"/>
                      </a:cubicBezTo>
                      <a:cubicBezTo>
                        <a:pt x="13002" y="22258"/>
                        <a:pt x="13055" y="22222"/>
                        <a:pt x="13043" y="22151"/>
                      </a:cubicBezTo>
                      <a:cubicBezTo>
                        <a:pt x="12925" y="19245"/>
                        <a:pt x="12547" y="16386"/>
                        <a:pt x="11814" y="13575"/>
                      </a:cubicBezTo>
                      <a:cubicBezTo>
                        <a:pt x="11814" y="13525"/>
                        <a:pt x="11777" y="13501"/>
                        <a:pt x="11736" y="13501"/>
                      </a:cubicBezTo>
                      <a:close/>
                      <a:moveTo>
                        <a:pt x="11227" y="11554"/>
                      </a:moveTo>
                      <a:cubicBezTo>
                        <a:pt x="11170" y="11554"/>
                        <a:pt x="11117" y="11590"/>
                        <a:pt x="11129" y="11661"/>
                      </a:cubicBezTo>
                      <a:cubicBezTo>
                        <a:pt x="11271" y="13433"/>
                        <a:pt x="11389" y="15158"/>
                        <a:pt x="11413" y="16930"/>
                      </a:cubicBezTo>
                      <a:cubicBezTo>
                        <a:pt x="11436" y="17804"/>
                        <a:pt x="11436" y="18678"/>
                        <a:pt x="11389" y="19552"/>
                      </a:cubicBezTo>
                      <a:cubicBezTo>
                        <a:pt x="11365" y="20427"/>
                        <a:pt x="11176" y="21348"/>
                        <a:pt x="11247" y="22222"/>
                      </a:cubicBezTo>
                      <a:cubicBezTo>
                        <a:pt x="11247" y="22305"/>
                        <a:pt x="11306" y="22346"/>
                        <a:pt x="11360" y="22346"/>
                      </a:cubicBezTo>
                      <a:cubicBezTo>
                        <a:pt x="11413" y="22346"/>
                        <a:pt x="11460" y="22305"/>
                        <a:pt x="11436" y="22222"/>
                      </a:cubicBezTo>
                      <a:cubicBezTo>
                        <a:pt x="11389" y="21372"/>
                        <a:pt x="11531" y="20521"/>
                        <a:pt x="11602" y="19670"/>
                      </a:cubicBezTo>
                      <a:cubicBezTo>
                        <a:pt x="11625" y="18773"/>
                        <a:pt x="11625" y="17851"/>
                        <a:pt x="11625" y="16977"/>
                      </a:cubicBezTo>
                      <a:cubicBezTo>
                        <a:pt x="11602" y="15158"/>
                        <a:pt x="11436" y="13409"/>
                        <a:pt x="11342" y="11661"/>
                      </a:cubicBezTo>
                      <a:cubicBezTo>
                        <a:pt x="11342" y="11590"/>
                        <a:pt x="11283" y="11554"/>
                        <a:pt x="11227" y="11554"/>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8"/>
                <p:cNvSpPr/>
                <p:nvPr/>
              </p:nvSpPr>
              <p:spPr>
                <a:xfrm>
                  <a:off x="3805250" y="2022750"/>
                  <a:ext cx="441275" cy="432725"/>
                </a:xfrm>
                <a:custGeom>
                  <a:avLst/>
                  <a:gdLst/>
                  <a:ahLst/>
                  <a:cxnLst/>
                  <a:rect l="l" t="t" r="r" b="b"/>
                  <a:pathLst>
                    <a:path w="17651" h="17309" extrusionOk="0">
                      <a:moveTo>
                        <a:pt x="7525" y="0"/>
                      </a:moveTo>
                      <a:cubicBezTo>
                        <a:pt x="7469" y="0"/>
                        <a:pt x="7411" y="5"/>
                        <a:pt x="7349" y="16"/>
                      </a:cubicBezTo>
                      <a:cubicBezTo>
                        <a:pt x="6877" y="111"/>
                        <a:pt x="6782" y="607"/>
                        <a:pt x="6806" y="1151"/>
                      </a:cubicBezTo>
                      <a:cubicBezTo>
                        <a:pt x="6609" y="777"/>
                        <a:pt x="6363" y="419"/>
                        <a:pt x="6013" y="419"/>
                      </a:cubicBezTo>
                      <a:cubicBezTo>
                        <a:pt x="5943" y="419"/>
                        <a:pt x="5869" y="434"/>
                        <a:pt x="5790" y="465"/>
                      </a:cubicBezTo>
                      <a:cubicBezTo>
                        <a:pt x="4892" y="749"/>
                        <a:pt x="5246" y="1883"/>
                        <a:pt x="5459" y="2497"/>
                      </a:cubicBezTo>
                      <a:cubicBezTo>
                        <a:pt x="6191" y="4624"/>
                        <a:pt x="7373" y="6561"/>
                        <a:pt x="8578" y="8428"/>
                      </a:cubicBezTo>
                      <a:cubicBezTo>
                        <a:pt x="6688" y="7223"/>
                        <a:pt x="4774" y="6041"/>
                        <a:pt x="2647" y="5309"/>
                      </a:cubicBezTo>
                      <a:cubicBezTo>
                        <a:pt x="2327" y="5198"/>
                        <a:pt x="1859" y="5042"/>
                        <a:pt x="1448" y="5042"/>
                      </a:cubicBezTo>
                      <a:cubicBezTo>
                        <a:pt x="1070" y="5042"/>
                        <a:pt x="740" y="5174"/>
                        <a:pt x="615" y="5592"/>
                      </a:cubicBezTo>
                      <a:cubicBezTo>
                        <a:pt x="474" y="6041"/>
                        <a:pt x="852" y="6396"/>
                        <a:pt x="1300" y="6632"/>
                      </a:cubicBezTo>
                      <a:cubicBezTo>
                        <a:pt x="1253" y="6630"/>
                        <a:pt x="1206" y="6629"/>
                        <a:pt x="1160" y="6629"/>
                      </a:cubicBezTo>
                      <a:cubicBezTo>
                        <a:pt x="694" y="6629"/>
                        <a:pt x="274" y="6746"/>
                        <a:pt x="166" y="7175"/>
                      </a:cubicBezTo>
                      <a:cubicBezTo>
                        <a:pt x="1" y="8073"/>
                        <a:pt x="1135" y="8357"/>
                        <a:pt x="1797" y="8475"/>
                      </a:cubicBezTo>
                      <a:cubicBezTo>
                        <a:pt x="3091" y="8737"/>
                        <a:pt x="4402" y="8814"/>
                        <a:pt x="5710" y="8814"/>
                      </a:cubicBezTo>
                      <a:cubicBezTo>
                        <a:pt x="6646" y="8814"/>
                        <a:pt x="7581" y="8774"/>
                        <a:pt x="8507" y="8735"/>
                      </a:cubicBezTo>
                      <a:lnTo>
                        <a:pt x="8507" y="8735"/>
                      </a:lnTo>
                      <a:cubicBezTo>
                        <a:pt x="6522" y="9774"/>
                        <a:pt x="4514" y="10838"/>
                        <a:pt x="2836" y="12350"/>
                      </a:cubicBezTo>
                      <a:cubicBezTo>
                        <a:pt x="2316" y="12775"/>
                        <a:pt x="1442" y="13578"/>
                        <a:pt x="2057" y="14264"/>
                      </a:cubicBezTo>
                      <a:cubicBezTo>
                        <a:pt x="2187" y="14403"/>
                        <a:pt x="2339" y="14458"/>
                        <a:pt x="2503" y="14458"/>
                      </a:cubicBezTo>
                      <a:cubicBezTo>
                        <a:pt x="2755" y="14458"/>
                        <a:pt x="3036" y="14327"/>
                        <a:pt x="3309" y="14169"/>
                      </a:cubicBezTo>
                      <a:lnTo>
                        <a:pt x="3309" y="14169"/>
                      </a:lnTo>
                      <a:cubicBezTo>
                        <a:pt x="3025" y="14618"/>
                        <a:pt x="2860" y="15091"/>
                        <a:pt x="3214" y="15398"/>
                      </a:cubicBezTo>
                      <a:cubicBezTo>
                        <a:pt x="3389" y="15555"/>
                        <a:pt x="3568" y="15619"/>
                        <a:pt x="3747" y="15619"/>
                      </a:cubicBezTo>
                      <a:cubicBezTo>
                        <a:pt x="4294" y="15619"/>
                        <a:pt x="4825" y="15016"/>
                        <a:pt x="5128" y="14642"/>
                      </a:cubicBezTo>
                      <a:cubicBezTo>
                        <a:pt x="6617" y="12964"/>
                        <a:pt x="7680" y="10956"/>
                        <a:pt x="8743" y="8971"/>
                      </a:cubicBezTo>
                      <a:lnTo>
                        <a:pt x="8743" y="8971"/>
                      </a:lnTo>
                      <a:cubicBezTo>
                        <a:pt x="8649" y="11216"/>
                        <a:pt x="8554" y="13484"/>
                        <a:pt x="9003" y="15681"/>
                      </a:cubicBezTo>
                      <a:cubicBezTo>
                        <a:pt x="9112" y="16272"/>
                        <a:pt x="9343" y="17309"/>
                        <a:pt x="10109" y="17309"/>
                      </a:cubicBezTo>
                      <a:cubicBezTo>
                        <a:pt x="10170" y="17309"/>
                        <a:pt x="10234" y="17302"/>
                        <a:pt x="10303" y="17288"/>
                      </a:cubicBezTo>
                      <a:cubicBezTo>
                        <a:pt x="10775" y="17217"/>
                        <a:pt x="10870" y="16697"/>
                        <a:pt x="10822" y="16178"/>
                      </a:cubicBezTo>
                      <a:lnTo>
                        <a:pt x="10822" y="16178"/>
                      </a:lnTo>
                      <a:cubicBezTo>
                        <a:pt x="11021" y="16556"/>
                        <a:pt x="11288" y="16901"/>
                        <a:pt x="11649" y="16901"/>
                      </a:cubicBezTo>
                      <a:cubicBezTo>
                        <a:pt x="11717" y="16901"/>
                        <a:pt x="11788" y="16889"/>
                        <a:pt x="11862" y="16863"/>
                      </a:cubicBezTo>
                      <a:cubicBezTo>
                        <a:pt x="12760" y="16556"/>
                        <a:pt x="12405" y="15445"/>
                        <a:pt x="12193" y="14807"/>
                      </a:cubicBezTo>
                      <a:cubicBezTo>
                        <a:pt x="11460" y="12681"/>
                        <a:pt x="10279" y="10767"/>
                        <a:pt x="9050" y="8877"/>
                      </a:cubicBezTo>
                      <a:lnTo>
                        <a:pt x="9050" y="8877"/>
                      </a:lnTo>
                      <a:cubicBezTo>
                        <a:pt x="10940" y="10082"/>
                        <a:pt x="12878" y="11263"/>
                        <a:pt x="15004" y="12019"/>
                      </a:cubicBezTo>
                      <a:cubicBezTo>
                        <a:pt x="15325" y="12118"/>
                        <a:pt x="15792" y="12274"/>
                        <a:pt x="16204" y="12274"/>
                      </a:cubicBezTo>
                      <a:cubicBezTo>
                        <a:pt x="16582" y="12274"/>
                        <a:pt x="16912" y="12142"/>
                        <a:pt x="17036" y="11712"/>
                      </a:cubicBezTo>
                      <a:cubicBezTo>
                        <a:pt x="17178" y="11263"/>
                        <a:pt x="16800" y="10909"/>
                        <a:pt x="16351" y="10672"/>
                      </a:cubicBezTo>
                      <a:lnTo>
                        <a:pt x="16351" y="10672"/>
                      </a:lnTo>
                      <a:cubicBezTo>
                        <a:pt x="16425" y="10679"/>
                        <a:pt x="16499" y="10683"/>
                        <a:pt x="16572" y="10683"/>
                      </a:cubicBezTo>
                      <a:cubicBezTo>
                        <a:pt x="16993" y="10683"/>
                        <a:pt x="17385" y="10555"/>
                        <a:pt x="17485" y="10153"/>
                      </a:cubicBezTo>
                      <a:cubicBezTo>
                        <a:pt x="17651" y="9231"/>
                        <a:pt x="16469" y="8995"/>
                        <a:pt x="15855" y="8853"/>
                      </a:cubicBezTo>
                      <a:cubicBezTo>
                        <a:pt x="14560" y="8591"/>
                        <a:pt x="13249" y="8514"/>
                        <a:pt x="11941" y="8514"/>
                      </a:cubicBezTo>
                      <a:cubicBezTo>
                        <a:pt x="11005" y="8514"/>
                        <a:pt x="10071" y="8554"/>
                        <a:pt x="9145" y="8593"/>
                      </a:cubicBezTo>
                      <a:cubicBezTo>
                        <a:pt x="11130" y="7554"/>
                        <a:pt x="13138" y="6490"/>
                        <a:pt x="14815" y="4978"/>
                      </a:cubicBezTo>
                      <a:cubicBezTo>
                        <a:pt x="15335" y="4553"/>
                        <a:pt x="16209" y="3750"/>
                        <a:pt x="15595" y="3064"/>
                      </a:cubicBezTo>
                      <a:cubicBezTo>
                        <a:pt x="15465" y="2925"/>
                        <a:pt x="15313" y="2870"/>
                        <a:pt x="15149" y="2870"/>
                      </a:cubicBezTo>
                      <a:cubicBezTo>
                        <a:pt x="14896" y="2870"/>
                        <a:pt x="14615" y="3001"/>
                        <a:pt x="14343" y="3159"/>
                      </a:cubicBezTo>
                      <a:cubicBezTo>
                        <a:pt x="14603" y="2710"/>
                        <a:pt x="14792" y="2237"/>
                        <a:pt x="14437" y="1907"/>
                      </a:cubicBezTo>
                      <a:cubicBezTo>
                        <a:pt x="14268" y="1760"/>
                        <a:pt x="14093" y="1699"/>
                        <a:pt x="13919" y="1699"/>
                      </a:cubicBezTo>
                      <a:cubicBezTo>
                        <a:pt x="13367" y="1699"/>
                        <a:pt x="12829" y="2309"/>
                        <a:pt x="12524" y="2686"/>
                      </a:cubicBezTo>
                      <a:cubicBezTo>
                        <a:pt x="11035" y="4364"/>
                        <a:pt x="9972" y="6372"/>
                        <a:pt x="8909" y="8357"/>
                      </a:cubicBezTo>
                      <a:cubicBezTo>
                        <a:pt x="9003" y="6112"/>
                        <a:pt x="9098" y="3820"/>
                        <a:pt x="8649" y="1647"/>
                      </a:cubicBezTo>
                      <a:cubicBezTo>
                        <a:pt x="8538" y="1029"/>
                        <a:pt x="8305" y="0"/>
                        <a:pt x="7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8"/>
                <p:cNvSpPr/>
                <p:nvPr/>
              </p:nvSpPr>
              <p:spPr>
                <a:xfrm>
                  <a:off x="3805850" y="2022750"/>
                  <a:ext cx="440675" cy="433800"/>
                </a:xfrm>
                <a:custGeom>
                  <a:avLst/>
                  <a:gdLst/>
                  <a:ahLst/>
                  <a:cxnLst/>
                  <a:rect l="l" t="t" r="r" b="b"/>
                  <a:pathLst>
                    <a:path w="17627" h="17352" extrusionOk="0">
                      <a:moveTo>
                        <a:pt x="10131" y="0"/>
                      </a:moveTo>
                      <a:cubicBezTo>
                        <a:pt x="9367" y="0"/>
                        <a:pt x="9113" y="1029"/>
                        <a:pt x="9003" y="1647"/>
                      </a:cubicBezTo>
                      <a:cubicBezTo>
                        <a:pt x="8577" y="3868"/>
                        <a:pt x="8648" y="6136"/>
                        <a:pt x="8743" y="8357"/>
                      </a:cubicBezTo>
                      <a:cubicBezTo>
                        <a:pt x="7703" y="6372"/>
                        <a:pt x="6640" y="4364"/>
                        <a:pt x="5151" y="2686"/>
                      </a:cubicBezTo>
                      <a:cubicBezTo>
                        <a:pt x="4811" y="2293"/>
                        <a:pt x="4268" y="1696"/>
                        <a:pt x="3727" y="1696"/>
                      </a:cubicBezTo>
                      <a:cubicBezTo>
                        <a:pt x="3554" y="1696"/>
                        <a:pt x="3380" y="1757"/>
                        <a:pt x="3214" y="1907"/>
                      </a:cubicBezTo>
                      <a:cubicBezTo>
                        <a:pt x="2860" y="2237"/>
                        <a:pt x="3049" y="2710"/>
                        <a:pt x="3308" y="3159"/>
                      </a:cubicBezTo>
                      <a:cubicBezTo>
                        <a:pt x="3041" y="2990"/>
                        <a:pt x="2765" y="2863"/>
                        <a:pt x="2521" y="2863"/>
                      </a:cubicBezTo>
                      <a:cubicBezTo>
                        <a:pt x="2355" y="2863"/>
                        <a:pt x="2204" y="2921"/>
                        <a:pt x="2080" y="3064"/>
                      </a:cubicBezTo>
                      <a:cubicBezTo>
                        <a:pt x="1442" y="3773"/>
                        <a:pt x="2340" y="4576"/>
                        <a:pt x="2836" y="4978"/>
                      </a:cubicBezTo>
                      <a:cubicBezTo>
                        <a:pt x="4513" y="6467"/>
                        <a:pt x="6522" y="7530"/>
                        <a:pt x="8506" y="8593"/>
                      </a:cubicBezTo>
                      <a:cubicBezTo>
                        <a:pt x="7570" y="8554"/>
                        <a:pt x="6630" y="8514"/>
                        <a:pt x="5693" y="8514"/>
                      </a:cubicBezTo>
                      <a:cubicBezTo>
                        <a:pt x="4382" y="8514"/>
                        <a:pt x="3077" y="8591"/>
                        <a:pt x="1796" y="8853"/>
                      </a:cubicBezTo>
                      <a:cubicBezTo>
                        <a:pt x="1158" y="8971"/>
                        <a:pt x="1" y="9231"/>
                        <a:pt x="190" y="10153"/>
                      </a:cubicBezTo>
                      <a:cubicBezTo>
                        <a:pt x="254" y="10582"/>
                        <a:pt x="690" y="10699"/>
                        <a:pt x="1159" y="10699"/>
                      </a:cubicBezTo>
                      <a:cubicBezTo>
                        <a:pt x="1206" y="10699"/>
                        <a:pt x="1253" y="10698"/>
                        <a:pt x="1300" y="10696"/>
                      </a:cubicBezTo>
                      <a:lnTo>
                        <a:pt x="1300" y="10696"/>
                      </a:lnTo>
                      <a:cubicBezTo>
                        <a:pt x="851" y="10932"/>
                        <a:pt x="450" y="11239"/>
                        <a:pt x="615" y="11712"/>
                      </a:cubicBezTo>
                      <a:cubicBezTo>
                        <a:pt x="767" y="12156"/>
                        <a:pt x="1115" y="12294"/>
                        <a:pt x="1506" y="12294"/>
                      </a:cubicBezTo>
                      <a:cubicBezTo>
                        <a:pt x="1905" y="12294"/>
                        <a:pt x="2348" y="12150"/>
                        <a:pt x="2671" y="12043"/>
                      </a:cubicBezTo>
                      <a:cubicBezTo>
                        <a:pt x="4797" y="11310"/>
                        <a:pt x="6711" y="10129"/>
                        <a:pt x="8601" y="8924"/>
                      </a:cubicBezTo>
                      <a:lnTo>
                        <a:pt x="8601" y="8924"/>
                      </a:lnTo>
                      <a:cubicBezTo>
                        <a:pt x="7396" y="10814"/>
                        <a:pt x="6215" y="12728"/>
                        <a:pt x="5459" y="14854"/>
                      </a:cubicBezTo>
                      <a:cubicBezTo>
                        <a:pt x="5270" y="15469"/>
                        <a:pt x="4868" y="16626"/>
                        <a:pt x="5766" y="16886"/>
                      </a:cubicBezTo>
                      <a:cubicBezTo>
                        <a:pt x="5831" y="16907"/>
                        <a:pt x="5894" y="16917"/>
                        <a:pt x="5956" y="16917"/>
                      </a:cubicBezTo>
                      <a:cubicBezTo>
                        <a:pt x="6315" y="16917"/>
                        <a:pt x="6603" y="16585"/>
                        <a:pt x="6805" y="16201"/>
                      </a:cubicBezTo>
                      <a:lnTo>
                        <a:pt x="6805" y="16201"/>
                      </a:lnTo>
                      <a:cubicBezTo>
                        <a:pt x="6758" y="16697"/>
                        <a:pt x="6853" y="17217"/>
                        <a:pt x="7325" y="17335"/>
                      </a:cubicBezTo>
                      <a:cubicBezTo>
                        <a:pt x="7387" y="17346"/>
                        <a:pt x="7445" y="17352"/>
                        <a:pt x="7501" y="17352"/>
                      </a:cubicBezTo>
                      <a:cubicBezTo>
                        <a:pt x="8281" y="17352"/>
                        <a:pt x="8514" y="16322"/>
                        <a:pt x="8625" y="15705"/>
                      </a:cubicBezTo>
                      <a:cubicBezTo>
                        <a:pt x="9074" y="13484"/>
                        <a:pt x="8979" y="11216"/>
                        <a:pt x="8885" y="8995"/>
                      </a:cubicBezTo>
                      <a:lnTo>
                        <a:pt x="8885" y="8995"/>
                      </a:lnTo>
                      <a:cubicBezTo>
                        <a:pt x="9924" y="10979"/>
                        <a:pt x="10987" y="12988"/>
                        <a:pt x="12500" y="14665"/>
                      </a:cubicBezTo>
                      <a:cubicBezTo>
                        <a:pt x="12839" y="15059"/>
                        <a:pt x="13369" y="15656"/>
                        <a:pt x="13903" y="15656"/>
                      </a:cubicBezTo>
                      <a:cubicBezTo>
                        <a:pt x="14075" y="15656"/>
                        <a:pt x="14247" y="15594"/>
                        <a:pt x="14413" y="15445"/>
                      </a:cubicBezTo>
                      <a:cubicBezTo>
                        <a:pt x="14768" y="15114"/>
                        <a:pt x="14602" y="14642"/>
                        <a:pt x="14319" y="14193"/>
                      </a:cubicBezTo>
                      <a:lnTo>
                        <a:pt x="14319" y="14193"/>
                      </a:lnTo>
                      <a:cubicBezTo>
                        <a:pt x="14586" y="14362"/>
                        <a:pt x="14862" y="14489"/>
                        <a:pt x="15112" y="14489"/>
                      </a:cubicBezTo>
                      <a:cubicBezTo>
                        <a:pt x="15281" y="14489"/>
                        <a:pt x="15437" y="14430"/>
                        <a:pt x="15571" y="14287"/>
                      </a:cubicBezTo>
                      <a:cubicBezTo>
                        <a:pt x="16185" y="13578"/>
                        <a:pt x="15311" y="12775"/>
                        <a:pt x="14791" y="12374"/>
                      </a:cubicBezTo>
                      <a:cubicBezTo>
                        <a:pt x="13114" y="10885"/>
                        <a:pt x="11106" y="9822"/>
                        <a:pt x="9121" y="8759"/>
                      </a:cubicBezTo>
                      <a:lnTo>
                        <a:pt x="9121" y="8759"/>
                      </a:lnTo>
                      <a:cubicBezTo>
                        <a:pt x="10057" y="8798"/>
                        <a:pt x="11001" y="8837"/>
                        <a:pt x="11942" y="8837"/>
                      </a:cubicBezTo>
                      <a:cubicBezTo>
                        <a:pt x="13256" y="8837"/>
                        <a:pt x="14564" y="8760"/>
                        <a:pt x="15831" y="8499"/>
                      </a:cubicBezTo>
                      <a:cubicBezTo>
                        <a:pt x="16445" y="8357"/>
                        <a:pt x="17627" y="8121"/>
                        <a:pt x="17461" y="7199"/>
                      </a:cubicBezTo>
                      <a:cubicBezTo>
                        <a:pt x="17381" y="6797"/>
                        <a:pt x="17009" y="6668"/>
                        <a:pt x="16565" y="6668"/>
                      </a:cubicBezTo>
                      <a:cubicBezTo>
                        <a:pt x="16487" y="6668"/>
                        <a:pt x="16408" y="6672"/>
                        <a:pt x="16327" y="6679"/>
                      </a:cubicBezTo>
                      <a:cubicBezTo>
                        <a:pt x="16776" y="6443"/>
                        <a:pt x="17201" y="6112"/>
                        <a:pt x="17012" y="5640"/>
                      </a:cubicBezTo>
                      <a:cubicBezTo>
                        <a:pt x="16860" y="5196"/>
                        <a:pt x="16512" y="5058"/>
                        <a:pt x="16124" y="5058"/>
                      </a:cubicBezTo>
                      <a:cubicBezTo>
                        <a:pt x="15728" y="5058"/>
                        <a:pt x="15291" y="5201"/>
                        <a:pt x="14980" y="5309"/>
                      </a:cubicBezTo>
                      <a:cubicBezTo>
                        <a:pt x="12854" y="6041"/>
                        <a:pt x="10916" y="7223"/>
                        <a:pt x="9026" y="8451"/>
                      </a:cubicBezTo>
                      <a:cubicBezTo>
                        <a:pt x="10255" y="6561"/>
                        <a:pt x="11436" y="4624"/>
                        <a:pt x="12169" y="2497"/>
                      </a:cubicBezTo>
                      <a:cubicBezTo>
                        <a:pt x="12381" y="1883"/>
                        <a:pt x="12759" y="725"/>
                        <a:pt x="11885" y="465"/>
                      </a:cubicBezTo>
                      <a:cubicBezTo>
                        <a:pt x="11820" y="445"/>
                        <a:pt x="11757" y="435"/>
                        <a:pt x="11695" y="435"/>
                      </a:cubicBezTo>
                      <a:cubicBezTo>
                        <a:pt x="11336" y="435"/>
                        <a:pt x="11047" y="767"/>
                        <a:pt x="10846" y="1151"/>
                      </a:cubicBezTo>
                      <a:cubicBezTo>
                        <a:pt x="10869" y="631"/>
                        <a:pt x="10775" y="135"/>
                        <a:pt x="10302" y="16"/>
                      </a:cubicBezTo>
                      <a:cubicBezTo>
                        <a:pt x="10242" y="5"/>
                        <a:pt x="10185" y="0"/>
                        <a:pt x="10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8"/>
                <p:cNvSpPr/>
                <p:nvPr/>
              </p:nvSpPr>
              <p:spPr>
                <a:xfrm>
                  <a:off x="3834975" y="2050000"/>
                  <a:ext cx="381125" cy="379300"/>
                </a:xfrm>
                <a:custGeom>
                  <a:avLst/>
                  <a:gdLst/>
                  <a:ahLst/>
                  <a:cxnLst/>
                  <a:rect l="l" t="t" r="r" b="b"/>
                  <a:pathLst>
                    <a:path w="15245" h="15172" extrusionOk="0">
                      <a:moveTo>
                        <a:pt x="8394" y="31"/>
                      </a:moveTo>
                      <a:cubicBezTo>
                        <a:pt x="8363" y="31"/>
                        <a:pt x="8329" y="46"/>
                        <a:pt x="8310" y="84"/>
                      </a:cubicBezTo>
                      <a:cubicBezTo>
                        <a:pt x="7861" y="1998"/>
                        <a:pt x="7649" y="3935"/>
                        <a:pt x="7601" y="5896"/>
                      </a:cubicBezTo>
                      <a:cubicBezTo>
                        <a:pt x="7624" y="5941"/>
                        <a:pt x="7667" y="5965"/>
                        <a:pt x="7707" y="5965"/>
                      </a:cubicBezTo>
                      <a:cubicBezTo>
                        <a:pt x="7751" y="5965"/>
                        <a:pt x="7790" y="5935"/>
                        <a:pt x="7790" y="5873"/>
                      </a:cubicBezTo>
                      <a:cubicBezTo>
                        <a:pt x="7814" y="3935"/>
                        <a:pt x="8050" y="1998"/>
                        <a:pt x="8452" y="108"/>
                      </a:cubicBezTo>
                      <a:cubicBezTo>
                        <a:pt x="8480" y="65"/>
                        <a:pt x="8441" y="31"/>
                        <a:pt x="8394" y="31"/>
                      </a:cubicBezTo>
                      <a:close/>
                      <a:moveTo>
                        <a:pt x="4559" y="657"/>
                      </a:moveTo>
                      <a:cubicBezTo>
                        <a:pt x="4515" y="657"/>
                        <a:pt x="4468" y="688"/>
                        <a:pt x="4483" y="746"/>
                      </a:cubicBezTo>
                      <a:cubicBezTo>
                        <a:pt x="5050" y="2589"/>
                        <a:pt x="5829" y="4408"/>
                        <a:pt x="6774" y="6109"/>
                      </a:cubicBezTo>
                      <a:cubicBezTo>
                        <a:pt x="6789" y="6138"/>
                        <a:pt x="6813" y="6150"/>
                        <a:pt x="6836" y="6150"/>
                      </a:cubicBezTo>
                      <a:cubicBezTo>
                        <a:pt x="6889" y="6150"/>
                        <a:pt x="6941" y="6094"/>
                        <a:pt x="6893" y="6062"/>
                      </a:cubicBezTo>
                      <a:cubicBezTo>
                        <a:pt x="5947" y="4361"/>
                        <a:pt x="5191" y="2565"/>
                        <a:pt x="4624" y="698"/>
                      </a:cubicBezTo>
                      <a:cubicBezTo>
                        <a:pt x="4615" y="671"/>
                        <a:pt x="4587" y="657"/>
                        <a:pt x="4559" y="657"/>
                      </a:cubicBezTo>
                      <a:close/>
                      <a:moveTo>
                        <a:pt x="12032" y="1433"/>
                      </a:moveTo>
                      <a:cubicBezTo>
                        <a:pt x="12013" y="1433"/>
                        <a:pt x="11993" y="1439"/>
                        <a:pt x="11972" y="1455"/>
                      </a:cubicBezTo>
                      <a:cubicBezTo>
                        <a:pt x="10649" y="2896"/>
                        <a:pt x="9468" y="4455"/>
                        <a:pt x="8452" y="6133"/>
                      </a:cubicBezTo>
                      <a:cubicBezTo>
                        <a:pt x="8435" y="6184"/>
                        <a:pt x="8492" y="6223"/>
                        <a:pt x="8551" y="6223"/>
                      </a:cubicBezTo>
                      <a:cubicBezTo>
                        <a:pt x="8574" y="6223"/>
                        <a:pt x="8598" y="6217"/>
                        <a:pt x="8617" y="6204"/>
                      </a:cubicBezTo>
                      <a:cubicBezTo>
                        <a:pt x="9610" y="4526"/>
                        <a:pt x="10767" y="2990"/>
                        <a:pt x="12091" y="1573"/>
                      </a:cubicBezTo>
                      <a:cubicBezTo>
                        <a:pt x="12146" y="1517"/>
                        <a:pt x="12100" y="1433"/>
                        <a:pt x="12032" y="1433"/>
                      </a:cubicBezTo>
                      <a:close/>
                      <a:moveTo>
                        <a:pt x="6959" y="0"/>
                      </a:moveTo>
                      <a:cubicBezTo>
                        <a:pt x="6918" y="0"/>
                        <a:pt x="6879" y="31"/>
                        <a:pt x="6893" y="84"/>
                      </a:cubicBezTo>
                      <a:cubicBezTo>
                        <a:pt x="7129" y="1100"/>
                        <a:pt x="7200" y="2116"/>
                        <a:pt x="7247" y="3156"/>
                      </a:cubicBezTo>
                      <a:cubicBezTo>
                        <a:pt x="7341" y="4243"/>
                        <a:pt x="7365" y="5306"/>
                        <a:pt x="7436" y="6369"/>
                      </a:cubicBezTo>
                      <a:cubicBezTo>
                        <a:pt x="7436" y="6416"/>
                        <a:pt x="7471" y="6440"/>
                        <a:pt x="7507" y="6440"/>
                      </a:cubicBezTo>
                      <a:cubicBezTo>
                        <a:pt x="7542" y="6440"/>
                        <a:pt x="7578" y="6416"/>
                        <a:pt x="7578" y="6369"/>
                      </a:cubicBezTo>
                      <a:cubicBezTo>
                        <a:pt x="7507" y="5259"/>
                        <a:pt x="7483" y="4124"/>
                        <a:pt x="7389" y="3038"/>
                      </a:cubicBezTo>
                      <a:cubicBezTo>
                        <a:pt x="7341" y="2045"/>
                        <a:pt x="7271" y="1029"/>
                        <a:pt x="7034" y="61"/>
                      </a:cubicBezTo>
                      <a:cubicBezTo>
                        <a:pt x="7024" y="19"/>
                        <a:pt x="6991" y="0"/>
                        <a:pt x="6959" y="0"/>
                      </a:cubicBezTo>
                      <a:close/>
                      <a:moveTo>
                        <a:pt x="10819" y="709"/>
                      </a:moveTo>
                      <a:cubicBezTo>
                        <a:pt x="10787" y="709"/>
                        <a:pt x="10754" y="728"/>
                        <a:pt x="10744" y="769"/>
                      </a:cubicBezTo>
                      <a:cubicBezTo>
                        <a:pt x="10437" y="1762"/>
                        <a:pt x="9964" y="2683"/>
                        <a:pt x="9492" y="3605"/>
                      </a:cubicBezTo>
                      <a:cubicBezTo>
                        <a:pt x="9043" y="4550"/>
                        <a:pt x="8546" y="5495"/>
                        <a:pt x="8050" y="6440"/>
                      </a:cubicBezTo>
                      <a:cubicBezTo>
                        <a:pt x="8033" y="6509"/>
                        <a:pt x="8092" y="6553"/>
                        <a:pt x="8134" y="6553"/>
                      </a:cubicBezTo>
                      <a:cubicBezTo>
                        <a:pt x="8149" y="6553"/>
                        <a:pt x="8162" y="6547"/>
                        <a:pt x="8168" y="6534"/>
                      </a:cubicBezTo>
                      <a:cubicBezTo>
                        <a:pt x="8665" y="5542"/>
                        <a:pt x="9208" y="4550"/>
                        <a:pt x="9704" y="3534"/>
                      </a:cubicBezTo>
                      <a:cubicBezTo>
                        <a:pt x="10153" y="2660"/>
                        <a:pt x="10602" y="1738"/>
                        <a:pt x="10886" y="793"/>
                      </a:cubicBezTo>
                      <a:cubicBezTo>
                        <a:pt x="10899" y="740"/>
                        <a:pt x="10860" y="709"/>
                        <a:pt x="10819" y="709"/>
                      </a:cubicBezTo>
                      <a:close/>
                      <a:moveTo>
                        <a:pt x="3268" y="1335"/>
                      </a:moveTo>
                      <a:cubicBezTo>
                        <a:pt x="3208" y="1335"/>
                        <a:pt x="3153" y="1407"/>
                        <a:pt x="3207" y="1478"/>
                      </a:cubicBezTo>
                      <a:cubicBezTo>
                        <a:pt x="3986" y="2211"/>
                        <a:pt x="4530" y="3061"/>
                        <a:pt x="5097" y="3959"/>
                      </a:cubicBezTo>
                      <a:cubicBezTo>
                        <a:pt x="5688" y="4833"/>
                        <a:pt x="6255" y="5755"/>
                        <a:pt x="6845" y="6653"/>
                      </a:cubicBezTo>
                      <a:cubicBezTo>
                        <a:pt x="6859" y="6673"/>
                        <a:pt x="6878" y="6681"/>
                        <a:pt x="6897" y="6681"/>
                      </a:cubicBezTo>
                      <a:cubicBezTo>
                        <a:pt x="6946" y="6681"/>
                        <a:pt x="6997" y="6626"/>
                        <a:pt x="6963" y="6558"/>
                      </a:cubicBezTo>
                      <a:cubicBezTo>
                        <a:pt x="6373" y="5613"/>
                        <a:pt x="5735" y="4668"/>
                        <a:pt x="5121" y="3746"/>
                      </a:cubicBezTo>
                      <a:cubicBezTo>
                        <a:pt x="4577" y="2919"/>
                        <a:pt x="4034" y="2069"/>
                        <a:pt x="3325" y="1360"/>
                      </a:cubicBezTo>
                      <a:cubicBezTo>
                        <a:pt x="3308" y="1343"/>
                        <a:pt x="3287" y="1335"/>
                        <a:pt x="3268" y="1335"/>
                      </a:cubicBezTo>
                      <a:close/>
                      <a:moveTo>
                        <a:pt x="1567" y="3107"/>
                      </a:moveTo>
                      <a:cubicBezTo>
                        <a:pt x="1506" y="3107"/>
                        <a:pt x="1452" y="3179"/>
                        <a:pt x="1506" y="3250"/>
                      </a:cubicBezTo>
                      <a:cubicBezTo>
                        <a:pt x="2923" y="4573"/>
                        <a:pt x="4483" y="5731"/>
                        <a:pt x="6160" y="6723"/>
                      </a:cubicBezTo>
                      <a:cubicBezTo>
                        <a:pt x="6178" y="6737"/>
                        <a:pt x="6195" y="6743"/>
                        <a:pt x="6209" y="6743"/>
                      </a:cubicBezTo>
                      <a:cubicBezTo>
                        <a:pt x="6269" y="6743"/>
                        <a:pt x="6293" y="6643"/>
                        <a:pt x="6255" y="6605"/>
                      </a:cubicBezTo>
                      <a:cubicBezTo>
                        <a:pt x="4577" y="5613"/>
                        <a:pt x="3041" y="4455"/>
                        <a:pt x="1624" y="3132"/>
                      </a:cubicBezTo>
                      <a:cubicBezTo>
                        <a:pt x="1606" y="3115"/>
                        <a:pt x="1586" y="3107"/>
                        <a:pt x="1567" y="3107"/>
                      </a:cubicBezTo>
                      <a:close/>
                      <a:moveTo>
                        <a:pt x="14516" y="4453"/>
                      </a:moveTo>
                      <a:cubicBezTo>
                        <a:pt x="14511" y="4453"/>
                        <a:pt x="14506" y="4453"/>
                        <a:pt x="14501" y="4455"/>
                      </a:cubicBezTo>
                      <a:cubicBezTo>
                        <a:pt x="12634" y="5022"/>
                        <a:pt x="10838" y="5826"/>
                        <a:pt x="9114" y="6771"/>
                      </a:cubicBezTo>
                      <a:cubicBezTo>
                        <a:pt x="9028" y="6792"/>
                        <a:pt x="9078" y="6892"/>
                        <a:pt x="9160" y="6892"/>
                      </a:cubicBezTo>
                      <a:cubicBezTo>
                        <a:pt x="9168" y="6892"/>
                        <a:pt x="9176" y="6891"/>
                        <a:pt x="9184" y="6889"/>
                      </a:cubicBezTo>
                      <a:cubicBezTo>
                        <a:pt x="10862" y="5944"/>
                        <a:pt x="12658" y="5164"/>
                        <a:pt x="14524" y="4597"/>
                      </a:cubicBezTo>
                      <a:cubicBezTo>
                        <a:pt x="14612" y="4575"/>
                        <a:pt x="14578" y="4453"/>
                        <a:pt x="14516" y="4453"/>
                      </a:cubicBezTo>
                      <a:close/>
                      <a:moveTo>
                        <a:pt x="13790" y="3168"/>
                      </a:moveTo>
                      <a:cubicBezTo>
                        <a:pt x="13775" y="3168"/>
                        <a:pt x="13760" y="3172"/>
                        <a:pt x="13745" y="3179"/>
                      </a:cubicBezTo>
                      <a:cubicBezTo>
                        <a:pt x="12988" y="3888"/>
                        <a:pt x="12138" y="4479"/>
                        <a:pt x="11264" y="5046"/>
                      </a:cubicBezTo>
                      <a:cubicBezTo>
                        <a:pt x="10389" y="5660"/>
                        <a:pt x="9468" y="6227"/>
                        <a:pt x="8594" y="6818"/>
                      </a:cubicBezTo>
                      <a:cubicBezTo>
                        <a:pt x="8520" y="6873"/>
                        <a:pt x="8562" y="6958"/>
                        <a:pt x="8617" y="6958"/>
                      </a:cubicBezTo>
                      <a:cubicBezTo>
                        <a:pt x="8633" y="6958"/>
                        <a:pt x="8649" y="6951"/>
                        <a:pt x="8665" y="6936"/>
                      </a:cubicBezTo>
                      <a:cubicBezTo>
                        <a:pt x="9610" y="6345"/>
                        <a:pt x="10555" y="5731"/>
                        <a:pt x="11476" y="5117"/>
                      </a:cubicBezTo>
                      <a:cubicBezTo>
                        <a:pt x="12303" y="4550"/>
                        <a:pt x="13154" y="4006"/>
                        <a:pt x="13863" y="3297"/>
                      </a:cubicBezTo>
                      <a:cubicBezTo>
                        <a:pt x="13922" y="3258"/>
                        <a:pt x="13865" y="3168"/>
                        <a:pt x="13790" y="3168"/>
                      </a:cubicBezTo>
                      <a:close/>
                      <a:moveTo>
                        <a:pt x="783" y="4327"/>
                      </a:moveTo>
                      <a:cubicBezTo>
                        <a:pt x="716" y="4327"/>
                        <a:pt x="695" y="4435"/>
                        <a:pt x="797" y="4455"/>
                      </a:cubicBezTo>
                      <a:cubicBezTo>
                        <a:pt x="1789" y="4762"/>
                        <a:pt x="2711" y="5235"/>
                        <a:pt x="3632" y="5707"/>
                      </a:cubicBezTo>
                      <a:cubicBezTo>
                        <a:pt x="4577" y="6180"/>
                        <a:pt x="5522" y="6676"/>
                        <a:pt x="6467" y="7172"/>
                      </a:cubicBezTo>
                      <a:cubicBezTo>
                        <a:pt x="6474" y="7174"/>
                        <a:pt x="6480" y="7175"/>
                        <a:pt x="6486" y="7175"/>
                      </a:cubicBezTo>
                      <a:cubicBezTo>
                        <a:pt x="6550" y="7175"/>
                        <a:pt x="6603" y="7076"/>
                        <a:pt x="6538" y="7054"/>
                      </a:cubicBezTo>
                      <a:cubicBezTo>
                        <a:pt x="5569" y="6558"/>
                        <a:pt x="4577" y="6015"/>
                        <a:pt x="3561" y="5518"/>
                      </a:cubicBezTo>
                      <a:cubicBezTo>
                        <a:pt x="2687" y="5070"/>
                        <a:pt x="1765" y="4644"/>
                        <a:pt x="820" y="4337"/>
                      </a:cubicBezTo>
                      <a:cubicBezTo>
                        <a:pt x="807" y="4330"/>
                        <a:pt x="795" y="4327"/>
                        <a:pt x="783" y="4327"/>
                      </a:cubicBezTo>
                      <a:close/>
                      <a:moveTo>
                        <a:pt x="5581" y="331"/>
                      </a:moveTo>
                      <a:cubicBezTo>
                        <a:pt x="5536" y="331"/>
                        <a:pt x="5496" y="362"/>
                        <a:pt x="5522" y="415"/>
                      </a:cubicBezTo>
                      <a:cubicBezTo>
                        <a:pt x="5688" y="958"/>
                        <a:pt x="5758" y="1549"/>
                        <a:pt x="5877" y="2116"/>
                      </a:cubicBezTo>
                      <a:cubicBezTo>
                        <a:pt x="6018" y="2707"/>
                        <a:pt x="6160" y="3297"/>
                        <a:pt x="6349" y="3865"/>
                      </a:cubicBezTo>
                      <a:cubicBezTo>
                        <a:pt x="6656" y="5022"/>
                        <a:pt x="7082" y="6133"/>
                        <a:pt x="7460" y="7267"/>
                      </a:cubicBezTo>
                      <a:cubicBezTo>
                        <a:pt x="7469" y="7305"/>
                        <a:pt x="7501" y="7320"/>
                        <a:pt x="7533" y="7320"/>
                      </a:cubicBezTo>
                      <a:cubicBezTo>
                        <a:pt x="7582" y="7320"/>
                        <a:pt x="7630" y="7286"/>
                        <a:pt x="7601" y="7243"/>
                      </a:cubicBezTo>
                      <a:cubicBezTo>
                        <a:pt x="7223" y="6109"/>
                        <a:pt x="6822" y="4999"/>
                        <a:pt x="6491" y="3841"/>
                      </a:cubicBezTo>
                      <a:cubicBezTo>
                        <a:pt x="6302" y="3274"/>
                        <a:pt x="6160" y="2707"/>
                        <a:pt x="6042" y="2163"/>
                      </a:cubicBezTo>
                      <a:cubicBezTo>
                        <a:pt x="5900" y="1573"/>
                        <a:pt x="5829" y="935"/>
                        <a:pt x="5664" y="391"/>
                      </a:cubicBezTo>
                      <a:cubicBezTo>
                        <a:pt x="5654" y="350"/>
                        <a:pt x="5616" y="331"/>
                        <a:pt x="5581" y="331"/>
                      </a:cubicBezTo>
                      <a:close/>
                      <a:moveTo>
                        <a:pt x="9488" y="291"/>
                      </a:moveTo>
                      <a:cubicBezTo>
                        <a:pt x="9459" y="291"/>
                        <a:pt x="9430" y="306"/>
                        <a:pt x="9421" y="344"/>
                      </a:cubicBezTo>
                      <a:cubicBezTo>
                        <a:pt x="9303" y="911"/>
                        <a:pt x="9043" y="1455"/>
                        <a:pt x="8877" y="1998"/>
                      </a:cubicBezTo>
                      <a:cubicBezTo>
                        <a:pt x="8712" y="2589"/>
                        <a:pt x="8523" y="3156"/>
                        <a:pt x="8405" y="3746"/>
                      </a:cubicBezTo>
                      <a:cubicBezTo>
                        <a:pt x="8121" y="4904"/>
                        <a:pt x="7909" y="6085"/>
                        <a:pt x="7672" y="7267"/>
                      </a:cubicBezTo>
                      <a:cubicBezTo>
                        <a:pt x="7632" y="7320"/>
                        <a:pt x="7667" y="7351"/>
                        <a:pt x="7709" y="7351"/>
                      </a:cubicBezTo>
                      <a:cubicBezTo>
                        <a:pt x="7729" y="7351"/>
                        <a:pt x="7751" y="7344"/>
                        <a:pt x="7767" y="7329"/>
                      </a:cubicBezTo>
                      <a:lnTo>
                        <a:pt x="7767" y="7329"/>
                      </a:lnTo>
                      <a:cubicBezTo>
                        <a:pt x="7756" y="7376"/>
                        <a:pt x="7800" y="7421"/>
                        <a:pt x="7857" y="7421"/>
                      </a:cubicBezTo>
                      <a:cubicBezTo>
                        <a:pt x="7873" y="7421"/>
                        <a:pt x="7891" y="7417"/>
                        <a:pt x="7909" y="7409"/>
                      </a:cubicBezTo>
                      <a:cubicBezTo>
                        <a:pt x="8665" y="6487"/>
                        <a:pt x="9468" y="5613"/>
                        <a:pt x="10295" y="4715"/>
                      </a:cubicBezTo>
                      <a:lnTo>
                        <a:pt x="11547" y="3486"/>
                      </a:lnTo>
                      <a:cubicBezTo>
                        <a:pt x="11972" y="3061"/>
                        <a:pt x="12492" y="2707"/>
                        <a:pt x="12894" y="2281"/>
                      </a:cubicBezTo>
                      <a:cubicBezTo>
                        <a:pt x="12949" y="2226"/>
                        <a:pt x="12904" y="2141"/>
                        <a:pt x="12836" y="2141"/>
                      </a:cubicBezTo>
                      <a:cubicBezTo>
                        <a:pt x="12817" y="2141"/>
                        <a:pt x="12796" y="2148"/>
                        <a:pt x="12776" y="2163"/>
                      </a:cubicBezTo>
                      <a:cubicBezTo>
                        <a:pt x="12398" y="2589"/>
                        <a:pt x="11902" y="2919"/>
                        <a:pt x="11476" y="3297"/>
                      </a:cubicBezTo>
                      <a:lnTo>
                        <a:pt x="10177" y="4597"/>
                      </a:lnTo>
                      <a:cubicBezTo>
                        <a:pt x="9350" y="5471"/>
                        <a:pt x="8594" y="6369"/>
                        <a:pt x="7790" y="7290"/>
                      </a:cubicBezTo>
                      <a:cubicBezTo>
                        <a:pt x="8003" y="6109"/>
                        <a:pt x="8239" y="4928"/>
                        <a:pt x="8523" y="3770"/>
                      </a:cubicBezTo>
                      <a:cubicBezTo>
                        <a:pt x="8665" y="3203"/>
                        <a:pt x="8830" y="2660"/>
                        <a:pt x="8995" y="2092"/>
                      </a:cubicBezTo>
                      <a:cubicBezTo>
                        <a:pt x="9184" y="1525"/>
                        <a:pt x="9444" y="958"/>
                        <a:pt x="9562" y="368"/>
                      </a:cubicBezTo>
                      <a:cubicBezTo>
                        <a:pt x="9577" y="325"/>
                        <a:pt x="9531" y="291"/>
                        <a:pt x="9488" y="291"/>
                      </a:cubicBezTo>
                      <a:close/>
                      <a:moveTo>
                        <a:pt x="2265" y="2280"/>
                      </a:moveTo>
                      <a:cubicBezTo>
                        <a:pt x="2215" y="2280"/>
                        <a:pt x="2161" y="2352"/>
                        <a:pt x="2214" y="2423"/>
                      </a:cubicBezTo>
                      <a:cubicBezTo>
                        <a:pt x="2640" y="2801"/>
                        <a:pt x="2994" y="3297"/>
                        <a:pt x="3396" y="3723"/>
                      </a:cubicBezTo>
                      <a:cubicBezTo>
                        <a:pt x="3797" y="4172"/>
                        <a:pt x="4223" y="4597"/>
                        <a:pt x="4648" y="5022"/>
                      </a:cubicBezTo>
                      <a:cubicBezTo>
                        <a:pt x="5522" y="5849"/>
                        <a:pt x="6420" y="6605"/>
                        <a:pt x="7341" y="7409"/>
                      </a:cubicBezTo>
                      <a:cubicBezTo>
                        <a:pt x="7359" y="7426"/>
                        <a:pt x="7379" y="7433"/>
                        <a:pt x="7398" y="7433"/>
                      </a:cubicBezTo>
                      <a:cubicBezTo>
                        <a:pt x="7459" y="7433"/>
                        <a:pt x="7513" y="7362"/>
                        <a:pt x="7460" y="7290"/>
                      </a:cubicBezTo>
                      <a:cubicBezTo>
                        <a:pt x="6538" y="6534"/>
                        <a:pt x="5664" y="5731"/>
                        <a:pt x="4766" y="4904"/>
                      </a:cubicBezTo>
                      <a:lnTo>
                        <a:pt x="3537" y="3652"/>
                      </a:lnTo>
                      <a:cubicBezTo>
                        <a:pt x="3112" y="3227"/>
                        <a:pt x="2758" y="2707"/>
                        <a:pt x="2309" y="2305"/>
                      </a:cubicBezTo>
                      <a:cubicBezTo>
                        <a:pt x="2297" y="2288"/>
                        <a:pt x="2282" y="2280"/>
                        <a:pt x="2265" y="2280"/>
                      </a:cubicBezTo>
                      <a:close/>
                      <a:moveTo>
                        <a:pt x="15155" y="6880"/>
                      </a:moveTo>
                      <a:cubicBezTo>
                        <a:pt x="15143" y="6880"/>
                        <a:pt x="15130" y="6883"/>
                        <a:pt x="15115" y="6889"/>
                      </a:cubicBezTo>
                      <a:cubicBezTo>
                        <a:pt x="14099" y="7125"/>
                        <a:pt x="13083" y="7172"/>
                        <a:pt x="12043" y="7243"/>
                      </a:cubicBezTo>
                      <a:cubicBezTo>
                        <a:pt x="10980" y="7290"/>
                        <a:pt x="9917" y="7361"/>
                        <a:pt x="8854" y="7385"/>
                      </a:cubicBezTo>
                      <a:cubicBezTo>
                        <a:pt x="8759" y="7385"/>
                        <a:pt x="8759" y="7527"/>
                        <a:pt x="8854" y="7527"/>
                      </a:cubicBezTo>
                      <a:cubicBezTo>
                        <a:pt x="9964" y="7480"/>
                        <a:pt x="11098" y="7432"/>
                        <a:pt x="12185" y="7361"/>
                      </a:cubicBezTo>
                      <a:cubicBezTo>
                        <a:pt x="13177" y="7290"/>
                        <a:pt x="14193" y="7243"/>
                        <a:pt x="15162" y="7007"/>
                      </a:cubicBezTo>
                      <a:cubicBezTo>
                        <a:pt x="15245" y="7007"/>
                        <a:pt x="15237" y="6880"/>
                        <a:pt x="15155" y="6880"/>
                      </a:cubicBezTo>
                      <a:close/>
                      <a:moveTo>
                        <a:pt x="395" y="5637"/>
                      </a:moveTo>
                      <a:cubicBezTo>
                        <a:pt x="324" y="5660"/>
                        <a:pt x="253" y="5826"/>
                        <a:pt x="371" y="5826"/>
                      </a:cubicBezTo>
                      <a:cubicBezTo>
                        <a:pt x="938" y="5944"/>
                        <a:pt x="1458" y="6180"/>
                        <a:pt x="2025" y="6345"/>
                      </a:cubicBezTo>
                      <a:cubicBezTo>
                        <a:pt x="2616" y="6511"/>
                        <a:pt x="3183" y="6700"/>
                        <a:pt x="3774" y="6818"/>
                      </a:cubicBezTo>
                      <a:cubicBezTo>
                        <a:pt x="4908" y="7101"/>
                        <a:pt x="6089" y="7314"/>
                        <a:pt x="7271" y="7550"/>
                      </a:cubicBezTo>
                      <a:cubicBezTo>
                        <a:pt x="7278" y="7552"/>
                        <a:pt x="7285" y="7553"/>
                        <a:pt x="7291" y="7553"/>
                      </a:cubicBezTo>
                      <a:cubicBezTo>
                        <a:pt x="7368" y="7553"/>
                        <a:pt x="7383" y="7430"/>
                        <a:pt x="7318" y="7409"/>
                      </a:cubicBezTo>
                      <a:cubicBezTo>
                        <a:pt x="6136" y="7196"/>
                        <a:pt x="4955" y="6960"/>
                        <a:pt x="3797" y="6676"/>
                      </a:cubicBezTo>
                      <a:cubicBezTo>
                        <a:pt x="3230" y="6511"/>
                        <a:pt x="2687" y="6369"/>
                        <a:pt x="2120" y="6204"/>
                      </a:cubicBezTo>
                      <a:cubicBezTo>
                        <a:pt x="1553" y="6015"/>
                        <a:pt x="986" y="5755"/>
                        <a:pt x="395" y="5637"/>
                      </a:cubicBezTo>
                      <a:close/>
                      <a:moveTo>
                        <a:pt x="14816" y="5463"/>
                      </a:moveTo>
                      <a:cubicBezTo>
                        <a:pt x="14806" y="5463"/>
                        <a:pt x="14796" y="5465"/>
                        <a:pt x="14784" y="5471"/>
                      </a:cubicBezTo>
                      <a:cubicBezTo>
                        <a:pt x="14217" y="5637"/>
                        <a:pt x="13626" y="5707"/>
                        <a:pt x="13083" y="5826"/>
                      </a:cubicBezTo>
                      <a:cubicBezTo>
                        <a:pt x="12516" y="5967"/>
                        <a:pt x="11925" y="6109"/>
                        <a:pt x="11335" y="6298"/>
                      </a:cubicBezTo>
                      <a:cubicBezTo>
                        <a:pt x="10177" y="6605"/>
                        <a:pt x="9043" y="7031"/>
                        <a:pt x="7932" y="7409"/>
                      </a:cubicBezTo>
                      <a:cubicBezTo>
                        <a:pt x="7849" y="7429"/>
                        <a:pt x="7857" y="7559"/>
                        <a:pt x="7924" y="7559"/>
                      </a:cubicBezTo>
                      <a:cubicBezTo>
                        <a:pt x="7933" y="7559"/>
                        <a:pt x="7944" y="7556"/>
                        <a:pt x="7956" y="7550"/>
                      </a:cubicBezTo>
                      <a:cubicBezTo>
                        <a:pt x="9090" y="7172"/>
                        <a:pt x="10200" y="6771"/>
                        <a:pt x="11358" y="6440"/>
                      </a:cubicBezTo>
                      <a:cubicBezTo>
                        <a:pt x="11925" y="6251"/>
                        <a:pt x="12492" y="6109"/>
                        <a:pt x="13036" y="5991"/>
                      </a:cubicBezTo>
                      <a:cubicBezTo>
                        <a:pt x="13626" y="5873"/>
                        <a:pt x="14264" y="5826"/>
                        <a:pt x="14808" y="5613"/>
                      </a:cubicBezTo>
                      <a:cubicBezTo>
                        <a:pt x="14891" y="5592"/>
                        <a:pt x="14883" y="5463"/>
                        <a:pt x="14816" y="5463"/>
                      </a:cubicBezTo>
                      <a:close/>
                      <a:moveTo>
                        <a:pt x="132" y="6762"/>
                      </a:moveTo>
                      <a:cubicBezTo>
                        <a:pt x="73" y="6762"/>
                        <a:pt x="29" y="6889"/>
                        <a:pt x="111" y="6889"/>
                      </a:cubicBezTo>
                      <a:cubicBezTo>
                        <a:pt x="2025" y="7314"/>
                        <a:pt x="3939" y="7550"/>
                        <a:pt x="5924" y="7598"/>
                      </a:cubicBezTo>
                      <a:cubicBezTo>
                        <a:pt x="6018" y="7598"/>
                        <a:pt x="6018" y="7432"/>
                        <a:pt x="5924" y="7432"/>
                      </a:cubicBezTo>
                      <a:cubicBezTo>
                        <a:pt x="3986" y="7409"/>
                        <a:pt x="2049" y="7172"/>
                        <a:pt x="159" y="6771"/>
                      </a:cubicBezTo>
                      <a:cubicBezTo>
                        <a:pt x="150" y="6765"/>
                        <a:pt x="141" y="6762"/>
                        <a:pt x="132" y="6762"/>
                      </a:cubicBezTo>
                      <a:close/>
                      <a:moveTo>
                        <a:pt x="6396" y="7645"/>
                      </a:moveTo>
                      <a:cubicBezTo>
                        <a:pt x="5286" y="7716"/>
                        <a:pt x="4152" y="7739"/>
                        <a:pt x="3065" y="7834"/>
                      </a:cubicBezTo>
                      <a:cubicBezTo>
                        <a:pt x="2049" y="7881"/>
                        <a:pt x="1057" y="7952"/>
                        <a:pt x="88" y="8188"/>
                      </a:cubicBezTo>
                      <a:cubicBezTo>
                        <a:pt x="1" y="8210"/>
                        <a:pt x="14" y="8333"/>
                        <a:pt x="91" y="8333"/>
                      </a:cubicBezTo>
                      <a:cubicBezTo>
                        <a:pt x="97" y="8333"/>
                        <a:pt x="104" y="8332"/>
                        <a:pt x="111" y="8330"/>
                      </a:cubicBezTo>
                      <a:cubicBezTo>
                        <a:pt x="1104" y="8094"/>
                        <a:pt x="2143" y="8023"/>
                        <a:pt x="3183" y="7976"/>
                      </a:cubicBezTo>
                      <a:cubicBezTo>
                        <a:pt x="4270" y="7881"/>
                        <a:pt x="5333" y="7834"/>
                        <a:pt x="6396" y="7787"/>
                      </a:cubicBezTo>
                      <a:cubicBezTo>
                        <a:pt x="6491" y="7787"/>
                        <a:pt x="6491" y="7645"/>
                        <a:pt x="6396" y="7645"/>
                      </a:cubicBezTo>
                      <a:close/>
                      <a:moveTo>
                        <a:pt x="9326" y="7598"/>
                      </a:moveTo>
                      <a:cubicBezTo>
                        <a:pt x="9232" y="7598"/>
                        <a:pt x="9232" y="7739"/>
                        <a:pt x="9326" y="7739"/>
                      </a:cubicBezTo>
                      <a:cubicBezTo>
                        <a:pt x="11264" y="7763"/>
                        <a:pt x="13177" y="7999"/>
                        <a:pt x="15068" y="8425"/>
                      </a:cubicBezTo>
                      <a:cubicBezTo>
                        <a:pt x="15079" y="8426"/>
                        <a:pt x="15089" y="8427"/>
                        <a:pt x="15098" y="8427"/>
                      </a:cubicBezTo>
                      <a:cubicBezTo>
                        <a:pt x="15212" y="8427"/>
                        <a:pt x="15226" y="8306"/>
                        <a:pt x="15139" y="8306"/>
                      </a:cubicBezTo>
                      <a:cubicBezTo>
                        <a:pt x="13225" y="7858"/>
                        <a:pt x="11311" y="7621"/>
                        <a:pt x="9326" y="7598"/>
                      </a:cubicBezTo>
                      <a:close/>
                      <a:moveTo>
                        <a:pt x="7983" y="7619"/>
                      </a:moveTo>
                      <a:cubicBezTo>
                        <a:pt x="7905" y="7619"/>
                        <a:pt x="7890" y="7741"/>
                        <a:pt x="7956" y="7763"/>
                      </a:cubicBezTo>
                      <a:cubicBezTo>
                        <a:pt x="9137" y="7976"/>
                        <a:pt x="10319" y="8212"/>
                        <a:pt x="11476" y="8495"/>
                      </a:cubicBezTo>
                      <a:cubicBezTo>
                        <a:pt x="12043" y="8661"/>
                        <a:pt x="12587" y="8803"/>
                        <a:pt x="13154" y="8968"/>
                      </a:cubicBezTo>
                      <a:cubicBezTo>
                        <a:pt x="13721" y="9157"/>
                        <a:pt x="14288" y="9417"/>
                        <a:pt x="14879" y="9535"/>
                      </a:cubicBezTo>
                      <a:cubicBezTo>
                        <a:pt x="14926" y="9511"/>
                        <a:pt x="14997" y="9370"/>
                        <a:pt x="14902" y="9370"/>
                      </a:cubicBezTo>
                      <a:cubicBezTo>
                        <a:pt x="14335" y="9228"/>
                        <a:pt x="13815" y="9015"/>
                        <a:pt x="13248" y="8826"/>
                      </a:cubicBezTo>
                      <a:cubicBezTo>
                        <a:pt x="12658" y="8661"/>
                        <a:pt x="12091" y="8472"/>
                        <a:pt x="11500" y="8354"/>
                      </a:cubicBezTo>
                      <a:cubicBezTo>
                        <a:pt x="10366" y="8070"/>
                        <a:pt x="9184" y="7858"/>
                        <a:pt x="8003" y="7621"/>
                      </a:cubicBezTo>
                      <a:cubicBezTo>
                        <a:pt x="7996" y="7619"/>
                        <a:pt x="7989" y="7619"/>
                        <a:pt x="7983" y="7619"/>
                      </a:cubicBezTo>
                      <a:close/>
                      <a:moveTo>
                        <a:pt x="7291" y="7619"/>
                      </a:moveTo>
                      <a:cubicBezTo>
                        <a:pt x="7285" y="7619"/>
                        <a:pt x="7278" y="7619"/>
                        <a:pt x="7271" y="7621"/>
                      </a:cubicBezTo>
                      <a:cubicBezTo>
                        <a:pt x="6160" y="7999"/>
                        <a:pt x="5026" y="8425"/>
                        <a:pt x="3892" y="8732"/>
                      </a:cubicBezTo>
                      <a:cubicBezTo>
                        <a:pt x="3325" y="8921"/>
                        <a:pt x="2758" y="9063"/>
                        <a:pt x="2214" y="9181"/>
                      </a:cubicBezTo>
                      <a:cubicBezTo>
                        <a:pt x="1624" y="9299"/>
                        <a:pt x="986" y="9370"/>
                        <a:pt x="442" y="9559"/>
                      </a:cubicBezTo>
                      <a:cubicBezTo>
                        <a:pt x="355" y="9602"/>
                        <a:pt x="368" y="9727"/>
                        <a:pt x="446" y="9727"/>
                      </a:cubicBezTo>
                      <a:cubicBezTo>
                        <a:pt x="452" y="9727"/>
                        <a:pt x="459" y="9726"/>
                        <a:pt x="466" y="9724"/>
                      </a:cubicBezTo>
                      <a:cubicBezTo>
                        <a:pt x="1033" y="9535"/>
                        <a:pt x="1624" y="9488"/>
                        <a:pt x="2167" y="9370"/>
                      </a:cubicBezTo>
                      <a:cubicBezTo>
                        <a:pt x="2758" y="9204"/>
                        <a:pt x="3348" y="9063"/>
                        <a:pt x="3916" y="8897"/>
                      </a:cubicBezTo>
                      <a:cubicBezTo>
                        <a:pt x="5073" y="8566"/>
                        <a:pt x="6184" y="8141"/>
                        <a:pt x="7318" y="7763"/>
                      </a:cubicBezTo>
                      <a:cubicBezTo>
                        <a:pt x="7383" y="7741"/>
                        <a:pt x="7368" y="7619"/>
                        <a:pt x="7291" y="7619"/>
                      </a:cubicBezTo>
                      <a:close/>
                      <a:moveTo>
                        <a:pt x="6110" y="8296"/>
                      </a:moveTo>
                      <a:cubicBezTo>
                        <a:pt x="6096" y="8296"/>
                        <a:pt x="6081" y="8299"/>
                        <a:pt x="6066" y="8306"/>
                      </a:cubicBezTo>
                      <a:cubicBezTo>
                        <a:pt x="4388" y="9252"/>
                        <a:pt x="2592" y="10008"/>
                        <a:pt x="726" y="10575"/>
                      </a:cubicBezTo>
                      <a:cubicBezTo>
                        <a:pt x="639" y="10597"/>
                        <a:pt x="672" y="10719"/>
                        <a:pt x="734" y="10719"/>
                      </a:cubicBezTo>
                      <a:cubicBezTo>
                        <a:pt x="739" y="10719"/>
                        <a:pt x="744" y="10718"/>
                        <a:pt x="749" y="10716"/>
                      </a:cubicBezTo>
                      <a:cubicBezTo>
                        <a:pt x="2616" y="10149"/>
                        <a:pt x="4412" y="9370"/>
                        <a:pt x="6136" y="8425"/>
                      </a:cubicBezTo>
                      <a:cubicBezTo>
                        <a:pt x="6236" y="8385"/>
                        <a:pt x="6185" y="8296"/>
                        <a:pt x="6110" y="8296"/>
                      </a:cubicBezTo>
                      <a:close/>
                      <a:moveTo>
                        <a:pt x="8805" y="7996"/>
                      </a:moveTo>
                      <a:cubicBezTo>
                        <a:pt x="8724" y="7996"/>
                        <a:pt x="8671" y="8096"/>
                        <a:pt x="8736" y="8117"/>
                      </a:cubicBezTo>
                      <a:cubicBezTo>
                        <a:pt x="9704" y="8614"/>
                        <a:pt x="10720" y="9157"/>
                        <a:pt x="11713" y="9653"/>
                      </a:cubicBezTo>
                      <a:cubicBezTo>
                        <a:pt x="12610" y="10102"/>
                        <a:pt x="13508" y="10551"/>
                        <a:pt x="14453" y="10835"/>
                      </a:cubicBezTo>
                      <a:cubicBezTo>
                        <a:pt x="14466" y="10847"/>
                        <a:pt x="14477" y="10852"/>
                        <a:pt x="14488" y="10852"/>
                      </a:cubicBezTo>
                      <a:cubicBezTo>
                        <a:pt x="14537" y="10852"/>
                        <a:pt x="14559" y="10736"/>
                        <a:pt x="14501" y="10716"/>
                      </a:cubicBezTo>
                      <a:cubicBezTo>
                        <a:pt x="13485" y="10433"/>
                        <a:pt x="12563" y="9960"/>
                        <a:pt x="11665" y="9488"/>
                      </a:cubicBezTo>
                      <a:cubicBezTo>
                        <a:pt x="10720" y="9015"/>
                        <a:pt x="9775" y="8495"/>
                        <a:pt x="8830" y="7999"/>
                      </a:cubicBezTo>
                      <a:cubicBezTo>
                        <a:pt x="8821" y="7997"/>
                        <a:pt x="8813" y="7996"/>
                        <a:pt x="8805" y="7996"/>
                      </a:cubicBezTo>
                      <a:close/>
                      <a:moveTo>
                        <a:pt x="6621" y="8225"/>
                      </a:moveTo>
                      <a:cubicBezTo>
                        <a:pt x="6609" y="8225"/>
                        <a:pt x="6597" y="8228"/>
                        <a:pt x="6585" y="8236"/>
                      </a:cubicBezTo>
                      <a:cubicBezTo>
                        <a:pt x="5640" y="8826"/>
                        <a:pt x="4695" y="9441"/>
                        <a:pt x="3774" y="10079"/>
                      </a:cubicBezTo>
                      <a:cubicBezTo>
                        <a:pt x="2947" y="10622"/>
                        <a:pt x="2096" y="11165"/>
                        <a:pt x="1364" y="11874"/>
                      </a:cubicBezTo>
                      <a:cubicBezTo>
                        <a:pt x="1324" y="11914"/>
                        <a:pt x="1384" y="12003"/>
                        <a:pt x="1446" y="12003"/>
                      </a:cubicBezTo>
                      <a:cubicBezTo>
                        <a:pt x="1458" y="12003"/>
                        <a:pt x="1470" y="12000"/>
                        <a:pt x="1482" y="11992"/>
                      </a:cubicBezTo>
                      <a:cubicBezTo>
                        <a:pt x="2262" y="11284"/>
                        <a:pt x="3112" y="10693"/>
                        <a:pt x="3963" y="10126"/>
                      </a:cubicBezTo>
                      <a:cubicBezTo>
                        <a:pt x="4861" y="9511"/>
                        <a:pt x="5782" y="8944"/>
                        <a:pt x="6656" y="8354"/>
                      </a:cubicBezTo>
                      <a:cubicBezTo>
                        <a:pt x="6736" y="8314"/>
                        <a:pt x="6682" y="8225"/>
                        <a:pt x="6621" y="8225"/>
                      </a:cubicBezTo>
                      <a:close/>
                      <a:moveTo>
                        <a:pt x="9045" y="8431"/>
                      </a:moveTo>
                      <a:cubicBezTo>
                        <a:pt x="8982" y="8431"/>
                        <a:pt x="8956" y="8547"/>
                        <a:pt x="8995" y="8566"/>
                      </a:cubicBezTo>
                      <a:cubicBezTo>
                        <a:pt x="10673" y="9559"/>
                        <a:pt x="12209" y="10716"/>
                        <a:pt x="13626" y="12040"/>
                      </a:cubicBezTo>
                      <a:cubicBezTo>
                        <a:pt x="13644" y="12057"/>
                        <a:pt x="13664" y="12064"/>
                        <a:pt x="13683" y="12064"/>
                      </a:cubicBezTo>
                      <a:cubicBezTo>
                        <a:pt x="13744" y="12064"/>
                        <a:pt x="13798" y="11993"/>
                        <a:pt x="13745" y="11921"/>
                      </a:cubicBezTo>
                      <a:cubicBezTo>
                        <a:pt x="12327" y="10598"/>
                        <a:pt x="10767" y="9441"/>
                        <a:pt x="9090" y="8448"/>
                      </a:cubicBezTo>
                      <a:cubicBezTo>
                        <a:pt x="9073" y="8436"/>
                        <a:pt x="9058" y="8431"/>
                        <a:pt x="9045" y="8431"/>
                      </a:cubicBezTo>
                      <a:close/>
                      <a:moveTo>
                        <a:pt x="7387" y="7752"/>
                      </a:moveTo>
                      <a:cubicBezTo>
                        <a:pt x="7372" y="7752"/>
                        <a:pt x="7357" y="7755"/>
                        <a:pt x="7341" y="7763"/>
                      </a:cubicBezTo>
                      <a:cubicBezTo>
                        <a:pt x="6585" y="8684"/>
                        <a:pt x="5782" y="9559"/>
                        <a:pt x="4955" y="10457"/>
                      </a:cubicBezTo>
                      <a:lnTo>
                        <a:pt x="3703" y="11685"/>
                      </a:lnTo>
                      <a:cubicBezTo>
                        <a:pt x="3278" y="12110"/>
                        <a:pt x="2758" y="12465"/>
                        <a:pt x="2356" y="12914"/>
                      </a:cubicBezTo>
                      <a:cubicBezTo>
                        <a:pt x="2297" y="12953"/>
                        <a:pt x="2354" y="13043"/>
                        <a:pt x="2429" y="13043"/>
                      </a:cubicBezTo>
                      <a:cubicBezTo>
                        <a:pt x="2444" y="13043"/>
                        <a:pt x="2459" y="13040"/>
                        <a:pt x="2474" y="13032"/>
                      </a:cubicBezTo>
                      <a:cubicBezTo>
                        <a:pt x="2852" y="12583"/>
                        <a:pt x="3348" y="12252"/>
                        <a:pt x="3774" y="11874"/>
                      </a:cubicBezTo>
                      <a:lnTo>
                        <a:pt x="5073" y="10575"/>
                      </a:lnTo>
                      <a:cubicBezTo>
                        <a:pt x="5900" y="9724"/>
                        <a:pt x="6656" y="8803"/>
                        <a:pt x="7460" y="7881"/>
                      </a:cubicBezTo>
                      <a:cubicBezTo>
                        <a:pt x="7519" y="7842"/>
                        <a:pt x="7462" y="7752"/>
                        <a:pt x="7387" y="7752"/>
                      </a:cubicBezTo>
                      <a:close/>
                      <a:moveTo>
                        <a:pt x="6698" y="8949"/>
                      </a:moveTo>
                      <a:cubicBezTo>
                        <a:pt x="6676" y="8949"/>
                        <a:pt x="6652" y="8955"/>
                        <a:pt x="6633" y="8968"/>
                      </a:cubicBezTo>
                      <a:cubicBezTo>
                        <a:pt x="5640" y="10669"/>
                        <a:pt x="4483" y="12181"/>
                        <a:pt x="3159" y="13623"/>
                      </a:cubicBezTo>
                      <a:cubicBezTo>
                        <a:pt x="3100" y="13662"/>
                        <a:pt x="3157" y="13752"/>
                        <a:pt x="3232" y="13752"/>
                      </a:cubicBezTo>
                      <a:cubicBezTo>
                        <a:pt x="3247" y="13752"/>
                        <a:pt x="3262" y="13748"/>
                        <a:pt x="3278" y="13741"/>
                      </a:cubicBezTo>
                      <a:cubicBezTo>
                        <a:pt x="4601" y="12276"/>
                        <a:pt x="5782" y="10716"/>
                        <a:pt x="6774" y="9039"/>
                      </a:cubicBezTo>
                      <a:cubicBezTo>
                        <a:pt x="6808" y="8988"/>
                        <a:pt x="6757" y="8949"/>
                        <a:pt x="6698" y="8949"/>
                      </a:cubicBezTo>
                      <a:close/>
                      <a:moveTo>
                        <a:pt x="8349" y="8503"/>
                      </a:moveTo>
                      <a:cubicBezTo>
                        <a:pt x="8301" y="8503"/>
                        <a:pt x="8254" y="8564"/>
                        <a:pt x="8287" y="8614"/>
                      </a:cubicBezTo>
                      <a:cubicBezTo>
                        <a:pt x="8877" y="9559"/>
                        <a:pt x="9492" y="10504"/>
                        <a:pt x="10130" y="11425"/>
                      </a:cubicBezTo>
                      <a:cubicBezTo>
                        <a:pt x="10673" y="12252"/>
                        <a:pt x="11216" y="13103"/>
                        <a:pt x="11925" y="13812"/>
                      </a:cubicBezTo>
                      <a:cubicBezTo>
                        <a:pt x="11937" y="13829"/>
                        <a:pt x="11952" y="13836"/>
                        <a:pt x="11969" y="13836"/>
                      </a:cubicBezTo>
                      <a:cubicBezTo>
                        <a:pt x="12020" y="13836"/>
                        <a:pt x="12079" y="13765"/>
                        <a:pt x="12043" y="13693"/>
                      </a:cubicBezTo>
                      <a:cubicBezTo>
                        <a:pt x="11264" y="12961"/>
                        <a:pt x="10720" y="12110"/>
                        <a:pt x="10153" y="11213"/>
                      </a:cubicBezTo>
                      <a:cubicBezTo>
                        <a:pt x="9562" y="10338"/>
                        <a:pt x="8995" y="9417"/>
                        <a:pt x="8405" y="8543"/>
                      </a:cubicBezTo>
                      <a:cubicBezTo>
                        <a:pt x="8390" y="8514"/>
                        <a:pt x="8370" y="8503"/>
                        <a:pt x="8349" y="8503"/>
                      </a:cubicBezTo>
                      <a:close/>
                      <a:moveTo>
                        <a:pt x="7121" y="8632"/>
                      </a:moveTo>
                      <a:cubicBezTo>
                        <a:pt x="7104" y="8632"/>
                        <a:pt x="7089" y="8640"/>
                        <a:pt x="7082" y="8661"/>
                      </a:cubicBezTo>
                      <a:cubicBezTo>
                        <a:pt x="6585" y="9630"/>
                        <a:pt x="6042" y="10622"/>
                        <a:pt x="5546" y="11638"/>
                      </a:cubicBezTo>
                      <a:cubicBezTo>
                        <a:pt x="5097" y="12512"/>
                        <a:pt x="4648" y="13434"/>
                        <a:pt x="4364" y="14379"/>
                      </a:cubicBezTo>
                      <a:cubicBezTo>
                        <a:pt x="4351" y="14432"/>
                        <a:pt x="4390" y="14462"/>
                        <a:pt x="4431" y="14462"/>
                      </a:cubicBezTo>
                      <a:cubicBezTo>
                        <a:pt x="4463" y="14462"/>
                        <a:pt x="4496" y="14444"/>
                        <a:pt x="4506" y="14402"/>
                      </a:cubicBezTo>
                      <a:cubicBezTo>
                        <a:pt x="4813" y="13410"/>
                        <a:pt x="5286" y="12488"/>
                        <a:pt x="5758" y="11567"/>
                      </a:cubicBezTo>
                      <a:cubicBezTo>
                        <a:pt x="6231" y="10622"/>
                        <a:pt x="6704" y="9677"/>
                        <a:pt x="7200" y="8732"/>
                      </a:cubicBezTo>
                      <a:cubicBezTo>
                        <a:pt x="7216" y="8682"/>
                        <a:pt x="7162" y="8632"/>
                        <a:pt x="7121" y="8632"/>
                      </a:cubicBezTo>
                      <a:close/>
                      <a:moveTo>
                        <a:pt x="8416" y="9023"/>
                      </a:moveTo>
                      <a:cubicBezTo>
                        <a:pt x="8362" y="9023"/>
                        <a:pt x="8308" y="9084"/>
                        <a:pt x="8357" y="9133"/>
                      </a:cubicBezTo>
                      <a:cubicBezTo>
                        <a:pt x="9303" y="10811"/>
                        <a:pt x="10059" y="12607"/>
                        <a:pt x="10626" y="14473"/>
                      </a:cubicBezTo>
                      <a:cubicBezTo>
                        <a:pt x="10635" y="14511"/>
                        <a:pt x="10664" y="14526"/>
                        <a:pt x="10693" y="14526"/>
                      </a:cubicBezTo>
                      <a:cubicBezTo>
                        <a:pt x="10736" y="14526"/>
                        <a:pt x="10782" y="14492"/>
                        <a:pt x="10767" y="14450"/>
                      </a:cubicBezTo>
                      <a:cubicBezTo>
                        <a:pt x="10200" y="12583"/>
                        <a:pt x="9421" y="10787"/>
                        <a:pt x="8476" y="9063"/>
                      </a:cubicBezTo>
                      <a:cubicBezTo>
                        <a:pt x="8461" y="9034"/>
                        <a:pt x="8439" y="9023"/>
                        <a:pt x="8416" y="9023"/>
                      </a:cubicBezTo>
                      <a:close/>
                      <a:moveTo>
                        <a:pt x="7852" y="7738"/>
                      </a:moveTo>
                      <a:cubicBezTo>
                        <a:pt x="7800" y="7738"/>
                        <a:pt x="7753" y="7790"/>
                        <a:pt x="7773" y="7850"/>
                      </a:cubicBezTo>
                      <a:lnTo>
                        <a:pt x="7773" y="7850"/>
                      </a:lnTo>
                      <a:cubicBezTo>
                        <a:pt x="7759" y="7835"/>
                        <a:pt x="7738" y="7828"/>
                        <a:pt x="7717" y="7828"/>
                      </a:cubicBezTo>
                      <a:cubicBezTo>
                        <a:pt x="7668" y="7828"/>
                        <a:pt x="7620" y="7862"/>
                        <a:pt x="7649" y="7905"/>
                      </a:cubicBezTo>
                      <a:cubicBezTo>
                        <a:pt x="8027" y="9039"/>
                        <a:pt x="8428" y="10149"/>
                        <a:pt x="8759" y="11307"/>
                      </a:cubicBezTo>
                      <a:cubicBezTo>
                        <a:pt x="8948" y="11874"/>
                        <a:pt x="9090" y="12441"/>
                        <a:pt x="9208" y="12985"/>
                      </a:cubicBezTo>
                      <a:cubicBezTo>
                        <a:pt x="9326" y="13575"/>
                        <a:pt x="9373" y="14190"/>
                        <a:pt x="9586" y="14757"/>
                      </a:cubicBezTo>
                      <a:cubicBezTo>
                        <a:pt x="9596" y="14798"/>
                        <a:pt x="9630" y="14817"/>
                        <a:pt x="9661" y="14817"/>
                      </a:cubicBezTo>
                      <a:cubicBezTo>
                        <a:pt x="9702" y="14817"/>
                        <a:pt x="9741" y="14786"/>
                        <a:pt x="9728" y="14733"/>
                      </a:cubicBezTo>
                      <a:cubicBezTo>
                        <a:pt x="9562" y="14166"/>
                        <a:pt x="9492" y="13575"/>
                        <a:pt x="9373" y="13008"/>
                      </a:cubicBezTo>
                      <a:cubicBezTo>
                        <a:pt x="9232" y="12465"/>
                        <a:pt x="9090" y="11874"/>
                        <a:pt x="8901" y="11284"/>
                      </a:cubicBezTo>
                      <a:cubicBezTo>
                        <a:pt x="8570" y="10126"/>
                        <a:pt x="8168" y="9015"/>
                        <a:pt x="7790" y="7881"/>
                      </a:cubicBezTo>
                      <a:lnTo>
                        <a:pt x="7790" y="7881"/>
                      </a:lnTo>
                      <a:cubicBezTo>
                        <a:pt x="8712" y="8637"/>
                        <a:pt x="9586" y="9441"/>
                        <a:pt x="10484" y="10268"/>
                      </a:cubicBezTo>
                      <a:lnTo>
                        <a:pt x="11713" y="11520"/>
                      </a:lnTo>
                      <a:cubicBezTo>
                        <a:pt x="12138" y="11945"/>
                        <a:pt x="12492" y="12465"/>
                        <a:pt x="12918" y="12867"/>
                      </a:cubicBezTo>
                      <a:cubicBezTo>
                        <a:pt x="12935" y="12884"/>
                        <a:pt x="12955" y="12891"/>
                        <a:pt x="12974" y="12891"/>
                      </a:cubicBezTo>
                      <a:cubicBezTo>
                        <a:pt x="13035" y="12891"/>
                        <a:pt x="13089" y="12820"/>
                        <a:pt x="13036" y="12748"/>
                      </a:cubicBezTo>
                      <a:cubicBezTo>
                        <a:pt x="12587" y="12370"/>
                        <a:pt x="12280" y="11874"/>
                        <a:pt x="11854" y="11449"/>
                      </a:cubicBezTo>
                      <a:cubicBezTo>
                        <a:pt x="11453" y="11000"/>
                        <a:pt x="11027" y="10575"/>
                        <a:pt x="10602" y="10149"/>
                      </a:cubicBezTo>
                      <a:cubicBezTo>
                        <a:pt x="9728" y="9322"/>
                        <a:pt x="8830" y="8566"/>
                        <a:pt x="7909" y="7763"/>
                      </a:cubicBezTo>
                      <a:cubicBezTo>
                        <a:pt x="7891" y="7746"/>
                        <a:pt x="7871" y="7738"/>
                        <a:pt x="7852" y="7738"/>
                      </a:cubicBezTo>
                      <a:close/>
                      <a:moveTo>
                        <a:pt x="7532" y="7864"/>
                      </a:moveTo>
                      <a:cubicBezTo>
                        <a:pt x="7500" y="7864"/>
                        <a:pt x="7469" y="7877"/>
                        <a:pt x="7460" y="7905"/>
                      </a:cubicBezTo>
                      <a:cubicBezTo>
                        <a:pt x="7247" y="9086"/>
                        <a:pt x="7011" y="10268"/>
                        <a:pt x="6727" y="11425"/>
                      </a:cubicBezTo>
                      <a:cubicBezTo>
                        <a:pt x="6585" y="11992"/>
                        <a:pt x="6420" y="12559"/>
                        <a:pt x="6255" y="13103"/>
                      </a:cubicBezTo>
                      <a:cubicBezTo>
                        <a:pt x="6066" y="13670"/>
                        <a:pt x="5806" y="14237"/>
                        <a:pt x="5688" y="14828"/>
                      </a:cubicBezTo>
                      <a:cubicBezTo>
                        <a:pt x="5674" y="14881"/>
                        <a:pt x="5713" y="14911"/>
                        <a:pt x="5754" y="14911"/>
                      </a:cubicBezTo>
                      <a:cubicBezTo>
                        <a:pt x="5786" y="14911"/>
                        <a:pt x="5819" y="14893"/>
                        <a:pt x="5829" y="14851"/>
                      </a:cubicBezTo>
                      <a:cubicBezTo>
                        <a:pt x="5947" y="14284"/>
                        <a:pt x="6184" y="13764"/>
                        <a:pt x="6373" y="13197"/>
                      </a:cubicBezTo>
                      <a:cubicBezTo>
                        <a:pt x="6538" y="12607"/>
                        <a:pt x="6727" y="12040"/>
                        <a:pt x="6845" y="11449"/>
                      </a:cubicBezTo>
                      <a:cubicBezTo>
                        <a:pt x="7176" y="10268"/>
                        <a:pt x="7412" y="9086"/>
                        <a:pt x="7601" y="7952"/>
                      </a:cubicBezTo>
                      <a:cubicBezTo>
                        <a:pt x="7630" y="7895"/>
                        <a:pt x="7581" y="7864"/>
                        <a:pt x="7532" y="7864"/>
                      </a:cubicBezTo>
                      <a:close/>
                      <a:moveTo>
                        <a:pt x="7576" y="9207"/>
                      </a:moveTo>
                      <a:cubicBezTo>
                        <a:pt x="7529" y="9207"/>
                        <a:pt x="7483" y="9236"/>
                        <a:pt x="7483" y="9299"/>
                      </a:cubicBezTo>
                      <a:cubicBezTo>
                        <a:pt x="7460" y="11260"/>
                        <a:pt x="7223" y="13174"/>
                        <a:pt x="6822" y="15064"/>
                      </a:cubicBezTo>
                      <a:cubicBezTo>
                        <a:pt x="6795" y="15117"/>
                        <a:pt x="6836" y="15148"/>
                        <a:pt x="6880" y="15148"/>
                      </a:cubicBezTo>
                      <a:cubicBezTo>
                        <a:pt x="6915" y="15148"/>
                        <a:pt x="6953" y="15129"/>
                        <a:pt x="6963" y="15088"/>
                      </a:cubicBezTo>
                      <a:cubicBezTo>
                        <a:pt x="7412" y="13174"/>
                        <a:pt x="7649" y="11260"/>
                        <a:pt x="7672" y="9275"/>
                      </a:cubicBezTo>
                      <a:cubicBezTo>
                        <a:pt x="7661" y="9231"/>
                        <a:pt x="7618" y="9207"/>
                        <a:pt x="7576" y="9207"/>
                      </a:cubicBezTo>
                      <a:close/>
                      <a:moveTo>
                        <a:pt x="7743" y="8732"/>
                      </a:moveTo>
                      <a:cubicBezTo>
                        <a:pt x="7708" y="8732"/>
                        <a:pt x="7672" y="8755"/>
                        <a:pt x="7672" y="8803"/>
                      </a:cubicBezTo>
                      <a:cubicBezTo>
                        <a:pt x="7720" y="9913"/>
                        <a:pt x="7767" y="11047"/>
                        <a:pt x="7838" y="12134"/>
                      </a:cubicBezTo>
                      <a:cubicBezTo>
                        <a:pt x="7909" y="13150"/>
                        <a:pt x="7956" y="14142"/>
                        <a:pt x="8192" y="15111"/>
                      </a:cubicBezTo>
                      <a:cubicBezTo>
                        <a:pt x="8213" y="15153"/>
                        <a:pt x="8252" y="15171"/>
                        <a:pt x="8287" y="15171"/>
                      </a:cubicBezTo>
                      <a:cubicBezTo>
                        <a:pt x="8332" y="15171"/>
                        <a:pt x="8371" y="15141"/>
                        <a:pt x="8357" y="15088"/>
                      </a:cubicBezTo>
                      <a:cubicBezTo>
                        <a:pt x="8121" y="14095"/>
                        <a:pt x="8050" y="13056"/>
                        <a:pt x="8003" y="12016"/>
                      </a:cubicBezTo>
                      <a:cubicBezTo>
                        <a:pt x="7932" y="10929"/>
                        <a:pt x="7861" y="9866"/>
                        <a:pt x="7814" y="8803"/>
                      </a:cubicBezTo>
                      <a:cubicBezTo>
                        <a:pt x="7814" y="8755"/>
                        <a:pt x="7779" y="8732"/>
                        <a:pt x="7743" y="873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8"/>
                <p:cNvSpPr/>
                <p:nvPr/>
              </p:nvSpPr>
              <p:spPr>
                <a:xfrm>
                  <a:off x="3935225" y="2153025"/>
                  <a:ext cx="174275" cy="173250"/>
                </a:xfrm>
                <a:custGeom>
                  <a:avLst/>
                  <a:gdLst/>
                  <a:ahLst/>
                  <a:cxnLst/>
                  <a:rect l="l" t="t" r="r" b="b"/>
                  <a:pathLst>
                    <a:path w="6971" h="6930" extrusionOk="0">
                      <a:moveTo>
                        <a:pt x="3354" y="0"/>
                      </a:moveTo>
                      <a:cubicBezTo>
                        <a:pt x="2929" y="0"/>
                        <a:pt x="2539" y="116"/>
                        <a:pt x="2150" y="311"/>
                      </a:cubicBezTo>
                      <a:cubicBezTo>
                        <a:pt x="1748" y="452"/>
                        <a:pt x="1347" y="689"/>
                        <a:pt x="1040" y="1019"/>
                      </a:cubicBezTo>
                      <a:cubicBezTo>
                        <a:pt x="709" y="1350"/>
                        <a:pt x="473" y="1705"/>
                        <a:pt x="331" y="2130"/>
                      </a:cubicBezTo>
                      <a:cubicBezTo>
                        <a:pt x="118" y="2555"/>
                        <a:pt x="0" y="3004"/>
                        <a:pt x="24" y="3477"/>
                      </a:cubicBezTo>
                      <a:cubicBezTo>
                        <a:pt x="47" y="3760"/>
                        <a:pt x="118" y="4091"/>
                        <a:pt x="142" y="4374"/>
                      </a:cubicBezTo>
                      <a:cubicBezTo>
                        <a:pt x="331" y="4965"/>
                        <a:pt x="614" y="5485"/>
                        <a:pt x="1040" y="5910"/>
                      </a:cubicBezTo>
                      <a:lnTo>
                        <a:pt x="1748" y="6454"/>
                      </a:lnTo>
                      <a:cubicBezTo>
                        <a:pt x="2268" y="6784"/>
                        <a:pt x="2859" y="6926"/>
                        <a:pt x="3473" y="6926"/>
                      </a:cubicBezTo>
                      <a:cubicBezTo>
                        <a:pt x="3513" y="6928"/>
                        <a:pt x="3553" y="6929"/>
                        <a:pt x="3593" y="6929"/>
                      </a:cubicBezTo>
                      <a:cubicBezTo>
                        <a:pt x="4022" y="6929"/>
                        <a:pt x="4431" y="6814"/>
                        <a:pt x="4820" y="6619"/>
                      </a:cubicBezTo>
                      <a:cubicBezTo>
                        <a:pt x="5222" y="6477"/>
                        <a:pt x="5600" y="6241"/>
                        <a:pt x="5931" y="5910"/>
                      </a:cubicBezTo>
                      <a:cubicBezTo>
                        <a:pt x="6261" y="5603"/>
                        <a:pt x="6498" y="5249"/>
                        <a:pt x="6639" y="4800"/>
                      </a:cubicBezTo>
                      <a:cubicBezTo>
                        <a:pt x="6852" y="4374"/>
                        <a:pt x="6970" y="3949"/>
                        <a:pt x="6923" y="3477"/>
                      </a:cubicBezTo>
                      <a:cubicBezTo>
                        <a:pt x="6899" y="3169"/>
                        <a:pt x="6876" y="2886"/>
                        <a:pt x="6805" y="2555"/>
                      </a:cubicBezTo>
                      <a:cubicBezTo>
                        <a:pt x="6639" y="1964"/>
                        <a:pt x="6332" y="1468"/>
                        <a:pt x="5931" y="1019"/>
                      </a:cubicBezTo>
                      <a:lnTo>
                        <a:pt x="5222" y="476"/>
                      </a:lnTo>
                      <a:cubicBezTo>
                        <a:pt x="4702" y="169"/>
                        <a:pt x="4111" y="3"/>
                        <a:pt x="3473" y="3"/>
                      </a:cubicBezTo>
                      <a:cubicBezTo>
                        <a:pt x="3433" y="1"/>
                        <a:pt x="3394" y="0"/>
                        <a:pt x="3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 name="Google Shape;1160;p28"/>
              <p:cNvGrpSpPr/>
              <p:nvPr/>
            </p:nvGrpSpPr>
            <p:grpSpPr>
              <a:xfrm rot="2700000">
                <a:off x="5058947" y="4379893"/>
                <a:ext cx="724852" cy="645084"/>
                <a:chOff x="6118975" y="1541725"/>
                <a:chExt cx="1072275" cy="954275"/>
              </a:xfrm>
            </p:grpSpPr>
            <p:sp>
              <p:nvSpPr>
                <p:cNvPr id="1161" name="Google Shape;1161;p28"/>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8"/>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 name="Google Shape;1163;p28"/>
              <p:cNvGrpSpPr/>
              <p:nvPr/>
            </p:nvGrpSpPr>
            <p:grpSpPr>
              <a:xfrm rot="-2700000" flipH="1">
                <a:off x="3360206" y="4379893"/>
                <a:ext cx="724852" cy="645084"/>
                <a:chOff x="6118975" y="1541725"/>
                <a:chExt cx="1072275" cy="954275"/>
              </a:xfrm>
            </p:grpSpPr>
            <p:sp>
              <p:nvSpPr>
                <p:cNvPr id="1164" name="Google Shape;1164;p28"/>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8"/>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166"/>
        <p:cNvGrpSpPr/>
        <p:nvPr/>
      </p:nvGrpSpPr>
      <p:grpSpPr>
        <a:xfrm>
          <a:off x="0" y="0"/>
          <a:ext cx="0" cy="0"/>
          <a:chOff x="0" y="0"/>
          <a:chExt cx="0" cy="0"/>
        </a:xfrm>
      </p:grpSpPr>
      <p:sp>
        <p:nvSpPr>
          <p:cNvPr id="1167" name="Google Shape;1167;p29"/>
          <p:cNvSpPr/>
          <p:nvPr/>
        </p:nvSpPr>
        <p:spPr>
          <a:xfrm>
            <a:off x="236175" y="244175"/>
            <a:ext cx="8671800" cy="4659900"/>
          </a:xfrm>
          <a:prstGeom prst="rect">
            <a:avLst/>
          </a:prstGeom>
          <a:noFill/>
          <a:ln w="38100" cap="flat" cmpd="dbl">
            <a:solidFill>
              <a:schemeClr val="accent5"/>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68" name="Google Shape;1168;p29"/>
          <p:cNvPicPr preferRelativeResize="0"/>
          <p:nvPr/>
        </p:nvPicPr>
        <p:blipFill>
          <a:blip r:embed="rId2">
            <a:alphaModFix amt="30000"/>
          </a:blip>
          <a:stretch>
            <a:fillRect/>
          </a:stretch>
        </p:blipFill>
        <p:spPr>
          <a:xfrm>
            <a:off x="0" y="0"/>
            <a:ext cx="9144003" cy="5143501"/>
          </a:xfrm>
          <a:prstGeom prst="rect">
            <a:avLst/>
          </a:prstGeom>
          <a:noFill/>
          <a:ln>
            <a:noFill/>
          </a:ln>
        </p:spPr>
      </p:pic>
      <p:sp>
        <p:nvSpPr>
          <p:cNvPr id="1169" name="Google Shape;1169;p29"/>
          <p:cNvSpPr txBox="1">
            <a:spLocks noGrp="1"/>
          </p:cNvSpPr>
          <p:nvPr>
            <p:ph type="subTitle" idx="1"/>
          </p:nvPr>
        </p:nvSpPr>
        <p:spPr>
          <a:xfrm>
            <a:off x="1902250" y="1530475"/>
            <a:ext cx="2267100" cy="484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2000" b="1">
                <a:latin typeface="Prata"/>
                <a:ea typeface="Prata"/>
                <a:cs typeface="Prata"/>
                <a:sym typeface="Prata"/>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1170" name="Google Shape;1170;p29"/>
          <p:cNvSpPr txBox="1">
            <a:spLocks noGrp="1"/>
          </p:cNvSpPr>
          <p:nvPr>
            <p:ph type="subTitle" idx="2"/>
          </p:nvPr>
        </p:nvSpPr>
        <p:spPr>
          <a:xfrm>
            <a:off x="1902250" y="1975963"/>
            <a:ext cx="2267100" cy="5727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1" name="Google Shape;1171;p29"/>
          <p:cNvSpPr txBox="1">
            <a:spLocks noGrp="1"/>
          </p:cNvSpPr>
          <p:nvPr>
            <p:ph type="subTitle" idx="3"/>
          </p:nvPr>
        </p:nvSpPr>
        <p:spPr>
          <a:xfrm>
            <a:off x="4974631" y="1975963"/>
            <a:ext cx="2267100" cy="5727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2" name="Google Shape;1172;p29"/>
          <p:cNvSpPr txBox="1">
            <a:spLocks noGrp="1"/>
          </p:cNvSpPr>
          <p:nvPr>
            <p:ph type="subTitle" idx="4"/>
          </p:nvPr>
        </p:nvSpPr>
        <p:spPr>
          <a:xfrm>
            <a:off x="1902260" y="3391400"/>
            <a:ext cx="2267100" cy="5727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3" name="Google Shape;1173;p29"/>
          <p:cNvSpPr txBox="1">
            <a:spLocks noGrp="1"/>
          </p:cNvSpPr>
          <p:nvPr>
            <p:ph type="subTitle" idx="5"/>
          </p:nvPr>
        </p:nvSpPr>
        <p:spPr>
          <a:xfrm>
            <a:off x="4974640" y="3391400"/>
            <a:ext cx="2267100" cy="5727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4" name="Google Shape;1174;p29"/>
          <p:cNvSpPr txBox="1">
            <a:spLocks noGrp="1"/>
          </p:cNvSpPr>
          <p:nvPr>
            <p:ph type="title"/>
          </p:nvPr>
        </p:nvSpPr>
        <p:spPr>
          <a:xfrm>
            <a:off x="720000" y="5212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75" name="Google Shape;1175;p29"/>
          <p:cNvSpPr txBox="1">
            <a:spLocks noGrp="1"/>
          </p:cNvSpPr>
          <p:nvPr>
            <p:ph type="subTitle" idx="6"/>
          </p:nvPr>
        </p:nvSpPr>
        <p:spPr>
          <a:xfrm>
            <a:off x="1902260" y="2945900"/>
            <a:ext cx="2267100" cy="484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2000" b="1">
                <a:latin typeface="Prata"/>
                <a:ea typeface="Prata"/>
                <a:cs typeface="Prata"/>
                <a:sym typeface="Prata"/>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1176" name="Google Shape;1176;p29"/>
          <p:cNvSpPr txBox="1">
            <a:spLocks noGrp="1"/>
          </p:cNvSpPr>
          <p:nvPr>
            <p:ph type="subTitle" idx="7"/>
          </p:nvPr>
        </p:nvSpPr>
        <p:spPr>
          <a:xfrm>
            <a:off x="4974629" y="1530475"/>
            <a:ext cx="2267100" cy="484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2000" b="1">
                <a:latin typeface="Prata"/>
                <a:ea typeface="Prata"/>
                <a:cs typeface="Prata"/>
                <a:sym typeface="Prata"/>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1177" name="Google Shape;1177;p29"/>
          <p:cNvSpPr txBox="1">
            <a:spLocks noGrp="1"/>
          </p:cNvSpPr>
          <p:nvPr>
            <p:ph type="subTitle" idx="8"/>
          </p:nvPr>
        </p:nvSpPr>
        <p:spPr>
          <a:xfrm>
            <a:off x="4974639" y="2945900"/>
            <a:ext cx="2267100" cy="484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2000" b="1">
                <a:latin typeface="Prata"/>
                <a:ea typeface="Prata"/>
                <a:cs typeface="Prata"/>
                <a:sym typeface="Prata"/>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grpSp>
        <p:nvGrpSpPr>
          <p:cNvPr id="1178" name="Google Shape;1178;p29"/>
          <p:cNvGrpSpPr/>
          <p:nvPr/>
        </p:nvGrpSpPr>
        <p:grpSpPr>
          <a:xfrm>
            <a:off x="159970" y="4010498"/>
            <a:ext cx="8814762" cy="968691"/>
            <a:chOff x="159970" y="4010498"/>
            <a:chExt cx="8814762" cy="968691"/>
          </a:xfrm>
        </p:grpSpPr>
        <p:grpSp>
          <p:nvGrpSpPr>
            <p:cNvPr id="1179" name="Google Shape;1179;p29"/>
            <p:cNvGrpSpPr/>
            <p:nvPr/>
          </p:nvGrpSpPr>
          <p:grpSpPr>
            <a:xfrm rot="-5400000">
              <a:off x="7352181" y="4219012"/>
              <a:ext cx="645083" cy="640857"/>
              <a:chOff x="368650" y="1552750"/>
              <a:chExt cx="1377500" cy="1368475"/>
            </a:xfrm>
          </p:grpSpPr>
          <p:sp>
            <p:nvSpPr>
              <p:cNvPr id="1180" name="Google Shape;1180;p29"/>
              <p:cNvSpPr/>
              <p:nvPr/>
            </p:nvSpPr>
            <p:spPr>
              <a:xfrm>
                <a:off x="368650" y="1552750"/>
                <a:ext cx="1377500" cy="1368475"/>
              </a:xfrm>
              <a:custGeom>
                <a:avLst/>
                <a:gdLst/>
                <a:ahLst/>
                <a:cxnLst/>
                <a:rect l="l" t="t" r="r" b="b"/>
                <a:pathLst>
                  <a:path w="55100" h="54739" extrusionOk="0">
                    <a:moveTo>
                      <a:pt x="32847" y="0"/>
                    </a:moveTo>
                    <a:cubicBezTo>
                      <a:pt x="32134" y="0"/>
                      <a:pt x="31486" y="475"/>
                      <a:pt x="31071" y="1049"/>
                    </a:cubicBezTo>
                    <a:cubicBezTo>
                      <a:pt x="30480" y="1828"/>
                      <a:pt x="30149" y="2821"/>
                      <a:pt x="29889" y="3719"/>
                    </a:cubicBezTo>
                    <a:cubicBezTo>
                      <a:pt x="29629" y="4664"/>
                      <a:pt x="29488" y="5609"/>
                      <a:pt x="29322" y="6554"/>
                    </a:cubicBezTo>
                    <a:cubicBezTo>
                      <a:pt x="29181" y="7452"/>
                      <a:pt x="29086" y="8373"/>
                      <a:pt x="29015" y="9271"/>
                    </a:cubicBezTo>
                    <a:cubicBezTo>
                      <a:pt x="28850" y="11114"/>
                      <a:pt x="28802" y="12910"/>
                      <a:pt x="28732" y="14753"/>
                    </a:cubicBezTo>
                    <a:cubicBezTo>
                      <a:pt x="28684" y="16572"/>
                      <a:pt x="28613" y="18415"/>
                      <a:pt x="28495" y="20234"/>
                    </a:cubicBezTo>
                    <a:cubicBezTo>
                      <a:pt x="28354" y="22077"/>
                      <a:pt x="28141" y="23873"/>
                      <a:pt x="27834" y="25645"/>
                    </a:cubicBezTo>
                    <a:cubicBezTo>
                      <a:pt x="27787" y="25810"/>
                      <a:pt x="27763" y="26023"/>
                      <a:pt x="27739" y="26235"/>
                    </a:cubicBezTo>
                    <a:cubicBezTo>
                      <a:pt x="27716" y="26283"/>
                      <a:pt x="27716" y="26377"/>
                      <a:pt x="27668" y="26448"/>
                    </a:cubicBezTo>
                    <a:cubicBezTo>
                      <a:pt x="27597" y="24581"/>
                      <a:pt x="27479" y="22739"/>
                      <a:pt x="27314" y="20896"/>
                    </a:cubicBezTo>
                    <a:cubicBezTo>
                      <a:pt x="27149" y="18816"/>
                      <a:pt x="26912" y="16761"/>
                      <a:pt x="26534" y="14705"/>
                    </a:cubicBezTo>
                    <a:cubicBezTo>
                      <a:pt x="26180" y="12791"/>
                      <a:pt x="25707" y="10901"/>
                      <a:pt x="25069" y="9082"/>
                    </a:cubicBezTo>
                    <a:cubicBezTo>
                      <a:pt x="24455" y="7263"/>
                      <a:pt x="23723" y="5491"/>
                      <a:pt x="22754" y="3884"/>
                    </a:cubicBezTo>
                    <a:cubicBezTo>
                      <a:pt x="22329" y="3128"/>
                      <a:pt x="21809" y="2466"/>
                      <a:pt x="21171" y="1876"/>
                    </a:cubicBezTo>
                    <a:cubicBezTo>
                      <a:pt x="20662" y="1387"/>
                      <a:pt x="19961" y="812"/>
                      <a:pt x="19218" y="812"/>
                    </a:cubicBezTo>
                    <a:cubicBezTo>
                      <a:pt x="19098" y="812"/>
                      <a:pt x="18977" y="827"/>
                      <a:pt x="18855" y="860"/>
                    </a:cubicBezTo>
                    <a:cubicBezTo>
                      <a:pt x="17957" y="1096"/>
                      <a:pt x="17509" y="1994"/>
                      <a:pt x="17438" y="2821"/>
                    </a:cubicBezTo>
                    <a:cubicBezTo>
                      <a:pt x="17320" y="3789"/>
                      <a:pt x="17509" y="4782"/>
                      <a:pt x="17745" y="5727"/>
                    </a:cubicBezTo>
                    <a:cubicBezTo>
                      <a:pt x="17981" y="6648"/>
                      <a:pt x="18312" y="7570"/>
                      <a:pt x="18666" y="8444"/>
                    </a:cubicBezTo>
                    <a:cubicBezTo>
                      <a:pt x="18997" y="9318"/>
                      <a:pt x="19375" y="10145"/>
                      <a:pt x="19753" y="10972"/>
                    </a:cubicBezTo>
                    <a:cubicBezTo>
                      <a:pt x="20557" y="12626"/>
                      <a:pt x="21407" y="14233"/>
                      <a:pt x="22281" y="15839"/>
                    </a:cubicBezTo>
                    <a:cubicBezTo>
                      <a:pt x="23132" y="17470"/>
                      <a:pt x="24006" y="19053"/>
                      <a:pt x="24809" y="20707"/>
                    </a:cubicBezTo>
                    <a:cubicBezTo>
                      <a:pt x="25613" y="22337"/>
                      <a:pt x="26345" y="23991"/>
                      <a:pt x="26936" y="25692"/>
                    </a:cubicBezTo>
                    <a:cubicBezTo>
                      <a:pt x="27007" y="25881"/>
                      <a:pt x="27078" y="26094"/>
                      <a:pt x="27149" y="26259"/>
                    </a:cubicBezTo>
                    <a:cubicBezTo>
                      <a:pt x="27172" y="26330"/>
                      <a:pt x="27196" y="26401"/>
                      <a:pt x="27196" y="26472"/>
                    </a:cubicBezTo>
                    <a:cubicBezTo>
                      <a:pt x="26203" y="24912"/>
                      <a:pt x="25164" y="23376"/>
                      <a:pt x="24101" y="21841"/>
                    </a:cubicBezTo>
                    <a:cubicBezTo>
                      <a:pt x="22896" y="20140"/>
                      <a:pt x="21643" y="18462"/>
                      <a:pt x="20320" y="16903"/>
                    </a:cubicBezTo>
                    <a:cubicBezTo>
                      <a:pt x="19044" y="15414"/>
                      <a:pt x="17698" y="13996"/>
                      <a:pt x="16256" y="12744"/>
                    </a:cubicBezTo>
                    <a:cubicBezTo>
                      <a:pt x="14839" y="11492"/>
                      <a:pt x="13303" y="10311"/>
                      <a:pt x="11649" y="9389"/>
                    </a:cubicBezTo>
                    <a:cubicBezTo>
                      <a:pt x="10893" y="8987"/>
                      <a:pt x="10113" y="8633"/>
                      <a:pt x="9286" y="8444"/>
                    </a:cubicBezTo>
                    <a:cubicBezTo>
                      <a:pt x="8924" y="8372"/>
                      <a:pt x="8517" y="8304"/>
                      <a:pt x="8119" y="8304"/>
                    </a:cubicBezTo>
                    <a:cubicBezTo>
                      <a:pt x="7606" y="8304"/>
                      <a:pt x="7107" y="8416"/>
                      <a:pt x="6734" y="8775"/>
                    </a:cubicBezTo>
                    <a:cubicBezTo>
                      <a:pt x="6097" y="9436"/>
                      <a:pt x="6167" y="10405"/>
                      <a:pt x="6498" y="11161"/>
                    </a:cubicBezTo>
                    <a:cubicBezTo>
                      <a:pt x="6876" y="12059"/>
                      <a:pt x="7561" y="12862"/>
                      <a:pt x="8247" y="13524"/>
                    </a:cubicBezTo>
                    <a:cubicBezTo>
                      <a:pt x="8932" y="14209"/>
                      <a:pt x="9664" y="14823"/>
                      <a:pt x="10397" y="15414"/>
                    </a:cubicBezTo>
                    <a:cubicBezTo>
                      <a:pt x="11129" y="15981"/>
                      <a:pt x="11885" y="16525"/>
                      <a:pt x="12618" y="17044"/>
                    </a:cubicBezTo>
                    <a:cubicBezTo>
                      <a:pt x="14130" y="18084"/>
                      <a:pt x="15689" y="19053"/>
                      <a:pt x="17225" y="19998"/>
                    </a:cubicBezTo>
                    <a:cubicBezTo>
                      <a:pt x="18784" y="20966"/>
                      <a:pt x="20344" y="21912"/>
                      <a:pt x="21856" y="22951"/>
                    </a:cubicBezTo>
                    <a:cubicBezTo>
                      <a:pt x="23368" y="23991"/>
                      <a:pt x="24809" y="25054"/>
                      <a:pt x="26203" y="26235"/>
                    </a:cubicBezTo>
                    <a:cubicBezTo>
                      <a:pt x="26345" y="26377"/>
                      <a:pt x="26534" y="26495"/>
                      <a:pt x="26676" y="26613"/>
                    </a:cubicBezTo>
                    <a:cubicBezTo>
                      <a:pt x="26723" y="26637"/>
                      <a:pt x="26771" y="26708"/>
                      <a:pt x="26818" y="26755"/>
                    </a:cubicBezTo>
                    <a:cubicBezTo>
                      <a:pt x="25164" y="25928"/>
                      <a:pt x="23510" y="25101"/>
                      <a:pt x="21832" y="24322"/>
                    </a:cubicBezTo>
                    <a:cubicBezTo>
                      <a:pt x="19966" y="23424"/>
                      <a:pt x="18052" y="22620"/>
                      <a:pt x="16091" y="21912"/>
                    </a:cubicBezTo>
                    <a:cubicBezTo>
                      <a:pt x="14272" y="21274"/>
                      <a:pt x="12405" y="20730"/>
                      <a:pt x="10491" y="20352"/>
                    </a:cubicBezTo>
                    <a:cubicBezTo>
                      <a:pt x="8710" y="19992"/>
                      <a:pt x="6887" y="19760"/>
                      <a:pt x="5081" y="19760"/>
                    </a:cubicBezTo>
                    <a:cubicBezTo>
                      <a:pt x="4994" y="19760"/>
                      <a:pt x="4907" y="19760"/>
                      <a:pt x="4821" y="19762"/>
                    </a:cubicBezTo>
                    <a:cubicBezTo>
                      <a:pt x="3970" y="19762"/>
                      <a:pt x="3096" y="19856"/>
                      <a:pt x="2269" y="20116"/>
                    </a:cubicBezTo>
                    <a:cubicBezTo>
                      <a:pt x="1489" y="20352"/>
                      <a:pt x="473" y="20801"/>
                      <a:pt x="237" y="21652"/>
                    </a:cubicBezTo>
                    <a:cubicBezTo>
                      <a:pt x="1" y="22502"/>
                      <a:pt x="544" y="23329"/>
                      <a:pt x="1206" y="23849"/>
                    </a:cubicBezTo>
                    <a:cubicBezTo>
                      <a:pt x="2009" y="24440"/>
                      <a:pt x="2978" y="24747"/>
                      <a:pt x="3899" y="25030"/>
                    </a:cubicBezTo>
                    <a:cubicBezTo>
                      <a:pt x="4844" y="25290"/>
                      <a:pt x="5789" y="25432"/>
                      <a:pt x="6734" y="25574"/>
                    </a:cubicBezTo>
                    <a:cubicBezTo>
                      <a:pt x="7632" y="25739"/>
                      <a:pt x="8530" y="25810"/>
                      <a:pt x="9452" y="25905"/>
                    </a:cubicBezTo>
                    <a:cubicBezTo>
                      <a:pt x="11295" y="26046"/>
                      <a:pt x="13090" y="26117"/>
                      <a:pt x="14910" y="26165"/>
                    </a:cubicBezTo>
                    <a:cubicBezTo>
                      <a:pt x="16753" y="26235"/>
                      <a:pt x="18572" y="26283"/>
                      <a:pt x="20415" y="26401"/>
                    </a:cubicBezTo>
                    <a:cubicBezTo>
                      <a:pt x="22234" y="26566"/>
                      <a:pt x="24053" y="26755"/>
                      <a:pt x="25825" y="27086"/>
                    </a:cubicBezTo>
                    <a:cubicBezTo>
                      <a:pt x="25991" y="27110"/>
                      <a:pt x="26203" y="27157"/>
                      <a:pt x="26416" y="27180"/>
                    </a:cubicBezTo>
                    <a:cubicBezTo>
                      <a:pt x="26463" y="27204"/>
                      <a:pt x="26558" y="27204"/>
                      <a:pt x="26605" y="27228"/>
                    </a:cubicBezTo>
                    <a:cubicBezTo>
                      <a:pt x="24762" y="27322"/>
                      <a:pt x="22919" y="27440"/>
                      <a:pt x="21053" y="27582"/>
                    </a:cubicBezTo>
                    <a:cubicBezTo>
                      <a:pt x="18997" y="27771"/>
                      <a:pt x="16918" y="28007"/>
                      <a:pt x="14886" y="28385"/>
                    </a:cubicBezTo>
                    <a:cubicBezTo>
                      <a:pt x="12972" y="28740"/>
                      <a:pt x="11082" y="29212"/>
                      <a:pt x="9239" y="29827"/>
                    </a:cubicBezTo>
                    <a:cubicBezTo>
                      <a:pt x="7443" y="30465"/>
                      <a:pt x="5671" y="31197"/>
                      <a:pt x="4041" y="32166"/>
                    </a:cubicBezTo>
                    <a:cubicBezTo>
                      <a:pt x="3308" y="32591"/>
                      <a:pt x="2623" y="33111"/>
                      <a:pt x="2033" y="33725"/>
                    </a:cubicBezTo>
                    <a:cubicBezTo>
                      <a:pt x="1489" y="34316"/>
                      <a:pt x="804" y="35190"/>
                      <a:pt x="1040" y="36064"/>
                    </a:cubicBezTo>
                    <a:cubicBezTo>
                      <a:pt x="1277" y="36962"/>
                      <a:pt x="2151" y="37387"/>
                      <a:pt x="2978" y="37482"/>
                    </a:cubicBezTo>
                    <a:cubicBezTo>
                      <a:pt x="3173" y="37505"/>
                      <a:pt x="3368" y="37516"/>
                      <a:pt x="3562" y="37516"/>
                    </a:cubicBezTo>
                    <a:cubicBezTo>
                      <a:pt x="4358" y="37516"/>
                      <a:pt x="5148" y="37341"/>
                      <a:pt x="5908" y="37151"/>
                    </a:cubicBezTo>
                    <a:cubicBezTo>
                      <a:pt x="6829" y="36915"/>
                      <a:pt x="7750" y="36608"/>
                      <a:pt x="8625" y="36253"/>
                    </a:cubicBezTo>
                    <a:cubicBezTo>
                      <a:pt x="9475" y="35923"/>
                      <a:pt x="10302" y="35545"/>
                      <a:pt x="11129" y="35143"/>
                    </a:cubicBezTo>
                    <a:cubicBezTo>
                      <a:pt x="12783" y="34363"/>
                      <a:pt x="14413" y="33489"/>
                      <a:pt x="16020" y="32638"/>
                    </a:cubicBezTo>
                    <a:cubicBezTo>
                      <a:pt x="17627" y="31788"/>
                      <a:pt x="19233" y="30890"/>
                      <a:pt x="20887" y="30110"/>
                    </a:cubicBezTo>
                    <a:cubicBezTo>
                      <a:pt x="22518" y="29307"/>
                      <a:pt x="24172" y="28574"/>
                      <a:pt x="25873" y="27984"/>
                    </a:cubicBezTo>
                    <a:cubicBezTo>
                      <a:pt x="26062" y="27913"/>
                      <a:pt x="26251" y="27818"/>
                      <a:pt x="26440" y="27771"/>
                    </a:cubicBezTo>
                    <a:cubicBezTo>
                      <a:pt x="26486" y="27748"/>
                      <a:pt x="26576" y="27748"/>
                      <a:pt x="26646" y="27704"/>
                    </a:cubicBezTo>
                    <a:lnTo>
                      <a:pt x="26646" y="27704"/>
                    </a:lnTo>
                    <a:cubicBezTo>
                      <a:pt x="25065" y="28719"/>
                      <a:pt x="23532" y="29757"/>
                      <a:pt x="21998" y="30819"/>
                    </a:cubicBezTo>
                    <a:cubicBezTo>
                      <a:pt x="20320" y="32024"/>
                      <a:pt x="18643" y="33253"/>
                      <a:pt x="17083" y="34599"/>
                    </a:cubicBezTo>
                    <a:cubicBezTo>
                      <a:pt x="15595" y="35852"/>
                      <a:pt x="14177" y="37222"/>
                      <a:pt x="12901" y="38663"/>
                    </a:cubicBezTo>
                    <a:cubicBezTo>
                      <a:pt x="11673" y="40081"/>
                      <a:pt x="10491" y="41617"/>
                      <a:pt x="9570" y="43271"/>
                    </a:cubicBezTo>
                    <a:cubicBezTo>
                      <a:pt x="9168" y="44003"/>
                      <a:pt x="8814" y="44806"/>
                      <a:pt x="8625" y="45633"/>
                    </a:cubicBezTo>
                    <a:cubicBezTo>
                      <a:pt x="8459" y="46460"/>
                      <a:pt x="8294" y="47524"/>
                      <a:pt x="8955" y="48185"/>
                    </a:cubicBezTo>
                    <a:cubicBezTo>
                      <a:pt x="9299" y="48529"/>
                      <a:pt x="9745" y="48660"/>
                      <a:pt x="10202" y="48660"/>
                    </a:cubicBezTo>
                    <a:cubicBezTo>
                      <a:pt x="10593" y="48660"/>
                      <a:pt x="10993" y="48563"/>
                      <a:pt x="11342" y="48421"/>
                    </a:cubicBezTo>
                    <a:cubicBezTo>
                      <a:pt x="12240" y="48020"/>
                      <a:pt x="13019" y="47358"/>
                      <a:pt x="13705" y="46673"/>
                    </a:cubicBezTo>
                    <a:cubicBezTo>
                      <a:pt x="14390" y="45988"/>
                      <a:pt x="15004" y="45255"/>
                      <a:pt x="15595" y="44523"/>
                    </a:cubicBezTo>
                    <a:cubicBezTo>
                      <a:pt x="16162" y="43767"/>
                      <a:pt x="16682" y="43034"/>
                      <a:pt x="17225" y="42302"/>
                    </a:cubicBezTo>
                    <a:cubicBezTo>
                      <a:pt x="18265" y="40790"/>
                      <a:pt x="19233" y="39230"/>
                      <a:pt x="20178" y="37695"/>
                    </a:cubicBezTo>
                    <a:cubicBezTo>
                      <a:pt x="21147" y="36135"/>
                      <a:pt x="22092" y="34552"/>
                      <a:pt x="23132" y="33064"/>
                    </a:cubicBezTo>
                    <a:cubicBezTo>
                      <a:pt x="24172" y="31552"/>
                      <a:pt x="25235" y="30110"/>
                      <a:pt x="26416" y="28716"/>
                    </a:cubicBezTo>
                    <a:cubicBezTo>
                      <a:pt x="26558" y="28574"/>
                      <a:pt x="26676" y="28385"/>
                      <a:pt x="26794" y="28244"/>
                    </a:cubicBezTo>
                    <a:cubicBezTo>
                      <a:pt x="26818" y="28173"/>
                      <a:pt x="26889" y="28149"/>
                      <a:pt x="26936" y="28102"/>
                    </a:cubicBezTo>
                    <a:lnTo>
                      <a:pt x="26936" y="28102"/>
                    </a:lnTo>
                    <a:cubicBezTo>
                      <a:pt x="26109" y="29756"/>
                      <a:pt x="25282" y="31410"/>
                      <a:pt x="24479" y="33087"/>
                    </a:cubicBezTo>
                    <a:cubicBezTo>
                      <a:pt x="23604" y="34954"/>
                      <a:pt x="22801" y="36868"/>
                      <a:pt x="22092" y="38805"/>
                    </a:cubicBezTo>
                    <a:cubicBezTo>
                      <a:pt x="21454" y="40648"/>
                      <a:pt x="20911" y="42515"/>
                      <a:pt x="20533" y="44428"/>
                    </a:cubicBezTo>
                    <a:cubicBezTo>
                      <a:pt x="20155" y="46295"/>
                      <a:pt x="19919" y="48209"/>
                      <a:pt x="19942" y="50099"/>
                    </a:cubicBezTo>
                    <a:cubicBezTo>
                      <a:pt x="19942" y="50950"/>
                      <a:pt x="20037" y="51800"/>
                      <a:pt x="20297" y="52627"/>
                    </a:cubicBezTo>
                    <a:cubicBezTo>
                      <a:pt x="20533" y="53430"/>
                      <a:pt x="20982" y="54446"/>
                      <a:pt x="21832" y="54683"/>
                    </a:cubicBezTo>
                    <a:cubicBezTo>
                      <a:pt x="21970" y="54721"/>
                      <a:pt x="22108" y="54739"/>
                      <a:pt x="22243" y="54739"/>
                    </a:cubicBezTo>
                    <a:cubicBezTo>
                      <a:pt x="22943" y="54739"/>
                      <a:pt x="23590" y="54264"/>
                      <a:pt x="24006" y="53690"/>
                    </a:cubicBezTo>
                    <a:cubicBezTo>
                      <a:pt x="24597" y="52911"/>
                      <a:pt x="24928" y="51918"/>
                      <a:pt x="25187" y="51020"/>
                    </a:cubicBezTo>
                    <a:cubicBezTo>
                      <a:pt x="25471" y="50075"/>
                      <a:pt x="25613" y="49130"/>
                      <a:pt x="25755" y="48185"/>
                    </a:cubicBezTo>
                    <a:cubicBezTo>
                      <a:pt x="25896" y="47287"/>
                      <a:pt x="25991" y="46366"/>
                      <a:pt x="26085" y="45468"/>
                    </a:cubicBezTo>
                    <a:cubicBezTo>
                      <a:pt x="26227" y="43625"/>
                      <a:pt x="26298" y="41829"/>
                      <a:pt x="26345" y="39986"/>
                    </a:cubicBezTo>
                    <a:cubicBezTo>
                      <a:pt x="26416" y="38167"/>
                      <a:pt x="26463" y="36324"/>
                      <a:pt x="26582" y="34505"/>
                    </a:cubicBezTo>
                    <a:cubicBezTo>
                      <a:pt x="26723" y="32662"/>
                      <a:pt x="26936" y="30866"/>
                      <a:pt x="27267" y="29094"/>
                    </a:cubicBezTo>
                    <a:cubicBezTo>
                      <a:pt x="27290" y="28929"/>
                      <a:pt x="27314" y="28716"/>
                      <a:pt x="27361" y="28504"/>
                    </a:cubicBezTo>
                    <a:cubicBezTo>
                      <a:pt x="27385" y="28456"/>
                      <a:pt x="27385" y="28362"/>
                      <a:pt x="27408" y="28291"/>
                    </a:cubicBezTo>
                    <a:cubicBezTo>
                      <a:pt x="27503" y="30158"/>
                      <a:pt x="27621" y="32000"/>
                      <a:pt x="27763" y="33843"/>
                    </a:cubicBezTo>
                    <a:cubicBezTo>
                      <a:pt x="27952" y="35923"/>
                      <a:pt x="28188" y="37978"/>
                      <a:pt x="28566" y="40034"/>
                    </a:cubicBezTo>
                    <a:cubicBezTo>
                      <a:pt x="28921" y="41948"/>
                      <a:pt x="29393" y="43838"/>
                      <a:pt x="30007" y="45657"/>
                    </a:cubicBezTo>
                    <a:cubicBezTo>
                      <a:pt x="30622" y="47476"/>
                      <a:pt x="31378" y="49248"/>
                      <a:pt x="32347" y="50855"/>
                    </a:cubicBezTo>
                    <a:cubicBezTo>
                      <a:pt x="32748" y="51611"/>
                      <a:pt x="33292" y="52273"/>
                      <a:pt x="33906" y="52863"/>
                    </a:cubicBezTo>
                    <a:cubicBezTo>
                      <a:pt x="34415" y="53352"/>
                      <a:pt x="35116" y="53927"/>
                      <a:pt x="35874" y="53927"/>
                    </a:cubicBezTo>
                    <a:cubicBezTo>
                      <a:pt x="35996" y="53927"/>
                      <a:pt x="36120" y="53912"/>
                      <a:pt x="36245" y="53879"/>
                    </a:cubicBezTo>
                    <a:cubicBezTo>
                      <a:pt x="37119" y="53643"/>
                      <a:pt x="37568" y="52769"/>
                      <a:pt x="37663" y="51918"/>
                    </a:cubicBezTo>
                    <a:cubicBezTo>
                      <a:pt x="37781" y="50950"/>
                      <a:pt x="37568" y="49957"/>
                      <a:pt x="37332" y="49012"/>
                    </a:cubicBezTo>
                    <a:cubicBezTo>
                      <a:pt x="37096" y="48091"/>
                      <a:pt x="36765" y="47169"/>
                      <a:pt x="36411" y="46295"/>
                    </a:cubicBezTo>
                    <a:cubicBezTo>
                      <a:pt x="36103" y="45421"/>
                      <a:pt x="35725" y="44617"/>
                      <a:pt x="35324" y="43790"/>
                    </a:cubicBezTo>
                    <a:cubicBezTo>
                      <a:pt x="34544" y="42137"/>
                      <a:pt x="33670" y="40506"/>
                      <a:pt x="32819" y="38900"/>
                    </a:cubicBezTo>
                    <a:cubicBezTo>
                      <a:pt x="31969" y="37269"/>
                      <a:pt x="31071" y="35686"/>
                      <a:pt x="30267" y="34032"/>
                    </a:cubicBezTo>
                    <a:cubicBezTo>
                      <a:pt x="29488" y="32402"/>
                      <a:pt x="28732" y="30748"/>
                      <a:pt x="28141" y="29047"/>
                    </a:cubicBezTo>
                    <a:cubicBezTo>
                      <a:pt x="28094" y="28858"/>
                      <a:pt x="27999" y="28645"/>
                      <a:pt x="27952" y="28480"/>
                    </a:cubicBezTo>
                    <a:cubicBezTo>
                      <a:pt x="27905" y="28409"/>
                      <a:pt x="27905" y="28338"/>
                      <a:pt x="27881" y="28267"/>
                    </a:cubicBezTo>
                    <a:lnTo>
                      <a:pt x="27881" y="28267"/>
                    </a:lnTo>
                    <a:cubicBezTo>
                      <a:pt x="28897" y="29827"/>
                      <a:pt x="29913" y="31363"/>
                      <a:pt x="30976" y="32898"/>
                    </a:cubicBezTo>
                    <a:cubicBezTo>
                      <a:pt x="32205" y="34599"/>
                      <a:pt x="33433" y="36277"/>
                      <a:pt x="34757" y="37836"/>
                    </a:cubicBezTo>
                    <a:cubicBezTo>
                      <a:pt x="36032" y="39325"/>
                      <a:pt x="37403" y="40743"/>
                      <a:pt x="38844" y="41995"/>
                    </a:cubicBezTo>
                    <a:cubicBezTo>
                      <a:pt x="40262" y="43247"/>
                      <a:pt x="41798" y="44428"/>
                      <a:pt x="43451" y="45350"/>
                    </a:cubicBezTo>
                    <a:cubicBezTo>
                      <a:pt x="44184" y="45752"/>
                      <a:pt x="44987" y="46106"/>
                      <a:pt x="45814" y="46295"/>
                    </a:cubicBezTo>
                    <a:cubicBezTo>
                      <a:pt x="46176" y="46367"/>
                      <a:pt x="46583" y="46435"/>
                      <a:pt x="46980" y="46435"/>
                    </a:cubicBezTo>
                    <a:cubicBezTo>
                      <a:pt x="47490" y="46435"/>
                      <a:pt x="47984" y="46323"/>
                      <a:pt x="48342" y="45964"/>
                    </a:cubicBezTo>
                    <a:cubicBezTo>
                      <a:pt x="49004" y="45303"/>
                      <a:pt x="48909" y="44334"/>
                      <a:pt x="48602" y="43578"/>
                    </a:cubicBezTo>
                    <a:cubicBezTo>
                      <a:pt x="48201" y="42680"/>
                      <a:pt x="47539" y="41877"/>
                      <a:pt x="46854" y="41215"/>
                    </a:cubicBezTo>
                    <a:cubicBezTo>
                      <a:pt x="46169" y="40530"/>
                      <a:pt x="45436" y="39916"/>
                      <a:pt x="44680" y="39325"/>
                    </a:cubicBezTo>
                    <a:cubicBezTo>
                      <a:pt x="43948" y="38758"/>
                      <a:pt x="43215" y="38214"/>
                      <a:pt x="42483" y="37695"/>
                    </a:cubicBezTo>
                    <a:cubicBezTo>
                      <a:pt x="40971" y="36655"/>
                      <a:pt x="39411" y="35686"/>
                      <a:pt x="37875" y="34741"/>
                    </a:cubicBezTo>
                    <a:cubicBezTo>
                      <a:pt x="36316" y="33773"/>
                      <a:pt x="34733" y="32827"/>
                      <a:pt x="33221" y="31788"/>
                    </a:cubicBezTo>
                    <a:cubicBezTo>
                      <a:pt x="31732" y="30748"/>
                      <a:pt x="30291" y="29685"/>
                      <a:pt x="28897" y="28504"/>
                    </a:cubicBezTo>
                    <a:cubicBezTo>
                      <a:pt x="28755" y="28362"/>
                      <a:pt x="28566" y="28244"/>
                      <a:pt x="28424" y="28126"/>
                    </a:cubicBezTo>
                    <a:cubicBezTo>
                      <a:pt x="28354" y="28102"/>
                      <a:pt x="28330" y="28031"/>
                      <a:pt x="28283" y="27984"/>
                    </a:cubicBezTo>
                    <a:lnTo>
                      <a:pt x="28283" y="27984"/>
                    </a:lnTo>
                    <a:cubicBezTo>
                      <a:pt x="29937" y="28811"/>
                      <a:pt x="31591" y="29638"/>
                      <a:pt x="33268" y="30417"/>
                    </a:cubicBezTo>
                    <a:cubicBezTo>
                      <a:pt x="35135" y="31315"/>
                      <a:pt x="37048" y="32119"/>
                      <a:pt x="38986" y="32827"/>
                    </a:cubicBezTo>
                    <a:cubicBezTo>
                      <a:pt x="40829" y="33465"/>
                      <a:pt x="42695" y="34009"/>
                      <a:pt x="44609" y="34387"/>
                    </a:cubicBezTo>
                    <a:cubicBezTo>
                      <a:pt x="46390" y="34747"/>
                      <a:pt x="48214" y="34979"/>
                      <a:pt x="50019" y="34979"/>
                    </a:cubicBezTo>
                    <a:cubicBezTo>
                      <a:pt x="50106" y="34979"/>
                      <a:pt x="50193" y="34979"/>
                      <a:pt x="50280" y="34978"/>
                    </a:cubicBezTo>
                    <a:cubicBezTo>
                      <a:pt x="51130" y="34978"/>
                      <a:pt x="51981" y="34883"/>
                      <a:pt x="52808" y="34623"/>
                    </a:cubicBezTo>
                    <a:cubicBezTo>
                      <a:pt x="53611" y="34387"/>
                      <a:pt x="54627" y="33938"/>
                      <a:pt x="54864" y="33087"/>
                    </a:cubicBezTo>
                    <a:cubicBezTo>
                      <a:pt x="55100" y="32213"/>
                      <a:pt x="54556" y="31410"/>
                      <a:pt x="53871" y="30890"/>
                    </a:cubicBezTo>
                    <a:cubicBezTo>
                      <a:pt x="53068" y="30299"/>
                      <a:pt x="52099" y="29992"/>
                      <a:pt x="51178" y="29709"/>
                    </a:cubicBezTo>
                    <a:cubicBezTo>
                      <a:pt x="50233" y="29449"/>
                      <a:pt x="49287" y="29307"/>
                      <a:pt x="48342" y="29165"/>
                    </a:cubicBezTo>
                    <a:cubicBezTo>
                      <a:pt x="47468" y="29000"/>
                      <a:pt x="46547" y="28929"/>
                      <a:pt x="45625" y="28834"/>
                    </a:cubicBezTo>
                    <a:cubicBezTo>
                      <a:pt x="43806" y="28693"/>
                      <a:pt x="42010" y="28622"/>
                      <a:pt x="40167" y="28574"/>
                    </a:cubicBezTo>
                    <a:cubicBezTo>
                      <a:pt x="38348" y="28504"/>
                      <a:pt x="36505" y="28456"/>
                      <a:pt x="34686" y="28338"/>
                    </a:cubicBezTo>
                    <a:cubicBezTo>
                      <a:pt x="32843" y="28173"/>
                      <a:pt x="31047" y="27984"/>
                      <a:pt x="29275" y="27653"/>
                    </a:cubicBezTo>
                    <a:cubicBezTo>
                      <a:pt x="29086" y="27629"/>
                      <a:pt x="28897" y="27582"/>
                      <a:pt x="28684" y="27559"/>
                    </a:cubicBezTo>
                    <a:cubicBezTo>
                      <a:pt x="28613" y="27535"/>
                      <a:pt x="28543" y="27535"/>
                      <a:pt x="28472" y="27511"/>
                    </a:cubicBezTo>
                    <a:cubicBezTo>
                      <a:pt x="30338" y="27417"/>
                      <a:pt x="32158" y="27299"/>
                      <a:pt x="34024" y="27157"/>
                    </a:cubicBezTo>
                    <a:cubicBezTo>
                      <a:pt x="36103" y="26968"/>
                      <a:pt x="38159" y="26732"/>
                      <a:pt x="40191" y="26354"/>
                    </a:cubicBezTo>
                    <a:cubicBezTo>
                      <a:pt x="42128" y="25999"/>
                      <a:pt x="44019" y="25527"/>
                      <a:pt x="45838" y="24912"/>
                    </a:cubicBezTo>
                    <a:cubicBezTo>
                      <a:pt x="47634" y="24274"/>
                      <a:pt x="49406" y="23542"/>
                      <a:pt x="51036" y="22573"/>
                    </a:cubicBezTo>
                    <a:cubicBezTo>
                      <a:pt x="51768" y="22148"/>
                      <a:pt x="52454" y="21628"/>
                      <a:pt x="53044" y="21014"/>
                    </a:cubicBezTo>
                    <a:cubicBezTo>
                      <a:pt x="53611" y="20423"/>
                      <a:pt x="54296" y="19549"/>
                      <a:pt x="54060" y="18675"/>
                    </a:cubicBezTo>
                    <a:cubicBezTo>
                      <a:pt x="53824" y="17777"/>
                      <a:pt x="52926" y="17352"/>
                      <a:pt x="52099" y="17257"/>
                    </a:cubicBezTo>
                    <a:cubicBezTo>
                      <a:pt x="51909" y="17234"/>
                      <a:pt x="51717" y="17223"/>
                      <a:pt x="51523" y="17223"/>
                    </a:cubicBezTo>
                    <a:cubicBezTo>
                      <a:pt x="50734" y="17223"/>
                      <a:pt x="49929" y="17398"/>
                      <a:pt x="49169" y="17588"/>
                    </a:cubicBezTo>
                    <a:cubicBezTo>
                      <a:pt x="48271" y="17824"/>
                      <a:pt x="47350" y="18131"/>
                      <a:pt x="46452" y="18486"/>
                    </a:cubicBezTo>
                    <a:cubicBezTo>
                      <a:pt x="45602" y="18816"/>
                      <a:pt x="44775" y="19194"/>
                      <a:pt x="43948" y="19596"/>
                    </a:cubicBezTo>
                    <a:cubicBezTo>
                      <a:pt x="42294" y="20376"/>
                      <a:pt x="40663" y="21250"/>
                      <a:pt x="39080" y="22101"/>
                    </a:cubicBezTo>
                    <a:cubicBezTo>
                      <a:pt x="37450" y="22951"/>
                      <a:pt x="35867" y="23849"/>
                      <a:pt x="34213" y="24629"/>
                    </a:cubicBezTo>
                    <a:cubicBezTo>
                      <a:pt x="32583" y="25432"/>
                      <a:pt x="30929" y="26165"/>
                      <a:pt x="29204" y="26755"/>
                    </a:cubicBezTo>
                    <a:cubicBezTo>
                      <a:pt x="29039" y="26826"/>
                      <a:pt x="28826" y="26921"/>
                      <a:pt x="28661" y="26968"/>
                    </a:cubicBezTo>
                    <a:cubicBezTo>
                      <a:pt x="28607" y="26986"/>
                      <a:pt x="28539" y="26990"/>
                      <a:pt x="28489" y="27012"/>
                    </a:cubicBezTo>
                    <a:lnTo>
                      <a:pt x="28489" y="27012"/>
                    </a:lnTo>
                    <a:cubicBezTo>
                      <a:pt x="30034" y="26004"/>
                      <a:pt x="31557" y="24974"/>
                      <a:pt x="33079" y="23920"/>
                    </a:cubicBezTo>
                    <a:cubicBezTo>
                      <a:pt x="34757" y="22715"/>
                      <a:pt x="36458" y="21486"/>
                      <a:pt x="38017" y="20140"/>
                    </a:cubicBezTo>
                    <a:cubicBezTo>
                      <a:pt x="39482" y="18887"/>
                      <a:pt x="40900" y="17517"/>
                      <a:pt x="42176" y="16076"/>
                    </a:cubicBezTo>
                    <a:cubicBezTo>
                      <a:pt x="43428" y="14658"/>
                      <a:pt x="44609" y="13122"/>
                      <a:pt x="45507" y="11468"/>
                    </a:cubicBezTo>
                    <a:cubicBezTo>
                      <a:pt x="45932" y="10736"/>
                      <a:pt x="46287" y="9933"/>
                      <a:pt x="46452" y="9106"/>
                    </a:cubicBezTo>
                    <a:cubicBezTo>
                      <a:pt x="46641" y="8279"/>
                      <a:pt x="46783" y="7215"/>
                      <a:pt x="46145" y="6554"/>
                    </a:cubicBezTo>
                    <a:cubicBezTo>
                      <a:pt x="45789" y="6210"/>
                      <a:pt x="45344" y="6079"/>
                      <a:pt x="44887" y="6079"/>
                    </a:cubicBezTo>
                    <a:cubicBezTo>
                      <a:pt x="44495" y="6079"/>
                      <a:pt x="44095" y="6176"/>
                      <a:pt x="43735" y="6318"/>
                    </a:cubicBezTo>
                    <a:cubicBezTo>
                      <a:pt x="42861" y="6719"/>
                      <a:pt x="42057" y="7381"/>
                      <a:pt x="41372" y="8066"/>
                    </a:cubicBezTo>
                    <a:cubicBezTo>
                      <a:pt x="40711" y="8751"/>
                      <a:pt x="40073" y="9484"/>
                      <a:pt x="39482" y="10216"/>
                    </a:cubicBezTo>
                    <a:cubicBezTo>
                      <a:pt x="38939" y="10972"/>
                      <a:pt x="38395" y="11705"/>
                      <a:pt x="37875" y="12437"/>
                    </a:cubicBezTo>
                    <a:cubicBezTo>
                      <a:pt x="36836" y="13949"/>
                      <a:pt x="35867" y="15509"/>
                      <a:pt x="34922" y="17044"/>
                    </a:cubicBezTo>
                    <a:cubicBezTo>
                      <a:pt x="33930" y="18604"/>
                      <a:pt x="32985" y="20187"/>
                      <a:pt x="31969" y="21675"/>
                    </a:cubicBezTo>
                    <a:cubicBezTo>
                      <a:pt x="30929" y="23187"/>
                      <a:pt x="29866" y="24629"/>
                      <a:pt x="28684" y="26023"/>
                    </a:cubicBezTo>
                    <a:cubicBezTo>
                      <a:pt x="28543" y="26165"/>
                      <a:pt x="28424" y="26354"/>
                      <a:pt x="28306" y="26495"/>
                    </a:cubicBezTo>
                    <a:cubicBezTo>
                      <a:pt x="28259" y="26566"/>
                      <a:pt x="28212" y="26590"/>
                      <a:pt x="28141" y="26637"/>
                    </a:cubicBezTo>
                    <a:cubicBezTo>
                      <a:pt x="28968" y="24983"/>
                      <a:pt x="29795" y="23329"/>
                      <a:pt x="30598" y="21652"/>
                    </a:cubicBezTo>
                    <a:cubicBezTo>
                      <a:pt x="31496" y="19785"/>
                      <a:pt x="32276" y="17871"/>
                      <a:pt x="32985" y="15934"/>
                    </a:cubicBezTo>
                    <a:cubicBezTo>
                      <a:pt x="33646" y="14091"/>
                      <a:pt x="34166" y="12224"/>
                      <a:pt x="34568" y="10311"/>
                    </a:cubicBezTo>
                    <a:cubicBezTo>
                      <a:pt x="34946" y="8444"/>
                      <a:pt x="35182" y="6530"/>
                      <a:pt x="35158" y="4640"/>
                    </a:cubicBezTo>
                    <a:cubicBezTo>
                      <a:pt x="35158" y="3789"/>
                      <a:pt x="35064" y="2939"/>
                      <a:pt x="34804" y="2112"/>
                    </a:cubicBezTo>
                    <a:cubicBezTo>
                      <a:pt x="34568" y="1309"/>
                      <a:pt x="34119" y="293"/>
                      <a:pt x="33268" y="56"/>
                    </a:cubicBezTo>
                    <a:cubicBezTo>
                      <a:pt x="33126" y="18"/>
                      <a:pt x="32986" y="0"/>
                      <a:pt x="328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9"/>
              <p:cNvSpPr/>
              <p:nvPr/>
            </p:nvSpPr>
            <p:spPr>
              <a:xfrm>
                <a:off x="1083725" y="1732475"/>
                <a:ext cx="408600" cy="482325"/>
              </a:xfrm>
              <a:custGeom>
                <a:avLst/>
                <a:gdLst/>
                <a:ahLst/>
                <a:cxnLst/>
                <a:rect l="l" t="t" r="r" b="b"/>
                <a:pathLst>
                  <a:path w="16344" h="19293" extrusionOk="0">
                    <a:moveTo>
                      <a:pt x="16129" y="0"/>
                    </a:moveTo>
                    <a:cubicBezTo>
                      <a:pt x="16094" y="0"/>
                      <a:pt x="16059" y="15"/>
                      <a:pt x="16030" y="50"/>
                    </a:cubicBezTo>
                    <a:cubicBezTo>
                      <a:pt x="15534" y="712"/>
                      <a:pt x="15085" y="1350"/>
                      <a:pt x="14612" y="2035"/>
                    </a:cubicBezTo>
                    <a:cubicBezTo>
                      <a:pt x="14140" y="2720"/>
                      <a:pt x="13667" y="3358"/>
                      <a:pt x="13171" y="4043"/>
                    </a:cubicBezTo>
                    <a:cubicBezTo>
                      <a:pt x="12179" y="5343"/>
                      <a:pt x="11210" y="6642"/>
                      <a:pt x="10218" y="7918"/>
                    </a:cubicBezTo>
                    <a:cubicBezTo>
                      <a:pt x="8162" y="10446"/>
                      <a:pt x="6012" y="12903"/>
                      <a:pt x="3814" y="15290"/>
                    </a:cubicBezTo>
                    <a:cubicBezTo>
                      <a:pt x="3177" y="15951"/>
                      <a:pt x="2562" y="16589"/>
                      <a:pt x="1948" y="17274"/>
                    </a:cubicBezTo>
                    <a:cubicBezTo>
                      <a:pt x="1334" y="17960"/>
                      <a:pt x="672" y="18597"/>
                      <a:pt x="34" y="19259"/>
                    </a:cubicBezTo>
                    <a:cubicBezTo>
                      <a:pt x="1" y="19276"/>
                      <a:pt x="15" y="19292"/>
                      <a:pt x="34" y="19292"/>
                    </a:cubicBezTo>
                    <a:cubicBezTo>
                      <a:pt x="42" y="19292"/>
                      <a:pt x="51" y="19290"/>
                      <a:pt x="58" y="19283"/>
                    </a:cubicBezTo>
                    <a:cubicBezTo>
                      <a:pt x="1263" y="18196"/>
                      <a:pt x="2468" y="17062"/>
                      <a:pt x="3625" y="15928"/>
                    </a:cubicBezTo>
                    <a:cubicBezTo>
                      <a:pt x="4783" y="14770"/>
                      <a:pt x="5870" y="13588"/>
                      <a:pt x="6957" y="12383"/>
                    </a:cubicBezTo>
                    <a:cubicBezTo>
                      <a:pt x="9154" y="9950"/>
                      <a:pt x="11210" y="7422"/>
                      <a:pt x="13171" y="4775"/>
                    </a:cubicBezTo>
                    <a:cubicBezTo>
                      <a:pt x="13691" y="4043"/>
                      <a:pt x="14258" y="3311"/>
                      <a:pt x="14754" y="2555"/>
                    </a:cubicBezTo>
                    <a:cubicBezTo>
                      <a:pt x="15297" y="1798"/>
                      <a:pt x="15817" y="1066"/>
                      <a:pt x="16290" y="263"/>
                    </a:cubicBezTo>
                    <a:cubicBezTo>
                      <a:pt x="16343" y="138"/>
                      <a:pt x="16236" y="0"/>
                      <a:pt x="161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9"/>
              <p:cNvSpPr/>
              <p:nvPr/>
            </p:nvSpPr>
            <p:spPr>
              <a:xfrm>
                <a:off x="1188525" y="1807925"/>
                <a:ext cx="201350" cy="274325"/>
              </a:xfrm>
              <a:custGeom>
                <a:avLst/>
                <a:gdLst/>
                <a:ahLst/>
                <a:cxnLst/>
                <a:rect l="l" t="t" r="r" b="b"/>
                <a:pathLst>
                  <a:path w="8054" h="10973" extrusionOk="0">
                    <a:moveTo>
                      <a:pt x="7781" y="1"/>
                    </a:moveTo>
                    <a:cubicBezTo>
                      <a:pt x="7715" y="1"/>
                      <a:pt x="7643" y="31"/>
                      <a:pt x="7585" y="104"/>
                    </a:cubicBezTo>
                    <a:cubicBezTo>
                      <a:pt x="6545" y="1498"/>
                      <a:pt x="5577" y="2915"/>
                      <a:pt x="4584" y="4309"/>
                    </a:cubicBezTo>
                    <a:cubicBezTo>
                      <a:pt x="3568" y="5727"/>
                      <a:pt x="2600" y="7121"/>
                      <a:pt x="1631" y="8539"/>
                    </a:cubicBezTo>
                    <a:cubicBezTo>
                      <a:pt x="1064" y="9318"/>
                      <a:pt x="568" y="10192"/>
                      <a:pt x="1" y="10972"/>
                    </a:cubicBezTo>
                    <a:cubicBezTo>
                      <a:pt x="520" y="10311"/>
                      <a:pt x="1087" y="9649"/>
                      <a:pt x="1654" y="8964"/>
                    </a:cubicBezTo>
                    <a:cubicBezTo>
                      <a:pt x="2174" y="8302"/>
                      <a:pt x="2718" y="7617"/>
                      <a:pt x="3214" y="6908"/>
                    </a:cubicBezTo>
                    <a:cubicBezTo>
                      <a:pt x="4253" y="5514"/>
                      <a:pt x="5246" y="4120"/>
                      <a:pt x="6262" y="2750"/>
                    </a:cubicBezTo>
                    <a:cubicBezTo>
                      <a:pt x="6829" y="1947"/>
                      <a:pt x="7420" y="1143"/>
                      <a:pt x="7939" y="316"/>
                    </a:cubicBezTo>
                    <a:cubicBezTo>
                      <a:pt x="8054" y="153"/>
                      <a:pt x="7931" y="1"/>
                      <a:pt x="778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9"/>
              <p:cNvSpPr/>
              <p:nvPr/>
            </p:nvSpPr>
            <p:spPr>
              <a:xfrm>
                <a:off x="1145400" y="1802625"/>
                <a:ext cx="358375" cy="365275"/>
              </a:xfrm>
              <a:custGeom>
                <a:avLst/>
                <a:gdLst/>
                <a:ahLst/>
                <a:cxnLst/>
                <a:rect l="l" t="t" r="r" b="b"/>
                <a:pathLst>
                  <a:path w="14335" h="14611" extrusionOk="0">
                    <a:moveTo>
                      <a:pt x="14142" y="1"/>
                    </a:moveTo>
                    <a:cubicBezTo>
                      <a:pt x="14093" y="1"/>
                      <a:pt x="14043" y="24"/>
                      <a:pt x="14012" y="79"/>
                    </a:cubicBezTo>
                    <a:cubicBezTo>
                      <a:pt x="13823" y="386"/>
                      <a:pt x="13657" y="646"/>
                      <a:pt x="13516" y="906"/>
                    </a:cubicBezTo>
                    <a:cubicBezTo>
                      <a:pt x="13350" y="1213"/>
                      <a:pt x="13185" y="1473"/>
                      <a:pt x="12996" y="1780"/>
                    </a:cubicBezTo>
                    <a:cubicBezTo>
                      <a:pt x="12641" y="2300"/>
                      <a:pt x="12263" y="2844"/>
                      <a:pt x="11862" y="3340"/>
                    </a:cubicBezTo>
                    <a:cubicBezTo>
                      <a:pt x="11035" y="4379"/>
                      <a:pt x="10137" y="5348"/>
                      <a:pt x="9263" y="6317"/>
                    </a:cubicBezTo>
                    <a:cubicBezTo>
                      <a:pt x="7443" y="8231"/>
                      <a:pt x="5506" y="10050"/>
                      <a:pt x="3474" y="11751"/>
                    </a:cubicBezTo>
                    <a:cubicBezTo>
                      <a:pt x="2907" y="12224"/>
                      <a:pt x="2316" y="12696"/>
                      <a:pt x="1726" y="13169"/>
                    </a:cubicBezTo>
                    <a:cubicBezTo>
                      <a:pt x="1418" y="13405"/>
                      <a:pt x="1158" y="13618"/>
                      <a:pt x="875" y="13854"/>
                    </a:cubicBezTo>
                    <a:cubicBezTo>
                      <a:pt x="568" y="14090"/>
                      <a:pt x="308" y="14350"/>
                      <a:pt x="1" y="14586"/>
                    </a:cubicBezTo>
                    <a:cubicBezTo>
                      <a:pt x="1" y="14586"/>
                      <a:pt x="1" y="14610"/>
                      <a:pt x="48" y="14610"/>
                    </a:cubicBezTo>
                    <a:cubicBezTo>
                      <a:pt x="332" y="14468"/>
                      <a:pt x="639" y="14279"/>
                      <a:pt x="922" y="14114"/>
                    </a:cubicBezTo>
                    <a:lnTo>
                      <a:pt x="1726" y="13571"/>
                    </a:lnTo>
                    <a:cubicBezTo>
                      <a:pt x="2293" y="13192"/>
                      <a:pt x="2812" y="12791"/>
                      <a:pt x="3332" y="12366"/>
                    </a:cubicBezTo>
                    <a:cubicBezTo>
                      <a:pt x="4395" y="11539"/>
                      <a:pt x="5435" y="10688"/>
                      <a:pt x="6427" y="9767"/>
                    </a:cubicBezTo>
                    <a:cubicBezTo>
                      <a:pt x="8388" y="7971"/>
                      <a:pt x="10231" y="6057"/>
                      <a:pt x="11933" y="4001"/>
                    </a:cubicBezTo>
                    <a:cubicBezTo>
                      <a:pt x="12405" y="3411"/>
                      <a:pt x="12878" y="2820"/>
                      <a:pt x="13303" y="2206"/>
                    </a:cubicBezTo>
                    <a:cubicBezTo>
                      <a:pt x="13492" y="1922"/>
                      <a:pt x="13681" y="1591"/>
                      <a:pt x="13870" y="1261"/>
                    </a:cubicBezTo>
                    <a:cubicBezTo>
                      <a:pt x="14035" y="930"/>
                      <a:pt x="14177" y="575"/>
                      <a:pt x="14272" y="221"/>
                    </a:cubicBezTo>
                    <a:cubicBezTo>
                      <a:pt x="14335" y="95"/>
                      <a:pt x="14240" y="1"/>
                      <a:pt x="1414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9"/>
              <p:cNvSpPr/>
              <p:nvPr/>
            </p:nvSpPr>
            <p:spPr>
              <a:xfrm>
                <a:off x="1254675" y="1779800"/>
                <a:ext cx="238000" cy="281175"/>
              </a:xfrm>
              <a:custGeom>
                <a:avLst/>
                <a:gdLst/>
                <a:ahLst/>
                <a:cxnLst/>
                <a:rect l="l" t="t" r="r" b="b"/>
                <a:pathLst>
                  <a:path w="9520" h="11247" extrusionOk="0">
                    <a:moveTo>
                      <a:pt x="9286" y="1"/>
                    </a:moveTo>
                    <a:cubicBezTo>
                      <a:pt x="9252" y="1"/>
                      <a:pt x="9219" y="15"/>
                      <a:pt x="9192" y="47"/>
                    </a:cubicBezTo>
                    <a:cubicBezTo>
                      <a:pt x="8601" y="756"/>
                      <a:pt x="8081" y="1559"/>
                      <a:pt x="7514" y="2292"/>
                    </a:cubicBezTo>
                    <a:cubicBezTo>
                      <a:pt x="6947" y="3072"/>
                      <a:pt x="6357" y="3804"/>
                      <a:pt x="5766" y="4536"/>
                    </a:cubicBezTo>
                    <a:cubicBezTo>
                      <a:pt x="4585" y="6001"/>
                      <a:pt x="3380" y="7419"/>
                      <a:pt x="2127" y="8789"/>
                    </a:cubicBezTo>
                    <a:cubicBezTo>
                      <a:pt x="1773" y="9191"/>
                      <a:pt x="1418" y="9569"/>
                      <a:pt x="1064" y="9971"/>
                    </a:cubicBezTo>
                    <a:lnTo>
                      <a:pt x="544" y="10609"/>
                    </a:lnTo>
                    <a:cubicBezTo>
                      <a:pt x="355" y="10798"/>
                      <a:pt x="213" y="11034"/>
                      <a:pt x="1" y="11247"/>
                    </a:cubicBezTo>
                    <a:cubicBezTo>
                      <a:pt x="355" y="10916"/>
                      <a:pt x="733" y="10632"/>
                      <a:pt x="1088" y="10301"/>
                    </a:cubicBezTo>
                    <a:lnTo>
                      <a:pt x="2080" y="9333"/>
                    </a:lnTo>
                    <a:cubicBezTo>
                      <a:pt x="2718" y="8648"/>
                      <a:pt x="3380" y="7939"/>
                      <a:pt x="3994" y="7230"/>
                    </a:cubicBezTo>
                    <a:cubicBezTo>
                      <a:pt x="5222" y="5812"/>
                      <a:pt x="6451" y="4371"/>
                      <a:pt x="7562" y="2882"/>
                    </a:cubicBezTo>
                    <a:cubicBezTo>
                      <a:pt x="8223" y="2056"/>
                      <a:pt x="8908" y="1205"/>
                      <a:pt x="9428" y="283"/>
                    </a:cubicBezTo>
                    <a:cubicBezTo>
                      <a:pt x="9519" y="156"/>
                      <a:pt x="9400" y="1"/>
                      <a:pt x="92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9"/>
              <p:cNvSpPr/>
              <p:nvPr/>
            </p:nvSpPr>
            <p:spPr>
              <a:xfrm>
                <a:off x="1068625" y="1584950"/>
                <a:ext cx="116375" cy="618225"/>
              </a:xfrm>
              <a:custGeom>
                <a:avLst/>
                <a:gdLst/>
                <a:ahLst/>
                <a:cxnLst/>
                <a:rect l="l" t="t" r="r" b="b"/>
                <a:pathLst>
                  <a:path w="4655" h="24729" extrusionOk="0">
                    <a:moveTo>
                      <a:pt x="4411" y="0"/>
                    </a:moveTo>
                    <a:cubicBezTo>
                      <a:pt x="4349" y="0"/>
                      <a:pt x="4300" y="34"/>
                      <a:pt x="4300" y="115"/>
                    </a:cubicBezTo>
                    <a:cubicBezTo>
                      <a:pt x="4182" y="918"/>
                      <a:pt x="4111" y="1722"/>
                      <a:pt x="4064" y="2525"/>
                    </a:cubicBezTo>
                    <a:cubicBezTo>
                      <a:pt x="3993" y="3352"/>
                      <a:pt x="3899" y="4155"/>
                      <a:pt x="3828" y="4982"/>
                    </a:cubicBezTo>
                    <a:cubicBezTo>
                      <a:pt x="3639" y="6613"/>
                      <a:pt x="3426" y="8196"/>
                      <a:pt x="3166" y="9802"/>
                    </a:cubicBezTo>
                    <a:cubicBezTo>
                      <a:pt x="2670" y="13016"/>
                      <a:pt x="2056" y="16205"/>
                      <a:pt x="1300" y="19395"/>
                    </a:cubicBezTo>
                    <a:cubicBezTo>
                      <a:pt x="1111" y="20293"/>
                      <a:pt x="898" y="21143"/>
                      <a:pt x="685" y="22018"/>
                    </a:cubicBezTo>
                    <a:cubicBezTo>
                      <a:pt x="473" y="22915"/>
                      <a:pt x="236" y="23837"/>
                      <a:pt x="0" y="24711"/>
                    </a:cubicBezTo>
                    <a:cubicBezTo>
                      <a:pt x="0" y="24723"/>
                      <a:pt x="12" y="24729"/>
                      <a:pt x="27" y="24729"/>
                    </a:cubicBezTo>
                    <a:cubicBezTo>
                      <a:pt x="42" y="24729"/>
                      <a:pt x="59" y="24723"/>
                      <a:pt x="71" y="24711"/>
                    </a:cubicBezTo>
                    <a:cubicBezTo>
                      <a:pt x="567" y="23152"/>
                      <a:pt x="1063" y="21592"/>
                      <a:pt x="1489" y="19986"/>
                    </a:cubicBezTo>
                    <a:cubicBezTo>
                      <a:pt x="1890" y="18426"/>
                      <a:pt x="2245" y="16867"/>
                      <a:pt x="2599" y="15260"/>
                    </a:cubicBezTo>
                    <a:cubicBezTo>
                      <a:pt x="3284" y="12071"/>
                      <a:pt x="3781" y="8857"/>
                      <a:pt x="4182" y="5597"/>
                    </a:cubicBezTo>
                    <a:cubicBezTo>
                      <a:pt x="4300" y="4675"/>
                      <a:pt x="4371" y="3801"/>
                      <a:pt x="4466" y="2879"/>
                    </a:cubicBezTo>
                    <a:cubicBezTo>
                      <a:pt x="4560" y="1958"/>
                      <a:pt x="4655" y="1060"/>
                      <a:pt x="4655" y="139"/>
                    </a:cubicBezTo>
                    <a:cubicBezTo>
                      <a:pt x="4601" y="58"/>
                      <a:pt x="4494" y="0"/>
                      <a:pt x="44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9"/>
              <p:cNvSpPr/>
              <p:nvPr/>
            </p:nvSpPr>
            <p:spPr>
              <a:xfrm>
                <a:off x="1093425" y="1702250"/>
                <a:ext cx="39600" cy="335100"/>
              </a:xfrm>
              <a:custGeom>
                <a:avLst/>
                <a:gdLst/>
                <a:ahLst/>
                <a:cxnLst/>
                <a:rect l="l" t="t" r="r" b="b"/>
                <a:pathLst>
                  <a:path w="1584" h="13404" extrusionOk="0">
                    <a:moveTo>
                      <a:pt x="1383" y="1"/>
                    </a:moveTo>
                    <a:cubicBezTo>
                      <a:pt x="1276" y="1"/>
                      <a:pt x="1158" y="66"/>
                      <a:pt x="1135" y="196"/>
                    </a:cubicBezTo>
                    <a:cubicBezTo>
                      <a:pt x="946" y="1921"/>
                      <a:pt x="827" y="3622"/>
                      <a:pt x="638" y="5347"/>
                    </a:cubicBezTo>
                    <a:cubicBezTo>
                      <a:pt x="497" y="7048"/>
                      <a:pt x="308" y="8773"/>
                      <a:pt x="166" y="10474"/>
                    </a:cubicBezTo>
                    <a:cubicBezTo>
                      <a:pt x="71" y="11466"/>
                      <a:pt x="71" y="12435"/>
                      <a:pt x="1" y="13403"/>
                    </a:cubicBezTo>
                    <a:cubicBezTo>
                      <a:pt x="119" y="12553"/>
                      <a:pt x="284" y="11702"/>
                      <a:pt x="402" y="10828"/>
                    </a:cubicBezTo>
                    <a:cubicBezTo>
                      <a:pt x="520" y="9978"/>
                      <a:pt x="638" y="9127"/>
                      <a:pt x="733" y="8276"/>
                    </a:cubicBezTo>
                    <a:cubicBezTo>
                      <a:pt x="898" y="6552"/>
                      <a:pt x="1111" y="4850"/>
                      <a:pt x="1300" y="3126"/>
                    </a:cubicBezTo>
                    <a:cubicBezTo>
                      <a:pt x="1371" y="2157"/>
                      <a:pt x="1489" y="1188"/>
                      <a:pt x="1560" y="196"/>
                    </a:cubicBezTo>
                    <a:cubicBezTo>
                      <a:pt x="1584" y="66"/>
                      <a:pt x="1489" y="1"/>
                      <a:pt x="138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9"/>
              <p:cNvSpPr/>
              <p:nvPr/>
            </p:nvSpPr>
            <p:spPr>
              <a:xfrm>
                <a:off x="1099325" y="1639500"/>
                <a:ext cx="133525" cy="492200"/>
              </a:xfrm>
              <a:custGeom>
                <a:avLst/>
                <a:gdLst/>
                <a:ahLst/>
                <a:cxnLst/>
                <a:rect l="l" t="t" r="r" b="b"/>
                <a:pathLst>
                  <a:path w="5341" h="19688" extrusionOk="0">
                    <a:moveTo>
                      <a:pt x="5054" y="1"/>
                    </a:moveTo>
                    <a:cubicBezTo>
                      <a:pt x="4963" y="1"/>
                      <a:pt x="4868" y="63"/>
                      <a:pt x="4868" y="178"/>
                    </a:cubicBezTo>
                    <a:cubicBezTo>
                      <a:pt x="4868" y="508"/>
                      <a:pt x="4844" y="816"/>
                      <a:pt x="4844" y="1146"/>
                    </a:cubicBezTo>
                    <a:lnTo>
                      <a:pt x="4844" y="2115"/>
                    </a:lnTo>
                    <a:cubicBezTo>
                      <a:pt x="4797" y="2777"/>
                      <a:pt x="4726" y="3415"/>
                      <a:pt x="4632" y="4029"/>
                    </a:cubicBezTo>
                    <a:cubicBezTo>
                      <a:pt x="4419" y="5328"/>
                      <a:pt x="4159" y="6652"/>
                      <a:pt x="3852" y="7904"/>
                    </a:cubicBezTo>
                    <a:cubicBezTo>
                      <a:pt x="3238" y="10479"/>
                      <a:pt x="2482" y="13007"/>
                      <a:pt x="1560" y="15512"/>
                    </a:cubicBezTo>
                    <a:cubicBezTo>
                      <a:pt x="1300" y="16221"/>
                      <a:pt x="1017" y="16882"/>
                      <a:pt x="757" y="17591"/>
                    </a:cubicBezTo>
                    <a:cubicBezTo>
                      <a:pt x="639" y="17922"/>
                      <a:pt x="497" y="18276"/>
                      <a:pt x="379" y="18607"/>
                    </a:cubicBezTo>
                    <a:cubicBezTo>
                      <a:pt x="237" y="18961"/>
                      <a:pt x="119" y="19316"/>
                      <a:pt x="1" y="19670"/>
                    </a:cubicBezTo>
                    <a:cubicBezTo>
                      <a:pt x="1" y="19682"/>
                      <a:pt x="7" y="19688"/>
                      <a:pt x="13" y="19688"/>
                    </a:cubicBezTo>
                    <a:cubicBezTo>
                      <a:pt x="18" y="19688"/>
                      <a:pt x="24" y="19682"/>
                      <a:pt x="24" y="19670"/>
                    </a:cubicBezTo>
                    <a:lnTo>
                      <a:pt x="544" y="18772"/>
                    </a:lnTo>
                    <a:cubicBezTo>
                      <a:pt x="710" y="18489"/>
                      <a:pt x="851" y="18182"/>
                      <a:pt x="970" y="17922"/>
                    </a:cubicBezTo>
                    <a:cubicBezTo>
                      <a:pt x="1253" y="17307"/>
                      <a:pt x="1537" y="16717"/>
                      <a:pt x="1773" y="16055"/>
                    </a:cubicBezTo>
                    <a:cubicBezTo>
                      <a:pt x="2269" y="14827"/>
                      <a:pt x="2742" y="13551"/>
                      <a:pt x="3143" y="12275"/>
                    </a:cubicBezTo>
                    <a:cubicBezTo>
                      <a:pt x="3947" y="9747"/>
                      <a:pt x="4608" y="7148"/>
                      <a:pt x="5033" y="4549"/>
                    </a:cubicBezTo>
                    <a:cubicBezTo>
                      <a:pt x="5152" y="3793"/>
                      <a:pt x="5270" y="3060"/>
                      <a:pt x="5317" y="2304"/>
                    </a:cubicBezTo>
                    <a:cubicBezTo>
                      <a:pt x="5341" y="1950"/>
                      <a:pt x="5341" y="1548"/>
                      <a:pt x="5341" y="1194"/>
                    </a:cubicBezTo>
                    <a:cubicBezTo>
                      <a:pt x="5341" y="816"/>
                      <a:pt x="5270" y="461"/>
                      <a:pt x="5199" y="83"/>
                    </a:cubicBezTo>
                    <a:cubicBezTo>
                      <a:pt x="5171" y="27"/>
                      <a:pt x="5113" y="1"/>
                      <a:pt x="50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9"/>
              <p:cNvSpPr/>
              <p:nvPr/>
            </p:nvSpPr>
            <p:spPr>
              <a:xfrm>
                <a:off x="1140675" y="1626100"/>
                <a:ext cx="66775" cy="358100"/>
              </a:xfrm>
              <a:custGeom>
                <a:avLst/>
                <a:gdLst/>
                <a:ahLst/>
                <a:cxnLst/>
                <a:rect l="l" t="t" r="r" b="b"/>
                <a:pathLst>
                  <a:path w="2671" h="14324" extrusionOk="0">
                    <a:moveTo>
                      <a:pt x="2500" y="1"/>
                    </a:moveTo>
                    <a:cubicBezTo>
                      <a:pt x="2430" y="1"/>
                      <a:pt x="2361" y="38"/>
                      <a:pt x="2340" y="123"/>
                    </a:cubicBezTo>
                    <a:cubicBezTo>
                      <a:pt x="2198" y="1044"/>
                      <a:pt x="2104" y="1966"/>
                      <a:pt x="2009" y="2887"/>
                    </a:cubicBezTo>
                    <a:cubicBezTo>
                      <a:pt x="1891" y="3832"/>
                      <a:pt x="1725" y="4754"/>
                      <a:pt x="1607" y="5699"/>
                    </a:cubicBezTo>
                    <a:cubicBezTo>
                      <a:pt x="1324" y="7542"/>
                      <a:pt x="993" y="9361"/>
                      <a:pt x="591" y="11204"/>
                    </a:cubicBezTo>
                    <a:cubicBezTo>
                      <a:pt x="473" y="11700"/>
                      <a:pt x="379" y="12220"/>
                      <a:pt x="261" y="12740"/>
                    </a:cubicBezTo>
                    <a:cubicBezTo>
                      <a:pt x="190" y="13000"/>
                      <a:pt x="142" y="13260"/>
                      <a:pt x="119" y="13520"/>
                    </a:cubicBezTo>
                    <a:cubicBezTo>
                      <a:pt x="72" y="13803"/>
                      <a:pt x="48" y="14063"/>
                      <a:pt x="1" y="14323"/>
                    </a:cubicBezTo>
                    <a:cubicBezTo>
                      <a:pt x="119" y="13850"/>
                      <a:pt x="308" y="13402"/>
                      <a:pt x="473" y="12976"/>
                    </a:cubicBezTo>
                    <a:lnTo>
                      <a:pt x="828" y="11629"/>
                    </a:lnTo>
                    <a:lnTo>
                      <a:pt x="1442" y="8889"/>
                    </a:lnTo>
                    <a:cubicBezTo>
                      <a:pt x="1796" y="7069"/>
                      <a:pt x="2127" y="5203"/>
                      <a:pt x="2340" y="3336"/>
                    </a:cubicBezTo>
                    <a:cubicBezTo>
                      <a:pt x="2505" y="2273"/>
                      <a:pt x="2647" y="1210"/>
                      <a:pt x="2671" y="147"/>
                    </a:cubicBezTo>
                    <a:cubicBezTo>
                      <a:pt x="2671" y="56"/>
                      <a:pt x="2585" y="1"/>
                      <a:pt x="25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9"/>
              <p:cNvSpPr/>
              <p:nvPr/>
            </p:nvSpPr>
            <p:spPr>
              <a:xfrm>
                <a:off x="833525" y="1611500"/>
                <a:ext cx="217400" cy="591675"/>
              </a:xfrm>
              <a:custGeom>
                <a:avLst/>
                <a:gdLst/>
                <a:ahLst/>
                <a:cxnLst/>
                <a:rect l="l" t="t" r="r" b="b"/>
                <a:pathLst>
                  <a:path w="8696" h="23667" extrusionOk="0">
                    <a:moveTo>
                      <a:pt x="217" y="1"/>
                    </a:moveTo>
                    <a:cubicBezTo>
                      <a:pt x="111" y="1"/>
                      <a:pt x="0" y="85"/>
                      <a:pt x="48" y="211"/>
                    </a:cubicBezTo>
                    <a:cubicBezTo>
                      <a:pt x="355" y="967"/>
                      <a:pt x="709" y="1676"/>
                      <a:pt x="1064" y="2408"/>
                    </a:cubicBezTo>
                    <a:cubicBezTo>
                      <a:pt x="1418" y="3164"/>
                      <a:pt x="1725" y="3920"/>
                      <a:pt x="2056" y="4653"/>
                    </a:cubicBezTo>
                    <a:cubicBezTo>
                      <a:pt x="2718" y="6141"/>
                      <a:pt x="3332" y="7653"/>
                      <a:pt x="3923" y="9142"/>
                    </a:cubicBezTo>
                    <a:cubicBezTo>
                      <a:pt x="5104" y="12190"/>
                      <a:pt x="6167" y="15261"/>
                      <a:pt x="7112" y="18404"/>
                    </a:cubicBezTo>
                    <a:cubicBezTo>
                      <a:pt x="7372" y="19254"/>
                      <a:pt x="7608" y="20129"/>
                      <a:pt x="7868" y="21003"/>
                    </a:cubicBezTo>
                    <a:cubicBezTo>
                      <a:pt x="8152" y="21877"/>
                      <a:pt x="8412" y="22775"/>
                      <a:pt x="8648" y="23649"/>
                    </a:cubicBezTo>
                    <a:cubicBezTo>
                      <a:pt x="8648" y="23661"/>
                      <a:pt x="8660" y="23667"/>
                      <a:pt x="8672" y="23667"/>
                    </a:cubicBezTo>
                    <a:cubicBezTo>
                      <a:pt x="8684" y="23667"/>
                      <a:pt x="8695" y="23661"/>
                      <a:pt x="8695" y="23649"/>
                    </a:cubicBezTo>
                    <a:cubicBezTo>
                      <a:pt x="8341" y="22042"/>
                      <a:pt x="8034" y="20436"/>
                      <a:pt x="7585" y="18876"/>
                    </a:cubicBezTo>
                    <a:cubicBezTo>
                      <a:pt x="7136" y="17293"/>
                      <a:pt x="6687" y="15758"/>
                      <a:pt x="6167" y="14222"/>
                    </a:cubicBezTo>
                    <a:cubicBezTo>
                      <a:pt x="5151" y="11127"/>
                      <a:pt x="3970" y="8079"/>
                      <a:pt x="2718" y="5078"/>
                    </a:cubicBezTo>
                    <a:cubicBezTo>
                      <a:pt x="2363" y="4251"/>
                      <a:pt x="1962" y="3377"/>
                      <a:pt x="1583" y="2550"/>
                    </a:cubicBezTo>
                    <a:cubicBezTo>
                      <a:pt x="1205" y="1723"/>
                      <a:pt x="827" y="872"/>
                      <a:pt x="355" y="69"/>
                    </a:cubicBezTo>
                    <a:cubicBezTo>
                      <a:pt x="323" y="22"/>
                      <a:pt x="271" y="1"/>
                      <a:pt x="21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9"/>
              <p:cNvSpPr/>
              <p:nvPr/>
            </p:nvSpPr>
            <p:spPr>
              <a:xfrm>
                <a:off x="846800" y="1738350"/>
                <a:ext cx="143275" cy="307850"/>
              </a:xfrm>
              <a:custGeom>
                <a:avLst/>
                <a:gdLst/>
                <a:ahLst/>
                <a:cxnLst/>
                <a:rect l="l" t="t" r="r" b="b"/>
                <a:pathLst>
                  <a:path w="5731" h="12314" extrusionOk="0">
                    <a:moveTo>
                      <a:pt x="300" y="1"/>
                    </a:moveTo>
                    <a:cubicBezTo>
                      <a:pt x="153" y="1"/>
                      <a:pt x="0" y="168"/>
                      <a:pt x="84" y="335"/>
                    </a:cubicBezTo>
                    <a:cubicBezTo>
                      <a:pt x="769" y="1918"/>
                      <a:pt x="1501" y="3454"/>
                      <a:pt x="2234" y="5013"/>
                    </a:cubicBezTo>
                    <a:cubicBezTo>
                      <a:pt x="2943" y="6596"/>
                      <a:pt x="3651" y="8155"/>
                      <a:pt x="4384" y="9691"/>
                    </a:cubicBezTo>
                    <a:cubicBezTo>
                      <a:pt x="4809" y="10565"/>
                      <a:pt x="5282" y="11440"/>
                      <a:pt x="5731" y="12314"/>
                    </a:cubicBezTo>
                    <a:cubicBezTo>
                      <a:pt x="5400" y="11511"/>
                      <a:pt x="5140" y="10684"/>
                      <a:pt x="4809" y="9904"/>
                    </a:cubicBezTo>
                    <a:cubicBezTo>
                      <a:pt x="4478" y="9101"/>
                      <a:pt x="4148" y="8297"/>
                      <a:pt x="3793" y="7494"/>
                    </a:cubicBezTo>
                    <a:cubicBezTo>
                      <a:pt x="3132" y="5935"/>
                      <a:pt x="2423" y="4351"/>
                      <a:pt x="1714" y="2768"/>
                    </a:cubicBezTo>
                    <a:cubicBezTo>
                      <a:pt x="1289" y="1894"/>
                      <a:pt x="911" y="973"/>
                      <a:pt x="462" y="99"/>
                    </a:cubicBezTo>
                    <a:cubicBezTo>
                      <a:pt x="420" y="29"/>
                      <a:pt x="361" y="1"/>
                      <a:pt x="3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9"/>
              <p:cNvSpPr/>
              <p:nvPr/>
            </p:nvSpPr>
            <p:spPr>
              <a:xfrm>
                <a:off x="900200" y="1635325"/>
                <a:ext cx="141275" cy="490300"/>
              </a:xfrm>
              <a:custGeom>
                <a:avLst/>
                <a:gdLst/>
                <a:ahLst/>
                <a:cxnLst/>
                <a:rect l="l" t="t" r="r" b="b"/>
                <a:pathLst>
                  <a:path w="5651" h="19612" extrusionOk="0">
                    <a:moveTo>
                      <a:pt x="189" y="0"/>
                    </a:moveTo>
                    <a:cubicBezTo>
                      <a:pt x="114" y="0"/>
                      <a:pt x="1" y="140"/>
                      <a:pt x="74" y="250"/>
                    </a:cubicBezTo>
                    <a:cubicBezTo>
                      <a:pt x="216" y="557"/>
                      <a:pt x="358" y="841"/>
                      <a:pt x="547" y="1101"/>
                    </a:cubicBezTo>
                    <a:cubicBezTo>
                      <a:pt x="712" y="1384"/>
                      <a:pt x="878" y="1668"/>
                      <a:pt x="1019" y="1975"/>
                    </a:cubicBezTo>
                    <a:cubicBezTo>
                      <a:pt x="1303" y="2518"/>
                      <a:pt x="1586" y="3156"/>
                      <a:pt x="1823" y="3747"/>
                    </a:cubicBezTo>
                    <a:cubicBezTo>
                      <a:pt x="2295" y="4976"/>
                      <a:pt x="2697" y="6228"/>
                      <a:pt x="3075" y="7480"/>
                    </a:cubicBezTo>
                    <a:cubicBezTo>
                      <a:pt x="3855" y="10032"/>
                      <a:pt x="4445" y="12584"/>
                      <a:pt x="4871" y="15183"/>
                    </a:cubicBezTo>
                    <a:lnTo>
                      <a:pt x="5249" y="17404"/>
                    </a:lnTo>
                    <a:cubicBezTo>
                      <a:pt x="5296" y="17758"/>
                      <a:pt x="5367" y="18112"/>
                      <a:pt x="5390" y="18467"/>
                    </a:cubicBezTo>
                    <a:cubicBezTo>
                      <a:pt x="5438" y="18845"/>
                      <a:pt x="5532" y="19199"/>
                      <a:pt x="5603" y="19601"/>
                    </a:cubicBezTo>
                    <a:cubicBezTo>
                      <a:pt x="5603" y="19609"/>
                      <a:pt x="5606" y="19611"/>
                      <a:pt x="5609" y="19611"/>
                    </a:cubicBezTo>
                    <a:cubicBezTo>
                      <a:pt x="5616" y="19611"/>
                      <a:pt x="5627" y="19601"/>
                      <a:pt x="5627" y="19601"/>
                    </a:cubicBezTo>
                    <a:cubicBezTo>
                      <a:pt x="5627" y="19247"/>
                      <a:pt x="5650" y="18916"/>
                      <a:pt x="5627" y="18561"/>
                    </a:cubicBezTo>
                    <a:cubicBezTo>
                      <a:pt x="5603" y="18231"/>
                      <a:pt x="5603" y="17900"/>
                      <a:pt x="5556" y="17593"/>
                    </a:cubicBezTo>
                    <a:cubicBezTo>
                      <a:pt x="5509" y="16907"/>
                      <a:pt x="5414" y="16246"/>
                      <a:pt x="5320" y="15584"/>
                    </a:cubicBezTo>
                    <a:cubicBezTo>
                      <a:pt x="5154" y="14238"/>
                      <a:pt x="4918" y="12914"/>
                      <a:pt x="4611" y="11615"/>
                    </a:cubicBezTo>
                    <a:cubicBezTo>
                      <a:pt x="4044" y="9016"/>
                      <a:pt x="3311" y="6441"/>
                      <a:pt x="2366" y="3960"/>
                    </a:cubicBezTo>
                    <a:cubicBezTo>
                      <a:pt x="2106" y="3251"/>
                      <a:pt x="1846" y="2589"/>
                      <a:pt x="1492" y="1904"/>
                    </a:cubicBezTo>
                    <a:cubicBezTo>
                      <a:pt x="1303" y="1573"/>
                      <a:pt x="1161" y="1243"/>
                      <a:pt x="948" y="935"/>
                    </a:cubicBezTo>
                    <a:cubicBezTo>
                      <a:pt x="736" y="605"/>
                      <a:pt x="523" y="297"/>
                      <a:pt x="240" y="38"/>
                    </a:cubicBezTo>
                    <a:cubicBezTo>
                      <a:pt x="229" y="11"/>
                      <a:pt x="21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9"/>
              <p:cNvSpPr/>
              <p:nvPr/>
            </p:nvSpPr>
            <p:spPr>
              <a:xfrm>
                <a:off x="875275" y="1634875"/>
                <a:ext cx="127800" cy="343400"/>
              </a:xfrm>
              <a:custGeom>
                <a:avLst/>
                <a:gdLst/>
                <a:ahLst/>
                <a:cxnLst/>
                <a:rect l="l" t="t" r="r" b="b"/>
                <a:pathLst>
                  <a:path w="5112" h="13736" extrusionOk="0">
                    <a:moveTo>
                      <a:pt x="214" y="0"/>
                    </a:moveTo>
                    <a:cubicBezTo>
                      <a:pt x="105" y="0"/>
                      <a:pt x="0" y="95"/>
                      <a:pt x="32" y="221"/>
                    </a:cubicBezTo>
                    <a:cubicBezTo>
                      <a:pt x="362" y="1095"/>
                      <a:pt x="764" y="1922"/>
                      <a:pt x="1118" y="2820"/>
                    </a:cubicBezTo>
                    <a:cubicBezTo>
                      <a:pt x="1473" y="3694"/>
                      <a:pt x="1827" y="4545"/>
                      <a:pt x="2182" y="5443"/>
                    </a:cubicBezTo>
                    <a:cubicBezTo>
                      <a:pt x="2867" y="7191"/>
                      <a:pt x="3481" y="8916"/>
                      <a:pt x="4048" y="10688"/>
                    </a:cubicBezTo>
                    <a:cubicBezTo>
                      <a:pt x="4190" y="11208"/>
                      <a:pt x="4379" y="11704"/>
                      <a:pt x="4544" y="12200"/>
                    </a:cubicBezTo>
                    <a:cubicBezTo>
                      <a:pt x="4639" y="12460"/>
                      <a:pt x="4733" y="12743"/>
                      <a:pt x="4828" y="12956"/>
                    </a:cubicBezTo>
                    <a:cubicBezTo>
                      <a:pt x="4946" y="13240"/>
                      <a:pt x="5017" y="13476"/>
                      <a:pt x="5112" y="13736"/>
                    </a:cubicBezTo>
                    <a:cubicBezTo>
                      <a:pt x="4993" y="13263"/>
                      <a:pt x="4946" y="12791"/>
                      <a:pt x="4852" y="12318"/>
                    </a:cubicBezTo>
                    <a:lnTo>
                      <a:pt x="4497" y="10995"/>
                    </a:lnTo>
                    <a:cubicBezTo>
                      <a:pt x="4237" y="10074"/>
                      <a:pt x="3930" y="9199"/>
                      <a:pt x="3647" y="8301"/>
                    </a:cubicBezTo>
                    <a:cubicBezTo>
                      <a:pt x="3056" y="6529"/>
                      <a:pt x="2371" y="4757"/>
                      <a:pt x="1662" y="3009"/>
                    </a:cubicBezTo>
                    <a:cubicBezTo>
                      <a:pt x="1237" y="2040"/>
                      <a:pt x="859" y="1024"/>
                      <a:pt x="362" y="79"/>
                    </a:cubicBezTo>
                    <a:cubicBezTo>
                      <a:pt x="323" y="24"/>
                      <a:pt x="268" y="0"/>
                      <a:pt x="21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9"/>
              <p:cNvSpPr/>
              <p:nvPr/>
            </p:nvSpPr>
            <p:spPr>
              <a:xfrm>
                <a:off x="551325" y="1803950"/>
                <a:ext cx="484075" cy="407300"/>
              </a:xfrm>
              <a:custGeom>
                <a:avLst/>
                <a:gdLst/>
                <a:ahLst/>
                <a:cxnLst/>
                <a:rect l="l" t="t" r="r" b="b"/>
                <a:pathLst>
                  <a:path w="19363" h="16292" extrusionOk="0">
                    <a:moveTo>
                      <a:pt x="296" y="1"/>
                    </a:moveTo>
                    <a:cubicBezTo>
                      <a:pt x="122" y="1"/>
                      <a:pt x="1" y="195"/>
                      <a:pt x="113" y="263"/>
                    </a:cubicBezTo>
                    <a:cubicBezTo>
                      <a:pt x="774" y="782"/>
                      <a:pt x="1412" y="1208"/>
                      <a:pt x="2097" y="1680"/>
                    </a:cubicBezTo>
                    <a:cubicBezTo>
                      <a:pt x="2783" y="2153"/>
                      <a:pt x="3421" y="2625"/>
                      <a:pt x="4106" y="3145"/>
                    </a:cubicBezTo>
                    <a:cubicBezTo>
                      <a:pt x="5405" y="4114"/>
                      <a:pt x="6705" y="5083"/>
                      <a:pt x="7957" y="6099"/>
                    </a:cubicBezTo>
                    <a:cubicBezTo>
                      <a:pt x="10509" y="8130"/>
                      <a:pt x="12966" y="10281"/>
                      <a:pt x="15352" y="12502"/>
                    </a:cubicBezTo>
                    <a:cubicBezTo>
                      <a:pt x="16014" y="13116"/>
                      <a:pt x="16652" y="13730"/>
                      <a:pt x="17337" y="14368"/>
                    </a:cubicBezTo>
                    <a:cubicBezTo>
                      <a:pt x="18022" y="14982"/>
                      <a:pt x="18660" y="15620"/>
                      <a:pt x="19322" y="16282"/>
                    </a:cubicBezTo>
                    <a:cubicBezTo>
                      <a:pt x="19329" y="16289"/>
                      <a:pt x="19336" y="16292"/>
                      <a:pt x="19341" y="16292"/>
                    </a:cubicBezTo>
                    <a:cubicBezTo>
                      <a:pt x="19355" y="16292"/>
                      <a:pt x="19362" y="16275"/>
                      <a:pt x="19345" y="16258"/>
                    </a:cubicBezTo>
                    <a:cubicBezTo>
                      <a:pt x="18235" y="15030"/>
                      <a:pt x="17124" y="13825"/>
                      <a:pt x="15967" y="12667"/>
                    </a:cubicBezTo>
                    <a:cubicBezTo>
                      <a:pt x="14809" y="11533"/>
                      <a:pt x="13628" y="10422"/>
                      <a:pt x="12423" y="9335"/>
                    </a:cubicBezTo>
                    <a:cubicBezTo>
                      <a:pt x="10013" y="7162"/>
                      <a:pt x="7461" y="5083"/>
                      <a:pt x="4838" y="3145"/>
                    </a:cubicBezTo>
                    <a:cubicBezTo>
                      <a:pt x="4106" y="2602"/>
                      <a:pt x="3350" y="2035"/>
                      <a:pt x="2617" y="1538"/>
                    </a:cubicBezTo>
                    <a:cubicBezTo>
                      <a:pt x="1861" y="1019"/>
                      <a:pt x="1105" y="475"/>
                      <a:pt x="325" y="3"/>
                    </a:cubicBezTo>
                    <a:cubicBezTo>
                      <a:pt x="315" y="1"/>
                      <a:pt x="306" y="1"/>
                      <a:pt x="2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9"/>
              <p:cNvSpPr/>
              <p:nvPr/>
            </p:nvSpPr>
            <p:spPr>
              <a:xfrm>
                <a:off x="626575" y="1906900"/>
                <a:ext cx="276075" cy="200150"/>
              </a:xfrm>
              <a:custGeom>
                <a:avLst/>
                <a:gdLst/>
                <a:ahLst/>
                <a:cxnLst/>
                <a:rect l="l" t="t" r="r" b="b"/>
                <a:pathLst>
                  <a:path w="11043" h="8006" extrusionOk="0">
                    <a:moveTo>
                      <a:pt x="274" y="0"/>
                    </a:moveTo>
                    <a:cubicBezTo>
                      <a:pt x="111" y="0"/>
                      <a:pt x="0" y="262"/>
                      <a:pt x="174" y="397"/>
                    </a:cubicBezTo>
                    <a:cubicBezTo>
                      <a:pt x="1568" y="1437"/>
                      <a:pt x="2986" y="2406"/>
                      <a:pt x="4380" y="3422"/>
                    </a:cubicBezTo>
                    <a:cubicBezTo>
                      <a:pt x="5798" y="4414"/>
                      <a:pt x="7168" y="5406"/>
                      <a:pt x="8586" y="6375"/>
                    </a:cubicBezTo>
                    <a:cubicBezTo>
                      <a:pt x="9389" y="6942"/>
                      <a:pt x="10240" y="7438"/>
                      <a:pt x="11043" y="8005"/>
                    </a:cubicBezTo>
                    <a:cubicBezTo>
                      <a:pt x="10358" y="7462"/>
                      <a:pt x="9720" y="6895"/>
                      <a:pt x="9035" y="6352"/>
                    </a:cubicBezTo>
                    <a:cubicBezTo>
                      <a:pt x="8349" y="5808"/>
                      <a:pt x="7688" y="5288"/>
                      <a:pt x="6979" y="4769"/>
                    </a:cubicBezTo>
                    <a:cubicBezTo>
                      <a:pt x="5585" y="3753"/>
                      <a:pt x="4191" y="2737"/>
                      <a:pt x="2797" y="1744"/>
                    </a:cubicBezTo>
                    <a:cubicBezTo>
                      <a:pt x="2017" y="1177"/>
                      <a:pt x="1214" y="587"/>
                      <a:pt x="387" y="43"/>
                    </a:cubicBezTo>
                    <a:cubicBezTo>
                      <a:pt x="348" y="13"/>
                      <a:pt x="310" y="0"/>
                      <a:pt x="27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9"/>
              <p:cNvSpPr/>
              <p:nvPr/>
            </p:nvSpPr>
            <p:spPr>
              <a:xfrm>
                <a:off x="621750" y="1792050"/>
                <a:ext cx="366550" cy="357525"/>
              </a:xfrm>
              <a:custGeom>
                <a:avLst/>
                <a:gdLst/>
                <a:ahLst/>
                <a:cxnLst/>
                <a:rect l="l" t="t" r="r" b="b"/>
                <a:pathLst>
                  <a:path w="14662" h="14301" extrusionOk="0">
                    <a:moveTo>
                      <a:pt x="210" y="0"/>
                    </a:moveTo>
                    <a:cubicBezTo>
                      <a:pt x="70" y="0"/>
                      <a:pt x="1" y="227"/>
                      <a:pt x="131" y="313"/>
                    </a:cubicBezTo>
                    <a:cubicBezTo>
                      <a:pt x="438" y="479"/>
                      <a:pt x="698" y="668"/>
                      <a:pt x="958" y="809"/>
                    </a:cubicBezTo>
                    <a:cubicBezTo>
                      <a:pt x="1265" y="951"/>
                      <a:pt x="1525" y="1140"/>
                      <a:pt x="1809" y="1306"/>
                    </a:cubicBezTo>
                    <a:cubicBezTo>
                      <a:pt x="2352" y="1660"/>
                      <a:pt x="2872" y="2038"/>
                      <a:pt x="3368" y="2463"/>
                    </a:cubicBezTo>
                    <a:cubicBezTo>
                      <a:pt x="4408" y="3290"/>
                      <a:pt x="5376" y="4165"/>
                      <a:pt x="6369" y="5062"/>
                    </a:cubicBezTo>
                    <a:cubicBezTo>
                      <a:pt x="8282" y="6858"/>
                      <a:pt x="10078" y="8819"/>
                      <a:pt x="11803" y="10851"/>
                    </a:cubicBezTo>
                    <a:cubicBezTo>
                      <a:pt x="12275" y="11418"/>
                      <a:pt x="12748" y="12009"/>
                      <a:pt x="13221" y="12599"/>
                    </a:cubicBezTo>
                    <a:cubicBezTo>
                      <a:pt x="13457" y="12883"/>
                      <a:pt x="13646" y="13143"/>
                      <a:pt x="13882" y="13450"/>
                    </a:cubicBezTo>
                    <a:cubicBezTo>
                      <a:pt x="14118" y="13734"/>
                      <a:pt x="14402" y="14017"/>
                      <a:pt x="14638" y="14301"/>
                    </a:cubicBezTo>
                    <a:cubicBezTo>
                      <a:pt x="14638" y="14301"/>
                      <a:pt x="14662" y="14301"/>
                      <a:pt x="14662" y="14277"/>
                    </a:cubicBezTo>
                    <a:cubicBezTo>
                      <a:pt x="14520" y="13970"/>
                      <a:pt x="14331" y="13686"/>
                      <a:pt x="14166" y="13379"/>
                    </a:cubicBezTo>
                    <a:lnTo>
                      <a:pt x="13622" y="12599"/>
                    </a:lnTo>
                    <a:cubicBezTo>
                      <a:pt x="13244" y="12032"/>
                      <a:pt x="12819" y="11489"/>
                      <a:pt x="12417" y="10969"/>
                    </a:cubicBezTo>
                    <a:cubicBezTo>
                      <a:pt x="11590" y="9906"/>
                      <a:pt x="10740" y="8866"/>
                      <a:pt x="9818" y="7898"/>
                    </a:cubicBezTo>
                    <a:cubicBezTo>
                      <a:pt x="8023" y="5913"/>
                      <a:pt x="6085" y="4046"/>
                      <a:pt x="4029" y="2345"/>
                    </a:cubicBezTo>
                    <a:cubicBezTo>
                      <a:pt x="3439" y="1873"/>
                      <a:pt x="2848" y="1400"/>
                      <a:pt x="2234" y="975"/>
                    </a:cubicBezTo>
                    <a:cubicBezTo>
                      <a:pt x="1927" y="762"/>
                      <a:pt x="1596" y="597"/>
                      <a:pt x="1289" y="431"/>
                    </a:cubicBezTo>
                    <a:cubicBezTo>
                      <a:pt x="958" y="242"/>
                      <a:pt x="604" y="101"/>
                      <a:pt x="249" y="6"/>
                    </a:cubicBezTo>
                    <a:cubicBezTo>
                      <a:pt x="236" y="2"/>
                      <a:pt x="222" y="0"/>
                      <a:pt x="21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9"/>
              <p:cNvSpPr/>
              <p:nvPr/>
            </p:nvSpPr>
            <p:spPr>
              <a:xfrm>
                <a:off x="599100" y="1803800"/>
                <a:ext cx="282875" cy="236500"/>
              </a:xfrm>
              <a:custGeom>
                <a:avLst/>
                <a:gdLst/>
                <a:ahLst/>
                <a:cxnLst/>
                <a:rect l="l" t="t" r="r" b="b"/>
                <a:pathLst>
                  <a:path w="11315" h="9460" extrusionOk="0">
                    <a:moveTo>
                      <a:pt x="246" y="0"/>
                    </a:moveTo>
                    <a:cubicBezTo>
                      <a:pt x="103" y="0"/>
                      <a:pt x="1" y="173"/>
                      <a:pt x="115" y="269"/>
                    </a:cubicBezTo>
                    <a:cubicBezTo>
                      <a:pt x="824" y="859"/>
                      <a:pt x="1628" y="1403"/>
                      <a:pt x="2360" y="1970"/>
                    </a:cubicBezTo>
                    <a:cubicBezTo>
                      <a:pt x="3140" y="2513"/>
                      <a:pt x="3872" y="3104"/>
                      <a:pt x="4605" y="3695"/>
                    </a:cubicBezTo>
                    <a:cubicBezTo>
                      <a:pt x="6070" y="4876"/>
                      <a:pt x="7487" y="6105"/>
                      <a:pt x="8858" y="7333"/>
                    </a:cubicBezTo>
                    <a:cubicBezTo>
                      <a:pt x="9259" y="7688"/>
                      <a:pt x="9637" y="8042"/>
                      <a:pt x="10039" y="8396"/>
                    </a:cubicBezTo>
                    <a:lnTo>
                      <a:pt x="10677" y="8940"/>
                    </a:lnTo>
                    <a:cubicBezTo>
                      <a:pt x="10866" y="9105"/>
                      <a:pt x="11102" y="9247"/>
                      <a:pt x="11315" y="9460"/>
                    </a:cubicBezTo>
                    <a:cubicBezTo>
                      <a:pt x="10984" y="9105"/>
                      <a:pt x="10701" y="8727"/>
                      <a:pt x="10370" y="8373"/>
                    </a:cubicBezTo>
                    <a:lnTo>
                      <a:pt x="9401" y="7404"/>
                    </a:lnTo>
                    <a:cubicBezTo>
                      <a:pt x="8716" y="6742"/>
                      <a:pt x="8007" y="6081"/>
                      <a:pt x="7298" y="5467"/>
                    </a:cubicBezTo>
                    <a:cubicBezTo>
                      <a:pt x="5881" y="4238"/>
                      <a:pt x="4439" y="3033"/>
                      <a:pt x="2951" y="1899"/>
                    </a:cubicBezTo>
                    <a:cubicBezTo>
                      <a:pt x="2124" y="1237"/>
                      <a:pt x="1273" y="576"/>
                      <a:pt x="352" y="32"/>
                    </a:cubicBezTo>
                    <a:cubicBezTo>
                      <a:pt x="316" y="10"/>
                      <a:pt x="280" y="0"/>
                      <a:pt x="24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9"/>
              <p:cNvSpPr/>
              <p:nvPr/>
            </p:nvSpPr>
            <p:spPr>
              <a:xfrm>
                <a:off x="404100" y="2111150"/>
                <a:ext cx="620250" cy="115800"/>
              </a:xfrm>
              <a:custGeom>
                <a:avLst/>
                <a:gdLst/>
                <a:ahLst/>
                <a:cxnLst/>
                <a:rect l="l" t="t" r="r" b="b"/>
                <a:pathLst>
                  <a:path w="24810" h="4632" extrusionOk="0">
                    <a:moveTo>
                      <a:pt x="213" y="1"/>
                    </a:moveTo>
                    <a:cubicBezTo>
                      <a:pt x="71" y="72"/>
                      <a:pt x="0" y="332"/>
                      <a:pt x="189" y="355"/>
                    </a:cubicBezTo>
                    <a:cubicBezTo>
                      <a:pt x="993" y="473"/>
                      <a:pt x="1820" y="544"/>
                      <a:pt x="2599" y="592"/>
                    </a:cubicBezTo>
                    <a:cubicBezTo>
                      <a:pt x="3426" y="662"/>
                      <a:pt x="4230" y="733"/>
                      <a:pt x="5057" y="828"/>
                    </a:cubicBezTo>
                    <a:cubicBezTo>
                      <a:pt x="6687" y="1017"/>
                      <a:pt x="8270" y="1206"/>
                      <a:pt x="9877" y="1489"/>
                    </a:cubicBezTo>
                    <a:cubicBezTo>
                      <a:pt x="13090" y="1986"/>
                      <a:pt x="16280" y="2600"/>
                      <a:pt x="19469" y="3332"/>
                    </a:cubicBezTo>
                    <a:cubicBezTo>
                      <a:pt x="20367" y="3545"/>
                      <a:pt x="21218" y="3758"/>
                      <a:pt x="22092" y="3970"/>
                    </a:cubicBezTo>
                    <a:cubicBezTo>
                      <a:pt x="22990" y="4159"/>
                      <a:pt x="23911" y="4396"/>
                      <a:pt x="24785" y="4632"/>
                    </a:cubicBezTo>
                    <a:cubicBezTo>
                      <a:pt x="24809" y="4632"/>
                      <a:pt x="24809" y="4608"/>
                      <a:pt x="24785" y="4585"/>
                    </a:cubicBezTo>
                    <a:cubicBezTo>
                      <a:pt x="23226" y="4065"/>
                      <a:pt x="21667" y="3569"/>
                      <a:pt x="20060" y="3167"/>
                    </a:cubicBezTo>
                    <a:cubicBezTo>
                      <a:pt x="18501" y="2742"/>
                      <a:pt x="16941" y="2387"/>
                      <a:pt x="15335" y="2033"/>
                    </a:cubicBezTo>
                    <a:cubicBezTo>
                      <a:pt x="12145" y="1371"/>
                      <a:pt x="8931" y="851"/>
                      <a:pt x="5671" y="473"/>
                    </a:cubicBezTo>
                    <a:cubicBezTo>
                      <a:pt x="4773" y="355"/>
                      <a:pt x="3875" y="261"/>
                      <a:pt x="2954" y="190"/>
                    </a:cubicBezTo>
                    <a:cubicBezTo>
                      <a:pt x="2056" y="95"/>
                      <a:pt x="1134" y="1"/>
                      <a:pt x="21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9"/>
              <p:cNvSpPr/>
              <p:nvPr/>
            </p:nvSpPr>
            <p:spPr>
              <a:xfrm>
                <a:off x="521075" y="2162525"/>
                <a:ext cx="337275" cy="39625"/>
              </a:xfrm>
              <a:custGeom>
                <a:avLst/>
                <a:gdLst/>
                <a:ahLst/>
                <a:cxnLst/>
                <a:rect l="l" t="t" r="r" b="b"/>
                <a:pathLst>
                  <a:path w="13491" h="1585" extrusionOk="0">
                    <a:moveTo>
                      <a:pt x="261" y="1"/>
                    </a:moveTo>
                    <a:cubicBezTo>
                      <a:pt x="1" y="1"/>
                      <a:pt x="30" y="404"/>
                      <a:pt x="283" y="427"/>
                    </a:cubicBezTo>
                    <a:cubicBezTo>
                      <a:pt x="2008" y="639"/>
                      <a:pt x="3709" y="758"/>
                      <a:pt x="5434" y="923"/>
                    </a:cubicBezTo>
                    <a:cubicBezTo>
                      <a:pt x="7135" y="1088"/>
                      <a:pt x="8860" y="1254"/>
                      <a:pt x="10561" y="1395"/>
                    </a:cubicBezTo>
                    <a:cubicBezTo>
                      <a:pt x="11530" y="1490"/>
                      <a:pt x="12522" y="1490"/>
                      <a:pt x="13491" y="1584"/>
                    </a:cubicBezTo>
                    <a:cubicBezTo>
                      <a:pt x="12640" y="1466"/>
                      <a:pt x="11790" y="1277"/>
                      <a:pt x="10915" y="1159"/>
                    </a:cubicBezTo>
                    <a:cubicBezTo>
                      <a:pt x="10065" y="1041"/>
                      <a:pt x="9214" y="923"/>
                      <a:pt x="8340" y="828"/>
                    </a:cubicBezTo>
                    <a:cubicBezTo>
                      <a:pt x="6639" y="663"/>
                      <a:pt x="4914" y="450"/>
                      <a:pt x="3213" y="285"/>
                    </a:cubicBezTo>
                    <a:cubicBezTo>
                      <a:pt x="2244" y="190"/>
                      <a:pt x="1252" y="72"/>
                      <a:pt x="283" y="1"/>
                    </a:cubicBezTo>
                    <a:cubicBezTo>
                      <a:pt x="275" y="1"/>
                      <a:pt x="268" y="1"/>
                      <a:pt x="26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9"/>
              <p:cNvSpPr/>
              <p:nvPr/>
            </p:nvSpPr>
            <p:spPr>
              <a:xfrm>
                <a:off x="459025" y="2063325"/>
                <a:ext cx="493250" cy="133500"/>
              </a:xfrm>
              <a:custGeom>
                <a:avLst/>
                <a:gdLst/>
                <a:ahLst/>
                <a:cxnLst/>
                <a:rect l="l" t="t" r="r" b="b"/>
                <a:pathLst>
                  <a:path w="19730" h="5340" extrusionOk="0">
                    <a:moveTo>
                      <a:pt x="1229" y="0"/>
                    </a:moveTo>
                    <a:cubicBezTo>
                      <a:pt x="851" y="0"/>
                      <a:pt x="497" y="47"/>
                      <a:pt x="119" y="142"/>
                    </a:cubicBezTo>
                    <a:cubicBezTo>
                      <a:pt x="1" y="165"/>
                      <a:pt x="24" y="473"/>
                      <a:pt x="213" y="473"/>
                    </a:cubicBezTo>
                    <a:cubicBezTo>
                      <a:pt x="520" y="473"/>
                      <a:pt x="851" y="496"/>
                      <a:pt x="1182" y="496"/>
                    </a:cubicBezTo>
                    <a:lnTo>
                      <a:pt x="2151" y="496"/>
                    </a:lnTo>
                    <a:cubicBezTo>
                      <a:pt x="2812" y="520"/>
                      <a:pt x="3450" y="614"/>
                      <a:pt x="4065" y="709"/>
                    </a:cubicBezTo>
                    <a:cubicBezTo>
                      <a:pt x="5364" y="922"/>
                      <a:pt x="6664" y="1181"/>
                      <a:pt x="7939" y="1465"/>
                    </a:cubicBezTo>
                    <a:cubicBezTo>
                      <a:pt x="10515" y="2079"/>
                      <a:pt x="13043" y="2859"/>
                      <a:pt x="15524" y="3780"/>
                    </a:cubicBezTo>
                    <a:cubicBezTo>
                      <a:pt x="16233" y="4040"/>
                      <a:pt x="16918" y="4300"/>
                      <a:pt x="17627" y="4560"/>
                    </a:cubicBezTo>
                    <a:cubicBezTo>
                      <a:pt x="17957" y="4702"/>
                      <a:pt x="18312" y="4844"/>
                      <a:pt x="18643" y="4962"/>
                    </a:cubicBezTo>
                    <a:cubicBezTo>
                      <a:pt x="18997" y="5104"/>
                      <a:pt x="19352" y="5222"/>
                      <a:pt x="19706" y="5340"/>
                    </a:cubicBezTo>
                    <a:cubicBezTo>
                      <a:pt x="19730" y="5340"/>
                      <a:pt x="19730" y="5316"/>
                      <a:pt x="19706" y="5316"/>
                    </a:cubicBezTo>
                    <a:lnTo>
                      <a:pt x="18808" y="4773"/>
                    </a:lnTo>
                    <a:cubicBezTo>
                      <a:pt x="18525" y="4631"/>
                      <a:pt x="18217" y="4489"/>
                      <a:pt x="17957" y="4371"/>
                    </a:cubicBezTo>
                    <a:cubicBezTo>
                      <a:pt x="17343" y="4064"/>
                      <a:pt x="16752" y="3804"/>
                      <a:pt x="16091" y="3568"/>
                    </a:cubicBezTo>
                    <a:cubicBezTo>
                      <a:pt x="14839" y="3072"/>
                      <a:pt x="13586" y="2599"/>
                      <a:pt x="12311" y="2174"/>
                    </a:cubicBezTo>
                    <a:cubicBezTo>
                      <a:pt x="9759" y="1370"/>
                      <a:pt x="7183" y="733"/>
                      <a:pt x="4561" y="284"/>
                    </a:cubicBezTo>
                    <a:cubicBezTo>
                      <a:pt x="3828" y="165"/>
                      <a:pt x="3096" y="47"/>
                      <a:pt x="2316" y="24"/>
                    </a:cubicBezTo>
                    <a:cubicBezTo>
                      <a:pt x="1962" y="0"/>
                      <a:pt x="1584" y="0"/>
                      <a:pt x="12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9"/>
              <p:cNvSpPr/>
              <p:nvPr/>
            </p:nvSpPr>
            <p:spPr>
              <a:xfrm>
                <a:off x="444850" y="2088125"/>
                <a:ext cx="360350" cy="67350"/>
              </a:xfrm>
              <a:custGeom>
                <a:avLst/>
                <a:gdLst/>
                <a:ahLst/>
                <a:cxnLst/>
                <a:rect l="l" t="t" r="r" b="b"/>
                <a:pathLst>
                  <a:path w="14414" h="2694" extrusionOk="0">
                    <a:moveTo>
                      <a:pt x="237" y="0"/>
                    </a:moveTo>
                    <a:cubicBezTo>
                      <a:pt x="71" y="0"/>
                      <a:pt x="1" y="308"/>
                      <a:pt x="213" y="331"/>
                    </a:cubicBezTo>
                    <a:cubicBezTo>
                      <a:pt x="1135" y="473"/>
                      <a:pt x="2080" y="567"/>
                      <a:pt x="2978" y="686"/>
                    </a:cubicBezTo>
                    <a:cubicBezTo>
                      <a:pt x="3923" y="804"/>
                      <a:pt x="4844" y="946"/>
                      <a:pt x="5789" y="1064"/>
                    </a:cubicBezTo>
                    <a:cubicBezTo>
                      <a:pt x="7632" y="1371"/>
                      <a:pt x="9452" y="1702"/>
                      <a:pt x="11295" y="2103"/>
                    </a:cubicBezTo>
                    <a:cubicBezTo>
                      <a:pt x="11791" y="2221"/>
                      <a:pt x="12310" y="2316"/>
                      <a:pt x="12830" y="2434"/>
                    </a:cubicBezTo>
                    <a:cubicBezTo>
                      <a:pt x="13090" y="2481"/>
                      <a:pt x="13350" y="2552"/>
                      <a:pt x="13610" y="2576"/>
                    </a:cubicBezTo>
                    <a:cubicBezTo>
                      <a:pt x="13894" y="2599"/>
                      <a:pt x="14153" y="2647"/>
                      <a:pt x="14413" y="2694"/>
                    </a:cubicBezTo>
                    <a:cubicBezTo>
                      <a:pt x="13941" y="2576"/>
                      <a:pt x="13492" y="2363"/>
                      <a:pt x="13067" y="2221"/>
                    </a:cubicBezTo>
                    <a:lnTo>
                      <a:pt x="11720" y="1867"/>
                    </a:lnTo>
                    <a:lnTo>
                      <a:pt x="8979" y="1253"/>
                    </a:lnTo>
                    <a:cubicBezTo>
                      <a:pt x="7160" y="898"/>
                      <a:pt x="5293" y="567"/>
                      <a:pt x="3427" y="331"/>
                    </a:cubicBezTo>
                    <a:cubicBezTo>
                      <a:pt x="2363" y="189"/>
                      <a:pt x="1300" y="48"/>
                      <a:pt x="2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9"/>
              <p:cNvSpPr/>
              <p:nvPr/>
            </p:nvSpPr>
            <p:spPr>
              <a:xfrm>
                <a:off x="431050" y="2244075"/>
                <a:ext cx="592700" cy="216525"/>
              </a:xfrm>
              <a:custGeom>
                <a:avLst/>
                <a:gdLst/>
                <a:ahLst/>
                <a:cxnLst/>
                <a:rect l="l" t="t" r="r" b="b"/>
                <a:pathLst>
                  <a:path w="23708" h="8661" extrusionOk="0">
                    <a:moveTo>
                      <a:pt x="23684" y="0"/>
                    </a:moveTo>
                    <a:cubicBezTo>
                      <a:pt x="22077" y="354"/>
                      <a:pt x="20471" y="685"/>
                      <a:pt x="18887" y="1111"/>
                    </a:cubicBezTo>
                    <a:cubicBezTo>
                      <a:pt x="17328" y="1559"/>
                      <a:pt x="15792" y="2008"/>
                      <a:pt x="14257" y="2528"/>
                    </a:cubicBezTo>
                    <a:cubicBezTo>
                      <a:pt x="11161" y="3544"/>
                      <a:pt x="8113" y="4725"/>
                      <a:pt x="5089" y="6001"/>
                    </a:cubicBezTo>
                    <a:cubicBezTo>
                      <a:pt x="4262" y="6356"/>
                      <a:pt x="3412" y="6734"/>
                      <a:pt x="2585" y="7112"/>
                    </a:cubicBezTo>
                    <a:cubicBezTo>
                      <a:pt x="1758" y="7514"/>
                      <a:pt x="907" y="7892"/>
                      <a:pt x="104" y="8364"/>
                    </a:cubicBezTo>
                    <a:cubicBezTo>
                      <a:pt x="0" y="8467"/>
                      <a:pt x="60" y="8661"/>
                      <a:pt x="171" y="8661"/>
                    </a:cubicBezTo>
                    <a:cubicBezTo>
                      <a:pt x="187" y="8661"/>
                      <a:pt x="204" y="8657"/>
                      <a:pt x="222" y="8648"/>
                    </a:cubicBezTo>
                    <a:cubicBezTo>
                      <a:pt x="1002" y="8364"/>
                      <a:pt x="1710" y="8010"/>
                      <a:pt x="2443" y="7655"/>
                    </a:cubicBezTo>
                    <a:cubicBezTo>
                      <a:pt x="3175" y="7301"/>
                      <a:pt x="3955" y="6970"/>
                      <a:pt x="4687" y="6639"/>
                    </a:cubicBezTo>
                    <a:cubicBezTo>
                      <a:pt x="6176" y="6001"/>
                      <a:pt x="7664" y="5363"/>
                      <a:pt x="9177" y="4773"/>
                    </a:cubicBezTo>
                    <a:cubicBezTo>
                      <a:pt x="12225" y="3591"/>
                      <a:pt x="15296" y="2528"/>
                      <a:pt x="18415" y="1583"/>
                    </a:cubicBezTo>
                    <a:cubicBezTo>
                      <a:pt x="19289" y="1323"/>
                      <a:pt x="20163" y="1087"/>
                      <a:pt x="21014" y="827"/>
                    </a:cubicBezTo>
                    <a:cubicBezTo>
                      <a:pt x="21912" y="567"/>
                      <a:pt x="22786" y="284"/>
                      <a:pt x="23684" y="71"/>
                    </a:cubicBezTo>
                    <a:cubicBezTo>
                      <a:pt x="23707" y="71"/>
                      <a:pt x="23707" y="0"/>
                      <a:pt x="2368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9"/>
              <p:cNvSpPr/>
              <p:nvPr/>
            </p:nvSpPr>
            <p:spPr>
              <a:xfrm>
                <a:off x="556575" y="2306075"/>
                <a:ext cx="310650" cy="141600"/>
              </a:xfrm>
              <a:custGeom>
                <a:avLst/>
                <a:gdLst/>
                <a:ahLst/>
                <a:cxnLst/>
                <a:rect l="l" t="t" r="r" b="b"/>
                <a:pathLst>
                  <a:path w="12426" h="5664" extrusionOk="0">
                    <a:moveTo>
                      <a:pt x="12425" y="1"/>
                    </a:moveTo>
                    <a:cubicBezTo>
                      <a:pt x="11622" y="332"/>
                      <a:pt x="10795" y="592"/>
                      <a:pt x="10015" y="922"/>
                    </a:cubicBezTo>
                    <a:cubicBezTo>
                      <a:pt x="9212" y="1230"/>
                      <a:pt x="8409" y="1560"/>
                      <a:pt x="7605" y="1915"/>
                    </a:cubicBezTo>
                    <a:cubicBezTo>
                      <a:pt x="6046" y="2600"/>
                      <a:pt x="4463" y="3309"/>
                      <a:pt x="2880" y="4018"/>
                    </a:cubicBezTo>
                    <a:cubicBezTo>
                      <a:pt x="2006" y="4419"/>
                      <a:pt x="1084" y="4821"/>
                      <a:pt x="210" y="5246"/>
                    </a:cubicBezTo>
                    <a:cubicBezTo>
                      <a:pt x="1" y="5372"/>
                      <a:pt x="125" y="5664"/>
                      <a:pt x="353" y="5664"/>
                    </a:cubicBezTo>
                    <a:cubicBezTo>
                      <a:pt x="382" y="5664"/>
                      <a:pt x="413" y="5659"/>
                      <a:pt x="446" y="5648"/>
                    </a:cubicBezTo>
                    <a:cubicBezTo>
                      <a:pt x="2029" y="4963"/>
                      <a:pt x="3565" y="4230"/>
                      <a:pt x="5124" y="3474"/>
                    </a:cubicBezTo>
                    <a:cubicBezTo>
                      <a:pt x="6707" y="2765"/>
                      <a:pt x="8267" y="2056"/>
                      <a:pt x="9803" y="1324"/>
                    </a:cubicBezTo>
                    <a:cubicBezTo>
                      <a:pt x="10677" y="922"/>
                      <a:pt x="11551" y="450"/>
                      <a:pt x="124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9"/>
              <p:cNvSpPr/>
              <p:nvPr/>
            </p:nvSpPr>
            <p:spPr>
              <a:xfrm>
                <a:off x="454750" y="2254175"/>
                <a:ext cx="492200" cy="139750"/>
              </a:xfrm>
              <a:custGeom>
                <a:avLst/>
                <a:gdLst/>
                <a:ahLst/>
                <a:cxnLst/>
                <a:rect l="l" t="t" r="r" b="b"/>
                <a:pathLst>
                  <a:path w="19688" h="5590" extrusionOk="0">
                    <a:moveTo>
                      <a:pt x="18973" y="0"/>
                    </a:moveTo>
                    <a:cubicBezTo>
                      <a:pt x="18858" y="0"/>
                      <a:pt x="18743" y="6"/>
                      <a:pt x="18625" y="21"/>
                    </a:cubicBezTo>
                    <a:cubicBezTo>
                      <a:pt x="18294" y="45"/>
                      <a:pt x="17963" y="45"/>
                      <a:pt x="17656" y="69"/>
                    </a:cubicBezTo>
                    <a:cubicBezTo>
                      <a:pt x="16971" y="139"/>
                      <a:pt x="16333" y="210"/>
                      <a:pt x="15648" y="305"/>
                    </a:cubicBezTo>
                    <a:cubicBezTo>
                      <a:pt x="14324" y="494"/>
                      <a:pt x="12978" y="730"/>
                      <a:pt x="11678" y="1014"/>
                    </a:cubicBezTo>
                    <a:cubicBezTo>
                      <a:pt x="9079" y="1581"/>
                      <a:pt x="6504" y="2313"/>
                      <a:pt x="4023" y="3258"/>
                    </a:cubicBezTo>
                    <a:cubicBezTo>
                      <a:pt x="3314" y="3518"/>
                      <a:pt x="2653" y="3802"/>
                      <a:pt x="1967" y="4156"/>
                    </a:cubicBezTo>
                    <a:cubicBezTo>
                      <a:pt x="1637" y="4321"/>
                      <a:pt x="1306" y="4463"/>
                      <a:pt x="999" y="4676"/>
                    </a:cubicBezTo>
                    <a:cubicBezTo>
                      <a:pt x="668" y="4889"/>
                      <a:pt x="361" y="5125"/>
                      <a:pt x="101" y="5385"/>
                    </a:cubicBezTo>
                    <a:cubicBezTo>
                      <a:pt x="1" y="5445"/>
                      <a:pt x="121" y="5589"/>
                      <a:pt x="246" y="5589"/>
                    </a:cubicBezTo>
                    <a:cubicBezTo>
                      <a:pt x="269" y="5589"/>
                      <a:pt x="292" y="5585"/>
                      <a:pt x="313" y="5574"/>
                    </a:cubicBezTo>
                    <a:cubicBezTo>
                      <a:pt x="621" y="5408"/>
                      <a:pt x="904" y="5267"/>
                      <a:pt x="1164" y="5101"/>
                    </a:cubicBezTo>
                    <a:cubicBezTo>
                      <a:pt x="1424" y="4912"/>
                      <a:pt x="1731" y="4770"/>
                      <a:pt x="2015" y="4629"/>
                    </a:cubicBezTo>
                    <a:cubicBezTo>
                      <a:pt x="2582" y="4321"/>
                      <a:pt x="3196" y="4062"/>
                      <a:pt x="3810" y="3825"/>
                    </a:cubicBezTo>
                    <a:cubicBezTo>
                      <a:pt x="5039" y="3353"/>
                      <a:pt x="6268" y="2927"/>
                      <a:pt x="7543" y="2549"/>
                    </a:cubicBezTo>
                    <a:cubicBezTo>
                      <a:pt x="10095" y="1793"/>
                      <a:pt x="12647" y="1203"/>
                      <a:pt x="15270" y="754"/>
                    </a:cubicBezTo>
                    <a:lnTo>
                      <a:pt x="17467" y="399"/>
                    </a:lnTo>
                    <a:cubicBezTo>
                      <a:pt x="17821" y="328"/>
                      <a:pt x="18176" y="281"/>
                      <a:pt x="18530" y="258"/>
                    </a:cubicBezTo>
                    <a:cubicBezTo>
                      <a:pt x="18932" y="187"/>
                      <a:pt x="19286" y="92"/>
                      <a:pt x="19664" y="45"/>
                    </a:cubicBezTo>
                    <a:cubicBezTo>
                      <a:pt x="19688" y="45"/>
                      <a:pt x="19664" y="21"/>
                      <a:pt x="19664" y="21"/>
                    </a:cubicBezTo>
                    <a:cubicBezTo>
                      <a:pt x="19428" y="21"/>
                      <a:pt x="19202" y="0"/>
                      <a:pt x="1897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9"/>
              <p:cNvSpPr/>
              <p:nvPr/>
            </p:nvSpPr>
            <p:spPr>
              <a:xfrm>
                <a:off x="454250" y="2291900"/>
                <a:ext cx="345050" cy="127475"/>
              </a:xfrm>
              <a:custGeom>
                <a:avLst/>
                <a:gdLst/>
                <a:ahLst/>
                <a:cxnLst/>
                <a:rect l="l" t="t" r="r" b="b"/>
                <a:pathLst>
                  <a:path w="13802" h="5099" extrusionOk="0">
                    <a:moveTo>
                      <a:pt x="13801" y="1"/>
                    </a:moveTo>
                    <a:cubicBezTo>
                      <a:pt x="13329" y="119"/>
                      <a:pt x="12856" y="190"/>
                      <a:pt x="12383" y="284"/>
                    </a:cubicBezTo>
                    <a:lnTo>
                      <a:pt x="11060" y="639"/>
                    </a:lnTo>
                    <a:cubicBezTo>
                      <a:pt x="10139" y="899"/>
                      <a:pt x="9241" y="1182"/>
                      <a:pt x="8367" y="1489"/>
                    </a:cubicBezTo>
                    <a:cubicBezTo>
                      <a:pt x="6595" y="2080"/>
                      <a:pt x="4823" y="2765"/>
                      <a:pt x="3074" y="3474"/>
                    </a:cubicBezTo>
                    <a:cubicBezTo>
                      <a:pt x="2105" y="3876"/>
                      <a:pt x="1089" y="4254"/>
                      <a:pt x="144" y="4774"/>
                    </a:cubicBezTo>
                    <a:cubicBezTo>
                      <a:pt x="1" y="4856"/>
                      <a:pt x="53" y="5099"/>
                      <a:pt x="209" y="5099"/>
                    </a:cubicBezTo>
                    <a:cubicBezTo>
                      <a:pt x="233" y="5099"/>
                      <a:pt x="258" y="5093"/>
                      <a:pt x="286" y="5081"/>
                    </a:cubicBezTo>
                    <a:cubicBezTo>
                      <a:pt x="1160" y="4774"/>
                      <a:pt x="1987" y="4348"/>
                      <a:pt x="2885" y="3994"/>
                    </a:cubicBezTo>
                    <a:cubicBezTo>
                      <a:pt x="3759" y="3639"/>
                      <a:pt x="4610" y="3285"/>
                      <a:pt x="5508" y="2931"/>
                    </a:cubicBezTo>
                    <a:cubicBezTo>
                      <a:pt x="7256" y="2245"/>
                      <a:pt x="8981" y="1631"/>
                      <a:pt x="10753" y="1064"/>
                    </a:cubicBezTo>
                    <a:cubicBezTo>
                      <a:pt x="11273" y="922"/>
                      <a:pt x="11769" y="757"/>
                      <a:pt x="12265" y="568"/>
                    </a:cubicBezTo>
                    <a:cubicBezTo>
                      <a:pt x="12525" y="473"/>
                      <a:pt x="12785" y="403"/>
                      <a:pt x="13021" y="308"/>
                    </a:cubicBezTo>
                    <a:cubicBezTo>
                      <a:pt x="13305" y="190"/>
                      <a:pt x="13541" y="95"/>
                      <a:pt x="1380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9"/>
              <p:cNvSpPr/>
              <p:nvPr/>
            </p:nvSpPr>
            <p:spPr>
              <a:xfrm>
                <a:off x="624150" y="2260100"/>
                <a:ext cx="408275" cy="482350"/>
              </a:xfrm>
              <a:custGeom>
                <a:avLst/>
                <a:gdLst/>
                <a:ahLst/>
                <a:cxnLst/>
                <a:rect l="l" t="t" r="r" b="b"/>
                <a:pathLst>
                  <a:path w="16331" h="19294" extrusionOk="0">
                    <a:moveTo>
                      <a:pt x="16311" y="0"/>
                    </a:moveTo>
                    <a:cubicBezTo>
                      <a:pt x="16305" y="0"/>
                      <a:pt x="16298" y="6"/>
                      <a:pt x="16291" y="21"/>
                    </a:cubicBezTo>
                    <a:cubicBezTo>
                      <a:pt x="15062" y="1107"/>
                      <a:pt x="13857" y="2218"/>
                      <a:pt x="12699" y="3376"/>
                    </a:cubicBezTo>
                    <a:cubicBezTo>
                      <a:pt x="11565" y="4533"/>
                      <a:pt x="10455" y="5715"/>
                      <a:pt x="9368" y="6920"/>
                    </a:cubicBezTo>
                    <a:cubicBezTo>
                      <a:pt x="7194" y="9353"/>
                      <a:pt x="5115" y="11882"/>
                      <a:pt x="3177" y="14504"/>
                    </a:cubicBezTo>
                    <a:cubicBezTo>
                      <a:pt x="2634" y="15260"/>
                      <a:pt x="2067" y="15993"/>
                      <a:pt x="1571" y="16725"/>
                    </a:cubicBezTo>
                    <a:cubicBezTo>
                      <a:pt x="1051" y="17505"/>
                      <a:pt x="508" y="18237"/>
                      <a:pt x="35" y="19041"/>
                    </a:cubicBezTo>
                    <a:cubicBezTo>
                      <a:pt x="1" y="19161"/>
                      <a:pt x="91" y="19294"/>
                      <a:pt x="188" y="19294"/>
                    </a:cubicBezTo>
                    <a:cubicBezTo>
                      <a:pt x="225" y="19294"/>
                      <a:pt x="263" y="19275"/>
                      <a:pt x="295" y="19230"/>
                    </a:cubicBezTo>
                    <a:cubicBezTo>
                      <a:pt x="815" y="18592"/>
                      <a:pt x="1240" y="17930"/>
                      <a:pt x="1713" y="17269"/>
                    </a:cubicBezTo>
                    <a:cubicBezTo>
                      <a:pt x="2185" y="16583"/>
                      <a:pt x="2658" y="15922"/>
                      <a:pt x="3154" y="15260"/>
                    </a:cubicBezTo>
                    <a:cubicBezTo>
                      <a:pt x="4146" y="13961"/>
                      <a:pt x="5115" y="12638"/>
                      <a:pt x="6131" y="11385"/>
                    </a:cubicBezTo>
                    <a:cubicBezTo>
                      <a:pt x="8163" y="8834"/>
                      <a:pt x="10313" y="6400"/>
                      <a:pt x="12534" y="3990"/>
                    </a:cubicBezTo>
                    <a:cubicBezTo>
                      <a:pt x="13148" y="3352"/>
                      <a:pt x="13762" y="2690"/>
                      <a:pt x="14400" y="2029"/>
                    </a:cubicBezTo>
                    <a:cubicBezTo>
                      <a:pt x="15015" y="1344"/>
                      <a:pt x="15653" y="682"/>
                      <a:pt x="16314" y="44"/>
                    </a:cubicBezTo>
                    <a:cubicBezTo>
                      <a:pt x="16331" y="28"/>
                      <a:pt x="16324" y="0"/>
                      <a:pt x="163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9"/>
              <p:cNvSpPr/>
              <p:nvPr/>
            </p:nvSpPr>
            <p:spPr>
              <a:xfrm>
                <a:off x="726150" y="2392325"/>
                <a:ext cx="201900" cy="274175"/>
              </a:xfrm>
              <a:custGeom>
                <a:avLst/>
                <a:gdLst/>
                <a:ahLst/>
                <a:cxnLst/>
                <a:rect l="l" t="t" r="r" b="b"/>
                <a:pathLst>
                  <a:path w="8076" h="10967" extrusionOk="0">
                    <a:moveTo>
                      <a:pt x="8076" y="0"/>
                    </a:moveTo>
                    <a:lnTo>
                      <a:pt x="8076" y="0"/>
                    </a:lnTo>
                    <a:cubicBezTo>
                      <a:pt x="7532" y="686"/>
                      <a:pt x="6965" y="1324"/>
                      <a:pt x="6422" y="2009"/>
                    </a:cubicBezTo>
                    <a:cubicBezTo>
                      <a:pt x="5878" y="2694"/>
                      <a:pt x="5359" y="3379"/>
                      <a:pt x="4839" y="4088"/>
                    </a:cubicBezTo>
                    <a:cubicBezTo>
                      <a:pt x="3823" y="5458"/>
                      <a:pt x="2807" y="6852"/>
                      <a:pt x="1815" y="8246"/>
                    </a:cubicBezTo>
                    <a:cubicBezTo>
                      <a:pt x="1248" y="9050"/>
                      <a:pt x="657" y="9853"/>
                      <a:pt x="113" y="10656"/>
                    </a:cubicBezTo>
                    <a:cubicBezTo>
                      <a:pt x="1" y="10833"/>
                      <a:pt x="129" y="10966"/>
                      <a:pt x="274" y="10966"/>
                    </a:cubicBezTo>
                    <a:cubicBezTo>
                      <a:pt x="343" y="10966"/>
                      <a:pt x="415" y="10937"/>
                      <a:pt x="468" y="10869"/>
                    </a:cubicBezTo>
                    <a:cubicBezTo>
                      <a:pt x="1507" y="9499"/>
                      <a:pt x="2476" y="8081"/>
                      <a:pt x="3492" y="6687"/>
                    </a:cubicBezTo>
                    <a:cubicBezTo>
                      <a:pt x="4484" y="5269"/>
                      <a:pt x="5477" y="3875"/>
                      <a:pt x="6446" y="2458"/>
                    </a:cubicBezTo>
                    <a:cubicBezTo>
                      <a:pt x="7013" y="1654"/>
                      <a:pt x="7509" y="804"/>
                      <a:pt x="807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9"/>
              <p:cNvSpPr/>
              <p:nvPr/>
            </p:nvSpPr>
            <p:spPr>
              <a:xfrm>
                <a:off x="612625" y="2306675"/>
                <a:ext cx="357950" cy="365675"/>
              </a:xfrm>
              <a:custGeom>
                <a:avLst/>
                <a:gdLst/>
                <a:ahLst/>
                <a:cxnLst/>
                <a:rect l="l" t="t" r="r" b="b"/>
                <a:pathLst>
                  <a:path w="14318" h="14627" extrusionOk="0">
                    <a:moveTo>
                      <a:pt x="14294" y="1"/>
                    </a:moveTo>
                    <a:cubicBezTo>
                      <a:pt x="13987" y="142"/>
                      <a:pt x="13704" y="331"/>
                      <a:pt x="13397" y="497"/>
                    </a:cubicBezTo>
                    <a:lnTo>
                      <a:pt x="12617" y="1040"/>
                    </a:lnTo>
                    <a:cubicBezTo>
                      <a:pt x="12050" y="1418"/>
                      <a:pt x="11506" y="1843"/>
                      <a:pt x="10987" y="2245"/>
                    </a:cubicBezTo>
                    <a:cubicBezTo>
                      <a:pt x="9923" y="3072"/>
                      <a:pt x="8884" y="3923"/>
                      <a:pt x="7915" y="4844"/>
                    </a:cubicBezTo>
                    <a:cubicBezTo>
                      <a:pt x="5930" y="6640"/>
                      <a:pt x="4111" y="8577"/>
                      <a:pt x="2386" y="10609"/>
                    </a:cubicBezTo>
                    <a:cubicBezTo>
                      <a:pt x="1914" y="11200"/>
                      <a:pt x="1441" y="11791"/>
                      <a:pt x="1039" y="12405"/>
                    </a:cubicBezTo>
                    <a:cubicBezTo>
                      <a:pt x="827" y="12712"/>
                      <a:pt x="638" y="13019"/>
                      <a:pt x="472" y="13350"/>
                    </a:cubicBezTo>
                    <a:cubicBezTo>
                      <a:pt x="283" y="13681"/>
                      <a:pt x="142" y="14035"/>
                      <a:pt x="47" y="14390"/>
                    </a:cubicBezTo>
                    <a:cubicBezTo>
                      <a:pt x="1" y="14528"/>
                      <a:pt x="95" y="14626"/>
                      <a:pt x="192" y="14626"/>
                    </a:cubicBezTo>
                    <a:cubicBezTo>
                      <a:pt x="244" y="14626"/>
                      <a:pt x="297" y="14598"/>
                      <a:pt x="331" y="14531"/>
                    </a:cubicBezTo>
                    <a:cubicBezTo>
                      <a:pt x="496" y="14248"/>
                      <a:pt x="685" y="13988"/>
                      <a:pt x="827" y="13704"/>
                    </a:cubicBezTo>
                    <a:cubicBezTo>
                      <a:pt x="969" y="13421"/>
                      <a:pt x="1158" y="13161"/>
                      <a:pt x="1323" y="12854"/>
                    </a:cubicBezTo>
                    <a:cubicBezTo>
                      <a:pt x="1677" y="12310"/>
                      <a:pt x="2055" y="11791"/>
                      <a:pt x="2481" y="11294"/>
                    </a:cubicBezTo>
                    <a:cubicBezTo>
                      <a:pt x="3308" y="10255"/>
                      <a:pt x="4182" y="9286"/>
                      <a:pt x="5080" y="8294"/>
                    </a:cubicBezTo>
                    <a:cubicBezTo>
                      <a:pt x="6875" y="6380"/>
                      <a:pt x="8836" y="4584"/>
                      <a:pt x="10868" y="2859"/>
                    </a:cubicBezTo>
                    <a:cubicBezTo>
                      <a:pt x="11435" y="2387"/>
                      <a:pt x="12026" y="1914"/>
                      <a:pt x="12617" y="1442"/>
                    </a:cubicBezTo>
                    <a:cubicBezTo>
                      <a:pt x="12900" y="1206"/>
                      <a:pt x="13160" y="1017"/>
                      <a:pt x="13467" y="780"/>
                    </a:cubicBezTo>
                    <a:cubicBezTo>
                      <a:pt x="13751" y="544"/>
                      <a:pt x="14034" y="260"/>
                      <a:pt x="14318" y="24"/>
                    </a:cubicBezTo>
                    <a:cubicBezTo>
                      <a:pt x="14318" y="24"/>
                      <a:pt x="14318" y="1"/>
                      <a:pt x="1429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9"/>
              <p:cNvSpPr/>
              <p:nvPr/>
            </p:nvSpPr>
            <p:spPr>
              <a:xfrm>
                <a:off x="623400" y="2414175"/>
                <a:ext cx="237900" cy="280900"/>
              </a:xfrm>
              <a:custGeom>
                <a:avLst/>
                <a:gdLst/>
                <a:ahLst/>
                <a:cxnLst/>
                <a:rect l="l" t="t" r="r" b="b"/>
                <a:pathLst>
                  <a:path w="9516" h="11236" extrusionOk="0">
                    <a:moveTo>
                      <a:pt x="9516" y="1"/>
                    </a:moveTo>
                    <a:lnTo>
                      <a:pt x="9516" y="1"/>
                    </a:lnTo>
                    <a:cubicBezTo>
                      <a:pt x="9162" y="308"/>
                      <a:pt x="8783" y="615"/>
                      <a:pt x="8429" y="946"/>
                    </a:cubicBezTo>
                    <a:lnTo>
                      <a:pt x="7437" y="1915"/>
                    </a:lnTo>
                    <a:cubicBezTo>
                      <a:pt x="6799" y="2600"/>
                      <a:pt x="6137" y="3309"/>
                      <a:pt x="5523" y="4017"/>
                    </a:cubicBezTo>
                    <a:cubicBezTo>
                      <a:pt x="4294" y="5435"/>
                      <a:pt x="3066" y="6876"/>
                      <a:pt x="1955" y="8341"/>
                    </a:cubicBezTo>
                    <a:cubicBezTo>
                      <a:pt x="1294" y="9168"/>
                      <a:pt x="632" y="10042"/>
                      <a:pt x="89" y="10940"/>
                    </a:cubicBezTo>
                    <a:cubicBezTo>
                      <a:pt x="0" y="11081"/>
                      <a:pt x="110" y="11236"/>
                      <a:pt x="220" y="11236"/>
                    </a:cubicBezTo>
                    <a:cubicBezTo>
                      <a:pt x="258" y="11236"/>
                      <a:pt x="295" y="11218"/>
                      <a:pt x="325" y="11176"/>
                    </a:cubicBezTo>
                    <a:cubicBezTo>
                      <a:pt x="916" y="10468"/>
                      <a:pt x="1459" y="9688"/>
                      <a:pt x="2026" y="8932"/>
                    </a:cubicBezTo>
                    <a:cubicBezTo>
                      <a:pt x="2569" y="8176"/>
                      <a:pt x="3160" y="7443"/>
                      <a:pt x="3751" y="6687"/>
                    </a:cubicBezTo>
                    <a:cubicBezTo>
                      <a:pt x="4932" y="5246"/>
                      <a:pt x="6161" y="3828"/>
                      <a:pt x="7389" y="2434"/>
                    </a:cubicBezTo>
                    <a:cubicBezTo>
                      <a:pt x="7744" y="2056"/>
                      <a:pt x="8098" y="1678"/>
                      <a:pt x="8453" y="1253"/>
                    </a:cubicBezTo>
                    <a:lnTo>
                      <a:pt x="8996" y="639"/>
                    </a:lnTo>
                    <a:cubicBezTo>
                      <a:pt x="9162" y="426"/>
                      <a:pt x="9303" y="190"/>
                      <a:pt x="951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9"/>
              <p:cNvSpPr/>
              <p:nvPr/>
            </p:nvSpPr>
            <p:spPr>
              <a:xfrm>
                <a:off x="931575" y="2271525"/>
                <a:ext cx="115800" cy="618200"/>
              </a:xfrm>
              <a:custGeom>
                <a:avLst/>
                <a:gdLst/>
                <a:ahLst/>
                <a:cxnLst/>
                <a:rect l="l" t="t" r="r" b="b"/>
                <a:pathLst>
                  <a:path w="4632" h="24728" extrusionOk="0">
                    <a:moveTo>
                      <a:pt x="4614" y="1"/>
                    </a:moveTo>
                    <a:cubicBezTo>
                      <a:pt x="4602" y="1"/>
                      <a:pt x="4584" y="13"/>
                      <a:pt x="4561" y="36"/>
                    </a:cubicBezTo>
                    <a:cubicBezTo>
                      <a:pt x="4065" y="1596"/>
                      <a:pt x="3568" y="3155"/>
                      <a:pt x="3143" y="4762"/>
                    </a:cubicBezTo>
                    <a:cubicBezTo>
                      <a:pt x="2741" y="6321"/>
                      <a:pt x="2387" y="7880"/>
                      <a:pt x="2033" y="9487"/>
                    </a:cubicBezTo>
                    <a:cubicBezTo>
                      <a:pt x="1347" y="12677"/>
                      <a:pt x="851" y="15890"/>
                      <a:pt x="473" y="19127"/>
                    </a:cubicBezTo>
                    <a:cubicBezTo>
                      <a:pt x="355" y="20048"/>
                      <a:pt x="260" y="20946"/>
                      <a:pt x="166" y="21844"/>
                    </a:cubicBezTo>
                    <a:cubicBezTo>
                      <a:pt x="71" y="22766"/>
                      <a:pt x="1" y="23687"/>
                      <a:pt x="1" y="24609"/>
                    </a:cubicBezTo>
                    <a:cubicBezTo>
                      <a:pt x="52" y="24685"/>
                      <a:pt x="151" y="24727"/>
                      <a:pt x="232" y="24727"/>
                    </a:cubicBezTo>
                    <a:cubicBezTo>
                      <a:pt x="300" y="24727"/>
                      <a:pt x="355" y="24697"/>
                      <a:pt x="355" y="24632"/>
                    </a:cubicBezTo>
                    <a:cubicBezTo>
                      <a:pt x="473" y="23829"/>
                      <a:pt x="520" y="23002"/>
                      <a:pt x="591" y="22199"/>
                    </a:cubicBezTo>
                    <a:cubicBezTo>
                      <a:pt x="639" y="21372"/>
                      <a:pt x="733" y="20592"/>
                      <a:pt x="828" y="19765"/>
                    </a:cubicBezTo>
                    <a:cubicBezTo>
                      <a:pt x="993" y="18135"/>
                      <a:pt x="1206" y="16528"/>
                      <a:pt x="1465" y="14945"/>
                    </a:cubicBezTo>
                    <a:cubicBezTo>
                      <a:pt x="1985" y="11732"/>
                      <a:pt x="2600" y="8542"/>
                      <a:pt x="3332" y="5352"/>
                    </a:cubicBezTo>
                    <a:cubicBezTo>
                      <a:pt x="3545" y="4454"/>
                      <a:pt x="3757" y="3604"/>
                      <a:pt x="3946" y="2706"/>
                    </a:cubicBezTo>
                    <a:cubicBezTo>
                      <a:pt x="4159" y="1832"/>
                      <a:pt x="4395" y="910"/>
                      <a:pt x="4632" y="36"/>
                    </a:cubicBezTo>
                    <a:cubicBezTo>
                      <a:pt x="4632" y="13"/>
                      <a:pt x="4626" y="1"/>
                      <a:pt x="461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9"/>
              <p:cNvSpPr/>
              <p:nvPr/>
            </p:nvSpPr>
            <p:spPr>
              <a:xfrm>
                <a:off x="982975" y="2437225"/>
                <a:ext cx="40175" cy="335525"/>
              </a:xfrm>
              <a:custGeom>
                <a:avLst/>
                <a:gdLst/>
                <a:ahLst/>
                <a:cxnLst/>
                <a:rect l="l" t="t" r="r" b="b"/>
                <a:pathLst>
                  <a:path w="1607" h="13421" extrusionOk="0">
                    <a:moveTo>
                      <a:pt x="1607" y="0"/>
                    </a:moveTo>
                    <a:lnTo>
                      <a:pt x="1607" y="0"/>
                    </a:lnTo>
                    <a:cubicBezTo>
                      <a:pt x="1489" y="874"/>
                      <a:pt x="1300" y="1725"/>
                      <a:pt x="1182" y="2576"/>
                    </a:cubicBezTo>
                    <a:cubicBezTo>
                      <a:pt x="1063" y="3426"/>
                      <a:pt x="945" y="4300"/>
                      <a:pt x="874" y="5151"/>
                    </a:cubicBezTo>
                    <a:cubicBezTo>
                      <a:pt x="685" y="6852"/>
                      <a:pt x="473" y="8577"/>
                      <a:pt x="307" y="10278"/>
                    </a:cubicBezTo>
                    <a:cubicBezTo>
                      <a:pt x="213" y="11270"/>
                      <a:pt x="95" y="12239"/>
                      <a:pt x="24" y="13208"/>
                    </a:cubicBezTo>
                    <a:cubicBezTo>
                      <a:pt x="0" y="13350"/>
                      <a:pt x="101" y="13420"/>
                      <a:pt x="210" y="13420"/>
                    </a:cubicBezTo>
                    <a:cubicBezTo>
                      <a:pt x="319" y="13420"/>
                      <a:pt x="437" y="13350"/>
                      <a:pt x="449" y="13208"/>
                    </a:cubicBezTo>
                    <a:cubicBezTo>
                      <a:pt x="662" y="11507"/>
                      <a:pt x="780" y="9782"/>
                      <a:pt x="945" y="8081"/>
                    </a:cubicBezTo>
                    <a:cubicBezTo>
                      <a:pt x="1111" y="6356"/>
                      <a:pt x="1276" y="4655"/>
                      <a:pt x="1418" y="2930"/>
                    </a:cubicBezTo>
                    <a:cubicBezTo>
                      <a:pt x="1512" y="1961"/>
                      <a:pt x="1512" y="993"/>
                      <a:pt x="160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9"/>
              <p:cNvSpPr/>
              <p:nvPr/>
            </p:nvSpPr>
            <p:spPr>
              <a:xfrm>
                <a:off x="883150" y="2343450"/>
                <a:ext cx="134100" cy="492050"/>
              </a:xfrm>
              <a:custGeom>
                <a:avLst/>
                <a:gdLst/>
                <a:ahLst/>
                <a:cxnLst/>
                <a:rect l="l" t="t" r="r" b="b"/>
                <a:pathLst>
                  <a:path w="5364" h="19682" extrusionOk="0">
                    <a:moveTo>
                      <a:pt x="5352" y="0"/>
                    </a:moveTo>
                    <a:cubicBezTo>
                      <a:pt x="5346" y="0"/>
                      <a:pt x="5340" y="6"/>
                      <a:pt x="5340" y="18"/>
                    </a:cubicBezTo>
                    <a:lnTo>
                      <a:pt x="4797" y="892"/>
                    </a:lnTo>
                    <a:cubicBezTo>
                      <a:pt x="4655" y="1199"/>
                      <a:pt x="4513" y="1483"/>
                      <a:pt x="4371" y="1766"/>
                    </a:cubicBezTo>
                    <a:cubicBezTo>
                      <a:pt x="4088" y="2381"/>
                      <a:pt x="3828" y="2971"/>
                      <a:pt x="3592" y="3609"/>
                    </a:cubicBezTo>
                    <a:cubicBezTo>
                      <a:pt x="3072" y="4862"/>
                      <a:pt x="2599" y="6138"/>
                      <a:pt x="2197" y="7390"/>
                    </a:cubicBezTo>
                    <a:cubicBezTo>
                      <a:pt x="1394" y="9942"/>
                      <a:pt x="756" y="12541"/>
                      <a:pt x="307" y="15140"/>
                    </a:cubicBezTo>
                    <a:cubicBezTo>
                      <a:pt x="189" y="15872"/>
                      <a:pt x="71" y="16604"/>
                      <a:pt x="47" y="17384"/>
                    </a:cubicBezTo>
                    <a:cubicBezTo>
                      <a:pt x="0" y="17739"/>
                      <a:pt x="0" y="18117"/>
                      <a:pt x="0" y="18471"/>
                    </a:cubicBezTo>
                    <a:cubicBezTo>
                      <a:pt x="0" y="18849"/>
                      <a:pt x="71" y="19203"/>
                      <a:pt x="166" y="19605"/>
                    </a:cubicBezTo>
                    <a:cubicBezTo>
                      <a:pt x="183" y="19658"/>
                      <a:pt x="233" y="19681"/>
                      <a:pt x="289" y="19681"/>
                    </a:cubicBezTo>
                    <a:cubicBezTo>
                      <a:pt x="384" y="19681"/>
                      <a:pt x="496" y="19615"/>
                      <a:pt x="496" y="19511"/>
                    </a:cubicBezTo>
                    <a:cubicBezTo>
                      <a:pt x="496" y="19180"/>
                      <a:pt x="520" y="18849"/>
                      <a:pt x="520" y="18518"/>
                    </a:cubicBezTo>
                    <a:lnTo>
                      <a:pt x="520" y="17550"/>
                    </a:lnTo>
                    <a:cubicBezTo>
                      <a:pt x="544" y="16912"/>
                      <a:pt x="638" y="16250"/>
                      <a:pt x="733" y="15636"/>
                    </a:cubicBezTo>
                    <a:cubicBezTo>
                      <a:pt x="922" y="14336"/>
                      <a:pt x="1205" y="13037"/>
                      <a:pt x="1489" y="11761"/>
                    </a:cubicBezTo>
                    <a:cubicBezTo>
                      <a:pt x="2103" y="9185"/>
                      <a:pt x="2883" y="6657"/>
                      <a:pt x="3781" y="4176"/>
                    </a:cubicBezTo>
                    <a:cubicBezTo>
                      <a:pt x="4064" y="3468"/>
                      <a:pt x="4324" y="2782"/>
                      <a:pt x="4584" y="2074"/>
                    </a:cubicBezTo>
                    <a:cubicBezTo>
                      <a:pt x="4702" y="1766"/>
                      <a:pt x="4867" y="1388"/>
                      <a:pt x="4962" y="1081"/>
                    </a:cubicBezTo>
                    <a:cubicBezTo>
                      <a:pt x="5127" y="727"/>
                      <a:pt x="5245" y="372"/>
                      <a:pt x="5364" y="18"/>
                    </a:cubicBezTo>
                    <a:cubicBezTo>
                      <a:pt x="5364" y="6"/>
                      <a:pt x="5358" y="0"/>
                      <a:pt x="5352"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9"/>
              <p:cNvSpPr/>
              <p:nvPr/>
            </p:nvSpPr>
            <p:spPr>
              <a:xfrm>
                <a:off x="908550" y="2490975"/>
                <a:ext cx="67350" cy="357650"/>
              </a:xfrm>
              <a:custGeom>
                <a:avLst/>
                <a:gdLst/>
                <a:ahLst/>
                <a:cxnLst/>
                <a:rect l="l" t="t" r="r" b="b"/>
                <a:pathLst>
                  <a:path w="2694" h="14306" extrusionOk="0">
                    <a:moveTo>
                      <a:pt x="2694" y="0"/>
                    </a:moveTo>
                    <a:cubicBezTo>
                      <a:pt x="2688" y="20"/>
                      <a:pt x="2683" y="40"/>
                      <a:pt x="2678" y="60"/>
                    </a:cubicBezTo>
                    <a:lnTo>
                      <a:pt x="2678" y="60"/>
                    </a:lnTo>
                    <a:cubicBezTo>
                      <a:pt x="2684" y="40"/>
                      <a:pt x="2689" y="20"/>
                      <a:pt x="2694" y="0"/>
                    </a:cubicBezTo>
                    <a:close/>
                    <a:moveTo>
                      <a:pt x="2678" y="60"/>
                    </a:moveTo>
                    <a:cubicBezTo>
                      <a:pt x="2558" y="509"/>
                      <a:pt x="2357" y="917"/>
                      <a:pt x="2221" y="1347"/>
                    </a:cubicBezTo>
                    <a:lnTo>
                      <a:pt x="1867" y="2670"/>
                    </a:lnTo>
                    <a:lnTo>
                      <a:pt x="1252" y="5435"/>
                    </a:lnTo>
                    <a:cubicBezTo>
                      <a:pt x="898" y="7254"/>
                      <a:pt x="567" y="9120"/>
                      <a:pt x="331" y="10987"/>
                    </a:cubicBezTo>
                    <a:cubicBezTo>
                      <a:pt x="189" y="12050"/>
                      <a:pt x="24" y="13113"/>
                      <a:pt x="0" y="14177"/>
                    </a:cubicBezTo>
                    <a:cubicBezTo>
                      <a:pt x="0" y="14256"/>
                      <a:pt x="95" y="14305"/>
                      <a:pt x="184" y="14305"/>
                    </a:cubicBezTo>
                    <a:cubicBezTo>
                      <a:pt x="254" y="14305"/>
                      <a:pt x="320" y="14274"/>
                      <a:pt x="331" y="14200"/>
                    </a:cubicBezTo>
                    <a:cubicBezTo>
                      <a:pt x="473" y="13279"/>
                      <a:pt x="567" y="12334"/>
                      <a:pt x="685" y="11412"/>
                    </a:cubicBezTo>
                    <a:cubicBezTo>
                      <a:pt x="803" y="10467"/>
                      <a:pt x="945" y="9546"/>
                      <a:pt x="1063" y="8624"/>
                    </a:cubicBezTo>
                    <a:cubicBezTo>
                      <a:pt x="1371" y="6781"/>
                      <a:pt x="1678" y="4938"/>
                      <a:pt x="2103" y="3119"/>
                    </a:cubicBezTo>
                    <a:cubicBezTo>
                      <a:pt x="2221" y="2623"/>
                      <a:pt x="2316" y="2079"/>
                      <a:pt x="2434" y="1583"/>
                    </a:cubicBezTo>
                    <a:cubicBezTo>
                      <a:pt x="2481" y="1323"/>
                      <a:pt x="2552" y="1040"/>
                      <a:pt x="2576" y="780"/>
                    </a:cubicBezTo>
                    <a:cubicBezTo>
                      <a:pt x="2597" y="540"/>
                      <a:pt x="2619" y="300"/>
                      <a:pt x="2678" y="6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9"/>
              <p:cNvSpPr/>
              <p:nvPr/>
            </p:nvSpPr>
            <p:spPr>
              <a:xfrm>
                <a:off x="1065075" y="2271525"/>
                <a:ext cx="217350" cy="591700"/>
              </a:xfrm>
              <a:custGeom>
                <a:avLst/>
                <a:gdLst/>
                <a:ahLst/>
                <a:cxnLst/>
                <a:rect l="l" t="t" r="r" b="b"/>
                <a:pathLst>
                  <a:path w="8694" h="23668" extrusionOk="0">
                    <a:moveTo>
                      <a:pt x="36" y="1"/>
                    </a:moveTo>
                    <a:cubicBezTo>
                      <a:pt x="18" y="1"/>
                      <a:pt x="0" y="13"/>
                      <a:pt x="0" y="36"/>
                    </a:cubicBezTo>
                    <a:cubicBezTo>
                      <a:pt x="355" y="1619"/>
                      <a:pt x="686" y="3249"/>
                      <a:pt x="1135" y="4809"/>
                    </a:cubicBezTo>
                    <a:cubicBezTo>
                      <a:pt x="1560" y="6368"/>
                      <a:pt x="2009" y="7904"/>
                      <a:pt x="2552" y="9440"/>
                    </a:cubicBezTo>
                    <a:cubicBezTo>
                      <a:pt x="3545" y="12535"/>
                      <a:pt x="4726" y="15583"/>
                      <a:pt x="6002" y="18607"/>
                    </a:cubicBezTo>
                    <a:cubicBezTo>
                      <a:pt x="6356" y="19434"/>
                      <a:pt x="6734" y="20285"/>
                      <a:pt x="7112" y="21112"/>
                    </a:cubicBezTo>
                    <a:cubicBezTo>
                      <a:pt x="7514" y="21939"/>
                      <a:pt x="7892" y="22789"/>
                      <a:pt x="8364" y="23593"/>
                    </a:cubicBezTo>
                    <a:cubicBezTo>
                      <a:pt x="8399" y="23644"/>
                      <a:pt x="8455" y="23667"/>
                      <a:pt x="8509" y="23667"/>
                    </a:cubicBezTo>
                    <a:cubicBezTo>
                      <a:pt x="8604" y="23667"/>
                      <a:pt x="8693" y="23595"/>
                      <a:pt x="8648" y="23474"/>
                    </a:cubicBezTo>
                    <a:cubicBezTo>
                      <a:pt x="8364" y="22718"/>
                      <a:pt x="8010" y="22010"/>
                      <a:pt x="7656" y="21253"/>
                    </a:cubicBezTo>
                    <a:cubicBezTo>
                      <a:pt x="7301" y="20521"/>
                      <a:pt x="6970" y="19765"/>
                      <a:pt x="6640" y="19009"/>
                    </a:cubicBezTo>
                    <a:cubicBezTo>
                      <a:pt x="6002" y="17544"/>
                      <a:pt x="5364" y="16032"/>
                      <a:pt x="4773" y="14520"/>
                    </a:cubicBezTo>
                    <a:cubicBezTo>
                      <a:pt x="3592" y="11495"/>
                      <a:pt x="2552" y="8424"/>
                      <a:pt x="1607" y="5281"/>
                    </a:cubicBezTo>
                    <a:cubicBezTo>
                      <a:pt x="1324" y="4431"/>
                      <a:pt x="1087" y="3533"/>
                      <a:pt x="827" y="2682"/>
                    </a:cubicBezTo>
                    <a:cubicBezTo>
                      <a:pt x="567" y="1808"/>
                      <a:pt x="308" y="910"/>
                      <a:pt x="71" y="36"/>
                    </a:cubicBezTo>
                    <a:cubicBezTo>
                      <a:pt x="71" y="13"/>
                      <a:pt x="54" y="1"/>
                      <a:pt x="3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9"/>
              <p:cNvSpPr/>
              <p:nvPr/>
            </p:nvSpPr>
            <p:spPr>
              <a:xfrm>
                <a:off x="1126500" y="2428350"/>
                <a:ext cx="143300" cy="308450"/>
              </a:xfrm>
              <a:custGeom>
                <a:avLst/>
                <a:gdLst/>
                <a:ahLst/>
                <a:cxnLst/>
                <a:rect l="l" t="t" r="r" b="b"/>
                <a:pathLst>
                  <a:path w="5732" h="12338" extrusionOk="0">
                    <a:moveTo>
                      <a:pt x="1" y="1"/>
                    </a:moveTo>
                    <a:cubicBezTo>
                      <a:pt x="331" y="804"/>
                      <a:pt x="591" y="1631"/>
                      <a:pt x="922" y="2434"/>
                    </a:cubicBezTo>
                    <a:cubicBezTo>
                      <a:pt x="1229" y="3238"/>
                      <a:pt x="1560" y="4017"/>
                      <a:pt x="1914" y="4821"/>
                    </a:cubicBezTo>
                    <a:cubicBezTo>
                      <a:pt x="2600" y="6380"/>
                      <a:pt x="3308" y="7987"/>
                      <a:pt x="4017" y="9546"/>
                    </a:cubicBezTo>
                    <a:cubicBezTo>
                      <a:pt x="4419" y="10444"/>
                      <a:pt x="4821" y="11342"/>
                      <a:pt x="5246" y="12240"/>
                    </a:cubicBezTo>
                    <a:cubicBezTo>
                      <a:pt x="5294" y="12309"/>
                      <a:pt x="5359" y="12338"/>
                      <a:pt x="5423" y="12338"/>
                    </a:cubicBezTo>
                    <a:cubicBezTo>
                      <a:pt x="5578" y="12338"/>
                      <a:pt x="5731" y="12171"/>
                      <a:pt x="5648" y="12003"/>
                    </a:cubicBezTo>
                    <a:cubicBezTo>
                      <a:pt x="4962" y="10420"/>
                      <a:pt x="4230" y="8885"/>
                      <a:pt x="3474" y="7302"/>
                    </a:cubicBezTo>
                    <a:cubicBezTo>
                      <a:pt x="2765" y="5742"/>
                      <a:pt x="2056" y="4183"/>
                      <a:pt x="1324" y="2647"/>
                    </a:cubicBezTo>
                    <a:cubicBezTo>
                      <a:pt x="922" y="1749"/>
                      <a:pt x="450" y="899"/>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9"/>
              <p:cNvSpPr/>
              <p:nvPr/>
            </p:nvSpPr>
            <p:spPr>
              <a:xfrm>
                <a:off x="1074525" y="2348675"/>
                <a:ext cx="141175" cy="490375"/>
              </a:xfrm>
              <a:custGeom>
                <a:avLst/>
                <a:gdLst/>
                <a:ahLst/>
                <a:cxnLst/>
                <a:rect l="l" t="t" r="r" b="b"/>
                <a:pathLst>
                  <a:path w="5647" h="19615" extrusionOk="0">
                    <a:moveTo>
                      <a:pt x="65" y="1"/>
                    </a:moveTo>
                    <a:cubicBezTo>
                      <a:pt x="58" y="1"/>
                      <a:pt x="48" y="22"/>
                      <a:pt x="48" y="22"/>
                    </a:cubicBezTo>
                    <a:cubicBezTo>
                      <a:pt x="48" y="376"/>
                      <a:pt x="0" y="683"/>
                      <a:pt x="48" y="1038"/>
                    </a:cubicBezTo>
                    <a:cubicBezTo>
                      <a:pt x="71" y="1368"/>
                      <a:pt x="71" y="1699"/>
                      <a:pt x="95" y="2030"/>
                    </a:cubicBezTo>
                    <a:cubicBezTo>
                      <a:pt x="166" y="2692"/>
                      <a:pt x="237" y="3353"/>
                      <a:pt x="331" y="4038"/>
                    </a:cubicBezTo>
                    <a:cubicBezTo>
                      <a:pt x="520" y="5361"/>
                      <a:pt x="757" y="6685"/>
                      <a:pt x="1040" y="7984"/>
                    </a:cubicBezTo>
                    <a:cubicBezTo>
                      <a:pt x="1607" y="10583"/>
                      <a:pt x="2340" y="13158"/>
                      <a:pt x="3285" y="15639"/>
                    </a:cubicBezTo>
                    <a:cubicBezTo>
                      <a:pt x="3545" y="16348"/>
                      <a:pt x="3828" y="17033"/>
                      <a:pt x="4182" y="17695"/>
                    </a:cubicBezTo>
                    <a:cubicBezTo>
                      <a:pt x="4348" y="18026"/>
                      <a:pt x="4490" y="18356"/>
                      <a:pt x="4702" y="18687"/>
                    </a:cubicBezTo>
                    <a:cubicBezTo>
                      <a:pt x="4915" y="18994"/>
                      <a:pt x="5151" y="19302"/>
                      <a:pt x="5411" y="19561"/>
                    </a:cubicBezTo>
                    <a:cubicBezTo>
                      <a:pt x="5430" y="19599"/>
                      <a:pt x="5456" y="19615"/>
                      <a:pt x="5484" y="19615"/>
                    </a:cubicBezTo>
                    <a:cubicBezTo>
                      <a:pt x="5562" y="19615"/>
                      <a:pt x="5646" y="19488"/>
                      <a:pt x="5576" y="19349"/>
                    </a:cubicBezTo>
                    <a:cubicBezTo>
                      <a:pt x="5435" y="19065"/>
                      <a:pt x="5293" y="18758"/>
                      <a:pt x="5128" y="18498"/>
                    </a:cubicBezTo>
                    <a:cubicBezTo>
                      <a:pt x="4939" y="18238"/>
                      <a:pt x="4797" y="17931"/>
                      <a:pt x="4655" y="17648"/>
                    </a:cubicBezTo>
                    <a:cubicBezTo>
                      <a:pt x="4348" y="17081"/>
                      <a:pt x="4088" y="16466"/>
                      <a:pt x="3852" y="15876"/>
                    </a:cubicBezTo>
                    <a:cubicBezTo>
                      <a:pt x="3379" y="14623"/>
                      <a:pt x="2954" y="13395"/>
                      <a:pt x="2576" y="12119"/>
                    </a:cubicBezTo>
                    <a:cubicBezTo>
                      <a:pt x="1820" y="9591"/>
                      <a:pt x="1229" y="7015"/>
                      <a:pt x="780" y="4416"/>
                    </a:cubicBezTo>
                    <a:lnTo>
                      <a:pt x="426" y="2195"/>
                    </a:lnTo>
                    <a:cubicBezTo>
                      <a:pt x="355" y="1841"/>
                      <a:pt x="308" y="1487"/>
                      <a:pt x="284" y="1132"/>
                    </a:cubicBezTo>
                    <a:cubicBezTo>
                      <a:pt x="213" y="754"/>
                      <a:pt x="119" y="400"/>
                      <a:pt x="71" y="22"/>
                    </a:cubicBezTo>
                    <a:cubicBezTo>
                      <a:pt x="71" y="6"/>
                      <a:pt x="69" y="1"/>
                      <a:pt x="6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9"/>
              <p:cNvSpPr/>
              <p:nvPr/>
            </p:nvSpPr>
            <p:spPr>
              <a:xfrm>
                <a:off x="1112925" y="2496275"/>
                <a:ext cx="128150" cy="343850"/>
              </a:xfrm>
              <a:custGeom>
                <a:avLst/>
                <a:gdLst/>
                <a:ahLst/>
                <a:cxnLst/>
                <a:rect l="l" t="t" r="r" b="b"/>
                <a:pathLst>
                  <a:path w="5126" h="13754" extrusionOk="0">
                    <a:moveTo>
                      <a:pt x="0" y="1"/>
                    </a:moveTo>
                    <a:lnTo>
                      <a:pt x="0" y="1"/>
                    </a:lnTo>
                    <a:cubicBezTo>
                      <a:pt x="118" y="473"/>
                      <a:pt x="189" y="946"/>
                      <a:pt x="284" y="1419"/>
                    </a:cubicBezTo>
                    <a:lnTo>
                      <a:pt x="638" y="2765"/>
                    </a:lnTo>
                    <a:cubicBezTo>
                      <a:pt x="898" y="3663"/>
                      <a:pt x="1182" y="4561"/>
                      <a:pt x="1489" y="5459"/>
                    </a:cubicBezTo>
                    <a:cubicBezTo>
                      <a:pt x="2079" y="7231"/>
                      <a:pt x="2765" y="9003"/>
                      <a:pt x="3473" y="10728"/>
                    </a:cubicBezTo>
                    <a:cubicBezTo>
                      <a:pt x="3875" y="11720"/>
                      <a:pt x="4253" y="12712"/>
                      <a:pt x="4773" y="13657"/>
                    </a:cubicBezTo>
                    <a:cubicBezTo>
                      <a:pt x="4815" y="13725"/>
                      <a:pt x="4875" y="13753"/>
                      <a:pt x="4932" y="13753"/>
                    </a:cubicBezTo>
                    <a:cubicBezTo>
                      <a:pt x="5034" y="13753"/>
                      <a:pt x="5126" y="13661"/>
                      <a:pt x="5080" y="13539"/>
                    </a:cubicBezTo>
                    <a:cubicBezTo>
                      <a:pt x="4773" y="12665"/>
                      <a:pt x="4348" y="11815"/>
                      <a:pt x="3993" y="10940"/>
                    </a:cubicBezTo>
                    <a:cubicBezTo>
                      <a:pt x="3639" y="10043"/>
                      <a:pt x="3284" y="9192"/>
                      <a:pt x="2930" y="8318"/>
                    </a:cubicBezTo>
                    <a:cubicBezTo>
                      <a:pt x="2245" y="6569"/>
                      <a:pt x="1631" y="4821"/>
                      <a:pt x="1063" y="3049"/>
                    </a:cubicBezTo>
                    <a:cubicBezTo>
                      <a:pt x="922" y="2553"/>
                      <a:pt x="756" y="2056"/>
                      <a:pt x="567" y="1537"/>
                    </a:cubicBezTo>
                    <a:cubicBezTo>
                      <a:pt x="473" y="1277"/>
                      <a:pt x="402" y="1017"/>
                      <a:pt x="307" y="781"/>
                    </a:cubicBezTo>
                    <a:cubicBezTo>
                      <a:pt x="189" y="521"/>
                      <a:pt x="95" y="28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9"/>
              <p:cNvSpPr/>
              <p:nvPr/>
            </p:nvSpPr>
            <p:spPr>
              <a:xfrm>
                <a:off x="1080775" y="2263900"/>
                <a:ext cx="483900" cy="407300"/>
              </a:xfrm>
              <a:custGeom>
                <a:avLst/>
                <a:gdLst/>
                <a:ahLst/>
                <a:cxnLst/>
                <a:rect l="l" t="t" r="r" b="b"/>
                <a:pathLst>
                  <a:path w="19356" h="16292" extrusionOk="0">
                    <a:moveTo>
                      <a:pt x="34" y="1"/>
                    </a:moveTo>
                    <a:cubicBezTo>
                      <a:pt x="14" y="1"/>
                      <a:pt x="1" y="17"/>
                      <a:pt x="34" y="34"/>
                    </a:cubicBezTo>
                    <a:cubicBezTo>
                      <a:pt x="1121" y="1239"/>
                      <a:pt x="2231" y="2444"/>
                      <a:pt x="3389" y="3602"/>
                    </a:cubicBezTo>
                    <a:cubicBezTo>
                      <a:pt x="4547" y="4759"/>
                      <a:pt x="5728" y="5846"/>
                      <a:pt x="6933" y="6957"/>
                    </a:cubicBezTo>
                    <a:cubicBezTo>
                      <a:pt x="9367" y="9131"/>
                      <a:pt x="11895" y="11210"/>
                      <a:pt x="14518" y="13147"/>
                    </a:cubicBezTo>
                    <a:cubicBezTo>
                      <a:pt x="15274" y="13691"/>
                      <a:pt x="16006" y="14234"/>
                      <a:pt x="16739" y="14754"/>
                    </a:cubicBezTo>
                    <a:cubicBezTo>
                      <a:pt x="17518" y="15274"/>
                      <a:pt x="18251" y="15817"/>
                      <a:pt x="19054" y="16290"/>
                    </a:cubicBezTo>
                    <a:cubicBezTo>
                      <a:pt x="19063" y="16291"/>
                      <a:pt x="19071" y="16291"/>
                      <a:pt x="19080" y="16291"/>
                    </a:cubicBezTo>
                    <a:cubicBezTo>
                      <a:pt x="19233" y="16291"/>
                      <a:pt x="19355" y="16096"/>
                      <a:pt x="19243" y="16006"/>
                    </a:cubicBezTo>
                    <a:cubicBezTo>
                      <a:pt x="18605" y="15510"/>
                      <a:pt x="17944" y="15061"/>
                      <a:pt x="17282" y="14588"/>
                    </a:cubicBezTo>
                    <a:cubicBezTo>
                      <a:pt x="16597" y="14116"/>
                      <a:pt x="15935" y="13643"/>
                      <a:pt x="15274" y="13147"/>
                    </a:cubicBezTo>
                    <a:cubicBezTo>
                      <a:pt x="13974" y="12178"/>
                      <a:pt x="12675" y="11186"/>
                      <a:pt x="11399" y="10194"/>
                    </a:cubicBezTo>
                    <a:cubicBezTo>
                      <a:pt x="8847" y="8162"/>
                      <a:pt x="6413" y="5988"/>
                      <a:pt x="4003" y="3791"/>
                    </a:cubicBezTo>
                    <a:cubicBezTo>
                      <a:pt x="3365" y="3176"/>
                      <a:pt x="2704" y="2538"/>
                      <a:pt x="2042" y="1924"/>
                    </a:cubicBezTo>
                    <a:cubicBezTo>
                      <a:pt x="1357" y="1310"/>
                      <a:pt x="696" y="648"/>
                      <a:pt x="58" y="10"/>
                    </a:cubicBezTo>
                    <a:cubicBezTo>
                      <a:pt x="51" y="3"/>
                      <a:pt x="42" y="1"/>
                      <a:pt x="3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9"/>
              <p:cNvSpPr/>
              <p:nvPr/>
            </p:nvSpPr>
            <p:spPr>
              <a:xfrm>
                <a:off x="1213325" y="2368100"/>
                <a:ext cx="276075" cy="199750"/>
              </a:xfrm>
              <a:custGeom>
                <a:avLst/>
                <a:gdLst/>
                <a:ahLst/>
                <a:cxnLst/>
                <a:rect l="l" t="t" r="r" b="b"/>
                <a:pathLst>
                  <a:path w="11043" h="7990" extrusionOk="0">
                    <a:moveTo>
                      <a:pt x="1" y="1"/>
                    </a:moveTo>
                    <a:lnTo>
                      <a:pt x="1" y="1"/>
                    </a:lnTo>
                    <a:cubicBezTo>
                      <a:pt x="686" y="544"/>
                      <a:pt x="1348" y="1088"/>
                      <a:pt x="2009" y="1655"/>
                    </a:cubicBezTo>
                    <a:cubicBezTo>
                      <a:pt x="2694" y="2198"/>
                      <a:pt x="3380" y="2718"/>
                      <a:pt x="4088" y="3214"/>
                    </a:cubicBezTo>
                    <a:cubicBezTo>
                      <a:pt x="5482" y="4254"/>
                      <a:pt x="6853" y="5270"/>
                      <a:pt x="8247" y="6262"/>
                    </a:cubicBezTo>
                    <a:cubicBezTo>
                      <a:pt x="9050" y="6829"/>
                      <a:pt x="9854" y="7420"/>
                      <a:pt x="10680" y="7940"/>
                    </a:cubicBezTo>
                    <a:cubicBezTo>
                      <a:pt x="10715" y="7974"/>
                      <a:pt x="10751" y="7989"/>
                      <a:pt x="10785" y="7989"/>
                    </a:cubicBezTo>
                    <a:cubicBezTo>
                      <a:pt x="10933" y="7989"/>
                      <a:pt x="11043" y="7701"/>
                      <a:pt x="10869" y="7585"/>
                    </a:cubicBezTo>
                    <a:cubicBezTo>
                      <a:pt x="9499" y="6546"/>
                      <a:pt x="8081" y="5577"/>
                      <a:pt x="6687" y="4584"/>
                    </a:cubicBezTo>
                    <a:cubicBezTo>
                      <a:pt x="5270" y="3568"/>
                      <a:pt x="3876" y="2600"/>
                      <a:pt x="2458" y="1631"/>
                    </a:cubicBezTo>
                    <a:cubicBezTo>
                      <a:pt x="1655" y="1064"/>
                      <a:pt x="804" y="568"/>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9"/>
              <p:cNvSpPr/>
              <p:nvPr/>
            </p:nvSpPr>
            <p:spPr>
              <a:xfrm>
                <a:off x="1127675" y="2324975"/>
                <a:ext cx="366925" cy="357125"/>
              </a:xfrm>
              <a:custGeom>
                <a:avLst/>
                <a:gdLst/>
                <a:ahLst/>
                <a:cxnLst/>
                <a:rect l="l" t="t" r="r" b="b"/>
                <a:pathLst>
                  <a:path w="14677" h="14285" extrusionOk="0">
                    <a:moveTo>
                      <a:pt x="25" y="1"/>
                    </a:moveTo>
                    <a:cubicBezTo>
                      <a:pt x="25" y="1"/>
                      <a:pt x="1" y="1"/>
                      <a:pt x="1" y="48"/>
                    </a:cubicBezTo>
                    <a:cubicBezTo>
                      <a:pt x="143" y="332"/>
                      <a:pt x="332" y="639"/>
                      <a:pt x="497" y="922"/>
                    </a:cubicBezTo>
                    <a:lnTo>
                      <a:pt x="1041" y="1726"/>
                    </a:lnTo>
                    <a:cubicBezTo>
                      <a:pt x="1419" y="2293"/>
                      <a:pt x="1844" y="2813"/>
                      <a:pt x="2245" y="3356"/>
                    </a:cubicBezTo>
                    <a:cubicBezTo>
                      <a:pt x="3072" y="4419"/>
                      <a:pt x="3923" y="5435"/>
                      <a:pt x="4845" y="6428"/>
                    </a:cubicBezTo>
                    <a:cubicBezTo>
                      <a:pt x="6640" y="8389"/>
                      <a:pt x="8578" y="10232"/>
                      <a:pt x="10610" y="11933"/>
                    </a:cubicBezTo>
                    <a:cubicBezTo>
                      <a:pt x="11200" y="12405"/>
                      <a:pt x="11791" y="12878"/>
                      <a:pt x="12405" y="13303"/>
                    </a:cubicBezTo>
                    <a:cubicBezTo>
                      <a:pt x="12712" y="13516"/>
                      <a:pt x="13020" y="13681"/>
                      <a:pt x="13350" y="13870"/>
                    </a:cubicBezTo>
                    <a:cubicBezTo>
                      <a:pt x="13681" y="14036"/>
                      <a:pt x="14036" y="14177"/>
                      <a:pt x="14390" y="14272"/>
                    </a:cubicBezTo>
                    <a:cubicBezTo>
                      <a:pt x="14417" y="14281"/>
                      <a:pt x="14442" y="14285"/>
                      <a:pt x="14465" y="14285"/>
                    </a:cubicBezTo>
                    <a:cubicBezTo>
                      <a:pt x="14622" y="14285"/>
                      <a:pt x="14676" y="14094"/>
                      <a:pt x="14532" y="14012"/>
                    </a:cubicBezTo>
                    <a:cubicBezTo>
                      <a:pt x="14248" y="13847"/>
                      <a:pt x="13988" y="13658"/>
                      <a:pt x="13705" y="13516"/>
                    </a:cubicBezTo>
                    <a:cubicBezTo>
                      <a:pt x="13421" y="13374"/>
                      <a:pt x="13138" y="13185"/>
                      <a:pt x="12854" y="13020"/>
                    </a:cubicBezTo>
                    <a:cubicBezTo>
                      <a:pt x="12311" y="12665"/>
                      <a:pt x="11791" y="12264"/>
                      <a:pt x="11295" y="11862"/>
                    </a:cubicBezTo>
                    <a:cubicBezTo>
                      <a:pt x="10255" y="11035"/>
                      <a:pt x="9286" y="10137"/>
                      <a:pt x="8294" y="9263"/>
                    </a:cubicBezTo>
                    <a:cubicBezTo>
                      <a:pt x="6380" y="7467"/>
                      <a:pt x="4585" y="5506"/>
                      <a:pt x="2860" y="3474"/>
                    </a:cubicBezTo>
                    <a:cubicBezTo>
                      <a:pt x="2387" y="2907"/>
                      <a:pt x="1915" y="2316"/>
                      <a:pt x="1442" y="1726"/>
                    </a:cubicBezTo>
                    <a:cubicBezTo>
                      <a:pt x="1206" y="1442"/>
                      <a:pt x="1017" y="1159"/>
                      <a:pt x="781" y="875"/>
                    </a:cubicBezTo>
                    <a:cubicBezTo>
                      <a:pt x="544" y="568"/>
                      <a:pt x="261" y="308"/>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9"/>
              <p:cNvSpPr/>
              <p:nvPr/>
            </p:nvSpPr>
            <p:spPr>
              <a:xfrm>
                <a:off x="1234000" y="2433675"/>
                <a:ext cx="282850" cy="236575"/>
              </a:xfrm>
              <a:custGeom>
                <a:avLst/>
                <a:gdLst/>
                <a:ahLst/>
                <a:cxnLst/>
                <a:rect l="l" t="t" r="r" b="b"/>
                <a:pathLst>
                  <a:path w="11314" h="9463" extrusionOk="0">
                    <a:moveTo>
                      <a:pt x="1" y="0"/>
                    </a:moveTo>
                    <a:lnTo>
                      <a:pt x="1" y="0"/>
                    </a:lnTo>
                    <a:cubicBezTo>
                      <a:pt x="332" y="355"/>
                      <a:pt x="639" y="733"/>
                      <a:pt x="946" y="1087"/>
                    </a:cubicBezTo>
                    <a:lnTo>
                      <a:pt x="1938" y="2080"/>
                    </a:lnTo>
                    <a:cubicBezTo>
                      <a:pt x="2600" y="2718"/>
                      <a:pt x="3309" y="3379"/>
                      <a:pt x="4017" y="3993"/>
                    </a:cubicBezTo>
                    <a:cubicBezTo>
                      <a:pt x="5435" y="5222"/>
                      <a:pt x="6900" y="6451"/>
                      <a:pt x="8365" y="7561"/>
                    </a:cubicBezTo>
                    <a:cubicBezTo>
                      <a:pt x="9192" y="8223"/>
                      <a:pt x="10042" y="8884"/>
                      <a:pt x="10964" y="9428"/>
                    </a:cubicBezTo>
                    <a:cubicBezTo>
                      <a:pt x="11007" y="9452"/>
                      <a:pt x="11049" y="9462"/>
                      <a:pt x="11086" y="9462"/>
                    </a:cubicBezTo>
                    <a:cubicBezTo>
                      <a:pt x="11231" y="9462"/>
                      <a:pt x="11313" y="9304"/>
                      <a:pt x="11200" y="9191"/>
                    </a:cubicBezTo>
                    <a:cubicBezTo>
                      <a:pt x="10491" y="8601"/>
                      <a:pt x="9688" y="8081"/>
                      <a:pt x="8956" y="7514"/>
                    </a:cubicBezTo>
                    <a:cubicBezTo>
                      <a:pt x="8200" y="6947"/>
                      <a:pt x="7443" y="6356"/>
                      <a:pt x="6711" y="5765"/>
                    </a:cubicBezTo>
                    <a:cubicBezTo>
                      <a:pt x="5270" y="4584"/>
                      <a:pt x="3852" y="3379"/>
                      <a:pt x="2458" y="2127"/>
                    </a:cubicBezTo>
                    <a:cubicBezTo>
                      <a:pt x="2080" y="1772"/>
                      <a:pt x="1702" y="1418"/>
                      <a:pt x="1277" y="1064"/>
                    </a:cubicBezTo>
                    <a:lnTo>
                      <a:pt x="662" y="544"/>
                    </a:lnTo>
                    <a:cubicBezTo>
                      <a:pt x="450" y="355"/>
                      <a:pt x="213" y="213"/>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9"/>
              <p:cNvSpPr/>
              <p:nvPr/>
            </p:nvSpPr>
            <p:spPr>
              <a:xfrm>
                <a:off x="1091650" y="2247600"/>
                <a:ext cx="620250" cy="115800"/>
              </a:xfrm>
              <a:custGeom>
                <a:avLst/>
                <a:gdLst/>
                <a:ahLst/>
                <a:cxnLst/>
                <a:rect l="l" t="t" r="r" b="b"/>
                <a:pathLst>
                  <a:path w="24810" h="4632" extrusionOk="0">
                    <a:moveTo>
                      <a:pt x="24" y="1"/>
                    </a:moveTo>
                    <a:cubicBezTo>
                      <a:pt x="1" y="1"/>
                      <a:pt x="1" y="24"/>
                      <a:pt x="24" y="72"/>
                    </a:cubicBezTo>
                    <a:cubicBezTo>
                      <a:pt x="1584" y="568"/>
                      <a:pt x="3167" y="1064"/>
                      <a:pt x="4750" y="1489"/>
                    </a:cubicBezTo>
                    <a:cubicBezTo>
                      <a:pt x="6333" y="1891"/>
                      <a:pt x="7892" y="2245"/>
                      <a:pt x="9475" y="2600"/>
                    </a:cubicBezTo>
                    <a:cubicBezTo>
                      <a:pt x="12665" y="3285"/>
                      <a:pt x="15878" y="3781"/>
                      <a:pt x="19139" y="4159"/>
                    </a:cubicBezTo>
                    <a:cubicBezTo>
                      <a:pt x="20060" y="4277"/>
                      <a:pt x="20935" y="4372"/>
                      <a:pt x="21856" y="4466"/>
                    </a:cubicBezTo>
                    <a:cubicBezTo>
                      <a:pt x="22777" y="4561"/>
                      <a:pt x="23675" y="4632"/>
                      <a:pt x="24597" y="4632"/>
                    </a:cubicBezTo>
                    <a:cubicBezTo>
                      <a:pt x="24762" y="4584"/>
                      <a:pt x="24809" y="4325"/>
                      <a:pt x="24644" y="4277"/>
                    </a:cubicBezTo>
                    <a:cubicBezTo>
                      <a:pt x="23841" y="4159"/>
                      <a:pt x="23014" y="4112"/>
                      <a:pt x="22210" y="4041"/>
                    </a:cubicBezTo>
                    <a:cubicBezTo>
                      <a:pt x="21383" y="3994"/>
                      <a:pt x="20580" y="3899"/>
                      <a:pt x="19753" y="3805"/>
                    </a:cubicBezTo>
                    <a:cubicBezTo>
                      <a:pt x="18146" y="3639"/>
                      <a:pt x="16540" y="3427"/>
                      <a:pt x="14957" y="3167"/>
                    </a:cubicBezTo>
                    <a:cubicBezTo>
                      <a:pt x="11720" y="2671"/>
                      <a:pt x="8530" y="2033"/>
                      <a:pt x="5340" y="1300"/>
                    </a:cubicBezTo>
                    <a:cubicBezTo>
                      <a:pt x="4466" y="1088"/>
                      <a:pt x="3592" y="899"/>
                      <a:pt x="2718" y="686"/>
                    </a:cubicBezTo>
                    <a:cubicBezTo>
                      <a:pt x="1820" y="473"/>
                      <a:pt x="922" y="237"/>
                      <a:pt x="2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9"/>
              <p:cNvSpPr/>
              <p:nvPr/>
            </p:nvSpPr>
            <p:spPr>
              <a:xfrm>
                <a:off x="1257625" y="2273000"/>
                <a:ext cx="337825" cy="39050"/>
              </a:xfrm>
              <a:custGeom>
                <a:avLst/>
                <a:gdLst/>
                <a:ahLst/>
                <a:cxnLst/>
                <a:rect l="l" t="t" r="r" b="b"/>
                <a:pathLst>
                  <a:path w="13513" h="1562" extrusionOk="0">
                    <a:moveTo>
                      <a:pt x="1" y="1"/>
                    </a:moveTo>
                    <a:cubicBezTo>
                      <a:pt x="875" y="119"/>
                      <a:pt x="1726" y="284"/>
                      <a:pt x="2576" y="402"/>
                    </a:cubicBezTo>
                    <a:cubicBezTo>
                      <a:pt x="3427" y="521"/>
                      <a:pt x="4301" y="639"/>
                      <a:pt x="5152" y="733"/>
                    </a:cubicBezTo>
                    <a:cubicBezTo>
                      <a:pt x="6853" y="922"/>
                      <a:pt x="8578" y="1111"/>
                      <a:pt x="10279" y="1300"/>
                    </a:cubicBezTo>
                    <a:cubicBezTo>
                      <a:pt x="11271" y="1395"/>
                      <a:pt x="12240" y="1513"/>
                      <a:pt x="13209" y="1560"/>
                    </a:cubicBezTo>
                    <a:cubicBezTo>
                      <a:pt x="13217" y="1561"/>
                      <a:pt x="13226" y="1561"/>
                      <a:pt x="13234" y="1561"/>
                    </a:cubicBezTo>
                    <a:cubicBezTo>
                      <a:pt x="13513" y="1561"/>
                      <a:pt x="13461" y="1181"/>
                      <a:pt x="13209" y="1159"/>
                    </a:cubicBezTo>
                    <a:cubicBezTo>
                      <a:pt x="11507" y="946"/>
                      <a:pt x="9783" y="828"/>
                      <a:pt x="8082" y="639"/>
                    </a:cubicBezTo>
                    <a:cubicBezTo>
                      <a:pt x="6357" y="497"/>
                      <a:pt x="4656" y="332"/>
                      <a:pt x="2931" y="166"/>
                    </a:cubicBezTo>
                    <a:cubicBezTo>
                      <a:pt x="1962" y="95"/>
                      <a:pt x="993" y="95"/>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9"/>
              <p:cNvSpPr/>
              <p:nvPr/>
            </p:nvSpPr>
            <p:spPr>
              <a:xfrm>
                <a:off x="1164300" y="2278325"/>
                <a:ext cx="493250" cy="133525"/>
              </a:xfrm>
              <a:custGeom>
                <a:avLst/>
                <a:gdLst/>
                <a:ahLst/>
                <a:cxnLst/>
                <a:rect l="l" t="t" r="r" b="b"/>
                <a:pathLst>
                  <a:path w="19730" h="5341" extrusionOk="0">
                    <a:moveTo>
                      <a:pt x="24" y="0"/>
                    </a:moveTo>
                    <a:cubicBezTo>
                      <a:pt x="1" y="0"/>
                      <a:pt x="1" y="24"/>
                      <a:pt x="24" y="24"/>
                    </a:cubicBezTo>
                    <a:lnTo>
                      <a:pt x="899" y="544"/>
                    </a:lnTo>
                    <a:cubicBezTo>
                      <a:pt x="1206" y="709"/>
                      <a:pt x="1489" y="851"/>
                      <a:pt x="1773" y="969"/>
                    </a:cubicBezTo>
                    <a:cubicBezTo>
                      <a:pt x="2387" y="1253"/>
                      <a:pt x="2978" y="1536"/>
                      <a:pt x="3616" y="1772"/>
                    </a:cubicBezTo>
                    <a:cubicBezTo>
                      <a:pt x="4868" y="2269"/>
                      <a:pt x="6144" y="2741"/>
                      <a:pt x="7396" y="3143"/>
                    </a:cubicBezTo>
                    <a:cubicBezTo>
                      <a:pt x="9948" y="3946"/>
                      <a:pt x="12547" y="4608"/>
                      <a:pt x="15146" y="5033"/>
                    </a:cubicBezTo>
                    <a:cubicBezTo>
                      <a:pt x="15878" y="5151"/>
                      <a:pt x="16611" y="5269"/>
                      <a:pt x="17391" y="5317"/>
                    </a:cubicBezTo>
                    <a:cubicBezTo>
                      <a:pt x="17745" y="5340"/>
                      <a:pt x="18123" y="5340"/>
                      <a:pt x="18477" y="5340"/>
                    </a:cubicBezTo>
                    <a:cubicBezTo>
                      <a:pt x="18855" y="5340"/>
                      <a:pt x="19210" y="5269"/>
                      <a:pt x="19612" y="5198"/>
                    </a:cubicBezTo>
                    <a:cubicBezTo>
                      <a:pt x="19730" y="5128"/>
                      <a:pt x="19682" y="4868"/>
                      <a:pt x="19517" y="4868"/>
                    </a:cubicBezTo>
                    <a:cubicBezTo>
                      <a:pt x="19186" y="4868"/>
                      <a:pt x="18855" y="4844"/>
                      <a:pt x="18548" y="4844"/>
                    </a:cubicBezTo>
                    <a:lnTo>
                      <a:pt x="17556" y="4844"/>
                    </a:lnTo>
                    <a:cubicBezTo>
                      <a:pt x="16918" y="4797"/>
                      <a:pt x="16256" y="4726"/>
                      <a:pt x="15642" y="4631"/>
                    </a:cubicBezTo>
                    <a:cubicBezTo>
                      <a:pt x="14343" y="4419"/>
                      <a:pt x="13043" y="4159"/>
                      <a:pt x="11767" y="3852"/>
                    </a:cubicBezTo>
                    <a:cubicBezTo>
                      <a:pt x="9215" y="3237"/>
                      <a:pt x="6664" y="2481"/>
                      <a:pt x="4183" y="1560"/>
                    </a:cubicBezTo>
                    <a:cubicBezTo>
                      <a:pt x="3474" y="1300"/>
                      <a:pt x="2789" y="1016"/>
                      <a:pt x="2080" y="756"/>
                    </a:cubicBezTo>
                    <a:cubicBezTo>
                      <a:pt x="1773" y="638"/>
                      <a:pt x="1395" y="497"/>
                      <a:pt x="1088" y="378"/>
                    </a:cubicBezTo>
                    <a:cubicBezTo>
                      <a:pt x="733" y="237"/>
                      <a:pt x="379" y="119"/>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9"/>
              <p:cNvSpPr/>
              <p:nvPr/>
            </p:nvSpPr>
            <p:spPr>
              <a:xfrm>
                <a:off x="1310800" y="2319675"/>
                <a:ext cx="360350" cy="66775"/>
              </a:xfrm>
              <a:custGeom>
                <a:avLst/>
                <a:gdLst/>
                <a:ahLst/>
                <a:cxnLst/>
                <a:rect l="l" t="t" r="r" b="b"/>
                <a:pathLst>
                  <a:path w="14414" h="2671" extrusionOk="0">
                    <a:moveTo>
                      <a:pt x="0" y="0"/>
                    </a:moveTo>
                    <a:lnTo>
                      <a:pt x="0" y="0"/>
                    </a:lnTo>
                    <a:cubicBezTo>
                      <a:pt x="473" y="118"/>
                      <a:pt x="922" y="307"/>
                      <a:pt x="1371" y="473"/>
                    </a:cubicBezTo>
                    <a:lnTo>
                      <a:pt x="2694" y="804"/>
                    </a:lnTo>
                    <a:lnTo>
                      <a:pt x="5435" y="1442"/>
                    </a:lnTo>
                    <a:cubicBezTo>
                      <a:pt x="7278" y="1796"/>
                      <a:pt x="9144" y="2127"/>
                      <a:pt x="10987" y="2339"/>
                    </a:cubicBezTo>
                    <a:cubicBezTo>
                      <a:pt x="12050" y="2505"/>
                      <a:pt x="13114" y="2647"/>
                      <a:pt x="14177" y="2670"/>
                    </a:cubicBezTo>
                    <a:cubicBezTo>
                      <a:pt x="14366" y="2670"/>
                      <a:pt x="14413" y="2387"/>
                      <a:pt x="14224" y="2363"/>
                    </a:cubicBezTo>
                    <a:cubicBezTo>
                      <a:pt x="13303" y="2198"/>
                      <a:pt x="12358" y="2127"/>
                      <a:pt x="11436" y="2009"/>
                    </a:cubicBezTo>
                    <a:cubicBezTo>
                      <a:pt x="10491" y="1891"/>
                      <a:pt x="9546" y="1725"/>
                      <a:pt x="8624" y="1607"/>
                    </a:cubicBezTo>
                    <a:cubicBezTo>
                      <a:pt x="6805" y="1323"/>
                      <a:pt x="4962" y="993"/>
                      <a:pt x="3143" y="591"/>
                    </a:cubicBezTo>
                    <a:cubicBezTo>
                      <a:pt x="2647" y="473"/>
                      <a:pt x="2103" y="378"/>
                      <a:pt x="1607" y="260"/>
                    </a:cubicBezTo>
                    <a:cubicBezTo>
                      <a:pt x="1347" y="189"/>
                      <a:pt x="1064" y="142"/>
                      <a:pt x="804" y="118"/>
                    </a:cubicBezTo>
                    <a:cubicBezTo>
                      <a:pt x="544" y="71"/>
                      <a:pt x="284" y="48"/>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9"/>
              <p:cNvSpPr/>
              <p:nvPr/>
            </p:nvSpPr>
            <p:spPr>
              <a:xfrm>
                <a:off x="1092250" y="2014125"/>
                <a:ext cx="592800" cy="216975"/>
              </a:xfrm>
              <a:custGeom>
                <a:avLst/>
                <a:gdLst/>
                <a:ahLst/>
                <a:cxnLst/>
                <a:rect l="l" t="t" r="r" b="b"/>
                <a:pathLst>
                  <a:path w="23712" h="8679" extrusionOk="0">
                    <a:moveTo>
                      <a:pt x="23522" y="1"/>
                    </a:moveTo>
                    <a:cubicBezTo>
                      <a:pt x="23511" y="1"/>
                      <a:pt x="23499" y="3"/>
                      <a:pt x="23486" y="7"/>
                    </a:cubicBezTo>
                    <a:cubicBezTo>
                      <a:pt x="22730" y="314"/>
                      <a:pt x="22021" y="669"/>
                      <a:pt x="21265" y="1023"/>
                    </a:cubicBezTo>
                    <a:cubicBezTo>
                      <a:pt x="20532" y="1377"/>
                      <a:pt x="19776" y="1708"/>
                      <a:pt x="19020" y="2015"/>
                    </a:cubicBezTo>
                    <a:cubicBezTo>
                      <a:pt x="17555" y="2677"/>
                      <a:pt x="16043" y="3291"/>
                      <a:pt x="14531" y="3882"/>
                    </a:cubicBezTo>
                    <a:cubicBezTo>
                      <a:pt x="11507" y="5063"/>
                      <a:pt x="8435" y="6126"/>
                      <a:pt x="5293" y="7072"/>
                    </a:cubicBezTo>
                    <a:cubicBezTo>
                      <a:pt x="4442" y="7331"/>
                      <a:pt x="3544" y="7568"/>
                      <a:pt x="2694" y="7851"/>
                    </a:cubicBezTo>
                    <a:cubicBezTo>
                      <a:pt x="1820" y="8111"/>
                      <a:pt x="922" y="8371"/>
                      <a:pt x="48" y="8607"/>
                    </a:cubicBezTo>
                    <a:cubicBezTo>
                      <a:pt x="0" y="8607"/>
                      <a:pt x="0" y="8678"/>
                      <a:pt x="48" y="8678"/>
                    </a:cubicBezTo>
                    <a:cubicBezTo>
                      <a:pt x="1631" y="8300"/>
                      <a:pt x="3261" y="7993"/>
                      <a:pt x="4820" y="7544"/>
                    </a:cubicBezTo>
                    <a:cubicBezTo>
                      <a:pt x="6380" y="7095"/>
                      <a:pt x="7915" y="6670"/>
                      <a:pt x="9451" y="6126"/>
                    </a:cubicBezTo>
                    <a:cubicBezTo>
                      <a:pt x="12546" y="5134"/>
                      <a:pt x="15594" y="3953"/>
                      <a:pt x="18619" y="2677"/>
                    </a:cubicBezTo>
                    <a:cubicBezTo>
                      <a:pt x="19446" y="2322"/>
                      <a:pt x="20296" y="1944"/>
                      <a:pt x="21123" y="1543"/>
                    </a:cubicBezTo>
                    <a:cubicBezTo>
                      <a:pt x="21950" y="1165"/>
                      <a:pt x="22801" y="787"/>
                      <a:pt x="23604" y="314"/>
                    </a:cubicBezTo>
                    <a:cubicBezTo>
                      <a:pt x="23712" y="207"/>
                      <a:pt x="23643" y="1"/>
                      <a:pt x="235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9"/>
              <p:cNvSpPr/>
              <p:nvPr/>
            </p:nvSpPr>
            <p:spPr>
              <a:xfrm>
                <a:off x="1248775" y="2027475"/>
                <a:ext cx="311225" cy="141600"/>
              </a:xfrm>
              <a:custGeom>
                <a:avLst/>
                <a:gdLst/>
                <a:ahLst/>
                <a:cxnLst/>
                <a:rect l="l" t="t" r="r" b="b"/>
                <a:pathLst>
                  <a:path w="12449" h="5664" extrusionOk="0">
                    <a:moveTo>
                      <a:pt x="12091" y="1"/>
                    </a:moveTo>
                    <a:cubicBezTo>
                      <a:pt x="12063" y="1"/>
                      <a:pt x="12033" y="6"/>
                      <a:pt x="12003" y="16"/>
                    </a:cubicBezTo>
                    <a:cubicBezTo>
                      <a:pt x="10397" y="702"/>
                      <a:pt x="8861" y="1434"/>
                      <a:pt x="7301" y="2167"/>
                    </a:cubicBezTo>
                    <a:cubicBezTo>
                      <a:pt x="5742" y="2875"/>
                      <a:pt x="4183" y="3584"/>
                      <a:pt x="2623" y="4317"/>
                    </a:cubicBezTo>
                    <a:cubicBezTo>
                      <a:pt x="1749" y="4742"/>
                      <a:pt x="898" y="5214"/>
                      <a:pt x="1" y="5663"/>
                    </a:cubicBezTo>
                    <a:cubicBezTo>
                      <a:pt x="804" y="5333"/>
                      <a:pt x="1631" y="5073"/>
                      <a:pt x="2434" y="4742"/>
                    </a:cubicBezTo>
                    <a:cubicBezTo>
                      <a:pt x="3214" y="4411"/>
                      <a:pt x="4017" y="4080"/>
                      <a:pt x="4821" y="3726"/>
                    </a:cubicBezTo>
                    <a:cubicBezTo>
                      <a:pt x="6380" y="3064"/>
                      <a:pt x="7987" y="2356"/>
                      <a:pt x="9546" y="1647"/>
                    </a:cubicBezTo>
                    <a:cubicBezTo>
                      <a:pt x="10420" y="1221"/>
                      <a:pt x="11342" y="843"/>
                      <a:pt x="12240" y="394"/>
                    </a:cubicBezTo>
                    <a:cubicBezTo>
                      <a:pt x="12449" y="290"/>
                      <a:pt x="12306" y="1"/>
                      <a:pt x="1209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9"/>
              <p:cNvSpPr/>
              <p:nvPr/>
            </p:nvSpPr>
            <p:spPr>
              <a:xfrm>
                <a:off x="1169025" y="2080800"/>
                <a:ext cx="492075" cy="139925"/>
              </a:xfrm>
              <a:custGeom>
                <a:avLst/>
                <a:gdLst/>
                <a:ahLst/>
                <a:cxnLst/>
                <a:rect l="l" t="t" r="r" b="b"/>
                <a:pathLst>
                  <a:path w="19683" h="5597" extrusionOk="0">
                    <a:moveTo>
                      <a:pt x="19470" y="1"/>
                    </a:moveTo>
                    <a:cubicBezTo>
                      <a:pt x="19440" y="1"/>
                      <a:pt x="19408" y="10"/>
                      <a:pt x="19375" y="34"/>
                    </a:cubicBezTo>
                    <a:cubicBezTo>
                      <a:pt x="19092" y="175"/>
                      <a:pt x="18785" y="341"/>
                      <a:pt x="18525" y="506"/>
                    </a:cubicBezTo>
                    <a:cubicBezTo>
                      <a:pt x="18265" y="695"/>
                      <a:pt x="17958" y="837"/>
                      <a:pt x="17674" y="979"/>
                    </a:cubicBezTo>
                    <a:cubicBezTo>
                      <a:pt x="17107" y="1286"/>
                      <a:pt x="16493" y="1546"/>
                      <a:pt x="15902" y="1782"/>
                    </a:cubicBezTo>
                    <a:cubicBezTo>
                      <a:pt x="14650" y="2254"/>
                      <a:pt x="13421" y="2656"/>
                      <a:pt x="12145" y="3058"/>
                    </a:cubicBezTo>
                    <a:cubicBezTo>
                      <a:pt x="9617" y="3814"/>
                      <a:pt x="7042" y="4405"/>
                      <a:pt x="4443" y="4853"/>
                    </a:cubicBezTo>
                    <a:lnTo>
                      <a:pt x="2222" y="5208"/>
                    </a:lnTo>
                    <a:cubicBezTo>
                      <a:pt x="1867" y="5255"/>
                      <a:pt x="1513" y="5326"/>
                      <a:pt x="1159" y="5350"/>
                    </a:cubicBezTo>
                    <a:cubicBezTo>
                      <a:pt x="781" y="5421"/>
                      <a:pt x="426" y="5491"/>
                      <a:pt x="48" y="5562"/>
                    </a:cubicBezTo>
                    <a:cubicBezTo>
                      <a:pt x="1" y="5562"/>
                      <a:pt x="48" y="5586"/>
                      <a:pt x="48" y="5586"/>
                    </a:cubicBezTo>
                    <a:cubicBezTo>
                      <a:pt x="284" y="5586"/>
                      <a:pt x="500" y="5596"/>
                      <a:pt x="722" y="5596"/>
                    </a:cubicBezTo>
                    <a:cubicBezTo>
                      <a:pt x="833" y="5596"/>
                      <a:pt x="946" y="5594"/>
                      <a:pt x="1064" y="5586"/>
                    </a:cubicBezTo>
                    <a:cubicBezTo>
                      <a:pt x="1395" y="5562"/>
                      <a:pt x="1726" y="5562"/>
                      <a:pt x="2056" y="5515"/>
                    </a:cubicBezTo>
                    <a:cubicBezTo>
                      <a:pt x="2718" y="5468"/>
                      <a:pt x="3380" y="5373"/>
                      <a:pt x="4065" y="5279"/>
                    </a:cubicBezTo>
                    <a:cubicBezTo>
                      <a:pt x="5388" y="5113"/>
                      <a:pt x="6711" y="4877"/>
                      <a:pt x="8011" y="4570"/>
                    </a:cubicBezTo>
                    <a:cubicBezTo>
                      <a:pt x="10610" y="4027"/>
                      <a:pt x="13185" y="3270"/>
                      <a:pt x="15666" y="2325"/>
                    </a:cubicBezTo>
                    <a:cubicBezTo>
                      <a:pt x="16375" y="2065"/>
                      <a:pt x="17060" y="1806"/>
                      <a:pt x="17721" y="1451"/>
                    </a:cubicBezTo>
                    <a:cubicBezTo>
                      <a:pt x="18052" y="1286"/>
                      <a:pt x="18383" y="1120"/>
                      <a:pt x="18714" y="908"/>
                    </a:cubicBezTo>
                    <a:cubicBezTo>
                      <a:pt x="19021" y="719"/>
                      <a:pt x="19328" y="482"/>
                      <a:pt x="19588" y="199"/>
                    </a:cubicBezTo>
                    <a:cubicBezTo>
                      <a:pt x="19683" y="161"/>
                      <a:pt x="19595" y="1"/>
                      <a:pt x="1947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9"/>
              <p:cNvSpPr/>
              <p:nvPr/>
            </p:nvSpPr>
            <p:spPr>
              <a:xfrm>
                <a:off x="1317300" y="2055350"/>
                <a:ext cx="344600" cy="127300"/>
              </a:xfrm>
              <a:custGeom>
                <a:avLst/>
                <a:gdLst/>
                <a:ahLst/>
                <a:cxnLst/>
                <a:rect l="l" t="t" r="r" b="b"/>
                <a:pathLst>
                  <a:path w="13784" h="5092" extrusionOk="0">
                    <a:moveTo>
                      <a:pt x="13596" y="1"/>
                    </a:moveTo>
                    <a:cubicBezTo>
                      <a:pt x="13578" y="1"/>
                      <a:pt x="13559" y="4"/>
                      <a:pt x="13539" y="12"/>
                    </a:cubicBezTo>
                    <a:cubicBezTo>
                      <a:pt x="12665" y="343"/>
                      <a:pt x="11838" y="768"/>
                      <a:pt x="10940" y="1122"/>
                    </a:cubicBezTo>
                    <a:cubicBezTo>
                      <a:pt x="10066" y="1477"/>
                      <a:pt x="9191" y="1831"/>
                      <a:pt x="8317" y="2186"/>
                    </a:cubicBezTo>
                    <a:cubicBezTo>
                      <a:pt x="6569" y="2847"/>
                      <a:pt x="4820" y="3485"/>
                      <a:pt x="3048" y="4029"/>
                    </a:cubicBezTo>
                    <a:cubicBezTo>
                      <a:pt x="2552" y="4194"/>
                      <a:pt x="2056" y="4359"/>
                      <a:pt x="1536" y="4548"/>
                    </a:cubicBezTo>
                    <a:cubicBezTo>
                      <a:pt x="1276" y="4619"/>
                      <a:pt x="1016" y="4714"/>
                      <a:pt x="780" y="4808"/>
                    </a:cubicBezTo>
                    <a:cubicBezTo>
                      <a:pt x="520" y="4926"/>
                      <a:pt x="284" y="5021"/>
                      <a:pt x="0" y="5092"/>
                    </a:cubicBezTo>
                    <a:cubicBezTo>
                      <a:pt x="473" y="4974"/>
                      <a:pt x="945" y="4926"/>
                      <a:pt x="1442" y="4832"/>
                    </a:cubicBezTo>
                    <a:lnTo>
                      <a:pt x="2765" y="4477"/>
                    </a:lnTo>
                    <a:cubicBezTo>
                      <a:pt x="3686" y="4218"/>
                      <a:pt x="4560" y="3910"/>
                      <a:pt x="5458" y="3627"/>
                    </a:cubicBezTo>
                    <a:cubicBezTo>
                      <a:pt x="7230" y="3036"/>
                      <a:pt x="9002" y="2351"/>
                      <a:pt x="10727" y="1642"/>
                    </a:cubicBezTo>
                    <a:cubicBezTo>
                      <a:pt x="11719" y="1217"/>
                      <a:pt x="12712" y="839"/>
                      <a:pt x="13657" y="343"/>
                    </a:cubicBezTo>
                    <a:cubicBezTo>
                      <a:pt x="13783" y="237"/>
                      <a:pt x="13741" y="1"/>
                      <a:pt x="135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9"/>
              <p:cNvSpPr/>
              <p:nvPr/>
            </p:nvSpPr>
            <p:spPr>
              <a:xfrm>
                <a:off x="477925" y="1656900"/>
                <a:ext cx="1162500" cy="1161950"/>
              </a:xfrm>
              <a:custGeom>
                <a:avLst/>
                <a:gdLst/>
                <a:ahLst/>
                <a:cxnLst/>
                <a:rect l="l" t="t" r="r" b="b"/>
                <a:pathLst>
                  <a:path w="46500" h="46478" extrusionOk="0">
                    <a:moveTo>
                      <a:pt x="22709" y="1"/>
                    </a:moveTo>
                    <a:cubicBezTo>
                      <a:pt x="21953" y="1"/>
                      <a:pt x="21425" y="581"/>
                      <a:pt x="21147" y="1230"/>
                    </a:cubicBezTo>
                    <a:cubicBezTo>
                      <a:pt x="20840" y="1986"/>
                      <a:pt x="20746" y="2837"/>
                      <a:pt x="20722" y="3640"/>
                    </a:cubicBezTo>
                    <a:cubicBezTo>
                      <a:pt x="20675" y="4443"/>
                      <a:pt x="20746" y="5247"/>
                      <a:pt x="20793" y="6026"/>
                    </a:cubicBezTo>
                    <a:cubicBezTo>
                      <a:pt x="20864" y="6806"/>
                      <a:pt x="20958" y="7539"/>
                      <a:pt x="21076" y="8318"/>
                    </a:cubicBezTo>
                    <a:cubicBezTo>
                      <a:pt x="21313" y="9807"/>
                      <a:pt x="21596" y="11295"/>
                      <a:pt x="21903" y="12807"/>
                    </a:cubicBezTo>
                    <a:cubicBezTo>
                      <a:pt x="22187" y="14272"/>
                      <a:pt x="22518" y="15785"/>
                      <a:pt x="22754" y="17297"/>
                    </a:cubicBezTo>
                    <a:cubicBezTo>
                      <a:pt x="22990" y="18785"/>
                      <a:pt x="23156" y="20297"/>
                      <a:pt x="23226" y="21809"/>
                    </a:cubicBezTo>
                    <a:cubicBezTo>
                      <a:pt x="23226" y="21975"/>
                      <a:pt x="23250" y="22140"/>
                      <a:pt x="23250" y="22306"/>
                    </a:cubicBezTo>
                    <a:lnTo>
                      <a:pt x="23250" y="22495"/>
                    </a:lnTo>
                    <a:cubicBezTo>
                      <a:pt x="22801" y="20983"/>
                      <a:pt x="22376" y="19494"/>
                      <a:pt x="21903" y="18029"/>
                    </a:cubicBezTo>
                    <a:cubicBezTo>
                      <a:pt x="21360" y="16375"/>
                      <a:pt x="20769" y="14745"/>
                      <a:pt x="20084" y="13162"/>
                    </a:cubicBezTo>
                    <a:cubicBezTo>
                      <a:pt x="19446" y="11673"/>
                      <a:pt x="18714" y="10232"/>
                      <a:pt x="17839" y="8838"/>
                    </a:cubicBezTo>
                    <a:cubicBezTo>
                      <a:pt x="16989" y="7515"/>
                      <a:pt x="16044" y="6215"/>
                      <a:pt x="14957" y="5058"/>
                    </a:cubicBezTo>
                    <a:cubicBezTo>
                      <a:pt x="14484" y="4562"/>
                      <a:pt x="13917" y="4089"/>
                      <a:pt x="13303" y="3735"/>
                    </a:cubicBezTo>
                    <a:cubicBezTo>
                      <a:pt x="12881" y="3498"/>
                      <a:pt x="12338" y="3238"/>
                      <a:pt x="11812" y="3238"/>
                    </a:cubicBezTo>
                    <a:cubicBezTo>
                      <a:pt x="11603" y="3238"/>
                      <a:pt x="11396" y="3279"/>
                      <a:pt x="11200" y="3380"/>
                    </a:cubicBezTo>
                    <a:cubicBezTo>
                      <a:pt x="10562" y="3735"/>
                      <a:pt x="10350" y="4538"/>
                      <a:pt x="10444" y="5247"/>
                    </a:cubicBezTo>
                    <a:cubicBezTo>
                      <a:pt x="10515" y="6026"/>
                      <a:pt x="10869" y="6830"/>
                      <a:pt x="11271" y="7539"/>
                    </a:cubicBezTo>
                    <a:cubicBezTo>
                      <a:pt x="11649" y="8247"/>
                      <a:pt x="12098" y="8933"/>
                      <a:pt x="12523" y="9571"/>
                    </a:cubicBezTo>
                    <a:cubicBezTo>
                      <a:pt x="12949" y="10208"/>
                      <a:pt x="13421" y="10823"/>
                      <a:pt x="13894" y="11413"/>
                    </a:cubicBezTo>
                    <a:cubicBezTo>
                      <a:pt x="14839" y="12618"/>
                      <a:pt x="15831" y="13753"/>
                      <a:pt x="16847" y="14887"/>
                    </a:cubicBezTo>
                    <a:cubicBezTo>
                      <a:pt x="17839" y="16044"/>
                      <a:pt x="18855" y="17202"/>
                      <a:pt x="19824" y="18384"/>
                    </a:cubicBezTo>
                    <a:cubicBezTo>
                      <a:pt x="20793" y="19565"/>
                      <a:pt x="21691" y="20770"/>
                      <a:pt x="22518" y="22046"/>
                    </a:cubicBezTo>
                    <a:cubicBezTo>
                      <a:pt x="22612" y="22188"/>
                      <a:pt x="22730" y="22306"/>
                      <a:pt x="22801" y="22447"/>
                    </a:cubicBezTo>
                    <a:lnTo>
                      <a:pt x="22896" y="22636"/>
                    </a:lnTo>
                    <a:cubicBezTo>
                      <a:pt x="21785" y="21550"/>
                      <a:pt x="20651" y="20486"/>
                      <a:pt x="19493" y="19447"/>
                    </a:cubicBezTo>
                    <a:cubicBezTo>
                      <a:pt x="18194" y="18289"/>
                      <a:pt x="16871" y="17179"/>
                      <a:pt x="15477" y="16139"/>
                    </a:cubicBezTo>
                    <a:cubicBezTo>
                      <a:pt x="14177" y="15170"/>
                      <a:pt x="12807" y="14272"/>
                      <a:pt x="11389" y="13516"/>
                    </a:cubicBezTo>
                    <a:cubicBezTo>
                      <a:pt x="9972" y="12760"/>
                      <a:pt x="8507" y="12122"/>
                      <a:pt x="6971" y="11673"/>
                    </a:cubicBezTo>
                    <a:cubicBezTo>
                      <a:pt x="6309" y="11461"/>
                      <a:pt x="5600" y="11343"/>
                      <a:pt x="4892" y="11343"/>
                    </a:cubicBezTo>
                    <a:cubicBezTo>
                      <a:pt x="4183" y="11343"/>
                      <a:pt x="3285" y="11437"/>
                      <a:pt x="2883" y="12099"/>
                    </a:cubicBezTo>
                    <a:cubicBezTo>
                      <a:pt x="2482" y="12713"/>
                      <a:pt x="2718" y="13516"/>
                      <a:pt x="3143" y="14060"/>
                    </a:cubicBezTo>
                    <a:cubicBezTo>
                      <a:pt x="3616" y="14721"/>
                      <a:pt x="4325" y="15217"/>
                      <a:pt x="5010" y="15666"/>
                    </a:cubicBezTo>
                    <a:cubicBezTo>
                      <a:pt x="5671" y="16068"/>
                      <a:pt x="6380" y="16422"/>
                      <a:pt x="7136" y="16777"/>
                    </a:cubicBezTo>
                    <a:cubicBezTo>
                      <a:pt x="7798" y="17108"/>
                      <a:pt x="8507" y="17415"/>
                      <a:pt x="9215" y="17698"/>
                    </a:cubicBezTo>
                    <a:cubicBezTo>
                      <a:pt x="10633" y="18265"/>
                      <a:pt x="12098" y="18762"/>
                      <a:pt x="13539" y="19234"/>
                    </a:cubicBezTo>
                    <a:cubicBezTo>
                      <a:pt x="14981" y="19707"/>
                      <a:pt x="16422" y="20179"/>
                      <a:pt x="17839" y="20746"/>
                    </a:cubicBezTo>
                    <a:cubicBezTo>
                      <a:pt x="19257" y="21266"/>
                      <a:pt x="20651" y="21857"/>
                      <a:pt x="22021" y="22566"/>
                    </a:cubicBezTo>
                    <a:cubicBezTo>
                      <a:pt x="22163" y="22636"/>
                      <a:pt x="22305" y="22684"/>
                      <a:pt x="22447" y="22778"/>
                    </a:cubicBezTo>
                    <a:cubicBezTo>
                      <a:pt x="22518" y="22802"/>
                      <a:pt x="22541" y="22849"/>
                      <a:pt x="22612" y="22873"/>
                    </a:cubicBezTo>
                    <a:cubicBezTo>
                      <a:pt x="21100" y="22495"/>
                      <a:pt x="19588" y="22140"/>
                      <a:pt x="18076" y="21809"/>
                    </a:cubicBezTo>
                    <a:cubicBezTo>
                      <a:pt x="16398" y="21455"/>
                      <a:pt x="14697" y="21148"/>
                      <a:pt x="12972" y="20959"/>
                    </a:cubicBezTo>
                    <a:cubicBezTo>
                      <a:pt x="11709" y="20812"/>
                      <a:pt x="10460" y="20723"/>
                      <a:pt x="9203" y="20723"/>
                    </a:cubicBezTo>
                    <a:cubicBezTo>
                      <a:pt x="8838" y="20723"/>
                      <a:pt x="8472" y="20730"/>
                      <a:pt x="8105" y="20746"/>
                    </a:cubicBezTo>
                    <a:cubicBezTo>
                      <a:pt x="6498" y="20770"/>
                      <a:pt x="4915" y="20959"/>
                      <a:pt x="3379" y="21337"/>
                    </a:cubicBezTo>
                    <a:cubicBezTo>
                      <a:pt x="2694" y="21502"/>
                      <a:pt x="2009" y="21739"/>
                      <a:pt x="1395" y="22093"/>
                    </a:cubicBezTo>
                    <a:cubicBezTo>
                      <a:pt x="804" y="22424"/>
                      <a:pt x="72" y="22991"/>
                      <a:pt x="48" y="23723"/>
                    </a:cubicBezTo>
                    <a:cubicBezTo>
                      <a:pt x="1" y="24503"/>
                      <a:pt x="591" y="25046"/>
                      <a:pt x="1253" y="25330"/>
                    </a:cubicBezTo>
                    <a:cubicBezTo>
                      <a:pt x="2009" y="25637"/>
                      <a:pt x="2883" y="25732"/>
                      <a:pt x="3663" y="25755"/>
                    </a:cubicBezTo>
                    <a:cubicBezTo>
                      <a:pt x="3850" y="25766"/>
                      <a:pt x="4036" y="25771"/>
                      <a:pt x="4223" y="25771"/>
                    </a:cubicBezTo>
                    <a:cubicBezTo>
                      <a:pt x="4840" y="25771"/>
                      <a:pt x="5456" y="25721"/>
                      <a:pt x="6073" y="25684"/>
                    </a:cubicBezTo>
                    <a:cubicBezTo>
                      <a:pt x="6829" y="25613"/>
                      <a:pt x="7562" y="25519"/>
                      <a:pt x="8341" y="25401"/>
                    </a:cubicBezTo>
                    <a:cubicBezTo>
                      <a:pt x="9853" y="25165"/>
                      <a:pt x="11318" y="24881"/>
                      <a:pt x="12830" y="24574"/>
                    </a:cubicBezTo>
                    <a:cubicBezTo>
                      <a:pt x="14295" y="24290"/>
                      <a:pt x="15807" y="23960"/>
                      <a:pt x="17320" y="23723"/>
                    </a:cubicBezTo>
                    <a:cubicBezTo>
                      <a:pt x="18832" y="23487"/>
                      <a:pt x="20320" y="23322"/>
                      <a:pt x="21832" y="23251"/>
                    </a:cubicBezTo>
                    <a:cubicBezTo>
                      <a:pt x="22021" y="23251"/>
                      <a:pt x="22163" y="23227"/>
                      <a:pt x="22329" y="23227"/>
                    </a:cubicBezTo>
                    <a:lnTo>
                      <a:pt x="22518" y="23227"/>
                    </a:lnTo>
                    <a:cubicBezTo>
                      <a:pt x="21006" y="23676"/>
                      <a:pt x="19541" y="24101"/>
                      <a:pt x="18052" y="24574"/>
                    </a:cubicBezTo>
                    <a:cubicBezTo>
                      <a:pt x="16398" y="25141"/>
                      <a:pt x="14768" y="25732"/>
                      <a:pt x="13185" y="26417"/>
                    </a:cubicBezTo>
                    <a:cubicBezTo>
                      <a:pt x="11696" y="27055"/>
                      <a:pt x="10255" y="27811"/>
                      <a:pt x="8861" y="28661"/>
                    </a:cubicBezTo>
                    <a:cubicBezTo>
                      <a:pt x="7538" y="29512"/>
                      <a:pt x="6215" y="30457"/>
                      <a:pt x="5081" y="31544"/>
                    </a:cubicBezTo>
                    <a:cubicBezTo>
                      <a:pt x="4584" y="32016"/>
                      <a:pt x="4112" y="32584"/>
                      <a:pt x="3757" y="33198"/>
                    </a:cubicBezTo>
                    <a:cubicBezTo>
                      <a:pt x="3427" y="33789"/>
                      <a:pt x="3049" y="34615"/>
                      <a:pt x="3403" y="35301"/>
                    </a:cubicBezTo>
                    <a:cubicBezTo>
                      <a:pt x="3712" y="35877"/>
                      <a:pt x="4360" y="36094"/>
                      <a:pt x="4991" y="36094"/>
                    </a:cubicBezTo>
                    <a:cubicBezTo>
                      <a:pt x="5084" y="36094"/>
                      <a:pt x="5178" y="36090"/>
                      <a:pt x="5270" y="36080"/>
                    </a:cubicBezTo>
                    <a:cubicBezTo>
                      <a:pt x="6073" y="35986"/>
                      <a:pt x="6853" y="35631"/>
                      <a:pt x="7562" y="35253"/>
                    </a:cubicBezTo>
                    <a:cubicBezTo>
                      <a:pt x="8270" y="34852"/>
                      <a:pt x="8956" y="34403"/>
                      <a:pt x="9617" y="33978"/>
                    </a:cubicBezTo>
                    <a:cubicBezTo>
                      <a:pt x="10231" y="33552"/>
                      <a:pt x="10846" y="33080"/>
                      <a:pt x="11436" y="32607"/>
                    </a:cubicBezTo>
                    <a:cubicBezTo>
                      <a:pt x="12641" y="31662"/>
                      <a:pt x="13776" y="30670"/>
                      <a:pt x="14933" y="29654"/>
                    </a:cubicBezTo>
                    <a:cubicBezTo>
                      <a:pt x="16067" y="28661"/>
                      <a:pt x="17225" y="27645"/>
                      <a:pt x="18406" y="26677"/>
                    </a:cubicBezTo>
                    <a:cubicBezTo>
                      <a:pt x="19588" y="25708"/>
                      <a:pt x="20793" y="24810"/>
                      <a:pt x="22069" y="23983"/>
                    </a:cubicBezTo>
                    <a:cubicBezTo>
                      <a:pt x="22211" y="23912"/>
                      <a:pt x="22329" y="23771"/>
                      <a:pt x="22494" y="23700"/>
                    </a:cubicBezTo>
                    <a:lnTo>
                      <a:pt x="22659" y="23605"/>
                    </a:lnTo>
                    <a:lnTo>
                      <a:pt x="22659" y="23605"/>
                    </a:lnTo>
                    <a:cubicBezTo>
                      <a:pt x="21573" y="24739"/>
                      <a:pt x="20509" y="25850"/>
                      <a:pt x="19470" y="27008"/>
                    </a:cubicBezTo>
                    <a:cubicBezTo>
                      <a:pt x="18312" y="28307"/>
                      <a:pt x="17201" y="29630"/>
                      <a:pt x="16162" y="31024"/>
                    </a:cubicBezTo>
                    <a:cubicBezTo>
                      <a:pt x="15193" y="32324"/>
                      <a:pt x="14295" y="33694"/>
                      <a:pt x="13539" y="35135"/>
                    </a:cubicBezTo>
                    <a:cubicBezTo>
                      <a:pt x="12807" y="36553"/>
                      <a:pt x="12145" y="37994"/>
                      <a:pt x="11696" y="39530"/>
                    </a:cubicBezTo>
                    <a:cubicBezTo>
                      <a:pt x="11507" y="40215"/>
                      <a:pt x="11389" y="40924"/>
                      <a:pt x="11389" y="41633"/>
                    </a:cubicBezTo>
                    <a:cubicBezTo>
                      <a:pt x="11389" y="42342"/>
                      <a:pt x="11460" y="43216"/>
                      <a:pt x="12122" y="43641"/>
                    </a:cubicBezTo>
                    <a:cubicBezTo>
                      <a:pt x="12337" y="43773"/>
                      <a:pt x="12575" y="43831"/>
                      <a:pt x="12818" y="43831"/>
                    </a:cubicBezTo>
                    <a:cubicBezTo>
                      <a:pt x="13269" y="43831"/>
                      <a:pt x="13738" y="43634"/>
                      <a:pt x="14106" y="43358"/>
                    </a:cubicBezTo>
                    <a:cubicBezTo>
                      <a:pt x="14744" y="42885"/>
                      <a:pt x="15240" y="42176"/>
                      <a:pt x="15689" y="41515"/>
                    </a:cubicBezTo>
                    <a:cubicBezTo>
                      <a:pt x="16115" y="40829"/>
                      <a:pt x="16469" y="40121"/>
                      <a:pt x="16823" y="39388"/>
                    </a:cubicBezTo>
                    <a:cubicBezTo>
                      <a:pt x="17131" y="38703"/>
                      <a:pt x="17438" y="37994"/>
                      <a:pt x="17721" y="37285"/>
                    </a:cubicBezTo>
                    <a:cubicBezTo>
                      <a:pt x="18288" y="35868"/>
                      <a:pt x="18785" y="34426"/>
                      <a:pt x="19257" y="32962"/>
                    </a:cubicBezTo>
                    <a:cubicBezTo>
                      <a:pt x="19730" y="31520"/>
                      <a:pt x="20202" y="30079"/>
                      <a:pt x="20769" y="28661"/>
                    </a:cubicBezTo>
                    <a:cubicBezTo>
                      <a:pt x="21313" y="27244"/>
                      <a:pt x="21903" y="25850"/>
                      <a:pt x="22612" y="24503"/>
                    </a:cubicBezTo>
                    <a:cubicBezTo>
                      <a:pt x="22659" y="24338"/>
                      <a:pt x="22730" y="24196"/>
                      <a:pt x="22801" y="24054"/>
                    </a:cubicBezTo>
                    <a:cubicBezTo>
                      <a:pt x="22848" y="23983"/>
                      <a:pt x="22872" y="23960"/>
                      <a:pt x="22896" y="23912"/>
                    </a:cubicBezTo>
                    <a:lnTo>
                      <a:pt x="22896" y="23912"/>
                    </a:lnTo>
                    <a:cubicBezTo>
                      <a:pt x="22518" y="25401"/>
                      <a:pt x="22163" y="26913"/>
                      <a:pt x="21832" y="28425"/>
                    </a:cubicBezTo>
                    <a:cubicBezTo>
                      <a:pt x="21478" y="30103"/>
                      <a:pt x="21195" y="31827"/>
                      <a:pt x="20982" y="33529"/>
                    </a:cubicBezTo>
                    <a:cubicBezTo>
                      <a:pt x="20793" y="35159"/>
                      <a:pt x="20722" y="36789"/>
                      <a:pt x="20769" y="38396"/>
                    </a:cubicBezTo>
                    <a:cubicBezTo>
                      <a:pt x="20793" y="40003"/>
                      <a:pt x="20982" y="41586"/>
                      <a:pt x="21360" y="43121"/>
                    </a:cubicBezTo>
                    <a:cubicBezTo>
                      <a:pt x="21549" y="43807"/>
                      <a:pt x="21785" y="44492"/>
                      <a:pt x="22140" y="45106"/>
                    </a:cubicBezTo>
                    <a:cubicBezTo>
                      <a:pt x="22447" y="45697"/>
                      <a:pt x="23014" y="46429"/>
                      <a:pt x="23746" y="46476"/>
                    </a:cubicBezTo>
                    <a:cubicBezTo>
                      <a:pt x="23761" y="46477"/>
                      <a:pt x="23776" y="46477"/>
                      <a:pt x="23791" y="46477"/>
                    </a:cubicBezTo>
                    <a:cubicBezTo>
                      <a:pt x="24548" y="46477"/>
                      <a:pt x="25098" y="45897"/>
                      <a:pt x="25353" y="45248"/>
                    </a:cubicBezTo>
                    <a:cubicBezTo>
                      <a:pt x="25684" y="44492"/>
                      <a:pt x="25755" y="43641"/>
                      <a:pt x="25802" y="42838"/>
                    </a:cubicBezTo>
                    <a:cubicBezTo>
                      <a:pt x="25826" y="42034"/>
                      <a:pt x="25755" y="41231"/>
                      <a:pt x="25707" y="40451"/>
                    </a:cubicBezTo>
                    <a:cubicBezTo>
                      <a:pt x="25636" y="39672"/>
                      <a:pt x="25566" y="38939"/>
                      <a:pt x="25447" y="38160"/>
                    </a:cubicBezTo>
                    <a:cubicBezTo>
                      <a:pt x="25211" y="36671"/>
                      <a:pt x="24904" y="35183"/>
                      <a:pt x="24621" y="33670"/>
                    </a:cubicBezTo>
                    <a:cubicBezTo>
                      <a:pt x="24313" y="32206"/>
                      <a:pt x="23983" y="30693"/>
                      <a:pt x="23746" y="29181"/>
                    </a:cubicBezTo>
                    <a:cubicBezTo>
                      <a:pt x="23510" y="27693"/>
                      <a:pt x="23345" y="26181"/>
                      <a:pt x="23274" y="24668"/>
                    </a:cubicBezTo>
                    <a:cubicBezTo>
                      <a:pt x="23274" y="24503"/>
                      <a:pt x="23250" y="24338"/>
                      <a:pt x="23250" y="24172"/>
                    </a:cubicBezTo>
                    <a:lnTo>
                      <a:pt x="23250" y="23983"/>
                    </a:lnTo>
                    <a:cubicBezTo>
                      <a:pt x="23699" y="25495"/>
                      <a:pt x="24148" y="26984"/>
                      <a:pt x="24621" y="28449"/>
                    </a:cubicBezTo>
                    <a:cubicBezTo>
                      <a:pt x="25140" y="30103"/>
                      <a:pt x="25731" y="31733"/>
                      <a:pt x="26416" y="33316"/>
                    </a:cubicBezTo>
                    <a:cubicBezTo>
                      <a:pt x="27054" y="34805"/>
                      <a:pt x="27810" y="36246"/>
                      <a:pt x="28661" y="37640"/>
                    </a:cubicBezTo>
                    <a:cubicBezTo>
                      <a:pt x="29511" y="38963"/>
                      <a:pt x="30456" y="40286"/>
                      <a:pt x="31543" y="41420"/>
                    </a:cubicBezTo>
                    <a:cubicBezTo>
                      <a:pt x="32016" y="41916"/>
                      <a:pt x="32583" y="42389"/>
                      <a:pt x="33197" y="42743"/>
                    </a:cubicBezTo>
                    <a:cubicBezTo>
                      <a:pt x="33619" y="42980"/>
                      <a:pt x="34162" y="43240"/>
                      <a:pt x="34688" y="43240"/>
                    </a:cubicBezTo>
                    <a:cubicBezTo>
                      <a:pt x="34898" y="43240"/>
                      <a:pt x="35105" y="43199"/>
                      <a:pt x="35300" y="43098"/>
                    </a:cubicBezTo>
                    <a:cubicBezTo>
                      <a:pt x="35938" y="42743"/>
                      <a:pt x="36151" y="41940"/>
                      <a:pt x="36080" y="41231"/>
                    </a:cubicBezTo>
                    <a:cubicBezTo>
                      <a:pt x="35985" y="40451"/>
                      <a:pt x="35631" y="39648"/>
                      <a:pt x="35229" y="38939"/>
                    </a:cubicBezTo>
                    <a:cubicBezTo>
                      <a:pt x="34851" y="38230"/>
                      <a:pt x="34402" y="37545"/>
                      <a:pt x="33977" y="36907"/>
                    </a:cubicBezTo>
                    <a:cubicBezTo>
                      <a:pt x="33552" y="36269"/>
                      <a:pt x="33079" y="35655"/>
                      <a:pt x="32607" y="35064"/>
                    </a:cubicBezTo>
                    <a:cubicBezTo>
                      <a:pt x="31661" y="33859"/>
                      <a:pt x="30669" y="32725"/>
                      <a:pt x="29653" y="31591"/>
                    </a:cubicBezTo>
                    <a:cubicBezTo>
                      <a:pt x="28661" y="30433"/>
                      <a:pt x="27645" y="29276"/>
                      <a:pt x="26676" y="28094"/>
                    </a:cubicBezTo>
                    <a:cubicBezTo>
                      <a:pt x="25707" y="26913"/>
                      <a:pt x="24810" y="25708"/>
                      <a:pt x="23983" y="24432"/>
                    </a:cubicBezTo>
                    <a:cubicBezTo>
                      <a:pt x="23888" y="24290"/>
                      <a:pt x="23770" y="24172"/>
                      <a:pt x="23699" y="24030"/>
                    </a:cubicBezTo>
                    <a:lnTo>
                      <a:pt x="23605" y="23841"/>
                    </a:lnTo>
                    <a:lnTo>
                      <a:pt x="23605" y="23841"/>
                    </a:lnTo>
                    <a:cubicBezTo>
                      <a:pt x="24715" y="24928"/>
                      <a:pt x="25849" y="25992"/>
                      <a:pt x="27007" y="27031"/>
                    </a:cubicBezTo>
                    <a:cubicBezTo>
                      <a:pt x="28306" y="28189"/>
                      <a:pt x="29630" y="29299"/>
                      <a:pt x="31024" y="30339"/>
                    </a:cubicBezTo>
                    <a:cubicBezTo>
                      <a:pt x="32323" y="31308"/>
                      <a:pt x="33693" y="32206"/>
                      <a:pt x="35111" y="32962"/>
                    </a:cubicBezTo>
                    <a:cubicBezTo>
                      <a:pt x="36529" y="33718"/>
                      <a:pt x="37994" y="34356"/>
                      <a:pt x="39529" y="34805"/>
                    </a:cubicBezTo>
                    <a:cubicBezTo>
                      <a:pt x="40191" y="34994"/>
                      <a:pt x="40900" y="35135"/>
                      <a:pt x="41609" y="35135"/>
                    </a:cubicBezTo>
                    <a:cubicBezTo>
                      <a:pt x="42341" y="35135"/>
                      <a:pt x="43215" y="35041"/>
                      <a:pt x="43641" y="34379"/>
                    </a:cubicBezTo>
                    <a:cubicBezTo>
                      <a:pt x="44042" y="33741"/>
                      <a:pt x="43806" y="32962"/>
                      <a:pt x="43357" y="32371"/>
                    </a:cubicBezTo>
                    <a:cubicBezTo>
                      <a:pt x="42884" y="31733"/>
                      <a:pt x="42176" y="31237"/>
                      <a:pt x="41514" y="30788"/>
                    </a:cubicBezTo>
                    <a:cubicBezTo>
                      <a:pt x="40829" y="30363"/>
                      <a:pt x="40120" y="30008"/>
                      <a:pt x="39388" y="29654"/>
                    </a:cubicBezTo>
                    <a:cubicBezTo>
                      <a:pt x="38702" y="29347"/>
                      <a:pt x="37994" y="29039"/>
                      <a:pt x="37285" y="28756"/>
                    </a:cubicBezTo>
                    <a:cubicBezTo>
                      <a:pt x="35867" y="28189"/>
                      <a:pt x="34426" y="27693"/>
                      <a:pt x="32961" y="27220"/>
                    </a:cubicBezTo>
                    <a:cubicBezTo>
                      <a:pt x="31520" y="26748"/>
                      <a:pt x="30078" y="26275"/>
                      <a:pt x="28661" y="25708"/>
                    </a:cubicBezTo>
                    <a:cubicBezTo>
                      <a:pt x="27243" y="25165"/>
                      <a:pt x="25849" y="24574"/>
                      <a:pt x="24502" y="23865"/>
                    </a:cubicBezTo>
                    <a:cubicBezTo>
                      <a:pt x="24337" y="23818"/>
                      <a:pt x="24195" y="23747"/>
                      <a:pt x="24053" y="23676"/>
                    </a:cubicBezTo>
                    <a:cubicBezTo>
                      <a:pt x="23983" y="23629"/>
                      <a:pt x="23959" y="23605"/>
                      <a:pt x="23912" y="23582"/>
                    </a:cubicBezTo>
                    <a:lnTo>
                      <a:pt x="23912" y="23582"/>
                    </a:lnTo>
                    <a:cubicBezTo>
                      <a:pt x="25400" y="23960"/>
                      <a:pt x="26912" y="24314"/>
                      <a:pt x="28425" y="24645"/>
                    </a:cubicBezTo>
                    <a:cubicBezTo>
                      <a:pt x="30102" y="24999"/>
                      <a:pt x="31827" y="25283"/>
                      <a:pt x="33528" y="25495"/>
                    </a:cubicBezTo>
                    <a:cubicBezTo>
                      <a:pt x="34832" y="25647"/>
                      <a:pt x="36137" y="25722"/>
                      <a:pt x="37429" y="25722"/>
                    </a:cubicBezTo>
                    <a:cubicBezTo>
                      <a:pt x="37752" y="25722"/>
                      <a:pt x="38074" y="25717"/>
                      <a:pt x="38395" y="25708"/>
                    </a:cubicBezTo>
                    <a:cubicBezTo>
                      <a:pt x="40002" y="25684"/>
                      <a:pt x="41585" y="25495"/>
                      <a:pt x="43121" y="25117"/>
                    </a:cubicBezTo>
                    <a:cubicBezTo>
                      <a:pt x="43806" y="24928"/>
                      <a:pt x="44491" y="24692"/>
                      <a:pt x="45105" y="24338"/>
                    </a:cubicBezTo>
                    <a:cubicBezTo>
                      <a:pt x="45696" y="24030"/>
                      <a:pt x="46429" y="23463"/>
                      <a:pt x="46476" y="22731"/>
                    </a:cubicBezTo>
                    <a:cubicBezTo>
                      <a:pt x="46499" y="21951"/>
                      <a:pt x="45909" y="21384"/>
                      <a:pt x="45247" y="21124"/>
                    </a:cubicBezTo>
                    <a:cubicBezTo>
                      <a:pt x="44491" y="20794"/>
                      <a:pt x="43641" y="20723"/>
                      <a:pt x="42837" y="20675"/>
                    </a:cubicBezTo>
                    <a:cubicBezTo>
                      <a:pt x="42727" y="20672"/>
                      <a:pt x="42618" y="20671"/>
                      <a:pt x="42508" y="20671"/>
                    </a:cubicBezTo>
                    <a:cubicBezTo>
                      <a:pt x="41815" y="20671"/>
                      <a:pt x="41124" y="20729"/>
                      <a:pt x="40451" y="20770"/>
                    </a:cubicBezTo>
                    <a:cubicBezTo>
                      <a:pt x="39671" y="20841"/>
                      <a:pt x="38939" y="20912"/>
                      <a:pt x="38159" y="21030"/>
                    </a:cubicBezTo>
                    <a:cubicBezTo>
                      <a:pt x="36670" y="21266"/>
                      <a:pt x="35182" y="21573"/>
                      <a:pt x="33670" y="21857"/>
                    </a:cubicBezTo>
                    <a:cubicBezTo>
                      <a:pt x="32205" y="22164"/>
                      <a:pt x="30693" y="22495"/>
                      <a:pt x="29181" y="22731"/>
                    </a:cubicBezTo>
                    <a:cubicBezTo>
                      <a:pt x="27692" y="22967"/>
                      <a:pt x="26180" y="23133"/>
                      <a:pt x="24668" y="23204"/>
                    </a:cubicBezTo>
                    <a:cubicBezTo>
                      <a:pt x="24502" y="23204"/>
                      <a:pt x="24337" y="23227"/>
                      <a:pt x="24172" y="23227"/>
                    </a:cubicBezTo>
                    <a:lnTo>
                      <a:pt x="23983" y="23227"/>
                    </a:lnTo>
                    <a:cubicBezTo>
                      <a:pt x="25495" y="22778"/>
                      <a:pt x="26983" y="22329"/>
                      <a:pt x="28448" y="21857"/>
                    </a:cubicBezTo>
                    <a:cubicBezTo>
                      <a:pt x="30102" y="21337"/>
                      <a:pt x="31732" y="20746"/>
                      <a:pt x="33315" y="20061"/>
                    </a:cubicBezTo>
                    <a:cubicBezTo>
                      <a:pt x="34804" y="19423"/>
                      <a:pt x="36245" y="18667"/>
                      <a:pt x="37639" y="17816"/>
                    </a:cubicBezTo>
                    <a:cubicBezTo>
                      <a:pt x="38962" y="16966"/>
                      <a:pt x="40285" y="16021"/>
                      <a:pt x="41420" y="14934"/>
                    </a:cubicBezTo>
                    <a:cubicBezTo>
                      <a:pt x="41916" y="14461"/>
                      <a:pt x="42388" y="13894"/>
                      <a:pt x="42743" y="13280"/>
                    </a:cubicBezTo>
                    <a:cubicBezTo>
                      <a:pt x="43074" y="12689"/>
                      <a:pt x="43452" y="11862"/>
                      <a:pt x="43097" y="11177"/>
                    </a:cubicBezTo>
                    <a:cubicBezTo>
                      <a:pt x="42789" y="10601"/>
                      <a:pt x="42140" y="10383"/>
                      <a:pt x="41510" y="10383"/>
                    </a:cubicBezTo>
                    <a:cubicBezTo>
                      <a:pt x="41416" y="10383"/>
                      <a:pt x="41322" y="10388"/>
                      <a:pt x="41231" y="10397"/>
                    </a:cubicBezTo>
                    <a:cubicBezTo>
                      <a:pt x="40451" y="10492"/>
                      <a:pt x="39648" y="10846"/>
                      <a:pt x="38939" y="11224"/>
                    </a:cubicBezTo>
                    <a:cubicBezTo>
                      <a:pt x="38230" y="11626"/>
                      <a:pt x="37545" y="12051"/>
                      <a:pt x="36907" y="12500"/>
                    </a:cubicBezTo>
                    <a:cubicBezTo>
                      <a:pt x="36269" y="12926"/>
                      <a:pt x="35655" y="13398"/>
                      <a:pt x="35064" y="13871"/>
                    </a:cubicBezTo>
                    <a:cubicBezTo>
                      <a:pt x="33859" y="14816"/>
                      <a:pt x="32725" y="15808"/>
                      <a:pt x="31591" y="16824"/>
                    </a:cubicBezTo>
                    <a:cubicBezTo>
                      <a:pt x="30433" y="17816"/>
                      <a:pt x="29275" y="18832"/>
                      <a:pt x="28094" y="19801"/>
                    </a:cubicBezTo>
                    <a:cubicBezTo>
                      <a:pt x="26912" y="20770"/>
                      <a:pt x="25707" y="21668"/>
                      <a:pt x="24431" y="22495"/>
                    </a:cubicBezTo>
                    <a:cubicBezTo>
                      <a:pt x="24290" y="22566"/>
                      <a:pt x="24172" y="22684"/>
                      <a:pt x="24030" y="22778"/>
                    </a:cubicBezTo>
                    <a:lnTo>
                      <a:pt x="23841" y="22873"/>
                    </a:lnTo>
                    <a:cubicBezTo>
                      <a:pt x="24928" y="21739"/>
                      <a:pt x="25991" y="20628"/>
                      <a:pt x="27031" y="19470"/>
                    </a:cubicBezTo>
                    <a:cubicBezTo>
                      <a:pt x="28188" y="18171"/>
                      <a:pt x="29299" y="16848"/>
                      <a:pt x="30338" y="15454"/>
                    </a:cubicBezTo>
                    <a:cubicBezTo>
                      <a:pt x="31307" y="14154"/>
                      <a:pt x="32205" y="12760"/>
                      <a:pt x="32961" y="11343"/>
                    </a:cubicBezTo>
                    <a:cubicBezTo>
                      <a:pt x="33717" y="9925"/>
                      <a:pt x="34355" y="8484"/>
                      <a:pt x="34804" y="6948"/>
                    </a:cubicBezTo>
                    <a:cubicBezTo>
                      <a:pt x="35017" y="6263"/>
                      <a:pt x="35135" y="5554"/>
                      <a:pt x="35135" y="4845"/>
                    </a:cubicBezTo>
                    <a:cubicBezTo>
                      <a:pt x="35135" y="4136"/>
                      <a:pt x="35040" y="3262"/>
                      <a:pt x="34379" y="2837"/>
                    </a:cubicBezTo>
                    <a:cubicBezTo>
                      <a:pt x="34164" y="2704"/>
                      <a:pt x="33925" y="2647"/>
                      <a:pt x="33683" y="2647"/>
                    </a:cubicBezTo>
                    <a:cubicBezTo>
                      <a:pt x="33234" y="2647"/>
                      <a:pt x="32771" y="2844"/>
                      <a:pt x="32418" y="3120"/>
                    </a:cubicBezTo>
                    <a:cubicBezTo>
                      <a:pt x="31756" y="3593"/>
                      <a:pt x="31260" y="4302"/>
                      <a:pt x="30811" y="4963"/>
                    </a:cubicBezTo>
                    <a:cubicBezTo>
                      <a:pt x="30409" y="5648"/>
                      <a:pt x="30031" y="6357"/>
                      <a:pt x="29700" y="7090"/>
                    </a:cubicBezTo>
                    <a:cubicBezTo>
                      <a:pt x="29370" y="7775"/>
                      <a:pt x="29062" y="8484"/>
                      <a:pt x="28779" y="9193"/>
                    </a:cubicBezTo>
                    <a:cubicBezTo>
                      <a:pt x="28212" y="10610"/>
                      <a:pt x="27716" y="12051"/>
                      <a:pt x="27243" y="13516"/>
                    </a:cubicBezTo>
                    <a:cubicBezTo>
                      <a:pt x="26771" y="14958"/>
                      <a:pt x="26298" y="16399"/>
                      <a:pt x="25731" y="17816"/>
                    </a:cubicBezTo>
                    <a:cubicBezTo>
                      <a:pt x="25211" y="19234"/>
                      <a:pt x="24621" y="20628"/>
                      <a:pt x="23912" y="21975"/>
                    </a:cubicBezTo>
                    <a:cubicBezTo>
                      <a:pt x="23841" y="22140"/>
                      <a:pt x="23794" y="22282"/>
                      <a:pt x="23699" y="22424"/>
                    </a:cubicBezTo>
                    <a:cubicBezTo>
                      <a:pt x="23675" y="22495"/>
                      <a:pt x="23628" y="22518"/>
                      <a:pt x="23605" y="22566"/>
                    </a:cubicBezTo>
                    <a:cubicBezTo>
                      <a:pt x="23983" y="21077"/>
                      <a:pt x="24337" y="19565"/>
                      <a:pt x="24668" y="18053"/>
                    </a:cubicBezTo>
                    <a:cubicBezTo>
                      <a:pt x="25022" y="16375"/>
                      <a:pt x="25329" y="14650"/>
                      <a:pt x="25518" y="12949"/>
                    </a:cubicBezTo>
                    <a:cubicBezTo>
                      <a:pt x="25707" y="11319"/>
                      <a:pt x="25802" y="9689"/>
                      <a:pt x="25731" y="8082"/>
                    </a:cubicBezTo>
                    <a:cubicBezTo>
                      <a:pt x="25707" y="6475"/>
                      <a:pt x="25518" y="4892"/>
                      <a:pt x="25140" y="3357"/>
                    </a:cubicBezTo>
                    <a:cubicBezTo>
                      <a:pt x="24975" y="2671"/>
                      <a:pt x="24739" y="1986"/>
                      <a:pt x="24384" y="1372"/>
                    </a:cubicBezTo>
                    <a:cubicBezTo>
                      <a:pt x="24053" y="781"/>
                      <a:pt x="23486" y="49"/>
                      <a:pt x="22754" y="1"/>
                    </a:cubicBezTo>
                    <a:cubicBezTo>
                      <a:pt x="22739" y="1"/>
                      <a:pt x="22724" y="1"/>
                      <a:pt x="22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9"/>
              <p:cNvSpPr/>
              <p:nvPr/>
            </p:nvSpPr>
            <p:spPr>
              <a:xfrm>
                <a:off x="516925" y="1697675"/>
                <a:ext cx="1082150" cy="1079575"/>
              </a:xfrm>
              <a:custGeom>
                <a:avLst/>
                <a:gdLst/>
                <a:ahLst/>
                <a:cxnLst/>
                <a:rect l="l" t="t" r="r" b="b"/>
                <a:pathLst>
                  <a:path w="43286" h="43183" extrusionOk="0">
                    <a:moveTo>
                      <a:pt x="21608" y="1108"/>
                    </a:moveTo>
                    <a:cubicBezTo>
                      <a:pt x="21541" y="1108"/>
                      <a:pt x="21477" y="1155"/>
                      <a:pt x="21477" y="1253"/>
                    </a:cubicBezTo>
                    <a:cubicBezTo>
                      <a:pt x="21548" y="2009"/>
                      <a:pt x="21666" y="2742"/>
                      <a:pt x="21761" y="3521"/>
                    </a:cubicBezTo>
                    <a:cubicBezTo>
                      <a:pt x="21832" y="4277"/>
                      <a:pt x="21903" y="5057"/>
                      <a:pt x="21950" y="5813"/>
                    </a:cubicBezTo>
                    <a:cubicBezTo>
                      <a:pt x="22068" y="7325"/>
                      <a:pt x="22163" y="8861"/>
                      <a:pt x="22186" y="10373"/>
                    </a:cubicBezTo>
                    <a:cubicBezTo>
                      <a:pt x="22186" y="10775"/>
                      <a:pt x="22234" y="11224"/>
                      <a:pt x="22234" y="11649"/>
                    </a:cubicBezTo>
                    <a:cubicBezTo>
                      <a:pt x="22234" y="11885"/>
                      <a:pt x="22234" y="12074"/>
                      <a:pt x="22257" y="12311"/>
                    </a:cubicBezTo>
                    <a:cubicBezTo>
                      <a:pt x="22281" y="12547"/>
                      <a:pt x="22304" y="12760"/>
                      <a:pt x="22304" y="12996"/>
                    </a:cubicBezTo>
                    <a:cubicBezTo>
                      <a:pt x="22304" y="12618"/>
                      <a:pt x="22399" y="12240"/>
                      <a:pt x="22423" y="11814"/>
                    </a:cubicBezTo>
                    <a:cubicBezTo>
                      <a:pt x="22470" y="11436"/>
                      <a:pt x="22470" y="11082"/>
                      <a:pt x="22470" y="10680"/>
                    </a:cubicBezTo>
                    <a:cubicBezTo>
                      <a:pt x="22470" y="9924"/>
                      <a:pt x="22470" y="9145"/>
                      <a:pt x="22423" y="8388"/>
                    </a:cubicBezTo>
                    <a:cubicBezTo>
                      <a:pt x="22375" y="6853"/>
                      <a:pt x="22257" y="5317"/>
                      <a:pt x="22115" y="3805"/>
                    </a:cubicBezTo>
                    <a:cubicBezTo>
                      <a:pt x="22021" y="2954"/>
                      <a:pt x="21950" y="2080"/>
                      <a:pt x="21761" y="1229"/>
                    </a:cubicBezTo>
                    <a:cubicBezTo>
                      <a:pt x="21738" y="1149"/>
                      <a:pt x="21671" y="1108"/>
                      <a:pt x="21608" y="1108"/>
                    </a:cubicBezTo>
                    <a:close/>
                    <a:moveTo>
                      <a:pt x="11434" y="3851"/>
                    </a:moveTo>
                    <a:cubicBezTo>
                      <a:pt x="11349" y="3851"/>
                      <a:pt x="11267" y="3940"/>
                      <a:pt x="11318" y="4041"/>
                    </a:cubicBezTo>
                    <a:cubicBezTo>
                      <a:pt x="11743" y="4679"/>
                      <a:pt x="12239" y="5293"/>
                      <a:pt x="12688" y="5884"/>
                    </a:cubicBezTo>
                    <a:cubicBezTo>
                      <a:pt x="13113" y="6498"/>
                      <a:pt x="13586" y="7113"/>
                      <a:pt x="14011" y="7774"/>
                    </a:cubicBezTo>
                    <a:cubicBezTo>
                      <a:pt x="14862" y="9003"/>
                      <a:pt x="15689" y="10279"/>
                      <a:pt x="16492" y="11578"/>
                    </a:cubicBezTo>
                    <a:cubicBezTo>
                      <a:pt x="16728" y="11933"/>
                      <a:pt x="16941" y="12311"/>
                      <a:pt x="17177" y="12665"/>
                    </a:cubicBezTo>
                    <a:cubicBezTo>
                      <a:pt x="17295" y="12854"/>
                      <a:pt x="17414" y="13067"/>
                      <a:pt x="17532" y="13232"/>
                    </a:cubicBezTo>
                    <a:cubicBezTo>
                      <a:pt x="17650" y="13421"/>
                      <a:pt x="17792" y="13586"/>
                      <a:pt x="17910" y="13799"/>
                    </a:cubicBezTo>
                    <a:cubicBezTo>
                      <a:pt x="17744" y="13445"/>
                      <a:pt x="17579" y="13090"/>
                      <a:pt x="17414" y="12736"/>
                    </a:cubicBezTo>
                    <a:lnTo>
                      <a:pt x="16870" y="11767"/>
                    </a:lnTo>
                    <a:cubicBezTo>
                      <a:pt x="16492" y="11082"/>
                      <a:pt x="16114" y="10420"/>
                      <a:pt x="15689" y="9782"/>
                    </a:cubicBezTo>
                    <a:cubicBezTo>
                      <a:pt x="14862" y="8483"/>
                      <a:pt x="14011" y="7207"/>
                      <a:pt x="13113" y="5978"/>
                    </a:cubicBezTo>
                    <a:cubicBezTo>
                      <a:pt x="12617" y="5270"/>
                      <a:pt x="12121" y="4561"/>
                      <a:pt x="11530" y="3899"/>
                    </a:cubicBezTo>
                    <a:cubicBezTo>
                      <a:pt x="11503" y="3865"/>
                      <a:pt x="11468" y="3851"/>
                      <a:pt x="11434" y="3851"/>
                    </a:cubicBezTo>
                    <a:close/>
                    <a:moveTo>
                      <a:pt x="31792" y="3820"/>
                    </a:moveTo>
                    <a:cubicBezTo>
                      <a:pt x="31750" y="3820"/>
                      <a:pt x="31709" y="3835"/>
                      <a:pt x="31685" y="3876"/>
                    </a:cubicBezTo>
                    <a:cubicBezTo>
                      <a:pt x="31354" y="4537"/>
                      <a:pt x="31047" y="5270"/>
                      <a:pt x="30763" y="5978"/>
                    </a:cubicBezTo>
                    <a:cubicBezTo>
                      <a:pt x="30456" y="6687"/>
                      <a:pt x="30149" y="7396"/>
                      <a:pt x="29818" y="8058"/>
                    </a:cubicBezTo>
                    <a:cubicBezTo>
                      <a:pt x="29156" y="9428"/>
                      <a:pt x="28495" y="10775"/>
                      <a:pt x="27739" y="12122"/>
                    </a:cubicBezTo>
                    <a:cubicBezTo>
                      <a:pt x="27550" y="12500"/>
                      <a:pt x="27337" y="12854"/>
                      <a:pt x="27124" y="13232"/>
                    </a:cubicBezTo>
                    <a:cubicBezTo>
                      <a:pt x="27006" y="13445"/>
                      <a:pt x="26912" y="13610"/>
                      <a:pt x="26841" y="13823"/>
                    </a:cubicBezTo>
                    <a:cubicBezTo>
                      <a:pt x="26762" y="14000"/>
                      <a:pt x="26683" y="14178"/>
                      <a:pt x="26591" y="14328"/>
                    </a:cubicBezTo>
                    <a:lnTo>
                      <a:pt x="26591" y="14328"/>
                    </a:lnTo>
                    <a:cubicBezTo>
                      <a:pt x="26792" y="14032"/>
                      <a:pt x="27025" y="13768"/>
                      <a:pt x="27219" y="13445"/>
                    </a:cubicBezTo>
                    <a:cubicBezTo>
                      <a:pt x="27432" y="13114"/>
                      <a:pt x="27621" y="12783"/>
                      <a:pt x="27810" y="12500"/>
                    </a:cubicBezTo>
                    <a:cubicBezTo>
                      <a:pt x="28188" y="11838"/>
                      <a:pt x="28566" y="11176"/>
                      <a:pt x="28920" y="10491"/>
                    </a:cubicBezTo>
                    <a:cubicBezTo>
                      <a:pt x="29629" y="9121"/>
                      <a:pt x="30314" y="7751"/>
                      <a:pt x="30928" y="6357"/>
                    </a:cubicBezTo>
                    <a:cubicBezTo>
                      <a:pt x="31283" y="5553"/>
                      <a:pt x="31685" y="4750"/>
                      <a:pt x="31944" y="3923"/>
                    </a:cubicBezTo>
                    <a:cubicBezTo>
                      <a:pt x="31960" y="3876"/>
                      <a:pt x="31874" y="3820"/>
                      <a:pt x="31792" y="3820"/>
                    </a:cubicBezTo>
                    <a:close/>
                    <a:moveTo>
                      <a:pt x="26591" y="14328"/>
                    </a:moveTo>
                    <a:cubicBezTo>
                      <a:pt x="26571" y="14356"/>
                      <a:pt x="26552" y="14384"/>
                      <a:pt x="26534" y="14413"/>
                    </a:cubicBezTo>
                    <a:cubicBezTo>
                      <a:pt x="26553" y="14386"/>
                      <a:pt x="26572" y="14357"/>
                      <a:pt x="26591" y="14328"/>
                    </a:cubicBezTo>
                    <a:close/>
                    <a:moveTo>
                      <a:pt x="19841" y="4098"/>
                    </a:moveTo>
                    <a:cubicBezTo>
                      <a:pt x="19742" y="4098"/>
                      <a:pt x="19644" y="4187"/>
                      <a:pt x="19658" y="4325"/>
                    </a:cubicBezTo>
                    <a:cubicBezTo>
                      <a:pt x="19824" y="5695"/>
                      <a:pt x="20036" y="7089"/>
                      <a:pt x="20249" y="8483"/>
                    </a:cubicBezTo>
                    <a:cubicBezTo>
                      <a:pt x="20461" y="9853"/>
                      <a:pt x="20627" y="11247"/>
                      <a:pt x="20863" y="12641"/>
                    </a:cubicBezTo>
                    <a:cubicBezTo>
                      <a:pt x="20981" y="13445"/>
                      <a:pt x="21170" y="14201"/>
                      <a:pt x="21288" y="15004"/>
                    </a:cubicBezTo>
                    <a:cubicBezTo>
                      <a:pt x="21218" y="14295"/>
                      <a:pt x="21194" y="13586"/>
                      <a:pt x="21123" y="12901"/>
                    </a:cubicBezTo>
                    <a:cubicBezTo>
                      <a:pt x="21076" y="12192"/>
                      <a:pt x="20981" y="11507"/>
                      <a:pt x="20887" y="10822"/>
                    </a:cubicBezTo>
                    <a:lnTo>
                      <a:pt x="20367" y="6640"/>
                    </a:lnTo>
                    <a:cubicBezTo>
                      <a:pt x="20249" y="5860"/>
                      <a:pt x="20154" y="5057"/>
                      <a:pt x="20013" y="4254"/>
                    </a:cubicBezTo>
                    <a:cubicBezTo>
                      <a:pt x="19983" y="4145"/>
                      <a:pt x="19912" y="4098"/>
                      <a:pt x="19841" y="4098"/>
                    </a:cubicBezTo>
                    <a:close/>
                    <a:moveTo>
                      <a:pt x="28734" y="5501"/>
                    </a:moveTo>
                    <a:cubicBezTo>
                      <a:pt x="28660" y="5501"/>
                      <a:pt x="28581" y="5537"/>
                      <a:pt x="28542" y="5624"/>
                    </a:cubicBezTo>
                    <a:cubicBezTo>
                      <a:pt x="27975" y="6924"/>
                      <a:pt x="27479" y="8223"/>
                      <a:pt x="26983" y="9523"/>
                    </a:cubicBezTo>
                    <a:cubicBezTo>
                      <a:pt x="26439" y="10822"/>
                      <a:pt x="25943" y="12122"/>
                      <a:pt x="25447" y="13421"/>
                    </a:cubicBezTo>
                    <a:cubicBezTo>
                      <a:pt x="25140" y="14154"/>
                      <a:pt x="24903" y="14910"/>
                      <a:pt x="24620" y="15666"/>
                    </a:cubicBezTo>
                    <a:cubicBezTo>
                      <a:pt x="24903" y="15004"/>
                      <a:pt x="25234" y="14390"/>
                      <a:pt x="25518" y="13728"/>
                    </a:cubicBezTo>
                    <a:cubicBezTo>
                      <a:pt x="25825" y="13090"/>
                      <a:pt x="26108" y="12476"/>
                      <a:pt x="26392" y="11814"/>
                    </a:cubicBezTo>
                    <a:cubicBezTo>
                      <a:pt x="26912" y="10515"/>
                      <a:pt x="27479" y="9215"/>
                      <a:pt x="28022" y="7916"/>
                    </a:cubicBezTo>
                    <a:cubicBezTo>
                      <a:pt x="28306" y="7183"/>
                      <a:pt x="28637" y="6451"/>
                      <a:pt x="28896" y="5671"/>
                    </a:cubicBezTo>
                    <a:cubicBezTo>
                      <a:pt x="28938" y="5574"/>
                      <a:pt x="28841" y="5501"/>
                      <a:pt x="28734" y="5501"/>
                    </a:cubicBezTo>
                    <a:close/>
                    <a:moveTo>
                      <a:pt x="11399" y="7327"/>
                    </a:moveTo>
                    <a:cubicBezTo>
                      <a:pt x="11290" y="7327"/>
                      <a:pt x="11183" y="7492"/>
                      <a:pt x="11270" y="7632"/>
                    </a:cubicBezTo>
                    <a:cubicBezTo>
                      <a:pt x="12097" y="8743"/>
                      <a:pt x="12972" y="9830"/>
                      <a:pt x="13869" y="10940"/>
                    </a:cubicBezTo>
                    <a:cubicBezTo>
                      <a:pt x="14720" y="12027"/>
                      <a:pt x="15618" y="13138"/>
                      <a:pt x="16468" y="14248"/>
                    </a:cubicBezTo>
                    <a:cubicBezTo>
                      <a:pt x="16965" y="14862"/>
                      <a:pt x="17508" y="15453"/>
                      <a:pt x="18004" y="16067"/>
                    </a:cubicBezTo>
                    <a:cubicBezTo>
                      <a:pt x="17579" y="15477"/>
                      <a:pt x="17201" y="14886"/>
                      <a:pt x="16823" y="14319"/>
                    </a:cubicBezTo>
                    <a:cubicBezTo>
                      <a:pt x="16398" y="13775"/>
                      <a:pt x="15996" y="13185"/>
                      <a:pt x="15571" y="12618"/>
                    </a:cubicBezTo>
                    <a:cubicBezTo>
                      <a:pt x="14720" y="11484"/>
                      <a:pt x="13869" y="10373"/>
                      <a:pt x="13019" y="9286"/>
                    </a:cubicBezTo>
                    <a:cubicBezTo>
                      <a:pt x="12499" y="8648"/>
                      <a:pt x="12026" y="8010"/>
                      <a:pt x="11507" y="7396"/>
                    </a:cubicBezTo>
                    <a:cubicBezTo>
                      <a:pt x="11476" y="7347"/>
                      <a:pt x="11437" y="7327"/>
                      <a:pt x="11399" y="7327"/>
                    </a:cubicBezTo>
                    <a:close/>
                    <a:moveTo>
                      <a:pt x="3983" y="11269"/>
                    </a:moveTo>
                    <a:cubicBezTo>
                      <a:pt x="3912" y="11269"/>
                      <a:pt x="3811" y="11487"/>
                      <a:pt x="3946" y="11555"/>
                    </a:cubicBezTo>
                    <a:cubicBezTo>
                      <a:pt x="4631" y="11885"/>
                      <a:pt x="5340" y="12169"/>
                      <a:pt x="6049" y="12476"/>
                    </a:cubicBezTo>
                    <a:cubicBezTo>
                      <a:pt x="6758" y="12760"/>
                      <a:pt x="7466" y="13090"/>
                      <a:pt x="8128" y="13421"/>
                    </a:cubicBezTo>
                    <a:cubicBezTo>
                      <a:pt x="9498" y="14059"/>
                      <a:pt x="10845" y="14744"/>
                      <a:pt x="12192" y="15477"/>
                    </a:cubicBezTo>
                    <a:cubicBezTo>
                      <a:pt x="12570" y="15689"/>
                      <a:pt x="12924" y="15902"/>
                      <a:pt x="13302" y="16091"/>
                    </a:cubicBezTo>
                    <a:cubicBezTo>
                      <a:pt x="13515" y="16209"/>
                      <a:pt x="13680" y="16304"/>
                      <a:pt x="13893" y="16398"/>
                    </a:cubicBezTo>
                    <a:cubicBezTo>
                      <a:pt x="14071" y="16457"/>
                      <a:pt x="14249" y="16533"/>
                      <a:pt x="14399" y="16626"/>
                    </a:cubicBezTo>
                    <a:lnTo>
                      <a:pt x="14399" y="16626"/>
                    </a:lnTo>
                    <a:cubicBezTo>
                      <a:pt x="14104" y="16425"/>
                      <a:pt x="13839" y="16193"/>
                      <a:pt x="13515" y="16020"/>
                    </a:cubicBezTo>
                    <a:cubicBezTo>
                      <a:pt x="13184" y="15807"/>
                      <a:pt x="12853" y="15595"/>
                      <a:pt x="12570" y="15429"/>
                    </a:cubicBezTo>
                    <a:cubicBezTo>
                      <a:pt x="11908" y="15028"/>
                      <a:pt x="11247" y="14650"/>
                      <a:pt x="10562" y="14295"/>
                    </a:cubicBezTo>
                    <a:cubicBezTo>
                      <a:pt x="9191" y="13586"/>
                      <a:pt x="7821" y="12901"/>
                      <a:pt x="6427" y="12287"/>
                    </a:cubicBezTo>
                    <a:cubicBezTo>
                      <a:pt x="5623" y="11933"/>
                      <a:pt x="4820" y="11555"/>
                      <a:pt x="3993" y="11271"/>
                    </a:cubicBezTo>
                    <a:cubicBezTo>
                      <a:pt x="3990" y="11270"/>
                      <a:pt x="3986" y="11269"/>
                      <a:pt x="3983" y="11269"/>
                    </a:cubicBezTo>
                    <a:close/>
                    <a:moveTo>
                      <a:pt x="14399" y="16626"/>
                    </a:moveTo>
                    <a:cubicBezTo>
                      <a:pt x="14427" y="16645"/>
                      <a:pt x="14455" y="16663"/>
                      <a:pt x="14484" y="16682"/>
                    </a:cubicBezTo>
                    <a:cubicBezTo>
                      <a:pt x="14457" y="16662"/>
                      <a:pt x="14429" y="16644"/>
                      <a:pt x="14399" y="16626"/>
                    </a:cubicBezTo>
                    <a:close/>
                    <a:moveTo>
                      <a:pt x="39263" y="11271"/>
                    </a:moveTo>
                    <a:cubicBezTo>
                      <a:pt x="39241" y="11271"/>
                      <a:pt x="39219" y="11278"/>
                      <a:pt x="39198" y="11295"/>
                    </a:cubicBezTo>
                    <a:cubicBezTo>
                      <a:pt x="38584" y="11696"/>
                      <a:pt x="37969" y="12192"/>
                      <a:pt x="37379" y="12641"/>
                    </a:cubicBezTo>
                    <a:cubicBezTo>
                      <a:pt x="36764" y="13090"/>
                      <a:pt x="36126" y="13563"/>
                      <a:pt x="35489" y="13965"/>
                    </a:cubicBezTo>
                    <a:cubicBezTo>
                      <a:pt x="34236" y="14839"/>
                      <a:pt x="32984" y="15666"/>
                      <a:pt x="31685" y="16445"/>
                    </a:cubicBezTo>
                    <a:cubicBezTo>
                      <a:pt x="31330" y="16682"/>
                      <a:pt x="30928" y="16894"/>
                      <a:pt x="30574" y="17131"/>
                    </a:cubicBezTo>
                    <a:cubicBezTo>
                      <a:pt x="30409" y="17249"/>
                      <a:pt x="30196" y="17367"/>
                      <a:pt x="30031" y="17485"/>
                    </a:cubicBezTo>
                    <a:cubicBezTo>
                      <a:pt x="29842" y="17603"/>
                      <a:pt x="29676" y="17745"/>
                      <a:pt x="29464" y="17863"/>
                    </a:cubicBezTo>
                    <a:cubicBezTo>
                      <a:pt x="29818" y="17698"/>
                      <a:pt x="30172" y="17556"/>
                      <a:pt x="30527" y="17367"/>
                    </a:cubicBezTo>
                    <a:lnTo>
                      <a:pt x="31495" y="16847"/>
                    </a:lnTo>
                    <a:cubicBezTo>
                      <a:pt x="32181" y="16445"/>
                      <a:pt x="32819" y="16067"/>
                      <a:pt x="33480" y="15666"/>
                    </a:cubicBezTo>
                    <a:cubicBezTo>
                      <a:pt x="34780" y="14839"/>
                      <a:pt x="36032" y="13965"/>
                      <a:pt x="37284" y="13090"/>
                    </a:cubicBezTo>
                    <a:cubicBezTo>
                      <a:pt x="37993" y="12594"/>
                      <a:pt x="38702" y="12074"/>
                      <a:pt x="39363" y="11484"/>
                    </a:cubicBezTo>
                    <a:cubicBezTo>
                      <a:pt x="39461" y="11425"/>
                      <a:pt x="39366" y="11271"/>
                      <a:pt x="39263" y="11271"/>
                    </a:cubicBezTo>
                    <a:close/>
                    <a:moveTo>
                      <a:pt x="22479" y="1335"/>
                    </a:moveTo>
                    <a:cubicBezTo>
                      <a:pt x="22402" y="1335"/>
                      <a:pt x="22261" y="1420"/>
                      <a:pt x="22281" y="1537"/>
                    </a:cubicBezTo>
                    <a:cubicBezTo>
                      <a:pt x="22352" y="1796"/>
                      <a:pt x="22399" y="2080"/>
                      <a:pt x="22470" y="2316"/>
                    </a:cubicBezTo>
                    <a:cubicBezTo>
                      <a:pt x="22517" y="2576"/>
                      <a:pt x="22588" y="2836"/>
                      <a:pt x="22635" y="3072"/>
                    </a:cubicBezTo>
                    <a:cubicBezTo>
                      <a:pt x="22730" y="3616"/>
                      <a:pt x="22777" y="4112"/>
                      <a:pt x="22848" y="4632"/>
                    </a:cubicBezTo>
                    <a:cubicBezTo>
                      <a:pt x="22942" y="5695"/>
                      <a:pt x="22966" y="6805"/>
                      <a:pt x="22966" y="7869"/>
                    </a:cubicBezTo>
                    <a:cubicBezTo>
                      <a:pt x="22966" y="10019"/>
                      <a:pt x="22848" y="12169"/>
                      <a:pt x="22588" y="14295"/>
                    </a:cubicBezTo>
                    <a:cubicBezTo>
                      <a:pt x="22517" y="14886"/>
                      <a:pt x="22423" y="15500"/>
                      <a:pt x="22352" y="16091"/>
                    </a:cubicBezTo>
                    <a:cubicBezTo>
                      <a:pt x="22304" y="16398"/>
                      <a:pt x="22257" y="16682"/>
                      <a:pt x="22234" y="16989"/>
                    </a:cubicBezTo>
                    <a:cubicBezTo>
                      <a:pt x="22163" y="17272"/>
                      <a:pt x="22163" y="17603"/>
                      <a:pt x="22139" y="17887"/>
                    </a:cubicBezTo>
                    <a:cubicBezTo>
                      <a:pt x="22139" y="17910"/>
                      <a:pt x="22145" y="17922"/>
                      <a:pt x="22151" y="17922"/>
                    </a:cubicBezTo>
                    <a:cubicBezTo>
                      <a:pt x="22157" y="17922"/>
                      <a:pt x="22163" y="17910"/>
                      <a:pt x="22163" y="17887"/>
                    </a:cubicBezTo>
                    <a:cubicBezTo>
                      <a:pt x="22257" y="17627"/>
                      <a:pt x="22352" y="17367"/>
                      <a:pt x="22399" y="17107"/>
                    </a:cubicBezTo>
                    <a:cubicBezTo>
                      <a:pt x="22470" y="16823"/>
                      <a:pt x="22517" y="16587"/>
                      <a:pt x="22564" y="16327"/>
                    </a:cubicBezTo>
                    <a:cubicBezTo>
                      <a:pt x="22706" y="15807"/>
                      <a:pt x="22777" y="15264"/>
                      <a:pt x="22871" y="14697"/>
                    </a:cubicBezTo>
                    <a:cubicBezTo>
                      <a:pt x="23037" y="13610"/>
                      <a:pt x="23155" y="12523"/>
                      <a:pt x="23226" y="11436"/>
                    </a:cubicBezTo>
                    <a:cubicBezTo>
                      <a:pt x="23368" y="9263"/>
                      <a:pt x="23391" y="7089"/>
                      <a:pt x="23250" y="4939"/>
                    </a:cubicBezTo>
                    <a:cubicBezTo>
                      <a:pt x="23226" y="4301"/>
                      <a:pt x="23155" y="3710"/>
                      <a:pt x="23037" y="3096"/>
                    </a:cubicBezTo>
                    <a:lnTo>
                      <a:pt x="22871" y="2222"/>
                    </a:lnTo>
                    <a:cubicBezTo>
                      <a:pt x="22777" y="1915"/>
                      <a:pt x="22659" y="1655"/>
                      <a:pt x="22517" y="1348"/>
                    </a:cubicBezTo>
                    <a:cubicBezTo>
                      <a:pt x="22509" y="1339"/>
                      <a:pt x="22495" y="1335"/>
                      <a:pt x="22479" y="1335"/>
                    </a:cubicBezTo>
                    <a:close/>
                    <a:moveTo>
                      <a:pt x="35719" y="11180"/>
                    </a:moveTo>
                    <a:cubicBezTo>
                      <a:pt x="35682" y="11180"/>
                      <a:pt x="35643" y="11193"/>
                      <a:pt x="35607" y="11224"/>
                    </a:cubicBezTo>
                    <a:cubicBezTo>
                      <a:pt x="34473" y="12051"/>
                      <a:pt x="33386" y="12949"/>
                      <a:pt x="32299" y="13823"/>
                    </a:cubicBezTo>
                    <a:cubicBezTo>
                      <a:pt x="31212" y="14673"/>
                      <a:pt x="30078" y="15571"/>
                      <a:pt x="28991" y="16422"/>
                    </a:cubicBezTo>
                    <a:cubicBezTo>
                      <a:pt x="28377" y="16918"/>
                      <a:pt x="27786" y="17461"/>
                      <a:pt x="27148" y="17958"/>
                    </a:cubicBezTo>
                    <a:cubicBezTo>
                      <a:pt x="27739" y="17556"/>
                      <a:pt x="28329" y="17154"/>
                      <a:pt x="28896" y="16776"/>
                    </a:cubicBezTo>
                    <a:cubicBezTo>
                      <a:pt x="29464" y="16374"/>
                      <a:pt x="30054" y="15949"/>
                      <a:pt x="30621" y="15548"/>
                    </a:cubicBezTo>
                    <a:cubicBezTo>
                      <a:pt x="31732" y="14673"/>
                      <a:pt x="32866" y="13823"/>
                      <a:pt x="33953" y="12972"/>
                    </a:cubicBezTo>
                    <a:cubicBezTo>
                      <a:pt x="34567" y="12476"/>
                      <a:pt x="35229" y="12003"/>
                      <a:pt x="35843" y="11460"/>
                    </a:cubicBezTo>
                    <a:cubicBezTo>
                      <a:pt x="35972" y="11349"/>
                      <a:pt x="35856" y="11180"/>
                      <a:pt x="35719" y="11180"/>
                    </a:cubicBezTo>
                    <a:close/>
                    <a:moveTo>
                      <a:pt x="12299" y="3677"/>
                    </a:moveTo>
                    <a:cubicBezTo>
                      <a:pt x="12176" y="3677"/>
                      <a:pt x="12063" y="3797"/>
                      <a:pt x="12145" y="3899"/>
                    </a:cubicBezTo>
                    <a:cubicBezTo>
                      <a:pt x="12334" y="4112"/>
                      <a:pt x="12499" y="4325"/>
                      <a:pt x="12688" y="4490"/>
                    </a:cubicBezTo>
                    <a:cubicBezTo>
                      <a:pt x="12853" y="4679"/>
                      <a:pt x="13066" y="4868"/>
                      <a:pt x="13208" y="5081"/>
                    </a:cubicBezTo>
                    <a:cubicBezTo>
                      <a:pt x="13562" y="5506"/>
                      <a:pt x="13869" y="5908"/>
                      <a:pt x="14200" y="6309"/>
                    </a:cubicBezTo>
                    <a:cubicBezTo>
                      <a:pt x="14815" y="7207"/>
                      <a:pt x="15382" y="8129"/>
                      <a:pt x="15901" y="9050"/>
                    </a:cubicBezTo>
                    <a:cubicBezTo>
                      <a:pt x="16988" y="10893"/>
                      <a:pt x="17933" y="12830"/>
                      <a:pt x="18808" y="14791"/>
                    </a:cubicBezTo>
                    <a:lnTo>
                      <a:pt x="19516" y="16493"/>
                    </a:lnTo>
                    <a:cubicBezTo>
                      <a:pt x="19635" y="16753"/>
                      <a:pt x="19753" y="17012"/>
                      <a:pt x="19824" y="17320"/>
                    </a:cubicBezTo>
                    <a:cubicBezTo>
                      <a:pt x="19942" y="17603"/>
                      <a:pt x="20060" y="17863"/>
                      <a:pt x="20202" y="18170"/>
                    </a:cubicBezTo>
                    <a:lnTo>
                      <a:pt x="20249" y="18170"/>
                    </a:lnTo>
                    <a:cubicBezTo>
                      <a:pt x="20178" y="17910"/>
                      <a:pt x="20131" y="17627"/>
                      <a:pt x="20060" y="17343"/>
                    </a:cubicBezTo>
                    <a:cubicBezTo>
                      <a:pt x="20013" y="17083"/>
                      <a:pt x="19918" y="16847"/>
                      <a:pt x="19824" y="16611"/>
                    </a:cubicBezTo>
                    <a:cubicBezTo>
                      <a:pt x="19658" y="16067"/>
                      <a:pt x="19469" y="15571"/>
                      <a:pt x="19256" y="15075"/>
                    </a:cubicBezTo>
                    <a:cubicBezTo>
                      <a:pt x="18855" y="14035"/>
                      <a:pt x="18430" y="13019"/>
                      <a:pt x="17957" y="12051"/>
                    </a:cubicBezTo>
                    <a:cubicBezTo>
                      <a:pt x="17012" y="10113"/>
                      <a:pt x="15949" y="8223"/>
                      <a:pt x="14744" y="6404"/>
                    </a:cubicBezTo>
                    <a:cubicBezTo>
                      <a:pt x="14389" y="5908"/>
                      <a:pt x="14035" y="5411"/>
                      <a:pt x="13657" y="4939"/>
                    </a:cubicBezTo>
                    <a:cubicBezTo>
                      <a:pt x="13444" y="4703"/>
                      <a:pt x="13279" y="4490"/>
                      <a:pt x="13066" y="4254"/>
                    </a:cubicBezTo>
                    <a:cubicBezTo>
                      <a:pt x="12853" y="4017"/>
                      <a:pt x="12617" y="3852"/>
                      <a:pt x="12357" y="3687"/>
                    </a:cubicBezTo>
                    <a:cubicBezTo>
                      <a:pt x="12338" y="3680"/>
                      <a:pt x="12318" y="3677"/>
                      <a:pt x="12299" y="3677"/>
                    </a:cubicBezTo>
                    <a:close/>
                    <a:moveTo>
                      <a:pt x="5710" y="14314"/>
                    </a:moveTo>
                    <a:cubicBezTo>
                      <a:pt x="5565" y="14314"/>
                      <a:pt x="5496" y="14607"/>
                      <a:pt x="5694" y="14673"/>
                    </a:cubicBezTo>
                    <a:cubicBezTo>
                      <a:pt x="6994" y="15240"/>
                      <a:pt x="8293" y="15737"/>
                      <a:pt x="9593" y="16256"/>
                    </a:cubicBezTo>
                    <a:cubicBezTo>
                      <a:pt x="10892" y="16776"/>
                      <a:pt x="12192" y="17272"/>
                      <a:pt x="13491" y="17792"/>
                    </a:cubicBezTo>
                    <a:cubicBezTo>
                      <a:pt x="14224" y="18076"/>
                      <a:pt x="14980" y="18312"/>
                      <a:pt x="15736" y="18619"/>
                    </a:cubicBezTo>
                    <a:cubicBezTo>
                      <a:pt x="15074" y="18312"/>
                      <a:pt x="14460" y="17981"/>
                      <a:pt x="13799" y="17698"/>
                    </a:cubicBezTo>
                    <a:cubicBezTo>
                      <a:pt x="13161" y="17390"/>
                      <a:pt x="12546" y="17107"/>
                      <a:pt x="11885" y="16847"/>
                    </a:cubicBezTo>
                    <a:cubicBezTo>
                      <a:pt x="10585" y="16304"/>
                      <a:pt x="9286" y="15737"/>
                      <a:pt x="7986" y="15217"/>
                    </a:cubicBezTo>
                    <a:cubicBezTo>
                      <a:pt x="7254" y="14910"/>
                      <a:pt x="6521" y="14602"/>
                      <a:pt x="5742" y="14319"/>
                    </a:cubicBezTo>
                    <a:cubicBezTo>
                      <a:pt x="5731" y="14316"/>
                      <a:pt x="5720" y="14314"/>
                      <a:pt x="5710" y="14314"/>
                    </a:cubicBezTo>
                    <a:close/>
                    <a:moveTo>
                      <a:pt x="32332" y="4448"/>
                    </a:moveTo>
                    <a:cubicBezTo>
                      <a:pt x="32281" y="4448"/>
                      <a:pt x="32231" y="4469"/>
                      <a:pt x="32204" y="4514"/>
                    </a:cubicBezTo>
                    <a:cubicBezTo>
                      <a:pt x="32110" y="4797"/>
                      <a:pt x="32039" y="5033"/>
                      <a:pt x="31968" y="5293"/>
                    </a:cubicBezTo>
                    <a:cubicBezTo>
                      <a:pt x="31921" y="5553"/>
                      <a:pt x="31826" y="5789"/>
                      <a:pt x="31732" y="6049"/>
                    </a:cubicBezTo>
                    <a:cubicBezTo>
                      <a:pt x="31566" y="6569"/>
                      <a:pt x="31354" y="7042"/>
                      <a:pt x="31117" y="7514"/>
                    </a:cubicBezTo>
                    <a:cubicBezTo>
                      <a:pt x="30645" y="8483"/>
                      <a:pt x="30125" y="9428"/>
                      <a:pt x="29605" y="10373"/>
                    </a:cubicBezTo>
                    <a:cubicBezTo>
                      <a:pt x="28542" y="12240"/>
                      <a:pt x="27337" y="14035"/>
                      <a:pt x="26061" y="15784"/>
                    </a:cubicBezTo>
                    <a:cubicBezTo>
                      <a:pt x="25707" y="16256"/>
                      <a:pt x="25329" y="16753"/>
                      <a:pt x="24974" y="17225"/>
                    </a:cubicBezTo>
                    <a:lnTo>
                      <a:pt x="24431" y="17934"/>
                    </a:lnTo>
                    <a:cubicBezTo>
                      <a:pt x="24242" y="18170"/>
                      <a:pt x="24076" y="18430"/>
                      <a:pt x="23911" y="18690"/>
                    </a:cubicBezTo>
                    <a:cubicBezTo>
                      <a:pt x="23911" y="18690"/>
                      <a:pt x="23911" y="18737"/>
                      <a:pt x="23935" y="18737"/>
                    </a:cubicBezTo>
                    <a:cubicBezTo>
                      <a:pt x="24147" y="18548"/>
                      <a:pt x="24360" y="18383"/>
                      <a:pt x="24549" y="18170"/>
                    </a:cubicBezTo>
                    <a:cubicBezTo>
                      <a:pt x="24738" y="17981"/>
                      <a:pt x="24903" y="17792"/>
                      <a:pt x="25092" y="17579"/>
                    </a:cubicBezTo>
                    <a:cubicBezTo>
                      <a:pt x="25447" y="17154"/>
                      <a:pt x="25801" y="16753"/>
                      <a:pt x="26156" y="16304"/>
                    </a:cubicBezTo>
                    <a:cubicBezTo>
                      <a:pt x="26841" y="15453"/>
                      <a:pt x="27479" y="14555"/>
                      <a:pt x="28093" y="13681"/>
                    </a:cubicBezTo>
                    <a:cubicBezTo>
                      <a:pt x="29298" y="11885"/>
                      <a:pt x="30432" y="10019"/>
                      <a:pt x="31377" y="8058"/>
                    </a:cubicBezTo>
                    <a:cubicBezTo>
                      <a:pt x="31637" y="7491"/>
                      <a:pt x="31897" y="6971"/>
                      <a:pt x="32110" y="6380"/>
                    </a:cubicBezTo>
                    <a:cubicBezTo>
                      <a:pt x="32204" y="6097"/>
                      <a:pt x="32322" y="5813"/>
                      <a:pt x="32370" y="5530"/>
                    </a:cubicBezTo>
                    <a:cubicBezTo>
                      <a:pt x="32464" y="5222"/>
                      <a:pt x="32488" y="4939"/>
                      <a:pt x="32488" y="4608"/>
                    </a:cubicBezTo>
                    <a:cubicBezTo>
                      <a:pt x="32503" y="4505"/>
                      <a:pt x="32417" y="4448"/>
                      <a:pt x="32332" y="4448"/>
                    </a:cubicBezTo>
                    <a:close/>
                    <a:moveTo>
                      <a:pt x="4678" y="10728"/>
                    </a:moveTo>
                    <a:cubicBezTo>
                      <a:pt x="4466" y="10751"/>
                      <a:pt x="4442" y="10964"/>
                      <a:pt x="4584" y="11011"/>
                    </a:cubicBezTo>
                    <a:cubicBezTo>
                      <a:pt x="4867" y="11106"/>
                      <a:pt x="5104" y="11200"/>
                      <a:pt x="5364" y="11247"/>
                    </a:cubicBezTo>
                    <a:cubicBezTo>
                      <a:pt x="5623" y="11318"/>
                      <a:pt x="5860" y="11413"/>
                      <a:pt x="6120" y="11484"/>
                    </a:cubicBezTo>
                    <a:cubicBezTo>
                      <a:pt x="6639" y="11673"/>
                      <a:pt x="7112" y="11885"/>
                      <a:pt x="7585" y="12098"/>
                    </a:cubicBezTo>
                    <a:cubicBezTo>
                      <a:pt x="8553" y="12570"/>
                      <a:pt x="9498" y="13090"/>
                      <a:pt x="10443" y="13610"/>
                    </a:cubicBezTo>
                    <a:cubicBezTo>
                      <a:pt x="12286" y="14673"/>
                      <a:pt x="14106" y="15878"/>
                      <a:pt x="15854" y="17154"/>
                    </a:cubicBezTo>
                    <a:cubicBezTo>
                      <a:pt x="16303" y="17509"/>
                      <a:pt x="16823" y="17887"/>
                      <a:pt x="17295" y="18241"/>
                    </a:cubicBezTo>
                    <a:lnTo>
                      <a:pt x="18004" y="18784"/>
                    </a:lnTo>
                    <a:cubicBezTo>
                      <a:pt x="18241" y="18997"/>
                      <a:pt x="18500" y="19139"/>
                      <a:pt x="18760" y="19304"/>
                    </a:cubicBezTo>
                    <a:cubicBezTo>
                      <a:pt x="18760" y="19304"/>
                      <a:pt x="18808" y="19304"/>
                      <a:pt x="18808" y="19281"/>
                    </a:cubicBezTo>
                    <a:cubicBezTo>
                      <a:pt x="18619" y="19068"/>
                      <a:pt x="18430" y="18879"/>
                      <a:pt x="18241" y="18666"/>
                    </a:cubicBezTo>
                    <a:cubicBezTo>
                      <a:pt x="18051" y="18501"/>
                      <a:pt x="17839" y="18312"/>
                      <a:pt x="17650" y="18147"/>
                    </a:cubicBezTo>
                    <a:cubicBezTo>
                      <a:pt x="17225" y="17792"/>
                      <a:pt x="16823" y="17414"/>
                      <a:pt x="16374" y="17083"/>
                    </a:cubicBezTo>
                    <a:cubicBezTo>
                      <a:pt x="15523" y="16398"/>
                      <a:pt x="14626" y="15737"/>
                      <a:pt x="13751" y="15122"/>
                    </a:cubicBezTo>
                    <a:cubicBezTo>
                      <a:pt x="11932" y="13917"/>
                      <a:pt x="10089" y="12783"/>
                      <a:pt x="8128" y="11838"/>
                    </a:cubicBezTo>
                    <a:cubicBezTo>
                      <a:pt x="7561" y="11578"/>
                      <a:pt x="7041" y="11318"/>
                      <a:pt x="6450" y="11106"/>
                    </a:cubicBezTo>
                    <a:cubicBezTo>
                      <a:pt x="6143" y="11011"/>
                      <a:pt x="5883" y="10893"/>
                      <a:pt x="5600" y="10846"/>
                    </a:cubicBezTo>
                    <a:cubicBezTo>
                      <a:pt x="5293" y="10751"/>
                      <a:pt x="5009" y="10728"/>
                      <a:pt x="4678" y="10728"/>
                    </a:cubicBezTo>
                    <a:close/>
                    <a:moveTo>
                      <a:pt x="39415" y="12078"/>
                    </a:moveTo>
                    <a:cubicBezTo>
                      <a:pt x="39382" y="12078"/>
                      <a:pt x="39347" y="12091"/>
                      <a:pt x="39316" y="12122"/>
                    </a:cubicBezTo>
                    <a:cubicBezTo>
                      <a:pt x="39127" y="12287"/>
                      <a:pt x="38915" y="12476"/>
                      <a:pt x="38725" y="12641"/>
                    </a:cubicBezTo>
                    <a:cubicBezTo>
                      <a:pt x="38560" y="12830"/>
                      <a:pt x="38347" y="13019"/>
                      <a:pt x="38135" y="13185"/>
                    </a:cubicBezTo>
                    <a:cubicBezTo>
                      <a:pt x="37733" y="13539"/>
                      <a:pt x="37308" y="13823"/>
                      <a:pt x="36906" y="14154"/>
                    </a:cubicBezTo>
                    <a:cubicBezTo>
                      <a:pt x="36008" y="14768"/>
                      <a:pt x="35110" y="15335"/>
                      <a:pt x="34189" y="15855"/>
                    </a:cubicBezTo>
                    <a:cubicBezTo>
                      <a:pt x="32322" y="16965"/>
                      <a:pt x="30409" y="17910"/>
                      <a:pt x="28424" y="18761"/>
                    </a:cubicBezTo>
                    <a:lnTo>
                      <a:pt x="26746" y="19470"/>
                    </a:lnTo>
                    <a:cubicBezTo>
                      <a:pt x="26486" y="19588"/>
                      <a:pt x="26203" y="19706"/>
                      <a:pt x="25919" y="19777"/>
                    </a:cubicBezTo>
                    <a:cubicBezTo>
                      <a:pt x="25612" y="19919"/>
                      <a:pt x="25352" y="20013"/>
                      <a:pt x="25069" y="20178"/>
                    </a:cubicBezTo>
                    <a:lnTo>
                      <a:pt x="25069" y="20202"/>
                    </a:lnTo>
                    <a:cubicBezTo>
                      <a:pt x="25329" y="20131"/>
                      <a:pt x="25589" y="20084"/>
                      <a:pt x="25896" y="20013"/>
                    </a:cubicBezTo>
                    <a:cubicBezTo>
                      <a:pt x="26156" y="19966"/>
                      <a:pt x="26392" y="19871"/>
                      <a:pt x="26628" y="19777"/>
                    </a:cubicBezTo>
                    <a:cubicBezTo>
                      <a:pt x="27148" y="19611"/>
                      <a:pt x="27668" y="19422"/>
                      <a:pt x="28164" y="19233"/>
                    </a:cubicBezTo>
                    <a:cubicBezTo>
                      <a:pt x="29204" y="18808"/>
                      <a:pt x="30196" y="18406"/>
                      <a:pt x="31165" y="17934"/>
                    </a:cubicBezTo>
                    <a:cubicBezTo>
                      <a:pt x="33126" y="16989"/>
                      <a:pt x="35016" y="15926"/>
                      <a:pt x="36812" y="14697"/>
                    </a:cubicBezTo>
                    <a:cubicBezTo>
                      <a:pt x="37308" y="14343"/>
                      <a:pt x="37828" y="13988"/>
                      <a:pt x="38300" y="13610"/>
                    </a:cubicBezTo>
                    <a:cubicBezTo>
                      <a:pt x="38536" y="13397"/>
                      <a:pt x="38725" y="13232"/>
                      <a:pt x="38962" y="13019"/>
                    </a:cubicBezTo>
                    <a:cubicBezTo>
                      <a:pt x="39198" y="12807"/>
                      <a:pt x="39387" y="12570"/>
                      <a:pt x="39529" y="12311"/>
                    </a:cubicBezTo>
                    <a:cubicBezTo>
                      <a:pt x="39599" y="12188"/>
                      <a:pt x="39513" y="12078"/>
                      <a:pt x="39415" y="12078"/>
                    </a:cubicBezTo>
                    <a:close/>
                    <a:moveTo>
                      <a:pt x="20537" y="0"/>
                    </a:moveTo>
                    <a:cubicBezTo>
                      <a:pt x="20477" y="0"/>
                      <a:pt x="20414" y="42"/>
                      <a:pt x="20414" y="119"/>
                    </a:cubicBezTo>
                    <a:cubicBezTo>
                      <a:pt x="20485" y="780"/>
                      <a:pt x="20603" y="1418"/>
                      <a:pt x="20698" y="2104"/>
                    </a:cubicBezTo>
                    <a:cubicBezTo>
                      <a:pt x="20769" y="2742"/>
                      <a:pt x="20863" y="3427"/>
                      <a:pt x="20958" y="4088"/>
                    </a:cubicBezTo>
                    <a:cubicBezTo>
                      <a:pt x="21123" y="5388"/>
                      <a:pt x="21241" y="6711"/>
                      <a:pt x="21359" y="8034"/>
                    </a:cubicBezTo>
                    <a:cubicBezTo>
                      <a:pt x="21572" y="10704"/>
                      <a:pt x="21690" y="13350"/>
                      <a:pt x="21714" y="15973"/>
                    </a:cubicBezTo>
                    <a:lnTo>
                      <a:pt x="21714" y="18194"/>
                    </a:lnTo>
                    <a:cubicBezTo>
                      <a:pt x="21714" y="18926"/>
                      <a:pt x="21714" y="19706"/>
                      <a:pt x="21690" y="20438"/>
                    </a:cubicBezTo>
                    <a:cubicBezTo>
                      <a:pt x="21690" y="20450"/>
                      <a:pt x="21696" y="20456"/>
                      <a:pt x="21702" y="20456"/>
                    </a:cubicBezTo>
                    <a:cubicBezTo>
                      <a:pt x="21708" y="20456"/>
                      <a:pt x="21714" y="20450"/>
                      <a:pt x="21714" y="20438"/>
                    </a:cubicBezTo>
                    <a:cubicBezTo>
                      <a:pt x="21808" y="19115"/>
                      <a:pt x="21926" y="17792"/>
                      <a:pt x="21950" y="16422"/>
                    </a:cubicBezTo>
                    <a:cubicBezTo>
                      <a:pt x="21997" y="15099"/>
                      <a:pt x="21997" y="13799"/>
                      <a:pt x="21926" y="12476"/>
                    </a:cubicBezTo>
                    <a:cubicBezTo>
                      <a:pt x="21832" y="9806"/>
                      <a:pt x="21666" y="7160"/>
                      <a:pt x="21336" y="4514"/>
                    </a:cubicBezTo>
                    <a:cubicBezTo>
                      <a:pt x="21241" y="3781"/>
                      <a:pt x="21170" y="3049"/>
                      <a:pt x="21052" y="2316"/>
                    </a:cubicBezTo>
                    <a:cubicBezTo>
                      <a:pt x="20934" y="1560"/>
                      <a:pt x="20840" y="828"/>
                      <a:pt x="20651" y="95"/>
                    </a:cubicBezTo>
                    <a:cubicBezTo>
                      <a:pt x="20640" y="30"/>
                      <a:pt x="20589" y="0"/>
                      <a:pt x="20537" y="0"/>
                    </a:cubicBezTo>
                    <a:close/>
                    <a:moveTo>
                      <a:pt x="9940" y="3456"/>
                    </a:moveTo>
                    <a:cubicBezTo>
                      <a:pt x="9854" y="3456"/>
                      <a:pt x="9789" y="3536"/>
                      <a:pt x="9853" y="3616"/>
                    </a:cubicBezTo>
                    <a:cubicBezTo>
                      <a:pt x="10231" y="4136"/>
                      <a:pt x="10656" y="4679"/>
                      <a:pt x="11058" y="5175"/>
                    </a:cubicBezTo>
                    <a:lnTo>
                      <a:pt x="12286" y="6758"/>
                    </a:lnTo>
                    <a:cubicBezTo>
                      <a:pt x="13090" y="7821"/>
                      <a:pt x="13869" y="8885"/>
                      <a:pt x="14626" y="9995"/>
                    </a:cubicBezTo>
                    <a:cubicBezTo>
                      <a:pt x="16138" y="12169"/>
                      <a:pt x="17555" y="14413"/>
                      <a:pt x="18926" y="16729"/>
                    </a:cubicBezTo>
                    <a:cubicBezTo>
                      <a:pt x="19304" y="17343"/>
                      <a:pt x="19658" y="17981"/>
                      <a:pt x="20036" y="18643"/>
                    </a:cubicBezTo>
                    <a:cubicBezTo>
                      <a:pt x="20414" y="19281"/>
                      <a:pt x="20769" y="19942"/>
                      <a:pt x="21123" y="20627"/>
                    </a:cubicBezTo>
                    <a:cubicBezTo>
                      <a:pt x="21123" y="20634"/>
                      <a:pt x="21128" y="20637"/>
                      <a:pt x="21135" y="20637"/>
                    </a:cubicBezTo>
                    <a:cubicBezTo>
                      <a:pt x="21154" y="20637"/>
                      <a:pt x="21188" y="20615"/>
                      <a:pt x="21170" y="20580"/>
                    </a:cubicBezTo>
                    <a:cubicBezTo>
                      <a:pt x="20580" y="19375"/>
                      <a:pt x="20013" y="18170"/>
                      <a:pt x="19351" y="17012"/>
                    </a:cubicBezTo>
                    <a:cubicBezTo>
                      <a:pt x="18713" y="15855"/>
                      <a:pt x="18051" y="14721"/>
                      <a:pt x="17343" y="13586"/>
                    </a:cubicBezTo>
                    <a:cubicBezTo>
                      <a:pt x="15972" y="11318"/>
                      <a:pt x="14460" y="9121"/>
                      <a:pt x="12853" y="6994"/>
                    </a:cubicBezTo>
                    <a:cubicBezTo>
                      <a:pt x="12428" y="6404"/>
                      <a:pt x="11979" y="5813"/>
                      <a:pt x="11507" y="5222"/>
                    </a:cubicBezTo>
                    <a:cubicBezTo>
                      <a:pt x="11034" y="4632"/>
                      <a:pt x="10585" y="4041"/>
                      <a:pt x="10065" y="3521"/>
                    </a:cubicBezTo>
                    <a:cubicBezTo>
                      <a:pt x="10027" y="3475"/>
                      <a:pt x="9981" y="3456"/>
                      <a:pt x="9940" y="3456"/>
                    </a:cubicBezTo>
                    <a:close/>
                    <a:moveTo>
                      <a:pt x="31409" y="2310"/>
                    </a:moveTo>
                    <a:cubicBezTo>
                      <a:pt x="31377" y="2310"/>
                      <a:pt x="31345" y="2326"/>
                      <a:pt x="31330" y="2363"/>
                    </a:cubicBezTo>
                    <a:cubicBezTo>
                      <a:pt x="31023" y="2954"/>
                      <a:pt x="30810" y="3568"/>
                      <a:pt x="30550" y="4206"/>
                    </a:cubicBezTo>
                    <a:cubicBezTo>
                      <a:pt x="30314" y="4821"/>
                      <a:pt x="30054" y="5435"/>
                      <a:pt x="29794" y="6049"/>
                    </a:cubicBezTo>
                    <a:cubicBezTo>
                      <a:pt x="29275" y="7278"/>
                      <a:pt x="28731" y="8483"/>
                      <a:pt x="28164" y="9688"/>
                    </a:cubicBezTo>
                    <a:cubicBezTo>
                      <a:pt x="27030" y="12074"/>
                      <a:pt x="25801" y="14437"/>
                      <a:pt x="24478" y="16753"/>
                    </a:cubicBezTo>
                    <a:cubicBezTo>
                      <a:pt x="24124" y="17390"/>
                      <a:pt x="23722" y="18028"/>
                      <a:pt x="23368" y="18666"/>
                    </a:cubicBezTo>
                    <a:cubicBezTo>
                      <a:pt x="23013" y="19328"/>
                      <a:pt x="22612" y="19966"/>
                      <a:pt x="22234" y="20627"/>
                    </a:cubicBezTo>
                    <a:cubicBezTo>
                      <a:pt x="22234" y="20651"/>
                      <a:pt x="22257" y="20651"/>
                      <a:pt x="22257" y="20651"/>
                    </a:cubicBezTo>
                    <a:cubicBezTo>
                      <a:pt x="23013" y="19564"/>
                      <a:pt x="23769" y="18430"/>
                      <a:pt x="24431" y="17272"/>
                    </a:cubicBezTo>
                    <a:cubicBezTo>
                      <a:pt x="25116" y="16162"/>
                      <a:pt x="25778" y="15004"/>
                      <a:pt x="26392" y="13846"/>
                    </a:cubicBezTo>
                    <a:cubicBezTo>
                      <a:pt x="27668" y="11507"/>
                      <a:pt x="28802" y="9097"/>
                      <a:pt x="29842" y="6687"/>
                    </a:cubicBezTo>
                    <a:cubicBezTo>
                      <a:pt x="30149" y="6002"/>
                      <a:pt x="30409" y="5317"/>
                      <a:pt x="30692" y="4608"/>
                    </a:cubicBezTo>
                    <a:cubicBezTo>
                      <a:pt x="30976" y="3899"/>
                      <a:pt x="31259" y="3214"/>
                      <a:pt x="31472" y="2482"/>
                    </a:cubicBezTo>
                    <a:cubicBezTo>
                      <a:pt x="31553" y="2385"/>
                      <a:pt x="31479" y="2310"/>
                      <a:pt x="31409" y="2310"/>
                    </a:cubicBezTo>
                    <a:close/>
                    <a:moveTo>
                      <a:pt x="2467" y="11739"/>
                    </a:moveTo>
                    <a:cubicBezTo>
                      <a:pt x="2372" y="11739"/>
                      <a:pt x="2322" y="11853"/>
                      <a:pt x="2434" y="11909"/>
                    </a:cubicBezTo>
                    <a:cubicBezTo>
                      <a:pt x="3024" y="12192"/>
                      <a:pt x="3639" y="12405"/>
                      <a:pt x="4277" y="12665"/>
                    </a:cubicBezTo>
                    <a:cubicBezTo>
                      <a:pt x="4891" y="12901"/>
                      <a:pt x="5505" y="13185"/>
                      <a:pt x="6120" y="13445"/>
                    </a:cubicBezTo>
                    <a:cubicBezTo>
                      <a:pt x="7348" y="13941"/>
                      <a:pt x="8553" y="14508"/>
                      <a:pt x="9758" y="15051"/>
                    </a:cubicBezTo>
                    <a:cubicBezTo>
                      <a:pt x="12145" y="16185"/>
                      <a:pt x="14507" y="17414"/>
                      <a:pt x="16823" y="18761"/>
                    </a:cubicBezTo>
                    <a:cubicBezTo>
                      <a:pt x="17461" y="19115"/>
                      <a:pt x="18075" y="19493"/>
                      <a:pt x="18737" y="19848"/>
                    </a:cubicBezTo>
                    <a:cubicBezTo>
                      <a:pt x="19398" y="20202"/>
                      <a:pt x="20036" y="20604"/>
                      <a:pt x="20674" y="21005"/>
                    </a:cubicBezTo>
                    <a:cubicBezTo>
                      <a:pt x="20721" y="21005"/>
                      <a:pt x="20721" y="20982"/>
                      <a:pt x="20721" y="20982"/>
                    </a:cubicBezTo>
                    <a:cubicBezTo>
                      <a:pt x="19611" y="20202"/>
                      <a:pt x="18500" y="19470"/>
                      <a:pt x="17343" y="18784"/>
                    </a:cubicBezTo>
                    <a:cubicBezTo>
                      <a:pt x="16232" y="18099"/>
                      <a:pt x="15074" y="17461"/>
                      <a:pt x="13917" y="16847"/>
                    </a:cubicBezTo>
                    <a:cubicBezTo>
                      <a:pt x="11578" y="15571"/>
                      <a:pt x="9168" y="14413"/>
                      <a:pt x="6734" y="13374"/>
                    </a:cubicBezTo>
                    <a:cubicBezTo>
                      <a:pt x="6072" y="13090"/>
                      <a:pt x="5387" y="12830"/>
                      <a:pt x="4678" y="12523"/>
                    </a:cubicBezTo>
                    <a:cubicBezTo>
                      <a:pt x="3970" y="12263"/>
                      <a:pt x="3284" y="11956"/>
                      <a:pt x="2552" y="11767"/>
                    </a:cubicBezTo>
                    <a:cubicBezTo>
                      <a:pt x="2522" y="11747"/>
                      <a:pt x="2493" y="11739"/>
                      <a:pt x="2467" y="11739"/>
                    </a:cubicBezTo>
                    <a:close/>
                    <a:moveTo>
                      <a:pt x="39721" y="9759"/>
                    </a:moveTo>
                    <a:cubicBezTo>
                      <a:pt x="39704" y="9759"/>
                      <a:pt x="39687" y="9766"/>
                      <a:pt x="39671" y="9782"/>
                    </a:cubicBezTo>
                    <a:cubicBezTo>
                      <a:pt x="39151" y="10161"/>
                      <a:pt x="38655" y="10562"/>
                      <a:pt x="38111" y="10987"/>
                    </a:cubicBezTo>
                    <a:lnTo>
                      <a:pt x="36528" y="12240"/>
                    </a:lnTo>
                    <a:cubicBezTo>
                      <a:pt x="35465" y="13019"/>
                      <a:pt x="34378" y="13799"/>
                      <a:pt x="33291" y="14555"/>
                    </a:cubicBezTo>
                    <a:cubicBezTo>
                      <a:pt x="31117" y="16067"/>
                      <a:pt x="28873" y="17509"/>
                      <a:pt x="26557" y="18855"/>
                    </a:cubicBezTo>
                    <a:cubicBezTo>
                      <a:pt x="25919" y="19233"/>
                      <a:pt x="25258" y="19588"/>
                      <a:pt x="24644" y="19966"/>
                    </a:cubicBezTo>
                    <a:cubicBezTo>
                      <a:pt x="24006" y="20344"/>
                      <a:pt x="23320" y="20698"/>
                      <a:pt x="22659" y="21053"/>
                    </a:cubicBezTo>
                    <a:cubicBezTo>
                      <a:pt x="22659" y="21053"/>
                      <a:pt x="22659" y="21100"/>
                      <a:pt x="22706" y="21100"/>
                    </a:cubicBezTo>
                    <a:cubicBezTo>
                      <a:pt x="23911" y="20509"/>
                      <a:pt x="25092" y="19942"/>
                      <a:pt x="26274" y="19281"/>
                    </a:cubicBezTo>
                    <a:cubicBezTo>
                      <a:pt x="27432" y="18643"/>
                      <a:pt x="28566" y="17958"/>
                      <a:pt x="29700" y="17272"/>
                    </a:cubicBezTo>
                    <a:cubicBezTo>
                      <a:pt x="31944" y="15902"/>
                      <a:pt x="34165" y="14390"/>
                      <a:pt x="36292" y="12783"/>
                    </a:cubicBezTo>
                    <a:cubicBezTo>
                      <a:pt x="36883" y="12358"/>
                      <a:pt x="37473" y="11909"/>
                      <a:pt x="38064" y="11436"/>
                    </a:cubicBezTo>
                    <a:cubicBezTo>
                      <a:pt x="38655" y="10964"/>
                      <a:pt x="39245" y="10515"/>
                      <a:pt x="39765" y="9995"/>
                    </a:cubicBezTo>
                    <a:cubicBezTo>
                      <a:pt x="39863" y="9917"/>
                      <a:pt x="39799" y="9759"/>
                      <a:pt x="39721" y="9759"/>
                    </a:cubicBezTo>
                    <a:close/>
                    <a:moveTo>
                      <a:pt x="7846" y="19896"/>
                    </a:moveTo>
                    <a:cubicBezTo>
                      <a:pt x="6886" y="19896"/>
                      <a:pt x="5924" y="19927"/>
                      <a:pt x="4962" y="19989"/>
                    </a:cubicBezTo>
                    <a:cubicBezTo>
                      <a:pt x="4348" y="20037"/>
                      <a:pt x="3757" y="20084"/>
                      <a:pt x="3143" y="20202"/>
                    </a:cubicBezTo>
                    <a:lnTo>
                      <a:pt x="2245" y="20391"/>
                    </a:lnTo>
                    <a:cubicBezTo>
                      <a:pt x="1961" y="20462"/>
                      <a:pt x="1701" y="20580"/>
                      <a:pt x="1394" y="20746"/>
                    </a:cubicBezTo>
                    <a:cubicBezTo>
                      <a:pt x="1372" y="20790"/>
                      <a:pt x="1434" y="20984"/>
                      <a:pt x="1562" y="20984"/>
                    </a:cubicBezTo>
                    <a:cubicBezTo>
                      <a:pt x="1569" y="20984"/>
                      <a:pt x="1576" y="20983"/>
                      <a:pt x="1583" y="20982"/>
                    </a:cubicBezTo>
                    <a:cubicBezTo>
                      <a:pt x="1843" y="20911"/>
                      <a:pt x="2103" y="20864"/>
                      <a:pt x="2339" y="20793"/>
                    </a:cubicBezTo>
                    <a:cubicBezTo>
                      <a:pt x="2623" y="20746"/>
                      <a:pt x="2883" y="20675"/>
                      <a:pt x="3119" y="20627"/>
                    </a:cubicBezTo>
                    <a:cubicBezTo>
                      <a:pt x="3639" y="20533"/>
                      <a:pt x="4159" y="20462"/>
                      <a:pt x="4678" y="20415"/>
                    </a:cubicBezTo>
                    <a:cubicBezTo>
                      <a:pt x="5742" y="20320"/>
                      <a:pt x="6828" y="20297"/>
                      <a:pt x="7892" y="20297"/>
                    </a:cubicBezTo>
                    <a:cubicBezTo>
                      <a:pt x="10065" y="20297"/>
                      <a:pt x="12216" y="20415"/>
                      <a:pt x="14342" y="20675"/>
                    </a:cubicBezTo>
                    <a:cubicBezTo>
                      <a:pt x="14933" y="20746"/>
                      <a:pt x="15547" y="20816"/>
                      <a:pt x="16138" y="20911"/>
                    </a:cubicBezTo>
                    <a:cubicBezTo>
                      <a:pt x="16445" y="20935"/>
                      <a:pt x="16728" y="21005"/>
                      <a:pt x="17036" y="21029"/>
                    </a:cubicBezTo>
                    <a:cubicBezTo>
                      <a:pt x="17319" y="21100"/>
                      <a:pt x="17650" y="21100"/>
                      <a:pt x="17933" y="21124"/>
                    </a:cubicBezTo>
                    <a:cubicBezTo>
                      <a:pt x="17957" y="21124"/>
                      <a:pt x="17957" y="21100"/>
                      <a:pt x="17933" y="21100"/>
                    </a:cubicBezTo>
                    <a:cubicBezTo>
                      <a:pt x="17673" y="21005"/>
                      <a:pt x="17414" y="20911"/>
                      <a:pt x="17130" y="20864"/>
                    </a:cubicBezTo>
                    <a:cubicBezTo>
                      <a:pt x="16870" y="20793"/>
                      <a:pt x="16634" y="20746"/>
                      <a:pt x="16374" y="20675"/>
                    </a:cubicBezTo>
                    <a:cubicBezTo>
                      <a:pt x="15854" y="20557"/>
                      <a:pt x="15311" y="20462"/>
                      <a:pt x="14744" y="20391"/>
                    </a:cubicBezTo>
                    <a:cubicBezTo>
                      <a:pt x="13657" y="20202"/>
                      <a:pt x="12570" y="20084"/>
                      <a:pt x="11459" y="20037"/>
                    </a:cubicBezTo>
                    <a:cubicBezTo>
                      <a:pt x="10261" y="19945"/>
                      <a:pt x="9055" y="19896"/>
                      <a:pt x="7846" y="19896"/>
                    </a:cubicBezTo>
                    <a:close/>
                    <a:moveTo>
                      <a:pt x="38961" y="19587"/>
                    </a:moveTo>
                    <a:cubicBezTo>
                      <a:pt x="38954" y="19587"/>
                      <a:pt x="38946" y="19587"/>
                      <a:pt x="38938" y="19588"/>
                    </a:cubicBezTo>
                    <a:cubicBezTo>
                      <a:pt x="37544" y="19753"/>
                      <a:pt x="36150" y="19966"/>
                      <a:pt x="34780" y="20178"/>
                    </a:cubicBezTo>
                    <a:cubicBezTo>
                      <a:pt x="33386" y="20391"/>
                      <a:pt x="31992" y="20557"/>
                      <a:pt x="30621" y="20793"/>
                    </a:cubicBezTo>
                    <a:cubicBezTo>
                      <a:pt x="29818" y="20911"/>
                      <a:pt x="29038" y="21100"/>
                      <a:pt x="28259" y="21218"/>
                    </a:cubicBezTo>
                    <a:cubicBezTo>
                      <a:pt x="28967" y="21147"/>
                      <a:pt x="29676" y="21124"/>
                      <a:pt x="30338" y="21053"/>
                    </a:cubicBezTo>
                    <a:cubicBezTo>
                      <a:pt x="31047" y="21005"/>
                      <a:pt x="31732" y="20911"/>
                      <a:pt x="32441" y="20816"/>
                    </a:cubicBezTo>
                    <a:lnTo>
                      <a:pt x="36599" y="20297"/>
                    </a:lnTo>
                    <a:cubicBezTo>
                      <a:pt x="37402" y="20178"/>
                      <a:pt x="38206" y="20084"/>
                      <a:pt x="39009" y="19942"/>
                    </a:cubicBezTo>
                    <a:cubicBezTo>
                      <a:pt x="39237" y="19874"/>
                      <a:pt x="39157" y="19587"/>
                      <a:pt x="38961" y="19587"/>
                    </a:cubicBezTo>
                    <a:close/>
                    <a:moveTo>
                      <a:pt x="10727" y="20769"/>
                    </a:moveTo>
                    <a:cubicBezTo>
                      <a:pt x="9971" y="20769"/>
                      <a:pt x="9191" y="20769"/>
                      <a:pt x="8435" y="20793"/>
                    </a:cubicBezTo>
                    <a:cubicBezTo>
                      <a:pt x="6899" y="20864"/>
                      <a:pt x="5364" y="20958"/>
                      <a:pt x="3851" y="21124"/>
                    </a:cubicBezTo>
                    <a:cubicBezTo>
                      <a:pt x="3001" y="21194"/>
                      <a:pt x="2103" y="21265"/>
                      <a:pt x="1276" y="21478"/>
                    </a:cubicBezTo>
                    <a:cubicBezTo>
                      <a:pt x="1118" y="21501"/>
                      <a:pt x="1133" y="21739"/>
                      <a:pt x="1258" y="21739"/>
                    </a:cubicBezTo>
                    <a:cubicBezTo>
                      <a:pt x="1264" y="21739"/>
                      <a:pt x="1270" y="21739"/>
                      <a:pt x="1276" y="21738"/>
                    </a:cubicBezTo>
                    <a:cubicBezTo>
                      <a:pt x="2056" y="21691"/>
                      <a:pt x="2788" y="21573"/>
                      <a:pt x="3568" y="21478"/>
                    </a:cubicBezTo>
                    <a:cubicBezTo>
                      <a:pt x="4324" y="21383"/>
                      <a:pt x="5104" y="21336"/>
                      <a:pt x="5860" y="21265"/>
                    </a:cubicBezTo>
                    <a:cubicBezTo>
                      <a:pt x="7372" y="21147"/>
                      <a:pt x="8908" y="21053"/>
                      <a:pt x="10420" y="21029"/>
                    </a:cubicBezTo>
                    <a:cubicBezTo>
                      <a:pt x="10822" y="21029"/>
                      <a:pt x="11270" y="21005"/>
                      <a:pt x="11672" y="21005"/>
                    </a:cubicBezTo>
                    <a:cubicBezTo>
                      <a:pt x="11908" y="21005"/>
                      <a:pt x="12121" y="21005"/>
                      <a:pt x="12357" y="20982"/>
                    </a:cubicBezTo>
                    <a:cubicBezTo>
                      <a:pt x="12594" y="20935"/>
                      <a:pt x="12806" y="20911"/>
                      <a:pt x="13042" y="20911"/>
                    </a:cubicBezTo>
                    <a:cubicBezTo>
                      <a:pt x="12641" y="20911"/>
                      <a:pt x="12263" y="20816"/>
                      <a:pt x="11861" y="20793"/>
                    </a:cubicBezTo>
                    <a:cubicBezTo>
                      <a:pt x="11459" y="20769"/>
                      <a:pt x="11105" y="20769"/>
                      <a:pt x="10727" y="20769"/>
                    </a:cubicBezTo>
                    <a:close/>
                    <a:moveTo>
                      <a:pt x="43144" y="20344"/>
                    </a:moveTo>
                    <a:cubicBezTo>
                      <a:pt x="42482" y="20415"/>
                      <a:pt x="41844" y="20533"/>
                      <a:pt x="41159" y="20627"/>
                    </a:cubicBezTo>
                    <a:cubicBezTo>
                      <a:pt x="40498" y="20698"/>
                      <a:pt x="39836" y="20793"/>
                      <a:pt x="39174" y="20887"/>
                    </a:cubicBezTo>
                    <a:cubicBezTo>
                      <a:pt x="37875" y="21053"/>
                      <a:pt x="36552" y="21171"/>
                      <a:pt x="35229" y="21289"/>
                    </a:cubicBezTo>
                    <a:cubicBezTo>
                      <a:pt x="32559" y="21502"/>
                      <a:pt x="29912" y="21620"/>
                      <a:pt x="27266" y="21643"/>
                    </a:cubicBezTo>
                    <a:lnTo>
                      <a:pt x="25069" y="21643"/>
                    </a:lnTo>
                    <a:cubicBezTo>
                      <a:pt x="24313" y="21643"/>
                      <a:pt x="23557" y="21643"/>
                      <a:pt x="22824" y="21620"/>
                    </a:cubicBezTo>
                    <a:cubicBezTo>
                      <a:pt x="22777" y="21620"/>
                      <a:pt x="22777" y="21643"/>
                      <a:pt x="22824" y="21643"/>
                    </a:cubicBezTo>
                    <a:cubicBezTo>
                      <a:pt x="24147" y="21738"/>
                      <a:pt x="25471" y="21856"/>
                      <a:pt x="26841" y="21880"/>
                    </a:cubicBezTo>
                    <a:cubicBezTo>
                      <a:pt x="27436" y="21901"/>
                      <a:pt x="28026" y="21913"/>
                      <a:pt x="28615" y="21913"/>
                    </a:cubicBezTo>
                    <a:cubicBezTo>
                      <a:pt x="29337" y="21913"/>
                      <a:pt x="30058" y="21895"/>
                      <a:pt x="30787" y="21856"/>
                    </a:cubicBezTo>
                    <a:cubicBezTo>
                      <a:pt x="33457" y="21762"/>
                      <a:pt x="36103" y="21596"/>
                      <a:pt x="38725" y="21265"/>
                    </a:cubicBezTo>
                    <a:cubicBezTo>
                      <a:pt x="39482" y="21171"/>
                      <a:pt x="40214" y="21100"/>
                      <a:pt x="40946" y="20982"/>
                    </a:cubicBezTo>
                    <a:cubicBezTo>
                      <a:pt x="41679" y="20864"/>
                      <a:pt x="42435" y="20769"/>
                      <a:pt x="43167" y="20580"/>
                    </a:cubicBezTo>
                    <a:cubicBezTo>
                      <a:pt x="43286" y="20557"/>
                      <a:pt x="43286" y="20344"/>
                      <a:pt x="43144" y="20344"/>
                    </a:cubicBezTo>
                    <a:close/>
                    <a:moveTo>
                      <a:pt x="42010" y="21407"/>
                    </a:moveTo>
                    <a:cubicBezTo>
                      <a:pt x="41254" y="21478"/>
                      <a:pt x="40498" y="21596"/>
                      <a:pt x="39741" y="21691"/>
                    </a:cubicBezTo>
                    <a:cubicBezTo>
                      <a:pt x="38962" y="21762"/>
                      <a:pt x="38206" y="21832"/>
                      <a:pt x="37426" y="21880"/>
                    </a:cubicBezTo>
                    <a:cubicBezTo>
                      <a:pt x="35937" y="21998"/>
                      <a:pt x="34378" y="22092"/>
                      <a:pt x="32890" y="22116"/>
                    </a:cubicBezTo>
                    <a:cubicBezTo>
                      <a:pt x="32464" y="22116"/>
                      <a:pt x="32015" y="22163"/>
                      <a:pt x="31614" y="22163"/>
                    </a:cubicBezTo>
                    <a:cubicBezTo>
                      <a:pt x="31377" y="22163"/>
                      <a:pt x="31165" y="22163"/>
                      <a:pt x="30928" y="22187"/>
                    </a:cubicBezTo>
                    <a:cubicBezTo>
                      <a:pt x="30692" y="22210"/>
                      <a:pt x="30480" y="22234"/>
                      <a:pt x="30243" y="22234"/>
                    </a:cubicBezTo>
                    <a:cubicBezTo>
                      <a:pt x="30645" y="22234"/>
                      <a:pt x="31023" y="22329"/>
                      <a:pt x="31425" y="22352"/>
                    </a:cubicBezTo>
                    <a:cubicBezTo>
                      <a:pt x="31826" y="22399"/>
                      <a:pt x="32181" y="22399"/>
                      <a:pt x="32559" y="22399"/>
                    </a:cubicBezTo>
                    <a:cubicBezTo>
                      <a:pt x="33315" y="22399"/>
                      <a:pt x="34095" y="22399"/>
                      <a:pt x="34851" y="22352"/>
                    </a:cubicBezTo>
                    <a:cubicBezTo>
                      <a:pt x="36386" y="22305"/>
                      <a:pt x="37946" y="22187"/>
                      <a:pt x="39434" y="22045"/>
                    </a:cubicBezTo>
                    <a:cubicBezTo>
                      <a:pt x="40309" y="21951"/>
                      <a:pt x="41183" y="21880"/>
                      <a:pt x="42010" y="21691"/>
                    </a:cubicBezTo>
                    <a:cubicBezTo>
                      <a:pt x="42199" y="21643"/>
                      <a:pt x="42151" y="21407"/>
                      <a:pt x="42010" y="21407"/>
                    </a:cubicBezTo>
                    <a:close/>
                    <a:moveTo>
                      <a:pt x="14831" y="21250"/>
                    </a:moveTo>
                    <a:cubicBezTo>
                      <a:pt x="14061" y="21250"/>
                      <a:pt x="13288" y="21261"/>
                      <a:pt x="12499" y="21289"/>
                    </a:cubicBezTo>
                    <a:cubicBezTo>
                      <a:pt x="9853" y="21383"/>
                      <a:pt x="7183" y="21549"/>
                      <a:pt x="4560" y="21880"/>
                    </a:cubicBezTo>
                    <a:cubicBezTo>
                      <a:pt x="3828" y="21974"/>
                      <a:pt x="3095" y="22069"/>
                      <a:pt x="2339" y="22187"/>
                    </a:cubicBezTo>
                    <a:cubicBezTo>
                      <a:pt x="1607" y="22305"/>
                      <a:pt x="874" y="22376"/>
                      <a:pt x="118" y="22565"/>
                    </a:cubicBezTo>
                    <a:cubicBezTo>
                      <a:pt x="7" y="22632"/>
                      <a:pt x="1" y="22803"/>
                      <a:pt x="138" y="22803"/>
                    </a:cubicBezTo>
                    <a:cubicBezTo>
                      <a:pt x="147" y="22803"/>
                      <a:pt x="156" y="22802"/>
                      <a:pt x="166" y="22801"/>
                    </a:cubicBezTo>
                    <a:cubicBezTo>
                      <a:pt x="803" y="22754"/>
                      <a:pt x="1465" y="22636"/>
                      <a:pt x="2150" y="22541"/>
                    </a:cubicBezTo>
                    <a:cubicBezTo>
                      <a:pt x="2788" y="22447"/>
                      <a:pt x="3473" y="22352"/>
                      <a:pt x="4111" y="22281"/>
                    </a:cubicBezTo>
                    <a:cubicBezTo>
                      <a:pt x="5411" y="22092"/>
                      <a:pt x="6758" y="21974"/>
                      <a:pt x="8081" y="21856"/>
                    </a:cubicBezTo>
                    <a:cubicBezTo>
                      <a:pt x="10727" y="21643"/>
                      <a:pt x="13397" y="21525"/>
                      <a:pt x="16020" y="21502"/>
                    </a:cubicBezTo>
                    <a:lnTo>
                      <a:pt x="18241" y="21502"/>
                    </a:lnTo>
                    <a:cubicBezTo>
                      <a:pt x="18973" y="21502"/>
                      <a:pt x="19753" y="21502"/>
                      <a:pt x="20485" y="21525"/>
                    </a:cubicBezTo>
                    <a:cubicBezTo>
                      <a:pt x="20509" y="21525"/>
                      <a:pt x="20509" y="21502"/>
                      <a:pt x="20485" y="21502"/>
                    </a:cubicBezTo>
                    <a:cubicBezTo>
                      <a:pt x="19162" y="21407"/>
                      <a:pt x="17815" y="21289"/>
                      <a:pt x="16468" y="21265"/>
                    </a:cubicBezTo>
                    <a:cubicBezTo>
                      <a:pt x="15920" y="21256"/>
                      <a:pt x="15376" y="21250"/>
                      <a:pt x="14831" y="21250"/>
                    </a:cubicBezTo>
                    <a:close/>
                    <a:moveTo>
                      <a:pt x="25352" y="22069"/>
                    </a:moveTo>
                    <a:cubicBezTo>
                      <a:pt x="25329" y="22069"/>
                      <a:pt x="25329" y="22092"/>
                      <a:pt x="25352" y="22092"/>
                    </a:cubicBezTo>
                    <a:cubicBezTo>
                      <a:pt x="25612" y="22187"/>
                      <a:pt x="25896" y="22281"/>
                      <a:pt x="26156" y="22329"/>
                    </a:cubicBezTo>
                    <a:cubicBezTo>
                      <a:pt x="26416" y="22399"/>
                      <a:pt x="26652" y="22447"/>
                      <a:pt x="26912" y="22518"/>
                    </a:cubicBezTo>
                    <a:cubicBezTo>
                      <a:pt x="27455" y="22636"/>
                      <a:pt x="27975" y="22707"/>
                      <a:pt x="28542" y="22801"/>
                    </a:cubicBezTo>
                    <a:cubicBezTo>
                      <a:pt x="29629" y="22967"/>
                      <a:pt x="30739" y="23108"/>
                      <a:pt x="31826" y="23156"/>
                    </a:cubicBezTo>
                    <a:cubicBezTo>
                      <a:pt x="32990" y="23232"/>
                      <a:pt x="34161" y="23274"/>
                      <a:pt x="35335" y="23274"/>
                    </a:cubicBezTo>
                    <a:cubicBezTo>
                      <a:pt x="36330" y="23274"/>
                      <a:pt x="37327" y="23244"/>
                      <a:pt x="38324" y="23179"/>
                    </a:cubicBezTo>
                    <a:cubicBezTo>
                      <a:pt x="38938" y="23156"/>
                      <a:pt x="39529" y="23108"/>
                      <a:pt x="40143" y="22967"/>
                    </a:cubicBezTo>
                    <a:lnTo>
                      <a:pt x="41041" y="22801"/>
                    </a:lnTo>
                    <a:cubicBezTo>
                      <a:pt x="41324" y="22707"/>
                      <a:pt x="41608" y="22588"/>
                      <a:pt x="41892" y="22447"/>
                    </a:cubicBezTo>
                    <a:cubicBezTo>
                      <a:pt x="41914" y="22402"/>
                      <a:pt x="41873" y="22209"/>
                      <a:pt x="41748" y="22209"/>
                    </a:cubicBezTo>
                    <a:cubicBezTo>
                      <a:pt x="41741" y="22209"/>
                      <a:pt x="41734" y="22209"/>
                      <a:pt x="41726" y="22210"/>
                    </a:cubicBezTo>
                    <a:cubicBezTo>
                      <a:pt x="41443" y="22281"/>
                      <a:pt x="41183" y="22329"/>
                      <a:pt x="40946" y="22399"/>
                    </a:cubicBezTo>
                    <a:cubicBezTo>
                      <a:pt x="40687" y="22447"/>
                      <a:pt x="40427" y="22518"/>
                      <a:pt x="40190" y="22565"/>
                    </a:cubicBezTo>
                    <a:cubicBezTo>
                      <a:pt x="39647" y="22659"/>
                      <a:pt x="39151" y="22707"/>
                      <a:pt x="38607" y="22777"/>
                    </a:cubicBezTo>
                    <a:cubicBezTo>
                      <a:pt x="37544" y="22872"/>
                      <a:pt x="36457" y="22896"/>
                      <a:pt x="35394" y="22896"/>
                    </a:cubicBezTo>
                    <a:cubicBezTo>
                      <a:pt x="33244" y="22896"/>
                      <a:pt x="31094" y="22777"/>
                      <a:pt x="28944" y="22518"/>
                    </a:cubicBezTo>
                    <a:cubicBezTo>
                      <a:pt x="28353" y="22447"/>
                      <a:pt x="27739" y="22352"/>
                      <a:pt x="27148" y="22281"/>
                    </a:cubicBezTo>
                    <a:cubicBezTo>
                      <a:pt x="26865" y="22234"/>
                      <a:pt x="26557" y="22187"/>
                      <a:pt x="26274" y="22163"/>
                    </a:cubicBezTo>
                    <a:cubicBezTo>
                      <a:pt x="25967" y="22092"/>
                      <a:pt x="25660" y="22092"/>
                      <a:pt x="25352" y="22069"/>
                    </a:cubicBezTo>
                    <a:close/>
                    <a:moveTo>
                      <a:pt x="15051" y="21974"/>
                    </a:moveTo>
                    <a:lnTo>
                      <a:pt x="15051" y="21974"/>
                    </a:lnTo>
                    <a:cubicBezTo>
                      <a:pt x="14342" y="22045"/>
                      <a:pt x="13633" y="22069"/>
                      <a:pt x="12948" y="22116"/>
                    </a:cubicBezTo>
                    <a:cubicBezTo>
                      <a:pt x="12239" y="22187"/>
                      <a:pt x="11554" y="22281"/>
                      <a:pt x="10845" y="22352"/>
                    </a:cubicBezTo>
                    <a:lnTo>
                      <a:pt x="6687" y="22896"/>
                    </a:lnTo>
                    <a:cubicBezTo>
                      <a:pt x="5883" y="23014"/>
                      <a:pt x="5104" y="23108"/>
                      <a:pt x="4300" y="23250"/>
                    </a:cubicBezTo>
                    <a:cubicBezTo>
                      <a:pt x="4072" y="23296"/>
                      <a:pt x="4152" y="23606"/>
                      <a:pt x="4328" y="23606"/>
                    </a:cubicBezTo>
                    <a:cubicBezTo>
                      <a:pt x="4335" y="23606"/>
                      <a:pt x="4341" y="23605"/>
                      <a:pt x="4348" y="23604"/>
                    </a:cubicBezTo>
                    <a:cubicBezTo>
                      <a:pt x="5742" y="23415"/>
                      <a:pt x="7136" y="23226"/>
                      <a:pt x="8506" y="23014"/>
                    </a:cubicBezTo>
                    <a:cubicBezTo>
                      <a:pt x="9900" y="22801"/>
                      <a:pt x="11294" y="22636"/>
                      <a:pt x="12688" y="22399"/>
                    </a:cubicBezTo>
                    <a:cubicBezTo>
                      <a:pt x="13491" y="22281"/>
                      <a:pt x="14247" y="22092"/>
                      <a:pt x="15051" y="21974"/>
                    </a:cubicBezTo>
                    <a:close/>
                    <a:moveTo>
                      <a:pt x="27573" y="24573"/>
                    </a:moveTo>
                    <a:lnTo>
                      <a:pt x="27573" y="24573"/>
                    </a:lnTo>
                    <a:cubicBezTo>
                      <a:pt x="28211" y="24880"/>
                      <a:pt x="28849" y="25187"/>
                      <a:pt x="29487" y="25495"/>
                    </a:cubicBezTo>
                    <a:cubicBezTo>
                      <a:pt x="30149" y="25778"/>
                      <a:pt x="30763" y="26085"/>
                      <a:pt x="31401" y="26345"/>
                    </a:cubicBezTo>
                    <a:cubicBezTo>
                      <a:pt x="32700" y="26889"/>
                      <a:pt x="34000" y="27432"/>
                      <a:pt x="35300" y="27976"/>
                    </a:cubicBezTo>
                    <a:cubicBezTo>
                      <a:pt x="36056" y="28259"/>
                      <a:pt x="36788" y="28590"/>
                      <a:pt x="37544" y="28850"/>
                    </a:cubicBezTo>
                    <a:cubicBezTo>
                      <a:pt x="37562" y="28856"/>
                      <a:pt x="37579" y="28860"/>
                      <a:pt x="37595" y="28860"/>
                    </a:cubicBezTo>
                    <a:cubicBezTo>
                      <a:pt x="37748" y="28860"/>
                      <a:pt x="37807" y="28581"/>
                      <a:pt x="37615" y="28495"/>
                    </a:cubicBezTo>
                    <a:cubicBezTo>
                      <a:pt x="36315" y="27928"/>
                      <a:pt x="35016" y="27432"/>
                      <a:pt x="33716" y="26936"/>
                    </a:cubicBezTo>
                    <a:cubicBezTo>
                      <a:pt x="32417" y="26392"/>
                      <a:pt x="31117" y="25896"/>
                      <a:pt x="29818" y="25400"/>
                    </a:cubicBezTo>
                    <a:cubicBezTo>
                      <a:pt x="29085" y="25093"/>
                      <a:pt x="28306" y="24880"/>
                      <a:pt x="27573" y="24573"/>
                    </a:cubicBezTo>
                    <a:close/>
                    <a:moveTo>
                      <a:pt x="18241" y="22967"/>
                    </a:moveTo>
                    <a:cubicBezTo>
                      <a:pt x="17981" y="23037"/>
                      <a:pt x="17697" y="23085"/>
                      <a:pt x="17414" y="23156"/>
                    </a:cubicBezTo>
                    <a:cubicBezTo>
                      <a:pt x="17154" y="23203"/>
                      <a:pt x="16917" y="23297"/>
                      <a:pt x="16681" y="23392"/>
                    </a:cubicBezTo>
                    <a:cubicBezTo>
                      <a:pt x="16138" y="23557"/>
                      <a:pt x="15641" y="23746"/>
                      <a:pt x="15145" y="23959"/>
                    </a:cubicBezTo>
                    <a:cubicBezTo>
                      <a:pt x="14106" y="24361"/>
                      <a:pt x="13090" y="24786"/>
                      <a:pt x="12121" y="25258"/>
                    </a:cubicBezTo>
                    <a:cubicBezTo>
                      <a:pt x="10184" y="26203"/>
                      <a:pt x="8293" y="27267"/>
                      <a:pt x="6474" y="28472"/>
                    </a:cubicBezTo>
                    <a:cubicBezTo>
                      <a:pt x="5978" y="28826"/>
                      <a:pt x="5482" y="29181"/>
                      <a:pt x="5009" y="29559"/>
                    </a:cubicBezTo>
                    <a:cubicBezTo>
                      <a:pt x="4773" y="29771"/>
                      <a:pt x="4560" y="29937"/>
                      <a:pt x="4324" y="30149"/>
                    </a:cubicBezTo>
                    <a:cubicBezTo>
                      <a:pt x="4088" y="30362"/>
                      <a:pt x="3922" y="30598"/>
                      <a:pt x="3757" y="30858"/>
                    </a:cubicBezTo>
                    <a:cubicBezTo>
                      <a:pt x="3703" y="31001"/>
                      <a:pt x="3785" y="31104"/>
                      <a:pt x="3880" y="31104"/>
                    </a:cubicBezTo>
                    <a:cubicBezTo>
                      <a:pt x="3910" y="31104"/>
                      <a:pt x="3941" y="31094"/>
                      <a:pt x="3970" y="31071"/>
                    </a:cubicBezTo>
                    <a:cubicBezTo>
                      <a:pt x="4182" y="30905"/>
                      <a:pt x="4395" y="30716"/>
                      <a:pt x="4560" y="30551"/>
                    </a:cubicBezTo>
                    <a:cubicBezTo>
                      <a:pt x="4749" y="30362"/>
                      <a:pt x="4938" y="30149"/>
                      <a:pt x="5151" y="30007"/>
                    </a:cubicBezTo>
                    <a:cubicBezTo>
                      <a:pt x="5576" y="29653"/>
                      <a:pt x="5978" y="29370"/>
                      <a:pt x="6403" y="29039"/>
                    </a:cubicBezTo>
                    <a:cubicBezTo>
                      <a:pt x="7277" y="28401"/>
                      <a:pt x="8199" y="27857"/>
                      <a:pt x="9120" y="27314"/>
                    </a:cubicBezTo>
                    <a:cubicBezTo>
                      <a:pt x="10963" y="26227"/>
                      <a:pt x="12901" y="25282"/>
                      <a:pt x="14862" y="24431"/>
                    </a:cubicBezTo>
                    <a:lnTo>
                      <a:pt x="16563" y="23723"/>
                    </a:lnTo>
                    <a:cubicBezTo>
                      <a:pt x="16823" y="23604"/>
                      <a:pt x="17083" y="23486"/>
                      <a:pt x="17390" y="23392"/>
                    </a:cubicBezTo>
                    <a:cubicBezTo>
                      <a:pt x="17673" y="23274"/>
                      <a:pt x="17933" y="23156"/>
                      <a:pt x="18241" y="23014"/>
                    </a:cubicBezTo>
                    <a:lnTo>
                      <a:pt x="18241" y="22967"/>
                    </a:lnTo>
                    <a:close/>
                    <a:moveTo>
                      <a:pt x="22612" y="22187"/>
                    </a:moveTo>
                    <a:cubicBezTo>
                      <a:pt x="22564" y="22187"/>
                      <a:pt x="22564" y="22210"/>
                      <a:pt x="22564" y="22210"/>
                    </a:cubicBezTo>
                    <a:cubicBezTo>
                      <a:pt x="23675" y="22967"/>
                      <a:pt x="24785" y="23723"/>
                      <a:pt x="25943" y="24408"/>
                    </a:cubicBezTo>
                    <a:cubicBezTo>
                      <a:pt x="27077" y="25069"/>
                      <a:pt x="28211" y="25731"/>
                      <a:pt x="29369" y="26345"/>
                    </a:cubicBezTo>
                    <a:cubicBezTo>
                      <a:pt x="31708" y="27621"/>
                      <a:pt x="34118" y="28779"/>
                      <a:pt x="36552" y="29795"/>
                    </a:cubicBezTo>
                    <a:cubicBezTo>
                      <a:pt x="37237" y="30102"/>
                      <a:pt x="37899" y="30362"/>
                      <a:pt x="38607" y="30669"/>
                    </a:cubicBezTo>
                    <a:cubicBezTo>
                      <a:pt x="39316" y="30929"/>
                      <a:pt x="40001" y="31212"/>
                      <a:pt x="40734" y="31425"/>
                    </a:cubicBezTo>
                    <a:cubicBezTo>
                      <a:pt x="40766" y="31444"/>
                      <a:pt x="40797" y="31451"/>
                      <a:pt x="40824" y="31451"/>
                    </a:cubicBezTo>
                    <a:cubicBezTo>
                      <a:pt x="40935" y="31451"/>
                      <a:pt x="40985" y="31321"/>
                      <a:pt x="40852" y="31283"/>
                    </a:cubicBezTo>
                    <a:cubicBezTo>
                      <a:pt x="40261" y="30976"/>
                      <a:pt x="39647" y="30787"/>
                      <a:pt x="39033" y="30504"/>
                    </a:cubicBezTo>
                    <a:cubicBezTo>
                      <a:pt x="38418" y="30267"/>
                      <a:pt x="37780" y="30007"/>
                      <a:pt x="37166" y="29748"/>
                    </a:cubicBezTo>
                    <a:cubicBezTo>
                      <a:pt x="35961" y="29251"/>
                      <a:pt x="34756" y="28684"/>
                      <a:pt x="33527" y="28117"/>
                    </a:cubicBezTo>
                    <a:cubicBezTo>
                      <a:pt x="31141" y="27007"/>
                      <a:pt x="28778" y="25755"/>
                      <a:pt x="26463" y="24431"/>
                    </a:cubicBezTo>
                    <a:cubicBezTo>
                      <a:pt x="25825" y="24077"/>
                      <a:pt x="25211" y="23699"/>
                      <a:pt x="24549" y="23345"/>
                    </a:cubicBezTo>
                    <a:cubicBezTo>
                      <a:pt x="23911" y="22990"/>
                      <a:pt x="23250" y="22565"/>
                      <a:pt x="22612" y="22187"/>
                    </a:cubicBezTo>
                    <a:close/>
                    <a:moveTo>
                      <a:pt x="28802" y="26487"/>
                    </a:moveTo>
                    <a:lnTo>
                      <a:pt x="28802" y="26487"/>
                    </a:lnTo>
                    <a:cubicBezTo>
                      <a:pt x="29133" y="26700"/>
                      <a:pt x="29440" y="26960"/>
                      <a:pt x="29794" y="27172"/>
                    </a:cubicBezTo>
                    <a:cubicBezTo>
                      <a:pt x="30101" y="27385"/>
                      <a:pt x="30432" y="27597"/>
                      <a:pt x="30739" y="27763"/>
                    </a:cubicBezTo>
                    <a:cubicBezTo>
                      <a:pt x="31377" y="28141"/>
                      <a:pt x="32063" y="28543"/>
                      <a:pt x="32748" y="28897"/>
                    </a:cubicBezTo>
                    <a:cubicBezTo>
                      <a:pt x="34095" y="29606"/>
                      <a:pt x="35489" y="30267"/>
                      <a:pt x="36883" y="30905"/>
                    </a:cubicBezTo>
                    <a:cubicBezTo>
                      <a:pt x="37662" y="31260"/>
                      <a:pt x="38466" y="31638"/>
                      <a:pt x="39293" y="31898"/>
                    </a:cubicBezTo>
                    <a:cubicBezTo>
                      <a:pt x="39297" y="31899"/>
                      <a:pt x="39302" y="31899"/>
                      <a:pt x="39306" y="31899"/>
                    </a:cubicBezTo>
                    <a:cubicBezTo>
                      <a:pt x="39398" y="31899"/>
                      <a:pt x="39498" y="31683"/>
                      <a:pt x="39363" y="31638"/>
                    </a:cubicBezTo>
                    <a:cubicBezTo>
                      <a:pt x="38678" y="31307"/>
                      <a:pt x="37969" y="31023"/>
                      <a:pt x="37261" y="30716"/>
                    </a:cubicBezTo>
                    <a:cubicBezTo>
                      <a:pt x="36552" y="30433"/>
                      <a:pt x="35843" y="30102"/>
                      <a:pt x="35158" y="29771"/>
                    </a:cubicBezTo>
                    <a:cubicBezTo>
                      <a:pt x="33811" y="29133"/>
                      <a:pt x="32441" y="28448"/>
                      <a:pt x="31117" y="27716"/>
                    </a:cubicBezTo>
                    <a:cubicBezTo>
                      <a:pt x="30739" y="27503"/>
                      <a:pt x="30385" y="27290"/>
                      <a:pt x="29983" y="27078"/>
                    </a:cubicBezTo>
                    <a:cubicBezTo>
                      <a:pt x="29794" y="26960"/>
                      <a:pt x="29605" y="26889"/>
                      <a:pt x="29393" y="26794"/>
                    </a:cubicBezTo>
                    <a:cubicBezTo>
                      <a:pt x="29204" y="26700"/>
                      <a:pt x="28991" y="26605"/>
                      <a:pt x="28802" y="26487"/>
                    </a:cubicBezTo>
                    <a:close/>
                    <a:moveTo>
                      <a:pt x="13846" y="25306"/>
                    </a:moveTo>
                    <a:lnTo>
                      <a:pt x="13846" y="25306"/>
                    </a:lnTo>
                    <a:cubicBezTo>
                      <a:pt x="13491" y="25495"/>
                      <a:pt x="13137" y="25636"/>
                      <a:pt x="12783" y="25802"/>
                    </a:cubicBezTo>
                    <a:lnTo>
                      <a:pt x="11790" y="26345"/>
                    </a:lnTo>
                    <a:cubicBezTo>
                      <a:pt x="11129" y="26723"/>
                      <a:pt x="10467" y="27101"/>
                      <a:pt x="9829" y="27527"/>
                    </a:cubicBezTo>
                    <a:cubicBezTo>
                      <a:pt x="8530" y="28354"/>
                      <a:pt x="7254" y="29204"/>
                      <a:pt x="6002" y="30102"/>
                    </a:cubicBezTo>
                    <a:cubicBezTo>
                      <a:pt x="5293" y="30598"/>
                      <a:pt x="4584" y="31094"/>
                      <a:pt x="3946" y="31685"/>
                    </a:cubicBezTo>
                    <a:cubicBezTo>
                      <a:pt x="3848" y="31763"/>
                      <a:pt x="3928" y="31921"/>
                      <a:pt x="4025" y="31921"/>
                    </a:cubicBezTo>
                    <a:cubicBezTo>
                      <a:pt x="4046" y="31921"/>
                      <a:pt x="4067" y="31914"/>
                      <a:pt x="4088" y="31898"/>
                    </a:cubicBezTo>
                    <a:cubicBezTo>
                      <a:pt x="4702" y="31472"/>
                      <a:pt x="5340" y="30976"/>
                      <a:pt x="5931" y="30551"/>
                    </a:cubicBezTo>
                    <a:cubicBezTo>
                      <a:pt x="6545" y="30102"/>
                      <a:pt x="7159" y="29629"/>
                      <a:pt x="7821" y="29204"/>
                    </a:cubicBezTo>
                    <a:cubicBezTo>
                      <a:pt x="9049" y="28354"/>
                      <a:pt x="10325" y="27527"/>
                      <a:pt x="11625" y="26723"/>
                    </a:cubicBezTo>
                    <a:cubicBezTo>
                      <a:pt x="11979" y="26487"/>
                      <a:pt x="12357" y="26274"/>
                      <a:pt x="12712" y="26038"/>
                    </a:cubicBezTo>
                    <a:cubicBezTo>
                      <a:pt x="12901" y="25920"/>
                      <a:pt x="13090" y="25802"/>
                      <a:pt x="13279" y="25684"/>
                    </a:cubicBezTo>
                    <a:cubicBezTo>
                      <a:pt x="13444" y="25566"/>
                      <a:pt x="13633" y="25424"/>
                      <a:pt x="13846" y="25306"/>
                    </a:cubicBezTo>
                    <a:close/>
                    <a:moveTo>
                      <a:pt x="16138" y="25235"/>
                    </a:moveTo>
                    <a:cubicBezTo>
                      <a:pt x="15547" y="25636"/>
                      <a:pt x="14956" y="26014"/>
                      <a:pt x="14389" y="26416"/>
                    </a:cubicBezTo>
                    <a:cubicBezTo>
                      <a:pt x="13846" y="26818"/>
                      <a:pt x="13255" y="27243"/>
                      <a:pt x="12688" y="27645"/>
                    </a:cubicBezTo>
                    <a:cubicBezTo>
                      <a:pt x="11554" y="28495"/>
                      <a:pt x="10443" y="29370"/>
                      <a:pt x="9357" y="30220"/>
                    </a:cubicBezTo>
                    <a:cubicBezTo>
                      <a:pt x="8719" y="30716"/>
                      <a:pt x="8081" y="31189"/>
                      <a:pt x="7466" y="31709"/>
                    </a:cubicBezTo>
                    <a:cubicBezTo>
                      <a:pt x="7318" y="31838"/>
                      <a:pt x="7432" y="32012"/>
                      <a:pt x="7579" y="32012"/>
                    </a:cubicBezTo>
                    <a:cubicBezTo>
                      <a:pt x="7619" y="32012"/>
                      <a:pt x="7662" y="31999"/>
                      <a:pt x="7703" y="31969"/>
                    </a:cubicBezTo>
                    <a:cubicBezTo>
                      <a:pt x="8813" y="31142"/>
                      <a:pt x="9900" y="30244"/>
                      <a:pt x="11011" y="29370"/>
                    </a:cubicBezTo>
                    <a:cubicBezTo>
                      <a:pt x="12097" y="28495"/>
                      <a:pt x="13208" y="27621"/>
                      <a:pt x="14318" y="26747"/>
                    </a:cubicBezTo>
                    <a:cubicBezTo>
                      <a:pt x="14933" y="26251"/>
                      <a:pt x="15523" y="25731"/>
                      <a:pt x="16138" y="25235"/>
                    </a:cubicBezTo>
                    <a:close/>
                    <a:moveTo>
                      <a:pt x="24525" y="23864"/>
                    </a:moveTo>
                    <a:cubicBezTo>
                      <a:pt x="24525" y="23864"/>
                      <a:pt x="24502" y="23864"/>
                      <a:pt x="24502" y="23888"/>
                    </a:cubicBezTo>
                    <a:cubicBezTo>
                      <a:pt x="24667" y="24101"/>
                      <a:pt x="24856" y="24313"/>
                      <a:pt x="25069" y="24502"/>
                    </a:cubicBezTo>
                    <a:cubicBezTo>
                      <a:pt x="25234" y="24691"/>
                      <a:pt x="25447" y="24857"/>
                      <a:pt x="25660" y="25046"/>
                    </a:cubicBezTo>
                    <a:cubicBezTo>
                      <a:pt x="26061" y="25400"/>
                      <a:pt x="26486" y="25755"/>
                      <a:pt x="26912" y="26109"/>
                    </a:cubicBezTo>
                    <a:cubicBezTo>
                      <a:pt x="27786" y="26794"/>
                      <a:pt x="28660" y="27432"/>
                      <a:pt x="29558" y="28046"/>
                    </a:cubicBezTo>
                    <a:cubicBezTo>
                      <a:pt x="31354" y="29275"/>
                      <a:pt x="33220" y="30385"/>
                      <a:pt x="35158" y="31331"/>
                    </a:cubicBezTo>
                    <a:cubicBezTo>
                      <a:pt x="35725" y="31590"/>
                      <a:pt x="36245" y="31874"/>
                      <a:pt x="36835" y="32063"/>
                    </a:cubicBezTo>
                    <a:cubicBezTo>
                      <a:pt x="37142" y="32158"/>
                      <a:pt x="37402" y="32276"/>
                      <a:pt x="37710" y="32347"/>
                    </a:cubicBezTo>
                    <a:cubicBezTo>
                      <a:pt x="37993" y="32417"/>
                      <a:pt x="38300" y="32465"/>
                      <a:pt x="38607" y="32465"/>
                    </a:cubicBezTo>
                    <a:cubicBezTo>
                      <a:pt x="38820" y="32441"/>
                      <a:pt x="38844" y="32181"/>
                      <a:pt x="38702" y="32158"/>
                    </a:cubicBezTo>
                    <a:cubicBezTo>
                      <a:pt x="38442" y="32063"/>
                      <a:pt x="38206" y="31992"/>
                      <a:pt x="37946" y="31921"/>
                    </a:cubicBezTo>
                    <a:cubicBezTo>
                      <a:pt x="37662" y="31874"/>
                      <a:pt x="37426" y="31780"/>
                      <a:pt x="37166" y="31685"/>
                    </a:cubicBezTo>
                    <a:cubicBezTo>
                      <a:pt x="36670" y="31520"/>
                      <a:pt x="36197" y="31307"/>
                      <a:pt x="35725" y="31071"/>
                    </a:cubicBezTo>
                    <a:cubicBezTo>
                      <a:pt x="34756" y="30598"/>
                      <a:pt x="33811" y="30102"/>
                      <a:pt x="32866" y="29559"/>
                    </a:cubicBezTo>
                    <a:cubicBezTo>
                      <a:pt x="30999" y="28495"/>
                      <a:pt x="29204" y="27290"/>
                      <a:pt x="27455" y="26014"/>
                    </a:cubicBezTo>
                    <a:cubicBezTo>
                      <a:pt x="26983" y="25660"/>
                      <a:pt x="26486" y="25282"/>
                      <a:pt x="26014" y="24928"/>
                    </a:cubicBezTo>
                    <a:lnTo>
                      <a:pt x="25305" y="24384"/>
                    </a:lnTo>
                    <a:cubicBezTo>
                      <a:pt x="25069" y="24195"/>
                      <a:pt x="24785" y="24030"/>
                      <a:pt x="24525" y="23864"/>
                    </a:cubicBezTo>
                    <a:close/>
                    <a:moveTo>
                      <a:pt x="20643" y="22086"/>
                    </a:moveTo>
                    <a:cubicBezTo>
                      <a:pt x="20637" y="22086"/>
                      <a:pt x="20632" y="22088"/>
                      <a:pt x="20627" y="22092"/>
                    </a:cubicBezTo>
                    <a:cubicBezTo>
                      <a:pt x="19422" y="22683"/>
                      <a:pt x="18217" y="23250"/>
                      <a:pt x="17059" y="23888"/>
                    </a:cubicBezTo>
                    <a:cubicBezTo>
                      <a:pt x="15901" y="24550"/>
                      <a:pt x="14744" y="25187"/>
                      <a:pt x="13633" y="25896"/>
                    </a:cubicBezTo>
                    <a:cubicBezTo>
                      <a:pt x="11365" y="27290"/>
                      <a:pt x="9168" y="28802"/>
                      <a:pt x="7041" y="30385"/>
                    </a:cubicBezTo>
                    <a:cubicBezTo>
                      <a:pt x="6450" y="30834"/>
                      <a:pt x="5860" y="31283"/>
                      <a:pt x="5269" y="31756"/>
                    </a:cubicBezTo>
                    <a:cubicBezTo>
                      <a:pt x="4678" y="32228"/>
                      <a:pt x="4088" y="32677"/>
                      <a:pt x="3568" y="33197"/>
                    </a:cubicBezTo>
                    <a:cubicBezTo>
                      <a:pt x="3422" y="33280"/>
                      <a:pt x="3496" y="33418"/>
                      <a:pt x="3596" y="33418"/>
                    </a:cubicBezTo>
                    <a:cubicBezTo>
                      <a:pt x="3610" y="33418"/>
                      <a:pt x="3624" y="33416"/>
                      <a:pt x="3639" y="33410"/>
                    </a:cubicBezTo>
                    <a:cubicBezTo>
                      <a:pt x="4182" y="33032"/>
                      <a:pt x="4702" y="32606"/>
                      <a:pt x="5222" y="32205"/>
                    </a:cubicBezTo>
                    <a:lnTo>
                      <a:pt x="6805" y="30953"/>
                    </a:lnTo>
                    <a:cubicBezTo>
                      <a:pt x="7868" y="30149"/>
                      <a:pt x="8931" y="29393"/>
                      <a:pt x="10018" y="28613"/>
                    </a:cubicBezTo>
                    <a:cubicBezTo>
                      <a:pt x="12216" y="27125"/>
                      <a:pt x="14460" y="25707"/>
                      <a:pt x="16752" y="24337"/>
                    </a:cubicBezTo>
                    <a:cubicBezTo>
                      <a:pt x="17390" y="23959"/>
                      <a:pt x="18028" y="23604"/>
                      <a:pt x="18689" y="23226"/>
                    </a:cubicBezTo>
                    <a:cubicBezTo>
                      <a:pt x="19327" y="22825"/>
                      <a:pt x="19989" y="22470"/>
                      <a:pt x="20651" y="22116"/>
                    </a:cubicBezTo>
                    <a:cubicBezTo>
                      <a:pt x="20688" y="22116"/>
                      <a:pt x="20666" y="22086"/>
                      <a:pt x="20643" y="22086"/>
                    </a:cubicBezTo>
                    <a:close/>
                    <a:moveTo>
                      <a:pt x="25281" y="27125"/>
                    </a:moveTo>
                    <a:cubicBezTo>
                      <a:pt x="25707" y="27716"/>
                      <a:pt x="26085" y="28306"/>
                      <a:pt x="26463" y="28850"/>
                    </a:cubicBezTo>
                    <a:cubicBezTo>
                      <a:pt x="26888" y="29417"/>
                      <a:pt x="27290" y="30007"/>
                      <a:pt x="27715" y="30575"/>
                    </a:cubicBezTo>
                    <a:cubicBezTo>
                      <a:pt x="28566" y="31685"/>
                      <a:pt x="29416" y="32819"/>
                      <a:pt x="30290" y="33906"/>
                    </a:cubicBezTo>
                    <a:cubicBezTo>
                      <a:pt x="30787" y="34520"/>
                      <a:pt x="31259" y="35182"/>
                      <a:pt x="31779" y="35796"/>
                    </a:cubicBezTo>
                    <a:cubicBezTo>
                      <a:pt x="31816" y="35845"/>
                      <a:pt x="31859" y="35866"/>
                      <a:pt x="31900" y="35866"/>
                    </a:cubicBezTo>
                    <a:cubicBezTo>
                      <a:pt x="32018" y="35866"/>
                      <a:pt x="32120" y="35700"/>
                      <a:pt x="32015" y="35560"/>
                    </a:cubicBezTo>
                    <a:cubicBezTo>
                      <a:pt x="31188" y="34426"/>
                      <a:pt x="30314" y="33339"/>
                      <a:pt x="29416" y="32252"/>
                    </a:cubicBezTo>
                    <a:cubicBezTo>
                      <a:pt x="28566" y="31165"/>
                      <a:pt x="27691" y="30031"/>
                      <a:pt x="26817" y="28944"/>
                    </a:cubicBezTo>
                    <a:cubicBezTo>
                      <a:pt x="26321" y="28330"/>
                      <a:pt x="25801" y="27739"/>
                      <a:pt x="25281" y="27125"/>
                    </a:cubicBezTo>
                    <a:close/>
                    <a:moveTo>
                      <a:pt x="18689" y="27527"/>
                    </a:moveTo>
                    <a:lnTo>
                      <a:pt x="18689" y="27527"/>
                    </a:lnTo>
                    <a:cubicBezTo>
                      <a:pt x="18382" y="28188"/>
                      <a:pt x="18051" y="28802"/>
                      <a:pt x="17768" y="29440"/>
                    </a:cubicBezTo>
                    <a:cubicBezTo>
                      <a:pt x="17461" y="30102"/>
                      <a:pt x="17177" y="30716"/>
                      <a:pt x="16917" y="31378"/>
                    </a:cubicBezTo>
                    <a:cubicBezTo>
                      <a:pt x="16374" y="32677"/>
                      <a:pt x="15807" y="33977"/>
                      <a:pt x="15287" y="35276"/>
                    </a:cubicBezTo>
                    <a:cubicBezTo>
                      <a:pt x="14980" y="36009"/>
                      <a:pt x="14673" y="36741"/>
                      <a:pt x="14389" y="37521"/>
                    </a:cubicBezTo>
                    <a:cubicBezTo>
                      <a:pt x="14361" y="37618"/>
                      <a:pt x="14465" y="37691"/>
                      <a:pt x="14569" y="37691"/>
                    </a:cubicBezTo>
                    <a:cubicBezTo>
                      <a:pt x="14641" y="37691"/>
                      <a:pt x="14715" y="37656"/>
                      <a:pt x="14744" y="37568"/>
                    </a:cubicBezTo>
                    <a:cubicBezTo>
                      <a:pt x="15311" y="36269"/>
                      <a:pt x="15807" y="34969"/>
                      <a:pt x="16327" y="33670"/>
                    </a:cubicBezTo>
                    <a:cubicBezTo>
                      <a:pt x="16846" y="32370"/>
                      <a:pt x="17343" y="31071"/>
                      <a:pt x="17862" y="29771"/>
                    </a:cubicBezTo>
                    <a:cubicBezTo>
                      <a:pt x="18146" y="29039"/>
                      <a:pt x="18382" y="28259"/>
                      <a:pt x="18689" y="27527"/>
                    </a:cubicBezTo>
                    <a:close/>
                    <a:moveTo>
                      <a:pt x="19351" y="24431"/>
                    </a:moveTo>
                    <a:cubicBezTo>
                      <a:pt x="19138" y="24597"/>
                      <a:pt x="18949" y="24786"/>
                      <a:pt x="18737" y="24998"/>
                    </a:cubicBezTo>
                    <a:cubicBezTo>
                      <a:pt x="18571" y="25164"/>
                      <a:pt x="18382" y="25377"/>
                      <a:pt x="18217" y="25589"/>
                    </a:cubicBezTo>
                    <a:cubicBezTo>
                      <a:pt x="17839" y="25991"/>
                      <a:pt x="17484" y="26416"/>
                      <a:pt x="17154" y="26841"/>
                    </a:cubicBezTo>
                    <a:cubicBezTo>
                      <a:pt x="16468" y="27716"/>
                      <a:pt x="15807" y="28590"/>
                      <a:pt x="15193" y="29488"/>
                    </a:cubicBezTo>
                    <a:cubicBezTo>
                      <a:pt x="13988" y="31283"/>
                      <a:pt x="12853" y="33150"/>
                      <a:pt x="11908" y="35087"/>
                    </a:cubicBezTo>
                    <a:cubicBezTo>
                      <a:pt x="11648" y="35654"/>
                      <a:pt x="11389" y="36174"/>
                      <a:pt x="11176" y="36765"/>
                    </a:cubicBezTo>
                    <a:cubicBezTo>
                      <a:pt x="11081" y="37072"/>
                      <a:pt x="10963" y="37332"/>
                      <a:pt x="10916" y="37639"/>
                    </a:cubicBezTo>
                    <a:cubicBezTo>
                      <a:pt x="10822" y="37923"/>
                      <a:pt x="10798" y="38230"/>
                      <a:pt x="10798" y="38537"/>
                    </a:cubicBezTo>
                    <a:cubicBezTo>
                      <a:pt x="10812" y="38661"/>
                      <a:pt x="10890" y="38721"/>
                      <a:pt x="10962" y="38721"/>
                    </a:cubicBezTo>
                    <a:cubicBezTo>
                      <a:pt x="11013" y="38721"/>
                      <a:pt x="11062" y="38690"/>
                      <a:pt x="11081" y="38631"/>
                    </a:cubicBezTo>
                    <a:cubicBezTo>
                      <a:pt x="11176" y="38372"/>
                      <a:pt x="11270" y="38135"/>
                      <a:pt x="11318" y="37875"/>
                    </a:cubicBezTo>
                    <a:cubicBezTo>
                      <a:pt x="11389" y="37592"/>
                      <a:pt x="11459" y="37356"/>
                      <a:pt x="11554" y="37096"/>
                    </a:cubicBezTo>
                    <a:cubicBezTo>
                      <a:pt x="11743" y="36599"/>
                      <a:pt x="11932" y="36127"/>
                      <a:pt x="12168" y="35654"/>
                    </a:cubicBezTo>
                    <a:cubicBezTo>
                      <a:pt x="12641" y="34686"/>
                      <a:pt x="13161" y="33741"/>
                      <a:pt x="13680" y="32795"/>
                    </a:cubicBezTo>
                    <a:cubicBezTo>
                      <a:pt x="14744" y="30929"/>
                      <a:pt x="15949" y="29133"/>
                      <a:pt x="17225" y="27385"/>
                    </a:cubicBezTo>
                    <a:cubicBezTo>
                      <a:pt x="17579" y="26912"/>
                      <a:pt x="17957" y="26416"/>
                      <a:pt x="18311" y="25944"/>
                    </a:cubicBezTo>
                    <a:lnTo>
                      <a:pt x="18855" y="25235"/>
                    </a:lnTo>
                    <a:cubicBezTo>
                      <a:pt x="19067" y="24998"/>
                      <a:pt x="19209" y="24715"/>
                      <a:pt x="19375" y="24455"/>
                    </a:cubicBezTo>
                    <a:cubicBezTo>
                      <a:pt x="19375" y="24455"/>
                      <a:pt x="19375" y="24431"/>
                      <a:pt x="19351" y="24431"/>
                    </a:cubicBezTo>
                    <a:close/>
                    <a:moveTo>
                      <a:pt x="22021" y="28188"/>
                    </a:moveTo>
                    <a:cubicBezTo>
                      <a:pt x="22068" y="28897"/>
                      <a:pt x="22115" y="29606"/>
                      <a:pt x="22163" y="30267"/>
                    </a:cubicBezTo>
                    <a:cubicBezTo>
                      <a:pt x="22234" y="30976"/>
                      <a:pt x="22304" y="31661"/>
                      <a:pt x="22399" y="32370"/>
                    </a:cubicBezTo>
                    <a:lnTo>
                      <a:pt x="22942" y="36529"/>
                    </a:lnTo>
                    <a:cubicBezTo>
                      <a:pt x="23061" y="37332"/>
                      <a:pt x="23131" y="38135"/>
                      <a:pt x="23297" y="38939"/>
                    </a:cubicBezTo>
                    <a:cubicBezTo>
                      <a:pt x="23317" y="39039"/>
                      <a:pt x="23389" y="39084"/>
                      <a:pt x="23463" y="39084"/>
                    </a:cubicBezTo>
                    <a:cubicBezTo>
                      <a:pt x="23562" y="39084"/>
                      <a:pt x="23665" y="39003"/>
                      <a:pt x="23651" y="38868"/>
                    </a:cubicBezTo>
                    <a:cubicBezTo>
                      <a:pt x="23462" y="37474"/>
                      <a:pt x="23250" y="36103"/>
                      <a:pt x="23061" y="34709"/>
                    </a:cubicBezTo>
                    <a:cubicBezTo>
                      <a:pt x="22848" y="33315"/>
                      <a:pt x="22659" y="31921"/>
                      <a:pt x="22423" y="30551"/>
                    </a:cubicBezTo>
                    <a:cubicBezTo>
                      <a:pt x="22304" y="29748"/>
                      <a:pt x="22139" y="28968"/>
                      <a:pt x="22021" y="28188"/>
                    </a:cubicBezTo>
                    <a:close/>
                    <a:moveTo>
                      <a:pt x="25376" y="29393"/>
                    </a:moveTo>
                    <a:cubicBezTo>
                      <a:pt x="25565" y="29748"/>
                      <a:pt x="25707" y="30102"/>
                      <a:pt x="25896" y="30456"/>
                    </a:cubicBezTo>
                    <a:lnTo>
                      <a:pt x="26416" y="31425"/>
                    </a:lnTo>
                    <a:cubicBezTo>
                      <a:pt x="26794" y="32110"/>
                      <a:pt x="27195" y="32748"/>
                      <a:pt x="27597" y="33410"/>
                    </a:cubicBezTo>
                    <a:cubicBezTo>
                      <a:pt x="28424" y="34709"/>
                      <a:pt x="29275" y="35962"/>
                      <a:pt x="30172" y="37214"/>
                    </a:cubicBezTo>
                    <a:cubicBezTo>
                      <a:pt x="30669" y="37923"/>
                      <a:pt x="31165" y="38631"/>
                      <a:pt x="31755" y="39293"/>
                    </a:cubicBezTo>
                    <a:cubicBezTo>
                      <a:pt x="31778" y="39322"/>
                      <a:pt x="31808" y="39334"/>
                      <a:pt x="31839" y="39334"/>
                    </a:cubicBezTo>
                    <a:cubicBezTo>
                      <a:pt x="31935" y="39334"/>
                      <a:pt x="32040" y="39217"/>
                      <a:pt x="31968" y="39128"/>
                    </a:cubicBezTo>
                    <a:cubicBezTo>
                      <a:pt x="31566" y="38513"/>
                      <a:pt x="31047" y="37899"/>
                      <a:pt x="30621" y="37308"/>
                    </a:cubicBezTo>
                    <a:cubicBezTo>
                      <a:pt x="30172" y="36694"/>
                      <a:pt x="29700" y="36056"/>
                      <a:pt x="29275" y="35418"/>
                    </a:cubicBezTo>
                    <a:cubicBezTo>
                      <a:pt x="28424" y="34166"/>
                      <a:pt x="27597" y="32914"/>
                      <a:pt x="26794" y="31590"/>
                    </a:cubicBezTo>
                    <a:cubicBezTo>
                      <a:pt x="26557" y="31260"/>
                      <a:pt x="26368" y="30858"/>
                      <a:pt x="26132" y="30504"/>
                    </a:cubicBezTo>
                    <a:cubicBezTo>
                      <a:pt x="26014" y="30338"/>
                      <a:pt x="25896" y="30126"/>
                      <a:pt x="25778" y="29960"/>
                    </a:cubicBezTo>
                    <a:cubicBezTo>
                      <a:pt x="25660" y="29771"/>
                      <a:pt x="25494" y="29606"/>
                      <a:pt x="25376" y="29393"/>
                    </a:cubicBezTo>
                    <a:close/>
                    <a:moveTo>
                      <a:pt x="16752" y="28732"/>
                    </a:moveTo>
                    <a:lnTo>
                      <a:pt x="16752" y="28732"/>
                    </a:lnTo>
                    <a:cubicBezTo>
                      <a:pt x="16539" y="29062"/>
                      <a:pt x="16279" y="29370"/>
                      <a:pt x="16067" y="29724"/>
                    </a:cubicBezTo>
                    <a:cubicBezTo>
                      <a:pt x="15878" y="30031"/>
                      <a:pt x="15665" y="30362"/>
                      <a:pt x="15476" y="30669"/>
                    </a:cubicBezTo>
                    <a:cubicBezTo>
                      <a:pt x="15098" y="31307"/>
                      <a:pt x="14720" y="31992"/>
                      <a:pt x="14366" y="32677"/>
                    </a:cubicBezTo>
                    <a:cubicBezTo>
                      <a:pt x="13657" y="34024"/>
                      <a:pt x="12972" y="35418"/>
                      <a:pt x="12357" y="36812"/>
                    </a:cubicBezTo>
                    <a:cubicBezTo>
                      <a:pt x="12003" y="37592"/>
                      <a:pt x="11625" y="38395"/>
                      <a:pt x="11341" y="39222"/>
                    </a:cubicBezTo>
                    <a:cubicBezTo>
                      <a:pt x="11326" y="39298"/>
                      <a:pt x="11408" y="39364"/>
                      <a:pt x="11494" y="39364"/>
                    </a:cubicBezTo>
                    <a:cubicBezTo>
                      <a:pt x="11542" y="39364"/>
                      <a:pt x="11591" y="39344"/>
                      <a:pt x="11625" y="39293"/>
                    </a:cubicBezTo>
                    <a:cubicBezTo>
                      <a:pt x="11932" y="38608"/>
                      <a:pt x="12239" y="37899"/>
                      <a:pt x="12523" y="37190"/>
                    </a:cubicBezTo>
                    <a:cubicBezTo>
                      <a:pt x="12830" y="36481"/>
                      <a:pt x="13161" y="35773"/>
                      <a:pt x="13491" y="35087"/>
                    </a:cubicBezTo>
                    <a:cubicBezTo>
                      <a:pt x="14129" y="33741"/>
                      <a:pt x="14815" y="32370"/>
                      <a:pt x="15547" y="31047"/>
                    </a:cubicBezTo>
                    <a:cubicBezTo>
                      <a:pt x="15760" y="30669"/>
                      <a:pt x="15972" y="30315"/>
                      <a:pt x="16161" y="29913"/>
                    </a:cubicBezTo>
                    <a:cubicBezTo>
                      <a:pt x="16279" y="29724"/>
                      <a:pt x="16374" y="29535"/>
                      <a:pt x="16468" y="29322"/>
                    </a:cubicBezTo>
                    <a:cubicBezTo>
                      <a:pt x="16539" y="29133"/>
                      <a:pt x="16634" y="28921"/>
                      <a:pt x="16752" y="28732"/>
                    </a:cubicBezTo>
                    <a:close/>
                    <a:moveTo>
                      <a:pt x="23037" y="25022"/>
                    </a:moveTo>
                    <a:cubicBezTo>
                      <a:pt x="23108" y="25282"/>
                      <a:pt x="23155" y="25542"/>
                      <a:pt x="23226" y="25849"/>
                    </a:cubicBezTo>
                    <a:cubicBezTo>
                      <a:pt x="23273" y="26109"/>
                      <a:pt x="23368" y="26345"/>
                      <a:pt x="23462" y="26581"/>
                    </a:cubicBezTo>
                    <a:cubicBezTo>
                      <a:pt x="23628" y="27125"/>
                      <a:pt x="23817" y="27621"/>
                      <a:pt x="24029" y="28117"/>
                    </a:cubicBezTo>
                    <a:cubicBezTo>
                      <a:pt x="24431" y="29157"/>
                      <a:pt x="24856" y="30149"/>
                      <a:pt x="25329" y="31142"/>
                    </a:cubicBezTo>
                    <a:cubicBezTo>
                      <a:pt x="26274" y="33079"/>
                      <a:pt x="27337" y="34969"/>
                      <a:pt x="28542" y="36765"/>
                    </a:cubicBezTo>
                    <a:cubicBezTo>
                      <a:pt x="28896" y="37261"/>
                      <a:pt x="29251" y="37781"/>
                      <a:pt x="29629" y="38253"/>
                    </a:cubicBezTo>
                    <a:cubicBezTo>
                      <a:pt x="29842" y="38490"/>
                      <a:pt x="30007" y="38702"/>
                      <a:pt x="30220" y="38939"/>
                    </a:cubicBezTo>
                    <a:cubicBezTo>
                      <a:pt x="30432" y="39175"/>
                      <a:pt x="30669" y="39340"/>
                      <a:pt x="30928" y="39482"/>
                    </a:cubicBezTo>
                    <a:cubicBezTo>
                      <a:pt x="30954" y="39493"/>
                      <a:pt x="30979" y="39498"/>
                      <a:pt x="31002" y="39498"/>
                    </a:cubicBezTo>
                    <a:cubicBezTo>
                      <a:pt x="31132" y="39498"/>
                      <a:pt x="31221" y="39353"/>
                      <a:pt x="31141" y="39293"/>
                    </a:cubicBezTo>
                    <a:cubicBezTo>
                      <a:pt x="30976" y="39080"/>
                      <a:pt x="30787" y="38868"/>
                      <a:pt x="30598" y="38702"/>
                    </a:cubicBezTo>
                    <a:cubicBezTo>
                      <a:pt x="30432" y="38513"/>
                      <a:pt x="30220" y="38301"/>
                      <a:pt x="30078" y="38112"/>
                    </a:cubicBezTo>
                    <a:cubicBezTo>
                      <a:pt x="29723" y="37686"/>
                      <a:pt x="29416" y="37261"/>
                      <a:pt x="29109" y="36859"/>
                    </a:cubicBezTo>
                    <a:cubicBezTo>
                      <a:pt x="28471" y="35985"/>
                      <a:pt x="27928" y="35064"/>
                      <a:pt x="27384" y="34142"/>
                    </a:cubicBezTo>
                    <a:cubicBezTo>
                      <a:pt x="26297" y="32276"/>
                      <a:pt x="25352" y="30362"/>
                      <a:pt x="24502" y="28377"/>
                    </a:cubicBezTo>
                    <a:lnTo>
                      <a:pt x="23793" y="26700"/>
                    </a:lnTo>
                    <a:cubicBezTo>
                      <a:pt x="23675" y="26440"/>
                      <a:pt x="23557" y="26180"/>
                      <a:pt x="23462" y="25873"/>
                    </a:cubicBezTo>
                    <a:cubicBezTo>
                      <a:pt x="23344" y="25589"/>
                      <a:pt x="23226" y="25306"/>
                      <a:pt x="23084" y="25022"/>
                    </a:cubicBezTo>
                    <a:close/>
                    <a:moveTo>
                      <a:pt x="22153" y="22555"/>
                    </a:moveTo>
                    <a:cubicBezTo>
                      <a:pt x="22141" y="22555"/>
                      <a:pt x="22122" y="22572"/>
                      <a:pt x="22139" y="22588"/>
                    </a:cubicBezTo>
                    <a:cubicBezTo>
                      <a:pt x="22730" y="23793"/>
                      <a:pt x="23297" y="25022"/>
                      <a:pt x="23935" y="26156"/>
                    </a:cubicBezTo>
                    <a:cubicBezTo>
                      <a:pt x="24596" y="27314"/>
                      <a:pt x="25234" y="28472"/>
                      <a:pt x="25943" y="29582"/>
                    </a:cubicBezTo>
                    <a:cubicBezTo>
                      <a:pt x="27337" y="31874"/>
                      <a:pt x="28849" y="34048"/>
                      <a:pt x="30432" y="36174"/>
                    </a:cubicBezTo>
                    <a:cubicBezTo>
                      <a:pt x="30881" y="36765"/>
                      <a:pt x="31330" y="37356"/>
                      <a:pt x="31803" y="37946"/>
                    </a:cubicBezTo>
                    <a:cubicBezTo>
                      <a:pt x="32275" y="38537"/>
                      <a:pt x="32700" y="39128"/>
                      <a:pt x="33244" y="39671"/>
                    </a:cubicBezTo>
                    <a:cubicBezTo>
                      <a:pt x="33282" y="39717"/>
                      <a:pt x="33326" y="39736"/>
                      <a:pt x="33365" y="39736"/>
                    </a:cubicBezTo>
                    <a:cubicBezTo>
                      <a:pt x="33445" y="39736"/>
                      <a:pt x="33504" y="39656"/>
                      <a:pt x="33457" y="39577"/>
                    </a:cubicBezTo>
                    <a:cubicBezTo>
                      <a:pt x="33055" y="39033"/>
                      <a:pt x="32653" y="38513"/>
                      <a:pt x="32228" y="38017"/>
                    </a:cubicBezTo>
                    <a:lnTo>
                      <a:pt x="30999" y="36410"/>
                    </a:lnTo>
                    <a:cubicBezTo>
                      <a:pt x="30196" y="35347"/>
                      <a:pt x="29440" y="34284"/>
                      <a:pt x="28660" y="33197"/>
                    </a:cubicBezTo>
                    <a:cubicBezTo>
                      <a:pt x="27148" y="31000"/>
                      <a:pt x="25730" y="28755"/>
                      <a:pt x="24384" y="26463"/>
                    </a:cubicBezTo>
                    <a:cubicBezTo>
                      <a:pt x="24006" y="25849"/>
                      <a:pt x="23651" y="25187"/>
                      <a:pt x="23250" y="24550"/>
                    </a:cubicBezTo>
                    <a:cubicBezTo>
                      <a:pt x="22871" y="23888"/>
                      <a:pt x="22517" y="23250"/>
                      <a:pt x="22163" y="22565"/>
                    </a:cubicBezTo>
                    <a:cubicBezTo>
                      <a:pt x="22163" y="22558"/>
                      <a:pt x="22159" y="22555"/>
                      <a:pt x="22153" y="22555"/>
                    </a:cubicBezTo>
                    <a:close/>
                    <a:moveTo>
                      <a:pt x="21052" y="22541"/>
                    </a:moveTo>
                    <a:cubicBezTo>
                      <a:pt x="20272" y="23628"/>
                      <a:pt x="19540" y="24762"/>
                      <a:pt x="18855" y="25896"/>
                    </a:cubicBezTo>
                    <a:cubicBezTo>
                      <a:pt x="18170" y="27030"/>
                      <a:pt x="17532" y="28188"/>
                      <a:pt x="16917" y="29322"/>
                    </a:cubicBezTo>
                    <a:cubicBezTo>
                      <a:pt x="15641" y="31661"/>
                      <a:pt x="14484" y="34095"/>
                      <a:pt x="13444" y="36505"/>
                    </a:cubicBezTo>
                    <a:cubicBezTo>
                      <a:pt x="13161" y="37190"/>
                      <a:pt x="12877" y="37875"/>
                      <a:pt x="12594" y="38584"/>
                    </a:cubicBezTo>
                    <a:cubicBezTo>
                      <a:pt x="12334" y="39293"/>
                      <a:pt x="12026" y="39955"/>
                      <a:pt x="11837" y="40711"/>
                    </a:cubicBezTo>
                    <a:cubicBezTo>
                      <a:pt x="11757" y="40807"/>
                      <a:pt x="11819" y="40882"/>
                      <a:pt x="11890" y="40882"/>
                    </a:cubicBezTo>
                    <a:cubicBezTo>
                      <a:pt x="11922" y="40882"/>
                      <a:pt x="11957" y="40866"/>
                      <a:pt x="11979" y="40829"/>
                    </a:cubicBezTo>
                    <a:cubicBezTo>
                      <a:pt x="12263" y="40238"/>
                      <a:pt x="12475" y="39600"/>
                      <a:pt x="12735" y="38986"/>
                    </a:cubicBezTo>
                    <a:cubicBezTo>
                      <a:pt x="12972" y="38372"/>
                      <a:pt x="13255" y="37757"/>
                      <a:pt x="13515" y="37119"/>
                    </a:cubicBezTo>
                    <a:cubicBezTo>
                      <a:pt x="14011" y="35914"/>
                      <a:pt x="14578" y="34709"/>
                      <a:pt x="15122" y="33504"/>
                    </a:cubicBezTo>
                    <a:cubicBezTo>
                      <a:pt x="16256" y="31094"/>
                      <a:pt x="17484" y="28732"/>
                      <a:pt x="18831" y="26440"/>
                    </a:cubicBezTo>
                    <a:cubicBezTo>
                      <a:pt x="19186" y="25778"/>
                      <a:pt x="19564" y="25164"/>
                      <a:pt x="19918" y="24502"/>
                    </a:cubicBezTo>
                    <a:cubicBezTo>
                      <a:pt x="20272" y="23864"/>
                      <a:pt x="20674" y="23203"/>
                      <a:pt x="21076" y="22565"/>
                    </a:cubicBezTo>
                    <a:cubicBezTo>
                      <a:pt x="21076" y="22541"/>
                      <a:pt x="21052" y="22541"/>
                      <a:pt x="21052" y="22541"/>
                    </a:cubicBezTo>
                    <a:close/>
                    <a:moveTo>
                      <a:pt x="21147" y="25264"/>
                    </a:moveTo>
                    <a:cubicBezTo>
                      <a:pt x="21135" y="25264"/>
                      <a:pt x="21123" y="25270"/>
                      <a:pt x="21123" y="25282"/>
                    </a:cubicBezTo>
                    <a:cubicBezTo>
                      <a:pt x="21052" y="25542"/>
                      <a:pt x="20958" y="25825"/>
                      <a:pt x="20887" y="26085"/>
                    </a:cubicBezTo>
                    <a:cubicBezTo>
                      <a:pt x="20840" y="26345"/>
                      <a:pt x="20769" y="26581"/>
                      <a:pt x="20721" y="26841"/>
                    </a:cubicBezTo>
                    <a:cubicBezTo>
                      <a:pt x="20603" y="27385"/>
                      <a:pt x="20509" y="27905"/>
                      <a:pt x="20414" y="28472"/>
                    </a:cubicBezTo>
                    <a:cubicBezTo>
                      <a:pt x="20249" y="29559"/>
                      <a:pt x="20131" y="30645"/>
                      <a:pt x="20060" y="31756"/>
                    </a:cubicBezTo>
                    <a:cubicBezTo>
                      <a:pt x="19918" y="33906"/>
                      <a:pt x="19894" y="36080"/>
                      <a:pt x="20036" y="38253"/>
                    </a:cubicBezTo>
                    <a:cubicBezTo>
                      <a:pt x="20060" y="38868"/>
                      <a:pt x="20131" y="39458"/>
                      <a:pt x="20249" y="40073"/>
                    </a:cubicBezTo>
                    <a:lnTo>
                      <a:pt x="20414" y="40971"/>
                    </a:lnTo>
                    <a:cubicBezTo>
                      <a:pt x="20509" y="41254"/>
                      <a:pt x="20627" y="41514"/>
                      <a:pt x="20769" y="41821"/>
                    </a:cubicBezTo>
                    <a:cubicBezTo>
                      <a:pt x="20785" y="41838"/>
                      <a:pt x="20810" y="41845"/>
                      <a:pt x="20836" y="41845"/>
                    </a:cubicBezTo>
                    <a:cubicBezTo>
                      <a:pt x="20925" y="41845"/>
                      <a:pt x="21041" y="41764"/>
                      <a:pt x="21005" y="41656"/>
                    </a:cubicBezTo>
                    <a:cubicBezTo>
                      <a:pt x="20958" y="41372"/>
                      <a:pt x="20887" y="41112"/>
                      <a:pt x="20840" y="40876"/>
                    </a:cubicBezTo>
                    <a:cubicBezTo>
                      <a:pt x="20769" y="40616"/>
                      <a:pt x="20721" y="40356"/>
                      <a:pt x="20651" y="40120"/>
                    </a:cubicBezTo>
                    <a:cubicBezTo>
                      <a:pt x="20580" y="39577"/>
                      <a:pt x="20509" y="39080"/>
                      <a:pt x="20461" y="38537"/>
                    </a:cubicBezTo>
                    <a:cubicBezTo>
                      <a:pt x="20367" y="37474"/>
                      <a:pt x="20343" y="36387"/>
                      <a:pt x="20343" y="35324"/>
                    </a:cubicBezTo>
                    <a:cubicBezTo>
                      <a:pt x="20343" y="33174"/>
                      <a:pt x="20461" y="31000"/>
                      <a:pt x="20721" y="28873"/>
                    </a:cubicBezTo>
                    <a:cubicBezTo>
                      <a:pt x="20769" y="28283"/>
                      <a:pt x="20863" y="27668"/>
                      <a:pt x="20958" y="27078"/>
                    </a:cubicBezTo>
                    <a:cubicBezTo>
                      <a:pt x="20981" y="26794"/>
                      <a:pt x="21052" y="26487"/>
                      <a:pt x="21076" y="26203"/>
                    </a:cubicBezTo>
                    <a:cubicBezTo>
                      <a:pt x="21123" y="25896"/>
                      <a:pt x="21123" y="25566"/>
                      <a:pt x="21170" y="25282"/>
                    </a:cubicBezTo>
                    <a:cubicBezTo>
                      <a:pt x="21170" y="25270"/>
                      <a:pt x="21158" y="25264"/>
                      <a:pt x="21147" y="25264"/>
                    </a:cubicBezTo>
                    <a:close/>
                    <a:moveTo>
                      <a:pt x="20981" y="30173"/>
                    </a:moveTo>
                    <a:cubicBezTo>
                      <a:pt x="20981" y="30575"/>
                      <a:pt x="20887" y="30953"/>
                      <a:pt x="20863" y="31354"/>
                    </a:cubicBezTo>
                    <a:cubicBezTo>
                      <a:pt x="20840" y="31756"/>
                      <a:pt x="20840" y="32110"/>
                      <a:pt x="20840" y="32488"/>
                    </a:cubicBezTo>
                    <a:cubicBezTo>
                      <a:pt x="20840" y="33244"/>
                      <a:pt x="20840" y="34024"/>
                      <a:pt x="20863" y="34780"/>
                    </a:cubicBezTo>
                    <a:cubicBezTo>
                      <a:pt x="20934" y="36316"/>
                      <a:pt x="21029" y="37852"/>
                      <a:pt x="21194" y="39364"/>
                    </a:cubicBezTo>
                    <a:cubicBezTo>
                      <a:pt x="21265" y="40214"/>
                      <a:pt x="21336" y="41112"/>
                      <a:pt x="21548" y="41939"/>
                    </a:cubicBezTo>
                    <a:cubicBezTo>
                      <a:pt x="21559" y="42027"/>
                      <a:pt x="21616" y="42064"/>
                      <a:pt x="21674" y="42064"/>
                    </a:cubicBezTo>
                    <a:cubicBezTo>
                      <a:pt x="21741" y="42064"/>
                      <a:pt x="21808" y="42015"/>
                      <a:pt x="21808" y="41939"/>
                    </a:cubicBezTo>
                    <a:cubicBezTo>
                      <a:pt x="21761" y="41183"/>
                      <a:pt x="21643" y="40427"/>
                      <a:pt x="21548" y="39671"/>
                    </a:cubicBezTo>
                    <a:cubicBezTo>
                      <a:pt x="21454" y="38891"/>
                      <a:pt x="21383" y="38135"/>
                      <a:pt x="21336" y="37356"/>
                    </a:cubicBezTo>
                    <a:cubicBezTo>
                      <a:pt x="21218" y="35867"/>
                      <a:pt x="21123" y="34308"/>
                      <a:pt x="21099" y="32819"/>
                    </a:cubicBezTo>
                    <a:cubicBezTo>
                      <a:pt x="21099" y="32394"/>
                      <a:pt x="21076" y="31945"/>
                      <a:pt x="21076" y="31543"/>
                    </a:cubicBezTo>
                    <a:cubicBezTo>
                      <a:pt x="21076" y="31307"/>
                      <a:pt x="21076" y="31094"/>
                      <a:pt x="21052" y="30858"/>
                    </a:cubicBezTo>
                    <a:cubicBezTo>
                      <a:pt x="21005" y="30622"/>
                      <a:pt x="20981" y="30409"/>
                      <a:pt x="20981" y="30173"/>
                    </a:cubicBezTo>
                    <a:close/>
                    <a:moveTo>
                      <a:pt x="21584" y="22718"/>
                    </a:moveTo>
                    <a:cubicBezTo>
                      <a:pt x="21578" y="22718"/>
                      <a:pt x="21572" y="22730"/>
                      <a:pt x="21572" y="22754"/>
                    </a:cubicBezTo>
                    <a:cubicBezTo>
                      <a:pt x="21477" y="24077"/>
                      <a:pt x="21359" y="25400"/>
                      <a:pt x="21336" y="26771"/>
                    </a:cubicBezTo>
                    <a:cubicBezTo>
                      <a:pt x="21312" y="28094"/>
                      <a:pt x="21312" y="29393"/>
                      <a:pt x="21359" y="30716"/>
                    </a:cubicBezTo>
                    <a:cubicBezTo>
                      <a:pt x="21454" y="33386"/>
                      <a:pt x="21619" y="36032"/>
                      <a:pt x="21950" y="38655"/>
                    </a:cubicBezTo>
                    <a:cubicBezTo>
                      <a:pt x="22045" y="39411"/>
                      <a:pt x="22139" y="40144"/>
                      <a:pt x="22257" y="40876"/>
                    </a:cubicBezTo>
                    <a:cubicBezTo>
                      <a:pt x="22375" y="41608"/>
                      <a:pt x="22446" y="42365"/>
                      <a:pt x="22635" y="43097"/>
                    </a:cubicBezTo>
                    <a:cubicBezTo>
                      <a:pt x="22646" y="43153"/>
                      <a:pt x="22701" y="43183"/>
                      <a:pt x="22755" y="43183"/>
                    </a:cubicBezTo>
                    <a:cubicBezTo>
                      <a:pt x="22813" y="43183"/>
                      <a:pt x="22871" y="43147"/>
                      <a:pt x="22871" y="43073"/>
                    </a:cubicBezTo>
                    <a:cubicBezTo>
                      <a:pt x="22824" y="42412"/>
                      <a:pt x="22706" y="41774"/>
                      <a:pt x="22612" y="41089"/>
                    </a:cubicBezTo>
                    <a:cubicBezTo>
                      <a:pt x="22517" y="40427"/>
                      <a:pt x="22423" y="39766"/>
                      <a:pt x="22352" y="39104"/>
                    </a:cubicBezTo>
                    <a:cubicBezTo>
                      <a:pt x="22163" y="37804"/>
                      <a:pt x="22045" y="36481"/>
                      <a:pt x="21926" y="35158"/>
                    </a:cubicBezTo>
                    <a:cubicBezTo>
                      <a:pt x="21714" y="32488"/>
                      <a:pt x="21596" y="29842"/>
                      <a:pt x="21572" y="27196"/>
                    </a:cubicBezTo>
                    <a:lnTo>
                      <a:pt x="21572" y="24998"/>
                    </a:lnTo>
                    <a:cubicBezTo>
                      <a:pt x="21572" y="24242"/>
                      <a:pt x="21572" y="23486"/>
                      <a:pt x="21596" y="22754"/>
                    </a:cubicBezTo>
                    <a:cubicBezTo>
                      <a:pt x="21596" y="22730"/>
                      <a:pt x="21590" y="22718"/>
                      <a:pt x="21584" y="22718"/>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9"/>
              <p:cNvSpPr/>
              <p:nvPr/>
            </p:nvSpPr>
            <p:spPr>
              <a:xfrm>
                <a:off x="596075" y="1779975"/>
                <a:ext cx="920900" cy="915450"/>
              </a:xfrm>
              <a:custGeom>
                <a:avLst/>
                <a:gdLst/>
                <a:ahLst/>
                <a:cxnLst/>
                <a:rect l="l" t="t" r="r" b="b"/>
                <a:pathLst>
                  <a:path w="36836" h="36618" extrusionOk="0">
                    <a:moveTo>
                      <a:pt x="22029" y="1"/>
                    </a:moveTo>
                    <a:cubicBezTo>
                      <a:pt x="21565" y="1"/>
                      <a:pt x="21140" y="326"/>
                      <a:pt x="20863" y="702"/>
                    </a:cubicBezTo>
                    <a:cubicBezTo>
                      <a:pt x="20485" y="1222"/>
                      <a:pt x="20249" y="1883"/>
                      <a:pt x="20060" y="2497"/>
                    </a:cubicBezTo>
                    <a:cubicBezTo>
                      <a:pt x="19895" y="3112"/>
                      <a:pt x="19776" y="3773"/>
                      <a:pt x="19682" y="4388"/>
                    </a:cubicBezTo>
                    <a:cubicBezTo>
                      <a:pt x="19587" y="5002"/>
                      <a:pt x="19540" y="5593"/>
                      <a:pt x="19469" y="6207"/>
                    </a:cubicBezTo>
                    <a:cubicBezTo>
                      <a:pt x="19375" y="7436"/>
                      <a:pt x="19327" y="8641"/>
                      <a:pt x="19304" y="9846"/>
                    </a:cubicBezTo>
                    <a:cubicBezTo>
                      <a:pt x="19257" y="11051"/>
                      <a:pt x="19233" y="12303"/>
                      <a:pt x="19138" y="13508"/>
                    </a:cubicBezTo>
                    <a:cubicBezTo>
                      <a:pt x="19068" y="14713"/>
                      <a:pt x="18949" y="15941"/>
                      <a:pt x="18713" y="17123"/>
                    </a:cubicBezTo>
                    <a:cubicBezTo>
                      <a:pt x="18666" y="17265"/>
                      <a:pt x="18666" y="17383"/>
                      <a:pt x="18642" y="17524"/>
                    </a:cubicBezTo>
                    <a:cubicBezTo>
                      <a:pt x="18642" y="17595"/>
                      <a:pt x="18642" y="17619"/>
                      <a:pt x="18619" y="17666"/>
                    </a:cubicBezTo>
                    <a:cubicBezTo>
                      <a:pt x="18548" y="16438"/>
                      <a:pt x="18500" y="15209"/>
                      <a:pt x="18382" y="13957"/>
                    </a:cubicBezTo>
                    <a:cubicBezTo>
                      <a:pt x="18264" y="12586"/>
                      <a:pt x="18075" y="11216"/>
                      <a:pt x="17839" y="9846"/>
                    </a:cubicBezTo>
                    <a:cubicBezTo>
                      <a:pt x="17650" y="8546"/>
                      <a:pt x="17319" y="7317"/>
                      <a:pt x="16894" y="6065"/>
                    </a:cubicBezTo>
                    <a:cubicBezTo>
                      <a:pt x="16492" y="4860"/>
                      <a:pt x="15996" y="3679"/>
                      <a:pt x="15334" y="2592"/>
                    </a:cubicBezTo>
                    <a:cubicBezTo>
                      <a:pt x="15051" y="2119"/>
                      <a:pt x="14696" y="1647"/>
                      <a:pt x="14271" y="1245"/>
                    </a:cubicBezTo>
                    <a:cubicBezTo>
                      <a:pt x="13924" y="939"/>
                      <a:pt x="13453" y="579"/>
                      <a:pt x="12950" y="579"/>
                    </a:cubicBezTo>
                    <a:cubicBezTo>
                      <a:pt x="12871" y="579"/>
                      <a:pt x="12792" y="588"/>
                      <a:pt x="12712" y="607"/>
                    </a:cubicBezTo>
                    <a:cubicBezTo>
                      <a:pt x="12121" y="749"/>
                      <a:pt x="11814" y="1340"/>
                      <a:pt x="11767" y="1907"/>
                    </a:cubicBezTo>
                    <a:cubicBezTo>
                      <a:pt x="11672" y="2545"/>
                      <a:pt x="11814" y="3230"/>
                      <a:pt x="11979" y="3844"/>
                    </a:cubicBezTo>
                    <a:cubicBezTo>
                      <a:pt x="12145" y="4482"/>
                      <a:pt x="12357" y="5096"/>
                      <a:pt x="12594" y="5687"/>
                    </a:cubicBezTo>
                    <a:cubicBezTo>
                      <a:pt x="12830" y="6254"/>
                      <a:pt x="13066" y="6798"/>
                      <a:pt x="13326" y="7365"/>
                    </a:cubicBezTo>
                    <a:cubicBezTo>
                      <a:pt x="13822" y="8475"/>
                      <a:pt x="14413" y="9562"/>
                      <a:pt x="14980" y="10625"/>
                    </a:cubicBezTo>
                    <a:cubicBezTo>
                      <a:pt x="15547" y="11688"/>
                      <a:pt x="16138" y="12775"/>
                      <a:pt x="16658" y="13862"/>
                    </a:cubicBezTo>
                    <a:cubicBezTo>
                      <a:pt x="17201" y="14973"/>
                      <a:pt x="17674" y="16060"/>
                      <a:pt x="18075" y="17217"/>
                    </a:cubicBezTo>
                    <a:cubicBezTo>
                      <a:pt x="18146" y="17359"/>
                      <a:pt x="18170" y="17477"/>
                      <a:pt x="18241" y="17595"/>
                    </a:cubicBezTo>
                    <a:cubicBezTo>
                      <a:pt x="18241" y="17643"/>
                      <a:pt x="18264" y="17666"/>
                      <a:pt x="18264" y="17737"/>
                    </a:cubicBezTo>
                    <a:cubicBezTo>
                      <a:pt x="17579" y="16674"/>
                      <a:pt x="16894" y="15634"/>
                      <a:pt x="16185" y="14642"/>
                    </a:cubicBezTo>
                    <a:cubicBezTo>
                      <a:pt x="15405" y="13484"/>
                      <a:pt x="14578" y="12397"/>
                      <a:pt x="13680" y="11334"/>
                    </a:cubicBezTo>
                    <a:cubicBezTo>
                      <a:pt x="12830" y="10342"/>
                      <a:pt x="11932" y="9397"/>
                      <a:pt x="10963" y="8546"/>
                    </a:cubicBezTo>
                    <a:cubicBezTo>
                      <a:pt x="10018" y="7695"/>
                      <a:pt x="8979" y="6916"/>
                      <a:pt x="7892" y="6301"/>
                    </a:cubicBezTo>
                    <a:cubicBezTo>
                      <a:pt x="7396" y="6042"/>
                      <a:pt x="6852" y="5805"/>
                      <a:pt x="6309" y="5687"/>
                    </a:cubicBezTo>
                    <a:cubicBezTo>
                      <a:pt x="6068" y="5635"/>
                      <a:pt x="5791" y="5587"/>
                      <a:pt x="5519" y="5587"/>
                    </a:cubicBezTo>
                    <a:cubicBezTo>
                      <a:pt x="5177" y="5587"/>
                      <a:pt x="4845" y="5663"/>
                      <a:pt x="4608" y="5900"/>
                    </a:cubicBezTo>
                    <a:cubicBezTo>
                      <a:pt x="4206" y="6301"/>
                      <a:pt x="4230" y="6987"/>
                      <a:pt x="4466" y="7483"/>
                    </a:cubicBezTo>
                    <a:cubicBezTo>
                      <a:pt x="4702" y="8073"/>
                      <a:pt x="5175" y="8617"/>
                      <a:pt x="5624" y="9066"/>
                    </a:cubicBezTo>
                    <a:cubicBezTo>
                      <a:pt x="6072" y="9538"/>
                      <a:pt x="6569" y="9940"/>
                      <a:pt x="6970" y="10342"/>
                    </a:cubicBezTo>
                    <a:cubicBezTo>
                      <a:pt x="7443" y="10743"/>
                      <a:pt x="7939" y="11098"/>
                      <a:pt x="8459" y="11452"/>
                    </a:cubicBezTo>
                    <a:cubicBezTo>
                      <a:pt x="9451" y="12161"/>
                      <a:pt x="10491" y="12775"/>
                      <a:pt x="11530" y="13413"/>
                    </a:cubicBezTo>
                    <a:cubicBezTo>
                      <a:pt x="12594" y="14075"/>
                      <a:pt x="13633" y="14713"/>
                      <a:pt x="14626" y="15398"/>
                    </a:cubicBezTo>
                    <a:cubicBezTo>
                      <a:pt x="15642" y="16083"/>
                      <a:pt x="16610" y="16792"/>
                      <a:pt x="17532" y="17595"/>
                    </a:cubicBezTo>
                    <a:cubicBezTo>
                      <a:pt x="17626" y="17666"/>
                      <a:pt x="17721" y="17761"/>
                      <a:pt x="17839" y="17855"/>
                    </a:cubicBezTo>
                    <a:cubicBezTo>
                      <a:pt x="17863" y="17902"/>
                      <a:pt x="17910" y="17950"/>
                      <a:pt x="17933" y="17973"/>
                    </a:cubicBezTo>
                    <a:cubicBezTo>
                      <a:pt x="16847" y="17406"/>
                      <a:pt x="15712" y="16863"/>
                      <a:pt x="14602" y="16319"/>
                    </a:cubicBezTo>
                    <a:cubicBezTo>
                      <a:pt x="13326" y="15729"/>
                      <a:pt x="12050" y="15185"/>
                      <a:pt x="10751" y="14713"/>
                    </a:cubicBezTo>
                    <a:cubicBezTo>
                      <a:pt x="9522" y="14287"/>
                      <a:pt x="8270" y="13933"/>
                      <a:pt x="6994" y="13673"/>
                    </a:cubicBezTo>
                    <a:cubicBezTo>
                      <a:pt x="5835" y="13450"/>
                      <a:pt x="4634" y="13270"/>
                      <a:pt x="3431" y="13270"/>
                    </a:cubicBezTo>
                    <a:cubicBezTo>
                      <a:pt x="3359" y="13270"/>
                      <a:pt x="3286" y="13270"/>
                      <a:pt x="3214" y="13272"/>
                    </a:cubicBezTo>
                    <a:cubicBezTo>
                      <a:pt x="2670" y="13272"/>
                      <a:pt x="2079" y="13342"/>
                      <a:pt x="1536" y="13508"/>
                    </a:cubicBezTo>
                    <a:cubicBezTo>
                      <a:pt x="1016" y="13697"/>
                      <a:pt x="331" y="13957"/>
                      <a:pt x="189" y="14547"/>
                    </a:cubicBezTo>
                    <a:cubicBezTo>
                      <a:pt x="0" y="15114"/>
                      <a:pt x="378" y="15681"/>
                      <a:pt x="827" y="15989"/>
                    </a:cubicBezTo>
                    <a:cubicBezTo>
                      <a:pt x="1371" y="16390"/>
                      <a:pt x="2009" y="16627"/>
                      <a:pt x="2623" y="16792"/>
                    </a:cubicBezTo>
                    <a:cubicBezTo>
                      <a:pt x="3261" y="16981"/>
                      <a:pt x="3899" y="17099"/>
                      <a:pt x="4513" y="17170"/>
                    </a:cubicBezTo>
                    <a:cubicBezTo>
                      <a:pt x="5151" y="17265"/>
                      <a:pt x="5742" y="17335"/>
                      <a:pt x="6356" y="17383"/>
                    </a:cubicBezTo>
                    <a:cubicBezTo>
                      <a:pt x="7561" y="17477"/>
                      <a:pt x="8766" y="17524"/>
                      <a:pt x="9995" y="17572"/>
                    </a:cubicBezTo>
                    <a:cubicBezTo>
                      <a:pt x="11200" y="17595"/>
                      <a:pt x="12452" y="17619"/>
                      <a:pt x="13657" y="17713"/>
                    </a:cubicBezTo>
                    <a:cubicBezTo>
                      <a:pt x="14862" y="17808"/>
                      <a:pt x="16067" y="17926"/>
                      <a:pt x="17248" y="18162"/>
                    </a:cubicBezTo>
                    <a:cubicBezTo>
                      <a:pt x="17414" y="18186"/>
                      <a:pt x="17532" y="18186"/>
                      <a:pt x="17674" y="18210"/>
                    </a:cubicBezTo>
                    <a:cubicBezTo>
                      <a:pt x="17721" y="18210"/>
                      <a:pt x="17768" y="18210"/>
                      <a:pt x="17815" y="18233"/>
                    </a:cubicBezTo>
                    <a:cubicBezTo>
                      <a:pt x="16587" y="18304"/>
                      <a:pt x="15334" y="18351"/>
                      <a:pt x="14106" y="18470"/>
                    </a:cubicBezTo>
                    <a:cubicBezTo>
                      <a:pt x="12735" y="18588"/>
                      <a:pt x="11341" y="18777"/>
                      <a:pt x="9995" y="19013"/>
                    </a:cubicBezTo>
                    <a:cubicBezTo>
                      <a:pt x="8695" y="19226"/>
                      <a:pt x="7443" y="19533"/>
                      <a:pt x="6214" y="19958"/>
                    </a:cubicBezTo>
                    <a:cubicBezTo>
                      <a:pt x="5009" y="20360"/>
                      <a:pt x="3828" y="20856"/>
                      <a:pt x="2717" y="21517"/>
                    </a:cubicBezTo>
                    <a:cubicBezTo>
                      <a:pt x="2245" y="21801"/>
                      <a:pt x="1772" y="22155"/>
                      <a:pt x="1394" y="22581"/>
                    </a:cubicBezTo>
                    <a:cubicBezTo>
                      <a:pt x="1040" y="22982"/>
                      <a:pt x="591" y="23549"/>
                      <a:pt x="756" y="24140"/>
                    </a:cubicBezTo>
                    <a:cubicBezTo>
                      <a:pt x="898" y="24731"/>
                      <a:pt x="1489" y="25038"/>
                      <a:pt x="2056" y="25085"/>
                    </a:cubicBezTo>
                    <a:cubicBezTo>
                      <a:pt x="2200" y="25106"/>
                      <a:pt x="2346" y="25116"/>
                      <a:pt x="2493" y="25116"/>
                    </a:cubicBezTo>
                    <a:cubicBezTo>
                      <a:pt x="2999" y="25116"/>
                      <a:pt x="3517" y="25006"/>
                      <a:pt x="3993" y="24896"/>
                    </a:cubicBezTo>
                    <a:cubicBezTo>
                      <a:pt x="4608" y="24707"/>
                      <a:pt x="5246" y="24494"/>
                      <a:pt x="5836" y="24258"/>
                    </a:cubicBezTo>
                    <a:cubicBezTo>
                      <a:pt x="6380" y="24022"/>
                      <a:pt x="6947" y="23786"/>
                      <a:pt x="7514" y="23526"/>
                    </a:cubicBezTo>
                    <a:cubicBezTo>
                      <a:pt x="8601" y="23030"/>
                      <a:pt x="9687" y="22439"/>
                      <a:pt x="10751" y="21872"/>
                    </a:cubicBezTo>
                    <a:cubicBezTo>
                      <a:pt x="11814" y="21305"/>
                      <a:pt x="12924" y="20714"/>
                      <a:pt x="14011" y="20194"/>
                    </a:cubicBezTo>
                    <a:cubicBezTo>
                      <a:pt x="15098" y="19651"/>
                      <a:pt x="16185" y="19178"/>
                      <a:pt x="17343" y="18777"/>
                    </a:cubicBezTo>
                    <a:cubicBezTo>
                      <a:pt x="17485" y="18706"/>
                      <a:pt x="17603" y="18682"/>
                      <a:pt x="17721" y="18635"/>
                    </a:cubicBezTo>
                    <a:cubicBezTo>
                      <a:pt x="17792" y="18635"/>
                      <a:pt x="17815" y="18588"/>
                      <a:pt x="17886" y="18588"/>
                    </a:cubicBezTo>
                    <a:cubicBezTo>
                      <a:pt x="16823" y="19273"/>
                      <a:pt x="15783" y="19958"/>
                      <a:pt x="14767" y="20667"/>
                    </a:cubicBezTo>
                    <a:cubicBezTo>
                      <a:pt x="13633" y="21470"/>
                      <a:pt x="12523" y="22297"/>
                      <a:pt x="11460" y="23171"/>
                    </a:cubicBezTo>
                    <a:cubicBezTo>
                      <a:pt x="10491" y="24022"/>
                      <a:pt x="9546" y="24920"/>
                      <a:pt x="8695" y="25889"/>
                    </a:cubicBezTo>
                    <a:cubicBezTo>
                      <a:pt x="7845" y="26834"/>
                      <a:pt x="7065" y="27873"/>
                      <a:pt x="6451" y="28960"/>
                    </a:cubicBezTo>
                    <a:cubicBezTo>
                      <a:pt x="6191" y="29456"/>
                      <a:pt x="5954" y="30000"/>
                      <a:pt x="5836" y="30567"/>
                    </a:cubicBezTo>
                    <a:cubicBezTo>
                      <a:pt x="5718" y="31087"/>
                      <a:pt x="5624" y="31819"/>
                      <a:pt x="6025" y="32244"/>
                    </a:cubicBezTo>
                    <a:cubicBezTo>
                      <a:pt x="6258" y="32464"/>
                      <a:pt x="6568" y="32556"/>
                      <a:pt x="6883" y="32556"/>
                    </a:cubicBezTo>
                    <a:cubicBezTo>
                      <a:pt x="7144" y="32556"/>
                      <a:pt x="7407" y="32493"/>
                      <a:pt x="7632" y="32386"/>
                    </a:cubicBezTo>
                    <a:cubicBezTo>
                      <a:pt x="8223" y="32150"/>
                      <a:pt x="8742" y="31677"/>
                      <a:pt x="9191" y="31228"/>
                    </a:cubicBezTo>
                    <a:cubicBezTo>
                      <a:pt x="9640" y="30803"/>
                      <a:pt x="10089" y="30283"/>
                      <a:pt x="10467" y="29787"/>
                    </a:cubicBezTo>
                    <a:cubicBezTo>
                      <a:pt x="10845" y="29314"/>
                      <a:pt x="11200" y="28818"/>
                      <a:pt x="11554" y="28298"/>
                    </a:cubicBezTo>
                    <a:cubicBezTo>
                      <a:pt x="12263" y="27306"/>
                      <a:pt x="12877" y="26267"/>
                      <a:pt x="13539" y="25227"/>
                    </a:cubicBezTo>
                    <a:cubicBezTo>
                      <a:pt x="14177" y="24211"/>
                      <a:pt x="14838" y="23148"/>
                      <a:pt x="15523" y="22132"/>
                    </a:cubicBezTo>
                    <a:cubicBezTo>
                      <a:pt x="16185" y="21139"/>
                      <a:pt x="16894" y="20147"/>
                      <a:pt x="17697" y="19249"/>
                    </a:cubicBezTo>
                    <a:cubicBezTo>
                      <a:pt x="17792" y="19131"/>
                      <a:pt x="17886" y="19037"/>
                      <a:pt x="17957" y="18918"/>
                    </a:cubicBezTo>
                    <a:cubicBezTo>
                      <a:pt x="18028" y="18895"/>
                      <a:pt x="18052" y="18848"/>
                      <a:pt x="18075" y="18824"/>
                    </a:cubicBezTo>
                    <a:lnTo>
                      <a:pt x="18075" y="18824"/>
                    </a:lnTo>
                    <a:cubicBezTo>
                      <a:pt x="17532" y="19911"/>
                      <a:pt x="16965" y="21045"/>
                      <a:pt x="16421" y="22155"/>
                    </a:cubicBezTo>
                    <a:cubicBezTo>
                      <a:pt x="15831" y="23431"/>
                      <a:pt x="15311" y="24707"/>
                      <a:pt x="14838" y="26007"/>
                    </a:cubicBezTo>
                    <a:cubicBezTo>
                      <a:pt x="14389" y="27235"/>
                      <a:pt x="14035" y="28488"/>
                      <a:pt x="13775" y="29763"/>
                    </a:cubicBezTo>
                    <a:cubicBezTo>
                      <a:pt x="13539" y="30992"/>
                      <a:pt x="13350" y="32268"/>
                      <a:pt x="13397" y="33544"/>
                    </a:cubicBezTo>
                    <a:cubicBezTo>
                      <a:pt x="13397" y="34087"/>
                      <a:pt x="13444" y="34678"/>
                      <a:pt x="13633" y="35221"/>
                    </a:cubicBezTo>
                    <a:cubicBezTo>
                      <a:pt x="13799" y="35741"/>
                      <a:pt x="14059" y="36426"/>
                      <a:pt x="14649" y="36568"/>
                    </a:cubicBezTo>
                    <a:cubicBezTo>
                      <a:pt x="14752" y="36602"/>
                      <a:pt x="14854" y="36618"/>
                      <a:pt x="14956" y="36618"/>
                    </a:cubicBezTo>
                    <a:cubicBezTo>
                      <a:pt x="15414" y="36618"/>
                      <a:pt x="15843" y="36298"/>
                      <a:pt x="16114" y="35930"/>
                    </a:cubicBezTo>
                    <a:cubicBezTo>
                      <a:pt x="16492" y="35410"/>
                      <a:pt x="16728" y="34749"/>
                      <a:pt x="16894" y="34134"/>
                    </a:cubicBezTo>
                    <a:cubicBezTo>
                      <a:pt x="17083" y="33520"/>
                      <a:pt x="17201" y="32859"/>
                      <a:pt x="17295" y="32244"/>
                    </a:cubicBezTo>
                    <a:cubicBezTo>
                      <a:pt x="17366" y="31606"/>
                      <a:pt x="17437" y="31016"/>
                      <a:pt x="17485" y="30401"/>
                    </a:cubicBezTo>
                    <a:cubicBezTo>
                      <a:pt x="17579" y="29196"/>
                      <a:pt x="17650" y="27991"/>
                      <a:pt x="17674" y="26763"/>
                    </a:cubicBezTo>
                    <a:cubicBezTo>
                      <a:pt x="17697" y="25558"/>
                      <a:pt x="17721" y="24329"/>
                      <a:pt x="17815" y="23100"/>
                    </a:cubicBezTo>
                    <a:cubicBezTo>
                      <a:pt x="17910" y="21895"/>
                      <a:pt x="18028" y="20690"/>
                      <a:pt x="18264" y="19509"/>
                    </a:cubicBezTo>
                    <a:cubicBezTo>
                      <a:pt x="18288" y="19367"/>
                      <a:pt x="18288" y="19249"/>
                      <a:pt x="18311" y="19084"/>
                    </a:cubicBezTo>
                    <a:cubicBezTo>
                      <a:pt x="18311" y="19037"/>
                      <a:pt x="18311" y="19013"/>
                      <a:pt x="18359" y="18942"/>
                    </a:cubicBezTo>
                    <a:cubicBezTo>
                      <a:pt x="18406" y="20194"/>
                      <a:pt x="18477" y="21423"/>
                      <a:pt x="18595" y="22675"/>
                    </a:cubicBezTo>
                    <a:cubicBezTo>
                      <a:pt x="18713" y="24022"/>
                      <a:pt x="18879" y="25416"/>
                      <a:pt x="19115" y="26763"/>
                    </a:cubicBezTo>
                    <a:cubicBezTo>
                      <a:pt x="19327" y="28062"/>
                      <a:pt x="19658" y="29314"/>
                      <a:pt x="20060" y="30543"/>
                    </a:cubicBezTo>
                    <a:cubicBezTo>
                      <a:pt x="20485" y="31772"/>
                      <a:pt x="20981" y="32953"/>
                      <a:pt x="21619" y="34040"/>
                    </a:cubicBezTo>
                    <a:cubicBezTo>
                      <a:pt x="21926" y="34512"/>
                      <a:pt x="22281" y="34985"/>
                      <a:pt x="22683" y="35363"/>
                    </a:cubicBezTo>
                    <a:cubicBezTo>
                      <a:pt x="23053" y="35671"/>
                      <a:pt x="23530" y="36051"/>
                      <a:pt x="24037" y="36051"/>
                    </a:cubicBezTo>
                    <a:cubicBezTo>
                      <a:pt x="24113" y="36051"/>
                      <a:pt x="24189" y="36043"/>
                      <a:pt x="24266" y="36025"/>
                    </a:cubicBezTo>
                    <a:cubicBezTo>
                      <a:pt x="24856" y="35883"/>
                      <a:pt x="25140" y="35292"/>
                      <a:pt x="25211" y="34725"/>
                    </a:cubicBezTo>
                    <a:cubicBezTo>
                      <a:pt x="25282" y="34064"/>
                      <a:pt x="25140" y="33378"/>
                      <a:pt x="24998" y="32764"/>
                    </a:cubicBezTo>
                    <a:cubicBezTo>
                      <a:pt x="24809" y="32150"/>
                      <a:pt x="24620" y="31535"/>
                      <a:pt x="24384" y="30945"/>
                    </a:cubicBezTo>
                    <a:cubicBezTo>
                      <a:pt x="24147" y="30378"/>
                      <a:pt x="23911" y="29811"/>
                      <a:pt x="23628" y="29267"/>
                    </a:cubicBezTo>
                    <a:cubicBezTo>
                      <a:pt x="23131" y="28157"/>
                      <a:pt x="22541" y="27070"/>
                      <a:pt x="21974" y="26007"/>
                    </a:cubicBezTo>
                    <a:cubicBezTo>
                      <a:pt x="21430" y="24943"/>
                      <a:pt x="20840" y="23857"/>
                      <a:pt x="20296" y="22770"/>
                    </a:cubicBezTo>
                    <a:cubicBezTo>
                      <a:pt x="19776" y="21659"/>
                      <a:pt x="19304" y="20572"/>
                      <a:pt x="18879" y="19415"/>
                    </a:cubicBezTo>
                    <a:cubicBezTo>
                      <a:pt x="18831" y="19273"/>
                      <a:pt x="18784" y="19155"/>
                      <a:pt x="18737" y="19037"/>
                    </a:cubicBezTo>
                    <a:cubicBezTo>
                      <a:pt x="18737" y="18989"/>
                      <a:pt x="18713" y="18942"/>
                      <a:pt x="18713" y="18895"/>
                    </a:cubicBezTo>
                    <a:lnTo>
                      <a:pt x="18713" y="18895"/>
                    </a:lnTo>
                    <a:cubicBezTo>
                      <a:pt x="19375" y="19958"/>
                      <a:pt x="20060" y="20998"/>
                      <a:pt x="20769" y="21990"/>
                    </a:cubicBezTo>
                    <a:cubicBezTo>
                      <a:pt x="21572" y="23148"/>
                      <a:pt x="22399" y="24235"/>
                      <a:pt x="23273" y="25298"/>
                    </a:cubicBezTo>
                    <a:cubicBezTo>
                      <a:pt x="24147" y="26267"/>
                      <a:pt x="25022" y="27212"/>
                      <a:pt x="25990" y="28086"/>
                    </a:cubicBezTo>
                    <a:cubicBezTo>
                      <a:pt x="26935" y="28936"/>
                      <a:pt x="27975" y="29692"/>
                      <a:pt x="29062" y="30330"/>
                    </a:cubicBezTo>
                    <a:cubicBezTo>
                      <a:pt x="29582" y="30590"/>
                      <a:pt x="30102" y="30827"/>
                      <a:pt x="30669" y="30945"/>
                    </a:cubicBezTo>
                    <a:cubicBezTo>
                      <a:pt x="30899" y="30997"/>
                      <a:pt x="31175" y="31045"/>
                      <a:pt x="31447" y="31045"/>
                    </a:cubicBezTo>
                    <a:cubicBezTo>
                      <a:pt x="31788" y="31045"/>
                      <a:pt x="32122" y="30969"/>
                      <a:pt x="32346" y="30732"/>
                    </a:cubicBezTo>
                    <a:cubicBezTo>
                      <a:pt x="32771" y="30330"/>
                      <a:pt x="32724" y="29645"/>
                      <a:pt x="32488" y="29149"/>
                    </a:cubicBezTo>
                    <a:cubicBezTo>
                      <a:pt x="32252" y="28558"/>
                      <a:pt x="31779" y="28015"/>
                      <a:pt x="31354" y="27566"/>
                    </a:cubicBezTo>
                    <a:cubicBezTo>
                      <a:pt x="30905" y="27117"/>
                      <a:pt x="30409" y="26692"/>
                      <a:pt x="29889" y="26290"/>
                    </a:cubicBezTo>
                    <a:cubicBezTo>
                      <a:pt x="29416" y="25912"/>
                      <a:pt x="28920" y="25558"/>
                      <a:pt x="28424" y="25203"/>
                    </a:cubicBezTo>
                    <a:cubicBezTo>
                      <a:pt x="27408" y="24494"/>
                      <a:pt x="26392" y="23880"/>
                      <a:pt x="25352" y="23242"/>
                    </a:cubicBezTo>
                    <a:cubicBezTo>
                      <a:pt x="24289" y="22581"/>
                      <a:pt x="23250" y="21943"/>
                      <a:pt x="22257" y="21258"/>
                    </a:cubicBezTo>
                    <a:cubicBezTo>
                      <a:pt x="21241" y="20572"/>
                      <a:pt x="20273" y="19864"/>
                      <a:pt x="19351" y="19060"/>
                    </a:cubicBezTo>
                    <a:cubicBezTo>
                      <a:pt x="19233" y="18989"/>
                      <a:pt x="19138" y="18895"/>
                      <a:pt x="19020" y="18800"/>
                    </a:cubicBezTo>
                    <a:cubicBezTo>
                      <a:pt x="18997" y="18753"/>
                      <a:pt x="18973" y="18706"/>
                      <a:pt x="18949" y="18682"/>
                    </a:cubicBezTo>
                    <a:lnTo>
                      <a:pt x="18949" y="18682"/>
                    </a:lnTo>
                    <a:cubicBezTo>
                      <a:pt x="20036" y="19249"/>
                      <a:pt x="21147" y="19816"/>
                      <a:pt x="22281" y="20336"/>
                    </a:cubicBezTo>
                    <a:cubicBezTo>
                      <a:pt x="23557" y="20927"/>
                      <a:pt x="24809" y="21470"/>
                      <a:pt x="26109" y="21943"/>
                    </a:cubicBezTo>
                    <a:cubicBezTo>
                      <a:pt x="27361" y="22368"/>
                      <a:pt x="28589" y="22722"/>
                      <a:pt x="29865" y="22982"/>
                    </a:cubicBezTo>
                    <a:cubicBezTo>
                      <a:pt x="31038" y="23226"/>
                      <a:pt x="32211" y="23386"/>
                      <a:pt x="33403" y="23386"/>
                    </a:cubicBezTo>
                    <a:cubicBezTo>
                      <a:pt x="33484" y="23386"/>
                      <a:pt x="33565" y="23386"/>
                      <a:pt x="33646" y="23384"/>
                    </a:cubicBezTo>
                    <a:cubicBezTo>
                      <a:pt x="34213" y="23384"/>
                      <a:pt x="34803" y="23313"/>
                      <a:pt x="35323" y="23148"/>
                    </a:cubicBezTo>
                    <a:cubicBezTo>
                      <a:pt x="35867" y="22959"/>
                      <a:pt x="36552" y="22699"/>
                      <a:pt x="36694" y="22108"/>
                    </a:cubicBezTo>
                    <a:cubicBezTo>
                      <a:pt x="36835" y="21517"/>
                      <a:pt x="36481" y="20998"/>
                      <a:pt x="36127" y="20620"/>
                    </a:cubicBezTo>
                    <a:cubicBezTo>
                      <a:pt x="35607" y="20242"/>
                      <a:pt x="34945" y="20005"/>
                      <a:pt x="34331" y="19840"/>
                    </a:cubicBezTo>
                    <a:cubicBezTo>
                      <a:pt x="33717" y="19651"/>
                      <a:pt x="33055" y="19533"/>
                      <a:pt x="32441" y="19438"/>
                    </a:cubicBezTo>
                    <a:cubicBezTo>
                      <a:pt x="31826" y="19367"/>
                      <a:pt x="31236" y="19296"/>
                      <a:pt x="30598" y="19249"/>
                    </a:cubicBezTo>
                    <a:cubicBezTo>
                      <a:pt x="29393" y="19155"/>
                      <a:pt x="28188" y="19084"/>
                      <a:pt x="26983" y="19060"/>
                    </a:cubicBezTo>
                    <a:cubicBezTo>
                      <a:pt x="25754" y="19037"/>
                      <a:pt x="24525" y="19013"/>
                      <a:pt x="23320" y="18918"/>
                    </a:cubicBezTo>
                    <a:cubicBezTo>
                      <a:pt x="22092" y="18824"/>
                      <a:pt x="20887" y="18706"/>
                      <a:pt x="19705" y="18470"/>
                    </a:cubicBezTo>
                    <a:cubicBezTo>
                      <a:pt x="19564" y="18446"/>
                      <a:pt x="19446" y="18446"/>
                      <a:pt x="19304" y="18422"/>
                    </a:cubicBezTo>
                    <a:cubicBezTo>
                      <a:pt x="19233" y="18422"/>
                      <a:pt x="19209" y="18422"/>
                      <a:pt x="19138" y="18375"/>
                    </a:cubicBezTo>
                    <a:cubicBezTo>
                      <a:pt x="20391" y="18328"/>
                      <a:pt x="21619" y="18257"/>
                      <a:pt x="22872" y="18139"/>
                    </a:cubicBezTo>
                    <a:cubicBezTo>
                      <a:pt x="24218" y="18044"/>
                      <a:pt x="25612" y="17855"/>
                      <a:pt x="26983" y="17619"/>
                    </a:cubicBezTo>
                    <a:cubicBezTo>
                      <a:pt x="28282" y="17406"/>
                      <a:pt x="29511" y="17076"/>
                      <a:pt x="30763" y="16674"/>
                    </a:cubicBezTo>
                    <a:cubicBezTo>
                      <a:pt x="31968" y="16272"/>
                      <a:pt x="33149" y="15752"/>
                      <a:pt x="34236" y="15114"/>
                    </a:cubicBezTo>
                    <a:cubicBezTo>
                      <a:pt x="34709" y="14807"/>
                      <a:pt x="35181" y="14453"/>
                      <a:pt x="35559" y="14051"/>
                    </a:cubicBezTo>
                    <a:cubicBezTo>
                      <a:pt x="35914" y="13626"/>
                      <a:pt x="36363" y="13082"/>
                      <a:pt x="36221" y="12492"/>
                    </a:cubicBezTo>
                    <a:cubicBezTo>
                      <a:pt x="36079" y="11901"/>
                      <a:pt x="35489" y="11594"/>
                      <a:pt x="34922" y="11547"/>
                    </a:cubicBezTo>
                    <a:cubicBezTo>
                      <a:pt x="34772" y="11525"/>
                      <a:pt x="34623" y="11516"/>
                      <a:pt x="34474" y="11516"/>
                    </a:cubicBezTo>
                    <a:cubicBezTo>
                      <a:pt x="33963" y="11516"/>
                      <a:pt x="33455" y="11626"/>
                      <a:pt x="32960" y="11736"/>
                    </a:cubicBezTo>
                    <a:cubicBezTo>
                      <a:pt x="32346" y="11925"/>
                      <a:pt x="31732" y="12137"/>
                      <a:pt x="31141" y="12350"/>
                    </a:cubicBezTo>
                    <a:cubicBezTo>
                      <a:pt x="30574" y="12586"/>
                      <a:pt x="30007" y="12823"/>
                      <a:pt x="29464" y="13106"/>
                    </a:cubicBezTo>
                    <a:cubicBezTo>
                      <a:pt x="28353" y="13602"/>
                      <a:pt x="27266" y="14193"/>
                      <a:pt x="26203" y="14760"/>
                    </a:cubicBezTo>
                    <a:cubicBezTo>
                      <a:pt x="25140" y="15303"/>
                      <a:pt x="24053" y="15894"/>
                      <a:pt x="22966" y="16438"/>
                    </a:cubicBezTo>
                    <a:cubicBezTo>
                      <a:pt x="21856" y="16957"/>
                      <a:pt x="20769" y="17430"/>
                      <a:pt x="19611" y="17855"/>
                    </a:cubicBezTo>
                    <a:cubicBezTo>
                      <a:pt x="19469" y="17902"/>
                      <a:pt x="19351" y="17950"/>
                      <a:pt x="19233" y="17997"/>
                    </a:cubicBezTo>
                    <a:cubicBezTo>
                      <a:pt x="19186" y="17997"/>
                      <a:pt x="19138" y="18021"/>
                      <a:pt x="19091" y="18021"/>
                    </a:cubicBezTo>
                    <a:cubicBezTo>
                      <a:pt x="20154" y="17359"/>
                      <a:pt x="21194" y="16674"/>
                      <a:pt x="22186" y="15965"/>
                    </a:cubicBezTo>
                    <a:cubicBezTo>
                      <a:pt x="23344" y="15162"/>
                      <a:pt x="24431" y="14335"/>
                      <a:pt x="25494" y="13461"/>
                    </a:cubicBezTo>
                    <a:cubicBezTo>
                      <a:pt x="26463" y="12586"/>
                      <a:pt x="27408" y="11712"/>
                      <a:pt x="28282" y="10743"/>
                    </a:cubicBezTo>
                    <a:cubicBezTo>
                      <a:pt x="29133" y="9798"/>
                      <a:pt x="29889" y="8759"/>
                      <a:pt x="30527" y="7672"/>
                    </a:cubicBezTo>
                    <a:cubicBezTo>
                      <a:pt x="30787" y="7152"/>
                      <a:pt x="31023" y="6632"/>
                      <a:pt x="31141" y="6065"/>
                    </a:cubicBezTo>
                    <a:cubicBezTo>
                      <a:pt x="31259" y="5545"/>
                      <a:pt x="31354" y="4789"/>
                      <a:pt x="30929" y="4388"/>
                    </a:cubicBezTo>
                    <a:cubicBezTo>
                      <a:pt x="30713" y="4160"/>
                      <a:pt x="30416" y="4067"/>
                      <a:pt x="30111" y="4067"/>
                    </a:cubicBezTo>
                    <a:cubicBezTo>
                      <a:pt x="29846" y="4067"/>
                      <a:pt x="29576" y="4136"/>
                      <a:pt x="29345" y="4246"/>
                    </a:cubicBezTo>
                    <a:cubicBezTo>
                      <a:pt x="28755" y="4482"/>
                      <a:pt x="28211" y="4955"/>
                      <a:pt x="27762" y="5380"/>
                    </a:cubicBezTo>
                    <a:cubicBezTo>
                      <a:pt x="27337" y="5829"/>
                      <a:pt x="26888" y="6325"/>
                      <a:pt x="26510" y="6845"/>
                    </a:cubicBezTo>
                    <a:cubicBezTo>
                      <a:pt x="26109" y="7317"/>
                      <a:pt x="25754" y="7814"/>
                      <a:pt x="25400" y="8310"/>
                    </a:cubicBezTo>
                    <a:cubicBezTo>
                      <a:pt x="24691" y="9326"/>
                      <a:pt x="24077" y="10342"/>
                      <a:pt x="23439" y="11381"/>
                    </a:cubicBezTo>
                    <a:cubicBezTo>
                      <a:pt x="22777" y="12421"/>
                      <a:pt x="22139" y="13484"/>
                      <a:pt x="21454" y="14477"/>
                    </a:cubicBezTo>
                    <a:cubicBezTo>
                      <a:pt x="20769" y="15492"/>
                      <a:pt x="20060" y="16461"/>
                      <a:pt x="19257" y="17383"/>
                    </a:cubicBezTo>
                    <a:cubicBezTo>
                      <a:pt x="19186" y="17501"/>
                      <a:pt x="19091" y="17595"/>
                      <a:pt x="18997" y="17713"/>
                    </a:cubicBezTo>
                    <a:cubicBezTo>
                      <a:pt x="18949" y="17737"/>
                      <a:pt x="18902" y="17761"/>
                      <a:pt x="18879" y="17784"/>
                    </a:cubicBezTo>
                    <a:cubicBezTo>
                      <a:pt x="19446" y="16697"/>
                      <a:pt x="20013" y="15587"/>
                      <a:pt x="20532" y="14453"/>
                    </a:cubicBezTo>
                    <a:cubicBezTo>
                      <a:pt x="21123" y="13177"/>
                      <a:pt x="21667" y="11925"/>
                      <a:pt x="22139" y="10625"/>
                    </a:cubicBezTo>
                    <a:cubicBezTo>
                      <a:pt x="22564" y="9373"/>
                      <a:pt x="22919" y="8144"/>
                      <a:pt x="23202" y="6869"/>
                    </a:cubicBezTo>
                    <a:cubicBezTo>
                      <a:pt x="23439" y="5616"/>
                      <a:pt x="23604" y="4364"/>
                      <a:pt x="23580" y="3088"/>
                    </a:cubicBezTo>
                    <a:cubicBezTo>
                      <a:pt x="23580" y="2521"/>
                      <a:pt x="23509" y="1930"/>
                      <a:pt x="23344" y="1411"/>
                    </a:cubicBezTo>
                    <a:cubicBezTo>
                      <a:pt x="23155" y="867"/>
                      <a:pt x="22895" y="182"/>
                      <a:pt x="22305" y="40"/>
                    </a:cubicBezTo>
                    <a:cubicBezTo>
                      <a:pt x="22212" y="13"/>
                      <a:pt x="22119" y="1"/>
                      <a:pt x="22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9"/>
              <p:cNvSpPr/>
              <p:nvPr/>
            </p:nvSpPr>
            <p:spPr>
              <a:xfrm>
                <a:off x="622050" y="1802150"/>
                <a:ext cx="871875" cy="870675"/>
              </a:xfrm>
              <a:custGeom>
                <a:avLst/>
                <a:gdLst/>
                <a:ahLst/>
                <a:cxnLst/>
                <a:rect l="l" t="t" r="r" b="b"/>
                <a:pathLst>
                  <a:path w="34875" h="34827" extrusionOk="0">
                    <a:moveTo>
                      <a:pt x="12720" y="1322"/>
                    </a:moveTo>
                    <a:cubicBezTo>
                      <a:pt x="12650" y="1322"/>
                      <a:pt x="12560" y="1383"/>
                      <a:pt x="12594" y="1469"/>
                    </a:cubicBezTo>
                    <a:cubicBezTo>
                      <a:pt x="12783" y="2059"/>
                      <a:pt x="13090" y="2626"/>
                      <a:pt x="13327" y="3170"/>
                    </a:cubicBezTo>
                    <a:cubicBezTo>
                      <a:pt x="13563" y="3761"/>
                      <a:pt x="13799" y="4351"/>
                      <a:pt x="14036" y="4918"/>
                    </a:cubicBezTo>
                    <a:cubicBezTo>
                      <a:pt x="14484" y="6076"/>
                      <a:pt x="14886" y="7257"/>
                      <a:pt x="15264" y="8439"/>
                    </a:cubicBezTo>
                    <a:cubicBezTo>
                      <a:pt x="15382" y="8770"/>
                      <a:pt x="15477" y="9124"/>
                      <a:pt x="15595" y="9431"/>
                    </a:cubicBezTo>
                    <a:cubicBezTo>
                      <a:pt x="15666" y="9620"/>
                      <a:pt x="15713" y="9786"/>
                      <a:pt x="15784" y="9951"/>
                    </a:cubicBezTo>
                    <a:cubicBezTo>
                      <a:pt x="15831" y="10116"/>
                      <a:pt x="15926" y="10258"/>
                      <a:pt x="15973" y="10447"/>
                    </a:cubicBezTo>
                    <a:cubicBezTo>
                      <a:pt x="15902" y="10116"/>
                      <a:pt x="15855" y="9833"/>
                      <a:pt x="15808" y="9502"/>
                    </a:cubicBezTo>
                    <a:cubicBezTo>
                      <a:pt x="15737" y="9195"/>
                      <a:pt x="15666" y="8911"/>
                      <a:pt x="15571" y="8604"/>
                    </a:cubicBezTo>
                    <a:cubicBezTo>
                      <a:pt x="15382" y="8013"/>
                      <a:pt x="15217" y="7399"/>
                      <a:pt x="15004" y="6808"/>
                    </a:cubicBezTo>
                    <a:cubicBezTo>
                      <a:pt x="14603" y="5627"/>
                      <a:pt x="14177" y="4446"/>
                      <a:pt x="13681" y="3288"/>
                    </a:cubicBezTo>
                    <a:cubicBezTo>
                      <a:pt x="13421" y="2650"/>
                      <a:pt x="13138" y="1965"/>
                      <a:pt x="12783" y="1351"/>
                    </a:cubicBezTo>
                    <a:cubicBezTo>
                      <a:pt x="12770" y="1331"/>
                      <a:pt x="12747" y="1322"/>
                      <a:pt x="12720" y="1322"/>
                    </a:cubicBezTo>
                    <a:close/>
                    <a:moveTo>
                      <a:pt x="21325" y="1090"/>
                    </a:moveTo>
                    <a:cubicBezTo>
                      <a:pt x="21276" y="1090"/>
                      <a:pt x="21229" y="1110"/>
                      <a:pt x="21218" y="1162"/>
                    </a:cubicBezTo>
                    <a:cubicBezTo>
                      <a:pt x="21100" y="1799"/>
                      <a:pt x="21053" y="2414"/>
                      <a:pt x="20982" y="3028"/>
                    </a:cubicBezTo>
                    <a:lnTo>
                      <a:pt x="20698" y="4895"/>
                    </a:lnTo>
                    <a:cubicBezTo>
                      <a:pt x="20533" y="6123"/>
                      <a:pt x="20297" y="7328"/>
                      <a:pt x="20037" y="8557"/>
                    </a:cubicBezTo>
                    <a:cubicBezTo>
                      <a:pt x="19966" y="8911"/>
                      <a:pt x="19871" y="9242"/>
                      <a:pt x="19824" y="9596"/>
                    </a:cubicBezTo>
                    <a:cubicBezTo>
                      <a:pt x="19801" y="9762"/>
                      <a:pt x="19730" y="9951"/>
                      <a:pt x="19730" y="10116"/>
                    </a:cubicBezTo>
                    <a:cubicBezTo>
                      <a:pt x="19710" y="10254"/>
                      <a:pt x="19707" y="10408"/>
                      <a:pt x="19665" y="10565"/>
                    </a:cubicBezTo>
                    <a:lnTo>
                      <a:pt x="19665" y="10565"/>
                    </a:lnTo>
                    <a:cubicBezTo>
                      <a:pt x="19754" y="10294"/>
                      <a:pt x="19860" y="10035"/>
                      <a:pt x="19966" y="9738"/>
                    </a:cubicBezTo>
                    <a:cubicBezTo>
                      <a:pt x="20061" y="9431"/>
                      <a:pt x="20131" y="9148"/>
                      <a:pt x="20202" y="8840"/>
                    </a:cubicBezTo>
                    <a:cubicBezTo>
                      <a:pt x="20344" y="8226"/>
                      <a:pt x="20509" y="7635"/>
                      <a:pt x="20628" y="7021"/>
                    </a:cubicBezTo>
                    <a:cubicBezTo>
                      <a:pt x="20864" y="5769"/>
                      <a:pt x="21053" y="4540"/>
                      <a:pt x="21242" y="3288"/>
                    </a:cubicBezTo>
                    <a:cubicBezTo>
                      <a:pt x="21313" y="2579"/>
                      <a:pt x="21455" y="1870"/>
                      <a:pt x="21455" y="1162"/>
                    </a:cubicBezTo>
                    <a:cubicBezTo>
                      <a:pt x="21455" y="1122"/>
                      <a:pt x="21388" y="1090"/>
                      <a:pt x="21325" y="1090"/>
                    </a:cubicBezTo>
                    <a:close/>
                    <a:moveTo>
                      <a:pt x="19665" y="10565"/>
                    </a:moveTo>
                    <a:cubicBezTo>
                      <a:pt x="19655" y="10597"/>
                      <a:pt x="19645" y="10628"/>
                      <a:pt x="19635" y="10660"/>
                    </a:cubicBezTo>
                    <a:cubicBezTo>
                      <a:pt x="19647" y="10628"/>
                      <a:pt x="19657" y="10597"/>
                      <a:pt x="19665" y="10565"/>
                    </a:cubicBezTo>
                    <a:close/>
                    <a:moveTo>
                      <a:pt x="5320" y="5838"/>
                    </a:moveTo>
                    <a:cubicBezTo>
                      <a:pt x="5256" y="5838"/>
                      <a:pt x="5193" y="5976"/>
                      <a:pt x="5270" y="6052"/>
                    </a:cubicBezTo>
                    <a:cubicBezTo>
                      <a:pt x="5719" y="6454"/>
                      <a:pt x="6262" y="6785"/>
                      <a:pt x="6758" y="7163"/>
                    </a:cubicBezTo>
                    <a:lnTo>
                      <a:pt x="8270" y="8321"/>
                    </a:lnTo>
                    <a:cubicBezTo>
                      <a:pt x="9239" y="9077"/>
                      <a:pt x="10184" y="9904"/>
                      <a:pt x="11106" y="10731"/>
                    </a:cubicBezTo>
                    <a:cubicBezTo>
                      <a:pt x="11366" y="10967"/>
                      <a:pt x="11626" y="11203"/>
                      <a:pt x="11862" y="11439"/>
                    </a:cubicBezTo>
                    <a:cubicBezTo>
                      <a:pt x="12027" y="11558"/>
                      <a:pt x="12145" y="11676"/>
                      <a:pt x="12287" y="11794"/>
                    </a:cubicBezTo>
                    <a:cubicBezTo>
                      <a:pt x="12391" y="11880"/>
                      <a:pt x="12494" y="11954"/>
                      <a:pt x="12589" y="12043"/>
                    </a:cubicBezTo>
                    <a:lnTo>
                      <a:pt x="12589" y="12043"/>
                    </a:lnTo>
                    <a:cubicBezTo>
                      <a:pt x="12402" y="11836"/>
                      <a:pt x="12252" y="11617"/>
                      <a:pt x="12051" y="11416"/>
                    </a:cubicBezTo>
                    <a:cubicBezTo>
                      <a:pt x="11838" y="11180"/>
                      <a:pt x="11602" y="10967"/>
                      <a:pt x="11389" y="10778"/>
                    </a:cubicBezTo>
                    <a:cubicBezTo>
                      <a:pt x="10964" y="10329"/>
                      <a:pt x="10491" y="9904"/>
                      <a:pt x="10019" y="9502"/>
                    </a:cubicBezTo>
                    <a:cubicBezTo>
                      <a:pt x="9074" y="8675"/>
                      <a:pt x="8081" y="7872"/>
                      <a:pt x="7113" y="7116"/>
                    </a:cubicBezTo>
                    <a:cubicBezTo>
                      <a:pt x="6546" y="6667"/>
                      <a:pt x="6002" y="6218"/>
                      <a:pt x="5364" y="5863"/>
                    </a:cubicBezTo>
                    <a:cubicBezTo>
                      <a:pt x="5351" y="5845"/>
                      <a:pt x="5335" y="5838"/>
                      <a:pt x="5320" y="5838"/>
                    </a:cubicBezTo>
                    <a:close/>
                    <a:moveTo>
                      <a:pt x="19304" y="3140"/>
                    </a:moveTo>
                    <a:cubicBezTo>
                      <a:pt x="19234" y="3140"/>
                      <a:pt x="19151" y="3182"/>
                      <a:pt x="19139" y="3264"/>
                    </a:cubicBezTo>
                    <a:cubicBezTo>
                      <a:pt x="18997" y="4422"/>
                      <a:pt x="18903" y="5533"/>
                      <a:pt x="18808" y="6690"/>
                    </a:cubicBezTo>
                    <a:cubicBezTo>
                      <a:pt x="18690" y="7848"/>
                      <a:pt x="18619" y="8959"/>
                      <a:pt x="18525" y="10116"/>
                    </a:cubicBezTo>
                    <a:cubicBezTo>
                      <a:pt x="18454" y="10778"/>
                      <a:pt x="18454" y="11416"/>
                      <a:pt x="18407" y="12054"/>
                    </a:cubicBezTo>
                    <a:cubicBezTo>
                      <a:pt x="18501" y="11510"/>
                      <a:pt x="18619" y="10920"/>
                      <a:pt x="18666" y="10353"/>
                    </a:cubicBezTo>
                    <a:cubicBezTo>
                      <a:pt x="18761" y="9786"/>
                      <a:pt x="18808" y="9195"/>
                      <a:pt x="18879" y="8651"/>
                    </a:cubicBezTo>
                    <a:cubicBezTo>
                      <a:pt x="18997" y="7494"/>
                      <a:pt x="19115" y="6360"/>
                      <a:pt x="19234" y="5225"/>
                    </a:cubicBezTo>
                    <a:lnTo>
                      <a:pt x="19399" y="3264"/>
                    </a:lnTo>
                    <a:cubicBezTo>
                      <a:pt x="19434" y="3182"/>
                      <a:pt x="19375" y="3140"/>
                      <a:pt x="19304" y="3140"/>
                    </a:cubicBezTo>
                    <a:close/>
                    <a:moveTo>
                      <a:pt x="12589" y="12043"/>
                    </a:moveTo>
                    <a:cubicBezTo>
                      <a:pt x="12621" y="12078"/>
                      <a:pt x="12654" y="12114"/>
                      <a:pt x="12689" y="12148"/>
                    </a:cubicBezTo>
                    <a:cubicBezTo>
                      <a:pt x="12657" y="12110"/>
                      <a:pt x="12623" y="12075"/>
                      <a:pt x="12589" y="12043"/>
                    </a:cubicBezTo>
                    <a:close/>
                    <a:moveTo>
                      <a:pt x="12004" y="4084"/>
                    </a:moveTo>
                    <a:cubicBezTo>
                      <a:pt x="11920" y="4084"/>
                      <a:pt x="11804" y="4200"/>
                      <a:pt x="11838" y="4304"/>
                    </a:cubicBezTo>
                    <a:cubicBezTo>
                      <a:pt x="12287" y="5367"/>
                      <a:pt x="12783" y="6407"/>
                      <a:pt x="13256" y="7423"/>
                    </a:cubicBezTo>
                    <a:cubicBezTo>
                      <a:pt x="13728" y="8462"/>
                      <a:pt x="14201" y="9526"/>
                      <a:pt x="14721" y="10565"/>
                    </a:cubicBezTo>
                    <a:cubicBezTo>
                      <a:pt x="15004" y="11156"/>
                      <a:pt x="15311" y="11723"/>
                      <a:pt x="15595" y="12314"/>
                    </a:cubicBezTo>
                    <a:cubicBezTo>
                      <a:pt x="15382" y="11770"/>
                      <a:pt x="15193" y="11203"/>
                      <a:pt x="14981" y="10683"/>
                    </a:cubicBezTo>
                    <a:cubicBezTo>
                      <a:pt x="14768" y="10140"/>
                      <a:pt x="14532" y="9620"/>
                      <a:pt x="14295" y="9077"/>
                    </a:cubicBezTo>
                    <a:cubicBezTo>
                      <a:pt x="13823" y="8013"/>
                      <a:pt x="13374" y="6997"/>
                      <a:pt x="12901" y="5911"/>
                    </a:cubicBezTo>
                    <a:cubicBezTo>
                      <a:pt x="12641" y="5320"/>
                      <a:pt x="12382" y="4706"/>
                      <a:pt x="12074" y="4139"/>
                    </a:cubicBezTo>
                    <a:cubicBezTo>
                      <a:pt x="12062" y="4100"/>
                      <a:pt x="12035" y="4084"/>
                      <a:pt x="12004" y="4084"/>
                    </a:cubicBezTo>
                    <a:close/>
                    <a:moveTo>
                      <a:pt x="28908" y="5204"/>
                    </a:moveTo>
                    <a:cubicBezTo>
                      <a:pt x="28881" y="5204"/>
                      <a:pt x="28852" y="5217"/>
                      <a:pt x="28826" y="5249"/>
                    </a:cubicBezTo>
                    <a:cubicBezTo>
                      <a:pt x="28401" y="5722"/>
                      <a:pt x="28094" y="6241"/>
                      <a:pt x="27692" y="6738"/>
                    </a:cubicBezTo>
                    <a:cubicBezTo>
                      <a:pt x="27314" y="7257"/>
                      <a:pt x="26936" y="7754"/>
                      <a:pt x="26511" y="8250"/>
                    </a:cubicBezTo>
                    <a:cubicBezTo>
                      <a:pt x="25755" y="9218"/>
                      <a:pt x="24928" y="10164"/>
                      <a:pt x="24101" y="11085"/>
                    </a:cubicBezTo>
                    <a:cubicBezTo>
                      <a:pt x="23865" y="11345"/>
                      <a:pt x="23628" y="11628"/>
                      <a:pt x="23392" y="11865"/>
                    </a:cubicBezTo>
                    <a:cubicBezTo>
                      <a:pt x="23274" y="12006"/>
                      <a:pt x="23156" y="12125"/>
                      <a:pt x="23038" y="12266"/>
                    </a:cubicBezTo>
                    <a:cubicBezTo>
                      <a:pt x="22946" y="12376"/>
                      <a:pt x="22869" y="12499"/>
                      <a:pt x="22774" y="12604"/>
                    </a:cubicBezTo>
                    <a:lnTo>
                      <a:pt x="22774" y="12604"/>
                    </a:lnTo>
                    <a:cubicBezTo>
                      <a:pt x="22985" y="12407"/>
                      <a:pt x="23209" y="12237"/>
                      <a:pt x="23416" y="12030"/>
                    </a:cubicBezTo>
                    <a:cubicBezTo>
                      <a:pt x="23652" y="11817"/>
                      <a:pt x="23865" y="11581"/>
                      <a:pt x="24077" y="11392"/>
                    </a:cubicBezTo>
                    <a:cubicBezTo>
                      <a:pt x="24526" y="10943"/>
                      <a:pt x="24928" y="10471"/>
                      <a:pt x="25353" y="9998"/>
                    </a:cubicBezTo>
                    <a:cubicBezTo>
                      <a:pt x="26180" y="9053"/>
                      <a:pt x="26960" y="8084"/>
                      <a:pt x="27739" y="7092"/>
                    </a:cubicBezTo>
                    <a:cubicBezTo>
                      <a:pt x="28188" y="6549"/>
                      <a:pt x="28614" y="5982"/>
                      <a:pt x="28968" y="5367"/>
                    </a:cubicBezTo>
                    <a:cubicBezTo>
                      <a:pt x="29037" y="5298"/>
                      <a:pt x="28980" y="5204"/>
                      <a:pt x="28908" y="5204"/>
                    </a:cubicBezTo>
                    <a:close/>
                    <a:moveTo>
                      <a:pt x="22774" y="12604"/>
                    </a:moveTo>
                    <a:cubicBezTo>
                      <a:pt x="22743" y="12633"/>
                      <a:pt x="22713" y="12662"/>
                      <a:pt x="22683" y="12692"/>
                    </a:cubicBezTo>
                    <a:cubicBezTo>
                      <a:pt x="22715" y="12665"/>
                      <a:pt x="22745" y="12635"/>
                      <a:pt x="22774" y="12604"/>
                    </a:cubicBezTo>
                    <a:close/>
                    <a:moveTo>
                      <a:pt x="26117" y="5945"/>
                    </a:moveTo>
                    <a:cubicBezTo>
                      <a:pt x="26074" y="5945"/>
                      <a:pt x="26027" y="5962"/>
                      <a:pt x="25991" y="6005"/>
                    </a:cubicBezTo>
                    <a:cubicBezTo>
                      <a:pt x="25306" y="6927"/>
                      <a:pt x="24668" y="7872"/>
                      <a:pt x="23983" y="8817"/>
                    </a:cubicBezTo>
                    <a:cubicBezTo>
                      <a:pt x="23345" y="9762"/>
                      <a:pt x="22660" y="10683"/>
                      <a:pt x="21998" y="11628"/>
                    </a:cubicBezTo>
                    <a:cubicBezTo>
                      <a:pt x="21620" y="12148"/>
                      <a:pt x="21289" y="12715"/>
                      <a:pt x="20911" y="13259"/>
                    </a:cubicBezTo>
                    <a:cubicBezTo>
                      <a:pt x="21266" y="12810"/>
                      <a:pt x="21644" y="12361"/>
                      <a:pt x="21998" y="11888"/>
                    </a:cubicBezTo>
                    <a:cubicBezTo>
                      <a:pt x="22352" y="11439"/>
                      <a:pt x="22707" y="10967"/>
                      <a:pt x="23038" y="10494"/>
                    </a:cubicBezTo>
                    <a:cubicBezTo>
                      <a:pt x="23723" y="9596"/>
                      <a:pt x="24408" y="8651"/>
                      <a:pt x="25070" y="7730"/>
                    </a:cubicBezTo>
                    <a:cubicBezTo>
                      <a:pt x="25471" y="7186"/>
                      <a:pt x="25849" y="6667"/>
                      <a:pt x="26204" y="6100"/>
                    </a:cubicBezTo>
                    <a:cubicBezTo>
                      <a:pt x="26302" y="6034"/>
                      <a:pt x="26218" y="5945"/>
                      <a:pt x="26117" y="5945"/>
                    </a:cubicBezTo>
                    <a:close/>
                    <a:moveTo>
                      <a:pt x="6069" y="8600"/>
                    </a:moveTo>
                    <a:cubicBezTo>
                      <a:pt x="5986" y="8600"/>
                      <a:pt x="5939" y="8785"/>
                      <a:pt x="6049" y="8840"/>
                    </a:cubicBezTo>
                    <a:cubicBezTo>
                      <a:pt x="6971" y="9526"/>
                      <a:pt x="7916" y="10187"/>
                      <a:pt x="8861" y="10849"/>
                    </a:cubicBezTo>
                    <a:cubicBezTo>
                      <a:pt x="9806" y="11510"/>
                      <a:pt x="10728" y="12195"/>
                      <a:pt x="11673" y="12833"/>
                    </a:cubicBezTo>
                    <a:cubicBezTo>
                      <a:pt x="12193" y="13211"/>
                      <a:pt x="12760" y="13542"/>
                      <a:pt x="13303" y="13920"/>
                    </a:cubicBezTo>
                    <a:cubicBezTo>
                      <a:pt x="12854" y="13566"/>
                      <a:pt x="12405" y="13188"/>
                      <a:pt x="11933" y="12833"/>
                    </a:cubicBezTo>
                    <a:cubicBezTo>
                      <a:pt x="11484" y="12479"/>
                      <a:pt x="11011" y="12125"/>
                      <a:pt x="10539" y="11794"/>
                    </a:cubicBezTo>
                    <a:cubicBezTo>
                      <a:pt x="9641" y="11132"/>
                      <a:pt x="8696" y="10447"/>
                      <a:pt x="7774" y="9762"/>
                    </a:cubicBezTo>
                    <a:cubicBezTo>
                      <a:pt x="7231" y="9384"/>
                      <a:pt x="6711" y="9006"/>
                      <a:pt x="6144" y="8651"/>
                    </a:cubicBezTo>
                    <a:cubicBezTo>
                      <a:pt x="6118" y="8615"/>
                      <a:pt x="6092" y="8600"/>
                      <a:pt x="6069" y="8600"/>
                    </a:cubicBezTo>
                    <a:close/>
                    <a:moveTo>
                      <a:pt x="13393" y="1329"/>
                    </a:moveTo>
                    <a:cubicBezTo>
                      <a:pt x="13299" y="1329"/>
                      <a:pt x="13218" y="1423"/>
                      <a:pt x="13256" y="1516"/>
                    </a:cubicBezTo>
                    <a:cubicBezTo>
                      <a:pt x="13374" y="1705"/>
                      <a:pt x="13468" y="1918"/>
                      <a:pt x="13587" y="2083"/>
                    </a:cubicBezTo>
                    <a:cubicBezTo>
                      <a:pt x="13705" y="2272"/>
                      <a:pt x="13799" y="2461"/>
                      <a:pt x="13917" y="2650"/>
                    </a:cubicBezTo>
                    <a:cubicBezTo>
                      <a:pt x="14130" y="3028"/>
                      <a:pt x="14272" y="3406"/>
                      <a:pt x="14437" y="3831"/>
                    </a:cubicBezTo>
                    <a:cubicBezTo>
                      <a:pt x="14768" y="4658"/>
                      <a:pt x="15028" y="5485"/>
                      <a:pt x="15311" y="6336"/>
                    </a:cubicBezTo>
                    <a:cubicBezTo>
                      <a:pt x="15808" y="8013"/>
                      <a:pt x="16209" y="9762"/>
                      <a:pt x="16516" y="11487"/>
                    </a:cubicBezTo>
                    <a:cubicBezTo>
                      <a:pt x="16587" y="11983"/>
                      <a:pt x="16682" y="12455"/>
                      <a:pt x="16753" y="12952"/>
                    </a:cubicBezTo>
                    <a:cubicBezTo>
                      <a:pt x="16776" y="13188"/>
                      <a:pt x="16800" y="13424"/>
                      <a:pt x="16871" y="13660"/>
                    </a:cubicBezTo>
                    <a:cubicBezTo>
                      <a:pt x="16894" y="13920"/>
                      <a:pt x="16965" y="14157"/>
                      <a:pt x="17013" y="14393"/>
                    </a:cubicBezTo>
                    <a:lnTo>
                      <a:pt x="17036" y="14393"/>
                    </a:lnTo>
                    <a:cubicBezTo>
                      <a:pt x="17036" y="14157"/>
                      <a:pt x="17060" y="13968"/>
                      <a:pt x="17036" y="13731"/>
                    </a:cubicBezTo>
                    <a:cubicBezTo>
                      <a:pt x="17036" y="13519"/>
                      <a:pt x="17013" y="13282"/>
                      <a:pt x="16989" y="13070"/>
                    </a:cubicBezTo>
                    <a:cubicBezTo>
                      <a:pt x="16965" y="12621"/>
                      <a:pt x="16894" y="12195"/>
                      <a:pt x="16824" y="11747"/>
                    </a:cubicBezTo>
                    <a:cubicBezTo>
                      <a:pt x="16705" y="10849"/>
                      <a:pt x="16564" y="9975"/>
                      <a:pt x="16375" y="9077"/>
                    </a:cubicBezTo>
                    <a:cubicBezTo>
                      <a:pt x="15973" y="7352"/>
                      <a:pt x="15500" y="5627"/>
                      <a:pt x="14886" y="3973"/>
                    </a:cubicBezTo>
                    <a:cubicBezTo>
                      <a:pt x="14721" y="3501"/>
                      <a:pt x="14532" y="3028"/>
                      <a:pt x="14295" y="2579"/>
                    </a:cubicBezTo>
                    <a:cubicBezTo>
                      <a:pt x="14177" y="2390"/>
                      <a:pt x="14059" y="2154"/>
                      <a:pt x="13941" y="1941"/>
                    </a:cubicBezTo>
                    <a:cubicBezTo>
                      <a:pt x="13823" y="1729"/>
                      <a:pt x="13634" y="1516"/>
                      <a:pt x="13468" y="1351"/>
                    </a:cubicBezTo>
                    <a:cubicBezTo>
                      <a:pt x="13444" y="1336"/>
                      <a:pt x="13418" y="1329"/>
                      <a:pt x="13393" y="1329"/>
                    </a:cubicBezTo>
                    <a:close/>
                    <a:moveTo>
                      <a:pt x="21921" y="1442"/>
                    </a:moveTo>
                    <a:cubicBezTo>
                      <a:pt x="21847" y="1442"/>
                      <a:pt x="21762" y="1488"/>
                      <a:pt x="21762" y="1563"/>
                    </a:cubicBezTo>
                    <a:cubicBezTo>
                      <a:pt x="21762" y="1752"/>
                      <a:pt x="21738" y="1988"/>
                      <a:pt x="21762" y="2201"/>
                    </a:cubicBezTo>
                    <a:lnTo>
                      <a:pt x="21762" y="2863"/>
                    </a:lnTo>
                    <a:cubicBezTo>
                      <a:pt x="21738" y="3288"/>
                      <a:pt x="21714" y="3713"/>
                      <a:pt x="21620" y="4162"/>
                    </a:cubicBezTo>
                    <a:cubicBezTo>
                      <a:pt x="21478" y="5013"/>
                      <a:pt x="21289" y="5887"/>
                      <a:pt x="21124" y="6761"/>
                    </a:cubicBezTo>
                    <a:cubicBezTo>
                      <a:pt x="20698" y="8462"/>
                      <a:pt x="20202" y="10140"/>
                      <a:pt x="19588" y="11794"/>
                    </a:cubicBezTo>
                    <a:cubicBezTo>
                      <a:pt x="19399" y="12266"/>
                      <a:pt x="19234" y="12739"/>
                      <a:pt x="19045" y="13188"/>
                    </a:cubicBezTo>
                    <a:cubicBezTo>
                      <a:pt x="18974" y="13424"/>
                      <a:pt x="18879" y="13637"/>
                      <a:pt x="18785" y="13873"/>
                    </a:cubicBezTo>
                    <a:cubicBezTo>
                      <a:pt x="18690" y="14109"/>
                      <a:pt x="18619" y="14346"/>
                      <a:pt x="18548" y="14582"/>
                    </a:cubicBezTo>
                    <a:cubicBezTo>
                      <a:pt x="18548" y="14582"/>
                      <a:pt x="18548" y="14592"/>
                      <a:pt x="18555" y="14592"/>
                    </a:cubicBezTo>
                    <a:cubicBezTo>
                      <a:pt x="18559" y="14592"/>
                      <a:pt x="18564" y="14590"/>
                      <a:pt x="18572" y="14582"/>
                    </a:cubicBezTo>
                    <a:cubicBezTo>
                      <a:pt x="18690" y="14369"/>
                      <a:pt x="18808" y="14204"/>
                      <a:pt x="18926" y="13991"/>
                    </a:cubicBezTo>
                    <a:cubicBezTo>
                      <a:pt x="19021" y="13802"/>
                      <a:pt x="19139" y="13613"/>
                      <a:pt x="19234" y="13400"/>
                    </a:cubicBezTo>
                    <a:lnTo>
                      <a:pt x="19753" y="12148"/>
                    </a:lnTo>
                    <a:cubicBezTo>
                      <a:pt x="20084" y="11321"/>
                      <a:pt x="20415" y="10471"/>
                      <a:pt x="20675" y="9620"/>
                    </a:cubicBezTo>
                    <a:cubicBezTo>
                      <a:pt x="21195" y="7943"/>
                      <a:pt x="21644" y="6194"/>
                      <a:pt x="21951" y="4446"/>
                    </a:cubicBezTo>
                    <a:cubicBezTo>
                      <a:pt x="22022" y="3950"/>
                      <a:pt x="22092" y="3453"/>
                      <a:pt x="22116" y="2981"/>
                    </a:cubicBezTo>
                    <a:cubicBezTo>
                      <a:pt x="22140" y="2745"/>
                      <a:pt x="22140" y="2461"/>
                      <a:pt x="22140" y="2225"/>
                    </a:cubicBezTo>
                    <a:cubicBezTo>
                      <a:pt x="22140" y="1965"/>
                      <a:pt x="22092" y="1729"/>
                      <a:pt x="22022" y="1492"/>
                    </a:cubicBezTo>
                    <a:cubicBezTo>
                      <a:pt x="22004" y="1458"/>
                      <a:pt x="21965" y="1442"/>
                      <a:pt x="21921" y="1442"/>
                    </a:cubicBezTo>
                    <a:close/>
                    <a:moveTo>
                      <a:pt x="5979" y="5485"/>
                    </a:moveTo>
                    <a:cubicBezTo>
                      <a:pt x="5860" y="5485"/>
                      <a:pt x="5790" y="5651"/>
                      <a:pt x="5884" y="5722"/>
                    </a:cubicBezTo>
                    <a:cubicBezTo>
                      <a:pt x="6049" y="5840"/>
                      <a:pt x="6238" y="5958"/>
                      <a:pt x="6451" y="6052"/>
                    </a:cubicBezTo>
                    <a:cubicBezTo>
                      <a:pt x="6640" y="6171"/>
                      <a:pt x="6829" y="6241"/>
                      <a:pt x="6995" y="6360"/>
                    </a:cubicBezTo>
                    <a:cubicBezTo>
                      <a:pt x="7349" y="6596"/>
                      <a:pt x="7703" y="6856"/>
                      <a:pt x="8034" y="7139"/>
                    </a:cubicBezTo>
                    <a:cubicBezTo>
                      <a:pt x="8719" y="7706"/>
                      <a:pt x="9357" y="8297"/>
                      <a:pt x="10019" y="8888"/>
                    </a:cubicBezTo>
                    <a:cubicBezTo>
                      <a:pt x="11318" y="10093"/>
                      <a:pt x="12500" y="11392"/>
                      <a:pt x="13657" y="12739"/>
                    </a:cubicBezTo>
                    <a:cubicBezTo>
                      <a:pt x="13965" y="13117"/>
                      <a:pt x="14272" y="13519"/>
                      <a:pt x="14603" y="13897"/>
                    </a:cubicBezTo>
                    <a:cubicBezTo>
                      <a:pt x="14744" y="14062"/>
                      <a:pt x="14886" y="14275"/>
                      <a:pt x="15028" y="14464"/>
                    </a:cubicBezTo>
                    <a:cubicBezTo>
                      <a:pt x="15193" y="14676"/>
                      <a:pt x="15359" y="14842"/>
                      <a:pt x="15548" y="15031"/>
                    </a:cubicBezTo>
                    <a:lnTo>
                      <a:pt x="15571" y="15031"/>
                    </a:lnTo>
                    <a:cubicBezTo>
                      <a:pt x="15453" y="14818"/>
                      <a:pt x="15359" y="14605"/>
                      <a:pt x="15241" y="14440"/>
                    </a:cubicBezTo>
                    <a:lnTo>
                      <a:pt x="14886" y="13897"/>
                    </a:lnTo>
                    <a:cubicBezTo>
                      <a:pt x="14626" y="13542"/>
                      <a:pt x="14366" y="13164"/>
                      <a:pt x="14083" y="12810"/>
                    </a:cubicBezTo>
                    <a:cubicBezTo>
                      <a:pt x="13539" y="12101"/>
                      <a:pt x="12972" y="11416"/>
                      <a:pt x="12358" y="10731"/>
                    </a:cubicBezTo>
                    <a:cubicBezTo>
                      <a:pt x="11177" y="9431"/>
                      <a:pt x="9877" y="8202"/>
                      <a:pt x="8507" y="7045"/>
                    </a:cubicBezTo>
                    <a:cubicBezTo>
                      <a:pt x="8129" y="6714"/>
                      <a:pt x="7751" y="6430"/>
                      <a:pt x="7302" y="6123"/>
                    </a:cubicBezTo>
                    <a:cubicBezTo>
                      <a:pt x="7089" y="5982"/>
                      <a:pt x="6876" y="5863"/>
                      <a:pt x="6687" y="5745"/>
                    </a:cubicBezTo>
                    <a:cubicBezTo>
                      <a:pt x="6451" y="5627"/>
                      <a:pt x="6238" y="5533"/>
                      <a:pt x="5979" y="5485"/>
                    </a:cubicBezTo>
                    <a:close/>
                    <a:moveTo>
                      <a:pt x="1206" y="13400"/>
                    </a:moveTo>
                    <a:cubicBezTo>
                      <a:pt x="1135" y="13424"/>
                      <a:pt x="1064" y="13637"/>
                      <a:pt x="1206" y="13637"/>
                    </a:cubicBezTo>
                    <a:cubicBezTo>
                      <a:pt x="1844" y="13755"/>
                      <a:pt x="2458" y="13779"/>
                      <a:pt x="3072" y="13873"/>
                    </a:cubicBezTo>
                    <a:lnTo>
                      <a:pt x="4939" y="14133"/>
                    </a:lnTo>
                    <a:cubicBezTo>
                      <a:pt x="6168" y="14322"/>
                      <a:pt x="7396" y="14558"/>
                      <a:pt x="8601" y="14818"/>
                    </a:cubicBezTo>
                    <a:cubicBezTo>
                      <a:pt x="8956" y="14865"/>
                      <a:pt x="9286" y="14960"/>
                      <a:pt x="9641" y="15031"/>
                    </a:cubicBezTo>
                    <a:cubicBezTo>
                      <a:pt x="9806" y="15054"/>
                      <a:pt x="9995" y="15102"/>
                      <a:pt x="10161" y="15102"/>
                    </a:cubicBezTo>
                    <a:cubicBezTo>
                      <a:pt x="10350" y="15149"/>
                      <a:pt x="10515" y="15149"/>
                      <a:pt x="10704" y="15196"/>
                    </a:cubicBezTo>
                    <a:cubicBezTo>
                      <a:pt x="10397" y="15102"/>
                      <a:pt x="10113" y="14984"/>
                      <a:pt x="9783" y="14865"/>
                    </a:cubicBezTo>
                    <a:cubicBezTo>
                      <a:pt x="9475" y="14794"/>
                      <a:pt x="9192" y="14700"/>
                      <a:pt x="8885" y="14629"/>
                    </a:cubicBezTo>
                    <a:cubicBezTo>
                      <a:pt x="8270" y="14487"/>
                      <a:pt x="7680" y="14346"/>
                      <a:pt x="7065" y="14227"/>
                    </a:cubicBezTo>
                    <a:cubicBezTo>
                      <a:pt x="5813" y="13991"/>
                      <a:pt x="4585" y="13779"/>
                      <a:pt x="3332" y="13613"/>
                    </a:cubicBezTo>
                    <a:cubicBezTo>
                      <a:pt x="2623" y="13519"/>
                      <a:pt x="1915" y="13400"/>
                      <a:pt x="1206" y="13400"/>
                    </a:cubicBezTo>
                    <a:close/>
                    <a:moveTo>
                      <a:pt x="29221" y="5804"/>
                    </a:moveTo>
                    <a:cubicBezTo>
                      <a:pt x="29184" y="5804"/>
                      <a:pt x="29150" y="5822"/>
                      <a:pt x="29133" y="5863"/>
                    </a:cubicBezTo>
                    <a:cubicBezTo>
                      <a:pt x="28992" y="6052"/>
                      <a:pt x="28874" y="6218"/>
                      <a:pt x="28803" y="6430"/>
                    </a:cubicBezTo>
                    <a:cubicBezTo>
                      <a:pt x="28685" y="6643"/>
                      <a:pt x="28590" y="6808"/>
                      <a:pt x="28472" y="6997"/>
                    </a:cubicBezTo>
                    <a:cubicBezTo>
                      <a:pt x="28236" y="7352"/>
                      <a:pt x="27976" y="7706"/>
                      <a:pt x="27716" y="8013"/>
                    </a:cubicBezTo>
                    <a:cubicBezTo>
                      <a:pt x="27149" y="8699"/>
                      <a:pt x="26558" y="9360"/>
                      <a:pt x="25967" y="9998"/>
                    </a:cubicBezTo>
                    <a:cubicBezTo>
                      <a:pt x="24762" y="11298"/>
                      <a:pt x="23463" y="12479"/>
                      <a:pt x="22092" y="13637"/>
                    </a:cubicBezTo>
                    <a:cubicBezTo>
                      <a:pt x="21714" y="13968"/>
                      <a:pt x="21336" y="14251"/>
                      <a:pt x="20935" y="14582"/>
                    </a:cubicBezTo>
                    <a:cubicBezTo>
                      <a:pt x="20769" y="14724"/>
                      <a:pt x="20557" y="14865"/>
                      <a:pt x="20391" y="15031"/>
                    </a:cubicBezTo>
                    <a:cubicBezTo>
                      <a:pt x="20179" y="15173"/>
                      <a:pt x="19990" y="15338"/>
                      <a:pt x="19824" y="15527"/>
                    </a:cubicBezTo>
                    <a:lnTo>
                      <a:pt x="19824" y="15551"/>
                    </a:lnTo>
                    <a:cubicBezTo>
                      <a:pt x="20037" y="15432"/>
                      <a:pt x="20226" y="15338"/>
                      <a:pt x="20415" y="15220"/>
                    </a:cubicBezTo>
                    <a:lnTo>
                      <a:pt x="20935" y="14865"/>
                    </a:lnTo>
                    <a:cubicBezTo>
                      <a:pt x="21289" y="14605"/>
                      <a:pt x="21691" y="14346"/>
                      <a:pt x="22045" y="14086"/>
                    </a:cubicBezTo>
                    <a:cubicBezTo>
                      <a:pt x="22754" y="13519"/>
                      <a:pt x="23416" y="12952"/>
                      <a:pt x="24101" y="12337"/>
                    </a:cubicBezTo>
                    <a:cubicBezTo>
                      <a:pt x="25400" y="11156"/>
                      <a:pt x="26629" y="9856"/>
                      <a:pt x="27787" y="8486"/>
                    </a:cubicBezTo>
                    <a:cubicBezTo>
                      <a:pt x="28117" y="8108"/>
                      <a:pt x="28401" y="7730"/>
                      <a:pt x="28708" y="7281"/>
                    </a:cubicBezTo>
                    <a:cubicBezTo>
                      <a:pt x="28850" y="7068"/>
                      <a:pt x="28968" y="6879"/>
                      <a:pt x="29086" y="6667"/>
                    </a:cubicBezTo>
                    <a:cubicBezTo>
                      <a:pt x="29204" y="6430"/>
                      <a:pt x="29299" y="6218"/>
                      <a:pt x="29370" y="5958"/>
                    </a:cubicBezTo>
                    <a:cubicBezTo>
                      <a:pt x="29370" y="5866"/>
                      <a:pt x="29290" y="5804"/>
                      <a:pt x="29221" y="5804"/>
                    </a:cubicBezTo>
                    <a:close/>
                    <a:moveTo>
                      <a:pt x="30628" y="11819"/>
                    </a:moveTo>
                    <a:cubicBezTo>
                      <a:pt x="30604" y="11819"/>
                      <a:pt x="30578" y="11826"/>
                      <a:pt x="30551" y="11841"/>
                    </a:cubicBezTo>
                    <a:cubicBezTo>
                      <a:pt x="29488" y="12266"/>
                      <a:pt x="28448" y="12786"/>
                      <a:pt x="27409" y="13259"/>
                    </a:cubicBezTo>
                    <a:cubicBezTo>
                      <a:pt x="26369" y="13731"/>
                      <a:pt x="25306" y="14204"/>
                      <a:pt x="24290" y="14700"/>
                    </a:cubicBezTo>
                    <a:cubicBezTo>
                      <a:pt x="23699" y="14984"/>
                      <a:pt x="23132" y="15291"/>
                      <a:pt x="22541" y="15574"/>
                    </a:cubicBezTo>
                    <a:cubicBezTo>
                      <a:pt x="23061" y="15385"/>
                      <a:pt x="23628" y="15173"/>
                      <a:pt x="24172" y="14960"/>
                    </a:cubicBezTo>
                    <a:cubicBezTo>
                      <a:pt x="24691" y="14747"/>
                      <a:pt x="25235" y="14511"/>
                      <a:pt x="25755" y="14275"/>
                    </a:cubicBezTo>
                    <a:cubicBezTo>
                      <a:pt x="26818" y="13802"/>
                      <a:pt x="27858" y="13377"/>
                      <a:pt x="28921" y="12904"/>
                    </a:cubicBezTo>
                    <a:cubicBezTo>
                      <a:pt x="29511" y="12621"/>
                      <a:pt x="30126" y="12361"/>
                      <a:pt x="30693" y="12077"/>
                    </a:cubicBezTo>
                    <a:cubicBezTo>
                      <a:pt x="30832" y="11998"/>
                      <a:pt x="30754" y="11819"/>
                      <a:pt x="30628" y="11819"/>
                    </a:cubicBezTo>
                    <a:close/>
                    <a:moveTo>
                      <a:pt x="33437" y="12558"/>
                    </a:moveTo>
                    <a:cubicBezTo>
                      <a:pt x="33421" y="12558"/>
                      <a:pt x="33404" y="12563"/>
                      <a:pt x="33386" y="12574"/>
                    </a:cubicBezTo>
                    <a:cubicBezTo>
                      <a:pt x="32796" y="12786"/>
                      <a:pt x="32229" y="13070"/>
                      <a:pt x="31662" y="13306"/>
                    </a:cubicBezTo>
                    <a:cubicBezTo>
                      <a:pt x="31071" y="13542"/>
                      <a:pt x="30480" y="13779"/>
                      <a:pt x="29913" y="14015"/>
                    </a:cubicBezTo>
                    <a:cubicBezTo>
                      <a:pt x="28755" y="14464"/>
                      <a:pt x="27574" y="14865"/>
                      <a:pt x="26393" y="15267"/>
                    </a:cubicBezTo>
                    <a:cubicBezTo>
                      <a:pt x="26085" y="15385"/>
                      <a:pt x="25731" y="15456"/>
                      <a:pt x="25400" y="15574"/>
                    </a:cubicBezTo>
                    <a:cubicBezTo>
                      <a:pt x="25211" y="15645"/>
                      <a:pt x="25046" y="15692"/>
                      <a:pt x="24904" y="15763"/>
                    </a:cubicBezTo>
                    <a:cubicBezTo>
                      <a:pt x="24715" y="15810"/>
                      <a:pt x="24573" y="15905"/>
                      <a:pt x="24408" y="15976"/>
                    </a:cubicBezTo>
                    <a:cubicBezTo>
                      <a:pt x="24715" y="15881"/>
                      <a:pt x="25022" y="15858"/>
                      <a:pt x="25329" y="15787"/>
                    </a:cubicBezTo>
                    <a:cubicBezTo>
                      <a:pt x="25637" y="15740"/>
                      <a:pt x="25920" y="15645"/>
                      <a:pt x="26227" y="15551"/>
                    </a:cubicBezTo>
                    <a:cubicBezTo>
                      <a:pt x="26818" y="15385"/>
                      <a:pt x="27432" y="15196"/>
                      <a:pt x="28023" y="14984"/>
                    </a:cubicBezTo>
                    <a:cubicBezTo>
                      <a:pt x="29204" y="14582"/>
                      <a:pt x="30386" y="14157"/>
                      <a:pt x="31543" y="13660"/>
                    </a:cubicBezTo>
                    <a:cubicBezTo>
                      <a:pt x="32181" y="13400"/>
                      <a:pt x="32867" y="13141"/>
                      <a:pt x="33481" y="12786"/>
                    </a:cubicBezTo>
                    <a:cubicBezTo>
                      <a:pt x="33561" y="12706"/>
                      <a:pt x="33522" y="12558"/>
                      <a:pt x="33437" y="12558"/>
                    </a:cubicBezTo>
                    <a:close/>
                    <a:moveTo>
                      <a:pt x="2269" y="12692"/>
                    </a:moveTo>
                    <a:cubicBezTo>
                      <a:pt x="2009" y="12692"/>
                      <a:pt x="1773" y="12739"/>
                      <a:pt x="1537" y="12810"/>
                    </a:cubicBezTo>
                    <a:cubicBezTo>
                      <a:pt x="1442" y="12904"/>
                      <a:pt x="1489" y="13070"/>
                      <a:pt x="1607" y="13070"/>
                    </a:cubicBezTo>
                    <a:cubicBezTo>
                      <a:pt x="1734" y="13070"/>
                      <a:pt x="1881" y="13080"/>
                      <a:pt x="2028" y="13080"/>
                    </a:cubicBezTo>
                    <a:cubicBezTo>
                      <a:pt x="2101" y="13080"/>
                      <a:pt x="2175" y="13078"/>
                      <a:pt x="2245" y="13070"/>
                    </a:cubicBezTo>
                    <a:lnTo>
                      <a:pt x="2907" y="13070"/>
                    </a:lnTo>
                    <a:cubicBezTo>
                      <a:pt x="3332" y="13093"/>
                      <a:pt x="3758" y="13141"/>
                      <a:pt x="4207" y="13211"/>
                    </a:cubicBezTo>
                    <a:cubicBezTo>
                      <a:pt x="5057" y="13377"/>
                      <a:pt x="5931" y="13542"/>
                      <a:pt x="6806" y="13731"/>
                    </a:cubicBezTo>
                    <a:cubicBezTo>
                      <a:pt x="8507" y="14133"/>
                      <a:pt x="10184" y="14629"/>
                      <a:pt x="11838" y="15267"/>
                    </a:cubicBezTo>
                    <a:cubicBezTo>
                      <a:pt x="12311" y="15432"/>
                      <a:pt x="12783" y="15621"/>
                      <a:pt x="13232" y="15787"/>
                    </a:cubicBezTo>
                    <a:cubicBezTo>
                      <a:pt x="13468" y="15881"/>
                      <a:pt x="13681" y="15976"/>
                      <a:pt x="13917" y="16047"/>
                    </a:cubicBezTo>
                    <a:cubicBezTo>
                      <a:pt x="14154" y="16141"/>
                      <a:pt x="14390" y="16236"/>
                      <a:pt x="14626" y="16283"/>
                    </a:cubicBezTo>
                    <a:cubicBezTo>
                      <a:pt x="14626" y="16283"/>
                      <a:pt x="14650" y="16283"/>
                      <a:pt x="14626" y="16259"/>
                    </a:cubicBezTo>
                    <a:cubicBezTo>
                      <a:pt x="14414" y="16141"/>
                      <a:pt x="14248" y="16023"/>
                      <a:pt x="14036" y="15905"/>
                    </a:cubicBezTo>
                    <a:cubicBezTo>
                      <a:pt x="13846" y="15810"/>
                      <a:pt x="13657" y="15692"/>
                      <a:pt x="13445" y="15621"/>
                    </a:cubicBezTo>
                    <a:lnTo>
                      <a:pt x="12193" y="15078"/>
                    </a:lnTo>
                    <a:cubicBezTo>
                      <a:pt x="11366" y="14747"/>
                      <a:pt x="10515" y="14440"/>
                      <a:pt x="9664" y="14157"/>
                    </a:cubicBezTo>
                    <a:cubicBezTo>
                      <a:pt x="7987" y="13637"/>
                      <a:pt x="6238" y="13188"/>
                      <a:pt x="4490" y="12904"/>
                    </a:cubicBezTo>
                    <a:cubicBezTo>
                      <a:pt x="3994" y="12810"/>
                      <a:pt x="3498" y="12739"/>
                      <a:pt x="3025" y="12715"/>
                    </a:cubicBezTo>
                    <a:cubicBezTo>
                      <a:pt x="2789" y="12692"/>
                      <a:pt x="2505" y="12692"/>
                      <a:pt x="2269" y="12692"/>
                    </a:cubicBezTo>
                    <a:close/>
                    <a:moveTo>
                      <a:pt x="3282" y="15431"/>
                    </a:moveTo>
                    <a:cubicBezTo>
                      <a:pt x="3100" y="15431"/>
                      <a:pt x="3150" y="15670"/>
                      <a:pt x="3309" y="15692"/>
                    </a:cubicBezTo>
                    <a:cubicBezTo>
                      <a:pt x="4466" y="15858"/>
                      <a:pt x="5577" y="15929"/>
                      <a:pt x="6735" y="16023"/>
                    </a:cubicBezTo>
                    <a:cubicBezTo>
                      <a:pt x="7892" y="16141"/>
                      <a:pt x="9003" y="16236"/>
                      <a:pt x="10161" y="16330"/>
                    </a:cubicBezTo>
                    <a:cubicBezTo>
                      <a:pt x="10822" y="16378"/>
                      <a:pt x="11460" y="16378"/>
                      <a:pt x="12098" y="16448"/>
                    </a:cubicBezTo>
                    <a:cubicBezTo>
                      <a:pt x="11555" y="16354"/>
                      <a:pt x="10964" y="16236"/>
                      <a:pt x="10397" y="16165"/>
                    </a:cubicBezTo>
                    <a:cubicBezTo>
                      <a:pt x="9830" y="16094"/>
                      <a:pt x="9239" y="16023"/>
                      <a:pt x="8672" y="15976"/>
                    </a:cubicBezTo>
                    <a:cubicBezTo>
                      <a:pt x="7538" y="15834"/>
                      <a:pt x="6404" y="15740"/>
                      <a:pt x="5270" y="15598"/>
                    </a:cubicBezTo>
                    <a:lnTo>
                      <a:pt x="3309" y="15432"/>
                    </a:lnTo>
                    <a:cubicBezTo>
                      <a:pt x="3299" y="15431"/>
                      <a:pt x="3291" y="15431"/>
                      <a:pt x="3282" y="15431"/>
                    </a:cubicBezTo>
                    <a:close/>
                    <a:moveTo>
                      <a:pt x="11576" y="720"/>
                    </a:moveTo>
                    <a:cubicBezTo>
                      <a:pt x="11506" y="720"/>
                      <a:pt x="11455" y="764"/>
                      <a:pt x="11484" y="807"/>
                    </a:cubicBezTo>
                    <a:cubicBezTo>
                      <a:pt x="11696" y="1327"/>
                      <a:pt x="11933" y="1823"/>
                      <a:pt x="12169" y="2296"/>
                    </a:cubicBezTo>
                    <a:cubicBezTo>
                      <a:pt x="12405" y="2792"/>
                      <a:pt x="12618" y="3288"/>
                      <a:pt x="12854" y="3784"/>
                    </a:cubicBezTo>
                    <a:cubicBezTo>
                      <a:pt x="13303" y="4800"/>
                      <a:pt x="13705" y="5769"/>
                      <a:pt x="14083" y="6808"/>
                    </a:cubicBezTo>
                    <a:cubicBezTo>
                      <a:pt x="14886" y="8840"/>
                      <a:pt x="15571" y="10872"/>
                      <a:pt x="16209" y="12975"/>
                    </a:cubicBezTo>
                    <a:cubicBezTo>
                      <a:pt x="16398" y="13566"/>
                      <a:pt x="16540" y="14133"/>
                      <a:pt x="16753" y="14724"/>
                    </a:cubicBezTo>
                    <a:cubicBezTo>
                      <a:pt x="16918" y="15314"/>
                      <a:pt x="17107" y="15905"/>
                      <a:pt x="17249" y="16496"/>
                    </a:cubicBezTo>
                    <a:cubicBezTo>
                      <a:pt x="17249" y="16504"/>
                      <a:pt x="17251" y="16506"/>
                      <a:pt x="17255" y="16506"/>
                    </a:cubicBezTo>
                    <a:cubicBezTo>
                      <a:pt x="17262" y="16506"/>
                      <a:pt x="17272" y="16496"/>
                      <a:pt x="17272" y="16496"/>
                    </a:cubicBezTo>
                    <a:cubicBezTo>
                      <a:pt x="17036" y="15432"/>
                      <a:pt x="16800" y="14369"/>
                      <a:pt x="16540" y="13306"/>
                    </a:cubicBezTo>
                    <a:cubicBezTo>
                      <a:pt x="16256" y="12266"/>
                      <a:pt x="15949" y="11250"/>
                      <a:pt x="15595" y="10211"/>
                    </a:cubicBezTo>
                    <a:cubicBezTo>
                      <a:pt x="14910" y="8132"/>
                      <a:pt x="14154" y="6100"/>
                      <a:pt x="13303" y="4091"/>
                    </a:cubicBezTo>
                    <a:cubicBezTo>
                      <a:pt x="13067" y="3524"/>
                      <a:pt x="12783" y="2957"/>
                      <a:pt x="12547" y="2437"/>
                    </a:cubicBezTo>
                    <a:cubicBezTo>
                      <a:pt x="12287" y="1870"/>
                      <a:pt x="12051" y="1327"/>
                      <a:pt x="11720" y="783"/>
                    </a:cubicBezTo>
                    <a:cubicBezTo>
                      <a:pt x="11674" y="738"/>
                      <a:pt x="11621" y="720"/>
                      <a:pt x="11576" y="720"/>
                    </a:cubicBezTo>
                    <a:close/>
                    <a:moveTo>
                      <a:pt x="20653" y="1"/>
                    </a:moveTo>
                    <a:cubicBezTo>
                      <a:pt x="20613" y="1"/>
                      <a:pt x="20580" y="25"/>
                      <a:pt x="20580" y="75"/>
                    </a:cubicBezTo>
                    <a:cubicBezTo>
                      <a:pt x="20509" y="618"/>
                      <a:pt x="20462" y="1162"/>
                      <a:pt x="20415" y="1705"/>
                    </a:cubicBezTo>
                    <a:cubicBezTo>
                      <a:pt x="20344" y="2225"/>
                      <a:pt x="20297" y="2792"/>
                      <a:pt x="20226" y="3312"/>
                    </a:cubicBezTo>
                    <a:cubicBezTo>
                      <a:pt x="20108" y="4375"/>
                      <a:pt x="19966" y="5485"/>
                      <a:pt x="19824" y="6549"/>
                    </a:cubicBezTo>
                    <a:cubicBezTo>
                      <a:pt x="19493" y="8699"/>
                      <a:pt x="19045" y="10825"/>
                      <a:pt x="18572" y="12952"/>
                    </a:cubicBezTo>
                    <a:cubicBezTo>
                      <a:pt x="18430" y="13542"/>
                      <a:pt x="18288" y="14133"/>
                      <a:pt x="18170" y="14700"/>
                    </a:cubicBezTo>
                    <a:cubicBezTo>
                      <a:pt x="18029" y="15291"/>
                      <a:pt x="17863" y="15905"/>
                      <a:pt x="17721" y="16496"/>
                    </a:cubicBezTo>
                    <a:cubicBezTo>
                      <a:pt x="17721" y="16507"/>
                      <a:pt x="17727" y="16513"/>
                      <a:pt x="17733" y="16513"/>
                    </a:cubicBezTo>
                    <a:cubicBezTo>
                      <a:pt x="17739" y="16513"/>
                      <a:pt x="17745" y="16507"/>
                      <a:pt x="17745" y="16496"/>
                    </a:cubicBezTo>
                    <a:cubicBezTo>
                      <a:pt x="18076" y="15456"/>
                      <a:pt x="18430" y="14393"/>
                      <a:pt x="18690" y="13377"/>
                    </a:cubicBezTo>
                    <a:cubicBezTo>
                      <a:pt x="18974" y="12337"/>
                      <a:pt x="19234" y="11274"/>
                      <a:pt x="19446" y="10211"/>
                    </a:cubicBezTo>
                    <a:cubicBezTo>
                      <a:pt x="19871" y="8084"/>
                      <a:pt x="20226" y="5934"/>
                      <a:pt x="20509" y="3761"/>
                    </a:cubicBezTo>
                    <a:cubicBezTo>
                      <a:pt x="20557" y="3170"/>
                      <a:pt x="20651" y="2556"/>
                      <a:pt x="20675" y="1965"/>
                    </a:cubicBezTo>
                    <a:cubicBezTo>
                      <a:pt x="20722" y="1351"/>
                      <a:pt x="20793" y="760"/>
                      <a:pt x="20793" y="146"/>
                    </a:cubicBezTo>
                    <a:cubicBezTo>
                      <a:pt x="20779" y="49"/>
                      <a:pt x="20709" y="1"/>
                      <a:pt x="20653" y="1"/>
                    </a:cubicBezTo>
                    <a:close/>
                    <a:moveTo>
                      <a:pt x="4087" y="5854"/>
                    </a:moveTo>
                    <a:cubicBezTo>
                      <a:pt x="3989" y="5854"/>
                      <a:pt x="3913" y="5964"/>
                      <a:pt x="3994" y="6005"/>
                    </a:cubicBezTo>
                    <a:cubicBezTo>
                      <a:pt x="4396" y="6336"/>
                      <a:pt x="4868" y="6667"/>
                      <a:pt x="5317" y="6950"/>
                    </a:cubicBezTo>
                    <a:cubicBezTo>
                      <a:pt x="5766" y="7281"/>
                      <a:pt x="6215" y="7588"/>
                      <a:pt x="6640" y="7895"/>
                    </a:cubicBezTo>
                    <a:cubicBezTo>
                      <a:pt x="7538" y="8557"/>
                      <a:pt x="8389" y="9195"/>
                      <a:pt x="9216" y="9880"/>
                    </a:cubicBezTo>
                    <a:cubicBezTo>
                      <a:pt x="10893" y="11250"/>
                      <a:pt x="12547" y="12692"/>
                      <a:pt x="14154" y="14157"/>
                    </a:cubicBezTo>
                    <a:cubicBezTo>
                      <a:pt x="14603" y="14582"/>
                      <a:pt x="15004" y="14984"/>
                      <a:pt x="15453" y="15409"/>
                    </a:cubicBezTo>
                    <a:cubicBezTo>
                      <a:pt x="15902" y="15810"/>
                      <a:pt x="16327" y="16259"/>
                      <a:pt x="16776" y="16708"/>
                    </a:cubicBezTo>
                    <a:cubicBezTo>
                      <a:pt x="16776" y="16708"/>
                      <a:pt x="16800" y="16708"/>
                      <a:pt x="16800" y="16685"/>
                    </a:cubicBezTo>
                    <a:cubicBezTo>
                      <a:pt x="16067" y="15881"/>
                      <a:pt x="15335" y="15054"/>
                      <a:pt x="14555" y="14275"/>
                    </a:cubicBezTo>
                    <a:cubicBezTo>
                      <a:pt x="13799" y="13519"/>
                      <a:pt x="12996" y="12786"/>
                      <a:pt x="12193" y="12077"/>
                    </a:cubicBezTo>
                    <a:cubicBezTo>
                      <a:pt x="10586" y="10612"/>
                      <a:pt x="8885" y="9242"/>
                      <a:pt x="7160" y="7943"/>
                    </a:cubicBezTo>
                    <a:cubicBezTo>
                      <a:pt x="6640" y="7588"/>
                      <a:pt x="6168" y="7234"/>
                      <a:pt x="5671" y="6879"/>
                    </a:cubicBezTo>
                    <a:cubicBezTo>
                      <a:pt x="5175" y="6525"/>
                      <a:pt x="4679" y="6171"/>
                      <a:pt x="4136" y="5863"/>
                    </a:cubicBezTo>
                    <a:cubicBezTo>
                      <a:pt x="4119" y="5857"/>
                      <a:pt x="4103" y="5854"/>
                      <a:pt x="4087" y="5854"/>
                    </a:cubicBezTo>
                    <a:close/>
                    <a:moveTo>
                      <a:pt x="28890" y="3915"/>
                    </a:moveTo>
                    <a:cubicBezTo>
                      <a:pt x="28867" y="3915"/>
                      <a:pt x="28844" y="3925"/>
                      <a:pt x="28826" y="3950"/>
                    </a:cubicBezTo>
                    <a:cubicBezTo>
                      <a:pt x="28495" y="4375"/>
                      <a:pt x="28212" y="4824"/>
                      <a:pt x="27881" y="5273"/>
                    </a:cubicBezTo>
                    <a:cubicBezTo>
                      <a:pt x="27574" y="5722"/>
                      <a:pt x="27267" y="6147"/>
                      <a:pt x="26936" y="6596"/>
                    </a:cubicBezTo>
                    <a:cubicBezTo>
                      <a:pt x="26298" y="7470"/>
                      <a:pt x="25637" y="8321"/>
                      <a:pt x="24951" y="9171"/>
                    </a:cubicBezTo>
                    <a:cubicBezTo>
                      <a:pt x="23605" y="10872"/>
                      <a:pt x="22163" y="12503"/>
                      <a:pt x="20675" y="14109"/>
                    </a:cubicBezTo>
                    <a:cubicBezTo>
                      <a:pt x="20273" y="14511"/>
                      <a:pt x="19848" y="14960"/>
                      <a:pt x="19446" y="15409"/>
                    </a:cubicBezTo>
                    <a:cubicBezTo>
                      <a:pt x="18997" y="15858"/>
                      <a:pt x="18572" y="16283"/>
                      <a:pt x="18147" y="16732"/>
                    </a:cubicBezTo>
                    <a:cubicBezTo>
                      <a:pt x="18147" y="16756"/>
                      <a:pt x="18147" y="16756"/>
                      <a:pt x="18170" y="16756"/>
                    </a:cubicBezTo>
                    <a:cubicBezTo>
                      <a:pt x="18950" y="16023"/>
                      <a:pt x="19801" y="15291"/>
                      <a:pt x="20557" y="14511"/>
                    </a:cubicBezTo>
                    <a:cubicBezTo>
                      <a:pt x="21313" y="13755"/>
                      <a:pt x="22069" y="12952"/>
                      <a:pt x="22778" y="12148"/>
                    </a:cubicBezTo>
                    <a:cubicBezTo>
                      <a:pt x="24219" y="10542"/>
                      <a:pt x="25613" y="8840"/>
                      <a:pt x="26912" y="7116"/>
                    </a:cubicBezTo>
                    <a:cubicBezTo>
                      <a:pt x="27267" y="6643"/>
                      <a:pt x="27621" y="6123"/>
                      <a:pt x="27976" y="5627"/>
                    </a:cubicBezTo>
                    <a:cubicBezTo>
                      <a:pt x="28330" y="5131"/>
                      <a:pt x="28685" y="4635"/>
                      <a:pt x="28968" y="4091"/>
                    </a:cubicBezTo>
                    <a:cubicBezTo>
                      <a:pt x="29021" y="4003"/>
                      <a:pt x="28956" y="3915"/>
                      <a:pt x="28890" y="3915"/>
                    </a:cubicBezTo>
                    <a:close/>
                    <a:moveTo>
                      <a:pt x="33393" y="13240"/>
                    </a:moveTo>
                    <a:cubicBezTo>
                      <a:pt x="33375" y="13240"/>
                      <a:pt x="33357" y="13246"/>
                      <a:pt x="33339" y="13259"/>
                    </a:cubicBezTo>
                    <a:cubicBezTo>
                      <a:pt x="33174" y="13377"/>
                      <a:pt x="32961" y="13448"/>
                      <a:pt x="32796" y="13566"/>
                    </a:cubicBezTo>
                    <a:cubicBezTo>
                      <a:pt x="32607" y="13684"/>
                      <a:pt x="32394" y="13779"/>
                      <a:pt x="32229" y="13897"/>
                    </a:cubicBezTo>
                    <a:cubicBezTo>
                      <a:pt x="31827" y="14109"/>
                      <a:pt x="31449" y="14251"/>
                      <a:pt x="31047" y="14416"/>
                    </a:cubicBezTo>
                    <a:cubicBezTo>
                      <a:pt x="30220" y="14747"/>
                      <a:pt x="29393" y="15007"/>
                      <a:pt x="28543" y="15291"/>
                    </a:cubicBezTo>
                    <a:cubicBezTo>
                      <a:pt x="26842" y="15787"/>
                      <a:pt x="25117" y="16189"/>
                      <a:pt x="23392" y="16496"/>
                    </a:cubicBezTo>
                    <a:cubicBezTo>
                      <a:pt x="22896" y="16590"/>
                      <a:pt x="22423" y="16661"/>
                      <a:pt x="21903" y="16732"/>
                    </a:cubicBezTo>
                    <a:cubicBezTo>
                      <a:pt x="21691" y="16756"/>
                      <a:pt x="21455" y="16779"/>
                      <a:pt x="21195" y="16850"/>
                    </a:cubicBezTo>
                    <a:cubicBezTo>
                      <a:pt x="20935" y="16874"/>
                      <a:pt x="20698" y="16945"/>
                      <a:pt x="20462" y="16992"/>
                    </a:cubicBezTo>
                    <a:lnTo>
                      <a:pt x="20462" y="17015"/>
                    </a:lnTo>
                    <a:cubicBezTo>
                      <a:pt x="20620" y="17015"/>
                      <a:pt x="20767" y="17036"/>
                      <a:pt x="20917" y="17036"/>
                    </a:cubicBezTo>
                    <a:cubicBezTo>
                      <a:pt x="20992" y="17036"/>
                      <a:pt x="21069" y="17031"/>
                      <a:pt x="21147" y="17015"/>
                    </a:cubicBezTo>
                    <a:cubicBezTo>
                      <a:pt x="21360" y="17015"/>
                      <a:pt x="21596" y="16992"/>
                      <a:pt x="21785" y="16968"/>
                    </a:cubicBezTo>
                    <a:cubicBezTo>
                      <a:pt x="22234" y="16945"/>
                      <a:pt x="22683" y="16874"/>
                      <a:pt x="23132" y="16826"/>
                    </a:cubicBezTo>
                    <a:cubicBezTo>
                      <a:pt x="24006" y="16708"/>
                      <a:pt x="24904" y="16543"/>
                      <a:pt x="25778" y="16354"/>
                    </a:cubicBezTo>
                    <a:cubicBezTo>
                      <a:pt x="27527" y="15976"/>
                      <a:pt x="29228" y="15480"/>
                      <a:pt x="30905" y="14865"/>
                    </a:cubicBezTo>
                    <a:cubicBezTo>
                      <a:pt x="31354" y="14700"/>
                      <a:pt x="31827" y="14511"/>
                      <a:pt x="32276" y="14275"/>
                    </a:cubicBezTo>
                    <a:cubicBezTo>
                      <a:pt x="32489" y="14157"/>
                      <a:pt x="32725" y="14038"/>
                      <a:pt x="32937" y="13920"/>
                    </a:cubicBezTo>
                    <a:cubicBezTo>
                      <a:pt x="33126" y="13802"/>
                      <a:pt x="33339" y="13637"/>
                      <a:pt x="33528" y="13448"/>
                    </a:cubicBezTo>
                    <a:cubicBezTo>
                      <a:pt x="33547" y="13352"/>
                      <a:pt x="33473" y="13240"/>
                      <a:pt x="33393" y="13240"/>
                    </a:cubicBezTo>
                    <a:close/>
                    <a:moveTo>
                      <a:pt x="143" y="14086"/>
                    </a:moveTo>
                    <a:cubicBezTo>
                      <a:pt x="24" y="14086"/>
                      <a:pt x="1" y="14251"/>
                      <a:pt x="95" y="14275"/>
                    </a:cubicBezTo>
                    <a:cubicBezTo>
                      <a:pt x="615" y="14369"/>
                      <a:pt x="1182" y="14393"/>
                      <a:pt x="1726" y="14464"/>
                    </a:cubicBezTo>
                    <a:cubicBezTo>
                      <a:pt x="2245" y="14511"/>
                      <a:pt x="2812" y="14582"/>
                      <a:pt x="3332" y="14629"/>
                    </a:cubicBezTo>
                    <a:cubicBezTo>
                      <a:pt x="4396" y="14747"/>
                      <a:pt x="5482" y="14913"/>
                      <a:pt x="6569" y="15054"/>
                    </a:cubicBezTo>
                    <a:cubicBezTo>
                      <a:pt x="8719" y="15385"/>
                      <a:pt x="10846" y="15810"/>
                      <a:pt x="12972" y="16283"/>
                    </a:cubicBezTo>
                    <a:cubicBezTo>
                      <a:pt x="13563" y="16448"/>
                      <a:pt x="14154" y="16590"/>
                      <a:pt x="14721" y="16708"/>
                    </a:cubicBezTo>
                    <a:cubicBezTo>
                      <a:pt x="15311" y="16850"/>
                      <a:pt x="15926" y="16992"/>
                      <a:pt x="16516" y="17157"/>
                    </a:cubicBezTo>
                    <a:cubicBezTo>
                      <a:pt x="16540" y="17157"/>
                      <a:pt x="16540" y="17110"/>
                      <a:pt x="16516" y="17110"/>
                    </a:cubicBezTo>
                    <a:cubicBezTo>
                      <a:pt x="15477" y="16803"/>
                      <a:pt x="14414" y="16448"/>
                      <a:pt x="13374" y="16165"/>
                    </a:cubicBezTo>
                    <a:cubicBezTo>
                      <a:pt x="12358" y="15905"/>
                      <a:pt x="11295" y="15645"/>
                      <a:pt x="10231" y="15432"/>
                    </a:cubicBezTo>
                    <a:cubicBezTo>
                      <a:pt x="8105" y="14984"/>
                      <a:pt x="5931" y="14629"/>
                      <a:pt x="3781" y="14369"/>
                    </a:cubicBezTo>
                    <a:cubicBezTo>
                      <a:pt x="3191" y="14322"/>
                      <a:pt x="2576" y="14227"/>
                      <a:pt x="1986" y="14204"/>
                    </a:cubicBezTo>
                    <a:cubicBezTo>
                      <a:pt x="1371" y="14133"/>
                      <a:pt x="781" y="14086"/>
                      <a:pt x="143" y="14086"/>
                    </a:cubicBezTo>
                    <a:close/>
                    <a:moveTo>
                      <a:pt x="34044" y="11437"/>
                    </a:moveTo>
                    <a:cubicBezTo>
                      <a:pt x="34038" y="11437"/>
                      <a:pt x="34031" y="11438"/>
                      <a:pt x="34024" y="11439"/>
                    </a:cubicBezTo>
                    <a:cubicBezTo>
                      <a:pt x="33528" y="11652"/>
                      <a:pt x="33008" y="11888"/>
                      <a:pt x="32536" y="12125"/>
                    </a:cubicBezTo>
                    <a:cubicBezTo>
                      <a:pt x="32040" y="12361"/>
                      <a:pt x="31543" y="12574"/>
                      <a:pt x="31047" y="12810"/>
                    </a:cubicBezTo>
                    <a:cubicBezTo>
                      <a:pt x="30031" y="13235"/>
                      <a:pt x="29063" y="13660"/>
                      <a:pt x="28023" y="14038"/>
                    </a:cubicBezTo>
                    <a:cubicBezTo>
                      <a:pt x="25991" y="14842"/>
                      <a:pt x="23959" y="15527"/>
                      <a:pt x="21856" y="16165"/>
                    </a:cubicBezTo>
                    <a:cubicBezTo>
                      <a:pt x="21266" y="16354"/>
                      <a:pt x="20698" y="16496"/>
                      <a:pt x="20108" y="16708"/>
                    </a:cubicBezTo>
                    <a:cubicBezTo>
                      <a:pt x="19517" y="16874"/>
                      <a:pt x="18926" y="17063"/>
                      <a:pt x="18336" y="17204"/>
                    </a:cubicBezTo>
                    <a:cubicBezTo>
                      <a:pt x="18312" y="17204"/>
                      <a:pt x="18336" y="17228"/>
                      <a:pt x="18336" y="17228"/>
                    </a:cubicBezTo>
                    <a:cubicBezTo>
                      <a:pt x="19399" y="16992"/>
                      <a:pt x="20462" y="16756"/>
                      <a:pt x="21525" y="16496"/>
                    </a:cubicBezTo>
                    <a:cubicBezTo>
                      <a:pt x="22565" y="16189"/>
                      <a:pt x="23605" y="15905"/>
                      <a:pt x="24621" y="15551"/>
                    </a:cubicBezTo>
                    <a:cubicBezTo>
                      <a:pt x="26700" y="14865"/>
                      <a:pt x="28732" y="14109"/>
                      <a:pt x="30740" y="13235"/>
                    </a:cubicBezTo>
                    <a:cubicBezTo>
                      <a:pt x="31307" y="13022"/>
                      <a:pt x="31874" y="12739"/>
                      <a:pt x="32394" y="12503"/>
                    </a:cubicBezTo>
                    <a:cubicBezTo>
                      <a:pt x="32961" y="12243"/>
                      <a:pt x="33528" y="12006"/>
                      <a:pt x="34048" y="11676"/>
                    </a:cubicBezTo>
                    <a:cubicBezTo>
                      <a:pt x="34204" y="11609"/>
                      <a:pt x="34150" y="11437"/>
                      <a:pt x="34044" y="11437"/>
                    </a:cubicBezTo>
                    <a:close/>
                    <a:moveTo>
                      <a:pt x="22778" y="18386"/>
                    </a:moveTo>
                    <a:lnTo>
                      <a:pt x="22778" y="18386"/>
                    </a:lnTo>
                    <a:cubicBezTo>
                      <a:pt x="23345" y="18480"/>
                      <a:pt x="23935" y="18598"/>
                      <a:pt x="24479" y="18646"/>
                    </a:cubicBezTo>
                    <a:cubicBezTo>
                      <a:pt x="25046" y="18740"/>
                      <a:pt x="25637" y="18811"/>
                      <a:pt x="26204" y="18858"/>
                    </a:cubicBezTo>
                    <a:cubicBezTo>
                      <a:pt x="27361" y="18977"/>
                      <a:pt x="28472" y="19095"/>
                      <a:pt x="29630" y="19213"/>
                    </a:cubicBezTo>
                    <a:lnTo>
                      <a:pt x="31567" y="19402"/>
                    </a:lnTo>
                    <a:cubicBezTo>
                      <a:pt x="31576" y="19403"/>
                      <a:pt x="31585" y="19403"/>
                      <a:pt x="31593" y="19403"/>
                    </a:cubicBezTo>
                    <a:cubicBezTo>
                      <a:pt x="31779" y="19403"/>
                      <a:pt x="31770" y="19164"/>
                      <a:pt x="31567" y="19118"/>
                    </a:cubicBezTo>
                    <a:cubicBezTo>
                      <a:pt x="30433" y="18977"/>
                      <a:pt x="29299" y="18882"/>
                      <a:pt x="28141" y="18811"/>
                    </a:cubicBezTo>
                    <a:cubicBezTo>
                      <a:pt x="27007" y="18693"/>
                      <a:pt x="25873" y="18598"/>
                      <a:pt x="24715" y="18504"/>
                    </a:cubicBezTo>
                    <a:cubicBezTo>
                      <a:pt x="24077" y="18457"/>
                      <a:pt x="23416" y="18457"/>
                      <a:pt x="22778" y="18386"/>
                    </a:cubicBezTo>
                    <a:close/>
                    <a:moveTo>
                      <a:pt x="24195" y="19591"/>
                    </a:moveTo>
                    <a:lnTo>
                      <a:pt x="24195" y="19591"/>
                    </a:lnTo>
                    <a:cubicBezTo>
                      <a:pt x="24229" y="19605"/>
                      <a:pt x="24264" y="19617"/>
                      <a:pt x="24300" y="19626"/>
                    </a:cubicBezTo>
                    <a:lnTo>
                      <a:pt x="24300" y="19626"/>
                    </a:lnTo>
                    <a:cubicBezTo>
                      <a:pt x="24265" y="19614"/>
                      <a:pt x="24230" y="19602"/>
                      <a:pt x="24195" y="19591"/>
                    </a:cubicBezTo>
                    <a:close/>
                    <a:moveTo>
                      <a:pt x="18383" y="17677"/>
                    </a:moveTo>
                    <a:cubicBezTo>
                      <a:pt x="18336" y="17677"/>
                      <a:pt x="18336" y="17701"/>
                      <a:pt x="18383" y="17701"/>
                    </a:cubicBezTo>
                    <a:cubicBezTo>
                      <a:pt x="19399" y="18031"/>
                      <a:pt x="20462" y="18386"/>
                      <a:pt x="21502" y="18646"/>
                    </a:cubicBezTo>
                    <a:cubicBezTo>
                      <a:pt x="22541" y="18929"/>
                      <a:pt x="23605" y="19189"/>
                      <a:pt x="24668" y="19402"/>
                    </a:cubicBezTo>
                    <a:cubicBezTo>
                      <a:pt x="26794" y="19827"/>
                      <a:pt x="28944" y="20182"/>
                      <a:pt x="31095" y="20465"/>
                    </a:cubicBezTo>
                    <a:cubicBezTo>
                      <a:pt x="31685" y="20512"/>
                      <a:pt x="32323" y="20607"/>
                      <a:pt x="32914" y="20630"/>
                    </a:cubicBezTo>
                    <a:cubicBezTo>
                      <a:pt x="33528" y="20701"/>
                      <a:pt x="34119" y="20749"/>
                      <a:pt x="34733" y="20749"/>
                    </a:cubicBezTo>
                    <a:cubicBezTo>
                      <a:pt x="34851" y="20749"/>
                      <a:pt x="34875" y="20583"/>
                      <a:pt x="34804" y="20536"/>
                    </a:cubicBezTo>
                    <a:cubicBezTo>
                      <a:pt x="34261" y="20465"/>
                      <a:pt x="33694" y="20418"/>
                      <a:pt x="33174" y="20371"/>
                    </a:cubicBezTo>
                    <a:cubicBezTo>
                      <a:pt x="32630" y="20300"/>
                      <a:pt x="32087" y="20252"/>
                      <a:pt x="31543" y="20182"/>
                    </a:cubicBezTo>
                    <a:cubicBezTo>
                      <a:pt x="30480" y="20063"/>
                      <a:pt x="29393" y="19922"/>
                      <a:pt x="28330" y="19780"/>
                    </a:cubicBezTo>
                    <a:cubicBezTo>
                      <a:pt x="26180" y="19449"/>
                      <a:pt x="24054" y="19000"/>
                      <a:pt x="21927" y="18528"/>
                    </a:cubicBezTo>
                    <a:cubicBezTo>
                      <a:pt x="21336" y="18386"/>
                      <a:pt x="20746" y="18244"/>
                      <a:pt x="20179" y="18126"/>
                    </a:cubicBezTo>
                    <a:cubicBezTo>
                      <a:pt x="19588" y="17984"/>
                      <a:pt x="18974" y="17819"/>
                      <a:pt x="18383" y="17677"/>
                    </a:cubicBezTo>
                    <a:close/>
                    <a:moveTo>
                      <a:pt x="24300" y="19626"/>
                    </a:moveTo>
                    <a:lnTo>
                      <a:pt x="24300" y="19626"/>
                    </a:lnTo>
                    <a:cubicBezTo>
                      <a:pt x="24554" y="19714"/>
                      <a:pt x="24823" y="19818"/>
                      <a:pt x="25093" y="19922"/>
                    </a:cubicBezTo>
                    <a:cubicBezTo>
                      <a:pt x="25400" y="20016"/>
                      <a:pt x="25684" y="20087"/>
                      <a:pt x="25991" y="20158"/>
                    </a:cubicBezTo>
                    <a:cubicBezTo>
                      <a:pt x="26605" y="20300"/>
                      <a:pt x="27196" y="20441"/>
                      <a:pt x="27810" y="20560"/>
                    </a:cubicBezTo>
                    <a:cubicBezTo>
                      <a:pt x="29063" y="20796"/>
                      <a:pt x="30291" y="21008"/>
                      <a:pt x="31543" y="21198"/>
                    </a:cubicBezTo>
                    <a:cubicBezTo>
                      <a:pt x="32252" y="21292"/>
                      <a:pt x="32961" y="21387"/>
                      <a:pt x="33670" y="21387"/>
                    </a:cubicBezTo>
                    <a:cubicBezTo>
                      <a:pt x="33675" y="21388"/>
                      <a:pt x="33680" y="21388"/>
                      <a:pt x="33684" y="21388"/>
                    </a:cubicBezTo>
                    <a:cubicBezTo>
                      <a:pt x="33769" y="21388"/>
                      <a:pt x="33804" y="21196"/>
                      <a:pt x="33670" y="21174"/>
                    </a:cubicBezTo>
                    <a:cubicBezTo>
                      <a:pt x="33056" y="21056"/>
                      <a:pt x="32441" y="21008"/>
                      <a:pt x="31803" y="20914"/>
                    </a:cubicBezTo>
                    <a:lnTo>
                      <a:pt x="29937" y="20654"/>
                    </a:lnTo>
                    <a:cubicBezTo>
                      <a:pt x="28708" y="20489"/>
                      <a:pt x="27503" y="20252"/>
                      <a:pt x="26275" y="19969"/>
                    </a:cubicBezTo>
                    <a:cubicBezTo>
                      <a:pt x="25920" y="19922"/>
                      <a:pt x="25613" y="19827"/>
                      <a:pt x="25259" y="19780"/>
                    </a:cubicBezTo>
                    <a:cubicBezTo>
                      <a:pt x="25070" y="19733"/>
                      <a:pt x="24904" y="19685"/>
                      <a:pt x="24715" y="19685"/>
                    </a:cubicBezTo>
                    <a:cubicBezTo>
                      <a:pt x="24584" y="19667"/>
                      <a:pt x="24438" y="19663"/>
                      <a:pt x="24300" y="19626"/>
                    </a:cubicBezTo>
                    <a:close/>
                    <a:moveTo>
                      <a:pt x="13959" y="17785"/>
                    </a:moveTo>
                    <a:cubicBezTo>
                      <a:pt x="13883" y="17785"/>
                      <a:pt x="13807" y="17787"/>
                      <a:pt x="13728" y="17795"/>
                    </a:cubicBezTo>
                    <a:cubicBezTo>
                      <a:pt x="13539" y="17795"/>
                      <a:pt x="13303" y="17819"/>
                      <a:pt x="13090" y="17866"/>
                    </a:cubicBezTo>
                    <a:cubicBezTo>
                      <a:pt x="12641" y="17890"/>
                      <a:pt x="12193" y="17937"/>
                      <a:pt x="11767" y="18008"/>
                    </a:cubicBezTo>
                    <a:cubicBezTo>
                      <a:pt x="10869" y="18126"/>
                      <a:pt x="9995" y="18268"/>
                      <a:pt x="9097" y="18480"/>
                    </a:cubicBezTo>
                    <a:cubicBezTo>
                      <a:pt x="7349" y="18858"/>
                      <a:pt x="5648" y="19331"/>
                      <a:pt x="3994" y="19945"/>
                    </a:cubicBezTo>
                    <a:cubicBezTo>
                      <a:pt x="3521" y="20134"/>
                      <a:pt x="3049" y="20300"/>
                      <a:pt x="2600" y="20536"/>
                    </a:cubicBezTo>
                    <a:cubicBezTo>
                      <a:pt x="2387" y="20654"/>
                      <a:pt x="2151" y="20772"/>
                      <a:pt x="1962" y="20890"/>
                    </a:cubicBezTo>
                    <a:cubicBezTo>
                      <a:pt x="1749" y="21008"/>
                      <a:pt x="1537" y="21198"/>
                      <a:pt x="1371" y="21363"/>
                    </a:cubicBezTo>
                    <a:cubicBezTo>
                      <a:pt x="1332" y="21461"/>
                      <a:pt x="1407" y="21593"/>
                      <a:pt x="1488" y="21593"/>
                    </a:cubicBezTo>
                    <a:cubicBezTo>
                      <a:pt x="1504" y="21593"/>
                      <a:pt x="1521" y="21587"/>
                      <a:pt x="1537" y="21576"/>
                    </a:cubicBezTo>
                    <a:cubicBezTo>
                      <a:pt x="1726" y="21457"/>
                      <a:pt x="1915" y="21363"/>
                      <a:pt x="2104" y="21245"/>
                    </a:cubicBezTo>
                    <a:cubicBezTo>
                      <a:pt x="2269" y="21127"/>
                      <a:pt x="2482" y="21056"/>
                      <a:pt x="2671" y="20938"/>
                    </a:cubicBezTo>
                    <a:cubicBezTo>
                      <a:pt x="3049" y="20725"/>
                      <a:pt x="3427" y="20583"/>
                      <a:pt x="3852" y="20394"/>
                    </a:cubicBezTo>
                    <a:cubicBezTo>
                      <a:pt x="4679" y="20063"/>
                      <a:pt x="5482" y="19803"/>
                      <a:pt x="6357" y="19544"/>
                    </a:cubicBezTo>
                    <a:cubicBezTo>
                      <a:pt x="8034" y="19047"/>
                      <a:pt x="9783" y="18622"/>
                      <a:pt x="11484" y="18339"/>
                    </a:cubicBezTo>
                    <a:cubicBezTo>
                      <a:pt x="12004" y="18244"/>
                      <a:pt x="12476" y="18150"/>
                      <a:pt x="12972" y="18102"/>
                    </a:cubicBezTo>
                    <a:cubicBezTo>
                      <a:pt x="13209" y="18055"/>
                      <a:pt x="13445" y="18031"/>
                      <a:pt x="13681" y="17984"/>
                    </a:cubicBezTo>
                    <a:cubicBezTo>
                      <a:pt x="13941" y="17937"/>
                      <a:pt x="14177" y="17890"/>
                      <a:pt x="14414" y="17819"/>
                    </a:cubicBezTo>
                    <a:lnTo>
                      <a:pt x="14414" y="17795"/>
                    </a:lnTo>
                    <a:cubicBezTo>
                      <a:pt x="14256" y="17795"/>
                      <a:pt x="14109" y="17785"/>
                      <a:pt x="13959" y="17785"/>
                    </a:cubicBezTo>
                    <a:close/>
                    <a:moveTo>
                      <a:pt x="20273" y="18528"/>
                    </a:moveTo>
                    <a:cubicBezTo>
                      <a:pt x="20273" y="18528"/>
                      <a:pt x="20226" y="18528"/>
                      <a:pt x="20273" y="18575"/>
                    </a:cubicBezTo>
                    <a:cubicBezTo>
                      <a:pt x="20462" y="18693"/>
                      <a:pt x="20651" y="18811"/>
                      <a:pt x="20864" y="18929"/>
                    </a:cubicBezTo>
                    <a:cubicBezTo>
                      <a:pt x="21029" y="19000"/>
                      <a:pt x="21242" y="19095"/>
                      <a:pt x="21455" y="19213"/>
                    </a:cubicBezTo>
                    <a:lnTo>
                      <a:pt x="22683" y="19756"/>
                    </a:lnTo>
                    <a:cubicBezTo>
                      <a:pt x="23510" y="20063"/>
                      <a:pt x="24361" y="20394"/>
                      <a:pt x="25211" y="20654"/>
                    </a:cubicBezTo>
                    <a:cubicBezTo>
                      <a:pt x="26912" y="21198"/>
                      <a:pt x="28637" y="21646"/>
                      <a:pt x="30386" y="21930"/>
                    </a:cubicBezTo>
                    <a:cubicBezTo>
                      <a:pt x="30882" y="22024"/>
                      <a:pt x="31402" y="22072"/>
                      <a:pt x="31874" y="22095"/>
                    </a:cubicBezTo>
                    <a:cubicBezTo>
                      <a:pt x="32110" y="22143"/>
                      <a:pt x="32370" y="22143"/>
                      <a:pt x="32607" y="22143"/>
                    </a:cubicBezTo>
                    <a:cubicBezTo>
                      <a:pt x="32867" y="22143"/>
                      <a:pt x="33103" y="22072"/>
                      <a:pt x="33339" y="22024"/>
                    </a:cubicBezTo>
                    <a:cubicBezTo>
                      <a:pt x="33434" y="21930"/>
                      <a:pt x="33410" y="21765"/>
                      <a:pt x="33292" y="21765"/>
                    </a:cubicBezTo>
                    <a:cubicBezTo>
                      <a:pt x="33150" y="21765"/>
                      <a:pt x="32998" y="21744"/>
                      <a:pt x="32849" y="21744"/>
                    </a:cubicBezTo>
                    <a:cubicBezTo>
                      <a:pt x="32775" y="21744"/>
                      <a:pt x="32701" y="21749"/>
                      <a:pt x="32630" y="21765"/>
                    </a:cubicBezTo>
                    <a:lnTo>
                      <a:pt x="31992" y="21765"/>
                    </a:lnTo>
                    <a:cubicBezTo>
                      <a:pt x="31543" y="21717"/>
                      <a:pt x="31142" y="21694"/>
                      <a:pt x="30693" y="21599"/>
                    </a:cubicBezTo>
                    <a:cubicBezTo>
                      <a:pt x="29842" y="21457"/>
                      <a:pt x="28944" y="21292"/>
                      <a:pt x="28094" y="21103"/>
                    </a:cubicBezTo>
                    <a:cubicBezTo>
                      <a:pt x="26369" y="20701"/>
                      <a:pt x="24691" y="20182"/>
                      <a:pt x="23038" y="19567"/>
                    </a:cubicBezTo>
                    <a:cubicBezTo>
                      <a:pt x="22565" y="19402"/>
                      <a:pt x="22092" y="19213"/>
                      <a:pt x="21644" y="19047"/>
                    </a:cubicBezTo>
                    <a:cubicBezTo>
                      <a:pt x="21407" y="18953"/>
                      <a:pt x="21218" y="18858"/>
                      <a:pt x="20982" y="18764"/>
                    </a:cubicBezTo>
                    <a:cubicBezTo>
                      <a:pt x="20746" y="18693"/>
                      <a:pt x="20509" y="18598"/>
                      <a:pt x="20273" y="18528"/>
                    </a:cubicBezTo>
                    <a:close/>
                    <a:moveTo>
                      <a:pt x="12169" y="22143"/>
                    </a:moveTo>
                    <a:cubicBezTo>
                      <a:pt x="12131" y="22174"/>
                      <a:pt x="12096" y="22208"/>
                      <a:pt x="12063" y="22243"/>
                    </a:cubicBezTo>
                    <a:lnTo>
                      <a:pt x="12063" y="22243"/>
                    </a:lnTo>
                    <a:cubicBezTo>
                      <a:pt x="12099" y="22210"/>
                      <a:pt x="12134" y="22177"/>
                      <a:pt x="12169" y="22143"/>
                    </a:cubicBezTo>
                    <a:close/>
                    <a:moveTo>
                      <a:pt x="10491" y="18858"/>
                    </a:moveTo>
                    <a:lnTo>
                      <a:pt x="10491" y="18858"/>
                    </a:lnTo>
                    <a:cubicBezTo>
                      <a:pt x="10161" y="18953"/>
                      <a:pt x="9877" y="18977"/>
                      <a:pt x="9546" y="19024"/>
                    </a:cubicBezTo>
                    <a:cubicBezTo>
                      <a:pt x="9239" y="19095"/>
                      <a:pt x="8956" y="19189"/>
                      <a:pt x="8648" y="19260"/>
                    </a:cubicBezTo>
                    <a:cubicBezTo>
                      <a:pt x="8058" y="19449"/>
                      <a:pt x="7443" y="19614"/>
                      <a:pt x="6853" y="19827"/>
                    </a:cubicBezTo>
                    <a:cubicBezTo>
                      <a:pt x="5671" y="20252"/>
                      <a:pt x="4490" y="20654"/>
                      <a:pt x="3332" y="21174"/>
                    </a:cubicBezTo>
                    <a:cubicBezTo>
                      <a:pt x="2694" y="21434"/>
                      <a:pt x="2009" y="21694"/>
                      <a:pt x="1395" y="22048"/>
                    </a:cubicBezTo>
                    <a:cubicBezTo>
                      <a:pt x="1310" y="22091"/>
                      <a:pt x="1378" y="22268"/>
                      <a:pt x="1479" y="22268"/>
                    </a:cubicBezTo>
                    <a:cubicBezTo>
                      <a:pt x="1490" y="22268"/>
                      <a:pt x="1501" y="22265"/>
                      <a:pt x="1513" y="22261"/>
                    </a:cubicBezTo>
                    <a:cubicBezTo>
                      <a:pt x="2104" y="22048"/>
                      <a:pt x="2671" y="21765"/>
                      <a:pt x="3214" y="21505"/>
                    </a:cubicBezTo>
                    <a:cubicBezTo>
                      <a:pt x="3805" y="21268"/>
                      <a:pt x="4396" y="21056"/>
                      <a:pt x="4963" y="20796"/>
                    </a:cubicBezTo>
                    <a:cubicBezTo>
                      <a:pt x="6120" y="20371"/>
                      <a:pt x="7302" y="19945"/>
                      <a:pt x="8483" y="19567"/>
                    </a:cubicBezTo>
                    <a:cubicBezTo>
                      <a:pt x="8814" y="19449"/>
                      <a:pt x="9168" y="19355"/>
                      <a:pt x="9475" y="19236"/>
                    </a:cubicBezTo>
                    <a:cubicBezTo>
                      <a:pt x="9664" y="19189"/>
                      <a:pt x="9830" y="19118"/>
                      <a:pt x="9995" y="19071"/>
                    </a:cubicBezTo>
                    <a:cubicBezTo>
                      <a:pt x="10161" y="19000"/>
                      <a:pt x="10302" y="18929"/>
                      <a:pt x="10491" y="18858"/>
                    </a:cubicBezTo>
                    <a:close/>
                    <a:moveTo>
                      <a:pt x="22187" y="22662"/>
                    </a:moveTo>
                    <a:lnTo>
                      <a:pt x="22187" y="22662"/>
                    </a:lnTo>
                    <a:cubicBezTo>
                      <a:pt x="22230" y="22722"/>
                      <a:pt x="22276" y="22770"/>
                      <a:pt x="22324" y="22812"/>
                    </a:cubicBezTo>
                    <a:lnTo>
                      <a:pt x="22324" y="22812"/>
                    </a:lnTo>
                    <a:cubicBezTo>
                      <a:pt x="22280" y="22761"/>
                      <a:pt x="22235" y="22710"/>
                      <a:pt x="22187" y="22662"/>
                    </a:cubicBezTo>
                    <a:close/>
                    <a:moveTo>
                      <a:pt x="12358" y="19236"/>
                    </a:moveTo>
                    <a:lnTo>
                      <a:pt x="12358" y="19236"/>
                    </a:lnTo>
                    <a:cubicBezTo>
                      <a:pt x="11815" y="19449"/>
                      <a:pt x="11247" y="19662"/>
                      <a:pt x="10728" y="19851"/>
                    </a:cubicBezTo>
                    <a:cubicBezTo>
                      <a:pt x="10184" y="20063"/>
                      <a:pt x="9664" y="20300"/>
                      <a:pt x="9121" y="20536"/>
                    </a:cubicBezTo>
                    <a:cubicBezTo>
                      <a:pt x="8058" y="21008"/>
                      <a:pt x="7042" y="21457"/>
                      <a:pt x="5955" y="21930"/>
                    </a:cubicBezTo>
                    <a:cubicBezTo>
                      <a:pt x="5364" y="22190"/>
                      <a:pt x="4750" y="22450"/>
                      <a:pt x="4183" y="22757"/>
                    </a:cubicBezTo>
                    <a:cubicBezTo>
                      <a:pt x="4044" y="22836"/>
                      <a:pt x="4121" y="23015"/>
                      <a:pt x="4261" y="23015"/>
                    </a:cubicBezTo>
                    <a:cubicBezTo>
                      <a:pt x="4288" y="23015"/>
                      <a:pt x="4318" y="23008"/>
                      <a:pt x="4348" y="22993"/>
                    </a:cubicBezTo>
                    <a:cubicBezTo>
                      <a:pt x="5412" y="22544"/>
                      <a:pt x="6451" y="22048"/>
                      <a:pt x="7467" y="21576"/>
                    </a:cubicBezTo>
                    <a:cubicBezTo>
                      <a:pt x="8507" y="21103"/>
                      <a:pt x="9570" y="20630"/>
                      <a:pt x="10610" y="20134"/>
                    </a:cubicBezTo>
                    <a:cubicBezTo>
                      <a:pt x="11200" y="19827"/>
                      <a:pt x="11767" y="19544"/>
                      <a:pt x="12358" y="19236"/>
                    </a:cubicBezTo>
                    <a:close/>
                    <a:moveTo>
                      <a:pt x="16540" y="17583"/>
                    </a:moveTo>
                    <a:cubicBezTo>
                      <a:pt x="15477" y="17819"/>
                      <a:pt x="14414" y="18055"/>
                      <a:pt x="13350" y="18315"/>
                    </a:cubicBezTo>
                    <a:cubicBezTo>
                      <a:pt x="12311" y="18622"/>
                      <a:pt x="11295" y="18906"/>
                      <a:pt x="10255" y="19260"/>
                    </a:cubicBezTo>
                    <a:cubicBezTo>
                      <a:pt x="8176" y="19945"/>
                      <a:pt x="6144" y="20725"/>
                      <a:pt x="4136" y="21576"/>
                    </a:cubicBezTo>
                    <a:cubicBezTo>
                      <a:pt x="3569" y="21812"/>
                      <a:pt x="3025" y="22072"/>
                      <a:pt x="2482" y="22308"/>
                    </a:cubicBezTo>
                    <a:cubicBezTo>
                      <a:pt x="1915" y="22568"/>
                      <a:pt x="1371" y="22804"/>
                      <a:pt x="828" y="23135"/>
                    </a:cubicBezTo>
                    <a:cubicBezTo>
                      <a:pt x="701" y="23219"/>
                      <a:pt x="725" y="23379"/>
                      <a:pt x="816" y="23379"/>
                    </a:cubicBezTo>
                    <a:cubicBezTo>
                      <a:pt x="827" y="23379"/>
                      <a:pt x="839" y="23376"/>
                      <a:pt x="851" y="23371"/>
                    </a:cubicBezTo>
                    <a:cubicBezTo>
                      <a:pt x="1371" y="23182"/>
                      <a:pt x="1867" y="22946"/>
                      <a:pt x="2340" y="22686"/>
                    </a:cubicBezTo>
                    <a:cubicBezTo>
                      <a:pt x="2836" y="22450"/>
                      <a:pt x="3332" y="22261"/>
                      <a:pt x="3852" y="22024"/>
                    </a:cubicBezTo>
                    <a:cubicBezTo>
                      <a:pt x="4844" y="21576"/>
                      <a:pt x="5813" y="21150"/>
                      <a:pt x="6853" y="20772"/>
                    </a:cubicBezTo>
                    <a:cubicBezTo>
                      <a:pt x="8885" y="19969"/>
                      <a:pt x="10940" y="19307"/>
                      <a:pt x="13020" y="18646"/>
                    </a:cubicBezTo>
                    <a:cubicBezTo>
                      <a:pt x="13610" y="18480"/>
                      <a:pt x="14177" y="18315"/>
                      <a:pt x="14768" y="18126"/>
                    </a:cubicBezTo>
                    <a:cubicBezTo>
                      <a:pt x="15359" y="17937"/>
                      <a:pt x="15949" y="17772"/>
                      <a:pt x="16540" y="17606"/>
                    </a:cubicBezTo>
                    <a:cubicBezTo>
                      <a:pt x="16564" y="17606"/>
                      <a:pt x="16540" y="17583"/>
                      <a:pt x="16540" y="17583"/>
                    </a:cubicBezTo>
                    <a:close/>
                    <a:moveTo>
                      <a:pt x="21596" y="20890"/>
                    </a:moveTo>
                    <a:lnTo>
                      <a:pt x="21596" y="20890"/>
                    </a:lnTo>
                    <a:cubicBezTo>
                      <a:pt x="22045" y="21245"/>
                      <a:pt x="22470" y="21646"/>
                      <a:pt x="22943" y="22001"/>
                    </a:cubicBezTo>
                    <a:cubicBezTo>
                      <a:pt x="23392" y="22355"/>
                      <a:pt x="23865" y="22710"/>
                      <a:pt x="24337" y="23017"/>
                    </a:cubicBezTo>
                    <a:cubicBezTo>
                      <a:pt x="25259" y="23702"/>
                      <a:pt x="26204" y="24387"/>
                      <a:pt x="27101" y="25072"/>
                    </a:cubicBezTo>
                    <a:cubicBezTo>
                      <a:pt x="27645" y="25450"/>
                      <a:pt x="28165" y="25828"/>
                      <a:pt x="28732" y="26183"/>
                    </a:cubicBezTo>
                    <a:cubicBezTo>
                      <a:pt x="28756" y="26212"/>
                      <a:pt x="28781" y="26224"/>
                      <a:pt x="28803" y="26224"/>
                    </a:cubicBezTo>
                    <a:cubicBezTo>
                      <a:pt x="28888" y="26224"/>
                      <a:pt x="28939" y="26045"/>
                      <a:pt x="28826" y="25970"/>
                    </a:cubicBezTo>
                    <a:cubicBezTo>
                      <a:pt x="27905" y="25309"/>
                      <a:pt x="26960" y="24647"/>
                      <a:pt x="26015" y="23962"/>
                    </a:cubicBezTo>
                    <a:cubicBezTo>
                      <a:pt x="25070" y="23324"/>
                      <a:pt x="24148" y="22639"/>
                      <a:pt x="23227" y="22001"/>
                    </a:cubicBezTo>
                    <a:cubicBezTo>
                      <a:pt x="22683" y="21599"/>
                      <a:pt x="22116" y="21292"/>
                      <a:pt x="21596" y="20890"/>
                    </a:cubicBezTo>
                    <a:close/>
                    <a:moveTo>
                      <a:pt x="13965" y="21576"/>
                    </a:moveTo>
                    <a:lnTo>
                      <a:pt x="13965" y="21576"/>
                    </a:lnTo>
                    <a:cubicBezTo>
                      <a:pt x="13610" y="22024"/>
                      <a:pt x="13232" y="22473"/>
                      <a:pt x="12878" y="22946"/>
                    </a:cubicBezTo>
                    <a:cubicBezTo>
                      <a:pt x="12523" y="23371"/>
                      <a:pt x="12169" y="23844"/>
                      <a:pt x="11838" y="24316"/>
                    </a:cubicBezTo>
                    <a:cubicBezTo>
                      <a:pt x="11177" y="25238"/>
                      <a:pt x="10491" y="26183"/>
                      <a:pt x="9806" y="27104"/>
                    </a:cubicBezTo>
                    <a:cubicBezTo>
                      <a:pt x="9428" y="27624"/>
                      <a:pt x="9050" y="28168"/>
                      <a:pt x="8672" y="28735"/>
                    </a:cubicBezTo>
                    <a:cubicBezTo>
                      <a:pt x="8575" y="28783"/>
                      <a:pt x="8656" y="28877"/>
                      <a:pt x="8754" y="28877"/>
                    </a:cubicBezTo>
                    <a:cubicBezTo>
                      <a:pt x="8799" y="28877"/>
                      <a:pt x="8848" y="28857"/>
                      <a:pt x="8885" y="28805"/>
                    </a:cubicBezTo>
                    <a:cubicBezTo>
                      <a:pt x="9570" y="27908"/>
                      <a:pt x="10231" y="26963"/>
                      <a:pt x="10893" y="26017"/>
                    </a:cubicBezTo>
                    <a:cubicBezTo>
                      <a:pt x="11555" y="25072"/>
                      <a:pt x="12240" y="24151"/>
                      <a:pt x="12878" y="23206"/>
                    </a:cubicBezTo>
                    <a:cubicBezTo>
                      <a:pt x="13256" y="22662"/>
                      <a:pt x="13587" y="22119"/>
                      <a:pt x="13965" y="21576"/>
                    </a:cubicBezTo>
                    <a:close/>
                    <a:moveTo>
                      <a:pt x="18099" y="18102"/>
                    </a:moveTo>
                    <a:cubicBezTo>
                      <a:pt x="18099" y="18102"/>
                      <a:pt x="18076" y="18102"/>
                      <a:pt x="18076" y="18126"/>
                    </a:cubicBezTo>
                    <a:cubicBezTo>
                      <a:pt x="18808" y="18929"/>
                      <a:pt x="19564" y="19756"/>
                      <a:pt x="20320" y="20512"/>
                    </a:cubicBezTo>
                    <a:cubicBezTo>
                      <a:pt x="21100" y="21292"/>
                      <a:pt x="21880" y="22024"/>
                      <a:pt x="22683" y="22733"/>
                    </a:cubicBezTo>
                    <a:cubicBezTo>
                      <a:pt x="24313" y="24175"/>
                      <a:pt x="25991" y="25569"/>
                      <a:pt x="27739" y="26868"/>
                    </a:cubicBezTo>
                    <a:cubicBezTo>
                      <a:pt x="28236" y="27222"/>
                      <a:pt x="28708" y="27577"/>
                      <a:pt x="29204" y="27931"/>
                    </a:cubicBezTo>
                    <a:cubicBezTo>
                      <a:pt x="29724" y="28286"/>
                      <a:pt x="30220" y="28640"/>
                      <a:pt x="30740" y="28924"/>
                    </a:cubicBezTo>
                    <a:cubicBezTo>
                      <a:pt x="30765" y="28939"/>
                      <a:pt x="30790" y="28945"/>
                      <a:pt x="30814" y="28945"/>
                    </a:cubicBezTo>
                    <a:cubicBezTo>
                      <a:pt x="30900" y="28945"/>
                      <a:pt x="30961" y="28856"/>
                      <a:pt x="30905" y="28782"/>
                    </a:cubicBezTo>
                    <a:cubicBezTo>
                      <a:pt x="30480" y="28451"/>
                      <a:pt x="30008" y="28144"/>
                      <a:pt x="29559" y="27837"/>
                    </a:cubicBezTo>
                    <a:cubicBezTo>
                      <a:pt x="29133" y="27506"/>
                      <a:pt x="28685" y="27222"/>
                      <a:pt x="28236" y="26892"/>
                    </a:cubicBezTo>
                    <a:cubicBezTo>
                      <a:pt x="27361" y="26254"/>
                      <a:pt x="26487" y="25592"/>
                      <a:pt x="25660" y="24907"/>
                    </a:cubicBezTo>
                    <a:cubicBezTo>
                      <a:pt x="23983" y="23560"/>
                      <a:pt x="22329" y="22119"/>
                      <a:pt x="20746" y="20630"/>
                    </a:cubicBezTo>
                    <a:cubicBezTo>
                      <a:pt x="20297" y="20229"/>
                      <a:pt x="19871" y="19803"/>
                      <a:pt x="19446" y="19402"/>
                    </a:cubicBezTo>
                    <a:cubicBezTo>
                      <a:pt x="18997" y="18977"/>
                      <a:pt x="18548" y="18528"/>
                      <a:pt x="18099" y="18102"/>
                    </a:cubicBezTo>
                    <a:close/>
                    <a:moveTo>
                      <a:pt x="22324" y="22812"/>
                    </a:moveTo>
                    <a:cubicBezTo>
                      <a:pt x="22494" y="23012"/>
                      <a:pt x="22637" y="23230"/>
                      <a:pt x="22825" y="23418"/>
                    </a:cubicBezTo>
                    <a:cubicBezTo>
                      <a:pt x="23038" y="23655"/>
                      <a:pt x="23274" y="23844"/>
                      <a:pt x="23486" y="24056"/>
                    </a:cubicBezTo>
                    <a:cubicBezTo>
                      <a:pt x="23935" y="24505"/>
                      <a:pt x="24408" y="24907"/>
                      <a:pt x="24857" y="25332"/>
                    </a:cubicBezTo>
                    <a:cubicBezTo>
                      <a:pt x="25802" y="26159"/>
                      <a:pt x="26794" y="26963"/>
                      <a:pt x="27763" y="27719"/>
                    </a:cubicBezTo>
                    <a:cubicBezTo>
                      <a:pt x="28330" y="28168"/>
                      <a:pt x="28897" y="28616"/>
                      <a:pt x="29511" y="28971"/>
                    </a:cubicBezTo>
                    <a:cubicBezTo>
                      <a:pt x="29521" y="28977"/>
                      <a:pt x="29532" y="28980"/>
                      <a:pt x="29544" y="28980"/>
                    </a:cubicBezTo>
                    <a:cubicBezTo>
                      <a:pt x="29617" y="28980"/>
                      <a:pt x="29711" y="28863"/>
                      <a:pt x="29630" y="28782"/>
                    </a:cubicBezTo>
                    <a:cubicBezTo>
                      <a:pt x="29157" y="28380"/>
                      <a:pt x="28614" y="28049"/>
                      <a:pt x="28117" y="27671"/>
                    </a:cubicBezTo>
                    <a:lnTo>
                      <a:pt x="26605" y="26514"/>
                    </a:lnTo>
                    <a:cubicBezTo>
                      <a:pt x="25637" y="25734"/>
                      <a:pt x="24691" y="24907"/>
                      <a:pt x="23770" y="24080"/>
                    </a:cubicBezTo>
                    <a:cubicBezTo>
                      <a:pt x="23510" y="23844"/>
                      <a:pt x="23250" y="23607"/>
                      <a:pt x="23014" y="23371"/>
                    </a:cubicBezTo>
                    <a:cubicBezTo>
                      <a:pt x="22872" y="23253"/>
                      <a:pt x="22754" y="23135"/>
                      <a:pt x="22589" y="23017"/>
                    </a:cubicBezTo>
                    <a:cubicBezTo>
                      <a:pt x="22498" y="22941"/>
                      <a:pt x="22408" y="22885"/>
                      <a:pt x="22324" y="22812"/>
                    </a:cubicBezTo>
                    <a:close/>
                    <a:moveTo>
                      <a:pt x="15075" y="19284"/>
                    </a:moveTo>
                    <a:cubicBezTo>
                      <a:pt x="14862" y="19402"/>
                      <a:pt x="14650" y="19473"/>
                      <a:pt x="14484" y="19591"/>
                    </a:cubicBezTo>
                    <a:lnTo>
                      <a:pt x="13941" y="19945"/>
                    </a:lnTo>
                    <a:cubicBezTo>
                      <a:pt x="13587" y="20229"/>
                      <a:pt x="13209" y="20489"/>
                      <a:pt x="12854" y="20749"/>
                    </a:cubicBezTo>
                    <a:cubicBezTo>
                      <a:pt x="12145" y="21316"/>
                      <a:pt x="11460" y="21883"/>
                      <a:pt x="10775" y="22497"/>
                    </a:cubicBezTo>
                    <a:cubicBezTo>
                      <a:pt x="9475" y="23678"/>
                      <a:pt x="8247" y="24978"/>
                      <a:pt x="7089" y="26325"/>
                    </a:cubicBezTo>
                    <a:cubicBezTo>
                      <a:pt x="6758" y="26726"/>
                      <a:pt x="6475" y="27104"/>
                      <a:pt x="6168" y="27553"/>
                    </a:cubicBezTo>
                    <a:cubicBezTo>
                      <a:pt x="6026" y="27742"/>
                      <a:pt x="5908" y="27955"/>
                      <a:pt x="5790" y="28168"/>
                    </a:cubicBezTo>
                    <a:cubicBezTo>
                      <a:pt x="5671" y="28404"/>
                      <a:pt x="5577" y="28593"/>
                      <a:pt x="5530" y="28876"/>
                    </a:cubicBezTo>
                    <a:cubicBezTo>
                      <a:pt x="5530" y="28956"/>
                      <a:pt x="5605" y="29025"/>
                      <a:pt x="5676" y="29025"/>
                    </a:cubicBezTo>
                    <a:cubicBezTo>
                      <a:pt x="5710" y="29025"/>
                      <a:pt x="5743" y="29009"/>
                      <a:pt x="5766" y="28971"/>
                    </a:cubicBezTo>
                    <a:cubicBezTo>
                      <a:pt x="5884" y="28782"/>
                      <a:pt x="6002" y="28616"/>
                      <a:pt x="6073" y="28404"/>
                    </a:cubicBezTo>
                    <a:cubicBezTo>
                      <a:pt x="6215" y="28191"/>
                      <a:pt x="6286" y="28002"/>
                      <a:pt x="6404" y="27837"/>
                    </a:cubicBezTo>
                    <a:cubicBezTo>
                      <a:pt x="6640" y="27482"/>
                      <a:pt x="6900" y="27128"/>
                      <a:pt x="7184" y="26797"/>
                    </a:cubicBezTo>
                    <a:cubicBezTo>
                      <a:pt x="7727" y="26112"/>
                      <a:pt x="8318" y="25474"/>
                      <a:pt x="8908" y="24836"/>
                    </a:cubicBezTo>
                    <a:cubicBezTo>
                      <a:pt x="10137" y="23537"/>
                      <a:pt x="11436" y="22355"/>
                      <a:pt x="12783" y="21198"/>
                    </a:cubicBezTo>
                    <a:cubicBezTo>
                      <a:pt x="13161" y="20867"/>
                      <a:pt x="13563" y="20583"/>
                      <a:pt x="13941" y="20252"/>
                    </a:cubicBezTo>
                    <a:cubicBezTo>
                      <a:pt x="14106" y="20111"/>
                      <a:pt x="14319" y="19945"/>
                      <a:pt x="14508" y="19803"/>
                    </a:cubicBezTo>
                    <a:cubicBezTo>
                      <a:pt x="14721" y="19662"/>
                      <a:pt x="14886" y="19473"/>
                      <a:pt x="15075" y="19307"/>
                    </a:cubicBezTo>
                    <a:lnTo>
                      <a:pt x="15075" y="19284"/>
                    </a:lnTo>
                    <a:close/>
                    <a:moveTo>
                      <a:pt x="19328" y="19780"/>
                    </a:moveTo>
                    <a:cubicBezTo>
                      <a:pt x="19446" y="19993"/>
                      <a:pt x="19517" y="20182"/>
                      <a:pt x="19635" y="20371"/>
                    </a:cubicBezTo>
                    <a:lnTo>
                      <a:pt x="19990" y="20890"/>
                    </a:lnTo>
                    <a:cubicBezTo>
                      <a:pt x="20273" y="21245"/>
                      <a:pt x="20533" y="21646"/>
                      <a:pt x="20793" y="22001"/>
                    </a:cubicBezTo>
                    <a:cubicBezTo>
                      <a:pt x="21360" y="22710"/>
                      <a:pt x="21903" y="23371"/>
                      <a:pt x="22541" y="24056"/>
                    </a:cubicBezTo>
                    <a:cubicBezTo>
                      <a:pt x="23723" y="25356"/>
                      <a:pt x="25022" y="26608"/>
                      <a:pt x="26369" y="27742"/>
                    </a:cubicBezTo>
                    <a:cubicBezTo>
                      <a:pt x="26771" y="28073"/>
                      <a:pt x="27149" y="28380"/>
                      <a:pt x="27574" y="28664"/>
                    </a:cubicBezTo>
                    <a:cubicBezTo>
                      <a:pt x="27787" y="28805"/>
                      <a:pt x="27999" y="28924"/>
                      <a:pt x="28212" y="29042"/>
                    </a:cubicBezTo>
                    <a:cubicBezTo>
                      <a:pt x="28448" y="29160"/>
                      <a:pt x="28637" y="29254"/>
                      <a:pt x="28921" y="29325"/>
                    </a:cubicBezTo>
                    <a:cubicBezTo>
                      <a:pt x="29039" y="29325"/>
                      <a:pt x="29086" y="29160"/>
                      <a:pt x="28992" y="29089"/>
                    </a:cubicBezTo>
                    <a:cubicBezTo>
                      <a:pt x="28826" y="28971"/>
                      <a:pt x="28661" y="28853"/>
                      <a:pt x="28448" y="28758"/>
                    </a:cubicBezTo>
                    <a:cubicBezTo>
                      <a:pt x="28236" y="28640"/>
                      <a:pt x="28047" y="28546"/>
                      <a:pt x="27881" y="28427"/>
                    </a:cubicBezTo>
                    <a:cubicBezTo>
                      <a:pt x="27527" y="28191"/>
                      <a:pt x="27172" y="27931"/>
                      <a:pt x="26842" y="27671"/>
                    </a:cubicBezTo>
                    <a:cubicBezTo>
                      <a:pt x="26156" y="27104"/>
                      <a:pt x="25518" y="26514"/>
                      <a:pt x="24857" y="25923"/>
                    </a:cubicBezTo>
                    <a:cubicBezTo>
                      <a:pt x="23557" y="24718"/>
                      <a:pt x="22376" y="23418"/>
                      <a:pt x="21242" y="22048"/>
                    </a:cubicBezTo>
                    <a:cubicBezTo>
                      <a:pt x="20911" y="21670"/>
                      <a:pt x="20628" y="21292"/>
                      <a:pt x="20297" y="20890"/>
                    </a:cubicBezTo>
                    <a:cubicBezTo>
                      <a:pt x="20131" y="20725"/>
                      <a:pt x="19990" y="20512"/>
                      <a:pt x="19848" y="20347"/>
                    </a:cubicBezTo>
                    <a:cubicBezTo>
                      <a:pt x="19706" y="20134"/>
                      <a:pt x="19517" y="19945"/>
                      <a:pt x="19352" y="19780"/>
                    </a:cubicBezTo>
                    <a:close/>
                    <a:moveTo>
                      <a:pt x="12063" y="22243"/>
                    </a:moveTo>
                    <a:lnTo>
                      <a:pt x="12063" y="22243"/>
                    </a:lnTo>
                    <a:cubicBezTo>
                      <a:pt x="11857" y="22429"/>
                      <a:pt x="11638" y="22579"/>
                      <a:pt x="11436" y="22781"/>
                    </a:cubicBezTo>
                    <a:cubicBezTo>
                      <a:pt x="11200" y="22993"/>
                      <a:pt x="10988" y="23229"/>
                      <a:pt x="10775" y="23442"/>
                    </a:cubicBezTo>
                    <a:cubicBezTo>
                      <a:pt x="10350" y="23867"/>
                      <a:pt x="9924" y="24340"/>
                      <a:pt x="9523" y="24812"/>
                    </a:cubicBezTo>
                    <a:cubicBezTo>
                      <a:pt x="8696" y="25758"/>
                      <a:pt x="7892" y="26750"/>
                      <a:pt x="7113" y="27719"/>
                    </a:cubicBezTo>
                    <a:cubicBezTo>
                      <a:pt x="6687" y="28286"/>
                      <a:pt x="6238" y="28853"/>
                      <a:pt x="5884" y="29467"/>
                    </a:cubicBezTo>
                    <a:cubicBezTo>
                      <a:pt x="5832" y="29536"/>
                      <a:pt x="5906" y="29630"/>
                      <a:pt x="5978" y="29630"/>
                    </a:cubicBezTo>
                    <a:cubicBezTo>
                      <a:pt x="6004" y="29630"/>
                      <a:pt x="6030" y="29617"/>
                      <a:pt x="6049" y="29585"/>
                    </a:cubicBezTo>
                    <a:cubicBezTo>
                      <a:pt x="6475" y="29113"/>
                      <a:pt x="6806" y="28569"/>
                      <a:pt x="7184" y="28073"/>
                    </a:cubicBezTo>
                    <a:lnTo>
                      <a:pt x="8341" y="26561"/>
                    </a:lnTo>
                    <a:cubicBezTo>
                      <a:pt x="9097" y="25592"/>
                      <a:pt x="9924" y="24647"/>
                      <a:pt x="10751" y="23726"/>
                    </a:cubicBezTo>
                    <a:cubicBezTo>
                      <a:pt x="10988" y="23466"/>
                      <a:pt x="11224" y="23206"/>
                      <a:pt x="11460" y="22970"/>
                    </a:cubicBezTo>
                    <a:cubicBezTo>
                      <a:pt x="11578" y="22828"/>
                      <a:pt x="11696" y="22710"/>
                      <a:pt x="11815" y="22544"/>
                    </a:cubicBezTo>
                    <a:cubicBezTo>
                      <a:pt x="11901" y="22441"/>
                      <a:pt x="11975" y="22337"/>
                      <a:pt x="12063" y="22243"/>
                    </a:cubicBezTo>
                    <a:close/>
                    <a:moveTo>
                      <a:pt x="19281" y="22521"/>
                    </a:moveTo>
                    <a:cubicBezTo>
                      <a:pt x="19493" y="23064"/>
                      <a:pt x="19706" y="23607"/>
                      <a:pt x="19919" y="24151"/>
                    </a:cubicBezTo>
                    <a:cubicBezTo>
                      <a:pt x="20108" y="24671"/>
                      <a:pt x="20344" y="25214"/>
                      <a:pt x="20580" y="25734"/>
                    </a:cubicBezTo>
                    <a:cubicBezTo>
                      <a:pt x="21053" y="26797"/>
                      <a:pt x="21502" y="27837"/>
                      <a:pt x="21974" y="28900"/>
                    </a:cubicBezTo>
                    <a:cubicBezTo>
                      <a:pt x="22234" y="29491"/>
                      <a:pt x="22494" y="30105"/>
                      <a:pt x="22801" y="30672"/>
                    </a:cubicBezTo>
                    <a:cubicBezTo>
                      <a:pt x="22822" y="30714"/>
                      <a:pt x="22855" y="30731"/>
                      <a:pt x="22890" y="30731"/>
                    </a:cubicBezTo>
                    <a:cubicBezTo>
                      <a:pt x="22974" y="30731"/>
                      <a:pt x="23071" y="30631"/>
                      <a:pt x="23038" y="30530"/>
                    </a:cubicBezTo>
                    <a:cubicBezTo>
                      <a:pt x="22589" y="29467"/>
                      <a:pt x="22092" y="28427"/>
                      <a:pt x="21620" y="27388"/>
                    </a:cubicBezTo>
                    <a:cubicBezTo>
                      <a:pt x="21147" y="26372"/>
                      <a:pt x="20675" y="25309"/>
                      <a:pt x="20179" y="24269"/>
                    </a:cubicBezTo>
                    <a:cubicBezTo>
                      <a:pt x="19871" y="23678"/>
                      <a:pt x="19588" y="23111"/>
                      <a:pt x="19281" y="22521"/>
                    </a:cubicBezTo>
                    <a:close/>
                    <a:moveTo>
                      <a:pt x="16729" y="18031"/>
                    </a:moveTo>
                    <a:cubicBezTo>
                      <a:pt x="15926" y="18764"/>
                      <a:pt x="15099" y="19520"/>
                      <a:pt x="14319" y="20276"/>
                    </a:cubicBezTo>
                    <a:cubicBezTo>
                      <a:pt x="13563" y="21056"/>
                      <a:pt x="12831" y="21835"/>
                      <a:pt x="12122" y="22639"/>
                    </a:cubicBezTo>
                    <a:cubicBezTo>
                      <a:pt x="10657" y="24269"/>
                      <a:pt x="9286" y="25947"/>
                      <a:pt x="7987" y="27695"/>
                    </a:cubicBezTo>
                    <a:cubicBezTo>
                      <a:pt x="7632" y="28191"/>
                      <a:pt x="7278" y="28664"/>
                      <a:pt x="6924" y="29160"/>
                    </a:cubicBezTo>
                    <a:cubicBezTo>
                      <a:pt x="6569" y="29656"/>
                      <a:pt x="6215" y="30176"/>
                      <a:pt x="5908" y="30696"/>
                    </a:cubicBezTo>
                    <a:cubicBezTo>
                      <a:pt x="5870" y="30789"/>
                      <a:pt x="5951" y="30882"/>
                      <a:pt x="6010" y="30882"/>
                    </a:cubicBezTo>
                    <a:cubicBezTo>
                      <a:pt x="6026" y="30882"/>
                      <a:pt x="6040" y="30876"/>
                      <a:pt x="6049" y="30861"/>
                    </a:cubicBezTo>
                    <a:cubicBezTo>
                      <a:pt x="6380" y="30436"/>
                      <a:pt x="6711" y="29963"/>
                      <a:pt x="6995" y="29514"/>
                    </a:cubicBezTo>
                    <a:cubicBezTo>
                      <a:pt x="7325" y="29089"/>
                      <a:pt x="7632" y="28640"/>
                      <a:pt x="7940" y="28191"/>
                    </a:cubicBezTo>
                    <a:cubicBezTo>
                      <a:pt x="8601" y="27317"/>
                      <a:pt x="9239" y="26443"/>
                      <a:pt x="9924" y="25616"/>
                    </a:cubicBezTo>
                    <a:cubicBezTo>
                      <a:pt x="11295" y="23938"/>
                      <a:pt x="12736" y="22284"/>
                      <a:pt x="14201" y="20701"/>
                    </a:cubicBezTo>
                    <a:cubicBezTo>
                      <a:pt x="14626" y="20252"/>
                      <a:pt x="15028" y="19827"/>
                      <a:pt x="15453" y="19402"/>
                    </a:cubicBezTo>
                    <a:cubicBezTo>
                      <a:pt x="15855" y="18953"/>
                      <a:pt x="16304" y="18504"/>
                      <a:pt x="16753" y="18055"/>
                    </a:cubicBezTo>
                    <a:cubicBezTo>
                      <a:pt x="16753" y="18055"/>
                      <a:pt x="16753" y="18031"/>
                      <a:pt x="16729" y="18031"/>
                    </a:cubicBezTo>
                    <a:close/>
                    <a:moveTo>
                      <a:pt x="16493" y="22757"/>
                    </a:moveTo>
                    <a:lnTo>
                      <a:pt x="16493" y="22757"/>
                    </a:lnTo>
                    <a:cubicBezTo>
                      <a:pt x="16398" y="23324"/>
                      <a:pt x="16280" y="23915"/>
                      <a:pt x="16209" y="24482"/>
                    </a:cubicBezTo>
                    <a:cubicBezTo>
                      <a:pt x="16138" y="25025"/>
                      <a:pt x="16067" y="25616"/>
                      <a:pt x="15997" y="26183"/>
                    </a:cubicBezTo>
                    <a:cubicBezTo>
                      <a:pt x="15878" y="27341"/>
                      <a:pt x="15784" y="28451"/>
                      <a:pt x="15642" y="29609"/>
                    </a:cubicBezTo>
                    <a:lnTo>
                      <a:pt x="15477" y="31570"/>
                    </a:lnTo>
                    <a:cubicBezTo>
                      <a:pt x="15453" y="31653"/>
                      <a:pt x="15512" y="31694"/>
                      <a:pt x="15580" y="31694"/>
                    </a:cubicBezTo>
                    <a:cubicBezTo>
                      <a:pt x="15648" y="31694"/>
                      <a:pt x="15725" y="31653"/>
                      <a:pt x="15737" y="31570"/>
                    </a:cubicBezTo>
                    <a:cubicBezTo>
                      <a:pt x="15902" y="30412"/>
                      <a:pt x="15973" y="29278"/>
                      <a:pt x="16067" y="28144"/>
                    </a:cubicBezTo>
                    <a:cubicBezTo>
                      <a:pt x="16186" y="26986"/>
                      <a:pt x="16280" y="25852"/>
                      <a:pt x="16375" y="24718"/>
                    </a:cubicBezTo>
                    <a:cubicBezTo>
                      <a:pt x="16422" y="24056"/>
                      <a:pt x="16422" y="23418"/>
                      <a:pt x="16493" y="22757"/>
                    </a:cubicBezTo>
                    <a:close/>
                    <a:moveTo>
                      <a:pt x="16320" y="20242"/>
                    </a:moveTo>
                    <a:cubicBezTo>
                      <a:pt x="16317" y="20242"/>
                      <a:pt x="16312" y="20245"/>
                      <a:pt x="16304" y="20252"/>
                    </a:cubicBezTo>
                    <a:cubicBezTo>
                      <a:pt x="16186" y="20465"/>
                      <a:pt x="16067" y="20630"/>
                      <a:pt x="15949" y="20843"/>
                    </a:cubicBezTo>
                    <a:cubicBezTo>
                      <a:pt x="15855" y="21008"/>
                      <a:pt x="15737" y="21221"/>
                      <a:pt x="15666" y="21434"/>
                    </a:cubicBezTo>
                    <a:lnTo>
                      <a:pt x="15122" y="22662"/>
                    </a:lnTo>
                    <a:cubicBezTo>
                      <a:pt x="14792" y="23489"/>
                      <a:pt x="14484" y="24340"/>
                      <a:pt x="14201" y="25214"/>
                    </a:cubicBezTo>
                    <a:cubicBezTo>
                      <a:pt x="13681" y="26892"/>
                      <a:pt x="13232" y="28640"/>
                      <a:pt x="12949" y="30365"/>
                    </a:cubicBezTo>
                    <a:cubicBezTo>
                      <a:pt x="12854" y="30885"/>
                      <a:pt x="12783" y="31381"/>
                      <a:pt x="12760" y="31853"/>
                    </a:cubicBezTo>
                    <a:cubicBezTo>
                      <a:pt x="12736" y="32090"/>
                      <a:pt x="12736" y="32350"/>
                      <a:pt x="12736" y="32586"/>
                    </a:cubicBezTo>
                    <a:cubicBezTo>
                      <a:pt x="12736" y="32869"/>
                      <a:pt x="12783" y="33082"/>
                      <a:pt x="12854" y="33342"/>
                    </a:cubicBezTo>
                    <a:cubicBezTo>
                      <a:pt x="12872" y="33369"/>
                      <a:pt x="12913" y="33382"/>
                      <a:pt x="12957" y="33382"/>
                    </a:cubicBezTo>
                    <a:cubicBezTo>
                      <a:pt x="13031" y="33382"/>
                      <a:pt x="13114" y="33345"/>
                      <a:pt x="13114" y="33271"/>
                    </a:cubicBezTo>
                    <a:cubicBezTo>
                      <a:pt x="13114" y="33058"/>
                      <a:pt x="13138" y="32822"/>
                      <a:pt x="13114" y="32633"/>
                    </a:cubicBezTo>
                    <a:lnTo>
                      <a:pt x="13114" y="31972"/>
                    </a:lnTo>
                    <a:cubicBezTo>
                      <a:pt x="13138" y="31523"/>
                      <a:pt x="13185" y="31121"/>
                      <a:pt x="13256" y="30672"/>
                    </a:cubicBezTo>
                    <a:cubicBezTo>
                      <a:pt x="13421" y="29821"/>
                      <a:pt x="13587" y="28924"/>
                      <a:pt x="13776" y="28073"/>
                    </a:cubicBezTo>
                    <a:cubicBezTo>
                      <a:pt x="14177" y="26372"/>
                      <a:pt x="14673" y="24671"/>
                      <a:pt x="15311" y="23017"/>
                    </a:cubicBezTo>
                    <a:cubicBezTo>
                      <a:pt x="15477" y="22544"/>
                      <a:pt x="15666" y="22072"/>
                      <a:pt x="15831" y="21646"/>
                    </a:cubicBezTo>
                    <a:cubicBezTo>
                      <a:pt x="15926" y="21410"/>
                      <a:pt x="16020" y="21198"/>
                      <a:pt x="16091" y="20961"/>
                    </a:cubicBezTo>
                    <a:cubicBezTo>
                      <a:pt x="16186" y="20725"/>
                      <a:pt x="16280" y="20489"/>
                      <a:pt x="16327" y="20252"/>
                    </a:cubicBezTo>
                    <a:cubicBezTo>
                      <a:pt x="16327" y="20252"/>
                      <a:pt x="16327" y="20242"/>
                      <a:pt x="16320" y="20242"/>
                    </a:cubicBezTo>
                    <a:close/>
                    <a:moveTo>
                      <a:pt x="17840" y="20418"/>
                    </a:moveTo>
                    <a:cubicBezTo>
                      <a:pt x="17840" y="20654"/>
                      <a:pt x="17816" y="20867"/>
                      <a:pt x="17840" y="21103"/>
                    </a:cubicBezTo>
                    <a:cubicBezTo>
                      <a:pt x="17840" y="21316"/>
                      <a:pt x="17863" y="21552"/>
                      <a:pt x="17910" y="21741"/>
                    </a:cubicBezTo>
                    <a:cubicBezTo>
                      <a:pt x="17934" y="22190"/>
                      <a:pt x="17981" y="22639"/>
                      <a:pt x="18052" y="23088"/>
                    </a:cubicBezTo>
                    <a:cubicBezTo>
                      <a:pt x="18170" y="23962"/>
                      <a:pt x="18312" y="24860"/>
                      <a:pt x="18525" y="25734"/>
                    </a:cubicBezTo>
                    <a:cubicBezTo>
                      <a:pt x="18903" y="27482"/>
                      <a:pt x="19375" y="29184"/>
                      <a:pt x="19990" y="30837"/>
                    </a:cubicBezTo>
                    <a:cubicBezTo>
                      <a:pt x="20179" y="31310"/>
                      <a:pt x="20344" y="31783"/>
                      <a:pt x="20580" y="32231"/>
                    </a:cubicBezTo>
                    <a:cubicBezTo>
                      <a:pt x="20698" y="32444"/>
                      <a:pt x="20817" y="32680"/>
                      <a:pt x="20935" y="32893"/>
                    </a:cubicBezTo>
                    <a:cubicBezTo>
                      <a:pt x="21053" y="33082"/>
                      <a:pt x="21242" y="33295"/>
                      <a:pt x="21407" y="33484"/>
                    </a:cubicBezTo>
                    <a:cubicBezTo>
                      <a:pt x="21426" y="33491"/>
                      <a:pt x="21445" y="33494"/>
                      <a:pt x="21464" y="33494"/>
                    </a:cubicBezTo>
                    <a:cubicBezTo>
                      <a:pt x="21571" y="33494"/>
                      <a:pt x="21680" y="33395"/>
                      <a:pt x="21620" y="33295"/>
                    </a:cubicBezTo>
                    <a:cubicBezTo>
                      <a:pt x="21502" y="33129"/>
                      <a:pt x="21407" y="32917"/>
                      <a:pt x="21289" y="32751"/>
                    </a:cubicBezTo>
                    <a:cubicBezTo>
                      <a:pt x="21171" y="32562"/>
                      <a:pt x="21100" y="32350"/>
                      <a:pt x="20982" y="32184"/>
                    </a:cubicBezTo>
                    <a:cubicBezTo>
                      <a:pt x="20769" y="31783"/>
                      <a:pt x="20628" y="31405"/>
                      <a:pt x="20439" y="31003"/>
                    </a:cubicBezTo>
                    <a:cubicBezTo>
                      <a:pt x="20108" y="30176"/>
                      <a:pt x="19848" y="29349"/>
                      <a:pt x="19588" y="28475"/>
                    </a:cubicBezTo>
                    <a:cubicBezTo>
                      <a:pt x="19092" y="26797"/>
                      <a:pt x="18666" y="25049"/>
                      <a:pt x="18383" y="23348"/>
                    </a:cubicBezTo>
                    <a:cubicBezTo>
                      <a:pt x="18288" y="22851"/>
                      <a:pt x="18194" y="22379"/>
                      <a:pt x="18147" y="21859"/>
                    </a:cubicBezTo>
                    <a:cubicBezTo>
                      <a:pt x="18099" y="21623"/>
                      <a:pt x="18076" y="21387"/>
                      <a:pt x="18029" y="21150"/>
                    </a:cubicBezTo>
                    <a:cubicBezTo>
                      <a:pt x="17981" y="20890"/>
                      <a:pt x="17934" y="20654"/>
                      <a:pt x="17863" y="20418"/>
                    </a:cubicBezTo>
                    <a:close/>
                    <a:moveTo>
                      <a:pt x="18903" y="24387"/>
                    </a:moveTo>
                    <a:lnTo>
                      <a:pt x="18903" y="24387"/>
                    </a:lnTo>
                    <a:cubicBezTo>
                      <a:pt x="18997" y="24718"/>
                      <a:pt x="19021" y="25002"/>
                      <a:pt x="19092" y="25332"/>
                    </a:cubicBezTo>
                    <a:cubicBezTo>
                      <a:pt x="19139" y="25616"/>
                      <a:pt x="19234" y="25923"/>
                      <a:pt x="19328" y="26206"/>
                    </a:cubicBezTo>
                    <a:cubicBezTo>
                      <a:pt x="19493" y="26797"/>
                      <a:pt x="19682" y="27411"/>
                      <a:pt x="19871" y="28002"/>
                    </a:cubicBezTo>
                    <a:cubicBezTo>
                      <a:pt x="20297" y="29184"/>
                      <a:pt x="20698" y="30365"/>
                      <a:pt x="21218" y="31523"/>
                    </a:cubicBezTo>
                    <a:cubicBezTo>
                      <a:pt x="21478" y="32184"/>
                      <a:pt x="21738" y="32869"/>
                      <a:pt x="22092" y="33484"/>
                    </a:cubicBezTo>
                    <a:cubicBezTo>
                      <a:pt x="22111" y="33496"/>
                      <a:pt x="22135" y="33502"/>
                      <a:pt x="22161" y="33502"/>
                    </a:cubicBezTo>
                    <a:cubicBezTo>
                      <a:pt x="22236" y="33502"/>
                      <a:pt x="22323" y="33453"/>
                      <a:pt x="22305" y="33366"/>
                    </a:cubicBezTo>
                    <a:cubicBezTo>
                      <a:pt x="22092" y="32775"/>
                      <a:pt x="21809" y="32208"/>
                      <a:pt x="21573" y="31641"/>
                    </a:cubicBezTo>
                    <a:cubicBezTo>
                      <a:pt x="21336" y="31050"/>
                      <a:pt x="21100" y="30459"/>
                      <a:pt x="20864" y="29916"/>
                    </a:cubicBezTo>
                    <a:cubicBezTo>
                      <a:pt x="20415" y="28758"/>
                      <a:pt x="19990" y="27577"/>
                      <a:pt x="19612" y="26396"/>
                    </a:cubicBezTo>
                    <a:cubicBezTo>
                      <a:pt x="19493" y="26065"/>
                      <a:pt x="19399" y="25710"/>
                      <a:pt x="19281" y="25380"/>
                    </a:cubicBezTo>
                    <a:cubicBezTo>
                      <a:pt x="19234" y="25214"/>
                      <a:pt x="19163" y="25025"/>
                      <a:pt x="19115" y="24883"/>
                    </a:cubicBezTo>
                    <a:cubicBezTo>
                      <a:pt x="19045" y="24718"/>
                      <a:pt x="18974" y="24553"/>
                      <a:pt x="18903" y="24387"/>
                    </a:cubicBezTo>
                    <a:close/>
                    <a:moveTo>
                      <a:pt x="15241" y="24175"/>
                    </a:moveTo>
                    <a:lnTo>
                      <a:pt x="15241" y="24175"/>
                    </a:lnTo>
                    <a:cubicBezTo>
                      <a:pt x="15146" y="24458"/>
                      <a:pt x="15028" y="24765"/>
                      <a:pt x="14910" y="25096"/>
                    </a:cubicBezTo>
                    <a:cubicBezTo>
                      <a:pt x="14839" y="25380"/>
                      <a:pt x="14744" y="25687"/>
                      <a:pt x="14673" y="25970"/>
                    </a:cubicBezTo>
                    <a:cubicBezTo>
                      <a:pt x="14532" y="26585"/>
                      <a:pt x="14390" y="27175"/>
                      <a:pt x="14272" y="27813"/>
                    </a:cubicBezTo>
                    <a:cubicBezTo>
                      <a:pt x="14036" y="29042"/>
                      <a:pt x="13823" y="30294"/>
                      <a:pt x="13657" y="31523"/>
                    </a:cubicBezTo>
                    <a:cubicBezTo>
                      <a:pt x="13563" y="32231"/>
                      <a:pt x="13445" y="32940"/>
                      <a:pt x="13445" y="33649"/>
                    </a:cubicBezTo>
                    <a:cubicBezTo>
                      <a:pt x="13445" y="33699"/>
                      <a:pt x="13504" y="33729"/>
                      <a:pt x="13563" y="33729"/>
                    </a:cubicBezTo>
                    <a:cubicBezTo>
                      <a:pt x="13617" y="33729"/>
                      <a:pt x="13670" y="33705"/>
                      <a:pt x="13681" y="33649"/>
                    </a:cubicBezTo>
                    <a:cubicBezTo>
                      <a:pt x="13799" y="33035"/>
                      <a:pt x="13823" y="32420"/>
                      <a:pt x="13917" y="31806"/>
                    </a:cubicBezTo>
                    <a:lnTo>
                      <a:pt x="14177" y="29940"/>
                    </a:lnTo>
                    <a:cubicBezTo>
                      <a:pt x="14366" y="28687"/>
                      <a:pt x="14603" y="27482"/>
                      <a:pt x="14862" y="26277"/>
                    </a:cubicBezTo>
                    <a:cubicBezTo>
                      <a:pt x="14910" y="25923"/>
                      <a:pt x="15004" y="25592"/>
                      <a:pt x="15075" y="25238"/>
                    </a:cubicBezTo>
                    <a:cubicBezTo>
                      <a:pt x="15099" y="25049"/>
                      <a:pt x="15146" y="24883"/>
                      <a:pt x="15146" y="24694"/>
                    </a:cubicBezTo>
                    <a:cubicBezTo>
                      <a:pt x="15193" y="24529"/>
                      <a:pt x="15193" y="24340"/>
                      <a:pt x="15241" y="24175"/>
                    </a:cubicBezTo>
                    <a:close/>
                    <a:moveTo>
                      <a:pt x="17621" y="18281"/>
                    </a:moveTo>
                    <a:cubicBezTo>
                      <a:pt x="17614" y="18281"/>
                      <a:pt x="17603" y="18291"/>
                      <a:pt x="17603" y="18291"/>
                    </a:cubicBezTo>
                    <a:cubicBezTo>
                      <a:pt x="17840" y="19355"/>
                      <a:pt x="18076" y="20418"/>
                      <a:pt x="18336" y="21481"/>
                    </a:cubicBezTo>
                    <a:cubicBezTo>
                      <a:pt x="18643" y="22521"/>
                      <a:pt x="18926" y="23560"/>
                      <a:pt x="19281" y="24600"/>
                    </a:cubicBezTo>
                    <a:cubicBezTo>
                      <a:pt x="19966" y="26655"/>
                      <a:pt x="20722" y="28687"/>
                      <a:pt x="21596" y="30696"/>
                    </a:cubicBezTo>
                    <a:cubicBezTo>
                      <a:pt x="21833" y="31263"/>
                      <a:pt x="22092" y="31830"/>
                      <a:pt x="22329" y="32350"/>
                    </a:cubicBezTo>
                    <a:cubicBezTo>
                      <a:pt x="22589" y="32917"/>
                      <a:pt x="22825" y="33484"/>
                      <a:pt x="23156" y="34004"/>
                    </a:cubicBezTo>
                    <a:cubicBezTo>
                      <a:pt x="23205" y="34073"/>
                      <a:pt x="23268" y="34101"/>
                      <a:pt x="23318" y="34101"/>
                    </a:cubicBezTo>
                    <a:cubicBezTo>
                      <a:pt x="23387" y="34101"/>
                      <a:pt x="23433" y="34048"/>
                      <a:pt x="23392" y="33980"/>
                    </a:cubicBezTo>
                    <a:cubicBezTo>
                      <a:pt x="23179" y="33484"/>
                      <a:pt x="22943" y="32988"/>
                      <a:pt x="22707" y="32515"/>
                    </a:cubicBezTo>
                    <a:cubicBezTo>
                      <a:pt x="22470" y="31995"/>
                      <a:pt x="22258" y="31499"/>
                      <a:pt x="22022" y="31003"/>
                    </a:cubicBezTo>
                    <a:cubicBezTo>
                      <a:pt x="21596" y="29987"/>
                      <a:pt x="21171" y="29018"/>
                      <a:pt x="20793" y="27979"/>
                    </a:cubicBezTo>
                    <a:cubicBezTo>
                      <a:pt x="19990" y="25947"/>
                      <a:pt x="19304" y="23915"/>
                      <a:pt x="18666" y="21812"/>
                    </a:cubicBezTo>
                    <a:cubicBezTo>
                      <a:pt x="18477" y="21221"/>
                      <a:pt x="18336" y="20654"/>
                      <a:pt x="18123" y="20063"/>
                    </a:cubicBezTo>
                    <a:cubicBezTo>
                      <a:pt x="17958" y="19473"/>
                      <a:pt x="17769" y="18882"/>
                      <a:pt x="17627" y="18291"/>
                    </a:cubicBezTo>
                    <a:cubicBezTo>
                      <a:pt x="17627" y="18283"/>
                      <a:pt x="17624" y="18281"/>
                      <a:pt x="17621" y="18281"/>
                    </a:cubicBezTo>
                    <a:close/>
                    <a:moveTo>
                      <a:pt x="17143" y="18303"/>
                    </a:moveTo>
                    <a:cubicBezTo>
                      <a:pt x="17137" y="18303"/>
                      <a:pt x="17131" y="18315"/>
                      <a:pt x="17131" y="18339"/>
                    </a:cubicBezTo>
                    <a:cubicBezTo>
                      <a:pt x="16800" y="19355"/>
                      <a:pt x="16446" y="20418"/>
                      <a:pt x="16186" y="21457"/>
                    </a:cubicBezTo>
                    <a:cubicBezTo>
                      <a:pt x="15926" y="22497"/>
                      <a:pt x="15666" y="23560"/>
                      <a:pt x="15453" y="24623"/>
                    </a:cubicBezTo>
                    <a:cubicBezTo>
                      <a:pt x="15004" y="26750"/>
                      <a:pt x="14650" y="28900"/>
                      <a:pt x="14390" y="31050"/>
                    </a:cubicBezTo>
                    <a:cubicBezTo>
                      <a:pt x="14319" y="31641"/>
                      <a:pt x="14248" y="32279"/>
                      <a:pt x="14201" y="32869"/>
                    </a:cubicBezTo>
                    <a:cubicBezTo>
                      <a:pt x="14154" y="33484"/>
                      <a:pt x="14083" y="34074"/>
                      <a:pt x="14083" y="34689"/>
                    </a:cubicBezTo>
                    <a:cubicBezTo>
                      <a:pt x="14112" y="34775"/>
                      <a:pt x="14184" y="34827"/>
                      <a:pt x="14237" y="34827"/>
                    </a:cubicBezTo>
                    <a:cubicBezTo>
                      <a:pt x="14270" y="34827"/>
                      <a:pt x="14295" y="34806"/>
                      <a:pt x="14295" y="34760"/>
                    </a:cubicBezTo>
                    <a:cubicBezTo>
                      <a:pt x="14390" y="34216"/>
                      <a:pt x="14414" y="33649"/>
                      <a:pt x="14484" y="33129"/>
                    </a:cubicBezTo>
                    <a:cubicBezTo>
                      <a:pt x="14532" y="32586"/>
                      <a:pt x="14603" y="32042"/>
                      <a:pt x="14650" y="31499"/>
                    </a:cubicBezTo>
                    <a:cubicBezTo>
                      <a:pt x="14768" y="30436"/>
                      <a:pt x="14910" y="29349"/>
                      <a:pt x="15075" y="28286"/>
                    </a:cubicBezTo>
                    <a:cubicBezTo>
                      <a:pt x="15382" y="26112"/>
                      <a:pt x="15831" y="24009"/>
                      <a:pt x="16304" y="21883"/>
                    </a:cubicBezTo>
                    <a:cubicBezTo>
                      <a:pt x="16446" y="21292"/>
                      <a:pt x="16611" y="20701"/>
                      <a:pt x="16729" y="20134"/>
                    </a:cubicBezTo>
                    <a:cubicBezTo>
                      <a:pt x="16871" y="19544"/>
                      <a:pt x="17013" y="18929"/>
                      <a:pt x="17154" y="18339"/>
                    </a:cubicBezTo>
                    <a:cubicBezTo>
                      <a:pt x="17154" y="18315"/>
                      <a:pt x="17148" y="18303"/>
                      <a:pt x="17143" y="1830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9"/>
              <p:cNvSpPr/>
              <p:nvPr/>
            </p:nvSpPr>
            <p:spPr>
              <a:xfrm>
                <a:off x="680525" y="1862475"/>
                <a:ext cx="752575" cy="752550"/>
              </a:xfrm>
              <a:custGeom>
                <a:avLst/>
                <a:gdLst/>
                <a:ahLst/>
                <a:cxnLst/>
                <a:rect l="l" t="t" r="r" b="b"/>
                <a:pathLst>
                  <a:path w="30103" h="30102" extrusionOk="0">
                    <a:moveTo>
                      <a:pt x="14626" y="1"/>
                    </a:moveTo>
                    <a:cubicBezTo>
                      <a:pt x="14107" y="1"/>
                      <a:pt x="13752" y="379"/>
                      <a:pt x="13587" y="780"/>
                    </a:cubicBezTo>
                    <a:cubicBezTo>
                      <a:pt x="13374" y="1300"/>
                      <a:pt x="13327" y="1820"/>
                      <a:pt x="13280" y="2364"/>
                    </a:cubicBezTo>
                    <a:cubicBezTo>
                      <a:pt x="13280" y="2883"/>
                      <a:pt x="13327" y="3427"/>
                      <a:pt x="13350" y="3923"/>
                    </a:cubicBezTo>
                    <a:cubicBezTo>
                      <a:pt x="13398" y="4419"/>
                      <a:pt x="13469" y="4892"/>
                      <a:pt x="13516" y="5388"/>
                    </a:cubicBezTo>
                    <a:cubicBezTo>
                      <a:pt x="13681" y="6380"/>
                      <a:pt x="13847" y="7325"/>
                      <a:pt x="14059" y="8294"/>
                    </a:cubicBezTo>
                    <a:cubicBezTo>
                      <a:pt x="14272" y="9263"/>
                      <a:pt x="14461" y="10231"/>
                      <a:pt x="14626" y="11224"/>
                    </a:cubicBezTo>
                    <a:cubicBezTo>
                      <a:pt x="14792" y="12192"/>
                      <a:pt x="14910" y="13161"/>
                      <a:pt x="14933" y="14154"/>
                    </a:cubicBezTo>
                    <a:cubicBezTo>
                      <a:pt x="14933" y="14248"/>
                      <a:pt x="14981" y="14343"/>
                      <a:pt x="14981" y="14461"/>
                    </a:cubicBezTo>
                    <a:lnTo>
                      <a:pt x="14981" y="14579"/>
                    </a:lnTo>
                    <a:cubicBezTo>
                      <a:pt x="14674" y="13634"/>
                      <a:pt x="14414" y="12665"/>
                      <a:pt x="14083" y="11720"/>
                    </a:cubicBezTo>
                    <a:cubicBezTo>
                      <a:pt x="13728" y="10657"/>
                      <a:pt x="13350" y="9617"/>
                      <a:pt x="12902" y="8601"/>
                    </a:cubicBezTo>
                    <a:cubicBezTo>
                      <a:pt x="12500" y="7656"/>
                      <a:pt x="12027" y="6687"/>
                      <a:pt x="11460" y="5813"/>
                    </a:cubicBezTo>
                    <a:cubicBezTo>
                      <a:pt x="10917" y="4963"/>
                      <a:pt x="10302" y="4088"/>
                      <a:pt x="9594" y="3356"/>
                    </a:cubicBezTo>
                    <a:cubicBezTo>
                      <a:pt x="9310" y="3025"/>
                      <a:pt x="8956" y="2742"/>
                      <a:pt x="8530" y="2505"/>
                    </a:cubicBezTo>
                    <a:cubicBezTo>
                      <a:pt x="8259" y="2352"/>
                      <a:pt x="7902" y="2175"/>
                      <a:pt x="7565" y="2175"/>
                    </a:cubicBezTo>
                    <a:cubicBezTo>
                      <a:pt x="7432" y="2175"/>
                      <a:pt x="7303" y="2202"/>
                      <a:pt x="7184" y="2269"/>
                    </a:cubicBezTo>
                    <a:cubicBezTo>
                      <a:pt x="6735" y="2482"/>
                      <a:pt x="6617" y="3001"/>
                      <a:pt x="6664" y="3450"/>
                    </a:cubicBezTo>
                    <a:cubicBezTo>
                      <a:pt x="6735" y="3947"/>
                      <a:pt x="6971" y="4443"/>
                      <a:pt x="7207" y="4915"/>
                    </a:cubicBezTo>
                    <a:cubicBezTo>
                      <a:pt x="7444" y="5388"/>
                      <a:pt x="7727" y="5837"/>
                      <a:pt x="8034" y="6262"/>
                    </a:cubicBezTo>
                    <a:cubicBezTo>
                      <a:pt x="8318" y="6664"/>
                      <a:pt x="8625" y="7065"/>
                      <a:pt x="8908" y="7443"/>
                    </a:cubicBezTo>
                    <a:cubicBezTo>
                      <a:pt x="9546" y="8199"/>
                      <a:pt x="10184" y="8932"/>
                      <a:pt x="10846" y="9688"/>
                    </a:cubicBezTo>
                    <a:cubicBezTo>
                      <a:pt x="11484" y="10420"/>
                      <a:pt x="12145" y="11153"/>
                      <a:pt x="12760" y="11933"/>
                    </a:cubicBezTo>
                    <a:cubicBezTo>
                      <a:pt x="13374" y="12665"/>
                      <a:pt x="13965" y="13468"/>
                      <a:pt x="14508" y="14295"/>
                    </a:cubicBezTo>
                    <a:lnTo>
                      <a:pt x="14674" y="14555"/>
                    </a:lnTo>
                    <a:cubicBezTo>
                      <a:pt x="14688" y="14583"/>
                      <a:pt x="14693" y="14611"/>
                      <a:pt x="14706" y="14635"/>
                    </a:cubicBezTo>
                    <a:lnTo>
                      <a:pt x="14706" y="14635"/>
                    </a:lnTo>
                    <a:cubicBezTo>
                      <a:pt x="14008" y="13939"/>
                      <a:pt x="13266" y="13267"/>
                      <a:pt x="12547" y="12594"/>
                    </a:cubicBezTo>
                    <a:cubicBezTo>
                      <a:pt x="11697" y="11862"/>
                      <a:pt x="10846" y="11153"/>
                      <a:pt x="9948" y="10468"/>
                    </a:cubicBezTo>
                    <a:cubicBezTo>
                      <a:pt x="9097" y="9853"/>
                      <a:pt x="8200" y="9286"/>
                      <a:pt x="7302" y="8790"/>
                    </a:cubicBezTo>
                    <a:cubicBezTo>
                      <a:pt x="6404" y="8318"/>
                      <a:pt x="5435" y="7869"/>
                      <a:pt x="4467" y="7609"/>
                    </a:cubicBezTo>
                    <a:cubicBezTo>
                      <a:pt x="4018" y="7491"/>
                      <a:pt x="3569" y="7396"/>
                      <a:pt x="3096" y="7396"/>
                    </a:cubicBezTo>
                    <a:cubicBezTo>
                      <a:pt x="2647" y="7396"/>
                      <a:pt x="2057" y="7467"/>
                      <a:pt x="1797" y="7869"/>
                    </a:cubicBezTo>
                    <a:cubicBezTo>
                      <a:pt x="1560" y="8318"/>
                      <a:pt x="1702" y="8814"/>
                      <a:pt x="1986" y="9168"/>
                    </a:cubicBezTo>
                    <a:cubicBezTo>
                      <a:pt x="2293" y="9593"/>
                      <a:pt x="2742" y="9948"/>
                      <a:pt x="3191" y="10208"/>
                    </a:cubicBezTo>
                    <a:cubicBezTo>
                      <a:pt x="3592" y="10515"/>
                      <a:pt x="4065" y="10751"/>
                      <a:pt x="4537" y="10940"/>
                    </a:cubicBezTo>
                    <a:cubicBezTo>
                      <a:pt x="4986" y="11153"/>
                      <a:pt x="5435" y="11366"/>
                      <a:pt x="5908" y="11531"/>
                    </a:cubicBezTo>
                    <a:cubicBezTo>
                      <a:pt x="6829" y="11933"/>
                      <a:pt x="7727" y="12216"/>
                      <a:pt x="8672" y="12547"/>
                    </a:cubicBezTo>
                    <a:cubicBezTo>
                      <a:pt x="9617" y="12878"/>
                      <a:pt x="10562" y="13161"/>
                      <a:pt x="11484" y="13516"/>
                    </a:cubicBezTo>
                    <a:cubicBezTo>
                      <a:pt x="12405" y="13870"/>
                      <a:pt x="13327" y="14248"/>
                      <a:pt x="14177" y="14697"/>
                    </a:cubicBezTo>
                    <a:cubicBezTo>
                      <a:pt x="14272" y="14768"/>
                      <a:pt x="14390" y="14791"/>
                      <a:pt x="14461" y="14839"/>
                    </a:cubicBezTo>
                    <a:cubicBezTo>
                      <a:pt x="14508" y="14886"/>
                      <a:pt x="14532" y="14886"/>
                      <a:pt x="14555" y="14910"/>
                    </a:cubicBezTo>
                    <a:cubicBezTo>
                      <a:pt x="13587" y="14673"/>
                      <a:pt x="12618" y="14437"/>
                      <a:pt x="11626" y="14224"/>
                    </a:cubicBezTo>
                    <a:cubicBezTo>
                      <a:pt x="10539" y="13988"/>
                      <a:pt x="9452" y="13776"/>
                      <a:pt x="8318" y="13657"/>
                    </a:cubicBezTo>
                    <a:cubicBezTo>
                      <a:pt x="7471" y="13559"/>
                      <a:pt x="6592" y="13510"/>
                      <a:pt x="5720" y="13510"/>
                    </a:cubicBezTo>
                    <a:cubicBezTo>
                      <a:pt x="5546" y="13510"/>
                      <a:pt x="5372" y="13512"/>
                      <a:pt x="5199" y="13516"/>
                    </a:cubicBezTo>
                    <a:cubicBezTo>
                      <a:pt x="4183" y="13539"/>
                      <a:pt x="3167" y="13657"/>
                      <a:pt x="2151" y="13894"/>
                    </a:cubicBezTo>
                    <a:cubicBezTo>
                      <a:pt x="1702" y="14012"/>
                      <a:pt x="1277" y="14177"/>
                      <a:pt x="875" y="14413"/>
                    </a:cubicBezTo>
                    <a:cubicBezTo>
                      <a:pt x="497" y="14650"/>
                      <a:pt x="25" y="15004"/>
                      <a:pt x="1" y="15477"/>
                    </a:cubicBezTo>
                    <a:cubicBezTo>
                      <a:pt x="1" y="15973"/>
                      <a:pt x="379" y="16327"/>
                      <a:pt x="804" y="16493"/>
                    </a:cubicBezTo>
                    <a:cubicBezTo>
                      <a:pt x="1300" y="16705"/>
                      <a:pt x="1820" y="16776"/>
                      <a:pt x="2364" y="16800"/>
                    </a:cubicBezTo>
                    <a:cubicBezTo>
                      <a:pt x="2883" y="16800"/>
                      <a:pt x="3427" y="16776"/>
                      <a:pt x="3923" y="16729"/>
                    </a:cubicBezTo>
                    <a:cubicBezTo>
                      <a:pt x="4419" y="16682"/>
                      <a:pt x="4892" y="16611"/>
                      <a:pt x="5412" y="16564"/>
                    </a:cubicBezTo>
                    <a:cubicBezTo>
                      <a:pt x="6380" y="16422"/>
                      <a:pt x="7325" y="16233"/>
                      <a:pt x="8294" y="16020"/>
                    </a:cubicBezTo>
                    <a:cubicBezTo>
                      <a:pt x="9263" y="15831"/>
                      <a:pt x="10255" y="15618"/>
                      <a:pt x="11224" y="15477"/>
                    </a:cubicBezTo>
                    <a:cubicBezTo>
                      <a:pt x="12193" y="15288"/>
                      <a:pt x="13161" y="15170"/>
                      <a:pt x="14154" y="15146"/>
                    </a:cubicBezTo>
                    <a:cubicBezTo>
                      <a:pt x="14272" y="15146"/>
                      <a:pt x="14343" y="15122"/>
                      <a:pt x="14461" y="15122"/>
                    </a:cubicBezTo>
                    <a:lnTo>
                      <a:pt x="14579" y="15122"/>
                    </a:lnTo>
                    <a:cubicBezTo>
                      <a:pt x="13634" y="15406"/>
                      <a:pt x="12665" y="15689"/>
                      <a:pt x="11720" y="15996"/>
                    </a:cubicBezTo>
                    <a:cubicBezTo>
                      <a:pt x="10657" y="16351"/>
                      <a:pt x="9617" y="16729"/>
                      <a:pt x="8601" y="17178"/>
                    </a:cubicBezTo>
                    <a:cubicBezTo>
                      <a:pt x="7656" y="17603"/>
                      <a:pt x="6711" y="18076"/>
                      <a:pt x="5813" y="18643"/>
                    </a:cubicBezTo>
                    <a:cubicBezTo>
                      <a:pt x="4963" y="19163"/>
                      <a:pt x="4112" y="19777"/>
                      <a:pt x="3356" y="20486"/>
                    </a:cubicBezTo>
                    <a:cubicBezTo>
                      <a:pt x="3049" y="20793"/>
                      <a:pt x="2742" y="21147"/>
                      <a:pt x="2505" y="21549"/>
                    </a:cubicBezTo>
                    <a:cubicBezTo>
                      <a:pt x="2293" y="21927"/>
                      <a:pt x="2033" y="22470"/>
                      <a:pt x="2269" y="22919"/>
                    </a:cubicBezTo>
                    <a:cubicBezTo>
                      <a:pt x="2450" y="23301"/>
                      <a:pt x="2853" y="23426"/>
                      <a:pt x="3245" y="23426"/>
                    </a:cubicBezTo>
                    <a:cubicBezTo>
                      <a:pt x="3314" y="23426"/>
                      <a:pt x="3383" y="23423"/>
                      <a:pt x="3451" y="23415"/>
                    </a:cubicBezTo>
                    <a:cubicBezTo>
                      <a:pt x="3947" y="23345"/>
                      <a:pt x="4467" y="23108"/>
                      <a:pt x="4939" y="22872"/>
                    </a:cubicBezTo>
                    <a:cubicBezTo>
                      <a:pt x="5412" y="22636"/>
                      <a:pt x="5837" y="22352"/>
                      <a:pt x="6262" y="22045"/>
                    </a:cubicBezTo>
                    <a:cubicBezTo>
                      <a:pt x="6664" y="21762"/>
                      <a:pt x="7066" y="21454"/>
                      <a:pt x="7444" y="21171"/>
                    </a:cubicBezTo>
                    <a:cubicBezTo>
                      <a:pt x="8200" y="20557"/>
                      <a:pt x="8956" y="19895"/>
                      <a:pt x="9688" y="19257"/>
                    </a:cubicBezTo>
                    <a:cubicBezTo>
                      <a:pt x="10421" y="18595"/>
                      <a:pt x="11153" y="17958"/>
                      <a:pt x="11933" y="17320"/>
                    </a:cubicBezTo>
                    <a:cubicBezTo>
                      <a:pt x="12665" y="16705"/>
                      <a:pt x="13469" y="16115"/>
                      <a:pt x="14296" y="15595"/>
                    </a:cubicBezTo>
                    <a:lnTo>
                      <a:pt x="14555" y="15406"/>
                    </a:lnTo>
                    <a:cubicBezTo>
                      <a:pt x="14626" y="15382"/>
                      <a:pt x="14650" y="15382"/>
                      <a:pt x="14674" y="15359"/>
                    </a:cubicBezTo>
                    <a:lnTo>
                      <a:pt x="14674" y="15359"/>
                    </a:lnTo>
                    <a:cubicBezTo>
                      <a:pt x="13965" y="16067"/>
                      <a:pt x="13280" y="16800"/>
                      <a:pt x="12618" y="17532"/>
                    </a:cubicBezTo>
                    <a:cubicBezTo>
                      <a:pt x="11862" y="18383"/>
                      <a:pt x="11153" y="19257"/>
                      <a:pt x="10492" y="20131"/>
                    </a:cubicBezTo>
                    <a:cubicBezTo>
                      <a:pt x="9854" y="20982"/>
                      <a:pt x="9310" y="21880"/>
                      <a:pt x="8790" y="22801"/>
                    </a:cubicBezTo>
                    <a:cubicBezTo>
                      <a:pt x="8318" y="23675"/>
                      <a:pt x="7892" y="24644"/>
                      <a:pt x="7609" y="25636"/>
                    </a:cubicBezTo>
                    <a:cubicBezTo>
                      <a:pt x="7491" y="26062"/>
                      <a:pt x="7420" y="26511"/>
                      <a:pt x="7420" y="26983"/>
                    </a:cubicBezTo>
                    <a:cubicBezTo>
                      <a:pt x="7420" y="27432"/>
                      <a:pt x="7467" y="28023"/>
                      <a:pt x="7892" y="28283"/>
                    </a:cubicBezTo>
                    <a:cubicBezTo>
                      <a:pt x="8044" y="28367"/>
                      <a:pt x="8207" y="28403"/>
                      <a:pt x="8371" y="28403"/>
                    </a:cubicBezTo>
                    <a:cubicBezTo>
                      <a:pt x="8667" y="28403"/>
                      <a:pt x="8964" y="28285"/>
                      <a:pt x="9192" y="28117"/>
                    </a:cubicBezTo>
                    <a:cubicBezTo>
                      <a:pt x="9594" y="27787"/>
                      <a:pt x="9948" y="27338"/>
                      <a:pt x="10208" y="26889"/>
                    </a:cubicBezTo>
                    <a:cubicBezTo>
                      <a:pt x="10515" y="26487"/>
                      <a:pt x="10751" y="26014"/>
                      <a:pt x="10964" y="25542"/>
                    </a:cubicBezTo>
                    <a:cubicBezTo>
                      <a:pt x="11153" y="25093"/>
                      <a:pt x="11366" y="24644"/>
                      <a:pt x="11555" y="24172"/>
                    </a:cubicBezTo>
                    <a:cubicBezTo>
                      <a:pt x="11933" y="23274"/>
                      <a:pt x="12216" y="22352"/>
                      <a:pt x="12547" y="21407"/>
                    </a:cubicBezTo>
                    <a:cubicBezTo>
                      <a:pt x="12878" y="20462"/>
                      <a:pt x="13161" y="19517"/>
                      <a:pt x="13516" y="18595"/>
                    </a:cubicBezTo>
                    <a:cubicBezTo>
                      <a:pt x="13870" y="17674"/>
                      <a:pt x="14272" y="16776"/>
                      <a:pt x="14697" y="15902"/>
                    </a:cubicBezTo>
                    <a:cubicBezTo>
                      <a:pt x="14768" y="15831"/>
                      <a:pt x="14792" y="15713"/>
                      <a:pt x="14863" y="15618"/>
                    </a:cubicBezTo>
                    <a:cubicBezTo>
                      <a:pt x="14886" y="15595"/>
                      <a:pt x="14886" y="15548"/>
                      <a:pt x="14910" y="15524"/>
                    </a:cubicBezTo>
                    <a:lnTo>
                      <a:pt x="14910" y="15524"/>
                    </a:lnTo>
                    <a:cubicBezTo>
                      <a:pt x="14674" y="16516"/>
                      <a:pt x="14437" y="17485"/>
                      <a:pt x="14225" y="18454"/>
                    </a:cubicBezTo>
                    <a:cubicBezTo>
                      <a:pt x="13988" y="19541"/>
                      <a:pt x="13799" y="20627"/>
                      <a:pt x="13681" y="21762"/>
                    </a:cubicBezTo>
                    <a:cubicBezTo>
                      <a:pt x="13563" y="22801"/>
                      <a:pt x="13492" y="23864"/>
                      <a:pt x="13516" y="24880"/>
                    </a:cubicBezTo>
                    <a:cubicBezTo>
                      <a:pt x="13563" y="25896"/>
                      <a:pt x="13681" y="26936"/>
                      <a:pt x="13917" y="27928"/>
                    </a:cubicBezTo>
                    <a:cubicBezTo>
                      <a:pt x="14036" y="28377"/>
                      <a:pt x="14177" y="28826"/>
                      <a:pt x="14414" y="29204"/>
                    </a:cubicBezTo>
                    <a:cubicBezTo>
                      <a:pt x="14650" y="29582"/>
                      <a:pt x="15004" y="30055"/>
                      <a:pt x="15477" y="30102"/>
                    </a:cubicBezTo>
                    <a:cubicBezTo>
                      <a:pt x="15973" y="30102"/>
                      <a:pt x="16327" y="29700"/>
                      <a:pt x="16517" y="29299"/>
                    </a:cubicBezTo>
                    <a:cubicBezTo>
                      <a:pt x="16706" y="28802"/>
                      <a:pt x="16776" y="28259"/>
                      <a:pt x="16800" y="27739"/>
                    </a:cubicBezTo>
                    <a:cubicBezTo>
                      <a:pt x="16800" y="27196"/>
                      <a:pt x="16776" y="26652"/>
                      <a:pt x="16753" y="26156"/>
                    </a:cubicBezTo>
                    <a:cubicBezTo>
                      <a:pt x="16682" y="25660"/>
                      <a:pt x="16635" y="25188"/>
                      <a:pt x="16564" y="24691"/>
                    </a:cubicBezTo>
                    <a:cubicBezTo>
                      <a:pt x="16422" y="23699"/>
                      <a:pt x="16233" y="22778"/>
                      <a:pt x="16044" y="21785"/>
                    </a:cubicBezTo>
                    <a:cubicBezTo>
                      <a:pt x="15831" y="20816"/>
                      <a:pt x="15619" y="19848"/>
                      <a:pt x="15477" y="18855"/>
                    </a:cubicBezTo>
                    <a:cubicBezTo>
                      <a:pt x="15288" y="17887"/>
                      <a:pt x="15170" y="16918"/>
                      <a:pt x="15146" y="15949"/>
                    </a:cubicBezTo>
                    <a:cubicBezTo>
                      <a:pt x="15146" y="15831"/>
                      <a:pt x="15122" y="15737"/>
                      <a:pt x="15122" y="15618"/>
                    </a:cubicBezTo>
                    <a:lnTo>
                      <a:pt x="15122" y="15500"/>
                    </a:lnTo>
                    <a:cubicBezTo>
                      <a:pt x="15406" y="16445"/>
                      <a:pt x="15690" y="17414"/>
                      <a:pt x="15997" y="18359"/>
                    </a:cubicBezTo>
                    <a:cubicBezTo>
                      <a:pt x="16351" y="19422"/>
                      <a:pt x="16753" y="20462"/>
                      <a:pt x="17178" y="21502"/>
                    </a:cubicBezTo>
                    <a:cubicBezTo>
                      <a:pt x="17603" y="22447"/>
                      <a:pt x="18076" y="23392"/>
                      <a:pt x="18643" y="24266"/>
                    </a:cubicBezTo>
                    <a:cubicBezTo>
                      <a:pt x="19163" y="25140"/>
                      <a:pt x="19777" y="25991"/>
                      <a:pt x="20486" y="26723"/>
                    </a:cubicBezTo>
                    <a:cubicBezTo>
                      <a:pt x="20793" y="27054"/>
                      <a:pt x="21147" y="27338"/>
                      <a:pt x="21549" y="27574"/>
                    </a:cubicBezTo>
                    <a:cubicBezTo>
                      <a:pt x="21838" y="27727"/>
                      <a:pt x="22187" y="27904"/>
                      <a:pt x="22528" y="27904"/>
                    </a:cubicBezTo>
                    <a:cubicBezTo>
                      <a:pt x="22661" y="27904"/>
                      <a:pt x="22793" y="27877"/>
                      <a:pt x="22920" y="27810"/>
                    </a:cubicBezTo>
                    <a:cubicBezTo>
                      <a:pt x="23368" y="27621"/>
                      <a:pt x="23487" y="27078"/>
                      <a:pt x="23416" y="26629"/>
                    </a:cubicBezTo>
                    <a:cubicBezTo>
                      <a:pt x="23368" y="26133"/>
                      <a:pt x="23132" y="25636"/>
                      <a:pt x="22896" y="25164"/>
                    </a:cubicBezTo>
                    <a:cubicBezTo>
                      <a:pt x="22660" y="24691"/>
                      <a:pt x="22352" y="24242"/>
                      <a:pt x="22069" y="23841"/>
                    </a:cubicBezTo>
                    <a:cubicBezTo>
                      <a:pt x="21762" y="23415"/>
                      <a:pt x="21478" y="23037"/>
                      <a:pt x="21171" y="22659"/>
                    </a:cubicBezTo>
                    <a:cubicBezTo>
                      <a:pt x="20557" y="21880"/>
                      <a:pt x="19895" y="21147"/>
                      <a:pt x="19257" y="20415"/>
                    </a:cubicBezTo>
                    <a:cubicBezTo>
                      <a:pt x="18596" y="19659"/>
                      <a:pt x="17958" y="18926"/>
                      <a:pt x="17343" y="18170"/>
                    </a:cubicBezTo>
                    <a:cubicBezTo>
                      <a:pt x="16706" y="17414"/>
                      <a:pt x="16115" y="16634"/>
                      <a:pt x="15595" y="15807"/>
                    </a:cubicBezTo>
                    <a:lnTo>
                      <a:pt x="15406" y="15524"/>
                    </a:lnTo>
                    <a:cubicBezTo>
                      <a:pt x="15382" y="15477"/>
                      <a:pt x="15382" y="15453"/>
                      <a:pt x="15359" y="15406"/>
                    </a:cubicBezTo>
                    <a:lnTo>
                      <a:pt x="15359" y="15406"/>
                    </a:lnTo>
                    <a:cubicBezTo>
                      <a:pt x="16068" y="16115"/>
                      <a:pt x="16800" y="16800"/>
                      <a:pt x="17532" y="17485"/>
                    </a:cubicBezTo>
                    <a:cubicBezTo>
                      <a:pt x="18383" y="18217"/>
                      <a:pt x="19257" y="18926"/>
                      <a:pt x="20131" y="19611"/>
                    </a:cubicBezTo>
                    <a:cubicBezTo>
                      <a:pt x="21006" y="20226"/>
                      <a:pt x="21880" y="20793"/>
                      <a:pt x="22801" y="21289"/>
                    </a:cubicBezTo>
                    <a:cubicBezTo>
                      <a:pt x="23676" y="21762"/>
                      <a:pt x="24644" y="22210"/>
                      <a:pt x="25637" y="22470"/>
                    </a:cubicBezTo>
                    <a:cubicBezTo>
                      <a:pt x="26062" y="22589"/>
                      <a:pt x="26511" y="22683"/>
                      <a:pt x="26983" y="22683"/>
                    </a:cubicBezTo>
                    <a:cubicBezTo>
                      <a:pt x="27432" y="22683"/>
                      <a:pt x="28023" y="22612"/>
                      <a:pt x="28283" y="22210"/>
                    </a:cubicBezTo>
                    <a:cubicBezTo>
                      <a:pt x="28566" y="21785"/>
                      <a:pt x="28401" y="21289"/>
                      <a:pt x="28118" y="20911"/>
                    </a:cubicBezTo>
                    <a:cubicBezTo>
                      <a:pt x="27787" y="20486"/>
                      <a:pt x="27338" y="20131"/>
                      <a:pt x="26913" y="19871"/>
                    </a:cubicBezTo>
                    <a:cubicBezTo>
                      <a:pt x="26487" y="19588"/>
                      <a:pt x="26015" y="19352"/>
                      <a:pt x="25542" y="19139"/>
                    </a:cubicBezTo>
                    <a:cubicBezTo>
                      <a:pt x="25093" y="18926"/>
                      <a:pt x="24668" y="18714"/>
                      <a:pt x="24195" y="18548"/>
                    </a:cubicBezTo>
                    <a:cubicBezTo>
                      <a:pt x="23274" y="18170"/>
                      <a:pt x="22352" y="17863"/>
                      <a:pt x="21407" y="17532"/>
                    </a:cubicBezTo>
                    <a:cubicBezTo>
                      <a:pt x="20462" y="17225"/>
                      <a:pt x="19517" y="16918"/>
                      <a:pt x="18596" y="16564"/>
                    </a:cubicBezTo>
                    <a:cubicBezTo>
                      <a:pt x="17698" y="16209"/>
                      <a:pt x="16776" y="15831"/>
                      <a:pt x="15926" y="15382"/>
                    </a:cubicBezTo>
                    <a:cubicBezTo>
                      <a:pt x="15831" y="15335"/>
                      <a:pt x="15713" y="15288"/>
                      <a:pt x="15619" y="15240"/>
                    </a:cubicBezTo>
                    <a:cubicBezTo>
                      <a:pt x="15595" y="15217"/>
                      <a:pt x="15571" y="15217"/>
                      <a:pt x="15524" y="15170"/>
                    </a:cubicBezTo>
                    <a:lnTo>
                      <a:pt x="15524" y="15170"/>
                    </a:lnTo>
                    <a:cubicBezTo>
                      <a:pt x="16517" y="15406"/>
                      <a:pt x="17485" y="15642"/>
                      <a:pt x="18454" y="15855"/>
                    </a:cubicBezTo>
                    <a:cubicBezTo>
                      <a:pt x="19541" y="16091"/>
                      <a:pt x="20651" y="16304"/>
                      <a:pt x="21762" y="16422"/>
                    </a:cubicBezTo>
                    <a:cubicBezTo>
                      <a:pt x="22628" y="16520"/>
                      <a:pt x="23511" y="16569"/>
                      <a:pt x="24383" y="16569"/>
                    </a:cubicBezTo>
                    <a:cubicBezTo>
                      <a:pt x="24557" y="16569"/>
                      <a:pt x="24731" y="16567"/>
                      <a:pt x="24904" y="16564"/>
                    </a:cubicBezTo>
                    <a:cubicBezTo>
                      <a:pt x="25897" y="16540"/>
                      <a:pt x="26936" y="16422"/>
                      <a:pt x="27929" y="16185"/>
                    </a:cubicBezTo>
                    <a:cubicBezTo>
                      <a:pt x="28377" y="16067"/>
                      <a:pt x="28826" y="15926"/>
                      <a:pt x="29204" y="15689"/>
                    </a:cubicBezTo>
                    <a:cubicBezTo>
                      <a:pt x="29582" y="15453"/>
                      <a:pt x="30055" y="15099"/>
                      <a:pt x="30102" y="14626"/>
                    </a:cubicBezTo>
                    <a:cubicBezTo>
                      <a:pt x="30102" y="14106"/>
                      <a:pt x="29701" y="13752"/>
                      <a:pt x="29299" y="13586"/>
                    </a:cubicBezTo>
                    <a:cubicBezTo>
                      <a:pt x="28803" y="13374"/>
                      <a:pt x="28259" y="13327"/>
                      <a:pt x="27740" y="13279"/>
                    </a:cubicBezTo>
                    <a:cubicBezTo>
                      <a:pt x="27196" y="13279"/>
                      <a:pt x="26676" y="13327"/>
                      <a:pt x="26156" y="13350"/>
                    </a:cubicBezTo>
                    <a:cubicBezTo>
                      <a:pt x="25660" y="13397"/>
                      <a:pt x="25188" y="13468"/>
                      <a:pt x="24692" y="13516"/>
                    </a:cubicBezTo>
                    <a:cubicBezTo>
                      <a:pt x="23723" y="13681"/>
                      <a:pt x="22778" y="13846"/>
                      <a:pt x="21785" y="14059"/>
                    </a:cubicBezTo>
                    <a:cubicBezTo>
                      <a:pt x="20817" y="14272"/>
                      <a:pt x="19848" y="14461"/>
                      <a:pt x="18879" y="14626"/>
                    </a:cubicBezTo>
                    <a:cubicBezTo>
                      <a:pt x="17887" y="14791"/>
                      <a:pt x="16918" y="14910"/>
                      <a:pt x="15949" y="14933"/>
                    </a:cubicBezTo>
                    <a:cubicBezTo>
                      <a:pt x="15831" y="14933"/>
                      <a:pt x="15737" y="14981"/>
                      <a:pt x="15619" y="14981"/>
                    </a:cubicBezTo>
                    <a:lnTo>
                      <a:pt x="15501" y="14981"/>
                    </a:lnTo>
                    <a:cubicBezTo>
                      <a:pt x="16446" y="14673"/>
                      <a:pt x="17414" y="14413"/>
                      <a:pt x="18359" y="14083"/>
                    </a:cubicBezTo>
                    <a:cubicBezTo>
                      <a:pt x="19423" y="13728"/>
                      <a:pt x="20462" y="13350"/>
                      <a:pt x="21502" y="12901"/>
                    </a:cubicBezTo>
                    <a:cubicBezTo>
                      <a:pt x="22447" y="12500"/>
                      <a:pt x="23392" y="12027"/>
                      <a:pt x="24266" y="11460"/>
                    </a:cubicBezTo>
                    <a:cubicBezTo>
                      <a:pt x="25141" y="10917"/>
                      <a:pt x="25991" y="10302"/>
                      <a:pt x="26724" y="9593"/>
                    </a:cubicBezTo>
                    <a:cubicBezTo>
                      <a:pt x="27054" y="9310"/>
                      <a:pt x="27338" y="8956"/>
                      <a:pt x="27574" y="8530"/>
                    </a:cubicBezTo>
                    <a:cubicBezTo>
                      <a:pt x="27787" y="8152"/>
                      <a:pt x="28047" y="7609"/>
                      <a:pt x="27810" y="7183"/>
                    </a:cubicBezTo>
                    <a:cubicBezTo>
                      <a:pt x="27647" y="6795"/>
                      <a:pt x="27217" y="6654"/>
                      <a:pt x="26813" y="6654"/>
                    </a:cubicBezTo>
                    <a:cubicBezTo>
                      <a:pt x="26751" y="6654"/>
                      <a:pt x="26689" y="6657"/>
                      <a:pt x="26629" y="6664"/>
                    </a:cubicBezTo>
                    <a:cubicBezTo>
                      <a:pt x="26133" y="6735"/>
                      <a:pt x="25637" y="6971"/>
                      <a:pt x="25164" y="7207"/>
                    </a:cubicBezTo>
                    <a:cubicBezTo>
                      <a:pt x="24692" y="7443"/>
                      <a:pt x="24243" y="7727"/>
                      <a:pt x="23841" y="8034"/>
                    </a:cubicBezTo>
                    <a:cubicBezTo>
                      <a:pt x="23416" y="8318"/>
                      <a:pt x="23038" y="8625"/>
                      <a:pt x="22660" y="8908"/>
                    </a:cubicBezTo>
                    <a:cubicBezTo>
                      <a:pt x="21880" y="9546"/>
                      <a:pt x="21147" y="10184"/>
                      <a:pt x="20415" y="10846"/>
                    </a:cubicBezTo>
                    <a:cubicBezTo>
                      <a:pt x="19659" y="11484"/>
                      <a:pt x="18927" y="12145"/>
                      <a:pt x="18170" y="12760"/>
                    </a:cubicBezTo>
                    <a:cubicBezTo>
                      <a:pt x="17414" y="13374"/>
                      <a:pt x="16635" y="13965"/>
                      <a:pt x="15808" y="14508"/>
                    </a:cubicBezTo>
                    <a:lnTo>
                      <a:pt x="15524" y="14673"/>
                    </a:lnTo>
                    <a:cubicBezTo>
                      <a:pt x="15477" y="14697"/>
                      <a:pt x="15453" y="14697"/>
                      <a:pt x="15406" y="14744"/>
                    </a:cubicBezTo>
                    <a:cubicBezTo>
                      <a:pt x="16115" y="14035"/>
                      <a:pt x="16800" y="13279"/>
                      <a:pt x="17485" y="12547"/>
                    </a:cubicBezTo>
                    <a:cubicBezTo>
                      <a:pt x="18218" y="11696"/>
                      <a:pt x="18927" y="10846"/>
                      <a:pt x="19612" y="9948"/>
                    </a:cubicBezTo>
                    <a:cubicBezTo>
                      <a:pt x="20226" y="9097"/>
                      <a:pt x="20793" y="8199"/>
                      <a:pt x="21289" y="7302"/>
                    </a:cubicBezTo>
                    <a:cubicBezTo>
                      <a:pt x="21762" y="6404"/>
                      <a:pt x="22211" y="5435"/>
                      <a:pt x="22471" y="4466"/>
                    </a:cubicBezTo>
                    <a:cubicBezTo>
                      <a:pt x="22589" y="4017"/>
                      <a:pt x="22683" y="3569"/>
                      <a:pt x="22683" y="3096"/>
                    </a:cubicBezTo>
                    <a:cubicBezTo>
                      <a:pt x="22683" y="2647"/>
                      <a:pt x="22612" y="2056"/>
                      <a:pt x="22211" y="1796"/>
                    </a:cubicBezTo>
                    <a:cubicBezTo>
                      <a:pt x="22053" y="1714"/>
                      <a:pt x="21890" y="1677"/>
                      <a:pt x="21729" y="1677"/>
                    </a:cubicBezTo>
                    <a:cubicBezTo>
                      <a:pt x="21431" y="1677"/>
                      <a:pt x="21141" y="1801"/>
                      <a:pt x="20911" y="1985"/>
                    </a:cubicBezTo>
                    <a:cubicBezTo>
                      <a:pt x="20486" y="2293"/>
                      <a:pt x="20131" y="2742"/>
                      <a:pt x="19872" y="3190"/>
                    </a:cubicBezTo>
                    <a:cubicBezTo>
                      <a:pt x="19588" y="3592"/>
                      <a:pt x="19352" y="4065"/>
                      <a:pt x="19139" y="4537"/>
                    </a:cubicBezTo>
                    <a:cubicBezTo>
                      <a:pt x="18927" y="4986"/>
                      <a:pt x="18714" y="5435"/>
                      <a:pt x="18548" y="5908"/>
                    </a:cubicBezTo>
                    <a:cubicBezTo>
                      <a:pt x="18170" y="6829"/>
                      <a:pt x="17863" y="7727"/>
                      <a:pt x="17532" y="8672"/>
                    </a:cubicBezTo>
                    <a:cubicBezTo>
                      <a:pt x="17225" y="9617"/>
                      <a:pt x="16918" y="10562"/>
                      <a:pt x="16564" y="11484"/>
                    </a:cubicBezTo>
                    <a:cubicBezTo>
                      <a:pt x="16209" y="12405"/>
                      <a:pt x="15831" y="13303"/>
                      <a:pt x="15382" y="14177"/>
                    </a:cubicBezTo>
                    <a:cubicBezTo>
                      <a:pt x="15335" y="14248"/>
                      <a:pt x="15288" y="14366"/>
                      <a:pt x="15241" y="14461"/>
                    </a:cubicBezTo>
                    <a:cubicBezTo>
                      <a:pt x="15217" y="14484"/>
                      <a:pt x="15217" y="14532"/>
                      <a:pt x="15170" y="14555"/>
                    </a:cubicBezTo>
                    <a:cubicBezTo>
                      <a:pt x="15406" y="13586"/>
                      <a:pt x="15642" y="12594"/>
                      <a:pt x="15855" y="11625"/>
                    </a:cubicBezTo>
                    <a:cubicBezTo>
                      <a:pt x="16091" y="10539"/>
                      <a:pt x="16304" y="9452"/>
                      <a:pt x="16422" y="8318"/>
                    </a:cubicBezTo>
                    <a:cubicBezTo>
                      <a:pt x="16540" y="7278"/>
                      <a:pt x="16587" y="6215"/>
                      <a:pt x="16564" y="5199"/>
                    </a:cubicBezTo>
                    <a:cubicBezTo>
                      <a:pt x="16540" y="4183"/>
                      <a:pt x="16422" y="3143"/>
                      <a:pt x="16186" y="2151"/>
                    </a:cubicBezTo>
                    <a:cubicBezTo>
                      <a:pt x="16068" y="1702"/>
                      <a:pt x="15926" y="1253"/>
                      <a:pt x="15690" y="875"/>
                    </a:cubicBezTo>
                    <a:cubicBezTo>
                      <a:pt x="15453" y="497"/>
                      <a:pt x="15099" y="24"/>
                      <a:pt x="14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9"/>
              <p:cNvSpPr/>
              <p:nvPr/>
            </p:nvSpPr>
            <p:spPr>
              <a:xfrm>
                <a:off x="1075700" y="2042100"/>
                <a:ext cx="283075" cy="187225"/>
              </a:xfrm>
              <a:custGeom>
                <a:avLst/>
                <a:gdLst/>
                <a:ahLst/>
                <a:cxnLst/>
                <a:rect l="l" t="t" r="r" b="b"/>
                <a:pathLst>
                  <a:path w="11323" h="7489" extrusionOk="0">
                    <a:moveTo>
                      <a:pt x="11222" y="1"/>
                    </a:moveTo>
                    <a:cubicBezTo>
                      <a:pt x="11207" y="1"/>
                      <a:pt x="11191" y="7"/>
                      <a:pt x="11176" y="22"/>
                    </a:cubicBezTo>
                    <a:cubicBezTo>
                      <a:pt x="10822" y="282"/>
                      <a:pt x="10468" y="542"/>
                      <a:pt x="10160" y="825"/>
                    </a:cubicBezTo>
                    <a:cubicBezTo>
                      <a:pt x="9806" y="1085"/>
                      <a:pt x="9452" y="1345"/>
                      <a:pt x="9121" y="1605"/>
                    </a:cubicBezTo>
                    <a:cubicBezTo>
                      <a:pt x="8412" y="2149"/>
                      <a:pt x="7727" y="2645"/>
                      <a:pt x="6994" y="3141"/>
                    </a:cubicBezTo>
                    <a:cubicBezTo>
                      <a:pt x="5553" y="4157"/>
                      <a:pt x="4065" y="5102"/>
                      <a:pt x="2552" y="5976"/>
                    </a:cubicBezTo>
                    <a:cubicBezTo>
                      <a:pt x="2151" y="6212"/>
                      <a:pt x="1702" y="6449"/>
                      <a:pt x="1300" y="6732"/>
                    </a:cubicBezTo>
                    <a:cubicBezTo>
                      <a:pt x="875" y="6992"/>
                      <a:pt x="426" y="7228"/>
                      <a:pt x="1" y="7465"/>
                    </a:cubicBezTo>
                    <a:lnTo>
                      <a:pt x="1" y="7488"/>
                    </a:lnTo>
                    <a:cubicBezTo>
                      <a:pt x="780" y="7110"/>
                      <a:pt x="1584" y="6732"/>
                      <a:pt x="2363" y="6307"/>
                    </a:cubicBezTo>
                    <a:cubicBezTo>
                      <a:pt x="3120" y="5905"/>
                      <a:pt x="3852" y="5456"/>
                      <a:pt x="4608" y="4984"/>
                    </a:cubicBezTo>
                    <a:cubicBezTo>
                      <a:pt x="6097" y="4062"/>
                      <a:pt x="7561" y="3070"/>
                      <a:pt x="8932" y="2030"/>
                    </a:cubicBezTo>
                    <a:lnTo>
                      <a:pt x="10090" y="1133"/>
                    </a:lnTo>
                    <a:cubicBezTo>
                      <a:pt x="10468" y="849"/>
                      <a:pt x="10893" y="518"/>
                      <a:pt x="11247" y="188"/>
                    </a:cubicBezTo>
                    <a:cubicBezTo>
                      <a:pt x="11322" y="94"/>
                      <a:pt x="11279" y="1"/>
                      <a:pt x="112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9"/>
              <p:cNvSpPr/>
              <p:nvPr/>
            </p:nvSpPr>
            <p:spPr>
              <a:xfrm>
                <a:off x="1149550" y="2065500"/>
                <a:ext cx="145250" cy="111850"/>
              </a:xfrm>
              <a:custGeom>
                <a:avLst/>
                <a:gdLst/>
                <a:ahLst/>
                <a:cxnLst/>
                <a:rect l="l" t="t" r="r" b="b"/>
                <a:pathLst>
                  <a:path w="5810" h="4474" extrusionOk="0">
                    <a:moveTo>
                      <a:pt x="5658" y="0"/>
                    </a:moveTo>
                    <a:cubicBezTo>
                      <a:pt x="5631" y="0"/>
                      <a:pt x="5603" y="10"/>
                      <a:pt x="5576" y="31"/>
                    </a:cubicBezTo>
                    <a:cubicBezTo>
                      <a:pt x="4844" y="598"/>
                      <a:pt x="4088" y="1189"/>
                      <a:pt x="3379" y="1732"/>
                    </a:cubicBezTo>
                    <a:cubicBezTo>
                      <a:pt x="2646" y="2299"/>
                      <a:pt x="1938" y="2890"/>
                      <a:pt x="1205" y="3457"/>
                    </a:cubicBezTo>
                    <a:cubicBezTo>
                      <a:pt x="780" y="3764"/>
                      <a:pt x="402" y="4119"/>
                      <a:pt x="0" y="4473"/>
                    </a:cubicBezTo>
                    <a:lnTo>
                      <a:pt x="1134" y="3693"/>
                    </a:lnTo>
                    <a:cubicBezTo>
                      <a:pt x="1536" y="3410"/>
                      <a:pt x="1914" y="3150"/>
                      <a:pt x="2268" y="2866"/>
                    </a:cubicBezTo>
                    <a:lnTo>
                      <a:pt x="4489" y="1165"/>
                    </a:lnTo>
                    <a:lnTo>
                      <a:pt x="5718" y="197"/>
                    </a:lnTo>
                    <a:cubicBezTo>
                      <a:pt x="5809" y="105"/>
                      <a:pt x="5746" y="0"/>
                      <a:pt x="565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9"/>
              <p:cNvSpPr/>
              <p:nvPr/>
            </p:nvSpPr>
            <p:spPr>
              <a:xfrm>
                <a:off x="1114700" y="2080425"/>
                <a:ext cx="239700" cy="134125"/>
              </a:xfrm>
              <a:custGeom>
                <a:avLst/>
                <a:gdLst/>
                <a:ahLst/>
                <a:cxnLst/>
                <a:rect l="l" t="t" r="r" b="b"/>
                <a:pathLst>
                  <a:path w="9588" h="5365" extrusionOk="0">
                    <a:moveTo>
                      <a:pt x="9470" y="0"/>
                    </a:moveTo>
                    <a:cubicBezTo>
                      <a:pt x="9454" y="0"/>
                      <a:pt x="9439" y="8"/>
                      <a:pt x="9427" y="25"/>
                    </a:cubicBezTo>
                    <a:cubicBezTo>
                      <a:pt x="9286" y="143"/>
                      <a:pt x="9144" y="261"/>
                      <a:pt x="9026" y="379"/>
                    </a:cubicBezTo>
                    <a:cubicBezTo>
                      <a:pt x="8908" y="497"/>
                      <a:pt x="8766" y="616"/>
                      <a:pt x="8648" y="734"/>
                    </a:cubicBezTo>
                    <a:cubicBezTo>
                      <a:pt x="8388" y="970"/>
                      <a:pt x="8104" y="1183"/>
                      <a:pt x="7821" y="1348"/>
                    </a:cubicBezTo>
                    <a:cubicBezTo>
                      <a:pt x="7230" y="1773"/>
                      <a:pt x="6639" y="2104"/>
                      <a:pt x="6025" y="2482"/>
                    </a:cubicBezTo>
                    <a:cubicBezTo>
                      <a:pt x="4773" y="3191"/>
                      <a:pt x="3497" y="3829"/>
                      <a:pt x="2197" y="4396"/>
                    </a:cubicBezTo>
                    <a:cubicBezTo>
                      <a:pt x="1843" y="4538"/>
                      <a:pt x="1465" y="4703"/>
                      <a:pt x="1087" y="4868"/>
                    </a:cubicBezTo>
                    <a:cubicBezTo>
                      <a:pt x="898" y="4916"/>
                      <a:pt x="733" y="5010"/>
                      <a:pt x="544" y="5058"/>
                    </a:cubicBezTo>
                    <a:cubicBezTo>
                      <a:pt x="378" y="5152"/>
                      <a:pt x="165" y="5247"/>
                      <a:pt x="0" y="5341"/>
                    </a:cubicBezTo>
                    <a:lnTo>
                      <a:pt x="0" y="5365"/>
                    </a:lnTo>
                    <a:cubicBezTo>
                      <a:pt x="165" y="5341"/>
                      <a:pt x="355" y="5294"/>
                      <a:pt x="520" y="5247"/>
                    </a:cubicBezTo>
                    <a:cubicBezTo>
                      <a:pt x="709" y="5176"/>
                      <a:pt x="851" y="5152"/>
                      <a:pt x="1016" y="5105"/>
                    </a:cubicBezTo>
                    <a:cubicBezTo>
                      <a:pt x="1370" y="4987"/>
                      <a:pt x="1701" y="4868"/>
                      <a:pt x="2056" y="4703"/>
                    </a:cubicBezTo>
                    <a:cubicBezTo>
                      <a:pt x="2741" y="4443"/>
                      <a:pt x="3379" y="4160"/>
                      <a:pt x="4040" y="3853"/>
                    </a:cubicBezTo>
                    <a:cubicBezTo>
                      <a:pt x="5340" y="3238"/>
                      <a:pt x="6569" y="2529"/>
                      <a:pt x="7750" y="1726"/>
                    </a:cubicBezTo>
                    <a:lnTo>
                      <a:pt x="8742" y="1017"/>
                    </a:lnTo>
                    <a:cubicBezTo>
                      <a:pt x="8884" y="899"/>
                      <a:pt x="9026" y="757"/>
                      <a:pt x="9168" y="639"/>
                    </a:cubicBezTo>
                    <a:cubicBezTo>
                      <a:pt x="9333" y="497"/>
                      <a:pt x="9451" y="332"/>
                      <a:pt x="9569" y="167"/>
                    </a:cubicBezTo>
                    <a:cubicBezTo>
                      <a:pt x="9587" y="77"/>
                      <a:pt x="9523" y="0"/>
                      <a:pt x="947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9"/>
              <p:cNvSpPr/>
              <p:nvPr/>
            </p:nvSpPr>
            <p:spPr>
              <a:xfrm>
                <a:off x="1187925" y="2066625"/>
                <a:ext cx="163850" cy="108350"/>
              </a:xfrm>
              <a:custGeom>
                <a:avLst/>
                <a:gdLst/>
                <a:ahLst/>
                <a:cxnLst/>
                <a:rect l="l" t="t" r="r" b="b"/>
                <a:pathLst>
                  <a:path w="6554" h="4334" extrusionOk="0">
                    <a:moveTo>
                      <a:pt x="6443" y="0"/>
                    </a:moveTo>
                    <a:cubicBezTo>
                      <a:pt x="6431" y="0"/>
                      <a:pt x="6418" y="3"/>
                      <a:pt x="6404" y="10"/>
                    </a:cubicBezTo>
                    <a:cubicBezTo>
                      <a:pt x="5979" y="270"/>
                      <a:pt x="5601" y="601"/>
                      <a:pt x="5199" y="908"/>
                    </a:cubicBezTo>
                    <a:lnTo>
                      <a:pt x="3947" y="1782"/>
                    </a:lnTo>
                    <a:cubicBezTo>
                      <a:pt x="3120" y="2349"/>
                      <a:pt x="2293" y="2916"/>
                      <a:pt x="1442" y="3412"/>
                    </a:cubicBezTo>
                    <a:lnTo>
                      <a:pt x="733" y="3861"/>
                    </a:lnTo>
                    <a:cubicBezTo>
                      <a:pt x="615" y="3932"/>
                      <a:pt x="497" y="4003"/>
                      <a:pt x="355" y="4097"/>
                    </a:cubicBezTo>
                    <a:cubicBezTo>
                      <a:pt x="237" y="4168"/>
                      <a:pt x="119" y="4263"/>
                      <a:pt x="1" y="4334"/>
                    </a:cubicBezTo>
                    <a:cubicBezTo>
                      <a:pt x="237" y="4215"/>
                      <a:pt x="473" y="4121"/>
                      <a:pt x="710" y="4003"/>
                    </a:cubicBezTo>
                    <a:cubicBezTo>
                      <a:pt x="899" y="3885"/>
                      <a:pt x="1135" y="3767"/>
                      <a:pt x="1348" y="3648"/>
                    </a:cubicBezTo>
                    <a:cubicBezTo>
                      <a:pt x="1797" y="3389"/>
                      <a:pt x="2245" y="3152"/>
                      <a:pt x="2647" y="2845"/>
                    </a:cubicBezTo>
                    <a:cubicBezTo>
                      <a:pt x="3498" y="2325"/>
                      <a:pt x="4325" y="1758"/>
                      <a:pt x="5152" y="1144"/>
                    </a:cubicBezTo>
                    <a:cubicBezTo>
                      <a:pt x="5624" y="813"/>
                      <a:pt x="6097" y="459"/>
                      <a:pt x="6522" y="81"/>
                    </a:cubicBezTo>
                    <a:cubicBezTo>
                      <a:pt x="6526" y="83"/>
                      <a:pt x="6529" y="83"/>
                      <a:pt x="6531" y="83"/>
                    </a:cubicBezTo>
                    <a:cubicBezTo>
                      <a:pt x="6554" y="83"/>
                      <a:pt x="6510" y="0"/>
                      <a:pt x="6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9"/>
              <p:cNvSpPr/>
              <p:nvPr/>
            </p:nvSpPr>
            <p:spPr>
              <a:xfrm>
                <a:off x="1068025" y="1919000"/>
                <a:ext cx="153825" cy="301725"/>
              </a:xfrm>
              <a:custGeom>
                <a:avLst/>
                <a:gdLst/>
                <a:ahLst/>
                <a:cxnLst/>
                <a:rect l="l" t="t" r="r" b="b"/>
                <a:pathLst>
                  <a:path w="6153" h="12069" extrusionOk="0">
                    <a:moveTo>
                      <a:pt x="6050" y="1"/>
                    </a:moveTo>
                    <a:cubicBezTo>
                      <a:pt x="6029" y="1"/>
                      <a:pt x="6009" y="9"/>
                      <a:pt x="6002" y="32"/>
                    </a:cubicBezTo>
                    <a:cubicBezTo>
                      <a:pt x="5813" y="410"/>
                      <a:pt x="5671" y="835"/>
                      <a:pt x="5506" y="1237"/>
                    </a:cubicBezTo>
                    <a:cubicBezTo>
                      <a:pt x="5317" y="1662"/>
                      <a:pt x="5175" y="2064"/>
                      <a:pt x="4986" y="2465"/>
                    </a:cubicBezTo>
                    <a:cubicBezTo>
                      <a:pt x="4679" y="3245"/>
                      <a:pt x="4324" y="4048"/>
                      <a:pt x="3923" y="4852"/>
                    </a:cubicBezTo>
                    <a:cubicBezTo>
                      <a:pt x="3190" y="6435"/>
                      <a:pt x="2363" y="7970"/>
                      <a:pt x="1513" y="9506"/>
                    </a:cubicBezTo>
                    <a:cubicBezTo>
                      <a:pt x="1276" y="9931"/>
                      <a:pt x="1017" y="10333"/>
                      <a:pt x="780" y="10782"/>
                    </a:cubicBezTo>
                    <a:cubicBezTo>
                      <a:pt x="544" y="11231"/>
                      <a:pt x="260" y="11633"/>
                      <a:pt x="1" y="12058"/>
                    </a:cubicBezTo>
                    <a:cubicBezTo>
                      <a:pt x="1" y="12058"/>
                      <a:pt x="1" y="12068"/>
                      <a:pt x="8" y="12068"/>
                    </a:cubicBezTo>
                    <a:cubicBezTo>
                      <a:pt x="11" y="12068"/>
                      <a:pt x="16" y="12066"/>
                      <a:pt x="24" y="12058"/>
                    </a:cubicBezTo>
                    <a:cubicBezTo>
                      <a:pt x="544" y="11325"/>
                      <a:pt x="1040" y="10617"/>
                      <a:pt x="1489" y="9837"/>
                    </a:cubicBezTo>
                    <a:cubicBezTo>
                      <a:pt x="1914" y="9105"/>
                      <a:pt x="2363" y="8325"/>
                      <a:pt x="2789" y="7569"/>
                    </a:cubicBezTo>
                    <a:cubicBezTo>
                      <a:pt x="3616" y="6033"/>
                      <a:pt x="4372" y="4426"/>
                      <a:pt x="5057" y="2820"/>
                    </a:cubicBezTo>
                    <a:cubicBezTo>
                      <a:pt x="5269" y="2371"/>
                      <a:pt x="5435" y="1898"/>
                      <a:pt x="5624" y="1449"/>
                    </a:cubicBezTo>
                    <a:cubicBezTo>
                      <a:pt x="5789" y="977"/>
                      <a:pt x="6002" y="528"/>
                      <a:pt x="6120" y="55"/>
                    </a:cubicBezTo>
                    <a:cubicBezTo>
                      <a:pt x="6152" y="39"/>
                      <a:pt x="6096" y="1"/>
                      <a:pt x="60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9"/>
              <p:cNvSpPr/>
              <p:nvPr/>
            </p:nvSpPr>
            <p:spPr>
              <a:xfrm>
                <a:off x="1107000" y="1971575"/>
                <a:ext cx="71400" cy="167950"/>
              </a:xfrm>
              <a:custGeom>
                <a:avLst/>
                <a:gdLst/>
                <a:ahLst/>
                <a:cxnLst/>
                <a:rect l="l" t="t" r="r" b="b"/>
                <a:pathLst>
                  <a:path w="2856" h="6718" extrusionOk="0">
                    <a:moveTo>
                      <a:pt x="2724" y="0"/>
                    </a:moveTo>
                    <a:cubicBezTo>
                      <a:pt x="2678" y="0"/>
                      <a:pt x="2628" y="23"/>
                      <a:pt x="2600" y="79"/>
                    </a:cubicBezTo>
                    <a:cubicBezTo>
                      <a:pt x="2246" y="953"/>
                      <a:pt x="1891" y="1804"/>
                      <a:pt x="1584" y="2654"/>
                    </a:cubicBezTo>
                    <a:cubicBezTo>
                      <a:pt x="1230" y="3528"/>
                      <a:pt x="899" y="4379"/>
                      <a:pt x="544" y="5229"/>
                    </a:cubicBezTo>
                    <a:cubicBezTo>
                      <a:pt x="355" y="5726"/>
                      <a:pt x="190" y="6245"/>
                      <a:pt x="1" y="6718"/>
                    </a:cubicBezTo>
                    <a:cubicBezTo>
                      <a:pt x="214" y="6293"/>
                      <a:pt x="426" y="5891"/>
                      <a:pt x="592" y="5442"/>
                    </a:cubicBezTo>
                    <a:cubicBezTo>
                      <a:pt x="804" y="5017"/>
                      <a:pt x="993" y="4592"/>
                      <a:pt x="1159" y="4166"/>
                    </a:cubicBezTo>
                    <a:lnTo>
                      <a:pt x="2222" y="1591"/>
                    </a:lnTo>
                    <a:cubicBezTo>
                      <a:pt x="2435" y="1095"/>
                      <a:pt x="2647" y="622"/>
                      <a:pt x="2813" y="126"/>
                    </a:cubicBezTo>
                    <a:cubicBezTo>
                      <a:pt x="2856" y="54"/>
                      <a:pt x="2794" y="0"/>
                      <a:pt x="27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9"/>
              <p:cNvSpPr/>
              <p:nvPr/>
            </p:nvSpPr>
            <p:spPr>
              <a:xfrm>
                <a:off x="1095200" y="1954450"/>
                <a:ext cx="141775" cy="235875"/>
              </a:xfrm>
              <a:custGeom>
                <a:avLst/>
                <a:gdLst/>
                <a:ahLst/>
                <a:cxnLst/>
                <a:rect l="l" t="t" r="r" b="b"/>
                <a:pathLst>
                  <a:path w="5671" h="9435" extrusionOk="0">
                    <a:moveTo>
                      <a:pt x="5586" y="1"/>
                    </a:moveTo>
                    <a:cubicBezTo>
                      <a:pt x="5551" y="1"/>
                      <a:pt x="5516" y="25"/>
                      <a:pt x="5506" y="79"/>
                    </a:cubicBezTo>
                    <a:cubicBezTo>
                      <a:pt x="5435" y="244"/>
                      <a:pt x="5387" y="386"/>
                      <a:pt x="5340" y="575"/>
                    </a:cubicBezTo>
                    <a:cubicBezTo>
                      <a:pt x="5293" y="740"/>
                      <a:pt x="5269" y="905"/>
                      <a:pt x="5198" y="1071"/>
                    </a:cubicBezTo>
                    <a:cubicBezTo>
                      <a:pt x="5080" y="1402"/>
                      <a:pt x="4939" y="1732"/>
                      <a:pt x="4797" y="2040"/>
                    </a:cubicBezTo>
                    <a:cubicBezTo>
                      <a:pt x="4490" y="2701"/>
                      <a:pt x="4135" y="3315"/>
                      <a:pt x="3781" y="3930"/>
                    </a:cubicBezTo>
                    <a:cubicBezTo>
                      <a:pt x="3072" y="5182"/>
                      <a:pt x="2269" y="6363"/>
                      <a:pt x="1442" y="7521"/>
                    </a:cubicBezTo>
                    <a:cubicBezTo>
                      <a:pt x="1205" y="7828"/>
                      <a:pt x="969" y="8159"/>
                      <a:pt x="709" y="8466"/>
                    </a:cubicBezTo>
                    <a:cubicBezTo>
                      <a:pt x="591" y="8608"/>
                      <a:pt x="473" y="8750"/>
                      <a:pt x="355" y="8939"/>
                    </a:cubicBezTo>
                    <a:cubicBezTo>
                      <a:pt x="237" y="9081"/>
                      <a:pt x="119" y="9246"/>
                      <a:pt x="0" y="9435"/>
                    </a:cubicBezTo>
                    <a:cubicBezTo>
                      <a:pt x="142" y="9317"/>
                      <a:pt x="260" y="9199"/>
                      <a:pt x="426" y="9057"/>
                    </a:cubicBezTo>
                    <a:cubicBezTo>
                      <a:pt x="544" y="8939"/>
                      <a:pt x="662" y="8773"/>
                      <a:pt x="780" y="8655"/>
                    </a:cubicBezTo>
                    <a:cubicBezTo>
                      <a:pt x="1016" y="8395"/>
                      <a:pt x="1253" y="8112"/>
                      <a:pt x="1489" y="7828"/>
                    </a:cubicBezTo>
                    <a:cubicBezTo>
                      <a:pt x="1914" y="7285"/>
                      <a:pt x="2363" y="6694"/>
                      <a:pt x="2788" y="6103"/>
                    </a:cubicBezTo>
                    <a:cubicBezTo>
                      <a:pt x="3568" y="4922"/>
                      <a:pt x="4324" y="3670"/>
                      <a:pt x="4939" y="2370"/>
                    </a:cubicBezTo>
                    <a:cubicBezTo>
                      <a:pt x="5104" y="2016"/>
                      <a:pt x="5293" y="1638"/>
                      <a:pt x="5411" y="1260"/>
                    </a:cubicBezTo>
                    <a:cubicBezTo>
                      <a:pt x="5458" y="1071"/>
                      <a:pt x="5529" y="858"/>
                      <a:pt x="5576" y="693"/>
                    </a:cubicBezTo>
                    <a:cubicBezTo>
                      <a:pt x="5647" y="480"/>
                      <a:pt x="5671" y="315"/>
                      <a:pt x="5671" y="102"/>
                    </a:cubicBezTo>
                    <a:cubicBezTo>
                      <a:pt x="5671" y="37"/>
                      <a:pt x="5628" y="1"/>
                      <a:pt x="55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9"/>
              <p:cNvSpPr/>
              <p:nvPr/>
            </p:nvSpPr>
            <p:spPr>
              <a:xfrm>
                <a:off x="1139500" y="1943900"/>
                <a:ext cx="88625" cy="175550"/>
              </a:xfrm>
              <a:custGeom>
                <a:avLst/>
                <a:gdLst/>
                <a:ahLst/>
                <a:cxnLst/>
                <a:rect l="l" t="t" r="r" b="b"/>
                <a:pathLst>
                  <a:path w="3545" h="7022" extrusionOk="0">
                    <a:moveTo>
                      <a:pt x="3443" y="0"/>
                    </a:moveTo>
                    <a:cubicBezTo>
                      <a:pt x="3414" y="0"/>
                      <a:pt x="3388" y="16"/>
                      <a:pt x="3379" y="52"/>
                    </a:cubicBezTo>
                    <a:cubicBezTo>
                      <a:pt x="3143" y="501"/>
                      <a:pt x="2954" y="973"/>
                      <a:pt x="2788" y="1446"/>
                    </a:cubicBezTo>
                    <a:cubicBezTo>
                      <a:pt x="2576" y="1918"/>
                      <a:pt x="2363" y="2343"/>
                      <a:pt x="2174" y="2816"/>
                    </a:cubicBezTo>
                    <a:cubicBezTo>
                      <a:pt x="1725" y="3737"/>
                      <a:pt x="1276" y="4635"/>
                      <a:pt x="804" y="5510"/>
                    </a:cubicBezTo>
                    <a:cubicBezTo>
                      <a:pt x="662" y="5746"/>
                      <a:pt x="544" y="6006"/>
                      <a:pt x="402" y="6242"/>
                    </a:cubicBezTo>
                    <a:cubicBezTo>
                      <a:pt x="331" y="6360"/>
                      <a:pt x="237" y="6525"/>
                      <a:pt x="189" y="6644"/>
                    </a:cubicBezTo>
                    <a:cubicBezTo>
                      <a:pt x="119" y="6785"/>
                      <a:pt x="71" y="6904"/>
                      <a:pt x="0" y="7022"/>
                    </a:cubicBezTo>
                    <a:cubicBezTo>
                      <a:pt x="166" y="6809"/>
                      <a:pt x="308" y="6596"/>
                      <a:pt x="449" y="6360"/>
                    </a:cubicBezTo>
                    <a:cubicBezTo>
                      <a:pt x="591" y="6171"/>
                      <a:pt x="709" y="5958"/>
                      <a:pt x="827" y="5746"/>
                    </a:cubicBezTo>
                    <a:cubicBezTo>
                      <a:pt x="1111" y="5297"/>
                      <a:pt x="1347" y="4872"/>
                      <a:pt x="1583" y="4423"/>
                    </a:cubicBezTo>
                    <a:cubicBezTo>
                      <a:pt x="2056" y="3525"/>
                      <a:pt x="2481" y="2627"/>
                      <a:pt x="2907" y="1706"/>
                    </a:cubicBezTo>
                    <a:cubicBezTo>
                      <a:pt x="3143" y="1162"/>
                      <a:pt x="3379" y="666"/>
                      <a:pt x="3545" y="99"/>
                    </a:cubicBezTo>
                    <a:cubicBezTo>
                      <a:pt x="3545" y="40"/>
                      <a:pt x="3490" y="0"/>
                      <a:pt x="3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9"/>
              <p:cNvSpPr/>
              <p:nvPr/>
            </p:nvSpPr>
            <p:spPr>
              <a:xfrm>
                <a:off x="1037900" y="1880650"/>
                <a:ext cx="25425" cy="337300"/>
              </a:xfrm>
              <a:custGeom>
                <a:avLst/>
                <a:gdLst/>
                <a:ahLst/>
                <a:cxnLst/>
                <a:rect l="l" t="t" r="r" b="b"/>
                <a:pathLst>
                  <a:path w="1017" h="13492" extrusionOk="0">
                    <a:moveTo>
                      <a:pt x="90" y="0"/>
                    </a:moveTo>
                    <a:cubicBezTo>
                      <a:pt x="54" y="0"/>
                      <a:pt x="1" y="28"/>
                      <a:pt x="1" y="101"/>
                    </a:cubicBezTo>
                    <a:cubicBezTo>
                      <a:pt x="24" y="550"/>
                      <a:pt x="119" y="951"/>
                      <a:pt x="166" y="1400"/>
                    </a:cubicBezTo>
                    <a:cubicBezTo>
                      <a:pt x="237" y="1849"/>
                      <a:pt x="284" y="2274"/>
                      <a:pt x="355" y="2700"/>
                    </a:cubicBezTo>
                    <a:cubicBezTo>
                      <a:pt x="473" y="3550"/>
                      <a:pt x="544" y="4448"/>
                      <a:pt x="615" y="5299"/>
                    </a:cubicBezTo>
                    <a:cubicBezTo>
                      <a:pt x="757" y="7047"/>
                      <a:pt x="827" y="8819"/>
                      <a:pt x="851" y="10544"/>
                    </a:cubicBezTo>
                    <a:lnTo>
                      <a:pt x="851" y="12009"/>
                    </a:lnTo>
                    <a:cubicBezTo>
                      <a:pt x="851" y="12505"/>
                      <a:pt x="851" y="13001"/>
                      <a:pt x="827" y="13474"/>
                    </a:cubicBezTo>
                    <a:cubicBezTo>
                      <a:pt x="827" y="13486"/>
                      <a:pt x="833" y="13492"/>
                      <a:pt x="839" y="13492"/>
                    </a:cubicBezTo>
                    <a:cubicBezTo>
                      <a:pt x="845" y="13492"/>
                      <a:pt x="851" y="13486"/>
                      <a:pt x="851" y="13474"/>
                    </a:cubicBezTo>
                    <a:cubicBezTo>
                      <a:pt x="922" y="12600"/>
                      <a:pt x="969" y="11702"/>
                      <a:pt x="993" y="10828"/>
                    </a:cubicBezTo>
                    <a:cubicBezTo>
                      <a:pt x="1017" y="9953"/>
                      <a:pt x="993" y="9079"/>
                      <a:pt x="969" y="8229"/>
                    </a:cubicBezTo>
                    <a:cubicBezTo>
                      <a:pt x="922" y="6480"/>
                      <a:pt x="804" y="4708"/>
                      <a:pt x="591" y="2960"/>
                    </a:cubicBezTo>
                    <a:cubicBezTo>
                      <a:pt x="520" y="2487"/>
                      <a:pt x="473" y="1991"/>
                      <a:pt x="379" y="1518"/>
                    </a:cubicBezTo>
                    <a:cubicBezTo>
                      <a:pt x="331" y="1022"/>
                      <a:pt x="237" y="550"/>
                      <a:pt x="119" y="30"/>
                    </a:cubicBezTo>
                    <a:cubicBezTo>
                      <a:pt x="128" y="12"/>
                      <a:pt x="112" y="0"/>
                      <a:pt x="9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9"/>
              <p:cNvSpPr/>
              <p:nvPr/>
            </p:nvSpPr>
            <p:spPr>
              <a:xfrm>
                <a:off x="1024850" y="1949050"/>
                <a:ext cx="27250" cy="179850"/>
              </a:xfrm>
              <a:custGeom>
                <a:avLst/>
                <a:gdLst/>
                <a:ahLst/>
                <a:cxnLst/>
                <a:rect l="l" t="t" r="r" b="b"/>
                <a:pathLst>
                  <a:path w="1090" h="7194" extrusionOk="0">
                    <a:moveTo>
                      <a:pt x="112" y="1"/>
                    </a:moveTo>
                    <a:cubicBezTo>
                      <a:pt x="54" y="1"/>
                      <a:pt x="0" y="50"/>
                      <a:pt x="26" y="129"/>
                    </a:cubicBezTo>
                    <a:cubicBezTo>
                      <a:pt x="144" y="1051"/>
                      <a:pt x="286" y="1972"/>
                      <a:pt x="404" y="2894"/>
                    </a:cubicBezTo>
                    <a:cubicBezTo>
                      <a:pt x="546" y="3791"/>
                      <a:pt x="664" y="4713"/>
                      <a:pt x="806" y="5634"/>
                    </a:cubicBezTo>
                    <a:cubicBezTo>
                      <a:pt x="901" y="6154"/>
                      <a:pt x="1019" y="6674"/>
                      <a:pt x="1090" y="7194"/>
                    </a:cubicBezTo>
                    <a:cubicBezTo>
                      <a:pt x="1042" y="6721"/>
                      <a:pt x="1019" y="6272"/>
                      <a:pt x="971" y="5800"/>
                    </a:cubicBezTo>
                    <a:cubicBezTo>
                      <a:pt x="924" y="5327"/>
                      <a:pt x="877" y="4902"/>
                      <a:pt x="806" y="4406"/>
                    </a:cubicBezTo>
                    <a:lnTo>
                      <a:pt x="452" y="1665"/>
                    </a:lnTo>
                    <a:cubicBezTo>
                      <a:pt x="404" y="1145"/>
                      <a:pt x="310" y="602"/>
                      <a:pt x="215" y="106"/>
                    </a:cubicBezTo>
                    <a:cubicBezTo>
                      <a:pt x="205" y="32"/>
                      <a:pt x="157" y="1"/>
                      <a:pt x="11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9"/>
              <p:cNvSpPr/>
              <p:nvPr/>
            </p:nvSpPr>
            <p:spPr>
              <a:xfrm>
                <a:off x="1067425" y="1903325"/>
                <a:ext cx="20700" cy="273425"/>
              </a:xfrm>
              <a:custGeom>
                <a:avLst/>
                <a:gdLst/>
                <a:ahLst/>
                <a:cxnLst/>
                <a:rect l="l" t="t" r="r" b="b"/>
                <a:pathLst>
                  <a:path w="828" h="10937" extrusionOk="0">
                    <a:moveTo>
                      <a:pt x="154" y="1"/>
                    </a:moveTo>
                    <a:cubicBezTo>
                      <a:pt x="92" y="1"/>
                      <a:pt x="32" y="59"/>
                      <a:pt x="48" y="139"/>
                    </a:cubicBezTo>
                    <a:cubicBezTo>
                      <a:pt x="95" y="304"/>
                      <a:pt x="119" y="493"/>
                      <a:pt x="166" y="635"/>
                    </a:cubicBezTo>
                    <a:cubicBezTo>
                      <a:pt x="237" y="824"/>
                      <a:pt x="261" y="989"/>
                      <a:pt x="284" y="1131"/>
                    </a:cubicBezTo>
                    <a:cubicBezTo>
                      <a:pt x="355" y="1486"/>
                      <a:pt x="403" y="1816"/>
                      <a:pt x="450" y="2171"/>
                    </a:cubicBezTo>
                    <a:cubicBezTo>
                      <a:pt x="497" y="2880"/>
                      <a:pt x="521" y="3588"/>
                      <a:pt x="521" y="4297"/>
                    </a:cubicBezTo>
                    <a:cubicBezTo>
                      <a:pt x="521" y="5715"/>
                      <a:pt x="450" y="7133"/>
                      <a:pt x="284" y="8550"/>
                    </a:cubicBezTo>
                    <a:cubicBezTo>
                      <a:pt x="237" y="8928"/>
                      <a:pt x="214" y="9353"/>
                      <a:pt x="143" y="9732"/>
                    </a:cubicBezTo>
                    <a:cubicBezTo>
                      <a:pt x="119" y="9944"/>
                      <a:pt x="95" y="10110"/>
                      <a:pt x="48" y="10322"/>
                    </a:cubicBezTo>
                    <a:cubicBezTo>
                      <a:pt x="25" y="10535"/>
                      <a:pt x="25" y="10747"/>
                      <a:pt x="1" y="10937"/>
                    </a:cubicBezTo>
                    <a:lnTo>
                      <a:pt x="25" y="10937"/>
                    </a:lnTo>
                    <a:cubicBezTo>
                      <a:pt x="95" y="10771"/>
                      <a:pt x="143" y="10582"/>
                      <a:pt x="166" y="10417"/>
                    </a:cubicBezTo>
                    <a:cubicBezTo>
                      <a:pt x="214" y="10228"/>
                      <a:pt x="261" y="10086"/>
                      <a:pt x="284" y="9921"/>
                    </a:cubicBezTo>
                    <a:cubicBezTo>
                      <a:pt x="355" y="9566"/>
                      <a:pt x="450" y="9212"/>
                      <a:pt x="473" y="8857"/>
                    </a:cubicBezTo>
                    <a:cubicBezTo>
                      <a:pt x="592" y="8148"/>
                      <a:pt x="639" y="7392"/>
                      <a:pt x="710" y="6684"/>
                    </a:cubicBezTo>
                    <a:cubicBezTo>
                      <a:pt x="828" y="5266"/>
                      <a:pt x="828" y="3825"/>
                      <a:pt x="733" y="2407"/>
                    </a:cubicBezTo>
                    <a:cubicBezTo>
                      <a:pt x="710" y="2005"/>
                      <a:pt x="686" y="1604"/>
                      <a:pt x="592" y="1202"/>
                    </a:cubicBezTo>
                    <a:cubicBezTo>
                      <a:pt x="568" y="989"/>
                      <a:pt x="497" y="824"/>
                      <a:pt x="473" y="611"/>
                    </a:cubicBezTo>
                    <a:cubicBezTo>
                      <a:pt x="403" y="399"/>
                      <a:pt x="355" y="233"/>
                      <a:pt x="237" y="44"/>
                    </a:cubicBezTo>
                    <a:cubicBezTo>
                      <a:pt x="214" y="14"/>
                      <a:pt x="184" y="1"/>
                      <a:pt x="1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9"/>
              <p:cNvSpPr/>
              <p:nvPr/>
            </p:nvSpPr>
            <p:spPr>
              <a:xfrm>
                <a:off x="1055625" y="1899325"/>
                <a:ext cx="15975" cy="196500"/>
              </a:xfrm>
              <a:custGeom>
                <a:avLst/>
                <a:gdLst/>
                <a:ahLst/>
                <a:cxnLst/>
                <a:rect l="l" t="t" r="r" b="b"/>
                <a:pathLst>
                  <a:path w="639" h="7860" extrusionOk="0">
                    <a:moveTo>
                      <a:pt x="69" y="0"/>
                    </a:moveTo>
                    <a:cubicBezTo>
                      <a:pt x="33" y="0"/>
                      <a:pt x="0" y="30"/>
                      <a:pt x="0" y="86"/>
                    </a:cubicBezTo>
                    <a:cubicBezTo>
                      <a:pt x="24" y="582"/>
                      <a:pt x="118" y="1102"/>
                      <a:pt x="166" y="1598"/>
                    </a:cubicBezTo>
                    <a:cubicBezTo>
                      <a:pt x="237" y="2095"/>
                      <a:pt x="284" y="2591"/>
                      <a:pt x="331" y="3087"/>
                    </a:cubicBezTo>
                    <a:cubicBezTo>
                      <a:pt x="402" y="4103"/>
                      <a:pt x="473" y="5095"/>
                      <a:pt x="473" y="6111"/>
                    </a:cubicBezTo>
                    <a:cubicBezTo>
                      <a:pt x="473" y="6395"/>
                      <a:pt x="473" y="6678"/>
                      <a:pt x="497" y="6962"/>
                    </a:cubicBezTo>
                    <a:cubicBezTo>
                      <a:pt x="497" y="7127"/>
                      <a:pt x="497" y="7269"/>
                      <a:pt x="520" y="7411"/>
                    </a:cubicBezTo>
                    <a:cubicBezTo>
                      <a:pt x="520" y="7552"/>
                      <a:pt x="544" y="7718"/>
                      <a:pt x="544" y="7860"/>
                    </a:cubicBezTo>
                    <a:cubicBezTo>
                      <a:pt x="544" y="7576"/>
                      <a:pt x="615" y="7363"/>
                      <a:pt x="615" y="7080"/>
                    </a:cubicBezTo>
                    <a:cubicBezTo>
                      <a:pt x="615" y="6844"/>
                      <a:pt x="638" y="6584"/>
                      <a:pt x="638" y="6347"/>
                    </a:cubicBezTo>
                    <a:cubicBezTo>
                      <a:pt x="638" y="5851"/>
                      <a:pt x="638" y="5355"/>
                      <a:pt x="615" y="4835"/>
                    </a:cubicBezTo>
                    <a:cubicBezTo>
                      <a:pt x="591" y="3843"/>
                      <a:pt x="497" y="2827"/>
                      <a:pt x="402" y="1835"/>
                    </a:cubicBezTo>
                    <a:cubicBezTo>
                      <a:pt x="355" y="1268"/>
                      <a:pt x="284" y="677"/>
                      <a:pt x="166" y="110"/>
                    </a:cubicBezTo>
                    <a:cubicBezTo>
                      <a:pt x="153" y="36"/>
                      <a:pt x="109" y="0"/>
                      <a:pt x="6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9"/>
              <p:cNvSpPr/>
              <p:nvPr/>
            </p:nvSpPr>
            <p:spPr>
              <a:xfrm>
                <a:off x="862475" y="1937875"/>
                <a:ext cx="187850" cy="282575"/>
              </a:xfrm>
              <a:custGeom>
                <a:avLst/>
                <a:gdLst/>
                <a:ahLst/>
                <a:cxnLst/>
                <a:rect l="l" t="t" r="r" b="b"/>
                <a:pathLst>
                  <a:path w="7514" h="11303" extrusionOk="0">
                    <a:moveTo>
                      <a:pt x="99" y="0"/>
                    </a:moveTo>
                    <a:cubicBezTo>
                      <a:pt x="36" y="0"/>
                      <a:pt x="1" y="57"/>
                      <a:pt x="47" y="104"/>
                    </a:cubicBezTo>
                    <a:cubicBezTo>
                      <a:pt x="307" y="458"/>
                      <a:pt x="567" y="812"/>
                      <a:pt x="851" y="1143"/>
                    </a:cubicBezTo>
                    <a:cubicBezTo>
                      <a:pt x="1111" y="1498"/>
                      <a:pt x="1371" y="1852"/>
                      <a:pt x="1630" y="2183"/>
                    </a:cubicBezTo>
                    <a:cubicBezTo>
                      <a:pt x="2174" y="2892"/>
                      <a:pt x="2670" y="3577"/>
                      <a:pt x="3166" y="4309"/>
                    </a:cubicBezTo>
                    <a:cubicBezTo>
                      <a:pt x="4182" y="5751"/>
                      <a:pt x="5127" y="7239"/>
                      <a:pt x="6002" y="8728"/>
                    </a:cubicBezTo>
                    <a:cubicBezTo>
                      <a:pt x="6238" y="9153"/>
                      <a:pt x="6474" y="9602"/>
                      <a:pt x="6758" y="10003"/>
                    </a:cubicBezTo>
                    <a:cubicBezTo>
                      <a:pt x="7018" y="10429"/>
                      <a:pt x="7254" y="10854"/>
                      <a:pt x="7490" y="11303"/>
                    </a:cubicBezTo>
                    <a:lnTo>
                      <a:pt x="7514" y="11303"/>
                    </a:lnTo>
                    <a:cubicBezTo>
                      <a:pt x="7136" y="10500"/>
                      <a:pt x="6758" y="9720"/>
                      <a:pt x="6332" y="8940"/>
                    </a:cubicBezTo>
                    <a:cubicBezTo>
                      <a:pt x="5931" y="8184"/>
                      <a:pt x="5482" y="7428"/>
                      <a:pt x="5009" y="6696"/>
                    </a:cubicBezTo>
                    <a:cubicBezTo>
                      <a:pt x="4088" y="5183"/>
                      <a:pt x="3095" y="3742"/>
                      <a:pt x="2056" y="2348"/>
                    </a:cubicBezTo>
                    <a:lnTo>
                      <a:pt x="1158" y="1214"/>
                    </a:lnTo>
                    <a:cubicBezTo>
                      <a:pt x="874" y="812"/>
                      <a:pt x="544" y="411"/>
                      <a:pt x="213" y="56"/>
                    </a:cubicBezTo>
                    <a:cubicBezTo>
                      <a:pt x="172" y="16"/>
                      <a:pt x="132" y="0"/>
                      <a:pt x="9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9"/>
              <p:cNvSpPr/>
              <p:nvPr/>
            </p:nvSpPr>
            <p:spPr>
              <a:xfrm>
                <a:off x="885400" y="2002025"/>
                <a:ext cx="112350" cy="144600"/>
              </a:xfrm>
              <a:custGeom>
                <a:avLst/>
                <a:gdLst/>
                <a:ahLst/>
                <a:cxnLst/>
                <a:rect l="l" t="t" r="r" b="b"/>
                <a:pathLst>
                  <a:path w="4494" h="5784" extrusionOk="0">
                    <a:moveTo>
                      <a:pt x="132" y="1"/>
                    </a:moveTo>
                    <a:cubicBezTo>
                      <a:pt x="60" y="1"/>
                      <a:pt x="1" y="122"/>
                      <a:pt x="52" y="207"/>
                    </a:cubicBezTo>
                    <a:cubicBezTo>
                      <a:pt x="595" y="940"/>
                      <a:pt x="1186" y="1672"/>
                      <a:pt x="1753" y="2381"/>
                    </a:cubicBezTo>
                    <a:cubicBezTo>
                      <a:pt x="2320" y="3137"/>
                      <a:pt x="2911" y="3846"/>
                      <a:pt x="3478" y="4579"/>
                    </a:cubicBezTo>
                    <a:cubicBezTo>
                      <a:pt x="3785" y="4980"/>
                      <a:pt x="4139" y="5382"/>
                      <a:pt x="4494" y="5784"/>
                    </a:cubicBezTo>
                    <a:lnTo>
                      <a:pt x="3691" y="4626"/>
                    </a:lnTo>
                    <a:cubicBezTo>
                      <a:pt x="3431" y="4248"/>
                      <a:pt x="3171" y="3870"/>
                      <a:pt x="2887" y="3515"/>
                    </a:cubicBezTo>
                    <a:lnTo>
                      <a:pt x="1186" y="1294"/>
                    </a:lnTo>
                    <a:lnTo>
                      <a:pt x="217" y="66"/>
                    </a:lnTo>
                    <a:cubicBezTo>
                      <a:pt x="191" y="19"/>
                      <a:pt x="161" y="1"/>
                      <a:pt x="13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9"/>
              <p:cNvSpPr/>
              <p:nvPr/>
            </p:nvSpPr>
            <p:spPr>
              <a:xfrm>
                <a:off x="900050" y="1941675"/>
                <a:ext cx="134925" cy="239800"/>
              </a:xfrm>
              <a:custGeom>
                <a:avLst/>
                <a:gdLst/>
                <a:ahLst/>
                <a:cxnLst/>
                <a:rect l="l" t="t" r="r" b="b"/>
                <a:pathLst>
                  <a:path w="5397" h="9592" extrusionOk="0">
                    <a:moveTo>
                      <a:pt x="127" y="1"/>
                    </a:moveTo>
                    <a:cubicBezTo>
                      <a:pt x="47" y="1"/>
                      <a:pt x="1" y="90"/>
                      <a:pt x="57" y="164"/>
                    </a:cubicBezTo>
                    <a:cubicBezTo>
                      <a:pt x="175" y="282"/>
                      <a:pt x="293" y="424"/>
                      <a:pt x="411" y="542"/>
                    </a:cubicBezTo>
                    <a:cubicBezTo>
                      <a:pt x="529" y="660"/>
                      <a:pt x="647" y="826"/>
                      <a:pt x="765" y="920"/>
                    </a:cubicBezTo>
                    <a:cubicBezTo>
                      <a:pt x="1002" y="1204"/>
                      <a:pt x="1191" y="1464"/>
                      <a:pt x="1380" y="1747"/>
                    </a:cubicBezTo>
                    <a:cubicBezTo>
                      <a:pt x="1781" y="2338"/>
                      <a:pt x="2136" y="2929"/>
                      <a:pt x="2490" y="3567"/>
                    </a:cubicBezTo>
                    <a:cubicBezTo>
                      <a:pt x="3199" y="4795"/>
                      <a:pt x="3861" y="6071"/>
                      <a:pt x="4428" y="7371"/>
                    </a:cubicBezTo>
                    <a:cubicBezTo>
                      <a:pt x="4569" y="7725"/>
                      <a:pt x="4735" y="8103"/>
                      <a:pt x="4877" y="8481"/>
                    </a:cubicBezTo>
                    <a:cubicBezTo>
                      <a:pt x="4947" y="8670"/>
                      <a:pt x="5042" y="8835"/>
                      <a:pt x="5089" y="9024"/>
                    </a:cubicBezTo>
                    <a:cubicBezTo>
                      <a:pt x="5184" y="9190"/>
                      <a:pt x="5278" y="9403"/>
                      <a:pt x="5373" y="9592"/>
                    </a:cubicBezTo>
                    <a:lnTo>
                      <a:pt x="5396" y="9592"/>
                    </a:lnTo>
                    <a:cubicBezTo>
                      <a:pt x="5373" y="9403"/>
                      <a:pt x="5326" y="9237"/>
                      <a:pt x="5278" y="9048"/>
                    </a:cubicBezTo>
                    <a:cubicBezTo>
                      <a:pt x="5207" y="8883"/>
                      <a:pt x="5184" y="8741"/>
                      <a:pt x="5113" y="8552"/>
                    </a:cubicBezTo>
                    <a:cubicBezTo>
                      <a:pt x="4995" y="8198"/>
                      <a:pt x="4877" y="7867"/>
                      <a:pt x="4735" y="7512"/>
                    </a:cubicBezTo>
                    <a:cubicBezTo>
                      <a:pt x="4475" y="6851"/>
                      <a:pt x="4168" y="6189"/>
                      <a:pt x="3884" y="5528"/>
                    </a:cubicBezTo>
                    <a:cubicBezTo>
                      <a:pt x="3270" y="4228"/>
                      <a:pt x="2561" y="3000"/>
                      <a:pt x="1758" y="1818"/>
                    </a:cubicBezTo>
                    <a:lnTo>
                      <a:pt x="1049" y="849"/>
                    </a:lnTo>
                    <a:cubicBezTo>
                      <a:pt x="931" y="684"/>
                      <a:pt x="789" y="542"/>
                      <a:pt x="671" y="401"/>
                    </a:cubicBezTo>
                    <a:cubicBezTo>
                      <a:pt x="506" y="259"/>
                      <a:pt x="364" y="141"/>
                      <a:pt x="198" y="22"/>
                    </a:cubicBezTo>
                    <a:cubicBezTo>
                      <a:pt x="173" y="7"/>
                      <a:pt x="149" y="1"/>
                      <a:pt x="12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9"/>
              <p:cNvSpPr/>
              <p:nvPr/>
            </p:nvSpPr>
            <p:spPr>
              <a:xfrm>
                <a:off x="886975" y="1944550"/>
                <a:ext cx="109000" cy="163675"/>
              </a:xfrm>
              <a:custGeom>
                <a:avLst/>
                <a:gdLst/>
                <a:ahLst/>
                <a:cxnLst/>
                <a:rect l="l" t="t" r="r" b="b"/>
                <a:pathLst>
                  <a:path w="4360" h="6547" extrusionOk="0">
                    <a:moveTo>
                      <a:pt x="90" y="1"/>
                    </a:moveTo>
                    <a:cubicBezTo>
                      <a:pt x="59" y="1"/>
                      <a:pt x="0" y="72"/>
                      <a:pt x="36" y="144"/>
                    </a:cubicBezTo>
                    <a:cubicBezTo>
                      <a:pt x="296" y="545"/>
                      <a:pt x="627" y="947"/>
                      <a:pt x="934" y="1349"/>
                    </a:cubicBezTo>
                    <a:lnTo>
                      <a:pt x="1808" y="2601"/>
                    </a:lnTo>
                    <a:cubicBezTo>
                      <a:pt x="2375" y="3404"/>
                      <a:pt x="2942" y="4231"/>
                      <a:pt x="3439" y="5105"/>
                    </a:cubicBezTo>
                    <a:lnTo>
                      <a:pt x="3887" y="5814"/>
                    </a:lnTo>
                    <a:cubicBezTo>
                      <a:pt x="3958" y="5932"/>
                      <a:pt x="4029" y="6051"/>
                      <a:pt x="4124" y="6192"/>
                    </a:cubicBezTo>
                    <a:cubicBezTo>
                      <a:pt x="4195" y="6310"/>
                      <a:pt x="4289" y="6429"/>
                      <a:pt x="4360" y="6547"/>
                    </a:cubicBezTo>
                    <a:cubicBezTo>
                      <a:pt x="4218" y="6310"/>
                      <a:pt x="4147" y="6074"/>
                      <a:pt x="4029" y="5838"/>
                    </a:cubicBezTo>
                    <a:cubicBezTo>
                      <a:pt x="3911" y="5625"/>
                      <a:pt x="3793" y="5389"/>
                      <a:pt x="3675" y="5176"/>
                    </a:cubicBezTo>
                    <a:cubicBezTo>
                      <a:pt x="3415" y="4751"/>
                      <a:pt x="3179" y="4302"/>
                      <a:pt x="2871" y="3877"/>
                    </a:cubicBezTo>
                    <a:cubicBezTo>
                      <a:pt x="2352" y="3026"/>
                      <a:pt x="1785" y="2199"/>
                      <a:pt x="1170" y="1372"/>
                    </a:cubicBezTo>
                    <a:cubicBezTo>
                      <a:pt x="839" y="900"/>
                      <a:pt x="485" y="427"/>
                      <a:pt x="107" y="26"/>
                    </a:cubicBezTo>
                    <a:cubicBezTo>
                      <a:pt x="107" y="8"/>
                      <a:pt x="100" y="1"/>
                      <a:pt x="9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9"/>
              <p:cNvSpPr/>
              <p:nvPr/>
            </p:nvSpPr>
            <p:spPr>
              <a:xfrm>
                <a:off x="739400" y="2074575"/>
                <a:ext cx="302650" cy="153575"/>
              </a:xfrm>
              <a:custGeom>
                <a:avLst/>
                <a:gdLst/>
                <a:ahLst/>
                <a:cxnLst/>
                <a:rect l="l" t="t" r="r" b="b"/>
                <a:pathLst>
                  <a:path w="12106" h="6143" extrusionOk="0">
                    <a:moveTo>
                      <a:pt x="50" y="1"/>
                    </a:moveTo>
                    <a:cubicBezTo>
                      <a:pt x="17" y="1"/>
                      <a:pt x="0" y="85"/>
                      <a:pt x="56" y="141"/>
                    </a:cubicBezTo>
                    <a:cubicBezTo>
                      <a:pt x="434" y="306"/>
                      <a:pt x="859" y="472"/>
                      <a:pt x="1261" y="637"/>
                    </a:cubicBezTo>
                    <a:cubicBezTo>
                      <a:pt x="1686" y="826"/>
                      <a:pt x="2088" y="968"/>
                      <a:pt x="2490" y="1133"/>
                    </a:cubicBezTo>
                    <a:cubicBezTo>
                      <a:pt x="3269" y="1464"/>
                      <a:pt x="4073" y="1818"/>
                      <a:pt x="4876" y="2196"/>
                    </a:cubicBezTo>
                    <a:cubicBezTo>
                      <a:pt x="6459" y="2952"/>
                      <a:pt x="7995" y="3779"/>
                      <a:pt x="9531" y="4630"/>
                    </a:cubicBezTo>
                    <a:cubicBezTo>
                      <a:pt x="9956" y="4866"/>
                      <a:pt x="10357" y="5126"/>
                      <a:pt x="10806" y="5362"/>
                    </a:cubicBezTo>
                    <a:cubicBezTo>
                      <a:pt x="11255" y="5599"/>
                      <a:pt x="11657" y="5859"/>
                      <a:pt x="12082" y="6142"/>
                    </a:cubicBezTo>
                    <a:cubicBezTo>
                      <a:pt x="12082" y="6142"/>
                      <a:pt x="12106" y="6142"/>
                      <a:pt x="12082" y="6095"/>
                    </a:cubicBezTo>
                    <a:cubicBezTo>
                      <a:pt x="11350" y="5599"/>
                      <a:pt x="10641" y="5102"/>
                      <a:pt x="9861" y="4654"/>
                    </a:cubicBezTo>
                    <a:cubicBezTo>
                      <a:pt x="9129" y="4205"/>
                      <a:pt x="8349" y="3779"/>
                      <a:pt x="7593" y="3354"/>
                    </a:cubicBezTo>
                    <a:cubicBezTo>
                      <a:pt x="6057" y="2527"/>
                      <a:pt x="4451" y="1747"/>
                      <a:pt x="2844" y="1086"/>
                    </a:cubicBezTo>
                    <a:cubicBezTo>
                      <a:pt x="2395" y="873"/>
                      <a:pt x="1923" y="708"/>
                      <a:pt x="1474" y="519"/>
                    </a:cubicBezTo>
                    <a:cubicBezTo>
                      <a:pt x="1001" y="353"/>
                      <a:pt x="552" y="141"/>
                      <a:pt x="80" y="23"/>
                    </a:cubicBezTo>
                    <a:cubicBezTo>
                      <a:pt x="69" y="7"/>
                      <a:pt x="59" y="1"/>
                      <a:pt x="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9"/>
              <p:cNvSpPr/>
              <p:nvPr/>
            </p:nvSpPr>
            <p:spPr>
              <a:xfrm>
                <a:off x="791475" y="2118275"/>
                <a:ext cx="167900" cy="70300"/>
              </a:xfrm>
              <a:custGeom>
                <a:avLst/>
                <a:gdLst/>
                <a:ahLst/>
                <a:cxnLst/>
                <a:rect l="l" t="t" r="r" b="b"/>
                <a:pathLst>
                  <a:path w="6716" h="2812" extrusionOk="0">
                    <a:moveTo>
                      <a:pt x="103" y="1"/>
                    </a:moveTo>
                    <a:cubicBezTo>
                      <a:pt x="34" y="1"/>
                      <a:pt x="1" y="173"/>
                      <a:pt x="99" y="212"/>
                    </a:cubicBezTo>
                    <a:cubicBezTo>
                      <a:pt x="974" y="566"/>
                      <a:pt x="1824" y="921"/>
                      <a:pt x="2675" y="1252"/>
                    </a:cubicBezTo>
                    <a:cubicBezTo>
                      <a:pt x="3525" y="1606"/>
                      <a:pt x="4400" y="1937"/>
                      <a:pt x="5250" y="2291"/>
                    </a:cubicBezTo>
                    <a:cubicBezTo>
                      <a:pt x="5746" y="2457"/>
                      <a:pt x="6243" y="2646"/>
                      <a:pt x="6715" y="2811"/>
                    </a:cubicBezTo>
                    <a:cubicBezTo>
                      <a:pt x="6313" y="2622"/>
                      <a:pt x="5888" y="2409"/>
                      <a:pt x="5463" y="2220"/>
                    </a:cubicBezTo>
                    <a:cubicBezTo>
                      <a:pt x="5038" y="2031"/>
                      <a:pt x="4589" y="1842"/>
                      <a:pt x="4187" y="1677"/>
                    </a:cubicBezTo>
                    <a:lnTo>
                      <a:pt x="1612" y="614"/>
                    </a:lnTo>
                    <a:cubicBezTo>
                      <a:pt x="1115" y="401"/>
                      <a:pt x="643" y="188"/>
                      <a:pt x="147" y="23"/>
                    </a:cubicBezTo>
                    <a:cubicBezTo>
                      <a:pt x="131" y="8"/>
                      <a:pt x="116" y="1"/>
                      <a:pt x="10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9"/>
              <p:cNvSpPr/>
              <p:nvPr/>
            </p:nvSpPr>
            <p:spPr>
              <a:xfrm>
                <a:off x="773875" y="2058600"/>
                <a:ext cx="236875" cy="141775"/>
              </a:xfrm>
              <a:custGeom>
                <a:avLst/>
                <a:gdLst/>
                <a:ahLst/>
                <a:cxnLst/>
                <a:rect l="l" t="t" r="r" b="b"/>
                <a:pathLst>
                  <a:path w="9475" h="5671" extrusionOk="0">
                    <a:moveTo>
                      <a:pt x="165" y="0"/>
                    </a:moveTo>
                    <a:cubicBezTo>
                      <a:pt x="47" y="0"/>
                      <a:pt x="0" y="165"/>
                      <a:pt x="95" y="189"/>
                    </a:cubicBezTo>
                    <a:cubicBezTo>
                      <a:pt x="284" y="236"/>
                      <a:pt x="425" y="307"/>
                      <a:pt x="614" y="331"/>
                    </a:cubicBezTo>
                    <a:cubicBezTo>
                      <a:pt x="780" y="402"/>
                      <a:pt x="922" y="425"/>
                      <a:pt x="1111" y="473"/>
                    </a:cubicBezTo>
                    <a:cubicBezTo>
                      <a:pt x="1441" y="591"/>
                      <a:pt x="1748" y="756"/>
                      <a:pt x="2079" y="898"/>
                    </a:cubicBezTo>
                    <a:cubicBezTo>
                      <a:pt x="2741" y="1181"/>
                      <a:pt x="3355" y="1536"/>
                      <a:pt x="3969" y="1890"/>
                    </a:cubicBezTo>
                    <a:cubicBezTo>
                      <a:pt x="5222" y="2599"/>
                      <a:pt x="6403" y="3402"/>
                      <a:pt x="7537" y="4229"/>
                    </a:cubicBezTo>
                    <a:cubicBezTo>
                      <a:pt x="7868" y="4466"/>
                      <a:pt x="8199" y="4702"/>
                      <a:pt x="8482" y="4962"/>
                    </a:cubicBezTo>
                    <a:cubicBezTo>
                      <a:pt x="8648" y="5080"/>
                      <a:pt x="8789" y="5198"/>
                      <a:pt x="8955" y="5316"/>
                    </a:cubicBezTo>
                    <a:cubicBezTo>
                      <a:pt x="9120" y="5434"/>
                      <a:pt x="9286" y="5552"/>
                      <a:pt x="9475" y="5671"/>
                    </a:cubicBezTo>
                    <a:cubicBezTo>
                      <a:pt x="9357" y="5529"/>
                      <a:pt x="9238" y="5411"/>
                      <a:pt x="9073" y="5269"/>
                    </a:cubicBezTo>
                    <a:cubicBezTo>
                      <a:pt x="8955" y="5151"/>
                      <a:pt x="8813" y="5033"/>
                      <a:pt x="8695" y="4915"/>
                    </a:cubicBezTo>
                    <a:cubicBezTo>
                      <a:pt x="8435" y="4678"/>
                      <a:pt x="8128" y="4442"/>
                      <a:pt x="7868" y="4206"/>
                    </a:cubicBezTo>
                    <a:cubicBezTo>
                      <a:pt x="7301" y="3757"/>
                      <a:pt x="6710" y="3308"/>
                      <a:pt x="6120" y="2906"/>
                    </a:cubicBezTo>
                    <a:cubicBezTo>
                      <a:pt x="4938" y="2103"/>
                      <a:pt x="3710" y="1370"/>
                      <a:pt x="2410" y="756"/>
                    </a:cubicBezTo>
                    <a:cubicBezTo>
                      <a:pt x="2056" y="567"/>
                      <a:pt x="1678" y="425"/>
                      <a:pt x="1323" y="284"/>
                    </a:cubicBezTo>
                    <a:cubicBezTo>
                      <a:pt x="1134" y="213"/>
                      <a:pt x="922" y="165"/>
                      <a:pt x="756" y="95"/>
                    </a:cubicBezTo>
                    <a:cubicBezTo>
                      <a:pt x="544" y="47"/>
                      <a:pt x="378" y="0"/>
                      <a:pt x="16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9"/>
              <p:cNvSpPr/>
              <p:nvPr/>
            </p:nvSpPr>
            <p:spPr>
              <a:xfrm>
                <a:off x="763450" y="2067375"/>
                <a:ext cx="177000" cy="88700"/>
              </a:xfrm>
              <a:custGeom>
                <a:avLst/>
                <a:gdLst/>
                <a:ahLst/>
                <a:cxnLst/>
                <a:rect l="l" t="t" r="r" b="b"/>
                <a:pathLst>
                  <a:path w="7080" h="3548" extrusionOk="0">
                    <a:moveTo>
                      <a:pt x="141" y="1"/>
                    </a:moveTo>
                    <a:cubicBezTo>
                      <a:pt x="73" y="1"/>
                      <a:pt x="1" y="127"/>
                      <a:pt x="110" y="192"/>
                    </a:cubicBezTo>
                    <a:cubicBezTo>
                      <a:pt x="559" y="429"/>
                      <a:pt x="1008" y="594"/>
                      <a:pt x="1504" y="783"/>
                    </a:cubicBezTo>
                    <a:cubicBezTo>
                      <a:pt x="1976" y="996"/>
                      <a:pt x="2402" y="1185"/>
                      <a:pt x="2874" y="1397"/>
                    </a:cubicBezTo>
                    <a:cubicBezTo>
                      <a:pt x="3796" y="1846"/>
                      <a:pt x="4694" y="2295"/>
                      <a:pt x="5568" y="2768"/>
                    </a:cubicBezTo>
                    <a:cubicBezTo>
                      <a:pt x="5804" y="2910"/>
                      <a:pt x="6064" y="3028"/>
                      <a:pt x="6300" y="3170"/>
                    </a:cubicBezTo>
                    <a:cubicBezTo>
                      <a:pt x="6418" y="3240"/>
                      <a:pt x="6584" y="3311"/>
                      <a:pt x="6702" y="3382"/>
                    </a:cubicBezTo>
                    <a:cubicBezTo>
                      <a:pt x="6844" y="3429"/>
                      <a:pt x="6962" y="3500"/>
                      <a:pt x="7080" y="3548"/>
                    </a:cubicBezTo>
                    <a:cubicBezTo>
                      <a:pt x="6867" y="3406"/>
                      <a:pt x="6655" y="3264"/>
                      <a:pt x="6418" y="3122"/>
                    </a:cubicBezTo>
                    <a:cubicBezTo>
                      <a:pt x="6206" y="2957"/>
                      <a:pt x="6017" y="2839"/>
                      <a:pt x="5804" y="2721"/>
                    </a:cubicBezTo>
                    <a:cubicBezTo>
                      <a:pt x="5355" y="2461"/>
                      <a:pt x="4930" y="2224"/>
                      <a:pt x="4481" y="1988"/>
                    </a:cubicBezTo>
                    <a:cubicBezTo>
                      <a:pt x="3583" y="1516"/>
                      <a:pt x="2685" y="1067"/>
                      <a:pt x="1764" y="665"/>
                    </a:cubicBezTo>
                    <a:cubicBezTo>
                      <a:pt x="1220" y="429"/>
                      <a:pt x="724" y="192"/>
                      <a:pt x="157" y="3"/>
                    </a:cubicBezTo>
                    <a:cubicBezTo>
                      <a:pt x="152" y="2"/>
                      <a:pt x="146" y="1"/>
                      <a:pt x="14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9"/>
              <p:cNvSpPr/>
              <p:nvPr/>
            </p:nvSpPr>
            <p:spPr>
              <a:xfrm>
                <a:off x="701225" y="2232000"/>
                <a:ext cx="337300" cy="25750"/>
              </a:xfrm>
              <a:custGeom>
                <a:avLst/>
                <a:gdLst/>
                <a:ahLst/>
                <a:cxnLst/>
                <a:rect l="l" t="t" r="r" b="b"/>
                <a:pathLst>
                  <a:path w="13492" h="1030" extrusionOk="0">
                    <a:moveTo>
                      <a:pt x="10045" y="1"/>
                    </a:moveTo>
                    <a:cubicBezTo>
                      <a:pt x="9435" y="1"/>
                      <a:pt x="8817" y="17"/>
                      <a:pt x="8199" y="34"/>
                    </a:cubicBezTo>
                    <a:cubicBezTo>
                      <a:pt x="6474" y="105"/>
                      <a:pt x="4702" y="223"/>
                      <a:pt x="2953" y="436"/>
                    </a:cubicBezTo>
                    <a:cubicBezTo>
                      <a:pt x="2481" y="483"/>
                      <a:pt x="1985" y="554"/>
                      <a:pt x="1512" y="625"/>
                    </a:cubicBezTo>
                    <a:cubicBezTo>
                      <a:pt x="992" y="696"/>
                      <a:pt x="520" y="790"/>
                      <a:pt x="24" y="908"/>
                    </a:cubicBezTo>
                    <a:cubicBezTo>
                      <a:pt x="2" y="908"/>
                      <a:pt x="0" y="1029"/>
                      <a:pt x="74" y="1029"/>
                    </a:cubicBezTo>
                    <a:cubicBezTo>
                      <a:pt x="80" y="1029"/>
                      <a:pt x="87" y="1028"/>
                      <a:pt x="94" y="1026"/>
                    </a:cubicBezTo>
                    <a:cubicBezTo>
                      <a:pt x="520" y="979"/>
                      <a:pt x="945" y="908"/>
                      <a:pt x="1394" y="837"/>
                    </a:cubicBezTo>
                    <a:cubicBezTo>
                      <a:pt x="1819" y="790"/>
                      <a:pt x="2268" y="719"/>
                      <a:pt x="2693" y="672"/>
                    </a:cubicBezTo>
                    <a:cubicBezTo>
                      <a:pt x="3544" y="554"/>
                      <a:pt x="4418" y="459"/>
                      <a:pt x="5292" y="389"/>
                    </a:cubicBezTo>
                    <a:cubicBezTo>
                      <a:pt x="7017" y="247"/>
                      <a:pt x="8789" y="200"/>
                      <a:pt x="10538" y="152"/>
                    </a:cubicBezTo>
                    <a:lnTo>
                      <a:pt x="11979" y="152"/>
                    </a:lnTo>
                    <a:cubicBezTo>
                      <a:pt x="12499" y="152"/>
                      <a:pt x="12995" y="152"/>
                      <a:pt x="13468" y="200"/>
                    </a:cubicBezTo>
                    <a:cubicBezTo>
                      <a:pt x="13491" y="200"/>
                      <a:pt x="13491" y="152"/>
                      <a:pt x="13468" y="152"/>
                    </a:cubicBezTo>
                    <a:cubicBezTo>
                      <a:pt x="12570" y="105"/>
                      <a:pt x="11695" y="34"/>
                      <a:pt x="10798" y="10"/>
                    </a:cubicBezTo>
                    <a:cubicBezTo>
                      <a:pt x="10548" y="4"/>
                      <a:pt x="10297" y="1"/>
                      <a:pt x="1004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9"/>
              <p:cNvSpPr/>
              <p:nvPr/>
            </p:nvSpPr>
            <p:spPr>
              <a:xfrm>
                <a:off x="767375" y="2244075"/>
                <a:ext cx="181950" cy="26600"/>
              </a:xfrm>
              <a:custGeom>
                <a:avLst/>
                <a:gdLst/>
                <a:ahLst/>
                <a:cxnLst/>
                <a:rect l="l" t="t" r="r" b="b"/>
                <a:pathLst>
                  <a:path w="7278" h="1064" extrusionOk="0">
                    <a:moveTo>
                      <a:pt x="7277" y="0"/>
                    </a:moveTo>
                    <a:lnTo>
                      <a:pt x="7277" y="0"/>
                    </a:lnTo>
                    <a:cubicBezTo>
                      <a:pt x="6805" y="24"/>
                      <a:pt x="6356" y="71"/>
                      <a:pt x="5883" y="118"/>
                    </a:cubicBezTo>
                    <a:cubicBezTo>
                      <a:pt x="5411" y="142"/>
                      <a:pt x="4962" y="213"/>
                      <a:pt x="4489" y="260"/>
                    </a:cubicBezTo>
                    <a:lnTo>
                      <a:pt x="1749" y="614"/>
                    </a:lnTo>
                    <a:cubicBezTo>
                      <a:pt x="1229" y="685"/>
                      <a:pt x="685" y="780"/>
                      <a:pt x="189" y="851"/>
                    </a:cubicBezTo>
                    <a:cubicBezTo>
                      <a:pt x="0" y="851"/>
                      <a:pt x="71" y="1063"/>
                      <a:pt x="213" y="1063"/>
                    </a:cubicBezTo>
                    <a:cubicBezTo>
                      <a:pt x="1134" y="945"/>
                      <a:pt x="2056" y="803"/>
                      <a:pt x="2954" y="685"/>
                    </a:cubicBezTo>
                    <a:cubicBezTo>
                      <a:pt x="3875" y="543"/>
                      <a:pt x="4797" y="425"/>
                      <a:pt x="5718" y="260"/>
                    </a:cubicBezTo>
                    <a:cubicBezTo>
                      <a:pt x="6238" y="189"/>
                      <a:pt x="6734" y="71"/>
                      <a:pt x="727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9"/>
              <p:cNvSpPr/>
              <p:nvPr/>
            </p:nvSpPr>
            <p:spPr>
              <a:xfrm>
                <a:off x="723275" y="2208700"/>
                <a:ext cx="273900" cy="20025"/>
              </a:xfrm>
              <a:custGeom>
                <a:avLst/>
                <a:gdLst/>
                <a:ahLst/>
                <a:cxnLst/>
                <a:rect l="l" t="t" r="r" b="b"/>
                <a:pathLst>
                  <a:path w="10956" h="801" extrusionOk="0">
                    <a:moveTo>
                      <a:pt x="4445" y="0"/>
                    </a:moveTo>
                    <a:cubicBezTo>
                      <a:pt x="3770" y="0"/>
                      <a:pt x="3095" y="24"/>
                      <a:pt x="2426" y="68"/>
                    </a:cubicBezTo>
                    <a:cubicBezTo>
                      <a:pt x="2000" y="92"/>
                      <a:pt x="1622" y="116"/>
                      <a:pt x="1221" y="210"/>
                    </a:cubicBezTo>
                    <a:cubicBezTo>
                      <a:pt x="1008" y="234"/>
                      <a:pt x="819" y="305"/>
                      <a:pt x="630" y="328"/>
                    </a:cubicBezTo>
                    <a:cubicBezTo>
                      <a:pt x="417" y="375"/>
                      <a:pt x="228" y="446"/>
                      <a:pt x="63" y="564"/>
                    </a:cubicBezTo>
                    <a:cubicBezTo>
                      <a:pt x="1" y="606"/>
                      <a:pt x="48" y="738"/>
                      <a:pt x="124" y="738"/>
                    </a:cubicBezTo>
                    <a:cubicBezTo>
                      <a:pt x="135" y="738"/>
                      <a:pt x="146" y="736"/>
                      <a:pt x="158" y="730"/>
                    </a:cubicBezTo>
                    <a:cubicBezTo>
                      <a:pt x="323" y="706"/>
                      <a:pt x="512" y="683"/>
                      <a:pt x="654" y="612"/>
                    </a:cubicBezTo>
                    <a:cubicBezTo>
                      <a:pt x="819" y="564"/>
                      <a:pt x="1008" y="541"/>
                      <a:pt x="1150" y="494"/>
                    </a:cubicBezTo>
                    <a:cubicBezTo>
                      <a:pt x="1504" y="446"/>
                      <a:pt x="1835" y="375"/>
                      <a:pt x="2189" y="352"/>
                    </a:cubicBezTo>
                    <a:cubicBezTo>
                      <a:pt x="2898" y="305"/>
                      <a:pt x="3607" y="257"/>
                      <a:pt x="4316" y="257"/>
                    </a:cubicBezTo>
                    <a:cubicBezTo>
                      <a:pt x="5734" y="257"/>
                      <a:pt x="7151" y="352"/>
                      <a:pt x="8569" y="494"/>
                    </a:cubicBezTo>
                    <a:cubicBezTo>
                      <a:pt x="8947" y="564"/>
                      <a:pt x="9372" y="588"/>
                      <a:pt x="9750" y="659"/>
                    </a:cubicBezTo>
                    <a:cubicBezTo>
                      <a:pt x="9963" y="683"/>
                      <a:pt x="10128" y="706"/>
                      <a:pt x="10341" y="730"/>
                    </a:cubicBezTo>
                    <a:cubicBezTo>
                      <a:pt x="10554" y="753"/>
                      <a:pt x="10743" y="753"/>
                      <a:pt x="10955" y="801"/>
                    </a:cubicBezTo>
                    <a:lnTo>
                      <a:pt x="10955" y="777"/>
                    </a:lnTo>
                    <a:cubicBezTo>
                      <a:pt x="10790" y="706"/>
                      <a:pt x="10601" y="659"/>
                      <a:pt x="10435" y="612"/>
                    </a:cubicBezTo>
                    <a:cubicBezTo>
                      <a:pt x="10246" y="588"/>
                      <a:pt x="10105" y="541"/>
                      <a:pt x="9916" y="494"/>
                    </a:cubicBezTo>
                    <a:cubicBezTo>
                      <a:pt x="9561" y="446"/>
                      <a:pt x="9207" y="352"/>
                      <a:pt x="8852" y="328"/>
                    </a:cubicBezTo>
                    <a:cubicBezTo>
                      <a:pt x="8144" y="210"/>
                      <a:pt x="7411" y="139"/>
                      <a:pt x="6702" y="92"/>
                    </a:cubicBezTo>
                    <a:cubicBezTo>
                      <a:pt x="5954" y="30"/>
                      <a:pt x="5199" y="0"/>
                      <a:pt x="44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9"/>
              <p:cNvSpPr/>
              <p:nvPr/>
            </p:nvSpPr>
            <p:spPr>
              <a:xfrm>
                <a:off x="719525" y="2223975"/>
                <a:ext cx="196725" cy="16575"/>
              </a:xfrm>
              <a:custGeom>
                <a:avLst/>
                <a:gdLst/>
                <a:ahLst/>
                <a:cxnLst/>
                <a:rect l="l" t="t" r="r" b="b"/>
                <a:pathLst>
                  <a:path w="7869" h="663" extrusionOk="0">
                    <a:moveTo>
                      <a:pt x="6356" y="1"/>
                    </a:moveTo>
                    <a:cubicBezTo>
                      <a:pt x="5860" y="1"/>
                      <a:pt x="5340" y="1"/>
                      <a:pt x="4844" y="48"/>
                    </a:cubicBezTo>
                    <a:cubicBezTo>
                      <a:pt x="3852" y="72"/>
                      <a:pt x="2836" y="166"/>
                      <a:pt x="1843" y="237"/>
                    </a:cubicBezTo>
                    <a:cubicBezTo>
                      <a:pt x="1276" y="308"/>
                      <a:pt x="686" y="355"/>
                      <a:pt x="118" y="473"/>
                    </a:cubicBezTo>
                    <a:cubicBezTo>
                      <a:pt x="0" y="473"/>
                      <a:pt x="0" y="662"/>
                      <a:pt x="95" y="662"/>
                    </a:cubicBezTo>
                    <a:cubicBezTo>
                      <a:pt x="591" y="639"/>
                      <a:pt x="1087" y="544"/>
                      <a:pt x="1583" y="473"/>
                    </a:cubicBezTo>
                    <a:cubicBezTo>
                      <a:pt x="2103" y="426"/>
                      <a:pt x="2599" y="355"/>
                      <a:pt x="3096" y="331"/>
                    </a:cubicBezTo>
                    <a:cubicBezTo>
                      <a:pt x="4112" y="237"/>
                      <a:pt x="5104" y="190"/>
                      <a:pt x="6120" y="190"/>
                    </a:cubicBezTo>
                    <a:cubicBezTo>
                      <a:pt x="6403" y="190"/>
                      <a:pt x="6687" y="190"/>
                      <a:pt x="6970" y="166"/>
                    </a:cubicBezTo>
                    <a:cubicBezTo>
                      <a:pt x="7112" y="166"/>
                      <a:pt x="7278" y="166"/>
                      <a:pt x="7419" y="119"/>
                    </a:cubicBezTo>
                    <a:cubicBezTo>
                      <a:pt x="7561" y="119"/>
                      <a:pt x="7703" y="95"/>
                      <a:pt x="7868" y="95"/>
                    </a:cubicBezTo>
                    <a:cubicBezTo>
                      <a:pt x="7585" y="95"/>
                      <a:pt x="7348" y="48"/>
                      <a:pt x="7089" y="48"/>
                    </a:cubicBezTo>
                    <a:cubicBezTo>
                      <a:pt x="6852" y="48"/>
                      <a:pt x="6592" y="1"/>
                      <a:pt x="635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9"/>
              <p:cNvSpPr/>
              <p:nvPr/>
            </p:nvSpPr>
            <p:spPr>
              <a:xfrm>
                <a:off x="757600" y="2245825"/>
                <a:ext cx="283275" cy="186950"/>
              </a:xfrm>
              <a:custGeom>
                <a:avLst/>
                <a:gdLst/>
                <a:ahLst/>
                <a:cxnLst/>
                <a:rect l="l" t="t" r="r" b="b"/>
                <a:pathLst>
                  <a:path w="11331" h="7478" extrusionOk="0">
                    <a:moveTo>
                      <a:pt x="11331" y="1"/>
                    </a:moveTo>
                    <a:cubicBezTo>
                      <a:pt x="10527" y="379"/>
                      <a:pt x="9724" y="757"/>
                      <a:pt x="8968" y="1182"/>
                    </a:cubicBezTo>
                    <a:cubicBezTo>
                      <a:pt x="8188" y="1584"/>
                      <a:pt x="7456" y="2033"/>
                      <a:pt x="6723" y="2505"/>
                    </a:cubicBezTo>
                    <a:cubicBezTo>
                      <a:pt x="5211" y="3427"/>
                      <a:pt x="3770" y="4419"/>
                      <a:pt x="2376" y="5459"/>
                    </a:cubicBezTo>
                    <a:lnTo>
                      <a:pt x="1218" y="6333"/>
                    </a:lnTo>
                    <a:cubicBezTo>
                      <a:pt x="840" y="6640"/>
                      <a:pt x="438" y="6971"/>
                      <a:pt x="60" y="7278"/>
                    </a:cubicBezTo>
                    <a:cubicBezTo>
                      <a:pt x="0" y="7378"/>
                      <a:pt x="42" y="7478"/>
                      <a:pt x="99" y="7478"/>
                    </a:cubicBezTo>
                    <a:cubicBezTo>
                      <a:pt x="109" y="7478"/>
                      <a:pt x="120" y="7474"/>
                      <a:pt x="131" y="7467"/>
                    </a:cubicBezTo>
                    <a:cubicBezTo>
                      <a:pt x="486" y="7184"/>
                      <a:pt x="840" y="6924"/>
                      <a:pt x="1171" y="6664"/>
                    </a:cubicBezTo>
                    <a:cubicBezTo>
                      <a:pt x="1525" y="6404"/>
                      <a:pt x="1880" y="6120"/>
                      <a:pt x="2210" y="5860"/>
                    </a:cubicBezTo>
                    <a:cubicBezTo>
                      <a:pt x="2919" y="5341"/>
                      <a:pt x="3581" y="4845"/>
                      <a:pt x="4337" y="4325"/>
                    </a:cubicBezTo>
                    <a:cubicBezTo>
                      <a:pt x="5778" y="3332"/>
                      <a:pt x="7243" y="2387"/>
                      <a:pt x="8755" y="1489"/>
                    </a:cubicBezTo>
                    <a:cubicBezTo>
                      <a:pt x="9181" y="1253"/>
                      <a:pt x="9606" y="1017"/>
                      <a:pt x="10031" y="757"/>
                    </a:cubicBezTo>
                    <a:cubicBezTo>
                      <a:pt x="10433" y="497"/>
                      <a:pt x="10882" y="261"/>
                      <a:pt x="11331" y="25"/>
                    </a:cubicBezTo>
                    <a:lnTo>
                      <a:pt x="11331"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9"/>
              <p:cNvSpPr/>
              <p:nvPr/>
            </p:nvSpPr>
            <p:spPr>
              <a:xfrm>
                <a:off x="821100" y="2297225"/>
                <a:ext cx="145950" cy="112300"/>
              </a:xfrm>
              <a:custGeom>
                <a:avLst/>
                <a:gdLst/>
                <a:ahLst/>
                <a:cxnLst/>
                <a:rect l="l" t="t" r="r" b="b"/>
                <a:pathLst>
                  <a:path w="5838" h="4492" extrusionOk="0">
                    <a:moveTo>
                      <a:pt x="5837" y="0"/>
                    </a:moveTo>
                    <a:lnTo>
                      <a:pt x="4679" y="804"/>
                    </a:lnTo>
                    <a:cubicBezTo>
                      <a:pt x="4301" y="1064"/>
                      <a:pt x="3923" y="1324"/>
                      <a:pt x="3569" y="1631"/>
                    </a:cubicBezTo>
                    <a:lnTo>
                      <a:pt x="1348" y="3308"/>
                    </a:lnTo>
                    <a:lnTo>
                      <a:pt x="96" y="4277"/>
                    </a:lnTo>
                    <a:cubicBezTo>
                      <a:pt x="0" y="4353"/>
                      <a:pt x="90" y="4492"/>
                      <a:pt x="191" y="4492"/>
                    </a:cubicBezTo>
                    <a:cubicBezTo>
                      <a:pt x="214" y="4492"/>
                      <a:pt x="239" y="4484"/>
                      <a:pt x="261" y="4466"/>
                    </a:cubicBezTo>
                    <a:cubicBezTo>
                      <a:pt x="994" y="3899"/>
                      <a:pt x="1726" y="3308"/>
                      <a:pt x="2435" y="2741"/>
                    </a:cubicBezTo>
                    <a:cubicBezTo>
                      <a:pt x="3167" y="2174"/>
                      <a:pt x="3876" y="1584"/>
                      <a:pt x="4632" y="1040"/>
                    </a:cubicBezTo>
                    <a:cubicBezTo>
                      <a:pt x="5034" y="709"/>
                      <a:pt x="5412" y="355"/>
                      <a:pt x="58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9"/>
              <p:cNvSpPr/>
              <p:nvPr/>
            </p:nvSpPr>
            <p:spPr>
              <a:xfrm>
                <a:off x="761700" y="2260600"/>
                <a:ext cx="240200" cy="133900"/>
              </a:xfrm>
              <a:custGeom>
                <a:avLst/>
                <a:gdLst/>
                <a:ahLst/>
                <a:cxnLst/>
                <a:rect l="l" t="t" r="r" b="b"/>
                <a:pathLst>
                  <a:path w="9608" h="5356" extrusionOk="0">
                    <a:moveTo>
                      <a:pt x="9607" y="1"/>
                    </a:moveTo>
                    <a:cubicBezTo>
                      <a:pt x="9418" y="24"/>
                      <a:pt x="9229" y="48"/>
                      <a:pt x="9064" y="119"/>
                    </a:cubicBezTo>
                    <a:cubicBezTo>
                      <a:pt x="8898" y="166"/>
                      <a:pt x="8733" y="190"/>
                      <a:pt x="8568" y="260"/>
                    </a:cubicBezTo>
                    <a:cubicBezTo>
                      <a:pt x="8213" y="379"/>
                      <a:pt x="7882" y="497"/>
                      <a:pt x="7528" y="639"/>
                    </a:cubicBezTo>
                    <a:cubicBezTo>
                      <a:pt x="6843" y="898"/>
                      <a:pt x="6205" y="1206"/>
                      <a:pt x="5543" y="1489"/>
                    </a:cubicBezTo>
                    <a:cubicBezTo>
                      <a:pt x="4244" y="2127"/>
                      <a:pt x="3015" y="2836"/>
                      <a:pt x="1834" y="3616"/>
                    </a:cubicBezTo>
                    <a:lnTo>
                      <a:pt x="865" y="4324"/>
                    </a:lnTo>
                    <a:cubicBezTo>
                      <a:pt x="700" y="4443"/>
                      <a:pt x="558" y="4608"/>
                      <a:pt x="416" y="4726"/>
                    </a:cubicBezTo>
                    <a:cubicBezTo>
                      <a:pt x="274" y="4868"/>
                      <a:pt x="133" y="5010"/>
                      <a:pt x="38" y="5199"/>
                    </a:cubicBezTo>
                    <a:cubicBezTo>
                      <a:pt x="1" y="5291"/>
                      <a:pt x="66" y="5355"/>
                      <a:pt x="130" y="5355"/>
                    </a:cubicBezTo>
                    <a:cubicBezTo>
                      <a:pt x="147" y="5355"/>
                      <a:pt x="165" y="5350"/>
                      <a:pt x="180" y="5340"/>
                    </a:cubicBezTo>
                    <a:cubicBezTo>
                      <a:pt x="298" y="5222"/>
                      <a:pt x="440" y="5104"/>
                      <a:pt x="558" y="4986"/>
                    </a:cubicBezTo>
                    <a:cubicBezTo>
                      <a:pt x="676" y="4868"/>
                      <a:pt x="818" y="4750"/>
                      <a:pt x="936" y="4632"/>
                    </a:cubicBezTo>
                    <a:cubicBezTo>
                      <a:pt x="1220" y="4395"/>
                      <a:pt x="1479" y="4183"/>
                      <a:pt x="1763" y="4017"/>
                    </a:cubicBezTo>
                    <a:cubicBezTo>
                      <a:pt x="2354" y="3592"/>
                      <a:pt x="2944" y="3238"/>
                      <a:pt x="3559" y="2883"/>
                    </a:cubicBezTo>
                    <a:cubicBezTo>
                      <a:pt x="4811" y="2174"/>
                      <a:pt x="6087" y="1536"/>
                      <a:pt x="7386" y="969"/>
                    </a:cubicBezTo>
                    <a:cubicBezTo>
                      <a:pt x="7741" y="828"/>
                      <a:pt x="8119" y="639"/>
                      <a:pt x="8497" y="497"/>
                    </a:cubicBezTo>
                    <a:cubicBezTo>
                      <a:pt x="8686" y="426"/>
                      <a:pt x="8851" y="355"/>
                      <a:pt x="9040" y="284"/>
                    </a:cubicBezTo>
                    <a:cubicBezTo>
                      <a:pt x="9206" y="190"/>
                      <a:pt x="9418" y="119"/>
                      <a:pt x="9607" y="24"/>
                    </a:cubicBezTo>
                    <a:lnTo>
                      <a:pt x="9607"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9"/>
              <p:cNvSpPr/>
              <p:nvPr/>
            </p:nvSpPr>
            <p:spPr>
              <a:xfrm>
                <a:off x="764275" y="2300175"/>
                <a:ext cx="164375" cy="108375"/>
              </a:xfrm>
              <a:custGeom>
                <a:avLst/>
                <a:gdLst/>
                <a:ahLst/>
                <a:cxnLst/>
                <a:rect l="l" t="t" r="r" b="b"/>
                <a:pathLst>
                  <a:path w="6575" h="4335" extrusionOk="0">
                    <a:moveTo>
                      <a:pt x="6574" y="1"/>
                    </a:moveTo>
                    <a:lnTo>
                      <a:pt x="6574" y="1"/>
                    </a:lnTo>
                    <a:cubicBezTo>
                      <a:pt x="6338" y="119"/>
                      <a:pt x="6102" y="213"/>
                      <a:pt x="5866" y="331"/>
                    </a:cubicBezTo>
                    <a:cubicBezTo>
                      <a:pt x="5653" y="450"/>
                      <a:pt x="5417" y="568"/>
                      <a:pt x="5204" y="686"/>
                    </a:cubicBezTo>
                    <a:cubicBezTo>
                      <a:pt x="4779" y="946"/>
                      <a:pt x="4330" y="1182"/>
                      <a:pt x="3905" y="1489"/>
                    </a:cubicBezTo>
                    <a:cubicBezTo>
                      <a:pt x="3054" y="2009"/>
                      <a:pt x="2227" y="2576"/>
                      <a:pt x="1400" y="3190"/>
                    </a:cubicBezTo>
                    <a:cubicBezTo>
                      <a:pt x="928" y="3521"/>
                      <a:pt x="455" y="3876"/>
                      <a:pt x="30" y="4254"/>
                    </a:cubicBezTo>
                    <a:cubicBezTo>
                      <a:pt x="26" y="4252"/>
                      <a:pt x="23" y="4251"/>
                      <a:pt x="21" y="4251"/>
                    </a:cubicBezTo>
                    <a:cubicBezTo>
                      <a:pt x="1" y="4251"/>
                      <a:pt x="60" y="4334"/>
                      <a:pt x="131" y="4334"/>
                    </a:cubicBezTo>
                    <a:cubicBezTo>
                      <a:pt x="144" y="4334"/>
                      <a:pt x="158" y="4331"/>
                      <a:pt x="171" y="4324"/>
                    </a:cubicBezTo>
                    <a:cubicBezTo>
                      <a:pt x="573" y="4041"/>
                      <a:pt x="951" y="3734"/>
                      <a:pt x="1376" y="3427"/>
                    </a:cubicBezTo>
                    <a:lnTo>
                      <a:pt x="2605" y="2552"/>
                    </a:lnTo>
                    <a:cubicBezTo>
                      <a:pt x="3432" y="1985"/>
                      <a:pt x="4259" y="1418"/>
                      <a:pt x="5133" y="922"/>
                    </a:cubicBezTo>
                    <a:lnTo>
                      <a:pt x="5842" y="473"/>
                    </a:lnTo>
                    <a:cubicBezTo>
                      <a:pt x="5960" y="379"/>
                      <a:pt x="6078" y="331"/>
                      <a:pt x="6220" y="237"/>
                    </a:cubicBezTo>
                    <a:cubicBezTo>
                      <a:pt x="6338" y="142"/>
                      <a:pt x="6456" y="72"/>
                      <a:pt x="657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9"/>
              <p:cNvSpPr/>
              <p:nvPr/>
            </p:nvSpPr>
            <p:spPr>
              <a:xfrm>
                <a:off x="894150" y="2254175"/>
                <a:ext cx="153825" cy="301375"/>
              </a:xfrm>
              <a:custGeom>
                <a:avLst/>
                <a:gdLst/>
                <a:ahLst/>
                <a:cxnLst/>
                <a:rect l="l" t="t" r="r" b="b"/>
                <a:pathLst>
                  <a:path w="6153" h="12055" extrusionOk="0">
                    <a:moveTo>
                      <a:pt x="6145" y="0"/>
                    </a:moveTo>
                    <a:cubicBezTo>
                      <a:pt x="6142" y="0"/>
                      <a:pt x="6136" y="6"/>
                      <a:pt x="6129" y="21"/>
                    </a:cubicBezTo>
                    <a:cubicBezTo>
                      <a:pt x="5632" y="754"/>
                      <a:pt x="5136" y="1463"/>
                      <a:pt x="4687" y="2219"/>
                    </a:cubicBezTo>
                    <a:cubicBezTo>
                      <a:pt x="4238" y="2975"/>
                      <a:pt x="3789" y="3731"/>
                      <a:pt x="3388" y="4511"/>
                    </a:cubicBezTo>
                    <a:cubicBezTo>
                      <a:pt x="2561" y="6046"/>
                      <a:pt x="1781" y="7629"/>
                      <a:pt x="1120" y="9260"/>
                    </a:cubicBezTo>
                    <a:cubicBezTo>
                      <a:pt x="907" y="9709"/>
                      <a:pt x="718" y="10181"/>
                      <a:pt x="552" y="10606"/>
                    </a:cubicBezTo>
                    <a:cubicBezTo>
                      <a:pt x="363" y="11079"/>
                      <a:pt x="174" y="11528"/>
                      <a:pt x="33" y="12000"/>
                    </a:cubicBezTo>
                    <a:cubicBezTo>
                      <a:pt x="0" y="12017"/>
                      <a:pt x="56" y="12055"/>
                      <a:pt x="110" y="12055"/>
                    </a:cubicBezTo>
                    <a:cubicBezTo>
                      <a:pt x="135" y="12055"/>
                      <a:pt x="159" y="12046"/>
                      <a:pt x="174" y="12024"/>
                    </a:cubicBezTo>
                    <a:cubicBezTo>
                      <a:pt x="340" y="11646"/>
                      <a:pt x="482" y="11244"/>
                      <a:pt x="671" y="10819"/>
                    </a:cubicBezTo>
                    <a:cubicBezTo>
                      <a:pt x="836" y="10417"/>
                      <a:pt x="1001" y="9992"/>
                      <a:pt x="1167" y="9614"/>
                    </a:cubicBezTo>
                    <a:cubicBezTo>
                      <a:pt x="1498" y="8811"/>
                      <a:pt x="1852" y="8007"/>
                      <a:pt x="2230" y="7228"/>
                    </a:cubicBezTo>
                    <a:cubicBezTo>
                      <a:pt x="2962" y="5621"/>
                      <a:pt x="3789" y="4085"/>
                      <a:pt x="4664" y="2549"/>
                    </a:cubicBezTo>
                    <a:cubicBezTo>
                      <a:pt x="4900" y="2148"/>
                      <a:pt x="5160" y="1722"/>
                      <a:pt x="5396" y="1274"/>
                    </a:cubicBezTo>
                    <a:cubicBezTo>
                      <a:pt x="5632" y="848"/>
                      <a:pt x="5892" y="423"/>
                      <a:pt x="6152" y="21"/>
                    </a:cubicBezTo>
                    <a:cubicBezTo>
                      <a:pt x="6152" y="21"/>
                      <a:pt x="6152" y="0"/>
                      <a:pt x="61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9"/>
              <p:cNvSpPr/>
              <p:nvPr/>
            </p:nvSpPr>
            <p:spPr>
              <a:xfrm>
                <a:off x="938025" y="2335625"/>
                <a:ext cx="70950" cy="167350"/>
              </a:xfrm>
              <a:custGeom>
                <a:avLst/>
                <a:gdLst/>
                <a:ahLst/>
                <a:cxnLst/>
                <a:rect l="l" t="t" r="r" b="b"/>
                <a:pathLst>
                  <a:path w="2838" h="6694" extrusionOk="0">
                    <a:moveTo>
                      <a:pt x="2838" y="0"/>
                    </a:moveTo>
                    <a:cubicBezTo>
                      <a:pt x="2625" y="426"/>
                      <a:pt x="2412" y="827"/>
                      <a:pt x="2247" y="1276"/>
                    </a:cubicBezTo>
                    <a:cubicBezTo>
                      <a:pt x="2034" y="1678"/>
                      <a:pt x="1869" y="2127"/>
                      <a:pt x="1680" y="2552"/>
                    </a:cubicBezTo>
                    <a:lnTo>
                      <a:pt x="617" y="5104"/>
                    </a:lnTo>
                    <a:cubicBezTo>
                      <a:pt x="404" y="5624"/>
                      <a:pt x="215" y="6096"/>
                      <a:pt x="26" y="6592"/>
                    </a:cubicBezTo>
                    <a:cubicBezTo>
                      <a:pt x="0" y="6657"/>
                      <a:pt x="53" y="6694"/>
                      <a:pt x="113" y="6694"/>
                    </a:cubicBezTo>
                    <a:cubicBezTo>
                      <a:pt x="163" y="6694"/>
                      <a:pt x="217" y="6669"/>
                      <a:pt x="239" y="6616"/>
                    </a:cubicBezTo>
                    <a:cubicBezTo>
                      <a:pt x="593" y="5765"/>
                      <a:pt x="948" y="4891"/>
                      <a:pt x="1278" y="4041"/>
                    </a:cubicBezTo>
                    <a:cubicBezTo>
                      <a:pt x="1633" y="3190"/>
                      <a:pt x="1964" y="2339"/>
                      <a:pt x="2318" y="1489"/>
                    </a:cubicBezTo>
                    <a:cubicBezTo>
                      <a:pt x="2483" y="969"/>
                      <a:pt x="2672" y="473"/>
                      <a:pt x="283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9"/>
              <p:cNvSpPr/>
              <p:nvPr/>
            </p:nvSpPr>
            <p:spPr>
              <a:xfrm>
                <a:off x="879000" y="2284825"/>
                <a:ext cx="141800" cy="235625"/>
              </a:xfrm>
              <a:custGeom>
                <a:avLst/>
                <a:gdLst/>
                <a:ahLst/>
                <a:cxnLst/>
                <a:rect l="l" t="t" r="r" b="b"/>
                <a:pathLst>
                  <a:path w="5672" h="9425" extrusionOk="0">
                    <a:moveTo>
                      <a:pt x="5671" y="0"/>
                    </a:moveTo>
                    <a:cubicBezTo>
                      <a:pt x="5530" y="118"/>
                      <a:pt x="5411" y="237"/>
                      <a:pt x="5270" y="378"/>
                    </a:cubicBezTo>
                    <a:cubicBezTo>
                      <a:pt x="5152" y="496"/>
                      <a:pt x="5033" y="638"/>
                      <a:pt x="4915" y="756"/>
                    </a:cubicBezTo>
                    <a:cubicBezTo>
                      <a:pt x="4679" y="1040"/>
                      <a:pt x="4443" y="1323"/>
                      <a:pt x="4206" y="1583"/>
                    </a:cubicBezTo>
                    <a:cubicBezTo>
                      <a:pt x="3758" y="2150"/>
                      <a:pt x="3309" y="2741"/>
                      <a:pt x="2907" y="3332"/>
                    </a:cubicBezTo>
                    <a:cubicBezTo>
                      <a:pt x="2104" y="4513"/>
                      <a:pt x="1371" y="5765"/>
                      <a:pt x="733" y="7065"/>
                    </a:cubicBezTo>
                    <a:cubicBezTo>
                      <a:pt x="568" y="7419"/>
                      <a:pt x="379" y="7797"/>
                      <a:pt x="261" y="8175"/>
                    </a:cubicBezTo>
                    <a:cubicBezTo>
                      <a:pt x="213" y="8364"/>
                      <a:pt x="143" y="8553"/>
                      <a:pt x="95" y="8742"/>
                    </a:cubicBezTo>
                    <a:cubicBezTo>
                      <a:pt x="24" y="8955"/>
                      <a:pt x="1" y="9120"/>
                      <a:pt x="1" y="9333"/>
                    </a:cubicBezTo>
                    <a:cubicBezTo>
                      <a:pt x="1" y="9395"/>
                      <a:pt x="40" y="9425"/>
                      <a:pt x="85" y="9425"/>
                    </a:cubicBezTo>
                    <a:cubicBezTo>
                      <a:pt x="124" y="9425"/>
                      <a:pt x="167" y="9401"/>
                      <a:pt x="190" y="9357"/>
                    </a:cubicBezTo>
                    <a:cubicBezTo>
                      <a:pt x="237" y="9191"/>
                      <a:pt x="308" y="9026"/>
                      <a:pt x="332" y="8861"/>
                    </a:cubicBezTo>
                    <a:cubicBezTo>
                      <a:pt x="379" y="8672"/>
                      <a:pt x="426" y="8530"/>
                      <a:pt x="473" y="8364"/>
                    </a:cubicBezTo>
                    <a:cubicBezTo>
                      <a:pt x="591" y="8034"/>
                      <a:pt x="733" y="7703"/>
                      <a:pt x="899" y="7372"/>
                    </a:cubicBezTo>
                    <a:cubicBezTo>
                      <a:pt x="1182" y="6734"/>
                      <a:pt x="1537" y="6120"/>
                      <a:pt x="1891" y="5482"/>
                    </a:cubicBezTo>
                    <a:cubicBezTo>
                      <a:pt x="2600" y="4253"/>
                      <a:pt x="3403" y="3072"/>
                      <a:pt x="4230" y="1914"/>
                    </a:cubicBezTo>
                    <a:cubicBezTo>
                      <a:pt x="4466" y="1583"/>
                      <a:pt x="4703" y="1276"/>
                      <a:pt x="4963" y="969"/>
                    </a:cubicBezTo>
                    <a:cubicBezTo>
                      <a:pt x="5081" y="827"/>
                      <a:pt x="5199" y="686"/>
                      <a:pt x="5317" y="496"/>
                    </a:cubicBezTo>
                    <a:cubicBezTo>
                      <a:pt x="5435" y="355"/>
                      <a:pt x="5553" y="166"/>
                      <a:pt x="567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9"/>
              <p:cNvSpPr/>
              <p:nvPr/>
            </p:nvSpPr>
            <p:spPr>
              <a:xfrm>
                <a:off x="887875" y="2355700"/>
                <a:ext cx="88625" cy="175125"/>
              </a:xfrm>
              <a:custGeom>
                <a:avLst/>
                <a:gdLst/>
                <a:ahLst/>
                <a:cxnLst/>
                <a:rect l="l" t="t" r="r" b="b"/>
                <a:pathLst>
                  <a:path w="3545" h="7005" extrusionOk="0">
                    <a:moveTo>
                      <a:pt x="3544" y="1"/>
                    </a:moveTo>
                    <a:lnTo>
                      <a:pt x="3544" y="1"/>
                    </a:lnTo>
                    <a:cubicBezTo>
                      <a:pt x="3403" y="213"/>
                      <a:pt x="3237" y="402"/>
                      <a:pt x="3095" y="639"/>
                    </a:cubicBezTo>
                    <a:cubicBezTo>
                      <a:pt x="2954" y="851"/>
                      <a:pt x="2835" y="1064"/>
                      <a:pt x="2717" y="1276"/>
                    </a:cubicBezTo>
                    <a:cubicBezTo>
                      <a:pt x="2457" y="1702"/>
                      <a:pt x="2221" y="2151"/>
                      <a:pt x="1985" y="2600"/>
                    </a:cubicBezTo>
                    <a:cubicBezTo>
                      <a:pt x="1512" y="3474"/>
                      <a:pt x="1063" y="4395"/>
                      <a:pt x="638" y="5317"/>
                    </a:cubicBezTo>
                    <a:cubicBezTo>
                      <a:pt x="425" y="5837"/>
                      <a:pt x="189" y="6333"/>
                      <a:pt x="0" y="6900"/>
                    </a:cubicBezTo>
                    <a:cubicBezTo>
                      <a:pt x="0" y="6963"/>
                      <a:pt x="63" y="7005"/>
                      <a:pt x="119" y="7005"/>
                    </a:cubicBezTo>
                    <a:cubicBezTo>
                      <a:pt x="147" y="7005"/>
                      <a:pt x="173" y="6994"/>
                      <a:pt x="189" y="6971"/>
                    </a:cubicBezTo>
                    <a:cubicBezTo>
                      <a:pt x="425" y="6522"/>
                      <a:pt x="591" y="6049"/>
                      <a:pt x="780" y="5577"/>
                    </a:cubicBezTo>
                    <a:cubicBezTo>
                      <a:pt x="969" y="5104"/>
                      <a:pt x="1182" y="4655"/>
                      <a:pt x="1394" y="4183"/>
                    </a:cubicBezTo>
                    <a:cubicBezTo>
                      <a:pt x="1819" y="3285"/>
                      <a:pt x="2268" y="2387"/>
                      <a:pt x="2741" y="1513"/>
                    </a:cubicBezTo>
                    <a:cubicBezTo>
                      <a:pt x="2883" y="1276"/>
                      <a:pt x="3001" y="993"/>
                      <a:pt x="3166" y="757"/>
                    </a:cubicBezTo>
                    <a:cubicBezTo>
                      <a:pt x="3213" y="639"/>
                      <a:pt x="3308" y="497"/>
                      <a:pt x="3379" y="379"/>
                    </a:cubicBezTo>
                    <a:cubicBezTo>
                      <a:pt x="3426" y="237"/>
                      <a:pt x="3497" y="119"/>
                      <a:pt x="354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9"/>
              <p:cNvSpPr/>
              <p:nvPr/>
            </p:nvSpPr>
            <p:spPr>
              <a:xfrm>
                <a:off x="1052675" y="2256625"/>
                <a:ext cx="26000" cy="337575"/>
              </a:xfrm>
              <a:custGeom>
                <a:avLst/>
                <a:gdLst/>
                <a:ahLst/>
                <a:cxnLst/>
                <a:rect l="l" t="t" r="r" b="b"/>
                <a:pathLst>
                  <a:path w="1040" h="13503" extrusionOk="0">
                    <a:moveTo>
                      <a:pt x="189" y="0"/>
                    </a:moveTo>
                    <a:cubicBezTo>
                      <a:pt x="177" y="0"/>
                      <a:pt x="166" y="6"/>
                      <a:pt x="166" y="18"/>
                    </a:cubicBezTo>
                    <a:cubicBezTo>
                      <a:pt x="118" y="916"/>
                      <a:pt x="47" y="1790"/>
                      <a:pt x="24" y="2688"/>
                    </a:cubicBezTo>
                    <a:cubicBezTo>
                      <a:pt x="0" y="3538"/>
                      <a:pt x="24" y="4436"/>
                      <a:pt x="47" y="5287"/>
                    </a:cubicBezTo>
                    <a:cubicBezTo>
                      <a:pt x="118" y="7035"/>
                      <a:pt x="236" y="8807"/>
                      <a:pt x="449" y="10556"/>
                    </a:cubicBezTo>
                    <a:cubicBezTo>
                      <a:pt x="496" y="11005"/>
                      <a:pt x="567" y="11524"/>
                      <a:pt x="638" y="11997"/>
                    </a:cubicBezTo>
                    <a:cubicBezTo>
                      <a:pt x="709" y="12493"/>
                      <a:pt x="804" y="12966"/>
                      <a:pt x="922" y="13462"/>
                    </a:cubicBezTo>
                    <a:cubicBezTo>
                      <a:pt x="903" y="13490"/>
                      <a:pt x="917" y="13503"/>
                      <a:pt x="942" y="13503"/>
                    </a:cubicBezTo>
                    <a:cubicBezTo>
                      <a:pt x="979" y="13503"/>
                      <a:pt x="1040" y="13472"/>
                      <a:pt x="1040" y="13415"/>
                    </a:cubicBezTo>
                    <a:cubicBezTo>
                      <a:pt x="993" y="12966"/>
                      <a:pt x="922" y="12564"/>
                      <a:pt x="851" y="12115"/>
                    </a:cubicBezTo>
                    <a:cubicBezTo>
                      <a:pt x="804" y="11666"/>
                      <a:pt x="733" y="11217"/>
                      <a:pt x="685" y="10816"/>
                    </a:cubicBezTo>
                    <a:cubicBezTo>
                      <a:pt x="567" y="9965"/>
                      <a:pt x="473" y="9067"/>
                      <a:pt x="402" y="8217"/>
                    </a:cubicBezTo>
                    <a:cubicBezTo>
                      <a:pt x="260" y="6468"/>
                      <a:pt x="213" y="4696"/>
                      <a:pt x="166" y="2948"/>
                    </a:cubicBezTo>
                    <a:lnTo>
                      <a:pt x="166" y="1506"/>
                    </a:lnTo>
                    <a:cubicBezTo>
                      <a:pt x="166" y="1010"/>
                      <a:pt x="166" y="490"/>
                      <a:pt x="213" y="18"/>
                    </a:cubicBezTo>
                    <a:cubicBezTo>
                      <a:pt x="213" y="6"/>
                      <a:pt x="20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9"/>
              <p:cNvSpPr/>
              <p:nvPr/>
            </p:nvSpPr>
            <p:spPr>
              <a:xfrm>
                <a:off x="1064475" y="2345650"/>
                <a:ext cx="26925" cy="180300"/>
              </a:xfrm>
              <a:custGeom>
                <a:avLst/>
                <a:gdLst/>
                <a:ahLst/>
                <a:cxnLst/>
                <a:rect l="l" t="t" r="r" b="b"/>
                <a:pathLst>
                  <a:path w="1077" h="7212" extrusionOk="0">
                    <a:moveTo>
                      <a:pt x="1" y="1"/>
                    </a:moveTo>
                    <a:cubicBezTo>
                      <a:pt x="24" y="473"/>
                      <a:pt x="48" y="922"/>
                      <a:pt x="119" y="1395"/>
                    </a:cubicBezTo>
                    <a:cubicBezTo>
                      <a:pt x="143" y="1867"/>
                      <a:pt x="213" y="2316"/>
                      <a:pt x="261" y="2789"/>
                    </a:cubicBezTo>
                    <a:lnTo>
                      <a:pt x="615" y="5530"/>
                    </a:lnTo>
                    <a:cubicBezTo>
                      <a:pt x="686" y="6073"/>
                      <a:pt x="757" y="6593"/>
                      <a:pt x="851" y="7089"/>
                    </a:cubicBezTo>
                    <a:cubicBezTo>
                      <a:pt x="862" y="7174"/>
                      <a:pt x="911" y="7212"/>
                      <a:pt x="960" y="7212"/>
                    </a:cubicBezTo>
                    <a:cubicBezTo>
                      <a:pt x="1019" y="7212"/>
                      <a:pt x="1077" y="7156"/>
                      <a:pt x="1064" y="7065"/>
                    </a:cubicBezTo>
                    <a:cubicBezTo>
                      <a:pt x="946" y="6168"/>
                      <a:pt x="804" y="5246"/>
                      <a:pt x="686" y="4325"/>
                    </a:cubicBezTo>
                    <a:cubicBezTo>
                      <a:pt x="521" y="3403"/>
                      <a:pt x="402" y="2505"/>
                      <a:pt x="261" y="1584"/>
                    </a:cubicBezTo>
                    <a:cubicBezTo>
                      <a:pt x="166" y="1041"/>
                      <a:pt x="48" y="544"/>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9"/>
              <p:cNvSpPr/>
              <p:nvPr/>
            </p:nvSpPr>
            <p:spPr>
              <a:xfrm>
                <a:off x="1027850" y="2297825"/>
                <a:ext cx="20700" cy="273475"/>
              </a:xfrm>
              <a:custGeom>
                <a:avLst/>
                <a:gdLst/>
                <a:ahLst/>
                <a:cxnLst/>
                <a:rect l="l" t="t" r="r" b="b"/>
                <a:pathLst>
                  <a:path w="828" h="10939" extrusionOk="0">
                    <a:moveTo>
                      <a:pt x="804" y="0"/>
                    </a:moveTo>
                    <a:cubicBezTo>
                      <a:pt x="757" y="189"/>
                      <a:pt x="686" y="355"/>
                      <a:pt x="662" y="544"/>
                    </a:cubicBezTo>
                    <a:cubicBezTo>
                      <a:pt x="639" y="709"/>
                      <a:pt x="568" y="874"/>
                      <a:pt x="544" y="1040"/>
                    </a:cubicBezTo>
                    <a:cubicBezTo>
                      <a:pt x="473" y="1394"/>
                      <a:pt x="403" y="1749"/>
                      <a:pt x="355" y="2103"/>
                    </a:cubicBezTo>
                    <a:cubicBezTo>
                      <a:pt x="237" y="2812"/>
                      <a:pt x="190" y="3544"/>
                      <a:pt x="143" y="4253"/>
                    </a:cubicBezTo>
                    <a:cubicBezTo>
                      <a:pt x="1" y="5671"/>
                      <a:pt x="1" y="7136"/>
                      <a:pt x="95" y="8553"/>
                    </a:cubicBezTo>
                    <a:cubicBezTo>
                      <a:pt x="143" y="8955"/>
                      <a:pt x="166" y="9333"/>
                      <a:pt x="261" y="9758"/>
                    </a:cubicBezTo>
                    <a:cubicBezTo>
                      <a:pt x="284" y="9971"/>
                      <a:pt x="332" y="10136"/>
                      <a:pt x="379" y="10349"/>
                    </a:cubicBezTo>
                    <a:cubicBezTo>
                      <a:pt x="426" y="10562"/>
                      <a:pt x="497" y="10727"/>
                      <a:pt x="615" y="10916"/>
                    </a:cubicBezTo>
                    <a:cubicBezTo>
                      <a:pt x="638" y="10931"/>
                      <a:pt x="665" y="10939"/>
                      <a:pt x="691" y="10939"/>
                    </a:cubicBezTo>
                    <a:cubicBezTo>
                      <a:pt x="747" y="10939"/>
                      <a:pt x="797" y="10902"/>
                      <a:pt x="781" y="10821"/>
                    </a:cubicBezTo>
                    <a:cubicBezTo>
                      <a:pt x="757" y="10632"/>
                      <a:pt x="733" y="10467"/>
                      <a:pt x="662" y="10325"/>
                    </a:cubicBezTo>
                    <a:cubicBezTo>
                      <a:pt x="592" y="10136"/>
                      <a:pt x="568" y="9971"/>
                      <a:pt x="544" y="9805"/>
                    </a:cubicBezTo>
                    <a:cubicBezTo>
                      <a:pt x="473" y="9451"/>
                      <a:pt x="426" y="9144"/>
                      <a:pt x="403" y="8789"/>
                    </a:cubicBezTo>
                    <a:cubicBezTo>
                      <a:pt x="332" y="8081"/>
                      <a:pt x="308" y="7372"/>
                      <a:pt x="308" y="6663"/>
                    </a:cubicBezTo>
                    <a:cubicBezTo>
                      <a:pt x="308" y="5245"/>
                      <a:pt x="403" y="3828"/>
                      <a:pt x="544" y="2410"/>
                    </a:cubicBezTo>
                    <a:cubicBezTo>
                      <a:pt x="592" y="2008"/>
                      <a:pt x="639" y="1607"/>
                      <a:pt x="686" y="1229"/>
                    </a:cubicBezTo>
                    <a:cubicBezTo>
                      <a:pt x="710" y="1016"/>
                      <a:pt x="757" y="827"/>
                      <a:pt x="781" y="638"/>
                    </a:cubicBezTo>
                    <a:cubicBezTo>
                      <a:pt x="804" y="425"/>
                      <a:pt x="804" y="213"/>
                      <a:pt x="82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9"/>
              <p:cNvSpPr/>
              <p:nvPr/>
            </p:nvSpPr>
            <p:spPr>
              <a:xfrm>
                <a:off x="1044400" y="2379325"/>
                <a:ext cx="16550" cy="195775"/>
              </a:xfrm>
              <a:custGeom>
                <a:avLst/>
                <a:gdLst/>
                <a:ahLst/>
                <a:cxnLst/>
                <a:rect l="l" t="t" r="r" b="b"/>
                <a:pathLst>
                  <a:path w="662" h="7831" extrusionOk="0">
                    <a:moveTo>
                      <a:pt x="95" y="1"/>
                    </a:moveTo>
                    <a:cubicBezTo>
                      <a:pt x="95" y="261"/>
                      <a:pt x="24" y="497"/>
                      <a:pt x="24" y="757"/>
                    </a:cubicBezTo>
                    <a:cubicBezTo>
                      <a:pt x="24" y="993"/>
                      <a:pt x="0" y="1277"/>
                      <a:pt x="0" y="1513"/>
                    </a:cubicBezTo>
                    <a:cubicBezTo>
                      <a:pt x="0" y="2009"/>
                      <a:pt x="0" y="2505"/>
                      <a:pt x="24" y="3001"/>
                    </a:cubicBezTo>
                    <a:cubicBezTo>
                      <a:pt x="71" y="4017"/>
                      <a:pt x="142" y="5010"/>
                      <a:pt x="237" y="6026"/>
                    </a:cubicBezTo>
                    <a:cubicBezTo>
                      <a:pt x="308" y="6593"/>
                      <a:pt x="355" y="7183"/>
                      <a:pt x="473" y="7727"/>
                    </a:cubicBezTo>
                    <a:cubicBezTo>
                      <a:pt x="485" y="7802"/>
                      <a:pt x="537" y="7830"/>
                      <a:pt x="584" y="7830"/>
                    </a:cubicBezTo>
                    <a:cubicBezTo>
                      <a:pt x="625" y="7830"/>
                      <a:pt x="662" y="7808"/>
                      <a:pt x="662" y="7774"/>
                    </a:cubicBezTo>
                    <a:cubicBezTo>
                      <a:pt x="615" y="7254"/>
                      <a:pt x="544" y="6758"/>
                      <a:pt x="473" y="6262"/>
                    </a:cubicBezTo>
                    <a:cubicBezTo>
                      <a:pt x="426" y="5766"/>
                      <a:pt x="355" y="5246"/>
                      <a:pt x="331" y="4750"/>
                    </a:cubicBezTo>
                    <a:cubicBezTo>
                      <a:pt x="237" y="3757"/>
                      <a:pt x="189" y="2741"/>
                      <a:pt x="189" y="1749"/>
                    </a:cubicBezTo>
                    <a:cubicBezTo>
                      <a:pt x="189" y="1442"/>
                      <a:pt x="189" y="1182"/>
                      <a:pt x="142" y="875"/>
                    </a:cubicBezTo>
                    <a:cubicBezTo>
                      <a:pt x="142" y="733"/>
                      <a:pt x="142" y="591"/>
                      <a:pt x="119" y="450"/>
                    </a:cubicBezTo>
                    <a:cubicBezTo>
                      <a:pt x="119" y="284"/>
                      <a:pt x="95" y="142"/>
                      <a:pt x="9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9"/>
              <p:cNvSpPr/>
              <p:nvPr/>
            </p:nvSpPr>
            <p:spPr>
              <a:xfrm>
                <a:off x="1065675" y="2254700"/>
                <a:ext cx="188050" cy="282300"/>
              </a:xfrm>
              <a:custGeom>
                <a:avLst/>
                <a:gdLst/>
                <a:ahLst/>
                <a:cxnLst/>
                <a:rect l="l" t="t" r="r" b="b"/>
                <a:pathLst>
                  <a:path w="7522" h="11292" extrusionOk="0">
                    <a:moveTo>
                      <a:pt x="0" y="0"/>
                    </a:moveTo>
                    <a:cubicBezTo>
                      <a:pt x="402" y="780"/>
                      <a:pt x="780" y="1583"/>
                      <a:pt x="1181" y="2363"/>
                    </a:cubicBezTo>
                    <a:cubicBezTo>
                      <a:pt x="1607" y="3119"/>
                      <a:pt x="2056" y="3852"/>
                      <a:pt x="2528" y="4608"/>
                    </a:cubicBezTo>
                    <a:cubicBezTo>
                      <a:pt x="3426" y="6096"/>
                      <a:pt x="4442" y="7561"/>
                      <a:pt x="5482" y="8931"/>
                    </a:cubicBezTo>
                    <a:lnTo>
                      <a:pt x="6356" y="10089"/>
                    </a:lnTo>
                    <a:cubicBezTo>
                      <a:pt x="6663" y="10467"/>
                      <a:pt x="6970" y="10893"/>
                      <a:pt x="7301" y="11247"/>
                    </a:cubicBezTo>
                    <a:cubicBezTo>
                      <a:pt x="7340" y="11278"/>
                      <a:pt x="7380" y="11292"/>
                      <a:pt x="7413" y="11292"/>
                    </a:cubicBezTo>
                    <a:cubicBezTo>
                      <a:pt x="7479" y="11292"/>
                      <a:pt x="7521" y="11239"/>
                      <a:pt x="7490" y="11176"/>
                    </a:cubicBezTo>
                    <a:cubicBezTo>
                      <a:pt x="7206" y="10822"/>
                      <a:pt x="6946" y="10467"/>
                      <a:pt x="6687" y="10160"/>
                    </a:cubicBezTo>
                    <a:cubicBezTo>
                      <a:pt x="6427" y="9806"/>
                      <a:pt x="6143" y="9451"/>
                      <a:pt x="5883" y="9120"/>
                    </a:cubicBezTo>
                    <a:cubicBezTo>
                      <a:pt x="5363" y="8412"/>
                      <a:pt x="4844" y="7726"/>
                      <a:pt x="4347" y="6994"/>
                    </a:cubicBezTo>
                    <a:cubicBezTo>
                      <a:pt x="3355" y="5553"/>
                      <a:pt x="2410" y="4064"/>
                      <a:pt x="1512" y="2552"/>
                    </a:cubicBezTo>
                    <a:cubicBezTo>
                      <a:pt x="1276" y="2150"/>
                      <a:pt x="1040" y="1701"/>
                      <a:pt x="780" y="1300"/>
                    </a:cubicBezTo>
                    <a:cubicBezTo>
                      <a:pt x="520" y="875"/>
                      <a:pt x="284" y="426"/>
                      <a:pt x="4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9"/>
              <p:cNvSpPr/>
              <p:nvPr/>
            </p:nvSpPr>
            <p:spPr>
              <a:xfrm>
                <a:off x="1118225" y="2328525"/>
                <a:ext cx="112550" cy="144075"/>
              </a:xfrm>
              <a:custGeom>
                <a:avLst/>
                <a:gdLst/>
                <a:ahLst/>
                <a:cxnLst/>
                <a:rect l="l" t="t" r="r" b="b"/>
                <a:pathLst>
                  <a:path w="4502" h="5763" extrusionOk="0">
                    <a:moveTo>
                      <a:pt x="1" y="1"/>
                    </a:moveTo>
                    <a:lnTo>
                      <a:pt x="804" y="1135"/>
                    </a:lnTo>
                    <a:cubicBezTo>
                      <a:pt x="1064" y="1537"/>
                      <a:pt x="1324" y="1915"/>
                      <a:pt x="1631" y="2269"/>
                    </a:cubicBezTo>
                    <a:lnTo>
                      <a:pt x="3309" y="4490"/>
                    </a:lnTo>
                    <a:lnTo>
                      <a:pt x="4277" y="5719"/>
                    </a:lnTo>
                    <a:cubicBezTo>
                      <a:pt x="4303" y="5750"/>
                      <a:pt x="4331" y="5763"/>
                      <a:pt x="4358" y="5763"/>
                    </a:cubicBezTo>
                    <a:cubicBezTo>
                      <a:pt x="4434" y="5763"/>
                      <a:pt x="4501" y="5664"/>
                      <a:pt x="4466" y="5577"/>
                    </a:cubicBezTo>
                    <a:cubicBezTo>
                      <a:pt x="3899" y="4844"/>
                      <a:pt x="3309" y="4088"/>
                      <a:pt x="2742" y="3379"/>
                    </a:cubicBezTo>
                    <a:cubicBezTo>
                      <a:pt x="2198" y="2647"/>
                      <a:pt x="1608" y="1938"/>
                      <a:pt x="1040" y="1206"/>
                    </a:cubicBezTo>
                    <a:cubicBezTo>
                      <a:pt x="710" y="780"/>
                      <a:pt x="355" y="402"/>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9"/>
              <p:cNvSpPr/>
              <p:nvPr/>
            </p:nvSpPr>
            <p:spPr>
              <a:xfrm>
                <a:off x="1081600" y="2293675"/>
                <a:ext cx="134525" cy="239525"/>
              </a:xfrm>
              <a:custGeom>
                <a:avLst/>
                <a:gdLst/>
                <a:ahLst/>
                <a:cxnLst/>
                <a:rect l="l" t="t" r="r" b="b"/>
                <a:pathLst>
                  <a:path w="5381" h="9581" extrusionOk="0">
                    <a:moveTo>
                      <a:pt x="1" y="1"/>
                    </a:moveTo>
                    <a:cubicBezTo>
                      <a:pt x="25" y="166"/>
                      <a:pt x="48" y="355"/>
                      <a:pt x="119" y="521"/>
                    </a:cubicBezTo>
                    <a:cubicBezTo>
                      <a:pt x="166" y="710"/>
                      <a:pt x="190" y="851"/>
                      <a:pt x="261" y="1017"/>
                    </a:cubicBezTo>
                    <a:cubicBezTo>
                      <a:pt x="379" y="1371"/>
                      <a:pt x="497" y="1702"/>
                      <a:pt x="639" y="2056"/>
                    </a:cubicBezTo>
                    <a:cubicBezTo>
                      <a:pt x="899" y="2741"/>
                      <a:pt x="1206" y="3379"/>
                      <a:pt x="1489" y="4041"/>
                    </a:cubicBezTo>
                    <a:cubicBezTo>
                      <a:pt x="2127" y="5341"/>
                      <a:pt x="2836" y="6569"/>
                      <a:pt x="3616" y="7750"/>
                    </a:cubicBezTo>
                    <a:lnTo>
                      <a:pt x="4325" y="8743"/>
                    </a:lnTo>
                    <a:cubicBezTo>
                      <a:pt x="4443" y="8885"/>
                      <a:pt x="4608" y="9026"/>
                      <a:pt x="4726" y="9168"/>
                    </a:cubicBezTo>
                    <a:cubicBezTo>
                      <a:pt x="4868" y="9334"/>
                      <a:pt x="5010" y="9452"/>
                      <a:pt x="5199" y="9570"/>
                    </a:cubicBezTo>
                    <a:cubicBezTo>
                      <a:pt x="5214" y="9577"/>
                      <a:pt x="5229" y="9581"/>
                      <a:pt x="5244" y="9581"/>
                    </a:cubicBezTo>
                    <a:cubicBezTo>
                      <a:pt x="5320" y="9581"/>
                      <a:pt x="5380" y="9488"/>
                      <a:pt x="5341" y="9428"/>
                    </a:cubicBezTo>
                    <a:cubicBezTo>
                      <a:pt x="5223" y="9310"/>
                      <a:pt x="5104" y="9144"/>
                      <a:pt x="4986" y="9026"/>
                    </a:cubicBezTo>
                    <a:cubicBezTo>
                      <a:pt x="4868" y="8908"/>
                      <a:pt x="4750" y="8766"/>
                      <a:pt x="4632" y="8648"/>
                    </a:cubicBezTo>
                    <a:cubicBezTo>
                      <a:pt x="4396" y="8388"/>
                      <a:pt x="4183" y="8105"/>
                      <a:pt x="4018" y="7821"/>
                    </a:cubicBezTo>
                    <a:cubicBezTo>
                      <a:pt x="3592" y="7231"/>
                      <a:pt x="3238" y="6640"/>
                      <a:pt x="2884" y="6026"/>
                    </a:cubicBezTo>
                    <a:cubicBezTo>
                      <a:pt x="2175" y="4773"/>
                      <a:pt x="1537" y="3498"/>
                      <a:pt x="970" y="2198"/>
                    </a:cubicBezTo>
                    <a:cubicBezTo>
                      <a:pt x="828" y="1844"/>
                      <a:pt x="639" y="1466"/>
                      <a:pt x="497" y="1088"/>
                    </a:cubicBezTo>
                    <a:cubicBezTo>
                      <a:pt x="426" y="899"/>
                      <a:pt x="355" y="733"/>
                      <a:pt x="284" y="544"/>
                    </a:cubicBezTo>
                    <a:cubicBezTo>
                      <a:pt x="190" y="379"/>
                      <a:pt x="119" y="166"/>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9"/>
              <p:cNvSpPr/>
              <p:nvPr/>
            </p:nvSpPr>
            <p:spPr>
              <a:xfrm>
                <a:off x="1120600" y="2366925"/>
                <a:ext cx="108900" cy="163425"/>
              </a:xfrm>
              <a:custGeom>
                <a:avLst/>
                <a:gdLst/>
                <a:ahLst/>
                <a:cxnLst/>
                <a:rect l="l" t="t" r="r" b="b"/>
                <a:pathLst>
                  <a:path w="4356" h="6537" extrusionOk="0">
                    <a:moveTo>
                      <a:pt x="0" y="1"/>
                    </a:moveTo>
                    <a:cubicBezTo>
                      <a:pt x="119" y="237"/>
                      <a:pt x="213" y="473"/>
                      <a:pt x="331" y="709"/>
                    </a:cubicBezTo>
                    <a:cubicBezTo>
                      <a:pt x="449" y="898"/>
                      <a:pt x="567" y="1135"/>
                      <a:pt x="686" y="1347"/>
                    </a:cubicBezTo>
                    <a:cubicBezTo>
                      <a:pt x="945" y="1796"/>
                      <a:pt x="1182" y="2245"/>
                      <a:pt x="1465" y="2647"/>
                    </a:cubicBezTo>
                    <a:cubicBezTo>
                      <a:pt x="2009" y="3497"/>
                      <a:pt x="2552" y="4324"/>
                      <a:pt x="3190" y="5151"/>
                    </a:cubicBezTo>
                    <a:cubicBezTo>
                      <a:pt x="3521" y="5624"/>
                      <a:pt x="3875" y="6096"/>
                      <a:pt x="4253" y="6522"/>
                    </a:cubicBezTo>
                    <a:cubicBezTo>
                      <a:pt x="4253" y="6532"/>
                      <a:pt x="4259" y="6537"/>
                      <a:pt x="4267" y="6537"/>
                    </a:cubicBezTo>
                    <a:cubicBezTo>
                      <a:pt x="4296" y="6537"/>
                      <a:pt x="4356" y="6477"/>
                      <a:pt x="4301" y="6404"/>
                    </a:cubicBezTo>
                    <a:cubicBezTo>
                      <a:pt x="4041" y="5978"/>
                      <a:pt x="3710" y="5600"/>
                      <a:pt x="3426" y="5199"/>
                    </a:cubicBezTo>
                    <a:lnTo>
                      <a:pt x="2528" y="3946"/>
                    </a:lnTo>
                    <a:cubicBezTo>
                      <a:pt x="1961" y="3119"/>
                      <a:pt x="1418" y="2292"/>
                      <a:pt x="922" y="1442"/>
                    </a:cubicBezTo>
                    <a:lnTo>
                      <a:pt x="473" y="733"/>
                    </a:lnTo>
                    <a:cubicBezTo>
                      <a:pt x="378" y="615"/>
                      <a:pt x="331" y="497"/>
                      <a:pt x="237" y="355"/>
                    </a:cubicBezTo>
                    <a:cubicBezTo>
                      <a:pt x="142" y="237"/>
                      <a:pt x="48" y="95"/>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9"/>
              <p:cNvSpPr/>
              <p:nvPr/>
            </p:nvSpPr>
            <p:spPr>
              <a:xfrm>
                <a:off x="1073925" y="2247025"/>
                <a:ext cx="303275" cy="153275"/>
              </a:xfrm>
              <a:custGeom>
                <a:avLst/>
                <a:gdLst/>
                <a:ahLst/>
                <a:cxnLst/>
                <a:rect l="l" t="t" r="r" b="b"/>
                <a:pathLst>
                  <a:path w="12131" h="6131" extrusionOk="0">
                    <a:moveTo>
                      <a:pt x="24" y="0"/>
                    </a:moveTo>
                    <a:cubicBezTo>
                      <a:pt x="24" y="0"/>
                      <a:pt x="1" y="0"/>
                      <a:pt x="24" y="24"/>
                    </a:cubicBezTo>
                    <a:cubicBezTo>
                      <a:pt x="781" y="544"/>
                      <a:pt x="1489" y="1040"/>
                      <a:pt x="2245" y="1489"/>
                    </a:cubicBezTo>
                    <a:cubicBezTo>
                      <a:pt x="2978" y="1914"/>
                      <a:pt x="3758" y="2363"/>
                      <a:pt x="4514" y="2788"/>
                    </a:cubicBezTo>
                    <a:cubicBezTo>
                      <a:pt x="6049" y="3615"/>
                      <a:pt x="7656" y="4371"/>
                      <a:pt x="9286" y="5056"/>
                    </a:cubicBezTo>
                    <a:cubicBezTo>
                      <a:pt x="9712" y="5269"/>
                      <a:pt x="10184" y="5434"/>
                      <a:pt x="10633" y="5623"/>
                    </a:cubicBezTo>
                    <a:cubicBezTo>
                      <a:pt x="11106" y="5789"/>
                      <a:pt x="11555" y="6002"/>
                      <a:pt x="12027" y="6120"/>
                    </a:cubicBezTo>
                    <a:cubicBezTo>
                      <a:pt x="12035" y="6127"/>
                      <a:pt x="12043" y="6131"/>
                      <a:pt x="12051" y="6131"/>
                    </a:cubicBezTo>
                    <a:cubicBezTo>
                      <a:pt x="12093" y="6131"/>
                      <a:pt x="12130" y="6041"/>
                      <a:pt x="12051" y="6002"/>
                    </a:cubicBezTo>
                    <a:cubicBezTo>
                      <a:pt x="11673" y="5812"/>
                      <a:pt x="11247" y="5671"/>
                      <a:pt x="10846" y="5505"/>
                    </a:cubicBezTo>
                    <a:cubicBezTo>
                      <a:pt x="10420" y="5316"/>
                      <a:pt x="10019" y="5175"/>
                      <a:pt x="9641" y="4986"/>
                    </a:cubicBezTo>
                    <a:cubicBezTo>
                      <a:pt x="8837" y="4678"/>
                      <a:pt x="8034" y="4324"/>
                      <a:pt x="7231" y="3922"/>
                    </a:cubicBezTo>
                    <a:cubicBezTo>
                      <a:pt x="5648" y="3190"/>
                      <a:pt x="4112" y="2363"/>
                      <a:pt x="2576" y="1512"/>
                    </a:cubicBezTo>
                    <a:cubicBezTo>
                      <a:pt x="2151" y="1276"/>
                      <a:pt x="1749" y="1016"/>
                      <a:pt x="1300" y="780"/>
                    </a:cubicBezTo>
                    <a:cubicBezTo>
                      <a:pt x="851" y="544"/>
                      <a:pt x="450" y="260"/>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9"/>
              <p:cNvSpPr/>
              <p:nvPr/>
            </p:nvSpPr>
            <p:spPr>
              <a:xfrm>
                <a:off x="1156625" y="2286000"/>
                <a:ext cx="167900" cy="70875"/>
              </a:xfrm>
              <a:custGeom>
                <a:avLst/>
                <a:gdLst/>
                <a:ahLst/>
                <a:cxnLst/>
                <a:rect l="l" t="t" r="r" b="b"/>
                <a:pathLst>
                  <a:path w="6716" h="2835" extrusionOk="0">
                    <a:moveTo>
                      <a:pt x="1" y="1"/>
                    </a:moveTo>
                    <a:cubicBezTo>
                      <a:pt x="426" y="213"/>
                      <a:pt x="828" y="426"/>
                      <a:pt x="1277" y="591"/>
                    </a:cubicBezTo>
                    <a:cubicBezTo>
                      <a:pt x="1678" y="804"/>
                      <a:pt x="2127" y="969"/>
                      <a:pt x="2552" y="1158"/>
                    </a:cubicBezTo>
                    <a:lnTo>
                      <a:pt x="5104" y="2222"/>
                    </a:lnTo>
                    <a:cubicBezTo>
                      <a:pt x="5624" y="2434"/>
                      <a:pt x="6097" y="2647"/>
                      <a:pt x="6593" y="2812"/>
                    </a:cubicBezTo>
                    <a:cubicBezTo>
                      <a:pt x="6608" y="2828"/>
                      <a:pt x="6622" y="2834"/>
                      <a:pt x="6635" y="2834"/>
                    </a:cubicBezTo>
                    <a:cubicBezTo>
                      <a:pt x="6698" y="2834"/>
                      <a:pt x="6715" y="2659"/>
                      <a:pt x="6616" y="2600"/>
                    </a:cubicBezTo>
                    <a:cubicBezTo>
                      <a:pt x="5766" y="2245"/>
                      <a:pt x="4915" y="1891"/>
                      <a:pt x="4041" y="1560"/>
                    </a:cubicBezTo>
                    <a:cubicBezTo>
                      <a:pt x="3190" y="1206"/>
                      <a:pt x="2340" y="898"/>
                      <a:pt x="1489" y="544"/>
                    </a:cubicBezTo>
                    <a:cubicBezTo>
                      <a:pt x="969" y="355"/>
                      <a:pt x="473" y="190"/>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9"/>
              <p:cNvSpPr/>
              <p:nvPr/>
            </p:nvSpPr>
            <p:spPr>
              <a:xfrm>
                <a:off x="1105825" y="2274200"/>
                <a:ext cx="236300" cy="141775"/>
              </a:xfrm>
              <a:custGeom>
                <a:avLst/>
                <a:gdLst/>
                <a:ahLst/>
                <a:cxnLst/>
                <a:rect l="l" t="t" r="r" b="b"/>
                <a:pathLst>
                  <a:path w="9452" h="5671" extrusionOk="0">
                    <a:moveTo>
                      <a:pt x="1" y="0"/>
                    </a:moveTo>
                    <a:lnTo>
                      <a:pt x="1" y="0"/>
                    </a:lnTo>
                    <a:cubicBezTo>
                      <a:pt x="119" y="142"/>
                      <a:pt x="237" y="260"/>
                      <a:pt x="379" y="425"/>
                    </a:cubicBezTo>
                    <a:cubicBezTo>
                      <a:pt x="497" y="543"/>
                      <a:pt x="639" y="662"/>
                      <a:pt x="757" y="780"/>
                    </a:cubicBezTo>
                    <a:cubicBezTo>
                      <a:pt x="1040" y="1016"/>
                      <a:pt x="1324" y="1252"/>
                      <a:pt x="1584" y="1489"/>
                    </a:cubicBezTo>
                    <a:cubicBezTo>
                      <a:pt x="2151" y="1937"/>
                      <a:pt x="2741" y="2363"/>
                      <a:pt x="3332" y="2788"/>
                    </a:cubicBezTo>
                    <a:cubicBezTo>
                      <a:pt x="4514" y="3568"/>
                      <a:pt x="5742" y="4324"/>
                      <a:pt x="7042" y="4938"/>
                    </a:cubicBezTo>
                    <a:cubicBezTo>
                      <a:pt x="7396" y="5127"/>
                      <a:pt x="7798" y="5293"/>
                      <a:pt x="8176" y="5411"/>
                    </a:cubicBezTo>
                    <a:cubicBezTo>
                      <a:pt x="8341" y="5458"/>
                      <a:pt x="8554" y="5529"/>
                      <a:pt x="8743" y="5576"/>
                    </a:cubicBezTo>
                    <a:cubicBezTo>
                      <a:pt x="8932" y="5647"/>
                      <a:pt x="9121" y="5671"/>
                      <a:pt x="9334" y="5671"/>
                    </a:cubicBezTo>
                    <a:cubicBezTo>
                      <a:pt x="9428" y="5671"/>
                      <a:pt x="9452" y="5529"/>
                      <a:pt x="9357" y="5505"/>
                    </a:cubicBezTo>
                    <a:cubicBezTo>
                      <a:pt x="9192" y="5434"/>
                      <a:pt x="9026" y="5387"/>
                      <a:pt x="8861" y="5363"/>
                    </a:cubicBezTo>
                    <a:cubicBezTo>
                      <a:pt x="8672" y="5293"/>
                      <a:pt x="8530" y="5269"/>
                      <a:pt x="8365" y="5198"/>
                    </a:cubicBezTo>
                    <a:cubicBezTo>
                      <a:pt x="8034" y="5080"/>
                      <a:pt x="7703" y="4938"/>
                      <a:pt x="7372" y="4796"/>
                    </a:cubicBezTo>
                    <a:cubicBezTo>
                      <a:pt x="6734" y="4489"/>
                      <a:pt x="6097" y="4135"/>
                      <a:pt x="5482" y="3780"/>
                    </a:cubicBezTo>
                    <a:cubicBezTo>
                      <a:pt x="4254" y="3072"/>
                      <a:pt x="3072" y="2292"/>
                      <a:pt x="1915" y="1441"/>
                    </a:cubicBezTo>
                    <a:cubicBezTo>
                      <a:pt x="1584" y="1229"/>
                      <a:pt x="1277" y="992"/>
                      <a:pt x="969" y="709"/>
                    </a:cubicBezTo>
                    <a:cubicBezTo>
                      <a:pt x="828" y="591"/>
                      <a:pt x="686" y="473"/>
                      <a:pt x="497" y="354"/>
                    </a:cubicBezTo>
                    <a:cubicBezTo>
                      <a:pt x="355" y="236"/>
                      <a:pt x="166" y="118"/>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9"/>
              <p:cNvSpPr/>
              <p:nvPr/>
            </p:nvSpPr>
            <p:spPr>
              <a:xfrm>
                <a:off x="1176125" y="2318500"/>
                <a:ext cx="176875" cy="88825"/>
              </a:xfrm>
              <a:custGeom>
                <a:avLst/>
                <a:gdLst/>
                <a:ahLst/>
                <a:cxnLst/>
                <a:rect l="l" t="t" r="r" b="b"/>
                <a:pathLst>
                  <a:path w="7075" h="3553" extrusionOk="0">
                    <a:moveTo>
                      <a:pt x="0" y="0"/>
                    </a:moveTo>
                    <a:lnTo>
                      <a:pt x="0" y="0"/>
                    </a:lnTo>
                    <a:cubicBezTo>
                      <a:pt x="189" y="165"/>
                      <a:pt x="402" y="307"/>
                      <a:pt x="638" y="449"/>
                    </a:cubicBezTo>
                    <a:cubicBezTo>
                      <a:pt x="851" y="591"/>
                      <a:pt x="1064" y="709"/>
                      <a:pt x="1253" y="827"/>
                    </a:cubicBezTo>
                    <a:cubicBezTo>
                      <a:pt x="1702" y="1111"/>
                      <a:pt x="2150" y="1347"/>
                      <a:pt x="2599" y="1583"/>
                    </a:cubicBezTo>
                    <a:cubicBezTo>
                      <a:pt x="3474" y="2056"/>
                      <a:pt x="4395" y="2481"/>
                      <a:pt x="5317" y="2906"/>
                    </a:cubicBezTo>
                    <a:cubicBezTo>
                      <a:pt x="5836" y="3143"/>
                      <a:pt x="6332" y="3379"/>
                      <a:pt x="6900" y="3544"/>
                    </a:cubicBezTo>
                    <a:cubicBezTo>
                      <a:pt x="6911" y="3550"/>
                      <a:pt x="6923" y="3553"/>
                      <a:pt x="6934" y="3553"/>
                    </a:cubicBezTo>
                    <a:cubicBezTo>
                      <a:pt x="7014" y="3553"/>
                      <a:pt x="7074" y="3420"/>
                      <a:pt x="6970" y="3379"/>
                    </a:cubicBezTo>
                    <a:cubicBezTo>
                      <a:pt x="6522" y="3143"/>
                      <a:pt x="6049" y="2953"/>
                      <a:pt x="5576" y="2788"/>
                    </a:cubicBezTo>
                    <a:cubicBezTo>
                      <a:pt x="5104" y="2575"/>
                      <a:pt x="4655" y="2363"/>
                      <a:pt x="4182" y="2174"/>
                    </a:cubicBezTo>
                    <a:cubicBezTo>
                      <a:pt x="3261" y="1725"/>
                      <a:pt x="2387" y="1276"/>
                      <a:pt x="1489" y="803"/>
                    </a:cubicBezTo>
                    <a:cubicBezTo>
                      <a:pt x="1253" y="662"/>
                      <a:pt x="993" y="544"/>
                      <a:pt x="756" y="402"/>
                    </a:cubicBezTo>
                    <a:cubicBezTo>
                      <a:pt x="638" y="331"/>
                      <a:pt x="497" y="236"/>
                      <a:pt x="378" y="189"/>
                    </a:cubicBezTo>
                    <a:cubicBezTo>
                      <a:pt x="237" y="118"/>
                      <a:pt x="118" y="71"/>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9"/>
              <p:cNvSpPr/>
              <p:nvPr/>
            </p:nvSpPr>
            <p:spPr>
              <a:xfrm>
                <a:off x="1077475" y="2216900"/>
                <a:ext cx="337875" cy="25075"/>
              </a:xfrm>
              <a:custGeom>
                <a:avLst/>
                <a:gdLst/>
                <a:ahLst/>
                <a:cxnLst/>
                <a:rect l="l" t="t" r="r" b="b"/>
                <a:pathLst>
                  <a:path w="13515" h="1003" extrusionOk="0">
                    <a:moveTo>
                      <a:pt x="13421" y="0"/>
                    </a:moveTo>
                    <a:cubicBezTo>
                      <a:pt x="12972" y="24"/>
                      <a:pt x="12547" y="118"/>
                      <a:pt x="12121" y="166"/>
                    </a:cubicBezTo>
                    <a:cubicBezTo>
                      <a:pt x="11673" y="236"/>
                      <a:pt x="11224" y="284"/>
                      <a:pt x="10822" y="355"/>
                    </a:cubicBezTo>
                    <a:cubicBezTo>
                      <a:pt x="9948" y="473"/>
                      <a:pt x="9073" y="567"/>
                      <a:pt x="8223" y="614"/>
                    </a:cubicBezTo>
                    <a:cubicBezTo>
                      <a:pt x="6474" y="756"/>
                      <a:pt x="4702" y="827"/>
                      <a:pt x="2954" y="851"/>
                    </a:cubicBezTo>
                    <a:lnTo>
                      <a:pt x="1513" y="851"/>
                    </a:lnTo>
                    <a:cubicBezTo>
                      <a:pt x="1017" y="851"/>
                      <a:pt x="497" y="851"/>
                      <a:pt x="24" y="827"/>
                    </a:cubicBezTo>
                    <a:cubicBezTo>
                      <a:pt x="1" y="827"/>
                      <a:pt x="1" y="851"/>
                      <a:pt x="24" y="851"/>
                    </a:cubicBezTo>
                    <a:cubicBezTo>
                      <a:pt x="922" y="922"/>
                      <a:pt x="1796" y="969"/>
                      <a:pt x="2694" y="993"/>
                    </a:cubicBezTo>
                    <a:cubicBezTo>
                      <a:pt x="2943" y="999"/>
                      <a:pt x="3196" y="1002"/>
                      <a:pt x="3451" y="1002"/>
                    </a:cubicBezTo>
                    <a:cubicBezTo>
                      <a:pt x="4067" y="1002"/>
                      <a:pt x="4692" y="986"/>
                      <a:pt x="5293" y="969"/>
                    </a:cubicBezTo>
                    <a:cubicBezTo>
                      <a:pt x="7042" y="922"/>
                      <a:pt x="8814" y="804"/>
                      <a:pt x="10538" y="591"/>
                    </a:cubicBezTo>
                    <a:cubicBezTo>
                      <a:pt x="11011" y="520"/>
                      <a:pt x="11531" y="473"/>
                      <a:pt x="12003" y="378"/>
                    </a:cubicBezTo>
                    <a:cubicBezTo>
                      <a:pt x="12499" y="331"/>
                      <a:pt x="12972" y="236"/>
                      <a:pt x="13468" y="118"/>
                    </a:cubicBezTo>
                    <a:cubicBezTo>
                      <a:pt x="13472" y="120"/>
                      <a:pt x="13475" y="121"/>
                      <a:pt x="13478" y="121"/>
                    </a:cubicBezTo>
                    <a:cubicBezTo>
                      <a:pt x="13515" y="121"/>
                      <a:pt x="13508" y="0"/>
                      <a:pt x="1342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9"/>
              <p:cNvSpPr/>
              <p:nvPr/>
            </p:nvSpPr>
            <p:spPr>
              <a:xfrm>
                <a:off x="1166675" y="2204325"/>
                <a:ext cx="181525" cy="26775"/>
              </a:xfrm>
              <a:custGeom>
                <a:avLst/>
                <a:gdLst/>
                <a:ahLst/>
                <a:cxnLst/>
                <a:rect l="l" t="t" r="r" b="b"/>
                <a:pathLst>
                  <a:path w="7261" h="1071" extrusionOk="0">
                    <a:moveTo>
                      <a:pt x="7102" y="1"/>
                    </a:moveTo>
                    <a:cubicBezTo>
                      <a:pt x="7090" y="1"/>
                      <a:pt x="7078" y="3"/>
                      <a:pt x="7065" y="7"/>
                    </a:cubicBezTo>
                    <a:cubicBezTo>
                      <a:pt x="6167" y="125"/>
                      <a:pt x="5246" y="267"/>
                      <a:pt x="4324" y="385"/>
                    </a:cubicBezTo>
                    <a:cubicBezTo>
                      <a:pt x="3403" y="527"/>
                      <a:pt x="2481" y="645"/>
                      <a:pt x="1583" y="787"/>
                    </a:cubicBezTo>
                    <a:cubicBezTo>
                      <a:pt x="1040" y="881"/>
                      <a:pt x="544" y="999"/>
                      <a:pt x="0" y="1070"/>
                    </a:cubicBezTo>
                    <a:cubicBezTo>
                      <a:pt x="473" y="1023"/>
                      <a:pt x="922" y="999"/>
                      <a:pt x="1394" y="952"/>
                    </a:cubicBezTo>
                    <a:cubicBezTo>
                      <a:pt x="1867" y="905"/>
                      <a:pt x="2316" y="858"/>
                      <a:pt x="2788" y="787"/>
                    </a:cubicBezTo>
                    <a:lnTo>
                      <a:pt x="5529" y="432"/>
                    </a:lnTo>
                    <a:cubicBezTo>
                      <a:pt x="6073" y="385"/>
                      <a:pt x="6592" y="291"/>
                      <a:pt x="7089" y="196"/>
                    </a:cubicBezTo>
                    <a:cubicBezTo>
                      <a:pt x="7260" y="196"/>
                      <a:pt x="7217" y="1"/>
                      <a:pt x="710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9"/>
              <p:cNvSpPr/>
              <p:nvPr/>
            </p:nvSpPr>
            <p:spPr>
              <a:xfrm>
                <a:off x="1118825" y="2246425"/>
                <a:ext cx="274025" cy="20050"/>
              </a:xfrm>
              <a:custGeom>
                <a:avLst/>
                <a:gdLst/>
                <a:ahLst/>
                <a:cxnLst/>
                <a:rect l="l" t="t" r="r" b="b"/>
                <a:pathLst>
                  <a:path w="10961" h="802" extrusionOk="0">
                    <a:moveTo>
                      <a:pt x="0" y="1"/>
                    </a:moveTo>
                    <a:lnTo>
                      <a:pt x="0" y="24"/>
                    </a:lnTo>
                    <a:cubicBezTo>
                      <a:pt x="190" y="95"/>
                      <a:pt x="355" y="142"/>
                      <a:pt x="544" y="166"/>
                    </a:cubicBezTo>
                    <a:cubicBezTo>
                      <a:pt x="709" y="213"/>
                      <a:pt x="875" y="260"/>
                      <a:pt x="1040" y="284"/>
                    </a:cubicBezTo>
                    <a:cubicBezTo>
                      <a:pt x="1395" y="355"/>
                      <a:pt x="1749" y="449"/>
                      <a:pt x="2103" y="473"/>
                    </a:cubicBezTo>
                    <a:cubicBezTo>
                      <a:pt x="2812" y="591"/>
                      <a:pt x="3545" y="638"/>
                      <a:pt x="4253" y="709"/>
                    </a:cubicBezTo>
                    <a:cubicBezTo>
                      <a:pt x="5002" y="772"/>
                      <a:pt x="5763" y="801"/>
                      <a:pt x="6524" y="801"/>
                    </a:cubicBezTo>
                    <a:cubicBezTo>
                      <a:pt x="7204" y="801"/>
                      <a:pt x="7884" y="778"/>
                      <a:pt x="8554" y="733"/>
                    </a:cubicBezTo>
                    <a:cubicBezTo>
                      <a:pt x="8955" y="709"/>
                      <a:pt x="9333" y="686"/>
                      <a:pt x="9759" y="591"/>
                    </a:cubicBezTo>
                    <a:cubicBezTo>
                      <a:pt x="9971" y="568"/>
                      <a:pt x="10137" y="497"/>
                      <a:pt x="10349" y="473"/>
                    </a:cubicBezTo>
                    <a:cubicBezTo>
                      <a:pt x="10562" y="402"/>
                      <a:pt x="10727" y="355"/>
                      <a:pt x="10916" y="237"/>
                    </a:cubicBezTo>
                    <a:cubicBezTo>
                      <a:pt x="10960" y="171"/>
                      <a:pt x="10903" y="45"/>
                      <a:pt x="10838" y="45"/>
                    </a:cubicBezTo>
                    <a:cubicBezTo>
                      <a:pt x="10833" y="45"/>
                      <a:pt x="10827" y="46"/>
                      <a:pt x="10822" y="48"/>
                    </a:cubicBezTo>
                    <a:cubicBezTo>
                      <a:pt x="10633" y="95"/>
                      <a:pt x="10467" y="119"/>
                      <a:pt x="10326" y="166"/>
                    </a:cubicBezTo>
                    <a:cubicBezTo>
                      <a:pt x="10137" y="237"/>
                      <a:pt x="9971" y="260"/>
                      <a:pt x="9806" y="284"/>
                    </a:cubicBezTo>
                    <a:cubicBezTo>
                      <a:pt x="9451" y="355"/>
                      <a:pt x="9144" y="402"/>
                      <a:pt x="8790" y="449"/>
                    </a:cubicBezTo>
                    <a:cubicBezTo>
                      <a:pt x="8081" y="497"/>
                      <a:pt x="7372" y="520"/>
                      <a:pt x="6663" y="520"/>
                    </a:cubicBezTo>
                    <a:cubicBezTo>
                      <a:pt x="5246" y="520"/>
                      <a:pt x="3828" y="449"/>
                      <a:pt x="2410" y="284"/>
                    </a:cubicBezTo>
                    <a:cubicBezTo>
                      <a:pt x="2009" y="237"/>
                      <a:pt x="1607" y="213"/>
                      <a:pt x="1229" y="142"/>
                    </a:cubicBezTo>
                    <a:cubicBezTo>
                      <a:pt x="1016" y="119"/>
                      <a:pt x="827" y="95"/>
                      <a:pt x="638" y="48"/>
                    </a:cubicBezTo>
                    <a:cubicBezTo>
                      <a:pt x="426" y="24"/>
                      <a:pt x="213" y="2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9"/>
              <p:cNvSpPr/>
              <p:nvPr/>
            </p:nvSpPr>
            <p:spPr>
              <a:xfrm>
                <a:off x="1200350" y="2234600"/>
                <a:ext cx="196125" cy="15975"/>
              </a:xfrm>
              <a:custGeom>
                <a:avLst/>
                <a:gdLst/>
                <a:ahLst/>
                <a:cxnLst/>
                <a:rect l="l" t="t" r="r" b="b"/>
                <a:pathLst>
                  <a:path w="7845" h="639" extrusionOk="0">
                    <a:moveTo>
                      <a:pt x="7773" y="1"/>
                    </a:moveTo>
                    <a:cubicBezTo>
                      <a:pt x="7254" y="25"/>
                      <a:pt x="6758" y="119"/>
                      <a:pt x="6261" y="166"/>
                    </a:cubicBezTo>
                    <a:cubicBezTo>
                      <a:pt x="5765" y="237"/>
                      <a:pt x="5245" y="285"/>
                      <a:pt x="4749" y="332"/>
                    </a:cubicBezTo>
                    <a:cubicBezTo>
                      <a:pt x="3757" y="403"/>
                      <a:pt x="2741" y="474"/>
                      <a:pt x="1748" y="474"/>
                    </a:cubicBezTo>
                    <a:cubicBezTo>
                      <a:pt x="1441" y="474"/>
                      <a:pt x="1181" y="474"/>
                      <a:pt x="874" y="497"/>
                    </a:cubicBezTo>
                    <a:cubicBezTo>
                      <a:pt x="733" y="497"/>
                      <a:pt x="591" y="497"/>
                      <a:pt x="449" y="521"/>
                    </a:cubicBezTo>
                    <a:cubicBezTo>
                      <a:pt x="284" y="521"/>
                      <a:pt x="142" y="544"/>
                      <a:pt x="0" y="544"/>
                    </a:cubicBezTo>
                    <a:cubicBezTo>
                      <a:pt x="260" y="544"/>
                      <a:pt x="496" y="615"/>
                      <a:pt x="756" y="615"/>
                    </a:cubicBezTo>
                    <a:cubicBezTo>
                      <a:pt x="992" y="615"/>
                      <a:pt x="1276" y="639"/>
                      <a:pt x="1512" y="639"/>
                    </a:cubicBezTo>
                    <a:cubicBezTo>
                      <a:pt x="2008" y="639"/>
                      <a:pt x="2505" y="639"/>
                      <a:pt x="3001" y="615"/>
                    </a:cubicBezTo>
                    <a:cubicBezTo>
                      <a:pt x="4017" y="592"/>
                      <a:pt x="5009" y="497"/>
                      <a:pt x="6025" y="403"/>
                    </a:cubicBezTo>
                    <a:cubicBezTo>
                      <a:pt x="6592" y="355"/>
                      <a:pt x="7183" y="285"/>
                      <a:pt x="7726" y="166"/>
                    </a:cubicBezTo>
                    <a:cubicBezTo>
                      <a:pt x="7844" y="166"/>
                      <a:pt x="7844" y="1"/>
                      <a:pt x="777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9"/>
              <p:cNvSpPr/>
              <p:nvPr/>
            </p:nvSpPr>
            <p:spPr>
              <a:xfrm>
                <a:off x="783325" y="1962700"/>
                <a:ext cx="550525" cy="547375"/>
              </a:xfrm>
              <a:custGeom>
                <a:avLst/>
                <a:gdLst/>
                <a:ahLst/>
                <a:cxnLst/>
                <a:rect l="l" t="t" r="r" b="b"/>
                <a:pathLst>
                  <a:path w="22021" h="21895" extrusionOk="0">
                    <a:moveTo>
                      <a:pt x="13137" y="1"/>
                    </a:moveTo>
                    <a:cubicBezTo>
                      <a:pt x="12863" y="1"/>
                      <a:pt x="12626" y="198"/>
                      <a:pt x="12452" y="410"/>
                    </a:cubicBezTo>
                    <a:cubicBezTo>
                      <a:pt x="12215" y="741"/>
                      <a:pt x="12074" y="1119"/>
                      <a:pt x="11979" y="1497"/>
                    </a:cubicBezTo>
                    <a:cubicBezTo>
                      <a:pt x="11861" y="1851"/>
                      <a:pt x="11790" y="2253"/>
                      <a:pt x="11743" y="2631"/>
                    </a:cubicBezTo>
                    <a:cubicBezTo>
                      <a:pt x="11672" y="2985"/>
                      <a:pt x="11648" y="3364"/>
                      <a:pt x="11625" y="3718"/>
                    </a:cubicBezTo>
                    <a:cubicBezTo>
                      <a:pt x="11554" y="4427"/>
                      <a:pt x="11530" y="5159"/>
                      <a:pt x="11507" y="5915"/>
                    </a:cubicBezTo>
                    <a:cubicBezTo>
                      <a:pt x="11483" y="6624"/>
                      <a:pt x="11483" y="7357"/>
                      <a:pt x="11412" y="8089"/>
                    </a:cubicBezTo>
                    <a:cubicBezTo>
                      <a:pt x="11365" y="8798"/>
                      <a:pt x="11294" y="9530"/>
                      <a:pt x="11152" y="10239"/>
                    </a:cubicBezTo>
                    <a:cubicBezTo>
                      <a:pt x="11152" y="10334"/>
                      <a:pt x="11129" y="10404"/>
                      <a:pt x="11129" y="10475"/>
                    </a:cubicBezTo>
                    <a:cubicBezTo>
                      <a:pt x="11129" y="10523"/>
                      <a:pt x="11081" y="10546"/>
                      <a:pt x="11081" y="10570"/>
                    </a:cubicBezTo>
                    <a:cubicBezTo>
                      <a:pt x="11058" y="9837"/>
                      <a:pt x="11010" y="9105"/>
                      <a:pt x="10940" y="8349"/>
                    </a:cubicBezTo>
                    <a:cubicBezTo>
                      <a:pt x="10845" y="7522"/>
                      <a:pt x="10774" y="6695"/>
                      <a:pt x="10609" y="5868"/>
                    </a:cubicBezTo>
                    <a:cubicBezTo>
                      <a:pt x="10491" y="5112"/>
                      <a:pt x="10302" y="4332"/>
                      <a:pt x="10065" y="3600"/>
                    </a:cubicBezTo>
                    <a:cubicBezTo>
                      <a:pt x="9782" y="2867"/>
                      <a:pt x="9498" y="2159"/>
                      <a:pt x="9120" y="1497"/>
                    </a:cubicBezTo>
                    <a:cubicBezTo>
                      <a:pt x="8931" y="1213"/>
                      <a:pt x="8766" y="954"/>
                      <a:pt x="8482" y="717"/>
                    </a:cubicBezTo>
                    <a:cubicBezTo>
                      <a:pt x="8273" y="529"/>
                      <a:pt x="7971" y="304"/>
                      <a:pt x="7659" y="304"/>
                    </a:cubicBezTo>
                    <a:cubicBezTo>
                      <a:pt x="7619" y="304"/>
                      <a:pt x="7578" y="307"/>
                      <a:pt x="7537" y="316"/>
                    </a:cubicBezTo>
                    <a:cubicBezTo>
                      <a:pt x="7183" y="410"/>
                      <a:pt x="7017" y="764"/>
                      <a:pt x="6994" y="1095"/>
                    </a:cubicBezTo>
                    <a:cubicBezTo>
                      <a:pt x="6923" y="1497"/>
                      <a:pt x="7017" y="1899"/>
                      <a:pt x="7112" y="2277"/>
                    </a:cubicBezTo>
                    <a:cubicBezTo>
                      <a:pt x="7230" y="2655"/>
                      <a:pt x="7348" y="3009"/>
                      <a:pt x="7490" y="3364"/>
                    </a:cubicBezTo>
                    <a:cubicBezTo>
                      <a:pt x="7632" y="3694"/>
                      <a:pt x="7774" y="4049"/>
                      <a:pt x="7939" y="4379"/>
                    </a:cubicBezTo>
                    <a:cubicBezTo>
                      <a:pt x="8246" y="5017"/>
                      <a:pt x="8577" y="5679"/>
                      <a:pt x="8931" y="6317"/>
                    </a:cubicBezTo>
                    <a:cubicBezTo>
                      <a:pt x="9262" y="6978"/>
                      <a:pt x="9616" y="7616"/>
                      <a:pt x="9947" y="8278"/>
                    </a:cubicBezTo>
                    <a:cubicBezTo>
                      <a:pt x="10278" y="8916"/>
                      <a:pt x="10562" y="9601"/>
                      <a:pt x="10798" y="10286"/>
                    </a:cubicBezTo>
                    <a:cubicBezTo>
                      <a:pt x="10821" y="10357"/>
                      <a:pt x="10869" y="10428"/>
                      <a:pt x="10892" y="10523"/>
                    </a:cubicBezTo>
                    <a:cubicBezTo>
                      <a:pt x="10916" y="10546"/>
                      <a:pt x="10916" y="10570"/>
                      <a:pt x="10916" y="10593"/>
                    </a:cubicBezTo>
                    <a:lnTo>
                      <a:pt x="9664" y="8751"/>
                    </a:lnTo>
                    <a:cubicBezTo>
                      <a:pt x="9191" y="8065"/>
                      <a:pt x="8695" y="7380"/>
                      <a:pt x="8175" y="6766"/>
                    </a:cubicBezTo>
                    <a:cubicBezTo>
                      <a:pt x="7655" y="6175"/>
                      <a:pt x="7136" y="5584"/>
                      <a:pt x="6545" y="5088"/>
                    </a:cubicBezTo>
                    <a:cubicBezTo>
                      <a:pt x="5954" y="4568"/>
                      <a:pt x="5364" y="4096"/>
                      <a:pt x="4678" y="3742"/>
                    </a:cubicBezTo>
                    <a:cubicBezTo>
                      <a:pt x="4395" y="3576"/>
                      <a:pt x="4064" y="3434"/>
                      <a:pt x="3733" y="3364"/>
                    </a:cubicBezTo>
                    <a:cubicBezTo>
                      <a:pt x="3585" y="3321"/>
                      <a:pt x="3423" y="3288"/>
                      <a:pt x="3265" y="3288"/>
                    </a:cubicBezTo>
                    <a:cubicBezTo>
                      <a:pt x="3071" y="3288"/>
                      <a:pt x="2884" y="3338"/>
                      <a:pt x="2741" y="3482"/>
                    </a:cubicBezTo>
                    <a:cubicBezTo>
                      <a:pt x="2505" y="3718"/>
                      <a:pt x="2505" y="4143"/>
                      <a:pt x="2646" y="4427"/>
                    </a:cubicBezTo>
                    <a:cubicBezTo>
                      <a:pt x="2835" y="4781"/>
                      <a:pt x="3095" y="5112"/>
                      <a:pt x="3355" y="5372"/>
                    </a:cubicBezTo>
                    <a:cubicBezTo>
                      <a:pt x="3615" y="5632"/>
                      <a:pt x="3922" y="5915"/>
                      <a:pt x="4206" y="6152"/>
                    </a:cubicBezTo>
                    <a:cubicBezTo>
                      <a:pt x="4513" y="6388"/>
                      <a:pt x="4796" y="6577"/>
                      <a:pt x="5104" y="6789"/>
                    </a:cubicBezTo>
                    <a:cubicBezTo>
                      <a:pt x="5694" y="7215"/>
                      <a:pt x="6309" y="7593"/>
                      <a:pt x="6923" y="7971"/>
                    </a:cubicBezTo>
                    <a:cubicBezTo>
                      <a:pt x="7561" y="8349"/>
                      <a:pt x="8175" y="8751"/>
                      <a:pt x="8790" y="9152"/>
                    </a:cubicBezTo>
                    <a:cubicBezTo>
                      <a:pt x="9380" y="9530"/>
                      <a:pt x="9971" y="9979"/>
                      <a:pt x="10538" y="10452"/>
                    </a:cubicBezTo>
                    <a:cubicBezTo>
                      <a:pt x="10585" y="10523"/>
                      <a:pt x="10656" y="10546"/>
                      <a:pt x="10703" y="10593"/>
                    </a:cubicBezTo>
                    <a:lnTo>
                      <a:pt x="10774" y="10664"/>
                    </a:lnTo>
                    <a:cubicBezTo>
                      <a:pt x="10089" y="10334"/>
                      <a:pt x="9451" y="10003"/>
                      <a:pt x="8766" y="9696"/>
                    </a:cubicBezTo>
                    <a:cubicBezTo>
                      <a:pt x="7986" y="9341"/>
                      <a:pt x="7254" y="8987"/>
                      <a:pt x="6450" y="8703"/>
                    </a:cubicBezTo>
                    <a:cubicBezTo>
                      <a:pt x="5718" y="8467"/>
                      <a:pt x="4985" y="8231"/>
                      <a:pt x="4206" y="8089"/>
                    </a:cubicBezTo>
                    <a:cubicBezTo>
                      <a:pt x="3473" y="7947"/>
                      <a:pt x="2717" y="7853"/>
                      <a:pt x="1938" y="7853"/>
                    </a:cubicBezTo>
                    <a:cubicBezTo>
                      <a:pt x="1607" y="7853"/>
                      <a:pt x="1252" y="7924"/>
                      <a:pt x="945" y="7994"/>
                    </a:cubicBezTo>
                    <a:cubicBezTo>
                      <a:pt x="614" y="8089"/>
                      <a:pt x="189" y="8278"/>
                      <a:pt x="118" y="8632"/>
                    </a:cubicBezTo>
                    <a:cubicBezTo>
                      <a:pt x="0" y="8987"/>
                      <a:pt x="213" y="9294"/>
                      <a:pt x="496" y="9507"/>
                    </a:cubicBezTo>
                    <a:cubicBezTo>
                      <a:pt x="827" y="9743"/>
                      <a:pt x="1205" y="9885"/>
                      <a:pt x="1583" y="9979"/>
                    </a:cubicBezTo>
                    <a:cubicBezTo>
                      <a:pt x="1938" y="10097"/>
                      <a:pt x="2316" y="10168"/>
                      <a:pt x="2717" y="10215"/>
                    </a:cubicBezTo>
                    <a:cubicBezTo>
                      <a:pt x="3072" y="10286"/>
                      <a:pt x="3450" y="10310"/>
                      <a:pt x="3804" y="10334"/>
                    </a:cubicBezTo>
                    <a:cubicBezTo>
                      <a:pt x="4513" y="10404"/>
                      <a:pt x="5245" y="10428"/>
                      <a:pt x="5978" y="10452"/>
                    </a:cubicBezTo>
                    <a:cubicBezTo>
                      <a:pt x="6687" y="10475"/>
                      <a:pt x="7443" y="10475"/>
                      <a:pt x="8175" y="10546"/>
                    </a:cubicBezTo>
                    <a:cubicBezTo>
                      <a:pt x="8884" y="10593"/>
                      <a:pt x="9616" y="10664"/>
                      <a:pt x="10325" y="10806"/>
                    </a:cubicBezTo>
                    <a:cubicBezTo>
                      <a:pt x="10420" y="10806"/>
                      <a:pt x="10467" y="10830"/>
                      <a:pt x="10562" y="10830"/>
                    </a:cubicBezTo>
                    <a:cubicBezTo>
                      <a:pt x="10585" y="10830"/>
                      <a:pt x="10632" y="10877"/>
                      <a:pt x="10656" y="10877"/>
                    </a:cubicBezTo>
                    <a:cubicBezTo>
                      <a:pt x="9924" y="10901"/>
                      <a:pt x="9168" y="10948"/>
                      <a:pt x="8435" y="11019"/>
                    </a:cubicBezTo>
                    <a:cubicBezTo>
                      <a:pt x="7608" y="11113"/>
                      <a:pt x="6781" y="11184"/>
                      <a:pt x="5954" y="11350"/>
                    </a:cubicBezTo>
                    <a:cubicBezTo>
                      <a:pt x="5198" y="11468"/>
                      <a:pt x="4418" y="11657"/>
                      <a:pt x="3686" y="11893"/>
                    </a:cubicBezTo>
                    <a:cubicBezTo>
                      <a:pt x="2954" y="12176"/>
                      <a:pt x="2245" y="12460"/>
                      <a:pt x="1583" y="12838"/>
                    </a:cubicBezTo>
                    <a:cubicBezTo>
                      <a:pt x="1300" y="13027"/>
                      <a:pt x="1016" y="13192"/>
                      <a:pt x="780" y="13476"/>
                    </a:cubicBezTo>
                    <a:cubicBezTo>
                      <a:pt x="591" y="13712"/>
                      <a:pt x="307" y="14067"/>
                      <a:pt x="402" y="14421"/>
                    </a:cubicBezTo>
                    <a:cubicBezTo>
                      <a:pt x="496" y="14776"/>
                      <a:pt x="851" y="14941"/>
                      <a:pt x="1181" y="14965"/>
                    </a:cubicBezTo>
                    <a:cubicBezTo>
                      <a:pt x="1280" y="14982"/>
                      <a:pt x="1376" y="14989"/>
                      <a:pt x="1472" y="14989"/>
                    </a:cubicBezTo>
                    <a:cubicBezTo>
                      <a:pt x="1769" y="14989"/>
                      <a:pt x="2059" y="14918"/>
                      <a:pt x="2363" y="14846"/>
                    </a:cubicBezTo>
                    <a:cubicBezTo>
                      <a:pt x="2741" y="14728"/>
                      <a:pt x="3095" y="14610"/>
                      <a:pt x="3450" y="14468"/>
                    </a:cubicBezTo>
                    <a:cubicBezTo>
                      <a:pt x="3780" y="14327"/>
                      <a:pt x="4135" y="14185"/>
                      <a:pt x="4442" y="14019"/>
                    </a:cubicBezTo>
                    <a:cubicBezTo>
                      <a:pt x="5104" y="13712"/>
                      <a:pt x="5742" y="13381"/>
                      <a:pt x="6403" y="13027"/>
                    </a:cubicBezTo>
                    <a:cubicBezTo>
                      <a:pt x="7041" y="12696"/>
                      <a:pt x="7703" y="12342"/>
                      <a:pt x="8341" y="12011"/>
                    </a:cubicBezTo>
                    <a:cubicBezTo>
                      <a:pt x="9002" y="11704"/>
                      <a:pt x="9687" y="11397"/>
                      <a:pt x="10349" y="11161"/>
                    </a:cubicBezTo>
                    <a:cubicBezTo>
                      <a:pt x="10443" y="11137"/>
                      <a:pt x="10514" y="11113"/>
                      <a:pt x="10585" y="11066"/>
                    </a:cubicBezTo>
                    <a:cubicBezTo>
                      <a:pt x="10609" y="11042"/>
                      <a:pt x="10656" y="11042"/>
                      <a:pt x="10680" y="11042"/>
                    </a:cubicBezTo>
                    <a:lnTo>
                      <a:pt x="8813" y="12295"/>
                    </a:lnTo>
                    <a:cubicBezTo>
                      <a:pt x="8152" y="12767"/>
                      <a:pt x="7466" y="13263"/>
                      <a:pt x="6828" y="13783"/>
                    </a:cubicBezTo>
                    <a:cubicBezTo>
                      <a:pt x="6238" y="14303"/>
                      <a:pt x="5647" y="14823"/>
                      <a:pt x="5151" y="15413"/>
                    </a:cubicBezTo>
                    <a:cubicBezTo>
                      <a:pt x="4655" y="16004"/>
                      <a:pt x="4182" y="16595"/>
                      <a:pt x="3828" y="17280"/>
                    </a:cubicBezTo>
                    <a:cubicBezTo>
                      <a:pt x="3639" y="17564"/>
                      <a:pt x="3497" y="17894"/>
                      <a:pt x="3450" y="18225"/>
                    </a:cubicBezTo>
                    <a:cubicBezTo>
                      <a:pt x="3355" y="18556"/>
                      <a:pt x="3284" y="18958"/>
                      <a:pt x="3568" y="19217"/>
                    </a:cubicBezTo>
                    <a:cubicBezTo>
                      <a:pt x="3701" y="19351"/>
                      <a:pt x="3887" y="19409"/>
                      <a:pt x="4078" y="19409"/>
                    </a:cubicBezTo>
                    <a:cubicBezTo>
                      <a:pt x="4227" y="19409"/>
                      <a:pt x="4379" y="19374"/>
                      <a:pt x="4513" y="19312"/>
                    </a:cubicBezTo>
                    <a:cubicBezTo>
                      <a:pt x="4867" y="19147"/>
                      <a:pt x="5198" y="18863"/>
                      <a:pt x="5458" y="18603"/>
                    </a:cubicBezTo>
                    <a:cubicBezTo>
                      <a:pt x="5718" y="18343"/>
                      <a:pt x="5978" y="18036"/>
                      <a:pt x="6214" y="17753"/>
                    </a:cubicBezTo>
                    <a:cubicBezTo>
                      <a:pt x="6450" y="17445"/>
                      <a:pt x="6663" y="17162"/>
                      <a:pt x="6876" y="16855"/>
                    </a:cubicBezTo>
                    <a:cubicBezTo>
                      <a:pt x="7277" y="16264"/>
                      <a:pt x="7679" y="15650"/>
                      <a:pt x="8057" y="15035"/>
                    </a:cubicBezTo>
                    <a:cubicBezTo>
                      <a:pt x="8435" y="14421"/>
                      <a:pt x="8813" y="13783"/>
                      <a:pt x="9238" y="13169"/>
                    </a:cubicBezTo>
                    <a:cubicBezTo>
                      <a:pt x="9616" y="12578"/>
                      <a:pt x="10065" y="11987"/>
                      <a:pt x="10538" y="11420"/>
                    </a:cubicBezTo>
                    <a:cubicBezTo>
                      <a:pt x="10585" y="11373"/>
                      <a:pt x="10632" y="11302"/>
                      <a:pt x="10680" y="11255"/>
                    </a:cubicBezTo>
                    <a:lnTo>
                      <a:pt x="10751" y="11184"/>
                    </a:lnTo>
                    <a:lnTo>
                      <a:pt x="10751" y="11184"/>
                    </a:lnTo>
                    <a:cubicBezTo>
                      <a:pt x="10420" y="11869"/>
                      <a:pt x="10089" y="12531"/>
                      <a:pt x="9758" y="13192"/>
                    </a:cubicBezTo>
                    <a:cubicBezTo>
                      <a:pt x="9404" y="13972"/>
                      <a:pt x="9049" y="14705"/>
                      <a:pt x="8790" y="15508"/>
                    </a:cubicBezTo>
                    <a:cubicBezTo>
                      <a:pt x="8553" y="16240"/>
                      <a:pt x="8317" y="16973"/>
                      <a:pt x="8175" y="17753"/>
                    </a:cubicBezTo>
                    <a:cubicBezTo>
                      <a:pt x="8033" y="18485"/>
                      <a:pt x="7939" y="19265"/>
                      <a:pt x="7939" y="20021"/>
                    </a:cubicBezTo>
                    <a:cubicBezTo>
                      <a:pt x="7939" y="20352"/>
                      <a:pt x="7986" y="20706"/>
                      <a:pt x="8081" y="21037"/>
                    </a:cubicBezTo>
                    <a:cubicBezTo>
                      <a:pt x="8175" y="21344"/>
                      <a:pt x="8341" y="21769"/>
                      <a:pt x="8695" y="21864"/>
                    </a:cubicBezTo>
                    <a:cubicBezTo>
                      <a:pt x="8759" y="21885"/>
                      <a:pt x="8822" y="21895"/>
                      <a:pt x="8884" y="21895"/>
                    </a:cubicBezTo>
                    <a:cubicBezTo>
                      <a:pt x="9165" y="21895"/>
                      <a:pt x="9419" y="21694"/>
                      <a:pt x="9593" y="21462"/>
                    </a:cubicBezTo>
                    <a:cubicBezTo>
                      <a:pt x="9829" y="21155"/>
                      <a:pt x="9971" y="20753"/>
                      <a:pt x="10065" y="20375"/>
                    </a:cubicBezTo>
                    <a:cubicBezTo>
                      <a:pt x="10184" y="20021"/>
                      <a:pt x="10231" y="19643"/>
                      <a:pt x="10302" y="19265"/>
                    </a:cubicBezTo>
                    <a:cubicBezTo>
                      <a:pt x="10349" y="18910"/>
                      <a:pt x="10396" y="18509"/>
                      <a:pt x="10420" y="18154"/>
                    </a:cubicBezTo>
                    <a:cubicBezTo>
                      <a:pt x="10467" y="17445"/>
                      <a:pt x="10514" y="16713"/>
                      <a:pt x="10538" y="15980"/>
                    </a:cubicBezTo>
                    <a:cubicBezTo>
                      <a:pt x="10562" y="15272"/>
                      <a:pt x="10562" y="14539"/>
                      <a:pt x="10632" y="13783"/>
                    </a:cubicBezTo>
                    <a:cubicBezTo>
                      <a:pt x="10680" y="13074"/>
                      <a:pt x="10751" y="12342"/>
                      <a:pt x="10892" y="11633"/>
                    </a:cubicBezTo>
                    <a:cubicBezTo>
                      <a:pt x="10892" y="11539"/>
                      <a:pt x="10916" y="11491"/>
                      <a:pt x="10916" y="11397"/>
                    </a:cubicBezTo>
                    <a:cubicBezTo>
                      <a:pt x="10916" y="11373"/>
                      <a:pt x="10940" y="11350"/>
                      <a:pt x="10940" y="11302"/>
                    </a:cubicBezTo>
                    <a:cubicBezTo>
                      <a:pt x="10987" y="12058"/>
                      <a:pt x="11034" y="12791"/>
                      <a:pt x="11105" y="13523"/>
                    </a:cubicBezTo>
                    <a:cubicBezTo>
                      <a:pt x="11176" y="14350"/>
                      <a:pt x="11270" y="15177"/>
                      <a:pt x="11412" y="16004"/>
                    </a:cubicBezTo>
                    <a:cubicBezTo>
                      <a:pt x="11530" y="16784"/>
                      <a:pt x="11743" y="17540"/>
                      <a:pt x="11979" y="18272"/>
                    </a:cubicBezTo>
                    <a:cubicBezTo>
                      <a:pt x="12239" y="19028"/>
                      <a:pt x="12546" y="19737"/>
                      <a:pt x="12924" y="20375"/>
                    </a:cubicBezTo>
                    <a:cubicBezTo>
                      <a:pt x="13113" y="20682"/>
                      <a:pt x="13279" y="20942"/>
                      <a:pt x="13539" y="21179"/>
                    </a:cubicBezTo>
                    <a:cubicBezTo>
                      <a:pt x="13741" y="21360"/>
                      <a:pt x="14029" y="21577"/>
                      <a:pt x="14330" y="21577"/>
                    </a:cubicBezTo>
                    <a:cubicBezTo>
                      <a:pt x="14381" y="21577"/>
                      <a:pt x="14432" y="21570"/>
                      <a:pt x="14484" y="21557"/>
                    </a:cubicBezTo>
                    <a:cubicBezTo>
                      <a:pt x="14838" y="21462"/>
                      <a:pt x="15027" y="21108"/>
                      <a:pt x="15051" y="20800"/>
                    </a:cubicBezTo>
                    <a:cubicBezTo>
                      <a:pt x="15122" y="20375"/>
                      <a:pt x="15027" y="19997"/>
                      <a:pt x="14933" y="19619"/>
                    </a:cubicBezTo>
                    <a:cubicBezTo>
                      <a:pt x="14815" y="19217"/>
                      <a:pt x="14696" y="18863"/>
                      <a:pt x="14555" y="18509"/>
                    </a:cubicBezTo>
                    <a:cubicBezTo>
                      <a:pt x="14413" y="18201"/>
                      <a:pt x="14247" y="17847"/>
                      <a:pt x="14106" y="17516"/>
                    </a:cubicBezTo>
                    <a:cubicBezTo>
                      <a:pt x="13775" y="16855"/>
                      <a:pt x="13468" y="16217"/>
                      <a:pt x="13113" y="15555"/>
                    </a:cubicBezTo>
                    <a:cubicBezTo>
                      <a:pt x="12783" y="14917"/>
                      <a:pt x="12428" y="14256"/>
                      <a:pt x="12097" y="13618"/>
                    </a:cubicBezTo>
                    <a:cubicBezTo>
                      <a:pt x="11767" y="12956"/>
                      <a:pt x="11483" y="12295"/>
                      <a:pt x="11247" y="11609"/>
                    </a:cubicBezTo>
                    <a:cubicBezTo>
                      <a:pt x="11223" y="11515"/>
                      <a:pt x="11176" y="11468"/>
                      <a:pt x="11152" y="11373"/>
                    </a:cubicBezTo>
                    <a:cubicBezTo>
                      <a:pt x="11129" y="11350"/>
                      <a:pt x="11129" y="11302"/>
                      <a:pt x="11129" y="11279"/>
                    </a:cubicBezTo>
                    <a:lnTo>
                      <a:pt x="11129" y="11279"/>
                    </a:lnTo>
                    <a:lnTo>
                      <a:pt x="12357" y="13145"/>
                    </a:lnTo>
                    <a:cubicBezTo>
                      <a:pt x="12830" y="13830"/>
                      <a:pt x="13350" y="14492"/>
                      <a:pt x="13869" y="15130"/>
                    </a:cubicBezTo>
                    <a:cubicBezTo>
                      <a:pt x="14366" y="15721"/>
                      <a:pt x="14909" y="16311"/>
                      <a:pt x="15500" y="16807"/>
                    </a:cubicBezTo>
                    <a:cubicBezTo>
                      <a:pt x="16090" y="17304"/>
                      <a:pt x="16681" y="17776"/>
                      <a:pt x="17366" y="18131"/>
                    </a:cubicBezTo>
                    <a:cubicBezTo>
                      <a:pt x="17650" y="18320"/>
                      <a:pt x="17981" y="18461"/>
                      <a:pt x="18288" y="18509"/>
                    </a:cubicBezTo>
                    <a:cubicBezTo>
                      <a:pt x="18442" y="18553"/>
                      <a:pt x="18618" y="18592"/>
                      <a:pt x="18787" y="18592"/>
                    </a:cubicBezTo>
                    <a:cubicBezTo>
                      <a:pt x="18980" y="18592"/>
                      <a:pt x="19165" y="18541"/>
                      <a:pt x="19304" y="18390"/>
                    </a:cubicBezTo>
                    <a:cubicBezTo>
                      <a:pt x="19540" y="18178"/>
                      <a:pt x="19540" y="17753"/>
                      <a:pt x="19398" y="17445"/>
                    </a:cubicBezTo>
                    <a:cubicBezTo>
                      <a:pt x="19209" y="17115"/>
                      <a:pt x="18949" y="16784"/>
                      <a:pt x="18689" y="16524"/>
                    </a:cubicBezTo>
                    <a:cubicBezTo>
                      <a:pt x="18406" y="16240"/>
                      <a:pt x="18122" y="15980"/>
                      <a:pt x="17815" y="15744"/>
                    </a:cubicBezTo>
                    <a:cubicBezTo>
                      <a:pt x="17532" y="15508"/>
                      <a:pt x="17224" y="15295"/>
                      <a:pt x="16941" y="15106"/>
                    </a:cubicBezTo>
                    <a:cubicBezTo>
                      <a:pt x="16350" y="14681"/>
                      <a:pt x="15736" y="14303"/>
                      <a:pt x="15122" y="13925"/>
                    </a:cubicBezTo>
                    <a:cubicBezTo>
                      <a:pt x="14484" y="13523"/>
                      <a:pt x="13869" y="13145"/>
                      <a:pt x="13255" y="12744"/>
                    </a:cubicBezTo>
                    <a:cubicBezTo>
                      <a:pt x="12664" y="12342"/>
                      <a:pt x="12074" y="11917"/>
                      <a:pt x="11507" y="11444"/>
                    </a:cubicBezTo>
                    <a:cubicBezTo>
                      <a:pt x="11459" y="11373"/>
                      <a:pt x="11389" y="11350"/>
                      <a:pt x="11341" y="11279"/>
                    </a:cubicBezTo>
                    <a:lnTo>
                      <a:pt x="11270" y="11231"/>
                    </a:lnTo>
                    <a:lnTo>
                      <a:pt x="11270" y="11231"/>
                    </a:lnTo>
                    <a:cubicBezTo>
                      <a:pt x="11956" y="11562"/>
                      <a:pt x="12594" y="11869"/>
                      <a:pt x="13279" y="12200"/>
                    </a:cubicBezTo>
                    <a:cubicBezTo>
                      <a:pt x="14058" y="12555"/>
                      <a:pt x="14791" y="12909"/>
                      <a:pt x="15594" y="13169"/>
                    </a:cubicBezTo>
                    <a:cubicBezTo>
                      <a:pt x="16327" y="13405"/>
                      <a:pt x="17059" y="13641"/>
                      <a:pt x="17815" y="13807"/>
                    </a:cubicBezTo>
                    <a:cubicBezTo>
                      <a:pt x="18571" y="13949"/>
                      <a:pt x="19327" y="14043"/>
                      <a:pt x="20107" y="14043"/>
                    </a:cubicBezTo>
                    <a:cubicBezTo>
                      <a:pt x="20414" y="14043"/>
                      <a:pt x="20769" y="13972"/>
                      <a:pt x="21099" y="13878"/>
                    </a:cubicBezTo>
                    <a:cubicBezTo>
                      <a:pt x="21430" y="13807"/>
                      <a:pt x="21832" y="13618"/>
                      <a:pt x="21926" y="13263"/>
                    </a:cubicBezTo>
                    <a:cubicBezTo>
                      <a:pt x="22021" y="12933"/>
                      <a:pt x="21808" y="12578"/>
                      <a:pt x="21548" y="12366"/>
                    </a:cubicBezTo>
                    <a:cubicBezTo>
                      <a:pt x="21218" y="12129"/>
                      <a:pt x="20839" y="11987"/>
                      <a:pt x="20461" y="11893"/>
                    </a:cubicBezTo>
                    <a:cubicBezTo>
                      <a:pt x="20107" y="11775"/>
                      <a:pt x="19705" y="11728"/>
                      <a:pt x="19327" y="11657"/>
                    </a:cubicBezTo>
                    <a:cubicBezTo>
                      <a:pt x="18973" y="11609"/>
                      <a:pt x="18595" y="11586"/>
                      <a:pt x="18240" y="11539"/>
                    </a:cubicBezTo>
                    <a:cubicBezTo>
                      <a:pt x="17532" y="11491"/>
                      <a:pt x="16799" y="11468"/>
                      <a:pt x="16043" y="11420"/>
                    </a:cubicBezTo>
                    <a:cubicBezTo>
                      <a:pt x="15334" y="11397"/>
                      <a:pt x="14602" y="11397"/>
                      <a:pt x="13869" y="11350"/>
                    </a:cubicBezTo>
                    <a:cubicBezTo>
                      <a:pt x="13161" y="11279"/>
                      <a:pt x="12428" y="11231"/>
                      <a:pt x="11719" y="11066"/>
                    </a:cubicBezTo>
                    <a:cubicBezTo>
                      <a:pt x="11625" y="11066"/>
                      <a:pt x="11554" y="11042"/>
                      <a:pt x="11483" y="11042"/>
                    </a:cubicBezTo>
                    <a:cubicBezTo>
                      <a:pt x="11436" y="11042"/>
                      <a:pt x="11412" y="11019"/>
                      <a:pt x="11389" y="11019"/>
                    </a:cubicBezTo>
                    <a:cubicBezTo>
                      <a:pt x="12121" y="10995"/>
                      <a:pt x="12853" y="10924"/>
                      <a:pt x="13610" y="10877"/>
                    </a:cubicBezTo>
                    <a:cubicBezTo>
                      <a:pt x="14436" y="10782"/>
                      <a:pt x="15263" y="10688"/>
                      <a:pt x="16090" y="10546"/>
                    </a:cubicBezTo>
                    <a:cubicBezTo>
                      <a:pt x="16846" y="10428"/>
                      <a:pt x="17626" y="10215"/>
                      <a:pt x="18359" y="9979"/>
                    </a:cubicBezTo>
                    <a:cubicBezTo>
                      <a:pt x="19091" y="9719"/>
                      <a:pt x="19800" y="9412"/>
                      <a:pt x="20461" y="9034"/>
                    </a:cubicBezTo>
                    <a:cubicBezTo>
                      <a:pt x="20745" y="8869"/>
                      <a:pt x="21005" y="8680"/>
                      <a:pt x="21241" y="8420"/>
                    </a:cubicBezTo>
                    <a:cubicBezTo>
                      <a:pt x="21454" y="8183"/>
                      <a:pt x="21714" y="7829"/>
                      <a:pt x="21643" y="7475"/>
                    </a:cubicBezTo>
                    <a:cubicBezTo>
                      <a:pt x="21548" y="7120"/>
                      <a:pt x="21194" y="6931"/>
                      <a:pt x="20863" y="6908"/>
                    </a:cubicBezTo>
                    <a:cubicBezTo>
                      <a:pt x="20775" y="6897"/>
                      <a:pt x="20687" y="6893"/>
                      <a:pt x="20599" y="6893"/>
                    </a:cubicBezTo>
                    <a:cubicBezTo>
                      <a:pt x="20286" y="6893"/>
                      <a:pt x="19977" y="6952"/>
                      <a:pt x="19682" y="7026"/>
                    </a:cubicBezTo>
                    <a:cubicBezTo>
                      <a:pt x="19304" y="7144"/>
                      <a:pt x="18949" y="7262"/>
                      <a:pt x="18595" y="7404"/>
                    </a:cubicBezTo>
                    <a:cubicBezTo>
                      <a:pt x="18264" y="7569"/>
                      <a:pt x="17910" y="7711"/>
                      <a:pt x="17579" y="7853"/>
                    </a:cubicBezTo>
                    <a:cubicBezTo>
                      <a:pt x="16941" y="8183"/>
                      <a:pt x="16279" y="8514"/>
                      <a:pt x="15641" y="8869"/>
                    </a:cubicBezTo>
                    <a:cubicBezTo>
                      <a:pt x="14980" y="9176"/>
                      <a:pt x="14342" y="9530"/>
                      <a:pt x="13680" y="9861"/>
                    </a:cubicBezTo>
                    <a:cubicBezTo>
                      <a:pt x="13042" y="10192"/>
                      <a:pt x="12357" y="10475"/>
                      <a:pt x="11672" y="10712"/>
                    </a:cubicBezTo>
                    <a:cubicBezTo>
                      <a:pt x="11601" y="10759"/>
                      <a:pt x="11530" y="10782"/>
                      <a:pt x="11436" y="10806"/>
                    </a:cubicBezTo>
                    <a:cubicBezTo>
                      <a:pt x="11412" y="10830"/>
                      <a:pt x="11389" y="10830"/>
                      <a:pt x="11365" y="10830"/>
                    </a:cubicBezTo>
                    <a:lnTo>
                      <a:pt x="13208" y="9601"/>
                    </a:lnTo>
                    <a:cubicBezTo>
                      <a:pt x="13893" y="9129"/>
                      <a:pt x="14578" y="8632"/>
                      <a:pt x="15193" y="8089"/>
                    </a:cubicBezTo>
                    <a:cubicBezTo>
                      <a:pt x="15783" y="7593"/>
                      <a:pt x="16374" y="7049"/>
                      <a:pt x="16870" y="6459"/>
                    </a:cubicBezTo>
                    <a:cubicBezTo>
                      <a:pt x="17390" y="5868"/>
                      <a:pt x="17862" y="5277"/>
                      <a:pt x="18217" y="4616"/>
                    </a:cubicBezTo>
                    <a:cubicBezTo>
                      <a:pt x="18382" y="4309"/>
                      <a:pt x="18548" y="3978"/>
                      <a:pt x="18595" y="3671"/>
                    </a:cubicBezTo>
                    <a:cubicBezTo>
                      <a:pt x="18689" y="3340"/>
                      <a:pt x="18737" y="2915"/>
                      <a:pt x="18477" y="2655"/>
                    </a:cubicBezTo>
                    <a:cubicBezTo>
                      <a:pt x="18344" y="2522"/>
                      <a:pt x="18150" y="2463"/>
                      <a:pt x="17956" y="2463"/>
                    </a:cubicBezTo>
                    <a:cubicBezTo>
                      <a:pt x="17806" y="2463"/>
                      <a:pt x="17655" y="2498"/>
                      <a:pt x="17532" y="2560"/>
                    </a:cubicBezTo>
                    <a:cubicBezTo>
                      <a:pt x="17177" y="2749"/>
                      <a:pt x="16846" y="3009"/>
                      <a:pt x="16587" y="3269"/>
                    </a:cubicBezTo>
                    <a:cubicBezTo>
                      <a:pt x="16327" y="3553"/>
                      <a:pt x="16043" y="3836"/>
                      <a:pt x="15830" y="4143"/>
                    </a:cubicBezTo>
                    <a:cubicBezTo>
                      <a:pt x="15594" y="4427"/>
                      <a:pt x="15382" y="4734"/>
                      <a:pt x="15169" y="5017"/>
                    </a:cubicBezTo>
                    <a:cubicBezTo>
                      <a:pt x="14744" y="5608"/>
                      <a:pt x="14366" y="6222"/>
                      <a:pt x="13988" y="6860"/>
                    </a:cubicBezTo>
                    <a:cubicBezTo>
                      <a:pt x="13610" y="7475"/>
                      <a:pt x="13231" y="8089"/>
                      <a:pt x="12806" y="8703"/>
                    </a:cubicBezTo>
                    <a:cubicBezTo>
                      <a:pt x="12428" y="9294"/>
                      <a:pt x="11979" y="9885"/>
                      <a:pt x="11507" y="10452"/>
                    </a:cubicBezTo>
                    <a:cubicBezTo>
                      <a:pt x="11436" y="10523"/>
                      <a:pt x="11412" y="10570"/>
                      <a:pt x="11365" y="10641"/>
                    </a:cubicBezTo>
                    <a:lnTo>
                      <a:pt x="11294" y="10688"/>
                    </a:lnTo>
                    <a:cubicBezTo>
                      <a:pt x="11625" y="10003"/>
                      <a:pt x="11956" y="9365"/>
                      <a:pt x="12263" y="8680"/>
                    </a:cubicBezTo>
                    <a:cubicBezTo>
                      <a:pt x="12617" y="7924"/>
                      <a:pt x="12972" y="7168"/>
                      <a:pt x="13255" y="6388"/>
                    </a:cubicBezTo>
                    <a:cubicBezTo>
                      <a:pt x="13491" y="5632"/>
                      <a:pt x="13728" y="4899"/>
                      <a:pt x="13869" y="4143"/>
                    </a:cubicBezTo>
                    <a:cubicBezTo>
                      <a:pt x="14011" y="3387"/>
                      <a:pt x="14106" y="2631"/>
                      <a:pt x="14106" y="1851"/>
                    </a:cubicBezTo>
                    <a:cubicBezTo>
                      <a:pt x="14106" y="1544"/>
                      <a:pt x="14035" y="1190"/>
                      <a:pt x="13964" y="859"/>
                    </a:cubicBezTo>
                    <a:cubicBezTo>
                      <a:pt x="13846" y="528"/>
                      <a:pt x="13680" y="127"/>
                      <a:pt x="13326" y="32"/>
                    </a:cubicBezTo>
                    <a:cubicBezTo>
                      <a:pt x="13261" y="11"/>
                      <a:pt x="13198" y="1"/>
                      <a:pt x="13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9"/>
              <p:cNvSpPr/>
              <p:nvPr/>
            </p:nvSpPr>
            <p:spPr>
              <a:xfrm>
                <a:off x="798675" y="1978175"/>
                <a:ext cx="519825" cy="518650"/>
              </a:xfrm>
              <a:custGeom>
                <a:avLst/>
                <a:gdLst/>
                <a:ahLst/>
                <a:cxnLst/>
                <a:rect l="l" t="t" r="r" b="b"/>
                <a:pathLst>
                  <a:path w="20793" h="20746" extrusionOk="0">
                    <a:moveTo>
                      <a:pt x="7567" y="777"/>
                    </a:moveTo>
                    <a:cubicBezTo>
                      <a:pt x="7526" y="777"/>
                      <a:pt x="7474" y="821"/>
                      <a:pt x="7490" y="854"/>
                    </a:cubicBezTo>
                    <a:cubicBezTo>
                      <a:pt x="7608" y="1209"/>
                      <a:pt x="7797" y="1540"/>
                      <a:pt x="7939" y="1894"/>
                    </a:cubicBezTo>
                    <a:cubicBezTo>
                      <a:pt x="8081" y="2248"/>
                      <a:pt x="8246" y="2603"/>
                      <a:pt x="8365" y="2934"/>
                    </a:cubicBezTo>
                    <a:cubicBezTo>
                      <a:pt x="8624" y="3619"/>
                      <a:pt x="8861" y="4328"/>
                      <a:pt x="9097" y="5013"/>
                    </a:cubicBezTo>
                    <a:cubicBezTo>
                      <a:pt x="9144" y="5225"/>
                      <a:pt x="9215" y="5414"/>
                      <a:pt x="9310" y="5603"/>
                    </a:cubicBezTo>
                    <a:cubicBezTo>
                      <a:pt x="9333" y="5698"/>
                      <a:pt x="9357" y="5816"/>
                      <a:pt x="9428" y="5911"/>
                    </a:cubicBezTo>
                    <a:cubicBezTo>
                      <a:pt x="9451" y="6005"/>
                      <a:pt x="9499" y="6123"/>
                      <a:pt x="9546" y="6194"/>
                    </a:cubicBezTo>
                    <a:cubicBezTo>
                      <a:pt x="9475" y="6029"/>
                      <a:pt x="9475" y="5816"/>
                      <a:pt x="9428" y="5651"/>
                    </a:cubicBezTo>
                    <a:cubicBezTo>
                      <a:pt x="9381" y="5462"/>
                      <a:pt x="9333" y="5296"/>
                      <a:pt x="9262" y="5107"/>
                    </a:cubicBezTo>
                    <a:cubicBezTo>
                      <a:pt x="9144" y="4753"/>
                      <a:pt x="9073" y="4398"/>
                      <a:pt x="8955" y="4044"/>
                    </a:cubicBezTo>
                    <a:cubicBezTo>
                      <a:pt x="8719" y="3335"/>
                      <a:pt x="8435" y="2626"/>
                      <a:pt x="8152" y="1965"/>
                    </a:cubicBezTo>
                    <a:cubicBezTo>
                      <a:pt x="8010" y="1563"/>
                      <a:pt x="7821" y="1161"/>
                      <a:pt x="7608" y="807"/>
                    </a:cubicBezTo>
                    <a:cubicBezTo>
                      <a:pt x="7601" y="786"/>
                      <a:pt x="7585" y="777"/>
                      <a:pt x="7567" y="777"/>
                    </a:cubicBezTo>
                    <a:close/>
                    <a:moveTo>
                      <a:pt x="12665" y="654"/>
                    </a:moveTo>
                    <a:cubicBezTo>
                      <a:pt x="12645" y="654"/>
                      <a:pt x="12626" y="664"/>
                      <a:pt x="12617" y="689"/>
                    </a:cubicBezTo>
                    <a:cubicBezTo>
                      <a:pt x="12547" y="1043"/>
                      <a:pt x="12523" y="1421"/>
                      <a:pt x="12452" y="1799"/>
                    </a:cubicBezTo>
                    <a:cubicBezTo>
                      <a:pt x="12405" y="2201"/>
                      <a:pt x="12381" y="2555"/>
                      <a:pt x="12310" y="2934"/>
                    </a:cubicBezTo>
                    <a:cubicBezTo>
                      <a:pt x="12192" y="3666"/>
                      <a:pt x="12074" y="4375"/>
                      <a:pt x="11885" y="5107"/>
                    </a:cubicBezTo>
                    <a:cubicBezTo>
                      <a:pt x="11861" y="5320"/>
                      <a:pt x="11814" y="5533"/>
                      <a:pt x="11767" y="5745"/>
                    </a:cubicBezTo>
                    <a:cubicBezTo>
                      <a:pt x="11743" y="5863"/>
                      <a:pt x="11720" y="5934"/>
                      <a:pt x="11720" y="6052"/>
                    </a:cubicBezTo>
                    <a:cubicBezTo>
                      <a:pt x="11700" y="6150"/>
                      <a:pt x="11697" y="6232"/>
                      <a:pt x="11669" y="6324"/>
                    </a:cubicBezTo>
                    <a:lnTo>
                      <a:pt x="11669" y="6324"/>
                    </a:lnTo>
                    <a:lnTo>
                      <a:pt x="11838" y="5840"/>
                    </a:lnTo>
                    <a:cubicBezTo>
                      <a:pt x="11885" y="5674"/>
                      <a:pt x="11932" y="5485"/>
                      <a:pt x="11980" y="5320"/>
                    </a:cubicBezTo>
                    <a:cubicBezTo>
                      <a:pt x="12074" y="4965"/>
                      <a:pt x="12169" y="4587"/>
                      <a:pt x="12216" y="4233"/>
                    </a:cubicBezTo>
                    <a:cubicBezTo>
                      <a:pt x="12358" y="3477"/>
                      <a:pt x="12476" y="2745"/>
                      <a:pt x="12570" y="2012"/>
                    </a:cubicBezTo>
                    <a:cubicBezTo>
                      <a:pt x="12641" y="1587"/>
                      <a:pt x="12688" y="1161"/>
                      <a:pt x="12688" y="736"/>
                    </a:cubicBezTo>
                    <a:cubicBezTo>
                      <a:pt x="12735" y="690"/>
                      <a:pt x="12700" y="654"/>
                      <a:pt x="12665" y="654"/>
                    </a:cubicBezTo>
                    <a:close/>
                    <a:moveTo>
                      <a:pt x="11669" y="6324"/>
                    </a:moveTo>
                    <a:lnTo>
                      <a:pt x="11649" y="6383"/>
                    </a:lnTo>
                    <a:cubicBezTo>
                      <a:pt x="11657" y="6363"/>
                      <a:pt x="11664" y="6343"/>
                      <a:pt x="11669" y="6324"/>
                    </a:cubicBezTo>
                    <a:close/>
                    <a:moveTo>
                      <a:pt x="11515" y="1864"/>
                    </a:moveTo>
                    <a:cubicBezTo>
                      <a:pt x="11460" y="1864"/>
                      <a:pt x="11389" y="1892"/>
                      <a:pt x="11389" y="1965"/>
                    </a:cubicBezTo>
                    <a:cubicBezTo>
                      <a:pt x="11318" y="2626"/>
                      <a:pt x="11247" y="3312"/>
                      <a:pt x="11200" y="3997"/>
                    </a:cubicBezTo>
                    <a:lnTo>
                      <a:pt x="11011" y="6029"/>
                    </a:lnTo>
                    <a:cubicBezTo>
                      <a:pt x="10987" y="6407"/>
                      <a:pt x="10987" y="6808"/>
                      <a:pt x="10964" y="7186"/>
                    </a:cubicBezTo>
                    <a:cubicBezTo>
                      <a:pt x="11011" y="6832"/>
                      <a:pt x="11082" y="6501"/>
                      <a:pt x="11129" y="6147"/>
                    </a:cubicBezTo>
                    <a:cubicBezTo>
                      <a:pt x="11200" y="5792"/>
                      <a:pt x="11223" y="5462"/>
                      <a:pt x="11247" y="5107"/>
                    </a:cubicBezTo>
                    <a:cubicBezTo>
                      <a:pt x="11342" y="4446"/>
                      <a:pt x="11389" y="3760"/>
                      <a:pt x="11460" y="3075"/>
                    </a:cubicBezTo>
                    <a:cubicBezTo>
                      <a:pt x="11483" y="2697"/>
                      <a:pt x="11554" y="2319"/>
                      <a:pt x="11578" y="1894"/>
                    </a:cubicBezTo>
                    <a:cubicBezTo>
                      <a:pt x="11578" y="1876"/>
                      <a:pt x="11549" y="1864"/>
                      <a:pt x="11515" y="1864"/>
                    </a:cubicBezTo>
                    <a:close/>
                    <a:moveTo>
                      <a:pt x="3170" y="3488"/>
                    </a:moveTo>
                    <a:cubicBezTo>
                      <a:pt x="3135" y="3488"/>
                      <a:pt x="3081" y="3552"/>
                      <a:pt x="3119" y="3571"/>
                    </a:cubicBezTo>
                    <a:cubicBezTo>
                      <a:pt x="3426" y="3808"/>
                      <a:pt x="3710" y="4020"/>
                      <a:pt x="4017" y="4257"/>
                    </a:cubicBezTo>
                    <a:lnTo>
                      <a:pt x="4891" y="4965"/>
                    </a:lnTo>
                    <a:cubicBezTo>
                      <a:pt x="5482" y="5438"/>
                      <a:pt x="6049" y="5911"/>
                      <a:pt x="6592" y="6407"/>
                    </a:cubicBezTo>
                    <a:cubicBezTo>
                      <a:pt x="6734" y="6572"/>
                      <a:pt x="6876" y="6690"/>
                      <a:pt x="7065" y="6832"/>
                    </a:cubicBezTo>
                    <a:cubicBezTo>
                      <a:pt x="7136" y="6879"/>
                      <a:pt x="7207" y="6974"/>
                      <a:pt x="7301" y="7045"/>
                    </a:cubicBezTo>
                    <a:cubicBezTo>
                      <a:pt x="7372" y="7092"/>
                      <a:pt x="7467" y="7163"/>
                      <a:pt x="7561" y="7234"/>
                    </a:cubicBezTo>
                    <a:cubicBezTo>
                      <a:pt x="7419" y="7092"/>
                      <a:pt x="7325" y="6950"/>
                      <a:pt x="7183" y="6808"/>
                    </a:cubicBezTo>
                    <a:lnTo>
                      <a:pt x="6781" y="6407"/>
                    </a:lnTo>
                    <a:cubicBezTo>
                      <a:pt x="6522" y="6147"/>
                      <a:pt x="6238" y="5911"/>
                      <a:pt x="5955" y="5651"/>
                    </a:cubicBezTo>
                    <a:cubicBezTo>
                      <a:pt x="5411" y="5154"/>
                      <a:pt x="4820" y="4682"/>
                      <a:pt x="4230" y="4233"/>
                    </a:cubicBezTo>
                    <a:cubicBezTo>
                      <a:pt x="3899" y="3973"/>
                      <a:pt x="3545" y="3690"/>
                      <a:pt x="3190" y="3501"/>
                    </a:cubicBezTo>
                    <a:cubicBezTo>
                      <a:pt x="3186" y="3491"/>
                      <a:pt x="3178" y="3488"/>
                      <a:pt x="3170" y="3488"/>
                    </a:cubicBezTo>
                    <a:close/>
                    <a:moveTo>
                      <a:pt x="7144" y="2422"/>
                    </a:moveTo>
                    <a:cubicBezTo>
                      <a:pt x="7072" y="2422"/>
                      <a:pt x="7014" y="2495"/>
                      <a:pt x="7065" y="2579"/>
                    </a:cubicBezTo>
                    <a:cubicBezTo>
                      <a:pt x="7325" y="3193"/>
                      <a:pt x="7608" y="3808"/>
                      <a:pt x="7916" y="4446"/>
                    </a:cubicBezTo>
                    <a:cubicBezTo>
                      <a:pt x="8199" y="5060"/>
                      <a:pt x="8483" y="5674"/>
                      <a:pt x="8766" y="6289"/>
                    </a:cubicBezTo>
                    <a:cubicBezTo>
                      <a:pt x="8955" y="6643"/>
                      <a:pt x="9121" y="6974"/>
                      <a:pt x="9310" y="7328"/>
                    </a:cubicBezTo>
                    <a:lnTo>
                      <a:pt x="8955" y="6359"/>
                    </a:lnTo>
                    <a:cubicBezTo>
                      <a:pt x="8837" y="6029"/>
                      <a:pt x="8672" y="5698"/>
                      <a:pt x="8554" y="5414"/>
                    </a:cubicBezTo>
                    <a:cubicBezTo>
                      <a:pt x="8294" y="4800"/>
                      <a:pt x="8010" y="4162"/>
                      <a:pt x="7727" y="3524"/>
                    </a:cubicBezTo>
                    <a:cubicBezTo>
                      <a:pt x="7585" y="3170"/>
                      <a:pt x="7419" y="2815"/>
                      <a:pt x="7230" y="2461"/>
                    </a:cubicBezTo>
                    <a:cubicBezTo>
                      <a:pt x="7203" y="2434"/>
                      <a:pt x="7173" y="2422"/>
                      <a:pt x="7144" y="2422"/>
                    </a:cubicBezTo>
                    <a:close/>
                    <a:moveTo>
                      <a:pt x="17186" y="3086"/>
                    </a:moveTo>
                    <a:cubicBezTo>
                      <a:pt x="17174" y="3086"/>
                      <a:pt x="17163" y="3090"/>
                      <a:pt x="17154" y="3099"/>
                    </a:cubicBezTo>
                    <a:cubicBezTo>
                      <a:pt x="16918" y="3406"/>
                      <a:pt x="16705" y="3690"/>
                      <a:pt x="16469" y="3997"/>
                    </a:cubicBezTo>
                    <a:lnTo>
                      <a:pt x="15760" y="4871"/>
                    </a:lnTo>
                    <a:cubicBezTo>
                      <a:pt x="15287" y="5462"/>
                      <a:pt x="14815" y="6029"/>
                      <a:pt x="14319" y="6572"/>
                    </a:cubicBezTo>
                    <a:cubicBezTo>
                      <a:pt x="14177" y="6714"/>
                      <a:pt x="14059" y="6856"/>
                      <a:pt x="13893" y="7045"/>
                    </a:cubicBezTo>
                    <a:cubicBezTo>
                      <a:pt x="13846" y="7116"/>
                      <a:pt x="13752" y="7186"/>
                      <a:pt x="13704" y="7281"/>
                    </a:cubicBezTo>
                    <a:cubicBezTo>
                      <a:pt x="13633" y="7352"/>
                      <a:pt x="13586" y="7446"/>
                      <a:pt x="13492" y="7541"/>
                    </a:cubicBezTo>
                    <a:cubicBezTo>
                      <a:pt x="13633" y="7399"/>
                      <a:pt x="13775" y="7305"/>
                      <a:pt x="13941" y="7163"/>
                    </a:cubicBezTo>
                    <a:lnTo>
                      <a:pt x="14319" y="6761"/>
                    </a:lnTo>
                    <a:cubicBezTo>
                      <a:pt x="14579" y="6501"/>
                      <a:pt x="14815" y="6218"/>
                      <a:pt x="15075" y="5934"/>
                    </a:cubicBezTo>
                    <a:cubicBezTo>
                      <a:pt x="15595" y="5391"/>
                      <a:pt x="16067" y="4800"/>
                      <a:pt x="16492" y="4209"/>
                    </a:cubicBezTo>
                    <a:cubicBezTo>
                      <a:pt x="16776" y="3879"/>
                      <a:pt x="17036" y="3524"/>
                      <a:pt x="17248" y="3170"/>
                    </a:cubicBezTo>
                    <a:cubicBezTo>
                      <a:pt x="17286" y="3151"/>
                      <a:pt x="17233" y="3086"/>
                      <a:pt x="17186" y="3086"/>
                    </a:cubicBezTo>
                    <a:close/>
                    <a:moveTo>
                      <a:pt x="15535" y="3543"/>
                    </a:moveTo>
                    <a:cubicBezTo>
                      <a:pt x="15511" y="3543"/>
                      <a:pt x="15489" y="3552"/>
                      <a:pt x="15476" y="3571"/>
                    </a:cubicBezTo>
                    <a:cubicBezTo>
                      <a:pt x="15051" y="4139"/>
                      <a:pt x="14673" y="4706"/>
                      <a:pt x="14295" y="5273"/>
                    </a:cubicBezTo>
                    <a:cubicBezTo>
                      <a:pt x="13917" y="5816"/>
                      <a:pt x="13492" y="6383"/>
                      <a:pt x="13114" y="6950"/>
                    </a:cubicBezTo>
                    <a:cubicBezTo>
                      <a:pt x="12901" y="7281"/>
                      <a:pt x="12688" y="7588"/>
                      <a:pt x="12452" y="7919"/>
                    </a:cubicBezTo>
                    <a:cubicBezTo>
                      <a:pt x="12665" y="7659"/>
                      <a:pt x="12901" y="7399"/>
                      <a:pt x="13114" y="7116"/>
                    </a:cubicBezTo>
                    <a:cubicBezTo>
                      <a:pt x="13326" y="6856"/>
                      <a:pt x="13515" y="6596"/>
                      <a:pt x="13728" y="6289"/>
                    </a:cubicBezTo>
                    <a:cubicBezTo>
                      <a:pt x="14153" y="5745"/>
                      <a:pt x="14531" y="5202"/>
                      <a:pt x="14933" y="4635"/>
                    </a:cubicBezTo>
                    <a:cubicBezTo>
                      <a:pt x="15169" y="4328"/>
                      <a:pt x="15382" y="4020"/>
                      <a:pt x="15618" y="3690"/>
                    </a:cubicBezTo>
                    <a:cubicBezTo>
                      <a:pt x="15670" y="3604"/>
                      <a:pt x="15597" y="3543"/>
                      <a:pt x="15535" y="3543"/>
                    </a:cubicBezTo>
                    <a:close/>
                    <a:moveTo>
                      <a:pt x="3657" y="5098"/>
                    </a:moveTo>
                    <a:cubicBezTo>
                      <a:pt x="3557" y="5098"/>
                      <a:pt x="3531" y="5212"/>
                      <a:pt x="3592" y="5273"/>
                    </a:cubicBezTo>
                    <a:cubicBezTo>
                      <a:pt x="4159" y="5674"/>
                      <a:pt x="4726" y="6052"/>
                      <a:pt x="5293" y="6454"/>
                    </a:cubicBezTo>
                    <a:cubicBezTo>
                      <a:pt x="5836" y="6832"/>
                      <a:pt x="6403" y="7234"/>
                      <a:pt x="6971" y="7635"/>
                    </a:cubicBezTo>
                    <a:cubicBezTo>
                      <a:pt x="7301" y="7824"/>
                      <a:pt x="7608" y="8037"/>
                      <a:pt x="7939" y="8273"/>
                    </a:cubicBezTo>
                    <a:cubicBezTo>
                      <a:pt x="7679" y="8061"/>
                      <a:pt x="7419" y="7824"/>
                      <a:pt x="7136" y="7635"/>
                    </a:cubicBezTo>
                    <a:cubicBezTo>
                      <a:pt x="6876" y="7423"/>
                      <a:pt x="6616" y="7210"/>
                      <a:pt x="6309" y="6997"/>
                    </a:cubicBezTo>
                    <a:cubicBezTo>
                      <a:pt x="5766" y="6596"/>
                      <a:pt x="5222" y="6218"/>
                      <a:pt x="4655" y="5792"/>
                    </a:cubicBezTo>
                    <a:cubicBezTo>
                      <a:pt x="4348" y="5556"/>
                      <a:pt x="4041" y="5344"/>
                      <a:pt x="3710" y="5107"/>
                    </a:cubicBezTo>
                    <a:cubicBezTo>
                      <a:pt x="3690" y="5101"/>
                      <a:pt x="3673" y="5098"/>
                      <a:pt x="3657" y="5098"/>
                    </a:cubicBezTo>
                    <a:close/>
                    <a:moveTo>
                      <a:pt x="7931" y="812"/>
                    </a:moveTo>
                    <a:cubicBezTo>
                      <a:pt x="7898" y="812"/>
                      <a:pt x="7858" y="850"/>
                      <a:pt x="7892" y="902"/>
                    </a:cubicBezTo>
                    <a:lnTo>
                      <a:pt x="8057" y="1256"/>
                    </a:lnTo>
                    <a:lnTo>
                      <a:pt x="8223" y="1610"/>
                    </a:lnTo>
                    <a:cubicBezTo>
                      <a:pt x="8341" y="1847"/>
                      <a:pt x="8435" y="2083"/>
                      <a:pt x="8554" y="2319"/>
                    </a:cubicBezTo>
                    <a:cubicBezTo>
                      <a:pt x="8743" y="2815"/>
                      <a:pt x="8908" y="3288"/>
                      <a:pt x="9050" y="3784"/>
                    </a:cubicBezTo>
                    <a:cubicBezTo>
                      <a:pt x="9357" y="4800"/>
                      <a:pt x="9593" y="5816"/>
                      <a:pt x="9759" y="6856"/>
                    </a:cubicBezTo>
                    <a:cubicBezTo>
                      <a:pt x="9829" y="7163"/>
                      <a:pt x="9853" y="7446"/>
                      <a:pt x="9924" y="7753"/>
                    </a:cubicBezTo>
                    <a:cubicBezTo>
                      <a:pt x="9948" y="7895"/>
                      <a:pt x="9948" y="8037"/>
                      <a:pt x="9971" y="8155"/>
                    </a:cubicBezTo>
                    <a:lnTo>
                      <a:pt x="10066" y="8604"/>
                    </a:lnTo>
                    <a:lnTo>
                      <a:pt x="10066" y="8179"/>
                    </a:lnTo>
                    <a:cubicBezTo>
                      <a:pt x="10066" y="8061"/>
                      <a:pt x="10042" y="7919"/>
                      <a:pt x="10042" y="7801"/>
                    </a:cubicBezTo>
                    <a:lnTo>
                      <a:pt x="9948" y="6997"/>
                    </a:lnTo>
                    <a:cubicBezTo>
                      <a:pt x="9900" y="6478"/>
                      <a:pt x="9782" y="5934"/>
                      <a:pt x="9688" y="5438"/>
                    </a:cubicBezTo>
                    <a:cubicBezTo>
                      <a:pt x="9451" y="4398"/>
                      <a:pt x="9144" y="3382"/>
                      <a:pt x="8790" y="2390"/>
                    </a:cubicBezTo>
                    <a:cubicBezTo>
                      <a:pt x="8672" y="2130"/>
                      <a:pt x="8577" y="1847"/>
                      <a:pt x="8435" y="1563"/>
                    </a:cubicBezTo>
                    <a:cubicBezTo>
                      <a:pt x="8388" y="1445"/>
                      <a:pt x="8294" y="1303"/>
                      <a:pt x="8223" y="1185"/>
                    </a:cubicBezTo>
                    <a:lnTo>
                      <a:pt x="7963" y="831"/>
                    </a:lnTo>
                    <a:cubicBezTo>
                      <a:pt x="7956" y="817"/>
                      <a:pt x="7944" y="812"/>
                      <a:pt x="7931" y="812"/>
                    </a:cubicBezTo>
                    <a:close/>
                    <a:moveTo>
                      <a:pt x="13091" y="845"/>
                    </a:moveTo>
                    <a:cubicBezTo>
                      <a:pt x="13038" y="845"/>
                      <a:pt x="12972" y="872"/>
                      <a:pt x="12972" y="925"/>
                    </a:cubicBezTo>
                    <a:lnTo>
                      <a:pt x="12972" y="1303"/>
                    </a:lnTo>
                    <a:lnTo>
                      <a:pt x="12972" y="1681"/>
                    </a:lnTo>
                    <a:cubicBezTo>
                      <a:pt x="12972" y="1965"/>
                      <a:pt x="12925" y="2201"/>
                      <a:pt x="12877" y="2461"/>
                    </a:cubicBezTo>
                    <a:cubicBezTo>
                      <a:pt x="12783" y="2981"/>
                      <a:pt x="12688" y="3477"/>
                      <a:pt x="12570" y="3997"/>
                    </a:cubicBezTo>
                    <a:cubicBezTo>
                      <a:pt x="12334" y="5013"/>
                      <a:pt x="12027" y="6029"/>
                      <a:pt x="11672" y="6997"/>
                    </a:cubicBezTo>
                    <a:cubicBezTo>
                      <a:pt x="11578" y="7281"/>
                      <a:pt x="11460" y="7564"/>
                      <a:pt x="11342" y="7824"/>
                    </a:cubicBezTo>
                    <a:cubicBezTo>
                      <a:pt x="11271" y="7966"/>
                      <a:pt x="11223" y="8108"/>
                      <a:pt x="11200" y="8250"/>
                    </a:cubicBezTo>
                    <a:cubicBezTo>
                      <a:pt x="11129" y="8391"/>
                      <a:pt x="11105" y="8533"/>
                      <a:pt x="11034" y="8651"/>
                    </a:cubicBezTo>
                    <a:cubicBezTo>
                      <a:pt x="11105" y="8533"/>
                      <a:pt x="11200" y="8415"/>
                      <a:pt x="11247" y="8297"/>
                    </a:cubicBezTo>
                    <a:lnTo>
                      <a:pt x="11436" y="7943"/>
                    </a:lnTo>
                    <a:cubicBezTo>
                      <a:pt x="11554" y="7706"/>
                      <a:pt x="11625" y="7470"/>
                      <a:pt x="11743" y="7210"/>
                    </a:cubicBezTo>
                    <a:cubicBezTo>
                      <a:pt x="11956" y="6714"/>
                      <a:pt x="12145" y="6194"/>
                      <a:pt x="12310" y="5698"/>
                    </a:cubicBezTo>
                    <a:cubicBezTo>
                      <a:pt x="12641" y="4706"/>
                      <a:pt x="12901" y="3666"/>
                      <a:pt x="13090" y="2626"/>
                    </a:cubicBezTo>
                    <a:cubicBezTo>
                      <a:pt x="13137" y="2343"/>
                      <a:pt x="13161" y="2036"/>
                      <a:pt x="13208" y="1752"/>
                    </a:cubicBezTo>
                    <a:lnTo>
                      <a:pt x="13208" y="1303"/>
                    </a:lnTo>
                    <a:cubicBezTo>
                      <a:pt x="13208" y="1161"/>
                      <a:pt x="13161" y="1020"/>
                      <a:pt x="13137" y="854"/>
                    </a:cubicBezTo>
                    <a:cubicBezTo>
                      <a:pt x="13125" y="848"/>
                      <a:pt x="13109" y="845"/>
                      <a:pt x="13091" y="845"/>
                    </a:cubicBezTo>
                    <a:close/>
                    <a:moveTo>
                      <a:pt x="3474" y="3264"/>
                    </a:moveTo>
                    <a:cubicBezTo>
                      <a:pt x="3474" y="3288"/>
                      <a:pt x="3426" y="3382"/>
                      <a:pt x="3474" y="3406"/>
                    </a:cubicBezTo>
                    <a:cubicBezTo>
                      <a:pt x="3592" y="3453"/>
                      <a:pt x="3686" y="3548"/>
                      <a:pt x="3804" y="3619"/>
                    </a:cubicBezTo>
                    <a:cubicBezTo>
                      <a:pt x="3923" y="3666"/>
                      <a:pt x="4041" y="3737"/>
                      <a:pt x="4135" y="3808"/>
                    </a:cubicBezTo>
                    <a:lnTo>
                      <a:pt x="4750" y="4257"/>
                    </a:lnTo>
                    <a:cubicBezTo>
                      <a:pt x="5175" y="4587"/>
                      <a:pt x="5553" y="4942"/>
                      <a:pt x="5931" y="5296"/>
                    </a:cubicBezTo>
                    <a:cubicBezTo>
                      <a:pt x="6687" y="6005"/>
                      <a:pt x="7396" y="6761"/>
                      <a:pt x="8081" y="7588"/>
                    </a:cubicBezTo>
                    <a:cubicBezTo>
                      <a:pt x="8270" y="7824"/>
                      <a:pt x="8459" y="8061"/>
                      <a:pt x="8648" y="8273"/>
                    </a:cubicBezTo>
                    <a:cubicBezTo>
                      <a:pt x="8743" y="8391"/>
                      <a:pt x="8813" y="8510"/>
                      <a:pt x="8908" y="8604"/>
                    </a:cubicBezTo>
                    <a:cubicBezTo>
                      <a:pt x="9002" y="8722"/>
                      <a:pt x="9121" y="8840"/>
                      <a:pt x="9215" y="8958"/>
                    </a:cubicBezTo>
                    <a:cubicBezTo>
                      <a:pt x="9144" y="8840"/>
                      <a:pt x="9097" y="8722"/>
                      <a:pt x="9002" y="8604"/>
                    </a:cubicBezTo>
                    <a:cubicBezTo>
                      <a:pt x="8932" y="8486"/>
                      <a:pt x="8861" y="8391"/>
                      <a:pt x="8790" y="8273"/>
                    </a:cubicBezTo>
                    <a:cubicBezTo>
                      <a:pt x="8648" y="8061"/>
                      <a:pt x="8483" y="7824"/>
                      <a:pt x="8317" y="7635"/>
                    </a:cubicBezTo>
                    <a:cubicBezTo>
                      <a:pt x="8010" y="7210"/>
                      <a:pt x="7656" y="6808"/>
                      <a:pt x="7301" y="6383"/>
                    </a:cubicBezTo>
                    <a:cubicBezTo>
                      <a:pt x="6569" y="5627"/>
                      <a:pt x="5813" y="4871"/>
                      <a:pt x="4986" y="4209"/>
                    </a:cubicBezTo>
                    <a:cubicBezTo>
                      <a:pt x="4750" y="4020"/>
                      <a:pt x="4513" y="3808"/>
                      <a:pt x="4277" y="3666"/>
                    </a:cubicBezTo>
                    <a:cubicBezTo>
                      <a:pt x="4159" y="3571"/>
                      <a:pt x="4041" y="3524"/>
                      <a:pt x="3899" y="3430"/>
                    </a:cubicBezTo>
                    <a:cubicBezTo>
                      <a:pt x="3757" y="3382"/>
                      <a:pt x="3615" y="3312"/>
                      <a:pt x="3474" y="3264"/>
                    </a:cubicBezTo>
                    <a:close/>
                    <a:moveTo>
                      <a:pt x="706" y="8026"/>
                    </a:moveTo>
                    <a:cubicBezTo>
                      <a:pt x="634" y="8026"/>
                      <a:pt x="630" y="8112"/>
                      <a:pt x="709" y="8132"/>
                    </a:cubicBezTo>
                    <a:cubicBezTo>
                      <a:pt x="1064" y="8179"/>
                      <a:pt x="1442" y="8226"/>
                      <a:pt x="1820" y="8273"/>
                    </a:cubicBezTo>
                    <a:cubicBezTo>
                      <a:pt x="2221" y="8344"/>
                      <a:pt x="2576" y="8368"/>
                      <a:pt x="2954" y="8415"/>
                    </a:cubicBezTo>
                    <a:cubicBezTo>
                      <a:pt x="3686" y="8533"/>
                      <a:pt x="4395" y="8651"/>
                      <a:pt x="5128" y="8840"/>
                    </a:cubicBezTo>
                    <a:cubicBezTo>
                      <a:pt x="5340" y="8864"/>
                      <a:pt x="5553" y="8935"/>
                      <a:pt x="5766" y="8958"/>
                    </a:cubicBezTo>
                    <a:cubicBezTo>
                      <a:pt x="5884" y="8982"/>
                      <a:pt x="5955" y="9006"/>
                      <a:pt x="6073" y="9006"/>
                    </a:cubicBezTo>
                    <a:cubicBezTo>
                      <a:pt x="6191" y="9053"/>
                      <a:pt x="6285" y="9053"/>
                      <a:pt x="6403" y="9077"/>
                    </a:cubicBezTo>
                    <a:lnTo>
                      <a:pt x="5860" y="8888"/>
                    </a:lnTo>
                    <a:cubicBezTo>
                      <a:pt x="5695" y="8840"/>
                      <a:pt x="5506" y="8817"/>
                      <a:pt x="5340" y="8746"/>
                    </a:cubicBezTo>
                    <a:cubicBezTo>
                      <a:pt x="4986" y="8651"/>
                      <a:pt x="4608" y="8580"/>
                      <a:pt x="4253" y="8510"/>
                    </a:cubicBezTo>
                    <a:cubicBezTo>
                      <a:pt x="3497" y="8368"/>
                      <a:pt x="2765" y="8250"/>
                      <a:pt x="2032" y="8155"/>
                    </a:cubicBezTo>
                    <a:cubicBezTo>
                      <a:pt x="1607" y="8108"/>
                      <a:pt x="1182" y="8037"/>
                      <a:pt x="756" y="8037"/>
                    </a:cubicBezTo>
                    <a:cubicBezTo>
                      <a:pt x="737" y="8029"/>
                      <a:pt x="720" y="8026"/>
                      <a:pt x="706" y="8026"/>
                    </a:cubicBezTo>
                    <a:close/>
                    <a:moveTo>
                      <a:pt x="17423" y="3453"/>
                    </a:moveTo>
                    <a:cubicBezTo>
                      <a:pt x="17390" y="3453"/>
                      <a:pt x="17355" y="3465"/>
                      <a:pt x="17343" y="3501"/>
                    </a:cubicBezTo>
                    <a:cubicBezTo>
                      <a:pt x="17272" y="3619"/>
                      <a:pt x="17178" y="3690"/>
                      <a:pt x="17130" y="3808"/>
                    </a:cubicBezTo>
                    <a:cubicBezTo>
                      <a:pt x="17059" y="3926"/>
                      <a:pt x="17012" y="4044"/>
                      <a:pt x="16918" y="4139"/>
                    </a:cubicBezTo>
                    <a:lnTo>
                      <a:pt x="16469" y="4753"/>
                    </a:lnTo>
                    <a:cubicBezTo>
                      <a:pt x="16162" y="5178"/>
                      <a:pt x="15807" y="5556"/>
                      <a:pt x="15453" y="5934"/>
                    </a:cubicBezTo>
                    <a:cubicBezTo>
                      <a:pt x="14744" y="6714"/>
                      <a:pt x="13964" y="7423"/>
                      <a:pt x="13137" y="8084"/>
                    </a:cubicBezTo>
                    <a:cubicBezTo>
                      <a:pt x="12901" y="8273"/>
                      <a:pt x="12665" y="8486"/>
                      <a:pt x="12452" y="8651"/>
                    </a:cubicBezTo>
                    <a:cubicBezTo>
                      <a:pt x="12334" y="8746"/>
                      <a:pt x="12216" y="8840"/>
                      <a:pt x="12145" y="8935"/>
                    </a:cubicBezTo>
                    <a:cubicBezTo>
                      <a:pt x="12027" y="9006"/>
                      <a:pt x="11909" y="9124"/>
                      <a:pt x="11791" y="9218"/>
                    </a:cubicBezTo>
                    <a:cubicBezTo>
                      <a:pt x="11909" y="9148"/>
                      <a:pt x="12027" y="9100"/>
                      <a:pt x="12145" y="9006"/>
                    </a:cubicBezTo>
                    <a:cubicBezTo>
                      <a:pt x="12263" y="8958"/>
                      <a:pt x="12334" y="8864"/>
                      <a:pt x="12452" y="8793"/>
                    </a:cubicBezTo>
                    <a:cubicBezTo>
                      <a:pt x="12665" y="8651"/>
                      <a:pt x="12901" y="8486"/>
                      <a:pt x="13114" y="8344"/>
                    </a:cubicBezTo>
                    <a:cubicBezTo>
                      <a:pt x="13515" y="8013"/>
                      <a:pt x="13941" y="7659"/>
                      <a:pt x="14342" y="7305"/>
                    </a:cubicBezTo>
                    <a:cubicBezTo>
                      <a:pt x="15122" y="6596"/>
                      <a:pt x="15854" y="5816"/>
                      <a:pt x="16540" y="4989"/>
                    </a:cubicBezTo>
                    <a:cubicBezTo>
                      <a:pt x="16705" y="4753"/>
                      <a:pt x="16918" y="4517"/>
                      <a:pt x="17059" y="4280"/>
                    </a:cubicBezTo>
                    <a:cubicBezTo>
                      <a:pt x="17154" y="4162"/>
                      <a:pt x="17225" y="4044"/>
                      <a:pt x="17296" y="3902"/>
                    </a:cubicBezTo>
                    <a:cubicBezTo>
                      <a:pt x="17367" y="3760"/>
                      <a:pt x="17414" y="3642"/>
                      <a:pt x="17485" y="3477"/>
                    </a:cubicBezTo>
                    <a:cubicBezTo>
                      <a:pt x="17485" y="3465"/>
                      <a:pt x="17455" y="3453"/>
                      <a:pt x="17423" y="3453"/>
                    </a:cubicBezTo>
                    <a:close/>
                    <a:moveTo>
                      <a:pt x="18227" y="7036"/>
                    </a:moveTo>
                    <a:cubicBezTo>
                      <a:pt x="18216" y="7036"/>
                      <a:pt x="18205" y="7039"/>
                      <a:pt x="18194" y="7045"/>
                    </a:cubicBezTo>
                    <a:cubicBezTo>
                      <a:pt x="17579" y="7305"/>
                      <a:pt x="16941" y="7588"/>
                      <a:pt x="16327" y="7895"/>
                    </a:cubicBezTo>
                    <a:cubicBezTo>
                      <a:pt x="15713" y="8179"/>
                      <a:pt x="15075" y="8462"/>
                      <a:pt x="14460" y="8746"/>
                    </a:cubicBezTo>
                    <a:cubicBezTo>
                      <a:pt x="14106" y="8935"/>
                      <a:pt x="13799" y="9100"/>
                      <a:pt x="13444" y="9289"/>
                    </a:cubicBezTo>
                    <a:lnTo>
                      <a:pt x="14413" y="8935"/>
                    </a:lnTo>
                    <a:cubicBezTo>
                      <a:pt x="14720" y="8817"/>
                      <a:pt x="15051" y="8651"/>
                      <a:pt x="15358" y="8533"/>
                    </a:cubicBezTo>
                    <a:cubicBezTo>
                      <a:pt x="15973" y="8273"/>
                      <a:pt x="16587" y="7990"/>
                      <a:pt x="17248" y="7706"/>
                    </a:cubicBezTo>
                    <a:cubicBezTo>
                      <a:pt x="17603" y="7564"/>
                      <a:pt x="17957" y="7399"/>
                      <a:pt x="18312" y="7210"/>
                    </a:cubicBezTo>
                    <a:cubicBezTo>
                      <a:pt x="18353" y="7169"/>
                      <a:pt x="18304" y="7036"/>
                      <a:pt x="18227" y="7036"/>
                    </a:cubicBezTo>
                    <a:close/>
                    <a:moveTo>
                      <a:pt x="19895" y="7467"/>
                    </a:moveTo>
                    <a:cubicBezTo>
                      <a:pt x="19888" y="7467"/>
                      <a:pt x="19880" y="7468"/>
                      <a:pt x="19871" y="7470"/>
                    </a:cubicBezTo>
                    <a:cubicBezTo>
                      <a:pt x="19517" y="7588"/>
                      <a:pt x="19186" y="7777"/>
                      <a:pt x="18831" y="7919"/>
                    </a:cubicBezTo>
                    <a:cubicBezTo>
                      <a:pt x="18477" y="8061"/>
                      <a:pt x="18123" y="8226"/>
                      <a:pt x="17792" y="8344"/>
                    </a:cubicBezTo>
                    <a:cubicBezTo>
                      <a:pt x="17130" y="8604"/>
                      <a:pt x="16421" y="8840"/>
                      <a:pt x="15713" y="9077"/>
                    </a:cubicBezTo>
                    <a:cubicBezTo>
                      <a:pt x="15500" y="9124"/>
                      <a:pt x="15335" y="9195"/>
                      <a:pt x="15122" y="9289"/>
                    </a:cubicBezTo>
                    <a:cubicBezTo>
                      <a:pt x="15027" y="9313"/>
                      <a:pt x="14909" y="9337"/>
                      <a:pt x="14815" y="9407"/>
                    </a:cubicBezTo>
                    <a:cubicBezTo>
                      <a:pt x="14744" y="9431"/>
                      <a:pt x="14626" y="9478"/>
                      <a:pt x="14531" y="9526"/>
                    </a:cubicBezTo>
                    <a:cubicBezTo>
                      <a:pt x="14697" y="9455"/>
                      <a:pt x="14909" y="9455"/>
                      <a:pt x="15098" y="9407"/>
                    </a:cubicBezTo>
                    <a:cubicBezTo>
                      <a:pt x="15264" y="9360"/>
                      <a:pt x="15429" y="9313"/>
                      <a:pt x="15618" y="9242"/>
                    </a:cubicBezTo>
                    <a:cubicBezTo>
                      <a:pt x="15973" y="9124"/>
                      <a:pt x="16327" y="9053"/>
                      <a:pt x="16681" y="8935"/>
                    </a:cubicBezTo>
                    <a:cubicBezTo>
                      <a:pt x="17390" y="8699"/>
                      <a:pt x="18099" y="8415"/>
                      <a:pt x="18784" y="8132"/>
                    </a:cubicBezTo>
                    <a:cubicBezTo>
                      <a:pt x="19162" y="7990"/>
                      <a:pt x="19564" y="7801"/>
                      <a:pt x="19942" y="7588"/>
                    </a:cubicBezTo>
                    <a:cubicBezTo>
                      <a:pt x="19985" y="7567"/>
                      <a:pt x="19969" y="7467"/>
                      <a:pt x="19895" y="7467"/>
                    </a:cubicBezTo>
                    <a:close/>
                    <a:moveTo>
                      <a:pt x="1324" y="7541"/>
                    </a:moveTo>
                    <a:cubicBezTo>
                      <a:pt x="1182" y="7541"/>
                      <a:pt x="1016" y="7564"/>
                      <a:pt x="875" y="7588"/>
                    </a:cubicBezTo>
                    <a:cubicBezTo>
                      <a:pt x="851" y="7683"/>
                      <a:pt x="851" y="7777"/>
                      <a:pt x="946" y="7777"/>
                    </a:cubicBezTo>
                    <a:lnTo>
                      <a:pt x="1702" y="7777"/>
                    </a:lnTo>
                    <a:cubicBezTo>
                      <a:pt x="1985" y="7777"/>
                      <a:pt x="2221" y="7801"/>
                      <a:pt x="2481" y="7872"/>
                    </a:cubicBezTo>
                    <a:cubicBezTo>
                      <a:pt x="3001" y="7943"/>
                      <a:pt x="3497" y="8037"/>
                      <a:pt x="4017" y="8155"/>
                    </a:cubicBezTo>
                    <a:cubicBezTo>
                      <a:pt x="5033" y="8391"/>
                      <a:pt x="6049" y="8722"/>
                      <a:pt x="7018" y="9077"/>
                    </a:cubicBezTo>
                    <a:cubicBezTo>
                      <a:pt x="7301" y="9148"/>
                      <a:pt x="7585" y="9289"/>
                      <a:pt x="7845" y="9384"/>
                    </a:cubicBezTo>
                    <a:cubicBezTo>
                      <a:pt x="7986" y="9455"/>
                      <a:pt x="8128" y="9526"/>
                      <a:pt x="8270" y="9549"/>
                    </a:cubicBezTo>
                    <a:cubicBezTo>
                      <a:pt x="8412" y="9596"/>
                      <a:pt x="8554" y="9620"/>
                      <a:pt x="8672" y="9691"/>
                    </a:cubicBezTo>
                    <a:cubicBezTo>
                      <a:pt x="8554" y="9620"/>
                      <a:pt x="8435" y="9549"/>
                      <a:pt x="8317" y="9478"/>
                    </a:cubicBezTo>
                    <a:lnTo>
                      <a:pt x="7963" y="9313"/>
                    </a:lnTo>
                    <a:cubicBezTo>
                      <a:pt x="7727" y="9195"/>
                      <a:pt x="7490" y="9100"/>
                      <a:pt x="7230" y="8982"/>
                    </a:cubicBezTo>
                    <a:cubicBezTo>
                      <a:pt x="6734" y="8769"/>
                      <a:pt x="6214" y="8604"/>
                      <a:pt x="5718" y="8415"/>
                    </a:cubicBezTo>
                    <a:cubicBezTo>
                      <a:pt x="4726" y="8108"/>
                      <a:pt x="3686" y="7824"/>
                      <a:pt x="2647" y="7659"/>
                    </a:cubicBezTo>
                    <a:cubicBezTo>
                      <a:pt x="2363" y="7588"/>
                      <a:pt x="2056" y="7564"/>
                      <a:pt x="1772" y="7541"/>
                    </a:cubicBezTo>
                    <a:close/>
                    <a:moveTo>
                      <a:pt x="1891" y="9148"/>
                    </a:moveTo>
                    <a:cubicBezTo>
                      <a:pt x="1820" y="9171"/>
                      <a:pt x="1867" y="9337"/>
                      <a:pt x="1938" y="9337"/>
                    </a:cubicBezTo>
                    <a:cubicBezTo>
                      <a:pt x="2623" y="9431"/>
                      <a:pt x="3308" y="9478"/>
                      <a:pt x="3993" y="9549"/>
                    </a:cubicBezTo>
                    <a:lnTo>
                      <a:pt x="6025" y="9715"/>
                    </a:lnTo>
                    <a:cubicBezTo>
                      <a:pt x="6403" y="9738"/>
                      <a:pt x="6781" y="9738"/>
                      <a:pt x="7183" y="9785"/>
                    </a:cubicBezTo>
                    <a:cubicBezTo>
                      <a:pt x="6829" y="9715"/>
                      <a:pt x="6498" y="9667"/>
                      <a:pt x="6144" y="9596"/>
                    </a:cubicBezTo>
                    <a:cubicBezTo>
                      <a:pt x="5789" y="9549"/>
                      <a:pt x="5458" y="9526"/>
                      <a:pt x="5104" y="9478"/>
                    </a:cubicBezTo>
                    <a:cubicBezTo>
                      <a:pt x="4419" y="9407"/>
                      <a:pt x="3757" y="9337"/>
                      <a:pt x="3072" y="9289"/>
                    </a:cubicBezTo>
                    <a:cubicBezTo>
                      <a:pt x="2694" y="9242"/>
                      <a:pt x="2292" y="9195"/>
                      <a:pt x="1891" y="9148"/>
                    </a:cubicBezTo>
                    <a:close/>
                    <a:moveTo>
                      <a:pt x="6878" y="417"/>
                    </a:moveTo>
                    <a:cubicBezTo>
                      <a:pt x="6857" y="417"/>
                      <a:pt x="6829" y="446"/>
                      <a:pt x="6829" y="476"/>
                    </a:cubicBezTo>
                    <a:cubicBezTo>
                      <a:pt x="6947" y="783"/>
                      <a:pt x="7089" y="1067"/>
                      <a:pt x="7207" y="1374"/>
                    </a:cubicBezTo>
                    <a:cubicBezTo>
                      <a:pt x="7349" y="1658"/>
                      <a:pt x="7467" y="1965"/>
                      <a:pt x="7608" y="2248"/>
                    </a:cubicBezTo>
                    <a:cubicBezTo>
                      <a:pt x="7892" y="2839"/>
                      <a:pt x="8128" y="3430"/>
                      <a:pt x="8365" y="4044"/>
                    </a:cubicBezTo>
                    <a:cubicBezTo>
                      <a:pt x="8837" y="5249"/>
                      <a:pt x="9239" y="6478"/>
                      <a:pt x="9617" y="7706"/>
                    </a:cubicBezTo>
                    <a:cubicBezTo>
                      <a:pt x="9735" y="8061"/>
                      <a:pt x="9829" y="8391"/>
                      <a:pt x="9924" y="8746"/>
                    </a:cubicBezTo>
                    <a:cubicBezTo>
                      <a:pt x="10042" y="9100"/>
                      <a:pt x="10137" y="9455"/>
                      <a:pt x="10207" y="9809"/>
                    </a:cubicBezTo>
                    <a:lnTo>
                      <a:pt x="10255" y="9809"/>
                    </a:lnTo>
                    <a:cubicBezTo>
                      <a:pt x="10089" y="9148"/>
                      <a:pt x="9971" y="8533"/>
                      <a:pt x="9806" y="7919"/>
                    </a:cubicBezTo>
                    <a:cubicBezTo>
                      <a:pt x="9617" y="7305"/>
                      <a:pt x="9451" y="6667"/>
                      <a:pt x="9239" y="6052"/>
                    </a:cubicBezTo>
                    <a:cubicBezTo>
                      <a:pt x="8813" y="4824"/>
                      <a:pt x="8388" y="3619"/>
                      <a:pt x="7845" y="2437"/>
                    </a:cubicBezTo>
                    <a:cubicBezTo>
                      <a:pt x="7703" y="2107"/>
                      <a:pt x="7561" y="1776"/>
                      <a:pt x="7396" y="1421"/>
                    </a:cubicBezTo>
                    <a:cubicBezTo>
                      <a:pt x="7254" y="1091"/>
                      <a:pt x="7112" y="736"/>
                      <a:pt x="6900" y="453"/>
                    </a:cubicBezTo>
                    <a:cubicBezTo>
                      <a:pt x="6900" y="427"/>
                      <a:pt x="6890" y="417"/>
                      <a:pt x="6878" y="417"/>
                    </a:cubicBezTo>
                    <a:close/>
                    <a:moveTo>
                      <a:pt x="12310" y="0"/>
                    </a:moveTo>
                    <a:cubicBezTo>
                      <a:pt x="12284" y="0"/>
                      <a:pt x="12263" y="7"/>
                      <a:pt x="12263" y="27"/>
                    </a:cubicBezTo>
                    <a:cubicBezTo>
                      <a:pt x="12192" y="358"/>
                      <a:pt x="12192" y="689"/>
                      <a:pt x="12169" y="1020"/>
                    </a:cubicBezTo>
                    <a:lnTo>
                      <a:pt x="12074" y="1988"/>
                    </a:lnTo>
                    <a:cubicBezTo>
                      <a:pt x="12027" y="2626"/>
                      <a:pt x="11932" y="3241"/>
                      <a:pt x="11814" y="3902"/>
                    </a:cubicBezTo>
                    <a:cubicBezTo>
                      <a:pt x="11601" y="5178"/>
                      <a:pt x="11365" y="6430"/>
                      <a:pt x="11082" y="7706"/>
                    </a:cubicBezTo>
                    <a:cubicBezTo>
                      <a:pt x="10987" y="8061"/>
                      <a:pt x="10893" y="8415"/>
                      <a:pt x="10845" y="8746"/>
                    </a:cubicBezTo>
                    <a:lnTo>
                      <a:pt x="10562" y="9809"/>
                    </a:lnTo>
                    <a:cubicBezTo>
                      <a:pt x="10562" y="9809"/>
                      <a:pt x="10562" y="9820"/>
                      <a:pt x="10576" y="9820"/>
                    </a:cubicBezTo>
                    <a:cubicBezTo>
                      <a:pt x="10583" y="9820"/>
                      <a:pt x="10593" y="9817"/>
                      <a:pt x="10609" y="9809"/>
                    </a:cubicBezTo>
                    <a:cubicBezTo>
                      <a:pt x="10798" y="9195"/>
                      <a:pt x="11011" y="8557"/>
                      <a:pt x="11153" y="7943"/>
                    </a:cubicBezTo>
                    <a:cubicBezTo>
                      <a:pt x="11342" y="7328"/>
                      <a:pt x="11460" y="6714"/>
                      <a:pt x="11601" y="6052"/>
                    </a:cubicBezTo>
                    <a:cubicBezTo>
                      <a:pt x="11861" y="4800"/>
                      <a:pt x="12074" y="3524"/>
                      <a:pt x="12216" y="2225"/>
                    </a:cubicBezTo>
                    <a:cubicBezTo>
                      <a:pt x="12263" y="1870"/>
                      <a:pt x="12310" y="1516"/>
                      <a:pt x="12334" y="1114"/>
                    </a:cubicBezTo>
                    <a:cubicBezTo>
                      <a:pt x="12381" y="760"/>
                      <a:pt x="12405" y="382"/>
                      <a:pt x="12405" y="27"/>
                    </a:cubicBezTo>
                    <a:cubicBezTo>
                      <a:pt x="12391" y="14"/>
                      <a:pt x="12346" y="0"/>
                      <a:pt x="12310" y="0"/>
                    </a:cubicBezTo>
                    <a:close/>
                    <a:moveTo>
                      <a:pt x="2390" y="3488"/>
                    </a:moveTo>
                    <a:cubicBezTo>
                      <a:pt x="2356" y="3488"/>
                      <a:pt x="2306" y="3552"/>
                      <a:pt x="2363" y="3571"/>
                    </a:cubicBezTo>
                    <a:cubicBezTo>
                      <a:pt x="2623" y="3784"/>
                      <a:pt x="2883" y="3973"/>
                      <a:pt x="3166" y="4139"/>
                    </a:cubicBezTo>
                    <a:cubicBezTo>
                      <a:pt x="3426" y="4328"/>
                      <a:pt x="3686" y="4517"/>
                      <a:pt x="3946" y="4706"/>
                    </a:cubicBezTo>
                    <a:cubicBezTo>
                      <a:pt x="4490" y="5084"/>
                      <a:pt x="4986" y="5462"/>
                      <a:pt x="5482" y="5887"/>
                    </a:cubicBezTo>
                    <a:cubicBezTo>
                      <a:pt x="6498" y="6690"/>
                      <a:pt x="7467" y="7541"/>
                      <a:pt x="8412" y="8415"/>
                    </a:cubicBezTo>
                    <a:cubicBezTo>
                      <a:pt x="8672" y="8651"/>
                      <a:pt x="8955" y="8935"/>
                      <a:pt x="9191" y="9171"/>
                    </a:cubicBezTo>
                    <a:cubicBezTo>
                      <a:pt x="9451" y="9407"/>
                      <a:pt x="9711" y="9667"/>
                      <a:pt x="9971" y="9927"/>
                    </a:cubicBezTo>
                    <a:cubicBezTo>
                      <a:pt x="9546" y="9455"/>
                      <a:pt x="9097" y="8958"/>
                      <a:pt x="8648" y="8510"/>
                    </a:cubicBezTo>
                    <a:cubicBezTo>
                      <a:pt x="8176" y="8061"/>
                      <a:pt x="7727" y="7635"/>
                      <a:pt x="7230" y="7186"/>
                    </a:cubicBezTo>
                    <a:cubicBezTo>
                      <a:pt x="6262" y="6336"/>
                      <a:pt x="5246" y="5509"/>
                      <a:pt x="4230" y="4729"/>
                    </a:cubicBezTo>
                    <a:cubicBezTo>
                      <a:pt x="3923" y="4517"/>
                      <a:pt x="3639" y="4280"/>
                      <a:pt x="3332" y="4091"/>
                    </a:cubicBezTo>
                    <a:cubicBezTo>
                      <a:pt x="3048" y="3879"/>
                      <a:pt x="2741" y="3666"/>
                      <a:pt x="2410" y="3501"/>
                    </a:cubicBezTo>
                    <a:cubicBezTo>
                      <a:pt x="2406" y="3491"/>
                      <a:pt x="2398" y="3488"/>
                      <a:pt x="2390" y="3488"/>
                    </a:cubicBezTo>
                    <a:close/>
                    <a:moveTo>
                      <a:pt x="17196" y="2347"/>
                    </a:moveTo>
                    <a:cubicBezTo>
                      <a:pt x="17182" y="2347"/>
                      <a:pt x="17167" y="2353"/>
                      <a:pt x="17154" y="2366"/>
                    </a:cubicBezTo>
                    <a:cubicBezTo>
                      <a:pt x="16941" y="2626"/>
                      <a:pt x="16776" y="2886"/>
                      <a:pt x="16587" y="3170"/>
                    </a:cubicBezTo>
                    <a:cubicBezTo>
                      <a:pt x="16421" y="3430"/>
                      <a:pt x="16232" y="3690"/>
                      <a:pt x="16043" y="3973"/>
                    </a:cubicBezTo>
                    <a:cubicBezTo>
                      <a:pt x="15642" y="4493"/>
                      <a:pt x="15264" y="4989"/>
                      <a:pt x="14862" y="5509"/>
                    </a:cubicBezTo>
                    <a:cubicBezTo>
                      <a:pt x="14059" y="6501"/>
                      <a:pt x="13208" y="7470"/>
                      <a:pt x="12310" y="8415"/>
                    </a:cubicBezTo>
                    <a:cubicBezTo>
                      <a:pt x="12074" y="8651"/>
                      <a:pt x="11814" y="8935"/>
                      <a:pt x="11578" y="9195"/>
                    </a:cubicBezTo>
                    <a:cubicBezTo>
                      <a:pt x="11342" y="9455"/>
                      <a:pt x="11082" y="9715"/>
                      <a:pt x="10798" y="9998"/>
                    </a:cubicBezTo>
                    <a:cubicBezTo>
                      <a:pt x="11271" y="9573"/>
                      <a:pt x="11743" y="9124"/>
                      <a:pt x="12216" y="8651"/>
                    </a:cubicBezTo>
                    <a:cubicBezTo>
                      <a:pt x="12688" y="8179"/>
                      <a:pt x="13114" y="7706"/>
                      <a:pt x="13563" y="7234"/>
                    </a:cubicBezTo>
                    <a:cubicBezTo>
                      <a:pt x="14413" y="6265"/>
                      <a:pt x="15240" y="5273"/>
                      <a:pt x="15996" y="4233"/>
                    </a:cubicBezTo>
                    <a:cubicBezTo>
                      <a:pt x="16232" y="3926"/>
                      <a:pt x="16445" y="3642"/>
                      <a:pt x="16658" y="3335"/>
                    </a:cubicBezTo>
                    <a:cubicBezTo>
                      <a:pt x="16870" y="3052"/>
                      <a:pt x="17059" y="2745"/>
                      <a:pt x="17248" y="2437"/>
                    </a:cubicBezTo>
                    <a:cubicBezTo>
                      <a:pt x="17265" y="2386"/>
                      <a:pt x="17233" y="2347"/>
                      <a:pt x="17196" y="2347"/>
                    </a:cubicBezTo>
                    <a:close/>
                    <a:moveTo>
                      <a:pt x="19869" y="7891"/>
                    </a:moveTo>
                    <a:cubicBezTo>
                      <a:pt x="19862" y="7891"/>
                      <a:pt x="19854" y="7892"/>
                      <a:pt x="19847" y="7895"/>
                    </a:cubicBezTo>
                    <a:lnTo>
                      <a:pt x="19493" y="8061"/>
                    </a:lnTo>
                    <a:lnTo>
                      <a:pt x="19139" y="8250"/>
                    </a:lnTo>
                    <a:cubicBezTo>
                      <a:pt x="18902" y="8368"/>
                      <a:pt x="18666" y="8462"/>
                      <a:pt x="18430" y="8557"/>
                    </a:cubicBezTo>
                    <a:cubicBezTo>
                      <a:pt x="17934" y="8746"/>
                      <a:pt x="17461" y="8935"/>
                      <a:pt x="16941" y="9077"/>
                    </a:cubicBezTo>
                    <a:cubicBezTo>
                      <a:pt x="15949" y="9360"/>
                      <a:pt x="14909" y="9596"/>
                      <a:pt x="13870" y="9785"/>
                    </a:cubicBezTo>
                    <a:cubicBezTo>
                      <a:pt x="13586" y="9833"/>
                      <a:pt x="13279" y="9880"/>
                      <a:pt x="12996" y="9927"/>
                    </a:cubicBezTo>
                    <a:cubicBezTo>
                      <a:pt x="12854" y="9951"/>
                      <a:pt x="12688" y="9951"/>
                      <a:pt x="12570" y="9998"/>
                    </a:cubicBezTo>
                    <a:lnTo>
                      <a:pt x="12145" y="10069"/>
                    </a:lnTo>
                    <a:lnTo>
                      <a:pt x="12547" y="10069"/>
                    </a:lnTo>
                    <a:cubicBezTo>
                      <a:pt x="12665" y="10069"/>
                      <a:pt x="12806" y="10045"/>
                      <a:pt x="12925" y="10045"/>
                    </a:cubicBezTo>
                    <a:lnTo>
                      <a:pt x="13728" y="9951"/>
                    </a:lnTo>
                    <a:cubicBezTo>
                      <a:pt x="14271" y="9904"/>
                      <a:pt x="14791" y="9785"/>
                      <a:pt x="15287" y="9691"/>
                    </a:cubicBezTo>
                    <a:cubicBezTo>
                      <a:pt x="16327" y="9455"/>
                      <a:pt x="17367" y="9171"/>
                      <a:pt x="18335" y="8817"/>
                    </a:cubicBezTo>
                    <a:cubicBezTo>
                      <a:pt x="18595" y="8699"/>
                      <a:pt x="18902" y="8604"/>
                      <a:pt x="19162" y="8462"/>
                    </a:cubicBezTo>
                    <a:cubicBezTo>
                      <a:pt x="19280" y="8391"/>
                      <a:pt x="19422" y="8297"/>
                      <a:pt x="19540" y="8250"/>
                    </a:cubicBezTo>
                    <a:lnTo>
                      <a:pt x="19895" y="7966"/>
                    </a:lnTo>
                    <a:cubicBezTo>
                      <a:pt x="19976" y="7946"/>
                      <a:pt x="19917" y="7891"/>
                      <a:pt x="19869" y="7891"/>
                    </a:cubicBezTo>
                    <a:close/>
                    <a:moveTo>
                      <a:pt x="48" y="8368"/>
                    </a:moveTo>
                    <a:cubicBezTo>
                      <a:pt x="0" y="8391"/>
                      <a:pt x="0" y="8486"/>
                      <a:pt x="48" y="8510"/>
                    </a:cubicBezTo>
                    <a:cubicBezTo>
                      <a:pt x="378" y="8580"/>
                      <a:pt x="709" y="8580"/>
                      <a:pt x="1016" y="8604"/>
                    </a:cubicBezTo>
                    <a:lnTo>
                      <a:pt x="2009" y="8699"/>
                    </a:lnTo>
                    <a:cubicBezTo>
                      <a:pt x="2647" y="8746"/>
                      <a:pt x="3261" y="8840"/>
                      <a:pt x="3923" y="8958"/>
                    </a:cubicBezTo>
                    <a:cubicBezTo>
                      <a:pt x="5198" y="9171"/>
                      <a:pt x="6451" y="9407"/>
                      <a:pt x="7727" y="9691"/>
                    </a:cubicBezTo>
                    <a:cubicBezTo>
                      <a:pt x="8081" y="9785"/>
                      <a:pt x="8435" y="9880"/>
                      <a:pt x="8766" y="9927"/>
                    </a:cubicBezTo>
                    <a:lnTo>
                      <a:pt x="9829" y="10187"/>
                    </a:lnTo>
                    <a:cubicBezTo>
                      <a:pt x="9829" y="10187"/>
                      <a:pt x="9853" y="10187"/>
                      <a:pt x="9829" y="10163"/>
                    </a:cubicBezTo>
                    <a:cubicBezTo>
                      <a:pt x="9215" y="9951"/>
                      <a:pt x="8577" y="9762"/>
                      <a:pt x="7963" y="9596"/>
                    </a:cubicBezTo>
                    <a:cubicBezTo>
                      <a:pt x="7349" y="9431"/>
                      <a:pt x="6734" y="9313"/>
                      <a:pt x="6073" y="9171"/>
                    </a:cubicBezTo>
                    <a:cubicBezTo>
                      <a:pt x="4797" y="8888"/>
                      <a:pt x="3545" y="8699"/>
                      <a:pt x="2245" y="8533"/>
                    </a:cubicBezTo>
                    <a:cubicBezTo>
                      <a:pt x="1891" y="8510"/>
                      <a:pt x="1536" y="8462"/>
                      <a:pt x="1135" y="8415"/>
                    </a:cubicBezTo>
                    <a:cubicBezTo>
                      <a:pt x="780" y="8391"/>
                      <a:pt x="402" y="8368"/>
                      <a:pt x="48" y="8368"/>
                    </a:cubicBezTo>
                    <a:close/>
                    <a:moveTo>
                      <a:pt x="20276" y="6827"/>
                    </a:moveTo>
                    <a:cubicBezTo>
                      <a:pt x="20268" y="6827"/>
                      <a:pt x="20259" y="6829"/>
                      <a:pt x="20249" y="6832"/>
                    </a:cubicBezTo>
                    <a:cubicBezTo>
                      <a:pt x="19966" y="6950"/>
                      <a:pt x="19658" y="7092"/>
                      <a:pt x="19375" y="7210"/>
                    </a:cubicBezTo>
                    <a:cubicBezTo>
                      <a:pt x="19068" y="7352"/>
                      <a:pt x="18784" y="7470"/>
                      <a:pt x="18477" y="7635"/>
                    </a:cubicBezTo>
                    <a:cubicBezTo>
                      <a:pt x="17886" y="7895"/>
                      <a:pt x="17296" y="8132"/>
                      <a:pt x="16681" y="8368"/>
                    </a:cubicBezTo>
                    <a:cubicBezTo>
                      <a:pt x="15476" y="8840"/>
                      <a:pt x="14271" y="9242"/>
                      <a:pt x="13019" y="9644"/>
                    </a:cubicBezTo>
                    <a:cubicBezTo>
                      <a:pt x="12665" y="9762"/>
                      <a:pt x="12334" y="9833"/>
                      <a:pt x="11980" y="9927"/>
                    </a:cubicBezTo>
                    <a:cubicBezTo>
                      <a:pt x="11625" y="10045"/>
                      <a:pt x="11271" y="10140"/>
                      <a:pt x="10916" y="10234"/>
                    </a:cubicBezTo>
                    <a:lnTo>
                      <a:pt x="10916" y="10258"/>
                    </a:lnTo>
                    <a:cubicBezTo>
                      <a:pt x="11578" y="10116"/>
                      <a:pt x="12192" y="9974"/>
                      <a:pt x="12806" y="9809"/>
                    </a:cubicBezTo>
                    <a:cubicBezTo>
                      <a:pt x="13444" y="9644"/>
                      <a:pt x="14059" y="9455"/>
                      <a:pt x="14673" y="9242"/>
                    </a:cubicBezTo>
                    <a:cubicBezTo>
                      <a:pt x="15925" y="8840"/>
                      <a:pt x="17130" y="8391"/>
                      <a:pt x="18312" y="7848"/>
                    </a:cubicBezTo>
                    <a:cubicBezTo>
                      <a:pt x="18642" y="7706"/>
                      <a:pt x="18950" y="7564"/>
                      <a:pt x="19304" y="7423"/>
                    </a:cubicBezTo>
                    <a:cubicBezTo>
                      <a:pt x="19635" y="7257"/>
                      <a:pt x="19989" y="7116"/>
                      <a:pt x="20296" y="6903"/>
                    </a:cubicBezTo>
                    <a:cubicBezTo>
                      <a:pt x="20337" y="6883"/>
                      <a:pt x="20325" y="6827"/>
                      <a:pt x="20276" y="6827"/>
                    </a:cubicBezTo>
                    <a:close/>
                    <a:moveTo>
                      <a:pt x="13586" y="10943"/>
                    </a:moveTo>
                    <a:lnTo>
                      <a:pt x="13586" y="10943"/>
                    </a:lnTo>
                    <a:cubicBezTo>
                      <a:pt x="13941" y="10990"/>
                      <a:pt x="14248" y="11061"/>
                      <a:pt x="14602" y="11109"/>
                    </a:cubicBezTo>
                    <a:cubicBezTo>
                      <a:pt x="14933" y="11179"/>
                      <a:pt x="15287" y="11203"/>
                      <a:pt x="15642" y="11227"/>
                    </a:cubicBezTo>
                    <a:cubicBezTo>
                      <a:pt x="16327" y="11321"/>
                      <a:pt x="17012" y="11368"/>
                      <a:pt x="17674" y="11439"/>
                    </a:cubicBezTo>
                    <a:cubicBezTo>
                      <a:pt x="18075" y="11463"/>
                      <a:pt x="18453" y="11534"/>
                      <a:pt x="18855" y="11557"/>
                    </a:cubicBezTo>
                    <a:cubicBezTo>
                      <a:pt x="18926" y="11557"/>
                      <a:pt x="18902" y="11416"/>
                      <a:pt x="18808" y="11368"/>
                    </a:cubicBezTo>
                    <a:cubicBezTo>
                      <a:pt x="18123" y="11298"/>
                      <a:pt x="17461" y="11227"/>
                      <a:pt x="16776" y="11179"/>
                    </a:cubicBezTo>
                    <a:lnTo>
                      <a:pt x="14720" y="10990"/>
                    </a:lnTo>
                    <a:cubicBezTo>
                      <a:pt x="14342" y="10967"/>
                      <a:pt x="13964" y="10967"/>
                      <a:pt x="13586" y="10943"/>
                    </a:cubicBezTo>
                    <a:close/>
                    <a:moveTo>
                      <a:pt x="10916" y="10542"/>
                    </a:moveTo>
                    <a:cubicBezTo>
                      <a:pt x="10916" y="10542"/>
                      <a:pt x="10893" y="10542"/>
                      <a:pt x="10916" y="10565"/>
                    </a:cubicBezTo>
                    <a:cubicBezTo>
                      <a:pt x="11531" y="10778"/>
                      <a:pt x="12169" y="10990"/>
                      <a:pt x="12783" y="11132"/>
                    </a:cubicBezTo>
                    <a:cubicBezTo>
                      <a:pt x="13397" y="11321"/>
                      <a:pt x="14011" y="11439"/>
                      <a:pt x="14673" y="11581"/>
                    </a:cubicBezTo>
                    <a:cubicBezTo>
                      <a:pt x="15949" y="11841"/>
                      <a:pt x="17201" y="12054"/>
                      <a:pt x="18501" y="12195"/>
                    </a:cubicBezTo>
                    <a:cubicBezTo>
                      <a:pt x="18855" y="12219"/>
                      <a:pt x="19210" y="12290"/>
                      <a:pt x="19611" y="12314"/>
                    </a:cubicBezTo>
                    <a:cubicBezTo>
                      <a:pt x="19966" y="12337"/>
                      <a:pt x="20344" y="12384"/>
                      <a:pt x="20698" y="12384"/>
                    </a:cubicBezTo>
                    <a:cubicBezTo>
                      <a:pt x="20745" y="12361"/>
                      <a:pt x="20793" y="12243"/>
                      <a:pt x="20698" y="12243"/>
                    </a:cubicBezTo>
                    <a:cubicBezTo>
                      <a:pt x="20367" y="12172"/>
                      <a:pt x="20060" y="12172"/>
                      <a:pt x="19729" y="12148"/>
                    </a:cubicBezTo>
                    <a:lnTo>
                      <a:pt x="18737" y="12054"/>
                    </a:lnTo>
                    <a:cubicBezTo>
                      <a:pt x="18099" y="12006"/>
                      <a:pt x="17485" y="11912"/>
                      <a:pt x="16823" y="11794"/>
                    </a:cubicBezTo>
                    <a:cubicBezTo>
                      <a:pt x="15547" y="11581"/>
                      <a:pt x="14295" y="11345"/>
                      <a:pt x="13019" y="11061"/>
                    </a:cubicBezTo>
                    <a:cubicBezTo>
                      <a:pt x="12665" y="10967"/>
                      <a:pt x="12310" y="10872"/>
                      <a:pt x="11980" y="10825"/>
                    </a:cubicBezTo>
                    <a:lnTo>
                      <a:pt x="10916" y="10542"/>
                    </a:lnTo>
                    <a:close/>
                    <a:moveTo>
                      <a:pt x="14342" y="11676"/>
                    </a:moveTo>
                    <a:lnTo>
                      <a:pt x="14886" y="11841"/>
                    </a:lnTo>
                    <a:cubicBezTo>
                      <a:pt x="15051" y="11912"/>
                      <a:pt x="15240" y="11936"/>
                      <a:pt x="15405" y="11983"/>
                    </a:cubicBezTo>
                    <a:cubicBezTo>
                      <a:pt x="15760" y="12077"/>
                      <a:pt x="16162" y="12172"/>
                      <a:pt x="16492" y="12219"/>
                    </a:cubicBezTo>
                    <a:cubicBezTo>
                      <a:pt x="17248" y="12384"/>
                      <a:pt x="17981" y="12503"/>
                      <a:pt x="18713" y="12573"/>
                    </a:cubicBezTo>
                    <a:cubicBezTo>
                      <a:pt x="19139" y="12644"/>
                      <a:pt x="19564" y="12692"/>
                      <a:pt x="19989" y="12692"/>
                    </a:cubicBezTo>
                    <a:cubicBezTo>
                      <a:pt x="20009" y="12699"/>
                      <a:pt x="20026" y="12703"/>
                      <a:pt x="20040" y="12703"/>
                    </a:cubicBezTo>
                    <a:cubicBezTo>
                      <a:pt x="20113" y="12703"/>
                      <a:pt x="20119" y="12621"/>
                      <a:pt x="20060" y="12621"/>
                    </a:cubicBezTo>
                    <a:cubicBezTo>
                      <a:pt x="19706" y="12550"/>
                      <a:pt x="19304" y="12526"/>
                      <a:pt x="18926" y="12479"/>
                    </a:cubicBezTo>
                    <a:cubicBezTo>
                      <a:pt x="18548" y="12408"/>
                      <a:pt x="18194" y="12384"/>
                      <a:pt x="17792" y="12314"/>
                    </a:cubicBezTo>
                    <a:cubicBezTo>
                      <a:pt x="17059" y="12195"/>
                      <a:pt x="16351" y="12077"/>
                      <a:pt x="15618" y="11912"/>
                    </a:cubicBezTo>
                    <a:cubicBezTo>
                      <a:pt x="15405" y="11888"/>
                      <a:pt x="15193" y="11817"/>
                      <a:pt x="15004" y="11794"/>
                    </a:cubicBezTo>
                    <a:cubicBezTo>
                      <a:pt x="14886" y="11770"/>
                      <a:pt x="14791" y="11723"/>
                      <a:pt x="14673" y="11723"/>
                    </a:cubicBezTo>
                    <a:cubicBezTo>
                      <a:pt x="14555" y="11699"/>
                      <a:pt x="14460" y="11699"/>
                      <a:pt x="14342" y="11676"/>
                    </a:cubicBezTo>
                    <a:close/>
                    <a:moveTo>
                      <a:pt x="8199" y="10660"/>
                    </a:moveTo>
                    <a:cubicBezTo>
                      <a:pt x="8081" y="10660"/>
                      <a:pt x="7939" y="10707"/>
                      <a:pt x="7821" y="10707"/>
                    </a:cubicBezTo>
                    <a:lnTo>
                      <a:pt x="7018" y="10778"/>
                    </a:lnTo>
                    <a:cubicBezTo>
                      <a:pt x="6498" y="10849"/>
                      <a:pt x="5955" y="10967"/>
                      <a:pt x="5458" y="11061"/>
                    </a:cubicBezTo>
                    <a:cubicBezTo>
                      <a:pt x="4419" y="11298"/>
                      <a:pt x="3403" y="11581"/>
                      <a:pt x="2410" y="11936"/>
                    </a:cubicBezTo>
                    <a:cubicBezTo>
                      <a:pt x="2151" y="12054"/>
                      <a:pt x="1867" y="12148"/>
                      <a:pt x="1583" y="12290"/>
                    </a:cubicBezTo>
                    <a:cubicBezTo>
                      <a:pt x="1465" y="12361"/>
                      <a:pt x="1324" y="12432"/>
                      <a:pt x="1205" y="12503"/>
                    </a:cubicBezTo>
                    <a:lnTo>
                      <a:pt x="851" y="12762"/>
                    </a:lnTo>
                    <a:cubicBezTo>
                      <a:pt x="788" y="12784"/>
                      <a:pt x="837" y="12861"/>
                      <a:pt x="899" y="12861"/>
                    </a:cubicBezTo>
                    <a:cubicBezTo>
                      <a:pt x="906" y="12861"/>
                      <a:pt x="914" y="12860"/>
                      <a:pt x="922" y="12857"/>
                    </a:cubicBezTo>
                    <a:lnTo>
                      <a:pt x="1276" y="12668"/>
                    </a:lnTo>
                    <a:lnTo>
                      <a:pt x="1631" y="12503"/>
                    </a:lnTo>
                    <a:cubicBezTo>
                      <a:pt x="1867" y="12384"/>
                      <a:pt x="2103" y="12290"/>
                      <a:pt x="2340" y="12172"/>
                    </a:cubicBezTo>
                    <a:cubicBezTo>
                      <a:pt x="2836" y="12006"/>
                      <a:pt x="3308" y="11817"/>
                      <a:pt x="3804" y="11676"/>
                    </a:cubicBezTo>
                    <a:cubicBezTo>
                      <a:pt x="4820" y="11368"/>
                      <a:pt x="5836" y="11132"/>
                      <a:pt x="6876" y="10967"/>
                    </a:cubicBezTo>
                    <a:cubicBezTo>
                      <a:pt x="7183" y="10896"/>
                      <a:pt x="7467" y="10872"/>
                      <a:pt x="7774" y="10825"/>
                    </a:cubicBezTo>
                    <a:cubicBezTo>
                      <a:pt x="7916" y="10778"/>
                      <a:pt x="8057" y="10778"/>
                      <a:pt x="8176" y="10754"/>
                    </a:cubicBezTo>
                    <a:lnTo>
                      <a:pt x="8624" y="10660"/>
                    </a:lnTo>
                    <a:close/>
                    <a:moveTo>
                      <a:pt x="12074" y="11014"/>
                    </a:moveTo>
                    <a:lnTo>
                      <a:pt x="12074" y="11014"/>
                    </a:lnTo>
                    <a:cubicBezTo>
                      <a:pt x="12192" y="11085"/>
                      <a:pt x="12310" y="11179"/>
                      <a:pt x="12428" y="11227"/>
                    </a:cubicBezTo>
                    <a:lnTo>
                      <a:pt x="12783" y="11416"/>
                    </a:lnTo>
                    <a:cubicBezTo>
                      <a:pt x="13019" y="11534"/>
                      <a:pt x="13255" y="11605"/>
                      <a:pt x="13515" y="11723"/>
                    </a:cubicBezTo>
                    <a:cubicBezTo>
                      <a:pt x="14035" y="11936"/>
                      <a:pt x="14531" y="12125"/>
                      <a:pt x="15027" y="12290"/>
                    </a:cubicBezTo>
                    <a:cubicBezTo>
                      <a:pt x="16020" y="12621"/>
                      <a:pt x="17059" y="12881"/>
                      <a:pt x="18099" y="13070"/>
                    </a:cubicBezTo>
                    <a:cubicBezTo>
                      <a:pt x="18383" y="13117"/>
                      <a:pt x="18690" y="13141"/>
                      <a:pt x="18973" y="13188"/>
                    </a:cubicBezTo>
                    <a:lnTo>
                      <a:pt x="19422" y="13188"/>
                    </a:lnTo>
                    <a:cubicBezTo>
                      <a:pt x="19564" y="13188"/>
                      <a:pt x="19729" y="13141"/>
                      <a:pt x="19871" y="13117"/>
                    </a:cubicBezTo>
                    <a:cubicBezTo>
                      <a:pt x="19895" y="13070"/>
                      <a:pt x="19895" y="12952"/>
                      <a:pt x="19824" y="12952"/>
                    </a:cubicBezTo>
                    <a:lnTo>
                      <a:pt x="19044" y="12952"/>
                    </a:lnTo>
                    <a:cubicBezTo>
                      <a:pt x="18784" y="12952"/>
                      <a:pt x="18548" y="12904"/>
                      <a:pt x="18264" y="12857"/>
                    </a:cubicBezTo>
                    <a:cubicBezTo>
                      <a:pt x="17745" y="12762"/>
                      <a:pt x="17248" y="12668"/>
                      <a:pt x="16752" y="12550"/>
                    </a:cubicBezTo>
                    <a:cubicBezTo>
                      <a:pt x="15713" y="12314"/>
                      <a:pt x="14697" y="12006"/>
                      <a:pt x="13728" y="11652"/>
                    </a:cubicBezTo>
                    <a:cubicBezTo>
                      <a:pt x="13468" y="11557"/>
                      <a:pt x="13161" y="11439"/>
                      <a:pt x="12901" y="11321"/>
                    </a:cubicBezTo>
                    <a:cubicBezTo>
                      <a:pt x="12759" y="11250"/>
                      <a:pt x="12641" y="11203"/>
                      <a:pt x="12476" y="11179"/>
                    </a:cubicBezTo>
                    <a:cubicBezTo>
                      <a:pt x="12334" y="11109"/>
                      <a:pt x="12192" y="11085"/>
                      <a:pt x="12074" y="11014"/>
                    </a:cubicBezTo>
                    <a:close/>
                    <a:moveTo>
                      <a:pt x="6238" y="11227"/>
                    </a:moveTo>
                    <a:lnTo>
                      <a:pt x="6238" y="11227"/>
                    </a:lnTo>
                    <a:cubicBezTo>
                      <a:pt x="6049" y="11274"/>
                      <a:pt x="5836" y="11274"/>
                      <a:pt x="5671" y="11345"/>
                    </a:cubicBezTo>
                    <a:cubicBezTo>
                      <a:pt x="5482" y="11368"/>
                      <a:pt x="5317" y="11439"/>
                      <a:pt x="5128" y="11487"/>
                    </a:cubicBezTo>
                    <a:cubicBezTo>
                      <a:pt x="4773" y="11605"/>
                      <a:pt x="4419" y="11699"/>
                      <a:pt x="4064" y="11817"/>
                    </a:cubicBezTo>
                    <a:cubicBezTo>
                      <a:pt x="3356" y="12054"/>
                      <a:pt x="2647" y="12314"/>
                      <a:pt x="1985" y="12621"/>
                    </a:cubicBezTo>
                    <a:cubicBezTo>
                      <a:pt x="1583" y="12762"/>
                      <a:pt x="1182" y="12928"/>
                      <a:pt x="827" y="13141"/>
                    </a:cubicBezTo>
                    <a:cubicBezTo>
                      <a:pt x="768" y="13180"/>
                      <a:pt x="775" y="13270"/>
                      <a:pt x="834" y="13270"/>
                    </a:cubicBezTo>
                    <a:cubicBezTo>
                      <a:pt x="846" y="13270"/>
                      <a:pt x="859" y="13266"/>
                      <a:pt x="875" y="13259"/>
                    </a:cubicBezTo>
                    <a:cubicBezTo>
                      <a:pt x="1229" y="13141"/>
                      <a:pt x="1560" y="12975"/>
                      <a:pt x="1914" y="12833"/>
                    </a:cubicBezTo>
                    <a:cubicBezTo>
                      <a:pt x="2269" y="12668"/>
                      <a:pt x="2623" y="12526"/>
                      <a:pt x="2954" y="12408"/>
                    </a:cubicBezTo>
                    <a:cubicBezTo>
                      <a:pt x="3639" y="12148"/>
                      <a:pt x="4348" y="11912"/>
                      <a:pt x="5057" y="11676"/>
                    </a:cubicBezTo>
                    <a:cubicBezTo>
                      <a:pt x="5246" y="11605"/>
                      <a:pt x="5435" y="11557"/>
                      <a:pt x="5647" y="11463"/>
                    </a:cubicBezTo>
                    <a:cubicBezTo>
                      <a:pt x="5718" y="11439"/>
                      <a:pt x="5836" y="11392"/>
                      <a:pt x="5931" y="11345"/>
                    </a:cubicBezTo>
                    <a:cubicBezTo>
                      <a:pt x="6025" y="11321"/>
                      <a:pt x="6144" y="11250"/>
                      <a:pt x="6238" y="11227"/>
                    </a:cubicBezTo>
                    <a:close/>
                    <a:moveTo>
                      <a:pt x="13208" y="13471"/>
                    </a:moveTo>
                    <a:lnTo>
                      <a:pt x="13208" y="13471"/>
                    </a:lnTo>
                    <a:cubicBezTo>
                      <a:pt x="13230" y="13501"/>
                      <a:pt x="13255" y="13526"/>
                      <a:pt x="13281" y="13548"/>
                    </a:cubicBezTo>
                    <a:lnTo>
                      <a:pt x="13281" y="13548"/>
                    </a:lnTo>
                    <a:cubicBezTo>
                      <a:pt x="13258" y="13523"/>
                      <a:pt x="13234" y="13497"/>
                      <a:pt x="13208" y="13471"/>
                    </a:cubicBezTo>
                    <a:close/>
                    <a:moveTo>
                      <a:pt x="7325" y="11463"/>
                    </a:moveTo>
                    <a:lnTo>
                      <a:pt x="6356" y="11817"/>
                    </a:lnTo>
                    <a:cubicBezTo>
                      <a:pt x="6025" y="11936"/>
                      <a:pt x="5695" y="12077"/>
                      <a:pt x="5387" y="12195"/>
                    </a:cubicBezTo>
                    <a:cubicBezTo>
                      <a:pt x="4773" y="12479"/>
                      <a:pt x="4159" y="12762"/>
                      <a:pt x="3497" y="13022"/>
                    </a:cubicBezTo>
                    <a:cubicBezTo>
                      <a:pt x="3143" y="13164"/>
                      <a:pt x="2788" y="13353"/>
                      <a:pt x="2434" y="13519"/>
                    </a:cubicBezTo>
                    <a:cubicBezTo>
                      <a:pt x="2390" y="13584"/>
                      <a:pt x="2468" y="13710"/>
                      <a:pt x="2554" y="13710"/>
                    </a:cubicBezTo>
                    <a:cubicBezTo>
                      <a:pt x="2562" y="13710"/>
                      <a:pt x="2569" y="13709"/>
                      <a:pt x="2576" y="13708"/>
                    </a:cubicBezTo>
                    <a:cubicBezTo>
                      <a:pt x="3190" y="13448"/>
                      <a:pt x="3804" y="13141"/>
                      <a:pt x="4419" y="12857"/>
                    </a:cubicBezTo>
                    <a:cubicBezTo>
                      <a:pt x="5033" y="12550"/>
                      <a:pt x="5671" y="12290"/>
                      <a:pt x="6285" y="11983"/>
                    </a:cubicBezTo>
                    <a:cubicBezTo>
                      <a:pt x="6640" y="11817"/>
                      <a:pt x="6971" y="11628"/>
                      <a:pt x="7325" y="11463"/>
                    </a:cubicBezTo>
                    <a:close/>
                    <a:moveTo>
                      <a:pt x="9829" y="10494"/>
                    </a:moveTo>
                    <a:cubicBezTo>
                      <a:pt x="9168" y="10636"/>
                      <a:pt x="8554" y="10754"/>
                      <a:pt x="7939" y="10943"/>
                    </a:cubicBezTo>
                    <a:cubicBezTo>
                      <a:pt x="7325" y="11109"/>
                      <a:pt x="6687" y="11298"/>
                      <a:pt x="6073" y="11487"/>
                    </a:cubicBezTo>
                    <a:cubicBezTo>
                      <a:pt x="4844" y="11912"/>
                      <a:pt x="3615" y="12361"/>
                      <a:pt x="2434" y="12881"/>
                    </a:cubicBezTo>
                    <a:cubicBezTo>
                      <a:pt x="2127" y="13022"/>
                      <a:pt x="1796" y="13188"/>
                      <a:pt x="1442" y="13330"/>
                    </a:cubicBezTo>
                    <a:cubicBezTo>
                      <a:pt x="1111" y="13471"/>
                      <a:pt x="756" y="13613"/>
                      <a:pt x="473" y="13826"/>
                    </a:cubicBezTo>
                    <a:cubicBezTo>
                      <a:pt x="409" y="13826"/>
                      <a:pt x="442" y="13923"/>
                      <a:pt x="484" y="13923"/>
                    </a:cubicBezTo>
                    <a:cubicBezTo>
                      <a:pt x="488" y="13923"/>
                      <a:pt x="492" y="13922"/>
                      <a:pt x="497" y="13920"/>
                    </a:cubicBezTo>
                    <a:cubicBezTo>
                      <a:pt x="780" y="13802"/>
                      <a:pt x="1087" y="13660"/>
                      <a:pt x="1371" y="13542"/>
                    </a:cubicBezTo>
                    <a:cubicBezTo>
                      <a:pt x="1678" y="13377"/>
                      <a:pt x="1985" y="13259"/>
                      <a:pt x="2269" y="13117"/>
                    </a:cubicBezTo>
                    <a:cubicBezTo>
                      <a:pt x="2859" y="12857"/>
                      <a:pt x="3450" y="12621"/>
                      <a:pt x="4064" y="12384"/>
                    </a:cubicBezTo>
                    <a:cubicBezTo>
                      <a:pt x="5269" y="11912"/>
                      <a:pt x="6498" y="11487"/>
                      <a:pt x="7727" y="11109"/>
                    </a:cubicBezTo>
                    <a:cubicBezTo>
                      <a:pt x="8081" y="10990"/>
                      <a:pt x="8412" y="10896"/>
                      <a:pt x="8766" y="10825"/>
                    </a:cubicBezTo>
                    <a:cubicBezTo>
                      <a:pt x="9121" y="10707"/>
                      <a:pt x="9475" y="10612"/>
                      <a:pt x="9829" y="10518"/>
                    </a:cubicBezTo>
                    <a:lnTo>
                      <a:pt x="9829" y="10494"/>
                    </a:lnTo>
                    <a:close/>
                    <a:moveTo>
                      <a:pt x="11223" y="14511"/>
                    </a:moveTo>
                    <a:cubicBezTo>
                      <a:pt x="11226" y="14520"/>
                      <a:pt x="11228" y="14529"/>
                      <a:pt x="11231" y="14538"/>
                    </a:cubicBezTo>
                    <a:lnTo>
                      <a:pt x="11231" y="14538"/>
                    </a:lnTo>
                    <a:cubicBezTo>
                      <a:pt x="11228" y="14529"/>
                      <a:pt x="11226" y="14520"/>
                      <a:pt x="11223" y="14511"/>
                    </a:cubicBezTo>
                    <a:close/>
                    <a:moveTo>
                      <a:pt x="12806" y="12432"/>
                    </a:moveTo>
                    <a:lnTo>
                      <a:pt x="12806" y="12432"/>
                    </a:lnTo>
                    <a:cubicBezTo>
                      <a:pt x="13090" y="12644"/>
                      <a:pt x="13350" y="12881"/>
                      <a:pt x="13610" y="13093"/>
                    </a:cubicBezTo>
                    <a:cubicBezTo>
                      <a:pt x="13870" y="13306"/>
                      <a:pt x="14153" y="13495"/>
                      <a:pt x="14437" y="13708"/>
                    </a:cubicBezTo>
                    <a:cubicBezTo>
                      <a:pt x="15004" y="14133"/>
                      <a:pt x="15524" y="14511"/>
                      <a:pt x="16091" y="14913"/>
                    </a:cubicBezTo>
                    <a:cubicBezTo>
                      <a:pt x="16421" y="15149"/>
                      <a:pt x="16705" y="15361"/>
                      <a:pt x="17036" y="15598"/>
                    </a:cubicBezTo>
                    <a:cubicBezTo>
                      <a:pt x="17069" y="15620"/>
                      <a:pt x="17098" y="15629"/>
                      <a:pt x="17122" y="15629"/>
                    </a:cubicBezTo>
                    <a:cubicBezTo>
                      <a:pt x="17202" y="15629"/>
                      <a:pt x="17226" y="15529"/>
                      <a:pt x="17154" y="15456"/>
                    </a:cubicBezTo>
                    <a:cubicBezTo>
                      <a:pt x="16587" y="15031"/>
                      <a:pt x="16020" y="14653"/>
                      <a:pt x="15476" y="14275"/>
                    </a:cubicBezTo>
                    <a:cubicBezTo>
                      <a:pt x="14909" y="13873"/>
                      <a:pt x="14342" y="13471"/>
                      <a:pt x="13799" y="13093"/>
                    </a:cubicBezTo>
                    <a:cubicBezTo>
                      <a:pt x="13468" y="12881"/>
                      <a:pt x="13137" y="12668"/>
                      <a:pt x="12806" y="12432"/>
                    </a:cubicBezTo>
                    <a:close/>
                    <a:moveTo>
                      <a:pt x="8294" y="12833"/>
                    </a:moveTo>
                    <a:cubicBezTo>
                      <a:pt x="8081" y="13093"/>
                      <a:pt x="7845" y="13353"/>
                      <a:pt x="7656" y="13613"/>
                    </a:cubicBezTo>
                    <a:cubicBezTo>
                      <a:pt x="7443" y="13897"/>
                      <a:pt x="7230" y="14157"/>
                      <a:pt x="7018" y="14440"/>
                    </a:cubicBezTo>
                    <a:cubicBezTo>
                      <a:pt x="6616" y="15007"/>
                      <a:pt x="6238" y="15551"/>
                      <a:pt x="5813" y="16094"/>
                    </a:cubicBezTo>
                    <a:cubicBezTo>
                      <a:pt x="5576" y="16425"/>
                      <a:pt x="5364" y="16732"/>
                      <a:pt x="5128" y="17039"/>
                    </a:cubicBezTo>
                    <a:cubicBezTo>
                      <a:pt x="5094" y="17123"/>
                      <a:pt x="5157" y="17196"/>
                      <a:pt x="5221" y="17196"/>
                    </a:cubicBezTo>
                    <a:cubicBezTo>
                      <a:pt x="5247" y="17196"/>
                      <a:pt x="5273" y="17184"/>
                      <a:pt x="5293" y="17157"/>
                    </a:cubicBezTo>
                    <a:cubicBezTo>
                      <a:pt x="5695" y="16614"/>
                      <a:pt x="6073" y="16047"/>
                      <a:pt x="6474" y="15480"/>
                    </a:cubicBezTo>
                    <a:cubicBezTo>
                      <a:pt x="6852" y="14913"/>
                      <a:pt x="7254" y="14369"/>
                      <a:pt x="7656" y="13802"/>
                    </a:cubicBezTo>
                    <a:cubicBezTo>
                      <a:pt x="7845" y="13471"/>
                      <a:pt x="8057" y="13141"/>
                      <a:pt x="8294" y="12833"/>
                    </a:cubicBezTo>
                    <a:close/>
                    <a:moveTo>
                      <a:pt x="13281" y="13548"/>
                    </a:moveTo>
                    <a:cubicBezTo>
                      <a:pt x="13386" y="13665"/>
                      <a:pt x="13470" y="13785"/>
                      <a:pt x="13586" y="13920"/>
                    </a:cubicBezTo>
                    <a:lnTo>
                      <a:pt x="13964" y="14298"/>
                    </a:lnTo>
                    <a:cubicBezTo>
                      <a:pt x="14224" y="14558"/>
                      <a:pt x="14531" y="14794"/>
                      <a:pt x="14791" y="15054"/>
                    </a:cubicBezTo>
                    <a:cubicBezTo>
                      <a:pt x="15358" y="15574"/>
                      <a:pt x="15949" y="16047"/>
                      <a:pt x="16540" y="16472"/>
                    </a:cubicBezTo>
                    <a:cubicBezTo>
                      <a:pt x="16847" y="16756"/>
                      <a:pt x="17201" y="17015"/>
                      <a:pt x="17556" y="17228"/>
                    </a:cubicBezTo>
                    <a:cubicBezTo>
                      <a:pt x="17572" y="17239"/>
                      <a:pt x="17588" y="17243"/>
                      <a:pt x="17602" y="17243"/>
                    </a:cubicBezTo>
                    <a:cubicBezTo>
                      <a:pt x="17651" y="17243"/>
                      <a:pt x="17681" y="17188"/>
                      <a:pt x="17626" y="17134"/>
                    </a:cubicBezTo>
                    <a:cubicBezTo>
                      <a:pt x="17343" y="16897"/>
                      <a:pt x="17036" y="16685"/>
                      <a:pt x="16752" y="16448"/>
                    </a:cubicBezTo>
                    <a:lnTo>
                      <a:pt x="15854" y="15740"/>
                    </a:lnTo>
                    <a:cubicBezTo>
                      <a:pt x="15264" y="15267"/>
                      <a:pt x="14697" y="14794"/>
                      <a:pt x="14177" y="14298"/>
                    </a:cubicBezTo>
                    <a:cubicBezTo>
                      <a:pt x="14035" y="14157"/>
                      <a:pt x="13870" y="14038"/>
                      <a:pt x="13704" y="13873"/>
                    </a:cubicBezTo>
                    <a:cubicBezTo>
                      <a:pt x="13610" y="13826"/>
                      <a:pt x="13563" y="13731"/>
                      <a:pt x="13468" y="13684"/>
                    </a:cubicBezTo>
                    <a:cubicBezTo>
                      <a:pt x="13403" y="13635"/>
                      <a:pt x="13338" y="13598"/>
                      <a:pt x="13281" y="13548"/>
                    </a:cubicBezTo>
                    <a:close/>
                    <a:moveTo>
                      <a:pt x="10775" y="10825"/>
                    </a:moveTo>
                    <a:lnTo>
                      <a:pt x="10775" y="10825"/>
                    </a:lnTo>
                    <a:cubicBezTo>
                      <a:pt x="11223" y="11298"/>
                      <a:pt x="11672" y="11794"/>
                      <a:pt x="12098" y="12243"/>
                    </a:cubicBezTo>
                    <a:cubicBezTo>
                      <a:pt x="12570" y="12668"/>
                      <a:pt x="13019" y="13117"/>
                      <a:pt x="13515" y="13566"/>
                    </a:cubicBezTo>
                    <a:cubicBezTo>
                      <a:pt x="14508" y="14416"/>
                      <a:pt x="15500" y="15243"/>
                      <a:pt x="16540" y="16023"/>
                    </a:cubicBezTo>
                    <a:cubicBezTo>
                      <a:pt x="16823" y="16212"/>
                      <a:pt x="17130" y="16448"/>
                      <a:pt x="17414" y="16661"/>
                    </a:cubicBezTo>
                    <a:cubicBezTo>
                      <a:pt x="17721" y="16874"/>
                      <a:pt x="18005" y="17086"/>
                      <a:pt x="18335" y="17252"/>
                    </a:cubicBezTo>
                    <a:cubicBezTo>
                      <a:pt x="18339" y="17255"/>
                      <a:pt x="18343" y="17256"/>
                      <a:pt x="18348" y="17256"/>
                    </a:cubicBezTo>
                    <a:cubicBezTo>
                      <a:pt x="18382" y="17256"/>
                      <a:pt x="18444" y="17198"/>
                      <a:pt x="18383" y="17157"/>
                    </a:cubicBezTo>
                    <a:cubicBezTo>
                      <a:pt x="18123" y="16968"/>
                      <a:pt x="17863" y="16779"/>
                      <a:pt x="17603" y="16614"/>
                    </a:cubicBezTo>
                    <a:cubicBezTo>
                      <a:pt x="17343" y="16425"/>
                      <a:pt x="17059" y="16212"/>
                      <a:pt x="16800" y="16047"/>
                    </a:cubicBezTo>
                    <a:cubicBezTo>
                      <a:pt x="16280" y="15645"/>
                      <a:pt x="15760" y="15267"/>
                      <a:pt x="15264" y="14865"/>
                    </a:cubicBezTo>
                    <a:cubicBezTo>
                      <a:pt x="14271" y="14062"/>
                      <a:pt x="13279" y="13211"/>
                      <a:pt x="12334" y="12314"/>
                    </a:cubicBezTo>
                    <a:cubicBezTo>
                      <a:pt x="12074" y="12077"/>
                      <a:pt x="11814" y="11817"/>
                      <a:pt x="11578" y="11581"/>
                    </a:cubicBezTo>
                    <a:cubicBezTo>
                      <a:pt x="11318" y="11345"/>
                      <a:pt x="11034" y="11085"/>
                      <a:pt x="10775" y="10825"/>
                    </a:cubicBezTo>
                    <a:close/>
                    <a:moveTo>
                      <a:pt x="8979" y="11534"/>
                    </a:moveTo>
                    <a:cubicBezTo>
                      <a:pt x="8861" y="11581"/>
                      <a:pt x="8743" y="11652"/>
                      <a:pt x="8624" y="11723"/>
                    </a:cubicBezTo>
                    <a:cubicBezTo>
                      <a:pt x="8506" y="11794"/>
                      <a:pt x="8412" y="11888"/>
                      <a:pt x="8294" y="11936"/>
                    </a:cubicBezTo>
                    <a:cubicBezTo>
                      <a:pt x="8081" y="12077"/>
                      <a:pt x="7845" y="12266"/>
                      <a:pt x="7656" y="12408"/>
                    </a:cubicBezTo>
                    <a:cubicBezTo>
                      <a:pt x="7230" y="12739"/>
                      <a:pt x="6829" y="13093"/>
                      <a:pt x="6403" y="13448"/>
                    </a:cubicBezTo>
                    <a:cubicBezTo>
                      <a:pt x="5647" y="14157"/>
                      <a:pt x="4891" y="14913"/>
                      <a:pt x="4206" y="15740"/>
                    </a:cubicBezTo>
                    <a:cubicBezTo>
                      <a:pt x="4041" y="15976"/>
                      <a:pt x="3828" y="16212"/>
                      <a:pt x="3686" y="16448"/>
                    </a:cubicBezTo>
                    <a:cubicBezTo>
                      <a:pt x="3592" y="16566"/>
                      <a:pt x="3545" y="16685"/>
                      <a:pt x="3450" y="16850"/>
                    </a:cubicBezTo>
                    <a:cubicBezTo>
                      <a:pt x="3403" y="16992"/>
                      <a:pt x="3332" y="17110"/>
                      <a:pt x="3285" y="17252"/>
                    </a:cubicBezTo>
                    <a:cubicBezTo>
                      <a:pt x="3285" y="17266"/>
                      <a:pt x="3328" y="17289"/>
                      <a:pt x="3368" y="17289"/>
                    </a:cubicBezTo>
                    <a:cubicBezTo>
                      <a:pt x="3393" y="17289"/>
                      <a:pt x="3417" y="17279"/>
                      <a:pt x="3426" y="17252"/>
                    </a:cubicBezTo>
                    <a:cubicBezTo>
                      <a:pt x="3474" y="17134"/>
                      <a:pt x="3568" y="17039"/>
                      <a:pt x="3639" y="16921"/>
                    </a:cubicBezTo>
                    <a:cubicBezTo>
                      <a:pt x="3686" y="16803"/>
                      <a:pt x="3757" y="16685"/>
                      <a:pt x="3828" y="16614"/>
                    </a:cubicBezTo>
                    <a:lnTo>
                      <a:pt x="4277" y="15976"/>
                    </a:lnTo>
                    <a:cubicBezTo>
                      <a:pt x="4608" y="15574"/>
                      <a:pt x="4962" y="15196"/>
                      <a:pt x="5317" y="14794"/>
                    </a:cubicBezTo>
                    <a:cubicBezTo>
                      <a:pt x="6025" y="14038"/>
                      <a:pt x="6781" y="13330"/>
                      <a:pt x="7608" y="12644"/>
                    </a:cubicBezTo>
                    <a:cubicBezTo>
                      <a:pt x="7845" y="12479"/>
                      <a:pt x="8081" y="12266"/>
                      <a:pt x="8294" y="12077"/>
                    </a:cubicBezTo>
                    <a:cubicBezTo>
                      <a:pt x="8412" y="12006"/>
                      <a:pt x="8530" y="11912"/>
                      <a:pt x="8624" y="11817"/>
                    </a:cubicBezTo>
                    <a:cubicBezTo>
                      <a:pt x="8743" y="11723"/>
                      <a:pt x="8861" y="11605"/>
                      <a:pt x="8979" y="11534"/>
                    </a:cubicBezTo>
                    <a:close/>
                    <a:moveTo>
                      <a:pt x="11554" y="11794"/>
                    </a:moveTo>
                    <a:cubicBezTo>
                      <a:pt x="11601" y="11912"/>
                      <a:pt x="11672" y="12030"/>
                      <a:pt x="11743" y="12148"/>
                    </a:cubicBezTo>
                    <a:cubicBezTo>
                      <a:pt x="11814" y="12266"/>
                      <a:pt x="11909" y="12361"/>
                      <a:pt x="11956" y="12479"/>
                    </a:cubicBezTo>
                    <a:cubicBezTo>
                      <a:pt x="12098" y="12668"/>
                      <a:pt x="12287" y="12904"/>
                      <a:pt x="12428" y="13117"/>
                    </a:cubicBezTo>
                    <a:cubicBezTo>
                      <a:pt x="12759" y="13542"/>
                      <a:pt x="13114" y="13944"/>
                      <a:pt x="13468" y="14369"/>
                    </a:cubicBezTo>
                    <a:cubicBezTo>
                      <a:pt x="14177" y="15125"/>
                      <a:pt x="14933" y="15858"/>
                      <a:pt x="15760" y="16543"/>
                    </a:cubicBezTo>
                    <a:cubicBezTo>
                      <a:pt x="15996" y="16732"/>
                      <a:pt x="16232" y="16921"/>
                      <a:pt x="16469" y="17086"/>
                    </a:cubicBezTo>
                    <a:cubicBezTo>
                      <a:pt x="16587" y="17157"/>
                      <a:pt x="16705" y="17228"/>
                      <a:pt x="16870" y="17323"/>
                    </a:cubicBezTo>
                    <a:cubicBezTo>
                      <a:pt x="17012" y="17370"/>
                      <a:pt x="17130" y="17441"/>
                      <a:pt x="17272" y="17488"/>
                    </a:cubicBezTo>
                    <a:cubicBezTo>
                      <a:pt x="17272" y="17464"/>
                      <a:pt x="17343" y="17370"/>
                      <a:pt x="17272" y="17346"/>
                    </a:cubicBezTo>
                    <a:cubicBezTo>
                      <a:pt x="17154" y="17275"/>
                      <a:pt x="17059" y="17204"/>
                      <a:pt x="16941" y="17134"/>
                    </a:cubicBezTo>
                    <a:cubicBezTo>
                      <a:pt x="16823" y="17086"/>
                      <a:pt x="16705" y="17015"/>
                      <a:pt x="16634" y="16921"/>
                    </a:cubicBezTo>
                    <a:lnTo>
                      <a:pt x="15996" y="16496"/>
                    </a:lnTo>
                    <a:cubicBezTo>
                      <a:pt x="15595" y="16165"/>
                      <a:pt x="15216" y="15810"/>
                      <a:pt x="14815" y="15456"/>
                    </a:cubicBezTo>
                    <a:cubicBezTo>
                      <a:pt x="14059" y="14747"/>
                      <a:pt x="13350" y="13967"/>
                      <a:pt x="12665" y="13141"/>
                    </a:cubicBezTo>
                    <a:cubicBezTo>
                      <a:pt x="12499" y="12904"/>
                      <a:pt x="12287" y="12668"/>
                      <a:pt x="12098" y="12479"/>
                    </a:cubicBezTo>
                    <a:cubicBezTo>
                      <a:pt x="12027" y="12361"/>
                      <a:pt x="11932" y="12243"/>
                      <a:pt x="11838" y="12148"/>
                    </a:cubicBezTo>
                    <a:cubicBezTo>
                      <a:pt x="11743" y="12030"/>
                      <a:pt x="11625" y="11912"/>
                      <a:pt x="11554" y="11794"/>
                    </a:cubicBezTo>
                    <a:close/>
                    <a:moveTo>
                      <a:pt x="7254" y="13211"/>
                    </a:moveTo>
                    <a:lnTo>
                      <a:pt x="7254" y="13211"/>
                    </a:lnTo>
                    <a:cubicBezTo>
                      <a:pt x="7112" y="13353"/>
                      <a:pt x="6971" y="13448"/>
                      <a:pt x="6829" y="13589"/>
                    </a:cubicBezTo>
                    <a:lnTo>
                      <a:pt x="6427" y="13967"/>
                    </a:lnTo>
                    <a:cubicBezTo>
                      <a:pt x="6167" y="14251"/>
                      <a:pt x="5931" y="14535"/>
                      <a:pt x="5671" y="14794"/>
                    </a:cubicBezTo>
                    <a:cubicBezTo>
                      <a:pt x="5175" y="15361"/>
                      <a:pt x="4702" y="15952"/>
                      <a:pt x="4253" y="16543"/>
                    </a:cubicBezTo>
                    <a:cubicBezTo>
                      <a:pt x="3993" y="16874"/>
                      <a:pt x="3710" y="17228"/>
                      <a:pt x="3521" y="17582"/>
                    </a:cubicBezTo>
                    <a:cubicBezTo>
                      <a:pt x="3469" y="17600"/>
                      <a:pt x="3506" y="17656"/>
                      <a:pt x="3548" y="17656"/>
                    </a:cubicBezTo>
                    <a:cubicBezTo>
                      <a:pt x="3564" y="17656"/>
                      <a:pt x="3579" y="17648"/>
                      <a:pt x="3592" y="17630"/>
                    </a:cubicBezTo>
                    <a:cubicBezTo>
                      <a:pt x="3828" y="17346"/>
                      <a:pt x="4041" y="17039"/>
                      <a:pt x="4277" y="16756"/>
                    </a:cubicBezTo>
                    <a:lnTo>
                      <a:pt x="4986" y="15858"/>
                    </a:lnTo>
                    <a:cubicBezTo>
                      <a:pt x="5458" y="15267"/>
                      <a:pt x="5931" y="14724"/>
                      <a:pt x="6427" y="14180"/>
                    </a:cubicBezTo>
                    <a:cubicBezTo>
                      <a:pt x="6592" y="14038"/>
                      <a:pt x="6711" y="13897"/>
                      <a:pt x="6852" y="13708"/>
                    </a:cubicBezTo>
                    <a:cubicBezTo>
                      <a:pt x="6900" y="13613"/>
                      <a:pt x="6994" y="13566"/>
                      <a:pt x="7065" y="13471"/>
                    </a:cubicBezTo>
                    <a:cubicBezTo>
                      <a:pt x="7112" y="13377"/>
                      <a:pt x="7183" y="13306"/>
                      <a:pt x="7254" y="13211"/>
                    </a:cubicBezTo>
                    <a:close/>
                    <a:moveTo>
                      <a:pt x="11460" y="13400"/>
                    </a:moveTo>
                    <a:lnTo>
                      <a:pt x="11814" y="14393"/>
                    </a:lnTo>
                    <a:cubicBezTo>
                      <a:pt x="11932" y="14700"/>
                      <a:pt x="12074" y="15031"/>
                      <a:pt x="12192" y="15338"/>
                    </a:cubicBezTo>
                    <a:cubicBezTo>
                      <a:pt x="12452" y="15952"/>
                      <a:pt x="12759" y="16566"/>
                      <a:pt x="13019" y="17228"/>
                    </a:cubicBezTo>
                    <a:cubicBezTo>
                      <a:pt x="13161" y="17582"/>
                      <a:pt x="13350" y="17937"/>
                      <a:pt x="13515" y="18291"/>
                    </a:cubicBezTo>
                    <a:cubicBezTo>
                      <a:pt x="13542" y="18318"/>
                      <a:pt x="13573" y="18330"/>
                      <a:pt x="13602" y="18330"/>
                    </a:cubicBezTo>
                    <a:cubicBezTo>
                      <a:pt x="13675" y="18330"/>
                      <a:pt x="13738" y="18258"/>
                      <a:pt x="13704" y="18173"/>
                    </a:cubicBezTo>
                    <a:cubicBezTo>
                      <a:pt x="13444" y="17559"/>
                      <a:pt x="13137" y="16921"/>
                      <a:pt x="12854" y="16307"/>
                    </a:cubicBezTo>
                    <a:cubicBezTo>
                      <a:pt x="12547" y="15692"/>
                      <a:pt x="12287" y="15054"/>
                      <a:pt x="11980" y="14440"/>
                    </a:cubicBezTo>
                    <a:cubicBezTo>
                      <a:pt x="11814" y="14086"/>
                      <a:pt x="11625" y="13755"/>
                      <a:pt x="11460" y="13400"/>
                    </a:cubicBezTo>
                    <a:close/>
                    <a:moveTo>
                      <a:pt x="9948" y="10754"/>
                    </a:moveTo>
                    <a:cubicBezTo>
                      <a:pt x="9475" y="11203"/>
                      <a:pt x="8979" y="11652"/>
                      <a:pt x="8530" y="12077"/>
                    </a:cubicBezTo>
                    <a:cubicBezTo>
                      <a:pt x="8081" y="12550"/>
                      <a:pt x="7656" y="12999"/>
                      <a:pt x="7207" y="13495"/>
                    </a:cubicBezTo>
                    <a:cubicBezTo>
                      <a:pt x="6356" y="14487"/>
                      <a:pt x="5529" y="15480"/>
                      <a:pt x="4750" y="16519"/>
                    </a:cubicBezTo>
                    <a:cubicBezTo>
                      <a:pt x="4537" y="16803"/>
                      <a:pt x="4301" y="17110"/>
                      <a:pt x="4112" y="17393"/>
                    </a:cubicBezTo>
                    <a:cubicBezTo>
                      <a:pt x="3899" y="17701"/>
                      <a:pt x="3686" y="17984"/>
                      <a:pt x="3521" y="18315"/>
                    </a:cubicBezTo>
                    <a:cubicBezTo>
                      <a:pt x="3487" y="18366"/>
                      <a:pt x="3514" y="18405"/>
                      <a:pt x="3550" y="18405"/>
                    </a:cubicBezTo>
                    <a:cubicBezTo>
                      <a:pt x="3564" y="18405"/>
                      <a:pt x="3579" y="18399"/>
                      <a:pt x="3592" y="18386"/>
                    </a:cubicBezTo>
                    <a:cubicBezTo>
                      <a:pt x="3804" y="18102"/>
                      <a:pt x="3993" y="17842"/>
                      <a:pt x="4159" y="17582"/>
                    </a:cubicBezTo>
                    <a:cubicBezTo>
                      <a:pt x="4348" y="17323"/>
                      <a:pt x="4537" y="17039"/>
                      <a:pt x="4726" y="16779"/>
                    </a:cubicBezTo>
                    <a:cubicBezTo>
                      <a:pt x="5104" y="16259"/>
                      <a:pt x="5482" y="15740"/>
                      <a:pt x="5907" y="15243"/>
                    </a:cubicBezTo>
                    <a:cubicBezTo>
                      <a:pt x="6711" y="14251"/>
                      <a:pt x="7561" y="13259"/>
                      <a:pt x="8435" y="12314"/>
                    </a:cubicBezTo>
                    <a:cubicBezTo>
                      <a:pt x="8672" y="12054"/>
                      <a:pt x="8955" y="11794"/>
                      <a:pt x="9191" y="11557"/>
                    </a:cubicBezTo>
                    <a:cubicBezTo>
                      <a:pt x="9428" y="11298"/>
                      <a:pt x="9688" y="11014"/>
                      <a:pt x="9948" y="10754"/>
                    </a:cubicBezTo>
                    <a:close/>
                    <a:moveTo>
                      <a:pt x="9806" y="13566"/>
                    </a:moveTo>
                    <a:lnTo>
                      <a:pt x="9806" y="13566"/>
                    </a:lnTo>
                    <a:cubicBezTo>
                      <a:pt x="9735" y="13920"/>
                      <a:pt x="9688" y="14251"/>
                      <a:pt x="9617" y="14605"/>
                    </a:cubicBezTo>
                    <a:cubicBezTo>
                      <a:pt x="9570" y="14936"/>
                      <a:pt x="9546" y="15267"/>
                      <a:pt x="9499" y="15621"/>
                    </a:cubicBezTo>
                    <a:cubicBezTo>
                      <a:pt x="9428" y="16307"/>
                      <a:pt x="9357" y="16992"/>
                      <a:pt x="9310" y="17677"/>
                    </a:cubicBezTo>
                    <a:cubicBezTo>
                      <a:pt x="9262" y="18055"/>
                      <a:pt x="9215" y="18433"/>
                      <a:pt x="9168" y="18858"/>
                    </a:cubicBezTo>
                    <a:cubicBezTo>
                      <a:pt x="9177" y="18877"/>
                      <a:pt x="9207" y="18888"/>
                      <a:pt x="9241" y="18888"/>
                    </a:cubicBezTo>
                    <a:cubicBezTo>
                      <a:pt x="9295" y="18888"/>
                      <a:pt x="9357" y="18860"/>
                      <a:pt x="9357" y="18787"/>
                    </a:cubicBezTo>
                    <a:cubicBezTo>
                      <a:pt x="9451" y="18102"/>
                      <a:pt x="9499" y="17441"/>
                      <a:pt x="9570" y="16756"/>
                    </a:cubicBezTo>
                    <a:lnTo>
                      <a:pt x="9735" y="14724"/>
                    </a:lnTo>
                    <a:cubicBezTo>
                      <a:pt x="9759" y="14322"/>
                      <a:pt x="9759" y="13944"/>
                      <a:pt x="9806" y="13566"/>
                    </a:cubicBezTo>
                    <a:close/>
                    <a:moveTo>
                      <a:pt x="9711" y="12077"/>
                    </a:moveTo>
                    <a:cubicBezTo>
                      <a:pt x="9640" y="12195"/>
                      <a:pt x="9570" y="12314"/>
                      <a:pt x="9499" y="12432"/>
                    </a:cubicBezTo>
                    <a:lnTo>
                      <a:pt x="9333" y="12786"/>
                    </a:lnTo>
                    <a:cubicBezTo>
                      <a:pt x="9215" y="13022"/>
                      <a:pt x="9121" y="13259"/>
                      <a:pt x="9002" y="13542"/>
                    </a:cubicBezTo>
                    <a:cubicBezTo>
                      <a:pt x="8790" y="14038"/>
                      <a:pt x="8624" y="14535"/>
                      <a:pt x="8435" y="15031"/>
                    </a:cubicBezTo>
                    <a:cubicBezTo>
                      <a:pt x="8128" y="16047"/>
                      <a:pt x="7845" y="17086"/>
                      <a:pt x="7679" y="18102"/>
                    </a:cubicBezTo>
                    <a:cubicBezTo>
                      <a:pt x="7608" y="18409"/>
                      <a:pt x="7585" y="18693"/>
                      <a:pt x="7561" y="19000"/>
                    </a:cubicBezTo>
                    <a:lnTo>
                      <a:pt x="7561" y="19449"/>
                    </a:lnTo>
                    <a:cubicBezTo>
                      <a:pt x="7561" y="19591"/>
                      <a:pt x="7585" y="19733"/>
                      <a:pt x="7608" y="19874"/>
                    </a:cubicBezTo>
                    <a:cubicBezTo>
                      <a:pt x="7629" y="19888"/>
                      <a:pt x="7654" y="19894"/>
                      <a:pt x="7679" y="19894"/>
                    </a:cubicBezTo>
                    <a:cubicBezTo>
                      <a:pt x="7738" y="19894"/>
                      <a:pt x="7797" y="19860"/>
                      <a:pt x="7797" y="19827"/>
                    </a:cubicBezTo>
                    <a:lnTo>
                      <a:pt x="7797" y="19449"/>
                    </a:lnTo>
                    <a:lnTo>
                      <a:pt x="7797" y="19047"/>
                    </a:lnTo>
                    <a:cubicBezTo>
                      <a:pt x="7797" y="18787"/>
                      <a:pt x="7821" y="18551"/>
                      <a:pt x="7892" y="18291"/>
                    </a:cubicBezTo>
                    <a:cubicBezTo>
                      <a:pt x="7963" y="17748"/>
                      <a:pt x="8057" y="17252"/>
                      <a:pt x="8176" y="16756"/>
                    </a:cubicBezTo>
                    <a:cubicBezTo>
                      <a:pt x="8412" y="15716"/>
                      <a:pt x="8743" y="14724"/>
                      <a:pt x="9097" y="13731"/>
                    </a:cubicBezTo>
                    <a:cubicBezTo>
                      <a:pt x="9168" y="13471"/>
                      <a:pt x="9310" y="13188"/>
                      <a:pt x="9404" y="12904"/>
                    </a:cubicBezTo>
                    <a:cubicBezTo>
                      <a:pt x="9475" y="12762"/>
                      <a:pt x="9522" y="12644"/>
                      <a:pt x="9570" y="12503"/>
                    </a:cubicBezTo>
                    <a:cubicBezTo>
                      <a:pt x="9617" y="12361"/>
                      <a:pt x="9640" y="12195"/>
                      <a:pt x="9711" y="12077"/>
                    </a:cubicBezTo>
                    <a:close/>
                    <a:moveTo>
                      <a:pt x="10680" y="12125"/>
                    </a:moveTo>
                    <a:lnTo>
                      <a:pt x="10680" y="12526"/>
                    </a:lnTo>
                    <a:cubicBezTo>
                      <a:pt x="10680" y="12644"/>
                      <a:pt x="10727" y="12786"/>
                      <a:pt x="10727" y="12904"/>
                    </a:cubicBezTo>
                    <a:lnTo>
                      <a:pt x="10798" y="13708"/>
                    </a:lnTo>
                    <a:cubicBezTo>
                      <a:pt x="10869" y="14251"/>
                      <a:pt x="10987" y="14771"/>
                      <a:pt x="11082" y="15267"/>
                    </a:cubicBezTo>
                    <a:cubicBezTo>
                      <a:pt x="11318" y="16307"/>
                      <a:pt x="11601" y="17346"/>
                      <a:pt x="11956" y="18315"/>
                    </a:cubicBezTo>
                    <a:cubicBezTo>
                      <a:pt x="12074" y="18575"/>
                      <a:pt x="12169" y="18882"/>
                      <a:pt x="12310" y="19142"/>
                    </a:cubicBezTo>
                    <a:cubicBezTo>
                      <a:pt x="12381" y="19260"/>
                      <a:pt x="12452" y="19402"/>
                      <a:pt x="12523" y="19520"/>
                    </a:cubicBezTo>
                    <a:lnTo>
                      <a:pt x="12783" y="19874"/>
                    </a:lnTo>
                    <a:cubicBezTo>
                      <a:pt x="12792" y="19910"/>
                      <a:pt x="12811" y="19926"/>
                      <a:pt x="12830" y="19926"/>
                    </a:cubicBezTo>
                    <a:cubicBezTo>
                      <a:pt x="12861" y="19926"/>
                      <a:pt x="12892" y="19885"/>
                      <a:pt x="12877" y="19827"/>
                    </a:cubicBezTo>
                    <a:lnTo>
                      <a:pt x="12688" y="19473"/>
                    </a:lnTo>
                    <a:lnTo>
                      <a:pt x="12523" y="19118"/>
                    </a:lnTo>
                    <a:cubicBezTo>
                      <a:pt x="12405" y="18882"/>
                      <a:pt x="12310" y="18646"/>
                      <a:pt x="12192" y="18409"/>
                    </a:cubicBezTo>
                    <a:cubicBezTo>
                      <a:pt x="12027" y="17913"/>
                      <a:pt x="11838" y="17441"/>
                      <a:pt x="11696" y="16921"/>
                    </a:cubicBezTo>
                    <a:cubicBezTo>
                      <a:pt x="11389" y="15929"/>
                      <a:pt x="11153" y="14889"/>
                      <a:pt x="10987" y="13849"/>
                    </a:cubicBezTo>
                    <a:cubicBezTo>
                      <a:pt x="10916" y="13566"/>
                      <a:pt x="10893" y="13259"/>
                      <a:pt x="10845" y="12975"/>
                    </a:cubicBezTo>
                    <a:cubicBezTo>
                      <a:pt x="10798" y="12833"/>
                      <a:pt x="10798" y="12668"/>
                      <a:pt x="10775" y="12550"/>
                    </a:cubicBezTo>
                    <a:lnTo>
                      <a:pt x="10680" y="12125"/>
                    </a:lnTo>
                    <a:close/>
                    <a:moveTo>
                      <a:pt x="11231" y="14538"/>
                    </a:moveTo>
                    <a:cubicBezTo>
                      <a:pt x="11271" y="14699"/>
                      <a:pt x="11275" y="14899"/>
                      <a:pt x="11342" y="15078"/>
                    </a:cubicBezTo>
                    <a:cubicBezTo>
                      <a:pt x="11365" y="15243"/>
                      <a:pt x="11412" y="15432"/>
                      <a:pt x="11483" y="15598"/>
                    </a:cubicBezTo>
                    <a:cubicBezTo>
                      <a:pt x="11601" y="15952"/>
                      <a:pt x="11696" y="16307"/>
                      <a:pt x="11814" y="16661"/>
                    </a:cubicBezTo>
                    <a:cubicBezTo>
                      <a:pt x="12050" y="17370"/>
                      <a:pt x="12310" y="18079"/>
                      <a:pt x="12594" y="18764"/>
                    </a:cubicBezTo>
                    <a:cubicBezTo>
                      <a:pt x="12759" y="19142"/>
                      <a:pt x="12925" y="19567"/>
                      <a:pt x="13137" y="19922"/>
                    </a:cubicBezTo>
                    <a:cubicBezTo>
                      <a:pt x="13161" y="19937"/>
                      <a:pt x="13185" y="19945"/>
                      <a:pt x="13205" y="19945"/>
                    </a:cubicBezTo>
                    <a:cubicBezTo>
                      <a:pt x="13245" y="19945"/>
                      <a:pt x="13271" y="19914"/>
                      <a:pt x="13255" y="19851"/>
                    </a:cubicBezTo>
                    <a:cubicBezTo>
                      <a:pt x="13137" y="19496"/>
                      <a:pt x="12972" y="19165"/>
                      <a:pt x="12806" y="18811"/>
                    </a:cubicBezTo>
                    <a:cubicBezTo>
                      <a:pt x="12665" y="18457"/>
                      <a:pt x="12523" y="18102"/>
                      <a:pt x="12405" y="17795"/>
                    </a:cubicBezTo>
                    <a:cubicBezTo>
                      <a:pt x="12121" y="17110"/>
                      <a:pt x="11885" y="16401"/>
                      <a:pt x="11672" y="15692"/>
                    </a:cubicBezTo>
                    <a:cubicBezTo>
                      <a:pt x="11601" y="15480"/>
                      <a:pt x="11531" y="15314"/>
                      <a:pt x="11460" y="15102"/>
                    </a:cubicBezTo>
                    <a:cubicBezTo>
                      <a:pt x="11436" y="15007"/>
                      <a:pt x="11389" y="14889"/>
                      <a:pt x="11342" y="14794"/>
                    </a:cubicBezTo>
                    <a:cubicBezTo>
                      <a:pt x="11299" y="14730"/>
                      <a:pt x="11256" y="14627"/>
                      <a:pt x="11231" y="14538"/>
                    </a:cubicBezTo>
                    <a:close/>
                    <a:moveTo>
                      <a:pt x="9097" y="14322"/>
                    </a:moveTo>
                    <a:lnTo>
                      <a:pt x="8908" y="14865"/>
                    </a:lnTo>
                    <a:cubicBezTo>
                      <a:pt x="8861" y="15031"/>
                      <a:pt x="8837" y="15220"/>
                      <a:pt x="8766" y="15385"/>
                    </a:cubicBezTo>
                    <a:cubicBezTo>
                      <a:pt x="8672" y="15740"/>
                      <a:pt x="8601" y="16141"/>
                      <a:pt x="8530" y="16496"/>
                    </a:cubicBezTo>
                    <a:cubicBezTo>
                      <a:pt x="8388" y="17228"/>
                      <a:pt x="8270" y="17961"/>
                      <a:pt x="8176" y="18693"/>
                    </a:cubicBezTo>
                    <a:cubicBezTo>
                      <a:pt x="8128" y="19118"/>
                      <a:pt x="8057" y="19567"/>
                      <a:pt x="8057" y="19969"/>
                    </a:cubicBezTo>
                    <a:cubicBezTo>
                      <a:pt x="8028" y="20043"/>
                      <a:pt x="8063" y="20080"/>
                      <a:pt x="8099" y="20080"/>
                    </a:cubicBezTo>
                    <a:cubicBezTo>
                      <a:pt x="8121" y="20080"/>
                      <a:pt x="8143" y="20066"/>
                      <a:pt x="8152" y="20040"/>
                    </a:cubicBezTo>
                    <a:cubicBezTo>
                      <a:pt x="8199" y="19685"/>
                      <a:pt x="8246" y="19284"/>
                      <a:pt x="8294" y="18906"/>
                    </a:cubicBezTo>
                    <a:cubicBezTo>
                      <a:pt x="8365" y="18528"/>
                      <a:pt x="8388" y="18173"/>
                      <a:pt x="8435" y="17771"/>
                    </a:cubicBezTo>
                    <a:cubicBezTo>
                      <a:pt x="8554" y="17039"/>
                      <a:pt x="8672" y="16330"/>
                      <a:pt x="8861" y="15598"/>
                    </a:cubicBezTo>
                    <a:cubicBezTo>
                      <a:pt x="8884" y="15385"/>
                      <a:pt x="8955" y="15172"/>
                      <a:pt x="8979" y="14983"/>
                    </a:cubicBezTo>
                    <a:cubicBezTo>
                      <a:pt x="9002" y="14865"/>
                      <a:pt x="9026" y="14771"/>
                      <a:pt x="9026" y="14653"/>
                    </a:cubicBezTo>
                    <a:cubicBezTo>
                      <a:pt x="9073" y="14535"/>
                      <a:pt x="9073" y="14440"/>
                      <a:pt x="9097" y="14322"/>
                    </a:cubicBezTo>
                    <a:close/>
                    <a:moveTo>
                      <a:pt x="10515" y="10896"/>
                    </a:moveTo>
                    <a:cubicBezTo>
                      <a:pt x="10656" y="11557"/>
                      <a:pt x="10775" y="12172"/>
                      <a:pt x="10964" y="12786"/>
                    </a:cubicBezTo>
                    <a:cubicBezTo>
                      <a:pt x="11129" y="13424"/>
                      <a:pt x="11318" y="14038"/>
                      <a:pt x="11507" y="14653"/>
                    </a:cubicBezTo>
                    <a:cubicBezTo>
                      <a:pt x="11932" y="15905"/>
                      <a:pt x="12381" y="17110"/>
                      <a:pt x="12901" y="18291"/>
                    </a:cubicBezTo>
                    <a:cubicBezTo>
                      <a:pt x="13043" y="18622"/>
                      <a:pt x="13208" y="18929"/>
                      <a:pt x="13350" y="19284"/>
                    </a:cubicBezTo>
                    <a:cubicBezTo>
                      <a:pt x="13492" y="19614"/>
                      <a:pt x="13633" y="19969"/>
                      <a:pt x="13846" y="20276"/>
                    </a:cubicBezTo>
                    <a:cubicBezTo>
                      <a:pt x="13846" y="20304"/>
                      <a:pt x="13861" y="20317"/>
                      <a:pt x="13879" y="20317"/>
                    </a:cubicBezTo>
                    <a:cubicBezTo>
                      <a:pt x="13906" y="20317"/>
                      <a:pt x="13941" y="20286"/>
                      <a:pt x="13941" y="20229"/>
                    </a:cubicBezTo>
                    <a:cubicBezTo>
                      <a:pt x="13822" y="19945"/>
                      <a:pt x="13657" y="19638"/>
                      <a:pt x="13563" y="19355"/>
                    </a:cubicBezTo>
                    <a:cubicBezTo>
                      <a:pt x="13397" y="19047"/>
                      <a:pt x="13279" y="18764"/>
                      <a:pt x="13137" y="18457"/>
                    </a:cubicBezTo>
                    <a:cubicBezTo>
                      <a:pt x="12877" y="17866"/>
                      <a:pt x="12641" y="17275"/>
                      <a:pt x="12405" y="16661"/>
                    </a:cubicBezTo>
                    <a:cubicBezTo>
                      <a:pt x="11932" y="15456"/>
                      <a:pt x="11507" y="14251"/>
                      <a:pt x="11129" y="12999"/>
                    </a:cubicBezTo>
                    <a:cubicBezTo>
                      <a:pt x="11011" y="12644"/>
                      <a:pt x="10916" y="12314"/>
                      <a:pt x="10845" y="11959"/>
                    </a:cubicBezTo>
                    <a:cubicBezTo>
                      <a:pt x="10704" y="11605"/>
                      <a:pt x="10633" y="11250"/>
                      <a:pt x="10538" y="10896"/>
                    </a:cubicBezTo>
                    <a:close/>
                    <a:moveTo>
                      <a:pt x="10177" y="10909"/>
                    </a:moveTo>
                    <a:cubicBezTo>
                      <a:pt x="10173" y="10909"/>
                      <a:pt x="10168" y="10912"/>
                      <a:pt x="10160" y="10920"/>
                    </a:cubicBezTo>
                    <a:cubicBezTo>
                      <a:pt x="9948" y="11557"/>
                      <a:pt x="9735" y="12172"/>
                      <a:pt x="9593" y="12786"/>
                    </a:cubicBezTo>
                    <a:cubicBezTo>
                      <a:pt x="9428" y="13400"/>
                      <a:pt x="9310" y="14038"/>
                      <a:pt x="9144" y="14676"/>
                    </a:cubicBezTo>
                    <a:cubicBezTo>
                      <a:pt x="8884" y="15952"/>
                      <a:pt x="8672" y="17228"/>
                      <a:pt x="8530" y="18528"/>
                    </a:cubicBezTo>
                    <a:cubicBezTo>
                      <a:pt x="8506" y="18882"/>
                      <a:pt x="8435" y="19236"/>
                      <a:pt x="8412" y="19614"/>
                    </a:cubicBezTo>
                    <a:cubicBezTo>
                      <a:pt x="8388" y="19969"/>
                      <a:pt x="8365" y="20347"/>
                      <a:pt x="8365" y="20701"/>
                    </a:cubicBezTo>
                    <a:cubicBezTo>
                      <a:pt x="8377" y="20727"/>
                      <a:pt x="8419" y="20746"/>
                      <a:pt x="8454" y="20746"/>
                    </a:cubicBezTo>
                    <a:cubicBezTo>
                      <a:pt x="8482" y="20746"/>
                      <a:pt x="8506" y="20733"/>
                      <a:pt x="8506" y="20701"/>
                    </a:cubicBezTo>
                    <a:cubicBezTo>
                      <a:pt x="8554" y="20394"/>
                      <a:pt x="8554" y="20063"/>
                      <a:pt x="8601" y="19733"/>
                    </a:cubicBezTo>
                    <a:lnTo>
                      <a:pt x="8672" y="18764"/>
                    </a:lnTo>
                    <a:cubicBezTo>
                      <a:pt x="8743" y="18102"/>
                      <a:pt x="8837" y="17488"/>
                      <a:pt x="8955" y="16826"/>
                    </a:cubicBezTo>
                    <a:cubicBezTo>
                      <a:pt x="9144" y="15574"/>
                      <a:pt x="9381" y="14298"/>
                      <a:pt x="9688" y="13022"/>
                    </a:cubicBezTo>
                    <a:cubicBezTo>
                      <a:pt x="9782" y="12668"/>
                      <a:pt x="9853" y="12314"/>
                      <a:pt x="9924" y="11983"/>
                    </a:cubicBezTo>
                    <a:lnTo>
                      <a:pt x="10184" y="10920"/>
                    </a:lnTo>
                    <a:cubicBezTo>
                      <a:pt x="10184" y="10920"/>
                      <a:pt x="10184" y="10909"/>
                      <a:pt x="10177" y="1090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9"/>
              <p:cNvSpPr/>
              <p:nvPr/>
            </p:nvSpPr>
            <p:spPr>
              <a:xfrm>
                <a:off x="1004825" y="2182625"/>
                <a:ext cx="109300" cy="107525"/>
              </a:xfrm>
              <a:custGeom>
                <a:avLst/>
                <a:gdLst/>
                <a:ahLst/>
                <a:cxnLst/>
                <a:rect l="l" t="t" r="r" b="b"/>
                <a:pathLst>
                  <a:path w="4372" h="4301" extrusionOk="0">
                    <a:moveTo>
                      <a:pt x="2032" y="1"/>
                    </a:moveTo>
                    <a:cubicBezTo>
                      <a:pt x="1938" y="1"/>
                      <a:pt x="1583" y="72"/>
                      <a:pt x="1536" y="72"/>
                    </a:cubicBezTo>
                    <a:lnTo>
                      <a:pt x="1465" y="72"/>
                    </a:lnTo>
                    <a:cubicBezTo>
                      <a:pt x="1371" y="95"/>
                      <a:pt x="1300" y="119"/>
                      <a:pt x="1229" y="190"/>
                    </a:cubicBezTo>
                    <a:cubicBezTo>
                      <a:pt x="1135" y="213"/>
                      <a:pt x="1087" y="237"/>
                      <a:pt x="993" y="284"/>
                    </a:cubicBezTo>
                    <a:lnTo>
                      <a:pt x="969" y="308"/>
                    </a:lnTo>
                    <a:cubicBezTo>
                      <a:pt x="875" y="355"/>
                      <a:pt x="638" y="544"/>
                      <a:pt x="591" y="591"/>
                    </a:cubicBezTo>
                    <a:cubicBezTo>
                      <a:pt x="473" y="710"/>
                      <a:pt x="308" y="899"/>
                      <a:pt x="260" y="1040"/>
                    </a:cubicBezTo>
                    <a:cubicBezTo>
                      <a:pt x="238" y="1107"/>
                      <a:pt x="153" y="1279"/>
                      <a:pt x="143" y="1279"/>
                    </a:cubicBezTo>
                    <a:cubicBezTo>
                      <a:pt x="142" y="1279"/>
                      <a:pt x="142" y="1278"/>
                      <a:pt x="142" y="1277"/>
                    </a:cubicBezTo>
                    <a:cubicBezTo>
                      <a:pt x="119" y="1348"/>
                      <a:pt x="48" y="1466"/>
                      <a:pt x="48" y="1537"/>
                    </a:cubicBezTo>
                    <a:cubicBezTo>
                      <a:pt x="24" y="1631"/>
                      <a:pt x="24" y="1773"/>
                      <a:pt x="24" y="1820"/>
                    </a:cubicBezTo>
                    <a:cubicBezTo>
                      <a:pt x="24" y="1891"/>
                      <a:pt x="0" y="2009"/>
                      <a:pt x="0" y="2104"/>
                    </a:cubicBezTo>
                    <a:cubicBezTo>
                      <a:pt x="0" y="2198"/>
                      <a:pt x="24" y="2340"/>
                      <a:pt x="24" y="2411"/>
                    </a:cubicBezTo>
                    <a:cubicBezTo>
                      <a:pt x="24" y="2434"/>
                      <a:pt x="48" y="2600"/>
                      <a:pt x="48" y="2671"/>
                    </a:cubicBezTo>
                    <a:lnTo>
                      <a:pt x="142" y="2931"/>
                    </a:lnTo>
                    <a:cubicBezTo>
                      <a:pt x="142" y="2931"/>
                      <a:pt x="189" y="3120"/>
                      <a:pt x="260" y="3190"/>
                    </a:cubicBezTo>
                    <a:cubicBezTo>
                      <a:pt x="260" y="3238"/>
                      <a:pt x="284" y="3238"/>
                      <a:pt x="284" y="3261"/>
                    </a:cubicBezTo>
                    <a:cubicBezTo>
                      <a:pt x="355" y="3356"/>
                      <a:pt x="497" y="3545"/>
                      <a:pt x="591" y="3639"/>
                    </a:cubicBezTo>
                    <a:cubicBezTo>
                      <a:pt x="662" y="3734"/>
                      <a:pt x="875" y="3876"/>
                      <a:pt x="993" y="3970"/>
                    </a:cubicBezTo>
                    <a:cubicBezTo>
                      <a:pt x="1111" y="4065"/>
                      <a:pt x="1324" y="4112"/>
                      <a:pt x="1465" y="4183"/>
                    </a:cubicBezTo>
                    <a:cubicBezTo>
                      <a:pt x="1678" y="4254"/>
                      <a:pt x="1938" y="4254"/>
                      <a:pt x="2174" y="4301"/>
                    </a:cubicBezTo>
                    <a:cubicBezTo>
                      <a:pt x="2363" y="4301"/>
                      <a:pt x="2552" y="4254"/>
                      <a:pt x="2741" y="4230"/>
                    </a:cubicBezTo>
                    <a:cubicBezTo>
                      <a:pt x="2954" y="4206"/>
                      <a:pt x="3119" y="4112"/>
                      <a:pt x="3308" y="4017"/>
                    </a:cubicBezTo>
                    <a:cubicBezTo>
                      <a:pt x="3450" y="3947"/>
                      <a:pt x="3592" y="3828"/>
                      <a:pt x="3734" y="3710"/>
                    </a:cubicBezTo>
                    <a:lnTo>
                      <a:pt x="3781" y="3663"/>
                    </a:lnTo>
                    <a:cubicBezTo>
                      <a:pt x="3828" y="3616"/>
                      <a:pt x="4017" y="3379"/>
                      <a:pt x="4064" y="3285"/>
                    </a:cubicBezTo>
                    <a:cubicBezTo>
                      <a:pt x="4135" y="3190"/>
                      <a:pt x="4135" y="3143"/>
                      <a:pt x="4182" y="3025"/>
                    </a:cubicBezTo>
                    <a:lnTo>
                      <a:pt x="4301" y="2789"/>
                    </a:lnTo>
                    <a:cubicBezTo>
                      <a:pt x="4324" y="2694"/>
                      <a:pt x="4324" y="2576"/>
                      <a:pt x="4324" y="2529"/>
                    </a:cubicBezTo>
                    <a:cubicBezTo>
                      <a:pt x="4324" y="2434"/>
                      <a:pt x="4371" y="2316"/>
                      <a:pt x="4371" y="2222"/>
                    </a:cubicBezTo>
                    <a:cubicBezTo>
                      <a:pt x="4301" y="2127"/>
                      <a:pt x="4253" y="1773"/>
                      <a:pt x="4253" y="1702"/>
                    </a:cubicBezTo>
                    <a:cubicBezTo>
                      <a:pt x="4206" y="1537"/>
                      <a:pt x="4135" y="1348"/>
                      <a:pt x="4041" y="1229"/>
                    </a:cubicBezTo>
                    <a:lnTo>
                      <a:pt x="4017" y="1182"/>
                    </a:lnTo>
                    <a:cubicBezTo>
                      <a:pt x="3923" y="1064"/>
                      <a:pt x="3828" y="946"/>
                      <a:pt x="3710" y="804"/>
                    </a:cubicBezTo>
                    <a:cubicBezTo>
                      <a:pt x="3710" y="804"/>
                      <a:pt x="3710" y="780"/>
                      <a:pt x="3686" y="780"/>
                    </a:cubicBezTo>
                    <a:cubicBezTo>
                      <a:pt x="3615" y="710"/>
                      <a:pt x="3497" y="639"/>
                      <a:pt x="3474" y="591"/>
                    </a:cubicBezTo>
                    <a:cubicBezTo>
                      <a:pt x="3379" y="544"/>
                      <a:pt x="3332" y="473"/>
                      <a:pt x="3237" y="426"/>
                    </a:cubicBezTo>
                    <a:cubicBezTo>
                      <a:pt x="3214" y="402"/>
                      <a:pt x="3190" y="355"/>
                      <a:pt x="3119" y="332"/>
                    </a:cubicBezTo>
                    <a:lnTo>
                      <a:pt x="3096" y="308"/>
                    </a:lnTo>
                    <a:cubicBezTo>
                      <a:pt x="3001" y="284"/>
                      <a:pt x="2741" y="119"/>
                      <a:pt x="2647" y="95"/>
                    </a:cubicBezTo>
                    <a:cubicBezTo>
                      <a:pt x="2623" y="95"/>
                      <a:pt x="2623" y="95"/>
                      <a:pt x="2599" y="72"/>
                    </a:cubicBezTo>
                    <a:cubicBezTo>
                      <a:pt x="2505" y="48"/>
                      <a:pt x="2174" y="1"/>
                      <a:pt x="20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 name="Google Shape;1285;p29"/>
            <p:cNvGrpSpPr/>
            <p:nvPr/>
          </p:nvGrpSpPr>
          <p:grpSpPr>
            <a:xfrm rot="8100000" flipH="1">
              <a:off x="8127961" y="4172302"/>
              <a:ext cx="724852" cy="645084"/>
              <a:chOff x="6118975" y="1541725"/>
              <a:chExt cx="1072275" cy="954275"/>
            </a:xfrm>
          </p:grpSpPr>
          <p:sp>
            <p:nvSpPr>
              <p:cNvPr id="1286" name="Google Shape;1286;p29"/>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9"/>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29"/>
            <p:cNvGrpSpPr/>
            <p:nvPr/>
          </p:nvGrpSpPr>
          <p:grpSpPr>
            <a:xfrm rot="5400000" flipH="1">
              <a:off x="1137437" y="4219012"/>
              <a:ext cx="645083" cy="640857"/>
              <a:chOff x="368650" y="1552750"/>
              <a:chExt cx="1377500" cy="1368475"/>
            </a:xfrm>
          </p:grpSpPr>
          <p:sp>
            <p:nvSpPr>
              <p:cNvPr id="1289" name="Google Shape;1289;p29"/>
              <p:cNvSpPr/>
              <p:nvPr/>
            </p:nvSpPr>
            <p:spPr>
              <a:xfrm>
                <a:off x="368650" y="1552750"/>
                <a:ext cx="1377500" cy="1368475"/>
              </a:xfrm>
              <a:custGeom>
                <a:avLst/>
                <a:gdLst/>
                <a:ahLst/>
                <a:cxnLst/>
                <a:rect l="l" t="t" r="r" b="b"/>
                <a:pathLst>
                  <a:path w="55100" h="54739" extrusionOk="0">
                    <a:moveTo>
                      <a:pt x="32847" y="0"/>
                    </a:moveTo>
                    <a:cubicBezTo>
                      <a:pt x="32134" y="0"/>
                      <a:pt x="31486" y="475"/>
                      <a:pt x="31071" y="1049"/>
                    </a:cubicBezTo>
                    <a:cubicBezTo>
                      <a:pt x="30480" y="1828"/>
                      <a:pt x="30149" y="2821"/>
                      <a:pt x="29889" y="3719"/>
                    </a:cubicBezTo>
                    <a:cubicBezTo>
                      <a:pt x="29629" y="4664"/>
                      <a:pt x="29488" y="5609"/>
                      <a:pt x="29322" y="6554"/>
                    </a:cubicBezTo>
                    <a:cubicBezTo>
                      <a:pt x="29181" y="7452"/>
                      <a:pt x="29086" y="8373"/>
                      <a:pt x="29015" y="9271"/>
                    </a:cubicBezTo>
                    <a:cubicBezTo>
                      <a:pt x="28850" y="11114"/>
                      <a:pt x="28802" y="12910"/>
                      <a:pt x="28732" y="14753"/>
                    </a:cubicBezTo>
                    <a:cubicBezTo>
                      <a:pt x="28684" y="16572"/>
                      <a:pt x="28613" y="18415"/>
                      <a:pt x="28495" y="20234"/>
                    </a:cubicBezTo>
                    <a:cubicBezTo>
                      <a:pt x="28354" y="22077"/>
                      <a:pt x="28141" y="23873"/>
                      <a:pt x="27834" y="25645"/>
                    </a:cubicBezTo>
                    <a:cubicBezTo>
                      <a:pt x="27787" y="25810"/>
                      <a:pt x="27763" y="26023"/>
                      <a:pt x="27739" y="26235"/>
                    </a:cubicBezTo>
                    <a:cubicBezTo>
                      <a:pt x="27716" y="26283"/>
                      <a:pt x="27716" y="26377"/>
                      <a:pt x="27668" y="26448"/>
                    </a:cubicBezTo>
                    <a:cubicBezTo>
                      <a:pt x="27597" y="24581"/>
                      <a:pt x="27479" y="22739"/>
                      <a:pt x="27314" y="20896"/>
                    </a:cubicBezTo>
                    <a:cubicBezTo>
                      <a:pt x="27149" y="18816"/>
                      <a:pt x="26912" y="16761"/>
                      <a:pt x="26534" y="14705"/>
                    </a:cubicBezTo>
                    <a:cubicBezTo>
                      <a:pt x="26180" y="12791"/>
                      <a:pt x="25707" y="10901"/>
                      <a:pt x="25069" y="9082"/>
                    </a:cubicBezTo>
                    <a:cubicBezTo>
                      <a:pt x="24455" y="7263"/>
                      <a:pt x="23723" y="5491"/>
                      <a:pt x="22754" y="3884"/>
                    </a:cubicBezTo>
                    <a:cubicBezTo>
                      <a:pt x="22329" y="3128"/>
                      <a:pt x="21809" y="2466"/>
                      <a:pt x="21171" y="1876"/>
                    </a:cubicBezTo>
                    <a:cubicBezTo>
                      <a:pt x="20662" y="1387"/>
                      <a:pt x="19961" y="812"/>
                      <a:pt x="19218" y="812"/>
                    </a:cubicBezTo>
                    <a:cubicBezTo>
                      <a:pt x="19098" y="812"/>
                      <a:pt x="18977" y="827"/>
                      <a:pt x="18855" y="860"/>
                    </a:cubicBezTo>
                    <a:cubicBezTo>
                      <a:pt x="17957" y="1096"/>
                      <a:pt x="17509" y="1994"/>
                      <a:pt x="17438" y="2821"/>
                    </a:cubicBezTo>
                    <a:cubicBezTo>
                      <a:pt x="17320" y="3789"/>
                      <a:pt x="17509" y="4782"/>
                      <a:pt x="17745" y="5727"/>
                    </a:cubicBezTo>
                    <a:cubicBezTo>
                      <a:pt x="17981" y="6648"/>
                      <a:pt x="18312" y="7570"/>
                      <a:pt x="18666" y="8444"/>
                    </a:cubicBezTo>
                    <a:cubicBezTo>
                      <a:pt x="18997" y="9318"/>
                      <a:pt x="19375" y="10145"/>
                      <a:pt x="19753" y="10972"/>
                    </a:cubicBezTo>
                    <a:cubicBezTo>
                      <a:pt x="20557" y="12626"/>
                      <a:pt x="21407" y="14233"/>
                      <a:pt x="22281" y="15839"/>
                    </a:cubicBezTo>
                    <a:cubicBezTo>
                      <a:pt x="23132" y="17470"/>
                      <a:pt x="24006" y="19053"/>
                      <a:pt x="24809" y="20707"/>
                    </a:cubicBezTo>
                    <a:cubicBezTo>
                      <a:pt x="25613" y="22337"/>
                      <a:pt x="26345" y="23991"/>
                      <a:pt x="26936" y="25692"/>
                    </a:cubicBezTo>
                    <a:cubicBezTo>
                      <a:pt x="27007" y="25881"/>
                      <a:pt x="27078" y="26094"/>
                      <a:pt x="27149" y="26259"/>
                    </a:cubicBezTo>
                    <a:cubicBezTo>
                      <a:pt x="27172" y="26330"/>
                      <a:pt x="27196" y="26401"/>
                      <a:pt x="27196" y="26472"/>
                    </a:cubicBezTo>
                    <a:cubicBezTo>
                      <a:pt x="26203" y="24912"/>
                      <a:pt x="25164" y="23376"/>
                      <a:pt x="24101" y="21841"/>
                    </a:cubicBezTo>
                    <a:cubicBezTo>
                      <a:pt x="22896" y="20140"/>
                      <a:pt x="21643" y="18462"/>
                      <a:pt x="20320" y="16903"/>
                    </a:cubicBezTo>
                    <a:cubicBezTo>
                      <a:pt x="19044" y="15414"/>
                      <a:pt x="17698" y="13996"/>
                      <a:pt x="16256" y="12744"/>
                    </a:cubicBezTo>
                    <a:cubicBezTo>
                      <a:pt x="14839" y="11492"/>
                      <a:pt x="13303" y="10311"/>
                      <a:pt x="11649" y="9389"/>
                    </a:cubicBezTo>
                    <a:cubicBezTo>
                      <a:pt x="10893" y="8987"/>
                      <a:pt x="10113" y="8633"/>
                      <a:pt x="9286" y="8444"/>
                    </a:cubicBezTo>
                    <a:cubicBezTo>
                      <a:pt x="8924" y="8372"/>
                      <a:pt x="8517" y="8304"/>
                      <a:pt x="8119" y="8304"/>
                    </a:cubicBezTo>
                    <a:cubicBezTo>
                      <a:pt x="7606" y="8304"/>
                      <a:pt x="7107" y="8416"/>
                      <a:pt x="6734" y="8775"/>
                    </a:cubicBezTo>
                    <a:cubicBezTo>
                      <a:pt x="6097" y="9436"/>
                      <a:pt x="6167" y="10405"/>
                      <a:pt x="6498" y="11161"/>
                    </a:cubicBezTo>
                    <a:cubicBezTo>
                      <a:pt x="6876" y="12059"/>
                      <a:pt x="7561" y="12862"/>
                      <a:pt x="8247" y="13524"/>
                    </a:cubicBezTo>
                    <a:cubicBezTo>
                      <a:pt x="8932" y="14209"/>
                      <a:pt x="9664" y="14823"/>
                      <a:pt x="10397" y="15414"/>
                    </a:cubicBezTo>
                    <a:cubicBezTo>
                      <a:pt x="11129" y="15981"/>
                      <a:pt x="11885" y="16525"/>
                      <a:pt x="12618" y="17044"/>
                    </a:cubicBezTo>
                    <a:cubicBezTo>
                      <a:pt x="14130" y="18084"/>
                      <a:pt x="15689" y="19053"/>
                      <a:pt x="17225" y="19998"/>
                    </a:cubicBezTo>
                    <a:cubicBezTo>
                      <a:pt x="18784" y="20966"/>
                      <a:pt x="20344" y="21912"/>
                      <a:pt x="21856" y="22951"/>
                    </a:cubicBezTo>
                    <a:cubicBezTo>
                      <a:pt x="23368" y="23991"/>
                      <a:pt x="24809" y="25054"/>
                      <a:pt x="26203" y="26235"/>
                    </a:cubicBezTo>
                    <a:cubicBezTo>
                      <a:pt x="26345" y="26377"/>
                      <a:pt x="26534" y="26495"/>
                      <a:pt x="26676" y="26613"/>
                    </a:cubicBezTo>
                    <a:cubicBezTo>
                      <a:pt x="26723" y="26637"/>
                      <a:pt x="26771" y="26708"/>
                      <a:pt x="26818" y="26755"/>
                    </a:cubicBezTo>
                    <a:cubicBezTo>
                      <a:pt x="25164" y="25928"/>
                      <a:pt x="23510" y="25101"/>
                      <a:pt x="21832" y="24322"/>
                    </a:cubicBezTo>
                    <a:cubicBezTo>
                      <a:pt x="19966" y="23424"/>
                      <a:pt x="18052" y="22620"/>
                      <a:pt x="16091" y="21912"/>
                    </a:cubicBezTo>
                    <a:cubicBezTo>
                      <a:pt x="14272" y="21274"/>
                      <a:pt x="12405" y="20730"/>
                      <a:pt x="10491" y="20352"/>
                    </a:cubicBezTo>
                    <a:cubicBezTo>
                      <a:pt x="8710" y="19992"/>
                      <a:pt x="6887" y="19760"/>
                      <a:pt x="5081" y="19760"/>
                    </a:cubicBezTo>
                    <a:cubicBezTo>
                      <a:pt x="4994" y="19760"/>
                      <a:pt x="4907" y="19760"/>
                      <a:pt x="4821" y="19762"/>
                    </a:cubicBezTo>
                    <a:cubicBezTo>
                      <a:pt x="3970" y="19762"/>
                      <a:pt x="3096" y="19856"/>
                      <a:pt x="2269" y="20116"/>
                    </a:cubicBezTo>
                    <a:cubicBezTo>
                      <a:pt x="1489" y="20352"/>
                      <a:pt x="473" y="20801"/>
                      <a:pt x="237" y="21652"/>
                    </a:cubicBezTo>
                    <a:cubicBezTo>
                      <a:pt x="1" y="22502"/>
                      <a:pt x="544" y="23329"/>
                      <a:pt x="1206" y="23849"/>
                    </a:cubicBezTo>
                    <a:cubicBezTo>
                      <a:pt x="2009" y="24440"/>
                      <a:pt x="2978" y="24747"/>
                      <a:pt x="3899" y="25030"/>
                    </a:cubicBezTo>
                    <a:cubicBezTo>
                      <a:pt x="4844" y="25290"/>
                      <a:pt x="5789" y="25432"/>
                      <a:pt x="6734" y="25574"/>
                    </a:cubicBezTo>
                    <a:cubicBezTo>
                      <a:pt x="7632" y="25739"/>
                      <a:pt x="8530" y="25810"/>
                      <a:pt x="9452" y="25905"/>
                    </a:cubicBezTo>
                    <a:cubicBezTo>
                      <a:pt x="11295" y="26046"/>
                      <a:pt x="13090" y="26117"/>
                      <a:pt x="14910" y="26165"/>
                    </a:cubicBezTo>
                    <a:cubicBezTo>
                      <a:pt x="16753" y="26235"/>
                      <a:pt x="18572" y="26283"/>
                      <a:pt x="20415" y="26401"/>
                    </a:cubicBezTo>
                    <a:cubicBezTo>
                      <a:pt x="22234" y="26566"/>
                      <a:pt x="24053" y="26755"/>
                      <a:pt x="25825" y="27086"/>
                    </a:cubicBezTo>
                    <a:cubicBezTo>
                      <a:pt x="25991" y="27110"/>
                      <a:pt x="26203" y="27157"/>
                      <a:pt x="26416" y="27180"/>
                    </a:cubicBezTo>
                    <a:cubicBezTo>
                      <a:pt x="26463" y="27204"/>
                      <a:pt x="26558" y="27204"/>
                      <a:pt x="26605" y="27228"/>
                    </a:cubicBezTo>
                    <a:cubicBezTo>
                      <a:pt x="24762" y="27322"/>
                      <a:pt x="22919" y="27440"/>
                      <a:pt x="21053" y="27582"/>
                    </a:cubicBezTo>
                    <a:cubicBezTo>
                      <a:pt x="18997" y="27771"/>
                      <a:pt x="16918" y="28007"/>
                      <a:pt x="14886" y="28385"/>
                    </a:cubicBezTo>
                    <a:cubicBezTo>
                      <a:pt x="12972" y="28740"/>
                      <a:pt x="11082" y="29212"/>
                      <a:pt x="9239" y="29827"/>
                    </a:cubicBezTo>
                    <a:cubicBezTo>
                      <a:pt x="7443" y="30465"/>
                      <a:pt x="5671" y="31197"/>
                      <a:pt x="4041" y="32166"/>
                    </a:cubicBezTo>
                    <a:cubicBezTo>
                      <a:pt x="3308" y="32591"/>
                      <a:pt x="2623" y="33111"/>
                      <a:pt x="2033" y="33725"/>
                    </a:cubicBezTo>
                    <a:cubicBezTo>
                      <a:pt x="1489" y="34316"/>
                      <a:pt x="804" y="35190"/>
                      <a:pt x="1040" y="36064"/>
                    </a:cubicBezTo>
                    <a:cubicBezTo>
                      <a:pt x="1277" y="36962"/>
                      <a:pt x="2151" y="37387"/>
                      <a:pt x="2978" y="37482"/>
                    </a:cubicBezTo>
                    <a:cubicBezTo>
                      <a:pt x="3173" y="37505"/>
                      <a:pt x="3368" y="37516"/>
                      <a:pt x="3562" y="37516"/>
                    </a:cubicBezTo>
                    <a:cubicBezTo>
                      <a:pt x="4358" y="37516"/>
                      <a:pt x="5148" y="37341"/>
                      <a:pt x="5908" y="37151"/>
                    </a:cubicBezTo>
                    <a:cubicBezTo>
                      <a:pt x="6829" y="36915"/>
                      <a:pt x="7750" y="36608"/>
                      <a:pt x="8625" y="36253"/>
                    </a:cubicBezTo>
                    <a:cubicBezTo>
                      <a:pt x="9475" y="35923"/>
                      <a:pt x="10302" y="35545"/>
                      <a:pt x="11129" y="35143"/>
                    </a:cubicBezTo>
                    <a:cubicBezTo>
                      <a:pt x="12783" y="34363"/>
                      <a:pt x="14413" y="33489"/>
                      <a:pt x="16020" y="32638"/>
                    </a:cubicBezTo>
                    <a:cubicBezTo>
                      <a:pt x="17627" y="31788"/>
                      <a:pt x="19233" y="30890"/>
                      <a:pt x="20887" y="30110"/>
                    </a:cubicBezTo>
                    <a:cubicBezTo>
                      <a:pt x="22518" y="29307"/>
                      <a:pt x="24172" y="28574"/>
                      <a:pt x="25873" y="27984"/>
                    </a:cubicBezTo>
                    <a:cubicBezTo>
                      <a:pt x="26062" y="27913"/>
                      <a:pt x="26251" y="27818"/>
                      <a:pt x="26440" y="27771"/>
                    </a:cubicBezTo>
                    <a:cubicBezTo>
                      <a:pt x="26486" y="27748"/>
                      <a:pt x="26576" y="27748"/>
                      <a:pt x="26646" y="27704"/>
                    </a:cubicBezTo>
                    <a:lnTo>
                      <a:pt x="26646" y="27704"/>
                    </a:lnTo>
                    <a:cubicBezTo>
                      <a:pt x="25065" y="28719"/>
                      <a:pt x="23532" y="29757"/>
                      <a:pt x="21998" y="30819"/>
                    </a:cubicBezTo>
                    <a:cubicBezTo>
                      <a:pt x="20320" y="32024"/>
                      <a:pt x="18643" y="33253"/>
                      <a:pt x="17083" y="34599"/>
                    </a:cubicBezTo>
                    <a:cubicBezTo>
                      <a:pt x="15595" y="35852"/>
                      <a:pt x="14177" y="37222"/>
                      <a:pt x="12901" y="38663"/>
                    </a:cubicBezTo>
                    <a:cubicBezTo>
                      <a:pt x="11673" y="40081"/>
                      <a:pt x="10491" y="41617"/>
                      <a:pt x="9570" y="43271"/>
                    </a:cubicBezTo>
                    <a:cubicBezTo>
                      <a:pt x="9168" y="44003"/>
                      <a:pt x="8814" y="44806"/>
                      <a:pt x="8625" y="45633"/>
                    </a:cubicBezTo>
                    <a:cubicBezTo>
                      <a:pt x="8459" y="46460"/>
                      <a:pt x="8294" y="47524"/>
                      <a:pt x="8955" y="48185"/>
                    </a:cubicBezTo>
                    <a:cubicBezTo>
                      <a:pt x="9299" y="48529"/>
                      <a:pt x="9745" y="48660"/>
                      <a:pt x="10202" y="48660"/>
                    </a:cubicBezTo>
                    <a:cubicBezTo>
                      <a:pt x="10593" y="48660"/>
                      <a:pt x="10993" y="48563"/>
                      <a:pt x="11342" y="48421"/>
                    </a:cubicBezTo>
                    <a:cubicBezTo>
                      <a:pt x="12240" y="48020"/>
                      <a:pt x="13019" y="47358"/>
                      <a:pt x="13705" y="46673"/>
                    </a:cubicBezTo>
                    <a:cubicBezTo>
                      <a:pt x="14390" y="45988"/>
                      <a:pt x="15004" y="45255"/>
                      <a:pt x="15595" y="44523"/>
                    </a:cubicBezTo>
                    <a:cubicBezTo>
                      <a:pt x="16162" y="43767"/>
                      <a:pt x="16682" y="43034"/>
                      <a:pt x="17225" y="42302"/>
                    </a:cubicBezTo>
                    <a:cubicBezTo>
                      <a:pt x="18265" y="40790"/>
                      <a:pt x="19233" y="39230"/>
                      <a:pt x="20178" y="37695"/>
                    </a:cubicBezTo>
                    <a:cubicBezTo>
                      <a:pt x="21147" y="36135"/>
                      <a:pt x="22092" y="34552"/>
                      <a:pt x="23132" y="33064"/>
                    </a:cubicBezTo>
                    <a:cubicBezTo>
                      <a:pt x="24172" y="31552"/>
                      <a:pt x="25235" y="30110"/>
                      <a:pt x="26416" y="28716"/>
                    </a:cubicBezTo>
                    <a:cubicBezTo>
                      <a:pt x="26558" y="28574"/>
                      <a:pt x="26676" y="28385"/>
                      <a:pt x="26794" y="28244"/>
                    </a:cubicBezTo>
                    <a:cubicBezTo>
                      <a:pt x="26818" y="28173"/>
                      <a:pt x="26889" y="28149"/>
                      <a:pt x="26936" y="28102"/>
                    </a:cubicBezTo>
                    <a:lnTo>
                      <a:pt x="26936" y="28102"/>
                    </a:lnTo>
                    <a:cubicBezTo>
                      <a:pt x="26109" y="29756"/>
                      <a:pt x="25282" y="31410"/>
                      <a:pt x="24479" y="33087"/>
                    </a:cubicBezTo>
                    <a:cubicBezTo>
                      <a:pt x="23604" y="34954"/>
                      <a:pt x="22801" y="36868"/>
                      <a:pt x="22092" y="38805"/>
                    </a:cubicBezTo>
                    <a:cubicBezTo>
                      <a:pt x="21454" y="40648"/>
                      <a:pt x="20911" y="42515"/>
                      <a:pt x="20533" y="44428"/>
                    </a:cubicBezTo>
                    <a:cubicBezTo>
                      <a:pt x="20155" y="46295"/>
                      <a:pt x="19919" y="48209"/>
                      <a:pt x="19942" y="50099"/>
                    </a:cubicBezTo>
                    <a:cubicBezTo>
                      <a:pt x="19942" y="50950"/>
                      <a:pt x="20037" y="51800"/>
                      <a:pt x="20297" y="52627"/>
                    </a:cubicBezTo>
                    <a:cubicBezTo>
                      <a:pt x="20533" y="53430"/>
                      <a:pt x="20982" y="54446"/>
                      <a:pt x="21832" y="54683"/>
                    </a:cubicBezTo>
                    <a:cubicBezTo>
                      <a:pt x="21970" y="54721"/>
                      <a:pt x="22108" y="54739"/>
                      <a:pt x="22243" y="54739"/>
                    </a:cubicBezTo>
                    <a:cubicBezTo>
                      <a:pt x="22943" y="54739"/>
                      <a:pt x="23590" y="54264"/>
                      <a:pt x="24006" y="53690"/>
                    </a:cubicBezTo>
                    <a:cubicBezTo>
                      <a:pt x="24597" y="52911"/>
                      <a:pt x="24928" y="51918"/>
                      <a:pt x="25187" y="51020"/>
                    </a:cubicBezTo>
                    <a:cubicBezTo>
                      <a:pt x="25471" y="50075"/>
                      <a:pt x="25613" y="49130"/>
                      <a:pt x="25755" y="48185"/>
                    </a:cubicBezTo>
                    <a:cubicBezTo>
                      <a:pt x="25896" y="47287"/>
                      <a:pt x="25991" y="46366"/>
                      <a:pt x="26085" y="45468"/>
                    </a:cubicBezTo>
                    <a:cubicBezTo>
                      <a:pt x="26227" y="43625"/>
                      <a:pt x="26298" y="41829"/>
                      <a:pt x="26345" y="39986"/>
                    </a:cubicBezTo>
                    <a:cubicBezTo>
                      <a:pt x="26416" y="38167"/>
                      <a:pt x="26463" y="36324"/>
                      <a:pt x="26582" y="34505"/>
                    </a:cubicBezTo>
                    <a:cubicBezTo>
                      <a:pt x="26723" y="32662"/>
                      <a:pt x="26936" y="30866"/>
                      <a:pt x="27267" y="29094"/>
                    </a:cubicBezTo>
                    <a:cubicBezTo>
                      <a:pt x="27290" y="28929"/>
                      <a:pt x="27314" y="28716"/>
                      <a:pt x="27361" y="28504"/>
                    </a:cubicBezTo>
                    <a:cubicBezTo>
                      <a:pt x="27385" y="28456"/>
                      <a:pt x="27385" y="28362"/>
                      <a:pt x="27408" y="28291"/>
                    </a:cubicBezTo>
                    <a:cubicBezTo>
                      <a:pt x="27503" y="30158"/>
                      <a:pt x="27621" y="32000"/>
                      <a:pt x="27763" y="33843"/>
                    </a:cubicBezTo>
                    <a:cubicBezTo>
                      <a:pt x="27952" y="35923"/>
                      <a:pt x="28188" y="37978"/>
                      <a:pt x="28566" y="40034"/>
                    </a:cubicBezTo>
                    <a:cubicBezTo>
                      <a:pt x="28921" y="41948"/>
                      <a:pt x="29393" y="43838"/>
                      <a:pt x="30007" y="45657"/>
                    </a:cubicBezTo>
                    <a:cubicBezTo>
                      <a:pt x="30622" y="47476"/>
                      <a:pt x="31378" y="49248"/>
                      <a:pt x="32347" y="50855"/>
                    </a:cubicBezTo>
                    <a:cubicBezTo>
                      <a:pt x="32748" y="51611"/>
                      <a:pt x="33292" y="52273"/>
                      <a:pt x="33906" y="52863"/>
                    </a:cubicBezTo>
                    <a:cubicBezTo>
                      <a:pt x="34415" y="53352"/>
                      <a:pt x="35116" y="53927"/>
                      <a:pt x="35874" y="53927"/>
                    </a:cubicBezTo>
                    <a:cubicBezTo>
                      <a:pt x="35996" y="53927"/>
                      <a:pt x="36120" y="53912"/>
                      <a:pt x="36245" y="53879"/>
                    </a:cubicBezTo>
                    <a:cubicBezTo>
                      <a:pt x="37119" y="53643"/>
                      <a:pt x="37568" y="52769"/>
                      <a:pt x="37663" y="51918"/>
                    </a:cubicBezTo>
                    <a:cubicBezTo>
                      <a:pt x="37781" y="50950"/>
                      <a:pt x="37568" y="49957"/>
                      <a:pt x="37332" y="49012"/>
                    </a:cubicBezTo>
                    <a:cubicBezTo>
                      <a:pt x="37096" y="48091"/>
                      <a:pt x="36765" y="47169"/>
                      <a:pt x="36411" y="46295"/>
                    </a:cubicBezTo>
                    <a:cubicBezTo>
                      <a:pt x="36103" y="45421"/>
                      <a:pt x="35725" y="44617"/>
                      <a:pt x="35324" y="43790"/>
                    </a:cubicBezTo>
                    <a:cubicBezTo>
                      <a:pt x="34544" y="42137"/>
                      <a:pt x="33670" y="40506"/>
                      <a:pt x="32819" y="38900"/>
                    </a:cubicBezTo>
                    <a:cubicBezTo>
                      <a:pt x="31969" y="37269"/>
                      <a:pt x="31071" y="35686"/>
                      <a:pt x="30267" y="34032"/>
                    </a:cubicBezTo>
                    <a:cubicBezTo>
                      <a:pt x="29488" y="32402"/>
                      <a:pt x="28732" y="30748"/>
                      <a:pt x="28141" y="29047"/>
                    </a:cubicBezTo>
                    <a:cubicBezTo>
                      <a:pt x="28094" y="28858"/>
                      <a:pt x="27999" y="28645"/>
                      <a:pt x="27952" y="28480"/>
                    </a:cubicBezTo>
                    <a:cubicBezTo>
                      <a:pt x="27905" y="28409"/>
                      <a:pt x="27905" y="28338"/>
                      <a:pt x="27881" y="28267"/>
                    </a:cubicBezTo>
                    <a:lnTo>
                      <a:pt x="27881" y="28267"/>
                    </a:lnTo>
                    <a:cubicBezTo>
                      <a:pt x="28897" y="29827"/>
                      <a:pt x="29913" y="31363"/>
                      <a:pt x="30976" y="32898"/>
                    </a:cubicBezTo>
                    <a:cubicBezTo>
                      <a:pt x="32205" y="34599"/>
                      <a:pt x="33433" y="36277"/>
                      <a:pt x="34757" y="37836"/>
                    </a:cubicBezTo>
                    <a:cubicBezTo>
                      <a:pt x="36032" y="39325"/>
                      <a:pt x="37403" y="40743"/>
                      <a:pt x="38844" y="41995"/>
                    </a:cubicBezTo>
                    <a:cubicBezTo>
                      <a:pt x="40262" y="43247"/>
                      <a:pt x="41798" y="44428"/>
                      <a:pt x="43451" y="45350"/>
                    </a:cubicBezTo>
                    <a:cubicBezTo>
                      <a:pt x="44184" y="45752"/>
                      <a:pt x="44987" y="46106"/>
                      <a:pt x="45814" y="46295"/>
                    </a:cubicBezTo>
                    <a:cubicBezTo>
                      <a:pt x="46176" y="46367"/>
                      <a:pt x="46583" y="46435"/>
                      <a:pt x="46980" y="46435"/>
                    </a:cubicBezTo>
                    <a:cubicBezTo>
                      <a:pt x="47490" y="46435"/>
                      <a:pt x="47984" y="46323"/>
                      <a:pt x="48342" y="45964"/>
                    </a:cubicBezTo>
                    <a:cubicBezTo>
                      <a:pt x="49004" y="45303"/>
                      <a:pt x="48909" y="44334"/>
                      <a:pt x="48602" y="43578"/>
                    </a:cubicBezTo>
                    <a:cubicBezTo>
                      <a:pt x="48201" y="42680"/>
                      <a:pt x="47539" y="41877"/>
                      <a:pt x="46854" y="41215"/>
                    </a:cubicBezTo>
                    <a:cubicBezTo>
                      <a:pt x="46169" y="40530"/>
                      <a:pt x="45436" y="39916"/>
                      <a:pt x="44680" y="39325"/>
                    </a:cubicBezTo>
                    <a:cubicBezTo>
                      <a:pt x="43948" y="38758"/>
                      <a:pt x="43215" y="38214"/>
                      <a:pt x="42483" y="37695"/>
                    </a:cubicBezTo>
                    <a:cubicBezTo>
                      <a:pt x="40971" y="36655"/>
                      <a:pt x="39411" y="35686"/>
                      <a:pt x="37875" y="34741"/>
                    </a:cubicBezTo>
                    <a:cubicBezTo>
                      <a:pt x="36316" y="33773"/>
                      <a:pt x="34733" y="32827"/>
                      <a:pt x="33221" y="31788"/>
                    </a:cubicBezTo>
                    <a:cubicBezTo>
                      <a:pt x="31732" y="30748"/>
                      <a:pt x="30291" y="29685"/>
                      <a:pt x="28897" y="28504"/>
                    </a:cubicBezTo>
                    <a:cubicBezTo>
                      <a:pt x="28755" y="28362"/>
                      <a:pt x="28566" y="28244"/>
                      <a:pt x="28424" y="28126"/>
                    </a:cubicBezTo>
                    <a:cubicBezTo>
                      <a:pt x="28354" y="28102"/>
                      <a:pt x="28330" y="28031"/>
                      <a:pt x="28283" y="27984"/>
                    </a:cubicBezTo>
                    <a:lnTo>
                      <a:pt x="28283" y="27984"/>
                    </a:lnTo>
                    <a:cubicBezTo>
                      <a:pt x="29937" y="28811"/>
                      <a:pt x="31591" y="29638"/>
                      <a:pt x="33268" y="30417"/>
                    </a:cubicBezTo>
                    <a:cubicBezTo>
                      <a:pt x="35135" y="31315"/>
                      <a:pt x="37048" y="32119"/>
                      <a:pt x="38986" y="32827"/>
                    </a:cubicBezTo>
                    <a:cubicBezTo>
                      <a:pt x="40829" y="33465"/>
                      <a:pt x="42695" y="34009"/>
                      <a:pt x="44609" y="34387"/>
                    </a:cubicBezTo>
                    <a:cubicBezTo>
                      <a:pt x="46390" y="34747"/>
                      <a:pt x="48214" y="34979"/>
                      <a:pt x="50019" y="34979"/>
                    </a:cubicBezTo>
                    <a:cubicBezTo>
                      <a:pt x="50106" y="34979"/>
                      <a:pt x="50193" y="34979"/>
                      <a:pt x="50280" y="34978"/>
                    </a:cubicBezTo>
                    <a:cubicBezTo>
                      <a:pt x="51130" y="34978"/>
                      <a:pt x="51981" y="34883"/>
                      <a:pt x="52808" y="34623"/>
                    </a:cubicBezTo>
                    <a:cubicBezTo>
                      <a:pt x="53611" y="34387"/>
                      <a:pt x="54627" y="33938"/>
                      <a:pt x="54864" y="33087"/>
                    </a:cubicBezTo>
                    <a:cubicBezTo>
                      <a:pt x="55100" y="32213"/>
                      <a:pt x="54556" y="31410"/>
                      <a:pt x="53871" y="30890"/>
                    </a:cubicBezTo>
                    <a:cubicBezTo>
                      <a:pt x="53068" y="30299"/>
                      <a:pt x="52099" y="29992"/>
                      <a:pt x="51178" y="29709"/>
                    </a:cubicBezTo>
                    <a:cubicBezTo>
                      <a:pt x="50233" y="29449"/>
                      <a:pt x="49287" y="29307"/>
                      <a:pt x="48342" y="29165"/>
                    </a:cubicBezTo>
                    <a:cubicBezTo>
                      <a:pt x="47468" y="29000"/>
                      <a:pt x="46547" y="28929"/>
                      <a:pt x="45625" y="28834"/>
                    </a:cubicBezTo>
                    <a:cubicBezTo>
                      <a:pt x="43806" y="28693"/>
                      <a:pt x="42010" y="28622"/>
                      <a:pt x="40167" y="28574"/>
                    </a:cubicBezTo>
                    <a:cubicBezTo>
                      <a:pt x="38348" y="28504"/>
                      <a:pt x="36505" y="28456"/>
                      <a:pt x="34686" y="28338"/>
                    </a:cubicBezTo>
                    <a:cubicBezTo>
                      <a:pt x="32843" y="28173"/>
                      <a:pt x="31047" y="27984"/>
                      <a:pt x="29275" y="27653"/>
                    </a:cubicBezTo>
                    <a:cubicBezTo>
                      <a:pt x="29086" y="27629"/>
                      <a:pt x="28897" y="27582"/>
                      <a:pt x="28684" y="27559"/>
                    </a:cubicBezTo>
                    <a:cubicBezTo>
                      <a:pt x="28613" y="27535"/>
                      <a:pt x="28543" y="27535"/>
                      <a:pt x="28472" y="27511"/>
                    </a:cubicBezTo>
                    <a:cubicBezTo>
                      <a:pt x="30338" y="27417"/>
                      <a:pt x="32158" y="27299"/>
                      <a:pt x="34024" y="27157"/>
                    </a:cubicBezTo>
                    <a:cubicBezTo>
                      <a:pt x="36103" y="26968"/>
                      <a:pt x="38159" y="26732"/>
                      <a:pt x="40191" y="26354"/>
                    </a:cubicBezTo>
                    <a:cubicBezTo>
                      <a:pt x="42128" y="25999"/>
                      <a:pt x="44019" y="25527"/>
                      <a:pt x="45838" y="24912"/>
                    </a:cubicBezTo>
                    <a:cubicBezTo>
                      <a:pt x="47634" y="24274"/>
                      <a:pt x="49406" y="23542"/>
                      <a:pt x="51036" y="22573"/>
                    </a:cubicBezTo>
                    <a:cubicBezTo>
                      <a:pt x="51768" y="22148"/>
                      <a:pt x="52454" y="21628"/>
                      <a:pt x="53044" y="21014"/>
                    </a:cubicBezTo>
                    <a:cubicBezTo>
                      <a:pt x="53611" y="20423"/>
                      <a:pt x="54296" y="19549"/>
                      <a:pt x="54060" y="18675"/>
                    </a:cubicBezTo>
                    <a:cubicBezTo>
                      <a:pt x="53824" y="17777"/>
                      <a:pt x="52926" y="17352"/>
                      <a:pt x="52099" y="17257"/>
                    </a:cubicBezTo>
                    <a:cubicBezTo>
                      <a:pt x="51909" y="17234"/>
                      <a:pt x="51717" y="17223"/>
                      <a:pt x="51523" y="17223"/>
                    </a:cubicBezTo>
                    <a:cubicBezTo>
                      <a:pt x="50734" y="17223"/>
                      <a:pt x="49929" y="17398"/>
                      <a:pt x="49169" y="17588"/>
                    </a:cubicBezTo>
                    <a:cubicBezTo>
                      <a:pt x="48271" y="17824"/>
                      <a:pt x="47350" y="18131"/>
                      <a:pt x="46452" y="18486"/>
                    </a:cubicBezTo>
                    <a:cubicBezTo>
                      <a:pt x="45602" y="18816"/>
                      <a:pt x="44775" y="19194"/>
                      <a:pt x="43948" y="19596"/>
                    </a:cubicBezTo>
                    <a:cubicBezTo>
                      <a:pt x="42294" y="20376"/>
                      <a:pt x="40663" y="21250"/>
                      <a:pt x="39080" y="22101"/>
                    </a:cubicBezTo>
                    <a:cubicBezTo>
                      <a:pt x="37450" y="22951"/>
                      <a:pt x="35867" y="23849"/>
                      <a:pt x="34213" y="24629"/>
                    </a:cubicBezTo>
                    <a:cubicBezTo>
                      <a:pt x="32583" y="25432"/>
                      <a:pt x="30929" y="26165"/>
                      <a:pt x="29204" y="26755"/>
                    </a:cubicBezTo>
                    <a:cubicBezTo>
                      <a:pt x="29039" y="26826"/>
                      <a:pt x="28826" y="26921"/>
                      <a:pt x="28661" y="26968"/>
                    </a:cubicBezTo>
                    <a:cubicBezTo>
                      <a:pt x="28607" y="26986"/>
                      <a:pt x="28539" y="26990"/>
                      <a:pt x="28489" y="27012"/>
                    </a:cubicBezTo>
                    <a:lnTo>
                      <a:pt x="28489" y="27012"/>
                    </a:lnTo>
                    <a:cubicBezTo>
                      <a:pt x="30034" y="26004"/>
                      <a:pt x="31557" y="24974"/>
                      <a:pt x="33079" y="23920"/>
                    </a:cubicBezTo>
                    <a:cubicBezTo>
                      <a:pt x="34757" y="22715"/>
                      <a:pt x="36458" y="21486"/>
                      <a:pt x="38017" y="20140"/>
                    </a:cubicBezTo>
                    <a:cubicBezTo>
                      <a:pt x="39482" y="18887"/>
                      <a:pt x="40900" y="17517"/>
                      <a:pt x="42176" y="16076"/>
                    </a:cubicBezTo>
                    <a:cubicBezTo>
                      <a:pt x="43428" y="14658"/>
                      <a:pt x="44609" y="13122"/>
                      <a:pt x="45507" y="11468"/>
                    </a:cubicBezTo>
                    <a:cubicBezTo>
                      <a:pt x="45932" y="10736"/>
                      <a:pt x="46287" y="9933"/>
                      <a:pt x="46452" y="9106"/>
                    </a:cubicBezTo>
                    <a:cubicBezTo>
                      <a:pt x="46641" y="8279"/>
                      <a:pt x="46783" y="7215"/>
                      <a:pt x="46145" y="6554"/>
                    </a:cubicBezTo>
                    <a:cubicBezTo>
                      <a:pt x="45789" y="6210"/>
                      <a:pt x="45344" y="6079"/>
                      <a:pt x="44887" y="6079"/>
                    </a:cubicBezTo>
                    <a:cubicBezTo>
                      <a:pt x="44495" y="6079"/>
                      <a:pt x="44095" y="6176"/>
                      <a:pt x="43735" y="6318"/>
                    </a:cubicBezTo>
                    <a:cubicBezTo>
                      <a:pt x="42861" y="6719"/>
                      <a:pt x="42057" y="7381"/>
                      <a:pt x="41372" y="8066"/>
                    </a:cubicBezTo>
                    <a:cubicBezTo>
                      <a:pt x="40711" y="8751"/>
                      <a:pt x="40073" y="9484"/>
                      <a:pt x="39482" y="10216"/>
                    </a:cubicBezTo>
                    <a:cubicBezTo>
                      <a:pt x="38939" y="10972"/>
                      <a:pt x="38395" y="11705"/>
                      <a:pt x="37875" y="12437"/>
                    </a:cubicBezTo>
                    <a:cubicBezTo>
                      <a:pt x="36836" y="13949"/>
                      <a:pt x="35867" y="15509"/>
                      <a:pt x="34922" y="17044"/>
                    </a:cubicBezTo>
                    <a:cubicBezTo>
                      <a:pt x="33930" y="18604"/>
                      <a:pt x="32985" y="20187"/>
                      <a:pt x="31969" y="21675"/>
                    </a:cubicBezTo>
                    <a:cubicBezTo>
                      <a:pt x="30929" y="23187"/>
                      <a:pt x="29866" y="24629"/>
                      <a:pt x="28684" y="26023"/>
                    </a:cubicBezTo>
                    <a:cubicBezTo>
                      <a:pt x="28543" y="26165"/>
                      <a:pt x="28424" y="26354"/>
                      <a:pt x="28306" y="26495"/>
                    </a:cubicBezTo>
                    <a:cubicBezTo>
                      <a:pt x="28259" y="26566"/>
                      <a:pt x="28212" y="26590"/>
                      <a:pt x="28141" y="26637"/>
                    </a:cubicBezTo>
                    <a:cubicBezTo>
                      <a:pt x="28968" y="24983"/>
                      <a:pt x="29795" y="23329"/>
                      <a:pt x="30598" y="21652"/>
                    </a:cubicBezTo>
                    <a:cubicBezTo>
                      <a:pt x="31496" y="19785"/>
                      <a:pt x="32276" y="17871"/>
                      <a:pt x="32985" y="15934"/>
                    </a:cubicBezTo>
                    <a:cubicBezTo>
                      <a:pt x="33646" y="14091"/>
                      <a:pt x="34166" y="12224"/>
                      <a:pt x="34568" y="10311"/>
                    </a:cubicBezTo>
                    <a:cubicBezTo>
                      <a:pt x="34946" y="8444"/>
                      <a:pt x="35182" y="6530"/>
                      <a:pt x="35158" y="4640"/>
                    </a:cubicBezTo>
                    <a:cubicBezTo>
                      <a:pt x="35158" y="3789"/>
                      <a:pt x="35064" y="2939"/>
                      <a:pt x="34804" y="2112"/>
                    </a:cubicBezTo>
                    <a:cubicBezTo>
                      <a:pt x="34568" y="1309"/>
                      <a:pt x="34119" y="293"/>
                      <a:pt x="33268" y="56"/>
                    </a:cubicBezTo>
                    <a:cubicBezTo>
                      <a:pt x="33126" y="18"/>
                      <a:pt x="32986" y="0"/>
                      <a:pt x="328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9"/>
              <p:cNvSpPr/>
              <p:nvPr/>
            </p:nvSpPr>
            <p:spPr>
              <a:xfrm>
                <a:off x="1083725" y="1732475"/>
                <a:ext cx="408600" cy="482325"/>
              </a:xfrm>
              <a:custGeom>
                <a:avLst/>
                <a:gdLst/>
                <a:ahLst/>
                <a:cxnLst/>
                <a:rect l="l" t="t" r="r" b="b"/>
                <a:pathLst>
                  <a:path w="16344" h="19293" extrusionOk="0">
                    <a:moveTo>
                      <a:pt x="16129" y="0"/>
                    </a:moveTo>
                    <a:cubicBezTo>
                      <a:pt x="16094" y="0"/>
                      <a:pt x="16059" y="15"/>
                      <a:pt x="16030" y="50"/>
                    </a:cubicBezTo>
                    <a:cubicBezTo>
                      <a:pt x="15534" y="712"/>
                      <a:pt x="15085" y="1350"/>
                      <a:pt x="14612" y="2035"/>
                    </a:cubicBezTo>
                    <a:cubicBezTo>
                      <a:pt x="14140" y="2720"/>
                      <a:pt x="13667" y="3358"/>
                      <a:pt x="13171" y="4043"/>
                    </a:cubicBezTo>
                    <a:cubicBezTo>
                      <a:pt x="12179" y="5343"/>
                      <a:pt x="11210" y="6642"/>
                      <a:pt x="10218" y="7918"/>
                    </a:cubicBezTo>
                    <a:cubicBezTo>
                      <a:pt x="8162" y="10446"/>
                      <a:pt x="6012" y="12903"/>
                      <a:pt x="3814" y="15290"/>
                    </a:cubicBezTo>
                    <a:cubicBezTo>
                      <a:pt x="3177" y="15951"/>
                      <a:pt x="2562" y="16589"/>
                      <a:pt x="1948" y="17274"/>
                    </a:cubicBezTo>
                    <a:cubicBezTo>
                      <a:pt x="1334" y="17960"/>
                      <a:pt x="672" y="18597"/>
                      <a:pt x="34" y="19259"/>
                    </a:cubicBezTo>
                    <a:cubicBezTo>
                      <a:pt x="1" y="19276"/>
                      <a:pt x="15" y="19292"/>
                      <a:pt x="34" y="19292"/>
                    </a:cubicBezTo>
                    <a:cubicBezTo>
                      <a:pt x="42" y="19292"/>
                      <a:pt x="51" y="19290"/>
                      <a:pt x="58" y="19283"/>
                    </a:cubicBezTo>
                    <a:cubicBezTo>
                      <a:pt x="1263" y="18196"/>
                      <a:pt x="2468" y="17062"/>
                      <a:pt x="3625" y="15928"/>
                    </a:cubicBezTo>
                    <a:cubicBezTo>
                      <a:pt x="4783" y="14770"/>
                      <a:pt x="5870" y="13588"/>
                      <a:pt x="6957" y="12383"/>
                    </a:cubicBezTo>
                    <a:cubicBezTo>
                      <a:pt x="9154" y="9950"/>
                      <a:pt x="11210" y="7422"/>
                      <a:pt x="13171" y="4775"/>
                    </a:cubicBezTo>
                    <a:cubicBezTo>
                      <a:pt x="13691" y="4043"/>
                      <a:pt x="14258" y="3311"/>
                      <a:pt x="14754" y="2555"/>
                    </a:cubicBezTo>
                    <a:cubicBezTo>
                      <a:pt x="15297" y="1798"/>
                      <a:pt x="15817" y="1066"/>
                      <a:pt x="16290" y="263"/>
                    </a:cubicBezTo>
                    <a:cubicBezTo>
                      <a:pt x="16343" y="138"/>
                      <a:pt x="16236" y="0"/>
                      <a:pt x="161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9"/>
              <p:cNvSpPr/>
              <p:nvPr/>
            </p:nvSpPr>
            <p:spPr>
              <a:xfrm>
                <a:off x="1188525" y="1807925"/>
                <a:ext cx="201350" cy="274325"/>
              </a:xfrm>
              <a:custGeom>
                <a:avLst/>
                <a:gdLst/>
                <a:ahLst/>
                <a:cxnLst/>
                <a:rect l="l" t="t" r="r" b="b"/>
                <a:pathLst>
                  <a:path w="8054" h="10973" extrusionOk="0">
                    <a:moveTo>
                      <a:pt x="7781" y="1"/>
                    </a:moveTo>
                    <a:cubicBezTo>
                      <a:pt x="7715" y="1"/>
                      <a:pt x="7643" y="31"/>
                      <a:pt x="7585" y="104"/>
                    </a:cubicBezTo>
                    <a:cubicBezTo>
                      <a:pt x="6545" y="1498"/>
                      <a:pt x="5577" y="2915"/>
                      <a:pt x="4584" y="4309"/>
                    </a:cubicBezTo>
                    <a:cubicBezTo>
                      <a:pt x="3568" y="5727"/>
                      <a:pt x="2600" y="7121"/>
                      <a:pt x="1631" y="8539"/>
                    </a:cubicBezTo>
                    <a:cubicBezTo>
                      <a:pt x="1064" y="9318"/>
                      <a:pt x="568" y="10192"/>
                      <a:pt x="1" y="10972"/>
                    </a:cubicBezTo>
                    <a:cubicBezTo>
                      <a:pt x="520" y="10311"/>
                      <a:pt x="1087" y="9649"/>
                      <a:pt x="1654" y="8964"/>
                    </a:cubicBezTo>
                    <a:cubicBezTo>
                      <a:pt x="2174" y="8302"/>
                      <a:pt x="2718" y="7617"/>
                      <a:pt x="3214" y="6908"/>
                    </a:cubicBezTo>
                    <a:cubicBezTo>
                      <a:pt x="4253" y="5514"/>
                      <a:pt x="5246" y="4120"/>
                      <a:pt x="6262" y="2750"/>
                    </a:cubicBezTo>
                    <a:cubicBezTo>
                      <a:pt x="6829" y="1947"/>
                      <a:pt x="7420" y="1143"/>
                      <a:pt x="7939" y="316"/>
                    </a:cubicBezTo>
                    <a:cubicBezTo>
                      <a:pt x="8054" y="153"/>
                      <a:pt x="7931" y="1"/>
                      <a:pt x="778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9"/>
              <p:cNvSpPr/>
              <p:nvPr/>
            </p:nvSpPr>
            <p:spPr>
              <a:xfrm>
                <a:off x="1145400" y="1802625"/>
                <a:ext cx="358375" cy="365275"/>
              </a:xfrm>
              <a:custGeom>
                <a:avLst/>
                <a:gdLst/>
                <a:ahLst/>
                <a:cxnLst/>
                <a:rect l="l" t="t" r="r" b="b"/>
                <a:pathLst>
                  <a:path w="14335" h="14611" extrusionOk="0">
                    <a:moveTo>
                      <a:pt x="14142" y="1"/>
                    </a:moveTo>
                    <a:cubicBezTo>
                      <a:pt x="14093" y="1"/>
                      <a:pt x="14043" y="24"/>
                      <a:pt x="14012" y="79"/>
                    </a:cubicBezTo>
                    <a:cubicBezTo>
                      <a:pt x="13823" y="386"/>
                      <a:pt x="13657" y="646"/>
                      <a:pt x="13516" y="906"/>
                    </a:cubicBezTo>
                    <a:cubicBezTo>
                      <a:pt x="13350" y="1213"/>
                      <a:pt x="13185" y="1473"/>
                      <a:pt x="12996" y="1780"/>
                    </a:cubicBezTo>
                    <a:cubicBezTo>
                      <a:pt x="12641" y="2300"/>
                      <a:pt x="12263" y="2844"/>
                      <a:pt x="11862" y="3340"/>
                    </a:cubicBezTo>
                    <a:cubicBezTo>
                      <a:pt x="11035" y="4379"/>
                      <a:pt x="10137" y="5348"/>
                      <a:pt x="9263" y="6317"/>
                    </a:cubicBezTo>
                    <a:cubicBezTo>
                      <a:pt x="7443" y="8231"/>
                      <a:pt x="5506" y="10050"/>
                      <a:pt x="3474" y="11751"/>
                    </a:cubicBezTo>
                    <a:cubicBezTo>
                      <a:pt x="2907" y="12224"/>
                      <a:pt x="2316" y="12696"/>
                      <a:pt x="1726" y="13169"/>
                    </a:cubicBezTo>
                    <a:cubicBezTo>
                      <a:pt x="1418" y="13405"/>
                      <a:pt x="1158" y="13618"/>
                      <a:pt x="875" y="13854"/>
                    </a:cubicBezTo>
                    <a:cubicBezTo>
                      <a:pt x="568" y="14090"/>
                      <a:pt x="308" y="14350"/>
                      <a:pt x="1" y="14586"/>
                    </a:cubicBezTo>
                    <a:cubicBezTo>
                      <a:pt x="1" y="14586"/>
                      <a:pt x="1" y="14610"/>
                      <a:pt x="48" y="14610"/>
                    </a:cubicBezTo>
                    <a:cubicBezTo>
                      <a:pt x="332" y="14468"/>
                      <a:pt x="639" y="14279"/>
                      <a:pt x="922" y="14114"/>
                    </a:cubicBezTo>
                    <a:lnTo>
                      <a:pt x="1726" y="13571"/>
                    </a:lnTo>
                    <a:cubicBezTo>
                      <a:pt x="2293" y="13192"/>
                      <a:pt x="2812" y="12791"/>
                      <a:pt x="3332" y="12366"/>
                    </a:cubicBezTo>
                    <a:cubicBezTo>
                      <a:pt x="4395" y="11539"/>
                      <a:pt x="5435" y="10688"/>
                      <a:pt x="6427" y="9767"/>
                    </a:cubicBezTo>
                    <a:cubicBezTo>
                      <a:pt x="8388" y="7971"/>
                      <a:pt x="10231" y="6057"/>
                      <a:pt x="11933" y="4001"/>
                    </a:cubicBezTo>
                    <a:cubicBezTo>
                      <a:pt x="12405" y="3411"/>
                      <a:pt x="12878" y="2820"/>
                      <a:pt x="13303" y="2206"/>
                    </a:cubicBezTo>
                    <a:cubicBezTo>
                      <a:pt x="13492" y="1922"/>
                      <a:pt x="13681" y="1591"/>
                      <a:pt x="13870" y="1261"/>
                    </a:cubicBezTo>
                    <a:cubicBezTo>
                      <a:pt x="14035" y="930"/>
                      <a:pt x="14177" y="575"/>
                      <a:pt x="14272" y="221"/>
                    </a:cubicBezTo>
                    <a:cubicBezTo>
                      <a:pt x="14335" y="95"/>
                      <a:pt x="14240" y="1"/>
                      <a:pt x="1414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9"/>
              <p:cNvSpPr/>
              <p:nvPr/>
            </p:nvSpPr>
            <p:spPr>
              <a:xfrm>
                <a:off x="1254675" y="1779800"/>
                <a:ext cx="238000" cy="281175"/>
              </a:xfrm>
              <a:custGeom>
                <a:avLst/>
                <a:gdLst/>
                <a:ahLst/>
                <a:cxnLst/>
                <a:rect l="l" t="t" r="r" b="b"/>
                <a:pathLst>
                  <a:path w="9520" h="11247" extrusionOk="0">
                    <a:moveTo>
                      <a:pt x="9286" y="1"/>
                    </a:moveTo>
                    <a:cubicBezTo>
                      <a:pt x="9252" y="1"/>
                      <a:pt x="9219" y="15"/>
                      <a:pt x="9192" y="47"/>
                    </a:cubicBezTo>
                    <a:cubicBezTo>
                      <a:pt x="8601" y="756"/>
                      <a:pt x="8081" y="1559"/>
                      <a:pt x="7514" y="2292"/>
                    </a:cubicBezTo>
                    <a:cubicBezTo>
                      <a:pt x="6947" y="3072"/>
                      <a:pt x="6357" y="3804"/>
                      <a:pt x="5766" y="4536"/>
                    </a:cubicBezTo>
                    <a:cubicBezTo>
                      <a:pt x="4585" y="6001"/>
                      <a:pt x="3380" y="7419"/>
                      <a:pt x="2127" y="8789"/>
                    </a:cubicBezTo>
                    <a:cubicBezTo>
                      <a:pt x="1773" y="9191"/>
                      <a:pt x="1418" y="9569"/>
                      <a:pt x="1064" y="9971"/>
                    </a:cubicBezTo>
                    <a:lnTo>
                      <a:pt x="544" y="10609"/>
                    </a:lnTo>
                    <a:cubicBezTo>
                      <a:pt x="355" y="10798"/>
                      <a:pt x="213" y="11034"/>
                      <a:pt x="1" y="11247"/>
                    </a:cubicBezTo>
                    <a:cubicBezTo>
                      <a:pt x="355" y="10916"/>
                      <a:pt x="733" y="10632"/>
                      <a:pt x="1088" y="10301"/>
                    </a:cubicBezTo>
                    <a:lnTo>
                      <a:pt x="2080" y="9333"/>
                    </a:lnTo>
                    <a:cubicBezTo>
                      <a:pt x="2718" y="8648"/>
                      <a:pt x="3380" y="7939"/>
                      <a:pt x="3994" y="7230"/>
                    </a:cubicBezTo>
                    <a:cubicBezTo>
                      <a:pt x="5222" y="5812"/>
                      <a:pt x="6451" y="4371"/>
                      <a:pt x="7562" y="2882"/>
                    </a:cubicBezTo>
                    <a:cubicBezTo>
                      <a:pt x="8223" y="2056"/>
                      <a:pt x="8908" y="1205"/>
                      <a:pt x="9428" y="283"/>
                    </a:cubicBezTo>
                    <a:cubicBezTo>
                      <a:pt x="9519" y="156"/>
                      <a:pt x="9400" y="1"/>
                      <a:pt x="92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9"/>
              <p:cNvSpPr/>
              <p:nvPr/>
            </p:nvSpPr>
            <p:spPr>
              <a:xfrm>
                <a:off x="1068625" y="1584950"/>
                <a:ext cx="116375" cy="618225"/>
              </a:xfrm>
              <a:custGeom>
                <a:avLst/>
                <a:gdLst/>
                <a:ahLst/>
                <a:cxnLst/>
                <a:rect l="l" t="t" r="r" b="b"/>
                <a:pathLst>
                  <a:path w="4655" h="24729" extrusionOk="0">
                    <a:moveTo>
                      <a:pt x="4411" y="0"/>
                    </a:moveTo>
                    <a:cubicBezTo>
                      <a:pt x="4349" y="0"/>
                      <a:pt x="4300" y="34"/>
                      <a:pt x="4300" y="115"/>
                    </a:cubicBezTo>
                    <a:cubicBezTo>
                      <a:pt x="4182" y="918"/>
                      <a:pt x="4111" y="1722"/>
                      <a:pt x="4064" y="2525"/>
                    </a:cubicBezTo>
                    <a:cubicBezTo>
                      <a:pt x="3993" y="3352"/>
                      <a:pt x="3899" y="4155"/>
                      <a:pt x="3828" y="4982"/>
                    </a:cubicBezTo>
                    <a:cubicBezTo>
                      <a:pt x="3639" y="6613"/>
                      <a:pt x="3426" y="8196"/>
                      <a:pt x="3166" y="9802"/>
                    </a:cubicBezTo>
                    <a:cubicBezTo>
                      <a:pt x="2670" y="13016"/>
                      <a:pt x="2056" y="16205"/>
                      <a:pt x="1300" y="19395"/>
                    </a:cubicBezTo>
                    <a:cubicBezTo>
                      <a:pt x="1111" y="20293"/>
                      <a:pt x="898" y="21143"/>
                      <a:pt x="685" y="22018"/>
                    </a:cubicBezTo>
                    <a:cubicBezTo>
                      <a:pt x="473" y="22915"/>
                      <a:pt x="236" y="23837"/>
                      <a:pt x="0" y="24711"/>
                    </a:cubicBezTo>
                    <a:cubicBezTo>
                      <a:pt x="0" y="24723"/>
                      <a:pt x="12" y="24729"/>
                      <a:pt x="27" y="24729"/>
                    </a:cubicBezTo>
                    <a:cubicBezTo>
                      <a:pt x="42" y="24729"/>
                      <a:pt x="59" y="24723"/>
                      <a:pt x="71" y="24711"/>
                    </a:cubicBezTo>
                    <a:cubicBezTo>
                      <a:pt x="567" y="23152"/>
                      <a:pt x="1063" y="21592"/>
                      <a:pt x="1489" y="19986"/>
                    </a:cubicBezTo>
                    <a:cubicBezTo>
                      <a:pt x="1890" y="18426"/>
                      <a:pt x="2245" y="16867"/>
                      <a:pt x="2599" y="15260"/>
                    </a:cubicBezTo>
                    <a:cubicBezTo>
                      <a:pt x="3284" y="12071"/>
                      <a:pt x="3781" y="8857"/>
                      <a:pt x="4182" y="5597"/>
                    </a:cubicBezTo>
                    <a:cubicBezTo>
                      <a:pt x="4300" y="4675"/>
                      <a:pt x="4371" y="3801"/>
                      <a:pt x="4466" y="2879"/>
                    </a:cubicBezTo>
                    <a:cubicBezTo>
                      <a:pt x="4560" y="1958"/>
                      <a:pt x="4655" y="1060"/>
                      <a:pt x="4655" y="139"/>
                    </a:cubicBezTo>
                    <a:cubicBezTo>
                      <a:pt x="4601" y="58"/>
                      <a:pt x="4494" y="0"/>
                      <a:pt x="44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9"/>
              <p:cNvSpPr/>
              <p:nvPr/>
            </p:nvSpPr>
            <p:spPr>
              <a:xfrm>
                <a:off x="1093425" y="1702250"/>
                <a:ext cx="39600" cy="335100"/>
              </a:xfrm>
              <a:custGeom>
                <a:avLst/>
                <a:gdLst/>
                <a:ahLst/>
                <a:cxnLst/>
                <a:rect l="l" t="t" r="r" b="b"/>
                <a:pathLst>
                  <a:path w="1584" h="13404" extrusionOk="0">
                    <a:moveTo>
                      <a:pt x="1383" y="1"/>
                    </a:moveTo>
                    <a:cubicBezTo>
                      <a:pt x="1276" y="1"/>
                      <a:pt x="1158" y="66"/>
                      <a:pt x="1135" y="196"/>
                    </a:cubicBezTo>
                    <a:cubicBezTo>
                      <a:pt x="946" y="1921"/>
                      <a:pt x="827" y="3622"/>
                      <a:pt x="638" y="5347"/>
                    </a:cubicBezTo>
                    <a:cubicBezTo>
                      <a:pt x="497" y="7048"/>
                      <a:pt x="308" y="8773"/>
                      <a:pt x="166" y="10474"/>
                    </a:cubicBezTo>
                    <a:cubicBezTo>
                      <a:pt x="71" y="11466"/>
                      <a:pt x="71" y="12435"/>
                      <a:pt x="1" y="13403"/>
                    </a:cubicBezTo>
                    <a:cubicBezTo>
                      <a:pt x="119" y="12553"/>
                      <a:pt x="284" y="11702"/>
                      <a:pt x="402" y="10828"/>
                    </a:cubicBezTo>
                    <a:cubicBezTo>
                      <a:pt x="520" y="9978"/>
                      <a:pt x="638" y="9127"/>
                      <a:pt x="733" y="8276"/>
                    </a:cubicBezTo>
                    <a:cubicBezTo>
                      <a:pt x="898" y="6552"/>
                      <a:pt x="1111" y="4850"/>
                      <a:pt x="1300" y="3126"/>
                    </a:cubicBezTo>
                    <a:cubicBezTo>
                      <a:pt x="1371" y="2157"/>
                      <a:pt x="1489" y="1188"/>
                      <a:pt x="1560" y="196"/>
                    </a:cubicBezTo>
                    <a:cubicBezTo>
                      <a:pt x="1584" y="66"/>
                      <a:pt x="1489" y="1"/>
                      <a:pt x="138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9"/>
              <p:cNvSpPr/>
              <p:nvPr/>
            </p:nvSpPr>
            <p:spPr>
              <a:xfrm>
                <a:off x="1099325" y="1639500"/>
                <a:ext cx="133525" cy="492200"/>
              </a:xfrm>
              <a:custGeom>
                <a:avLst/>
                <a:gdLst/>
                <a:ahLst/>
                <a:cxnLst/>
                <a:rect l="l" t="t" r="r" b="b"/>
                <a:pathLst>
                  <a:path w="5341" h="19688" extrusionOk="0">
                    <a:moveTo>
                      <a:pt x="5054" y="1"/>
                    </a:moveTo>
                    <a:cubicBezTo>
                      <a:pt x="4963" y="1"/>
                      <a:pt x="4868" y="63"/>
                      <a:pt x="4868" y="178"/>
                    </a:cubicBezTo>
                    <a:cubicBezTo>
                      <a:pt x="4868" y="508"/>
                      <a:pt x="4844" y="816"/>
                      <a:pt x="4844" y="1146"/>
                    </a:cubicBezTo>
                    <a:lnTo>
                      <a:pt x="4844" y="2115"/>
                    </a:lnTo>
                    <a:cubicBezTo>
                      <a:pt x="4797" y="2777"/>
                      <a:pt x="4726" y="3415"/>
                      <a:pt x="4632" y="4029"/>
                    </a:cubicBezTo>
                    <a:cubicBezTo>
                      <a:pt x="4419" y="5328"/>
                      <a:pt x="4159" y="6652"/>
                      <a:pt x="3852" y="7904"/>
                    </a:cubicBezTo>
                    <a:cubicBezTo>
                      <a:pt x="3238" y="10479"/>
                      <a:pt x="2482" y="13007"/>
                      <a:pt x="1560" y="15512"/>
                    </a:cubicBezTo>
                    <a:cubicBezTo>
                      <a:pt x="1300" y="16221"/>
                      <a:pt x="1017" y="16882"/>
                      <a:pt x="757" y="17591"/>
                    </a:cubicBezTo>
                    <a:cubicBezTo>
                      <a:pt x="639" y="17922"/>
                      <a:pt x="497" y="18276"/>
                      <a:pt x="379" y="18607"/>
                    </a:cubicBezTo>
                    <a:cubicBezTo>
                      <a:pt x="237" y="18961"/>
                      <a:pt x="119" y="19316"/>
                      <a:pt x="1" y="19670"/>
                    </a:cubicBezTo>
                    <a:cubicBezTo>
                      <a:pt x="1" y="19682"/>
                      <a:pt x="7" y="19688"/>
                      <a:pt x="13" y="19688"/>
                    </a:cubicBezTo>
                    <a:cubicBezTo>
                      <a:pt x="18" y="19688"/>
                      <a:pt x="24" y="19682"/>
                      <a:pt x="24" y="19670"/>
                    </a:cubicBezTo>
                    <a:lnTo>
                      <a:pt x="544" y="18772"/>
                    </a:lnTo>
                    <a:cubicBezTo>
                      <a:pt x="710" y="18489"/>
                      <a:pt x="851" y="18182"/>
                      <a:pt x="970" y="17922"/>
                    </a:cubicBezTo>
                    <a:cubicBezTo>
                      <a:pt x="1253" y="17307"/>
                      <a:pt x="1537" y="16717"/>
                      <a:pt x="1773" y="16055"/>
                    </a:cubicBezTo>
                    <a:cubicBezTo>
                      <a:pt x="2269" y="14827"/>
                      <a:pt x="2742" y="13551"/>
                      <a:pt x="3143" y="12275"/>
                    </a:cubicBezTo>
                    <a:cubicBezTo>
                      <a:pt x="3947" y="9747"/>
                      <a:pt x="4608" y="7148"/>
                      <a:pt x="5033" y="4549"/>
                    </a:cubicBezTo>
                    <a:cubicBezTo>
                      <a:pt x="5152" y="3793"/>
                      <a:pt x="5270" y="3060"/>
                      <a:pt x="5317" y="2304"/>
                    </a:cubicBezTo>
                    <a:cubicBezTo>
                      <a:pt x="5341" y="1950"/>
                      <a:pt x="5341" y="1548"/>
                      <a:pt x="5341" y="1194"/>
                    </a:cubicBezTo>
                    <a:cubicBezTo>
                      <a:pt x="5341" y="816"/>
                      <a:pt x="5270" y="461"/>
                      <a:pt x="5199" y="83"/>
                    </a:cubicBezTo>
                    <a:cubicBezTo>
                      <a:pt x="5171" y="27"/>
                      <a:pt x="5113" y="1"/>
                      <a:pt x="50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9"/>
              <p:cNvSpPr/>
              <p:nvPr/>
            </p:nvSpPr>
            <p:spPr>
              <a:xfrm>
                <a:off x="1140675" y="1626100"/>
                <a:ext cx="66775" cy="358100"/>
              </a:xfrm>
              <a:custGeom>
                <a:avLst/>
                <a:gdLst/>
                <a:ahLst/>
                <a:cxnLst/>
                <a:rect l="l" t="t" r="r" b="b"/>
                <a:pathLst>
                  <a:path w="2671" h="14324" extrusionOk="0">
                    <a:moveTo>
                      <a:pt x="2500" y="1"/>
                    </a:moveTo>
                    <a:cubicBezTo>
                      <a:pt x="2430" y="1"/>
                      <a:pt x="2361" y="38"/>
                      <a:pt x="2340" y="123"/>
                    </a:cubicBezTo>
                    <a:cubicBezTo>
                      <a:pt x="2198" y="1044"/>
                      <a:pt x="2104" y="1966"/>
                      <a:pt x="2009" y="2887"/>
                    </a:cubicBezTo>
                    <a:cubicBezTo>
                      <a:pt x="1891" y="3832"/>
                      <a:pt x="1725" y="4754"/>
                      <a:pt x="1607" y="5699"/>
                    </a:cubicBezTo>
                    <a:cubicBezTo>
                      <a:pt x="1324" y="7542"/>
                      <a:pt x="993" y="9361"/>
                      <a:pt x="591" y="11204"/>
                    </a:cubicBezTo>
                    <a:cubicBezTo>
                      <a:pt x="473" y="11700"/>
                      <a:pt x="379" y="12220"/>
                      <a:pt x="261" y="12740"/>
                    </a:cubicBezTo>
                    <a:cubicBezTo>
                      <a:pt x="190" y="13000"/>
                      <a:pt x="142" y="13260"/>
                      <a:pt x="119" y="13520"/>
                    </a:cubicBezTo>
                    <a:cubicBezTo>
                      <a:pt x="72" y="13803"/>
                      <a:pt x="48" y="14063"/>
                      <a:pt x="1" y="14323"/>
                    </a:cubicBezTo>
                    <a:cubicBezTo>
                      <a:pt x="119" y="13850"/>
                      <a:pt x="308" y="13402"/>
                      <a:pt x="473" y="12976"/>
                    </a:cubicBezTo>
                    <a:lnTo>
                      <a:pt x="828" y="11629"/>
                    </a:lnTo>
                    <a:lnTo>
                      <a:pt x="1442" y="8889"/>
                    </a:lnTo>
                    <a:cubicBezTo>
                      <a:pt x="1796" y="7069"/>
                      <a:pt x="2127" y="5203"/>
                      <a:pt x="2340" y="3336"/>
                    </a:cubicBezTo>
                    <a:cubicBezTo>
                      <a:pt x="2505" y="2273"/>
                      <a:pt x="2647" y="1210"/>
                      <a:pt x="2671" y="147"/>
                    </a:cubicBezTo>
                    <a:cubicBezTo>
                      <a:pt x="2671" y="56"/>
                      <a:pt x="2585" y="1"/>
                      <a:pt x="25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9"/>
              <p:cNvSpPr/>
              <p:nvPr/>
            </p:nvSpPr>
            <p:spPr>
              <a:xfrm>
                <a:off x="833525" y="1611500"/>
                <a:ext cx="217400" cy="591675"/>
              </a:xfrm>
              <a:custGeom>
                <a:avLst/>
                <a:gdLst/>
                <a:ahLst/>
                <a:cxnLst/>
                <a:rect l="l" t="t" r="r" b="b"/>
                <a:pathLst>
                  <a:path w="8696" h="23667" extrusionOk="0">
                    <a:moveTo>
                      <a:pt x="217" y="1"/>
                    </a:moveTo>
                    <a:cubicBezTo>
                      <a:pt x="111" y="1"/>
                      <a:pt x="0" y="85"/>
                      <a:pt x="48" y="211"/>
                    </a:cubicBezTo>
                    <a:cubicBezTo>
                      <a:pt x="355" y="967"/>
                      <a:pt x="709" y="1676"/>
                      <a:pt x="1064" y="2408"/>
                    </a:cubicBezTo>
                    <a:cubicBezTo>
                      <a:pt x="1418" y="3164"/>
                      <a:pt x="1725" y="3920"/>
                      <a:pt x="2056" y="4653"/>
                    </a:cubicBezTo>
                    <a:cubicBezTo>
                      <a:pt x="2718" y="6141"/>
                      <a:pt x="3332" y="7653"/>
                      <a:pt x="3923" y="9142"/>
                    </a:cubicBezTo>
                    <a:cubicBezTo>
                      <a:pt x="5104" y="12190"/>
                      <a:pt x="6167" y="15261"/>
                      <a:pt x="7112" y="18404"/>
                    </a:cubicBezTo>
                    <a:cubicBezTo>
                      <a:pt x="7372" y="19254"/>
                      <a:pt x="7608" y="20129"/>
                      <a:pt x="7868" y="21003"/>
                    </a:cubicBezTo>
                    <a:cubicBezTo>
                      <a:pt x="8152" y="21877"/>
                      <a:pt x="8412" y="22775"/>
                      <a:pt x="8648" y="23649"/>
                    </a:cubicBezTo>
                    <a:cubicBezTo>
                      <a:pt x="8648" y="23661"/>
                      <a:pt x="8660" y="23667"/>
                      <a:pt x="8672" y="23667"/>
                    </a:cubicBezTo>
                    <a:cubicBezTo>
                      <a:pt x="8684" y="23667"/>
                      <a:pt x="8695" y="23661"/>
                      <a:pt x="8695" y="23649"/>
                    </a:cubicBezTo>
                    <a:cubicBezTo>
                      <a:pt x="8341" y="22042"/>
                      <a:pt x="8034" y="20436"/>
                      <a:pt x="7585" y="18876"/>
                    </a:cubicBezTo>
                    <a:cubicBezTo>
                      <a:pt x="7136" y="17293"/>
                      <a:pt x="6687" y="15758"/>
                      <a:pt x="6167" y="14222"/>
                    </a:cubicBezTo>
                    <a:cubicBezTo>
                      <a:pt x="5151" y="11127"/>
                      <a:pt x="3970" y="8079"/>
                      <a:pt x="2718" y="5078"/>
                    </a:cubicBezTo>
                    <a:cubicBezTo>
                      <a:pt x="2363" y="4251"/>
                      <a:pt x="1962" y="3377"/>
                      <a:pt x="1583" y="2550"/>
                    </a:cubicBezTo>
                    <a:cubicBezTo>
                      <a:pt x="1205" y="1723"/>
                      <a:pt x="827" y="872"/>
                      <a:pt x="355" y="69"/>
                    </a:cubicBezTo>
                    <a:cubicBezTo>
                      <a:pt x="323" y="22"/>
                      <a:pt x="271" y="1"/>
                      <a:pt x="21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9"/>
              <p:cNvSpPr/>
              <p:nvPr/>
            </p:nvSpPr>
            <p:spPr>
              <a:xfrm>
                <a:off x="846800" y="1738350"/>
                <a:ext cx="143275" cy="307850"/>
              </a:xfrm>
              <a:custGeom>
                <a:avLst/>
                <a:gdLst/>
                <a:ahLst/>
                <a:cxnLst/>
                <a:rect l="l" t="t" r="r" b="b"/>
                <a:pathLst>
                  <a:path w="5731" h="12314" extrusionOk="0">
                    <a:moveTo>
                      <a:pt x="300" y="1"/>
                    </a:moveTo>
                    <a:cubicBezTo>
                      <a:pt x="153" y="1"/>
                      <a:pt x="0" y="168"/>
                      <a:pt x="84" y="335"/>
                    </a:cubicBezTo>
                    <a:cubicBezTo>
                      <a:pt x="769" y="1918"/>
                      <a:pt x="1501" y="3454"/>
                      <a:pt x="2234" y="5013"/>
                    </a:cubicBezTo>
                    <a:cubicBezTo>
                      <a:pt x="2943" y="6596"/>
                      <a:pt x="3651" y="8155"/>
                      <a:pt x="4384" y="9691"/>
                    </a:cubicBezTo>
                    <a:cubicBezTo>
                      <a:pt x="4809" y="10565"/>
                      <a:pt x="5282" y="11440"/>
                      <a:pt x="5731" y="12314"/>
                    </a:cubicBezTo>
                    <a:cubicBezTo>
                      <a:pt x="5400" y="11511"/>
                      <a:pt x="5140" y="10684"/>
                      <a:pt x="4809" y="9904"/>
                    </a:cubicBezTo>
                    <a:cubicBezTo>
                      <a:pt x="4478" y="9101"/>
                      <a:pt x="4148" y="8297"/>
                      <a:pt x="3793" y="7494"/>
                    </a:cubicBezTo>
                    <a:cubicBezTo>
                      <a:pt x="3132" y="5935"/>
                      <a:pt x="2423" y="4351"/>
                      <a:pt x="1714" y="2768"/>
                    </a:cubicBezTo>
                    <a:cubicBezTo>
                      <a:pt x="1289" y="1894"/>
                      <a:pt x="911" y="973"/>
                      <a:pt x="462" y="99"/>
                    </a:cubicBezTo>
                    <a:cubicBezTo>
                      <a:pt x="420" y="29"/>
                      <a:pt x="361" y="1"/>
                      <a:pt x="3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9"/>
              <p:cNvSpPr/>
              <p:nvPr/>
            </p:nvSpPr>
            <p:spPr>
              <a:xfrm>
                <a:off x="900200" y="1635325"/>
                <a:ext cx="141275" cy="490300"/>
              </a:xfrm>
              <a:custGeom>
                <a:avLst/>
                <a:gdLst/>
                <a:ahLst/>
                <a:cxnLst/>
                <a:rect l="l" t="t" r="r" b="b"/>
                <a:pathLst>
                  <a:path w="5651" h="19612" extrusionOk="0">
                    <a:moveTo>
                      <a:pt x="189" y="0"/>
                    </a:moveTo>
                    <a:cubicBezTo>
                      <a:pt x="114" y="0"/>
                      <a:pt x="1" y="140"/>
                      <a:pt x="74" y="250"/>
                    </a:cubicBezTo>
                    <a:cubicBezTo>
                      <a:pt x="216" y="557"/>
                      <a:pt x="358" y="841"/>
                      <a:pt x="547" y="1101"/>
                    </a:cubicBezTo>
                    <a:cubicBezTo>
                      <a:pt x="712" y="1384"/>
                      <a:pt x="878" y="1668"/>
                      <a:pt x="1019" y="1975"/>
                    </a:cubicBezTo>
                    <a:cubicBezTo>
                      <a:pt x="1303" y="2518"/>
                      <a:pt x="1586" y="3156"/>
                      <a:pt x="1823" y="3747"/>
                    </a:cubicBezTo>
                    <a:cubicBezTo>
                      <a:pt x="2295" y="4976"/>
                      <a:pt x="2697" y="6228"/>
                      <a:pt x="3075" y="7480"/>
                    </a:cubicBezTo>
                    <a:cubicBezTo>
                      <a:pt x="3855" y="10032"/>
                      <a:pt x="4445" y="12584"/>
                      <a:pt x="4871" y="15183"/>
                    </a:cubicBezTo>
                    <a:lnTo>
                      <a:pt x="5249" y="17404"/>
                    </a:lnTo>
                    <a:cubicBezTo>
                      <a:pt x="5296" y="17758"/>
                      <a:pt x="5367" y="18112"/>
                      <a:pt x="5390" y="18467"/>
                    </a:cubicBezTo>
                    <a:cubicBezTo>
                      <a:pt x="5438" y="18845"/>
                      <a:pt x="5532" y="19199"/>
                      <a:pt x="5603" y="19601"/>
                    </a:cubicBezTo>
                    <a:cubicBezTo>
                      <a:pt x="5603" y="19609"/>
                      <a:pt x="5606" y="19611"/>
                      <a:pt x="5609" y="19611"/>
                    </a:cubicBezTo>
                    <a:cubicBezTo>
                      <a:pt x="5616" y="19611"/>
                      <a:pt x="5627" y="19601"/>
                      <a:pt x="5627" y="19601"/>
                    </a:cubicBezTo>
                    <a:cubicBezTo>
                      <a:pt x="5627" y="19247"/>
                      <a:pt x="5650" y="18916"/>
                      <a:pt x="5627" y="18561"/>
                    </a:cubicBezTo>
                    <a:cubicBezTo>
                      <a:pt x="5603" y="18231"/>
                      <a:pt x="5603" y="17900"/>
                      <a:pt x="5556" y="17593"/>
                    </a:cubicBezTo>
                    <a:cubicBezTo>
                      <a:pt x="5509" y="16907"/>
                      <a:pt x="5414" y="16246"/>
                      <a:pt x="5320" y="15584"/>
                    </a:cubicBezTo>
                    <a:cubicBezTo>
                      <a:pt x="5154" y="14238"/>
                      <a:pt x="4918" y="12914"/>
                      <a:pt x="4611" y="11615"/>
                    </a:cubicBezTo>
                    <a:cubicBezTo>
                      <a:pt x="4044" y="9016"/>
                      <a:pt x="3311" y="6441"/>
                      <a:pt x="2366" y="3960"/>
                    </a:cubicBezTo>
                    <a:cubicBezTo>
                      <a:pt x="2106" y="3251"/>
                      <a:pt x="1846" y="2589"/>
                      <a:pt x="1492" y="1904"/>
                    </a:cubicBezTo>
                    <a:cubicBezTo>
                      <a:pt x="1303" y="1573"/>
                      <a:pt x="1161" y="1243"/>
                      <a:pt x="948" y="935"/>
                    </a:cubicBezTo>
                    <a:cubicBezTo>
                      <a:pt x="736" y="605"/>
                      <a:pt x="523" y="297"/>
                      <a:pt x="240" y="38"/>
                    </a:cubicBezTo>
                    <a:cubicBezTo>
                      <a:pt x="229" y="11"/>
                      <a:pt x="21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9"/>
              <p:cNvSpPr/>
              <p:nvPr/>
            </p:nvSpPr>
            <p:spPr>
              <a:xfrm>
                <a:off x="875275" y="1634875"/>
                <a:ext cx="127800" cy="343400"/>
              </a:xfrm>
              <a:custGeom>
                <a:avLst/>
                <a:gdLst/>
                <a:ahLst/>
                <a:cxnLst/>
                <a:rect l="l" t="t" r="r" b="b"/>
                <a:pathLst>
                  <a:path w="5112" h="13736" extrusionOk="0">
                    <a:moveTo>
                      <a:pt x="214" y="0"/>
                    </a:moveTo>
                    <a:cubicBezTo>
                      <a:pt x="105" y="0"/>
                      <a:pt x="0" y="95"/>
                      <a:pt x="32" y="221"/>
                    </a:cubicBezTo>
                    <a:cubicBezTo>
                      <a:pt x="362" y="1095"/>
                      <a:pt x="764" y="1922"/>
                      <a:pt x="1118" y="2820"/>
                    </a:cubicBezTo>
                    <a:cubicBezTo>
                      <a:pt x="1473" y="3694"/>
                      <a:pt x="1827" y="4545"/>
                      <a:pt x="2182" y="5443"/>
                    </a:cubicBezTo>
                    <a:cubicBezTo>
                      <a:pt x="2867" y="7191"/>
                      <a:pt x="3481" y="8916"/>
                      <a:pt x="4048" y="10688"/>
                    </a:cubicBezTo>
                    <a:cubicBezTo>
                      <a:pt x="4190" y="11208"/>
                      <a:pt x="4379" y="11704"/>
                      <a:pt x="4544" y="12200"/>
                    </a:cubicBezTo>
                    <a:cubicBezTo>
                      <a:pt x="4639" y="12460"/>
                      <a:pt x="4733" y="12743"/>
                      <a:pt x="4828" y="12956"/>
                    </a:cubicBezTo>
                    <a:cubicBezTo>
                      <a:pt x="4946" y="13240"/>
                      <a:pt x="5017" y="13476"/>
                      <a:pt x="5112" y="13736"/>
                    </a:cubicBezTo>
                    <a:cubicBezTo>
                      <a:pt x="4993" y="13263"/>
                      <a:pt x="4946" y="12791"/>
                      <a:pt x="4852" y="12318"/>
                    </a:cubicBezTo>
                    <a:lnTo>
                      <a:pt x="4497" y="10995"/>
                    </a:lnTo>
                    <a:cubicBezTo>
                      <a:pt x="4237" y="10074"/>
                      <a:pt x="3930" y="9199"/>
                      <a:pt x="3647" y="8301"/>
                    </a:cubicBezTo>
                    <a:cubicBezTo>
                      <a:pt x="3056" y="6529"/>
                      <a:pt x="2371" y="4757"/>
                      <a:pt x="1662" y="3009"/>
                    </a:cubicBezTo>
                    <a:cubicBezTo>
                      <a:pt x="1237" y="2040"/>
                      <a:pt x="859" y="1024"/>
                      <a:pt x="362" y="79"/>
                    </a:cubicBezTo>
                    <a:cubicBezTo>
                      <a:pt x="323" y="24"/>
                      <a:pt x="268" y="0"/>
                      <a:pt x="21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9"/>
              <p:cNvSpPr/>
              <p:nvPr/>
            </p:nvSpPr>
            <p:spPr>
              <a:xfrm>
                <a:off x="551325" y="1803950"/>
                <a:ext cx="484075" cy="407300"/>
              </a:xfrm>
              <a:custGeom>
                <a:avLst/>
                <a:gdLst/>
                <a:ahLst/>
                <a:cxnLst/>
                <a:rect l="l" t="t" r="r" b="b"/>
                <a:pathLst>
                  <a:path w="19363" h="16292" extrusionOk="0">
                    <a:moveTo>
                      <a:pt x="296" y="1"/>
                    </a:moveTo>
                    <a:cubicBezTo>
                      <a:pt x="122" y="1"/>
                      <a:pt x="1" y="195"/>
                      <a:pt x="113" y="263"/>
                    </a:cubicBezTo>
                    <a:cubicBezTo>
                      <a:pt x="774" y="782"/>
                      <a:pt x="1412" y="1208"/>
                      <a:pt x="2097" y="1680"/>
                    </a:cubicBezTo>
                    <a:cubicBezTo>
                      <a:pt x="2783" y="2153"/>
                      <a:pt x="3421" y="2625"/>
                      <a:pt x="4106" y="3145"/>
                    </a:cubicBezTo>
                    <a:cubicBezTo>
                      <a:pt x="5405" y="4114"/>
                      <a:pt x="6705" y="5083"/>
                      <a:pt x="7957" y="6099"/>
                    </a:cubicBezTo>
                    <a:cubicBezTo>
                      <a:pt x="10509" y="8130"/>
                      <a:pt x="12966" y="10281"/>
                      <a:pt x="15352" y="12502"/>
                    </a:cubicBezTo>
                    <a:cubicBezTo>
                      <a:pt x="16014" y="13116"/>
                      <a:pt x="16652" y="13730"/>
                      <a:pt x="17337" y="14368"/>
                    </a:cubicBezTo>
                    <a:cubicBezTo>
                      <a:pt x="18022" y="14982"/>
                      <a:pt x="18660" y="15620"/>
                      <a:pt x="19322" y="16282"/>
                    </a:cubicBezTo>
                    <a:cubicBezTo>
                      <a:pt x="19329" y="16289"/>
                      <a:pt x="19336" y="16292"/>
                      <a:pt x="19341" y="16292"/>
                    </a:cubicBezTo>
                    <a:cubicBezTo>
                      <a:pt x="19355" y="16292"/>
                      <a:pt x="19362" y="16275"/>
                      <a:pt x="19345" y="16258"/>
                    </a:cubicBezTo>
                    <a:cubicBezTo>
                      <a:pt x="18235" y="15030"/>
                      <a:pt x="17124" y="13825"/>
                      <a:pt x="15967" y="12667"/>
                    </a:cubicBezTo>
                    <a:cubicBezTo>
                      <a:pt x="14809" y="11533"/>
                      <a:pt x="13628" y="10422"/>
                      <a:pt x="12423" y="9335"/>
                    </a:cubicBezTo>
                    <a:cubicBezTo>
                      <a:pt x="10013" y="7162"/>
                      <a:pt x="7461" y="5083"/>
                      <a:pt x="4838" y="3145"/>
                    </a:cubicBezTo>
                    <a:cubicBezTo>
                      <a:pt x="4106" y="2602"/>
                      <a:pt x="3350" y="2035"/>
                      <a:pt x="2617" y="1538"/>
                    </a:cubicBezTo>
                    <a:cubicBezTo>
                      <a:pt x="1861" y="1019"/>
                      <a:pt x="1105" y="475"/>
                      <a:pt x="325" y="3"/>
                    </a:cubicBezTo>
                    <a:cubicBezTo>
                      <a:pt x="315" y="1"/>
                      <a:pt x="306" y="1"/>
                      <a:pt x="2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9"/>
              <p:cNvSpPr/>
              <p:nvPr/>
            </p:nvSpPr>
            <p:spPr>
              <a:xfrm>
                <a:off x="626575" y="1906900"/>
                <a:ext cx="276075" cy="200150"/>
              </a:xfrm>
              <a:custGeom>
                <a:avLst/>
                <a:gdLst/>
                <a:ahLst/>
                <a:cxnLst/>
                <a:rect l="l" t="t" r="r" b="b"/>
                <a:pathLst>
                  <a:path w="11043" h="8006" extrusionOk="0">
                    <a:moveTo>
                      <a:pt x="274" y="0"/>
                    </a:moveTo>
                    <a:cubicBezTo>
                      <a:pt x="111" y="0"/>
                      <a:pt x="0" y="262"/>
                      <a:pt x="174" y="397"/>
                    </a:cubicBezTo>
                    <a:cubicBezTo>
                      <a:pt x="1568" y="1437"/>
                      <a:pt x="2986" y="2406"/>
                      <a:pt x="4380" y="3422"/>
                    </a:cubicBezTo>
                    <a:cubicBezTo>
                      <a:pt x="5798" y="4414"/>
                      <a:pt x="7168" y="5406"/>
                      <a:pt x="8586" y="6375"/>
                    </a:cubicBezTo>
                    <a:cubicBezTo>
                      <a:pt x="9389" y="6942"/>
                      <a:pt x="10240" y="7438"/>
                      <a:pt x="11043" y="8005"/>
                    </a:cubicBezTo>
                    <a:cubicBezTo>
                      <a:pt x="10358" y="7462"/>
                      <a:pt x="9720" y="6895"/>
                      <a:pt x="9035" y="6352"/>
                    </a:cubicBezTo>
                    <a:cubicBezTo>
                      <a:pt x="8349" y="5808"/>
                      <a:pt x="7688" y="5288"/>
                      <a:pt x="6979" y="4769"/>
                    </a:cubicBezTo>
                    <a:cubicBezTo>
                      <a:pt x="5585" y="3753"/>
                      <a:pt x="4191" y="2737"/>
                      <a:pt x="2797" y="1744"/>
                    </a:cubicBezTo>
                    <a:cubicBezTo>
                      <a:pt x="2017" y="1177"/>
                      <a:pt x="1214" y="587"/>
                      <a:pt x="387" y="43"/>
                    </a:cubicBezTo>
                    <a:cubicBezTo>
                      <a:pt x="348" y="13"/>
                      <a:pt x="310" y="0"/>
                      <a:pt x="27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9"/>
              <p:cNvSpPr/>
              <p:nvPr/>
            </p:nvSpPr>
            <p:spPr>
              <a:xfrm>
                <a:off x="621750" y="1792050"/>
                <a:ext cx="366550" cy="357525"/>
              </a:xfrm>
              <a:custGeom>
                <a:avLst/>
                <a:gdLst/>
                <a:ahLst/>
                <a:cxnLst/>
                <a:rect l="l" t="t" r="r" b="b"/>
                <a:pathLst>
                  <a:path w="14662" h="14301" extrusionOk="0">
                    <a:moveTo>
                      <a:pt x="210" y="0"/>
                    </a:moveTo>
                    <a:cubicBezTo>
                      <a:pt x="70" y="0"/>
                      <a:pt x="1" y="227"/>
                      <a:pt x="131" y="313"/>
                    </a:cubicBezTo>
                    <a:cubicBezTo>
                      <a:pt x="438" y="479"/>
                      <a:pt x="698" y="668"/>
                      <a:pt x="958" y="809"/>
                    </a:cubicBezTo>
                    <a:cubicBezTo>
                      <a:pt x="1265" y="951"/>
                      <a:pt x="1525" y="1140"/>
                      <a:pt x="1809" y="1306"/>
                    </a:cubicBezTo>
                    <a:cubicBezTo>
                      <a:pt x="2352" y="1660"/>
                      <a:pt x="2872" y="2038"/>
                      <a:pt x="3368" y="2463"/>
                    </a:cubicBezTo>
                    <a:cubicBezTo>
                      <a:pt x="4408" y="3290"/>
                      <a:pt x="5376" y="4165"/>
                      <a:pt x="6369" y="5062"/>
                    </a:cubicBezTo>
                    <a:cubicBezTo>
                      <a:pt x="8282" y="6858"/>
                      <a:pt x="10078" y="8819"/>
                      <a:pt x="11803" y="10851"/>
                    </a:cubicBezTo>
                    <a:cubicBezTo>
                      <a:pt x="12275" y="11418"/>
                      <a:pt x="12748" y="12009"/>
                      <a:pt x="13221" y="12599"/>
                    </a:cubicBezTo>
                    <a:cubicBezTo>
                      <a:pt x="13457" y="12883"/>
                      <a:pt x="13646" y="13143"/>
                      <a:pt x="13882" y="13450"/>
                    </a:cubicBezTo>
                    <a:cubicBezTo>
                      <a:pt x="14118" y="13734"/>
                      <a:pt x="14402" y="14017"/>
                      <a:pt x="14638" y="14301"/>
                    </a:cubicBezTo>
                    <a:cubicBezTo>
                      <a:pt x="14638" y="14301"/>
                      <a:pt x="14662" y="14301"/>
                      <a:pt x="14662" y="14277"/>
                    </a:cubicBezTo>
                    <a:cubicBezTo>
                      <a:pt x="14520" y="13970"/>
                      <a:pt x="14331" y="13686"/>
                      <a:pt x="14166" y="13379"/>
                    </a:cubicBezTo>
                    <a:lnTo>
                      <a:pt x="13622" y="12599"/>
                    </a:lnTo>
                    <a:cubicBezTo>
                      <a:pt x="13244" y="12032"/>
                      <a:pt x="12819" y="11489"/>
                      <a:pt x="12417" y="10969"/>
                    </a:cubicBezTo>
                    <a:cubicBezTo>
                      <a:pt x="11590" y="9906"/>
                      <a:pt x="10740" y="8866"/>
                      <a:pt x="9818" y="7898"/>
                    </a:cubicBezTo>
                    <a:cubicBezTo>
                      <a:pt x="8023" y="5913"/>
                      <a:pt x="6085" y="4046"/>
                      <a:pt x="4029" y="2345"/>
                    </a:cubicBezTo>
                    <a:cubicBezTo>
                      <a:pt x="3439" y="1873"/>
                      <a:pt x="2848" y="1400"/>
                      <a:pt x="2234" y="975"/>
                    </a:cubicBezTo>
                    <a:cubicBezTo>
                      <a:pt x="1927" y="762"/>
                      <a:pt x="1596" y="597"/>
                      <a:pt x="1289" y="431"/>
                    </a:cubicBezTo>
                    <a:cubicBezTo>
                      <a:pt x="958" y="242"/>
                      <a:pt x="604" y="101"/>
                      <a:pt x="249" y="6"/>
                    </a:cubicBezTo>
                    <a:cubicBezTo>
                      <a:pt x="236" y="2"/>
                      <a:pt x="222" y="0"/>
                      <a:pt x="21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9"/>
              <p:cNvSpPr/>
              <p:nvPr/>
            </p:nvSpPr>
            <p:spPr>
              <a:xfrm>
                <a:off x="599100" y="1803800"/>
                <a:ext cx="282875" cy="236500"/>
              </a:xfrm>
              <a:custGeom>
                <a:avLst/>
                <a:gdLst/>
                <a:ahLst/>
                <a:cxnLst/>
                <a:rect l="l" t="t" r="r" b="b"/>
                <a:pathLst>
                  <a:path w="11315" h="9460" extrusionOk="0">
                    <a:moveTo>
                      <a:pt x="246" y="0"/>
                    </a:moveTo>
                    <a:cubicBezTo>
                      <a:pt x="103" y="0"/>
                      <a:pt x="1" y="173"/>
                      <a:pt x="115" y="269"/>
                    </a:cubicBezTo>
                    <a:cubicBezTo>
                      <a:pt x="824" y="859"/>
                      <a:pt x="1628" y="1403"/>
                      <a:pt x="2360" y="1970"/>
                    </a:cubicBezTo>
                    <a:cubicBezTo>
                      <a:pt x="3140" y="2513"/>
                      <a:pt x="3872" y="3104"/>
                      <a:pt x="4605" y="3695"/>
                    </a:cubicBezTo>
                    <a:cubicBezTo>
                      <a:pt x="6070" y="4876"/>
                      <a:pt x="7487" y="6105"/>
                      <a:pt x="8858" y="7333"/>
                    </a:cubicBezTo>
                    <a:cubicBezTo>
                      <a:pt x="9259" y="7688"/>
                      <a:pt x="9637" y="8042"/>
                      <a:pt x="10039" y="8396"/>
                    </a:cubicBezTo>
                    <a:lnTo>
                      <a:pt x="10677" y="8940"/>
                    </a:lnTo>
                    <a:cubicBezTo>
                      <a:pt x="10866" y="9105"/>
                      <a:pt x="11102" y="9247"/>
                      <a:pt x="11315" y="9460"/>
                    </a:cubicBezTo>
                    <a:cubicBezTo>
                      <a:pt x="10984" y="9105"/>
                      <a:pt x="10701" y="8727"/>
                      <a:pt x="10370" y="8373"/>
                    </a:cubicBezTo>
                    <a:lnTo>
                      <a:pt x="9401" y="7404"/>
                    </a:lnTo>
                    <a:cubicBezTo>
                      <a:pt x="8716" y="6742"/>
                      <a:pt x="8007" y="6081"/>
                      <a:pt x="7298" y="5467"/>
                    </a:cubicBezTo>
                    <a:cubicBezTo>
                      <a:pt x="5881" y="4238"/>
                      <a:pt x="4439" y="3033"/>
                      <a:pt x="2951" y="1899"/>
                    </a:cubicBezTo>
                    <a:cubicBezTo>
                      <a:pt x="2124" y="1237"/>
                      <a:pt x="1273" y="576"/>
                      <a:pt x="352" y="32"/>
                    </a:cubicBezTo>
                    <a:cubicBezTo>
                      <a:pt x="316" y="10"/>
                      <a:pt x="280" y="0"/>
                      <a:pt x="24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9"/>
              <p:cNvSpPr/>
              <p:nvPr/>
            </p:nvSpPr>
            <p:spPr>
              <a:xfrm>
                <a:off x="404100" y="2111150"/>
                <a:ext cx="620250" cy="115800"/>
              </a:xfrm>
              <a:custGeom>
                <a:avLst/>
                <a:gdLst/>
                <a:ahLst/>
                <a:cxnLst/>
                <a:rect l="l" t="t" r="r" b="b"/>
                <a:pathLst>
                  <a:path w="24810" h="4632" extrusionOk="0">
                    <a:moveTo>
                      <a:pt x="213" y="1"/>
                    </a:moveTo>
                    <a:cubicBezTo>
                      <a:pt x="71" y="72"/>
                      <a:pt x="0" y="332"/>
                      <a:pt x="189" y="355"/>
                    </a:cubicBezTo>
                    <a:cubicBezTo>
                      <a:pt x="993" y="473"/>
                      <a:pt x="1820" y="544"/>
                      <a:pt x="2599" y="592"/>
                    </a:cubicBezTo>
                    <a:cubicBezTo>
                      <a:pt x="3426" y="662"/>
                      <a:pt x="4230" y="733"/>
                      <a:pt x="5057" y="828"/>
                    </a:cubicBezTo>
                    <a:cubicBezTo>
                      <a:pt x="6687" y="1017"/>
                      <a:pt x="8270" y="1206"/>
                      <a:pt x="9877" y="1489"/>
                    </a:cubicBezTo>
                    <a:cubicBezTo>
                      <a:pt x="13090" y="1986"/>
                      <a:pt x="16280" y="2600"/>
                      <a:pt x="19469" y="3332"/>
                    </a:cubicBezTo>
                    <a:cubicBezTo>
                      <a:pt x="20367" y="3545"/>
                      <a:pt x="21218" y="3758"/>
                      <a:pt x="22092" y="3970"/>
                    </a:cubicBezTo>
                    <a:cubicBezTo>
                      <a:pt x="22990" y="4159"/>
                      <a:pt x="23911" y="4396"/>
                      <a:pt x="24785" y="4632"/>
                    </a:cubicBezTo>
                    <a:cubicBezTo>
                      <a:pt x="24809" y="4632"/>
                      <a:pt x="24809" y="4608"/>
                      <a:pt x="24785" y="4585"/>
                    </a:cubicBezTo>
                    <a:cubicBezTo>
                      <a:pt x="23226" y="4065"/>
                      <a:pt x="21667" y="3569"/>
                      <a:pt x="20060" y="3167"/>
                    </a:cubicBezTo>
                    <a:cubicBezTo>
                      <a:pt x="18501" y="2742"/>
                      <a:pt x="16941" y="2387"/>
                      <a:pt x="15335" y="2033"/>
                    </a:cubicBezTo>
                    <a:cubicBezTo>
                      <a:pt x="12145" y="1371"/>
                      <a:pt x="8931" y="851"/>
                      <a:pt x="5671" y="473"/>
                    </a:cubicBezTo>
                    <a:cubicBezTo>
                      <a:pt x="4773" y="355"/>
                      <a:pt x="3875" y="261"/>
                      <a:pt x="2954" y="190"/>
                    </a:cubicBezTo>
                    <a:cubicBezTo>
                      <a:pt x="2056" y="95"/>
                      <a:pt x="1134" y="1"/>
                      <a:pt x="21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9"/>
              <p:cNvSpPr/>
              <p:nvPr/>
            </p:nvSpPr>
            <p:spPr>
              <a:xfrm>
                <a:off x="521075" y="2162525"/>
                <a:ext cx="337275" cy="39625"/>
              </a:xfrm>
              <a:custGeom>
                <a:avLst/>
                <a:gdLst/>
                <a:ahLst/>
                <a:cxnLst/>
                <a:rect l="l" t="t" r="r" b="b"/>
                <a:pathLst>
                  <a:path w="13491" h="1585" extrusionOk="0">
                    <a:moveTo>
                      <a:pt x="261" y="1"/>
                    </a:moveTo>
                    <a:cubicBezTo>
                      <a:pt x="1" y="1"/>
                      <a:pt x="30" y="404"/>
                      <a:pt x="283" y="427"/>
                    </a:cubicBezTo>
                    <a:cubicBezTo>
                      <a:pt x="2008" y="639"/>
                      <a:pt x="3709" y="758"/>
                      <a:pt x="5434" y="923"/>
                    </a:cubicBezTo>
                    <a:cubicBezTo>
                      <a:pt x="7135" y="1088"/>
                      <a:pt x="8860" y="1254"/>
                      <a:pt x="10561" y="1395"/>
                    </a:cubicBezTo>
                    <a:cubicBezTo>
                      <a:pt x="11530" y="1490"/>
                      <a:pt x="12522" y="1490"/>
                      <a:pt x="13491" y="1584"/>
                    </a:cubicBezTo>
                    <a:cubicBezTo>
                      <a:pt x="12640" y="1466"/>
                      <a:pt x="11790" y="1277"/>
                      <a:pt x="10915" y="1159"/>
                    </a:cubicBezTo>
                    <a:cubicBezTo>
                      <a:pt x="10065" y="1041"/>
                      <a:pt x="9214" y="923"/>
                      <a:pt x="8340" y="828"/>
                    </a:cubicBezTo>
                    <a:cubicBezTo>
                      <a:pt x="6639" y="663"/>
                      <a:pt x="4914" y="450"/>
                      <a:pt x="3213" y="285"/>
                    </a:cubicBezTo>
                    <a:cubicBezTo>
                      <a:pt x="2244" y="190"/>
                      <a:pt x="1252" y="72"/>
                      <a:pt x="283" y="1"/>
                    </a:cubicBezTo>
                    <a:cubicBezTo>
                      <a:pt x="275" y="1"/>
                      <a:pt x="268" y="1"/>
                      <a:pt x="26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9"/>
              <p:cNvSpPr/>
              <p:nvPr/>
            </p:nvSpPr>
            <p:spPr>
              <a:xfrm>
                <a:off x="459025" y="2063325"/>
                <a:ext cx="493250" cy="133500"/>
              </a:xfrm>
              <a:custGeom>
                <a:avLst/>
                <a:gdLst/>
                <a:ahLst/>
                <a:cxnLst/>
                <a:rect l="l" t="t" r="r" b="b"/>
                <a:pathLst>
                  <a:path w="19730" h="5340" extrusionOk="0">
                    <a:moveTo>
                      <a:pt x="1229" y="0"/>
                    </a:moveTo>
                    <a:cubicBezTo>
                      <a:pt x="851" y="0"/>
                      <a:pt x="497" y="47"/>
                      <a:pt x="119" y="142"/>
                    </a:cubicBezTo>
                    <a:cubicBezTo>
                      <a:pt x="1" y="165"/>
                      <a:pt x="24" y="473"/>
                      <a:pt x="213" y="473"/>
                    </a:cubicBezTo>
                    <a:cubicBezTo>
                      <a:pt x="520" y="473"/>
                      <a:pt x="851" y="496"/>
                      <a:pt x="1182" y="496"/>
                    </a:cubicBezTo>
                    <a:lnTo>
                      <a:pt x="2151" y="496"/>
                    </a:lnTo>
                    <a:cubicBezTo>
                      <a:pt x="2812" y="520"/>
                      <a:pt x="3450" y="614"/>
                      <a:pt x="4065" y="709"/>
                    </a:cubicBezTo>
                    <a:cubicBezTo>
                      <a:pt x="5364" y="922"/>
                      <a:pt x="6664" y="1181"/>
                      <a:pt x="7939" y="1465"/>
                    </a:cubicBezTo>
                    <a:cubicBezTo>
                      <a:pt x="10515" y="2079"/>
                      <a:pt x="13043" y="2859"/>
                      <a:pt x="15524" y="3780"/>
                    </a:cubicBezTo>
                    <a:cubicBezTo>
                      <a:pt x="16233" y="4040"/>
                      <a:pt x="16918" y="4300"/>
                      <a:pt x="17627" y="4560"/>
                    </a:cubicBezTo>
                    <a:cubicBezTo>
                      <a:pt x="17957" y="4702"/>
                      <a:pt x="18312" y="4844"/>
                      <a:pt x="18643" y="4962"/>
                    </a:cubicBezTo>
                    <a:cubicBezTo>
                      <a:pt x="18997" y="5104"/>
                      <a:pt x="19352" y="5222"/>
                      <a:pt x="19706" y="5340"/>
                    </a:cubicBezTo>
                    <a:cubicBezTo>
                      <a:pt x="19730" y="5340"/>
                      <a:pt x="19730" y="5316"/>
                      <a:pt x="19706" y="5316"/>
                    </a:cubicBezTo>
                    <a:lnTo>
                      <a:pt x="18808" y="4773"/>
                    </a:lnTo>
                    <a:cubicBezTo>
                      <a:pt x="18525" y="4631"/>
                      <a:pt x="18217" y="4489"/>
                      <a:pt x="17957" y="4371"/>
                    </a:cubicBezTo>
                    <a:cubicBezTo>
                      <a:pt x="17343" y="4064"/>
                      <a:pt x="16752" y="3804"/>
                      <a:pt x="16091" y="3568"/>
                    </a:cubicBezTo>
                    <a:cubicBezTo>
                      <a:pt x="14839" y="3072"/>
                      <a:pt x="13586" y="2599"/>
                      <a:pt x="12311" y="2174"/>
                    </a:cubicBezTo>
                    <a:cubicBezTo>
                      <a:pt x="9759" y="1370"/>
                      <a:pt x="7183" y="733"/>
                      <a:pt x="4561" y="284"/>
                    </a:cubicBezTo>
                    <a:cubicBezTo>
                      <a:pt x="3828" y="165"/>
                      <a:pt x="3096" y="47"/>
                      <a:pt x="2316" y="24"/>
                    </a:cubicBezTo>
                    <a:cubicBezTo>
                      <a:pt x="1962" y="0"/>
                      <a:pt x="1584" y="0"/>
                      <a:pt x="12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9"/>
              <p:cNvSpPr/>
              <p:nvPr/>
            </p:nvSpPr>
            <p:spPr>
              <a:xfrm>
                <a:off x="444850" y="2088125"/>
                <a:ext cx="360350" cy="67350"/>
              </a:xfrm>
              <a:custGeom>
                <a:avLst/>
                <a:gdLst/>
                <a:ahLst/>
                <a:cxnLst/>
                <a:rect l="l" t="t" r="r" b="b"/>
                <a:pathLst>
                  <a:path w="14414" h="2694" extrusionOk="0">
                    <a:moveTo>
                      <a:pt x="237" y="0"/>
                    </a:moveTo>
                    <a:cubicBezTo>
                      <a:pt x="71" y="0"/>
                      <a:pt x="1" y="308"/>
                      <a:pt x="213" y="331"/>
                    </a:cubicBezTo>
                    <a:cubicBezTo>
                      <a:pt x="1135" y="473"/>
                      <a:pt x="2080" y="567"/>
                      <a:pt x="2978" y="686"/>
                    </a:cubicBezTo>
                    <a:cubicBezTo>
                      <a:pt x="3923" y="804"/>
                      <a:pt x="4844" y="946"/>
                      <a:pt x="5789" y="1064"/>
                    </a:cubicBezTo>
                    <a:cubicBezTo>
                      <a:pt x="7632" y="1371"/>
                      <a:pt x="9452" y="1702"/>
                      <a:pt x="11295" y="2103"/>
                    </a:cubicBezTo>
                    <a:cubicBezTo>
                      <a:pt x="11791" y="2221"/>
                      <a:pt x="12310" y="2316"/>
                      <a:pt x="12830" y="2434"/>
                    </a:cubicBezTo>
                    <a:cubicBezTo>
                      <a:pt x="13090" y="2481"/>
                      <a:pt x="13350" y="2552"/>
                      <a:pt x="13610" y="2576"/>
                    </a:cubicBezTo>
                    <a:cubicBezTo>
                      <a:pt x="13894" y="2599"/>
                      <a:pt x="14153" y="2647"/>
                      <a:pt x="14413" y="2694"/>
                    </a:cubicBezTo>
                    <a:cubicBezTo>
                      <a:pt x="13941" y="2576"/>
                      <a:pt x="13492" y="2363"/>
                      <a:pt x="13067" y="2221"/>
                    </a:cubicBezTo>
                    <a:lnTo>
                      <a:pt x="11720" y="1867"/>
                    </a:lnTo>
                    <a:lnTo>
                      <a:pt x="8979" y="1253"/>
                    </a:lnTo>
                    <a:cubicBezTo>
                      <a:pt x="7160" y="898"/>
                      <a:pt x="5293" y="567"/>
                      <a:pt x="3427" y="331"/>
                    </a:cubicBezTo>
                    <a:cubicBezTo>
                      <a:pt x="2363" y="189"/>
                      <a:pt x="1300" y="48"/>
                      <a:pt x="2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9"/>
              <p:cNvSpPr/>
              <p:nvPr/>
            </p:nvSpPr>
            <p:spPr>
              <a:xfrm>
                <a:off x="431050" y="2244075"/>
                <a:ext cx="592700" cy="216525"/>
              </a:xfrm>
              <a:custGeom>
                <a:avLst/>
                <a:gdLst/>
                <a:ahLst/>
                <a:cxnLst/>
                <a:rect l="l" t="t" r="r" b="b"/>
                <a:pathLst>
                  <a:path w="23708" h="8661" extrusionOk="0">
                    <a:moveTo>
                      <a:pt x="23684" y="0"/>
                    </a:moveTo>
                    <a:cubicBezTo>
                      <a:pt x="22077" y="354"/>
                      <a:pt x="20471" y="685"/>
                      <a:pt x="18887" y="1111"/>
                    </a:cubicBezTo>
                    <a:cubicBezTo>
                      <a:pt x="17328" y="1559"/>
                      <a:pt x="15792" y="2008"/>
                      <a:pt x="14257" y="2528"/>
                    </a:cubicBezTo>
                    <a:cubicBezTo>
                      <a:pt x="11161" y="3544"/>
                      <a:pt x="8113" y="4725"/>
                      <a:pt x="5089" y="6001"/>
                    </a:cubicBezTo>
                    <a:cubicBezTo>
                      <a:pt x="4262" y="6356"/>
                      <a:pt x="3412" y="6734"/>
                      <a:pt x="2585" y="7112"/>
                    </a:cubicBezTo>
                    <a:cubicBezTo>
                      <a:pt x="1758" y="7514"/>
                      <a:pt x="907" y="7892"/>
                      <a:pt x="104" y="8364"/>
                    </a:cubicBezTo>
                    <a:cubicBezTo>
                      <a:pt x="0" y="8467"/>
                      <a:pt x="60" y="8661"/>
                      <a:pt x="171" y="8661"/>
                    </a:cubicBezTo>
                    <a:cubicBezTo>
                      <a:pt x="187" y="8661"/>
                      <a:pt x="204" y="8657"/>
                      <a:pt x="222" y="8648"/>
                    </a:cubicBezTo>
                    <a:cubicBezTo>
                      <a:pt x="1002" y="8364"/>
                      <a:pt x="1710" y="8010"/>
                      <a:pt x="2443" y="7655"/>
                    </a:cubicBezTo>
                    <a:cubicBezTo>
                      <a:pt x="3175" y="7301"/>
                      <a:pt x="3955" y="6970"/>
                      <a:pt x="4687" y="6639"/>
                    </a:cubicBezTo>
                    <a:cubicBezTo>
                      <a:pt x="6176" y="6001"/>
                      <a:pt x="7664" y="5363"/>
                      <a:pt x="9177" y="4773"/>
                    </a:cubicBezTo>
                    <a:cubicBezTo>
                      <a:pt x="12225" y="3591"/>
                      <a:pt x="15296" y="2528"/>
                      <a:pt x="18415" y="1583"/>
                    </a:cubicBezTo>
                    <a:cubicBezTo>
                      <a:pt x="19289" y="1323"/>
                      <a:pt x="20163" y="1087"/>
                      <a:pt x="21014" y="827"/>
                    </a:cubicBezTo>
                    <a:cubicBezTo>
                      <a:pt x="21912" y="567"/>
                      <a:pt x="22786" y="284"/>
                      <a:pt x="23684" y="71"/>
                    </a:cubicBezTo>
                    <a:cubicBezTo>
                      <a:pt x="23707" y="71"/>
                      <a:pt x="23707" y="0"/>
                      <a:pt x="2368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9"/>
              <p:cNvSpPr/>
              <p:nvPr/>
            </p:nvSpPr>
            <p:spPr>
              <a:xfrm>
                <a:off x="556575" y="2306075"/>
                <a:ext cx="310650" cy="141600"/>
              </a:xfrm>
              <a:custGeom>
                <a:avLst/>
                <a:gdLst/>
                <a:ahLst/>
                <a:cxnLst/>
                <a:rect l="l" t="t" r="r" b="b"/>
                <a:pathLst>
                  <a:path w="12426" h="5664" extrusionOk="0">
                    <a:moveTo>
                      <a:pt x="12425" y="1"/>
                    </a:moveTo>
                    <a:cubicBezTo>
                      <a:pt x="11622" y="332"/>
                      <a:pt x="10795" y="592"/>
                      <a:pt x="10015" y="922"/>
                    </a:cubicBezTo>
                    <a:cubicBezTo>
                      <a:pt x="9212" y="1230"/>
                      <a:pt x="8409" y="1560"/>
                      <a:pt x="7605" y="1915"/>
                    </a:cubicBezTo>
                    <a:cubicBezTo>
                      <a:pt x="6046" y="2600"/>
                      <a:pt x="4463" y="3309"/>
                      <a:pt x="2880" y="4018"/>
                    </a:cubicBezTo>
                    <a:cubicBezTo>
                      <a:pt x="2006" y="4419"/>
                      <a:pt x="1084" y="4821"/>
                      <a:pt x="210" y="5246"/>
                    </a:cubicBezTo>
                    <a:cubicBezTo>
                      <a:pt x="1" y="5372"/>
                      <a:pt x="125" y="5664"/>
                      <a:pt x="353" y="5664"/>
                    </a:cubicBezTo>
                    <a:cubicBezTo>
                      <a:pt x="382" y="5664"/>
                      <a:pt x="413" y="5659"/>
                      <a:pt x="446" y="5648"/>
                    </a:cubicBezTo>
                    <a:cubicBezTo>
                      <a:pt x="2029" y="4963"/>
                      <a:pt x="3565" y="4230"/>
                      <a:pt x="5124" y="3474"/>
                    </a:cubicBezTo>
                    <a:cubicBezTo>
                      <a:pt x="6707" y="2765"/>
                      <a:pt x="8267" y="2056"/>
                      <a:pt x="9803" y="1324"/>
                    </a:cubicBezTo>
                    <a:cubicBezTo>
                      <a:pt x="10677" y="922"/>
                      <a:pt x="11551" y="450"/>
                      <a:pt x="124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9"/>
              <p:cNvSpPr/>
              <p:nvPr/>
            </p:nvSpPr>
            <p:spPr>
              <a:xfrm>
                <a:off x="454750" y="2254175"/>
                <a:ext cx="492200" cy="139750"/>
              </a:xfrm>
              <a:custGeom>
                <a:avLst/>
                <a:gdLst/>
                <a:ahLst/>
                <a:cxnLst/>
                <a:rect l="l" t="t" r="r" b="b"/>
                <a:pathLst>
                  <a:path w="19688" h="5590" extrusionOk="0">
                    <a:moveTo>
                      <a:pt x="18973" y="0"/>
                    </a:moveTo>
                    <a:cubicBezTo>
                      <a:pt x="18858" y="0"/>
                      <a:pt x="18743" y="6"/>
                      <a:pt x="18625" y="21"/>
                    </a:cubicBezTo>
                    <a:cubicBezTo>
                      <a:pt x="18294" y="45"/>
                      <a:pt x="17963" y="45"/>
                      <a:pt x="17656" y="69"/>
                    </a:cubicBezTo>
                    <a:cubicBezTo>
                      <a:pt x="16971" y="139"/>
                      <a:pt x="16333" y="210"/>
                      <a:pt x="15648" y="305"/>
                    </a:cubicBezTo>
                    <a:cubicBezTo>
                      <a:pt x="14324" y="494"/>
                      <a:pt x="12978" y="730"/>
                      <a:pt x="11678" y="1014"/>
                    </a:cubicBezTo>
                    <a:cubicBezTo>
                      <a:pt x="9079" y="1581"/>
                      <a:pt x="6504" y="2313"/>
                      <a:pt x="4023" y="3258"/>
                    </a:cubicBezTo>
                    <a:cubicBezTo>
                      <a:pt x="3314" y="3518"/>
                      <a:pt x="2653" y="3802"/>
                      <a:pt x="1967" y="4156"/>
                    </a:cubicBezTo>
                    <a:cubicBezTo>
                      <a:pt x="1637" y="4321"/>
                      <a:pt x="1306" y="4463"/>
                      <a:pt x="999" y="4676"/>
                    </a:cubicBezTo>
                    <a:cubicBezTo>
                      <a:pt x="668" y="4889"/>
                      <a:pt x="361" y="5125"/>
                      <a:pt x="101" y="5385"/>
                    </a:cubicBezTo>
                    <a:cubicBezTo>
                      <a:pt x="1" y="5445"/>
                      <a:pt x="121" y="5589"/>
                      <a:pt x="246" y="5589"/>
                    </a:cubicBezTo>
                    <a:cubicBezTo>
                      <a:pt x="269" y="5589"/>
                      <a:pt x="292" y="5585"/>
                      <a:pt x="313" y="5574"/>
                    </a:cubicBezTo>
                    <a:cubicBezTo>
                      <a:pt x="621" y="5408"/>
                      <a:pt x="904" y="5267"/>
                      <a:pt x="1164" y="5101"/>
                    </a:cubicBezTo>
                    <a:cubicBezTo>
                      <a:pt x="1424" y="4912"/>
                      <a:pt x="1731" y="4770"/>
                      <a:pt x="2015" y="4629"/>
                    </a:cubicBezTo>
                    <a:cubicBezTo>
                      <a:pt x="2582" y="4321"/>
                      <a:pt x="3196" y="4062"/>
                      <a:pt x="3810" y="3825"/>
                    </a:cubicBezTo>
                    <a:cubicBezTo>
                      <a:pt x="5039" y="3353"/>
                      <a:pt x="6268" y="2927"/>
                      <a:pt x="7543" y="2549"/>
                    </a:cubicBezTo>
                    <a:cubicBezTo>
                      <a:pt x="10095" y="1793"/>
                      <a:pt x="12647" y="1203"/>
                      <a:pt x="15270" y="754"/>
                    </a:cubicBezTo>
                    <a:lnTo>
                      <a:pt x="17467" y="399"/>
                    </a:lnTo>
                    <a:cubicBezTo>
                      <a:pt x="17821" y="328"/>
                      <a:pt x="18176" y="281"/>
                      <a:pt x="18530" y="258"/>
                    </a:cubicBezTo>
                    <a:cubicBezTo>
                      <a:pt x="18932" y="187"/>
                      <a:pt x="19286" y="92"/>
                      <a:pt x="19664" y="45"/>
                    </a:cubicBezTo>
                    <a:cubicBezTo>
                      <a:pt x="19688" y="45"/>
                      <a:pt x="19664" y="21"/>
                      <a:pt x="19664" y="21"/>
                    </a:cubicBezTo>
                    <a:cubicBezTo>
                      <a:pt x="19428" y="21"/>
                      <a:pt x="19202" y="0"/>
                      <a:pt x="1897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9"/>
              <p:cNvSpPr/>
              <p:nvPr/>
            </p:nvSpPr>
            <p:spPr>
              <a:xfrm>
                <a:off x="454250" y="2291900"/>
                <a:ext cx="345050" cy="127475"/>
              </a:xfrm>
              <a:custGeom>
                <a:avLst/>
                <a:gdLst/>
                <a:ahLst/>
                <a:cxnLst/>
                <a:rect l="l" t="t" r="r" b="b"/>
                <a:pathLst>
                  <a:path w="13802" h="5099" extrusionOk="0">
                    <a:moveTo>
                      <a:pt x="13801" y="1"/>
                    </a:moveTo>
                    <a:cubicBezTo>
                      <a:pt x="13329" y="119"/>
                      <a:pt x="12856" y="190"/>
                      <a:pt x="12383" y="284"/>
                    </a:cubicBezTo>
                    <a:lnTo>
                      <a:pt x="11060" y="639"/>
                    </a:lnTo>
                    <a:cubicBezTo>
                      <a:pt x="10139" y="899"/>
                      <a:pt x="9241" y="1182"/>
                      <a:pt x="8367" y="1489"/>
                    </a:cubicBezTo>
                    <a:cubicBezTo>
                      <a:pt x="6595" y="2080"/>
                      <a:pt x="4823" y="2765"/>
                      <a:pt x="3074" y="3474"/>
                    </a:cubicBezTo>
                    <a:cubicBezTo>
                      <a:pt x="2105" y="3876"/>
                      <a:pt x="1089" y="4254"/>
                      <a:pt x="144" y="4774"/>
                    </a:cubicBezTo>
                    <a:cubicBezTo>
                      <a:pt x="1" y="4856"/>
                      <a:pt x="53" y="5099"/>
                      <a:pt x="209" y="5099"/>
                    </a:cubicBezTo>
                    <a:cubicBezTo>
                      <a:pt x="233" y="5099"/>
                      <a:pt x="258" y="5093"/>
                      <a:pt x="286" y="5081"/>
                    </a:cubicBezTo>
                    <a:cubicBezTo>
                      <a:pt x="1160" y="4774"/>
                      <a:pt x="1987" y="4348"/>
                      <a:pt x="2885" y="3994"/>
                    </a:cubicBezTo>
                    <a:cubicBezTo>
                      <a:pt x="3759" y="3639"/>
                      <a:pt x="4610" y="3285"/>
                      <a:pt x="5508" y="2931"/>
                    </a:cubicBezTo>
                    <a:cubicBezTo>
                      <a:pt x="7256" y="2245"/>
                      <a:pt x="8981" y="1631"/>
                      <a:pt x="10753" y="1064"/>
                    </a:cubicBezTo>
                    <a:cubicBezTo>
                      <a:pt x="11273" y="922"/>
                      <a:pt x="11769" y="757"/>
                      <a:pt x="12265" y="568"/>
                    </a:cubicBezTo>
                    <a:cubicBezTo>
                      <a:pt x="12525" y="473"/>
                      <a:pt x="12785" y="403"/>
                      <a:pt x="13021" y="308"/>
                    </a:cubicBezTo>
                    <a:cubicBezTo>
                      <a:pt x="13305" y="190"/>
                      <a:pt x="13541" y="95"/>
                      <a:pt x="1380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9"/>
              <p:cNvSpPr/>
              <p:nvPr/>
            </p:nvSpPr>
            <p:spPr>
              <a:xfrm>
                <a:off x="624150" y="2260100"/>
                <a:ext cx="408275" cy="482350"/>
              </a:xfrm>
              <a:custGeom>
                <a:avLst/>
                <a:gdLst/>
                <a:ahLst/>
                <a:cxnLst/>
                <a:rect l="l" t="t" r="r" b="b"/>
                <a:pathLst>
                  <a:path w="16331" h="19294" extrusionOk="0">
                    <a:moveTo>
                      <a:pt x="16311" y="0"/>
                    </a:moveTo>
                    <a:cubicBezTo>
                      <a:pt x="16305" y="0"/>
                      <a:pt x="16298" y="6"/>
                      <a:pt x="16291" y="21"/>
                    </a:cubicBezTo>
                    <a:cubicBezTo>
                      <a:pt x="15062" y="1107"/>
                      <a:pt x="13857" y="2218"/>
                      <a:pt x="12699" y="3376"/>
                    </a:cubicBezTo>
                    <a:cubicBezTo>
                      <a:pt x="11565" y="4533"/>
                      <a:pt x="10455" y="5715"/>
                      <a:pt x="9368" y="6920"/>
                    </a:cubicBezTo>
                    <a:cubicBezTo>
                      <a:pt x="7194" y="9353"/>
                      <a:pt x="5115" y="11882"/>
                      <a:pt x="3177" y="14504"/>
                    </a:cubicBezTo>
                    <a:cubicBezTo>
                      <a:pt x="2634" y="15260"/>
                      <a:pt x="2067" y="15993"/>
                      <a:pt x="1571" y="16725"/>
                    </a:cubicBezTo>
                    <a:cubicBezTo>
                      <a:pt x="1051" y="17505"/>
                      <a:pt x="508" y="18237"/>
                      <a:pt x="35" y="19041"/>
                    </a:cubicBezTo>
                    <a:cubicBezTo>
                      <a:pt x="1" y="19161"/>
                      <a:pt x="91" y="19294"/>
                      <a:pt x="188" y="19294"/>
                    </a:cubicBezTo>
                    <a:cubicBezTo>
                      <a:pt x="225" y="19294"/>
                      <a:pt x="263" y="19275"/>
                      <a:pt x="295" y="19230"/>
                    </a:cubicBezTo>
                    <a:cubicBezTo>
                      <a:pt x="815" y="18592"/>
                      <a:pt x="1240" y="17930"/>
                      <a:pt x="1713" y="17269"/>
                    </a:cubicBezTo>
                    <a:cubicBezTo>
                      <a:pt x="2185" y="16583"/>
                      <a:pt x="2658" y="15922"/>
                      <a:pt x="3154" y="15260"/>
                    </a:cubicBezTo>
                    <a:cubicBezTo>
                      <a:pt x="4146" y="13961"/>
                      <a:pt x="5115" y="12638"/>
                      <a:pt x="6131" y="11385"/>
                    </a:cubicBezTo>
                    <a:cubicBezTo>
                      <a:pt x="8163" y="8834"/>
                      <a:pt x="10313" y="6400"/>
                      <a:pt x="12534" y="3990"/>
                    </a:cubicBezTo>
                    <a:cubicBezTo>
                      <a:pt x="13148" y="3352"/>
                      <a:pt x="13762" y="2690"/>
                      <a:pt x="14400" y="2029"/>
                    </a:cubicBezTo>
                    <a:cubicBezTo>
                      <a:pt x="15015" y="1344"/>
                      <a:pt x="15653" y="682"/>
                      <a:pt x="16314" y="44"/>
                    </a:cubicBezTo>
                    <a:cubicBezTo>
                      <a:pt x="16331" y="28"/>
                      <a:pt x="16324" y="0"/>
                      <a:pt x="163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9"/>
              <p:cNvSpPr/>
              <p:nvPr/>
            </p:nvSpPr>
            <p:spPr>
              <a:xfrm>
                <a:off x="726150" y="2392325"/>
                <a:ext cx="201900" cy="274175"/>
              </a:xfrm>
              <a:custGeom>
                <a:avLst/>
                <a:gdLst/>
                <a:ahLst/>
                <a:cxnLst/>
                <a:rect l="l" t="t" r="r" b="b"/>
                <a:pathLst>
                  <a:path w="8076" h="10967" extrusionOk="0">
                    <a:moveTo>
                      <a:pt x="8076" y="0"/>
                    </a:moveTo>
                    <a:lnTo>
                      <a:pt x="8076" y="0"/>
                    </a:lnTo>
                    <a:cubicBezTo>
                      <a:pt x="7532" y="686"/>
                      <a:pt x="6965" y="1324"/>
                      <a:pt x="6422" y="2009"/>
                    </a:cubicBezTo>
                    <a:cubicBezTo>
                      <a:pt x="5878" y="2694"/>
                      <a:pt x="5359" y="3379"/>
                      <a:pt x="4839" y="4088"/>
                    </a:cubicBezTo>
                    <a:cubicBezTo>
                      <a:pt x="3823" y="5458"/>
                      <a:pt x="2807" y="6852"/>
                      <a:pt x="1815" y="8246"/>
                    </a:cubicBezTo>
                    <a:cubicBezTo>
                      <a:pt x="1248" y="9050"/>
                      <a:pt x="657" y="9853"/>
                      <a:pt x="113" y="10656"/>
                    </a:cubicBezTo>
                    <a:cubicBezTo>
                      <a:pt x="1" y="10833"/>
                      <a:pt x="129" y="10966"/>
                      <a:pt x="274" y="10966"/>
                    </a:cubicBezTo>
                    <a:cubicBezTo>
                      <a:pt x="343" y="10966"/>
                      <a:pt x="415" y="10937"/>
                      <a:pt x="468" y="10869"/>
                    </a:cubicBezTo>
                    <a:cubicBezTo>
                      <a:pt x="1507" y="9499"/>
                      <a:pt x="2476" y="8081"/>
                      <a:pt x="3492" y="6687"/>
                    </a:cubicBezTo>
                    <a:cubicBezTo>
                      <a:pt x="4484" y="5269"/>
                      <a:pt x="5477" y="3875"/>
                      <a:pt x="6446" y="2458"/>
                    </a:cubicBezTo>
                    <a:cubicBezTo>
                      <a:pt x="7013" y="1654"/>
                      <a:pt x="7509" y="804"/>
                      <a:pt x="807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9"/>
              <p:cNvSpPr/>
              <p:nvPr/>
            </p:nvSpPr>
            <p:spPr>
              <a:xfrm>
                <a:off x="612625" y="2306675"/>
                <a:ext cx="357950" cy="365675"/>
              </a:xfrm>
              <a:custGeom>
                <a:avLst/>
                <a:gdLst/>
                <a:ahLst/>
                <a:cxnLst/>
                <a:rect l="l" t="t" r="r" b="b"/>
                <a:pathLst>
                  <a:path w="14318" h="14627" extrusionOk="0">
                    <a:moveTo>
                      <a:pt x="14294" y="1"/>
                    </a:moveTo>
                    <a:cubicBezTo>
                      <a:pt x="13987" y="142"/>
                      <a:pt x="13704" y="331"/>
                      <a:pt x="13397" y="497"/>
                    </a:cubicBezTo>
                    <a:lnTo>
                      <a:pt x="12617" y="1040"/>
                    </a:lnTo>
                    <a:cubicBezTo>
                      <a:pt x="12050" y="1418"/>
                      <a:pt x="11506" y="1843"/>
                      <a:pt x="10987" y="2245"/>
                    </a:cubicBezTo>
                    <a:cubicBezTo>
                      <a:pt x="9923" y="3072"/>
                      <a:pt x="8884" y="3923"/>
                      <a:pt x="7915" y="4844"/>
                    </a:cubicBezTo>
                    <a:cubicBezTo>
                      <a:pt x="5930" y="6640"/>
                      <a:pt x="4111" y="8577"/>
                      <a:pt x="2386" y="10609"/>
                    </a:cubicBezTo>
                    <a:cubicBezTo>
                      <a:pt x="1914" y="11200"/>
                      <a:pt x="1441" y="11791"/>
                      <a:pt x="1039" y="12405"/>
                    </a:cubicBezTo>
                    <a:cubicBezTo>
                      <a:pt x="827" y="12712"/>
                      <a:pt x="638" y="13019"/>
                      <a:pt x="472" y="13350"/>
                    </a:cubicBezTo>
                    <a:cubicBezTo>
                      <a:pt x="283" y="13681"/>
                      <a:pt x="142" y="14035"/>
                      <a:pt x="47" y="14390"/>
                    </a:cubicBezTo>
                    <a:cubicBezTo>
                      <a:pt x="1" y="14528"/>
                      <a:pt x="95" y="14626"/>
                      <a:pt x="192" y="14626"/>
                    </a:cubicBezTo>
                    <a:cubicBezTo>
                      <a:pt x="244" y="14626"/>
                      <a:pt x="297" y="14598"/>
                      <a:pt x="331" y="14531"/>
                    </a:cubicBezTo>
                    <a:cubicBezTo>
                      <a:pt x="496" y="14248"/>
                      <a:pt x="685" y="13988"/>
                      <a:pt x="827" y="13704"/>
                    </a:cubicBezTo>
                    <a:cubicBezTo>
                      <a:pt x="969" y="13421"/>
                      <a:pt x="1158" y="13161"/>
                      <a:pt x="1323" y="12854"/>
                    </a:cubicBezTo>
                    <a:cubicBezTo>
                      <a:pt x="1677" y="12310"/>
                      <a:pt x="2055" y="11791"/>
                      <a:pt x="2481" y="11294"/>
                    </a:cubicBezTo>
                    <a:cubicBezTo>
                      <a:pt x="3308" y="10255"/>
                      <a:pt x="4182" y="9286"/>
                      <a:pt x="5080" y="8294"/>
                    </a:cubicBezTo>
                    <a:cubicBezTo>
                      <a:pt x="6875" y="6380"/>
                      <a:pt x="8836" y="4584"/>
                      <a:pt x="10868" y="2859"/>
                    </a:cubicBezTo>
                    <a:cubicBezTo>
                      <a:pt x="11435" y="2387"/>
                      <a:pt x="12026" y="1914"/>
                      <a:pt x="12617" y="1442"/>
                    </a:cubicBezTo>
                    <a:cubicBezTo>
                      <a:pt x="12900" y="1206"/>
                      <a:pt x="13160" y="1017"/>
                      <a:pt x="13467" y="780"/>
                    </a:cubicBezTo>
                    <a:cubicBezTo>
                      <a:pt x="13751" y="544"/>
                      <a:pt x="14034" y="260"/>
                      <a:pt x="14318" y="24"/>
                    </a:cubicBezTo>
                    <a:cubicBezTo>
                      <a:pt x="14318" y="24"/>
                      <a:pt x="14318" y="1"/>
                      <a:pt x="1429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9"/>
              <p:cNvSpPr/>
              <p:nvPr/>
            </p:nvSpPr>
            <p:spPr>
              <a:xfrm>
                <a:off x="623400" y="2414175"/>
                <a:ext cx="237900" cy="280900"/>
              </a:xfrm>
              <a:custGeom>
                <a:avLst/>
                <a:gdLst/>
                <a:ahLst/>
                <a:cxnLst/>
                <a:rect l="l" t="t" r="r" b="b"/>
                <a:pathLst>
                  <a:path w="9516" h="11236" extrusionOk="0">
                    <a:moveTo>
                      <a:pt x="9516" y="1"/>
                    </a:moveTo>
                    <a:lnTo>
                      <a:pt x="9516" y="1"/>
                    </a:lnTo>
                    <a:cubicBezTo>
                      <a:pt x="9162" y="308"/>
                      <a:pt x="8783" y="615"/>
                      <a:pt x="8429" y="946"/>
                    </a:cubicBezTo>
                    <a:lnTo>
                      <a:pt x="7437" y="1915"/>
                    </a:lnTo>
                    <a:cubicBezTo>
                      <a:pt x="6799" y="2600"/>
                      <a:pt x="6137" y="3309"/>
                      <a:pt x="5523" y="4017"/>
                    </a:cubicBezTo>
                    <a:cubicBezTo>
                      <a:pt x="4294" y="5435"/>
                      <a:pt x="3066" y="6876"/>
                      <a:pt x="1955" y="8341"/>
                    </a:cubicBezTo>
                    <a:cubicBezTo>
                      <a:pt x="1294" y="9168"/>
                      <a:pt x="632" y="10042"/>
                      <a:pt x="89" y="10940"/>
                    </a:cubicBezTo>
                    <a:cubicBezTo>
                      <a:pt x="0" y="11081"/>
                      <a:pt x="110" y="11236"/>
                      <a:pt x="220" y="11236"/>
                    </a:cubicBezTo>
                    <a:cubicBezTo>
                      <a:pt x="258" y="11236"/>
                      <a:pt x="295" y="11218"/>
                      <a:pt x="325" y="11176"/>
                    </a:cubicBezTo>
                    <a:cubicBezTo>
                      <a:pt x="916" y="10468"/>
                      <a:pt x="1459" y="9688"/>
                      <a:pt x="2026" y="8932"/>
                    </a:cubicBezTo>
                    <a:cubicBezTo>
                      <a:pt x="2569" y="8176"/>
                      <a:pt x="3160" y="7443"/>
                      <a:pt x="3751" y="6687"/>
                    </a:cubicBezTo>
                    <a:cubicBezTo>
                      <a:pt x="4932" y="5246"/>
                      <a:pt x="6161" y="3828"/>
                      <a:pt x="7389" y="2434"/>
                    </a:cubicBezTo>
                    <a:cubicBezTo>
                      <a:pt x="7744" y="2056"/>
                      <a:pt x="8098" y="1678"/>
                      <a:pt x="8453" y="1253"/>
                    </a:cubicBezTo>
                    <a:lnTo>
                      <a:pt x="8996" y="639"/>
                    </a:lnTo>
                    <a:cubicBezTo>
                      <a:pt x="9162" y="426"/>
                      <a:pt x="9303" y="190"/>
                      <a:pt x="951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9"/>
              <p:cNvSpPr/>
              <p:nvPr/>
            </p:nvSpPr>
            <p:spPr>
              <a:xfrm>
                <a:off x="931575" y="2271525"/>
                <a:ext cx="115800" cy="618200"/>
              </a:xfrm>
              <a:custGeom>
                <a:avLst/>
                <a:gdLst/>
                <a:ahLst/>
                <a:cxnLst/>
                <a:rect l="l" t="t" r="r" b="b"/>
                <a:pathLst>
                  <a:path w="4632" h="24728" extrusionOk="0">
                    <a:moveTo>
                      <a:pt x="4614" y="1"/>
                    </a:moveTo>
                    <a:cubicBezTo>
                      <a:pt x="4602" y="1"/>
                      <a:pt x="4584" y="13"/>
                      <a:pt x="4561" y="36"/>
                    </a:cubicBezTo>
                    <a:cubicBezTo>
                      <a:pt x="4065" y="1596"/>
                      <a:pt x="3568" y="3155"/>
                      <a:pt x="3143" y="4762"/>
                    </a:cubicBezTo>
                    <a:cubicBezTo>
                      <a:pt x="2741" y="6321"/>
                      <a:pt x="2387" y="7880"/>
                      <a:pt x="2033" y="9487"/>
                    </a:cubicBezTo>
                    <a:cubicBezTo>
                      <a:pt x="1347" y="12677"/>
                      <a:pt x="851" y="15890"/>
                      <a:pt x="473" y="19127"/>
                    </a:cubicBezTo>
                    <a:cubicBezTo>
                      <a:pt x="355" y="20048"/>
                      <a:pt x="260" y="20946"/>
                      <a:pt x="166" y="21844"/>
                    </a:cubicBezTo>
                    <a:cubicBezTo>
                      <a:pt x="71" y="22766"/>
                      <a:pt x="1" y="23687"/>
                      <a:pt x="1" y="24609"/>
                    </a:cubicBezTo>
                    <a:cubicBezTo>
                      <a:pt x="52" y="24685"/>
                      <a:pt x="151" y="24727"/>
                      <a:pt x="232" y="24727"/>
                    </a:cubicBezTo>
                    <a:cubicBezTo>
                      <a:pt x="300" y="24727"/>
                      <a:pt x="355" y="24697"/>
                      <a:pt x="355" y="24632"/>
                    </a:cubicBezTo>
                    <a:cubicBezTo>
                      <a:pt x="473" y="23829"/>
                      <a:pt x="520" y="23002"/>
                      <a:pt x="591" y="22199"/>
                    </a:cubicBezTo>
                    <a:cubicBezTo>
                      <a:pt x="639" y="21372"/>
                      <a:pt x="733" y="20592"/>
                      <a:pt x="828" y="19765"/>
                    </a:cubicBezTo>
                    <a:cubicBezTo>
                      <a:pt x="993" y="18135"/>
                      <a:pt x="1206" y="16528"/>
                      <a:pt x="1465" y="14945"/>
                    </a:cubicBezTo>
                    <a:cubicBezTo>
                      <a:pt x="1985" y="11732"/>
                      <a:pt x="2600" y="8542"/>
                      <a:pt x="3332" y="5352"/>
                    </a:cubicBezTo>
                    <a:cubicBezTo>
                      <a:pt x="3545" y="4454"/>
                      <a:pt x="3757" y="3604"/>
                      <a:pt x="3946" y="2706"/>
                    </a:cubicBezTo>
                    <a:cubicBezTo>
                      <a:pt x="4159" y="1832"/>
                      <a:pt x="4395" y="910"/>
                      <a:pt x="4632" y="36"/>
                    </a:cubicBezTo>
                    <a:cubicBezTo>
                      <a:pt x="4632" y="13"/>
                      <a:pt x="4626" y="1"/>
                      <a:pt x="461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9"/>
              <p:cNvSpPr/>
              <p:nvPr/>
            </p:nvSpPr>
            <p:spPr>
              <a:xfrm>
                <a:off x="982975" y="2437225"/>
                <a:ext cx="40175" cy="335525"/>
              </a:xfrm>
              <a:custGeom>
                <a:avLst/>
                <a:gdLst/>
                <a:ahLst/>
                <a:cxnLst/>
                <a:rect l="l" t="t" r="r" b="b"/>
                <a:pathLst>
                  <a:path w="1607" h="13421" extrusionOk="0">
                    <a:moveTo>
                      <a:pt x="1607" y="0"/>
                    </a:moveTo>
                    <a:lnTo>
                      <a:pt x="1607" y="0"/>
                    </a:lnTo>
                    <a:cubicBezTo>
                      <a:pt x="1489" y="874"/>
                      <a:pt x="1300" y="1725"/>
                      <a:pt x="1182" y="2576"/>
                    </a:cubicBezTo>
                    <a:cubicBezTo>
                      <a:pt x="1063" y="3426"/>
                      <a:pt x="945" y="4300"/>
                      <a:pt x="874" y="5151"/>
                    </a:cubicBezTo>
                    <a:cubicBezTo>
                      <a:pt x="685" y="6852"/>
                      <a:pt x="473" y="8577"/>
                      <a:pt x="307" y="10278"/>
                    </a:cubicBezTo>
                    <a:cubicBezTo>
                      <a:pt x="213" y="11270"/>
                      <a:pt x="95" y="12239"/>
                      <a:pt x="24" y="13208"/>
                    </a:cubicBezTo>
                    <a:cubicBezTo>
                      <a:pt x="0" y="13350"/>
                      <a:pt x="101" y="13420"/>
                      <a:pt x="210" y="13420"/>
                    </a:cubicBezTo>
                    <a:cubicBezTo>
                      <a:pt x="319" y="13420"/>
                      <a:pt x="437" y="13350"/>
                      <a:pt x="449" y="13208"/>
                    </a:cubicBezTo>
                    <a:cubicBezTo>
                      <a:pt x="662" y="11507"/>
                      <a:pt x="780" y="9782"/>
                      <a:pt x="945" y="8081"/>
                    </a:cubicBezTo>
                    <a:cubicBezTo>
                      <a:pt x="1111" y="6356"/>
                      <a:pt x="1276" y="4655"/>
                      <a:pt x="1418" y="2930"/>
                    </a:cubicBezTo>
                    <a:cubicBezTo>
                      <a:pt x="1512" y="1961"/>
                      <a:pt x="1512" y="993"/>
                      <a:pt x="160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9"/>
              <p:cNvSpPr/>
              <p:nvPr/>
            </p:nvSpPr>
            <p:spPr>
              <a:xfrm>
                <a:off x="883150" y="2343450"/>
                <a:ext cx="134100" cy="492050"/>
              </a:xfrm>
              <a:custGeom>
                <a:avLst/>
                <a:gdLst/>
                <a:ahLst/>
                <a:cxnLst/>
                <a:rect l="l" t="t" r="r" b="b"/>
                <a:pathLst>
                  <a:path w="5364" h="19682" extrusionOk="0">
                    <a:moveTo>
                      <a:pt x="5352" y="0"/>
                    </a:moveTo>
                    <a:cubicBezTo>
                      <a:pt x="5346" y="0"/>
                      <a:pt x="5340" y="6"/>
                      <a:pt x="5340" y="18"/>
                    </a:cubicBezTo>
                    <a:lnTo>
                      <a:pt x="4797" y="892"/>
                    </a:lnTo>
                    <a:cubicBezTo>
                      <a:pt x="4655" y="1199"/>
                      <a:pt x="4513" y="1483"/>
                      <a:pt x="4371" y="1766"/>
                    </a:cubicBezTo>
                    <a:cubicBezTo>
                      <a:pt x="4088" y="2381"/>
                      <a:pt x="3828" y="2971"/>
                      <a:pt x="3592" y="3609"/>
                    </a:cubicBezTo>
                    <a:cubicBezTo>
                      <a:pt x="3072" y="4862"/>
                      <a:pt x="2599" y="6138"/>
                      <a:pt x="2197" y="7390"/>
                    </a:cubicBezTo>
                    <a:cubicBezTo>
                      <a:pt x="1394" y="9942"/>
                      <a:pt x="756" y="12541"/>
                      <a:pt x="307" y="15140"/>
                    </a:cubicBezTo>
                    <a:cubicBezTo>
                      <a:pt x="189" y="15872"/>
                      <a:pt x="71" y="16604"/>
                      <a:pt x="47" y="17384"/>
                    </a:cubicBezTo>
                    <a:cubicBezTo>
                      <a:pt x="0" y="17739"/>
                      <a:pt x="0" y="18117"/>
                      <a:pt x="0" y="18471"/>
                    </a:cubicBezTo>
                    <a:cubicBezTo>
                      <a:pt x="0" y="18849"/>
                      <a:pt x="71" y="19203"/>
                      <a:pt x="166" y="19605"/>
                    </a:cubicBezTo>
                    <a:cubicBezTo>
                      <a:pt x="183" y="19658"/>
                      <a:pt x="233" y="19681"/>
                      <a:pt x="289" y="19681"/>
                    </a:cubicBezTo>
                    <a:cubicBezTo>
                      <a:pt x="384" y="19681"/>
                      <a:pt x="496" y="19615"/>
                      <a:pt x="496" y="19511"/>
                    </a:cubicBezTo>
                    <a:cubicBezTo>
                      <a:pt x="496" y="19180"/>
                      <a:pt x="520" y="18849"/>
                      <a:pt x="520" y="18518"/>
                    </a:cubicBezTo>
                    <a:lnTo>
                      <a:pt x="520" y="17550"/>
                    </a:lnTo>
                    <a:cubicBezTo>
                      <a:pt x="544" y="16912"/>
                      <a:pt x="638" y="16250"/>
                      <a:pt x="733" y="15636"/>
                    </a:cubicBezTo>
                    <a:cubicBezTo>
                      <a:pt x="922" y="14336"/>
                      <a:pt x="1205" y="13037"/>
                      <a:pt x="1489" y="11761"/>
                    </a:cubicBezTo>
                    <a:cubicBezTo>
                      <a:pt x="2103" y="9185"/>
                      <a:pt x="2883" y="6657"/>
                      <a:pt x="3781" y="4176"/>
                    </a:cubicBezTo>
                    <a:cubicBezTo>
                      <a:pt x="4064" y="3468"/>
                      <a:pt x="4324" y="2782"/>
                      <a:pt x="4584" y="2074"/>
                    </a:cubicBezTo>
                    <a:cubicBezTo>
                      <a:pt x="4702" y="1766"/>
                      <a:pt x="4867" y="1388"/>
                      <a:pt x="4962" y="1081"/>
                    </a:cubicBezTo>
                    <a:cubicBezTo>
                      <a:pt x="5127" y="727"/>
                      <a:pt x="5245" y="372"/>
                      <a:pt x="5364" y="18"/>
                    </a:cubicBezTo>
                    <a:cubicBezTo>
                      <a:pt x="5364" y="6"/>
                      <a:pt x="5358" y="0"/>
                      <a:pt x="5352"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9"/>
              <p:cNvSpPr/>
              <p:nvPr/>
            </p:nvSpPr>
            <p:spPr>
              <a:xfrm>
                <a:off x="908550" y="2490975"/>
                <a:ext cx="67350" cy="357650"/>
              </a:xfrm>
              <a:custGeom>
                <a:avLst/>
                <a:gdLst/>
                <a:ahLst/>
                <a:cxnLst/>
                <a:rect l="l" t="t" r="r" b="b"/>
                <a:pathLst>
                  <a:path w="2694" h="14306" extrusionOk="0">
                    <a:moveTo>
                      <a:pt x="2694" y="0"/>
                    </a:moveTo>
                    <a:cubicBezTo>
                      <a:pt x="2688" y="20"/>
                      <a:pt x="2683" y="40"/>
                      <a:pt x="2678" y="60"/>
                    </a:cubicBezTo>
                    <a:lnTo>
                      <a:pt x="2678" y="60"/>
                    </a:lnTo>
                    <a:cubicBezTo>
                      <a:pt x="2684" y="40"/>
                      <a:pt x="2689" y="20"/>
                      <a:pt x="2694" y="0"/>
                    </a:cubicBezTo>
                    <a:close/>
                    <a:moveTo>
                      <a:pt x="2678" y="60"/>
                    </a:moveTo>
                    <a:cubicBezTo>
                      <a:pt x="2558" y="509"/>
                      <a:pt x="2357" y="917"/>
                      <a:pt x="2221" y="1347"/>
                    </a:cubicBezTo>
                    <a:lnTo>
                      <a:pt x="1867" y="2670"/>
                    </a:lnTo>
                    <a:lnTo>
                      <a:pt x="1252" y="5435"/>
                    </a:lnTo>
                    <a:cubicBezTo>
                      <a:pt x="898" y="7254"/>
                      <a:pt x="567" y="9120"/>
                      <a:pt x="331" y="10987"/>
                    </a:cubicBezTo>
                    <a:cubicBezTo>
                      <a:pt x="189" y="12050"/>
                      <a:pt x="24" y="13113"/>
                      <a:pt x="0" y="14177"/>
                    </a:cubicBezTo>
                    <a:cubicBezTo>
                      <a:pt x="0" y="14256"/>
                      <a:pt x="95" y="14305"/>
                      <a:pt x="184" y="14305"/>
                    </a:cubicBezTo>
                    <a:cubicBezTo>
                      <a:pt x="254" y="14305"/>
                      <a:pt x="320" y="14274"/>
                      <a:pt x="331" y="14200"/>
                    </a:cubicBezTo>
                    <a:cubicBezTo>
                      <a:pt x="473" y="13279"/>
                      <a:pt x="567" y="12334"/>
                      <a:pt x="685" y="11412"/>
                    </a:cubicBezTo>
                    <a:cubicBezTo>
                      <a:pt x="803" y="10467"/>
                      <a:pt x="945" y="9546"/>
                      <a:pt x="1063" y="8624"/>
                    </a:cubicBezTo>
                    <a:cubicBezTo>
                      <a:pt x="1371" y="6781"/>
                      <a:pt x="1678" y="4938"/>
                      <a:pt x="2103" y="3119"/>
                    </a:cubicBezTo>
                    <a:cubicBezTo>
                      <a:pt x="2221" y="2623"/>
                      <a:pt x="2316" y="2079"/>
                      <a:pt x="2434" y="1583"/>
                    </a:cubicBezTo>
                    <a:cubicBezTo>
                      <a:pt x="2481" y="1323"/>
                      <a:pt x="2552" y="1040"/>
                      <a:pt x="2576" y="780"/>
                    </a:cubicBezTo>
                    <a:cubicBezTo>
                      <a:pt x="2597" y="540"/>
                      <a:pt x="2619" y="300"/>
                      <a:pt x="2678" y="6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9"/>
              <p:cNvSpPr/>
              <p:nvPr/>
            </p:nvSpPr>
            <p:spPr>
              <a:xfrm>
                <a:off x="1065075" y="2271525"/>
                <a:ext cx="217350" cy="591700"/>
              </a:xfrm>
              <a:custGeom>
                <a:avLst/>
                <a:gdLst/>
                <a:ahLst/>
                <a:cxnLst/>
                <a:rect l="l" t="t" r="r" b="b"/>
                <a:pathLst>
                  <a:path w="8694" h="23668" extrusionOk="0">
                    <a:moveTo>
                      <a:pt x="36" y="1"/>
                    </a:moveTo>
                    <a:cubicBezTo>
                      <a:pt x="18" y="1"/>
                      <a:pt x="0" y="13"/>
                      <a:pt x="0" y="36"/>
                    </a:cubicBezTo>
                    <a:cubicBezTo>
                      <a:pt x="355" y="1619"/>
                      <a:pt x="686" y="3249"/>
                      <a:pt x="1135" y="4809"/>
                    </a:cubicBezTo>
                    <a:cubicBezTo>
                      <a:pt x="1560" y="6368"/>
                      <a:pt x="2009" y="7904"/>
                      <a:pt x="2552" y="9440"/>
                    </a:cubicBezTo>
                    <a:cubicBezTo>
                      <a:pt x="3545" y="12535"/>
                      <a:pt x="4726" y="15583"/>
                      <a:pt x="6002" y="18607"/>
                    </a:cubicBezTo>
                    <a:cubicBezTo>
                      <a:pt x="6356" y="19434"/>
                      <a:pt x="6734" y="20285"/>
                      <a:pt x="7112" y="21112"/>
                    </a:cubicBezTo>
                    <a:cubicBezTo>
                      <a:pt x="7514" y="21939"/>
                      <a:pt x="7892" y="22789"/>
                      <a:pt x="8364" y="23593"/>
                    </a:cubicBezTo>
                    <a:cubicBezTo>
                      <a:pt x="8399" y="23644"/>
                      <a:pt x="8455" y="23667"/>
                      <a:pt x="8509" y="23667"/>
                    </a:cubicBezTo>
                    <a:cubicBezTo>
                      <a:pt x="8604" y="23667"/>
                      <a:pt x="8693" y="23595"/>
                      <a:pt x="8648" y="23474"/>
                    </a:cubicBezTo>
                    <a:cubicBezTo>
                      <a:pt x="8364" y="22718"/>
                      <a:pt x="8010" y="22010"/>
                      <a:pt x="7656" y="21253"/>
                    </a:cubicBezTo>
                    <a:cubicBezTo>
                      <a:pt x="7301" y="20521"/>
                      <a:pt x="6970" y="19765"/>
                      <a:pt x="6640" y="19009"/>
                    </a:cubicBezTo>
                    <a:cubicBezTo>
                      <a:pt x="6002" y="17544"/>
                      <a:pt x="5364" y="16032"/>
                      <a:pt x="4773" y="14520"/>
                    </a:cubicBezTo>
                    <a:cubicBezTo>
                      <a:pt x="3592" y="11495"/>
                      <a:pt x="2552" y="8424"/>
                      <a:pt x="1607" y="5281"/>
                    </a:cubicBezTo>
                    <a:cubicBezTo>
                      <a:pt x="1324" y="4431"/>
                      <a:pt x="1087" y="3533"/>
                      <a:pt x="827" y="2682"/>
                    </a:cubicBezTo>
                    <a:cubicBezTo>
                      <a:pt x="567" y="1808"/>
                      <a:pt x="308" y="910"/>
                      <a:pt x="71" y="36"/>
                    </a:cubicBezTo>
                    <a:cubicBezTo>
                      <a:pt x="71" y="13"/>
                      <a:pt x="54" y="1"/>
                      <a:pt x="3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9"/>
              <p:cNvSpPr/>
              <p:nvPr/>
            </p:nvSpPr>
            <p:spPr>
              <a:xfrm>
                <a:off x="1126500" y="2428350"/>
                <a:ext cx="143300" cy="308450"/>
              </a:xfrm>
              <a:custGeom>
                <a:avLst/>
                <a:gdLst/>
                <a:ahLst/>
                <a:cxnLst/>
                <a:rect l="l" t="t" r="r" b="b"/>
                <a:pathLst>
                  <a:path w="5732" h="12338" extrusionOk="0">
                    <a:moveTo>
                      <a:pt x="1" y="1"/>
                    </a:moveTo>
                    <a:cubicBezTo>
                      <a:pt x="331" y="804"/>
                      <a:pt x="591" y="1631"/>
                      <a:pt x="922" y="2434"/>
                    </a:cubicBezTo>
                    <a:cubicBezTo>
                      <a:pt x="1229" y="3238"/>
                      <a:pt x="1560" y="4017"/>
                      <a:pt x="1914" y="4821"/>
                    </a:cubicBezTo>
                    <a:cubicBezTo>
                      <a:pt x="2600" y="6380"/>
                      <a:pt x="3308" y="7987"/>
                      <a:pt x="4017" y="9546"/>
                    </a:cubicBezTo>
                    <a:cubicBezTo>
                      <a:pt x="4419" y="10444"/>
                      <a:pt x="4821" y="11342"/>
                      <a:pt x="5246" y="12240"/>
                    </a:cubicBezTo>
                    <a:cubicBezTo>
                      <a:pt x="5294" y="12309"/>
                      <a:pt x="5359" y="12338"/>
                      <a:pt x="5423" y="12338"/>
                    </a:cubicBezTo>
                    <a:cubicBezTo>
                      <a:pt x="5578" y="12338"/>
                      <a:pt x="5731" y="12171"/>
                      <a:pt x="5648" y="12003"/>
                    </a:cubicBezTo>
                    <a:cubicBezTo>
                      <a:pt x="4962" y="10420"/>
                      <a:pt x="4230" y="8885"/>
                      <a:pt x="3474" y="7302"/>
                    </a:cubicBezTo>
                    <a:cubicBezTo>
                      <a:pt x="2765" y="5742"/>
                      <a:pt x="2056" y="4183"/>
                      <a:pt x="1324" y="2647"/>
                    </a:cubicBezTo>
                    <a:cubicBezTo>
                      <a:pt x="922" y="1749"/>
                      <a:pt x="450" y="899"/>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9"/>
              <p:cNvSpPr/>
              <p:nvPr/>
            </p:nvSpPr>
            <p:spPr>
              <a:xfrm>
                <a:off x="1074525" y="2348675"/>
                <a:ext cx="141175" cy="490375"/>
              </a:xfrm>
              <a:custGeom>
                <a:avLst/>
                <a:gdLst/>
                <a:ahLst/>
                <a:cxnLst/>
                <a:rect l="l" t="t" r="r" b="b"/>
                <a:pathLst>
                  <a:path w="5647" h="19615" extrusionOk="0">
                    <a:moveTo>
                      <a:pt x="65" y="1"/>
                    </a:moveTo>
                    <a:cubicBezTo>
                      <a:pt x="58" y="1"/>
                      <a:pt x="48" y="22"/>
                      <a:pt x="48" y="22"/>
                    </a:cubicBezTo>
                    <a:cubicBezTo>
                      <a:pt x="48" y="376"/>
                      <a:pt x="0" y="683"/>
                      <a:pt x="48" y="1038"/>
                    </a:cubicBezTo>
                    <a:cubicBezTo>
                      <a:pt x="71" y="1368"/>
                      <a:pt x="71" y="1699"/>
                      <a:pt x="95" y="2030"/>
                    </a:cubicBezTo>
                    <a:cubicBezTo>
                      <a:pt x="166" y="2692"/>
                      <a:pt x="237" y="3353"/>
                      <a:pt x="331" y="4038"/>
                    </a:cubicBezTo>
                    <a:cubicBezTo>
                      <a:pt x="520" y="5361"/>
                      <a:pt x="757" y="6685"/>
                      <a:pt x="1040" y="7984"/>
                    </a:cubicBezTo>
                    <a:cubicBezTo>
                      <a:pt x="1607" y="10583"/>
                      <a:pt x="2340" y="13158"/>
                      <a:pt x="3285" y="15639"/>
                    </a:cubicBezTo>
                    <a:cubicBezTo>
                      <a:pt x="3545" y="16348"/>
                      <a:pt x="3828" y="17033"/>
                      <a:pt x="4182" y="17695"/>
                    </a:cubicBezTo>
                    <a:cubicBezTo>
                      <a:pt x="4348" y="18026"/>
                      <a:pt x="4490" y="18356"/>
                      <a:pt x="4702" y="18687"/>
                    </a:cubicBezTo>
                    <a:cubicBezTo>
                      <a:pt x="4915" y="18994"/>
                      <a:pt x="5151" y="19302"/>
                      <a:pt x="5411" y="19561"/>
                    </a:cubicBezTo>
                    <a:cubicBezTo>
                      <a:pt x="5430" y="19599"/>
                      <a:pt x="5456" y="19615"/>
                      <a:pt x="5484" y="19615"/>
                    </a:cubicBezTo>
                    <a:cubicBezTo>
                      <a:pt x="5562" y="19615"/>
                      <a:pt x="5646" y="19488"/>
                      <a:pt x="5576" y="19349"/>
                    </a:cubicBezTo>
                    <a:cubicBezTo>
                      <a:pt x="5435" y="19065"/>
                      <a:pt x="5293" y="18758"/>
                      <a:pt x="5128" y="18498"/>
                    </a:cubicBezTo>
                    <a:cubicBezTo>
                      <a:pt x="4939" y="18238"/>
                      <a:pt x="4797" y="17931"/>
                      <a:pt x="4655" y="17648"/>
                    </a:cubicBezTo>
                    <a:cubicBezTo>
                      <a:pt x="4348" y="17081"/>
                      <a:pt x="4088" y="16466"/>
                      <a:pt x="3852" y="15876"/>
                    </a:cubicBezTo>
                    <a:cubicBezTo>
                      <a:pt x="3379" y="14623"/>
                      <a:pt x="2954" y="13395"/>
                      <a:pt x="2576" y="12119"/>
                    </a:cubicBezTo>
                    <a:cubicBezTo>
                      <a:pt x="1820" y="9591"/>
                      <a:pt x="1229" y="7015"/>
                      <a:pt x="780" y="4416"/>
                    </a:cubicBezTo>
                    <a:lnTo>
                      <a:pt x="426" y="2195"/>
                    </a:lnTo>
                    <a:cubicBezTo>
                      <a:pt x="355" y="1841"/>
                      <a:pt x="308" y="1487"/>
                      <a:pt x="284" y="1132"/>
                    </a:cubicBezTo>
                    <a:cubicBezTo>
                      <a:pt x="213" y="754"/>
                      <a:pt x="119" y="400"/>
                      <a:pt x="71" y="22"/>
                    </a:cubicBezTo>
                    <a:cubicBezTo>
                      <a:pt x="71" y="6"/>
                      <a:pt x="69" y="1"/>
                      <a:pt x="6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9"/>
              <p:cNvSpPr/>
              <p:nvPr/>
            </p:nvSpPr>
            <p:spPr>
              <a:xfrm>
                <a:off x="1112925" y="2496275"/>
                <a:ext cx="128150" cy="343850"/>
              </a:xfrm>
              <a:custGeom>
                <a:avLst/>
                <a:gdLst/>
                <a:ahLst/>
                <a:cxnLst/>
                <a:rect l="l" t="t" r="r" b="b"/>
                <a:pathLst>
                  <a:path w="5126" h="13754" extrusionOk="0">
                    <a:moveTo>
                      <a:pt x="0" y="1"/>
                    </a:moveTo>
                    <a:lnTo>
                      <a:pt x="0" y="1"/>
                    </a:lnTo>
                    <a:cubicBezTo>
                      <a:pt x="118" y="473"/>
                      <a:pt x="189" y="946"/>
                      <a:pt x="284" y="1419"/>
                    </a:cubicBezTo>
                    <a:lnTo>
                      <a:pt x="638" y="2765"/>
                    </a:lnTo>
                    <a:cubicBezTo>
                      <a:pt x="898" y="3663"/>
                      <a:pt x="1182" y="4561"/>
                      <a:pt x="1489" y="5459"/>
                    </a:cubicBezTo>
                    <a:cubicBezTo>
                      <a:pt x="2079" y="7231"/>
                      <a:pt x="2765" y="9003"/>
                      <a:pt x="3473" y="10728"/>
                    </a:cubicBezTo>
                    <a:cubicBezTo>
                      <a:pt x="3875" y="11720"/>
                      <a:pt x="4253" y="12712"/>
                      <a:pt x="4773" y="13657"/>
                    </a:cubicBezTo>
                    <a:cubicBezTo>
                      <a:pt x="4815" y="13725"/>
                      <a:pt x="4875" y="13753"/>
                      <a:pt x="4932" y="13753"/>
                    </a:cubicBezTo>
                    <a:cubicBezTo>
                      <a:pt x="5034" y="13753"/>
                      <a:pt x="5126" y="13661"/>
                      <a:pt x="5080" y="13539"/>
                    </a:cubicBezTo>
                    <a:cubicBezTo>
                      <a:pt x="4773" y="12665"/>
                      <a:pt x="4348" y="11815"/>
                      <a:pt x="3993" y="10940"/>
                    </a:cubicBezTo>
                    <a:cubicBezTo>
                      <a:pt x="3639" y="10043"/>
                      <a:pt x="3284" y="9192"/>
                      <a:pt x="2930" y="8318"/>
                    </a:cubicBezTo>
                    <a:cubicBezTo>
                      <a:pt x="2245" y="6569"/>
                      <a:pt x="1631" y="4821"/>
                      <a:pt x="1063" y="3049"/>
                    </a:cubicBezTo>
                    <a:cubicBezTo>
                      <a:pt x="922" y="2553"/>
                      <a:pt x="756" y="2056"/>
                      <a:pt x="567" y="1537"/>
                    </a:cubicBezTo>
                    <a:cubicBezTo>
                      <a:pt x="473" y="1277"/>
                      <a:pt x="402" y="1017"/>
                      <a:pt x="307" y="781"/>
                    </a:cubicBezTo>
                    <a:cubicBezTo>
                      <a:pt x="189" y="521"/>
                      <a:pt x="95" y="28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9"/>
              <p:cNvSpPr/>
              <p:nvPr/>
            </p:nvSpPr>
            <p:spPr>
              <a:xfrm>
                <a:off x="1080775" y="2263900"/>
                <a:ext cx="483900" cy="407300"/>
              </a:xfrm>
              <a:custGeom>
                <a:avLst/>
                <a:gdLst/>
                <a:ahLst/>
                <a:cxnLst/>
                <a:rect l="l" t="t" r="r" b="b"/>
                <a:pathLst>
                  <a:path w="19356" h="16292" extrusionOk="0">
                    <a:moveTo>
                      <a:pt x="34" y="1"/>
                    </a:moveTo>
                    <a:cubicBezTo>
                      <a:pt x="14" y="1"/>
                      <a:pt x="1" y="17"/>
                      <a:pt x="34" y="34"/>
                    </a:cubicBezTo>
                    <a:cubicBezTo>
                      <a:pt x="1121" y="1239"/>
                      <a:pt x="2231" y="2444"/>
                      <a:pt x="3389" y="3602"/>
                    </a:cubicBezTo>
                    <a:cubicBezTo>
                      <a:pt x="4547" y="4759"/>
                      <a:pt x="5728" y="5846"/>
                      <a:pt x="6933" y="6957"/>
                    </a:cubicBezTo>
                    <a:cubicBezTo>
                      <a:pt x="9367" y="9131"/>
                      <a:pt x="11895" y="11210"/>
                      <a:pt x="14518" y="13147"/>
                    </a:cubicBezTo>
                    <a:cubicBezTo>
                      <a:pt x="15274" y="13691"/>
                      <a:pt x="16006" y="14234"/>
                      <a:pt x="16739" y="14754"/>
                    </a:cubicBezTo>
                    <a:cubicBezTo>
                      <a:pt x="17518" y="15274"/>
                      <a:pt x="18251" y="15817"/>
                      <a:pt x="19054" y="16290"/>
                    </a:cubicBezTo>
                    <a:cubicBezTo>
                      <a:pt x="19063" y="16291"/>
                      <a:pt x="19071" y="16291"/>
                      <a:pt x="19080" y="16291"/>
                    </a:cubicBezTo>
                    <a:cubicBezTo>
                      <a:pt x="19233" y="16291"/>
                      <a:pt x="19355" y="16096"/>
                      <a:pt x="19243" y="16006"/>
                    </a:cubicBezTo>
                    <a:cubicBezTo>
                      <a:pt x="18605" y="15510"/>
                      <a:pt x="17944" y="15061"/>
                      <a:pt x="17282" y="14588"/>
                    </a:cubicBezTo>
                    <a:cubicBezTo>
                      <a:pt x="16597" y="14116"/>
                      <a:pt x="15935" y="13643"/>
                      <a:pt x="15274" y="13147"/>
                    </a:cubicBezTo>
                    <a:cubicBezTo>
                      <a:pt x="13974" y="12178"/>
                      <a:pt x="12675" y="11186"/>
                      <a:pt x="11399" y="10194"/>
                    </a:cubicBezTo>
                    <a:cubicBezTo>
                      <a:pt x="8847" y="8162"/>
                      <a:pt x="6413" y="5988"/>
                      <a:pt x="4003" y="3791"/>
                    </a:cubicBezTo>
                    <a:cubicBezTo>
                      <a:pt x="3365" y="3176"/>
                      <a:pt x="2704" y="2538"/>
                      <a:pt x="2042" y="1924"/>
                    </a:cubicBezTo>
                    <a:cubicBezTo>
                      <a:pt x="1357" y="1310"/>
                      <a:pt x="696" y="648"/>
                      <a:pt x="58" y="10"/>
                    </a:cubicBezTo>
                    <a:cubicBezTo>
                      <a:pt x="51" y="3"/>
                      <a:pt x="42" y="1"/>
                      <a:pt x="3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9"/>
              <p:cNvSpPr/>
              <p:nvPr/>
            </p:nvSpPr>
            <p:spPr>
              <a:xfrm>
                <a:off x="1213325" y="2368100"/>
                <a:ext cx="276075" cy="199750"/>
              </a:xfrm>
              <a:custGeom>
                <a:avLst/>
                <a:gdLst/>
                <a:ahLst/>
                <a:cxnLst/>
                <a:rect l="l" t="t" r="r" b="b"/>
                <a:pathLst>
                  <a:path w="11043" h="7990" extrusionOk="0">
                    <a:moveTo>
                      <a:pt x="1" y="1"/>
                    </a:moveTo>
                    <a:lnTo>
                      <a:pt x="1" y="1"/>
                    </a:lnTo>
                    <a:cubicBezTo>
                      <a:pt x="686" y="544"/>
                      <a:pt x="1348" y="1088"/>
                      <a:pt x="2009" y="1655"/>
                    </a:cubicBezTo>
                    <a:cubicBezTo>
                      <a:pt x="2694" y="2198"/>
                      <a:pt x="3380" y="2718"/>
                      <a:pt x="4088" y="3214"/>
                    </a:cubicBezTo>
                    <a:cubicBezTo>
                      <a:pt x="5482" y="4254"/>
                      <a:pt x="6853" y="5270"/>
                      <a:pt x="8247" y="6262"/>
                    </a:cubicBezTo>
                    <a:cubicBezTo>
                      <a:pt x="9050" y="6829"/>
                      <a:pt x="9854" y="7420"/>
                      <a:pt x="10680" y="7940"/>
                    </a:cubicBezTo>
                    <a:cubicBezTo>
                      <a:pt x="10715" y="7974"/>
                      <a:pt x="10751" y="7989"/>
                      <a:pt x="10785" y="7989"/>
                    </a:cubicBezTo>
                    <a:cubicBezTo>
                      <a:pt x="10933" y="7989"/>
                      <a:pt x="11043" y="7701"/>
                      <a:pt x="10869" y="7585"/>
                    </a:cubicBezTo>
                    <a:cubicBezTo>
                      <a:pt x="9499" y="6546"/>
                      <a:pt x="8081" y="5577"/>
                      <a:pt x="6687" y="4584"/>
                    </a:cubicBezTo>
                    <a:cubicBezTo>
                      <a:pt x="5270" y="3568"/>
                      <a:pt x="3876" y="2600"/>
                      <a:pt x="2458" y="1631"/>
                    </a:cubicBezTo>
                    <a:cubicBezTo>
                      <a:pt x="1655" y="1064"/>
                      <a:pt x="804" y="568"/>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9"/>
              <p:cNvSpPr/>
              <p:nvPr/>
            </p:nvSpPr>
            <p:spPr>
              <a:xfrm>
                <a:off x="1127675" y="2324975"/>
                <a:ext cx="366925" cy="357125"/>
              </a:xfrm>
              <a:custGeom>
                <a:avLst/>
                <a:gdLst/>
                <a:ahLst/>
                <a:cxnLst/>
                <a:rect l="l" t="t" r="r" b="b"/>
                <a:pathLst>
                  <a:path w="14677" h="14285" extrusionOk="0">
                    <a:moveTo>
                      <a:pt x="25" y="1"/>
                    </a:moveTo>
                    <a:cubicBezTo>
                      <a:pt x="25" y="1"/>
                      <a:pt x="1" y="1"/>
                      <a:pt x="1" y="48"/>
                    </a:cubicBezTo>
                    <a:cubicBezTo>
                      <a:pt x="143" y="332"/>
                      <a:pt x="332" y="639"/>
                      <a:pt x="497" y="922"/>
                    </a:cubicBezTo>
                    <a:lnTo>
                      <a:pt x="1041" y="1726"/>
                    </a:lnTo>
                    <a:cubicBezTo>
                      <a:pt x="1419" y="2293"/>
                      <a:pt x="1844" y="2813"/>
                      <a:pt x="2245" y="3356"/>
                    </a:cubicBezTo>
                    <a:cubicBezTo>
                      <a:pt x="3072" y="4419"/>
                      <a:pt x="3923" y="5435"/>
                      <a:pt x="4845" y="6428"/>
                    </a:cubicBezTo>
                    <a:cubicBezTo>
                      <a:pt x="6640" y="8389"/>
                      <a:pt x="8578" y="10232"/>
                      <a:pt x="10610" y="11933"/>
                    </a:cubicBezTo>
                    <a:cubicBezTo>
                      <a:pt x="11200" y="12405"/>
                      <a:pt x="11791" y="12878"/>
                      <a:pt x="12405" y="13303"/>
                    </a:cubicBezTo>
                    <a:cubicBezTo>
                      <a:pt x="12712" y="13516"/>
                      <a:pt x="13020" y="13681"/>
                      <a:pt x="13350" y="13870"/>
                    </a:cubicBezTo>
                    <a:cubicBezTo>
                      <a:pt x="13681" y="14036"/>
                      <a:pt x="14036" y="14177"/>
                      <a:pt x="14390" y="14272"/>
                    </a:cubicBezTo>
                    <a:cubicBezTo>
                      <a:pt x="14417" y="14281"/>
                      <a:pt x="14442" y="14285"/>
                      <a:pt x="14465" y="14285"/>
                    </a:cubicBezTo>
                    <a:cubicBezTo>
                      <a:pt x="14622" y="14285"/>
                      <a:pt x="14676" y="14094"/>
                      <a:pt x="14532" y="14012"/>
                    </a:cubicBezTo>
                    <a:cubicBezTo>
                      <a:pt x="14248" y="13847"/>
                      <a:pt x="13988" y="13658"/>
                      <a:pt x="13705" y="13516"/>
                    </a:cubicBezTo>
                    <a:cubicBezTo>
                      <a:pt x="13421" y="13374"/>
                      <a:pt x="13138" y="13185"/>
                      <a:pt x="12854" y="13020"/>
                    </a:cubicBezTo>
                    <a:cubicBezTo>
                      <a:pt x="12311" y="12665"/>
                      <a:pt x="11791" y="12264"/>
                      <a:pt x="11295" y="11862"/>
                    </a:cubicBezTo>
                    <a:cubicBezTo>
                      <a:pt x="10255" y="11035"/>
                      <a:pt x="9286" y="10137"/>
                      <a:pt x="8294" y="9263"/>
                    </a:cubicBezTo>
                    <a:cubicBezTo>
                      <a:pt x="6380" y="7467"/>
                      <a:pt x="4585" y="5506"/>
                      <a:pt x="2860" y="3474"/>
                    </a:cubicBezTo>
                    <a:cubicBezTo>
                      <a:pt x="2387" y="2907"/>
                      <a:pt x="1915" y="2316"/>
                      <a:pt x="1442" y="1726"/>
                    </a:cubicBezTo>
                    <a:cubicBezTo>
                      <a:pt x="1206" y="1442"/>
                      <a:pt x="1017" y="1159"/>
                      <a:pt x="781" y="875"/>
                    </a:cubicBezTo>
                    <a:cubicBezTo>
                      <a:pt x="544" y="568"/>
                      <a:pt x="261" y="308"/>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9"/>
              <p:cNvSpPr/>
              <p:nvPr/>
            </p:nvSpPr>
            <p:spPr>
              <a:xfrm>
                <a:off x="1234000" y="2433675"/>
                <a:ext cx="282850" cy="236575"/>
              </a:xfrm>
              <a:custGeom>
                <a:avLst/>
                <a:gdLst/>
                <a:ahLst/>
                <a:cxnLst/>
                <a:rect l="l" t="t" r="r" b="b"/>
                <a:pathLst>
                  <a:path w="11314" h="9463" extrusionOk="0">
                    <a:moveTo>
                      <a:pt x="1" y="0"/>
                    </a:moveTo>
                    <a:lnTo>
                      <a:pt x="1" y="0"/>
                    </a:lnTo>
                    <a:cubicBezTo>
                      <a:pt x="332" y="355"/>
                      <a:pt x="639" y="733"/>
                      <a:pt x="946" y="1087"/>
                    </a:cubicBezTo>
                    <a:lnTo>
                      <a:pt x="1938" y="2080"/>
                    </a:lnTo>
                    <a:cubicBezTo>
                      <a:pt x="2600" y="2718"/>
                      <a:pt x="3309" y="3379"/>
                      <a:pt x="4017" y="3993"/>
                    </a:cubicBezTo>
                    <a:cubicBezTo>
                      <a:pt x="5435" y="5222"/>
                      <a:pt x="6900" y="6451"/>
                      <a:pt x="8365" y="7561"/>
                    </a:cubicBezTo>
                    <a:cubicBezTo>
                      <a:pt x="9192" y="8223"/>
                      <a:pt x="10042" y="8884"/>
                      <a:pt x="10964" y="9428"/>
                    </a:cubicBezTo>
                    <a:cubicBezTo>
                      <a:pt x="11007" y="9452"/>
                      <a:pt x="11049" y="9462"/>
                      <a:pt x="11086" y="9462"/>
                    </a:cubicBezTo>
                    <a:cubicBezTo>
                      <a:pt x="11231" y="9462"/>
                      <a:pt x="11313" y="9304"/>
                      <a:pt x="11200" y="9191"/>
                    </a:cubicBezTo>
                    <a:cubicBezTo>
                      <a:pt x="10491" y="8601"/>
                      <a:pt x="9688" y="8081"/>
                      <a:pt x="8956" y="7514"/>
                    </a:cubicBezTo>
                    <a:cubicBezTo>
                      <a:pt x="8200" y="6947"/>
                      <a:pt x="7443" y="6356"/>
                      <a:pt x="6711" y="5765"/>
                    </a:cubicBezTo>
                    <a:cubicBezTo>
                      <a:pt x="5270" y="4584"/>
                      <a:pt x="3852" y="3379"/>
                      <a:pt x="2458" y="2127"/>
                    </a:cubicBezTo>
                    <a:cubicBezTo>
                      <a:pt x="2080" y="1772"/>
                      <a:pt x="1702" y="1418"/>
                      <a:pt x="1277" y="1064"/>
                    </a:cubicBezTo>
                    <a:lnTo>
                      <a:pt x="662" y="544"/>
                    </a:lnTo>
                    <a:cubicBezTo>
                      <a:pt x="450" y="355"/>
                      <a:pt x="213" y="213"/>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9"/>
              <p:cNvSpPr/>
              <p:nvPr/>
            </p:nvSpPr>
            <p:spPr>
              <a:xfrm>
                <a:off x="1091650" y="2247600"/>
                <a:ext cx="620250" cy="115800"/>
              </a:xfrm>
              <a:custGeom>
                <a:avLst/>
                <a:gdLst/>
                <a:ahLst/>
                <a:cxnLst/>
                <a:rect l="l" t="t" r="r" b="b"/>
                <a:pathLst>
                  <a:path w="24810" h="4632" extrusionOk="0">
                    <a:moveTo>
                      <a:pt x="24" y="1"/>
                    </a:moveTo>
                    <a:cubicBezTo>
                      <a:pt x="1" y="1"/>
                      <a:pt x="1" y="24"/>
                      <a:pt x="24" y="72"/>
                    </a:cubicBezTo>
                    <a:cubicBezTo>
                      <a:pt x="1584" y="568"/>
                      <a:pt x="3167" y="1064"/>
                      <a:pt x="4750" y="1489"/>
                    </a:cubicBezTo>
                    <a:cubicBezTo>
                      <a:pt x="6333" y="1891"/>
                      <a:pt x="7892" y="2245"/>
                      <a:pt x="9475" y="2600"/>
                    </a:cubicBezTo>
                    <a:cubicBezTo>
                      <a:pt x="12665" y="3285"/>
                      <a:pt x="15878" y="3781"/>
                      <a:pt x="19139" y="4159"/>
                    </a:cubicBezTo>
                    <a:cubicBezTo>
                      <a:pt x="20060" y="4277"/>
                      <a:pt x="20935" y="4372"/>
                      <a:pt x="21856" y="4466"/>
                    </a:cubicBezTo>
                    <a:cubicBezTo>
                      <a:pt x="22777" y="4561"/>
                      <a:pt x="23675" y="4632"/>
                      <a:pt x="24597" y="4632"/>
                    </a:cubicBezTo>
                    <a:cubicBezTo>
                      <a:pt x="24762" y="4584"/>
                      <a:pt x="24809" y="4325"/>
                      <a:pt x="24644" y="4277"/>
                    </a:cubicBezTo>
                    <a:cubicBezTo>
                      <a:pt x="23841" y="4159"/>
                      <a:pt x="23014" y="4112"/>
                      <a:pt x="22210" y="4041"/>
                    </a:cubicBezTo>
                    <a:cubicBezTo>
                      <a:pt x="21383" y="3994"/>
                      <a:pt x="20580" y="3899"/>
                      <a:pt x="19753" y="3805"/>
                    </a:cubicBezTo>
                    <a:cubicBezTo>
                      <a:pt x="18146" y="3639"/>
                      <a:pt x="16540" y="3427"/>
                      <a:pt x="14957" y="3167"/>
                    </a:cubicBezTo>
                    <a:cubicBezTo>
                      <a:pt x="11720" y="2671"/>
                      <a:pt x="8530" y="2033"/>
                      <a:pt x="5340" y="1300"/>
                    </a:cubicBezTo>
                    <a:cubicBezTo>
                      <a:pt x="4466" y="1088"/>
                      <a:pt x="3592" y="899"/>
                      <a:pt x="2718" y="686"/>
                    </a:cubicBezTo>
                    <a:cubicBezTo>
                      <a:pt x="1820" y="473"/>
                      <a:pt x="922" y="237"/>
                      <a:pt x="2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9"/>
              <p:cNvSpPr/>
              <p:nvPr/>
            </p:nvSpPr>
            <p:spPr>
              <a:xfrm>
                <a:off x="1257625" y="2273000"/>
                <a:ext cx="337825" cy="39050"/>
              </a:xfrm>
              <a:custGeom>
                <a:avLst/>
                <a:gdLst/>
                <a:ahLst/>
                <a:cxnLst/>
                <a:rect l="l" t="t" r="r" b="b"/>
                <a:pathLst>
                  <a:path w="13513" h="1562" extrusionOk="0">
                    <a:moveTo>
                      <a:pt x="1" y="1"/>
                    </a:moveTo>
                    <a:cubicBezTo>
                      <a:pt x="875" y="119"/>
                      <a:pt x="1726" y="284"/>
                      <a:pt x="2576" y="402"/>
                    </a:cubicBezTo>
                    <a:cubicBezTo>
                      <a:pt x="3427" y="521"/>
                      <a:pt x="4301" y="639"/>
                      <a:pt x="5152" y="733"/>
                    </a:cubicBezTo>
                    <a:cubicBezTo>
                      <a:pt x="6853" y="922"/>
                      <a:pt x="8578" y="1111"/>
                      <a:pt x="10279" y="1300"/>
                    </a:cubicBezTo>
                    <a:cubicBezTo>
                      <a:pt x="11271" y="1395"/>
                      <a:pt x="12240" y="1513"/>
                      <a:pt x="13209" y="1560"/>
                    </a:cubicBezTo>
                    <a:cubicBezTo>
                      <a:pt x="13217" y="1561"/>
                      <a:pt x="13226" y="1561"/>
                      <a:pt x="13234" y="1561"/>
                    </a:cubicBezTo>
                    <a:cubicBezTo>
                      <a:pt x="13513" y="1561"/>
                      <a:pt x="13461" y="1181"/>
                      <a:pt x="13209" y="1159"/>
                    </a:cubicBezTo>
                    <a:cubicBezTo>
                      <a:pt x="11507" y="946"/>
                      <a:pt x="9783" y="828"/>
                      <a:pt x="8082" y="639"/>
                    </a:cubicBezTo>
                    <a:cubicBezTo>
                      <a:pt x="6357" y="497"/>
                      <a:pt x="4656" y="332"/>
                      <a:pt x="2931" y="166"/>
                    </a:cubicBezTo>
                    <a:cubicBezTo>
                      <a:pt x="1962" y="95"/>
                      <a:pt x="993" y="95"/>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9"/>
              <p:cNvSpPr/>
              <p:nvPr/>
            </p:nvSpPr>
            <p:spPr>
              <a:xfrm>
                <a:off x="1164300" y="2278325"/>
                <a:ext cx="493250" cy="133525"/>
              </a:xfrm>
              <a:custGeom>
                <a:avLst/>
                <a:gdLst/>
                <a:ahLst/>
                <a:cxnLst/>
                <a:rect l="l" t="t" r="r" b="b"/>
                <a:pathLst>
                  <a:path w="19730" h="5341" extrusionOk="0">
                    <a:moveTo>
                      <a:pt x="24" y="0"/>
                    </a:moveTo>
                    <a:cubicBezTo>
                      <a:pt x="1" y="0"/>
                      <a:pt x="1" y="24"/>
                      <a:pt x="24" y="24"/>
                    </a:cubicBezTo>
                    <a:lnTo>
                      <a:pt x="899" y="544"/>
                    </a:lnTo>
                    <a:cubicBezTo>
                      <a:pt x="1206" y="709"/>
                      <a:pt x="1489" y="851"/>
                      <a:pt x="1773" y="969"/>
                    </a:cubicBezTo>
                    <a:cubicBezTo>
                      <a:pt x="2387" y="1253"/>
                      <a:pt x="2978" y="1536"/>
                      <a:pt x="3616" y="1772"/>
                    </a:cubicBezTo>
                    <a:cubicBezTo>
                      <a:pt x="4868" y="2269"/>
                      <a:pt x="6144" y="2741"/>
                      <a:pt x="7396" y="3143"/>
                    </a:cubicBezTo>
                    <a:cubicBezTo>
                      <a:pt x="9948" y="3946"/>
                      <a:pt x="12547" y="4608"/>
                      <a:pt x="15146" y="5033"/>
                    </a:cubicBezTo>
                    <a:cubicBezTo>
                      <a:pt x="15878" y="5151"/>
                      <a:pt x="16611" y="5269"/>
                      <a:pt x="17391" y="5317"/>
                    </a:cubicBezTo>
                    <a:cubicBezTo>
                      <a:pt x="17745" y="5340"/>
                      <a:pt x="18123" y="5340"/>
                      <a:pt x="18477" y="5340"/>
                    </a:cubicBezTo>
                    <a:cubicBezTo>
                      <a:pt x="18855" y="5340"/>
                      <a:pt x="19210" y="5269"/>
                      <a:pt x="19612" y="5198"/>
                    </a:cubicBezTo>
                    <a:cubicBezTo>
                      <a:pt x="19730" y="5128"/>
                      <a:pt x="19682" y="4868"/>
                      <a:pt x="19517" y="4868"/>
                    </a:cubicBezTo>
                    <a:cubicBezTo>
                      <a:pt x="19186" y="4868"/>
                      <a:pt x="18855" y="4844"/>
                      <a:pt x="18548" y="4844"/>
                    </a:cubicBezTo>
                    <a:lnTo>
                      <a:pt x="17556" y="4844"/>
                    </a:lnTo>
                    <a:cubicBezTo>
                      <a:pt x="16918" y="4797"/>
                      <a:pt x="16256" y="4726"/>
                      <a:pt x="15642" y="4631"/>
                    </a:cubicBezTo>
                    <a:cubicBezTo>
                      <a:pt x="14343" y="4419"/>
                      <a:pt x="13043" y="4159"/>
                      <a:pt x="11767" y="3852"/>
                    </a:cubicBezTo>
                    <a:cubicBezTo>
                      <a:pt x="9215" y="3237"/>
                      <a:pt x="6664" y="2481"/>
                      <a:pt x="4183" y="1560"/>
                    </a:cubicBezTo>
                    <a:cubicBezTo>
                      <a:pt x="3474" y="1300"/>
                      <a:pt x="2789" y="1016"/>
                      <a:pt x="2080" y="756"/>
                    </a:cubicBezTo>
                    <a:cubicBezTo>
                      <a:pt x="1773" y="638"/>
                      <a:pt x="1395" y="497"/>
                      <a:pt x="1088" y="378"/>
                    </a:cubicBezTo>
                    <a:cubicBezTo>
                      <a:pt x="733" y="237"/>
                      <a:pt x="379" y="119"/>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9"/>
              <p:cNvSpPr/>
              <p:nvPr/>
            </p:nvSpPr>
            <p:spPr>
              <a:xfrm>
                <a:off x="1310800" y="2319675"/>
                <a:ext cx="360350" cy="66775"/>
              </a:xfrm>
              <a:custGeom>
                <a:avLst/>
                <a:gdLst/>
                <a:ahLst/>
                <a:cxnLst/>
                <a:rect l="l" t="t" r="r" b="b"/>
                <a:pathLst>
                  <a:path w="14414" h="2671" extrusionOk="0">
                    <a:moveTo>
                      <a:pt x="0" y="0"/>
                    </a:moveTo>
                    <a:lnTo>
                      <a:pt x="0" y="0"/>
                    </a:lnTo>
                    <a:cubicBezTo>
                      <a:pt x="473" y="118"/>
                      <a:pt x="922" y="307"/>
                      <a:pt x="1371" y="473"/>
                    </a:cubicBezTo>
                    <a:lnTo>
                      <a:pt x="2694" y="804"/>
                    </a:lnTo>
                    <a:lnTo>
                      <a:pt x="5435" y="1442"/>
                    </a:lnTo>
                    <a:cubicBezTo>
                      <a:pt x="7278" y="1796"/>
                      <a:pt x="9144" y="2127"/>
                      <a:pt x="10987" y="2339"/>
                    </a:cubicBezTo>
                    <a:cubicBezTo>
                      <a:pt x="12050" y="2505"/>
                      <a:pt x="13114" y="2647"/>
                      <a:pt x="14177" y="2670"/>
                    </a:cubicBezTo>
                    <a:cubicBezTo>
                      <a:pt x="14366" y="2670"/>
                      <a:pt x="14413" y="2387"/>
                      <a:pt x="14224" y="2363"/>
                    </a:cubicBezTo>
                    <a:cubicBezTo>
                      <a:pt x="13303" y="2198"/>
                      <a:pt x="12358" y="2127"/>
                      <a:pt x="11436" y="2009"/>
                    </a:cubicBezTo>
                    <a:cubicBezTo>
                      <a:pt x="10491" y="1891"/>
                      <a:pt x="9546" y="1725"/>
                      <a:pt x="8624" y="1607"/>
                    </a:cubicBezTo>
                    <a:cubicBezTo>
                      <a:pt x="6805" y="1323"/>
                      <a:pt x="4962" y="993"/>
                      <a:pt x="3143" y="591"/>
                    </a:cubicBezTo>
                    <a:cubicBezTo>
                      <a:pt x="2647" y="473"/>
                      <a:pt x="2103" y="378"/>
                      <a:pt x="1607" y="260"/>
                    </a:cubicBezTo>
                    <a:cubicBezTo>
                      <a:pt x="1347" y="189"/>
                      <a:pt x="1064" y="142"/>
                      <a:pt x="804" y="118"/>
                    </a:cubicBezTo>
                    <a:cubicBezTo>
                      <a:pt x="544" y="71"/>
                      <a:pt x="284" y="48"/>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9"/>
              <p:cNvSpPr/>
              <p:nvPr/>
            </p:nvSpPr>
            <p:spPr>
              <a:xfrm>
                <a:off x="1092250" y="2014125"/>
                <a:ext cx="592800" cy="216975"/>
              </a:xfrm>
              <a:custGeom>
                <a:avLst/>
                <a:gdLst/>
                <a:ahLst/>
                <a:cxnLst/>
                <a:rect l="l" t="t" r="r" b="b"/>
                <a:pathLst>
                  <a:path w="23712" h="8679" extrusionOk="0">
                    <a:moveTo>
                      <a:pt x="23522" y="1"/>
                    </a:moveTo>
                    <a:cubicBezTo>
                      <a:pt x="23511" y="1"/>
                      <a:pt x="23499" y="3"/>
                      <a:pt x="23486" y="7"/>
                    </a:cubicBezTo>
                    <a:cubicBezTo>
                      <a:pt x="22730" y="314"/>
                      <a:pt x="22021" y="669"/>
                      <a:pt x="21265" y="1023"/>
                    </a:cubicBezTo>
                    <a:cubicBezTo>
                      <a:pt x="20532" y="1377"/>
                      <a:pt x="19776" y="1708"/>
                      <a:pt x="19020" y="2015"/>
                    </a:cubicBezTo>
                    <a:cubicBezTo>
                      <a:pt x="17555" y="2677"/>
                      <a:pt x="16043" y="3291"/>
                      <a:pt x="14531" y="3882"/>
                    </a:cubicBezTo>
                    <a:cubicBezTo>
                      <a:pt x="11507" y="5063"/>
                      <a:pt x="8435" y="6126"/>
                      <a:pt x="5293" y="7072"/>
                    </a:cubicBezTo>
                    <a:cubicBezTo>
                      <a:pt x="4442" y="7331"/>
                      <a:pt x="3544" y="7568"/>
                      <a:pt x="2694" y="7851"/>
                    </a:cubicBezTo>
                    <a:cubicBezTo>
                      <a:pt x="1820" y="8111"/>
                      <a:pt x="922" y="8371"/>
                      <a:pt x="48" y="8607"/>
                    </a:cubicBezTo>
                    <a:cubicBezTo>
                      <a:pt x="0" y="8607"/>
                      <a:pt x="0" y="8678"/>
                      <a:pt x="48" y="8678"/>
                    </a:cubicBezTo>
                    <a:cubicBezTo>
                      <a:pt x="1631" y="8300"/>
                      <a:pt x="3261" y="7993"/>
                      <a:pt x="4820" y="7544"/>
                    </a:cubicBezTo>
                    <a:cubicBezTo>
                      <a:pt x="6380" y="7095"/>
                      <a:pt x="7915" y="6670"/>
                      <a:pt x="9451" y="6126"/>
                    </a:cubicBezTo>
                    <a:cubicBezTo>
                      <a:pt x="12546" y="5134"/>
                      <a:pt x="15594" y="3953"/>
                      <a:pt x="18619" y="2677"/>
                    </a:cubicBezTo>
                    <a:cubicBezTo>
                      <a:pt x="19446" y="2322"/>
                      <a:pt x="20296" y="1944"/>
                      <a:pt x="21123" y="1543"/>
                    </a:cubicBezTo>
                    <a:cubicBezTo>
                      <a:pt x="21950" y="1165"/>
                      <a:pt x="22801" y="787"/>
                      <a:pt x="23604" y="314"/>
                    </a:cubicBezTo>
                    <a:cubicBezTo>
                      <a:pt x="23712" y="207"/>
                      <a:pt x="23643" y="1"/>
                      <a:pt x="235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9"/>
              <p:cNvSpPr/>
              <p:nvPr/>
            </p:nvSpPr>
            <p:spPr>
              <a:xfrm>
                <a:off x="1248775" y="2027475"/>
                <a:ext cx="311225" cy="141600"/>
              </a:xfrm>
              <a:custGeom>
                <a:avLst/>
                <a:gdLst/>
                <a:ahLst/>
                <a:cxnLst/>
                <a:rect l="l" t="t" r="r" b="b"/>
                <a:pathLst>
                  <a:path w="12449" h="5664" extrusionOk="0">
                    <a:moveTo>
                      <a:pt x="12091" y="1"/>
                    </a:moveTo>
                    <a:cubicBezTo>
                      <a:pt x="12063" y="1"/>
                      <a:pt x="12033" y="6"/>
                      <a:pt x="12003" y="16"/>
                    </a:cubicBezTo>
                    <a:cubicBezTo>
                      <a:pt x="10397" y="702"/>
                      <a:pt x="8861" y="1434"/>
                      <a:pt x="7301" y="2167"/>
                    </a:cubicBezTo>
                    <a:cubicBezTo>
                      <a:pt x="5742" y="2875"/>
                      <a:pt x="4183" y="3584"/>
                      <a:pt x="2623" y="4317"/>
                    </a:cubicBezTo>
                    <a:cubicBezTo>
                      <a:pt x="1749" y="4742"/>
                      <a:pt x="898" y="5214"/>
                      <a:pt x="1" y="5663"/>
                    </a:cubicBezTo>
                    <a:cubicBezTo>
                      <a:pt x="804" y="5333"/>
                      <a:pt x="1631" y="5073"/>
                      <a:pt x="2434" y="4742"/>
                    </a:cubicBezTo>
                    <a:cubicBezTo>
                      <a:pt x="3214" y="4411"/>
                      <a:pt x="4017" y="4080"/>
                      <a:pt x="4821" y="3726"/>
                    </a:cubicBezTo>
                    <a:cubicBezTo>
                      <a:pt x="6380" y="3064"/>
                      <a:pt x="7987" y="2356"/>
                      <a:pt x="9546" y="1647"/>
                    </a:cubicBezTo>
                    <a:cubicBezTo>
                      <a:pt x="10420" y="1221"/>
                      <a:pt x="11342" y="843"/>
                      <a:pt x="12240" y="394"/>
                    </a:cubicBezTo>
                    <a:cubicBezTo>
                      <a:pt x="12449" y="290"/>
                      <a:pt x="12306" y="1"/>
                      <a:pt x="1209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9"/>
              <p:cNvSpPr/>
              <p:nvPr/>
            </p:nvSpPr>
            <p:spPr>
              <a:xfrm>
                <a:off x="1169025" y="2080800"/>
                <a:ext cx="492075" cy="139925"/>
              </a:xfrm>
              <a:custGeom>
                <a:avLst/>
                <a:gdLst/>
                <a:ahLst/>
                <a:cxnLst/>
                <a:rect l="l" t="t" r="r" b="b"/>
                <a:pathLst>
                  <a:path w="19683" h="5597" extrusionOk="0">
                    <a:moveTo>
                      <a:pt x="19470" y="1"/>
                    </a:moveTo>
                    <a:cubicBezTo>
                      <a:pt x="19440" y="1"/>
                      <a:pt x="19408" y="10"/>
                      <a:pt x="19375" y="34"/>
                    </a:cubicBezTo>
                    <a:cubicBezTo>
                      <a:pt x="19092" y="175"/>
                      <a:pt x="18785" y="341"/>
                      <a:pt x="18525" y="506"/>
                    </a:cubicBezTo>
                    <a:cubicBezTo>
                      <a:pt x="18265" y="695"/>
                      <a:pt x="17958" y="837"/>
                      <a:pt x="17674" y="979"/>
                    </a:cubicBezTo>
                    <a:cubicBezTo>
                      <a:pt x="17107" y="1286"/>
                      <a:pt x="16493" y="1546"/>
                      <a:pt x="15902" y="1782"/>
                    </a:cubicBezTo>
                    <a:cubicBezTo>
                      <a:pt x="14650" y="2254"/>
                      <a:pt x="13421" y="2656"/>
                      <a:pt x="12145" y="3058"/>
                    </a:cubicBezTo>
                    <a:cubicBezTo>
                      <a:pt x="9617" y="3814"/>
                      <a:pt x="7042" y="4405"/>
                      <a:pt x="4443" y="4853"/>
                    </a:cubicBezTo>
                    <a:lnTo>
                      <a:pt x="2222" y="5208"/>
                    </a:lnTo>
                    <a:cubicBezTo>
                      <a:pt x="1867" y="5255"/>
                      <a:pt x="1513" y="5326"/>
                      <a:pt x="1159" y="5350"/>
                    </a:cubicBezTo>
                    <a:cubicBezTo>
                      <a:pt x="781" y="5421"/>
                      <a:pt x="426" y="5491"/>
                      <a:pt x="48" y="5562"/>
                    </a:cubicBezTo>
                    <a:cubicBezTo>
                      <a:pt x="1" y="5562"/>
                      <a:pt x="48" y="5586"/>
                      <a:pt x="48" y="5586"/>
                    </a:cubicBezTo>
                    <a:cubicBezTo>
                      <a:pt x="284" y="5586"/>
                      <a:pt x="500" y="5596"/>
                      <a:pt x="722" y="5596"/>
                    </a:cubicBezTo>
                    <a:cubicBezTo>
                      <a:pt x="833" y="5596"/>
                      <a:pt x="946" y="5594"/>
                      <a:pt x="1064" y="5586"/>
                    </a:cubicBezTo>
                    <a:cubicBezTo>
                      <a:pt x="1395" y="5562"/>
                      <a:pt x="1726" y="5562"/>
                      <a:pt x="2056" y="5515"/>
                    </a:cubicBezTo>
                    <a:cubicBezTo>
                      <a:pt x="2718" y="5468"/>
                      <a:pt x="3380" y="5373"/>
                      <a:pt x="4065" y="5279"/>
                    </a:cubicBezTo>
                    <a:cubicBezTo>
                      <a:pt x="5388" y="5113"/>
                      <a:pt x="6711" y="4877"/>
                      <a:pt x="8011" y="4570"/>
                    </a:cubicBezTo>
                    <a:cubicBezTo>
                      <a:pt x="10610" y="4027"/>
                      <a:pt x="13185" y="3270"/>
                      <a:pt x="15666" y="2325"/>
                    </a:cubicBezTo>
                    <a:cubicBezTo>
                      <a:pt x="16375" y="2065"/>
                      <a:pt x="17060" y="1806"/>
                      <a:pt x="17721" y="1451"/>
                    </a:cubicBezTo>
                    <a:cubicBezTo>
                      <a:pt x="18052" y="1286"/>
                      <a:pt x="18383" y="1120"/>
                      <a:pt x="18714" y="908"/>
                    </a:cubicBezTo>
                    <a:cubicBezTo>
                      <a:pt x="19021" y="719"/>
                      <a:pt x="19328" y="482"/>
                      <a:pt x="19588" y="199"/>
                    </a:cubicBezTo>
                    <a:cubicBezTo>
                      <a:pt x="19683" y="161"/>
                      <a:pt x="19595" y="1"/>
                      <a:pt x="1947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9"/>
              <p:cNvSpPr/>
              <p:nvPr/>
            </p:nvSpPr>
            <p:spPr>
              <a:xfrm>
                <a:off x="1317300" y="2055350"/>
                <a:ext cx="344600" cy="127300"/>
              </a:xfrm>
              <a:custGeom>
                <a:avLst/>
                <a:gdLst/>
                <a:ahLst/>
                <a:cxnLst/>
                <a:rect l="l" t="t" r="r" b="b"/>
                <a:pathLst>
                  <a:path w="13784" h="5092" extrusionOk="0">
                    <a:moveTo>
                      <a:pt x="13596" y="1"/>
                    </a:moveTo>
                    <a:cubicBezTo>
                      <a:pt x="13578" y="1"/>
                      <a:pt x="13559" y="4"/>
                      <a:pt x="13539" y="12"/>
                    </a:cubicBezTo>
                    <a:cubicBezTo>
                      <a:pt x="12665" y="343"/>
                      <a:pt x="11838" y="768"/>
                      <a:pt x="10940" y="1122"/>
                    </a:cubicBezTo>
                    <a:cubicBezTo>
                      <a:pt x="10066" y="1477"/>
                      <a:pt x="9191" y="1831"/>
                      <a:pt x="8317" y="2186"/>
                    </a:cubicBezTo>
                    <a:cubicBezTo>
                      <a:pt x="6569" y="2847"/>
                      <a:pt x="4820" y="3485"/>
                      <a:pt x="3048" y="4029"/>
                    </a:cubicBezTo>
                    <a:cubicBezTo>
                      <a:pt x="2552" y="4194"/>
                      <a:pt x="2056" y="4359"/>
                      <a:pt x="1536" y="4548"/>
                    </a:cubicBezTo>
                    <a:cubicBezTo>
                      <a:pt x="1276" y="4619"/>
                      <a:pt x="1016" y="4714"/>
                      <a:pt x="780" y="4808"/>
                    </a:cubicBezTo>
                    <a:cubicBezTo>
                      <a:pt x="520" y="4926"/>
                      <a:pt x="284" y="5021"/>
                      <a:pt x="0" y="5092"/>
                    </a:cubicBezTo>
                    <a:cubicBezTo>
                      <a:pt x="473" y="4974"/>
                      <a:pt x="945" y="4926"/>
                      <a:pt x="1442" y="4832"/>
                    </a:cubicBezTo>
                    <a:lnTo>
                      <a:pt x="2765" y="4477"/>
                    </a:lnTo>
                    <a:cubicBezTo>
                      <a:pt x="3686" y="4218"/>
                      <a:pt x="4560" y="3910"/>
                      <a:pt x="5458" y="3627"/>
                    </a:cubicBezTo>
                    <a:cubicBezTo>
                      <a:pt x="7230" y="3036"/>
                      <a:pt x="9002" y="2351"/>
                      <a:pt x="10727" y="1642"/>
                    </a:cubicBezTo>
                    <a:cubicBezTo>
                      <a:pt x="11719" y="1217"/>
                      <a:pt x="12712" y="839"/>
                      <a:pt x="13657" y="343"/>
                    </a:cubicBezTo>
                    <a:cubicBezTo>
                      <a:pt x="13783" y="237"/>
                      <a:pt x="13741" y="1"/>
                      <a:pt x="135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9"/>
              <p:cNvSpPr/>
              <p:nvPr/>
            </p:nvSpPr>
            <p:spPr>
              <a:xfrm>
                <a:off x="477925" y="1656900"/>
                <a:ext cx="1162500" cy="1161950"/>
              </a:xfrm>
              <a:custGeom>
                <a:avLst/>
                <a:gdLst/>
                <a:ahLst/>
                <a:cxnLst/>
                <a:rect l="l" t="t" r="r" b="b"/>
                <a:pathLst>
                  <a:path w="46500" h="46478" extrusionOk="0">
                    <a:moveTo>
                      <a:pt x="22709" y="1"/>
                    </a:moveTo>
                    <a:cubicBezTo>
                      <a:pt x="21953" y="1"/>
                      <a:pt x="21425" y="581"/>
                      <a:pt x="21147" y="1230"/>
                    </a:cubicBezTo>
                    <a:cubicBezTo>
                      <a:pt x="20840" y="1986"/>
                      <a:pt x="20746" y="2837"/>
                      <a:pt x="20722" y="3640"/>
                    </a:cubicBezTo>
                    <a:cubicBezTo>
                      <a:pt x="20675" y="4443"/>
                      <a:pt x="20746" y="5247"/>
                      <a:pt x="20793" y="6026"/>
                    </a:cubicBezTo>
                    <a:cubicBezTo>
                      <a:pt x="20864" y="6806"/>
                      <a:pt x="20958" y="7539"/>
                      <a:pt x="21076" y="8318"/>
                    </a:cubicBezTo>
                    <a:cubicBezTo>
                      <a:pt x="21313" y="9807"/>
                      <a:pt x="21596" y="11295"/>
                      <a:pt x="21903" y="12807"/>
                    </a:cubicBezTo>
                    <a:cubicBezTo>
                      <a:pt x="22187" y="14272"/>
                      <a:pt x="22518" y="15785"/>
                      <a:pt x="22754" y="17297"/>
                    </a:cubicBezTo>
                    <a:cubicBezTo>
                      <a:pt x="22990" y="18785"/>
                      <a:pt x="23156" y="20297"/>
                      <a:pt x="23226" y="21809"/>
                    </a:cubicBezTo>
                    <a:cubicBezTo>
                      <a:pt x="23226" y="21975"/>
                      <a:pt x="23250" y="22140"/>
                      <a:pt x="23250" y="22306"/>
                    </a:cubicBezTo>
                    <a:lnTo>
                      <a:pt x="23250" y="22495"/>
                    </a:lnTo>
                    <a:cubicBezTo>
                      <a:pt x="22801" y="20983"/>
                      <a:pt x="22376" y="19494"/>
                      <a:pt x="21903" y="18029"/>
                    </a:cubicBezTo>
                    <a:cubicBezTo>
                      <a:pt x="21360" y="16375"/>
                      <a:pt x="20769" y="14745"/>
                      <a:pt x="20084" y="13162"/>
                    </a:cubicBezTo>
                    <a:cubicBezTo>
                      <a:pt x="19446" y="11673"/>
                      <a:pt x="18714" y="10232"/>
                      <a:pt x="17839" y="8838"/>
                    </a:cubicBezTo>
                    <a:cubicBezTo>
                      <a:pt x="16989" y="7515"/>
                      <a:pt x="16044" y="6215"/>
                      <a:pt x="14957" y="5058"/>
                    </a:cubicBezTo>
                    <a:cubicBezTo>
                      <a:pt x="14484" y="4562"/>
                      <a:pt x="13917" y="4089"/>
                      <a:pt x="13303" y="3735"/>
                    </a:cubicBezTo>
                    <a:cubicBezTo>
                      <a:pt x="12881" y="3498"/>
                      <a:pt x="12338" y="3238"/>
                      <a:pt x="11812" y="3238"/>
                    </a:cubicBezTo>
                    <a:cubicBezTo>
                      <a:pt x="11603" y="3238"/>
                      <a:pt x="11396" y="3279"/>
                      <a:pt x="11200" y="3380"/>
                    </a:cubicBezTo>
                    <a:cubicBezTo>
                      <a:pt x="10562" y="3735"/>
                      <a:pt x="10350" y="4538"/>
                      <a:pt x="10444" y="5247"/>
                    </a:cubicBezTo>
                    <a:cubicBezTo>
                      <a:pt x="10515" y="6026"/>
                      <a:pt x="10869" y="6830"/>
                      <a:pt x="11271" y="7539"/>
                    </a:cubicBezTo>
                    <a:cubicBezTo>
                      <a:pt x="11649" y="8247"/>
                      <a:pt x="12098" y="8933"/>
                      <a:pt x="12523" y="9571"/>
                    </a:cubicBezTo>
                    <a:cubicBezTo>
                      <a:pt x="12949" y="10208"/>
                      <a:pt x="13421" y="10823"/>
                      <a:pt x="13894" y="11413"/>
                    </a:cubicBezTo>
                    <a:cubicBezTo>
                      <a:pt x="14839" y="12618"/>
                      <a:pt x="15831" y="13753"/>
                      <a:pt x="16847" y="14887"/>
                    </a:cubicBezTo>
                    <a:cubicBezTo>
                      <a:pt x="17839" y="16044"/>
                      <a:pt x="18855" y="17202"/>
                      <a:pt x="19824" y="18384"/>
                    </a:cubicBezTo>
                    <a:cubicBezTo>
                      <a:pt x="20793" y="19565"/>
                      <a:pt x="21691" y="20770"/>
                      <a:pt x="22518" y="22046"/>
                    </a:cubicBezTo>
                    <a:cubicBezTo>
                      <a:pt x="22612" y="22188"/>
                      <a:pt x="22730" y="22306"/>
                      <a:pt x="22801" y="22447"/>
                    </a:cubicBezTo>
                    <a:lnTo>
                      <a:pt x="22896" y="22636"/>
                    </a:lnTo>
                    <a:cubicBezTo>
                      <a:pt x="21785" y="21550"/>
                      <a:pt x="20651" y="20486"/>
                      <a:pt x="19493" y="19447"/>
                    </a:cubicBezTo>
                    <a:cubicBezTo>
                      <a:pt x="18194" y="18289"/>
                      <a:pt x="16871" y="17179"/>
                      <a:pt x="15477" y="16139"/>
                    </a:cubicBezTo>
                    <a:cubicBezTo>
                      <a:pt x="14177" y="15170"/>
                      <a:pt x="12807" y="14272"/>
                      <a:pt x="11389" y="13516"/>
                    </a:cubicBezTo>
                    <a:cubicBezTo>
                      <a:pt x="9972" y="12760"/>
                      <a:pt x="8507" y="12122"/>
                      <a:pt x="6971" y="11673"/>
                    </a:cubicBezTo>
                    <a:cubicBezTo>
                      <a:pt x="6309" y="11461"/>
                      <a:pt x="5600" y="11343"/>
                      <a:pt x="4892" y="11343"/>
                    </a:cubicBezTo>
                    <a:cubicBezTo>
                      <a:pt x="4183" y="11343"/>
                      <a:pt x="3285" y="11437"/>
                      <a:pt x="2883" y="12099"/>
                    </a:cubicBezTo>
                    <a:cubicBezTo>
                      <a:pt x="2482" y="12713"/>
                      <a:pt x="2718" y="13516"/>
                      <a:pt x="3143" y="14060"/>
                    </a:cubicBezTo>
                    <a:cubicBezTo>
                      <a:pt x="3616" y="14721"/>
                      <a:pt x="4325" y="15217"/>
                      <a:pt x="5010" y="15666"/>
                    </a:cubicBezTo>
                    <a:cubicBezTo>
                      <a:pt x="5671" y="16068"/>
                      <a:pt x="6380" y="16422"/>
                      <a:pt x="7136" y="16777"/>
                    </a:cubicBezTo>
                    <a:cubicBezTo>
                      <a:pt x="7798" y="17108"/>
                      <a:pt x="8507" y="17415"/>
                      <a:pt x="9215" y="17698"/>
                    </a:cubicBezTo>
                    <a:cubicBezTo>
                      <a:pt x="10633" y="18265"/>
                      <a:pt x="12098" y="18762"/>
                      <a:pt x="13539" y="19234"/>
                    </a:cubicBezTo>
                    <a:cubicBezTo>
                      <a:pt x="14981" y="19707"/>
                      <a:pt x="16422" y="20179"/>
                      <a:pt x="17839" y="20746"/>
                    </a:cubicBezTo>
                    <a:cubicBezTo>
                      <a:pt x="19257" y="21266"/>
                      <a:pt x="20651" y="21857"/>
                      <a:pt x="22021" y="22566"/>
                    </a:cubicBezTo>
                    <a:cubicBezTo>
                      <a:pt x="22163" y="22636"/>
                      <a:pt x="22305" y="22684"/>
                      <a:pt x="22447" y="22778"/>
                    </a:cubicBezTo>
                    <a:cubicBezTo>
                      <a:pt x="22518" y="22802"/>
                      <a:pt x="22541" y="22849"/>
                      <a:pt x="22612" y="22873"/>
                    </a:cubicBezTo>
                    <a:cubicBezTo>
                      <a:pt x="21100" y="22495"/>
                      <a:pt x="19588" y="22140"/>
                      <a:pt x="18076" y="21809"/>
                    </a:cubicBezTo>
                    <a:cubicBezTo>
                      <a:pt x="16398" y="21455"/>
                      <a:pt x="14697" y="21148"/>
                      <a:pt x="12972" y="20959"/>
                    </a:cubicBezTo>
                    <a:cubicBezTo>
                      <a:pt x="11709" y="20812"/>
                      <a:pt x="10460" y="20723"/>
                      <a:pt x="9203" y="20723"/>
                    </a:cubicBezTo>
                    <a:cubicBezTo>
                      <a:pt x="8838" y="20723"/>
                      <a:pt x="8472" y="20730"/>
                      <a:pt x="8105" y="20746"/>
                    </a:cubicBezTo>
                    <a:cubicBezTo>
                      <a:pt x="6498" y="20770"/>
                      <a:pt x="4915" y="20959"/>
                      <a:pt x="3379" y="21337"/>
                    </a:cubicBezTo>
                    <a:cubicBezTo>
                      <a:pt x="2694" y="21502"/>
                      <a:pt x="2009" y="21739"/>
                      <a:pt x="1395" y="22093"/>
                    </a:cubicBezTo>
                    <a:cubicBezTo>
                      <a:pt x="804" y="22424"/>
                      <a:pt x="72" y="22991"/>
                      <a:pt x="48" y="23723"/>
                    </a:cubicBezTo>
                    <a:cubicBezTo>
                      <a:pt x="1" y="24503"/>
                      <a:pt x="591" y="25046"/>
                      <a:pt x="1253" y="25330"/>
                    </a:cubicBezTo>
                    <a:cubicBezTo>
                      <a:pt x="2009" y="25637"/>
                      <a:pt x="2883" y="25732"/>
                      <a:pt x="3663" y="25755"/>
                    </a:cubicBezTo>
                    <a:cubicBezTo>
                      <a:pt x="3850" y="25766"/>
                      <a:pt x="4036" y="25771"/>
                      <a:pt x="4223" y="25771"/>
                    </a:cubicBezTo>
                    <a:cubicBezTo>
                      <a:pt x="4840" y="25771"/>
                      <a:pt x="5456" y="25721"/>
                      <a:pt x="6073" y="25684"/>
                    </a:cubicBezTo>
                    <a:cubicBezTo>
                      <a:pt x="6829" y="25613"/>
                      <a:pt x="7562" y="25519"/>
                      <a:pt x="8341" y="25401"/>
                    </a:cubicBezTo>
                    <a:cubicBezTo>
                      <a:pt x="9853" y="25165"/>
                      <a:pt x="11318" y="24881"/>
                      <a:pt x="12830" y="24574"/>
                    </a:cubicBezTo>
                    <a:cubicBezTo>
                      <a:pt x="14295" y="24290"/>
                      <a:pt x="15807" y="23960"/>
                      <a:pt x="17320" y="23723"/>
                    </a:cubicBezTo>
                    <a:cubicBezTo>
                      <a:pt x="18832" y="23487"/>
                      <a:pt x="20320" y="23322"/>
                      <a:pt x="21832" y="23251"/>
                    </a:cubicBezTo>
                    <a:cubicBezTo>
                      <a:pt x="22021" y="23251"/>
                      <a:pt x="22163" y="23227"/>
                      <a:pt x="22329" y="23227"/>
                    </a:cubicBezTo>
                    <a:lnTo>
                      <a:pt x="22518" y="23227"/>
                    </a:lnTo>
                    <a:cubicBezTo>
                      <a:pt x="21006" y="23676"/>
                      <a:pt x="19541" y="24101"/>
                      <a:pt x="18052" y="24574"/>
                    </a:cubicBezTo>
                    <a:cubicBezTo>
                      <a:pt x="16398" y="25141"/>
                      <a:pt x="14768" y="25732"/>
                      <a:pt x="13185" y="26417"/>
                    </a:cubicBezTo>
                    <a:cubicBezTo>
                      <a:pt x="11696" y="27055"/>
                      <a:pt x="10255" y="27811"/>
                      <a:pt x="8861" y="28661"/>
                    </a:cubicBezTo>
                    <a:cubicBezTo>
                      <a:pt x="7538" y="29512"/>
                      <a:pt x="6215" y="30457"/>
                      <a:pt x="5081" y="31544"/>
                    </a:cubicBezTo>
                    <a:cubicBezTo>
                      <a:pt x="4584" y="32016"/>
                      <a:pt x="4112" y="32584"/>
                      <a:pt x="3757" y="33198"/>
                    </a:cubicBezTo>
                    <a:cubicBezTo>
                      <a:pt x="3427" y="33789"/>
                      <a:pt x="3049" y="34615"/>
                      <a:pt x="3403" y="35301"/>
                    </a:cubicBezTo>
                    <a:cubicBezTo>
                      <a:pt x="3712" y="35877"/>
                      <a:pt x="4360" y="36094"/>
                      <a:pt x="4991" y="36094"/>
                    </a:cubicBezTo>
                    <a:cubicBezTo>
                      <a:pt x="5084" y="36094"/>
                      <a:pt x="5178" y="36090"/>
                      <a:pt x="5270" y="36080"/>
                    </a:cubicBezTo>
                    <a:cubicBezTo>
                      <a:pt x="6073" y="35986"/>
                      <a:pt x="6853" y="35631"/>
                      <a:pt x="7562" y="35253"/>
                    </a:cubicBezTo>
                    <a:cubicBezTo>
                      <a:pt x="8270" y="34852"/>
                      <a:pt x="8956" y="34403"/>
                      <a:pt x="9617" y="33978"/>
                    </a:cubicBezTo>
                    <a:cubicBezTo>
                      <a:pt x="10231" y="33552"/>
                      <a:pt x="10846" y="33080"/>
                      <a:pt x="11436" y="32607"/>
                    </a:cubicBezTo>
                    <a:cubicBezTo>
                      <a:pt x="12641" y="31662"/>
                      <a:pt x="13776" y="30670"/>
                      <a:pt x="14933" y="29654"/>
                    </a:cubicBezTo>
                    <a:cubicBezTo>
                      <a:pt x="16067" y="28661"/>
                      <a:pt x="17225" y="27645"/>
                      <a:pt x="18406" y="26677"/>
                    </a:cubicBezTo>
                    <a:cubicBezTo>
                      <a:pt x="19588" y="25708"/>
                      <a:pt x="20793" y="24810"/>
                      <a:pt x="22069" y="23983"/>
                    </a:cubicBezTo>
                    <a:cubicBezTo>
                      <a:pt x="22211" y="23912"/>
                      <a:pt x="22329" y="23771"/>
                      <a:pt x="22494" y="23700"/>
                    </a:cubicBezTo>
                    <a:lnTo>
                      <a:pt x="22659" y="23605"/>
                    </a:lnTo>
                    <a:lnTo>
                      <a:pt x="22659" y="23605"/>
                    </a:lnTo>
                    <a:cubicBezTo>
                      <a:pt x="21573" y="24739"/>
                      <a:pt x="20509" y="25850"/>
                      <a:pt x="19470" y="27008"/>
                    </a:cubicBezTo>
                    <a:cubicBezTo>
                      <a:pt x="18312" y="28307"/>
                      <a:pt x="17201" y="29630"/>
                      <a:pt x="16162" y="31024"/>
                    </a:cubicBezTo>
                    <a:cubicBezTo>
                      <a:pt x="15193" y="32324"/>
                      <a:pt x="14295" y="33694"/>
                      <a:pt x="13539" y="35135"/>
                    </a:cubicBezTo>
                    <a:cubicBezTo>
                      <a:pt x="12807" y="36553"/>
                      <a:pt x="12145" y="37994"/>
                      <a:pt x="11696" y="39530"/>
                    </a:cubicBezTo>
                    <a:cubicBezTo>
                      <a:pt x="11507" y="40215"/>
                      <a:pt x="11389" y="40924"/>
                      <a:pt x="11389" y="41633"/>
                    </a:cubicBezTo>
                    <a:cubicBezTo>
                      <a:pt x="11389" y="42342"/>
                      <a:pt x="11460" y="43216"/>
                      <a:pt x="12122" y="43641"/>
                    </a:cubicBezTo>
                    <a:cubicBezTo>
                      <a:pt x="12337" y="43773"/>
                      <a:pt x="12575" y="43831"/>
                      <a:pt x="12818" y="43831"/>
                    </a:cubicBezTo>
                    <a:cubicBezTo>
                      <a:pt x="13269" y="43831"/>
                      <a:pt x="13738" y="43634"/>
                      <a:pt x="14106" y="43358"/>
                    </a:cubicBezTo>
                    <a:cubicBezTo>
                      <a:pt x="14744" y="42885"/>
                      <a:pt x="15240" y="42176"/>
                      <a:pt x="15689" y="41515"/>
                    </a:cubicBezTo>
                    <a:cubicBezTo>
                      <a:pt x="16115" y="40829"/>
                      <a:pt x="16469" y="40121"/>
                      <a:pt x="16823" y="39388"/>
                    </a:cubicBezTo>
                    <a:cubicBezTo>
                      <a:pt x="17131" y="38703"/>
                      <a:pt x="17438" y="37994"/>
                      <a:pt x="17721" y="37285"/>
                    </a:cubicBezTo>
                    <a:cubicBezTo>
                      <a:pt x="18288" y="35868"/>
                      <a:pt x="18785" y="34426"/>
                      <a:pt x="19257" y="32962"/>
                    </a:cubicBezTo>
                    <a:cubicBezTo>
                      <a:pt x="19730" y="31520"/>
                      <a:pt x="20202" y="30079"/>
                      <a:pt x="20769" y="28661"/>
                    </a:cubicBezTo>
                    <a:cubicBezTo>
                      <a:pt x="21313" y="27244"/>
                      <a:pt x="21903" y="25850"/>
                      <a:pt x="22612" y="24503"/>
                    </a:cubicBezTo>
                    <a:cubicBezTo>
                      <a:pt x="22659" y="24338"/>
                      <a:pt x="22730" y="24196"/>
                      <a:pt x="22801" y="24054"/>
                    </a:cubicBezTo>
                    <a:cubicBezTo>
                      <a:pt x="22848" y="23983"/>
                      <a:pt x="22872" y="23960"/>
                      <a:pt x="22896" y="23912"/>
                    </a:cubicBezTo>
                    <a:lnTo>
                      <a:pt x="22896" y="23912"/>
                    </a:lnTo>
                    <a:cubicBezTo>
                      <a:pt x="22518" y="25401"/>
                      <a:pt x="22163" y="26913"/>
                      <a:pt x="21832" y="28425"/>
                    </a:cubicBezTo>
                    <a:cubicBezTo>
                      <a:pt x="21478" y="30103"/>
                      <a:pt x="21195" y="31827"/>
                      <a:pt x="20982" y="33529"/>
                    </a:cubicBezTo>
                    <a:cubicBezTo>
                      <a:pt x="20793" y="35159"/>
                      <a:pt x="20722" y="36789"/>
                      <a:pt x="20769" y="38396"/>
                    </a:cubicBezTo>
                    <a:cubicBezTo>
                      <a:pt x="20793" y="40003"/>
                      <a:pt x="20982" y="41586"/>
                      <a:pt x="21360" y="43121"/>
                    </a:cubicBezTo>
                    <a:cubicBezTo>
                      <a:pt x="21549" y="43807"/>
                      <a:pt x="21785" y="44492"/>
                      <a:pt x="22140" y="45106"/>
                    </a:cubicBezTo>
                    <a:cubicBezTo>
                      <a:pt x="22447" y="45697"/>
                      <a:pt x="23014" y="46429"/>
                      <a:pt x="23746" y="46476"/>
                    </a:cubicBezTo>
                    <a:cubicBezTo>
                      <a:pt x="23761" y="46477"/>
                      <a:pt x="23776" y="46477"/>
                      <a:pt x="23791" y="46477"/>
                    </a:cubicBezTo>
                    <a:cubicBezTo>
                      <a:pt x="24548" y="46477"/>
                      <a:pt x="25098" y="45897"/>
                      <a:pt x="25353" y="45248"/>
                    </a:cubicBezTo>
                    <a:cubicBezTo>
                      <a:pt x="25684" y="44492"/>
                      <a:pt x="25755" y="43641"/>
                      <a:pt x="25802" y="42838"/>
                    </a:cubicBezTo>
                    <a:cubicBezTo>
                      <a:pt x="25826" y="42034"/>
                      <a:pt x="25755" y="41231"/>
                      <a:pt x="25707" y="40451"/>
                    </a:cubicBezTo>
                    <a:cubicBezTo>
                      <a:pt x="25636" y="39672"/>
                      <a:pt x="25566" y="38939"/>
                      <a:pt x="25447" y="38160"/>
                    </a:cubicBezTo>
                    <a:cubicBezTo>
                      <a:pt x="25211" y="36671"/>
                      <a:pt x="24904" y="35183"/>
                      <a:pt x="24621" y="33670"/>
                    </a:cubicBezTo>
                    <a:cubicBezTo>
                      <a:pt x="24313" y="32206"/>
                      <a:pt x="23983" y="30693"/>
                      <a:pt x="23746" y="29181"/>
                    </a:cubicBezTo>
                    <a:cubicBezTo>
                      <a:pt x="23510" y="27693"/>
                      <a:pt x="23345" y="26181"/>
                      <a:pt x="23274" y="24668"/>
                    </a:cubicBezTo>
                    <a:cubicBezTo>
                      <a:pt x="23274" y="24503"/>
                      <a:pt x="23250" y="24338"/>
                      <a:pt x="23250" y="24172"/>
                    </a:cubicBezTo>
                    <a:lnTo>
                      <a:pt x="23250" y="23983"/>
                    </a:lnTo>
                    <a:cubicBezTo>
                      <a:pt x="23699" y="25495"/>
                      <a:pt x="24148" y="26984"/>
                      <a:pt x="24621" y="28449"/>
                    </a:cubicBezTo>
                    <a:cubicBezTo>
                      <a:pt x="25140" y="30103"/>
                      <a:pt x="25731" y="31733"/>
                      <a:pt x="26416" y="33316"/>
                    </a:cubicBezTo>
                    <a:cubicBezTo>
                      <a:pt x="27054" y="34805"/>
                      <a:pt x="27810" y="36246"/>
                      <a:pt x="28661" y="37640"/>
                    </a:cubicBezTo>
                    <a:cubicBezTo>
                      <a:pt x="29511" y="38963"/>
                      <a:pt x="30456" y="40286"/>
                      <a:pt x="31543" y="41420"/>
                    </a:cubicBezTo>
                    <a:cubicBezTo>
                      <a:pt x="32016" y="41916"/>
                      <a:pt x="32583" y="42389"/>
                      <a:pt x="33197" y="42743"/>
                    </a:cubicBezTo>
                    <a:cubicBezTo>
                      <a:pt x="33619" y="42980"/>
                      <a:pt x="34162" y="43240"/>
                      <a:pt x="34688" y="43240"/>
                    </a:cubicBezTo>
                    <a:cubicBezTo>
                      <a:pt x="34898" y="43240"/>
                      <a:pt x="35105" y="43199"/>
                      <a:pt x="35300" y="43098"/>
                    </a:cubicBezTo>
                    <a:cubicBezTo>
                      <a:pt x="35938" y="42743"/>
                      <a:pt x="36151" y="41940"/>
                      <a:pt x="36080" y="41231"/>
                    </a:cubicBezTo>
                    <a:cubicBezTo>
                      <a:pt x="35985" y="40451"/>
                      <a:pt x="35631" y="39648"/>
                      <a:pt x="35229" y="38939"/>
                    </a:cubicBezTo>
                    <a:cubicBezTo>
                      <a:pt x="34851" y="38230"/>
                      <a:pt x="34402" y="37545"/>
                      <a:pt x="33977" y="36907"/>
                    </a:cubicBezTo>
                    <a:cubicBezTo>
                      <a:pt x="33552" y="36269"/>
                      <a:pt x="33079" y="35655"/>
                      <a:pt x="32607" y="35064"/>
                    </a:cubicBezTo>
                    <a:cubicBezTo>
                      <a:pt x="31661" y="33859"/>
                      <a:pt x="30669" y="32725"/>
                      <a:pt x="29653" y="31591"/>
                    </a:cubicBezTo>
                    <a:cubicBezTo>
                      <a:pt x="28661" y="30433"/>
                      <a:pt x="27645" y="29276"/>
                      <a:pt x="26676" y="28094"/>
                    </a:cubicBezTo>
                    <a:cubicBezTo>
                      <a:pt x="25707" y="26913"/>
                      <a:pt x="24810" y="25708"/>
                      <a:pt x="23983" y="24432"/>
                    </a:cubicBezTo>
                    <a:cubicBezTo>
                      <a:pt x="23888" y="24290"/>
                      <a:pt x="23770" y="24172"/>
                      <a:pt x="23699" y="24030"/>
                    </a:cubicBezTo>
                    <a:lnTo>
                      <a:pt x="23605" y="23841"/>
                    </a:lnTo>
                    <a:lnTo>
                      <a:pt x="23605" y="23841"/>
                    </a:lnTo>
                    <a:cubicBezTo>
                      <a:pt x="24715" y="24928"/>
                      <a:pt x="25849" y="25992"/>
                      <a:pt x="27007" y="27031"/>
                    </a:cubicBezTo>
                    <a:cubicBezTo>
                      <a:pt x="28306" y="28189"/>
                      <a:pt x="29630" y="29299"/>
                      <a:pt x="31024" y="30339"/>
                    </a:cubicBezTo>
                    <a:cubicBezTo>
                      <a:pt x="32323" y="31308"/>
                      <a:pt x="33693" y="32206"/>
                      <a:pt x="35111" y="32962"/>
                    </a:cubicBezTo>
                    <a:cubicBezTo>
                      <a:pt x="36529" y="33718"/>
                      <a:pt x="37994" y="34356"/>
                      <a:pt x="39529" y="34805"/>
                    </a:cubicBezTo>
                    <a:cubicBezTo>
                      <a:pt x="40191" y="34994"/>
                      <a:pt x="40900" y="35135"/>
                      <a:pt x="41609" y="35135"/>
                    </a:cubicBezTo>
                    <a:cubicBezTo>
                      <a:pt x="42341" y="35135"/>
                      <a:pt x="43215" y="35041"/>
                      <a:pt x="43641" y="34379"/>
                    </a:cubicBezTo>
                    <a:cubicBezTo>
                      <a:pt x="44042" y="33741"/>
                      <a:pt x="43806" y="32962"/>
                      <a:pt x="43357" y="32371"/>
                    </a:cubicBezTo>
                    <a:cubicBezTo>
                      <a:pt x="42884" y="31733"/>
                      <a:pt x="42176" y="31237"/>
                      <a:pt x="41514" y="30788"/>
                    </a:cubicBezTo>
                    <a:cubicBezTo>
                      <a:pt x="40829" y="30363"/>
                      <a:pt x="40120" y="30008"/>
                      <a:pt x="39388" y="29654"/>
                    </a:cubicBezTo>
                    <a:cubicBezTo>
                      <a:pt x="38702" y="29347"/>
                      <a:pt x="37994" y="29039"/>
                      <a:pt x="37285" y="28756"/>
                    </a:cubicBezTo>
                    <a:cubicBezTo>
                      <a:pt x="35867" y="28189"/>
                      <a:pt x="34426" y="27693"/>
                      <a:pt x="32961" y="27220"/>
                    </a:cubicBezTo>
                    <a:cubicBezTo>
                      <a:pt x="31520" y="26748"/>
                      <a:pt x="30078" y="26275"/>
                      <a:pt x="28661" y="25708"/>
                    </a:cubicBezTo>
                    <a:cubicBezTo>
                      <a:pt x="27243" y="25165"/>
                      <a:pt x="25849" y="24574"/>
                      <a:pt x="24502" y="23865"/>
                    </a:cubicBezTo>
                    <a:cubicBezTo>
                      <a:pt x="24337" y="23818"/>
                      <a:pt x="24195" y="23747"/>
                      <a:pt x="24053" y="23676"/>
                    </a:cubicBezTo>
                    <a:cubicBezTo>
                      <a:pt x="23983" y="23629"/>
                      <a:pt x="23959" y="23605"/>
                      <a:pt x="23912" y="23582"/>
                    </a:cubicBezTo>
                    <a:lnTo>
                      <a:pt x="23912" y="23582"/>
                    </a:lnTo>
                    <a:cubicBezTo>
                      <a:pt x="25400" y="23960"/>
                      <a:pt x="26912" y="24314"/>
                      <a:pt x="28425" y="24645"/>
                    </a:cubicBezTo>
                    <a:cubicBezTo>
                      <a:pt x="30102" y="24999"/>
                      <a:pt x="31827" y="25283"/>
                      <a:pt x="33528" y="25495"/>
                    </a:cubicBezTo>
                    <a:cubicBezTo>
                      <a:pt x="34832" y="25647"/>
                      <a:pt x="36137" y="25722"/>
                      <a:pt x="37429" y="25722"/>
                    </a:cubicBezTo>
                    <a:cubicBezTo>
                      <a:pt x="37752" y="25722"/>
                      <a:pt x="38074" y="25717"/>
                      <a:pt x="38395" y="25708"/>
                    </a:cubicBezTo>
                    <a:cubicBezTo>
                      <a:pt x="40002" y="25684"/>
                      <a:pt x="41585" y="25495"/>
                      <a:pt x="43121" y="25117"/>
                    </a:cubicBezTo>
                    <a:cubicBezTo>
                      <a:pt x="43806" y="24928"/>
                      <a:pt x="44491" y="24692"/>
                      <a:pt x="45105" y="24338"/>
                    </a:cubicBezTo>
                    <a:cubicBezTo>
                      <a:pt x="45696" y="24030"/>
                      <a:pt x="46429" y="23463"/>
                      <a:pt x="46476" y="22731"/>
                    </a:cubicBezTo>
                    <a:cubicBezTo>
                      <a:pt x="46499" y="21951"/>
                      <a:pt x="45909" y="21384"/>
                      <a:pt x="45247" y="21124"/>
                    </a:cubicBezTo>
                    <a:cubicBezTo>
                      <a:pt x="44491" y="20794"/>
                      <a:pt x="43641" y="20723"/>
                      <a:pt x="42837" y="20675"/>
                    </a:cubicBezTo>
                    <a:cubicBezTo>
                      <a:pt x="42727" y="20672"/>
                      <a:pt x="42618" y="20671"/>
                      <a:pt x="42508" y="20671"/>
                    </a:cubicBezTo>
                    <a:cubicBezTo>
                      <a:pt x="41815" y="20671"/>
                      <a:pt x="41124" y="20729"/>
                      <a:pt x="40451" y="20770"/>
                    </a:cubicBezTo>
                    <a:cubicBezTo>
                      <a:pt x="39671" y="20841"/>
                      <a:pt x="38939" y="20912"/>
                      <a:pt x="38159" y="21030"/>
                    </a:cubicBezTo>
                    <a:cubicBezTo>
                      <a:pt x="36670" y="21266"/>
                      <a:pt x="35182" y="21573"/>
                      <a:pt x="33670" y="21857"/>
                    </a:cubicBezTo>
                    <a:cubicBezTo>
                      <a:pt x="32205" y="22164"/>
                      <a:pt x="30693" y="22495"/>
                      <a:pt x="29181" y="22731"/>
                    </a:cubicBezTo>
                    <a:cubicBezTo>
                      <a:pt x="27692" y="22967"/>
                      <a:pt x="26180" y="23133"/>
                      <a:pt x="24668" y="23204"/>
                    </a:cubicBezTo>
                    <a:cubicBezTo>
                      <a:pt x="24502" y="23204"/>
                      <a:pt x="24337" y="23227"/>
                      <a:pt x="24172" y="23227"/>
                    </a:cubicBezTo>
                    <a:lnTo>
                      <a:pt x="23983" y="23227"/>
                    </a:lnTo>
                    <a:cubicBezTo>
                      <a:pt x="25495" y="22778"/>
                      <a:pt x="26983" y="22329"/>
                      <a:pt x="28448" y="21857"/>
                    </a:cubicBezTo>
                    <a:cubicBezTo>
                      <a:pt x="30102" y="21337"/>
                      <a:pt x="31732" y="20746"/>
                      <a:pt x="33315" y="20061"/>
                    </a:cubicBezTo>
                    <a:cubicBezTo>
                      <a:pt x="34804" y="19423"/>
                      <a:pt x="36245" y="18667"/>
                      <a:pt x="37639" y="17816"/>
                    </a:cubicBezTo>
                    <a:cubicBezTo>
                      <a:pt x="38962" y="16966"/>
                      <a:pt x="40285" y="16021"/>
                      <a:pt x="41420" y="14934"/>
                    </a:cubicBezTo>
                    <a:cubicBezTo>
                      <a:pt x="41916" y="14461"/>
                      <a:pt x="42388" y="13894"/>
                      <a:pt x="42743" y="13280"/>
                    </a:cubicBezTo>
                    <a:cubicBezTo>
                      <a:pt x="43074" y="12689"/>
                      <a:pt x="43452" y="11862"/>
                      <a:pt x="43097" y="11177"/>
                    </a:cubicBezTo>
                    <a:cubicBezTo>
                      <a:pt x="42789" y="10601"/>
                      <a:pt x="42140" y="10383"/>
                      <a:pt x="41510" y="10383"/>
                    </a:cubicBezTo>
                    <a:cubicBezTo>
                      <a:pt x="41416" y="10383"/>
                      <a:pt x="41322" y="10388"/>
                      <a:pt x="41231" y="10397"/>
                    </a:cubicBezTo>
                    <a:cubicBezTo>
                      <a:pt x="40451" y="10492"/>
                      <a:pt x="39648" y="10846"/>
                      <a:pt x="38939" y="11224"/>
                    </a:cubicBezTo>
                    <a:cubicBezTo>
                      <a:pt x="38230" y="11626"/>
                      <a:pt x="37545" y="12051"/>
                      <a:pt x="36907" y="12500"/>
                    </a:cubicBezTo>
                    <a:cubicBezTo>
                      <a:pt x="36269" y="12926"/>
                      <a:pt x="35655" y="13398"/>
                      <a:pt x="35064" y="13871"/>
                    </a:cubicBezTo>
                    <a:cubicBezTo>
                      <a:pt x="33859" y="14816"/>
                      <a:pt x="32725" y="15808"/>
                      <a:pt x="31591" y="16824"/>
                    </a:cubicBezTo>
                    <a:cubicBezTo>
                      <a:pt x="30433" y="17816"/>
                      <a:pt x="29275" y="18832"/>
                      <a:pt x="28094" y="19801"/>
                    </a:cubicBezTo>
                    <a:cubicBezTo>
                      <a:pt x="26912" y="20770"/>
                      <a:pt x="25707" y="21668"/>
                      <a:pt x="24431" y="22495"/>
                    </a:cubicBezTo>
                    <a:cubicBezTo>
                      <a:pt x="24290" y="22566"/>
                      <a:pt x="24172" y="22684"/>
                      <a:pt x="24030" y="22778"/>
                    </a:cubicBezTo>
                    <a:lnTo>
                      <a:pt x="23841" y="22873"/>
                    </a:lnTo>
                    <a:cubicBezTo>
                      <a:pt x="24928" y="21739"/>
                      <a:pt x="25991" y="20628"/>
                      <a:pt x="27031" y="19470"/>
                    </a:cubicBezTo>
                    <a:cubicBezTo>
                      <a:pt x="28188" y="18171"/>
                      <a:pt x="29299" y="16848"/>
                      <a:pt x="30338" y="15454"/>
                    </a:cubicBezTo>
                    <a:cubicBezTo>
                      <a:pt x="31307" y="14154"/>
                      <a:pt x="32205" y="12760"/>
                      <a:pt x="32961" y="11343"/>
                    </a:cubicBezTo>
                    <a:cubicBezTo>
                      <a:pt x="33717" y="9925"/>
                      <a:pt x="34355" y="8484"/>
                      <a:pt x="34804" y="6948"/>
                    </a:cubicBezTo>
                    <a:cubicBezTo>
                      <a:pt x="35017" y="6263"/>
                      <a:pt x="35135" y="5554"/>
                      <a:pt x="35135" y="4845"/>
                    </a:cubicBezTo>
                    <a:cubicBezTo>
                      <a:pt x="35135" y="4136"/>
                      <a:pt x="35040" y="3262"/>
                      <a:pt x="34379" y="2837"/>
                    </a:cubicBezTo>
                    <a:cubicBezTo>
                      <a:pt x="34164" y="2704"/>
                      <a:pt x="33925" y="2647"/>
                      <a:pt x="33683" y="2647"/>
                    </a:cubicBezTo>
                    <a:cubicBezTo>
                      <a:pt x="33234" y="2647"/>
                      <a:pt x="32771" y="2844"/>
                      <a:pt x="32418" y="3120"/>
                    </a:cubicBezTo>
                    <a:cubicBezTo>
                      <a:pt x="31756" y="3593"/>
                      <a:pt x="31260" y="4302"/>
                      <a:pt x="30811" y="4963"/>
                    </a:cubicBezTo>
                    <a:cubicBezTo>
                      <a:pt x="30409" y="5648"/>
                      <a:pt x="30031" y="6357"/>
                      <a:pt x="29700" y="7090"/>
                    </a:cubicBezTo>
                    <a:cubicBezTo>
                      <a:pt x="29370" y="7775"/>
                      <a:pt x="29062" y="8484"/>
                      <a:pt x="28779" y="9193"/>
                    </a:cubicBezTo>
                    <a:cubicBezTo>
                      <a:pt x="28212" y="10610"/>
                      <a:pt x="27716" y="12051"/>
                      <a:pt x="27243" y="13516"/>
                    </a:cubicBezTo>
                    <a:cubicBezTo>
                      <a:pt x="26771" y="14958"/>
                      <a:pt x="26298" y="16399"/>
                      <a:pt x="25731" y="17816"/>
                    </a:cubicBezTo>
                    <a:cubicBezTo>
                      <a:pt x="25211" y="19234"/>
                      <a:pt x="24621" y="20628"/>
                      <a:pt x="23912" y="21975"/>
                    </a:cubicBezTo>
                    <a:cubicBezTo>
                      <a:pt x="23841" y="22140"/>
                      <a:pt x="23794" y="22282"/>
                      <a:pt x="23699" y="22424"/>
                    </a:cubicBezTo>
                    <a:cubicBezTo>
                      <a:pt x="23675" y="22495"/>
                      <a:pt x="23628" y="22518"/>
                      <a:pt x="23605" y="22566"/>
                    </a:cubicBezTo>
                    <a:cubicBezTo>
                      <a:pt x="23983" y="21077"/>
                      <a:pt x="24337" y="19565"/>
                      <a:pt x="24668" y="18053"/>
                    </a:cubicBezTo>
                    <a:cubicBezTo>
                      <a:pt x="25022" y="16375"/>
                      <a:pt x="25329" y="14650"/>
                      <a:pt x="25518" y="12949"/>
                    </a:cubicBezTo>
                    <a:cubicBezTo>
                      <a:pt x="25707" y="11319"/>
                      <a:pt x="25802" y="9689"/>
                      <a:pt x="25731" y="8082"/>
                    </a:cubicBezTo>
                    <a:cubicBezTo>
                      <a:pt x="25707" y="6475"/>
                      <a:pt x="25518" y="4892"/>
                      <a:pt x="25140" y="3357"/>
                    </a:cubicBezTo>
                    <a:cubicBezTo>
                      <a:pt x="24975" y="2671"/>
                      <a:pt x="24739" y="1986"/>
                      <a:pt x="24384" y="1372"/>
                    </a:cubicBezTo>
                    <a:cubicBezTo>
                      <a:pt x="24053" y="781"/>
                      <a:pt x="23486" y="49"/>
                      <a:pt x="22754" y="1"/>
                    </a:cubicBezTo>
                    <a:cubicBezTo>
                      <a:pt x="22739" y="1"/>
                      <a:pt x="22724" y="1"/>
                      <a:pt x="22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9"/>
              <p:cNvSpPr/>
              <p:nvPr/>
            </p:nvSpPr>
            <p:spPr>
              <a:xfrm>
                <a:off x="516925" y="1697675"/>
                <a:ext cx="1082150" cy="1079575"/>
              </a:xfrm>
              <a:custGeom>
                <a:avLst/>
                <a:gdLst/>
                <a:ahLst/>
                <a:cxnLst/>
                <a:rect l="l" t="t" r="r" b="b"/>
                <a:pathLst>
                  <a:path w="43286" h="43183" extrusionOk="0">
                    <a:moveTo>
                      <a:pt x="21608" y="1108"/>
                    </a:moveTo>
                    <a:cubicBezTo>
                      <a:pt x="21541" y="1108"/>
                      <a:pt x="21477" y="1155"/>
                      <a:pt x="21477" y="1253"/>
                    </a:cubicBezTo>
                    <a:cubicBezTo>
                      <a:pt x="21548" y="2009"/>
                      <a:pt x="21666" y="2742"/>
                      <a:pt x="21761" y="3521"/>
                    </a:cubicBezTo>
                    <a:cubicBezTo>
                      <a:pt x="21832" y="4277"/>
                      <a:pt x="21903" y="5057"/>
                      <a:pt x="21950" y="5813"/>
                    </a:cubicBezTo>
                    <a:cubicBezTo>
                      <a:pt x="22068" y="7325"/>
                      <a:pt x="22163" y="8861"/>
                      <a:pt x="22186" y="10373"/>
                    </a:cubicBezTo>
                    <a:cubicBezTo>
                      <a:pt x="22186" y="10775"/>
                      <a:pt x="22234" y="11224"/>
                      <a:pt x="22234" y="11649"/>
                    </a:cubicBezTo>
                    <a:cubicBezTo>
                      <a:pt x="22234" y="11885"/>
                      <a:pt x="22234" y="12074"/>
                      <a:pt x="22257" y="12311"/>
                    </a:cubicBezTo>
                    <a:cubicBezTo>
                      <a:pt x="22281" y="12547"/>
                      <a:pt x="22304" y="12760"/>
                      <a:pt x="22304" y="12996"/>
                    </a:cubicBezTo>
                    <a:cubicBezTo>
                      <a:pt x="22304" y="12618"/>
                      <a:pt x="22399" y="12240"/>
                      <a:pt x="22423" y="11814"/>
                    </a:cubicBezTo>
                    <a:cubicBezTo>
                      <a:pt x="22470" y="11436"/>
                      <a:pt x="22470" y="11082"/>
                      <a:pt x="22470" y="10680"/>
                    </a:cubicBezTo>
                    <a:cubicBezTo>
                      <a:pt x="22470" y="9924"/>
                      <a:pt x="22470" y="9145"/>
                      <a:pt x="22423" y="8388"/>
                    </a:cubicBezTo>
                    <a:cubicBezTo>
                      <a:pt x="22375" y="6853"/>
                      <a:pt x="22257" y="5317"/>
                      <a:pt x="22115" y="3805"/>
                    </a:cubicBezTo>
                    <a:cubicBezTo>
                      <a:pt x="22021" y="2954"/>
                      <a:pt x="21950" y="2080"/>
                      <a:pt x="21761" y="1229"/>
                    </a:cubicBezTo>
                    <a:cubicBezTo>
                      <a:pt x="21738" y="1149"/>
                      <a:pt x="21671" y="1108"/>
                      <a:pt x="21608" y="1108"/>
                    </a:cubicBezTo>
                    <a:close/>
                    <a:moveTo>
                      <a:pt x="11434" y="3851"/>
                    </a:moveTo>
                    <a:cubicBezTo>
                      <a:pt x="11349" y="3851"/>
                      <a:pt x="11267" y="3940"/>
                      <a:pt x="11318" y="4041"/>
                    </a:cubicBezTo>
                    <a:cubicBezTo>
                      <a:pt x="11743" y="4679"/>
                      <a:pt x="12239" y="5293"/>
                      <a:pt x="12688" y="5884"/>
                    </a:cubicBezTo>
                    <a:cubicBezTo>
                      <a:pt x="13113" y="6498"/>
                      <a:pt x="13586" y="7113"/>
                      <a:pt x="14011" y="7774"/>
                    </a:cubicBezTo>
                    <a:cubicBezTo>
                      <a:pt x="14862" y="9003"/>
                      <a:pt x="15689" y="10279"/>
                      <a:pt x="16492" y="11578"/>
                    </a:cubicBezTo>
                    <a:cubicBezTo>
                      <a:pt x="16728" y="11933"/>
                      <a:pt x="16941" y="12311"/>
                      <a:pt x="17177" y="12665"/>
                    </a:cubicBezTo>
                    <a:cubicBezTo>
                      <a:pt x="17295" y="12854"/>
                      <a:pt x="17414" y="13067"/>
                      <a:pt x="17532" y="13232"/>
                    </a:cubicBezTo>
                    <a:cubicBezTo>
                      <a:pt x="17650" y="13421"/>
                      <a:pt x="17792" y="13586"/>
                      <a:pt x="17910" y="13799"/>
                    </a:cubicBezTo>
                    <a:cubicBezTo>
                      <a:pt x="17744" y="13445"/>
                      <a:pt x="17579" y="13090"/>
                      <a:pt x="17414" y="12736"/>
                    </a:cubicBezTo>
                    <a:lnTo>
                      <a:pt x="16870" y="11767"/>
                    </a:lnTo>
                    <a:cubicBezTo>
                      <a:pt x="16492" y="11082"/>
                      <a:pt x="16114" y="10420"/>
                      <a:pt x="15689" y="9782"/>
                    </a:cubicBezTo>
                    <a:cubicBezTo>
                      <a:pt x="14862" y="8483"/>
                      <a:pt x="14011" y="7207"/>
                      <a:pt x="13113" y="5978"/>
                    </a:cubicBezTo>
                    <a:cubicBezTo>
                      <a:pt x="12617" y="5270"/>
                      <a:pt x="12121" y="4561"/>
                      <a:pt x="11530" y="3899"/>
                    </a:cubicBezTo>
                    <a:cubicBezTo>
                      <a:pt x="11503" y="3865"/>
                      <a:pt x="11468" y="3851"/>
                      <a:pt x="11434" y="3851"/>
                    </a:cubicBezTo>
                    <a:close/>
                    <a:moveTo>
                      <a:pt x="31792" y="3820"/>
                    </a:moveTo>
                    <a:cubicBezTo>
                      <a:pt x="31750" y="3820"/>
                      <a:pt x="31709" y="3835"/>
                      <a:pt x="31685" y="3876"/>
                    </a:cubicBezTo>
                    <a:cubicBezTo>
                      <a:pt x="31354" y="4537"/>
                      <a:pt x="31047" y="5270"/>
                      <a:pt x="30763" y="5978"/>
                    </a:cubicBezTo>
                    <a:cubicBezTo>
                      <a:pt x="30456" y="6687"/>
                      <a:pt x="30149" y="7396"/>
                      <a:pt x="29818" y="8058"/>
                    </a:cubicBezTo>
                    <a:cubicBezTo>
                      <a:pt x="29156" y="9428"/>
                      <a:pt x="28495" y="10775"/>
                      <a:pt x="27739" y="12122"/>
                    </a:cubicBezTo>
                    <a:cubicBezTo>
                      <a:pt x="27550" y="12500"/>
                      <a:pt x="27337" y="12854"/>
                      <a:pt x="27124" y="13232"/>
                    </a:cubicBezTo>
                    <a:cubicBezTo>
                      <a:pt x="27006" y="13445"/>
                      <a:pt x="26912" y="13610"/>
                      <a:pt x="26841" y="13823"/>
                    </a:cubicBezTo>
                    <a:cubicBezTo>
                      <a:pt x="26762" y="14000"/>
                      <a:pt x="26683" y="14178"/>
                      <a:pt x="26591" y="14328"/>
                    </a:cubicBezTo>
                    <a:lnTo>
                      <a:pt x="26591" y="14328"/>
                    </a:lnTo>
                    <a:cubicBezTo>
                      <a:pt x="26792" y="14032"/>
                      <a:pt x="27025" y="13768"/>
                      <a:pt x="27219" y="13445"/>
                    </a:cubicBezTo>
                    <a:cubicBezTo>
                      <a:pt x="27432" y="13114"/>
                      <a:pt x="27621" y="12783"/>
                      <a:pt x="27810" y="12500"/>
                    </a:cubicBezTo>
                    <a:cubicBezTo>
                      <a:pt x="28188" y="11838"/>
                      <a:pt x="28566" y="11176"/>
                      <a:pt x="28920" y="10491"/>
                    </a:cubicBezTo>
                    <a:cubicBezTo>
                      <a:pt x="29629" y="9121"/>
                      <a:pt x="30314" y="7751"/>
                      <a:pt x="30928" y="6357"/>
                    </a:cubicBezTo>
                    <a:cubicBezTo>
                      <a:pt x="31283" y="5553"/>
                      <a:pt x="31685" y="4750"/>
                      <a:pt x="31944" y="3923"/>
                    </a:cubicBezTo>
                    <a:cubicBezTo>
                      <a:pt x="31960" y="3876"/>
                      <a:pt x="31874" y="3820"/>
                      <a:pt x="31792" y="3820"/>
                    </a:cubicBezTo>
                    <a:close/>
                    <a:moveTo>
                      <a:pt x="26591" y="14328"/>
                    </a:moveTo>
                    <a:cubicBezTo>
                      <a:pt x="26571" y="14356"/>
                      <a:pt x="26552" y="14384"/>
                      <a:pt x="26534" y="14413"/>
                    </a:cubicBezTo>
                    <a:cubicBezTo>
                      <a:pt x="26553" y="14386"/>
                      <a:pt x="26572" y="14357"/>
                      <a:pt x="26591" y="14328"/>
                    </a:cubicBezTo>
                    <a:close/>
                    <a:moveTo>
                      <a:pt x="19841" y="4098"/>
                    </a:moveTo>
                    <a:cubicBezTo>
                      <a:pt x="19742" y="4098"/>
                      <a:pt x="19644" y="4187"/>
                      <a:pt x="19658" y="4325"/>
                    </a:cubicBezTo>
                    <a:cubicBezTo>
                      <a:pt x="19824" y="5695"/>
                      <a:pt x="20036" y="7089"/>
                      <a:pt x="20249" y="8483"/>
                    </a:cubicBezTo>
                    <a:cubicBezTo>
                      <a:pt x="20461" y="9853"/>
                      <a:pt x="20627" y="11247"/>
                      <a:pt x="20863" y="12641"/>
                    </a:cubicBezTo>
                    <a:cubicBezTo>
                      <a:pt x="20981" y="13445"/>
                      <a:pt x="21170" y="14201"/>
                      <a:pt x="21288" y="15004"/>
                    </a:cubicBezTo>
                    <a:cubicBezTo>
                      <a:pt x="21218" y="14295"/>
                      <a:pt x="21194" y="13586"/>
                      <a:pt x="21123" y="12901"/>
                    </a:cubicBezTo>
                    <a:cubicBezTo>
                      <a:pt x="21076" y="12192"/>
                      <a:pt x="20981" y="11507"/>
                      <a:pt x="20887" y="10822"/>
                    </a:cubicBezTo>
                    <a:lnTo>
                      <a:pt x="20367" y="6640"/>
                    </a:lnTo>
                    <a:cubicBezTo>
                      <a:pt x="20249" y="5860"/>
                      <a:pt x="20154" y="5057"/>
                      <a:pt x="20013" y="4254"/>
                    </a:cubicBezTo>
                    <a:cubicBezTo>
                      <a:pt x="19983" y="4145"/>
                      <a:pt x="19912" y="4098"/>
                      <a:pt x="19841" y="4098"/>
                    </a:cubicBezTo>
                    <a:close/>
                    <a:moveTo>
                      <a:pt x="28734" y="5501"/>
                    </a:moveTo>
                    <a:cubicBezTo>
                      <a:pt x="28660" y="5501"/>
                      <a:pt x="28581" y="5537"/>
                      <a:pt x="28542" y="5624"/>
                    </a:cubicBezTo>
                    <a:cubicBezTo>
                      <a:pt x="27975" y="6924"/>
                      <a:pt x="27479" y="8223"/>
                      <a:pt x="26983" y="9523"/>
                    </a:cubicBezTo>
                    <a:cubicBezTo>
                      <a:pt x="26439" y="10822"/>
                      <a:pt x="25943" y="12122"/>
                      <a:pt x="25447" y="13421"/>
                    </a:cubicBezTo>
                    <a:cubicBezTo>
                      <a:pt x="25140" y="14154"/>
                      <a:pt x="24903" y="14910"/>
                      <a:pt x="24620" y="15666"/>
                    </a:cubicBezTo>
                    <a:cubicBezTo>
                      <a:pt x="24903" y="15004"/>
                      <a:pt x="25234" y="14390"/>
                      <a:pt x="25518" y="13728"/>
                    </a:cubicBezTo>
                    <a:cubicBezTo>
                      <a:pt x="25825" y="13090"/>
                      <a:pt x="26108" y="12476"/>
                      <a:pt x="26392" y="11814"/>
                    </a:cubicBezTo>
                    <a:cubicBezTo>
                      <a:pt x="26912" y="10515"/>
                      <a:pt x="27479" y="9215"/>
                      <a:pt x="28022" y="7916"/>
                    </a:cubicBezTo>
                    <a:cubicBezTo>
                      <a:pt x="28306" y="7183"/>
                      <a:pt x="28637" y="6451"/>
                      <a:pt x="28896" y="5671"/>
                    </a:cubicBezTo>
                    <a:cubicBezTo>
                      <a:pt x="28938" y="5574"/>
                      <a:pt x="28841" y="5501"/>
                      <a:pt x="28734" y="5501"/>
                    </a:cubicBezTo>
                    <a:close/>
                    <a:moveTo>
                      <a:pt x="11399" y="7327"/>
                    </a:moveTo>
                    <a:cubicBezTo>
                      <a:pt x="11290" y="7327"/>
                      <a:pt x="11183" y="7492"/>
                      <a:pt x="11270" y="7632"/>
                    </a:cubicBezTo>
                    <a:cubicBezTo>
                      <a:pt x="12097" y="8743"/>
                      <a:pt x="12972" y="9830"/>
                      <a:pt x="13869" y="10940"/>
                    </a:cubicBezTo>
                    <a:cubicBezTo>
                      <a:pt x="14720" y="12027"/>
                      <a:pt x="15618" y="13138"/>
                      <a:pt x="16468" y="14248"/>
                    </a:cubicBezTo>
                    <a:cubicBezTo>
                      <a:pt x="16965" y="14862"/>
                      <a:pt x="17508" y="15453"/>
                      <a:pt x="18004" y="16067"/>
                    </a:cubicBezTo>
                    <a:cubicBezTo>
                      <a:pt x="17579" y="15477"/>
                      <a:pt x="17201" y="14886"/>
                      <a:pt x="16823" y="14319"/>
                    </a:cubicBezTo>
                    <a:cubicBezTo>
                      <a:pt x="16398" y="13775"/>
                      <a:pt x="15996" y="13185"/>
                      <a:pt x="15571" y="12618"/>
                    </a:cubicBezTo>
                    <a:cubicBezTo>
                      <a:pt x="14720" y="11484"/>
                      <a:pt x="13869" y="10373"/>
                      <a:pt x="13019" y="9286"/>
                    </a:cubicBezTo>
                    <a:cubicBezTo>
                      <a:pt x="12499" y="8648"/>
                      <a:pt x="12026" y="8010"/>
                      <a:pt x="11507" y="7396"/>
                    </a:cubicBezTo>
                    <a:cubicBezTo>
                      <a:pt x="11476" y="7347"/>
                      <a:pt x="11437" y="7327"/>
                      <a:pt x="11399" y="7327"/>
                    </a:cubicBezTo>
                    <a:close/>
                    <a:moveTo>
                      <a:pt x="3983" y="11269"/>
                    </a:moveTo>
                    <a:cubicBezTo>
                      <a:pt x="3912" y="11269"/>
                      <a:pt x="3811" y="11487"/>
                      <a:pt x="3946" y="11555"/>
                    </a:cubicBezTo>
                    <a:cubicBezTo>
                      <a:pt x="4631" y="11885"/>
                      <a:pt x="5340" y="12169"/>
                      <a:pt x="6049" y="12476"/>
                    </a:cubicBezTo>
                    <a:cubicBezTo>
                      <a:pt x="6758" y="12760"/>
                      <a:pt x="7466" y="13090"/>
                      <a:pt x="8128" y="13421"/>
                    </a:cubicBezTo>
                    <a:cubicBezTo>
                      <a:pt x="9498" y="14059"/>
                      <a:pt x="10845" y="14744"/>
                      <a:pt x="12192" y="15477"/>
                    </a:cubicBezTo>
                    <a:cubicBezTo>
                      <a:pt x="12570" y="15689"/>
                      <a:pt x="12924" y="15902"/>
                      <a:pt x="13302" y="16091"/>
                    </a:cubicBezTo>
                    <a:cubicBezTo>
                      <a:pt x="13515" y="16209"/>
                      <a:pt x="13680" y="16304"/>
                      <a:pt x="13893" y="16398"/>
                    </a:cubicBezTo>
                    <a:cubicBezTo>
                      <a:pt x="14071" y="16457"/>
                      <a:pt x="14249" y="16533"/>
                      <a:pt x="14399" y="16626"/>
                    </a:cubicBezTo>
                    <a:lnTo>
                      <a:pt x="14399" y="16626"/>
                    </a:lnTo>
                    <a:cubicBezTo>
                      <a:pt x="14104" y="16425"/>
                      <a:pt x="13839" y="16193"/>
                      <a:pt x="13515" y="16020"/>
                    </a:cubicBezTo>
                    <a:cubicBezTo>
                      <a:pt x="13184" y="15807"/>
                      <a:pt x="12853" y="15595"/>
                      <a:pt x="12570" y="15429"/>
                    </a:cubicBezTo>
                    <a:cubicBezTo>
                      <a:pt x="11908" y="15028"/>
                      <a:pt x="11247" y="14650"/>
                      <a:pt x="10562" y="14295"/>
                    </a:cubicBezTo>
                    <a:cubicBezTo>
                      <a:pt x="9191" y="13586"/>
                      <a:pt x="7821" y="12901"/>
                      <a:pt x="6427" y="12287"/>
                    </a:cubicBezTo>
                    <a:cubicBezTo>
                      <a:pt x="5623" y="11933"/>
                      <a:pt x="4820" y="11555"/>
                      <a:pt x="3993" y="11271"/>
                    </a:cubicBezTo>
                    <a:cubicBezTo>
                      <a:pt x="3990" y="11270"/>
                      <a:pt x="3986" y="11269"/>
                      <a:pt x="3983" y="11269"/>
                    </a:cubicBezTo>
                    <a:close/>
                    <a:moveTo>
                      <a:pt x="14399" y="16626"/>
                    </a:moveTo>
                    <a:cubicBezTo>
                      <a:pt x="14427" y="16645"/>
                      <a:pt x="14455" y="16663"/>
                      <a:pt x="14484" y="16682"/>
                    </a:cubicBezTo>
                    <a:cubicBezTo>
                      <a:pt x="14457" y="16662"/>
                      <a:pt x="14429" y="16644"/>
                      <a:pt x="14399" y="16626"/>
                    </a:cubicBezTo>
                    <a:close/>
                    <a:moveTo>
                      <a:pt x="39263" y="11271"/>
                    </a:moveTo>
                    <a:cubicBezTo>
                      <a:pt x="39241" y="11271"/>
                      <a:pt x="39219" y="11278"/>
                      <a:pt x="39198" y="11295"/>
                    </a:cubicBezTo>
                    <a:cubicBezTo>
                      <a:pt x="38584" y="11696"/>
                      <a:pt x="37969" y="12192"/>
                      <a:pt x="37379" y="12641"/>
                    </a:cubicBezTo>
                    <a:cubicBezTo>
                      <a:pt x="36764" y="13090"/>
                      <a:pt x="36126" y="13563"/>
                      <a:pt x="35489" y="13965"/>
                    </a:cubicBezTo>
                    <a:cubicBezTo>
                      <a:pt x="34236" y="14839"/>
                      <a:pt x="32984" y="15666"/>
                      <a:pt x="31685" y="16445"/>
                    </a:cubicBezTo>
                    <a:cubicBezTo>
                      <a:pt x="31330" y="16682"/>
                      <a:pt x="30928" y="16894"/>
                      <a:pt x="30574" y="17131"/>
                    </a:cubicBezTo>
                    <a:cubicBezTo>
                      <a:pt x="30409" y="17249"/>
                      <a:pt x="30196" y="17367"/>
                      <a:pt x="30031" y="17485"/>
                    </a:cubicBezTo>
                    <a:cubicBezTo>
                      <a:pt x="29842" y="17603"/>
                      <a:pt x="29676" y="17745"/>
                      <a:pt x="29464" y="17863"/>
                    </a:cubicBezTo>
                    <a:cubicBezTo>
                      <a:pt x="29818" y="17698"/>
                      <a:pt x="30172" y="17556"/>
                      <a:pt x="30527" y="17367"/>
                    </a:cubicBezTo>
                    <a:lnTo>
                      <a:pt x="31495" y="16847"/>
                    </a:lnTo>
                    <a:cubicBezTo>
                      <a:pt x="32181" y="16445"/>
                      <a:pt x="32819" y="16067"/>
                      <a:pt x="33480" y="15666"/>
                    </a:cubicBezTo>
                    <a:cubicBezTo>
                      <a:pt x="34780" y="14839"/>
                      <a:pt x="36032" y="13965"/>
                      <a:pt x="37284" y="13090"/>
                    </a:cubicBezTo>
                    <a:cubicBezTo>
                      <a:pt x="37993" y="12594"/>
                      <a:pt x="38702" y="12074"/>
                      <a:pt x="39363" y="11484"/>
                    </a:cubicBezTo>
                    <a:cubicBezTo>
                      <a:pt x="39461" y="11425"/>
                      <a:pt x="39366" y="11271"/>
                      <a:pt x="39263" y="11271"/>
                    </a:cubicBezTo>
                    <a:close/>
                    <a:moveTo>
                      <a:pt x="22479" y="1335"/>
                    </a:moveTo>
                    <a:cubicBezTo>
                      <a:pt x="22402" y="1335"/>
                      <a:pt x="22261" y="1420"/>
                      <a:pt x="22281" y="1537"/>
                    </a:cubicBezTo>
                    <a:cubicBezTo>
                      <a:pt x="22352" y="1796"/>
                      <a:pt x="22399" y="2080"/>
                      <a:pt x="22470" y="2316"/>
                    </a:cubicBezTo>
                    <a:cubicBezTo>
                      <a:pt x="22517" y="2576"/>
                      <a:pt x="22588" y="2836"/>
                      <a:pt x="22635" y="3072"/>
                    </a:cubicBezTo>
                    <a:cubicBezTo>
                      <a:pt x="22730" y="3616"/>
                      <a:pt x="22777" y="4112"/>
                      <a:pt x="22848" y="4632"/>
                    </a:cubicBezTo>
                    <a:cubicBezTo>
                      <a:pt x="22942" y="5695"/>
                      <a:pt x="22966" y="6805"/>
                      <a:pt x="22966" y="7869"/>
                    </a:cubicBezTo>
                    <a:cubicBezTo>
                      <a:pt x="22966" y="10019"/>
                      <a:pt x="22848" y="12169"/>
                      <a:pt x="22588" y="14295"/>
                    </a:cubicBezTo>
                    <a:cubicBezTo>
                      <a:pt x="22517" y="14886"/>
                      <a:pt x="22423" y="15500"/>
                      <a:pt x="22352" y="16091"/>
                    </a:cubicBezTo>
                    <a:cubicBezTo>
                      <a:pt x="22304" y="16398"/>
                      <a:pt x="22257" y="16682"/>
                      <a:pt x="22234" y="16989"/>
                    </a:cubicBezTo>
                    <a:cubicBezTo>
                      <a:pt x="22163" y="17272"/>
                      <a:pt x="22163" y="17603"/>
                      <a:pt x="22139" y="17887"/>
                    </a:cubicBezTo>
                    <a:cubicBezTo>
                      <a:pt x="22139" y="17910"/>
                      <a:pt x="22145" y="17922"/>
                      <a:pt x="22151" y="17922"/>
                    </a:cubicBezTo>
                    <a:cubicBezTo>
                      <a:pt x="22157" y="17922"/>
                      <a:pt x="22163" y="17910"/>
                      <a:pt x="22163" y="17887"/>
                    </a:cubicBezTo>
                    <a:cubicBezTo>
                      <a:pt x="22257" y="17627"/>
                      <a:pt x="22352" y="17367"/>
                      <a:pt x="22399" y="17107"/>
                    </a:cubicBezTo>
                    <a:cubicBezTo>
                      <a:pt x="22470" y="16823"/>
                      <a:pt x="22517" y="16587"/>
                      <a:pt x="22564" y="16327"/>
                    </a:cubicBezTo>
                    <a:cubicBezTo>
                      <a:pt x="22706" y="15807"/>
                      <a:pt x="22777" y="15264"/>
                      <a:pt x="22871" y="14697"/>
                    </a:cubicBezTo>
                    <a:cubicBezTo>
                      <a:pt x="23037" y="13610"/>
                      <a:pt x="23155" y="12523"/>
                      <a:pt x="23226" y="11436"/>
                    </a:cubicBezTo>
                    <a:cubicBezTo>
                      <a:pt x="23368" y="9263"/>
                      <a:pt x="23391" y="7089"/>
                      <a:pt x="23250" y="4939"/>
                    </a:cubicBezTo>
                    <a:cubicBezTo>
                      <a:pt x="23226" y="4301"/>
                      <a:pt x="23155" y="3710"/>
                      <a:pt x="23037" y="3096"/>
                    </a:cubicBezTo>
                    <a:lnTo>
                      <a:pt x="22871" y="2222"/>
                    </a:lnTo>
                    <a:cubicBezTo>
                      <a:pt x="22777" y="1915"/>
                      <a:pt x="22659" y="1655"/>
                      <a:pt x="22517" y="1348"/>
                    </a:cubicBezTo>
                    <a:cubicBezTo>
                      <a:pt x="22509" y="1339"/>
                      <a:pt x="22495" y="1335"/>
                      <a:pt x="22479" y="1335"/>
                    </a:cubicBezTo>
                    <a:close/>
                    <a:moveTo>
                      <a:pt x="35719" y="11180"/>
                    </a:moveTo>
                    <a:cubicBezTo>
                      <a:pt x="35682" y="11180"/>
                      <a:pt x="35643" y="11193"/>
                      <a:pt x="35607" y="11224"/>
                    </a:cubicBezTo>
                    <a:cubicBezTo>
                      <a:pt x="34473" y="12051"/>
                      <a:pt x="33386" y="12949"/>
                      <a:pt x="32299" y="13823"/>
                    </a:cubicBezTo>
                    <a:cubicBezTo>
                      <a:pt x="31212" y="14673"/>
                      <a:pt x="30078" y="15571"/>
                      <a:pt x="28991" y="16422"/>
                    </a:cubicBezTo>
                    <a:cubicBezTo>
                      <a:pt x="28377" y="16918"/>
                      <a:pt x="27786" y="17461"/>
                      <a:pt x="27148" y="17958"/>
                    </a:cubicBezTo>
                    <a:cubicBezTo>
                      <a:pt x="27739" y="17556"/>
                      <a:pt x="28329" y="17154"/>
                      <a:pt x="28896" y="16776"/>
                    </a:cubicBezTo>
                    <a:cubicBezTo>
                      <a:pt x="29464" y="16374"/>
                      <a:pt x="30054" y="15949"/>
                      <a:pt x="30621" y="15548"/>
                    </a:cubicBezTo>
                    <a:cubicBezTo>
                      <a:pt x="31732" y="14673"/>
                      <a:pt x="32866" y="13823"/>
                      <a:pt x="33953" y="12972"/>
                    </a:cubicBezTo>
                    <a:cubicBezTo>
                      <a:pt x="34567" y="12476"/>
                      <a:pt x="35229" y="12003"/>
                      <a:pt x="35843" y="11460"/>
                    </a:cubicBezTo>
                    <a:cubicBezTo>
                      <a:pt x="35972" y="11349"/>
                      <a:pt x="35856" y="11180"/>
                      <a:pt x="35719" y="11180"/>
                    </a:cubicBezTo>
                    <a:close/>
                    <a:moveTo>
                      <a:pt x="12299" y="3677"/>
                    </a:moveTo>
                    <a:cubicBezTo>
                      <a:pt x="12176" y="3677"/>
                      <a:pt x="12063" y="3797"/>
                      <a:pt x="12145" y="3899"/>
                    </a:cubicBezTo>
                    <a:cubicBezTo>
                      <a:pt x="12334" y="4112"/>
                      <a:pt x="12499" y="4325"/>
                      <a:pt x="12688" y="4490"/>
                    </a:cubicBezTo>
                    <a:cubicBezTo>
                      <a:pt x="12853" y="4679"/>
                      <a:pt x="13066" y="4868"/>
                      <a:pt x="13208" y="5081"/>
                    </a:cubicBezTo>
                    <a:cubicBezTo>
                      <a:pt x="13562" y="5506"/>
                      <a:pt x="13869" y="5908"/>
                      <a:pt x="14200" y="6309"/>
                    </a:cubicBezTo>
                    <a:cubicBezTo>
                      <a:pt x="14815" y="7207"/>
                      <a:pt x="15382" y="8129"/>
                      <a:pt x="15901" y="9050"/>
                    </a:cubicBezTo>
                    <a:cubicBezTo>
                      <a:pt x="16988" y="10893"/>
                      <a:pt x="17933" y="12830"/>
                      <a:pt x="18808" y="14791"/>
                    </a:cubicBezTo>
                    <a:lnTo>
                      <a:pt x="19516" y="16493"/>
                    </a:lnTo>
                    <a:cubicBezTo>
                      <a:pt x="19635" y="16753"/>
                      <a:pt x="19753" y="17012"/>
                      <a:pt x="19824" y="17320"/>
                    </a:cubicBezTo>
                    <a:cubicBezTo>
                      <a:pt x="19942" y="17603"/>
                      <a:pt x="20060" y="17863"/>
                      <a:pt x="20202" y="18170"/>
                    </a:cubicBezTo>
                    <a:lnTo>
                      <a:pt x="20249" y="18170"/>
                    </a:lnTo>
                    <a:cubicBezTo>
                      <a:pt x="20178" y="17910"/>
                      <a:pt x="20131" y="17627"/>
                      <a:pt x="20060" y="17343"/>
                    </a:cubicBezTo>
                    <a:cubicBezTo>
                      <a:pt x="20013" y="17083"/>
                      <a:pt x="19918" y="16847"/>
                      <a:pt x="19824" y="16611"/>
                    </a:cubicBezTo>
                    <a:cubicBezTo>
                      <a:pt x="19658" y="16067"/>
                      <a:pt x="19469" y="15571"/>
                      <a:pt x="19256" y="15075"/>
                    </a:cubicBezTo>
                    <a:cubicBezTo>
                      <a:pt x="18855" y="14035"/>
                      <a:pt x="18430" y="13019"/>
                      <a:pt x="17957" y="12051"/>
                    </a:cubicBezTo>
                    <a:cubicBezTo>
                      <a:pt x="17012" y="10113"/>
                      <a:pt x="15949" y="8223"/>
                      <a:pt x="14744" y="6404"/>
                    </a:cubicBezTo>
                    <a:cubicBezTo>
                      <a:pt x="14389" y="5908"/>
                      <a:pt x="14035" y="5411"/>
                      <a:pt x="13657" y="4939"/>
                    </a:cubicBezTo>
                    <a:cubicBezTo>
                      <a:pt x="13444" y="4703"/>
                      <a:pt x="13279" y="4490"/>
                      <a:pt x="13066" y="4254"/>
                    </a:cubicBezTo>
                    <a:cubicBezTo>
                      <a:pt x="12853" y="4017"/>
                      <a:pt x="12617" y="3852"/>
                      <a:pt x="12357" y="3687"/>
                    </a:cubicBezTo>
                    <a:cubicBezTo>
                      <a:pt x="12338" y="3680"/>
                      <a:pt x="12318" y="3677"/>
                      <a:pt x="12299" y="3677"/>
                    </a:cubicBezTo>
                    <a:close/>
                    <a:moveTo>
                      <a:pt x="5710" y="14314"/>
                    </a:moveTo>
                    <a:cubicBezTo>
                      <a:pt x="5565" y="14314"/>
                      <a:pt x="5496" y="14607"/>
                      <a:pt x="5694" y="14673"/>
                    </a:cubicBezTo>
                    <a:cubicBezTo>
                      <a:pt x="6994" y="15240"/>
                      <a:pt x="8293" y="15737"/>
                      <a:pt x="9593" y="16256"/>
                    </a:cubicBezTo>
                    <a:cubicBezTo>
                      <a:pt x="10892" y="16776"/>
                      <a:pt x="12192" y="17272"/>
                      <a:pt x="13491" y="17792"/>
                    </a:cubicBezTo>
                    <a:cubicBezTo>
                      <a:pt x="14224" y="18076"/>
                      <a:pt x="14980" y="18312"/>
                      <a:pt x="15736" y="18619"/>
                    </a:cubicBezTo>
                    <a:cubicBezTo>
                      <a:pt x="15074" y="18312"/>
                      <a:pt x="14460" y="17981"/>
                      <a:pt x="13799" y="17698"/>
                    </a:cubicBezTo>
                    <a:cubicBezTo>
                      <a:pt x="13161" y="17390"/>
                      <a:pt x="12546" y="17107"/>
                      <a:pt x="11885" y="16847"/>
                    </a:cubicBezTo>
                    <a:cubicBezTo>
                      <a:pt x="10585" y="16304"/>
                      <a:pt x="9286" y="15737"/>
                      <a:pt x="7986" y="15217"/>
                    </a:cubicBezTo>
                    <a:cubicBezTo>
                      <a:pt x="7254" y="14910"/>
                      <a:pt x="6521" y="14602"/>
                      <a:pt x="5742" y="14319"/>
                    </a:cubicBezTo>
                    <a:cubicBezTo>
                      <a:pt x="5731" y="14316"/>
                      <a:pt x="5720" y="14314"/>
                      <a:pt x="5710" y="14314"/>
                    </a:cubicBezTo>
                    <a:close/>
                    <a:moveTo>
                      <a:pt x="32332" y="4448"/>
                    </a:moveTo>
                    <a:cubicBezTo>
                      <a:pt x="32281" y="4448"/>
                      <a:pt x="32231" y="4469"/>
                      <a:pt x="32204" y="4514"/>
                    </a:cubicBezTo>
                    <a:cubicBezTo>
                      <a:pt x="32110" y="4797"/>
                      <a:pt x="32039" y="5033"/>
                      <a:pt x="31968" y="5293"/>
                    </a:cubicBezTo>
                    <a:cubicBezTo>
                      <a:pt x="31921" y="5553"/>
                      <a:pt x="31826" y="5789"/>
                      <a:pt x="31732" y="6049"/>
                    </a:cubicBezTo>
                    <a:cubicBezTo>
                      <a:pt x="31566" y="6569"/>
                      <a:pt x="31354" y="7042"/>
                      <a:pt x="31117" y="7514"/>
                    </a:cubicBezTo>
                    <a:cubicBezTo>
                      <a:pt x="30645" y="8483"/>
                      <a:pt x="30125" y="9428"/>
                      <a:pt x="29605" y="10373"/>
                    </a:cubicBezTo>
                    <a:cubicBezTo>
                      <a:pt x="28542" y="12240"/>
                      <a:pt x="27337" y="14035"/>
                      <a:pt x="26061" y="15784"/>
                    </a:cubicBezTo>
                    <a:cubicBezTo>
                      <a:pt x="25707" y="16256"/>
                      <a:pt x="25329" y="16753"/>
                      <a:pt x="24974" y="17225"/>
                    </a:cubicBezTo>
                    <a:lnTo>
                      <a:pt x="24431" y="17934"/>
                    </a:lnTo>
                    <a:cubicBezTo>
                      <a:pt x="24242" y="18170"/>
                      <a:pt x="24076" y="18430"/>
                      <a:pt x="23911" y="18690"/>
                    </a:cubicBezTo>
                    <a:cubicBezTo>
                      <a:pt x="23911" y="18690"/>
                      <a:pt x="23911" y="18737"/>
                      <a:pt x="23935" y="18737"/>
                    </a:cubicBezTo>
                    <a:cubicBezTo>
                      <a:pt x="24147" y="18548"/>
                      <a:pt x="24360" y="18383"/>
                      <a:pt x="24549" y="18170"/>
                    </a:cubicBezTo>
                    <a:cubicBezTo>
                      <a:pt x="24738" y="17981"/>
                      <a:pt x="24903" y="17792"/>
                      <a:pt x="25092" y="17579"/>
                    </a:cubicBezTo>
                    <a:cubicBezTo>
                      <a:pt x="25447" y="17154"/>
                      <a:pt x="25801" y="16753"/>
                      <a:pt x="26156" y="16304"/>
                    </a:cubicBezTo>
                    <a:cubicBezTo>
                      <a:pt x="26841" y="15453"/>
                      <a:pt x="27479" y="14555"/>
                      <a:pt x="28093" y="13681"/>
                    </a:cubicBezTo>
                    <a:cubicBezTo>
                      <a:pt x="29298" y="11885"/>
                      <a:pt x="30432" y="10019"/>
                      <a:pt x="31377" y="8058"/>
                    </a:cubicBezTo>
                    <a:cubicBezTo>
                      <a:pt x="31637" y="7491"/>
                      <a:pt x="31897" y="6971"/>
                      <a:pt x="32110" y="6380"/>
                    </a:cubicBezTo>
                    <a:cubicBezTo>
                      <a:pt x="32204" y="6097"/>
                      <a:pt x="32322" y="5813"/>
                      <a:pt x="32370" y="5530"/>
                    </a:cubicBezTo>
                    <a:cubicBezTo>
                      <a:pt x="32464" y="5222"/>
                      <a:pt x="32488" y="4939"/>
                      <a:pt x="32488" y="4608"/>
                    </a:cubicBezTo>
                    <a:cubicBezTo>
                      <a:pt x="32503" y="4505"/>
                      <a:pt x="32417" y="4448"/>
                      <a:pt x="32332" y="4448"/>
                    </a:cubicBezTo>
                    <a:close/>
                    <a:moveTo>
                      <a:pt x="4678" y="10728"/>
                    </a:moveTo>
                    <a:cubicBezTo>
                      <a:pt x="4466" y="10751"/>
                      <a:pt x="4442" y="10964"/>
                      <a:pt x="4584" y="11011"/>
                    </a:cubicBezTo>
                    <a:cubicBezTo>
                      <a:pt x="4867" y="11106"/>
                      <a:pt x="5104" y="11200"/>
                      <a:pt x="5364" y="11247"/>
                    </a:cubicBezTo>
                    <a:cubicBezTo>
                      <a:pt x="5623" y="11318"/>
                      <a:pt x="5860" y="11413"/>
                      <a:pt x="6120" y="11484"/>
                    </a:cubicBezTo>
                    <a:cubicBezTo>
                      <a:pt x="6639" y="11673"/>
                      <a:pt x="7112" y="11885"/>
                      <a:pt x="7585" y="12098"/>
                    </a:cubicBezTo>
                    <a:cubicBezTo>
                      <a:pt x="8553" y="12570"/>
                      <a:pt x="9498" y="13090"/>
                      <a:pt x="10443" y="13610"/>
                    </a:cubicBezTo>
                    <a:cubicBezTo>
                      <a:pt x="12286" y="14673"/>
                      <a:pt x="14106" y="15878"/>
                      <a:pt x="15854" y="17154"/>
                    </a:cubicBezTo>
                    <a:cubicBezTo>
                      <a:pt x="16303" y="17509"/>
                      <a:pt x="16823" y="17887"/>
                      <a:pt x="17295" y="18241"/>
                    </a:cubicBezTo>
                    <a:lnTo>
                      <a:pt x="18004" y="18784"/>
                    </a:lnTo>
                    <a:cubicBezTo>
                      <a:pt x="18241" y="18997"/>
                      <a:pt x="18500" y="19139"/>
                      <a:pt x="18760" y="19304"/>
                    </a:cubicBezTo>
                    <a:cubicBezTo>
                      <a:pt x="18760" y="19304"/>
                      <a:pt x="18808" y="19304"/>
                      <a:pt x="18808" y="19281"/>
                    </a:cubicBezTo>
                    <a:cubicBezTo>
                      <a:pt x="18619" y="19068"/>
                      <a:pt x="18430" y="18879"/>
                      <a:pt x="18241" y="18666"/>
                    </a:cubicBezTo>
                    <a:cubicBezTo>
                      <a:pt x="18051" y="18501"/>
                      <a:pt x="17839" y="18312"/>
                      <a:pt x="17650" y="18147"/>
                    </a:cubicBezTo>
                    <a:cubicBezTo>
                      <a:pt x="17225" y="17792"/>
                      <a:pt x="16823" y="17414"/>
                      <a:pt x="16374" y="17083"/>
                    </a:cubicBezTo>
                    <a:cubicBezTo>
                      <a:pt x="15523" y="16398"/>
                      <a:pt x="14626" y="15737"/>
                      <a:pt x="13751" y="15122"/>
                    </a:cubicBezTo>
                    <a:cubicBezTo>
                      <a:pt x="11932" y="13917"/>
                      <a:pt x="10089" y="12783"/>
                      <a:pt x="8128" y="11838"/>
                    </a:cubicBezTo>
                    <a:cubicBezTo>
                      <a:pt x="7561" y="11578"/>
                      <a:pt x="7041" y="11318"/>
                      <a:pt x="6450" y="11106"/>
                    </a:cubicBezTo>
                    <a:cubicBezTo>
                      <a:pt x="6143" y="11011"/>
                      <a:pt x="5883" y="10893"/>
                      <a:pt x="5600" y="10846"/>
                    </a:cubicBezTo>
                    <a:cubicBezTo>
                      <a:pt x="5293" y="10751"/>
                      <a:pt x="5009" y="10728"/>
                      <a:pt x="4678" y="10728"/>
                    </a:cubicBezTo>
                    <a:close/>
                    <a:moveTo>
                      <a:pt x="39415" y="12078"/>
                    </a:moveTo>
                    <a:cubicBezTo>
                      <a:pt x="39382" y="12078"/>
                      <a:pt x="39347" y="12091"/>
                      <a:pt x="39316" y="12122"/>
                    </a:cubicBezTo>
                    <a:cubicBezTo>
                      <a:pt x="39127" y="12287"/>
                      <a:pt x="38915" y="12476"/>
                      <a:pt x="38725" y="12641"/>
                    </a:cubicBezTo>
                    <a:cubicBezTo>
                      <a:pt x="38560" y="12830"/>
                      <a:pt x="38347" y="13019"/>
                      <a:pt x="38135" y="13185"/>
                    </a:cubicBezTo>
                    <a:cubicBezTo>
                      <a:pt x="37733" y="13539"/>
                      <a:pt x="37308" y="13823"/>
                      <a:pt x="36906" y="14154"/>
                    </a:cubicBezTo>
                    <a:cubicBezTo>
                      <a:pt x="36008" y="14768"/>
                      <a:pt x="35110" y="15335"/>
                      <a:pt x="34189" y="15855"/>
                    </a:cubicBezTo>
                    <a:cubicBezTo>
                      <a:pt x="32322" y="16965"/>
                      <a:pt x="30409" y="17910"/>
                      <a:pt x="28424" y="18761"/>
                    </a:cubicBezTo>
                    <a:lnTo>
                      <a:pt x="26746" y="19470"/>
                    </a:lnTo>
                    <a:cubicBezTo>
                      <a:pt x="26486" y="19588"/>
                      <a:pt x="26203" y="19706"/>
                      <a:pt x="25919" y="19777"/>
                    </a:cubicBezTo>
                    <a:cubicBezTo>
                      <a:pt x="25612" y="19919"/>
                      <a:pt x="25352" y="20013"/>
                      <a:pt x="25069" y="20178"/>
                    </a:cubicBezTo>
                    <a:lnTo>
                      <a:pt x="25069" y="20202"/>
                    </a:lnTo>
                    <a:cubicBezTo>
                      <a:pt x="25329" y="20131"/>
                      <a:pt x="25589" y="20084"/>
                      <a:pt x="25896" y="20013"/>
                    </a:cubicBezTo>
                    <a:cubicBezTo>
                      <a:pt x="26156" y="19966"/>
                      <a:pt x="26392" y="19871"/>
                      <a:pt x="26628" y="19777"/>
                    </a:cubicBezTo>
                    <a:cubicBezTo>
                      <a:pt x="27148" y="19611"/>
                      <a:pt x="27668" y="19422"/>
                      <a:pt x="28164" y="19233"/>
                    </a:cubicBezTo>
                    <a:cubicBezTo>
                      <a:pt x="29204" y="18808"/>
                      <a:pt x="30196" y="18406"/>
                      <a:pt x="31165" y="17934"/>
                    </a:cubicBezTo>
                    <a:cubicBezTo>
                      <a:pt x="33126" y="16989"/>
                      <a:pt x="35016" y="15926"/>
                      <a:pt x="36812" y="14697"/>
                    </a:cubicBezTo>
                    <a:cubicBezTo>
                      <a:pt x="37308" y="14343"/>
                      <a:pt x="37828" y="13988"/>
                      <a:pt x="38300" y="13610"/>
                    </a:cubicBezTo>
                    <a:cubicBezTo>
                      <a:pt x="38536" y="13397"/>
                      <a:pt x="38725" y="13232"/>
                      <a:pt x="38962" y="13019"/>
                    </a:cubicBezTo>
                    <a:cubicBezTo>
                      <a:pt x="39198" y="12807"/>
                      <a:pt x="39387" y="12570"/>
                      <a:pt x="39529" y="12311"/>
                    </a:cubicBezTo>
                    <a:cubicBezTo>
                      <a:pt x="39599" y="12188"/>
                      <a:pt x="39513" y="12078"/>
                      <a:pt x="39415" y="12078"/>
                    </a:cubicBezTo>
                    <a:close/>
                    <a:moveTo>
                      <a:pt x="20537" y="0"/>
                    </a:moveTo>
                    <a:cubicBezTo>
                      <a:pt x="20477" y="0"/>
                      <a:pt x="20414" y="42"/>
                      <a:pt x="20414" y="119"/>
                    </a:cubicBezTo>
                    <a:cubicBezTo>
                      <a:pt x="20485" y="780"/>
                      <a:pt x="20603" y="1418"/>
                      <a:pt x="20698" y="2104"/>
                    </a:cubicBezTo>
                    <a:cubicBezTo>
                      <a:pt x="20769" y="2742"/>
                      <a:pt x="20863" y="3427"/>
                      <a:pt x="20958" y="4088"/>
                    </a:cubicBezTo>
                    <a:cubicBezTo>
                      <a:pt x="21123" y="5388"/>
                      <a:pt x="21241" y="6711"/>
                      <a:pt x="21359" y="8034"/>
                    </a:cubicBezTo>
                    <a:cubicBezTo>
                      <a:pt x="21572" y="10704"/>
                      <a:pt x="21690" y="13350"/>
                      <a:pt x="21714" y="15973"/>
                    </a:cubicBezTo>
                    <a:lnTo>
                      <a:pt x="21714" y="18194"/>
                    </a:lnTo>
                    <a:cubicBezTo>
                      <a:pt x="21714" y="18926"/>
                      <a:pt x="21714" y="19706"/>
                      <a:pt x="21690" y="20438"/>
                    </a:cubicBezTo>
                    <a:cubicBezTo>
                      <a:pt x="21690" y="20450"/>
                      <a:pt x="21696" y="20456"/>
                      <a:pt x="21702" y="20456"/>
                    </a:cubicBezTo>
                    <a:cubicBezTo>
                      <a:pt x="21708" y="20456"/>
                      <a:pt x="21714" y="20450"/>
                      <a:pt x="21714" y="20438"/>
                    </a:cubicBezTo>
                    <a:cubicBezTo>
                      <a:pt x="21808" y="19115"/>
                      <a:pt x="21926" y="17792"/>
                      <a:pt x="21950" y="16422"/>
                    </a:cubicBezTo>
                    <a:cubicBezTo>
                      <a:pt x="21997" y="15099"/>
                      <a:pt x="21997" y="13799"/>
                      <a:pt x="21926" y="12476"/>
                    </a:cubicBezTo>
                    <a:cubicBezTo>
                      <a:pt x="21832" y="9806"/>
                      <a:pt x="21666" y="7160"/>
                      <a:pt x="21336" y="4514"/>
                    </a:cubicBezTo>
                    <a:cubicBezTo>
                      <a:pt x="21241" y="3781"/>
                      <a:pt x="21170" y="3049"/>
                      <a:pt x="21052" y="2316"/>
                    </a:cubicBezTo>
                    <a:cubicBezTo>
                      <a:pt x="20934" y="1560"/>
                      <a:pt x="20840" y="828"/>
                      <a:pt x="20651" y="95"/>
                    </a:cubicBezTo>
                    <a:cubicBezTo>
                      <a:pt x="20640" y="30"/>
                      <a:pt x="20589" y="0"/>
                      <a:pt x="20537" y="0"/>
                    </a:cubicBezTo>
                    <a:close/>
                    <a:moveTo>
                      <a:pt x="9940" y="3456"/>
                    </a:moveTo>
                    <a:cubicBezTo>
                      <a:pt x="9854" y="3456"/>
                      <a:pt x="9789" y="3536"/>
                      <a:pt x="9853" y="3616"/>
                    </a:cubicBezTo>
                    <a:cubicBezTo>
                      <a:pt x="10231" y="4136"/>
                      <a:pt x="10656" y="4679"/>
                      <a:pt x="11058" y="5175"/>
                    </a:cubicBezTo>
                    <a:lnTo>
                      <a:pt x="12286" y="6758"/>
                    </a:lnTo>
                    <a:cubicBezTo>
                      <a:pt x="13090" y="7821"/>
                      <a:pt x="13869" y="8885"/>
                      <a:pt x="14626" y="9995"/>
                    </a:cubicBezTo>
                    <a:cubicBezTo>
                      <a:pt x="16138" y="12169"/>
                      <a:pt x="17555" y="14413"/>
                      <a:pt x="18926" y="16729"/>
                    </a:cubicBezTo>
                    <a:cubicBezTo>
                      <a:pt x="19304" y="17343"/>
                      <a:pt x="19658" y="17981"/>
                      <a:pt x="20036" y="18643"/>
                    </a:cubicBezTo>
                    <a:cubicBezTo>
                      <a:pt x="20414" y="19281"/>
                      <a:pt x="20769" y="19942"/>
                      <a:pt x="21123" y="20627"/>
                    </a:cubicBezTo>
                    <a:cubicBezTo>
                      <a:pt x="21123" y="20634"/>
                      <a:pt x="21128" y="20637"/>
                      <a:pt x="21135" y="20637"/>
                    </a:cubicBezTo>
                    <a:cubicBezTo>
                      <a:pt x="21154" y="20637"/>
                      <a:pt x="21188" y="20615"/>
                      <a:pt x="21170" y="20580"/>
                    </a:cubicBezTo>
                    <a:cubicBezTo>
                      <a:pt x="20580" y="19375"/>
                      <a:pt x="20013" y="18170"/>
                      <a:pt x="19351" y="17012"/>
                    </a:cubicBezTo>
                    <a:cubicBezTo>
                      <a:pt x="18713" y="15855"/>
                      <a:pt x="18051" y="14721"/>
                      <a:pt x="17343" y="13586"/>
                    </a:cubicBezTo>
                    <a:cubicBezTo>
                      <a:pt x="15972" y="11318"/>
                      <a:pt x="14460" y="9121"/>
                      <a:pt x="12853" y="6994"/>
                    </a:cubicBezTo>
                    <a:cubicBezTo>
                      <a:pt x="12428" y="6404"/>
                      <a:pt x="11979" y="5813"/>
                      <a:pt x="11507" y="5222"/>
                    </a:cubicBezTo>
                    <a:cubicBezTo>
                      <a:pt x="11034" y="4632"/>
                      <a:pt x="10585" y="4041"/>
                      <a:pt x="10065" y="3521"/>
                    </a:cubicBezTo>
                    <a:cubicBezTo>
                      <a:pt x="10027" y="3475"/>
                      <a:pt x="9981" y="3456"/>
                      <a:pt x="9940" y="3456"/>
                    </a:cubicBezTo>
                    <a:close/>
                    <a:moveTo>
                      <a:pt x="31409" y="2310"/>
                    </a:moveTo>
                    <a:cubicBezTo>
                      <a:pt x="31377" y="2310"/>
                      <a:pt x="31345" y="2326"/>
                      <a:pt x="31330" y="2363"/>
                    </a:cubicBezTo>
                    <a:cubicBezTo>
                      <a:pt x="31023" y="2954"/>
                      <a:pt x="30810" y="3568"/>
                      <a:pt x="30550" y="4206"/>
                    </a:cubicBezTo>
                    <a:cubicBezTo>
                      <a:pt x="30314" y="4821"/>
                      <a:pt x="30054" y="5435"/>
                      <a:pt x="29794" y="6049"/>
                    </a:cubicBezTo>
                    <a:cubicBezTo>
                      <a:pt x="29275" y="7278"/>
                      <a:pt x="28731" y="8483"/>
                      <a:pt x="28164" y="9688"/>
                    </a:cubicBezTo>
                    <a:cubicBezTo>
                      <a:pt x="27030" y="12074"/>
                      <a:pt x="25801" y="14437"/>
                      <a:pt x="24478" y="16753"/>
                    </a:cubicBezTo>
                    <a:cubicBezTo>
                      <a:pt x="24124" y="17390"/>
                      <a:pt x="23722" y="18028"/>
                      <a:pt x="23368" y="18666"/>
                    </a:cubicBezTo>
                    <a:cubicBezTo>
                      <a:pt x="23013" y="19328"/>
                      <a:pt x="22612" y="19966"/>
                      <a:pt x="22234" y="20627"/>
                    </a:cubicBezTo>
                    <a:cubicBezTo>
                      <a:pt x="22234" y="20651"/>
                      <a:pt x="22257" y="20651"/>
                      <a:pt x="22257" y="20651"/>
                    </a:cubicBezTo>
                    <a:cubicBezTo>
                      <a:pt x="23013" y="19564"/>
                      <a:pt x="23769" y="18430"/>
                      <a:pt x="24431" y="17272"/>
                    </a:cubicBezTo>
                    <a:cubicBezTo>
                      <a:pt x="25116" y="16162"/>
                      <a:pt x="25778" y="15004"/>
                      <a:pt x="26392" y="13846"/>
                    </a:cubicBezTo>
                    <a:cubicBezTo>
                      <a:pt x="27668" y="11507"/>
                      <a:pt x="28802" y="9097"/>
                      <a:pt x="29842" y="6687"/>
                    </a:cubicBezTo>
                    <a:cubicBezTo>
                      <a:pt x="30149" y="6002"/>
                      <a:pt x="30409" y="5317"/>
                      <a:pt x="30692" y="4608"/>
                    </a:cubicBezTo>
                    <a:cubicBezTo>
                      <a:pt x="30976" y="3899"/>
                      <a:pt x="31259" y="3214"/>
                      <a:pt x="31472" y="2482"/>
                    </a:cubicBezTo>
                    <a:cubicBezTo>
                      <a:pt x="31553" y="2385"/>
                      <a:pt x="31479" y="2310"/>
                      <a:pt x="31409" y="2310"/>
                    </a:cubicBezTo>
                    <a:close/>
                    <a:moveTo>
                      <a:pt x="2467" y="11739"/>
                    </a:moveTo>
                    <a:cubicBezTo>
                      <a:pt x="2372" y="11739"/>
                      <a:pt x="2322" y="11853"/>
                      <a:pt x="2434" y="11909"/>
                    </a:cubicBezTo>
                    <a:cubicBezTo>
                      <a:pt x="3024" y="12192"/>
                      <a:pt x="3639" y="12405"/>
                      <a:pt x="4277" y="12665"/>
                    </a:cubicBezTo>
                    <a:cubicBezTo>
                      <a:pt x="4891" y="12901"/>
                      <a:pt x="5505" y="13185"/>
                      <a:pt x="6120" y="13445"/>
                    </a:cubicBezTo>
                    <a:cubicBezTo>
                      <a:pt x="7348" y="13941"/>
                      <a:pt x="8553" y="14508"/>
                      <a:pt x="9758" y="15051"/>
                    </a:cubicBezTo>
                    <a:cubicBezTo>
                      <a:pt x="12145" y="16185"/>
                      <a:pt x="14507" y="17414"/>
                      <a:pt x="16823" y="18761"/>
                    </a:cubicBezTo>
                    <a:cubicBezTo>
                      <a:pt x="17461" y="19115"/>
                      <a:pt x="18075" y="19493"/>
                      <a:pt x="18737" y="19848"/>
                    </a:cubicBezTo>
                    <a:cubicBezTo>
                      <a:pt x="19398" y="20202"/>
                      <a:pt x="20036" y="20604"/>
                      <a:pt x="20674" y="21005"/>
                    </a:cubicBezTo>
                    <a:cubicBezTo>
                      <a:pt x="20721" y="21005"/>
                      <a:pt x="20721" y="20982"/>
                      <a:pt x="20721" y="20982"/>
                    </a:cubicBezTo>
                    <a:cubicBezTo>
                      <a:pt x="19611" y="20202"/>
                      <a:pt x="18500" y="19470"/>
                      <a:pt x="17343" y="18784"/>
                    </a:cubicBezTo>
                    <a:cubicBezTo>
                      <a:pt x="16232" y="18099"/>
                      <a:pt x="15074" y="17461"/>
                      <a:pt x="13917" y="16847"/>
                    </a:cubicBezTo>
                    <a:cubicBezTo>
                      <a:pt x="11578" y="15571"/>
                      <a:pt x="9168" y="14413"/>
                      <a:pt x="6734" y="13374"/>
                    </a:cubicBezTo>
                    <a:cubicBezTo>
                      <a:pt x="6072" y="13090"/>
                      <a:pt x="5387" y="12830"/>
                      <a:pt x="4678" y="12523"/>
                    </a:cubicBezTo>
                    <a:cubicBezTo>
                      <a:pt x="3970" y="12263"/>
                      <a:pt x="3284" y="11956"/>
                      <a:pt x="2552" y="11767"/>
                    </a:cubicBezTo>
                    <a:cubicBezTo>
                      <a:pt x="2522" y="11747"/>
                      <a:pt x="2493" y="11739"/>
                      <a:pt x="2467" y="11739"/>
                    </a:cubicBezTo>
                    <a:close/>
                    <a:moveTo>
                      <a:pt x="39721" y="9759"/>
                    </a:moveTo>
                    <a:cubicBezTo>
                      <a:pt x="39704" y="9759"/>
                      <a:pt x="39687" y="9766"/>
                      <a:pt x="39671" y="9782"/>
                    </a:cubicBezTo>
                    <a:cubicBezTo>
                      <a:pt x="39151" y="10161"/>
                      <a:pt x="38655" y="10562"/>
                      <a:pt x="38111" y="10987"/>
                    </a:cubicBezTo>
                    <a:lnTo>
                      <a:pt x="36528" y="12240"/>
                    </a:lnTo>
                    <a:cubicBezTo>
                      <a:pt x="35465" y="13019"/>
                      <a:pt x="34378" y="13799"/>
                      <a:pt x="33291" y="14555"/>
                    </a:cubicBezTo>
                    <a:cubicBezTo>
                      <a:pt x="31117" y="16067"/>
                      <a:pt x="28873" y="17509"/>
                      <a:pt x="26557" y="18855"/>
                    </a:cubicBezTo>
                    <a:cubicBezTo>
                      <a:pt x="25919" y="19233"/>
                      <a:pt x="25258" y="19588"/>
                      <a:pt x="24644" y="19966"/>
                    </a:cubicBezTo>
                    <a:cubicBezTo>
                      <a:pt x="24006" y="20344"/>
                      <a:pt x="23320" y="20698"/>
                      <a:pt x="22659" y="21053"/>
                    </a:cubicBezTo>
                    <a:cubicBezTo>
                      <a:pt x="22659" y="21053"/>
                      <a:pt x="22659" y="21100"/>
                      <a:pt x="22706" y="21100"/>
                    </a:cubicBezTo>
                    <a:cubicBezTo>
                      <a:pt x="23911" y="20509"/>
                      <a:pt x="25092" y="19942"/>
                      <a:pt x="26274" y="19281"/>
                    </a:cubicBezTo>
                    <a:cubicBezTo>
                      <a:pt x="27432" y="18643"/>
                      <a:pt x="28566" y="17958"/>
                      <a:pt x="29700" y="17272"/>
                    </a:cubicBezTo>
                    <a:cubicBezTo>
                      <a:pt x="31944" y="15902"/>
                      <a:pt x="34165" y="14390"/>
                      <a:pt x="36292" y="12783"/>
                    </a:cubicBezTo>
                    <a:cubicBezTo>
                      <a:pt x="36883" y="12358"/>
                      <a:pt x="37473" y="11909"/>
                      <a:pt x="38064" y="11436"/>
                    </a:cubicBezTo>
                    <a:cubicBezTo>
                      <a:pt x="38655" y="10964"/>
                      <a:pt x="39245" y="10515"/>
                      <a:pt x="39765" y="9995"/>
                    </a:cubicBezTo>
                    <a:cubicBezTo>
                      <a:pt x="39863" y="9917"/>
                      <a:pt x="39799" y="9759"/>
                      <a:pt x="39721" y="9759"/>
                    </a:cubicBezTo>
                    <a:close/>
                    <a:moveTo>
                      <a:pt x="7846" y="19896"/>
                    </a:moveTo>
                    <a:cubicBezTo>
                      <a:pt x="6886" y="19896"/>
                      <a:pt x="5924" y="19927"/>
                      <a:pt x="4962" y="19989"/>
                    </a:cubicBezTo>
                    <a:cubicBezTo>
                      <a:pt x="4348" y="20037"/>
                      <a:pt x="3757" y="20084"/>
                      <a:pt x="3143" y="20202"/>
                    </a:cubicBezTo>
                    <a:lnTo>
                      <a:pt x="2245" y="20391"/>
                    </a:lnTo>
                    <a:cubicBezTo>
                      <a:pt x="1961" y="20462"/>
                      <a:pt x="1701" y="20580"/>
                      <a:pt x="1394" y="20746"/>
                    </a:cubicBezTo>
                    <a:cubicBezTo>
                      <a:pt x="1372" y="20790"/>
                      <a:pt x="1434" y="20984"/>
                      <a:pt x="1562" y="20984"/>
                    </a:cubicBezTo>
                    <a:cubicBezTo>
                      <a:pt x="1569" y="20984"/>
                      <a:pt x="1576" y="20983"/>
                      <a:pt x="1583" y="20982"/>
                    </a:cubicBezTo>
                    <a:cubicBezTo>
                      <a:pt x="1843" y="20911"/>
                      <a:pt x="2103" y="20864"/>
                      <a:pt x="2339" y="20793"/>
                    </a:cubicBezTo>
                    <a:cubicBezTo>
                      <a:pt x="2623" y="20746"/>
                      <a:pt x="2883" y="20675"/>
                      <a:pt x="3119" y="20627"/>
                    </a:cubicBezTo>
                    <a:cubicBezTo>
                      <a:pt x="3639" y="20533"/>
                      <a:pt x="4159" y="20462"/>
                      <a:pt x="4678" y="20415"/>
                    </a:cubicBezTo>
                    <a:cubicBezTo>
                      <a:pt x="5742" y="20320"/>
                      <a:pt x="6828" y="20297"/>
                      <a:pt x="7892" y="20297"/>
                    </a:cubicBezTo>
                    <a:cubicBezTo>
                      <a:pt x="10065" y="20297"/>
                      <a:pt x="12216" y="20415"/>
                      <a:pt x="14342" y="20675"/>
                    </a:cubicBezTo>
                    <a:cubicBezTo>
                      <a:pt x="14933" y="20746"/>
                      <a:pt x="15547" y="20816"/>
                      <a:pt x="16138" y="20911"/>
                    </a:cubicBezTo>
                    <a:cubicBezTo>
                      <a:pt x="16445" y="20935"/>
                      <a:pt x="16728" y="21005"/>
                      <a:pt x="17036" y="21029"/>
                    </a:cubicBezTo>
                    <a:cubicBezTo>
                      <a:pt x="17319" y="21100"/>
                      <a:pt x="17650" y="21100"/>
                      <a:pt x="17933" y="21124"/>
                    </a:cubicBezTo>
                    <a:cubicBezTo>
                      <a:pt x="17957" y="21124"/>
                      <a:pt x="17957" y="21100"/>
                      <a:pt x="17933" y="21100"/>
                    </a:cubicBezTo>
                    <a:cubicBezTo>
                      <a:pt x="17673" y="21005"/>
                      <a:pt x="17414" y="20911"/>
                      <a:pt x="17130" y="20864"/>
                    </a:cubicBezTo>
                    <a:cubicBezTo>
                      <a:pt x="16870" y="20793"/>
                      <a:pt x="16634" y="20746"/>
                      <a:pt x="16374" y="20675"/>
                    </a:cubicBezTo>
                    <a:cubicBezTo>
                      <a:pt x="15854" y="20557"/>
                      <a:pt x="15311" y="20462"/>
                      <a:pt x="14744" y="20391"/>
                    </a:cubicBezTo>
                    <a:cubicBezTo>
                      <a:pt x="13657" y="20202"/>
                      <a:pt x="12570" y="20084"/>
                      <a:pt x="11459" y="20037"/>
                    </a:cubicBezTo>
                    <a:cubicBezTo>
                      <a:pt x="10261" y="19945"/>
                      <a:pt x="9055" y="19896"/>
                      <a:pt x="7846" y="19896"/>
                    </a:cubicBezTo>
                    <a:close/>
                    <a:moveTo>
                      <a:pt x="38961" y="19587"/>
                    </a:moveTo>
                    <a:cubicBezTo>
                      <a:pt x="38954" y="19587"/>
                      <a:pt x="38946" y="19587"/>
                      <a:pt x="38938" y="19588"/>
                    </a:cubicBezTo>
                    <a:cubicBezTo>
                      <a:pt x="37544" y="19753"/>
                      <a:pt x="36150" y="19966"/>
                      <a:pt x="34780" y="20178"/>
                    </a:cubicBezTo>
                    <a:cubicBezTo>
                      <a:pt x="33386" y="20391"/>
                      <a:pt x="31992" y="20557"/>
                      <a:pt x="30621" y="20793"/>
                    </a:cubicBezTo>
                    <a:cubicBezTo>
                      <a:pt x="29818" y="20911"/>
                      <a:pt x="29038" y="21100"/>
                      <a:pt x="28259" y="21218"/>
                    </a:cubicBezTo>
                    <a:cubicBezTo>
                      <a:pt x="28967" y="21147"/>
                      <a:pt x="29676" y="21124"/>
                      <a:pt x="30338" y="21053"/>
                    </a:cubicBezTo>
                    <a:cubicBezTo>
                      <a:pt x="31047" y="21005"/>
                      <a:pt x="31732" y="20911"/>
                      <a:pt x="32441" y="20816"/>
                    </a:cubicBezTo>
                    <a:lnTo>
                      <a:pt x="36599" y="20297"/>
                    </a:lnTo>
                    <a:cubicBezTo>
                      <a:pt x="37402" y="20178"/>
                      <a:pt x="38206" y="20084"/>
                      <a:pt x="39009" y="19942"/>
                    </a:cubicBezTo>
                    <a:cubicBezTo>
                      <a:pt x="39237" y="19874"/>
                      <a:pt x="39157" y="19587"/>
                      <a:pt x="38961" y="19587"/>
                    </a:cubicBezTo>
                    <a:close/>
                    <a:moveTo>
                      <a:pt x="10727" y="20769"/>
                    </a:moveTo>
                    <a:cubicBezTo>
                      <a:pt x="9971" y="20769"/>
                      <a:pt x="9191" y="20769"/>
                      <a:pt x="8435" y="20793"/>
                    </a:cubicBezTo>
                    <a:cubicBezTo>
                      <a:pt x="6899" y="20864"/>
                      <a:pt x="5364" y="20958"/>
                      <a:pt x="3851" y="21124"/>
                    </a:cubicBezTo>
                    <a:cubicBezTo>
                      <a:pt x="3001" y="21194"/>
                      <a:pt x="2103" y="21265"/>
                      <a:pt x="1276" y="21478"/>
                    </a:cubicBezTo>
                    <a:cubicBezTo>
                      <a:pt x="1118" y="21501"/>
                      <a:pt x="1133" y="21739"/>
                      <a:pt x="1258" y="21739"/>
                    </a:cubicBezTo>
                    <a:cubicBezTo>
                      <a:pt x="1264" y="21739"/>
                      <a:pt x="1270" y="21739"/>
                      <a:pt x="1276" y="21738"/>
                    </a:cubicBezTo>
                    <a:cubicBezTo>
                      <a:pt x="2056" y="21691"/>
                      <a:pt x="2788" y="21573"/>
                      <a:pt x="3568" y="21478"/>
                    </a:cubicBezTo>
                    <a:cubicBezTo>
                      <a:pt x="4324" y="21383"/>
                      <a:pt x="5104" y="21336"/>
                      <a:pt x="5860" y="21265"/>
                    </a:cubicBezTo>
                    <a:cubicBezTo>
                      <a:pt x="7372" y="21147"/>
                      <a:pt x="8908" y="21053"/>
                      <a:pt x="10420" y="21029"/>
                    </a:cubicBezTo>
                    <a:cubicBezTo>
                      <a:pt x="10822" y="21029"/>
                      <a:pt x="11270" y="21005"/>
                      <a:pt x="11672" y="21005"/>
                    </a:cubicBezTo>
                    <a:cubicBezTo>
                      <a:pt x="11908" y="21005"/>
                      <a:pt x="12121" y="21005"/>
                      <a:pt x="12357" y="20982"/>
                    </a:cubicBezTo>
                    <a:cubicBezTo>
                      <a:pt x="12594" y="20935"/>
                      <a:pt x="12806" y="20911"/>
                      <a:pt x="13042" y="20911"/>
                    </a:cubicBezTo>
                    <a:cubicBezTo>
                      <a:pt x="12641" y="20911"/>
                      <a:pt x="12263" y="20816"/>
                      <a:pt x="11861" y="20793"/>
                    </a:cubicBezTo>
                    <a:cubicBezTo>
                      <a:pt x="11459" y="20769"/>
                      <a:pt x="11105" y="20769"/>
                      <a:pt x="10727" y="20769"/>
                    </a:cubicBezTo>
                    <a:close/>
                    <a:moveTo>
                      <a:pt x="43144" y="20344"/>
                    </a:moveTo>
                    <a:cubicBezTo>
                      <a:pt x="42482" y="20415"/>
                      <a:pt x="41844" y="20533"/>
                      <a:pt x="41159" y="20627"/>
                    </a:cubicBezTo>
                    <a:cubicBezTo>
                      <a:pt x="40498" y="20698"/>
                      <a:pt x="39836" y="20793"/>
                      <a:pt x="39174" y="20887"/>
                    </a:cubicBezTo>
                    <a:cubicBezTo>
                      <a:pt x="37875" y="21053"/>
                      <a:pt x="36552" y="21171"/>
                      <a:pt x="35229" y="21289"/>
                    </a:cubicBezTo>
                    <a:cubicBezTo>
                      <a:pt x="32559" y="21502"/>
                      <a:pt x="29912" y="21620"/>
                      <a:pt x="27266" y="21643"/>
                    </a:cubicBezTo>
                    <a:lnTo>
                      <a:pt x="25069" y="21643"/>
                    </a:lnTo>
                    <a:cubicBezTo>
                      <a:pt x="24313" y="21643"/>
                      <a:pt x="23557" y="21643"/>
                      <a:pt x="22824" y="21620"/>
                    </a:cubicBezTo>
                    <a:cubicBezTo>
                      <a:pt x="22777" y="21620"/>
                      <a:pt x="22777" y="21643"/>
                      <a:pt x="22824" y="21643"/>
                    </a:cubicBezTo>
                    <a:cubicBezTo>
                      <a:pt x="24147" y="21738"/>
                      <a:pt x="25471" y="21856"/>
                      <a:pt x="26841" y="21880"/>
                    </a:cubicBezTo>
                    <a:cubicBezTo>
                      <a:pt x="27436" y="21901"/>
                      <a:pt x="28026" y="21913"/>
                      <a:pt x="28615" y="21913"/>
                    </a:cubicBezTo>
                    <a:cubicBezTo>
                      <a:pt x="29337" y="21913"/>
                      <a:pt x="30058" y="21895"/>
                      <a:pt x="30787" y="21856"/>
                    </a:cubicBezTo>
                    <a:cubicBezTo>
                      <a:pt x="33457" y="21762"/>
                      <a:pt x="36103" y="21596"/>
                      <a:pt x="38725" y="21265"/>
                    </a:cubicBezTo>
                    <a:cubicBezTo>
                      <a:pt x="39482" y="21171"/>
                      <a:pt x="40214" y="21100"/>
                      <a:pt x="40946" y="20982"/>
                    </a:cubicBezTo>
                    <a:cubicBezTo>
                      <a:pt x="41679" y="20864"/>
                      <a:pt x="42435" y="20769"/>
                      <a:pt x="43167" y="20580"/>
                    </a:cubicBezTo>
                    <a:cubicBezTo>
                      <a:pt x="43286" y="20557"/>
                      <a:pt x="43286" y="20344"/>
                      <a:pt x="43144" y="20344"/>
                    </a:cubicBezTo>
                    <a:close/>
                    <a:moveTo>
                      <a:pt x="42010" y="21407"/>
                    </a:moveTo>
                    <a:cubicBezTo>
                      <a:pt x="41254" y="21478"/>
                      <a:pt x="40498" y="21596"/>
                      <a:pt x="39741" y="21691"/>
                    </a:cubicBezTo>
                    <a:cubicBezTo>
                      <a:pt x="38962" y="21762"/>
                      <a:pt x="38206" y="21832"/>
                      <a:pt x="37426" y="21880"/>
                    </a:cubicBezTo>
                    <a:cubicBezTo>
                      <a:pt x="35937" y="21998"/>
                      <a:pt x="34378" y="22092"/>
                      <a:pt x="32890" y="22116"/>
                    </a:cubicBezTo>
                    <a:cubicBezTo>
                      <a:pt x="32464" y="22116"/>
                      <a:pt x="32015" y="22163"/>
                      <a:pt x="31614" y="22163"/>
                    </a:cubicBezTo>
                    <a:cubicBezTo>
                      <a:pt x="31377" y="22163"/>
                      <a:pt x="31165" y="22163"/>
                      <a:pt x="30928" y="22187"/>
                    </a:cubicBezTo>
                    <a:cubicBezTo>
                      <a:pt x="30692" y="22210"/>
                      <a:pt x="30480" y="22234"/>
                      <a:pt x="30243" y="22234"/>
                    </a:cubicBezTo>
                    <a:cubicBezTo>
                      <a:pt x="30645" y="22234"/>
                      <a:pt x="31023" y="22329"/>
                      <a:pt x="31425" y="22352"/>
                    </a:cubicBezTo>
                    <a:cubicBezTo>
                      <a:pt x="31826" y="22399"/>
                      <a:pt x="32181" y="22399"/>
                      <a:pt x="32559" y="22399"/>
                    </a:cubicBezTo>
                    <a:cubicBezTo>
                      <a:pt x="33315" y="22399"/>
                      <a:pt x="34095" y="22399"/>
                      <a:pt x="34851" y="22352"/>
                    </a:cubicBezTo>
                    <a:cubicBezTo>
                      <a:pt x="36386" y="22305"/>
                      <a:pt x="37946" y="22187"/>
                      <a:pt x="39434" y="22045"/>
                    </a:cubicBezTo>
                    <a:cubicBezTo>
                      <a:pt x="40309" y="21951"/>
                      <a:pt x="41183" y="21880"/>
                      <a:pt x="42010" y="21691"/>
                    </a:cubicBezTo>
                    <a:cubicBezTo>
                      <a:pt x="42199" y="21643"/>
                      <a:pt x="42151" y="21407"/>
                      <a:pt x="42010" y="21407"/>
                    </a:cubicBezTo>
                    <a:close/>
                    <a:moveTo>
                      <a:pt x="14831" y="21250"/>
                    </a:moveTo>
                    <a:cubicBezTo>
                      <a:pt x="14061" y="21250"/>
                      <a:pt x="13288" y="21261"/>
                      <a:pt x="12499" y="21289"/>
                    </a:cubicBezTo>
                    <a:cubicBezTo>
                      <a:pt x="9853" y="21383"/>
                      <a:pt x="7183" y="21549"/>
                      <a:pt x="4560" y="21880"/>
                    </a:cubicBezTo>
                    <a:cubicBezTo>
                      <a:pt x="3828" y="21974"/>
                      <a:pt x="3095" y="22069"/>
                      <a:pt x="2339" y="22187"/>
                    </a:cubicBezTo>
                    <a:cubicBezTo>
                      <a:pt x="1607" y="22305"/>
                      <a:pt x="874" y="22376"/>
                      <a:pt x="118" y="22565"/>
                    </a:cubicBezTo>
                    <a:cubicBezTo>
                      <a:pt x="7" y="22632"/>
                      <a:pt x="1" y="22803"/>
                      <a:pt x="138" y="22803"/>
                    </a:cubicBezTo>
                    <a:cubicBezTo>
                      <a:pt x="147" y="22803"/>
                      <a:pt x="156" y="22802"/>
                      <a:pt x="166" y="22801"/>
                    </a:cubicBezTo>
                    <a:cubicBezTo>
                      <a:pt x="803" y="22754"/>
                      <a:pt x="1465" y="22636"/>
                      <a:pt x="2150" y="22541"/>
                    </a:cubicBezTo>
                    <a:cubicBezTo>
                      <a:pt x="2788" y="22447"/>
                      <a:pt x="3473" y="22352"/>
                      <a:pt x="4111" y="22281"/>
                    </a:cubicBezTo>
                    <a:cubicBezTo>
                      <a:pt x="5411" y="22092"/>
                      <a:pt x="6758" y="21974"/>
                      <a:pt x="8081" y="21856"/>
                    </a:cubicBezTo>
                    <a:cubicBezTo>
                      <a:pt x="10727" y="21643"/>
                      <a:pt x="13397" y="21525"/>
                      <a:pt x="16020" y="21502"/>
                    </a:cubicBezTo>
                    <a:lnTo>
                      <a:pt x="18241" y="21502"/>
                    </a:lnTo>
                    <a:cubicBezTo>
                      <a:pt x="18973" y="21502"/>
                      <a:pt x="19753" y="21502"/>
                      <a:pt x="20485" y="21525"/>
                    </a:cubicBezTo>
                    <a:cubicBezTo>
                      <a:pt x="20509" y="21525"/>
                      <a:pt x="20509" y="21502"/>
                      <a:pt x="20485" y="21502"/>
                    </a:cubicBezTo>
                    <a:cubicBezTo>
                      <a:pt x="19162" y="21407"/>
                      <a:pt x="17815" y="21289"/>
                      <a:pt x="16468" y="21265"/>
                    </a:cubicBezTo>
                    <a:cubicBezTo>
                      <a:pt x="15920" y="21256"/>
                      <a:pt x="15376" y="21250"/>
                      <a:pt x="14831" y="21250"/>
                    </a:cubicBezTo>
                    <a:close/>
                    <a:moveTo>
                      <a:pt x="25352" y="22069"/>
                    </a:moveTo>
                    <a:cubicBezTo>
                      <a:pt x="25329" y="22069"/>
                      <a:pt x="25329" y="22092"/>
                      <a:pt x="25352" y="22092"/>
                    </a:cubicBezTo>
                    <a:cubicBezTo>
                      <a:pt x="25612" y="22187"/>
                      <a:pt x="25896" y="22281"/>
                      <a:pt x="26156" y="22329"/>
                    </a:cubicBezTo>
                    <a:cubicBezTo>
                      <a:pt x="26416" y="22399"/>
                      <a:pt x="26652" y="22447"/>
                      <a:pt x="26912" y="22518"/>
                    </a:cubicBezTo>
                    <a:cubicBezTo>
                      <a:pt x="27455" y="22636"/>
                      <a:pt x="27975" y="22707"/>
                      <a:pt x="28542" y="22801"/>
                    </a:cubicBezTo>
                    <a:cubicBezTo>
                      <a:pt x="29629" y="22967"/>
                      <a:pt x="30739" y="23108"/>
                      <a:pt x="31826" y="23156"/>
                    </a:cubicBezTo>
                    <a:cubicBezTo>
                      <a:pt x="32990" y="23232"/>
                      <a:pt x="34161" y="23274"/>
                      <a:pt x="35335" y="23274"/>
                    </a:cubicBezTo>
                    <a:cubicBezTo>
                      <a:pt x="36330" y="23274"/>
                      <a:pt x="37327" y="23244"/>
                      <a:pt x="38324" y="23179"/>
                    </a:cubicBezTo>
                    <a:cubicBezTo>
                      <a:pt x="38938" y="23156"/>
                      <a:pt x="39529" y="23108"/>
                      <a:pt x="40143" y="22967"/>
                    </a:cubicBezTo>
                    <a:lnTo>
                      <a:pt x="41041" y="22801"/>
                    </a:lnTo>
                    <a:cubicBezTo>
                      <a:pt x="41324" y="22707"/>
                      <a:pt x="41608" y="22588"/>
                      <a:pt x="41892" y="22447"/>
                    </a:cubicBezTo>
                    <a:cubicBezTo>
                      <a:pt x="41914" y="22402"/>
                      <a:pt x="41873" y="22209"/>
                      <a:pt x="41748" y="22209"/>
                    </a:cubicBezTo>
                    <a:cubicBezTo>
                      <a:pt x="41741" y="22209"/>
                      <a:pt x="41734" y="22209"/>
                      <a:pt x="41726" y="22210"/>
                    </a:cubicBezTo>
                    <a:cubicBezTo>
                      <a:pt x="41443" y="22281"/>
                      <a:pt x="41183" y="22329"/>
                      <a:pt x="40946" y="22399"/>
                    </a:cubicBezTo>
                    <a:cubicBezTo>
                      <a:pt x="40687" y="22447"/>
                      <a:pt x="40427" y="22518"/>
                      <a:pt x="40190" y="22565"/>
                    </a:cubicBezTo>
                    <a:cubicBezTo>
                      <a:pt x="39647" y="22659"/>
                      <a:pt x="39151" y="22707"/>
                      <a:pt x="38607" y="22777"/>
                    </a:cubicBezTo>
                    <a:cubicBezTo>
                      <a:pt x="37544" y="22872"/>
                      <a:pt x="36457" y="22896"/>
                      <a:pt x="35394" y="22896"/>
                    </a:cubicBezTo>
                    <a:cubicBezTo>
                      <a:pt x="33244" y="22896"/>
                      <a:pt x="31094" y="22777"/>
                      <a:pt x="28944" y="22518"/>
                    </a:cubicBezTo>
                    <a:cubicBezTo>
                      <a:pt x="28353" y="22447"/>
                      <a:pt x="27739" y="22352"/>
                      <a:pt x="27148" y="22281"/>
                    </a:cubicBezTo>
                    <a:cubicBezTo>
                      <a:pt x="26865" y="22234"/>
                      <a:pt x="26557" y="22187"/>
                      <a:pt x="26274" y="22163"/>
                    </a:cubicBezTo>
                    <a:cubicBezTo>
                      <a:pt x="25967" y="22092"/>
                      <a:pt x="25660" y="22092"/>
                      <a:pt x="25352" y="22069"/>
                    </a:cubicBezTo>
                    <a:close/>
                    <a:moveTo>
                      <a:pt x="15051" y="21974"/>
                    </a:moveTo>
                    <a:lnTo>
                      <a:pt x="15051" y="21974"/>
                    </a:lnTo>
                    <a:cubicBezTo>
                      <a:pt x="14342" y="22045"/>
                      <a:pt x="13633" y="22069"/>
                      <a:pt x="12948" y="22116"/>
                    </a:cubicBezTo>
                    <a:cubicBezTo>
                      <a:pt x="12239" y="22187"/>
                      <a:pt x="11554" y="22281"/>
                      <a:pt x="10845" y="22352"/>
                    </a:cubicBezTo>
                    <a:lnTo>
                      <a:pt x="6687" y="22896"/>
                    </a:lnTo>
                    <a:cubicBezTo>
                      <a:pt x="5883" y="23014"/>
                      <a:pt x="5104" y="23108"/>
                      <a:pt x="4300" y="23250"/>
                    </a:cubicBezTo>
                    <a:cubicBezTo>
                      <a:pt x="4072" y="23296"/>
                      <a:pt x="4152" y="23606"/>
                      <a:pt x="4328" y="23606"/>
                    </a:cubicBezTo>
                    <a:cubicBezTo>
                      <a:pt x="4335" y="23606"/>
                      <a:pt x="4341" y="23605"/>
                      <a:pt x="4348" y="23604"/>
                    </a:cubicBezTo>
                    <a:cubicBezTo>
                      <a:pt x="5742" y="23415"/>
                      <a:pt x="7136" y="23226"/>
                      <a:pt x="8506" y="23014"/>
                    </a:cubicBezTo>
                    <a:cubicBezTo>
                      <a:pt x="9900" y="22801"/>
                      <a:pt x="11294" y="22636"/>
                      <a:pt x="12688" y="22399"/>
                    </a:cubicBezTo>
                    <a:cubicBezTo>
                      <a:pt x="13491" y="22281"/>
                      <a:pt x="14247" y="22092"/>
                      <a:pt x="15051" y="21974"/>
                    </a:cubicBezTo>
                    <a:close/>
                    <a:moveTo>
                      <a:pt x="27573" y="24573"/>
                    </a:moveTo>
                    <a:lnTo>
                      <a:pt x="27573" y="24573"/>
                    </a:lnTo>
                    <a:cubicBezTo>
                      <a:pt x="28211" y="24880"/>
                      <a:pt x="28849" y="25187"/>
                      <a:pt x="29487" y="25495"/>
                    </a:cubicBezTo>
                    <a:cubicBezTo>
                      <a:pt x="30149" y="25778"/>
                      <a:pt x="30763" y="26085"/>
                      <a:pt x="31401" y="26345"/>
                    </a:cubicBezTo>
                    <a:cubicBezTo>
                      <a:pt x="32700" y="26889"/>
                      <a:pt x="34000" y="27432"/>
                      <a:pt x="35300" y="27976"/>
                    </a:cubicBezTo>
                    <a:cubicBezTo>
                      <a:pt x="36056" y="28259"/>
                      <a:pt x="36788" y="28590"/>
                      <a:pt x="37544" y="28850"/>
                    </a:cubicBezTo>
                    <a:cubicBezTo>
                      <a:pt x="37562" y="28856"/>
                      <a:pt x="37579" y="28860"/>
                      <a:pt x="37595" y="28860"/>
                    </a:cubicBezTo>
                    <a:cubicBezTo>
                      <a:pt x="37748" y="28860"/>
                      <a:pt x="37807" y="28581"/>
                      <a:pt x="37615" y="28495"/>
                    </a:cubicBezTo>
                    <a:cubicBezTo>
                      <a:pt x="36315" y="27928"/>
                      <a:pt x="35016" y="27432"/>
                      <a:pt x="33716" y="26936"/>
                    </a:cubicBezTo>
                    <a:cubicBezTo>
                      <a:pt x="32417" y="26392"/>
                      <a:pt x="31117" y="25896"/>
                      <a:pt x="29818" y="25400"/>
                    </a:cubicBezTo>
                    <a:cubicBezTo>
                      <a:pt x="29085" y="25093"/>
                      <a:pt x="28306" y="24880"/>
                      <a:pt x="27573" y="24573"/>
                    </a:cubicBezTo>
                    <a:close/>
                    <a:moveTo>
                      <a:pt x="18241" y="22967"/>
                    </a:moveTo>
                    <a:cubicBezTo>
                      <a:pt x="17981" y="23037"/>
                      <a:pt x="17697" y="23085"/>
                      <a:pt x="17414" y="23156"/>
                    </a:cubicBezTo>
                    <a:cubicBezTo>
                      <a:pt x="17154" y="23203"/>
                      <a:pt x="16917" y="23297"/>
                      <a:pt x="16681" y="23392"/>
                    </a:cubicBezTo>
                    <a:cubicBezTo>
                      <a:pt x="16138" y="23557"/>
                      <a:pt x="15641" y="23746"/>
                      <a:pt x="15145" y="23959"/>
                    </a:cubicBezTo>
                    <a:cubicBezTo>
                      <a:pt x="14106" y="24361"/>
                      <a:pt x="13090" y="24786"/>
                      <a:pt x="12121" y="25258"/>
                    </a:cubicBezTo>
                    <a:cubicBezTo>
                      <a:pt x="10184" y="26203"/>
                      <a:pt x="8293" y="27267"/>
                      <a:pt x="6474" y="28472"/>
                    </a:cubicBezTo>
                    <a:cubicBezTo>
                      <a:pt x="5978" y="28826"/>
                      <a:pt x="5482" y="29181"/>
                      <a:pt x="5009" y="29559"/>
                    </a:cubicBezTo>
                    <a:cubicBezTo>
                      <a:pt x="4773" y="29771"/>
                      <a:pt x="4560" y="29937"/>
                      <a:pt x="4324" y="30149"/>
                    </a:cubicBezTo>
                    <a:cubicBezTo>
                      <a:pt x="4088" y="30362"/>
                      <a:pt x="3922" y="30598"/>
                      <a:pt x="3757" y="30858"/>
                    </a:cubicBezTo>
                    <a:cubicBezTo>
                      <a:pt x="3703" y="31001"/>
                      <a:pt x="3785" y="31104"/>
                      <a:pt x="3880" y="31104"/>
                    </a:cubicBezTo>
                    <a:cubicBezTo>
                      <a:pt x="3910" y="31104"/>
                      <a:pt x="3941" y="31094"/>
                      <a:pt x="3970" y="31071"/>
                    </a:cubicBezTo>
                    <a:cubicBezTo>
                      <a:pt x="4182" y="30905"/>
                      <a:pt x="4395" y="30716"/>
                      <a:pt x="4560" y="30551"/>
                    </a:cubicBezTo>
                    <a:cubicBezTo>
                      <a:pt x="4749" y="30362"/>
                      <a:pt x="4938" y="30149"/>
                      <a:pt x="5151" y="30007"/>
                    </a:cubicBezTo>
                    <a:cubicBezTo>
                      <a:pt x="5576" y="29653"/>
                      <a:pt x="5978" y="29370"/>
                      <a:pt x="6403" y="29039"/>
                    </a:cubicBezTo>
                    <a:cubicBezTo>
                      <a:pt x="7277" y="28401"/>
                      <a:pt x="8199" y="27857"/>
                      <a:pt x="9120" y="27314"/>
                    </a:cubicBezTo>
                    <a:cubicBezTo>
                      <a:pt x="10963" y="26227"/>
                      <a:pt x="12901" y="25282"/>
                      <a:pt x="14862" y="24431"/>
                    </a:cubicBezTo>
                    <a:lnTo>
                      <a:pt x="16563" y="23723"/>
                    </a:lnTo>
                    <a:cubicBezTo>
                      <a:pt x="16823" y="23604"/>
                      <a:pt x="17083" y="23486"/>
                      <a:pt x="17390" y="23392"/>
                    </a:cubicBezTo>
                    <a:cubicBezTo>
                      <a:pt x="17673" y="23274"/>
                      <a:pt x="17933" y="23156"/>
                      <a:pt x="18241" y="23014"/>
                    </a:cubicBezTo>
                    <a:lnTo>
                      <a:pt x="18241" y="22967"/>
                    </a:lnTo>
                    <a:close/>
                    <a:moveTo>
                      <a:pt x="22612" y="22187"/>
                    </a:moveTo>
                    <a:cubicBezTo>
                      <a:pt x="22564" y="22187"/>
                      <a:pt x="22564" y="22210"/>
                      <a:pt x="22564" y="22210"/>
                    </a:cubicBezTo>
                    <a:cubicBezTo>
                      <a:pt x="23675" y="22967"/>
                      <a:pt x="24785" y="23723"/>
                      <a:pt x="25943" y="24408"/>
                    </a:cubicBezTo>
                    <a:cubicBezTo>
                      <a:pt x="27077" y="25069"/>
                      <a:pt x="28211" y="25731"/>
                      <a:pt x="29369" y="26345"/>
                    </a:cubicBezTo>
                    <a:cubicBezTo>
                      <a:pt x="31708" y="27621"/>
                      <a:pt x="34118" y="28779"/>
                      <a:pt x="36552" y="29795"/>
                    </a:cubicBezTo>
                    <a:cubicBezTo>
                      <a:pt x="37237" y="30102"/>
                      <a:pt x="37899" y="30362"/>
                      <a:pt x="38607" y="30669"/>
                    </a:cubicBezTo>
                    <a:cubicBezTo>
                      <a:pt x="39316" y="30929"/>
                      <a:pt x="40001" y="31212"/>
                      <a:pt x="40734" y="31425"/>
                    </a:cubicBezTo>
                    <a:cubicBezTo>
                      <a:pt x="40766" y="31444"/>
                      <a:pt x="40797" y="31451"/>
                      <a:pt x="40824" y="31451"/>
                    </a:cubicBezTo>
                    <a:cubicBezTo>
                      <a:pt x="40935" y="31451"/>
                      <a:pt x="40985" y="31321"/>
                      <a:pt x="40852" y="31283"/>
                    </a:cubicBezTo>
                    <a:cubicBezTo>
                      <a:pt x="40261" y="30976"/>
                      <a:pt x="39647" y="30787"/>
                      <a:pt x="39033" y="30504"/>
                    </a:cubicBezTo>
                    <a:cubicBezTo>
                      <a:pt x="38418" y="30267"/>
                      <a:pt x="37780" y="30007"/>
                      <a:pt x="37166" y="29748"/>
                    </a:cubicBezTo>
                    <a:cubicBezTo>
                      <a:pt x="35961" y="29251"/>
                      <a:pt x="34756" y="28684"/>
                      <a:pt x="33527" y="28117"/>
                    </a:cubicBezTo>
                    <a:cubicBezTo>
                      <a:pt x="31141" y="27007"/>
                      <a:pt x="28778" y="25755"/>
                      <a:pt x="26463" y="24431"/>
                    </a:cubicBezTo>
                    <a:cubicBezTo>
                      <a:pt x="25825" y="24077"/>
                      <a:pt x="25211" y="23699"/>
                      <a:pt x="24549" y="23345"/>
                    </a:cubicBezTo>
                    <a:cubicBezTo>
                      <a:pt x="23911" y="22990"/>
                      <a:pt x="23250" y="22565"/>
                      <a:pt x="22612" y="22187"/>
                    </a:cubicBezTo>
                    <a:close/>
                    <a:moveTo>
                      <a:pt x="28802" y="26487"/>
                    </a:moveTo>
                    <a:lnTo>
                      <a:pt x="28802" y="26487"/>
                    </a:lnTo>
                    <a:cubicBezTo>
                      <a:pt x="29133" y="26700"/>
                      <a:pt x="29440" y="26960"/>
                      <a:pt x="29794" y="27172"/>
                    </a:cubicBezTo>
                    <a:cubicBezTo>
                      <a:pt x="30101" y="27385"/>
                      <a:pt x="30432" y="27597"/>
                      <a:pt x="30739" y="27763"/>
                    </a:cubicBezTo>
                    <a:cubicBezTo>
                      <a:pt x="31377" y="28141"/>
                      <a:pt x="32063" y="28543"/>
                      <a:pt x="32748" y="28897"/>
                    </a:cubicBezTo>
                    <a:cubicBezTo>
                      <a:pt x="34095" y="29606"/>
                      <a:pt x="35489" y="30267"/>
                      <a:pt x="36883" y="30905"/>
                    </a:cubicBezTo>
                    <a:cubicBezTo>
                      <a:pt x="37662" y="31260"/>
                      <a:pt x="38466" y="31638"/>
                      <a:pt x="39293" y="31898"/>
                    </a:cubicBezTo>
                    <a:cubicBezTo>
                      <a:pt x="39297" y="31899"/>
                      <a:pt x="39302" y="31899"/>
                      <a:pt x="39306" y="31899"/>
                    </a:cubicBezTo>
                    <a:cubicBezTo>
                      <a:pt x="39398" y="31899"/>
                      <a:pt x="39498" y="31683"/>
                      <a:pt x="39363" y="31638"/>
                    </a:cubicBezTo>
                    <a:cubicBezTo>
                      <a:pt x="38678" y="31307"/>
                      <a:pt x="37969" y="31023"/>
                      <a:pt x="37261" y="30716"/>
                    </a:cubicBezTo>
                    <a:cubicBezTo>
                      <a:pt x="36552" y="30433"/>
                      <a:pt x="35843" y="30102"/>
                      <a:pt x="35158" y="29771"/>
                    </a:cubicBezTo>
                    <a:cubicBezTo>
                      <a:pt x="33811" y="29133"/>
                      <a:pt x="32441" y="28448"/>
                      <a:pt x="31117" y="27716"/>
                    </a:cubicBezTo>
                    <a:cubicBezTo>
                      <a:pt x="30739" y="27503"/>
                      <a:pt x="30385" y="27290"/>
                      <a:pt x="29983" y="27078"/>
                    </a:cubicBezTo>
                    <a:cubicBezTo>
                      <a:pt x="29794" y="26960"/>
                      <a:pt x="29605" y="26889"/>
                      <a:pt x="29393" y="26794"/>
                    </a:cubicBezTo>
                    <a:cubicBezTo>
                      <a:pt x="29204" y="26700"/>
                      <a:pt x="28991" y="26605"/>
                      <a:pt x="28802" y="26487"/>
                    </a:cubicBezTo>
                    <a:close/>
                    <a:moveTo>
                      <a:pt x="13846" y="25306"/>
                    </a:moveTo>
                    <a:lnTo>
                      <a:pt x="13846" y="25306"/>
                    </a:lnTo>
                    <a:cubicBezTo>
                      <a:pt x="13491" y="25495"/>
                      <a:pt x="13137" y="25636"/>
                      <a:pt x="12783" y="25802"/>
                    </a:cubicBezTo>
                    <a:lnTo>
                      <a:pt x="11790" y="26345"/>
                    </a:lnTo>
                    <a:cubicBezTo>
                      <a:pt x="11129" y="26723"/>
                      <a:pt x="10467" y="27101"/>
                      <a:pt x="9829" y="27527"/>
                    </a:cubicBezTo>
                    <a:cubicBezTo>
                      <a:pt x="8530" y="28354"/>
                      <a:pt x="7254" y="29204"/>
                      <a:pt x="6002" y="30102"/>
                    </a:cubicBezTo>
                    <a:cubicBezTo>
                      <a:pt x="5293" y="30598"/>
                      <a:pt x="4584" y="31094"/>
                      <a:pt x="3946" y="31685"/>
                    </a:cubicBezTo>
                    <a:cubicBezTo>
                      <a:pt x="3848" y="31763"/>
                      <a:pt x="3928" y="31921"/>
                      <a:pt x="4025" y="31921"/>
                    </a:cubicBezTo>
                    <a:cubicBezTo>
                      <a:pt x="4046" y="31921"/>
                      <a:pt x="4067" y="31914"/>
                      <a:pt x="4088" y="31898"/>
                    </a:cubicBezTo>
                    <a:cubicBezTo>
                      <a:pt x="4702" y="31472"/>
                      <a:pt x="5340" y="30976"/>
                      <a:pt x="5931" y="30551"/>
                    </a:cubicBezTo>
                    <a:cubicBezTo>
                      <a:pt x="6545" y="30102"/>
                      <a:pt x="7159" y="29629"/>
                      <a:pt x="7821" y="29204"/>
                    </a:cubicBezTo>
                    <a:cubicBezTo>
                      <a:pt x="9049" y="28354"/>
                      <a:pt x="10325" y="27527"/>
                      <a:pt x="11625" y="26723"/>
                    </a:cubicBezTo>
                    <a:cubicBezTo>
                      <a:pt x="11979" y="26487"/>
                      <a:pt x="12357" y="26274"/>
                      <a:pt x="12712" y="26038"/>
                    </a:cubicBezTo>
                    <a:cubicBezTo>
                      <a:pt x="12901" y="25920"/>
                      <a:pt x="13090" y="25802"/>
                      <a:pt x="13279" y="25684"/>
                    </a:cubicBezTo>
                    <a:cubicBezTo>
                      <a:pt x="13444" y="25566"/>
                      <a:pt x="13633" y="25424"/>
                      <a:pt x="13846" y="25306"/>
                    </a:cubicBezTo>
                    <a:close/>
                    <a:moveTo>
                      <a:pt x="16138" y="25235"/>
                    </a:moveTo>
                    <a:cubicBezTo>
                      <a:pt x="15547" y="25636"/>
                      <a:pt x="14956" y="26014"/>
                      <a:pt x="14389" y="26416"/>
                    </a:cubicBezTo>
                    <a:cubicBezTo>
                      <a:pt x="13846" y="26818"/>
                      <a:pt x="13255" y="27243"/>
                      <a:pt x="12688" y="27645"/>
                    </a:cubicBezTo>
                    <a:cubicBezTo>
                      <a:pt x="11554" y="28495"/>
                      <a:pt x="10443" y="29370"/>
                      <a:pt x="9357" y="30220"/>
                    </a:cubicBezTo>
                    <a:cubicBezTo>
                      <a:pt x="8719" y="30716"/>
                      <a:pt x="8081" y="31189"/>
                      <a:pt x="7466" y="31709"/>
                    </a:cubicBezTo>
                    <a:cubicBezTo>
                      <a:pt x="7318" y="31838"/>
                      <a:pt x="7432" y="32012"/>
                      <a:pt x="7579" y="32012"/>
                    </a:cubicBezTo>
                    <a:cubicBezTo>
                      <a:pt x="7619" y="32012"/>
                      <a:pt x="7662" y="31999"/>
                      <a:pt x="7703" y="31969"/>
                    </a:cubicBezTo>
                    <a:cubicBezTo>
                      <a:pt x="8813" y="31142"/>
                      <a:pt x="9900" y="30244"/>
                      <a:pt x="11011" y="29370"/>
                    </a:cubicBezTo>
                    <a:cubicBezTo>
                      <a:pt x="12097" y="28495"/>
                      <a:pt x="13208" y="27621"/>
                      <a:pt x="14318" y="26747"/>
                    </a:cubicBezTo>
                    <a:cubicBezTo>
                      <a:pt x="14933" y="26251"/>
                      <a:pt x="15523" y="25731"/>
                      <a:pt x="16138" y="25235"/>
                    </a:cubicBezTo>
                    <a:close/>
                    <a:moveTo>
                      <a:pt x="24525" y="23864"/>
                    </a:moveTo>
                    <a:cubicBezTo>
                      <a:pt x="24525" y="23864"/>
                      <a:pt x="24502" y="23864"/>
                      <a:pt x="24502" y="23888"/>
                    </a:cubicBezTo>
                    <a:cubicBezTo>
                      <a:pt x="24667" y="24101"/>
                      <a:pt x="24856" y="24313"/>
                      <a:pt x="25069" y="24502"/>
                    </a:cubicBezTo>
                    <a:cubicBezTo>
                      <a:pt x="25234" y="24691"/>
                      <a:pt x="25447" y="24857"/>
                      <a:pt x="25660" y="25046"/>
                    </a:cubicBezTo>
                    <a:cubicBezTo>
                      <a:pt x="26061" y="25400"/>
                      <a:pt x="26486" y="25755"/>
                      <a:pt x="26912" y="26109"/>
                    </a:cubicBezTo>
                    <a:cubicBezTo>
                      <a:pt x="27786" y="26794"/>
                      <a:pt x="28660" y="27432"/>
                      <a:pt x="29558" y="28046"/>
                    </a:cubicBezTo>
                    <a:cubicBezTo>
                      <a:pt x="31354" y="29275"/>
                      <a:pt x="33220" y="30385"/>
                      <a:pt x="35158" y="31331"/>
                    </a:cubicBezTo>
                    <a:cubicBezTo>
                      <a:pt x="35725" y="31590"/>
                      <a:pt x="36245" y="31874"/>
                      <a:pt x="36835" y="32063"/>
                    </a:cubicBezTo>
                    <a:cubicBezTo>
                      <a:pt x="37142" y="32158"/>
                      <a:pt x="37402" y="32276"/>
                      <a:pt x="37710" y="32347"/>
                    </a:cubicBezTo>
                    <a:cubicBezTo>
                      <a:pt x="37993" y="32417"/>
                      <a:pt x="38300" y="32465"/>
                      <a:pt x="38607" y="32465"/>
                    </a:cubicBezTo>
                    <a:cubicBezTo>
                      <a:pt x="38820" y="32441"/>
                      <a:pt x="38844" y="32181"/>
                      <a:pt x="38702" y="32158"/>
                    </a:cubicBezTo>
                    <a:cubicBezTo>
                      <a:pt x="38442" y="32063"/>
                      <a:pt x="38206" y="31992"/>
                      <a:pt x="37946" y="31921"/>
                    </a:cubicBezTo>
                    <a:cubicBezTo>
                      <a:pt x="37662" y="31874"/>
                      <a:pt x="37426" y="31780"/>
                      <a:pt x="37166" y="31685"/>
                    </a:cubicBezTo>
                    <a:cubicBezTo>
                      <a:pt x="36670" y="31520"/>
                      <a:pt x="36197" y="31307"/>
                      <a:pt x="35725" y="31071"/>
                    </a:cubicBezTo>
                    <a:cubicBezTo>
                      <a:pt x="34756" y="30598"/>
                      <a:pt x="33811" y="30102"/>
                      <a:pt x="32866" y="29559"/>
                    </a:cubicBezTo>
                    <a:cubicBezTo>
                      <a:pt x="30999" y="28495"/>
                      <a:pt x="29204" y="27290"/>
                      <a:pt x="27455" y="26014"/>
                    </a:cubicBezTo>
                    <a:cubicBezTo>
                      <a:pt x="26983" y="25660"/>
                      <a:pt x="26486" y="25282"/>
                      <a:pt x="26014" y="24928"/>
                    </a:cubicBezTo>
                    <a:lnTo>
                      <a:pt x="25305" y="24384"/>
                    </a:lnTo>
                    <a:cubicBezTo>
                      <a:pt x="25069" y="24195"/>
                      <a:pt x="24785" y="24030"/>
                      <a:pt x="24525" y="23864"/>
                    </a:cubicBezTo>
                    <a:close/>
                    <a:moveTo>
                      <a:pt x="20643" y="22086"/>
                    </a:moveTo>
                    <a:cubicBezTo>
                      <a:pt x="20637" y="22086"/>
                      <a:pt x="20632" y="22088"/>
                      <a:pt x="20627" y="22092"/>
                    </a:cubicBezTo>
                    <a:cubicBezTo>
                      <a:pt x="19422" y="22683"/>
                      <a:pt x="18217" y="23250"/>
                      <a:pt x="17059" y="23888"/>
                    </a:cubicBezTo>
                    <a:cubicBezTo>
                      <a:pt x="15901" y="24550"/>
                      <a:pt x="14744" y="25187"/>
                      <a:pt x="13633" y="25896"/>
                    </a:cubicBezTo>
                    <a:cubicBezTo>
                      <a:pt x="11365" y="27290"/>
                      <a:pt x="9168" y="28802"/>
                      <a:pt x="7041" y="30385"/>
                    </a:cubicBezTo>
                    <a:cubicBezTo>
                      <a:pt x="6450" y="30834"/>
                      <a:pt x="5860" y="31283"/>
                      <a:pt x="5269" y="31756"/>
                    </a:cubicBezTo>
                    <a:cubicBezTo>
                      <a:pt x="4678" y="32228"/>
                      <a:pt x="4088" y="32677"/>
                      <a:pt x="3568" y="33197"/>
                    </a:cubicBezTo>
                    <a:cubicBezTo>
                      <a:pt x="3422" y="33280"/>
                      <a:pt x="3496" y="33418"/>
                      <a:pt x="3596" y="33418"/>
                    </a:cubicBezTo>
                    <a:cubicBezTo>
                      <a:pt x="3610" y="33418"/>
                      <a:pt x="3624" y="33416"/>
                      <a:pt x="3639" y="33410"/>
                    </a:cubicBezTo>
                    <a:cubicBezTo>
                      <a:pt x="4182" y="33032"/>
                      <a:pt x="4702" y="32606"/>
                      <a:pt x="5222" y="32205"/>
                    </a:cubicBezTo>
                    <a:lnTo>
                      <a:pt x="6805" y="30953"/>
                    </a:lnTo>
                    <a:cubicBezTo>
                      <a:pt x="7868" y="30149"/>
                      <a:pt x="8931" y="29393"/>
                      <a:pt x="10018" y="28613"/>
                    </a:cubicBezTo>
                    <a:cubicBezTo>
                      <a:pt x="12216" y="27125"/>
                      <a:pt x="14460" y="25707"/>
                      <a:pt x="16752" y="24337"/>
                    </a:cubicBezTo>
                    <a:cubicBezTo>
                      <a:pt x="17390" y="23959"/>
                      <a:pt x="18028" y="23604"/>
                      <a:pt x="18689" y="23226"/>
                    </a:cubicBezTo>
                    <a:cubicBezTo>
                      <a:pt x="19327" y="22825"/>
                      <a:pt x="19989" y="22470"/>
                      <a:pt x="20651" y="22116"/>
                    </a:cubicBezTo>
                    <a:cubicBezTo>
                      <a:pt x="20688" y="22116"/>
                      <a:pt x="20666" y="22086"/>
                      <a:pt x="20643" y="22086"/>
                    </a:cubicBezTo>
                    <a:close/>
                    <a:moveTo>
                      <a:pt x="25281" y="27125"/>
                    </a:moveTo>
                    <a:cubicBezTo>
                      <a:pt x="25707" y="27716"/>
                      <a:pt x="26085" y="28306"/>
                      <a:pt x="26463" y="28850"/>
                    </a:cubicBezTo>
                    <a:cubicBezTo>
                      <a:pt x="26888" y="29417"/>
                      <a:pt x="27290" y="30007"/>
                      <a:pt x="27715" y="30575"/>
                    </a:cubicBezTo>
                    <a:cubicBezTo>
                      <a:pt x="28566" y="31685"/>
                      <a:pt x="29416" y="32819"/>
                      <a:pt x="30290" y="33906"/>
                    </a:cubicBezTo>
                    <a:cubicBezTo>
                      <a:pt x="30787" y="34520"/>
                      <a:pt x="31259" y="35182"/>
                      <a:pt x="31779" y="35796"/>
                    </a:cubicBezTo>
                    <a:cubicBezTo>
                      <a:pt x="31816" y="35845"/>
                      <a:pt x="31859" y="35866"/>
                      <a:pt x="31900" y="35866"/>
                    </a:cubicBezTo>
                    <a:cubicBezTo>
                      <a:pt x="32018" y="35866"/>
                      <a:pt x="32120" y="35700"/>
                      <a:pt x="32015" y="35560"/>
                    </a:cubicBezTo>
                    <a:cubicBezTo>
                      <a:pt x="31188" y="34426"/>
                      <a:pt x="30314" y="33339"/>
                      <a:pt x="29416" y="32252"/>
                    </a:cubicBezTo>
                    <a:cubicBezTo>
                      <a:pt x="28566" y="31165"/>
                      <a:pt x="27691" y="30031"/>
                      <a:pt x="26817" y="28944"/>
                    </a:cubicBezTo>
                    <a:cubicBezTo>
                      <a:pt x="26321" y="28330"/>
                      <a:pt x="25801" y="27739"/>
                      <a:pt x="25281" y="27125"/>
                    </a:cubicBezTo>
                    <a:close/>
                    <a:moveTo>
                      <a:pt x="18689" y="27527"/>
                    </a:moveTo>
                    <a:lnTo>
                      <a:pt x="18689" y="27527"/>
                    </a:lnTo>
                    <a:cubicBezTo>
                      <a:pt x="18382" y="28188"/>
                      <a:pt x="18051" y="28802"/>
                      <a:pt x="17768" y="29440"/>
                    </a:cubicBezTo>
                    <a:cubicBezTo>
                      <a:pt x="17461" y="30102"/>
                      <a:pt x="17177" y="30716"/>
                      <a:pt x="16917" y="31378"/>
                    </a:cubicBezTo>
                    <a:cubicBezTo>
                      <a:pt x="16374" y="32677"/>
                      <a:pt x="15807" y="33977"/>
                      <a:pt x="15287" y="35276"/>
                    </a:cubicBezTo>
                    <a:cubicBezTo>
                      <a:pt x="14980" y="36009"/>
                      <a:pt x="14673" y="36741"/>
                      <a:pt x="14389" y="37521"/>
                    </a:cubicBezTo>
                    <a:cubicBezTo>
                      <a:pt x="14361" y="37618"/>
                      <a:pt x="14465" y="37691"/>
                      <a:pt x="14569" y="37691"/>
                    </a:cubicBezTo>
                    <a:cubicBezTo>
                      <a:pt x="14641" y="37691"/>
                      <a:pt x="14715" y="37656"/>
                      <a:pt x="14744" y="37568"/>
                    </a:cubicBezTo>
                    <a:cubicBezTo>
                      <a:pt x="15311" y="36269"/>
                      <a:pt x="15807" y="34969"/>
                      <a:pt x="16327" y="33670"/>
                    </a:cubicBezTo>
                    <a:cubicBezTo>
                      <a:pt x="16846" y="32370"/>
                      <a:pt x="17343" y="31071"/>
                      <a:pt x="17862" y="29771"/>
                    </a:cubicBezTo>
                    <a:cubicBezTo>
                      <a:pt x="18146" y="29039"/>
                      <a:pt x="18382" y="28259"/>
                      <a:pt x="18689" y="27527"/>
                    </a:cubicBezTo>
                    <a:close/>
                    <a:moveTo>
                      <a:pt x="19351" y="24431"/>
                    </a:moveTo>
                    <a:cubicBezTo>
                      <a:pt x="19138" y="24597"/>
                      <a:pt x="18949" y="24786"/>
                      <a:pt x="18737" y="24998"/>
                    </a:cubicBezTo>
                    <a:cubicBezTo>
                      <a:pt x="18571" y="25164"/>
                      <a:pt x="18382" y="25377"/>
                      <a:pt x="18217" y="25589"/>
                    </a:cubicBezTo>
                    <a:cubicBezTo>
                      <a:pt x="17839" y="25991"/>
                      <a:pt x="17484" y="26416"/>
                      <a:pt x="17154" y="26841"/>
                    </a:cubicBezTo>
                    <a:cubicBezTo>
                      <a:pt x="16468" y="27716"/>
                      <a:pt x="15807" y="28590"/>
                      <a:pt x="15193" y="29488"/>
                    </a:cubicBezTo>
                    <a:cubicBezTo>
                      <a:pt x="13988" y="31283"/>
                      <a:pt x="12853" y="33150"/>
                      <a:pt x="11908" y="35087"/>
                    </a:cubicBezTo>
                    <a:cubicBezTo>
                      <a:pt x="11648" y="35654"/>
                      <a:pt x="11389" y="36174"/>
                      <a:pt x="11176" y="36765"/>
                    </a:cubicBezTo>
                    <a:cubicBezTo>
                      <a:pt x="11081" y="37072"/>
                      <a:pt x="10963" y="37332"/>
                      <a:pt x="10916" y="37639"/>
                    </a:cubicBezTo>
                    <a:cubicBezTo>
                      <a:pt x="10822" y="37923"/>
                      <a:pt x="10798" y="38230"/>
                      <a:pt x="10798" y="38537"/>
                    </a:cubicBezTo>
                    <a:cubicBezTo>
                      <a:pt x="10812" y="38661"/>
                      <a:pt x="10890" y="38721"/>
                      <a:pt x="10962" y="38721"/>
                    </a:cubicBezTo>
                    <a:cubicBezTo>
                      <a:pt x="11013" y="38721"/>
                      <a:pt x="11062" y="38690"/>
                      <a:pt x="11081" y="38631"/>
                    </a:cubicBezTo>
                    <a:cubicBezTo>
                      <a:pt x="11176" y="38372"/>
                      <a:pt x="11270" y="38135"/>
                      <a:pt x="11318" y="37875"/>
                    </a:cubicBezTo>
                    <a:cubicBezTo>
                      <a:pt x="11389" y="37592"/>
                      <a:pt x="11459" y="37356"/>
                      <a:pt x="11554" y="37096"/>
                    </a:cubicBezTo>
                    <a:cubicBezTo>
                      <a:pt x="11743" y="36599"/>
                      <a:pt x="11932" y="36127"/>
                      <a:pt x="12168" y="35654"/>
                    </a:cubicBezTo>
                    <a:cubicBezTo>
                      <a:pt x="12641" y="34686"/>
                      <a:pt x="13161" y="33741"/>
                      <a:pt x="13680" y="32795"/>
                    </a:cubicBezTo>
                    <a:cubicBezTo>
                      <a:pt x="14744" y="30929"/>
                      <a:pt x="15949" y="29133"/>
                      <a:pt x="17225" y="27385"/>
                    </a:cubicBezTo>
                    <a:cubicBezTo>
                      <a:pt x="17579" y="26912"/>
                      <a:pt x="17957" y="26416"/>
                      <a:pt x="18311" y="25944"/>
                    </a:cubicBezTo>
                    <a:lnTo>
                      <a:pt x="18855" y="25235"/>
                    </a:lnTo>
                    <a:cubicBezTo>
                      <a:pt x="19067" y="24998"/>
                      <a:pt x="19209" y="24715"/>
                      <a:pt x="19375" y="24455"/>
                    </a:cubicBezTo>
                    <a:cubicBezTo>
                      <a:pt x="19375" y="24455"/>
                      <a:pt x="19375" y="24431"/>
                      <a:pt x="19351" y="24431"/>
                    </a:cubicBezTo>
                    <a:close/>
                    <a:moveTo>
                      <a:pt x="22021" y="28188"/>
                    </a:moveTo>
                    <a:cubicBezTo>
                      <a:pt x="22068" y="28897"/>
                      <a:pt x="22115" y="29606"/>
                      <a:pt x="22163" y="30267"/>
                    </a:cubicBezTo>
                    <a:cubicBezTo>
                      <a:pt x="22234" y="30976"/>
                      <a:pt x="22304" y="31661"/>
                      <a:pt x="22399" y="32370"/>
                    </a:cubicBezTo>
                    <a:lnTo>
                      <a:pt x="22942" y="36529"/>
                    </a:lnTo>
                    <a:cubicBezTo>
                      <a:pt x="23061" y="37332"/>
                      <a:pt x="23131" y="38135"/>
                      <a:pt x="23297" y="38939"/>
                    </a:cubicBezTo>
                    <a:cubicBezTo>
                      <a:pt x="23317" y="39039"/>
                      <a:pt x="23389" y="39084"/>
                      <a:pt x="23463" y="39084"/>
                    </a:cubicBezTo>
                    <a:cubicBezTo>
                      <a:pt x="23562" y="39084"/>
                      <a:pt x="23665" y="39003"/>
                      <a:pt x="23651" y="38868"/>
                    </a:cubicBezTo>
                    <a:cubicBezTo>
                      <a:pt x="23462" y="37474"/>
                      <a:pt x="23250" y="36103"/>
                      <a:pt x="23061" y="34709"/>
                    </a:cubicBezTo>
                    <a:cubicBezTo>
                      <a:pt x="22848" y="33315"/>
                      <a:pt x="22659" y="31921"/>
                      <a:pt x="22423" y="30551"/>
                    </a:cubicBezTo>
                    <a:cubicBezTo>
                      <a:pt x="22304" y="29748"/>
                      <a:pt x="22139" y="28968"/>
                      <a:pt x="22021" y="28188"/>
                    </a:cubicBezTo>
                    <a:close/>
                    <a:moveTo>
                      <a:pt x="25376" y="29393"/>
                    </a:moveTo>
                    <a:cubicBezTo>
                      <a:pt x="25565" y="29748"/>
                      <a:pt x="25707" y="30102"/>
                      <a:pt x="25896" y="30456"/>
                    </a:cubicBezTo>
                    <a:lnTo>
                      <a:pt x="26416" y="31425"/>
                    </a:lnTo>
                    <a:cubicBezTo>
                      <a:pt x="26794" y="32110"/>
                      <a:pt x="27195" y="32748"/>
                      <a:pt x="27597" y="33410"/>
                    </a:cubicBezTo>
                    <a:cubicBezTo>
                      <a:pt x="28424" y="34709"/>
                      <a:pt x="29275" y="35962"/>
                      <a:pt x="30172" y="37214"/>
                    </a:cubicBezTo>
                    <a:cubicBezTo>
                      <a:pt x="30669" y="37923"/>
                      <a:pt x="31165" y="38631"/>
                      <a:pt x="31755" y="39293"/>
                    </a:cubicBezTo>
                    <a:cubicBezTo>
                      <a:pt x="31778" y="39322"/>
                      <a:pt x="31808" y="39334"/>
                      <a:pt x="31839" y="39334"/>
                    </a:cubicBezTo>
                    <a:cubicBezTo>
                      <a:pt x="31935" y="39334"/>
                      <a:pt x="32040" y="39217"/>
                      <a:pt x="31968" y="39128"/>
                    </a:cubicBezTo>
                    <a:cubicBezTo>
                      <a:pt x="31566" y="38513"/>
                      <a:pt x="31047" y="37899"/>
                      <a:pt x="30621" y="37308"/>
                    </a:cubicBezTo>
                    <a:cubicBezTo>
                      <a:pt x="30172" y="36694"/>
                      <a:pt x="29700" y="36056"/>
                      <a:pt x="29275" y="35418"/>
                    </a:cubicBezTo>
                    <a:cubicBezTo>
                      <a:pt x="28424" y="34166"/>
                      <a:pt x="27597" y="32914"/>
                      <a:pt x="26794" y="31590"/>
                    </a:cubicBezTo>
                    <a:cubicBezTo>
                      <a:pt x="26557" y="31260"/>
                      <a:pt x="26368" y="30858"/>
                      <a:pt x="26132" y="30504"/>
                    </a:cubicBezTo>
                    <a:cubicBezTo>
                      <a:pt x="26014" y="30338"/>
                      <a:pt x="25896" y="30126"/>
                      <a:pt x="25778" y="29960"/>
                    </a:cubicBezTo>
                    <a:cubicBezTo>
                      <a:pt x="25660" y="29771"/>
                      <a:pt x="25494" y="29606"/>
                      <a:pt x="25376" y="29393"/>
                    </a:cubicBezTo>
                    <a:close/>
                    <a:moveTo>
                      <a:pt x="16752" y="28732"/>
                    </a:moveTo>
                    <a:lnTo>
                      <a:pt x="16752" y="28732"/>
                    </a:lnTo>
                    <a:cubicBezTo>
                      <a:pt x="16539" y="29062"/>
                      <a:pt x="16279" y="29370"/>
                      <a:pt x="16067" y="29724"/>
                    </a:cubicBezTo>
                    <a:cubicBezTo>
                      <a:pt x="15878" y="30031"/>
                      <a:pt x="15665" y="30362"/>
                      <a:pt x="15476" y="30669"/>
                    </a:cubicBezTo>
                    <a:cubicBezTo>
                      <a:pt x="15098" y="31307"/>
                      <a:pt x="14720" y="31992"/>
                      <a:pt x="14366" y="32677"/>
                    </a:cubicBezTo>
                    <a:cubicBezTo>
                      <a:pt x="13657" y="34024"/>
                      <a:pt x="12972" y="35418"/>
                      <a:pt x="12357" y="36812"/>
                    </a:cubicBezTo>
                    <a:cubicBezTo>
                      <a:pt x="12003" y="37592"/>
                      <a:pt x="11625" y="38395"/>
                      <a:pt x="11341" y="39222"/>
                    </a:cubicBezTo>
                    <a:cubicBezTo>
                      <a:pt x="11326" y="39298"/>
                      <a:pt x="11408" y="39364"/>
                      <a:pt x="11494" y="39364"/>
                    </a:cubicBezTo>
                    <a:cubicBezTo>
                      <a:pt x="11542" y="39364"/>
                      <a:pt x="11591" y="39344"/>
                      <a:pt x="11625" y="39293"/>
                    </a:cubicBezTo>
                    <a:cubicBezTo>
                      <a:pt x="11932" y="38608"/>
                      <a:pt x="12239" y="37899"/>
                      <a:pt x="12523" y="37190"/>
                    </a:cubicBezTo>
                    <a:cubicBezTo>
                      <a:pt x="12830" y="36481"/>
                      <a:pt x="13161" y="35773"/>
                      <a:pt x="13491" y="35087"/>
                    </a:cubicBezTo>
                    <a:cubicBezTo>
                      <a:pt x="14129" y="33741"/>
                      <a:pt x="14815" y="32370"/>
                      <a:pt x="15547" y="31047"/>
                    </a:cubicBezTo>
                    <a:cubicBezTo>
                      <a:pt x="15760" y="30669"/>
                      <a:pt x="15972" y="30315"/>
                      <a:pt x="16161" y="29913"/>
                    </a:cubicBezTo>
                    <a:cubicBezTo>
                      <a:pt x="16279" y="29724"/>
                      <a:pt x="16374" y="29535"/>
                      <a:pt x="16468" y="29322"/>
                    </a:cubicBezTo>
                    <a:cubicBezTo>
                      <a:pt x="16539" y="29133"/>
                      <a:pt x="16634" y="28921"/>
                      <a:pt x="16752" y="28732"/>
                    </a:cubicBezTo>
                    <a:close/>
                    <a:moveTo>
                      <a:pt x="23037" y="25022"/>
                    </a:moveTo>
                    <a:cubicBezTo>
                      <a:pt x="23108" y="25282"/>
                      <a:pt x="23155" y="25542"/>
                      <a:pt x="23226" y="25849"/>
                    </a:cubicBezTo>
                    <a:cubicBezTo>
                      <a:pt x="23273" y="26109"/>
                      <a:pt x="23368" y="26345"/>
                      <a:pt x="23462" y="26581"/>
                    </a:cubicBezTo>
                    <a:cubicBezTo>
                      <a:pt x="23628" y="27125"/>
                      <a:pt x="23817" y="27621"/>
                      <a:pt x="24029" y="28117"/>
                    </a:cubicBezTo>
                    <a:cubicBezTo>
                      <a:pt x="24431" y="29157"/>
                      <a:pt x="24856" y="30149"/>
                      <a:pt x="25329" y="31142"/>
                    </a:cubicBezTo>
                    <a:cubicBezTo>
                      <a:pt x="26274" y="33079"/>
                      <a:pt x="27337" y="34969"/>
                      <a:pt x="28542" y="36765"/>
                    </a:cubicBezTo>
                    <a:cubicBezTo>
                      <a:pt x="28896" y="37261"/>
                      <a:pt x="29251" y="37781"/>
                      <a:pt x="29629" y="38253"/>
                    </a:cubicBezTo>
                    <a:cubicBezTo>
                      <a:pt x="29842" y="38490"/>
                      <a:pt x="30007" y="38702"/>
                      <a:pt x="30220" y="38939"/>
                    </a:cubicBezTo>
                    <a:cubicBezTo>
                      <a:pt x="30432" y="39175"/>
                      <a:pt x="30669" y="39340"/>
                      <a:pt x="30928" y="39482"/>
                    </a:cubicBezTo>
                    <a:cubicBezTo>
                      <a:pt x="30954" y="39493"/>
                      <a:pt x="30979" y="39498"/>
                      <a:pt x="31002" y="39498"/>
                    </a:cubicBezTo>
                    <a:cubicBezTo>
                      <a:pt x="31132" y="39498"/>
                      <a:pt x="31221" y="39353"/>
                      <a:pt x="31141" y="39293"/>
                    </a:cubicBezTo>
                    <a:cubicBezTo>
                      <a:pt x="30976" y="39080"/>
                      <a:pt x="30787" y="38868"/>
                      <a:pt x="30598" y="38702"/>
                    </a:cubicBezTo>
                    <a:cubicBezTo>
                      <a:pt x="30432" y="38513"/>
                      <a:pt x="30220" y="38301"/>
                      <a:pt x="30078" y="38112"/>
                    </a:cubicBezTo>
                    <a:cubicBezTo>
                      <a:pt x="29723" y="37686"/>
                      <a:pt x="29416" y="37261"/>
                      <a:pt x="29109" y="36859"/>
                    </a:cubicBezTo>
                    <a:cubicBezTo>
                      <a:pt x="28471" y="35985"/>
                      <a:pt x="27928" y="35064"/>
                      <a:pt x="27384" y="34142"/>
                    </a:cubicBezTo>
                    <a:cubicBezTo>
                      <a:pt x="26297" y="32276"/>
                      <a:pt x="25352" y="30362"/>
                      <a:pt x="24502" y="28377"/>
                    </a:cubicBezTo>
                    <a:lnTo>
                      <a:pt x="23793" y="26700"/>
                    </a:lnTo>
                    <a:cubicBezTo>
                      <a:pt x="23675" y="26440"/>
                      <a:pt x="23557" y="26180"/>
                      <a:pt x="23462" y="25873"/>
                    </a:cubicBezTo>
                    <a:cubicBezTo>
                      <a:pt x="23344" y="25589"/>
                      <a:pt x="23226" y="25306"/>
                      <a:pt x="23084" y="25022"/>
                    </a:cubicBezTo>
                    <a:close/>
                    <a:moveTo>
                      <a:pt x="22153" y="22555"/>
                    </a:moveTo>
                    <a:cubicBezTo>
                      <a:pt x="22141" y="22555"/>
                      <a:pt x="22122" y="22572"/>
                      <a:pt x="22139" y="22588"/>
                    </a:cubicBezTo>
                    <a:cubicBezTo>
                      <a:pt x="22730" y="23793"/>
                      <a:pt x="23297" y="25022"/>
                      <a:pt x="23935" y="26156"/>
                    </a:cubicBezTo>
                    <a:cubicBezTo>
                      <a:pt x="24596" y="27314"/>
                      <a:pt x="25234" y="28472"/>
                      <a:pt x="25943" y="29582"/>
                    </a:cubicBezTo>
                    <a:cubicBezTo>
                      <a:pt x="27337" y="31874"/>
                      <a:pt x="28849" y="34048"/>
                      <a:pt x="30432" y="36174"/>
                    </a:cubicBezTo>
                    <a:cubicBezTo>
                      <a:pt x="30881" y="36765"/>
                      <a:pt x="31330" y="37356"/>
                      <a:pt x="31803" y="37946"/>
                    </a:cubicBezTo>
                    <a:cubicBezTo>
                      <a:pt x="32275" y="38537"/>
                      <a:pt x="32700" y="39128"/>
                      <a:pt x="33244" y="39671"/>
                    </a:cubicBezTo>
                    <a:cubicBezTo>
                      <a:pt x="33282" y="39717"/>
                      <a:pt x="33326" y="39736"/>
                      <a:pt x="33365" y="39736"/>
                    </a:cubicBezTo>
                    <a:cubicBezTo>
                      <a:pt x="33445" y="39736"/>
                      <a:pt x="33504" y="39656"/>
                      <a:pt x="33457" y="39577"/>
                    </a:cubicBezTo>
                    <a:cubicBezTo>
                      <a:pt x="33055" y="39033"/>
                      <a:pt x="32653" y="38513"/>
                      <a:pt x="32228" y="38017"/>
                    </a:cubicBezTo>
                    <a:lnTo>
                      <a:pt x="30999" y="36410"/>
                    </a:lnTo>
                    <a:cubicBezTo>
                      <a:pt x="30196" y="35347"/>
                      <a:pt x="29440" y="34284"/>
                      <a:pt x="28660" y="33197"/>
                    </a:cubicBezTo>
                    <a:cubicBezTo>
                      <a:pt x="27148" y="31000"/>
                      <a:pt x="25730" y="28755"/>
                      <a:pt x="24384" y="26463"/>
                    </a:cubicBezTo>
                    <a:cubicBezTo>
                      <a:pt x="24006" y="25849"/>
                      <a:pt x="23651" y="25187"/>
                      <a:pt x="23250" y="24550"/>
                    </a:cubicBezTo>
                    <a:cubicBezTo>
                      <a:pt x="22871" y="23888"/>
                      <a:pt x="22517" y="23250"/>
                      <a:pt x="22163" y="22565"/>
                    </a:cubicBezTo>
                    <a:cubicBezTo>
                      <a:pt x="22163" y="22558"/>
                      <a:pt x="22159" y="22555"/>
                      <a:pt x="22153" y="22555"/>
                    </a:cubicBezTo>
                    <a:close/>
                    <a:moveTo>
                      <a:pt x="21052" y="22541"/>
                    </a:moveTo>
                    <a:cubicBezTo>
                      <a:pt x="20272" y="23628"/>
                      <a:pt x="19540" y="24762"/>
                      <a:pt x="18855" y="25896"/>
                    </a:cubicBezTo>
                    <a:cubicBezTo>
                      <a:pt x="18170" y="27030"/>
                      <a:pt x="17532" y="28188"/>
                      <a:pt x="16917" y="29322"/>
                    </a:cubicBezTo>
                    <a:cubicBezTo>
                      <a:pt x="15641" y="31661"/>
                      <a:pt x="14484" y="34095"/>
                      <a:pt x="13444" y="36505"/>
                    </a:cubicBezTo>
                    <a:cubicBezTo>
                      <a:pt x="13161" y="37190"/>
                      <a:pt x="12877" y="37875"/>
                      <a:pt x="12594" y="38584"/>
                    </a:cubicBezTo>
                    <a:cubicBezTo>
                      <a:pt x="12334" y="39293"/>
                      <a:pt x="12026" y="39955"/>
                      <a:pt x="11837" y="40711"/>
                    </a:cubicBezTo>
                    <a:cubicBezTo>
                      <a:pt x="11757" y="40807"/>
                      <a:pt x="11819" y="40882"/>
                      <a:pt x="11890" y="40882"/>
                    </a:cubicBezTo>
                    <a:cubicBezTo>
                      <a:pt x="11922" y="40882"/>
                      <a:pt x="11957" y="40866"/>
                      <a:pt x="11979" y="40829"/>
                    </a:cubicBezTo>
                    <a:cubicBezTo>
                      <a:pt x="12263" y="40238"/>
                      <a:pt x="12475" y="39600"/>
                      <a:pt x="12735" y="38986"/>
                    </a:cubicBezTo>
                    <a:cubicBezTo>
                      <a:pt x="12972" y="38372"/>
                      <a:pt x="13255" y="37757"/>
                      <a:pt x="13515" y="37119"/>
                    </a:cubicBezTo>
                    <a:cubicBezTo>
                      <a:pt x="14011" y="35914"/>
                      <a:pt x="14578" y="34709"/>
                      <a:pt x="15122" y="33504"/>
                    </a:cubicBezTo>
                    <a:cubicBezTo>
                      <a:pt x="16256" y="31094"/>
                      <a:pt x="17484" y="28732"/>
                      <a:pt x="18831" y="26440"/>
                    </a:cubicBezTo>
                    <a:cubicBezTo>
                      <a:pt x="19186" y="25778"/>
                      <a:pt x="19564" y="25164"/>
                      <a:pt x="19918" y="24502"/>
                    </a:cubicBezTo>
                    <a:cubicBezTo>
                      <a:pt x="20272" y="23864"/>
                      <a:pt x="20674" y="23203"/>
                      <a:pt x="21076" y="22565"/>
                    </a:cubicBezTo>
                    <a:cubicBezTo>
                      <a:pt x="21076" y="22541"/>
                      <a:pt x="21052" y="22541"/>
                      <a:pt x="21052" y="22541"/>
                    </a:cubicBezTo>
                    <a:close/>
                    <a:moveTo>
                      <a:pt x="21147" y="25264"/>
                    </a:moveTo>
                    <a:cubicBezTo>
                      <a:pt x="21135" y="25264"/>
                      <a:pt x="21123" y="25270"/>
                      <a:pt x="21123" y="25282"/>
                    </a:cubicBezTo>
                    <a:cubicBezTo>
                      <a:pt x="21052" y="25542"/>
                      <a:pt x="20958" y="25825"/>
                      <a:pt x="20887" y="26085"/>
                    </a:cubicBezTo>
                    <a:cubicBezTo>
                      <a:pt x="20840" y="26345"/>
                      <a:pt x="20769" y="26581"/>
                      <a:pt x="20721" y="26841"/>
                    </a:cubicBezTo>
                    <a:cubicBezTo>
                      <a:pt x="20603" y="27385"/>
                      <a:pt x="20509" y="27905"/>
                      <a:pt x="20414" y="28472"/>
                    </a:cubicBezTo>
                    <a:cubicBezTo>
                      <a:pt x="20249" y="29559"/>
                      <a:pt x="20131" y="30645"/>
                      <a:pt x="20060" y="31756"/>
                    </a:cubicBezTo>
                    <a:cubicBezTo>
                      <a:pt x="19918" y="33906"/>
                      <a:pt x="19894" y="36080"/>
                      <a:pt x="20036" y="38253"/>
                    </a:cubicBezTo>
                    <a:cubicBezTo>
                      <a:pt x="20060" y="38868"/>
                      <a:pt x="20131" y="39458"/>
                      <a:pt x="20249" y="40073"/>
                    </a:cubicBezTo>
                    <a:lnTo>
                      <a:pt x="20414" y="40971"/>
                    </a:lnTo>
                    <a:cubicBezTo>
                      <a:pt x="20509" y="41254"/>
                      <a:pt x="20627" y="41514"/>
                      <a:pt x="20769" y="41821"/>
                    </a:cubicBezTo>
                    <a:cubicBezTo>
                      <a:pt x="20785" y="41838"/>
                      <a:pt x="20810" y="41845"/>
                      <a:pt x="20836" y="41845"/>
                    </a:cubicBezTo>
                    <a:cubicBezTo>
                      <a:pt x="20925" y="41845"/>
                      <a:pt x="21041" y="41764"/>
                      <a:pt x="21005" y="41656"/>
                    </a:cubicBezTo>
                    <a:cubicBezTo>
                      <a:pt x="20958" y="41372"/>
                      <a:pt x="20887" y="41112"/>
                      <a:pt x="20840" y="40876"/>
                    </a:cubicBezTo>
                    <a:cubicBezTo>
                      <a:pt x="20769" y="40616"/>
                      <a:pt x="20721" y="40356"/>
                      <a:pt x="20651" y="40120"/>
                    </a:cubicBezTo>
                    <a:cubicBezTo>
                      <a:pt x="20580" y="39577"/>
                      <a:pt x="20509" y="39080"/>
                      <a:pt x="20461" y="38537"/>
                    </a:cubicBezTo>
                    <a:cubicBezTo>
                      <a:pt x="20367" y="37474"/>
                      <a:pt x="20343" y="36387"/>
                      <a:pt x="20343" y="35324"/>
                    </a:cubicBezTo>
                    <a:cubicBezTo>
                      <a:pt x="20343" y="33174"/>
                      <a:pt x="20461" y="31000"/>
                      <a:pt x="20721" y="28873"/>
                    </a:cubicBezTo>
                    <a:cubicBezTo>
                      <a:pt x="20769" y="28283"/>
                      <a:pt x="20863" y="27668"/>
                      <a:pt x="20958" y="27078"/>
                    </a:cubicBezTo>
                    <a:cubicBezTo>
                      <a:pt x="20981" y="26794"/>
                      <a:pt x="21052" y="26487"/>
                      <a:pt x="21076" y="26203"/>
                    </a:cubicBezTo>
                    <a:cubicBezTo>
                      <a:pt x="21123" y="25896"/>
                      <a:pt x="21123" y="25566"/>
                      <a:pt x="21170" y="25282"/>
                    </a:cubicBezTo>
                    <a:cubicBezTo>
                      <a:pt x="21170" y="25270"/>
                      <a:pt x="21158" y="25264"/>
                      <a:pt x="21147" y="25264"/>
                    </a:cubicBezTo>
                    <a:close/>
                    <a:moveTo>
                      <a:pt x="20981" y="30173"/>
                    </a:moveTo>
                    <a:cubicBezTo>
                      <a:pt x="20981" y="30575"/>
                      <a:pt x="20887" y="30953"/>
                      <a:pt x="20863" y="31354"/>
                    </a:cubicBezTo>
                    <a:cubicBezTo>
                      <a:pt x="20840" y="31756"/>
                      <a:pt x="20840" y="32110"/>
                      <a:pt x="20840" y="32488"/>
                    </a:cubicBezTo>
                    <a:cubicBezTo>
                      <a:pt x="20840" y="33244"/>
                      <a:pt x="20840" y="34024"/>
                      <a:pt x="20863" y="34780"/>
                    </a:cubicBezTo>
                    <a:cubicBezTo>
                      <a:pt x="20934" y="36316"/>
                      <a:pt x="21029" y="37852"/>
                      <a:pt x="21194" y="39364"/>
                    </a:cubicBezTo>
                    <a:cubicBezTo>
                      <a:pt x="21265" y="40214"/>
                      <a:pt x="21336" y="41112"/>
                      <a:pt x="21548" y="41939"/>
                    </a:cubicBezTo>
                    <a:cubicBezTo>
                      <a:pt x="21559" y="42027"/>
                      <a:pt x="21616" y="42064"/>
                      <a:pt x="21674" y="42064"/>
                    </a:cubicBezTo>
                    <a:cubicBezTo>
                      <a:pt x="21741" y="42064"/>
                      <a:pt x="21808" y="42015"/>
                      <a:pt x="21808" y="41939"/>
                    </a:cubicBezTo>
                    <a:cubicBezTo>
                      <a:pt x="21761" y="41183"/>
                      <a:pt x="21643" y="40427"/>
                      <a:pt x="21548" y="39671"/>
                    </a:cubicBezTo>
                    <a:cubicBezTo>
                      <a:pt x="21454" y="38891"/>
                      <a:pt x="21383" y="38135"/>
                      <a:pt x="21336" y="37356"/>
                    </a:cubicBezTo>
                    <a:cubicBezTo>
                      <a:pt x="21218" y="35867"/>
                      <a:pt x="21123" y="34308"/>
                      <a:pt x="21099" y="32819"/>
                    </a:cubicBezTo>
                    <a:cubicBezTo>
                      <a:pt x="21099" y="32394"/>
                      <a:pt x="21076" y="31945"/>
                      <a:pt x="21076" y="31543"/>
                    </a:cubicBezTo>
                    <a:cubicBezTo>
                      <a:pt x="21076" y="31307"/>
                      <a:pt x="21076" y="31094"/>
                      <a:pt x="21052" y="30858"/>
                    </a:cubicBezTo>
                    <a:cubicBezTo>
                      <a:pt x="21005" y="30622"/>
                      <a:pt x="20981" y="30409"/>
                      <a:pt x="20981" y="30173"/>
                    </a:cubicBezTo>
                    <a:close/>
                    <a:moveTo>
                      <a:pt x="21584" y="22718"/>
                    </a:moveTo>
                    <a:cubicBezTo>
                      <a:pt x="21578" y="22718"/>
                      <a:pt x="21572" y="22730"/>
                      <a:pt x="21572" y="22754"/>
                    </a:cubicBezTo>
                    <a:cubicBezTo>
                      <a:pt x="21477" y="24077"/>
                      <a:pt x="21359" y="25400"/>
                      <a:pt x="21336" y="26771"/>
                    </a:cubicBezTo>
                    <a:cubicBezTo>
                      <a:pt x="21312" y="28094"/>
                      <a:pt x="21312" y="29393"/>
                      <a:pt x="21359" y="30716"/>
                    </a:cubicBezTo>
                    <a:cubicBezTo>
                      <a:pt x="21454" y="33386"/>
                      <a:pt x="21619" y="36032"/>
                      <a:pt x="21950" y="38655"/>
                    </a:cubicBezTo>
                    <a:cubicBezTo>
                      <a:pt x="22045" y="39411"/>
                      <a:pt x="22139" y="40144"/>
                      <a:pt x="22257" y="40876"/>
                    </a:cubicBezTo>
                    <a:cubicBezTo>
                      <a:pt x="22375" y="41608"/>
                      <a:pt x="22446" y="42365"/>
                      <a:pt x="22635" y="43097"/>
                    </a:cubicBezTo>
                    <a:cubicBezTo>
                      <a:pt x="22646" y="43153"/>
                      <a:pt x="22701" y="43183"/>
                      <a:pt x="22755" y="43183"/>
                    </a:cubicBezTo>
                    <a:cubicBezTo>
                      <a:pt x="22813" y="43183"/>
                      <a:pt x="22871" y="43147"/>
                      <a:pt x="22871" y="43073"/>
                    </a:cubicBezTo>
                    <a:cubicBezTo>
                      <a:pt x="22824" y="42412"/>
                      <a:pt x="22706" y="41774"/>
                      <a:pt x="22612" y="41089"/>
                    </a:cubicBezTo>
                    <a:cubicBezTo>
                      <a:pt x="22517" y="40427"/>
                      <a:pt x="22423" y="39766"/>
                      <a:pt x="22352" y="39104"/>
                    </a:cubicBezTo>
                    <a:cubicBezTo>
                      <a:pt x="22163" y="37804"/>
                      <a:pt x="22045" y="36481"/>
                      <a:pt x="21926" y="35158"/>
                    </a:cubicBezTo>
                    <a:cubicBezTo>
                      <a:pt x="21714" y="32488"/>
                      <a:pt x="21596" y="29842"/>
                      <a:pt x="21572" y="27196"/>
                    </a:cubicBezTo>
                    <a:lnTo>
                      <a:pt x="21572" y="24998"/>
                    </a:lnTo>
                    <a:cubicBezTo>
                      <a:pt x="21572" y="24242"/>
                      <a:pt x="21572" y="23486"/>
                      <a:pt x="21596" y="22754"/>
                    </a:cubicBezTo>
                    <a:cubicBezTo>
                      <a:pt x="21596" y="22730"/>
                      <a:pt x="21590" y="22718"/>
                      <a:pt x="21584" y="22718"/>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9"/>
              <p:cNvSpPr/>
              <p:nvPr/>
            </p:nvSpPr>
            <p:spPr>
              <a:xfrm>
                <a:off x="596075" y="1779975"/>
                <a:ext cx="920900" cy="915450"/>
              </a:xfrm>
              <a:custGeom>
                <a:avLst/>
                <a:gdLst/>
                <a:ahLst/>
                <a:cxnLst/>
                <a:rect l="l" t="t" r="r" b="b"/>
                <a:pathLst>
                  <a:path w="36836" h="36618" extrusionOk="0">
                    <a:moveTo>
                      <a:pt x="22029" y="1"/>
                    </a:moveTo>
                    <a:cubicBezTo>
                      <a:pt x="21565" y="1"/>
                      <a:pt x="21140" y="326"/>
                      <a:pt x="20863" y="702"/>
                    </a:cubicBezTo>
                    <a:cubicBezTo>
                      <a:pt x="20485" y="1222"/>
                      <a:pt x="20249" y="1883"/>
                      <a:pt x="20060" y="2497"/>
                    </a:cubicBezTo>
                    <a:cubicBezTo>
                      <a:pt x="19895" y="3112"/>
                      <a:pt x="19776" y="3773"/>
                      <a:pt x="19682" y="4388"/>
                    </a:cubicBezTo>
                    <a:cubicBezTo>
                      <a:pt x="19587" y="5002"/>
                      <a:pt x="19540" y="5593"/>
                      <a:pt x="19469" y="6207"/>
                    </a:cubicBezTo>
                    <a:cubicBezTo>
                      <a:pt x="19375" y="7436"/>
                      <a:pt x="19327" y="8641"/>
                      <a:pt x="19304" y="9846"/>
                    </a:cubicBezTo>
                    <a:cubicBezTo>
                      <a:pt x="19257" y="11051"/>
                      <a:pt x="19233" y="12303"/>
                      <a:pt x="19138" y="13508"/>
                    </a:cubicBezTo>
                    <a:cubicBezTo>
                      <a:pt x="19068" y="14713"/>
                      <a:pt x="18949" y="15941"/>
                      <a:pt x="18713" y="17123"/>
                    </a:cubicBezTo>
                    <a:cubicBezTo>
                      <a:pt x="18666" y="17265"/>
                      <a:pt x="18666" y="17383"/>
                      <a:pt x="18642" y="17524"/>
                    </a:cubicBezTo>
                    <a:cubicBezTo>
                      <a:pt x="18642" y="17595"/>
                      <a:pt x="18642" y="17619"/>
                      <a:pt x="18619" y="17666"/>
                    </a:cubicBezTo>
                    <a:cubicBezTo>
                      <a:pt x="18548" y="16438"/>
                      <a:pt x="18500" y="15209"/>
                      <a:pt x="18382" y="13957"/>
                    </a:cubicBezTo>
                    <a:cubicBezTo>
                      <a:pt x="18264" y="12586"/>
                      <a:pt x="18075" y="11216"/>
                      <a:pt x="17839" y="9846"/>
                    </a:cubicBezTo>
                    <a:cubicBezTo>
                      <a:pt x="17650" y="8546"/>
                      <a:pt x="17319" y="7317"/>
                      <a:pt x="16894" y="6065"/>
                    </a:cubicBezTo>
                    <a:cubicBezTo>
                      <a:pt x="16492" y="4860"/>
                      <a:pt x="15996" y="3679"/>
                      <a:pt x="15334" y="2592"/>
                    </a:cubicBezTo>
                    <a:cubicBezTo>
                      <a:pt x="15051" y="2119"/>
                      <a:pt x="14696" y="1647"/>
                      <a:pt x="14271" y="1245"/>
                    </a:cubicBezTo>
                    <a:cubicBezTo>
                      <a:pt x="13924" y="939"/>
                      <a:pt x="13453" y="579"/>
                      <a:pt x="12950" y="579"/>
                    </a:cubicBezTo>
                    <a:cubicBezTo>
                      <a:pt x="12871" y="579"/>
                      <a:pt x="12792" y="588"/>
                      <a:pt x="12712" y="607"/>
                    </a:cubicBezTo>
                    <a:cubicBezTo>
                      <a:pt x="12121" y="749"/>
                      <a:pt x="11814" y="1340"/>
                      <a:pt x="11767" y="1907"/>
                    </a:cubicBezTo>
                    <a:cubicBezTo>
                      <a:pt x="11672" y="2545"/>
                      <a:pt x="11814" y="3230"/>
                      <a:pt x="11979" y="3844"/>
                    </a:cubicBezTo>
                    <a:cubicBezTo>
                      <a:pt x="12145" y="4482"/>
                      <a:pt x="12357" y="5096"/>
                      <a:pt x="12594" y="5687"/>
                    </a:cubicBezTo>
                    <a:cubicBezTo>
                      <a:pt x="12830" y="6254"/>
                      <a:pt x="13066" y="6798"/>
                      <a:pt x="13326" y="7365"/>
                    </a:cubicBezTo>
                    <a:cubicBezTo>
                      <a:pt x="13822" y="8475"/>
                      <a:pt x="14413" y="9562"/>
                      <a:pt x="14980" y="10625"/>
                    </a:cubicBezTo>
                    <a:cubicBezTo>
                      <a:pt x="15547" y="11688"/>
                      <a:pt x="16138" y="12775"/>
                      <a:pt x="16658" y="13862"/>
                    </a:cubicBezTo>
                    <a:cubicBezTo>
                      <a:pt x="17201" y="14973"/>
                      <a:pt x="17674" y="16060"/>
                      <a:pt x="18075" y="17217"/>
                    </a:cubicBezTo>
                    <a:cubicBezTo>
                      <a:pt x="18146" y="17359"/>
                      <a:pt x="18170" y="17477"/>
                      <a:pt x="18241" y="17595"/>
                    </a:cubicBezTo>
                    <a:cubicBezTo>
                      <a:pt x="18241" y="17643"/>
                      <a:pt x="18264" y="17666"/>
                      <a:pt x="18264" y="17737"/>
                    </a:cubicBezTo>
                    <a:cubicBezTo>
                      <a:pt x="17579" y="16674"/>
                      <a:pt x="16894" y="15634"/>
                      <a:pt x="16185" y="14642"/>
                    </a:cubicBezTo>
                    <a:cubicBezTo>
                      <a:pt x="15405" y="13484"/>
                      <a:pt x="14578" y="12397"/>
                      <a:pt x="13680" y="11334"/>
                    </a:cubicBezTo>
                    <a:cubicBezTo>
                      <a:pt x="12830" y="10342"/>
                      <a:pt x="11932" y="9397"/>
                      <a:pt x="10963" y="8546"/>
                    </a:cubicBezTo>
                    <a:cubicBezTo>
                      <a:pt x="10018" y="7695"/>
                      <a:pt x="8979" y="6916"/>
                      <a:pt x="7892" y="6301"/>
                    </a:cubicBezTo>
                    <a:cubicBezTo>
                      <a:pt x="7396" y="6042"/>
                      <a:pt x="6852" y="5805"/>
                      <a:pt x="6309" y="5687"/>
                    </a:cubicBezTo>
                    <a:cubicBezTo>
                      <a:pt x="6068" y="5635"/>
                      <a:pt x="5791" y="5587"/>
                      <a:pt x="5519" y="5587"/>
                    </a:cubicBezTo>
                    <a:cubicBezTo>
                      <a:pt x="5177" y="5587"/>
                      <a:pt x="4845" y="5663"/>
                      <a:pt x="4608" y="5900"/>
                    </a:cubicBezTo>
                    <a:cubicBezTo>
                      <a:pt x="4206" y="6301"/>
                      <a:pt x="4230" y="6987"/>
                      <a:pt x="4466" y="7483"/>
                    </a:cubicBezTo>
                    <a:cubicBezTo>
                      <a:pt x="4702" y="8073"/>
                      <a:pt x="5175" y="8617"/>
                      <a:pt x="5624" y="9066"/>
                    </a:cubicBezTo>
                    <a:cubicBezTo>
                      <a:pt x="6072" y="9538"/>
                      <a:pt x="6569" y="9940"/>
                      <a:pt x="6970" y="10342"/>
                    </a:cubicBezTo>
                    <a:cubicBezTo>
                      <a:pt x="7443" y="10743"/>
                      <a:pt x="7939" y="11098"/>
                      <a:pt x="8459" y="11452"/>
                    </a:cubicBezTo>
                    <a:cubicBezTo>
                      <a:pt x="9451" y="12161"/>
                      <a:pt x="10491" y="12775"/>
                      <a:pt x="11530" y="13413"/>
                    </a:cubicBezTo>
                    <a:cubicBezTo>
                      <a:pt x="12594" y="14075"/>
                      <a:pt x="13633" y="14713"/>
                      <a:pt x="14626" y="15398"/>
                    </a:cubicBezTo>
                    <a:cubicBezTo>
                      <a:pt x="15642" y="16083"/>
                      <a:pt x="16610" y="16792"/>
                      <a:pt x="17532" y="17595"/>
                    </a:cubicBezTo>
                    <a:cubicBezTo>
                      <a:pt x="17626" y="17666"/>
                      <a:pt x="17721" y="17761"/>
                      <a:pt x="17839" y="17855"/>
                    </a:cubicBezTo>
                    <a:cubicBezTo>
                      <a:pt x="17863" y="17902"/>
                      <a:pt x="17910" y="17950"/>
                      <a:pt x="17933" y="17973"/>
                    </a:cubicBezTo>
                    <a:cubicBezTo>
                      <a:pt x="16847" y="17406"/>
                      <a:pt x="15712" y="16863"/>
                      <a:pt x="14602" y="16319"/>
                    </a:cubicBezTo>
                    <a:cubicBezTo>
                      <a:pt x="13326" y="15729"/>
                      <a:pt x="12050" y="15185"/>
                      <a:pt x="10751" y="14713"/>
                    </a:cubicBezTo>
                    <a:cubicBezTo>
                      <a:pt x="9522" y="14287"/>
                      <a:pt x="8270" y="13933"/>
                      <a:pt x="6994" y="13673"/>
                    </a:cubicBezTo>
                    <a:cubicBezTo>
                      <a:pt x="5835" y="13450"/>
                      <a:pt x="4634" y="13270"/>
                      <a:pt x="3431" y="13270"/>
                    </a:cubicBezTo>
                    <a:cubicBezTo>
                      <a:pt x="3359" y="13270"/>
                      <a:pt x="3286" y="13270"/>
                      <a:pt x="3214" y="13272"/>
                    </a:cubicBezTo>
                    <a:cubicBezTo>
                      <a:pt x="2670" y="13272"/>
                      <a:pt x="2079" y="13342"/>
                      <a:pt x="1536" y="13508"/>
                    </a:cubicBezTo>
                    <a:cubicBezTo>
                      <a:pt x="1016" y="13697"/>
                      <a:pt x="331" y="13957"/>
                      <a:pt x="189" y="14547"/>
                    </a:cubicBezTo>
                    <a:cubicBezTo>
                      <a:pt x="0" y="15114"/>
                      <a:pt x="378" y="15681"/>
                      <a:pt x="827" y="15989"/>
                    </a:cubicBezTo>
                    <a:cubicBezTo>
                      <a:pt x="1371" y="16390"/>
                      <a:pt x="2009" y="16627"/>
                      <a:pt x="2623" y="16792"/>
                    </a:cubicBezTo>
                    <a:cubicBezTo>
                      <a:pt x="3261" y="16981"/>
                      <a:pt x="3899" y="17099"/>
                      <a:pt x="4513" y="17170"/>
                    </a:cubicBezTo>
                    <a:cubicBezTo>
                      <a:pt x="5151" y="17265"/>
                      <a:pt x="5742" y="17335"/>
                      <a:pt x="6356" y="17383"/>
                    </a:cubicBezTo>
                    <a:cubicBezTo>
                      <a:pt x="7561" y="17477"/>
                      <a:pt x="8766" y="17524"/>
                      <a:pt x="9995" y="17572"/>
                    </a:cubicBezTo>
                    <a:cubicBezTo>
                      <a:pt x="11200" y="17595"/>
                      <a:pt x="12452" y="17619"/>
                      <a:pt x="13657" y="17713"/>
                    </a:cubicBezTo>
                    <a:cubicBezTo>
                      <a:pt x="14862" y="17808"/>
                      <a:pt x="16067" y="17926"/>
                      <a:pt x="17248" y="18162"/>
                    </a:cubicBezTo>
                    <a:cubicBezTo>
                      <a:pt x="17414" y="18186"/>
                      <a:pt x="17532" y="18186"/>
                      <a:pt x="17674" y="18210"/>
                    </a:cubicBezTo>
                    <a:cubicBezTo>
                      <a:pt x="17721" y="18210"/>
                      <a:pt x="17768" y="18210"/>
                      <a:pt x="17815" y="18233"/>
                    </a:cubicBezTo>
                    <a:cubicBezTo>
                      <a:pt x="16587" y="18304"/>
                      <a:pt x="15334" y="18351"/>
                      <a:pt x="14106" y="18470"/>
                    </a:cubicBezTo>
                    <a:cubicBezTo>
                      <a:pt x="12735" y="18588"/>
                      <a:pt x="11341" y="18777"/>
                      <a:pt x="9995" y="19013"/>
                    </a:cubicBezTo>
                    <a:cubicBezTo>
                      <a:pt x="8695" y="19226"/>
                      <a:pt x="7443" y="19533"/>
                      <a:pt x="6214" y="19958"/>
                    </a:cubicBezTo>
                    <a:cubicBezTo>
                      <a:pt x="5009" y="20360"/>
                      <a:pt x="3828" y="20856"/>
                      <a:pt x="2717" y="21517"/>
                    </a:cubicBezTo>
                    <a:cubicBezTo>
                      <a:pt x="2245" y="21801"/>
                      <a:pt x="1772" y="22155"/>
                      <a:pt x="1394" y="22581"/>
                    </a:cubicBezTo>
                    <a:cubicBezTo>
                      <a:pt x="1040" y="22982"/>
                      <a:pt x="591" y="23549"/>
                      <a:pt x="756" y="24140"/>
                    </a:cubicBezTo>
                    <a:cubicBezTo>
                      <a:pt x="898" y="24731"/>
                      <a:pt x="1489" y="25038"/>
                      <a:pt x="2056" y="25085"/>
                    </a:cubicBezTo>
                    <a:cubicBezTo>
                      <a:pt x="2200" y="25106"/>
                      <a:pt x="2346" y="25116"/>
                      <a:pt x="2493" y="25116"/>
                    </a:cubicBezTo>
                    <a:cubicBezTo>
                      <a:pt x="2999" y="25116"/>
                      <a:pt x="3517" y="25006"/>
                      <a:pt x="3993" y="24896"/>
                    </a:cubicBezTo>
                    <a:cubicBezTo>
                      <a:pt x="4608" y="24707"/>
                      <a:pt x="5246" y="24494"/>
                      <a:pt x="5836" y="24258"/>
                    </a:cubicBezTo>
                    <a:cubicBezTo>
                      <a:pt x="6380" y="24022"/>
                      <a:pt x="6947" y="23786"/>
                      <a:pt x="7514" y="23526"/>
                    </a:cubicBezTo>
                    <a:cubicBezTo>
                      <a:pt x="8601" y="23030"/>
                      <a:pt x="9687" y="22439"/>
                      <a:pt x="10751" y="21872"/>
                    </a:cubicBezTo>
                    <a:cubicBezTo>
                      <a:pt x="11814" y="21305"/>
                      <a:pt x="12924" y="20714"/>
                      <a:pt x="14011" y="20194"/>
                    </a:cubicBezTo>
                    <a:cubicBezTo>
                      <a:pt x="15098" y="19651"/>
                      <a:pt x="16185" y="19178"/>
                      <a:pt x="17343" y="18777"/>
                    </a:cubicBezTo>
                    <a:cubicBezTo>
                      <a:pt x="17485" y="18706"/>
                      <a:pt x="17603" y="18682"/>
                      <a:pt x="17721" y="18635"/>
                    </a:cubicBezTo>
                    <a:cubicBezTo>
                      <a:pt x="17792" y="18635"/>
                      <a:pt x="17815" y="18588"/>
                      <a:pt x="17886" y="18588"/>
                    </a:cubicBezTo>
                    <a:cubicBezTo>
                      <a:pt x="16823" y="19273"/>
                      <a:pt x="15783" y="19958"/>
                      <a:pt x="14767" y="20667"/>
                    </a:cubicBezTo>
                    <a:cubicBezTo>
                      <a:pt x="13633" y="21470"/>
                      <a:pt x="12523" y="22297"/>
                      <a:pt x="11460" y="23171"/>
                    </a:cubicBezTo>
                    <a:cubicBezTo>
                      <a:pt x="10491" y="24022"/>
                      <a:pt x="9546" y="24920"/>
                      <a:pt x="8695" y="25889"/>
                    </a:cubicBezTo>
                    <a:cubicBezTo>
                      <a:pt x="7845" y="26834"/>
                      <a:pt x="7065" y="27873"/>
                      <a:pt x="6451" y="28960"/>
                    </a:cubicBezTo>
                    <a:cubicBezTo>
                      <a:pt x="6191" y="29456"/>
                      <a:pt x="5954" y="30000"/>
                      <a:pt x="5836" y="30567"/>
                    </a:cubicBezTo>
                    <a:cubicBezTo>
                      <a:pt x="5718" y="31087"/>
                      <a:pt x="5624" y="31819"/>
                      <a:pt x="6025" y="32244"/>
                    </a:cubicBezTo>
                    <a:cubicBezTo>
                      <a:pt x="6258" y="32464"/>
                      <a:pt x="6568" y="32556"/>
                      <a:pt x="6883" y="32556"/>
                    </a:cubicBezTo>
                    <a:cubicBezTo>
                      <a:pt x="7144" y="32556"/>
                      <a:pt x="7407" y="32493"/>
                      <a:pt x="7632" y="32386"/>
                    </a:cubicBezTo>
                    <a:cubicBezTo>
                      <a:pt x="8223" y="32150"/>
                      <a:pt x="8742" y="31677"/>
                      <a:pt x="9191" y="31228"/>
                    </a:cubicBezTo>
                    <a:cubicBezTo>
                      <a:pt x="9640" y="30803"/>
                      <a:pt x="10089" y="30283"/>
                      <a:pt x="10467" y="29787"/>
                    </a:cubicBezTo>
                    <a:cubicBezTo>
                      <a:pt x="10845" y="29314"/>
                      <a:pt x="11200" y="28818"/>
                      <a:pt x="11554" y="28298"/>
                    </a:cubicBezTo>
                    <a:cubicBezTo>
                      <a:pt x="12263" y="27306"/>
                      <a:pt x="12877" y="26267"/>
                      <a:pt x="13539" y="25227"/>
                    </a:cubicBezTo>
                    <a:cubicBezTo>
                      <a:pt x="14177" y="24211"/>
                      <a:pt x="14838" y="23148"/>
                      <a:pt x="15523" y="22132"/>
                    </a:cubicBezTo>
                    <a:cubicBezTo>
                      <a:pt x="16185" y="21139"/>
                      <a:pt x="16894" y="20147"/>
                      <a:pt x="17697" y="19249"/>
                    </a:cubicBezTo>
                    <a:cubicBezTo>
                      <a:pt x="17792" y="19131"/>
                      <a:pt x="17886" y="19037"/>
                      <a:pt x="17957" y="18918"/>
                    </a:cubicBezTo>
                    <a:cubicBezTo>
                      <a:pt x="18028" y="18895"/>
                      <a:pt x="18052" y="18848"/>
                      <a:pt x="18075" y="18824"/>
                    </a:cubicBezTo>
                    <a:lnTo>
                      <a:pt x="18075" y="18824"/>
                    </a:lnTo>
                    <a:cubicBezTo>
                      <a:pt x="17532" y="19911"/>
                      <a:pt x="16965" y="21045"/>
                      <a:pt x="16421" y="22155"/>
                    </a:cubicBezTo>
                    <a:cubicBezTo>
                      <a:pt x="15831" y="23431"/>
                      <a:pt x="15311" y="24707"/>
                      <a:pt x="14838" y="26007"/>
                    </a:cubicBezTo>
                    <a:cubicBezTo>
                      <a:pt x="14389" y="27235"/>
                      <a:pt x="14035" y="28488"/>
                      <a:pt x="13775" y="29763"/>
                    </a:cubicBezTo>
                    <a:cubicBezTo>
                      <a:pt x="13539" y="30992"/>
                      <a:pt x="13350" y="32268"/>
                      <a:pt x="13397" y="33544"/>
                    </a:cubicBezTo>
                    <a:cubicBezTo>
                      <a:pt x="13397" y="34087"/>
                      <a:pt x="13444" y="34678"/>
                      <a:pt x="13633" y="35221"/>
                    </a:cubicBezTo>
                    <a:cubicBezTo>
                      <a:pt x="13799" y="35741"/>
                      <a:pt x="14059" y="36426"/>
                      <a:pt x="14649" y="36568"/>
                    </a:cubicBezTo>
                    <a:cubicBezTo>
                      <a:pt x="14752" y="36602"/>
                      <a:pt x="14854" y="36618"/>
                      <a:pt x="14956" y="36618"/>
                    </a:cubicBezTo>
                    <a:cubicBezTo>
                      <a:pt x="15414" y="36618"/>
                      <a:pt x="15843" y="36298"/>
                      <a:pt x="16114" y="35930"/>
                    </a:cubicBezTo>
                    <a:cubicBezTo>
                      <a:pt x="16492" y="35410"/>
                      <a:pt x="16728" y="34749"/>
                      <a:pt x="16894" y="34134"/>
                    </a:cubicBezTo>
                    <a:cubicBezTo>
                      <a:pt x="17083" y="33520"/>
                      <a:pt x="17201" y="32859"/>
                      <a:pt x="17295" y="32244"/>
                    </a:cubicBezTo>
                    <a:cubicBezTo>
                      <a:pt x="17366" y="31606"/>
                      <a:pt x="17437" y="31016"/>
                      <a:pt x="17485" y="30401"/>
                    </a:cubicBezTo>
                    <a:cubicBezTo>
                      <a:pt x="17579" y="29196"/>
                      <a:pt x="17650" y="27991"/>
                      <a:pt x="17674" y="26763"/>
                    </a:cubicBezTo>
                    <a:cubicBezTo>
                      <a:pt x="17697" y="25558"/>
                      <a:pt x="17721" y="24329"/>
                      <a:pt x="17815" y="23100"/>
                    </a:cubicBezTo>
                    <a:cubicBezTo>
                      <a:pt x="17910" y="21895"/>
                      <a:pt x="18028" y="20690"/>
                      <a:pt x="18264" y="19509"/>
                    </a:cubicBezTo>
                    <a:cubicBezTo>
                      <a:pt x="18288" y="19367"/>
                      <a:pt x="18288" y="19249"/>
                      <a:pt x="18311" y="19084"/>
                    </a:cubicBezTo>
                    <a:cubicBezTo>
                      <a:pt x="18311" y="19037"/>
                      <a:pt x="18311" y="19013"/>
                      <a:pt x="18359" y="18942"/>
                    </a:cubicBezTo>
                    <a:cubicBezTo>
                      <a:pt x="18406" y="20194"/>
                      <a:pt x="18477" y="21423"/>
                      <a:pt x="18595" y="22675"/>
                    </a:cubicBezTo>
                    <a:cubicBezTo>
                      <a:pt x="18713" y="24022"/>
                      <a:pt x="18879" y="25416"/>
                      <a:pt x="19115" y="26763"/>
                    </a:cubicBezTo>
                    <a:cubicBezTo>
                      <a:pt x="19327" y="28062"/>
                      <a:pt x="19658" y="29314"/>
                      <a:pt x="20060" y="30543"/>
                    </a:cubicBezTo>
                    <a:cubicBezTo>
                      <a:pt x="20485" y="31772"/>
                      <a:pt x="20981" y="32953"/>
                      <a:pt x="21619" y="34040"/>
                    </a:cubicBezTo>
                    <a:cubicBezTo>
                      <a:pt x="21926" y="34512"/>
                      <a:pt x="22281" y="34985"/>
                      <a:pt x="22683" y="35363"/>
                    </a:cubicBezTo>
                    <a:cubicBezTo>
                      <a:pt x="23053" y="35671"/>
                      <a:pt x="23530" y="36051"/>
                      <a:pt x="24037" y="36051"/>
                    </a:cubicBezTo>
                    <a:cubicBezTo>
                      <a:pt x="24113" y="36051"/>
                      <a:pt x="24189" y="36043"/>
                      <a:pt x="24266" y="36025"/>
                    </a:cubicBezTo>
                    <a:cubicBezTo>
                      <a:pt x="24856" y="35883"/>
                      <a:pt x="25140" y="35292"/>
                      <a:pt x="25211" y="34725"/>
                    </a:cubicBezTo>
                    <a:cubicBezTo>
                      <a:pt x="25282" y="34064"/>
                      <a:pt x="25140" y="33378"/>
                      <a:pt x="24998" y="32764"/>
                    </a:cubicBezTo>
                    <a:cubicBezTo>
                      <a:pt x="24809" y="32150"/>
                      <a:pt x="24620" y="31535"/>
                      <a:pt x="24384" y="30945"/>
                    </a:cubicBezTo>
                    <a:cubicBezTo>
                      <a:pt x="24147" y="30378"/>
                      <a:pt x="23911" y="29811"/>
                      <a:pt x="23628" y="29267"/>
                    </a:cubicBezTo>
                    <a:cubicBezTo>
                      <a:pt x="23131" y="28157"/>
                      <a:pt x="22541" y="27070"/>
                      <a:pt x="21974" y="26007"/>
                    </a:cubicBezTo>
                    <a:cubicBezTo>
                      <a:pt x="21430" y="24943"/>
                      <a:pt x="20840" y="23857"/>
                      <a:pt x="20296" y="22770"/>
                    </a:cubicBezTo>
                    <a:cubicBezTo>
                      <a:pt x="19776" y="21659"/>
                      <a:pt x="19304" y="20572"/>
                      <a:pt x="18879" y="19415"/>
                    </a:cubicBezTo>
                    <a:cubicBezTo>
                      <a:pt x="18831" y="19273"/>
                      <a:pt x="18784" y="19155"/>
                      <a:pt x="18737" y="19037"/>
                    </a:cubicBezTo>
                    <a:cubicBezTo>
                      <a:pt x="18737" y="18989"/>
                      <a:pt x="18713" y="18942"/>
                      <a:pt x="18713" y="18895"/>
                    </a:cubicBezTo>
                    <a:lnTo>
                      <a:pt x="18713" y="18895"/>
                    </a:lnTo>
                    <a:cubicBezTo>
                      <a:pt x="19375" y="19958"/>
                      <a:pt x="20060" y="20998"/>
                      <a:pt x="20769" y="21990"/>
                    </a:cubicBezTo>
                    <a:cubicBezTo>
                      <a:pt x="21572" y="23148"/>
                      <a:pt x="22399" y="24235"/>
                      <a:pt x="23273" y="25298"/>
                    </a:cubicBezTo>
                    <a:cubicBezTo>
                      <a:pt x="24147" y="26267"/>
                      <a:pt x="25022" y="27212"/>
                      <a:pt x="25990" y="28086"/>
                    </a:cubicBezTo>
                    <a:cubicBezTo>
                      <a:pt x="26935" y="28936"/>
                      <a:pt x="27975" y="29692"/>
                      <a:pt x="29062" y="30330"/>
                    </a:cubicBezTo>
                    <a:cubicBezTo>
                      <a:pt x="29582" y="30590"/>
                      <a:pt x="30102" y="30827"/>
                      <a:pt x="30669" y="30945"/>
                    </a:cubicBezTo>
                    <a:cubicBezTo>
                      <a:pt x="30899" y="30997"/>
                      <a:pt x="31175" y="31045"/>
                      <a:pt x="31447" y="31045"/>
                    </a:cubicBezTo>
                    <a:cubicBezTo>
                      <a:pt x="31788" y="31045"/>
                      <a:pt x="32122" y="30969"/>
                      <a:pt x="32346" y="30732"/>
                    </a:cubicBezTo>
                    <a:cubicBezTo>
                      <a:pt x="32771" y="30330"/>
                      <a:pt x="32724" y="29645"/>
                      <a:pt x="32488" y="29149"/>
                    </a:cubicBezTo>
                    <a:cubicBezTo>
                      <a:pt x="32252" y="28558"/>
                      <a:pt x="31779" y="28015"/>
                      <a:pt x="31354" y="27566"/>
                    </a:cubicBezTo>
                    <a:cubicBezTo>
                      <a:pt x="30905" y="27117"/>
                      <a:pt x="30409" y="26692"/>
                      <a:pt x="29889" y="26290"/>
                    </a:cubicBezTo>
                    <a:cubicBezTo>
                      <a:pt x="29416" y="25912"/>
                      <a:pt x="28920" y="25558"/>
                      <a:pt x="28424" y="25203"/>
                    </a:cubicBezTo>
                    <a:cubicBezTo>
                      <a:pt x="27408" y="24494"/>
                      <a:pt x="26392" y="23880"/>
                      <a:pt x="25352" y="23242"/>
                    </a:cubicBezTo>
                    <a:cubicBezTo>
                      <a:pt x="24289" y="22581"/>
                      <a:pt x="23250" y="21943"/>
                      <a:pt x="22257" y="21258"/>
                    </a:cubicBezTo>
                    <a:cubicBezTo>
                      <a:pt x="21241" y="20572"/>
                      <a:pt x="20273" y="19864"/>
                      <a:pt x="19351" y="19060"/>
                    </a:cubicBezTo>
                    <a:cubicBezTo>
                      <a:pt x="19233" y="18989"/>
                      <a:pt x="19138" y="18895"/>
                      <a:pt x="19020" y="18800"/>
                    </a:cubicBezTo>
                    <a:cubicBezTo>
                      <a:pt x="18997" y="18753"/>
                      <a:pt x="18973" y="18706"/>
                      <a:pt x="18949" y="18682"/>
                    </a:cubicBezTo>
                    <a:lnTo>
                      <a:pt x="18949" y="18682"/>
                    </a:lnTo>
                    <a:cubicBezTo>
                      <a:pt x="20036" y="19249"/>
                      <a:pt x="21147" y="19816"/>
                      <a:pt x="22281" y="20336"/>
                    </a:cubicBezTo>
                    <a:cubicBezTo>
                      <a:pt x="23557" y="20927"/>
                      <a:pt x="24809" y="21470"/>
                      <a:pt x="26109" y="21943"/>
                    </a:cubicBezTo>
                    <a:cubicBezTo>
                      <a:pt x="27361" y="22368"/>
                      <a:pt x="28589" y="22722"/>
                      <a:pt x="29865" y="22982"/>
                    </a:cubicBezTo>
                    <a:cubicBezTo>
                      <a:pt x="31038" y="23226"/>
                      <a:pt x="32211" y="23386"/>
                      <a:pt x="33403" y="23386"/>
                    </a:cubicBezTo>
                    <a:cubicBezTo>
                      <a:pt x="33484" y="23386"/>
                      <a:pt x="33565" y="23386"/>
                      <a:pt x="33646" y="23384"/>
                    </a:cubicBezTo>
                    <a:cubicBezTo>
                      <a:pt x="34213" y="23384"/>
                      <a:pt x="34803" y="23313"/>
                      <a:pt x="35323" y="23148"/>
                    </a:cubicBezTo>
                    <a:cubicBezTo>
                      <a:pt x="35867" y="22959"/>
                      <a:pt x="36552" y="22699"/>
                      <a:pt x="36694" y="22108"/>
                    </a:cubicBezTo>
                    <a:cubicBezTo>
                      <a:pt x="36835" y="21517"/>
                      <a:pt x="36481" y="20998"/>
                      <a:pt x="36127" y="20620"/>
                    </a:cubicBezTo>
                    <a:cubicBezTo>
                      <a:pt x="35607" y="20242"/>
                      <a:pt x="34945" y="20005"/>
                      <a:pt x="34331" y="19840"/>
                    </a:cubicBezTo>
                    <a:cubicBezTo>
                      <a:pt x="33717" y="19651"/>
                      <a:pt x="33055" y="19533"/>
                      <a:pt x="32441" y="19438"/>
                    </a:cubicBezTo>
                    <a:cubicBezTo>
                      <a:pt x="31826" y="19367"/>
                      <a:pt x="31236" y="19296"/>
                      <a:pt x="30598" y="19249"/>
                    </a:cubicBezTo>
                    <a:cubicBezTo>
                      <a:pt x="29393" y="19155"/>
                      <a:pt x="28188" y="19084"/>
                      <a:pt x="26983" y="19060"/>
                    </a:cubicBezTo>
                    <a:cubicBezTo>
                      <a:pt x="25754" y="19037"/>
                      <a:pt x="24525" y="19013"/>
                      <a:pt x="23320" y="18918"/>
                    </a:cubicBezTo>
                    <a:cubicBezTo>
                      <a:pt x="22092" y="18824"/>
                      <a:pt x="20887" y="18706"/>
                      <a:pt x="19705" y="18470"/>
                    </a:cubicBezTo>
                    <a:cubicBezTo>
                      <a:pt x="19564" y="18446"/>
                      <a:pt x="19446" y="18446"/>
                      <a:pt x="19304" y="18422"/>
                    </a:cubicBezTo>
                    <a:cubicBezTo>
                      <a:pt x="19233" y="18422"/>
                      <a:pt x="19209" y="18422"/>
                      <a:pt x="19138" y="18375"/>
                    </a:cubicBezTo>
                    <a:cubicBezTo>
                      <a:pt x="20391" y="18328"/>
                      <a:pt x="21619" y="18257"/>
                      <a:pt x="22872" y="18139"/>
                    </a:cubicBezTo>
                    <a:cubicBezTo>
                      <a:pt x="24218" y="18044"/>
                      <a:pt x="25612" y="17855"/>
                      <a:pt x="26983" y="17619"/>
                    </a:cubicBezTo>
                    <a:cubicBezTo>
                      <a:pt x="28282" y="17406"/>
                      <a:pt x="29511" y="17076"/>
                      <a:pt x="30763" y="16674"/>
                    </a:cubicBezTo>
                    <a:cubicBezTo>
                      <a:pt x="31968" y="16272"/>
                      <a:pt x="33149" y="15752"/>
                      <a:pt x="34236" y="15114"/>
                    </a:cubicBezTo>
                    <a:cubicBezTo>
                      <a:pt x="34709" y="14807"/>
                      <a:pt x="35181" y="14453"/>
                      <a:pt x="35559" y="14051"/>
                    </a:cubicBezTo>
                    <a:cubicBezTo>
                      <a:pt x="35914" y="13626"/>
                      <a:pt x="36363" y="13082"/>
                      <a:pt x="36221" y="12492"/>
                    </a:cubicBezTo>
                    <a:cubicBezTo>
                      <a:pt x="36079" y="11901"/>
                      <a:pt x="35489" y="11594"/>
                      <a:pt x="34922" y="11547"/>
                    </a:cubicBezTo>
                    <a:cubicBezTo>
                      <a:pt x="34772" y="11525"/>
                      <a:pt x="34623" y="11516"/>
                      <a:pt x="34474" y="11516"/>
                    </a:cubicBezTo>
                    <a:cubicBezTo>
                      <a:pt x="33963" y="11516"/>
                      <a:pt x="33455" y="11626"/>
                      <a:pt x="32960" y="11736"/>
                    </a:cubicBezTo>
                    <a:cubicBezTo>
                      <a:pt x="32346" y="11925"/>
                      <a:pt x="31732" y="12137"/>
                      <a:pt x="31141" y="12350"/>
                    </a:cubicBezTo>
                    <a:cubicBezTo>
                      <a:pt x="30574" y="12586"/>
                      <a:pt x="30007" y="12823"/>
                      <a:pt x="29464" y="13106"/>
                    </a:cubicBezTo>
                    <a:cubicBezTo>
                      <a:pt x="28353" y="13602"/>
                      <a:pt x="27266" y="14193"/>
                      <a:pt x="26203" y="14760"/>
                    </a:cubicBezTo>
                    <a:cubicBezTo>
                      <a:pt x="25140" y="15303"/>
                      <a:pt x="24053" y="15894"/>
                      <a:pt x="22966" y="16438"/>
                    </a:cubicBezTo>
                    <a:cubicBezTo>
                      <a:pt x="21856" y="16957"/>
                      <a:pt x="20769" y="17430"/>
                      <a:pt x="19611" y="17855"/>
                    </a:cubicBezTo>
                    <a:cubicBezTo>
                      <a:pt x="19469" y="17902"/>
                      <a:pt x="19351" y="17950"/>
                      <a:pt x="19233" y="17997"/>
                    </a:cubicBezTo>
                    <a:cubicBezTo>
                      <a:pt x="19186" y="17997"/>
                      <a:pt x="19138" y="18021"/>
                      <a:pt x="19091" y="18021"/>
                    </a:cubicBezTo>
                    <a:cubicBezTo>
                      <a:pt x="20154" y="17359"/>
                      <a:pt x="21194" y="16674"/>
                      <a:pt x="22186" y="15965"/>
                    </a:cubicBezTo>
                    <a:cubicBezTo>
                      <a:pt x="23344" y="15162"/>
                      <a:pt x="24431" y="14335"/>
                      <a:pt x="25494" y="13461"/>
                    </a:cubicBezTo>
                    <a:cubicBezTo>
                      <a:pt x="26463" y="12586"/>
                      <a:pt x="27408" y="11712"/>
                      <a:pt x="28282" y="10743"/>
                    </a:cubicBezTo>
                    <a:cubicBezTo>
                      <a:pt x="29133" y="9798"/>
                      <a:pt x="29889" y="8759"/>
                      <a:pt x="30527" y="7672"/>
                    </a:cubicBezTo>
                    <a:cubicBezTo>
                      <a:pt x="30787" y="7152"/>
                      <a:pt x="31023" y="6632"/>
                      <a:pt x="31141" y="6065"/>
                    </a:cubicBezTo>
                    <a:cubicBezTo>
                      <a:pt x="31259" y="5545"/>
                      <a:pt x="31354" y="4789"/>
                      <a:pt x="30929" y="4388"/>
                    </a:cubicBezTo>
                    <a:cubicBezTo>
                      <a:pt x="30713" y="4160"/>
                      <a:pt x="30416" y="4067"/>
                      <a:pt x="30111" y="4067"/>
                    </a:cubicBezTo>
                    <a:cubicBezTo>
                      <a:pt x="29846" y="4067"/>
                      <a:pt x="29576" y="4136"/>
                      <a:pt x="29345" y="4246"/>
                    </a:cubicBezTo>
                    <a:cubicBezTo>
                      <a:pt x="28755" y="4482"/>
                      <a:pt x="28211" y="4955"/>
                      <a:pt x="27762" y="5380"/>
                    </a:cubicBezTo>
                    <a:cubicBezTo>
                      <a:pt x="27337" y="5829"/>
                      <a:pt x="26888" y="6325"/>
                      <a:pt x="26510" y="6845"/>
                    </a:cubicBezTo>
                    <a:cubicBezTo>
                      <a:pt x="26109" y="7317"/>
                      <a:pt x="25754" y="7814"/>
                      <a:pt x="25400" y="8310"/>
                    </a:cubicBezTo>
                    <a:cubicBezTo>
                      <a:pt x="24691" y="9326"/>
                      <a:pt x="24077" y="10342"/>
                      <a:pt x="23439" y="11381"/>
                    </a:cubicBezTo>
                    <a:cubicBezTo>
                      <a:pt x="22777" y="12421"/>
                      <a:pt x="22139" y="13484"/>
                      <a:pt x="21454" y="14477"/>
                    </a:cubicBezTo>
                    <a:cubicBezTo>
                      <a:pt x="20769" y="15492"/>
                      <a:pt x="20060" y="16461"/>
                      <a:pt x="19257" y="17383"/>
                    </a:cubicBezTo>
                    <a:cubicBezTo>
                      <a:pt x="19186" y="17501"/>
                      <a:pt x="19091" y="17595"/>
                      <a:pt x="18997" y="17713"/>
                    </a:cubicBezTo>
                    <a:cubicBezTo>
                      <a:pt x="18949" y="17737"/>
                      <a:pt x="18902" y="17761"/>
                      <a:pt x="18879" y="17784"/>
                    </a:cubicBezTo>
                    <a:cubicBezTo>
                      <a:pt x="19446" y="16697"/>
                      <a:pt x="20013" y="15587"/>
                      <a:pt x="20532" y="14453"/>
                    </a:cubicBezTo>
                    <a:cubicBezTo>
                      <a:pt x="21123" y="13177"/>
                      <a:pt x="21667" y="11925"/>
                      <a:pt x="22139" y="10625"/>
                    </a:cubicBezTo>
                    <a:cubicBezTo>
                      <a:pt x="22564" y="9373"/>
                      <a:pt x="22919" y="8144"/>
                      <a:pt x="23202" y="6869"/>
                    </a:cubicBezTo>
                    <a:cubicBezTo>
                      <a:pt x="23439" y="5616"/>
                      <a:pt x="23604" y="4364"/>
                      <a:pt x="23580" y="3088"/>
                    </a:cubicBezTo>
                    <a:cubicBezTo>
                      <a:pt x="23580" y="2521"/>
                      <a:pt x="23509" y="1930"/>
                      <a:pt x="23344" y="1411"/>
                    </a:cubicBezTo>
                    <a:cubicBezTo>
                      <a:pt x="23155" y="867"/>
                      <a:pt x="22895" y="182"/>
                      <a:pt x="22305" y="40"/>
                    </a:cubicBezTo>
                    <a:cubicBezTo>
                      <a:pt x="22212" y="13"/>
                      <a:pt x="22119" y="1"/>
                      <a:pt x="22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9"/>
              <p:cNvSpPr/>
              <p:nvPr/>
            </p:nvSpPr>
            <p:spPr>
              <a:xfrm>
                <a:off x="622050" y="1802150"/>
                <a:ext cx="871875" cy="870675"/>
              </a:xfrm>
              <a:custGeom>
                <a:avLst/>
                <a:gdLst/>
                <a:ahLst/>
                <a:cxnLst/>
                <a:rect l="l" t="t" r="r" b="b"/>
                <a:pathLst>
                  <a:path w="34875" h="34827" extrusionOk="0">
                    <a:moveTo>
                      <a:pt x="12720" y="1322"/>
                    </a:moveTo>
                    <a:cubicBezTo>
                      <a:pt x="12650" y="1322"/>
                      <a:pt x="12560" y="1383"/>
                      <a:pt x="12594" y="1469"/>
                    </a:cubicBezTo>
                    <a:cubicBezTo>
                      <a:pt x="12783" y="2059"/>
                      <a:pt x="13090" y="2626"/>
                      <a:pt x="13327" y="3170"/>
                    </a:cubicBezTo>
                    <a:cubicBezTo>
                      <a:pt x="13563" y="3761"/>
                      <a:pt x="13799" y="4351"/>
                      <a:pt x="14036" y="4918"/>
                    </a:cubicBezTo>
                    <a:cubicBezTo>
                      <a:pt x="14484" y="6076"/>
                      <a:pt x="14886" y="7257"/>
                      <a:pt x="15264" y="8439"/>
                    </a:cubicBezTo>
                    <a:cubicBezTo>
                      <a:pt x="15382" y="8770"/>
                      <a:pt x="15477" y="9124"/>
                      <a:pt x="15595" y="9431"/>
                    </a:cubicBezTo>
                    <a:cubicBezTo>
                      <a:pt x="15666" y="9620"/>
                      <a:pt x="15713" y="9786"/>
                      <a:pt x="15784" y="9951"/>
                    </a:cubicBezTo>
                    <a:cubicBezTo>
                      <a:pt x="15831" y="10116"/>
                      <a:pt x="15926" y="10258"/>
                      <a:pt x="15973" y="10447"/>
                    </a:cubicBezTo>
                    <a:cubicBezTo>
                      <a:pt x="15902" y="10116"/>
                      <a:pt x="15855" y="9833"/>
                      <a:pt x="15808" y="9502"/>
                    </a:cubicBezTo>
                    <a:cubicBezTo>
                      <a:pt x="15737" y="9195"/>
                      <a:pt x="15666" y="8911"/>
                      <a:pt x="15571" y="8604"/>
                    </a:cubicBezTo>
                    <a:cubicBezTo>
                      <a:pt x="15382" y="8013"/>
                      <a:pt x="15217" y="7399"/>
                      <a:pt x="15004" y="6808"/>
                    </a:cubicBezTo>
                    <a:cubicBezTo>
                      <a:pt x="14603" y="5627"/>
                      <a:pt x="14177" y="4446"/>
                      <a:pt x="13681" y="3288"/>
                    </a:cubicBezTo>
                    <a:cubicBezTo>
                      <a:pt x="13421" y="2650"/>
                      <a:pt x="13138" y="1965"/>
                      <a:pt x="12783" y="1351"/>
                    </a:cubicBezTo>
                    <a:cubicBezTo>
                      <a:pt x="12770" y="1331"/>
                      <a:pt x="12747" y="1322"/>
                      <a:pt x="12720" y="1322"/>
                    </a:cubicBezTo>
                    <a:close/>
                    <a:moveTo>
                      <a:pt x="21325" y="1090"/>
                    </a:moveTo>
                    <a:cubicBezTo>
                      <a:pt x="21276" y="1090"/>
                      <a:pt x="21229" y="1110"/>
                      <a:pt x="21218" y="1162"/>
                    </a:cubicBezTo>
                    <a:cubicBezTo>
                      <a:pt x="21100" y="1799"/>
                      <a:pt x="21053" y="2414"/>
                      <a:pt x="20982" y="3028"/>
                    </a:cubicBezTo>
                    <a:lnTo>
                      <a:pt x="20698" y="4895"/>
                    </a:lnTo>
                    <a:cubicBezTo>
                      <a:pt x="20533" y="6123"/>
                      <a:pt x="20297" y="7328"/>
                      <a:pt x="20037" y="8557"/>
                    </a:cubicBezTo>
                    <a:cubicBezTo>
                      <a:pt x="19966" y="8911"/>
                      <a:pt x="19871" y="9242"/>
                      <a:pt x="19824" y="9596"/>
                    </a:cubicBezTo>
                    <a:cubicBezTo>
                      <a:pt x="19801" y="9762"/>
                      <a:pt x="19730" y="9951"/>
                      <a:pt x="19730" y="10116"/>
                    </a:cubicBezTo>
                    <a:cubicBezTo>
                      <a:pt x="19710" y="10254"/>
                      <a:pt x="19707" y="10408"/>
                      <a:pt x="19665" y="10565"/>
                    </a:cubicBezTo>
                    <a:lnTo>
                      <a:pt x="19665" y="10565"/>
                    </a:lnTo>
                    <a:cubicBezTo>
                      <a:pt x="19754" y="10294"/>
                      <a:pt x="19860" y="10035"/>
                      <a:pt x="19966" y="9738"/>
                    </a:cubicBezTo>
                    <a:cubicBezTo>
                      <a:pt x="20061" y="9431"/>
                      <a:pt x="20131" y="9148"/>
                      <a:pt x="20202" y="8840"/>
                    </a:cubicBezTo>
                    <a:cubicBezTo>
                      <a:pt x="20344" y="8226"/>
                      <a:pt x="20509" y="7635"/>
                      <a:pt x="20628" y="7021"/>
                    </a:cubicBezTo>
                    <a:cubicBezTo>
                      <a:pt x="20864" y="5769"/>
                      <a:pt x="21053" y="4540"/>
                      <a:pt x="21242" y="3288"/>
                    </a:cubicBezTo>
                    <a:cubicBezTo>
                      <a:pt x="21313" y="2579"/>
                      <a:pt x="21455" y="1870"/>
                      <a:pt x="21455" y="1162"/>
                    </a:cubicBezTo>
                    <a:cubicBezTo>
                      <a:pt x="21455" y="1122"/>
                      <a:pt x="21388" y="1090"/>
                      <a:pt x="21325" y="1090"/>
                    </a:cubicBezTo>
                    <a:close/>
                    <a:moveTo>
                      <a:pt x="19665" y="10565"/>
                    </a:moveTo>
                    <a:cubicBezTo>
                      <a:pt x="19655" y="10597"/>
                      <a:pt x="19645" y="10628"/>
                      <a:pt x="19635" y="10660"/>
                    </a:cubicBezTo>
                    <a:cubicBezTo>
                      <a:pt x="19647" y="10628"/>
                      <a:pt x="19657" y="10597"/>
                      <a:pt x="19665" y="10565"/>
                    </a:cubicBezTo>
                    <a:close/>
                    <a:moveTo>
                      <a:pt x="5320" y="5838"/>
                    </a:moveTo>
                    <a:cubicBezTo>
                      <a:pt x="5256" y="5838"/>
                      <a:pt x="5193" y="5976"/>
                      <a:pt x="5270" y="6052"/>
                    </a:cubicBezTo>
                    <a:cubicBezTo>
                      <a:pt x="5719" y="6454"/>
                      <a:pt x="6262" y="6785"/>
                      <a:pt x="6758" y="7163"/>
                    </a:cubicBezTo>
                    <a:lnTo>
                      <a:pt x="8270" y="8321"/>
                    </a:lnTo>
                    <a:cubicBezTo>
                      <a:pt x="9239" y="9077"/>
                      <a:pt x="10184" y="9904"/>
                      <a:pt x="11106" y="10731"/>
                    </a:cubicBezTo>
                    <a:cubicBezTo>
                      <a:pt x="11366" y="10967"/>
                      <a:pt x="11626" y="11203"/>
                      <a:pt x="11862" y="11439"/>
                    </a:cubicBezTo>
                    <a:cubicBezTo>
                      <a:pt x="12027" y="11558"/>
                      <a:pt x="12145" y="11676"/>
                      <a:pt x="12287" y="11794"/>
                    </a:cubicBezTo>
                    <a:cubicBezTo>
                      <a:pt x="12391" y="11880"/>
                      <a:pt x="12494" y="11954"/>
                      <a:pt x="12589" y="12043"/>
                    </a:cubicBezTo>
                    <a:lnTo>
                      <a:pt x="12589" y="12043"/>
                    </a:lnTo>
                    <a:cubicBezTo>
                      <a:pt x="12402" y="11836"/>
                      <a:pt x="12252" y="11617"/>
                      <a:pt x="12051" y="11416"/>
                    </a:cubicBezTo>
                    <a:cubicBezTo>
                      <a:pt x="11838" y="11180"/>
                      <a:pt x="11602" y="10967"/>
                      <a:pt x="11389" y="10778"/>
                    </a:cubicBezTo>
                    <a:cubicBezTo>
                      <a:pt x="10964" y="10329"/>
                      <a:pt x="10491" y="9904"/>
                      <a:pt x="10019" y="9502"/>
                    </a:cubicBezTo>
                    <a:cubicBezTo>
                      <a:pt x="9074" y="8675"/>
                      <a:pt x="8081" y="7872"/>
                      <a:pt x="7113" y="7116"/>
                    </a:cubicBezTo>
                    <a:cubicBezTo>
                      <a:pt x="6546" y="6667"/>
                      <a:pt x="6002" y="6218"/>
                      <a:pt x="5364" y="5863"/>
                    </a:cubicBezTo>
                    <a:cubicBezTo>
                      <a:pt x="5351" y="5845"/>
                      <a:pt x="5335" y="5838"/>
                      <a:pt x="5320" y="5838"/>
                    </a:cubicBezTo>
                    <a:close/>
                    <a:moveTo>
                      <a:pt x="19304" y="3140"/>
                    </a:moveTo>
                    <a:cubicBezTo>
                      <a:pt x="19234" y="3140"/>
                      <a:pt x="19151" y="3182"/>
                      <a:pt x="19139" y="3264"/>
                    </a:cubicBezTo>
                    <a:cubicBezTo>
                      <a:pt x="18997" y="4422"/>
                      <a:pt x="18903" y="5533"/>
                      <a:pt x="18808" y="6690"/>
                    </a:cubicBezTo>
                    <a:cubicBezTo>
                      <a:pt x="18690" y="7848"/>
                      <a:pt x="18619" y="8959"/>
                      <a:pt x="18525" y="10116"/>
                    </a:cubicBezTo>
                    <a:cubicBezTo>
                      <a:pt x="18454" y="10778"/>
                      <a:pt x="18454" y="11416"/>
                      <a:pt x="18407" y="12054"/>
                    </a:cubicBezTo>
                    <a:cubicBezTo>
                      <a:pt x="18501" y="11510"/>
                      <a:pt x="18619" y="10920"/>
                      <a:pt x="18666" y="10353"/>
                    </a:cubicBezTo>
                    <a:cubicBezTo>
                      <a:pt x="18761" y="9786"/>
                      <a:pt x="18808" y="9195"/>
                      <a:pt x="18879" y="8651"/>
                    </a:cubicBezTo>
                    <a:cubicBezTo>
                      <a:pt x="18997" y="7494"/>
                      <a:pt x="19115" y="6360"/>
                      <a:pt x="19234" y="5225"/>
                    </a:cubicBezTo>
                    <a:lnTo>
                      <a:pt x="19399" y="3264"/>
                    </a:lnTo>
                    <a:cubicBezTo>
                      <a:pt x="19434" y="3182"/>
                      <a:pt x="19375" y="3140"/>
                      <a:pt x="19304" y="3140"/>
                    </a:cubicBezTo>
                    <a:close/>
                    <a:moveTo>
                      <a:pt x="12589" y="12043"/>
                    </a:moveTo>
                    <a:cubicBezTo>
                      <a:pt x="12621" y="12078"/>
                      <a:pt x="12654" y="12114"/>
                      <a:pt x="12689" y="12148"/>
                    </a:cubicBezTo>
                    <a:cubicBezTo>
                      <a:pt x="12657" y="12110"/>
                      <a:pt x="12623" y="12075"/>
                      <a:pt x="12589" y="12043"/>
                    </a:cubicBezTo>
                    <a:close/>
                    <a:moveTo>
                      <a:pt x="12004" y="4084"/>
                    </a:moveTo>
                    <a:cubicBezTo>
                      <a:pt x="11920" y="4084"/>
                      <a:pt x="11804" y="4200"/>
                      <a:pt x="11838" y="4304"/>
                    </a:cubicBezTo>
                    <a:cubicBezTo>
                      <a:pt x="12287" y="5367"/>
                      <a:pt x="12783" y="6407"/>
                      <a:pt x="13256" y="7423"/>
                    </a:cubicBezTo>
                    <a:cubicBezTo>
                      <a:pt x="13728" y="8462"/>
                      <a:pt x="14201" y="9526"/>
                      <a:pt x="14721" y="10565"/>
                    </a:cubicBezTo>
                    <a:cubicBezTo>
                      <a:pt x="15004" y="11156"/>
                      <a:pt x="15311" y="11723"/>
                      <a:pt x="15595" y="12314"/>
                    </a:cubicBezTo>
                    <a:cubicBezTo>
                      <a:pt x="15382" y="11770"/>
                      <a:pt x="15193" y="11203"/>
                      <a:pt x="14981" y="10683"/>
                    </a:cubicBezTo>
                    <a:cubicBezTo>
                      <a:pt x="14768" y="10140"/>
                      <a:pt x="14532" y="9620"/>
                      <a:pt x="14295" y="9077"/>
                    </a:cubicBezTo>
                    <a:cubicBezTo>
                      <a:pt x="13823" y="8013"/>
                      <a:pt x="13374" y="6997"/>
                      <a:pt x="12901" y="5911"/>
                    </a:cubicBezTo>
                    <a:cubicBezTo>
                      <a:pt x="12641" y="5320"/>
                      <a:pt x="12382" y="4706"/>
                      <a:pt x="12074" y="4139"/>
                    </a:cubicBezTo>
                    <a:cubicBezTo>
                      <a:pt x="12062" y="4100"/>
                      <a:pt x="12035" y="4084"/>
                      <a:pt x="12004" y="4084"/>
                    </a:cubicBezTo>
                    <a:close/>
                    <a:moveTo>
                      <a:pt x="28908" y="5204"/>
                    </a:moveTo>
                    <a:cubicBezTo>
                      <a:pt x="28881" y="5204"/>
                      <a:pt x="28852" y="5217"/>
                      <a:pt x="28826" y="5249"/>
                    </a:cubicBezTo>
                    <a:cubicBezTo>
                      <a:pt x="28401" y="5722"/>
                      <a:pt x="28094" y="6241"/>
                      <a:pt x="27692" y="6738"/>
                    </a:cubicBezTo>
                    <a:cubicBezTo>
                      <a:pt x="27314" y="7257"/>
                      <a:pt x="26936" y="7754"/>
                      <a:pt x="26511" y="8250"/>
                    </a:cubicBezTo>
                    <a:cubicBezTo>
                      <a:pt x="25755" y="9218"/>
                      <a:pt x="24928" y="10164"/>
                      <a:pt x="24101" y="11085"/>
                    </a:cubicBezTo>
                    <a:cubicBezTo>
                      <a:pt x="23865" y="11345"/>
                      <a:pt x="23628" y="11628"/>
                      <a:pt x="23392" y="11865"/>
                    </a:cubicBezTo>
                    <a:cubicBezTo>
                      <a:pt x="23274" y="12006"/>
                      <a:pt x="23156" y="12125"/>
                      <a:pt x="23038" y="12266"/>
                    </a:cubicBezTo>
                    <a:cubicBezTo>
                      <a:pt x="22946" y="12376"/>
                      <a:pt x="22869" y="12499"/>
                      <a:pt x="22774" y="12604"/>
                    </a:cubicBezTo>
                    <a:lnTo>
                      <a:pt x="22774" y="12604"/>
                    </a:lnTo>
                    <a:cubicBezTo>
                      <a:pt x="22985" y="12407"/>
                      <a:pt x="23209" y="12237"/>
                      <a:pt x="23416" y="12030"/>
                    </a:cubicBezTo>
                    <a:cubicBezTo>
                      <a:pt x="23652" y="11817"/>
                      <a:pt x="23865" y="11581"/>
                      <a:pt x="24077" y="11392"/>
                    </a:cubicBezTo>
                    <a:cubicBezTo>
                      <a:pt x="24526" y="10943"/>
                      <a:pt x="24928" y="10471"/>
                      <a:pt x="25353" y="9998"/>
                    </a:cubicBezTo>
                    <a:cubicBezTo>
                      <a:pt x="26180" y="9053"/>
                      <a:pt x="26960" y="8084"/>
                      <a:pt x="27739" y="7092"/>
                    </a:cubicBezTo>
                    <a:cubicBezTo>
                      <a:pt x="28188" y="6549"/>
                      <a:pt x="28614" y="5982"/>
                      <a:pt x="28968" y="5367"/>
                    </a:cubicBezTo>
                    <a:cubicBezTo>
                      <a:pt x="29037" y="5298"/>
                      <a:pt x="28980" y="5204"/>
                      <a:pt x="28908" y="5204"/>
                    </a:cubicBezTo>
                    <a:close/>
                    <a:moveTo>
                      <a:pt x="22774" y="12604"/>
                    </a:moveTo>
                    <a:cubicBezTo>
                      <a:pt x="22743" y="12633"/>
                      <a:pt x="22713" y="12662"/>
                      <a:pt x="22683" y="12692"/>
                    </a:cubicBezTo>
                    <a:cubicBezTo>
                      <a:pt x="22715" y="12665"/>
                      <a:pt x="22745" y="12635"/>
                      <a:pt x="22774" y="12604"/>
                    </a:cubicBezTo>
                    <a:close/>
                    <a:moveTo>
                      <a:pt x="26117" y="5945"/>
                    </a:moveTo>
                    <a:cubicBezTo>
                      <a:pt x="26074" y="5945"/>
                      <a:pt x="26027" y="5962"/>
                      <a:pt x="25991" y="6005"/>
                    </a:cubicBezTo>
                    <a:cubicBezTo>
                      <a:pt x="25306" y="6927"/>
                      <a:pt x="24668" y="7872"/>
                      <a:pt x="23983" y="8817"/>
                    </a:cubicBezTo>
                    <a:cubicBezTo>
                      <a:pt x="23345" y="9762"/>
                      <a:pt x="22660" y="10683"/>
                      <a:pt x="21998" y="11628"/>
                    </a:cubicBezTo>
                    <a:cubicBezTo>
                      <a:pt x="21620" y="12148"/>
                      <a:pt x="21289" y="12715"/>
                      <a:pt x="20911" y="13259"/>
                    </a:cubicBezTo>
                    <a:cubicBezTo>
                      <a:pt x="21266" y="12810"/>
                      <a:pt x="21644" y="12361"/>
                      <a:pt x="21998" y="11888"/>
                    </a:cubicBezTo>
                    <a:cubicBezTo>
                      <a:pt x="22352" y="11439"/>
                      <a:pt x="22707" y="10967"/>
                      <a:pt x="23038" y="10494"/>
                    </a:cubicBezTo>
                    <a:cubicBezTo>
                      <a:pt x="23723" y="9596"/>
                      <a:pt x="24408" y="8651"/>
                      <a:pt x="25070" y="7730"/>
                    </a:cubicBezTo>
                    <a:cubicBezTo>
                      <a:pt x="25471" y="7186"/>
                      <a:pt x="25849" y="6667"/>
                      <a:pt x="26204" y="6100"/>
                    </a:cubicBezTo>
                    <a:cubicBezTo>
                      <a:pt x="26302" y="6034"/>
                      <a:pt x="26218" y="5945"/>
                      <a:pt x="26117" y="5945"/>
                    </a:cubicBezTo>
                    <a:close/>
                    <a:moveTo>
                      <a:pt x="6069" y="8600"/>
                    </a:moveTo>
                    <a:cubicBezTo>
                      <a:pt x="5986" y="8600"/>
                      <a:pt x="5939" y="8785"/>
                      <a:pt x="6049" y="8840"/>
                    </a:cubicBezTo>
                    <a:cubicBezTo>
                      <a:pt x="6971" y="9526"/>
                      <a:pt x="7916" y="10187"/>
                      <a:pt x="8861" y="10849"/>
                    </a:cubicBezTo>
                    <a:cubicBezTo>
                      <a:pt x="9806" y="11510"/>
                      <a:pt x="10728" y="12195"/>
                      <a:pt x="11673" y="12833"/>
                    </a:cubicBezTo>
                    <a:cubicBezTo>
                      <a:pt x="12193" y="13211"/>
                      <a:pt x="12760" y="13542"/>
                      <a:pt x="13303" y="13920"/>
                    </a:cubicBezTo>
                    <a:cubicBezTo>
                      <a:pt x="12854" y="13566"/>
                      <a:pt x="12405" y="13188"/>
                      <a:pt x="11933" y="12833"/>
                    </a:cubicBezTo>
                    <a:cubicBezTo>
                      <a:pt x="11484" y="12479"/>
                      <a:pt x="11011" y="12125"/>
                      <a:pt x="10539" y="11794"/>
                    </a:cubicBezTo>
                    <a:cubicBezTo>
                      <a:pt x="9641" y="11132"/>
                      <a:pt x="8696" y="10447"/>
                      <a:pt x="7774" y="9762"/>
                    </a:cubicBezTo>
                    <a:cubicBezTo>
                      <a:pt x="7231" y="9384"/>
                      <a:pt x="6711" y="9006"/>
                      <a:pt x="6144" y="8651"/>
                    </a:cubicBezTo>
                    <a:cubicBezTo>
                      <a:pt x="6118" y="8615"/>
                      <a:pt x="6092" y="8600"/>
                      <a:pt x="6069" y="8600"/>
                    </a:cubicBezTo>
                    <a:close/>
                    <a:moveTo>
                      <a:pt x="13393" y="1329"/>
                    </a:moveTo>
                    <a:cubicBezTo>
                      <a:pt x="13299" y="1329"/>
                      <a:pt x="13218" y="1423"/>
                      <a:pt x="13256" y="1516"/>
                    </a:cubicBezTo>
                    <a:cubicBezTo>
                      <a:pt x="13374" y="1705"/>
                      <a:pt x="13468" y="1918"/>
                      <a:pt x="13587" y="2083"/>
                    </a:cubicBezTo>
                    <a:cubicBezTo>
                      <a:pt x="13705" y="2272"/>
                      <a:pt x="13799" y="2461"/>
                      <a:pt x="13917" y="2650"/>
                    </a:cubicBezTo>
                    <a:cubicBezTo>
                      <a:pt x="14130" y="3028"/>
                      <a:pt x="14272" y="3406"/>
                      <a:pt x="14437" y="3831"/>
                    </a:cubicBezTo>
                    <a:cubicBezTo>
                      <a:pt x="14768" y="4658"/>
                      <a:pt x="15028" y="5485"/>
                      <a:pt x="15311" y="6336"/>
                    </a:cubicBezTo>
                    <a:cubicBezTo>
                      <a:pt x="15808" y="8013"/>
                      <a:pt x="16209" y="9762"/>
                      <a:pt x="16516" y="11487"/>
                    </a:cubicBezTo>
                    <a:cubicBezTo>
                      <a:pt x="16587" y="11983"/>
                      <a:pt x="16682" y="12455"/>
                      <a:pt x="16753" y="12952"/>
                    </a:cubicBezTo>
                    <a:cubicBezTo>
                      <a:pt x="16776" y="13188"/>
                      <a:pt x="16800" y="13424"/>
                      <a:pt x="16871" y="13660"/>
                    </a:cubicBezTo>
                    <a:cubicBezTo>
                      <a:pt x="16894" y="13920"/>
                      <a:pt x="16965" y="14157"/>
                      <a:pt x="17013" y="14393"/>
                    </a:cubicBezTo>
                    <a:lnTo>
                      <a:pt x="17036" y="14393"/>
                    </a:lnTo>
                    <a:cubicBezTo>
                      <a:pt x="17036" y="14157"/>
                      <a:pt x="17060" y="13968"/>
                      <a:pt x="17036" y="13731"/>
                    </a:cubicBezTo>
                    <a:cubicBezTo>
                      <a:pt x="17036" y="13519"/>
                      <a:pt x="17013" y="13282"/>
                      <a:pt x="16989" y="13070"/>
                    </a:cubicBezTo>
                    <a:cubicBezTo>
                      <a:pt x="16965" y="12621"/>
                      <a:pt x="16894" y="12195"/>
                      <a:pt x="16824" y="11747"/>
                    </a:cubicBezTo>
                    <a:cubicBezTo>
                      <a:pt x="16705" y="10849"/>
                      <a:pt x="16564" y="9975"/>
                      <a:pt x="16375" y="9077"/>
                    </a:cubicBezTo>
                    <a:cubicBezTo>
                      <a:pt x="15973" y="7352"/>
                      <a:pt x="15500" y="5627"/>
                      <a:pt x="14886" y="3973"/>
                    </a:cubicBezTo>
                    <a:cubicBezTo>
                      <a:pt x="14721" y="3501"/>
                      <a:pt x="14532" y="3028"/>
                      <a:pt x="14295" y="2579"/>
                    </a:cubicBezTo>
                    <a:cubicBezTo>
                      <a:pt x="14177" y="2390"/>
                      <a:pt x="14059" y="2154"/>
                      <a:pt x="13941" y="1941"/>
                    </a:cubicBezTo>
                    <a:cubicBezTo>
                      <a:pt x="13823" y="1729"/>
                      <a:pt x="13634" y="1516"/>
                      <a:pt x="13468" y="1351"/>
                    </a:cubicBezTo>
                    <a:cubicBezTo>
                      <a:pt x="13444" y="1336"/>
                      <a:pt x="13418" y="1329"/>
                      <a:pt x="13393" y="1329"/>
                    </a:cubicBezTo>
                    <a:close/>
                    <a:moveTo>
                      <a:pt x="21921" y="1442"/>
                    </a:moveTo>
                    <a:cubicBezTo>
                      <a:pt x="21847" y="1442"/>
                      <a:pt x="21762" y="1488"/>
                      <a:pt x="21762" y="1563"/>
                    </a:cubicBezTo>
                    <a:cubicBezTo>
                      <a:pt x="21762" y="1752"/>
                      <a:pt x="21738" y="1988"/>
                      <a:pt x="21762" y="2201"/>
                    </a:cubicBezTo>
                    <a:lnTo>
                      <a:pt x="21762" y="2863"/>
                    </a:lnTo>
                    <a:cubicBezTo>
                      <a:pt x="21738" y="3288"/>
                      <a:pt x="21714" y="3713"/>
                      <a:pt x="21620" y="4162"/>
                    </a:cubicBezTo>
                    <a:cubicBezTo>
                      <a:pt x="21478" y="5013"/>
                      <a:pt x="21289" y="5887"/>
                      <a:pt x="21124" y="6761"/>
                    </a:cubicBezTo>
                    <a:cubicBezTo>
                      <a:pt x="20698" y="8462"/>
                      <a:pt x="20202" y="10140"/>
                      <a:pt x="19588" y="11794"/>
                    </a:cubicBezTo>
                    <a:cubicBezTo>
                      <a:pt x="19399" y="12266"/>
                      <a:pt x="19234" y="12739"/>
                      <a:pt x="19045" y="13188"/>
                    </a:cubicBezTo>
                    <a:cubicBezTo>
                      <a:pt x="18974" y="13424"/>
                      <a:pt x="18879" y="13637"/>
                      <a:pt x="18785" y="13873"/>
                    </a:cubicBezTo>
                    <a:cubicBezTo>
                      <a:pt x="18690" y="14109"/>
                      <a:pt x="18619" y="14346"/>
                      <a:pt x="18548" y="14582"/>
                    </a:cubicBezTo>
                    <a:cubicBezTo>
                      <a:pt x="18548" y="14582"/>
                      <a:pt x="18548" y="14592"/>
                      <a:pt x="18555" y="14592"/>
                    </a:cubicBezTo>
                    <a:cubicBezTo>
                      <a:pt x="18559" y="14592"/>
                      <a:pt x="18564" y="14590"/>
                      <a:pt x="18572" y="14582"/>
                    </a:cubicBezTo>
                    <a:cubicBezTo>
                      <a:pt x="18690" y="14369"/>
                      <a:pt x="18808" y="14204"/>
                      <a:pt x="18926" y="13991"/>
                    </a:cubicBezTo>
                    <a:cubicBezTo>
                      <a:pt x="19021" y="13802"/>
                      <a:pt x="19139" y="13613"/>
                      <a:pt x="19234" y="13400"/>
                    </a:cubicBezTo>
                    <a:lnTo>
                      <a:pt x="19753" y="12148"/>
                    </a:lnTo>
                    <a:cubicBezTo>
                      <a:pt x="20084" y="11321"/>
                      <a:pt x="20415" y="10471"/>
                      <a:pt x="20675" y="9620"/>
                    </a:cubicBezTo>
                    <a:cubicBezTo>
                      <a:pt x="21195" y="7943"/>
                      <a:pt x="21644" y="6194"/>
                      <a:pt x="21951" y="4446"/>
                    </a:cubicBezTo>
                    <a:cubicBezTo>
                      <a:pt x="22022" y="3950"/>
                      <a:pt x="22092" y="3453"/>
                      <a:pt x="22116" y="2981"/>
                    </a:cubicBezTo>
                    <a:cubicBezTo>
                      <a:pt x="22140" y="2745"/>
                      <a:pt x="22140" y="2461"/>
                      <a:pt x="22140" y="2225"/>
                    </a:cubicBezTo>
                    <a:cubicBezTo>
                      <a:pt x="22140" y="1965"/>
                      <a:pt x="22092" y="1729"/>
                      <a:pt x="22022" y="1492"/>
                    </a:cubicBezTo>
                    <a:cubicBezTo>
                      <a:pt x="22004" y="1458"/>
                      <a:pt x="21965" y="1442"/>
                      <a:pt x="21921" y="1442"/>
                    </a:cubicBezTo>
                    <a:close/>
                    <a:moveTo>
                      <a:pt x="5979" y="5485"/>
                    </a:moveTo>
                    <a:cubicBezTo>
                      <a:pt x="5860" y="5485"/>
                      <a:pt x="5790" y="5651"/>
                      <a:pt x="5884" y="5722"/>
                    </a:cubicBezTo>
                    <a:cubicBezTo>
                      <a:pt x="6049" y="5840"/>
                      <a:pt x="6238" y="5958"/>
                      <a:pt x="6451" y="6052"/>
                    </a:cubicBezTo>
                    <a:cubicBezTo>
                      <a:pt x="6640" y="6171"/>
                      <a:pt x="6829" y="6241"/>
                      <a:pt x="6995" y="6360"/>
                    </a:cubicBezTo>
                    <a:cubicBezTo>
                      <a:pt x="7349" y="6596"/>
                      <a:pt x="7703" y="6856"/>
                      <a:pt x="8034" y="7139"/>
                    </a:cubicBezTo>
                    <a:cubicBezTo>
                      <a:pt x="8719" y="7706"/>
                      <a:pt x="9357" y="8297"/>
                      <a:pt x="10019" y="8888"/>
                    </a:cubicBezTo>
                    <a:cubicBezTo>
                      <a:pt x="11318" y="10093"/>
                      <a:pt x="12500" y="11392"/>
                      <a:pt x="13657" y="12739"/>
                    </a:cubicBezTo>
                    <a:cubicBezTo>
                      <a:pt x="13965" y="13117"/>
                      <a:pt x="14272" y="13519"/>
                      <a:pt x="14603" y="13897"/>
                    </a:cubicBezTo>
                    <a:cubicBezTo>
                      <a:pt x="14744" y="14062"/>
                      <a:pt x="14886" y="14275"/>
                      <a:pt x="15028" y="14464"/>
                    </a:cubicBezTo>
                    <a:cubicBezTo>
                      <a:pt x="15193" y="14676"/>
                      <a:pt x="15359" y="14842"/>
                      <a:pt x="15548" y="15031"/>
                    </a:cubicBezTo>
                    <a:lnTo>
                      <a:pt x="15571" y="15031"/>
                    </a:lnTo>
                    <a:cubicBezTo>
                      <a:pt x="15453" y="14818"/>
                      <a:pt x="15359" y="14605"/>
                      <a:pt x="15241" y="14440"/>
                    </a:cubicBezTo>
                    <a:lnTo>
                      <a:pt x="14886" y="13897"/>
                    </a:lnTo>
                    <a:cubicBezTo>
                      <a:pt x="14626" y="13542"/>
                      <a:pt x="14366" y="13164"/>
                      <a:pt x="14083" y="12810"/>
                    </a:cubicBezTo>
                    <a:cubicBezTo>
                      <a:pt x="13539" y="12101"/>
                      <a:pt x="12972" y="11416"/>
                      <a:pt x="12358" y="10731"/>
                    </a:cubicBezTo>
                    <a:cubicBezTo>
                      <a:pt x="11177" y="9431"/>
                      <a:pt x="9877" y="8202"/>
                      <a:pt x="8507" y="7045"/>
                    </a:cubicBezTo>
                    <a:cubicBezTo>
                      <a:pt x="8129" y="6714"/>
                      <a:pt x="7751" y="6430"/>
                      <a:pt x="7302" y="6123"/>
                    </a:cubicBezTo>
                    <a:cubicBezTo>
                      <a:pt x="7089" y="5982"/>
                      <a:pt x="6876" y="5863"/>
                      <a:pt x="6687" y="5745"/>
                    </a:cubicBezTo>
                    <a:cubicBezTo>
                      <a:pt x="6451" y="5627"/>
                      <a:pt x="6238" y="5533"/>
                      <a:pt x="5979" y="5485"/>
                    </a:cubicBezTo>
                    <a:close/>
                    <a:moveTo>
                      <a:pt x="1206" y="13400"/>
                    </a:moveTo>
                    <a:cubicBezTo>
                      <a:pt x="1135" y="13424"/>
                      <a:pt x="1064" y="13637"/>
                      <a:pt x="1206" y="13637"/>
                    </a:cubicBezTo>
                    <a:cubicBezTo>
                      <a:pt x="1844" y="13755"/>
                      <a:pt x="2458" y="13779"/>
                      <a:pt x="3072" y="13873"/>
                    </a:cubicBezTo>
                    <a:lnTo>
                      <a:pt x="4939" y="14133"/>
                    </a:lnTo>
                    <a:cubicBezTo>
                      <a:pt x="6168" y="14322"/>
                      <a:pt x="7396" y="14558"/>
                      <a:pt x="8601" y="14818"/>
                    </a:cubicBezTo>
                    <a:cubicBezTo>
                      <a:pt x="8956" y="14865"/>
                      <a:pt x="9286" y="14960"/>
                      <a:pt x="9641" y="15031"/>
                    </a:cubicBezTo>
                    <a:cubicBezTo>
                      <a:pt x="9806" y="15054"/>
                      <a:pt x="9995" y="15102"/>
                      <a:pt x="10161" y="15102"/>
                    </a:cubicBezTo>
                    <a:cubicBezTo>
                      <a:pt x="10350" y="15149"/>
                      <a:pt x="10515" y="15149"/>
                      <a:pt x="10704" y="15196"/>
                    </a:cubicBezTo>
                    <a:cubicBezTo>
                      <a:pt x="10397" y="15102"/>
                      <a:pt x="10113" y="14984"/>
                      <a:pt x="9783" y="14865"/>
                    </a:cubicBezTo>
                    <a:cubicBezTo>
                      <a:pt x="9475" y="14794"/>
                      <a:pt x="9192" y="14700"/>
                      <a:pt x="8885" y="14629"/>
                    </a:cubicBezTo>
                    <a:cubicBezTo>
                      <a:pt x="8270" y="14487"/>
                      <a:pt x="7680" y="14346"/>
                      <a:pt x="7065" y="14227"/>
                    </a:cubicBezTo>
                    <a:cubicBezTo>
                      <a:pt x="5813" y="13991"/>
                      <a:pt x="4585" y="13779"/>
                      <a:pt x="3332" y="13613"/>
                    </a:cubicBezTo>
                    <a:cubicBezTo>
                      <a:pt x="2623" y="13519"/>
                      <a:pt x="1915" y="13400"/>
                      <a:pt x="1206" y="13400"/>
                    </a:cubicBezTo>
                    <a:close/>
                    <a:moveTo>
                      <a:pt x="29221" y="5804"/>
                    </a:moveTo>
                    <a:cubicBezTo>
                      <a:pt x="29184" y="5804"/>
                      <a:pt x="29150" y="5822"/>
                      <a:pt x="29133" y="5863"/>
                    </a:cubicBezTo>
                    <a:cubicBezTo>
                      <a:pt x="28992" y="6052"/>
                      <a:pt x="28874" y="6218"/>
                      <a:pt x="28803" y="6430"/>
                    </a:cubicBezTo>
                    <a:cubicBezTo>
                      <a:pt x="28685" y="6643"/>
                      <a:pt x="28590" y="6808"/>
                      <a:pt x="28472" y="6997"/>
                    </a:cubicBezTo>
                    <a:cubicBezTo>
                      <a:pt x="28236" y="7352"/>
                      <a:pt x="27976" y="7706"/>
                      <a:pt x="27716" y="8013"/>
                    </a:cubicBezTo>
                    <a:cubicBezTo>
                      <a:pt x="27149" y="8699"/>
                      <a:pt x="26558" y="9360"/>
                      <a:pt x="25967" y="9998"/>
                    </a:cubicBezTo>
                    <a:cubicBezTo>
                      <a:pt x="24762" y="11298"/>
                      <a:pt x="23463" y="12479"/>
                      <a:pt x="22092" y="13637"/>
                    </a:cubicBezTo>
                    <a:cubicBezTo>
                      <a:pt x="21714" y="13968"/>
                      <a:pt x="21336" y="14251"/>
                      <a:pt x="20935" y="14582"/>
                    </a:cubicBezTo>
                    <a:cubicBezTo>
                      <a:pt x="20769" y="14724"/>
                      <a:pt x="20557" y="14865"/>
                      <a:pt x="20391" y="15031"/>
                    </a:cubicBezTo>
                    <a:cubicBezTo>
                      <a:pt x="20179" y="15173"/>
                      <a:pt x="19990" y="15338"/>
                      <a:pt x="19824" y="15527"/>
                    </a:cubicBezTo>
                    <a:lnTo>
                      <a:pt x="19824" y="15551"/>
                    </a:lnTo>
                    <a:cubicBezTo>
                      <a:pt x="20037" y="15432"/>
                      <a:pt x="20226" y="15338"/>
                      <a:pt x="20415" y="15220"/>
                    </a:cubicBezTo>
                    <a:lnTo>
                      <a:pt x="20935" y="14865"/>
                    </a:lnTo>
                    <a:cubicBezTo>
                      <a:pt x="21289" y="14605"/>
                      <a:pt x="21691" y="14346"/>
                      <a:pt x="22045" y="14086"/>
                    </a:cubicBezTo>
                    <a:cubicBezTo>
                      <a:pt x="22754" y="13519"/>
                      <a:pt x="23416" y="12952"/>
                      <a:pt x="24101" y="12337"/>
                    </a:cubicBezTo>
                    <a:cubicBezTo>
                      <a:pt x="25400" y="11156"/>
                      <a:pt x="26629" y="9856"/>
                      <a:pt x="27787" y="8486"/>
                    </a:cubicBezTo>
                    <a:cubicBezTo>
                      <a:pt x="28117" y="8108"/>
                      <a:pt x="28401" y="7730"/>
                      <a:pt x="28708" y="7281"/>
                    </a:cubicBezTo>
                    <a:cubicBezTo>
                      <a:pt x="28850" y="7068"/>
                      <a:pt x="28968" y="6879"/>
                      <a:pt x="29086" y="6667"/>
                    </a:cubicBezTo>
                    <a:cubicBezTo>
                      <a:pt x="29204" y="6430"/>
                      <a:pt x="29299" y="6218"/>
                      <a:pt x="29370" y="5958"/>
                    </a:cubicBezTo>
                    <a:cubicBezTo>
                      <a:pt x="29370" y="5866"/>
                      <a:pt x="29290" y="5804"/>
                      <a:pt x="29221" y="5804"/>
                    </a:cubicBezTo>
                    <a:close/>
                    <a:moveTo>
                      <a:pt x="30628" y="11819"/>
                    </a:moveTo>
                    <a:cubicBezTo>
                      <a:pt x="30604" y="11819"/>
                      <a:pt x="30578" y="11826"/>
                      <a:pt x="30551" y="11841"/>
                    </a:cubicBezTo>
                    <a:cubicBezTo>
                      <a:pt x="29488" y="12266"/>
                      <a:pt x="28448" y="12786"/>
                      <a:pt x="27409" y="13259"/>
                    </a:cubicBezTo>
                    <a:cubicBezTo>
                      <a:pt x="26369" y="13731"/>
                      <a:pt x="25306" y="14204"/>
                      <a:pt x="24290" y="14700"/>
                    </a:cubicBezTo>
                    <a:cubicBezTo>
                      <a:pt x="23699" y="14984"/>
                      <a:pt x="23132" y="15291"/>
                      <a:pt x="22541" y="15574"/>
                    </a:cubicBezTo>
                    <a:cubicBezTo>
                      <a:pt x="23061" y="15385"/>
                      <a:pt x="23628" y="15173"/>
                      <a:pt x="24172" y="14960"/>
                    </a:cubicBezTo>
                    <a:cubicBezTo>
                      <a:pt x="24691" y="14747"/>
                      <a:pt x="25235" y="14511"/>
                      <a:pt x="25755" y="14275"/>
                    </a:cubicBezTo>
                    <a:cubicBezTo>
                      <a:pt x="26818" y="13802"/>
                      <a:pt x="27858" y="13377"/>
                      <a:pt x="28921" y="12904"/>
                    </a:cubicBezTo>
                    <a:cubicBezTo>
                      <a:pt x="29511" y="12621"/>
                      <a:pt x="30126" y="12361"/>
                      <a:pt x="30693" y="12077"/>
                    </a:cubicBezTo>
                    <a:cubicBezTo>
                      <a:pt x="30832" y="11998"/>
                      <a:pt x="30754" y="11819"/>
                      <a:pt x="30628" y="11819"/>
                    </a:cubicBezTo>
                    <a:close/>
                    <a:moveTo>
                      <a:pt x="33437" y="12558"/>
                    </a:moveTo>
                    <a:cubicBezTo>
                      <a:pt x="33421" y="12558"/>
                      <a:pt x="33404" y="12563"/>
                      <a:pt x="33386" y="12574"/>
                    </a:cubicBezTo>
                    <a:cubicBezTo>
                      <a:pt x="32796" y="12786"/>
                      <a:pt x="32229" y="13070"/>
                      <a:pt x="31662" y="13306"/>
                    </a:cubicBezTo>
                    <a:cubicBezTo>
                      <a:pt x="31071" y="13542"/>
                      <a:pt x="30480" y="13779"/>
                      <a:pt x="29913" y="14015"/>
                    </a:cubicBezTo>
                    <a:cubicBezTo>
                      <a:pt x="28755" y="14464"/>
                      <a:pt x="27574" y="14865"/>
                      <a:pt x="26393" y="15267"/>
                    </a:cubicBezTo>
                    <a:cubicBezTo>
                      <a:pt x="26085" y="15385"/>
                      <a:pt x="25731" y="15456"/>
                      <a:pt x="25400" y="15574"/>
                    </a:cubicBezTo>
                    <a:cubicBezTo>
                      <a:pt x="25211" y="15645"/>
                      <a:pt x="25046" y="15692"/>
                      <a:pt x="24904" y="15763"/>
                    </a:cubicBezTo>
                    <a:cubicBezTo>
                      <a:pt x="24715" y="15810"/>
                      <a:pt x="24573" y="15905"/>
                      <a:pt x="24408" y="15976"/>
                    </a:cubicBezTo>
                    <a:cubicBezTo>
                      <a:pt x="24715" y="15881"/>
                      <a:pt x="25022" y="15858"/>
                      <a:pt x="25329" y="15787"/>
                    </a:cubicBezTo>
                    <a:cubicBezTo>
                      <a:pt x="25637" y="15740"/>
                      <a:pt x="25920" y="15645"/>
                      <a:pt x="26227" y="15551"/>
                    </a:cubicBezTo>
                    <a:cubicBezTo>
                      <a:pt x="26818" y="15385"/>
                      <a:pt x="27432" y="15196"/>
                      <a:pt x="28023" y="14984"/>
                    </a:cubicBezTo>
                    <a:cubicBezTo>
                      <a:pt x="29204" y="14582"/>
                      <a:pt x="30386" y="14157"/>
                      <a:pt x="31543" y="13660"/>
                    </a:cubicBezTo>
                    <a:cubicBezTo>
                      <a:pt x="32181" y="13400"/>
                      <a:pt x="32867" y="13141"/>
                      <a:pt x="33481" y="12786"/>
                    </a:cubicBezTo>
                    <a:cubicBezTo>
                      <a:pt x="33561" y="12706"/>
                      <a:pt x="33522" y="12558"/>
                      <a:pt x="33437" y="12558"/>
                    </a:cubicBezTo>
                    <a:close/>
                    <a:moveTo>
                      <a:pt x="2269" y="12692"/>
                    </a:moveTo>
                    <a:cubicBezTo>
                      <a:pt x="2009" y="12692"/>
                      <a:pt x="1773" y="12739"/>
                      <a:pt x="1537" y="12810"/>
                    </a:cubicBezTo>
                    <a:cubicBezTo>
                      <a:pt x="1442" y="12904"/>
                      <a:pt x="1489" y="13070"/>
                      <a:pt x="1607" y="13070"/>
                    </a:cubicBezTo>
                    <a:cubicBezTo>
                      <a:pt x="1734" y="13070"/>
                      <a:pt x="1881" y="13080"/>
                      <a:pt x="2028" y="13080"/>
                    </a:cubicBezTo>
                    <a:cubicBezTo>
                      <a:pt x="2101" y="13080"/>
                      <a:pt x="2175" y="13078"/>
                      <a:pt x="2245" y="13070"/>
                    </a:cubicBezTo>
                    <a:lnTo>
                      <a:pt x="2907" y="13070"/>
                    </a:lnTo>
                    <a:cubicBezTo>
                      <a:pt x="3332" y="13093"/>
                      <a:pt x="3758" y="13141"/>
                      <a:pt x="4207" y="13211"/>
                    </a:cubicBezTo>
                    <a:cubicBezTo>
                      <a:pt x="5057" y="13377"/>
                      <a:pt x="5931" y="13542"/>
                      <a:pt x="6806" y="13731"/>
                    </a:cubicBezTo>
                    <a:cubicBezTo>
                      <a:pt x="8507" y="14133"/>
                      <a:pt x="10184" y="14629"/>
                      <a:pt x="11838" y="15267"/>
                    </a:cubicBezTo>
                    <a:cubicBezTo>
                      <a:pt x="12311" y="15432"/>
                      <a:pt x="12783" y="15621"/>
                      <a:pt x="13232" y="15787"/>
                    </a:cubicBezTo>
                    <a:cubicBezTo>
                      <a:pt x="13468" y="15881"/>
                      <a:pt x="13681" y="15976"/>
                      <a:pt x="13917" y="16047"/>
                    </a:cubicBezTo>
                    <a:cubicBezTo>
                      <a:pt x="14154" y="16141"/>
                      <a:pt x="14390" y="16236"/>
                      <a:pt x="14626" y="16283"/>
                    </a:cubicBezTo>
                    <a:cubicBezTo>
                      <a:pt x="14626" y="16283"/>
                      <a:pt x="14650" y="16283"/>
                      <a:pt x="14626" y="16259"/>
                    </a:cubicBezTo>
                    <a:cubicBezTo>
                      <a:pt x="14414" y="16141"/>
                      <a:pt x="14248" y="16023"/>
                      <a:pt x="14036" y="15905"/>
                    </a:cubicBezTo>
                    <a:cubicBezTo>
                      <a:pt x="13846" y="15810"/>
                      <a:pt x="13657" y="15692"/>
                      <a:pt x="13445" y="15621"/>
                    </a:cubicBezTo>
                    <a:lnTo>
                      <a:pt x="12193" y="15078"/>
                    </a:lnTo>
                    <a:cubicBezTo>
                      <a:pt x="11366" y="14747"/>
                      <a:pt x="10515" y="14440"/>
                      <a:pt x="9664" y="14157"/>
                    </a:cubicBezTo>
                    <a:cubicBezTo>
                      <a:pt x="7987" y="13637"/>
                      <a:pt x="6238" y="13188"/>
                      <a:pt x="4490" y="12904"/>
                    </a:cubicBezTo>
                    <a:cubicBezTo>
                      <a:pt x="3994" y="12810"/>
                      <a:pt x="3498" y="12739"/>
                      <a:pt x="3025" y="12715"/>
                    </a:cubicBezTo>
                    <a:cubicBezTo>
                      <a:pt x="2789" y="12692"/>
                      <a:pt x="2505" y="12692"/>
                      <a:pt x="2269" y="12692"/>
                    </a:cubicBezTo>
                    <a:close/>
                    <a:moveTo>
                      <a:pt x="3282" y="15431"/>
                    </a:moveTo>
                    <a:cubicBezTo>
                      <a:pt x="3100" y="15431"/>
                      <a:pt x="3150" y="15670"/>
                      <a:pt x="3309" y="15692"/>
                    </a:cubicBezTo>
                    <a:cubicBezTo>
                      <a:pt x="4466" y="15858"/>
                      <a:pt x="5577" y="15929"/>
                      <a:pt x="6735" y="16023"/>
                    </a:cubicBezTo>
                    <a:cubicBezTo>
                      <a:pt x="7892" y="16141"/>
                      <a:pt x="9003" y="16236"/>
                      <a:pt x="10161" y="16330"/>
                    </a:cubicBezTo>
                    <a:cubicBezTo>
                      <a:pt x="10822" y="16378"/>
                      <a:pt x="11460" y="16378"/>
                      <a:pt x="12098" y="16448"/>
                    </a:cubicBezTo>
                    <a:cubicBezTo>
                      <a:pt x="11555" y="16354"/>
                      <a:pt x="10964" y="16236"/>
                      <a:pt x="10397" y="16165"/>
                    </a:cubicBezTo>
                    <a:cubicBezTo>
                      <a:pt x="9830" y="16094"/>
                      <a:pt x="9239" y="16023"/>
                      <a:pt x="8672" y="15976"/>
                    </a:cubicBezTo>
                    <a:cubicBezTo>
                      <a:pt x="7538" y="15834"/>
                      <a:pt x="6404" y="15740"/>
                      <a:pt x="5270" y="15598"/>
                    </a:cubicBezTo>
                    <a:lnTo>
                      <a:pt x="3309" y="15432"/>
                    </a:lnTo>
                    <a:cubicBezTo>
                      <a:pt x="3299" y="15431"/>
                      <a:pt x="3291" y="15431"/>
                      <a:pt x="3282" y="15431"/>
                    </a:cubicBezTo>
                    <a:close/>
                    <a:moveTo>
                      <a:pt x="11576" y="720"/>
                    </a:moveTo>
                    <a:cubicBezTo>
                      <a:pt x="11506" y="720"/>
                      <a:pt x="11455" y="764"/>
                      <a:pt x="11484" y="807"/>
                    </a:cubicBezTo>
                    <a:cubicBezTo>
                      <a:pt x="11696" y="1327"/>
                      <a:pt x="11933" y="1823"/>
                      <a:pt x="12169" y="2296"/>
                    </a:cubicBezTo>
                    <a:cubicBezTo>
                      <a:pt x="12405" y="2792"/>
                      <a:pt x="12618" y="3288"/>
                      <a:pt x="12854" y="3784"/>
                    </a:cubicBezTo>
                    <a:cubicBezTo>
                      <a:pt x="13303" y="4800"/>
                      <a:pt x="13705" y="5769"/>
                      <a:pt x="14083" y="6808"/>
                    </a:cubicBezTo>
                    <a:cubicBezTo>
                      <a:pt x="14886" y="8840"/>
                      <a:pt x="15571" y="10872"/>
                      <a:pt x="16209" y="12975"/>
                    </a:cubicBezTo>
                    <a:cubicBezTo>
                      <a:pt x="16398" y="13566"/>
                      <a:pt x="16540" y="14133"/>
                      <a:pt x="16753" y="14724"/>
                    </a:cubicBezTo>
                    <a:cubicBezTo>
                      <a:pt x="16918" y="15314"/>
                      <a:pt x="17107" y="15905"/>
                      <a:pt x="17249" y="16496"/>
                    </a:cubicBezTo>
                    <a:cubicBezTo>
                      <a:pt x="17249" y="16504"/>
                      <a:pt x="17251" y="16506"/>
                      <a:pt x="17255" y="16506"/>
                    </a:cubicBezTo>
                    <a:cubicBezTo>
                      <a:pt x="17262" y="16506"/>
                      <a:pt x="17272" y="16496"/>
                      <a:pt x="17272" y="16496"/>
                    </a:cubicBezTo>
                    <a:cubicBezTo>
                      <a:pt x="17036" y="15432"/>
                      <a:pt x="16800" y="14369"/>
                      <a:pt x="16540" y="13306"/>
                    </a:cubicBezTo>
                    <a:cubicBezTo>
                      <a:pt x="16256" y="12266"/>
                      <a:pt x="15949" y="11250"/>
                      <a:pt x="15595" y="10211"/>
                    </a:cubicBezTo>
                    <a:cubicBezTo>
                      <a:pt x="14910" y="8132"/>
                      <a:pt x="14154" y="6100"/>
                      <a:pt x="13303" y="4091"/>
                    </a:cubicBezTo>
                    <a:cubicBezTo>
                      <a:pt x="13067" y="3524"/>
                      <a:pt x="12783" y="2957"/>
                      <a:pt x="12547" y="2437"/>
                    </a:cubicBezTo>
                    <a:cubicBezTo>
                      <a:pt x="12287" y="1870"/>
                      <a:pt x="12051" y="1327"/>
                      <a:pt x="11720" y="783"/>
                    </a:cubicBezTo>
                    <a:cubicBezTo>
                      <a:pt x="11674" y="738"/>
                      <a:pt x="11621" y="720"/>
                      <a:pt x="11576" y="720"/>
                    </a:cubicBezTo>
                    <a:close/>
                    <a:moveTo>
                      <a:pt x="20653" y="1"/>
                    </a:moveTo>
                    <a:cubicBezTo>
                      <a:pt x="20613" y="1"/>
                      <a:pt x="20580" y="25"/>
                      <a:pt x="20580" y="75"/>
                    </a:cubicBezTo>
                    <a:cubicBezTo>
                      <a:pt x="20509" y="618"/>
                      <a:pt x="20462" y="1162"/>
                      <a:pt x="20415" y="1705"/>
                    </a:cubicBezTo>
                    <a:cubicBezTo>
                      <a:pt x="20344" y="2225"/>
                      <a:pt x="20297" y="2792"/>
                      <a:pt x="20226" y="3312"/>
                    </a:cubicBezTo>
                    <a:cubicBezTo>
                      <a:pt x="20108" y="4375"/>
                      <a:pt x="19966" y="5485"/>
                      <a:pt x="19824" y="6549"/>
                    </a:cubicBezTo>
                    <a:cubicBezTo>
                      <a:pt x="19493" y="8699"/>
                      <a:pt x="19045" y="10825"/>
                      <a:pt x="18572" y="12952"/>
                    </a:cubicBezTo>
                    <a:cubicBezTo>
                      <a:pt x="18430" y="13542"/>
                      <a:pt x="18288" y="14133"/>
                      <a:pt x="18170" y="14700"/>
                    </a:cubicBezTo>
                    <a:cubicBezTo>
                      <a:pt x="18029" y="15291"/>
                      <a:pt x="17863" y="15905"/>
                      <a:pt x="17721" y="16496"/>
                    </a:cubicBezTo>
                    <a:cubicBezTo>
                      <a:pt x="17721" y="16507"/>
                      <a:pt x="17727" y="16513"/>
                      <a:pt x="17733" y="16513"/>
                    </a:cubicBezTo>
                    <a:cubicBezTo>
                      <a:pt x="17739" y="16513"/>
                      <a:pt x="17745" y="16507"/>
                      <a:pt x="17745" y="16496"/>
                    </a:cubicBezTo>
                    <a:cubicBezTo>
                      <a:pt x="18076" y="15456"/>
                      <a:pt x="18430" y="14393"/>
                      <a:pt x="18690" y="13377"/>
                    </a:cubicBezTo>
                    <a:cubicBezTo>
                      <a:pt x="18974" y="12337"/>
                      <a:pt x="19234" y="11274"/>
                      <a:pt x="19446" y="10211"/>
                    </a:cubicBezTo>
                    <a:cubicBezTo>
                      <a:pt x="19871" y="8084"/>
                      <a:pt x="20226" y="5934"/>
                      <a:pt x="20509" y="3761"/>
                    </a:cubicBezTo>
                    <a:cubicBezTo>
                      <a:pt x="20557" y="3170"/>
                      <a:pt x="20651" y="2556"/>
                      <a:pt x="20675" y="1965"/>
                    </a:cubicBezTo>
                    <a:cubicBezTo>
                      <a:pt x="20722" y="1351"/>
                      <a:pt x="20793" y="760"/>
                      <a:pt x="20793" y="146"/>
                    </a:cubicBezTo>
                    <a:cubicBezTo>
                      <a:pt x="20779" y="49"/>
                      <a:pt x="20709" y="1"/>
                      <a:pt x="20653" y="1"/>
                    </a:cubicBezTo>
                    <a:close/>
                    <a:moveTo>
                      <a:pt x="4087" y="5854"/>
                    </a:moveTo>
                    <a:cubicBezTo>
                      <a:pt x="3989" y="5854"/>
                      <a:pt x="3913" y="5964"/>
                      <a:pt x="3994" y="6005"/>
                    </a:cubicBezTo>
                    <a:cubicBezTo>
                      <a:pt x="4396" y="6336"/>
                      <a:pt x="4868" y="6667"/>
                      <a:pt x="5317" y="6950"/>
                    </a:cubicBezTo>
                    <a:cubicBezTo>
                      <a:pt x="5766" y="7281"/>
                      <a:pt x="6215" y="7588"/>
                      <a:pt x="6640" y="7895"/>
                    </a:cubicBezTo>
                    <a:cubicBezTo>
                      <a:pt x="7538" y="8557"/>
                      <a:pt x="8389" y="9195"/>
                      <a:pt x="9216" y="9880"/>
                    </a:cubicBezTo>
                    <a:cubicBezTo>
                      <a:pt x="10893" y="11250"/>
                      <a:pt x="12547" y="12692"/>
                      <a:pt x="14154" y="14157"/>
                    </a:cubicBezTo>
                    <a:cubicBezTo>
                      <a:pt x="14603" y="14582"/>
                      <a:pt x="15004" y="14984"/>
                      <a:pt x="15453" y="15409"/>
                    </a:cubicBezTo>
                    <a:cubicBezTo>
                      <a:pt x="15902" y="15810"/>
                      <a:pt x="16327" y="16259"/>
                      <a:pt x="16776" y="16708"/>
                    </a:cubicBezTo>
                    <a:cubicBezTo>
                      <a:pt x="16776" y="16708"/>
                      <a:pt x="16800" y="16708"/>
                      <a:pt x="16800" y="16685"/>
                    </a:cubicBezTo>
                    <a:cubicBezTo>
                      <a:pt x="16067" y="15881"/>
                      <a:pt x="15335" y="15054"/>
                      <a:pt x="14555" y="14275"/>
                    </a:cubicBezTo>
                    <a:cubicBezTo>
                      <a:pt x="13799" y="13519"/>
                      <a:pt x="12996" y="12786"/>
                      <a:pt x="12193" y="12077"/>
                    </a:cubicBezTo>
                    <a:cubicBezTo>
                      <a:pt x="10586" y="10612"/>
                      <a:pt x="8885" y="9242"/>
                      <a:pt x="7160" y="7943"/>
                    </a:cubicBezTo>
                    <a:cubicBezTo>
                      <a:pt x="6640" y="7588"/>
                      <a:pt x="6168" y="7234"/>
                      <a:pt x="5671" y="6879"/>
                    </a:cubicBezTo>
                    <a:cubicBezTo>
                      <a:pt x="5175" y="6525"/>
                      <a:pt x="4679" y="6171"/>
                      <a:pt x="4136" y="5863"/>
                    </a:cubicBezTo>
                    <a:cubicBezTo>
                      <a:pt x="4119" y="5857"/>
                      <a:pt x="4103" y="5854"/>
                      <a:pt x="4087" y="5854"/>
                    </a:cubicBezTo>
                    <a:close/>
                    <a:moveTo>
                      <a:pt x="28890" y="3915"/>
                    </a:moveTo>
                    <a:cubicBezTo>
                      <a:pt x="28867" y="3915"/>
                      <a:pt x="28844" y="3925"/>
                      <a:pt x="28826" y="3950"/>
                    </a:cubicBezTo>
                    <a:cubicBezTo>
                      <a:pt x="28495" y="4375"/>
                      <a:pt x="28212" y="4824"/>
                      <a:pt x="27881" y="5273"/>
                    </a:cubicBezTo>
                    <a:cubicBezTo>
                      <a:pt x="27574" y="5722"/>
                      <a:pt x="27267" y="6147"/>
                      <a:pt x="26936" y="6596"/>
                    </a:cubicBezTo>
                    <a:cubicBezTo>
                      <a:pt x="26298" y="7470"/>
                      <a:pt x="25637" y="8321"/>
                      <a:pt x="24951" y="9171"/>
                    </a:cubicBezTo>
                    <a:cubicBezTo>
                      <a:pt x="23605" y="10872"/>
                      <a:pt x="22163" y="12503"/>
                      <a:pt x="20675" y="14109"/>
                    </a:cubicBezTo>
                    <a:cubicBezTo>
                      <a:pt x="20273" y="14511"/>
                      <a:pt x="19848" y="14960"/>
                      <a:pt x="19446" y="15409"/>
                    </a:cubicBezTo>
                    <a:cubicBezTo>
                      <a:pt x="18997" y="15858"/>
                      <a:pt x="18572" y="16283"/>
                      <a:pt x="18147" y="16732"/>
                    </a:cubicBezTo>
                    <a:cubicBezTo>
                      <a:pt x="18147" y="16756"/>
                      <a:pt x="18147" y="16756"/>
                      <a:pt x="18170" y="16756"/>
                    </a:cubicBezTo>
                    <a:cubicBezTo>
                      <a:pt x="18950" y="16023"/>
                      <a:pt x="19801" y="15291"/>
                      <a:pt x="20557" y="14511"/>
                    </a:cubicBezTo>
                    <a:cubicBezTo>
                      <a:pt x="21313" y="13755"/>
                      <a:pt x="22069" y="12952"/>
                      <a:pt x="22778" y="12148"/>
                    </a:cubicBezTo>
                    <a:cubicBezTo>
                      <a:pt x="24219" y="10542"/>
                      <a:pt x="25613" y="8840"/>
                      <a:pt x="26912" y="7116"/>
                    </a:cubicBezTo>
                    <a:cubicBezTo>
                      <a:pt x="27267" y="6643"/>
                      <a:pt x="27621" y="6123"/>
                      <a:pt x="27976" y="5627"/>
                    </a:cubicBezTo>
                    <a:cubicBezTo>
                      <a:pt x="28330" y="5131"/>
                      <a:pt x="28685" y="4635"/>
                      <a:pt x="28968" y="4091"/>
                    </a:cubicBezTo>
                    <a:cubicBezTo>
                      <a:pt x="29021" y="4003"/>
                      <a:pt x="28956" y="3915"/>
                      <a:pt x="28890" y="3915"/>
                    </a:cubicBezTo>
                    <a:close/>
                    <a:moveTo>
                      <a:pt x="33393" y="13240"/>
                    </a:moveTo>
                    <a:cubicBezTo>
                      <a:pt x="33375" y="13240"/>
                      <a:pt x="33357" y="13246"/>
                      <a:pt x="33339" y="13259"/>
                    </a:cubicBezTo>
                    <a:cubicBezTo>
                      <a:pt x="33174" y="13377"/>
                      <a:pt x="32961" y="13448"/>
                      <a:pt x="32796" y="13566"/>
                    </a:cubicBezTo>
                    <a:cubicBezTo>
                      <a:pt x="32607" y="13684"/>
                      <a:pt x="32394" y="13779"/>
                      <a:pt x="32229" y="13897"/>
                    </a:cubicBezTo>
                    <a:cubicBezTo>
                      <a:pt x="31827" y="14109"/>
                      <a:pt x="31449" y="14251"/>
                      <a:pt x="31047" y="14416"/>
                    </a:cubicBezTo>
                    <a:cubicBezTo>
                      <a:pt x="30220" y="14747"/>
                      <a:pt x="29393" y="15007"/>
                      <a:pt x="28543" y="15291"/>
                    </a:cubicBezTo>
                    <a:cubicBezTo>
                      <a:pt x="26842" y="15787"/>
                      <a:pt x="25117" y="16189"/>
                      <a:pt x="23392" y="16496"/>
                    </a:cubicBezTo>
                    <a:cubicBezTo>
                      <a:pt x="22896" y="16590"/>
                      <a:pt x="22423" y="16661"/>
                      <a:pt x="21903" y="16732"/>
                    </a:cubicBezTo>
                    <a:cubicBezTo>
                      <a:pt x="21691" y="16756"/>
                      <a:pt x="21455" y="16779"/>
                      <a:pt x="21195" y="16850"/>
                    </a:cubicBezTo>
                    <a:cubicBezTo>
                      <a:pt x="20935" y="16874"/>
                      <a:pt x="20698" y="16945"/>
                      <a:pt x="20462" y="16992"/>
                    </a:cubicBezTo>
                    <a:lnTo>
                      <a:pt x="20462" y="17015"/>
                    </a:lnTo>
                    <a:cubicBezTo>
                      <a:pt x="20620" y="17015"/>
                      <a:pt x="20767" y="17036"/>
                      <a:pt x="20917" y="17036"/>
                    </a:cubicBezTo>
                    <a:cubicBezTo>
                      <a:pt x="20992" y="17036"/>
                      <a:pt x="21069" y="17031"/>
                      <a:pt x="21147" y="17015"/>
                    </a:cubicBezTo>
                    <a:cubicBezTo>
                      <a:pt x="21360" y="17015"/>
                      <a:pt x="21596" y="16992"/>
                      <a:pt x="21785" y="16968"/>
                    </a:cubicBezTo>
                    <a:cubicBezTo>
                      <a:pt x="22234" y="16945"/>
                      <a:pt x="22683" y="16874"/>
                      <a:pt x="23132" y="16826"/>
                    </a:cubicBezTo>
                    <a:cubicBezTo>
                      <a:pt x="24006" y="16708"/>
                      <a:pt x="24904" y="16543"/>
                      <a:pt x="25778" y="16354"/>
                    </a:cubicBezTo>
                    <a:cubicBezTo>
                      <a:pt x="27527" y="15976"/>
                      <a:pt x="29228" y="15480"/>
                      <a:pt x="30905" y="14865"/>
                    </a:cubicBezTo>
                    <a:cubicBezTo>
                      <a:pt x="31354" y="14700"/>
                      <a:pt x="31827" y="14511"/>
                      <a:pt x="32276" y="14275"/>
                    </a:cubicBezTo>
                    <a:cubicBezTo>
                      <a:pt x="32489" y="14157"/>
                      <a:pt x="32725" y="14038"/>
                      <a:pt x="32937" y="13920"/>
                    </a:cubicBezTo>
                    <a:cubicBezTo>
                      <a:pt x="33126" y="13802"/>
                      <a:pt x="33339" y="13637"/>
                      <a:pt x="33528" y="13448"/>
                    </a:cubicBezTo>
                    <a:cubicBezTo>
                      <a:pt x="33547" y="13352"/>
                      <a:pt x="33473" y="13240"/>
                      <a:pt x="33393" y="13240"/>
                    </a:cubicBezTo>
                    <a:close/>
                    <a:moveTo>
                      <a:pt x="143" y="14086"/>
                    </a:moveTo>
                    <a:cubicBezTo>
                      <a:pt x="24" y="14086"/>
                      <a:pt x="1" y="14251"/>
                      <a:pt x="95" y="14275"/>
                    </a:cubicBezTo>
                    <a:cubicBezTo>
                      <a:pt x="615" y="14369"/>
                      <a:pt x="1182" y="14393"/>
                      <a:pt x="1726" y="14464"/>
                    </a:cubicBezTo>
                    <a:cubicBezTo>
                      <a:pt x="2245" y="14511"/>
                      <a:pt x="2812" y="14582"/>
                      <a:pt x="3332" y="14629"/>
                    </a:cubicBezTo>
                    <a:cubicBezTo>
                      <a:pt x="4396" y="14747"/>
                      <a:pt x="5482" y="14913"/>
                      <a:pt x="6569" y="15054"/>
                    </a:cubicBezTo>
                    <a:cubicBezTo>
                      <a:pt x="8719" y="15385"/>
                      <a:pt x="10846" y="15810"/>
                      <a:pt x="12972" y="16283"/>
                    </a:cubicBezTo>
                    <a:cubicBezTo>
                      <a:pt x="13563" y="16448"/>
                      <a:pt x="14154" y="16590"/>
                      <a:pt x="14721" y="16708"/>
                    </a:cubicBezTo>
                    <a:cubicBezTo>
                      <a:pt x="15311" y="16850"/>
                      <a:pt x="15926" y="16992"/>
                      <a:pt x="16516" y="17157"/>
                    </a:cubicBezTo>
                    <a:cubicBezTo>
                      <a:pt x="16540" y="17157"/>
                      <a:pt x="16540" y="17110"/>
                      <a:pt x="16516" y="17110"/>
                    </a:cubicBezTo>
                    <a:cubicBezTo>
                      <a:pt x="15477" y="16803"/>
                      <a:pt x="14414" y="16448"/>
                      <a:pt x="13374" y="16165"/>
                    </a:cubicBezTo>
                    <a:cubicBezTo>
                      <a:pt x="12358" y="15905"/>
                      <a:pt x="11295" y="15645"/>
                      <a:pt x="10231" y="15432"/>
                    </a:cubicBezTo>
                    <a:cubicBezTo>
                      <a:pt x="8105" y="14984"/>
                      <a:pt x="5931" y="14629"/>
                      <a:pt x="3781" y="14369"/>
                    </a:cubicBezTo>
                    <a:cubicBezTo>
                      <a:pt x="3191" y="14322"/>
                      <a:pt x="2576" y="14227"/>
                      <a:pt x="1986" y="14204"/>
                    </a:cubicBezTo>
                    <a:cubicBezTo>
                      <a:pt x="1371" y="14133"/>
                      <a:pt x="781" y="14086"/>
                      <a:pt x="143" y="14086"/>
                    </a:cubicBezTo>
                    <a:close/>
                    <a:moveTo>
                      <a:pt x="34044" y="11437"/>
                    </a:moveTo>
                    <a:cubicBezTo>
                      <a:pt x="34038" y="11437"/>
                      <a:pt x="34031" y="11438"/>
                      <a:pt x="34024" y="11439"/>
                    </a:cubicBezTo>
                    <a:cubicBezTo>
                      <a:pt x="33528" y="11652"/>
                      <a:pt x="33008" y="11888"/>
                      <a:pt x="32536" y="12125"/>
                    </a:cubicBezTo>
                    <a:cubicBezTo>
                      <a:pt x="32040" y="12361"/>
                      <a:pt x="31543" y="12574"/>
                      <a:pt x="31047" y="12810"/>
                    </a:cubicBezTo>
                    <a:cubicBezTo>
                      <a:pt x="30031" y="13235"/>
                      <a:pt x="29063" y="13660"/>
                      <a:pt x="28023" y="14038"/>
                    </a:cubicBezTo>
                    <a:cubicBezTo>
                      <a:pt x="25991" y="14842"/>
                      <a:pt x="23959" y="15527"/>
                      <a:pt x="21856" y="16165"/>
                    </a:cubicBezTo>
                    <a:cubicBezTo>
                      <a:pt x="21266" y="16354"/>
                      <a:pt x="20698" y="16496"/>
                      <a:pt x="20108" y="16708"/>
                    </a:cubicBezTo>
                    <a:cubicBezTo>
                      <a:pt x="19517" y="16874"/>
                      <a:pt x="18926" y="17063"/>
                      <a:pt x="18336" y="17204"/>
                    </a:cubicBezTo>
                    <a:cubicBezTo>
                      <a:pt x="18312" y="17204"/>
                      <a:pt x="18336" y="17228"/>
                      <a:pt x="18336" y="17228"/>
                    </a:cubicBezTo>
                    <a:cubicBezTo>
                      <a:pt x="19399" y="16992"/>
                      <a:pt x="20462" y="16756"/>
                      <a:pt x="21525" y="16496"/>
                    </a:cubicBezTo>
                    <a:cubicBezTo>
                      <a:pt x="22565" y="16189"/>
                      <a:pt x="23605" y="15905"/>
                      <a:pt x="24621" y="15551"/>
                    </a:cubicBezTo>
                    <a:cubicBezTo>
                      <a:pt x="26700" y="14865"/>
                      <a:pt x="28732" y="14109"/>
                      <a:pt x="30740" y="13235"/>
                    </a:cubicBezTo>
                    <a:cubicBezTo>
                      <a:pt x="31307" y="13022"/>
                      <a:pt x="31874" y="12739"/>
                      <a:pt x="32394" y="12503"/>
                    </a:cubicBezTo>
                    <a:cubicBezTo>
                      <a:pt x="32961" y="12243"/>
                      <a:pt x="33528" y="12006"/>
                      <a:pt x="34048" y="11676"/>
                    </a:cubicBezTo>
                    <a:cubicBezTo>
                      <a:pt x="34204" y="11609"/>
                      <a:pt x="34150" y="11437"/>
                      <a:pt x="34044" y="11437"/>
                    </a:cubicBezTo>
                    <a:close/>
                    <a:moveTo>
                      <a:pt x="22778" y="18386"/>
                    </a:moveTo>
                    <a:lnTo>
                      <a:pt x="22778" y="18386"/>
                    </a:lnTo>
                    <a:cubicBezTo>
                      <a:pt x="23345" y="18480"/>
                      <a:pt x="23935" y="18598"/>
                      <a:pt x="24479" y="18646"/>
                    </a:cubicBezTo>
                    <a:cubicBezTo>
                      <a:pt x="25046" y="18740"/>
                      <a:pt x="25637" y="18811"/>
                      <a:pt x="26204" y="18858"/>
                    </a:cubicBezTo>
                    <a:cubicBezTo>
                      <a:pt x="27361" y="18977"/>
                      <a:pt x="28472" y="19095"/>
                      <a:pt x="29630" y="19213"/>
                    </a:cubicBezTo>
                    <a:lnTo>
                      <a:pt x="31567" y="19402"/>
                    </a:lnTo>
                    <a:cubicBezTo>
                      <a:pt x="31576" y="19403"/>
                      <a:pt x="31585" y="19403"/>
                      <a:pt x="31593" y="19403"/>
                    </a:cubicBezTo>
                    <a:cubicBezTo>
                      <a:pt x="31779" y="19403"/>
                      <a:pt x="31770" y="19164"/>
                      <a:pt x="31567" y="19118"/>
                    </a:cubicBezTo>
                    <a:cubicBezTo>
                      <a:pt x="30433" y="18977"/>
                      <a:pt x="29299" y="18882"/>
                      <a:pt x="28141" y="18811"/>
                    </a:cubicBezTo>
                    <a:cubicBezTo>
                      <a:pt x="27007" y="18693"/>
                      <a:pt x="25873" y="18598"/>
                      <a:pt x="24715" y="18504"/>
                    </a:cubicBezTo>
                    <a:cubicBezTo>
                      <a:pt x="24077" y="18457"/>
                      <a:pt x="23416" y="18457"/>
                      <a:pt x="22778" y="18386"/>
                    </a:cubicBezTo>
                    <a:close/>
                    <a:moveTo>
                      <a:pt x="24195" y="19591"/>
                    </a:moveTo>
                    <a:lnTo>
                      <a:pt x="24195" y="19591"/>
                    </a:lnTo>
                    <a:cubicBezTo>
                      <a:pt x="24229" y="19605"/>
                      <a:pt x="24264" y="19617"/>
                      <a:pt x="24300" y="19626"/>
                    </a:cubicBezTo>
                    <a:lnTo>
                      <a:pt x="24300" y="19626"/>
                    </a:lnTo>
                    <a:cubicBezTo>
                      <a:pt x="24265" y="19614"/>
                      <a:pt x="24230" y="19602"/>
                      <a:pt x="24195" y="19591"/>
                    </a:cubicBezTo>
                    <a:close/>
                    <a:moveTo>
                      <a:pt x="18383" y="17677"/>
                    </a:moveTo>
                    <a:cubicBezTo>
                      <a:pt x="18336" y="17677"/>
                      <a:pt x="18336" y="17701"/>
                      <a:pt x="18383" y="17701"/>
                    </a:cubicBezTo>
                    <a:cubicBezTo>
                      <a:pt x="19399" y="18031"/>
                      <a:pt x="20462" y="18386"/>
                      <a:pt x="21502" y="18646"/>
                    </a:cubicBezTo>
                    <a:cubicBezTo>
                      <a:pt x="22541" y="18929"/>
                      <a:pt x="23605" y="19189"/>
                      <a:pt x="24668" y="19402"/>
                    </a:cubicBezTo>
                    <a:cubicBezTo>
                      <a:pt x="26794" y="19827"/>
                      <a:pt x="28944" y="20182"/>
                      <a:pt x="31095" y="20465"/>
                    </a:cubicBezTo>
                    <a:cubicBezTo>
                      <a:pt x="31685" y="20512"/>
                      <a:pt x="32323" y="20607"/>
                      <a:pt x="32914" y="20630"/>
                    </a:cubicBezTo>
                    <a:cubicBezTo>
                      <a:pt x="33528" y="20701"/>
                      <a:pt x="34119" y="20749"/>
                      <a:pt x="34733" y="20749"/>
                    </a:cubicBezTo>
                    <a:cubicBezTo>
                      <a:pt x="34851" y="20749"/>
                      <a:pt x="34875" y="20583"/>
                      <a:pt x="34804" y="20536"/>
                    </a:cubicBezTo>
                    <a:cubicBezTo>
                      <a:pt x="34261" y="20465"/>
                      <a:pt x="33694" y="20418"/>
                      <a:pt x="33174" y="20371"/>
                    </a:cubicBezTo>
                    <a:cubicBezTo>
                      <a:pt x="32630" y="20300"/>
                      <a:pt x="32087" y="20252"/>
                      <a:pt x="31543" y="20182"/>
                    </a:cubicBezTo>
                    <a:cubicBezTo>
                      <a:pt x="30480" y="20063"/>
                      <a:pt x="29393" y="19922"/>
                      <a:pt x="28330" y="19780"/>
                    </a:cubicBezTo>
                    <a:cubicBezTo>
                      <a:pt x="26180" y="19449"/>
                      <a:pt x="24054" y="19000"/>
                      <a:pt x="21927" y="18528"/>
                    </a:cubicBezTo>
                    <a:cubicBezTo>
                      <a:pt x="21336" y="18386"/>
                      <a:pt x="20746" y="18244"/>
                      <a:pt x="20179" y="18126"/>
                    </a:cubicBezTo>
                    <a:cubicBezTo>
                      <a:pt x="19588" y="17984"/>
                      <a:pt x="18974" y="17819"/>
                      <a:pt x="18383" y="17677"/>
                    </a:cubicBezTo>
                    <a:close/>
                    <a:moveTo>
                      <a:pt x="24300" y="19626"/>
                    </a:moveTo>
                    <a:lnTo>
                      <a:pt x="24300" y="19626"/>
                    </a:lnTo>
                    <a:cubicBezTo>
                      <a:pt x="24554" y="19714"/>
                      <a:pt x="24823" y="19818"/>
                      <a:pt x="25093" y="19922"/>
                    </a:cubicBezTo>
                    <a:cubicBezTo>
                      <a:pt x="25400" y="20016"/>
                      <a:pt x="25684" y="20087"/>
                      <a:pt x="25991" y="20158"/>
                    </a:cubicBezTo>
                    <a:cubicBezTo>
                      <a:pt x="26605" y="20300"/>
                      <a:pt x="27196" y="20441"/>
                      <a:pt x="27810" y="20560"/>
                    </a:cubicBezTo>
                    <a:cubicBezTo>
                      <a:pt x="29063" y="20796"/>
                      <a:pt x="30291" y="21008"/>
                      <a:pt x="31543" y="21198"/>
                    </a:cubicBezTo>
                    <a:cubicBezTo>
                      <a:pt x="32252" y="21292"/>
                      <a:pt x="32961" y="21387"/>
                      <a:pt x="33670" y="21387"/>
                    </a:cubicBezTo>
                    <a:cubicBezTo>
                      <a:pt x="33675" y="21388"/>
                      <a:pt x="33680" y="21388"/>
                      <a:pt x="33684" y="21388"/>
                    </a:cubicBezTo>
                    <a:cubicBezTo>
                      <a:pt x="33769" y="21388"/>
                      <a:pt x="33804" y="21196"/>
                      <a:pt x="33670" y="21174"/>
                    </a:cubicBezTo>
                    <a:cubicBezTo>
                      <a:pt x="33056" y="21056"/>
                      <a:pt x="32441" y="21008"/>
                      <a:pt x="31803" y="20914"/>
                    </a:cubicBezTo>
                    <a:lnTo>
                      <a:pt x="29937" y="20654"/>
                    </a:lnTo>
                    <a:cubicBezTo>
                      <a:pt x="28708" y="20489"/>
                      <a:pt x="27503" y="20252"/>
                      <a:pt x="26275" y="19969"/>
                    </a:cubicBezTo>
                    <a:cubicBezTo>
                      <a:pt x="25920" y="19922"/>
                      <a:pt x="25613" y="19827"/>
                      <a:pt x="25259" y="19780"/>
                    </a:cubicBezTo>
                    <a:cubicBezTo>
                      <a:pt x="25070" y="19733"/>
                      <a:pt x="24904" y="19685"/>
                      <a:pt x="24715" y="19685"/>
                    </a:cubicBezTo>
                    <a:cubicBezTo>
                      <a:pt x="24584" y="19667"/>
                      <a:pt x="24438" y="19663"/>
                      <a:pt x="24300" y="19626"/>
                    </a:cubicBezTo>
                    <a:close/>
                    <a:moveTo>
                      <a:pt x="13959" y="17785"/>
                    </a:moveTo>
                    <a:cubicBezTo>
                      <a:pt x="13883" y="17785"/>
                      <a:pt x="13807" y="17787"/>
                      <a:pt x="13728" y="17795"/>
                    </a:cubicBezTo>
                    <a:cubicBezTo>
                      <a:pt x="13539" y="17795"/>
                      <a:pt x="13303" y="17819"/>
                      <a:pt x="13090" y="17866"/>
                    </a:cubicBezTo>
                    <a:cubicBezTo>
                      <a:pt x="12641" y="17890"/>
                      <a:pt x="12193" y="17937"/>
                      <a:pt x="11767" y="18008"/>
                    </a:cubicBezTo>
                    <a:cubicBezTo>
                      <a:pt x="10869" y="18126"/>
                      <a:pt x="9995" y="18268"/>
                      <a:pt x="9097" y="18480"/>
                    </a:cubicBezTo>
                    <a:cubicBezTo>
                      <a:pt x="7349" y="18858"/>
                      <a:pt x="5648" y="19331"/>
                      <a:pt x="3994" y="19945"/>
                    </a:cubicBezTo>
                    <a:cubicBezTo>
                      <a:pt x="3521" y="20134"/>
                      <a:pt x="3049" y="20300"/>
                      <a:pt x="2600" y="20536"/>
                    </a:cubicBezTo>
                    <a:cubicBezTo>
                      <a:pt x="2387" y="20654"/>
                      <a:pt x="2151" y="20772"/>
                      <a:pt x="1962" y="20890"/>
                    </a:cubicBezTo>
                    <a:cubicBezTo>
                      <a:pt x="1749" y="21008"/>
                      <a:pt x="1537" y="21198"/>
                      <a:pt x="1371" y="21363"/>
                    </a:cubicBezTo>
                    <a:cubicBezTo>
                      <a:pt x="1332" y="21461"/>
                      <a:pt x="1407" y="21593"/>
                      <a:pt x="1488" y="21593"/>
                    </a:cubicBezTo>
                    <a:cubicBezTo>
                      <a:pt x="1504" y="21593"/>
                      <a:pt x="1521" y="21587"/>
                      <a:pt x="1537" y="21576"/>
                    </a:cubicBezTo>
                    <a:cubicBezTo>
                      <a:pt x="1726" y="21457"/>
                      <a:pt x="1915" y="21363"/>
                      <a:pt x="2104" y="21245"/>
                    </a:cubicBezTo>
                    <a:cubicBezTo>
                      <a:pt x="2269" y="21127"/>
                      <a:pt x="2482" y="21056"/>
                      <a:pt x="2671" y="20938"/>
                    </a:cubicBezTo>
                    <a:cubicBezTo>
                      <a:pt x="3049" y="20725"/>
                      <a:pt x="3427" y="20583"/>
                      <a:pt x="3852" y="20394"/>
                    </a:cubicBezTo>
                    <a:cubicBezTo>
                      <a:pt x="4679" y="20063"/>
                      <a:pt x="5482" y="19803"/>
                      <a:pt x="6357" y="19544"/>
                    </a:cubicBezTo>
                    <a:cubicBezTo>
                      <a:pt x="8034" y="19047"/>
                      <a:pt x="9783" y="18622"/>
                      <a:pt x="11484" y="18339"/>
                    </a:cubicBezTo>
                    <a:cubicBezTo>
                      <a:pt x="12004" y="18244"/>
                      <a:pt x="12476" y="18150"/>
                      <a:pt x="12972" y="18102"/>
                    </a:cubicBezTo>
                    <a:cubicBezTo>
                      <a:pt x="13209" y="18055"/>
                      <a:pt x="13445" y="18031"/>
                      <a:pt x="13681" y="17984"/>
                    </a:cubicBezTo>
                    <a:cubicBezTo>
                      <a:pt x="13941" y="17937"/>
                      <a:pt x="14177" y="17890"/>
                      <a:pt x="14414" y="17819"/>
                    </a:cubicBezTo>
                    <a:lnTo>
                      <a:pt x="14414" y="17795"/>
                    </a:lnTo>
                    <a:cubicBezTo>
                      <a:pt x="14256" y="17795"/>
                      <a:pt x="14109" y="17785"/>
                      <a:pt x="13959" y="17785"/>
                    </a:cubicBezTo>
                    <a:close/>
                    <a:moveTo>
                      <a:pt x="20273" y="18528"/>
                    </a:moveTo>
                    <a:cubicBezTo>
                      <a:pt x="20273" y="18528"/>
                      <a:pt x="20226" y="18528"/>
                      <a:pt x="20273" y="18575"/>
                    </a:cubicBezTo>
                    <a:cubicBezTo>
                      <a:pt x="20462" y="18693"/>
                      <a:pt x="20651" y="18811"/>
                      <a:pt x="20864" y="18929"/>
                    </a:cubicBezTo>
                    <a:cubicBezTo>
                      <a:pt x="21029" y="19000"/>
                      <a:pt x="21242" y="19095"/>
                      <a:pt x="21455" y="19213"/>
                    </a:cubicBezTo>
                    <a:lnTo>
                      <a:pt x="22683" y="19756"/>
                    </a:lnTo>
                    <a:cubicBezTo>
                      <a:pt x="23510" y="20063"/>
                      <a:pt x="24361" y="20394"/>
                      <a:pt x="25211" y="20654"/>
                    </a:cubicBezTo>
                    <a:cubicBezTo>
                      <a:pt x="26912" y="21198"/>
                      <a:pt x="28637" y="21646"/>
                      <a:pt x="30386" y="21930"/>
                    </a:cubicBezTo>
                    <a:cubicBezTo>
                      <a:pt x="30882" y="22024"/>
                      <a:pt x="31402" y="22072"/>
                      <a:pt x="31874" y="22095"/>
                    </a:cubicBezTo>
                    <a:cubicBezTo>
                      <a:pt x="32110" y="22143"/>
                      <a:pt x="32370" y="22143"/>
                      <a:pt x="32607" y="22143"/>
                    </a:cubicBezTo>
                    <a:cubicBezTo>
                      <a:pt x="32867" y="22143"/>
                      <a:pt x="33103" y="22072"/>
                      <a:pt x="33339" y="22024"/>
                    </a:cubicBezTo>
                    <a:cubicBezTo>
                      <a:pt x="33434" y="21930"/>
                      <a:pt x="33410" y="21765"/>
                      <a:pt x="33292" y="21765"/>
                    </a:cubicBezTo>
                    <a:cubicBezTo>
                      <a:pt x="33150" y="21765"/>
                      <a:pt x="32998" y="21744"/>
                      <a:pt x="32849" y="21744"/>
                    </a:cubicBezTo>
                    <a:cubicBezTo>
                      <a:pt x="32775" y="21744"/>
                      <a:pt x="32701" y="21749"/>
                      <a:pt x="32630" y="21765"/>
                    </a:cubicBezTo>
                    <a:lnTo>
                      <a:pt x="31992" y="21765"/>
                    </a:lnTo>
                    <a:cubicBezTo>
                      <a:pt x="31543" y="21717"/>
                      <a:pt x="31142" y="21694"/>
                      <a:pt x="30693" y="21599"/>
                    </a:cubicBezTo>
                    <a:cubicBezTo>
                      <a:pt x="29842" y="21457"/>
                      <a:pt x="28944" y="21292"/>
                      <a:pt x="28094" y="21103"/>
                    </a:cubicBezTo>
                    <a:cubicBezTo>
                      <a:pt x="26369" y="20701"/>
                      <a:pt x="24691" y="20182"/>
                      <a:pt x="23038" y="19567"/>
                    </a:cubicBezTo>
                    <a:cubicBezTo>
                      <a:pt x="22565" y="19402"/>
                      <a:pt x="22092" y="19213"/>
                      <a:pt x="21644" y="19047"/>
                    </a:cubicBezTo>
                    <a:cubicBezTo>
                      <a:pt x="21407" y="18953"/>
                      <a:pt x="21218" y="18858"/>
                      <a:pt x="20982" y="18764"/>
                    </a:cubicBezTo>
                    <a:cubicBezTo>
                      <a:pt x="20746" y="18693"/>
                      <a:pt x="20509" y="18598"/>
                      <a:pt x="20273" y="18528"/>
                    </a:cubicBezTo>
                    <a:close/>
                    <a:moveTo>
                      <a:pt x="12169" y="22143"/>
                    </a:moveTo>
                    <a:cubicBezTo>
                      <a:pt x="12131" y="22174"/>
                      <a:pt x="12096" y="22208"/>
                      <a:pt x="12063" y="22243"/>
                    </a:cubicBezTo>
                    <a:lnTo>
                      <a:pt x="12063" y="22243"/>
                    </a:lnTo>
                    <a:cubicBezTo>
                      <a:pt x="12099" y="22210"/>
                      <a:pt x="12134" y="22177"/>
                      <a:pt x="12169" y="22143"/>
                    </a:cubicBezTo>
                    <a:close/>
                    <a:moveTo>
                      <a:pt x="10491" y="18858"/>
                    </a:moveTo>
                    <a:lnTo>
                      <a:pt x="10491" y="18858"/>
                    </a:lnTo>
                    <a:cubicBezTo>
                      <a:pt x="10161" y="18953"/>
                      <a:pt x="9877" y="18977"/>
                      <a:pt x="9546" y="19024"/>
                    </a:cubicBezTo>
                    <a:cubicBezTo>
                      <a:pt x="9239" y="19095"/>
                      <a:pt x="8956" y="19189"/>
                      <a:pt x="8648" y="19260"/>
                    </a:cubicBezTo>
                    <a:cubicBezTo>
                      <a:pt x="8058" y="19449"/>
                      <a:pt x="7443" y="19614"/>
                      <a:pt x="6853" y="19827"/>
                    </a:cubicBezTo>
                    <a:cubicBezTo>
                      <a:pt x="5671" y="20252"/>
                      <a:pt x="4490" y="20654"/>
                      <a:pt x="3332" y="21174"/>
                    </a:cubicBezTo>
                    <a:cubicBezTo>
                      <a:pt x="2694" y="21434"/>
                      <a:pt x="2009" y="21694"/>
                      <a:pt x="1395" y="22048"/>
                    </a:cubicBezTo>
                    <a:cubicBezTo>
                      <a:pt x="1310" y="22091"/>
                      <a:pt x="1378" y="22268"/>
                      <a:pt x="1479" y="22268"/>
                    </a:cubicBezTo>
                    <a:cubicBezTo>
                      <a:pt x="1490" y="22268"/>
                      <a:pt x="1501" y="22265"/>
                      <a:pt x="1513" y="22261"/>
                    </a:cubicBezTo>
                    <a:cubicBezTo>
                      <a:pt x="2104" y="22048"/>
                      <a:pt x="2671" y="21765"/>
                      <a:pt x="3214" y="21505"/>
                    </a:cubicBezTo>
                    <a:cubicBezTo>
                      <a:pt x="3805" y="21268"/>
                      <a:pt x="4396" y="21056"/>
                      <a:pt x="4963" y="20796"/>
                    </a:cubicBezTo>
                    <a:cubicBezTo>
                      <a:pt x="6120" y="20371"/>
                      <a:pt x="7302" y="19945"/>
                      <a:pt x="8483" y="19567"/>
                    </a:cubicBezTo>
                    <a:cubicBezTo>
                      <a:pt x="8814" y="19449"/>
                      <a:pt x="9168" y="19355"/>
                      <a:pt x="9475" y="19236"/>
                    </a:cubicBezTo>
                    <a:cubicBezTo>
                      <a:pt x="9664" y="19189"/>
                      <a:pt x="9830" y="19118"/>
                      <a:pt x="9995" y="19071"/>
                    </a:cubicBezTo>
                    <a:cubicBezTo>
                      <a:pt x="10161" y="19000"/>
                      <a:pt x="10302" y="18929"/>
                      <a:pt x="10491" y="18858"/>
                    </a:cubicBezTo>
                    <a:close/>
                    <a:moveTo>
                      <a:pt x="22187" y="22662"/>
                    </a:moveTo>
                    <a:lnTo>
                      <a:pt x="22187" y="22662"/>
                    </a:lnTo>
                    <a:cubicBezTo>
                      <a:pt x="22230" y="22722"/>
                      <a:pt x="22276" y="22770"/>
                      <a:pt x="22324" y="22812"/>
                    </a:cubicBezTo>
                    <a:lnTo>
                      <a:pt x="22324" y="22812"/>
                    </a:lnTo>
                    <a:cubicBezTo>
                      <a:pt x="22280" y="22761"/>
                      <a:pt x="22235" y="22710"/>
                      <a:pt x="22187" y="22662"/>
                    </a:cubicBezTo>
                    <a:close/>
                    <a:moveTo>
                      <a:pt x="12358" y="19236"/>
                    </a:moveTo>
                    <a:lnTo>
                      <a:pt x="12358" y="19236"/>
                    </a:lnTo>
                    <a:cubicBezTo>
                      <a:pt x="11815" y="19449"/>
                      <a:pt x="11247" y="19662"/>
                      <a:pt x="10728" y="19851"/>
                    </a:cubicBezTo>
                    <a:cubicBezTo>
                      <a:pt x="10184" y="20063"/>
                      <a:pt x="9664" y="20300"/>
                      <a:pt x="9121" y="20536"/>
                    </a:cubicBezTo>
                    <a:cubicBezTo>
                      <a:pt x="8058" y="21008"/>
                      <a:pt x="7042" y="21457"/>
                      <a:pt x="5955" y="21930"/>
                    </a:cubicBezTo>
                    <a:cubicBezTo>
                      <a:pt x="5364" y="22190"/>
                      <a:pt x="4750" y="22450"/>
                      <a:pt x="4183" y="22757"/>
                    </a:cubicBezTo>
                    <a:cubicBezTo>
                      <a:pt x="4044" y="22836"/>
                      <a:pt x="4121" y="23015"/>
                      <a:pt x="4261" y="23015"/>
                    </a:cubicBezTo>
                    <a:cubicBezTo>
                      <a:pt x="4288" y="23015"/>
                      <a:pt x="4318" y="23008"/>
                      <a:pt x="4348" y="22993"/>
                    </a:cubicBezTo>
                    <a:cubicBezTo>
                      <a:pt x="5412" y="22544"/>
                      <a:pt x="6451" y="22048"/>
                      <a:pt x="7467" y="21576"/>
                    </a:cubicBezTo>
                    <a:cubicBezTo>
                      <a:pt x="8507" y="21103"/>
                      <a:pt x="9570" y="20630"/>
                      <a:pt x="10610" y="20134"/>
                    </a:cubicBezTo>
                    <a:cubicBezTo>
                      <a:pt x="11200" y="19827"/>
                      <a:pt x="11767" y="19544"/>
                      <a:pt x="12358" y="19236"/>
                    </a:cubicBezTo>
                    <a:close/>
                    <a:moveTo>
                      <a:pt x="16540" y="17583"/>
                    </a:moveTo>
                    <a:cubicBezTo>
                      <a:pt x="15477" y="17819"/>
                      <a:pt x="14414" y="18055"/>
                      <a:pt x="13350" y="18315"/>
                    </a:cubicBezTo>
                    <a:cubicBezTo>
                      <a:pt x="12311" y="18622"/>
                      <a:pt x="11295" y="18906"/>
                      <a:pt x="10255" y="19260"/>
                    </a:cubicBezTo>
                    <a:cubicBezTo>
                      <a:pt x="8176" y="19945"/>
                      <a:pt x="6144" y="20725"/>
                      <a:pt x="4136" y="21576"/>
                    </a:cubicBezTo>
                    <a:cubicBezTo>
                      <a:pt x="3569" y="21812"/>
                      <a:pt x="3025" y="22072"/>
                      <a:pt x="2482" y="22308"/>
                    </a:cubicBezTo>
                    <a:cubicBezTo>
                      <a:pt x="1915" y="22568"/>
                      <a:pt x="1371" y="22804"/>
                      <a:pt x="828" y="23135"/>
                    </a:cubicBezTo>
                    <a:cubicBezTo>
                      <a:pt x="701" y="23219"/>
                      <a:pt x="725" y="23379"/>
                      <a:pt x="816" y="23379"/>
                    </a:cubicBezTo>
                    <a:cubicBezTo>
                      <a:pt x="827" y="23379"/>
                      <a:pt x="839" y="23376"/>
                      <a:pt x="851" y="23371"/>
                    </a:cubicBezTo>
                    <a:cubicBezTo>
                      <a:pt x="1371" y="23182"/>
                      <a:pt x="1867" y="22946"/>
                      <a:pt x="2340" y="22686"/>
                    </a:cubicBezTo>
                    <a:cubicBezTo>
                      <a:pt x="2836" y="22450"/>
                      <a:pt x="3332" y="22261"/>
                      <a:pt x="3852" y="22024"/>
                    </a:cubicBezTo>
                    <a:cubicBezTo>
                      <a:pt x="4844" y="21576"/>
                      <a:pt x="5813" y="21150"/>
                      <a:pt x="6853" y="20772"/>
                    </a:cubicBezTo>
                    <a:cubicBezTo>
                      <a:pt x="8885" y="19969"/>
                      <a:pt x="10940" y="19307"/>
                      <a:pt x="13020" y="18646"/>
                    </a:cubicBezTo>
                    <a:cubicBezTo>
                      <a:pt x="13610" y="18480"/>
                      <a:pt x="14177" y="18315"/>
                      <a:pt x="14768" y="18126"/>
                    </a:cubicBezTo>
                    <a:cubicBezTo>
                      <a:pt x="15359" y="17937"/>
                      <a:pt x="15949" y="17772"/>
                      <a:pt x="16540" y="17606"/>
                    </a:cubicBezTo>
                    <a:cubicBezTo>
                      <a:pt x="16564" y="17606"/>
                      <a:pt x="16540" y="17583"/>
                      <a:pt x="16540" y="17583"/>
                    </a:cubicBezTo>
                    <a:close/>
                    <a:moveTo>
                      <a:pt x="21596" y="20890"/>
                    </a:moveTo>
                    <a:lnTo>
                      <a:pt x="21596" y="20890"/>
                    </a:lnTo>
                    <a:cubicBezTo>
                      <a:pt x="22045" y="21245"/>
                      <a:pt x="22470" y="21646"/>
                      <a:pt x="22943" y="22001"/>
                    </a:cubicBezTo>
                    <a:cubicBezTo>
                      <a:pt x="23392" y="22355"/>
                      <a:pt x="23865" y="22710"/>
                      <a:pt x="24337" y="23017"/>
                    </a:cubicBezTo>
                    <a:cubicBezTo>
                      <a:pt x="25259" y="23702"/>
                      <a:pt x="26204" y="24387"/>
                      <a:pt x="27101" y="25072"/>
                    </a:cubicBezTo>
                    <a:cubicBezTo>
                      <a:pt x="27645" y="25450"/>
                      <a:pt x="28165" y="25828"/>
                      <a:pt x="28732" y="26183"/>
                    </a:cubicBezTo>
                    <a:cubicBezTo>
                      <a:pt x="28756" y="26212"/>
                      <a:pt x="28781" y="26224"/>
                      <a:pt x="28803" y="26224"/>
                    </a:cubicBezTo>
                    <a:cubicBezTo>
                      <a:pt x="28888" y="26224"/>
                      <a:pt x="28939" y="26045"/>
                      <a:pt x="28826" y="25970"/>
                    </a:cubicBezTo>
                    <a:cubicBezTo>
                      <a:pt x="27905" y="25309"/>
                      <a:pt x="26960" y="24647"/>
                      <a:pt x="26015" y="23962"/>
                    </a:cubicBezTo>
                    <a:cubicBezTo>
                      <a:pt x="25070" y="23324"/>
                      <a:pt x="24148" y="22639"/>
                      <a:pt x="23227" y="22001"/>
                    </a:cubicBezTo>
                    <a:cubicBezTo>
                      <a:pt x="22683" y="21599"/>
                      <a:pt x="22116" y="21292"/>
                      <a:pt x="21596" y="20890"/>
                    </a:cubicBezTo>
                    <a:close/>
                    <a:moveTo>
                      <a:pt x="13965" y="21576"/>
                    </a:moveTo>
                    <a:lnTo>
                      <a:pt x="13965" y="21576"/>
                    </a:lnTo>
                    <a:cubicBezTo>
                      <a:pt x="13610" y="22024"/>
                      <a:pt x="13232" y="22473"/>
                      <a:pt x="12878" y="22946"/>
                    </a:cubicBezTo>
                    <a:cubicBezTo>
                      <a:pt x="12523" y="23371"/>
                      <a:pt x="12169" y="23844"/>
                      <a:pt x="11838" y="24316"/>
                    </a:cubicBezTo>
                    <a:cubicBezTo>
                      <a:pt x="11177" y="25238"/>
                      <a:pt x="10491" y="26183"/>
                      <a:pt x="9806" y="27104"/>
                    </a:cubicBezTo>
                    <a:cubicBezTo>
                      <a:pt x="9428" y="27624"/>
                      <a:pt x="9050" y="28168"/>
                      <a:pt x="8672" y="28735"/>
                    </a:cubicBezTo>
                    <a:cubicBezTo>
                      <a:pt x="8575" y="28783"/>
                      <a:pt x="8656" y="28877"/>
                      <a:pt x="8754" y="28877"/>
                    </a:cubicBezTo>
                    <a:cubicBezTo>
                      <a:pt x="8799" y="28877"/>
                      <a:pt x="8848" y="28857"/>
                      <a:pt x="8885" y="28805"/>
                    </a:cubicBezTo>
                    <a:cubicBezTo>
                      <a:pt x="9570" y="27908"/>
                      <a:pt x="10231" y="26963"/>
                      <a:pt x="10893" y="26017"/>
                    </a:cubicBezTo>
                    <a:cubicBezTo>
                      <a:pt x="11555" y="25072"/>
                      <a:pt x="12240" y="24151"/>
                      <a:pt x="12878" y="23206"/>
                    </a:cubicBezTo>
                    <a:cubicBezTo>
                      <a:pt x="13256" y="22662"/>
                      <a:pt x="13587" y="22119"/>
                      <a:pt x="13965" y="21576"/>
                    </a:cubicBezTo>
                    <a:close/>
                    <a:moveTo>
                      <a:pt x="18099" y="18102"/>
                    </a:moveTo>
                    <a:cubicBezTo>
                      <a:pt x="18099" y="18102"/>
                      <a:pt x="18076" y="18102"/>
                      <a:pt x="18076" y="18126"/>
                    </a:cubicBezTo>
                    <a:cubicBezTo>
                      <a:pt x="18808" y="18929"/>
                      <a:pt x="19564" y="19756"/>
                      <a:pt x="20320" y="20512"/>
                    </a:cubicBezTo>
                    <a:cubicBezTo>
                      <a:pt x="21100" y="21292"/>
                      <a:pt x="21880" y="22024"/>
                      <a:pt x="22683" y="22733"/>
                    </a:cubicBezTo>
                    <a:cubicBezTo>
                      <a:pt x="24313" y="24175"/>
                      <a:pt x="25991" y="25569"/>
                      <a:pt x="27739" y="26868"/>
                    </a:cubicBezTo>
                    <a:cubicBezTo>
                      <a:pt x="28236" y="27222"/>
                      <a:pt x="28708" y="27577"/>
                      <a:pt x="29204" y="27931"/>
                    </a:cubicBezTo>
                    <a:cubicBezTo>
                      <a:pt x="29724" y="28286"/>
                      <a:pt x="30220" y="28640"/>
                      <a:pt x="30740" y="28924"/>
                    </a:cubicBezTo>
                    <a:cubicBezTo>
                      <a:pt x="30765" y="28939"/>
                      <a:pt x="30790" y="28945"/>
                      <a:pt x="30814" y="28945"/>
                    </a:cubicBezTo>
                    <a:cubicBezTo>
                      <a:pt x="30900" y="28945"/>
                      <a:pt x="30961" y="28856"/>
                      <a:pt x="30905" y="28782"/>
                    </a:cubicBezTo>
                    <a:cubicBezTo>
                      <a:pt x="30480" y="28451"/>
                      <a:pt x="30008" y="28144"/>
                      <a:pt x="29559" y="27837"/>
                    </a:cubicBezTo>
                    <a:cubicBezTo>
                      <a:pt x="29133" y="27506"/>
                      <a:pt x="28685" y="27222"/>
                      <a:pt x="28236" y="26892"/>
                    </a:cubicBezTo>
                    <a:cubicBezTo>
                      <a:pt x="27361" y="26254"/>
                      <a:pt x="26487" y="25592"/>
                      <a:pt x="25660" y="24907"/>
                    </a:cubicBezTo>
                    <a:cubicBezTo>
                      <a:pt x="23983" y="23560"/>
                      <a:pt x="22329" y="22119"/>
                      <a:pt x="20746" y="20630"/>
                    </a:cubicBezTo>
                    <a:cubicBezTo>
                      <a:pt x="20297" y="20229"/>
                      <a:pt x="19871" y="19803"/>
                      <a:pt x="19446" y="19402"/>
                    </a:cubicBezTo>
                    <a:cubicBezTo>
                      <a:pt x="18997" y="18977"/>
                      <a:pt x="18548" y="18528"/>
                      <a:pt x="18099" y="18102"/>
                    </a:cubicBezTo>
                    <a:close/>
                    <a:moveTo>
                      <a:pt x="22324" y="22812"/>
                    </a:moveTo>
                    <a:cubicBezTo>
                      <a:pt x="22494" y="23012"/>
                      <a:pt x="22637" y="23230"/>
                      <a:pt x="22825" y="23418"/>
                    </a:cubicBezTo>
                    <a:cubicBezTo>
                      <a:pt x="23038" y="23655"/>
                      <a:pt x="23274" y="23844"/>
                      <a:pt x="23486" y="24056"/>
                    </a:cubicBezTo>
                    <a:cubicBezTo>
                      <a:pt x="23935" y="24505"/>
                      <a:pt x="24408" y="24907"/>
                      <a:pt x="24857" y="25332"/>
                    </a:cubicBezTo>
                    <a:cubicBezTo>
                      <a:pt x="25802" y="26159"/>
                      <a:pt x="26794" y="26963"/>
                      <a:pt x="27763" y="27719"/>
                    </a:cubicBezTo>
                    <a:cubicBezTo>
                      <a:pt x="28330" y="28168"/>
                      <a:pt x="28897" y="28616"/>
                      <a:pt x="29511" y="28971"/>
                    </a:cubicBezTo>
                    <a:cubicBezTo>
                      <a:pt x="29521" y="28977"/>
                      <a:pt x="29532" y="28980"/>
                      <a:pt x="29544" y="28980"/>
                    </a:cubicBezTo>
                    <a:cubicBezTo>
                      <a:pt x="29617" y="28980"/>
                      <a:pt x="29711" y="28863"/>
                      <a:pt x="29630" y="28782"/>
                    </a:cubicBezTo>
                    <a:cubicBezTo>
                      <a:pt x="29157" y="28380"/>
                      <a:pt x="28614" y="28049"/>
                      <a:pt x="28117" y="27671"/>
                    </a:cubicBezTo>
                    <a:lnTo>
                      <a:pt x="26605" y="26514"/>
                    </a:lnTo>
                    <a:cubicBezTo>
                      <a:pt x="25637" y="25734"/>
                      <a:pt x="24691" y="24907"/>
                      <a:pt x="23770" y="24080"/>
                    </a:cubicBezTo>
                    <a:cubicBezTo>
                      <a:pt x="23510" y="23844"/>
                      <a:pt x="23250" y="23607"/>
                      <a:pt x="23014" y="23371"/>
                    </a:cubicBezTo>
                    <a:cubicBezTo>
                      <a:pt x="22872" y="23253"/>
                      <a:pt x="22754" y="23135"/>
                      <a:pt x="22589" y="23017"/>
                    </a:cubicBezTo>
                    <a:cubicBezTo>
                      <a:pt x="22498" y="22941"/>
                      <a:pt x="22408" y="22885"/>
                      <a:pt x="22324" y="22812"/>
                    </a:cubicBezTo>
                    <a:close/>
                    <a:moveTo>
                      <a:pt x="15075" y="19284"/>
                    </a:moveTo>
                    <a:cubicBezTo>
                      <a:pt x="14862" y="19402"/>
                      <a:pt x="14650" y="19473"/>
                      <a:pt x="14484" y="19591"/>
                    </a:cubicBezTo>
                    <a:lnTo>
                      <a:pt x="13941" y="19945"/>
                    </a:lnTo>
                    <a:cubicBezTo>
                      <a:pt x="13587" y="20229"/>
                      <a:pt x="13209" y="20489"/>
                      <a:pt x="12854" y="20749"/>
                    </a:cubicBezTo>
                    <a:cubicBezTo>
                      <a:pt x="12145" y="21316"/>
                      <a:pt x="11460" y="21883"/>
                      <a:pt x="10775" y="22497"/>
                    </a:cubicBezTo>
                    <a:cubicBezTo>
                      <a:pt x="9475" y="23678"/>
                      <a:pt x="8247" y="24978"/>
                      <a:pt x="7089" y="26325"/>
                    </a:cubicBezTo>
                    <a:cubicBezTo>
                      <a:pt x="6758" y="26726"/>
                      <a:pt x="6475" y="27104"/>
                      <a:pt x="6168" y="27553"/>
                    </a:cubicBezTo>
                    <a:cubicBezTo>
                      <a:pt x="6026" y="27742"/>
                      <a:pt x="5908" y="27955"/>
                      <a:pt x="5790" y="28168"/>
                    </a:cubicBezTo>
                    <a:cubicBezTo>
                      <a:pt x="5671" y="28404"/>
                      <a:pt x="5577" y="28593"/>
                      <a:pt x="5530" y="28876"/>
                    </a:cubicBezTo>
                    <a:cubicBezTo>
                      <a:pt x="5530" y="28956"/>
                      <a:pt x="5605" y="29025"/>
                      <a:pt x="5676" y="29025"/>
                    </a:cubicBezTo>
                    <a:cubicBezTo>
                      <a:pt x="5710" y="29025"/>
                      <a:pt x="5743" y="29009"/>
                      <a:pt x="5766" y="28971"/>
                    </a:cubicBezTo>
                    <a:cubicBezTo>
                      <a:pt x="5884" y="28782"/>
                      <a:pt x="6002" y="28616"/>
                      <a:pt x="6073" y="28404"/>
                    </a:cubicBezTo>
                    <a:cubicBezTo>
                      <a:pt x="6215" y="28191"/>
                      <a:pt x="6286" y="28002"/>
                      <a:pt x="6404" y="27837"/>
                    </a:cubicBezTo>
                    <a:cubicBezTo>
                      <a:pt x="6640" y="27482"/>
                      <a:pt x="6900" y="27128"/>
                      <a:pt x="7184" y="26797"/>
                    </a:cubicBezTo>
                    <a:cubicBezTo>
                      <a:pt x="7727" y="26112"/>
                      <a:pt x="8318" y="25474"/>
                      <a:pt x="8908" y="24836"/>
                    </a:cubicBezTo>
                    <a:cubicBezTo>
                      <a:pt x="10137" y="23537"/>
                      <a:pt x="11436" y="22355"/>
                      <a:pt x="12783" y="21198"/>
                    </a:cubicBezTo>
                    <a:cubicBezTo>
                      <a:pt x="13161" y="20867"/>
                      <a:pt x="13563" y="20583"/>
                      <a:pt x="13941" y="20252"/>
                    </a:cubicBezTo>
                    <a:cubicBezTo>
                      <a:pt x="14106" y="20111"/>
                      <a:pt x="14319" y="19945"/>
                      <a:pt x="14508" y="19803"/>
                    </a:cubicBezTo>
                    <a:cubicBezTo>
                      <a:pt x="14721" y="19662"/>
                      <a:pt x="14886" y="19473"/>
                      <a:pt x="15075" y="19307"/>
                    </a:cubicBezTo>
                    <a:lnTo>
                      <a:pt x="15075" y="19284"/>
                    </a:lnTo>
                    <a:close/>
                    <a:moveTo>
                      <a:pt x="19328" y="19780"/>
                    </a:moveTo>
                    <a:cubicBezTo>
                      <a:pt x="19446" y="19993"/>
                      <a:pt x="19517" y="20182"/>
                      <a:pt x="19635" y="20371"/>
                    </a:cubicBezTo>
                    <a:lnTo>
                      <a:pt x="19990" y="20890"/>
                    </a:lnTo>
                    <a:cubicBezTo>
                      <a:pt x="20273" y="21245"/>
                      <a:pt x="20533" y="21646"/>
                      <a:pt x="20793" y="22001"/>
                    </a:cubicBezTo>
                    <a:cubicBezTo>
                      <a:pt x="21360" y="22710"/>
                      <a:pt x="21903" y="23371"/>
                      <a:pt x="22541" y="24056"/>
                    </a:cubicBezTo>
                    <a:cubicBezTo>
                      <a:pt x="23723" y="25356"/>
                      <a:pt x="25022" y="26608"/>
                      <a:pt x="26369" y="27742"/>
                    </a:cubicBezTo>
                    <a:cubicBezTo>
                      <a:pt x="26771" y="28073"/>
                      <a:pt x="27149" y="28380"/>
                      <a:pt x="27574" y="28664"/>
                    </a:cubicBezTo>
                    <a:cubicBezTo>
                      <a:pt x="27787" y="28805"/>
                      <a:pt x="27999" y="28924"/>
                      <a:pt x="28212" y="29042"/>
                    </a:cubicBezTo>
                    <a:cubicBezTo>
                      <a:pt x="28448" y="29160"/>
                      <a:pt x="28637" y="29254"/>
                      <a:pt x="28921" y="29325"/>
                    </a:cubicBezTo>
                    <a:cubicBezTo>
                      <a:pt x="29039" y="29325"/>
                      <a:pt x="29086" y="29160"/>
                      <a:pt x="28992" y="29089"/>
                    </a:cubicBezTo>
                    <a:cubicBezTo>
                      <a:pt x="28826" y="28971"/>
                      <a:pt x="28661" y="28853"/>
                      <a:pt x="28448" y="28758"/>
                    </a:cubicBezTo>
                    <a:cubicBezTo>
                      <a:pt x="28236" y="28640"/>
                      <a:pt x="28047" y="28546"/>
                      <a:pt x="27881" y="28427"/>
                    </a:cubicBezTo>
                    <a:cubicBezTo>
                      <a:pt x="27527" y="28191"/>
                      <a:pt x="27172" y="27931"/>
                      <a:pt x="26842" y="27671"/>
                    </a:cubicBezTo>
                    <a:cubicBezTo>
                      <a:pt x="26156" y="27104"/>
                      <a:pt x="25518" y="26514"/>
                      <a:pt x="24857" y="25923"/>
                    </a:cubicBezTo>
                    <a:cubicBezTo>
                      <a:pt x="23557" y="24718"/>
                      <a:pt x="22376" y="23418"/>
                      <a:pt x="21242" y="22048"/>
                    </a:cubicBezTo>
                    <a:cubicBezTo>
                      <a:pt x="20911" y="21670"/>
                      <a:pt x="20628" y="21292"/>
                      <a:pt x="20297" y="20890"/>
                    </a:cubicBezTo>
                    <a:cubicBezTo>
                      <a:pt x="20131" y="20725"/>
                      <a:pt x="19990" y="20512"/>
                      <a:pt x="19848" y="20347"/>
                    </a:cubicBezTo>
                    <a:cubicBezTo>
                      <a:pt x="19706" y="20134"/>
                      <a:pt x="19517" y="19945"/>
                      <a:pt x="19352" y="19780"/>
                    </a:cubicBezTo>
                    <a:close/>
                    <a:moveTo>
                      <a:pt x="12063" y="22243"/>
                    </a:moveTo>
                    <a:lnTo>
                      <a:pt x="12063" y="22243"/>
                    </a:lnTo>
                    <a:cubicBezTo>
                      <a:pt x="11857" y="22429"/>
                      <a:pt x="11638" y="22579"/>
                      <a:pt x="11436" y="22781"/>
                    </a:cubicBezTo>
                    <a:cubicBezTo>
                      <a:pt x="11200" y="22993"/>
                      <a:pt x="10988" y="23229"/>
                      <a:pt x="10775" y="23442"/>
                    </a:cubicBezTo>
                    <a:cubicBezTo>
                      <a:pt x="10350" y="23867"/>
                      <a:pt x="9924" y="24340"/>
                      <a:pt x="9523" y="24812"/>
                    </a:cubicBezTo>
                    <a:cubicBezTo>
                      <a:pt x="8696" y="25758"/>
                      <a:pt x="7892" y="26750"/>
                      <a:pt x="7113" y="27719"/>
                    </a:cubicBezTo>
                    <a:cubicBezTo>
                      <a:pt x="6687" y="28286"/>
                      <a:pt x="6238" y="28853"/>
                      <a:pt x="5884" y="29467"/>
                    </a:cubicBezTo>
                    <a:cubicBezTo>
                      <a:pt x="5832" y="29536"/>
                      <a:pt x="5906" y="29630"/>
                      <a:pt x="5978" y="29630"/>
                    </a:cubicBezTo>
                    <a:cubicBezTo>
                      <a:pt x="6004" y="29630"/>
                      <a:pt x="6030" y="29617"/>
                      <a:pt x="6049" y="29585"/>
                    </a:cubicBezTo>
                    <a:cubicBezTo>
                      <a:pt x="6475" y="29113"/>
                      <a:pt x="6806" y="28569"/>
                      <a:pt x="7184" y="28073"/>
                    </a:cubicBezTo>
                    <a:lnTo>
                      <a:pt x="8341" y="26561"/>
                    </a:lnTo>
                    <a:cubicBezTo>
                      <a:pt x="9097" y="25592"/>
                      <a:pt x="9924" y="24647"/>
                      <a:pt x="10751" y="23726"/>
                    </a:cubicBezTo>
                    <a:cubicBezTo>
                      <a:pt x="10988" y="23466"/>
                      <a:pt x="11224" y="23206"/>
                      <a:pt x="11460" y="22970"/>
                    </a:cubicBezTo>
                    <a:cubicBezTo>
                      <a:pt x="11578" y="22828"/>
                      <a:pt x="11696" y="22710"/>
                      <a:pt x="11815" y="22544"/>
                    </a:cubicBezTo>
                    <a:cubicBezTo>
                      <a:pt x="11901" y="22441"/>
                      <a:pt x="11975" y="22337"/>
                      <a:pt x="12063" y="22243"/>
                    </a:cubicBezTo>
                    <a:close/>
                    <a:moveTo>
                      <a:pt x="19281" y="22521"/>
                    </a:moveTo>
                    <a:cubicBezTo>
                      <a:pt x="19493" y="23064"/>
                      <a:pt x="19706" y="23607"/>
                      <a:pt x="19919" y="24151"/>
                    </a:cubicBezTo>
                    <a:cubicBezTo>
                      <a:pt x="20108" y="24671"/>
                      <a:pt x="20344" y="25214"/>
                      <a:pt x="20580" y="25734"/>
                    </a:cubicBezTo>
                    <a:cubicBezTo>
                      <a:pt x="21053" y="26797"/>
                      <a:pt x="21502" y="27837"/>
                      <a:pt x="21974" y="28900"/>
                    </a:cubicBezTo>
                    <a:cubicBezTo>
                      <a:pt x="22234" y="29491"/>
                      <a:pt x="22494" y="30105"/>
                      <a:pt x="22801" y="30672"/>
                    </a:cubicBezTo>
                    <a:cubicBezTo>
                      <a:pt x="22822" y="30714"/>
                      <a:pt x="22855" y="30731"/>
                      <a:pt x="22890" y="30731"/>
                    </a:cubicBezTo>
                    <a:cubicBezTo>
                      <a:pt x="22974" y="30731"/>
                      <a:pt x="23071" y="30631"/>
                      <a:pt x="23038" y="30530"/>
                    </a:cubicBezTo>
                    <a:cubicBezTo>
                      <a:pt x="22589" y="29467"/>
                      <a:pt x="22092" y="28427"/>
                      <a:pt x="21620" y="27388"/>
                    </a:cubicBezTo>
                    <a:cubicBezTo>
                      <a:pt x="21147" y="26372"/>
                      <a:pt x="20675" y="25309"/>
                      <a:pt x="20179" y="24269"/>
                    </a:cubicBezTo>
                    <a:cubicBezTo>
                      <a:pt x="19871" y="23678"/>
                      <a:pt x="19588" y="23111"/>
                      <a:pt x="19281" y="22521"/>
                    </a:cubicBezTo>
                    <a:close/>
                    <a:moveTo>
                      <a:pt x="16729" y="18031"/>
                    </a:moveTo>
                    <a:cubicBezTo>
                      <a:pt x="15926" y="18764"/>
                      <a:pt x="15099" y="19520"/>
                      <a:pt x="14319" y="20276"/>
                    </a:cubicBezTo>
                    <a:cubicBezTo>
                      <a:pt x="13563" y="21056"/>
                      <a:pt x="12831" y="21835"/>
                      <a:pt x="12122" y="22639"/>
                    </a:cubicBezTo>
                    <a:cubicBezTo>
                      <a:pt x="10657" y="24269"/>
                      <a:pt x="9286" y="25947"/>
                      <a:pt x="7987" y="27695"/>
                    </a:cubicBezTo>
                    <a:cubicBezTo>
                      <a:pt x="7632" y="28191"/>
                      <a:pt x="7278" y="28664"/>
                      <a:pt x="6924" y="29160"/>
                    </a:cubicBezTo>
                    <a:cubicBezTo>
                      <a:pt x="6569" y="29656"/>
                      <a:pt x="6215" y="30176"/>
                      <a:pt x="5908" y="30696"/>
                    </a:cubicBezTo>
                    <a:cubicBezTo>
                      <a:pt x="5870" y="30789"/>
                      <a:pt x="5951" y="30882"/>
                      <a:pt x="6010" y="30882"/>
                    </a:cubicBezTo>
                    <a:cubicBezTo>
                      <a:pt x="6026" y="30882"/>
                      <a:pt x="6040" y="30876"/>
                      <a:pt x="6049" y="30861"/>
                    </a:cubicBezTo>
                    <a:cubicBezTo>
                      <a:pt x="6380" y="30436"/>
                      <a:pt x="6711" y="29963"/>
                      <a:pt x="6995" y="29514"/>
                    </a:cubicBezTo>
                    <a:cubicBezTo>
                      <a:pt x="7325" y="29089"/>
                      <a:pt x="7632" y="28640"/>
                      <a:pt x="7940" y="28191"/>
                    </a:cubicBezTo>
                    <a:cubicBezTo>
                      <a:pt x="8601" y="27317"/>
                      <a:pt x="9239" y="26443"/>
                      <a:pt x="9924" y="25616"/>
                    </a:cubicBezTo>
                    <a:cubicBezTo>
                      <a:pt x="11295" y="23938"/>
                      <a:pt x="12736" y="22284"/>
                      <a:pt x="14201" y="20701"/>
                    </a:cubicBezTo>
                    <a:cubicBezTo>
                      <a:pt x="14626" y="20252"/>
                      <a:pt x="15028" y="19827"/>
                      <a:pt x="15453" y="19402"/>
                    </a:cubicBezTo>
                    <a:cubicBezTo>
                      <a:pt x="15855" y="18953"/>
                      <a:pt x="16304" y="18504"/>
                      <a:pt x="16753" y="18055"/>
                    </a:cubicBezTo>
                    <a:cubicBezTo>
                      <a:pt x="16753" y="18055"/>
                      <a:pt x="16753" y="18031"/>
                      <a:pt x="16729" y="18031"/>
                    </a:cubicBezTo>
                    <a:close/>
                    <a:moveTo>
                      <a:pt x="16493" y="22757"/>
                    </a:moveTo>
                    <a:lnTo>
                      <a:pt x="16493" y="22757"/>
                    </a:lnTo>
                    <a:cubicBezTo>
                      <a:pt x="16398" y="23324"/>
                      <a:pt x="16280" y="23915"/>
                      <a:pt x="16209" y="24482"/>
                    </a:cubicBezTo>
                    <a:cubicBezTo>
                      <a:pt x="16138" y="25025"/>
                      <a:pt x="16067" y="25616"/>
                      <a:pt x="15997" y="26183"/>
                    </a:cubicBezTo>
                    <a:cubicBezTo>
                      <a:pt x="15878" y="27341"/>
                      <a:pt x="15784" y="28451"/>
                      <a:pt x="15642" y="29609"/>
                    </a:cubicBezTo>
                    <a:lnTo>
                      <a:pt x="15477" y="31570"/>
                    </a:lnTo>
                    <a:cubicBezTo>
                      <a:pt x="15453" y="31653"/>
                      <a:pt x="15512" y="31694"/>
                      <a:pt x="15580" y="31694"/>
                    </a:cubicBezTo>
                    <a:cubicBezTo>
                      <a:pt x="15648" y="31694"/>
                      <a:pt x="15725" y="31653"/>
                      <a:pt x="15737" y="31570"/>
                    </a:cubicBezTo>
                    <a:cubicBezTo>
                      <a:pt x="15902" y="30412"/>
                      <a:pt x="15973" y="29278"/>
                      <a:pt x="16067" y="28144"/>
                    </a:cubicBezTo>
                    <a:cubicBezTo>
                      <a:pt x="16186" y="26986"/>
                      <a:pt x="16280" y="25852"/>
                      <a:pt x="16375" y="24718"/>
                    </a:cubicBezTo>
                    <a:cubicBezTo>
                      <a:pt x="16422" y="24056"/>
                      <a:pt x="16422" y="23418"/>
                      <a:pt x="16493" y="22757"/>
                    </a:cubicBezTo>
                    <a:close/>
                    <a:moveTo>
                      <a:pt x="16320" y="20242"/>
                    </a:moveTo>
                    <a:cubicBezTo>
                      <a:pt x="16317" y="20242"/>
                      <a:pt x="16312" y="20245"/>
                      <a:pt x="16304" y="20252"/>
                    </a:cubicBezTo>
                    <a:cubicBezTo>
                      <a:pt x="16186" y="20465"/>
                      <a:pt x="16067" y="20630"/>
                      <a:pt x="15949" y="20843"/>
                    </a:cubicBezTo>
                    <a:cubicBezTo>
                      <a:pt x="15855" y="21008"/>
                      <a:pt x="15737" y="21221"/>
                      <a:pt x="15666" y="21434"/>
                    </a:cubicBezTo>
                    <a:lnTo>
                      <a:pt x="15122" y="22662"/>
                    </a:lnTo>
                    <a:cubicBezTo>
                      <a:pt x="14792" y="23489"/>
                      <a:pt x="14484" y="24340"/>
                      <a:pt x="14201" y="25214"/>
                    </a:cubicBezTo>
                    <a:cubicBezTo>
                      <a:pt x="13681" y="26892"/>
                      <a:pt x="13232" y="28640"/>
                      <a:pt x="12949" y="30365"/>
                    </a:cubicBezTo>
                    <a:cubicBezTo>
                      <a:pt x="12854" y="30885"/>
                      <a:pt x="12783" y="31381"/>
                      <a:pt x="12760" y="31853"/>
                    </a:cubicBezTo>
                    <a:cubicBezTo>
                      <a:pt x="12736" y="32090"/>
                      <a:pt x="12736" y="32350"/>
                      <a:pt x="12736" y="32586"/>
                    </a:cubicBezTo>
                    <a:cubicBezTo>
                      <a:pt x="12736" y="32869"/>
                      <a:pt x="12783" y="33082"/>
                      <a:pt x="12854" y="33342"/>
                    </a:cubicBezTo>
                    <a:cubicBezTo>
                      <a:pt x="12872" y="33369"/>
                      <a:pt x="12913" y="33382"/>
                      <a:pt x="12957" y="33382"/>
                    </a:cubicBezTo>
                    <a:cubicBezTo>
                      <a:pt x="13031" y="33382"/>
                      <a:pt x="13114" y="33345"/>
                      <a:pt x="13114" y="33271"/>
                    </a:cubicBezTo>
                    <a:cubicBezTo>
                      <a:pt x="13114" y="33058"/>
                      <a:pt x="13138" y="32822"/>
                      <a:pt x="13114" y="32633"/>
                    </a:cubicBezTo>
                    <a:lnTo>
                      <a:pt x="13114" y="31972"/>
                    </a:lnTo>
                    <a:cubicBezTo>
                      <a:pt x="13138" y="31523"/>
                      <a:pt x="13185" y="31121"/>
                      <a:pt x="13256" y="30672"/>
                    </a:cubicBezTo>
                    <a:cubicBezTo>
                      <a:pt x="13421" y="29821"/>
                      <a:pt x="13587" y="28924"/>
                      <a:pt x="13776" y="28073"/>
                    </a:cubicBezTo>
                    <a:cubicBezTo>
                      <a:pt x="14177" y="26372"/>
                      <a:pt x="14673" y="24671"/>
                      <a:pt x="15311" y="23017"/>
                    </a:cubicBezTo>
                    <a:cubicBezTo>
                      <a:pt x="15477" y="22544"/>
                      <a:pt x="15666" y="22072"/>
                      <a:pt x="15831" y="21646"/>
                    </a:cubicBezTo>
                    <a:cubicBezTo>
                      <a:pt x="15926" y="21410"/>
                      <a:pt x="16020" y="21198"/>
                      <a:pt x="16091" y="20961"/>
                    </a:cubicBezTo>
                    <a:cubicBezTo>
                      <a:pt x="16186" y="20725"/>
                      <a:pt x="16280" y="20489"/>
                      <a:pt x="16327" y="20252"/>
                    </a:cubicBezTo>
                    <a:cubicBezTo>
                      <a:pt x="16327" y="20252"/>
                      <a:pt x="16327" y="20242"/>
                      <a:pt x="16320" y="20242"/>
                    </a:cubicBezTo>
                    <a:close/>
                    <a:moveTo>
                      <a:pt x="17840" y="20418"/>
                    </a:moveTo>
                    <a:cubicBezTo>
                      <a:pt x="17840" y="20654"/>
                      <a:pt x="17816" y="20867"/>
                      <a:pt x="17840" y="21103"/>
                    </a:cubicBezTo>
                    <a:cubicBezTo>
                      <a:pt x="17840" y="21316"/>
                      <a:pt x="17863" y="21552"/>
                      <a:pt x="17910" y="21741"/>
                    </a:cubicBezTo>
                    <a:cubicBezTo>
                      <a:pt x="17934" y="22190"/>
                      <a:pt x="17981" y="22639"/>
                      <a:pt x="18052" y="23088"/>
                    </a:cubicBezTo>
                    <a:cubicBezTo>
                      <a:pt x="18170" y="23962"/>
                      <a:pt x="18312" y="24860"/>
                      <a:pt x="18525" y="25734"/>
                    </a:cubicBezTo>
                    <a:cubicBezTo>
                      <a:pt x="18903" y="27482"/>
                      <a:pt x="19375" y="29184"/>
                      <a:pt x="19990" y="30837"/>
                    </a:cubicBezTo>
                    <a:cubicBezTo>
                      <a:pt x="20179" y="31310"/>
                      <a:pt x="20344" y="31783"/>
                      <a:pt x="20580" y="32231"/>
                    </a:cubicBezTo>
                    <a:cubicBezTo>
                      <a:pt x="20698" y="32444"/>
                      <a:pt x="20817" y="32680"/>
                      <a:pt x="20935" y="32893"/>
                    </a:cubicBezTo>
                    <a:cubicBezTo>
                      <a:pt x="21053" y="33082"/>
                      <a:pt x="21242" y="33295"/>
                      <a:pt x="21407" y="33484"/>
                    </a:cubicBezTo>
                    <a:cubicBezTo>
                      <a:pt x="21426" y="33491"/>
                      <a:pt x="21445" y="33494"/>
                      <a:pt x="21464" y="33494"/>
                    </a:cubicBezTo>
                    <a:cubicBezTo>
                      <a:pt x="21571" y="33494"/>
                      <a:pt x="21680" y="33395"/>
                      <a:pt x="21620" y="33295"/>
                    </a:cubicBezTo>
                    <a:cubicBezTo>
                      <a:pt x="21502" y="33129"/>
                      <a:pt x="21407" y="32917"/>
                      <a:pt x="21289" y="32751"/>
                    </a:cubicBezTo>
                    <a:cubicBezTo>
                      <a:pt x="21171" y="32562"/>
                      <a:pt x="21100" y="32350"/>
                      <a:pt x="20982" y="32184"/>
                    </a:cubicBezTo>
                    <a:cubicBezTo>
                      <a:pt x="20769" y="31783"/>
                      <a:pt x="20628" y="31405"/>
                      <a:pt x="20439" y="31003"/>
                    </a:cubicBezTo>
                    <a:cubicBezTo>
                      <a:pt x="20108" y="30176"/>
                      <a:pt x="19848" y="29349"/>
                      <a:pt x="19588" y="28475"/>
                    </a:cubicBezTo>
                    <a:cubicBezTo>
                      <a:pt x="19092" y="26797"/>
                      <a:pt x="18666" y="25049"/>
                      <a:pt x="18383" y="23348"/>
                    </a:cubicBezTo>
                    <a:cubicBezTo>
                      <a:pt x="18288" y="22851"/>
                      <a:pt x="18194" y="22379"/>
                      <a:pt x="18147" y="21859"/>
                    </a:cubicBezTo>
                    <a:cubicBezTo>
                      <a:pt x="18099" y="21623"/>
                      <a:pt x="18076" y="21387"/>
                      <a:pt x="18029" y="21150"/>
                    </a:cubicBezTo>
                    <a:cubicBezTo>
                      <a:pt x="17981" y="20890"/>
                      <a:pt x="17934" y="20654"/>
                      <a:pt x="17863" y="20418"/>
                    </a:cubicBezTo>
                    <a:close/>
                    <a:moveTo>
                      <a:pt x="18903" y="24387"/>
                    </a:moveTo>
                    <a:lnTo>
                      <a:pt x="18903" y="24387"/>
                    </a:lnTo>
                    <a:cubicBezTo>
                      <a:pt x="18997" y="24718"/>
                      <a:pt x="19021" y="25002"/>
                      <a:pt x="19092" y="25332"/>
                    </a:cubicBezTo>
                    <a:cubicBezTo>
                      <a:pt x="19139" y="25616"/>
                      <a:pt x="19234" y="25923"/>
                      <a:pt x="19328" y="26206"/>
                    </a:cubicBezTo>
                    <a:cubicBezTo>
                      <a:pt x="19493" y="26797"/>
                      <a:pt x="19682" y="27411"/>
                      <a:pt x="19871" y="28002"/>
                    </a:cubicBezTo>
                    <a:cubicBezTo>
                      <a:pt x="20297" y="29184"/>
                      <a:pt x="20698" y="30365"/>
                      <a:pt x="21218" y="31523"/>
                    </a:cubicBezTo>
                    <a:cubicBezTo>
                      <a:pt x="21478" y="32184"/>
                      <a:pt x="21738" y="32869"/>
                      <a:pt x="22092" y="33484"/>
                    </a:cubicBezTo>
                    <a:cubicBezTo>
                      <a:pt x="22111" y="33496"/>
                      <a:pt x="22135" y="33502"/>
                      <a:pt x="22161" y="33502"/>
                    </a:cubicBezTo>
                    <a:cubicBezTo>
                      <a:pt x="22236" y="33502"/>
                      <a:pt x="22323" y="33453"/>
                      <a:pt x="22305" y="33366"/>
                    </a:cubicBezTo>
                    <a:cubicBezTo>
                      <a:pt x="22092" y="32775"/>
                      <a:pt x="21809" y="32208"/>
                      <a:pt x="21573" y="31641"/>
                    </a:cubicBezTo>
                    <a:cubicBezTo>
                      <a:pt x="21336" y="31050"/>
                      <a:pt x="21100" y="30459"/>
                      <a:pt x="20864" y="29916"/>
                    </a:cubicBezTo>
                    <a:cubicBezTo>
                      <a:pt x="20415" y="28758"/>
                      <a:pt x="19990" y="27577"/>
                      <a:pt x="19612" y="26396"/>
                    </a:cubicBezTo>
                    <a:cubicBezTo>
                      <a:pt x="19493" y="26065"/>
                      <a:pt x="19399" y="25710"/>
                      <a:pt x="19281" y="25380"/>
                    </a:cubicBezTo>
                    <a:cubicBezTo>
                      <a:pt x="19234" y="25214"/>
                      <a:pt x="19163" y="25025"/>
                      <a:pt x="19115" y="24883"/>
                    </a:cubicBezTo>
                    <a:cubicBezTo>
                      <a:pt x="19045" y="24718"/>
                      <a:pt x="18974" y="24553"/>
                      <a:pt x="18903" y="24387"/>
                    </a:cubicBezTo>
                    <a:close/>
                    <a:moveTo>
                      <a:pt x="15241" y="24175"/>
                    </a:moveTo>
                    <a:lnTo>
                      <a:pt x="15241" y="24175"/>
                    </a:lnTo>
                    <a:cubicBezTo>
                      <a:pt x="15146" y="24458"/>
                      <a:pt x="15028" y="24765"/>
                      <a:pt x="14910" y="25096"/>
                    </a:cubicBezTo>
                    <a:cubicBezTo>
                      <a:pt x="14839" y="25380"/>
                      <a:pt x="14744" y="25687"/>
                      <a:pt x="14673" y="25970"/>
                    </a:cubicBezTo>
                    <a:cubicBezTo>
                      <a:pt x="14532" y="26585"/>
                      <a:pt x="14390" y="27175"/>
                      <a:pt x="14272" y="27813"/>
                    </a:cubicBezTo>
                    <a:cubicBezTo>
                      <a:pt x="14036" y="29042"/>
                      <a:pt x="13823" y="30294"/>
                      <a:pt x="13657" y="31523"/>
                    </a:cubicBezTo>
                    <a:cubicBezTo>
                      <a:pt x="13563" y="32231"/>
                      <a:pt x="13445" y="32940"/>
                      <a:pt x="13445" y="33649"/>
                    </a:cubicBezTo>
                    <a:cubicBezTo>
                      <a:pt x="13445" y="33699"/>
                      <a:pt x="13504" y="33729"/>
                      <a:pt x="13563" y="33729"/>
                    </a:cubicBezTo>
                    <a:cubicBezTo>
                      <a:pt x="13617" y="33729"/>
                      <a:pt x="13670" y="33705"/>
                      <a:pt x="13681" y="33649"/>
                    </a:cubicBezTo>
                    <a:cubicBezTo>
                      <a:pt x="13799" y="33035"/>
                      <a:pt x="13823" y="32420"/>
                      <a:pt x="13917" y="31806"/>
                    </a:cubicBezTo>
                    <a:lnTo>
                      <a:pt x="14177" y="29940"/>
                    </a:lnTo>
                    <a:cubicBezTo>
                      <a:pt x="14366" y="28687"/>
                      <a:pt x="14603" y="27482"/>
                      <a:pt x="14862" y="26277"/>
                    </a:cubicBezTo>
                    <a:cubicBezTo>
                      <a:pt x="14910" y="25923"/>
                      <a:pt x="15004" y="25592"/>
                      <a:pt x="15075" y="25238"/>
                    </a:cubicBezTo>
                    <a:cubicBezTo>
                      <a:pt x="15099" y="25049"/>
                      <a:pt x="15146" y="24883"/>
                      <a:pt x="15146" y="24694"/>
                    </a:cubicBezTo>
                    <a:cubicBezTo>
                      <a:pt x="15193" y="24529"/>
                      <a:pt x="15193" y="24340"/>
                      <a:pt x="15241" y="24175"/>
                    </a:cubicBezTo>
                    <a:close/>
                    <a:moveTo>
                      <a:pt x="17621" y="18281"/>
                    </a:moveTo>
                    <a:cubicBezTo>
                      <a:pt x="17614" y="18281"/>
                      <a:pt x="17603" y="18291"/>
                      <a:pt x="17603" y="18291"/>
                    </a:cubicBezTo>
                    <a:cubicBezTo>
                      <a:pt x="17840" y="19355"/>
                      <a:pt x="18076" y="20418"/>
                      <a:pt x="18336" y="21481"/>
                    </a:cubicBezTo>
                    <a:cubicBezTo>
                      <a:pt x="18643" y="22521"/>
                      <a:pt x="18926" y="23560"/>
                      <a:pt x="19281" y="24600"/>
                    </a:cubicBezTo>
                    <a:cubicBezTo>
                      <a:pt x="19966" y="26655"/>
                      <a:pt x="20722" y="28687"/>
                      <a:pt x="21596" y="30696"/>
                    </a:cubicBezTo>
                    <a:cubicBezTo>
                      <a:pt x="21833" y="31263"/>
                      <a:pt x="22092" y="31830"/>
                      <a:pt x="22329" y="32350"/>
                    </a:cubicBezTo>
                    <a:cubicBezTo>
                      <a:pt x="22589" y="32917"/>
                      <a:pt x="22825" y="33484"/>
                      <a:pt x="23156" y="34004"/>
                    </a:cubicBezTo>
                    <a:cubicBezTo>
                      <a:pt x="23205" y="34073"/>
                      <a:pt x="23268" y="34101"/>
                      <a:pt x="23318" y="34101"/>
                    </a:cubicBezTo>
                    <a:cubicBezTo>
                      <a:pt x="23387" y="34101"/>
                      <a:pt x="23433" y="34048"/>
                      <a:pt x="23392" y="33980"/>
                    </a:cubicBezTo>
                    <a:cubicBezTo>
                      <a:pt x="23179" y="33484"/>
                      <a:pt x="22943" y="32988"/>
                      <a:pt x="22707" y="32515"/>
                    </a:cubicBezTo>
                    <a:cubicBezTo>
                      <a:pt x="22470" y="31995"/>
                      <a:pt x="22258" y="31499"/>
                      <a:pt x="22022" y="31003"/>
                    </a:cubicBezTo>
                    <a:cubicBezTo>
                      <a:pt x="21596" y="29987"/>
                      <a:pt x="21171" y="29018"/>
                      <a:pt x="20793" y="27979"/>
                    </a:cubicBezTo>
                    <a:cubicBezTo>
                      <a:pt x="19990" y="25947"/>
                      <a:pt x="19304" y="23915"/>
                      <a:pt x="18666" y="21812"/>
                    </a:cubicBezTo>
                    <a:cubicBezTo>
                      <a:pt x="18477" y="21221"/>
                      <a:pt x="18336" y="20654"/>
                      <a:pt x="18123" y="20063"/>
                    </a:cubicBezTo>
                    <a:cubicBezTo>
                      <a:pt x="17958" y="19473"/>
                      <a:pt x="17769" y="18882"/>
                      <a:pt x="17627" y="18291"/>
                    </a:cubicBezTo>
                    <a:cubicBezTo>
                      <a:pt x="17627" y="18283"/>
                      <a:pt x="17624" y="18281"/>
                      <a:pt x="17621" y="18281"/>
                    </a:cubicBezTo>
                    <a:close/>
                    <a:moveTo>
                      <a:pt x="17143" y="18303"/>
                    </a:moveTo>
                    <a:cubicBezTo>
                      <a:pt x="17137" y="18303"/>
                      <a:pt x="17131" y="18315"/>
                      <a:pt x="17131" y="18339"/>
                    </a:cubicBezTo>
                    <a:cubicBezTo>
                      <a:pt x="16800" y="19355"/>
                      <a:pt x="16446" y="20418"/>
                      <a:pt x="16186" y="21457"/>
                    </a:cubicBezTo>
                    <a:cubicBezTo>
                      <a:pt x="15926" y="22497"/>
                      <a:pt x="15666" y="23560"/>
                      <a:pt x="15453" y="24623"/>
                    </a:cubicBezTo>
                    <a:cubicBezTo>
                      <a:pt x="15004" y="26750"/>
                      <a:pt x="14650" y="28900"/>
                      <a:pt x="14390" y="31050"/>
                    </a:cubicBezTo>
                    <a:cubicBezTo>
                      <a:pt x="14319" y="31641"/>
                      <a:pt x="14248" y="32279"/>
                      <a:pt x="14201" y="32869"/>
                    </a:cubicBezTo>
                    <a:cubicBezTo>
                      <a:pt x="14154" y="33484"/>
                      <a:pt x="14083" y="34074"/>
                      <a:pt x="14083" y="34689"/>
                    </a:cubicBezTo>
                    <a:cubicBezTo>
                      <a:pt x="14112" y="34775"/>
                      <a:pt x="14184" y="34827"/>
                      <a:pt x="14237" y="34827"/>
                    </a:cubicBezTo>
                    <a:cubicBezTo>
                      <a:pt x="14270" y="34827"/>
                      <a:pt x="14295" y="34806"/>
                      <a:pt x="14295" y="34760"/>
                    </a:cubicBezTo>
                    <a:cubicBezTo>
                      <a:pt x="14390" y="34216"/>
                      <a:pt x="14414" y="33649"/>
                      <a:pt x="14484" y="33129"/>
                    </a:cubicBezTo>
                    <a:cubicBezTo>
                      <a:pt x="14532" y="32586"/>
                      <a:pt x="14603" y="32042"/>
                      <a:pt x="14650" y="31499"/>
                    </a:cubicBezTo>
                    <a:cubicBezTo>
                      <a:pt x="14768" y="30436"/>
                      <a:pt x="14910" y="29349"/>
                      <a:pt x="15075" y="28286"/>
                    </a:cubicBezTo>
                    <a:cubicBezTo>
                      <a:pt x="15382" y="26112"/>
                      <a:pt x="15831" y="24009"/>
                      <a:pt x="16304" y="21883"/>
                    </a:cubicBezTo>
                    <a:cubicBezTo>
                      <a:pt x="16446" y="21292"/>
                      <a:pt x="16611" y="20701"/>
                      <a:pt x="16729" y="20134"/>
                    </a:cubicBezTo>
                    <a:cubicBezTo>
                      <a:pt x="16871" y="19544"/>
                      <a:pt x="17013" y="18929"/>
                      <a:pt x="17154" y="18339"/>
                    </a:cubicBezTo>
                    <a:cubicBezTo>
                      <a:pt x="17154" y="18315"/>
                      <a:pt x="17148" y="18303"/>
                      <a:pt x="17143" y="1830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9"/>
              <p:cNvSpPr/>
              <p:nvPr/>
            </p:nvSpPr>
            <p:spPr>
              <a:xfrm>
                <a:off x="680525" y="1862475"/>
                <a:ext cx="752575" cy="752550"/>
              </a:xfrm>
              <a:custGeom>
                <a:avLst/>
                <a:gdLst/>
                <a:ahLst/>
                <a:cxnLst/>
                <a:rect l="l" t="t" r="r" b="b"/>
                <a:pathLst>
                  <a:path w="30103" h="30102" extrusionOk="0">
                    <a:moveTo>
                      <a:pt x="14626" y="1"/>
                    </a:moveTo>
                    <a:cubicBezTo>
                      <a:pt x="14107" y="1"/>
                      <a:pt x="13752" y="379"/>
                      <a:pt x="13587" y="780"/>
                    </a:cubicBezTo>
                    <a:cubicBezTo>
                      <a:pt x="13374" y="1300"/>
                      <a:pt x="13327" y="1820"/>
                      <a:pt x="13280" y="2364"/>
                    </a:cubicBezTo>
                    <a:cubicBezTo>
                      <a:pt x="13280" y="2883"/>
                      <a:pt x="13327" y="3427"/>
                      <a:pt x="13350" y="3923"/>
                    </a:cubicBezTo>
                    <a:cubicBezTo>
                      <a:pt x="13398" y="4419"/>
                      <a:pt x="13469" y="4892"/>
                      <a:pt x="13516" y="5388"/>
                    </a:cubicBezTo>
                    <a:cubicBezTo>
                      <a:pt x="13681" y="6380"/>
                      <a:pt x="13847" y="7325"/>
                      <a:pt x="14059" y="8294"/>
                    </a:cubicBezTo>
                    <a:cubicBezTo>
                      <a:pt x="14272" y="9263"/>
                      <a:pt x="14461" y="10231"/>
                      <a:pt x="14626" y="11224"/>
                    </a:cubicBezTo>
                    <a:cubicBezTo>
                      <a:pt x="14792" y="12192"/>
                      <a:pt x="14910" y="13161"/>
                      <a:pt x="14933" y="14154"/>
                    </a:cubicBezTo>
                    <a:cubicBezTo>
                      <a:pt x="14933" y="14248"/>
                      <a:pt x="14981" y="14343"/>
                      <a:pt x="14981" y="14461"/>
                    </a:cubicBezTo>
                    <a:lnTo>
                      <a:pt x="14981" y="14579"/>
                    </a:lnTo>
                    <a:cubicBezTo>
                      <a:pt x="14674" y="13634"/>
                      <a:pt x="14414" y="12665"/>
                      <a:pt x="14083" y="11720"/>
                    </a:cubicBezTo>
                    <a:cubicBezTo>
                      <a:pt x="13728" y="10657"/>
                      <a:pt x="13350" y="9617"/>
                      <a:pt x="12902" y="8601"/>
                    </a:cubicBezTo>
                    <a:cubicBezTo>
                      <a:pt x="12500" y="7656"/>
                      <a:pt x="12027" y="6687"/>
                      <a:pt x="11460" y="5813"/>
                    </a:cubicBezTo>
                    <a:cubicBezTo>
                      <a:pt x="10917" y="4963"/>
                      <a:pt x="10302" y="4088"/>
                      <a:pt x="9594" y="3356"/>
                    </a:cubicBezTo>
                    <a:cubicBezTo>
                      <a:pt x="9310" y="3025"/>
                      <a:pt x="8956" y="2742"/>
                      <a:pt x="8530" y="2505"/>
                    </a:cubicBezTo>
                    <a:cubicBezTo>
                      <a:pt x="8259" y="2352"/>
                      <a:pt x="7902" y="2175"/>
                      <a:pt x="7565" y="2175"/>
                    </a:cubicBezTo>
                    <a:cubicBezTo>
                      <a:pt x="7432" y="2175"/>
                      <a:pt x="7303" y="2202"/>
                      <a:pt x="7184" y="2269"/>
                    </a:cubicBezTo>
                    <a:cubicBezTo>
                      <a:pt x="6735" y="2482"/>
                      <a:pt x="6617" y="3001"/>
                      <a:pt x="6664" y="3450"/>
                    </a:cubicBezTo>
                    <a:cubicBezTo>
                      <a:pt x="6735" y="3947"/>
                      <a:pt x="6971" y="4443"/>
                      <a:pt x="7207" y="4915"/>
                    </a:cubicBezTo>
                    <a:cubicBezTo>
                      <a:pt x="7444" y="5388"/>
                      <a:pt x="7727" y="5837"/>
                      <a:pt x="8034" y="6262"/>
                    </a:cubicBezTo>
                    <a:cubicBezTo>
                      <a:pt x="8318" y="6664"/>
                      <a:pt x="8625" y="7065"/>
                      <a:pt x="8908" y="7443"/>
                    </a:cubicBezTo>
                    <a:cubicBezTo>
                      <a:pt x="9546" y="8199"/>
                      <a:pt x="10184" y="8932"/>
                      <a:pt x="10846" y="9688"/>
                    </a:cubicBezTo>
                    <a:cubicBezTo>
                      <a:pt x="11484" y="10420"/>
                      <a:pt x="12145" y="11153"/>
                      <a:pt x="12760" y="11933"/>
                    </a:cubicBezTo>
                    <a:cubicBezTo>
                      <a:pt x="13374" y="12665"/>
                      <a:pt x="13965" y="13468"/>
                      <a:pt x="14508" y="14295"/>
                    </a:cubicBezTo>
                    <a:lnTo>
                      <a:pt x="14674" y="14555"/>
                    </a:lnTo>
                    <a:cubicBezTo>
                      <a:pt x="14688" y="14583"/>
                      <a:pt x="14693" y="14611"/>
                      <a:pt x="14706" y="14635"/>
                    </a:cubicBezTo>
                    <a:lnTo>
                      <a:pt x="14706" y="14635"/>
                    </a:lnTo>
                    <a:cubicBezTo>
                      <a:pt x="14008" y="13939"/>
                      <a:pt x="13266" y="13267"/>
                      <a:pt x="12547" y="12594"/>
                    </a:cubicBezTo>
                    <a:cubicBezTo>
                      <a:pt x="11697" y="11862"/>
                      <a:pt x="10846" y="11153"/>
                      <a:pt x="9948" y="10468"/>
                    </a:cubicBezTo>
                    <a:cubicBezTo>
                      <a:pt x="9097" y="9853"/>
                      <a:pt x="8200" y="9286"/>
                      <a:pt x="7302" y="8790"/>
                    </a:cubicBezTo>
                    <a:cubicBezTo>
                      <a:pt x="6404" y="8318"/>
                      <a:pt x="5435" y="7869"/>
                      <a:pt x="4467" y="7609"/>
                    </a:cubicBezTo>
                    <a:cubicBezTo>
                      <a:pt x="4018" y="7491"/>
                      <a:pt x="3569" y="7396"/>
                      <a:pt x="3096" y="7396"/>
                    </a:cubicBezTo>
                    <a:cubicBezTo>
                      <a:pt x="2647" y="7396"/>
                      <a:pt x="2057" y="7467"/>
                      <a:pt x="1797" y="7869"/>
                    </a:cubicBezTo>
                    <a:cubicBezTo>
                      <a:pt x="1560" y="8318"/>
                      <a:pt x="1702" y="8814"/>
                      <a:pt x="1986" y="9168"/>
                    </a:cubicBezTo>
                    <a:cubicBezTo>
                      <a:pt x="2293" y="9593"/>
                      <a:pt x="2742" y="9948"/>
                      <a:pt x="3191" y="10208"/>
                    </a:cubicBezTo>
                    <a:cubicBezTo>
                      <a:pt x="3592" y="10515"/>
                      <a:pt x="4065" y="10751"/>
                      <a:pt x="4537" y="10940"/>
                    </a:cubicBezTo>
                    <a:cubicBezTo>
                      <a:pt x="4986" y="11153"/>
                      <a:pt x="5435" y="11366"/>
                      <a:pt x="5908" y="11531"/>
                    </a:cubicBezTo>
                    <a:cubicBezTo>
                      <a:pt x="6829" y="11933"/>
                      <a:pt x="7727" y="12216"/>
                      <a:pt x="8672" y="12547"/>
                    </a:cubicBezTo>
                    <a:cubicBezTo>
                      <a:pt x="9617" y="12878"/>
                      <a:pt x="10562" y="13161"/>
                      <a:pt x="11484" y="13516"/>
                    </a:cubicBezTo>
                    <a:cubicBezTo>
                      <a:pt x="12405" y="13870"/>
                      <a:pt x="13327" y="14248"/>
                      <a:pt x="14177" y="14697"/>
                    </a:cubicBezTo>
                    <a:cubicBezTo>
                      <a:pt x="14272" y="14768"/>
                      <a:pt x="14390" y="14791"/>
                      <a:pt x="14461" y="14839"/>
                    </a:cubicBezTo>
                    <a:cubicBezTo>
                      <a:pt x="14508" y="14886"/>
                      <a:pt x="14532" y="14886"/>
                      <a:pt x="14555" y="14910"/>
                    </a:cubicBezTo>
                    <a:cubicBezTo>
                      <a:pt x="13587" y="14673"/>
                      <a:pt x="12618" y="14437"/>
                      <a:pt x="11626" y="14224"/>
                    </a:cubicBezTo>
                    <a:cubicBezTo>
                      <a:pt x="10539" y="13988"/>
                      <a:pt x="9452" y="13776"/>
                      <a:pt x="8318" y="13657"/>
                    </a:cubicBezTo>
                    <a:cubicBezTo>
                      <a:pt x="7471" y="13559"/>
                      <a:pt x="6592" y="13510"/>
                      <a:pt x="5720" y="13510"/>
                    </a:cubicBezTo>
                    <a:cubicBezTo>
                      <a:pt x="5546" y="13510"/>
                      <a:pt x="5372" y="13512"/>
                      <a:pt x="5199" y="13516"/>
                    </a:cubicBezTo>
                    <a:cubicBezTo>
                      <a:pt x="4183" y="13539"/>
                      <a:pt x="3167" y="13657"/>
                      <a:pt x="2151" y="13894"/>
                    </a:cubicBezTo>
                    <a:cubicBezTo>
                      <a:pt x="1702" y="14012"/>
                      <a:pt x="1277" y="14177"/>
                      <a:pt x="875" y="14413"/>
                    </a:cubicBezTo>
                    <a:cubicBezTo>
                      <a:pt x="497" y="14650"/>
                      <a:pt x="25" y="15004"/>
                      <a:pt x="1" y="15477"/>
                    </a:cubicBezTo>
                    <a:cubicBezTo>
                      <a:pt x="1" y="15973"/>
                      <a:pt x="379" y="16327"/>
                      <a:pt x="804" y="16493"/>
                    </a:cubicBezTo>
                    <a:cubicBezTo>
                      <a:pt x="1300" y="16705"/>
                      <a:pt x="1820" y="16776"/>
                      <a:pt x="2364" y="16800"/>
                    </a:cubicBezTo>
                    <a:cubicBezTo>
                      <a:pt x="2883" y="16800"/>
                      <a:pt x="3427" y="16776"/>
                      <a:pt x="3923" y="16729"/>
                    </a:cubicBezTo>
                    <a:cubicBezTo>
                      <a:pt x="4419" y="16682"/>
                      <a:pt x="4892" y="16611"/>
                      <a:pt x="5412" y="16564"/>
                    </a:cubicBezTo>
                    <a:cubicBezTo>
                      <a:pt x="6380" y="16422"/>
                      <a:pt x="7325" y="16233"/>
                      <a:pt x="8294" y="16020"/>
                    </a:cubicBezTo>
                    <a:cubicBezTo>
                      <a:pt x="9263" y="15831"/>
                      <a:pt x="10255" y="15618"/>
                      <a:pt x="11224" y="15477"/>
                    </a:cubicBezTo>
                    <a:cubicBezTo>
                      <a:pt x="12193" y="15288"/>
                      <a:pt x="13161" y="15170"/>
                      <a:pt x="14154" y="15146"/>
                    </a:cubicBezTo>
                    <a:cubicBezTo>
                      <a:pt x="14272" y="15146"/>
                      <a:pt x="14343" y="15122"/>
                      <a:pt x="14461" y="15122"/>
                    </a:cubicBezTo>
                    <a:lnTo>
                      <a:pt x="14579" y="15122"/>
                    </a:lnTo>
                    <a:cubicBezTo>
                      <a:pt x="13634" y="15406"/>
                      <a:pt x="12665" y="15689"/>
                      <a:pt x="11720" y="15996"/>
                    </a:cubicBezTo>
                    <a:cubicBezTo>
                      <a:pt x="10657" y="16351"/>
                      <a:pt x="9617" y="16729"/>
                      <a:pt x="8601" y="17178"/>
                    </a:cubicBezTo>
                    <a:cubicBezTo>
                      <a:pt x="7656" y="17603"/>
                      <a:pt x="6711" y="18076"/>
                      <a:pt x="5813" y="18643"/>
                    </a:cubicBezTo>
                    <a:cubicBezTo>
                      <a:pt x="4963" y="19163"/>
                      <a:pt x="4112" y="19777"/>
                      <a:pt x="3356" y="20486"/>
                    </a:cubicBezTo>
                    <a:cubicBezTo>
                      <a:pt x="3049" y="20793"/>
                      <a:pt x="2742" y="21147"/>
                      <a:pt x="2505" y="21549"/>
                    </a:cubicBezTo>
                    <a:cubicBezTo>
                      <a:pt x="2293" y="21927"/>
                      <a:pt x="2033" y="22470"/>
                      <a:pt x="2269" y="22919"/>
                    </a:cubicBezTo>
                    <a:cubicBezTo>
                      <a:pt x="2450" y="23301"/>
                      <a:pt x="2853" y="23426"/>
                      <a:pt x="3245" y="23426"/>
                    </a:cubicBezTo>
                    <a:cubicBezTo>
                      <a:pt x="3314" y="23426"/>
                      <a:pt x="3383" y="23423"/>
                      <a:pt x="3451" y="23415"/>
                    </a:cubicBezTo>
                    <a:cubicBezTo>
                      <a:pt x="3947" y="23345"/>
                      <a:pt x="4467" y="23108"/>
                      <a:pt x="4939" y="22872"/>
                    </a:cubicBezTo>
                    <a:cubicBezTo>
                      <a:pt x="5412" y="22636"/>
                      <a:pt x="5837" y="22352"/>
                      <a:pt x="6262" y="22045"/>
                    </a:cubicBezTo>
                    <a:cubicBezTo>
                      <a:pt x="6664" y="21762"/>
                      <a:pt x="7066" y="21454"/>
                      <a:pt x="7444" y="21171"/>
                    </a:cubicBezTo>
                    <a:cubicBezTo>
                      <a:pt x="8200" y="20557"/>
                      <a:pt x="8956" y="19895"/>
                      <a:pt x="9688" y="19257"/>
                    </a:cubicBezTo>
                    <a:cubicBezTo>
                      <a:pt x="10421" y="18595"/>
                      <a:pt x="11153" y="17958"/>
                      <a:pt x="11933" y="17320"/>
                    </a:cubicBezTo>
                    <a:cubicBezTo>
                      <a:pt x="12665" y="16705"/>
                      <a:pt x="13469" y="16115"/>
                      <a:pt x="14296" y="15595"/>
                    </a:cubicBezTo>
                    <a:lnTo>
                      <a:pt x="14555" y="15406"/>
                    </a:lnTo>
                    <a:cubicBezTo>
                      <a:pt x="14626" y="15382"/>
                      <a:pt x="14650" y="15382"/>
                      <a:pt x="14674" y="15359"/>
                    </a:cubicBezTo>
                    <a:lnTo>
                      <a:pt x="14674" y="15359"/>
                    </a:lnTo>
                    <a:cubicBezTo>
                      <a:pt x="13965" y="16067"/>
                      <a:pt x="13280" y="16800"/>
                      <a:pt x="12618" y="17532"/>
                    </a:cubicBezTo>
                    <a:cubicBezTo>
                      <a:pt x="11862" y="18383"/>
                      <a:pt x="11153" y="19257"/>
                      <a:pt x="10492" y="20131"/>
                    </a:cubicBezTo>
                    <a:cubicBezTo>
                      <a:pt x="9854" y="20982"/>
                      <a:pt x="9310" y="21880"/>
                      <a:pt x="8790" y="22801"/>
                    </a:cubicBezTo>
                    <a:cubicBezTo>
                      <a:pt x="8318" y="23675"/>
                      <a:pt x="7892" y="24644"/>
                      <a:pt x="7609" y="25636"/>
                    </a:cubicBezTo>
                    <a:cubicBezTo>
                      <a:pt x="7491" y="26062"/>
                      <a:pt x="7420" y="26511"/>
                      <a:pt x="7420" y="26983"/>
                    </a:cubicBezTo>
                    <a:cubicBezTo>
                      <a:pt x="7420" y="27432"/>
                      <a:pt x="7467" y="28023"/>
                      <a:pt x="7892" y="28283"/>
                    </a:cubicBezTo>
                    <a:cubicBezTo>
                      <a:pt x="8044" y="28367"/>
                      <a:pt x="8207" y="28403"/>
                      <a:pt x="8371" y="28403"/>
                    </a:cubicBezTo>
                    <a:cubicBezTo>
                      <a:pt x="8667" y="28403"/>
                      <a:pt x="8964" y="28285"/>
                      <a:pt x="9192" y="28117"/>
                    </a:cubicBezTo>
                    <a:cubicBezTo>
                      <a:pt x="9594" y="27787"/>
                      <a:pt x="9948" y="27338"/>
                      <a:pt x="10208" y="26889"/>
                    </a:cubicBezTo>
                    <a:cubicBezTo>
                      <a:pt x="10515" y="26487"/>
                      <a:pt x="10751" y="26014"/>
                      <a:pt x="10964" y="25542"/>
                    </a:cubicBezTo>
                    <a:cubicBezTo>
                      <a:pt x="11153" y="25093"/>
                      <a:pt x="11366" y="24644"/>
                      <a:pt x="11555" y="24172"/>
                    </a:cubicBezTo>
                    <a:cubicBezTo>
                      <a:pt x="11933" y="23274"/>
                      <a:pt x="12216" y="22352"/>
                      <a:pt x="12547" y="21407"/>
                    </a:cubicBezTo>
                    <a:cubicBezTo>
                      <a:pt x="12878" y="20462"/>
                      <a:pt x="13161" y="19517"/>
                      <a:pt x="13516" y="18595"/>
                    </a:cubicBezTo>
                    <a:cubicBezTo>
                      <a:pt x="13870" y="17674"/>
                      <a:pt x="14272" y="16776"/>
                      <a:pt x="14697" y="15902"/>
                    </a:cubicBezTo>
                    <a:cubicBezTo>
                      <a:pt x="14768" y="15831"/>
                      <a:pt x="14792" y="15713"/>
                      <a:pt x="14863" y="15618"/>
                    </a:cubicBezTo>
                    <a:cubicBezTo>
                      <a:pt x="14886" y="15595"/>
                      <a:pt x="14886" y="15548"/>
                      <a:pt x="14910" y="15524"/>
                    </a:cubicBezTo>
                    <a:lnTo>
                      <a:pt x="14910" y="15524"/>
                    </a:lnTo>
                    <a:cubicBezTo>
                      <a:pt x="14674" y="16516"/>
                      <a:pt x="14437" y="17485"/>
                      <a:pt x="14225" y="18454"/>
                    </a:cubicBezTo>
                    <a:cubicBezTo>
                      <a:pt x="13988" y="19541"/>
                      <a:pt x="13799" y="20627"/>
                      <a:pt x="13681" y="21762"/>
                    </a:cubicBezTo>
                    <a:cubicBezTo>
                      <a:pt x="13563" y="22801"/>
                      <a:pt x="13492" y="23864"/>
                      <a:pt x="13516" y="24880"/>
                    </a:cubicBezTo>
                    <a:cubicBezTo>
                      <a:pt x="13563" y="25896"/>
                      <a:pt x="13681" y="26936"/>
                      <a:pt x="13917" y="27928"/>
                    </a:cubicBezTo>
                    <a:cubicBezTo>
                      <a:pt x="14036" y="28377"/>
                      <a:pt x="14177" y="28826"/>
                      <a:pt x="14414" y="29204"/>
                    </a:cubicBezTo>
                    <a:cubicBezTo>
                      <a:pt x="14650" y="29582"/>
                      <a:pt x="15004" y="30055"/>
                      <a:pt x="15477" y="30102"/>
                    </a:cubicBezTo>
                    <a:cubicBezTo>
                      <a:pt x="15973" y="30102"/>
                      <a:pt x="16327" y="29700"/>
                      <a:pt x="16517" y="29299"/>
                    </a:cubicBezTo>
                    <a:cubicBezTo>
                      <a:pt x="16706" y="28802"/>
                      <a:pt x="16776" y="28259"/>
                      <a:pt x="16800" y="27739"/>
                    </a:cubicBezTo>
                    <a:cubicBezTo>
                      <a:pt x="16800" y="27196"/>
                      <a:pt x="16776" y="26652"/>
                      <a:pt x="16753" y="26156"/>
                    </a:cubicBezTo>
                    <a:cubicBezTo>
                      <a:pt x="16682" y="25660"/>
                      <a:pt x="16635" y="25188"/>
                      <a:pt x="16564" y="24691"/>
                    </a:cubicBezTo>
                    <a:cubicBezTo>
                      <a:pt x="16422" y="23699"/>
                      <a:pt x="16233" y="22778"/>
                      <a:pt x="16044" y="21785"/>
                    </a:cubicBezTo>
                    <a:cubicBezTo>
                      <a:pt x="15831" y="20816"/>
                      <a:pt x="15619" y="19848"/>
                      <a:pt x="15477" y="18855"/>
                    </a:cubicBezTo>
                    <a:cubicBezTo>
                      <a:pt x="15288" y="17887"/>
                      <a:pt x="15170" y="16918"/>
                      <a:pt x="15146" y="15949"/>
                    </a:cubicBezTo>
                    <a:cubicBezTo>
                      <a:pt x="15146" y="15831"/>
                      <a:pt x="15122" y="15737"/>
                      <a:pt x="15122" y="15618"/>
                    </a:cubicBezTo>
                    <a:lnTo>
                      <a:pt x="15122" y="15500"/>
                    </a:lnTo>
                    <a:cubicBezTo>
                      <a:pt x="15406" y="16445"/>
                      <a:pt x="15690" y="17414"/>
                      <a:pt x="15997" y="18359"/>
                    </a:cubicBezTo>
                    <a:cubicBezTo>
                      <a:pt x="16351" y="19422"/>
                      <a:pt x="16753" y="20462"/>
                      <a:pt x="17178" y="21502"/>
                    </a:cubicBezTo>
                    <a:cubicBezTo>
                      <a:pt x="17603" y="22447"/>
                      <a:pt x="18076" y="23392"/>
                      <a:pt x="18643" y="24266"/>
                    </a:cubicBezTo>
                    <a:cubicBezTo>
                      <a:pt x="19163" y="25140"/>
                      <a:pt x="19777" y="25991"/>
                      <a:pt x="20486" y="26723"/>
                    </a:cubicBezTo>
                    <a:cubicBezTo>
                      <a:pt x="20793" y="27054"/>
                      <a:pt x="21147" y="27338"/>
                      <a:pt x="21549" y="27574"/>
                    </a:cubicBezTo>
                    <a:cubicBezTo>
                      <a:pt x="21838" y="27727"/>
                      <a:pt x="22187" y="27904"/>
                      <a:pt x="22528" y="27904"/>
                    </a:cubicBezTo>
                    <a:cubicBezTo>
                      <a:pt x="22661" y="27904"/>
                      <a:pt x="22793" y="27877"/>
                      <a:pt x="22920" y="27810"/>
                    </a:cubicBezTo>
                    <a:cubicBezTo>
                      <a:pt x="23368" y="27621"/>
                      <a:pt x="23487" y="27078"/>
                      <a:pt x="23416" y="26629"/>
                    </a:cubicBezTo>
                    <a:cubicBezTo>
                      <a:pt x="23368" y="26133"/>
                      <a:pt x="23132" y="25636"/>
                      <a:pt x="22896" y="25164"/>
                    </a:cubicBezTo>
                    <a:cubicBezTo>
                      <a:pt x="22660" y="24691"/>
                      <a:pt x="22352" y="24242"/>
                      <a:pt x="22069" y="23841"/>
                    </a:cubicBezTo>
                    <a:cubicBezTo>
                      <a:pt x="21762" y="23415"/>
                      <a:pt x="21478" y="23037"/>
                      <a:pt x="21171" y="22659"/>
                    </a:cubicBezTo>
                    <a:cubicBezTo>
                      <a:pt x="20557" y="21880"/>
                      <a:pt x="19895" y="21147"/>
                      <a:pt x="19257" y="20415"/>
                    </a:cubicBezTo>
                    <a:cubicBezTo>
                      <a:pt x="18596" y="19659"/>
                      <a:pt x="17958" y="18926"/>
                      <a:pt x="17343" y="18170"/>
                    </a:cubicBezTo>
                    <a:cubicBezTo>
                      <a:pt x="16706" y="17414"/>
                      <a:pt x="16115" y="16634"/>
                      <a:pt x="15595" y="15807"/>
                    </a:cubicBezTo>
                    <a:lnTo>
                      <a:pt x="15406" y="15524"/>
                    </a:lnTo>
                    <a:cubicBezTo>
                      <a:pt x="15382" y="15477"/>
                      <a:pt x="15382" y="15453"/>
                      <a:pt x="15359" y="15406"/>
                    </a:cubicBezTo>
                    <a:lnTo>
                      <a:pt x="15359" y="15406"/>
                    </a:lnTo>
                    <a:cubicBezTo>
                      <a:pt x="16068" y="16115"/>
                      <a:pt x="16800" y="16800"/>
                      <a:pt x="17532" y="17485"/>
                    </a:cubicBezTo>
                    <a:cubicBezTo>
                      <a:pt x="18383" y="18217"/>
                      <a:pt x="19257" y="18926"/>
                      <a:pt x="20131" y="19611"/>
                    </a:cubicBezTo>
                    <a:cubicBezTo>
                      <a:pt x="21006" y="20226"/>
                      <a:pt x="21880" y="20793"/>
                      <a:pt x="22801" y="21289"/>
                    </a:cubicBezTo>
                    <a:cubicBezTo>
                      <a:pt x="23676" y="21762"/>
                      <a:pt x="24644" y="22210"/>
                      <a:pt x="25637" y="22470"/>
                    </a:cubicBezTo>
                    <a:cubicBezTo>
                      <a:pt x="26062" y="22589"/>
                      <a:pt x="26511" y="22683"/>
                      <a:pt x="26983" y="22683"/>
                    </a:cubicBezTo>
                    <a:cubicBezTo>
                      <a:pt x="27432" y="22683"/>
                      <a:pt x="28023" y="22612"/>
                      <a:pt x="28283" y="22210"/>
                    </a:cubicBezTo>
                    <a:cubicBezTo>
                      <a:pt x="28566" y="21785"/>
                      <a:pt x="28401" y="21289"/>
                      <a:pt x="28118" y="20911"/>
                    </a:cubicBezTo>
                    <a:cubicBezTo>
                      <a:pt x="27787" y="20486"/>
                      <a:pt x="27338" y="20131"/>
                      <a:pt x="26913" y="19871"/>
                    </a:cubicBezTo>
                    <a:cubicBezTo>
                      <a:pt x="26487" y="19588"/>
                      <a:pt x="26015" y="19352"/>
                      <a:pt x="25542" y="19139"/>
                    </a:cubicBezTo>
                    <a:cubicBezTo>
                      <a:pt x="25093" y="18926"/>
                      <a:pt x="24668" y="18714"/>
                      <a:pt x="24195" y="18548"/>
                    </a:cubicBezTo>
                    <a:cubicBezTo>
                      <a:pt x="23274" y="18170"/>
                      <a:pt x="22352" y="17863"/>
                      <a:pt x="21407" y="17532"/>
                    </a:cubicBezTo>
                    <a:cubicBezTo>
                      <a:pt x="20462" y="17225"/>
                      <a:pt x="19517" y="16918"/>
                      <a:pt x="18596" y="16564"/>
                    </a:cubicBezTo>
                    <a:cubicBezTo>
                      <a:pt x="17698" y="16209"/>
                      <a:pt x="16776" y="15831"/>
                      <a:pt x="15926" y="15382"/>
                    </a:cubicBezTo>
                    <a:cubicBezTo>
                      <a:pt x="15831" y="15335"/>
                      <a:pt x="15713" y="15288"/>
                      <a:pt x="15619" y="15240"/>
                    </a:cubicBezTo>
                    <a:cubicBezTo>
                      <a:pt x="15595" y="15217"/>
                      <a:pt x="15571" y="15217"/>
                      <a:pt x="15524" y="15170"/>
                    </a:cubicBezTo>
                    <a:lnTo>
                      <a:pt x="15524" y="15170"/>
                    </a:lnTo>
                    <a:cubicBezTo>
                      <a:pt x="16517" y="15406"/>
                      <a:pt x="17485" y="15642"/>
                      <a:pt x="18454" y="15855"/>
                    </a:cubicBezTo>
                    <a:cubicBezTo>
                      <a:pt x="19541" y="16091"/>
                      <a:pt x="20651" y="16304"/>
                      <a:pt x="21762" y="16422"/>
                    </a:cubicBezTo>
                    <a:cubicBezTo>
                      <a:pt x="22628" y="16520"/>
                      <a:pt x="23511" y="16569"/>
                      <a:pt x="24383" y="16569"/>
                    </a:cubicBezTo>
                    <a:cubicBezTo>
                      <a:pt x="24557" y="16569"/>
                      <a:pt x="24731" y="16567"/>
                      <a:pt x="24904" y="16564"/>
                    </a:cubicBezTo>
                    <a:cubicBezTo>
                      <a:pt x="25897" y="16540"/>
                      <a:pt x="26936" y="16422"/>
                      <a:pt x="27929" y="16185"/>
                    </a:cubicBezTo>
                    <a:cubicBezTo>
                      <a:pt x="28377" y="16067"/>
                      <a:pt x="28826" y="15926"/>
                      <a:pt x="29204" y="15689"/>
                    </a:cubicBezTo>
                    <a:cubicBezTo>
                      <a:pt x="29582" y="15453"/>
                      <a:pt x="30055" y="15099"/>
                      <a:pt x="30102" y="14626"/>
                    </a:cubicBezTo>
                    <a:cubicBezTo>
                      <a:pt x="30102" y="14106"/>
                      <a:pt x="29701" y="13752"/>
                      <a:pt x="29299" y="13586"/>
                    </a:cubicBezTo>
                    <a:cubicBezTo>
                      <a:pt x="28803" y="13374"/>
                      <a:pt x="28259" y="13327"/>
                      <a:pt x="27740" y="13279"/>
                    </a:cubicBezTo>
                    <a:cubicBezTo>
                      <a:pt x="27196" y="13279"/>
                      <a:pt x="26676" y="13327"/>
                      <a:pt x="26156" y="13350"/>
                    </a:cubicBezTo>
                    <a:cubicBezTo>
                      <a:pt x="25660" y="13397"/>
                      <a:pt x="25188" y="13468"/>
                      <a:pt x="24692" y="13516"/>
                    </a:cubicBezTo>
                    <a:cubicBezTo>
                      <a:pt x="23723" y="13681"/>
                      <a:pt x="22778" y="13846"/>
                      <a:pt x="21785" y="14059"/>
                    </a:cubicBezTo>
                    <a:cubicBezTo>
                      <a:pt x="20817" y="14272"/>
                      <a:pt x="19848" y="14461"/>
                      <a:pt x="18879" y="14626"/>
                    </a:cubicBezTo>
                    <a:cubicBezTo>
                      <a:pt x="17887" y="14791"/>
                      <a:pt x="16918" y="14910"/>
                      <a:pt x="15949" y="14933"/>
                    </a:cubicBezTo>
                    <a:cubicBezTo>
                      <a:pt x="15831" y="14933"/>
                      <a:pt x="15737" y="14981"/>
                      <a:pt x="15619" y="14981"/>
                    </a:cubicBezTo>
                    <a:lnTo>
                      <a:pt x="15501" y="14981"/>
                    </a:lnTo>
                    <a:cubicBezTo>
                      <a:pt x="16446" y="14673"/>
                      <a:pt x="17414" y="14413"/>
                      <a:pt x="18359" y="14083"/>
                    </a:cubicBezTo>
                    <a:cubicBezTo>
                      <a:pt x="19423" y="13728"/>
                      <a:pt x="20462" y="13350"/>
                      <a:pt x="21502" y="12901"/>
                    </a:cubicBezTo>
                    <a:cubicBezTo>
                      <a:pt x="22447" y="12500"/>
                      <a:pt x="23392" y="12027"/>
                      <a:pt x="24266" y="11460"/>
                    </a:cubicBezTo>
                    <a:cubicBezTo>
                      <a:pt x="25141" y="10917"/>
                      <a:pt x="25991" y="10302"/>
                      <a:pt x="26724" y="9593"/>
                    </a:cubicBezTo>
                    <a:cubicBezTo>
                      <a:pt x="27054" y="9310"/>
                      <a:pt x="27338" y="8956"/>
                      <a:pt x="27574" y="8530"/>
                    </a:cubicBezTo>
                    <a:cubicBezTo>
                      <a:pt x="27787" y="8152"/>
                      <a:pt x="28047" y="7609"/>
                      <a:pt x="27810" y="7183"/>
                    </a:cubicBezTo>
                    <a:cubicBezTo>
                      <a:pt x="27647" y="6795"/>
                      <a:pt x="27217" y="6654"/>
                      <a:pt x="26813" y="6654"/>
                    </a:cubicBezTo>
                    <a:cubicBezTo>
                      <a:pt x="26751" y="6654"/>
                      <a:pt x="26689" y="6657"/>
                      <a:pt x="26629" y="6664"/>
                    </a:cubicBezTo>
                    <a:cubicBezTo>
                      <a:pt x="26133" y="6735"/>
                      <a:pt x="25637" y="6971"/>
                      <a:pt x="25164" y="7207"/>
                    </a:cubicBezTo>
                    <a:cubicBezTo>
                      <a:pt x="24692" y="7443"/>
                      <a:pt x="24243" y="7727"/>
                      <a:pt x="23841" y="8034"/>
                    </a:cubicBezTo>
                    <a:cubicBezTo>
                      <a:pt x="23416" y="8318"/>
                      <a:pt x="23038" y="8625"/>
                      <a:pt x="22660" y="8908"/>
                    </a:cubicBezTo>
                    <a:cubicBezTo>
                      <a:pt x="21880" y="9546"/>
                      <a:pt x="21147" y="10184"/>
                      <a:pt x="20415" y="10846"/>
                    </a:cubicBezTo>
                    <a:cubicBezTo>
                      <a:pt x="19659" y="11484"/>
                      <a:pt x="18927" y="12145"/>
                      <a:pt x="18170" y="12760"/>
                    </a:cubicBezTo>
                    <a:cubicBezTo>
                      <a:pt x="17414" y="13374"/>
                      <a:pt x="16635" y="13965"/>
                      <a:pt x="15808" y="14508"/>
                    </a:cubicBezTo>
                    <a:lnTo>
                      <a:pt x="15524" y="14673"/>
                    </a:lnTo>
                    <a:cubicBezTo>
                      <a:pt x="15477" y="14697"/>
                      <a:pt x="15453" y="14697"/>
                      <a:pt x="15406" y="14744"/>
                    </a:cubicBezTo>
                    <a:cubicBezTo>
                      <a:pt x="16115" y="14035"/>
                      <a:pt x="16800" y="13279"/>
                      <a:pt x="17485" y="12547"/>
                    </a:cubicBezTo>
                    <a:cubicBezTo>
                      <a:pt x="18218" y="11696"/>
                      <a:pt x="18927" y="10846"/>
                      <a:pt x="19612" y="9948"/>
                    </a:cubicBezTo>
                    <a:cubicBezTo>
                      <a:pt x="20226" y="9097"/>
                      <a:pt x="20793" y="8199"/>
                      <a:pt x="21289" y="7302"/>
                    </a:cubicBezTo>
                    <a:cubicBezTo>
                      <a:pt x="21762" y="6404"/>
                      <a:pt x="22211" y="5435"/>
                      <a:pt x="22471" y="4466"/>
                    </a:cubicBezTo>
                    <a:cubicBezTo>
                      <a:pt x="22589" y="4017"/>
                      <a:pt x="22683" y="3569"/>
                      <a:pt x="22683" y="3096"/>
                    </a:cubicBezTo>
                    <a:cubicBezTo>
                      <a:pt x="22683" y="2647"/>
                      <a:pt x="22612" y="2056"/>
                      <a:pt x="22211" y="1796"/>
                    </a:cubicBezTo>
                    <a:cubicBezTo>
                      <a:pt x="22053" y="1714"/>
                      <a:pt x="21890" y="1677"/>
                      <a:pt x="21729" y="1677"/>
                    </a:cubicBezTo>
                    <a:cubicBezTo>
                      <a:pt x="21431" y="1677"/>
                      <a:pt x="21141" y="1801"/>
                      <a:pt x="20911" y="1985"/>
                    </a:cubicBezTo>
                    <a:cubicBezTo>
                      <a:pt x="20486" y="2293"/>
                      <a:pt x="20131" y="2742"/>
                      <a:pt x="19872" y="3190"/>
                    </a:cubicBezTo>
                    <a:cubicBezTo>
                      <a:pt x="19588" y="3592"/>
                      <a:pt x="19352" y="4065"/>
                      <a:pt x="19139" y="4537"/>
                    </a:cubicBezTo>
                    <a:cubicBezTo>
                      <a:pt x="18927" y="4986"/>
                      <a:pt x="18714" y="5435"/>
                      <a:pt x="18548" y="5908"/>
                    </a:cubicBezTo>
                    <a:cubicBezTo>
                      <a:pt x="18170" y="6829"/>
                      <a:pt x="17863" y="7727"/>
                      <a:pt x="17532" y="8672"/>
                    </a:cubicBezTo>
                    <a:cubicBezTo>
                      <a:pt x="17225" y="9617"/>
                      <a:pt x="16918" y="10562"/>
                      <a:pt x="16564" y="11484"/>
                    </a:cubicBezTo>
                    <a:cubicBezTo>
                      <a:pt x="16209" y="12405"/>
                      <a:pt x="15831" y="13303"/>
                      <a:pt x="15382" y="14177"/>
                    </a:cubicBezTo>
                    <a:cubicBezTo>
                      <a:pt x="15335" y="14248"/>
                      <a:pt x="15288" y="14366"/>
                      <a:pt x="15241" y="14461"/>
                    </a:cubicBezTo>
                    <a:cubicBezTo>
                      <a:pt x="15217" y="14484"/>
                      <a:pt x="15217" y="14532"/>
                      <a:pt x="15170" y="14555"/>
                    </a:cubicBezTo>
                    <a:cubicBezTo>
                      <a:pt x="15406" y="13586"/>
                      <a:pt x="15642" y="12594"/>
                      <a:pt x="15855" y="11625"/>
                    </a:cubicBezTo>
                    <a:cubicBezTo>
                      <a:pt x="16091" y="10539"/>
                      <a:pt x="16304" y="9452"/>
                      <a:pt x="16422" y="8318"/>
                    </a:cubicBezTo>
                    <a:cubicBezTo>
                      <a:pt x="16540" y="7278"/>
                      <a:pt x="16587" y="6215"/>
                      <a:pt x="16564" y="5199"/>
                    </a:cubicBezTo>
                    <a:cubicBezTo>
                      <a:pt x="16540" y="4183"/>
                      <a:pt x="16422" y="3143"/>
                      <a:pt x="16186" y="2151"/>
                    </a:cubicBezTo>
                    <a:cubicBezTo>
                      <a:pt x="16068" y="1702"/>
                      <a:pt x="15926" y="1253"/>
                      <a:pt x="15690" y="875"/>
                    </a:cubicBezTo>
                    <a:cubicBezTo>
                      <a:pt x="15453" y="497"/>
                      <a:pt x="15099" y="24"/>
                      <a:pt x="14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9"/>
              <p:cNvSpPr/>
              <p:nvPr/>
            </p:nvSpPr>
            <p:spPr>
              <a:xfrm>
                <a:off x="1075700" y="2042100"/>
                <a:ext cx="283075" cy="187225"/>
              </a:xfrm>
              <a:custGeom>
                <a:avLst/>
                <a:gdLst/>
                <a:ahLst/>
                <a:cxnLst/>
                <a:rect l="l" t="t" r="r" b="b"/>
                <a:pathLst>
                  <a:path w="11323" h="7489" extrusionOk="0">
                    <a:moveTo>
                      <a:pt x="11222" y="1"/>
                    </a:moveTo>
                    <a:cubicBezTo>
                      <a:pt x="11207" y="1"/>
                      <a:pt x="11191" y="7"/>
                      <a:pt x="11176" y="22"/>
                    </a:cubicBezTo>
                    <a:cubicBezTo>
                      <a:pt x="10822" y="282"/>
                      <a:pt x="10468" y="542"/>
                      <a:pt x="10160" y="825"/>
                    </a:cubicBezTo>
                    <a:cubicBezTo>
                      <a:pt x="9806" y="1085"/>
                      <a:pt x="9452" y="1345"/>
                      <a:pt x="9121" y="1605"/>
                    </a:cubicBezTo>
                    <a:cubicBezTo>
                      <a:pt x="8412" y="2149"/>
                      <a:pt x="7727" y="2645"/>
                      <a:pt x="6994" y="3141"/>
                    </a:cubicBezTo>
                    <a:cubicBezTo>
                      <a:pt x="5553" y="4157"/>
                      <a:pt x="4065" y="5102"/>
                      <a:pt x="2552" y="5976"/>
                    </a:cubicBezTo>
                    <a:cubicBezTo>
                      <a:pt x="2151" y="6212"/>
                      <a:pt x="1702" y="6449"/>
                      <a:pt x="1300" y="6732"/>
                    </a:cubicBezTo>
                    <a:cubicBezTo>
                      <a:pt x="875" y="6992"/>
                      <a:pt x="426" y="7228"/>
                      <a:pt x="1" y="7465"/>
                    </a:cubicBezTo>
                    <a:lnTo>
                      <a:pt x="1" y="7488"/>
                    </a:lnTo>
                    <a:cubicBezTo>
                      <a:pt x="780" y="7110"/>
                      <a:pt x="1584" y="6732"/>
                      <a:pt x="2363" y="6307"/>
                    </a:cubicBezTo>
                    <a:cubicBezTo>
                      <a:pt x="3120" y="5905"/>
                      <a:pt x="3852" y="5456"/>
                      <a:pt x="4608" y="4984"/>
                    </a:cubicBezTo>
                    <a:cubicBezTo>
                      <a:pt x="6097" y="4062"/>
                      <a:pt x="7561" y="3070"/>
                      <a:pt x="8932" y="2030"/>
                    </a:cubicBezTo>
                    <a:lnTo>
                      <a:pt x="10090" y="1133"/>
                    </a:lnTo>
                    <a:cubicBezTo>
                      <a:pt x="10468" y="849"/>
                      <a:pt x="10893" y="518"/>
                      <a:pt x="11247" y="188"/>
                    </a:cubicBezTo>
                    <a:cubicBezTo>
                      <a:pt x="11322" y="94"/>
                      <a:pt x="11279" y="1"/>
                      <a:pt x="112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9"/>
              <p:cNvSpPr/>
              <p:nvPr/>
            </p:nvSpPr>
            <p:spPr>
              <a:xfrm>
                <a:off x="1149550" y="2065500"/>
                <a:ext cx="145250" cy="111850"/>
              </a:xfrm>
              <a:custGeom>
                <a:avLst/>
                <a:gdLst/>
                <a:ahLst/>
                <a:cxnLst/>
                <a:rect l="l" t="t" r="r" b="b"/>
                <a:pathLst>
                  <a:path w="5810" h="4474" extrusionOk="0">
                    <a:moveTo>
                      <a:pt x="5658" y="0"/>
                    </a:moveTo>
                    <a:cubicBezTo>
                      <a:pt x="5631" y="0"/>
                      <a:pt x="5603" y="10"/>
                      <a:pt x="5576" y="31"/>
                    </a:cubicBezTo>
                    <a:cubicBezTo>
                      <a:pt x="4844" y="598"/>
                      <a:pt x="4088" y="1189"/>
                      <a:pt x="3379" y="1732"/>
                    </a:cubicBezTo>
                    <a:cubicBezTo>
                      <a:pt x="2646" y="2299"/>
                      <a:pt x="1938" y="2890"/>
                      <a:pt x="1205" y="3457"/>
                    </a:cubicBezTo>
                    <a:cubicBezTo>
                      <a:pt x="780" y="3764"/>
                      <a:pt x="402" y="4119"/>
                      <a:pt x="0" y="4473"/>
                    </a:cubicBezTo>
                    <a:lnTo>
                      <a:pt x="1134" y="3693"/>
                    </a:lnTo>
                    <a:cubicBezTo>
                      <a:pt x="1536" y="3410"/>
                      <a:pt x="1914" y="3150"/>
                      <a:pt x="2268" y="2866"/>
                    </a:cubicBezTo>
                    <a:lnTo>
                      <a:pt x="4489" y="1165"/>
                    </a:lnTo>
                    <a:lnTo>
                      <a:pt x="5718" y="197"/>
                    </a:lnTo>
                    <a:cubicBezTo>
                      <a:pt x="5809" y="105"/>
                      <a:pt x="5746" y="0"/>
                      <a:pt x="565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9"/>
              <p:cNvSpPr/>
              <p:nvPr/>
            </p:nvSpPr>
            <p:spPr>
              <a:xfrm>
                <a:off x="1114700" y="2080425"/>
                <a:ext cx="239700" cy="134125"/>
              </a:xfrm>
              <a:custGeom>
                <a:avLst/>
                <a:gdLst/>
                <a:ahLst/>
                <a:cxnLst/>
                <a:rect l="l" t="t" r="r" b="b"/>
                <a:pathLst>
                  <a:path w="9588" h="5365" extrusionOk="0">
                    <a:moveTo>
                      <a:pt x="9470" y="0"/>
                    </a:moveTo>
                    <a:cubicBezTo>
                      <a:pt x="9454" y="0"/>
                      <a:pt x="9439" y="8"/>
                      <a:pt x="9427" y="25"/>
                    </a:cubicBezTo>
                    <a:cubicBezTo>
                      <a:pt x="9286" y="143"/>
                      <a:pt x="9144" y="261"/>
                      <a:pt x="9026" y="379"/>
                    </a:cubicBezTo>
                    <a:cubicBezTo>
                      <a:pt x="8908" y="497"/>
                      <a:pt x="8766" y="616"/>
                      <a:pt x="8648" y="734"/>
                    </a:cubicBezTo>
                    <a:cubicBezTo>
                      <a:pt x="8388" y="970"/>
                      <a:pt x="8104" y="1183"/>
                      <a:pt x="7821" y="1348"/>
                    </a:cubicBezTo>
                    <a:cubicBezTo>
                      <a:pt x="7230" y="1773"/>
                      <a:pt x="6639" y="2104"/>
                      <a:pt x="6025" y="2482"/>
                    </a:cubicBezTo>
                    <a:cubicBezTo>
                      <a:pt x="4773" y="3191"/>
                      <a:pt x="3497" y="3829"/>
                      <a:pt x="2197" y="4396"/>
                    </a:cubicBezTo>
                    <a:cubicBezTo>
                      <a:pt x="1843" y="4538"/>
                      <a:pt x="1465" y="4703"/>
                      <a:pt x="1087" y="4868"/>
                    </a:cubicBezTo>
                    <a:cubicBezTo>
                      <a:pt x="898" y="4916"/>
                      <a:pt x="733" y="5010"/>
                      <a:pt x="544" y="5058"/>
                    </a:cubicBezTo>
                    <a:cubicBezTo>
                      <a:pt x="378" y="5152"/>
                      <a:pt x="165" y="5247"/>
                      <a:pt x="0" y="5341"/>
                    </a:cubicBezTo>
                    <a:lnTo>
                      <a:pt x="0" y="5365"/>
                    </a:lnTo>
                    <a:cubicBezTo>
                      <a:pt x="165" y="5341"/>
                      <a:pt x="355" y="5294"/>
                      <a:pt x="520" y="5247"/>
                    </a:cubicBezTo>
                    <a:cubicBezTo>
                      <a:pt x="709" y="5176"/>
                      <a:pt x="851" y="5152"/>
                      <a:pt x="1016" y="5105"/>
                    </a:cubicBezTo>
                    <a:cubicBezTo>
                      <a:pt x="1370" y="4987"/>
                      <a:pt x="1701" y="4868"/>
                      <a:pt x="2056" y="4703"/>
                    </a:cubicBezTo>
                    <a:cubicBezTo>
                      <a:pt x="2741" y="4443"/>
                      <a:pt x="3379" y="4160"/>
                      <a:pt x="4040" y="3853"/>
                    </a:cubicBezTo>
                    <a:cubicBezTo>
                      <a:pt x="5340" y="3238"/>
                      <a:pt x="6569" y="2529"/>
                      <a:pt x="7750" y="1726"/>
                    </a:cubicBezTo>
                    <a:lnTo>
                      <a:pt x="8742" y="1017"/>
                    </a:lnTo>
                    <a:cubicBezTo>
                      <a:pt x="8884" y="899"/>
                      <a:pt x="9026" y="757"/>
                      <a:pt x="9168" y="639"/>
                    </a:cubicBezTo>
                    <a:cubicBezTo>
                      <a:pt x="9333" y="497"/>
                      <a:pt x="9451" y="332"/>
                      <a:pt x="9569" y="167"/>
                    </a:cubicBezTo>
                    <a:cubicBezTo>
                      <a:pt x="9587" y="77"/>
                      <a:pt x="9523" y="0"/>
                      <a:pt x="947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9"/>
              <p:cNvSpPr/>
              <p:nvPr/>
            </p:nvSpPr>
            <p:spPr>
              <a:xfrm>
                <a:off x="1187925" y="2066625"/>
                <a:ext cx="163850" cy="108350"/>
              </a:xfrm>
              <a:custGeom>
                <a:avLst/>
                <a:gdLst/>
                <a:ahLst/>
                <a:cxnLst/>
                <a:rect l="l" t="t" r="r" b="b"/>
                <a:pathLst>
                  <a:path w="6554" h="4334" extrusionOk="0">
                    <a:moveTo>
                      <a:pt x="6443" y="0"/>
                    </a:moveTo>
                    <a:cubicBezTo>
                      <a:pt x="6431" y="0"/>
                      <a:pt x="6418" y="3"/>
                      <a:pt x="6404" y="10"/>
                    </a:cubicBezTo>
                    <a:cubicBezTo>
                      <a:pt x="5979" y="270"/>
                      <a:pt x="5601" y="601"/>
                      <a:pt x="5199" y="908"/>
                    </a:cubicBezTo>
                    <a:lnTo>
                      <a:pt x="3947" y="1782"/>
                    </a:lnTo>
                    <a:cubicBezTo>
                      <a:pt x="3120" y="2349"/>
                      <a:pt x="2293" y="2916"/>
                      <a:pt x="1442" y="3412"/>
                    </a:cubicBezTo>
                    <a:lnTo>
                      <a:pt x="733" y="3861"/>
                    </a:lnTo>
                    <a:cubicBezTo>
                      <a:pt x="615" y="3932"/>
                      <a:pt x="497" y="4003"/>
                      <a:pt x="355" y="4097"/>
                    </a:cubicBezTo>
                    <a:cubicBezTo>
                      <a:pt x="237" y="4168"/>
                      <a:pt x="119" y="4263"/>
                      <a:pt x="1" y="4334"/>
                    </a:cubicBezTo>
                    <a:cubicBezTo>
                      <a:pt x="237" y="4215"/>
                      <a:pt x="473" y="4121"/>
                      <a:pt x="710" y="4003"/>
                    </a:cubicBezTo>
                    <a:cubicBezTo>
                      <a:pt x="899" y="3885"/>
                      <a:pt x="1135" y="3767"/>
                      <a:pt x="1348" y="3648"/>
                    </a:cubicBezTo>
                    <a:cubicBezTo>
                      <a:pt x="1797" y="3389"/>
                      <a:pt x="2245" y="3152"/>
                      <a:pt x="2647" y="2845"/>
                    </a:cubicBezTo>
                    <a:cubicBezTo>
                      <a:pt x="3498" y="2325"/>
                      <a:pt x="4325" y="1758"/>
                      <a:pt x="5152" y="1144"/>
                    </a:cubicBezTo>
                    <a:cubicBezTo>
                      <a:pt x="5624" y="813"/>
                      <a:pt x="6097" y="459"/>
                      <a:pt x="6522" y="81"/>
                    </a:cubicBezTo>
                    <a:cubicBezTo>
                      <a:pt x="6526" y="83"/>
                      <a:pt x="6529" y="83"/>
                      <a:pt x="6531" y="83"/>
                    </a:cubicBezTo>
                    <a:cubicBezTo>
                      <a:pt x="6554" y="83"/>
                      <a:pt x="6510" y="0"/>
                      <a:pt x="6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9"/>
              <p:cNvSpPr/>
              <p:nvPr/>
            </p:nvSpPr>
            <p:spPr>
              <a:xfrm>
                <a:off x="1068025" y="1919000"/>
                <a:ext cx="153825" cy="301725"/>
              </a:xfrm>
              <a:custGeom>
                <a:avLst/>
                <a:gdLst/>
                <a:ahLst/>
                <a:cxnLst/>
                <a:rect l="l" t="t" r="r" b="b"/>
                <a:pathLst>
                  <a:path w="6153" h="12069" extrusionOk="0">
                    <a:moveTo>
                      <a:pt x="6050" y="1"/>
                    </a:moveTo>
                    <a:cubicBezTo>
                      <a:pt x="6029" y="1"/>
                      <a:pt x="6009" y="9"/>
                      <a:pt x="6002" y="32"/>
                    </a:cubicBezTo>
                    <a:cubicBezTo>
                      <a:pt x="5813" y="410"/>
                      <a:pt x="5671" y="835"/>
                      <a:pt x="5506" y="1237"/>
                    </a:cubicBezTo>
                    <a:cubicBezTo>
                      <a:pt x="5317" y="1662"/>
                      <a:pt x="5175" y="2064"/>
                      <a:pt x="4986" y="2465"/>
                    </a:cubicBezTo>
                    <a:cubicBezTo>
                      <a:pt x="4679" y="3245"/>
                      <a:pt x="4324" y="4048"/>
                      <a:pt x="3923" y="4852"/>
                    </a:cubicBezTo>
                    <a:cubicBezTo>
                      <a:pt x="3190" y="6435"/>
                      <a:pt x="2363" y="7970"/>
                      <a:pt x="1513" y="9506"/>
                    </a:cubicBezTo>
                    <a:cubicBezTo>
                      <a:pt x="1276" y="9931"/>
                      <a:pt x="1017" y="10333"/>
                      <a:pt x="780" y="10782"/>
                    </a:cubicBezTo>
                    <a:cubicBezTo>
                      <a:pt x="544" y="11231"/>
                      <a:pt x="260" y="11633"/>
                      <a:pt x="1" y="12058"/>
                    </a:cubicBezTo>
                    <a:cubicBezTo>
                      <a:pt x="1" y="12058"/>
                      <a:pt x="1" y="12068"/>
                      <a:pt x="8" y="12068"/>
                    </a:cubicBezTo>
                    <a:cubicBezTo>
                      <a:pt x="11" y="12068"/>
                      <a:pt x="16" y="12066"/>
                      <a:pt x="24" y="12058"/>
                    </a:cubicBezTo>
                    <a:cubicBezTo>
                      <a:pt x="544" y="11325"/>
                      <a:pt x="1040" y="10617"/>
                      <a:pt x="1489" y="9837"/>
                    </a:cubicBezTo>
                    <a:cubicBezTo>
                      <a:pt x="1914" y="9105"/>
                      <a:pt x="2363" y="8325"/>
                      <a:pt x="2789" y="7569"/>
                    </a:cubicBezTo>
                    <a:cubicBezTo>
                      <a:pt x="3616" y="6033"/>
                      <a:pt x="4372" y="4426"/>
                      <a:pt x="5057" y="2820"/>
                    </a:cubicBezTo>
                    <a:cubicBezTo>
                      <a:pt x="5269" y="2371"/>
                      <a:pt x="5435" y="1898"/>
                      <a:pt x="5624" y="1449"/>
                    </a:cubicBezTo>
                    <a:cubicBezTo>
                      <a:pt x="5789" y="977"/>
                      <a:pt x="6002" y="528"/>
                      <a:pt x="6120" y="55"/>
                    </a:cubicBezTo>
                    <a:cubicBezTo>
                      <a:pt x="6152" y="39"/>
                      <a:pt x="6096" y="1"/>
                      <a:pt x="60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9"/>
              <p:cNvSpPr/>
              <p:nvPr/>
            </p:nvSpPr>
            <p:spPr>
              <a:xfrm>
                <a:off x="1107000" y="1971575"/>
                <a:ext cx="71400" cy="167950"/>
              </a:xfrm>
              <a:custGeom>
                <a:avLst/>
                <a:gdLst/>
                <a:ahLst/>
                <a:cxnLst/>
                <a:rect l="l" t="t" r="r" b="b"/>
                <a:pathLst>
                  <a:path w="2856" h="6718" extrusionOk="0">
                    <a:moveTo>
                      <a:pt x="2724" y="0"/>
                    </a:moveTo>
                    <a:cubicBezTo>
                      <a:pt x="2678" y="0"/>
                      <a:pt x="2628" y="23"/>
                      <a:pt x="2600" y="79"/>
                    </a:cubicBezTo>
                    <a:cubicBezTo>
                      <a:pt x="2246" y="953"/>
                      <a:pt x="1891" y="1804"/>
                      <a:pt x="1584" y="2654"/>
                    </a:cubicBezTo>
                    <a:cubicBezTo>
                      <a:pt x="1230" y="3528"/>
                      <a:pt x="899" y="4379"/>
                      <a:pt x="544" y="5229"/>
                    </a:cubicBezTo>
                    <a:cubicBezTo>
                      <a:pt x="355" y="5726"/>
                      <a:pt x="190" y="6245"/>
                      <a:pt x="1" y="6718"/>
                    </a:cubicBezTo>
                    <a:cubicBezTo>
                      <a:pt x="214" y="6293"/>
                      <a:pt x="426" y="5891"/>
                      <a:pt x="592" y="5442"/>
                    </a:cubicBezTo>
                    <a:cubicBezTo>
                      <a:pt x="804" y="5017"/>
                      <a:pt x="993" y="4592"/>
                      <a:pt x="1159" y="4166"/>
                    </a:cubicBezTo>
                    <a:lnTo>
                      <a:pt x="2222" y="1591"/>
                    </a:lnTo>
                    <a:cubicBezTo>
                      <a:pt x="2435" y="1095"/>
                      <a:pt x="2647" y="622"/>
                      <a:pt x="2813" y="126"/>
                    </a:cubicBezTo>
                    <a:cubicBezTo>
                      <a:pt x="2856" y="54"/>
                      <a:pt x="2794" y="0"/>
                      <a:pt x="27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9"/>
              <p:cNvSpPr/>
              <p:nvPr/>
            </p:nvSpPr>
            <p:spPr>
              <a:xfrm>
                <a:off x="1095200" y="1954450"/>
                <a:ext cx="141775" cy="235875"/>
              </a:xfrm>
              <a:custGeom>
                <a:avLst/>
                <a:gdLst/>
                <a:ahLst/>
                <a:cxnLst/>
                <a:rect l="l" t="t" r="r" b="b"/>
                <a:pathLst>
                  <a:path w="5671" h="9435" extrusionOk="0">
                    <a:moveTo>
                      <a:pt x="5586" y="1"/>
                    </a:moveTo>
                    <a:cubicBezTo>
                      <a:pt x="5551" y="1"/>
                      <a:pt x="5516" y="25"/>
                      <a:pt x="5506" y="79"/>
                    </a:cubicBezTo>
                    <a:cubicBezTo>
                      <a:pt x="5435" y="244"/>
                      <a:pt x="5387" y="386"/>
                      <a:pt x="5340" y="575"/>
                    </a:cubicBezTo>
                    <a:cubicBezTo>
                      <a:pt x="5293" y="740"/>
                      <a:pt x="5269" y="905"/>
                      <a:pt x="5198" y="1071"/>
                    </a:cubicBezTo>
                    <a:cubicBezTo>
                      <a:pt x="5080" y="1402"/>
                      <a:pt x="4939" y="1732"/>
                      <a:pt x="4797" y="2040"/>
                    </a:cubicBezTo>
                    <a:cubicBezTo>
                      <a:pt x="4490" y="2701"/>
                      <a:pt x="4135" y="3315"/>
                      <a:pt x="3781" y="3930"/>
                    </a:cubicBezTo>
                    <a:cubicBezTo>
                      <a:pt x="3072" y="5182"/>
                      <a:pt x="2269" y="6363"/>
                      <a:pt x="1442" y="7521"/>
                    </a:cubicBezTo>
                    <a:cubicBezTo>
                      <a:pt x="1205" y="7828"/>
                      <a:pt x="969" y="8159"/>
                      <a:pt x="709" y="8466"/>
                    </a:cubicBezTo>
                    <a:cubicBezTo>
                      <a:pt x="591" y="8608"/>
                      <a:pt x="473" y="8750"/>
                      <a:pt x="355" y="8939"/>
                    </a:cubicBezTo>
                    <a:cubicBezTo>
                      <a:pt x="237" y="9081"/>
                      <a:pt x="119" y="9246"/>
                      <a:pt x="0" y="9435"/>
                    </a:cubicBezTo>
                    <a:cubicBezTo>
                      <a:pt x="142" y="9317"/>
                      <a:pt x="260" y="9199"/>
                      <a:pt x="426" y="9057"/>
                    </a:cubicBezTo>
                    <a:cubicBezTo>
                      <a:pt x="544" y="8939"/>
                      <a:pt x="662" y="8773"/>
                      <a:pt x="780" y="8655"/>
                    </a:cubicBezTo>
                    <a:cubicBezTo>
                      <a:pt x="1016" y="8395"/>
                      <a:pt x="1253" y="8112"/>
                      <a:pt x="1489" y="7828"/>
                    </a:cubicBezTo>
                    <a:cubicBezTo>
                      <a:pt x="1914" y="7285"/>
                      <a:pt x="2363" y="6694"/>
                      <a:pt x="2788" y="6103"/>
                    </a:cubicBezTo>
                    <a:cubicBezTo>
                      <a:pt x="3568" y="4922"/>
                      <a:pt x="4324" y="3670"/>
                      <a:pt x="4939" y="2370"/>
                    </a:cubicBezTo>
                    <a:cubicBezTo>
                      <a:pt x="5104" y="2016"/>
                      <a:pt x="5293" y="1638"/>
                      <a:pt x="5411" y="1260"/>
                    </a:cubicBezTo>
                    <a:cubicBezTo>
                      <a:pt x="5458" y="1071"/>
                      <a:pt x="5529" y="858"/>
                      <a:pt x="5576" y="693"/>
                    </a:cubicBezTo>
                    <a:cubicBezTo>
                      <a:pt x="5647" y="480"/>
                      <a:pt x="5671" y="315"/>
                      <a:pt x="5671" y="102"/>
                    </a:cubicBezTo>
                    <a:cubicBezTo>
                      <a:pt x="5671" y="37"/>
                      <a:pt x="5628" y="1"/>
                      <a:pt x="55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9"/>
              <p:cNvSpPr/>
              <p:nvPr/>
            </p:nvSpPr>
            <p:spPr>
              <a:xfrm>
                <a:off x="1139500" y="1943900"/>
                <a:ext cx="88625" cy="175550"/>
              </a:xfrm>
              <a:custGeom>
                <a:avLst/>
                <a:gdLst/>
                <a:ahLst/>
                <a:cxnLst/>
                <a:rect l="l" t="t" r="r" b="b"/>
                <a:pathLst>
                  <a:path w="3545" h="7022" extrusionOk="0">
                    <a:moveTo>
                      <a:pt x="3443" y="0"/>
                    </a:moveTo>
                    <a:cubicBezTo>
                      <a:pt x="3414" y="0"/>
                      <a:pt x="3388" y="16"/>
                      <a:pt x="3379" y="52"/>
                    </a:cubicBezTo>
                    <a:cubicBezTo>
                      <a:pt x="3143" y="501"/>
                      <a:pt x="2954" y="973"/>
                      <a:pt x="2788" y="1446"/>
                    </a:cubicBezTo>
                    <a:cubicBezTo>
                      <a:pt x="2576" y="1918"/>
                      <a:pt x="2363" y="2343"/>
                      <a:pt x="2174" y="2816"/>
                    </a:cubicBezTo>
                    <a:cubicBezTo>
                      <a:pt x="1725" y="3737"/>
                      <a:pt x="1276" y="4635"/>
                      <a:pt x="804" y="5510"/>
                    </a:cubicBezTo>
                    <a:cubicBezTo>
                      <a:pt x="662" y="5746"/>
                      <a:pt x="544" y="6006"/>
                      <a:pt x="402" y="6242"/>
                    </a:cubicBezTo>
                    <a:cubicBezTo>
                      <a:pt x="331" y="6360"/>
                      <a:pt x="237" y="6525"/>
                      <a:pt x="189" y="6644"/>
                    </a:cubicBezTo>
                    <a:cubicBezTo>
                      <a:pt x="119" y="6785"/>
                      <a:pt x="71" y="6904"/>
                      <a:pt x="0" y="7022"/>
                    </a:cubicBezTo>
                    <a:cubicBezTo>
                      <a:pt x="166" y="6809"/>
                      <a:pt x="308" y="6596"/>
                      <a:pt x="449" y="6360"/>
                    </a:cubicBezTo>
                    <a:cubicBezTo>
                      <a:pt x="591" y="6171"/>
                      <a:pt x="709" y="5958"/>
                      <a:pt x="827" y="5746"/>
                    </a:cubicBezTo>
                    <a:cubicBezTo>
                      <a:pt x="1111" y="5297"/>
                      <a:pt x="1347" y="4872"/>
                      <a:pt x="1583" y="4423"/>
                    </a:cubicBezTo>
                    <a:cubicBezTo>
                      <a:pt x="2056" y="3525"/>
                      <a:pt x="2481" y="2627"/>
                      <a:pt x="2907" y="1706"/>
                    </a:cubicBezTo>
                    <a:cubicBezTo>
                      <a:pt x="3143" y="1162"/>
                      <a:pt x="3379" y="666"/>
                      <a:pt x="3545" y="99"/>
                    </a:cubicBezTo>
                    <a:cubicBezTo>
                      <a:pt x="3545" y="40"/>
                      <a:pt x="3490" y="0"/>
                      <a:pt x="3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9"/>
              <p:cNvSpPr/>
              <p:nvPr/>
            </p:nvSpPr>
            <p:spPr>
              <a:xfrm>
                <a:off x="1037900" y="1880650"/>
                <a:ext cx="25425" cy="337300"/>
              </a:xfrm>
              <a:custGeom>
                <a:avLst/>
                <a:gdLst/>
                <a:ahLst/>
                <a:cxnLst/>
                <a:rect l="l" t="t" r="r" b="b"/>
                <a:pathLst>
                  <a:path w="1017" h="13492" extrusionOk="0">
                    <a:moveTo>
                      <a:pt x="90" y="0"/>
                    </a:moveTo>
                    <a:cubicBezTo>
                      <a:pt x="54" y="0"/>
                      <a:pt x="1" y="28"/>
                      <a:pt x="1" y="101"/>
                    </a:cubicBezTo>
                    <a:cubicBezTo>
                      <a:pt x="24" y="550"/>
                      <a:pt x="119" y="951"/>
                      <a:pt x="166" y="1400"/>
                    </a:cubicBezTo>
                    <a:cubicBezTo>
                      <a:pt x="237" y="1849"/>
                      <a:pt x="284" y="2274"/>
                      <a:pt x="355" y="2700"/>
                    </a:cubicBezTo>
                    <a:cubicBezTo>
                      <a:pt x="473" y="3550"/>
                      <a:pt x="544" y="4448"/>
                      <a:pt x="615" y="5299"/>
                    </a:cubicBezTo>
                    <a:cubicBezTo>
                      <a:pt x="757" y="7047"/>
                      <a:pt x="827" y="8819"/>
                      <a:pt x="851" y="10544"/>
                    </a:cubicBezTo>
                    <a:lnTo>
                      <a:pt x="851" y="12009"/>
                    </a:lnTo>
                    <a:cubicBezTo>
                      <a:pt x="851" y="12505"/>
                      <a:pt x="851" y="13001"/>
                      <a:pt x="827" y="13474"/>
                    </a:cubicBezTo>
                    <a:cubicBezTo>
                      <a:pt x="827" y="13486"/>
                      <a:pt x="833" y="13492"/>
                      <a:pt x="839" y="13492"/>
                    </a:cubicBezTo>
                    <a:cubicBezTo>
                      <a:pt x="845" y="13492"/>
                      <a:pt x="851" y="13486"/>
                      <a:pt x="851" y="13474"/>
                    </a:cubicBezTo>
                    <a:cubicBezTo>
                      <a:pt x="922" y="12600"/>
                      <a:pt x="969" y="11702"/>
                      <a:pt x="993" y="10828"/>
                    </a:cubicBezTo>
                    <a:cubicBezTo>
                      <a:pt x="1017" y="9953"/>
                      <a:pt x="993" y="9079"/>
                      <a:pt x="969" y="8229"/>
                    </a:cubicBezTo>
                    <a:cubicBezTo>
                      <a:pt x="922" y="6480"/>
                      <a:pt x="804" y="4708"/>
                      <a:pt x="591" y="2960"/>
                    </a:cubicBezTo>
                    <a:cubicBezTo>
                      <a:pt x="520" y="2487"/>
                      <a:pt x="473" y="1991"/>
                      <a:pt x="379" y="1518"/>
                    </a:cubicBezTo>
                    <a:cubicBezTo>
                      <a:pt x="331" y="1022"/>
                      <a:pt x="237" y="550"/>
                      <a:pt x="119" y="30"/>
                    </a:cubicBezTo>
                    <a:cubicBezTo>
                      <a:pt x="128" y="12"/>
                      <a:pt x="112" y="0"/>
                      <a:pt x="9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9"/>
              <p:cNvSpPr/>
              <p:nvPr/>
            </p:nvSpPr>
            <p:spPr>
              <a:xfrm>
                <a:off x="1024850" y="1949050"/>
                <a:ext cx="27250" cy="179850"/>
              </a:xfrm>
              <a:custGeom>
                <a:avLst/>
                <a:gdLst/>
                <a:ahLst/>
                <a:cxnLst/>
                <a:rect l="l" t="t" r="r" b="b"/>
                <a:pathLst>
                  <a:path w="1090" h="7194" extrusionOk="0">
                    <a:moveTo>
                      <a:pt x="112" y="1"/>
                    </a:moveTo>
                    <a:cubicBezTo>
                      <a:pt x="54" y="1"/>
                      <a:pt x="0" y="50"/>
                      <a:pt x="26" y="129"/>
                    </a:cubicBezTo>
                    <a:cubicBezTo>
                      <a:pt x="144" y="1051"/>
                      <a:pt x="286" y="1972"/>
                      <a:pt x="404" y="2894"/>
                    </a:cubicBezTo>
                    <a:cubicBezTo>
                      <a:pt x="546" y="3791"/>
                      <a:pt x="664" y="4713"/>
                      <a:pt x="806" y="5634"/>
                    </a:cubicBezTo>
                    <a:cubicBezTo>
                      <a:pt x="901" y="6154"/>
                      <a:pt x="1019" y="6674"/>
                      <a:pt x="1090" y="7194"/>
                    </a:cubicBezTo>
                    <a:cubicBezTo>
                      <a:pt x="1042" y="6721"/>
                      <a:pt x="1019" y="6272"/>
                      <a:pt x="971" y="5800"/>
                    </a:cubicBezTo>
                    <a:cubicBezTo>
                      <a:pt x="924" y="5327"/>
                      <a:pt x="877" y="4902"/>
                      <a:pt x="806" y="4406"/>
                    </a:cubicBezTo>
                    <a:lnTo>
                      <a:pt x="452" y="1665"/>
                    </a:lnTo>
                    <a:cubicBezTo>
                      <a:pt x="404" y="1145"/>
                      <a:pt x="310" y="602"/>
                      <a:pt x="215" y="106"/>
                    </a:cubicBezTo>
                    <a:cubicBezTo>
                      <a:pt x="205" y="32"/>
                      <a:pt x="157" y="1"/>
                      <a:pt x="11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9"/>
              <p:cNvSpPr/>
              <p:nvPr/>
            </p:nvSpPr>
            <p:spPr>
              <a:xfrm>
                <a:off x="1067425" y="1903325"/>
                <a:ext cx="20700" cy="273425"/>
              </a:xfrm>
              <a:custGeom>
                <a:avLst/>
                <a:gdLst/>
                <a:ahLst/>
                <a:cxnLst/>
                <a:rect l="l" t="t" r="r" b="b"/>
                <a:pathLst>
                  <a:path w="828" h="10937" extrusionOk="0">
                    <a:moveTo>
                      <a:pt x="154" y="1"/>
                    </a:moveTo>
                    <a:cubicBezTo>
                      <a:pt x="92" y="1"/>
                      <a:pt x="32" y="59"/>
                      <a:pt x="48" y="139"/>
                    </a:cubicBezTo>
                    <a:cubicBezTo>
                      <a:pt x="95" y="304"/>
                      <a:pt x="119" y="493"/>
                      <a:pt x="166" y="635"/>
                    </a:cubicBezTo>
                    <a:cubicBezTo>
                      <a:pt x="237" y="824"/>
                      <a:pt x="261" y="989"/>
                      <a:pt x="284" y="1131"/>
                    </a:cubicBezTo>
                    <a:cubicBezTo>
                      <a:pt x="355" y="1486"/>
                      <a:pt x="403" y="1816"/>
                      <a:pt x="450" y="2171"/>
                    </a:cubicBezTo>
                    <a:cubicBezTo>
                      <a:pt x="497" y="2880"/>
                      <a:pt x="521" y="3588"/>
                      <a:pt x="521" y="4297"/>
                    </a:cubicBezTo>
                    <a:cubicBezTo>
                      <a:pt x="521" y="5715"/>
                      <a:pt x="450" y="7133"/>
                      <a:pt x="284" y="8550"/>
                    </a:cubicBezTo>
                    <a:cubicBezTo>
                      <a:pt x="237" y="8928"/>
                      <a:pt x="214" y="9353"/>
                      <a:pt x="143" y="9732"/>
                    </a:cubicBezTo>
                    <a:cubicBezTo>
                      <a:pt x="119" y="9944"/>
                      <a:pt x="95" y="10110"/>
                      <a:pt x="48" y="10322"/>
                    </a:cubicBezTo>
                    <a:cubicBezTo>
                      <a:pt x="25" y="10535"/>
                      <a:pt x="25" y="10747"/>
                      <a:pt x="1" y="10937"/>
                    </a:cubicBezTo>
                    <a:lnTo>
                      <a:pt x="25" y="10937"/>
                    </a:lnTo>
                    <a:cubicBezTo>
                      <a:pt x="95" y="10771"/>
                      <a:pt x="143" y="10582"/>
                      <a:pt x="166" y="10417"/>
                    </a:cubicBezTo>
                    <a:cubicBezTo>
                      <a:pt x="214" y="10228"/>
                      <a:pt x="261" y="10086"/>
                      <a:pt x="284" y="9921"/>
                    </a:cubicBezTo>
                    <a:cubicBezTo>
                      <a:pt x="355" y="9566"/>
                      <a:pt x="450" y="9212"/>
                      <a:pt x="473" y="8857"/>
                    </a:cubicBezTo>
                    <a:cubicBezTo>
                      <a:pt x="592" y="8148"/>
                      <a:pt x="639" y="7392"/>
                      <a:pt x="710" y="6684"/>
                    </a:cubicBezTo>
                    <a:cubicBezTo>
                      <a:pt x="828" y="5266"/>
                      <a:pt x="828" y="3825"/>
                      <a:pt x="733" y="2407"/>
                    </a:cubicBezTo>
                    <a:cubicBezTo>
                      <a:pt x="710" y="2005"/>
                      <a:pt x="686" y="1604"/>
                      <a:pt x="592" y="1202"/>
                    </a:cubicBezTo>
                    <a:cubicBezTo>
                      <a:pt x="568" y="989"/>
                      <a:pt x="497" y="824"/>
                      <a:pt x="473" y="611"/>
                    </a:cubicBezTo>
                    <a:cubicBezTo>
                      <a:pt x="403" y="399"/>
                      <a:pt x="355" y="233"/>
                      <a:pt x="237" y="44"/>
                    </a:cubicBezTo>
                    <a:cubicBezTo>
                      <a:pt x="214" y="14"/>
                      <a:pt x="184" y="1"/>
                      <a:pt x="1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9"/>
              <p:cNvSpPr/>
              <p:nvPr/>
            </p:nvSpPr>
            <p:spPr>
              <a:xfrm>
                <a:off x="1055625" y="1899325"/>
                <a:ext cx="15975" cy="196500"/>
              </a:xfrm>
              <a:custGeom>
                <a:avLst/>
                <a:gdLst/>
                <a:ahLst/>
                <a:cxnLst/>
                <a:rect l="l" t="t" r="r" b="b"/>
                <a:pathLst>
                  <a:path w="639" h="7860" extrusionOk="0">
                    <a:moveTo>
                      <a:pt x="69" y="0"/>
                    </a:moveTo>
                    <a:cubicBezTo>
                      <a:pt x="33" y="0"/>
                      <a:pt x="0" y="30"/>
                      <a:pt x="0" y="86"/>
                    </a:cubicBezTo>
                    <a:cubicBezTo>
                      <a:pt x="24" y="582"/>
                      <a:pt x="118" y="1102"/>
                      <a:pt x="166" y="1598"/>
                    </a:cubicBezTo>
                    <a:cubicBezTo>
                      <a:pt x="237" y="2095"/>
                      <a:pt x="284" y="2591"/>
                      <a:pt x="331" y="3087"/>
                    </a:cubicBezTo>
                    <a:cubicBezTo>
                      <a:pt x="402" y="4103"/>
                      <a:pt x="473" y="5095"/>
                      <a:pt x="473" y="6111"/>
                    </a:cubicBezTo>
                    <a:cubicBezTo>
                      <a:pt x="473" y="6395"/>
                      <a:pt x="473" y="6678"/>
                      <a:pt x="497" y="6962"/>
                    </a:cubicBezTo>
                    <a:cubicBezTo>
                      <a:pt x="497" y="7127"/>
                      <a:pt x="497" y="7269"/>
                      <a:pt x="520" y="7411"/>
                    </a:cubicBezTo>
                    <a:cubicBezTo>
                      <a:pt x="520" y="7552"/>
                      <a:pt x="544" y="7718"/>
                      <a:pt x="544" y="7860"/>
                    </a:cubicBezTo>
                    <a:cubicBezTo>
                      <a:pt x="544" y="7576"/>
                      <a:pt x="615" y="7363"/>
                      <a:pt x="615" y="7080"/>
                    </a:cubicBezTo>
                    <a:cubicBezTo>
                      <a:pt x="615" y="6844"/>
                      <a:pt x="638" y="6584"/>
                      <a:pt x="638" y="6347"/>
                    </a:cubicBezTo>
                    <a:cubicBezTo>
                      <a:pt x="638" y="5851"/>
                      <a:pt x="638" y="5355"/>
                      <a:pt x="615" y="4835"/>
                    </a:cubicBezTo>
                    <a:cubicBezTo>
                      <a:pt x="591" y="3843"/>
                      <a:pt x="497" y="2827"/>
                      <a:pt x="402" y="1835"/>
                    </a:cubicBezTo>
                    <a:cubicBezTo>
                      <a:pt x="355" y="1268"/>
                      <a:pt x="284" y="677"/>
                      <a:pt x="166" y="110"/>
                    </a:cubicBezTo>
                    <a:cubicBezTo>
                      <a:pt x="153" y="36"/>
                      <a:pt x="109" y="0"/>
                      <a:pt x="6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9"/>
              <p:cNvSpPr/>
              <p:nvPr/>
            </p:nvSpPr>
            <p:spPr>
              <a:xfrm>
                <a:off x="862475" y="1937875"/>
                <a:ext cx="187850" cy="282575"/>
              </a:xfrm>
              <a:custGeom>
                <a:avLst/>
                <a:gdLst/>
                <a:ahLst/>
                <a:cxnLst/>
                <a:rect l="l" t="t" r="r" b="b"/>
                <a:pathLst>
                  <a:path w="7514" h="11303" extrusionOk="0">
                    <a:moveTo>
                      <a:pt x="99" y="0"/>
                    </a:moveTo>
                    <a:cubicBezTo>
                      <a:pt x="36" y="0"/>
                      <a:pt x="1" y="57"/>
                      <a:pt x="47" y="104"/>
                    </a:cubicBezTo>
                    <a:cubicBezTo>
                      <a:pt x="307" y="458"/>
                      <a:pt x="567" y="812"/>
                      <a:pt x="851" y="1143"/>
                    </a:cubicBezTo>
                    <a:cubicBezTo>
                      <a:pt x="1111" y="1498"/>
                      <a:pt x="1371" y="1852"/>
                      <a:pt x="1630" y="2183"/>
                    </a:cubicBezTo>
                    <a:cubicBezTo>
                      <a:pt x="2174" y="2892"/>
                      <a:pt x="2670" y="3577"/>
                      <a:pt x="3166" y="4309"/>
                    </a:cubicBezTo>
                    <a:cubicBezTo>
                      <a:pt x="4182" y="5751"/>
                      <a:pt x="5127" y="7239"/>
                      <a:pt x="6002" y="8728"/>
                    </a:cubicBezTo>
                    <a:cubicBezTo>
                      <a:pt x="6238" y="9153"/>
                      <a:pt x="6474" y="9602"/>
                      <a:pt x="6758" y="10003"/>
                    </a:cubicBezTo>
                    <a:cubicBezTo>
                      <a:pt x="7018" y="10429"/>
                      <a:pt x="7254" y="10854"/>
                      <a:pt x="7490" y="11303"/>
                    </a:cubicBezTo>
                    <a:lnTo>
                      <a:pt x="7514" y="11303"/>
                    </a:lnTo>
                    <a:cubicBezTo>
                      <a:pt x="7136" y="10500"/>
                      <a:pt x="6758" y="9720"/>
                      <a:pt x="6332" y="8940"/>
                    </a:cubicBezTo>
                    <a:cubicBezTo>
                      <a:pt x="5931" y="8184"/>
                      <a:pt x="5482" y="7428"/>
                      <a:pt x="5009" y="6696"/>
                    </a:cubicBezTo>
                    <a:cubicBezTo>
                      <a:pt x="4088" y="5183"/>
                      <a:pt x="3095" y="3742"/>
                      <a:pt x="2056" y="2348"/>
                    </a:cubicBezTo>
                    <a:lnTo>
                      <a:pt x="1158" y="1214"/>
                    </a:lnTo>
                    <a:cubicBezTo>
                      <a:pt x="874" y="812"/>
                      <a:pt x="544" y="411"/>
                      <a:pt x="213" y="56"/>
                    </a:cubicBezTo>
                    <a:cubicBezTo>
                      <a:pt x="172" y="16"/>
                      <a:pt x="132" y="0"/>
                      <a:pt x="9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9"/>
              <p:cNvSpPr/>
              <p:nvPr/>
            </p:nvSpPr>
            <p:spPr>
              <a:xfrm>
                <a:off x="885400" y="2002025"/>
                <a:ext cx="112350" cy="144600"/>
              </a:xfrm>
              <a:custGeom>
                <a:avLst/>
                <a:gdLst/>
                <a:ahLst/>
                <a:cxnLst/>
                <a:rect l="l" t="t" r="r" b="b"/>
                <a:pathLst>
                  <a:path w="4494" h="5784" extrusionOk="0">
                    <a:moveTo>
                      <a:pt x="132" y="1"/>
                    </a:moveTo>
                    <a:cubicBezTo>
                      <a:pt x="60" y="1"/>
                      <a:pt x="1" y="122"/>
                      <a:pt x="52" y="207"/>
                    </a:cubicBezTo>
                    <a:cubicBezTo>
                      <a:pt x="595" y="940"/>
                      <a:pt x="1186" y="1672"/>
                      <a:pt x="1753" y="2381"/>
                    </a:cubicBezTo>
                    <a:cubicBezTo>
                      <a:pt x="2320" y="3137"/>
                      <a:pt x="2911" y="3846"/>
                      <a:pt x="3478" y="4579"/>
                    </a:cubicBezTo>
                    <a:cubicBezTo>
                      <a:pt x="3785" y="4980"/>
                      <a:pt x="4139" y="5382"/>
                      <a:pt x="4494" y="5784"/>
                    </a:cubicBezTo>
                    <a:lnTo>
                      <a:pt x="3691" y="4626"/>
                    </a:lnTo>
                    <a:cubicBezTo>
                      <a:pt x="3431" y="4248"/>
                      <a:pt x="3171" y="3870"/>
                      <a:pt x="2887" y="3515"/>
                    </a:cubicBezTo>
                    <a:lnTo>
                      <a:pt x="1186" y="1294"/>
                    </a:lnTo>
                    <a:lnTo>
                      <a:pt x="217" y="66"/>
                    </a:lnTo>
                    <a:cubicBezTo>
                      <a:pt x="191" y="19"/>
                      <a:pt x="161" y="1"/>
                      <a:pt x="13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9"/>
              <p:cNvSpPr/>
              <p:nvPr/>
            </p:nvSpPr>
            <p:spPr>
              <a:xfrm>
                <a:off x="900050" y="1941675"/>
                <a:ext cx="134925" cy="239800"/>
              </a:xfrm>
              <a:custGeom>
                <a:avLst/>
                <a:gdLst/>
                <a:ahLst/>
                <a:cxnLst/>
                <a:rect l="l" t="t" r="r" b="b"/>
                <a:pathLst>
                  <a:path w="5397" h="9592" extrusionOk="0">
                    <a:moveTo>
                      <a:pt x="127" y="1"/>
                    </a:moveTo>
                    <a:cubicBezTo>
                      <a:pt x="47" y="1"/>
                      <a:pt x="1" y="90"/>
                      <a:pt x="57" y="164"/>
                    </a:cubicBezTo>
                    <a:cubicBezTo>
                      <a:pt x="175" y="282"/>
                      <a:pt x="293" y="424"/>
                      <a:pt x="411" y="542"/>
                    </a:cubicBezTo>
                    <a:cubicBezTo>
                      <a:pt x="529" y="660"/>
                      <a:pt x="647" y="826"/>
                      <a:pt x="765" y="920"/>
                    </a:cubicBezTo>
                    <a:cubicBezTo>
                      <a:pt x="1002" y="1204"/>
                      <a:pt x="1191" y="1464"/>
                      <a:pt x="1380" y="1747"/>
                    </a:cubicBezTo>
                    <a:cubicBezTo>
                      <a:pt x="1781" y="2338"/>
                      <a:pt x="2136" y="2929"/>
                      <a:pt x="2490" y="3567"/>
                    </a:cubicBezTo>
                    <a:cubicBezTo>
                      <a:pt x="3199" y="4795"/>
                      <a:pt x="3861" y="6071"/>
                      <a:pt x="4428" y="7371"/>
                    </a:cubicBezTo>
                    <a:cubicBezTo>
                      <a:pt x="4569" y="7725"/>
                      <a:pt x="4735" y="8103"/>
                      <a:pt x="4877" y="8481"/>
                    </a:cubicBezTo>
                    <a:cubicBezTo>
                      <a:pt x="4947" y="8670"/>
                      <a:pt x="5042" y="8835"/>
                      <a:pt x="5089" y="9024"/>
                    </a:cubicBezTo>
                    <a:cubicBezTo>
                      <a:pt x="5184" y="9190"/>
                      <a:pt x="5278" y="9403"/>
                      <a:pt x="5373" y="9592"/>
                    </a:cubicBezTo>
                    <a:lnTo>
                      <a:pt x="5396" y="9592"/>
                    </a:lnTo>
                    <a:cubicBezTo>
                      <a:pt x="5373" y="9403"/>
                      <a:pt x="5326" y="9237"/>
                      <a:pt x="5278" y="9048"/>
                    </a:cubicBezTo>
                    <a:cubicBezTo>
                      <a:pt x="5207" y="8883"/>
                      <a:pt x="5184" y="8741"/>
                      <a:pt x="5113" y="8552"/>
                    </a:cubicBezTo>
                    <a:cubicBezTo>
                      <a:pt x="4995" y="8198"/>
                      <a:pt x="4877" y="7867"/>
                      <a:pt x="4735" y="7512"/>
                    </a:cubicBezTo>
                    <a:cubicBezTo>
                      <a:pt x="4475" y="6851"/>
                      <a:pt x="4168" y="6189"/>
                      <a:pt x="3884" y="5528"/>
                    </a:cubicBezTo>
                    <a:cubicBezTo>
                      <a:pt x="3270" y="4228"/>
                      <a:pt x="2561" y="3000"/>
                      <a:pt x="1758" y="1818"/>
                    </a:cubicBezTo>
                    <a:lnTo>
                      <a:pt x="1049" y="849"/>
                    </a:lnTo>
                    <a:cubicBezTo>
                      <a:pt x="931" y="684"/>
                      <a:pt x="789" y="542"/>
                      <a:pt x="671" y="401"/>
                    </a:cubicBezTo>
                    <a:cubicBezTo>
                      <a:pt x="506" y="259"/>
                      <a:pt x="364" y="141"/>
                      <a:pt x="198" y="22"/>
                    </a:cubicBezTo>
                    <a:cubicBezTo>
                      <a:pt x="173" y="7"/>
                      <a:pt x="149" y="1"/>
                      <a:pt x="12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9"/>
              <p:cNvSpPr/>
              <p:nvPr/>
            </p:nvSpPr>
            <p:spPr>
              <a:xfrm>
                <a:off x="886975" y="1944550"/>
                <a:ext cx="109000" cy="163675"/>
              </a:xfrm>
              <a:custGeom>
                <a:avLst/>
                <a:gdLst/>
                <a:ahLst/>
                <a:cxnLst/>
                <a:rect l="l" t="t" r="r" b="b"/>
                <a:pathLst>
                  <a:path w="4360" h="6547" extrusionOk="0">
                    <a:moveTo>
                      <a:pt x="90" y="1"/>
                    </a:moveTo>
                    <a:cubicBezTo>
                      <a:pt x="59" y="1"/>
                      <a:pt x="0" y="72"/>
                      <a:pt x="36" y="144"/>
                    </a:cubicBezTo>
                    <a:cubicBezTo>
                      <a:pt x="296" y="545"/>
                      <a:pt x="627" y="947"/>
                      <a:pt x="934" y="1349"/>
                    </a:cubicBezTo>
                    <a:lnTo>
                      <a:pt x="1808" y="2601"/>
                    </a:lnTo>
                    <a:cubicBezTo>
                      <a:pt x="2375" y="3404"/>
                      <a:pt x="2942" y="4231"/>
                      <a:pt x="3439" y="5105"/>
                    </a:cubicBezTo>
                    <a:lnTo>
                      <a:pt x="3887" y="5814"/>
                    </a:lnTo>
                    <a:cubicBezTo>
                      <a:pt x="3958" y="5932"/>
                      <a:pt x="4029" y="6051"/>
                      <a:pt x="4124" y="6192"/>
                    </a:cubicBezTo>
                    <a:cubicBezTo>
                      <a:pt x="4195" y="6310"/>
                      <a:pt x="4289" y="6429"/>
                      <a:pt x="4360" y="6547"/>
                    </a:cubicBezTo>
                    <a:cubicBezTo>
                      <a:pt x="4218" y="6310"/>
                      <a:pt x="4147" y="6074"/>
                      <a:pt x="4029" y="5838"/>
                    </a:cubicBezTo>
                    <a:cubicBezTo>
                      <a:pt x="3911" y="5625"/>
                      <a:pt x="3793" y="5389"/>
                      <a:pt x="3675" y="5176"/>
                    </a:cubicBezTo>
                    <a:cubicBezTo>
                      <a:pt x="3415" y="4751"/>
                      <a:pt x="3179" y="4302"/>
                      <a:pt x="2871" y="3877"/>
                    </a:cubicBezTo>
                    <a:cubicBezTo>
                      <a:pt x="2352" y="3026"/>
                      <a:pt x="1785" y="2199"/>
                      <a:pt x="1170" y="1372"/>
                    </a:cubicBezTo>
                    <a:cubicBezTo>
                      <a:pt x="839" y="900"/>
                      <a:pt x="485" y="427"/>
                      <a:pt x="107" y="26"/>
                    </a:cubicBezTo>
                    <a:cubicBezTo>
                      <a:pt x="107" y="8"/>
                      <a:pt x="100" y="1"/>
                      <a:pt x="9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9"/>
              <p:cNvSpPr/>
              <p:nvPr/>
            </p:nvSpPr>
            <p:spPr>
              <a:xfrm>
                <a:off x="739400" y="2074575"/>
                <a:ext cx="302650" cy="153575"/>
              </a:xfrm>
              <a:custGeom>
                <a:avLst/>
                <a:gdLst/>
                <a:ahLst/>
                <a:cxnLst/>
                <a:rect l="l" t="t" r="r" b="b"/>
                <a:pathLst>
                  <a:path w="12106" h="6143" extrusionOk="0">
                    <a:moveTo>
                      <a:pt x="50" y="1"/>
                    </a:moveTo>
                    <a:cubicBezTo>
                      <a:pt x="17" y="1"/>
                      <a:pt x="0" y="85"/>
                      <a:pt x="56" y="141"/>
                    </a:cubicBezTo>
                    <a:cubicBezTo>
                      <a:pt x="434" y="306"/>
                      <a:pt x="859" y="472"/>
                      <a:pt x="1261" y="637"/>
                    </a:cubicBezTo>
                    <a:cubicBezTo>
                      <a:pt x="1686" y="826"/>
                      <a:pt x="2088" y="968"/>
                      <a:pt x="2490" y="1133"/>
                    </a:cubicBezTo>
                    <a:cubicBezTo>
                      <a:pt x="3269" y="1464"/>
                      <a:pt x="4073" y="1818"/>
                      <a:pt x="4876" y="2196"/>
                    </a:cubicBezTo>
                    <a:cubicBezTo>
                      <a:pt x="6459" y="2952"/>
                      <a:pt x="7995" y="3779"/>
                      <a:pt x="9531" y="4630"/>
                    </a:cubicBezTo>
                    <a:cubicBezTo>
                      <a:pt x="9956" y="4866"/>
                      <a:pt x="10357" y="5126"/>
                      <a:pt x="10806" y="5362"/>
                    </a:cubicBezTo>
                    <a:cubicBezTo>
                      <a:pt x="11255" y="5599"/>
                      <a:pt x="11657" y="5859"/>
                      <a:pt x="12082" y="6142"/>
                    </a:cubicBezTo>
                    <a:cubicBezTo>
                      <a:pt x="12082" y="6142"/>
                      <a:pt x="12106" y="6142"/>
                      <a:pt x="12082" y="6095"/>
                    </a:cubicBezTo>
                    <a:cubicBezTo>
                      <a:pt x="11350" y="5599"/>
                      <a:pt x="10641" y="5102"/>
                      <a:pt x="9861" y="4654"/>
                    </a:cubicBezTo>
                    <a:cubicBezTo>
                      <a:pt x="9129" y="4205"/>
                      <a:pt x="8349" y="3779"/>
                      <a:pt x="7593" y="3354"/>
                    </a:cubicBezTo>
                    <a:cubicBezTo>
                      <a:pt x="6057" y="2527"/>
                      <a:pt x="4451" y="1747"/>
                      <a:pt x="2844" y="1086"/>
                    </a:cubicBezTo>
                    <a:cubicBezTo>
                      <a:pt x="2395" y="873"/>
                      <a:pt x="1923" y="708"/>
                      <a:pt x="1474" y="519"/>
                    </a:cubicBezTo>
                    <a:cubicBezTo>
                      <a:pt x="1001" y="353"/>
                      <a:pt x="552" y="141"/>
                      <a:pt x="80" y="23"/>
                    </a:cubicBezTo>
                    <a:cubicBezTo>
                      <a:pt x="69" y="7"/>
                      <a:pt x="59" y="1"/>
                      <a:pt x="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9"/>
              <p:cNvSpPr/>
              <p:nvPr/>
            </p:nvSpPr>
            <p:spPr>
              <a:xfrm>
                <a:off x="791475" y="2118275"/>
                <a:ext cx="167900" cy="70300"/>
              </a:xfrm>
              <a:custGeom>
                <a:avLst/>
                <a:gdLst/>
                <a:ahLst/>
                <a:cxnLst/>
                <a:rect l="l" t="t" r="r" b="b"/>
                <a:pathLst>
                  <a:path w="6716" h="2812" extrusionOk="0">
                    <a:moveTo>
                      <a:pt x="103" y="1"/>
                    </a:moveTo>
                    <a:cubicBezTo>
                      <a:pt x="34" y="1"/>
                      <a:pt x="1" y="173"/>
                      <a:pt x="99" y="212"/>
                    </a:cubicBezTo>
                    <a:cubicBezTo>
                      <a:pt x="974" y="566"/>
                      <a:pt x="1824" y="921"/>
                      <a:pt x="2675" y="1252"/>
                    </a:cubicBezTo>
                    <a:cubicBezTo>
                      <a:pt x="3525" y="1606"/>
                      <a:pt x="4400" y="1937"/>
                      <a:pt x="5250" y="2291"/>
                    </a:cubicBezTo>
                    <a:cubicBezTo>
                      <a:pt x="5746" y="2457"/>
                      <a:pt x="6243" y="2646"/>
                      <a:pt x="6715" y="2811"/>
                    </a:cubicBezTo>
                    <a:cubicBezTo>
                      <a:pt x="6313" y="2622"/>
                      <a:pt x="5888" y="2409"/>
                      <a:pt x="5463" y="2220"/>
                    </a:cubicBezTo>
                    <a:cubicBezTo>
                      <a:pt x="5038" y="2031"/>
                      <a:pt x="4589" y="1842"/>
                      <a:pt x="4187" y="1677"/>
                    </a:cubicBezTo>
                    <a:lnTo>
                      <a:pt x="1612" y="614"/>
                    </a:lnTo>
                    <a:cubicBezTo>
                      <a:pt x="1115" y="401"/>
                      <a:pt x="643" y="188"/>
                      <a:pt x="147" y="23"/>
                    </a:cubicBezTo>
                    <a:cubicBezTo>
                      <a:pt x="131" y="8"/>
                      <a:pt x="116" y="1"/>
                      <a:pt x="10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9"/>
              <p:cNvSpPr/>
              <p:nvPr/>
            </p:nvSpPr>
            <p:spPr>
              <a:xfrm>
                <a:off x="773875" y="2058600"/>
                <a:ext cx="236875" cy="141775"/>
              </a:xfrm>
              <a:custGeom>
                <a:avLst/>
                <a:gdLst/>
                <a:ahLst/>
                <a:cxnLst/>
                <a:rect l="l" t="t" r="r" b="b"/>
                <a:pathLst>
                  <a:path w="9475" h="5671" extrusionOk="0">
                    <a:moveTo>
                      <a:pt x="165" y="0"/>
                    </a:moveTo>
                    <a:cubicBezTo>
                      <a:pt x="47" y="0"/>
                      <a:pt x="0" y="165"/>
                      <a:pt x="95" y="189"/>
                    </a:cubicBezTo>
                    <a:cubicBezTo>
                      <a:pt x="284" y="236"/>
                      <a:pt x="425" y="307"/>
                      <a:pt x="614" y="331"/>
                    </a:cubicBezTo>
                    <a:cubicBezTo>
                      <a:pt x="780" y="402"/>
                      <a:pt x="922" y="425"/>
                      <a:pt x="1111" y="473"/>
                    </a:cubicBezTo>
                    <a:cubicBezTo>
                      <a:pt x="1441" y="591"/>
                      <a:pt x="1748" y="756"/>
                      <a:pt x="2079" y="898"/>
                    </a:cubicBezTo>
                    <a:cubicBezTo>
                      <a:pt x="2741" y="1181"/>
                      <a:pt x="3355" y="1536"/>
                      <a:pt x="3969" y="1890"/>
                    </a:cubicBezTo>
                    <a:cubicBezTo>
                      <a:pt x="5222" y="2599"/>
                      <a:pt x="6403" y="3402"/>
                      <a:pt x="7537" y="4229"/>
                    </a:cubicBezTo>
                    <a:cubicBezTo>
                      <a:pt x="7868" y="4466"/>
                      <a:pt x="8199" y="4702"/>
                      <a:pt x="8482" y="4962"/>
                    </a:cubicBezTo>
                    <a:cubicBezTo>
                      <a:pt x="8648" y="5080"/>
                      <a:pt x="8789" y="5198"/>
                      <a:pt x="8955" y="5316"/>
                    </a:cubicBezTo>
                    <a:cubicBezTo>
                      <a:pt x="9120" y="5434"/>
                      <a:pt x="9286" y="5552"/>
                      <a:pt x="9475" y="5671"/>
                    </a:cubicBezTo>
                    <a:cubicBezTo>
                      <a:pt x="9357" y="5529"/>
                      <a:pt x="9238" y="5411"/>
                      <a:pt x="9073" y="5269"/>
                    </a:cubicBezTo>
                    <a:cubicBezTo>
                      <a:pt x="8955" y="5151"/>
                      <a:pt x="8813" y="5033"/>
                      <a:pt x="8695" y="4915"/>
                    </a:cubicBezTo>
                    <a:cubicBezTo>
                      <a:pt x="8435" y="4678"/>
                      <a:pt x="8128" y="4442"/>
                      <a:pt x="7868" y="4206"/>
                    </a:cubicBezTo>
                    <a:cubicBezTo>
                      <a:pt x="7301" y="3757"/>
                      <a:pt x="6710" y="3308"/>
                      <a:pt x="6120" y="2906"/>
                    </a:cubicBezTo>
                    <a:cubicBezTo>
                      <a:pt x="4938" y="2103"/>
                      <a:pt x="3710" y="1370"/>
                      <a:pt x="2410" y="756"/>
                    </a:cubicBezTo>
                    <a:cubicBezTo>
                      <a:pt x="2056" y="567"/>
                      <a:pt x="1678" y="425"/>
                      <a:pt x="1323" y="284"/>
                    </a:cubicBezTo>
                    <a:cubicBezTo>
                      <a:pt x="1134" y="213"/>
                      <a:pt x="922" y="165"/>
                      <a:pt x="756" y="95"/>
                    </a:cubicBezTo>
                    <a:cubicBezTo>
                      <a:pt x="544" y="47"/>
                      <a:pt x="378" y="0"/>
                      <a:pt x="16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9"/>
              <p:cNvSpPr/>
              <p:nvPr/>
            </p:nvSpPr>
            <p:spPr>
              <a:xfrm>
                <a:off x="763450" y="2067375"/>
                <a:ext cx="177000" cy="88700"/>
              </a:xfrm>
              <a:custGeom>
                <a:avLst/>
                <a:gdLst/>
                <a:ahLst/>
                <a:cxnLst/>
                <a:rect l="l" t="t" r="r" b="b"/>
                <a:pathLst>
                  <a:path w="7080" h="3548" extrusionOk="0">
                    <a:moveTo>
                      <a:pt x="141" y="1"/>
                    </a:moveTo>
                    <a:cubicBezTo>
                      <a:pt x="73" y="1"/>
                      <a:pt x="1" y="127"/>
                      <a:pt x="110" y="192"/>
                    </a:cubicBezTo>
                    <a:cubicBezTo>
                      <a:pt x="559" y="429"/>
                      <a:pt x="1008" y="594"/>
                      <a:pt x="1504" y="783"/>
                    </a:cubicBezTo>
                    <a:cubicBezTo>
                      <a:pt x="1976" y="996"/>
                      <a:pt x="2402" y="1185"/>
                      <a:pt x="2874" y="1397"/>
                    </a:cubicBezTo>
                    <a:cubicBezTo>
                      <a:pt x="3796" y="1846"/>
                      <a:pt x="4694" y="2295"/>
                      <a:pt x="5568" y="2768"/>
                    </a:cubicBezTo>
                    <a:cubicBezTo>
                      <a:pt x="5804" y="2910"/>
                      <a:pt x="6064" y="3028"/>
                      <a:pt x="6300" y="3170"/>
                    </a:cubicBezTo>
                    <a:cubicBezTo>
                      <a:pt x="6418" y="3240"/>
                      <a:pt x="6584" y="3311"/>
                      <a:pt x="6702" y="3382"/>
                    </a:cubicBezTo>
                    <a:cubicBezTo>
                      <a:pt x="6844" y="3429"/>
                      <a:pt x="6962" y="3500"/>
                      <a:pt x="7080" y="3548"/>
                    </a:cubicBezTo>
                    <a:cubicBezTo>
                      <a:pt x="6867" y="3406"/>
                      <a:pt x="6655" y="3264"/>
                      <a:pt x="6418" y="3122"/>
                    </a:cubicBezTo>
                    <a:cubicBezTo>
                      <a:pt x="6206" y="2957"/>
                      <a:pt x="6017" y="2839"/>
                      <a:pt x="5804" y="2721"/>
                    </a:cubicBezTo>
                    <a:cubicBezTo>
                      <a:pt x="5355" y="2461"/>
                      <a:pt x="4930" y="2224"/>
                      <a:pt x="4481" y="1988"/>
                    </a:cubicBezTo>
                    <a:cubicBezTo>
                      <a:pt x="3583" y="1516"/>
                      <a:pt x="2685" y="1067"/>
                      <a:pt x="1764" y="665"/>
                    </a:cubicBezTo>
                    <a:cubicBezTo>
                      <a:pt x="1220" y="429"/>
                      <a:pt x="724" y="192"/>
                      <a:pt x="157" y="3"/>
                    </a:cubicBezTo>
                    <a:cubicBezTo>
                      <a:pt x="152" y="2"/>
                      <a:pt x="146" y="1"/>
                      <a:pt x="14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9"/>
              <p:cNvSpPr/>
              <p:nvPr/>
            </p:nvSpPr>
            <p:spPr>
              <a:xfrm>
                <a:off x="701225" y="2232000"/>
                <a:ext cx="337300" cy="25750"/>
              </a:xfrm>
              <a:custGeom>
                <a:avLst/>
                <a:gdLst/>
                <a:ahLst/>
                <a:cxnLst/>
                <a:rect l="l" t="t" r="r" b="b"/>
                <a:pathLst>
                  <a:path w="13492" h="1030" extrusionOk="0">
                    <a:moveTo>
                      <a:pt x="10045" y="1"/>
                    </a:moveTo>
                    <a:cubicBezTo>
                      <a:pt x="9435" y="1"/>
                      <a:pt x="8817" y="17"/>
                      <a:pt x="8199" y="34"/>
                    </a:cubicBezTo>
                    <a:cubicBezTo>
                      <a:pt x="6474" y="105"/>
                      <a:pt x="4702" y="223"/>
                      <a:pt x="2953" y="436"/>
                    </a:cubicBezTo>
                    <a:cubicBezTo>
                      <a:pt x="2481" y="483"/>
                      <a:pt x="1985" y="554"/>
                      <a:pt x="1512" y="625"/>
                    </a:cubicBezTo>
                    <a:cubicBezTo>
                      <a:pt x="992" y="696"/>
                      <a:pt x="520" y="790"/>
                      <a:pt x="24" y="908"/>
                    </a:cubicBezTo>
                    <a:cubicBezTo>
                      <a:pt x="2" y="908"/>
                      <a:pt x="0" y="1029"/>
                      <a:pt x="74" y="1029"/>
                    </a:cubicBezTo>
                    <a:cubicBezTo>
                      <a:pt x="80" y="1029"/>
                      <a:pt x="87" y="1028"/>
                      <a:pt x="94" y="1026"/>
                    </a:cubicBezTo>
                    <a:cubicBezTo>
                      <a:pt x="520" y="979"/>
                      <a:pt x="945" y="908"/>
                      <a:pt x="1394" y="837"/>
                    </a:cubicBezTo>
                    <a:cubicBezTo>
                      <a:pt x="1819" y="790"/>
                      <a:pt x="2268" y="719"/>
                      <a:pt x="2693" y="672"/>
                    </a:cubicBezTo>
                    <a:cubicBezTo>
                      <a:pt x="3544" y="554"/>
                      <a:pt x="4418" y="459"/>
                      <a:pt x="5292" y="389"/>
                    </a:cubicBezTo>
                    <a:cubicBezTo>
                      <a:pt x="7017" y="247"/>
                      <a:pt x="8789" y="200"/>
                      <a:pt x="10538" y="152"/>
                    </a:cubicBezTo>
                    <a:lnTo>
                      <a:pt x="11979" y="152"/>
                    </a:lnTo>
                    <a:cubicBezTo>
                      <a:pt x="12499" y="152"/>
                      <a:pt x="12995" y="152"/>
                      <a:pt x="13468" y="200"/>
                    </a:cubicBezTo>
                    <a:cubicBezTo>
                      <a:pt x="13491" y="200"/>
                      <a:pt x="13491" y="152"/>
                      <a:pt x="13468" y="152"/>
                    </a:cubicBezTo>
                    <a:cubicBezTo>
                      <a:pt x="12570" y="105"/>
                      <a:pt x="11695" y="34"/>
                      <a:pt x="10798" y="10"/>
                    </a:cubicBezTo>
                    <a:cubicBezTo>
                      <a:pt x="10548" y="4"/>
                      <a:pt x="10297" y="1"/>
                      <a:pt x="1004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9"/>
              <p:cNvSpPr/>
              <p:nvPr/>
            </p:nvSpPr>
            <p:spPr>
              <a:xfrm>
                <a:off x="767375" y="2244075"/>
                <a:ext cx="181950" cy="26600"/>
              </a:xfrm>
              <a:custGeom>
                <a:avLst/>
                <a:gdLst/>
                <a:ahLst/>
                <a:cxnLst/>
                <a:rect l="l" t="t" r="r" b="b"/>
                <a:pathLst>
                  <a:path w="7278" h="1064" extrusionOk="0">
                    <a:moveTo>
                      <a:pt x="7277" y="0"/>
                    </a:moveTo>
                    <a:lnTo>
                      <a:pt x="7277" y="0"/>
                    </a:lnTo>
                    <a:cubicBezTo>
                      <a:pt x="6805" y="24"/>
                      <a:pt x="6356" y="71"/>
                      <a:pt x="5883" y="118"/>
                    </a:cubicBezTo>
                    <a:cubicBezTo>
                      <a:pt x="5411" y="142"/>
                      <a:pt x="4962" y="213"/>
                      <a:pt x="4489" y="260"/>
                    </a:cubicBezTo>
                    <a:lnTo>
                      <a:pt x="1749" y="614"/>
                    </a:lnTo>
                    <a:cubicBezTo>
                      <a:pt x="1229" y="685"/>
                      <a:pt x="685" y="780"/>
                      <a:pt x="189" y="851"/>
                    </a:cubicBezTo>
                    <a:cubicBezTo>
                      <a:pt x="0" y="851"/>
                      <a:pt x="71" y="1063"/>
                      <a:pt x="213" y="1063"/>
                    </a:cubicBezTo>
                    <a:cubicBezTo>
                      <a:pt x="1134" y="945"/>
                      <a:pt x="2056" y="803"/>
                      <a:pt x="2954" y="685"/>
                    </a:cubicBezTo>
                    <a:cubicBezTo>
                      <a:pt x="3875" y="543"/>
                      <a:pt x="4797" y="425"/>
                      <a:pt x="5718" y="260"/>
                    </a:cubicBezTo>
                    <a:cubicBezTo>
                      <a:pt x="6238" y="189"/>
                      <a:pt x="6734" y="71"/>
                      <a:pt x="727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9"/>
              <p:cNvSpPr/>
              <p:nvPr/>
            </p:nvSpPr>
            <p:spPr>
              <a:xfrm>
                <a:off x="723275" y="2208700"/>
                <a:ext cx="273900" cy="20025"/>
              </a:xfrm>
              <a:custGeom>
                <a:avLst/>
                <a:gdLst/>
                <a:ahLst/>
                <a:cxnLst/>
                <a:rect l="l" t="t" r="r" b="b"/>
                <a:pathLst>
                  <a:path w="10956" h="801" extrusionOk="0">
                    <a:moveTo>
                      <a:pt x="4445" y="0"/>
                    </a:moveTo>
                    <a:cubicBezTo>
                      <a:pt x="3770" y="0"/>
                      <a:pt x="3095" y="24"/>
                      <a:pt x="2426" y="68"/>
                    </a:cubicBezTo>
                    <a:cubicBezTo>
                      <a:pt x="2000" y="92"/>
                      <a:pt x="1622" y="116"/>
                      <a:pt x="1221" y="210"/>
                    </a:cubicBezTo>
                    <a:cubicBezTo>
                      <a:pt x="1008" y="234"/>
                      <a:pt x="819" y="305"/>
                      <a:pt x="630" y="328"/>
                    </a:cubicBezTo>
                    <a:cubicBezTo>
                      <a:pt x="417" y="375"/>
                      <a:pt x="228" y="446"/>
                      <a:pt x="63" y="564"/>
                    </a:cubicBezTo>
                    <a:cubicBezTo>
                      <a:pt x="1" y="606"/>
                      <a:pt x="48" y="738"/>
                      <a:pt x="124" y="738"/>
                    </a:cubicBezTo>
                    <a:cubicBezTo>
                      <a:pt x="135" y="738"/>
                      <a:pt x="146" y="736"/>
                      <a:pt x="158" y="730"/>
                    </a:cubicBezTo>
                    <a:cubicBezTo>
                      <a:pt x="323" y="706"/>
                      <a:pt x="512" y="683"/>
                      <a:pt x="654" y="612"/>
                    </a:cubicBezTo>
                    <a:cubicBezTo>
                      <a:pt x="819" y="564"/>
                      <a:pt x="1008" y="541"/>
                      <a:pt x="1150" y="494"/>
                    </a:cubicBezTo>
                    <a:cubicBezTo>
                      <a:pt x="1504" y="446"/>
                      <a:pt x="1835" y="375"/>
                      <a:pt x="2189" y="352"/>
                    </a:cubicBezTo>
                    <a:cubicBezTo>
                      <a:pt x="2898" y="305"/>
                      <a:pt x="3607" y="257"/>
                      <a:pt x="4316" y="257"/>
                    </a:cubicBezTo>
                    <a:cubicBezTo>
                      <a:pt x="5734" y="257"/>
                      <a:pt x="7151" y="352"/>
                      <a:pt x="8569" y="494"/>
                    </a:cubicBezTo>
                    <a:cubicBezTo>
                      <a:pt x="8947" y="564"/>
                      <a:pt x="9372" y="588"/>
                      <a:pt x="9750" y="659"/>
                    </a:cubicBezTo>
                    <a:cubicBezTo>
                      <a:pt x="9963" y="683"/>
                      <a:pt x="10128" y="706"/>
                      <a:pt x="10341" y="730"/>
                    </a:cubicBezTo>
                    <a:cubicBezTo>
                      <a:pt x="10554" y="753"/>
                      <a:pt x="10743" y="753"/>
                      <a:pt x="10955" y="801"/>
                    </a:cubicBezTo>
                    <a:lnTo>
                      <a:pt x="10955" y="777"/>
                    </a:lnTo>
                    <a:cubicBezTo>
                      <a:pt x="10790" y="706"/>
                      <a:pt x="10601" y="659"/>
                      <a:pt x="10435" y="612"/>
                    </a:cubicBezTo>
                    <a:cubicBezTo>
                      <a:pt x="10246" y="588"/>
                      <a:pt x="10105" y="541"/>
                      <a:pt x="9916" y="494"/>
                    </a:cubicBezTo>
                    <a:cubicBezTo>
                      <a:pt x="9561" y="446"/>
                      <a:pt x="9207" y="352"/>
                      <a:pt x="8852" y="328"/>
                    </a:cubicBezTo>
                    <a:cubicBezTo>
                      <a:pt x="8144" y="210"/>
                      <a:pt x="7411" y="139"/>
                      <a:pt x="6702" y="92"/>
                    </a:cubicBezTo>
                    <a:cubicBezTo>
                      <a:pt x="5954" y="30"/>
                      <a:pt x="5199" y="0"/>
                      <a:pt x="44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9"/>
              <p:cNvSpPr/>
              <p:nvPr/>
            </p:nvSpPr>
            <p:spPr>
              <a:xfrm>
                <a:off x="719525" y="2223975"/>
                <a:ext cx="196725" cy="16575"/>
              </a:xfrm>
              <a:custGeom>
                <a:avLst/>
                <a:gdLst/>
                <a:ahLst/>
                <a:cxnLst/>
                <a:rect l="l" t="t" r="r" b="b"/>
                <a:pathLst>
                  <a:path w="7869" h="663" extrusionOk="0">
                    <a:moveTo>
                      <a:pt x="6356" y="1"/>
                    </a:moveTo>
                    <a:cubicBezTo>
                      <a:pt x="5860" y="1"/>
                      <a:pt x="5340" y="1"/>
                      <a:pt x="4844" y="48"/>
                    </a:cubicBezTo>
                    <a:cubicBezTo>
                      <a:pt x="3852" y="72"/>
                      <a:pt x="2836" y="166"/>
                      <a:pt x="1843" y="237"/>
                    </a:cubicBezTo>
                    <a:cubicBezTo>
                      <a:pt x="1276" y="308"/>
                      <a:pt x="686" y="355"/>
                      <a:pt x="118" y="473"/>
                    </a:cubicBezTo>
                    <a:cubicBezTo>
                      <a:pt x="0" y="473"/>
                      <a:pt x="0" y="662"/>
                      <a:pt x="95" y="662"/>
                    </a:cubicBezTo>
                    <a:cubicBezTo>
                      <a:pt x="591" y="639"/>
                      <a:pt x="1087" y="544"/>
                      <a:pt x="1583" y="473"/>
                    </a:cubicBezTo>
                    <a:cubicBezTo>
                      <a:pt x="2103" y="426"/>
                      <a:pt x="2599" y="355"/>
                      <a:pt x="3096" y="331"/>
                    </a:cubicBezTo>
                    <a:cubicBezTo>
                      <a:pt x="4112" y="237"/>
                      <a:pt x="5104" y="190"/>
                      <a:pt x="6120" y="190"/>
                    </a:cubicBezTo>
                    <a:cubicBezTo>
                      <a:pt x="6403" y="190"/>
                      <a:pt x="6687" y="190"/>
                      <a:pt x="6970" y="166"/>
                    </a:cubicBezTo>
                    <a:cubicBezTo>
                      <a:pt x="7112" y="166"/>
                      <a:pt x="7278" y="166"/>
                      <a:pt x="7419" y="119"/>
                    </a:cubicBezTo>
                    <a:cubicBezTo>
                      <a:pt x="7561" y="119"/>
                      <a:pt x="7703" y="95"/>
                      <a:pt x="7868" y="95"/>
                    </a:cubicBezTo>
                    <a:cubicBezTo>
                      <a:pt x="7585" y="95"/>
                      <a:pt x="7348" y="48"/>
                      <a:pt x="7089" y="48"/>
                    </a:cubicBezTo>
                    <a:cubicBezTo>
                      <a:pt x="6852" y="48"/>
                      <a:pt x="6592" y="1"/>
                      <a:pt x="635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9"/>
              <p:cNvSpPr/>
              <p:nvPr/>
            </p:nvSpPr>
            <p:spPr>
              <a:xfrm>
                <a:off x="757600" y="2245825"/>
                <a:ext cx="283275" cy="186950"/>
              </a:xfrm>
              <a:custGeom>
                <a:avLst/>
                <a:gdLst/>
                <a:ahLst/>
                <a:cxnLst/>
                <a:rect l="l" t="t" r="r" b="b"/>
                <a:pathLst>
                  <a:path w="11331" h="7478" extrusionOk="0">
                    <a:moveTo>
                      <a:pt x="11331" y="1"/>
                    </a:moveTo>
                    <a:cubicBezTo>
                      <a:pt x="10527" y="379"/>
                      <a:pt x="9724" y="757"/>
                      <a:pt x="8968" y="1182"/>
                    </a:cubicBezTo>
                    <a:cubicBezTo>
                      <a:pt x="8188" y="1584"/>
                      <a:pt x="7456" y="2033"/>
                      <a:pt x="6723" y="2505"/>
                    </a:cubicBezTo>
                    <a:cubicBezTo>
                      <a:pt x="5211" y="3427"/>
                      <a:pt x="3770" y="4419"/>
                      <a:pt x="2376" y="5459"/>
                    </a:cubicBezTo>
                    <a:lnTo>
                      <a:pt x="1218" y="6333"/>
                    </a:lnTo>
                    <a:cubicBezTo>
                      <a:pt x="840" y="6640"/>
                      <a:pt x="438" y="6971"/>
                      <a:pt x="60" y="7278"/>
                    </a:cubicBezTo>
                    <a:cubicBezTo>
                      <a:pt x="0" y="7378"/>
                      <a:pt x="42" y="7478"/>
                      <a:pt x="99" y="7478"/>
                    </a:cubicBezTo>
                    <a:cubicBezTo>
                      <a:pt x="109" y="7478"/>
                      <a:pt x="120" y="7474"/>
                      <a:pt x="131" y="7467"/>
                    </a:cubicBezTo>
                    <a:cubicBezTo>
                      <a:pt x="486" y="7184"/>
                      <a:pt x="840" y="6924"/>
                      <a:pt x="1171" y="6664"/>
                    </a:cubicBezTo>
                    <a:cubicBezTo>
                      <a:pt x="1525" y="6404"/>
                      <a:pt x="1880" y="6120"/>
                      <a:pt x="2210" y="5860"/>
                    </a:cubicBezTo>
                    <a:cubicBezTo>
                      <a:pt x="2919" y="5341"/>
                      <a:pt x="3581" y="4845"/>
                      <a:pt x="4337" y="4325"/>
                    </a:cubicBezTo>
                    <a:cubicBezTo>
                      <a:pt x="5778" y="3332"/>
                      <a:pt x="7243" y="2387"/>
                      <a:pt x="8755" y="1489"/>
                    </a:cubicBezTo>
                    <a:cubicBezTo>
                      <a:pt x="9181" y="1253"/>
                      <a:pt x="9606" y="1017"/>
                      <a:pt x="10031" y="757"/>
                    </a:cubicBezTo>
                    <a:cubicBezTo>
                      <a:pt x="10433" y="497"/>
                      <a:pt x="10882" y="261"/>
                      <a:pt x="11331" y="25"/>
                    </a:cubicBezTo>
                    <a:lnTo>
                      <a:pt x="11331"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9"/>
              <p:cNvSpPr/>
              <p:nvPr/>
            </p:nvSpPr>
            <p:spPr>
              <a:xfrm>
                <a:off x="821100" y="2297225"/>
                <a:ext cx="145950" cy="112300"/>
              </a:xfrm>
              <a:custGeom>
                <a:avLst/>
                <a:gdLst/>
                <a:ahLst/>
                <a:cxnLst/>
                <a:rect l="l" t="t" r="r" b="b"/>
                <a:pathLst>
                  <a:path w="5838" h="4492" extrusionOk="0">
                    <a:moveTo>
                      <a:pt x="5837" y="0"/>
                    </a:moveTo>
                    <a:lnTo>
                      <a:pt x="4679" y="804"/>
                    </a:lnTo>
                    <a:cubicBezTo>
                      <a:pt x="4301" y="1064"/>
                      <a:pt x="3923" y="1324"/>
                      <a:pt x="3569" y="1631"/>
                    </a:cubicBezTo>
                    <a:lnTo>
                      <a:pt x="1348" y="3308"/>
                    </a:lnTo>
                    <a:lnTo>
                      <a:pt x="96" y="4277"/>
                    </a:lnTo>
                    <a:cubicBezTo>
                      <a:pt x="0" y="4353"/>
                      <a:pt x="90" y="4492"/>
                      <a:pt x="191" y="4492"/>
                    </a:cubicBezTo>
                    <a:cubicBezTo>
                      <a:pt x="214" y="4492"/>
                      <a:pt x="239" y="4484"/>
                      <a:pt x="261" y="4466"/>
                    </a:cubicBezTo>
                    <a:cubicBezTo>
                      <a:pt x="994" y="3899"/>
                      <a:pt x="1726" y="3308"/>
                      <a:pt x="2435" y="2741"/>
                    </a:cubicBezTo>
                    <a:cubicBezTo>
                      <a:pt x="3167" y="2174"/>
                      <a:pt x="3876" y="1584"/>
                      <a:pt x="4632" y="1040"/>
                    </a:cubicBezTo>
                    <a:cubicBezTo>
                      <a:pt x="5034" y="709"/>
                      <a:pt x="5412" y="355"/>
                      <a:pt x="58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9"/>
              <p:cNvSpPr/>
              <p:nvPr/>
            </p:nvSpPr>
            <p:spPr>
              <a:xfrm>
                <a:off x="761700" y="2260600"/>
                <a:ext cx="240200" cy="133900"/>
              </a:xfrm>
              <a:custGeom>
                <a:avLst/>
                <a:gdLst/>
                <a:ahLst/>
                <a:cxnLst/>
                <a:rect l="l" t="t" r="r" b="b"/>
                <a:pathLst>
                  <a:path w="9608" h="5356" extrusionOk="0">
                    <a:moveTo>
                      <a:pt x="9607" y="1"/>
                    </a:moveTo>
                    <a:cubicBezTo>
                      <a:pt x="9418" y="24"/>
                      <a:pt x="9229" y="48"/>
                      <a:pt x="9064" y="119"/>
                    </a:cubicBezTo>
                    <a:cubicBezTo>
                      <a:pt x="8898" y="166"/>
                      <a:pt x="8733" y="190"/>
                      <a:pt x="8568" y="260"/>
                    </a:cubicBezTo>
                    <a:cubicBezTo>
                      <a:pt x="8213" y="379"/>
                      <a:pt x="7882" y="497"/>
                      <a:pt x="7528" y="639"/>
                    </a:cubicBezTo>
                    <a:cubicBezTo>
                      <a:pt x="6843" y="898"/>
                      <a:pt x="6205" y="1206"/>
                      <a:pt x="5543" y="1489"/>
                    </a:cubicBezTo>
                    <a:cubicBezTo>
                      <a:pt x="4244" y="2127"/>
                      <a:pt x="3015" y="2836"/>
                      <a:pt x="1834" y="3616"/>
                    </a:cubicBezTo>
                    <a:lnTo>
                      <a:pt x="865" y="4324"/>
                    </a:lnTo>
                    <a:cubicBezTo>
                      <a:pt x="700" y="4443"/>
                      <a:pt x="558" y="4608"/>
                      <a:pt x="416" y="4726"/>
                    </a:cubicBezTo>
                    <a:cubicBezTo>
                      <a:pt x="274" y="4868"/>
                      <a:pt x="133" y="5010"/>
                      <a:pt x="38" y="5199"/>
                    </a:cubicBezTo>
                    <a:cubicBezTo>
                      <a:pt x="1" y="5291"/>
                      <a:pt x="66" y="5355"/>
                      <a:pt x="130" y="5355"/>
                    </a:cubicBezTo>
                    <a:cubicBezTo>
                      <a:pt x="147" y="5355"/>
                      <a:pt x="165" y="5350"/>
                      <a:pt x="180" y="5340"/>
                    </a:cubicBezTo>
                    <a:cubicBezTo>
                      <a:pt x="298" y="5222"/>
                      <a:pt x="440" y="5104"/>
                      <a:pt x="558" y="4986"/>
                    </a:cubicBezTo>
                    <a:cubicBezTo>
                      <a:pt x="676" y="4868"/>
                      <a:pt x="818" y="4750"/>
                      <a:pt x="936" y="4632"/>
                    </a:cubicBezTo>
                    <a:cubicBezTo>
                      <a:pt x="1220" y="4395"/>
                      <a:pt x="1479" y="4183"/>
                      <a:pt x="1763" y="4017"/>
                    </a:cubicBezTo>
                    <a:cubicBezTo>
                      <a:pt x="2354" y="3592"/>
                      <a:pt x="2944" y="3238"/>
                      <a:pt x="3559" y="2883"/>
                    </a:cubicBezTo>
                    <a:cubicBezTo>
                      <a:pt x="4811" y="2174"/>
                      <a:pt x="6087" y="1536"/>
                      <a:pt x="7386" y="969"/>
                    </a:cubicBezTo>
                    <a:cubicBezTo>
                      <a:pt x="7741" y="828"/>
                      <a:pt x="8119" y="639"/>
                      <a:pt x="8497" y="497"/>
                    </a:cubicBezTo>
                    <a:cubicBezTo>
                      <a:pt x="8686" y="426"/>
                      <a:pt x="8851" y="355"/>
                      <a:pt x="9040" y="284"/>
                    </a:cubicBezTo>
                    <a:cubicBezTo>
                      <a:pt x="9206" y="190"/>
                      <a:pt x="9418" y="119"/>
                      <a:pt x="9607" y="24"/>
                    </a:cubicBezTo>
                    <a:lnTo>
                      <a:pt x="9607"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9"/>
              <p:cNvSpPr/>
              <p:nvPr/>
            </p:nvSpPr>
            <p:spPr>
              <a:xfrm>
                <a:off x="764275" y="2300175"/>
                <a:ext cx="164375" cy="108375"/>
              </a:xfrm>
              <a:custGeom>
                <a:avLst/>
                <a:gdLst/>
                <a:ahLst/>
                <a:cxnLst/>
                <a:rect l="l" t="t" r="r" b="b"/>
                <a:pathLst>
                  <a:path w="6575" h="4335" extrusionOk="0">
                    <a:moveTo>
                      <a:pt x="6574" y="1"/>
                    </a:moveTo>
                    <a:lnTo>
                      <a:pt x="6574" y="1"/>
                    </a:lnTo>
                    <a:cubicBezTo>
                      <a:pt x="6338" y="119"/>
                      <a:pt x="6102" y="213"/>
                      <a:pt x="5866" y="331"/>
                    </a:cubicBezTo>
                    <a:cubicBezTo>
                      <a:pt x="5653" y="450"/>
                      <a:pt x="5417" y="568"/>
                      <a:pt x="5204" y="686"/>
                    </a:cubicBezTo>
                    <a:cubicBezTo>
                      <a:pt x="4779" y="946"/>
                      <a:pt x="4330" y="1182"/>
                      <a:pt x="3905" y="1489"/>
                    </a:cubicBezTo>
                    <a:cubicBezTo>
                      <a:pt x="3054" y="2009"/>
                      <a:pt x="2227" y="2576"/>
                      <a:pt x="1400" y="3190"/>
                    </a:cubicBezTo>
                    <a:cubicBezTo>
                      <a:pt x="928" y="3521"/>
                      <a:pt x="455" y="3876"/>
                      <a:pt x="30" y="4254"/>
                    </a:cubicBezTo>
                    <a:cubicBezTo>
                      <a:pt x="26" y="4252"/>
                      <a:pt x="23" y="4251"/>
                      <a:pt x="21" y="4251"/>
                    </a:cubicBezTo>
                    <a:cubicBezTo>
                      <a:pt x="1" y="4251"/>
                      <a:pt x="60" y="4334"/>
                      <a:pt x="131" y="4334"/>
                    </a:cubicBezTo>
                    <a:cubicBezTo>
                      <a:pt x="144" y="4334"/>
                      <a:pt x="158" y="4331"/>
                      <a:pt x="171" y="4324"/>
                    </a:cubicBezTo>
                    <a:cubicBezTo>
                      <a:pt x="573" y="4041"/>
                      <a:pt x="951" y="3734"/>
                      <a:pt x="1376" y="3427"/>
                    </a:cubicBezTo>
                    <a:lnTo>
                      <a:pt x="2605" y="2552"/>
                    </a:lnTo>
                    <a:cubicBezTo>
                      <a:pt x="3432" y="1985"/>
                      <a:pt x="4259" y="1418"/>
                      <a:pt x="5133" y="922"/>
                    </a:cubicBezTo>
                    <a:lnTo>
                      <a:pt x="5842" y="473"/>
                    </a:lnTo>
                    <a:cubicBezTo>
                      <a:pt x="5960" y="379"/>
                      <a:pt x="6078" y="331"/>
                      <a:pt x="6220" y="237"/>
                    </a:cubicBezTo>
                    <a:cubicBezTo>
                      <a:pt x="6338" y="142"/>
                      <a:pt x="6456" y="72"/>
                      <a:pt x="657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9"/>
              <p:cNvSpPr/>
              <p:nvPr/>
            </p:nvSpPr>
            <p:spPr>
              <a:xfrm>
                <a:off x="894150" y="2254175"/>
                <a:ext cx="153825" cy="301375"/>
              </a:xfrm>
              <a:custGeom>
                <a:avLst/>
                <a:gdLst/>
                <a:ahLst/>
                <a:cxnLst/>
                <a:rect l="l" t="t" r="r" b="b"/>
                <a:pathLst>
                  <a:path w="6153" h="12055" extrusionOk="0">
                    <a:moveTo>
                      <a:pt x="6145" y="0"/>
                    </a:moveTo>
                    <a:cubicBezTo>
                      <a:pt x="6142" y="0"/>
                      <a:pt x="6136" y="6"/>
                      <a:pt x="6129" y="21"/>
                    </a:cubicBezTo>
                    <a:cubicBezTo>
                      <a:pt x="5632" y="754"/>
                      <a:pt x="5136" y="1463"/>
                      <a:pt x="4687" y="2219"/>
                    </a:cubicBezTo>
                    <a:cubicBezTo>
                      <a:pt x="4238" y="2975"/>
                      <a:pt x="3789" y="3731"/>
                      <a:pt x="3388" y="4511"/>
                    </a:cubicBezTo>
                    <a:cubicBezTo>
                      <a:pt x="2561" y="6046"/>
                      <a:pt x="1781" y="7629"/>
                      <a:pt x="1120" y="9260"/>
                    </a:cubicBezTo>
                    <a:cubicBezTo>
                      <a:pt x="907" y="9709"/>
                      <a:pt x="718" y="10181"/>
                      <a:pt x="552" y="10606"/>
                    </a:cubicBezTo>
                    <a:cubicBezTo>
                      <a:pt x="363" y="11079"/>
                      <a:pt x="174" y="11528"/>
                      <a:pt x="33" y="12000"/>
                    </a:cubicBezTo>
                    <a:cubicBezTo>
                      <a:pt x="0" y="12017"/>
                      <a:pt x="56" y="12055"/>
                      <a:pt x="110" y="12055"/>
                    </a:cubicBezTo>
                    <a:cubicBezTo>
                      <a:pt x="135" y="12055"/>
                      <a:pt x="159" y="12046"/>
                      <a:pt x="174" y="12024"/>
                    </a:cubicBezTo>
                    <a:cubicBezTo>
                      <a:pt x="340" y="11646"/>
                      <a:pt x="482" y="11244"/>
                      <a:pt x="671" y="10819"/>
                    </a:cubicBezTo>
                    <a:cubicBezTo>
                      <a:pt x="836" y="10417"/>
                      <a:pt x="1001" y="9992"/>
                      <a:pt x="1167" y="9614"/>
                    </a:cubicBezTo>
                    <a:cubicBezTo>
                      <a:pt x="1498" y="8811"/>
                      <a:pt x="1852" y="8007"/>
                      <a:pt x="2230" y="7228"/>
                    </a:cubicBezTo>
                    <a:cubicBezTo>
                      <a:pt x="2962" y="5621"/>
                      <a:pt x="3789" y="4085"/>
                      <a:pt x="4664" y="2549"/>
                    </a:cubicBezTo>
                    <a:cubicBezTo>
                      <a:pt x="4900" y="2148"/>
                      <a:pt x="5160" y="1722"/>
                      <a:pt x="5396" y="1274"/>
                    </a:cubicBezTo>
                    <a:cubicBezTo>
                      <a:pt x="5632" y="848"/>
                      <a:pt x="5892" y="423"/>
                      <a:pt x="6152" y="21"/>
                    </a:cubicBezTo>
                    <a:cubicBezTo>
                      <a:pt x="6152" y="21"/>
                      <a:pt x="6152" y="0"/>
                      <a:pt x="61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9"/>
              <p:cNvSpPr/>
              <p:nvPr/>
            </p:nvSpPr>
            <p:spPr>
              <a:xfrm>
                <a:off x="938025" y="2335625"/>
                <a:ext cx="70950" cy="167350"/>
              </a:xfrm>
              <a:custGeom>
                <a:avLst/>
                <a:gdLst/>
                <a:ahLst/>
                <a:cxnLst/>
                <a:rect l="l" t="t" r="r" b="b"/>
                <a:pathLst>
                  <a:path w="2838" h="6694" extrusionOk="0">
                    <a:moveTo>
                      <a:pt x="2838" y="0"/>
                    </a:moveTo>
                    <a:cubicBezTo>
                      <a:pt x="2625" y="426"/>
                      <a:pt x="2412" y="827"/>
                      <a:pt x="2247" y="1276"/>
                    </a:cubicBezTo>
                    <a:cubicBezTo>
                      <a:pt x="2034" y="1678"/>
                      <a:pt x="1869" y="2127"/>
                      <a:pt x="1680" y="2552"/>
                    </a:cubicBezTo>
                    <a:lnTo>
                      <a:pt x="617" y="5104"/>
                    </a:lnTo>
                    <a:cubicBezTo>
                      <a:pt x="404" y="5624"/>
                      <a:pt x="215" y="6096"/>
                      <a:pt x="26" y="6592"/>
                    </a:cubicBezTo>
                    <a:cubicBezTo>
                      <a:pt x="0" y="6657"/>
                      <a:pt x="53" y="6694"/>
                      <a:pt x="113" y="6694"/>
                    </a:cubicBezTo>
                    <a:cubicBezTo>
                      <a:pt x="163" y="6694"/>
                      <a:pt x="217" y="6669"/>
                      <a:pt x="239" y="6616"/>
                    </a:cubicBezTo>
                    <a:cubicBezTo>
                      <a:pt x="593" y="5765"/>
                      <a:pt x="948" y="4891"/>
                      <a:pt x="1278" y="4041"/>
                    </a:cubicBezTo>
                    <a:cubicBezTo>
                      <a:pt x="1633" y="3190"/>
                      <a:pt x="1964" y="2339"/>
                      <a:pt x="2318" y="1489"/>
                    </a:cubicBezTo>
                    <a:cubicBezTo>
                      <a:pt x="2483" y="969"/>
                      <a:pt x="2672" y="473"/>
                      <a:pt x="283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9"/>
              <p:cNvSpPr/>
              <p:nvPr/>
            </p:nvSpPr>
            <p:spPr>
              <a:xfrm>
                <a:off x="879000" y="2284825"/>
                <a:ext cx="141800" cy="235625"/>
              </a:xfrm>
              <a:custGeom>
                <a:avLst/>
                <a:gdLst/>
                <a:ahLst/>
                <a:cxnLst/>
                <a:rect l="l" t="t" r="r" b="b"/>
                <a:pathLst>
                  <a:path w="5672" h="9425" extrusionOk="0">
                    <a:moveTo>
                      <a:pt x="5671" y="0"/>
                    </a:moveTo>
                    <a:cubicBezTo>
                      <a:pt x="5530" y="118"/>
                      <a:pt x="5411" y="237"/>
                      <a:pt x="5270" y="378"/>
                    </a:cubicBezTo>
                    <a:cubicBezTo>
                      <a:pt x="5152" y="496"/>
                      <a:pt x="5033" y="638"/>
                      <a:pt x="4915" y="756"/>
                    </a:cubicBezTo>
                    <a:cubicBezTo>
                      <a:pt x="4679" y="1040"/>
                      <a:pt x="4443" y="1323"/>
                      <a:pt x="4206" y="1583"/>
                    </a:cubicBezTo>
                    <a:cubicBezTo>
                      <a:pt x="3758" y="2150"/>
                      <a:pt x="3309" y="2741"/>
                      <a:pt x="2907" y="3332"/>
                    </a:cubicBezTo>
                    <a:cubicBezTo>
                      <a:pt x="2104" y="4513"/>
                      <a:pt x="1371" y="5765"/>
                      <a:pt x="733" y="7065"/>
                    </a:cubicBezTo>
                    <a:cubicBezTo>
                      <a:pt x="568" y="7419"/>
                      <a:pt x="379" y="7797"/>
                      <a:pt x="261" y="8175"/>
                    </a:cubicBezTo>
                    <a:cubicBezTo>
                      <a:pt x="213" y="8364"/>
                      <a:pt x="143" y="8553"/>
                      <a:pt x="95" y="8742"/>
                    </a:cubicBezTo>
                    <a:cubicBezTo>
                      <a:pt x="24" y="8955"/>
                      <a:pt x="1" y="9120"/>
                      <a:pt x="1" y="9333"/>
                    </a:cubicBezTo>
                    <a:cubicBezTo>
                      <a:pt x="1" y="9395"/>
                      <a:pt x="40" y="9425"/>
                      <a:pt x="85" y="9425"/>
                    </a:cubicBezTo>
                    <a:cubicBezTo>
                      <a:pt x="124" y="9425"/>
                      <a:pt x="167" y="9401"/>
                      <a:pt x="190" y="9357"/>
                    </a:cubicBezTo>
                    <a:cubicBezTo>
                      <a:pt x="237" y="9191"/>
                      <a:pt x="308" y="9026"/>
                      <a:pt x="332" y="8861"/>
                    </a:cubicBezTo>
                    <a:cubicBezTo>
                      <a:pt x="379" y="8672"/>
                      <a:pt x="426" y="8530"/>
                      <a:pt x="473" y="8364"/>
                    </a:cubicBezTo>
                    <a:cubicBezTo>
                      <a:pt x="591" y="8034"/>
                      <a:pt x="733" y="7703"/>
                      <a:pt x="899" y="7372"/>
                    </a:cubicBezTo>
                    <a:cubicBezTo>
                      <a:pt x="1182" y="6734"/>
                      <a:pt x="1537" y="6120"/>
                      <a:pt x="1891" y="5482"/>
                    </a:cubicBezTo>
                    <a:cubicBezTo>
                      <a:pt x="2600" y="4253"/>
                      <a:pt x="3403" y="3072"/>
                      <a:pt x="4230" y="1914"/>
                    </a:cubicBezTo>
                    <a:cubicBezTo>
                      <a:pt x="4466" y="1583"/>
                      <a:pt x="4703" y="1276"/>
                      <a:pt x="4963" y="969"/>
                    </a:cubicBezTo>
                    <a:cubicBezTo>
                      <a:pt x="5081" y="827"/>
                      <a:pt x="5199" y="686"/>
                      <a:pt x="5317" y="496"/>
                    </a:cubicBezTo>
                    <a:cubicBezTo>
                      <a:pt x="5435" y="355"/>
                      <a:pt x="5553" y="166"/>
                      <a:pt x="567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9"/>
              <p:cNvSpPr/>
              <p:nvPr/>
            </p:nvSpPr>
            <p:spPr>
              <a:xfrm>
                <a:off x="887875" y="2355700"/>
                <a:ext cx="88625" cy="175125"/>
              </a:xfrm>
              <a:custGeom>
                <a:avLst/>
                <a:gdLst/>
                <a:ahLst/>
                <a:cxnLst/>
                <a:rect l="l" t="t" r="r" b="b"/>
                <a:pathLst>
                  <a:path w="3545" h="7005" extrusionOk="0">
                    <a:moveTo>
                      <a:pt x="3544" y="1"/>
                    </a:moveTo>
                    <a:lnTo>
                      <a:pt x="3544" y="1"/>
                    </a:lnTo>
                    <a:cubicBezTo>
                      <a:pt x="3403" y="213"/>
                      <a:pt x="3237" y="402"/>
                      <a:pt x="3095" y="639"/>
                    </a:cubicBezTo>
                    <a:cubicBezTo>
                      <a:pt x="2954" y="851"/>
                      <a:pt x="2835" y="1064"/>
                      <a:pt x="2717" y="1276"/>
                    </a:cubicBezTo>
                    <a:cubicBezTo>
                      <a:pt x="2457" y="1702"/>
                      <a:pt x="2221" y="2151"/>
                      <a:pt x="1985" y="2600"/>
                    </a:cubicBezTo>
                    <a:cubicBezTo>
                      <a:pt x="1512" y="3474"/>
                      <a:pt x="1063" y="4395"/>
                      <a:pt x="638" y="5317"/>
                    </a:cubicBezTo>
                    <a:cubicBezTo>
                      <a:pt x="425" y="5837"/>
                      <a:pt x="189" y="6333"/>
                      <a:pt x="0" y="6900"/>
                    </a:cubicBezTo>
                    <a:cubicBezTo>
                      <a:pt x="0" y="6963"/>
                      <a:pt x="63" y="7005"/>
                      <a:pt x="119" y="7005"/>
                    </a:cubicBezTo>
                    <a:cubicBezTo>
                      <a:pt x="147" y="7005"/>
                      <a:pt x="173" y="6994"/>
                      <a:pt x="189" y="6971"/>
                    </a:cubicBezTo>
                    <a:cubicBezTo>
                      <a:pt x="425" y="6522"/>
                      <a:pt x="591" y="6049"/>
                      <a:pt x="780" y="5577"/>
                    </a:cubicBezTo>
                    <a:cubicBezTo>
                      <a:pt x="969" y="5104"/>
                      <a:pt x="1182" y="4655"/>
                      <a:pt x="1394" y="4183"/>
                    </a:cubicBezTo>
                    <a:cubicBezTo>
                      <a:pt x="1819" y="3285"/>
                      <a:pt x="2268" y="2387"/>
                      <a:pt x="2741" y="1513"/>
                    </a:cubicBezTo>
                    <a:cubicBezTo>
                      <a:pt x="2883" y="1276"/>
                      <a:pt x="3001" y="993"/>
                      <a:pt x="3166" y="757"/>
                    </a:cubicBezTo>
                    <a:cubicBezTo>
                      <a:pt x="3213" y="639"/>
                      <a:pt x="3308" y="497"/>
                      <a:pt x="3379" y="379"/>
                    </a:cubicBezTo>
                    <a:cubicBezTo>
                      <a:pt x="3426" y="237"/>
                      <a:pt x="3497" y="119"/>
                      <a:pt x="354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9"/>
              <p:cNvSpPr/>
              <p:nvPr/>
            </p:nvSpPr>
            <p:spPr>
              <a:xfrm>
                <a:off x="1052675" y="2256625"/>
                <a:ext cx="26000" cy="337575"/>
              </a:xfrm>
              <a:custGeom>
                <a:avLst/>
                <a:gdLst/>
                <a:ahLst/>
                <a:cxnLst/>
                <a:rect l="l" t="t" r="r" b="b"/>
                <a:pathLst>
                  <a:path w="1040" h="13503" extrusionOk="0">
                    <a:moveTo>
                      <a:pt x="189" y="0"/>
                    </a:moveTo>
                    <a:cubicBezTo>
                      <a:pt x="177" y="0"/>
                      <a:pt x="166" y="6"/>
                      <a:pt x="166" y="18"/>
                    </a:cubicBezTo>
                    <a:cubicBezTo>
                      <a:pt x="118" y="916"/>
                      <a:pt x="47" y="1790"/>
                      <a:pt x="24" y="2688"/>
                    </a:cubicBezTo>
                    <a:cubicBezTo>
                      <a:pt x="0" y="3538"/>
                      <a:pt x="24" y="4436"/>
                      <a:pt x="47" y="5287"/>
                    </a:cubicBezTo>
                    <a:cubicBezTo>
                      <a:pt x="118" y="7035"/>
                      <a:pt x="236" y="8807"/>
                      <a:pt x="449" y="10556"/>
                    </a:cubicBezTo>
                    <a:cubicBezTo>
                      <a:pt x="496" y="11005"/>
                      <a:pt x="567" y="11524"/>
                      <a:pt x="638" y="11997"/>
                    </a:cubicBezTo>
                    <a:cubicBezTo>
                      <a:pt x="709" y="12493"/>
                      <a:pt x="804" y="12966"/>
                      <a:pt x="922" y="13462"/>
                    </a:cubicBezTo>
                    <a:cubicBezTo>
                      <a:pt x="903" y="13490"/>
                      <a:pt x="917" y="13503"/>
                      <a:pt x="942" y="13503"/>
                    </a:cubicBezTo>
                    <a:cubicBezTo>
                      <a:pt x="979" y="13503"/>
                      <a:pt x="1040" y="13472"/>
                      <a:pt x="1040" y="13415"/>
                    </a:cubicBezTo>
                    <a:cubicBezTo>
                      <a:pt x="993" y="12966"/>
                      <a:pt x="922" y="12564"/>
                      <a:pt x="851" y="12115"/>
                    </a:cubicBezTo>
                    <a:cubicBezTo>
                      <a:pt x="804" y="11666"/>
                      <a:pt x="733" y="11217"/>
                      <a:pt x="685" y="10816"/>
                    </a:cubicBezTo>
                    <a:cubicBezTo>
                      <a:pt x="567" y="9965"/>
                      <a:pt x="473" y="9067"/>
                      <a:pt x="402" y="8217"/>
                    </a:cubicBezTo>
                    <a:cubicBezTo>
                      <a:pt x="260" y="6468"/>
                      <a:pt x="213" y="4696"/>
                      <a:pt x="166" y="2948"/>
                    </a:cubicBezTo>
                    <a:lnTo>
                      <a:pt x="166" y="1506"/>
                    </a:lnTo>
                    <a:cubicBezTo>
                      <a:pt x="166" y="1010"/>
                      <a:pt x="166" y="490"/>
                      <a:pt x="213" y="18"/>
                    </a:cubicBezTo>
                    <a:cubicBezTo>
                      <a:pt x="213" y="6"/>
                      <a:pt x="20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9"/>
              <p:cNvSpPr/>
              <p:nvPr/>
            </p:nvSpPr>
            <p:spPr>
              <a:xfrm>
                <a:off x="1064475" y="2345650"/>
                <a:ext cx="26925" cy="180300"/>
              </a:xfrm>
              <a:custGeom>
                <a:avLst/>
                <a:gdLst/>
                <a:ahLst/>
                <a:cxnLst/>
                <a:rect l="l" t="t" r="r" b="b"/>
                <a:pathLst>
                  <a:path w="1077" h="7212" extrusionOk="0">
                    <a:moveTo>
                      <a:pt x="1" y="1"/>
                    </a:moveTo>
                    <a:cubicBezTo>
                      <a:pt x="24" y="473"/>
                      <a:pt x="48" y="922"/>
                      <a:pt x="119" y="1395"/>
                    </a:cubicBezTo>
                    <a:cubicBezTo>
                      <a:pt x="143" y="1867"/>
                      <a:pt x="213" y="2316"/>
                      <a:pt x="261" y="2789"/>
                    </a:cubicBezTo>
                    <a:lnTo>
                      <a:pt x="615" y="5530"/>
                    </a:lnTo>
                    <a:cubicBezTo>
                      <a:pt x="686" y="6073"/>
                      <a:pt x="757" y="6593"/>
                      <a:pt x="851" y="7089"/>
                    </a:cubicBezTo>
                    <a:cubicBezTo>
                      <a:pt x="862" y="7174"/>
                      <a:pt x="911" y="7212"/>
                      <a:pt x="960" y="7212"/>
                    </a:cubicBezTo>
                    <a:cubicBezTo>
                      <a:pt x="1019" y="7212"/>
                      <a:pt x="1077" y="7156"/>
                      <a:pt x="1064" y="7065"/>
                    </a:cubicBezTo>
                    <a:cubicBezTo>
                      <a:pt x="946" y="6168"/>
                      <a:pt x="804" y="5246"/>
                      <a:pt x="686" y="4325"/>
                    </a:cubicBezTo>
                    <a:cubicBezTo>
                      <a:pt x="521" y="3403"/>
                      <a:pt x="402" y="2505"/>
                      <a:pt x="261" y="1584"/>
                    </a:cubicBezTo>
                    <a:cubicBezTo>
                      <a:pt x="166" y="1041"/>
                      <a:pt x="48" y="544"/>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9"/>
              <p:cNvSpPr/>
              <p:nvPr/>
            </p:nvSpPr>
            <p:spPr>
              <a:xfrm>
                <a:off x="1027850" y="2297825"/>
                <a:ext cx="20700" cy="273475"/>
              </a:xfrm>
              <a:custGeom>
                <a:avLst/>
                <a:gdLst/>
                <a:ahLst/>
                <a:cxnLst/>
                <a:rect l="l" t="t" r="r" b="b"/>
                <a:pathLst>
                  <a:path w="828" h="10939" extrusionOk="0">
                    <a:moveTo>
                      <a:pt x="804" y="0"/>
                    </a:moveTo>
                    <a:cubicBezTo>
                      <a:pt x="757" y="189"/>
                      <a:pt x="686" y="355"/>
                      <a:pt x="662" y="544"/>
                    </a:cubicBezTo>
                    <a:cubicBezTo>
                      <a:pt x="639" y="709"/>
                      <a:pt x="568" y="874"/>
                      <a:pt x="544" y="1040"/>
                    </a:cubicBezTo>
                    <a:cubicBezTo>
                      <a:pt x="473" y="1394"/>
                      <a:pt x="403" y="1749"/>
                      <a:pt x="355" y="2103"/>
                    </a:cubicBezTo>
                    <a:cubicBezTo>
                      <a:pt x="237" y="2812"/>
                      <a:pt x="190" y="3544"/>
                      <a:pt x="143" y="4253"/>
                    </a:cubicBezTo>
                    <a:cubicBezTo>
                      <a:pt x="1" y="5671"/>
                      <a:pt x="1" y="7136"/>
                      <a:pt x="95" y="8553"/>
                    </a:cubicBezTo>
                    <a:cubicBezTo>
                      <a:pt x="143" y="8955"/>
                      <a:pt x="166" y="9333"/>
                      <a:pt x="261" y="9758"/>
                    </a:cubicBezTo>
                    <a:cubicBezTo>
                      <a:pt x="284" y="9971"/>
                      <a:pt x="332" y="10136"/>
                      <a:pt x="379" y="10349"/>
                    </a:cubicBezTo>
                    <a:cubicBezTo>
                      <a:pt x="426" y="10562"/>
                      <a:pt x="497" y="10727"/>
                      <a:pt x="615" y="10916"/>
                    </a:cubicBezTo>
                    <a:cubicBezTo>
                      <a:pt x="638" y="10931"/>
                      <a:pt x="665" y="10939"/>
                      <a:pt x="691" y="10939"/>
                    </a:cubicBezTo>
                    <a:cubicBezTo>
                      <a:pt x="747" y="10939"/>
                      <a:pt x="797" y="10902"/>
                      <a:pt x="781" y="10821"/>
                    </a:cubicBezTo>
                    <a:cubicBezTo>
                      <a:pt x="757" y="10632"/>
                      <a:pt x="733" y="10467"/>
                      <a:pt x="662" y="10325"/>
                    </a:cubicBezTo>
                    <a:cubicBezTo>
                      <a:pt x="592" y="10136"/>
                      <a:pt x="568" y="9971"/>
                      <a:pt x="544" y="9805"/>
                    </a:cubicBezTo>
                    <a:cubicBezTo>
                      <a:pt x="473" y="9451"/>
                      <a:pt x="426" y="9144"/>
                      <a:pt x="403" y="8789"/>
                    </a:cubicBezTo>
                    <a:cubicBezTo>
                      <a:pt x="332" y="8081"/>
                      <a:pt x="308" y="7372"/>
                      <a:pt x="308" y="6663"/>
                    </a:cubicBezTo>
                    <a:cubicBezTo>
                      <a:pt x="308" y="5245"/>
                      <a:pt x="403" y="3828"/>
                      <a:pt x="544" y="2410"/>
                    </a:cubicBezTo>
                    <a:cubicBezTo>
                      <a:pt x="592" y="2008"/>
                      <a:pt x="639" y="1607"/>
                      <a:pt x="686" y="1229"/>
                    </a:cubicBezTo>
                    <a:cubicBezTo>
                      <a:pt x="710" y="1016"/>
                      <a:pt x="757" y="827"/>
                      <a:pt x="781" y="638"/>
                    </a:cubicBezTo>
                    <a:cubicBezTo>
                      <a:pt x="804" y="425"/>
                      <a:pt x="804" y="213"/>
                      <a:pt x="82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9"/>
              <p:cNvSpPr/>
              <p:nvPr/>
            </p:nvSpPr>
            <p:spPr>
              <a:xfrm>
                <a:off x="1044400" y="2379325"/>
                <a:ext cx="16550" cy="195775"/>
              </a:xfrm>
              <a:custGeom>
                <a:avLst/>
                <a:gdLst/>
                <a:ahLst/>
                <a:cxnLst/>
                <a:rect l="l" t="t" r="r" b="b"/>
                <a:pathLst>
                  <a:path w="662" h="7831" extrusionOk="0">
                    <a:moveTo>
                      <a:pt x="95" y="1"/>
                    </a:moveTo>
                    <a:cubicBezTo>
                      <a:pt x="95" y="261"/>
                      <a:pt x="24" y="497"/>
                      <a:pt x="24" y="757"/>
                    </a:cubicBezTo>
                    <a:cubicBezTo>
                      <a:pt x="24" y="993"/>
                      <a:pt x="0" y="1277"/>
                      <a:pt x="0" y="1513"/>
                    </a:cubicBezTo>
                    <a:cubicBezTo>
                      <a:pt x="0" y="2009"/>
                      <a:pt x="0" y="2505"/>
                      <a:pt x="24" y="3001"/>
                    </a:cubicBezTo>
                    <a:cubicBezTo>
                      <a:pt x="71" y="4017"/>
                      <a:pt x="142" y="5010"/>
                      <a:pt x="237" y="6026"/>
                    </a:cubicBezTo>
                    <a:cubicBezTo>
                      <a:pt x="308" y="6593"/>
                      <a:pt x="355" y="7183"/>
                      <a:pt x="473" y="7727"/>
                    </a:cubicBezTo>
                    <a:cubicBezTo>
                      <a:pt x="485" y="7802"/>
                      <a:pt x="537" y="7830"/>
                      <a:pt x="584" y="7830"/>
                    </a:cubicBezTo>
                    <a:cubicBezTo>
                      <a:pt x="625" y="7830"/>
                      <a:pt x="662" y="7808"/>
                      <a:pt x="662" y="7774"/>
                    </a:cubicBezTo>
                    <a:cubicBezTo>
                      <a:pt x="615" y="7254"/>
                      <a:pt x="544" y="6758"/>
                      <a:pt x="473" y="6262"/>
                    </a:cubicBezTo>
                    <a:cubicBezTo>
                      <a:pt x="426" y="5766"/>
                      <a:pt x="355" y="5246"/>
                      <a:pt x="331" y="4750"/>
                    </a:cubicBezTo>
                    <a:cubicBezTo>
                      <a:pt x="237" y="3757"/>
                      <a:pt x="189" y="2741"/>
                      <a:pt x="189" y="1749"/>
                    </a:cubicBezTo>
                    <a:cubicBezTo>
                      <a:pt x="189" y="1442"/>
                      <a:pt x="189" y="1182"/>
                      <a:pt x="142" y="875"/>
                    </a:cubicBezTo>
                    <a:cubicBezTo>
                      <a:pt x="142" y="733"/>
                      <a:pt x="142" y="591"/>
                      <a:pt x="119" y="450"/>
                    </a:cubicBezTo>
                    <a:cubicBezTo>
                      <a:pt x="119" y="284"/>
                      <a:pt x="95" y="142"/>
                      <a:pt x="9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9"/>
              <p:cNvSpPr/>
              <p:nvPr/>
            </p:nvSpPr>
            <p:spPr>
              <a:xfrm>
                <a:off x="1065675" y="2254700"/>
                <a:ext cx="188050" cy="282300"/>
              </a:xfrm>
              <a:custGeom>
                <a:avLst/>
                <a:gdLst/>
                <a:ahLst/>
                <a:cxnLst/>
                <a:rect l="l" t="t" r="r" b="b"/>
                <a:pathLst>
                  <a:path w="7522" h="11292" extrusionOk="0">
                    <a:moveTo>
                      <a:pt x="0" y="0"/>
                    </a:moveTo>
                    <a:cubicBezTo>
                      <a:pt x="402" y="780"/>
                      <a:pt x="780" y="1583"/>
                      <a:pt x="1181" y="2363"/>
                    </a:cubicBezTo>
                    <a:cubicBezTo>
                      <a:pt x="1607" y="3119"/>
                      <a:pt x="2056" y="3852"/>
                      <a:pt x="2528" y="4608"/>
                    </a:cubicBezTo>
                    <a:cubicBezTo>
                      <a:pt x="3426" y="6096"/>
                      <a:pt x="4442" y="7561"/>
                      <a:pt x="5482" y="8931"/>
                    </a:cubicBezTo>
                    <a:lnTo>
                      <a:pt x="6356" y="10089"/>
                    </a:lnTo>
                    <a:cubicBezTo>
                      <a:pt x="6663" y="10467"/>
                      <a:pt x="6970" y="10893"/>
                      <a:pt x="7301" y="11247"/>
                    </a:cubicBezTo>
                    <a:cubicBezTo>
                      <a:pt x="7340" y="11278"/>
                      <a:pt x="7380" y="11292"/>
                      <a:pt x="7413" y="11292"/>
                    </a:cubicBezTo>
                    <a:cubicBezTo>
                      <a:pt x="7479" y="11292"/>
                      <a:pt x="7521" y="11239"/>
                      <a:pt x="7490" y="11176"/>
                    </a:cubicBezTo>
                    <a:cubicBezTo>
                      <a:pt x="7206" y="10822"/>
                      <a:pt x="6946" y="10467"/>
                      <a:pt x="6687" y="10160"/>
                    </a:cubicBezTo>
                    <a:cubicBezTo>
                      <a:pt x="6427" y="9806"/>
                      <a:pt x="6143" y="9451"/>
                      <a:pt x="5883" y="9120"/>
                    </a:cubicBezTo>
                    <a:cubicBezTo>
                      <a:pt x="5363" y="8412"/>
                      <a:pt x="4844" y="7726"/>
                      <a:pt x="4347" y="6994"/>
                    </a:cubicBezTo>
                    <a:cubicBezTo>
                      <a:pt x="3355" y="5553"/>
                      <a:pt x="2410" y="4064"/>
                      <a:pt x="1512" y="2552"/>
                    </a:cubicBezTo>
                    <a:cubicBezTo>
                      <a:pt x="1276" y="2150"/>
                      <a:pt x="1040" y="1701"/>
                      <a:pt x="780" y="1300"/>
                    </a:cubicBezTo>
                    <a:cubicBezTo>
                      <a:pt x="520" y="875"/>
                      <a:pt x="284" y="426"/>
                      <a:pt x="4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9"/>
              <p:cNvSpPr/>
              <p:nvPr/>
            </p:nvSpPr>
            <p:spPr>
              <a:xfrm>
                <a:off x="1118225" y="2328525"/>
                <a:ext cx="112550" cy="144075"/>
              </a:xfrm>
              <a:custGeom>
                <a:avLst/>
                <a:gdLst/>
                <a:ahLst/>
                <a:cxnLst/>
                <a:rect l="l" t="t" r="r" b="b"/>
                <a:pathLst>
                  <a:path w="4502" h="5763" extrusionOk="0">
                    <a:moveTo>
                      <a:pt x="1" y="1"/>
                    </a:moveTo>
                    <a:lnTo>
                      <a:pt x="804" y="1135"/>
                    </a:lnTo>
                    <a:cubicBezTo>
                      <a:pt x="1064" y="1537"/>
                      <a:pt x="1324" y="1915"/>
                      <a:pt x="1631" y="2269"/>
                    </a:cubicBezTo>
                    <a:lnTo>
                      <a:pt x="3309" y="4490"/>
                    </a:lnTo>
                    <a:lnTo>
                      <a:pt x="4277" y="5719"/>
                    </a:lnTo>
                    <a:cubicBezTo>
                      <a:pt x="4303" y="5750"/>
                      <a:pt x="4331" y="5763"/>
                      <a:pt x="4358" y="5763"/>
                    </a:cubicBezTo>
                    <a:cubicBezTo>
                      <a:pt x="4434" y="5763"/>
                      <a:pt x="4501" y="5664"/>
                      <a:pt x="4466" y="5577"/>
                    </a:cubicBezTo>
                    <a:cubicBezTo>
                      <a:pt x="3899" y="4844"/>
                      <a:pt x="3309" y="4088"/>
                      <a:pt x="2742" y="3379"/>
                    </a:cubicBezTo>
                    <a:cubicBezTo>
                      <a:pt x="2198" y="2647"/>
                      <a:pt x="1608" y="1938"/>
                      <a:pt x="1040" y="1206"/>
                    </a:cubicBezTo>
                    <a:cubicBezTo>
                      <a:pt x="710" y="780"/>
                      <a:pt x="355" y="402"/>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9"/>
              <p:cNvSpPr/>
              <p:nvPr/>
            </p:nvSpPr>
            <p:spPr>
              <a:xfrm>
                <a:off x="1081600" y="2293675"/>
                <a:ext cx="134525" cy="239525"/>
              </a:xfrm>
              <a:custGeom>
                <a:avLst/>
                <a:gdLst/>
                <a:ahLst/>
                <a:cxnLst/>
                <a:rect l="l" t="t" r="r" b="b"/>
                <a:pathLst>
                  <a:path w="5381" h="9581" extrusionOk="0">
                    <a:moveTo>
                      <a:pt x="1" y="1"/>
                    </a:moveTo>
                    <a:cubicBezTo>
                      <a:pt x="25" y="166"/>
                      <a:pt x="48" y="355"/>
                      <a:pt x="119" y="521"/>
                    </a:cubicBezTo>
                    <a:cubicBezTo>
                      <a:pt x="166" y="710"/>
                      <a:pt x="190" y="851"/>
                      <a:pt x="261" y="1017"/>
                    </a:cubicBezTo>
                    <a:cubicBezTo>
                      <a:pt x="379" y="1371"/>
                      <a:pt x="497" y="1702"/>
                      <a:pt x="639" y="2056"/>
                    </a:cubicBezTo>
                    <a:cubicBezTo>
                      <a:pt x="899" y="2741"/>
                      <a:pt x="1206" y="3379"/>
                      <a:pt x="1489" y="4041"/>
                    </a:cubicBezTo>
                    <a:cubicBezTo>
                      <a:pt x="2127" y="5341"/>
                      <a:pt x="2836" y="6569"/>
                      <a:pt x="3616" y="7750"/>
                    </a:cubicBezTo>
                    <a:lnTo>
                      <a:pt x="4325" y="8743"/>
                    </a:lnTo>
                    <a:cubicBezTo>
                      <a:pt x="4443" y="8885"/>
                      <a:pt x="4608" y="9026"/>
                      <a:pt x="4726" y="9168"/>
                    </a:cubicBezTo>
                    <a:cubicBezTo>
                      <a:pt x="4868" y="9334"/>
                      <a:pt x="5010" y="9452"/>
                      <a:pt x="5199" y="9570"/>
                    </a:cubicBezTo>
                    <a:cubicBezTo>
                      <a:pt x="5214" y="9577"/>
                      <a:pt x="5229" y="9581"/>
                      <a:pt x="5244" y="9581"/>
                    </a:cubicBezTo>
                    <a:cubicBezTo>
                      <a:pt x="5320" y="9581"/>
                      <a:pt x="5380" y="9488"/>
                      <a:pt x="5341" y="9428"/>
                    </a:cubicBezTo>
                    <a:cubicBezTo>
                      <a:pt x="5223" y="9310"/>
                      <a:pt x="5104" y="9144"/>
                      <a:pt x="4986" y="9026"/>
                    </a:cubicBezTo>
                    <a:cubicBezTo>
                      <a:pt x="4868" y="8908"/>
                      <a:pt x="4750" y="8766"/>
                      <a:pt x="4632" y="8648"/>
                    </a:cubicBezTo>
                    <a:cubicBezTo>
                      <a:pt x="4396" y="8388"/>
                      <a:pt x="4183" y="8105"/>
                      <a:pt x="4018" y="7821"/>
                    </a:cubicBezTo>
                    <a:cubicBezTo>
                      <a:pt x="3592" y="7231"/>
                      <a:pt x="3238" y="6640"/>
                      <a:pt x="2884" y="6026"/>
                    </a:cubicBezTo>
                    <a:cubicBezTo>
                      <a:pt x="2175" y="4773"/>
                      <a:pt x="1537" y="3498"/>
                      <a:pt x="970" y="2198"/>
                    </a:cubicBezTo>
                    <a:cubicBezTo>
                      <a:pt x="828" y="1844"/>
                      <a:pt x="639" y="1466"/>
                      <a:pt x="497" y="1088"/>
                    </a:cubicBezTo>
                    <a:cubicBezTo>
                      <a:pt x="426" y="899"/>
                      <a:pt x="355" y="733"/>
                      <a:pt x="284" y="544"/>
                    </a:cubicBezTo>
                    <a:cubicBezTo>
                      <a:pt x="190" y="379"/>
                      <a:pt x="119" y="166"/>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9"/>
              <p:cNvSpPr/>
              <p:nvPr/>
            </p:nvSpPr>
            <p:spPr>
              <a:xfrm>
                <a:off x="1120600" y="2366925"/>
                <a:ext cx="108900" cy="163425"/>
              </a:xfrm>
              <a:custGeom>
                <a:avLst/>
                <a:gdLst/>
                <a:ahLst/>
                <a:cxnLst/>
                <a:rect l="l" t="t" r="r" b="b"/>
                <a:pathLst>
                  <a:path w="4356" h="6537" extrusionOk="0">
                    <a:moveTo>
                      <a:pt x="0" y="1"/>
                    </a:moveTo>
                    <a:cubicBezTo>
                      <a:pt x="119" y="237"/>
                      <a:pt x="213" y="473"/>
                      <a:pt x="331" y="709"/>
                    </a:cubicBezTo>
                    <a:cubicBezTo>
                      <a:pt x="449" y="898"/>
                      <a:pt x="567" y="1135"/>
                      <a:pt x="686" y="1347"/>
                    </a:cubicBezTo>
                    <a:cubicBezTo>
                      <a:pt x="945" y="1796"/>
                      <a:pt x="1182" y="2245"/>
                      <a:pt x="1465" y="2647"/>
                    </a:cubicBezTo>
                    <a:cubicBezTo>
                      <a:pt x="2009" y="3497"/>
                      <a:pt x="2552" y="4324"/>
                      <a:pt x="3190" y="5151"/>
                    </a:cubicBezTo>
                    <a:cubicBezTo>
                      <a:pt x="3521" y="5624"/>
                      <a:pt x="3875" y="6096"/>
                      <a:pt x="4253" y="6522"/>
                    </a:cubicBezTo>
                    <a:cubicBezTo>
                      <a:pt x="4253" y="6532"/>
                      <a:pt x="4259" y="6537"/>
                      <a:pt x="4267" y="6537"/>
                    </a:cubicBezTo>
                    <a:cubicBezTo>
                      <a:pt x="4296" y="6537"/>
                      <a:pt x="4356" y="6477"/>
                      <a:pt x="4301" y="6404"/>
                    </a:cubicBezTo>
                    <a:cubicBezTo>
                      <a:pt x="4041" y="5978"/>
                      <a:pt x="3710" y="5600"/>
                      <a:pt x="3426" y="5199"/>
                    </a:cubicBezTo>
                    <a:lnTo>
                      <a:pt x="2528" y="3946"/>
                    </a:lnTo>
                    <a:cubicBezTo>
                      <a:pt x="1961" y="3119"/>
                      <a:pt x="1418" y="2292"/>
                      <a:pt x="922" y="1442"/>
                    </a:cubicBezTo>
                    <a:lnTo>
                      <a:pt x="473" y="733"/>
                    </a:lnTo>
                    <a:cubicBezTo>
                      <a:pt x="378" y="615"/>
                      <a:pt x="331" y="497"/>
                      <a:pt x="237" y="355"/>
                    </a:cubicBezTo>
                    <a:cubicBezTo>
                      <a:pt x="142" y="237"/>
                      <a:pt x="48" y="95"/>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9"/>
              <p:cNvSpPr/>
              <p:nvPr/>
            </p:nvSpPr>
            <p:spPr>
              <a:xfrm>
                <a:off x="1073925" y="2247025"/>
                <a:ext cx="303275" cy="153275"/>
              </a:xfrm>
              <a:custGeom>
                <a:avLst/>
                <a:gdLst/>
                <a:ahLst/>
                <a:cxnLst/>
                <a:rect l="l" t="t" r="r" b="b"/>
                <a:pathLst>
                  <a:path w="12131" h="6131" extrusionOk="0">
                    <a:moveTo>
                      <a:pt x="24" y="0"/>
                    </a:moveTo>
                    <a:cubicBezTo>
                      <a:pt x="24" y="0"/>
                      <a:pt x="1" y="0"/>
                      <a:pt x="24" y="24"/>
                    </a:cubicBezTo>
                    <a:cubicBezTo>
                      <a:pt x="781" y="544"/>
                      <a:pt x="1489" y="1040"/>
                      <a:pt x="2245" y="1489"/>
                    </a:cubicBezTo>
                    <a:cubicBezTo>
                      <a:pt x="2978" y="1914"/>
                      <a:pt x="3758" y="2363"/>
                      <a:pt x="4514" y="2788"/>
                    </a:cubicBezTo>
                    <a:cubicBezTo>
                      <a:pt x="6049" y="3615"/>
                      <a:pt x="7656" y="4371"/>
                      <a:pt x="9286" y="5056"/>
                    </a:cubicBezTo>
                    <a:cubicBezTo>
                      <a:pt x="9712" y="5269"/>
                      <a:pt x="10184" y="5434"/>
                      <a:pt x="10633" y="5623"/>
                    </a:cubicBezTo>
                    <a:cubicBezTo>
                      <a:pt x="11106" y="5789"/>
                      <a:pt x="11555" y="6002"/>
                      <a:pt x="12027" y="6120"/>
                    </a:cubicBezTo>
                    <a:cubicBezTo>
                      <a:pt x="12035" y="6127"/>
                      <a:pt x="12043" y="6131"/>
                      <a:pt x="12051" y="6131"/>
                    </a:cubicBezTo>
                    <a:cubicBezTo>
                      <a:pt x="12093" y="6131"/>
                      <a:pt x="12130" y="6041"/>
                      <a:pt x="12051" y="6002"/>
                    </a:cubicBezTo>
                    <a:cubicBezTo>
                      <a:pt x="11673" y="5812"/>
                      <a:pt x="11247" y="5671"/>
                      <a:pt x="10846" y="5505"/>
                    </a:cubicBezTo>
                    <a:cubicBezTo>
                      <a:pt x="10420" y="5316"/>
                      <a:pt x="10019" y="5175"/>
                      <a:pt x="9641" y="4986"/>
                    </a:cubicBezTo>
                    <a:cubicBezTo>
                      <a:pt x="8837" y="4678"/>
                      <a:pt x="8034" y="4324"/>
                      <a:pt x="7231" y="3922"/>
                    </a:cubicBezTo>
                    <a:cubicBezTo>
                      <a:pt x="5648" y="3190"/>
                      <a:pt x="4112" y="2363"/>
                      <a:pt x="2576" y="1512"/>
                    </a:cubicBezTo>
                    <a:cubicBezTo>
                      <a:pt x="2151" y="1276"/>
                      <a:pt x="1749" y="1016"/>
                      <a:pt x="1300" y="780"/>
                    </a:cubicBezTo>
                    <a:cubicBezTo>
                      <a:pt x="851" y="544"/>
                      <a:pt x="450" y="260"/>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9"/>
              <p:cNvSpPr/>
              <p:nvPr/>
            </p:nvSpPr>
            <p:spPr>
              <a:xfrm>
                <a:off x="1156625" y="2286000"/>
                <a:ext cx="167900" cy="70875"/>
              </a:xfrm>
              <a:custGeom>
                <a:avLst/>
                <a:gdLst/>
                <a:ahLst/>
                <a:cxnLst/>
                <a:rect l="l" t="t" r="r" b="b"/>
                <a:pathLst>
                  <a:path w="6716" h="2835" extrusionOk="0">
                    <a:moveTo>
                      <a:pt x="1" y="1"/>
                    </a:moveTo>
                    <a:cubicBezTo>
                      <a:pt x="426" y="213"/>
                      <a:pt x="828" y="426"/>
                      <a:pt x="1277" y="591"/>
                    </a:cubicBezTo>
                    <a:cubicBezTo>
                      <a:pt x="1678" y="804"/>
                      <a:pt x="2127" y="969"/>
                      <a:pt x="2552" y="1158"/>
                    </a:cubicBezTo>
                    <a:lnTo>
                      <a:pt x="5104" y="2222"/>
                    </a:lnTo>
                    <a:cubicBezTo>
                      <a:pt x="5624" y="2434"/>
                      <a:pt x="6097" y="2647"/>
                      <a:pt x="6593" y="2812"/>
                    </a:cubicBezTo>
                    <a:cubicBezTo>
                      <a:pt x="6608" y="2828"/>
                      <a:pt x="6622" y="2834"/>
                      <a:pt x="6635" y="2834"/>
                    </a:cubicBezTo>
                    <a:cubicBezTo>
                      <a:pt x="6698" y="2834"/>
                      <a:pt x="6715" y="2659"/>
                      <a:pt x="6616" y="2600"/>
                    </a:cubicBezTo>
                    <a:cubicBezTo>
                      <a:pt x="5766" y="2245"/>
                      <a:pt x="4915" y="1891"/>
                      <a:pt x="4041" y="1560"/>
                    </a:cubicBezTo>
                    <a:cubicBezTo>
                      <a:pt x="3190" y="1206"/>
                      <a:pt x="2340" y="898"/>
                      <a:pt x="1489" y="544"/>
                    </a:cubicBezTo>
                    <a:cubicBezTo>
                      <a:pt x="969" y="355"/>
                      <a:pt x="473" y="190"/>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9"/>
              <p:cNvSpPr/>
              <p:nvPr/>
            </p:nvSpPr>
            <p:spPr>
              <a:xfrm>
                <a:off x="1105825" y="2274200"/>
                <a:ext cx="236300" cy="141775"/>
              </a:xfrm>
              <a:custGeom>
                <a:avLst/>
                <a:gdLst/>
                <a:ahLst/>
                <a:cxnLst/>
                <a:rect l="l" t="t" r="r" b="b"/>
                <a:pathLst>
                  <a:path w="9452" h="5671" extrusionOk="0">
                    <a:moveTo>
                      <a:pt x="1" y="0"/>
                    </a:moveTo>
                    <a:lnTo>
                      <a:pt x="1" y="0"/>
                    </a:lnTo>
                    <a:cubicBezTo>
                      <a:pt x="119" y="142"/>
                      <a:pt x="237" y="260"/>
                      <a:pt x="379" y="425"/>
                    </a:cubicBezTo>
                    <a:cubicBezTo>
                      <a:pt x="497" y="543"/>
                      <a:pt x="639" y="662"/>
                      <a:pt x="757" y="780"/>
                    </a:cubicBezTo>
                    <a:cubicBezTo>
                      <a:pt x="1040" y="1016"/>
                      <a:pt x="1324" y="1252"/>
                      <a:pt x="1584" y="1489"/>
                    </a:cubicBezTo>
                    <a:cubicBezTo>
                      <a:pt x="2151" y="1937"/>
                      <a:pt x="2741" y="2363"/>
                      <a:pt x="3332" y="2788"/>
                    </a:cubicBezTo>
                    <a:cubicBezTo>
                      <a:pt x="4514" y="3568"/>
                      <a:pt x="5742" y="4324"/>
                      <a:pt x="7042" y="4938"/>
                    </a:cubicBezTo>
                    <a:cubicBezTo>
                      <a:pt x="7396" y="5127"/>
                      <a:pt x="7798" y="5293"/>
                      <a:pt x="8176" y="5411"/>
                    </a:cubicBezTo>
                    <a:cubicBezTo>
                      <a:pt x="8341" y="5458"/>
                      <a:pt x="8554" y="5529"/>
                      <a:pt x="8743" y="5576"/>
                    </a:cubicBezTo>
                    <a:cubicBezTo>
                      <a:pt x="8932" y="5647"/>
                      <a:pt x="9121" y="5671"/>
                      <a:pt x="9334" y="5671"/>
                    </a:cubicBezTo>
                    <a:cubicBezTo>
                      <a:pt x="9428" y="5671"/>
                      <a:pt x="9452" y="5529"/>
                      <a:pt x="9357" y="5505"/>
                    </a:cubicBezTo>
                    <a:cubicBezTo>
                      <a:pt x="9192" y="5434"/>
                      <a:pt x="9026" y="5387"/>
                      <a:pt x="8861" y="5363"/>
                    </a:cubicBezTo>
                    <a:cubicBezTo>
                      <a:pt x="8672" y="5293"/>
                      <a:pt x="8530" y="5269"/>
                      <a:pt x="8365" y="5198"/>
                    </a:cubicBezTo>
                    <a:cubicBezTo>
                      <a:pt x="8034" y="5080"/>
                      <a:pt x="7703" y="4938"/>
                      <a:pt x="7372" y="4796"/>
                    </a:cubicBezTo>
                    <a:cubicBezTo>
                      <a:pt x="6734" y="4489"/>
                      <a:pt x="6097" y="4135"/>
                      <a:pt x="5482" y="3780"/>
                    </a:cubicBezTo>
                    <a:cubicBezTo>
                      <a:pt x="4254" y="3072"/>
                      <a:pt x="3072" y="2292"/>
                      <a:pt x="1915" y="1441"/>
                    </a:cubicBezTo>
                    <a:cubicBezTo>
                      <a:pt x="1584" y="1229"/>
                      <a:pt x="1277" y="992"/>
                      <a:pt x="969" y="709"/>
                    </a:cubicBezTo>
                    <a:cubicBezTo>
                      <a:pt x="828" y="591"/>
                      <a:pt x="686" y="473"/>
                      <a:pt x="497" y="354"/>
                    </a:cubicBezTo>
                    <a:cubicBezTo>
                      <a:pt x="355" y="236"/>
                      <a:pt x="166" y="118"/>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9"/>
              <p:cNvSpPr/>
              <p:nvPr/>
            </p:nvSpPr>
            <p:spPr>
              <a:xfrm>
                <a:off x="1176125" y="2318500"/>
                <a:ext cx="176875" cy="88825"/>
              </a:xfrm>
              <a:custGeom>
                <a:avLst/>
                <a:gdLst/>
                <a:ahLst/>
                <a:cxnLst/>
                <a:rect l="l" t="t" r="r" b="b"/>
                <a:pathLst>
                  <a:path w="7075" h="3553" extrusionOk="0">
                    <a:moveTo>
                      <a:pt x="0" y="0"/>
                    </a:moveTo>
                    <a:lnTo>
                      <a:pt x="0" y="0"/>
                    </a:lnTo>
                    <a:cubicBezTo>
                      <a:pt x="189" y="165"/>
                      <a:pt x="402" y="307"/>
                      <a:pt x="638" y="449"/>
                    </a:cubicBezTo>
                    <a:cubicBezTo>
                      <a:pt x="851" y="591"/>
                      <a:pt x="1064" y="709"/>
                      <a:pt x="1253" y="827"/>
                    </a:cubicBezTo>
                    <a:cubicBezTo>
                      <a:pt x="1702" y="1111"/>
                      <a:pt x="2150" y="1347"/>
                      <a:pt x="2599" y="1583"/>
                    </a:cubicBezTo>
                    <a:cubicBezTo>
                      <a:pt x="3474" y="2056"/>
                      <a:pt x="4395" y="2481"/>
                      <a:pt x="5317" y="2906"/>
                    </a:cubicBezTo>
                    <a:cubicBezTo>
                      <a:pt x="5836" y="3143"/>
                      <a:pt x="6332" y="3379"/>
                      <a:pt x="6900" y="3544"/>
                    </a:cubicBezTo>
                    <a:cubicBezTo>
                      <a:pt x="6911" y="3550"/>
                      <a:pt x="6923" y="3553"/>
                      <a:pt x="6934" y="3553"/>
                    </a:cubicBezTo>
                    <a:cubicBezTo>
                      <a:pt x="7014" y="3553"/>
                      <a:pt x="7074" y="3420"/>
                      <a:pt x="6970" y="3379"/>
                    </a:cubicBezTo>
                    <a:cubicBezTo>
                      <a:pt x="6522" y="3143"/>
                      <a:pt x="6049" y="2953"/>
                      <a:pt x="5576" y="2788"/>
                    </a:cubicBezTo>
                    <a:cubicBezTo>
                      <a:pt x="5104" y="2575"/>
                      <a:pt x="4655" y="2363"/>
                      <a:pt x="4182" y="2174"/>
                    </a:cubicBezTo>
                    <a:cubicBezTo>
                      <a:pt x="3261" y="1725"/>
                      <a:pt x="2387" y="1276"/>
                      <a:pt x="1489" y="803"/>
                    </a:cubicBezTo>
                    <a:cubicBezTo>
                      <a:pt x="1253" y="662"/>
                      <a:pt x="993" y="544"/>
                      <a:pt x="756" y="402"/>
                    </a:cubicBezTo>
                    <a:cubicBezTo>
                      <a:pt x="638" y="331"/>
                      <a:pt x="497" y="236"/>
                      <a:pt x="378" y="189"/>
                    </a:cubicBezTo>
                    <a:cubicBezTo>
                      <a:pt x="237" y="118"/>
                      <a:pt x="118" y="71"/>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9"/>
              <p:cNvSpPr/>
              <p:nvPr/>
            </p:nvSpPr>
            <p:spPr>
              <a:xfrm>
                <a:off x="1077475" y="2216900"/>
                <a:ext cx="337875" cy="25075"/>
              </a:xfrm>
              <a:custGeom>
                <a:avLst/>
                <a:gdLst/>
                <a:ahLst/>
                <a:cxnLst/>
                <a:rect l="l" t="t" r="r" b="b"/>
                <a:pathLst>
                  <a:path w="13515" h="1003" extrusionOk="0">
                    <a:moveTo>
                      <a:pt x="13421" y="0"/>
                    </a:moveTo>
                    <a:cubicBezTo>
                      <a:pt x="12972" y="24"/>
                      <a:pt x="12547" y="118"/>
                      <a:pt x="12121" y="166"/>
                    </a:cubicBezTo>
                    <a:cubicBezTo>
                      <a:pt x="11673" y="236"/>
                      <a:pt x="11224" y="284"/>
                      <a:pt x="10822" y="355"/>
                    </a:cubicBezTo>
                    <a:cubicBezTo>
                      <a:pt x="9948" y="473"/>
                      <a:pt x="9073" y="567"/>
                      <a:pt x="8223" y="614"/>
                    </a:cubicBezTo>
                    <a:cubicBezTo>
                      <a:pt x="6474" y="756"/>
                      <a:pt x="4702" y="827"/>
                      <a:pt x="2954" y="851"/>
                    </a:cubicBezTo>
                    <a:lnTo>
                      <a:pt x="1513" y="851"/>
                    </a:lnTo>
                    <a:cubicBezTo>
                      <a:pt x="1017" y="851"/>
                      <a:pt x="497" y="851"/>
                      <a:pt x="24" y="827"/>
                    </a:cubicBezTo>
                    <a:cubicBezTo>
                      <a:pt x="1" y="827"/>
                      <a:pt x="1" y="851"/>
                      <a:pt x="24" y="851"/>
                    </a:cubicBezTo>
                    <a:cubicBezTo>
                      <a:pt x="922" y="922"/>
                      <a:pt x="1796" y="969"/>
                      <a:pt x="2694" y="993"/>
                    </a:cubicBezTo>
                    <a:cubicBezTo>
                      <a:pt x="2943" y="999"/>
                      <a:pt x="3196" y="1002"/>
                      <a:pt x="3451" y="1002"/>
                    </a:cubicBezTo>
                    <a:cubicBezTo>
                      <a:pt x="4067" y="1002"/>
                      <a:pt x="4692" y="986"/>
                      <a:pt x="5293" y="969"/>
                    </a:cubicBezTo>
                    <a:cubicBezTo>
                      <a:pt x="7042" y="922"/>
                      <a:pt x="8814" y="804"/>
                      <a:pt x="10538" y="591"/>
                    </a:cubicBezTo>
                    <a:cubicBezTo>
                      <a:pt x="11011" y="520"/>
                      <a:pt x="11531" y="473"/>
                      <a:pt x="12003" y="378"/>
                    </a:cubicBezTo>
                    <a:cubicBezTo>
                      <a:pt x="12499" y="331"/>
                      <a:pt x="12972" y="236"/>
                      <a:pt x="13468" y="118"/>
                    </a:cubicBezTo>
                    <a:cubicBezTo>
                      <a:pt x="13472" y="120"/>
                      <a:pt x="13475" y="121"/>
                      <a:pt x="13478" y="121"/>
                    </a:cubicBezTo>
                    <a:cubicBezTo>
                      <a:pt x="13515" y="121"/>
                      <a:pt x="13508" y="0"/>
                      <a:pt x="1342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9"/>
              <p:cNvSpPr/>
              <p:nvPr/>
            </p:nvSpPr>
            <p:spPr>
              <a:xfrm>
                <a:off x="1166675" y="2204325"/>
                <a:ext cx="181525" cy="26775"/>
              </a:xfrm>
              <a:custGeom>
                <a:avLst/>
                <a:gdLst/>
                <a:ahLst/>
                <a:cxnLst/>
                <a:rect l="l" t="t" r="r" b="b"/>
                <a:pathLst>
                  <a:path w="7261" h="1071" extrusionOk="0">
                    <a:moveTo>
                      <a:pt x="7102" y="1"/>
                    </a:moveTo>
                    <a:cubicBezTo>
                      <a:pt x="7090" y="1"/>
                      <a:pt x="7078" y="3"/>
                      <a:pt x="7065" y="7"/>
                    </a:cubicBezTo>
                    <a:cubicBezTo>
                      <a:pt x="6167" y="125"/>
                      <a:pt x="5246" y="267"/>
                      <a:pt x="4324" y="385"/>
                    </a:cubicBezTo>
                    <a:cubicBezTo>
                      <a:pt x="3403" y="527"/>
                      <a:pt x="2481" y="645"/>
                      <a:pt x="1583" y="787"/>
                    </a:cubicBezTo>
                    <a:cubicBezTo>
                      <a:pt x="1040" y="881"/>
                      <a:pt x="544" y="999"/>
                      <a:pt x="0" y="1070"/>
                    </a:cubicBezTo>
                    <a:cubicBezTo>
                      <a:pt x="473" y="1023"/>
                      <a:pt x="922" y="999"/>
                      <a:pt x="1394" y="952"/>
                    </a:cubicBezTo>
                    <a:cubicBezTo>
                      <a:pt x="1867" y="905"/>
                      <a:pt x="2316" y="858"/>
                      <a:pt x="2788" y="787"/>
                    </a:cubicBezTo>
                    <a:lnTo>
                      <a:pt x="5529" y="432"/>
                    </a:lnTo>
                    <a:cubicBezTo>
                      <a:pt x="6073" y="385"/>
                      <a:pt x="6592" y="291"/>
                      <a:pt x="7089" y="196"/>
                    </a:cubicBezTo>
                    <a:cubicBezTo>
                      <a:pt x="7260" y="196"/>
                      <a:pt x="7217" y="1"/>
                      <a:pt x="710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9"/>
              <p:cNvSpPr/>
              <p:nvPr/>
            </p:nvSpPr>
            <p:spPr>
              <a:xfrm>
                <a:off x="1118825" y="2246425"/>
                <a:ext cx="274025" cy="20050"/>
              </a:xfrm>
              <a:custGeom>
                <a:avLst/>
                <a:gdLst/>
                <a:ahLst/>
                <a:cxnLst/>
                <a:rect l="l" t="t" r="r" b="b"/>
                <a:pathLst>
                  <a:path w="10961" h="802" extrusionOk="0">
                    <a:moveTo>
                      <a:pt x="0" y="1"/>
                    </a:moveTo>
                    <a:lnTo>
                      <a:pt x="0" y="24"/>
                    </a:lnTo>
                    <a:cubicBezTo>
                      <a:pt x="190" y="95"/>
                      <a:pt x="355" y="142"/>
                      <a:pt x="544" y="166"/>
                    </a:cubicBezTo>
                    <a:cubicBezTo>
                      <a:pt x="709" y="213"/>
                      <a:pt x="875" y="260"/>
                      <a:pt x="1040" y="284"/>
                    </a:cubicBezTo>
                    <a:cubicBezTo>
                      <a:pt x="1395" y="355"/>
                      <a:pt x="1749" y="449"/>
                      <a:pt x="2103" y="473"/>
                    </a:cubicBezTo>
                    <a:cubicBezTo>
                      <a:pt x="2812" y="591"/>
                      <a:pt x="3545" y="638"/>
                      <a:pt x="4253" y="709"/>
                    </a:cubicBezTo>
                    <a:cubicBezTo>
                      <a:pt x="5002" y="772"/>
                      <a:pt x="5763" y="801"/>
                      <a:pt x="6524" y="801"/>
                    </a:cubicBezTo>
                    <a:cubicBezTo>
                      <a:pt x="7204" y="801"/>
                      <a:pt x="7884" y="778"/>
                      <a:pt x="8554" y="733"/>
                    </a:cubicBezTo>
                    <a:cubicBezTo>
                      <a:pt x="8955" y="709"/>
                      <a:pt x="9333" y="686"/>
                      <a:pt x="9759" y="591"/>
                    </a:cubicBezTo>
                    <a:cubicBezTo>
                      <a:pt x="9971" y="568"/>
                      <a:pt x="10137" y="497"/>
                      <a:pt x="10349" y="473"/>
                    </a:cubicBezTo>
                    <a:cubicBezTo>
                      <a:pt x="10562" y="402"/>
                      <a:pt x="10727" y="355"/>
                      <a:pt x="10916" y="237"/>
                    </a:cubicBezTo>
                    <a:cubicBezTo>
                      <a:pt x="10960" y="171"/>
                      <a:pt x="10903" y="45"/>
                      <a:pt x="10838" y="45"/>
                    </a:cubicBezTo>
                    <a:cubicBezTo>
                      <a:pt x="10833" y="45"/>
                      <a:pt x="10827" y="46"/>
                      <a:pt x="10822" y="48"/>
                    </a:cubicBezTo>
                    <a:cubicBezTo>
                      <a:pt x="10633" y="95"/>
                      <a:pt x="10467" y="119"/>
                      <a:pt x="10326" y="166"/>
                    </a:cubicBezTo>
                    <a:cubicBezTo>
                      <a:pt x="10137" y="237"/>
                      <a:pt x="9971" y="260"/>
                      <a:pt x="9806" y="284"/>
                    </a:cubicBezTo>
                    <a:cubicBezTo>
                      <a:pt x="9451" y="355"/>
                      <a:pt x="9144" y="402"/>
                      <a:pt x="8790" y="449"/>
                    </a:cubicBezTo>
                    <a:cubicBezTo>
                      <a:pt x="8081" y="497"/>
                      <a:pt x="7372" y="520"/>
                      <a:pt x="6663" y="520"/>
                    </a:cubicBezTo>
                    <a:cubicBezTo>
                      <a:pt x="5246" y="520"/>
                      <a:pt x="3828" y="449"/>
                      <a:pt x="2410" y="284"/>
                    </a:cubicBezTo>
                    <a:cubicBezTo>
                      <a:pt x="2009" y="237"/>
                      <a:pt x="1607" y="213"/>
                      <a:pt x="1229" y="142"/>
                    </a:cubicBezTo>
                    <a:cubicBezTo>
                      <a:pt x="1016" y="119"/>
                      <a:pt x="827" y="95"/>
                      <a:pt x="638" y="48"/>
                    </a:cubicBezTo>
                    <a:cubicBezTo>
                      <a:pt x="426" y="24"/>
                      <a:pt x="213" y="2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9"/>
              <p:cNvSpPr/>
              <p:nvPr/>
            </p:nvSpPr>
            <p:spPr>
              <a:xfrm>
                <a:off x="1200350" y="2234600"/>
                <a:ext cx="196125" cy="15975"/>
              </a:xfrm>
              <a:custGeom>
                <a:avLst/>
                <a:gdLst/>
                <a:ahLst/>
                <a:cxnLst/>
                <a:rect l="l" t="t" r="r" b="b"/>
                <a:pathLst>
                  <a:path w="7845" h="639" extrusionOk="0">
                    <a:moveTo>
                      <a:pt x="7773" y="1"/>
                    </a:moveTo>
                    <a:cubicBezTo>
                      <a:pt x="7254" y="25"/>
                      <a:pt x="6758" y="119"/>
                      <a:pt x="6261" y="166"/>
                    </a:cubicBezTo>
                    <a:cubicBezTo>
                      <a:pt x="5765" y="237"/>
                      <a:pt x="5245" y="285"/>
                      <a:pt x="4749" y="332"/>
                    </a:cubicBezTo>
                    <a:cubicBezTo>
                      <a:pt x="3757" y="403"/>
                      <a:pt x="2741" y="474"/>
                      <a:pt x="1748" y="474"/>
                    </a:cubicBezTo>
                    <a:cubicBezTo>
                      <a:pt x="1441" y="474"/>
                      <a:pt x="1181" y="474"/>
                      <a:pt x="874" y="497"/>
                    </a:cubicBezTo>
                    <a:cubicBezTo>
                      <a:pt x="733" y="497"/>
                      <a:pt x="591" y="497"/>
                      <a:pt x="449" y="521"/>
                    </a:cubicBezTo>
                    <a:cubicBezTo>
                      <a:pt x="284" y="521"/>
                      <a:pt x="142" y="544"/>
                      <a:pt x="0" y="544"/>
                    </a:cubicBezTo>
                    <a:cubicBezTo>
                      <a:pt x="260" y="544"/>
                      <a:pt x="496" y="615"/>
                      <a:pt x="756" y="615"/>
                    </a:cubicBezTo>
                    <a:cubicBezTo>
                      <a:pt x="992" y="615"/>
                      <a:pt x="1276" y="639"/>
                      <a:pt x="1512" y="639"/>
                    </a:cubicBezTo>
                    <a:cubicBezTo>
                      <a:pt x="2008" y="639"/>
                      <a:pt x="2505" y="639"/>
                      <a:pt x="3001" y="615"/>
                    </a:cubicBezTo>
                    <a:cubicBezTo>
                      <a:pt x="4017" y="592"/>
                      <a:pt x="5009" y="497"/>
                      <a:pt x="6025" y="403"/>
                    </a:cubicBezTo>
                    <a:cubicBezTo>
                      <a:pt x="6592" y="355"/>
                      <a:pt x="7183" y="285"/>
                      <a:pt x="7726" y="166"/>
                    </a:cubicBezTo>
                    <a:cubicBezTo>
                      <a:pt x="7844" y="166"/>
                      <a:pt x="7844" y="1"/>
                      <a:pt x="777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9"/>
              <p:cNvSpPr/>
              <p:nvPr/>
            </p:nvSpPr>
            <p:spPr>
              <a:xfrm>
                <a:off x="783325" y="1962700"/>
                <a:ext cx="550525" cy="547375"/>
              </a:xfrm>
              <a:custGeom>
                <a:avLst/>
                <a:gdLst/>
                <a:ahLst/>
                <a:cxnLst/>
                <a:rect l="l" t="t" r="r" b="b"/>
                <a:pathLst>
                  <a:path w="22021" h="21895" extrusionOk="0">
                    <a:moveTo>
                      <a:pt x="13137" y="1"/>
                    </a:moveTo>
                    <a:cubicBezTo>
                      <a:pt x="12863" y="1"/>
                      <a:pt x="12626" y="198"/>
                      <a:pt x="12452" y="410"/>
                    </a:cubicBezTo>
                    <a:cubicBezTo>
                      <a:pt x="12215" y="741"/>
                      <a:pt x="12074" y="1119"/>
                      <a:pt x="11979" y="1497"/>
                    </a:cubicBezTo>
                    <a:cubicBezTo>
                      <a:pt x="11861" y="1851"/>
                      <a:pt x="11790" y="2253"/>
                      <a:pt x="11743" y="2631"/>
                    </a:cubicBezTo>
                    <a:cubicBezTo>
                      <a:pt x="11672" y="2985"/>
                      <a:pt x="11648" y="3364"/>
                      <a:pt x="11625" y="3718"/>
                    </a:cubicBezTo>
                    <a:cubicBezTo>
                      <a:pt x="11554" y="4427"/>
                      <a:pt x="11530" y="5159"/>
                      <a:pt x="11507" y="5915"/>
                    </a:cubicBezTo>
                    <a:cubicBezTo>
                      <a:pt x="11483" y="6624"/>
                      <a:pt x="11483" y="7357"/>
                      <a:pt x="11412" y="8089"/>
                    </a:cubicBezTo>
                    <a:cubicBezTo>
                      <a:pt x="11365" y="8798"/>
                      <a:pt x="11294" y="9530"/>
                      <a:pt x="11152" y="10239"/>
                    </a:cubicBezTo>
                    <a:cubicBezTo>
                      <a:pt x="11152" y="10334"/>
                      <a:pt x="11129" y="10404"/>
                      <a:pt x="11129" y="10475"/>
                    </a:cubicBezTo>
                    <a:cubicBezTo>
                      <a:pt x="11129" y="10523"/>
                      <a:pt x="11081" y="10546"/>
                      <a:pt x="11081" y="10570"/>
                    </a:cubicBezTo>
                    <a:cubicBezTo>
                      <a:pt x="11058" y="9837"/>
                      <a:pt x="11010" y="9105"/>
                      <a:pt x="10940" y="8349"/>
                    </a:cubicBezTo>
                    <a:cubicBezTo>
                      <a:pt x="10845" y="7522"/>
                      <a:pt x="10774" y="6695"/>
                      <a:pt x="10609" y="5868"/>
                    </a:cubicBezTo>
                    <a:cubicBezTo>
                      <a:pt x="10491" y="5112"/>
                      <a:pt x="10302" y="4332"/>
                      <a:pt x="10065" y="3600"/>
                    </a:cubicBezTo>
                    <a:cubicBezTo>
                      <a:pt x="9782" y="2867"/>
                      <a:pt x="9498" y="2159"/>
                      <a:pt x="9120" y="1497"/>
                    </a:cubicBezTo>
                    <a:cubicBezTo>
                      <a:pt x="8931" y="1213"/>
                      <a:pt x="8766" y="954"/>
                      <a:pt x="8482" y="717"/>
                    </a:cubicBezTo>
                    <a:cubicBezTo>
                      <a:pt x="8273" y="529"/>
                      <a:pt x="7971" y="304"/>
                      <a:pt x="7659" y="304"/>
                    </a:cubicBezTo>
                    <a:cubicBezTo>
                      <a:pt x="7619" y="304"/>
                      <a:pt x="7578" y="307"/>
                      <a:pt x="7537" y="316"/>
                    </a:cubicBezTo>
                    <a:cubicBezTo>
                      <a:pt x="7183" y="410"/>
                      <a:pt x="7017" y="764"/>
                      <a:pt x="6994" y="1095"/>
                    </a:cubicBezTo>
                    <a:cubicBezTo>
                      <a:pt x="6923" y="1497"/>
                      <a:pt x="7017" y="1899"/>
                      <a:pt x="7112" y="2277"/>
                    </a:cubicBezTo>
                    <a:cubicBezTo>
                      <a:pt x="7230" y="2655"/>
                      <a:pt x="7348" y="3009"/>
                      <a:pt x="7490" y="3364"/>
                    </a:cubicBezTo>
                    <a:cubicBezTo>
                      <a:pt x="7632" y="3694"/>
                      <a:pt x="7774" y="4049"/>
                      <a:pt x="7939" y="4379"/>
                    </a:cubicBezTo>
                    <a:cubicBezTo>
                      <a:pt x="8246" y="5017"/>
                      <a:pt x="8577" y="5679"/>
                      <a:pt x="8931" y="6317"/>
                    </a:cubicBezTo>
                    <a:cubicBezTo>
                      <a:pt x="9262" y="6978"/>
                      <a:pt x="9616" y="7616"/>
                      <a:pt x="9947" y="8278"/>
                    </a:cubicBezTo>
                    <a:cubicBezTo>
                      <a:pt x="10278" y="8916"/>
                      <a:pt x="10562" y="9601"/>
                      <a:pt x="10798" y="10286"/>
                    </a:cubicBezTo>
                    <a:cubicBezTo>
                      <a:pt x="10821" y="10357"/>
                      <a:pt x="10869" y="10428"/>
                      <a:pt x="10892" y="10523"/>
                    </a:cubicBezTo>
                    <a:cubicBezTo>
                      <a:pt x="10916" y="10546"/>
                      <a:pt x="10916" y="10570"/>
                      <a:pt x="10916" y="10593"/>
                    </a:cubicBezTo>
                    <a:lnTo>
                      <a:pt x="9664" y="8751"/>
                    </a:lnTo>
                    <a:cubicBezTo>
                      <a:pt x="9191" y="8065"/>
                      <a:pt x="8695" y="7380"/>
                      <a:pt x="8175" y="6766"/>
                    </a:cubicBezTo>
                    <a:cubicBezTo>
                      <a:pt x="7655" y="6175"/>
                      <a:pt x="7136" y="5584"/>
                      <a:pt x="6545" y="5088"/>
                    </a:cubicBezTo>
                    <a:cubicBezTo>
                      <a:pt x="5954" y="4568"/>
                      <a:pt x="5364" y="4096"/>
                      <a:pt x="4678" y="3742"/>
                    </a:cubicBezTo>
                    <a:cubicBezTo>
                      <a:pt x="4395" y="3576"/>
                      <a:pt x="4064" y="3434"/>
                      <a:pt x="3733" y="3364"/>
                    </a:cubicBezTo>
                    <a:cubicBezTo>
                      <a:pt x="3585" y="3321"/>
                      <a:pt x="3423" y="3288"/>
                      <a:pt x="3265" y="3288"/>
                    </a:cubicBezTo>
                    <a:cubicBezTo>
                      <a:pt x="3071" y="3288"/>
                      <a:pt x="2884" y="3338"/>
                      <a:pt x="2741" y="3482"/>
                    </a:cubicBezTo>
                    <a:cubicBezTo>
                      <a:pt x="2505" y="3718"/>
                      <a:pt x="2505" y="4143"/>
                      <a:pt x="2646" y="4427"/>
                    </a:cubicBezTo>
                    <a:cubicBezTo>
                      <a:pt x="2835" y="4781"/>
                      <a:pt x="3095" y="5112"/>
                      <a:pt x="3355" y="5372"/>
                    </a:cubicBezTo>
                    <a:cubicBezTo>
                      <a:pt x="3615" y="5632"/>
                      <a:pt x="3922" y="5915"/>
                      <a:pt x="4206" y="6152"/>
                    </a:cubicBezTo>
                    <a:cubicBezTo>
                      <a:pt x="4513" y="6388"/>
                      <a:pt x="4796" y="6577"/>
                      <a:pt x="5104" y="6789"/>
                    </a:cubicBezTo>
                    <a:cubicBezTo>
                      <a:pt x="5694" y="7215"/>
                      <a:pt x="6309" y="7593"/>
                      <a:pt x="6923" y="7971"/>
                    </a:cubicBezTo>
                    <a:cubicBezTo>
                      <a:pt x="7561" y="8349"/>
                      <a:pt x="8175" y="8751"/>
                      <a:pt x="8790" y="9152"/>
                    </a:cubicBezTo>
                    <a:cubicBezTo>
                      <a:pt x="9380" y="9530"/>
                      <a:pt x="9971" y="9979"/>
                      <a:pt x="10538" y="10452"/>
                    </a:cubicBezTo>
                    <a:cubicBezTo>
                      <a:pt x="10585" y="10523"/>
                      <a:pt x="10656" y="10546"/>
                      <a:pt x="10703" y="10593"/>
                    </a:cubicBezTo>
                    <a:lnTo>
                      <a:pt x="10774" y="10664"/>
                    </a:lnTo>
                    <a:cubicBezTo>
                      <a:pt x="10089" y="10334"/>
                      <a:pt x="9451" y="10003"/>
                      <a:pt x="8766" y="9696"/>
                    </a:cubicBezTo>
                    <a:cubicBezTo>
                      <a:pt x="7986" y="9341"/>
                      <a:pt x="7254" y="8987"/>
                      <a:pt x="6450" y="8703"/>
                    </a:cubicBezTo>
                    <a:cubicBezTo>
                      <a:pt x="5718" y="8467"/>
                      <a:pt x="4985" y="8231"/>
                      <a:pt x="4206" y="8089"/>
                    </a:cubicBezTo>
                    <a:cubicBezTo>
                      <a:pt x="3473" y="7947"/>
                      <a:pt x="2717" y="7853"/>
                      <a:pt x="1938" y="7853"/>
                    </a:cubicBezTo>
                    <a:cubicBezTo>
                      <a:pt x="1607" y="7853"/>
                      <a:pt x="1252" y="7924"/>
                      <a:pt x="945" y="7994"/>
                    </a:cubicBezTo>
                    <a:cubicBezTo>
                      <a:pt x="614" y="8089"/>
                      <a:pt x="189" y="8278"/>
                      <a:pt x="118" y="8632"/>
                    </a:cubicBezTo>
                    <a:cubicBezTo>
                      <a:pt x="0" y="8987"/>
                      <a:pt x="213" y="9294"/>
                      <a:pt x="496" y="9507"/>
                    </a:cubicBezTo>
                    <a:cubicBezTo>
                      <a:pt x="827" y="9743"/>
                      <a:pt x="1205" y="9885"/>
                      <a:pt x="1583" y="9979"/>
                    </a:cubicBezTo>
                    <a:cubicBezTo>
                      <a:pt x="1938" y="10097"/>
                      <a:pt x="2316" y="10168"/>
                      <a:pt x="2717" y="10215"/>
                    </a:cubicBezTo>
                    <a:cubicBezTo>
                      <a:pt x="3072" y="10286"/>
                      <a:pt x="3450" y="10310"/>
                      <a:pt x="3804" y="10334"/>
                    </a:cubicBezTo>
                    <a:cubicBezTo>
                      <a:pt x="4513" y="10404"/>
                      <a:pt x="5245" y="10428"/>
                      <a:pt x="5978" y="10452"/>
                    </a:cubicBezTo>
                    <a:cubicBezTo>
                      <a:pt x="6687" y="10475"/>
                      <a:pt x="7443" y="10475"/>
                      <a:pt x="8175" y="10546"/>
                    </a:cubicBezTo>
                    <a:cubicBezTo>
                      <a:pt x="8884" y="10593"/>
                      <a:pt x="9616" y="10664"/>
                      <a:pt x="10325" y="10806"/>
                    </a:cubicBezTo>
                    <a:cubicBezTo>
                      <a:pt x="10420" y="10806"/>
                      <a:pt x="10467" y="10830"/>
                      <a:pt x="10562" y="10830"/>
                    </a:cubicBezTo>
                    <a:cubicBezTo>
                      <a:pt x="10585" y="10830"/>
                      <a:pt x="10632" y="10877"/>
                      <a:pt x="10656" y="10877"/>
                    </a:cubicBezTo>
                    <a:cubicBezTo>
                      <a:pt x="9924" y="10901"/>
                      <a:pt x="9168" y="10948"/>
                      <a:pt x="8435" y="11019"/>
                    </a:cubicBezTo>
                    <a:cubicBezTo>
                      <a:pt x="7608" y="11113"/>
                      <a:pt x="6781" y="11184"/>
                      <a:pt x="5954" y="11350"/>
                    </a:cubicBezTo>
                    <a:cubicBezTo>
                      <a:pt x="5198" y="11468"/>
                      <a:pt x="4418" y="11657"/>
                      <a:pt x="3686" y="11893"/>
                    </a:cubicBezTo>
                    <a:cubicBezTo>
                      <a:pt x="2954" y="12176"/>
                      <a:pt x="2245" y="12460"/>
                      <a:pt x="1583" y="12838"/>
                    </a:cubicBezTo>
                    <a:cubicBezTo>
                      <a:pt x="1300" y="13027"/>
                      <a:pt x="1016" y="13192"/>
                      <a:pt x="780" y="13476"/>
                    </a:cubicBezTo>
                    <a:cubicBezTo>
                      <a:pt x="591" y="13712"/>
                      <a:pt x="307" y="14067"/>
                      <a:pt x="402" y="14421"/>
                    </a:cubicBezTo>
                    <a:cubicBezTo>
                      <a:pt x="496" y="14776"/>
                      <a:pt x="851" y="14941"/>
                      <a:pt x="1181" y="14965"/>
                    </a:cubicBezTo>
                    <a:cubicBezTo>
                      <a:pt x="1280" y="14982"/>
                      <a:pt x="1376" y="14989"/>
                      <a:pt x="1472" y="14989"/>
                    </a:cubicBezTo>
                    <a:cubicBezTo>
                      <a:pt x="1769" y="14989"/>
                      <a:pt x="2059" y="14918"/>
                      <a:pt x="2363" y="14846"/>
                    </a:cubicBezTo>
                    <a:cubicBezTo>
                      <a:pt x="2741" y="14728"/>
                      <a:pt x="3095" y="14610"/>
                      <a:pt x="3450" y="14468"/>
                    </a:cubicBezTo>
                    <a:cubicBezTo>
                      <a:pt x="3780" y="14327"/>
                      <a:pt x="4135" y="14185"/>
                      <a:pt x="4442" y="14019"/>
                    </a:cubicBezTo>
                    <a:cubicBezTo>
                      <a:pt x="5104" y="13712"/>
                      <a:pt x="5742" y="13381"/>
                      <a:pt x="6403" y="13027"/>
                    </a:cubicBezTo>
                    <a:cubicBezTo>
                      <a:pt x="7041" y="12696"/>
                      <a:pt x="7703" y="12342"/>
                      <a:pt x="8341" y="12011"/>
                    </a:cubicBezTo>
                    <a:cubicBezTo>
                      <a:pt x="9002" y="11704"/>
                      <a:pt x="9687" y="11397"/>
                      <a:pt x="10349" y="11161"/>
                    </a:cubicBezTo>
                    <a:cubicBezTo>
                      <a:pt x="10443" y="11137"/>
                      <a:pt x="10514" y="11113"/>
                      <a:pt x="10585" y="11066"/>
                    </a:cubicBezTo>
                    <a:cubicBezTo>
                      <a:pt x="10609" y="11042"/>
                      <a:pt x="10656" y="11042"/>
                      <a:pt x="10680" y="11042"/>
                    </a:cubicBezTo>
                    <a:lnTo>
                      <a:pt x="8813" y="12295"/>
                    </a:lnTo>
                    <a:cubicBezTo>
                      <a:pt x="8152" y="12767"/>
                      <a:pt x="7466" y="13263"/>
                      <a:pt x="6828" y="13783"/>
                    </a:cubicBezTo>
                    <a:cubicBezTo>
                      <a:pt x="6238" y="14303"/>
                      <a:pt x="5647" y="14823"/>
                      <a:pt x="5151" y="15413"/>
                    </a:cubicBezTo>
                    <a:cubicBezTo>
                      <a:pt x="4655" y="16004"/>
                      <a:pt x="4182" y="16595"/>
                      <a:pt x="3828" y="17280"/>
                    </a:cubicBezTo>
                    <a:cubicBezTo>
                      <a:pt x="3639" y="17564"/>
                      <a:pt x="3497" y="17894"/>
                      <a:pt x="3450" y="18225"/>
                    </a:cubicBezTo>
                    <a:cubicBezTo>
                      <a:pt x="3355" y="18556"/>
                      <a:pt x="3284" y="18958"/>
                      <a:pt x="3568" y="19217"/>
                    </a:cubicBezTo>
                    <a:cubicBezTo>
                      <a:pt x="3701" y="19351"/>
                      <a:pt x="3887" y="19409"/>
                      <a:pt x="4078" y="19409"/>
                    </a:cubicBezTo>
                    <a:cubicBezTo>
                      <a:pt x="4227" y="19409"/>
                      <a:pt x="4379" y="19374"/>
                      <a:pt x="4513" y="19312"/>
                    </a:cubicBezTo>
                    <a:cubicBezTo>
                      <a:pt x="4867" y="19147"/>
                      <a:pt x="5198" y="18863"/>
                      <a:pt x="5458" y="18603"/>
                    </a:cubicBezTo>
                    <a:cubicBezTo>
                      <a:pt x="5718" y="18343"/>
                      <a:pt x="5978" y="18036"/>
                      <a:pt x="6214" y="17753"/>
                    </a:cubicBezTo>
                    <a:cubicBezTo>
                      <a:pt x="6450" y="17445"/>
                      <a:pt x="6663" y="17162"/>
                      <a:pt x="6876" y="16855"/>
                    </a:cubicBezTo>
                    <a:cubicBezTo>
                      <a:pt x="7277" y="16264"/>
                      <a:pt x="7679" y="15650"/>
                      <a:pt x="8057" y="15035"/>
                    </a:cubicBezTo>
                    <a:cubicBezTo>
                      <a:pt x="8435" y="14421"/>
                      <a:pt x="8813" y="13783"/>
                      <a:pt x="9238" y="13169"/>
                    </a:cubicBezTo>
                    <a:cubicBezTo>
                      <a:pt x="9616" y="12578"/>
                      <a:pt x="10065" y="11987"/>
                      <a:pt x="10538" y="11420"/>
                    </a:cubicBezTo>
                    <a:cubicBezTo>
                      <a:pt x="10585" y="11373"/>
                      <a:pt x="10632" y="11302"/>
                      <a:pt x="10680" y="11255"/>
                    </a:cubicBezTo>
                    <a:lnTo>
                      <a:pt x="10751" y="11184"/>
                    </a:lnTo>
                    <a:lnTo>
                      <a:pt x="10751" y="11184"/>
                    </a:lnTo>
                    <a:cubicBezTo>
                      <a:pt x="10420" y="11869"/>
                      <a:pt x="10089" y="12531"/>
                      <a:pt x="9758" y="13192"/>
                    </a:cubicBezTo>
                    <a:cubicBezTo>
                      <a:pt x="9404" y="13972"/>
                      <a:pt x="9049" y="14705"/>
                      <a:pt x="8790" y="15508"/>
                    </a:cubicBezTo>
                    <a:cubicBezTo>
                      <a:pt x="8553" y="16240"/>
                      <a:pt x="8317" y="16973"/>
                      <a:pt x="8175" y="17753"/>
                    </a:cubicBezTo>
                    <a:cubicBezTo>
                      <a:pt x="8033" y="18485"/>
                      <a:pt x="7939" y="19265"/>
                      <a:pt x="7939" y="20021"/>
                    </a:cubicBezTo>
                    <a:cubicBezTo>
                      <a:pt x="7939" y="20352"/>
                      <a:pt x="7986" y="20706"/>
                      <a:pt x="8081" y="21037"/>
                    </a:cubicBezTo>
                    <a:cubicBezTo>
                      <a:pt x="8175" y="21344"/>
                      <a:pt x="8341" y="21769"/>
                      <a:pt x="8695" y="21864"/>
                    </a:cubicBezTo>
                    <a:cubicBezTo>
                      <a:pt x="8759" y="21885"/>
                      <a:pt x="8822" y="21895"/>
                      <a:pt x="8884" y="21895"/>
                    </a:cubicBezTo>
                    <a:cubicBezTo>
                      <a:pt x="9165" y="21895"/>
                      <a:pt x="9419" y="21694"/>
                      <a:pt x="9593" y="21462"/>
                    </a:cubicBezTo>
                    <a:cubicBezTo>
                      <a:pt x="9829" y="21155"/>
                      <a:pt x="9971" y="20753"/>
                      <a:pt x="10065" y="20375"/>
                    </a:cubicBezTo>
                    <a:cubicBezTo>
                      <a:pt x="10184" y="20021"/>
                      <a:pt x="10231" y="19643"/>
                      <a:pt x="10302" y="19265"/>
                    </a:cubicBezTo>
                    <a:cubicBezTo>
                      <a:pt x="10349" y="18910"/>
                      <a:pt x="10396" y="18509"/>
                      <a:pt x="10420" y="18154"/>
                    </a:cubicBezTo>
                    <a:cubicBezTo>
                      <a:pt x="10467" y="17445"/>
                      <a:pt x="10514" y="16713"/>
                      <a:pt x="10538" y="15980"/>
                    </a:cubicBezTo>
                    <a:cubicBezTo>
                      <a:pt x="10562" y="15272"/>
                      <a:pt x="10562" y="14539"/>
                      <a:pt x="10632" y="13783"/>
                    </a:cubicBezTo>
                    <a:cubicBezTo>
                      <a:pt x="10680" y="13074"/>
                      <a:pt x="10751" y="12342"/>
                      <a:pt x="10892" y="11633"/>
                    </a:cubicBezTo>
                    <a:cubicBezTo>
                      <a:pt x="10892" y="11539"/>
                      <a:pt x="10916" y="11491"/>
                      <a:pt x="10916" y="11397"/>
                    </a:cubicBezTo>
                    <a:cubicBezTo>
                      <a:pt x="10916" y="11373"/>
                      <a:pt x="10940" y="11350"/>
                      <a:pt x="10940" y="11302"/>
                    </a:cubicBezTo>
                    <a:cubicBezTo>
                      <a:pt x="10987" y="12058"/>
                      <a:pt x="11034" y="12791"/>
                      <a:pt x="11105" y="13523"/>
                    </a:cubicBezTo>
                    <a:cubicBezTo>
                      <a:pt x="11176" y="14350"/>
                      <a:pt x="11270" y="15177"/>
                      <a:pt x="11412" y="16004"/>
                    </a:cubicBezTo>
                    <a:cubicBezTo>
                      <a:pt x="11530" y="16784"/>
                      <a:pt x="11743" y="17540"/>
                      <a:pt x="11979" y="18272"/>
                    </a:cubicBezTo>
                    <a:cubicBezTo>
                      <a:pt x="12239" y="19028"/>
                      <a:pt x="12546" y="19737"/>
                      <a:pt x="12924" y="20375"/>
                    </a:cubicBezTo>
                    <a:cubicBezTo>
                      <a:pt x="13113" y="20682"/>
                      <a:pt x="13279" y="20942"/>
                      <a:pt x="13539" y="21179"/>
                    </a:cubicBezTo>
                    <a:cubicBezTo>
                      <a:pt x="13741" y="21360"/>
                      <a:pt x="14029" y="21577"/>
                      <a:pt x="14330" y="21577"/>
                    </a:cubicBezTo>
                    <a:cubicBezTo>
                      <a:pt x="14381" y="21577"/>
                      <a:pt x="14432" y="21570"/>
                      <a:pt x="14484" y="21557"/>
                    </a:cubicBezTo>
                    <a:cubicBezTo>
                      <a:pt x="14838" y="21462"/>
                      <a:pt x="15027" y="21108"/>
                      <a:pt x="15051" y="20800"/>
                    </a:cubicBezTo>
                    <a:cubicBezTo>
                      <a:pt x="15122" y="20375"/>
                      <a:pt x="15027" y="19997"/>
                      <a:pt x="14933" y="19619"/>
                    </a:cubicBezTo>
                    <a:cubicBezTo>
                      <a:pt x="14815" y="19217"/>
                      <a:pt x="14696" y="18863"/>
                      <a:pt x="14555" y="18509"/>
                    </a:cubicBezTo>
                    <a:cubicBezTo>
                      <a:pt x="14413" y="18201"/>
                      <a:pt x="14247" y="17847"/>
                      <a:pt x="14106" y="17516"/>
                    </a:cubicBezTo>
                    <a:cubicBezTo>
                      <a:pt x="13775" y="16855"/>
                      <a:pt x="13468" y="16217"/>
                      <a:pt x="13113" y="15555"/>
                    </a:cubicBezTo>
                    <a:cubicBezTo>
                      <a:pt x="12783" y="14917"/>
                      <a:pt x="12428" y="14256"/>
                      <a:pt x="12097" y="13618"/>
                    </a:cubicBezTo>
                    <a:cubicBezTo>
                      <a:pt x="11767" y="12956"/>
                      <a:pt x="11483" y="12295"/>
                      <a:pt x="11247" y="11609"/>
                    </a:cubicBezTo>
                    <a:cubicBezTo>
                      <a:pt x="11223" y="11515"/>
                      <a:pt x="11176" y="11468"/>
                      <a:pt x="11152" y="11373"/>
                    </a:cubicBezTo>
                    <a:cubicBezTo>
                      <a:pt x="11129" y="11350"/>
                      <a:pt x="11129" y="11302"/>
                      <a:pt x="11129" y="11279"/>
                    </a:cubicBezTo>
                    <a:lnTo>
                      <a:pt x="11129" y="11279"/>
                    </a:lnTo>
                    <a:lnTo>
                      <a:pt x="12357" y="13145"/>
                    </a:lnTo>
                    <a:cubicBezTo>
                      <a:pt x="12830" y="13830"/>
                      <a:pt x="13350" y="14492"/>
                      <a:pt x="13869" y="15130"/>
                    </a:cubicBezTo>
                    <a:cubicBezTo>
                      <a:pt x="14366" y="15721"/>
                      <a:pt x="14909" y="16311"/>
                      <a:pt x="15500" y="16807"/>
                    </a:cubicBezTo>
                    <a:cubicBezTo>
                      <a:pt x="16090" y="17304"/>
                      <a:pt x="16681" y="17776"/>
                      <a:pt x="17366" y="18131"/>
                    </a:cubicBezTo>
                    <a:cubicBezTo>
                      <a:pt x="17650" y="18320"/>
                      <a:pt x="17981" y="18461"/>
                      <a:pt x="18288" y="18509"/>
                    </a:cubicBezTo>
                    <a:cubicBezTo>
                      <a:pt x="18442" y="18553"/>
                      <a:pt x="18618" y="18592"/>
                      <a:pt x="18787" y="18592"/>
                    </a:cubicBezTo>
                    <a:cubicBezTo>
                      <a:pt x="18980" y="18592"/>
                      <a:pt x="19165" y="18541"/>
                      <a:pt x="19304" y="18390"/>
                    </a:cubicBezTo>
                    <a:cubicBezTo>
                      <a:pt x="19540" y="18178"/>
                      <a:pt x="19540" y="17753"/>
                      <a:pt x="19398" y="17445"/>
                    </a:cubicBezTo>
                    <a:cubicBezTo>
                      <a:pt x="19209" y="17115"/>
                      <a:pt x="18949" y="16784"/>
                      <a:pt x="18689" y="16524"/>
                    </a:cubicBezTo>
                    <a:cubicBezTo>
                      <a:pt x="18406" y="16240"/>
                      <a:pt x="18122" y="15980"/>
                      <a:pt x="17815" y="15744"/>
                    </a:cubicBezTo>
                    <a:cubicBezTo>
                      <a:pt x="17532" y="15508"/>
                      <a:pt x="17224" y="15295"/>
                      <a:pt x="16941" y="15106"/>
                    </a:cubicBezTo>
                    <a:cubicBezTo>
                      <a:pt x="16350" y="14681"/>
                      <a:pt x="15736" y="14303"/>
                      <a:pt x="15122" y="13925"/>
                    </a:cubicBezTo>
                    <a:cubicBezTo>
                      <a:pt x="14484" y="13523"/>
                      <a:pt x="13869" y="13145"/>
                      <a:pt x="13255" y="12744"/>
                    </a:cubicBezTo>
                    <a:cubicBezTo>
                      <a:pt x="12664" y="12342"/>
                      <a:pt x="12074" y="11917"/>
                      <a:pt x="11507" y="11444"/>
                    </a:cubicBezTo>
                    <a:cubicBezTo>
                      <a:pt x="11459" y="11373"/>
                      <a:pt x="11389" y="11350"/>
                      <a:pt x="11341" y="11279"/>
                    </a:cubicBezTo>
                    <a:lnTo>
                      <a:pt x="11270" y="11231"/>
                    </a:lnTo>
                    <a:lnTo>
                      <a:pt x="11270" y="11231"/>
                    </a:lnTo>
                    <a:cubicBezTo>
                      <a:pt x="11956" y="11562"/>
                      <a:pt x="12594" y="11869"/>
                      <a:pt x="13279" y="12200"/>
                    </a:cubicBezTo>
                    <a:cubicBezTo>
                      <a:pt x="14058" y="12555"/>
                      <a:pt x="14791" y="12909"/>
                      <a:pt x="15594" y="13169"/>
                    </a:cubicBezTo>
                    <a:cubicBezTo>
                      <a:pt x="16327" y="13405"/>
                      <a:pt x="17059" y="13641"/>
                      <a:pt x="17815" y="13807"/>
                    </a:cubicBezTo>
                    <a:cubicBezTo>
                      <a:pt x="18571" y="13949"/>
                      <a:pt x="19327" y="14043"/>
                      <a:pt x="20107" y="14043"/>
                    </a:cubicBezTo>
                    <a:cubicBezTo>
                      <a:pt x="20414" y="14043"/>
                      <a:pt x="20769" y="13972"/>
                      <a:pt x="21099" y="13878"/>
                    </a:cubicBezTo>
                    <a:cubicBezTo>
                      <a:pt x="21430" y="13807"/>
                      <a:pt x="21832" y="13618"/>
                      <a:pt x="21926" y="13263"/>
                    </a:cubicBezTo>
                    <a:cubicBezTo>
                      <a:pt x="22021" y="12933"/>
                      <a:pt x="21808" y="12578"/>
                      <a:pt x="21548" y="12366"/>
                    </a:cubicBezTo>
                    <a:cubicBezTo>
                      <a:pt x="21218" y="12129"/>
                      <a:pt x="20839" y="11987"/>
                      <a:pt x="20461" y="11893"/>
                    </a:cubicBezTo>
                    <a:cubicBezTo>
                      <a:pt x="20107" y="11775"/>
                      <a:pt x="19705" y="11728"/>
                      <a:pt x="19327" y="11657"/>
                    </a:cubicBezTo>
                    <a:cubicBezTo>
                      <a:pt x="18973" y="11609"/>
                      <a:pt x="18595" y="11586"/>
                      <a:pt x="18240" y="11539"/>
                    </a:cubicBezTo>
                    <a:cubicBezTo>
                      <a:pt x="17532" y="11491"/>
                      <a:pt x="16799" y="11468"/>
                      <a:pt x="16043" y="11420"/>
                    </a:cubicBezTo>
                    <a:cubicBezTo>
                      <a:pt x="15334" y="11397"/>
                      <a:pt x="14602" y="11397"/>
                      <a:pt x="13869" y="11350"/>
                    </a:cubicBezTo>
                    <a:cubicBezTo>
                      <a:pt x="13161" y="11279"/>
                      <a:pt x="12428" y="11231"/>
                      <a:pt x="11719" y="11066"/>
                    </a:cubicBezTo>
                    <a:cubicBezTo>
                      <a:pt x="11625" y="11066"/>
                      <a:pt x="11554" y="11042"/>
                      <a:pt x="11483" y="11042"/>
                    </a:cubicBezTo>
                    <a:cubicBezTo>
                      <a:pt x="11436" y="11042"/>
                      <a:pt x="11412" y="11019"/>
                      <a:pt x="11389" y="11019"/>
                    </a:cubicBezTo>
                    <a:cubicBezTo>
                      <a:pt x="12121" y="10995"/>
                      <a:pt x="12853" y="10924"/>
                      <a:pt x="13610" y="10877"/>
                    </a:cubicBezTo>
                    <a:cubicBezTo>
                      <a:pt x="14436" y="10782"/>
                      <a:pt x="15263" y="10688"/>
                      <a:pt x="16090" y="10546"/>
                    </a:cubicBezTo>
                    <a:cubicBezTo>
                      <a:pt x="16846" y="10428"/>
                      <a:pt x="17626" y="10215"/>
                      <a:pt x="18359" y="9979"/>
                    </a:cubicBezTo>
                    <a:cubicBezTo>
                      <a:pt x="19091" y="9719"/>
                      <a:pt x="19800" y="9412"/>
                      <a:pt x="20461" y="9034"/>
                    </a:cubicBezTo>
                    <a:cubicBezTo>
                      <a:pt x="20745" y="8869"/>
                      <a:pt x="21005" y="8680"/>
                      <a:pt x="21241" y="8420"/>
                    </a:cubicBezTo>
                    <a:cubicBezTo>
                      <a:pt x="21454" y="8183"/>
                      <a:pt x="21714" y="7829"/>
                      <a:pt x="21643" y="7475"/>
                    </a:cubicBezTo>
                    <a:cubicBezTo>
                      <a:pt x="21548" y="7120"/>
                      <a:pt x="21194" y="6931"/>
                      <a:pt x="20863" y="6908"/>
                    </a:cubicBezTo>
                    <a:cubicBezTo>
                      <a:pt x="20775" y="6897"/>
                      <a:pt x="20687" y="6893"/>
                      <a:pt x="20599" y="6893"/>
                    </a:cubicBezTo>
                    <a:cubicBezTo>
                      <a:pt x="20286" y="6893"/>
                      <a:pt x="19977" y="6952"/>
                      <a:pt x="19682" y="7026"/>
                    </a:cubicBezTo>
                    <a:cubicBezTo>
                      <a:pt x="19304" y="7144"/>
                      <a:pt x="18949" y="7262"/>
                      <a:pt x="18595" y="7404"/>
                    </a:cubicBezTo>
                    <a:cubicBezTo>
                      <a:pt x="18264" y="7569"/>
                      <a:pt x="17910" y="7711"/>
                      <a:pt x="17579" y="7853"/>
                    </a:cubicBezTo>
                    <a:cubicBezTo>
                      <a:pt x="16941" y="8183"/>
                      <a:pt x="16279" y="8514"/>
                      <a:pt x="15641" y="8869"/>
                    </a:cubicBezTo>
                    <a:cubicBezTo>
                      <a:pt x="14980" y="9176"/>
                      <a:pt x="14342" y="9530"/>
                      <a:pt x="13680" y="9861"/>
                    </a:cubicBezTo>
                    <a:cubicBezTo>
                      <a:pt x="13042" y="10192"/>
                      <a:pt x="12357" y="10475"/>
                      <a:pt x="11672" y="10712"/>
                    </a:cubicBezTo>
                    <a:cubicBezTo>
                      <a:pt x="11601" y="10759"/>
                      <a:pt x="11530" y="10782"/>
                      <a:pt x="11436" y="10806"/>
                    </a:cubicBezTo>
                    <a:cubicBezTo>
                      <a:pt x="11412" y="10830"/>
                      <a:pt x="11389" y="10830"/>
                      <a:pt x="11365" y="10830"/>
                    </a:cubicBezTo>
                    <a:lnTo>
                      <a:pt x="13208" y="9601"/>
                    </a:lnTo>
                    <a:cubicBezTo>
                      <a:pt x="13893" y="9129"/>
                      <a:pt x="14578" y="8632"/>
                      <a:pt x="15193" y="8089"/>
                    </a:cubicBezTo>
                    <a:cubicBezTo>
                      <a:pt x="15783" y="7593"/>
                      <a:pt x="16374" y="7049"/>
                      <a:pt x="16870" y="6459"/>
                    </a:cubicBezTo>
                    <a:cubicBezTo>
                      <a:pt x="17390" y="5868"/>
                      <a:pt x="17862" y="5277"/>
                      <a:pt x="18217" y="4616"/>
                    </a:cubicBezTo>
                    <a:cubicBezTo>
                      <a:pt x="18382" y="4309"/>
                      <a:pt x="18548" y="3978"/>
                      <a:pt x="18595" y="3671"/>
                    </a:cubicBezTo>
                    <a:cubicBezTo>
                      <a:pt x="18689" y="3340"/>
                      <a:pt x="18737" y="2915"/>
                      <a:pt x="18477" y="2655"/>
                    </a:cubicBezTo>
                    <a:cubicBezTo>
                      <a:pt x="18344" y="2522"/>
                      <a:pt x="18150" y="2463"/>
                      <a:pt x="17956" y="2463"/>
                    </a:cubicBezTo>
                    <a:cubicBezTo>
                      <a:pt x="17806" y="2463"/>
                      <a:pt x="17655" y="2498"/>
                      <a:pt x="17532" y="2560"/>
                    </a:cubicBezTo>
                    <a:cubicBezTo>
                      <a:pt x="17177" y="2749"/>
                      <a:pt x="16846" y="3009"/>
                      <a:pt x="16587" y="3269"/>
                    </a:cubicBezTo>
                    <a:cubicBezTo>
                      <a:pt x="16327" y="3553"/>
                      <a:pt x="16043" y="3836"/>
                      <a:pt x="15830" y="4143"/>
                    </a:cubicBezTo>
                    <a:cubicBezTo>
                      <a:pt x="15594" y="4427"/>
                      <a:pt x="15382" y="4734"/>
                      <a:pt x="15169" y="5017"/>
                    </a:cubicBezTo>
                    <a:cubicBezTo>
                      <a:pt x="14744" y="5608"/>
                      <a:pt x="14366" y="6222"/>
                      <a:pt x="13988" y="6860"/>
                    </a:cubicBezTo>
                    <a:cubicBezTo>
                      <a:pt x="13610" y="7475"/>
                      <a:pt x="13231" y="8089"/>
                      <a:pt x="12806" y="8703"/>
                    </a:cubicBezTo>
                    <a:cubicBezTo>
                      <a:pt x="12428" y="9294"/>
                      <a:pt x="11979" y="9885"/>
                      <a:pt x="11507" y="10452"/>
                    </a:cubicBezTo>
                    <a:cubicBezTo>
                      <a:pt x="11436" y="10523"/>
                      <a:pt x="11412" y="10570"/>
                      <a:pt x="11365" y="10641"/>
                    </a:cubicBezTo>
                    <a:lnTo>
                      <a:pt x="11294" y="10688"/>
                    </a:lnTo>
                    <a:cubicBezTo>
                      <a:pt x="11625" y="10003"/>
                      <a:pt x="11956" y="9365"/>
                      <a:pt x="12263" y="8680"/>
                    </a:cubicBezTo>
                    <a:cubicBezTo>
                      <a:pt x="12617" y="7924"/>
                      <a:pt x="12972" y="7168"/>
                      <a:pt x="13255" y="6388"/>
                    </a:cubicBezTo>
                    <a:cubicBezTo>
                      <a:pt x="13491" y="5632"/>
                      <a:pt x="13728" y="4899"/>
                      <a:pt x="13869" y="4143"/>
                    </a:cubicBezTo>
                    <a:cubicBezTo>
                      <a:pt x="14011" y="3387"/>
                      <a:pt x="14106" y="2631"/>
                      <a:pt x="14106" y="1851"/>
                    </a:cubicBezTo>
                    <a:cubicBezTo>
                      <a:pt x="14106" y="1544"/>
                      <a:pt x="14035" y="1190"/>
                      <a:pt x="13964" y="859"/>
                    </a:cubicBezTo>
                    <a:cubicBezTo>
                      <a:pt x="13846" y="528"/>
                      <a:pt x="13680" y="127"/>
                      <a:pt x="13326" y="32"/>
                    </a:cubicBezTo>
                    <a:cubicBezTo>
                      <a:pt x="13261" y="11"/>
                      <a:pt x="13198" y="1"/>
                      <a:pt x="13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9"/>
              <p:cNvSpPr/>
              <p:nvPr/>
            </p:nvSpPr>
            <p:spPr>
              <a:xfrm>
                <a:off x="798675" y="1978175"/>
                <a:ext cx="519825" cy="518650"/>
              </a:xfrm>
              <a:custGeom>
                <a:avLst/>
                <a:gdLst/>
                <a:ahLst/>
                <a:cxnLst/>
                <a:rect l="l" t="t" r="r" b="b"/>
                <a:pathLst>
                  <a:path w="20793" h="20746" extrusionOk="0">
                    <a:moveTo>
                      <a:pt x="7567" y="777"/>
                    </a:moveTo>
                    <a:cubicBezTo>
                      <a:pt x="7526" y="777"/>
                      <a:pt x="7474" y="821"/>
                      <a:pt x="7490" y="854"/>
                    </a:cubicBezTo>
                    <a:cubicBezTo>
                      <a:pt x="7608" y="1209"/>
                      <a:pt x="7797" y="1540"/>
                      <a:pt x="7939" y="1894"/>
                    </a:cubicBezTo>
                    <a:cubicBezTo>
                      <a:pt x="8081" y="2248"/>
                      <a:pt x="8246" y="2603"/>
                      <a:pt x="8365" y="2934"/>
                    </a:cubicBezTo>
                    <a:cubicBezTo>
                      <a:pt x="8624" y="3619"/>
                      <a:pt x="8861" y="4328"/>
                      <a:pt x="9097" y="5013"/>
                    </a:cubicBezTo>
                    <a:cubicBezTo>
                      <a:pt x="9144" y="5225"/>
                      <a:pt x="9215" y="5414"/>
                      <a:pt x="9310" y="5603"/>
                    </a:cubicBezTo>
                    <a:cubicBezTo>
                      <a:pt x="9333" y="5698"/>
                      <a:pt x="9357" y="5816"/>
                      <a:pt x="9428" y="5911"/>
                    </a:cubicBezTo>
                    <a:cubicBezTo>
                      <a:pt x="9451" y="6005"/>
                      <a:pt x="9499" y="6123"/>
                      <a:pt x="9546" y="6194"/>
                    </a:cubicBezTo>
                    <a:cubicBezTo>
                      <a:pt x="9475" y="6029"/>
                      <a:pt x="9475" y="5816"/>
                      <a:pt x="9428" y="5651"/>
                    </a:cubicBezTo>
                    <a:cubicBezTo>
                      <a:pt x="9381" y="5462"/>
                      <a:pt x="9333" y="5296"/>
                      <a:pt x="9262" y="5107"/>
                    </a:cubicBezTo>
                    <a:cubicBezTo>
                      <a:pt x="9144" y="4753"/>
                      <a:pt x="9073" y="4398"/>
                      <a:pt x="8955" y="4044"/>
                    </a:cubicBezTo>
                    <a:cubicBezTo>
                      <a:pt x="8719" y="3335"/>
                      <a:pt x="8435" y="2626"/>
                      <a:pt x="8152" y="1965"/>
                    </a:cubicBezTo>
                    <a:cubicBezTo>
                      <a:pt x="8010" y="1563"/>
                      <a:pt x="7821" y="1161"/>
                      <a:pt x="7608" y="807"/>
                    </a:cubicBezTo>
                    <a:cubicBezTo>
                      <a:pt x="7601" y="786"/>
                      <a:pt x="7585" y="777"/>
                      <a:pt x="7567" y="777"/>
                    </a:cubicBezTo>
                    <a:close/>
                    <a:moveTo>
                      <a:pt x="12665" y="654"/>
                    </a:moveTo>
                    <a:cubicBezTo>
                      <a:pt x="12645" y="654"/>
                      <a:pt x="12626" y="664"/>
                      <a:pt x="12617" y="689"/>
                    </a:cubicBezTo>
                    <a:cubicBezTo>
                      <a:pt x="12547" y="1043"/>
                      <a:pt x="12523" y="1421"/>
                      <a:pt x="12452" y="1799"/>
                    </a:cubicBezTo>
                    <a:cubicBezTo>
                      <a:pt x="12405" y="2201"/>
                      <a:pt x="12381" y="2555"/>
                      <a:pt x="12310" y="2934"/>
                    </a:cubicBezTo>
                    <a:cubicBezTo>
                      <a:pt x="12192" y="3666"/>
                      <a:pt x="12074" y="4375"/>
                      <a:pt x="11885" y="5107"/>
                    </a:cubicBezTo>
                    <a:cubicBezTo>
                      <a:pt x="11861" y="5320"/>
                      <a:pt x="11814" y="5533"/>
                      <a:pt x="11767" y="5745"/>
                    </a:cubicBezTo>
                    <a:cubicBezTo>
                      <a:pt x="11743" y="5863"/>
                      <a:pt x="11720" y="5934"/>
                      <a:pt x="11720" y="6052"/>
                    </a:cubicBezTo>
                    <a:cubicBezTo>
                      <a:pt x="11700" y="6150"/>
                      <a:pt x="11697" y="6232"/>
                      <a:pt x="11669" y="6324"/>
                    </a:cubicBezTo>
                    <a:lnTo>
                      <a:pt x="11669" y="6324"/>
                    </a:lnTo>
                    <a:lnTo>
                      <a:pt x="11838" y="5840"/>
                    </a:lnTo>
                    <a:cubicBezTo>
                      <a:pt x="11885" y="5674"/>
                      <a:pt x="11932" y="5485"/>
                      <a:pt x="11980" y="5320"/>
                    </a:cubicBezTo>
                    <a:cubicBezTo>
                      <a:pt x="12074" y="4965"/>
                      <a:pt x="12169" y="4587"/>
                      <a:pt x="12216" y="4233"/>
                    </a:cubicBezTo>
                    <a:cubicBezTo>
                      <a:pt x="12358" y="3477"/>
                      <a:pt x="12476" y="2745"/>
                      <a:pt x="12570" y="2012"/>
                    </a:cubicBezTo>
                    <a:cubicBezTo>
                      <a:pt x="12641" y="1587"/>
                      <a:pt x="12688" y="1161"/>
                      <a:pt x="12688" y="736"/>
                    </a:cubicBezTo>
                    <a:cubicBezTo>
                      <a:pt x="12735" y="690"/>
                      <a:pt x="12700" y="654"/>
                      <a:pt x="12665" y="654"/>
                    </a:cubicBezTo>
                    <a:close/>
                    <a:moveTo>
                      <a:pt x="11669" y="6324"/>
                    </a:moveTo>
                    <a:lnTo>
                      <a:pt x="11649" y="6383"/>
                    </a:lnTo>
                    <a:cubicBezTo>
                      <a:pt x="11657" y="6363"/>
                      <a:pt x="11664" y="6343"/>
                      <a:pt x="11669" y="6324"/>
                    </a:cubicBezTo>
                    <a:close/>
                    <a:moveTo>
                      <a:pt x="11515" y="1864"/>
                    </a:moveTo>
                    <a:cubicBezTo>
                      <a:pt x="11460" y="1864"/>
                      <a:pt x="11389" y="1892"/>
                      <a:pt x="11389" y="1965"/>
                    </a:cubicBezTo>
                    <a:cubicBezTo>
                      <a:pt x="11318" y="2626"/>
                      <a:pt x="11247" y="3312"/>
                      <a:pt x="11200" y="3997"/>
                    </a:cubicBezTo>
                    <a:lnTo>
                      <a:pt x="11011" y="6029"/>
                    </a:lnTo>
                    <a:cubicBezTo>
                      <a:pt x="10987" y="6407"/>
                      <a:pt x="10987" y="6808"/>
                      <a:pt x="10964" y="7186"/>
                    </a:cubicBezTo>
                    <a:cubicBezTo>
                      <a:pt x="11011" y="6832"/>
                      <a:pt x="11082" y="6501"/>
                      <a:pt x="11129" y="6147"/>
                    </a:cubicBezTo>
                    <a:cubicBezTo>
                      <a:pt x="11200" y="5792"/>
                      <a:pt x="11223" y="5462"/>
                      <a:pt x="11247" y="5107"/>
                    </a:cubicBezTo>
                    <a:cubicBezTo>
                      <a:pt x="11342" y="4446"/>
                      <a:pt x="11389" y="3760"/>
                      <a:pt x="11460" y="3075"/>
                    </a:cubicBezTo>
                    <a:cubicBezTo>
                      <a:pt x="11483" y="2697"/>
                      <a:pt x="11554" y="2319"/>
                      <a:pt x="11578" y="1894"/>
                    </a:cubicBezTo>
                    <a:cubicBezTo>
                      <a:pt x="11578" y="1876"/>
                      <a:pt x="11549" y="1864"/>
                      <a:pt x="11515" y="1864"/>
                    </a:cubicBezTo>
                    <a:close/>
                    <a:moveTo>
                      <a:pt x="3170" y="3488"/>
                    </a:moveTo>
                    <a:cubicBezTo>
                      <a:pt x="3135" y="3488"/>
                      <a:pt x="3081" y="3552"/>
                      <a:pt x="3119" y="3571"/>
                    </a:cubicBezTo>
                    <a:cubicBezTo>
                      <a:pt x="3426" y="3808"/>
                      <a:pt x="3710" y="4020"/>
                      <a:pt x="4017" y="4257"/>
                    </a:cubicBezTo>
                    <a:lnTo>
                      <a:pt x="4891" y="4965"/>
                    </a:lnTo>
                    <a:cubicBezTo>
                      <a:pt x="5482" y="5438"/>
                      <a:pt x="6049" y="5911"/>
                      <a:pt x="6592" y="6407"/>
                    </a:cubicBezTo>
                    <a:cubicBezTo>
                      <a:pt x="6734" y="6572"/>
                      <a:pt x="6876" y="6690"/>
                      <a:pt x="7065" y="6832"/>
                    </a:cubicBezTo>
                    <a:cubicBezTo>
                      <a:pt x="7136" y="6879"/>
                      <a:pt x="7207" y="6974"/>
                      <a:pt x="7301" y="7045"/>
                    </a:cubicBezTo>
                    <a:cubicBezTo>
                      <a:pt x="7372" y="7092"/>
                      <a:pt x="7467" y="7163"/>
                      <a:pt x="7561" y="7234"/>
                    </a:cubicBezTo>
                    <a:cubicBezTo>
                      <a:pt x="7419" y="7092"/>
                      <a:pt x="7325" y="6950"/>
                      <a:pt x="7183" y="6808"/>
                    </a:cubicBezTo>
                    <a:lnTo>
                      <a:pt x="6781" y="6407"/>
                    </a:lnTo>
                    <a:cubicBezTo>
                      <a:pt x="6522" y="6147"/>
                      <a:pt x="6238" y="5911"/>
                      <a:pt x="5955" y="5651"/>
                    </a:cubicBezTo>
                    <a:cubicBezTo>
                      <a:pt x="5411" y="5154"/>
                      <a:pt x="4820" y="4682"/>
                      <a:pt x="4230" y="4233"/>
                    </a:cubicBezTo>
                    <a:cubicBezTo>
                      <a:pt x="3899" y="3973"/>
                      <a:pt x="3545" y="3690"/>
                      <a:pt x="3190" y="3501"/>
                    </a:cubicBezTo>
                    <a:cubicBezTo>
                      <a:pt x="3186" y="3491"/>
                      <a:pt x="3178" y="3488"/>
                      <a:pt x="3170" y="3488"/>
                    </a:cubicBezTo>
                    <a:close/>
                    <a:moveTo>
                      <a:pt x="7144" y="2422"/>
                    </a:moveTo>
                    <a:cubicBezTo>
                      <a:pt x="7072" y="2422"/>
                      <a:pt x="7014" y="2495"/>
                      <a:pt x="7065" y="2579"/>
                    </a:cubicBezTo>
                    <a:cubicBezTo>
                      <a:pt x="7325" y="3193"/>
                      <a:pt x="7608" y="3808"/>
                      <a:pt x="7916" y="4446"/>
                    </a:cubicBezTo>
                    <a:cubicBezTo>
                      <a:pt x="8199" y="5060"/>
                      <a:pt x="8483" y="5674"/>
                      <a:pt x="8766" y="6289"/>
                    </a:cubicBezTo>
                    <a:cubicBezTo>
                      <a:pt x="8955" y="6643"/>
                      <a:pt x="9121" y="6974"/>
                      <a:pt x="9310" y="7328"/>
                    </a:cubicBezTo>
                    <a:lnTo>
                      <a:pt x="8955" y="6359"/>
                    </a:lnTo>
                    <a:cubicBezTo>
                      <a:pt x="8837" y="6029"/>
                      <a:pt x="8672" y="5698"/>
                      <a:pt x="8554" y="5414"/>
                    </a:cubicBezTo>
                    <a:cubicBezTo>
                      <a:pt x="8294" y="4800"/>
                      <a:pt x="8010" y="4162"/>
                      <a:pt x="7727" y="3524"/>
                    </a:cubicBezTo>
                    <a:cubicBezTo>
                      <a:pt x="7585" y="3170"/>
                      <a:pt x="7419" y="2815"/>
                      <a:pt x="7230" y="2461"/>
                    </a:cubicBezTo>
                    <a:cubicBezTo>
                      <a:pt x="7203" y="2434"/>
                      <a:pt x="7173" y="2422"/>
                      <a:pt x="7144" y="2422"/>
                    </a:cubicBezTo>
                    <a:close/>
                    <a:moveTo>
                      <a:pt x="17186" y="3086"/>
                    </a:moveTo>
                    <a:cubicBezTo>
                      <a:pt x="17174" y="3086"/>
                      <a:pt x="17163" y="3090"/>
                      <a:pt x="17154" y="3099"/>
                    </a:cubicBezTo>
                    <a:cubicBezTo>
                      <a:pt x="16918" y="3406"/>
                      <a:pt x="16705" y="3690"/>
                      <a:pt x="16469" y="3997"/>
                    </a:cubicBezTo>
                    <a:lnTo>
                      <a:pt x="15760" y="4871"/>
                    </a:lnTo>
                    <a:cubicBezTo>
                      <a:pt x="15287" y="5462"/>
                      <a:pt x="14815" y="6029"/>
                      <a:pt x="14319" y="6572"/>
                    </a:cubicBezTo>
                    <a:cubicBezTo>
                      <a:pt x="14177" y="6714"/>
                      <a:pt x="14059" y="6856"/>
                      <a:pt x="13893" y="7045"/>
                    </a:cubicBezTo>
                    <a:cubicBezTo>
                      <a:pt x="13846" y="7116"/>
                      <a:pt x="13752" y="7186"/>
                      <a:pt x="13704" y="7281"/>
                    </a:cubicBezTo>
                    <a:cubicBezTo>
                      <a:pt x="13633" y="7352"/>
                      <a:pt x="13586" y="7446"/>
                      <a:pt x="13492" y="7541"/>
                    </a:cubicBezTo>
                    <a:cubicBezTo>
                      <a:pt x="13633" y="7399"/>
                      <a:pt x="13775" y="7305"/>
                      <a:pt x="13941" y="7163"/>
                    </a:cubicBezTo>
                    <a:lnTo>
                      <a:pt x="14319" y="6761"/>
                    </a:lnTo>
                    <a:cubicBezTo>
                      <a:pt x="14579" y="6501"/>
                      <a:pt x="14815" y="6218"/>
                      <a:pt x="15075" y="5934"/>
                    </a:cubicBezTo>
                    <a:cubicBezTo>
                      <a:pt x="15595" y="5391"/>
                      <a:pt x="16067" y="4800"/>
                      <a:pt x="16492" y="4209"/>
                    </a:cubicBezTo>
                    <a:cubicBezTo>
                      <a:pt x="16776" y="3879"/>
                      <a:pt x="17036" y="3524"/>
                      <a:pt x="17248" y="3170"/>
                    </a:cubicBezTo>
                    <a:cubicBezTo>
                      <a:pt x="17286" y="3151"/>
                      <a:pt x="17233" y="3086"/>
                      <a:pt x="17186" y="3086"/>
                    </a:cubicBezTo>
                    <a:close/>
                    <a:moveTo>
                      <a:pt x="15535" y="3543"/>
                    </a:moveTo>
                    <a:cubicBezTo>
                      <a:pt x="15511" y="3543"/>
                      <a:pt x="15489" y="3552"/>
                      <a:pt x="15476" y="3571"/>
                    </a:cubicBezTo>
                    <a:cubicBezTo>
                      <a:pt x="15051" y="4139"/>
                      <a:pt x="14673" y="4706"/>
                      <a:pt x="14295" y="5273"/>
                    </a:cubicBezTo>
                    <a:cubicBezTo>
                      <a:pt x="13917" y="5816"/>
                      <a:pt x="13492" y="6383"/>
                      <a:pt x="13114" y="6950"/>
                    </a:cubicBezTo>
                    <a:cubicBezTo>
                      <a:pt x="12901" y="7281"/>
                      <a:pt x="12688" y="7588"/>
                      <a:pt x="12452" y="7919"/>
                    </a:cubicBezTo>
                    <a:cubicBezTo>
                      <a:pt x="12665" y="7659"/>
                      <a:pt x="12901" y="7399"/>
                      <a:pt x="13114" y="7116"/>
                    </a:cubicBezTo>
                    <a:cubicBezTo>
                      <a:pt x="13326" y="6856"/>
                      <a:pt x="13515" y="6596"/>
                      <a:pt x="13728" y="6289"/>
                    </a:cubicBezTo>
                    <a:cubicBezTo>
                      <a:pt x="14153" y="5745"/>
                      <a:pt x="14531" y="5202"/>
                      <a:pt x="14933" y="4635"/>
                    </a:cubicBezTo>
                    <a:cubicBezTo>
                      <a:pt x="15169" y="4328"/>
                      <a:pt x="15382" y="4020"/>
                      <a:pt x="15618" y="3690"/>
                    </a:cubicBezTo>
                    <a:cubicBezTo>
                      <a:pt x="15670" y="3604"/>
                      <a:pt x="15597" y="3543"/>
                      <a:pt x="15535" y="3543"/>
                    </a:cubicBezTo>
                    <a:close/>
                    <a:moveTo>
                      <a:pt x="3657" y="5098"/>
                    </a:moveTo>
                    <a:cubicBezTo>
                      <a:pt x="3557" y="5098"/>
                      <a:pt x="3531" y="5212"/>
                      <a:pt x="3592" y="5273"/>
                    </a:cubicBezTo>
                    <a:cubicBezTo>
                      <a:pt x="4159" y="5674"/>
                      <a:pt x="4726" y="6052"/>
                      <a:pt x="5293" y="6454"/>
                    </a:cubicBezTo>
                    <a:cubicBezTo>
                      <a:pt x="5836" y="6832"/>
                      <a:pt x="6403" y="7234"/>
                      <a:pt x="6971" y="7635"/>
                    </a:cubicBezTo>
                    <a:cubicBezTo>
                      <a:pt x="7301" y="7824"/>
                      <a:pt x="7608" y="8037"/>
                      <a:pt x="7939" y="8273"/>
                    </a:cubicBezTo>
                    <a:cubicBezTo>
                      <a:pt x="7679" y="8061"/>
                      <a:pt x="7419" y="7824"/>
                      <a:pt x="7136" y="7635"/>
                    </a:cubicBezTo>
                    <a:cubicBezTo>
                      <a:pt x="6876" y="7423"/>
                      <a:pt x="6616" y="7210"/>
                      <a:pt x="6309" y="6997"/>
                    </a:cubicBezTo>
                    <a:cubicBezTo>
                      <a:pt x="5766" y="6596"/>
                      <a:pt x="5222" y="6218"/>
                      <a:pt x="4655" y="5792"/>
                    </a:cubicBezTo>
                    <a:cubicBezTo>
                      <a:pt x="4348" y="5556"/>
                      <a:pt x="4041" y="5344"/>
                      <a:pt x="3710" y="5107"/>
                    </a:cubicBezTo>
                    <a:cubicBezTo>
                      <a:pt x="3690" y="5101"/>
                      <a:pt x="3673" y="5098"/>
                      <a:pt x="3657" y="5098"/>
                    </a:cubicBezTo>
                    <a:close/>
                    <a:moveTo>
                      <a:pt x="7931" y="812"/>
                    </a:moveTo>
                    <a:cubicBezTo>
                      <a:pt x="7898" y="812"/>
                      <a:pt x="7858" y="850"/>
                      <a:pt x="7892" y="902"/>
                    </a:cubicBezTo>
                    <a:lnTo>
                      <a:pt x="8057" y="1256"/>
                    </a:lnTo>
                    <a:lnTo>
                      <a:pt x="8223" y="1610"/>
                    </a:lnTo>
                    <a:cubicBezTo>
                      <a:pt x="8341" y="1847"/>
                      <a:pt x="8435" y="2083"/>
                      <a:pt x="8554" y="2319"/>
                    </a:cubicBezTo>
                    <a:cubicBezTo>
                      <a:pt x="8743" y="2815"/>
                      <a:pt x="8908" y="3288"/>
                      <a:pt x="9050" y="3784"/>
                    </a:cubicBezTo>
                    <a:cubicBezTo>
                      <a:pt x="9357" y="4800"/>
                      <a:pt x="9593" y="5816"/>
                      <a:pt x="9759" y="6856"/>
                    </a:cubicBezTo>
                    <a:cubicBezTo>
                      <a:pt x="9829" y="7163"/>
                      <a:pt x="9853" y="7446"/>
                      <a:pt x="9924" y="7753"/>
                    </a:cubicBezTo>
                    <a:cubicBezTo>
                      <a:pt x="9948" y="7895"/>
                      <a:pt x="9948" y="8037"/>
                      <a:pt x="9971" y="8155"/>
                    </a:cubicBezTo>
                    <a:lnTo>
                      <a:pt x="10066" y="8604"/>
                    </a:lnTo>
                    <a:lnTo>
                      <a:pt x="10066" y="8179"/>
                    </a:lnTo>
                    <a:cubicBezTo>
                      <a:pt x="10066" y="8061"/>
                      <a:pt x="10042" y="7919"/>
                      <a:pt x="10042" y="7801"/>
                    </a:cubicBezTo>
                    <a:lnTo>
                      <a:pt x="9948" y="6997"/>
                    </a:lnTo>
                    <a:cubicBezTo>
                      <a:pt x="9900" y="6478"/>
                      <a:pt x="9782" y="5934"/>
                      <a:pt x="9688" y="5438"/>
                    </a:cubicBezTo>
                    <a:cubicBezTo>
                      <a:pt x="9451" y="4398"/>
                      <a:pt x="9144" y="3382"/>
                      <a:pt x="8790" y="2390"/>
                    </a:cubicBezTo>
                    <a:cubicBezTo>
                      <a:pt x="8672" y="2130"/>
                      <a:pt x="8577" y="1847"/>
                      <a:pt x="8435" y="1563"/>
                    </a:cubicBezTo>
                    <a:cubicBezTo>
                      <a:pt x="8388" y="1445"/>
                      <a:pt x="8294" y="1303"/>
                      <a:pt x="8223" y="1185"/>
                    </a:cubicBezTo>
                    <a:lnTo>
                      <a:pt x="7963" y="831"/>
                    </a:lnTo>
                    <a:cubicBezTo>
                      <a:pt x="7956" y="817"/>
                      <a:pt x="7944" y="812"/>
                      <a:pt x="7931" y="812"/>
                    </a:cubicBezTo>
                    <a:close/>
                    <a:moveTo>
                      <a:pt x="13091" y="845"/>
                    </a:moveTo>
                    <a:cubicBezTo>
                      <a:pt x="13038" y="845"/>
                      <a:pt x="12972" y="872"/>
                      <a:pt x="12972" y="925"/>
                    </a:cubicBezTo>
                    <a:lnTo>
                      <a:pt x="12972" y="1303"/>
                    </a:lnTo>
                    <a:lnTo>
                      <a:pt x="12972" y="1681"/>
                    </a:lnTo>
                    <a:cubicBezTo>
                      <a:pt x="12972" y="1965"/>
                      <a:pt x="12925" y="2201"/>
                      <a:pt x="12877" y="2461"/>
                    </a:cubicBezTo>
                    <a:cubicBezTo>
                      <a:pt x="12783" y="2981"/>
                      <a:pt x="12688" y="3477"/>
                      <a:pt x="12570" y="3997"/>
                    </a:cubicBezTo>
                    <a:cubicBezTo>
                      <a:pt x="12334" y="5013"/>
                      <a:pt x="12027" y="6029"/>
                      <a:pt x="11672" y="6997"/>
                    </a:cubicBezTo>
                    <a:cubicBezTo>
                      <a:pt x="11578" y="7281"/>
                      <a:pt x="11460" y="7564"/>
                      <a:pt x="11342" y="7824"/>
                    </a:cubicBezTo>
                    <a:cubicBezTo>
                      <a:pt x="11271" y="7966"/>
                      <a:pt x="11223" y="8108"/>
                      <a:pt x="11200" y="8250"/>
                    </a:cubicBezTo>
                    <a:cubicBezTo>
                      <a:pt x="11129" y="8391"/>
                      <a:pt x="11105" y="8533"/>
                      <a:pt x="11034" y="8651"/>
                    </a:cubicBezTo>
                    <a:cubicBezTo>
                      <a:pt x="11105" y="8533"/>
                      <a:pt x="11200" y="8415"/>
                      <a:pt x="11247" y="8297"/>
                    </a:cubicBezTo>
                    <a:lnTo>
                      <a:pt x="11436" y="7943"/>
                    </a:lnTo>
                    <a:cubicBezTo>
                      <a:pt x="11554" y="7706"/>
                      <a:pt x="11625" y="7470"/>
                      <a:pt x="11743" y="7210"/>
                    </a:cubicBezTo>
                    <a:cubicBezTo>
                      <a:pt x="11956" y="6714"/>
                      <a:pt x="12145" y="6194"/>
                      <a:pt x="12310" y="5698"/>
                    </a:cubicBezTo>
                    <a:cubicBezTo>
                      <a:pt x="12641" y="4706"/>
                      <a:pt x="12901" y="3666"/>
                      <a:pt x="13090" y="2626"/>
                    </a:cubicBezTo>
                    <a:cubicBezTo>
                      <a:pt x="13137" y="2343"/>
                      <a:pt x="13161" y="2036"/>
                      <a:pt x="13208" y="1752"/>
                    </a:cubicBezTo>
                    <a:lnTo>
                      <a:pt x="13208" y="1303"/>
                    </a:lnTo>
                    <a:cubicBezTo>
                      <a:pt x="13208" y="1161"/>
                      <a:pt x="13161" y="1020"/>
                      <a:pt x="13137" y="854"/>
                    </a:cubicBezTo>
                    <a:cubicBezTo>
                      <a:pt x="13125" y="848"/>
                      <a:pt x="13109" y="845"/>
                      <a:pt x="13091" y="845"/>
                    </a:cubicBezTo>
                    <a:close/>
                    <a:moveTo>
                      <a:pt x="3474" y="3264"/>
                    </a:moveTo>
                    <a:cubicBezTo>
                      <a:pt x="3474" y="3288"/>
                      <a:pt x="3426" y="3382"/>
                      <a:pt x="3474" y="3406"/>
                    </a:cubicBezTo>
                    <a:cubicBezTo>
                      <a:pt x="3592" y="3453"/>
                      <a:pt x="3686" y="3548"/>
                      <a:pt x="3804" y="3619"/>
                    </a:cubicBezTo>
                    <a:cubicBezTo>
                      <a:pt x="3923" y="3666"/>
                      <a:pt x="4041" y="3737"/>
                      <a:pt x="4135" y="3808"/>
                    </a:cubicBezTo>
                    <a:lnTo>
                      <a:pt x="4750" y="4257"/>
                    </a:lnTo>
                    <a:cubicBezTo>
                      <a:pt x="5175" y="4587"/>
                      <a:pt x="5553" y="4942"/>
                      <a:pt x="5931" y="5296"/>
                    </a:cubicBezTo>
                    <a:cubicBezTo>
                      <a:pt x="6687" y="6005"/>
                      <a:pt x="7396" y="6761"/>
                      <a:pt x="8081" y="7588"/>
                    </a:cubicBezTo>
                    <a:cubicBezTo>
                      <a:pt x="8270" y="7824"/>
                      <a:pt x="8459" y="8061"/>
                      <a:pt x="8648" y="8273"/>
                    </a:cubicBezTo>
                    <a:cubicBezTo>
                      <a:pt x="8743" y="8391"/>
                      <a:pt x="8813" y="8510"/>
                      <a:pt x="8908" y="8604"/>
                    </a:cubicBezTo>
                    <a:cubicBezTo>
                      <a:pt x="9002" y="8722"/>
                      <a:pt x="9121" y="8840"/>
                      <a:pt x="9215" y="8958"/>
                    </a:cubicBezTo>
                    <a:cubicBezTo>
                      <a:pt x="9144" y="8840"/>
                      <a:pt x="9097" y="8722"/>
                      <a:pt x="9002" y="8604"/>
                    </a:cubicBezTo>
                    <a:cubicBezTo>
                      <a:pt x="8932" y="8486"/>
                      <a:pt x="8861" y="8391"/>
                      <a:pt x="8790" y="8273"/>
                    </a:cubicBezTo>
                    <a:cubicBezTo>
                      <a:pt x="8648" y="8061"/>
                      <a:pt x="8483" y="7824"/>
                      <a:pt x="8317" y="7635"/>
                    </a:cubicBezTo>
                    <a:cubicBezTo>
                      <a:pt x="8010" y="7210"/>
                      <a:pt x="7656" y="6808"/>
                      <a:pt x="7301" y="6383"/>
                    </a:cubicBezTo>
                    <a:cubicBezTo>
                      <a:pt x="6569" y="5627"/>
                      <a:pt x="5813" y="4871"/>
                      <a:pt x="4986" y="4209"/>
                    </a:cubicBezTo>
                    <a:cubicBezTo>
                      <a:pt x="4750" y="4020"/>
                      <a:pt x="4513" y="3808"/>
                      <a:pt x="4277" y="3666"/>
                    </a:cubicBezTo>
                    <a:cubicBezTo>
                      <a:pt x="4159" y="3571"/>
                      <a:pt x="4041" y="3524"/>
                      <a:pt x="3899" y="3430"/>
                    </a:cubicBezTo>
                    <a:cubicBezTo>
                      <a:pt x="3757" y="3382"/>
                      <a:pt x="3615" y="3312"/>
                      <a:pt x="3474" y="3264"/>
                    </a:cubicBezTo>
                    <a:close/>
                    <a:moveTo>
                      <a:pt x="706" y="8026"/>
                    </a:moveTo>
                    <a:cubicBezTo>
                      <a:pt x="634" y="8026"/>
                      <a:pt x="630" y="8112"/>
                      <a:pt x="709" y="8132"/>
                    </a:cubicBezTo>
                    <a:cubicBezTo>
                      <a:pt x="1064" y="8179"/>
                      <a:pt x="1442" y="8226"/>
                      <a:pt x="1820" y="8273"/>
                    </a:cubicBezTo>
                    <a:cubicBezTo>
                      <a:pt x="2221" y="8344"/>
                      <a:pt x="2576" y="8368"/>
                      <a:pt x="2954" y="8415"/>
                    </a:cubicBezTo>
                    <a:cubicBezTo>
                      <a:pt x="3686" y="8533"/>
                      <a:pt x="4395" y="8651"/>
                      <a:pt x="5128" y="8840"/>
                    </a:cubicBezTo>
                    <a:cubicBezTo>
                      <a:pt x="5340" y="8864"/>
                      <a:pt x="5553" y="8935"/>
                      <a:pt x="5766" y="8958"/>
                    </a:cubicBezTo>
                    <a:cubicBezTo>
                      <a:pt x="5884" y="8982"/>
                      <a:pt x="5955" y="9006"/>
                      <a:pt x="6073" y="9006"/>
                    </a:cubicBezTo>
                    <a:cubicBezTo>
                      <a:pt x="6191" y="9053"/>
                      <a:pt x="6285" y="9053"/>
                      <a:pt x="6403" y="9077"/>
                    </a:cubicBezTo>
                    <a:lnTo>
                      <a:pt x="5860" y="8888"/>
                    </a:lnTo>
                    <a:cubicBezTo>
                      <a:pt x="5695" y="8840"/>
                      <a:pt x="5506" y="8817"/>
                      <a:pt x="5340" y="8746"/>
                    </a:cubicBezTo>
                    <a:cubicBezTo>
                      <a:pt x="4986" y="8651"/>
                      <a:pt x="4608" y="8580"/>
                      <a:pt x="4253" y="8510"/>
                    </a:cubicBezTo>
                    <a:cubicBezTo>
                      <a:pt x="3497" y="8368"/>
                      <a:pt x="2765" y="8250"/>
                      <a:pt x="2032" y="8155"/>
                    </a:cubicBezTo>
                    <a:cubicBezTo>
                      <a:pt x="1607" y="8108"/>
                      <a:pt x="1182" y="8037"/>
                      <a:pt x="756" y="8037"/>
                    </a:cubicBezTo>
                    <a:cubicBezTo>
                      <a:pt x="737" y="8029"/>
                      <a:pt x="720" y="8026"/>
                      <a:pt x="706" y="8026"/>
                    </a:cubicBezTo>
                    <a:close/>
                    <a:moveTo>
                      <a:pt x="17423" y="3453"/>
                    </a:moveTo>
                    <a:cubicBezTo>
                      <a:pt x="17390" y="3453"/>
                      <a:pt x="17355" y="3465"/>
                      <a:pt x="17343" y="3501"/>
                    </a:cubicBezTo>
                    <a:cubicBezTo>
                      <a:pt x="17272" y="3619"/>
                      <a:pt x="17178" y="3690"/>
                      <a:pt x="17130" y="3808"/>
                    </a:cubicBezTo>
                    <a:cubicBezTo>
                      <a:pt x="17059" y="3926"/>
                      <a:pt x="17012" y="4044"/>
                      <a:pt x="16918" y="4139"/>
                    </a:cubicBezTo>
                    <a:lnTo>
                      <a:pt x="16469" y="4753"/>
                    </a:lnTo>
                    <a:cubicBezTo>
                      <a:pt x="16162" y="5178"/>
                      <a:pt x="15807" y="5556"/>
                      <a:pt x="15453" y="5934"/>
                    </a:cubicBezTo>
                    <a:cubicBezTo>
                      <a:pt x="14744" y="6714"/>
                      <a:pt x="13964" y="7423"/>
                      <a:pt x="13137" y="8084"/>
                    </a:cubicBezTo>
                    <a:cubicBezTo>
                      <a:pt x="12901" y="8273"/>
                      <a:pt x="12665" y="8486"/>
                      <a:pt x="12452" y="8651"/>
                    </a:cubicBezTo>
                    <a:cubicBezTo>
                      <a:pt x="12334" y="8746"/>
                      <a:pt x="12216" y="8840"/>
                      <a:pt x="12145" y="8935"/>
                    </a:cubicBezTo>
                    <a:cubicBezTo>
                      <a:pt x="12027" y="9006"/>
                      <a:pt x="11909" y="9124"/>
                      <a:pt x="11791" y="9218"/>
                    </a:cubicBezTo>
                    <a:cubicBezTo>
                      <a:pt x="11909" y="9148"/>
                      <a:pt x="12027" y="9100"/>
                      <a:pt x="12145" y="9006"/>
                    </a:cubicBezTo>
                    <a:cubicBezTo>
                      <a:pt x="12263" y="8958"/>
                      <a:pt x="12334" y="8864"/>
                      <a:pt x="12452" y="8793"/>
                    </a:cubicBezTo>
                    <a:cubicBezTo>
                      <a:pt x="12665" y="8651"/>
                      <a:pt x="12901" y="8486"/>
                      <a:pt x="13114" y="8344"/>
                    </a:cubicBezTo>
                    <a:cubicBezTo>
                      <a:pt x="13515" y="8013"/>
                      <a:pt x="13941" y="7659"/>
                      <a:pt x="14342" y="7305"/>
                    </a:cubicBezTo>
                    <a:cubicBezTo>
                      <a:pt x="15122" y="6596"/>
                      <a:pt x="15854" y="5816"/>
                      <a:pt x="16540" y="4989"/>
                    </a:cubicBezTo>
                    <a:cubicBezTo>
                      <a:pt x="16705" y="4753"/>
                      <a:pt x="16918" y="4517"/>
                      <a:pt x="17059" y="4280"/>
                    </a:cubicBezTo>
                    <a:cubicBezTo>
                      <a:pt x="17154" y="4162"/>
                      <a:pt x="17225" y="4044"/>
                      <a:pt x="17296" y="3902"/>
                    </a:cubicBezTo>
                    <a:cubicBezTo>
                      <a:pt x="17367" y="3760"/>
                      <a:pt x="17414" y="3642"/>
                      <a:pt x="17485" y="3477"/>
                    </a:cubicBezTo>
                    <a:cubicBezTo>
                      <a:pt x="17485" y="3465"/>
                      <a:pt x="17455" y="3453"/>
                      <a:pt x="17423" y="3453"/>
                    </a:cubicBezTo>
                    <a:close/>
                    <a:moveTo>
                      <a:pt x="18227" y="7036"/>
                    </a:moveTo>
                    <a:cubicBezTo>
                      <a:pt x="18216" y="7036"/>
                      <a:pt x="18205" y="7039"/>
                      <a:pt x="18194" y="7045"/>
                    </a:cubicBezTo>
                    <a:cubicBezTo>
                      <a:pt x="17579" y="7305"/>
                      <a:pt x="16941" y="7588"/>
                      <a:pt x="16327" y="7895"/>
                    </a:cubicBezTo>
                    <a:cubicBezTo>
                      <a:pt x="15713" y="8179"/>
                      <a:pt x="15075" y="8462"/>
                      <a:pt x="14460" y="8746"/>
                    </a:cubicBezTo>
                    <a:cubicBezTo>
                      <a:pt x="14106" y="8935"/>
                      <a:pt x="13799" y="9100"/>
                      <a:pt x="13444" y="9289"/>
                    </a:cubicBezTo>
                    <a:lnTo>
                      <a:pt x="14413" y="8935"/>
                    </a:lnTo>
                    <a:cubicBezTo>
                      <a:pt x="14720" y="8817"/>
                      <a:pt x="15051" y="8651"/>
                      <a:pt x="15358" y="8533"/>
                    </a:cubicBezTo>
                    <a:cubicBezTo>
                      <a:pt x="15973" y="8273"/>
                      <a:pt x="16587" y="7990"/>
                      <a:pt x="17248" y="7706"/>
                    </a:cubicBezTo>
                    <a:cubicBezTo>
                      <a:pt x="17603" y="7564"/>
                      <a:pt x="17957" y="7399"/>
                      <a:pt x="18312" y="7210"/>
                    </a:cubicBezTo>
                    <a:cubicBezTo>
                      <a:pt x="18353" y="7169"/>
                      <a:pt x="18304" y="7036"/>
                      <a:pt x="18227" y="7036"/>
                    </a:cubicBezTo>
                    <a:close/>
                    <a:moveTo>
                      <a:pt x="19895" y="7467"/>
                    </a:moveTo>
                    <a:cubicBezTo>
                      <a:pt x="19888" y="7467"/>
                      <a:pt x="19880" y="7468"/>
                      <a:pt x="19871" y="7470"/>
                    </a:cubicBezTo>
                    <a:cubicBezTo>
                      <a:pt x="19517" y="7588"/>
                      <a:pt x="19186" y="7777"/>
                      <a:pt x="18831" y="7919"/>
                    </a:cubicBezTo>
                    <a:cubicBezTo>
                      <a:pt x="18477" y="8061"/>
                      <a:pt x="18123" y="8226"/>
                      <a:pt x="17792" y="8344"/>
                    </a:cubicBezTo>
                    <a:cubicBezTo>
                      <a:pt x="17130" y="8604"/>
                      <a:pt x="16421" y="8840"/>
                      <a:pt x="15713" y="9077"/>
                    </a:cubicBezTo>
                    <a:cubicBezTo>
                      <a:pt x="15500" y="9124"/>
                      <a:pt x="15335" y="9195"/>
                      <a:pt x="15122" y="9289"/>
                    </a:cubicBezTo>
                    <a:cubicBezTo>
                      <a:pt x="15027" y="9313"/>
                      <a:pt x="14909" y="9337"/>
                      <a:pt x="14815" y="9407"/>
                    </a:cubicBezTo>
                    <a:cubicBezTo>
                      <a:pt x="14744" y="9431"/>
                      <a:pt x="14626" y="9478"/>
                      <a:pt x="14531" y="9526"/>
                    </a:cubicBezTo>
                    <a:cubicBezTo>
                      <a:pt x="14697" y="9455"/>
                      <a:pt x="14909" y="9455"/>
                      <a:pt x="15098" y="9407"/>
                    </a:cubicBezTo>
                    <a:cubicBezTo>
                      <a:pt x="15264" y="9360"/>
                      <a:pt x="15429" y="9313"/>
                      <a:pt x="15618" y="9242"/>
                    </a:cubicBezTo>
                    <a:cubicBezTo>
                      <a:pt x="15973" y="9124"/>
                      <a:pt x="16327" y="9053"/>
                      <a:pt x="16681" y="8935"/>
                    </a:cubicBezTo>
                    <a:cubicBezTo>
                      <a:pt x="17390" y="8699"/>
                      <a:pt x="18099" y="8415"/>
                      <a:pt x="18784" y="8132"/>
                    </a:cubicBezTo>
                    <a:cubicBezTo>
                      <a:pt x="19162" y="7990"/>
                      <a:pt x="19564" y="7801"/>
                      <a:pt x="19942" y="7588"/>
                    </a:cubicBezTo>
                    <a:cubicBezTo>
                      <a:pt x="19985" y="7567"/>
                      <a:pt x="19969" y="7467"/>
                      <a:pt x="19895" y="7467"/>
                    </a:cubicBezTo>
                    <a:close/>
                    <a:moveTo>
                      <a:pt x="1324" y="7541"/>
                    </a:moveTo>
                    <a:cubicBezTo>
                      <a:pt x="1182" y="7541"/>
                      <a:pt x="1016" y="7564"/>
                      <a:pt x="875" y="7588"/>
                    </a:cubicBezTo>
                    <a:cubicBezTo>
                      <a:pt x="851" y="7683"/>
                      <a:pt x="851" y="7777"/>
                      <a:pt x="946" y="7777"/>
                    </a:cubicBezTo>
                    <a:lnTo>
                      <a:pt x="1702" y="7777"/>
                    </a:lnTo>
                    <a:cubicBezTo>
                      <a:pt x="1985" y="7777"/>
                      <a:pt x="2221" y="7801"/>
                      <a:pt x="2481" y="7872"/>
                    </a:cubicBezTo>
                    <a:cubicBezTo>
                      <a:pt x="3001" y="7943"/>
                      <a:pt x="3497" y="8037"/>
                      <a:pt x="4017" y="8155"/>
                    </a:cubicBezTo>
                    <a:cubicBezTo>
                      <a:pt x="5033" y="8391"/>
                      <a:pt x="6049" y="8722"/>
                      <a:pt x="7018" y="9077"/>
                    </a:cubicBezTo>
                    <a:cubicBezTo>
                      <a:pt x="7301" y="9148"/>
                      <a:pt x="7585" y="9289"/>
                      <a:pt x="7845" y="9384"/>
                    </a:cubicBezTo>
                    <a:cubicBezTo>
                      <a:pt x="7986" y="9455"/>
                      <a:pt x="8128" y="9526"/>
                      <a:pt x="8270" y="9549"/>
                    </a:cubicBezTo>
                    <a:cubicBezTo>
                      <a:pt x="8412" y="9596"/>
                      <a:pt x="8554" y="9620"/>
                      <a:pt x="8672" y="9691"/>
                    </a:cubicBezTo>
                    <a:cubicBezTo>
                      <a:pt x="8554" y="9620"/>
                      <a:pt x="8435" y="9549"/>
                      <a:pt x="8317" y="9478"/>
                    </a:cubicBezTo>
                    <a:lnTo>
                      <a:pt x="7963" y="9313"/>
                    </a:lnTo>
                    <a:cubicBezTo>
                      <a:pt x="7727" y="9195"/>
                      <a:pt x="7490" y="9100"/>
                      <a:pt x="7230" y="8982"/>
                    </a:cubicBezTo>
                    <a:cubicBezTo>
                      <a:pt x="6734" y="8769"/>
                      <a:pt x="6214" y="8604"/>
                      <a:pt x="5718" y="8415"/>
                    </a:cubicBezTo>
                    <a:cubicBezTo>
                      <a:pt x="4726" y="8108"/>
                      <a:pt x="3686" y="7824"/>
                      <a:pt x="2647" y="7659"/>
                    </a:cubicBezTo>
                    <a:cubicBezTo>
                      <a:pt x="2363" y="7588"/>
                      <a:pt x="2056" y="7564"/>
                      <a:pt x="1772" y="7541"/>
                    </a:cubicBezTo>
                    <a:close/>
                    <a:moveTo>
                      <a:pt x="1891" y="9148"/>
                    </a:moveTo>
                    <a:cubicBezTo>
                      <a:pt x="1820" y="9171"/>
                      <a:pt x="1867" y="9337"/>
                      <a:pt x="1938" y="9337"/>
                    </a:cubicBezTo>
                    <a:cubicBezTo>
                      <a:pt x="2623" y="9431"/>
                      <a:pt x="3308" y="9478"/>
                      <a:pt x="3993" y="9549"/>
                    </a:cubicBezTo>
                    <a:lnTo>
                      <a:pt x="6025" y="9715"/>
                    </a:lnTo>
                    <a:cubicBezTo>
                      <a:pt x="6403" y="9738"/>
                      <a:pt x="6781" y="9738"/>
                      <a:pt x="7183" y="9785"/>
                    </a:cubicBezTo>
                    <a:cubicBezTo>
                      <a:pt x="6829" y="9715"/>
                      <a:pt x="6498" y="9667"/>
                      <a:pt x="6144" y="9596"/>
                    </a:cubicBezTo>
                    <a:cubicBezTo>
                      <a:pt x="5789" y="9549"/>
                      <a:pt x="5458" y="9526"/>
                      <a:pt x="5104" y="9478"/>
                    </a:cubicBezTo>
                    <a:cubicBezTo>
                      <a:pt x="4419" y="9407"/>
                      <a:pt x="3757" y="9337"/>
                      <a:pt x="3072" y="9289"/>
                    </a:cubicBezTo>
                    <a:cubicBezTo>
                      <a:pt x="2694" y="9242"/>
                      <a:pt x="2292" y="9195"/>
                      <a:pt x="1891" y="9148"/>
                    </a:cubicBezTo>
                    <a:close/>
                    <a:moveTo>
                      <a:pt x="6878" y="417"/>
                    </a:moveTo>
                    <a:cubicBezTo>
                      <a:pt x="6857" y="417"/>
                      <a:pt x="6829" y="446"/>
                      <a:pt x="6829" y="476"/>
                    </a:cubicBezTo>
                    <a:cubicBezTo>
                      <a:pt x="6947" y="783"/>
                      <a:pt x="7089" y="1067"/>
                      <a:pt x="7207" y="1374"/>
                    </a:cubicBezTo>
                    <a:cubicBezTo>
                      <a:pt x="7349" y="1658"/>
                      <a:pt x="7467" y="1965"/>
                      <a:pt x="7608" y="2248"/>
                    </a:cubicBezTo>
                    <a:cubicBezTo>
                      <a:pt x="7892" y="2839"/>
                      <a:pt x="8128" y="3430"/>
                      <a:pt x="8365" y="4044"/>
                    </a:cubicBezTo>
                    <a:cubicBezTo>
                      <a:pt x="8837" y="5249"/>
                      <a:pt x="9239" y="6478"/>
                      <a:pt x="9617" y="7706"/>
                    </a:cubicBezTo>
                    <a:cubicBezTo>
                      <a:pt x="9735" y="8061"/>
                      <a:pt x="9829" y="8391"/>
                      <a:pt x="9924" y="8746"/>
                    </a:cubicBezTo>
                    <a:cubicBezTo>
                      <a:pt x="10042" y="9100"/>
                      <a:pt x="10137" y="9455"/>
                      <a:pt x="10207" y="9809"/>
                    </a:cubicBezTo>
                    <a:lnTo>
                      <a:pt x="10255" y="9809"/>
                    </a:lnTo>
                    <a:cubicBezTo>
                      <a:pt x="10089" y="9148"/>
                      <a:pt x="9971" y="8533"/>
                      <a:pt x="9806" y="7919"/>
                    </a:cubicBezTo>
                    <a:cubicBezTo>
                      <a:pt x="9617" y="7305"/>
                      <a:pt x="9451" y="6667"/>
                      <a:pt x="9239" y="6052"/>
                    </a:cubicBezTo>
                    <a:cubicBezTo>
                      <a:pt x="8813" y="4824"/>
                      <a:pt x="8388" y="3619"/>
                      <a:pt x="7845" y="2437"/>
                    </a:cubicBezTo>
                    <a:cubicBezTo>
                      <a:pt x="7703" y="2107"/>
                      <a:pt x="7561" y="1776"/>
                      <a:pt x="7396" y="1421"/>
                    </a:cubicBezTo>
                    <a:cubicBezTo>
                      <a:pt x="7254" y="1091"/>
                      <a:pt x="7112" y="736"/>
                      <a:pt x="6900" y="453"/>
                    </a:cubicBezTo>
                    <a:cubicBezTo>
                      <a:pt x="6900" y="427"/>
                      <a:pt x="6890" y="417"/>
                      <a:pt x="6878" y="417"/>
                    </a:cubicBezTo>
                    <a:close/>
                    <a:moveTo>
                      <a:pt x="12310" y="0"/>
                    </a:moveTo>
                    <a:cubicBezTo>
                      <a:pt x="12284" y="0"/>
                      <a:pt x="12263" y="7"/>
                      <a:pt x="12263" y="27"/>
                    </a:cubicBezTo>
                    <a:cubicBezTo>
                      <a:pt x="12192" y="358"/>
                      <a:pt x="12192" y="689"/>
                      <a:pt x="12169" y="1020"/>
                    </a:cubicBezTo>
                    <a:lnTo>
                      <a:pt x="12074" y="1988"/>
                    </a:lnTo>
                    <a:cubicBezTo>
                      <a:pt x="12027" y="2626"/>
                      <a:pt x="11932" y="3241"/>
                      <a:pt x="11814" y="3902"/>
                    </a:cubicBezTo>
                    <a:cubicBezTo>
                      <a:pt x="11601" y="5178"/>
                      <a:pt x="11365" y="6430"/>
                      <a:pt x="11082" y="7706"/>
                    </a:cubicBezTo>
                    <a:cubicBezTo>
                      <a:pt x="10987" y="8061"/>
                      <a:pt x="10893" y="8415"/>
                      <a:pt x="10845" y="8746"/>
                    </a:cubicBezTo>
                    <a:lnTo>
                      <a:pt x="10562" y="9809"/>
                    </a:lnTo>
                    <a:cubicBezTo>
                      <a:pt x="10562" y="9809"/>
                      <a:pt x="10562" y="9820"/>
                      <a:pt x="10576" y="9820"/>
                    </a:cubicBezTo>
                    <a:cubicBezTo>
                      <a:pt x="10583" y="9820"/>
                      <a:pt x="10593" y="9817"/>
                      <a:pt x="10609" y="9809"/>
                    </a:cubicBezTo>
                    <a:cubicBezTo>
                      <a:pt x="10798" y="9195"/>
                      <a:pt x="11011" y="8557"/>
                      <a:pt x="11153" y="7943"/>
                    </a:cubicBezTo>
                    <a:cubicBezTo>
                      <a:pt x="11342" y="7328"/>
                      <a:pt x="11460" y="6714"/>
                      <a:pt x="11601" y="6052"/>
                    </a:cubicBezTo>
                    <a:cubicBezTo>
                      <a:pt x="11861" y="4800"/>
                      <a:pt x="12074" y="3524"/>
                      <a:pt x="12216" y="2225"/>
                    </a:cubicBezTo>
                    <a:cubicBezTo>
                      <a:pt x="12263" y="1870"/>
                      <a:pt x="12310" y="1516"/>
                      <a:pt x="12334" y="1114"/>
                    </a:cubicBezTo>
                    <a:cubicBezTo>
                      <a:pt x="12381" y="760"/>
                      <a:pt x="12405" y="382"/>
                      <a:pt x="12405" y="27"/>
                    </a:cubicBezTo>
                    <a:cubicBezTo>
                      <a:pt x="12391" y="14"/>
                      <a:pt x="12346" y="0"/>
                      <a:pt x="12310" y="0"/>
                    </a:cubicBezTo>
                    <a:close/>
                    <a:moveTo>
                      <a:pt x="2390" y="3488"/>
                    </a:moveTo>
                    <a:cubicBezTo>
                      <a:pt x="2356" y="3488"/>
                      <a:pt x="2306" y="3552"/>
                      <a:pt x="2363" y="3571"/>
                    </a:cubicBezTo>
                    <a:cubicBezTo>
                      <a:pt x="2623" y="3784"/>
                      <a:pt x="2883" y="3973"/>
                      <a:pt x="3166" y="4139"/>
                    </a:cubicBezTo>
                    <a:cubicBezTo>
                      <a:pt x="3426" y="4328"/>
                      <a:pt x="3686" y="4517"/>
                      <a:pt x="3946" y="4706"/>
                    </a:cubicBezTo>
                    <a:cubicBezTo>
                      <a:pt x="4490" y="5084"/>
                      <a:pt x="4986" y="5462"/>
                      <a:pt x="5482" y="5887"/>
                    </a:cubicBezTo>
                    <a:cubicBezTo>
                      <a:pt x="6498" y="6690"/>
                      <a:pt x="7467" y="7541"/>
                      <a:pt x="8412" y="8415"/>
                    </a:cubicBezTo>
                    <a:cubicBezTo>
                      <a:pt x="8672" y="8651"/>
                      <a:pt x="8955" y="8935"/>
                      <a:pt x="9191" y="9171"/>
                    </a:cubicBezTo>
                    <a:cubicBezTo>
                      <a:pt x="9451" y="9407"/>
                      <a:pt x="9711" y="9667"/>
                      <a:pt x="9971" y="9927"/>
                    </a:cubicBezTo>
                    <a:cubicBezTo>
                      <a:pt x="9546" y="9455"/>
                      <a:pt x="9097" y="8958"/>
                      <a:pt x="8648" y="8510"/>
                    </a:cubicBezTo>
                    <a:cubicBezTo>
                      <a:pt x="8176" y="8061"/>
                      <a:pt x="7727" y="7635"/>
                      <a:pt x="7230" y="7186"/>
                    </a:cubicBezTo>
                    <a:cubicBezTo>
                      <a:pt x="6262" y="6336"/>
                      <a:pt x="5246" y="5509"/>
                      <a:pt x="4230" y="4729"/>
                    </a:cubicBezTo>
                    <a:cubicBezTo>
                      <a:pt x="3923" y="4517"/>
                      <a:pt x="3639" y="4280"/>
                      <a:pt x="3332" y="4091"/>
                    </a:cubicBezTo>
                    <a:cubicBezTo>
                      <a:pt x="3048" y="3879"/>
                      <a:pt x="2741" y="3666"/>
                      <a:pt x="2410" y="3501"/>
                    </a:cubicBezTo>
                    <a:cubicBezTo>
                      <a:pt x="2406" y="3491"/>
                      <a:pt x="2398" y="3488"/>
                      <a:pt x="2390" y="3488"/>
                    </a:cubicBezTo>
                    <a:close/>
                    <a:moveTo>
                      <a:pt x="17196" y="2347"/>
                    </a:moveTo>
                    <a:cubicBezTo>
                      <a:pt x="17182" y="2347"/>
                      <a:pt x="17167" y="2353"/>
                      <a:pt x="17154" y="2366"/>
                    </a:cubicBezTo>
                    <a:cubicBezTo>
                      <a:pt x="16941" y="2626"/>
                      <a:pt x="16776" y="2886"/>
                      <a:pt x="16587" y="3170"/>
                    </a:cubicBezTo>
                    <a:cubicBezTo>
                      <a:pt x="16421" y="3430"/>
                      <a:pt x="16232" y="3690"/>
                      <a:pt x="16043" y="3973"/>
                    </a:cubicBezTo>
                    <a:cubicBezTo>
                      <a:pt x="15642" y="4493"/>
                      <a:pt x="15264" y="4989"/>
                      <a:pt x="14862" y="5509"/>
                    </a:cubicBezTo>
                    <a:cubicBezTo>
                      <a:pt x="14059" y="6501"/>
                      <a:pt x="13208" y="7470"/>
                      <a:pt x="12310" y="8415"/>
                    </a:cubicBezTo>
                    <a:cubicBezTo>
                      <a:pt x="12074" y="8651"/>
                      <a:pt x="11814" y="8935"/>
                      <a:pt x="11578" y="9195"/>
                    </a:cubicBezTo>
                    <a:cubicBezTo>
                      <a:pt x="11342" y="9455"/>
                      <a:pt x="11082" y="9715"/>
                      <a:pt x="10798" y="9998"/>
                    </a:cubicBezTo>
                    <a:cubicBezTo>
                      <a:pt x="11271" y="9573"/>
                      <a:pt x="11743" y="9124"/>
                      <a:pt x="12216" y="8651"/>
                    </a:cubicBezTo>
                    <a:cubicBezTo>
                      <a:pt x="12688" y="8179"/>
                      <a:pt x="13114" y="7706"/>
                      <a:pt x="13563" y="7234"/>
                    </a:cubicBezTo>
                    <a:cubicBezTo>
                      <a:pt x="14413" y="6265"/>
                      <a:pt x="15240" y="5273"/>
                      <a:pt x="15996" y="4233"/>
                    </a:cubicBezTo>
                    <a:cubicBezTo>
                      <a:pt x="16232" y="3926"/>
                      <a:pt x="16445" y="3642"/>
                      <a:pt x="16658" y="3335"/>
                    </a:cubicBezTo>
                    <a:cubicBezTo>
                      <a:pt x="16870" y="3052"/>
                      <a:pt x="17059" y="2745"/>
                      <a:pt x="17248" y="2437"/>
                    </a:cubicBezTo>
                    <a:cubicBezTo>
                      <a:pt x="17265" y="2386"/>
                      <a:pt x="17233" y="2347"/>
                      <a:pt x="17196" y="2347"/>
                    </a:cubicBezTo>
                    <a:close/>
                    <a:moveTo>
                      <a:pt x="19869" y="7891"/>
                    </a:moveTo>
                    <a:cubicBezTo>
                      <a:pt x="19862" y="7891"/>
                      <a:pt x="19854" y="7892"/>
                      <a:pt x="19847" y="7895"/>
                    </a:cubicBezTo>
                    <a:lnTo>
                      <a:pt x="19493" y="8061"/>
                    </a:lnTo>
                    <a:lnTo>
                      <a:pt x="19139" y="8250"/>
                    </a:lnTo>
                    <a:cubicBezTo>
                      <a:pt x="18902" y="8368"/>
                      <a:pt x="18666" y="8462"/>
                      <a:pt x="18430" y="8557"/>
                    </a:cubicBezTo>
                    <a:cubicBezTo>
                      <a:pt x="17934" y="8746"/>
                      <a:pt x="17461" y="8935"/>
                      <a:pt x="16941" y="9077"/>
                    </a:cubicBezTo>
                    <a:cubicBezTo>
                      <a:pt x="15949" y="9360"/>
                      <a:pt x="14909" y="9596"/>
                      <a:pt x="13870" y="9785"/>
                    </a:cubicBezTo>
                    <a:cubicBezTo>
                      <a:pt x="13586" y="9833"/>
                      <a:pt x="13279" y="9880"/>
                      <a:pt x="12996" y="9927"/>
                    </a:cubicBezTo>
                    <a:cubicBezTo>
                      <a:pt x="12854" y="9951"/>
                      <a:pt x="12688" y="9951"/>
                      <a:pt x="12570" y="9998"/>
                    </a:cubicBezTo>
                    <a:lnTo>
                      <a:pt x="12145" y="10069"/>
                    </a:lnTo>
                    <a:lnTo>
                      <a:pt x="12547" y="10069"/>
                    </a:lnTo>
                    <a:cubicBezTo>
                      <a:pt x="12665" y="10069"/>
                      <a:pt x="12806" y="10045"/>
                      <a:pt x="12925" y="10045"/>
                    </a:cubicBezTo>
                    <a:lnTo>
                      <a:pt x="13728" y="9951"/>
                    </a:lnTo>
                    <a:cubicBezTo>
                      <a:pt x="14271" y="9904"/>
                      <a:pt x="14791" y="9785"/>
                      <a:pt x="15287" y="9691"/>
                    </a:cubicBezTo>
                    <a:cubicBezTo>
                      <a:pt x="16327" y="9455"/>
                      <a:pt x="17367" y="9171"/>
                      <a:pt x="18335" y="8817"/>
                    </a:cubicBezTo>
                    <a:cubicBezTo>
                      <a:pt x="18595" y="8699"/>
                      <a:pt x="18902" y="8604"/>
                      <a:pt x="19162" y="8462"/>
                    </a:cubicBezTo>
                    <a:cubicBezTo>
                      <a:pt x="19280" y="8391"/>
                      <a:pt x="19422" y="8297"/>
                      <a:pt x="19540" y="8250"/>
                    </a:cubicBezTo>
                    <a:lnTo>
                      <a:pt x="19895" y="7966"/>
                    </a:lnTo>
                    <a:cubicBezTo>
                      <a:pt x="19976" y="7946"/>
                      <a:pt x="19917" y="7891"/>
                      <a:pt x="19869" y="7891"/>
                    </a:cubicBezTo>
                    <a:close/>
                    <a:moveTo>
                      <a:pt x="48" y="8368"/>
                    </a:moveTo>
                    <a:cubicBezTo>
                      <a:pt x="0" y="8391"/>
                      <a:pt x="0" y="8486"/>
                      <a:pt x="48" y="8510"/>
                    </a:cubicBezTo>
                    <a:cubicBezTo>
                      <a:pt x="378" y="8580"/>
                      <a:pt x="709" y="8580"/>
                      <a:pt x="1016" y="8604"/>
                    </a:cubicBezTo>
                    <a:lnTo>
                      <a:pt x="2009" y="8699"/>
                    </a:lnTo>
                    <a:cubicBezTo>
                      <a:pt x="2647" y="8746"/>
                      <a:pt x="3261" y="8840"/>
                      <a:pt x="3923" y="8958"/>
                    </a:cubicBezTo>
                    <a:cubicBezTo>
                      <a:pt x="5198" y="9171"/>
                      <a:pt x="6451" y="9407"/>
                      <a:pt x="7727" y="9691"/>
                    </a:cubicBezTo>
                    <a:cubicBezTo>
                      <a:pt x="8081" y="9785"/>
                      <a:pt x="8435" y="9880"/>
                      <a:pt x="8766" y="9927"/>
                    </a:cubicBezTo>
                    <a:lnTo>
                      <a:pt x="9829" y="10187"/>
                    </a:lnTo>
                    <a:cubicBezTo>
                      <a:pt x="9829" y="10187"/>
                      <a:pt x="9853" y="10187"/>
                      <a:pt x="9829" y="10163"/>
                    </a:cubicBezTo>
                    <a:cubicBezTo>
                      <a:pt x="9215" y="9951"/>
                      <a:pt x="8577" y="9762"/>
                      <a:pt x="7963" y="9596"/>
                    </a:cubicBezTo>
                    <a:cubicBezTo>
                      <a:pt x="7349" y="9431"/>
                      <a:pt x="6734" y="9313"/>
                      <a:pt x="6073" y="9171"/>
                    </a:cubicBezTo>
                    <a:cubicBezTo>
                      <a:pt x="4797" y="8888"/>
                      <a:pt x="3545" y="8699"/>
                      <a:pt x="2245" y="8533"/>
                    </a:cubicBezTo>
                    <a:cubicBezTo>
                      <a:pt x="1891" y="8510"/>
                      <a:pt x="1536" y="8462"/>
                      <a:pt x="1135" y="8415"/>
                    </a:cubicBezTo>
                    <a:cubicBezTo>
                      <a:pt x="780" y="8391"/>
                      <a:pt x="402" y="8368"/>
                      <a:pt x="48" y="8368"/>
                    </a:cubicBezTo>
                    <a:close/>
                    <a:moveTo>
                      <a:pt x="20276" y="6827"/>
                    </a:moveTo>
                    <a:cubicBezTo>
                      <a:pt x="20268" y="6827"/>
                      <a:pt x="20259" y="6829"/>
                      <a:pt x="20249" y="6832"/>
                    </a:cubicBezTo>
                    <a:cubicBezTo>
                      <a:pt x="19966" y="6950"/>
                      <a:pt x="19658" y="7092"/>
                      <a:pt x="19375" y="7210"/>
                    </a:cubicBezTo>
                    <a:cubicBezTo>
                      <a:pt x="19068" y="7352"/>
                      <a:pt x="18784" y="7470"/>
                      <a:pt x="18477" y="7635"/>
                    </a:cubicBezTo>
                    <a:cubicBezTo>
                      <a:pt x="17886" y="7895"/>
                      <a:pt x="17296" y="8132"/>
                      <a:pt x="16681" y="8368"/>
                    </a:cubicBezTo>
                    <a:cubicBezTo>
                      <a:pt x="15476" y="8840"/>
                      <a:pt x="14271" y="9242"/>
                      <a:pt x="13019" y="9644"/>
                    </a:cubicBezTo>
                    <a:cubicBezTo>
                      <a:pt x="12665" y="9762"/>
                      <a:pt x="12334" y="9833"/>
                      <a:pt x="11980" y="9927"/>
                    </a:cubicBezTo>
                    <a:cubicBezTo>
                      <a:pt x="11625" y="10045"/>
                      <a:pt x="11271" y="10140"/>
                      <a:pt x="10916" y="10234"/>
                    </a:cubicBezTo>
                    <a:lnTo>
                      <a:pt x="10916" y="10258"/>
                    </a:lnTo>
                    <a:cubicBezTo>
                      <a:pt x="11578" y="10116"/>
                      <a:pt x="12192" y="9974"/>
                      <a:pt x="12806" y="9809"/>
                    </a:cubicBezTo>
                    <a:cubicBezTo>
                      <a:pt x="13444" y="9644"/>
                      <a:pt x="14059" y="9455"/>
                      <a:pt x="14673" y="9242"/>
                    </a:cubicBezTo>
                    <a:cubicBezTo>
                      <a:pt x="15925" y="8840"/>
                      <a:pt x="17130" y="8391"/>
                      <a:pt x="18312" y="7848"/>
                    </a:cubicBezTo>
                    <a:cubicBezTo>
                      <a:pt x="18642" y="7706"/>
                      <a:pt x="18950" y="7564"/>
                      <a:pt x="19304" y="7423"/>
                    </a:cubicBezTo>
                    <a:cubicBezTo>
                      <a:pt x="19635" y="7257"/>
                      <a:pt x="19989" y="7116"/>
                      <a:pt x="20296" y="6903"/>
                    </a:cubicBezTo>
                    <a:cubicBezTo>
                      <a:pt x="20337" y="6883"/>
                      <a:pt x="20325" y="6827"/>
                      <a:pt x="20276" y="6827"/>
                    </a:cubicBezTo>
                    <a:close/>
                    <a:moveTo>
                      <a:pt x="13586" y="10943"/>
                    </a:moveTo>
                    <a:lnTo>
                      <a:pt x="13586" y="10943"/>
                    </a:lnTo>
                    <a:cubicBezTo>
                      <a:pt x="13941" y="10990"/>
                      <a:pt x="14248" y="11061"/>
                      <a:pt x="14602" y="11109"/>
                    </a:cubicBezTo>
                    <a:cubicBezTo>
                      <a:pt x="14933" y="11179"/>
                      <a:pt x="15287" y="11203"/>
                      <a:pt x="15642" y="11227"/>
                    </a:cubicBezTo>
                    <a:cubicBezTo>
                      <a:pt x="16327" y="11321"/>
                      <a:pt x="17012" y="11368"/>
                      <a:pt x="17674" y="11439"/>
                    </a:cubicBezTo>
                    <a:cubicBezTo>
                      <a:pt x="18075" y="11463"/>
                      <a:pt x="18453" y="11534"/>
                      <a:pt x="18855" y="11557"/>
                    </a:cubicBezTo>
                    <a:cubicBezTo>
                      <a:pt x="18926" y="11557"/>
                      <a:pt x="18902" y="11416"/>
                      <a:pt x="18808" y="11368"/>
                    </a:cubicBezTo>
                    <a:cubicBezTo>
                      <a:pt x="18123" y="11298"/>
                      <a:pt x="17461" y="11227"/>
                      <a:pt x="16776" y="11179"/>
                    </a:cubicBezTo>
                    <a:lnTo>
                      <a:pt x="14720" y="10990"/>
                    </a:lnTo>
                    <a:cubicBezTo>
                      <a:pt x="14342" y="10967"/>
                      <a:pt x="13964" y="10967"/>
                      <a:pt x="13586" y="10943"/>
                    </a:cubicBezTo>
                    <a:close/>
                    <a:moveTo>
                      <a:pt x="10916" y="10542"/>
                    </a:moveTo>
                    <a:cubicBezTo>
                      <a:pt x="10916" y="10542"/>
                      <a:pt x="10893" y="10542"/>
                      <a:pt x="10916" y="10565"/>
                    </a:cubicBezTo>
                    <a:cubicBezTo>
                      <a:pt x="11531" y="10778"/>
                      <a:pt x="12169" y="10990"/>
                      <a:pt x="12783" y="11132"/>
                    </a:cubicBezTo>
                    <a:cubicBezTo>
                      <a:pt x="13397" y="11321"/>
                      <a:pt x="14011" y="11439"/>
                      <a:pt x="14673" y="11581"/>
                    </a:cubicBezTo>
                    <a:cubicBezTo>
                      <a:pt x="15949" y="11841"/>
                      <a:pt x="17201" y="12054"/>
                      <a:pt x="18501" y="12195"/>
                    </a:cubicBezTo>
                    <a:cubicBezTo>
                      <a:pt x="18855" y="12219"/>
                      <a:pt x="19210" y="12290"/>
                      <a:pt x="19611" y="12314"/>
                    </a:cubicBezTo>
                    <a:cubicBezTo>
                      <a:pt x="19966" y="12337"/>
                      <a:pt x="20344" y="12384"/>
                      <a:pt x="20698" y="12384"/>
                    </a:cubicBezTo>
                    <a:cubicBezTo>
                      <a:pt x="20745" y="12361"/>
                      <a:pt x="20793" y="12243"/>
                      <a:pt x="20698" y="12243"/>
                    </a:cubicBezTo>
                    <a:cubicBezTo>
                      <a:pt x="20367" y="12172"/>
                      <a:pt x="20060" y="12172"/>
                      <a:pt x="19729" y="12148"/>
                    </a:cubicBezTo>
                    <a:lnTo>
                      <a:pt x="18737" y="12054"/>
                    </a:lnTo>
                    <a:cubicBezTo>
                      <a:pt x="18099" y="12006"/>
                      <a:pt x="17485" y="11912"/>
                      <a:pt x="16823" y="11794"/>
                    </a:cubicBezTo>
                    <a:cubicBezTo>
                      <a:pt x="15547" y="11581"/>
                      <a:pt x="14295" y="11345"/>
                      <a:pt x="13019" y="11061"/>
                    </a:cubicBezTo>
                    <a:cubicBezTo>
                      <a:pt x="12665" y="10967"/>
                      <a:pt x="12310" y="10872"/>
                      <a:pt x="11980" y="10825"/>
                    </a:cubicBezTo>
                    <a:lnTo>
                      <a:pt x="10916" y="10542"/>
                    </a:lnTo>
                    <a:close/>
                    <a:moveTo>
                      <a:pt x="14342" y="11676"/>
                    </a:moveTo>
                    <a:lnTo>
                      <a:pt x="14886" y="11841"/>
                    </a:lnTo>
                    <a:cubicBezTo>
                      <a:pt x="15051" y="11912"/>
                      <a:pt x="15240" y="11936"/>
                      <a:pt x="15405" y="11983"/>
                    </a:cubicBezTo>
                    <a:cubicBezTo>
                      <a:pt x="15760" y="12077"/>
                      <a:pt x="16162" y="12172"/>
                      <a:pt x="16492" y="12219"/>
                    </a:cubicBezTo>
                    <a:cubicBezTo>
                      <a:pt x="17248" y="12384"/>
                      <a:pt x="17981" y="12503"/>
                      <a:pt x="18713" y="12573"/>
                    </a:cubicBezTo>
                    <a:cubicBezTo>
                      <a:pt x="19139" y="12644"/>
                      <a:pt x="19564" y="12692"/>
                      <a:pt x="19989" y="12692"/>
                    </a:cubicBezTo>
                    <a:cubicBezTo>
                      <a:pt x="20009" y="12699"/>
                      <a:pt x="20026" y="12703"/>
                      <a:pt x="20040" y="12703"/>
                    </a:cubicBezTo>
                    <a:cubicBezTo>
                      <a:pt x="20113" y="12703"/>
                      <a:pt x="20119" y="12621"/>
                      <a:pt x="20060" y="12621"/>
                    </a:cubicBezTo>
                    <a:cubicBezTo>
                      <a:pt x="19706" y="12550"/>
                      <a:pt x="19304" y="12526"/>
                      <a:pt x="18926" y="12479"/>
                    </a:cubicBezTo>
                    <a:cubicBezTo>
                      <a:pt x="18548" y="12408"/>
                      <a:pt x="18194" y="12384"/>
                      <a:pt x="17792" y="12314"/>
                    </a:cubicBezTo>
                    <a:cubicBezTo>
                      <a:pt x="17059" y="12195"/>
                      <a:pt x="16351" y="12077"/>
                      <a:pt x="15618" y="11912"/>
                    </a:cubicBezTo>
                    <a:cubicBezTo>
                      <a:pt x="15405" y="11888"/>
                      <a:pt x="15193" y="11817"/>
                      <a:pt x="15004" y="11794"/>
                    </a:cubicBezTo>
                    <a:cubicBezTo>
                      <a:pt x="14886" y="11770"/>
                      <a:pt x="14791" y="11723"/>
                      <a:pt x="14673" y="11723"/>
                    </a:cubicBezTo>
                    <a:cubicBezTo>
                      <a:pt x="14555" y="11699"/>
                      <a:pt x="14460" y="11699"/>
                      <a:pt x="14342" y="11676"/>
                    </a:cubicBezTo>
                    <a:close/>
                    <a:moveTo>
                      <a:pt x="8199" y="10660"/>
                    </a:moveTo>
                    <a:cubicBezTo>
                      <a:pt x="8081" y="10660"/>
                      <a:pt x="7939" y="10707"/>
                      <a:pt x="7821" y="10707"/>
                    </a:cubicBezTo>
                    <a:lnTo>
                      <a:pt x="7018" y="10778"/>
                    </a:lnTo>
                    <a:cubicBezTo>
                      <a:pt x="6498" y="10849"/>
                      <a:pt x="5955" y="10967"/>
                      <a:pt x="5458" y="11061"/>
                    </a:cubicBezTo>
                    <a:cubicBezTo>
                      <a:pt x="4419" y="11298"/>
                      <a:pt x="3403" y="11581"/>
                      <a:pt x="2410" y="11936"/>
                    </a:cubicBezTo>
                    <a:cubicBezTo>
                      <a:pt x="2151" y="12054"/>
                      <a:pt x="1867" y="12148"/>
                      <a:pt x="1583" y="12290"/>
                    </a:cubicBezTo>
                    <a:cubicBezTo>
                      <a:pt x="1465" y="12361"/>
                      <a:pt x="1324" y="12432"/>
                      <a:pt x="1205" y="12503"/>
                    </a:cubicBezTo>
                    <a:lnTo>
                      <a:pt x="851" y="12762"/>
                    </a:lnTo>
                    <a:cubicBezTo>
                      <a:pt x="788" y="12784"/>
                      <a:pt x="837" y="12861"/>
                      <a:pt x="899" y="12861"/>
                    </a:cubicBezTo>
                    <a:cubicBezTo>
                      <a:pt x="906" y="12861"/>
                      <a:pt x="914" y="12860"/>
                      <a:pt x="922" y="12857"/>
                    </a:cubicBezTo>
                    <a:lnTo>
                      <a:pt x="1276" y="12668"/>
                    </a:lnTo>
                    <a:lnTo>
                      <a:pt x="1631" y="12503"/>
                    </a:lnTo>
                    <a:cubicBezTo>
                      <a:pt x="1867" y="12384"/>
                      <a:pt x="2103" y="12290"/>
                      <a:pt x="2340" y="12172"/>
                    </a:cubicBezTo>
                    <a:cubicBezTo>
                      <a:pt x="2836" y="12006"/>
                      <a:pt x="3308" y="11817"/>
                      <a:pt x="3804" y="11676"/>
                    </a:cubicBezTo>
                    <a:cubicBezTo>
                      <a:pt x="4820" y="11368"/>
                      <a:pt x="5836" y="11132"/>
                      <a:pt x="6876" y="10967"/>
                    </a:cubicBezTo>
                    <a:cubicBezTo>
                      <a:pt x="7183" y="10896"/>
                      <a:pt x="7467" y="10872"/>
                      <a:pt x="7774" y="10825"/>
                    </a:cubicBezTo>
                    <a:cubicBezTo>
                      <a:pt x="7916" y="10778"/>
                      <a:pt x="8057" y="10778"/>
                      <a:pt x="8176" y="10754"/>
                    </a:cubicBezTo>
                    <a:lnTo>
                      <a:pt x="8624" y="10660"/>
                    </a:lnTo>
                    <a:close/>
                    <a:moveTo>
                      <a:pt x="12074" y="11014"/>
                    </a:moveTo>
                    <a:lnTo>
                      <a:pt x="12074" y="11014"/>
                    </a:lnTo>
                    <a:cubicBezTo>
                      <a:pt x="12192" y="11085"/>
                      <a:pt x="12310" y="11179"/>
                      <a:pt x="12428" y="11227"/>
                    </a:cubicBezTo>
                    <a:lnTo>
                      <a:pt x="12783" y="11416"/>
                    </a:lnTo>
                    <a:cubicBezTo>
                      <a:pt x="13019" y="11534"/>
                      <a:pt x="13255" y="11605"/>
                      <a:pt x="13515" y="11723"/>
                    </a:cubicBezTo>
                    <a:cubicBezTo>
                      <a:pt x="14035" y="11936"/>
                      <a:pt x="14531" y="12125"/>
                      <a:pt x="15027" y="12290"/>
                    </a:cubicBezTo>
                    <a:cubicBezTo>
                      <a:pt x="16020" y="12621"/>
                      <a:pt x="17059" y="12881"/>
                      <a:pt x="18099" y="13070"/>
                    </a:cubicBezTo>
                    <a:cubicBezTo>
                      <a:pt x="18383" y="13117"/>
                      <a:pt x="18690" y="13141"/>
                      <a:pt x="18973" y="13188"/>
                    </a:cubicBezTo>
                    <a:lnTo>
                      <a:pt x="19422" y="13188"/>
                    </a:lnTo>
                    <a:cubicBezTo>
                      <a:pt x="19564" y="13188"/>
                      <a:pt x="19729" y="13141"/>
                      <a:pt x="19871" y="13117"/>
                    </a:cubicBezTo>
                    <a:cubicBezTo>
                      <a:pt x="19895" y="13070"/>
                      <a:pt x="19895" y="12952"/>
                      <a:pt x="19824" y="12952"/>
                    </a:cubicBezTo>
                    <a:lnTo>
                      <a:pt x="19044" y="12952"/>
                    </a:lnTo>
                    <a:cubicBezTo>
                      <a:pt x="18784" y="12952"/>
                      <a:pt x="18548" y="12904"/>
                      <a:pt x="18264" y="12857"/>
                    </a:cubicBezTo>
                    <a:cubicBezTo>
                      <a:pt x="17745" y="12762"/>
                      <a:pt x="17248" y="12668"/>
                      <a:pt x="16752" y="12550"/>
                    </a:cubicBezTo>
                    <a:cubicBezTo>
                      <a:pt x="15713" y="12314"/>
                      <a:pt x="14697" y="12006"/>
                      <a:pt x="13728" y="11652"/>
                    </a:cubicBezTo>
                    <a:cubicBezTo>
                      <a:pt x="13468" y="11557"/>
                      <a:pt x="13161" y="11439"/>
                      <a:pt x="12901" y="11321"/>
                    </a:cubicBezTo>
                    <a:cubicBezTo>
                      <a:pt x="12759" y="11250"/>
                      <a:pt x="12641" y="11203"/>
                      <a:pt x="12476" y="11179"/>
                    </a:cubicBezTo>
                    <a:cubicBezTo>
                      <a:pt x="12334" y="11109"/>
                      <a:pt x="12192" y="11085"/>
                      <a:pt x="12074" y="11014"/>
                    </a:cubicBezTo>
                    <a:close/>
                    <a:moveTo>
                      <a:pt x="6238" y="11227"/>
                    </a:moveTo>
                    <a:lnTo>
                      <a:pt x="6238" y="11227"/>
                    </a:lnTo>
                    <a:cubicBezTo>
                      <a:pt x="6049" y="11274"/>
                      <a:pt x="5836" y="11274"/>
                      <a:pt x="5671" y="11345"/>
                    </a:cubicBezTo>
                    <a:cubicBezTo>
                      <a:pt x="5482" y="11368"/>
                      <a:pt x="5317" y="11439"/>
                      <a:pt x="5128" y="11487"/>
                    </a:cubicBezTo>
                    <a:cubicBezTo>
                      <a:pt x="4773" y="11605"/>
                      <a:pt x="4419" y="11699"/>
                      <a:pt x="4064" y="11817"/>
                    </a:cubicBezTo>
                    <a:cubicBezTo>
                      <a:pt x="3356" y="12054"/>
                      <a:pt x="2647" y="12314"/>
                      <a:pt x="1985" y="12621"/>
                    </a:cubicBezTo>
                    <a:cubicBezTo>
                      <a:pt x="1583" y="12762"/>
                      <a:pt x="1182" y="12928"/>
                      <a:pt x="827" y="13141"/>
                    </a:cubicBezTo>
                    <a:cubicBezTo>
                      <a:pt x="768" y="13180"/>
                      <a:pt x="775" y="13270"/>
                      <a:pt x="834" y="13270"/>
                    </a:cubicBezTo>
                    <a:cubicBezTo>
                      <a:pt x="846" y="13270"/>
                      <a:pt x="859" y="13266"/>
                      <a:pt x="875" y="13259"/>
                    </a:cubicBezTo>
                    <a:cubicBezTo>
                      <a:pt x="1229" y="13141"/>
                      <a:pt x="1560" y="12975"/>
                      <a:pt x="1914" y="12833"/>
                    </a:cubicBezTo>
                    <a:cubicBezTo>
                      <a:pt x="2269" y="12668"/>
                      <a:pt x="2623" y="12526"/>
                      <a:pt x="2954" y="12408"/>
                    </a:cubicBezTo>
                    <a:cubicBezTo>
                      <a:pt x="3639" y="12148"/>
                      <a:pt x="4348" y="11912"/>
                      <a:pt x="5057" y="11676"/>
                    </a:cubicBezTo>
                    <a:cubicBezTo>
                      <a:pt x="5246" y="11605"/>
                      <a:pt x="5435" y="11557"/>
                      <a:pt x="5647" y="11463"/>
                    </a:cubicBezTo>
                    <a:cubicBezTo>
                      <a:pt x="5718" y="11439"/>
                      <a:pt x="5836" y="11392"/>
                      <a:pt x="5931" y="11345"/>
                    </a:cubicBezTo>
                    <a:cubicBezTo>
                      <a:pt x="6025" y="11321"/>
                      <a:pt x="6144" y="11250"/>
                      <a:pt x="6238" y="11227"/>
                    </a:cubicBezTo>
                    <a:close/>
                    <a:moveTo>
                      <a:pt x="13208" y="13471"/>
                    </a:moveTo>
                    <a:lnTo>
                      <a:pt x="13208" y="13471"/>
                    </a:lnTo>
                    <a:cubicBezTo>
                      <a:pt x="13230" y="13501"/>
                      <a:pt x="13255" y="13526"/>
                      <a:pt x="13281" y="13548"/>
                    </a:cubicBezTo>
                    <a:lnTo>
                      <a:pt x="13281" y="13548"/>
                    </a:lnTo>
                    <a:cubicBezTo>
                      <a:pt x="13258" y="13523"/>
                      <a:pt x="13234" y="13497"/>
                      <a:pt x="13208" y="13471"/>
                    </a:cubicBezTo>
                    <a:close/>
                    <a:moveTo>
                      <a:pt x="7325" y="11463"/>
                    </a:moveTo>
                    <a:lnTo>
                      <a:pt x="6356" y="11817"/>
                    </a:lnTo>
                    <a:cubicBezTo>
                      <a:pt x="6025" y="11936"/>
                      <a:pt x="5695" y="12077"/>
                      <a:pt x="5387" y="12195"/>
                    </a:cubicBezTo>
                    <a:cubicBezTo>
                      <a:pt x="4773" y="12479"/>
                      <a:pt x="4159" y="12762"/>
                      <a:pt x="3497" y="13022"/>
                    </a:cubicBezTo>
                    <a:cubicBezTo>
                      <a:pt x="3143" y="13164"/>
                      <a:pt x="2788" y="13353"/>
                      <a:pt x="2434" y="13519"/>
                    </a:cubicBezTo>
                    <a:cubicBezTo>
                      <a:pt x="2390" y="13584"/>
                      <a:pt x="2468" y="13710"/>
                      <a:pt x="2554" y="13710"/>
                    </a:cubicBezTo>
                    <a:cubicBezTo>
                      <a:pt x="2562" y="13710"/>
                      <a:pt x="2569" y="13709"/>
                      <a:pt x="2576" y="13708"/>
                    </a:cubicBezTo>
                    <a:cubicBezTo>
                      <a:pt x="3190" y="13448"/>
                      <a:pt x="3804" y="13141"/>
                      <a:pt x="4419" y="12857"/>
                    </a:cubicBezTo>
                    <a:cubicBezTo>
                      <a:pt x="5033" y="12550"/>
                      <a:pt x="5671" y="12290"/>
                      <a:pt x="6285" y="11983"/>
                    </a:cubicBezTo>
                    <a:cubicBezTo>
                      <a:pt x="6640" y="11817"/>
                      <a:pt x="6971" y="11628"/>
                      <a:pt x="7325" y="11463"/>
                    </a:cubicBezTo>
                    <a:close/>
                    <a:moveTo>
                      <a:pt x="9829" y="10494"/>
                    </a:moveTo>
                    <a:cubicBezTo>
                      <a:pt x="9168" y="10636"/>
                      <a:pt x="8554" y="10754"/>
                      <a:pt x="7939" y="10943"/>
                    </a:cubicBezTo>
                    <a:cubicBezTo>
                      <a:pt x="7325" y="11109"/>
                      <a:pt x="6687" y="11298"/>
                      <a:pt x="6073" y="11487"/>
                    </a:cubicBezTo>
                    <a:cubicBezTo>
                      <a:pt x="4844" y="11912"/>
                      <a:pt x="3615" y="12361"/>
                      <a:pt x="2434" y="12881"/>
                    </a:cubicBezTo>
                    <a:cubicBezTo>
                      <a:pt x="2127" y="13022"/>
                      <a:pt x="1796" y="13188"/>
                      <a:pt x="1442" y="13330"/>
                    </a:cubicBezTo>
                    <a:cubicBezTo>
                      <a:pt x="1111" y="13471"/>
                      <a:pt x="756" y="13613"/>
                      <a:pt x="473" y="13826"/>
                    </a:cubicBezTo>
                    <a:cubicBezTo>
                      <a:pt x="409" y="13826"/>
                      <a:pt x="442" y="13923"/>
                      <a:pt x="484" y="13923"/>
                    </a:cubicBezTo>
                    <a:cubicBezTo>
                      <a:pt x="488" y="13923"/>
                      <a:pt x="492" y="13922"/>
                      <a:pt x="497" y="13920"/>
                    </a:cubicBezTo>
                    <a:cubicBezTo>
                      <a:pt x="780" y="13802"/>
                      <a:pt x="1087" y="13660"/>
                      <a:pt x="1371" y="13542"/>
                    </a:cubicBezTo>
                    <a:cubicBezTo>
                      <a:pt x="1678" y="13377"/>
                      <a:pt x="1985" y="13259"/>
                      <a:pt x="2269" y="13117"/>
                    </a:cubicBezTo>
                    <a:cubicBezTo>
                      <a:pt x="2859" y="12857"/>
                      <a:pt x="3450" y="12621"/>
                      <a:pt x="4064" y="12384"/>
                    </a:cubicBezTo>
                    <a:cubicBezTo>
                      <a:pt x="5269" y="11912"/>
                      <a:pt x="6498" y="11487"/>
                      <a:pt x="7727" y="11109"/>
                    </a:cubicBezTo>
                    <a:cubicBezTo>
                      <a:pt x="8081" y="10990"/>
                      <a:pt x="8412" y="10896"/>
                      <a:pt x="8766" y="10825"/>
                    </a:cubicBezTo>
                    <a:cubicBezTo>
                      <a:pt x="9121" y="10707"/>
                      <a:pt x="9475" y="10612"/>
                      <a:pt x="9829" y="10518"/>
                    </a:cubicBezTo>
                    <a:lnTo>
                      <a:pt x="9829" y="10494"/>
                    </a:lnTo>
                    <a:close/>
                    <a:moveTo>
                      <a:pt x="11223" y="14511"/>
                    </a:moveTo>
                    <a:cubicBezTo>
                      <a:pt x="11226" y="14520"/>
                      <a:pt x="11228" y="14529"/>
                      <a:pt x="11231" y="14538"/>
                    </a:cubicBezTo>
                    <a:lnTo>
                      <a:pt x="11231" y="14538"/>
                    </a:lnTo>
                    <a:cubicBezTo>
                      <a:pt x="11228" y="14529"/>
                      <a:pt x="11226" y="14520"/>
                      <a:pt x="11223" y="14511"/>
                    </a:cubicBezTo>
                    <a:close/>
                    <a:moveTo>
                      <a:pt x="12806" y="12432"/>
                    </a:moveTo>
                    <a:lnTo>
                      <a:pt x="12806" y="12432"/>
                    </a:lnTo>
                    <a:cubicBezTo>
                      <a:pt x="13090" y="12644"/>
                      <a:pt x="13350" y="12881"/>
                      <a:pt x="13610" y="13093"/>
                    </a:cubicBezTo>
                    <a:cubicBezTo>
                      <a:pt x="13870" y="13306"/>
                      <a:pt x="14153" y="13495"/>
                      <a:pt x="14437" y="13708"/>
                    </a:cubicBezTo>
                    <a:cubicBezTo>
                      <a:pt x="15004" y="14133"/>
                      <a:pt x="15524" y="14511"/>
                      <a:pt x="16091" y="14913"/>
                    </a:cubicBezTo>
                    <a:cubicBezTo>
                      <a:pt x="16421" y="15149"/>
                      <a:pt x="16705" y="15361"/>
                      <a:pt x="17036" y="15598"/>
                    </a:cubicBezTo>
                    <a:cubicBezTo>
                      <a:pt x="17069" y="15620"/>
                      <a:pt x="17098" y="15629"/>
                      <a:pt x="17122" y="15629"/>
                    </a:cubicBezTo>
                    <a:cubicBezTo>
                      <a:pt x="17202" y="15629"/>
                      <a:pt x="17226" y="15529"/>
                      <a:pt x="17154" y="15456"/>
                    </a:cubicBezTo>
                    <a:cubicBezTo>
                      <a:pt x="16587" y="15031"/>
                      <a:pt x="16020" y="14653"/>
                      <a:pt x="15476" y="14275"/>
                    </a:cubicBezTo>
                    <a:cubicBezTo>
                      <a:pt x="14909" y="13873"/>
                      <a:pt x="14342" y="13471"/>
                      <a:pt x="13799" y="13093"/>
                    </a:cubicBezTo>
                    <a:cubicBezTo>
                      <a:pt x="13468" y="12881"/>
                      <a:pt x="13137" y="12668"/>
                      <a:pt x="12806" y="12432"/>
                    </a:cubicBezTo>
                    <a:close/>
                    <a:moveTo>
                      <a:pt x="8294" y="12833"/>
                    </a:moveTo>
                    <a:cubicBezTo>
                      <a:pt x="8081" y="13093"/>
                      <a:pt x="7845" y="13353"/>
                      <a:pt x="7656" y="13613"/>
                    </a:cubicBezTo>
                    <a:cubicBezTo>
                      <a:pt x="7443" y="13897"/>
                      <a:pt x="7230" y="14157"/>
                      <a:pt x="7018" y="14440"/>
                    </a:cubicBezTo>
                    <a:cubicBezTo>
                      <a:pt x="6616" y="15007"/>
                      <a:pt x="6238" y="15551"/>
                      <a:pt x="5813" y="16094"/>
                    </a:cubicBezTo>
                    <a:cubicBezTo>
                      <a:pt x="5576" y="16425"/>
                      <a:pt x="5364" y="16732"/>
                      <a:pt x="5128" y="17039"/>
                    </a:cubicBezTo>
                    <a:cubicBezTo>
                      <a:pt x="5094" y="17123"/>
                      <a:pt x="5157" y="17196"/>
                      <a:pt x="5221" y="17196"/>
                    </a:cubicBezTo>
                    <a:cubicBezTo>
                      <a:pt x="5247" y="17196"/>
                      <a:pt x="5273" y="17184"/>
                      <a:pt x="5293" y="17157"/>
                    </a:cubicBezTo>
                    <a:cubicBezTo>
                      <a:pt x="5695" y="16614"/>
                      <a:pt x="6073" y="16047"/>
                      <a:pt x="6474" y="15480"/>
                    </a:cubicBezTo>
                    <a:cubicBezTo>
                      <a:pt x="6852" y="14913"/>
                      <a:pt x="7254" y="14369"/>
                      <a:pt x="7656" y="13802"/>
                    </a:cubicBezTo>
                    <a:cubicBezTo>
                      <a:pt x="7845" y="13471"/>
                      <a:pt x="8057" y="13141"/>
                      <a:pt x="8294" y="12833"/>
                    </a:cubicBezTo>
                    <a:close/>
                    <a:moveTo>
                      <a:pt x="13281" y="13548"/>
                    </a:moveTo>
                    <a:cubicBezTo>
                      <a:pt x="13386" y="13665"/>
                      <a:pt x="13470" y="13785"/>
                      <a:pt x="13586" y="13920"/>
                    </a:cubicBezTo>
                    <a:lnTo>
                      <a:pt x="13964" y="14298"/>
                    </a:lnTo>
                    <a:cubicBezTo>
                      <a:pt x="14224" y="14558"/>
                      <a:pt x="14531" y="14794"/>
                      <a:pt x="14791" y="15054"/>
                    </a:cubicBezTo>
                    <a:cubicBezTo>
                      <a:pt x="15358" y="15574"/>
                      <a:pt x="15949" y="16047"/>
                      <a:pt x="16540" y="16472"/>
                    </a:cubicBezTo>
                    <a:cubicBezTo>
                      <a:pt x="16847" y="16756"/>
                      <a:pt x="17201" y="17015"/>
                      <a:pt x="17556" y="17228"/>
                    </a:cubicBezTo>
                    <a:cubicBezTo>
                      <a:pt x="17572" y="17239"/>
                      <a:pt x="17588" y="17243"/>
                      <a:pt x="17602" y="17243"/>
                    </a:cubicBezTo>
                    <a:cubicBezTo>
                      <a:pt x="17651" y="17243"/>
                      <a:pt x="17681" y="17188"/>
                      <a:pt x="17626" y="17134"/>
                    </a:cubicBezTo>
                    <a:cubicBezTo>
                      <a:pt x="17343" y="16897"/>
                      <a:pt x="17036" y="16685"/>
                      <a:pt x="16752" y="16448"/>
                    </a:cubicBezTo>
                    <a:lnTo>
                      <a:pt x="15854" y="15740"/>
                    </a:lnTo>
                    <a:cubicBezTo>
                      <a:pt x="15264" y="15267"/>
                      <a:pt x="14697" y="14794"/>
                      <a:pt x="14177" y="14298"/>
                    </a:cubicBezTo>
                    <a:cubicBezTo>
                      <a:pt x="14035" y="14157"/>
                      <a:pt x="13870" y="14038"/>
                      <a:pt x="13704" y="13873"/>
                    </a:cubicBezTo>
                    <a:cubicBezTo>
                      <a:pt x="13610" y="13826"/>
                      <a:pt x="13563" y="13731"/>
                      <a:pt x="13468" y="13684"/>
                    </a:cubicBezTo>
                    <a:cubicBezTo>
                      <a:pt x="13403" y="13635"/>
                      <a:pt x="13338" y="13598"/>
                      <a:pt x="13281" y="13548"/>
                    </a:cubicBezTo>
                    <a:close/>
                    <a:moveTo>
                      <a:pt x="10775" y="10825"/>
                    </a:moveTo>
                    <a:lnTo>
                      <a:pt x="10775" y="10825"/>
                    </a:lnTo>
                    <a:cubicBezTo>
                      <a:pt x="11223" y="11298"/>
                      <a:pt x="11672" y="11794"/>
                      <a:pt x="12098" y="12243"/>
                    </a:cubicBezTo>
                    <a:cubicBezTo>
                      <a:pt x="12570" y="12668"/>
                      <a:pt x="13019" y="13117"/>
                      <a:pt x="13515" y="13566"/>
                    </a:cubicBezTo>
                    <a:cubicBezTo>
                      <a:pt x="14508" y="14416"/>
                      <a:pt x="15500" y="15243"/>
                      <a:pt x="16540" y="16023"/>
                    </a:cubicBezTo>
                    <a:cubicBezTo>
                      <a:pt x="16823" y="16212"/>
                      <a:pt x="17130" y="16448"/>
                      <a:pt x="17414" y="16661"/>
                    </a:cubicBezTo>
                    <a:cubicBezTo>
                      <a:pt x="17721" y="16874"/>
                      <a:pt x="18005" y="17086"/>
                      <a:pt x="18335" y="17252"/>
                    </a:cubicBezTo>
                    <a:cubicBezTo>
                      <a:pt x="18339" y="17255"/>
                      <a:pt x="18343" y="17256"/>
                      <a:pt x="18348" y="17256"/>
                    </a:cubicBezTo>
                    <a:cubicBezTo>
                      <a:pt x="18382" y="17256"/>
                      <a:pt x="18444" y="17198"/>
                      <a:pt x="18383" y="17157"/>
                    </a:cubicBezTo>
                    <a:cubicBezTo>
                      <a:pt x="18123" y="16968"/>
                      <a:pt x="17863" y="16779"/>
                      <a:pt x="17603" y="16614"/>
                    </a:cubicBezTo>
                    <a:cubicBezTo>
                      <a:pt x="17343" y="16425"/>
                      <a:pt x="17059" y="16212"/>
                      <a:pt x="16800" y="16047"/>
                    </a:cubicBezTo>
                    <a:cubicBezTo>
                      <a:pt x="16280" y="15645"/>
                      <a:pt x="15760" y="15267"/>
                      <a:pt x="15264" y="14865"/>
                    </a:cubicBezTo>
                    <a:cubicBezTo>
                      <a:pt x="14271" y="14062"/>
                      <a:pt x="13279" y="13211"/>
                      <a:pt x="12334" y="12314"/>
                    </a:cubicBezTo>
                    <a:cubicBezTo>
                      <a:pt x="12074" y="12077"/>
                      <a:pt x="11814" y="11817"/>
                      <a:pt x="11578" y="11581"/>
                    </a:cubicBezTo>
                    <a:cubicBezTo>
                      <a:pt x="11318" y="11345"/>
                      <a:pt x="11034" y="11085"/>
                      <a:pt x="10775" y="10825"/>
                    </a:cubicBezTo>
                    <a:close/>
                    <a:moveTo>
                      <a:pt x="8979" y="11534"/>
                    </a:moveTo>
                    <a:cubicBezTo>
                      <a:pt x="8861" y="11581"/>
                      <a:pt x="8743" y="11652"/>
                      <a:pt x="8624" y="11723"/>
                    </a:cubicBezTo>
                    <a:cubicBezTo>
                      <a:pt x="8506" y="11794"/>
                      <a:pt x="8412" y="11888"/>
                      <a:pt x="8294" y="11936"/>
                    </a:cubicBezTo>
                    <a:cubicBezTo>
                      <a:pt x="8081" y="12077"/>
                      <a:pt x="7845" y="12266"/>
                      <a:pt x="7656" y="12408"/>
                    </a:cubicBezTo>
                    <a:cubicBezTo>
                      <a:pt x="7230" y="12739"/>
                      <a:pt x="6829" y="13093"/>
                      <a:pt x="6403" y="13448"/>
                    </a:cubicBezTo>
                    <a:cubicBezTo>
                      <a:pt x="5647" y="14157"/>
                      <a:pt x="4891" y="14913"/>
                      <a:pt x="4206" y="15740"/>
                    </a:cubicBezTo>
                    <a:cubicBezTo>
                      <a:pt x="4041" y="15976"/>
                      <a:pt x="3828" y="16212"/>
                      <a:pt x="3686" y="16448"/>
                    </a:cubicBezTo>
                    <a:cubicBezTo>
                      <a:pt x="3592" y="16566"/>
                      <a:pt x="3545" y="16685"/>
                      <a:pt x="3450" y="16850"/>
                    </a:cubicBezTo>
                    <a:cubicBezTo>
                      <a:pt x="3403" y="16992"/>
                      <a:pt x="3332" y="17110"/>
                      <a:pt x="3285" y="17252"/>
                    </a:cubicBezTo>
                    <a:cubicBezTo>
                      <a:pt x="3285" y="17266"/>
                      <a:pt x="3328" y="17289"/>
                      <a:pt x="3368" y="17289"/>
                    </a:cubicBezTo>
                    <a:cubicBezTo>
                      <a:pt x="3393" y="17289"/>
                      <a:pt x="3417" y="17279"/>
                      <a:pt x="3426" y="17252"/>
                    </a:cubicBezTo>
                    <a:cubicBezTo>
                      <a:pt x="3474" y="17134"/>
                      <a:pt x="3568" y="17039"/>
                      <a:pt x="3639" y="16921"/>
                    </a:cubicBezTo>
                    <a:cubicBezTo>
                      <a:pt x="3686" y="16803"/>
                      <a:pt x="3757" y="16685"/>
                      <a:pt x="3828" y="16614"/>
                    </a:cubicBezTo>
                    <a:lnTo>
                      <a:pt x="4277" y="15976"/>
                    </a:lnTo>
                    <a:cubicBezTo>
                      <a:pt x="4608" y="15574"/>
                      <a:pt x="4962" y="15196"/>
                      <a:pt x="5317" y="14794"/>
                    </a:cubicBezTo>
                    <a:cubicBezTo>
                      <a:pt x="6025" y="14038"/>
                      <a:pt x="6781" y="13330"/>
                      <a:pt x="7608" y="12644"/>
                    </a:cubicBezTo>
                    <a:cubicBezTo>
                      <a:pt x="7845" y="12479"/>
                      <a:pt x="8081" y="12266"/>
                      <a:pt x="8294" y="12077"/>
                    </a:cubicBezTo>
                    <a:cubicBezTo>
                      <a:pt x="8412" y="12006"/>
                      <a:pt x="8530" y="11912"/>
                      <a:pt x="8624" y="11817"/>
                    </a:cubicBezTo>
                    <a:cubicBezTo>
                      <a:pt x="8743" y="11723"/>
                      <a:pt x="8861" y="11605"/>
                      <a:pt x="8979" y="11534"/>
                    </a:cubicBezTo>
                    <a:close/>
                    <a:moveTo>
                      <a:pt x="11554" y="11794"/>
                    </a:moveTo>
                    <a:cubicBezTo>
                      <a:pt x="11601" y="11912"/>
                      <a:pt x="11672" y="12030"/>
                      <a:pt x="11743" y="12148"/>
                    </a:cubicBezTo>
                    <a:cubicBezTo>
                      <a:pt x="11814" y="12266"/>
                      <a:pt x="11909" y="12361"/>
                      <a:pt x="11956" y="12479"/>
                    </a:cubicBezTo>
                    <a:cubicBezTo>
                      <a:pt x="12098" y="12668"/>
                      <a:pt x="12287" y="12904"/>
                      <a:pt x="12428" y="13117"/>
                    </a:cubicBezTo>
                    <a:cubicBezTo>
                      <a:pt x="12759" y="13542"/>
                      <a:pt x="13114" y="13944"/>
                      <a:pt x="13468" y="14369"/>
                    </a:cubicBezTo>
                    <a:cubicBezTo>
                      <a:pt x="14177" y="15125"/>
                      <a:pt x="14933" y="15858"/>
                      <a:pt x="15760" y="16543"/>
                    </a:cubicBezTo>
                    <a:cubicBezTo>
                      <a:pt x="15996" y="16732"/>
                      <a:pt x="16232" y="16921"/>
                      <a:pt x="16469" y="17086"/>
                    </a:cubicBezTo>
                    <a:cubicBezTo>
                      <a:pt x="16587" y="17157"/>
                      <a:pt x="16705" y="17228"/>
                      <a:pt x="16870" y="17323"/>
                    </a:cubicBezTo>
                    <a:cubicBezTo>
                      <a:pt x="17012" y="17370"/>
                      <a:pt x="17130" y="17441"/>
                      <a:pt x="17272" y="17488"/>
                    </a:cubicBezTo>
                    <a:cubicBezTo>
                      <a:pt x="17272" y="17464"/>
                      <a:pt x="17343" y="17370"/>
                      <a:pt x="17272" y="17346"/>
                    </a:cubicBezTo>
                    <a:cubicBezTo>
                      <a:pt x="17154" y="17275"/>
                      <a:pt x="17059" y="17204"/>
                      <a:pt x="16941" y="17134"/>
                    </a:cubicBezTo>
                    <a:cubicBezTo>
                      <a:pt x="16823" y="17086"/>
                      <a:pt x="16705" y="17015"/>
                      <a:pt x="16634" y="16921"/>
                    </a:cubicBezTo>
                    <a:lnTo>
                      <a:pt x="15996" y="16496"/>
                    </a:lnTo>
                    <a:cubicBezTo>
                      <a:pt x="15595" y="16165"/>
                      <a:pt x="15216" y="15810"/>
                      <a:pt x="14815" y="15456"/>
                    </a:cubicBezTo>
                    <a:cubicBezTo>
                      <a:pt x="14059" y="14747"/>
                      <a:pt x="13350" y="13967"/>
                      <a:pt x="12665" y="13141"/>
                    </a:cubicBezTo>
                    <a:cubicBezTo>
                      <a:pt x="12499" y="12904"/>
                      <a:pt x="12287" y="12668"/>
                      <a:pt x="12098" y="12479"/>
                    </a:cubicBezTo>
                    <a:cubicBezTo>
                      <a:pt x="12027" y="12361"/>
                      <a:pt x="11932" y="12243"/>
                      <a:pt x="11838" y="12148"/>
                    </a:cubicBezTo>
                    <a:cubicBezTo>
                      <a:pt x="11743" y="12030"/>
                      <a:pt x="11625" y="11912"/>
                      <a:pt x="11554" y="11794"/>
                    </a:cubicBezTo>
                    <a:close/>
                    <a:moveTo>
                      <a:pt x="7254" y="13211"/>
                    </a:moveTo>
                    <a:lnTo>
                      <a:pt x="7254" y="13211"/>
                    </a:lnTo>
                    <a:cubicBezTo>
                      <a:pt x="7112" y="13353"/>
                      <a:pt x="6971" y="13448"/>
                      <a:pt x="6829" y="13589"/>
                    </a:cubicBezTo>
                    <a:lnTo>
                      <a:pt x="6427" y="13967"/>
                    </a:lnTo>
                    <a:cubicBezTo>
                      <a:pt x="6167" y="14251"/>
                      <a:pt x="5931" y="14535"/>
                      <a:pt x="5671" y="14794"/>
                    </a:cubicBezTo>
                    <a:cubicBezTo>
                      <a:pt x="5175" y="15361"/>
                      <a:pt x="4702" y="15952"/>
                      <a:pt x="4253" y="16543"/>
                    </a:cubicBezTo>
                    <a:cubicBezTo>
                      <a:pt x="3993" y="16874"/>
                      <a:pt x="3710" y="17228"/>
                      <a:pt x="3521" y="17582"/>
                    </a:cubicBezTo>
                    <a:cubicBezTo>
                      <a:pt x="3469" y="17600"/>
                      <a:pt x="3506" y="17656"/>
                      <a:pt x="3548" y="17656"/>
                    </a:cubicBezTo>
                    <a:cubicBezTo>
                      <a:pt x="3564" y="17656"/>
                      <a:pt x="3579" y="17648"/>
                      <a:pt x="3592" y="17630"/>
                    </a:cubicBezTo>
                    <a:cubicBezTo>
                      <a:pt x="3828" y="17346"/>
                      <a:pt x="4041" y="17039"/>
                      <a:pt x="4277" y="16756"/>
                    </a:cubicBezTo>
                    <a:lnTo>
                      <a:pt x="4986" y="15858"/>
                    </a:lnTo>
                    <a:cubicBezTo>
                      <a:pt x="5458" y="15267"/>
                      <a:pt x="5931" y="14724"/>
                      <a:pt x="6427" y="14180"/>
                    </a:cubicBezTo>
                    <a:cubicBezTo>
                      <a:pt x="6592" y="14038"/>
                      <a:pt x="6711" y="13897"/>
                      <a:pt x="6852" y="13708"/>
                    </a:cubicBezTo>
                    <a:cubicBezTo>
                      <a:pt x="6900" y="13613"/>
                      <a:pt x="6994" y="13566"/>
                      <a:pt x="7065" y="13471"/>
                    </a:cubicBezTo>
                    <a:cubicBezTo>
                      <a:pt x="7112" y="13377"/>
                      <a:pt x="7183" y="13306"/>
                      <a:pt x="7254" y="13211"/>
                    </a:cubicBezTo>
                    <a:close/>
                    <a:moveTo>
                      <a:pt x="11460" y="13400"/>
                    </a:moveTo>
                    <a:lnTo>
                      <a:pt x="11814" y="14393"/>
                    </a:lnTo>
                    <a:cubicBezTo>
                      <a:pt x="11932" y="14700"/>
                      <a:pt x="12074" y="15031"/>
                      <a:pt x="12192" y="15338"/>
                    </a:cubicBezTo>
                    <a:cubicBezTo>
                      <a:pt x="12452" y="15952"/>
                      <a:pt x="12759" y="16566"/>
                      <a:pt x="13019" y="17228"/>
                    </a:cubicBezTo>
                    <a:cubicBezTo>
                      <a:pt x="13161" y="17582"/>
                      <a:pt x="13350" y="17937"/>
                      <a:pt x="13515" y="18291"/>
                    </a:cubicBezTo>
                    <a:cubicBezTo>
                      <a:pt x="13542" y="18318"/>
                      <a:pt x="13573" y="18330"/>
                      <a:pt x="13602" y="18330"/>
                    </a:cubicBezTo>
                    <a:cubicBezTo>
                      <a:pt x="13675" y="18330"/>
                      <a:pt x="13738" y="18258"/>
                      <a:pt x="13704" y="18173"/>
                    </a:cubicBezTo>
                    <a:cubicBezTo>
                      <a:pt x="13444" y="17559"/>
                      <a:pt x="13137" y="16921"/>
                      <a:pt x="12854" y="16307"/>
                    </a:cubicBezTo>
                    <a:cubicBezTo>
                      <a:pt x="12547" y="15692"/>
                      <a:pt x="12287" y="15054"/>
                      <a:pt x="11980" y="14440"/>
                    </a:cubicBezTo>
                    <a:cubicBezTo>
                      <a:pt x="11814" y="14086"/>
                      <a:pt x="11625" y="13755"/>
                      <a:pt x="11460" y="13400"/>
                    </a:cubicBezTo>
                    <a:close/>
                    <a:moveTo>
                      <a:pt x="9948" y="10754"/>
                    </a:moveTo>
                    <a:cubicBezTo>
                      <a:pt x="9475" y="11203"/>
                      <a:pt x="8979" y="11652"/>
                      <a:pt x="8530" y="12077"/>
                    </a:cubicBezTo>
                    <a:cubicBezTo>
                      <a:pt x="8081" y="12550"/>
                      <a:pt x="7656" y="12999"/>
                      <a:pt x="7207" y="13495"/>
                    </a:cubicBezTo>
                    <a:cubicBezTo>
                      <a:pt x="6356" y="14487"/>
                      <a:pt x="5529" y="15480"/>
                      <a:pt x="4750" y="16519"/>
                    </a:cubicBezTo>
                    <a:cubicBezTo>
                      <a:pt x="4537" y="16803"/>
                      <a:pt x="4301" y="17110"/>
                      <a:pt x="4112" y="17393"/>
                    </a:cubicBezTo>
                    <a:cubicBezTo>
                      <a:pt x="3899" y="17701"/>
                      <a:pt x="3686" y="17984"/>
                      <a:pt x="3521" y="18315"/>
                    </a:cubicBezTo>
                    <a:cubicBezTo>
                      <a:pt x="3487" y="18366"/>
                      <a:pt x="3514" y="18405"/>
                      <a:pt x="3550" y="18405"/>
                    </a:cubicBezTo>
                    <a:cubicBezTo>
                      <a:pt x="3564" y="18405"/>
                      <a:pt x="3579" y="18399"/>
                      <a:pt x="3592" y="18386"/>
                    </a:cubicBezTo>
                    <a:cubicBezTo>
                      <a:pt x="3804" y="18102"/>
                      <a:pt x="3993" y="17842"/>
                      <a:pt x="4159" y="17582"/>
                    </a:cubicBezTo>
                    <a:cubicBezTo>
                      <a:pt x="4348" y="17323"/>
                      <a:pt x="4537" y="17039"/>
                      <a:pt x="4726" y="16779"/>
                    </a:cubicBezTo>
                    <a:cubicBezTo>
                      <a:pt x="5104" y="16259"/>
                      <a:pt x="5482" y="15740"/>
                      <a:pt x="5907" y="15243"/>
                    </a:cubicBezTo>
                    <a:cubicBezTo>
                      <a:pt x="6711" y="14251"/>
                      <a:pt x="7561" y="13259"/>
                      <a:pt x="8435" y="12314"/>
                    </a:cubicBezTo>
                    <a:cubicBezTo>
                      <a:pt x="8672" y="12054"/>
                      <a:pt x="8955" y="11794"/>
                      <a:pt x="9191" y="11557"/>
                    </a:cubicBezTo>
                    <a:cubicBezTo>
                      <a:pt x="9428" y="11298"/>
                      <a:pt x="9688" y="11014"/>
                      <a:pt x="9948" y="10754"/>
                    </a:cubicBezTo>
                    <a:close/>
                    <a:moveTo>
                      <a:pt x="9806" y="13566"/>
                    </a:moveTo>
                    <a:lnTo>
                      <a:pt x="9806" y="13566"/>
                    </a:lnTo>
                    <a:cubicBezTo>
                      <a:pt x="9735" y="13920"/>
                      <a:pt x="9688" y="14251"/>
                      <a:pt x="9617" y="14605"/>
                    </a:cubicBezTo>
                    <a:cubicBezTo>
                      <a:pt x="9570" y="14936"/>
                      <a:pt x="9546" y="15267"/>
                      <a:pt x="9499" y="15621"/>
                    </a:cubicBezTo>
                    <a:cubicBezTo>
                      <a:pt x="9428" y="16307"/>
                      <a:pt x="9357" y="16992"/>
                      <a:pt x="9310" y="17677"/>
                    </a:cubicBezTo>
                    <a:cubicBezTo>
                      <a:pt x="9262" y="18055"/>
                      <a:pt x="9215" y="18433"/>
                      <a:pt x="9168" y="18858"/>
                    </a:cubicBezTo>
                    <a:cubicBezTo>
                      <a:pt x="9177" y="18877"/>
                      <a:pt x="9207" y="18888"/>
                      <a:pt x="9241" y="18888"/>
                    </a:cubicBezTo>
                    <a:cubicBezTo>
                      <a:pt x="9295" y="18888"/>
                      <a:pt x="9357" y="18860"/>
                      <a:pt x="9357" y="18787"/>
                    </a:cubicBezTo>
                    <a:cubicBezTo>
                      <a:pt x="9451" y="18102"/>
                      <a:pt x="9499" y="17441"/>
                      <a:pt x="9570" y="16756"/>
                    </a:cubicBezTo>
                    <a:lnTo>
                      <a:pt x="9735" y="14724"/>
                    </a:lnTo>
                    <a:cubicBezTo>
                      <a:pt x="9759" y="14322"/>
                      <a:pt x="9759" y="13944"/>
                      <a:pt x="9806" y="13566"/>
                    </a:cubicBezTo>
                    <a:close/>
                    <a:moveTo>
                      <a:pt x="9711" y="12077"/>
                    </a:moveTo>
                    <a:cubicBezTo>
                      <a:pt x="9640" y="12195"/>
                      <a:pt x="9570" y="12314"/>
                      <a:pt x="9499" y="12432"/>
                    </a:cubicBezTo>
                    <a:lnTo>
                      <a:pt x="9333" y="12786"/>
                    </a:lnTo>
                    <a:cubicBezTo>
                      <a:pt x="9215" y="13022"/>
                      <a:pt x="9121" y="13259"/>
                      <a:pt x="9002" y="13542"/>
                    </a:cubicBezTo>
                    <a:cubicBezTo>
                      <a:pt x="8790" y="14038"/>
                      <a:pt x="8624" y="14535"/>
                      <a:pt x="8435" y="15031"/>
                    </a:cubicBezTo>
                    <a:cubicBezTo>
                      <a:pt x="8128" y="16047"/>
                      <a:pt x="7845" y="17086"/>
                      <a:pt x="7679" y="18102"/>
                    </a:cubicBezTo>
                    <a:cubicBezTo>
                      <a:pt x="7608" y="18409"/>
                      <a:pt x="7585" y="18693"/>
                      <a:pt x="7561" y="19000"/>
                    </a:cubicBezTo>
                    <a:lnTo>
                      <a:pt x="7561" y="19449"/>
                    </a:lnTo>
                    <a:cubicBezTo>
                      <a:pt x="7561" y="19591"/>
                      <a:pt x="7585" y="19733"/>
                      <a:pt x="7608" y="19874"/>
                    </a:cubicBezTo>
                    <a:cubicBezTo>
                      <a:pt x="7629" y="19888"/>
                      <a:pt x="7654" y="19894"/>
                      <a:pt x="7679" y="19894"/>
                    </a:cubicBezTo>
                    <a:cubicBezTo>
                      <a:pt x="7738" y="19894"/>
                      <a:pt x="7797" y="19860"/>
                      <a:pt x="7797" y="19827"/>
                    </a:cubicBezTo>
                    <a:lnTo>
                      <a:pt x="7797" y="19449"/>
                    </a:lnTo>
                    <a:lnTo>
                      <a:pt x="7797" y="19047"/>
                    </a:lnTo>
                    <a:cubicBezTo>
                      <a:pt x="7797" y="18787"/>
                      <a:pt x="7821" y="18551"/>
                      <a:pt x="7892" y="18291"/>
                    </a:cubicBezTo>
                    <a:cubicBezTo>
                      <a:pt x="7963" y="17748"/>
                      <a:pt x="8057" y="17252"/>
                      <a:pt x="8176" y="16756"/>
                    </a:cubicBezTo>
                    <a:cubicBezTo>
                      <a:pt x="8412" y="15716"/>
                      <a:pt x="8743" y="14724"/>
                      <a:pt x="9097" y="13731"/>
                    </a:cubicBezTo>
                    <a:cubicBezTo>
                      <a:pt x="9168" y="13471"/>
                      <a:pt x="9310" y="13188"/>
                      <a:pt x="9404" y="12904"/>
                    </a:cubicBezTo>
                    <a:cubicBezTo>
                      <a:pt x="9475" y="12762"/>
                      <a:pt x="9522" y="12644"/>
                      <a:pt x="9570" y="12503"/>
                    </a:cubicBezTo>
                    <a:cubicBezTo>
                      <a:pt x="9617" y="12361"/>
                      <a:pt x="9640" y="12195"/>
                      <a:pt x="9711" y="12077"/>
                    </a:cubicBezTo>
                    <a:close/>
                    <a:moveTo>
                      <a:pt x="10680" y="12125"/>
                    </a:moveTo>
                    <a:lnTo>
                      <a:pt x="10680" y="12526"/>
                    </a:lnTo>
                    <a:cubicBezTo>
                      <a:pt x="10680" y="12644"/>
                      <a:pt x="10727" y="12786"/>
                      <a:pt x="10727" y="12904"/>
                    </a:cubicBezTo>
                    <a:lnTo>
                      <a:pt x="10798" y="13708"/>
                    </a:lnTo>
                    <a:cubicBezTo>
                      <a:pt x="10869" y="14251"/>
                      <a:pt x="10987" y="14771"/>
                      <a:pt x="11082" y="15267"/>
                    </a:cubicBezTo>
                    <a:cubicBezTo>
                      <a:pt x="11318" y="16307"/>
                      <a:pt x="11601" y="17346"/>
                      <a:pt x="11956" y="18315"/>
                    </a:cubicBezTo>
                    <a:cubicBezTo>
                      <a:pt x="12074" y="18575"/>
                      <a:pt x="12169" y="18882"/>
                      <a:pt x="12310" y="19142"/>
                    </a:cubicBezTo>
                    <a:cubicBezTo>
                      <a:pt x="12381" y="19260"/>
                      <a:pt x="12452" y="19402"/>
                      <a:pt x="12523" y="19520"/>
                    </a:cubicBezTo>
                    <a:lnTo>
                      <a:pt x="12783" y="19874"/>
                    </a:lnTo>
                    <a:cubicBezTo>
                      <a:pt x="12792" y="19910"/>
                      <a:pt x="12811" y="19926"/>
                      <a:pt x="12830" y="19926"/>
                    </a:cubicBezTo>
                    <a:cubicBezTo>
                      <a:pt x="12861" y="19926"/>
                      <a:pt x="12892" y="19885"/>
                      <a:pt x="12877" y="19827"/>
                    </a:cubicBezTo>
                    <a:lnTo>
                      <a:pt x="12688" y="19473"/>
                    </a:lnTo>
                    <a:lnTo>
                      <a:pt x="12523" y="19118"/>
                    </a:lnTo>
                    <a:cubicBezTo>
                      <a:pt x="12405" y="18882"/>
                      <a:pt x="12310" y="18646"/>
                      <a:pt x="12192" y="18409"/>
                    </a:cubicBezTo>
                    <a:cubicBezTo>
                      <a:pt x="12027" y="17913"/>
                      <a:pt x="11838" y="17441"/>
                      <a:pt x="11696" y="16921"/>
                    </a:cubicBezTo>
                    <a:cubicBezTo>
                      <a:pt x="11389" y="15929"/>
                      <a:pt x="11153" y="14889"/>
                      <a:pt x="10987" y="13849"/>
                    </a:cubicBezTo>
                    <a:cubicBezTo>
                      <a:pt x="10916" y="13566"/>
                      <a:pt x="10893" y="13259"/>
                      <a:pt x="10845" y="12975"/>
                    </a:cubicBezTo>
                    <a:cubicBezTo>
                      <a:pt x="10798" y="12833"/>
                      <a:pt x="10798" y="12668"/>
                      <a:pt x="10775" y="12550"/>
                    </a:cubicBezTo>
                    <a:lnTo>
                      <a:pt x="10680" y="12125"/>
                    </a:lnTo>
                    <a:close/>
                    <a:moveTo>
                      <a:pt x="11231" y="14538"/>
                    </a:moveTo>
                    <a:cubicBezTo>
                      <a:pt x="11271" y="14699"/>
                      <a:pt x="11275" y="14899"/>
                      <a:pt x="11342" y="15078"/>
                    </a:cubicBezTo>
                    <a:cubicBezTo>
                      <a:pt x="11365" y="15243"/>
                      <a:pt x="11412" y="15432"/>
                      <a:pt x="11483" y="15598"/>
                    </a:cubicBezTo>
                    <a:cubicBezTo>
                      <a:pt x="11601" y="15952"/>
                      <a:pt x="11696" y="16307"/>
                      <a:pt x="11814" y="16661"/>
                    </a:cubicBezTo>
                    <a:cubicBezTo>
                      <a:pt x="12050" y="17370"/>
                      <a:pt x="12310" y="18079"/>
                      <a:pt x="12594" y="18764"/>
                    </a:cubicBezTo>
                    <a:cubicBezTo>
                      <a:pt x="12759" y="19142"/>
                      <a:pt x="12925" y="19567"/>
                      <a:pt x="13137" y="19922"/>
                    </a:cubicBezTo>
                    <a:cubicBezTo>
                      <a:pt x="13161" y="19937"/>
                      <a:pt x="13185" y="19945"/>
                      <a:pt x="13205" y="19945"/>
                    </a:cubicBezTo>
                    <a:cubicBezTo>
                      <a:pt x="13245" y="19945"/>
                      <a:pt x="13271" y="19914"/>
                      <a:pt x="13255" y="19851"/>
                    </a:cubicBezTo>
                    <a:cubicBezTo>
                      <a:pt x="13137" y="19496"/>
                      <a:pt x="12972" y="19165"/>
                      <a:pt x="12806" y="18811"/>
                    </a:cubicBezTo>
                    <a:cubicBezTo>
                      <a:pt x="12665" y="18457"/>
                      <a:pt x="12523" y="18102"/>
                      <a:pt x="12405" y="17795"/>
                    </a:cubicBezTo>
                    <a:cubicBezTo>
                      <a:pt x="12121" y="17110"/>
                      <a:pt x="11885" y="16401"/>
                      <a:pt x="11672" y="15692"/>
                    </a:cubicBezTo>
                    <a:cubicBezTo>
                      <a:pt x="11601" y="15480"/>
                      <a:pt x="11531" y="15314"/>
                      <a:pt x="11460" y="15102"/>
                    </a:cubicBezTo>
                    <a:cubicBezTo>
                      <a:pt x="11436" y="15007"/>
                      <a:pt x="11389" y="14889"/>
                      <a:pt x="11342" y="14794"/>
                    </a:cubicBezTo>
                    <a:cubicBezTo>
                      <a:pt x="11299" y="14730"/>
                      <a:pt x="11256" y="14627"/>
                      <a:pt x="11231" y="14538"/>
                    </a:cubicBezTo>
                    <a:close/>
                    <a:moveTo>
                      <a:pt x="9097" y="14322"/>
                    </a:moveTo>
                    <a:lnTo>
                      <a:pt x="8908" y="14865"/>
                    </a:lnTo>
                    <a:cubicBezTo>
                      <a:pt x="8861" y="15031"/>
                      <a:pt x="8837" y="15220"/>
                      <a:pt x="8766" y="15385"/>
                    </a:cubicBezTo>
                    <a:cubicBezTo>
                      <a:pt x="8672" y="15740"/>
                      <a:pt x="8601" y="16141"/>
                      <a:pt x="8530" y="16496"/>
                    </a:cubicBezTo>
                    <a:cubicBezTo>
                      <a:pt x="8388" y="17228"/>
                      <a:pt x="8270" y="17961"/>
                      <a:pt x="8176" y="18693"/>
                    </a:cubicBezTo>
                    <a:cubicBezTo>
                      <a:pt x="8128" y="19118"/>
                      <a:pt x="8057" y="19567"/>
                      <a:pt x="8057" y="19969"/>
                    </a:cubicBezTo>
                    <a:cubicBezTo>
                      <a:pt x="8028" y="20043"/>
                      <a:pt x="8063" y="20080"/>
                      <a:pt x="8099" y="20080"/>
                    </a:cubicBezTo>
                    <a:cubicBezTo>
                      <a:pt x="8121" y="20080"/>
                      <a:pt x="8143" y="20066"/>
                      <a:pt x="8152" y="20040"/>
                    </a:cubicBezTo>
                    <a:cubicBezTo>
                      <a:pt x="8199" y="19685"/>
                      <a:pt x="8246" y="19284"/>
                      <a:pt x="8294" y="18906"/>
                    </a:cubicBezTo>
                    <a:cubicBezTo>
                      <a:pt x="8365" y="18528"/>
                      <a:pt x="8388" y="18173"/>
                      <a:pt x="8435" y="17771"/>
                    </a:cubicBezTo>
                    <a:cubicBezTo>
                      <a:pt x="8554" y="17039"/>
                      <a:pt x="8672" y="16330"/>
                      <a:pt x="8861" y="15598"/>
                    </a:cubicBezTo>
                    <a:cubicBezTo>
                      <a:pt x="8884" y="15385"/>
                      <a:pt x="8955" y="15172"/>
                      <a:pt x="8979" y="14983"/>
                    </a:cubicBezTo>
                    <a:cubicBezTo>
                      <a:pt x="9002" y="14865"/>
                      <a:pt x="9026" y="14771"/>
                      <a:pt x="9026" y="14653"/>
                    </a:cubicBezTo>
                    <a:cubicBezTo>
                      <a:pt x="9073" y="14535"/>
                      <a:pt x="9073" y="14440"/>
                      <a:pt x="9097" y="14322"/>
                    </a:cubicBezTo>
                    <a:close/>
                    <a:moveTo>
                      <a:pt x="10515" y="10896"/>
                    </a:moveTo>
                    <a:cubicBezTo>
                      <a:pt x="10656" y="11557"/>
                      <a:pt x="10775" y="12172"/>
                      <a:pt x="10964" y="12786"/>
                    </a:cubicBezTo>
                    <a:cubicBezTo>
                      <a:pt x="11129" y="13424"/>
                      <a:pt x="11318" y="14038"/>
                      <a:pt x="11507" y="14653"/>
                    </a:cubicBezTo>
                    <a:cubicBezTo>
                      <a:pt x="11932" y="15905"/>
                      <a:pt x="12381" y="17110"/>
                      <a:pt x="12901" y="18291"/>
                    </a:cubicBezTo>
                    <a:cubicBezTo>
                      <a:pt x="13043" y="18622"/>
                      <a:pt x="13208" y="18929"/>
                      <a:pt x="13350" y="19284"/>
                    </a:cubicBezTo>
                    <a:cubicBezTo>
                      <a:pt x="13492" y="19614"/>
                      <a:pt x="13633" y="19969"/>
                      <a:pt x="13846" y="20276"/>
                    </a:cubicBezTo>
                    <a:cubicBezTo>
                      <a:pt x="13846" y="20304"/>
                      <a:pt x="13861" y="20317"/>
                      <a:pt x="13879" y="20317"/>
                    </a:cubicBezTo>
                    <a:cubicBezTo>
                      <a:pt x="13906" y="20317"/>
                      <a:pt x="13941" y="20286"/>
                      <a:pt x="13941" y="20229"/>
                    </a:cubicBezTo>
                    <a:cubicBezTo>
                      <a:pt x="13822" y="19945"/>
                      <a:pt x="13657" y="19638"/>
                      <a:pt x="13563" y="19355"/>
                    </a:cubicBezTo>
                    <a:cubicBezTo>
                      <a:pt x="13397" y="19047"/>
                      <a:pt x="13279" y="18764"/>
                      <a:pt x="13137" y="18457"/>
                    </a:cubicBezTo>
                    <a:cubicBezTo>
                      <a:pt x="12877" y="17866"/>
                      <a:pt x="12641" y="17275"/>
                      <a:pt x="12405" y="16661"/>
                    </a:cubicBezTo>
                    <a:cubicBezTo>
                      <a:pt x="11932" y="15456"/>
                      <a:pt x="11507" y="14251"/>
                      <a:pt x="11129" y="12999"/>
                    </a:cubicBezTo>
                    <a:cubicBezTo>
                      <a:pt x="11011" y="12644"/>
                      <a:pt x="10916" y="12314"/>
                      <a:pt x="10845" y="11959"/>
                    </a:cubicBezTo>
                    <a:cubicBezTo>
                      <a:pt x="10704" y="11605"/>
                      <a:pt x="10633" y="11250"/>
                      <a:pt x="10538" y="10896"/>
                    </a:cubicBezTo>
                    <a:close/>
                    <a:moveTo>
                      <a:pt x="10177" y="10909"/>
                    </a:moveTo>
                    <a:cubicBezTo>
                      <a:pt x="10173" y="10909"/>
                      <a:pt x="10168" y="10912"/>
                      <a:pt x="10160" y="10920"/>
                    </a:cubicBezTo>
                    <a:cubicBezTo>
                      <a:pt x="9948" y="11557"/>
                      <a:pt x="9735" y="12172"/>
                      <a:pt x="9593" y="12786"/>
                    </a:cubicBezTo>
                    <a:cubicBezTo>
                      <a:pt x="9428" y="13400"/>
                      <a:pt x="9310" y="14038"/>
                      <a:pt x="9144" y="14676"/>
                    </a:cubicBezTo>
                    <a:cubicBezTo>
                      <a:pt x="8884" y="15952"/>
                      <a:pt x="8672" y="17228"/>
                      <a:pt x="8530" y="18528"/>
                    </a:cubicBezTo>
                    <a:cubicBezTo>
                      <a:pt x="8506" y="18882"/>
                      <a:pt x="8435" y="19236"/>
                      <a:pt x="8412" y="19614"/>
                    </a:cubicBezTo>
                    <a:cubicBezTo>
                      <a:pt x="8388" y="19969"/>
                      <a:pt x="8365" y="20347"/>
                      <a:pt x="8365" y="20701"/>
                    </a:cubicBezTo>
                    <a:cubicBezTo>
                      <a:pt x="8377" y="20727"/>
                      <a:pt x="8419" y="20746"/>
                      <a:pt x="8454" y="20746"/>
                    </a:cubicBezTo>
                    <a:cubicBezTo>
                      <a:pt x="8482" y="20746"/>
                      <a:pt x="8506" y="20733"/>
                      <a:pt x="8506" y="20701"/>
                    </a:cubicBezTo>
                    <a:cubicBezTo>
                      <a:pt x="8554" y="20394"/>
                      <a:pt x="8554" y="20063"/>
                      <a:pt x="8601" y="19733"/>
                    </a:cubicBezTo>
                    <a:lnTo>
                      <a:pt x="8672" y="18764"/>
                    </a:lnTo>
                    <a:cubicBezTo>
                      <a:pt x="8743" y="18102"/>
                      <a:pt x="8837" y="17488"/>
                      <a:pt x="8955" y="16826"/>
                    </a:cubicBezTo>
                    <a:cubicBezTo>
                      <a:pt x="9144" y="15574"/>
                      <a:pt x="9381" y="14298"/>
                      <a:pt x="9688" y="13022"/>
                    </a:cubicBezTo>
                    <a:cubicBezTo>
                      <a:pt x="9782" y="12668"/>
                      <a:pt x="9853" y="12314"/>
                      <a:pt x="9924" y="11983"/>
                    </a:cubicBezTo>
                    <a:lnTo>
                      <a:pt x="10184" y="10920"/>
                    </a:lnTo>
                    <a:cubicBezTo>
                      <a:pt x="10184" y="10920"/>
                      <a:pt x="10184" y="10909"/>
                      <a:pt x="10177" y="1090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9"/>
              <p:cNvSpPr/>
              <p:nvPr/>
            </p:nvSpPr>
            <p:spPr>
              <a:xfrm>
                <a:off x="1004825" y="2182625"/>
                <a:ext cx="109300" cy="107525"/>
              </a:xfrm>
              <a:custGeom>
                <a:avLst/>
                <a:gdLst/>
                <a:ahLst/>
                <a:cxnLst/>
                <a:rect l="l" t="t" r="r" b="b"/>
                <a:pathLst>
                  <a:path w="4372" h="4301" extrusionOk="0">
                    <a:moveTo>
                      <a:pt x="2032" y="1"/>
                    </a:moveTo>
                    <a:cubicBezTo>
                      <a:pt x="1938" y="1"/>
                      <a:pt x="1583" y="72"/>
                      <a:pt x="1536" y="72"/>
                    </a:cubicBezTo>
                    <a:lnTo>
                      <a:pt x="1465" y="72"/>
                    </a:lnTo>
                    <a:cubicBezTo>
                      <a:pt x="1371" y="95"/>
                      <a:pt x="1300" y="119"/>
                      <a:pt x="1229" y="190"/>
                    </a:cubicBezTo>
                    <a:cubicBezTo>
                      <a:pt x="1135" y="213"/>
                      <a:pt x="1087" y="237"/>
                      <a:pt x="993" y="284"/>
                    </a:cubicBezTo>
                    <a:lnTo>
                      <a:pt x="969" y="308"/>
                    </a:lnTo>
                    <a:cubicBezTo>
                      <a:pt x="875" y="355"/>
                      <a:pt x="638" y="544"/>
                      <a:pt x="591" y="591"/>
                    </a:cubicBezTo>
                    <a:cubicBezTo>
                      <a:pt x="473" y="710"/>
                      <a:pt x="308" y="899"/>
                      <a:pt x="260" y="1040"/>
                    </a:cubicBezTo>
                    <a:cubicBezTo>
                      <a:pt x="238" y="1107"/>
                      <a:pt x="153" y="1279"/>
                      <a:pt x="143" y="1279"/>
                    </a:cubicBezTo>
                    <a:cubicBezTo>
                      <a:pt x="142" y="1279"/>
                      <a:pt x="142" y="1278"/>
                      <a:pt x="142" y="1277"/>
                    </a:cubicBezTo>
                    <a:cubicBezTo>
                      <a:pt x="119" y="1348"/>
                      <a:pt x="48" y="1466"/>
                      <a:pt x="48" y="1537"/>
                    </a:cubicBezTo>
                    <a:cubicBezTo>
                      <a:pt x="24" y="1631"/>
                      <a:pt x="24" y="1773"/>
                      <a:pt x="24" y="1820"/>
                    </a:cubicBezTo>
                    <a:cubicBezTo>
                      <a:pt x="24" y="1891"/>
                      <a:pt x="0" y="2009"/>
                      <a:pt x="0" y="2104"/>
                    </a:cubicBezTo>
                    <a:cubicBezTo>
                      <a:pt x="0" y="2198"/>
                      <a:pt x="24" y="2340"/>
                      <a:pt x="24" y="2411"/>
                    </a:cubicBezTo>
                    <a:cubicBezTo>
                      <a:pt x="24" y="2434"/>
                      <a:pt x="48" y="2600"/>
                      <a:pt x="48" y="2671"/>
                    </a:cubicBezTo>
                    <a:lnTo>
                      <a:pt x="142" y="2931"/>
                    </a:lnTo>
                    <a:cubicBezTo>
                      <a:pt x="142" y="2931"/>
                      <a:pt x="189" y="3120"/>
                      <a:pt x="260" y="3190"/>
                    </a:cubicBezTo>
                    <a:cubicBezTo>
                      <a:pt x="260" y="3238"/>
                      <a:pt x="284" y="3238"/>
                      <a:pt x="284" y="3261"/>
                    </a:cubicBezTo>
                    <a:cubicBezTo>
                      <a:pt x="355" y="3356"/>
                      <a:pt x="497" y="3545"/>
                      <a:pt x="591" y="3639"/>
                    </a:cubicBezTo>
                    <a:cubicBezTo>
                      <a:pt x="662" y="3734"/>
                      <a:pt x="875" y="3876"/>
                      <a:pt x="993" y="3970"/>
                    </a:cubicBezTo>
                    <a:cubicBezTo>
                      <a:pt x="1111" y="4065"/>
                      <a:pt x="1324" y="4112"/>
                      <a:pt x="1465" y="4183"/>
                    </a:cubicBezTo>
                    <a:cubicBezTo>
                      <a:pt x="1678" y="4254"/>
                      <a:pt x="1938" y="4254"/>
                      <a:pt x="2174" y="4301"/>
                    </a:cubicBezTo>
                    <a:cubicBezTo>
                      <a:pt x="2363" y="4301"/>
                      <a:pt x="2552" y="4254"/>
                      <a:pt x="2741" y="4230"/>
                    </a:cubicBezTo>
                    <a:cubicBezTo>
                      <a:pt x="2954" y="4206"/>
                      <a:pt x="3119" y="4112"/>
                      <a:pt x="3308" y="4017"/>
                    </a:cubicBezTo>
                    <a:cubicBezTo>
                      <a:pt x="3450" y="3947"/>
                      <a:pt x="3592" y="3828"/>
                      <a:pt x="3734" y="3710"/>
                    </a:cubicBezTo>
                    <a:lnTo>
                      <a:pt x="3781" y="3663"/>
                    </a:lnTo>
                    <a:cubicBezTo>
                      <a:pt x="3828" y="3616"/>
                      <a:pt x="4017" y="3379"/>
                      <a:pt x="4064" y="3285"/>
                    </a:cubicBezTo>
                    <a:cubicBezTo>
                      <a:pt x="4135" y="3190"/>
                      <a:pt x="4135" y="3143"/>
                      <a:pt x="4182" y="3025"/>
                    </a:cubicBezTo>
                    <a:lnTo>
                      <a:pt x="4301" y="2789"/>
                    </a:lnTo>
                    <a:cubicBezTo>
                      <a:pt x="4324" y="2694"/>
                      <a:pt x="4324" y="2576"/>
                      <a:pt x="4324" y="2529"/>
                    </a:cubicBezTo>
                    <a:cubicBezTo>
                      <a:pt x="4324" y="2434"/>
                      <a:pt x="4371" y="2316"/>
                      <a:pt x="4371" y="2222"/>
                    </a:cubicBezTo>
                    <a:cubicBezTo>
                      <a:pt x="4301" y="2127"/>
                      <a:pt x="4253" y="1773"/>
                      <a:pt x="4253" y="1702"/>
                    </a:cubicBezTo>
                    <a:cubicBezTo>
                      <a:pt x="4206" y="1537"/>
                      <a:pt x="4135" y="1348"/>
                      <a:pt x="4041" y="1229"/>
                    </a:cubicBezTo>
                    <a:lnTo>
                      <a:pt x="4017" y="1182"/>
                    </a:lnTo>
                    <a:cubicBezTo>
                      <a:pt x="3923" y="1064"/>
                      <a:pt x="3828" y="946"/>
                      <a:pt x="3710" y="804"/>
                    </a:cubicBezTo>
                    <a:cubicBezTo>
                      <a:pt x="3710" y="804"/>
                      <a:pt x="3710" y="780"/>
                      <a:pt x="3686" y="780"/>
                    </a:cubicBezTo>
                    <a:cubicBezTo>
                      <a:pt x="3615" y="710"/>
                      <a:pt x="3497" y="639"/>
                      <a:pt x="3474" y="591"/>
                    </a:cubicBezTo>
                    <a:cubicBezTo>
                      <a:pt x="3379" y="544"/>
                      <a:pt x="3332" y="473"/>
                      <a:pt x="3237" y="426"/>
                    </a:cubicBezTo>
                    <a:cubicBezTo>
                      <a:pt x="3214" y="402"/>
                      <a:pt x="3190" y="355"/>
                      <a:pt x="3119" y="332"/>
                    </a:cubicBezTo>
                    <a:lnTo>
                      <a:pt x="3096" y="308"/>
                    </a:lnTo>
                    <a:cubicBezTo>
                      <a:pt x="3001" y="284"/>
                      <a:pt x="2741" y="119"/>
                      <a:pt x="2647" y="95"/>
                    </a:cubicBezTo>
                    <a:cubicBezTo>
                      <a:pt x="2623" y="95"/>
                      <a:pt x="2623" y="95"/>
                      <a:pt x="2599" y="72"/>
                    </a:cubicBezTo>
                    <a:cubicBezTo>
                      <a:pt x="2505" y="48"/>
                      <a:pt x="2174" y="1"/>
                      <a:pt x="20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 name="Google Shape;1394;p29"/>
            <p:cNvGrpSpPr/>
            <p:nvPr/>
          </p:nvGrpSpPr>
          <p:grpSpPr>
            <a:xfrm rot="-8100000">
              <a:off x="281889" y="4172302"/>
              <a:ext cx="724852" cy="645084"/>
              <a:chOff x="6118975" y="1541725"/>
              <a:chExt cx="1072275" cy="954275"/>
            </a:xfrm>
          </p:grpSpPr>
          <p:sp>
            <p:nvSpPr>
              <p:cNvPr id="1395" name="Google Shape;1395;p29"/>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9"/>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430"/>
        <p:cNvGrpSpPr/>
        <p:nvPr/>
      </p:nvGrpSpPr>
      <p:grpSpPr>
        <a:xfrm>
          <a:off x="0" y="0"/>
          <a:ext cx="0" cy="0"/>
          <a:chOff x="0" y="0"/>
          <a:chExt cx="0" cy="0"/>
        </a:xfrm>
      </p:grpSpPr>
      <p:sp>
        <p:nvSpPr>
          <p:cNvPr id="1431" name="Google Shape;1431;p31"/>
          <p:cNvSpPr/>
          <p:nvPr/>
        </p:nvSpPr>
        <p:spPr>
          <a:xfrm>
            <a:off x="236175" y="244175"/>
            <a:ext cx="8671800" cy="4659900"/>
          </a:xfrm>
          <a:prstGeom prst="rect">
            <a:avLst/>
          </a:prstGeom>
          <a:noFill/>
          <a:ln w="38100" cap="flat" cmpd="dbl">
            <a:solidFill>
              <a:schemeClr val="accent5"/>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32" name="Google Shape;1432;p31"/>
          <p:cNvPicPr preferRelativeResize="0"/>
          <p:nvPr/>
        </p:nvPicPr>
        <p:blipFill>
          <a:blip r:embed="rId2">
            <a:alphaModFix amt="30000"/>
          </a:blip>
          <a:stretch>
            <a:fillRect/>
          </a:stretch>
        </p:blipFill>
        <p:spPr>
          <a:xfrm>
            <a:off x="0" y="0"/>
            <a:ext cx="9144003" cy="5143501"/>
          </a:xfrm>
          <a:prstGeom prst="rect">
            <a:avLst/>
          </a:prstGeom>
          <a:noFill/>
          <a:ln>
            <a:noFill/>
          </a:ln>
        </p:spPr>
      </p:pic>
      <p:sp>
        <p:nvSpPr>
          <p:cNvPr id="1433" name="Google Shape;1433;p31"/>
          <p:cNvSpPr txBox="1">
            <a:spLocks noGrp="1"/>
          </p:cNvSpPr>
          <p:nvPr>
            <p:ph type="title"/>
          </p:nvPr>
        </p:nvSpPr>
        <p:spPr>
          <a:xfrm>
            <a:off x="720000" y="5212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34" name="Google Shape;1434;p31"/>
          <p:cNvSpPr txBox="1">
            <a:spLocks noGrp="1"/>
          </p:cNvSpPr>
          <p:nvPr>
            <p:ph type="subTitle" idx="1"/>
          </p:nvPr>
        </p:nvSpPr>
        <p:spPr>
          <a:xfrm>
            <a:off x="948600" y="1975104"/>
            <a:ext cx="2336400" cy="6432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35" name="Google Shape;1435;p31"/>
          <p:cNvSpPr txBox="1">
            <a:spLocks noGrp="1"/>
          </p:cNvSpPr>
          <p:nvPr>
            <p:ph type="subTitle" idx="2"/>
          </p:nvPr>
        </p:nvSpPr>
        <p:spPr>
          <a:xfrm>
            <a:off x="3403800" y="1975104"/>
            <a:ext cx="2336400" cy="6432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36" name="Google Shape;1436;p31"/>
          <p:cNvSpPr txBox="1">
            <a:spLocks noGrp="1"/>
          </p:cNvSpPr>
          <p:nvPr>
            <p:ph type="subTitle" idx="3"/>
          </p:nvPr>
        </p:nvSpPr>
        <p:spPr>
          <a:xfrm>
            <a:off x="5859000" y="1975104"/>
            <a:ext cx="2336400" cy="6432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37" name="Google Shape;1437;p31"/>
          <p:cNvSpPr txBox="1">
            <a:spLocks noGrp="1"/>
          </p:cNvSpPr>
          <p:nvPr>
            <p:ph type="subTitle" idx="4"/>
          </p:nvPr>
        </p:nvSpPr>
        <p:spPr>
          <a:xfrm>
            <a:off x="948600" y="3392424"/>
            <a:ext cx="2336400" cy="6432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38" name="Google Shape;1438;p31"/>
          <p:cNvSpPr txBox="1">
            <a:spLocks noGrp="1"/>
          </p:cNvSpPr>
          <p:nvPr>
            <p:ph type="subTitle" idx="5"/>
          </p:nvPr>
        </p:nvSpPr>
        <p:spPr>
          <a:xfrm>
            <a:off x="3403800" y="3392424"/>
            <a:ext cx="2336400" cy="6432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39" name="Google Shape;1439;p31"/>
          <p:cNvSpPr txBox="1">
            <a:spLocks noGrp="1"/>
          </p:cNvSpPr>
          <p:nvPr>
            <p:ph type="subTitle" idx="6"/>
          </p:nvPr>
        </p:nvSpPr>
        <p:spPr>
          <a:xfrm>
            <a:off x="5859000" y="3392424"/>
            <a:ext cx="2336400" cy="6432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40" name="Google Shape;1440;p31"/>
          <p:cNvSpPr txBox="1">
            <a:spLocks noGrp="1"/>
          </p:cNvSpPr>
          <p:nvPr>
            <p:ph type="subTitle" idx="7"/>
          </p:nvPr>
        </p:nvSpPr>
        <p:spPr>
          <a:xfrm>
            <a:off x="943700" y="1527048"/>
            <a:ext cx="2336400" cy="48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2000" b="1">
                <a:latin typeface="Prata"/>
                <a:ea typeface="Prata"/>
                <a:cs typeface="Prata"/>
                <a:sym typeface="Prata"/>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1441" name="Google Shape;1441;p31"/>
          <p:cNvSpPr txBox="1">
            <a:spLocks noGrp="1"/>
          </p:cNvSpPr>
          <p:nvPr>
            <p:ph type="subTitle" idx="8"/>
          </p:nvPr>
        </p:nvSpPr>
        <p:spPr>
          <a:xfrm>
            <a:off x="3403800" y="1527048"/>
            <a:ext cx="2336400" cy="48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2000" b="1">
                <a:latin typeface="Prata"/>
                <a:ea typeface="Prata"/>
                <a:cs typeface="Prata"/>
                <a:sym typeface="Prata"/>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1442" name="Google Shape;1442;p31"/>
          <p:cNvSpPr txBox="1">
            <a:spLocks noGrp="1"/>
          </p:cNvSpPr>
          <p:nvPr>
            <p:ph type="subTitle" idx="9"/>
          </p:nvPr>
        </p:nvSpPr>
        <p:spPr>
          <a:xfrm>
            <a:off x="5863900" y="1527048"/>
            <a:ext cx="2336400" cy="48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2000" b="1">
                <a:latin typeface="Prata"/>
                <a:ea typeface="Prata"/>
                <a:cs typeface="Prata"/>
                <a:sym typeface="Prata"/>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1443" name="Google Shape;1443;p31"/>
          <p:cNvSpPr txBox="1">
            <a:spLocks noGrp="1"/>
          </p:cNvSpPr>
          <p:nvPr>
            <p:ph type="subTitle" idx="13"/>
          </p:nvPr>
        </p:nvSpPr>
        <p:spPr>
          <a:xfrm>
            <a:off x="943700" y="2944368"/>
            <a:ext cx="2336400" cy="48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2000" b="1">
                <a:latin typeface="Prata"/>
                <a:ea typeface="Prata"/>
                <a:cs typeface="Prata"/>
                <a:sym typeface="Prata"/>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1444" name="Google Shape;1444;p31"/>
          <p:cNvSpPr txBox="1">
            <a:spLocks noGrp="1"/>
          </p:cNvSpPr>
          <p:nvPr>
            <p:ph type="subTitle" idx="14"/>
          </p:nvPr>
        </p:nvSpPr>
        <p:spPr>
          <a:xfrm>
            <a:off x="3403800" y="2944368"/>
            <a:ext cx="2336400" cy="48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2000" b="1">
                <a:latin typeface="Prata"/>
                <a:ea typeface="Prata"/>
                <a:cs typeface="Prata"/>
                <a:sym typeface="Prata"/>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sp>
        <p:nvSpPr>
          <p:cNvPr id="1445" name="Google Shape;1445;p31"/>
          <p:cNvSpPr txBox="1">
            <a:spLocks noGrp="1"/>
          </p:cNvSpPr>
          <p:nvPr>
            <p:ph type="subTitle" idx="15"/>
          </p:nvPr>
        </p:nvSpPr>
        <p:spPr>
          <a:xfrm>
            <a:off x="5863900" y="2944368"/>
            <a:ext cx="2336400" cy="484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None/>
              <a:defRPr sz="2000" b="1">
                <a:latin typeface="Prata"/>
                <a:ea typeface="Prata"/>
                <a:cs typeface="Prata"/>
                <a:sym typeface="Prata"/>
              </a:defRPr>
            </a:lvl1pPr>
            <a:lvl2pPr lvl="1" algn="ctr" rtl="0">
              <a:lnSpc>
                <a:spcPct val="100000"/>
              </a:lnSpc>
              <a:spcBef>
                <a:spcPts val="0"/>
              </a:spcBef>
              <a:spcAft>
                <a:spcPts val="0"/>
              </a:spcAft>
              <a:buClr>
                <a:schemeClr val="dk1"/>
              </a:buClr>
              <a:buSzPts val="2400"/>
              <a:buNone/>
              <a:defRPr sz="2400">
                <a:solidFill>
                  <a:schemeClr val="dk1"/>
                </a:solidFill>
              </a:defRPr>
            </a:lvl2pPr>
            <a:lvl3pPr lvl="2" algn="ctr" rtl="0">
              <a:lnSpc>
                <a:spcPct val="100000"/>
              </a:lnSpc>
              <a:spcBef>
                <a:spcPts val="0"/>
              </a:spcBef>
              <a:spcAft>
                <a:spcPts val="0"/>
              </a:spcAft>
              <a:buClr>
                <a:schemeClr val="dk1"/>
              </a:buClr>
              <a:buSzPts val="2400"/>
              <a:buNone/>
              <a:defRPr sz="2400">
                <a:solidFill>
                  <a:schemeClr val="dk1"/>
                </a:solidFill>
              </a:defRPr>
            </a:lvl3pPr>
            <a:lvl4pPr lvl="3" algn="ctr" rtl="0">
              <a:lnSpc>
                <a:spcPct val="100000"/>
              </a:lnSpc>
              <a:spcBef>
                <a:spcPts val="0"/>
              </a:spcBef>
              <a:spcAft>
                <a:spcPts val="0"/>
              </a:spcAft>
              <a:buClr>
                <a:schemeClr val="dk1"/>
              </a:buClr>
              <a:buSzPts val="2400"/>
              <a:buNone/>
              <a:defRPr sz="2400">
                <a:solidFill>
                  <a:schemeClr val="dk1"/>
                </a:solidFill>
              </a:defRPr>
            </a:lvl4pPr>
            <a:lvl5pPr lvl="4" algn="ctr" rtl="0">
              <a:lnSpc>
                <a:spcPct val="100000"/>
              </a:lnSpc>
              <a:spcBef>
                <a:spcPts val="0"/>
              </a:spcBef>
              <a:spcAft>
                <a:spcPts val="0"/>
              </a:spcAft>
              <a:buClr>
                <a:schemeClr val="dk1"/>
              </a:buClr>
              <a:buSzPts val="2400"/>
              <a:buNone/>
              <a:defRPr sz="2400">
                <a:solidFill>
                  <a:schemeClr val="dk1"/>
                </a:solidFill>
              </a:defRPr>
            </a:lvl5pPr>
            <a:lvl6pPr lvl="5" algn="ctr" rtl="0">
              <a:lnSpc>
                <a:spcPct val="100000"/>
              </a:lnSpc>
              <a:spcBef>
                <a:spcPts val="0"/>
              </a:spcBef>
              <a:spcAft>
                <a:spcPts val="0"/>
              </a:spcAft>
              <a:buClr>
                <a:schemeClr val="dk1"/>
              </a:buClr>
              <a:buSzPts val="2400"/>
              <a:buNone/>
              <a:defRPr sz="2400">
                <a:solidFill>
                  <a:schemeClr val="dk1"/>
                </a:solidFill>
              </a:defRPr>
            </a:lvl6pPr>
            <a:lvl7pPr lvl="6" algn="ctr" rtl="0">
              <a:lnSpc>
                <a:spcPct val="100000"/>
              </a:lnSpc>
              <a:spcBef>
                <a:spcPts val="0"/>
              </a:spcBef>
              <a:spcAft>
                <a:spcPts val="0"/>
              </a:spcAft>
              <a:buClr>
                <a:schemeClr val="dk1"/>
              </a:buClr>
              <a:buSzPts val="2400"/>
              <a:buNone/>
              <a:defRPr sz="2400">
                <a:solidFill>
                  <a:schemeClr val="dk1"/>
                </a:solidFill>
              </a:defRPr>
            </a:lvl7pPr>
            <a:lvl8pPr lvl="7" algn="ctr" rtl="0">
              <a:lnSpc>
                <a:spcPct val="100000"/>
              </a:lnSpc>
              <a:spcBef>
                <a:spcPts val="0"/>
              </a:spcBef>
              <a:spcAft>
                <a:spcPts val="0"/>
              </a:spcAft>
              <a:buClr>
                <a:schemeClr val="dk1"/>
              </a:buClr>
              <a:buSzPts val="2400"/>
              <a:buNone/>
              <a:defRPr sz="2400">
                <a:solidFill>
                  <a:schemeClr val="dk1"/>
                </a:solidFill>
              </a:defRPr>
            </a:lvl8pPr>
            <a:lvl9pPr lvl="8" algn="ctr" rtl="0">
              <a:lnSpc>
                <a:spcPct val="100000"/>
              </a:lnSpc>
              <a:spcBef>
                <a:spcPts val="0"/>
              </a:spcBef>
              <a:spcAft>
                <a:spcPts val="0"/>
              </a:spcAft>
              <a:buClr>
                <a:schemeClr val="dk1"/>
              </a:buClr>
              <a:buSzPts val="2400"/>
              <a:buNone/>
              <a:defRPr sz="2400">
                <a:solidFill>
                  <a:schemeClr val="dk1"/>
                </a:solidFill>
              </a:defRPr>
            </a:lvl9pPr>
          </a:lstStyle>
          <a:p>
            <a:endParaRPr/>
          </a:p>
        </p:txBody>
      </p:sp>
      <p:grpSp>
        <p:nvGrpSpPr>
          <p:cNvPr id="1446" name="Google Shape;1446;p31"/>
          <p:cNvGrpSpPr/>
          <p:nvPr/>
        </p:nvGrpSpPr>
        <p:grpSpPr>
          <a:xfrm>
            <a:off x="286219" y="3268938"/>
            <a:ext cx="8571562" cy="1578723"/>
            <a:chOff x="286219" y="3268938"/>
            <a:chExt cx="8571562" cy="1578723"/>
          </a:xfrm>
        </p:grpSpPr>
        <p:grpSp>
          <p:nvGrpSpPr>
            <p:cNvPr id="1447" name="Google Shape;1447;p31"/>
            <p:cNvGrpSpPr/>
            <p:nvPr/>
          </p:nvGrpSpPr>
          <p:grpSpPr>
            <a:xfrm rot="5400000" flipH="1">
              <a:off x="7714610" y="3704491"/>
              <a:ext cx="1578704" cy="707639"/>
              <a:chOff x="460200" y="3306225"/>
              <a:chExt cx="2037300" cy="913200"/>
            </a:xfrm>
          </p:grpSpPr>
          <p:sp>
            <p:nvSpPr>
              <p:cNvPr id="1448" name="Google Shape;1448;p31"/>
              <p:cNvSpPr/>
              <p:nvPr/>
            </p:nvSpPr>
            <p:spPr>
              <a:xfrm>
                <a:off x="762550" y="3306225"/>
                <a:ext cx="1734950" cy="579575"/>
              </a:xfrm>
              <a:custGeom>
                <a:avLst/>
                <a:gdLst/>
                <a:ahLst/>
                <a:cxnLst/>
                <a:rect l="l" t="t" r="r" b="b"/>
                <a:pathLst>
                  <a:path w="69398" h="23183" extrusionOk="0">
                    <a:moveTo>
                      <a:pt x="18561" y="1"/>
                    </a:moveTo>
                    <a:cubicBezTo>
                      <a:pt x="18291" y="1"/>
                      <a:pt x="18020" y="37"/>
                      <a:pt x="17772" y="90"/>
                    </a:cubicBezTo>
                    <a:cubicBezTo>
                      <a:pt x="16094" y="492"/>
                      <a:pt x="14488" y="1390"/>
                      <a:pt x="13165" y="2430"/>
                    </a:cubicBezTo>
                    <a:cubicBezTo>
                      <a:pt x="11723" y="3564"/>
                      <a:pt x="10566" y="4934"/>
                      <a:pt x="9715" y="6517"/>
                    </a:cubicBezTo>
                    <a:cubicBezTo>
                      <a:pt x="9455" y="6588"/>
                      <a:pt x="9172" y="6682"/>
                      <a:pt x="8912" y="6801"/>
                    </a:cubicBezTo>
                    <a:cubicBezTo>
                      <a:pt x="7400" y="7415"/>
                      <a:pt x="6029" y="8313"/>
                      <a:pt x="4801" y="9376"/>
                    </a:cubicBezTo>
                    <a:cubicBezTo>
                      <a:pt x="5486" y="8218"/>
                      <a:pt x="6384" y="7155"/>
                      <a:pt x="7281" y="6186"/>
                    </a:cubicBezTo>
                    <a:cubicBezTo>
                      <a:pt x="8463" y="4934"/>
                      <a:pt x="9715" y="3753"/>
                      <a:pt x="10566" y="2288"/>
                    </a:cubicBezTo>
                    <a:cubicBezTo>
                      <a:pt x="10755" y="2028"/>
                      <a:pt x="11062" y="1484"/>
                      <a:pt x="10636" y="1272"/>
                    </a:cubicBezTo>
                    <a:cubicBezTo>
                      <a:pt x="10558" y="1232"/>
                      <a:pt x="10476" y="1215"/>
                      <a:pt x="10394" y="1215"/>
                    </a:cubicBezTo>
                    <a:cubicBezTo>
                      <a:pt x="9981" y="1215"/>
                      <a:pt x="9542" y="1642"/>
                      <a:pt x="9266" y="1839"/>
                    </a:cubicBezTo>
                    <a:cubicBezTo>
                      <a:pt x="8037" y="2784"/>
                      <a:pt x="7092" y="4060"/>
                      <a:pt x="6218" y="5359"/>
                    </a:cubicBezTo>
                    <a:cubicBezTo>
                      <a:pt x="5249" y="6895"/>
                      <a:pt x="4399" y="8525"/>
                      <a:pt x="3855" y="10250"/>
                    </a:cubicBezTo>
                    <a:lnTo>
                      <a:pt x="3855" y="10297"/>
                    </a:lnTo>
                    <a:cubicBezTo>
                      <a:pt x="3076" y="11124"/>
                      <a:pt x="2391" y="12070"/>
                      <a:pt x="1800" y="13038"/>
                    </a:cubicBezTo>
                    <a:cubicBezTo>
                      <a:pt x="1847" y="12684"/>
                      <a:pt x="1965" y="12353"/>
                      <a:pt x="2083" y="11999"/>
                    </a:cubicBezTo>
                    <a:cubicBezTo>
                      <a:pt x="2391" y="11124"/>
                      <a:pt x="2887" y="10321"/>
                      <a:pt x="3336" y="9518"/>
                    </a:cubicBezTo>
                    <a:cubicBezTo>
                      <a:pt x="3570" y="9119"/>
                      <a:pt x="5222" y="6304"/>
                      <a:pt x="3935" y="6304"/>
                    </a:cubicBezTo>
                    <a:cubicBezTo>
                      <a:pt x="3925" y="6304"/>
                      <a:pt x="3914" y="6304"/>
                      <a:pt x="3903" y="6304"/>
                    </a:cubicBezTo>
                    <a:cubicBezTo>
                      <a:pt x="3265" y="6328"/>
                      <a:pt x="2721" y="7037"/>
                      <a:pt x="2414" y="7509"/>
                    </a:cubicBezTo>
                    <a:cubicBezTo>
                      <a:pt x="2012" y="8171"/>
                      <a:pt x="1729" y="8880"/>
                      <a:pt x="1540" y="9612"/>
                    </a:cubicBezTo>
                    <a:cubicBezTo>
                      <a:pt x="1186" y="10935"/>
                      <a:pt x="1186" y="12306"/>
                      <a:pt x="1493" y="13629"/>
                    </a:cubicBezTo>
                    <a:cubicBezTo>
                      <a:pt x="831" y="14928"/>
                      <a:pt x="311" y="16346"/>
                      <a:pt x="51" y="17787"/>
                    </a:cubicBezTo>
                    <a:cubicBezTo>
                      <a:pt x="0" y="18106"/>
                      <a:pt x="252" y="18280"/>
                      <a:pt x="513" y="18280"/>
                    </a:cubicBezTo>
                    <a:cubicBezTo>
                      <a:pt x="736" y="18280"/>
                      <a:pt x="966" y="18154"/>
                      <a:pt x="1020" y="17882"/>
                    </a:cubicBezTo>
                    <a:cubicBezTo>
                      <a:pt x="1256" y="16535"/>
                      <a:pt x="1705" y="15259"/>
                      <a:pt x="2367" y="14054"/>
                    </a:cubicBezTo>
                    <a:cubicBezTo>
                      <a:pt x="2981" y="13723"/>
                      <a:pt x="3737" y="13605"/>
                      <a:pt x="4399" y="13534"/>
                    </a:cubicBezTo>
                    <a:cubicBezTo>
                      <a:pt x="5273" y="13487"/>
                      <a:pt x="6147" y="13511"/>
                      <a:pt x="7021" y="13487"/>
                    </a:cubicBezTo>
                    <a:cubicBezTo>
                      <a:pt x="7754" y="13487"/>
                      <a:pt x="8439" y="13369"/>
                      <a:pt x="9101" y="12991"/>
                    </a:cubicBezTo>
                    <a:cubicBezTo>
                      <a:pt x="9502" y="12707"/>
                      <a:pt x="10164" y="12211"/>
                      <a:pt x="9880" y="11691"/>
                    </a:cubicBezTo>
                    <a:cubicBezTo>
                      <a:pt x="9597" y="11101"/>
                      <a:pt x="8534" y="11006"/>
                      <a:pt x="7967" y="11006"/>
                    </a:cubicBezTo>
                    <a:cubicBezTo>
                      <a:pt x="7904" y="11004"/>
                      <a:pt x="7842" y="11003"/>
                      <a:pt x="7780" y="11003"/>
                    </a:cubicBezTo>
                    <a:cubicBezTo>
                      <a:pt x="7113" y="11003"/>
                      <a:pt x="6465" y="11117"/>
                      <a:pt x="5816" y="11290"/>
                    </a:cubicBezTo>
                    <a:cubicBezTo>
                      <a:pt x="4753" y="11621"/>
                      <a:pt x="3808" y="12188"/>
                      <a:pt x="3028" y="12920"/>
                    </a:cubicBezTo>
                    <a:cubicBezTo>
                      <a:pt x="3454" y="12282"/>
                      <a:pt x="3926" y="11644"/>
                      <a:pt x="4446" y="11101"/>
                    </a:cubicBezTo>
                    <a:cubicBezTo>
                      <a:pt x="4446" y="11101"/>
                      <a:pt x="4493" y="11101"/>
                      <a:pt x="4517" y="11054"/>
                    </a:cubicBezTo>
                    <a:cubicBezTo>
                      <a:pt x="5108" y="10439"/>
                      <a:pt x="6218" y="9990"/>
                      <a:pt x="7092" y="9943"/>
                    </a:cubicBezTo>
                    <a:cubicBezTo>
                      <a:pt x="7420" y="9915"/>
                      <a:pt x="7750" y="9898"/>
                      <a:pt x="8082" y="9898"/>
                    </a:cubicBezTo>
                    <a:cubicBezTo>
                      <a:pt x="8589" y="9898"/>
                      <a:pt x="9097" y="9938"/>
                      <a:pt x="9597" y="10038"/>
                    </a:cubicBezTo>
                    <a:cubicBezTo>
                      <a:pt x="9848" y="10067"/>
                      <a:pt x="10956" y="10364"/>
                      <a:pt x="11741" y="10364"/>
                    </a:cubicBezTo>
                    <a:cubicBezTo>
                      <a:pt x="12213" y="10364"/>
                      <a:pt x="12568" y="10257"/>
                      <a:pt x="12550" y="9919"/>
                    </a:cubicBezTo>
                    <a:cubicBezTo>
                      <a:pt x="12527" y="9447"/>
                      <a:pt x="11747" y="9140"/>
                      <a:pt x="11369" y="8998"/>
                    </a:cubicBezTo>
                    <a:cubicBezTo>
                      <a:pt x="10755" y="8762"/>
                      <a:pt x="10069" y="8667"/>
                      <a:pt x="9384" y="8667"/>
                    </a:cubicBezTo>
                    <a:cubicBezTo>
                      <a:pt x="8274" y="8691"/>
                      <a:pt x="7163" y="9045"/>
                      <a:pt x="6171" y="9518"/>
                    </a:cubicBezTo>
                    <a:cubicBezTo>
                      <a:pt x="7258" y="8667"/>
                      <a:pt x="8463" y="7958"/>
                      <a:pt x="9810" y="7462"/>
                    </a:cubicBezTo>
                    <a:cubicBezTo>
                      <a:pt x="11038" y="7793"/>
                      <a:pt x="12172" y="8525"/>
                      <a:pt x="13259" y="9163"/>
                    </a:cubicBezTo>
                    <a:cubicBezTo>
                      <a:pt x="14677" y="9990"/>
                      <a:pt x="16142" y="10794"/>
                      <a:pt x="17772" y="11219"/>
                    </a:cubicBezTo>
                    <a:cubicBezTo>
                      <a:pt x="18113" y="11316"/>
                      <a:pt x="18632" y="11503"/>
                      <a:pt x="19077" y="11503"/>
                    </a:cubicBezTo>
                    <a:cubicBezTo>
                      <a:pt x="19280" y="11503"/>
                      <a:pt x="19467" y="11464"/>
                      <a:pt x="19615" y="11361"/>
                    </a:cubicBezTo>
                    <a:cubicBezTo>
                      <a:pt x="20040" y="11030"/>
                      <a:pt x="19733" y="10321"/>
                      <a:pt x="19520" y="9967"/>
                    </a:cubicBezTo>
                    <a:cubicBezTo>
                      <a:pt x="18717" y="8644"/>
                      <a:pt x="17063" y="8029"/>
                      <a:pt x="15598" y="7675"/>
                    </a:cubicBezTo>
                    <a:cubicBezTo>
                      <a:pt x="14653" y="7462"/>
                      <a:pt x="13708" y="7320"/>
                      <a:pt x="12716" y="7202"/>
                    </a:cubicBezTo>
                    <a:cubicBezTo>
                      <a:pt x="12196" y="7131"/>
                      <a:pt x="11629" y="7084"/>
                      <a:pt x="11062" y="7037"/>
                    </a:cubicBezTo>
                    <a:cubicBezTo>
                      <a:pt x="11960" y="6801"/>
                      <a:pt x="12881" y="6635"/>
                      <a:pt x="13826" y="6517"/>
                    </a:cubicBezTo>
                    <a:cubicBezTo>
                      <a:pt x="16189" y="6895"/>
                      <a:pt x="18599" y="7509"/>
                      <a:pt x="20395" y="9116"/>
                    </a:cubicBezTo>
                    <a:cubicBezTo>
                      <a:pt x="21387" y="9990"/>
                      <a:pt x="22096" y="11054"/>
                      <a:pt x="22710" y="12211"/>
                    </a:cubicBezTo>
                    <a:cubicBezTo>
                      <a:pt x="23277" y="13227"/>
                      <a:pt x="23773" y="14290"/>
                      <a:pt x="24600" y="15141"/>
                    </a:cubicBezTo>
                    <a:cubicBezTo>
                      <a:pt x="24892" y="15433"/>
                      <a:pt x="25664" y="16205"/>
                      <a:pt x="26245" y="16205"/>
                    </a:cubicBezTo>
                    <a:cubicBezTo>
                      <a:pt x="26369" y="16205"/>
                      <a:pt x="26485" y="16170"/>
                      <a:pt x="26585" y="16086"/>
                    </a:cubicBezTo>
                    <a:cubicBezTo>
                      <a:pt x="26821" y="15897"/>
                      <a:pt x="26821" y="15425"/>
                      <a:pt x="26821" y="15165"/>
                    </a:cubicBezTo>
                    <a:cubicBezTo>
                      <a:pt x="26774" y="14716"/>
                      <a:pt x="26656" y="14314"/>
                      <a:pt x="26490" y="13936"/>
                    </a:cubicBezTo>
                    <a:cubicBezTo>
                      <a:pt x="25569" y="11928"/>
                      <a:pt x="23821" y="10297"/>
                      <a:pt x="22143" y="8880"/>
                    </a:cubicBezTo>
                    <a:cubicBezTo>
                      <a:pt x="21151" y="8029"/>
                      <a:pt x="20087" y="7273"/>
                      <a:pt x="18812" y="6801"/>
                    </a:cubicBezTo>
                    <a:cubicBezTo>
                      <a:pt x="18339" y="6635"/>
                      <a:pt x="17890" y="6517"/>
                      <a:pt x="17418" y="6399"/>
                    </a:cubicBezTo>
                    <a:lnTo>
                      <a:pt x="17418" y="6399"/>
                    </a:lnTo>
                    <a:cubicBezTo>
                      <a:pt x="18930" y="6493"/>
                      <a:pt x="20465" y="6682"/>
                      <a:pt x="21930" y="7013"/>
                    </a:cubicBezTo>
                    <a:cubicBezTo>
                      <a:pt x="25215" y="9471"/>
                      <a:pt x="26845" y="13771"/>
                      <a:pt x="30720" y="15519"/>
                    </a:cubicBezTo>
                    <a:cubicBezTo>
                      <a:pt x="31107" y="15699"/>
                      <a:pt x="31551" y="15822"/>
                      <a:pt x="31991" y="15822"/>
                    </a:cubicBezTo>
                    <a:cubicBezTo>
                      <a:pt x="32301" y="15822"/>
                      <a:pt x="32610" y="15760"/>
                      <a:pt x="32894" y="15614"/>
                    </a:cubicBezTo>
                    <a:cubicBezTo>
                      <a:pt x="33484" y="15283"/>
                      <a:pt x="33602" y="14692"/>
                      <a:pt x="33319" y="14125"/>
                    </a:cubicBezTo>
                    <a:cubicBezTo>
                      <a:pt x="32492" y="12471"/>
                      <a:pt x="30413" y="11644"/>
                      <a:pt x="28853" y="10794"/>
                    </a:cubicBezTo>
                    <a:cubicBezTo>
                      <a:pt x="26963" y="9754"/>
                      <a:pt x="25073" y="8644"/>
                      <a:pt x="23348" y="7320"/>
                    </a:cubicBezTo>
                    <a:lnTo>
                      <a:pt x="23348" y="7320"/>
                    </a:lnTo>
                    <a:cubicBezTo>
                      <a:pt x="23915" y="7462"/>
                      <a:pt x="24482" y="7604"/>
                      <a:pt x="25049" y="7793"/>
                    </a:cubicBezTo>
                    <a:cubicBezTo>
                      <a:pt x="27247" y="8455"/>
                      <a:pt x="29302" y="9400"/>
                      <a:pt x="31310" y="10439"/>
                    </a:cubicBezTo>
                    <a:cubicBezTo>
                      <a:pt x="31712" y="10770"/>
                      <a:pt x="32137" y="11101"/>
                      <a:pt x="32492" y="11479"/>
                    </a:cubicBezTo>
                    <a:cubicBezTo>
                      <a:pt x="32988" y="12046"/>
                      <a:pt x="33366" y="12684"/>
                      <a:pt x="33673" y="13369"/>
                    </a:cubicBezTo>
                    <a:cubicBezTo>
                      <a:pt x="33957" y="14007"/>
                      <a:pt x="34099" y="14763"/>
                      <a:pt x="34429" y="15377"/>
                    </a:cubicBezTo>
                    <a:cubicBezTo>
                      <a:pt x="34531" y="15600"/>
                      <a:pt x="34788" y="16031"/>
                      <a:pt x="35097" y="16031"/>
                    </a:cubicBezTo>
                    <a:cubicBezTo>
                      <a:pt x="35149" y="16031"/>
                      <a:pt x="35202" y="16019"/>
                      <a:pt x="35256" y="15992"/>
                    </a:cubicBezTo>
                    <a:cubicBezTo>
                      <a:pt x="35634" y="15826"/>
                      <a:pt x="35729" y="15188"/>
                      <a:pt x="35729" y="14881"/>
                    </a:cubicBezTo>
                    <a:cubicBezTo>
                      <a:pt x="35705" y="14243"/>
                      <a:pt x="35351" y="13653"/>
                      <a:pt x="34996" y="13156"/>
                    </a:cubicBezTo>
                    <a:cubicBezTo>
                      <a:pt x="34571" y="12542"/>
                      <a:pt x="34028" y="12046"/>
                      <a:pt x="33437" y="11597"/>
                    </a:cubicBezTo>
                    <a:lnTo>
                      <a:pt x="33437" y="11597"/>
                    </a:lnTo>
                    <a:lnTo>
                      <a:pt x="37406" y="13818"/>
                    </a:lnTo>
                    <a:cubicBezTo>
                      <a:pt x="37737" y="15850"/>
                      <a:pt x="38919" y="17646"/>
                      <a:pt x="40336" y="19158"/>
                    </a:cubicBezTo>
                    <a:cubicBezTo>
                      <a:pt x="41943" y="20835"/>
                      <a:pt x="43951" y="22253"/>
                      <a:pt x="46243" y="22867"/>
                    </a:cubicBezTo>
                    <a:cubicBezTo>
                      <a:pt x="46920" y="23056"/>
                      <a:pt x="47629" y="23182"/>
                      <a:pt x="48341" y="23182"/>
                    </a:cubicBezTo>
                    <a:cubicBezTo>
                      <a:pt x="48698" y="23182"/>
                      <a:pt x="49055" y="23151"/>
                      <a:pt x="49409" y="23080"/>
                    </a:cubicBezTo>
                    <a:cubicBezTo>
                      <a:pt x="50118" y="22962"/>
                      <a:pt x="51110" y="22678"/>
                      <a:pt x="50709" y="21804"/>
                    </a:cubicBezTo>
                    <a:cubicBezTo>
                      <a:pt x="50236" y="20835"/>
                      <a:pt x="49031" y="20386"/>
                      <a:pt x="48039" y="20103"/>
                    </a:cubicBezTo>
                    <a:cubicBezTo>
                      <a:pt x="46834" y="19725"/>
                      <a:pt x="45629" y="19394"/>
                      <a:pt x="44447" y="18945"/>
                    </a:cubicBezTo>
                    <a:cubicBezTo>
                      <a:pt x="42061" y="18024"/>
                      <a:pt x="39769" y="16606"/>
                      <a:pt x="38564" y="14432"/>
                    </a:cubicBezTo>
                    <a:lnTo>
                      <a:pt x="38564" y="14432"/>
                    </a:lnTo>
                    <a:cubicBezTo>
                      <a:pt x="38753" y="14527"/>
                      <a:pt x="38942" y="14645"/>
                      <a:pt x="39131" y="14716"/>
                    </a:cubicBezTo>
                    <a:cubicBezTo>
                      <a:pt x="41187" y="15826"/>
                      <a:pt x="43408" y="16677"/>
                      <a:pt x="45652" y="17244"/>
                    </a:cubicBezTo>
                    <a:cubicBezTo>
                      <a:pt x="46338" y="17716"/>
                      <a:pt x="46928" y="18236"/>
                      <a:pt x="47613" y="18685"/>
                    </a:cubicBezTo>
                    <a:cubicBezTo>
                      <a:pt x="48393" y="19205"/>
                      <a:pt x="49291" y="19678"/>
                      <a:pt x="50165" y="20103"/>
                    </a:cubicBezTo>
                    <a:cubicBezTo>
                      <a:pt x="51833" y="20821"/>
                      <a:pt x="53683" y="21403"/>
                      <a:pt x="55537" y="21403"/>
                    </a:cubicBezTo>
                    <a:cubicBezTo>
                      <a:pt x="55573" y="21403"/>
                      <a:pt x="55610" y="21403"/>
                      <a:pt x="55647" y="21402"/>
                    </a:cubicBezTo>
                    <a:cubicBezTo>
                      <a:pt x="56308" y="21402"/>
                      <a:pt x="57206" y="21331"/>
                      <a:pt x="57797" y="20977"/>
                    </a:cubicBezTo>
                    <a:cubicBezTo>
                      <a:pt x="58411" y="20599"/>
                      <a:pt x="58080" y="19961"/>
                      <a:pt x="57608" y="19559"/>
                    </a:cubicBezTo>
                    <a:cubicBezTo>
                      <a:pt x="56970" y="19040"/>
                      <a:pt x="56001" y="18827"/>
                      <a:pt x="55174" y="18662"/>
                    </a:cubicBezTo>
                    <a:cubicBezTo>
                      <a:pt x="54253" y="18449"/>
                      <a:pt x="53331" y="18307"/>
                      <a:pt x="52386" y="18189"/>
                    </a:cubicBezTo>
                    <a:cubicBezTo>
                      <a:pt x="51583" y="18094"/>
                      <a:pt x="50803" y="18000"/>
                      <a:pt x="50000" y="17882"/>
                    </a:cubicBezTo>
                    <a:lnTo>
                      <a:pt x="50000" y="17882"/>
                    </a:lnTo>
                    <a:cubicBezTo>
                      <a:pt x="50371" y="17905"/>
                      <a:pt x="50740" y="17915"/>
                      <a:pt x="51107" y="17915"/>
                    </a:cubicBezTo>
                    <a:cubicBezTo>
                      <a:pt x="51887" y="17915"/>
                      <a:pt x="52663" y="17868"/>
                      <a:pt x="53449" y="17787"/>
                    </a:cubicBezTo>
                    <a:cubicBezTo>
                      <a:pt x="53993" y="17764"/>
                      <a:pt x="54489" y="17669"/>
                      <a:pt x="54985" y="17598"/>
                    </a:cubicBezTo>
                    <a:cubicBezTo>
                      <a:pt x="56871" y="18054"/>
                      <a:pt x="58804" y="18293"/>
                      <a:pt x="60733" y="18293"/>
                    </a:cubicBezTo>
                    <a:cubicBezTo>
                      <a:pt x="62407" y="18293"/>
                      <a:pt x="64077" y="18113"/>
                      <a:pt x="65712" y="17740"/>
                    </a:cubicBezTo>
                    <a:cubicBezTo>
                      <a:pt x="66586" y="17527"/>
                      <a:pt x="67508" y="17291"/>
                      <a:pt x="68287" y="16819"/>
                    </a:cubicBezTo>
                    <a:cubicBezTo>
                      <a:pt x="68760" y="16559"/>
                      <a:pt x="69398" y="15850"/>
                      <a:pt x="68595" y="15590"/>
                    </a:cubicBezTo>
                    <a:cubicBezTo>
                      <a:pt x="68176" y="15353"/>
                      <a:pt x="67658" y="15280"/>
                      <a:pt x="67139" y="15280"/>
                    </a:cubicBezTo>
                    <a:cubicBezTo>
                      <a:pt x="66779" y="15280"/>
                      <a:pt x="66419" y="15315"/>
                      <a:pt x="66090" y="15354"/>
                    </a:cubicBezTo>
                    <a:cubicBezTo>
                      <a:pt x="65003" y="15472"/>
                      <a:pt x="63940" y="15637"/>
                      <a:pt x="62877" y="15874"/>
                    </a:cubicBezTo>
                    <a:cubicBezTo>
                      <a:pt x="61695" y="16133"/>
                      <a:pt x="60514" y="16441"/>
                      <a:pt x="59333" y="16724"/>
                    </a:cubicBezTo>
                    <a:cubicBezTo>
                      <a:pt x="58506" y="16937"/>
                      <a:pt x="57608" y="17173"/>
                      <a:pt x="56757" y="17268"/>
                    </a:cubicBezTo>
                    <a:cubicBezTo>
                      <a:pt x="58198" y="16819"/>
                      <a:pt x="59569" y="16228"/>
                      <a:pt x="60797" y="15425"/>
                    </a:cubicBezTo>
                    <a:lnTo>
                      <a:pt x="60868" y="15425"/>
                    </a:lnTo>
                    <a:cubicBezTo>
                      <a:pt x="62192" y="15188"/>
                      <a:pt x="63491" y="14716"/>
                      <a:pt x="64743" y="14196"/>
                    </a:cubicBezTo>
                    <a:cubicBezTo>
                      <a:pt x="65287" y="13960"/>
                      <a:pt x="65948" y="13700"/>
                      <a:pt x="66397" y="13251"/>
                    </a:cubicBezTo>
                    <a:cubicBezTo>
                      <a:pt x="66633" y="13015"/>
                      <a:pt x="67012" y="12542"/>
                      <a:pt x="66822" y="12188"/>
                    </a:cubicBezTo>
                    <a:cubicBezTo>
                      <a:pt x="66730" y="12019"/>
                      <a:pt x="66560" y="11951"/>
                      <a:pt x="66349" y="11951"/>
                    </a:cubicBezTo>
                    <a:cubicBezTo>
                      <a:pt x="65647" y="11951"/>
                      <a:pt x="64485" y="12697"/>
                      <a:pt x="64176" y="12896"/>
                    </a:cubicBezTo>
                    <a:cubicBezTo>
                      <a:pt x="63798" y="13109"/>
                      <a:pt x="63397" y="13369"/>
                      <a:pt x="63042" y="13605"/>
                    </a:cubicBezTo>
                    <a:cubicBezTo>
                      <a:pt x="64105" y="12542"/>
                      <a:pt x="64980" y="11266"/>
                      <a:pt x="65570" y="9801"/>
                    </a:cubicBezTo>
                    <a:cubicBezTo>
                      <a:pt x="65690" y="9441"/>
                      <a:pt x="65381" y="9176"/>
                      <a:pt x="65079" y="9176"/>
                    </a:cubicBezTo>
                    <a:cubicBezTo>
                      <a:pt x="64906" y="9176"/>
                      <a:pt x="64735" y="9264"/>
                      <a:pt x="64649" y="9471"/>
                    </a:cubicBezTo>
                    <a:cubicBezTo>
                      <a:pt x="64105" y="10865"/>
                      <a:pt x="63278" y="12046"/>
                      <a:pt x="62286" y="13038"/>
                    </a:cubicBezTo>
                    <a:cubicBezTo>
                      <a:pt x="62759" y="12353"/>
                      <a:pt x="63137" y="11644"/>
                      <a:pt x="63397" y="10888"/>
                    </a:cubicBezTo>
                    <a:cubicBezTo>
                      <a:pt x="63586" y="10392"/>
                      <a:pt x="63727" y="9849"/>
                      <a:pt x="63751" y="9329"/>
                    </a:cubicBezTo>
                    <a:cubicBezTo>
                      <a:pt x="63751" y="9116"/>
                      <a:pt x="63822" y="8644"/>
                      <a:pt x="63562" y="8549"/>
                    </a:cubicBezTo>
                    <a:cubicBezTo>
                      <a:pt x="63535" y="8539"/>
                      <a:pt x="63509" y="8534"/>
                      <a:pt x="63483" y="8534"/>
                    </a:cubicBezTo>
                    <a:cubicBezTo>
                      <a:pt x="63207" y="8534"/>
                      <a:pt x="62963" y="9062"/>
                      <a:pt x="62877" y="9234"/>
                    </a:cubicBezTo>
                    <a:cubicBezTo>
                      <a:pt x="62570" y="9730"/>
                      <a:pt x="62404" y="10321"/>
                      <a:pt x="62286" y="10888"/>
                    </a:cubicBezTo>
                    <a:cubicBezTo>
                      <a:pt x="62073" y="11739"/>
                      <a:pt x="61979" y="12684"/>
                      <a:pt x="61601" y="13511"/>
                    </a:cubicBezTo>
                    <a:cubicBezTo>
                      <a:pt x="61506" y="13629"/>
                      <a:pt x="61388" y="13723"/>
                      <a:pt x="61317" y="13842"/>
                    </a:cubicBezTo>
                    <a:cubicBezTo>
                      <a:pt x="59947" y="14928"/>
                      <a:pt x="58317" y="15732"/>
                      <a:pt x="56615" y="16252"/>
                    </a:cubicBezTo>
                    <a:cubicBezTo>
                      <a:pt x="58151" y="15188"/>
                      <a:pt x="59427" y="13771"/>
                      <a:pt x="60160" y="12093"/>
                    </a:cubicBezTo>
                    <a:cubicBezTo>
                      <a:pt x="60325" y="11715"/>
                      <a:pt x="60561" y="11148"/>
                      <a:pt x="60301" y="10723"/>
                    </a:cubicBezTo>
                    <a:cubicBezTo>
                      <a:pt x="60149" y="10501"/>
                      <a:pt x="59916" y="10410"/>
                      <a:pt x="59668" y="10410"/>
                    </a:cubicBezTo>
                    <a:cubicBezTo>
                      <a:pt x="59493" y="10410"/>
                      <a:pt x="59310" y="10455"/>
                      <a:pt x="59144" y="10534"/>
                    </a:cubicBezTo>
                    <a:cubicBezTo>
                      <a:pt x="58009" y="11030"/>
                      <a:pt x="57419" y="12518"/>
                      <a:pt x="56899" y="13511"/>
                    </a:cubicBezTo>
                    <a:cubicBezTo>
                      <a:pt x="56285" y="14716"/>
                      <a:pt x="55647" y="15992"/>
                      <a:pt x="54489" y="16771"/>
                    </a:cubicBezTo>
                    <a:cubicBezTo>
                      <a:pt x="53709" y="16889"/>
                      <a:pt x="52953" y="16984"/>
                      <a:pt x="52173" y="17031"/>
                    </a:cubicBezTo>
                    <a:cubicBezTo>
                      <a:pt x="51771" y="17051"/>
                      <a:pt x="51372" y="17062"/>
                      <a:pt x="50977" y="17062"/>
                    </a:cubicBezTo>
                    <a:cubicBezTo>
                      <a:pt x="49980" y="17062"/>
                      <a:pt x="49003" y="16995"/>
                      <a:pt x="48039" y="16842"/>
                    </a:cubicBezTo>
                    <a:cubicBezTo>
                      <a:pt x="48629" y="16748"/>
                      <a:pt x="49220" y="16606"/>
                      <a:pt x="49811" y="16464"/>
                    </a:cubicBezTo>
                    <a:cubicBezTo>
                      <a:pt x="51181" y="16086"/>
                      <a:pt x="52528" y="15495"/>
                      <a:pt x="53591" y="14550"/>
                    </a:cubicBezTo>
                    <a:cubicBezTo>
                      <a:pt x="53922" y="14243"/>
                      <a:pt x="54513" y="13747"/>
                      <a:pt x="54465" y="13251"/>
                    </a:cubicBezTo>
                    <a:cubicBezTo>
                      <a:pt x="54412" y="12912"/>
                      <a:pt x="54062" y="12829"/>
                      <a:pt x="53741" y="12829"/>
                    </a:cubicBezTo>
                    <a:cubicBezTo>
                      <a:pt x="53637" y="12829"/>
                      <a:pt x="53536" y="12838"/>
                      <a:pt x="53449" y="12849"/>
                    </a:cubicBezTo>
                    <a:cubicBezTo>
                      <a:pt x="52835" y="12967"/>
                      <a:pt x="52292" y="13393"/>
                      <a:pt x="51772" y="13747"/>
                    </a:cubicBezTo>
                    <a:cubicBezTo>
                      <a:pt x="50992" y="14243"/>
                      <a:pt x="50260" y="14692"/>
                      <a:pt x="49456" y="15117"/>
                    </a:cubicBezTo>
                    <a:cubicBezTo>
                      <a:pt x="48677" y="15519"/>
                      <a:pt x="47850" y="15992"/>
                      <a:pt x="46928" y="16204"/>
                    </a:cubicBezTo>
                    <a:cubicBezTo>
                      <a:pt x="46479" y="16322"/>
                      <a:pt x="46078" y="16346"/>
                      <a:pt x="45629" y="16346"/>
                    </a:cubicBezTo>
                    <a:cubicBezTo>
                      <a:pt x="43526" y="15826"/>
                      <a:pt x="41518" y="14999"/>
                      <a:pt x="39533" y="14007"/>
                    </a:cubicBezTo>
                    <a:lnTo>
                      <a:pt x="39533" y="14007"/>
                    </a:lnTo>
                    <a:cubicBezTo>
                      <a:pt x="40667" y="14243"/>
                      <a:pt x="41825" y="14338"/>
                      <a:pt x="42935" y="14432"/>
                    </a:cubicBezTo>
                    <a:cubicBezTo>
                      <a:pt x="43433" y="14468"/>
                      <a:pt x="43936" y="14492"/>
                      <a:pt x="44438" y="14492"/>
                    </a:cubicBezTo>
                    <a:cubicBezTo>
                      <a:pt x="45910" y="14492"/>
                      <a:pt x="47372" y="14287"/>
                      <a:pt x="48677" y="13582"/>
                    </a:cubicBezTo>
                    <a:cubicBezTo>
                      <a:pt x="49338" y="13180"/>
                      <a:pt x="50260" y="12589"/>
                      <a:pt x="50449" y="11810"/>
                    </a:cubicBezTo>
                    <a:cubicBezTo>
                      <a:pt x="50590" y="11124"/>
                      <a:pt x="49976" y="10557"/>
                      <a:pt x="49315" y="10439"/>
                    </a:cubicBezTo>
                    <a:cubicBezTo>
                      <a:pt x="49133" y="10403"/>
                      <a:pt x="48944" y="10387"/>
                      <a:pt x="48751" y="10387"/>
                    </a:cubicBezTo>
                    <a:cubicBezTo>
                      <a:pt x="48068" y="10387"/>
                      <a:pt x="47337" y="10586"/>
                      <a:pt x="46692" y="10770"/>
                    </a:cubicBezTo>
                    <a:cubicBezTo>
                      <a:pt x="45652" y="11054"/>
                      <a:pt x="44684" y="11479"/>
                      <a:pt x="43668" y="11881"/>
                    </a:cubicBezTo>
                    <a:cubicBezTo>
                      <a:pt x="42463" y="12353"/>
                      <a:pt x="41234" y="12755"/>
                      <a:pt x="39934" y="12873"/>
                    </a:cubicBezTo>
                    <a:cubicBezTo>
                      <a:pt x="39416" y="12903"/>
                      <a:pt x="38878" y="12954"/>
                      <a:pt x="38346" y="12954"/>
                    </a:cubicBezTo>
                    <a:cubicBezTo>
                      <a:pt x="38053" y="12954"/>
                      <a:pt x="37762" y="12938"/>
                      <a:pt x="37477" y="12896"/>
                    </a:cubicBezTo>
                    <a:cubicBezTo>
                      <a:pt x="37241" y="12755"/>
                      <a:pt x="37005" y="12637"/>
                      <a:pt x="36768" y="12471"/>
                    </a:cubicBezTo>
                    <a:cubicBezTo>
                      <a:pt x="35351" y="11644"/>
                      <a:pt x="33909" y="10865"/>
                      <a:pt x="32445" y="10085"/>
                    </a:cubicBezTo>
                    <a:lnTo>
                      <a:pt x="32445" y="10085"/>
                    </a:lnTo>
                    <a:cubicBezTo>
                      <a:pt x="33697" y="10439"/>
                      <a:pt x="34973" y="10676"/>
                      <a:pt x="36225" y="10794"/>
                    </a:cubicBezTo>
                    <a:cubicBezTo>
                      <a:pt x="36667" y="10830"/>
                      <a:pt x="37121" y="10852"/>
                      <a:pt x="37577" y="10852"/>
                    </a:cubicBezTo>
                    <a:cubicBezTo>
                      <a:pt x="38898" y="10852"/>
                      <a:pt x="40240" y="10664"/>
                      <a:pt x="41399" y="10085"/>
                    </a:cubicBezTo>
                    <a:cubicBezTo>
                      <a:pt x="41872" y="9849"/>
                      <a:pt x="42581" y="9447"/>
                      <a:pt x="42534" y="8809"/>
                    </a:cubicBezTo>
                    <a:cubicBezTo>
                      <a:pt x="42439" y="8147"/>
                      <a:pt x="41470" y="7982"/>
                      <a:pt x="40903" y="7935"/>
                    </a:cubicBezTo>
                    <a:cubicBezTo>
                      <a:pt x="40569" y="7897"/>
                      <a:pt x="40234" y="7880"/>
                      <a:pt x="39899" y="7880"/>
                    </a:cubicBezTo>
                    <a:cubicBezTo>
                      <a:pt x="38363" y="7880"/>
                      <a:pt x="36825" y="8234"/>
                      <a:pt x="35351" y="8525"/>
                    </a:cubicBezTo>
                    <a:cubicBezTo>
                      <a:pt x="33991" y="8786"/>
                      <a:pt x="32632" y="9032"/>
                      <a:pt x="31261" y="9032"/>
                    </a:cubicBezTo>
                    <a:cubicBezTo>
                      <a:pt x="30892" y="9032"/>
                      <a:pt x="30523" y="9014"/>
                      <a:pt x="30153" y="8974"/>
                    </a:cubicBezTo>
                    <a:cubicBezTo>
                      <a:pt x="28121" y="8029"/>
                      <a:pt x="26042" y="7202"/>
                      <a:pt x="23821" y="6612"/>
                    </a:cubicBezTo>
                    <a:lnTo>
                      <a:pt x="23821" y="6612"/>
                    </a:lnTo>
                    <a:cubicBezTo>
                      <a:pt x="25593" y="6753"/>
                      <a:pt x="27365" y="7084"/>
                      <a:pt x="29184" y="7155"/>
                    </a:cubicBezTo>
                    <a:cubicBezTo>
                      <a:pt x="29619" y="7184"/>
                      <a:pt x="30080" y="7205"/>
                      <a:pt x="30551" y="7205"/>
                    </a:cubicBezTo>
                    <a:cubicBezTo>
                      <a:pt x="31996" y="7205"/>
                      <a:pt x="33531" y="7012"/>
                      <a:pt x="34689" y="6281"/>
                    </a:cubicBezTo>
                    <a:cubicBezTo>
                      <a:pt x="35327" y="5856"/>
                      <a:pt x="35871" y="5123"/>
                      <a:pt x="35469" y="4391"/>
                    </a:cubicBezTo>
                    <a:cubicBezTo>
                      <a:pt x="35091" y="3729"/>
                      <a:pt x="34193" y="3446"/>
                      <a:pt x="33484" y="3351"/>
                    </a:cubicBezTo>
                    <a:cubicBezTo>
                      <a:pt x="33240" y="3318"/>
                      <a:pt x="32994" y="3303"/>
                      <a:pt x="32748" y="3303"/>
                    </a:cubicBezTo>
                    <a:cubicBezTo>
                      <a:pt x="31044" y="3303"/>
                      <a:pt x="29315" y="4028"/>
                      <a:pt x="27766" y="4627"/>
                    </a:cubicBezTo>
                    <a:cubicBezTo>
                      <a:pt x="25994" y="5312"/>
                      <a:pt x="24151" y="6092"/>
                      <a:pt x="22238" y="6210"/>
                    </a:cubicBezTo>
                    <a:cubicBezTo>
                      <a:pt x="21033" y="5950"/>
                      <a:pt x="19780" y="5737"/>
                      <a:pt x="18504" y="5619"/>
                    </a:cubicBezTo>
                    <a:cubicBezTo>
                      <a:pt x="18835" y="5596"/>
                      <a:pt x="19142" y="5572"/>
                      <a:pt x="19426" y="5501"/>
                    </a:cubicBezTo>
                    <a:cubicBezTo>
                      <a:pt x="20395" y="5383"/>
                      <a:pt x="21387" y="5147"/>
                      <a:pt x="22332" y="4887"/>
                    </a:cubicBezTo>
                    <a:cubicBezTo>
                      <a:pt x="23348" y="4603"/>
                      <a:pt x="24388" y="4202"/>
                      <a:pt x="25404" y="3800"/>
                    </a:cubicBezTo>
                    <a:cubicBezTo>
                      <a:pt x="26278" y="3422"/>
                      <a:pt x="27247" y="3020"/>
                      <a:pt x="28050" y="2477"/>
                    </a:cubicBezTo>
                    <a:cubicBezTo>
                      <a:pt x="28546" y="2122"/>
                      <a:pt x="29231" y="1461"/>
                      <a:pt x="28593" y="965"/>
                    </a:cubicBezTo>
                    <a:cubicBezTo>
                      <a:pt x="28110" y="564"/>
                      <a:pt x="27449" y="435"/>
                      <a:pt x="26812" y="435"/>
                    </a:cubicBezTo>
                    <a:cubicBezTo>
                      <a:pt x="26546" y="435"/>
                      <a:pt x="26285" y="457"/>
                      <a:pt x="26042" y="492"/>
                    </a:cubicBezTo>
                    <a:cubicBezTo>
                      <a:pt x="24033" y="728"/>
                      <a:pt x="22379" y="1933"/>
                      <a:pt x="20796" y="3044"/>
                    </a:cubicBezTo>
                    <a:cubicBezTo>
                      <a:pt x="19757" y="3800"/>
                      <a:pt x="18670" y="4509"/>
                      <a:pt x="17441" y="4934"/>
                    </a:cubicBezTo>
                    <a:cubicBezTo>
                      <a:pt x="16685" y="5218"/>
                      <a:pt x="15882" y="5407"/>
                      <a:pt x="15055" y="5501"/>
                    </a:cubicBezTo>
                    <a:lnTo>
                      <a:pt x="13897" y="5596"/>
                    </a:lnTo>
                    <a:lnTo>
                      <a:pt x="13850" y="5596"/>
                    </a:lnTo>
                    <a:cubicBezTo>
                      <a:pt x="12716" y="5714"/>
                      <a:pt x="11629" y="5926"/>
                      <a:pt x="10566" y="6210"/>
                    </a:cubicBezTo>
                    <a:cubicBezTo>
                      <a:pt x="11865" y="5312"/>
                      <a:pt x="13283" y="4580"/>
                      <a:pt x="14771" y="4036"/>
                    </a:cubicBezTo>
                    <a:cubicBezTo>
                      <a:pt x="16378" y="3398"/>
                      <a:pt x="18339" y="2997"/>
                      <a:pt x="19615" y="1721"/>
                    </a:cubicBezTo>
                    <a:cubicBezTo>
                      <a:pt x="19993" y="1343"/>
                      <a:pt x="20253" y="847"/>
                      <a:pt x="19780" y="398"/>
                    </a:cubicBezTo>
                    <a:cubicBezTo>
                      <a:pt x="19455" y="102"/>
                      <a:pt x="19011" y="1"/>
                      <a:pt x="18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1"/>
              <p:cNvSpPr/>
              <p:nvPr/>
            </p:nvSpPr>
            <p:spPr>
              <a:xfrm>
                <a:off x="801025" y="3319625"/>
                <a:ext cx="1658600" cy="559475"/>
              </a:xfrm>
              <a:custGeom>
                <a:avLst/>
                <a:gdLst/>
                <a:ahLst/>
                <a:cxnLst/>
                <a:rect l="l" t="t" r="r" b="b"/>
                <a:pathLst>
                  <a:path w="66344" h="22379" extrusionOk="0">
                    <a:moveTo>
                      <a:pt x="17285" y="1120"/>
                    </a:moveTo>
                    <a:cubicBezTo>
                      <a:pt x="17274" y="1120"/>
                      <a:pt x="17261" y="1125"/>
                      <a:pt x="17249" y="1137"/>
                    </a:cubicBezTo>
                    <a:lnTo>
                      <a:pt x="15028" y="2201"/>
                    </a:lnTo>
                    <a:cubicBezTo>
                      <a:pt x="14296" y="2555"/>
                      <a:pt x="13539" y="2910"/>
                      <a:pt x="12831" y="3288"/>
                    </a:cubicBezTo>
                    <a:lnTo>
                      <a:pt x="11602" y="3902"/>
                    </a:lnTo>
                    <a:cubicBezTo>
                      <a:pt x="11980" y="3737"/>
                      <a:pt x="12334" y="3595"/>
                      <a:pt x="12712" y="3406"/>
                    </a:cubicBezTo>
                    <a:cubicBezTo>
                      <a:pt x="13114" y="3193"/>
                      <a:pt x="13469" y="3028"/>
                      <a:pt x="13847" y="2886"/>
                    </a:cubicBezTo>
                    <a:cubicBezTo>
                      <a:pt x="14579" y="2532"/>
                      <a:pt x="15311" y="2201"/>
                      <a:pt x="16068" y="1846"/>
                    </a:cubicBezTo>
                    <a:cubicBezTo>
                      <a:pt x="16469" y="1634"/>
                      <a:pt x="16895" y="1468"/>
                      <a:pt x="17296" y="1256"/>
                    </a:cubicBezTo>
                    <a:cubicBezTo>
                      <a:pt x="17374" y="1236"/>
                      <a:pt x="17340" y="1120"/>
                      <a:pt x="17285" y="1120"/>
                    </a:cubicBezTo>
                    <a:close/>
                    <a:moveTo>
                      <a:pt x="18054" y="118"/>
                    </a:moveTo>
                    <a:cubicBezTo>
                      <a:pt x="18045" y="118"/>
                      <a:pt x="18037" y="119"/>
                      <a:pt x="18029" y="122"/>
                    </a:cubicBezTo>
                    <a:cubicBezTo>
                      <a:pt x="17532" y="287"/>
                      <a:pt x="17036" y="476"/>
                      <a:pt x="16540" y="689"/>
                    </a:cubicBezTo>
                    <a:cubicBezTo>
                      <a:pt x="16020" y="901"/>
                      <a:pt x="15548" y="1090"/>
                      <a:pt x="15075" y="1374"/>
                    </a:cubicBezTo>
                    <a:cubicBezTo>
                      <a:pt x="14130" y="1823"/>
                      <a:pt x="13232" y="2342"/>
                      <a:pt x="12358" y="2957"/>
                    </a:cubicBezTo>
                    <a:cubicBezTo>
                      <a:pt x="11886" y="3311"/>
                      <a:pt x="11413" y="3666"/>
                      <a:pt x="10940" y="4044"/>
                    </a:cubicBezTo>
                    <a:cubicBezTo>
                      <a:pt x="10940" y="4044"/>
                      <a:pt x="10940" y="4091"/>
                      <a:pt x="10988" y="4091"/>
                    </a:cubicBezTo>
                    <a:cubicBezTo>
                      <a:pt x="11791" y="3429"/>
                      <a:pt x="12689" y="2839"/>
                      <a:pt x="13610" y="2319"/>
                    </a:cubicBezTo>
                    <a:cubicBezTo>
                      <a:pt x="14532" y="1775"/>
                      <a:pt x="15477" y="1303"/>
                      <a:pt x="16446" y="901"/>
                    </a:cubicBezTo>
                    <a:cubicBezTo>
                      <a:pt x="17013" y="665"/>
                      <a:pt x="17556" y="452"/>
                      <a:pt x="18100" y="240"/>
                    </a:cubicBezTo>
                    <a:cubicBezTo>
                      <a:pt x="18186" y="218"/>
                      <a:pt x="18135" y="118"/>
                      <a:pt x="18054" y="118"/>
                    </a:cubicBezTo>
                    <a:close/>
                    <a:moveTo>
                      <a:pt x="24074" y="591"/>
                    </a:moveTo>
                    <a:cubicBezTo>
                      <a:pt x="24068" y="591"/>
                      <a:pt x="24061" y="592"/>
                      <a:pt x="24054" y="594"/>
                    </a:cubicBezTo>
                    <a:cubicBezTo>
                      <a:pt x="23014" y="996"/>
                      <a:pt x="22045" y="1516"/>
                      <a:pt x="21100" y="2083"/>
                    </a:cubicBezTo>
                    <a:cubicBezTo>
                      <a:pt x="20155" y="2626"/>
                      <a:pt x="19234" y="3217"/>
                      <a:pt x="18241" y="3737"/>
                    </a:cubicBezTo>
                    <a:cubicBezTo>
                      <a:pt x="17981" y="3878"/>
                      <a:pt x="17698" y="3996"/>
                      <a:pt x="17414" y="4138"/>
                    </a:cubicBezTo>
                    <a:cubicBezTo>
                      <a:pt x="17154" y="4327"/>
                      <a:pt x="16895" y="4469"/>
                      <a:pt x="16587" y="4563"/>
                    </a:cubicBezTo>
                    <a:cubicBezTo>
                      <a:pt x="16847" y="4493"/>
                      <a:pt x="17131" y="4422"/>
                      <a:pt x="17391" y="4304"/>
                    </a:cubicBezTo>
                    <a:cubicBezTo>
                      <a:pt x="17651" y="4209"/>
                      <a:pt x="17887" y="4091"/>
                      <a:pt x="18123" y="3973"/>
                    </a:cubicBezTo>
                    <a:cubicBezTo>
                      <a:pt x="18619" y="3737"/>
                      <a:pt x="19092" y="3477"/>
                      <a:pt x="19564" y="3193"/>
                    </a:cubicBezTo>
                    <a:cubicBezTo>
                      <a:pt x="20510" y="2673"/>
                      <a:pt x="21455" y="2083"/>
                      <a:pt x="22423" y="1539"/>
                    </a:cubicBezTo>
                    <a:cubicBezTo>
                      <a:pt x="22967" y="1256"/>
                      <a:pt x="23534" y="996"/>
                      <a:pt x="24125" y="736"/>
                    </a:cubicBezTo>
                    <a:cubicBezTo>
                      <a:pt x="24190" y="714"/>
                      <a:pt x="24155" y="591"/>
                      <a:pt x="24074" y="591"/>
                    </a:cubicBezTo>
                    <a:close/>
                    <a:moveTo>
                      <a:pt x="16587" y="4563"/>
                    </a:moveTo>
                    <a:cubicBezTo>
                      <a:pt x="16572" y="4563"/>
                      <a:pt x="16577" y="4574"/>
                      <a:pt x="16582" y="4574"/>
                    </a:cubicBezTo>
                    <a:cubicBezTo>
                      <a:pt x="16585" y="4574"/>
                      <a:pt x="16587" y="4571"/>
                      <a:pt x="16587" y="4563"/>
                    </a:cubicBezTo>
                    <a:close/>
                    <a:moveTo>
                      <a:pt x="25915" y="685"/>
                    </a:moveTo>
                    <a:cubicBezTo>
                      <a:pt x="25909" y="685"/>
                      <a:pt x="25903" y="686"/>
                      <a:pt x="25897" y="689"/>
                    </a:cubicBezTo>
                    <a:cubicBezTo>
                      <a:pt x="25306" y="901"/>
                      <a:pt x="24739" y="1161"/>
                      <a:pt x="24172" y="1421"/>
                    </a:cubicBezTo>
                    <a:lnTo>
                      <a:pt x="22494" y="2224"/>
                    </a:lnTo>
                    <a:cubicBezTo>
                      <a:pt x="21974" y="2484"/>
                      <a:pt x="21407" y="2768"/>
                      <a:pt x="20840" y="3028"/>
                    </a:cubicBezTo>
                    <a:cubicBezTo>
                      <a:pt x="20273" y="3288"/>
                      <a:pt x="19730" y="3524"/>
                      <a:pt x="19139" y="3784"/>
                    </a:cubicBezTo>
                    <a:cubicBezTo>
                      <a:pt x="18572" y="4020"/>
                      <a:pt x="17981" y="4256"/>
                      <a:pt x="17414" y="4469"/>
                    </a:cubicBezTo>
                    <a:cubicBezTo>
                      <a:pt x="17320" y="4493"/>
                      <a:pt x="17273" y="4540"/>
                      <a:pt x="17178" y="4563"/>
                    </a:cubicBezTo>
                    <a:cubicBezTo>
                      <a:pt x="17159" y="4563"/>
                      <a:pt x="17171" y="4594"/>
                      <a:pt x="17188" y="4594"/>
                    </a:cubicBezTo>
                    <a:cubicBezTo>
                      <a:pt x="17192" y="4594"/>
                      <a:pt x="17197" y="4592"/>
                      <a:pt x="17202" y="4587"/>
                    </a:cubicBezTo>
                    <a:cubicBezTo>
                      <a:pt x="17792" y="4422"/>
                      <a:pt x="18383" y="4209"/>
                      <a:pt x="18974" y="3973"/>
                    </a:cubicBezTo>
                    <a:cubicBezTo>
                      <a:pt x="19564" y="3737"/>
                      <a:pt x="20131" y="3500"/>
                      <a:pt x="20699" y="3264"/>
                    </a:cubicBezTo>
                    <a:lnTo>
                      <a:pt x="22376" y="2461"/>
                    </a:lnTo>
                    <a:lnTo>
                      <a:pt x="24054" y="1657"/>
                    </a:lnTo>
                    <a:cubicBezTo>
                      <a:pt x="24621" y="1397"/>
                      <a:pt x="25188" y="1161"/>
                      <a:pt x="25731" y="901"/>
                    </a:cubicBezTo>
                    <a:cubicBezTo>
                      <a:pt x="25802" y="878"/>
                      <a:pt x="25897" y="830"/>
                      <a:pt x="25944" y="807"/>
                    </a:cubicBezTo>
                    <a:cubicBezTo>
                      <a:pt x="26008" y="785"/>
                      <a:pt x="25975" y="685"/>
                      <a:pt x="25915" y="685"/>
                    </a:cubicBezTo>
                    <a:close/>
                    <a:moveTo>
                      <a:pt x="15850" y="0"/>
                    </a:moveTo>
                    <a:cubicBezTo>
                      <a:pt x="15844" y="0"/>
                      <a:pt x="15838" y="1"/>
                      <a:pt x="15831" y="3"/>
                    </a:cubicBezTo>
                    <a:cubicBezTo>
                      <a:pt x="14815" y="334"/>
                      <a:pt x="13870" y="830"/>
                      <a:pt x="12996" y="1421"/>
                    </a:cubicBezTo>
                    <a:cubicBezTo>
                      <a:pt x="12098" y="2012"/>
                      <a:pt x="11295" y="2721"/>
                      <a:pt x="10586" y="3477"/>
                    </a:cubicBezTo>
                    <a:cubicBezTo>
                      <a:pt x="10232" y="3949"/>
                      <a:pt x="9854" y="4374"/>
                      <a:pt x="9499" y="4847"/>
                    </a:cubicBezTo>
                    <a:cubicBezTo>
                      <a:pt x="10161" y="4067"/>
                      <a:pt x="10893" y="3288"/>
                      <a:pt x="11697" y="2602"/>
                    </a:cubicBezTo>
                    <a:cubicBezTo>
                      <a:pt x="12476" y="1917"/>
                      <a:pt x="13350" y="1327"/>
                      <a:pt x="14248" y="830"/>
                    </a:cubicBezTo>
                    <a:cubicBezTo>
                      <a:pt x="14792" y="570"/>
                      <a:pt x="15311" y="334"/>
                      <a:pt x="15879" y="122"/>
                    </a:cubicBezTo>
                    <a:cubicBezTo>
                      <a:pt x="15965" y="100"/>
                      <a:pt x="15914" y="0"/>
                      <a:pt x="15850" y="0"/>
                    </a:cubicBezTo>
                    <a:close/>
                    <a:moveTo>
                      <a:pt x="24295" y="2179"/>
                    </a:moveTo>
                    <a:cubicBezTo>
                      <a:pt x="24281" y="2179"/>
                      <a:pt x="24264" y="2185"/>
                      <a:pt x="24243" y="2201"/>
                    </a:cubicBezTo>
                    <a:cubicBezTo>
                      <a:pt x="23345" y="2602"/>
                      <a:pt x="22494" y="3028"/>
                      <a:pt x="21573" y="3406"/>
                    </a:cubicBezTo>
                    <a:cubicBezTo>
                      <a:pt x="20699" y="3784"/>
                      <a:pt x="19777" y="4138"/>
                      <a:pt x="18856" y="4422"/>
                    </a:cubicBezTo>
                    <a:cubicBezTo>
                      <a:pt x="18336" y="4563"/>
                      <a:pt x="17792" y="4705"/>
                      <a:pt x="17273" y="4823"/>
                    </a:cubicBezTo>
                    <a:cubicBezTo>
                      <a:pt x="17254" y="4823"/>
                      <a:pt x="17250" y="4854"/>
                      <a:pt x="17261" y="4854"/>
                    </a:cubicBezTo>
                    <a:cubicBezTo>
                      <a:pt x="17264" y="4854"/>
                      <a:pt x="17268" y="4852"/>
                      <a:pt x="17273" y="4847"/>
                    </a:cubicBezTo>
                    <a:cubicBezTo>
                      <a:pt x="18241" y="4705"/>
                      <a:pt x="19163" y="4445"/>
                      <a:pt x="20084" y="4115"/>
                    </a:cubicBezTo>
                    <a:cubicBezTo>
                      <a:pt x="21029" y="3784"/>
                      <a:pt x="21927" y="3382"/>
                      <a:pt x="22825" y="3004"/>
                    </a:cubicBezTo>
                    <a:cubicBezTo>
                      <a:pt x="23321" y="2768"/>
                      <a:pt x="23817" y="2508"/>
                      <a:pt x="24290" y="2295"/>
                    </a:cubicBezTo>
                    <a:cubicBezTo>
                      <a:pt x="24345" y="2258"/>
                      <a:pt x="24343" y="2179"/>
                      <a:pt x="24295" y="2179"/>
                    </a:cubicBezTo>
                    <a:close/>
                    <a:moveTo>
                      <a:pt x="16139" y="426"/>
                    </a:moveTo>
                    <a:cubicBezTo>
                      <a:pt x="16131" y="426"/>
                      <a:pt x="16123" y="427"/>
                      <a:pt x="16115" y="429"/>
                    </a:cubicBezTo>
                    <a:cubicBezTo>
                      <a:pt x="15122" y="783"/>
                      <a:pt x="14201" y="1279"/>
                      <a:pt x="13303" y="1870"/>
                    </a:cubicBezTo>
                    <a:cubicBezTo>
                      <a:pt x="12405" y="2461"/>
                      <a:pt x="11531" y="3146"/>
                      <a:pt x="10704" y="3878"/>
                    </a:cubicBezTo>
                    <a:lnTo>
                      <a:pt x="9287" y="5131"/>
                    </a:lnTo>
                    <a:cubicBezTo>
                      <a:pt x="9287" y="5147"/>
                      <a:pt x="9310" y="5164"/>
                      <a:pt x="9332" y="5164"/>
                    </a:cubicBezTo>
                    <a:cubicBezTo>
                      <a:pt x="9342" y="5164"/>
                      <a:pt x="9350" y="5161"/>
                      <a:pt x="9357" y="5154"/>
                    </a:cubicBezTo>
                    <a:cubicBezTo>
                      <a:pt x="10208" y="4445"/>
                      <a:pt x="11059" y="3713"/>
                      <a:pt x="11933" y="3028"/>
                    </a:cubicBezTo>
                    <a:cubicBezTo>
                      <a:pt x="12760" y="2366"/>
                      <a:pt x="13634" y="1775"/>
                      <a:pt x="14579" y="1279"/>
                    </a:cubicBezTo>
                    <a:cubicBezTo>
                      <a:pt x="15122" y="1019"/>
                      <a:pt x="15642" y="759"/>
                      <a:pt x="16186" y="547"/>
                    </a:cubicBezTo>
                    <a:cubicBezTo>
                      <a:pt x="16250" y="525"/>
                      <a:pt x="16217" y="426"/>
                      <a:pt x="16139" y="426"/>
                    </a:cubicBezTo>
                    <a:close/>
                    <a:moveTo>
                      <a:pt x="32961" y="3737"/>
                    </a:moveTo>
                    <a:cubicBezTo>
                      <a:pt x="32630" y="3784"/>
                      <a:pt x="32300" y="3878"/>
                      <a:pt x="31969" y="3949"/>
                    </a:cubicBezTo>
                    <a:cubicBezTo>
                      <a:pt x="31614" y="4020"/>
                      <a:pt x="31307" y="4115"/>
                      <a:pt x="30976" y="4185"/>
                    </a:cubicBezTo>
                    <a:lnTo>
                      <a:pt x="29015" y="4611"/>
                    </a:lnTo>
                    <a:cubicBezTo>
                      <a:pt x="28377" y="4776"/>
                      <a:pt x="27716" y="4918"/>
                      <a:pt x="27078" y="5036"/>
                    </a:cubicBezTo>
                    <a:cubicBezTo>
                      <a:pt x="26416" y="5154"/>
                      <a:pt x="25778" y="5272"/>
                      <a:pt x="25117" y="5367"/>
                    </a:cubicBezTo>
                    <a:cubicBezTo>
                      <a:pt x="24479" y="5438"/>
                      <a:pt x="23817" y="5556"/>
                      <a:pt x="23156" y="5627"/>
                    </a:cubicBezTo>
                    <a:cubicBezTo>
                      <a:pt x="23061" y="5627"/>
                      <a:pt x="22967" y="5650"/>
                      <a:pt x="22920" y="5650"/>
                    </a:cubicBezTo>
                    <a:cubicBezTo>
                      <a:pt x="22872" y="5650"/>
                      <a:pt x="22920" y="5674"/>
                      <a:pt x="22920" y="5674"/>
                    </a:cubicBezTo>
                    <a:cubicBezTo>
                      <a:pt x="23581" y="5650"/>
                      <a:pt x="24243" y="5603"/>
                      <a:pt x="24928" y="5509"/>
                    </a:cubicBezTo>
                    <a:cubicBezTo>
                      <a:pt x="25566" y="5414"/>
                      <a:pt x="26251" y="5320"/>
                      <a:pt x="26889" y="5201"/>
                    </a:cubicBezTo>
                    <a:cubicBezTo>
                      <a:pt x="27551" y="5083"/>
                      <a:pt x="28188" y="4965"/>
                      <a:pt x="28850" y="4823"/>
                    </a:cubicBezTo>
                    <a:lnTo>
                      <a:pt x="30787" y="4374"/>
                    </a:lnTo>
                    <a:cubicBezTo>
                      <a:pt x="31118" y="4280"/>
                      <a:pt x="31449" y="4233"/>
                      <a:pt x="31780" y="4138"/>
                    </a:cubicBezTo>
                    <a:cubicBezTo>
                      <a:pt x="32087" y="4044"/>
                      <a:pt x="32418" y="3996"/>
                      <a:pt x="32749" y="3902"/>
                    </a:cubicBezTo>
                    <a:cubicBezTo>
                      <a:pt x="32843" y="3878"/>
                      <a:pt x="32890" y="3855"/>
                      <a:pt x="32985" y="3855"/>
                    </a:cubicBezTo>
                    <a:cubicBezTo>
                      <a:pt x="33032" y="3807"/>
                      <a:pt x="33008" y="3737"/>
                      <a:pt x="32961" y="3737"/>
                    </a:cubicBezTo>
                    <a:close/>
                    <a:moveTo>
                      <a:pt x="32087" y="3308"/>
                    </a:moveTo>
                    <a:cubicBezTo>
                      <a:pt x="32080" y="3308"/>
                      <a:pt x="32072" y="3309"/>
                      <a:pt x="32063" y="3311"/>
                    </a:cubicBezTo>
                    <a:cubicBezTo>
                      <a:pt x="31378" y="3429"/>
                      <a:pt x="30740" y="3595"/>
                      <a:pt x="30055" y="3760"/>
                    </a:cubicBezTo>
                    <a:cubicBezTo>
                      <a:pt x="29417" y="3949"/>
                      <a:pt x="28732" y="4115"/>
                      <a:pt x="28070" y="4327"/>
                    </a:cubicBezTo>
                    <a:cubicBezTo>
                      <a:pt x="27432" y="4493"/>
                      <a:pt x="26747" y="4705"/>
                      <a:pt x="26109" y="4871"/>
                    </a:cubicBezTo>
                    <a:cubicBezTo>
                      <a:pt x="25448" y="5060"/>
                      <a:pt x="24762" y="5225"/>
                      <a:pt x="24077" y="5367"/>
                    </a:cubicBezTo>
                    <a:cubicBezTo>
                      <a:pt x="23463" y="5438"/>
                      <a:pt x="22801" y="5556"/>
                      <a:pt x="22116" y="5650"/>
                    </a:cubicBezTo>
                    <a:cubicBezTo>
                      <a:pt x="22022" y="5650"/>
                      <a:pt x="21927" y="5674"/>
                      <a:pt x="21833" y="5674"/>
                    </a:cubicBezTo>
                    <a:cubicBezTo>
                      <a:pt x="21809" y="5674"/>
                      <a:pt x="21833" y="5721"/>
                      <a:pt x="21833" y="5721"/>
                    </a:cubicBezTo>
                    <a:cubicBezTo>
                      <a:pt x="22518" y="5650"/>
                      <a:pt x="23203" y="5556"/>
                      <a:pt x="23888" y="5438"/>
                    </a:cubicBezTo>
                    <a:cubicBezTo>
                      <a:pt x="24573" y="5320"/>
                      <a:pt x="25211" y="5154"/>
                      <a:pt x="25897" y="5012"/>
                    </a:cubicBezTo>
                    <a:cubicBezTo>
                      <a:pt x="26535" y="4823"/>
                      <a:pt x="27220" y="4658"/>
                      <a:pt x="27881" y="4469"/>
                    </a:cubicBezTo>
                    <a:cubicBezTo>
                      <a:pt x="28519" y="4304"/>
                      <a:pt x="29204" y="4115"/>
                      <a:pt x="29842" y="3949"/>
                    </a:cubicBezTo>
                    <a:cubicBezTo>
                      <a:pt x="30504" y="3760"/>
                      <a:pt x="31189" y="3618"/>
                      <a:pt x="31827" y="3477"/>
                    </a:cubicBezTo>
                    <a:cubicBezTo>
                      <a:pt x="31922" y="3429"/>
                      <a:pt x="31992" y="3429"/>
                      <a:pt x="32087" y="3406"/>
                    </a:cubicBezTo>
                    <a:cubicBezTo>
                      <a:pt x="32151" y="3406"/>
                      <a:pt x="32157" y="3308"/>
                      <a:pt x="32087" y="3308"/>
                    </a:cubicBezTo>
                    <a:close/>
                    <a:moveTo>
                      <a:pt x="32212" y="5001"/>
                    </a:moveTo>
                    <a:cubicBezTo>
                      <a:pt x="32203" y="5001"/>
                      <a:pt x="32193" y="5005"/>
                      <a:pt x="32181" y="5012"/>
                    </a:cubicBezTo>
                    <a:cubicBezTo>
                      <a:pt x="31614" y="5131"/>
                      <a:pt x="31095" y="5272"/>
                      <a:pt x="30528" y="5367"/>
                    </a:cubicBezTo>
                    <a:cubicBezTo>
                      <a:pt x="29960" y="5438"/>
                      <a:pt x="29417" y="5532"/>
                      <a:pt x="28850" y="5603"/>
                    </a:cubicBezTo>
                    <a:cubicBezTo>
                      <a:pt x="27716" y="5721"/>
                      <a:pt x="26605" y="5768"/>
                      <a:pt x="25448" y="5792"/>
                    </a:cubicBezTo>
                    <a:cubicBezTo>
                      <a:pt x="24810" y="5792"/>
                      <a:pt x="24172" y="5839"/>
                      <a:pt x="23534" y="5839"/>
                    </a:cubicBezTo>
                    <a:cubicBezTo>
                      <a:pt x="23510" y="5839"/>
                      <a:pt x="23510" y="5863"/>
                      <a:pt x="23534" y="5863"/>
                    </a:cubicBezTo>
                    <a:cubicBezTo>
                      <a:pt x="24101" y="5887"/>
                      <a:pt x="24692" y="5910"/>
                      <a:pt x="25235" y="5910"/>
                    </a:cubicBezTo>
                    <a:cubicBezTo>
                      <a:pt x="25826" y="5887"/>
                      <a:pt x="26416" y="5887"/>
                      <a:pt x="26983" y="5863"/>
                    </a:cubicBezTo>
                    <a:cubicBezTo>
                      <a:pt x="28118" y="5816"/>
                      <a:pt x="29252" y="5721"/>
                      <a:pt x="30362" y="5532"/>
                    </a:cubicBezTo>
                    <a:cubicBezTo>
                      <a:pt x="30976" y="5414"/>
                      <a:pt x="31614" y="5296"/>
                      <a:pt x="32205" y="5131"/>
                    </a:cubicBezTo>
                    <a:cubicBezTo>
                      <a:pt x="32265" y="5091"/>
                      <a:pt x="32258" y="5001"/>
                      <a:pt x="32212" y="5001"/>
                    </a:cubicBezTo>
                    <a:close/>
                    <a:moveTo>
                      <a:pt x="33391" y="5080"/>
                    </a:moveTo>
                    <a:cubicBezTo>
                      <a:pt x="33383" y="5080"/>
                      <a:pt x="33373" y="5081"/>
                      <a:pt x="33363" y="5083"/>
                    </a:cubicBezTo>
                    <a:cubicBezTo>
                      <a:pt x="32914" y="5249"/>
                      <a:pt x="32441" y="5390"/>
                      <a:pt x="32016" y="5532"/>
                    </a:cubicBezTo>
                    <a:cubicBezTo>
                      <a:pt x="31544" y="5650"/>
                      <a:pt x="31071" y="5745"/>
                      <a:pt x="30622" y="5863"/>
                    </a:cubicBezTo>
                    <a:cubicBezTo>
                      <a:pt x="29677" y="6028"/>
                      <a:pt x="28732" y="6146"/>
                      <a:pt x="27787" y="6194"/>
                    </a:cubicBezTo>
                    <a:cubicBezTo>
                      <a:pt x="27243" y="6217"/>
                      <a:pt x="26724" y="6217"/>
                      <a:pt x="26156" y="6217"/>
                    </a:cubicBezTo>
                    <a:lnTo>
                      <a:pt x="26156" y="6241"/>
                    </a:lnTo>
                    <a:cubicBezTo>
                      <a:pt x="26629" y="6265"/>
                      <a:pt x="27125" y="6312"/>
                      <a:pt x="27598" y="6312"/>
                    </a:cubicBezTo>
                    <a:cubicBezTo>
                      <a:pt x="28070" y="6312"/>
                      <a:pt x="28543" y="6265"/>
                      <a:pt x="29063" y="6217"/>
                    </a:cubicBezTo>
                    <a:cubicBezTo>
                      <a:pt x="30008" y="6123"/>
                      <a:pt x="30976" y="5957"/>
                      <a:pt x="31898" y="5674"/>
                    </a:cubicBezTo>
                    <a:cubicBezTo>
                      <a:pt x="32418" y="5532"/>
                      <a:pt x="32914" y="5390"/>
                      <a:pt x="33434" y="5178"/>
                    </a:cubicBezTo>
                    <a:cubicBezTo>
                      <a:pt x="33476" y="5157"/>
                      <a:pt x="33462" y="5080"/>
                      <a:pt x="33391" y="5080"/>
                    </a:cubicBezTo>
                    <a:close/>
                    <a:moveTo>
                      <a:pt x="7256" y="2293"/>
                    </a:moveTo>
                    <a:cubicBezTo>
                      <a:pt x="7247" y="2293"/>
                      <a:pt x="7237" y="2300"/>
                      <a:pt x="7231" y="2319"/>
                    </a:cubicBezTo>
                    <a:cubicBezTo>
                      <a:pt x="6995" y="2555"/>
                      <a:pt x="6758" y="2815"/>
                      <a:pt x="6522" y="3075"/>
                    </a:cubicBezTo>
                    <a:cubicBezTo>
                      <a:pt x="6286" y="3358"/>
                      <a:pt x="6073" y="3618"/>
                      <a:pt x="5837" y="3878"/>
                    </a:cubicBezTo>
                    <a:cubicBezTo>
                      <a:pt x="5388" y="4422"/>
                      <a:pt x="4986" y="4965"/>
                      <a:pt x="4632" y="5556"/>
                    </a:cubicBezTo>
                    <a:cubicBezTo>
                      <a:pt x="4514" y="5721"/>
                      <a:pt x="4419" y="5887"/>
                      <a:pt x="4325" y="6076"/>
                    </a:cubicBezTo>
                    <a:cubicBezTo>
                      <a:pt x="4277" y="6146"/>
                      <a:pt x="4254" y="6241"/>
                      <a:pt x="4183" y="6312"/>
                    </a:cubicBezTo>
                    <a:cubicBezTo>
                      <a:pt x="4065" y="6383"/>
                      <a:pt x="4041" y="6477"/>
                      <a:pt x="4018" y="6595"/>
                    </a:cubicBezTo>
                    <a:cubicBezTo>
                      <a:pt x="4065" y="6548"/>
                      <a:pt x="4136" y="6454"/>
                      <a:pt x="4159" y="6383"/>
                    </a:cubicBezTo>
                    <a:cubicBezTo>
                      <a:pt x="4207" y="6336"/>
                      <a:pt x="4254" y="6241"/>
                      <a:pt x="4301" y="6194"/>
                    </a:cubicBezTo>
                    <a:cubicBezTo>
                      <a:pt x="4396" y="6028"/>
                      <a:pt x="4490" y="5887"/>
                      <a:pt x="4608" y="5745"/>
                    </a:cubicBezTo>
                    <a:cubicBezTo>
                      <a:pt x="4774" y="5438"/>
                      <a:pt x="4986" y="5178"/>
                      <a:pt x="5199" y="4894"/>
                    </a:cubicBezTo>
                    <a:cubicBezTo>
                      <a:pt x="5601" y="4327"/>
                      <a:pt x="6026" y="3784"/>
                      <a:pt x="6498" y="3264"/>
                    </a:cubicBezTo>
                    <a:lnTo>
                      <a:pt x="7278" y="2366"/>
                    </a:lnTo>
                    <a:cubicBezTo>
                      <a:pt x="7313" y="2349"/>
                      <a:pt x="7284" y="2293"/>
                      <a:pt x="7256" y="2293"/>
                    </a:cubicBezTo>
                    <a:close/>
                    <a:moveTo>
                      <a:pt x="8468" y="2253"/>
                    </a:moveTo>
                    <a:cubicBezTo>
                      <a:pt x="8455" y="2253"/>
                      <a:pt x="8443" y="2258"/>
                      <a:pt x="8436" y="2272"/>
                    </a:cubicBezTo>
                    <a:cubicBezTo>
                      <a:pt x="7940" y="2910"/>
                      <a:pt x="7444" y="3524"/>
                      <a:pt x="6924" y="4115"/>
                    </a:cubicBezTo>
                    <a:cubicBezTo>
                      <a:pt x="6428" y="4705"/>
                      <a:pt x="5931" y="5320"/>
                      <a:pt x="5388" y="5910"/>
                    </a:cubicBezTo>
                    <a:cubicBezTo>
                      <a:pt x="5104" y="6241"/>
                      <a:pt x="4797" y="6595"/>
                      <a:pt x="4514" y="6926"/>
                    </a:cubicBezTo>
                    <a:cubicBezTo>
                      <a:pt x="4514" y="6926"/>
                      <a:pt x="4514" y="6937"/>
                      <a:pt x="4521" y="6937"/>
                    </a:cubicBezTo>
                    <a:cubicBezTo>
                      <a:pt x="4524" y="6937"/>
                      <a:pt x="4530" y="6934"/>
                      <a:pt x="4537" y="6926"/>
                    </a:cubicBezTo>
                    <a:cubicBezTo>
                      <a:pt x="4797" y="6619"/>
                      <a:pt x="5104" y="6359"/>
                      <a:pt x="5364" y="6052"/>
                    </a:cubicBezTo>
                    <a:lnTo>
                      <a:pt x="6168" y="5178"/>
                    </a:lnTo>
                    <a:cubicBezTo>
                      <a:pt x="6687" y="4587"/>
                      <a:pt x="7207" y="3996"/>
                      <a:pt x="7703" y="3382"/>
                    </a:cubicBezTo>
                    <a:cubicBezTo>
                      <a:pt x="7987" y="3028"/>
                      <a:pt x="8271" y="2697"/>
                      <a:pt x="8530" y="2342"/>
                    </a:cubicBezTo>
                    <a:cubicBezTo>
                      <a:pt x="8547" y="2291"/>
                      <a:pt x="8503" y="2253"/>
                      <a:pt x="8468" y="2253"/>
                    </a:cubicBezTo>
                    <a:close/>
                    <a:moveTo>
                      <a:pt x="7130" y="3659"/>
                    </a:moveTo>
                    <a:cubicBezTo>
                      <a:pt x="7123" y="3659"/>
                      <a:pt x="7117" y="3661"/>
                      <a:pt x="7113" y="3666"/>
                    </a:cubicBezTo>
                    <a:cubicBezTo>
                      <a:pt x="6617" y="4138"/>
                      <a:pt x="6144" y="4682"/>
                      <a:pt x="5695" y="5178"/>
                    </a:cubicBezTo>
                    <a:cubicBezTo>
                      <a:pt x="5459" y="5438"/>
                      <a:pt x="5223" y="5721"/>
                      <a:pt x="5010" y="5981"/>
                    </a:cubicBezTo>
                    <a:cubicBezTo>
                      <a:pt x="4774" y="6241"/>
                      <a:pt x="4561" y="6477"/>
                      <a:pt x="4372" y="6737"/>
                    </a:cubicBezTo>
                    <a:cubicBezTo>
                      <a:pt x="4254" y="6903"/>
                      <a:pt x="4136" y="7044"/>
                      <a:pt x="4041" y="7186"/>
                    </a:cubicBezTo>
                    <a:cubicBezTo>
                      <a:pt x="3963" y="7303"/>
                      <a:pt x="3885" y="7453"/>
                      <a:pt x="3820" y="7595"/>
                    </a:cubicBezTo>
                    <a:lnTo>
                      <a:pt x="3820" y="7595"/>
                    </a:lnTo>
                    <a:cubicBezTo>
                      <a:pt x="3878" y="7489"/>
                      <a:pt x="3967" y="7392"/>
                      <a:pt x="4041" y="7281"/>
                    </a:cubicBezTo>
                    <a:cubicBezTo>
                      <a:pt x="4136" y="7139"/>
                      <a:pt x="4254" y="7021"/>
                      <a:pt x="4325" y="6903"/>
                    </a:cubicBezTo>
                    <a:cubicBezTo>
                      <a:pt x="4537" y="6619"/>
                      <a:pt x="4774" y="6383"/>
                      <a:pt x="4986" y="6123"/>
                    </a:cubicBezTo>
                    <a:cubicBezTo>
                      <a:pt x="5435" y="5627"/>
                      <a:pt x="5908" y="5083"/>
                      <a:pt x="6380" y="4587"/>
                    </a:cubicBezTo>
                    <a:cubicBezTo>
                      <a:pt x="6640" y="4280"/>
                      <a:pt x="6900" y="4020"/>
                      <a:pt x="7160" y="3737"/>
                    </a:cubicBezTo>
                    <a:cubicBezTo>
                      <a:pt x="7199" y="3698"/>
                      <a:pt x="7158" y="3659"/>
                      <a:pt x="7130" y="3659"/>
                    </a:cubicBezTo>
                    <a:close/>
                    <a:moveTo>
                      <a:pt x="3820" y="7595"/>
                    </a:moveTo>
                    <a:cubicBezTo>
                      <a:pt x="3805" y="7623"/>
                      <a:pt x="3791" y="7652"/>
                      <a:pt x="3781" y="7682"/>
                    </a:cubicBezTo>
                    <a:cubicBezTo>
                      <a:pt x="3794" y="7654"/>
                      <a:pt x="3807" y="7624"/>
                      <a:pt x="3820" y="7595"/>
                    </a:cubicBezTo>
                    <a:close/>
                    <a:moveTo>
                      <a:pt x="8126" y="8308"/>
                    </a:moveTo>
                    <a:cubicBezTo>
                      <a:pt x="7934" y="8308"/>
                      <a:pt x="7739" y="8320"/>
                      <a:pt x="7538" y="8344"/>
                    </a:cubicBezTo>
                    <a:cubicBezTo>
                      <a:pt x="7302" y="8367"/>
                      <a:pt x="7113" y="8367"/>
                      <a:pt x="6877" y="8391"/>
                    </a:cubicBezTo>
                    <a:lnTo>
                      <a:pt x="6877" y="8415"/>
                    </a:lnTo>
                    <a:cubicBezTo>
                      <a:pt x="7255" y="8391"/>
                      <a:pt x="7633" y="8391"/>
                      <a:pt x="8034" y="8391"/>
                    </a:cubicBezTo>
                    <a:cubicBezTo>
                      <a:pt x="8412" y="8391"/>
                      <a:pt x="8790" y="8415"/>
                      <a:pt x="9168" y="8509"/>
                    </a:cubicBezTo>
                    <a:cubicBezTo>
                      <a:pt x="9381" y="8556"/>
                      <a:pt x="9617" y="8604"/>
                      <a:pt x="9830" y="8675"/>
                    </a:cubicBezTo>
                    <a:cubicBezTo>
                      <a:pt x="9877" y="8675"/>
                      <a:pt x="9924" y="8604"/>
                      <a:pt x="9854" y="8580"/>
                    </a:cubicBezTo>
                    <a:cubicBezTo>
                      <a:pt x="9499" y="8462"/>
                      <a:pt x="9097" y="8367"/>
                      <a:pt x="8696" y="8344"/>
                    </a:cubicBezTo>
                    <a:cubicBezTo>
                      <a:pt x="8507" y="8320"/>
                      <a:pt x="8318" y="8308"/>
                      <a:pt x="8126" y="8308"/>
                    </a:cubicBezTo>
                    <a:close/>
                    <a:moveTo>
                      <a:pt x="8380" y="1526"/>
                    </a:moveTo>
                    <a:cubicBezTo>
                      <a:pt x="8368" y="1526"/>
                      <a:pt x="8355" y="1530"/>
                      <a:pt x="8341" y="1539"/>
                    </a:cubicBezTo>
                    <a:cubicBezTo>
                      <a:pt x="8152" y="1752"/>
                      <a:pt x="7940" y="1964"/>
                      <a:pt x="7727" y="2201"/>
                    </a:cubicBezTo>
                    <a:cubicBezTo>
                      <a:pt x="7514" y="2413"/>
                      <a:pt x="7325" y="2650"/>
                      <a:pt x="7136" y="2839"/>
                    </a:cubicBezTo>
                    <a:lnTo>
                      <a:pt x="5979" y="4185"/>
                    </a:lnTo>
                    <a:cubicBezTo>
                      <a:pt x="5246" y="5060"/>
                      <a:pt x="4537" y="6005"/>
                      <a:pt x="3947" y="7021"/>
                    </a:cubicBezTo>
                    <a:cubicBezTo>
                      <a:pt x="3781" y="7281"/>
                      <a:pt x="3616" y="7564"/>
                      <a:pt x="3474" y="7848"/>
                    </a:cubicBezTo>
                    <a:cubicBezTo>
                      <a:pt x="3332" y="8131"/>
                      <a:pt x="3214" y="8438"/>
                      <a:pt x="3096" y="8722"/>
                    </a:cubicBezTo>
                    <a:cubicBezTo>
                      <a:pt x="3214" y="8486"/>
                      <a:pt x="3332" y="8226"/>
                      <a:pt x="3474" y="7966"/>
                    </a:cubicBezTo>
                    <a:cubicBezTo>
                      <a:pt x="3616" y="7682"/>
                      <a:pt x="3734" y="7446"/>
                      <a:pt x="3899" y="7210"/>
                    </a:cubicBezTo>
                    <a:cubicBezTo>
                      <a:pt x="4183" y="6714"/>
                      <a:pt x="4514" y="6241"/>
                      <a:pt x="4868" y="5768"/>
                    </a:cubicBezTo>
                    <a:cubicBezTo>
                      <a:pt x="5553" y="4823"/>
                      <a:pt x="6309" y="3949"/>
                      <a:pt x="7113" y="3075"/>
                    </a:cubicBezTo>
                    <a:cubicBezTo>
                      <a:pt x="7325" y="2839"/>
                      <a:pt x="7562" y="2602"/>
                      <a:pt x="7798" y="2342"/>
                    </a:cubicBezTo>
                    <a:cubicBezTo>
                      <a:pt x="8034" y="2106"/>
                      <a:pt x="8223" y="1870"/>
                      <a:pt x="8436" y="1610"/>
                    </a:cubicBezTo>
                    <a:cubicBezTo>
                      <a:pt x="8455" y="1591"/>
                      <a:pt x="8428" y="1526"/>
                      <a:pt x="8380" y="1526"/>
                    </a:cubicBezTo>
                    <a:close/>
                    <a:moveTo>
                      <a:pt x="38892" y="7753"/>
                    </a:moveTo>
                    <a:cubicBezTo>
                      <a:pt x="38301" y="7777"/>
                      <a:pt x="37687" y="7800"/>
                      <a:pt x="37096" y="7895"/>
                    </a:cubicBezTo>
                    <a:cubicBezTo>
                      <a:pt x="36505" y="7966"/>
                      <a:pt x="35915" y="8037"/>
                      <a:pt x="35324" y="8108"/>
                    </a:cubicBezTo>
                    <a:cubicBezTo>
                      <a:pt x="34143" y="8249"/>
                      <a:pt x="32914" y="8438"/>
                      <a:pt x="31733" y="8556"/>
                    </a:cubicBezTo>
                    <a:cubicBezTo>
                      <a:pt x="31425" y="8580"/>
                      <a:pt x="31095" y="8604"/>
                      <a:pt x="30740" y="8627"/>
                    </a:cubicBezTo>
                    <a:cubicBezTo>
                      <a:pt x="30386" y="8675"/>
                      <a:pt x="30055" y="8698"/>
                      <a:pt x="29701" y="8698"/>
                    </a:cubicBezTo>
                    <a:cubicBezTo>
                      <a:pt x="29677" y="8698"/>
                      <a:pt x="29677" y="8722"/>
                      <a:pt x="29701" y="8722"/>
                    </a:cubicBezTo>
                    <a:lnTo>
                      <a:pt x="30622" y="8722"/>
                    </a:lnTo>
                    <a:cubicBezTo>
                      <a:pt x="30906" y="8722"/>
                      <a:pt x="31213" y="8698"/>
                      <a:pt x="31496" y="8698"/>
                    </a:cubicBezTo>
                    <a:cubicBezTo>
                      <a:pt x="32087" y="8675"/>
                      <a:pt x="32725" y="8604"/>
                      <a:pt x="33316" y="8509"/>
                    </a:cubicBezTo>
                    <a:cubicBezTo>
                      <a:pt x="34521" y="8367"/>
                      <a:pt x="35702" y="8178"/>
                      <a:pt x="36907" y="8084"/>
                    </a:cubicBezTo>
                    <a:cubicBezTo>
                      <a:pt x="37592" y="7989"/>
                      <a:pt x="38277" y="7919"/>
                      <a:pt x="38915" y="7871"/>
                    </a:cubicBezTo>
                    <a:cubicBezTo>
                      <a:pt x="39010" y="7871"/>
                      <a:pt x="38986" y="7753"/>
                      <a:pt x="38892" y="7753"/>
                    </a:cubicBezTo>
                    <a:close/>
                    <a:moveTo>
                      <a:pt x="7744" y="8522"/>
                    </a:moveTo>
                    <a:cubicBezTo>
                      <a:pt x="7661" y="8522"/>
                      <a:pt x="7577" y="8525"/>
                      <a:pt x="7491" y="8533"/>
                    </a:cubicBezTo>
                    <a:cubicBezTo>
                      <a:pt x="6995" y="8580"/>
                      <a:pt x="6522" y="8604"/>
                      <a:pt x="6050" y="8722"/>
                    </a:cubicBezTo>
                    <a:cubicBezTo>
                      <a:pt x="5766" y="8769"/>
                      <a:pt x="5506" y="8864"/>
                      <a:pt x="5270" y="8935"/>
                    </a:cubicBezTo>
                    <a:cubicBezTo>
                      <a:pt x="5742" y="8816"/>
                      <a:pt x="6215" y="8722"/>
                      <a:pt x="6687" y="8698"/>
                    </a:cubicBezTo>
                    <a:cubicBezTo>
                      <a:pt x="7160" y="8675"/>
                      <a:pt x="7633" y="8675"/>
                      <a:pt x="8152" y="8675"/>
                    </a:cubicBezTo>
                    <a:cubicBezTo>
                      <a:pt x="8412" y="8675"/>
                      <a:pt x="8696" y="8698"/>
                      <a:pt x="8979" y="8722"/>
                    </a:cubicBezTo>
                    <a:cubicBezTo>
                      <a:pt x="9027" y="8722"/>
                      <a:pt x="9027" y="8675"/>
                      <a:pt x="8979" y="8627"/>
                    </a:cubicBezTo>
                    <a:cubicBezTo>
                      <a:pt x="8743" y="8580"/>
                      <a:pt x="8460" y="8580"/>
                      <a:pt x="8223" y="8533"/>
                    </a:cubicBezTo>
                    <a:cubicBezTo>
                      <a:pt x="8066" y="8533"/>
                      <a:pt x="7908" y="8522"/>
                      <a:pt x="7744" y="8522"/>
                    </a:cubicBezTo>
                    <a:close/>
                    <a:moveTo>
                      <a:pt x="12311" y="6950"/>
                    </a:moveTo>
                    <a:cubicBezTo>
                      <a:pt x="12311" y="6950"/>
                      <a:pt x="12287" y="6950"/>
                      <a:pt x="12311" y="6973"/>
                    </a:cubicBezTo>
                    <a:cubicBezTo>
                      <a:pt x="12972" y="7186"/>
                      <a:pt x="13658" y="7422"/>
                      <a:pt x="14319" y="7659"/>
                    </a:cubicBezTo>
                    <a:cubicBezTo>
                      <a:pt x="14957" y="7919"/>
                      <a:pt x="15619" y="8202"/>
                      <a:pt x="16257" y="8486"/>
                    </a:cubicBezTo>
                    <a:cubicBezTo>
                      <a:pt x="16611" y="8675"/>
                      <a:pt x="16965" y="8864"/>
                      <a:pt x="17296" y="9053"/>
                    </a:cubicBezTo>
                    <a:cubicBezTo>
                      <a:pt x="17301" y="9055"/>
                      <a:pt x="17307" y="9056"/>
                      <a:pt x="17313" y="9056"/>
                    </a:cubicBezTo>
                    <a:cubicBezTo>
                      <a:pt x="17362" y="9056"/>
                      <a:pt x="17433" y="8979"/>
                      <a:pt x="17391" y="8958"/>
                    </a:cubicBezTo>
                    <a:cubicBezTo>
                      <a:pt x="16776" y="8580"/>
                      <a:pt x="16115" y="8273"/>
                      <a:pt x="15477" y="8013"/>
                    </a:cubicBezTo>
                    <a:cubicBezTo>
                      <a:pt x="14815" y="7753"/>
                      <a:pt x="14130" y="7517"/>
                      <a:pt x="13469" y="7304"/>
                    </a:cubicBezTo>
                    <a:lnTo>
                      <a:pt x="12311" y="6950"/>
                    </a:lnTo>
                    <a:close/>
                    <a:moveTo>
                      <a:pt x="40144" y="7659"/>
                    </a:moveTo>
                    <a:cubicBezTo>
                      <a:pt x="39553" y="7777"/>
                      <a:pt x="38963" y="7895"/>
                      <a:pt x="38372" y="8037"/>
                    </a:cubicBezTo>
                    <a:cubicBezTo>
                      <a:pt x="37828" y="8202"/>
                      <a:pt x="37238" y="8320"/>
                      <a:pt x="36623" y="8415"/>
                    </a:cubicBezTo>
                    <a:cubicBezTo>
                      <a:pt x="36033" y="8533"/>
                      <a:pt x="35395" y="8627"/>
                      <a:pt x="34804" y="8722"/>
                    </a:cubicBezTo>
                    <a:cubicBezTo>
                      <a:pt x="34213" y="8816"/>
                      <a:pt x="33599" y="8864"/>
                      <a:pt x="33008" y="8935"/>
                    </a:cubicBezTo>
                    <a:cubicBezTo>
                      <a:pt x="32394" y="8982"/>
                      <a:pt x="31803" y="9005"/>
                      <a:pt x="31189" y="9053"/>
                    </a:cubicBezTo>
                    <a:lnTo>
                      <a:pt x="30953" y="9053"/>
                    </a:lnTo>
                    <a:cubicBezTo>
                      <a:pt x="31117" y="9059"/>
                      <a:pt x="31280" y="9062"/>
                      <a:pt x="31442" y="9062"/>
                    </a:cubicBezTo>
                    <a:cubicBezTo>
                      <a:pt x="31884" y="9062"/>
                      <a:pt x="32316" y="9040"/>
                      <a:pt x="32749" y="9005"/>
                    </a:cubicBezTo>
                    <a:cubicBezTo>
                      <a:pt x="33363" y="8982"/>
                      <a:pt x="33954" y="8935"/>
                      <a:pt x="34568" y="8864"/>
                    </a:cubicBezTo>
                    <a:cubicBezTo>
                      <a:pt x="35182" y="8816"/>
                      <a:pt x="35773" y="8722"/>
                      <a:pt x="36364" y="8604"/>
                    </a:cubicBezTo>
                    <a:cubicBezTo>
                      <a:pt x="36954" y="8486"/>
                      <a:pt x="37592" y="8391"/>
                      <a:pt x="38183" y="8249"/>
                    </a:cubicBezTo>
                    <a:cubicBezTo>
                      <a:pt x="38774" y="8131"/>
                      <a:pt x="39388" y="8013"/>
                      <a:pt x="39979" y="7871"/>
                    </a:cubicBezTo>
                    <a:cubicBezTo>
                      <a:pt x="40026" y="7824"/>
                      <a:pt x="40120" y="7824"/>
                      <a:pt x="40191" y="7800"/>
                    </a:cubicBezTo>
                    <a:cubicBezTo>
                      <a:pt x="40262" y="7777"/>
                      <a:pt x="40238" y="7659"/>
                      <a:pt x="40144" y="7659"/>
                    </a:cubicBezTo>
                    <a:close/>
                    <a:moveTo>
                      <a:pt x="40191" y="8108"/>
                    </a:moveTo>
                    <a:cubicBezTo>
                      <a:pt x="39341" y="8320"/>
                      <a:pt x="38514" y="8509"/>
                      <a:pt x="37639" y="8698"/>
                    </a:cubicBezTo>
                    <a:cubicBezTo>
                      <a:pt x="36812" y="8864"/>
                      <a:pt x="35962" y="9053"/>
                      <a:pt x="35111" y="9147"/>
                    </a:cubicBezTo>
                    <a:cubicBezTo>
                      <a:pt x="34639" y="9194"/>
                      <a:pt x="34143" y="9265"/>
                      <a:pt x="33670" y="9289"/>
                    </a:cubicBezTo>
                    <a:lnTo>
                      <a:pt x="33670" y="9313"/>
                    </a:lnTo>
                    <a:cubicBezTo>
                      <a:pt x="34095" y="9313"/>
                      <a:pt x="34521" y="9289"/>
                      <a:pt x="34970" y="9265"/>
                    </a:cubicBezTo>
                    <a:cubicBezTo>
                      <a:pt x="35395" y="9218"/>
                      <a:pt x="35820" y="9171"/>
                      <a:pt x="36269" y="9076"/>
                    </a:cubicBezTo>
                    <a:cubicBezTo>
                      <a:pt x="37120" y="8935"/>
                      <a:pt x="37970" y="8745"/>
                      <a:pt x="38797" y="8556"/>
                    </a:cubicBezTo>
                    <a:lnTo>
                      <a:pt x="40215" y="8202"/>
                    </a:lnTo>
                    <a:cubicBezTo>
                      <a:pt x="40223" y="8204"/>
                      <a:pt x="40231" y="8205"/>
                      <a:pt x="40238" y="8205"/>
                    </a:cubicBezTo>
                    <a:cubicBezTo>
                      <a:pt x="40304" y="8205"/>
                      <a:pt x="40277" y="8108"/>
                      <a:pt x="40191" y="8108"/>
                    </a:cubicBezTo>
                    <a:close/>
                    <a:moveTo>
                      <a:pt x="9948" y="6619"/>
                    </a:moveTo>
                    <a:cubicBezTo>
                      <a:pt x="9924" y="6619"/>
                      <a:pt x="9924" y="6666"/>
                      <a:pt x="9948" y="6666"/>
                    </a:cubicBezTo>
                    <a:cubicBezTo>
                      <a:pt x="10066" y="6714"/>
                      <a:pt x="10184" y="6737"/>
                      <a:pt x="10302" y="6784"/>
                    </a:cubicBezTo>
                    <a:lnTo>
                      <a:pt x="10657" y="6855"/>
                    </a:lnTo>
                    <a:lnTo>
                      <a:pt x="11366" y="7044"/>
                    </a:lnTo>
                    <a:cubicBezTo>
                      <a:pt x="11838" y="7162"/>
                      <a:pt x="12311" y="7304"/>
                      <a:pt x="12783" y="7493"/>
                    </a:cubicBezTo>
                    <a:cubicBezTo>
                      <a:pt x="13728" y="7800"/>
                      <a:pt x="14650" y="8155"/>
                      <a:pt x="15524" y="8604"/>
                    </a:cubicBezTo>
                    <a:cubicBezTo>
                      <a:pt x="16020" y="8840"/>
                      <a:pt x="16540" y="9100"/>
                      <a:pt x="17013" y="9383"/>
                    </a:cubicBezTo>
                    <a:cubicBezTo>
                      <a:pt x="17018" y="9386"/>
                      <a:pt x="17023" y="9387"/>
                      <a:pt x="17029" y="9387"/>
                    </a:cubicBezTo>
                    <a:cubicBezTo>
                      <a:pt x="17074" y="9387"/>
                      <a:pt x="17123" y="9310"/>
                      <a:pt x="17060" y="9289"/>
                    </a:cubicBezTo>
                    <a:cubicBezTo>
                      <a:pt x="16658" y="9029"/>
                      <a:pt x="16209" y="8816"/>
                      <a:pt x="15737" y="8580"/>
                    </a:cubicBezTo>
                    <a:cubicBezTo>
                      <a:pt x="15288" y="8367"/>
                      <a:pt x="14839" y="8155"/>
                      <a:pt x="14366" y="7966"/>
                    </a:cubicBezTo>
                    <a:cubicBezTo>
                      <a:pt x="13469" y="7564"/>
                      <a:pt x="12523" y="7257"/>
                      <a:pt x="11531" y="6973"/>
                    </a:cubicBezTo>
                    <a:cubicBezTo>
                      <a:pt x="11295" y="6926"/>
                      <a:pt x="11035" y="6855"/>
                      <a:pt x="10775" y="6784"/>
                    </a:cubicBezTo>
                    <a:cubicBezTo>
                      <a:pt x="10633" y="6737"/>
                      <a:pt x="10515" y="6714"/>
                      <a:pt x="10350" y="6690"/>
                    </a:cubicBezTo>
                    <a:cubicBezTo>
                      <a:pt x="10208" y="6643"/>
                      <a:pt x="10090" y="6619"/>
                      <a:pt x="9948" y="6619"/>
                    </a:cubicBezTo>
                    <a:close/>
                    <a:moveTo>
                      <a:pt x="7727" y="8793"/>
                    </a:moveTo>
                    <a:cubicBezTo>
                      <a:pt x="7373" y="8793"/>
                      <a:pt x="7018" y="8816"/>
                      <a:pt x="6664" y="8864"/>
                    </a:cubicBezTo>
                    <a:cubicBezTo>
                      <a:pt x="6262" y="8911"/>
                      <a:pt x="5861" y="8982"/>
                      <a:pt x="5482" y="9076"/>
                    </a:cubicBezTo>
                    <a:cubicBezTo>
                      <a:pt x="6168" y="8958"/>
                      <a:pt x="6900" y="8887"/>
                      <a:pt x="7585" y="8887"/>
                    </a:cubicBezTo>
                    <a:cubicBezTo>
                      <a:pt x="8294" y="8887"/>
                      <a:pt x="8979" y="8982"/>
                      <a:pt x="9665" y="9100"/>
                    </a:cubicBezTo>
                    <a:cubicBezTo>
                      <a:pt x="10066" y="9194"/>
                      <a:pt x="10444" y="9289"/>
                      <a:pt x="10822" y="9407"/>
                    </a:cubicBezTo>
                    <a:cubicBezTo>
                      <a:pt x="10830" y="9410"/>
                      <a:pt x="10837" y="9411"/>
                      <a:pt x="10844" y="9411"/>
                    </a:cubicBezTo>
                    <a:cubicBezTo>
                      <a:pt x="10897" y="9411"/>
                      <a:pt x="10909" y="9334"/>
                      <a:pt x="10846" y="9313"/>
                    </a:cubicBezTo>
                    <a:cubicBezTo>
                      <a:pt x="10562" y="9194"/>
                      <a:pt x="10208" y="9100"/>
                      <a:pt x="9854" y="9053"/>
                    </a:cubicBezTo>
                    <a:lnTo>
                      <a:pt x="8790" y="8864"/>
                    </a:lnTo>
                    <a:cubicBezTo>
                      <a:pt x="8436" y="8816"/>
                      <a:pt x="8082" y="8793"/>
                      <a:pt x="7727" y="8793"/>
                    </a:cubicBezTo>
                    <a:close/>
                    <a:moveTo>
                      <a:pt x="40180" y="8837"/>
                    </a:moveTo>
                    <a:cubicBezTo>
                      <a:pt x="40176" y="8837"/>
                      <a:pt x="40172" y="8838"/>
                      <a:pt x="40168" y="8840"/>
                    </a:cubicBezTo>
                    <a:cubicBezTo>
                      <a:pt x="39600" y="8982"/>
                      <a:pt x="39057" y="9100"/>
                      <a:pt x="38514" y="9218"/>
                    </a:cubicBezTo>
                    <a:cubicBezTo>
                      <a:pt x="37947" y="9336"/>
                      <a:pt x="37380" y="9407"/>
                      <a:pt x="36812" y="9454"/>
                    </a:cubicBezTo>
                    <a:cubicBezTo>
                      <a:pt x="36269" y="9525"/>
                      <a:pt x="35702" y="9549"/>
                      <a:pt x="35135" y="9572"/>
                    </a:cubicBezTo>
                    <a:cubicBezTo>
                      <a:pt x="34959" y="9587"/>
                      <a:pt x="34785" y="9593"/>
                      <a:pt x="34613" y="9593"/>
                    </a:cubicBezTo>
                    <a:cubicBezTo>
                      <a:pt x="34229" y="9593"/>
                      <a:pt x="33849" y="9565"/>
                      <a:pt x="33457" y="9549"/>
                    </a:cubicBezTo>
                    <a:cubicBezTo>
                      <a:pt x="32890" y="9525"/>
                      <a:pt x="32323" y="9454"/>
                      <a:pt x="31780" y="9407"/>
                    </a:cubicBezTo>
                    <a:cubicBezTo>
                      <a:pt x="31709" y="9407"/>
                      <a:pt x="31614" y="9360"/>
                      <a:pt x="31567" y="9360"/>
                    </a:cubicBezTo>
                    <a:lnTo>
                      <a:pt x="31567" y="9407"/>
                    </a:lnTo>
                    <a:cubicBezTo>
                      <a:pt x="31827" y="9454"/>
                      <a:pt x="32134" y="9525"/>
                      <a:pt x="32394" y="9549"/>
                    </a:cubicBezTo>
                    <a:cubicBezTo>
                      <a:pt x="32678" y="9572"/>
                      <a:pt x="32961" y="9596"/>
                      <a:pt x="33245" y="9643"/>
                    </a:cubicBezTo>
                    <a:cubicBezTo>
                      <a:pt x="33812" y="9691"/>
                      <a:pt x="34379" y="9691"/>
                      <a:pt x="34970" y="9691"/>
                    </a:cubicBezTo>
                    <a:cubicBezTo>
                      <a:pt x="35513" y="9691"/>
                      <a:pt x="36104" y="9667"/>
                      <a:pt x="36671" y="9596"/>
                    </a:cubicBezTo>
                    <a:cubicBezTo>
                      <a:pt x="37214" y="9549"/>
                      <a:pt x="37758" y="9502"/>
                      <a:pt x="38325" y="9407"/>
                    </a:cubicBezTo>
                    <a:cubicBezTo>
                      <a:pt x="38892" y="9313"/>
                      <a:pt x="39459" y="9194"/>
                      <a:pt x="39979" y="9005"/>
                    </a:cubicBezTo>
                    <a:cubicBezTo>
                      <a:pt x="40049" y="8982"/>
                      <a:pt x="40120" y="8982"/>
                      <a:pt x="40191" y="8958"/>
                    </a:cubicBezTo>
                    <a:cubicBezTo>
                      <a:pt x="40234" y="8937"/>
                      <a:pt x="40218" y="8837"/>
                      <a:pt x="40180" y="8837"/>
                    </a:cubicBezTo>
                    <a:close/>
                    <a:moveTo>
                      <a:pt x="12098" y="8108"/>
                    </a:moveTo>
                    <a:cubicBezTo>
                      <a:pt x="12098" y="8108"/>
                      <a:pt x="12075" y="8108"/>
                      <a:pt x="12098" y="8131"/>
                    </a:cubicBezTo>
                    <a:cubicBezTo>
                      <a:pt x="12571" y="8391"/>
                      <a:pt x="13067" y="8675"/>
                      <a:pt x="13587" y="8911"/>
                    </a:cubicBezTo>
                    <a:cubicBezTo>
                      <a:pt x="14059" y="9100"/>
                      <a:pt x="14579" y="9289"/>
                      <a:pt x="15075" y="9502"/>
                    </a:cubicBezTo>
                    <a:cubicBezTo>
                      <a:pt x="15382" y="9572"/>
                      <a:pt x="15666" y="9691"/>
                      <a:pt x="15997" y="9761"/>
                    </a:cubicBezTo>
                    <a:cubicBezTo>
                      <a:pt x="16068" y="9761"/>
                      <a:pt x="16091" y="9691"/>
                      <a:pt x="16020" y="9667"/>
                    </a:cubicBezTo>
                    <a:cubicBezTo>
                      <a:pt x="15501" y="9478"/>
                      <a:pt x="14957" y="9313"/>
                      <a:pt x="14461" y="9124"/>
                    </a:cubicBezTo>
                    <a:cubicBezTo>
                      <a:pt x="13941" y="8935"/>
                      <a:pt x="13421" y="8722"/>
                      <a:pt x="12925" y="8486"/>
                    </a:cubicBezTo>
                    <a:cubicBezTo>
                      <a:pt x="12642" y="8367"/>
                      <a:pt x="12358" y="8226"/>
                      <a:pt x="12098" y="8108"/>
                    </a:cubicBezTo>
                    <a:close/>
                    <a:moveTo>
                      <a:pt x="7018" y="9124"/>
                    </a:moveTo>
                    <a:cubicBezTo>
                      <a:pt x="6711" y="9124"/>
                      <a:pt x="6428" y="9124"/>
                      <a:pt x="6097" y="9171"/>
                    </a:cubicBezTo>
                    <a:cubicBezTo>
                      <a:pt x="6242" y="9158"/>
                      <a:pt x="6386" y="9152"/>
                      <a:pt x="6529" y="9152"/>
                    </a:cubicBezTo>
                    <a:cubicBezTo>
                      <a:pt x="6920" y="9152"/>
                      <a:pt x="7306" y="9196"/>
                      <a:pt x="7703" y="9265"/>
                    </a:cubicBezTo>
                    <a:cubicBezTo>
                      <a:pt x="8223" y="9313"/>
                      <a:pt x="8767" y="9431"/>
                      <a:pt x="9263" y="9549"/>
                    </a:cubicBezTo>
                    <a:cubicBezTo>
                      <a:pt x="9570" y="9596"/>
                      <a:pt x="9854" y="9691"/>
                      <a:pt x="10161" y="9761"/>
                    </a:cubicBezTo>
                    <a:cubicBezTo>
                      <a:pt x="10174" y="9766"/>
                      <a:pt x="10186" y="9768"/>
                      <a:pt x="10197" y="9768"/>
                    </a:cubicBezTo>
                    <a:cubicBezTo>
                      <a:pt x="10245" y="9768"/>
                      <a:pt x="10266" y="9729"/>
                      <a:pt x="10208" y="9691"/>
                    </a:cubicBezTo>
                    <a:cubicBezTo>
                      <a:pt x="9948" y="9596"/>
                      <a:pt x="9688" y="9549"/>
                      <a:pt x="9405" y="9502"/>
                    </a:cubicBezTo>
                    <a:lnTo>
                      <a:pt x="8625" y="9313"/>
                    </a:lnTo>
                    <a:cubicBezTo>
                      <a:pt x="8082" y="9218"/>
                      <a:pt x="7562" y="9124"/>
                      <a:pt x="7018" y="9124"/>
                    </a:cubicBezTo>
                    <a:close/>
                    <a:moveTo>
                      <a:pt x="2526" y="5906"/>
                    </a:moveTo>
                    <a:cubicBezTo>
                      <a:pt x="2519" y="5906"/>
                      <a:pt x="2512" y="5907"/>
                      <a:pt x="2505" y="5910"/>
                    </a:cubicBezTo>
                    <a:cubicBezTo>
                      <a:pt x="2057" y="6359"/>
                      <a:pt x="1773" y="6903"/>
                      <a:pt x="1466" y="7422"/>
                    </a:cubicBezTo>
                    <a:cubicBezTo>
                      <a:pt x="1182" y="7919"/>
                      <a:pt x="899" y="8462"/>
                      <a:pt x="710" y="9005"/>
                    </a:cubicBezTo>
                    <a:cubicBezTo>
                      <a:pt x="592" y="9336"/>
                      <a:pt x="473" y="9667"/>
                      <a:pt x="403" y="9998"/>
                    </a:cubicBezTo>
                    <a:lnTo>
                      <a:pt x="403" y="9998"/>
                    </a:lnTo>
                    <a:cubicBezTo>
                      <a:pt x="615" y="9431"/>
                      <a:pt x="852" y="8911"/>
                      <a:pt x="1111" y="8367"/>
                    </a:cubicBezTo>
                    <a:cubicBezTo>
                      <a:pt x="1371" y="7824"/>
                      <a:pt x="1678" y="7328"/>
                      <a:pt x="1962" y="6832"/>
                    </a:cubicBezTo>
                    <a:cubicBezTo>
                      <a:pt x="2151" y="6548"/>
                      <a:pt x="2364" y="6265"/>
                      <a:pt x="2600" y="6005"/>
                    </a:cubicBezTo>
                    <a:cubicBezTo>
                      <a:pt x="2620" y="5964"/>
                      <a:pt x="2570" y="5906"/>
                      <a:pt x="2526" y="5906"/>
                    </a:cubicBezTo>
                    <a:close/>
                    <a:moveTo>
                      <a:pt x="9121" y="6737"/>
                    </a:moveTo>
                    <a:cubicBezTo>
                      <a:pt x="9168" y="6784"/>
                      <a:pt x="9239" y="6808"/>
                      <a:pt x="9334" y="6808"/>
                    </a:cubicBezTo>
                    <a:cubicBezTo>
                      <a:pt x="9381" y="6832"/>
                      <a:pt x="9476" y="6855"/>
                      <a:pt x="9523" y="6855"/>
                    </a:cubicBezTo>
                    <a:cubicBezTo>
                      <a:pt x="9688" y="6903"/>
                      <a:pt x="9806" y="6950"/>
                      <a:pt x="9948" y="6973"/>
                    </a:cubicBezTo>
                    <a:lnTo>
                      <a:pt x="10751" y="7233"/>
                    </a:lnTo>
                    <a:cubicBezTo>
                      <a:pt x="11271" y="7422"/>
                      <a:pt x="11815" y="7588"/>
                      <a:pt x="12334" y="7800"/>
                    </a:cubicBezTo>
                    <a:cubicBezTo>
                      <a:pt x="13398" y="8226"/>
                      <a:pt x="14437" y="8651"/>
                      <a:pt x="15477" y="9194"/>
                    </a:cubicBezTo>
                    <a:cubicBezTo>
                      <a:pt x="16020" y="9478"/>
                      <a:pt x="16587" y="9809"/>
                      <a:pt x="17154" y="10116"/>
                    </a:cubicBezTo>
                    <a:cubicBezTo>
                      <a:pt x="17160" y="10118"/>
                      <a:pt x="17165" y="10120"/>
                      <a:pt x="17170" y="10120"/>
                    </a:cubicBezTo>
                    <a:cubicBezTo>
                      <a:pt x="17211" y="10120"/>
                      <a:pt x="17244" y="10042"/>
                      <a:pt x="17202" y="10021"/>
                    </a:cubicBezTo>
                    <a:cubicBezTo>
                      <a:pt x="16729" y="9738"/>
                      <a:pt x="16233" y="9454"/>
                      <a:pt x="15737" y="9194"/>
                    </a:cubicBezTo>
                    <a:cubicBezTo>
                      <a:pt x="15241" y="8935"/>
                      <a:pt x="14697" y="8698"/>
                      <a:pt x="14201" y="8462"/>
                    </a:cubicBezTo>
                    <a:cubicBezTo>
                      <a:pt x="13161" y="7989"/>
                      <a:pt x="12075" y="7564"/>
                      <a:pt x="10988" y="7210"/>
                    </a:cubicBezTo>
                    <a:cubicBezTo>
                      <a:pt x="10681" y="7139"/>
                      <a:pt x="10350" y="7044"/>
                      <a:pt x="10066" y="6950"/>
                    </a:cubicBezTo>
                    <a:cubicBezTo>
                      <a:pt x="9924" y="6926"/>
                      <a:pt x="9759" y="6855"/>
                      <a:pt x="9594" y="6832"/>
                    </a:cubicBezTo>
                    <a:cubicBezTo>
                      <a:pt x="9499" y="6808"/>
                      <a:pt x="9452" y="6808"/>
                      <a:pt x="9357" y="6784"/>
                    </a:cubicBezTo>
                    <a:cubicBezTo>
                      <a:pt x="9263" y="6737"/>
                      <a:pt x="9216" y="6737"/>
                      <a:pt x="9121" y="6737"/>
                    </a:cubicBezTo>
                    <a:close/>
                    <a:moveTo>
                      <a:pt x="9806" y="7210"/>
                    </a:moveTo>
                    <a:cubicBezTo>
                      <a:pt x="9806" y="7210"/>
                      <a:pt x="9759" y="7210"/>
                      <a:pt x="9806" y="7257"/>
                    </a:cubicBezTo>
                    <a:cubicBezTo>
                      <a:pt x="10681" y="7800"/>
                      <a:pt x="11578" y="8344"/>
                      <a:pt x="12523" y="8816"/>
                    </a:cubicBezTo>
                    <a:cubicBezTo>
                      <a:pt x="12972" y="9053"/>
                      <a:pt x="13469" y="9289"/>
                      <a:pt x="13965" y="9502"/>
                    </a:cubicBezTo>
                    <a:cubicBezTo>
                      <a:pt x="14437" y="9691"/>
                      <a:pt x="14933" y="9880"/>
                      <a:pt x="15430" y="10021"/>
                    </a:cubicBezTo>
                    <a:cubicBezTo>
                      <a:pt x="15997" y="10210"/>
                      <a:pt x="16564" y="10376"/>
                      <a:pt x="17154" y="10518"/>
                    </a:cubicBezTo>
                    <a:cubicBezTo>
                      <a:pt x="17202" y="10518"/>
                      <a:pt x="17249" y="10470"/>
                      <a:pt x="17178" y="10447"/>
                    </a:cubicBezTo>
                    <a:cubicBezTo>
                      <a:pt x="16658" y="10258"/>
                      <a:pt x="16138" y="10116"/>
                      <a:pt x="15642" y="9974"/>
                    </a:cubicBezTo>
                    <a:cubicBezTo>
                      <a:pt x="15146" y="9809"/>
                      <a:pt x="14626" y="9643"/>
                      <a:pt x="14154" y="9431"/>
                    </a:cubicBezTo>
                    <a:cubicBezTo>
                      <a:pt x="13185" y="9053"/>
                      <a:pt x="12240" y="8580"/>
                      <a:pt x="11342" y="8084"/>
                    </a:cubicBezTo>
                    <a:cubicBezTo>
                      <a:pt x="10822" y="7777"/>
                      <a:pt x="10302" y="7517"/>
                      <a:pt x="9806" y="7210"/>
                    </a:cubicBezTo>
                    <a:close/>
                    <a:moveTo>
                      <a:pt x="2053" y="8182"/>
                    </a:moveTo>
                    <a:cubicBezTo>
                      <a:pt x="2039" y="8182"/>
                      <a:pt x="2023" y="8188"/>
                      <a:pt x="2009" y="8202"/>
                    </a:cubicBezTo>
                    <a:cubicBezTo>
                      <a:pt x="1726" y="8556"/>
                      <a:pt x="1537" y="8911"/>
                      <a:pt x="1324" y="9289"/>
                    </a:cubicBezTo>
                    <a:cubicBezTo>
                      <a:pt x="1111" y="9667"/>
                      <a:pt x="946" y="10045"/>
                      <a:pt x="781" y="10447"/>
                    </a:cubicBezTo>
                    <a:cubicBezTo>
                      <a:pt x="710" y="10683"/>
                      <a:pt x="639" y="10919"/>
                      <a:pt x="544" y="11108"/>
                    </a:cubicBezTo>
                    <a:cubicBezTo>
                      <a:pt x="544" y="11108"/>
                      <a:pt x="544" y="11129"/>
                      <a:pt x="558" y="11129"/>
                    </a:cubicBezTo>
                    <a:cubicBezTo>
                      <a:pt x="565" y="11129"/>
                      <a:pt x="576" y="11124"/>
                      <a:pt x="592" y="11108"/>
                    </a:cubicBezTo>
                    <a:cubicBezTo>
                      <a:pt x="875" y="10329"/>
                      <a:pt x="1253" y="9549"/>
                      <a:pt x="1702" y="8816"/>
                    </a:cubicBezTo>
                    <a:cubicBezTo>
                      <a:pt x="1820" y="8675"/>
                      <a:pt x="1938" y="8462"/>
                      <a:pt x="2080" y="8249"/>
                    </a:cubicBezTo>
                    <a:cubicBezTo>
                      <a:pt x="2114" y="8216"/>
                      <a:pt x="2088" y="8182"/>
                      <a:pt x="2053" y="8182"/>
                    </a:cubicBezTo>
                    <a:close/>
                    <a:moveTo>
                      <a:pt x="6008" y="10768"/>
                    </a:moveTo>
                    <a:cubicBezTo>
                      <a:pt x="5870" y="10768"/>
                      <a:pt x="5734" y="10771"/>
                      <a:pt x="5601" y="10777"/>
                    </a:cubicBezTo>
                    <a:cubicBezTo>
                      <a:pt x="5104" y="10825"/>
                      <a:pt x="4632" y="10943"/>
                      <a:pt x="4159" y="11085"/>
                    </a:cubicBezTo>
                    <a:cubicBezTo>
                      <a:pt x="3899" y="11179"/>
                      <a:pt x="3616" y="11274"/>
                      <a:pt x="3380" y="11368"/>
                    </a:cubicBezTo>
                    <a:cubicBezTo>
                      <a:pt x="3356" y="11368"/>
                      <a:pt x="3380" y="11415"/>
                      <a:pt x="3427" y="11415"/>
                    </a:cubicBezTo>
                    <a:cubicBezTo>
                      <a:pt x="3852" y="11226"/>
                      <a:pt x="4325" y="11108"/>
                      <a:pt x="4845" y="11037"/>
                    </a:cubicBezTo>
                    <a:cubicBezTo>
                      <a:pt x="5293" y="10943"/>
                      <a:pt x="5813" y="10919"/>
                      <a:pt x="6309" y="10919"/>
                    </a:cubicBezTo>
                    <a:cubicBezTo>
                      <a:pt x="6617" y="10919"/>
                      <a:pt x="6877" y="10943"/>
                      <a:pt x="7160" y="10943"/>
                    </a:cubicBezTo>
                    <a:cubicBezTo>
                      <a:pt x="7207" y="10943"/>
                      <a:pt x="7207" y="10825"/>
                      <a:pt x="7136" y="10825"/>
                    </a:cubicBezTo>
                    <a:cubicBezTo>
                      <a:pt x="6773" y="10790"/>
                      <a:pt x="6385" y="10768"/>
                      <a:pt x="6008" y="10768"/>
                    </a:cubicBezTo>
                    <a:close/>
                    <a:moveTo>
                      <a:pt x="61856" y="8331"/>
                    </a:moveTo>
                    <a:cubicBezTo>
                      <a:pt x="61837" y="8331"/>
                      <a:pt x="61819" y="8341"/>
                      <a:pt x="61810" y="8367"/>
                    </a:cubicBezTo>
                    <a:cubicBezTo>
                      <a:pt x="61621" y="8745"/>
                      <a:pt x="61479" y="9124"/>
                      <a:pt x="61361" y="9549"/>
                    </a:cubicBezTo>
                    <a:cubicBezTo>
                      <a:pt x="61267" y="9903"/>
                      <a:pt x="61172" y="10329"/>
                      <a:pt x="61101" y="10730"/>
                    </a:cubicBezTo>
                    <a:lnTo>
                      <a:pt x="61007" y="11439"/>
                    </a:lnTo>
                    <a:cubicBezTo>
                      <a:pt x="61007" y="11451"/>
                      <a:pt x="61013" y="11457"/>
                      <a:pt x="61019" y="11457"/>
                    </a:cubicBezTo>
                    <a:cubicBezTo>
                      <a:pt x="61025" y="11457"/>
                      <a:pt x="61031" y="11451"/>
                      <a:pt x="61031" y="11439"/>
                    </a:cubicBezTo>
                    <a:cubicBezTo>
                      <a:pt x="61196" y="10612"/>
                      <a:pt x="61385" y="9809"/>
                      <a:pt x="61668" y="9053"/>
                    </a:cubicBezTo>
                    <a:cubicBezTo>
                      <a:pt x="61739" y="8840"/>
                      <a:pt x="61834" y="8604"/>
                      <a:pt x="61905" y="8391"/>
                    </a:cubicBezTo>
                    <a:cubicBezTo>
                      <a:pt x="61920" y="8361"/>
                      <a:pt x="61887" y="8331"/>
                      <a:pt x="61856" y="8331"/>
                    </a:cubicBezTo>
                    <a:close/>
                    <a:moveTo>
                      <a:pt x="61594" y="8594"/>
                    </a:moveTo>
                    <a:cubicBezTo>
                      <a:pt x="61588" y="8594"/>
                      <a:pt x="61581" y="8597"/>
                      <a:pt x="61574" y="8604"/>
                    </a:cubicBezTo>
                    <a:cubicBezTo>
                      <a:pt x="61361" y="8958"/>
                      <a:pt x="61243" y="9313"/>
                      <a:pt x="61125" y="9691"/>
                    </a:cubicBezTo>
                    <a:cubicBezTo>
                      <a:pt x="61031" y="10069"/>
                      <a:pt x="60936" y="10470"/>
                      <a:pt x="60912" y="10848"/>
                    </a:cubicBezTo>
                    <a:cubicBezTo>
                      <a:pt x="60912" y="11085"/>
                      <a:pt x="60889" y="11321"/>
                      <a:pt x="60889" y="11534"/>
                    </a:cubicBezTo>
                    <a:cubicBezTo>
                      <a:pt x="60936" y="11132"/>
                      <a:pt x="61007" y="10754"/>
                      <a:pt x="61101" y="10376"/>
                    </a:cubicBezTo>
                    <a:cubicBezTo>
                      <a:pt x="61172" y="9998"/>
                      <a:pt x="61267" y="9596"/>
                      <a:pt x="61385" y="9265"/>
                    </a:cubicBezTo>
                    <a:cubicBezTo>
                      <a:pt x="61479" y="9053"/>
                      <a:pt x="61527" y="8840"/>
                      <a:pt x="61621" y="8627"/>
                    </a:cubicBezTo>
                    <a:cubicBezTo>
                      <a:pt x="61621" y="8611"/>
                      <a:pt x="61609" y="8594"/>
                      <a:pt x="61594" y="8594"/>
                    </a:cubicBezTo>
                    <a:close/>
                    <a:moveTo>
                      <a:pt x="60889" y="11534"/>
                    </a:moveTo>
                    <a:cubicBezTo>
                      <a:pt x="60877" y="11545"/>
                      <a:pt x="60877" y="11551"/>
                      <a:pt x="60880" y="11551"/>
                    </a:cubicBezTo>
                    <a:cubicBezTo>
                      <a:pt x="60883" y="11551"/>
                      <a:pt x="60889" y="11545"/>
                      <a:pt x="60889" y="11534"/>
                    </a:cubicBezTo>
                    <a:close/>
                    <a:moveTo>
                      <a:pt x="1356" y="6813"/>
                    </a:moveTo>
                    <a:cubicBezTo>
                      <a:pt x="1343" y="6813"/>
                      <a:pt x="1331" y="6818"/>
                      <a:pt x="1324" y="6832"/>
                    </a:cubicBezTo>
                    <a:cubicBezTo>
                      <a:pt x="946" y="7399"/>
                      <a:pt x="639" y="7989"/>
                      <a:pt x="426" y="8604"/>
                    </a:cubicBezTo>
                    <a:cubicBezTo>
                      <a:pt x="190" y="9218"/>
                      <a:pt x="72" y="9880"/>
                      <a:pt x="25" y="10518"/>
                    </a:cubicBezTo>
                    <a:cubicBezTo>
                      <a:pt x="1" y="10919"/>
                      <a:pt x="1" y="11274"/>
                      <a:pt x="25" y="11652"/>
                    </a:cubicBezTo>
                    <a:cubicBezTo>
                      <a:pt x="25" y="11321"/>
                      <a:pt x="48" y="10990"/>
                      <a:pt x="72" y="10683"/>
                    </a:cubicBezTo>
                    <a:cubicBezTo>
                      <a:pt x="95" y="10352"/>
                      <a:pt x="166" y="10021"/>
                      <a:pt x="237" y="9691"/>
                    </a:cubicBezTo>
                    <a:cubicBezTo>
                      <a:pt x="379" y="9076"/>
                      <a:pt x="592" y="8462"/>
                      <a:pt x="875" y="7871"/>
                    </a:cubicBezTo>
                    <a:cubicBezTo>
                      <a:pt x="1017" y="7541"/>
                      <a:pt x="1230" y="7210"/>
                      <a:pt x="1419" y="6903"/>
                    </a:cubicBezTo>
                    <a:cubicBezTo>
                      <a:pt x="1436" y="6851"/>
                      <a:pt x="1391" y="6813"/>
                      <a:pt x="1356" y="6813"/>
                    </a:cubicBezTo>
                    <a:close/>
                    <a:moveTo>
                      <a:pt x="32394" y="11793"/>
                    </a:moveTo>
                    <a:lnTo>
                      <a:pt x="32394" y="11793"/>
                    </a:lnTo>
                    <a:cubicBezTo>
                      <a:pt x="32420" y="11826"/>
                      <a:pt x="32446" y="11860"/>
                      <a:pt x="32473" y="11893"/>
                    </a:cubicBezTo>
                    <a:lnTo>
                      <a:pt x="32473" y="11893"/>
                    </a:lnTo>
                    <a:cubicBezTo>
                      <a:pt x="32447" y="11858"/>
                      <a:pt x="32421" y="11825"/>
                      <a:pt x="32394" y="11793"/>
                    </a:cubicBezTo>
                    <a:close/>
                    <a:moveTo>
                      <a:pt x="2540" y="6292"/>
                    </a:moveTo>
                    <a:cubicBezTo>
                      <a:pt x="2525" y="6292"/>
                      <a:pt x="2512" y="6298"/>
                      <a:pt x="2505" y="6312"/>
                    </a:cubicBezTo>
                    <a:cubicBezTo>
                      <a:pt x="2387" y="6477"/>
                      <a:pt x="2269" y="6643"/>
                      <a:pt x="2175" y="6808"/>
                    </a:cubicBezTo>
                    <a:cubicBezTo>
                      <a:pt x="2057" y="6973"/>
                      <a:pt x="1962" y="7162"/>
                      <a:pt x="1891" y="7328"/>
                    </a:cubicBezTo>
                    <a:cubicBezTo>
                      <a:pt x="1678" y="7682"/>
                      <a:pt x="1489" y="8037"/>
                      <a:pt x="1324" y="8415"/>
                    </a:cubicBezTo>
                    <a:cubicBezTo>
                      <a:pt x="970" y="9171"/>
                      <a:pt x="662" y="9903"/>
                      <a:pt x="497" y="10707"/>
                    </a:cubicBezTo>
                    <a:cubicBezTo>
                      <a:pt x="379" y="11132"/>
                      <a:pt x="308" y="11581"/>
                      <a:pt x="261" y="12030"/>
                    </a:cubicBezTo>
                    <a:lnTo>
                      <a:pt x="284" y="12030"/>
                    </a:lnTo>
                    <a:cubicBezTo>
                      <a:pt x="403" y="11226"/>
                      <a:pt x="615" y="10470"/>
                      <a:pt x="899" y="9691"/>
                    </a:cubicBezTo>
                    <a:cubicBezTo>
                      <a:pt x="1135" y="8982"/>
                      <a:pt x="1489" y="8249"/>
                      <a:pt x="1891" y="7541"/>
                    </a:cubicBezTo>
                    <a:cubicBezTo>
                      <a:pt x="2009" y="7328"/>
                      <a:pt x="2127" y="7162"/>
                      <a:pt x="2246" y="6950"/>
                    </a:cubicBezTo>
                    <a:cubicBezTo>
                      <a:pt x="2364" y="6737"/>
                      <a:pt x="2482" y="6572"/>
                      <a:pt x="2600" y="6359"/>
                    </a:cubicBezTo>
                    <a:cubicBezTo>
                      <a:pt x="2617" y="6326"/>
                      <a:pt x="2574" y="6292"/>
                      <a:pt x="2540" y="6292"/>
                    </a:cubicBezTo>
                    <a:close/>
                    <a:moveTo>
                      <a:pt x="6277" y="11079"/>
                    </a:moveTo>
                    <a:cubicBezTo>
                      <a:pt x="6138" y="11079"/>
                      <a:pt x="5990" y="11085"/>
                      <a:pt x="5837" y="11085"/>
                    </a:cubicBezTo>
                    <a:cubicBezTo>
                      <a:pt x="5577" y="11085"/>
                      <a:pt x="5270" y="11132"/>
                      <a:pt x="5010" y="11179"/>
                    </a:cubicBezTo>
                    <a:cubicBezTo>
                      <a:pt x="4419" y="11297"/>
                      <a:pt x="3852" y="11463"/>
                      <a:pt x="3309" y="11675"/>
                    </a:cubicBezTo>
                    <a:cubicBezTo>
                      <a:pt x="2978" y="11793"/>
                      <a:pt x="2647" y="11935"/>
                      <a:pt x="2316" y="12053"/>
                    </a:cubicBezTo>
                    <a:cubicBezTo>
                      <a:pt x="3427" y="11675"/>
                      <a:pt x="4537" y="11274"/>
                      <a:pt x="5719" y="11203"/>
                    </a:cubicBezTo>
                    <a:lnTo>
                      <a:pt x="6191" y="11203"/>
                    </a:lnTo>
                    <a:cubicBezTo>
                      <a:pt x="6333" y="11203"/>
                      <a:pt x="6522" y="11226"/>
                      <a:pt x="6664" y="11226"/>
                    </a:cubicBezTo>
                    <a:cubicBezTo>
                      <a:pt x="6758" y="11226"/>
                      <a:pt x="6758" y="11155"/>
                      <a:pt x="6664" y="11108"/>
                    </a:cubicBezTo>
                    <a:cubicBezTo>
                      <a:pt x="6546" y="11085"/>
                      <a:pt x="6416" y="11079"/>
                      <a:pt x="6277" y="11079"/>
                    </a:cubicBezTo>
                    <a:close/>
                    <a:moveTo>
                      <a:pt x="61999" y="8645"/>
                    </a:moveTo>
                    <a:cubicBezTo>
                      <a:pt x="61976" y="8645"/>
                      <a:pt x="61952" y="8663"/>
                      <a:pt x="61952" y="8698"/>
                    </a:cubicBezTo>
                    <a:cubicBezTo>
                      <a:pt x="61810" y="9076"/>
                      <a:pt x="61716" y="9525"/>
                      <a:pt x="61621" y="9998"/>
                    </a:cubicBezTo>
                    <a:cubicBezTo>
                      <a:pt x="61503" y="10447"/>
                      <a:pt x="61361" y="10872"/>
                      <a:pt x="61172" y="11321"/>
                    </a:cubicBezTo>
                    <a:cubicBezTo>
                      <a:pt x="61125" y="11439"/>
                      <a:pt x="61101" y="11557"/>
                      <a:pt x="61031" y="11675"/>
                    </a:cubicBezTo>
                    <a:cubicBezTo>
                      <a:pt x="61007" y="11723"/>
                      <a:pt x="60983" y="11793"/>
                      <a:pt x="60983" y="11864"/>
                    </a:cubicBezTo>
                    <a:cubicBezTo>
                      <a:pt x="60936" y="11912"/>
                      <a:pt x="60936" y="11959"/>
                      <a:pt x="60912" y="12053"/>
                    </a:cubicBezTo>
                    <a:cubicBezTo>
                      <a:pt x="60912" y="12053"/>
                      <a:pt x="60912" y="12074"/>
                      <a:pt x="60926" y="12074"/>
                    </a:cubicBezTo>
                    <a:cubicBezTo>
                      <a:pt x="60933" y="12074"/>
                      <a:pt x="60944" y="12069"/>
                      <a:pt x="60960" y="12053"/>
                    </a:cubicBezTo>
                    <a:cubicBezTo>
                      <a:pt x="60983" y="12006"/>
                      <a:pt x="61007" y="11935"/>
                      <a:pt x="61031" y="11912"/>
                    </a:cubicBezTo>
                    <a:cubicBezTo>
                      <a:pt x="61078" y="11864"/>
                      <a:pt x="61101" y="11817"/>
                      <a:pt x="61125" y="11770"/>
                    </a:cubicBezTo>
                    <a:cubicBezTo>
                      <a:pt x="61196" y="11652"/>
                      <a:pt x="61243" y="11557"/>
                      <a:pt x="61267" y="11439"/>
                    </a:cubicBezTo>
                    <a:cubicBezTo>
                      <a:pt x="61361" y="11226"/>
                      <a:pt x="61456" y="10990"/>
                      <a:pt x="61550" y="10777"/>
                    </a:cubicBezTo>
                    <a:cubicBezTo>
                      <a:pt x="61692" y="10352"/>
                      <a:pt x="61810" y="9903"/>
                      <a:pt x="61905" y="9454"/>
                    </a:cubicBezTo>
                    <a:cubicBezTo>
                      <a:pt x="61952" y="9194"/>
                      <a:pt x="61976" y="8958"/>
                      <a:pt x="62047" y="8698"/>
                    </a:cubicBezTo>
                    <a:cubicBezTo>
                      <a:pt x="62047" y="8663"/>
                      <a:pt x="62023" y="8645"/>
                      <a:pt x="61999" y="8645"/>
                    </a:cubicBezTo>
                    <a:close/>
                    <a:moveTo>
                      <a:pt x="7758" y="11738"/>
                    </a:moveTo>
                    <a:cubicBezTo>
                      <a:pt x="7749" y="11738"/>
                      <a:pt x="7739" y="11740"/>
                      <a:pt x="7727" y="11746"/>
                    </a:cubicBezTo>
                    <a:cubicBezTo>
                      <a:pt x="7231" y="11864"/>
                      <a:pt x="6735" y="11912"/>
                      <a:pt x="6215" y="11982"/>
                    </a:cubicBezTo>
                    <a:cubicBezTo>
                      <a:pt x="5719" y="12030"/>
                      <a:pt x="5199" y="12030"/>
                      <a:pt x="4679" y="12101"/>
                    </a:cubicBezTo>
                    <a:cubicBezTo>
                      <a:pt x="4396" y="12124"/>
                      <a:pt x="4136" y="12148"/>
                      <a:pt x="3829" y="12219"/>
                    </a:cubicBezTo>
                    <a:cubicBezTo>
                      <a:pt x="3805" y="12219"/>
                      <a:pt x="3829" y="12242"/>
                      <a:pt x="3829" y="12242"/>
                    </a:cubicBezTo>
                    <a:cubicBezTo>
                      <a:pt x="4325" y="12171"/>
                      <a:pt x="4868" y="12171"/>
                      <a:pt x="5364" y="12148"/>
                    </a:cubicBezTo>
                    <a:cubicBezTo>
                      <a:pt x="5861" y="12124"/>
                      <a:pt x="6404" y="12101"/>
                      <a:pt x="6900" y="12030"/>
                    </a:cubicBezTo>
                    <a:cubicBezTo>
                      <a:pt x="7207" y="12006"/>
                      <a:pt x="7467" y="11935"/>
                      <a:pt x="7751" y="11864"/>
                    </a:cubicBezTo>
                    <a:cubicBezTo>
                      <a:pt x="7813" y="11864"/>
                      <a:pt x="7820" y="11738"/>
                      <a:pt x="7758" y="11738"/>
                    </a:cubicBezTo>
                    <a:close/>
                    <a:moveTo>
                      <a:pt x="46599" y="10183"/>
                    </a:moveTo>
                    <a:cubicBezTo>
                      <a:pt x="46590" y="10183"/>
                      <a:pt x="46581" y="10184"/>
                      <a:pt x="46571" y="10187"/>
                    </a:cubicBezTo>
                    <a:cubicBezTo>
                      <a:pt x="45673" y="10470"/>
                      <a:pt x="44799" y="10730"/>
                      <a:pt x="43948" y="11037"/>
                    </a:cubicBezTo>
                    <a:cubicBezTo>
                      <a:pt x="43050" y="11297"/>
                      <a:pt x="42200" y="11581"/>
                      <a:pt x="41302" y="11888"/>
                    </a:cubicBezTo>
                    <a:cubicBezTo>
                      <a:pt x="40805" y="12030"/>
                      <a:pt x="40309" y="12219"/>
                      <a:pt x="39837" y="12384"/>
                    </a:cubicBezTo>
                    <a:cubicBezTo>
                      <a:pt x="40286" y="12266"/>
                      <a:pt x="40711" y="12148"/>
                      <a:pt x="41160" y="12006"/>
                    </a:cubicBezTo>
                    <a:cubicBezTo>
                      <a:pt x="41609" y="11888"/>
                      <a:pt x="42058" y="11746"/>
                      <a:pt x="42483" y="11581"/>
                    </a:cubicBezTo>
                    <a:cubicBezTo>
                      <a:pt x="43381" y="11321"/>
                      <a:pt x="44255" y="11061"/>
                      <a:pt x="45153" y="10754"/>
                    </a:cubicBezTo>
                    <a:cubicBezTo>
                      <a:pt x="45649" y="10612"/>
                      <a:pt x="46145" y="10447"/>
                      <a:pt x="46618" y="10281"/>
                    </a:cubicBezTo>
                    <a:cubicBezTo>
                      <a:pt x="46681" y="10260"/>
                      <a:pt x="46669" y="10183"/>
                      <a:pt x="46599" y="10183"/>
                    </a:cubicBezTo>
                    <a:close/>
                    <a:moveTo>
                      <a:pt x="46643" y="10703"/>
                    </a:moveTo>
                    <a:cubicBezTo>
                      <a:pt x="46635" y="10703"/>
                      <a:pt x="46626" y="10704"/>
                      <a:pt x="46618" y="10707"/>
                    </a:cubicBezTo>
                    <a:cubicBezTo>
                      <a:pt x="46027" y="10943"/>
                      <a:pt x="45413" y="11179"/>
                      <a:pt x="44799" y="11368"/>
                    </a:cubicBezTo>
                    <a:cubicBezTo>
                      <a:pt x="44184" y="11581"/>
                      <a:pt x="43546" y="11793"/>
                      <a:pt x="42908" y="11959"/>
                    </a:cubicBezTo>
                    <a:cubicBezTo>
                      <a:pt x="42318" y="12148"/>
                      <a:pt x="41703" y="12290"/>
                      <a:pt x="41065" y="12408"/>
                    </a:cubicBezTo>
                    <a:cubicBezTo>
                      <a:pt x="40475" y="12526"/>
                      <a:pt x="39884" y="12620"/>
                      <a:pt x="39270" y="12644"/>
                    </a:cubicBezTo>
                    <a:cubicBezTo>
                      <a:pt x="38895" y="12689"/>
                      <a:pt x="38511" y="12705"/>
                      <a:pt x="38130" y="12705"/>
                    </a:cubicBezTo>
                    <a:cubicBezTo>
                      <a:pt x="37910" y="12705"/>
                      <a:pt x="37690" y="12700"/>
                      <a:pt x="37474" y="12691"/>
                    </a:cubicBezTo>
                    <a:lnTo>
                      <a:pt x="37238" y="12691"/>
                    </a:lnTo>
                    <a:cubicBezTo>
                      <a:pt x="37214" y="12691"/>
                      <a:pt x="37214" y="12715"/>
                      <a:pt x="37238" y="12715"/>
                    </a:cubicBezTo>
                    <a:cubicBezTo>
                      <a:pt x="37521" y="12739"/>
                      <a:pt x="37828" y="12762"/>
                      <a:pt x="38159" y="12809"/>
                    </a:cubicBezTo>
                    <a:lnTo>
                      <a:pt x="39057" y="12809"/>
                    </a:lnTo>
                    <a:cubicBezTo>
                      <a:pt x="39695" y="12762"/>
                      <a:pt x="40286" y="12715"/>
                      <a:pt x="40876" y="12597"/>
                    </a:cubicBezTo>
                    <a:cubicBezTo>
                      <a:pt x="41491" y="12479"/>
                      <a:pt x="42105" y="12360"/>
                      <a:pt x="42696" y="12171"/>
                    </a:cubicBezTo>
                    <a:cubicBezTo>
                      <a:pt x="43334" y="12006"/>
                      <a:pt x="43972" y="11793"/>
                      <a:pt x="44586" y="11581"/>
                    </a:cubicBezTo>
                    <a:cubicBezTo>
                      <a:pt x="45200" y="11392"/>
                      <a:pt x="45814" y="11155"/>
                      <a:pt x="46452" y="10919"/>
                    </a:cubicBezTo>
                    <a:cubicBezTo>
                      <a:pt x="46547" y="10872"/>
                      <a:pt x="46594" y="10848"/>
                      <a:pt x="46689" y="10825"/>
                    </a:cubicBezTo>
                    <a:cubicBezTo>
                      <a:pt x="46775" y="10803"/>
                      <a:pt x="46724" y="10703"/>
                      <a:pt x="46643" y="10703"/>
                    </a:cubicBezTo>
                    <a:close/>
                    <a:moveTo>
                      <a:pt x="7798" y="11321"/>
                    </a:moveTo>
                    <a:cubicBezTo>
                      <a:pt x="7349" y="11345"/>
                      <a:pt x="6877" y="11368"/>
                      <a:pt x="6428" y="11439"/>
                    </a:cubicBezTo>
                    <a:cubicBezTo>
                      <a:pt x="5979" y="11486"/>
                      <a:pt x="5506" y="11557"/>
                      <a:pt x="5081" y="11628"/>
                    </a:cubicBezTo>
                    <a:cubicBezTo>
                      <a:pt x="4254" y="11770"/>
                      <a:pt x="3380" y="11935"/>
                      <a:pt x="2600" y="12242"/>
                    </a:cubicBezTo>
                    <a:cubicBezTo>
                      <a:pt x="2151" y="12384"/>
                      <a:pt x="1726" y="12597"/>
                      <a:pt x="1324" y="12833"/>
                    </a:cubicBezTo>
                    <a:cubicBezTo>
                      <a:pt x="2057" y="12479"/>
                      <a:pt x="2860" y="12219"/>
                      <a:pt x="3687" y="12030"/>
                    </a:cubicBezTo>
                    <a:cubicBezTo>
                      <a:pt x="4537" y="11817"/>
                      <a:pt x="5388" y="11699"/>
                      <a:pt x="6286" y="11628"/>
                    </a:cubicBezTo>
                    <a:cubicBezTo>
                      <a:pt x="6782" y="11557"/>
                      <a:pt x="7278" y="11534"/>
                      <a:pt x="7798" y="11463"/>
                    </a:cubicBezTo>
                    <a:cubicBezTo>
                      <a:pt x="7940" y="11439"/>
                      <a:pt x="7916" y="11321"/>
                      <a:pt x="7798" y="11321"/>
                    </a:cubicBezTo>
                    <a:close/>
                    <a:moveTo>
                      <a:pt x="7302" y="12145"/>
                    </a:moveTo>
                    <a:cubicBezTo>
                      <a:pt x="7295" y="12145"/>
                      <a:pt x="7287" y="12146"/>
                      <a:pt x="7278" y="12148"/>
                    </a:cubicBezTo>
                    <a:cubicBezTo>
                      <a:pt x="6640" y="12360"/>
                      <a:pt x="5931" y="12431"/>
                      <a:pt x="5223" y="12479"/>
                    </a:cubicBezTo>
                    <a:cubicBezTo>
                      <a:pt x="4514" y="12502"/>
                      <a:pt x="3805" y="12479"/>
                      <a:pt x="3096" y="12549"/>
                    </a:cubicBezTo>
                    <a:cubicBezTo>
                      <a:pt x="2718" y="12620"/>
                      <a:pt x="2316" y="12715"/>
                      <a:pt x="1938" y="12833"/>
                    </a:cubicBezTo>
                    <a:cubicBezTo>
                      <a:pt x="1915" y="12833"/>
                      <a:pt x="1915" y="12857"/>
                      <a:pt x="1938" y="12857"/>
                    </a:cubicBezTo>
                    <a:cubicBezTo>
                      <a:pt x="2293" y="12762"/>
                      <a:pt x="2647" y="12715"/>
                      <a:pt x="3002" y="12668"/>
                    </a:cubicBezTo>
                    <a:cubicBezTo>
                      <a:pt x="3356" y="12644"/>
                      <a:pt x="3710" y="12620"/>
                      <a:pt x="4065" y="12620"/>
                    </a:cubicBezTo>
                    <a:cubicBezTo>
                      <a:pt x="4774" y="12620"/>
                      <a:pt x="5482" y="12620"/>
                      <a:pt x="6191" y="12526"/>
                    </a:cubicBezTo>
                    <a:cubicBezTo>
                      <a:pt x="6569" y="12502"/>
                      <a:pt x="6995" y="12408"/>
                      <a:pt x="7349" y="12266"/>
                    </a:cubicBezTo>
                    <a:cubicBezTo>
                      <a:pt x="7392" y="12244"/>
                      <a:pt x="7376" y="12145"/>
                      <a:pt x="7302" y="12145"/>
                    </a:cubicBezTo>
                    <a:close/>
                    <a:moveTo>
                      <a:pt x="24951" y="9171"/>
                    </a:moveTo>
                    <a:lnTo>
                      <a:pt x="24951" y="9171"/>
                    </a:lnTo>
                    <a:cubicBezTo>
                      <a:pt x="25306" y="9454"/>
                      <a:pt x="25660" y="9761"/>
                      <a:pt x="26015" y="10021"/>
                    </a:cubicBezTo>
                    <a:cubicBezTo>
                      <a:pt x="26369" y="10281"/>
                      <a:pt x="26724" y="10541"/>
                      <a:pt x="27102" y="10825"/>
                    </a:cubicBezTo>
                    <a:cubicBezTo>
                      <a:pt x="27834" y="11321"/>
                      <a:pt x="28614" y="11793"/>
                      <a:pt x="29417" y="12242"/>
                    </a:cubicBezTo>
                    <a:cubicBezTo>
                      <a:pt x="29842" y="12479"/>
                      <a:pt x="30291" y="12739"/>
                      <a:pt x="30764" y="12951"/>
                    </a:cubicBezTo>
                    <a:cubicBezTo>
                      <a:pt x="30775" y="12959"/>
                      <a:pt x="30786" y="12962"/>
                      <a:pt x="30796" y="12962"/>
                    </a:cubicBezTo>
                    <a:cubicBezTo>
                      <a:pt x="30846" y="12962"/>
                      <a:pt x="30866" y="12876"/>
                      <a:pt x="30787" y="12857"/>
                    </a:cubicBezTo>
                    <a:cubicBezTo>
                      <a:pt x="30008" y="12455"/>
                      <a:pt x="29204" y="12006"/>
                      <a:pt x="28425" y="11534"/>
                    </a:cubicBezTo>
                    <a:cubicBezTo>
                      <a:pt x="27669" y="11061"/>
                      <a:pt x="26936" y="10541"/>
                      <a:pt x="26180" y="10045"/>
                    </a:cubicBezTo>
                    <a:lnTo>
                      <a:pt x="24951" y="9171"/>
                    </a:lnTo>
                    <a:close/>
                    <a:moveTo>
                      <a:pt x="40002" y="13069"/>
                    </a:moveTo>
                    <a:lnTo>
                      <a:pt x="40002" y="13069"/>
                    </a:lnTo>
                    <a:cubicBezTo>
                      <a:pt x="40093" y="13082"/>
                      <a:pt x="40184" y="13088"/>
                      <a:pt x="40271" y="13091"/>
                    </a:cubicBezTo>
                    <a:lnTo>
                      <a:pt x="40271" y="13091"/>
                    </a:lnTo>
                    <a:cubicBezTo>
                      <a:pt x="40184" y="13084"/>
                      <a:pt x="40095" y="13076"/>
                      <a:pt x="40002" y="13069"/>
                    </a:cubicBezTo>
                    <a:close/>
                    <a:moveTo>
                      <a:pt x="48482" y="10277"/>
                    </a:moveTo>
                    <a:cubicBezTo>
                      <a:pt x="48475" y="10277"/>
                      <a:pt x="48467" y="10278"/>
                      <a:pt x="48461" y="10281"/>
                    </a:cubicBezTo>
                    <a:cubicBezTo>
                      <a:pt x="48224" y="10470"/>
                      <a:pt x="47988" y="10636"/>
                      <a:pt x="47728" y="10825"/>
                    </a:cubicBezTo>
                    <a:cubicBezTo>
                      <a:pt x="47492" y="10990"/>
                      <a:pt x="47209" y="11155"/>
                      <a:pt x="46949" y="11297"/>
                    </a:cubicBezTo>
                    <a:cubicBezTo>
                      <a:pt x="46429" y="11581"/>
                      <a:pt x="45862" y="11817"/>
                      <a:pt x="45318" y="12053"/>
                    </a:cubicBezTo>
                    <a:cubicBezTo>
                      <a:pt x="44775" y="12337"/>
                      <a:pt x="44208" y="12526"/>
                      <a:pt x="43617" y="12715"/>
                    </a:cubicBezTo>
                    <a:cubicBezTo>
                      <a:pt x="43050" y="12857"/>
                      <a:pt x="42483" y="12975"/>
                      <a:pt x="41940" y="13046"/>
                    </a:cubicBezTo>
                    <a:cubicBezTo>
                      <a:pt x="41609" y="13069"/>
                      <a:pt x="41278" y="13093"/>
                      <a:pt x="40947" y="13093"/>
                    </a:cubicBezTo>
                    <a:lnTo>
                      <a:pt x="40475" y="13093"/>
                    </a:lnTo>
                    <a:cubicBezTo>
                      <a:pt x="40411" y="13093"/>
                      <a:pt x="40342" y="13093"/>
                      <a:pt x="40271" y="13091"/>
                    </a:cubicBezTo>
                    <a:lnTo>
                      <a:pt x="40271" y="13091"/>
                    </a:lnTo>
                    <a:cubicBezTo>
                      <a:pt x="40471" y="13107"/>
                      <a:pt x="40662" y="13124"/>
                      <a:pt x="40876" y="13140"/>
                    </a:cubicBezTo>
                    <a:cubicBezTo>
                      <a:pt x="40971" y="13156"/>
                      <a:pt x="41063" y="13161"/>
                      <a:pt x="41155" y="13161"/>
                    </a:cubicBezTo>
                    <a:cubicBezTo>
                      <a:pt x="41338" y="13161"/>
                      <a:pt x="41522" y="13140"/>
                      <a:pt x="41727" y="13140"/>
                    </a:cubicBezTo>
                    <a:cubicBezTo>
                      <a:pt x="42318" y="13117"/>
                      <a:pt x="42885" y="13046"/>
                      <a:pt x="43428" y="12880"/>
                    </a:cubicBezTo>
                    <a:cubicBezTo>
                      <a:pt x="44019" y="12739"/>
                      <a:pt x="44610" y="12526"/>
                      <a:pt x="45177" y="12290"/>
                    </a:cubicBezTo>
                    <a:cubicBezTo>
                      <a:pt x="45744" y="12053"/>
                      <a:pt x="46311" y="11793"/>
                      <a:pt x="46854" y="11534"/>
                    </a:cubicBezTo>
                    <a:cubicBezTo>
                      <a:pt x="47398" y="11226"/>
                      <a:pt x="47965" y="10943"/>
                      <a:pt x="48390" y="10518"/>
                    </a:cubicBezTo>
                    <a:lnTo>
                      <a:pt x="48555" y="10376"/>
                    </a:lnTo>
                    <a:cubicBezTo>
                      <a:pt x="48596" y="10335"/>
                      <a:pt x="48531" y="10277"/>
                      <a:pt x="48482" y="10277"/>
                    </a:cubicBezTo>
                    <a:close/>
                    <a:moveTo>
                      <a:pt x="16564" y="6808"/>
                    </a:moveTo>
                    <a:cubicBezTo>
                      <a:pt x="16564" y="6808"/>
                      <a:pt x="16540" y="6808"/>
                      <a:pt x="16564" y="6832"/>
                    </a:cubicBezTo>
                    <a:cubicBezTo>
                      <a:pt x="17721" y="7186"/>
                      <a:pt x="18737" y="7848"/>
                      <a:pt x="19612" y="8627"/>
                    </a:cubicBezTo>
                    <a:cubicBezTo>
                      <a:pt x="20439" y="9407"/>
                      <a:pt x="21100" y="10352"/>
                      <a:pt x="21644" y="11392"/>
                    </a:cubicBezTo>
                    <a:cubicBezTo>
                      <a:pt x="21927" y="11935"/>
                      <a:pt x="22163" y="12526"/>
                      <a:pt x="22376" y="13117"/>
                    </a:cubicBezTo>
                    <a:cubicBezTo>
                      <a:pt x="22385" y="13153"/>
                      <a:pt x="22408" y="13168"/>
                      <a:pt x="22431" y="13168"/>
                    </a:cubicBezTo>
                    <a:cubicBezTo>
                      <a:pt x="22469" y="13168"/>
                      <a:pt x="22509" y="13128"/>
                      <a:pt x="22494" y="13069"/>
                    </a:cubicBezTo>
                    <a:cubicBezTo>
                      <a:pt x="22140" y="11982"/>
                      <a:pt x="21644" y="10943"/>
                      <a:pt x="20982" y="10021"/>
                    </a:cubicBezTo>
                    <a:cubicBezTo>
                      <a:pt x="20250" y="9053"/>
                      <a:pt x="19399" y="8226"/>
                      <a:pt x="18383" y="7611"/>
                    </a:cubicBezTo>
                    <a:cubicBezTo>
                      <a:pt x="17840" y="7257"/>
                      <a:pt x="17202" y="6973"/>
                      <a:pt x="16564" y="6808"/>
                    </a:cubicBezTo>
                    <a:close/>
                    <a:moveTo>
                      <a:pt x="64190" y="11627"/>
                    </a:moveTo>
                    <a:cubicBezTo>
                      <a:pt x="64172" y="11627"/>
                      <a:pt x="64149" y="11634"/>
                      <a:pt x="64126" y="11652"/>
                    </a:cubicBezTo>
                    <a:cubicBezTo>
                      <a:pt x="63819" y="11888"/>
                      <a:pt x="63511" y="12101"/>
                      <a:pt x="63204" y="12337"/>
                    </a:cubicBezTo>
                    <a:cubicBezTo>
                      <a:pt x="62873" y="12526"/>
                      <a:pt x="62543" y="12739"/>
                      <a:pt x="62188" y="12928"/>
                    </a:cubicBezTo>
                    <a:cubicBezTo>
                      <a:pt x="62047" y="12998"/>
                      <a:pt x="61834" y="13117"/>
                      <a:pt x="61621" y="13211"/>
                    </a:cubicBezTo>
                    <a:cubicBezTo>
                      <a:pt x="62330" y="12928"/>
                      <a:pt x="63039" y="12573"/>
                      <a:pt x="63700" y="12124"/>
                    </a:cubicBezTo>
                    <a:cubicBezTo>
                      <a:pt x="63866" y="12006"/>
                      <a:pt x="64055" y="11864"/>
                      <a:pt x="64220" y="11746"/>
                    </a:cubicBezTo>
                    <a:cubicBezTo>
                      <a:pt x="64273" y="11693"/>
                      <a:pt x="64247" y="11627"/>
                      <a:pt x="64190" y="11627"/>
                    </a:cubicBezTo>
                    <a:close/>
                    <a:moveTo>
                      <a:pt x="15382" y="6099"/>
                    </a:moveTo>
                    <a:cubicBezTo>
                      <a:pt x="15382" y="6099"/>
                      <a:pt x="15359" y="6123"/>
                      <a:pt x="15382" y="6123"/>
                    </a:cubicBezTo>
                    <a:cubicBezTo>
                      <a:pt x="16115" y="6312"/>
                      <a:pt x="16824" y="6572"/>
                      <a:pt x="17532" y="6903"/>
                    </a:cubicBezTo>
                    <a:cubicBezTo>
                      <a:pt x="18241" y="7210"/>
                      <a:pt x="18926" y="7588"/>
                      <a:pt x="19541" y="8084"/>
                    </a:cubicBezTo>
                    <a:cubicBezTo>
                      <a:pt x="20155" y="8509"/>
                      <a:pt x="20722" y="9005"/>
                      <a:pt x="21266" y="9549"/>
                    </a:cubicBezTo>
                    <a:cubicBezTo>
                      <a:pt x="21762" y="10092"/>
                      <a:pt x="22234" y="10636"/>
                      <a:pt x="22636" y="11274"/>
                    </a:cubicBezTo>
                    <a:cubicBezTo>
                      <a:pt x="23061" y="11888"/>
                      <a:pt x="23416" y="12502"/>
                      <a:pt x="23699" y="13187"/>
                    </a:cubicBezTo>
                    <a:cubicBezTo>
                      <a:pt x="23746" y="13282"/>
                      <a:pt x="23794" y="13353"/>
                      <a:pt x="23817" y="13424"/>
                    </a:cubicBezTo>
                    <a:cubicBezTo>
                      <a:pt x="23835" y="13442"/>
                      <a:pt x="23857" y="13449"/>
                      <a:pt x="23875" y="13449"/>
                    </a:cubicBezTo>
                    <a:cubicBezTo>
                      <a:pt x="23905" y="13449"/>
                      <a:pt x="23926" y="13429"/>
                      <a:pt x="23912" y="13400"/>
                    </a:cubicBezTo>
                    <a:cubicBezTo>
                      <a:pt x="23652" y="12715"/>
                      <a:pt x="23298" y="12053"/>
                      <a:pt x="22920" y="11439"/>
                    </a:cubicBezTo>
                    <a:cubicBezTo>
                      <a:pt x="22518" y="10825"/>
                      <a:pt x="22045" y="10234"/>
                      <a:pt x="21549" y="9691"/>
                    </a:cubicBezTo>
                    <a:cubicBezTo>
                      <a:pt x="21053" y="9147"/>
                      <a:pt x="20486" y="8627"/>
                      <a:pt x="19872" y="8178"/>
                    </a:cubicBezTo>
                    <a:cubicBezTo>
                      <a:pt x="19257" y="7706"/>
                      <a:pt x="18572" y="7304"/>
                      <a:pt x="17863" y="6973"/>
                    </a:cubicBezTo>
                    <a:cubicBezTo>
                      <a:pt x="17154" y="6619"/>
                      <a:pt x="16422" y="6336"/>
                      <a:pt x="15642" y="6146"/>
                    </a:cubicBezTo>
                    <a:cubicBezTo>
                      <a:pt x="15548" y="6123"/>
                      <a:pt x="15477" y="6123"/>
                      <a:pt x="15382" y="6099"/>
                    </a:cubicBezTo>
                    <a:close/>
                    <a:moveTo>
                      <a:pt x="48531" y="11645"/>
                    </a:moveTo>
                    <a:cubicBezTo>
                      <a:pt x="48517" y="11645"/>
                      <a:pt x="48502" y="11647"/>
                      <a:pt x="48484" y="11652"/>
                    </a:cubicBezTo>
                    <a:cubicBezTo>
                      <a:pt x="47988" y="12006"/>
                      <a:pt x="47398" y="12290"/>
                      <a:pt x="46783" y="12526"/>
                    </a:cubicBezTo>
                    <a:cubicBezTo>
                      <a:pt x="46145" y="12762"/>
                      <a:pt x="45507" y="12975"/>
                      <a:pt x="44846" y="13093"/>
                    </a:cubicBezTo>
                    <a:cubicBezTo>
                      <a:pt x="44184" y="13235"/>
                      <a:pt x="43499" y="13329"/>
                      <a:pt x="42814" y="13353"/>
                    </a:cubicBezTo>
                    <a:cubicBezTo>
                      <a:pt x="42459" y="13376"/>
                      <a:pt x="42105" y="13388"/>
                      <a:pt x="41748" y="13388"/>
                    </a:cubicBezTo>
                    <a:cubicBezTo>
                      <a:pt x="41390" y="13388"/>
                      <a:pt x="41030" y="13376"/>
                      <a:pt x="40664" y="13353"/>
                    </a:cubicBezTo>
                    <a:cubicBezTo>
                      <a:pt x="39955" y="13329"/>
                      <a:pt x="39246" y="13235"/>
                      <a:pt x="38537" y="13140"/>
                    </a:cubicBezTo>
                    <a:cubicBezTo>
                      <a:pt x="38443" y="13140"/>
                      <a:pt x="38348" y="13117"/>
                      <a:pt x="38277" y="13117"/>
                    </a:cubicBezTo>
                    <a:cubicBezTo>
                      <a:pt x="38277" y="13117"/>
                      <a:pt x="38230" y="13140"/>
                      <a:pt x="38277" y="13140"/>
                    </a:cubicBezTo>
                    <a:lnTo>
                      <a:pt x="39317" y="13329"/>
                    </a:lnTo>
                    <a:cubicBezTo>
                      <a:pt x="39671" y="13400"/>
                      <a:pt x="40049" y="13424"/>
                      <a:pt x="40380" y="13447"/>
                    </a:cubicBezTo>
                    <a:cubicBezTo>
                      <a:pt x="40881" y="13481"/>
                      <a:pt x="41406" y="13514"/>
                      <a:pt x="41921" y="13514"/>
                    </a:cubicBezTo>
                    <a:cubicBezTo>
                      <a:pt x="42135" y="13514"/>
                      <a:pt x="42346" y="13508"/>
                      <a:pt x="42554" y="13495"/>
                    </a:cubicBezTo>
                    <a:cubicBezTo>
                      <a:pt x="43263" y="13471"/>
                      <a:pt x="43924" y="13424"/>
                      <a:pt x="44610" y="13306"/>
                    </a:cubicBezTo>
                    <a:cubicBezTo>
                      <a:pt x="45271" y="13187"/>
                      <a:pt x="45909" y="12998"/>
                      <a:pt x="46571" y="12762"/>
                    </a:cubicBezTo>
                    <a:cubicBezTo>
                      <a:pt x="47185" y="12526"/>
                      <a:pt x="47799" y="12242"/>
                      <a:pt x="48366" y="11888"/>
                    </a:cubicBezTo>
                    <a:cubicBezTo>
                      <a:pt x="48414" y="11817"/>
                      <a:pt x="48508" y="11793"/>
                      <a:pt x="48579" y="11723"/>
                    </a:cubicBezTo>
                    <a:cubicBezTo>
                      <a:pt x="48617" y="11684"/>
                      <a:pt x="48593" y="11645"/>
                      <a:pt x="48531" y="11645"/>
                    </a:cubicBezTo>
                    <a:close/>
                    <a:moveTo>
                      <a:pt x="22920" y="7895"/>
                    </a:moveTo>
                    <a:cubicBezTo>
                      <a:pt x="22920" y="7895"/>
                      <a:pt x="22872" y="7895"/>
                      <a:pt x="22920" y="7919"/>
                    </a:cubicBezTo>
                    <a:cubicBezTo>
                      <a:pt x="23156" y="8131"/>
                      <a:pt x="23416" y="8344"/>
                      <a:pt x="23652" y="8533"/>
                    </a:cubicBezTo>
                    <a:lnTo>
                      <a:pt x="24361" y="9171"/>
                    </a:lnTo>
                    <a:lnTo>
                      <a:pt x="25778" y="10399"/>
                    </a:lnTo>
                    <a:cubicBezTo>
                      <a:pt x="26724" y="11203"/>
                      <a:pt x="27716" y="11959"/>
                      <a:pt x="28826" y="12644"/>
                    </a:cubicBezTo>
                    <a:cubicBezTo>
                      <a:pt x="29417" y="13046"/>
                      <a:pt x="30055" y="13353"/>
                      <a:pt x="30669" y="13684"/>
                    </a:cubicBezTo>
                    <a:cubicBezTo>
                      <a:pt x="30669" y="13660"/>
                      <a:pt x="30740" y="13636"/>
                      <a:pt x="30740" y="13589"/>
                    </a:cubicBezTo>
                    <a:cubicBezTo>
                      <a:pt x="30764" y="13565"/>
                      <a:pt x="30740" y="13542"/>
                      <a:pt x="30717" y="13495"/>
                    </a:cubicBezTo>
                    <a:cubicBezTo>
                      <a:pt x="29582" y="12904"/>
                      <a:pt x="28496" y="12290"/>
                      <a:pt x="27480" y="11557"/>
                    </a:cubicBezTo>
                    <a:cubicBezTo>
                      <a:pt x="26464" y="10825"/>
                      <a:pt x="25519" y="9998"/>
                      <a:pt x="24573" y="9194"/>
                    </a:cubicBezTo>
                    <a:cubicBezTo>
                      <a:pt x="24290" y="8958"/>
                      <a:pt x="24030" y="8745"/>
                      <a:pt x="23770" y="8509"/>
                    </a:cubicBezTo>
                    <a:cubicBezTo>
                      <a:pt x="23510" y="8297"/>
                      <a:pt x="23203" y="8060"/>
                      <a:pt x="22920" y="7895"/>
                    </a:cubicBezTo>
                    <a:close/>
                    <a:moveTo>
                      <a:pt x="23109" y="8273"/>
                    </a:moveTo>
                    <a:cubicBezTo>
                      <a:pt x="23534" y="8698"/>
                      <a:pt x="23912" y="9100"/>
                      <a:pt x="24361" y="9525"/>
                    </a:cubicBezTo>
                    <a:cubicBezTo>
                      <a:pt x="24762" y="9903"/>
                      <a:pt x="25211" y="10329"/>
                      <a:pt x="25660" y="10707"/>
                    </a:cubicBezTo>
                    <a:cubicBezTo>
                      <a:pt x="26086" y="11085"/>
                      <a:pt x="26535" y="11439"/>
                      <a:pt x="26983" y="11817"/>
                    </a:cubicBezTo>
                    <a:cubicBezTo>
                      <a:pt x="27432" y="12171"/>
                      <a:pt x="27858" y="12526"/>
                      <a:pt x="28330" y="12857"/>
                    </a:cubicBezTo>
                    <a:cubicBezTo>
                      <a:pt x="28874" y="13211"/>
                      <a:pt x="29441" y="13542"/>
                      <a:pt x="30031" y="13778"/>
                    </a:cubicBezTo>
                    <a:cubicBezTo>
                      <a:pt x="30038" y="13780"/>
                      <a:pt x="30044" y="13781"/>
                      <a:pt x="30050" y="13781"/>
                    </a:cubicBezTo>
                    <a:cubicBezTo>
                      <a:pt x="30110" y="13781"/>
                      <a:pt x="30143" y="13681"/>
                      <a:pt x="30079" y="13660"/>
                    </a:cubicBezTo>
                    <a:cubicBezTo>
                      <a:pt x="29559" y="13424"/>
                      <a:pt x="29039" y="13164"/>
                      <a:pt x="28566" y="12833"/>
                    </a:cubicBezTo>
                    <a:cubicBezTo>
                      <a:pt x="28047" y="12479"/>
                      <a:pt x="27598" y="12148"/>
                      <a:pt x="27172" y="11793"/>
                    </a:cubicBezTo>
                    <a:cubicBezTo>
                      <a:pt x="26251" y="11085"/>
                      <a:pt x="25377" y="10352"/>
                      <a:pt x="24526" y="9572"/>
                    </a:cubicBezTo>
                    <a:cubicBezTo>
                      <a:pt x="24054" y="9147"/>
                      <a:pt x="23558" y="8722"/>
                      <a:pt x="23109" y="8273"/>
                    </a:cubicBezTo>
                    <a:close/>
                    <a:moveTo>
                      <a:pt x="64397" y="12038"/>
                    </a:moveTo>
                    <a:cubicBezTo>
                      <a:pt x="64380" y="12038"/>
                      <a:pt x="64360" y="12043"/>
                      <a:pt x="64338" y="12053"/>
                    </a:cubicBezTo>
                    <a:cubicBezTo>
                      <a:pt x="63960" y="12360"/>
                      <a:pt x="63559" y="12620"/>
                      <a:pt x="63133" y="12857"/>
                    </a:cubicBezTo>
                    <a:cubicBezTo>
                      <a:pt x="62684" y="13093"/>
                      <a:pt x="62283" y="13306"/>
                      <a:pt x="61810" y="13471"/>
                    </a:cubicBezTo>
                    <a:cubicBezTo>
                      <a:pt x="61550" y="13565"/>
                      <a:pt x="61314" y="13684"/>
                      <a:pt x="61031" y="13731"/>
                    </a:cubicBezTo>
                    <a:cubicBezTo>
                      <a:pt x="61007" y="13731"/>
                      <a:pt x="61031" y="13802"/>
                      <a:pt x="61078" y="13802"/>
                    </a:cubicBezTo>
                    <a:cubicBezTo>
                      <a:pt x="62023" y="13542"/>
                      <a:pt x="62921" y="13117"/>
                      <a:pt x="63748" y="12620"/>
                    </a:cubicBezTo>
                    <a:cubicBezTo>
                      <a:pt x="63984" y="12479"/>
                      <a:pt x="64220" y="12313"/>
                      <a:pt x="64433" y="12148"/>
                    </a:cubicBezTo>
                    <a:cubicBezTo>
                      <a:pt x="64488" y="12093"/>
                      <a:pt x="64458" y="12038"/>
                      <a:pt x="64397" y="12038"/>
                    </a:cubicBezTo>
                    <a:close/>
                    <a:moveTo>
                      <a:pt x="65141" y="11557"/>
                    </a:moveTo>
                    <a:cubicBezTo>
                      <a:pt x="65121" y="11557"/>
                      <a:pt x="65102" y="11565"/>
                      <a:pt x="65094" y="11581"/>
                    </a:cubicBezTo>
                    <a:cubicBezTo>
                      <a:pt x="65000" y="11723"/>
                      <a:pt x="64905" y="11912"/>
                      <a:pt x="64811" y="12030"/>
                    </a:cubicBezTo>
                    <a:cubicBezTo>
                      <a:pt x="64693" y="12171"/>
                      <a:pt x="64575" y="12290"/>
                      <a:pt x="64433" y="12408"/>
                    </a:cubicBezTo>
                    <a:lnTo>
                      <a:pt x="63984" y="12762"/>
                    </a:lnTo>
                    <a:cubicBezTo>
                      <a:pt x="63842" y="12880"/>
                      <a:pt x="63700" y="12975"/>
                      <a:pt x="63559" y="13093"/>
                    </a:cubicBezTo>
                    <a:cubicBezTo>
                      <a:pt x="63252" y="13306"/>
                      <a:pt x="62897" y="13424"/>
                      <a:pt x="62566" y="13542"/>
                    </a:cubicBezTo>
                    <a:cubicBezTo>
                      <a:pt x="62212" y="13660"/>
                      <a:pt x="61834" y="13731"/>
                      <a:pt x="61456" y="13873"/>
                    </a:cubicBezTo>
                    <a:cubicBezTo>
                      <a:pt x="61031" y="13991"/>
                      <a:pt x="60629" y="14109"/>
                      <a:pt x="60204" y="14180"/>
                    </a:cubicBezTo>
                    <a:lnTo>
                      <a:pt x="60204" y="14227"/>
                    </a:lnTo>
                    <a:cubicBezTo>
                      <a:pt x="60369" y="14227"/>
                      <a:pt x="60534" y="14227"/>
                      <a:pt x="60723" y="14156"/>
                    </a:cubicBezTo>
                    <a:cubicBezTo>
                      <a:pt x="60912" y="14133"/>
                      <a:pt x="61101" y="14062"/>
                      <a:pt x="61314" y="14014"/>
                    </a:cubicBezTo>
                    <a:cubicBezTo>
                      <a:pt x="61692" y="13920"/>
                      <a:pt x="62070" y="13802"/>
                      <a:pt x="62448" y="13707"/>
                    </a:cubicBezTo>
                    <a:cubicBezTo>
                      <a:pt x="62803" y="13636"/>
                      <a:pt x="63157" y="13471"/>
                      <a:pt x="63488" y="13282"/>
                    </a:cubicBezTo>
                    <a:cubicBezTo>
                      <a:pt x="63677" y="13187"/>
                      <a:pt x="63819" y="13069"/>
                      <a:pt x="63960" y="12951"/>
                    </a:cubicBezTo>
                    <a:cubicBezTo>
                      <a:pt x="64102" y="12833"/>
                      <a:pt x="64268" y="12739"/>
                      <a:pt x="64409" y="12620"/>
                    </a:cubicBezTo>
                    <a:cubicBezTo>
                      <a:pt x="64575" y="12502"/>
                      <a:pt x="64740" y="12360"/>
                      <a:pt x="64882" y="12171"/>
                    </a:cubicBezTo>
                    <a:cubicBezTo>
                      <a:pt x="65024" y="12030"/>
                      <a:pt x="65142" y="11841"/>
                      <a:pt x="65213" y="11652"/>
                    </a:cubicBezTo>
                    <a:cubicBezTo>
                      <a:pt x="65228" y="11589"/>
                      <a:pt x="65181" y="11557"/>
                      <a:pt x="65141" y="11557"/>
                    </a:cubicBezTo>
                    <a:close/>
                    <a:moveTo>
                      <a:pt x="22282" y="7682"/>
                    </a:moveTo>
                    <a:cubicBezTo>
                      <a:pt x="22282" y="7682"/>
                      <a:pt x="22258" y="7682"/>
                      <a:pt x="22258" y="7730"/>
                    </a:cubicBezTo>
                    <a:cubicBezTo>
                      <a:pt x="22731" y="8273"/>
                      <a:pt x="23179" y="8840"/>
                      <a:pt x="23676" y="9407"/>
                    </a:cubicBezTo>
                    <a:cubicBezTo>
                      <a:pt x="24172" y="9927"/>
                      <a:pt x="24692" y="10470"/>
                      <a:pt x="25211" y="10966"/>
                    </a:cubicBezTo>
                    <a:cubicBezTo>
                      <a:pt x="25755" y="11463"/>
                      <a:pt x="26298" y="11935"/>
                      <a:pt x="26889" y="12360"/>
                    </a:cubicBezTo>
                    <a:cubicBezTo>
                      <a:pt x="27456" y="12762"/>
                      <a:pt x="28070" y="13164"/>
                      <a:pt x="28708" y="13471"/>
                    </a:cubicBezTo>
                    <a:cubicBezTo>
                      <a:pt x="29015" y="13660"/>
                      <a:pt x="29323" y="13802"/>
                      <a:pt x="29653" y="13944"/>
                    </a:cubicBezTo>
                    <a:cubicBezTo>
                      <a:pt x="29960" y="14109"/>
                      <a:pt x="30315" y="14227"/>
                      <a:pt x="30646" y="14345"/>
                    </a:cubicBezTo>
                    <a:cubicBezTo>
                      <a:pt x="30740" y="14369"/>
                      <a:pt x="30835" y="14392"/>
                      <a:pt x="30906" y="14392"/>
                    </a:cubicBezTo>
                    <a:cubicBezTo>
                      <a:pt x="30914" y="14395"/>
                      <a:pt x="30922" y="14396"/>
                      <a:pt x="30929" y="14396"/>
                    </a:cubicBezTo>
                    <a:cubicBezTo>
                      <a:pt x="31004" y="14396"/>
                      <a:pt x="31017" y="14296"/>
                      <a:pt x="30953" y="14274"/>
                    </a:cubicBezTo>
                    <a:cubicBezTo>
                      <a:pt x="30315" y="14038"/>
                      <a:pt x="29653" y="13802"/>
                      <a:pt x="29015" y="13471"/>
                    </a:cubicBezTo>
                    <a:cubicBezTo>
                      <a:pt x="28401" y="13140"/>
                      <a:pt x="27787" y="12809"/>
                      <a:pt x="27196" y="12384"/>
                    </a:cubicBezTo>
                    <a:cubicBezTo>
                      <a:pt x="26605" y="11982"/>
                      <a:pt x="26038" y="11534"/>
                      <a:pt x="25519" y="11061"/>
                    </a:cubicBezTo>
                    <a:cubicBezTo>
                      <a:pt x="24975" y="10588"/>
                      <a:pt x="24455" y="10045"/>
                      <a:pt x="23936" y="9525"/>
                    </a:cubicBezTo>
                    <a:cubicBezTo>
                      <a:pt x="23439" y="8982"/>
                      <a:pt x="22943" y="8462"/>
                      <a:pt x="22471" y="7895"/>
                    </a:cubicBezTo>
                    <a:cubicBezTo>
                      <a:pt x="22400" y="7848"/>
                      <a:pt x="22352" y="7753"/>
                      <a:pt x="22282" y="7682"/>
                    </a:cubicBezTo>
                    <a:close/>
                    <a:moveTo>
                      <a:pt x="19375" y="7493"/>
                    </a:moveTo>
                    <a:lnTo>
                      <a:pt x="19375" y="7493"/>
                    </a:lnTo>
                    <a:cubicBezTo>
                      <a:pt x="19612" y="7682"/>
                      <a:pt x="19848" y="7871"/>
                      <a:pt x="20084" y="8037"/>
                    </a:cubicBezTo>
                    <a:cubicBezTo>
                      <a:pt x="20321" y="8226"/>
                      <a:pt x="20557" y="8438"/>
                      <a:pt x="20746" y="8627"/>
                    </a:cubicBezTo>
                    <a:cubicBezTo>
                      <a:pt x="21195" y="9053"/>
                      <a:pt x="21620" y="9454"/>
                      <a:pt x="22022" y="9903"/>
                    </a:cubicBezTo>
                    <a:cubicBezTo>
                      <a:pt x="22400" y="10352"/>
                      <a:pt x="22801" y="10825"/>
                      <a:pt x="23109" y="11321"/>
                    </a:cubicBezTo>
                    <a:cubicBezTo>
                      <a:pt x="23439" y="11817"/>
                      <a:pt x="23746" y="12337"/>
                      <a:pt x="24006" y="12857"/>
                    </a:cubicBezTo>
                    <a:cubicBezTo>
                      <a:pt x="24266" y="13400"/>
                      <a:pt x="24503" y="13920"/>
                      <a:pt x="24715" y="14487"/>
                    </a:cubicBezTo>
                    <a:cubicBezTo>
                      <a:pt x="24739" y="14534"/>
                      <a:pt x="24762" y="14629"/>
                      <a:pt x="24810" y="14700"/>
                    </a:cubicBezTo>
                    <a:cubicBezTo>
                      <a:pt x="24818" y="14716"/>
                      <a:pt x="24838" y="14724"/>
                      <a:pt x="24860" y="14724"/>
                    </a:cubicBezTo>
                    <a:cubicBezTo>
                      <a:pt x="24899" y="14724"/>
                      <a:pt x="24943" y="14698"/>
                      <a:pt x="24928" y="14652"/>
                    </a:cubicBezTo>
                    <a:cubicBezTo>
                      <a:pt x="24739" y="14109"/>
                      <a:pt x="24503" y="13542"/>
                      <a:pt x="24243" y="12998"/>
                    </a:cubicBezTo>
                    <a:cubicBezTo>
                      <a:pt x="23983" y="12502"/>
                      <a:pt x="23676" y="11959"/>
                      <a:pt x="23345" y="11463"/>
                    </a:cubicBezTo>
                    <a:cubicBezTo>
                      <a:pt x="23038" y="10966"/>
                      <a:pt x="22683" y="10494"/>
                      <a:pt x="22282" y="10021"/>
                    </a:cubicBezTo>
                    <a:cubicBezTo>
                      <a:pt x="21904" y="9549"/>
                      <a:pt x="21502" y="9147"/>
                      <a:pt x="21029" y="8722"/>
                    </a:cubicBezTo>
                    <a:cubicBezTo>
                      <a:pt x="20793" y="8509"/>
                      <a:pt x="20580" y="8320"/>
                      <a:pt x="20321" y="8131"/>
                    </a:cubicBezTo>
                    <a:cubicBezTo>
                      <a:pt x="20061" y="7966"/>
                      <a:pt x="19848" y="7753"/>
                      <a:pt x="19564" y="7611"/>
                    </a:cubicBezTo>
                    <a:cubicBezTo>
                      <a:pt x="19517" y="7564"/>
                      <a:pt x="19423" y="7517"/>
                      <a:pt x="19375" y="7493"/>
                    </a:cubicBezTo>
                    <a:close/>
                    <a:moveTo>
                      <a:pt x="25542" y="11581"/>
                    </a:moveTo>
                    <a:cubicBezTo>
                      <a:pt x="26038" y="12077"/>
                      <a:pt x="26535" y="12597"/>
                      <a:pt x="27102" y="13022"/>
                    </a:cubicBezTo>
                    <a:cubicBezTo>
                      <a:pt x="27669" y="13471"/>
                      <a:pt x="28259" y="13896"/>
                      <a:pt x="28874" y="14203"/>
                    </a:cubicBezTo>
                    <a:cubicBezTo>
                      <a:pt x="29228" y="14392"/>
                      <a:pt x="29582" y="14558"/>
                      <a:pt x="29960" y="14723"/>
                    </a:cubicBezTo>
                    <a:cubicBezTo>
                      <a:pt x="29968" y="14726"/>
                      <a:pt x="29975" y="14727"/>
                      <a:pt x="29982" y="14727"/>
                    </a:cubicBezTo>
                    <a:cubicBezTo>
                      <a:pt x="30036" y="14727"/>
                      <a:pt x="30050" y="14650"/>
                      <a:pt x="30008" y="14629"/>
                    </a:cubicBezTo>
                    <a:cubicBezTo>
                      <a:pt x="29701" y="14511"/>
                      <a:pt x="29370" y="14369"/>
                      <a:pt x="29063" y="14180"/>
                    </a:cubicBezTo>
                    <a:cubicBezTo>
                      <a:pt x="28756" y="14014"/>
                      <a:pt x="28425" y="13825"/>
                      <a:pt x="28141" y="13660"/>
                    </a:cubicBezTo>
                    <a:cubicBezTo>
                      <a:pt x="27551" y="13258"/>
                      <a:pt x="26983" y="12857"/>
                      <a:pt x="26464" y="12384"/>
                    </a:cubicBezTo>
                    <a:lnTo>
                      <a:pt x="25566" y="11581"/>
                    </a:lnTo>
                    <a:close/>
                    <a:moveTo>
                      <a:pt x="32536" y="13235"/>
                    </a:moveTo>
                    <a:cubicBezTo>
                      <a:pt x="32630" y="13495"/>
                      <a:pt x="32749" y="13778"/>
                      <a:pt x="32843" y="14038"/>
                    </a:cubicBezTo>
                    <a:cubicBezTo>
                      <a:pt x="32961" y="14298"/>
                      <a:pt x="33032" y="14581"/>
                      <a:pt x="33197" y="14818"/>
                    </a:cubicBezTo>
                    <a:cubicBezTo>
                      <a:pt x="33204" y="14824"/>
                      <a:pt x="33212" y="14827"/>
                      <a:pt x="33220" y="14827"/>
                    </a:cubicBezTo>
                    <a:cubicBezTo>
                      <a:pt x="33241" y="14827"/>
                      <a:pt x="33262" y="14805"/>
                      <a:pt x="33245" y="14770"/>
                    </a:cubicBezTo>
                    <a:cubicBezTo>
                      <a:pt x="33150" y="14511"/>
                      <a:pt x="33008" y="14251"/>
                      <a:pt x="32890" y="14014"/>
                    </a:cubicBezTo>
                    <a:cubicBezTo>
                      <a:pt x="32772" y="13731"/>
                      <a:pt x="32654" y="13471"/>
                      <a:pt x="32536" y="13235"/>
                    </a:cubicBezTo>
                    <a:close/>
                    <a:moveTo>
                      <a:pt x="30953" y="10612"/>
                    </a:moveTo>
                    <a:cubicBezTo>
                      <a:pt x="31355" y="11108"/>
                      <a:pt x="31780" y="11628"/>
                      <a:pt x="32134" y="12148"/>
                    </a:cubicBezTo>
                    <a:cubicBezTo>
                      <a:pt x="32489" y="12691"/>
                      <a:pt x="32796" y="13235"/>
                      <a:pt x="33103" y="13825"/>
                    </a:cubicBezTo>
                    <a:lnTo>
                      <a:pt x="33552" y="14818"/>
                    </a:lnTo>
                    <a:cubicBezTo>
                      <a:pt x="33560" y="14834"/>
                      <a:pt x="33572" y="14842"/>
                      <a:pt x="33583" y="14842"/>
                    </a:cubicBezTo>
                    <a:cubicBezTo>
                      <a:pt x="33603" y="14842"/>
                      <a:pt x="33623" y="14816"/>
                      <a:pt x="33623" y="14770"/>
                    </a:cubicBezTo>
                    <a:cubicBezTo>
                      <a:pt x="33552" y="14440"/>
                      <a:pt x="33386" y="14156"/>
                      <a:pt x="33268" y="13896"/>
                    </a:cubicBezTo>
                    <a:cubicBezTo>
                      <a:pt x="33127" y="13636"/>
                      <a:pt x="32985" y="13329"/>
                      <a:pt x="32796" y="13069"/>
                    </a:cubicBezTo>
                    <a:cubicBezTo>
                      <a:pt x="32489" y="12502"/>
                      <a:pt x="32134" y="11935"/>
                      <a:pt x="31709" y="11439"/>
                    </a:cubicBezTo>
                    <a:cubicBezTo>
                      <a:pt x="31473" y="11155"/>
                      <a:pt x="31236" y="10872"/>
                      <a:pt x="30976" y="10612"/>
                    </a:cubicBezTo>
                    <a:close/>
                    <a:moveTo>
                      <a:pt x="32473" y="11893"/>
                    </a:moveTo>
                    <a:cubicBezTo>
                      <a:pt x="32582" y="12040"/>
                      <a:pt x="32681" y="12212"/>
                      <a:pt x="32796" y="12384"/>
                    </a:cubicBezTo>
                    <a:cubicBezTo>
                      <a:pt x="32914" y="12597"/>
                      <a:pt x="33032" y="12762"/>
                      <a:pt x="33150" y="12975"/>
                    </a:cubicBezTo>
                    <a:cubicBezTo>
                      <a:pt x="33363" y="13353"/>
                      <a:pt x="33575" y="13778"/>
                      <a:pt x="33741" y="14180"/>
                    </a:cubicBezTo>
                    <a:cubicBezTo>
                      <a:pt x="33835" y="14416"/>
                      <a:pt x="33906" y="14652"/>
                      <a:pt x="33954" y="14889"/>
                    </a:cubicBezTo>
                    <a:cubicBezTo>
                      <a:pt x="33954" y="14916"/>
                      <a:pt x="33968" y="14926"/>
                      <a:pt x="33986" y="14926"/>
                    </a:cubicBezTo>
                    <a:cubicBezTo>
                      <a:pt x="34013" y="14926"/>
                      <a:pt x="34048" y="14903"/>
                      <a:pt x="34048" y="14889"/>
                    </a:cubicBezTo>
                    <a:cubicBezTo>
                      <a:pt x="34024" y="14440"/>
                      <a:pt x="33835" y="14038"/>
                      <a:pt x="33623" y="13660"/>
                    </a:cubicBezTo>
                    <a:cubicBezTo>
                      <a:pt x="33386" y="13211"/>
                      <a:pt x="33150" y="12809"/>
                      <a:pt x="32890" y="12408"/>
                    </a:cubicBezTo>
                    <a:cubicBezTo>
                      <a:pt x="32771" y="12248"/>
                      <a:pt x="32617" y="12072"/>
                      <a:pt x="32473" y="11893"/>
                    </a:cubicBezTo>
                    <a:close/>
                    <a:moveTo>
                      <a:pt x="20911" y="9549"/>
                    </a:moveTo>
                    <a:lnTo>
                      <a:pt x="20911" y="9549"/>
                    </a:lnTo>
                    <a:cubicBezTo>
                      <a:pt x="21384" y="10258"/>
                      <a:pt x="21974" y="10919"/>
                      <a:pt x="22400" y="11628"/>
                    </a:cubicBezTo>
                    <a:cubicBezTo>
                      <a:pt x="22849" y="12290"/>
                      <a:pt x="23179" y="13069"/>
                      <a:pt x="23534" y="13778"/>
                    </a:cubicBezTo>
                    <a:cubicBezTo>
                      <a:pt x="23746" y="14180"/>
                      <a:pt x="23936" y="14581"/>
                      <a:pt x="24219" y="14959"/>
                    </a:cubicBezTo>
                    <a:cubicBezTo>
                      <a:pt x="24225" y="14965"/>
                      <a:pt x="24235" y="14968"/>
                      <a:pt x="24247" y="14968"/>
                    </a:cubicBezTo>
                    <a:cubicBezTo>
                      <a:pt x="24281" y="14968"/>
                      <a:pt x="24325" y="14942"/>
                      <a:pt x="24290" y="14889"/>
                    </a:cubicBezTo>
                    <a:cubicBezTo>
                      <a:pt x="23817" y="14251"/>
                      <a:pt x="23510" y="13518"/>
                      <a:pt x="23156" y="12762"/>
                    </a:cubicBezTo>
                    <a:cubicBezTo>
                      <a:pt x="22967" y="12408"/>
                      <a:pt x="22801" y="12053"/>
                      <a:pt x="22565" y="11699"/>
                    </a:cubicBezTo>
                    <a:cubicBezTo>
                      <a:pt x="22305" y="11345"/>
                      <a:pt x="22093" y="10990"/>
                      <a:pt x="21809" y="10683"/>
                    </a:cubicBezTo>
                    <a:cubicBezTo>
                      <a:pt x="21526" y="10281"/>
                      <a:pt x="21195" y="9927"/>
                      <a:pt x="20911" y="9549"/>
                    </a:cubicBezTo>
                    <a:close/>
                    <a:moveTo>
                      <a:pt x="51289" y="12900"/>
                    </a:moveTo>
                    <a:cubicBezTo>
                      <a:pt x="51283" y="12900"/>
                      <a:pt x="51278" y="12901"/>
                      <a:pt x="51272" y="12904"/>
                    </a:cubicBezTo>
                    <a:cubicBezTo>
                      <a:pt x="50233" y="13565"/>
                      <a:pt x="49217" y="14203"/>
                      <a:pt x="48154" y="14770"/>
                    </a:cubicBezTo>
                    <a:cubicBezTo>
                      <a:pt x="47870" y="14959"/>
                      <a:pt x="47563" y="15125"/>
                      <a:pt x="47256" y="15243"/>
                    </a:cubicBezTo>
                    <a:cubicBezTo>
                      <a:pt x="47799" y="15054"/>
                      <a:pt x="48366" y="14770"/>
                      <a:pt x="48910" y="14487"/>
                    </a:cubicBezTo>
                    <a:cubicBezTo>
                      <a:pt x="49429" y="14180"/>
                      <a:pt x="49949" y="13896"/>
                      <a:pt x="50469" y="13565"/>
                    </a:cubicBezTo>
                    <a:cubicBezTo>
                      <a:pt x="50753" y="13376"/>
                      <a:pt x="51036" y="13211"/>
                      <a:pt x="51320" y="12998"/>
                    </a:cubicBezTo>
                    <a:cubicBezTo>
                      <a:pt x="51383" y="12977"/>
                      <a:pt x="51334" y="12900"/>
                      <a:pt x="51289" y="12900"/>
                    </a:cubicBezTo>
                    <a:close/>
                    <a:moveTo>
                      <a:pt x="58663" y="10144"/>
                    </a:moveTo>
                    <a:cubicBezTo>
                      <a:pt x="58649" y="10144"/>
                      <a:pt x="58634" y="10150"/>
                      <a:pt x="58621" y="10163"/>
                    </a:cubicBezTo>
                    <a:cubicBezTo>
                      <a:pt x="58337" y="10494"/>
                      <a:pt x="58172" y="10872"/>
                      <a:pt x="57983" y="11226"/>
                    </a:cubicBezTo>
                    <a:cubicBezTo>
                      <a:pt x="57817" y="11628"/>
                      <a:pt x="57605" y="11959"/>
                      <a:pt x="57368" y="12313"/>
                    </a:cubicBezTo>
                    <a:cubicBezTo>
                      <a:pt x="57132" y="12715"/>
                      <a:pt x="56872" y="13046"/>
                      <a:pt x="56612" y="13400"/>
                    </a:cubicBezTo>
                    <a:cubicBezTo>
                      <a:pt x="56352" y="13707"/>
                      <a:pt x="56116" y="14038"/>
                      <a:pt x="55833" y="14322"/>
                    </a:cubicBezTo>
                    <a:cubicBezTo>
                      <a:pt x="55549" y="14676"/>
                      <a:pt x="55218" y="15007"/>
                      <a:pt x="54840" y="15267"/>
                    </a:cubicBezTo>
                    <a:lnTo>
                      <a:pt x="54840" y="15314"/>
                    </a:lnTo>
                    <a:cubicBezTo>
                      <a:pt x="55195" y="15101"/>
                      <a:pt x="55525" y="14841"/>
                      <a:pt x="55785" y="14534"/>
                    </a:cubicBezTo>
                    <a:cubicBezTo>
                      <a:pt x="56069" y="14251"/>
                      <a:pt x="56329" y="13920"/>
                      <a:pt x="56565" y="13589"/>
                    </a:cubicBezTo>
                    <a:cubicBezTo>
                      <a:pt x="56849" y="13258"/>
                      <a:pt x="57108" y="12904"/>
                      <a:pt x="57368" y="12549"/>
                    </a:cubicBezTo>
                    <a:cubicBezTo>
                      <a:pt x="57605" y="12219"/>
                      <a:pt x="57817" y="11864"/>
                      <a:pt x="58030" y="11463"/>
                    </a:cubicBezTo>
                    <a:cubicBezTo>
                      <a:pt x="58148" y="11274"/>
                      <a:pt x="58219" y="11061"/>
                      <a:pt x="58337" y="10848"/>
                    </a:cubicBezTo>
                    <a:lnTo>
                      <a:pt x="58691" y="10234"/>
                    </a:lnTo>
                    <a:cubicBezTo>
                      <a:pt x="58726" y="10183"/>
                      <a:pt x="58698" y="10144"/>
                      <a:pt x="58663" y="10144"/>
                    </a:cubicBezTo>
                    <a:close/>
                    <a:moveTo>
                      <a:pt x="52883" y="12592"/>
                    </a:moveTo>
                    <a:cubicBezTo>
                      <a:pt x="52874" y="12592"/>
                      <a:pt x="52865" y="12594"/>
                      <a:pt x="52855" y="12597"/>
                    </a:cubicBezTo>
                    <a:cubicBezTo>
                      <a:pt x="52690" y="12691"/>
                      <a:pt x="52501" y="12833"/>
                      <a:pt x="52359" y="12951"/>
                    </a:cubicBezTo>
                    <a:cubicBezTo>
                      <a:pt x="52170" y="13069"/>
                      <a:pt x="52029" y="13211"/>
                      <a:pt x="51887" y="13353"/>
                    </a:cubicBezTo>
                    <a:cubicBezTo>
                      <a:pt x="51556" y="13684"/>
                      <a:pt x="51225" y="13991"/>
                      <a:pt x="50918" y="14227"/>
                    </a:cubicBezTo>
                    <a:cubicBezTo>
                      <a:pt x="50256" y="14723"/>
                      <a:pt x="49524" y="15078"/>
                      <a:pt x="48792" y="15361"/>
                    </a:cubicBezTo>
                    <a:cubicBezTo>
                      <a:pt x="48366" y="15550"/>
                      <a:pt x="47917" y="15692"/>
                      <a:pt x="47516" y="15834"/>
                    </a:cubicBezTo>
                    <a:cubicBezTo>
                      <a:pt x="48272" y="15597"/>
                      <a:pt x="49075" y="15338"/>
                      <a:pt x="49808" y="14983"/>
                    </a:cubicBezTo>
                    <a:cubicBezTo>
                      <a:pt x="50162" y="14818"/>
                      <a:pt x="50516" y="14605"/>
                      <a:pt x="50847" y="14369"/>
                    </a:cubicBezTo>
                    <a:cubicBezTo>
                      <a:pt x="51202" y="14133"/>
                      <a:pt x="51509" y="13873"/>
                      <a:pt x="51816" y="13565"/>
                    </a:cubicBezTo>
                    <a:lnTo>
                      <a:pt x="52359" y="13117"/>
                    </a:lnTo>
                    <a:cubicBezTo>
                      <a:pt x="52454" y="13046"/>
                      <a:pt x="52525" y="12975"/>
                      <a:pt x="52619" y="12928"/>
                    </a:cubicBezTo>
                    <a:cubicBezTo>
                      <a:pt x="52714" y="12833"/>
                      <a:pt x="52832" y="12762"/>
                      <a:pt x="52926" y="12691"/>
                    </a:cubicBezTo>
                    <a:cubicBezTo>
                      <a:pt x="52967" y="12650"/>
                      <a:pt x="52938" y="12592"/>
                      <a:pt x="52883" y="12592"/>
                    </a:cubicBezTo>
                    <a:close/>
                    <a:moveTo>
                      <a:pt x="51786" y="12926"/>
                    </a:moveTo>
                    <a:cubicBezTo>
                      <a:pt x="51767" y="12926"/>
                      <a:pt x="51745" y="12933"/>
                      <a:pt x="51721" y="12951"/>
                    </a:cubicBezTo>
                    <a:cubicBezTo>
                      <a:pt x="51296" y="13211"/>
                      <a:pt x="50894" y="13495"/>
                      <a:pt x="50493" y="13778"/>
                    </a:cubicBezTo>
                    <a:cubicBezTo>
                      <a:pt x="50115" y="14038"/>
                      <a:pt x="49689" y="14298"/>
                      <a:pt x="49264" y="14581"/>
                    </a:cubicBezTo>
                    <a:cubicBezTo>
                      <a:pt x="48484" y="15054"/>
                      <a:pt x="47681" y="15432"/>
                      <a:pt x="46807" y="15668"/>
                    </a:cubicBezTo>
                    <a:cubicBezTo>
                      <a:pt x="46547" y="15716"/>
                      <a:pt x="46311" y="15786"/>
                      <a:pt x="46027" y="15810"/>
                    </a:cubicBezTo>
                    <a:cubicBezTo>
                      <a:pt x="45885" y="15834"/>
                      <a:pt x="45767" y="15834"/>
                      <a:pt x="45625" y="15857"/>
                    </a:cubicBezTo>
                    <a:cubicBezTo>
                      <a:pt x="45484" y="15905"/>
                      <a:pt x="45366" y="15905"/>
                      <a:pt x="45200" y="15928"/>
                    </a:cubicBezTo>
                    <a:cubicBezTo>
                      <a:pt x="45177" y="15928"/>
                      <a:pt x="45177" y="15952"/>
                      <a:pt x="45200" y="15952"/>
                    </a:cubicBezTo>
                    <a:lnTo>
                      <a:pt x="45555" y="15952"/>
                    </a:lnTo>
                    <a:cubicBezTo>
                      <a:pt x="45673" y="15952"/>
                      <a:pt x="45791" y="15928"/>
                      <a:pt x="45909" y="15928"/>
                    </a:cubicBezTo>
                    <a:cubicBezTo>
                      <a:pt x="46145" y="15905"/>
                      <a:pt x="46382" y="15857"/>
                      <a:pt x="46618" y="15810"/>
                    </a:cubicBezTo>
                    <a:cubicBezTo>
                      <a:pt x="47067" y="15716"/>
                      <a:pt x="47516" y="15574"/>
                      <a:pt x="47917" y="15408"/>
                    </a:cubicBezTo>
                    <a:cubicBezTo>
                      <a:pt x="48815" y="15007"/>
                      <a:pt x="49595" y="14511"/>
                      <a:pt x="50398" y="13991"/>
                    </a:cubicBezTo>
                    <a:cubicBezTo>
                      <a:pt x="50871" y="13660"/>
                      <a:pt x="51343" y="13353"/>
                      <a:pt x="51816" y="13046"/>
                    </a:cubicBezTo>
                    <a:cubicBezTo>
                      <a:pt x="51869" y="12993"/>
                      <a:pt x="51842" y="12926"/>
                      <a:pt x="51786" y="12926"/>
                    </a:cubicBezTo>
                    <a:close/>
                    <a:moveTo>
                      <a:pt x="58555" y="11142"/>
                    </a:moveTo>
                    <a:cubicBezTo>
                      <a:pt x="58536" y="11142"/>
                      <a:pt x="58512" y="11151"/>
                      <a:pt x="58502" y="11179"/>
                    </a:cubicBezTo>
                    <a:cubicBezTo>
                      <a:pt x="58290" y="11557"/>
                      <a:pt x="58124" y="11935"/>
                      <a:pt x="57888" y="12313"/>
                    </a:cubicBezTo>
                    <a:cubicBezTo>
                      <a:pt x="57628" y="12715"/>
                      <a:pt x="57392" y="13069"/>
                      <a:pt x="57132" y="13424"/>
                    </a:cubicBezTo>
                    <a:cubicBezTo>
                      <a:pt x="56872" y="13778"/>
                      <a:pt x="56612" y="14133"/>
                      <a:pt x="56305" y="14440"/>
                    </a:cubicBezTo>
                    <a:cubicBezTo>
                      <a:pt x="56022" y="14770"/>
                      <a:pt x="55691" y="15030"/>
                      <a:pt x="55313" y="15267"/>
                    </a:cubicBezTo>
                    <a:cubicBezTo>
                      <a:pt x="55100" y="15385"/>
                      <a:pt x="54887" y="15503"/>
                      <a:pt x="54722" y="15621"/>
                    </a:cubicBezTo>
                    <a:cubicBezTo>
                      <a:pt x="54604" y="15692"/>
                      <a:pt x="54509" y="15739"/>
                      <a:pt x="54391" y="15810"/>
                    </a:cubicBezTo>
                    <a:cubicBezTo>
                      <a:pt x="54291" y="15850"/>
                      <a:pt x="54207" y="15925"/>
                      <a:pt x="54112" y="15990"/>
                    </a:cubicBezTo>
                    <a:lnTo>
                      <a:pt x="54112" y="15990"/>
                    </a:lnTo>
                    <a:cubicBezTo>
                      <a:pt x="54196" y="15944"/>
                      <a:pt x="54290" y="15924"/>
                      <a:pt x="54368" y="15905"/>
                    </a:cubicBezTo>
                    <a:cubicBezTo>
                      <a:pt x="54439" y="15857"/>
                      <a:pt x="54557" y="15810"/>
                      <a:pt x="54651" y="15763"/>
                    </a:cubicBezTo>
                    <a:cubicBezTo>
                      <a:pt x="54864" y="15668"/>
                      <a:pt x="55029" y="15550"/>
                      <a:pt x="55218" y="15432"/>
                    </a:cubicBezTo>
                    <a:cubicBezTo>
                      <a:pt x="55596" y="15219"/>
                      <a:pt x="55927" y="14959"/>
                      <a:pt x="56258" y="14652"/>
                    </a:cubicBezTo>
                    <a:cubicBezTo>
                      <a:pt x="56565" y="14322"/>
                      <a:pt x="56849" y="13967"/>
                      <a:pt x="57108" y="13589"/>
                    </a:cubicBezTo>
                    <a:cubicBezTo>
                      <a:pt x="57368" y="13235"/>
                      <a:pt x="57605" y="12857"/>
                      <a:pt x="57841" y="12479"/>
                    </a:cubicBezTo>
                    <a:cubicBezTo>
                      <a:pt x="58101" y="12053"/>
                      <a:pt x="58384" y="11604"/>
                      <a:pt x="58550" y="11179"/>
                    </a:cubicBezTo>
                    <a:cubicBezTo>
                      <a:pt x="58607" y="11165"/>
                      <a:pt x="58586" y="11142"/>
                      <a:pt x="58555" y="11142"/>
                    </a:cubicBezTo>
                    <a:close/>
                    <a:moveTo>
                      <a:pt x="54112" y="15990"/>
                    </a:moveTo>
                    <a:cubicBezTo>
                      <a:pt x="54094" y="15999"/>
                      <a:pt x="54077" y="16010"/>
                      <a:pt x="54060" y="16023"/>
                    </a:cubicBezTo>
                    <a:cubicBezTo>
                      <a:pt x="54078" y="16012"/>
                      <a:pt x="54095" y="16001"/>
                      <a:pt x="54112" y="15990"/>
                    </a:cubicBezTo>
                    <a:close/>
                    <a:moveTo>
                      <a:pt x="57364" y="10871"/>
                    </a:moveTo>
                    <a:cubicBezTo>
                      <a:pt x="57347" y="10871"/>
                      <a:pt x="57329" y="10879"/>
                      <a:pt x="57321" y="10896"/>
                    </a:cubicBezTo>
                    <a:cubicBezTo>
                      <a:pt x="57108" y="11321"/>
                      <a:pt x="56943" y="11699"/>
                      <a:pt x="56730" y="12124"/>
                    </a:cubicBezTo>
                    <a:cubicBezTo>
                      <a:pt x="56518" y="12502"/>
                      <a:pt x="56281" y="12880"/>
                      <a:pt x="56045" y="13258"/>
                    </a:cubicBezTo>
                    <a:cubicBezTo>
                      <a:pt x="55549" y="14014"/>
                      <a:pt x="55006" y="14723"/>
                      <a:pt x="54391" y="15338"/>
                    </a:cubicBezTo>
                    <a:cubicBezTo>
                      <a:pt x="54037" y="15692"/>
                      <a:pt x="53659" y="16046"/>
                      <a:pt x="53304" y="16377"/>
                    </a:cubicBezTo>
                    <a:cubicBezTo>
                      <a:pt x="54013" y="15881"/>
                      <a:pt x="54628" y="15219"/>
                      <a:pt x="55218" y="14534"/>
                    </a:cubicBezTo>
                    <a:cubicBezTo>
                      <a:pt x="55785" y="13825"/>
                      <a:pt x="56281" y="13093"/>
                      <a:pt x="56730" y="12290"/>
                    </a:cubicBezTo>
                    <a:cubicBezTo>
                      <a:pt x="56967" y="11864"/>
                      <a:pt x="57203" y="11415"/>
                      <a:pt x="57416" y="10943"/>
                    </a:cubicBezTo>
                    <a:cubicBezTo>
                      <a:pt x="57431" y="10897"/>
                      <a:pt x="57397" y="10871"/>
                      <a:pt x="57364" y="10871"/>
                    </a:cubicBezTo>
                    <a:close/>
                    <a:moveTo>
                      <a:pt x="55714" y="16826"/>
                    </a:moveTo>
                    <a:cubicBezTo>
                      <a:pt x="55699" y="16826"/>
                      <a:pt x="55693" y="16837"/>
                      <a:pt x="55699" y="16837"/>
                    </a:cubicBezTo>
                    <a:cubicBezTo>
                      <a:pt x="55701" y="16837"/>
                      <a:pt x="55707" y="16834"/>
                      <a:pt x="55714" y="16826"/>
                    </a:cubicBezTo>
                    <a:close/>
                    <a:moveTo>
                      <a:pt x="63630" y="15101"/>
                    </a:moveTo>
                    <a:cubicBezTo>
                      <a:pt x="63133" y="15290"/>
                      <a:pt x="62637" y="15456"/>
                      <a:pt x="62117" y="15597"/>
                    </a:cubicBezTo>
                    <a:cubicBezTo>
                      <a:pt x="61621" y="15786"/>
                      <a:pt x="61125" y="15928"/>
                      <a:pt x="60629" y="16070"/>
                    </a:cubicBezTo>
                    <a:cubicBezTo>
                      <a:pt x="59613" y="16377"/>
                      <a:pt x="58573" y="16590"/>
                      <a:pt x="57510" y="16708"/>
                    </a:cubicBezTo>
                    <a:cubicBezTo>
                      <a:pt x="56896" y="16755"/>
                      <a:pt x="56305" y="16826"/>
                      <a:pt x="55714" y="16826"/>
                    </a:cubicBezTo>
                    <a:cubicBezTo>
                      <a:pt x="55944" y="16846"/>
                      <a:pt x="56170" y="16853"/>
                      <a:pt x="56394" y="16853"/>
                    </a:cubicBezTo>
                    <a:cubicBezTo>
                      <a:pt x="56701" y="16853"/>
                      <a:pt x="57007" y="16840"/>
                      <a:pt x="57321" y="16826"/>
                    </a:cubicBezTo>
                    <a:cubicBezTo>
                      <a:pt x="57841" y="16755"/>
                      <a:pt x="58384" y="16708"/>
                      <a:pt x="58880" y="16613"/>
                    </a:cubicBezTo>
                    <a:cubicBezTo>
                      <a:pt x="59920" y="16401"/>
                      <a:pt x="60936" y="16141"/>
                      <a:pt x="61976" y="15810"/>
                    </a:cubicBezTo>
                    <a:cubicBezTo>
                      <a:pt x="62543" y="15645"/>
                      <a:pt x="63133" y="15432"/>
                      <a:pt x="63700" y="15219"/>
                    </a:cubicBezTo>
                    <a:cubicBezTo>
                      <a:pt x="63748" y="15196"/>
                      <a:pt x="63724" y="15101"/>
                      <a:pt x="63630" y="15101"/>
                    </a:cubicBezTo>
                    <a:close/>
                    <a:moveTo>
                      <a:pt x="46311" y="17015"/>
                    </a:moveTo>
                    <a:lnTo>
                      <a:pt x="46311" y="17015"/>
                    </a:lnTo>
                    <a:cubicBezTo>
                      <a:pt x="46329" y="17033"/>
                      <a:pt x="46353" y="17051"/>
                      <a:pt x="46380" y="17068"/>
                    </a:cubicBezTo>
                    <a:lnTo>
                      <a:pt x="46380" y="17068"/>
                    </a:lnTo>
                    <a:cubicBezTo>
                      <a:pt x="46357" y="17050"/>
                      <a:pt x="46334" y="17033"/>
                      <a:pt x="46311" y="17015"/>
                    </a:cubicBezTo>
                    <a:close/>
                    <a:moveTo>
                      <a:pt x="66105" y="15279"/>
                    </a:moveTo>
                    <a:cubicBezTo>
                      <a:pt x="66092" y="15279"/>
                      <a:pt x="66078" y="15283"/>
                      <a:pt x="66063" y="15290"/>
                    </a:cubicBezTo>
                    <a:lnTo>
                      <a:pt x="65000" y="15645"/>
                    </a:lnTo>
                    <a:cubicBezTo>
                      <a:pt x="64646" y="15692"/>
                      <a:pt x="64291" y="15786"/>
                      <a:pt x="63937" y="15905"/>
                    </a:cubicBezTo>
                    <a:cubicBezTo>
                      <a:pt x="63228" y="16094"/>
                      <a:pt x="62495" y="16283"/>
                      <a:pt x="61763" y="16424"/>
                    </a:cubicBezTo>
                    <a:cubicBezTo>
                      <a:pt x="61031" y="16590"/>
                      <a:pt x="60298" y="16684"/>
                      <a:pt x="59566" y="16826"/>
                    </a:cubicBezTo>
                    <a:cubicBezTo>
                      <a:pt x="58810" y="16897"/>
                      <a:pt x="58077" y="16991"/>
                      <a:pt x="57321" y="17015"/>
                    </a:cubicBezTo>
                    <a:cubicBezTo>
                      <a:pt x="56565" y="17062"/>
                      <a:pt x="55809" y="17086"/>
                      <a:pt x="55076" y="17086"/>
                    </a:cubicBezTo>
                    <a:lnTo>
                      <a:pt x="54793" y="17086"/>
                    </a:lnTo>
                    <a:lnTo>
                      <a:pt x="54793" y="17110"/>
                    </a:lnTo>
                    <a:cubicBezTo>
                      <a:pt x="55549" y="17180"/>
                      <a:pt x="56305" y="17180"/>
                      <a:pt x="57038" y="17180"/>
                    </a:cubicBezTo>
                    <a:cubicBezTo>
                      <a:pt x="57794" y="17133"/>
                      <a:pt x="58550" y="17086"/>
                      <a:pt x="59306" y="17015"/>
                    </a:cubicBezTo>
                    <a:cubicBezTo>
                      <a:pt x="60038" y="16944"/>
                      <a:pt x="60794" y="16826"/>
                      <a:pt x="61503" y="16684"/>
                    </a:cubicBezTo>
                    <a:cubicBezTo>
                      <a:pt x="62259" y="16543"/>
                      <a:pt x="62992" y="16377"/>
                      <a:pt x="63700" y="16188"/>
                    </a:cubicBezTo>
                    <a:cubicBezTo>
                      <a:pt x="64409" y="15999"/>
                      <a:pt x="65142" y="15786"/>
                      <a:pt x="65851" y="15503"/>
                    </a:cubicBezTo>
                    <a:cubicBezTo>
                      <a:pt x="65945" y="15479"/>
                      <a:pt x="66040" y="15456"/>
                      <a:pt x="66110" y="15408"/>
                    </a:cubicBezTo>
                    <a:cubicBezTo>
                      <a:pt x="66190" y="15369"/>
                      <a:pt x="66169" y="15279"/>
                      <a:pt x="66105" y="15279"/>
                    </a:cubicBezTo>
                    <a:close/>
                    <a:moveTo>
                      <a:pt x="66262" y="15900"/>
                    </a:moveTo>
                    <a:cubicBezTo>
                      <a:pt x="66252" y="15900"/>
                      <a:pt x="66241" y="15901"/>
                      <a:pt x="66229" y="15905"/>
                    </a:cubicBezTo>
                    <a:cubicBezTo>
                      <a:pt x="65945" y="15999"/>
                      <a:pt x="65638" y="16094"/>
                      <a:pt x="65354" y="16235"/>
                    </a:cubicBezTo>
                    <a:cubicBezTo>
                      <a:pt x="65047" y="16306"/>
                      <a:pt x="64764" y="16424"/>
                      <a:pt x="64433" y="16519"/>
                    </a:cubicBezTo>
                    <a:cubicBezTo>
                      <a:pt x="63819" y="16708"/>
                      <a:pt x="63204" y="16850"/>
                      <a:pt x="62566" y="16991"/>
                    </a:cubicBezTo>
                    <a:cubicBezTo>
                      <a:pt x="61952" y="17110"/>
                      <a:pt x="61338" y="17228"/>
                      <a:pt x="60676" y="17322"/>
                    </a:cubicBezTo>
                    <a:cubicBezTo>
                      <a:pt x="60062" y="17417"/>
                      <a:pt x="59400" y="17440"/>
                      <a:pt x="58786" y="17464"/>
                    </a:cubicBezTo>
                    <a:cubicBezTo>
                      <a:pt x="58479" y="17464"/>
                      <a:pt x="58148" y="17488"/>
                      <a:pt x="57817" y="17488"/>
                    </a:cubicBezTo>
                    <a:lnTo>
                      <a:pt x="56636" y="17488"/>
                    </a:lnTo>
                    <a:cubicBezTo>
                      <a:pt x="56612" y="17488"/>
                      <a:pt x="56612" y="17535"/>
                      <a:pt x="56636" y="17535"/>
                    </a:cubicBezTo>
                    <a:cubicBezTo>
                      <a:pt x="57055" y="17580"/>
                      <a:pt x="57456" y="17596"/>
                      <a:pt x="57855" y="17596"/>
                    </a:cubicBezTo>
                    <a:cubicBezTo>
                      <a:pt x="58086" y="17596"/>
                      <a:pt x="58316" y="17591"/>
                      <a:pt x="58550" y="17582"/>
                    </a:cubicBezTo>
                    <a:cubicBezTo>
                      <a:pt x="59211" y="17582"/>
                      <a:pt x="59849" y="17535"/>
                      <a:pt x="60487" y="17464"/>
                    </a:cubicBezTo>
                    <a:cubicBezTo>
                      <a:pt x="61125" y="17417"/>
                      <a:pt x="61739" y="17322"/>
                      <a:pt x="62401" y="17180"/>
                    </a:cubicBezTo>
                    <a:cubicBezTo>
                      <a:pt x="63015" y="17062"/>
                      <a:pt x="63677" y="16897"/>
                      <a:pt x="64268" y="16732"/>
                    </a:cubicBezTo>
                    <a:cubicBezTo>
                      <a:pt x="64882" y="16543"/>
                      <a:pt x="65473" y="16377"/>
                      <a:pt x="66087" y="16141"/>
                    </a:cubicBezTo>
                    <a:cubicBezTo>
                      <a:pt x="66181" y="16117"/>
                      <a:pt x="66229" y="16070"/>
                      <a:pt x="66323" y="16046"/>
                    </a:cubicBezTo>
                    <a:cubicBezTo>
                      <a:pt x="66344" y="15964"/>
                      <a:pt x="66328" y="15900"/>
                      <a:pt x="66262" y="15900"/>
                    </a:cubicBezTo>
                    <a:close/>
                    <a:moveTo>
                      <a:pt x="47870" y="17299"/>
                    </a:moveTo>
                    <a:lnTo>
                      <a:pt x="47870" y="17299"/>
                    </a:lnTo>
                    <a:cubicBezTo>
                      <a:pt x="48035" y="17417"/>
                      <a:pt x="48224" y="17558"/>
                      <a:pt x="48437" y="17653"/>
                    </a:cubicBezTo>
                    <a:lnTo>
                      <a:pt x="49051" y="17913"/>
                    </a:lnTo>
                    <a:cubicBezTo>
                      <a:pt x="49453" y="18055"/>
                      <a:pt x="49878" y="18173"/>
                      <a:pt x="50327" y="18291"/>
                    </a:cubicBezTo>
                    <a:cubicBezTo>
                      <a:pt x="51178" y="18504"/>
                      <a:pt x="52029" y="18622"/>
                      <a:pt x="52879" y="18716"/>
                    </a:cubicBezTo>
                    <a:cubicBezTo>
                      <a:pt x="53115" y="18740"/>
                      <a:pt x="53399" y="18763"/>
                      <a:pt x="53612" y="18763"/>
                    </a:cubicBezTo>
                    <a:cubicBezTo>
                      <a:pt x="53779" y="18780"/>
                      <a:pt x="53969" y="18797"/>
                      <a:pt x="54150" y="18797"/>
                    </a:cubicBezTo>
                    <a:cubicBezTo>
                      <a:pt x="54225" y="18797"/>
                      <a:pt x="54298" y="18794"/>
                      <a:pt x="54368" y="18787"/>
                    </a:cubicBezTo>
                    <a:cubicBezTo>
                      <a:pt x="54415" y="18787"/>
                      <a:pt x="54415" y="18716"/>
                      <a:pt x="54368" y="18716"/>
                    </a:cubicBezTo>
                    <a:cubicBezTo>
                      <a:pt x="54155" y="18669"/>
                      <a:pt x="53942" y="18645"/>
                      <a:pt x="53706" y="18622"/>
                    </a:cubicBezTo>
                    <a:cubicBezTo>
                      <a:pt x="53493" y="18574"/>
                      <a:pt x="53257" y="18574"/>
                      <a:pt x="53068" y="18551"/>
                    </a:cubicBezTo>
                    <a:cubicBezTo>
                      <a:pt x="52619" y="18527"/>
                      <a:pt x="52194" y="18456"/>
                      <a:pt x="51792" y="18409"/>
                    </a:cubicBezTo>
                    <a:cubicBezTo>
                      <a:pt x="50918" y="18362"/>
                      <a:pt x="50091" y="18173"/>
                      <a:pt x="49264" y="17913"/>
                    </a:cubicBezTo>
                    <a:cubicBezTo>
                      <a:pt x="49028" y="17818"/>
                      <a:pt x="48792" y="17771"/>
                      <a:pt x="48555" y="17653"/>
                    </a:cubicBezTo>
                    <a:cubicBezTo>
                      <a:pt x="48319" y="17558"/>
                      <a:pt x="48083" y="17440"/>
                      <a:pt x="47870" y="17299"/>
                    </a:cubicBezTo>
                    <a:close/>
                    <a:moveTo>
                      <a:pt x="40049" y="17299"/>
                    </a:moveTo>
                    <a:cubicBezTo>
                      <a:pt x="40546" y="17724"/>
                      <a:pt x="41113" y="18126"/>
                      <a:pt x="41727" y="18433"/>
                    </a:cubicBezTo>
                    <a:cubicBezTo>
                      <a:pt x="42318" y="18740"/>
                      <a:pt x="42956" y="18976"/>
                      <a:pt x="43617" y="19189"/>
                    </a:cubicBezTo>
                    <a:cubicBezTo>
                      <a:pt x="43972" y="19307"/>
                      <a:pt x="44350" y="19378"/>
                      <a:pt x="44704" y="19449"/>
                    </a:cubicBezTo>
                    <a:cubicBezTo>
                      <a:pt x="44775" y="19425"/>
                      <a:pt x="44799" y="19331"/>
                      <a:pt x="44728" y="19331"/>
                    </a:cubicBezTo>
                    <a:cubicBezTo>
                      <a:pt x="44090" y="19142"/>
                      <a:pt x="43428" y="19000"/>
                      <a:pt x="42814" y="18763"/>
                    </a:cubicBezTo>
                    <a:cubicBezTo>
                      <a:pt x="42200" y="18527"/>
                      <a:pt x="41585" y="18267"/>
                      <a:pt x="40995" y="17937"/>
                    </a:cubicBezTo>
                    <a:cubicBezTo>
                      <a:pt x="40664" y="17724"/>
                      <a:pt x="40333" y="17535"/>
                      <a:pt x="40049" y="17299"/>
                    </a:cubicBezTo>
                    <a:close/>
                    <a:moveTo>
                      <a:pt x="46380" y="17068"/>
                    </a:moveTo>
                    <a:lnTo>
                      <a:pt x="46380" y="17068"/>
                    </a:lnTo>
                    <a:cubicBezTo>
                      <a:pt x="46883" y="17444"/>
                      <a:pt x="47447" y="17736"/>
                      <a:pt x="48012" y="18007"/>
                    </a:cubicBezTo>
                    <a:cubicBezTo>
                      <a:pt x="48603" y="18291"/>
                      <a:pt x="49264" y="18527"/>
                      <a:pt x="49878" y="18716"/>
                    </a:cubicBezTo>
                    <a:cubicBezTo>
                      <a:pt x="50516" y="18905"/>
                      <a:pt x="51154" y="19071"/>
                      <a:pt x="51816" y="19212"/>
                    </a:cubicBezTo>
                    <a:cubicBezTo>
                      <a:pt x="52477" y="19331"/>
                      <a:pt x="53115" y="19449"/>
                      <a:pt x="53801" y="19496"/>
                    </a:cubicBezTo>
                    <a:cubicBezTo>
                      <a:pt x="54462" y="19567"/>
                      <a:pt x="55124" y="19614"/>
                      <a:pt x="55785" y="19661"/>
                    </a:cubicBezTo>
                    <a:lnTo>
                      <a:pt x="56022" y="19661"/>
                    </a:lnTo>
                    <a:cubicBezTo>
                      <a:pt x="56069" y="19661"/>
                      <a:pt x="56069" y="19543"/>
                      <a:pt x="56022" y="19543"/>
                    </a:cubicBezTo>
                    <a:cubicBezTo>
                      <a:pt x="55360" y="19472"/>
                      <a:pt x="54675" y="19449"/>
                      <a:pt x="54037" y="19378"/>
                    </a:cubicBezTo>
                    <a:cubicBezTo>
                      <a:pt x="53399" y="19331"/>
                      <a:pt x="52737" y="19236"/>
                      <a:pt x="52099" y="19118"/>
                    </a:cubicBezTo>
                    <a:cubicBezTo>
                      <a:pt x="51438" y="19000"/>
                      <a:pt x="50800" y="18858"/>
                      <a:pt x="50162" y="18669"/>
                    </a:cubicBezTo>
                    <a:cubicBezTo>
                      <a:pt x="49524" y="18504"/>
                      <a:pt x="48910" y="18267"/>
                      <a:pt x="48272" y="18031"/>
                    </a:cubicBezTo>
                    <a:cubicBezTo>
                      <a:pt x="47657" y="17771"/>
                      <a:pt x="47067" y="17464"/>
                      <a:pt x="46500" y="17133"/>
                    </a:cubicBezTo>
                    <a:cubicBezTo>
                      <a:pt x="46470" y="17119"/>
                      <a:pt x="46423" y="17095"/>
                      <a:pt x="46380" y="17068"/>
                    </a:cubicBezTo>
                    <a:close/>
                    <a:moveTo>
                      <a:pt x="45011" y="16755"/>
                    </a:moveTo>
                    <a:cubicBezTo>
                      <a:pt x="45011" y="16755"/>
                      <a:pt x="44964" y="16755"/>
                      <a:pt x="44964" y="16779"/>
                    </a:cubicBezTo>
                    <a:cubicBezTo>
                      <a:pt x="45531" y="17228"/>
                      <a:pt x="46145" y="17677"/>
                      <a:pt x="46783" y="18031"/>
                    </a:cubicBezTo>
                    <a:cubicBezTo>
                      <a:pt x="47398" y="18409"/>
                      <a:pt x="48035" y="18740"/>
                      <a:pt x="48721" y="19023"/>
                    </a:cubicBezTo>
                    <a:cubicBezTo>
                      <a:pt x="49382" y="19307"/>
                      <a:pt x="50020" y="19543"/>
                      <a:pt x="50705" y="19709"/>
                    </a:cubicBezTo>
                    <a:cubicBezTo>
                      <a:pt x="51343" y="19898"/>
                      <a:pt x="52005" y="20016"/>
                      <a:pt x="52690" y="20087"/>
                    </a:cubicBezTo>
                    <a:cubicBezTo>
                      <a:pt x="53177" y="20159"/>
                      <a:pt x="53692" y="20190"/>
                      <a:pt x="54214" y="20190"/>
                    </a:cubicBezTo>
                    <a:cubicBezTo>
                      <a:pt x="54375" y="20190"/>
                      <a:pt x="54537" y="20187"/>
                      <a:pt x="54698" y="20181"/>
                    </a:cubicBezTo>
                    <a:cubicBezTo>
                      <a:pt x="54769" y="20181"/>
                      <a:pt x="54864" y="20181"/>
                      <a:pt x="54958" y="20157"/>
                    </a:cubicBezTo>
                    <a:cubicBezTo>
                      <a:pt x="55006" y="20157"/>
                      <a:pt x="55006" y="20063"/>
                      <a:pt x="54958" y="20063"/>
                    </a:cubicBezTo>
                    <a:cubicBezTo>
                      <a:pt x="54273" y="20063"/>
                      <a:pt x="53635" y="20063"/>
                      <a:pt x="52950" y="20016"/>
                    </a:cubicBezTo>
                    <a:cubicBezTo>
                      <a:pt x="52288" y="19945"/>
                      <a:pt x="51627" y="19827"/>
                      <a:pt x="50965" y="19661"/>
                    </a:cubicBezTo>
                    <a:cubicBezTo>
                      <a:pt x="50327" y="19472"/>
                      <a:pt x="49642" y="19260"/>
                      <a:pt x="49028" y="19023"/>
                    </a:cubicBezTo>
                    <a:cubicBezTo>
                      <a:pt x="48343" y="18763"/>
                      <a:pt x="47681" y="18433"/>
                      <a:pt x="47043" y="18078"/>
                    </a:cubicBezTo>
                    <a:cubicBezTo>
                      <a:pt x="46382" y="17724"/>
                      <a:pt x="45791" y="17346"/>
                      <a:pt x="45200" y="16897"/>
                    </a:cubicBezTo>
                    <a:cubicBezTo>
                      <a:pt x="45153" y="16850"/>
                      <a:pt x="45058" y="16826"/>
                      <a:pt x="45011" y="16755"/>
                    </a:cubicBezTo>
                    <a:close/>
                    <a:moveTo>
                      <a:pt x="37474" y="15196"/>
                    </a:moveTo>
                    <a:cubicBezTo>
                      <a:pt x="37569" y="15338"/>
                      <a:pt x="37687" y="15479"/>
                      <a:pt x="37758" y="15621"/>
                    </a:cubicBezTo>
                    <a:cubicBezTo>
                      <a:pt x="37852" y="15786"/>
                      <a:pt x="37970" y="15928"/>
                      <a:pt x="38088" y="16046"/>
                    </a:cubicBezTo>
                    <a:cubicBezTo>
                      <a:pt x="38301" y="16306"/>
                      <a:pt x="38537" y="16566"/>
                      <a:pt x="38774" y="16850"/>
                    </a:cubicBezTo>
                    <a:cubicBezTo>
                      <a:pt x="39246" y="17346"/>
                      <a:pt x="39742" y="17842"/>
                      <a:pt x="40333" y="18267"/>
                    </a:cubicBezTo>
                    <a:cubicBezTo>
                      <a:pt x="40900" y="18669"/>
                      <a:pt x="41491" y="19000"/>
                      <a:pt x="42105" y="19260"/>
                    </a:cubicBezTo>
                    <a:cubicBezTo>
                      <a:pt x="42719" y="19520"/>
                      <a:pt x="43381" y="19732"/>
                      <a:pt x="44066" y="19921"/>
                    </a:cubicBezTo>
                    <a:cubicBezTo>
                      <a:pt x="44728" y="20087"/>
                      <a:pt x="45389" y="20205"/>
                      <a:pt x="46074" y="20323"/>
                    </a:cubicBezTo>
                    <a:cubicBezTo>
                      <a:pt x="46145" y="20323"/>
                      <a:pt x="46240" y="20347"/>
                      <a:pt x="46311" y="20347"/>
                    </a:cubicBezTo>
                    <a:cubicBezTo>
                      <a:pt x="46330" y="20354"/>
                      <a:pt x="46347" y="20358"/>
                      <a:pt x="46361" y="20358"/>
                    </a:cubicBezTo>
                    <a:cubicBezTo>
                      <a:pt x="46434" y="20358"/>
                      <a:pt x="46441" y="20272"/>
                      <a:pt x="46382" y="20252"/>
                    </a:cubicBezTo>
                    <a:cubicBezTo>
                      <a:pt x="46074" y="20157"/>
                      <a:pt x="45720" y="20134"/>
                      <a:pt x="45389" y="20039"/>
                    </a:cubicBezTo>
                    <a:cubicBezTo>
                      <a:pt x="45058" y="19968"/>
                      <a:pt x="44728" y="19898"/>
                      <a:pt x="44373" y="19827"/>
                    </a:cubicBezTo>
                    <a:cubicBezTo>
                      <a:pt x="43735" y="19685"/>
                      <a:pt x="43074" y="19472"/>
                      <a:pt x="42436" y="19236"/>
                    </a:cubicBezTo>
                    <a:cubicBezTo>
                      <a:pt x="41821" y="19000"/>
                      <a:pt x="41184" y="18669"/>
                      <a:pt x="40640" y="18315"/>
                    </a:cubicBezTo>
                    <a:cubicBezTo>
                      <a:pt x="40049" y="17937"/>
                      <a:pt x="39506" y="17464"/>
                      <a:pt x="39033" y="16968"/>
                    </a:cubicBezTo>
                    <a:cubicBezTo>
                      <a:pt x="38537" y="16448"/>
                      <a:pt x="38112" y="15928"/>
                      <a:pt x="37639" y="15385"/>
                    </a:cubicBezTo>
                    <a:cubicBezTo>
                      <a:pt x="37592" y="15338"/>
                      <a:pt x="37521" y="15243"/>
                      <a:pt x="37498" y="15196"/>
                    </a:cubicBezTo>
                    <a:close/>
                    <a:moveTo>
                      <a:pt x="36783" y="14122"/>
                    </a:moveTo>
                    <a:cubicBezTo>
                      <a:pt x="36776" y="14122"/>
                      <a:pt x="36765" y="14133"/>
                      <a:pt x="36765" y="14133"/>
                    </a:cubicBezTo>
                    <a:cubicBezTo>
                      <a:pt x="36883" y="14511"/>
                      <a:pt x="37049" y="14865"/>
                      <a:pt x="37238" y="15219"/>
                    </a:cubicBezTo>
                    <a:cubicBezTo>
                      <a:pt x="37403" y="15574"/>
                      <a:pt x="37616" y="15905"/>
                      <a:pt x="37852" y="16235"/>
                    </a:cubicBezTo>
                    <a:cubicBezTo>
                      <a:pt x="38301" y="16873"/>
                      <a:pt x="38821" y="17488"/>
                      <a:pt x="39411" y="18031"/>
                    </a:cubicBezTo>
                    <a:cubicBezTo>
                      <a:pt x="40002" y="18598"/>
                      <a:pt x="40664" y="19094"/>
                      <a:pt x="41373" y="19543"/>
                    </a:cubicBezTo>
                    <a:cubicBezTo>
                      <a:pt x="42081" y="19968"/>
                      <a:pt x="42837" y="20394"/>
                      <a:pt x="43641" y="20677"/>
                    </a:cubicBezTo>
                    <a:cubicBezTo>
                      <a:pt x="44444" y="21008"/>
                      <a:pt x="45271" y="21268"/>
                      <a:pt x="46098" y="21457"/>
                    </a:cubicBezTo>
                    <a:cubicBezTo>
                      <a:pt x="46193" y="21481"/>
                      <a:pt x="46311" y="21481"/>
                      <a:pt x="46382" y="21504"/>
                    </a:cubicBezTo>
                    <a:cubicBezTo>
                      <a:pt x="46452" y="21504"/>
                      <a:pt x="46476" y="21433"/>
                      <a:pt x="46429" y="21386"/>
                    </a:cubicBezTo>
                    <a:cubicBezTo>
                      <a:pt x="45602" y="21197"/>
                      <a:pt x="44775" y="20961"/>
                      <a:pt x="43995" y="20654"/>
                    </a:cubicBezTo>
                    <a:cubicBezTo>
                      <a:pt x="43168" y="20417"/>
                      <a:pt x="42412" y="20063"/>
                      <a:pt x="41703" y="19614"/>
                    </a:cubicBezTo>
                    <a:cubicBezTo>
                      <a:pt x="40995" y="19212"/>
                      <a:pt x="40333" y="18716"/>
                      <a:pt x="39719" y="18173"/>
                    </a:cubicBezTo>
                    <a:cubicBezTo>
                      <a:pt x="39128" y="17653"/>
                      <a:pt x="38585" y="17062"/>
                      <a:pt x="38112" y="16424"/>
                    </a:cubicBezTo>
                    <a:cubicBezTo>
                      <a:pt x="37876" y="16117"/>
                      <a:pt x="37687" y="15786"/>
                      <a:pt x="37474" y="15432"/>
                    </a:cubicBezTo>
                    <a:cubicBezTo>
                      <a:pt x="37261" y="15101"/>
                      <a:pt x="37096" y="14747"/>
                      <a:pt x="36907" y="14392"/>
                    </a:cubicBezTo>
                    <a:cubicBezTo>
                      <a:pt x="36883" y="14298"/>
                      <a:pt x="36812" y="14227"/>
                      <a:pt x="36789" y="14133"/>
                    </a:cubicBezTo>
                    <a:cubicBezTo>
                      <a:pt x="36789" y="14125"/>
                      <a:pt x="36786" y="14122"/>
                      <a:pt x="36783" y="14122"/>
                    </a:cubicBezTo>
                    <a:close/>
                    <a:moveTo>
                      <a:pt x="36529" y="14605"/>
                    </a:moveTo>
                    <a:cubicBezTo>
                      <a:pt x="36694" y="15007"/>
                      <a:pt x="36860" y="15432"/>
                      <a:pt x="37096" y="15834"/>
                    </a:cubicBezTo>
                    <a:cubicBezTo>
                      <a:pt x="37285" y="16235"/>
                      <a:pt x="37569" y="16613"/>
                      <a:pt x="37805" y="16991"/>
                    </a:cubicBezTo>
                    <a:cubicBezTo>
                      <a:pt x="38325" y="17724"/>
                      <a:pt x="38915" y="18409"/>
                      <a:pt x="39600" y="19023"/>
                    </a:cubicBezTo>
                    <a:cubicBezTo>
                      <a:pt x="40286" y="19661"/>
                      <a:pt x="41018" y="20181"/>
                      <a:pt x="41845" y="20654"/>
                    </a:cubicBezTo>
                    <a:cubicBezTo>
                      <a:pt x="42648" y="21103"/>
                      <a:pt x="43499" y="21481"/>
                      <a:pt x="44373" y="21788"/>
                    </a:cubicBezTo>
                    <a:cubicBezTo>
                      <a:pt x="45271" y="22071"/>
                      <a:pt x="46193" y="22260"/>
                      <a:pt x="47090" y="22331"/>
                    </a:cubicBezTo>
                    <a:cubicBezTo>
                      <a:pt x="47209" y="22331"/>
                      <a:pt x="47327" y="22331"/>
                      <a:pt x="47445" y="22378"/>
                    </a:cubicBezTo>
                    <a:cubicBezTo>
                      <a:pt x="47516" y="22308"/>
                      <a:pt x="47516" y="22213"/>
                      <a:pt x="47445" y="22213"/>
                    </a:cubicBezTo>
                    <a:cubicBezTo>
                      <a:pt x="46547" y="22095"/>
                      <a:pt x="45625" y="21953"/>
                      <a:pt x="44775" y="21717"/>
                    </a:cubicBezTo>
                    <a:cubicBezTo>
                      <a:pt x="43877" y="21457"/>
                      <a:pt x="43026" y="21126"/>
                      <a:pt x="42223" y="20677"/>
                    </a:cubicBezTo>
                    <a:cubicBezTo>
                      <a:pt x="41420" y="20252"/>
                      <a:pt x="40664" y="19732"/>
                      <a:pt x="39979" y="19142"/>
                    </a:cubicBezTo>
                    <a:cubicBezTo>
                      <a:pt x="39293" y="18551"/>
                      <a:pt x="38655" y="17913"/>
                      <a:pt x="38112" y="17204"/>
                    </a:cubicBezTo>
                    <a:cubicBezTo>
                      <a:pt x="37852" y="16850"/>
                      <a:pt x="37592" y="16472"/>
                      <a:pt x="37356" y="16070"/>
                    </a:cubicBezTo>
                    <a:cubicBezTo>
                      <a:pt x="37238" y="15881"/>
                      <a:pt x="37120" y="15692"/>
                      <a:pt x="37025" y="15479"/>
                    </a:cubicBezTo>
                    <a:cubicBezTo>
                      <a:pt x="36907" y="15290"/>
                      <a:pt x="36812" y="15101"/>
                      <a:pt x="36694" y="14889"/>
                    </a:cubicBezTo>
                    <a:cubicBezTo>
                      <a:pt x="36647" y="14818"/>
                      <a:pt x="36623" y="14700"/>
                      <a:pt x="36553" y="14605"/>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1"/>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1"/>
              <p:cNvSpPr/>
              <p:nvPr/>
            </p:nvSpPr>
            <p:spPr>
              <a:xfrm>
                <a:off x="548825" y="3827375"/>
                <a:ext cx="321350" cy="392050"/>
              </a:xfrm>
              <a:custGeom>
                <a:avLst/>
                <a:gdLst/>
                <a:ahLst/>
                <a:cxnLst/>
                <a:rect l="l" t="t" r="r" b="b"/>
                <a:pathLst>
                  <a:path w="12854" h="15682" extrusionOk="0">
                    <a:moveTo>
                      <a:pt x="5057" y="0"/>
                    </a:moveTo>
                    <a:cubicBezTo>
                      <a:pt x="4629" y="0"/>
                      <a:pt x="4196" y="76"/>
                      <a:pt x="3780" y="226"/>
                    </a:cubicBezTo>
                    <a:cubicBezTo>
                      <a:pt x="2079" y="887"/>
                      <a:pt x="1040" y="2541"/>
                      <a:pt x="567" y="4195"/>
                    </a:cubicBezTo>
                    <a:cubicBezTo>
                      <a:pt x="0" y="6132"/>
                      <a:pt x="662" y="8093"/>
                      <a:pt x="1394" y="9913"/>
                    </a:cubicBezTo>
                    <a:cubicBezTo>
                      <a:pt x="2126" y="11661"/>
                      <a:pt x="3639" y="13528"/>
                      <a:pt x="3284" y="15489"/>
                    </a:cubicBezTo>
                    <a:cubicBezTo>
                      <a:pt x="3284" y="15595"/>
                      <a:pt x="3379" y="15681"/>
                      <a:pt x="3467" y="15681"/>
                    </a:cubicBezTo>
                    <a:cubicBezTo>
                      <a:pt x="3477" y="15681"/>
                      <a:pt x="3487" y="15680"/>
                      <a:pt x="3497" y="15678"/>
                    </a:cubicBezTo>
                    <a:cubicBezTo>
                      <a:pt x="3544" y="15678"/>
                      <a:pt x="3615" y="15654"/>
                      <a:pt x="3639" y="15583"/>
                    </a:cubicBezTo>
                    <a:cubicBezTo>
                      <a:pt x="4466" y="13717"/>
                      <a:pt x="6757" y="12961"/>
                      <a:pt x="8364" y="11850"/>
                    </a:cubicBezTo>
                    <a:cubicBezTo>
                      <a:pt x="10018" y="10716"/>
                      <a:pt x="11648" y="9393"/>
                      <a:pt x="12263" y="7455"/>
                    </a:cubicBezTo>
                    <a:cubicBezTo>
                      <a:pt x="12806" y="5849"/>
                      <a:pt x="12853" y="3911"/>
                      <a:pt x="11743" y="2446"/>
                    </a:cubicBezTo>
                    <a:cubicBezTo>
                      <a:pt x="11092" y="1596"/>
                      <a:pt x="10088" y="1075"/>
                      <a:pt x="9056" y="1075"/>
                    </a:cubicBezTo>
                    <a:cubicBezTo>
                      <a:pt x="8625" y="1075"/>
                      <a:pt x="8190" y="1165"/>
                      <a:pt x="7773" y="1360"/>
                    </a:cubicBezTo>
                    <a:cubicBezTo>
                      <a:pt x="7773" y="1383"/>
                      <a:pt x="7750" y="1383"/>
                      <a:pt x="7750" y="1383"/>
                    </a:cubicBezTo>
                    <a:cubicBezTo>
                      <a:pt x="7128" y="459"/>
                      <a:pt x="6111" y="0"/>
                      <a:pt x="50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1"/>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1"/>
              <p:cNvSpPr/>
              <p:nvPr/>
            </p:nvSpPr>
            <p:spPr>
              <a:xfrm>
                <a:off x="528150" y="3751025"/>
                <a:ext cx="427075" cy="202400"/>
              </a:xfrm>
              <a:custGeom>
                <a:avLst/>
                <a:gdLst/>
                <a:ahLst/>
                <a:cxnLst/>
                <a:rect l="l" t="t" r="r" b="b"/>
                <a:pathLst>
                  <a:path w="17083" h="8096" extrusionOk="0">
                    <a:moveTo>
                      <a:pt x="3521" y="0"/>
                    </a:moveTo>
                    <a:cubicBezTo>
                      <a:pt x="3307" y="0"/>
                      <a:pt x="3094" y="14"/>
                      <a:pt x="2883" y="43"/>
                    </a:cubicBezTo>
                    <a:cubicBezTo>
                      <a:pt x="1890" y="161"/>
                      <a:pt x="1016" y="775"/>
                      <a:pt x="567" y="1602"/>
                    </a:cubicBezTo>
                    <a:lnTo>
                      <a:pt x="473" y="1767"/>
                    </a:lnTo>
                    <a:cubicBezTo>
                      <a:pt x="142" y="2240"/>
                      <a:pt x="0" y="2807"/>
                      <a:pt x="189" y="3303"/>
                    </a:cubicBezTo>
                    <a:cubicBezTo>
                      <a:pt x="378" y="3757"/>
                      <a:pt x="930" y="4014"/>
                      <a:pt x="1446" y="4014"/>
                    </a:cubicBezTo>
                    <a:cubicBezTo>
                      <a:pt x="1575" y="4014"/>
                      <a:pt x="1701" y="3998"/>
                      <a:pt x="1819" y="3965"/>
                    </a:cubicBezTo>
                    <a:cubicBezTo>
                      <a:pt x="2174" y="3847"/>
                      <a:pt x="2410" y="3587"/>
                      <a:pt x="2646" y="3303"/>
                    </a:cubicBezTo>
                    <a:cubicBezTo>
                      <a:pt x="3119" y="2807"/>
                      <a:pt x="3639" y="2334"/>
                      <a:pt x="4324" y="2169"/>
                    </a:cubicBezTo>
                    <a:cubicBezTo>
                      <a:pt x="4614" y="2079"/>
                      <a:pt x="4928" y="2038"/>
                      <a:pt x="5253" y="2038"/>
                    </a:cubicBezTo>
                    <a:cubicBezTo>
                      <a:pt x="6382" y="2038"/>
                      <a:pt x="7630" y="2540"/>
                      <a:pt x="8364" y="3256"/>
                    </a:cubicBezTo>
                    <a:lnTo>
                      <a:pt x="8364" y="3280"/>
                    </a:lnTo>
                    <a:cubicBezTo>
                      <a:pt x="8394" y="3325"/>
                      <a:pt x="8434" y="3344"/>
                      <a:pt x="8473" y="3344"/>
                    </a:cubicBezTo>
                    <a:cubicBezTo>
                      <a:pt x="8558" y="3344"/>
                      <a:pt x="8640" y="3258"/>
                      <a:pt x="8624" y="3161"/>
                    </a:cubicBezTo>
                    <a:cubicBezTo>
                      <a:pt x="8624" y="3138"/>
                      <a:pt x="8624" y="3114"/>
                      <a:pt x="8600" y="3067"/>
                    </a:cubicBezTo>
                    <a:cubicBezTo>
                      <a:pt x="7701" y="1310"/>
                      <a:pt x="5596" y="0"/>
                      <a:pt x="3521" y="0"/>
                    </a:cubicBezTo>
                    <a:close/>
                    <a:moveTo>
                      <a:pt x="12356" y="2569"/>
                    </a:moveTo>
                    <a:cubicBezTo>
                      <a:pt x="11311" y="2569"/>
                      <a:pt x="10268" y="2818"/>
                      <a:pt x="9404" y="3303"/>
                    </a:cubicBezTo>
                    <a:cubicBezTo>
                      <a:pt x="9333" y="3350"/>
                      <a:pt x="9333" y="3350"/>
                      <a:pt x="9309" y="3374"/>
                    </a:cubicBezTo>
                    <a:cubicBezTo>
                      <a:pt x="9212" y="3472"/>
                      <a:pt x="9275" y="3634"/>
                      <a:pt x="9380" y="3634"/>
                    </a:cubicBezTo>
                    <a:cubicBezTo>
                      <a:pt x="9403" y="3634"/>
                      <a:pt x="9426" y="3627"/>
                      <a:pt x="9451" y="3610"/>
                    </a:cubicBezTo>
                    <a:cubicBezTo>
                      <a:pt x="9451" y="3587"/>
                      <a:pt x="9498" y="3587"/>
                      <a:pt x="9498" y="3587"/>
                    </a:cubicBezTo>
                    <a:cubicBezTo>
                      <a:pt x="9756" y="3526"/>
                      <a:pt x="10034" y="3497"/>
                      <a:pt x="10321" y="3497"/>
                    </a:cubicBezTo>
                    <a:cubicBezTo>
                      <a:pt x="11482" y="3497"/>
                      <a:pt x="12795" y="3977"/>
                      <a:pt x="13515" y="4792"/>
                    </a:cubicBezTo>
                    <a:cubicBezTo>
                      <a:pt x="13987" y="5311"/>
                      <a:pt x="14153" y="5973"/>
                      <a:pt x="14271" y="6658"/>
                    </a:cubicBezTo>
                    <a:cubicBezTo>
                      <a:pt x="14366" y="7013"/>
                      <a:pt x="14389" y="7320"/>
                      <a:pt x="14625" y="7627"/>
                    </a:cubicBezTo>
                    <a:cubicBezTo>
                      <a:pt x="14867" y="7914"/>
                      <a:pt x="15293" y="8095"/>
                      <a:pt x="15705" y="8095"/>
                    </a:cubicBezTo>
                    <a:cubicBezTo>
                      <a:pt x="15936" y="8095"/>
                      <a:pt x="16163" y="8038"/>
                      <a:pt x="16350" y="7910"/>
                    </a:cubicBezTo>
                    <a:cubicBezTo>
                      <a:pt x="16776" y="7603"/>
                      <a:pt x="16965" y="7036"/>
                      <a:pt x="16965" y="6469"/>
                    </a:cubicBezTo>
                    <a:cubicBezTo>
                      <a:pt x="16988" y="6422"/>
                      <a:pt x="16988" y="6351"/>
                      <a:pt x="16988" y="6304"/>
                    </a:cubicBezTo>
                    <a:cubicBezTo>
                      <a:pt x="17083" y="5359"/>
                      <a:pt x="16657" y="4366"/>
                      <a:pt x="15925" y="3752"/>
                    </a:cubicBezTo>
                    <a:cubicBezTo>
                      <a:pt x="14956" y="2954"/>
                      <a:pt x="13654" y="2569"/>
                      <a:pt x="12356" y="25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1"/>
              <p:cNvSpPr/>
              <p:nvPr/>
            </p:nvSpPr>
            <p:spPr>
              <a:xfrm>
                <a:off x="460200" y="3663625"/>
                <a:ext cx="590125" cy="272850"/>
              </a:xfrm>
              <a:custGeom>
                <a:avLst/>
                <a:gdLst/>
                <a:ahLst/>
                <a:cxnLst/>
                <a:rect l="l" t="t" r="r" b="b"/>
                <a:pathLst>
                  <a:path w="23605" h="10914" extrusionOk="0">
                    <a:moveTo>
                      <a:pt x="9971" y="109"/>
                    </a:moveTo>
                    <a:cubicBezTo>
                      <a:pt x="9910" y="109"/>
                      <a:pt x="9847" y="118"/>
                      <a:pt x="9783" y="136"/>
                    </a:cubicBezTo>
                    <a:cubicBezTo>
                      <a:pt x="8979" y="373"/>
                      <a:pt x="9806" y="1459"/>
                      <a:pt x="10043" y="1814"/>
                    </a:cubicBezTo>
                    <a:cubicBezTo>
                      <a:pt x="10373" y="2286"/>
                      <a:pt x="10728" y="2735"/>
                      <a:pt x="11035" y="3231"/>
                    </a:cubicBezTo>
                    <a:cubicBezTo>
                      <a:pt x="11295" y="3680"/>
                      <a:pt x="11437" y="4295"/>
                      <a:pt x="11815" y="4673"/>
                    </a:cubicBezTo>
                    <a:cubicBezTo>
                      <a:pt x="11850" y="4708"/>
                      <a:pt x="11891" y="4726"/>
                      <a:pt x="11930" y="4726"/>
                    </a:cubicBezTo>
                    <a:cubicBezTo>
                      <a:pt x="11968" y="4726"/>
                      <a:pt x="12004" y="4708"/>
                      <a:pt x="12027" y="4673"/>
                    </a:cubicBezTo>
                    <a:cubicBezTo>
                      <a:pt x="12027" y="4649"/>
                      <a:pt x="12051" y="4649"/>
                      <a:pt x="12051" y="4625"/>
                    </a:cubicBezTo>
                    <a:cubicBezTo>
                      <a:pt x="12027" y="3468"/>
                      <a:pt x="11791" y="2428"/>
                      <a:pt x="11342" y="1483"/>
                    </a:cubicBezTo>
                    <a:cubicBezTo>
                      <a:pt x="11126" y="1052"/>
                      <a:pt x="10616" y="109"/>
                      <a:pt x="9971" y="109"/>
                    </a:cubicBezTo>
                    <a:close/>
                    <a:moveTo>
                      <a:pt x="16447" y="1969"/>
                    </a:moveTo>
                    <a:cubicBezTo>
                      <a:pt x="15926" y="1969"/>
                      <a:pt x="15290" y="2316"/>
                      <a:pt x="14957" y="2499"/>
                    </a:cubicBezTo>
                    <a:cubicBezTo>
                      <a:pt x="14012" y="3042"/>
                      <a:pt x="13232" y="3798"/>
                      <a:pt x="12642" y="4673"/>
                    </a:cubicBezTo>
                    <a:cubicBezTo>
                      <a:pt x="12618" y="4696"/>
                      <a:pt x="12618" y="4744"/>
                      <a:pt x="12618" y="4744"/>
                    </a:cubicBezTo>
                    <a:lnTo>
                      <a:pt x="12618" y="4767"/>
                    </a:lnTo>
                    <a:lnTo>
                      <a:pt x="12618" y="4791"/>
                    </a:lnTo>
                    <a:cubicBezTo>
                      <a:pt x="12618" y="4865"/>
                      <a:pt x="12661" y="4924"/>
                      <a:pt x="12736" y="4924"/>
                    </a:cubicBezTo>
                    <a:cubicBezTo>
                      <a:pt x="12757" y="4924"/>
                      <a:pt x="12781" y="4919"/>
                      <a:pt x="12807" y="4909"/>
                    </a:cubicBezTo>
                    <a:cubicBezTo>
                      <a:pt x="13327" y="4838"/>
                      <a:pt x="13776" y="4389"/>
                      <a:pt x="14272" y="4153"/>
                    </a:cubicBezTo>
                    <a:cubicBezTo>
                      <a:pt x="14815" y="3893"/>
                      <a:pt x="15335" y="3704"/>
                      <a:pt x="15879" y="3468"/>
                    </a:cubicBezTo>
                    <a:cubicBezTo>
                      <a:pt x="16257" y="3326"/>
                      <a:pt x="17556" y="2830"/>
                      <a:pt x="17013" y="2192"/>
                    </a:cubicBezTo>
                    <a:cubicBezTo>
                      <a:pt x="16866" y="2031"/>
                      <a:pt x="16667" y="1969"/>
                      <a:pt x="16447" y="1969"/>
                    </a:cubicBezTo>
                    <a:close/>
                    <a:moveTo>
                      <a:pt x="4634" y="1"/>
                    </a:moveTo>
                    <a:cubicBezTo>
                      <a:pt x="4492" y="1"/>
                      <a:pt x="4350" y="7"/>
                      <a:pt x="4207" y="18"/>
                    </a:cubicBezTo>
                    <a:cubicBezTo>
                      <a:pt x="2813" y="136"/>
                      <a:pt x="1489" y="774"/>
                      <a:pt x="733" y="1956"/>
                    </a:cubicBezTo>
                    <a:cubicBezTo>
                      <a:pt x="119" y="2995"/>
                      <a:pt x="1" y="4436"/>
                      <a:pt x="1182" y="5145"/>
                    </a:cubicBezTo>
                    <a:cubicBezTo>
                      <a:pt x="1206" y="5192"/>
                      <a:pt x="1253" y="5192"/>
                      <a:pt x="1277" y="5192"/>
                    </a:cubicBezTo>
                    <a:cubicBezTo>
                      <a:pt x="1489" y="5311"/>
                      <a:pt x="1726" y="5334"/>
                      <a:pt x="2009" y="5358"/>
                    </a:cubicBezTo>
                    <a:cubicBezTo>
                      <a:pt x="2080" y="5358"/>
                      <a:pt x="2127" y="5311"/>
                      <a:pt x="2151" y="5263"/>
                    </a:cubicBezTo>
                    <a:cubicBezTo>
                      <a:pt x="2439" y="3559"/>
                      <a:pt x="4083" y="2854"/>
                      <a:pt x="5718" y="2854"/>
                    </a:cubicBezTo>
                    <a:cubicBezTo>
                      <a:pt x="5964" y="2854"/>
                      <a:pt x="6210" y="2870"/>
                      <a:pt x="6451" y="2901"/>
                    </a:cubicBezTo>
                    <a:cubicBezTo>
                      <a:pt x="8271" y="3137"/>
                      <a:pt x="9948" y="4058"/>
                      <a:pt x="11224" y="5358"/>
                    </a:cubicBezTo>
                    <a:cubicBezTo>
                      <a:pt x="11257" y="5391"/>
                      <a:pt x="11292" y="5403"/>
                      <a:pt x="11325" y="5403"/>
                    </a:cubicBezTo>
                    <a:cubicBezTo>
                      <a:pt x="11389" y="5403"/>
                      <a:pt x="11445" y="5357"/>
                      <a:pt x="11460" y="5311"/>
                    </a:cubicBezTo>
                    <a:cubicBezTo>
                      <a:pt x="11484" y="5263"/>
                      <a:pt x="11484" y="5216"/>
                      <a:pt x="11460" y="5192"/>
                    </a:cubicBezTo>
                    <a:cubicBezTo>
                      <a:pt x="10241" y="2618"/>
                      <a:pt x="7684" y="1"/>
                      <a:pt x="4634" y="1"/>
                    </a:cubicBezTo>
                    <a:close/>
                    <a:moveTo>
                      <a:pt x="18144" y="3903"/>
                    </a:moveTo>
                    <a:cubicBezTo>
                      <a:pt x="16255" y="3903"/>
                      <a:pt x="14282" y="4585"/>
                      <a:pt x="12783" y="5523"/>
                    </a:cubicBezTo>
                    <a:cubicBezTo>
                      <a:pt x="12760" y="5571"/>
                      <a:pt x="12736" y="5618"/>
                      <a:pt x="12736" y="5641"/>
                    </a:cubicBezTo>
                    <a:cubicBezTo>
                      <a:pt x="12736" y="5728"/>
                      <a:pt x="12775" y="5833"/>
                      <a:pt x="12872" y="5833"/>
                    </a:cubicBezTo>
                    <a:cubicBezTo>
                      <a:pt x="12881" y="5833"/>
                      <a:pt x="12891" y="5833"/>
                      <a:pt x="12901" y="5830"/>
                    </a:cubicBezTo>
                    <a:cubicBezTo>
                      <a:pt x="13581" y="5658"/>
                      <a:pt x="14285" y="5569"/>
                      <a:pt x="14990" y="5569"/>
                    </a:cubicBezTo>
                    <a:cubicBezTo>
                      <a:pt x="16122" y="5569"/>
                      <a:pt x="17254" y="5799"/>
                      <a:pt x="18289" y="6279"/>
                    </a:cubicBezTo>
                    <a:cubicBezTo>
                      <a:pt x="19966" y="7035"/>
                      <a:pt x="21384" y="8642"/>
                      <a:pt x="20557" y="10485"/>
                    </a:cubicBezTo>
                    <a:cubicBezTo>
                      <a:pt x="20533" y="10532"/>
                      <a:pt x="20557" y="10603"/>
                      <a:pt x="20628" y="10650"/>
                    </a:cubicBezTo>
                    <a:cubicBezTo>
                      <a:pt x="20864" y="10769"/>
                      <a:pt x="21100" y="10839"/>
                      <a:pt x="21336" y="10887"/>
                    </a:cubicBezTo>
                    <a:cubicBezTo>
                      <a:pt x="21360" y="10910"/>
                      <a:pt x="21384" y="10910"/>
                      <a:pt x="21431" y="10910"/>
                    </a:cubicBezTo>
                    <a:cubicBezTo>
                      <a:pt x="21467" y="10912"/>
                      <a:pt x="21502" y="10913"/>
                      <a:pt x="21537" y="10913"/>
                    </a:cubicBezTo>
                    <a:cubicBezTo>
                      <a:pt x="22838" y="10913"/>
                      <a:pt x="23511" y="9649"/>
                      <a:pt x="23534" y="8453"/>
                    </a:cubicBezTo>
                    <a:cubicBezTo>
                      <a:pt x="23605" y="7106"/>
                      <a:pt x="22849" y="5830"/>
                      <a:pt x="21738" y="5003"/>
                    </a:cubicBezTo>
                    <a:cubicBezTo>
                      <a:pt x="20699" y="4224"/>
                      <a:pt x="19442" y="3903"/>
                      <a:pt x="18144" y="39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1"/>
              <p:cNvSpPr/>
              <p:nvPr/>
            </p:nvSpPr>
            <p:spPr>
              <a:xfrm>
                <a:off x="474375" y="3672175"/>
                <a:ext cx="562950" cy="527525"/>
              </a:xfrm>
              <a:custGeom>
                <a:avLst/>
                <a:gdLst/>
                <a:ahLst/>
                <a:cxnLst/>
                <a:rect l="l" t="t" r="r" b="b"/>
                <a:pathLst>
                  <a:path w="22518" h="21101" extrusionOk="0">
                    <a:moveTo>
                      <a:pt x="6711" y="1377"/>
                    </a:moveTo>
                    <a:cubicBezTo>
                      <a:pt x="6711" y="1385"/>
                      <a:pt x="6714" y="1388"/>
                      <a:pt x="6716" y="1388"/>
                    </a:cubicBezTo>
                    <a:cubicBezTo>
                      <a:pt x="6722" y="1388"/>
                      <a:pt x="6727" y="1377"/>
                      <a:pt x="6711" y="1377"/>
                    </a:cubicBezTo>
                    <a:close/>
                    <a:moveTo>
                      <a:pt x="9428" y="69"/>
                    </a:moveTo>
                    <a:cubicBezTo>
                      <a:pt x="9400" y="69"/>
                      <a:pt x="9369" y="96"/>
                      <a:pt x="9405" y="149"/>
                    </a:cubicBezTo>
                    <a:cubicBezTo>
                      <a:pt x="9594" y="432"/>
                      <a:pt x="9830" y="763"/>
                      <a:pt x="10019" y="1094"/>
                    </a:cubicBezTo>
                    <a:cubicBezTo>
                      <a:pt x="10184" y="1425"/>
                      <a:pt x="10373" y="1732"/>
                      <a:pt x="10515" y="2086"/>
                    </a:cubicBezTo>
                    <a:lnTo>
                      <a:pt x="10539" y="2062"/>
                    </a:lnTo>
                    <a:cubicBezTo>
                      <a:pt x="10397" y="1708"/>
                      <a:pt x="10255" y="1354"/>
                      <a:pt x="10066" y="1023"/>
                    </a:cubicBezTo>
                    <a:cubicBezTo>
                      <a:pt x="9901" y="716"/>
                      <a:pt x="9688" y="385"/>
                      <a:pt x="9452" y="78"/>
                    </a:cubicBezTo>
                    <a:cubicBezTo>
                      <a:pt x="9446" y="72"/>
                      <a:pt x="9437" y="69"/>
                      <a:pt x="9428" y="69"/>
                    </a:cubicBezTo>
                    <a:close/>
                    <a:moveTo>
                      <a:pt x="8507" y="2842"/>
                    </a:moveTo>
                    <a:lnTo>
                      <a:pt x="8507" y="2842"/>
                    </a:lnTo>
                    <a:cubicBezTo>
                      <a:pt x="8495" y="2854"/>
                      <a:pt x="8495" y="2860"/>
                      <a:pt x="8498" y="2860"/>
                    </a:cubicBezTo>
                    <a:cubicBezTo>
                      <a:pt x="8501" y="2860"/>
                      <a:pt x="8507" y="2854"/>
                      <a:pt x="8507" y="2842"/>
                    </a:cubicBezTo>
                    <a:close/>
                    <a:moveTo>
                      <a:pt x="14042" y="3092"/>
                    </a:moveTo>
                    <a:cubicBezTo>
                      <a:pt x="14038" y="3092"/>
                      <a:pt x="14036" y="3094"/>
                      <a:pt x="14036" y="3102"/>
                    </a:cubicBezTo>
                    <a:cubicBezTo>
                      <a:pt x="14040" y="3099"/>
                      <a:pt x="14043" y="3096"/>
                      <a:pt x="14047" y="3093"/>
                    </a:cubicBezTo>
                    <a:lnTo>
                      <a:pt x="14047" y="3093"/>
                    </a:lnTo>
                    <a:cubicBezTo>
                      <a:pt x="14045" y="3092"/>
                      <a:pt x="14043" y="3092"/>
                      <a:pt x="14042" y="3092"/>
                    </a:cubicBezTo>
                    <a:close/>
                    <a:moveTo>
                      <a:pt x="16068" y="2015"/>
                    </a:moveTo>
                    <a:cubicBezTo>
                      <a:pt x="15713" y="2133"/>
                      <a:pt x="15359" y="2299"/>
                      <a:pt x="15004" y="2488"/>
                    </a:cubicBezTo>
                    <a:cubicBezTo>
                      <a:pt x="14678" y="2651"/>
                      <a:pt x="14351" y="2860"/>
                      <a:pt x="14047" y="3093"/>
                    </a:cubicBezTo>
                    <a:lnTo>
                      <a:pt x="14047" y="3093"/>
                    </a:lnTo>
                    <a:cubicBezTo>
                      <a:pt x="14053" y="3096"/>
                      <a:pt x="14059" y="3102"/>
                      <a:pt x="14059" y="3102"/>
                    </a:cubicBezTo>
                    <a:cubicBezTo>
                      <a:pt x="14390" y="2889"/>
                      <a:pt x="14721" y="2677"/>
                      <a:pt x="15028" y="2535"/>
                    </a:cubicBezTo>
                    <a:cubicBezTo>
                      <a:pt x="15382" y="2370"/>
                      <a:pt x="15737" y="2251"/>
                      <a:pt x="16091" y="2086"/>
                    </a:cubicBezTo>
                    <a:cubicBezTo>
                      <a:pt x="16162" y="2062"/>
                      <a:pt x="16115" y="2015"/>
                      <a:pt x="16068" y="2015"/>
                    </a:cubicBezTo>
                    <a:close/>
                    <a:moveTo>
                      <a:pt x="3986" y="686"/>
                    </a:moveTo>
                    <a:cubicBezTo>
                      <a:pt x="3838" y="686"/>
                      <a:pt x="3690" y="695"/>
                      <a:pt x="3545" y="716"/>
                    </a:cubicBezTo>
                    <a:cubicBezTo>
                      <a:pt x="3096" y="763"/>
                      <a:pt x="2671" y="881"/>
                      <a:pt x="2246" y="1094"/>
                    </a:cubicBezTo>
                    <a:cubicBezTo>
                      <a:pt x="1844" y="1306"/>
                      <a:pt x="1442" y="1566"/>
                      <a:pt x="1135" y="1921"/>
                    </a:cubicBezTo>
                    <a:cubicBezTo>
                      <a:pt x="804" y="2275"/>
                      <a:pt x="544" y="2653"/>
                      <a:pt x="379" y="3102"/>
                    </a:cubicBezTo>
                    <a:cubicBezTo>
                      <a:pt x="363" y="3135"/>
                      <a:pt x="415" y="3179"/>
                      <a:pt x="456" y="3179"/>
                    </a:cubicBezTo>
                    <a:cubicBezTo>
                      <a:pt x="474" y="3179"/>
                      <a:pt x="490" y="3171"/>
                      <a:pt x="497" y="3149"/>
                    </a:cubicBezTo>
                    <a:cubicBezTo>
                      <a:pt x="615" y="2913"/>
                      <a:pt x="733" y="2724"/>
                      <a:pt x="899" y="2488"/>
                    </a:cubicBezTo>
                    <a:cubicBezTo>
                      <a:pt x="1041" y="2275"/>
                      <a:pt x="1206" y="2062"/>
                      <a:pt x="1395" y="1897"/>
                    </a:cubicBezTo>
                    <a:cubicBezTo>
                      <a:pt x="2009" y="1259"/>
                      <a:pt x="2907" y="905"/>
                      <a:pt x="3781" y="857"/>
                    </a:cubicBezTo>
                    <a:cubicBezTo>
                      <a:pt x="3887" y="847"/>
                      <a:pt x="3992" y="843"/>
                      <a:pt x="4097" y="843"/>
                    </a:cubicBezTo>
                    <a:cubicBezTo>
                      <a:pt x="4482" y="843"/>
                      <a:pt x="4861" y="906"/>
                      <a:pt x="5270" y="999"/>
                    </a:cubicBezTo>
                    <a:cubicBezTo>
                      <a:pt x="5506" y="1070"/>
                      <a:pt x="5766" y="1117"/>
                      <a:pt x="6002" y="1188"/>
                    </a:cubicBezTo>
                    <a:cubicBezTo>
                      <a:pt x="6239" y="1259"/>
                      <a:pt x="6475" y="1330"/>
                      <a:pt x="6711" y="1377"/>
                    </a:cubicBezTo>
                    <a:cubicBezTo>
                      <a:pt x="6451" y="1259"/>
                      <a:pt x="6168" y="1141"/>
                      <a:pt x="5884" y="1023"/>
                    </a:cubicBezTo>
                    <a:cubicBezTo>
                      <a:pt x="5624" y="952"/>
                      <a:pt x="5341" y="857"/>
                      <a:pt x="5057" y="787"/>
                    </a:cubicBezTo>
                    <a:cubicBezTo>
                      <a:pt x="4706" y="736"/>
                      <a:pt x="4344" y="686"/>
                      <a:pt x="3986" y="686"/>
                    </a:cubicBezTo>
                    <a:close/>
                    <a:moveTo>
                      <a:pt x="9204" y="295"/>
                    </a:moveTo>
                    <a:cubicBezTo>
                      <a:pt x="9164" y="295"/>
                      <a:pt x="9117" y="334"/>
                      <a:pt x="9168" y="385"/>
                    </a:cubicBezTo>
                    <a:cubicBezTo>
                      <a:pt x="9310" y="621"/>
                      <a:pt x="9476" y="857"/>
                      <a:pt x="9665" y="1094"/>
                    </a:cubicBezTo>
                    <a:cubicBezTo>
                      <a:pt x="10184" y="1944"/>
                      <a:pt x="10657" y="2866"/>
                      <a:pt x="11082" y="3740"/>
                    </a:cubicBezTo>
                    <a:cubicBezTo>
                      <a:pt x="10988" y="3480"/>
                      <a:pt x="10893" y="3220"/>
                      <a:pt x="10775" y="2960"/>
                    </a:cubicBezTo>
                    <a:cubicBezTo>
                      <a:pt x="10586" y="2488"/>
                      <a:pt x="10350" y="2039"/>
                      <a:pt x="10114" y="1590"/>
                    </a:cubicBezTo>
                    <a:cubicBezTo>
                      <a:pt x="9830" y="1141"/>
                      <a:pt x="9570" y="739"/>
                      <a:pt x="9239" y="314"/>
                    </a:cubicBezTo>
                    <a:cubicBezTo>
                      <a:pt x="9233" y="301"/>
                      <a:pt x="9219" y="295"/>
                      <a:pt x="9204" y="295"/>
                    </a:cubicBezTo>
                    <a:close/>
                    <a:moveTo>
                      <a:pt x="11082" y="3740"/>
                    </a:moveTo>
                    <a:cubicBezTo>
                      <a:pt x="11070" y="3752"/>
                      <a:pt x="11070" y="3758"/>
                      <a:pt x="11073" y="3758"/>
                    </a:cubicBezTo>
                    <a:cubicBezTo>
                      <a:pt x="11076" y="3758"/>
                      <a:pt x="11082" y="3752"/>
                      <a:pt x="11082" y="3740"/>
                    </a:cubicBezTo>
                    <a:close/>
                    <a:moveTo>
                      <a:pt x="4122" y="216"/>
                    </a:moveTo>
                    <a:cubicBezTo>
                      <a:pt x="3764" y="216"/>
                      <a:pt x="3411" y="248"/>
                      <a:pt x="3073" y="314"/>
                    </a:cubicBezTo>
                    <a:cubicBezTo>
                      <a:pt x="2269" y="479"/>
                      <a:pt x="1513" y="857"/>
                      <a:pt x="946" y="1425"/>
                    </a:cubicBezTo>
                    <a:cubicBezTo>
                      <a:pt x="639" y="1708"/>
                      <a:pt x="426" y="2039"/>
                      <a:pt x="261" y="2417"/>
                    </a:cubicBezTo>
                    <a:cubicBezTo>
                      <a:pt x="119" y="2771"/>
                      <a:pt x="1" y="3197"/>
                      <a:pt x="48" y="3598"/>
                    </a:cubicBezTo>
                    <a:cubicBezTo>
                      <a:pt x="69" y="3640"/>
                      <a:pt x="103" y="3658"/>
                      <a:pt x="135" y="3658"/>
                    </a:cubicBezTo>
                    <a:cubicBezTo>
                      <a:pt x="176" y="3658"/>
                      <a:pt x="214" y="3628"/>
                      <a:pt x="214" y="3575"/>
                    </a:cubicBezTo>
                    <a:cubicBezTo>
                      <a:pt x="214" y="3480"/>
                      <a:pt x="237" y="3386"/>
                      <a:pt x="237" y="3267"/>
                    </a:cubicBezTo>
                    <a:cubicBezTo>
                      <a:pt x="332" y="2511"/>
                      <a:pt x="733" y="1803"/>
                      <a:pt x="1348" y="1330"/>
                    </a:cubicBezTo>
                    <a:cubicBezTo>
                      <a:pt x="1938" y="857"/>
                      <a:pt x="2694" y="550"/>
                      <a:pt x="3451" y="479"/>
                    </a:cubicBezTo>
                    <a:cubicBezTo>
                      <a:pt x="3684" y="449"/>
                      <a:pt x="3919" y="434"/>
                      <a:pt x="4154" y="434"/>
                    </a:cubicBezTo>
                    <a:cubicBezTo>
                      <a:pt x="4820" y="434"/>
                      <a:pt x="5479" y="553"/>
                      <a:pt x="6073" y="763"/>
                    </a:cubicBezTo>
                    <a:cubicBezTo>
                      <a:pt x="6900" y="1070"/>
                      <a:pt x="7656" y="1590"/>
                      <a:pt x="8294" y="2157"/>
                    </a:cubicBezTo>
                    <a:cubicBezTo>
                      <a:pt x="8625" y="2441"/>
                      <a:pt x="8956" y="2771"/>
                      <a:pt x="9239" y="3102"/>
                    </a:cubicBezTo>
                    <a:cubicBezTo>
                      <a:pt x="9516" y="3448"/>
                      <a:pt x="9815" y="3748"/>
                      <a:pt x="10114" y="4070"/>
                    </a:cubicBezTo>
                    <a:lnTo>
                      <a:pt x="10114" y="4070"/>
                    </a:lnTo>
                    <a:cubicBezTo>
                      <a:pt x="10055" y="4002"/>
                      <a:pt x="10011" y="3916"/>
                      <a:pt x="9948" y="3811"/>
                    </a:cubicBezTo>
                    <a:cubicBezTo>
                      <a:pt x="9452" y="3078"/>
                      <a:pt x="8838" y="2370"/>
                      <a:pt x="8129" y="1779"/>
                    </a:cubicBezTo>
                    <a:cubicBezTo>
                      <a:pt x="7420" y="1188"/>
                      <a:pt x="6617" y="716"/>
                      <a:pt x="5742" y="432"/>
                    </a:cubicBezTo>
                    <a:cubicBezTo>
                      <a:pt x="5216" y="290"/>
                      <a:pt x="4664" y="216"/>
                      <a:pt x="4122" y="216"/>
                    </a:cubicBezTo>
                    <a:close/>
                    <a:moveTo>
                      <a:pt x="10114" y="4070"/>
                    </a:moveTo>
                    <a:cubicBezTo>
                      <a:pt x="10121" y="4078"/>
                      <a:pt x="10129" y="4086"/>
                      <a:pt x="10137" y="4094"/>
                    </a:cubicBezTo>
                    <a:cubicBezTo>
                      <a:pt x="10129" y="4086"/>
                      <a:pt x="10122" y="4078"/>
                      <a:pt x="10114" y="4070"/>
                    </a:cubicBezTo>
                    <a:close/>
                    <a:moveTo>
                      <a:pt x="9860" y="1"/>
                    </a:moveTo>
                    <a:cubicBezTo>
                      <a:pt x="9819" y="1"/>
                      <a:pt x="9766" y="45"/>
                      <a:pt x="9783" y="78"/>
                    </a:cubicBezTo>
                    <a:cubicBezTo>
                      <a:pt x="9948" y="361"/>
                      <a:pt x="10114" y="645"/>
                      <a:pt x="10255" y="905"/>
                    </a:cubicBezTo>
                    <a:cubicBezTo>
                      <a:pt x="10515" y="1425"/>
                      <a:pt x="10728" y="1944"/>
                      <a:pt x="10893" y="2488"/>
                    </a:cubicBezTo>
                    <a:cubicBezTo>
                      <a:pt x="10988" y="2748"/>
                      <a:pt x="11059" y="3008"/>
                      <a:pt x="11106" y="3267"/>
                    </a:cubicBezTo>
                    <a:cubicBezTo>
                      <a:pt x="11129" y="3386"/>
                      <a:pt x="11177" y="3551"/>
                      <a:pt x="11200" y="3669"/>
                    </a:cubicBezTo>
                    <a:cubicBezTo>
                      <a:pt x="11224" y="3835"/>
                      <a:pt x="11248" y="3976"/>
                      <a:pt x="11295" y="4142"/>
                    </a:cubicBezTo>
                    <a:cubicBezTo>
                      <a:pt x="11248" y="3811"/>
                      <a:pt x="11224" y="3480"/>
                      <a:pt x="11200" y="3197"/>
                    </a:cubicBezTo>
                    <a:cubicBezTo>
                      <a:pt x="11106" y="2630"/>
                      <a:pt x="10940" y="2086"/>
                      <a:pt x="10728" y="1566"/>
                    </a:cubicBezTo>
                    <a:cubicBezTo>
                      <a:pt x="10515" y="1023"/>
                      <a:pt x="10255" y="503"/>
                      <a:pt x="9901" y="31"/>
                    </a:cubicBezTo>
                    <a:cubicBezTo>
                      <a:pt x="9894" y="9"/>
                      <a:pt x="9878" y="1"/>
                      <a:pt x="9860" y="1"/>
                    </a:cubicBezTo>
                    <a:close/>
                    <a:moveTo>
                      <a:pt x="16091" y="2299"/>
                    </a:moveTo>
                    <a:cubicBezTo>
                      <a:pt x="15595" y="2441"/>
                      <a:pt x="15146" y="2677"/>
                      <a:pt x="14674" y="2913"/>
                    </a:cubicBezTo>
                    <a:cubicBezTo>
                      <a:pt x="14201" y="3149"/>
                      <a:pt x="13776" y="3386"/>
                      <a:pt x="13350" y="3693"/>
                    </a:cubicBezTo>
                    <a:cubicBezTo>
                      <a:pt x="13114" y="3858"/>
                      <a:pt x="12878" y="4047"/>
                      <a:pt x="12665" y="4213"/>
                    </a:cubicBezTo>
                    <a:cubicBezTo>
                      <a:pt x="13539" y="3669"/>
                      <a:pt x="14414" y="3149"/>
                      <a:pt x="15335" y="2748"/>
                    </a:cubicBezTo>
                    <a:cubicBezTo>
                      <a:pt x="15595" y="2630"/>
                      <a:pt x="15855" y="2535"/>
                      <a:pt x="16138" y="2417"/>
                    </a:cubicBezTo>
                    <a:cubicBezTo>
                      <a:pt x="16186" y="2393"/>
                      <a:pt x="16162" y="2299"/>
                      <a:pt x="16091" y="2299"/>
                    </a:cubicBezTo>
                    <a:close/>
                    <a:moveTo>
                      <a:pt x="4446" y="1210"/>
                    </a:moveTo>
                    <a:cubicBezTo>
                      <a:pt x="3974" y="1210"/>
                      <a:pt x="3498" y="1298"/>
                      <a:pt x="3049" y="1495"/>
                    </a:cubicBezTo>
                    <a:cubicBezTo>
                      <a:pt x="2505" y="1732"/>
                      <a:pt x="2009" y="2157"/>
                      <a:pt x="1631" y="2559"/>
                    </a:cubicBezTo>
                    <a:cubicBezTo>
                      <a:pt x="1419" y="2795"/>
                      <a:pt x="1206" y="3031"/>
                      <a:pt x="1064" y="3291"/>
                    </a:cubicBezTo>
                    <a:cubicBezTo>
                      <a:pt x="922" y="3575"/>
                      <a:pt x="804" y="3858"/>
                      <a:pt x="852" y="4165"/>
                    </a:cubicBezTo>
                    <a:cubicBezTo>
                      <a:pt x="852" y="4201"/>
                      <a:pt x="893" y="4218"/>
                      <a:pt x="934" y="4218"/>
                    </a:cubicBezTo>
                    <a:cubicBezTo>
                      <a:pt x="976" y="4218"/>
                      <a:pt x="1017" y="4201"/>
                      <a:pt x="1017" y="4165"/>
                    </a:cubicBezTo>
                    <a:cubicBezTo>
                      <a:pt x="1041" y="4000"/>
                      <a:pt x="1064" y="3835"/>
                      <a:pt x="1111" y="3693"/>
                    </a:cubicBezTo>
                    <a:cubicBezTo>
                      <a:pt x="1182" y="3527"/>
                      <a:pt x="1230" y="3386"/>
                      <a:pt x="1324" y="3244"/>
                    </a:cubicBezTo>
                    <a:cubicBezTo>
                      <a:pt x="1513" y="2937"/>
                      <a:pt x="1702" y="2700"/>
                      <a:pt x="1962" y="2464"/>
                    </a:cubicBezTo>
                    <a:cubicBezTo>
                      <a:pt x="2364" y="2086"/>
                      <a:pt x="2836" y="1732"/>
                      <a:pt x="3380" y="1519"/>
                    </a:cubicBezTo>
                    <a:cubicBezTo>
                      <a:pt x="3742" y="1393"/>
                      <a:pt x="4146" y="1330"/>
                      <a:pt x="4558" y="1330"/>
                    </a:cubicBezTo>
                    <a:cubicBezTo>
                      <a:pt x="4763" y="1330"/>
                      <a:pt x="4971" y="1346"/>
                      <a:pt x="5175" y="1377"/>
                    </a:cubicBezTo>
                    <a:cubicBezTo>
                      <a:pt x="5790" y="1448"/>
                      <a:pt x="6357" y="1637"/>
                      <a:pt x="6924" y="1873"/>
                    </a:cubicBezTo>
                    <a:cubicBezTo>
                      <a:pt x="7467" y="2181"/>
                      <a:pt x="8011" y="2511"/>
                      <a:pt x="8507" y="2842"/>
                    </a:cubicBezTo>
                    <a:cubicBezTo>
                      <a:pt x="7987" y="2393"/>
                      <a:pt x="7396" y="1968"/>
                      <a:pt x="6735" y="1708"/>
                    </a:cubicBezTo>
                    <a:cubicBezTo>
                      <a:pt x="6144" y="1472"/>
                      <a:pt x="5553" y="1306"/>
                      <a:pt x="4892" y="1236"/>
                    </a:cubicBezTo>
                    <a:cubicBezTo>
                      <a:pt x="4744" y="1218"/>
                      <a:pt x="4595" y="1210"/>
                      <a:pt x="4446" y="1210"/>
                    </a:cubicBezTo>
                    <a:close/>
                    <a:moveTo>
                      <a:pt x="4848" y="1982"/>
                    </a:moveTo>
                    <a:cubicBezTo>
                      <a:pt x="4116" y="1982"/>
                      <a:pt x="3391" y="2114"/>
                      <a:pt x="2718" y="2441"/>
                    </a:cubicBezTo>
                    <a:cubicBezTo>
                      <a:pt x="2364" y="2630"/>
                      <a:pt x="2033" y="2866"/>
                      <a:pt x="1749" y="3149"/>
                    </a:cubicBezTo>
                    <a:cubicBezTo>
                      <a:pt x="1442" y="3456"/>
                      <a:pt x="1182" y="3835"/>
                      <a:pt x="1135" y="4213"/>
                    </a:cubicBezTo>
                    <a:cubicBezTo>
                      <a:pt x="1106" y="4270"/>
                      <a:pt x="1156" y="4301"/>
                      <a:pt x="1204" y="4301"/>
                    </a:cubicBezTo>
                    <a:cubicBezTo>
                      <a:pt x="1236" y="4301"/>
                      <a:pt x="1268" y="4288"/>
                      <a:pt x="1277" y="4260"/>
                    </a:cubicBezTo>
                    <a:cubicBezTo>
                      <a:pt x="1419" y="3811"/>
                      <a:pt x="1679" y="3456"/>
                      <a:pt x="2009" y="3126"/>
                    </a:cubicBezTo>
                    <a:cubicBezTo>
                      <a:pt x="2600" y="2582"/>
                      <a:pt x="3332" y="2275"/>
                      <a:pt x="4136" y="2157"/>
                    </a:cubicBezTo>
                    <a:cubicBezTo>
                      <a:pt x="4390" y="2122"/>
                      <a:pt x="4649" y="2107"/>
                      <a:pt x="4910" y="2107"/>
                    </a:cubicBezTo>
                    <a:cubicBezTo>
                      <a:pt x="5519" y="2107"/>
                      <a:pt x="6139" y="2185"/>
                      <a:pt x="6735" y="2251"/>
                    </a:cubicBezTo>
                    <a:cubicBezTo>
                      <a:pt x="6765" y="2271"/>
                      <a:pt x="6782" y="2279"/>
                      <a:pt x="6788" y="2279"/>
                    </a:cubicBezTo>
                    <a:cubicBezTo>
                      <a:pt x="6797" y="2279"/>
                      <a:pt x="6786" y="2265"/>
                      <a:pt x="6758" y="2251"/>
                    </a:cubicBezTo>
                    <a:cubicBezTo>
                      <a:pt x="6262" y="2133"/>
                      <a:pt x="5742" y="2039"/>
                      <a:pt x="5199" y="1992"/>
                    </a:cubicBezTo>
                    <a:cubicBezTo>
                      <a:pt x="5082" y="1985"/>
                      <a:pt x="4965" y="1982"/>
                      <a:pt x="4848" y="1982"/>
                    </a:cubicBezTo>
                    <a:close/>
                    <a:moveTo>
                      <a:pt x="15737" y="1708"/>
                    </a:moveTo>
                    <a:cubicBezTo>
                      <a:pt x="15193" y="1921"/>
                      <a:pt x="14674" y="2204"/>
                      <a:pt x="14201" y="2559"/>
                    </a:cubicBezTo>
                    <a:cubicBezTo>
                      <a:pt x="13728" y="2889"/>
                      <a:pt x="13303" y="3267"/>
                      <a:pt x="12902" y="3693"/>
                    </a:cubicBezTo>
                    <a:cubicBezTo>
                      <a:pt x="12665" y="3929"/>
                      <a:pt x="12476" y="4165"/>
                      <a:pt x="12287" y="4425"/>
                    </a:cubicBezTo>
                    <a:cubicBezTo>
                      <a:pt x="12382" y="4307"/>
                      <a:pt x="12500" y="4189"/>
                      <a:pt x="12571" y="4094"/>
                    </a:cubicBezTo>
                    <a:cubicBezTo>
                      <a:pt x="12665" y="4024"/>
                      <a:pt x="12783" y="3929"/>
                      <a:pt x="12878" y="3811"/>
                    </a:cubicBezTo>
                    <a:cubicBezTo>
                      <a:pt x="13091" y="3598"/>
                      <a:pt x="13303" y="3433"/>
                      <a:pt x="13539" y="3244"/>
                    </a:cubicBezTo>
                    <a:cubicBezTo>
                      <a:pt x="13965" y="2889"/>
                      <a:pt x="14437" y="2559"/>
                      <a:pt x="14957" y="2275"/>
                    </a:cubicBezTo>
                    <a:cubicBezTo>
                      <a:pt x="15241" y="2133"/>
                      <a:pt x="15501" y="1968"/>
                      <a:pt x="15808" y="1826"/>
                    </a:cubicBezTo>
                    <a:cubicBezTo>
                      <a:pt x="15855" y="1803"/>
                      <a:pt x="15808" y="1708"/>
                      <a:pt x="15737" y="1708"/>
                    </a:cubicBezTo>
                    <a:close/>
                    <a:moveTo>
                      <a:pt x="17622" y="4533"/>
                    </a:moveTo>
                    <a:cubicBezTo>
                      <a:pt x="17617" y="4533"/>
                      <a:pt x="17611" y="4543"/>
                      <a:pt x="17627" y="4543"/>
                    </a:cubicBezTo>
                    <a:cubicBezTo>
                      <a:pt x="17627" y="4535"/>
                      <a:pt x="17624" y="4533"/>
                      <a:pt x="17622" y="4533"/>
                    </a:cubicBezTo>
                    <a:close/>
                    <a:moveTo>
                      <a:pt x="5984" y="3558"/>
                    </a:moveTo>
                    <a:cubicBezTo>
                      <a:pt x="5371" y="3558"/>
                      <a:pt x="4759" y="3684"/>
                      <a:pt x="4207" y="3929"/>
                    </a:cubicBezTo>
                    <a:cubicBezTo>
                      <a:pt x="3781" y="4094"/>
                      <a:pt x="3427" y="4354"/>
                      <a:pt x="3167" y="4685"/>
                    </a:cubicBezTo>
                    <a:cubicBezTo>
                      <a:pt x="2978" y="4898"/>
                      <a:pt x="2836" y="5110"/>
                      <a:pt x="2718" y="5323"/>
                    </a:cubicBezTo>
                    <a:cubicBezTo>
                      <a:pt x="2600" y="5559"/>
                      <a:pt x="2482" y="5748"/>
                      <a:pt x="2387" y="6032"/>
                    </a:cubicBezTo>
                    <a:cubicBezTo>
                      <a:pt x="2372" y="6078"/>
                      <a:pt x="2427" y="6125"/>
                      <a:pt x="2481" y="6125"/>
                    </a:cubicBezTo>
                    <a:cubicBezTo>
                      <a:pt x="2509" y="6125"/>
                      <a:pt x="2536" y="6112"/>
                      <a:pt x="2553" y="6079"/>
                    </a:cubicBezTo>
                    <a:cubicBezTo>
                      <a:pt x="2671" y="5843"/>
                      <a:pt x="2789" y="5583"/>
                      <a:pt x="2931" y="5347"/>
                    </a:cubicBezTo>
                    <a:cubicBezTo>
                      <a:pt x="3073" y="5110"/>
                      <a:pt x="3214" y="4898"/>
                      <a:pt x="3403" y="4685"/>
                    </a:cubicBezTo>
                    <a:cubicBezTo>
                      <a:pt x="3994" y="4094"/>
                      <a:pt x="4821" y="3764"/>
                      <a:pt x="5648" y="3693"/>
                    </a:cubicBezTo>
                    <a:cubicBezTo>
                      <a:pt x="5759" y="3687"/>
                      <a:pt x="5871" y="3685"/>
                      <a:pt x="5982" y="3685"/>
                    </a:cubicBezTo>
                    <a:cubicBezTo>
                      <a:pt x="6366" y="3685"/>
                      <a:pt x="6746" y="3719"/>
                      <a:pt x="7113" y="3811"/>
                    </a:cubicBezTo>
                    <a:cubicBezTo>
                      <a:pt x="7633" y="3953"/>
                      <a:pt x="8129" y="4094"/>
                      <a:pt x="8625" y="4283"/>
                    </a:cubicBezTo>
                    <a:cubicBezTo>
                      <a:pt x="8365" y="4142"/>
                      <a:pt x="8105" y="4024"/>
                      <a:pt x="7822" y="3905"/>
                    </a:cubicBezTo>
                    <a:cubicBezTo>
                      <a:pt x="7562" y="3787"/>
                      <a:pt x="7278" y="3716"/>
                      <a:pt x="6971" y="3669"/>
                    </a:cubicBezTo>
                    <a:cubicBezTo>
                      <a:pt x="6648" y="3595"/>
                      <a:pt x="6316" y="3558"/>
                      <a:pt x="5984" y="3558"/>
                    </a:cubicBezTo>
                    <a:close/>
                    <a:moveTo>
                      <a:pt x="6307" y="3909"/>
                    </a:moveTo>
                    <a:cubicBezTo>
                      <a:pt x="6169" y="3909"/>
                      <a:pt x="6038" y="3936"/>
                      <a:pt x="5908" y="3953"/>
                    </a:cubicBezTo>
                    <a:cubicBezTo>
                      <a:pt x="5223" y="4047"/>
                      <a:pt x="4608" y="4283"/>
                      <a:pt x="4089" y="4661"/>
                    </a:cubicBezTo>
                    <a:cubicBezTo>
                      <a:pt x="3805" y="4850"/>
                      <a:pt x="3569" y="5063"/>
                      <a:pt x="3380" y="5323"/>
                    </a:cubicBezTo>
                    <a:cubicBezTo>
                      <a:pt x="3285" y="5418"/>
                      <a:pt x="3167" y="5559"/>
                      <a:pt x="3073" y="5701"/>
                    </a:cubicBezTo>
                    <a:cubicBezTo>
                      <a:pt x="2978" y="5819"/>
                      <a:pt x="2907" y="5961"/>
                      <a:pt x="2836" y="6103"/>
                    </a:cubicBezTo>
                    <a:cubicBezTo>
                      <a:pt x="2821" y="6166"/>
                      <a:pt x="2868" y="6197"/>
                      <a:pt x="2908" y="6197"/>
                    </a:cubicBezTo>
                    <a:cubicBezTo>
                      <a:pt x="2928" y="6197"/>
                      <a:pt x="2947" y="6189"/>
                      <a:pt x="2954" y="6174"/>
                    </a:cubicBezTo>
                    <a:cubicBezTo>
                      <a:pt x="3073" y="6008"/>
                      <a:pt x="3143" y="5866"/>
                      <a:pt x="3214" y="5725"/>
                    </a:cubicBezTo>
                    <a:cubicBezTo>
                      <a:pt x="3309" y="5583"/>
                      <a:pt x="3427" y="5465"/>
                      <a:pt x="3545" y="5323"/>
                    </a:cubicBezTo>
                    <a:cubicBezTo>
                      <a:pt x="3970" y="4874"/>
                      <a:pt x="4467" y="4520"/>
                      <a:pt x="5034" y="4283"/>
                    </a:cubicBezTo>
                    <a:cubicBezTo>
                      <a:pt x="5341" y="4165"/>
                      <a:pt x="5672" y="4071"/>
                      <a:pt x="6002" y="4047"/>
                    </a:cubicBezTo>
                    <a:cubicBezTo>
                      <a:pt x="6279" y="4031"/>
                      <a:pt x="6523" y="4003"/>
                      <a:pt x="6763" y="4003"/>
                    </a:cubicBezTo>
                    <a:cubicBezTo>
                      <a:pt x="6872" y="4003"/>
                      <a:pt x="6979" y="4009"/>
                      <a:pt x="7089" y="4024"/>
                    </a:cubicBezTo>
                    <a:cubicBezTo>
                      <a:pt x="6924" y="3953"/>
                      <a:pt x="6711" y="3929"/>
                      <a:pt x="6499" y="3929"/>
                    </a:cubicBezTo>
                    <a:cubicBezTo>
                      <a:pt x="6433" y="3914"/>
                      <a:pt x="6369" y="3909"/>
                      <a:pt x="6307" y="3909"/>
                    </a:cubicBezTo>
                    <a:close/>
                    <a:moveTo>
                      <a:pt x="7201" y="4267"/>
                    </a:moveTo>
                    <a:cubicBezTo>
                      <a:pt x="6506" y="4267"/>
                      <a:pt x="5812" y="4418"/>
                      <a:pt x="5175" y="4709"/>
                    </a:cubicBezTo>
                    <a:cubicBezTo>
                      <a:pt x="4797" y="4898"/>
                      <a:pt x="4396" y="5134"/>
                      <a:pt x="4089" y="5394"/>
                    </a:cubicBezTo>
                    <a:cubicBezTo>
                      <a:pt x="3899" y="5559"/>
                      <a:pt x="3758" y="5701"/>
                      <a:pt x="3616" y="5843"/>
                    </a:cubicBezTo>
                    <a:cubicBezTo>
                      <a:pt x="3451" y="5985"/>
                      <a:pt x="3309" y="6174"/>
                      <a:pt x="3191" y="6339"/>
                    </a:cubicBezTo>
                    <a:cubicBezTo>
                      <a:pt x="3173" y="6392"/>
                      <a:pt x="3222" y="6459"/>
                      <a:pt x="3267" y="6459"/>
                    </a:cubicBezTo>
                    <a:cubicBezTo>
                      <a:pt x="3282" y="6459"/>
                      <a:pt x="3297" y="6451"/>
                      <a:pt x="3309" y="6434"/>
                    </a:cubicBezTo>
                    <a:cubicBezTo>
                      <a:pt x="3498" y="6292"/>
                      <a:pt x="3616" y="6079"/>
                      <a:pt x="3781" y="5914"/>
                    </a:cubicBezTo>
                    <a:cubicBezTo>
                      <a:pt x="3923" y="5725"/>
                      <a:pt x="4112" y="5583"/>
                      <a:pt x="4301" y="5418"/>
                    </a:cubicBezTo>
                    <a:cubicBezTo>
                      <a:pt x="4963" y="4898"/>
                      <a:pt x="5790" y="4543"/>
                      <a:pt x="6617" y="4425"/>
                    </a:cubicBezTo>
                    <a:cubicBezTo>
                      <a:pt x="6817" y="4398"/>
                      <a:pt x="7022" y="4385"/>
                      <a:pt x="7228" y="4385"/>
                    </a:cubicBezTo>
                    <a:cubicBezTo>
                      <a:pt x="7919" y="4385"/>
                      <a:pt x="8626" y="4536"/>
                      <a:pt x="9263" y="4827"/>
                    </a:cubicBezTo>
                    <a:cubicBezTo>
                      <a:pt x="9275" y="4839"/>
                      <a:pt x="9285" y="4843"/>
                      <a:pt x="9294" y="4843"/>
                    </a:cubicBezTo>
                    <a:cubicBezTo>
                      <a:pt x="9319" y="4843"/>
                      <a:pt x="9328" y="4803"/>
                      <a:pt x="9310" y="4803"/>
                    </a:cubicBezTo>
                    <a:cubicBezTo>
                      <a:pt x="8861" y="4543"/>
                      <a:pt x="8365" y="4354"/>
                      <a:pt x="7822" y="4307"/>
                    </a:cubicBezTo>
                    <a:cubicBezTo>
                      <a:pt x="7615" y="4280"/>
                      <a:pt x="7408" y="4267"/>
                      <a:pt x="7201" y="4267"/>
                    </a:cubicBezTo>
                    <a:close/>
                    <a:moveTo>
                      <a:pt x="7545" y="4723"/>
                    </a:moveTo>
                    <a:cubicBezTo>
                      <a:pt x="7401" y="4723"/>
                      <a:pt x="7257" y="4733"/>
                      <a:pt x="7113" y="4756"/>
                    </a:cubicBezTo>
                    <a:cubicBezTo>
                      <a:pt x="6688" y="4803"/>
                      <a:pt x="6262" y="4898"/>
                      <a:pt x="5861" y="5040"/>
                    </a:cubicBezTo>
                    <a:cubicBezTo>
                      <a:pt x="5459" y="5205"/>
                      <a:pt x="5104" y="5394"/>
                      <a:pt x="4797" y="5630"/>
                    </a:cubicBezTo>
                    <a:cubicBezTo>
                      <a:pt x="4632" y="5748"/>
                      <a:pt x="4490" y="5914"/>
                      <a:pt x="4348" y="6055"/>
                    </a:cubicBezTo>
                    <a:cubicBezTo>
                      <a:pt x="4207" y="6197"/>
                      <a:pt x="4089" y="6339"/>
                      <a:pt x="3970" y="6528"/>
                    </a:cubicBezTo>
                    <a:cubicBezTo>
                      <a:pt x="3934" y="6565"/>
                      <a:pt x="3983" y="6645"/>
                      <a:pt x="4040" y="6645"/>
                    </a:cubicBezTo>
                    <a:cubicBezTo>
                      <a:pt x="4056" y="6645"/>
                      <a:pt x="4073" y="6638"/>
                      <a:pt x="4089" y="6623"/>
                    </a:cubicBezTo>
                    <a:cubicBezTo>
                      <a:pt x="4230" y="6457"/>
                      <a:pt x="4348" y="6292"/>
                      <a:pt x="4490" y="6150"/>
                    </a:cubicBezTo>
                    <a:cubicBezTo>
                      <a:pt x="4632" y="5985"/>
                      <a:pt x="4821" y="5843"/>
                      <a:pt x="4963" y="5725"/>
                    </a:cubicBezTo>
                    <a:cubicBezTo>
                      <a:pt x="5624" y="5252"/>
                      <a:pt x="6404" y="4992"/>
                      <a:pt x="7207" y="4921"/>
                    </a:cubicBezTo>
                    <a:cubicBezTo>
                      <a:pt x="7308" y="4916"/>
                      <a:pt x="7407" y="4913"/>
                      <a:pt x="7504" y="4913"/>
                    </a:cubicBezTo>
                    <a:cubicBezTo>
                      <a:pt x="7839" y="4913"/>
                      <a:pt x="8159" y="4948"/>
                      <a:pt x="8507" y="5040"/>
                    </a:cubicBezTo>
                    <a:cubicBezTo>
                      <a:pt x="9003" y="5134"/>
                      <a:pt x="9428" y="5323"/>
                      <a:pt x="9806" y="5512"/>
                    </a:cubicBezTo>
                    <a:cubicBezTo>
                      <a:pt x="9405" y="5229"/>
                      <a:pt x="8956" y="4969"/>
                      <a:pt x="8460" y="4850"/>
                    </a:cubicBezTo>
                    <a:cubicBezTo>
                      <a:pt x="8155" y="4770"/>
                      <a:pt x="7850" y="4723"/>
                      <a:pt x="7545" y="4723"/>
                    </a:cubicBezTo>
                    <a:close/>
                    <a:moveTo>
                      <a:pt x="17627" y="4543"/>
                    </a:moveTo>
                    <a:cubicBezTo>
                      <a:pt x="17863" y="4614"/>
                      <a:pt x="18100" y="4661"/>
                      <a:pt x="18336" y="4756"/>
                    </a:cubicBezTo>
                    <a:cubicBezTo>
                      <a:pt x="18572" y="4803"/>
                      <a:pt x="18808" y="4898"/>
                      <a:pt x="19045" y="4992"/>
                    </a:cubicBezTo>
                    <a:cubicBezTo>
                      <a:pt x="19517" y="5134"/>
                      <a:pt x="19966" y="5370"/>
                      <a:pt x="20344" y="5630"/>
                    </a:cubicBezTo>
                    <a:cubicBezTo>
                      <a:pt x="21053" y="6174"/>
                      <a:pt x="21596" y="6930"/>
                      <a:pt x="21762" y="7757"/>
                    </a:cubicBezTo>
                    <a:cubicBezTo>
                      <a:pt x="21833" y="7993"/>
                      <a:pt x="21856" y="8276"/>
                      <a:pt x="21856" y="8536"/>
                    </a:cubicBezTo>
                    <a:cubicBezTo>
                      <a:pt x="21856" y="8796"/>
                      <a:pt x="21833" y="9033"/>
                      <a:pt x="21809" y="9292"/>
                    </a:cubicBezTo>
                    <a:cubicBezTo>
                      <a:pt x="21809" y="9338"/>
                      <a:pt x="21858" y="9364"/>
                      <a:pt x="21893" y="9364"/>
                    </a:cubicBezTo>
                    <a:cubicBezTo>
                      <a:pt x="21912" y="9364"/>
                      <a:pt x="21927" y="9356"/>
                      <a:pt x="21927" y="9340"/>
                    </a:cubicBezTo>
                    <a:cubicBezTo>
                      <a:pt x="22045" y="8891"/>
                      <a:pt x="22045" y="8418"/>
                      <a:pt x="21951" y="7946"/>
                    </a:cubicBezTo>
                    <a:cubicBezTo>
                      <a:pt x="21856" y="7497"/>
                      <a:pt x="21715" y="7048"/>
                      <a:pt x="21478" y="6670"/>
                    </a:cubicBezTo>
                    <a:cubicBezTo>
                      <a:pt x="21242" y="6292"/>
                      <a:pt x="20935" y="5937"/>
                      <a:pt x="20580" y="5677"/>
                    </a:cubicBezTo>
                    <a:cubicBezTo>
                      <a:pt x="20202" y="5347"/>
                      <a:pt x="19753" y="5134"/>
                      <a:pt x="19281" y="4969"/>
                    </a:cubicBezTo>
                    <a:cubicBezTo>
                      <a:pt x="19021" y="4874"/>
                      <a:pt x="18761" y="4780"/>
                      <a:pt x="18454" y="4732"/>
                    </a:cubicBezTo>
                    <a:cubicBezTo>
                      <a:pt x="18218" y="4614"/>
                      <a:pt x="17934" y="4567"/>
                      <a:pt x="17627" y="4543"/>
                    </a:cubicBezTo>
                    <a:close/>
                    <a:moveTo>
                      <a:pt x="14863" y="9836"/>
                    </a:moveTo>
                    <a:cubicBezTo>
                      <a:pt x="14863" y="9837"/>
                      <a:pt x="14864" y="9838"/>
                      <a:pt x="14864" y="9839"/>
                    </a:cubicBezTo>
                    <a:lnTo>
                      <a:pt x="14864" y="9839"/>
                    </a:lnTo>
                    <a:cubicBezTo>
                      <a:pt x="14867" y="9837"/>
                      <a:pt x="14867" y="9836"/>
                      <a:pt x="14863" y="9836"/>
                    </a:cubicBezTo>
                    <a:close/>
                    <a:moveTo>
                      <a:pt x="17103" y="5219"/>
                    </a:moveTo>
                    <a:cubicBezTo>
                      <a:pt x="17097" y="5219"/>
                      <a:pt x="17091" y="5235"/>
                      <a:pt x="17107" y="5252"/>
                    </a:cubicBezTo>
                    <a:cubicBezTo>
                      <a:pt x="17911" y="5607"/>
                      <a:pt x="18690" y="5985"/>
                      <a:pt x="19352" y="6552"/>
                    </a:cubicBezTo>
                    <a:cubicBezTo>
                      <a:pt x="19966" y="7048"/>
                      <a:pt x="20415" y="7733"/>
                      <a:pt x="20580" y="8513"/>
                    </a:cubicBezTo>
                    <a:cubicBezTo>
                      <a:pt x="20699" y="8938"/>
                      <a:pt x="20699" y="9387"/>
                      <a:pt x="20580" y="9836"/>
                    </a:cubicBezTo>
                    <a:cubicBezTo>
                      <a:pt x="20567" y="9889"/>
                      <a:pt x="20599" y="9920"/>
                      <a:pt x="20641" y="9920"/>
                    </a:cubicBezTo>
                    <a:cubicBezTo>
                      <a:pt x="20675" y="9920"/>
                      <a:pt x="20715" y="9901"/>
                      <a:pt x="20746" y="9859"/>
                    </a:cubicBezTo>
                    <a:cubicBezTo>
                      <a:pt x="20911" y="9481"/>
                      <a:pt x="20888" y="9033"/>
                      <a:pt x="20793" y="8631"/>
                    </a:cubicBezTo>
                    <a:cubicBezTo>
                      <a:pt x="20746" y="8229"/>
                      <a:pt x="20580" y="7851"/>
                      <a:pt x="20391" y="7520"/>
                    </a:cubicBezTo>
                    <a:cubicBezTo>
                      <a:pt x="19966" y="6788"/>
                      <a:pt x="19281" y="6268"/>
                      <a:pt x="18548" y="5843"/>
                    </a:cubicBezTo>
                    <a:cubicBezTo>
                      <a:pt x="18076" y="5583"/>
                      <a:pt x="17603" y="5394"/>
                      <a:pt x="17107" y="5229"/>
                    </a:cubicBezTo>
                    <a:cubicBezTo>
                      <a:pt x="17107" y="5222"/>
                      <a:pt x="17105" y="5219"/>
                      <a:pt x="17103" y="5219"/>
                    </a:cubicBezTo>
                    <a:close/>
                    <a:moveTo>
                      <a:pt x="17358" y="4066"/>
                    </a:moveTo>
                    <a:cubicBezTo>
                      <a:pt x="16987" y="4066"/>
                      <a:pt x="16618" y="4094"/>
                      <a:pt x="16257" y="4142"/>
                    </a:cubicBezTo>
                    <a:cubicBezTo>
                      <a:pt x="15335" y="4260"/>
                      <a:pt x="14414" y="4520"/>
                      <a:pt x="13563" y="4874"/>
                    </a:cubicBezTo>
                    <a:cubicBezTo>
                      <a:pt x="13445" y="4898"/>
                      <a:pt x="13350" y="4921"/>
                      <a:pt x="13232" y="5016"/>
                    </a:cubicBezTo>
                    <a:cubicBezTo>
                      <a:pt x="13681" y="4898"/>
                      <a:pt x="14130" y="4780"/>
                      <a:pt x="14532" y="4661"/>
                    </a:cubicBezTo>
                    <a:cubicBezTo>
                      <a:pt x="14981" y="4543"/>
                      <a:pt x="15382" y="4425"/>
                      <a:pt x="15831" y="4378"/>
                    </a:cubicBezTo>
                    <a:cubicBezTo>
                      <a:pt x="16295" y="4293"/>
                      <a:pt x="16753" y="4245"/>
                      <a:pt x="17210" y="4245"/>
                    </a:cubicBezTo>
                    <a:cubicBezTo>
                      <a:pt x="17639" y="4245"/>
                      <a:pt x="18067" y="4287"/>
                      <a:pt x="18501" y="4378"/>
                    </a:cubicBezTo>
                    <a:cubicBezTo>
                      <a:pt x="19352" y="4543"/>
                      <a:pt x="20179" y="4921"/>
                      <a:pt x="20864" y="5488"/>
                    </a:cubicBezTo>
                    <a:cubicBezTo>
                      <a:pt x="21455" y="5961"/>
                      <a:pt x="21927" y="6623"/>
                      <a:pt x="22116" y="7331"/>
                    </a:cubicBezTo>
                    <a:cubicBezTo>
                      <a:pt x="22353" y="8064"/>
                      <a:pt x="22329" y="8867"/>
                      <a:pt x="21974" y="9576"/>
                    </a:cubicBezTo>
                    <a:cubicBezTo>
                      <a:pt x="21927" y="9647"/>
                      <a:pt x="21880" y="9741"/>
                      <a:pt x="21856" y="9836"/>
                    </a:cubicBezTo>
                    <a:cubicBezTo>
                      <a:pt x="21838" y="9873"/>
                      <a:pt x="21891" y="9952"/>
                      <a:pt x="21938" y="9952"/>
                    </a:cubicBezTo>
                    <a:cubicBezTo>
                      <a:pt x="21951" y="9952"/>
                      <a:pt x="21964" y="9946"/>
                      <a:pt x="21974" y="9930"/>
                    </a:cubicBezTo>
                    <a:cubicBezTo>
                      <a:pt x="22234" y="9623"/>
                      <a:pt x="22400" y="9222"/>
                      <a:pt x="22447" y="8820"/>
                    </a:cubicBezTo>
                    <a:cubicBezTo>
                      <a:pt x="22518" y="8442"/>
                      <a:pt x="22518" y="8040"/>
                      <a:pt x="22447" y="7615"/>
                    </a:cubicBezTo>
                    <a:cubicBezTo>
                      <a:pt x="22305" y="6859"/>
                      <a:pt x="21856" y="6150"/>
                      <a:pt x="21289" y="5583"/>
                    </a:cubicBezTo>
                    <a:cubicBezTo>
                      <a:pt x="20651" y="4969"/>
                      <a:pt x="19848" y="4520"/>
                      <a:pt x="18997" y="4283"/>
                    </a:cubicBezTo>
                    <a:cubicBezTo>
                      <a:pt x="18461" y="4128"/>
                      <a:pt x="17908" y="4066"/>
                      <a:pt x="17358" y="4066"/>
                    </a:cubicBezTo>
                    <a:close/>
                    <a:moveTo>
                      <a:pt x="16457" y="4700"/>
                    </a:moveTo>
                    <a:cubicBezTo>
                      <a:pt x="16083" y="4700"/>
                      <a:pt x="15709" y="4730"/>
                      <a:pt x="15335" y="4780"/>
                    </a:cubicBezTo>
                    <a:cubicBezTo>
                      <a:pt x="15312" y="4780"/>
                      <a:pt x="15312" y="4803"/>
                      <a:pt x="15335" y="4803"/>
                    </a:cubicBezTo>
                    <a:cubicBezTo>
                      <a:pt x="15540" y="4795"/>
                      <a:pt x="15742" y="4790"/>
                      <a:pt x="15943" y="4790"/>
                    </a:cubicBezTo>
                    <a:cubicBezTo>
                      <a:pt x="16346" y="4790"/>
                      <a:pt x="16745" y="4811"/>
                      <a:pt x="17154" y="4874"/>
                    </a:cubicBezTo>
                    <a:cubicBezTo>
                      <a:pt x="17745" y="4945"/>
                      <a:pt x="18383" y="5110"/>
                      <a:pt x="18903" y="5370"/>
                    </a:cubicBezTo>
                    <a:cubicBezTo>
                      <a:pt x="19446" y="5630"/>
                      <a:pt x="19966" y="5961"/>
                      <a:pt x="20321" y="6434"/>
                    </a:cubicBezTo>
                    <a:cubicBezTo>
                      <a:pt x="20675" y="6882"/>
                      <a:pt x="20864" y="7426"/>
                      <a:pt x="20982" y="7969"/>
                    </a:cubicBezTo>
                    <a:cubicBezTo>
                      <a:pt x="21053" y="8300"/>
                      <a:pt x="21100" y="8607"/>
                      <a:pt x="21100" y="8938"/>
                    </a:cubicBezTo>
                    <a:cubicBezTo>
                      <a:pt x="21100" y="9103"/>
                      <a:pt x="21053" y="9269"/>
                      <a:pt x="21029" y="9411"/>
                    </a:cubicBezTo>
                    <a:cubicBezTo>
                      <a:pt x="21006" y="9576"/>
                      <a:pt x="20911" y="9718"/>
                      <a:pt x="20864" y="9859"/>
                    </a:cubicBezTo>
                    <a:cubicBezTo>
                      <a:pt x="20827" y="9914"/>
                      <a:pt x="20890" y="9969"/>
                      <a:pt x="20953" y="9969"/>
                    </a:cubicBezTo>
                    <a:cubicBezTo>
                      <a:pt x="20971" y="9969"/>
                      <a:pt x="20990" y="9965"/>
                      <a:pt x="21006" y="9954"/>
                    </a:cubicBezTo>
                    <a:cubicBezTo>
                      <a:pt x="21218" y="9718"/>
                      <a:pt x="21266" y="9411"/>
                      <a:pt x="21337" y="9127"/>
                    </a:cubicBezTo>
                    <a:cubicBezTo>
                      <a:pt x="21360" y="8820"/>
                      <a:pt x="21337" y="8513"/>
                      <a:pt x="21266" y="8206"/>
                    </a:cubicBezTo>
                    <a:cubicBezTo>
                      <a:pt x="21171" y="7639"/>
                      <a:pt x="20982" y="7048"/>
                      <a:pt x="20651" y="6552"/>
                    </a:cubicBezTo>
                    <a:cubicBezTo>
                      <a:pt x="20297" y="6055"/>
                      <a:pt x="19801" y="5630"/>
                      <a:pt x="19257" y="5347"/>
                    </a:cubicBezTo>
                    <a:cubicBezTo>
                      <a:pt x="18690" y="5040"/>
                      <a:pt x="18076" y="4874"/>
                      <a:pt x="17462" y="4780"/>
                    </a:cubicBezTo>
                    <a:cubicBezTo>
                      <a:pt x="17127" y="4724"/>
                      <a:pt x="16792" y="4700"/>
                      <a:pt x="16457" y="4700"/>
                    </a:cubicBezTo>
                    <a:close/>
                    <a:moveTo>
                      <a:pt x="13360" y="6340"/>
                    </a:moveTo>
                    <a:cubicBezTo>
                      <a:pt x="13151" y="6340"/>
                      <a:pt x="12942" y="6357"/>
                      <a:pt x="12736" y="6386"/>
                    </a:cubicBezTo>
                    <a:cubicBezTo>
                      <a:pt x="13161" y="6410"/>
                      <a:pt x="13610" y="6457"/>
                      <a:pt x="14036" y="6575"/>
                    </a:cubicBezTo>
                    <a:cubicBezTo>
                      <a:pt x="14437" y="6693"/>
                      <a:pt x="14839" y="6906"/>
                      <a:pt x="15193" y="7142"/>
                    </a:cubicBezTo>
                    <a:cubicBezTo>
                      <a:pt x="15808" y="7615"/>
                      <a:pt x="16375" y="8276"/>
                      <a:pt x="16635" y="9009"/>
                    </a:cubicBezTo>
                    <a:lnTo>
                      <a:pt x="16800" y="9623"/>
                    </a:lnTo>
                    <a:lnTo>
                      <a:pt x="16895" y="10238"/>
                    </a:lnTo>
                    <a:cubicBezTo>
                      <a:pt x="16905" y="10279"/>
                      <a:pt x="16933" y="10298"/>
                      <a:pt x="16962" y="10298"/>
                    </a:cubicBezTo>
                    <a:cubicBezTo>
                      <a:pt x="16999" y="10298"/>
                      <a:pt x="17036" y="10267"/>
                      <a:pt x="17036" y="10214"/>
                    </a:cubicBezTo>
                    <a:cubicBezTo>
                      <a:pt x="17084" y="10049"/>
                      <a:pt x="17013" y="9836"/>
                      <a:pt x="16989" y="9623"/>
                    </a:cubicBezTo>
                    <a:cubicBezTo>
                      <a:pt x="16965" y="9411"/>
                      <a:pt x="16895" y="9245"/>
                      <a:pt x="16847" y="9056"/>
                    </a:cubicBezTo>
                    <a:cubicBezTo>
                      <a:pt x="16729" y="8678"/>
                      <a:pt x="16540" y="8324"/>
                      <a:pt x="16280" y="7993"/>
                    </a:cubicBezTo>
                    <a:cubicBezTo>
                      <a:pt x="15997" y="7686"/>
                      <a:pt x="15713" y="7355"/>
                      <a:pt x="15382" y="7095"/>
                    </a:cubicBezTo>
                    <a:cubicBezTo>
                      <a:pt x="15028" y="6788"/>
                      <a:pt x="14650" y="6575"/>
                      <a:pt x="14225" y="6457"/>
                    </a:cubicBezTo>
                    <a:cubicBezTo>
                      <a:pt x="13948" y="6374"/>
                      <a:pt x="13655" y="6340"/>
                      <a:pt x="13360" y="6340"/>
                    </a:cubicBezTo>
                    <a:close/>
                    <a:moveTo>
                      <a:pt x="15831" y="6528"/>
                    </a:moveTo>
                    <a:lnTo>
                      <a:pt x="15831" y="6528"/>
                    </a:lnTo>
                    <a:cubicBezTo>
                      <a:pt x="16138" y="6670"/>
                      <a:pt x="16422" y="6882"/>
                      <a:pt x="16682" y="7095"/>
                    </a:cubicBezTo>
                    <a:cubicBezTo>
                      <a:pt x="16965" y="7284"/>
                      <a:pt x="17202" y="7520"/>
                      <a:pt x="17367" y="7780"/>
                    </a:cubicBezTo>
                    <a:cubicBezTo>
                      <a:pt x="17722" y="8300"/>
                      <a:pt x="17958" y="8867"/>
                      <a:pt x="18052" y="9458"/>
                    </a:cubicBezTo>
                    <a:cubicBezTo>
                      <a:pt x="18076" y="9623"/>
                      <a:pt x="18076" y="9765"/>
                      <a:pt x="18076" y="9954"/>
                    </a:cubicBezTo>
                    <a:cubicBezTo>
                      <a:pt x="18076" y="10119"/>
                      <a:pt x="18052" y="10308"/>
                      <a:pt x="18076" y="10450"/>
                    </a:cubicBezTo>
                    <a:cubicBezTo>
                      <a:pt x="18076" y="10480"/>
                      <a:pt x="18123" y="10510"/>
                      <a:pt x="18164" y="10510"/>
                    </a:cubicBezTo>
                    <a:cubicBezTo>
                      <a:pt x="18188" y="10510"/>
                      <a:pt x="18209" y="10500"/>
                      <a:pt x="18218" y="10474"/>
                    </a:cubicBezTo>
                    <a:cubicBezTo>
                      <a:pt x="18289" y="10332"/>
                      <a:pt x="18289" y="10143"/>
                      <a:pt x="18289" y="10001"/>
                    </a:cubicBezTo>
                    <a:cubicBezTo>
                      <a:pt x="18289" y="9859"/>
                      <a:pt x="18289" y="9670"/>
                      <a:pt x="18265" y="9529"/>
                    </a:cubicBezTo>
                    <a:cubicBezTo>
                      <a:pt x="18218" y="9198"/>
                      <a:pt x="18147" y="8914"/>
                      <a:pt x="18029" y="8607"/>
                    </a:cubicBezTo>
                    <a:cubicBezTo>
                      <a:pt x="17792" y="7993"/>
                      <a:pt x="17391" y="7473"/>
                      <a:pt x="16871" y="7048"/>
                    </a:cubicBezTo>
                    <a:cubicBezTo>
                      <a:pt x="16729" y="6930"/>
                      <a:pt x="16540" y="6812"/>
                      <a:pt x="16375" y="6717"/>
                    </a:cubicBezTo>
                    <a:cubicBezTo>
                      <a:pt x="16209" y="6646"/>
                      <a:pt x="16044" y="6552"/>
                      <a:pt x="15831" y="6528"/>
                    </a:cubicBezTo>
                    <a:close/>
                    <a:moveTo>
                      <a:pt x="13610" y="5985"/>
                    </a:moveTo>
                    <a:cubicBezTo>
                      <a:pt x="13492" y="6032"/>
                      <a:pt x="13492" y="6055"/>
                      <a:pt x="13563" y="6079"/>
                    </a:cubicBezTo>
                    <a:cubicBezTo>
                      <a:pt x="14485" y="6174"/>
                      <a:pt x="15335" y="6552"/>
                      <a:pt x="16044" y="7119"/>
                    </a:cubicBezTo>
                    <a:cubicBezTo>
                      <a:pt x="16682" y="7639"/>
                      <a:pt x="17154" y="8395"/>
                      <a:pt x="17438" y="9151"/>
                    </a:cubicBezTo>
                    <a:cubicBezTo>
                      <a:pt x="17485" y="9363"/>
                      <a:pt x="17556" y="9600"/>
                      <a:pt x="17603" y="9789"/>
                    </a:cubicBezTo>
                    <a:cubicBezTo>
                      <a:pt x="17627" y="10049"/>
                      <a:pt x="17674" y="10285"/>
                      <a:pt x="17722" y="10474"/>
                    </a:cubicBezTo>
                    <a:cubicBezTo>
                      <a:pt x="17733" y="10518"/>
                      <a:pt x="17759" y="10536"/>
                      <a:pt x="17786" y="10536"/>
                    </a:cubicBezTo>
                    <a:cubicBezTo>
                      <a:pt x="17818" y="10536"/>
                      <a:pt x="17851" y="10512"/>
                      <a:pt x="17863" y="10474"/>
                    </a:cubicBezTo>
                    <a:cubicBezTo>
                      <a:pt x="17911" y="10285"/>
                      <a:pt x="17840" y="10049"/>
                      <a:pt x="17816" y="9836"/>
                    </a:cubicBezTo>
                    <a:cubicBezTo>
                      <a:pt x="17792" y="9623"/>
                      <a:pt x="17722" y="9411"/>
                      <a:pt x="17674" y="9198"/>
                    </a:cubicBezTo>
                    <a:cubicBezTo>
                      <a:pt x="17556" y="8796"/>
                      <a:pt x="17367" y="8418"/>
                      <a:pt x="17131" y="8064"/>
                    </a:cubicBezTo>
                    <a:cubicBezTo>
                      <a:pt x="16658" y="7284"/>
                      <a:pt x="15949" y="6670"/>
                      <a:pt x="15123" y="6315"/>
                    </a:cubicBezTo>
                    <a:cubicBezTo>
                      <a:pt x="14650" y="6103"/>
                      <a:pt x="14154" y="5985"/>
                      <a:pt x="13610" y="5985"/>
                    </a:cubicBezTo>
                    <a:close/>
                    <a:moveTo>
                      <a:pt x="14414" y="5961"/>
                    </a:moveTo>
                    <a:cubicBezTo>
                      <a:pt x="14910" y="6055"/>
                      <a:pt x="15453" y="6174"/>
                      <a:pt x="15926" y="6339"/>
                    </a:cubicBezTo>
                    <a:cubicBezTo>
                      <a:pt x="16398" y="6528"/>
                      <a:pt x="16824" y="6741"/>
                      <a:pt x="17225" y="7024"/>
                    </a:cubicBezTo>
                    <a:cubicBezTo>
                      <a:pt x="17863" y="7520"/>
                      <a:pt x="18407" y="8229"/>
                      <a:pt x="18548" y="9033"/>
                    </a:cubicBezTo>
                    <a:cubicBezTo>
                      <a:pt x="18619" y="9292"/>
                      <a:pt x="18619" y="9576"/>
                      <a:pt x="18572" y="9836"/>
                    </a:cubicBezTo>
                    <a:cubicBezTo>
                      <a:pt x="18548" y="10096"/>
                      <a:pt x="18525" y="10403"/>
                      <a:pt x="18454" y="10663"/>
                    </a:cubicBezTo>
                    <a:cubicBezTo>
                      <a:pt x="18454" y="10716"/>
                      <a:pt x="18499" y="10747"/>
                      <a:pt x="18546" y="10747"/>
                    </a:cubicBezTo>
                    <a:cubicBezTo>
                      <a:pt x="18583" y="10747"/>
                      <a:pt x="18622" y="10728"/>
                      <a:pt x="18643" y="10686"/>
                    </a:cubicBezTo>
                    <a:cubicBezTo>
                      <a:pt x="18690" y="10450"/>
                      <a:pt x="18761" y="10190"/>
                      <a:pt x="18761" y="9954"/>
                    </a:cubicBezTo>
                    <a:cubicBezTo>
                      <a:pt x="18785" y="9694"/>
                      <a:pt x="18785" y="9458"/>
                      <a:pt x="18761" y="9174"/>
                    </a:cubicBezTo>
                    <a:cubicBezTo>
                      <a:pt x="18690" y="8773"/>
                      <a:pt x="18548" y="8347"/>
                      <a:pt x="18312" y="7969"/>
                    </a:cubicBezTo>
                    <a:cubicBezTo>
                      <a:pt x="17816" y="7166"/>
                      <a:pt x="17013" y="6623"/>
                      <a:pt x="16115" y="6292"/>
                    </a:cubicBezTo>
                    <a:cubicBezTo>
                      <a:pt x="15855" y="6197"/>
                      <a:pt x="15571" y="6103"/>
                      <a:pt x="15264" y="6055"/>
                    </a:cubicBezTo>
                    <a:cubicBezTo>
                      <a:pt x="15004" y="5985"/>
                      <a:pt x="14721" y="5961"/>
                      <a:pt x="14414" y="5961"/>
                    </a:cubicBezTo>
                    <a:close/>
                    <a:moveTo>
                      <a:pt x="6146" y="7372"/>
                    </a:moveTo>
                    <a:cubicBezTo>
                      <a:pt x="6138" y="7372"/>
                      <a:pt x="6129" y="7374"/>
                      <a:pt x="6120" y="7379"/>
                    </a:cubicBezTo>
                    <a:cubicBezTo>
                      <a:pt x="5813" y="7568"/>
                      <a:pt x="5577" y="7804"/>
                      <a:pt x="5341" y="8064"/>
                    </a:cubicBezTo>
                    <a:cubicBezTo>
                      <a:pt x="4490" y="9033"/>
                      <a:pt x="4089" y="10308"/>
                      <a:pt x="3994" y="11584"/>
                    </a:cubicBezTo>
                    <a:lnTo>
                      <a:pt x="4018" y="11584"/>
                    </a:lnTo>
                    <a:cubicBezTo>
                      <a:pt x="4089" y="11183"/>
                      <a:pt x="4136" y="10828"/>
                      <a:pt x="4230" y="10474"/>
                    </a:cubicBezTo>
                    <a:cubicBezTo>
                      <a:pt x="4372" y="9883"/>
                      <a:pt x="4632" y="9292"/>
                      <a:pt x="4963" y="8773"/>
                    </a:cubicBezTo>
                    <a:cubicBezTo>
                      <a:pt x="5294" y="8276"/>
                      <a:pt x="5672" y="7828"/>
                      <a:pt x="6144" y="7450"/>
                    </a:cubicBezTo>
                    <a:cubicBezTo>
                      <a:pt x="6202" y="7411"/>
                      <a:pt x="6181" y="7372"/>
                      <a:pt x="6146" y="7372"/>
                    </a:cubicBezTo>
                    <a:close/>
                    <a:moveTo>
                      <a:pt x="14864" y="9839"/>
                    </a:moveTo>
                    <a:cubicBezTo>
                      <a:pt x="14851" y="9848"/>
                      <a:pt x="14792" y="9874"/>
                      <a:pt x="14792" y="9930"/>
                    </a:cubicBezTo>
                    <a:cubicBezTo>
                      <a:pt x="14981" y="10474"/>
                      <a:pt x="15075" y="11064"/>
                      <a:pt x="15028" y="11632"/>
                    </a:cubicBezTo>
                    <a:cubicBezTo>
                      <a:pt x="15028" y="12246"/>
                      <a:pt x="14910" y="12884"/>
                      <a:pt x="14721" y="13427"/>
                    </a:cubicBezTo>
                    <a:cubicBezTo>
                      <a:pt x="14579" y="13782"/>
                      <a:pt x="14437" y="14136"/>
                      <a:pt x="14272" y="14467"/>
                    </a:cubicBezTo>
                    <a:cubicBezTo>
                      <a:pt x="14272" y="14467"/>
                      <a:pt x="14272" y="14477"/>
                      <a:pt x="14279" y="14477"/>
                    </a:cubicBezTo>
                    <a:cubicBezTo>
                      <a:pt x="14282" y="14477"/>
                      <a:pt x="14288" y="14475"/>
                      <a:pt x="14296" y="14467"/>
                    </a:cubicBezTo>
                    <a:cubicBezTo>
                      <a:pt x="14957" y="13380"/>
                      <a:pt x="15312" y="12080"/>
                      <a:pt x="15123" y="10805"/>
                    </a:cubicBezTo>
                    <a:cubicBezTo>
                      <a:pt x="15099" y="10475"/>
                      <a:pt x="15005" y="10169"/>
                      <a:pt x="14864" y="9839"/>
                    </a:cubicBezTo>
                    <a:close/>
                    <a:moveTo>
                      <a:pt x="8409" y="6454"/>
                    </a:moveTo>
                    <a:cubicBezTo>
                      <a:pt x="8403" y="6454"/>
                      <a:pt x="8396" y="6455"/>
                      <a:pt x="8389" y="6457"/>
                    </a:cubicBezTo>
                    <a:cubicBezTo>
                      <a:pt x="7680" y="6552"/>
                      <a:pt x="7066" y="6930"/>
                      <a:pt x="6569" y="7379"/>
                    </a:cubicBezTo>
                    <a:cubicBezTo>
                      <a:pt x="5483" y="8347"/>
                      <a:pt x="4986" y="9741"/>
                      <a:pt x="4703" y="11064"/>
                    </a:cubicBezTo>
                    <a:cubicBezTo>
                      <a:pt x="4561" y="11773"/>
                      <a:pt x="4443" y="12529"/>
                      <a:pt x="4396" y="13238"/>
                    </a:cubicBezTo>
                    <a:lnTo>
                      <a:pt x="4396" y="14325"/>
                    </a:lnTo>
                    <a:cubicBezTo>
                      <a:pt x="4443" y="14679"/>
                      <a:pt x="4467" y="15034"/>
                      <a:pt x="4514" y="15388"/>
                    </a:cubicBezTo>
                    <a:lnTo>
                      <a:pt x="4561" y="15388"/>
                    </a:lnTo>
                    <a:cubicBezTo>
                      <a:pt x="4514" y="15010"/>
                      <a:pt x="4514" y="14585"/>
                      <a:pt x="4514" y="14207"/>
                    </a:cubicBezTo>
                    <a:cubicBezTo>
                      <a:pt x="4514" y="13782"/>
                      <a:pt x="4561" y="13404"/>
                      <a:pt x="4585" y="13002"/>
                    </a:cubicBezTo>
                    <a:cubicBezTo>
                      <a:pt x="4632" y="12293"/>
                      <a:pt x="4750" y="11584"/>
                      <a:pt x="4915" y="10899"/>
                    </a:cubicBezTo>
                    <a:cubicBezTo>
                      <a:pt x="5081" y="10214"/>
                      <a:pt x="5294" y="9529"/>
                      <a:pt x="5624" y="8891"/>
                    </a:cubicBezTo>
                    <a:cubicBezTo>
                      <a:pt x="5908" y="8324"/>
                      <a:pt x="6286" y="7804"/>
                      <a:pt x="6806" y="7355"/>
                    </a:cubicBezTo>
                    <a:cubicBezTo>
                      <a:pt x="7278" y="6977"/>
                      <a:pt x="7798" y="6693"/>
                      <a:pt x="8389" y="6552"/>
                    </a:cubicBezTo>
                    <a:cubicBezTo>
                      <a:pt x="8398" y="6553"/>
                      <a:pt x="8406" y="6554"/>
                      <a:pt x="8414" y="6554"/>
                    </a:cubicBezTo>
                    <a:cubicBezTo>
                      <a:pt x="8495" y="6554"/>
                      <a:pt x="8480" y="6454"/>
                      <a:pt x="8409" y="6454"/>
                    </a:cubicBezTo>
                    <a:close/>
                    <a:moveTo>
                      <a:pt x="13446" y="7914"/>
                    </a:moveTo>
                    <a:cubicBezTo>
                      <a:pt x="13390" y="7914"/>
                      <a:pt x="13358" y="7977"/>
                      <a:pt x="13421" y="8040"/>
                    </a:cubicBezTo>
                    <a:cubicBezTo>
                      <a:pt x="13823" y="8465"/>
                      <a:pt x="14130" y="8985"/>
                      <a:pt x="14296" y="9529"/>
                    </a:cubicBezTo>
                    <a:cubicBezTo>
                      <a:pt x="14485" y="10167"/>
                      <a:pt x="14508" y="10805"/>
                      <a:pt x="14437" y="11466"/>
                    </a:cubicBezTo>
                    <a:cubicBezTo>
                      <a:pt x="14366" y="12175"/>
                      <a:pt x="14154" y="12837"/>
                      <a:pt x="13918" y="13498"/>
                    </a:cubicBezTo>
                    <a:cubicBezTo>
                      <a:pt x="13681" y="14183"/>
                      <a:pt x="13374" y="14798"/>
                      <a:pt x="13020" y="15436"/>
                    </a:cubicBezTo>
                    <a:cubicBezTo>
                      <a:pt x="12831" y="15790"/>
                      <a:pt x="12618" y="16144"/>
                      <a:pt x="12405" y="16475"/>
                    </a:cubicBezTo>
                    <a:cubicBezTo>
                      <a:pt x="12193" y="16806"/>
                      <a:pt x="11956" y="17160"/>
                      <a:pt x="11697" y="17444"/>
                    </a:cubicBezTo>
                    <a:cubicBezTo>
                      <a:pt x="11697" y="17444"/>
                      <a:pt x="11697" y="17491"/>
                      <a:pt x="11720" y="17491"/>
                    </a:cubicBezTo>
                    <a:cubicBezTo>
                      <a:pt x="11956" y="17208"/>
                      <a:pt x="12193" y="16924"/>
                      <a:pt x="12429" y="16664"/>
                    </a:cubicBezTo>
                    <a:cubicBezTo>
                      <a:pt x="12665" y="16357"/>
                      <a:pt x="12854" y="16073"/>
                      <a:pt x="13067" y="15743"/>
                    </a:cubicBezTo>
                    <a:cubicBezTo>
                      <a:pt x="13445" y="15128"/>
                      <a:pt x="13776" y="14467"/>
                      <a:pt x="14036" y="13782"/>
                    </a:cubicBezTo>
                    <a:cubicBezTo>
                      <a:pt x="14532" y="12529"/>
                      <a:pt x="14886" y="11064"/>
                      <a:pt x="14555" y="9718"/>
                    </a:cubicBezTo>
                    <a:cubicBezTo>
                      <a:pt x="14390" y="9056"/>
                      <a:pt x="14059" y="8418"/>
                      <a:pt x="13539" y="7969"/>
                    </a:cubicBezTo>
                    <a:cubicBezTo>
                      <a:pt x="13508" y="7930"/>
                      <a:pt x="13474" y="7914"/>
                      <a:pt x="13446" y="7914"/>
                    </a:cubicBezTo>
                    <a:close/>
                    <a:moveTo>
                      <a:pt x="9877" y="8308"/>
                    </a:moveTo>
                    <a:cubicBezTo>
                      <a:pt x="9863" y="8308"/>
                      <a:pt x="9847" y="8312"/>
                      <a:pt x="9830" y="8324"/>
                    </a:cubicBezTo>
                    <a:cubicBezTo>
                      <a:pt x="9546" y="8560"/>
                      <a:pt x="9287" y="8867"/>
                      <a:pt x="9027" y="9151"/>
                    </a:cubicBezTo>
                    <a:cubicBezTo>
                      <a:pt x="8814" y="9458"/>
                      <a:pt x="8554" y="9741"/>
                      <a:pt x="8365" y="10049"/>
                    </a:cubicBezTo>
                    <a:cubicBezTo>
                      <a:pt x="7585" y="11159"/>
                      <a:pt x="7042" y="12411"/>
                      <a:pt x="6735" y="13711"/>
                    </a:cubicBezTo>
                    <a:cubicBezTo>
                      <a:pt x="6404" y="15010"/>
                      <a:pt x="6333" y="16357"/>
                      <a:pt x="6499" y="17657"/>
                    </a:cubicBezTo>
                    <a:cubicBezTo>
                      <a:pt x="6499" y="17684"/>
                      <a:pt x="6513" y="17694"/>
                      <a:pt x="6531" y="17694"/>
                    </a:cubicBezTo>
                    <a:cubicBezTo>
                      <a:pt x="6558" y="17694"/>
                      <a:pt x="6593" y="17671"/>
                      <a:pt x="6593" y="17657"/>
                    </a:cubicBezTo>
                    <a:cubicBezTo>
                      <a:pt x="6499" y="16924"/>
                      <a:pt x="6499" y="16192"/>
                      <a:pt x="6593" y="15436"/>
                    </a:cubicBezTo>
                    <a:cubicBezTo>
                      <a:pt x="6711" y="14136"/>
                      <a:pt x="7066" y="12837"/>
                      <a:pt x="7656" y="11632"/>
                    </a:cubicBezTo>
                    <a:cubicBezTo>
                      <a:pt x="7940" y="11041"/>
                      <a:pt x="8271" y="10450"/>
                      <a:pt x="8649" y="9930"/>
                    </a:cubicBezTo>
                    <a:cubicBezTo>
                      <a:pt x="8838" y="9647"/>
                      <a:pt x="9027" y="9387"/>
                      <a:pt x="9287" y="9151"/>
                    </a:cubicBezTo>
                    <a:cubicBezTo>
                      <a:pt x="9476" y="8891"/>
                      <a:pt x="9712" y="8654"/>
                      <a:pt x="9948" y="8371"/>
                    </a:cubicBezTo>
                    <a:cubicBezTo>
                      <a:pt x="9948" y="8353"/>
                      <a:pt x="9921" y="8308"/>
                      <a:pt x="9877" y="8308"/>
                    </a:cubicBezTo>
                    <a:close/>
                    <a:moveTo>
                      <a:pt x="11203" y="8677"/>
                    </a:moveTo>
                    <a:cubicBezTo>
                      <a:pt x="11169" y="8677"/>
                      <a:pt x="11129" y="8703"/>
                      <a:pt x="11129" y="8749"/>
                    </a:cubicBezTo>
                    <a:cubicBezTo>
                      <a:pt x="11177" y="9056"/>
                      <a:pt x="11248" y="9387"/>
                      <a:pt x="11295" y="9718"/>
                    </a:cubicBezTo>
                    <a:cubicBezTo>
                      <a:pt x="11319" y="10049"/>
                      <a:pt x="11342" y="10356"/>
                      <a:pt x="11342" y="10686"/>
                    </a:cubicBezTo>
                    <a:cubicBezTo>
                      <a:pt x="11366" y="11348"/>
                      <a:pt x="11319" y="12010"/>
                      <a:pt x="11224" y="12671"/>
                    </a:cubicBezTo>
                    <a:cubicBezTo>
                      <a:pt x="11011" y="13971"/>
                      <a:pt x="10610" y="15247"/>
                      <a:pt x="9995" y="16428"/>
                    </a:cubicBezTo>
                    <a:cubicBezTo>
                      <a:pt x="9617" y="17066"/>
                      <a:pt x="9216" y="17680"/>
                      <a:pt x="8743" y="18271"/>
                    </a:cubicBezTo>
                    <a:cubicBezTo>
                      <a:pt x="8724" y="18309"/>
                      <a:pt x="8752" y="18348"/>
                      <a:pt x="8788" y="18348"/>
                    </a:cubicBezTo>
                    <a:cubicBezTo>
                      <a:pt x="8797" y="18348"/>
                      <a:pt x="8805" y="18346"/>
                      <a:pt x="8814" y="18342"/>
                    </a:cubicBezTo>
                    <a:cubicBezTo>
                      <a:pt x="9688" y="17302"/>
                      <a:pt x="10373" y="16144"/>
                      <a:pt x="10846" y="14892"/>
                    </a:cubicBezTo>
                    <a:cubicBezTo>
                      <a:pt x="11319" y="13616"/>
                      <a:pt x="11531" y="12293"/>
                      <a:pt x="11531" y="10946"/>
                    </a:cubicBezTo>
                    <a:cubicBezTo>
                      <a:pt x="11531" y="10568"/>
                      <a:pt x="11484" y="10214"/>
                      <a:pt x="11460" y="9836"/>
                    </a:cubicBezTo>
                    <a:cubicBezTo>
                      <a:pt x="11437" y="9458"/>
                      <a:pt x="11366" y="9103"/>
                      <a:pt x="11248" y="8702"/>
                    </a:cubicBezTo>
                    <a:cubicBezTo>
                      <a:pt x="11239" y="8685"/>
                      <a:pt x="11222" y="8677"/>
                      <a:pt x="11203" y="8677"/>
                    </a:cubicBezTo>
                    <a:close/>
                    <a:moveTo>
                      <a:pt x="9334" y="6906"/>
                    </a:moveTo>
                    <a:cubicBezTo>
                      <a:pt x="9216" y="6906"/>
                      <a:pt x="9121" y="6906"/>
                      <a:pt x="9003" y="6930"/>
                    </a:cubicBezTo>
                    <a:cubicBezTo>
                      <a:pt x="8601" y="7001"/>
                      <a:pt x="8176" y="7048"/>
                      <a:pt x="7798" y="7237"/>
                    </a:cubicBezTo>
                    <a:cubicBezTo>
                      <a:pt x="7396" y="7402"/>
                      <a:pt x="7066" y="7686"/>
                      <a:pt x="6806" y="7993"/>
                    </a:cubicBezTo>
                    <a:cubicBezTo>
                      <a:pt x="6215" y="8678"/>
                      <a:pt x="5742" y="9505"/>
                      <a:pt x="5435" y="10356"/>
                    </a:cubicBezTo>
                    <a:cubicBezTo>
                      <a:pt x="5104" y="11230"/>
                      <a:pt x="4963" y="12175"/>
                      <a:pt x="4939" y="13073"/>
                    </a:cubicBezTo>
                    <a:cubicBezTo>
                      <a:pt x="4892" y="13994"/>
                      <a:pt x="4963" y="14916"/>
                      <a:pt x="5152" y="15837"/>
                    </a:cubicBezTo>
                    <a:cubicBezTo>
                      <a:pt x="5294" y="16735"/>
                      <a:pt x="5506" y="17633"/>
                      <a:pt x="5790" y="18507"/>
                    </a:cubicBezTo>
                    <a:cubicBezTo>
                      <a:pt x="5790" y="18523"/>
                      <a:pt x="5792" y="18528"/>
                      <a:pt x="5796" y="18528"/>
                    </a:cubicBezTo>
                    <a:cubicBezTo>
                      <a:pt x="5803" y="18528"/>
                      <a:pt x="5813" y="18507"/>
                      <a:pt x="5813" y="18507"/>
                    </a:cubicBezTo>
                    <a:cubicBezTo>
                      <a:pt x="5790" y="18389"/>
                      <a:pt x="5790" y="18318"/>
                      <a:pt x="5766" y="18200"/>
                    </a:cubicBezTo>
                    <a:cubicBezTo>
                      <a:pt x="5577" y="17302"/>
                      <a:pt x="5412" y="16428"/>
                      <a:pt x="5294" y="15530"/>
                    </a:cubicBezTo>
                    <a:cubicBezTo>
                      <a:pt x="5175" y="14656"/>
                      <a:pt x="5104" y="13734"/>
                      <a:pt x="5175" y="12837"/>
                    </a:cubicBezTo>
                    <a:cubicBezTo>
                      <a:pt x="5223" y="11962"/>
                      <a:pt x="5412" y="11041"/>
                      <a:pt x="5742" y="10214"/>
                    </a:cubicBezTo>
                    <a:cubicBezTo>
                      <a:pt x="5908" y="9812"/>
                      <a:pt x="6120" y="9387"/>
                      <a:pt x="6357" y="9009"/>
                    </a:cubicBezTo>
                    <a:cubicBezTo>
                      <a:pt x="6593" y="8654"/>
                      <a:pt x="6829" y="8276"/>
                      <a:pt x="7160" y="7969"/>
                    </a:cubicBezTo>
                    <a:cubicBezTo>
                      <a:pt x="7444" y="7686"/>
                      <a:pt x="7798" y="7473"/>
                      <a:pt x="8176" y="7355"/>
                    </a:cubicBezTo>
                    <a:cubicBezTo>
                      <a:pt x="8578" y="7237"/>
                      <a:pt x="8979" y="7166"/>
                      <a:pt x="9405" y="7119"/>
                    </a:cubicBezTo>
                    <a:cubicBezTo>
                      <a:pt x="9452" y="7048"/>
                      <a:pt x="9428" y="6906"/>
                      <a:pt x="9334" y="6906"/>
                    </a:cubicBezTo>
                    <a:close/>
                    <a:moveTo>
                      <a:pt x="9551" y="9421"/>
                    </a:moveTo>
                    <a:cubicBezTo>
                      <a:pt x="9526" y="9421"/>
                      <a:pt x="9496" y="9440"/>
                      <a:pt x="9476" y="9481"/>
                    </a:cubicBezTo>
                    <a:cubicBezTo>
                      <a:pt x="9003" y="10639"/>
                      <a:pt x="8625" y="11844"/>
                      <a:pt x="8247" y="13073"/>
                    </a:cubicBezTo>
                    <a:cubicBezTo>
                      <a:pt x="8058" y="13711"/>
                      <a:pt x="7893" y="14301"/>
                      <a:pt x="7704" y="14916"/>
                    </a:cubicBezTo>
                    <a:cubicBezTo>
                      <a:pt x="7538" y="15506"/>
                      <a:pt x="7396" y="16097"/>
                      <a:pt x="7231" y="16711"/>
                    </a:cubicBezTo>
                    <a:cubicBezTo>
                      <a:pt x="7089" y="17397"/>
                      <a:pt x="6971" y="18082"/>
                      <a:pt x="6947" y="18791"/>
                    </a:cubicBezTo>
                    <a:cubicBezTo>
                      <a:pt x="6947" y="18802"/>
                      <a:pt x="6953" y="18808"/>
                      <a:pt x="6959" y="18808"/>
                    </a:cubicBezTo>
                    <a:cubicBezTo>
                      <a:pt x="6965" y="18808"/>
                      <a:pt x="6971" y="18802"/>
                      <a:pt x="6971" y="18791"/>
                    </a:cubicBezTo>
                    <a:cubicBezTo>
                      <a:pt x="7113" y="17538"/>
                      <a:pt x="7444" y="16357"/>
                      <a:pt x="7798" y="15152"/>
                    </a:cubicBezTo>
                    <a:cubicBezTo>
                      <a:pt x="8152" y="13923"/>
                      <a:pt x="8507" y="12718"/>
                      <a:pt x="8885" y="11513"/>
                    </a:cubicBezTo>
                    <a:cubicBezTo>
                      <a:pt x="9121" y="10828"/>
                      <a:pt x="9357" y="10190"/>
                      <a:pt x="9594" y="9505"/>
                    </a:cubicBezTo>
                    <a:cubicBezTo>
                      <a:pt x="9607" y="9452"/>
                      <a:pt x="9583" y="9421"/>
                      <a:pt x="9551" y="9421"/>
                    </a:cubicBezTo>
                    <a:close/>
                    <a:moveTo>
                      <a:pt x="12405" y="7806"/>
                    </a:moveTo>
                    <a:cubicBezTo>
                      <a:pt x="12349" y="7806"/>
                      <a:pt x="12303" y="7890"/>
                      <a:pt x="12358" y="7946"/>
                    </a:cubicBezTo>
                    <a:cubicBezTo>
                      <a:pt x="12665" y="8206"/>
                      <a:pt x="12972" y="8465"/>
                      <a:pt x="13232" y="8773"/>
                    </a:cubicBezTo>
                    <a:cubicBezTo>
                      <a:pt x="13492" y="9103"/>
                      <a:pt x="13681" y="9458"/>
                      <a:pt x="13752" y="9836"/>
                    </a:cubicBezTo>
                    <a:cubicBezTo>
                      <a:pt x="13847" y="10238"/>
                      <a:pt x="13847" y="10686"/>
                      <a:pt x="13847" y="11112"/>
                    </a:cubicBezTo>
                    <a:cubicBezTo>
                      <a:pt x="13823" y="11537"/>
                      <a:pt x="13799" y="12010"/>
                      <a:pt x="13681" y="12458"/>
                    </a:cubicBezTo>
                    <a:cubicBezTo>
                      <a:pt x="13492" y="13356"/>
                      <a:pt x="13138" y="14183"/>
                      <a:pt x="12665" y="14963"/>
                    </a:cubicBezTo>
                    <a:cubicBezTo>
                      <a:pt x="12216" y="15766"/>
                      <a:pt x="11673" y="16475"/>
                      <a:pt x="11082" y="17160"/>
                    </a:cubicBezTo>
                    <a:cubicBezTo>
                      <a:pt x="10492" y="17846"/>
                      <a:pt x="9830" y="18483"/>
                      <a:pt x="9192" y="19145"/>
                    </a:cubicBezTo>
                    <a:lnTo>
                      <a:pt x="8956" y="19381"/>
                    </a:lnTo>
                    <a:cubicBezTo>
                      <a:pt x="8956" y="19381"/>
                      <a:pt x="8956" y="19405"/>
                      <a:pt x="8979" y="19405"/>
                    </a:cubicBezTo>
                    <a:cubicBezTo>
                      <a:pt x="9712" y="18814"/>
                      <a:pt x="10397" y="18153"/>
                      <a:pt x="11011" y="17491"/>
                    </a:cubicBezTo>
                    <a:cubicBezTo>
                      <a:pt x="11626" y="16806"/>
                      <a:pt x="12216" y="16073"/>
                      <a:pt x="12713" y="15294"/>
                    </a:cubicBezTo>
                    <a:cubicBezTo>
                      <a:pt x="13161" y="14490"/>
                      <a:pt x="13563" y="13640"/>
                      <a:pt x="13799" y="12766"/>
                    </a:cubicBezTo>
                    <a:cubicBezTo>
                      <a:pt x="14012" y="11868"/>
                      <a:pt x="14083" y="10946"/>
                      <a:pt x="13965" y="10072"/>
                    </a:cubicBezTo>
                    <a:cubicBezTo>
                      <a:pt x="13918" y="9647"/>
                      <a:pt x="13799" y="9245"/>
                      <a:pt x="13563" y="8891"/>
                    </a:cubicBezTo>
                    <a:cubicBezTo>
                      <a:pt x="13327" y="8560"/>
                      <a:pt x="13020" y="8276"/>
                      <a:pt x="12689" y="7993"/>
                    </a:cubicBezTo>
                    <a:cubicBezTo>
                      <a:pt x="12618" y="7946"/>
                      <a:pt x="12524" y="7875"/>
                      <a:pt x="12453" y="7828"/>
                    </a:cubicBezTo>
                    <a:cubicBezTo>
                      <a:pt x="12437" y="7812"/>
                      <a:pt x="12421" y="7806"/>
                      <a:pt x="12405" y="7806"/>
                    </a:cubicBezTo>
                    <a:close/>
                    <a:moveTo>
                      <a:pt x="10392" y="8654"/>
                    </a:moveTo>
                    <a:cubicBezTo>
                      <a:pt x="10345" y="8654"/>
                      <a:pt x="10287" y="8686"/>
                      <a:pt x="10303" y="8749"/>
                    </a:cubicBezTo>
                    <a:cubicBezTo>
                      <a:pt x="10539" y="9411"/>
                      <a:pt x="10633" y="10119"/>
                      <a:pt x="10610" y="10828"/>
                    </a:cubicBezTo>
                    <a:cubicBezTo>
                      <a:pt x="10586" y="11584"/>
                      <a:pt x="10421" y="12293"/>
                      <a:pt x="10279" y="13002"/>
                    </a:cubicBezTo>
                    <a:cubicBezTo>
                      <a:pt x="10114" y="13782"/>
                      <a:pt x="9877" y="14585"/>
                      <a:pt x="9570" y="15365"/>
                    </a:cubicBezTo>
                    <a:cubicBezTo>
                      <a:pt x="9428" y="15743"/>
                      <a:pt x="9216" y="16097"/>
                      <a:pt x="9003" y="16452"/>
                    </a:cubicBezTo>
                    <a:cubicBezTo>
                      <a:pt x="8814" y="16782"/>
                      <a:pt x="8601" y="17089"/>
                      <a:pt x="8365" y="17420"/>
                    </a:cubicBezTo>
                    <a:cubicBezTo>
                      <a:pt x="7916" y="18082"/>
                      <a:pt x="7444" y="18696"/>
                      <a:pt x="7184" y="19429"/>
                    </a:cubicBezTo>
                    <a:lnTo>
                      <a:pt x="7089" y="19688"/>
                    </a:lnTo>
                    <a:cubicBezTo>
                      <a:pt x="7089" y="19712"/>
                      <a:pt x="7095" y="19724"/>
                      <a:pt x="7101" y="19724"/>
                    </a:cubicBezTo>
                    <a:cubicBezTo>
                      <a:pt x="7107" y="19724"/>
                      <a:pt x="7113" y="19712"/>
                      <a:pt x="7113" y="19688"/>
                    </a:cubicBezTo>
                    <a:cubicBezTo>
                      <a:pt x="7278" y="19310"/>
                      <a:pt x="7467" y="18980"/>
                      <a:pt x="7680" y="18672"/>
                    </a:cubicBezTo>
                    <a:cubicBezTo>
                      <a:pt x="7893" y="18342"/>
                      <a:pt x="8129" y="18011"/>
                      <a:pt x="8365" y="17680"/>
                    </a:cubicBezTo>
                    <a:cubicBezTo>
                      <a:pt x="8601" y="17373"/>
                      <a:pt x="8838" y="17042"/>
                      <a:pt x="9050" y="16711"/>
                    </a:cubicBezTo>
                    <a:cubicBezTo>
                      <a:pt x="9287" y="16357"/>
                      <a:pt x="9452" y="16003"/>
                      <a:pt x="9617" y="15625"/>
                    </a:cubicBezTo>
                    <a:cubicBezTo>
                      <a:pt x="9995" y="14845"/>
                      <a:pt x="10208" y="14065"/>
                      <a:pt x="10397" y="13262"/>
                    </a:cubicBezTo>
                    <a:cubicBezTo>
                      <a:pt x="10562" y="12529"/>
                      <a:pt x="10728" y="11773"/>
                      <a:pt x="10775" y="11041"/>
                    </a:cubicBezTo>
                    <a:cubicBezTo>
                      <a:pt x="10846" y="10332"/>
                      <a:pt x="10799" y="9600"/>
                      <a:pt x="10562" y="8938"/>
                    </a:cubicBezTo>
                    <a:cubicBezTo>
                      <a:pt x="10539" y="8867"/>
                      <a:pt x="10515" y="8773"/>
                      <a:pt x="10444" y="8678"/>
                    </a:cubicBezTo>
                    <a:cubicBezTo>
                      <a:pt x="10436" y="8662"/>
                      <a:pt x="10415" y="8654"/>
                      <a:pt x="10392" y="8654"/>
                    </a:cubicBezTo>
                    <a:close/>
                    <a:moveTo>
                      <a:pt x="9503" y="7707"/>
                    </a:moveTo>
                    <a:cubicBezTo>
                      <a:pt x="9494" y="7707"/>
                      <a:pt x="9485" y="7708"/>
                      <a:pt x="9476" y="7709"/>
                    </a:cubicBezTo>
                    <a:cubicBezTo>
                      <a:pt x="9357" y="7733"/>
                      <a:pt x="9263" y="7757"/>
                      <a:pt x="9145" y="7804"/>
                    </a:cubicBezTo>
                    <a:cubicBezTo>
                      <a:pt x="8271" y="8111"/>
                      <a:pt x="7538" y="8702"/>
                      <a:pt x="6995" y="9458"/>
                    </a:cubicBezTo>
                    <a:cubicBezTo>
                      <a:pt x="6380" y="10285"/>
                      <a:pt x="6002" y="11230"/>
                      <a:pt x="5766" y="12199"/>
                    </a:cubicBezTo>
                    <a:cubicBezTo>
                      <a:pt x="5530" y="13167"/>
                      <a:pt x="5483" y="14207"/>
                      <a:pt x="5601" y="15176"/>
                    </a:cubicBezTo>
                    <a:cubicBezTo>
                      <a:pt x="5719" y="16121"/>
                      <a:pt x="5979" y="17042"/>
                      <a:pt x="6168" y="17964"/>
                    </a:cubicBezTo>
                    <a:cubicBezTo>
                      <a:pt x="6404" y="18838"/>
                      <a:pt x="6617" y="19759"/>
                      <a:pt x="6806" y="20681"/>
                    </a:cubicBezTo>
                    <a:cubicBezTo>
                      <a:pt x="6806" y="20563"/>
                      <a:pt x="6806" y="20445"/>
                      <a:pt x="6758" y="20350"/>
                    </a:cubicBezTo>
                    <a:cubicBezTo>
                      <a:pt x="6711" y="19429"/>
                      <a:pt x="6475" y="18507"/>
                      <a:pt x="6262" y="17633"/>
                    </a:cubicBezTo>
                    <a:cubicBezTo>
                      <a:pt x="6050" y="16711"/>
                      <a:pt x="5861" y="15837"/>
                      <a:pt x="5766" y="14916"/>
                    </a:cubicBezTo>
                    <a:cubicBezTo>
                      <a:pt x="5672" y="13900"/>
                      <a:pt x="5766" y="12907"/>
                      <a:pt x="6026" y="11962"/>
                    </a:cubicBezTo>
                    <a:cubicBezTo>
                      <a:pt x="6286" y="11017"/>
                      <a:pt x="6711" y="10072"/>
                      <a:pt x="7349" y="9340"/>
                    </a:cubicBezTo>
                    <a:cubicBezTo>
                      <a:pt x="7916" y="8654"/>
                      <a:pt x="8672" y="8158"/>
                      <a:pt x="9546" y="7875"/>
                    </a:cubicBezTo>
                    <a:cubicBezTo>
                      <a:pt x="9657" y="7853"/>
                      <a:pt x="9623" y="7707"/>
                      <a:pt x="9503" y="7707"/>
                    </a:cubicBezTo>
                    <a:close/>
                    <a:moveTo>
                      <a:pt x="6806" y="20681"/>
                    </a:moveTo>
                    <a:cubicBezTo>
                      <a:pt x="6782" y="20693"/>
                      <a:pt x="6782" y="20699"/>
                      <a:pt x="6788" y="20699"/>
                    </a:cubicBezTo>
                    <a:cubicBezTo>
                      <a:pt x="6794" y="20699"/>
                      <a:pt x="6806" y="20693"/>
                      <a:pt x="6806" y="20681"/>
                    </a:cubicBezTo>
                    <a:close/>
                    <a:moveTo>
                      <a:pt x="11791" y="8255"/>
                    </a:moveTo>
                    <a:cubicBezTo>
                      <a:pt x="11721" y="8255"/>
                      <a:pt x="11651" y="8349"/>
                      <a:pt x="11720" y="8418"/>
                    </a:cubicBezTo>
                    <a:cubicBezTo>
                      <a:pt x="12311" y="9127"/>
                      <a:pt x="12665" y="9978"/>
                      <a:pt x="12760" y="10875"/>
                    </a:cubicBezTo>
                    <a:cubicBezTo>
                      <a:pt x="12878" y="11868"/>
                      <a:pt x="12689" y="12907"/>
                      <a:pt x="12382" y="13876"/>
                    </a:cubicBezTo>
                    <a:cubicBezTo>
                      <a:pt x="12027" y="14845"/>
                      <a:pt x="11531" y="15766"/>
                      <a:pt x="10870" y="16593"/>
                    </a:cubicBezTo>
                    <a:cubicBezTo>
                      <a:pt x="10279" y="17373"/>
                      <a:pt x="9570" y="18011"/>
                      <a:pt x="8861" y="18696"/>
                    </a:cubicBezTo>
                    <a:cubicBezTo>
                      <a:pt x="8152" y="19381"/>
                      <a:pt x="7444" y="20019"/>
                      <a:pt x="6853" y="20799"/>
                    </a:cubicBezTo>
                    <a:cubicBezTo>
                      <a:pt x="6806" y="20917"/>
                      <a:pt x="6711" y="20988"/>
                      <a:pt x="6640" y="21082"/>
                    </a:cubicBezTo>
                    <a:cubicBezTo>
                      <a:pt x="7325" y="20374"/>
                      <a:pt x="8034" y="19688"/>
                      <a:pt x="8790" y="19027"/>
                    </a:cubicBezTo>
                    <a:cubicBezTo>
                      <a:pt x="9499" y="18342"/>
                      <a:pt x="10255" y="17680"/>
                      <a:pt x="10893" y="16924"/>
                    </a:cubicBezTo>
                    <a:cubicBezTo>
                      <a:pt x="11578" y="16121"/>
                      <a:pt x="12098" y="15199"/>
                      <a:pt x="12500" y="14231"/>
                    </a:cubicBezTo>
                    <a:cubicBezTo>
                      <a:pt x="12878" y="13262"/>
                      <a:pt x="13091" y="12199"/>
                      <a:pt x="13020" y="11159"/>
                    </a:cubicBezTo>
                    <a:cubicBezTo>
                      <a:pt x="12996" y="10238"/>
                      <a:pt x="12689" y="9292"/>
                      <a:pt x="12098" y="8560"/>
                    </a:cubicBezTo>
                    <a:cubicBezTo>
                      <a:pt x="12027" y="8465"/>
                      <a:pt x="11956" y="8395"/>
                      <a:pt x="11862" y="8300"/>
                    </a:cubicBezTo>
                    <a:cubicBezTo>
                      <a:pt x="11843" y="8268"/>
                      <a:pt x="11817" y="8255"/>
                      <a:pt x="11791" y="8255"/>
                    </a:cubicBezTo>
                    <a:close/>
                    <a:moveTo>
                      <a:pt x="6640" y="21082"/>
                    </a:moveTo>
                    <a:cubicBezTo>
                      <a:pt x="6628" y="21094"/>
                      <a:pt x="6628" y="21100"/>
                      <a:pt x="6631" y="21100"/>
                    </a:cubicBezTo>
                    <a:cubicBezTo>
                      <a:pt x="6634" y="21100"/>
                      <a:pt x="6640" y="21094"/>
                      <a:pt x="6640" y="2108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 name="Google Shape;1456;p31"/>
            <p:cNvGrpSpPr/>
            <p:nvPr/>
          </p:nvGrpSpPr>
          <p:grpSpPr>
            <a:xfrm rot="-5400000">
              <a:off x="-149268" y="3704425"/>
              <a:ext cx="1578704" cy="707730"/>
              <a:chOff x="460200" y="3306225"/>
              <a:chExt cx="2037300" cy="913200"/>
            </a:xfrm>
          </p:grpSpPr>
          <p:sp>
            <p:nvSpPr>
              <p:cNvPr id="1457" name="Google Shape;1457;p31"/>
              <p:cNvSpPr/>
              <p:nvPr/>
            </p:nvSpPr>
            <p:spPr>
              <a:xfrm>
                <a:off x="762550" y="3306225"/>
                <a:ext cx="1734950" cy="579575"/>
              </a:xfrm>
              <a:custGeom>
                <a:avLst/>
                <a:gdLst/>
                <a:ahLst/>
                <a:cxnLst/>
                <a:rect l="l" t="t" r="r" b="b"/>
                <a:pathLst>
                  <a:path w="69398" h="23183" extrusionOk="0">
                    <a:moveTo>
                      <a:pt x="18561" y="1"/>
                    </a:moveTo>
                    <a:cubicBezTo>
                      <a:pt x="18291" y="1"/>
                      <a:pt x="18020" y="37"/>
                      <a:pt x="17772" y="90"/>
                    </a:cubicBezTo>
                    <a:cubicBezTo>
                      <a:pt x="16094" y="492"/>
                      <a:pt x="14488" y="1390"/>
                      <a:pt x="13165" y="2430"/>
                    </a:cubicBezTo>
                    <a:cubicBezTo>
                      <a:pt x="11723" y="3564"/>
                      <a:pt x="10566" y="4934"/>
                      <a:pt x="9715" y="6517"/>
                    </a:cubicBezTo>
                    <a:cubicBezTo>
                      <a:pt x="9455" y="6588"/>
                      <a:pt x="9172" y="6682"/>
                      <a:pt x="8912" y="6801"/>
                    </a:cubicBezTo>
                    <a:cubicBezTo>
                      <a:pt x="7400" y="7415"/>
                      <a:pt x="6029" y="8313"/>
                      <a:pt x="4801" y="9376"/>
                    </a:cubicBezTo>
                    <a:cubicBezTo>
                      <a:pt x="5486" y="8218"/>
                      <a:pt x="6384" y="7155"/>
                      <a:pt x="7281" y="6186"/>
                    </a:cubicBezTo>
                    <a:cubicBezTo>
                      <a:pt x="8463" y="4934"/>
                      <a:pt x="9715" y="3753"/>
                      <a:pt x="10566" y="2288"/>
                    </a:cubicBezTo>
                    <a:cubicBezTo>
                      <a:pt x="10755" y="2028"/>
                      <a:pt x="11062" y="1484"/>
                      <a:pt x="10636" y="1272"/>
                    </a:cubicBezTo>
                    <a:cubicBezTo>
                      <a:pt x="10558" y="1232"/>
                      <a:pt x="10476" y="1215"/>
                      <a:pt x="10394" y="1215"/>
                    </a:cubicBezTo>
                    <a:cubicBezTo>
                      <a:pt x="9981" y="1215"/>
                      <a:pt x="9542" y="1642"/>
                      <a:pt x="9266" y="1839"/>
                    </a:cubicBezTo>
                    <a:cubicBezTo>
                      <a:pt x="8037" y="2784"/>
                      <a:pt x="7092" y="4060"/>
                      <a:pt x="6218" y="5359"/>
                    </a:cubicBezTo>
                    <a:cubicBezTo>
                      <a:pt x="5249" y="6895"/>
                      <a:pt x="4399" y="8525"/>
                      <a:pt x="3855" y="10250"/>
                    </a:cubicBezTo>
                    <a:lnTo>
                      <a:pt x="3855" y="10297"/>
                    </a:lnTo>
                    <a:cubicBezTo>
                      <a:pt x="3076" y="11124"/>
                      <a:pt x="2391" y="12070"/>
                      <a:pt x="1800" y="13038"/>
                    </a:cubicBezTo>
                    <a:cubicBezTo>
                      <a:pt x="1847" y="12684"/>
                      <a:pt x="1965" y="12353"/>
                      <a:pt x="2083" y="11999"/>
                    </a:cubicBezTo>
                    <a:cubicBezTo>
                      <a:pt x="2391" y="11124"/>
                      <a:pt x="2887" y="10321"/>
                      <a:pt x="3336" y="9518"/>
                    </a:cubicBezTo>
                    <a:cubicBezTo>
                      <a:pt x="3570" y="9119"/>
                      <a:pt x="5222" y="6304"/>
                      <a:pt x="3935" y="6304"/>
                    </a:cubicBezTo>
                    <a:cubicBezTo>
                      <a:pt x="3925" y="6304"/>
                      <a:pt x="3914" y="6304"/>
                      <a:pt x="3903" y="6304"/>
                    </a:cubicBezTo>
                    <a:cubicBezTo>
                      <a:pt x="3265" y="6328"/>
                      <a:pt x="2721" y="7037"/>
                      <a:pt x="2414" y="7509"/>
                    </a:cubicBezTo>
                    <a:cubicBezTo>
                      <a:pt x="2012" y="8171"/>
                      <a:pt x="1729" y="8880"/>
                      <a:pt x="1540" y="9612"/>
                    </a:cubicBezTo>
                    <a:cubicBezTo>
                      <a:pt x="1186" y="10935"/>
                      <a:pt x="1186" y="12306"/>
                      <a:pt x="1493" y="13629"/>
                    </a:cubicBezTo>
                    <a:cubicBezTo>
                      <a:pt x="831" y="14928"/>
                      <a:pt x="311" y="16346"/>
                      <a:pt x="51" y="17787"/>
                    </a:cubicBezTo>
                    <a:cubicBezTo>
                      <a:pt x="0" y="18106"/>
                      <a:pt x="252" y="18280"/>
                      <a:pt x="513" y="18280"/>
                    </a:cubicBezTo>
                    <a:cubicBezTo>
                      <a:pt x="736" y="18280"/>
                      <a:pt x="966" y="18154"/>
                      <a:pt x="1020" y="17882"/>
                    </a:cubicBezTo>
                    <a:cubicBezTo>
                      <a:pt x="1256" y="16535"/>
                      <a:pt x="1705" y="15259"/>
                      <a:pt x="2367" y="14054"/>
                    </a:cubicBezTo>
                    <a:cubicBezTo>
                      <a:pt x="2981" y="13723"/>
                      <a:pt x="3737" y="13605"/>
                      <a:pt x="4399" y="13534"/>
                    </a:cubicBezTo>
                    <a:cubicBezTo>
                      <a:pt x="5273" y="13487"/>
                      <a:pt x="6147" y="13511"/>
                      <a:pt x="7021" y="13487"/>
                    </a:cubicBezTo>
                    <a:cubicBezTo>
                      <a:pt x="7754" y="13487"/>
                      <a:pt x="8439" y="13369"/>
                      <a:pt x="9101" y="12991"/>
                    </a:cubicBezTo>
                    <a:cubicBezTo>
                      <a:pt x="9502" y="12707"/>
                      <a:pt x="10164" y="12211"/>
                      <a:pt x="9880" y="11691"/>
                    </a:cubicBezTo>
                    <a:cubicBezTo>
                      <a:pt x="9597" y="11101"/>
                      <a:pt x="8534" y="11006"/>
                      <a:pt x="7967" y="11006"/>
                    </a:cubicBezTo>
                    <a:cubicBezTo>
                      <a:pt x="7904" y="11004"/>
                      <a:pt x="7842" y="11003"/>
                      <a:pt x="7780" y="11003"/>
                    </a:cubicBezTo>
                    <a:cubicBezTo>
                      <a:pt x="7113" y="11003"/>
                      <a:pt x="6465" y="11117"/>
                      <a:pt x="5816" y="11290"/>
                    </a:cubicBezTo>
                    <a:cubicBezTo>
                      <a:pt x="4753" y="11621"/>
                      <a:pt x="3808" y="12188"/>
                      <a:pt x="3028" y="12920"/>
                    </a:cubicBezTo>
                    <a:cubicBezTo>
                      <a:pt x="3454" y="12282"/>
                      <a:pt x="3926" y="11644"/>
                      <a:pt x="4446" y="11101"/>
                    </a:cubicBezTo>
                    <a:cubicBezTo>
                      <a:pt x="4446" y="11101"/>
                      <a:pt x="4493" y="11101"/>
                      <a:pt x="4517" y="11054"/>
                    </a:cubicBezTo>
                    <a:cubicBezTo>
                      <a:pt x="5108" y="10439"/>
                      <a:pt x="6218" y="9990"/>
                      <a:pt x="7092" y="9943"/>
                    </a:cubicBezTo>
                    <a:cubicBezTo>
                      <a:pt x="7420" y="9915"/>
                      <a:pt x="7750" y="9898"/>
                      <a:pt x="8082" y="9898"/>
                    </a:cubicBezTo>
                    <a:cubicBezTo>
                      <a:pt x="8589" y="9898"/>
                      <a:pt x="9097" y="9938"/>
                      <a:pt x="9597" y="10038"/>
                    </a:cubicBezTo>
                    <a:cubicBezTo>
                      <a:pt x="9848" y="10067"/>
                      <a:pt x="10956" y="10364"/>
                      <a:pt x="11741" y="10364"/>
                    </a:cubicBezTo>
                    <a:cubicBezTo>
                      <a:pt x="12213" y="10364"/>
                      <a:pt x="12568" y="10257"/>
                      <a:pt x="12550" y="9919"/>
                    </a:cubicBezTo>
                    <a:cubicBezTo>
                      <a:pt x="12527" y="9447"/>
                      <a:pt x="11747" y="9140"/>
                      <a:pt x="11369" y="8998"/>
                    </a:cubicBezTo>
                    <a:cubicBezTo>
                      <a:pt x="10755" y="8762"/>
                      <a:pt x="10069" y="8667"/>
                      <a:pt x="9384" y="8667"/>
                    </a:cubicBezTo>
                    <a:cubicBezTo>
                      <a:pt x="8274" y="8691"/>
                      <a:pt x="7163" y="9045"/>
                      <a:pt x="6171" y="9518"/>
                    </a:cubicBezTo>
                    <a:cubicBezTo>
                      <a:pt x="7258" y="8667"/>
                      <a:pt x="8463" y="7958"/>
                      <a:pt x="9810" y="7462"/>
                    </a:cubicBezTo>
                    <a:cubicBezTo>
                      <a:pt x="11038" y="7793"/>
                      <a:pt x="12172" y="8525"/>
                      <a:pt x="13259" y="9163"/>
                    </a:cubicBezTo>
                    <a:cubicBezTo>
                      <a:pt x="14677" y="9990"/>
                      <a:pt x="16142" y="10794"/>
                      <a:pt x="17772" y="11219"/>
                    </a:cubicBezTo>
                    <a:cubicBezTo>
                      <a:pt x="18113" y="11316"/>
                      <a:pt x="18632" y="11503"/>
                      <a:pt x="19077" y="11503"/>
                    </a:cubicBezTo>
                    <a:cubicBezTo>
                      <a:pt x="19280" y="11503"/>
                      <a:pt x="19467" y="11464"/>
                      <a:pt x="19615" y="11361"/>
                    </a:cubicBezTo>
                    <a:cubicBezTo>
                      <a:pt x="20040" y="11030"/>
                      <a:pt x="19733" y="10321"/>
                      <a:pt x="19520" y="9967"/>
                    </a:cubicBezTo>
                    <a:cubicBezTo>
                      <a:pt x="18717" y="8644"/>
                      <a:pt x="17063" y="8029"/>
                      <a:pt x="15598" y="7675"/>
                    </a:cubicBezTo>
                    <a:cubicBezTo>
                      <a:pt x="14653" y="7462"/>
                      <a:pt x="13708" y="7320"/>
                      <a:pt x="12716" y="7202"/>
                    </a:cubicBezTo>
                    <a:cubicBezTo>
                      <a:pt x="12196" y="7131"/>
                      <a:pt x="11629" y="7084"/>
                      <a:pt x="11062" y="7037"/>
                    </a:cubicBezTo>
                    <a:cubicBezTo>
                      <a:pt x="11960" y="6801"/>
                      <a:pt x="12881" y="6635"/>
                      <a:pt x="13826" y="6517"/>
                    </a:cubicBezTo>
                    <a:cubicBezTo>
                      <a:pt x="16189" y="6895"/>
                      <a:pt x="18599" y="7509"/>
                      <a:pt x="20395" y="9116"/>
                    </a:cubicBezTo>
                    <a:cubicBezTo>
                      <a:pt x="21387" y="9990"/>
                      <a:pt x="22096" y="11054"/>
                      <a:pt x="22710" y="12211"/>
                    </a:cubicBezTo>
                    <a:cubicBezTo>
                      <a:pt x="23277" y="13227"/>
                      <a:pt x="23773" y="14290"/>
                      <a:pt x="24600" y="15141"/>
                    </a:cubicBezTo>
                    <a:cubicBezTo>
                      <a:pt x="24892" y="15433"/>
                      <a:pt x="25664" y="16205"/>
                      <a:pt x="26245" y="16205"/>
                    </a:cubicBezTo>
                    <a:cubicBezTo>
                      <a:pt x="26369" y="16205"/>
                      <a:pt x="26485" y="16170"/>
                      <a:pt x="26585" y="16086"/>
                    </a:cubicBezTo>
                    <a:cubicBezTo>
                      <a:pt x="26821" y="15897"/>
                      <a:pt x="26821" y="15425"/>
                      <a:pt x="26821" y="15165"/>
                    </a:cubicBezTo>
                    <a:cubicBezTo>
                      <a:pt x="26774" y="14716"/>
                      <a:pt x="26656" y="14314"/>
                      <a:pt x="26490" y="13936"/>
                    </a:cubicBezTo>
                    <a:cubicBezTo>
                      <a:pt x="25569" y="11928"/>
                      <a:pt x="23821" y="10297"/>
                      <a:pt x="22143" y="8880"/>
                    </a:cubicBezTo>
                    <a:cubicBezTo>
                      <a:pt x="21151" y="8029"/>
                      <a:pt x="20087" y="7273"/>
                      <a:pt x="18812" y="6801"/>
                    </a:cubicBezTo>
                    <a:cubicBezTo>
                      <a:pt x="18339" y="6635"/>
                      <a:pt x="17890" y="6517"/>
                      <a:pt x="17418" y="6399"/>
                    </a:cubicBezTo>
                    <a:lnTo>
                      <a:pt x="17418" y="6399"/>
                    </a:lnTo>
                    <a:cubicBezTo>
                      <a:pt x="18930" y="6493"/>
                      <a:pt x="20465" y="6682"/>
                      <a:pt x="21930" y="7013"/>
                    </a:cubicBezTo>
                    <a:cubicBezTo>
                      <a:pt x="25215" y="9471"/>
                      <a:pt x="26845" y="13771"/>
                      <a:pt x="30720" y="15519"/>
                    </a:cubicBezTo>
                    <a:cubicBezTo>
                      <a:pt x="31107" y="15699"/>
                      <a:pt x="31551" y="15822"/>
                      <a:pt x="31991" y="15822"/>
                    </a:cubicBezTo>
                    <a:cubicBezTo>
                      <a:pt x="32301" y="15822"/>
                      <a:pt x="32610" y="15760"/>
                      <a:pt x="32894" y="15614"/>
                    </a:cubicBezTo>
                    <a:cubicBezTo>
                      <a:pt x="33484" y="15283"/>
                      <a:pt x="33602" y="14692"/>
                      <a:pt x="33319" y="14125"/>
                    </a:cubicBezTo>
                    <a:cubicBezTo>
                      <a:pt x="32492" y="12471"/>
                      <a:pt x="30413" y="11644"/>
                      <a:pt x="28853" y="10794"/>
                    </a:cubicBezTo>
                    <a:cubicBezTo>
                      <a:pt x="26963" y="9754"/>
                      <a:pt x="25073" y="8644"/>
                      <a:pt x="23348" y="7320"/>
                    </a:cubicBezTo>
                    <a:lnTo>
                      <a:pt x="23348" y="7320"/>
                    </a:lnTo>
                    <a:cubicBezTo>
                      <a:pt x="23915" y="7462"/>
                      <a:pt x="24482" y="7604"/>
                      <a:pt x="25049" y="7793"/>
                    </a:cubicBezTo>
                    <a:cubicBezTo>
                      <a:pt x="27247" y="8455"/>
                      <a:pt x="29302" y="9400"/>
                      <a:pt x="31310" y="10439"/>
                    </a:cubicBezTo>
                    <a:cubicBezTo>
                      <a:pt x="31712" y="10770"/>
                      <a:pt x="32137" y="11101"/>
                      <a:pt x="32492" y="11479"/>
                    </a:cubicBezTo>
                    <a:cubicBezTo>
                      <a:pt x="32988" y="12046"/>
                      <a:pt x="33366" y="12684"/>
                      <a:pt x="33673" y="13369"/>
                    </a:cubicBezTo>
                    <a:cubicBezTo>
                      <a:pt x="33957" y="14007"/>
                      <a:pt x="34099" y="14763"/>
                      <a:pt x="34429" y="15377"/>
                    </a:cubicBezTo>
                    <a:cubicBezTo>
                      <a:pt x="34531" y="15600"/>
                      <a:pt x="34788" y="16031"/>
                      <a:pt x="35097" y="16031"/>
                    </a:cubicBezTo>
                    <a:cubicBezTo>
                      <a:pt x="35149" y="16031"/>
                      <a:pt x="35202" y="16019"/>
                      <a:pt x="35256" y="15992"/>
                    </a:cubicBezTo>
                    <a:cubicBezTo>
                      <a:pt x="35634" y="15826"/>
                      <a:pt x="35729" y="15188"/>
                      <a:pt x="35729" y="14881"/>
                    </a:cubicBezTo>
                    <a:cubicBezTo>
                      <a:pt x="35705" y="14243"/>
                      <a:pt x="35351" y="13653"/>
                      <a:pt x="34996" y="13156"/>
                    </a:cubicBezTo>
                    <a:cubicBezTo>
                      <a:pt x="34571" y="12542"/>
                      <a:pt x="34028" y="12046"/>
                      <a:pt x="33437" y="11597"/>
                    </a:cubicBezTo>
                    <a:lnTo>
                      <a:pt x="33437" y="11597"/>
                    </a:lnTo>
                    <a:lnTo>
                      <a:pt x="37406" y="13818"/>
                    </a:lnTo>
                    <a:cubicBezTo>
                      <a:pt x="37737" y="15850"/>
                      <a:pt x="38919" y="17646"/>
                      <a:pt x="40336" y="19158"/>
                    </a:cubicBezTo>
                    <a:cubicBezTo>
                      <a:pt x="41943" y="20835"/>
                      <a:pt x="43951" y="22253"/>
                      <a:pt x="46243" y="22867"/>
                    </a:cubicBezTo>
                    <a:cubicBezTo>
                      <a:pt x="46920" y="23056"/>
                      <a:pt x="47629" y="23182"/>
                      <a:pt x="48341" y="23182"/>
                    </a:cubicBezTo>
                    <a:cubicBezTo>
                      <a:pt x="48698" y="23182"/>
                      <a:pt x="49055" y="23151"/>
                      <a:pt x="49409" y="23080"/>
                    </a:cubicBezTo>
                    <a:cubicBezTo>
                      <a:pt x="50118" y="22962"/>
                      <a:pt x="51110" y="22678"/>
                      <a:pt x="50709" y="21804"/>
                    </a:cubicBezTo>
                    <a:cubicBezTo>
                      <a:pt x="50236" y="20835"/>
                      <a:pt x="49031" y="20386"/>
                      <a:pt x="48039" y="20103"/>
                    </a:cubicBezTo>
                    <a:cubicBezTo>
                      <a:pt x="46834" y="19725"/>
                      <a:pt x="45629" y="19394"/>
                      <a:pt x="44447" y="18945"/>
                    </a:cubicBezTo>
                    <a:cubicBezTo>
                      <a:pt x="42061" y="18024"/>
                      <a:pt x="39769" y="16606"/>
                      <a:pt x="38564" y="14432"/>
                    </a:cubicBezTo>
                    <a:lnTo>
                      <a:pt x="38564" y="14432"/>
                    </a:lnTo>
                    <a:cubicBezTo>
                      <a:pt x="38753" y="14527"/>
                      <a:pt x="38942" y="14645"/>
                      <a:pt x="39131" y="14716"/>
                    </a:cubicBezTo>
                    <a:cubicBezTo>
                      <a:pt x="41187" y="15826"/>
                      <a:pt x="43408" y="16677"/>
                      <a:pt x="45652" y="17244"/>
                    </a:cubicBezTo>
                    <a:cubicBezTo>
                      <a:pt x="46338" y="17716"/>
                      <a:pt x="46928" y="18236"/>
                      <a:pt x="47613" y="18685"/>
                    </a:cubicBezTo>
                    <a:cubicBezTo>
                      <a:pt x="48393" y="19205"/>
                      <a:pt x="49291" y="19678"/>
                      <a:pt x="50165" y="20103"/>
                    </a:cubicBezTo>
                    <a:cubicBezTo>
                      <a:pt x="51833" y="20821"/>
                      <a:pt x="53683" y="21403"/>
                      <a:pt x="55537" y="21403"/>
                    </a:cubicBezTo>
                    <a:cubicBezTo>
                      <a:pt x="55573" y="21403"/>
                      <a:pt x="55610" y="21403"/>
                      <a:pt x="55647" y="21402"/>
                    </a:cubicBezTo>
                    <a:cubicBezTo>
                      <a:pt x="56308" y="21402"/>
                      <a:pt x="57206" y="21331"/>
                      <a:pt x="57797" y="20977"/>
                    </a:cubicBezTo>
                    <a:cubicBezTo>
                      <a:pt x="58411" y="20599"/>
                      <a:pt x="58080" y="19961"/>
                      <a:pt x="57608" y="19559"/>
                    </a:cubicBezTo>
                    <a:cubicBezTo>
                      <a:pt x="56970" y="19040"/>
                      <a:pt x="56001" y="18827"/>
                      <a:pt x="55174" y="18662"/>
                    </a:cubicBezTo>
                    <a:cubicBezTo>
                      <a:pt x="54253" y="18449"/>
                      <a:pt x="53331" y="18307"/>
                      <a:pt x="52386" y="18189"/>
                    </a:cubicBezTo>
                    <a:cubicBezTo>
                      <a:pt x="51583" y="18094"/>
                      <a:pt x="50803" y="18000"/>
                      <a:pt x="50000" y="17882"/>
                    </a:cubicBezTo>
                    <a:lnTo>
                      <a:pt x="50000" y="17882"/>
                    </a:lnTo>
                    <a:cubicBezTo>
                      <a:pt x="50371" y="17905"/>
                      <a:pt x="50740" y="17915"/>
                      <a:pt x="51107" y="17915"/>
                    </a:cubicBezTo>
                    <a:cubicBezTo>
                      <a:pt x="51887" y="17915"/>
                      <a:pt x="52663" y="17868"/>
                      <a:pt x="53449" y="17787"/>
                    </a:cubicBezTo>
                    <a:cubicBezTo>
                      <a:pt x="53993" y="17764"/>
                      <a:pt x="54489" y="17669"/>
                      <a:pt x="54985" y="17598"/>
                    </a:cubicBezTo>
                    <a:cubicBezTo>
                      <a:pt x="56871" y="18054"/>
                      <a:pt x="58804" y="18293"/>
                      <a:pt x="60733" y="18293"/>
                    </a:cubicBezTo>
                    <a:cubicBezTo>
                      <a:pt x="62407" y="18293"/>
                      <a:pt x="64077" y="18113"/>
                      <a:pt x="65712" y="17740"/>
                    </a:cubicBezTo>
                    <a:cubicBezTo>
                      <a:pt x="66586" y="17527"/>
                      <a:pt x="67508" y="17291"/>
                      <a:pt x="68287" y="16819"/>
                    </a:cubicBezTo>
                    <a:cubicBezTo>
                      <a:pt x="68760" y="16559"/>
                      <a:pt x="69398" y="15850"/>
                      <a:pt x="68595" y="15590"/>
                    </a:cubicBezTo>
                    <a:cubicBezTo>
                      <a:pt x="68176" y="15353"/>
                      <a:pt x="67658" y="15280"/>
                      <a:pt x="67139" y="15280"/>
                    </a:cubicBezTo>
                    <a:cubicBezTo>
                      <a:pt x="66779" y="15280"/>
                      <a:pt x="66419" y="15315"/>
                      <a:pt x="66090" y="15354"/>
                    </a:cubicBezTo>
                    <a:cubicBezTo>
                      <a:pt x="65003" y="15472"/>
                      <a:pt x="63940" y="15637"/>
                      <a:pt x="62877" y="15874"/>
                    </a:cubicBezTo>
                    <a:cubicBezTo>
                      <a:pt x="61695" y="16133"/>
                      <a:pt x="60514" y="16441"/>
                      <a:pt x="59333" y="16724"/>
                    </a:cubicBezTo>
                    <a:cubicBezTo>
                      <a:pt x="58506" y="16937"/>
                      <a:pt x="57608" y="17173"/>
                      <a:pt x="56757" y="17268"/>
                    </a:cubicBezTo>
                    <a:cubicBezTo>
                      <a:pt x="58198" y="16819"/>
                      <a:pt x="59569" y="16228"/>
                      <a:pt x="60797" y="15425"/>
                    </a:cubicBezTo>
                    <a:lnTo>
                      <a:pt x="60868" y="15425"/>
                    </a:lnTo>
                    <a:cubicBezTo>
                      <a:pt x="62192" y="15188"/>
                      <a:pt x="63491" y="14716"/>
                      <a:pt x="64743" y="14196"/>
                    </a:cubicBezTo>
                    <a:cubicBezTo>
                      <a:pt x="65287" y="13960"/>
                      <a:pt x="65948" y="13700"/>
                      <a:pt x="66397" y="13251"/>
                    </a:cubicBezTo>
                    <a:cubicBezTo>
                      <a:pt x="66633" y="13015"/>
                      <a:pt x="67012" y="12542"/>
                      <a:pt x="66822" y="12188"/>
                    </a:cubicBezTo>
                    <a:cubicBezTo>
                      <a:pt x="66730" y="12019"/>
                      <a:pt x="66560" y="11951"/>
                      <a:pt x="66349" y="11951"/>
                    </a:cubicBezTo>
                    <a:cubicBezTo>
                      <a:pt x="65647" y="11951"/>
                      <a:pt x="64485" y="12697"/>
                      <a:pt x="64176" y="12896"/>
                    </a:cubicBezTo>
                    <a:cubicBezTo>
                      <a:pt x="63798" y="13109"/>
                      <a:pt x="63397" y="13369"/>
                      <a:pt x="63042" y="13605"/>
                    </a:cubicBezTo>
                    <a:cubicBezTo>
                      <a:pt x="64105" y="12542"/>
                      <a:pt x="64980" y="11266"/>
                      <a:pt x="65570" y="9801"/>
                    </a:cubicBezTo>
                    <a:cubicBezTo>
                      <a:pt x="65690" y="9441"/>
                      <a:pt x="65381" y="9176"/>
                      <a:pt x="65079" y="9176"/>
                    </a:cubicBezTo>
                    <a:cubicBezTo>
                      <a:pt x="64906" y="9176"/>
                      <a:pt x="64735" y="9264"/>
                      <a:pt x="64649" y="9471"/>
                    </a:cubicBezTo>
                    <a:cubicBezTo>
                      <a:pt x="64105" y="10865"/>
                      <a:pt x="63278" y="12046"/>
                      <a:pt x="62286" y="13038"/>
                    </a:cubicBezTo>
                    <a:cubicBezTo>
                      <a:pt x="62759" y="12353"/>
                      <a:pt x="63137" y="11644"/>
                      <a:pt x="63397" y="10888"/>
                    </a:cubicBezTo>
                    <a:cubicBezTo>
                      <a:pt x="63586" y="10392"/>
                      <a:pt x="63727" y="9849"/>
                      <a:pt x="63751" y="9329"/>
                    </a:cubicBezTo>
                    <a:cubicBezTo>
                      <a:pt x="63751" y="9116"/>
                      <a:pt x="63822" y="8644"/>
                      <a:pt x="63562" y="8549"/>
                    </a:cubicBezTo>
                    <a:cubicBezTo>
                      <a:pt x="63535" y="8539"/>
                      <a:pt x="63509" y="8534"/>
                      <a:pt x="63483" y="8534"/>
                    </a:cubicBezTo>
                    <a:cubicBezTo>
                      <a:pt x="63207" y="8534"/>
                      <a:pt x="62963" y="9062"/>
                      <a:pt x="62877" y="9234"/>
                    </a:cubicBezTo>
                    <a:cubicBezTo>
                      <a:pt x="62570" y="9730"/>
                      <a:pt x="62404" y="10321"/>
                      <a:pt x="62286" y="10888"/>
                    </a:cubicBezTo>
                    <a:cubicBezTo>
                      <a:pt x="62073" y="11739"/>
                      <a:pt x="61979" y="12684"/>
                      <a:pt x="61601" y="13511"/>
                    </a:cubicBezTo>
                    <a:cubicBezTo>
                      <a:pt x="61506" y="13629"/>
                      <a:pt x="61388" y="13723"/>
                      <a:pt x="61317" y="13842"/>
                    </a:cubicBezTo>
                    <a:cubicBezTo>
                      <a:pt x="59947" y="14928"/>
                      <a:pt x="58317" y="15732"/>
                      <a:pt x="56615" y="16252"/>
                    </a:cubicBezTo>
                    <a:cubicBezTo>
                      <a:pt x="58151" y="15188"/>
                      <a:pt x="59427" y="13771"/>
                      <a:pt x="60160" y="12093"/>
                    </a:cubicBezTo>
                    <a:cubicBezTo>
                      <a:pt x="60325" y="11715"/>
                      <a:pt x="60561" y="11148"/>
                      <a:pt x="60301" y="10723"/>
                    </a:cubicBezTo>
                    <a:cubicBezTo>
                      <a:pt x="60149" y="10501"/>
                      <a:pt x="59916" y="10410"/>
                      <a:pt x="59668" y="10410"/>
                    </a:cubicBezTo>
                    <a:cubicBezTo>
                      <a:pt x="59493" y="10410"/>
                      <a:pt x="59310" y="10455"/>
                      <a:pt x="59144" y="10534"/>
                    </a:cubicBezTo>
                    <a:cubicBezTo>
                      <a:pt x="58009" y="11030"/>
                      <a:pt x="57419" y="12518"/>
                      <a:pt x="56899" y="13511"/>
                    </a:cubicBezTo>
                    <a:cubicBezTo>
                      <a:pt x="56285" y="14716"/>
                      <a:pt x="55647" y="15992"/>
                      <a:pt x="54489" y="16771"/>
                    </a:cubicBezTo>
                    <a:cubicBezTo>
                      <a:pt x="53709" y="16889"/>
                      <a:pt x="52953" y="16984"/>
                      <a:pt x="52173" y="17031"/>
                    </a:cubicBezTo>
                    <a:cubicBezTo>
                      <a:pt x="51771" y="17051"/>
                      <a:pt x="51372" y="17062"/>
                      <a:pt x="50977" y="17062"/>
                    </a:cubicBezTo>
                    <a:cubicBezTo>
                      <a:pt x="49980" y="17062"/>
                      <a:pt x="49003" y="16995"/>
                      <a:pt x="48039" y="16842"/>
                    </a:cubicBezTo>
                    <a:cubicBezTo>
                      <a:pt x="48629" y="16748"/>
                      <a:pt x="49220" y="16606"/>
                      <a:pt x="49811" y="16464"/>
                    </a:cubicBezTo>
                    <a:cubicBezTo>
                      <a:pt x="51181" y="16086"/>
                      <a:pt x="52528" y="15495"/>
                      <a:pt x="53591" y="14550"/>
                    </a:cubicBezTo>
                    <a:cubicBezTo>
                      <a:pt x="53922" y="14243"/>
                      <a:pt x="54513" y="13747"/>
                      <a:pt x="54465" y="13251"/>
                    </a:cubicBezTo>
                    <a:cubicBezTo>
                      <a:pt x="54412" y="12912"/>
                      <a:pt x="54062" y="12829"/>
                      <a:pt x="53741" y="12829"/>
                    </a:cubicBezTo>
                    <a:cubicBezTo>
                      <a:pt x="53637" y="12829"/>
                      <a:pt x="53536" y="12838"/>
                      <a:pt x="53449" y="12849"/>
                    </a:cubicBezTo>
                    <a:cubicBezTo>
                      <a:pt x="52835" y="12967"/>
                      <a:pt x="52292" y="13393"/>
                      <a:pt x="51772" y="13747"/>
                    </a:cubicBezTo>
                    <a:cubicBezTo>
                      <a:pt x="50992" y="14243"/>
                      <a:pt x="50260" y="14692"/>
                      <a:pt x="49456" y="15117"/>
                    </a:cubicBezTo>
                    <a:cubicBezTo>
                      <a:pt x="48677" y="15519"/>
                      <a:pt x="47850" y="15992"/>
                      <a:pt x="46928" y="16204"/>
                    </a:cubicBezTo>
                    <a:cubicBezTo>
                      <a:pt x="46479" y="16322"/>
                      <a:pt x="46078" y="16346"/>
                      <a:pt x="45629" y="16346"/>
                    </a:cubicBezTo>
                    <a:cubicBezTo>
                      <a:pt x="43526" y="15826"/>
                      <a:pt x="41518" y="14999"/>
                      <a:pt x="39533" y="14007"/>
                    </a:cubicBezTo>
                    <a:lnTo>
                      <a:pt x="39533" y="14007"/>
                    </a:lnTo>
                    <a:cubicBezTo>
                      <a:pt x="40667" y="14243"/>
                      <a:pt x="41825" y="14338"/>
                      <a:pt x="42935" y="14432"/>
                    </a:cubicBezTo>
                    <a:cubicBezTo>
                      <a:pt x="43433" y="14468"/>
                      <a:pt x="43936" y="14492"/>
                      <a:pt x="44438" y="14492"/>
                    </a:cubicBezTo>
                    <a:cubicBezTo>
                      <a:pt x="45910" y="14492"/>
                      <a:pt x="47372" y="14287"/>
                      <a:pt x="48677" y="13582"/>
                    </a:cubicBezTo>
                    <a:cubicBezTo>
                      <a:pt x="49338" y="13180"/>
                      <a:pt x="50260" y="12589"/>
                      <a:pt x="50449" y="11810"/>
                    </a:cubicBezTo>
                    <a:cubicBezTo>
                      <a:pt x="50590" y="11124"/>
                      <a:pt x="49976" y="10557"/>
                      <a:pt x="49315" y="10439"/>
                    </a:cubicBezTo>
                    <a:cubicBezTo>
                      <a:pt x="49133" y="10403"/>
                      <a:pt x="48944" y="10387"/>
                      <a:pt x="48751" y="10387"/>
                    </a:cubicBezTo>
                    <a:cubicBezTo>
                      <a:pt x="48068" y="10387"/>
                      <a:pt x="47337" y="10586"/>
                      <a:pt x="46692" y="10770"/>
                    </a:cubicBezTo>
                    <a:cubicBezTo>
                      <a:pt x="45652" y="11054"/>
                      <a:pt x="44684" y="11479"/>
                      <a:pt x="43668" y="11881"/>
                    </a:cubicBezTo>
                    <a:cubicBezTo>
                      <a:pt x="42463" y="12353"/>
                      <a:pt x="41234" y="12755"/>
                      <a:pt x="39934" y="12873"/>
                    </a:cubicBezTo>
                    <a:cubicBezTo>
                      <a:pt x="39416" y="12903"/>
                      <a:pt x="38878" y="12954"/>
                      <a:pt x="38346" y="12954"/>
                    </a:cubicBezTo>
                    <a:cubicBezTo>
                      <a:pt x="38053" y="12954"/>
                      <a:pt x="37762" y="12938"/>
                      <a:pt x="37477" y="12896"/>
                    </a:cubicBezTo>
                    <a:cubicBezTo>
                      <a:pt x="37241" y="12755"/>
                      <a:pt x="37005" y="12637"/>
                      <a:pt x="36768" y="12471"/>
                    </a:cubicBezTo>
                    <a:cubicBezTo>
                      <a:pt x="35351" y="11644"/>
                      <a:pt x="33909" y="10865"/>
                      <a:pt x="32445" y="10085"/>
                    </a:cubicBezTo>
                    <a:lnTo>
                      <a:pt x="32445" y="10085"/>
                    </a:lnTo>
                    <a:cubicBezTo>
                      <a:pt x="33697" y="10439"/>
                      <a:pt x="34973" y="10676"/>
                      <a:pt x="36225" y="10794"/>
                    </a:cubicBezTo>
                    <a:cubicBezTo>
                      <a:pt x="36667" y="10830"/>
                      <a:pt x="37121" y="10852"/>
                      <a:pt x="37577" y="10852"/>
                    </a:cubicBezTo>
                    <a:cubicBezTo>
                      <a:pt x="38898" y="10852"/>
                      <a:pt x="40240" y="10664"/>
                      <a:pt x="41399" y="10085"/>
                    </a:cubicBezTo>
                    <a:cubicBezTo>
                      <a:pt x="41872" y="9849"/>
                      <a:pt x="42581" y="9447"/>
                      <a:pt x="42534" y="8809"/>
                    </a:cubicBezTo>
                    <a:cubicBezTo>
                      <a:pt x="42439" y="8147"/>
                      <a:pt x="41470" y="7982"/>
                      <a:pt x="40903" y="7935"/>
                    </a:cubicBezTo>
                    <a:cubicBezTo>
                      <a:pt x="40569" y="7897"/>
                      <a:pt x="40234" y="7880"/>
                      <a:pt x="39899" y="7880"/>
                    </a:cubicBezTo>
                    <a:cubicBezTo>
                      <a:pt x="38363" y="7880"/>
                      <a:pt x="36825" y="8234"/>
                      <a:pt x="35351" y="8525"/>
                    </a:cubicBezTo>
                    <a:cubicBezTo>
                      <a:pt x="33991" y="8786"/>
                      <a:pt x="32632" y="9032"/>
                      <a:pt x="31261" y="9032"/>
                    </a:cubicBezTo>
                    <a:cubicBezTo>
                      <a:pt x="30892" y="9032"/>
                      <a:pt x="30523" y="9014"/>
                      <a:pt x="30153" y="8974"/>
                    </a:cubicBezTo>
                    <a:cubicBezTo>
                      <a:pt x="28121" y="8029"/>
                      <a:pt x="26042" y="7202"/>
                      <a:pt x="23821" y="6612"/>
                    </a:cubicBezTo>
                    <a:lnTo>
                      <a:pt x="23821" y="6612"/>
                    </a:lnTo>
                    <a:cubicBezTo>
                      <a:pt x="25593" y="6753"/>
                      <a:pt x="27365" y="7084"/>
                      <a:pt x="29184" y="7155"/>
                    </a:cubicBezTo>
                    <a:cubicBezTo>
                      <a:pt x="29619" y="7184"/>
                      <a:pt x="30080" y="7205"/>
                      <a:pt x="30551" y="7205"/>
                    </a:cubicBezTo>
                    <a:cubicBezTo>
                      <a:pt x="31996" y="7205"/>
                      <a:pt x="33531" y="7012"/>
                      <a:pt x="34689" y="6281"/>
                    </a:cubicBezTo>
                    <a:cubicBezTo>
                      <a:pt x="35327" y="5856"/>
                      <a:pt x="35871" y="5123"/>
                      <a:pt x="35469" y="4391"/>
                    </a:cubicBezTo>
                    <a:cubicBezTo>
                      <a:pt x="35091" y="3729"/>
                      <a:pt x="34193" y="3446"/>
                      <a:pt x="33484" y="3351"/>
                    </a:cubicBezTo>
                    <a:cubicBezTo>
                      <a:pt x="33240" y="3318"/>
                      <a:pt x="32994" y="3303"/>
                      <a:pt x="32748" y="3303"/>
                    </a:cubicBezTo>
                    <a:cubicBezTo>
                      <a:pt x="31044" y="3303"/>
                      <a:pt x="29315" y="4028"/>
                      <a:pt x="27766" y="4627"/>
                    </a:cubicBezTo>
                    <a:cubicBezTo>
                      <a:pt x="25994" y="5312"/>
                      <a:pt x="24151" y="6092"/>
                      <a:pt x="22238" y="6210"/>
                    </a:cubicBezTo>
                    <a:cubicBezTo>
                      <a:pt x="21033" y="5950"/>
                      <a:pt x="19780" y="5737"/>
                      <a:pt x="18504" y="5619"/>
                    </a:cubicBezTo>
                    <a:cubicBezTo>
                      <a:pt x="18835" y="5596"/>
                      <a:pt x="19142" y="5572"/>
                      <a:pt x="19426" y="5501"/>
                    </a:cubicBezTo>
                    <a:cubicBezTo>
                      <a:pt x="20395" y="5383"/>
                      <a:pt x="21387" y="5147"/>
                      <a:pt x="22332" y="4887"/>
                    </a:cubicBezTo>
                    <a:cubicBezTo>
                      <a:pt x="23348" y="4603"/>
                      <a:pt x="24388" y="4202"/>
                      <a:pt x="25404" y="3800"/>
                    </a:cubicBezTo>
                    <a:cubicBezTo>
                      <a:pt x="26278" y="3422"/>
                      <a:pt x="27247" y="3020"/>
                      <a:pt x="28050" y="2477"/>
                    </a:cubicBezTo>
                    <a:cubicBezTo>
                      <a:pt x="28546" y="2122"/>
                      <a:pt x="29231" y="1461"/>
                      <a:pt x="28593" y="965"/>
                    </a:cubicBezTo>
                    <a:cubicBezTo>
                      <a:pt x="28110" y="564"/>
                      <a:pt x="27449" y="435"/>
                      <a:pt x="26812" y="435"/>
                    </a:cubicBezTo>
                    <a:cubicBezTo>
                      <a:pt x="26546" y="435"/>
                      <a:pt x="26285" y="457"/>
                      <a:pt x="26042" y="492"/>
                    </a:cubicBezTo>
                    <a:cubicBezTo>
                      <a:pt x="24033" y="728"/>
                      <a:pt x="22379" y="1933"/>
                      <a:pt x="20796" y="3044"/>
                    </a:cubicBezTo>
                    <a:cubicBezTo>
                      <a:pt x="19757" y="3800"/>
                      <a:pt x="18670" y="4509"/>
                      <a:pt x="17441" y="4934"/>
                    </a:cubicBezTo>
                    <a:cubicBezTo>
                      <a:pt x="16685" y="5218"/>
                      <a:pt x="15882" y="5407"/>
                      <a:pt x="15055" y="5501"/>
                    </a:cubicBezTo>
                    <a:lnTo>
                      <a:pt x="13897" y="5596"/>
                    </a:lnTo>
                    <a:lnTo>
                      <a:pt x="13850" y="5596"/>
                    </a:lnTo>
                    <a:cubicBezTo>
                      <a:pt x="12716" y="5714"/>
                      <a:pt x="11629" y="5926"/>
                      <a:pt x="10566" y="6210"/>
                    </a:cubicBezTo>
                    <a:cubicBezTo>
                      <a:pt x="11865" y="5312"/>
                      <a:pt x="13283" y="4580"/>
                      <a:pt x="14771" y="4036"/>
                    </a:cubicBezTo>
                    <a:cubicBezTo>
                      <a:pt x="16378" y="3398"/>
                      <a:pt x="18339" y="2997"/>
                      <a:pt x="19615" y="1721"/>
                    </a:cubicBezTo>
                    <a:cubicBezTo>
                      <a:pt x="19993" y="1343"/>
                      <a:pt x="20253" y="847"/>
                      <a:pt x="19780" y="398"/>
                    </a:cubicBezTo>
                    <a:cubicBezTo>
                      <a:pt x="19455" y="102"/>
                      <a:pt x="19011" y="1"/>
                      <a:pt x="18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1"/>
              <p:cNvSpPr/>
              <p:nvPr/>
            </p:nvSpPr>
            <p:spPr>
              <a:xfrm>
                <a:off x="801025" y="3319625"/>
                <a:ext cx="1658600" cy="559475"/>
              </a:xfrm>
              <a:custGeom>
                <a:avLst/>
                <a:gdLst/>
                <a:ahLst/>
                <a:cxnLst/>
                <a:rect l="l" t="t" r="r" b="b"/>
                <a:pathLst>
                  <a:path w="66344" h="22379" extrusionOk="0">
                    <a:moveTo>
                      <a:pt x="17285" y="1120"/>
                    </a:moveTo>
                    <a:cubicBezTo>
                      <a:pt x="17274" y="1120"/>
                      <a:pt x="17261" y="1125"/>
                      <a:pt x="17249" y="1137"/>
                    </a:cubicBezTo>
                    <a:lnTo>
                      <a:pt x="15028" y="2201"/>
                    </a:lnTo>
                    <a:cubicBezTo>
                      <a:pt x="14296" y="2555"/>
                      <a:pt x="13539" y="2910"/>
                      <a:pt x="12831" y="3288"/>
                    </a:cubicBezTo>
                    <a:lnTo>
                      <a:pt x="11602" y="3902"/>
                    </a:lnTo>
                    <a:cubicBezTo>
                      <a:pt x="11980" y="3737"/>
                      <a:pt x="12334" y="3595"/>
                      <a:pt x="12712" y="3406"/>
                    </a:cubicBezTo>
                    <a:cubicBezTo>
                      <a:pt x="13114" y="3193"/>
                      <a:pt x="13469" y="3028"/>
                      <a:pt x="13847" y="2886"/>
                    </a:cubicBezTo>
                    <a:cubicBezTo>
                      <a:pt x="14579" y="2532"/>
                      <a:pt x="15311" y="2201"/>
                      <a:pt x="16068" y="1846"/>
                    </a:cubicBezTo>
                    <a:cubicBezTo>
                      <a:pt x="16469" y="1634"/>
                      <a:pt x="16895" y="1468"/>
                      <a:pt x="17296" y="1256"/>
                    </a:cubicBezTo>
                    <a:cubicBezTo>
                      <a:pt x="17374" y="1236"/>
                      <a:pt x="17340" y="1120"/>
                      <a:pt x="17285" y="1120"/>
                    </a:cubicBezTo>
                    <a:close/>
                    <a:moveTo>
                      <a:pt x="18054" y="118"/>
                    </a:moveTo>
                    <a:cubicBezTo>
                      <a:pt x="18045" y="118"/>
                      <a:pt x="18037" y="119"/>
                      <a:pt x="18029" y="122"/>
                    </a:cubicBezTo>
                    <a:cubicBezTo>
                      <a:pt x="17532" y="287"/>
                      <a:pt x="17036" y="476"/>
                      <a:pt x="16540" y="689"/>
                    </a:cubicBezTo>
                    <a:cubicBezTo>
                      <a:pt x="16020" y="901"/>
                      <a:pt x="15548" y="1090"/>
                      <a:pt x="15075" y="1374"/>
                    </a:cubicBezTo>
                    <a:cubicBezTo>
                      <a:pt x="14130" y="1823"/>
                      <a:pt x="13232" y="2342"/>
                      <a:pt x="12358" y="2957"/>
                    </a:cubicBezTo>
                    <a:cubicBezTo>
                      <a:pt x="11886" y="3311"/>
                      <a:pt x="11413" y="3666"/>
                      <a:pt x="10940" y="4044"/>
                    </a:cubicBezTo>
                    <a:cubicBezTo>
                      <a:pt x="10940" y="4044"/>
                      <a:pt x="10940" y="4091"/>
                      <a:pt x="10988" y="4091"/>
                    </a:cubicBezTo>
                    <a:cubicBezTo>
                      <a:pt x="11791" y="3429"/>
                      <a:pt x="12689" y="2839"/>
                      <a:pt x="13610" y="2319"/>
                    </a:cubicBezTo>
                    <a:cubicBezTo>
                      <a:pt x="14532" y="1775"/>
                      <a:pt x="15477" y="1303"/>
                      <a:pt x="16446" y="901"/>
                    </a:cubicBezTo>
                    <a:cubicBezTo>
                      <a:pt x="17013" y="665"/>
                      <a:pt x="17556" y="452"/>
                      <a:pt x="18100" y="240"/>
                    </a:cubicBezTo>
                    <a:cubicBezTo>
                      <a:pt x="18186" y="218"/>
                      <a:pt x="18135" y="118"/>
                      <a:pt x="18054" y="118"/>
                    </a:cubicBezTo>
                    <a:close/>
                    <a:moveTo>
                      <a:pt x="24074" y="591"/>
                    </a:moveTo>
                    <a:cubicBezTo>
                      <a:pt x="24068" y="591"/>
                      <a:pt x="24061" y="592"/>
                      <a:pt x="24054" y="594"/>
                    </a:cubicBezTo>
                    <a:cubicBezTo>
                      <a:pt x="23014" y="996"/>
                      <a:pt x="22045" y="1516"/>
                      <a:pt x="21100" y="2083"/>
                    </a:cubicBezTo>
                    <a:cubicBezTo>
                      <a:pt x="20155" y="2626"/>
                      <a:pt x="19234" y="3217"/>
                      <a:pt x="18241" y="3737"/>
                    </a:cubicBezTo>
                    <a:cubicBezTo>
                      <a:pt x="17981" y="3878"/>
                      <a:pt x="17698" y="3996"/>
                      <a:pt x="17414" y="4138"/>
                    </a:cubicBezTo>
                    <a:cubicBezTo>
                      <a:pt x="17154" y="4327"/>
                      <a:pt x="16895" y="4469"/>
                      <a:pt x="16587" y="4563"/>
                    </a:cubicBezTo>
                    <a:cubicBezTo>
                      <a:pt x="16847" y="4493"/>
                      <a:pt x="17131" y="4422"/>
                      <a:pt x="17391" y="4304"/>
                    </a:cubicBezTo>
                    <a:cubicBezTo>
                      <a:pt x="17651" y="4209"/>
                      <a:pt x="17887" y="4091"/>
                      <a:pt x="18123" y="3973"/>
                    </a:cubicBezTo>
                    <a:cubicBezTo>
                      <a:pt x="18619" y="3737"/>
                      <a:pt x="19092" y="3477"/>
                      <a:pt x="19564" y="3193"/>
                    </a:cubicBezTo>
                    <a:cubicBezTo>
                      <a:pt x="20510" y="2673"/>
                      <a:pt x="21455" y="2083"/>
                      <a:pt x="22423" y="1539"/>
                    </a:cubicBezTo>
                    <a:cubicBezTo>
                      <a:pt x="22967" y="1256"/>
                      <a:pt x="23534" y="996"/>
                      <a:pt x="24125" y="736"/>
                    </a:cubicBezTo>
                    <a:cubicBezTo>
                      <a:pt x="24190" y="714"/>
                      <a:pt x="24155" y="591"/>
                      <a:pt x="24074" y="591"/>
                    </a:cubicBezTo>
                    <a:close/>
                    <a:moveTo>
                      <a:pt x="16587" y="4563"/>
                    </a:moveTo>
                    <a:cubicBezTo>
                      <a:pt x="16572" y="4563"/>
                      <a:pt x="16577" y="4574"/>
                      <a:pt x="16582" y="4574"/>
                    </a:cubicBezTo>
                    <a:cubicBezTo>
                      <a:pt x="16585" y="4574"/>
                      <a:pt x="16587" y="4571"/>
                      <a:pt x="16587" y="4563"/>
                    </a:cubicBezTo>
                    <a:close/>
                    <a:moveTo>
                      <a:pt x="25915" y="685"/>
                    </a:moveTo>
                    <a:cubicBezTo>
                      <a:pt x="25909" y="685"/>
                      <a:pt x="25903" y="686"/>
                      <a:pt x="25897" y="689"/>
                    </a:cubicBezTo>
                    <a:cubicBezTo>
                      <a:pt x="25306" y="901"/>
                      <a:pt x="24739" y="1161"/>
                      <a:pt x="24172" y="1421"/>
                    </a:cubicBezTo>
                    <a:lnTo>
                      <a:pt x="22494" y="2224"/>
                    </a:lnTo>
                    <a:cubicBezTo>
                      <a:pt x="21974" y="2484"/>
                      <a:pt x="21407" y="2768"/>
                      <a:pt x="20840" y="3028"/>
                    </a:cubicBezTo>
                    <a:cubicBezTo>
                      <a:pt x="20273" y="3288"/>
                      <a:pt x="19730" y="3524"/>
                      <a:pt x="19139" y="3784"/>
                    </a:cubicBezTo>
                    <a:cubicBezTo>
                      <a:pt x="18572" y="4020"/>
                      <a:pt x="17981" y="4256"/>
                      <a:pt x="17414" y="4469"/>
                    </a:cubicBezTo>
                    <a:cubicBezTo>
                      <a:pt x="17320" y="4493"/>
                      <a:pt x="17273" y="4540"/>
                      <a:pt x="17178" y="4563"/>
                    </a:cubicBezTo>
                    <a:cubicBezTo>
                      <a:pt x="17159" y="4563"/>
                      <a:pt x="17171" y="4594"/>
                      <a:pt x="17188" y="4594"/>
                    </a:cubicBezTo>
                    <a:cubicBezTo>
                      <a:pt x="17192" y="4594"/>
                      <a:pt x="17197" y="4592"/>
                      <a:pt x="17202" y="4587"/>
                    </a:cubicBezTo>
                    <a:cubicBezTo>
                      <a:pt x="17792" y="4422"/>
                      <a:pt x="18383" y="4209"/>
                      <a:pt x="18974" y="3973"/>
                    </a:cubicBezTo>
                    <a:cubicBezTo>
                      <a:pt x="19564" y="3737"/>
                      <a:pt x="20131" y="3500"/>
                      <a:pt x="20699" y="3264"/>
                    </a:cubicBezTo>
                    <a:lnTo>
                      <a:pt x="22376" y="2461"/>
                    </a:lnTo>
                    <a:lnTo>
                      <a:pt x="24054" y="1657"/>
                    </a:lnTo>
                    <a:cubicBezTo>
                      <a:pt x="24621" y="1397"/>
                      <a:pt x="25188" y="1161"/>
                      <a:pt x="25731" y="901"/>
                    </a:cubicBezTo>
                    <a:cubicBezTo>
                      <a:pt x="25802" y="878"/>
                      <a:pt x="25897" y="830"/>
                      <a:pt x="25944" y="807"/>
                    </a:cubicBezTo>
                    <a:cubicBezTo>
                      <a:pt x="26008" y="785"/>
                      <a:pt x="25975" y="685"/>
                      <a:pt x="25915" y="685"/>
                    </a:cubicBezTo>
                    <a:close/>
                    <a:moveTo>
                      <a:pt x="15850" y="0"/>
                    </a:moveTo>
                    <a:cubicBezTo>
                      <a:pt x="15844" y="0"/>
                      <a:pt x="15838" y="1"/>
                      <a:pt x="15831" y="3"/>
                    </a:cubicBezTo>
                    <a:cubicBezTo>
                      <a:pt x="14815" y="334"/>
                      <a:pt x="13870" y="830"/>
                      <a:pt x="12996" y="1421"/>
                    </a:cubicBezTo>
                    <a:cubicBezTo>
                      <a:pt x="12098" y="2012"/>
                      <a:pt x="11295" y="2721"/>
                      <a:pt x="10586" y="3477"/>
                    </a:cubicBezTo>
                    <a:cubicBezTo>
                      <a:pt x="10232" y="3949"/>
                      <a:pt x="9854" y="4374"/>
                      <a:pt x="9499" y="4847"/>
                    </a:cubicBezTo>
                    <a:cubicBezTo>
                      <a:pt x="10161" y="4067"/>
                      <a:pt x="10893" y="3288"/>
                      <a:pt x="11697" y="2602"/>
                    </a:cubicBezTo>
                    <a:cubicBezTo>
                      <a:pt x="12476" y="1917"/>
                      <a:pt x="13350" y="1327"/>
                      <a:pt x="14248" y="830"/>
                    </a:cubicBezTo>
                    <a:cubicBezTo>
                      <a:pt x="14792" y="570"/>
                      <a:pt x="15311" y="334"/>
                      <a:pt x="15879" y="122"/>
                    </a:cubicBezTo>
                    <a:cubicBezTo>
                      <a:pt x="15965" y="100"/>
                      <a:pt x="15914" y="0"/>
                      <a:pt x="15850" y="0"/>
                    </a:cubicBezTo>
                    <a:close/>
                    <a:moveTo>
                      <a:pt x="24295" y="2179"/>
                    </a:moveTo>
                    <a:cubicBezTo>
                      <a:pt x="24281" y="2179"/>
                      <a:pt x="24264" y="2185"/>
                      <a:pt x="24243" y="2201"/>
                    </a:cubicBezTo>
                    <a:cubicBezTo>
                      <a:pt x="23345" y="2602"/>
                      <a:pt x="22494" y="3028"/>
                      <a:pt x="21573" y="3406"/>
                    </a:cubicBezTo>
                    <a:cubicBezTo>
                      <a:pt x="20699" y="3784"/>
                      <a:pt x="19777" y="4138"/>
                      <a:pt x="18856" y="4422"/>
                    </a:cubicBezTo>
                    <a:cubicBezTo>
                      <a:pt x="18336" y="4563"/>
                      <a:pt x="17792" y="4705"/>
                      <a:pt x="17273" y="4823"/>
                    </a:cubicBezTo>
                    <a:cubicBezTo>
                      <a:pt x="17254" y="4823"/>
                      <a:pt x="17250" y="4854"/>
                      <a:pt x="17261" y="4854"/>
                    </a:cubicBezTo>
                    <a:cubicBezTo>
                      <a:pt x="17264" y="4854"/>
                      <a:pt x="17268" y="4852"/>
                      <a:pt x="17273" y="4847"/>
                    </a:cubicBezTo>
                    <a:cubicBezTo>
                      <a:pt x="18241" y="4705"/>
                      <a:pt x="19163" y="4445"/>
                      <a:pt x="20084" y="4115"/>
                    </a:cubicBezTo>
                    <a:cubicBezTo>
                      <a:pt x="21029" y="3784"/>
                      <a:pt x="21927" y="3382"/>
                      <a:pt x="22825" y="3004"/>
                    </a:cubicBezTo>
                    <a:cubicBezTo>
                      <a:pt x="23321" y="2768"/>
                      <a:pt x="23817" y="2508"/>
                      <a:pt x="24290" y="2295"/>
                    </a:cubicBezTo>
                    <a:cubicBezTo>
                      <a:pt x="24345" y="2258"/>
                      <a:pt x="24343" y="2179"/>
                      <a:pt x="24295" y="2179"/>
                    </a:cubicBezTo>
                    <a:close/>
                    <a:moveTo>
                      <a:pt x="16139" y="426"/>
                    </a:moveTo>
                    <a:cubicBezTo>
                      <a:pt x="16131" y="426"/>
                      <a:pt x="16123" y="427"/>
                      <a:pt x="16115" y="429"/>
                    </a:cubicBezTo>
                    <a:cubicBezTo>
                      <a:pt x="15122" y="783"/>
                      <a:pt x="14201" y="1279"/>
                      <a:pt x="13303" y="1870"/>
                    </a:cubicBezTo>
                    <a:cubicBezTo>
                      <a:pt x="12405" y="2461"/>
                      <a:pt x="11531" y="3146"/>
                      <a:pt x="10704" y="3878"/>
                    </a:cubicBezTo>
                    <a:lnTo>
                      <a:pt x="9287" y="5131"/>
                    </a:lnTo>
                    <a:cubicBezTo>
                      <a:pt x="9287" y="5147"/>
                      <a:pt x="9310" y="5164"/>
                      <a:pt x="9332" y="5164"/>
                    </a:cubicBezTo>
                    <a:cubicBezTo>
                      <a:pt x="9342" y="5164"/>
                      <a:pt x="9350" y="5161"/>
                      <a:pt x="9357" y="5154"/>
                    </a:cubicBezTo>
                    <a:cubicBezTo>
                      <a:pt x="10208" y="4445"/>
                      <a:pt x="11059" y="3713"/>
                      <a:pt x="11933" y="3028"/>
                    </a:cubicBezTo>
                    <a:cubicBezTo>
                      <a:pt x="12760" y="2366"/>
                      <a:pt x="13634" y="1775"/>
                      <a:pt x="14579" y="1279"/>
                    </a:cubicBezTo>
                    <a:cubicBezTo>
                      <a:pt x="15122" y="1019"/>
                      <a:pt x="15642" y="759"/>
                      <a:pt x="16186" y="547"/>
                    </a:cubicBezTo>
                    <a:cubicBezTo>
                      <a:pt x="16250" y="525"/>
                      <a:pt x="16217" y="426"/>
                      <a:pt x="16139" y="426"/>
                    </a:cubicBezTo>
                    <a:close/>
                    <a:moveTo>
                      <a:pt x="32961" y="3737"/>
                    </a:moveTo>
                    <a:cubicBezTo>
                      <a:pt x="32630" y="3784"/>
                      <a:pt x="32300" y="3878"/>
                      <a:pt x="31969" y="3949"/>
                    </a:cubicBezTo>
                    <a:cubicBezTo>
                      <a:pt x="31614" y="4020"/>
                      <a:pt x="31307" y="4115"/>
                      <a:pt x="30976" y="4185"/>
                    </a:cubicBezTo>
                    <a:lnTo>
                      <a:pt x="29015" y="4611"/>
                    </a:lnTo>
                    <a:cubicBezTo>
                      <a:pt x="28377" y="4776"/>
                      <a:pt x="27716" y="4918"/>
                      <a:pt x="27078" y="5036"/>
                    </a:cubicBezTo>
                    <a:cubicBezTo>
                      <a:pt x="26416" y="5154"/>
                      <a:pt x="25778" y="5272"/>
                      <a:pt x="25117" y="5367"/>
                    </a:cubicBezTo>
                    <a:cubicBezTo>
                      <a:pt x="24479" y="5438"/>
                      <a:pt x="23817" y="5556"/>
                      <a:pt x="23156" y="5627"/>
                    </a:cubicBezTo>
                    <a:cubicBezTo>
                      <a:pt x="23061" y="5627"/>
                      <a:pt x="22967" y="5650"/>
                      <a:pt x="22920" y="5650"/>
                    </a:cubicBezTo>
                    <a:cubicBezTo>
                      <a:pt x="22872" y="5650"/>
                      <a:pt x="22920" y="5674"/>
                      <a:pt x="22920" y="5674"/>
                    </a:cubicBezTo>
                    <a:cubicBezTo>
                      <a:pt x="23581" y="5650"/>
                      <a:pt x="24243" y="5603"/>
                      <a:pt x="24928" y="5509"/>
                    </a:cubicBezTo>
                    <a:cubicBezTo>
                      <a:pt x="25566" y="5414"/>
                      <a:pt x="26251" y="5320"/>
                      <a:pt x="26889" y="5201"/>
                    </a:cubicBezTo>
                    <a:cubicBezTo>
                      <a:pt x="27551" y="5083"/>
                      <a:pt x="28188" y="4965"/>
                      <a:pt x="28850" y="4823"/>
                    </a:cubicBezTo>
                    <a:lnTo>
                      <a:pt x="30787" y="4374"/>
                    </a:lnTo>
                    <a:cubicBezTo>
                      <a:pt x="31118" y="4280"/>
                      <a:pt x="31449" y="4233"/>
                      <a:pt x="31780" y="4138"/>
                    </a:cubicBezTo>
                    <a:cubicBezTo>
                      <a:pt x="32087" y="4044"/>
                      <a:pt x="32418" y="3996"/>
                      <a:pt x="32749" y="3902"/>
                    </a:cubicBezTo>
                    <a:cubicBezTo>
                      <a:pt x="32843" y="3878"/>
                      <a:pt x="32890" y="3855"/>
                      <a:pt x="32985" y="3855"/>
                    </a:cubicBezTo>
                    <a:cubicBezTo>
                      <a:pt x="33032" y="3807"/>
                      <a:pt x="33008" y="3737"/>
                      <a:pt x="32961" y="3737"/>
                    </a:cubicBezTo>
                    <a:close/>
                    <a:moveTo>
                      <a:pt x="32087" y="3308"/>
                    </a:moveTo>
                    <a:cubicBezTo>
                      <a:pt x="32080" y="3308"/>
                      <a:pt x="32072" y="3309"/>
                      <a:pt x="32063" y="3311"/>
                    </a:cubicBezTo>
                    <a:cubicBezTo>
                      <a:pt x="31378" y="3429"/>
                      <a:pt x="30740" y="3595"/>
                      <a:pt x="30055" y="3760"/>
                    </a:cubicBezTo>
                    <a:cubicBezTo>
                      <a:pt x="29417" y="3949"/>
                      <a:pt x="28732" y="4115"/>
                      <a:pt x="28070" y="4327"/>
                    </a:cubicBezTo>
                    <a:cubicBezTo>
                      <a:pt x="27432" y="4493"/>
                      <a:pt x="26747" y="4705"/>
                      <a:pt x="26109" y="4871"/>
                    </a:cubicBezTo>
                    <a:cubicBezTo>
                      <a:pt x="25448" y="5060"/>
                      <a:pt x="24762" y="5225"/>
                      <a:pt x="24077" y="5367"/>
                    </a:cubicBezTo>
                    <a:cubicBezTo>
                      <a:pt x="23463" y="5438"/>
                      <a:pt x="22801" y="5556"/>
                      <a:pt x="22116" y="5650"/>
                    </a:cubicBezTo>
                    <a:cubicBezTo>
                      <a:pt x="22022" y="5650"/>
                      <a:pt x="21927" y="5674"/>
                      <a:pt x="21833" y="5674"/>
                    </a:cubicBezTo>
                    <a:cubicBezTo>
                      <a:pt x="21809" y="5674"/>
                      <a:pt x="21833" y="5721"/>
                      <a:pt x="21833" y="5721"/>
                    </a:cubicBezTo>
                    <a:cubicBezTo>
                      <a:pt x="22518" y="5650"/>
                      <a:pt x="23203" y="5556"/>
                      <a:pt x="23888" y="5438"/>
                    </a:cubicBezTo>
                    <a:cubicBezTo>
                      <a:pt x="24573" y="5320"/>
                      <a:pt x="25211" y="5154"/>
                      <a:pt x="25897" y="5012"/>
                    </a:cubicBezTo>
                    <a:cubicBezTo>
                      <a:pt x="26535" y="4823"/>
                      <a:pt x="27220" y="4658"/>
                      <a:pt x="27881" y="4469"/>
                    </a:cubicBezTo>
                    <a:cubicBezTo>
                      <a:pt x="28519" y="4304"/>
                      <a:pt x="29204" y="4115"/>
                      <a:pt x="29842" y="3949"/>
                    </a:cubicBezTo>
                    <a:cubicBezTo>
                      <a:pt x="30504" y="3760"/>
                      <a:pt x="31189" y="3618"/>
                      <a:pt x="31827" y="3477"/>
                    </a:cubicBezTo>
                    <a:cubicBezTo>
                      <a:pt x="31922" y="3429"/>
                      <a:pt x="31992" y="3429"/>
                      <a:pt x="32087" y="3406"/>
                    </a:cubicBezTo>
                    <a:cubicBezTo>
                      <a:pt x="32151" y="3406"/>
                      <a:pt x="32157" y="3308"/>
                      <a:pt x="32087" y="3308"/>
                    </a:cubicBezTo>
                    <a:close/>
                    <a:moveTo>
                      <a:pt x="32212" y="5001"/>
                    </a:moveTo>
                    <a:cubicBezTo>
                      <a:pt x="32203" y="5001"/>
                      <a:pt x="32193" y="5005"/>
                      <a:pt x="32181" y="5012"/>
                    </a:cubicBezTo>
                    <a:cubicBezTo>
                      <a:pt x="31614" y="5131"/>
                      <a:pt x="31095" y="5272"/>
                      <a:pt x="30528" y="5367"/>
                    </a:cubicBezTo>
                    <a:cubicBezTo>
                      <a:pt x="29960" y="5438"/>
                      <a:pt x="29417" y="5532"/>
                      <a:pt x="28850" y="5603"/>
                    </a:cubicBezTo>
                    <a:cubicBezTo>
                      <a:pt x="27716" y="5721"/>
                      <a:pt x="26605" y="5768"/>
                      <a:pt x="25448" y="5792"/>
                    </a:cubicBezTo>
                    <a:cubicBezTo>
                      <a:pt x="24810" y="5792"/>
                      <a:pt x="24172" y="5839"/>
                      <a:pt x="23534" y="5839"/>
                    </a:cubicBezTo>
                    <a:cubicBezTo>
                      <a:pt x="23510" y="5839"/>
                      <a:pt x="23510" y="5863"/>
                      <a:pt x="23534" y="5863"/>
                    </a:cubicBezTo>
                    <a:cubicBezTo>
                      <a:pt x="24101" y="5887"/>
                      <a:pt x="24692" y="5910"/>
                      <a:pt x="25235" y="5910"/>
                    </a:cubicBezTo>
                    <a:cubicBezTo>
                      <a:pt x="25826" y="5887"/>
                      <a:pt x="26416" y="5887"/>
                      <a:pt x="26983" y="5863"/>
                    </a:cubicBezTo>
                    <a:cubicBezTo>
                      <a:pt x="28118" y="5816"/>
                      <a:pt x="29252" y="5721"/>
                      <a:pt x="30362" y="5532"/>
                    </a:cubicBezTo>
                    <a:cubicBezTo>
                      <a:pt x="30976" y="5414"/>
                      <a:pt x="31614" y="5296"/>
                      <a:pt x="32205" y="5131"/>
                    </a:cubicBezTo>
                    <a:cubicBezTo>
                      <a:pt x="32265" y="5091"/>
                      <a:pt x="32258" y="5001"/>
                      <a:pt x="32212" y="5001"/>
                    </a:cubicBezTo>
                    <a:close/>
                    <a:moveTo>
                      <a:pt x="33391" y="5080"/>
                    </a:moveTo>
                    <a:cubicBezTo>
                      <a:pt x="33383" y="5080"/>
                      <a:pt x="33373" y="5081"/>
                      <a:pt x="33363" y="5083"/>
                    </a:cubicBezTo>
                    <a:cubicBezTo>
                      <a:pt x="32914" y="5249"/>
                      <a:pt x="32441" y="5390"/>
                      <a:pt x="32016" y="5532"/>
                    </a:cubicBezTo>
                    <a:cubicBezTo>
                      <a:pt x="31544" y="5650"/>
                      <a:pt x="31071" y="5745"/>
                      <a:pt x="30622" y="5863"/>
                    </a:cubicBezTo>
                    <a:cubicBezTo>
                      <a:pt x="29677" y="6028"/>
                      <a:pt x="28732" y="6146"/>
                      <a:pt x="27787" y="6194"/>
                    </a:cubicBezTo>
                    <a:cubicBezTo>
                      <a:pt x="27243" y="6217"/>
                      <a:pt x="26724" y="6217"/>
                      <a:pt x="26156" y="6217"/>
                    </a:cubicBezTo>
                    <a:lnTo>
                      <a:pt x="26156" y="6241"/>
                    </a:lnTo>
                    <a:cubicBezTo>
                      <a:pt x="26629" y="6265"/>
                      <a:pt x="27125" y="6312"/>
                      <a:pt x="27598" y="6312"/>
                    </a:cubicBezTo>
                    <a:cubicBezTo>
                      <a:pt x="28070" y="6312"/>
                      <a:pt x="28543" y="6265"/>
                      <a:pt x="29063" y="6217"/>
                    </a:cubicBezTo>
                    <a:cubicBezTo>
                      <a:pt x="30008" y="6123"/>
                      <a:pt x="30976" y="5957"/>
                      <a:pt x="31898" y="5674"/>
                    </a:cubicBezTo>
                    <a:cubicBezTo>
                      <a:pt x="32418" y="5532"/>
                      <a:pt x="32914" y="5390"/>
                      <a:pt x="33434" y="5178"/>
                    </a:cubicBezTo>
                    <a:cubicBezTo>
                      <a:pt x="33476" y="5157"/>
                      <a:pt x="33462" y="5080"/>
                      <a:pt x="33391" y="5080"/>
                    </a:cubicBezTo>
                    <a:close/>
                    <a:moveTo>
                      <a:pt x="7256" y="2293"/>
                    </a:moveTo>
                    <a:cubicBezTo>
                      <a:pt x="7247" y="2293"/>
                      <a:pt x="7237" y="2300"/>
                      <a:pt x="7231" y="2319"/>
                    </a:cubicBezTo>
                    <a:cubicBezTo>
                      <a:pt x="6995" y="2555"/>
                      <a:pt x="6758" y="2815"/>
                      <a:pt x="6522" y="3075"/>
                    </a:cubicBezTo>
                    <a:cubicBezTo>
                      <a:pt x="6286" y="3358"/>
                      <a:pt x="6073" y="3618"/>
                      <a:pt x="5837" y="3878"/>
                    </a:cubicBezTo>
                    <a:cubicBezTo>
                      <a:pt x="5388" y="4422"/>
                      <a:pt x="4986" y="4965"/>
                      <a:pt x="4632" y="5556"/>
                    </a:cubicBezTo>
                    <a:cubicBezTo>
                      <a:pt x="4514" y="5721"/>
                      <a:pt x="4419" y="5887"/>
                      <a:pt x="4325" y="6076"/>
                    </a:cubicBezTo>
                    <a:cubicBezTo>
                      <a:pt x="4277" y="6146"/>
                      <a:pt x="4254" y="6241"/>
                      <a:pt x="4183" y="6312"/>
                    </a:cubicBezTo>
                    <a:cubicBezTo>
                      <a:pt x="4065" y="6383"/>
                      <a:pt x="4041" y="6477"/>
                      <a:pt x="4018" y="6595"/>
                    </a:cubicBezTo>
                    <a:cubicBezTo>
                      <a:pt x="4065" y="6548"/>
                      <a:pt x="4136" y="6454"/>
                      <a:pt x="4159" y="6383"/>
                    </a:cubicBezTo>
                    <a:cubicBezTo>
                      <a:pt x="4207" y="6336"/>
                      <a:pt x="4254" y="6241"/>
                      <a:pt x="4301" y="6194"/>
                    </a:cubicBezTo>
                    <a:cubicBezTo>
                      <a:pt x="4396" y="6028"/>
                      <a:pt x="4490" y="5887"/>
                      <a:pt x="4608" y="5745"/>
                    </a:cubicBezTo>
                    <a:cubicBezTo>
                      <a:pt x="4774" y="5438"/>
                      <a:pt x="4986" y="5178"/>
                      <a:pt x="5199" y="4894"/>
                    </a:cubicBezTo>
                    <a:cubicBezTo>
                      <a:pt x="5601" y="4327"/>
                      <a:pt x="6026" y="3784"/>
                      <a:pt x="6498" y="3264"/>
                    </a:cubicBezTo>
                    <a:lnTo>
                      <a:pt x="7278" y="2366"/>
                    </a:lnTo>
                    <a:cubicBezTo>
                      <a:pt x="7313" y="2349"/>
                      <a:pt x="7284" y="2293"/>
                      <a:pt x="7256" y="2293"/>
                    </a:cubicBezTo>
                    <a:close/>
                    <a:moveTo>
                      <a:pt x="8468" y="2253"/>
                    </a:moveTo>
                    <a:cubicBezTo>
                      <a:pt x="8455" y="2253"/>
                      <a:pt x="8443" y="2258"/>
                      <a:pt x="8436" y="2272"/>
                    </a:cubicBezTo>
                    <a:cubicBezTo>
                      <a:pt x="7940" y="2910"/>
                      <a:pt x="7444" y="3524"/>
                      <a:pt x="6924" y="4115"/>
                    </a:cubicBezTo>
                    <a:cubicBezTo>
                      <a:pt x="6428" y="4705"/>
                      <a:pt x="5931" y="5320"/>
                      <a:pt x="5388" y="5910"/>
                    </a:cubicBezTo>
                    <a:cubicBezTo>
                      <a:pt x="5104" y="6241"/>
                      <a:pt x="4797" y="6595"/>
                      <a:pt x="4514" y="6926"/>
                    </a:cubicBezTo>
                    <a:cubicBezTo>
                      <a:pt x="4514" y="6926"/>
                      <a:pt x="4514" y="6937"/>
                      <a:pt x="4521" y="6937"/>
                    </a:cubicBezTo>
                    <a:cubicBezTo>
                      <a:pt x="4524" y="6937"/>
                      <a:pt x="4530" y="6934"/>
                      <a:pt x="4537" y="6926"/>
                    </a:cubicBezTo>
                    <a:cubicBezTo>
                      <a:pt x="4797" y="6619"/>
                      <a:pt x="5104" y="6359"/>
                      <a:pt x="5364" y="6052"/>
                    </a:cubicBezTo>
                    <a:lnTo>
                      <a:pt x="6168" y="5178"/>
                    </a:lnTo>
                    <a:cubicBezTo>
                      <a:pt x="6687" y="4587"/>
                      <a:pt x="7207" y="3996"/>
                      <a:pt x="7703" y="3382"/>
                    </a:cubicBezTo>
                    <a:cubicBezTo>
                      <a:pt x="7987" y="3028"/>
                      <a:pt x="8271" y="2697"/>
                      <a:pt x="8530" y="2342"/>
                    </a:cubicBezTo>
                    <a:cubicBezTo>
                      <a:pt x="8547" y="2291"/>
                      <a:pt x="8503" y="2253"/>
                      <a:pt x="8468" y="2253"/>
                    </a:cubicBezTo>
                    <a:close/>
                    <a:moveTo>
                      <a:pt x="7130" y="3659"/>
                    </a:moveTo>
                    <a:cubicBezTo>
                      <a:pt x="7123" y="3659"/>
                      <a:pt x="7117" y="3661"/>
                      <a:pt x="7113" y="3666"/>
                    </a:cubicBezTo>
                    <a:cubicBezTo>
                      <a:pt x="6617" y="4138"/>
                      <a:pt x="6144" y="4682"/>
                      <a:pt x="5695" y="5178"/>
                    </a:cubicBezTo>
                    <a:cubicBezTo>
                      <a:pt x="5459" y="5438"/>
                      <a:pt x="5223" y="5721"/>
                      <a:pt x="5010" y="5981"/>
                    </a:cubicBezTo>
                    <a:cubicBezTo>
                      <a:pt x="4774" y="6241"/>
                      <a:pt x="4561" y="6477"/>
                      <a:pt x="4372" y="6737"/>
                    </a:cubicBezTo>
                    <a:cubicBezTo>
                      <a:pt x="4254" y="6903"/>
                      <a:pt x="4136" y="7044"/>
                      <a:pt x="4041" y="7186"/>
                    </a:cubicBezTo>
                    <a:cubicBezTo>
                      <a:pt x="3963" y="7303"/>
                      <a:pt x="3885" y="7453"/>
                      <a:pt x="3820" y="7595"/>
                    </a:cubicBezTo>
                    <a:lnTo>
                      <a:pt x="3820" y="7595"/>
                    </a:lnTo>
                    <a:cubicBezTo>
                      <a:pt x="3878" y="7489"/>
                      <a:pt x="3967" y="7392"/>
                      <a:pt x="4041" y="7281"/>
                    </a:cubicBezTo>
                    <a:cubicBezTo>
                      <a:pt x="4136" y="7139"/>
                      <a:pt x="4254" y="7021"/>
                      <a:pt x="4325" y="6903"/>
                    </a:cubicBezTo>
                    <a:cubicBezTo>
                      <a:pt x="4537" y="6619"/>
                      <a:pt x="4774" y="6383"/>
                      <a:pt x="4986" y="6123"/>
                    </a:cubicBezTo>
                    <a:cubicBezTo>
                      <a:pt x="5435" y="5627"/>
                      <a:pt x="5908" y="5083"/>
                      <a:pt x="6380" y="4587"/>
                    </a:cubicBezTo>
                    <a:cubicBezTo>
                      <a:pt x="6640" y="4280"/>
                      <a:pt x="6900" y="4020"/>
                      <a:pt x="7160" y="3737"/>
                    </a:cubicBezTo>
                    <a:cubicBezTo>
                      <a:pt x="7199" y="3698"/>
                      <a:pt x="7158" y="3659"/>
                      <a:pt x="7130" y="3659"/>
                    </a:cubicBezTo>
                    <a:close/>
                    <a:moveTo>
                      <a:pt x="3820" y="7595"/>
                    </a:moveTo>
                    <a:cubicBezTo>
                      <a:pt x="3805" y="7623"/>
                      <a:pt x="3791" y="7652"/>
                      <a:pt x="3781" y="7682"/>
                    </a:cubicBezTo>
                    <a:cubicBezTo>
                      <a:pt x="3794" y="7654"/>
                      <a:pt x="3807" y="7624"/>
                      <a:pt x="3820" y="7595"/>
                    </a:cubicBezTo>
                    <a:close/>
                    <a:moveTo>
                      <a:pt x="8126" y="8308"/>
                    </a:moveTo>
                    <a:cubicBezTo>
                      <a:pt x="7934" y="8308"/>
                      <a:pt x="7739" y="8320"/>
                      <a:pt x="7538" y="8344"/>
                    </a:cubicBezTo>
                    <a:cubicBezTo>
                      <a:pt x="7302" y="8367"/>
                      <a:pt x="7113" y="8367"/>
                      <a:pt x="6877" y="8391"/>
                    </a:cubicBezTo>
                    <a:lnTo>
                      <a:pt x="6877" y="8415"/>
                    </a:lnTo>
                    <a:cubicBezTo>
                      <a:pt x="7255" y="8391"/>
                      <a:pt x="7633" y="8391"/>
                      <a:pt x="8034" y="8391"/>
                    </a:cubicBezTo>
                    <a:cubicBezTo>
                      <a:pt x="8412" y="8391"/>
                      <a:pt x="8790" y="8415"/>
                      <a:pt x="9168" y="8509"/>
                    </a:cubicBezTo>
                    <a:cubicBezTo>
                      <a:pt x="9381" y="8556"/>
                      <a:pt x="9617" y="8604"/>
                      <a:pt x="9830" y="8675"/>
                    </a:cubicBezTo>
                    <a:cubicBezTo>
                      <a:pt x="9877" y="8675"/>
                      <a:pt x="9924" y="8604"/>
                      <a:pt x="9854" y="8580"/>
                    </a:cubicBezTo>
                    <a:cubicBezTo>
                      <a:pt x="9499" y="8462"/>
                      <a:pt x="9097" y="8367"/>
                      <a:pt x="8696" y="8344"/>
                    </a:cubicBezTo>
                    <a:cubicBezTo>
                      <a:pt x="8507" y="8320"/>
                      <a:pt x="8318" y="8308"/>
                      <a:pt x="8126" y="8308"/>
                    </a:cubicBezTo>
                    <a:close/>
                    <a:moveTo>
                      <a:pt x="8380" y="1526"/>
                    </a:moveTo>
                    <a:cubicBezTo>
                      <a:pt x="8368" y="1526"/>
                      <a:pt x="8355" y="1530"/>
                      <a:pt x="8341" y="1539"/>
                    </a:cubicBezTo>
                    <a:cubicBezTo>
                      <a:pt x="8152" y="1752"/>
                      <a:pt x="7940" y="1964"/>
                      <a:pt x="7727" y="2201"/>
                    </a:cubicBezTo>
                    <a:cubicBezTo>
                      <a:pt x="7514" y="2413"/>
                      <a:pt x="7325" y="2650"/>
                      <a:pt x="7136" y="2839"/>
                    </a:cubicBezTo>
                    <a:lnTo>
                      <a:pt x="5979" y="4185"/>
                    </a:lnTo>
                    <a:cubicBezTo>
                      <a:pt x="5246" y="5060"/>
                      <a:pt x="4537" y="6005"/>
                      <a:pt x="3947" y="7021"/>
                    </a:cubicBezTo>
                    <a:cubicBezTo>
                      <a:pt x="3781" y="7281"/>
                      <a:pt x="3616" y="7564"/>
                      <a:pt x="3474" y="7848"/>
                    </a:cubicBezTo>
                    <a:cubicBezTo>
                      <a:pt x="3332" y="8131"/>
                      <a:pt x="3214" y="8438"/>
                      <a:pt x="3096" y="8722"/>
                    </a:cubicBezTo>
                    <a:cubicBezTo>
                      <a:pt x="3214" y="8486"/>
                      <a:pt x="3332" y="8226"/>
                      <a:pt x="3474" y="7966"/>
                    </a:cubicBezTo>
                    <a:cubicBezTo>
                      <a:pt x="3616" y="7682"/>
                      <a:pt x="3734" y="7446"/>
                      <a:pt x="3899" y="7210"/>
                    </a:cubicBezTo>
                    <a:cubicBezTo>
                      <a:pt x="4183" y="6714"/>
                      <a:pt x="4514" y="6241"/>
                      <a:pt x="4868" y="5768"/>
                    </a:cubicBezTo>
                    <a:cubicBezTo>
                      <a:pt x="5553" y="4823"/>
                      <a:pt x="6309" y="3949"/>
                      <a:pt x="7113" y="3075"/>
                    </a:cubicBezTo>
                    <a:cubicBezTo>
                      <a:pt x="7325" y="2839"/>
                      <a:pt x="7562" y="2602"/>
                      <a:pt x="7798" y="2342"/>
                    </a:cubicBezTo>
                    <a:cubicBezTo>
                      <a:pt x="8034" y="2106"/>
                      <a:pt x="8223" y="1870"/>
                      <a:pt x="8436" y="1610"/>
                    </a:cubicBezTo>
                    <a:cubicBezTo>
                      <a:pt x="8455" y="1591"/>
                      <a:pt x="8428" y="1526"/>
                      <a:pt x="8380" y="1526"/>
                    </a:cubicBezTo>
                    <a:close/>
                    <a:moveTo>
                      <a:pt x="38892" y="7753"/>
                    </a:moveTo>
                    <a:cubicBezTo>
                      <a:pt x="38301" y="7777"/>
                      <a:pt x="37687" y="7800"/>
                      <a:pt x="37096" y="7895"/>
                    </a:cubicBezTo>
                    <a:cubicBezTo>
                      <a:pt x="36505" y="7966"/>
                      <a:pt x="35915" y="8037"/>
                      <a:pt x="35324" y="8108"/>
                    </a:cubicBezTo>
                    <a:cubicBezTo>
                      <a:pt x="34143" y="8249"/>
                      <a:pt x="32914" y="8438"/>
                      <a:pt x="31733" y="8556"/>
                    </a:cubicBezTo>
                    <a:cubicBezTo>
                      <a:pt x="31425" y="8580"/>
                      <a:pt x="31095" y="8604"/>
                      <a:pt x="30740" y="8627"/>
                    </a:cubicBezTo>
                    <a:cubicBezTo>
                      <a:pt x="30386" y="8675"/>
                      <a:pt x="30055" y="8698"/>
                      <a:pt x="29701" y="8698"/>
                    </a:cubicBezTo>
                    <a:cubicBezTo>
                      <a:pt x="29677" y="8698"/>
                      <a:pt x="29677" y="8722"/>
                      <a:pt x="29701" y="8722"/>
                    </a:cubicBezTo>
                    <a:lnTo>
                      <a:pt x="30622" y="8722"/>
                    </a:lnTo>
                    <a:cubicBezTo>
                      <a:pt x="30906" y="8722"/>
                      <a:pt x="31213" y="8698"/>
                      <a:pt x="31496" y="8698"/>
                    </a:cubicBezTo>
                    <a:cubicBezTo>
                      <a:pt x="32087" y="8675"/>
                      <a:pt x="32725" y="8604"/>
                      <a:pt x="33316" y="8509"/>
                    </a:cubicBezTo>
                    <a:cubicBezTo>
                      <a:pt x="34521" y="8367"/>
                      <a:pt x="35702" y="8178"/>
                      <a:pt x="36907" y="8084"/>
                    </a:cubicBezTo>
                    <a:cubicBezTo>
                      <a:pt x="37592" y="7989"/>
                      <a:pt x="38277" y="7919"/>
                      <a:pt x="38915" y="7871"/>
                    </a:cubicBezTo>
                    <a:cubicBezTo>
                      <a:pt x="39010" y="7871"/>
                      <a:pt x="38986" y="7753"/>
                      <a:pt x="38892" y="7753"/>
                    </a:cubicBezTo>
                    <a:close/>
                    <a:moveTo>
                      <a:pt x="7744" y="8522"/>
                    </a:moveTo>
                    <a:cubicBezTo>
                      <a:pt x="7661" y="8522"/>
                      <a:pt x="7577" y="8525"/>
                      <a:pt x="7491" y="8533"/>
                    </a:cubicBezTo>
                    <a:cubicBezTo>
                      <a:pt x="6995" y="8580"/>
                      <a:pt x="6522" y="8604"/>
                      <a:pt x="6050" y="8722"/>
                    </a:cubicBezTo>
                    <a:cubicBezTo>
                      <a:pt x="5766" y="8769"/>
                      <a:pt x="5506" y="8864"/>
                      <a:pt x="5270" y="8935"/>
                    </a:cubicBezTo>
                    <a:cubicBezTo>
                      <a:pt x="5742" y="8816"/>
                      <a:pt x="6215" y="8722"/>
                      <a:pt x="6687" y="8698"/>
                    </a:cubicBezTo>
                    <a:cubicBezTo>
                      <a:pt x="7160" y="8675"/>
                      <a:pt x="7633" y="8675"/>
                      <a:pt x="8152" y="8675"/>
                    </a:cubicBezTo>
                    <a:cubicBezTo>
                      <a:pt x="8412" y="8675"/>
                      <a:pt x="8696" y="8698"/>
                      <a:pt x="8979" y="8722"/>
                    </a:cubicBezTo>
                    <a:cubicBezTo>
                      <a:pt x="9027" y="8722"/>
                      <a:pt x="9027" y="8675"/>
                      <a:pt x="8979" y="8627"/>
                    </a:cubicBezTo>
                    <a:cubicBezTo>
                      <a:pt x="8743" y="8580"/>
                      <a:pt x="8460" y="8580"/>
                      <a:pt x="8223" y="8533"/>
                    </a:cubicBezTo>
                    <a:cubicBezTo>
                      <a:pt x="8066" y="8533"/>
                      <a:pt x="7908" y="8522"/>
                      <a:pt x="7744" y="8522"/>
                    </a:cubicBezTo>
                    <a:close/>
                    <a:moveTo>
                      <a:pt x="12311" y="6950"/>
                    </a:moveTo>
                    <a:cubicBezTo>
                      <a:pt x="12311" y="6950"/>
                      <a:pt x="12287" y="6950"/>
                      <a:pt x="12311" y="6973"/>
                    </a:cubicBezTo>
                    <a:cubicBezTo>
                      <a:pt x="12972" y="7186"/>
                      <a:pt x="13658" y="7422"/>
                      <a:pt x="14319" y="7659"/>
                    </a:cubicBezTo>
                    <a:cubicBezTo>
                      <a:pt x="14957" y="7919"/>
                      <a:pt x="15619" y="8202"/>
                      <a:pt x="16257" y="8486"/>
                    </a:cubicBezTo>
                    <a:cubicBezTo>
                      <a:pt x="16611" y="8675"/>
                      <a:pt x="16965" y="8864"/>
                      <a:pt x="17296" y="9053"/>
                    </a:cubicBezTo>
                    <a:cubicBezTo>
                      <a:pt x="17301" y="9055"/>
                      <a:pt x="17307" y="9056"/>
                      <a:pt x="17313" y="9056"/>
                    </a:cubicBezTo>
                    <a:cubicBezTo>
                      <a:pt x="17362" y="9056"/>
                      <a:pt x="17433" y="8979"/>
                      <a:pt x="17391" y="8958"/>
                    </a:cubicBezTo>
                    <a:cubicBezTo>
                      <a:pt x="16776" y="8580"/>
                      <a:pt x="16115" y="8273"/>
                      <a:pt x="15477" y="8013"/>
                    </a:cubicBezTo>
                    <a:cubicBezTo>
                      <a:pt x="14815" y="7753"/>
                      <a:pt x="14130" y="7517"/>
                      <a:pt x="13469" y="7304"/>
                    </a:cubicBezTo>
                    <a:lnTo>
                      <a:pt x="12311" y="6950"/>
                    </a:lnTo>
                    <a:close/>
                    <a:moveTo>
                      <a:pt x="40144" y="7659"/>
                    </a:moveTo>
                    <a:cubicBezTo>
                      <a:pt x="39553" y="7777"/>
                      <a:pt x="38963" y="7895"/>
                      <a:pt x="38372" y="8037"/>
                    </a:cubicBezTo>
                    <a:cubicBezTo>
                      <a:pt x="37828" y="8202"/>
                      <a:pt x="37238" y="8320"/>
                      <a:pt x="36623" y="8415"/>
                    </a:cubicBezTo>
                    <a:cubicBezTo>
                      <a:pt x="36033" y="8533"/>
                      <a:pt x="35395" y="8627"/>
                      <a:pt x="34804" y="8722"/>
                    </a:cubicBezTo>
                    <a:cubicBezTo>
                      <a:pt x="34213" y="8816"/>
                      <a:pt x="33599" y="8864"/>
                      <a:pt x="33008" y="8935"/>
                    </a:cubicBezTo>
                    <a:cubicBezTo>
                      <a:pt x="32394" y="8982"/>
                      <a:pt x="31803" y="9005"/>
                      <a:pt x="31189" y="9053"/>
                    </a:cubicBezTo>
                    <a:lnTo>
                      <a:pt x="30953" y="9053"/>
                    </a:lnTo>
                    <a:cubicBezTo>
                      <a:pt x="31117" y="9059"/>
                      <a:pt x="31280" y="9062"/>
                      <a:pt x="31442" y="9062"/>
                    </a:cubicBezTo>
                    <a:cubicBezTo>
                      <a:pt x="31884" y="9062"/>
                      <a:pt x="32316" y="9040"/>
                      <a:pt x="32749" y="9005"/>
                    </a:cubicBezTo>
                    <a:cubicBezTo>
                      <a:pt x="33363" y="8982"/>
                      <a:pt x="33954" y="8935"/>
                      <a:pt x="34568" y="8864"/>
                    </a:cubicBezTo>
                    <a:cubicBezTo>
                      <a:pt x="35182" y="8816"/>
                      <a:pt x="35773" y="8722"/>
                      <a:pt x="36364" y="8604"/>
                    </a:cubicBezTo>
                    <a:cubicBezTo>
                      <a:pt x="36954" y="8486"/>
                      <a:pt x="37592" y="8391"/>
                      <a:pt x="38183" y="8249"/>
                    </a:cubicBezTo>
                    <a:cubicBezTo>
                      <a:pt x="38774" y="8131"/>
                      <a:pt x="39388" y="8013"/>
                      <a:pt x="39979" y="7871"/>
                    </a:cubicBezTo>
                    <a:cubicBezTo>
                      <a:pt x="40026" y="7824"/>
                      <a:pt x="40120" y="7824"/>
                      <a:pt x="40191" y="7800"/>
                    </a:cubicBezTo>
                    <a:cubicBezTo>
                      <a:pt x="40262" y="7777"/>
                      <a:pt x="40238" y="7659"/>
                      <a:pt x="40144" y="7659"/>
                    </a:cubicBezTo>
                    <a:close/>
                    <a:moveTo>
                      <a:pt x="40191" y="8108"/>
                    </a:moveTo>
                    <a:cubicBezTo>
                      <a:pt x="39341" y="8320"/>
                      <a:pt x="38514" y="8509"/>
                      <a:pt x="37639" y="8698"/>
                    </a:cubicBezTo>
                    <a:cubicBezTo>
                      <a:pt x="36812" y="8864"/>
                      <a:pt x="35962" y="9053"/>
                      <a:pt x="35111" y="9147"/>
                    </a:cubicBezTo>
                    <a:cubicBezTo>
                      <a:pt x="34639" y="9194"/>
                      <a:pt x="34143" y="9265"/>
                      <a:pt x="33670" y="9289"/>
                    </a:cubicBezTo>
                    <a:lnTo>
                      <a:pt x="33670" y="9313"/>
                    </a:lnTo>
                    <a:cubicBezTo>
                      <a:pt x="34095" y="9313"/>
                      <a:pt x="34521" y="9289"/>
                      <a:pt x="34970" y="9265"/>
                    </a:cubicBezTo>
                    <a:cubicBezTo>
                      <a:pt x="35395" y="9218"/>
                      <a:pt x="35820" y="9171"/>
                      <a:pt x="36269" y="9076"/>
                    </a:cubicBezTo>
                    <a:cubicBezTo>
                      <a:pt x="37120" y="8935"/>
                      <a:pt x="37970" y="8745"/>
                      <a:pt x="38797" y="8556"/>
                    </a:cubicBezTo>
                    <a:lnTo>
                      <a:pt x="40215" y="8202"/>
                    </a:lnTo>
                    <a:cubicBezTo>
                      <a:pt x="40223" y="8204"/>
                      <a:pt x="40231" y="8205"/>
                      <a:pt x="40238" y="8205"/>
                    </a:cubicBezTo>
                    <a:cubicBezTo>
                      <a:pt x="40304" y="8205"/>
                      <a:pt x="40277" y="8108"/>
                      <a:pt x="40191" y="8108"/>
                    </a:cubicBezTo>
                    <a:close/>
                    <a:moveTo>
                      <a:pt x="9948" y="6619"/>
                    </a:moveTo>
                    <a:cubicBezTo>
                      <a:pt x="9924" y="6619"/>
                      <a:pt x="9924" y="6666"/>
                      <a:pt x="9948" y="6666"/>
                    </a:cubicBezTo>
                    <a:cubicBezTo>
                      <a:pt x="10066" y="6714"/>
                      <a:pt x="10184" y="6737"/>
                      <a:pt x="10302" y="6784"/>
                    </a:cubicBezTo>
                    <a:lnTo>
                      <a:pt x="10657" y="6855"/>
                    </a:lnTo>
                    <a:lnTo>
                      <a:pt x="11366" y="7044"/>
                    </a:lnTo>
                    <a:cubicBezTo>
                      <a:pt x="11838" y="7162"/>
                      <a:pt x="12311" y="7304"/>
                      <a:pt x="12783" y="7493"/>
                    </a:cubicBezTo>
                    <a:cubicBezTo>
                      <a:pt x="13728" y="7800"/>
                      <a:pt x="14650" y="8155"/>
                      <a:pt x="15524" y="8604"/>
                    </a:cubicBezTo>
                    <a:cubicBezTo>
                      <a:pt x="16020" y="8840"/>
                      <a:pt x="16540" y="9100"/>
                      <a:pt x="17013" y="9383"/>
                    </a:cubicBezTo>
                    <a:cubicBezTo>
                      <a:pt x="17018" y="9386"/>
                      <a:pt x="17023" y="9387"/>
                      <a:pt x="17029" y="9387"/>
                    </a:cubicBezTo>
                    <a:cubicBezTo>
                      <a:pt x="17074" y="9387"/>
                      <a:pt x="17123" y="9310"/>
                      <a:pt x="17060" y="9289"/>
                    </a:cubicBezTo>
                    <a:cubicBezTo>
                      <a:pt x="16658" y="9029"/>
                      <a:pt x="16209" y="8816"/>
                      <a:pt x="15737" y="8580"/>
                    </a:cubicBezTo>
                    <a:cubicBezTo>
                      <a:pt x="15288" y="8367"/>
                      <a:pt x="14839" y="8155"/>
                      <a:pt x="14366" y="7966"/>
                    </a:cubicBezTo>
                    <a:cubicBezTo>
                      <a:pt x="13469" y="7564"/>
                      <a:pt x="12523" y="7257"/>
                      <a:pt x="11531" y="6973"/>
                    </a:cubicBezTo>
                    <a:cubicBezTo>
                      <a:pt x="11295" y="6926"/>
                      <a:pt x="11035" y="6855"/>
                      <a:pt x="10775" y="6784"/>
                    </a:cubicBezTo>
                    <a:cubicBezTo>
                      <a:pt x="10633" y="6737"/>
                      <a:pt x="10515" y="6714"/>
                      <a:pt x="10350" y="6690"/>
                    </a:cubicBezTo>
                    <a:cubicBezTo>
                      <a:pt x="10208" y="6643"/>
                      <a:pt x="10090" y="6619"/>
                      <a:pt x="9948" y="6619"/>
                    </a:cubicBezTo>
                    <a:close/>
                    <a:moveTo>
                      <a:pt x="7727" y="8793"/>
                    </a:moveTo>
                    <a:cubicBezTo>
                      <a:pt x="7373" y="8793"/>
                      <a:pt x="7018" y="8816"/>
                      <a:pt x="6664" y="8864"/>
                    </a:cubicBezTo>
                    <a:cubicBezTo>
                      <a:pt x="6262" y="8911"/>
                      <a:pt x="5861" y="8982"/>
                      <a:pt x="5482" y="9076"/>
                    </a:cubicBezTo>
                    <a:cubicBezTo>
                      <a:pt x="6168" y="8958"/>
                      <a:pt x="6900" y="8887"/>
                      <a:pt x="7585" y="8887"/>
                    </a:cubicBezTo>
                    <a:cubicBezTo>
                      <a:pt x="8294" y="8887"/>
                      <a:pt x="8979" y="8982"/>
                      <a:pt x="9665" y="9100"/>
                    </a:cubicBezTo>
                    <a:cubicBezTo>
                      <a:pt x="10066" y="9194"/>
                      <a:pt x="10444" y="9289"/>
                      <a:pt x="10822" y="9407"/>
                    </a:cubicBezTo>
                    <a:cubicBezTo>
                      <a:pt x="10830" y="9410"/>
                      <a:pt x="10837" y="9411"/>
                      <a:pt x="10844" y="9411"/>
                    </a:cubicBezTo>
                    <a:cubicBezTo>
                      <a:pt x="10897" y="9411"/>
                      <a:pt x="10909" y="9334"/>
                      <a:pt x="10846" y="9313"/>
                    </a:cubicBezTo>
                    <a:cubicBezTo>
                      <a:pt x="10562" y="9194"/>
                      <a:pt x="10208" y="9100"/>
                      <a:pt x="9854" y="9053"/>
                    </a:cubicBezTo>
                    <a:lnTo>
                      <a:pt x="8790" y="8864"/>
                    </a:lnTo>
                    <a:cubicBezTo>
                      <a:pt x="8436" y="8816"/>
                      <a:pt x="8082" y="8793"/>
                      <a:pt x="7727" y="8793"/>
                    </a:cubicBezTo>
                    <a:close/>
                    <a:moveTo>
                      <a:pt x="40180" y="8837"/>
                    </a:moveTo>
                    <a:cubicBezTo>
                      <a:pt x="40176" y="8837"/>
                      <a:pt x="40172" y="8838"/>
                      <a:pt x="40168" y="8840"/>
                    </a:cubicBezTo>
                    <a:cubicBezTo>
                      <a:pt x="39600" y="8982"/>
                      <a:pt x="39057" y="9100"/>
                      <a:pt x="38514" y="9218"/>
                    </a:cubicBezTo>
                    <a:cubicBezTo>
                      <a:pt x="37947" y="9336"/>
                      <a:pt x="37380" y="9407"/>
                      <a:pt x="36812" y="9454"/>
                    </a:cubicBezTo>
                    <a:cubicBezTo>
                      <a:pt x="36269" y="9525"/>
                      <a:pt x="35702" y="9549"/>
                      <a:pt x="35135" y="9572"/>
                    </a:cubicBezTo>
                    <a:cubicBezTo>
                      <a:pt x="34959" y="9587"/>
                      <a:pt x="34785" y="9593"/>
                      <a:pt x="34613" y="9593"/>
                    </a:cubicBezTo>
                    <a:cubicBezTo>
                      <a:pt x="34229" y="9593"/>
                      <a:pt x="33849" y="9565"/>
                      <a:pt x="33457" y="9549"/>
                    </a:cubicBezTo>
                    <a:cubicBezTo>
                      <a:pt x="32890" y="9525"/>
                      <a:pt x="32323" y="9454"/>
                      <a:pt x="31780" y="9407"/>
                    </a:cubicBezTo>
                    <a:cubicBezTo>
                      <a:pt x="31709" y="9407"/>
                      <a:pt x="31614" y="9360"/>
                      <a:pt x="31567" y="9360"/>
                    </a:cubicBezTo>
                    <a:lnTo>
                      <a:pt x="31567" y="9407"/>
                    </a:lnTo>
                    <a:cubicBezTo>
                      <a:pt x="31827" y="9454"/>
                      <a:pt x="32134" y="9525"/>
                      <a:pt x="32394" y="9549"/>
                    </a:cubicBezTo>
                    <a:cubicBezTo>
                      <a:pt x="32678" y="9572"/>
                      <a:pt x="32961" y="9596"/>
                      <a:pt x="33245" y="9643"/>
                    </a:cubicBezTo>
                    <a:cubicBezTo>
                      <a:pt x="33812" y="9691"/>
                      <a:pt x="34379" y="9691"/>
                      <a:pt x="34970" y="9691"/>
                    </a:cubicBezTo>
                    <a:cubicBezTo>
                      <a:pt x="35513" y="9691"/>
                      <a:pt x="36104" y="9667"/>
                      <a:pt x="36671" y="9596"/>
                    </a:cubicBezTo>
                    <a:cubicBezTo>
                      <a:pt x="37214" y="9549"/>
                      <a:pt x="37758" y="9502"/>
                      <a:pt x="38325" y="9407"/>
                    </a:cubicBezTo>
                    <a:cubicBezTo>
                      <a:pt x="38892" y="9313"/>
                      <a:pt x="39459" y="9194"/>
                      <a:pt x="39979" y="9005"/>
                    </a:cubicBezTo>
                    <a:cubicBezTo>
                      <a:pt x="40049" y="8982"/>
                      <a:pt x="40120" y="8982"/>
                      <a:pt x="40191" y="8958"/>
                    </a:cubicBezTo>
                    <a:cubicBezTo>
                      <a:pt x="40234" y="8937"/>
                      <a:pt x="40218" y="8837"/>
                      <a:pt x="40180" y="8837"/>
                    </a:cubicBezTo>
                    <a:close/>
                    <a:moveTo>
                      <a:pt x="12098" y="8108"/>
                    </a:moveTo>
                    <a:cubicBezTo>
                      <a:pt x="12098" y="8108"/>
                      <a:pt x="12075" y="8108"/>
                      <a:pt x="12098" y="8131"/>
                    </a:cubicBezTo>
                    <a:cubicBezTo>
                      <a:pt x="12571" y="8391"/>
                      <a:pt x="13067" y="8675"/>
                      <a:pt x="13587" y="8911"/>
                    </a:cubicBezTo>
                    <a:cubicBezTo>
                      <a:pt x="14059" y="9100"/>
                      <a:pt x="14579" y="9289"/>
                      <a:pt x="15075" y="9502"/>
                    </a:cubicBezTo>
                    <a:cubicBezTo>
                      <a:pt x="15382" y="9572"/>
                      <a:pt x="15666" y="9691"/>
                      <a:pt x="15997" y="9761"/>
                    </a:cubicBezTo>
                    <a:cubicBezTo>
                      <a:pt x="16068" y="9761"/>
                      <a:pt x="16091" y="9691"/>
                      <a:pt x="16020" y="9667"/>
                    </a:cubicBezTo>
                    <a:cubicBezTo>
                      <a:pt x="15501" y="9478"/>
                      <a:pt x="14957" y="9313"/>
                      <a:pt x="14461" y="9124"/>
                    </a:cubicBezTo>
                    <a:cubicBezTo>
                      <a:pt x="13941" y="8935"/>
                      <a:pt x="13421" y="8722"/>
                      <a:pt x="12925" y="8486"/>
                    </a:cubicBezTo>
                    <a:cubicBezTo>
                      <a:pt x="12642" y="8367"/>
                      <a:pt x="12358" y="8226"/>
                      <a:pt x="12098" y="8108"/>
                    </a:cubicBezTo>
                    <a:close/>
                    <a:moveTo>
                      <a:pt x="7018" y="9124"/>
                    </a:moveTo>
                    <a:cubicBezTo>
                      <a:pt x="6711" y="9124"/>
                      <a:pt x="6428" y="9124"/>
                      <a:pt x="6097" y="9171"/>
                    </a:cubicBezTo>
                    <a:cubicBezTo>
                      <a:pt x="6242" y="9158"/>
                      <a:pt x="6386" y="9152"/>
                      <a:pt x="6529" y="9152"/>
                    </a:cubicBezTo>
                    <a:cubicBezTo>
                      <a:pt x="6920" y="9152"/>
                      <a:pt x="7306" y="9196"/>
                      <a:pt x="7703" y="9265"/>
                    </a:cubicBezTo>
                    <a:cubicBezTo>
                      <a:pt x="8223" y="9313"/>
                      <a:pt x="8767" y="9431"/>
                      <a:pt x="9263" y="9549"/>
                    </a:cubicBezTo>
                    <a:cubicBezTo>
                      <a:pt x="9570" y="9596"/>
                      <a:pt x="9854" y="9691"/>
                      <a:pt x="10161" y="9761"/>
                    </a:cubicBezTo>
                    <a:cubicBezTo>
                      <a:pt x="10174" y="9766"/>
                      <a:pt x="10186" y="9768"/>
                      <a:pt x="10197" y="9768"/>
                    </a:cubicBezTo>
                    <a:cubicBezTo>
                      <a:pt x="10245" y="9768"/>
                      <a:pt x="10266" y="9729"/>
                      <a:pt x="10208" y="9691"/>
                    </a:cubicBezTo>
                    <a:cubicBezTo>
                      <a:pt x="9948" y="9596"/>
                      <a:pt x="9688" y="9549"/>
                      <a:pt x="9405" y="9502"/>
                    </a:cubicBezTo>
                    <a:lnTo>
                      <a:pt x="8625" y="9313"/>
                    </a:lnTo>
                    <a:cubicBezTo>
                      <a:pt x="8082" y="9218"/>
                      <a:pt x="7562" y="9124"/>
                      <a:pt x="7018" y="9124"/>
                    </a:cubicBezTo>
                    <a:close/>
                    <a:moveTo>
                      <a:pt x="2526" y="5906"/>
                    </a:moveTo>
                    <a:cubicBezTo>
                      <a:pt x="2519" y="5906"/>
                      <a:pt x="2512" y="5907"/>
                      <a:pt x="2505" y="5910"/>
                    </a:cubicBezTo>
                    <a:cubicBezTo>
                      <a:pt x="2057" y="6359"/>
                      <a:pt x="1773" y="6903"/>
                      <a:pt x="1466" y="7422"/>
                    </a:cubicBezTo>
                    <a:cubicBezTo>
                      <a:pt x="1182" y="7919"/>
                      <a:pt x="899" y="8462"/>
                      <a:pt x="710" y="9005"/>
                    </a:cubicBezTo>
                    <a:cubicBezTo>
                      <a:pt x="592" y="9336"/>
                      <a:pt x="473" y="9667"/>
                      <a:pt x="403" y="9998"/>
                    </a:cubicBezTo>
                    <a:lnTo>
                      <a:pt x="403" y="9998"/>
                    </a:lnTo>
                    <a:cubicBezTo>
                      <a:pt x="615" y="9431"/>
                      <a:pt x="852" y="8911"/>
                      <a:pt x="1111" y="8367"/>
                    </a:cubicBezTo>
                    <a:cubicBezTo>
                      <a:pt x="1371" y="7824"/>
                      <a:pt x="1678" y="7328"/>
                      <a:pt x="1962" y="6832"/>
                    </a:cubicBezTo>
                    <a:cubicBezTo>
                      <a:pt x="2151" y="6548"/>
                      <a:pt x="2364" y="6265"/>
                      <a:pt x="2600" y="6005"/>
                    </a:cubicBezTo>
                    <a:cubicBezTo>
                      <a:pt x="2620" y="5964"/>
                      <a:pt x="2570" y="5906"/>
                      <a:pt x="2526" y="5906"/>
                    </a:cubicBezTo>
                    <a:close/>
                    <a:moveTo>
                      <a:pt x="9121" y="6737"/>
                    </a:moveTo>
                    <a:cubicBezTo>
                      <a:pt x="9168" y="6784"/>
                      <a:pt x="9239" y="6808"/>
                      <a:pt x="9334" y="6808"/>
                    </a:cubicBezTo>
                    <a:cubicBezTo>
                      <a:pt x="9381" y="6832"/>
                      <a:pt x="9476" y="6855"/>
                      <a:pt x="9523" y="6855"/>
                    </a:cubicBezTo>
                    <a:cubicBezTo>
                      <a:pt x="9688" y="6903"/>
                      <a:pt x="9806" y="6950"/>
                      <a:pt x="9948" y="6973"/>
                    </a:cubicBezTo>
                    <a:lnTo>
                      <a:pt x="10751" y="7233"/>
                    </a:lnTo>
                    <a:cubicBezTo>
                      <a:pt x="11271" y="7422"/>
                      <a:pt x="11815" y="7588"/>
                      <a:pt x="12334" y="7800"/>
                    </a:cubicBezTo>
                    <a:cubicBezTo>
                      <a:pt x="13398" y="8226"/>
                      <a:pt x="14437" y="8651"/>
                      <a:pt x="15477" y="9194"/>
                    </a:cubicBezTo>
                    <a:cubicBezTo>
                      <a:pt x="16020" y="9478"/>
                      <a:pt x="16587" y="9809"/>
                      <a:pt x="17154" y="10116"/>
                    </a:cubicBezTo>
                    <a:cubicBezTo>
                      <a:pt x="17160" y="10118"/>
                      <a:pt x="17165" y="10120"/>
                      <a:pt x="17170" y="10120"/>
                    </a:cubicBezTo>
                    <a:cubicBezTo>
                      <a:pt x="17211" y="10120"/>
                      <a:pt x="17244" y="10042"/>
                      <a:pt x="17202" y="10021"/>
                    </a:cubicBezTo>
                    <a:cubicBezTo>
                      <a:pt x="16729" y="9738"/>
                      <a:pt x="16233" y="9454"/>
                      <a:pt x="15737" y="9194"/>
                    </a:cubicBezTo>
                    <a:cubicBezTo>
                      <a:pt x="15241" y="8935"/>
                      <a:pt x="14697" y="8698"/>
                      <a:pt x="14201" y="8462"/>
                    </a:cubicBezTo>
                    <a:cubicBezTo>
                      <a:pt x="13161" y="7989"/>
                      <a:pt x="12075" y="7564"/>
                      <a:pt x="10988" y="7210"/>
                    </a:cubicBezTo>
                    <a:cubicBezTo>
                      <a:pt x="10681" y="7139"/>
                      <a:pt x="10350" y="7044"/>
                      <a:pt x="10066" y="6950"/>
                    </a:cubicBezTo>
                    <a:cubicBezTo>
                      <a:pt x="9924" y="6926"/>
                      <a:pt x="9759" y="6855"/>
                      <a:pt x="9594" y="6832"/>
                    </a:cubicBezTo>
                    <a:cubicBezTo>
                      <a:pt x="9499" y="6808"/>
                      <a:pt x="9452" y="6808"/>
                      <a:pt x="9357" y="6784"/>
                    </a:cubicBezTo>
                    <a:cubicBezTo>
                      <a:pt x="9263" y="6737"/>
                      <a:pt x="9216" y="6737"/>
                      <a:pt x="9121" y="6737"/>
                    </a:cubicBezTo>
                    <a:close/>
                    <a:moveTo>
                      <a:pt x="9806" y="7210"/>
                    </a:moveTo>
                    <a:cubicBezTo>
                      <a:pt x="9806" y="7210"/>
                      <a:pt x="9759" y="7210"/>
                      <a:pt x="9806" y="7257"/>
                    </a:cubicBezTo>
                    <a:cubicBezTo>
                      <a:pt x="10681" y="7800"/>
                      <a:pt x="11578" y="8344"/>
                      <a:pt x="12523" y="8816"/>
                    </a:cubicBezTo>
                    <a:cubicBezTo>
                      <a:pt x="12972" y="9053"/>
                      <a:pt x="13469" y="9289"/>
                      <a:pt x="13965" y="9502"/>
                    </a:cubicBezTo>
                    <a:cubicBezTo>
                      <a:pt x="14437" y="9691"/>
                      <a:pt x="14933" y="9880"/>
                      <a:pt x="15430" y="10021"/>
                    </a:cubicBezTo>
                    <a:cubicBezTo>
                      <a:pt x="15997" y="10210"/>
                      <a:pt x="16564" y="10376"/>
                      <a:pt x="17154" y="10518"/>
                    </a:cubicBezTo>
                    <a:cubicBezTo>
                      <a:pt x="17202" y="10518"/>
                      <a:pt x="17249" y="10470"/>
                      <a:pt x="17178" y="10447"/>
                    </a:cubicBezTo>
                    <a:cubicBezTo>
                      <a:pt x="16658" y="10258"/>
                      <a:pt x="16138" y="10116"/>
                      <a:pt x="15642" y="9974"/>
                    </a:cubicBezTo>
                    <a:cubicBezTo>
                      <a:pt x="15146" y="9809"/>
                      <a:pt x="14626" y="9643"/>
                      <a:pt x="14154" y="9431"/>
                    </a:cubicBezTo>
                    <a:cubicBezTo>
                      <a:pt x="13185" y="9053"/>
                      <a:pt x="12240" y="8580"/>
                      <a:pt x="11342" y="8084"/>
                    </a:cubicBezTo>
                    <a:cubicBezTo>
                      <a:pt x="10822" y="7777"/>
                      <a:pt x="10302" y="7517"/>
                      <a:pt x="9806" y="7210"/>
                    </a:cubicBezTo>
                    <a:close/>
                    <a:moveTo>
                      <a:pt x="2053" y="8182"/>
                    </a:moveTo>
                    <a:cubicBezTo>
                      <a:pt x="2039" y="8182"/>
                      <a:pt x="2023" y="8188"/>
                      <a:pt x="2009" y="8202"/>
                    </a:cubicBezTo>
                    <a:cubicBezTo>
                      <a:pt x="1726" y="8556"/>
                      <a:pt x="1537" y="8911"/>
                      <a:pt x="1324" y="9289"/>
                    </a:cubicBezTo>
                    <a:cubicBezTo>
                      <a:pt x="1111" y="9667"/>
                      <a:pt x="946" y="10045"/>
                      <a:pt x="781" y="10447"/>
                    </a:cubicBezTo>
                    <a:cubicBezTo>
                      <a:pt x="710" y="10683"/>
                      <a:pt x="639" y="10919"/>
                      <a:pt x="544" y="11108"/>
                    </a:cubicBezTo>
                    <a:cubicBezTo>
                      <a:pt x="544" y="11108"/>
                      <a:pt x="544" y="11129"/>
                      <a:pt x="558" y="11129"/>
                    </a:cubicBezTo>
                    <a:cubicBezTo>
                      <a:pt x="565" y="11129"/>
                      <a:pt x="576" y="11124"/>
                      <a:pt x="592" y="11108"/>
                    </a:cubicBezTo>
                    <a:cubicBezTo>
                      <a:pt x="875" y="10329"/>
                      <a:pt x="1253" y="9549"/>
                      <a:pt x="1702" y="8816"/>
                    </a:cubicBezTo>
                    <a:cubicBezTo>
                      <a:pt x="1820" y="8675"/>
                      <a:pt x="1938" y="8462"/>
                      <a:pt x="2080" y="8249"/>
                    </a:cubicBezTo>
                    <a:cubicBezTo>
                      <a:pt x="2114" y="8216"/>
                      <a:pt x="2088" y="8182"/>
                      <a:pt x="2053" y="8182"/>
                    </a:cubicBezTo>
                    <a:close/>
                    <a:moveTo>
                      <a:pt x="6008" y="10768"/>
                    </a:moveTo>
                    <a:cubicBezTo>
                      <a:pt x="5870" y="10768"/>
                      <a:pt x="5734" y="10771"/>
                      <a:pt x="5601" y="10777"/>
                    </a:cubicBezTo>
                    <a:cubicBezTo>
                      <a:pt x="5104" y="10825"/>
                      <a:pt x="4632" y="10943"/>
                      <a:pt x="4159" y="11085"/>
                    </a:cubicBezTo>
                    <a:cubicBezTo>
                      <a:pt x="3899" y="11179"/>
                      <a:pt x="3616" y="11274"/>
                      <a:pt x="3380" y="11368"/>
                    </a:cubicBezTo>
                    <a:cubicBezTo>
                      <a:pt x="3356" y="11368"/>
                      <a:pt x="3380" y="11415"/>
                      <a:pt x="3427" y="11415"/>
                    </a:cubicBezTo>
                    <a:cubicBezTo>
                      <a:pt x="3852" y="11226"/>
                      <a:pt x="4325" y="11108"/>
                      <a:pt x="4845" y="11037"/>
                    </a:cubicBezTo>
                    <a:cubicBezTo>
                      <a:pt x="5293" y="10943"/>
                      <a:pt x="5813" y="10919"/>
                      <a:pt x="6309" y="10919"/>
                    </a:cubicBezTo>
                    <a:cubicBezTo>
                      <a:pt x="6617" y="10919"/>
                      <a:pt x="6877" y="10943"/>
                      <a:pt x="7160" y="10943"/>
                    </a:cubicBezTo>
                    <a:cubicBezTo>
                      <a:pt x="7207" y="10943"/>
                      <a:pt x="7207" y="10825"/>
                      <a:pt x="7136" y="10825"/>
                    </a:cubicBezTo>
                    <a:cubicBezTo>
                      <a:pt x="6773" y="10790"/>
                      <a:pt x="6385" y="10768"/>
                      <a:pt x="6008" y="10768"/>
                    </a:cubicBezTo>
                    <a:close/>
                    <a:moveTo>
                      <a:pt x="61856" y="8331"/>
                    </a:moveTo>
                    <a:cubicBezTo>
                      <a:pt x="61837" y="8331"/>
                      <a:pt x="61819" y="8341"/>
                      <a:pt x="61810" y="8367"/>
                    </a:cubicBezTo>
                    <a:cubicBezTo>
                      <a:pt x="61621" y="8745"/>
                      <a:pt x="61479" y="9124"/>
                      <a:pt x="61361" y="9549"/>
                    </a:cubicBezTo>
                    <a:cubicBezTo>
                      <a:pt x="61267" y="9903"/>
                      <a:pt x="61172" y="10329"/>
                      <a:pt x="61101" y="10730"/>
                    </a:cubicBezTo>
                    <a:lnTo>
                      <a:pt x="61007" y="11439"/>
                    </a:lnTo>
                    <a:cubicBezTo>
                      <a:pt x="61007" y="11451"/>
                      <a:pt x="61013" y="11457"/>
                      <a:pt x="61019" y="11457"/>
                    </a:cubicBezTo>
                    <a:cubicBezTo>
                      <a:pt x="61025" y="11457"/>
                      <a:pt x="61031" y="11451"/>
                      <a:pt x="61031" y="11439"/>
                    </a:cubicBezTo>
                    <a:cubicBezTo>
                      <a:pt x="61196" y="10612"/>
                      <a:pt x="61385" y="9809"/>
                      <a:pt x="61668" y="9053"/>
                    </a:cubicBezTo>
                    <a:cubicBezTo>
                      <a:pt x="61739" y="8840"/>
                      <a:pt x="61834" y="8604"/>
                      <a:pt x="61905" y="8391"/>
                    </a:cubicBezTo>
                    <a:cubicBezTo>
                      <a:pt x="61920" y="8361"/>
                      <a:pt x="61887" y="8331"/>
                      <a:pt x="61856" y="8331"/>
                    </a:cubicBezTo>
                    <a:close/>
                    <a:moveTo>
                      <a:pt x="61594" y="8594"/>
                    </a:moveTo>
                    <a:cubicBezTo>
                      <a:pt x="61588" y="8594"/>
                      <a:pt x="61581" y="8597"/>
                      <a:pt x="61574" y="8604"/>
                    </a:cubicBezTo>
                    <a:cubicBezTo>
                      <a:pt x="61361" y="8958"/>
                      <a:pt x="61243" y="9313"/>
                      <a:pt x="61125" y="9691"/>
                    </a:cubicBezTo>
                    <a:cubicBezTo>
                      <a:pt x="61031" y="10069"/>
                      <a:pt x="60936" y="10470"/>
                      <a:pt x="60912" y="10848"/>
                    </a:cubicBezTo>
                    <a:cubicBezTo>
                      <a:pt x="60912" y="11085"/>
                      <a:pt x="60889" y="11321"/>
                      <a:pt x="60889" y="11534"/>
                    </a:cubicBezTo>
                    <a:cubicBezTo>
                      <a:pt x="60936" y="11132"/>
                      <a:pt x="61007" y="10754"/>
                      <a:pt x="61101" y="10376"/>
                    </a:cubicBezTo>
                    <a:cubicBezTo>
                      <a:pt x="61172" y="9998"/>
                      <a:pt x="61267" y="9596"/>
                      <a:pt x="61385" y="9265"/>
                    </a:cubicBezTo>
                    <a:cubicBezTo>
                      <a:pt x="61479" y="9053"/>
                      <a:pt x="61527" y="8840"/>
                      <a:pt x="61621" y="8627"/>
                    </a:cubicBezTo>
                    <a:cubicBezTo>
                      <a:pt x="61621" y="8611"/>
                      <a:pt x="61609" y="8594"/>
                      <a:pt x="61594" y="8594"/>
                    </a:cubicBezTo>
                    <a:close/>
                    <a:moveTo>
                      <a:pt x="60889" y="11534"/>
                    </a:moveTo>
                    <a:cubicBezTo>
                      <a:pt x="60877" y="11545"/>
                      <a:pt x="60877" y="11551"/>
                      <a:pt x="60880" y="11551"/>
                    </a:cubicBezTo>
                    <a:cubicBezTo>
                      <a:pt x="60883" y="11551"/>
                      <a:pt x="60889" y="11545"/>
                      <a:pt x="60889" y="11534"/>
                    </a:cubicBezTo>
                    <a:close/>
                    <a:moveTo>
                      <a:pt x="1356" y="6813"/>
                    </a:moveTo>
                    <a:cubicBezTo>
                      <a:pt x="1343" y="6813"/>
                      <a:pt x="1331" y="6818"/>
                      <a:pt x="1324" y="6832"/>
                    </a:cubicBezTo>
                    <a:cubicBezTo>
                      <a:pt x="946" y="7399"/>
                      <a:pt x="639" y="7989"/>
                      <a:pt x="426" y="8604"/>
                    </a:cubicBezTo>
                    <a:cubicBezTo>
                      <a:pt x="190" y="9218"/>
                      <a:pt x="72" y="9880"/>
                      <a:pt x="25" y="10518"/>
                    </a:cubicBezTo>
                    <a:cubicBezTo>
                      <a:pt x="1" y="10919"/>
                      <a:pt x="1" y="11274"/>
                      <a:pt x="25" y="11652"/>
                    </a:cubicBezTo>
                    <a:cubicBezTo>
                      <a:pt x="25" y="11321"/>
                      <a:pt x="48" y="10990"/>
                      <a:pt x="72" y="10683"/>
                    </a:cubicBezTo>
                    <a:cubicBezTo>
                      <a:pt x="95" y="10352"/>
                      <a:pt x="166" y="10021"/>
                      <a:pt x="237" y="9691"/>
                    </a:cubicBezTo>
                    <a:cubicBezTo>
                      <a:pt x="379" y="9076"/>
                      <a:pt x="592" y="8462"/>
                      <a:pt x="875" y="7871"/>
                    </a:cubicBezTo>
                    <a:cubicBezTo>
                      <a:pt x="1017" y="7541"/>
                      <a:pt x="1230" y="7210"/>
                      <a:pt x="1419" y="6903"/>
                    </a:cubicBezTo>
                    <a:cubicBezTo>
                      <a:pt x="1436" y="6851"/>
                      <a:pt x="1391" y="6813"/>
                      <a:pt x="1356" y="6813"/>
                    </a:cubicBezTo>
                    <a:close/>
                    <a:moveTo>
                      <a:pt x="32394" y="11793"/>
                    </a:moveTo>
                    <a:lnTo>
                      <a:pt x="32394" y="11793"/>
                    </a:lnTo>
                    <a:cubicBezTo>
                      <a:pt x="32420" y="11826"/>
                      <a:pt x="32446" y="11860"/>
                      <a:pt x="32473" y="11893"/>
                    </a:cubicBezTo>
                    <a:lnTo>
                      <a:pt x="32473" y="11893"/>
                    </a:lnTo>
                    <a:cubicBezTo>
                      <a:pt x="32447" y="11858"/>
                      <a:pt x="32421" y="11825"/>
                      <a:pt x="32394" y="11793"/>
                    </a:cubicBezTo>
                    <a:close/>
                    <a:moveTo>
                      <a:pt x="2540" y="6292"/>
                    </a:moveTo>
                    <a:cubicBezTo>
                      <a:pt x="2525" y="6292"/>
                      <a:pt x="2512" y="6298"/>
                      <a:pt x="2505" y="6312"/>
                    </a:cubicBezTo>
                    <a:cubicBezTo>
                      <a:pt x="2387" y="6477"/>
                      <a:pt x="2269" y="6643"/>
                      <a:pt x="2175" y="6808"/>
                    </a:cubicBezTo>
                    <a:cubicBezTo>
                      <a:pt x="2057" y="6973"/>
                      <a:pt x="1962" y="7162"/>
                      <a:pt x="1891" y="7328"/>
                    </a:cubicBezTo>
                    <a:cubicBezTo>
                      <a:pt x="1678" y="7682"/>
                      <a:pt x="1489" y="8037"/>
                      <a:pt x="1324" y="8415"/>
                    </a:cubicBezTo>
                    <a:cubicBezTo>
                      <a:pt x="970" y="9171"/>
                      <a:pt x="662" y="9903"/>
                      <a:pt x="497" y="10707"/>
                    </a:cubicBezTo>
                    <a:cubicBezTo>
                      <a:pt x="379" y="11132"/>
                      <a:pt x="308" y="11581"/>
                      <a:pt x="261" y="12030"/>
                    </a:cubicBezTo>
                    <a:lnTo>
                      <a:pt x="284" y="12030"/>
                    </a:lnTo>
                    <a:cubicBezTo>
                      <a:pt x="403" y="11226"/>
                      <a:pt x="615" y="10470"/>
                      <a:pt x="899" y="9691"/>
                    </a:cubicBezTo>
                    <a:cubicBezTo>
                      <a:pt x="1135" y="8982"/>
                      <a:pt x="1489" y="8249"/>
                      <a:pt x="1891" y="7541"/>
                    </a:cubicBezTo>
                    <a:cubicBezTo>
                      <a:pt x="2009" y="7328"/>
                      <a:pt x="2127" y="7162"/>
                      <a:pt x="2246" y="6950"/>
                    </a:cubicBezTo>
                    <a:cubicBezTo>
                      <a:pt x="2364" y="6737"/>
                      <a:pt x="2482" y="6572"/>
                      <a:pt x="2600" y="6359"/>
                    </a:cubicBezTo>
                    <a:cubicBezTo>
                      <a:pt x="2617" y="6326"/>
                      <a:pt x="2574" y="6292"/>
                      <a:pt x="2540" y="6292"/>
                    </a:cubicBezTo>
                    <a:close/>
                    <a:moveTo>
                      <a:pt x="6277" y="11079"/>
                    </a:moveTo>
                    <a:cubicBezTo>
                      <a:pt x="6138" y="11079"/>
                      <a:pt x="5990" y="11085"/>
                      <a:pt x="5837" y="11085"/>
                    </a:cubicBezTo>
                    <a:cubicBezTo>
                      <a:pt x="5577" y="11085"/>
                      <a:pt x="5270" y="11132"/>
                      <a:pt x="5010" y="11179"/>
                    </a:cubicBezTo>
                    <a:cubicBezTo>
                      <a:pt x="4419" y="11297"/>
                      <a:pt x="3852" y="11463"/>
                      <a:pt x="3309" y="11675"/>
                    </a:cubicBezTo>
                    <a:cubicBezTo>
                      <a:pt x="2978" y="11793"/>
                      <a:pt x="2647" y="11935"/>
                      <a:pt x="2316" y="12053"/>
                    </a:cubicBezTo>
                    <a:cubicBezTo>
                      <a:pt x="3427" y="11675"/>
                      <a:pt x="4537" y="11274"/>
                      <a:pt x="5719" y="11203"/>
                    </a:cubicBezTo>
                    <a:lnTo>
                      <a:pt x="6191" y="11203"/>
                    </a:lnTo>
                    <a:cubicBezTo>
                      <a:pt x="6333" y="11203"/>
                      <a:pt x="6522" y="11226"/>
                      <a:pt x="6664" y="11226"/>
                    </a:cubicBezTo>
                    <a:cubicBezTo>
                      <a:pt x="6758" y="11226"/>
                      <a:pt x="6758" y="11155"/>
                      <a:pt x="6664" y="11108"/>
                    </a:cubicBezTo>
                    <a:cubicBezTo>
                      <a:pt x="6546" y="11085"/>
                      <a:pt x="6416" y="11079"/>
                      <a:pt x="6277" y="11079"/>
                    </a:cubicBezTo>
                    <a:close/>
                    <a:moveTo>
                      <a:pt x="61999" y="8645"/>
                    </a:moveTo>
                    <a:cubicBezTo>
                      <a:pt x="61976" y="8645"/>
                      <a:pt x="61952" y="8663"/>
                      <a:pt x="61952" y="8698"/>
                    </a:cubicBezTo>
                    <a:cubicBezTo>
                      <a:pt x="61810" y="9076"/>
                      <a:pt x="61716" y="9525"/>
                      <a:pt x="61621" y="9998"/>
                    </a:cubicBezTo>
                    <a:cubicBezTo>
                      <a:pt x="61503" y="10447"/>
                      <a:pt x="61361" y="10872"/>
                      <a:pt x="61172" y="11321"/>
                    </a:cubicBezTo>
                    <a:cubicBezTo>
                      <a:pt x="61125" y="11439"/>
                      <a:pt x="61101" y="11557"/>
                      <a:pt x="61031" y="11675"/>
                    </a:cubicBezTo>
                    <a:cubicBezTo>
                      <a:pt x="61007" y="11723"/>
                      <a:pt x="60983" y="11793"/>
                      <a:pt x="60983" y="11864"/>
                    </a:cubicBezTo>
                    <a:cubicBezTo>
                      <a:pt x="60936" y="11912"/>
                      <a:pt x="60936" y="11959"/>
                      <a:pt x="60912" y="12053"/>
                    </a:cubicBezTo>
                    <a:cubicBezTo>
                      <a:pt x="60912" y="12053"/>
                      <a:pt x="60912" y="12074"/>
                      <a:pt x="60926" y="12074"/>
                    </a:cubicBezTo>
                    <a:cubicBezTo>
                      <a:pt x="60933" y="12074"/>
                      <a:pt x="60944" y="12069"/>
                      <a:pt x="60960" y="12053"/>
                    </a:cubicBezTo>
                    <a:cubicBezTo>
                      <a:pt x="60983" y="12006"/>
                      <a:pt x="61007" y="11935"/>
                      <a:pt x="61031" y="11912"/>
                    </a:cubicBezTo>
                    <a:cubicBezTo>
                      <a:pt x="61078" y="11864"/>
                      <a:pt x="61101" y="11817"/>
                      <a:pt x="61125" y="11770"/>
                    </a:cubicBezTo>
                    <a:cubicBezTo>
                      <a:pt x="61196" y="11652"/>
                      <a:pt x="61243" y="11557"/>
                      <a:pt x="61267" y="11439"/>
                    </a:cubicBezTo>
                    <a:cubicBezTo>
                      <a:pt x="61361" y="11226"/>
                      <a:pt x="61456" y="10990"/>
                      <a:pt x="61550" y="10777"/>
                    </a:cubicBezTo>
                    <a:cubicBezTo>
                      <a:pt x="61692" y="10352"/>
                      <a:pt x="61810" y="9903"/>
                      <a:pt x="61905" y="9454"/>
                    </a:cubicBezTo>
                    <a:cubicBezTo>
                      <a:pt x="61952" y="9194"/>
                      <a:pt x="61976" y="8958"/>
                      <a:pt x="62047" y="8698"/>
                    </a:cubicBezTo>
                    <a:cubicBezTo>
                      <a:pt x="62047" y="8663"/>
                      <a:pt x="62023" y="8645"/>
                      <a:pt x="61999" y="8645"/>
                    </a:cubicBezTo>
                    <a:close/>
                    <a:moveTo>
                      <a:pt x="7758" y="11738"/>
                    </a:moveTo>
                    <a:cubicBezTo>
                      <a:pt x="7749" y="11738"/>
                      <a:pt x="7739" y="11740"/>
                      <a:pt x="7727" y="11746"/>
                    </a:cubicBezTo>
                    <a:cubicBezTo>
                      <a:pt x="7231" y="11864"/>
                      <a:pt x="6735" y="11912"/>
                      <a:pt x="6215" y="11982"/>
                    </a:cubicBezTo>
                    <a:cubicBezTo>
                      <a:pt x="5719" y="12030"/>
                      <a:pt x="5199" y="12030"/>
                      <a:pt x="4679" y="12101"/>
                    </a:cubicBezTo>
                    <a:cubicBezTo>
                      <a:pt x="4396" y="12124"/>
                      <a:pt x="4136" y="12148"/>
                      <a:pt x="3829" y="12219"/>
                    </a:cubicBezTo>
                    <a:cubicBezTo>
                      <a:pt x="3805" y="12219"/>
                      <a:pt x="3829" y="12242"/>
                      <a:pt x="3829" y="12242"/>
                    </a:cubicBezTo>
                    <a:cubicBezTo>
                      <a:pt x="4325" y="12171"/>
                      <a:pt x="4868" y="12171"/>
                      <a:pt x="5364" y="12148"/>
                    </a:cubicBezTo>
                    <a:cubicBezTo>
                      <a:pt x="5861" y="12124"/>
                      <a:pt x="6404" y="12101"/>
                      <a:pt x="6900" y="12030"/>
                    </a:cubicBezTo>
                    <a:cubicBezTo>
                      <a:pt x="7207" y="12006"/>
                      <a:pt x="7467" y="11935"/>
                      <a:pt x="7751" y="11864"/>
                    </a:cubicBezTo>
                    <a:cubicBezTo>
                      <a:pt x="7813" y="11864"/>
                      <a:pt x="7820" y="11738"/>
                      <a:pt x="7758" y="11738"/>
                    </a:cubicBezTo>
                    <a:close/>
                    <a:moveTo>
                      <a:pt x="46599" y="10183"/>
                    </a:moveTo>
                    <a:cubicBezTo>
                      <a:pt x="46590" y="10183"/>
                      <a:pt x="46581" y="10184"/>
                      <a:pt x="46571" y="10187"/>
                    </a:cubicBezTo>
                    <a:cubicBezTo>
                      <a:pt x="45673" y="10470"/>
                      <a:pt x="44799" y="10730"/>
                      <a:pt x="43948" y="11037"/>
                    </a:cubicBezTo>
                    <a:cubicBezTo>
                      <a:pt x="43050" y="11297"/>
                      <a:pt x="42200" y="11581"/>
                      <a:pt x="41302" y="11888"/>
                    </a:cubicBezTo>
                    <a:cubicBezTo>
                      <a:pt x="40805" y="12030"/>
                      <a:pt x="40309" y="12219"/>
                      <a:pt x="39837" y="12384"/>
                    </a:cubicBezTo>
                    <a:cubicBezTo>
                      <a:pt x="40286" y="12266"/>
                      <a:pt x="40711" y="12148"/>
                      <a:pt x="41160" y="12006"/>
                    </a:cubicBezTo>
                    <a:cubicBezTo>
                      <a:pt x="41609" y="11888"/>
                      <a:pt x="42058" y="11746"/>
                      <a:pt x="42483" y="11581"/>
                    </a:cubicBezTo>
                    <a:cubicBezTo>
                      <a:pt x="43381" y="11321"/>
                      <a:pt x="44255" y="11061"/>
                      <a:pt x="45153" y="10754"/>
                    </a:cubicBezTo>
                    <a:cubicBezTo>
                      <a:pt x="45649" y="10612"/>
                      <a:pt x="46145" y="10447"/>
                      <a:pt x="46618" y="10281"/>
                    </a:cubicBezTo>
                    <a:cubicBezTo>
                      <a:pt x="46681" y="10260"/>
                      <a:pt x="46669" y="10183"/>
                      <a:pt x="46599" y="10183"/>
                    </a:cubicBezTo>
                    <a:close/>
                    <a:moveTo>
                      <a:pt x="46643" y="10703"/>
                    </a:moveTo>
                    <a:cubicBezTo>
                      <a:pt x="46635" y="10703"/>
                      <a:pt x="46626" y="10704"/>
                      <a:pt x="46618" y="10707"/>
                    </a:cubicBezTo>
                    <a:cubicBezTo>
                      <a:pt x="46027" y="10943"/>
                      <a:pt x="45413" y="11179"/>
                      <a:pt x="44799" y="11368"/>
                    </a:cubicBezTo>
                    <a:cubicBezTo>
                      <a:pt x="44184" y="11581"/>
                      <a:pt x="43546" y="11793"/>
                      <a:pt x="42908" y="11959"/>
                    </a:cubicBezTo>
                    <a:cubicBezTo>
                      <a:pt x="42318" y="12148"/>
                      <a:pt x="41703" y="12290"/>
                      <a:pt x="41065" y="12408"/>
                    </a:cubicBezTo>
                    <a:cubicBezTo>
                      <a:pt x="40475" y="12526"/>
                      <a:pt x="39884" y="12620"/>
                      <a:pt x="39270" y="12644"/>
                    </a:cubicBezTo>
                    <a:cubicBezTo>
                      <a:pt x="38895" y="12689"/>
                      <a:pt x="38511" y="12705"/>
                      <a:pt x="38130" y="12705"/>
                    </a:cubicBezTo>
                    <a:cubicBezTo>
                      <a:pt x="37910" y="12705"/>
                      <a:pt x="37690" y="12700"/>
                      <a:pt x="37474" y="12691"/>
                    </a:cubicBezTo>
                    <a:lnTo>
                      <a:pt x="37238" y="12691"/>
                    </a:lnTo>
                    <a:cubicBezTo>
                      <a:pt x="37214" y="12691"/>
                      <a:pt x="37214" y="12715"/>
                      <a:pt x="37238" y="12715"/>
                    </a:cubicBezTo>
                    <a:cubicBezTo>
                      <a:pt x="37521" y="12739"/>
                      <a:pt x="37828" y="12762"/>
                      <a:pt x="38159" y="12809"/>
                    </a:cubicBezTo>
                    <a:lnTo>
                      <a:pt x="39057" y="12809"/>
                    </a:lnTo>
                    <a:cubicBezTo>
                      <a:pt x="39695" y="12762"/>
                      <a:pt x="40286" y="12715"/>
                      <a:pt x="40876" y="12597"/>
                    </a:cubicBezTo>
                    <a:cubicBezTo>
                      <a:pt x="41491" y="12479"/>
                      <a:pt x="42105" y="12360"/>
                      <a:pt x="42696" y="12171"/>
                    </a:cubicBezTo>
                    <a:cubicBezTo>
                      <a:pt x="43334" y="12006"/>
                      <a:pt x="43972" y="11793"/>
                      <a:pt x="44586" y="11581"/>
                    </a:cubicBezTo>
                    <a:cubicBezTo>
                      <a:pt x="45200" y="11392"/>
                      <a:pt x="45814" y="11155"/>
                      <a:pt x="46452" y="10919"/>
                    </a:cubicBezTo>
                    <a:cubicBezTo>
                      <a:pt x="46547" y="10872"/>
                      <a:pt x="46594" y="10848"/>
                      <a:pt x="46689" y="10825"/>
                    </a:cubicBezTo>
                    <a:cubicBezTo>
                      <a:pt x="46775" y="10803"/>
                      <a:pt x="46724" y="10703"/>
                      <a:pt x="46643" y="10703"/>
                    </a:cubicBezTo>
                    <a:close/>
                    <a:moveTo>
                      <a:pt x="7798" y="11321"/>
                    </a:moveTo>
                    <a:cubicBezTo>
                      <a:pt x="7349" y="11345"/>
                      <a:pt x="6877" y="11368"/>
                      <a:pt x="6428" y="11439"/>
                    </a:cubicBezTo>
                    <a:cubicBezTo>
                      <a:pt x="5979" y="11486"/>
                      <a:pt x="5506" y="11557"/>
                      <a:pt x="5081" y="11628"/>
                    </a:cubicBezTo>
                    <a:cubicBezTo>
                      <a:pt x="4254" y="11770"/>
                      <a:pt x="3380" y="11935"/>
                      <a:pt x="2600" y="12242"/>
                    </a:cubicBezTo>
                    <a:cubicBezTo>
                      <a:pt x="2151" y="12384"/>
                      <a:pt x="1726" y="12597"/>
                      <a:pt x="1324" y="12833"/>
                    </a:cubicBezTo>
                    <a:cubicBezTo>
                      <a:pt x="2057" y="12479"/>
                      <a:pt x="2860" y="12219"/>
                      <a:pt x="3687" y="12030"/>
                    </a:cubicBezTo>
                    <a:cubicBezTo>
                      <a:pt x="4537" y="11817"/>
                      <a:pt x="5388" y="11699"/>
                      <a:pt x="6286" y="11628"/>
                    </a:cubicBezTo>
                    <a:cubicBezTo>
                      <a:pt x="6782" y="11557"/>
                      <a:pt x="7278" y="11534"/>
                      <a:pt x="7798" y="11463"/>
                    </a:cubicBezTo>
                    <a:cubicBezTo>
                      <a:pt x="7940" y="11439"/>
                      <a:pt x="7916" y="11321"/>
                      <a:pt x="7798" y="11321"/>
                    </a:cubicBezTo>
                    <a:close/>
                    <a:moveTo>
                      <a:pt x="7302" y="12145"/>
                    </a:moveTo>
                    <a:cubicBezTo>
                      <a:pt x="7295" y="12145"/>
                      <a:pt x="7287" y="12146"/>
                      <a:pt x="7278" y="12148"/>
                    </a:cubicBezTo>
                    <a:cubicBezTo>
                      <a:pt x="6640" y="12360"/>
                      <a:pt x="5931" y="12431"/>
                      <a:pt x="5223" y="12479"/>
                    </a:cubicBezTo>
                    <a:cubicBezTo>
                      <a:pt x="4514" y="12502"/>
                      <a:pt x="3805" y="12479"/>
                      <a:pt x="3096" y="12549"/>
                    </a:cubicBezTo>
                    <a:cubicBezTo>
                      <a:pt x="2718" y="12620"/>
                      <a:pt x="2316" y="12715"/>
                      <a:pt x="1938" y="12833"/>
                    </a:cubicBezTo>
                    <a:cubicBezTo>
                      <a:pt x="1915" y="12833"/>
                      <a:pt x="1915" y="12857"/>
                      <a:pt x="1938" y="12857"/>
                    </a:cubicBezTo>
                    <a:cubicBezTo>
                      <a:pt x="2293" y="12762"/>
                      <a:pt x="2647" y="12715"/>
                      <a:pt x="3002" y="12668"/>
                    </a:cubicBezTo>
                    <a:cubicBezTo>
                      <a:pt x="3356" y="12644"/>
                      <a:pt x="3710" y="12620"/>
                      <a:pt x="4065" y="12620"/>
                    </a:cubicBezTo>
                    <a:cubicBezTo>
                      <a:pt x="4774" y="12620"/>
                      <a:pt x="5482" y="12620"/>
                      <a:pt x="6191" y="12526"/>
                    </a:cubicBezTo>
                    <a:cubicBezTo>
                      <a:pt x="6569" y="12502"/>
                      <a:pt x="6995" y="12408"/>
                      <a:pt x="7349" y="12266"/>
                    </a:cubicBezTo>
                    <a:cubicBezTo>
                      <a:pt x="7392" y="12244"/>
                      <a:pt x="7376" y="12145"/>
                      <a:pt x="7302" y="12145"/>
                    </a:cubicBezTo>
                    <a:close/>
                    <a:moveTo>
                      <a:pt x="24951" y="9171"/>
                    </a:moveTo>
                    <a:lnTo>
                      <a:pt x="24951" y="9171"/>
                    </a:lnTo>
                    <a:cubicBezTo>
                      <a:pt x="25306" y="9454"/>
                      <a:pt x="25660" y="9761"/>
                      <a:pt x="26015" y="10021"/>
                    </a:cubicBezTo>
                    <a:cubicBezTo>
                      <a:pt x="26369" y="10281"/>
                      <a:pt x="26724" y="10541"/>
                      <a:pt x="27102" y="10825"/>
                    </a:cubicBezTo>
                    <a:cubicBezTo>
                      <a:pt x="27834" y="11321"/>
                      <a:pt x="28614" y="11793"/>
                      <a:pt x="29417" y="12242"/>
                    </a:cubicBezTo>
                    <a:cubicBezTo>
                      <a:pt x="29842" y="12479"/>
                      <a:pt x="30291" y="12739"/>
                      <a:pt x="30764" y="12951"/>
                    </a:cubicBezTo>
                    <a:cubicBezTo>
                      <a:pt x="30775" y="12959"/>
                      <a:pt x="30786" y="12962"/>
                      <a:pt x="30796" y="12962"/>
                    </a:cubicBezTo>
                    <a:cubicBezTo>
                      <a:pt x="30846" y="12962"/>
                      <a:pt x="30866" y="12876"/>
                      <a:pt x="30787" y="12857"/>
                    </a:cubicBezTo>
                    <a:cubicBezTo>
                      <a:pt x="30008" y="12455"/>
                      <a:pt x="29204" y="12006"/>
                      <a:pt x="28425" y="11534"/>
                    </a:cubicBezTo>
                    <a:cubicBezTo>
                      <a:pt x="27669" y="11061"/>
                      <a:pt x="26936" y="10541"/>
                      <a:pt x="26180" y="10045"/>
                    </a:cubicBezTo>
                    <a:lnTo>
                      <a:pt x="24951" y="9171"/>
                    </a:lnTo>
                    <a:close/>
                    <a:moveTo>
                      <a:pt x="40002" y="13069"/>
                    </a:moveTo>
                    <a:lnTo>
                      <a:pt x="40002" y="13069"/>
                    </a:lnTo>
                    <a:cubicBezTo>
                      <a:pt x="40093" y="13082"/>
                      <a:pt x="40184" y="13088"/>
                      <a:pt x="40271" y="13091"/>
                    </a:cubicBezTo>
                    <a:lnTo>
                      <a:pt x="40271" y="13091"/>
                    </a:lnTo>
                    <a:cubicBezTo>
                      <a:pt x="40184" y="13084"/>
                      <a:pt x="40095" y="13076"/>
                      <a:pt x="40002" y="13069"/>
                    </a:cubicBezTo>
                    <a:close/>
                    <a:moveTo>
                      <a:pt x="48482" y="10277"/>
                    </a:moveTo>
                    <a:cubicBezTo>
                      <a:pt x="48475" y="10277"/>
                      <a:pt x="48467" y="10278"/>
                      <a:pt x="48461" y="10281"/>
                    </a:cubicBezTo>
                    <a:cubicBezTo>
                      <a:pt x="48224" y="10470"/>
                      <a:pt x="47988" y="10636"/>
                      <a:pt x="47728" y="10825"/>
                    </a:cubicBezTo>
                    <a:cubicBezTo>
                      <a:pt x="47492" y="10990"/>
                      <a:pt x="47209" y="11155"/>
                      <a:pt x="46949" y="11297"/>
                    </a:cubicBezTo>
                    <a:cubicBezTo>
                      <a:pt x="46429" y="11581"/>
                      <a:pt x="45862" y="11817"/>
                      <a:pt x="45318" y="12053"/>
                    </a:cubicBezTo>
                    <a:cubicBezTo>
                      <a:pt x="44775" y="12337"/>
                      <a:pt x="44208" y="12526"/>
                      <a:pt x="43617" y="12715"/>
                    </a:cubicBezTo>
                    <a:cubicBezTo>
                      <a:pt x="43050" y="12857"/>
                      <a:pt x="42483" y="12975"/>
                      <a:pt x="41940" y="13046"/>
                    </a:cubicBezTo>
                    <a:cubicBezTo>
                      <a:pt x="41609" y="13069"/>
                      <a:pt x="41278" y="13093"/>
                      <a:pt x="40947" y="13093"/>
                    </a:cubicBezTo>
                    <a:lnTo>
                      <a:pt x="40475" y="13093"/>
                    </a:lnTo>
                    <a:cubicBezTo>
                      <a:pt x="40411" y="13093"/>
                      <a:pt x="40342" y="13093"/>
                      <a:pt x="40271" y="13091"/>
                    </a:cubicBezTo>
                    <a:lnTo>
                      <a:pt x="40271" y="13091"/>
                    </a:lnTo>
                    <a:cubicBezTo>
                      <a:pt x="40471" y="13107"/>
                      <a:pt x="40662" y="13124"/>
                      <a:pt x="40876" y="13140"/>
                    </a:cubicBezTo>
                    <a:cubicBezTo>
                      <a:pt x="40971" y="13156"/>
                      <a:pt x="41063" y="13161"/>
                      <a:pt x="41155" y="13161"/>
                    </a:cubicBezTo>
                    <a:cubicBezTo>
                      <a:pt x="41338" y="13161"/>
                      <a:pt x="41522" y="13140"/>
                      <a:pt x="41727" y="13140"/>
                    </a:cubicBezTo>
                    <a:cubicBezTo>
                      <a:pt x="42318" y="13117"/>
                      <a:pt x="42885" y="13046"/>
                      <a:pt x="43428" y="12880"/>
                    </a:cubicBezTo>
                    <a:cubicBezTo>
                      <a:pt x="44019" y="12739"/>
                      <a:pt x="44610" y="12526"/>
                      <a:pt x="45177" y="12290"/>
                    </a:cubicBezTo>
                    <a:cubicBezTo>
                      <a:pt x="45744" y="12053"/>
                      <a:pt x="46311" y="11793"/>
                      <a:pt x="46854" y="11534"/>
                    </a:cubicBezTo>
                    <a:cubicBezTo>
                      <a:pt x="47398" y="11226"/>
                      <a:pt x="47965" y="10943"/>
                      <a:pt x="48390" y="10518"/>
                    </a:cubicBezTo>
                    <a:lnTo>
                      <a:pt x="48555" y="10376"/>
                    </a:lnTo>
                    <a:cubicBezTo>
                      <a:pt x="48596" y="10335"/>
                      <a:pt x="48531" y="10277"/>
                      <a:pt x="48482" y="10277"/>
                    </a:cubicBezTo>
                    <a:close/>
                    <a:moveTo>
                      <a:pt x="16564" y="6808"/>
                    </a:moveTo>
                    <a:cubicBezTo>
                      <a:pt x="16564" y="6808"/>
                      <a:pt x="16540" y="6808"/>
                      <a:pt x="16564" y="6832"/>
                    </a:cubicBezTo>
                    <a:cubicBezTo>
                      <a:pt x="17721" y="7186"/>
                      <a:pt x="18737" y="7848"/>
                      <a:pt x="19612" y="8627"/>
                    </a:cubicBezTo>
                    <a:cubicBezTo>
                      <a:pt x="20439" y="9407"/>
                      <a:pt x="21100" y="10352"/>
                      <a:pt x="21644" y="11392"/>
                    </a:cubicBezTo>
                    <a:cubicBezTo>
                      <a:pt x="21927" y="11935"/>
                      <a:pt x="22163" y="12526"/>
                      <a:pt x="22376" y="13117"/>
                    </a:cubicBezTo>
                    <a:cubicBezTo>
                      <a:pt x="22385" y="13153"/>
                      <a:pt x="22408" y="13168"/>
                      <a:pt x="22431" y="13168"/>
                    </a:cubicBezTo>
                    <a:cubicBezTo>
                      <a:pt x="22469" y="13168"/>
                      <a:pt x="22509" y="13128"/>
                      <a:pt x="22494" y="13069"/>
                    </a:cubicBezTo>
                    <a:cubicBezTo>
                      <a:pt x="22140" y="11982"/>
                      <a:pt x="21644" y="10943"/>
                      <a:pt x="20982" y="10021"/>
                    </a:cubicBezTo>
                    <a:cubicBezTo>
                      <a:pt x="20250" y="9053"/>
                      <a:pt x="19399" y="8226"/>
                      <a:pt x="18383" y="7611"/>
                    </a:cubicBezTo>
                    <a:cubicBezTo>
                      <a:pt x="17840" y="7257"/>
                      <a:pt x="17202" y="6973"/>
                      <a:pt x="16564" y="6808"/>
                    </a:cubicBezTo>
                    <a:close/>
                    <a:moveTo>
                      <a:pt x="64190" y="11627"/>
                    </a:moveTo>
                    <a:cubicBezTo>
                      <a:pt x="64172" y="11627"/>
                      <a:pt x="64149" y="11634"/>
                      <a:pt x="64126" y="11652"/>
                    </a:cubicBezTo>
                    <a:cubicBezTo>
                      <a:pt x="63819" y="11888"/>
                      <a:pt x="63511" y="12101"/>
                      <a:pt x="63204" y="12337"/>
                    </a:cubicBezTo>
                    <a:cubicBezTo>
                      <a:pt x="62873" y="12526"/>
                      <a:pt x="62543" y="12739"/>
                      <a:pt x="62188" y="12928"/>
                    </a:cubicBezTo>
                    <a:cubicBezTo>
                      <a:pt x="62047" y="12998"/>
                      <a:pt x="61834" y="13117"/>
                      <a:pt x="61621" y="13211"/>
                    </a:cubicBezTo>
                    <a:cubicBezTo>
                      <a:pt x="62330" y="12928"/>
                      <a:pt x="63039" y="12573"/>
                      <a:pt x="63700" y="12124"/>
                    </a:cubicBezTo>
                    <a:cubicBezTo>
                      <a:pt x="63866" y="12006"/>
                      <a:pt x="64055" y="11864"/>
                      <a:pt x="64220" y="11746"/>
                    </a:cubicBezTo>
                    <a:cubicBezTo>
                      <a:pt x="64273" y="11693"/>
                      <a:pt x="64247" y="11627"/>
                      <a:pt x="64190" y="11627"/>
                    </a:cubicBezTo>
                    <a:close/>
                    <a:moveTo>
                      <a:pt x="15382" y="6099"/>
                    </a:moveTo>
                    <a:cubicBezTo>
                      <a:pt x="15382" y="6099"/>
                      <a:pt x="15359" y="6123"/>
                      <a:pt x="15382" y="6123"/>
                    </a:cubicBezTo>
                    <a:cubicBezTo>
                      <a:pt x="16115" y="6312"/>
                      <a:pt x="16824" y="6572"/>
                      <a:pt x="17532" y="6903"/>
                    </a:cubicBezTo>
                    <a:cubicBezTo>
                      <a:pt x="18241" y="7210"/>
                      <a:pt x="18926" y="7588"/>
                      <a:pt x="19541" y="8084"/>
                    </a:cubicBezTo>
                    <a:cubicBezTo>
                      <a:pt x="20155" y="8509"/>
                      <a:pt x="20722" y="9005"/>
                      <a:pt x="21266" y="9549"/>
                    </a:cubicBezTo>
                    <a:cubicBezTo>
                      <a:pt x="21762" y="10092"/>
                      <a:pt x="22234" y="10636"/>
                      <a:pt x="22636" y="11274"/>
                    </a:cubicBezTo>
                    <a:cubicBezTo>
                      <a:pt x="23061" y="11888"/>
                      <a:pt x="23416" y="12502"/>
                      <a:pt x="23699" y="13187"/>
                    </a:cubicBezTo>
                    <a:cubicBezTo>
                      <a:pt x="23746" y="13282"/>
                      <a:pt x="23794" y="13353"/>
                      <a:pt x="23817" y="13424"/>
                    </a:cubicBezTo>
                    <a:cubicBezTo>
                      <a:pt x="23835" y="13442"/>
                      <a:pt x="23857" y="13449"/>
                      <a:pt x="23875" y="13449"/>
                    </a:cubicBezTo>
                    <a:cubicBezTo>
                      <a:pt x="23905" y="13449"/>
                      <a:pt x="23926" y="13429"/>
                      <a:pt x="23912" y="13400"/>
                    </a:cubicBezTo>
                    <a:cubicBezTo>
                      <a:pt x="23652" y="12715"/>
                      <a:pt x="23298" y="12053"/>
                      <a:pt x="22920" y="11439"/>
                    </a:cubicBezTo>
                    <a:cubicBezTo>
                      <a:pt x="22518" y="10825"/>
                      <a:pt x="22045" y="10234"/>
                      <a:pt x="21549" y="9691"/>
                    </a:cubicBezTo>
                    <a:cubicBezTo>
                      <a:pt x="21053" y="9147"/>
                      <a:pt x="20486" y="8627"/>
                      <a:pt x="19872" y="8178"/>
                    </a:cubicBezTo>
                    <a:cubicBezTo>
                      <a:pt x="19257" y="7706"/>
                      <a:pt x="18572" y="7304"/>
                      <a:pt x="17863" y="6973"/>
                    </a:cubicBezTo>
                    <a:cubicBezTo>
                      <a:pt x="17154" y="6619"/>
                      <a:pt x="16422" y="6336"/>
                      <a:pt x="15642" y="6146"/>
                    </a:cubicBezTo>
                    <a:cubicBezTo>
                      <a:pt x="15548" y="6123"/>
                      <a:pt x="15477" y="6123"/>
                      <a:pt x="15382" y="6099"/>
                    </a:cubicBezTo>
                    <a:close/>
                    <a:moveTo>
                      <a:pt x="48531" y="11645"/>
                    </a:moveTo>
                    <a:cubicBezTo>
                      <a:pt x="48517" y="11645"/>
                      <a:pt x="48502" y="11647"/>
                      <a:pt x="48484" y="11652"/>
                    </a:cubicBezTo>
                    <a:cubicBezTo>
                      <a:pt x="47988" y="12006"/>
                      <a:pt x="47398" y="12290"/>
                      <a:pt x="46783" y="12526"/>
                    </a:cubicBezTo>
                    <a:cubicBezTo>
                      <a:pt x="46145" y="12762"/>
                      <a:pt x="45507" y="12975"/>
                      <a:pt x="44846" y="13093"/>
                    </a:cubicBezTo>
                    <a:cubicBezTo>
                      <a:pt x="44184" y="13235"/>
                      <a:pt x="43499" y="13329"/>
                      <a:pt x="42814" y="13353"/>
                    </a:cubicBezTo>
                    <a:cubicBezTo>
                      <a:pt x="42459" y="13376"/>
                      <a:pt x="42105" y="13388"/>
                      <a:pt x="41748" y="13388"/>
                    </a:cubicBezTo>
                    <a:cubicBezTo>
                      <a:pt x="41390" y="13388"/>
                      <a:pt x="41030" y="13376"/>
                      <a:pt x="40664" y="13353"/>
                    </a:cubicBezTo>
                    <a:cubicBezTo>
                      <a:pt x="39955" y="13329"/>
                      <a:pt x="39246" y="13235"/>
                      <a:pt x="38537" y="13140"/>
                    </a:cubicBezTo>
                    <a:cubicBezTo>
                      <a:pt x="38443" y="13140"/>
                      <a:pt x="38348" y="13117"/>
                      <a:pt x="38277" y="13117"/>
                    </a:cubicBezTo>
                    <a:cubicBezTo>
                      <a:pt x="38277" y="13117"/>
                      <a:pt x="38230" y="13140"/>
                      <a:pt x="38277" y="13140"/>
                    </a:cubicBezTo>
                    <a:lnTo>
                      <a:pt x="39317" y="13329"/>
                    </a:lnTo>
                    <a:cubicBezTo>
                      <a:pt x="39671" y="13400"/>
                      <a:pt x="40049" y="13424"/>
                      <a:pt x="40380" y="13447"/>
                    </a:cubicBezTo>
                    <a:cubicBezTo>
                      <a:pt x="40881" y="13481"/>
                      <a:pt x="41406" y="13514"/>
                      <a:pt x="41921" y="13514"/>
                    </a:cubicBezTo>
                    <a:cubicBezTo>
                      <a:pt x="42135" y="13514"/>
                      <a:pt x="42346" y="13508"/>
                      <a:pt x="42554" y="13495"/>
                    </a:cubicBezTo>
                    <a:cubicBezTo>
                      <a:pt x="43263" y="13471"/>
                      <a:pt x="43924" y="13424"/>
                      <a:pt x="44610" y="13306"/>
                    </a:cubicBezTo>
                    <a:cubicBezTo>
                      <a:pt x="45271" y="13187"/>
                      <a:pt x="45909" y="12998"/>
                      <a:pt x="46571" y="12762"/>
                    </a:cubicBezTo>
                    <a:cubicBezTo>
                      <a:pt x="47185" y="12526"/>
                      <a:pt x="47799" y="12242"/>
                      <a:pt x="48366" y="11888"/>
                    </a:cubicBezTo>
                    <a:cubicBezTo>
                      <a:pt x="48414" y="11817"/>
                      <a:pt x="48508" y="11793"/>
                      <a:pt x="48579" y="11723"/>
                    </a:cubicBezTo>
                    <a:cubicBezTo>
                      <a:pt x="48617" y="11684"/>
                      <a:pt x="48593" y="11645"/>
                      <a:pt x="48531" y="11645"/>
                    </a:cubicBezTo>
                    <a:close/>
                    <a:moveTo>
                      <a:pt x="22920" y="7895"/>
                    </a:moveTo>
                    <a:cubicBezTo>
                      <a:pt x="22920" y="7895"/>
                      <a:pt x="22872" y="7895"/>
                      <a:pt x="22920" y="7919"/>
                    </a:cubicBezTo>
                    <a:cubicBezTo>
                      <a:pt x="23156" y="8131"/>
                      <a:pt x="23416" y="8344"/>
                      <a:pt x="23652" y="8533"/>
                    </a:cubicBezTo>
                    <a:lnTo>
                      <a:pt x="24361" y="9171"/>
                    </a:lnTo>
                    <a:lnTo>
                      <a:pt x="25778" y="10399"/>
                    </a:lnTo>
                    <a:cubicBezTo>
                      <a:pt x="26724" y="11203"/>
                      <a:pt x="27716" y="11959"/>
                      <a:pt x="28826" y="12644"/>
                    </a:cubicBezTo>
                    <a:cubicBezTo>
                      <a:pt x="29417" y="13046"/>
                      <a:pt x="30055" y="13353"/>
                      <a:pt x="30669" y="13684"/>
                    </a:cubicBezTo>
                    <a:cubicBezTo>
                      <a:pt x="30669" y="13660"/>
                      <a:pt x="30740" y="13636"/>
                      <a:pt x="30740" y="13589"/>
                    </a:cubicBezTo>
                    <a:cubicBezTo>
                      <a:pt x="30764" y="13565"/>
                      <a:pt x="30740" y="13542"/>
                      <a:pt x="30717" y="13495"/>
                    </a:cubicBezTo>
                    <a:cubicBezTo>
                      <a:pt x="29582" y="12904"/>
                      <a:pt x="28496" y="12290"/>
                      <a:pt x="27480" y="11557"/>
                    </a:cubicBezTo>
                    <a:cubicBezTo>
                      <a:pt x="26464" y="10825"/>
                      <a:pt x="25519" y="9998"/>
                      <a:pt x="24573" y="9194"/>
                    </a:cubicBezTo>
                    <a:cubicBezTo>
                      <a:pt x="24290" y="8958"/>
                      <a:pt x="24030" y="8745"/>
                      <a:pt x="23770" y="8509"/>
                    </a:cubicBezTo>
                    <a:cubicBezTo>
                      <a:pt x="23510" y="8297"/>
                      <a:pt x="23203" y="8060"/>
                      <a:pt x="22920" y="7895"/>
                    </a:cubicBezTo>
                    <a:close/>
                    <a:moveTo>
                      <a:pt x="23109" y="8273"/>
                    </a:moveTo>
                    <a:cubicBezTo>
                      <a:pt x="23534" y="8698"/>
                      <a:pt x="23912" y="9100"/>
                      <a:pt x="24361" y="9525"/>
                    </a:cubicBezTo>
                    <a:cubicBezTo>
                      <a:pt x="24762" y="9903"/>
                      <a:pt x="25211" y="10329"/>
                      <a:pt x="25660" y="10707"/>
                    </a:cubicBezTo>
                    <a:cubicBezTo>
                      <a:pt x="26086" y="11085"/>
                      <a:pt x="26535" y="11439"/>
                      <a:pt x="26983" y="11817"/>
                    </a:cubicBezTo>
                    <a:cubicBezTo>
                      <a:pt x="27432" y="12171"/>
                      <a:pt x="27858" y="12526"/>
                      <a:pt x="28330" y="12857"/>
                    </a:cubicBezTo>
                    <a:cubicBezTo>
                      <a:pt x="28874" y="13211"/>
                      <a:pt x="29441" y="13542"/>
                      <a:pt x="30031" y="13778"/>
                    </a:cubicBezTo>
                    <a:cubicBezTo>
                      <a:pt x="30038" y="13780"/>
                      <a:pt x="30044" y="13781"/>
                      <a:pt x="30050" y="13781"/>
                    </a:cubicBezTo>
                    <a:cubicBezTo>
                      <a:pt x="30110" y="13781"/>
                      <a:pt x="30143" y="13681"/>
                      <a:pt x="30079" y="13660"/>
                    </a:cubicBezTo>
                    <a:cubicBezTo>
                      <a:pt x="29559" y="13424"/>
                      <a:pt x="29039" y="13164"/>
                      <a:pt x="28566" y="12833"/>
                    </a:cubicBezTo>
                    <a:cubicBezTo>
                      <a:pt x="28047" y="12479"/>
                      <a:pt x="27598" y="12148"/>
                      <a:pt x="27172" y="11793"/>
                    </a:cubicBezTo>
                    <a:cubicBezTo>
                      <a:pt x="26251" y="11085"/>
                      <a:pt x="25377" y="10352"/>
                      <a:pt x="24526" y="9572"/>
                    </a:cubicBezTo>
                    <a:cubicBezTo>
                      <a:pt x="24054" y="9147"/>
                      <a:pt x="23558" y="8722"/>
                      <a:pt x="23109" y="8273"/>
                    </a:cubicBezTo>
                    <a:close/>
                    <a:moveTo>
                      <a:pt x="64397" y="12038"/>
                    </a:moveTo>
                    <a:cubicBezTo>
                      <a:pt x="64380" y="12038"/>
                      <a:pt x="64360" y="12043"/>
                      <a:pt x="64338" y="12053"/>
                    </a:cubicBezTo>
                    <a:cubicBezTo>
                      <a:pt x="63960" y="12360"/>
                      <a:pt x="63559" y="12620"/>
                      <a:pt x="63133" y="12857"/>
                    </a:cubicBezTo>
                    <a:cubicBezTo>
                      <a:pt x="62684" y="13093"/>
                      <a:pt x="62283" y="13306"/>
                      <a:pt x="61810" y="13471"/>
                    </a:cubicBezTo>
                    <a:cubicBezTo>
                      <a:pt x="61550" y="13565"/>
                      <a:pt x="61314" y="13684"/>
                      <a:pt x="61031" y="13731"/>
                    </a:cubicBezTo>
                    <a:cubicBezTo>
                      <a:pt x="61007" y="13731"/>
                      <a:pt x="61031" y="13802"/>
                      <a:pt x="61078" y="13802"/>
                    </a:cubicBezTo>
                    <a:cubicBezTo>
                      <a:pt x="62023" y="13542"/>
                      <a:pt x="62921" y="13117"/>
                      <a:pt x="63748" y="12620"/>
                    </a:cubicBezTo>
                    <a:cubicBezTo>
                      <a:pt x="63984" y="12479"/>
                      <a:pt x="64220" y="12313"/>
                      <a:pt x="64433" y="12148"/>
                    </a:cubicBezTo>
                    <a:cubicBezTo>
                      <a:pt x="64488" y="12093"/>
                      <a:pt x="64458" y="12038"/>
                      <a:pt x="64397" y="12038"/>
                    </a:cubicBezTo>
                    <a:close/>
                    <a:moveTo>
                      <a:pt x="65141" y="11557"/>
                    </a:moveTo>
                    <a:cubicBezTo>
                      <a:pt x="65121" y="11557"/>
                      <a:pt x="65102" y="11565"/>
                      <a:pt x="65094" y="11581"/>
                    </a:cubicBezTo>
                    <a:cubicBezTo>
                      <a:pt x="65000" y="11723"/>
                      <a:pt x="64905" y="11912"/>
                      <a:pt x="64811" y="12030"/>
                    </a:cubicBezTo>
                    <a:cubicBezTo>
                      <a:pt x="64693" y="12171"/>
                      <a:pt x="64575" y="12290"/>
                      <a:pt x="64433" y="12408"/>
                    </a:cubicBezTo>
                    <a:lnTo>
                      <a:pt x="63984" y="12762"/>
                    </a:lnTo>
                    <a:cubicBezTo>
                      <a:pt x="63842" y="12880"/>
                      <a:pt x="63700" y="12975"/>
                      <a:pt x="63559" y="13093"/>
                    </a:cubicBezTo>
                    <a:cubicBezTo>
                      <a:pt x="63252" y="13306"/>
                      <a:pt x="62897" y="13424"/>
                      <a:pt x="62566" y="13542"/>
                    </a:cubicBezTo>
                    <a:cubicBezTo>
                      <a:pt x="62212" y="13660"/>
                      <a:pt x="61834" y="13731"/>
                      <a:pt x="61456" y="13873"/>
                    </a:cubicBezTo>
                    <a:cubicBezTo>
                      <a:pt x="61031" y="13991"/>
                      <a:pt x="60629" y="14109"/>
                      <a:pt x="60204" y="14180"/>
                    </a:cubicBezTo>
                    <a:lnTo>
                      <a:pt x="60204" y="14227"/>
                    </a:lnTo>
                    <a:cubicBezTo>
                      <a:pt x="60369" y="14227"/>
                      <a:pt x="60534" y="14227"/>
                      <a:pt x="60723" y="14156"/>
                    </a:cubicBezTo>
                    <a:cubicBezTo>
                      <a:pt x="60912" y="14133"/>
                      <a:pt x="61101" y="14062"/>
                      <a:pt x="61314" y="14014"/>
                    </a:cubicBezTo>
                    <a:cubicBezTo>
                      <a:pt x="61692" y="13920"/>
                      <a:pt x="62070" y="13802"/>
                      <a:pt x="62448" y="13707"/>
                    </a:cubicBezTo>
                    <a:cubicBezTo>
                      <a:pt x="62803" y="13636"/>
                      <a:pt x="63157" y="13471"/>
                      <a:pt x="63488" y="13282"/>
                    </a:cubicBezTo>
                    <a:cubicBezTo>
                      <a:pt x="63677" y="13187"/>
                      <a:pt x="63819" y="13069"/>
                      <a:pt x="63960" y="12951"/>
                    </a:cubicBezTo>
                    <a:cubicBezTo>
                      <a:pt x="64102" y="12833"/>
                      <a:pt x="64268" y="12739"/>
                      <a:pt x="64409" y="12620"/>
                    </a:cubicBezTo>
                    <a:cubicBezTo>
                      <a:pt x="64575" y="12502"/>
                      <a:pt x="64740" y="12360"/>
                      <a:pt x="64882" y="12171"/>
                    </a:cubicBezTo>
                    <a:cubicBezTo>
                      <a:pt x="65024" y="12030"/>
                      <a:pt x="65142" y="11841"/>
                      <a:pt x="65213" y="11652"/>
                    </a:cubicBezTo>
                    <a:cubicBezTo>
                      <a:pt x="65228" y="11589"/>
                      <a:pt x="65181" y="11557"/>
                      <a:pt x="65141" y="11557"/>
                    </a:cubicBezTo>
                    <a:close/>
                    <a:moveTo>
                      <a:pt x="22282" y="7682"/>
                    </a:moveTo>
                    <a:cubicBezTo>
                      <a:pt x="22282" y="7682"/>
                      <a:pt x="22258" y="7682"/>
                      <a:pt x="22258" y="7730"/>
                    </a:cubicBezTo>
                    <a:cubicBezTo>
                      <a:pt x="22731" y="8273"/>
                      <a:pt x="23179" y="8840"/>
                      <a:pt x="23676" y="9407"/>
                    </a:cubicBezTo>
                    <a:cubicBezTo>
                      <a:pt x="24172" y="9927"/>
                      <a:pt x="24692" y="10470"/>
                      <a:pt x="25211" y="10966"/>
                    </a:cubicBezTo>
                    <a:cubicBezTo>
                      <a:pt x="25755" y="11463"/>
                      <a:pt x="26298" y="11935"/>
                      <a:pt x="26889" y="12360"/>
                    </a:cubicBezTo>
                    <a:cubicBezTo>
                      <a:pt x="27456" y="12762"/>
                      <a:pt x="28070" y="13164"/>
                      <a:pt x="28708" y="13471"/>
                    </a:cubicBezTo>
                    <a:cubicBezTo>
                      <a:pt x="29015" y="13660"/>
                      <a:pt x="29323" y="13802"/>
                      <a:pt x="29653" y="13944"/>
                    </a:cubicBezTo>
                    <a:cubicBezTo>
                      <a:pt x="29960" y="14109"/>
                      <a:pt x="30315" y="14227"/>
                      <a:pt x="30646" y="14345"/>
                    </a:cubicBezTo>
                    <a:cubicBezTo>
                      <a:pt x="30740" y="14369"/>
                      <a:pt x="30835" y="14392"/>
                      <a:pt x="30906" y="14392"/>
                    </a:cubicBezTo>
                    <a:cubicBezTo>
                      <a:pt x="30914" y="14395"/>
                      <a:pt x="30922" y="14396"/>
                      <a:pt x="30929" y="14396"/>
                    </a:cubicBezTo>
                    <a:cubicBezTo>
                      <a:pt x="31004" y="14396"/>
                      <a:pt x="31017" y="14296"/>
                      <a:pt x="30953" y="14274"/>
                    </a:cubicBezTo>
                    <a:cubicBezTo>
                      <a:pt x="30315" y="14038"/>
                      <a:pt x="29653" y="13802"/>
                      <a:pt x="29015" y="13471"/>
                    </a:cubicBezTo>
                    <a:cubicBezTo>
                      <a:pt x="28401" y="13140"/>
                      <a:pt x="27787" y="12809"/>
                      <a:pt x="27196" y="12384"/>
                    </a:cubicBezTo>
                    <a:cubicBezTo>
                      <a:pt x="26605" y="11982"/>
                      <a:pt x="26038" y="11534"/>
                      <a:pt x="25519" y="11061"/>
                    </a:cubicBezTo>
                    <a:cubicBezTo>
                      <a:pt x="24975" y="10588"/>
                      <a:pt x="24455" y="10045"/>
                      <a:pt x="23936" y="9525"/>
                    </a:cubicBezTo>
                    <a:cubicBezTo>
                      <a:pt x="23439" y="8982"/>
                      <a:pt x="22943" y="8462"/>
                      <a:pt x="22471" y="7895"/>
                    </a:cubicBezTo>
                    <a:cubicBezTo>
                      <a:pt x="22400" y="7848"/>
                      <a:pt x="22352" y="7753"/>
                      <a:pt x="22282" y="7682"/>
                    </a:cubicBezTo>
                    <a:close/>
                    <a:moveTo>
                      <a:pt x="19375" y="7493"/>
                    </a:moveTo>
                    <a:lnTo>
                      <a:pt x="19375" y="7493"/>
                    </a:lnTo>
                    <a:cubicBezTo>
                      <a:pt x="19612" y="7682"/>
                      <a:pt x="19848" y="7871"/>
                      <a:pt x="20084" y="8037"/>
                    </a:cubicBezTo>
                    <a:cubicBezTo>
                      <a:pt x="20321" y="8226"/>
                      <a:pt x="20557" y="8438"/>
                      <a:pt x="20746" y="8627"/>
                    </a:cubicBezTo>
                    <a:cubicBezTo>
                      <a:pt x="21195" y="9053"/>
                      <a:pt x="21620" y="9454"/>
                      <a:pt x="22022" y="9903"/>
                    </a:cubicBezTo>
                    <a:cubicBezTo>
                      <a:pt x="22400" y="10352"/>
                      <a:pt x="22801" y="10825"/>
                      <a:pt x="23109" y="11321"/>
                    </a:cubicBezTo>
                    <a:cubicBezTo>
                      <a:pt x="23439" y="11817"/>
                      <a:pt x="23746" y="12337"/>
                      <a:pt x="24006" y="12857"/>
                    </a:cubicBezTo>
                    <a:cubicBezTo>
                      <a:pt x="24266" y="13400"/>
                      <a:pt x="24503" y="13920"/>
                      <a:pt x="24715" y="14487"/>
                    </a:cubicBezTo>
                    <a:cubicBezTo>
                      <a:pt x="24739" y="14534"/>
                      <a:pt x="24762" y="14629"/>
                      <a:pt x="24810" y="14700"/>
                    </a:cubicBezTo>
                    <a:cubicBezTo>
                      <a:pt x="24818" y="14716"/>
                      <a:pt x="24838" y="14724"/>
                      <a:pt x="24860" y="14724"/>
                    </a:cubicBezTo>
                    <a:cubicBezTo>
                      <a:pt x="24899" y="14724"/>
                      <a:pt x="24943" y="14698"/>
                      <a:pt x="24928" y="14652"/>
                    </a:cubicBezTo>
                    <a:cubicBezTo>
                      <a:pt x="24739" y="14109"/>
                      <a:pt x="24503" y="13542"/>
                      <a:pt x="24243" y="12998"/>
                    </a:cubicBezTo>
                    <a:cubicBezTo>
                      <a:pt x="23983" y="12502"/>
                      <a:pt x="23676" y="11959"/>
                      <a:pt x="23345" y="11463"/>
                    </a:cubicBezTo>
                    <a:cubicBezTo>
                      <a:pt x="23038" y="10966"/>
                      <a:pt x="22683" y="10494"/>
                      <a:pt x="22282" y="10021"/>
                    </a:cubicBezTo>
                    <a:cubicBezTo>
                      <a:pt x="21904" y="9549"/>
                      <a:pt x="21502" y="9147"/>
                      <a:pt x="21029" y="8722"/>
                    </a:cubicBezTo>
                    <a:cubicBezTo>
                      <a:pt x="20793" y="8509"/>
                      <a:pt x="20580" y="8320"/>
                      <a:pt x="20321" y="8131"/>
                    </a:cubicBezTo>
                    <a:cubicBezTo>
                      <a:pt x="20061" y="7966"/>
                      <a:pt x="19848" y="7753"/>
                      <a:pt x="19564" y="7611"/>
                    </a:cubicBezTo>
                    <a:cubicBezTo>
                      <a:pt x="19517" y="7564"/>
                      <a:pt x="19423" y="7517"/>
                      <a:pt x="19375" y="7493"/>
                    </a:cubicBezTo>
                    <a:close/>
                    <a:moveTo>
                      <a:pt x="25542" y="11581"/>
                    </a:moveTo>
                    <a:cubicBezTo>
                      <a:pt x="26038" y="12077"/>
                      <a:pt x="26535" y="12597"/>
                      <a:pt x="27102" y="13022"/>
                    </a:cubicBezTo>
                    <a:cubicBezTo>
                      <a:pt x="27669" y="13471"/>
                      <a:pt x="28259" y="13896"/>
                      <a:pt x="28874" y="14203"/>
                    </a:cubicBezTo>
                    <a:cubicBezTo>
                      <a:pt x="29228" y="14392"/>
                      <a:pt x="29582" y="14558"/>
                      <a:pt x="29960" y="14723"/>
                    </a:cubicBezTo>
                    <a:cubicBezTo>
                      <a:pt x="29968" y="14726"/>
                      <a:pt x="29975" y="14727"/>
                      <a:pt x="29982" y="14727"/>
                    </a:cubicBezTo>
                    <a:cubicBezTo>
                      <a:pt x="30036" y="14727"/>
                      <a:pt x="30050" y="14650"/>
                      <a:pt x="30008" y="14629"/>
                    </a:cubicBezTo>
                    <a:cubicBezTo>
                      <a:pt x="29701" y="14511"/>
                      <a:pt x="29370" y="14369"/>
                      <a:pt x="29063" y="14180"/>
                    </a:cubicBezTo>
                    <a:cubicBezTo>
                      <a:pt x="28756" y="14014"/>
                      <a:pt x="28425" y="13825"/>
                      <a:pt x="28141" y="13660"/>
                    </a:cubicBezTo>
                    <a:cubicBezTo>
                      <a:pt x="27551" y="13258"/>
                      <a:pt x="26983" y="12857"/>
                      <a:pt x="26464" y="12384"/>
                    </a:cubicBezTo>
                    <a:lnTo>
                      <a:pt x="25566" y="11581"/>
                    </a:lnTo>
                    <a:close/>
                    <a:moveTo>
                      <a:pt x="32536" y="13235"/>
                    </a:moveTo>
                    <a:cubicBezTo>
                      <a:pt x="32630" y="13495"/>
                      <a:pt x="32749" y="13778"/>
                      <a:pt x="32843" y="14038"/>
                    </a:cubicBezTo>
                    <a:cubicBezTo>
                      <a:pt x="32961" y="14298"/>
                      <a:pt x="33032" y="14581"/>
                      <a:pt x="33197" y="14818"/>
                    </a:cubicBezTo>
                    <a:cubicBezTo>
                      <a:pt x="33204" y="14824"/>
                      <a:pt x="33212" y="14827"/>
                      <a:pt x="33220" y="14827"/>
                    </a:cubicBezTo>
                    <a:cubicBezTo>
                      <a:pt x="33241" y="14827"/>
                      <a:pt x="33262" y="14805"/>
                      <a:pt x="33245" y="14770"/>
                    </a:cubicBezTo>
                    <a:cubicBezTo>
                      <a:pt x="33150" y="14511"/>
                      <a:pt x="33008" y="14251"/>
                      <a:pt x="32890" y="14014"/>
                    </a:cubicBezTo>
                    <a:cubicBezTo>
                      <a:pt x="32772" y="13731"/>
                      <a:pt x="32654" y="13471"/>
                      <a:pt x="32536" y="13235"/>
                    </a:cubicBezTo>
                    <a:close/>
                    <a:moveTo>
                      <a:pt x="30953" y="10612"/>
                    </a:moveTo>
                    <a:cubicBezTo>
                      <a:pt x="31355" y="11108"/>
                      <a:pt x="31780" y="11628"/>
                      <a:pt x="32134" y="12148"/>
                    </a:cubicBezTo>
                    <a:cubicBezTo>
                      <a:pt x="32489" y="12691"/>
                      <a:pt x="32796" y="13235"/>
                      <a:pt x="33103" y="13825"/>
                    </a:cubicBezTo>
                    <a:lnTo>
                      <a:pt x="33552" y="14818"/>
                    </a:lnTo>
                    <a:cubicBezTo>
                      <a:pt x="33560" y="14834"/>
                      <a:pt x="33572" y="14842"/>
                      <a:pt x="33583" y="14842"/>
                    </a:cubicBezTo>
                    <a:cubicBezTo>
                      <a:pt x="33603" y="14842"/>
                      <a:pt x="33623" y="14816"/>
                      <a:pt x="33623" y="14770"/>
                    </a:cubicBezTo>
                    <a:cubicBezTo>
                      <a:pt x="33552" y="14440"/>
                      <a:pt x="33386" y="14156"/>
                      <a:pt x="33268" y="13896"/>
                    </a:cubicBezTo>
                    <a:cubicBezTo>
                      <a:pt x="33127" y="13636"/>
                      <a:pt x="32985" y="13329"/>
                      <a:pt x="32796" y="13069"/>
                    </a:cubicBezTo>
                    <a:cubicBezTo>
                      <a:pt x="32489" y="12502"/>
                      <a:pt x="32134" y="11935"/>
                      <a:pt x="31709" y="11439"/>
                    </a:cubicBezTo>
                    <a:cubicBezTo>
                      <a:pt x="31473" y="11155"/>
                      <a:pt x="31236" y="10872"/>
                      <a:pt x="30976" y="10612"/>
                    </a:cubicBezTo>
                    <a:close/>
                    <a:moveTo>
                      <a:pt x="32473" y="11893"/>
                    </a:moveTo>
                    <a:cubicBezTo>
                      <a:pt x="32582" y="12040"/>
                      <a:pt x="32681" y="12212"/>
                      <a:pt x="32796" y="12384"/>
                    </a:cubicBezTo>
                    <a:cubicBezTo>
                      <a:pt x="32914" y="12597"/>
                      <a:pt x="33032" y="12762"/>
                      <a:pt x="33150" y="12975"/>
                    </a:cubicBezTo>
                    <a:cubicBezTo>
                      <a:pt x="33363" y="13353"/>
                      <a:pt x="33575" y="13778"/>
                      <a:pt x="33741" y="14180"/>
                    </a:cubicBezTo>
                    <a:cubicBezTo>
                      <a:pt x="33835" y="14416"/>
                      <a:pt x="33906" y="14652"/>
                      <a:pt x="33954" y="14889"/>
                    </a:cubicBezTo>
                    <a:cubicBezTo>
                      <a:pt x="33954" y="14916"/>
                      <a:pt x="33968" y="14926"/>
                      <a:pt x="33986" y="14926"/>
                    </a:cubicBezTo>
                    <a:cubicBezTo>
                      <a:pt x="34013" y="14926"/>
                      <a:pt x="34048" y="14903"/>
                      <a:pt x="34048" y="14889"/>
                    </a:cubicBezTo>
                    <a:cubicBezTo>
                      <a:pt x="34024" y="14440"/>
                      <a:pt x="33835" y="14038"/>
                      <a:pt x="33623" y="13660"/>
                    </a:cubicBezTo>
                    <a:cubicBezTo>
                      <a:pt x="33386" y="13211"/>
                      <a:pt x="33150" y="12809"/>
                      <a:pt x="32890" y="12408"/>
                    </a:cubicBezTo>
                    <a:cubicBezTo>
                      <a:pt x="32771" y="12248"/>
                      <a:pt x="32617" y="12072"/>
                      <a:pt x="32473" y="11893"/>
                    </a:cubicBezTo>
                    <a:close/>
                    <a:moveTo>
                      <a:pt x="20911" y="9549"/>
                    </a:moveTo>
                    <a:lnTo>
                      <a:pt x="20911" y="9549"/>
                    </a:lnTo>
                    <a:cubicBezTo>
                      <a:pt x="21384" y="10258"/>
                      <a:pt x="21974" y="10919"/>
                      <a:pt x="22400" y="11628"/>
                    </a:cubicBezTo>
                    <a:cubicBezTo>
                      <a:pt x="22849" y="12290"/>
                      <a:pt x="23179" y="13069"/>
                      <a:pt x="23534" y="13778"/>
                    </a:cubicBezTo>
                    <a:cubicBezTo>
                      <a:pt x="23746" y="14180"/>
                      <a:pt x="23936" y="14581"/>
                      <a:pt x="24219" y="14959"/>
                    </a:cubicBezTo>
                    <a:cubicBezTo>
                      <a:pt x="24225" y="14965"/>
                      <a:pt x="24235" y="14968"/>
                      <a:pt x="24247" y="14968"/>
                    </a:cubicBezTo>
                    <a:cubicBezTo>
                      <a:pt x="24281" y="14968"/>
                      <a:pt x="24325" y="14942"/>
                      <a:pt x="24290" y="14889"/>
                    </a:cubicBezTo>
                    <a:cubicBezTo>
                      <a:pt x="23817" y="14251"/>
                      <a:pt x="23510" y="13518"/>
                      <a:pt x="23156" y="12762"/>
                    </a:cubicBezTo>
                    <a:cubicBezTo>
                      <a:pt x="22967" y="12408"/>
                      <a:pt x="22801" y="12053"/>
                      <a:pt x="22565" y="11699"/>
                    </a:cubicBezTo>
                    <a:cubicBezTo>
                      <a:pt x="22305" y="11345"/>
                      <a:pt x="22093" y="10990"/>
                      <a:pt x="21809" y="10683"/>
                    </a:cubicBezTo>
                    <a:cubicBezTo>
                      <a:pt x="21526" y="10281"/>
                      <a:pt x="21195" y="9927"/>
                      <a:pt x="20911" y="9549"/>
                    </a:cubicBezTo>
                    <a:close/>
                    <a:moveTo>
                      <a:pt x="51289" y="12900"/>
                    </a:moveTo>
                    <a:cubicBezTo>
                      <a:pt x="51283" y="12900"/>
                      <a:pt x="51278" y="12901"/>
                      <a:pt x="51272" y="12904"/>
                    </a:cubicBezTo>
                    <a:cubicBezTo>
                      <a:pt x="50233" y="13565"/>
                      <a:pt x="49217" y="14203"/>
                      <a:pt x="48154" y="14770"/>
                    </a:cubicBezTo>
                    <a:cubicBezTo>
                      <a:pt x="47870" y="14959"/>
                      <a:pt x="47563" y="15125"/>
                      <a:pt x="47256" y="15243"/>
                    </a:cubicBezTo>
                    <a:cubicBezTo>
                      <a:pt x="47799" y="15054"/>
                      <a:pt x="48366" y="14770"/>
                      <a:pt x="48910" y="14487"/>
                    </a:cubicBezTo>
                    <a:cubicBezTo>
                      <a:pt x="49429" y="14180"/>
                      <a:pt x="49949" y="13896"/>
                      <a:pt x="50469" y="13565"/>
                    </a:cubicBezTo>
                    <a:cubicBezTo>
                      <a:pt x="50753" y="13376"/>
                      <a:pt x="51036" y="13211"/>
                      <a:pt x="51320" y="12998"/>
                    </a:cubicBezTo>
                    <a:cubicBezTo>
                      <a:pt x="51383" y="12977"/>
                      <a:pt x="51334" y="12900"/>
                      <a:pt x="51289" y="12900"/>
                    </a:cubicBezTo>
                    <a:close/>
                    <a:moveTo>
                      <a:pt x="58663" y="10144"/>
                    </a:moveTo>
                    <a:cubicBezTo>
                      <a:pt x="58649" y="10144"/>
                      <a:pt x="58634" y="10150"/>
                      <a:pt x="58621" y="10163"/>
                    </a:cubicBezTo>
                    <a:cubicBezTo>
                      <a:pt x="58337" y="10494"/>
                      <a:pt x="58172" y="10872"/>
                      <a:pt x="57983" y="11226"/>
                    </a:cubicBezTo>
                    <a:cubicBezTo>
                      <a:pt x="57817" y="11628"/>
                      <a:pt x="57605" y="11959"/>
                      <a:pt x="57368" y="12313"/>
                    </a:cubicBezTo>
                    <a:cubicBezTo>
                      <a:pt x="57132" y="12715"/>
                      <a:pt x="56872" y="13046"/>
                      <a:pt x="56612" y="13400"/>
                    </a:cubicBezTo>
                    <a:cubicBezTo>
                      <a:pt x="56352" y="13707"/>
                      <a:pt x="56116" y="14038"/>
                      <a:pt x="55833" y="14322"/>
                    </a:cubicBezTo>
                    <a:cubicBezTo>
                      <a:pt x="55549" y="14676"/>
                      <a:pt x="55218" y="15007"/>
                      <a:pt x="54840" y="15267"/>
                    </a:cubicBezTo>
                    <a:lnTo>
                      <a:pt x="54840" y="15314"/>
                    </a:lnTo>
                    <a:cubicBezTo>
                      <a:pt x="55195" y="15101"/>
                      <a:pt x="55525" y="14841"/>
                      <a:pt x="55785" y="14534"/>
                    </a:cubicBezTo>
                    <a:cubicBezTo>
                      <a:pt x="56069" y="14251"/>
                      <a:pt x="56329" y="13920"/>
                      <a:pt x="56565" y="13589"/>
                    </a:cubicBezTo>
                    <a:cubicBezTo>
                      <a:pt x="56849" y="13258"/>
                      <a:pt x="57108" y="12904"/>
                      <a:pt x="57368" y="12549"/>
                    </a:cubicBezTo>
                    <a:cubicBezTo>
                      <a:pt x="57605" y="12219"/>
                      <a:pt x="57817" y="11864"/>
                      <a:pt x="58030" y="11463"/>
                    </a:cubicBezTo>
                    <a:cubicBezTo>
                      <a:pt x="58148" y="11274"/>
                      <a:pt x="58219" y="11061"/>
                      <a:pt x="58337" y="10848"/>
                    </a:cubicBezTo>
                    <a:lnTo>
                      <a:pt x="58691" y="10234"/>
                    </a:lnTo>
                    <a:cubicBezTo>
                      <a:pt x="58726" y="10183"/>
                      <a:pt x="58698" y="10144"/>
                      <a:pt x="58663" y="10144"/>
                    </a:cubicBezTo>
                    <a:close/>
                    <a:moveTo>
                      <a:pt x="52883" y="12592"/>
                    </a:moveTo>
                    <a:cubicBezTo>
                      <a:pt x="52874" y="12592"/>
                      <a:pt x="52865" y="12594"/>
                      <a:pt x="52855" y="12597"/>
                    </a:cubicBezTo>
                    <a:cubicBezTo>
                      <a:pt x="52690" y="12691"/>
                      <a:pt x="52501" y="12833"/>
                      <a:pt x="52359" y="12951"/>
                    </a:cubicBezTo>
                    <a:cubicBezTo>
                      <a:pt x="52170" y="13069"/>
                      <a:pt x="52029" y="13211"/>
                      <a:pt x="51887" y="13353"/>
                    </a:cubicBezTo>
                    <a:cubicBezTo>
                      <a:pt x="51556" y="13684"/>
                      <a:pt x="51225" y="13991"/>
                      <a:pt x="50918" y="14227"/>
                    </a:cubicBezTo>
                    <a:cubicBezTo>
                      <a:pt x="50256" y="14723"/>
                      <a:pt x="49524" y="15078"/>
                      <a:pt x="48792" y="15361"/>
                    </a:cubicBezTo>
                    <a:cubicBezTo>
                      <a:pt x="48366" y="15550"/>
                      <a:pt x="47917" y="15692"/>
                      <a:pt x="47516" y="15834"/>
                    </a:cubicBezTo>
                    <a:cubicBezTo>
                      <a:pt x="48272" y="15597"/>
                      <a:pt x="49075" y="15338"/>
                      <a:pt x="49808" y="14983"/>
                    </a:cubicBezTo>
                    <a:cubicBezTo>
                      <a:pt x="50162" y="14818"/>
                      <a:pt x="50516" y="14605"/>
                      <a:pt x="50847" y="14369"/>
                    </a:cubicBezTo>
                    <a:cubicBezTo>
                      <a:pt x="51202" y="14133"/>
                      <a:pt x="51509" y="13873"/>
                      <a:pt x="51816" y="13565"/>
                    </a:cubicBezTo>
                    <a:lnTo>
                      <a:pt x="52359" y="13117"/>
                    </a:lnTo>
                    <a:cubicBezTo>
                      <a:pt x="52454" y="13046"/>
                      <a:pt x="52525" y="12975"/>
                      <a:pt x="52619" y="12928"/>
                    </a:cubicBezTo>
                    <a:cubicBezTo>
                      <a:pt x="52714" y="12833"/>
                      <a:pt x="52832" y="12762"/>
                      <a:pt x="52926" y="12691"/>
                    </a:cubicBezTo>
                    <a:cubicBezTo>
                      <a:pt x="52967" y="12650"/>
                      <a:pt x="52938" y="12592"/>
                      <a:pt x="52883" y="12592"/>
                    </a:cubicBezTo>
                    <a:close/>
                    <a:moveTo>
                      <a:pt x="51786" y="12926"/>
                    </a:moveTo>
                    <a:cubicBezTo>
                      <a:pt x="51767" y="12926"/>
                      <a:pt x="51745" y="12933"/>
                      <a:pt x="51721" y="12951"/>
                    </a:cubicBezTo>
                    <a:cubicBezTo>
                      <a:pt x="51296" y="13211"/>
                      <a:pt x="50894" y="13495"/>
                      <a:pt x="50493" y="13778"/>
                    </a:cubicBezTo>
                    <a:cubicBezTo>
                      <a:pt x="50115" y="14038"/>
                      <a:pt x="49689" y="14298"/>
                      <a:pt x="49264" y="14581"/>
                    </a:cubicBezTo>
                    <a:cubicBezTo>
                      <a:pt x="48484" y="15054"/>
                      <a:pt x="47681" y="15432"/>
                      <a:pt x="46807" y="15668"/>
                    </a:cubicBezTo>
                    <a:cubicBezTo>
                      <a:pt x="46547" y="15716"/>
                      <a:pt x="46311" y="15786"/>
                      <a:pt x="46027" y="15810"/>
                    </a:cubicBezTo>
                    <a:cubicBezTo>
                      <a:pt x="45885" y="15834"/>
                      <a:pt x="45767" y="15834"/>
                      <a:pt x="45625" y="15857"/>
                    </a:cubicBezTo>
                    <a:cubicBezTo>
                      <a:pt x="45484" y="15905"/>
                      <a:pt x="45366" y="15905"/>
                      <a:pt x="45200" y="15928"/>
                    </a:cubicBezTo>
                    <a:cubicBezTo>
                      <a:pt x="45177" y="15928"/>
                      <a:pt x="45177" y="15952"/>
                      <a:pt x="45200" y="15952"/>
                    </a:cubicBezTo>
                    <a:lnTo>
                      <a:pt x="45555" y="15952"/>
                    </a:lnTo>
                    <a:cubicBezTo>
                      <a:pt x="45673" y="15952"/>
                      <a:pt x="45791" y="15928"/>
                      <a:pt x="45909" y="15928"/>
                    </a:cubicBezTo>
                    <a:cubicBezTo>
                      <a:pt x="46145" y="15905"/>
                      <a:pt x="46382" y="15857"/>
                      <a:pt x="46618" y="15810"/>
                    </a:cubicBezTo>
                    <a:cubicBezTo>
                      <a:pt x="47067" y="15716"/>
                      <a:pt x="47516" y="15574"/>
                      <a:pt x="47917" y="15408"/>
                    </a:cubicBezTo>
                    <a:cubicBezTo>
                      <a:pt x="48815" y="15007"/>
                      <a:pt x="49595" y="14511"/>
                      <a:pt x="50398" y="13991"/>
                    </a:cubicBezTo>
                    <a:cubicBezTo>
                      <a:pt x="50871" y="13660"/>
                      <a:pt x="51343" y="13353"/>
                      <a:pt x="51816" y="13046"/>
                    </a:cubicBezTo>
                    <a:cubicBezTo>
                      <a:pt x="51869" y="12993"/>
                      <a:pt x="51842" y="12926"/>
                      <a:pt x="51786" y="12926"/>
                    </a:cubicBezTo>
                    <a:close/>
                    <a:moveTo>
                      <a:pt x="58555" y="11142"/>
                    </a:moveTo>
                    <a:cubicBezTo>
                      <a:pt x="58536" y="11142"/>
                      <a:pt x="58512" y="11151"/>
                      <a:pt x="58502" y="11179"/>
                    </a:cubicBezTo>
                    <a:cubicBezTo>
                      <a:pt x="58290" y="11557"/>
                      <a:pt x="58124" y="11935"/>
                      <a:pt x="57888" y="12313"/>
                    </a:cubicBezTo>
                    <a:cubicBezTo>
                      <a:pt x="57628" y="12715"/>
                      <a:pt x="57392" y="13069"/>
                      <a:pt x="57132" y="13424"/>
                    </a:cubicBezTo>
                    <a:cubicBezTo>
                      <a:pt x="56872" y="13778"/>
                      <a:pt x="56612" y="14133"/>
                      <a:pt x="56305" y="14440"/>
                    </a:cubicBezTo>
                    <a:cubicBezTo>
                      <a:pt x="56022" y="14770"/>
                      <a:pt x="55691" y="15030"/>
                      <a:pt x="55313" y="15267"/>
                    </a:cubicBezTo>
                    <a:cubicBezTo>
                      <a:pt x="55100" y="15385"/>
                      <a:pt x="54887" y="15503"/>
                      <a:pt x="54722" y="15621"/>
                    </a:cubicBezTo>
                    <a:cubicBezTo>
                      <a:pt x="54604" y="15692"/>
                      <a:pt x="54509" y="15739"/>
                      <a:pt x="54391" y="15810"/>
                    </a:cubicBezTo>
                    <a:cubicBezTo>
                      <a:pt x="54291" y="15850"/>
                      <a:pt x="54207" y="15925"/>
                      <a:pt x="54112" y="15990"/>
                    </a:cubicBezTo>
                    <a:lnTo>
                      <a:pt x="54112" y="15990"/>
                    </a:lnTo>
                    <a:cubicBezTo>
                      <a:pt x="54196" y="15944"/>
                      <a:pt x="54290" y="15924"/>
                      <a:pt x="54368" y="15905"/>
                    </a:cubicBezTo>
                    <a:cubicBezTo>
                      <a:pt x="54439" y="15857"/>
                      <a:pt x="54557" y="15810"/>
                      <a:pt x="54651" y="15763"/>
                    </a:cubicBezTo>
                    <a:cubicBezTo>
                      <a:pt x="54864" y="15668"/>
                      <a:pt x="55029" y="15550"/>
                      <a:pt x="55218" y="15432"/>
                    </a:cubicBezTo>
                    <a:cubicBezTo>
                      <a:pt x="55596" y="15219"/>
                      <a:pt x="55927" y="14959"/>
                      <a:pt x="56258" y="14652"/>
                    </a:cubicBezTo>
                    <a:cubicBezTo>
                      <a:pt x="56565" y="14322"/>
                      <a:pt x="56849" y="13967"/>
                      <a:pt x="57108" y="13589"/>
                    </a:cubicBezTo>
                    <a:cubicBezTo>
                      <a:pt x="57368" y="13235"/>
                      <a:pt x="57605" y="12857"/>
                      <a:pt x="57841" y="12479"/>
                    </a:cubicBezTo>
                    <a:cubicBezTo>
                      <a:pt x="58101" y="12053"/>
                      <a:pt x="58384" y="11604"/>
                      <a:pt x="58550" y="11179"/>
                    </a:cubicBezTo>
                    <a:cubicBezTo>
                      <a:pt x="58607" y="11165"/>
                      <a:pt x="58586" y="11142"/>
                      <a:pt x="58555" y="11142"/>
                    </a:cubicBezTo>
                    <a:close/>
                    <a:moveTo>
                      <a:pt x="54112" y="15990"/>
                    </a:moveTo>
                    <a:cubicBezTo>
                      <a:pt x="54094" y="15999"/>
                      <a:pt x="54077" y="16010"/>
                      <a:pt x="54060" y="16023"/>
                    </a:cubicBezTo>
                    <a:cubicBezTo>
                      <a:pt x="54078" y="16012"/>
                      <a:pt x="54095" y="16001"/>
                      <a:pt x="54112" y="15990"/>
                    </a:cubicBezTo>
                    <a:close/>
                    <a:moveTo>
                      <a:pt x="57364" y="10871"/>
                    </a:moveTo>
                    <a:cubicBezTo>
                      <a:pt x="57347" y="10871"/>
                      <a:pt x="57329" y="10879"/>
                      <a:pt x="57321" y="10896"/>
                    </a:cubicBezTo>
                    <a:cubicBezTo>
                      <a:pt x="57108" y="11321"/>
                      <a:pt x="56943" y="11699"/>
                      <a:pt x="56730" y="12124"/>
                    </a:cubicBezTo>
                    <a:cubicBezTo>
                      <a:pt x="56518" y="12502"/>
                      <a:pt x="56281" y="12880"/>
                      <a:pt x="56045" y="13258"/>
                    </a:cubicBezTo>
                    <a:cubicBezTo>
                      <a:pt x="55549" y="14014"/>
                      <a:pt x="55006" y="14723"/>
                      <a:pt x="54391" y="15338"/>
                    </a:cubicBezTo>
                    <a:cubicBezTo>
                      <a:pt x="54037" y="15692"/>
                      <a:pt x="53659" y="16046"/>
                      <a:pt x="53304" y="16377"/>
                    </a:cubicBezTo>
                    <a:cubicBezTo>
                      <a:pt x="54013" y="15881"/>
                      <a:pt x="54628" y="15219"/>
                      <a:pt x="55218" y="14534"/>
                    </a:cubicBezTo>
                    <a:cubicBezTo>
                      <a:pt x="55785" y="13825"/>
                      <a:pt x="56281" y="13093"/>
                      <a:pt x="56730" y="12290"/>
                    </a:cubicBezTo>
                    <a:cubicBezTo>
                      <a:pt x="56967" y="11864"/>
                      <a:pt x="57203" y="11415"/>
                      <a:pt x="57416" y="10943"/>
                    </a:cubicBezTo>
                    <a:cubicBezTo>
                      <a:pt x="57431" y="10897"/>
                      <a:pt x="57397" y="10871"/>
                      <a:pt x="57364" y="10871"/>
                    </a:cubicBezTo>
                    <a:close/>
                    <a:moveTo>
                      <a:pt x="55714" y="16826"/>
                    </a:moveTo>
                    <a:cubicBezTo>
                      <a:pt x="55699" y="16826"/>
                      <a:pt x="55693" y="16837"/>
                      <a:pt x="55699" y="16837"/>
                    </a:cubicBezTo>
                    <a:cubicBezTo>
                      <a:pt x="55701" y="16837"/>
                      <a:pt x="55707" y="16834"/>
                      <a:pt x="55714" y="16826"/>
                    </a:cubicBezTo>
                    <a:close/>
                    <a:moveTo>
                      <a:pt x="63630" y="15101"/>
                    </a:moveTo>
                    <a:cubicBezTo>
                      <a:pt x="63133" y="15290"/>
                      <a:pt x="62637" y="15456"/>
                      <a:pt x="62117" y="15597"/>
                    </a:cubicBezTo>
                    <a:cubicBezTo>
                      <a:pt x="61621" y="15786"/>
                      <a:pt x="61125" y="15928"/>
                      <a:pt x="60629" y="16070"/>
                    </a:cubicBezTo>
                    <a:cubicBezTo>
                      <a:pt x="59613" y="16377"/>
                      <a:pt x="58573" y="16590"/>
                      <a:pt x="57510" y="16708"/>
                    </a:cubicBezTo>
                    <a:cubicBezTo>
                      <a:pt x="56896" y="16755"/>
                      <a:pt x="56305" y="16826"/>
                      <a:pt x="55714" y="16826"/>
                    </a:cubicBezTo>
                    <a:cubicBezTo>
                      <a:pt x="55944" y="16846"/>
                      <a:pt x="56170" y="16853"/>
                      <a:pt x="56394" y="16853"/>
                    </a:cubicBezTo>
                    <a:cubicBezTo>
                      <a:pt x="56701" y="16853"/>
                      <a:pt x="57007" y="16840"/>
                      <a:pt x="57321" y="16826"/>
                    </a:cubicBezTo>
                    <a:cubicBezTo>
                      <a:pt x="57841" y="16755"/>
                      <a:pt x="58384" y="16708"/>
                      <a:pt x="58880" y="16613"/>
                    </a:cubicBezTo>
                    <a:cubicBezTo>
                      <a:pt x="59920" y="16401"/>
                      <a:pt x="60936" y="16141"/>
                      <a:pt x="61976" y="15810"/>
                    </a:cubicBezTo>
                    <a:cubicBezTo>
                      <a:pt x="62543" y="15645"/>
                      <a:pt x="63133" y="15432"/>
                      <a:pt x="63700" y="15219"/>
                    </a:cubicBezTo>
                    <a:cubicBezTo>
                      <a:pt x="63748" y="15196"/>
                      <a:pt x="63724" y="15101"/>
                      <a:pt x="63630" y="15101"/>
                    </a:cubicBezTo>
                    <a:close/>
                    <a:moveTo>
                      <a:pt x="46311" y="17015"/>
                    </a:moveTo>
                    <a:lnTo>
                      <a:pt x="46311" y="17015"/>
                    </a:lnTo>
                    <a:cubicBezTo>
                      <a:pt x="46329" y="17033"/>
                      <a:pt x="46353" y="17051"/>
                      <a:pt x="46380" y="17068"/>
                    </a:cubicBezTo>
                    <a:lnTo>
                      <a:pt x="46380" y="17068"/>
                    </a:lnTo>
                    <a:cubicBezTo>
                      <a:pt x="46357" y="17050"/>
                      <a:pt x="46334" y="17033"/>
                      <a:pt x="46311" y="17015"/>
                    </a:cubicBezTo>
                    <a:close/>
                    <a:moveTo>
                      <a:pt x="66105" y="15279"/>
                    </a:moveTo>
                    <a:cubicBezTo>
                      <a:pt x="66092" y="15279"/>
                      <a:pt x="66078" y="15283"/>
                      <a:pt x="66063" y="15290"/>
                    </a:cubicBezTo>
                    <a:lnTo>
                      <a:pt x="65000" y="15645"/>
                    </a:lnTo>
                    <a:cubicBezTo>
                      <a:pt x="64646" y="15692"/>
                      <a:pt x="64291" y="15786"/>
                      <a:pt x="63937" y="15905"/>
                    </a:cubicBezTo>
                    <a:cubicBezTo>
                      <a:pt x="63228" y="16094"/>
                      <a:pt x="62495" y="16283"/>
                      <a:pt x="61763" y="16424"/>
                    </a:cubicBezTo>
                    <a:cubicBezTo>
                      <a:pt x="61031" y="16590"/>
                      <a:pt x="60298" y="16684"/>
                      <a:pt x="59566" y="16826"/>
                    </a:cubicBezTo>
                    <a:cubicBezTo>
                      <a:pt x="58810" y="16897"/>
                      <a:pt x="58077" y="16991"/>
                      <a:pt x="57321" y="17015"/>
                    </a:cubicBezTo>
                    <a:cubicBezTo>
                      <a:pt x="56565" y="17062"/>
                      <a:pt x="55809" y="17086"/>
                      <a:pt x="55076" y="17086"/>
                    </a:cubicBezTo>
                    <a:lnTo>
                      <a:pt x="54793" y="17086"/>
                    </a:lnTo>
                    <a:lnTo>
                      <a:pt x="54793" y="17110"/>
                    </a:lnTo>
                    <a:cubicBezTo>
                      <a:pt x="55549" y="17180"/>
                      <a:pt x="56305" y="17180"/>
                      <a:pt x="57038" y="17180"/>
                    </a:cubicBezTo>
                    <a:cubicBezTo>
                      <a:pt x="57794" y="17133"/>
                      <a:pt x="58550" y="17086"/>
                      <a:pt x="59306" y="17015"/>
                    </a:cubicBezTo>
                    <a:cubicBezTo>
                      <a:pt x="60038" y="16944"/>
                      <a:pt x="60794" y="16826"/>
                      <a:pt x="61503" y="16684"/>
                    </a:cubicBezTo>
                    <a:cubicBezTo>
                      <a:pt x="62259" y="16543"/>
                      <a:pt x="62992" y="16377"/>
                      <a:pt x="63700" y="16188"/>
                    </a:cubicBezTo>
                    <a:cubicBezTo>
                      <a:pt x="64409" y="15999"/>
                      <a:pt x="65142" y="15786"/>
                      <a:pt x="65851" y="15503"/>
                    </a:cubicBezTo>
                    <a:cubicBezTo>
                      <a:pt x="65945" y="15479"/>
                      <a:pt x="66040" y="15456"/>
                      <a:pt x="66110" y="15408"/>
                    </a:cubicBezTo>
                    <a:cubicBezTo>
                      <a:pt x="66190" y="15369"/>
                      <a:pt x="66169" y="15279"/>
                      <a:pt x="66105" y="15279"/>
                    </a:cubicBezTo>
                    <a:close/>
                    <a:moveTo>
                      <a:pt x="66262" y="15900"/>
                    </a:moveTo>
                    <a:cubicBezTo>
                      <a:pt x="66252" y="15900"/>
                      <a:pt x="66241" y="15901"/>
                      <a:pt x="66229" y="15905"/>
                    </a:cubicBezTo>
                    <a:cubicBezTo>
                      <a:pt x="65945" y="15999"/>
                      <a:pt x="65638" y="16094"/>
                      <a:pt x="65354" y="16235"/>
                    </a:cubicBezTo>
                    <a:cubicBezTo>
                      <a:pt x="65047" y="16306"/>
                      <a:pt x="64764" y="16424"/>
                      <a:pt x="64433" y="16519"/>
                    </a:cubicBezTo>
                    <a:cubicBezTo>
                      <a:pt x="63819" y="16708"/>
                      <a:pt x="63204" y="16850"/>
                      <a:pt x="62566" y="16991"/>
                    </a:cubicBezTo>
                    <a:cubicBezTo>
                      <a:pt x="61952" y="17110"/>
                      <a:pt x="61338" y="17228"/>
                      <a:pt x="60676" y="17322"/>
                    </a:cubicBezTo>
                    <a:cubicBezTo>
                      <a:pt x="60062" y="17417"/>
                      <a:pt x="59400" y="17440"/>
                      <a:pt x="58786" y="17464"/>
                    </a:cubicBezTo>
                    <a:cubicBezTo>
                      <a:pt x="58479" y="17464"/>
                      <a:pt x="58148" y="17488"/>
                      <a:pt x="57817" y="17488"/>
                    </a:cubicBezTo>
                    <a:lnTo>
                      <a:pt x="56636" y="17488"/>
                    </a:lnTo>
                    <a:cubicBezTo>
                      <a:pt x="56612" y="17488"/>
                      <a:pt x="56612" y="17535"/>
                      <a:pt x="56636" y="17535"/>
                    </a:cubicBezTo>
                    <a:cubicBezTo>
                      <a:pt x="57055" y="17580"/>
                      <a:pt x="57456" y="17596"/>
                      <a:pt x="57855" y="17596"/>
                    </a:cubicBezTo>
                    <a:cubicBezTo>
                      <a:pt x="58086" y="17596"/>
                      <a:pt x="58316" y="17591"/>
                      <a:pt x="58550" y="17582"/>
                    </a:cubicBezTo>
                    <a:cubicBezTo>
                      <a:pt x="59211" y="17582"/>
                      <a:pt x="59849" y="17535"/>
                      <a:pt x="60487" y="17464"/>
                    </a:cubicBezTo>
                    <a:cubicBezTo>
                      <a:pt x="61125" y="17417"/>
                      <a:pt x="61739" y="17322"/>
                      <a:pt x="62401" y="17180"/>
                    </a:cubicBezTo>
                    <a:cubicBezTo>
                      <a:pt x="63015" y="17062"/>
                      <a:pt x="63677" y="16897"/>
                      <a:pt x="64268" y="16732"/>
                    </a:cubicBezTo>
                    <a:cubicBezTo>
                      <a:pt x="64882" y="16543"/>
                      <a:pt x="65473" y="16377"/>
                      <a:pt x="66087" y="16141"/>
                    </a:cubicBezTo>
                    <a:cubicBezTo>
                      <a:pt x="66181" y="16117"/>
                      <a:pt x="66229" y="16070"/>
                      <a:pt x="66323" y="16046"/>
                    </a:cubicBezTo>
                    <a:cubicBezTo>
                      <a:pt x="66344" y="15964"/>
                      <a:pt x="66328" y="15900"/>
                      <a:pt x="66262" y="15900"/>
                    </a:cubicBezTo>
                    <a:close/>
                    <a:moveTo>
                      <a:pt x="47870" y="17299"/>
                    </a:moveTo>
                    <a:lnTo>
                      <a:pt x="47870" y="17299"/>
                    </a:lnTo>
                    <a:cubicBezTo>
                      <a:pt x="48035" y="17417"/>
                      <a:pt x="48224" y="17558"/>
                      <a:pt x="48437" y="17653"/>
                    </a:cubicBezTo>
                    <a:lnTo>
                      <a:pt x="49051" y="17913"/>
                    </a:lnTo>
                    <a:cubicBezTo>
                      <a:pt x="49453" y="18055"/>
                      <a:pt x="49878" y="18173"/>
                      <a:pt x="50327" y="18291"/>
                    </a:cubicBezTo>
                    <a:cubicBezTo>
                      <a:pt x="51178" y="18504"/>
                      <a:pt x="52029" y="18622"/>
                      <a:pt x="52879" y="18716"/>
                    </a:cubicBezTo>
                    <a:cubicBezTo>
                      <a:pt x="53115" y="18740"/>
                      <a:pt x="53399" y="18763"/>
                      <a:pt x="53612" y="18763"/>
                    </a:cubicBezTo>
                    <a:cubicBezTo>
                      <a:pt x="53779" y="18780"/>
                      <a:pt x="53969" y="18797"/>
                      <a:pt x="54150" y="18797"/>
                    </a:cubicBezTo>
                    <a:cubicBezTo>
                      <a:pt x="54225" y="18797"/>
                      <a:pt x="54298" y="18794"/>
                      <a:pt x="54368" y="18787"/>
                    </a:cubicBezTo>
                    <a:cubicBezTo>
                      <a:pt x="54415" y="18787"/>
                      <a:pt x="54415" y="18716"/>
                      <a:pt x="54368" y="18716"/>
                    </a:cubicBezTo>
                    <a:cubicBezTo>
                      <a:pt x="54155" y="18669"/>
                      <a:pt x="53942" y="18645"/>
                      <a:pt x="53706" y="18622"/>
                    </a:cubicBezTo>
                    <a:cubicBezTo>
                      <a:pt x="53493" y="18574"/>
                      <a:pt x="53257" y="18574"/>
                      <a:pt x="53068" y="18551"/>
                    </a:cubicBezTo>
                    <a:cubicBezTo>
                      <a:pt x="52619" y="18527"/>
                      <a:pt x="52194" y="18456"/>
                      <a:pt x="51792" y="18409"/>
                    </a:cubicBezTo>
                    <a:cubicBezTo>
                      <a:pt x="50918" y="18362"/>
                      <a:pt x="50091" y="18173"/>
                      <a:pt x="49264" y="17913"/>
                    </a:cubicBezTo>
                    <a:cubicBezTo>
                      <a:pt x="49028" y="17818"/>
                      <a:pt x="48792" y="17771"/>
                      <a:pt x="48555" y="17653"/>
                    </a:cubicBezTo>
                    <a:cubicBezTo>
                      <a:pt x="48319" y="17558"/>
                      <a:pt x="48083" y="17440"/>
                      <a:pt x="47870" y="17299"/>
                    </a:cubicBezTo>
                    <a:close/>
                    <a:moveTo>
                      <a:pt x="40049" y="17299"/>
                    </a:moveTo>
                    <a:cubicBezTo>
                      <a:pt x="40546" y="17724"/>
                      <a:pt x="41113" y="18126"/>
                      <a:pt x="41727" y="18433"/>
                    </a:cubicBezTo>
                    <a:cubicBezTo>
                      <a:pt x="42318" y="18740"/>
                      <a:pt x="42956" y="18976"/>
                      <a:pt x="43617" y="19189"/>
                    </a:cubicBezTo>
                    <a:cubicBezTo>
                      <a:pt x="43972" y="19307"/>
                      <a:pt x="44350" y="19378"/>
                      <a:pt x="44704" y="19449"/>
                    </a:cubicBezTo>
                    <a:cubicBezTo>
                      <a:pt x="44775" y="19425"/>
                      <a:pt x="44799" y="19331"/>
                      <a:pt x="44728" y="19331"/>
                    </a:cubicBezTo>
                    <a:cubicBezTo>
                      <a:pt x="44090" y="19142"/>
                      <a:pt x="43428" y="19000"/>
                      <a:pt x="42814" y="18763"/>
                    </a:cubicBezTo>
                    <a:cubicBezTo>
                      <a:pt x="42200" y="18527"/>
                      <a:pt x="41585" y="18267"/>
                      <a:pt x="40995" y="17937"/>
                    </a:cubicBezTo>
                    <a:cubicBezTo>
                      <a:pt x="40664" y="17724"/>
                      <a:pt x="40333" y="17535"/>
                      <a:pt x="40049" y="17299"/>
                    </a:cubicBezTo>
                    <a:close/>
                    <a:moveTo>
                      <a:pt x="46380" y="17068"/>
                    </a:moveTo>
                    <a:lnTo>
                      <a:pt x="46380" y="17068"/>
                    </a:lnTo>
                    <a:cubicBezTo>
                      <a:pt x="46883" y="17444"/>
                      <a:pt x="47447" y="17736"/>
                      <a:pt x="48012" y="18007"/>
                    </a:cubicBezTo>
                    <a:cubicBezTo>
                      <a:pt x="48603" y="18291"/>
                      <a:pt x="49264" y="18527"/>
                      <a:pt x="49878" y="18716"/>
                    </a:cubicBezTo>
                    <a:cubicBezTo>
                      <a:pt x="50516" y="18905"/>
                      <a:pt x="51154" y="19071"/>
                      <a:pt x="51816" y="19212"/>
                    </a:cubicBezTo>
                    <a:cubicBezTo>
                      <a:pt x="52477" y="19331"/>
                      <a:pt x="53115" y="19449"/>
                      <a:pt x="53801" y="19496"/>
                    </a:cubicBezTo>
                    <a:cubicBezTo>
                      <a:pt x="54462" y="19567"/>
                      <a:pt x="55124" y="19614"/>
                      <a:pt x="55785" y="19661"/>
                    </a:cubicBezTo>
                    <a:lnTo>
                      <a:pt x="56022" y="19661"/>
                    </a:lnTo>
                    <a:cubicBezTo>
                      <a:pt x="56069" y="19661"/>
                      <a:pt x="56069" y="19543"/>
                      <a:pt x="56022" y="19543"/>
                    </a:cubicBezTo>
                    <a:cubicBezTo>
                      <a:pt x="55360" y="19472"/>
                      <a:pt x="54675" y="19449"/>
                      <a:pt x="54037" y="19378"/>
                    </a:cubicBezTo>
                    <a:cubicBezTo>
                      <a:pt x="53399" y="19331"/>
                      <a:pt x="52737" y="19236"/>
                      <a:pt x="52099" y="19118"/>
                    </a:cubicBezTo>
                    <a:cubicBezTo>
                      <a:pt x="51438" y="19000"/>
                      <a:pt x="50800" y="18858"/>
                      <a:pt x="50162" y="18669"/>
                    </a:cubicBezTo>
                    <a:cubicBezTo>
                      <a:pt x="49524" y="18504"/>
                      <a:pt x="48910" y="18267"/>
                      <a:pt x="48272" y="18031"/>
                    </a:cubicBezTo>
                    <a:cubicBezTo>
                      <a:pt x="47657" y="17771"/>
                      <a:pt x="47067" y="17464"/>
                      <a:pt x="46500" y="17133"/>
                    </a:cubicBezTo>
                    <a:cubicBezTo>
                      <a:pt x="46470" y="17119"/>
                      <a:pt x="46423" y="17095"/>
                      <a:pt x="46380" y="17068"/>
                    </a:cubicBezTo>
                    <a:close/>
                    <a:moveTo>
                      <a:pt x="45011" y="16755"/>
                    </a:moveTo>
                    <a:cubicBezTo>
                      <a:pt x="45011" y="16755"/>
                      <a:pt x="44964" y="16755"/>
                      <a:pt x="44964" y="16779"/>
                    </a:cubicBezTo>
                    <a:cubicBezTo>
                      <a:pt x="45531" y="17228"/>
                      <a:pt x="46145" y="17677"/>
                      <a:pt x="46783" y="18031"/>
                    </a:cubicBezTo>
                    <a:cubicBezTo>
                      <a:pt x="47398" y="18409"/>
                      <a:pt x="48035" y="18740"/>
                      <a:pt x="48721" y="19023"/>
                    </a:cubicBezTo>
                    <a:cubicBezTo>
                      <a:pt x="49382" y="19307"/>
                      <a:pt x="50020" y="19543"/>
                      <a:pt x="50705" y="19709"/>
                    </a:cubicBezTo>
                    <a:cubicBezTo>
                      <a:pt x="51343" y="19898"/>
                      <a:pt x="52005" y="20016"/>
                      <a:pt x="52690" y="20087"/>
                    </a:cubicBezTo>
                    <a:cubicBezTo>
                      <a:pt x="53177" y="20159"/>
                      <a:pt x="53692" y="20190"/>
                      <a:pt x="54214" y="20190"/>
                    </a:cubicBezTo>
                    <a:cubicBezTo>
                      <a:pt x="54375" y="20190"/>
                      <a:pt x="54537" y="20187"/>
                      <a:pt x="54698" y="20181"/>
                    </a:cubicBezTo>
                    <a:cubicBezTo>
                      <a:pt x="54769" y="20181"/>
                      <a:pt x="54864" y="20181"/>
                      <a:pt x="54958" y="20157"/>
                    </a:cubicBezTo>
                    <a:cubicBezTo>
                      <a:pt x="55006" y="20157"/>
                      <a:pt x="55006" y="20063"/>
                      <a:pt x="54958" y="20063"/>
                    </a:cubicBezTo>
                    <a:cubicBezTo>
                      <a:pt x="54273" y="20063"/>
                      <a:pt x="53635" y="20063"/>
                      <a:pt x="52950" y="20016"/>
                    </a:cubicBezTo>
                    <a:cubicBezTo>
                      <a:pt x="52288" y="19945"/>
                      <a:pt x="51627" y="19827"/>
                      <a:pt x="50965" y="19661"/>
                    </a:cubicBezTo>
                    <a:cubicBezTo>
                      <a:pt x="50327" y="19472"/>
                      <a:pt x="49642" y="19260"/>
                      <a:pt x="49028" y="19023"/>
                    </a:cubicBezTo>
                    <a:cubicBezTo>
                      <a:pt x="48343" y="18763"/>
                      <a:pt x="47681" y="18433"/>
                      <a:pt x="47043" y="18078"/>
                    </a:cubicBezTo>
                    <a:cubicBezTo>
                      <a:pt x="46382" y="17724"/>
                      <a:pt x="45791" y="17346"/>
                      <a:pt x="45200" y="16897"/>
                    </a:cubicBezTo>
                    <a:cubicBezTo>
                      <a:pt x="45153" y="16850"/>
                      <a:pt x="45058" y="16826"/>
                      <a:pt x="45011" y="16755"/>
                    </a:cubicBezTo>
                    <a:close/>
                    <a:moveTo>
                      <a:pt x="37474" y="15196"/>
                    </a:moveTo>
                    <a:cubicBezTo>
                      <a:pt x="37569" y="15338"/>
                      <a:pt x="37687" y="15479"/>
                      <a:pt x="37758" y="15621"/>
                    </a:cubicBezTo>
                    <a:cubicBezTo>
                      <a:pt x="37852" y="15786"/>
                      <a:pt x="37970" y="15928"/>
                      <a:pt x="38088" y="16046"/>
                    </a:cubicBezTo>
                    <a:cubicBezTo>
                      <a:pt x="38301" y="16306"/>
                      <a:pt x="38537" y="16566"/>
                      <a:pt x="38774" y="16850"/>
                    </a:cubicBezTo>
                    <a:cubicBezTo>
                      <a:pt x="39246" y="17346"/>
                      <a:pt x="39742" y="17842"/>
                      <a:pt x="40333" y="18267"/>
                    </a:cubicBezTo>
                    <a:cubicBezTo>
                      <a:pt x="40900" y="18669"/>
                      <a:pt x="41491" y="19000"/>
                      <a:pt x="42105" y="19260"/>
                    </a:cubicBezTo>
                    <a:cubicBezTo>
                      <a:pt x="42719" y="19520"/>
                      <a:pt x="43381" y="19732"/>
                      <a:pt x="44066" y="19921"/>
                    </a:cubicBezTo>
                    <a:cubicBezTo>
                      <a:pt x="44728" y="20087"/>
                      <a:pt x="45389" y="20205"/>
                      <a:pt x="46074" y="20323"/>
                    </a:cubicBezTo>
                    <a:cubicBezTo>
                      <a:pt x="46145" y="20323"/>
                      <a:pt x="46240" y="20347"/>
                      <a:pt x="46311" y="20347"/>
                    </a:cubicBezTo>
                    <a:cubicBezTo>
                      <a:pt x="46330" y="20354"/>
                      <a:pt x="46347" y="20358"/>
                      <a:pt x="46361" y="20358"/>
                    </a:cubicBezTo>
                    <a:cubicBezTo>
                      <a:pt x="46434" y="20358"/>
                      <a:pt x="46441" y="20272"/>
                      <a:pt x="46382" y="20252"/>
                    </a:cubicBezTo>
                    <a:cubicBezTo>
                      <a:pt x="46074" y="20157"/>
                      <a:pt x="45720" y="20134"/>
                      <a:pt x="45389" y="20039"/>
                    </a:cubicBezTo>
                    <a:cubicBezTo>
                      <a:pt x="45058" y="19968"/>
                      <a:pt x="44728" y="19898"/>
                      <a:pt x="44373" y="19827"/>
                    </a:cubicBezTo>
                    <a:cubicBezTo>
                      <a:pt x="43735" y="19685"/>
                      <a:pt x="43074" y="19472"/>
                      <a:pt x="42436" y="19236"/>
                    </a:cubicBezTo>
                    <a:cubicBezTo>
                      <a:pt x="41821" y="19000"/>
                      <a:pt x="41184" y="18669"/>
                      <a:pt x="40640" y="18315"/>
                    </a:cubicBezTo>
                    <a:cubicBezTo>
                      <a:pt x="40049" y="17937"/>
                      <a:pt x="39506" y="17464"/>
                      <a:pt x="39033" y="16968"/>
                    </a:cubicBezTo>
                    <a:cubicBezTo>
                      <a:pt x="38537" y="16448"/>
                      <a:pt x="38112" y="15928"/>
                      <a:pt x="37639" y="15385"/>
                    </a:cubicBezTo>
                    <a:cubicBezTo>
                      <a:pt x="37592" y="15338"/>
                      <a:pt x="37521" y="15243"/>
                      <a:pt x="37498" y="15196"/>
                    </a:cubicBezTo>
                    <a:close/>
                    <a:moveTo>
                      <a:pt x="36783" y="14122"/>
                    </a:moveTo>
                    <a:cubicBezTo>
                      <a:pt x="36776" y="14122"/>
                      <a:pt x="36765" y="14133"/>
                      <a:pt x="36765" y="14133"/>
                    </a:cubicBezTo>
                    <a:cubicBezTo>
                      <a:pt x="36883" y="14511"/>
                      <a:pt x="37049" y="14865"/>
                      <a:pt x="37238" y="15219"/>
                    </a:cubicBezTo>
                    <a:cubicBezTo>
                      <a:pt x="37403" y="15574"/>
                      <a:pt x="37616" y="15905"/>
                      <a:pt x="37852" y="16235"/>
                    </a:cubicBezTo>
                    <a:cubicBezTo>
                      <a:pt x="38301" y="16873"/>
                      <a:pt x="38821" y="17488"/>
                      <a:pt x="39411" y="18031"/>
                    </a:cubicBezTo>
                    <a:cubicBezTo>
                      <a:pt x="40002" y="18598"/>
                      <a:pt x="40664" y="19094"/>
                      <a:pt x="41373" y="19543"/>
                    </a:cubicBezTo>
                    <a:cubicBezTo>
                      <a:pt x="42081" y="19968"/>
                      <a:pt x="42837" y="20394"/>
                      <a:pt x="43641" y="20677"/>
                    </a:cubicBezTo>
                    <a:cubicBezTo>
                      <a:pt x="44444" y="21008"/>
                      <a:pt x="45271" y="21268"/>
                      <a:pt x="46098" y="21457"/>
                    </a:cubicBezTo>
                    <a:cubicBezTo>
                      <a:pt x="46193" y="21481"/>
                      <a:pt x="46311" y="21481"/>
                      <a:pt x="46382" y="21504"/>
                    </a:cubicBezTo>
                    <a:cubicBezTo>
                      <a:pt x="46452" y="21504"/>
                      <a:pt x="46476" y="21433"/>
                      <a:pt x="46429" y="21386"/>
                    </a:cubicBezTo>
                    <a:cubicBezTo>
                      <a:pt x="45602" y="21197"/>
                      <a:pt x="44775" y="20961"/>
                      <a:pt x="43995" y="20654"/>
                    </a:cubicBezTo>
                    <a:cubicBezTo>
                      <a:pt x="43168" y="20417"/>
                      <a:pt x="42412" y="20063"/>
                      <a:pt x="41703" y="19614"/>
                    </a:cubicBezTo>
                    <a:cubicBezTo>
                      <a:pt x="40995" y="19212"/>
                      <a:pt x="40333" y="18716"/>
                      <a:pt x="39719" y="18173"/>
                    </a:cubicBezTo>
                    <a:cubicBezTo>
                      <a:pt x="39128" y="17653"/>
                      <a:pt x="38585" y="17062"/>
                      <a:pt x="38112" y="16424"/>
                    </a:cubicBezTo>
                    <a:cubicBezTo>
                      <a:pt x="37876" y="16117"/>
                      <a:pt x="37687" y="15786"/>
                      <a:pt x="37474" y="15432"/>
                    </a:cubicBezTo>
                    <a:cubicBezTo>
                      <a:pt x="37261" y="15101"/>
                      <a:pt x="37096" y="14747"/>
                      <a:pt x="36907" y="14392"/>
                    </a:cubicBezTo>
                    <a:cubicBezTo>
                      <a:pt x="36883" y="14298"/>
                      <a:pt x="36812" y="14227"/>
                      <a:pt x="36789" y="14133"/>
                    </a:cubicBezTo>
                    <a:cubicBezTo>
                      <a:pt x="36789" y="14125"/>
                      <a:pt x="36786" y="14122"/>
                      <a:pt x="36783" y="14122"/>
                    </a:cubicBezTo>
                    <a:close/>
                    <a:moveTo>
                      <a:pt x="36529" y="14605"/>
                    </a:moveTo>
                    <a:cubicBezTo>
                      <a:pt x="36694" y="15007"/>
                      <a:pt x="36860" y="15432"/>
                      <a:pt x="37096" y="15834"/>
                    </a:cubicBezTo>
                    <a:cubicBezTo>
                      <a:pt x="37285" y="16235"/>
                      <a:pt x="37569" y="16613"/>
                      <a:pt x="37805" y="16991"/>
                    </a:cubicBezTo>
                    <a:cubicBezTo>
                      <a:pt x="38325" y="17724"/>
                      <a:pt x="38915" y="18409"/>
                      <a:pt x="39600" y="19023"/>
                    </a:cubicBezTo>
                    <a:cubicBezTo>
                      <a:pt x="40286" y="19661"/>
                      <a:pt x="41018" y="20181"/>
                      <a:pt x="41845" y="20654"/>
                    </a:cubicBezTo>
                    <a:cubicBezTo>
                      <a:pt x="42648" y="21103"/>
                      <a:pt x="43499" y="21481"/>
                      <a:pt x="44373" y="21788"/>
                    </a:cubicBezTo>
                    <a:cubicBezTo>
                      <a:pt x="45271" y="22071"/>
                      <a:pt x="46193" y="22260"/>
                      <a:pt x="47090" y="22331"/>
                    </a:cubicBezTo>
                    <a:cubicBezTo>
                      <a:pt x="47209" y="22331"/>
                      <a:pt x="47327" y="22331"/>
                      <a:pt x="47445" y="22378"/>
                    </a:cubicBezTo>
                    <a:cubicBezTo>
                      <a:pt x="47516" y="22308"/>
                      <a:pt x="47516" y="22213"/>
                      <a:pt x="47445" y="22213"/>
                    </a:cubicBezTo>
                    <a:cubicBezTo>
                      <a:pt x="46547" y="22095"/>
                      <a:pt x="45625" y="21953"/>
                      <a:pt x="44775" y="21717"/>
                    </a:cubicBezTo>
                    <a:cubicBezTo>
                      <a:pt x="43877" y="21457"/>
                      <a:pt x="43026" y="21126"/>
                      <a:pt x="42223" y="20677"/>
                    </a:cubicBezTo>
                    <a:cubicBezTo>
                      <a:pt x="41420" y="20252"/>
                      <a:pt x="40664" y="19732"/>
                      <a:pt x="39979" y="19142"/>
                    </a:cubicBezTo>
                    <a:cubicBezTo>
                      <a:pt x="39293" y="18551"/>
                      <a:pt x="38655" y="17913"/>
                      <a:pt x="38112" y="17204"/>
                    </a:cubicBezTo>
                    <a:cubicBezTo>
                      <a:pt x="37852" y="16850"/>
                      <a:pt x="37592" y="16472"/>
                      <a:pt x="37356" y="16070"/>
                    </a:cubicBezTo>
                    <a:cubicBezTo>
                      <a:pt x="37238" y="15881"/>
                      <a:pt x="37120" y="15692"/>
                      <a:pt x="37025" y="15479"/>
                    </a:cubicBezTo>
                    <a:cubicBezTo>
                      <a:pt x="36907" y="15290"/>
                      <a:pt x="36812" y="15101"/>
                      <a:pt x="36694" y="14889"/>
                    </a:cubicBezTo>
                    <a:cubicBezTo>
                      <a:pt x="36647" y="14818"/>
                      <a:pt x="36623" y="14700"/>
                      <a:pt x="36553" y="14605"/>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1"/>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1"/>
              <p:cNvSpPr/>
              <p:nvPr/>
            </p:nvSpPr>
            <p:spPr>
              <a:xfrm>
                <a:off x="548825" y="3827375"/>
                <a:ext cx="321350" cy="392050"/>
              </a:xfrm>
              <a:custGeom>
                <a:avLst/>
                <a:gdLst/>
                <a:ahLst/>
                <a:cxnLst/>
                <a:rect l="l" t="t" r="r" b="b"/>
                <a:pathLst>
                  <a:path w="12854" h="15682" extrusionOk="0">
                    <a:moveTo>
                      <a:pt x="5057" y="0"/>
                    </a:moveTo>
                    <a:cubicBezTo>
                      <a:pt x="4629" y="0"/>
                      <a:pt x="4196" y="76"/>
                      <a:pt x="3780" y="226"/>
                    </a:cubicBezTo>
                    <a:cubicBezTo>
                      <a:pt x="2079" y="887"/>
                      <a:pt x="1040" y="2541"/>
                      <a:pt x="567" y="4195"/>
                    </a:cubicBezTo>
                    <a:cubicBezTo>
                      <a:pt x="0" y="6132"/>
                      <a:pt x="662" y="8093"/>
                      <a:pt x="1394" y="9913"/>
                    </a:cubicBezTo>
                    <a:cubicBezTo>
                      <a:pt x="2126" y="11661"/>
                      <a:pt x="3639" y="13528"/>
                      <a:pt x="3284" y="15489"/>
                    </a:cubicBezTo>
                    <a:cubicBezTo>
                      <a:pt x="3284" y="15595"/>
                      <a:pt x="3379" y="15681"/>
                      <a:pt x="3467" y="15681"/>
                    </a:cubicBezTo>
                    <a:cubicBezTo>
                      <a:pt x="3477" y="15681"/>
                      <a:pt x="3487" y="15680"/>
                      <a:pt x="3497" y="15678"/>
                    </a:cubicBezTo>
                    <a:cubicBezTo>
                      <a:pt x="3544" y="15678"/>
                      <a:pt x="3615" y="15654"/>
                      <a:pt x="3639" y="15583"/>
                    </a:cubicBezTo>
                    <a:cubicBezTo>
                      <a:pt x="4466" y="13717"/>
                      <a:pt x="6757" y="12961"/>
                      <a:pt x="8364" y="11850"/>
                    </a:cubicBezTo>
                    <a:cubicBezTo>
                      <a:pt x="10018" y="10716"/>
                      <a:pt x="11648" y="9393"/>
                      <a:pt x="12263" y="7455"/>
                    </a:cubicBezTo>
                    <a:cubicBezTo>
                      <a:pt x="12806" y="5849"/>
                      <a:pt x="12853" y="3911"/>
                      <a:pt x="11743" y="2446"/>
                    </a:cubicBezTo>
                    <a:cubicBezTo>
                      <a:pt x="11092" y="1596"/>
                      <a:pt x="10088" y="1075"/>
                      <a:pt x="9056" y="1075"/>
                    </a:cubicBezTo>
                    <a:cubicBezTo>
                      <a:pt x="8625" y="1075"/>
                      <a:pt x="8190" y="1165"/>
                      <a:pt x="7773" y="1360"/>
                    </a:cubicBezTo>
                    <a:cubicBezTo>
                      <a:pt x="7773" y="1383"/>
                      <a:pt x="7750" y="1383"/>
                      <a:pt x="7750" y="1383"/>
                    </a:cubicBezTo>
                    <a:cubicBezTo>
                      <a:pt x="7128" y="459"/>
                      <a:pt x="6111" y="0"/>
                      <a:pt x="50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1"/>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1"/>
              <p:cNvSpPr/>
              <p:nvPr/>
            </p:nvSpPr>
            <p:spPr>
              <a:xfrm>
                <a:off x="528150" y="3751025"/>
                <a:ext cx="427075" cy="202400"/>
              </a:xfrm>
              <a:custGeom>
                <a:avLst/>
                <a:gdLst/>
                <a:ahLst/>
                <a:cxnLst/>
                <a:rect l="l" t="t" r="r" b="b"/>
                <a:pathLst>
                  <a:path w="17083" h="8096" extrusionOk="0">
                    <a:moveTo>
                      <a:pt x="3521" y="0"/>
                    </a:moveTo>
                    <a:cubicBezTo>
                      <a:pt x="3307" y="0"/>
                      <a:pt x="3094" y="14"/>
                      <a:pt x="2883" y="43"/>
                    </a:cubicBezTo>
                    <a:cubicBezTo>
                      <a:pt x="1890" y="161"/>
                      <a:pt x="1016" y="775"/>
                      <a:pt x="567" y="1602"/>
                    </a:cubicBezTo>
                    <a:lnTo>
                      <a:pt x="473" y="1767"/>
                    </a:lnTo>
                    <a:cubicBezTo>
                      <a:pt x="142" y="2240"/>
                      <a:pt x="0" y="2807"/>
                      <a:pt x="189" y="3303"/>
                    </a:cubicBezTo>
                    <a:cubicBezTo>
                      <a:pt x="378" y="3757"/>
                      <a:pt x="930" y="4014"/>
                      <a:pt x="1446" y="4014"/>
                    </a:cubicBezTo>
                    <a:cubicBezTo>
                      <a:pt x="1575" y="4014"/>
                      <a:pt x="1701" y="3998"/>
                      <a:pt x="1819" y="3965"/>
                    </a:cubicBezTo>
                    <a:cubicBezTo>
                      <a:pt x="2174" y="3847"/>
                      <a:pt x="2410" y="3587"/>
                      <a:pt x="2646" y="3303"/>
                    </a:cubicBezTo>
                    <a:cubicBezTo>
                      <a:pt x="3119" y="2807"/>
                      <a:pt x="3639" y="2334"/>
                      <a:pt x="4324" y="2169"/>
                    </a:cubicBezTo>
                    <a:cubicBezTo>
                      <a:pt x="4614" y="2079"/>
                      <a:pt x="4928" y="2038"/>
                      <a:pt x="5253" y="2038"/>
                    </a:cubicBezTo>
                    <a:cubicBezTo>
                      <a:pt x="6382" y="2038"/>
                      <a:pt x="7630" y="2540"/>
                      <a:pt x="8364" y="3256"/>
                    </a:cubicBezTo>
                    <a:lnTo>
                      <a:pt x="8364" y="3280"/>
                    </a:lnTo>
                    <a:cubicBezTo>
                      <a:pt x="8394" y="3325"/>
                      <a:pt x="8434" y="3344"/>
                      <a:pt x="8473" y="3344"/>
                    </a:cubicBezTo>
                    <a:cubicBezTo>
                      <a:pt x="8558" y="3344"/>
                      <a:pt x="8640" y="3258"/>
                      <a:pt x="8624" y="3161"/>
                    </a:cubicBezTo>
                    <a:cubicBezTo>
                      <a:pt x="8624" y="3138"/>
                      <a:pt x="8624" y="3114"/>
                      <a:pt x="8600" y="3067"/>
                    </a:cubicBezTo>
                    <a:cubicBezTo>
                      <a:pt x="7701" y="1310"/>
                      <a:pt x="5596" y="0"/>
                      <a:pt x="3521" y="0"/>
                    </a:cubicBezTo>
                    <a:close/>
                    <a:moveTo>
                      <a:pt x="12356" y="2569"/>
                    </a:moveTo>
                    <a:cubicBezTo>
                      <a:pt x="11311" y="2569"/>
                      <a:pt x="10268" y="2818"/>
                      <a:pt x="9404" y="3303"/>
                    </a:cubicBezTo>
                    <a:cubicBezTo>
                      <a:pt x="9333" y="3350"/>
                      <a:pt x="9333" y="3350"/>
                      <a:pt x="9309" y="3374"/>
                    </a:cubicBezTo>
                    <a:cubicBezTo>
                      <a:pt x="9212" y="3472"/>
                      <a:pt x="9275" y="3634"/>
                      <a:pt x="9380" y="3634"/>
                    </a:cubicBezTo>
                    <a:cubicBezTo>
                      <a:pt x="9403" y="3634"/>
                      <a:pt x="9426" y="3627"/>
                      <a:pt x="9451" y="3610"/>
                    </a:cubicBezTo>
                    <a:cubicBezTo>
                      <a:pt x="9451" y="3587"/>
                      <a:pt x="9498" y="3587"/>
                      <a:pt x="9498" y="3587"/>
                    </a:cubicBezTo>
                    <a:cubicBezTo>
                      <a:pt x="9756" y="3526"/>
                      <a:pt x="10034" y="3497"/>
                      <a:pt x="10321" y="3497"/>
                    </a:cubicBezTo>
                    <a:cubicBezTo>
                      <a:pt x="11482" y="3497"/>
                      <a:pt x="12795" y="3977"/>
                      <a:pt x="13515" y="4792"/>
                    </a:cubicBezTo>
                    <a:cubicBezTo>
                      <a:pt x="13987" y="5311"/>
                      <a:pt x="14153" y="5973"/>
                      <a:pt x="14271" y="6658"/>
                    </a:cubicBezTo>
                    <a:cubicBezTo>
                      <a:pt x="14366" y="7013"/>
                      <a:pt x="14389" y="7320"/>
                      <a:pt x="14625" y="7627"/>
                    </a:cubicBezTo>
                    <a:cubicBezTo>
                      <a:pt x="14867" y="7914"/>
                      <a:pt x="15293" y="8095"/>
                      <a:pt x="15705" y="8095"/>
                    </a:cubicBezTo>
                    <a:cubicBezTo>
                      <a:pt x="15936" y="8095"/>
                      <a:pt x="16163" y="8038"/>
                      <a:pt x="16350" y="7910"/>
                    </a:cubicBezTo>
                    <a:cubicBezTo>
                      <a:pt x="16776" y="7603"/>
                      <a:pt x="16965" y="7036"/>
                      <a:pt x="16965" y="6469"/>
                    </a:cubicBezTo>
                    <a:cubicBezTo>
                      <a:pt x="16988" y="6422"/>
                      <a:pt x="16988" y="6351"/>
                      <a:pt x="16988" y="6304"/>
                    </a:cubicBezTo>
                    <a:cubicBezTo>
                      <a:pt x="17083" y="5359"/>
                      <a:pt x="16657" y="4366"/>
                      <a:pt x="15925" y="3752"/>
                    </a:cubicBezTo>
                    <a:cubicBezTo>
                      <a:pt x="14956" y="2954"/>
                      <a:pt x="13654" y="2569"/>
                      <a:pt x="12356" y="25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1"/>
              <p:cNvSpPr/>
              <p:nvPr/>
            </p:nvSpPr>
            <p:spPr>
              <a:xfrm>
                <a:off x="460200" y="3663625"/>
                <a:ext cx="590125" cy="272850"/>
              </a:xfrm>
              <a:custGeom>
                <a:avLst/>
                <a:gdLst/>
                <a:ahLst/>
                <a:cxnLst/>
                <a:rect l="l" t="t" r="r" b="b"/>
                <a:pathLst>
                  <a:path w="23605" h="10914" extrusionOk="0">
                    <a:moveTo>
                      <a:pt x="9971" y="109"/>
                    </a:moveTo>
                    <a:cubicBezTo>
                      <a:pt x="9910" y="109"/>
                      <a:pt x="9847" y="118"/>
                      <a:pt x="9783" y="136"/>
                    </a:cubicBezTo>
                    <a:cubicBezTo>
                      <a:pt x="8979" y="373"/>
                      <a:pt x="9806" y="1459"/>
                      <a:pt x="10043" y="1814"/>
                    </a:cubicBezTo>
                    <a:cubicBezTo>
                      <a:pt x="10373" y="2286"/>
                      <a:pt x="10728" y="2735"/>
                      <a:pt x="11035" y="3231"/>
                    </a:cubicBezTo>
                    <a:cubicBezTo>
                      <a:pt x="11295" y="3680"/>
                      <a:pt x="11437" y="4295"/>
                      <a:pt x="11815" y="4673"/>
                    </a:cubicBezTo>
                    <a:cubicBezTo>
                      <a:pt x="11850" y="4708"/>
                      <a:pt x="11891" y="4726"/>
                      <a:pt x="11930" y="4726"/>
                    </a:cubicBezTo>
                    <a:cubicBezTo>
                      <a:pt x="11968" y="4726"/>
                      <a:pt x="12004" y="4708"/>
                      <a:pt x="12027" y="4673"/>
                    </a:cubicBezTo>
                    <a:cubicBezTo>
                      <a:pt x="12027" y="4649"/>
                      <a:pt x="12051" y="4649"/>
                      <a:pt x="12051" y="4625"/>
                    </a:cubicBezTo>
                    <a:cubicBezTo>
                      <a:pt x="12027" y="3468"/>
                      <a:pt x="11791" y="2428"/>
                      <a:pt x="11342" y="1483"/>
                    </a:cubicBezTo>
                    <a:cubicBezTo>
                      <a:pt x="11126" y="1052"/>
                      <a:pt x="10616" y="109"/>
                      <a:pt x="9971" y="109"/>
                    </a:cubicBezTo>
                    <a:close/>
                    <a:moveTo>
                      <a:pt x="16447" y="1969"/>
                    </a:moveTo>
                    <a:cubicBezTo>
                      <a:pt x="15926" y="1969"/>
                      <a:pt x="15290" y="2316"/>
                      <a:pt x="14957" y="2499"/>
                    </a:cubicBezTo>
                    <a:cubicBezTo>
                      <a:pt x="14012" y="3042"/>
                      <a:pt x="13232" y="3798"/>
                      <a:pt x="12642" y="4673"/>
                    </a:cubicBezTo>
                    <a:cubicBezTo>
                      <a:pt x="12618" y="4696"/>
                      <a:pt x="12618" y="4744"/>
                      <a:pt x="12618" y="4744"/>
                    </a:cubicBezTo>
                    <a:lnTo>
                      <a:pt x="12618" y="4767"/>
                    </a:lnTo>
                    <a:lnTo>
                      <a:pt x="12618" y="4791"/>
                    </a:lnTo>
                    <a:cubicBezTo>
                      <a:pt x="12618" y="4865"/>
                      <a:pt x="12661" y="4924"/>
                      <a:pt x="12736" y="4924"/>
                    </a:cubicBezTo>
                    <a:cubicBezTo>
                      <a:pt x="12757" y="4924"/>
                      <a:pt x="12781" y="4919"/>
                      <a:pt x="12807" y="4909"/>
                    </a:cubicBezTo>
                    <a:cubicBezTo>
                      <a:pt x="13327" y="4838"/>
                      <a:pt x="13776" y="4389"/>
                      <a:pt x="14272" y="4153"/>
                    </a:cubicBezTo>
                    <a:cubicBezTo>
                      <a:pt x="14815" y="3893"/>
                      <a:pt x="15335" y="3704"/>
                      <a:pt x="15879" y="3468"/>
                    </a:cubicBezTo>
                    <a:cubicBezTo>
                      <a:pt x="16257" y="3326"/>
                      <a:pt x="17556" y="2830"/>
                      <a:pt x="17013" y="2192"/>
                    </a:cubicBezTo>
                    <a:cubicBezTo>
                      <a:pt x="16866" y="2031"/>
                      <a:pt x="16667" y="1969"/>
                      <a:pt x="16447" y="1969"/>
                    </a:cubicBezTo>
                    <a:close/>
                    <a:moveTo>
                      <a:pt x="4634" y="1"/>
                    </a:moveTo>
                    <a:cubicBezTo>
                      <a:pt x="4492" y="1"/>
                      <a:pt x="4350" y="7"/>
                      <a:pt x="4207" y="18"/>
                    </a:cubicBezTo>
                    <a:cubicBezTo>
                      <a:pt x="2813" y="136"/>
                      <a:pt x="1489" y="774"/>
                      <a:pt x="733" y="1956"/>
                    </a:cubicBezTo>
                    <a:cubicBezTo>
                      <a:pt x="119" y="2995"/>
                      <a:pt x="1" y="4436"/>
                      <a:pt x="1182" y="5145"/>
                    </a:cubicBezTo>
                    <a:cubicBezTo>
                      <a:pt x="1206" y="5192"/>
                      <a:pt x="1253" y="5192"/>
                      <a:pt x="1277" y="5192"/>
                    </a:cubicBezTo>
                    <a:cubicBezTo>
                      <a:pt x="1489" y="5311"/>
                      <a:pt x="1726" y="5334"/>
                      <a:pt x="2009" y="5358"/>
                    </a:cubicBezTo>
                    <a:cubicBezTo>
                      <a:pt x="2080" y="5358"/>
                      <a:pt x="2127" y="5311"/>
                      <a:pt x="2151" y="5263"/>
                    </a:cubicBezTo>
                    <a:cubicBezTo>
                      <a:pt x="2439" y="3559"/>
                      <a:pt x="4083" y="2854"/>
                      <a:pt x="5718" y="2854"/>
                    </a:cubicBezTo>
                    <a:cubicBezTo>
                      <a:pt x="5964" y="2854"/>
                      <a:pt x="6210" y="2870"/>
                      <a:pt x="6451" y="2901"/>
                    </a:cubicBezTo>
                    <a:cubicBezTo>
                      <a:pt x="8271" y="3137"/>
                      <a:pt x="9948" y="4058"/>
                      <a:pt x="11224" y="5358"/>
                    </a:cubicBezTo>
                    <a:cubicBezTo>
                      <a:pt x="11257" y="5391"/>
                      <a:pt x="11292" y="5403"/>
                      <a:pt x="11325" y="5403"/>
                    </a:cubicBezTo>
                    <a:cubicBezTo>
                      <a:pt x="11389" y="5403"/>
                      <a:pt x="11445" y="5357"/>
                      <a:pt x="11460" y="5311"/>
                    </a:cubicBezTo>
                    <a:cubicBezTo>
                      <a:pt x="11484" y="5263"/>
                      <a:pt x="11484" y="5216"/>
                      <a:pt x="11460" y="5192"/>
                    </a:cubicBezTo>
                    <a:cubicBezTo>
                      <a:pt x="10241" y="2618"/>
                      <a:pt x="7684" y="1"/>
                      <a:pt x="4634" y="1"/>
                    </a:cubicBezTo>
                    <a:close/>
                    <a:moveTo>
                      <a:pt x="18144" y="3903"/>
                    </a:moveTo>
                    <a:cubicBezTo>
                      <a:pt x="16255" y="3903"/>
                      <a:pt x="14282" y="4585"/>
                      <a:pt x="12783" y="5523"/>
                    </a:cubicBezTo>
                    <a:cubicBezTo>
                      <a:pt x="12760" y="5571"/>
                      <a:pt x="12736" y="5618"/>
                      <a:pt x="12736" y="5641"/>
                    </a:cubicBezTo>
                    <a:cubicBezTo>
                      <a:pt x="12736" y="5728"/>
                      <a:pt x="12775" y="5833"/>
                      <a:pt x="12872" y="5833"/>
                    </a:cubicBezTo>
                    <a:cubicBezTo>
                      <a:pt x="12881" y="5833"/>
                      <a:pt x="12891" y="5833"/>
                      <a:pt x="12901" y="5830"/>
                    </a:cubicBezTo>
                    <a:cubicBezTo>
                      <a:pt x="13581" y="5658"/>
                      <a:pt x="14285" y="5569"/>
                      <a:pt x="14990" y="5569"/>
                    </a:cubicBezTo>
                    <a:cubicBezTo>
                      <a:pt x="16122" y="5569"/>
                      <a:pt x="17254" y="5799"/>
                      <a:pt x="18289" y="6279"/>
                    </a:cubicBezTo>
                    <a:cubicBezTo>
                      <a:pt x="19966" y="7035"/>
                      <a:pt x="21384" y="8642"/>
                      <a:pt x="20557" y="10485"/>
                    </a:cubicBezTo>
                    <a:cubicBezTo>
                      <a:pt x="20533" y="10532"/>
                      <a:pt x="20557" y="10603"/>
                      <a:pt x="20628" y="10650"/>
                    </a:cubicBezTo>
                    <a:cubicBezTo>
                      <a:pt x="20864" y="10769"/>
                      <a:pt x="21100" y="10839"/>
                      <a:pt x="21336" y="10887"/>
                    </a:cubicBezTo>
                    <a:cubicBezTo>
                      <a:pt x="21360" y="10910"/>
                      <a:pt x="21384" y="10910"/>
                      <a:pt x="21431" y="10910"/>
                    </a:cubicBezTo>
                    <a:cubicBezTo>
                      <a:pt x="21467" y="10912"/>
                      <a:pt x="21502" y="10913"/>
                      <a:pt x="21537" y="10913"/>
                    </a:cubicBezTo>
                    <a:cubicBezTo>
                      <a:pt x="22838" y="10913"/>
                      <a:pt x="23511" y="9649"/>
                      <a:pt x="23534" y="8453"/>
                    </a:cubicBezTo>
                    <a:cubicBezTo>
                      <a:pt x="23605" y="7106"/>
                      <a:pt x="22849" y="5830"/>
                      <a:pt x="21738" y="5003"/>
                    </a:cubicBezTo>
                    <a:cubicBezTo>
                      <a:pt x="20699" y="4224"/>
                      <a:pt x="19442" y="3903"/>
                      <a:pt x="18144" y="39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1"/>
              <p:cNvSpPr/>
              <p:nvPr/>
            </p:nvSpPr>
            <p:spPr>
              <a:xfrm>
                <a:off x="474375" y="3672175"/>
                <a:ext cx="562950" cy="527525"/>
              </a:xfrm>
              <a:custGeom>
                <a:avLst/>
                <a:gdLst/>
                <a:ahLst/>
                <a:cxnLst/>
                <a:rect l="l" t="t" r="r" b="b"/>
                <a:pathLst>
                  <a:path w="22518" h="21101" extrusionOk="0">
                    <a:moveTo>
                      <a:pt x="6711" y="1377"/>
                    </a:moveTo>
                    <a:cubicBezTo>
                      <a:pt x="6711" y="1385"/>
                      <a:pt x="6714" y="1388"/>
                      <a:pt x="6716" y="1388"/>
                    </a:cubicBezTo>
                    <a:cubicBezTo>
                      <a:pt x="6722" y="1388"/>
                      <a:pt x="6727" y="1377"/>
                      <a:pt x="6711" y="1377"/>
                    </a:cubicBezTo>
                    <a:close/>
                    <a:moveTo>
                      <a:pt x="9428" y="69"/>
                    </a:moveTo>
                    <a:cubicBezTo>
                      <a:pt x="9400" y="69"/>
                      <a:pt x="9369" y="96"/>
                      <a:pt x="9405" y="149"/>
                    </a:cubicBezTo>
                    <a:cubicBezTo>
                      <a:pt x="9594" y="432"/>
                      <a:pt x="9830" y="763"/>
                      <a:pt x="10019" y="1094"/>
                    </a:cubicBezTo>
                    <a:cubicBezTo>
                      <a:pt x="10184" y="1425"/>
                      <a:pt x="10373" y="1732"/>
                      <a:pt x="10515" y="2086"/>
                    </a:cubicBezTo>
                    <a:lnTo>
                      <a:pt x="10539" y="2062"/>
                    </a:lnTo>
                    <a:cubicBezTo>
                      <a:pt x="10397" y="1708"/>
                      <a:pt x="10255" y="1354"/>
                      <a:pt x="10066" y="1023"/>
                    </a:cubicBezTo>
                    <a:cubicBezTo>
                      <a:pt x="9901" y="716"/>
                      <a:pt x="9688" y="385"/>
                      <a:pt x="9452" y="78"/>
                    </a:cubicBezTo>
                    <a:cubicBezTo>
                      <a:pt x="9446" y="72"/>
                      <a:pt x="9437" y="69"/>
                      <a:pt x="9428" y="69"/>
                    </a:cubicBezTo>
                    <a:close/>
                    <a:moveTo>
                      <a:pt x="8507" y="2842"/>
                    </a:moveTo>
                    <a:lnTo>
                      <a:pt x="8507" y="2842"/>
                    </a:lnTo>
                    <a:cubicBezTo>
                      <a:pt x="8495" y="2854"/>
                      <a:pt x="8495" y="2860"/>
                      <a:pt x="8498" y="2860"/>
                    </a:cubicBezTo>
                    <a:cubicBezTo>
                      <a:pt x="8501" y="2860"/>
                      <a:pt x="8507" y="2854"/>
                      <a:pt x="8507" y="2842"/>
                    </a:cubicBezTo>
                    <a:close/>
                    <a:moveTo>
                      <a:pt x="14042" y="3092"/>
                    </a:moveTo>
                    <a:cubicBezTo>
                      <a:pt x="14038" y="3092"/>
                      <a:pt x="14036" y="3094"/>
                      <a:pt x="14036" y="3102"/>
                    </a:cubicBezTo>
                    <a:cubicBezTo>
                      <a:pt x="14040" y="3099"/>
                      <a:pt x="14043" y="3096"/>
                      <a:pt x="14047" y="3093"/>
                    </a:cubicBezTo>
                    <a:lnTo>
                      <a:pt x="14047" y="3093"/>
                    </a:lnTo>
                    <a:cubicBezTo>
                      <a:pt x="14045" y="3092"/>
                      <a:pt x="14043" y="3092"/>
                      <a:pt x="14042" y="3092"/>
                    </a:cubicBezTo>
                    <a:close/>
                    <a:moveTo>
                      <a:pt x="16068" y="2015"/>
                    </a:moveTo>
                    <a:cubicBezTo>
                      <a:pt x="15713" y="2133"/>
                      <a:pt x="15359" y="2299"/>
                      <a:pt x="15004" y="2488"/>
                    </a:cubicBezTo>
                    <a:cubicBezTo>
                      <a:pt x="14678" y="2651"/>
                      <a:pt x="14351" y="2860"/>
                      <a:pt x="14047" y="3093"/>
                    </a:cubicBezTo>
                    <a:lnTo>
                      <a:pt x="14047" y="3093"/>
                    </a:lnTo>
                    <a:cubicBezTo>
                      <a:pt x="14053" y="3096"/>
                      <a:pt x="14059" y="3102"/>
                      <a:pt x="14059" y="3102"/>
                    </a:cubicBezTo>
                    <a:cubicBezTo>
                      <a:pt x="14390" y="2889"/>
                      <a:pt x="14721" y="2677"/>
                      <a:pt x="15028" y="2535"/>
                    </a:cubicBezTo>
                    <a:cubicBezTo>
                      <a:pt x="15382" y="2370"/>
                      <a:pt x="15737" y="2251"/>
                      <a:pt x="16091" y="2086"/>
                    </a:cubicBezTo>
                    <a:cubicBezTo>
                      <a:pt x="16162" y="2062"/>
                      <a:pt x="16115" y="2015"/>
                      <a:pt x="16068" y="2015"/>
                    </a:cubicBezTo>
                    <a:close/>
                    <a:moveTo>
                      <a:pt x="3986" y="686"/>
                    </a:moveTo>
                    <a:cubicBezTo>
                      <a:pt x="3838" y="686"/>
                      <a:pt x="3690" y="695"/>
                      <a:pt x="3545" y="716"/>
                    </a:cubicBezTo>
                    <a:cubicBezTo>
                      <a:pt x="3096" y="763"/>
                      <a:pt x="2671" y="881"/>
                      <a:pt x="2246" y="1094"/>
                    </a:cubicBezTo>
                    <a:cubicBezTo>
                      <a:pt x="1844" y="1306"/>
                      <a:pt x="1442" y="1566"/>
                      <a:pt x="1135" y="1921"/>
                    </a:cubicBezTo>
                    <a:cubicBezTo>
                      <a:pt x="804" y="2275"/>
                      <a:pt x="544" y="2653"/>
                      <a:pt x="379" y="3102"/>
                    </a:cubicBezTo>
                    <a:cubicBezTo>
                      <a:pt x="363" y="3135"/>
                      <a:pt x="415" y="3179"/>
                      <a:pt x="456" y="3179"/>
                    </a:cubicBezTo>
                    <a:cubicBezTo>
                      <a:pt x="474" y="3179"/>
                      <a:pt x="490" y="3171"/>
                      <a:pt x="497" y="3149"/>
                    </a:cubicBezTo>
                    <a:cubicBezTo>
                      <a:pt x="615" y="2913"/>
                      <a:pt x="733" y="2724"/>
                      <a:pt x="899" y="2488"/>
                    </a:cubicBezTo>
                    <a:cubicBezTo>
                      <a:pt x="1041" y="2275"/>
                      <a:pt x="1206" y="2062"/>
                      <a:pt x="1395" y="1897"/>
                    </a:cubicBezTo>
                    <a:cubicBezTo>
                      <a:pt x="2009" y="1259"/>
                      <a:pt x="2907" y="905"/>
                      <a:pt x="3781" y="857"/>
                    </a:cubicBezTo>
                    <a:cubicBezTo>
                      <a:pt x="3887" y="847"/>
                      <a:pt x="3992" y="843"/>
                      <a:pt x="4097" y="843"/>
                    </a:cubicBezTo>
                    <a:cubicBezTo>
                      <a:pt x="4482" y="843"/>
                      <a:pt x="4861" y="906"/>
                      <a:pt x="5270" y="999"/>
                    </a:cubicBezTo>
                    <a:cubicBezTo>
                      <a:pt x="5506" y="1070"/>
                      <a:pt x="5766" y="1117"/>
                      <a:pt x="6002" y="1188"/>
                    </a:cubicBezTo>
                    <a:cubicBezTo>
                      <a:pt x="6239" y="1259"/>
                      <a:pt x="6475" y="1330"/>
                      <a:pt x="6711" y="1377"/>
                    </a:cubicBezTo>
                    <a:cubicBezTo>
                      <a:pt x="6451" y="1259"/>
                      <a:pt x="6168" y="1141"/>
                      <a:pt x="5884" y="1023"/>
                    </a:cubicBezTo>
                    <a:cubicBezTo>
                      <a:pt x="5624" y="952"/>
                      <a:pt x="5341" y="857"/>
                      <a:pt x="5057" y="787"/>
                    </a:cubicBezTo>
                    <a:cubicBezTo>
                      <a:pt x="4706" y="736"/>
                      <a:pt x="4344" y="686"/>
                      <a:pt x="3986" y="686"/>
                    </a:cubicBezTo>
                    <a:close/>
                    <a:moveTo>
                      <a:pt x="9204" y="295"/>
                    </a:moveTo>
                    <a:cubicBezTo>
                      <a:pt x="9164" y="295"/>
                      <a:pt x="9117" y="334"/>
                      <a:pt x="9168" y="385"/>
                    </a:cubicBezTo>
                    <a:cubicBezTo>
                      <a:pt x="9310" y="621"/>
                      <a:pt x="9476" y="857"/>
                      <a:pt x="9665" y="1094"/>
                    </a:cubicBezTo>
                    <a:cubicBezTo>
                      <a:pt x="10184" y="1944"/>
                      <a:pt x="10657" y="2866"/>
                      <a:pt x="11082" y="3740"/>
                    </a:cubicBezTo>
                    <a:cubicBezTo>
                      <a:pt x="10988" y="3480"/>
                      <a:pt x="10893" y="3220"/>
                      <a:pt x="10775" y="2960"/>
                    </a:cubicBezTo>
                    <a:cubicBezTo>
                      <a:pt x="10586" y="2488"/>
                      <a:pt x="10350" y="2039"/>
                      <a:pt x="10114" y="1590"/>
                    </a:cubicBezTo>
                    <a:cubicBezTo>
                      <a:pt x="9830" y="1141"/>
                      <a:pt x="9570" y="739"/>
                      <a:pt x="9239" y="314"/>
                    </a:cubicBezTo>
                    <a:cubicBezTo>
                      <a:pt x="9233" y="301"/>
                      <a:pt x="9219" y="295"/>
                      <a:pt x="9204" y="295"/>
                    </a:cubicBezTo>
                    <a:close/>
                    <a:moveTo>
                      <a:pt x="11082" y="3740"/>
                    </a:moveTo>
                    <a:cubicBezTo>
                      <a:pt x="11070" y="3752"/>
                      <a:pt x="11070" y="3758"/>
                      <a:pt x="11073" y="3758"/>
                    </a:cubicBezTo>
                    <a:cubicBezTo>
                      <a:pt x="11076" y="3758"/>
                      <a:pt x="11082" y="3752"/>
                      <a:pt x="11082" y="3740"/>
                    </a:cubicBezTo>
                    <a:close/>
                    <a:moveTo>
                      <a:pt x="4122" y="216"/>
                    </a:moveTo>
                    <a:cubicBezTo>
                      <a:pt x="3764" y="216"/>
                      <a:pt x="3411" y="248"/>
                      <a:pt x="3073" y="314"/>
                    </a:cubicBezTo>
                    <a:cubicBezTo>
                      <a:pt x="2269" y="479"/>
                      <a:pt x="1513" y="857"/>
                      <a:pt x="946" y="1425"/>
                    </a:cubicBezTo>
                    <a:cubicBezTo>
                      <a:pt x="639" y="1708"/>
                      <a:pt x="426" y="2039"/>
                      <a:pt x="261" y="2417"/>
                    </a:cubicBezTo>
                    <a:cubicBezTo>
                      <a:pt x="119" y="2771"/>
                      <a:pt x="1" y="3197"/>
                      <a:pt x="48" y="3598"/>
                    </a:cubicBezTo>
                    <a:cubicBezTo>
                      <a:pt x="69" y="3640"/>
                      <a:pt x="103" y="3658"/>
                      <a:pt x="135" y="3658"/>
                    </a:cubicBezTo>
                    <a:cubicBezTo>
                      <a:pt x="176" y="3658"/>
                      <a:pt x="214" y="3628"/>
                      <a:pt x="214" y="3575"/>
                    </a:cubicBezTo>
                    <a:cubicBezTo>
                      <a:pt x="214" y="3480"/>
                      <a:pt x="237" y="3386"/>
                      <a:pt x="237" y="3267"/>
                    </a:cubicBezTo>
                    <a:cubicBezTo>
                      <a:pt x="332" y="2511"/>
                      <a:pt x="733" y="1803"/>
                      <a:pt x="1348" y="1330"/>
                    </a:cubicBezTo>
                    <a:cubicBezTo>
                      <a:pt x="1938" y="857"/>
                      <a:pt x="2694" y="550"/>
                      <a:pt x="3451" y="479"/>
                    </a:cubicBezTo>
                    <a:cubicBezTo>
                      <a:pt x="3684" y="449"/>
                      <a:pt x="3919" y="434"/>
                      <a:pt x="4154" y="434"/>
                    </a:cubicBezTo>
                    <a:cubicBezTo>
                      <a:pt x="4820" y="434"/>
                      <a:pt x="5479" y="553"/>
                      <a:pt x="6073" y="763"/>
                    </a:cubicBezTo>
                    <a:cubicBezTo>
                      <a:pt x="6900" y="1070"/>
                      <a:pt x="7656" y="1590"/>
                      <a:pt x="8294" y="2157"/>
                    </a:cubicBezTo>
                    <a:cubicBezTo>
                      <a:pt x="8625" y="2441"/>
                      <a:pt x="8956" y="2771"/>
                      <a:pt x="9239" y="3102"/>
                    </a:cubicBezTo>
                    <a:cubicBezTo>
                      <a:pt x="9516" y="3448"/>
                      <a:pt x="9815" y="3748"/>
                      <a:pt x="10114" y="4070"/>
                    </a:cubicBezTo>
                    <a:lnTo>
                      <a:pt x="10114" y="4070"/>
                    </a:lnTo>
                    <a:cubicBezTo>
                      <a:pt x="10055" y="4002"/>
                      <a:pt x="10011" y="3916"/>
                      <a:pt x="9948" y="3811"/>
                    </a:cubicBezTo>
                    <a:cubicBezTo>
                      <a:pt x="9452" y="3078"/>
                      <a:pt x="8838" y="2370"/>
                      <a:pt x="8129" y="1779"/>
                    </a:cubicBezTo>
                    <a:cubicBezTo>
                      <a:pt x="7420" y="1188"/>
                      <a:pt x="6617" y="716"/>
                      <a:pt x="5742" y="432"/>
                    </a:cubicBezTo>
                    <a:cubicBezTo>
                      <a:pt x="5216" y="290"/>
                      <a:pt x="4664" y="216"/>
                      <a:pt x="4122" y="216"/>
                    </a:cubicBezTo>
                    <a:close/>
                    <a:moveTo>
                      <a:pt x="10114" y="4070"/>
                    </a:moveTo>
                    <a:cubicBezTo>
                      <a:pt x="10121" y="4078"/>
                      <a:pt x="10129" y="4086"/>
                      <a:pt x="10137" y="4094"/>
                    </a:cubicBezTo>
                    <a:cubicBezTo>
                      <a:pt x="10129" y="4086"/>
                      <a:pt x="10122" y="4078"/>
                      <a:pt x="10114" y="4070"/>
                    </a:cubicBezTo>
                    <a:close/>
                    <a:moveTo>
                      <a:pt x="9860" y="1"/>
                    </a:moveTo>
                    <a:cubicBezTo>
                      <a:pt x="9819" y="1"/>
                      <a:pt x="9766" y="45"/>
                      <a:pt x="9783" y="78"/>
                    </a:cubicBezTo>
                    <a:cubicBezTo>
                      <a:pt x="9948" y="361"/>
                      <a:pt x="10114" y="645"/>
                      <a:pt x="10255" y="905"/>
                    </a:cubicBezTo>
                    <a:cubicBezTo>
                      <a:pt x="10515" y="1425"/>
                      <a:pt x="10728" y="1944"/>
                      <a:pt x="10893" y="2488"/>
                    </a:cubicBezTo>
                    <a:cubicBezTo>
                      <a:pt x="10988" y="2748"/>
                      <a:pt x="11059" y="3008"/>
                      <a:pt x="11106" y="3267"/>
                    </a:cubicBezTo>
                    <a:cubicBezTo>
                      <a:pt x="11129" y="3386"/>
                      <a:pt x="11177" y="3551"/>
                      <a:pt x="11200" y="3669"/>
                    </a:cubicBezTo>
                    <a:cubicBezTo>
                      <a:pt x="11224" y="3835"/>
                      <a:pt x="11248" y="3976"/>
                      <a:pt x="11295" y="4142"/>
                    </a:cubicBezTo>
                    <a:cubicBezTo>
                      <a:pt x="11248" y="3811"/>
                      <a:pt x="11224" y="3480"/>
                      <a:pt x="11200" y="3197"/>
                    </a:cubicBezTo>
                    <a:cubicBezTo>
                      <a:pt x="11106" y="2630"/>
                      <a:pt x="10940" y="2086"/>
                      <a:pt x="10728" y="1566"/>
                    </a:cubicBezTo>
                    <a:cubicBezTo>
                      <a:pt x="10515" y="1023"/>
                      <a:pt x="10255" y="503"/>
                      <a:pt x="9901" y="31"/>
                    </a:cubicBezTo>
                    <a:cubicBezTo>
                      <a:pt x="9894" y="9"/>
                      <a:pt x="9878" y="1"/>
                      <a:pt x="9860" y="1"/>
                    </a:cubicBezTo>
                    <a:close/>
                    <a:moveTo>
                      <a:pt x="16091" y="2299"/>
                    </a:moveTo>
                    <a:cubicBezTo>
                      <a:pt x="15595" y="2441"/>
                      <a:pt x="15146" y="2677"/>
                      <a:pt x="14674" y="2913"/>
                    </a:cubicBezTo>
                    <a:cubicBezTo>
                      <a:pt x="14201" y="3149"/>
                      <a:pt x="13776" y="3386"/>
                      <a:pt x="13350" y="3693"/>
                    </a:cubicBezTo>
                    <a:cubicBezTo>
                      <a:pt x="13114" y="3858"/>
                      <a:pt x="12878" y="4047"/>
                      <a:pt x="12665" y="4213"/>
                    </a:cubicBezTo>
                    <a:cubicBezTo>
                      <a:pt x="13539" y="3669"/>
                      <a:pt x="14414" y="3149"/>
                      <a:pt x="15335" y="2748"/>
                    </a:cubicBezTo>
                    <a:cubicBezTo>
                      <a:pt x="15595" y="2630"/>
                      <a:pt x="15855" y="2535"/>
                      <a:pt x="16138" y="2417"/>
                    </a:cubicBezTo>
                    <a:cubicBezTo>
                      <a:pt x="16186" y="2393"/>
                      <a:pt x="16162" y="2299"/>
                      <a:pt x="16091" y="2299"/>
                    </a:cubicBezTo>
                    <a:close/>
                    <a:moveTo>
                      <a:pt x="4446" y="1210"/>
                    </a:moveTo>
                    <a:cubicBezTo>
                      <a:pt x="3974" y="1210"/>
                      <a:pt x="3498" y="1298"/>
                      <a:pt x="3049" y="1495"/>
                    </a:cubicBezTo>
                    <a:cubicBezTo>
                      <a:pt x="2505" y="1732"/>
                      <a:pt x="2009" y="2157"/>
                      <a:pt x="1631" y="2559"/>
                    </a:cubicBezTo>
                    <a:cubicBezTo>
                      <a:pt x="1419" y="2795"/>
                      <a:pt x="1206" y="3031"/>
                      <a:pt x="1064" y="3291"/>
                    </a:cubicBezTo>
                    <a:cubicBezTo>
                      <a:pt x="922" y="3575"/>
                      <a:pt x="804" y="3858"/>
                      <a:pt x="852" y="4165"/>
                    </a:cubicBezTo>
                    <a:cubicBezTo>
                      <a:pt x="852" y="4201"/>
                      <a:pt x="893" y="4218"/>
                      <a:pt x="934" y="4218"/>
                    </a:cubicBezTo>
                    <a:cubicBezTo>
                      <a:pt x="976" y="4218"/>
                      <a:pt x="1017" y="4201"/>
                      <a:pt x="1017" y="4165"/>
                    </a:cubicBezTo>
                    <a:cubicBezTo>
                      <a:pt x="1041" y="4000"/>
                      <a:pt x="1064" y="3835"/>
                      <a:pt x="1111" y="3693"/>
                    </a:cubicBezTo>
                    <a:cubicBezTo>
                      <a:pt x="1182" y="3527"/>
                      <a:pt x="1230" y="3386"/>
                      <a:pt x="1324" y="3244"/>
                    </a:cubicBezTo>
                    <a:cubicBezTo>
                      <a:pt x="1513" y="2937"/>
                      <a:pt x="1702" y="2700"/>
                      <a:pt x="1962" y="2464"/>
                    </a:cubicBezTo>
                    <a:cubicBezTo>
                      <a:pt x="2364" y="2086"/>
                      <a:pt x="2836" y="1732"/>
                      <a:pt x="3380" y="1519"/>
                    </a:cubicBezTo>
                    <a:cubicBezTo>
                      <a:pt x="3742" y="1393"/>
                      <a:pt x="4146" y="1330"/>
                      <a:pt x="4558" y="1330"/>
                    </a:cubicBezTo>
                    <a:cubicBezTo>
                      <a:pt x="4763" y="1330"/>
                      <a:pt x="4971" y="1346"/>
                      <a:pt x="5175" y="1377"/>
                    </a:cubicBezTo>
                    <a:cubicBezTo>
                      <a:pt x="5790" y="1448"/>
                      <a:pt x="6357" y="1637"/>
                      <a:pt x="6924" y="1873"/>
                    </a:cubicBezTo>
                    <a:cubicBezTo>
                      <a:pt x="7467" y="2181"/>
                      <a:pt x="8011" y="2511"/>
                      <a:pt x="8507" y="2842"/>
                    </a:cubicBezTo>
                    <a:cubicBezTo>
                      <a:pt x="7987" y="2393"/>
                      <a:pt x="7396" y="1968"/>
                      <a:pt x="6735" y="1708"/>
                    </a:cubicBezTo>
                    <a:cubicBezTo>
                      <a:pt x="6144" y="1472"/>
                      <a:pt x="5553" y="1306"/>
                      <a:pt x="4892" y="1236"/>
                    </a:cubicBezTo>
                    <a:cubicBezTo>
                      <a:pt x="4744" y="1218"/>
                      <a:pt x="4595" y="1210"/>
                      <a:pt x="4446" y="1210"/>
                    </a:cubicBezTo>
                    <a:close/>
                    <a:moveTo>
                      <a:pt x="4848" y="1982"/>
                    </a:moveTo>
                    <a:cubicBezTo>
                      <a:pt x="4116" y="1982"/>
                      <a:pt x="3391" y="2114"/>
                      <a:pt x="2718" y="2441"/>
                    </a:cubicBezTo>
                    <a:cubicBezTo>
                      <a:pt x="2364" y="2630"/>
                      <a:pt x="2033" y="2866"/>
                      <a:pt x="1749" y="3149"/>
                    </a:cubicBezTo>
                    <a:cubicBezTo>
                      <a:pt x="1442" y="3456"/>
                      <a:pt x="1182" y="3835"/>
                      <a:pt x="1135" y="4213"/>
                    </a:cubicBezTo>
                    <a:cubicBezTo>
                      <a:pt x="1106" y="4270"/>
                      <a:pt x="1156" y="4301"/>
                      <a:pt x="1204" y="4301"/>
                    </a:cubicBezTo>
                    <a:cubicBezTo>
                      <a:pt x="1236" y="4301"/>
                      <a:pt x="1268" y="4288"/>
                      <a:pt x="1277" y="4260"/>
                    </a:cubicBezTo>
                    <a:cubicBezTo>
                      <a:pt x="1419" y="3811"/>
                      <a:pt x="1679" y="3456"/>
                      <a:pt x="2009" y="3126"/>
                    </a:cubicBezTo>
                    <a:cubicBezTo>
                      <a:pt x="2600" y="2582"/>
                      <a:pt x="3332" y="2275"/>
                      <a:pt x="4136" y="2157"/>
                    </a:cubicBezTo>
                    <a:cubicBezTo>
                      <a:pt x="4390" y="2122"/>
                      <a:pt x="4649" y="2107"/>
                      <a:pt x="4910" y="2107"/>
                    </a:cubicBezTo>
                    <a:cubicBezTo>
                      <a:pt x="5519" y="2107"/>
                      <a:pt x="6139" y="2185"/>
                      <a:pt x="6735" y="2251"/>
                    </a:cubicBezTo>
                    <a:cubicBezTo>
                      <a:pt x="6765" y="2271"/>
                      <a:pt x="6782" y="2279"/>
                      <a:pt x="6788" y="2279"/>
                    </a:cubicBezTo>
                    <a:cubicBezTo>
                      <a:pt x="6797" y="2279"/>
                      <a:pt x="6786" y="2265"/>
                      <a:pt x="6758" y="2251"/>
                    </a:cubicBezTo>
                    <a:cubicBezTo>
                      <a:pt x="6262" y="2133"/>
                      <a:pt x="5742" y="2039"/>
                      <a:pt x="5199" y="1992"/>
                    </a:cubicBezTo>
                    <a:cubicBezTo>
                      <a:pt x="5082" y="1985"/>
                      <a:pt x="4965" y="1982"/>
                      <a:pt x="4848" y="1982"/>
                    </a:cubicBezTo>
                    <a:close/>
                    <a:moveTo>
                      <a:pt x="15737" y="1708"/>
                    </a:moveTo>
                    <a:cubicBezTo>
                      <a:pt x="15193" y="1921"/>
                      <a:pt x="14674" y="2204"/>
                      <a:pt x="14201" y="2559"/>
                    </a:cubicBezTo>
                    <a:cubicBezTo>
                      <a:pt x="13728" y="2889"/>
                      <a:pt x="13303" y="3267"/>
                      <a:pt x="12902" y="3693"/>
                    </a:cubicBezTo>
                    <a:cubicBezTo>
                      <a:pt x="12665" y="3929"/>
                      <a:pt x="12476" y="4165"/>
                      <a:pt x="12287" y="4425"/>
                    </a:cubicBezTo>
                    <a:cubicBezTo>
                      <a:pt x="12382" y="4307"/>
                      <a:pt x="12500" y="4189"/>
                      <a:pt x="12571" y="4094"/>
                    </a:cubicBezTo>
                    <a:cubicBezTo>
                      <a:pt x="12665" y="4024"/>
                      <a:pt x="12783" y="3929"/>
                      <a:pt x="12878" y="3811"/>
                    </a:cubicBezTo>
                    <a:cubicBezTo>
                      <a:pt x="13091" y="3598"/>
                      <a:pt x="13303" y="3433"/>
                      <a:pt x="13539" y="3244"/>
                    </a:cubicBezTo>
                    <a:cubicBezTo>
                      <a:pt x="13965" y="2889"/>
                      <a:pt x="14437" y="2559"/>
                      <a:pt x="14957" y="2275"/>
                    </a:cubicBezTo>
                    <a:cubicBezTo>
                      <a:pt x="15241" y="2133"/>
                      <a:pt x="15501" y="1968"/>
                      <a:pt x="15808" y="1826"/>
                    </a:cubicBezTo>
                    <a:cubicBezTo>
                      <a:pt x="15855" y="1803"/>
                      <a:pt x="15808" y="1708"/>
                      <a:pt x="15737" y="1708"/>
                    </a:cubicBezTo>
                    <a:close/>
                    <a:moveTo>
                      <a:pt x="17622" y="4533"/>
                    </a:moveTo>
                    <a:cubicBezTo>
                      <a:pt x="17617" y="4533"/>
                      <a:pt x="17611" y="4543"/>
                      <a:pt x="17627" y="4543"/>
                    </a:cubicBezTo>
                    <a:cubicBezTo>
                      <a:pt x="17627" y="4535"/>
                      <a:pt x="17624" y="4533"/>
                      <a:pt x="17622" y="4533"/>
                    </a:cubicBezTo>
                    <a:close/>
                    <a:moveTo>
                      <a:pt x="5984" y="3558"/>
                    </a:moveTo>
                    <a:cubicBezTo>
                      <a:pt x="5371" y="3558"/>
                      <a:pt x="4759" y="3684"/>
                      <a:pt x="4207" y="3929"/>
                    </a:cubicBezTo>
                    <a:cubicBezTo>
                      <a:pt x="3781" y="4094"/>
                      <a:pt x="3427" y="4354"/>
                      <a:pt x="3167" y="4685"/>
                    </a:cubicBezTo>
                    <a:cubicBezTo>
                      <a:pt x="2978" y="4898"/>
                      <a:pt x="2836" y="5110"/>
                      <a:pt x="2718" y="5323"/>
                    </a:cubicBezTo>
                    <a:cubicBezTo>
                      <a:pt x="2600" y="5559"/>
                      <a:pt x="2482" y="5748"/>
                      <a:pt x="2387" y="6032"/>
                    </a:cubicBezTo>
                    <a:cubicBezTo>
                      <a:pt x="2372" y="6078"/>
                      <a:pt x="2427" y="6125"/>
                      <a:pt x="2481" y="6125"/>
                    </a:cubicBezTo>
                    <a:cubicBezTo>
                      <a:pt x="2509" y="6125"/>
                      <a:pt x="2536" y="6112"/>
                      <a:pt x="2553" y="6079"/>
                    </a:cubicBezTo>
                    <a:cubicBezTo>
                      <a:pt x="2671" y="5843"/>
                      <a:pt x="2789" y="5583"/>
                      <a:pt x="2931" y="5347"/>
                    </a:cubicBezTo>
                    <a:cubicBezTo>
                      <a:pt x="3073" y="5110"/>
                      <a:pt x="3214" y="4898"/>
                      <a:pt x="3403" y="4685"/>
                    </a:cubicBezTo>
                    <a:cubicBezTo>
                      <a:pt x="3994" y="4094"/>
                      <a:pt x="4821" y="3764"/>
                      <a:pt x="5648" y="3693"/>
                    </a:cubicBezTo>
                    <a:cubicBezTo>
                      <a:pt x="5759" y="3687"/>
                      <a:pt x="5871" y="3685"/>
                      <a:pt x="5982" y="3685"/>
                    </a:cubicBezTo>
                    <a:cubicBezTo>
                      <a:pt x="6366" y="3685"/>
                      <a:pt x="6746" y="3719"/>
                      <a:pt x="7113" y="3811"/>
                    </a:cubicBezTo>
                    <a:cubicBezTo>
                      <a:pt x="7633" y="3953"/>
                      <a:pt x="8129" y="4094"/>
                      <a:pt x="8625" y="4283"/>
                    </a:cubicBezTo>
                    <a:cubicBezTo>
                      <a:pt x="8365" y="4142"/>
                      <a:pt x="8105" y="4024"/>
                      <a:pt x="7822" y="3905"/>
                    </a:cubicBezTo>
                    <a:cubicBezTo>
                      <a:pt x="7562" y="3787"/>
                      <a:pt x="7278" y="3716"/>
                      <a:pt x="6971" y="3669"/>
                    </a:cubicBezTo>
                    <a:cubicBezTo>
                      <a:pt x="6648" y="3595"/>
                      <a:pt x="6316" y="3558"/>
                      <a:pt x="5984" y="3558"/>
                    </a:cubicBezTo>
                    <a:close/>
                    <a:moveTo>
                      <a:pt x="6307" y="3909"/>
                    </a:moveTo>
                    <a:cubicBezTo>
                      <a:pt x="6169" y="3909"/>
                      <a:pt x="6038" y="3936"/>
                      <a:pt x="5908" y="3953"/>
                    </a:cubicBezTo>
                    <a:cubicBezTo>
                      <a:pt x="5223" y="4047"/>
                      <a:pt x="4608" y="4283"/>
                      <a:pt x="4089" y="4661"/>
                    </a:cubicBezTo>
                    <a:cubicBezTo>
                      <a:pt x="3805" y="4850"/>
                      <a:pt x="3569" y="5063"/>
                      <a:pt x="3380" y="5323"/>
                    </a:cubicBezTo>
                    <a:cubicBezTo>
                      <a:pt x="3285" y="5418"/>
                      <a:pt x="3167" y="5559"/>
                      <a:pt x="3073" y="5701"/>
                    </a:cubicBezTo>
                    <a:cubicBezTo>
                      <a:pt x="2978" y="5819"/>
                      <a:pt x="2907" y="5961"/>
                      <a:pt x="2836" y="6103"/>
                    </a:cubicBezTo>
                    <a:cubicBezTo>
                      <a:pt x="2821" y="6166"/>
                      <a:pt x="2868" y="6197"/>
                      <a:pt x="2908" y="6197"/>
                    </a:cubicBezTo>
                    <a:cubicBezTo>
                      <a:pt x="2928" y="6197"/>
                      <a:pt x="2947" y="6189"/>
                      <a:pt x="2954" y="6174"/>
                    </a:cubicBezTo>
                    <a:cubicBezTo>
                      <a:pt x="3073" y="6008"/>
                      <a:pt x="3143" y="5866"/>
                      <a:pt x="3214" y="5725"/>
                    </a:cubicBezTo>
                    <a:cubicBezTo>
                      <a:pt x="3309" y="5583"/>
                      <a:pt x="3427" y="5465"/>
                      <a:pt x="3545" y="5323"/>
                    </a:cubicBezTo>
                    <a:cubicBezTo>
                      <a:pt x="3970" y="4874"/>
                      <a:pt x="4467" y="4520"/>
                      <a:pt x="5034" y="4283"/>
                    </a:cubicBezTo>
                    <a:cubicBezTo>
                      <a:pt x="5341" y="4165"/>
                      <a:pt x="5672" y="4071"/>
                      <a:pt x="6002" y="4047"/>
                    </a:cubicBezTo>
                    <a:cubicBezTo>
                      <a:pt x="6279" y="4031"/>
                      <a:pt x="6523" y="4003"/>
                      <a:pt x="6763" y="4003"/>
                    </a:cubicBezTo>
                    <a:cubicBezTo>
                      <a:pt x="6872" y="4003"/>
                      <a:pt x="6979" y="4009"/>
                      <a:pt x="7089" y="4024"/>
                    </a:cubicBezTo>
                    <a:cubicBezTo>
                      <a:pt x="6924" y="3953"/>
                      <a:pt x="6711" y="3929"/>
                      <a:pt x="6499" y="3929"/>
                    </a:cubicBezTo>
                    <a:cubicBezTo>
                      <a:pt x="6433" y="3914"/>
                      <a:pt x="6369" y="3909"/>
                      <a:pt x="6307" y="3909"/>
                    </a:cubicBezTo>
                    <a:close/>
                    <a:moveTo>
                      <a:pt x="7201" y="4267"/>
                    </a:moveTo>
                    <a:cubicBezTo>
                      <a:pt x="6506" y="4267"/>
                      <a:pt x="5812" y="4418"/>
                      <a:pt x="5175" y="4709"/>
                    </a:cubicBezTo>
                    <a:cubicBezTo>
                      <a:pt x="4797" y="4898"/>
                      <a:pt x="4396" y="5134"/>
                      <a:pt x="4089" y="5394"/>
                    </a:cubicBezTo>
                    <a:cubicBezTo>
                      <a:pt x="3899" y="5559"/>
                      <a:pt x="3758" y="5701"/>
                      <a:pt x="3616" y="5843"/>
                    </a:cubicBezTo>
                    <a:cubicBezTo>
                      <a:pt x="3451" y="5985"/>
                      <a:pt x="3309" y="6174"/>
                      <a:pt x="3191" y="6339"/>
                    </a:cubicBezTo>
                    <a:cubicBezTo>
                      <a:pt x="3173" y="6392"/>
                      <a:pt x="3222" y="6459"/>
                      <a:pt x="3267" y="6459"/>
                    </a:cubicBezTo>
                    <a:cubicBezTo>
                      <a:pt x="3282" y="6459"/>
                      <a:pt x="3297" y="6451"/>
                      <a:pt x="3309" y="6434"/>
                    </a:cubicBezTo>
                    <a:cubicBezTo>
                      <a:pt x="3498" y="6292"/>
                      <a:pt x="3616" y="6079"/>
                      <a:pt x="3781" y="5914"/>
                    </a:cubicBezTo>
                    <a:cubicBezTo>
                      <a:pt x="3923" y="5725"/>
                      <a:pt x="4112" y="5583"/>
                      <a:pt x="4301" y="5418"/>
                    </a:cubicBezTo>
                    <a:cubicBezTo>
                      <a:pt x="4963" y="4898"/>
                      <a:pt x="5790" y="4543"/>
                      <a:pt x="6617" y="4425"/>
                    </a:cubicBezTo>
                    <a:cubicBezTo>
                      <a:pt x="6817" y="4398"/>
                      <a:pt x="7022" y="4385"/>
                      <a:pt x="7228" y="4385"/>
                    </a:cubicBezTo>
                    <a:cubicBezTo>
                      <a:pt x="7919" y="4385"/>
                      <a:pt x="8626" y="4536"/>
                      <a:pt x="9263" y="4827"/>
                    </a:cubicBezTo>
                    <a:cubicBezTo>
                      <a:pt x="9275" y="4839"/>
                      <a:pt x="9285" y="4843"/>
                      <a:pt x="9294" y="4843"/>
                    </a:cubicBezTo>
                    <a:cubicBezTo>
                      <a:pt x="9319" y="4843"/>
                      <a:pt x="9328" y="4803"/>
                      <a:pt x="9310" y="4803"/>
                    </a:cubicBezTo>
                    <a:cubicBezTo>
                      <a:pt x="8861" y="4543"/>
                      <a:pt x="8365" y="4354"/>
                      <a:pt x="7822" y="4307"/>
                    </a:cubicBezTo>
                    <a:cubicBezTo>
                      <a:pt x="7615" y="4280"/>
                      <a:pt x="7408" y="4267"/>
                      <a:pt x="7201" y="4267"/>
                    </a:cubicBezTo>
                    <a:close/>
                    <a:moveTo>
                      <a:pt x="7545" y="4723"/>
                    </a:moveTo>
                    <a:cubicBezTo>
                      <a:pt x="7401" y="4723"/>
                      <a:pt x="7257" y="4733"/>
                      <a:pt x="7113" y="4756"/>
                    </a:cubicBezTo>
                    <a:cubicBezTo>
                      <a:pt x="6688" y="4803"/>
                      <a:pt x="6262" y="4898"/>
                      <a:pt x="5861" y="5040"/>
                    </a:cubicBezTo>
                    <a:cubicBezTo>
                      <a:pt x="5459" y="5205"/>
                      <a:pt x="5104" y="5394"/>
                      <a:pt x="4797" y="5630"/>
                    </a:cubicBezTo>
                    <a:cubicBezTo>
                      <a:pt x="4632" y="5748"/>
                      <a:pt x="4490" y="5914"/>
                      <a:pt x="4348" y="6055"/>
                    </a:cubicBezTo>
                    <a:cubicBezTo>
                      <a:pt x="4207" y="6197"/>
                      <a:pt x="4089" y="6339"/>
                      <a:pt x="3970" y="6528"/>
                    </a:cubicBezTo>
                    <a:cubicBezTo>
                      <a:pt x="3934" y="6565"/>
                      <a:pt x="3983" y="6645"/>
                      <a:pt x="4040" y="6645"/>
                    </a:cubicBezTo>
                    <a:cubicBezTo>
                      <a:pt x="4056" y="6645"/>
                      <a:pt x="4073" y="6638"/>
                      <a:pt x="4089" y="6623"/>
                    </a:cubicBezTo>
                    <a:cubicBezTo>
                      <a:pt x="4230" y="6457"/>
                      <a:pt x="4348" y="6292"/>
                      <a:pt x="4490" y="6150"/>
                    </a:cubicBezTo>
                    <a:cubicBezTo>
                      <a:pt x="4632" y="5985"/>
                      <a:pt x="4821" y="5843"/>
                      <a:pt x="4963" y="5725"/>
                    </a:cubicBezTo>
                    <a:cubicBezTo>
                      <a:pt x="5624" y="5252"/>
                      <a:pt x="6404" y="4992"/>
                      <a:pt x="7207" y="4921"/>
                    </a:cubicBezTo>
                    <a:cubicBezTo>
                      <a:pt x="7308" y="4916"/>
                      <a:pt x="7407" y="4913"/>
                      <a:pt x="7504" y="4913"/>
                    </a:cubicBezTo>
                    <a:cubicBezTo>
                      <a:pt x="7839" y="4913"/>
                      <a:pt x="8159" y="4948"/>
                      <a:pt x="8507" y="5040"/>
                    </a:cubicBezTo>
                    <a:cubicBezTo>
                      <a:pt x="9003" y="5134"/>
                      <a:pt x="9428" y="5323"/>
                      <a:pt x="9806" y="5512"/>
                    </a:cubicBezTo>
                    <a:cubicBezTo>
                      <a:pt x="9405" y="5229"/>
                      <a:pt x="8956" y="4969"/>
                      <a:pt x="8460" y="4850"/>
                    </a:cubicBezTo>
                    <a:cubicBezTo>
                      <a:pt x="8155" y="4770"/>
                      <a:pt x="7850" y="4723"/>
                      <a:pt x="7545" y="4723"/>
                    </a:cubicBezTo>
                    <a:close/>
                    <a:moveTo>
                      <a:pt x="17627" y="4543"/>
                    </a:moveTo>
                    <a:cubicBezTo>
                      <a:pt x="17863" y="4614"/>
                      <a:pt x="18100" y="4661"/>
                      <a:pt x="18336" y="4756"/>
                    </a:cubicBezTo>
                    <a:cubicBezTo>
                      <a:pt x="18572" y="4803"/>
                      <a:pt x="18808" y="4898"/>
                      <a:pt x="19045" y="4992"/>
                    </a:cubicBezTo>
                    <a:cubicBezTo>
                      <a:pt x="19517" y="5134"/>
                      <a:pt x="19966" y="5370"/>
                      <a:pt x="20344" y="5630"/>
                    </a:cubicBezTo>
                    <a:cubicBezTo>
                      <a:pt x="21053" y="6174"/>
                      <a:pt x="21596" y="6930"/>
                      <a:pt x="21762" y="7757"/>
                    </a:cubicBezTo>
                    <a:cubicBezTo>
                      <a:pt x="21833" y="7993"/>
                      <a:pt x="21856" y="8276"/>
                      <a:pt x="21856" y="8536"/>
                    </a:cubicBezTo>
                    <a:cubicBezTo>
                      <a:pt x="21856" y="8796"/>
                      <a:pt x="21833" y="9033"/>
                      <a:pt x="21809" y="9292"/>
                    </a:cubicBezTo>
                    <a:cubicBezTo>
                      <a:pt x="21809" y="9338"/>
                      <a:pt x="21858" y="9364"/>
                      <a:pt x="21893" y="9364"/>
                    </a:cubicBezTo>
                    <a:cubicBezTo>
                      <a:pt x="21912" y="9364"/>
                      <a:pt x="21927" y="9356"/>
                      <a:pt x="21927" y="9340"/>
                    </a:cubicBezTo>
                    <a:cubicBezTo>
                      <a:pt x="22045" y="8891"/>
                      <a:pt x="22045" y="8418"/>
                      <a:pt x="21951" y="7946"/>
                    </a:cubicBezTo>
                    <a:cubicBezTo>
                      <a:pt x="21856" y="7497"/>
                      <a:pt x="21715" y="7048"/>
                      <a:pt x="21478" y="6670"/>
                    </a:cubicBezTo>
                    <a:cubicBezTo>
                      <a:pt x="21242" y="6292"/>
                      <a:pt x="20935" y="5937"/>
                      <a:pt x="20580" y="5677"/>
                    </a:cubicBezTo>
                    <a:cubicBezTo>
                      <a:pt x="20202" y="5347"/>
                      <a:pt x="19753" y="5134"/>
                      <a:pt x="19281" y="4969"/>
                    </a:cubicBezTo>
                    <a:cubicBezTo>
                      <a:pt x="19021" y="4874"/>
                      <a:pt x="18761" y="4780"/>
                      <a:pt x="18454" y="4732"/>
                    </a:cubicBezTo>
                    <a:cubicBezTo>
                      <a:pt x="18218" y="4614"/>
                      <a:pt x="17934" y="4567"/>
                      <a:pt x="17627" y="4543"/>
                    </a:cubicBezTo>
                    <a:close/>
                    <a:moveTo>
                      <a:pt x="14863" y="9836"/>
                    </a:moveTo>
                    <a:cubicBezTo>
                      <a:pt x="14863" y="9837"/>
                      <a:pt x="14864" y="9838"/>
                      <a:pt x="14864" y="9839"/>
                    </a:cubicBezTo>
                    <a:lnTo>
                      <a:pt x="14864" y="9839"/>
                    </a:lnTo>
                    <a:cubicBezTo>
                      <a:pt x="14867" y="9837"/>
                      <a:pt x="14867" y="9836"/>
                      <a:pt x="14863" y="9836"/>
                    </a:cubicBezTo>
                    <a:close/>
                    <a:moveTo>
                      <a:pt x="17103" y="5219"/>
                    </a:moveTo>
                    <a:cubicBezTo>
                      <a:pt x="17097" y="5219"/>
                      <a:pt x="17091" y="5235"/>
                      <a:pt x="17107" y="5252"/>
                    </a:cubicBezTo>
                    <a:cubicBezTo>
                      <a:pt x="17911" y="5607"/>
                      <a:pt x="18690" y="5985"/>
                      <a:pt x="19352" y="6552"/>
                    </a:cubicBezTo>
                    <a:cubicBezTo>
                      <a:pt x="19966" y="7048"/>
                      <a:pt x="20415" y="7733"/>
                      <a:pt x="20580" y="8513"/>
                    </a:cubicBezTo>
                    <a:cubicBezTo>
                      <a:pt x="20699" y="8938"/>
                      <a:pt x="20699" y="9387"/>
                      <a:pt x="20580" y="9836"/>
                    </a:cubicBezTo>
                    <a:cubicBezTo>
                      <a:pt x="20567" y="9889"/>
                      <a:pt x="20599" y="9920"/>
                      <a:pt x="20641" y="9920"/>
                    </a:cubicBezTo>
                    <a:cubicBezTo>
                      <a:pt x="20675" y="9920"/>
                      <a:pt x="20715" y="9901"/>
                      <a:pt x="20746" y="9859"/>
                    </a:cubicBezTo>
                    <a:cubicBezTo>
                      <a:pt x="20911" y="9481"/>
                      <a:pt x="20888" y="9033"/>
                      <a:pt x="20793" y="8631"/>
                    </a:cubicBezTo>
                    <a:cubicBezTo>
                      <a:pt x="20746" y="8229"/>
                      <a:pt x="20580" y="7851"/>
                      <a:pt x="20391" y="7520"/>
                    </a:cubicBezTo>
                    <a:cubicBezTo>
                      <a:pt x="19966" y="6788"/>
                      <a:pt x="19281" y="6268"/>
                      <a:pt x="18548" y="5843"/>
                    </a:cubicBezTo>
                    <a:cubicBezTo>
                      <a:pt x="18076" y="5583"/>
                      <a:pt x="17603" y="5394"/>
                      <a:pt x="17107" y="5229"/>
                    </a:cubicBezTo>
                    <a:cubicBezTo>
                      <a:pt x="17107" y="5222"/>
                      <a:pt x="17105" y="5219"/>
                      <a:pt x="17103" y="5219"/>
                    </a:cubicBezTo>
                    <a:close/>
                    <a:moveTo>
                      <a:pt x="17358" y="4066"/>
                    </a:moveTo>
                    <a:cubicBezTo>
                      <a:pt x="16987" y="4066"/>
                      <a:pt x="16618" y="4094"/>
                      <a:pt x="16257" y="4142"/>
                    </a:cubicBezTo>
                    <a:cubicBezTo>
                      <a:pt x="15335" y="4260"/>
                      <a:pt x="14414" y="4520"/>
                      <a:pt x="13563" y="4874"/>
                    </a:cubicBezTo>
                    <a:cubicBezTo>
                      <a:pt x="13445" y="4898"/>
                      <a:pt x="13350" y="4921"/>
                      <a:pt x="13232" y="5016"/>
                    </a:cubicBezTo>
                    <a:cubicBezTo>
                      <a:pt x="13681" y="4898"/>
                      <a:pt x="14130" y="4780"/>
                      <a:pt x="14532" y="4661"/>
                    </a:cubicBezTo>
                    <a:cubicBezTo>
                      <a:pt x="14981" y="4543"/>
                      <a:pt x="15382" y="4425"/>
                      <a:pt x="15831" y="4378"/>
                    </a:cubicBezTo>
                    <a:cubicBezTo>
                      <a:pt x="16295" y="4293"/>
                      <a:pt x="16753" y="4245"/>
                      <a:pt x="17210" y="4245"/>
                    </a:cubicBezTo>
                    <a:cubicBezTo>
                      <a:pt x="17639" y="4245"/>
                      <a:pt x="18067" y="4287"/>
                      <a:pt x="18501" y="4378"/>
                    </a:cubicBezTo>
                    <a:cubicBezTo>
                      <a:pt x="19352" y="4543"/>
                      <a:pt x="20179" y="4921"/>
                      <a:pt x="20864" y="5488"/>
                    </a:cubicBezTo>
                    <a:cubicBezTo>
                      <a:pt x="21455" y="5961"/>
                      <a:pt x="21927" y="6623"/>
                      <a:pt x="22116" y="7331"/>
                    </a:cubicBezTo>
                    <a:cubicBezTo>
                      <a:pt x="22353" y="8064"/>
                      <a:pt x="22329" y="8867"/>
                      <a:pt x="21974" y="9576"/>
                    </a:cubicBezTo>
                    <a:cubicBezTo>
                      <a:pt x="21927" y="9647"/>
                      <a:pt x="21880" y="9741"/>
                      <a:pt x="21856" y="9836"/>
                    </a:cubicBezTo>
                    <a:cubicBezTo>
                      <a:pt x="21838" y="9873"/>
                      <a:pt x="21891" y="9952"/>
                      <a:pt x="21938" y="9952"/>
                    </a:cubicBezTo>
                    <a:cubicBezTo>
                      <a:pt x="21951" y="9952"/>
                      <a:pt x="21964" y="9946"/>
                      <a:pt x="21974" y="9930"/>
                    </a:cubicBezTo>
                    <a:cubicBezTo>
                      <a:pt x="22234" y="9623"/>
                      <a:pt x="22400" y="9222"/>
                      <a:pt x="22447" y="8820"/>
                    </a:cubicBezTo>
                    <a:cubicBezTo>
                      <a:pt x="22518" y="8442"/>
                      <a:pt x="22518" y="8040"/>
                      <a:pt x="22447" y="7615"/>
                    </a:cubicBezTo>
                    <a:cubicBezTo>
                      <a:pt x="22305" y="6859"/>
                      <a:pt x="21856" y="6150"/>
                      <a:pt x="21289" y="5583"/>
                    </a:cubicBezTo>
                    <a:cubicBezTo>
                      <a:pt x="20651" y="4969"/>
                      <a:pt x="19848" y="4520"/>
                      <a:pt x="18997" y="4283"/>
                    </a:cubicBezTo>
                    <a:cubicBezTo>
                      <a:pt x="18461" y="4128"/>
                      <a:pt x="17908" y="4066"/>
                      <a:pt x="17358" y="4066"/>
                    </a:cubicBezTo>
                    <a:close/>
                    <a:moveTo>
                      <a:pt x="16457" y="4700"/>
                    </a:moveTo>
                    <a:cubicBezTo>
                      <a:pt x="16083" y="4700"/>
                      <a:pt x="15709" y="4730"/>
                      <a:pt x="15335" y="4780"/>
                    </a:cubicBezTo>
                    <a:cubicBezTo>
                      <a:pt x="15312" y="4780"/>
                      <a:pt x="15312" y="4803"/>
                      <a:pt x="15335" y="4803"/>
                    </a:cubicBezTo>
                    <a:cubicBezTo>
                      <a:pt x="15540" y="4795"/>
                      <a:pt x="15742" y="4790"/>
                      <a:pt x="15943" y="4790"/>
                    </a:cubicBezTo>
                    <a:cubicBezTo>
                      <a:pt x="16346" y="4790"/>
                      <a:pt x="16745" y="4811"/>
                      <a:pt x="17154" y="4874"/>
                    </a:cubicBezTo>
                    <a:cubicBezTo>
                      <a:pt x="17745" y="4945"/>
                      <a:pt x="18383" y="5110"/>
                      <a:pt x="18903" y="5370"/>
                    </a:cubicBezTo>
                    <a:cubicBezTo>
                      <a:pt x="19446" y="5630"/>
                      <a:pt x="19966" y="5961"/>
                      <a:pt x="20321" y="6434"/>
                    </a:cubicBezTo>
                    <a:cubicBezTo>
                      <a:pt x="20675" y="6882"/>
                      <a:pt x="20864" y="7426"/>
                      <a:pt x="20982" y="7969"/>
                    </a:cubicBezTo>
                    <a:cubicBezTo>
                      <a:pt x="21053" y="8300"/>
                      <a:pt x="21100" y="8607"/>
                      <a:pt x="21100" y="8938"/>
                    </a:cubicBezTo>
                    <a:cubicBezTo>
                      <a:pt x="21100" y="9103"/>
                      <a:pt x="21053" y="9269"/>
                      <a:pt x="21029" y="9411"/>
                    </a:cubicBezTo>
                    <a:cubicBezTo>
                      <a:pt x="21006" y="9576"/>
                      <a:pt x="20911" y="9718"/>
                      <a:pt x="20864" y="9859"/>
                    </a:cubicBezTo>
                    <a:cubicBezTo>
                      <a:pt x="20827" y="9914"/>
                      <a:pt x="20890" y="9969"/>
                      <a:pt x="20953" y="9969"/>
                    </a:cubicBezTo>
                    <a:cubicBezTo>
                      <a:pt x="20971" y="9969"/>
                      <a:pt x="20990" y="9965"/>
                      <a:pt x="21006" y="9954"/>
                    </a:cubicBezTo>
                    <a:cubicBezTo>
                      <a:pt x="21218" y="9718"/>
                      <a:pt x="21266" y="9411"/>
                      <a:pt x="21337" y="9127"/>
                    </a:cubicBezTo>
                    <a:cubicBezTo>
                      <a:pt x="21360" y="8820"/>
                      <a:pt x="21337" y="8513"/>
                      <a:pt x="21266" y="8206"/>
                    </a:cubicBezTo>
                    <a:cubicBezTo>
                      <a:pt x="21171" y="7639"/>
                      <a:pt x="20982" y="7048"/>
                      <a:pt x="20651" y="6552"/>
                    </a:cubicBezTo>
                    <a:cubicBezTo>
                      <a:pt x="20297" y="6055"/>
                      <a:pt x="19801" y="5630"/>
                      <a:pt x="19257" y="5347"/>
                    </a:cubicBezTo>
                    <a:cubicBezTo>
                      <a:pt x="18690" y="5040"/>
                      <a:pt x="18076" y="4874"/>
                      <a:pt x="17462" y="4780"/>
                    </a:cubicBezTo>
                    <a:cubicBezTo>
                      <a:pt x="17127" y="4724"/>
                      <a:pt x="16792" y="4700"/>
                      <a:pt x="16457" y="4700"/>
                    </a:cubicBezTo>
                    <a:close/>
                    <a:moveTo>
                      <a:pt x="13360" y="6340"/>
                    </a:moveTo>
                    <a:cubicBezTo>
                      <a:pt x="13151" y="6340"/>
                      <a:pt x="12942" y="6357"/>
                      <a:pt x="12736" y="6386"/>
                    </a:cubicBezTo>
                    <a:cubicBezTo>
                      <a:pt x="13161" y="6410"/>
                      <a:pt x="13610" y="6457"/>
                      <a:pt x="14036" y="6575"/>
                    </a:cubicBezTo>
                    <a:cubicBezTo>
                      <a:pt x="14437" y="6693"/>
                      <a:pt x="14839" y="6906"/>
                      <a:pt x="15193" y="7142"/>
                    </a:cubicBezTo>
                    <a:cubicBezTo>
                      <a:pt x="15808" y="7615"/>
                      <a:pt x="16375" y="8276"/>
                      <a:pt x="16635" y="9009"/>
                    </a:cubicBezTo>
                    <a:lnTo>
                      <a:pt x="16800" y="9623"/>
                    </a:lnTo>
                    <a:lnTo>
                      <a:pt x="16895" y="10238"/>
                    </a:lnTo>
                    <a:cubicBezTo>
                      <a:pt x="16905" y="10279"/>
                      <a:pt x="16933" y="10298"/>
                      <a:pt x="16962" y="10298"/>
                    </a:cubicBezTo>
                    <a:cubicBezTo>
                      <a:pt x="16999" y="10298"/>
                      <a:pt x="17036" y="10267"/>
                      <a:pt x="17036" y="10214"/>
                    </a:cubicBezTo>
                    <a:cubicBezTo>
                      <a:pt x="17084" y="10049"/>
                      <a:pt x="17013" y="9836"/>
                      <a:pt x="16989" y="9623"/>
                    </a:cubicBezTo>
                    <a:cubicBezTo>
                      <a:pt x="16965" y="9411"/>
                      <a:pt x="16895" y="9245"/>
                      <a:pt x="16847" y="9056"/>
                    </a:cubicBezTo>
                    <a:cubicBezTo>
                      <a:pt x="16729" y="8678"/>
                      <a:pt x="16540" y="8324"/>
                      <a:pt x="16280" y="7993"/>
                    </a:cubicBezTo>
                    <a:cubicBezTo>
                      <a:pt x="15997" y="7686"/>
                      <a:pt x="15713" y="7355"/>
                      <a:pt x="15382" y="7095"/>
                    </a:cubicBezTo>
                    <a:cubicBezTo>
                      <a:pt x="15028" y="6788"/>
                      <a:pt x="14650" y="6575"/>
                      <a:pt x="14225" y="6457"/>
                    </a:cubicBezTo>
                    <a:cubicBezTo>
                      <a:pt x="13948" y="6374"/>
                      <a:pt x="13655" y="6340"/>
                      <a:pt x="13360" y="6340"/>
                    </a:cubicBezTo>
                    <a:close/>
                    <a:moveTo>
                      <a:pt x="15831" y="6528"/>
                    </a:moveTo>
                    <a:lnTo>
                      <a:pt x="15831" y="6528"/>
                    </a:lnTo>
                    <a:cubicBezTo>
                      <a:pt x="16138" y="6670"/>
                      <a:pt x="16422" y="6882"/>
                      <a:pt x="16682" y="7095"/>
                    </a:cubicBezTo>
                    <a:cubicBezTo>
                      <a:pt x="16965" y="7284"/>
                      <a:pt x="17202" y="7520"/>
                      <a:pt x="17367" y="7780"/>
                    </a:cubicBezTo>
                    <a:cubicBezTo>
                      <a:pt x="17722" y="8300"/>
                      <a:pt x="17958" y="8867"/>
                      <a:pt x="18052" y="9458"/>
                    </a:cubicBezTo>
                    <a:cubicBezTo>
                      <a:pt x="18076" y="9623"/>
                      <a:pt x="18076" y="9765"/>
                      <a:pt x="18076" y="9954"/>
                    </a:cubicBezTo>
                    <a:cubicBezTo>
                      <a:pt x="18076" y="10119"/>
                      <a:pt x="18052" y="10308"/>
                      <a:pt x="18076" y="10450"/>
                    </a:cubicBezTo>
                    <a:cubicBezTo>
                      <a:pt x="18076" y="10480"/>
                      <a:pt x="18123" y="10510"/>
                      <a:pt x="18164" y="10510"/>
                    </a:cubicBezTo>
                    <a:cubicBezTo>
                      <a:pt x="18188" y="10510"/>
                      <a:pt x="18209" y="10500"/>
                      <a:pt x="18218" y="10474"/>
                    </a:cubicBezTo>
                    <a:cubicBezTo>
                      <a:pt x="18289" y="10332"/>
                      <a:pt x="18289" y="10143"/>
                      <a:pt x="18289" y="10001"/>
                    </a:cubicBezTo>
                    <a:cubicBezTo>
                      <a:pt x="18289" y="9859"/>
                      <a:pt x="18289" y="9670"/>
                      <a:pt x="18265" y="9529"/>
                    </a:cubicBezTo>
                    <a:cubicBezTo>
                      <a:pt x="18218" y="9198"/>
                      <a:pt x="18147" y="8914"/>
                      <a:pt x="18029" y="8607"/>
                    </a:cubicBezTo>
                    <a:cubicBezTo>
                      <a:pt x="17792" y="7993"/>
                      <a:pt x="17391" y="7473"/>
                      <a:pt x="16871" y="7048"/>
                    </a:cubicBezTo>
                    <a:cubicBezTo>
                      <a:pt x="16729" y="6930"/>
                      <a:pt x="16540" y="6812"/>
                      <a:pt x="16375" y="6717"/>
                    </a:cubicBezTo>
                    <a:cubicBezTo>
                      <a:pt x="16209" y="6646"/>
                      <a:pt x="16044" y="6552"/>
                      <a:pt x="15831" y="6528"/>
                    </a:cubicBezTo>
                    <a:close/>
                    <a:moveTo>
                      <a:pt x="13610" y="5985"/>
                    </a:moveTo>
                    <a:cubicBezTo>
                      <a:pt x="13492" y="6032"/>
                      <a:pt x="13492" y="6055"/>
                      <a:pt x="13563" y="6079"/>
                    </a:cubicBezTo>
                    <a:cubicBezTo>
                      <a:pt x="14485" y="6174"/>
                      <a:pt x="15335" y="6552"/>
                      <a:pt x="16044" y="7119"/>
                    </a:cubicBezTo>
                    <a:cubicBezTo>
                      <a:pt x="16682" y="7639"/>
                      <a:pt x="17154" y="8395"/>
                      <a:pt x="17438" y="9151"/>
                    </a:cubicBezTo>
                    <a:cubicBezTo>
                      <a:pt x="17485" y="9363"/>
                      <a:pt x="17556" y="9600"/>
                      <a:pt x="17603" y="9789"/>
                    </a:cubicBezTo>
                    <a:cubicBezTo>
                      <a:pt x="17627" y="10049"/>
                      <a:pt x="17674" y="10285"/>
                      <a:pt x="17722" y="10474"/>
                    </a:cubicBezTo>
                    <a:cubicBezTo>
                      <a:pt x="17733" y="10518"/>
                      <a:pt x="17759" y="10536"/>
                      <a:pt x="17786" y="10536"/>
                    </a:cubicBezTo>
                    <a:cubicBezTo>
                      <a:pt x="17818" y="10536"/>
                      <a:pt x="17851" y="10512"/>
                      <a:pt x="17863" y="10474"/>
                    </a:cubicBezTo>
                    <a:cubicBezTo>
                      <a:pt x="17911" y="10285"/>
                      <a:pt x="17840" y="10049"/>
                      <a:pt x="17816" y="9836"/>
                    </a:cubicBezTo>
                    <a:cubicBezTo>
                      <a:pt x="17792" y="9623"/>
                      <a:pt x="17722" y="9411"/>
                      <a:pt x="17674" y="9198"/>
                    </a:cubicBezTo>
                    <a:cubicBezTo>
                      <a:pt x="17556" y="8796"/>
                      <a:pt x="17367" y="8418"/>
                      <a:pt x="17131" y="8064"/>
                    </a:cubicBezTo>
                    <a:cubicBezTo>
                      <a:pt x="16658" y="7284"/>
                      <a:pt x="15949" y="6670"/>
                      <a:pt x="15123" y="6315"/>
                    </a:cubicBezTo>
                    <a:cubicBezTo>
                      <a:pt x="14650" y="6103"/>
                      <a:pt x="14154" y="5985"/>
                      <a:pt x="13610" y="5985"/>
                    </a:cubicBezTo>
                    <a:close/>
                    <a:moveTo>
                      <a:pt x="14414" y="5961"/>
                    </a:moveTo>
                    <a:cubicBezTo>
                      <a:pt x="14910" y="6055"/>
                      <a:pt x="15453" y="6174"/>
                      <a:pt x="15926" y="6339"/>
                    </a:cubicBezTo>
                    <a:cubicBezTo>
                      <a:pt x="16398" y="6528"/>
                      <a:pt x="16824" y="6741"/>
                      <a:pt x="17225" y="7024"/>
                    </a:cubicBezTo>
                    <a:cubicBezTo>
                      <a:pt x="17863" y="7520"/>
                      <a:pt x="18407" y="8229"/>
                      <a:pt x="18548" y="9033"/>
                    </a:cubicBezTo>
                    <a:cubicBezTo>
                      <a:pt x="18619" y="9292"/>
                      <a:pt x="18619" y="9576"/>
                      <a:pt x="18572" y="9836"/>
                    </a:cubicBezTo>
                    <a:cubicBezTo>
                      <a:pt x="18548" y="10096"/>
                      <a:pt x="18525" y="10403"/>
                      <a:pt x="18454" y="10663"/>
                    </a:cubicBezTo>
                    <a:cubicBezTo>
                      <a:pt x="18454" y="10716"/>
                      <a:pt x="18499" y="10747"/>
                      <a:pt x="18546" y="10747"/>
                    </a:cubicBezTo>
                    <a:cubicBezTo>
                      <a:pt x="18583" y="10747"/>
                      <a:pt x="18622" y="10728"/>
                      <a:pt x="18643" y="10686"/>
                    </a:cubicBezTo>
                    <a:cubicBezTo>
                      <a:pt x="18690" y="10450"/>
                      <a:pt x="18761" y="10190"/>
                      <a:pt x="18761" y="9954"/>
                    </a:cubicBezTo>
                    <a:cubicBezTo>
                      <a:pt x="18785" y="9694"/>
                      <a:pt x="18785" y="9458"/>
                      <a:pt x="18761" y="9174"/>
                    </a:cubicBezTo>
                    <a:cubicBezTo>
                      <a:pt x="18690" y="8773"/>
                      <a:pt x="18548" y="8347"/>
                      <a:pt x="18312" y="7969"/>
                    </a:cubicBezTo>
                    <a:cubicBezTo>
                      <a:pt x="17816" y="7166"/>
                      <a:pt x="17013" y="6623"/>
                      <a:pt x="16115" y="6292"/>
                    </a:cubicBezTo>
                    <a:cubicBezTo>
                      <a:pt x="15855" y="6197"/>
                      <a:pt x="15571" y="6103"/>
                      <a:pt x="15264" y="6055"/>
                    </a:cubicBezTo>
                    <a:cubicBezTo>
                      <a:pt x="15004" y="5985"/>
                      <a:pt x="14721" y="5961"/>
                      <a:pt x="14414" y="5961"/>
                    </a:cubicBezTo>
                    <a:close/>
                    <a:moveTo>
                      <a:pt x="6146" y="7372"/>
                    </a:moveTo>
                    <a:cubicBezTo>
                      <a:pt x="6138" y="7372"/>
                      <a:pt x="6129" y="7374"/>
                      <a:pt x="6120" y="7379"/>
                    </a:cubicBezTo>
                    <a:cubicBezTo>
                      <a:pt x="5813" y="7568"/>
                      <a:pt x="5577" y="7804"/>
                      <a:pt x="5341" y="8064"/>
                    </a:cubicBezTo>
                    <a:cubicBezTo>
                      <a:pt x="4490" y="9033"/>
                      <a:pt x="4089" y="10308"/>
                      <a:pt x="3994" y="11584"/>
                    </a:cubicBezTo>
                    <a:lnTo>
                      <a:pt x="4018" y="11584"/>
                    </a:lnTo>
                    <a:cubicBezTo>
                      <a:pt x="4089" y="11183"/>
                      <a:pt x="4136" y="10828"/>
                      <a:pt x="4230" y="10474"/>
                    </a:cubicBezTo>
                    <a:cubicBezTo>
                      <a:pt x="4372" y="9883"/>
                      <a:pt x="4632" y="9292"/>
                      <a:pt x="4963" y="8773"/>
                    </a:cubicBezTo>
                    <a:cubicBezTo>
                      <a:pt x="5294" y="8276"/>
                      <a:pt x="5672" y="7828"/>
                      <a:pt x="6144" y="7450"/>
                    </a:cubicBezTo>
                    <a:cubicBezTo>
                      <a:pt x="6202" y="7411"/>
                      <a:pt x="6181" y="7372"/>
                      <a:pt x="6146" y="7372"/>
                    </a:cubicBezTo>
                    <a:close/>
                    <a:moveTo>
                      <a:pt x="14864" y="9839"/>
                    </a:moveTo>
                    <a:cubicBezTo>
                      <a:pt x="14851" y="9848"/>
                      <a:pt x="14792" y="9874"/>
                      <a:pt x="14792" y="9930"/>
                    </a:cubicBezTo>
                    <a:cubicBezTo>
                      <a:pt x="14981" y="10474"/>
                      <a:pt x="15075" y="11064"/>
                      <a:pt x="15028" y="11632"/>
                    </a:cubicBezTo>
                    <a:cubicBezTo>
                      <a:pt x="15028" y="12246"/>
                      <a:pt x="14910" y="12884"/>
                      <a:pt x="14721" y="13427"/>
                    </a:cubicBezTo>
                    <a:cubicBezTo>
                      <a:pt x="14579" y="13782"/>
                      <a:pt x="14437" y="14136"/>
                      <a:pt x="14272" y="14467"/>
                    </a:cubicBezTo>
                    <a:cubicBezTo>
                      <a:pt x="14272" y="14467"/>
                      <a:pt x="14272" y="14477"/>
                      <a:pt x="14279" y="14477"/>
                    </a:cubicBezTo>
                    <a:cubicBezTo>
                      <a:pt x="14282" y="14477"/>
                      <a:pt x="14288" y="14475"/>
                      <a:pt x="14296" y="14467"/>
                    </a:cubicBezTo>
                    <a:cubicBezTo>
                      <a:pt x="14957" y="13380"/>
                      <a:pt x="15312" y="12080"/>
                      <a:pt x="15123" y="10805"/>
                    </a:cubicBezTo>
                    <a:cubicBezTo>
                      <a:pt x="15099" y="10475"/>
                      <a:pt x="15005" y="10169"/>
                      <a:pt x="14864" y="9839"/>
                    </a:cubicBezTo>
                    <a:close/>
                    <a:moveTo>
                      <a:pt x="8409" y="6454"/>
                    </a:moveTo>
                    <a:cubicBezTo>
                      <a:pt x="8403" y="6454"/>
                      <a:pt x="8396" y="6455"/>
                      <a:pt x="8389" y="6457"/>
                    </a:cubicBezTo>
                    <a:cubicBezTo>
                      <a:pt x="7680" y="6552"/>
                      <a:pt x="7066" y="6930"/>
                      <a:pt x="6569" y="7379"/>
                    </a:cubicBezTo>
                    <a:cubicBezTo>
                      <a:pt x="5483" y="8347"/>
                      <a:pt x="4986" y="9741"/>
                      <a:pt x="4703" y="11064"/>
                    </a:cubicBezTo>
                    <a:cubicBezTo>
                      <a:pt x="4561" y="11773"/>
                      <a:pt x="4443" y="12529"/>
                      <a:pt x="4396" y="13238"/>
                    </a:cubicBezTo>
                    <a:lnTo>
                      <a:pt x="4396" y="14325"/>
                    </a:lnTo>
                    <a:cubicBezTo>
                      <a:pt x="4443" y="14679"/>
                      <a:pt x="4467" y="15034"/>
                      <a:pt x="4514" y="15388"/>
                    </a:cubicBezTo>
                    <a:lnTo>
                      <a:pt x="4561" y="15388"/>
                    </a:lnTo>
                    <a:cubicBezTo>
                      <a:pt x="4514" y="15010"/>
                      <a:pt x="4514" y="14585"/>
                      <a:pt x="4514" y="14207"/>
                    </a:cubicBezTo>
                    <a:cubicBezTo>
                      <a:pt x="4514" y="13782"/>
                      <a:pt x="4561" y="13404"/>
                      <a:pt x="4585" y="13002"/>
                    </a:cubicBezTo>
                    <a:cubicBezTo>
                      <a:pt x="4632" y="12293"/>
                      <a:pt x="4750" y="11584"/>
                      <a:pt x="4915" y="10899"/>
                    </a:cubicBezTo>
                    <a:cubicBezTo>
                      <a:pt x="5081" y="10214"/>
                      <a:pt x="5294" y="9529"/>
                      <a:pt x="5624" y="8891"/>
                    </a:cubicBezTo>
                    <a:cubicBezTo>
                      <a:pt x="5908" y="8324"/>
                      <a:pt x="6286" y="7804"/>
                      <a:pt x="6806" y="7355"/>
                    </a:cubicBezTo>
                    <a:cubicBezTo>
                      <a:pt x="7278" y="6977"/>
                      <a:pt x="7798" y="6693"/>
                      <a:pt x="8389" y="6552"/>
                    </a:cubicBezTo>
                    <a:cubicBezTo>
                      <a:pt x="8398" y="6553"/>
                      <a:pt x="8406" y="6554"/>
                      <a:pt x="8414" y="6554"/>
                    </a:cubicBezTo>
                    <a:cubicBezTo>
                      <a:pt x="8495" y="6554"/>
                      <a:pt x="8480" y="6454"/>
                      <a:pt x="8409" y="6454"/>
                    </a:cubicBezTo>
                    <a:close/>
                    <a:moveTo>
                      <a:pt x="13446" y="7914"/>
                    </a:moveTo>
                    <a:cubicBezTo>
                      <a:pt x="13390" y="7914"/>
                      <a:pt x="13358" y="7977"/>
                      <a:pt x="13421" y="8040"/>
                    </a:cubicBezTo>
                    <a:cubicBezTo>
                      <a:pt x="13823" y="8465"/>
                      <a:pt x="14130" y="8985"/>
                      <a:pt x="14296" y="9529"/>
                    </a:cubicBezTo>
                    <a:cubicBezTo>
                      <a:pt x="14485" y="10167"/>
                      <a:pt x="14508" y="10805"/>
                      <a:pt x="14437" y="11466"/>
                    </a:cubicBezTo>
                    <a:cubicBezTo>
                      <a:pt x="14366" y="12175"/>
                      <a:pt x="14154" y="12837"/>
                      <a:pt x="13918" y="13498"/>
                    </a:cubicBezTo>
                    <a:cubicBezTo>
                      <a:pt x="13681" y="14183"/>
                      <a:pt x="13374" y="14798"/>
                      <a:pt x="13020" y="15436"/>
                    </a:cubicBezTo>
                    <a:cubicBezTo>
                      <a:pt x="12831" y="15790"/>
                      <a:pt x="12618" y="16144"/>
                      <a:pt x="12405" y="16475"/>
                    </a:cubicBezTo>
                    <a:cubicBezTo>
                      <a:pt x="12193" y="16806"/>
                      <a:pt x="11956" y="17160"/>
                      <a:pt x="11697" y="17444"/>
                    </a:cubicBezTo>
                    <a:cubicBezTo>
                      <a:pt x="11697" y="17444"/>
                      <a:pt x="11697" y="17491"/>
                      <a:pt x="11720" y="17491"/>
                    </a:cubicBezTo>
                    <a:cubicBezTo>
                      <a:pt x="11956" y="17208"/>
                      <a:pt x="12193" y="16924"/>
                      <a:pt x="12429" y="16664"/>
                    </a:cubicBezTo>
                    <a:cubicBezTo>
                      <a:pt x="12665" y="16357"/>
                      <a:pt x="12854" y="16073"/>
                      <a:pt x="13067" y="15743"/>
                    </a:cubicBezTo>
                    <a:cubicBezTo>
                      <a:pt x="13445" y="15128"/>
                      <a:pt x="13776" y="14467"/>
                      <a:pt x="14036" y="13782"/>
                    </a:cubicBezTo>
                    <a:cubicBezTo>
                      <a:pt x="14532" y="12529"/>
                      <a:pt x="14886" y="11064"/>
                      <a:pt x="14555" y="9718"/>
                    </a:cubicBezTo>
                    <a:cubicBezTo>
                      <a:pt x="14390" y="9056"/>
                      <a:pt x="14059" y="8418"/>
                      <a:pt x="13539" y="7969"/>
                    </a:cubicBezTo>
                    <a:cubicBezTo>
                      <a:pt x="13508" y="7930"/>
                      <a:pt x="13474" y="7914"/>
                      <a:pt x="13446" y="7914"/>
                    </a:cubicBezTo>
                    <a:close/>
                    <a:moveTo>
                      <a:pt x="9877" y="8308"/>
                    </a:moveTo>
                    <a:cubicBezTo>
                      <a:pt x="9863" y="8308"/>
                      <a:pt x="9847" y="8312"/>
                      <a:pt x="9830" y="8324"/>
                    </a:cubicBezTo>
                    <a:cubicBezTo>
                      <a:pt x="9546" y="8560"/>
                      <a:pt x="9287" y="8867"/>
                      <a:pt x="9027" y="9151"/>
                    </a:cubicBezTo>
                    <a:cubicBezTo>
                      <a:pt x="8814" y="9458"/>
                      <a:pt x="8554" y="9741"/>
                      <a:pt x="8365" y="10049"/>
                    </a:cubicBezTo>
                    <a:cubicBezTo>
                      <a:pt x="7585" y="11159"/>
                      <a:pt x="7042" y="12411"/>
                      <a:pt x="6735" y="13711"/>
                    </a:cubicBezTo>
                    <a:cubicBezTo>
                      <a:pt x="6404" y="15010"/>
                      <a:pt x="6333" y="16357"/>
                      <a:pt x="6499" y="17657"/>
                    </a:cubicBezTo>
                    <a:cubicBezTo>
                      <a:pt x="6499" y="17684"/>
                      <a:pt x="6513" y="17694"/>
                      <a:pt x="6531" y="17694"/>
                    </a:cubicBezTo>
                    <a:cubicBezTo>
                      <a:pt x="6558" y="17694"/>
                      <a:pt x="6593" y="17671"/>
                      <a:pt x="6593" y="17657"/>
                    </a:cubicBezTo>
                    <a:cubicBezTo>
                      <a:pt x="6499" y="16924"/>
                      <a:pt x="6499" y="16192"/>
                      <a:pt x="6593" y="15436"/>
                    </a:cubicBezTo>
                    <a:cubicBezTo>
                      <a:pt x="6711" y="14136"/>
                      <a:pt x="7066" y="12837"/>
                      <a:pt x="7656" y="11632"/>
                    </a:cubicBezTo>
                    <a:cubicBezTo>
                      <a:pt x="7940" y="11041"/>
                      <a:pt x="8271" y="10450"/>
                      <a:pt x="8649" y="9930"/>
                    </a:cubicBezTo>
                    <a:cubicBezTo>
                      <a:pt x="8838" y="9647"/>
                      <a:pt x="9027" y="9387"/>
                      <a:pt x="9287" y="9151"/>
                    </a:cubicBezTo>
                    <a:cubicBezTo>
                      <a:pt x="9476" y="8891"/>
                      <a:pt x="9712" y="8654"/>
                      <a:pt x="9948" y="8371"/>
                    </a:cubicBezTo>
                    <a:cubicBezTo>
                      <a:pt x="9948" y="8353"/>
                      <a:pt x="9921" y="8308"/>
                      <a:pt x="9877" y="8308"/>
                    </a:cubicBezTo>
                    <a:close/>
                    <a:moveTo>
                      <a:pt x="11203" y="8677"/>
                    </a:moveTo>
                    <a:cubicBezTo>
                      <a:pt x="11169" y="8677"/>
                      <a:pt x="11129" y="8703"/>
                      <a:pt x="11129" y="8749"/>
                    </a:cubicBezTo>
                    <a:cubicBezTo>
                      <a:pt x="11177" y="9056"/>
                      <a:pt x="11248" y="9387"/>
                      <a:pt x="11295" y="9718"/>
                    </a:cubicBezTo>
                    <a:cubicBezTo>
                      <a:pt x="11319" y="10049"/>
                      <a:pt x="11342" y="10356"/>
                      <a:pt x="11342" y="10686"/>
                    </a:cubicBezTo>
                    <a:cubicBezTo>
                      <a:pt x="11366" y="11348"/>
                      <a:pt x="11319" y="12010"/>
                      <a:pt x="11224" y="12671"/>
                    </a:cubicBezTo>
                    <a:cubicBezTo>
                      <a:pt x="11011" y="13971"/>
                      <a:pt x="10610" y="15247"/>
                      <a:pt x="9995" y="16428"/>
                    </a:cubicBezTo>
                    <a:cubicBezTo>
                      <a:pt x="9617" y="17066"/>
                      <a:pt x="9216" y="17680"/>
                      <a:pt x="8743" y="18271"/>
                    </a:cubicBezTo>
                    <a:cubicBezTo>
                      <a:pt x="8724" y="18309"/>
                      <a:pt x="8752" y="18348"/>
                      <a:pt x="8788" y="18348"/>
                    </a:cubicBezTo>
                    <a:cubicBezTo>
                      <a:pt x="8797" y="18348"/>
                      <a:pt x="8805" y="18346"/>
                      <a:pt x="8814" y="18342"/>
                    </a:cubicBezTo>
                    <a:cubicBezTo>
                      <a:pt x="9688" y="17302"/>
                      <a:pt x="10373" y="16144"/>
                      <a:pt x="10846" y="14892"/>
                    </a:cubicBezTo>
                    <a:cubicBezTo>
                      <a:pt x="11319" y="13616"/>
                      <a:pt x="11531" y="12293"/>
                      <a:pt x="11531" y="10946"/>
                    </a:cubicBezTo>
                    <a:cubicBezTo>
                      <a:pt x="11531" y="10568"/>
                      <a:pt x="11484" y="10214"/>
                      <a:pt x="11460" y="9836"/>
                    </a:cubicBezTo>
                    <a:cubicBezTo>
                      <a:pt x="11437" y="9458"/>
                      <a:pt x="11366" y="9103"/>
                      <a:pt x="11248" y="8702"/>
                    </a:cubicBezTo>
                    <a:cubicBezTo>
                      <a:pt x="11239" y="8685"/>
                      <a:pt x="11222" y="8677"/>
                      <a:pt x="11203" y="8677"/>
                    </a:cubicBezTo>
                    <a:close/>
                    <a:moveTo>
                      <a:pt x="9334" y="6906"/>
                    </a:moveTo>
                    <a:cubicBezTo>
                      <a:pt x="9216" y="6906"/>
                      <a:pt x="9121" y="6906"/>
                      <a:pt x="9003" y="6930"/>
                    </a:cubicBezTo>
                    <a:cubicBezTo>
                      <a:pt x="8601" y="7001"/>
                      <a:pt x="8176" y="7048"/>
                      <a:pt x="7798" y="7237"/>
                    </a:cubicBezTo>
                    <a:cubicBezTo>
                      <a:pt x="7396" y="7402"/>
                      <a:pt x="7066" y="7686"/>
                      <a:pt x="6806" y="7993"/>
                    </a:cubicBezTo>
                    <a:cubicBezTo>
                      <a:pt x="6215" y="8678"/>
                      <a:pt x="5742" y="9505"/>
                      <a:pt x="5435" y="10356"/>
                    </a:cubicBezTo>
                    <a:cubicBezTo>
                      <a:pt x="5104" y="11230"/>
                      <a:pt x="4963" y="12175"/>
                      <a:pt x="4939" y="13073"/>
                    </a:cubicBezTo>
                    <a:cubicBezTo>
                      <a:pt x="4892" y="13994"/>
                      <a:pt x="4963" y="14916"/>
                      <a:pt x="5152" y="15837"/>
                    </a:cubicBezTo>
                    <a:cubicBezTo>
                      <a:pt x="5294" y="16735"/>
                      <a:pt x="5506" y="17633"/>
                      <a:pt x="5790" y="18507"/>
                    </a:cubicBezTo>
                    <a:cubicBezTo>
                      <a:pt x="5790" y="18523"/>
                      <a:pt x="5792" y="18528"/>
                      <a:pt x="5796" y="18528"/>
                    </a:cubicBezTo>
                    <a:cubicBezTo>
                      <a:pt x="5803" y="18528"/>
                      <a:pt x="5813" y="18507"/>
                      <a:pt x="5813" y="18507"/>
                    </a:cubicBezTo>
                    <a:cubicBezTo>
                      <a:pt x="5790" y="18389"/>
                      <a:pt x="5790" y="18318"/>
                      <a:pt x="5766" y="18200"/>
                    </a:cubicBezTo>
                    <a:cubicBezTo>
                      <a:pt x="5577" y="17302"/>
                      <a:pt x="5412" y="16428"/>
                      <a:pt x="5294" y="15530"/>
                    </a:cubicBezTo>
                    <a:cubicBezTo>
                      <a:pt x="5175" y="14656"/>
                      <a:pt x="5104" y="13734"/>
                      <a:pt x="5175" y="12837"/>
                    </a:cubicBezTo>
                    <a:cubicBezTo>
                      <a:pt x="5223" y="11962"/>
                      <a:pt x="5412" y="11041"/>
                      <a:pt x="5742" y="10214"/>
                    </a:cubicBezTo>
                    <a:cubicBezTo>
                      <a:pt x="5908" y="9812"/>
                      <a:pt x="6120" y="9387"/>
                      <a:pt x="6357" y="9009"/>
                    </a:cubicBezTo>
                    <a:cubicBezTo>
                      <a:pt x="6593" y="8654"/>
                      <a:pt x="6829" y="8276"/>
                      <a:pt x="7160" y="7969"/>
                    </a:cubicBezTo>
                    <a:cubicBezTo>
                      <a:pt x="7444" y="7686"/>
                      <a:pt x="7798" y="7473"/>
                      <a:pt x="8176" y="7355"/>
                    </a:cubicBezTo>
                    <a:cubicBezTo>
                      <a:pt x="8578" y="7237"/>
                      <a:pt x="8979" y="7166"/>
                      <a:pt x="9405" y="7119"/>
                    </a:cubicBezTo>
                    <a:cubicBezTo>
                      <a:pt x="9452" y="7048"/>
                      <a:pt x="9428" y="6906"/>
                      <a:pt x="9334" y="6906"/>
                    </a:cubicBezTo>
                    <a:close/>
                    <a:moveTo>
                      <a:pt x="9551" y="9421"/>
                    </a:moveTo>
                    <a:cubicBezTo>
                      <a:pt x="9526" y="9421"/>
                      <a:pt x="9496" y="9440"/>
                      <a:pt x="9476" y="9481"/>
                    </a:cubicBezTo>
                    <a:cubicBezTo>
                      <a:pt x="9003" y="10639"/>
                      <a:pt x="8625" y="11844"/>
                      <a:pt x="8247" y="13073"/>
                    </a:cubicBezTo>
                    <a:cubicBezTo>
                      <a:pt x="8058" y="13711"/>
                      <a:pt x="7893" y="14301"/>
                      <a:pt x="7704" y="14916"/>
                    </a:cubicBezTo>
                    <a:cubicBezTo>
                      <a:pt x="7538" y="15506"/>
                      <a:pt x="7396" y="16097"/>
                      <a:pt x="7231" y="16711"/>
                    </a:cubicBezTo>
                    <a:cubicBezTo>
                      <a:pt x="7089" y="17397"/>
                      <a:pt x="6971" y="18082"/>
                      <a:pt x="6947" y="18791"/>
                    </a:cubicBezTo>
                    <a:cubicBezTo>
                      <a:pt x="6947" y="18802"/>
                      <a:pt x="6953" y="18808"/>
                      <a:pt x="6959" y="18808"/>
                    </a:cubicBezTo>
                    <a:cubicBezTo>
                      <a:pt x="6965" y="18808"/>
                      <a:pt x="6971" y="18802"/>
                      <a:pt x="6971" y="18791"/>
                    </a:cubicBezTo>
                    <a:cubicBezTo>
                      <a:pt x="7113" y="17538"/>
                      <a:pt x="7444" y="16357"/>
                      <a:pt x="7798" y="15152"/>
                    </a:cubicBezTo>
                    <a:cubicBezTo>
                      <a:pt x="8152" y="13923"/>
                      <a:pt x="8507" y="12718"/>
                      <a:pt x="8885" y="11513"/>
                    </a:cubicBezTo>
                    <a:cubicBezTo>
                      <a:pt x="9121" y="10828"/>
                      <a:pt x="9357" y="10190"/>
                      <a:pt x="9594" y="9505"/>
                    </a:cubicBezTo>
                    <a:cubicBezTo>
                      <a:pt x="9607" y="9452"/>
                      <a:pt x="9583" y="9421"/>
                      <a:pt x="9551" y="9421"/>
                    </a:cubicBezTo>
                    <a:close/>
                    <a:moveTo>
                      <a:pt x="12405" y="7806"/>
                    </a:moveTo>
                    <a:cubicBezTo>
                      <a:pt x="12349" y="7806"/>
                      <a:pt x="12303" y="7890"/>
                      <a:pt x="12358" y="7946"/>
                    </a:cubicBezTo>
                    <a:cubicBezTo>
                      <a:pt x="12665" y="8206"/>
                      <a:pt x="12972" y="8465"/>
                      <a:pt x="13232" y="8773"/>
                    </a:cubicBezTo>
                    <a:cubicBezTo>
                      <a:pt x="13492" y="9103"/>
                      <a:pt x="13681" y="9458"/>
                      <a:pt x="13752" y="9836"/>
                    </a:cubicBezTo>
                    <a:cubicBezTo>
                      <a:pt x="13847" y="10238"/>
                      <a:pt x="13847" y="10686"/>
                      <a:pt x="13847" y="11112"/>
                    </a:cubicBezTo>
                    <a:cubicBezTo>
                      <a:pt x="13823" y="11537"/>
                      <a:pt x="13799" y="12010"/>
                      <a:pt x="13681" y="12458"/>
                    </a:cubicBezTo>
                    <a:cubicBezTo>
                      <a:pt x="13492" y="13356"/>
                      <a:pt x="13138" y="14183"/>
                      <a:pt x="12665" y="14963"/>
                    </a:cubicBezTo>
                    <a:cubicBezTo>
                      <a:pt x="12216" y="15766"/>
                      <a:pt x="11673" y="16475"/>
                      <a:pt x="11082" y="17160"/>
                    </a:cubicBezTo>
                    <a:cubicBezTo>
                      <a:pt x="10492" y="17846"/>
                      <a:pt x="9830" y="18483"/>
                      <a:pt x="9192" y="19145"/>
                    </a:cubicBezTo>
                    <a:lnTo>
                      <a:pt x="8956" y="19381"/>
                    </a:lnTo>
                    <a:cubicBezTo>
                      <a:pt x="8956" y="19381"/>
                      <a:pt x="8956" y="19405"/>
                      <a:pt x="8979" y="19405"/>
                    </a:cubicBezTo>
                    <a:cubicBezTo>
                      <a:pt x="9712" y="18814"/>
                      <a:pt x="10397" y="18153"/>
                      <a:pt x="11011" y="17491"/>
                    </a:cubicBezTo>
                    <a:cubicBezTo>
                      <a:pt x="11626" y="16806"/>
                      <a:pt x="12216" y="16073"/>
                      <a:pt x="12713" y="15294"/>
                    </a:cubicBezTo>
                    <a:cubicBezTo>
                      <a:pt x="13161" y="14490"/>
                      <a:pt x="13563" y="13640"/>
                      <a:pt x="13799" y="12766"/>
                    </a:cubicBezTo>
                    <a:cubicBezTo>
                      <a:pt x="14012" y="11868"/>
                      <a:pt x="14083" y="10946"/>
                      <a:pt x="13965" y="10072"/>
                    </a:cubicBezTo>
                    <a:cubicBezTo>
                      <a:pt x="13918" y="9647"/>
                      <a:pt x="13799" y="9245"/>
                      <a:pt x="13563" y="8891"/>
                    </a:cubicBezTo>
                    <a:cubicBezTo>
                      <a:pt x="13327" y="8560"/>
                      <a:pt x="13020" y="8276"/>
                      <a:pt x="12689" y="7993"/>
                    </a:cubicBezTo>
                    <a:cubicBezTo>
                      <a:pt x="12618" y="7946"/>
                      <a:pt x="12524" y="7875"/>
                      <a:pt x="12453" y="7828"/>
                    </a:cubicBezTo>
                    <a:cubicBezTo>
                      <a:pt x="12437" y="7812"/>
                      <a:pt x="12421" y="7806"/>
                      <a:pt x="12405" y="7806"/>
                    </a:cubicBezTo>
                    <a:close/>
                    <a:moveTo>
                      <a:pt x="10392" y="8654"/>
                    </a:moveTo>
                    <a:cubicBezTo>
                      <a:pt x="10345" y="8654"/>
                      <a:pt x="10287" y="8686"/>
                      <a:pt x="10303" y="8749"/>
                    </a:cubicBezTo>
                    <a:cubicBezTo>
                      <a:pt x="10539" y="9411"/>
                      <a:pt x="10633" y="10119"/>
                      <a:pt x="10610" y="10828"/>
                    </a:cubicBezTo>
                    <a:cubicBezTo>
                      <a:pt x="10586" y="11584"/>
                      <a:pt x="10421" y="12293"/>
                      <a:pt x="10279" y="13002"/>
                    </a:cubicBezTo>
                    <a:cubicBezTo>
                      <a:pt x="10114" y="13782"/>
                      <a:pt x="9877" y="14585"/>
                      <a:pt x="9570" y="15365"/>
                    </a:cubicBezTo>
                    <a:cubicBezTo>
                      <a:pt x="9428" y="15743"/>
                      <a:pt x="9216" y="16097"/>
                      <a:pt x="9003" y="16452"/>
                    </a:cubicBezTo>
                    <a:cubicBezTo>
                      <a:pt x="8814" y="16782"/>
                      <a:pt x="8601" y="17089"/>
                      <a:pt x="8365" y="17420"/>
                    </a:cubicBezTo>
                    <a:cubicBezTo>
                      <a:pt x="7916" y="18082"/>
                      <a:pt x="7444" y="18696"/>
                      <a:pt x="7184" y="19429"/>
                    </a:cubicBezTo>
                    <a:lnTo>
                      <a:pt x="7089" y="19688"/>
                    </a:lnTo>
                    <a:cubicBezTo>
                      <a:pt x="7089" y="19712"/>
                      <a:pt x="7095" y="19724"/>
                      <a:pt x="7101" y="19724"/>
                    </a:cubicBezTo>
                    <a:cubicBezTo>
                      <a:pt x="7107" y="19724"/>
                      <a:pt x="7113" y="19712"/>
                      <a:pt x="7113" y="19688"/>
                    </a:cubicBezTo>
                    <a:cubicBezTo>
                      <a:pt x="7278" y="19310"/>
                      <a:pt x="7467" y="18980"/>
                      <a:pt x="7680" y="18672"/>
                    </a:cubicBezTo>
                    <a:cubicBezTo>
                      <a:pt x="7893" y="18342"/>
                      <a:pt x="8129" y="18011"/>
                      <a:pt x="8365" y="17680"/>
                    </a:cubicBezTo>
                    <a:cubicBezTo>
                      <a:pt x="8601" y="17373"/>
                      <a:pt x="8838" y="17042"/>
                      <a:pt x="9050" y="16711"/>
                    </a:cubicBezTo>
                    <a:cubicBezTo>
                      <a:pt x="9287" y="16357"/>
                      <a:pt x="9452" y="16003"/>
                      <a:pt x="9617" y="15625"/>
                    </a:cubicBezTo>
                    <a:cubicBezTo>
                      <a:pt x="9995" y="14845"/>
                      <a:pt x="10208" y="14065"/>
                      <a:pt x="10397" y="13262"/>
                    </a:cubicBezTo>
                    <a:cubicBezTo>
                      <a:pt x="10562" y="12529"/>
                      <a:pt x="10728" y="11773"/>
                      <a:pt x="10775" y="11041"/>
                    </a:cubicBezTo>
                    <a:cubicBezTo>
                      <a:pt x="10846" y="10332"/>
                      <a:pt x="10799" y="9600"/>
                      <a:pt x="10562" y="8938"/>
                    </a:cubicBezTo>
                    <a:cubicBezTo>
                      <a:pt x="10539" y="8867"/>
                      <a:pt x="10515" y="8773"/>
                      <a:pt x="10444" y="8678"/>
                    </a:cubicBezTo>
                    <a:cubicBezTo>
                      <a:pt x="10436" y="8662"/>
                      <a:pt x="10415" y="8654"/>
                      <a:pt x="10392" y="8654"/>
                    </a:cubicBezTo>
                    <a:close/>
                    <a:moveTo>
                      <a:pt x="9503" y="7707"/>
                    </a:moveTo>
                    <a:cubicBezTo>
                      <a:pt x="9494" y="7707"/>
                      <a:pt x="9485" y="7708"/>
                      <a:pt x="9476" y="7709"/>
                    </a:cubicBezTo>
                    <a:cubicBezTo>
                      <a:pt x="9357" y="7733"/>
                      <a:pt x="9263" y="7757"/>
                      <a:pt x="9145" y="7804"/>
                    </a:cubicBezTo>
                    <a:cubicBezTo>
                      <a:pt x="8271" y="8111"/>
                      <a:pt x="7538" y="8702"/>
                      <a:pt x="6995" y="9458"/>
                    </a:cubicBezTo>
                    <a:cubicBezTo>
                      <a:pt x="6380" y="10285"/>
                      <a:pt x="6002" y="11230"/>
                      <a:pt x="5766" y="12199"/>
                    </a:cubicBezTo>
                    <a:cubicBezTo>
                      <a:pt x="5530" y="13167"/>
                      <a:pt x="5483" y="14207"/>
                      <a:pt x="5601" y="15176"/>
                    </a:cubicBezTo>
                    <a:cubicBezTo>
                      <a:pt x="5719" y="16121"/>
                      <a:pt x="5979" y="17042"/>
                      <a:pt x="6168" y="17964"/>
                    </a:cubicBezTo>
                    <a:cubicBezTo>
                      <a:pt x="6404" y="18838"/>
                      <a:pt x="6617" y="19759"/>
                      <a:pt x="6806" y="20681"/>
                    </a:cubicBezTo>
                    <a:cubicBezTo>
                      <a:pt x="6806" y="20563"/>
                      <a:pt x="6806" y="20445"/>
                      <a:pt x="6758" y="20350"/>
                    </a:cubicBezTo>
                    <a:cubicBezTo>
                      <a:pt x="6711" y="19429"/>
                      <a:pt x="6475" y="18507"/>
                      <a:pt x="6262" y="17633"/>
                    </a:cubicBezTo>
                    <a:cubicBezTo>
                      <a:pt x="6050" y="16711"/>
                      <a:pt x="5861" y="15837"/>
                      <a:pt x="5766" y="14916"/>
                    </a:cubicBezTo>
                    <a:cubicBezTo>
                      <a:pt x="5672" y="13900"/>
                      <a:pt x="5766" y="12907"/>
                      <a:pt x="6026" y="11962"/>
                    </a:cubicBezTo>
                    <a:cubicBezTo>
                      <a:pt x="6286" y="11017"/>
                      <a:pt x="6711" y="10072"/>
                      <a:pt x="7349" y="9340"/>
                    </a:cubicBezTo>
                    <a:cubicBezTo>
                      <a:pt x="7916" y="8654"/>
                      <a:pt x="8672" y="8158"/>
                      <a:pt x="9546" y="7875"/>
                    </a:cubicBezTo>
                    <a:cubicBezTo>
                      <a:pt x="9657" y="7853"/>
                      <a:pt x="9623" y="7707"/>
                      <a:pt x="9503" y="7707"/>
                    </a:cubicBezTo>
                    <a:close/>
                    <a:moveTo>
                      <a:pt x="6806" y="20681"/>
                    </a:moveTo>
                    <a:cubicBezTo>
                      <a:pt x="6782" y="20693"/>
                      <a:pt x="6782" y="20699"/>
                      <a:pt x="6788" y="20699"/>
                    </a:cubicBezTo>
                    <a:cubicBezTo>
                      <a:pt x="6794" y="20699"/>
                      <a:pt x="6806" y="20693"/>
                      <a:pt x="6806" y="20681"/>
                    </a:cubicBezTo>
                    <a:close/>
                    <a:moveTo>
                      <a:pt x="11791" y="8255"/>
                    </a:moveTo>
                    <a:cubicBezTo>
                      <a:pt x="11721" y="8255"/>
                      <a:pt x="11651" y="8349"/>
                      <a:pt x="11720" y="8418"/>
                    </a:cubicBezTo>
                    <a:cubicBezTo>
                      <a:pt x="12311" y="9127"/>
                      <a:pt x="12665" y="9978"/>
                      <a:pt x="12760" y="10875"/>
                    </a:cubicBezTo>
                    <a:cubicBezTo>
                      <a:pt x="12878" y="11868"/>
                      <a:pt x="12689" y="12907"/>
                      <a:pt x="12382" y="13876"/>
                    </a:cubicBezTo>
                    <a:cubicBezTo>
                      <a:pt x="12027" y="14845"/>
                      <a:pt x="11531" y="15766"/>
                      <a:pt x="10870" y="16593"/>
                    </a:cubicBezTo>
                    <a:cubicBezTo>
                      <a:pt x="10279" y="17373"/>
                      <a:pt x="9570" y="18011"/>
                      <a:pt x="8861" y="18696"/>
                    </a:cubicBezTo>
                    <a:cubicBezTo>
                      <a:pt x="8152" y="19381"/>
                      <a:pt x="7444" y="20019"/>
                      <a:pt x="6853" y="20799"/>
                    </a:cubicBezTo>
                    <a:cubicBezTo>
                      <a:pt x="6806" y="20917"/>
                      <a:pt x="6711" y="20988"/>
                      <a:pt x="6640" y="21082"/>
                    </a:cubicBezTo>
                    <a:cubicBezTo>
                      <a:pt x="7325" y="20374"/>
                      <a:pt x="8034" y="19688"/>
                      <a:pt x="8790" y="19027"/>
                    </a:cubicBezTo>
                    <a:cubicBezTo>
                      <a:pt x="9499" y="18342"/>
                      <a:pt x="10255" y="17680"/>
                      <a:pt x="10893" y="16924"/>
                    </a:cubicBezTo>
                    <a:cubicBezTo>
                      <a:pt x="11578" y="16121"/>
                      <a:pt x="12098" y="15199"/>
                      <a:pt x="12500" y="14231"/>
                    </a:cubicBezTo>
                    <a:cubicBezTo>
                      <a:pt x="12878" y="13262"/>
                      <a:pt x="13091" y="12199"/>
                      <a:pt x="13020" y="11159"/>
                    </a:cubicBezTo>
                    <a:cubicBezTo>
                      <a:pt x="12996" y="10238"/>
                      <a:pt x="12689" y="9292"/>
                      <a:pt x="12098" y="8560"/>
                    </a:cubicBezTo>
                    <a:cubicBezTo>
                      <a:pt x="12027" y="8465"/>
                      <a:pt x="11956" y="8395"/>
                      <a:pt x="11862" y="8300"/>
                    </a:cubicBezTo>
                    <a:cubicBezTo>
                      <a:pt x="11843" y="8268"/>
                      <a:pt x="11817" y="8255"/>
                      <a:pt x="11791" y="8255"/>
                    </a:cubicBezTo>
                    <a:close/>
                    <a:moveTo>
                      <a:pt x="6640" y="21082"/>
                    </a:moveTo>
                    <a:cubicBezTo>
                      <a:pt x="6628" y="21094"/>
                      <a:pt x="6628" y="21100"/>
                      <a:pt x="6631" y="21100"/>
                    </a:cubicBezTo>
                    <a:cubicBezTo>
                      <a:pt x="6634" y="21100"/>
                      <a:pt x="6640" y="21094"/>
                      <a:pt x="6640" y="2108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465"/>
        <p:cNvGrpSpPr/>
        <p:nvPr/>
      </p:nvGrpSpPr>
      <p:grpSpPr>
        <a:xfrm>
          <a:off x="0" y="0"/>
          <a:ext cx="0" cy="0"/>
          <a:chOff x="0" y="0"/>
          <a:chExt cx="0" cy="0"/>
        </a:xfrm>
      </p:grpSpPr>
      <p:sp>
        <p:nvSpPr>
          <p:cNvPr id="1466" name="Google Shape;1466;p32"/>
          <p:cNvSpPr/>
          <p:nvPr/>
        </p:nvSpPr>
        <p:spPr>
          <a:xfrm>
            <a:off x="236175" y="244175"/>
            <a:ext cx="8671800" cy="4659900"/>
          </a:xfrm>
          <a:prstGeom prst="rect">
            <a:avLst/>
          </a:prstGeom>
          <a:noFill/>
          <a:ln w="38100" cap="flat" cmpd="dbl">
            <a:solidFill>
              <a:schemeClr val="accent5"/>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67" name="Google Shape;1467;p32"/>
          <p:cNvPicPr preferRelativeResize="0"/>
          <p:nvPr/>
        </p:nvPicPr>
        <p:blipFill>
          <a:blip r:embed="rId2">
            <a:alphaModFix amt="30000"/>
          </a:blip>
          <a:stretch>
            <a:fillRect/>
          </a:stretch>
        </p:blipFill>
        <p:spPr>
          <a:xfrm>
            <a:off x="0" y="0"/>
            <a:ext cx="9144003" cy="5143501"/>
          </a:xfrm>
          <a:prstGeom prst="rect">
            <a:avLst/>
          </a:prstGeom>
          <a:noFill/>
          <a:ln>
            <a:noFill/>
          </a:ln>
        </p:spPr>
      </p:pic>
      <p:sp>
        <p:nvSpPr>
          <p:cNvPr id="1468" name="Google Shape;1468;p32"/>
          <p:cNvSpPr txBox="1">
            <a:spLocks noGrp="1"/>
          </p:cNvSpPr>
          <p:nvPr>
            <p:ph type="title" hasCustomPrompt="1"/>
          </p:nvPr>
        </p:nvSpPr>
        <p:spPr>
          <a:xfrm>
            <a:off x="2085600" y="616188"/>
            <a:ext cx="4972800" cy="828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500"/>
              <a:buNone/>
              <a:defRPr sz="4000"/>
            </a:lvl1pPr>
            <a:lvl2pPr lvl="1" algn="ctr" rtl="0">
              <a:spcBef>
                <a:spcPts val="0"/>
              </a:spcBef>
              <a:spcAft>
                <a:spcPts val="0"/>
              </a:spcAft>
              <a:buSzPts val="5500"/>
              <a:buNone/>
              <a:defRPr sz="5500"/>
            </a:lvl2pPr>
            <a:lvl3pPr lvl="2" algn="ctr" rtl="0">
              <a:spcBef>
                <a:spcPts val="0"/>
              </a:spcBef>
              <a:spcAft>
                <a:spcPts val="0"/>
              </a:spcAft>
              <a:buSzPts val="5500"/>
              <a:buNone/>
              <a:defRPr sz="5500"/>
            </a:lvl3pPr>
            <a:lvl4pPr lvl="3" algn="ctr" rtl="0">
              <a:spcBef>
                <a:spcPts val="0"/>
              </a:spcBef>
              <a:spcAft>
                <a:spcPts val="0"/>
              </a:spcAft>
              <a:buSzPts val="5500"/>
              <a:buNone/>
              <a:defRPr sz="5500"/>
            </a:lvl4pPr>
            <a:lvl5pPr lvl="4" algn="ctr" rtl="0">
              <a:spcBef>
                <a:spcPts val="0"/>
              </a:spcBef>
              <a:spcAft>
                <a:spcPts val="0"/>
              </a:spcAft>
              <a:buSzPts val="5500"/>
              <a:buNone/>
              <a:defRPr sz="5500"/>
            </a:lvl5pPr>
            <a:lvl6pPr lvl="5" algn="ctr" rtl="0">
              <a:spcBef>
                <a:spcPts val="0"/>
              </a:spcBef>
              <a:spcAft>
                <a:spcPts val="0"/>
              </a:spcAft>
              <a:buSzPts val="5500"/>
              <a:buNone/>
              <a:defRPr sz="5500"/>
            </a:lvl6pPr>
            <a:lvl7pPr lvl="6" algn="ctr" rtl="0">
              <a:spcBef>
                <a:spcPts val="0"/>
              </a:spcBef>
              <a:spcAft>
                <a:spcPts val="0"/>
              </a:spcAft>
              <a:buSzPts val="5500"/>
              <a:buNone/>
              <a:defRPr sz="5500"/>
            </a:lvl7pPr>
            <a:lvl8pPr lvl="7" algn="ctr" rtl="0">
              <a:spcBef>
                <a:spcPts val="0"/>
              </a:spcBef>
              <a:spcAft>
                <a:spcPts val="0"/>
              </a:spcAft>
              <a:buSzPts val="5500"/>
              <a:buNone/>
              <a:defRPr sz="5500"/>
            </a:lvl8pPr>
            <a:lvl9pPr lvl="8" algn="ctr" rtl="0">
              <a:spcBef>
                <a:spcPts val="0"/>
              </a:spcBef>
              <a:spcAft>
                <a:spcPts val="0"/>
              </a:spcAft>
              <a:buSzPts val="5500"/>
              <a:buNone/>
              <a:defRPr sz="5500"/>
            </a:lvl9pPr>
          </a:lstStyle>
          <a:p>
            <a:r>
              <a:t>xx%</a:t>
            </a:r>
          </a:p>
        </p:txBody>
      </p:sp>
      <p:sp>
        <p:nvSpPr>
          <p:cNvPr id="1469" name="Google Shape;1469;p32"/>
          <p:cNvSpPr txBox="1">
            <a:spLocks noGrp="1"/>
          </p:cNvSpPr>
          <p:nvPr>
            <p:ph type="subTitle" idx="1"/>
          </p:nvPr>
        </p:nvSpPr>
        <p:spPr>
          <a:xfrm>
            <a:off x="2085600" y="1322215"/>
            <a:ext cx="49728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70" name="Google Shape;1470;p32"/>
          <p:cNvSpPr txBox="1">
            <a:spLocks noGrp="1"/>
          </p:cNvSpPr>
          <p:nvPr>
            <p:ph type="title" idx="2" hasCustomPrompt="1"/>
          </p:nvPr>
        </p:nvSpPr>
        <p:spPr>
          <a:xfrm>
            <a:off x="2085600" y="1996130"/>
            <a:ext cx="4972800" cy="828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500"/>
              <a:buNone/>
              <a:defRPr sz="4000"/>
            </a:lvl1pPr>
            <a:lvl2pPr lvl="1" algn="ctr" rtl="0">
              <a:spcBef>
                <a:spcPts val="0"/>
              </a:spcBef>
              <a:spcAft>
                <a:spcPts val="0"/>
              </a:spcAft>
              <a:buSzPts val="5500"/>
              <a:buNone/>
              <a:defRPr sz="5500"/>
            </a:lvl2pPr>
            <a:lvl3pPr lvl="2" algn="ctr" rtl="0">
              <a:spcBef>
                <a:spcPts val="0"/>
              </a:spcBef>
              <a:spcAft>
                <a:spcPts val="0"/>
              </a:spcAft>
              <a:buSzPts val="5500"/>
              <a:buNone/>
              <a:defRPr sz="5500"/>
            </a:lvl3pPr>
            <a:lvl4pPr lvl="3" algn="ctr" rtl="0">
              <a:spcBef>
                <a:spcPts val="0"/>
              </a:spcBef>
              <a:spcAft>
                <a:spcPts val="0"/>
              </a:spcAft>
              <a:buSzPts val="5500"/>
              <a:buNone/>
              <a:defRPr sz="5500"/>
            </a:lvl4pPr>
            <a:lvl5pPr lvl="4" algn="ctr" rtl="0">
              <a:spcBef>
                <a:spcPts val="0"/>
              </a:spcBef>
              <a:spcAft>
                <a:spcPts val="0"/>
              </a:spcAft>
              <a:buSzPts val="5500"/>
              <a:buNone/>
              <a:defRPr sz="5500"/>
            </a:lvl5pPr>
            <a:lvl6pPr lvl="5" algn="ctr" rtl="0">
              <a:spcBef>
                <a:spcPts val="0"/>
              </a:spcBef>
              <a:spcAft>
                <a:spcPts val="0"/>
              </a:spcAft>
              <a:buSzPts val="5500"/>
              <a:buNone/>
              <a:defRPr sz="5500"/>
            </a:lvl6pPr>
            <a:lvl7pPr lvl="6" algn="ctr" rtl="0">
              <a:spcBef>
                <a:spcPts val="0"/>
              </a:spcBef>
              <a:spcAft>
                <a:spcPts val="0"/>
              </a:spcAft>
              <a:buSzPts val="5500"/>
              <a:buNone/>
              <a:defRPr sz="5500"/>
            </a:lvl7pPr>
            <a:lvl8pPr lvl="7" algn="ctr" rtl="0">
              <a:spcBef>
                <a:spcPts val="0"/>
              </a:spcBef>
              <a:spcAft>
                <a:spcPts val="0"/>
              </a:spcAft>
              <a:buSzPts val="5500"/>
              <a:buNone/>
              <a:defRPr sz="5500"/>
            </a:lvl8pPr>
            <a:lvl9pPr lvl="8" algn="ctr" rtl="0">
              <a:spcBef>
                <a:spcPts val="0"/>
              </a:spcBef>
              <a:spcAft>
                <a:spcPts val="0"/>
              </a:spcAft>
              <a:buSzPts val="5500"/>
              <a:buNone/>
              <a:defRPr sz="5500"/>
            </a:lvl9pPr>
          </a:lstStyle>
          <a:p>
            <a:r>
              <a:t>xx%</a:t>
            </a:r>
          </a:p>
        </p:txBody>
      </p:sp>
      <p:sp>
        <p:nvSpPr>
          <p:cNvPr id="1471" name="Google Shape;1471;p32"/>
          <p:cNvSpPr txBox="1">
            <a:spLocks noGrp="1"/>
          </p:cNvSpPr>
          <p:nvPr>
            <p:ph type="subTitle" idx="3"/>
          </p:nvPr>
        </p:nvSpPr>
        <p:spPr>
          <a:xfrm>
            <a:off x="2085600" y="2702164"/>
            <a:ext cx="49728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72" name="Google Shape;1472;p32"/>
          <p:cNvSpPr txBox="1">
            <a:spLocks noGrp="1"/>
          </p:cNvSpPr>
          <p:nvPr>
            <p:ph type="title" idx="4" hasCustomPrompt="1"/>
          </p:nvPr>
        </p:nvSpPr>
        <p:spPr>
          <a:xfrm>
            <a:off x="2085600" y="3376085"/>
            <a:ext cx="4972800" cy="828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500"/>
              <a:buNone/>
              <a:defRPr sz="4000"/>
            </a:lvl1pPr>
            <a:lvl2pPr lvl="1" algn="ctr" rtl="0">
              <a:spcBef>
                <a:spcPts val="0"/>
              </a:spcBef>
              <a:spcAft>
                <a:spcPts val="0"/>
              </a:spcAft>
              <a:buSzPts val="5500"/>
              <a:buNone/>
              <a:defRPr sz="5500"/>
            </a:lvl2pPr>
            <a:lvl3pPr lvl="2" algn="ctr" rtl="0">
              <a:spcBef>
                <a:spcPts val="0"/>
              </a:spcBef>
              <a:spcAft>
                <a:spcPts val="0"/>
              </a:spcAft>
              <a:buSzPts val="5500"/>
              <a:buNone/>
              <a:defRPr sz="5500"/>
            </a:lvl3pPr>
            <a:lvl4pPr lvl="3" algn="ctr" rtl="0">
              <a:spcBef>
                <a:spcPts val="0"/>
              </a:spcBef>
              <a:spcAft>
                <a:spcPts val="0"/>
              </a:spcAft>
              <a:buSzPts val="5500"/>
              <a:buNone/>
              <a:defRPr sz="5500"/>
            </a:lvl4pPr>
            <a:lvl5pPr lvl="4" algn="ctr" rtl="0">
              <a:spcBef>
                <a:spcPts val="0"/>
              </a:spcBef>
              <a:spcAft>
                <a:spcPts val="0"/>
              </a:spcAft>
              <a:buSzPts val="5500"/>
              <a:buNone/>
              <a:defRPr sz="5500"/>
            </a:lvl5pPr>
            <a:lvl6pPr lvl="5" algn="ctr" rtl="0">
              <a:spcBef>
                <a:spcPts val="0"/>
              </a:spcBef>
              <a:spcAft>
                <a:spcPts val="0"/>
              </a:spcAft>
              <a:buSzPts val="5500"/>
              <a:buNone/>
              <a:defRPr sz="5500"/>
            </a:lvl6pPr>
            <a:lvl7pPr lvl="6" algn="ctr" rtl="0">
              <a:spcBef>
                <a:spcPts val="0"/>
              </a:spcBef>
              <a:spcAft>
                <a:spcPts val="0"/>
              </a:spcAft>
              <a:buSzPts val="5500"/>
              <a:buNone/>
              <a:defRPr sz="5500"/>
            </a:lvl7pPr>
            <a:lvl8pPr lvl="7" algn="ctr" rtl="0">
              <a:spcBef>
                <a:spcPts val="0"/>
              </a:spcBef>
              <a:spcAft>
                <a:spcPts val="0"/>
              </a:spcAft>
              <a:buSzPts val="5500"/>
              <a:buNone/>
              <a:defRPr sz="5500"/>
            </a:lvl8pPr>
            <a:lvl9pPr lvl="8" algn="ctr" rtl="0">
              <a:spcBef>
                <a:spcPts val="0"/>
              </a:spcBef>
              <a:spcAft>
                <a:spcPts val="0"/>
              </a:spcAft>
              <a:buSzPts val="5500"/>
              <a:buNone/>
              <a:defRPr sz="5500"/>
            </a:lvl9pPr>
          </a:lstStyle>
          <a:p>
            <a:r>
              <a:t>xx%</a:t>
            </a:r>
          </a:p>
        </p:txBody>
      </p:sp>
      <p:sp>
        <p:nvSpPr>
          <p:cNvPr id="1473" name="Google Shape;1473;p32"/>
          <p:cNvSpPr txBox="1">
            <a:spLocks noGrp="1"/>
          </p:cNvSpPr>
          <p:nvPr>
            <p:ph type="subTitle" idx="5"/>
          </p:nvPr>
        </p:nvSpPr>
        <p:spPr>
          <a:xfrm>
            <a:off x="2085600" y="4082112"/>
            <a:ext cx="49728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474" name="Google Shape;1474;p32"/>
          <p:cNvGrpSpPr/>
          <p:nvPr/>
        </p:nvGrpSpPr>
        <p:grpSpPr>
          <a:xfrm>
            <a:off x="347932" y="491182"/>
            <a:ext cx="8448135" cy="4161135"/>
            <a:chOff x="347932" y="491182"/>
            <a:chExt cx="8448135" cy="4161135"/>
          </a:xfrm>
        </p:grpSpPr>
        <p:grpSp>
          <p:nvGrpSpPr>
            <p:cNvPr id="1475" name="Google Shape;1475;p32"/>
            <p:cNvGrpSpPr/>
            <p:nvPr/>
          </p:nvGrpSpPr>
          <p:grpSpPr>
            <a:xfrm>
              <a:off x="347932" y="491182"/>
              <a:ext cx="809135" cy="4161135"/>
              <a:chOff x="471257" y="491182"/>
              <a:chExt cx="809135" cy="4161135"/>
            </a:xfrm>
          </p:grpSpPr>
          <p:grpSp>
            <p:nvGrpSpPr>
              <p:cNvPr id="1476" name="Google Shape;1476;p32"/>
              <p:cNvGrpSpPr/>
              <p:nvPr/>
            </p:nvGrpSpPr>
            <p:grpSpPr>
              <a:xfrm rot="-5400000" flipH="1">
                <a:off x="-10746" y="2172134"/>
                <a:ext cx="1783045" cy="799233"/>
                <a:chOff x="460200" y="3306225"/>
                <a:chExt cx="2037300" cy="913200"/>
              </a:xfrm>
            </p:grpSpPr>
            <p:sp>
              <p:nvSpPr>
                <p:cNvPr id="1477" name="Google Shape;1477;p32"/>
                <p:cNvSpPr/>
                <p:nvPr/>
              </p:nvSpPr>
              <p:spPr>
                <a:xfrm>
                  <a:off x="762550" y="3306225"/>
                  <a:ext cx="1734950" cy="579575"/>
                </a:xfrm>
                <a:custGeom>
                  <a:avLst/>
                  <a:gdLst/>
                  <a:ahLst/>
                  <a:cxnLst/>
                  <a:rect l="l" t="t" r="r" b="b"/>
                  <a:pathLst>
                    <a:path w="69398" h="23183" extrusionOk="0">
                      <a:moveTo>
                        <a:pt x="18561" y="1"/>
                      </a:moveTo>
                      <a:cubicBezTo>
                        <a:pt x="18291" y="1"/>
                        <a:pt x="18020" y="37"/>
                        <a:pt x="17772" y="90"/>
                      </a:cubicBezTo>
                      <a:cubicBezTo>
                        <a:pt x="16094" y="492"/>
                        <a:pt x="14488" y="1390"/>
                        <a:pt x="13165" y="2430"/>
                      </a:cubicBezTo>
                      <a:cubicBezTo>
                        <a:pt x="11723" y="3564"/>
                        <a:pt x="10566" y="4934"/>
                        <a:pt x="9715" y="6517"/>
                      </a:cubicBezTo>
                      <a:cubicBezTo>
                        <a:pt x="9455" y="6588"/>
                        <a:pt x="9172" y="6682"/>
                        <a:pt x="8912" y="6801"/>
                      </a:cubicBezTo>
                      <a:cubicBezTo>
                        <a:pt x="7400" y="7415"/>
                        <a:pt x="6029" y="8313"/>
                        <a:pt x="4801" y="9376"/>
                      </a:cubicBezTo>
                      <a:cubicBezTo>
                        <a:pt x="5486" y="8218"/>
                        <a:pt x="6384" y="7155"/>
                        <a:pt x="7281" y="6186"/>
                      </a:cubicBezTo>
                      <a:cubicBezTo>
                        <a:pt x="8463" y="4934"/>
                        <a:pt x="9715" y="3753"/>
                        <a:pt x="10566" y="2288"/>
                      </a:cubicBezTo>
                      <a:cubicBezTo>
                        <a:pt x="10755" y="2028"/>
                        <a:pt x="11062" y="1484"/>
                        <a:pt x="10636" y="1272"/>
                      </a:cubicBezTo>
                      <a:cubicBezTo>
                        <a:pt x="10558" y="1232"/>
                        <a:pt x="10476" y="1215"/>
                        <a:pt x="10394" y="1215"/>
                      </a:cubicBezTo>
                      <a:cubicBezTo>
                        <a:pt x="9981" y="1215"/>
                        <a:pt x="9542" y="1642"/>
                        <a:pt x="9266" y="1839"/>
                      </a:cubicBezTo>
                      <a:cubicBezTo>
                        <a:pt x="8037" y="2784"/>
                        <a:pt x="7092" y="4060"/>
                        <a:pt x="6218" y="5359"/>
                      </a:cubicBezTo>
                      <a:cubicBezTo>
                        <a:pt x="5249" y="6895"/>
                        <a:pt x="4399" y="8525"/>
                        <a:pt x="3855" y="10250"/>
                      </a:cubicBezTo>
                      <a:lnTo>
                        <a:pt x="3855" y="10297"/>
                      </a:lnTo>
                      <a:cubicBezTo>
                        <a:pt x="3076" y="11124"/>
                        <a:pt x="2391" y="12070"/>
                        <a:pt x="1800" y="13038"/>
                      </a:cubicBezTo>
                      <a:cubicBezTo>
                        <a:pt x="1847" y="12684"/>
                        <a:pt x="1965" y="12353"/>
                        <a:pt x="2083" y="11999"/>
                      </a:cubicBezTo>
                      <a:cubicBezTo>
                        <a:pt x="2391" y="11124"/>
                        <a:pt x="2887" y="10321"/>
                        <a:pt x="3336" y="9518"/>
                      </a:cubicBezTo>
                      <a:cubicBezTo>
                        <a:pt x="3570" y="9119"/>
                        <a:pt x="5222" y="6304"/>
                        <a:pt x="3935" y="6304"/>
                      </a:cubicBezTo>
                      <a:cubicBezTo>
                        <a:pt x="3925" y="6304"/>
                        <a:pt x="3914" y="6304"/>
                        <a:pt x="3903" y="6304"/>
                      </a:cubicBezTo>
                      <a:cubicBezTo>
                        <a:pt x="3265" y="6328"/>
                        <a:pt x="2721" y="7037"/>
                        <a:pt x="2414" y="7509"/>
                      </a:cubicBezTo>
                      <a:cubicBezTo>
                        <a:pt x="2012" y="8171"/>
                        <a:pt x="1729" y="8880"/>
                        <a:pt x="1540" y="9612"/>
                      </a:cubicBezTo>
                      <a:cubicBezTo>
                        <a:pt x="1186" y="10935"/>
                        <a:pt x="1186" y="12306"/>
                        <a:pt x="1493" y="13629"/>
                      </a:cubicBezTo>
                      <a:cubicBezTo>
                        <a:pt x="831" y="14928"/>
                        <a:pt x="311" y="16346"/>
                        <a:pt x="51" y="17787"/>
                      </a:cubicBezTo>
                      <a:cubicBezTo>
                        <a:pt x="0" y="18106"/>
                        <a:pt x="252" y="18280"/>
                        <a:pt x="513" y="18280"/>
                      </a:cubicBezTo>
                      <a:cubicBezTo>
                        <a:pt x="736" y="18280"/>
                        <a:pt x="966" y="18154"/>
                        <a:pt x="1020" y="17882"/>
                      </a:cubicBezTo>
                      <a:cubicBezTo>
                        <a:pt x="1256" y="16535"/>
                        <a:pt x="1705" y="15259"/>
                        <a:pt x="2367" y="14054"/>
                      </a:cubicBezTo>
                      <a:cubicBezTo>
                        <a:pt x="2981" y="13723"/>
                        <a:pt x="3737" y="13605"/>
                        <a:pt x="4399" y="13534"/>
                      </a:cubicBezTo>
                      <a:cubicBezTo>
                        <a:pt x="5273" y="13487"/>
                        <a:pt x="6147" y="13511"/>
                        <a:pt x="7021" y="13487"/>
                      </a:cubicBezTo>
                      <a:cubicBezTo>
                        <a:pt x="7754" y="13487"/>
                        <a:pt x="8439" y="13369"/>
                        <a:pt x="9101" y="12991"/>
                      </a:cubicBezTo>
                      <a:cubicBezTo>
                        <a:pt x="9502" y="12707"/>
                        <a:pt x="10164" y="12211"/>
                        <a:pt x="9880" y="11691"/>
                      </a:cubicBezTo>
                      <a:cubicBezTo>
                        <a:pt x="9597" y="11101"/>
                        <a:pt x="8534" y="11006"/>
                        <a:pt x="7967" y="11006"/>
                      </a:cubicBezTo>
                      <a:cubicBezTo>
                        <a:pt x="7904" y="11004"/>
                        <a:pt x="7842" y="11003"/>
                        <a:pt x="7780" y="11003"/>
                      </a:cubicBezTo>
                      <a:cubicBezTo>
                        <a:pt x="7113" y="11003"/>
                        <a:pt x="6465" y="11117"/>
                        <a:pt x="5816" y="11290"/>
                      </a:cubicBezTo>
                      <a:cubicBezTo>
                        <a:pt x="4753" y="11621"/>
                        <a:pt x="3808" y="12188"/>
                        <a:pt x="3028" y="12920"/>
                      </a:cubicBezTo>
                      <a:cubicBezTo>
                        <a:pt x="3454" y="12282"/>
                        <a:pt x="3926" y="11644"/>
                        <a:pt x="4446" y="11101"/>
                      </a:cubicBezTo>
                      <a:cubicBezTo>
                        <a:pt x="4446" y="11101"/>
                        <a:pt x="4493" y="11101"/>
                        <a:pt x="4517" y="11054"/>
                      </a:cubicBezTo>
                      <a:cubicBezTo>
                        <a:pt x="5108" y="10439"/>
                        <a:pt x="6218" y="9990"/>
                        <a:pt x="7092" y="9943"/>
                      </a:cubicBezTo>
                      <a:cubicBezTo>
                        <a:pt x="7420" y="9915"/>
                        <a:pt x="7750" y="9898"/>
                        <a:pt x="8082" y="9898"/>
                      </a:cubicBezTo>
                      <a:cubicBezTo>
                        <a:pt x="8589" y="9898"/>
                        <a:pt x="9097" y="9938"/>
                        <a:pt x="9597" y="10038"/>
                      </a:cubicBezTo>
                      <a:cubicBezTo>
                        <a:pt x="9848" y="10067"/>
                        <a:pt x="10956" y="10364"/>
                        <a:pt x="11741" y="10364"/>
                      </a:cubicBezTo>
                      <a:cubicBezTo>
                        <a:pt x="12213" y="10364"/>
                        <a:pt x="12568" y="10257"/>
                        <a:pt x="12550" y="9919"/>
                      </a:cubicBezTo>
                      <a:cubicBezTo>
                        <a:pt x="12527" y="9447"/>
                        <a:pt x="11747" y="9140"/>
                        <a:pt x="11369" y="8998"/>
                      </a:cubicBezTo>
                      <a:cubicBezTo>
                        <a:pt x="10755" y="8762"/>
                        <a:pt x="10069" y="8667"/>
                        <a:pt x="9384" y="8667"/>
                      </a:cubicBezTo>
                      <a:cubicBezTo>
                        <a:pt x="8274" y="8691"/>
                        <a:pt x="7163" y="9045"/>
                        <a:pt x="6171" y="9518"/>
                      </a:cubicBezTo>
                      <a:cubicBezTo>
                        <a:pt x="7258" y="8667"/>
                        <a:pt x="8463" y="7958"/>
                        <a:pt x="9810" y="7462"/>
                      </a:cubicBezTo>
                      <a:cubicBezTo>
                        <a:pt x="11038" y="7793"/>
                        <a:pt x="12172" y="8525"/>
                        <a:pt x="13259" y="9163"/>
                      </a:cubicBezTo>
                      <a:cubicBezTo>
                        <a:pt x="14677" y="9990"/>
                        <a:pt x="16142" y="10794"/>
                        <a:pt x="17772" y="11219"/>
                      </a:cubicBezTo>
                      <a:cubicBezTo>
                        <a:pt x="18113" y="11316"/>
                        <a:pt x="18632" y="11503"/>
                        <a:pt x="19077" y="11503"/>
                      </a:cubicBezTo>
                      <a:cubicBezTo>
                        <a:pt x="19280" y="11503"/>
                        <a:pt x="19467" y="11464"/>
                        <a:pt x="19615" y="11361"/>
                      </a:cubicBezTo>
                      <a:cubicBezTo>
                        <a:pt x="20040" y="11030"/>
                        <a:pt x="19733" y="10321"/>
                        <a:pt x="19520" y="9967"/>
                      </a:cubicBezTo>
                      <a:cubicBezTo>
                        <a:pt x="18717" y="8644"/>
                        <a:pt x="17063" y="8029"/>
                        <a:pt x="15598" y="7675"/>
                      </a:cubicBezTo>
                      <a:cubicBezTo>
                        <a:pt x="14653" y="7462"/>
                        <a:pt x="13708" y="7320"/>
                        <a:pt x="12716" y="7202"/>
                      </a:cubicBezTo>
                      <a:cubicBezTo>
                        <a:pt x="12196" y="7131"/>
                        <a:pt x="11629" y="7084"/>
                        <a:pt x="11062" y="7037"/>
                      </a:cubicBezTo>
                      <a:cubicBezTo>
                        <a:pt x="11960" y="6801"/>
                        <a:pt x="12881" y="6635"/>
                        <a:pt x="13826" y="6517"/>
                      </a:cubicBezTo>
                      <a:cubicBezTo>
                        <a:pt x="16189" y="6895"/>
                        <a:pt x="18599" y="7509"/>
                        <a:pt x="20395" y="9116"/>
                      </a:cubicBezTo>
                      <a:cubicBezTo>
                        <a:pt x="21387" y="9990"/>
                        <a:pt x="22096" y="11054"/>
                        <a:pt x="22710" y="12211"/>
                      </a:cubicBezTo>
                      <a:cubicBezTo>
                        <a:pt x="23277" y="13227"/>
                        <a:pt x="23773" y="14290"/>
                        <a:pt x="24600" y="15141"/>
                      </a:cubicBezTo>
                      <a:cubicBezTo>
                        <a:pt x="24892" y="15433"/>
                        <a:pt x="25664" y="16205"/>
                        <a:pt x="26245" y="16205"/>
                      </a:cubicBezTo>
                      <a:cubicBezTo>
                        <a:pt x="26369" y="16205"/>
                        <a:pt x="26485" y="16170"/>
                        <a:pt x="26585" y="16086"/>
                      </a:cubicBezTo>
                      <a:cubicBezTo>
                        <a:pt x="26821" y="15897"/>
                        <a:pt x="26821" y="15425"/>
                        <a:pt x="26821" y="15165"/>
                      </a:cubicBezTo>
                      <a:cubicBezTo>
                        <a:pt x="26774" y="14716"/>
                        <a:pt x="26656" y="14314"/>
                        <a:pt x="26490" y="13936"/>
                      </a:cubicBezTo>
                      <a:cubicBezTo>
                        <a:pt x="25569" y="11928"/>
                        <a:pt x="23821" y="10297"/>
                        <a:pt x="22143" y="8880"/>
                      </a:cubicBezTo>
                      <a:cubicBezTo>
                        <a:pt x="21151" y="8029"/>
                        <a:pt x="20087" y="7273"/>
                        <a:pt x="18812" y="6801"/>
                      </a:cubicBezTo>
                      <a:cubicBezTo>
                        <a:pt x="18339" y="6635"/>
                        <a:pt x="17890" y="6517"/>
                        <a:pt x="17418" y="6399"/>
                      </a:cubicBezTo>
                      <a:lnTo>
                        <a:pt x="17418" y="6399"/>
                      </a:lnTo>
                      <a:cubicBezTo>
                        <a:pt x="18930" y="6493"/>
                        <a:pt x="20465" y="6682"/>
                        <a:pt x="21930" y="7013"/>
                      </a:cubicBezTo>
                      <a:cubicBezTo>
                        <a:pt x="25215" y="9471"/>
                        <a:pt x="26845" y="13771"/>
                        <a:pt x="30720" y="15519"/>
                      </a:cubicBezTo>
                      <a:cubicBezTo>
                        <a:pt x="31107" y="15699"/>
                        <a:pt x="31551" y="15822"/>
                        <a:pt x="31991" y="15822"/>
                      </a:cubicBezTo>
                      <a:cubicBezTo>
                        <a:pt x="32301" y="15822"/>
                        <a:pt x="32610" y="15760"/>
                        <a:pt x="32894" y="15614"/>
                      </a:cubicBezTo>
                      <a:cubicBezTo>
                        <a:pt x="33484" y="15283"/>
                        <a:pt x="33602" y="14692"/>
                        <a:pt x="33319" y="14125"/>
                      </a:cubicBezTo>
                      <a:cubicBezTo>
                        <a:pt x="32492" y="12471"/>
                        <a:pt x="30413" y="11644"/>
                        <a:pt x="28853" y="10794"/>
                      </a:cubicBezTo>
                      <a:cubicBezTo>
                        <a:pt x="26963" y="9754"/>
                        <a:pt x="25073" y="8644"/>
                        <a:pt x="23348" y="7320"/>
                      </a:cubicBezTo>
                      <a:lnTo>
                        <a:pt x="23348" y="7320"/>
                      </a:lnTo>
                      <a:cubicBezTo>
                        <a:pt x="23915" y="7462"/>
                        <a:pt x="24482" y="7604"/>
                        <a:pt x="25049" y="7793"/>
                      </a:cubicBezTo>
                      <a:cubicBezTo>
                        <a:pt x="27247" y="8455"/>
                        <a:pt x="29302" y="9400"/>
                        <a:pt x="31310" y="10439"/>
                      </a:cubicBezTo>
                      <a:cubicBezTo>
                        <a:pt x="31712" y="10770"/>
                        <a:pt x="32137" y="11101"/>
                        <a:pt x="32492" y="11479"/>
                      </a:cubicBezTo>
                      <a:cubicBezTo>
                        <a:pt x="32988" y="12046"/>
                        <a:pt x="33366" y="12684"/>
                        <a:pt x="33673" y="13369"/>
                      </a:cubicBezTo>
                      <a:cubicBezTo>
                        <a:pt x="33957" y="14007"/>
                        <a:pt x="34099" y="14763"/>
                        <a:pt x="34429" y="15377"/>
                      </a:cubicBezTo>
                      <a:cubicBezTo>
                        <a:pt x="34531" y="15600"/>
                        <a:pt x="34788" y="16031"/>
                        <a:pt x="35097" y="16031"/>
                      </a:cubicBezTo>
                      <a:cubicBezTo>
                        <a:pt x="35149" y="16031"/>
                        <a:pt x="35202" y="16019"/>
                        <a:pt x="35256" y="15992"/>
                      </a:cubicBezTo>
                      <a:cubicBezTo>
                        <a:pt x="35634" y="15826"/>
                        <a:pt x="35729" y="15188"/>
                        <a:pt x="35729" y="14881"/>
                      </a:cubicBezTo>
                      <a:cubicBezTo>
                        <a:pt x="35705" y="14243"/>
                        <a:pt x="35351" y="13653"/>
                        <a:pt x="34996" y="13156"/>
                      </a:cubicBezTo>
                      <a:cubicBezTo>
                        <a:pt x="34571" y="12542"/>
                        <a:pt x="34028" y="12046"/>
                        <a:pt x="33437" y="11597"/>
                      </a:cubicBezTo>
                      <a:lnTo>
                        <a:pt x="33437" y="11597"/>
                      </a:lnTo>
                      <a:lnTo>
                        <a:pt x="37406" y="13818"/>
                      </a:lnTo>
                      <a:cubicBezTo>
                        <a:pt x="37737" y="15850"/>
                        <a:pt x="38919" y="17646"/>
                        <a:pt x="40336" y="19158"/>
                      </a:cubicBezTo>
                      <a:cubicBezTo>
                        <a:pt x="41943" y="20835"/>
                        <a:pt x="43951" y="22253"/>
                        <a:pt x="46243" y="22867"/>
                      </a:cubicBezTo>
                      <a:cubicBezTo>
                        <a:pt x="46920" y="23056"/>
                        <a:pt x="47629" y="23182"/>
                        <a:pt x="48341" y="23182"/>
                      </a:cubicBezTo>
                      <a:cubicBezTo>
                        <a:pt x="48698" y="23182"/>
                        <a:pt x="49055" y="23151"/>
                        <a:pt x="49409" y="23080"/>
                      </a:cubicBezTo>
                      <a:cubicBezTo>
                        <a:pt x="50118" y="22962"/>
                        <a:pt x="51110" y="22678"/>
                        <a:pt x="50709" y="21804"/>
                      </a:cubicBezTo>
                      <a:cubicBezTo>
                        <a:pt x="50236" y="20835"/>
                        <a:pt x="49031" y="20386"/>
                        <a:pt x="48039" y="20103"/>
                      </a:cubicBezTo>
                      <a:cubicBezTo>
                        <a:pt x="46834" y="19725"/>
                        <a:pt x="45629" y="19394"/>
                        <a:pt x="44447" y="18945"/>
                      </a:cubicBezTo>
                      <a:cubicBezTo>
                        <a:pt x="42061" y="18024"/>
                        <a:pt x="39769" y="16606"/>
                        <a:pt x="38564" y="14432"/>
                      </a:cubicBezTo>
                      <a:lnTo>
                        <a:pt x="38564" y="14432"/>
                      </a:lnTo>
                      <a:cubicBezTo>
                        <a:pt x="38753" y="14527"/>
                        <a:pt x="38942" y="14645"/>
                        <a:pt x="39131" y="14716"/>
                      </a:cubicBezTo>
                      <a:cubicBezTo>
                        <a:pt x="41187" y="15826"/>
                        <a:pt x="43408" y="16677"/>
                        <a:pt x="45652" y="17244"/>
                      </a:cubicBezTo>
                      <a:cubicBezTo>
                        <a:pt x="46338" y="17716"/>
                        <a:pt x="46928" y="18236"/>
                        <a:pt x="47613" y="18685"/>
                      </a:cubicBezTo>
                      <a:cubicBezTo>
                        <a:pt x="48393" y="19205"/>
                        <a:pt x="49291" y="19678"/>
                        <a:pt x="50165" y="20103"/>
                      </a:cubicBezTo>
                      <a:cubicBezTo>
                        <a:pt x="51833" y="20821"/>
                        <a:pt x="53683" y="21403"/>
                        <a:pt x="55537" y="21403"/>
                      </a:cubicBezTo>
                      <a:cubicBezTo>
                        <a:pt x="55573" y="21403"/>
                        <a:pt x="55610" y="21403"/>
                        <a:pt x="55647" y="21402"/>
                      </a:cubicBezTo>
                      <a:cubicBezTo>
                        <a:pt x="56308" y="21402"/>
                        <a:pt x="57206" y="21331"/>
                        <a:pt x="57797" y="20977"/>
                      </a:cubicBezTo>
                      <a:cubicBezTo>
                        <a:pt x="58411" y="20599"/>
                        <a:pt x="58080" y="19961"/>
                        <a:pt x="57608" y="19559"/>
                      </a:cubicBezTo>
                      <a:cubicBezTo>
                        <a:pt x="56970" y="19040"/>
                        <a:pt x="56001" y="18827"/>
                        <a:pt x="55174" y="18662"/>
                      </a:cubicBezTo>
                      <a:cubicBezTo>
                        <a:pt x="54253" y="18449"/>
                        <a:pt x="53331" y="18307"/>
                        <a:pt x="52386" y="18189"/>
                      </a:cubicBezTo>
                      <a:cubicBezTo>
                        <a:pt x="51583" y="18094"/>
                        <a:pt x="50803" y="18000"/>
                        <a:pt x="50000" y="17882"/>
                      </a:cubicBezTo>
                      <a:lnTo>
                        <a:pt x="50000" y="17882"/>
                      </a:lnTo>
                      <a:cubicBezTo>
                        <a:pt x="50371" y="17905"/>
                        <a:pt x="50740" y="17915"/>
                        <a:pt x="51107" y="17915"/>
                      </a:cubicBezTo>
                      <a:cubicBezTo>
                        <a:pt x="51887" y="17915"/>
                        <a:pt x="52663" y="17868"/>
                        <a:pt x="53449" y="17787"/>
                      </a:cubicBezTo>
                      <a:cubicBezTo>
                        <a:pt x="53993" y="17764"/>
                        <a:pt x="54489" y="17669"/>
                        <a:pt x="54985" y="17598"/>
                      </a:cubicBezTo>
                      <a:cubicBezTo>
                        <a:pt x="56871" y="18054"/>
                        <a:pt x="58804" y="18293"/>
                        <a:pt x="60733" y="18293"/>
                      </a:cubicBezTo>
                      <a:cubicBezTo>
                        <a:pt x="62407" y="18293"/>
                        <a:pt x="64077" y="18113"/>
                        <a:pt x="65712" y="17740"/>
                      </a:cubicBezTo>
                      <a:cubicBezTo>
                        <a:pt x="66586" y="17527"/>
                        <a:pt x="67508" y="17291"/>
                        <a:pt x="68287" y="16819"/>
                      </a:cubicBezTo>
                      <a:cubicBezTo>
                        <a:pt x="68760" y="16559"/>
                        <a:pt x="69398" y="15850"/>
                        <a:pt x="68595" y="15590"/>
                      </a:cubicBezTo>
                      <a:cubicBezTo>
                        <a:pt x="68176" y="15353"/>
                        <a:pt x="67658" y="15280"/>
                        <a:pt x="67139" y="15280"/>
                      </a:cubicBezTo>
                      <a:cubicBezTo>
                        <a:pt x="66779" y="15280"/>
                        <a:pt x="66419" y="15315"/>
                        <a:pt x="66090" y="15354"/>
                      </a:cubicBezTo>
                      <a:cubicBezTo>
                        <a:pt x="65003" y="15472"/>
                        <a:pt x="63940" y="15637"/>
                        <a:pt x="62877" y="15874"/>
                      </a:cubicBezTo>
                      <a:cubicBezTo>
                        <a:pt x="61695" y="16133"/>
                        <a:pt x="60514" y="16441"/>
                        <a:pt x="59333" y="16724"/>
                      </a:cubicBezTo>
                      <a:cubicBezTo>
                        <a:pt x="58506" y="16937"/>
                        <a:pt x="57608" y="17173"/>
                        <a:pt x="56757" y="17268"/>
                      </a:cubicBezTo>
                      <a:cubicBezTo>
                        <a:pt x="58198" y="16819"/>
                        <a:pt x="59569" y="16228"/>
                        <a:pt x="60797" y="15425"/>
                      </a:cubicBezTo>
                      <a:lnTo>
                        <a:pt x="60868" y="15425"/>
                      </a:lnTo>
                      <a:cubicBezTo>
                        <a:pt x="62192" y="15188"/>
                        <a:pt x="63491" y="14716"/>
                        <a:pt x="64743" y="14196"/>
                      </a:cubicBezTo>
                      <a:cubicBezTo>
                        <a:pt x="65287" y="13960"/>
                        <a:pt x="65948" y="13700"/>
                        <a:pt x="66397" y="13251"/>
                      </a:cubicBezTo>
                      <a:cubicBezTo>
                        <a:pt x="66633" y="13015"/>
                        <a:pt x="67012" y="12542"/>
                        <a:pt x="66822" y="12188"/>
                      </a:cubicBezTo>
                      <a:cubicBezTo>
                        <a:pt x="66730" y="12019"/>
                        <a:pt x="66560" y="11951"/>
                        <a:pt x="66349" y="11951"/>
                      </a:cubicBezTo>
                      <a:cubicBezTo>
                        <a:pt x="65647" y="11951"/>
                        <a:pt x="64485" y="12697"/>
                        <a:pt x="64176" y="12896"/>
                      </a:cubicBezTo>
                      <a:cubicBezTo>
                        <a:pt x="63798" y="13109"/>
                        <a:pt x="63397" y="13369"/>
                        <a:pt x="63042" y="13605"/>
                      </a:cubicBezTo>
                      <a:cubicBezTo>
                        <a:pt x="64105" y="12542"/>
                        <a:pt x="64980" y="11266"/>
                        <a:pt x="65570" y="9801"/>
                      </a:cubicBezTo>
                      <a:cubicBezTo>
                        <a:pt x="65690" y="9441"/>
                        <a:pt x="65381" y="9176"/>
                        <a:pt x="65079" y="9176"/>
                      </a:cubicBezTo>
                      <a:cubicBezTo>
                        <a:pt x="64906" y="9176"/>
                        <a:pt x="64735" y="9264"/>
                        <a:pt x="64649" y="9471"/>
                      </a:cubicBezTo>
                      <a:cubicBezTo>
                        <a:pt x="64105" y="10865"/>
                        <a:pt x="63278" y="12046"/>
                        <a:pt x="62286" y="13038"/>
                      </a:cubicBezTo>
                      <a:cubicBezTo>
                        <a:pt x="62759" y="12353"/>
                        <a:pt x="63137" y="11644"/>
                        <a:pt x="63397" y="10888"/>
                      </a:cubicBezTo>
                      <a:cubicBezTo>
                        <a:pt x="63586" y="10392"/>
                        <a:pt x="63727" y="9849"/>
                        <a:pt x="63751" y="9329"/>
                      </a:cubicBezTo>
                      <a:cubicBezTo>
                        <a:pt x="63751" y="9116"/>
                        <a:pt x="63822" y="8644"/>
                        <a:pt x="63562" y="8549"/>
                      </a:cubicBezTo>
                      <a:cubicBezTo>
                        <a:pt x="63535" y="8539"/>
                        <a:pt x="63509" y="8534"/>
                        <a:pt x="63483" y="8534"/>
                      </a:cubicBezTo>
                      <a:cubicBezTo>
                        <a:pt x="63207" y="8534"/>
                        <a:pt x="62963" y="9062"/>
                        <a:pt x="62877" y="9234"/>
                      </a:cubicBezTo>
                      <a:cubicBezTo>
                        <a:pt x="62570" y="9730"/>
                        <a:pt x="62404" y="10321"/>
                        <a:pt x="62286" y="10888"/>
                      </a:cubicBezTo>
                      <a:cubicBezTo>
                        <a:pt x="62073" y="11739"/>
                        <a:pt x="61979" y="12684"/>
                        <a:pt x="61601" y="13511"/>
                      </a:cubicBezTo>
                      <a:cubicBezTo>
                        <a:pt x="61506" y="13629"/>
                        <a:pt x="61388" y="13723"/>
                        <a:pt x="61317" y="13842"/>
                      </a:cubicBezTo>
                      <a:cubicBezTo>
                        <a:pt x="59947" y="14928"/>
                        <a:pt x="58317" y="15732"/>
                        <a:pt x="56615" y="16252"/>
                      </a:cubicBezTo>
                      <a:cubicBezTo>
                        <a:pt x="58151" y="15188"/>
                        <a:pt x="59427" y="13771"/>
                        <a:pt x="60160" y="12093"/>
                      </a:cubicBezTo>
                      <a:cubicBezTo>
                        <a:pt x="60325" y="11715"/>
                        <a:pt x="60561" y="11148"/>
                        <a:pt x="60301" y="10723"/>
                      </a:cubicBezTo>
                      <a:cubicBezTo>
                        <a:pt x="60149" y="10501"/>
                        <a:pt x="59916" y="10410"/>
                        <a:pt x="59668" y="10410"/>
                      </a:cubicBezTo>
                      <a:cubicBezTo>
                        <a:pt x="59493" y="10410"/>
                        <a:pt x="59310" y="10455"/>
                        <a:pt x="59144" y="10534"/>
                      </a:cubicBezTo>
                      <a:cubicBezTo>
                        <a:pt x="58009" y="11030"/>
                        <a:pt x="57419" y="12518"/>
                        <a:pt x="56899" y="13511"/>
                      </a:cubicBezTo>
                      <a:cubicBezTo>
                        <a:pt x="56285" y="14716"/>
                        <a:pt x="55647" y="15992"/>
                        <a:pt x="54489" y="16771"/>
                      </a:cubicBezTo>
                      <a:cubicBezTo>
                        <a:pt x="53709" y="16889"/>
                        <a:pt x="52953" y="16984"/>
                        <a:pt x="52173" y="17031"/>
                      </a:cubicBezTo>
                      <a:cubicBezTo>
                        <a:pt x="51771" y="17051"/>
                        <a:pt x="51372" y="17062"/>
                        <a:pt x="50977" y="17062"/>
                      </a:cubicBezTo>
                      <a:cubicBezTo>
                        <a:pt x="49980" y="17062"/>
                        <a:pt x="49003" y="16995"/>
                        <a:pt x="48039" y="16842"/>
                      </a:cubicBezTo>
                      <a:cubicBezTo>
                        <a:pt x="48629" y="16748"/>
                        <a:pt x="49220" y="16606"/>
                        <a:pt x="49811" y="16464"/>
                      </a:cubicBezTo>
                      <a:cubicBezTo>
                        <a:pt x="51181" y="16086"/>
                        <a:pt x="52528" y="15495"/>
                        <a:pt x="53591" y="14550"/>
                      </a:cubicBezTo>
                      <a:cubicBezTo>
                        <a:pt x="53922" y="14243"/>
                        <a:pt x="54513" y="13747"/>
                        <a:pt x="54465" y="13251"/>
                      </a:cubicBezTo>
                      <a:cubicBezTo>
                        <a:pt x="54412" y="12912"/>
                        <a:pt x="54062" y="12829"/>
                        <a:pt x="53741" y="12829"/>
                      </a:cubicBezTo>
                      <a:cubicBezTo>
                        <a:pt x="53637" y="12829"/>
                        <a:pt x="53536" y="12838"/>
                        <a:pt x="53449" y="12849"/>
                      </a:cubicBezTo>
                      <a:cubicBezTo>
                        <a:pt x="52835" y="12967"/>
                        <a:pt x="52292" y="13393"/>
                        <a:pt x="51772" y="13747"/>
                      </a:cubicBezTo>
                      <a:cubicBezTo>
                        <a:pt x="50992" y="14243"/>
                        <a:pt x="50260" y="14692"/>
                        <a:pt x="49456" y="15117"/>
                      </a:cubicBezTo>
                      <a:cubicBezTo>
                        <a:pt x="48677" y="15519"/>
                        <a:pt x="47850" y="15992"/>
                        <a:pt x="46928" y="16204"/>
                      </a:cubicBezTo>
                      <a:cubicBezTo>
                        <a:pt x="46479" y="16322"/>
                        <a:pt x="46078" y="16346"/>
                        <a:pt x="45629" y="16346"/>
                      </a:cubicBezTo>
                      <a:cubicBezTo>
                        <a:pt x="43526" y="15826"/>
                        <a:pt x="41518" y="14999"/>
                        <a:pt x="39533" y="14007"/>
                      </a:cubicBezTo>
                      <a:lnTo>
                        <a:pt x="39533" y="14007"/>
                      </a:lnTo>
                      <a:cubicBezTo>
                        <a:pt x="40667" y="14243"/>
                        <a:pt x="41825" y="14338"/>
                        <a:pt x="42935" y="14432"/>
                      </a:cubicBezTo>
                      <a:cubicBezTo>
                        <a:pt x="43433" y="14468"/>
                        <a:pt x="43936" y="14492"/>
                        <a:pt x="44438" y="14492"/>
                      </a:cubicBezTo>
                      <a:cubicBezTo>
                        <a:pt x="45910" y="14492"/>
                        <a:pt x="47372" y="14287"/>
                        <a:pt x="48677" y="13582"/>
                      </a:cubicBezTo>
                      <a:cubicBezTo>
                        <a:pt x="49338" y="13180"/>
                        <a:pt x="50260" y="12589"/>
                        <a:pt x="50449" y="11810"/>
                      </a:cubicBezTo>
                      <a:cubicBezTo>
                        <a:pt x="50590" y="11124"/>
                        <a:pt x="49976" y="10557"/>
                        <a:pt x="49315" y="10439"/>
                      </a:cubicBezTo>
                      <a:cubicBezTo>
                        <a:pt x="49133" y="10403"/>
                        <a:pt x="48944" y="10387"/>
                        <a:pt x="48751" y="10387"/>
                      </a:cubicBezTo>
                      <a:cubicBezTo>
                        <a:pt x="48068" y="10387"/>
                        <a:pt x="47337" y="10586"/>
                        <a:pt x="46692" y="10770"/>
                      </a:cubicBezTo>
                      <a:cubicBezTo>
                        <a:pt x="45652" y="11054"/>
                        <a:pt x="44684" y="11479"/>
                        <a:pt x="43668" y="11881"/>
                      </a:cubicBezTo>
                      <a:cubicBezTo>
                        <a:pt x="42463" y="12353"/>
                        <a:pt x="41234" y="12755"/>
                        <a:pt x="39934" y="12873"/>
                      </a:cubicBezTo>
                      <a:cubicBezTo>
                        <a:pt x="39416" y="12903"/>
                        <a:pt x="38878" y="12954"/>
                        <a:pt x="38346" y="12954"/>
                      </a:cubicBezTo>
                      <a:cubicBezTo>
                        <a:pt x="38053" y="12954"/>
                        <a:pt x="37762" y="12938"/>
                        <a:pt x="37477" y="12896"/>
                      </a:cubicBezTo>
                      <a:cubicBezTo>
                        <a:pt x="37241" y="12755"/>
                        <a:pt x="37005" y="12637"/>
                        <a:pt x="36768" y="12471"/>
                      </a:cubicBezTo>
                      <a:cubicBezTo>
                        <a:pt x="35351" y="11644"/>
                        <a:pt x="33909" y="10865"/>
                        <a:pt x="32445" y="10085"/>
                      </a:cubicBezTo>
                      <a:lnTo>
                        <a:pt x="32445" y="10085"/>
                      </a:lnTo>
                      <a:cubicBezTo>
                        <a:pt x="33697" y="10439"/>
                        <a:pt x="34973" y="10676"/>
                        <a:pt x="36225" y="10794"/>
                      </a:cubicBezTo>
                      <a:cubicBezTo>
                        <a:pt x="36667" y="10830"/>
                        <a:pt x="37121" y="10852"/>
                        <a:pt x="37577" y="10852"/>
                      </a:cubicBezTo>
                      <a:cubicBezTo>
                        <a:pt x="38898" y="10852"/>
                        <a:pt x="40240" y="10664"/>
                        <a:pt x="41399" y="10085"/>
                      </a:cubicBezTo>
                      <a:cubicBezTo>
                        <a:pt x="41872" y="9849"/>
                        <a:pt x="42581" y="9447"/>
                        <a:pt x="42534" y="8809"/>
                      </a:cubicBezTo>
                      <a:cubicBezTo>
                        <a:pt x="42439" y="8147"/>
                        <a:pt x="41470" y="7982"/>
                        <a:pt x="40903" y="7935"/>
                      </a:cubicBezTo>
                      <a:cubicBezTo>
                        <a:pt x="40569" y="7897"/>
                        <a:pt x="40234" y="7880"/>
                        <a:pt x="39899" y="7880"/>
                      </a:cubicBezTo>
                      <a:cubicBezTo>
                        <a:pt x="38363" y="7880"/>
                        <a:pt x="36825" y="8234"/>
                        <a:pt x="35351" y="8525"/>
                      </a:cubicBezTo>
                      <a:cubicBezTo>
                        <a:pt x="33991" y="8786"/>
                        <a:pt x="32632" y="9032"/>
                        <a:pt x="31261" y="9032"/>
                      </a:cubicBezTo>
                      <a:cubicBezTo>
                        <a:pt x="30892" y="9032"/>
                        <a:pt x="30523" y="9014"/>
                        <a:pt x="30153" y="8974"/>
                      </a:cubicBezTo>
                      <a:cubicBezTo>
                        <a:pt x="28121" y="8029"/>
                        <a:pt x="26042" y="7202"/>
                        <a:pt x="23821" y="6612"/>
                      </a:cubicBezTo>
                      <a:lnTo>
                        <a:pt x="23821" y="6612"/>
                      </a:lnTo>
                      <a:cubicBezTo>
                        <a:pt x="25593" y="6753"/>
                        <a:pt x="27365" y="7084"/>
                        <a:pt x="29184" y="7155"/>
                      </a:cubicBezTo>
                      <a:cubicBezTo>
                        <a:pt x="29619" y="7184"/>
                        <a:pt x="30080" y="7205"/>
                        <a:pt x="30551" y="7205"/>
                      </a:cubicBezTo>
                      <a:cubicBezTo>
                        <a:pt x="31996" y="7205"/>
                        <a:pt x="33531" y="7012"/>
                        <a:pt x="34689" y="6281"/>
                      </a:cubicBezTo>
                      <a:cubicBezTo>
                        <a:pt x="35327" y="5856"/>
                        <a:pt x="35871" y="5123"/>
                        <a:pt x="35469" y="4391"/>
                      </a:cubicBezTo>
                      <a:cubicBezTo>
                        <a:pt x="35091" y="3729"/>
                        <a:pt x="34193" y="3446"/>
                        <a:pt x="33484" y="3351"/>
                      </a:cubicBezTo>
                      <a:cubicBezTo>
                        <a:pt x="33240" y="3318"/>
                        <a:pt x="32994" y="3303"/>
                        <a:pt x="32748" y="3303"/>
                      </a:cubicBezTo>
                      <a:cubicBezTo>
                        <a:pt x="31044" y="3303"/>
                        <a:pt x="29315" y="4028"/>
                        <a:pt x="27766" y="4627"/>
                      </a:cubicBezTo>
                      <a:cubicBezTo>
                        <a:pt x="25994" y="5312"/>
                        <a:pt x="24151" y="6092"/>
                        <a:pt x="22238" y="6210"/>
                      </a:cubicBezTo>
                      <a:cubicBezTo>
                        <a:pt x="21033" y="5950"/>
                        <a:pt x="19780" y="5737"/>
                        <a:pt x="18504" y="5619"/>
                      </a:cubicBezTo>
                      <a:cubicBezTo>
                        <a:pt x="18835" y="5596"/>
                        <a:pt x="19142" y="5572"/>
                        <a:pt x="19426" y="5501"/>
                      </a:cubicBezTo>
                      <a:cubicBezTo>
                        <a:pt x="20395" y="5383"/>
                        <a:pt x="21387" y="5147"/>
                        <a:pt x="22332" y="4887"/>
                      </a:cubicBezTo>
                      <a:cubicBezTo>
                        <a:pt x="23348" y="4603"/>
                        <a:pt x="24388" y="4202"/>
                        <a:pt x="25404" y="3800"/>
                      </a:cubicBezTo>
                      <a:cubicBezTo>
                        <a:pt x="26278" y="3422"/>
                        <a:pt x="27247" y="3020"/>
                        <a:pt x="28050" y="2477"/>
                      </a:cubicBezTo>
                      <a:cubicBezTo>
                        <a:pt x="28546" y="2122"/>
                        <a:pt x="29231" y="1461"/>
                        <a:pt x="28593" y="965"/>
                      </a:cubicBezTo>
                      <a:cubicBezTo>
                        <a:pt x="28110" y="564"/>
                        <a:pt x="27449" y="435"/>
                        <a:pt x="26812" y="435"/>
                      </a:cubicBezTo>
                      <a:cubicBezTo>
                        <a:pt x="26546" y="435"/>
                        <a:pt x="26285" y="457"/>
                        <a:pt x="26042" y="492"/>
                      </a:cubicBezTo>
                      <a:cubicBezTo>
                        <a:pt x="24033" y="728"/>
                        <a:pt x="22379" y="1933"/>
                        <a:pt x="20796" y="3044"/>
                      </a:cubicBezTo>
                      <a:cubicBezTo>
                        <a:pt x="19757" y="3800"/>
                        <a:pt x="18670" y="4509"/>
                        <a:pt x="17441" y="4934"/>
                      </a:cubicBezTo>
                      <a:cubicBezTo>
                        <a:pt x="16685" y="5218"/>
                        <a:pt x="15882" y="5407"/>
                        <a:pt x="15055" y="5501"/>
                      </a:cubicBezTo>
                      <a:lnTo>
                        <a:pt x="13897" y="5596"/>
                      </a:lnTo>
                      <a:lnTo>
                        <a:pt x="13850" y="5596"/>
                      </a:lnTo>
                      <a:cubicBezTo>
                        <a:pt x="12716" y="5714"/>
                        <a:pt x="11629" y="5926"/>
                        <a:pt x="10566" y="6210"/>
                      </a:cubicBezTo>
                      <a:cubicBezTo>
                        <a:pt x="11865" y="5312"/>
                        <a:pt x="13283" y="4580"/>
                        <a:pt x="14771" y="4036"/>
                      </a:cubicBezTo>
                      <a:cubicBezTo>
                        <a:pt x="16378" y="3398"/>
                        <a:pt x="18339" y="2997"/>
                        <a:pt x="19615" y="1721"/>
                      </a:cubicBezTo>
                      <a:cubicBezTo>
                        <a:pt x="19993" y="1343"/>
                        <a:pt x="20253" y="847"/>
                        <a:pt x="19780" y="398"/>
                      </a:cubicBezTo>
                      <a:cubicBezTo>
                        <a:pt x="19455" y="102"/>
                        <a:pt x="19011" y="1"/>
                        <a:pt x="18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2"/>
                <p:cNvSpPr/>
                <p:nvPr/>
              </p:nvSpPr>
              <p:spPr>
                <a:xfrm>
                  <a:off x="801025" y="3319625"/>
                  <a:ext cx="1658600" cy="559475"/>
                </a:xfrm>
                <a:custGeom>
                  <a:avLst/>
                  <a:gdLst/>
                  <a:ahLst/>
                  <a:cxnLst/>
                  <a:rect l="l" t="t" r="r" b="b"/>
                  <a:pathLst>
                    <a:path w="66344" h="22379" extrusionOk="0">
                      <a:moveTo>
                        <a:pt x="17285" y="1120"/>
                      </a:moveTo>
                      <a:cubicBezTo>
                        <a:pt x="17274" y="1120"/>
                        <a:pt x="17261" y="1125"/>
                        <a:pt x="17249" y="1137"/>
                      </a:cubicBezTo>
                      <a:lnTo>
                        <a:pt x="15028" y="2201"/>
                      </a:lnTo>
                      <a:cubicBezTo>
                        <a:pt x="14296" y="2555"/>
                        <a:pt x="13539" y="2910"/>
                        <a:pt x="12831" y="3288"/>
                      </a:cubicBezTo>
                      <a:lnTo>
                        <a:pt x="11602" y="3902"/>
                      </a:lnTo>
                      <a:cubicBezTo>
                        <a:pt x="11980" y="3737"/>
                        <a:pt x="12334" y="3595"/>
                        <a:pt x="12712" y="3406"/>
                      </a:cubicBezTo>
                      <a:cubicBezTo>
                        <a:pt x="13114" y="3193"/>
                        <a:pt x="13469" y="3028"/>
                        <a:pt x="13847" y="2886"/>
                      </a:cubicBezTo>
                      <a:cubicBezTo>
                        <a:pt x="14579" y="2532"/>
                        <a:pt x="15311" y="2201"/>
                        <a:pt x="16068" y="1846"/>
                      </a:cubicBezTo>
                      <a:cubicBezTo>
                        <a:pt x="16469" y="1634"/>
                        <a:pt x="16895" y="1468"/>
                        <a:pt x="17296" y="1256"/>
                      </a:cubicBezTo>
                      <a:cubicBezTo>
                        <a:pt x="17374" y="1236"/>
                        <a:pt x="17340" y="1120"/>
                        <a:pt x="17285" y="1120"/>
                      </a:cubicBezTo>
                      <a:close/>
                      <a:moveTo>
                        <a:pt x="18054" y="118"/>
                      </a:moveTo>
                      <a:cubicBezTo>
                        <a:pt x="18045" y="118"/>
                        <a:pt x="18037" y="119"/>
                        <a:pt x="18029" y="122"/>
                      </a:cubicBezTo>
                      <a:cubicBezTo>
                        <a:pt x="17532" y="287"/>
                        <a:pt x="17036" y="476"/>
                        <a:pt x="16540" y="689"/>
                      </a:cubicBezTo>
                      <a:cubicBezTo>
                        <a:pt x="16020" y="901"/>
                        <a:pt x="15548" y="1090"/>
                        <a:pt x="15075" y="1374"/>
                      </a:cubicBezTo>
                      <a:cubicBezTo>
                        <a:pt x="14130" y="1823"/>
                        <a:pt x="13232" y="2342"/>
                        <a:pt x="12358" y="2957"/>
                      </a:cubicBezTo>
                      <a:cubicBezTo>
                        <a:pt x="11886" y="3311"/>
                        <a:pt x="11413" y="3666"/>
                        <a:pt x="10940" y="4044"/>
                      </a:cubicBezTo>
                      <a:cubicBezTo>
                        <a:pt x="10940" y="4044"/>
                        <a:pt x="10940" y="4091"/>
                        <a:pt x="10988" y="4091"/>
                      </a:cubicBezTo>
                      <a:cubicBezTo>
                        <a:pt x="11791" y="3429"/>
                        <a:pt x="12689" y="2839"/>
                        <a:pt x="13610" y="2319"/>
                      </a:cubicBezTo>
                      <a:cubicBezTo>
                        <a:pt x="14532" y="1775"/>
                        <a:pt x="15477" y="1303"/>
                        <a:pt x="16446" y="901"/>
                      </a:cubicBezTo>
                      <a:cubicBezTo>
                        <a:pt x="17013" y="665"/>
                        <a:pt x="17556" y="452"/>
                        <a:pt x="18100" y="240"/>
                      </a:cubicBezTo>
                      <a:cubicBezTo>
                        <a:pt x="18186" y="218"/>
                        <a:pt x="18135" y="118"/>
                        <a:pt x="18054" y="118"/>
                      </a:cubicBezTo>
                      <a:close/>
                      <a:moveTo>
                        <a:pt x="24074" y="591"/>
                      </a:moveTo>
                      <a:cubicBezTo>
                        <a:pt x="24068" y="591"/>
                        <a:pt x="24061" y="592"/>
                        <a:pt x="24054" y="594"/>
                      </a:cubicBezTo>
                      <a:cubicBezTo>
                        <a:pt x="23014" y="996"/>
                        <a:pt x="22045" y="1516"/>
                        <a:pt x="21100" y="2083"/>
                      </a:cubicBezTo>
                      <a:cubicBezTo>
                        <a:pt x="20155" y="2626"/>
                        <a:pt x="19234" y="3217"/>
                        <a:pt x="18241" y="3737"/>
                      </a:cubicBezTo>
                      <a:cubicBezTo>
                        <a:pt x="17981" y="3878"/>
                        <a:pt x="17698" y="3996"/>
                        <a:pt x="17414" y="4138"/>
                      </a:cubicBezTo>
                      <a:cubicBezTo>
                        <a:pt x="17154" y="4327"/>
                        <a:pt x="16895" y="4469"/>
                        <a:pt x="16587" y="4563"/>
                      </a:cubicBezTo>
                      <a:cubicBezTo>
                        <a:pt x="16847" y="4493"/>
                        <a:pt x="17131" y="4422"/>
                        <a:pt x="17391" y="4304"/>
                      </a:cubicBezTo>
                      <a:cubicBezTo>
                        <a:pt x="17651" y="4209"/>
                        <a:pt x="17887" y="4091"/>
                        <a:pt x="18123" y="3973"/>
                      </a:cubicBezTo>
                      <a:cubicBezTo>
                        <a:pt x="18619" y="3737"/>
                        <a:pt x="19092" y="3477"/>
                        <a:pt x="19564" y="3193"/>
                      </a:cubicBezTo>
                      <a:cubicBezTo>
                        <a:pt x="20510" y="2673"/>
                        <a:pt x="21455" y="2083"/>
                        <a:pt x="22423" y="1539"/>
                      </a:cubicBezTo>
                      <a:cubicBezTo>
                        <a:pt x="22967" y="1256"/>
                        <a:pt x="23534" y="996"/>
                        <a:pt x="24125" y="736"/>
                      </a:cubicBezTo>
                      <a:cubicBezTo>
                        <a:pt x="24190" y="714"/>
                        <a:pt x="24155" y="591"/>
                        <a:pt x="24074" y="591"/>
                      </a:cubicBezTo>
                      <a:close/>
                      <a:moveTo>
                        <a:pt x="16587" y="4563"/>
                      </a:moveTo>
                      <a:cubicBezTo>
                        <a:pt x="16572" y="4563"/>
                        <a:pt x="16577" y="4574"/>
                        <a:pt x="16582" y="4574"/>
                      </a:cubicBezTo>
                      <a:cubicBezTo>
                        <a:pt x="16585" y="4574"/>
                        <a:pt x="16587" y="4571"/>
                        <a:pt x="16587" y="4563"/>
                      </a:cubicBezTo>
                      <a:close/>
                      <a:moveTo>
                        <a:pt x="25915" y="685"/>
                      </a:moveTo>
                      <a:cubicBezTo>
                        <a:pt x="25909" y="685"/>
                        <a:pt x="25903" y="686"/>
                        <a:pt x="25897" y="689"/>
                      </a:cubicBezTo>
                      <a:cubicBezTo>
                        <a:pt x="25306" y="901"/>
                        <a:pt x="24739" y="1161"/>
                        <a:pt x="24172" y="1421"/>
                      </a:cubicBezTo>
                      <a:lnTo>
                        <a:pt x="22494" y="2224"/>
                      </a:lnTo>
                      <a:cubicBezTo>
                        <a:pt x="21974" y="2484"/>
                        <a:pt x="21407" y="2768"/>
                        <a:pt x="20840" y="3028"/>
                      </a:cubicBezTo>
                      <a:cubicBezTo>
                        <a:pt x="20273" y="3288"/>
                        <a:pt x="19730" y="3524"/>
                        <a:pt x="19139" y="3784"/>
                      </a:cubicBezTo>
                      <a:cubicBezTo>
                        <a:pt x="18572" y="4020"/>
                        <a:pt x="17981" y="4256"/>
                        <a:pt x="17414" y="4469"/>
                      </a:cubicBezTo>
                      <a:cubicBezTo>
                        <a:pt x="17320" y="4493"/>
                        <a:pt x="17273" y="4540"/>
                        <a:pt x="17178" y="4563"/>
                      </a:cubicBezTo>
                      <a:cubicBezTo>
                        <a:pt x="17159" y="4563"/>
                        <a:pt x="17171" y="4594"/>
                        <a:pt x="17188" y="4594"/>
                      </a:cubicBezTo>
                      <a:cubicBezTo>
                        <a:pt x="17192" y="4594"/>
                        <a:pt x="17197" y="4592"/>
                        <a:pt x="17202" y="4587"/>
                      </a:cubicBezTo>
                      <a:cubicBezTo>
                        <a:pt x="17792" y="4422"/>
                        <a:pt x="18383" y="4209"/>
                        <a:pt x="18974" y="3973"/>
                      </a:cubicBezTo>
                      <a:cubicBezTo>
                        <a:pt x="19564" y="3737"/>
                        <a:pt x="20131" y="3500"/>
                        <a:pt x="20699" y="3264"/>
                      </a:cubicBezTo>
                      <a:lnTo>
                        <a:pt x="22376" y="2461"/>
                      </a:lnTo>
                      <a:lnTo>
                        <a:pt x="24054" y="1657"/>
                      </a:lnTo>
                      <a:cubicBezTo>
                        <a:pt x="24621" y="1397"/>
                        <a:pt x="25188" y="1161"/>
                        <a:pt x="25731" y="901"/>
                      </a:cubicBezTo>
                      <a:cubicBezTo>
                        <a:pt x="25802" y="878"/>
                        <a:pt x="25897" y="830"/>
                        <a:pt x="25944" y="807"/>
                      </a:cubicBezTo>
                      <a:cubicBezTo>
                        <a:pt x="26008" y="785"/>
                        <a:pt x="25975" y="685"/>
                        <a:pt x="25915" y="685"/>
                      </a:cubicBezTo>
                      <a:close/>
                      <a:moveTo>
                        <a:pt x="15850" y="0"/>
                      </a:moveTo>
                      <a:cubicBezTo>
                        <a:pt x="15844" y="0"/>
                        <a:pt x="15838" y="1"/>
                        <a:pt x="15831" y="3"/>
                      </a:cubicBezTo>
                      <a:cubicBezTo>
                        <a:pt x="14815" y="334"/>
                        <a:pt x="13870" y="830"/>
                        <a:pt x="12996" y="1421"/>
                      </a:cubicBezTo>
                      <a:cubicBezTo>
                        <a:pt x="12098" y="2012"/>
                        <a:pt x="11295" y="2721"/>
                        <a:pt x="10586" y="3477"/>
                      </a:cubicBezTo>
                      <a:cubicBezTo>
                        <a:pt x="10232" y="3949"/>
                        <a:pt x="9854" y="4374"/>
                        <a:pt x="9499" y="4847"/>
                      </a:cubicBezTo>
                      <a:cubicBezTo>
                        <a:pt x="10161" y="4067"/>
                        <a:pt x="10893" y="3288"/>
                        <a:pt x="11697" y="2602"/>
                      </a:cubicBezTo>
                      <a:cubicBezTo>
                        <a:pt x="12476" y="1917"/>
                        <a:pt x="13350" y="1327"/>
                        <a:pt x="14248" y="830"/>
                      </a:cubicBezTo>
                      <a:cubicBezTo>
                        <a:pt x="14792" y="570"/>
                        <a:pt x="15311" y="334"/>
                        <a:pt x="15879" y="122"/>
                      </a:cubicBezTo>
                      <a:cubicBezTo>
                        <a:pt x="15965" y="100"/>
                        <a:pt x="15914" y="0"/>
                        <a:pt x="15850" y="0"/>
                      </a:cubicBezTo>
                      <a:close/>
                      <a:moveTo>
                        <a:pt x="24295" y="2179"/>
                      </a:moveTo>
                      <a:cubicBezTo>
                        <a:pt x="24281" y="2179"/>
                        <a:pt x="24264" y="2185"/>
                        <a:pt x="24243" y="2201"/>
                      </a:cubicBezTo>
                      <a:cubicBezTo>
                        <a:pt x="23345" y="2602"/>
                        <a:pt x="22494" y="3028"/>
                        <a:pt x="21573" y="3406"/>
                      </a:cubicBezTo>
                      <a:cubicBezTo>
                        <a:pt x="20699" y="3784"/>
                        <a:pt x="19777" y="4138"/>
                        <a:pt x="18856" y="4422"/>
                      </a:cubicBezTo>
                      <a:cubicBezTo>
                        <a:pt x="18336" y="4563"/>
                        <a:pt x="17792" y="4705"/>
                        <a:pt x="17273" y="4823"/>
                      </a:cubicBezTo>
                      <a:cubicBezTo>
                        <a:pt x="17254" y="4823"/>
                        <a:pt x="17250" y="4854"/>
                        <a:pt x="17261" y="4854"/>
                      </a:cubicBezTo>
                      <a:cubicBezTo>
                        <a:pt x="17264" y="4854"/>
                        <a:pt x="17268" y="4852"/>
                        <a:pt x="17273" y="4847"/>
                      </a:cubicBezTo>
                      <a:cubicBezTo>
                        <a:pt x="18241" y="4705"/>
                        <a:pt x="19163" y="4445"/>
                        <a:pt x="20084" y="4115"/>
                      </a:cubicBezTo>
                      <a:cubicBezTo>
                        <a:pt x="21029" y="3784"/>
                        <a:pt x="21927" y="3382"/>
                        <a:pt x="22825" y="3004"/>
                      </a:cubicBezTo>
                      <a:cubicBezTo>
                        <a:pt x="23321" y="2768"/>
                        <a:pt x="23817" y="2508"/>
                        <a:pt x="24290" y="2295"/>
                      </a:cubicBezTo>
                      <a:cubicBezTo>
                        <a:pt x="24345" y="2258"/>
                        <a:pt x="24343" y="2179"/>
                        <a:pt x="24295" y="2179"/>
                      </a:cubicBezTo>
                      <a:close/>
                      <a:moveTo>
                        <a:pt x="16139" y="426"/>
                      </a:moveTo>
                      <a:cubicBezTo>
                        <a:pt x="16131" y="426"/>
                        <a:pt x="16123" y="427"/>
                        <a:pt x="16115" y="429"/>
                      </a:cubicBezTo>
                      <a:cubicBezTo>
                        <a:pt x="15122" y="783"/>
                        <a:pt x="14201" y="1279"/>
                        <a:pt x="13303" y="1870"/>
                      </a:cubicBezTo>
                      <a:cubicBezTo>
                        <a:pt x="12405" y="2461"/>
                        <a:pt x="11531" y="3146"/>
                        <a:pt x="10704" y="3878"/>
                      </a:cubicBezTo>
                      <a:lnTo>
                        <a:pt x="9287" y="5131"/>
                      </a:lnTo>
                      <a:cubicBezTo>
                        <a:pt x="9287" y="5147"/>
                        <a:pt x="9310" y="5164"/>
                        <a:pt x="9332" y="5164"/>
                      </a:cubicBezTo>
                      <a:cubicBezTo>
                        <a:pt x="9342" y="5164"/>
                        <a:pt x="9350" y="5161"/>
                        <a:pt x="9357" y="5154"/>
                      </a:cubicBezTo>
                      <a:cubicBezTo>
                        <a:pt x="10208" y="4445"/>
                        <a:pt x="11059" y="3713"/>
                        <a:pt x="11933" y="3028"/>
                      </a:cubicBezTo>
                      <a:cubicBezTo>
                        <a:pt x="12760" y="2366"/>
                        <a:pt x="13634" y="1775"/>
                        <a:pt x="14579" y="1279"/>
                      </a:cubicBezTo>
                      <a:cubicBezTo>
                        <a:pt x="15122" y="1019"/>
                        <a:pt x="15642" y="759"/>
                        <a:pt x="16186" y="547"/>
                      </a:cubicBezTo>
                      <a:cubicBezTo>
                        <a:pt x="16250" y="525"/>
                        <a:pt x="16217" y="426"/>
                        <a:pt x="16139" y="426"/>
                      </a:cubicBezTo>
                      <a:close/>
                      <a:moveTo>
                        <a:pt x="32961" y="3737"/>
                      </a:moveTo>
                      <a:cubicBezTo>
                        <a:pt x="32630" y="3784"/>
                        <a:pt x="32300" y="3878"/>
                        <a:pt x="31969" y="3949"/>
                      </a:cubicBezTo>
                      <a:cubicBezTo>
                        <a:pt x="31614" y="4020"/>
                        <a:pt x="31307" y="4115"/>
                        <a:pt x="30976" y="4185"/>
                      </a:cubicBezTo>
                      <a:lnTo>
                        <a:pt x="29015" y="4611"/>
                      </a:lnTo>
                      <a:cubicBezTo>
                        <a:pt x="28377" y="4776"/>
                        <a:pt x="27716" y="4918"/>
                        <a:pt x="27078" y="5036"/>
                      </a:cubicBezTo>
                      <a:cubicBezTo>
                        <a:pt x="26416" y="5154"/>
                        <a:pt x="25778" y="5272"/>
                        <a:pt x="25117" y="5367"/>
                      </a:cubicBezTo>
                      <a:cubicBezTo>
                        <a:pt x="24479" y="5438"/>
                        <a:pt x="23817" y="5556"/>
                        <a:pt x="23156" y="5627"/>
                      </a:cubicBezTo>
                      <a:cubicBezTo>
                        <a:pt x="23061" y="5627"/>
                        <a:pt x="22967" y="5650"/>
                        <a:pt x="22920" y="5650"/>
                      </a:cubicBezTo>
                      <a:cubicBezTo>
                        <a:pt x="22872" y="5650"/>
                        <a:pt x="22920" y="5674"/>
                        <a:pt x="22920" y="5674"/>
                      </a:cubicBezTo>
                      <a:cubicBezTo>
                        <a:pt x="23581" y="5650"/>
                        <a:pt x="24243" y="5603"/>
                        <a:pt x="24928" y="5509"/>
                      </a:cubicBezTo>
                      <a:cubicBezTo>
                        <a:pt x="25566" y="5414"/>
                        <a:pt x="26251" y="5320"/>
                        <a:pt x="26889" y="5201"/>
                      </a:cubicBezTo>
                      <a:cubicBezTo>
                        <a:pt x="27551" y="5083"/>
                        <a:pt x="28188" y="4965"/>
                        <a:pt x="28850" y="4823"/>
                      </a:cubicBezTo>
                      <a:lnTo>
                        <a:pt x="30787" y="4374"/>
                      </a:lnTo>
                      <a:cubicBezTo>
                        <a:pt x="31118" y="4280"/>
                        <a:pt x="31449" y="4233"/>
                        <a:pt x="31780" y="4138"/>
                      </a:cubicBezTo>
                      <a:cubicBezTo>
                        <a:pt x="32087" y="4044"/>
                        <a:pt x="32418" y="3996"/>
                        <a:pt x="32749" y="3902"/>
                      </a:cubicBezTo>
                      <a:cubicBezTo>
                        <a:pt x="32843" y="3878"/>
                        <a:pt x="32890" y="3855"/>
                        <a:pt x="32985" y="3855"/>
                      </a:cubicBezTo>
                      <a:cubicBezTo>
                        <a:pt x="33032" y="3807"/>
                        <a:pt x="33008" y="3737"/>
                        <a:pt x="32961" y="3737"/>
                      </a:cubicBezTo>
                      <a:close/>
                      <a:moveTo>
                        <a:pt x="32087" y="3308"/>
                      </a:moveTo>
                      <a:cubicBezTo>
                        <a:pt x="32080" y="3308"/>
                        <a:pt x="32072" y="3309"/>
                        <a:pt x="32063" y="3311"/>
                      </a:cubicBezTo>
                      <a:cubicBezTo>
                        <a:pt x="31378" y="3429"/>
                        <a:pt x="30740" y="3595"/>
                        <a:pt x="30055" y="3760"/>
                      </a:cubicBezTo>
                      <a:cubicBezTo>
                        <a:pt x="29417" y="3949"/>
                        <a:pt x="28732" y="4115"/>
                        <a:pt x="28070" y="4327"/>
                      </a:cubicBezTo>
                      <a:cubicBezTo>
                        <a:pt x="27432" y="4493"/>
                        <a:pt x="26747" y="4705"/>
                        <a:pt x="26109" y="4871"/>
                      </a:cubicBezTo>
                      <a:cubicBezTo>
                        <a:pt x="25448" y="5060"/>
                        <a:pt x="24762" y="5225"/>
                        <a:pt x="24077" y="5367"/>
                      </a:cubicBezTo>
                      <a:cubicBezTo>
                        <a:pt x="23463" y="5438"/>
                        <a:pt x="22801" y="5556"/>
                        <a:pt x="22116" y="5650"/>
                      </a:cubicBezTo>
                      <a:cubicBezTo>
                        <a:pt x="22022" y="5650"/>
                        <a:pt x="21927" y="5674"/>
                        <a:pt x="21833" y="5674"/>
                      </a:cubicBezTo>
                      <a:cubicBezTo>
                        <a:pt x="21809" y="5674"/>
                        <a:pt x="21833" y="5721"/>
                        <a:pt x="21833" y="5721"/>
                      </a:cubicBezTo>
                      <a:cubicBezTo>
                        <a:pt x="22518" y="5650"/>
                        <a:pt x="23203" y="5556"/>
                        <a:pt x="23888" y="5438"/>
                      </a:cubicBezTo>
                      <a:cubicBezTo>
                        <a:pt x="24573" y="5320"/>
                        <a:pt x="25211" y="5154"/>
                        <a:pt x="25897" y="5012"/>
                      </a:cubicBezTo>
                      <a:cubicBezTo>
                        <a:pt x="26535" y="4823"/>
                        <a:pt x="27220" y="4658"/>
                        <a:pt x="27881" y="4469"/>
                      </a:cubicBezTo>
                      <a:cubicBezTo>
                        <a:pt x="28519" y="4304"/>
                        <a:pt x="29204" y="4115"/>
                        <a:pt x="29842" y="3949"/>
                      </a:cubicBezTo>
                      <a:cubicBezTo>
                        <a:pt x="30504" y="3760"/>
                        <a:pt x="31189" y="3618"/>
                        <a:pt x="31827" y="3477"/>
                      </a:cubicBezTo>
                      <a:cubicBezTo>
                        <a:pt x="31922" y="3429"/>
                        <a:pt x="31992" y="3429"/>
                        <a:pt x="32087" y="3406"/>
                      </a:cubicBezTo>
                      <a:cubicBezTo>
                        <a:pt x="32151" y="3406"/>
                        <a:pt x="32157" y="3308"/>
                        <a:pt x="32087" y="3308"/>
                      </a:cubicBezTo>
                      <a:close/>
                      <a:moveTo>
                        <a:pt x="32212" y="5001"/>
                      </a:moveTo>
                      <a:cubicBezTo>
                        <a:pt x="32203" y="5001"/>
                        <a:pt x="32193" y="5005"/>
                        <a:pt x="32181" y="5012"/>
                      </a:cubicBezTo>
                      <a:cubicBezTo>
                        <a:pt x="31614" y="5131"/>
                        <a:pt x="31095" y="5272"/>
                        <a:pt x="30528" y="5367"/>
                      </a:cubicBezTo>
                      <a:cubicBezTo>
                        <a:pt x="29960" y="5438"/>
                        <a:pt x="29417" y="5532"/>
                        <a:pt x="28850" y="5603"/>
                      </a:cubicBezTo>
                      <a:cubicBezTo>
                        <a:pt x="27716" y="5721"/>
                        <a:pt x="26605" y="5768"/>
                        <a:pt x="25448" y="5792"/>
                      </a:cubicBezTo>
                      <a:cubicBezTo>
                        <a:pt x="24810" y="5792"/>
                        <a:pt x="24172" y="5839"/>
                        <a:pt x="23534" y="5839"/>
                      </a:cubicBezTo>
                      <a:cubicBezTo>
                        <a:pt x="23510" y="5839"/>
                        <a:pt x="23510" y="5863"/>
                        <a:pt x="23534" y="5863"/>
                      </a:cubicBezTo>
                      <a:cubicBezTo>
                        <a:pt x="24101" y="5887"/>
                        <a:pt x="24692" y="5910"/>
                        <a:pt x="25235" y="5910"/>
                      </a:cubicBezTo>
                      <a:cubicBezTo>
                        <a:pt x="25826" y="5887"/>
                        <a:pt x="26416" y="5887"/>
                        <a:pt x="26983" y="5863"/>
                      </a:cubicBezTo>
                      <a:cubicBezTo>
                        <a:pt x="28118" y="5816"/>
                        <a:pt x="29252" y="5721"/>
                        <a:pt x="30362" y="5532"/>
                      </a:cubicBezTo>
                      <a:cubicBezTo>
                        <a:pt x="30976" y="5414"/>
                        <a:pt x="31614" y="5296"/>
                        <a:pt x="32205" y="5131"/>
                      </a:cubicBezTo>
                      <a:cubicBezTo>
                        <a:pt x="32265" y="5091"/>
                        <a:pt x="32258" y="5001"/>
                        <a:pt x="32212" y="5001"/>
                      </a:cubicBezTo>
                      <a:close/>
                      <a:moveTo>
                        <a:pt x="33391" y="5080"/>
                      </a:moveTo>
                      <a:cubicBezTo>
                        <a:pt x="33383" y="5080"/>
                        <a:pt x="33373" y="5081"/>
                        <a:pt x="33363" y="5083"/>
                      </a:cubicBezTo>
                      <a:cubicBezTo>
                        <a:pt x="32914" y="5249"/>
                        <a:pt x="32441" y="5390"/>
                        <a:pt x="32016" y="5532"/>
                      </a:cubicBezTo>
                      <a:cubicBezTo>
                        <a:pt x="31544" y="5650"/>
                        <a:pt x="31071" y="5745"/>
                        <a:pt x="30622" y="5863"/>
                      </a:cubicBezTo>
                      <a:cubicBezTo>
                        <a:pt x="29677" y="6028"/>
                        <a:pt x="28732" y="6146"/>
                        <a:pt x="27787" y="6194"/>
                      </a:cubicBezTo>
                      <a:cubicBezTo>
                        <a:pt x="27243" y="6217"/>
                        <a:pt x="26724" y="6217"/>
                        <a:pt x="26156" y="6217"/>
                      </a:cubicBezTo>
                      <a:lnTo>
                        <a:pt x="26156" y="6241"/>
                      </a:lnTo>
                      <a:cubicBezTo>
                        <a:pt x="26629" y="6265"/>
                        <a:pt x="27125" y="6312"/>
                        <a:pt x="27598" y="6312"/>
                      </a:cubicBezTo>
                      <a:cubicBezTo>
                        <a:pt x="28070" y="6312"/>
                        <a:pt x="28543" y="6265"/>
                        <a:pt x="29063" y="6217"/>
                      </a:cubicBezTo>
                      <a:cubicBezTo>
                        <a:pt x="30008" y="6123"/>
                        <a:pt x="30976" y="5957"/>
                        <a:pt x="31898" y="5674"/>
                      </a:cubicBezTo>
                      <a:cubicBezTo>
                        <a:pt x="32418" y="5532"/>
                        <a:pt x="32914" y="5390"/>
                        <a:pt x="33434" y="5178"/>
                      </a:cubicBezTo>
                      <a:cubicBezTo>
                        <a:pt x="33476" y="5157"/>
                        <a:pt x="33462" y="5080"/>
                        <a:pt x="33391" y="5080"/>
                      </a:cubicBezTo>
                      <a:close/>
                      <a:moveTo>
                        <a:pt x="7256" y="2293"/>
                      </a:moveTo>
                      <a:cubicBezTo>
                        <a:pt x="7247" y="2293"/>
                        <a:pt x="7237" y="2300"/>
                        <a:pt x="7231" y="2319"/>
                      </a:cubicBezTo>
                      <a:cubicBezTo>
                        <a:pt x="6995" y="2555"/>
                        <a:pt x="6758" y="2815"/>
                        <a:pt x="6522" y="3075"/>
                      </a:cubicBezTo>
                      <a:cubicBezTo>
                        <a:pt x="6286" y="3358"/>
                        <a:pt x="6073" y="3618"/>
                        <a:pt x="5837" y="3878"/>
                      </a:cubicBezTo>
                      <a:cubicBezTo>
                        <a:pt x="5388" y="4422"/>
                        <a:pt x="4986" y="4965"/>
                        <a:pt x="4632" y="5556"/>
                      </a:cubicBezTo>
                      <a:cubicBezTo>
                        <a:pt x="4514" y="5721"/>
                        <a:pt x="4419" y="5887"/>
                        <a:pt x="4325" y="6076"/>
                      </a:cubicBezTo>
                      <a:cubicBezTo>
                        <a:pt x="4277" y="6146"/>
                        <a:pt x="4254" y="6241"/>
                        <a:pt x="4183" y="6312"/>
                      </a:cubicBezTo>
                      <a:cubicBezTo>
                        <a:pt x="4065" y="6383"/>
                        <a:pt x="4041" y="6477"/>
                        <a:pt x="4018" y="6595"/>
                      </a:cubicBezTo>
                      <a:cubicBezTo>
                        <a:pt x="4065" y="6548"/>
                        <a:pt x="4136" y="6454"/>
                        <a:pt x="4159" y="6383"/>
                      </a:cubicBezTo>
                      <a:cubicBezTo>
                        <a:pt x="4207" y="6336"/>
                        <a:pt x="4254" y="6241"/>
                        <a:pt x="4301" y="6194"/>
                      </a:cubicBezTo>
                      <a:cubicBezTo>
                        <a:pt x="4396" y="6028"/>
                        <a:pt x="4490" y="5887"/>
                        <a:pt x="4608" y="5745"/>
                      </a:cubicBezTo>
                      <a:cubicBezTo>
                        <a:pt x="4774" y="5438"/>
                        <a:pt x="4986" y="5178"/>
                        <a:pt x="5199" y="4894"/>
                      </a:cubicBezTo>
                      <a:cubicBezTo>
                        <a:pt x="5601" y="4327"/>
                        <a:pt x="6026" y="3784"/>
                        <a:pt x="6498" y="3264"/>
                      </a:cubicBezTo>
                      <a:lnTo>
                        <a:pt x="7278" y="2366"/>
                      </a:lnTo>
                      <a:cubicBezTo>
                        <a:pt x="7313" y="2349"/>
                        <a:pt x="7284" y="2293"/>
                        <a:pt x="7256" y="2293"/>
                      </a:cubicBezTo>
                      <a:close/>
                      <a:moveTo>
                        <a:pt x="8468" y="2253"/>
                      </a:moveTo>
                      <a:cubicBezTo>
                        <a:pt x="8455" y="2253"/>
                        <a:pt x="8443" y="2258"/>
                        <a:pt x="8436" y="2272"/>
                      </a:cubicBezTo>
                      <a:cubicBezTo>
                        <a:pt x="7940" y="2910"/>
                        <a:pt x="7444" y="3524"/>
                        <a:pt x="6924" y="4115"/>
                      </a:cubicBezTo>
                      <a:cubicBezTo>
                        <a:pt x="6428" y="4705"/>
                        <a:pt x="5931" y="5320"/>
                        <a:pt x="5388" y="5910"/>
                      </a:cubicBezTo>
                      <a:cubicBezTo>
                        <a:pt x="5104" y="6241"/>
                        <a:pt x="4797" y="6595"/>
                        <a:pt x="4514" y="6926"/>
                      </a:cubicBezTo>
                      <a:cubicBezTo>
                        <a:pt x="4514" y="6926"/>
                        <a:pt x="4514" y="6937"/>
                        <a:pt x="4521" y="6937"/>
                      </a:cubicBezTo>
                      <a:cubicBezTo>
                        <a:pt x="4524" y="6937"/>
                        <a:pt x="4530" y="6934"/>
                        <a:pt x="4537" y="6926"/>
                      </a:cubicBezTo>
                      <a:cubicBezTo>
                        <a:pt x="4797" y="6619"/>
                        <a:pt x="5104" y="6359"/>
                        <a:pt x="5364" y="6052"/>
                      </a:cubicBezTo>
                      <a:lnTo>
                        <a:pt x="6168" y="5178"/>
                      </a:lnTo>
                      <a:cubicBezTo>
                        <a:pt x="6687" y="4587"/>
                        <a:pt x="7207" y="3996"/>
                        <a:pt x="7703" y="3382"/>
                      </a:cubicBezTo>
                      <a:cubicBezTo>
                        <a:pt x="7987" y="3028"/>
                        <a:pt x="8271" y="2697"/>
                        <a:pt x="8530" y="2342"/>
                      </a:cubicBezTo>
                      <a:cubicBezTo>
                        <a:pt x="8547" y="2291"/>
                        <a:pt x="8503" y="2253"/>
                        <a:pt x="8468" y="2253"/>
                      </a:cubicBezTo>
                      <a:close/>
                      <a:moveTo>
                        <a:pt x="7130" y="3659"/>
                      </a:moveTo>
                      <a:cubicBezTo>
                        <a:pt x="7123" y="3659"/>
                        <a:pt x="7117" y="3661"/>
                        <a:pt x="7113" y="3666"/>
                      </a:cubicBezTo>
                      <a:cubicBezTo>
                        <a:pt x="6617" y="4138"/>
                        <a:pt x="6144" y="4682"/>
                        <a:pt x="5695" y="5178"/>
                      </a:cubicBezTo>
                      <a:cubicBezTo>
                        <a:pt x="5459" y="5438"/>
                        <a:pt x="5223" y="5721"/>
                        <a:pt x="5010" y="5981"/>
                      </a:cubicBezTo>
                      <a:cubicBezTo>
                        <a:pt x="4774" y="6241"/>
                        <a:pt x="4561" y="6477"/>
                        <a:pt x="4372" y="6737"/>
                      </a:cubicBezTo>
                      <a:cubicBezTo>
                        <a:pt x="4254" y="6903"/>
                        <a:pt x="4136" y="7044"/>
                        <a:pt x="4041" y="7186"/>
                      </a:cubicBezTo>
                      <a:cubicBezTo>
                        <a:pt x="3963" y="7303"/>
                        <a:pt x="3885" y="7453"/>
                        <a:pt x="3820" y="7595"/>
                      </a:cubicBezTo>
                      <a:lnTo>
                        <a:pt x="3820" y="7595"/>
                      </a:lnTo>
                      <a:cubicBezTo>
                        <a:pt x="3878" y="7489"/>
                        <a:pt x="3967" y="7392"/>
                        <a:pt x="4041" y="7281"/>
                      </a:cubicBezTo>
                      <a:cubicBezTo>
                        <a:pt x="4136" y="7139"/>
                        <a:pt x="4254" y="7021"/>
                        <a:pt x="4325" y="6903"/>
                      </a:cubicBezTo>
                      <a:cubicBezTo>
                        <a:pt x="4537" y="6619"/>
                        <a:pt x="4774" y="6383"/>
                        <a:pt x="4986" y="6123"/>
                      </a:cubicBezTo>
                      <a:cubicBezTo>
                        <a:pt x="5435" y="5627"/>
                        <a:pt x="5908" y="5083"/>
                        <a:pt x="6380" y="4587"/>
                      </a:cubicBezTo>
                      <a:cubicBezTo>
                        <a:pt x="6640" y="4280"/>
                        <a:pt x="6900" y="4020"/>
                        <a:pt x="7160" y="3737"/>
                      </a:cubicBezTo>
                      <a:cubicBezTo>
                        <a:pt x="7199" y="3698"/>
                        <a:pt x="7158" y="3659"/>
                        <a:pt x="7130" y="3659"/>
                      </a:cubicBezTo>
                      <a:close/>
                      <a:moveTo>
                        <a:pt x="3820" y="7595"/>
                      </a:moveTo>
                      <a:cubicBezTo>
                        <a:pt x="3805" y="7623"/>
                        <a:pt x="3791" y="7652"/>
                        <a:pt x="3781" y="7682"/>
                      </a:cubicBezTo>
                      <a:cubicBezTo>
                        <a:pt x="3794" y="7654"/>
                        <a:pt x="3807" y="7624"/>
                        <a:pt x="3820" y="7595"/>
                      </a:cubicBezTo>
                      <a:close/>
                      <a:moveTo>
                        <a:pt x="8126" y="8308"/>
                      </a:moveTo>
                      <a:cubicBezTo>
                        <a:pt x="7934" y="8308"/>
                        <a:pt x="7739" y="8320"/>
                        <a:pt x="7538" y="8344"/>
                      </a:cubicBezTo>
                      <a:cubicBezTo>
                        <a:pt x="7302" y="8367"/>
                        <a:pt x="7113" y="8367"/>
                        <a:pt x="6877" y="8391"/>
                      </a:cubicBezTo>
                      <a:lnTo>
                        <a:pt x="6877" y="8415"/>
                      </a:lnTo>
                      <a:cubicBezTo>
                        <a:pt x="7255" y="8391"/>
                        <a:pt x="7633" y="8391"/>
                        <a:pt x="8034" y="8391"/>
                      </a:cubicBezTo>
                      <a:cubicBezTo>
                        <a:pt x="8412" y="8391"/>
                        <a:pt x="8790" y="8415"/>
                        <a:pt x="9168" y="8509"/>
                      </a:cubicBezTo>
                      <a:cubicBezTo>
                        <a:pt x="9381" y="8556"/>
                        <a:pt x="9617" y="8604"/>
                        <a:pt x="9830" y="8675"/>
                      </a:cubicBezTo>
                      <a:cubicBezTo>
                        <a:pt x="9877" y="8675"/>
                        <a:pt x="9924" y="8604"/>
                        <a:pt x="9854" y="8580"/>
                      </a:cubicBezTo>
                      <a:cubicBezTo>
                        <a:pt x="9499" y="8462"/>
                        <a:pt x="9097" y="8367"/>
                        <a:pt x="8696" y="8344"/>
                      </a:cubicBezTo>
                      <a:cubicBezTo>
                        <a:pt x="8507" y="8320"/>
                        <a:pt x="8318" y="8308"/>
                        <a:pt x="8126" y="8308"/>
                      </a:cubicBezTo>
                      <a:close/>
                      <a:moveTo>
                        <a:pt x="8380" y="1526"/>
                      </a:moveTo>
                      <a:cubicBezTo>
                        <a:pt x="8368" y="1526"/>
                        <a:pt x="8355" y="1530"/>
                        <a:pt x="8341" y="1539"/>
                      </a:cubicBezTo>
                      <a:cubicBezTo>
                        <a:pt x="8152" y="1752"/>
                        <a:pt x="7940" y="1964"/>
                        <a:pt x="7727" y="2201"/>
                      </a:cubicBezTo>
                      <a:cubicBezTo>
                        <a:pt x="7514" y="2413"/>
                        <a:pt x="7325" y="2650"/>
                        <a:pt x="7136" y="2839"/>
                      </a:cubicBezTo>
                      <a:lnTo>
                        <a:pt x="5979" y="4185"/>
                      </a:lnTo>
                      <a:cubicBezTo>
                        <a:pt x="5246" y="5060"/>
                        <a:pt x="4537" y="6005"/>
                        <a:pt x="3947" y="7021"/>
                      </a:cubicBezTo>
                      <a:cubicBezTo>
                        <a:pt x="3781" y="7281"/>
                        <a:pt x="3616" y="7564"/>
                        <a:pt x="3474" y="7848"/>
                      </a:cubicBezTo>
                      <a:cubicBezTo>
                        <a:pt x="3332" y="8131"/>
                        <a:pt x="3214" y="8438"/>
                        <a:pt x="3096" y="8722"/>
                      </a:cubicBezTo>
                      <a:cubicBezTo>
                        <a:pt x="3214" y="8486"/>
                        <a:pt x="3332" y="8226"/>
                        <a:pt x="3474" y="7966"/>
                      </a:cubicBezTo>
                      <a:cubicBezTo>
                        <a:pt x="3616" y="7682"/>
                        <a:pt x="3734" y="7446"/>
                        <a:pt x="3899" y="7210"/>
                      </a:cubicBezTo>
                      <a:cubicBezTo>
                        <a:pt x="4183" y="6714"/>
                        <a:pt x="4514" y="6241"/>
                        <a:pt x="4868" y="5768"/>
                      </a:cubicBezTo>
                      <a:cubicBezTo>
                        <a:pt x="5553" y="4823"/>
                        <a:pt x="6309" y="3949"/>
                        <a:pt x="7113" y="3075"/>
                      </a:cubicBezTo>
                      <a:cubicBezTo>
                        <a:pt x="7325" y="2839"/>
                        <a:pt x="7562" y="2602"/>
                        <a:pt x="7798" y="2342"/>
                      </a:cubicBezTo>
                      <a:cubicBezTo>
                        <a:pt x="8034" y="2106"/>
                        <a:pt x="8223" y="1870"/>
                        <a:pt x="8436" y="1610"/>
                      </a:cubicBezTo>
                      <a:cubicBezTo>
                        <a:pt x="8455" y="1591"/>
                        <a:pt x="8428" y="1526"/>
                        <a:pt x="8380" y="1526"/>
                      </a:cubicBezTo>
                      <a:close/>
                      <a:moveTo>
                        <a:pt x="38892" y="7753"/>
                      </a:moveTo>
                      <a:cubicBezTo>
                        <a:pt x="38301" y="7777"/>
                        <a:pt x="37687" y="7800"/>
                        <a:pt x="37096" y="7895"/>
                      </a:cubicBezTo>
                      <a:cubicBezTo>
                        <a:pt x="36505" y="7966"/>
                        <a:pt x="35915" y="8037"/>
                        <a:pt x="35324" y="8108"/>
                      </a:cubicBezTo>
                      <a:cubicBezTo>
                        <a:pt x="34143" y="8249"/>
                        <a:pt x="32914" y="8438"/>
                        <a:pt x="31733" y="8556"/>
                      </a:cubicBezTo>
                      <a:cubicBezTo>
                        <a:pt x="31425" y="8580"/>
                        <a:pt x="31095" y="8604"/>
                        <a:pt x="30740" y="8627"/>
                      </a:cubicBezTo>
                      <a:cubicBezTo>
                        <a:pt x="30386" y="8675"/>
                        <a:pt x="30055" y="8698"/>
                        <a:pt x="29701" y="8698"/>
                      </a:cubicBezTo>
                      <a:cubicBezTo>
                        <a:pt x="29677" y="8698"/>
                        <a:pt x="29677" y="8722"/>
                        <a:pt x="29701" y="8722"/>
                      </a:cubicBezTo>
                      <a:lnTo>
                        <a:pt x="30622" y="8722"/>
                      </a:lnTo>
                      <a:cubicBezTo>
                        <a:pt x="30906" y="8722"/>
                        <a:pt x="31213" y="8698"/>
                        <a:pt x="31496" y="8698"/>
                      </a:cubicBezTo>
                      <a:cubicBezTo>
                        <a:pt x="32087" y="8675"/>
                        <a:pt x="32725" y="8604"/>
                        <a:pt x="33316" y="8509"/>
                      </a:cubicBezTo>
                      <a:cubicBezTo>
                        <a:pt x="34521" y="8367"/>
                        <a:pt x="35702" y="8178"/>
                        <a:pt x="36907" y="8084"/>
                      </a:cubicBezTo>
                      <a:cubicBezTo>
                        <a:pt x="37592" y="7989"/>
                        <a:pt x="38277" y="7919"/>
                        <a:pt x="38915" y="7871"/>
                      </a:cubicBezTo>
                      <a:cubicBezTo>
                        <a:pt x="39010" y="7871"/>
                        <a:pt x="38986" y="7753"/>
                        <a:pt x="38892" y="7753"/>
                      </a:cubicBezTo>
                      <a:close/>
                      <a:moveTo>
                        <a:pt x="7744" y="8522"/>
                      </a:moveTo>
                      <a:cubicBezTo>
                        <a:pt x="7661" y="8522"/>
                        <a:pt x="7577" y="8525"/>
                        <a:pt x="7491" y="8533"/>
                      </a:cubicBezTo>
                      <a:cubicBezTo>
                        <a:pt x="6995" y="8580"/>
                        <a:pt x="6522" y="8604"/>
                        <a:pt x="6050" y="8722"/>
                      </a:cubicBezTo>
                      <a:cubicBezTo>
                        <a:pt x="5766" y="8769"/>
                        <a:pt x="5506" y="8864"/>
                        <a:pt x="5270" y="8935"/>
                      </a:cubicBezTo>
                      <a:cubicBezTo>
                        <a:pt x="5742" y="8816"/>
                        <a:pt x="6215" y="8722"/>
                        <a:pt x="6687" y="8698"/>
                      </a:cubicBezTo>
                      <a:cubicBezTo>
                        <a:pt x="7160" y="8675"/>
                        <a:pt x="7633" y="8675"/>
                        <a:pt x="8152" y="8675"/>
                      </a:cubicBezTo>
                      <a:cubicBezTo>
                        <a:pt x="8412" y="8675"/>
                        <a:pt x="8696" y="8698"/>
                        <a:pt x="8979" y="8722"/>
                      </a:cubicBezTo>
                      <a:cubicBezTo>
                        <a:pt x="9027" y="8722"/>
                        <a:pt x="9027" y="8675"/>
                        <a:pt x="8979" y="8627"/>
                      </a:cubicBezTo>
                      <a:cubicBezTo>
                        <a:pt x="8743" y="8580"/>
                        <a:pt x="8460" y="8580"/>
                        <a:pt x="8223" y="8533"/>
                      </a:cubicBezTo>
                      <a:cubicBezTo>
                        <a:pt x="8066" y="8533"/>
                        <a:pt x="7908" y="8522"/>
                        <a:pt x="7744" y="8522"/>
                      </a:cubicBezTo>
                      <a:close/>
                      <a:moveTo>
                        <a:pt x="12311" y="6950"/>
                      </a:moveTo>
                      <a:cubicBezTo>
                        <a:pt x="12311" y="6950"/>
                        <a:pt x="12287" y="6950"/>
                        <a:pt x="12311" y="6973"/>
                      </a:cubicBezTo>
                      <a:cubicBezTo>
                        <a:pt x="12972" y="7186"/>
                        <a:pt x="13658" y="7422"/>
                        <a:pt x="14319" y="7659"/>
                      </a:cubicBezTo>
                      <a:cubicBezTo>
                        <a:pt x="14957" y="7919"/>
                        <a:pt x="15619" y="8202"/>
                        <a:pt x="16257" y="8486"/>
                      </a:cubicBezTo>
                      <a:cubicBezTo>
                        <a:pt x="16611" y="8675"/>
                        <a:pt x="16965" y="8864"/>
                        <a:pt x="17296" y="9053"/>
                      </a:cubicBezTo>
                      <a:cubicBezTo>
                        <a:pt x="17301" y="9055"/>
                        <a:pt x="17307" y="9056"/>
                        <a:pt x="17313" y="9056"/>
                      </a:cubicBezTo>
                      <a:cubicBezTo>
                        <a:pt x="17362" y="9056"/>
                        <a:pt x="17433" y="8979"/>
                        <a:pt x="17391" y="8958"/>
                      </a:cubicBezTo>
                      <a:cubicBezTo>
                        <a:pt x="16776" y="8580"/>
                        <a:pt x="16115" y="8273"/>
                        <a:pt x="15477" y="8013"/>
                      </a:cubicBezTo>
                      <a:cubicBezTo>
                        <a:pt x="14815" y="7753"/>
                        <a:pt x="14130" y="7517"/>
                        <a:pt x="13469" y="7304"/>
                      </a:cubicBezTo>
                      <a:lnTo>
                        <a:pt x="12311" y="6950"/>
                      </a:lnTo>
                      <a:close/>
                      <a:moveTo>
                        <a:pt x="40144" y="7659"/>
                      </a:moveTo>
                      <a:cubicBezTo>
                        <a:pt x="39553" y="7777"/>
                        <a:pt x="38963" y="7895"/>
                        <a:pt x="38372" y="8037"/>
                      </a:cubicBezTo>
                      <a:cubicBezTo>
                        <a:pt x="37828" y="8202"/>
                        <a:pt x="37238" y="8320"/>
                        <a:pt x="36623" y="8415"/>
                      </a:cubicBezTo>
                      <a:cubicBezTo>
                        <a:pt x="36033" y="8533"/>
                        <a:pt x="35395" y="8627"/>
                        <a:pt x="34804" y="8722"/>
                      </a:cubicBezTo>
                      <a:cubicBezTo>
                        <a:pt x="34213" y="8816"/>
                        <a:pt x="33599" y="8864"/>
                        <a:pt x="33008" y="8935"/>
                      </a:cubicBezTo>
                      <a:cubicBezTo>
                        <a:pt x="32394" y="8982"/>
                        <a:pt x="31803" y="9005"/>
                        <a:pt x="31189" y="9053"/>
                      </a:cubicBezTo>
                      <a:lnTo>
                        <a:pt x="30953" y="9053"/>
                      </a:lnTo>
                      <a:cubicBezTo>
                        <a:pt x="31117" y="9059"/>
                        <a:pt x="31280" y="9062"/>
                        <a:pt x="31442" y="9062"/>
                      </a:cubicBezTo>
                      <a:cubicBezTo>
                        <a:pt x="31884" y="9062"/>
                        <a:pt x="32316" y="9040"/>
                        <a:pt x="32749" y="9005"/>
                      </a:cubicBezTo>
                      <a:cubicBezTo>
                        <a:pt x="33363" y="8982"/>
                        <a:pt x="33954" y="8935"/>
                        <a:pt x="34568" y="8864"/>
                      </a:cubicBezTo>
                      <a:cubicBezTo>
                        <a:pt x="35182" y="8816"/>
                        <a:pt x="35773" y="8722"/>
                        <a:pt x="36364" y="8604"/>
                      </a:cubicBezTo>
                      <a:cubicBezTo>
                        <a:pt x="36954" y="8486"/>
                        <a:pt x="37592" y="8391"/>
                        <a:pt x="38183" y="8249"/>
                      </a:cubicBezTo>
                      <a:cubicBezTo>
                        <a:pt x="38774" y="8131"/>
                        <a:pt x="39388" y="8013"/>
                        <a:pt x="39979" y="7871"/>
                      </a:cubicBezTo>
                      <a:cubicBezTo>
                        <a:pt x="40026" y="7824"/>
                        <a:pt x="40120" y="7824"/>
                        <a:pt x="40191" y="7800"/>
                      </a:cubicBezTo>
                      <a:cubicBezTo>
                        <a:pt x="40262" y="7777"/>
                        <a:pt x="40238" y="7659"/>
                        <a:pt x="40144" y="7659"/>
                      </a:cubicBezTo>
                      <a:close/>
                      <a:moveTo>
                        <a:pt x="40191" y="8108"/>
                      </a:moveTo>
                      <a:cubicBezTo>
                        <a:pt x="39341" y="8320"/>
                        <a:pt x="38514" y="8509"/>
                        <a:pt x="37639" y="8698"/>
                      </a:cubicBezTo>
                      <a:cubicBezTo>
                        <a:pt x="36812" y="8864"/>
                        <a:pt x="35962" y="9053"/>
                        <a:pt x="35111" y="9147"/>
                      </a:cubicBezTo>
                      <a:cubicBezTo>
                        <a:pt x="34639" y="9194"/>
                        <a:pt x="34143" y="9265"/>
                        <a:pt x="33670" y="9289"/>
                      </a:cubicBezTo>
                      <a:lnTo>
                        <a:pt x="33670" y="9313"/>
                      </a:lnTo>
                      <a:cubicBezTo>
                        <a:pt x="34095" y="9313"/>
                        <a:pt x="34521" y="9289"/>
                        <a:pt x="34970" y="9265"/>
                      </a:cubicBezTo>
                      <a:cubicBezTo>
                        <a:pt x="35395" y="9218"/>
                        <a:pt x="35820" y="9171"/>
                        <a:pt x="36269" y="9076"/>
                      </a:cubicBezTo>
                      <a:cubicBezTo>
                        <a:pt x="37120" y="8935"/>
                        <a:pt x="37970" y="8745"/>
                        <a:pt x="38797" y="8556"/>
                      </a:cubicBezTo>
                      <a:lnTo>
                        <a:pt x="40215" y="8202"/>
                      </a:lnTo>
                      <a:cubicBezTo>
                        <a:pt x="40223" y="8204"/>
                        <a:pt x="40231" y="8205"/>
                        <a:pt x="40238" y="8205"/>
                      </a:cubicBezTo>
                      <a:cubicBezTo>
                        <a:pt x="40304" y="8205"/>
                        <a:pt x="40277" y="8108"/>
                        <a:pt x="40191" y="8108"/>
                      </a:cubicBezTo>
                      <a:close/>
                      <a:moveTo>
                        <a:pt x="9948" y="6619"/>
                      </a:moveTo>
                      <a:cubicBezTo>
                        <a:pt x="9924" y="6619"/>
                        <a:pt x="9924" y="6666"/>
                        <a:pt x="9948" y="6666"/>
                      </a:cubicBezTo>
                      <a:cubicBezTo>
                        <a:pt x="10066" y="6714"/>
                        <a:pt x="10184" y="6737"/>
                        <a:pt x="10302" y="6784"/>
                      </a:cubicBezTo>
                      <a:lnTo>
                        <a:pt x="10657" y="6855"/>
                      </a:lnTo>
                      <a:lnTo>
                        <a:pt x="11366" y="7044"/>
                      </a:lnTo>
                      <a:cubicBezTo>
                        <a:pt x="11838" y="7162"/>
                        <a:pt x="12311" y="7304"/>
                        <a:pt x="12783" y="7493"/>
                      </a:cubicBezTo>
                      <a:cubicBezTo>
                        <a:pt x="13728" y="7800"/>
                        <a:pt x="14650" y="8155"/>
                        <a:pt x="15524" y="8604"/>
                      </a:cubicBezTo>
                      <a:cubicBezTo>
                        <a:pt x="16020" y="8840"/>
                        <a:pt x="16540" y="9100"/>
                        <a:pt x="17013" y="9383"/>
                      </a:cubicBezTo>
                      <a:cubicBezTo>
                        <a:pt x="17018" y="9386"/>
                        <a:pt x="17023" y="9387"/>
                        <a:pt x="17029" y="9387"/>
                      </a:cubicBezTo>
                      <a:cubicBezTo>
                        <a:pt x="17074" y="9387"/>
                        <a:pt x="17123" y="9310"/>
                        <a:pt x="17060" y="9289"/>
                      </a:cubicBezTo>
                      <a:cubicBezTo>
                        <a:pt x="16658" y="9029"/>
                        <a:pt x="16209" y="8816"/>
                        <a:pt x="15737" y="8580"/>
                      </a:cubicBezTo>
                      <a:cubicBezTo>
                        <a:pt x="15288" y="8367"/>
                        <a:pt x="14839" y="8155"/>
                        <a:pt x="14366" y="7966"/>
                      </a:cubicBezTo>
                      <a:cubicBezTo>
                        <a:pt x="13469" y="7564"/>
                        <a:pt x="12523" y="7257"/>
                        <a:pt x="11531" y="6973"/>
                      </a:cubicBezTo>
                      <a:cubicBezTo>
                        <a:pt x="11295" y="6926"/>
                        <a:pt x="11035" y="6855"/>
                        <a:pt x="10775" y="6784"/>
                      </a:cubicBezTo>
                      <a:cubicBezTo>
                        <a:pt x="10633" y="6737"/>
                        <a:pt x="10515" y="6714"/>
                        <a:pt x="10350" y="6690"/>
                      </a:cubicBezTo>
                      <a:cubicBezTo>
                        <a:pt x="10208" y="6643"/>
                        <a:pt x="10090" y="6619"/>
                        <a:pt x="9948" y="6619"/>
                      </a:cubicBezTo>
                      <a:close/>
                      <a:moveTo>
                        <a:pt x="7727" y="8793"/>
                      </a:moveTo>
                      <a:cubicBezTo>
                        <a:pt x="7373" y="8793"/>
                        <a:pt x="7018" y="8816"/>
                        <a:pt x="6664" y="8864"/>
                      </a:cubicBezTo>
                      <a:cubicBezTo>
                        <a:pt x="6262" y="8911"/>
                        <a:pt x="5861" y="8982"/>
                        <a:pt x="5482" y="9076"/>
                      </a:cubicBezTo>
                      <a:cubicBezTo>
                        <a:pt x="6168" y="8958"/>
                        <a:pt x="6900" y="8887"/>
                        <a:pt x="7585" y="8887"/>
                      </a:cubicBezTo>
                      <a:cubicBezTo>
                        <a:pt x="8294" y="8887"/>
                        <a:pt x="8979" y="8982"/>
                        <a:pt x="9665" y="9100"/>
                      </a:cubicBezTo>
                      <a:cubicBezTo>
                        <a:pt x="10066" y="9194"/>
                        <a:pt x="10444" y="9289"/>
                        <a:pt x="10822" y="9407"/>
                      </a:cubicBezTo>
                      <a:cubicBezTo>
                        <a:pt x="10830" y="9410"/>
                        <a:pt x="10837" y="9411"/>
                        <a:pt x="10844" y="9411"/>
                      </a:cubicBezTo>
                      <a:cubicBezTo>
                        <a:pt x="10897" y="9411"/>
                        <a:pt x="10909" y="9334"/>
                        <a:pt x="10846" y="9313"/>
                      </a:cubicBezTo>
                      <a:cubicBezTo>
                        <a:pt x="10562" y="9194"/>
                        <a:pt x="10208" y="9100"/>
                        <a:pt x="9854" y="9053"/>
                      </a:cubicBezTo>
                      <a:lnTo>
                        <a:pt x="8790" y="8864"/>
                      </a:lnTo>
                      <a:cubicBezTo>
                        <a:pt x="8436" y="8816"/>
                        <a:pt x="8082" y="8793"/>
                        <a:pt x="7727" y="8793"/>
                      </a:cubicBezTo>
                      <a:close/>
                      <a:moveTo>
                        <a:pt x="40180" y="8837"/>
                      </a:moveTo>
                      <a:cubicBezTo>
                        <a:pt x="40176" y="8837"/>
                        <a:pt x="40172" y="8838"/>
                        <a:pt x="40168" y="8840"/>
                      </a:cubicBezTo>
                      <a:cubicBezTo>
                        <a:pt x="39600" y="8982"/>
                        <a:pt x="39057" y="9100"/>
                        <a:pt x="38514" y="9218"/>
                      </a:cubicBezTo>
                      <a:cubicBezTo>
                        <a:pt x="37947" y="9336"/>
                        <a:pt x="37380" y="9407"/>
                        <a:pt x="36812" y="9454"/>
                      </a:cubicBezTo>
                      <a:cubicBezTo>
                        <a:pt x="36269" y="9525"/>
                        <a:pt x="35702" y="9549"/>
                        <a:pt x="35135" y="9572"/>
                      </a:cubicBezTo>
                      <a:cubicBezTo>
                        <a:pt x="34959" y="9587"/>
                        <a:pt x="34785" y="9593"/>
                        <a:pt x="34613" y="9593"/>
                      </a:cubicBezTo>
                      <a:cubicBezTo>
                        <a:pt x="34229" y="9593"/>
                        <a:pt x="33849" y="9565"/>
                        <a:pt x="33457" y="9549"/>
                      </a:cubicBezTo>
                      <a:cubicBezTo>
                        <a:pt x="32890" y="9525"/>
                        <a:pt x="32323" y="9454"/>
                        <a:pt x="31780" y="9407"/>
                      </a:cubicBezTo>
                      <a:cubicBezTo>
                        <a:pt x="31709" y="9407"/>
                        <a:pt x="31614" y="9360"/>
                        <a:pt x="31567" y="9360"/>
                      </a:cubicBezTo>
                      <a:lnTo>
                        <a:pt x="31567" y="9407"/>
                      </a:lnTo>
                      <a:cubicBezTo>
                        <a:pt x="31827" y="9454"/>
                        <a:pt x="32134" y="9525"/>
                        <a:pt x="32394" y="9549"/>
                      </a:cubicBezTo>
                      <a:cubicBezTo>
                        <a:pt x="32678" y="9572"/>
                        <a:pt x="32961" y="9596"/>
                        <a:pt x="33245" y="9643"/>
                      </a:cubicBezTo>
                      <a:cubicBezTo>
                        <a:pt x="33812" y="9691"/>
                        <a:pt x="34379" y="9691"/>
                        <a:pt x="34970" y="9691"/>
                      </a:cubicBezTo>
                      <a:cubicBezTo>
                        <a:pt x="35513" y="9691"/>
                        <a:pt x="36104" y="9667"/>
                        <a:pt x="36671" y="9596"/>
                      </a:cubicBezTo>
                      <a:cubicBezTo>
                        <a:pt x="37214" y="9549"/>
                        <a:pt x="37758" y="9502"/>
                        <a:pt x="38325" y="9407"/>
                      </a:cubicBezTo>
                      <a:cubicBezTo>
                        <a:pt x="38892" y="9313"/>
                        <a:pt x="39459" y="9194"/>
                        <a:pt x="39979" y="9005"/>
                      </a:cubicBezTo>
                      <a:cubicBezTo>
                        <a:pt x="40049" y="8982"/>
                        <a:pt x="40120" y="8982"/>
                        <a:pt x="40191" y="8958"/>
                      </a:cubicBezTo>
                      <a:cubicBezTo>
                        <a:pt x="40234" y="8937"/>
                        <a:pt x="40218" y="8837"/>
                        <a:pt x="40180" y="8837"/>
                      </a:cubicBezTo>
                      <a:close/>
                      <a:moveTo>
                        <a:pt x="12098" y="8108"/>
                      </a:moveTo>
                      <a:cubicBezTo>
                        <a:pt x="12098" y="8108"/>
                        <a:pt x="12075" y="8108"/>
                        <a:pt x="12098" y="8131"/>
                      </a:cubicBezTo>
                      <a:cubicBezTo>
                        <a:pt x="12571" y="8391"/>
                        <a:pt x="13067" y="8675"/>
                        <a:pt x="13587" y="8911"/>
                      </a:cubicBezTo>
                      <a:cubicBezTo>
                        <a:pt x="14059" y="9100"/>
                        <a:pt x="14579" y="9289"/>
                        <a:pt x="15075" y="9502"/>
                      </a:cubicBezTo>
                      <a:cubicBezTo>
                        <a:pt x="15382" y="9572"/>
                        <a:pt x="15666" y="9691"/>
                        <a:pt x="15997" y="9761"/>
                      </a:cubicBezTo>
                      <a:cubicBezTo>
                        <a:pt x="16068" y="9761"/>
                        <a:pt x="16091" y="9691"/>
                        <a:pt x="16020" y="9667"/>
                      </a:cubicBezTo>
                      <a:cubicBezTo>
                        <a:pt x="15501" y="9478"/>
                        <a:pt x="14957" y="9313"/>
                        <a:pt x="14461" y="9124"/>
                      </a:cubicBezTo>
                      <a:cubicBezTo>
                        <a:pt x="13941" y="8935"/>
                        <a:pt x="13421" y="8722"/>
                        <a:pt x="12925" y="8486"/>
                      </a:cubicBezTo>
                      <a:cubicBezTo>
                        <a:pt x="12642" y="8367"/>
                        <a:pt x="12358" y="8226"/>
                        <a:pt x="12098" y="8108"/>
                      </a:cubicBezTo>
                      <a:close/>
                      <a:moveTo>
                        <a:pt x="7018" y="9124"/>
                      </a:moveTo>
                      <a:cubicBezTo>
                        <a:pt x="6711" y="9124"/>
                        <a:pt x="6428" y="9124"/>
                        <a:pt x="6097" y="9171"/>
                      </a:cubicBezTo>
                      <a:cubicBezTo>
                        <a:pt x="6242" y="9158"/>
                        <a:pt x="6386" y="9152"/>
                        <a:pt x="6529" y="9152"/>
                      </a:cubicBezTo>
                      <a:cubicBezTo>
                        <a:pt x="6920" y="9152"/>
                        <a:pt x="7306" y="9196"/>
                        <a:pt x="7703" y="9265"/>
                      </a:cubicBezTo>
                      <a:cubicBezTo>
                        <a:pt x="8223" y="9313"/>
                        <a:pt x="8767" y="9431"/>
                        <a:pt x="9263" y="9549"/>
                      </a:cubicBezTo>
                      <a:cubicBezTo>
                        <a:pt x="9570" y="9596"/>
                        <a:pt x="9854" y="9691"/>
                        <a:pt x="10161" y="9761"/>
                      </a:cubicBezTo>
                      <a:cubicBezTo>
                        <a:pt x="10174" y="9766"/>
                        <a:pt x="10186" y="9768"/>
                        <a:pt x="10197" y="9768"/>
                      </a:cubicBezTo>
                      <a:cubicBezTo>
                        <a:pt x="10245" y="9768"/>
                        <a:pt x="10266" y="9729"/>
                        <a:pt x="10208" y="9691"/>
                      </a:cubicBezTo>
                      <a:cubicBezTo>
                        <a:pt x="9948" y="9596"/>
                        <a:pt x="9688" y="9549"/>
                        <a:pt x="9405" y="9502"/>
                      </a:cubicBezTo>
                      <a:lnTo>
                        <a:pt x="8625" y="9313"/>
                      </a:lnTo>
                      <a:cubicBezTo>
                        <a:pt x="8082" y="9218"/>
                        <a:pt x="7562" y="9124"/>
                        <a:pt x="7018" y="9124"/>
                      </a:cubicBezTo>
                      <a:close/>
                      <a:moveTo>
                        <a:pt x="2526" y="5906"/>
                      </a:moveTo>
                      <a:cubicBezTo>
                        <a:pt x="2519" y="5906"/>
                        <a:pt x="2512" y="5907"/>
                        <a:pt x="2505" y="5910"/>
                      </a:cubicBezTo>
                      <a:cubicBezTo>
                        <a:pt x="2057" y="6359"/>
                        <a:pt x="1773" y="6903"/>
                        <a:pt x="1466" y="7422"/>
                      </a:cubicBezTo>
                      <a:cubicBezTo>
                        <a:pt x="1182" y="7919"/>
                        <a:pt x="899" y="8462"/>
                        <a:pt x="710" y="9005"/>
                      </a:cubicBezTo>
                      <a:cubicBezTo>
                        <a:pt x="592" y="9336"/>
                        <a:pt x="473" y="9667"/>
                        <a:pt x="403" y="9998"/>
                      </a:cubicBezTo>
                      <a:lnTo>
                        <a:pt x="403" y="9998"/>
                      </a:lnTo>
                      <a:cubicBezTo>
                        <a:pt x="615" y="9431"/>
                        <a:pt x="852" y="8911"/>
                        <a:pt x="1111" y="8367"/>
                      </a:cubicBezTo>
                      <a:cubicBezTo>
                        <a:pt x="1371" y="7824"/>
                        <a:pt x="1678" y="7328"/>
                        <a:pt x="1962" y="6832"/>
                      </a:cubicBezTo>
                      <a:cubicBezTo>
                        <a:pt x="2151" y="6548"/>
                        <a:pt x="2364" y="6265"/>
                        <a:pt x="2600" y="6005"/>
                      </a:cubicBezTo>
                      <a:cubicBezTo>
                        <a:pt x="2620" y="5964"/>
                        <a:pt x="2570" y="5906"/>
                        <a:pt x="2526" y="5906"/>
                      </a:cubicBezTo>
                      <a:close/>
                      <a:moveTo>
                        <a:pt x="9121" y="6737"/>
                      </a:moveTo>
                      <a:cubicBezTo>
                        <a:pt x="9168" y="6784"/>
                        <a:pt x="9239" y="6808"/>
                        <a:pt x="9334" y="6808"/>
                      </a:cubicBezTo>
                      <a:cubicBezTo>
                        <a:pt x="9381" y="6832"/>
                        <a:pt x="9476" y="6855"/>
                        <a:pt x="9523" y="6855"/>
                      </a:cubicBezTo>
                      <a:cubicBezTo>
                        <a:pt x="9688" y="6903"/>
                        <a:pt x="9806" y="6950"/>
                        <a:pt x="9948" y="6973"/>
                      </a:cubicBezTo>
                      <a:lnTo>
                        <a:pt x="10751" y="7233"/>
                      </a:lnTo>
                      <a:cubicBezTo>
                        <a:pt x="11271" y="7422"/>
                        <a:pt x="11815" y="7588"/>
                        <a:pt x="12334" y="7800"/>
                      </a:cubicBezTo>
                      <a:cubicBezTo>
                        <a:pt x="13398" y="8226"/>
                        <a:pt x="14437" y="8651"/>
                        <a:pt x="15477" y="9194"/>
                      </a:cubicBezTo>
                      <a:cubicBezTo>
                        <a:pt x="16020" y="9478"/>
                        <a:pt x="16587" y="9809"/>
                        <a:pt x="17154" y="10116"/>
                      </a:cubicBezTo>
                      <a:cubicBezTo>
                        <a:pt x="17160" y="10118"/>
                        <a:pt x="17165" y="10120"/>
                        <a:pt x="17170" y="10120"/>
                      </a:cubicBezTo>
                      <a:cubicBezTo>
                        <a:pt x="17211" y="10120"/>
                        <a:pt x="17244" y="10042"/>
                        <a:pt x="17202" y="10021"/>
                      </a:cubicBezTo>
                      <a:cubicBezTo>
                        <a:pt x="16729" y="9738"/>
                        <a:pt x="16233" y="9454"/>
                        <a:pt x="15737" y="9194"/>
                      </a:cubicBezTo>
                      <a:cubicBezTo>
                        <a:pt x="15241" y="8935"/>
                        <a:pt x="14697" y="8698"/>
                        <a:pt x="14201" y="8462"/>
                      </a:cubicBezTo>
                      <a:cubicBezTo>
                        <a:pt x="13161" y="7989"/>
                        <a:pt x="12075" y="7564"/>
                        <a:pt x="10988" y="7210"/>
                      </a:cubicBezTo>
                      <a:cubicBezTo>
                        <a:pt x="10681" y="7139"/>
                        <a:pt x="10350" y="7044"/>
                        <a:pt x="10066" y="6950"/>
                      </a:cubicBezTo>
                      <a:cubicBezTo>
                        <a:pt x="9924" y="6926"/>
                        <a:pt x="9759" y="6855"/>
                        <a:pt x="9594" y="6832"/>
                      </a:cubicBezTo>
                      <a:cubicBezTo>
                        <a:pt x="9499" y="6808"/>
                        <a:pt x="9452" y="6808"/>
                        <a:pt x="9357" y="6784"/>
                      </a:cubicBezTo>
                      <a:cubicBezTo>
                        <a:pt x="9263" y="6737"/>
                        <a:pt x="9216" y="6737"/>
                        <a:pt x="9121" y="6737"/>
                      </a:cubicBezTo>
                      <a:close/>
                      <a:moveTo>
                        <a:pt x="9806" y="7210"/>
                      </a:moveTo>
                      <a:cubicBezTo>
                        <a:pt x="9806" y="7210"/>
                        <a:pt x="9759" y="7210"/>
                        <a:pt x="9806" y="7257"/>
                      </a:cubicBezTo>
                      <a:cubicBezTo>
                        <a:pt x="10681" y="7800"/>
                        <a:pt x="11578" y="8344"/>
                        <a:pt x="12523" y="8816"/>
                      </a:cubicBezTo>
                      <a:cubicBezTo>
                        <a:pt x="12972" y="9053"/>
                        <a:pt x="13469" y="9289"/>
                        <a:pt x="13965" y="9502"/>
                      </a:cubicBezTo>
                      <a:cubicBezTo>
                        <a:pt x="14437" y="9691"/>
                        <a:pt x="14933" y="9880"/>
                        <a:pt x="15430" y="10021"/>
                      </a:cubicBezTo>
                      <a:cubicBezTo>
                        <a:pt x="15997" y="10210"/>
                        <a:pt x="16564" y="10376"/>
                        <a:pt x="17154" y="10518"/>
                      </a:cubicBezTo>
                      <a:cubicBezTo>
                        <a:pt x="17202" y="10518"/>
                        <a:pt x="17249" y="10470"/>
                        <a:pt x="17178" y="10447"/>
                      </a:cubicBezTo>
                      <a:cubicBezTo>
                        <a:pt x="16658" y="10258"/>
                        <a:pt x="16138" y="10116"/>
                        <a:pt x="15642" y="9974"/>
                      </a:cubicBezTo>
                      <a:cubicBezTo>
                        <a:pt x="15146" y="9809"/>
                        <a:pt x="14626" y="9643"/>
                        <a:pt x="14154" y="9431"/>
                      </a:cubicBezTo>
                      <a:cubicBezTo>
                        <a:pt x="13185" y="9053"/>
                        <a:pt x="12240" y="8580"/>
                        <a:pt x="11342" y="8084"/>
                      </a:cubicBezTo>
                      <a:cubicBezTo>
                        <a:pt x="10822" y="7777"/>
                        <a:pt x="10302" y="7517"/>
                        <a:pt x="9806" y="7210"/>
                      </a:cubicBezTo>
                      <a:close/>
                      <a:moveTo>
                        <a:pt x="2053" y="8182"/>
                      </a:moveTo>
                      <a:cubicBezTo>
                        <a:pt x="2039" y="8182"/>
                        <a:pt x="2023" y="8188"/>
                        <a:pt x="2009" y="8202"/>
                      </a:cubicBezTo>
                      <a:cubicBezTo>
                        <a:pt x="1726" y="8556"/>
                        <a:pt x="1537" y="8911"/>
                        <a:pt x="1324" y="9289"/>
                      </a:cubicBezTo>
                      <a:cubicBezTo>
                        <a:pt x="1111" y="9667"/>
                        <a:pt x="946" y="10045"/>
                        <a:pt x="781" y="10447"/>
                      </a:cubicBezTo>
                      <a:cubicBezTo>
                        <a:pt x="710" y="10683"/>
                        <a:pt x="639" y="10919"/>
                        <a:pt x="544" y="11108"/>
                      </a:cubicBezTo>
                      <a:cubicBezTo>
                        <a:pt x="544" y="11108"/>
                        <a:pt x="544" y="11129"/>
                        <a:pt x="558" y="11129"/>
                      </a:cubicBezTo>
                      <a:cubicBezTo>
                        <a:pt x="565" y="11129"/>
                        <a:pt x="576" y="11124"/>
                        <a:pt x="592" y="11108"/>
                      </a:cubicBezTo>
                      <a:cubicBezTo>
                        <a:pt x="875" y="10329"/>
                        <a:pt x="1253" y="9549"/>
                        <a:pt x="1702" y="8816"/>
                      </a:cubicBezTo>
                      <a:cubicBezTo>
                        <a:pt x="1820" y="8675"/>
                        <a:pt x="1938" y="8462"/>
                        <a:pt x="2080" y="8249"/>
                      </a:cubicBezTo>
                      <a:cubicBezTo>
                        <a:pt x="2114" y="8216"/>
                        <a:pt x="2088" y="8182"/>
                        <a:pt x="2053" y="8182"/>
                      </a:cubicBezTo>
                      <a:close/>
                      <a:moveTo>
                        <a:pt x="6008" y="10768"/>
                      </a:moveTo>
                      <a:cubicBezTo>
                        <a:pt x="5870" y="10768"/>
                        <a:pt x="5734" y="10771"/>
                        <a:pt x="5601" y="10777"/>
                      </a:cubicBezTo>
                      <a:cubicBezTo>
                        <a:pt x="5104" y="10825"/>
                        <a:pt x="4632" y="10943"/>
                        <a:pt x="4159" y="11085"/>
                      </a:cubicBezTo>
                      <a:cubicBezTo>
                        <a:pt x="3899" y="11179"/>
                        <a:pt x="3616" y="11274"/>
                        <a:pt x="3380" y="11368"/>
                      </a:cubicBezTo>
                      <a:cubicBezTo>
                        <a:pt x="3356" y="11368"/>
                        <a:pt x="3380" y="11415"/>
                        <a:pt x="3427" y="11415"/>
                      </a:cubicBezTo>
                      <a:cubicBezTo>
                        <a:pt x="3852" y="11226"/>
                        <a:pt x="4325" y="11108"/>
                        <a:pt x="4845" y="11037"/>
                      </a:cubicBezTo>
                      <a:cubicBezTo>
                        <a:pt x="5293" y="10943"/>
                        <a:pt x="5813" y="10919"/>
                        <a:pt x="6309" y="10919"/>
                      </a:cubicBezTo>
                      <a:cubicBezTo>
                        <a:pt x="6617" y="10919"/>
                        <a:pt x="6877" y="10943"/>
                        <a:pt x="7160" y="10943"/>
                      </a:cubicBezTo>
                      <a:cubicBezTo>
                        <a:pt x="7207" y="10943"/>
                        <a:pt x="7207" y="10825"/>
                        <a:pt x="7136" y="10825"/>
                      </a:cubicBezTo>
                      <a:cubicBezTo>
                        <a:pt x="6773" y="10790"/>
                        <a:pt x="6385" y="10768"/>
                        <a:pt x="6008" y="10768"/>
                      </a:cubicBezTo>
                      <a:close/>
                      <a:moveTo>
                        <a:pt x="61856" y="8331"/>
                      </a:moveTo>
                      <a:cubicBezTo>
                        <a:pt x="61837" y="8331"/>
                        <a:pt x="61819" y="8341"/>
                        <a:pt x="61810" y="8367"/>
                      </a:cubicBezTo>
                      <a:cubicBezTo>
                        <a:pt x="61621" y="8745"/>
                        <a:pt x="61479" y="9124"/>
                        <a:pt x="61361" y="9549"/>
                      </a:cubicBezTo>
                      <a:cubicBezTo>
                        <a:pt x="61267" y="9903"/>
                        <a:pt x="61172" y="10329"/>
                        <a:pt x="61101" y="10730"/>
                      </a:cubicBezTo>
                      <a:lnTo>
                        <a:pt x="61007" y="11439"/>
                      </a:lnTo>
                      <a:cubicBezTo>
                        <a:pt x="61007" y="11451"/>
                        <a:pt x="61013" y="11457"/>
                        <a:pt x="61019" y="11457"/>
                      </a:cubicBezTo>
                      <a:cubicBezTo>
                        <a:pt x="61025" y="11457"/>
                        <a:pt x="61031" y="11451"/>
                        <a:pt x="61031" y="11439"/>
                      </a:cubicBezTo>
                      <a:cubicBezTo>
                        <a:pt x="61196" y="10612"/>
                        <a:pt x="61385" y="9809"/>
                        <a:pt x="61668" y="9053"/>
                      </a:cubicBezTo>
                      <a:cubicBezTo>
                        <a:pt x="61739" y="8840"/>
                        <a:pt x="61834" y="8604"/>
                        <a:pt x="61905" y="8391"/>
                      </a:cubicBezTo>
                      <a:cubicBezTo>
                        <a:pt x="61920" y="8361"/>
                        <a:pt x="61887" y="8331"/>
                        <a:pt x="61856" y="8331"/>
                      </a:cubicBezTo>
                      <a:close/>
                      <a:moveTo>
                        <a:pt x="61594" y="8594"/>
                      </a:moveTo>
                      <a:cubicBezTo>
                        <a:pt x="61588" y="8594"/>
                        <a:pt x="61581" y="8597"/>
                        <a:pt x="61574" y="8604"/>
                      </a:cubicBezTo>
                      <a:cubicBezTo>
                        <a:pt x="61361" y="8958"/>
                        <a:pt x="61243" y="9313"/>
                        <a:pt x="61125" y="9691"/>
                      </a:cubicBezTo>
                      <a:cubicBezTo>
                        <a:pt x="61031" y="10069"/>
                        <a:pt x="60936" y="10470"/>
                        <a:pt x="60912" y="10848"/>
                      </a:cubicBezTo>
                      <a:cubicBezTo>
                        <a:pt x="60912" y="11085"/>
                        <a:pt x="60889" y="11321"/>
                        <a:pt x="60889" y="11534"/>
                      </a:cubicBezTo>
                      <a:cubicBezTo>
                        <a:pt x="60936" y="11132"/>
                        <a:pt x="61007" y="10754"/>
                        <a:pt x="61101" y="10376"/>
                      </a:cubicBezTo>
                      <a:cubicBezTo>
                        <a:pt x="61172" y="9998"/>
                        <a:pt x="61267" y="9596"/>
                        <a:pt x="61385" y="9265"/>
                      </a:cubicBezTo>
                      <a:cubicBezTo>
                        <a:pt x="61479" y="9053"/>
                        <a:pt x="61527" y="8840"/>
                        <a:pt x="61621" y="8627"/>
                      </a:cubicBezTo>
                      <a:cubicBezTo>
                        <a:pt x="61621" y="8611"/>
                        <a:pt x="61609" y="8594"/>
                        <a:pt x="61594" y="8594"/>
                      </a:cubicBezTo>
                      <a:close/>
                      <a:moveTo>
                        <a:pt x="60889" y="11534"/>
                      </a:moveTo>
                      <a:cubicBezTo>
                        <a:pt x="60877" y="11545"/>
                        <a:pt x="60877" y="11551"/>
                        <a:pt x="60880" y="11551"/>
                      </a:cubicBezTo>
                      <a:cubicBezTo>
                        <a:pt x="60883" y="11551"/>
                        <a:pt x="60889" y="11545"/>
                        <a:pt x="60889" y="11534"/>
                      </a:cubicBezTo>
                      <a:close/>
                      <a:moveTo>
                        <a:pt x="1356" y="6813"/>
                      </a:moveTo>
                      <a:cubicBezTo>
                        <a:pt x="1343" y="6813"/>
                        <a:pt x="1331" y="6818"/>
                        <a:pt x="1324" y="6832"/>
                      </a:cubicBezTo>
                      <a:cubicBezTo>
                        <a:pt x="946" y="7399"/>
                        <a:pt x="639" y="7989"/>
                        <a:pt x="426" y="8604"/>
                      </a:cubicBezTo>
                      <a:cubicBezTo>
                        <a:pt x="190" y="9218"/>
                        <a:pt x="72" y="9880"/>
                        <a:pt x="25" y="10518"/>
                      </a:cubicBezTo>
                      <a:cubicBezTo>
                        <a:pt x="1" y="10919"/>
                        <a:pt x="1" y="11274"/>
                        <a:pt x="25" y="11652"/>
                      </a:cubicBezTo>
                      <a:cubicBezTo>
                        <a:pt x="25" y="11321"/>
                        <a:pt x="48" y="10990"/>
                        <a:pt x="72" y="10683"/>
                      </a:cubicBezTo>
                      <a:cubicBezTo>
                        <a:pt x="95" y="10352"/>
                        <a:pt x="166" y="10021"/>
                        <a:pt x="237" y="9691"/>
                      </a:cubicBezTo>
                      <a:cubicBezTo>
                        <a:pt x="379" y="9076"/>
                        <a:pt x="592" y="8462"/>
                        <a:pt x="875" y="7871"/>
                      </a:cubicBezTo>
                      <a:cubicBezTo>
                        <a:pt x="1017" y="7541"/>
                        <a:pt x="1230" y="7210"/>
                        <a:pt x="1419" y="6903"/>
                      </a:cubicBezTo>
                      <a:cubicBezTo>
                        <a:pt x="1436" y="6851"/>
                        <a:pt x="1391" y="6813"/>
                        <a:pt x="1356" y="6813"/>
                      </a:cubicBezTo>
                      <a:close/>
                      <a:moveTo>
                        <a:pt x="32394" y="11793"/>
                      </a:moveTo>
                      <a:lnTo>
                        <a:pt x="32394" y="11793"/>
                      </a:lnTo>
                      <a:cubicBezTo>
                        <a:pt x="32420" y="11826"/>
                        <a:pt x="32446" y="11860"/>
                        <a:pt x="32473" y="11893"/>
                      </a:cubicBezTo>
                      <a:lnTo>
                        <a:pt x="32473" y="11893"/>
                      </a:lnTo>
                      <a:cubicBezTo>
                        <a:pt x="32447" y="11858"/>
                        <a:pt x="32421" y="11825"/>
                        <a:pt x="32394" y="11793"/>
                      </a:cubicBezTo>
                      <a:close/>
                      <a:moveTo>
                        <a:pt x="2540" y="6292"/>
                      </a:moveTo>
                      <a:cubicBezTo>
                        <a:pt x="2525" y="6292"/>
                        <a:pt x="2512" y="6298"/>
                        <a:pt x="2505" y="6312"/>
                      </a:cubicBezTo>
                      <a:cubicBezTo>
                        <a:pt x="2387" y="6477"/>
                        <a:pt x="2269" y="6643"/>
                        <a:pt x="2175" y="6808"/>
                      </a:cubicBezTo>
                      <a:cubicBezTo>
                        <a:pt x="2057" y="6973"/>
                        <a:pt x="1962" y="7162"/>
                        <a:pt x="1891" y="7328"/>
                      </a:cubicBezTo>
                      <a:cubicBezTo>
                        <a:pt x="1678" y="7682"/>
                        <a:pt x="1489" y="8037"/>
                        <a:pt x="1324" y="8415"/>
                      </a:cubicBezTo>
                      <a:cubicBezTo>
                        <a:pt x="970" y="9171"/>
                        <a:pt x="662" y="9903"/>
                        <a:pt x="497" y="10707"/>
                      </a:cubicBezTo>
                      <a:cubicBezTo>
                        <a:pt x="379" y="11132"/>
                        <a:pt x="308" y="11581"/>
                        <a:pt x="261" y="12030"/>
                      </a:cubicBezTo>
                      <a:lnTo>
                        <a:pt x="284" y="12030"/>
                      </a:lnTo>
                      <a:cubicBezTo>
                        <a:pt x="403" y="11226"/>
                        <a:pt x="615" y="10470"/>
                        <a:pt x="899" y="9691"/>
                      </a:cubicBezTo>
                      <a:cubicBezTo>
                        <a:pt x="1135" y="8982"/>
                        <a:pt x="1489" y="8249"/>
                        <a:pt x="1891" y="7541"/>
                      </a:cubicBezTo>
                      <a:cubicBezTo>
                        <a:pt x="2009" y="7328"/>
                        <a:pt x="2127" y="7162"/>
                        <a:pt x="2246" y="6950"/>
                      </a:cubicBezTo>
                      <a:cubicBezTo>
                        <a:pt x="2364" y="6737"/>
                        <a:pt x="2482" y="6572"/>
                        <a:pt x="2600" y="6359"/>
                      </a:cubicBezTo>
                      <a:cubicBezTo>
                        <a:pt x="2617" y="6326"/>
                        <a:pt x="2574" y="6292"/>
                        <a:pt x="2540" y="6292"/>
                      </a:cubicBezTo>
                      <a:close/>
                      <a:moveTo>
                        <a:pt x="6277" y="11079"/>
                      </a:moveTo>
                      <a:cubicBezTo>
                        <a:pt x="6138" y="11079"/>
                        <a:pt x="5990" y="11085"/>
                        <a:pt x="5837" y="11085"/>
                      </a:cubicBezTo>
                      <a:cubicBezTo>
                        <a:pt x="5577" y="11085"/>
                        <a:pt x="5270" y="11132"/>
                        <a:pt x="5010" y="11179"/>
                      </a:cubicBezTo>
                      <a:cubicBezTo>
                        <a:pt x="4419" y="11297"/>
                        <a:pt x="3852" y="11463"/>
                        <a:pt x="3309" y="11675"/>
                      </a:cubicBezTo>
                      <a:cubicBezTo>
                        <a:pt x="2978" y="11793"/>
                        <a:pt x="2647" y="11935"/>
                        <a:pt x="2316" y="12053"/>
                      </a:cubicBezTo>
                      <a:cubicBezTo>
                        <a:pt x="3427" y="11675"/>
                        <a:pt x="4537" y="11274"/>
                        <a:pt x="5719" y="11203"/>
                      </a:cubicBezTo>
                      <a:lnTo>
                        <a:pt x="6191" y="11203"/>
                      </a:lnTo>
                      <a:cubicBezTo>
                        <a:pt x="6333" y="11203"/>
                        <a:pt x="6522" y="11226"/>
                        <a:pt x="6664" y="11226"/>
                      </a:cubicBezTo>
                      <a:cubicBezTo>
                        <a:pt x="6758" y="11226"/>
                        <a:pt x="6758" y="11155"/>
                        <a:pt x="6664" y="11108"/>
                      </a:cubicBezTo>
                      <a:cubicBezTo>
                        <a:pt x="6546" y="11085"/>
                        <a:pt x="6416" y="11079"/>
                        <a:pt x="6277" y="11079"/>
                      </a:cubicBezTo>
                      <a:close/>
                      <a:moveTo>
                        <a:pt x="61999" y="8645"/>
                      </a:moveTo>
                      <a:cubicBezTo>
                        <a:pt x="61976" y="8645"/>
                        <a:pt x="61952" y="8663"/>
                        <a:pt x="61952" y="8698"/>
                      </a:cubicBezTo>
                      <a:cubicBezTo>
                        <a:pt x="61810" y="9076"/>
                        <a:pt x="61716" y="9525"/>
                        <a:pt x="61621" y="9998"/>
                      </a:cubicBezTo>
                      <a:cubicBezTo>
                        <a:pt x="61503" y="10447"/>
                        <a:pt x="61361" y="10872"/>
                        <a:pt x="61172" y="11321"/>
                      </a:cubicBezTo>
                      <a:cubicBezTo>
                        <a:pt x="61125" y="11439"/>
                        <a:pt x="61101" y="11557"/>
                        <a:pt x="61031" y="11675"/>
                      </a:cubicBezTo>
                      <a:cubicBezTo>
                        <a:pt x="61007" y="11723"/>
                        <a:pt x="60983" y="11793"/>
                        <a:pt x="60983" y="11864"/>
                      </a:cubicBezTo>
                      <a:cubicBezTo>
                        <a:pt x="60936" y="11912"/>
                        <a:pt x="60936" y="11959"/>
                        <a:pt x="60912" y="12053"/>
                      </a:cubicBezTo>
                      <a:cubicBezTo>
                        <a:pt x="60912" y="12053"/>
                        <a:pt x="60912" y="12074"/>
                        <a:pt x="60926" y="12074"/>
                      </a:cubicBezTo>
                      <a:cubicBezTo>
                        <a:pt x="60933" y="12074"/>
                        <a:pt x="60944" y="12069"/>
                        <a:pt x="60960" y="12053"/>
                      </a:cubicBezTo>
                      <a:cubicBezTo>
                        <a:pt x="60983" y="12006"/>
                        <a:pt x="61007" y="11935"/>
                        <a:pt x="61031" y="11912"/>
                      </a:cubicBezTo>
                      <a:cubicBezTo>
                        <a:pt x="61078" y="11864"/>
                        <a:pt x="61101" y="11817"/>
                        <a:pt x="61125" y="11770"/>
                      </a:cubicBezTo>
                      <a:cubicBezTo>
                        <a:pt x="61196" y="11652"/>
                        <a:pt x="61243" y="11557"/>
                        <a:pt x="61267" y="11439"/>
                      </a:cubicBezTo>
                      <a:cubicBezTo>
                        <a:pt x="61361" y="11226"/>
                        <a:pt x="61456" y="10990"/>
                        <a:pt x="61550" y="10777"/>
                      </a:cubicBezTo>
                      <a:cubicBezTo>
                        <a:pt x="61692" y="10352"/>
                        <a:pt x="61810" y="9903"/>
                        <a:pt x="61905" y="9454"/>
                      </a:cubicBezTo>
                      <a:cubicBezTo>
                        <a:pt x="61952" y="9194"/>
                        <a:pt x="61976" y="8958"/>
                        <a:pt x="62047" y="8698"/>
                      </a:cubicBezTo>
                      <a:cubicBezTo>
                        <a:pt x="62047" y="8663"/>
                        <a:pt x="62023" y="8645"/>
                        <a:pt x="61999" y="8645"/>
                      </a:cubicBezTo>
                      <a:close/>
                      <a:moveTo>
                        <a:pt x="7758" y="11738"/>
                      </a:moveTo>
                      <a:cubicBezTo>
                        <a:pt x="7749" y="11738"/>
                        <a:pt x="7739" y="11740"/>
                        <a:pt x="7727" y="11746"/>
                      </a:cubicBezTo>
                      <a:cubicBezTo>
                        <a:pt x="7231" y="11864"/>
                        <a:pt x="6735" y="11912"/>
                        <a:pt x="6215" y="11982"/>
                      </a:cubicBezTo>
                      <a:cubicBezTo>
                        <a:pt x="5719" y="12030"/>
                        <a:pt x="5199" y="12030"/>
                        <a:pt x="4679" y="12101"/>
                      </a:cubicBezTo>
                      <a:cubicBezTo>
                        <a:pt x="4396" y="12124"/>
                        <a:pt x="4136" y="12148"/>
                        <a:pt x="3829" y="12219"/>
                      </a:cubicBezTo>
                      <a:cubicBezTo>
                        <a:pt x="3805" y="12219"/>
                        <a:pt x="3829" y="12242"/>
                        <a:pt x="3829" y="12242"/>
                      </a:cubicBezTo>
                      <a:cubicBezTo>
                        <a:pt x="4325" y="12171"/>
                        <a:pt x="4868" y="12171"/>
                        <a:pt x="5364" y="12148"/>
                      </a:cubicBezTo>
                      <a:cubicBezTo>
                        <a:pt x="5861" y="12124"/>
                        <a:pt x="6404" y="12101"/>
                        <a:pt x="6900" y="12030"/>
                      </a:cubicBezTo>
                      <a:cubicBezTo>
                        <a:pt x="7207" y="12006"/>
                        <a:pt x="7467" y="11935"/>
                        <a:pt x="7751" y="11864"/>
                      </a:cubicBezTo>
                      <a:cubicBezTo>
                        <a:pt x="7813" y="11864"/>
                        <a:pt x="7820" y="11738"/>
                        <a:pt x="7758" y="11738"/>
                      </a:cubicBezTo>
                      <a:close/>
                      <a:moveTo>
                        <a:pt x="46599" y="10183"/>
                      </a:moveTo>
                      <a:cubicBezTo>
                        <a:pt x="46590" y="10183"/>
                        <a:pt x="46581" y="10184"/>
                        <a:pt x="46571" y="10187"/>
                      </a:cubicBezTo>
                      <a:cubicBezTo>
                        <a:pt x="45673" y="10470"/>
                        <a:pt x="44799" y="10730"/>
                        <a:pt x="43948" y="11037"/>
                      </a:cubicBezTo>
                      <a:cubicBezTo>
                        <a:pt x="43050" y="11297"/>
                        <a:pt x="42200" y="11581"/>
                        <a:pt x="41302" y="11888"/>
                      </a:cubicBezTo>
                      <a:cubicBezTo>
                        <a:pt x="40805" y="12030"/>
                        <a:pt x="40309" y="12219"/>
                        <a:pt x="39837" y="12384"/>
                      </a:cubicBezTo>
                      <a:cubicBezTo>
                        <a:pt x="40286" y="12266"/>
                        <a:pt x="40711" y="12148"/>
                        <a:pt x="41160" y="12006"/>
                      </a:cubicBezTo>
                      <a:cubicBezTo>
                        <a:pt x="41609" y="11888"/>
                        <a:pt x="42058" y="11746"/>
                        <a:pt x="42483" y="11581"/>
                      </a:cubicBezTo>
                      <a:cubicBezTo>
                        <a:pt x="43381" y="11321"/>
                        <a:pt x="44255" y="11061"/>
                        <a:pt x="45153" y="10754"/>
                      </a:cubicBezTo>
                      <a:cubicBezTo>
                        <a:pt x="45649" y="10612"/>
                        <a:pt x="46145" y="10447"/>
                        <a:pt x="46618" y="10281"/>
                      </a:cubicBezTo>
                      <a:cubicBezTo>
                        <a:pt x="46681" y="10260"/>
                        <a:pt x="46669" y="10183"/>
                        <a:pt x="46599" y="10183"/>
                      </a:cubicBezTo>
                      <a:close/>
                      <a:moveTo>
                        <a:pt x="46643" y="10703"/>
                      </a:moveTo>
                      <a:cubicBezTo>
                        <a:pt x="46635" y="10703"/>
                        <a:pt x="46626" y="10704"/>
                        <a:pt x="46618" y="10707"/>
                      </a:cubicBezTo>
                      <a:cubicBezTo>
                        <a:pt x="46027" y="10943"/>
                        <a:pt x="45413" y="11179"/>
                        <a:pt x="44799" y="11368"/>
                      </a:cubicBezTo>
                      <a:cubicBezTo>
                        <a:pt x="44184" y="11581"/>
                        <a:pt x="43546" y="11793"/>
                        <a:pt x="42908" y="11959"/>
                      </a:cubicBezTo>
                      <a:cubicBezTo>
                        <a:pt x="42318" y="12148"/>
                        <a:pt x="41703" y="12290"/>
                        <a:pt x="41065" y="12408"/>
                      </a:cubicBezTo>
                      <a:cubicBezTo>
                        <a:pt x="40475" y="12526"/>
                        <a:pt x="39884" y="12620"/>
                        <a:pt x="39270" y="12644"/>
                      </a:cubicBezTo>
                      <a:cubicBezTo>
                        <a:pt x="38895" y="12689"/>
                        <a:pt x="38511" y="12705"/>
                        <a:pt x="38130" y="12705"/>
                      </a:cubicBezTo>
                      <a:cubicBezTo>
                        <a:pt x="37910" y="12705"/>
                        <a:pt x="37690" y="12700"/>
                        <a:pt x="37474" y="12691"/>
                      </a:cubicBezTo>
                      <a:lnTo>
                        <a:pt x="37238" y="12691"/>
                      </a:lnTo>
                      <a:cubicBezTo>
                        <a:pt x="37214" y="12691"/>
                        <a:pt x="37214" y="12715"/>
                        <a:pt x="37238" y="12715"/>
                      </a:cubicBezTo>
                      <a:cubicBezTo>
                        <a:pt x="37521" y="12739"/>
                        <a:pt x="37828" y="12762"/>
                        <a:pt x="38159" y="12809"/>
                      </a:cubicBezTo>
                      <a:lnTo>
                        <a:pt x="39057" y="12809"/>
                      </a:lnTo>
                      <a:cubicBezTo>
                        <a:pt x="39695" y="12762"/>
                        <a:pt x="40286" y="12715"/>
                        <a:pt x="40876" y="12597"/>
                      </a:cubicBezTo>
                      <a:cubicBezTo>
                        <a:pt x="41491" y="12479"/>
                        <a:pt x="42105" y="12360"/>
                        <a:pt x="42696" y="12171"/>
                      </a:cubicBezTo>
                      <a:cubicBezTo>
                        <a:pt x="43334" y="12006"/>
                        <a:pt x="43972" y="11793"/>
                        <a:pt x="44586" y="11581"/>
                      </a:cubicBezTo>
                      <a:cubicBezTo>
                        <a:pt x="45200" y="11392"/>
                        <a:pt x="45814" y="11155"/>
                        <a:pt x="46452" y="10919"/>
                      </a:cubicBezTo>
                      <a:cubicBezTo>
                        <a:pt x="46547" y="10872"/>
                        <a:pt x="46594" y="10848"/>
                        <a:pt x="46689" y="10825"/>
                      </a:cubicBezTo>
                      <a:cubicBezTo>
                        <a:pt x="46775" y="10803"/>
                        <a:pt x="46724" y="10703"/>
                        <a:pt x="46643" y="10703"/>
                      </a:cubicBezTo>
                      <a:close/>
                      <a:moveTo>
                        <a:pt x="7798" y="11321"/>
                      </a:moveTo>
                      <a:cubicBezTo>
                        <a:pt x="7349" y="11345"/>
                        <a:pt x="6877" y="11368"/>
                        <a:pt x="6428" y="11439"/>
                      </a:cubicBezTo>
                      <a:cubicBezTo>
                        <a:pt x="5979" y="11486"/>
                        <a:pt x="5506" y="11557"/>
                        <a:pt x="5081" y="11628"/>
                      </a:cubicBezTo>
                      <a:cubicBezTo>
                        <a:pt x="4254" y="11770"/>
                        <a:pt x="3380" y="11935"/>
                        <a:pt x="2600" y="12242"/>
                      </a:cubicBezTo>
                      <a:cubicBezTo>
                        <a:pt x="2151" y="12384"/>
                        <a:pt x="1726" y="12597"/>
                        <a:pt x="1324" y="12833"/>
                      </a:cubicBezTo>
                      <a:cubicBezTo>
                        <a:pt x="2057" y="12479"/>
                        <a:pt x="2860" y="12219"/>
                        <a:pt x="3687" y="12030"/>
                      </a:cubicBezTo>
                      <a:cubicBezTo>
                        <a:pt x="4537" y="11817"/>
                        <a:pt x="5388" y="11699"/>
                        <a:pt x="6286" y="11628"/>
                      </a:cubicBezTo>
                      <a:cubicBezTo>
                        <a:pt x="6782" y="11557"/>
                        <a:pt x="7278" y="11534"/>
                        <a:pt x="7798" y="11463"/>
                      </a:cubicBezTo>
                      <a:cubicBezTo>
                        <a:pt x="7940" y="11439"/>
                        <a:pt x="7916" y="11321"/>
                        <a:pt x="7798" y="11321"/>
                      </a:cubicBezTo>
                      <a:close/>
                      <a:moveTo>
                        <a:pt x="7302" y="12145"/>
                      </a:moveTo>
                      <a:cubicBezTo>
                        <a:pt x="7295" y="12145"/>
                        <a:pt x="7287" y="12146"/>
                        <a:pt x="7278" y="12148"/>
                      </a:cubicBezTo>
                      <a:cubicBezTo>
                        <a:pt x="6640" y="12360"/>
                        <a:pt x="5931" y="12431"/>
                        <a:pt x="5223" y="12479"/>
                      </a:cubicBezTo>
                      <a:cubicBezTo>
                        <a:pt x="4514" y="12502"/>
                        <a:pt x="3805" y="12479"/>
                        <a:pt x="3096" y="12549"/>
                      </a:cubicBezTo>
                      <a:cubicBezTo>
                        <a:pt x="2718" y="12620"/>
                        <a:pt x="2316" y="12715"/>
                        <a:pt x="1938" y="12833"/>
                      </a:cubicBezTo>
                      <a:cubicBezTo>
                        <a:pt x="1915" y="12833"/>
                        <a:pt x="1915" y="12857"/>
                        <a:pt x="1938" y="12857"/>
                      </a:cubicBezTo>
                      <a:cubicBezTo>
                        <a:pt x="2293" y="12762"/>
                        <a:pt x="2647" y="12715"/>
                        <a:pt x="3002" y="12668"/>
                      </a:cubicBezTo>
                      <a:cubicBezTo>
                        <a:pt x="3356" y="12644"/>
                        <a:pt x="3710" y="12620"/>
                        <a:pt x="4065" y="12620"/>
                      </a:cubicBezTo>
                      <a:cubicBezTo>
                        <a:pt x="4774" y="12620"/>
                        <a:pt x="5482" y="12620"/>
                        <a:pt x="6191" y="12526"/>
                      </a:cubicBezTo>
                      <a:cubicBezTo>
                        <a:pt x="6569" y="12502"/>
                        <a:pt x="6995" y="12408"/>
                        <a:pt x="7349" y="12266"/>
                      </a:cubicBezTo>
                      <a:cubicBezTo>
                        <a:pt x="7392" y="12244"/>
                        <a:pt x="7376" y="12145"/>
                        <a:pt x="7302" y="12145"/>
                      </a:cubicBezTo>
                      <a:close/>
                      <a:moveTo>
                        <a:pt x="24951" y="9171"/>
                      </a:moveTo>
                      <a:lnTo>
                        <a:pt x="24951" y="9171"/>
                      </a:lnTo>
                      <a:cubicBezTo>
                        <a:pt x="25306" y="9454"/>
                        <a:pt x="25660" y="9761"/>
                        <a:pt x="26015" y="10021"/>
                      </a:cubicBezTo>
                      <a:cubicBezTo>
                        <a:pt x="26369" y="10281"/>
                        <a:pt x="26724" y="10541"/>
                        <a:pt x="27102" y="10825"/>
                      </a:cubicBezTo>
                      <a:cubicBezTo>
                        <a:pt x="27834" y="11321"/>
                        <a:pt x="28614" y="11793"/>
                        <a:pt x="29417" y="12242"/>
                      </a:cubicBezTo>
                      <a:cubicBezTo>
                        <a:pt x="29842" y="12479"/>
                        <a:pt x="30291" y="12739"/>
                        <a:pt x="30764" y="12951"/>
                      </a:cubicBezTo>
                      <a:cubicBezTo>
                        <a:pt x="30775" y="12959"/>
                        <a:pt x="30786" y="12962"/>
                        <a:pt x="30796" y="12962"/>
                      </a:cubicBezTo>
                      <a:cubicBezTo>
                        <a:pt x="30846" y="12962"/>
                        <a:pt x="30866" y="12876"/>
                        <a:pt x="30787" y="12857"/>
                      </a:cubicBezTo>
                      <a:cubicBezTo>
                        <a:pt x="30008" y="12455"/>
                        <a:pt x="29204" y="12006"/>
                        <a:pt x="28425" y="11534"/>
                      </a:cubicBezTo>
                      <a:cubicBezTo>
                        <a:pt x="27669" y="11061"/>
                        <a:pt x="26936" y="10541"/>
                        <a:pt x="26180" y="10045"/>
                      </a:cubicBezTo>
                      <a:lnTo>
                        <a:pt x="24951" y="9171"/>
                      </a:lnTo>
                      <a:close/>
                      <a:moveTo>
                        <a:pt x="40002" y="13069"/>
                      </a:moveTo>
                      <a:lnTo>
                        <a:pt x="40002" y="13069"/>
                      </a:lnTo>
                      <a:cubicBezTo>
                        <a:pt x="40093" y="13082"/>
                        <a:pt x="40184" y="13088"/>
                        <a:pt x="40271" y="13091"/>
                      </a:cubicBezTo>
                      <a:lnTo>
                        <a:pt x="40271" y="13091"/>
                      </a:lnTo>
                      <a:cubicBezTo>
                        <a:pt x="40184" y="13084"/>
                        <a:pt x="40095" y="13076"/>
                        <a:pt x="40002" y="13069"/>
                      </a:cubicBezTo>
                      <a:close/>
                      <a:moveTo>
                        <a:pt x="48482" y="10277"/>
                      </a:moveTo>
                      <a:cubicBezTo>
                        <a:pt x="48475" y="10277"/>
                        <a:pt x="48467" y="10278"/>
                        <a:pt x="48461" y="10281"/>
                      </a:cubicBezTo>
                      <a:cubicBezTo>
                        <a:pt x="48224" y="10470"/>
                        <a:pt x="47988" y="10636"/>
                        <a:pt x="47728" y="10825"/>
                      </a:cubicBezTo>
                      <a:cubicBezTo>
                        <a:pt x="47492" y="10990"/>
                        <a:pt x="47209" y="11155"/>
                        <a:pt x="46949" y="11297"/>
                      </a:cubicBezTo>
                      <a:cubicBezTo>
                        <a:pt x="46429" y="11581"/>
                        <a:pt x="45862" y="11817"/>
                        <a:pt x="45318" y="12053"/>
                      </a:cubicBezTo>
                      <a:cubicBezTo>
                        <a:pt x="44775" y="12337"/>
                        <a:pt x="44208" y="12526"/>
                        <a:pt x="43617" y="12715"/>
                      </a:cubicBezTo>
                      <a:cubicBezTo>
                        <a:pt x="43050" y="12857"/>
                        <a:pt x="42483" y="12975"/>
                        <a:pt x="41940" y="13046"/>
                      </a:cubicBezTo>
                      <a:cubicBezTo>
                        <a:pt x="41609" y="13069"/>
                        <a:pt x="41278" y="13093"/>
                        <a:pt x="40947" y="13093"/>
                      </a:cubicBezTo>
                      <a:lnTo>
                        <a:pt x="40475" y="13093"/>
                      </a:lnTo>
                      <a:cubicBezTo>
                        <a:pt x="40411" y="13093"/>
                        <a:pt x="40342" y="13093"/>
                        <a:pt x="40271" y="13091"/>
                      </a:cubicBezTo>
                      <a:lnTo>
                        <a:pt x="40271" y="13091"/>
                      </a:lnTo>
                      <a:cubicBezTo>
                        <a:pt x="40471" y="13107"/>
                        <a:pt x="40662" y="13124"/>
                        <a:pt x="40876" y="13140"/>
                      </a:cubicBezTo>
                      <a:cubicBezTo>
                        <a:pt x="40971" y="13156"/>
                        <a:pt x="41063" y="13161"/>
                        <a:pt x="41155" y="13161"/>
                      </a:cubicBezTo>
                      <a:cubicBezTo>
                        <a:pt x="41338" y="13161"/>
                        <a:pt x="41522" y="13140"/>
                        <a:pt x="41727" y="13140"/>
                      </a:cubicBezTo>
                      <a:cubicBezTo>
                        <a:pt x="42318" y="13117"/>
                        <a:pt x="42885" y="13046"/>
                        <a:pt x="43428" y="12880"/>
                      </a:cubicBezTo>
                      <a:cubicBezTo>
                        <a:pt x="44019" y="12739"/>
                        <a:pt x="44610" y="12526"/>
                        <a:pt x="45177" y="12290"/>
                      </a:cubicBezTo>
                      <a:cubicBezTo>
                        <a:pt x="45744" y="12053"/>
                        <a:pt x="46311" y="11793"/>
                        <a:pt x="46854" y="11534"/>
                      </a:cubicBezTo>
                      <a:cubicBezTo>
                        <a:pt x="47398" y="11226"/>
                        <a:pt x="47965" y="10943"/>
                        <a:pt x="48390" y="10518"/>
                      </a:cubicBezTo>
                      <a:lnTo>
                        <a:pt x="48555" y="10376"/>
                      </a:lnTo>
                      <a:cubicBezTo>
                        <a:pt x="48596" y="10335"/>
                        <a:pt x="48531" y="10277"/>
                        <a:pt x="48482" y="10277"/>
                      </a:cubicBezTo>
                      <a:close/>
                      <a:moveTo>
                        <a:pt x="16564" y="6808"/>
                      </a:moveTo>
                      <a:cubicBezTo>
                        <a:pt x="16564" y="6808"/>
                        <a:pt x="16540" y="6808"/>
                        <a:pt x="16564" y="6832"/>
                      </a:cubicBezTo>
                      <a:cubicBezTo>
                        <a:pt x="17721" y="7186"/>
                        <a:pt x="18737" y="7848"/>
                        <a:pt x="19612" y="8627"/>
                      </a:cubicBezTo>
                      <a:cubicBezTo>
                        <a:pt x="20439" y="9407"/>
                        <a:pt x="21100" y="10352"/>
                        <a:pt x="21644" y="11392"/>
                      </a:cubicBezTo>
                      <a:cubicBezTo>
                        <a:pt x="21927" y="11935"/>
                        <a:pt x="22163" y="12526"/>
                        <a:pt x="22376" y="13117"/>
                      </a:cubicBezTo>
                      <a:cubicBezTo>
                        <a:pt x="22385" y="13153"/>
                        <a:pt x="22408" y="13168"/>
                        <a:pt x="22431" y="13168"/>
                      </a:cubicBezTo>
                      <a:cubicBezTo>
                        <a:pt x="22469" y="13168"/>
                        <a:pt x="22509" y="13128"/>
                        <a:pt x="22494" y="13069"/>
                      </a:cubicBezTo>
                      <a:cubicBezTo>
                        <a:pt x="22140" y="11982"/>
                        <a:pt x="21644" y="10943"/>
                        <a:pt x="20982" y="10021"/>
                      </a:cubicBezTo>
                      <a:cubicBezTo>
                        <a:pt x="20250" y="9053"/>
                        <a:pt x="19399" y="8226"/>
                        <a:pt x="18383" y="7611"/>
                      </a:cubicBezTo>
                      <a:cubicBezTo>
                        <a:pt x="17840" y="7257"/>
                        <a:pt x="17202" y="6973"/>
                        <a:pt x="16564" y="6808"/>
                      </a:cubicBezTo>
                      <a:close/>
                      <a:moveTo>
                        <a:pt x="64190" y="11627"/>
                      </a:moveTo>
                      <a:cubicBezTo>
                        <a:pt x="64172" y="11627"/>
                        <a:pt x="64149" y="11634"/>
                        <a:pt x="64126" y="11652"/>
                      </a:cubicBezTo>
                      <a:cubicBezTo>
                        <a:pt x="63819" y="11888"/>
                        <a:pt x="63511" y="12101"/>
                        <a:pt x="63204" y="12337"/>
                      </a:cubicBezTo>
                      <a:cubicBezTo>
                        <a:pt x="62873" y="12526"/>
                        <a:pt x="62543" y="12739"/>
                        <a:pt x="62188" y="12928"/>
                      </a:cubicBezTo>
                      <a:cubicBezTo>
                        <a:pt x="62047" y="12998"/>
                        <a:pt x="61834" y="13117"/>
                        <a:pt x="61621" y="13211"/>
                      </a:cubicBezTo>
                      <a:cubicBezTo>
                        <a:pt x="62330" y="12928"/>
                        <a:pt x="63039" y="12573"/>
                        <a:pt x="63700" y="12124"/>
                      </a:cubicBezTo>
                      <a:cubicBezTo>
                        <a:pt x="63866" y="12006"/>
                        <a:pt x="64055" y="11864"/>
                        <a:pt x="64220" y="11746"/>
                      </a:cubicBezTo>
                      <a:cubicBezTo>
                        <a:pt x="64273" y="11693"/>
                        <a:pt x="64247" y="11627"/>
                        <a:pt x="64190" y="11627"/>
                      </a:cubicBezTo>
                      <a:close/>
                      <a:moveTo>
                        <a:pt x="15382" y="6099"/>
                      </a:moveTo>
                      <a:cubicBezTo>
                        <a:pt x="15382" y="6099"/>
                        <a:pt x="15359" y="6123"/>
                        <a:pt x="15382" y="6123"/>
                      </a:cubicBezTo>
                      <a:cubicBezTo>
                        <a:pt x="16115" y="6312"/>
                        <a:pt x="16824" y="6572"/>
                        <a:pt x="17532" y="6903"/>
                      </a:cubicBezTo>
                      <a:cubicBezTo>
                        <a:pt x="18241" y="7210"/>
                        <a:pt x="18926" y="7588"/>
                        <a:pt x="19541" y="8084"/>
                      </a:cubicBezTo>
                      <a:cubicBezTo>
                        <a:pt x="20155" y="8509"/>
                        <a:pt x="20722" y="9005"/>
                        <a:pt x="21266" y="9549"/>
                      </a:cubicBezTo>
                      <a:cubicBezTo>
                        <a:pt x="21762" y="10092"/>
                        <a:pt x="22234" y="10636"/>
                        <a:pt x="22636" y="11274"/>
                      </a:cubicBezTo>
                      <a:cubicBezTo>
                        <a:pt x="23061" y="11888"/>
                        <a:pt x="23416" y="12502"/>
                        <a:pt x="23699" y="13187"/>
                      </a:cubicBezTo>
                      <a:cubicBezTo>
                        <a:pt x="23746" y="13282"/>
                        <a:pt x="23794" y="13353"/>
                        <a:pt x="23817" y="13424"/>
                      </a:cubicBezTo>
                      <a:cubicBezTo>
                        <a:pt x="23835" y="13442"/>
                        <a:pt x="23857" y="13449"/>
                        <a:pt x="23875" y="13449"/>
                      </a:cubicBezTo>
                      <a:cubicBezTo>
                        <a:pt x="23905" y="13449"/>
                        <a:pt x="23926" y="13429"/>
                        <a:pt x="23912" y="13400"/>
                      </a:cubicBezTo>
                      <a:cubicBezTo>
                        <a:pt x="23652" y="12715"/>
                        <a:pt x="23298" y="12053"/>
                        <a:pt x="22920" y="11439"/>
                      </a:cubicBezTo>
                      <a:cubicBezTo>
                        <a:pt x="22518" y="10825"/>
                        <a:pt x="22045" y="10234"/>
                        <a:pt x="21549" y="9691"/>
                      </a:cubicBezTo>
                      <a:cubicBezTo>
                        <a:pt x="21053" y="9147"/>
                        <a:pt x="20486" y="8627"/>
                        <a:pt x="19872" y="8178"/>
                      </a:cubicBezTo>
                      <a:cubicBezTo>
                        <a:pt x="19257" y="7706"/>
                        <a:pt x="18572" y="7304"/>
                        <a:pt x="17863" y="6973"/>
                      </a:cubicBezTo>
                      <a:cubicBezTo>
                        <a:pt x="17154" y="6619"/>
                        <a:pt x="16422" y="6336"/>
                        <a:pt x="15642" y="6146"/>
                      </a:cubicBezTo>
                      <a:cubicBezTo>
                        <a:pt x="15548" y="6123"/>
                        <a:pt x="15477" y="6123"/>
                        <a:pt x="15382" y="6099"/>
                      </a:cubicBezTo>
                      <a:close/>
                      <a:moveTo>
                        <a:pt x="48531" y="11645"/>
                      </a:moveTo>
                      <a:cubicBezTo>
                        <a:pt x="48517" y="11645"/>
                        <a:pt x="48502" y="11647"/>
                        <a:pt x="48484" y="11652"/>
                      </a:cubicBezTo>
                      <a:cubicBezTo>
                        <a:pt x="47988" y="12006"/>
                        <a:pt x="47398" y="12290"/>
                        <a:pt x="46783" y="12526"/>
                      </a:cubicBezTo>
                      <a:cubicBezTo>
                        <a:pt x="46145" y="12762"/>
                        <a:pt x="45507" y="12975"/>
                        <a:pt x="44846" y="13093"/>
                      </a:cubicBezTo>
                      <a:cubicBezTo>
                        <a:pt x="44184" y="13235"/>
                        <a:pt x="43499" y="13329"/>
                        <a:pt x="42814" y="13353"/>
                      </a:cubicBezTo>
                      <a:cubicBezTo>
                        <a:pt x="42459" y="13376"/>
                        <a:pt x="42105" y="13388"/>
                        <a:pt x="41748" y="13388"/>
                      </a:cubicBezTo>
                      <a:cubicBezTo>
                        <a:pt x="41390" y="13388"/>
                        <a:pt x="41030" y="13376"/>
                        <a:pt x="40664" y="13353"/>
                      </a:cubicBezTo>
                      <a:cubicBezTo>
                        <a:pt x="39955" y="13329"/>
                        <a:pt x="39246" y="13235"/>
                        <a:pt x="38537" y="13140"/>
                      </a:cubicBezTo>
                      <a:cubicBezTo>
                        <a:pt x="38443" y="13140"/>
                        <a:pt x="38348" y="13117"/>
                        <a:pt x="38277" y="13117"/>
                      </a:cubicBezTo>
                      <a:cubicBezTo>
                        <a:pt x="38277" y="13117"/>
                        <a:pt x="38230" y="13140"/>
                        <a:pt x="38277" y="13140"/>
                      </a:cubicBezTo>
                      <a:lnTo>
                        <a:pt x="39317" y="13329"/>
                      </a:lnTo>
                      <a:cubicBezTo>
                        <a:pt x="39671" y="13400"/>
                        <a:pt x="40049" y="13424"/>
                        <a:pt x="40380" y="13447"/>
                      </a:cubicBezTo>
                      <a:cubicBezTo>
                        <a:pt x="40881" y="13481"/>
                        <a:pt x="41406" y="13514"/>
                        <a:pt x="41921" y="13514"/>
                      </a:cubicBezTo>
                      <a:cubicBezTo>
                        <a:pt x="42135" y="13514"/>
                        <a:pt x="42346" y="13508"/>
                        <a:pt x="42554" y="13495"/>
                      </a:cubicBezTo>
                      <a:cubicBezTo>
                        <a:pt x="43263" y="13471"/>
                        <a:pt x="43924" y="13424"/>
                        <a:pt x="44610" y="13306"/>
                      </a:cubicBezTo>
                      <a:cubicBezTo>
                        <a:pt x="45271" y="13187"/>
                        <a:pt x="45909" y="12998"/>
                        <a:pt x="46571" y="12762"/>
                      </a:cubicBezTo>
                      <a:cubicBezTo>
                        <a:pt x="47185" y="12526"/>
                        <a:pt x="47799" y="12242"/>
                        <a:pt x="48366" y="11888"/>
                      </a:cubicBezTo>
                      <a:cubicBezTo>
                        <a:pt x="48414" y="11817"/>
                        <a:pt x="48508" y="11793"/>
                        <a:pt x="48579" y="11723"/>
                      </a:cubicBezTo>
                      <a:cubicBezTo>
                        <a:pt x="48617" y="11684"/>
                        <a:pt x="48593" y="11645"/>
                        <a:pt x="48531" y="11645"/>
                      </a:cubicBezTo>
                      <a:close/>
                      <a:moveTo>
                        <a:pt x="22920" y="7895"/>
                      </a:moveTo>
                      <a:cubicBezTo>
                        <a:pt x="22920" y="7895"/>
                        <a:pt x="22872" y="7895"/>
                        <a:pt x="22920" y="7919"/>
                      </a:cubicBezTo>
                      <a:cubicBezTo>
                        <a:pt x="23156" y="8131"/>
                        <a:pt x="23416" y="8344"/>
                        <a:pt x="23652" y="8533"/>
                      </a:cubicBezTo>
                      <a:lnTo>
                        <a:pt x="24361" y="9171"/>
                      </a:lnTo>
                      <a:lnTo>
                        <a:pt x="25778" y="10399"/>
                      </a:lnTo>
                      <a:cubicBezTo>
                        <a:pt x="26724" y="11203"/>
                        <a:pt x="27716" y="11959"/>
                        <a:pt x="28826" y="12644"/>
                      </a:cubicBezTo>
                      <a:cubicBezTo>
                        <a:pt x="29417" y="13046"/>
                        <a:pt x="30055" y="13353"/>
                        <a:pt x="30669" y="13684"/>
                      </a:cubicBezTo>
                      <a:cubicBezTo>
                        <a:pt x="30669" y="13660"/>
                        <a:pt x="30740" y="13636"/>
                        <a:pt x="30740" y="13589"/>
                      </a:cubicBezTo>
                      <a:cubicBezTo>
                        <a:pt x="30764" y="13565"/>
                        <a:pt x="30740" y="13542"/>
                        <a:pt x="30717" y="13495"/>
                      </a:cubicBezTo>
                      <a:cubicBezTo>
                        <a:pt x="29582" y="12904"/>
                        <a:pt x="28496" y="12290"/>
                        <a:pt x="27480" y="11557"/>
                      </a:cubicBezTo>
                      <a:cubicBezTo>
                        <a:pt x="26464" y="10825"/>
                        <a:pt x="25519" y="9998"/>
                        <a:pt x="24573" y="9194"/>
                      </a:cubicBezTo>
                      <a:cubicBezTo>
                        <a:pt x="24290" y="8958"/>
                        <a:pt x="24030" y="8745"/>
                        <a:pt x="23770" y="8509"/>
                      </a:cubicBezTo>
                      <a:cubicBezTo>
                        <a:pt x="23510" y="8297"/>
                        <a:pt x="23203" y="8060"/>
                        <a:pt x="22920" y="7895"/>
                      </a:cubicBezTo>
                      <a:close/>
                      <a:moveTo>
                        <a:pt x="23109" y="8273"/>
                      </a:moveTo>
                      <a:cubicBezTo>
                        <a:pt x="23534" y="8698"/>
                        <a:pt x="23912" y="9100"/>
                        <a:pt x="24361" y="9525"/>
                      </a:cubicBezTo>
                      <a:cubicBezTo>
                        <a:pt x="24762" y="9903"/>
                        <a:pt x="25211" y="10329"/>
                        <a:pt x="25660" y="10707"/>
                      </a:cubicBezTo>
                      <a:cubicBezTo>
                        <a:pt x="26086" y="11085"/>
                        <a:pt x="26535" y="11439"/>
                        <a:pt x="26983" y="11817"/>
                      </a:cubicBezTo>
                      <a:cubicBezTo>
                        <a:pt x="27432" y="12171"/>
                        <a:pt x="27858" y="12526"/>
                        <a:pt x="28330" y="12857"/>
                      </a:cubicBezTo>
                      <a:cubicBezTo>
                        <a:pt x="28874" y="13211"/>
                        <a:pt x="29441" y="13542"/>
                        <a:pt x="30031" y="13778"/>
                      </a:cubicBezTo>
                      <a:cubicBezTo>
                        <a:pt x="30038" y="13780"/>
                        <a:pt x="30044" y="13781"/>
                        <a:pt x="30050" y="13781"/>
                      </a:cubicBezTo>
                      <a:cubicBezTo>
                        <a:pt x="30110" y="13781"/>
                        <a:pt x="30143" y="13681"/>
                        <a:pt x="30079" y="13660"/>
                      </a:cubicBezTo>
                      <a:cubicBezTo>
                        <a:pt x="29559" y="13424"/>
                        <a:pt x="29039" y="13164"/>
                        <a:pt x="28566" y="12833"/>
                      </a:cubicBezTo>
                      <a:cubicBezTo>
                        <a:pt x="28047" y="12479"/>
                        <a:pt x="27598" y="12148"/>
                        <a:pt x="27172" y="11793"/>
                      </a:cubicBezTo>
                      <a:cubicBezTo>
                        <a:pt x="26251" y="11085"/>
                        <a:pt x="25377" y="10352"/>
                        <a:pt x="24526" y="9572"/>
                      </a:cubicBezTo>
                      <a:cubicBezTo>
                        <a:pt x="24054" y="9147"/>
                        <a:pt x="23558" y="8722"/>
                        <a:pt x="23109" y="8273"/>
                      </a:cubicBezTo>
                      <a:close/>
                      <a:moveTo>
                        <a:pt x="64397" y="12038"/>
                      </a:moveTo>
                      <a:cubicBezTo>
                        <a:pt x="64380" y="12038"/>
                        <a:pt x="64360" y="12043"/>
                        <a:pt x="64338" y="12053"/>
                      </a:cubicBezTo>
                      <a:cubicBezTo>
                        <a:pt x="63960" y="12360"/>
                        <a:pt x="63559" y="12620"/>
                        <a:pt x="63133" y="12857"/>
                      </a:cubicBezTo>
                      <a:cubicBezTo>
                        <a:pt x="62684" y="13093"/>
                        <a:pt x="62283" y="13306"/>
                        <a:pt x="61810" y="13471"/>
                      </a:cubicBezTo>
                      <a:cubicBezTo>
                        <a:pt x="61550" y="13565"/>
                        <a:pt x="61314" y="13684"/>
                        <a:pt x="61031" y="13731"/>
                      </a:cubicBezTo>
                      <a:cubicBezTo>
                        <a:pt x="61007" y="13731"/>
                        <a:pt x="61031" y="13802"/>
                        <a:pt x="61078" y="13802"/>
                      </a:cubicBezTo>
                      <a:cubicBezTo>
                        <a:pt x="62023" y="13542"/>
                        <a:pt x="62921" y="13117"/>
                        <a:pt x="63748" y="12620"/>
                      </a:cubicBezTo>
                      <a:cubicBezTo>
                        <a:pt x="63984" y="12479"/>
                        <a:pt x="64220" y="12313"/>
                        <a:pt x="64433" y="12148"/>
                      </a:cubicBezTo>
                      <a:cubicBezTo>
                        <a:pt x="64488" y="12093"/>
                        <a:pt x="64458" y="12038"/>
                        <a:pt x="64397" y="12038"/>
                      </a:cubicBezTo>
                      <a:close/>
                      <a:moveTo>
                        <a:pt x="65141" y="11557"/>
                      </a:moveTo>
                      <a:cubicBezTo>
                        <a:pt x="65121" y="11557"/>
                        <a:pt x="65102" y="11565"/>
                        <a:pt x="65094" y="11581"/>
                      </a:cubicBezTo>
                      <a:cubicBezTo>
                        <a:pt x="65000" y="11723"/>
                        <a:pt x="64905" y="11912"/>
                        <a:pt x="64811" y="12030"/>
                      </a:cubicBezTo>
                      <a:cubicBezTo>
                        <a:pt x="64693" y="12171"/>
                        <a:pt x="64575" y="12290"/>
                        <a:pt x="64433" y="12408"/>
                      </a:cubicBezTo>
                      <a:lnTo>
                        <a:pt x="63984" y="12762"/>
                      </a:lnTo>
                      <a:cubicBezTo>
                        <a:pt x="63842" y="12880"/>
                        <a:pt x="63700" y="12975"/>
                        <a:pt x="63559" y="13093"/>
                      </a:cubicBezTo>
                      <a:cubicBezTo>
                        <a:pt x="63252" y="13306"/>
                        <a:pt x="62897" y="13424"/>
                        <a:pt x="62566" y="13542"/>
                      </a:cubicBezTo>
                      <a:cubicBezTo>
                        <a:pt x="62212" y="13660"/>
                        <a:pt x="61834" y="13731"/>
                        <a:pt x="61456" y="13873"/>
                      </a:cubicBezTo>
                      <a:cubicBezTo>
                        <a:pt x="61031" y="13991"/>
                        <a:pt x="60629" y="14109"/>
                        <a:pt x="60204" y="14180"/>
                      </a:cubicBezTo>
                      <a:lnTo>
                        <a:pt x="60204" y="14227"/>
                      </a:lnTo>
                      <a:cubicBezTo>
                        <a:pt x="60369" y="14227"/>
                        <a:pt x="60534" y="14227"/>
                        <a:pt x="60723" y="14156"/>
                      </a:cubicBezTo>
                      <a:cubicBezTo>
                        <a:pt x="60912" y="14133"/>
                        <a:pt x="61101" y="14062"/>
                        <a:pt x="61314" y="14014"/>
                      </a:cubicBezTo>
                      <a:cubicBezTo>
                        <a:pt x="61692" y="13920"/>
                        <a:pt x="62070" y="13802"/>
                        <a:pt x="62448" y="13707"/>
                      </a:cubicBezTo>
                      <a:cubicBezTo>
                        <a:pt x="62803" y="13636"/>
                        <a:pt x="63157" y="13471"/>
                        <a:pt x="63488" y="13282"/>
                      </a:cubicBezTo>
                      <a:cubicBezTo>
                        <a:pt x="63677" y="13187"/>
                        <a:pt x="63819" y="13069"/>
                        <a:pt x="63960" y="12951"/>
                      </a:cubicBezTo>
                      <a:cubicBezTo>
                        <a:pt x="64102" y="12833"/>
                        <a:pt x="64268" y="12739"/>
                        <a:pt x="64409" y="12620"/>
                      </a:cubicBezTo>
                      <a:cubicBezTo>
                        <a:pt x="64575" y="12502"/>
                        <a:pt x="64740" y="12360"/>
                        <a:pt x="64882" y="12171"/>
                      </a:cubicBezTo>
                      <a:cubicBezTo>
                        <a:pt x="65024" y="12030"/>
                        <a:pt x="65142" y="11841"/>
                        <a:pt x="65213" y="11652"/>
                      </a:cubicBezTo>
                      <a:cubicBezTo>
                        <a:pt x="65228" y="11589"/>
                        <a:pt x="65181" y="11557"/>
                        <a:pt x="65141" y="11557"/>
                      </a:cubicBezTo>
                      <a:close/>
                      <a:moveTo>
                        <a:pt x="22282" y="7682"/>
                      </a:moveTo>
                      <a:cubicBezTo>
                        <a:pt x="22282" y="7682"/>
                        <a:pt x="22258" y="7682"/>
                        <a:pt x="22258" y="7730"/>
                      </a:cubicBezTo>
                      <a:cubicBezTo>
                        <a:pt x="22731" y="8273"/>
                        <a:pt x="23179" y="8840"/>
                        <a:pt x="23676" y="9407"/>
                      </a:cubicBezTo>
                      <a:cubicBezTo>
                        <a:pt x="24172" y="9927"/>
                        <a:pt x="24692" y="10470"/>
                        <a:pt x="25211" y="10966"/>
                      </a:cubicBezTo>
                      <a:cubicBezTo>
                        <a:pt x="25755" y="11463"/>
                        <a:pt x="26298" y="11935"/>
                        <a:pt x="26889" y="12360"/>
                      </a:cubicBezTo>
                      <a:cubicBezTo>
                        <a:pt x="27456" y="12762"/>
                        <a:pt x="28070" y="13164"/>
                        <a:pt x="28708" y="13471"/>
                      </a:cubicBezTo>
                      <a:cubicBezTo>
                        <a:pt x="29015" y="13660"/>
                        <a:pt x="29323" y="13802"/>
                        <a:pt x="29653" y="13944"/>
                      </a:cubicBezTo>
                      <a:cubicBezTo>
                        <a:pt x="29960" y="14109"/>
                        <a:pt x="30315" y="14227"/>
                        <a:pt x="30646" y="14345"/>
                      </a:cubicBezTo>
                      <a:cubicBezTo>
                        <a:pt x="30740" y="14369"/>
                        <a:pt x="30835" y="14392"/>
                        <a:pt x="30906" y="14392"/>
                      </a:cubicBezTo>
                      <a:cubicBezTo>
                        <a:pt x="30914" y="14395"/>
                        <a:pt x="30922" y="14396"/>
                        <a:pt x="30929" y="14396"/>
                      </a:cubicBezTo>
                      <a:cubicBezTo>
                        <a:pt x="31004" y="14396"/>
                        <a:pt x="31017" y="14296"/>
                        <a:pt x="30953" y="14274"/>
                      </a:cubicBezTo>
                      <a:cubicBezTo>
                        <a:pt x="30315" y="14038"/>
                        <a:pt x="29653" y="13802"/>
                        <a:pt x="29015" y="13471"/>
                      </a:cubicBezTo>
                      <a:cubicBezTo>
                        <a:pt x="28401" y="13140"/>
                        <a:pt x="27787" y="12809"/>
                        <a:pt x="27196" y="12384"/>
                      </a:cubicBezTo>
                      <a:cubicBezTo>
                        <a:pt x="26605" y="11982"/>
                        <a:pt x="26038" y="11534"/>
                        <a:pt x="25519" y="11061"/>
                      </a:cubicBezTo>
                      <a:cubicBezTo>
                        <a:pt x="24975" y="10588"/>
                        <a:pt x="24455" y="10045"/>
                        <a:pt x="23936" y="9525"/>
                      </a:cubicBezTo>
                      <a:cubicBezTo>
                        <a:pt x="23439" y="8982"/>
                        <a:pt x="22943" y="8462"/>
                        <a:pt x="22471" y="7895"/>
                      </a:cubicBezTo>
                      <a:cubicBezTo>
                        <a:pt x="22400" y="7848"/>
                        <a:pt x="22352" y="7753"/>
                        <a:pt x="22282" y="7682"/>
                      </a:cubicBezTo>
                      <a:close/>
                      <a:moveTo>
                        <a:pt x="19375" y="7493"/>
                      </a:moveTo>
                      <a:lnTo>
                        <a:pt x="19375" y="7493"/>
                      </a:lnTo>
                      <a:cubicBezTo>
                        <a:pt x="19612" y="7682"/>
                        <a:pt x="19848" y="7871"/>
                        <a:pt x="20084" y="8037"/>
                      </a:cubicBezTo>
                      <a:cubicBezTo>
                        <a:pt x="20321" y="8226"/>
                        <a:pt x="20557" y="8438"/>
                        <a:pt x="20746" y="8627"/>
                      </a:cubicBezTo>
                      <a:cubicBezTo>
                        <a:pt x="21195" y="9053"/>
                        <a:pt x="21620" y="9454"/>
                        <a:pt x="22022" y="9903"/>
                      </a:cubicBezTo>
                      <a:cubicBezTo>
                        <a:pt x="22400" y="10352"/>
                        <a:pt x="22801" y="10825"/>
                        <a:pt x="23109" y="11321"/>
                      </a:cubicBezTo>
                      <a:cubicBezTo>
                        <a:pt x="23439" y="11817"/>
                        <a:pt x="23746" y="12337"/>
                        <a:pt x="24006" y="12857"/>
                      </a:cubicBezTo>
                      <a:cubicBezTo>
                        <a:pt x="24266" y="13400"/>
                        <a:pt x="24503" y="13920"/>
                        <a:pt x="24715" y="14487"/>
                      </a:cubicBezTo>
                      <a:cubicBezTo>
                        <a:pt x="24739" y="14534"/>
                        <a:pt x="24762" y="14629"/>
                        <a:pt x="24810" y="14700"/>
                      </a:cubicBezTo>
                      <a:cubicBezTo>
                        <a:pt x="24818" y="14716"/>
                        <a:pt x="24838" y="14724"/>
                        <a:pt x="24860" y="14724"/>
                      </a:cubicBezTo>
                      <a:cubicBezTo>
                        <a:pt x="24899" y="14724"/>
                        <a:pt x="24943" y="14698"/>
                        <a:pt x="24928" y="14652"/>
                      </a:cubicBezTo>
                      <a:cubicBezTo>
                        <a:pt x="24739" y="14109"/>
                        <a:pt x="24503" y="13542"/>
                        <a:pt x="24243" y="12998"/>
                      </a:cubicBezTo>
                      <a:cubicBezTo>
                        <a:pt x="23983" y="12502"/>
                        <a:pt x="23676" y="11959"/>
                        <a:pt x="23345" y="11463"/>
                      </a:cubicBezTo>
                      <a:cubicBezTo>
                        <a:pt x="23038" y="10966"/>
                        <a:pt x="22683" y="10494"/>
                        <a:pt x="22282" y="10021"/>
                      </a:cubicBezTo>
                      <a:cubicBezTo>
                        <a:pt x="21904" y="9549"/>
                        <a:pt x="21502" y="9147"/>
                        <a:pt x="21029" y="8722"/>
                      </a:cubicBezTo>
                      <a:cubicBezTo>
                        <a:pt x="20793" y="8509"/>
                        <a:pt x="20580" y="8320"/>
                        <a:pt x="20321" y="8131"/>
                      </a:cubicBezTo>
                      <a:cubicBezTo>
                        <a:pt x="20061" y="7966"/>
                        <a:pt x="19848" y="7753"/>
                        <a:pt x="19564" y="7611"/>
                      </a:cubicBezTo>
                      <a:cubicBezTo>
                        <a:pt x="19517" y="7564"/>
                        <a:pt x="19423" y="7517"/>
                        <a:pt x="19375" y="7493"/>
                      </a:cubicBezTo>
                      <a:close/>
                      <a:moveTo>
                        <a:pt x="25542" y="11581"/>
                      </a:moveTo>
                      <a:cubicBezTo>
                        <a:pt x="26038" y="12077"/>
                        <a:pt x="26535" y="12597"/>
                        <a:pt x="27102" y="13022"/>
                      </a:cubicBezTo>
                      <a:cubicBezTo>
                        <a:pt x="27669" y="13471"/>
                        <a:pt x="28259" y="13896"/>
                        <a:pt x="28874" y="14203"/>
                      </a:cubicBezTo>
                      <a:cubicBezTo>
                        <a:pt x="29228" y="14392"/>
                        <a:pt x="29582" y="14558"/>
                        <a:pt x="29960" y="14723"/>
                      </a:cubicBezTo>
                      <a:cubicBezTo>
                        <a:pt x="29968" y="14726"/>
                        <a:pt x="29975" y="14727"/>
                        <a:pt x="29982" y="14727"/>
                      </a:cubicBezTo>
                      <a:cubicBezTo>
                        <a:pt x="30036" y="14727"/>
                        <a:pt x="30050" y="14650"/>
                        <a:pt x="30008" y="14629"/>
                      </a:cubicBezTo>
                      <a:cubicBezTo>
                        <a:pt x="29701" y="14511"/>
                        <a:pt x="29370" y="14369"/>
                        <a:pt x="29063" y="14180"/>
                      </a:cubicBezTo>
                      <a:cubicBezTo>
                        <a:pt x="28756" y="14014"/>
                        <a:pt x="28425" y="13825"/>
                        <a:pt x="28141" y="13660"/>
                      </a:cubicBezTo>
                      <a:cubicBezTo>
                        <a:pt x="27551" y="13258"/>
                        <a:pt x="26983" y="12857"/>
                        <a:pt x="26464" y="12384"/>
                      </a:cubicBezTo>
                      <a:lnTo>
                        <a:pt x="25566" y="11581"/>
                      </a:lnTo>
                      <a:close/>
                      <a:moveTo>
                        <a:pt x="32536" y="13235"/>
                      </a:moveTo>
                      <a:cubicBezTo>
                        <a:pt x="32630" y="13495"/>
                        <a:pt x="32749" y="13778"/>
                        <a:pt x="32843" y="14038"/>
                      </a:cubicBezTo>
                      <a:cubicBezTo>
                        <a:pt x="32961" y="14298"/>
                        <a:pt x="33032" y="14581"/>
                        <a:pt x="33197" y="14818"/>
                      </a:cubicBezTo>
                      <a:cubicBezTo>
                        <a:pt x="33204" y="14824"/>
                        <a:pt x="33212" y="14827"/>
                        <a:pt x="33220" y="14827"/>
                      </a:cubicBezTo>
                      <a:cubicBezTo>
                        <a:pt x="33241" y="14827"/>
                        <a:pt x="33262" y="14805"/>
                        <a:pt x="33245" y="14770"/>
                      </a:cubicBezTo>
                      <a:cubicBezTo>
                        <a:pt x="33150" y="14511"/>
                        <a:pt x="33008" y="14251"/>
                        <a:pt x="32890" y="14014"/>
                      </a:cubicBezTo>
                      <a:cubicBezTo>
                        <a:pt x="32772" y="13731"/>
                        <a:pt x="32654" y="13471"/>
                        <a:pt x="32536" y="13235"/>
                      </a:cubicBezTo>
                      <a:close/>
                      <a:moveTo>
                        <a:pt x="30953" y="10612"/>
                      </a:moveTo>
                      <a:cubicBezTo>
                        <a:pt x="31355" y="11108"/>
                        <a:pt x="31780" y="11628"/>
                        <a:pt x="32134" y="12148"/>
                      </a:cubicBezTo>
                      <a:cubicBezTo>
                        <a:pt x="32489" y="12691"/>
                        <a:pt x="32796" y="13235"/>
                        <a:pt x="33103" y="13825"/>
                      </a:cubicBezTo>
                      <a:lnTo>
                        <a:pt x="33552" y="14818"/>
                      </a:lnTo>
                      <a:cubicBezTo>
                        <a:pt x="33560" y="14834"/>
                        <a:pt x="33572" y="14842"/>
                        <a:pt x="33583" y="14842"/>
                      </a:cubicBezTo>
                      <a:cubicBezTo>
                        <a:pt x="33603" y="14842"/>
                        <a:pt x="33623" y="14816"/>
                        <a:pt x="33623" y="14770"/>
                      </a:cubicBezTo>
                      <a:cubicBezTo>
                        <a:pt x="33552" y="14440"/>
                        <a:pt x="33386" y="14156"/>
                        <a:pt x="33268" y="13896"/>
                      </a:cubicBezTo>
                      <a:cubicBezTo>
                        <a:pt x="33127" y="13636"/>
                        <a:pt x="32985" y="13329"/>
                        <a:pt x="32796" y="13069"/>
                      </a:cubicBezTo>
                      <a:cubicBezTo>
                        <a:pt x="32489" y="12502"/>
                        <a:pt x="32134" y="11935"/>
                        <a:pt x="31709" y="11439"/>
                      </a:cubicBezTo>
                      <a:cubicBezTo>
                        <a:pt x="31473" y="11155"/>
                        <a:pt x="31236" y="10872"/>
                        <a:pt x="30976" y="10612"/>
                      </a:cubicBezTo>
                      <a:close/>
                      <a:moveTo>
                        <a:pt x="32473" y="11893"/>
                      </a:moveTo>
                      <a:cubicBezTo>
                        <a:pt x="32582" y="12040"/>
                        <a:pt x="32681" y="12212"/>
                        <a:pt x="32796" y="12384"/>
                      </a:cubicBezTo>
                      <a:cubicBezTo>
                        <a:pt x="32914" y="12597"/>
                        <a:pt x="33032" y="12762"/>
                        <a:pt x="33150" y="12975"/>
                      </a:cubicBezTo>
                      <a:cubicBezTo>
                        <a:pt x="33363" y="13353"/>
                        <a:pt x="33575" y="13778"/>
                        <a:pt x="33741" y="14180"/>
                      </a:cubicBezTo>
                      <a:cubicBezTo>
                        <a:pt x="33835" y="14416"/>
                        <a:pt x="33906" y="14652"/>
                        <a:pt x="33954" y="14889"/>
                      </a:cubicBezTo>
                      <a:cubicBezTo>
                        <a:pt x="33954" y="14916"/>
                        <a:pt x="33968" y="14926"/>
                        <a:pt x="33986" y="14926"/>
                      </a:cubicBezTo>
                      <a:cubicBezTo>
                        <a:pt x="34013" y="14926"/>
                        <a:pt x="34048" y="14903"/>
                        <a:pt x="34048" y="14889"/>
                      </a:cubicBezTo>
                      <a:cubicBezTo>
                        <a:pt x="34024" y="14440"/>
                        <a:pt x="33835" y="14038"/>
                        <a:pt x="33623" y="13660"/>
                      </a:cubicBezTo>
                      <a:cubicBezTo>
                        <a:pt x="33386" y="13211"/>
                        <a:pt x="33150" y="12809"/>
                        <a:pt x="32890" y="12408"/>
                      </a:cubicBezTo>
                      <a:cubicBezTo>
                        <a:pt x="32771" y="12248"/>
                        <a:pt x="32617" y="12072"/>
                        <a:pt x="32473" y="11893"/>
                      </a:cubicBezTo>
                      <a:close/>
                      <a:moveTo>
                        <a:pt x="20911" y="9549"/>
                      </a:moveTo>
                      <a:lnTo>
                        <a:pt x="20911" y="9549"/>
                      </a:lnTo>
                      <a:cubicBezTo>
                        <a:pt x="21384" y="10258"/>
                        <a:pt x="21974" y="10919"/>
                        <a:pt x="22400" y="11628"/>
                      </a:cubicBezTo>
                      <a:cubicBezTo>
                        <a:pt x="22849" y="12290"/>
                        <a:pt x="23179" y="13069"/>
                        <a:pt x="23534" y="13778"/>
                      </a:cubicBezTo>
                      <a:cubicBezTo>
                        <a:pt x="23746" y="14180"/>
                        <a:pt x="23936" y="14581"/>
                        <a:pt x="24219" y="14959"/>
                      </a:cubicBezTo>
                      <a:cubicBezTo>
                        <a:pt x="24225" y="14965"/>
                        <a:pt x="24235" y="14968"/>
                        <a:pt x="24247" y="14968"/>
                      </a:cubicBezTo>
                      <a:cubicBezTo>
                        <a:pt x="24281" y="14968"/>
                        <a:pt x="24325" y="14942"/>
                        <a:pt x="24290" y="14889"/>
                      </a:cubicBezTo>
                      <a:cubicBezTo>
                        <a:pt x="23817" y="14251"/>
                        <a:pt x="23510" y="13518"/>
                        <a:pt x="23156" y="12762"/>
                      </a:cubicBezTo>
                      <a:cubicBezTo>
                        <a:pt x="22967" y="12408"/>
                        <a:pt x="22801" y="12053"/>
                        <a:pt x="22565" y="11699"/>
                      </a:cubicBezTo>
                      <a:cubicBezTo>
                        <a:pt x="22305" y="11345"/>
                        <a:pt x="22093" y="10990"/>
                        <a:pt x="21809" y="10683"/>
                      </a:cubicBezTo>
                      <a:cubicBezTo>
                        <a:pt x="21526" y="10281"/>
                        <a:pt x="21195" y="9927"/>
                        <a:pt x="20911" y="9549"/>
                      </a:cubicBezTo>
                      <a:close/>
                      <a:moveTo>
                        <a:pt x="51289" y="12900"/>
                      </a:moveTo>
                      <a:cubicBezTo>
                        <a:pt x="51283" y="12900"/>
                        <a:pt x="51278" y="12901"/>
                        <a:pt x="51272" y="12904"/>
                      </a:cubicBezTo>
                      <a:cubicBezTo>
                        <a:pt x="50233" y="13565"/>
                        <a:pt x="49217" y="14203"/>
                        <a:pt x="48154" y="14770"/>
                      </a:cubicBezTo>
                      <a:cubicBezTo>
                        <a:pt x="47870" y="14959"/>
                        <a:pt x="47563" y="15125"/>
                        <a:pt x="47256" y="15243"/>
                      </a:cubicBezTo>
                      <a:cubicBezTo>
                        <a:pt x="47799" y="15054"/>
                        <a:pt x="48366" y="14770"/>
                        <a:pt x="48910" y="14487"/>
                      </a:cubicBezTo>
                      <a:cubicBezTo>
                        <a:pt x="49429" y="14180"/>
                        <a:pt x="49949" y="13896"/>
                        <a:pt x="50469" y="13565"/>
                      </a:cubicBezTo>
                      <a:cubicBezTo>
                        <a:pt x="50753" y="13376"/>
                        <a:pt x="51036" y="13211"/>
                        <a:pt x="51320" y="12998"/>
                      </a:cubicBezTo>
                      <a:cubicBezTo>
                        <a:pt x="51383" y="12977"/>
                        <a:pt x="51334" y="12900"/>
                        <a:pt x="51289" y="12900"/>
                      </a:cubicBezTo>
                      <a:close/>
                      <a:moveTo>
                        <a:pt x="58663" y="10144"/>
                      </a:moveTo>
                      <a:cubicBezTo>
                        <a:pt x="58649" y="10144"/>
                        <a:pt x="58634" y="10150"/>
                        <a:pt x="58621" y="10163"/>
                      </a:cubicBezTo>
                      <a:cubicBezTo>
                        <a:pt x="58337" y="10494"/>
                        <a:pt x="58172" y="10872"/>
                        <a:pt x="57983" y="11226"/>
                      </a:cubicBezTo>
                      <a:cubicBezTo>
                        <a:pt x="57817" y="11628"/>
                        <a:pt x="57605" y="11959"/>
                        <a:pt x="57368" y="12313"/>
                      </a:cubicBezTo>
                      <a:cubicBezTo>
                        <a:pt x="57132" y="12715"/>
                        <a:pt x="56872" y="13046"/>
                        <a:pt x="56612" y="13400"/>
                      </a:cubicBezTo>
                      <a:cubicBezTo>
                        <a:pt x="56352" y="13707"/>
                        <a:pt x="56116" y="14038"/>
                        <a:pt x="55833" y="14322"/>
                      </a:cubicBezTo>
                      <a:cubicBezTo>
                        <a:pt x="55549" y="14676"/>
                        <a:pt x="55218" y="15007"/>
                        <a:pt x="54840" y="15267"/>
                      </a:cubicBezTo>
                      <a:lnTo>
                        <a:pt x="54840" y="15314"/>
                      </a:lnTo>
                      <a:cubicBezTo>
                        <a:pt x="55195" y="15101"/>
                        <a:pt x="55525" y="14841"/>
                        <a:pt x="55785" y="14534"/>
                      </a:cubicBezTo>
                      <a:cubicBezTo>
                        <a:pt x="56069" y="14251"/>
                        <a:pt x="56329" y="13920"/>
                        <a:pt x="56565" y="13589"/>
                      </a:cubicBezTo>
                      <a:cubicBezTo>
                        <a:pt x="56849" y="13258"/>
                        <a:pt x="57108" y="12904"/>
                        <a:pt x="57368" y="12549"/>
                      </a:cubicBezTo>
                      <a:cubicBezTo>
                        <a:pt x="57605" y="12219"/>
                        <a:pt x="57817" y="11864"/>
                        <a:pt x="58030" y="11463"/>
                      </a:cubicBezTo>
                      <a:cubicBezTo>
                        <a:pt x="58148" y="11274"/>
                        <a:pt x="58219" y="11061"/>
                        <a:pt x="58337" y="10848"/>
                      </a:cubicBezTo>
                      <a:lnTo>
                        <a:pt x="58691" y="10234"/>
                      </a:lnTo>
                      <a:cubicBezTo>
                        <a:pt x="58726" y="10183"/>
                        <a:pt x="58698" y="10144"/>
                        <a:pt x="58663" y="10144"/>
                      </a:cubicBezTo>
                      <a:close/>
                      <a:moveTo>
                        <a:pt x="52883" y="12592"/>
                      </a:moveTo>
                      <a:cubicBezTo>
                        <a:pt x="52874" y="12592"/>
                        <a:pt x="52865" y="12594"/>
                        <a:pt x="52855" y="12597"/>
                      </a:cubicBezTo>
                      <a:cubicBezTo>
                        <a:pt x="52690" y="12691"/>
                        <a:pt x="52501" y="12833"/>
                        <a:pt x="52359" y="12951"/>
                      </a:cubicBezTo>
                      <a:cubicBezTo>
                        <a:pt x="52170" y="13069"/>
                        <a:pt x="52029" y="13211"/>
                        <a:pt x="51887" y="13353"/>
                      </a:cubicBezTo>
                      <a:cubicBezTo>
                        <a:pt x="51556" y="13684"/>
                        <a:pt x="51225" y="13991"/>
                        <a:pt x="50918" y="14227"/>
                      </a:cubicBezTo>
                      <a:cubicBezTo>
                        <a:pt x="50256" y="14723"/>
                        <a:pt x="49524" y="15078"/>
                        <a:pt x="48792" y="15361"/>
                      </a:cubicBezTo>
                      <a:cubicBezTo>
                        <a:pt x="48366" y="15550"/>
                        <a:pt x="47917" y="15692"/>
                        <a:pt x="47516" y="15834"/>
                      </a:cubicBezTo>
                      <a:cubicBezTo>
                        <a:pt x="48272" y="15597"/>
                        <a:pt x="49075" y="15338"/>
                        <a:pt x="49808" y="14983"/>
                      </a:cubicBezTo>
                      <a:cubicBezTo>
                        <a:pt x="50162" y="14818"/>
                        <a:pt x="50516" y="14605"/>
                        <a:pt x="50847" y="14369"/>
                      </a:cubicBezTo>
                      <a:cubicBezTo>
                        <a:pt x="51202" y="14133"/>
                        <a:pt x="51509" y="13873"/>
                        <a:pt x="51816" y="13565"/>
                      </a:cubicBezTo>
                      <a:lnTo>
                        <a:pt x="52359" y="13117"/>
                      </a:lnTo>
                      <a:cubicBezTo>
                        <a:pt x="52454" y="13046"/>
                        <a:pt x="52525" y="12975"/>
                        <a:pt x="52619" y="12928"/>
                      </a:cubicBezTo>
                      <a:cubicBezTo>
                        <a:pt x="52714" y="12833"/>
                        <a:pt x="52832" y="12762"/>
                        <a:pt x="52926" y="12691"/>
                      </a:cubicBezTo>
                      <a:cubicBezTo>
                        <a:pt x="52967" y="12650"/>
                        <a:pt x="52938" y="12592"/>
                        <a:pt x="52883" y="12592"/>
                      </a:cubicBezTo>
                      <a:close/>
                      <a:moveTo>
                        <a:pt x="51786" y="12926"/>
                      </a:moveTo>
                      <a:cubicBezTo>
                        <a:pt x="51767" y="12926"/>
                        <a:pt x="51745" y="12933"/>
                        <a:pt x="51721" y="12951"/>
                      </a:cubicBezTo>
                      <a:cubicBezTo>
                        <a:pt x="51296" y="13211"/>
                        <a:pt x="50894" y="13495"/>
                        <a:pt x="50493" y="13778"/>
                      </a:cubicBezTo>
                      <a:cubicBezTo>
                        <a:pt x="50115" y="14038"/>
                        <a:pt x="49689" y="14298"/>
                        <a:pt x="49264" y="14581"/>
                      </a:cubicBezTo>
                      <a:cubicBezTo>
                        <a:pt x="48484" y="15054"/>
                        <a:pt x="47681" y="15432"/>
                        <a:pt x="46807" y="15668"/>
                      </a:cubicBezTo>
                      <a:cubicBezTo>
                        <a:pt x="46547" y="15716"/>
                        <a:pt x="46311" y="15786"/>
                        <a:pt x="46027" y="15810"/>
                      </a:cubicBezTo>
                      <a:cubicBezTo>
                        <a:pt x="45885" y="15834"/>
                        <a:pt x="45767" y="15834"/>
                        <a:pt x="45625" y="15857"/>
                      </a:cubicBezTo>
                      <a:cubicBezTo>
                        <a:pt x="45484" y="15905"/>
                        <a:pt x="45366" y="15905"/>
                        <a:pt x="45200" y="15928"/>
                      </a:cubicBezTo>
                      <a:cubicBezTo>
                        <a:pt x="45177" y="15928"/>
                        <a:pt x="45177" y="15952"/>
                        <a:pt x="45200" y="15952"/>
                      </a:cubicBezTo>
                      <a:lnTo>
                        <a:pt x="45555" y="15952"/>
                      </a:lnTo>
                      <a:cubicBezTo>
                        <a:pt x="45673" y="15952"/>
                        <a:pt x="45791" y="15928"/>
                        <a:pt x="45909" y="15928"/>
                      </a:cubicBezTo>
                      <a:cubicBezTo>
                        <a:pt x="46145" y="15905"/>
                        <a:pt x="46382" y="15857"/>
                        <a:pt x="46618" y="15810"/>
                      </a:cubicBezTo>
                      <a:cubicBezTo>
                        <a:pt x="47067" y="15716"/>
                        <a:pt x="47516" y="15574"/>
                        <a:pt x="47917" y="15408"/>
                      </a:cubicBezTo>
                      <a:cubicBezTo>
                        <a:pt x="48815" y="15007"/>
                        <a:pt x="49595" y="14511"/>
                        <a:pt x="50398" y="13991"/>
                      </a:cubicBezTo>
                      <a:cubicBezTo>
                        <a:pt x="50871" y="13660"/>
                        <a:pt x="51343" y="13353"/>
                        <a:pt x="51816" y="13046"/>
                      </a:cubicBezTo>
                      <a:cubicBezTo>
                        <a:pt x="51869" y="12993"/>
                        <a:pt x="51842" y="12926"/>
                        <a:pt x="51786" y="12926"/>
                      </a:cubicBezTo>
                      <a:close/>
                      <a:moveTo>
                        <a:pt x="58555" y="11142"/>
                      </a:moveTo>
                      <a:cubicBezTo>
                        <a:pt x="58536" y="11142"/>
                        <a:pt x="58512" y="11151"/>
                        <a:pt x="58502" y="11179"/>
                      </a:cubicBezTo>
                      <a:cubicBezTo>
                        <a:pt x="58290" y="11557"/>
                        <a:pt x="58124" y="11935"/>
                        <a:pt x="57888" y="12313"/>
                      </a:cubicBezTo>
                      <a:cubicBezTo>
                        <a:pt x="57628" y="12715"/>
                        <a:pt x="57392" y="13069"/>
                        <a:pt x="57132" y="13424"/>
                      </a:cubicBezTo>
                      <a:cubicBezTo>
                        <a:pt x="56872" y="13778"/>
                        <a:pt x="56612" y="14133"/>
                        <a:pt x="56305" y="14440"/>
                      </a:cubicBezTo>
                      <a:cubicBezTo>
                        <a:pt x="56022" y="14770"/>
                        <a:pt x="55691" y="15030"/>
                        <a:pt x="55313" y="15267"/>
                      </a:cubicBezTo>
                      <a:cubicBezTo>
                        <a:pt x="55100" y="15385"/>
                        <a:pt x="54887" y="15503"/>
                        <a:pt x="54722" y="15621"/>
                      </a:cubicBezTo>
                      <a:cubicBezTo>
                        <a:pt x="54604" y="15692"/>
                        <a:pt x="54509" y="15739"/>
                        <a:pt x="54391" y="15810"/>
                      </a:cubicBezTo>
                      <a:cubicBezTo>
                        <a:pt x="54291" y="15850"/>
                        <a:pt x="54207" y="15925"/>
                        <a:pt x="54112" y="15990"/>
                      </a:cubicBezTo>
                      <a:lnTo>
                        <a:pt x="54112" y="15990"/>
                      </a:lnTo>
                      <a:cubicBezTo>
                        <a:pt x="54196" y="15944"/>
                        <a:pt x="54290" y="15924"/>
                        <a:pt x="54368" y="15905"/>
                      </a:cubicBezTo>
                      <a:cubicBezTo>
                        <a:pt x="54439" y="15857"/>
                        <a:pt x="54557" y="15810"/>
                        <a:pt x="54651" y="15763"/>
                      </a:cubicBezTo>
                      <a:cubicBezTo>
                        <a:pt x="54864" y="15668"/>
                        <a:pt x="55029" y="15550"/>
                        <a:pt x="55218" y="15432"/>
                      </a:cubicBezTo>
                      <a:cubicBezTo>
                        <a:pt x="55596" y="15219"/>
                        <a:pt x="55927" y="14959"/>
                        <a:pt x="56258" y="14652"/>
                      </a:cubicBezTo>
                      <a:cubicBezTo>
                        <a:pt x="56565" y="14322"/>
                        <a:pt x="56849" y="13967"/>
                        <a:pt x="57108" y="13589"/>
                      </a:cubicBezTo>
                      <a:cubicBezTo>
                        <a:pt x="57368" y="13235"/>
                        <a:pt x="57605" y="12857"/>
                        <a:pt x="57841" y="12479"/>
                      </a:cubicBezTo>
                      <a:cubicBezTo>
                        <a:pt x="58101" y="12053"/>
                        <a:pt x="58384" y="11604"/>
                        <a:pt x="58550" y="11179"/>
                      </a:cubicBezTo>
                      <a:cubicBezTo>
                        <a:pt x="58607" y="11165"/>
                        <a:pt x="58586" y="11142"/>
                        <a:pt x="58555" y="11142"/>
                      </a:cubicBezTo>
                      <a:close/>
                      <a:moveTo>
                        <a:pt x="54112" y="15990"/>
                      </a:moveTo>
                      <a:cubicBezTo>
                        <a:pt x="54094" y="15999"/>
                        <a:pt x="54077" y="16010"/>
                        <a:pt x="54060" y="16023"/>
                      </a:cubicBezTo>
                      <a:cubicBezTo>
                        <a:pt x="54078" y="16012"/>
                        <a:pt x="54095" y="16001"/>
                        <a:pt x="54112" y="15990"/>
                      </a:cubicBezTo>
                      <a:close/>
                      <a:moveTo>
                        <a:pt x="57364" y="10871"/>
                      </a:moveTo>
                      <a:cubicBezTo>
                        <a:pt x="57347" y="10871"/>
                        <a:pt x="57329" y="10879"/>
                        <a:pt x="57321" y="10896"/>
                      </a:cubicBezTo>
                      <a:cubicBezTo>
                        <a:pt x="57108" y="11321"/>
                        <a:pt x="56943" y="11699"/>
                        <a:pt x="56730" y="12124"/>
                      </a:cubicBezTo>
                      <a:cubicBezTo>
                        <a:pt x="56518" y="12502"/>
                        <a:pt x="56281" y="12880"/>
                        <a:pt x="56045" y="13258"/>
                      </a:cubicBezTo>
                      <a:cubicBezTo>
                        <a:pt x="55549" y="14014"/>
                        <a:pt x="55006" y="14723"/>
                        <a:pt x="54391" y="15338"/>
                      </a:cubicBezTo>
                      <a:cubicBezTo>
                        <a:pt x="54037" y="15692"/>
                        <a:pt x="53659" y="16046"/>
                        <a:pt x="53304" y="16377"/>
                      </a:cubicBezTo>
                      <a:cubicBezTo>
                        <a:pt x="54013" y="15881"/>
                        <a:pt x="54628" y="15219"/>
                        <a:pt x="55218" y="14534"/>
                      </a:cubicBezTo>
                      <a:cubicBezTo>
                        <a:pt x="55785" y="13825"/>
                        <a:pt x="56281" y="13093"/>
                        <a:pt x="56730" y="12290"/>
                      </a:cubicBezTo>
                      <a:cubicBezTo>
                        <a:pt x="56967" y="11864"/>
                        <a:pt x="57203" y="11415"/>
                        <a:pt x="57416" y="10943"/>
                      </a:cubicBezTo>
                      <a:cubicBezTo>
                        <a:pt x="57431" y="10897"/>
                        <a:pt x="57397" y="10871"/>
                        <a:pt x="57364" y="10871"/>
                      </a:cubicBezTo>
                      <a:close/>
                      <a:moveTo>
                        <a:pt x="55714" y="16826"/>
                      </a:moveTo>
                      <a:cubicBezTo>
                        <a:pt x="55699" y="16826"/>
                        <a:pt x="55693" y="16837"/>
                        <a:pt x="55699" y="16837"/>
                      </a:cubicBezTo>
                      <a:cubicBezTo>
                        <a:pt x="55701" y="16837"/>
                        <a:pt x="55707" y="16834"/>
                        <a:pt x="55714" y="16826"/>
                      </a:cubicBezTo>
                      <a:close/>
                      <a:moveTo>
                        <a:pt x="63630" y="15101"/>
                      </a:moveTo>
                      <a:cubicBezTo>
                        <a:pt x="63133" y="15290"/>
                        <a:pt x="62637" y="15456"/>
                        <a:pt x="62117" y="15597"/>
                      </a:cubicBezTo>
                      <a:cubicBezTo>
                        <a:pt x="61621" y="15786"/>
                        <a:pt x="61125" y="15928"/>
                        <a:pt x="60629" y="16070"/>
                      </a:cubicBezTo>
                      <a:cubicBezTo>
                        <a:pt x="59613" y="16377"/>
                        <a:pt x="58573" y="16590"/>
                        <a:pt x="57510" y="16708"/>
                      </a:cubicBezTo>
                      <a:cubicBezTo>
                        <a:pt x="56896" y="16755"/>
                        <a:pt x="56305" y="16826"/>
                        <a:pt x="55714" y="16826"/>
                      </a:cubicBezTo>
                      <a:cubicBezTo>
                        <a:pt x="55944" y="16846"/>
                        <a:pt x="56170" y="16853"/>
                        <a:pt x="56394" y="16853"/>
                      </a:cubicBezTo>
                      <a:cubicBezTo>
                        <a:pt x="56701" y="16853"/>
                        <a:pt x="57007" y="16840"/>
                        <a:pt x="57321" y="16826"/>
                      </a:cubicBezTo>
                      <a:cubicBezTo>
                        <a:pt x="57841" y="16755"/>
                        <a:pt x="58384" y="16708"/>
                        <a:pt x="58880" y="16613"/>
                      </a:cubicBezTo>
                      <a:cubicBezTo>
                        <a:pt x="59920" y="16401"/>
                        <a:pt x="60936" y="16141"/>
                        <a:pt x="61976" y="15810"/>
                      </a:cubicBezTo>
                      <a:cubicBezTo>
                        <a:pt x="62543" y="15645"/>
                        <a:pt x="63133" y="15432"/>
                        <a:pt x="63700" y="15219"/>
                      </a:cubicBezTo>
                      <a:cubicBezTo>
                        <a:pt x="63748" y="15196"/>
                        <a:pt x="63724" y="15101"/>
                        <a:pt x="63630" y="15101"/>
                      </a:cubicBezTo>
                      <a:close/>
                      <a:moveTo>
                        <a:pt x="46311" y="17015"/>
                      </a:moveTo>
                      <a:lnTo>
                        <a:pt x="46311" y="17015"/>
                      </a:lnTo>
                      <a:cubicBezTo>
                        <a:pt x="46329" y="17033"/>
                        <a:pt x="46353" y="17051"/>
                        <a:pt x="46380" y="17068"/>
                      </a:cubicBezTo>
                      <a:lnTo>
                        <a:pt x="46380" y="17068"/>
                      </a:lnTo>
                      <a:cubicBezTo>
                        <a:pt x="46357" y="17050"/>
                        <a:pt x="46334" y="17033"/>
                        <a:pt x="46311" y="17015"/>
                      </a:cubicBezTo>
                      <a:close/>
                      <a:moveTo>
                        <a:pt x="66105" y="15279"/>
                      </a:moveTo>
                      <a:cubicBezTo>
                        <a:pt x="66092" y="15279"/>
                        <a:pt x="66078" y="15283"/>
                        <a:pt x="66063" y="15290"/>
                      </a:cubicBezTo>
                      <a:lnTo>
                        <a:pt x="65000" y="15645"/>
                      </a:lnTo>
                      <a:cubicBezTo>
                        <a:pt x="64646" y="15692"/>
                        <a:pt x="64291" y="15786"/>
                        <a:pt x="63937" y="15905"/>
                      </a:cubicBezTo>
                      <a:cubicBezTo>
                        <a:pt x="63228" y="16094"/>
                        <a:pt x="62495" y="16283"/>
                        <a:pt x="61763" y="16424"/>
                      </a:cubicBezTo>
                      <a:cubicBezTo>
                        <a:pt x="61031" y="16590"/>
                        <a:pt x="60298" y="16684"/>
                        <a:pt x="59566" y="16826"/>
                      </a:cubicBezTo>
                      <a:cubicBezTo>
                        <a:pt x="58810" y="16897"/>
                        <a:pt x="58077" y="16991"/>
                        <a:pt x="57321" y="17015"/>
                      </a:cubicBezTo>
                      <a:cubicBezTo>
                        <a:pt x="56565" y="17062"/>
                        <a:pt x="55809" y="17086"/>
                        <a:pt x="55076" y="17086"/>
                      </a:cubicBezTo>
                      <a:lnTo>
                        <a:pt x="54793" y="17086"/>
                      </a:lnTo>
                      <a:lnTo>
                        <a:pt x="54793" y="17110"/>
                      </a:lnTo>
                      <a:cubicBezTo>
                        <a:pt x="55549" y="17180"/>
                        <a:pt x="56305" y="17180"/>
                        <a:pt x="57038" y="17180"/>
                      </a:cubicBezTo>
                      <a:cubicBezTo>
                        <a:pt x="57794" y="17133"/>
                        <a:pt x="58550" y="17086"/>
                        <a:pt x="59306" y="17015"/>
                      </a:cubicBezTo>
                      <a:cubicBezTo>
                        <a:pt x="60038" y="16944"/>
                        <a:pt x="60794" y="16826"/>
                        <a:pt x="61503" y="16684"/>
                      </a:cubicBezTo>
                      <a:cubicBezTo>
                        <a:pt x="62259" y="16543"/>
                        <a:pt x="62992" y="16377"/>
                        <a:pt x="63700" y="16188"/>
                      </a:cubicBezTo>
                      <a:cubicBezTo>
                        <a:pt x="64409" y="15999"/>
                        <a:pt x="65142" y="15786"/>
                        <a:pt x="65851" y="15503"/>
                      </a:cubicBezTo>
                      <a:cubicBezTo>
                        <a:pt x="65945" y="15479"/>
                        <a:pt x="66040" y="15456"/>
                        <a:pt x="66110" y="15408"/>
                      </a:cubicBezTo>
                      <a:cubicBezTo>
                        <a:pt x="66190" y="15369"/>
                        <a:pt x="66169" y="15279"/>
                        <a:pt x="66105" y="15279"/>
                      </a:cubicBezTo>
                      <a:close/>
                      <a:moveTo>
                        <a:pt x="66262" y="15900"/>
                      </a:moveTo>
                      <a:cubicBezTo>
                        <a:pt x="66252" y="15900"/>
                        <a:pt x="66241" y="15901"/>
                        <a:pt x="66229" y="15905"/>
                      </a:cubicBezTo>
                      <a:cubicBezTo>
                        <a:pt x="65945" y="15999"/>
                        <a:pt x="65638" y="16094"/>
                        <a:pt x="65354" y="16235"/>
                      </a:cubicBezTo>
                      <a:cubicBezTo>
                        <a:pt x="65047" y="16306"/>
                        <a:pt x="64764" y="16424"/>
                        <a:pt x="64433" y="16519"/>
                      </a:cubicBezTo>
                      <a:cubicBezTo>
                        <a:pt x="63819" y="16708"/>
                        <a:pt x="63204" y="16850"/>
                        <a:pt x="62566" y="16991"/>
                      </a:cubicBezTo>
                      <a:cubicBezTo>
                        <a:pt x="61952" y="17110"/>
                        <a:pt x="61338" y="17228"/>
                        <a:pt x="60676" y="17322"/>
                      </a:cubicBezTo>
                      <a:cubicBezTo>
                        <a:pt x="60062" y="17417"/>
                        <a:pt x="59400" y="17440"/>
                        <a:pt x="58786" y="17464"/>
                      </a:cubicBezTo>
                      <a:cubicBezTo>
                        <a:pt x="58479" y="17464"/>
                        <a:pt x="58148" y="17488"/>
                        <a:pt x="57817" y="17488"/>
                      </a:cubicBezTo>
                      <a:lnTo>
                        <a:pt x="56636" y="17488"/>
                      </a:lnTo>
                      <a:cubicBezTo>
                        <a:pt x="56612" y="17488"/>
                        <a:pt x="56612" y="17535"/>
                        <a:pt x="56636" y="17535"/>
                      </a:cubicBezTo>
                      <a:cubicBezTo>
                        <a:pt x="57055" y="17580"/>
                        <a:pt x="57456" y="17596"/>
                        <a:pt x="57855" y="17596"/>
                      </a:cubicBezTo>
                      <a:cubicBezTo>
                        <a:pt x="58086" y="17596"/>
                        <a:pt x="58316" y="17591"/>
                        <a:pt x="58550" y="17582"/>
                      </a:cubicBezTo>
                      <a:cubicBezTo>
                        <a:pt x="59211" y="17582"/>
                        <a:pt x="59849" y="17535"/>
                        <a:pt x="60487" y="17464"/>
                      </a:cubicBezTo>
                      <a:cubicBezTo>
                        <a:pt x="61125" y="17417"/>
                        <a:pt x="61739" y="17322"/>
                        <a:pt x="62401" y="17180"/>
                      </a:cubicBezTo>
                      <a:cubicBezTo>
                        <a:pt x="63015" y="17062"/>
                        <a:pt x="63677" y="16897"/>
                        <a:pt x="64268" y="16732"/>
                      </a:cubicBezTo>
                      <a:cubicBezTo>
                        <a:pt x="64882" y="16543"/>
                        <a:pt x="65473" y="16377"/>
                        <a:pt x="66087" y="16141"/>
                      </a:cubicBezTo>
                      <a:cubicBezTo>
                        <a:pt x="66181" y="16117"/>
                        <a:pt x="66229" y="16070"/>
                        <a:pt x="66323" y="16046"/>
                      </a:cubicBezTo>
                      <a:cubicBezTo>
                        <a:pt x="66344" y="15964"/>
                        <a:pt x="66328" y="15900"/>
                        <a:pt x="66262" y="15900"/>
                      </a:cubicBezTo>
                      <a:close/>
                      <a:moveTo>
                        <a:pt x="47870" y="17299"/>
                      </a:moveTo>
                      <a:lnTo>
                        <a:pt x="47870" y="17299"/>
                      </a:lnTo>
                      <a:cubicBezTo>
                        <a:pt x="48035" y="17417"/>
                        <a:pt x="48224" y="17558"/>
                        <a:pt x="48437" y="17653"/>
                      </a:cubicBezTo>
                      <a:lnTo>
                        <a:pt x="49051" y="17913"/>
                      </a:lnTo>
                      <a:cubicBezTo>
                        <a:pt x="49453" y="18055"/>
                        <a:pt x="49878" y="18173"/>
                        <a:pt x="50327" y="18291"/>
                      </a:cubicBezTo>
                      <a:cubicBezTo>
                        <a:pt x="51178" y="18504"/>
                        <a:pt x="52029" y="18622"/>
                        <a:pt x="52879" y="18716"/>
                      </a:cubicBezTo>
                      <a:cubicBezTo>
                        <a:pt x="53115" y="18740"/>
                        <a:pt x="53399" y="18763"/>
                        <a:pt x="53612" y="18763"/>
                      </a:cubicBezTo>
                      <a:cubicBezTo>
                        <a:pt x="53779" y="18780"/>
                        <a:pt x="53969" y="18797"/>
                        <a:pt x="54150" y="18797"/>
                      </a:cubicBezTo>
                      <a:cubicBezTo>
                        <a:pt x="54225" y="18797"/>
                        <a:pt x="54298" y="18794"/>
                        <a:pt x="54368" y="18787"/>
                      </a:cubicBezTo>
                      <a:cubicBezTo>
                        <a:pt x="54415" y="18787"/>
                        <a:pt x="54415" y="18716"/>
                        <a:pt x="54368" y="18716"/>
                      </a:cubicBezTo>
                      <a:cubicBezTo>
                        <a:pt x="54155" y="18669"/>
                        <a:pt x="53942" y="18645"/>
                        <a:pt x="53706" y="18622"/>
                      </a:cubicBezTo>
                      <a:cubicBezTo>
                        <a:pt x="53493" y="18574"/>
                        <a:pt x="53257" y="18574"/>
                        <a:pt x="53068" y="18551"/>
                      </a:cubicBezTo>
                      <a:cubicBezTo>
                        <a:pt x="52619" y="18527"/>
                        <a:pt x="52194" y="18456"/>
                        <a:pt x="51792" y="18409"/>
                      </a:cubicBezTo>
                      <a:cubicBezTo>
                        <a:pt x="50918" y="18362"/>
                        <a:pt x="50091" y="18173"/>
                        <a:pt x="49264" y="17913"/>
                      </a:cubicBezTo>
                      <a:cubicBezTo>
                        <a:pt x="49028" y="17818"/>
                        <a:pt x="48792" y="17771"/>
                        <a:pt x="48555" y="17653"/>
                      </a:cubicBezTo>
                      <a:cubicBezTo>
                        <a:pt x="48319" y="17558"/>
                        <a:pt x="48083" y="17440"/>
                        <a:pt x="47870" y="17299"/>
                      </a:cubicBezTo>
                      <a:close/>
                      <a:moveTo>
                        <a:pt x="40049" y="17299"/>
                      </a:moveTo>
                      <a:cubicBezTo>
                        <a:pt x="40546" y="17724"/>
                        <a:pt x="41113" y="18126"/>
                        <a:pt x="41727" y="18433"/>
                      </a:cubicBezTo>
                      <a:cubicBezTo>
                        <a:pt x="42318" y="18740"/>
                        <a:pt x="42956" y="18976"/>
                        <a:pt x="43617" y="19189"/>
                      </a:cubicBezTo>
                      <a:cubicBezTo>
                        <a:pt x="43972" y="19307"/>
                        <a:pt x="44350" y="19378"/>
                        <a:pt x="44704" y="19449"/>
                      </a:cubicBezTo>
                      <a:cubicBezTo>
                        <a:pt x="44775" y="19425"/>
                        <a:pt x="44799" y="19331"/>
                        <a:pt x="44728" y="19331"/>
                      </a:cubicBezTo>
                      <a:cubicBezTo>
                        <a:pt x="44090" y="19142"/>
                        <a:pt x="43428" y="19000"/>
                        <a:pt x="42814" y="18763"/>
                      </a:cubicBezTo>
                      <a:cubicBezTo>
                        <a:pt x="42200" y="18527"/>
                        <a:pt x="41585" y="18267"/>
                        <a:pt x="40995" y="17937"/>
                      </a:cubicBezTo>
                      <a:cubicBezTo>
                        <a:pt x="40664" y="17724"/>
                        <a:pt x="40333" y="17535"/>
                        <a:pt x="40049" y="17299"/>
                      </a:cubicBezTo>
                      <a:close/>
                      <a:moveTo>
                        <a:pt x="46380" y="17068"/>
                      </a:moveTo>
                      <a:lnTo>
                        <a:pt x="46380" y="17068"/>
                      </a:lnTo>
                      <a:cubicBezTo>
                        <a:pt x="46883" y="17444"/>
                        <a:pt x="47447" y="17736"/>
                        <a:pt x="48012" y="18007"/>
                      </a:cubicBezTo>
                      <a:cubicBezTo>
                        <a:pt x="48603" y="18291"/>
                        <a:pt x="49264" y="18527"/>
                        <a:pt x="49878" y="18716"/>
                      </a:cubicBezTo>
                      <a:cubicBezTo>
                        <a:pt x="50516" y="18905"/>
                        <a:pt x="51154" y="19071"/>
                        <a:pt x="51816" y="19212"/>
                      </a:cubicBezTo>
                      <a:cubicBezTo>
                        <a:pt x="52477" y="19331"/>
                        <a:pt x="53115" y="19449"/>
                        <a:pt x="53801" y="19496"/>
                      </a:cubicBezTo>
                      <a:cubicBezTo>
                        <a:pt x="54462" y="19567"/>
                        <a:pt x="55124" y="19614"/>
                        <a:pt x="55785" y="19661"/>
                      </a:cubicBezTo>
                      <a:lnTo>
                        <a:pt x="56022" y="19661"/>
                      </a:lnTo>
                      <a:cubicBezTo>
                        <a:pt x="56069" y="19661"/>
                        <a:pt x="56069" y="19543"/>
                        <a:pt x="56022" y="19543"/>
                      </a:cubicBezTo>
                      <a:cubicBezTo>
                        <a:pt x="55360" y="19472"/>
                        <a:pt x="54675" y="19449"/>
                        <a:pt x="54037" y="19378"/>
                      </a:cubicBezTo>
                      <a:cubicBezTo>
                        <a:pt x="53399" y="19331"/>
                        <a:pt x="52737" y="19236"/>
                        <a:pt x="52099" y="19118"/>
                      </a:cubicBezTo>
                      <a:cubicBezTo>
                        <a:pt x="51438" y="19000"/>
                        <a:pt x="50800" y="18858"/>
                        <a:pt x="50162" y="18669"/>
                      </a:cubicBezTo>
                      <a:cubicBezTo>
                        <a:pt x="49524" y="18504"/>
                        <a:pt x="48910" y="18267"/>
                        <a:pt x="48272" y="18031"/>
                      </a:cubicBezTo>
                      <a:cubicBezTo>
                        <a:pt x="47657" y="17771"/>
                        <a:pt x="47067" y="17464"/>
                        <a:pt x="46500" y="17133"/>
                      </a:cubicBezTo>
                      <a:cubicBezTo>
                        <a:pt x="46470" y="17119"/>
                        <a:pt x="46423" y="17095"/>
                        <a:pt x="46380" y="17068"/>
                      </a:cubicBezTo>
                      <a:close/>
                      <a:moveTo>
                        <a:pt x="45011" y="16755"/>
                      </a:moveTo>
                      <a:cubicBezTo>
                        <a:pt x="45011" y="16755"/>
                        <a:pt x="44964" y="16755"/>
                        <a:pt x="44964" y="16779"/>
                      </a:cubicBezTo>
                      <a:cubicBezTo>
                        <a:pt x="45531" y="17228"/>
                        <a:pt x="46145" y="17677"/>
                        <a:pt x="46783" y="18031"/>
                      </a:cubicBezTo>
                      <a:cubicBezTo>
                        <a:pt x="47398" y="18409"/>
                        <a:pt x="48035" y="18740"/>
                        <a:pt x="48721" y="19023"/>
                      </a:cubicBezTo>
                      <a:cubicBezTo>
                        <a:pt x="49382" y="19307"/>
                        <a:pt x="50020" y="19543"/>
                        <a:pt x="50705" y="19709"/>
                      </a:cubicBezTo>
                      <a:cubicBezTo>
                        <a:pt x="51343" y="19898"/>
                        <a:pt x="52005" y="20016"/>
                        <a:pt x="52690" y="20087"/>
                      </a:cubicBezTo>
                      <a:cubicBezTo>
                        <a:pt x="53177" y="20159"/>
                        <a:pt x="53692" y="20190"/>
                        <a:pt x="54214" y="20190"/>
                      </a:cubicBezTo>
                      <a:cubicBezTo>
                        <a:pt x="54375" y="20190"/>
                        <a:pt x="54537" y="20187"/>
                        <a:pt x="54698" y="20181"/>
                      </a:cubicBezTo>
                      <a:cubicBezTo>
                        <a:pt x="54769" y="20181"/>
                        <a:pt x="54864" y="20181"/>
                        <a:pt x="54958" y="20157"/>
                      </a:cubicBezTo>
                      <a:cubicBezTo>
                        <a:pt x="55006" y="20157"/>
                        <a:pt x="55006" y="20063"/>
                        <a:pt x="54958" y="20063"/>
                      </a:cubicBezTo>
                      <a:cubicBezTo>
                        <a:pt x="54273" y="20063"/>
                        <a:pt x="53635" y="20063"/>
                        <a:pt x="52950" y="20016"/>
                      </a:cubicBezTo>
                      <a:cubicBezTo>
                        <a:pt x="52288" y="19945"/>
                        <a:pt x="51627" y="19827"/>
                        <a:pt x="50965" y="19661"/>
                      </a:cubicBezTo>
                      <a:cubicBezTo>
                        <a:pt x="50327" y="19472"/>
                        <a:pt x="49642" y="19260"/>
                        <a:pt x="49028" y="19023"/>
                      </a:cubicBezTo>
                      <a:cubicBezTo>
                        <a:pt x="48343" y="18763"/>
                        <a:pt x="47681" y="18433"/>
                        <a:pt x="47043" y="18078"/>
                      </a:cubicBezTo>
                      <a:cubicBezTo>
                        <a:pt x="46382" y="17724"/>
                        <a:pt x="45791" y="17346"/>
                        <a:pt x="45200" y="16897"/>
                      </a:cubicBezTo>
                      <a:cubicBezTo>
                        <a:pt x="45153" y="16850"/>
                        <a:pt x="45058" y="16826"/>
                        <a:pt x="45011" y="16755"/>
                      </a:cubicBezTo>
                      <a:close/>
                      <a:moveTo>
                        <a:pt x="37474" y="15196"/>
                      </a:moveTo>
                      <a:cubicBezTo>
                        <a:pt x="37569" y="15338"/>
                        <a:pt x="37687" y="15479"/>
                        <a:pt x="37758" y="15621"/>
                      </a:cubicBezTo>
                      <a:cubicBezTo>
                        <a:pt x="37852" y="15786"/>
                        <a:pt x="37970" y="15928"/>
                        <a:pt x="38088" y="16046"/>
                      </a:cubicBezTo>
                      <a:cubicBezTo>
                        <a:pt x="38301" y="16306"/>
                        <a:pt x="38537" y="16566"/>
                        <a:pt x="38774" y="16850"/>
                      </a:cubicBezTo>
                      <a:cubicBezTo>
                        <a:pt x="39246" y="17346"/>
                        <a:pt x="39742" y="17842"/>
                        <a:pt x="40333" y="18267"/>
                      </a:cubicBezTo>
                      <a:cubicBezTo>
                        <a:pt x="40900" y="18669"/>
                        <a:pt x="41491" y="19000"/>
                        <a:pt x="42105" y="19260"/>
                      </a:cubicBezTo>
                      <a:cubicBezTo>
                        <a:pt x="42719" y="19520"/>
                        <a:pt x="43381" y="19732"/>
                        <a:pt x="44066" y="19921"/>
                      </a:cubicBezTo>
                      <a:cubicBezTo>
                        <a:pt x="44728" y="20087"/>
                        <a:pt x="45389" y="20205"/>
                        <a:pt x="46074" y="20323"/>
                      </a:cubicBezTo>
                      <a:cubicBezTo>
                        <a:pt x="46145" y="20323"/>
                        <a:pt x="46240" y="20347"/>
                        <a:pt x="46311" y="20347"/>
                      </a:cubicBezTo>
                      <a:cubicBezTo>
                        <a:pt x="46330" y="20354"/>
                        <a:pt x="46347" y="20358"/>
                        <a:pt x="46361" y="20358"/>
                      </a:cubicBezTo>
                      <a:cubicBezTo>
                        <a:pt x="46434" y="20358"/>
                        <a:pt x="46441" y="20272"/>
                        <a:pt x="46382" y="20252"/>
                      </a:cubicBezTo>
                      <a:cubicBezTo>
                        <a:pt x="46074" y="20157"/>
                        <a:pt x="45720" y="20134"/>
                        <a:pt x="45389" y="20039"/>
                      </a:cubicBezTo>
                      <a:cubicBezTo>
                        <a:pt x="45058" y="19968"/>
                        <a:pt x="44728" y="19898"/>
                        <a:pt x="44373" y="19827"/>
                      </a:cubicBezTo>
                      <a:cubicBezTo>
                        <a:pt x="43735" y="19685"/>
                        <a:pt x="43074" y="19472"/>
                        <a:pt x="42436" y="19236"/>
                      </a:cubicBezTo>
                      <a:cubicBezTo>
                        <a:pt x="41821" y="19000"/>
                        <a:pt x="41184" y="18669"/>
                        <a:pt x="40640" y="18315"/>
                      </a:cubicBezTo>
                      <a:cubicBezTo>
                        <a:pt x="40049" y="17937"/>
                        <a:pt x="39506" y="17464"/>
                        <a:pt x="39033" y="16968"/>
                      </a:cubicBezTo>
                      <a:cubicBezTo>
                        <a:pt x="38537" y="16448"/>
                        <a:pt x="38112" y="15928"/>
                        <a:pt x="37639" y="15385"/>
                      </a:cubicBezTo>
                      <a:cubicBezTo>
                        <a:pt x="37592" y="15338"/>
                        <a:pt x="37521" y="15243"/>
                        <a:pt x="37498" y="15196"/>
                      </a:cubicBezTo>
                      <a:close/>
                      <a:moveTo>
                        <a:pt x="36783" y="14122"/>
                      </a:moveTo>
                      <a:cubicBezTo>
                        <a:pt x="36776" y="14122"/>
                        <a:pt x="36765" y="14133"/>
                        <a:pt x="36765" y="14133"/>
                      </a:cubicBezTo>
                      <a:cubicBezTo>
                        <a:pt x="36883" y="14511"/>
                        <a:pt x="37049" y="14865"/>
                        <a:pt x="37238" y="15219"/>
                      </a:cubicBezTo>
                      <a:cubicBezTo>
                        <a:pt x="37403" y="15574"/>
                        <a:pt x="37616" y="15905"/>
                        <a:pt x="37852" y="16235"/>
                      </a:cubicBezTo>
                      <a:cubicBezTo>
                        <a:pt x="38301" y="16873"/>
                        <a:pt x="38821" y="17488"/>
                        <a:pt x="39411" y="18031"/>
                      </a:cubicBezTo>
                      <a:cubicBezTo>
                        <a:pt x="40002" y="18598"/>
                        <a:pt x="40664" y="19094"/>
                        <a:pt x="41373" y="19543"/>
                      </a:cubicBezTo>
                      <a:cubicBezTo>
                        <a:pt x="42081" y="19968"/>
                        <a:pt x="42837" y="20394"/>
                        <a:pt x="43641" y="20677"/>
                      </a:cubicBezTo>
                      <a:cubicBezTo>
                        <a:pt x="44444" y="21008"/>
                        <a:pt x="45271" y="21268"/>
                        <a:pt x="46098" y="21457"/>
                      </a:cubicBezTo>
                      <a:cubicBezTo>
                        <a:pt x="46193" y="21481"/>
                        <a:pt x="46311" y="21481"/>
                        <a:pt x="46382" y="21504"/>
                      </a:cubicBezTo>
                      <a:cubicBezTo>
                        <a:pt x="46452" y="21504"/>
                        <a:pt x="46476" y="21433"/>
                        <a:pt x="46429" y="21386"/>
                      </a:cubicBezTo>
                      <a:cubicBezTo>
                        <a:pt x="45602" y="21197"/>
                        <a:pt x="44775" y="20961"/>
                        <a:pt x="43995" y="20654"/>
                      </a:cubicBezTo>
                      <a:cubicBezTo>
                        <a:pt x="43168" y="20417"/>
                        <a:pt x="42412" y="20063"/>
                        <a:pt x="41703" y="19614"/>
                      </a:cubicBezTo>
                      <a:cubicBezTo>
                        <a:pt x="40995" y="19212"/>
                        <a:pt x="40333" y="18716"/>
                        <a:pt x="39719" y="18173"/>
                      </a:cubicBezTo>
                      <a:cubicBezTo>
                        <a:pt x="39128" y="17653"/>
                        <a:pt x="38585" y="17062"/>
                        <a:pt x="38112" y="16424"/>
                      </a:cubicBezTo>
                      <a:cubicBezTo>
                        <a:pt x="37876" y="16117"/>
                        <a:pt x="37687" y="15786"/>
                        <a:pt x="37474" y="15432"/>
                      </a:cubicBezTo>
                      <a:cubicBezTo>
                        <a:pt x="37261" y="15101"/>
                        <a:pt x="37096" y="14747"/>
                        <a:pt x="36907" y="14392"/>
                      </a:cubicBezTo>
                      <a:cubicBezTo>
                        <a:pt x="36883" y="14298"/>
                        <a:pt x="36812" y="14227"/>
                        <a:pt x="36789" y="14133"/>
                      </a:cubicBezTo>
                      <a:cubicBezTo>
                        <a:pt x="36789" y="14125"/>
                        <a:pt x="36786" y="14122"/>
                        <a:pt x="36783" y="14122"/>
                      </a:cubicBezTo>
                      <a:close/>
                      <a:moveTo>
                        <a:pt x="36529" y="14605"/>
                      </a:moveTo>
                      <a:cubicBezTo>
                        <a:pt x="36694" y="15007"/>
                        <a:pt x="36860" y="15432"/>
                        <a:pt x="37096" y="15834"/>
                      </a:cubicBezTo>
                      <a:cubicBezTo>
                        <a:pt x="37285" y="16235"/>
                        <a:pt x="37569" y="16613"/>
                        <a:pt x="37805" y="16991"/>
                      </a:cubicBezTo>
                      <a:cubicBezTo>
                        <a:pt x="38325" y="17724"/>
                        <a:pt x="38915" y="18409"/>
                        <a:pt x="39600" y="19023"/>
                      </a:cubicBezTo>
                      <a:cubicBezTo>
                        <a:pt x="40286" y="19661"/>
                        <a:pt x="41018" y="20181"/>
                        <a:pt x="41845" y="20654"/>
                      </a:cubicBezTo>
                      <a:cubicBezTo>
                        <a:pt x="42648" y="21103"/>
                        <a:pt x="43499" y="21481"/>
                        <a:pt x="44373" y="21788"/>
                      </a:cubicBezTo>
                      <a:cubicBezTo>
                        <a:pt x="45271" y="22071"/>
                        <a:pt x="46193" y="22260"/>
                        <a:pt x="47090" y="22331"/>
                      </a:cubicBezTo>
                      <a:cubicBezTo>
                        <a:pt x="47209" y="22331"/>
                        <a:pt x="47327" y="22331"/>
                        <a:pt x="47445" y="22378"/>
                      </a:cubicBezTo>
                      <a:cubicBezTo>
                        <a:pt x="47516" y="22308"/>
                        <a:pt x="47516" y="22213"/>
                        <a:pt x="47445" y="22213"/>
                      </a:cubicBezTo>
                      <a:cubicBezTo>
                        <a:pt x="46547" y="22095"/>
                        <a:pt x="45625" y="21953"/>
                        <a:pt x="44775" y="21717"/>
                      </a:cubicBezTo>
                      <a:cubicBezTo>
                        <a:pt x="43877" y="21457"/>
                        <a:pt x="43026" y="21126"/>
                        <a:pt x="42223" y="20677"/>
                      </a:cubicBezTo>
                      <a:cubicBezTo>
                        <a:pt x="41420" y="20252"/>
                        <a:pt x="40664" y="19732"/>
                        <a:pt x="39979" y="19142"/>
                      </a:cubicBezTo>
                      <a:cubicBezTo>
                        <a:pt x="39293" y="18551"/>
                        <a:pt x="38655" y="17913"/>
                        <a:pt x="38112" y="17204"/>
                      </a:cubicBezTo>
                      <a:cubicBezTo>
                        <a:pt x="37852" y="16850"/>
                        <a:pt x="37592" y="16472"/>
                        <a:pt x="37356" y="16070"/>
                      </a:cubicBezTo>
                      <a:cubicBezTo>
                        <a:pt x="37238" y="15881"/>
                        <a:pt x="37120" y="15692"/>
                        <a:pt x="37025" y="15479"/>
                      </a:cubicBezTo>
                      <a:cubicBezTo>
                        <a:pt x="36907" y="15290"/>
                        <a:pt x="36812" y="15101"/>
                        <a:pt x="36694" y="14889"/>
                      </a:cubicBezTo>
                      <a:cubicBezTo>
                        <a:pt x="36647" y="14818"/>
                        <a:pt x="36623" y="14700"/>
                        <a:pt x="36553" y="14605"/>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2"/>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2"/>
                <p:cNvSpPr/>
                <p:nvPr/>
              </p:nvSpPr>
              <p:spPr>
                <a:xfrm>
                  <a:off x="548825" y="3827375"/>
                  <a:ext cx="321350" cy="392050"/>
                </a:xfrm>
                <a:custGeom>
                  <a:avLst/>
                  <a:gdLst/>
                  <a:ahLst/>
                  <a:cxnLst/>
                  <a:rect l="l" t="t" r="r" b="b"/>
                  <a:pathLst>
                    <a:path w="12854" h="15682" extrusionOk="0">
                      <a:moveTo>
                        <a:pt x="5057" y="0"/>
                      </a:moveTo>
                      <a:cubicBezTo>
                        <a:pt x="4629" y="0"/>
                        <a:pt x="4196" y="76"/>
                        <a:pt x="3780" y="226"/>
                      </a:cubicBezTo>
                      <a:cubicBezTo>
                        <a:pt x="2079" y="887"/>
                        <a:pt x="1040" y="2541"/>
                        <a:pt x="567" y="4195"/>
                      </a:cubicBezTo>
                      <a:cubicBezTo>
                        <a:pt x="0" y="6132"/>
                        <a:pt x="662" y="8093"/>
                        <a:pt x="1394" y="9913"/>
                      </a:cubicBezTo>
                      <a:cubicBezTo>
                        <a:pt x="2126" y="11661"/>
                        <a:pt x="3639" y="13528"/>
                        <a:pt x="3284" y="15489"/>
                      </a:cubicBezTo>
                      <a:cubicBezTo>
                        <a:pt x="3284" y="15595"/>
                        <a:pt x="3379" y="15681"/>
                        <a:pt x="3467" y="15681"/>
                      </a:cubicBezTo>
                      <a:cubicBezTo>
                        <a:pt x="3477" y="15681"/>
                        <a:pt x="3487" y="15680"/>
                        <a:pt x="3497" y="15678"/>
                      </a:cubicBezTo>
                      <a:cubicBezTo>
                        <a:pt x="3544" y="15678"/>
                        <a:pt x="3615" y="15654"/>
                        <a:pt x="3639" y="15583"/>
                      </a:cubicBezTo>
                      <a:cubicBezTo>
                        <a:pt x="4466" y="13717"/>
                        <a:pt x="6757" y="12961"/>
                        <a:pt x="8364" y="11850"/>
                      </a:cubicBezTo>
                      <a:cubicBezTo>
                        <a:pt x="10018" y="10716"/>
                        <a:pt x="11648" y="9393"/>
                        <a:pt x="12263" y="7455"/>
                      </a:cubicBezTo>
                      <a:cubicBezTo>
                        <a:pt x="12806" y="5849"/>
                        <a:pt x="12853" y="3911"/>
                        <a:pt x="11743" y="2446"/>
                      </a:cubicBezTo>
                      <a:cubicBezTo>
                        <a:pt x="11092" y="1596"/>
                        <a:pt x="10088" y="1075"/>
                        <a:pt x="9056" y="1075"/>
                      </a:cubicBezTo>
                      <a:cubicBezTo>
                        <a:pt x="8625" y="1075"/>
                        <a:pt x="8190" y="1165"/>
                        <a:pt x="7773" y="1360"/>
                      </a:cubicBezTo>
                      <a:cubicBezTo>
                        <a:pt x="7773" y="1383"/>
                        <a:pt x="7750" y="1383"/>
                        <a:pt x="7750" y="1383"/>
                      </a:cubicBezTo>
                      <a:cubicBezTo>
                        <a:pt x="7128" y="459"/>
                        <a:pt x="6111" y="0"/>
                        <a:pt x="50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2"/>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2"/>
                <p:cNvSpPr/>
                <p:nvPr/>
              </p:nvSpPr>
              <p:spPr>
                <a:xfrm>
                  <a:off x="528150" y="3751025"/>
                  <a:ext cx="427075" cy="202400"/>
                </a:xfrm>
                <a:custGeom>
                  <a:avLst/>
                  <a:gdLst/>
                  <a:ahLst/>
                  <a:cxnLst/>
                  <a:rect l="l" t="t" r="r" b="b"/>
                  <a:pathLst>
                    <a:path w="17083" h="8096" extrusionOk="0">
                      <a:moveTo>
                        <a:pt x="3521" y="0"/>
                      </a:moveTo>
                      <a:cubicBezTo>
                        <a:pt x="3307" y="0"/>
                        <a:pt x="3094" y="14"/>
                        <a:pt x="2883" y="43"/>
                      </a:cubicBezTo>
                      <a:cubicBezTo>
                        <a:pt x="1890" y="161"/>
                        <a:pt x="1016" y="775"/>
                        <a:pt x="567" y="1602"/>
                      </a:cubicBezTo>
                      <a:lnTo>
                        <a:pt x="473" y="1767"/>
                      </a:lnTo>
                      <a:cubicBezTo>
                        <a:pt x="142" y="2240"/>
                        <a:pt x="0" y="2807"/>
                        <a:pt x="189" y="3303"/>
                      </a:cubicBezTo>
                      <a:cubicBezTo>
                        <a:pt x="378" y="3757"/>
                        <a:pt x="930" y="4014"/>
                        <a:pt x="1446" y="4014"/>
                      </a:cubicBezTo>
                      <a:cubicBezTo>
                        <a:pt x="1575" y="4014"/>
                        <a:pt x="1701" y="3998"/>
                        <a:pt x="1819" y="3965"/>
                      </a:cubicBezTo>
                      <a:cubicBezTo>
                        <a:pt x="2174" y="3847"/>
                        <a:pt x="2410" y="3587"/>
                        <a:pt x="2646" y="3303"/>
                      </a:cubicBezTo>
                      <a:cubicBezTo>
                        <a:pt x="3119" y="2807"/>
                        <a:pt x="3639" y="2334"/>
                        <a:pt x="4324" y="2169"/>
                      </a:cubicBezTo>
                      <a:cubicBezTo>
                        <a:pt x="4614" y="2079"/>
                        <a:pt x="4928" y="2038"/>
                        <a:pt x="5253" y="2038"/>
                      </a:cubicBezTo>
                      <a:cubicBezTo>
                        <a:pt x="6382" y="2038"/>
                        <a:pt x="7630" y="2540"/>
                        <a:pt x="8364" y="3256"/>
                      </a:cubicBezTo>
                      <a:lnTo>
                        <a:pt x="8364" y="3280"/>
                      </a:lnTo>
                      <a:cubicBezTo>
                        <a:pt x="8394" y="3325"/>
                        <a:pt x="8434" y="3344"/>
                        <a:pt x="8473" y="3344"/>
                      </a:cubicBezTo>
                      <a:cubicBezTo>
                        <a:pt x="8558" y="3344"/>
                        <a:pt x="8640" y="3258"/>
                        <a:pt x="8624" y="3161"/>
                      </a:cubicBezTo>
                      <a:cubicBezTo>
                        <a:pt x="8624" y="3138"/>
                        <a:pt x="8624" y="3114"/>
                        <a:pt x="8600" y="3067"/>
                      </a:cubicBezTo>
                      <a:cubicBezTo>
                        <a:pt x="7701" y="1310"/>
                        <a:pt x="5596" y="0"/>
                        <a:pt x="3521" y="0"/>
                      </a:cubicBezTo>
                      <a:close/>
                      <a:moveTo>
                        <a:pt x="12356" y="2569"/>
                      </a:moveTo>
                      <a:cubicBezTo>
                        <a:pt x="11311" y="2569"/>
                        <a:pt x="10268" y="2818"/>
                        <a:pt x="9404" y="3303"/>
                      </a:cubicBezTo>
                      <a:cubicBezTo>
                        <a:pt x="9333" y="3350"/>
                        <a:pt x="9333" y="3350"/>
                        <a:pt x="9309" y="3374"/>
                      </a:cubicBezTo>
                      <a:cubicBezTo>
                        <a:pt x="9212" y="3472"/>
                        <a:pt x="9275" y="3634"/>
                        <a:pt x="9380" y="3634"/>
                      </a:cubicBezTo>
                      <a:cubicBezTo>
                        <a:pt x="9403" y="3634"/>
                        <a:pt x="9426" y="3627"/>
                        <a:pt x="9451" y="3610"/>
                      </a:cubicBezTo>
                      <a:cubicBezTo>
                        <a:pt x="9451" y="3587"/>
                        <a:pt x="9498" y="3587"/>
                        <a:pt x="9498" y="3587"/>
                      </a:cubicBezTo>
                      <a:cubicBezTo>
                        <a:pt x="9756" y="3526"/>
                        <a:pt x="10034" y="3497"/>
                        <a:pt x="10321" y="3497"/>
                      </a:cubicBezTo>
                      <a:cubicBezTo>
                        <a:pt x="11482" y="3497"/>
                        <a:pt x="12795" y="3977"/>
                        <a:pt x="13515" y="4792"/>
                      </a:cubicBezTo>
                      <a:cubicBezTo>
                        <a:pt x="13987" y="5311"/>
                        <a:pt x="14153" y="5973"/>
                        <a:pt x="14271" y="6658"/>
                      </a:cubicBezTo>
                      <a:cubicBezTo>
                        <a:pt x="14366" y="7013"/>
                        <a:pt x="14389" y="7320"/>
                        <a:pt x="14625" y="7627"/>
                      </a:cubicBezTo>
                      <a:cubicBezTo>
                        <a:pt x="14867" y="7914"/>
                        <a:pt x="15293" y="8095"/>
                        <a:pt x="15705" y="8095"/>
                      </a:cubicBezTo>
                      <a:cubicBezTo>
                        <a:pt x="15936" y="8095"/>
                        <a:pt x="16163" y="8038"/>
                        <a:pt x="16350" y="7910"/>
                      </a:cubicBezTo>
                      <a:cubicBezTo>
                        <a:pt x="16776" y="7603"/>
                        <a:pt x="16965" y="7036"/>
                        <a:pt x="16965" y="6469"/>
                      </a:cubicBezTo>
                      <a:cubicBezTo>
                        <a:pt x="16988" y="6422"/>
                        <a:pt x="16988" y="6351"/>
                        <a:pt x="16988" y="6304"/>
                      </a:cubicBezTo>
                      <a:cubicBezTo>
                        <a:pt x="17083" y="5359"/>
                        <a:pt x="16657" y="4366"/>
                        <a:pt x="15925" y="3752"/>
                      </a:cubicBezTo>
                      <a:cubicBezTo>
                        <a:pt x="14956" y="2954"/>
                        <a:pt x="13654" y="2569"/>
                        <a:pt x="12356" y="25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2"/>
                <p:cNvSpPr/>
                <p:nvPr/>
              </p:nvSpPr>
              <p:spPr>
                <a:xfrm>
                  <a:off x="460200" y="3663625"/>
                  <a:ext cx="590125" cy="272850"/>
                </a:xfrm>
                <a:custGeom>
                  <a:avLst/>
                  <a:gdLst/>
                  <a:ahLst/>
                  <a:cxnLst/>
                  <a:rect l="l" t="t" r="r" b="b"/>
                  <a:pathLst>
                    <a:path w="23605" h="10914" extrusionOk="0">
                      <a:moveTo>
                        <a:pt x="9971" y="109"/>
                      </a:moveTo>
                      <a:cubicBezTo>
                        <a:pt x="9910" y="109"/>
                        <a:pt x="9847" y="118"/>
                        <a:pt x="9783" y="136"/>
                      </a:cubicBezTo>
                      <a:cubicBezTo>
                        <a:pt x="8979" y="373"/>
                        <a:pt x="9806" y="1459"/>
                        <a:pt x="10043" y="1814"/>
                      </a:cubicBezTo>
                      <a:cubicBezTo>
                        <a:pt x="10373" y="2286"/>
                        <a:pt x="10728" y="2735"/>
                        <a:pt x="11035" y="3231"/>
                      </a:cubicBezTo>
                      <a:cubicBezTo>
                        <a:pt x="11295" y="3680"/>
                        <a:pt x="11437" y="4295"/>
                        <a:pt x="11815" y="4673"/>
                      </a:cubicBezTo>
                      <a:cubicBezTo>
                        <a:pt x="11850" y="4708"/>
                        <a:pt x="11891" y="4726"/>
                        <a:pt x="11930" y="4726"/>
                      </a:cubicBezTo>
                      <a:cubicBezTo>
                        <a:pt x="11968" y="4726"/>
                        <a:pt x="12004" y="4708"/>
                        <a:pt x="12027" y="4673"/>
                      </a:cubicBezTo>
                      <a:cubicBezTo>
                        <a:pt x="12027" y="4649"/>
                        <a:pt x="12051" y="4649"/>
                        <a:pt x="12051" y="4625"/>
                      </a:cubicBezTo>
                      <a:cubicBezTo>
                        <a:pt x="12027" y="3468"/>
                        <a:pt x="11791" y="2428"/>
                        <a:pt x="11342" y="1483"/>
                      </a:cubicBezTo>
                      <a:cubicBezTo>
                        <a:pt x="11126" y="1052"/>
                        <a:pt x="10616" y="109"/>
                        <a:pt x="9971" y="109"/>
                      </a:cubicBezTo>
                      <a:close/>
                      <a:moveTo>
                        <a:pt x="16447" y="1969"/>
                      </a:moveTo>
                      <a:cubicBezTo>
                        <a:pt x="15926" y="1969"/>
                        <a:pt x="15290" y="2316"/>
                        <a:pt x="14957" y="2499"/>
                      </a:cubicBezTo>
                      <a:cubicBezTo>
                        <a:pt x="14012" y="3042"/>
                        <a:pt x="13232" y="3798"/>
                        <a:pt x="12642" y="4673"/>
                      </a:cubicBezTo>
                      <a:cubicBezTo>
                        <a:pt x="12618" y="4696"/>
                        <a:pt x="12618" y="4744"/>
                        <a:pt x="12618" y="4744"/>
                      </a:cubicBezTo>
                      <a:lnTo>
                        <a:pt x="12618" y="4767"/>
                      </a:lnTo>
                      <a:lnTo>
                        <a:pt x="12618" y="4791"/>
                      </a:lnTo>
                      <a:cubicBezTo>
                        <a:pt x="12618" y="4865"/>
                        <a:pt x="12661" y="4924"/>
                        <a:pt x="12736" y="4924"/>
                      </a:cubicBezTo>
                      <a:cubicBezTo>
                        <a:pt x="12757" y="4924"/>
                        <a:pt x="12781" y="4919"/>
                        <a:pt x="12807" y="4909"/>
                      </a:cubicBezTo>
                      <a:cubicBezTo>
                        <a:pt x="13327" y="4838"/>
                        <a:pt x="13776" y="4389"/>
                        <a:pt x="14272" y="4153"/>
                      </a:cubicBezTo>
                      <a:cubicBezTo>
                        <a:pt x="14815" y="3893"/>
                        <a:pt x="15335" y="3704"/>
                        <a:pt x="15879" y="3468"/>
                      </a:cubicBezTo>
                      <a:cubicBezTo>
                        <a:pt x="16257" y="3326"/>
                        <a:pt x="17556" y="2830"/>
                        <a:pt x="17013" y="2192"/>
                      </a:cubicBezTo>
                      <a:cubicBezTo>
                        <a:pt x="16866" y="2031"/>
                        <a:pt x="16667" y="1969"/>
                        <a:pt x="16447" y="1969"/>
                      </a:cubicBezTo>
                      <a:close/>
                      <a:moveTo>
                        <a:pt x="4634" y="1"/>
                      </a:moveTo>
                      <a:cubicBezTo>
                        <a:pt x="4492" y="1"/>
                        <a:pt x="4350" y="7"/>
                        <a:pt x="4207" y="18"/>
                      </a:cubicBezTo>
                      <a:cubicBezTo>
                        <a:pt x="2813" y="136"/>
                        <a:pt x="1489" y="774"/>
                        <a:pt x="733" y="1956"/>
                      </a:cubicBezTo>
                      <a:cubicBezTo>
                        <a:pt x="119" y="2995"/>
                        <a:pt x="1" y="4436"/>
                        <a:pt x="1182" y="5145"/>
                      </a:cubicBezTo>
                      <a:cubicBezTo>
                        <a:pt x="1206" y="5192"/>
                        <a:pt x="1253" y="5192"/>
                        <a:pt x="1277" y="5192"/>
                      </a:cubicBezTo>
                      <a:cubicBezTo>
                        <a:pt x="1489" y="5311"/>
                        <a:pt x="1726" y="5334"/>
                        <a:pt x="2009" y="5358"/>
                      </a:cubicBezTo>
                      <a:cubicBezTo>
                        <a:pt x="2080" y="5358"/>
                        <a:pt x="2127" y="5311"/>
                        <a:pt x="2151" y="5263"/>
                      </a:cubicBezTo>
                      <a:cubicBezTo>
                        <a:pt x="2439" y="3559"/>
                        <a:pt x="4083" y="2854"/>
                        <a:pt x="5718" y="2854"/>
                      </a:cubicBezTo>
                      <a:cubicBezTo>
                        <a:pt x="5964" y="2854"/>
                        <a:pt x="6210" y="2870"/>
                        <a:pt x="6451" y="2901"/>
                      </a:cubicBezTo>
                      <a:cubicBezTo>
                        <a:pt x="8271" y="3137"/>
                        <a:pt x="9948" y="4058"/>
                        <a:pt x="11224" y="5358"/>
                      </a:cubicBezTo>
                      <a:cubicBezTo>
                        <a:pt x="11257" y="5391"/>
                        <a:pt x="11292" y="5403"/>
                        <a:pt x="11325" y="5403"/>
                      </a:cubicBezTo>
                      <a:cubicBezTo>
                        <a:pt x="11389" y="5403"/>
                        <a:pt x="11445" y="5357"/>
                        <a:pt x="11460" y="5311"/>
                      </a:cubicBezTo>
                      <a:cubicBezTo>
                        <a:pt x="11484" y="5263"/>
                        <a:pt x="11484" y="5216"/>
                        <a:pt x="11460" y="5192"/>
                      </a:cubicBezTo>
                      <a:cubicBezTo>
                        <a:pt x="10241" y="2618"/>
                        <a:pt x="7684" y="1"/>
                        <a:pt x="4634" y="1"/>
                      </a:cubicBezTo>
                      <a:close/>
                      <a:moveTo>
                        <a:pt x="18144" y="3903"/>
                      </a:moveTo>
                      <a:cubicBezTo>
                        <a:pt x="16255" y="3903"/>
                        <a:pt x="14282" y="4585"/>
                        <a:pt x="12783" y="5523"/>
                      </a:cubicBezTo>
                      <a:cubicBezTo>
                        <a:pt x="12760" y="5571"/>
                        <a:pt x="12736" y="5618"/>
                        <a:pt x="12736" y="5641"/>
                      </a:cubicBezTo>
                      <a:cubicBezTo>
                        <a:pt x="12736" y="5728"/>
                        <a:pt x="12775" y="5833"/>
                        <a:pt x="12872" y="5833"/>
                      </a:cubicBezTo>
                      <a:cubicBezTo>
                        <a:pt x="12881" y="5833"/>
                        <a:pt x="12891" y="5833"/>
                        <a:pt x="12901" y="5830"/>
                      </a:cubicBezTo>
                      <a:cubicBezTo>
                        <a:pt x="13581" y="5658"/>
                        <a:pt x="14285" y="5569"/>
                        <a:pt x="14990" y="5569"/>
                      </a:cubicBezTo>
                      <a:cubicBezTo>
                        <a:pt x="16122" y="5569"/>
                        <a:pt x="17254" y="5799"/>
                        <a:pt x="18289" y="6279"/>
                      </a:cubicBezTo>
                      <a:cubicBezTo>
                        <a:pt x="19966" y="7035"/>
                        <a:pt x="21384" y="8642"/>
                        <a:pt x="20557" y="10485"/>
                      </a:cubicBezTo>
                      <a:cubicBezTo>
                        <a:pt x="20533" y="10532"/>
                        <a:pt x="20557" y="10603"/>
                        <a:pt x="20628" y="10650"/>
                      </a:cubicBezTo>
                      <a:cubicBezTo>
                        <a:pt x="20864" y="10769"/>
                        <a:pt x="21100" y="10839"/>
                        <a:pt x="21336" y="10887"/>
                      </a:cubicBezTo>
                      <a:cubicBezTo>
                        <a:pt x="21360" y="10910"/>
                        <a:pt x="21384" y="10910"/>
                        <a:pt x="21431" y="10910"/>
                      </a:cubicBezTo>
                      <a:cubicBezTo>
                        <a:pt x="21467" y="10912"/>
                        <a:pt x="21502" y="10913"/>
                        <a:pt x="21537" y="10913"/>
                      </a:cubicBezTo>
                      <a:cubicBezTo>
                        <a:pt x="22838" y="10913"/>
                        <a:pt x="23511" y="9649"/>
                        <a:pt x="23534" y="8453"/>
                      </a:cubicBezTo>
                      <a:cubicBezTo>
                        <a:pt x="23605" y="7106"/>
                        <a:pt x="22849" y="5830"/>
                        <a:pt x="21738" y="5003"/>
                      </a:cubicBezTo>
                      <a:cubicBezTo>
                        <a:pt x="20699" y="4224"/>
                        <a:pt x="19442" y="3903"/>
                        <a:pt x="18144" y="39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2"/>
                <p:cNvSpPr/>
                <p:nvPr/>
              </p:nvSpPr>
              <p:spPr>
                <a:xfrm>
                  <a:off x="474375" y="3672175"/>
                  <a:ext cx="562950" cy="527525"/>
                </a:xfrm>
                <a:custGeom>
                  <a:avLst/>
                  <a:gdLst/>
                  <a:ahLst/>
                  <a:cxnLst/>
                  <a:rect l="l" t="t" r="r" b="b"/>
                  <a:pathLst>
                    <a:path w="22518" h="21101" extrusionOk="0">
                      <a:moveTo>
                        <a:pt x="6711" y="1377"/>
                      </a:moveTo>
                      <a:cubicBezTo>
                        <a:pt x="6711" y="1385"/>
                        <a:pt x="6714" y="1388"/>
                        <a:pt x="6716" y="1388"/>
                      </a:cubicBezTo>
                      <a:cubicBezTo>
                        <a:pt x="6722" y="1388"/>
                        <a:pt x="6727" y="1377"/>
                        <a:pt x="6711" y="1377"/>
                      </a:cubicBezTo>
                      <a:close/>
                      <a:moveTo>
                        <a:pt x="9428" y="69"/>
                      </a:moveTo>
                      <a:cubicBezTo>
                        <a:pt x="9400" y="69"/>
                        <a:pt x="9369" y="96"/>
                        <a:pt x="9405" y="149"/>
                      </a:cubicBezTo>
                      <a:cubicBezTo>
                        <a:pt x="9594" y="432"/>
                        <a:pt x="9830" y="763"/>
                        <a:pt x="10019" y="1094"/>
                      </a:cubicBezTo>
                      <a:cubicBezTo>
                        <a:pt x="10184" y="1425"/>
                        <a:pt x="10373" y="1732"/>
                        <a:pt x="10515" y="2086"/>
                      </a:cubicBezTo>
                      <a:lnTo>
                        <a:pt x="10539" y="2062"/>
                      </a:lnTo>
                      <a:cubicBezTo>
                        <a:pt x="10397" y="1708"/>
                        <a:pt x="10255" y="1354"/>
                        <a:pt x="10066" y="1023"/>
                      </a:cubicBezTo>
                      <a:cubicBezTo>
                        <a:pt x="9901" y="716"/>
                        <a:pt x="9688" y="385"/>
                        <a:pt x="9452" y="78"/>
                      </a:cubicBezTo>
                      <a:cubicBezTo>
                        <a:pt x="9446" y="72"/>
                        <a:pt x="9437" y="69"/>
                        <a:pt x="9428" y="69"/>
                      </a:cubicBezTo>
                      <a:close/>
                      <a:moveTo>
                        <a:pt x="8507" y="2842"/>
                      </a:moveTo>
                      <a:lnTo>
                        <a:pt x="8507" y="2842"/>
                      </a:lnTo>
                      <a:cubicBezTo>
                        <a:pt x="8495" y="2854"/>
                        <a:pt x="8495" y="2860"/>
                        <a:pt x="8498" y="2860"/>
                      </a:cubicBezTo>
                      <a:cubicBezTo>
                        <a:pt x="8501" y="2860"/>
                        <a:pt x="8507" y="2854"/>
                        <a:pt x="8507" y="2842"/>
                      </a:cubicBezTo>
                      <a:close/>
                      <a:moveTo>
                        <a:pt x="14042" y="3092"/>
                      </a:moveTo>
                      <a:cubicBezTo>
                        <a:pt x="14038" y="3092"/>
                        <a:pt x="14036" y="3094"/>
                        <a:pt x="14036" y="3102"/>
                      </a:cubicBezTo>
                      <a:cubicBezTo>
                        <a:pt x="14040" y="3099"/>
                        <a:pt x="14043" y="3096"/>
                        <a:pt x="14047" y="3093"/>
                      </a:cubicBezTo>
                      <a:lnTo>
                        <a:pt x="14047" y="3093"/>
                      </a:lnTo>
                      <a:cubicBezTo>
                        <a:pt x="14045" y="3092"/>
                        <a:pt x="14043" y="3092"/>
                        <a:pt x="14042" y="3092"/>
                      </a:cubicBezTo>
                      <a:close/>
                      <a:moveTo>
                        <a:pt x="16068" y="2015"/>
                      </a:moveTo>
                      <a:cubicBezTo>
                        <a:pt x="15713" y="2133"/>
                        <a:pt x="15359" y="2299"/>
                        <a:pt x="15004" y="2488"/>
                      </a:cubicBezTo>
                      <a:cubicBezTo>
                        <a:pt x="14678" y="2651"/>
                        <a:pt x="14351" y="2860"/>
                        <a:pt x="14047" y="3093"/>
                      </a:cubicBezTo>
                      <a:lnTo>
                        <a:pt x="14047" y="3093"/>
                      </a:lnTo>
                      <a:cubicBezTo>
                        <a:pt x="14053" y="3096"/>
                        <a:pt x="14059" y="3102"/>
                        <a:pt x="14059" y="3102"/>
                      </a:cubicBezTo>
                      <a:cubicBezTo>
                        <a:pt x="14390" y="2889"/>
                        <a:pt x="14721" y="2677"/>
                        <a:pt x="15028" y="2535"/>
                      </a:cubicBezTo>
                      <a:cubicBezTo>
                        <a:pt x="15382" y="2370"/>
                        <a:pt x="15737" y="2251"/>
                        <a:pt x="16091" y="2086"/>
                      </a:cubicBezTo>
                      <a:cubicBezTo>
                        <a:pt x="16162" y="2062"/>
                        <a:pt x="16115" y="2015"/>
                        <a:pt x="16068" y="2015"/>
                      </a:cubicBezTo>
                      <a:close/>
                      <a:moveTo>
                        <a:pt x="3986" y="686"/>
                      </a:moveTo>
                      <a:cubicBezTo>
                        <a:pt x="3838" y="686"/>
                        <a:pt x="3690" y="695"/>
                        <a:pt x="3545" y="716"/>
                      </a:cubicBezTo>
                      <a:cubicBezTo>
                        <a:pt x="3096" y="763"/>
                        <a:pt x="2671" y="881"/>
                        <a:pt x="2246" y="1094"/>
                      </a:cubicBezTo>
                      <a:cubicBezTo>
                        <a:pt x="1844" y="1306"/>
                        <a:pt x="1442" y="1566"/>
                        <a:pt x="1135" y="1921"/>
                      </a:cubicBezTo>
                      <a:cubicBezTo>
                        <a:pt x="804" y="2275"/>
                        <a:pt x="544" y="2653"/>
                        <a:pt x="379" y="3102"/>
                      </a:cubicBezTo>
                      <a:cubicBezTo>
                        <a:pt x="363" y="3135"/>
                        <a:pt x="415" y="3179"/>
                        <a:pt x="456" y="3179"/>
                      </a:cubicBezTo>
                      <a:cubicBezTo>
                        <a:pt x="474" y="3179"/>
                        <a:pt x="490" y="3171"/>
                        <a:pt x="497" y="3149"/>
                      </a:cubicBezTo>
                      <a:cubicBezTo>
                        <a:pt x="615" y="2913"/>
                        <a:pt x="733" y="2724"/>
                        <a:pt x="899" y="2488"/>
                      </a:cubicBezTo>
                      <a:cubicBezTo>
                        <a:pt x="1041" y="2275"/>
                        <a:pt x="1206" y="2062"/>
                        <a:pt x="1395" y="1897"/>
                      </a:cubicBezTo>
                      <a:cubicBezTo>
                        <a:pt x="2009" y="1259"/>
                        <a:pt x="2907" y="905"/>
                        <a:pt x="3781" y="857"/>
                      </a:cubicBezTo>
                      <a:cubicBezTo>
                        <a:pt x="3887" y="847"/>
                        <a:pt x="3992" y="843"/>
                        <a:pt x="4097" y="843"/>
                      </a:cubicBezTo>
                      <a:cubicBezTo>
                        <a:pt x="4482" y="843"/>
                        <a:pt x="4861" y="906"/>
                        <a:pt x="5270" y="999"/>
                      </a:cubicBezTo>
                      <a:cubicBezTo>
                        <a:pt x="5506" y="1070"/>
                        <a:pt x="5766" y="1117"/>
                        <a:pt x="6002" y="1188"/>
                      </a:cubicBezTo>
                      <a:cubicBezTo>
                        <a:pt x="6239" y="1259"/>
                        <a:pt x="6475" y="1330"/>
                        <a:pt x="6711" y="1377"/>
                      </a:cubicBezTo>
                      <a:cubicBezTo>
                        <a:pt x="6451" y="1259"/>
                        <a:pt x="6168" y="1141"/>
                        <a:pt x="5884" y="1023"/>
                      </a:cubicBezTo>
                      <a:cubicBezTo>
                        <a:pt x="5624" y="952"/>
                        <a:pt x="5341" y="857"/>
                        <a:pt x="5057" y="787"/>
                      </a:cubicBezTo>
                      <a:cubicBezTo>
                        <a:pt x="4706" y="736"/>
                        <a:pt x="4344" y="686"/>
                        <a:pt x="3986" y="686"/>
                      </a:cubicBezTo>
                      <a:close/>
                      <a:moveTo>
                        <a:pt x="9204" y="295"/>
                      </a:moveTo>
                      <a:cubicBezTo>
                        <a:pt x="9164" y="295"/>
                        <a:pt x="9117" y="334"/>
                        <a:pt x="9168" y="385"/>
                      </a:cubicBezTo>
                      <a:cubicBezTo>
                        <a:pt x="9310" y="621"/>
                        <a:pt x="9476" y="857"/>
                        <a:pt x="9665" y="1094"/>
                      </a:cubicBezTo>
                      <a:cubicBezTo>
                        <a:pt x="10184" y="1944"/>
                        <a:pt x="10657" y="2866"/>
                        <a:pt x="11082" y="3740"/>
                      </a:cubicBezTo>
                      <a:cubicBezTo>
                        <a:pt x="10988" y="3480"/>
                        <a:pt x="10893" y="3220"/>
                        <a:pt x="10775" y="2960"/>
                      </a:cubicBezTo>
                      <a:cubicBezTo>
                        <a:pt x="10586" y="2488"/>
                        <a:pt x="10350" y="2039"/>
                        <a:pt x="10114" y="1590"/>
                      </a:cubicBezTo>
                      <a:cubicBezTo>
                        <a:pt x="9830" y="1141"/>
                        <a:pt x="9570" y="739"/>
                        <a:pt x="9239" y="314"/>
                      </a:cubicBezTo>
                      <a:cubicBezTo>
                        <a:pt x="9233" y="301"/>
                        <a:pt x="9219" y="295"/>
                        <a:pt x="9204" y="295"/>
                      </a:cubicBezTo>
                      <a:close/>
                      <a:moveTo>
                        <a:pt x="11082" y="3740"/>
                      </a:moveTo>
                      <a:cubicBezTo>
                        <a:pt x="11070" y="3752"/>
                        <a:pt x="11070" y="3758"/>
                        <a:pt x="11073" y="3758"/>
                      </a:cubicBezTo>
                      <a:cubicBezTo>
                        <a:pt x="11076" y="3758"/>
                        <a:pt x="11082" y="3752"/>
                        <a:pt x="11082" y="3740"/>
                      </a:cubicBezTo>
                      <a:close/>
                      <a:moveTo>
                        <a:pt x="4122" y="216"/>
                      </a:moveTo>
                      <a:cubicBezTo>
                        <a:pt x="3764" y="216"/>
                        <a:pt x="3411" y="248"/>
                        <a:pt x="3073" y="314"/>
                      </a:cubicBezTo>
                      <a:cubicBezTo>
                        <a:pt x="2269" y="479"/>
                        <a:pt x="1513" y="857"/>
                        <a:pt x="946" y="1425"/>
                      </a:cubicBezTo>
                      <a:cubicBezTo>
                        <a:pt x="639" y="1708"/>
                        <a:pt x="426" y="2039"/>
                        <a:pt x="261" y="2417"/>
                      </a:cubicBezTo>
                      <a:cubicBezTo>
                        <a:pt x="119" y="2771"/>
                        <a:pt x="1" y="3197"/>
                        <a:pt x="48" y="3598"/>
                      </a:cubicBezTo>
                      <a:cubicBezTo>
                        <a:pt x="69" y="3640"/>
                        <a:pt x="103" y="3658"/>
                        <a:pt x="135" y="3658"/>
                      </a:cubicBezTo>
                      <a:cubicBezTo>
                        <a:pt x="176" y="3658"/>
                        <a:pt x="214" y="3628"/>
                        <a:pt x="214" y="3575"/>
                      </a:cubicBezTo>
                      <a:cubicBezTo>
                        <a:pt x="214" y="3480"/>
                        <a:pt x="237" y="3386"/>
                        <a:pt x="237" y="3267"/>
                      </a:cubicBezTo>
                      <a:cubicBezTo>
                        <a:pt x="332" y="2511"/>
                        <a:pt x="733" y="1803"/>
                        <a:pt x="1348" y="1330"/>
                      </a:cubicBezTo>
                      <a:cubicBezTo>
                        <a:pt x="1938" y="857"/>
                        <a:pt x="2694" y="550"/>
                        <a:pt x="3451" y="479"/>
                      </a:cubicBezTo>
                      <a:cubicBezTo>
                        <a:pt x="3684" y="449"/>
                        <a:pt x="3919" y="434"/>
                        <a:pt x="4154" y="434"/>
                      </a:cubicBezTo>
                      <a:cubicBezTo>
                        <a:pt x="4820" y="434"/>
                        <a:pt x="5479" y="553"/>
                        <a:pt x="6073" y="763"/>
                      </a:cubicBezTo>
                      <a:cubicBezTo>
                        <a:pt x="6900" y="1070"/>
                        <a:pt x="7656" y="1590"/>
                        <a:pt x="8294" y="2157"/>
                      </a:cubicBezTo>
                      <a:cubicBezTo>
                        <a:pt x="8625" y="2441"/>
                        <a:pt x="8956" y="2771"/>
                        <a:pt x="9239" y="3102"/>
                      </a:cubicBezTo>
                      <a:cubicBezTo>
                        <a:pt x="9516" y="3448"/>
                        <a:pt x="9815" y="3748"/>
                        <a:pt x="10114" y="4070"/>
                      </a:cubicBezTo>
                      <a:lnTo>
                        <a:pt x="10114" y="4070"/>
                      </a:lnTo>
                      <a:cubicBezTo>
                        <a:pt x="10055" y="4002"/>
                        <a:pt x="10011" y="3916"/>
                        <a:pt x="9948" y="3811"/>
                      </a:cubicBezTo>
                      <a:cubicBezTo>
                        <a:pt x="9452" y="3078"/>
                        <a:pt x="8838" y="2370"/>
                        <a:pt x="8129" y="1779"/>
                      </a:cubicBezTo>
                      <a:cubicBezTo>
                        <a:pt x="7420" y="1188"/>
                        <a:pt x="6617" y="716"/>
                        <a:pt x="5742" y="432"/>
                      </a:cubicBezTo>
                      <a:cubicBezTo>
                        <a:pt x="5216" y="290"/>
                        <a:pt x="4664" y="216"/>
                        <a:pt x="4122" y="216"/>
                      </a:cubicBezTo>
                      <a:close/>
                      <a:moveTo>
                        <a:pt x="10114" y="4070"/>
                      </a:moveTo>
                      <a:cubicBezTo>
                        <a:pt x="10121" y="4078"/>
                        <a:pt x="10129" y="4086"/>
                        <a:pt x="10137" y="4094"/>
                      </a:cubicBezTo>
                      <a:cubicBezTo>
                        <a:pt x="10129" y="4086"/>
                        <a:pt x="10122" y="4078"/>
                        <a:pt x="10114" y="4070"/>
                      </a:cubicBezTo>
                      <a:close/>
                      <a:moveTo>
                        <a:pt x="9860" y="1"/>
                      </a:moveTo>
                      <a:cubicBezTo>
                        <a:pt x="9819" y="1"/>
                        <a:pt x="9766" y="45"/>
                        <a:pt x="9783" y="78"/>
                      </a:cubicBezTo>
                      <a:cubicBezTo>
                        <a:pt x="9948" y="361"/>
                        <a:pt x="10114" y="645"/>
                        <a:pt x="10255" y="905"/>
                      </a:cubicBezTo>
                      <a:cubicBezTo>
                        <a:pt x="10515" y="1425"/>
                        <a:pt x="10728" y="1944"/>
                        <a:pt x="10893" y="2488"/>
                      </a:cubicBezTo>
                      <a:cubicBezTo>
                        <a:pt x="10988" y="2748"/>
                        <a:pt x="11059" y="3008"/>
                        <a:pt x="11106" y="3267"/>
                      </a:cubicBezTo>
                      <a:cubicBezTo>
                        <a:pt x="11129" y="3386"/>
                        <a:pt x="11177" y="3551"/>
                        <a:pt x="11200" y="3669"/>
                      </a:cubicBezTo>
                      <a:cubicBezTo>
                        <a:pt x="11224" y="3835"/>
                        <a:pt x="11248" y="3976"/>
                        <a:pt x="11295" y="4142"/>
                      </a:cubicBezTo>
                      <a:cubicBezTo>
                        <a:pt x="11248" y="3811"/>
                        <a:pt x="11224" y="3480"/>
                        <a:pt x="11200" y="3197"/>
                      </a:cubicBezTo>
                      <a:cubicBezTo>
                        <a:pt x="11106" y="2630"/>
                        <a:pt x="10940" y="2086"/>
                        <a:pt x="10728" y="1566"/>
                      </a:cubicBezTo>
                      <a:cubicBezTo>
                        <a:pt x="10515" y="1023"/>
                        <a:pt x="10255" y="503"/>
                        <a:pt x="9901" y="31"/>
                      </a:cubicBezTo>
                      <a:cubicBezTo>
                        <a:pt x="9894" y="9"/>
                        <a:pt x="9878" y="1"/>
                        <a:pt x="9860" y="1"/>
                      </a:cubicBezTo>
                      <a:close/>
                      <a:moveTo>
                        <a:pt x="16091" y="2299"/>
                      </a:moveTo>
                      <a:cubicBezTo>
                        <a:pt x="15595" y="2441"/>
                        <a:pt x="15146" y="2677"/>
                        <a:pt x="14674" y="2913"/>
                      </a:cubicBezTo>
                      <a:cubicBezTo>
                        <a:pt x="14201" y="3149"/>
                        <a:pt x="13776" y="3386"/>
                        <a:pt x="13350" y="3693"/>
                      </a:cubicBezTo>
                      <a:cubicBezTo>
                        <a:pt x="13114" y="3858"/>
                        <a:pt x="12878" y="4047"/>
                        <a:pt x="12665" y="4213"/>
                      </a:cubicBezTo>
                      <a:cubicBezTo>
                        <a:pt x="13539" y="3669"/>
                        <a:pt x="14414" y="3149"/>
                        <a:pt x="15335" y="2748"/>
                      </a:cubicBezTo>
                      <a:cubicBezTo>
                        <a:pt x="15595" y="2630"/>
                        <a:pt x="15855" y="2535"/>
                        <a:pt x="16138" y="2417"/>
                      </a:cubicBezTo>
                      <a:cubicBezTo>
                        <a:pt x="16186" y="2393"/>
                        <a:pt x="16162" y="2299"/>
                        <a:pt x="16091" y="2299"/>
                      </a:cubicBezTo>
                      <a:close/>
                      <a:moveTo>
                        <a:pt x="4446" y="1210"/>
                      </a:moveTo>
                      <a:cubicBezTo>
                        <a:pt x="3974" y="1210"/>
                        <a:pt x="3498" y="1298"/>
                        <a:pt x="3049" y="1495"/>
                      </a:cubicBezTo>
                      <a:cubicBezTo>
                        <a:pt x="2505" y="1732"/>
                        <a:pt x="2009" y="2157"/>
                        <a:pt x="1631" y="2559"/>
                      </a:cubicBezTo>
                      <a:cubicBezTo>
                        <a:pt x="1419" y="2795"/>
                        <a:pt x="1206" y="3031"/>
                        <a:pt x="1064" y="3291"/>
                      </a:cubicBezTo>
                      <a:cubicBezTo>
                        <a:pt x="922" y="3575"/>
                        <a:pt x="804" y="3858"/>
                        <a:pt x="852" y="4165"/>
                      </a:cubicBezTo>
                      <a:cubicBezTo>
                        <a:pt x="852" y="4201"/>
                        <a:pt x="893" y="4218"/>
                        <a:pt x="934" y="4218"/>
                      </a:cubicBezTo>
                      <a:cubicBezTo>
                        <a:pt x="976" y="4218"/>
                        <a:pt x="1017" y="4201"/>
                        <a:pt x="1017" y="4165"/>
                      </a:cubicBezTo>
                      <a:cubicBezTo>
                        <a:pt x="1041" y="4000"/>
                        <a:pt x="1064" y="3835"/>
                        <a:pt x="1111" y="3693"/>
                      </a:cubicBezTo>
                      <a:cubicBezTo>
                        <a:pt x="1182" y="3527"/>
                        <a:pt x="1230" y="3386"/>
                        <a:pt x="1324" y="3244"/>
                      </a:cubicBezTo>
                      <a:cubicBezTo>
                        <a:pt x="1513" y="2937"/>
                        <a:pt x="1702" y="2700"/>
                        <a:pt x="1962" y="2464"/>
                      </a:cubicBezTo>
                      <a:cubicBezTo>
                        <a:pt x="2364" y="2086"/>
                        <a:pt x="2836" y="1732"/>
                        <a:pt x="3380" y="1519"/>
                      </a:cubicBezTo>
                      <a:cubicBezTo>
                        <a:pt x="3742" y="1393"/>
                        <a:pt x="4146" y="1330"/>
                        <a:pt x="4558" y="1330"/>
                      </a:cubicBezTo>
                      <a:cubicBezTo>
                        <a:pt x="4763" y="1330"/>
                        <a:pt x="4971" y="1346"/>
                        <a:pt x="5175" y="1377"/>
                      </a:cubicBezTo>
                      <a:cubicBezTo>
                        <a:pt x="5790" y="1448"/>
                        <a:pt x="6357" y="1637"/>
                        <a:pt x="6924" y="1873"/>
                      </a:cubicBezTo>
                      <a:cubicBezTo>
                        <a:pt x="7467" y="2181"/>
                        <a:pt x="8011" y="2511"/>
                        <a:pt x="8507" y="2842"/>
                      </a:cubicBezTo>
                      <a:cubicBezTo>
                        <a:pt x="7987" y="2393"/>
                        <a:pt x="7396" y="1968"/>
                        <a:pt x="6735" y="1708"/>
                      </a:cubicBezTo>
                      <a:cubicBezTo>
                        <a:pt x="6144" y="1472"/>
                        <a:pt x="5553" y="1306"/>
                        <a:pt x="4892" y="1236"/>
                      </a:cubicBezTo>
                      <a:cubicBezTo>
                        <a:pt x="4744" y="1218"/>
                        <a:pt x="4595" y="1210"/>
                        <a:pt x="4446" y="1210"/>
                      </a:cubicBezTo>
                      <a:close/>
                      <a:moveTo>
                        <a:pt x="4848" y="1982"/>
                      </a:moveTo>
                      <a:cubicBezTo>
                        <a:pt x="4116" y="1982"/>
                        <a:pt x="3391" y="2114"/>
                        <a:pt x="2718" y="2441"/>
                      </a:cubicBezTo>
                      <a:cubicBezTo>
                        <a:pt x="2364" y="2630"/>
                        <a:pt x="2033" y="2866"/>
                        <a:pt x="1749" y="3149"/>
                      </a:cubicBezTo>
                      <a:cubicBezTo>
                        <a:pt x="1442" y="3456"/>
                        <a:pt x="1182" y="3835"/>
                        <a:pt x="1135" y="4213"/>
                      </a:cubicBezTo>
                      <a:cubicBezTo>
                        <a:pt x="1106" y="4270"/>
                        <a:pt x="1156" y="4301"/>
                        <a:pt x="1204" y="4301"/>
                      </a:cubicBezTo>
                      <a:cubicBezTo>
                        <a:pt x="1236" y="4301"/>
                        <a:pt x="1268" y="4288"/>
                        <a:pt x="1277" y="4260"/>
                      </a:cubicBezTo>
                      <a:cubicBezTo>
                        <a:pt x="1419" y="3811"/>
                        <a:pt x="1679" y="3456"/>
                        <a:pt x="2009" y="3126"/>
                      </a:cubicBezTo>
                      <a:cubicBezTo>
                        <a:pt x="2600" y="2582"/>
                        <a:pt x="3332" y="2275"/>
                        <a:pt x="4136" y="2157"/>
                      </a:cubicBezTo>
                      <a:cubicBezTo>
                        <a:pt x="4390" y="2122"/>
                        <a:pt x="4649" y="2107"/>
                        <a:pt x="4910" y="2107"/>
                      </a:cubicBezTo>
                      <a:cubicBezTo>
                        <a:pt x="5519" y="2107"/>
                        <a:pt x="6139" y="2185"/>
                        <a:pt x="6735" y="2251"/>
                      </a:cubicBezTo>
                      <a:cubicBezTo>
                        <a:pt x="6765" y="2271"/>
                        <a:pt x="6782" y="2279"/>
                        <a:pt x="6788" y="2279"/>
                      </a:cubicBezTo>
                      <a:cubicBezTo>
                        <a:pt x="6797" y="2279"/>
                        <a:pt x="6786" y="2265"/>
                        <a:pt x="6758" y="2251"/>
                      </a:cubicBezTo>
                      <a:cubicBezTo>
                        <a:pt x="6262" y="2133"/>
                        <a:pt x="5742" y="2039"/>
                        <a:pt x="5199" y="1992"/>
                      </a:cubicBezTo>
                      <a:cubicBezTo>
                        <a:pt x="5082" y="1985"/>
                        <a:pt x="4965" y="1982"/>
                        <a:pt x="4848" y="1982"/>
                      </a:cubicBezTo>
                      <a:close/>
                      <a:moveTo>
                        <a:pt x="15737" y="1708"/>
                      </a:moveTo>
                      <a:cubicBezTo>
                        <a:pt x="15193" y="1921"/>
                        <a:pt x="14674" y="2204"/>
                        <a:pt x="14201" y="2559"/>
                      </a:cubicBezTo>
                      <a:cubicBezTo>
                        <a:pt x="13728" y="2889"/>
                        <a:pt x="13303" y="3267"/>
                        <a:pt x="12902" y="3693"/>
                      </a:cubicBezTo>
                      <a:cubicBezTo>
                        <a:pt x="12665" y="3929"/>
                        <a:pt x="12476" y="4165"/>
                        <a:pt x="12287" y="4425"/>
                      </a:cubicBezTo>
                      <a:cubicBezTo>
                        <a:pt x="12382" y="4307"/>
                        <a:pt x="12500" y="4189"/>
                        <a:pt x="12571" y="4094"/>
                      </a:cubicBezTo>
                      <a:cubicBezTo>
                        <a:pt x="12665" y="4024"/>
                        <a:pt x="12783" y="3929"/>
                        <a:pt x="12878" y="3811"/>
                      </a:cubicBezTo>
                      <a:cubicBezTo>
                        <a:pt x="13091" y="3598"/>
                        <a:pt x="13303" y="3433"/>
                        <a:pt x="13539" y="3244"/>
                      </a:cubicBezTo>
                      <a:cubicBezTo>
                        <a:pt x="13965" y="2889"/>
                        <a:pt x="14437" y="2559"/>
                        <a:pt x="14957" y="2275"/>
                      </a:cubicBezTo>
                      <a:cubicBezTo>
                        <a:pt x="15241" y="2133"/>
                        <a:pt x="15501" y="1968"/>
                        <a:pt x="15808" y="1826"/>
                      </a:cubicBezTo>
                      <a:cubicBezTo>
                        <a:pt x="15855" y="1803"/>
                        <a:pt x="15808" y="1708"/>
                        <a:pt x="15737" y="1708"/>
                      </a:cubicBezTo>
                      <a:close/>
                      <a:moveTo>
                        <a:pt x="17622" y="4533"/>
                      </a:moveTo>
                      <a:cubicBezTo>
                        <a:pt x="17617" y="4533"/>
                        <a:pt x="17611" y="4543"/>
                        <a:pt x="17627" y="4543"/>
                      </a:cubicBezTo>
                      <a:cubicBezTo>
                        <a:pt x="17627" y="4535"/>
                        <a:pt x="17624" y="4533"/>
                        <a:pt x="17622" y="4533"/>
                      </a:cubicBezTo>
                      <a:close/>
                      <a:moveTo>
                        <a:pt x="5984" y="3558"/>
                      </a:moveTo>
                      <a:cubicBezTo>
                        <a:pt x="5371" y="3558"/>
                        <a:pt x="4759" y="3684"/>
                        <a:pt x="4207" y="3929"/>
                      </a:cubicBezTo>
                      <a:cubicBezTo>
                        <a:pt x="3781" y="4094"/>
                        <a:pt x="3427" y="4354"/>
                        <a:pt x="3167" y="4685"/>
                      </a:cubicBezTo>
                      <a:cubicBezTo>
                        <a:pt x="2978" y="4898"/>
                        <a:pt x="2836" y="5110"/>
                        <a:pt x="2718" y="5323"/>
                      </a:cubicBezTo>
                      <a:cubicBezTo>
                        <a:pt x="2600" y="5559"/>
                        <a:pt x="2482" y="5748"/>
                        <a:pt x="2387" y="6032"/>
                      </a:cubicBezTo>
                      <a:cubicBezTo>
                        <a:pt x="2372" y="6078"/>
                        <a:pt x="2427" y="6125"/>
                        <a:pt x="2481" y="6125"/>
                      </a:cubicBezTo>
                      <a:cubicBezTo>
                        <a:pt x="2509" y="6125"/>
                        <a:pt x="2536" y="6112"/>
                        <a:pt x="2553" y="6079"/>
                      </a:cubicBezTo>
                      <a:cubicBezTo>
                        <a:pt x="2671" y="5843"/>
                        <a:pt x="2789" y="5583"/>
                        <a:pt x="2931" y="5347"/>
                      </a:cubicBezTo>
                      <a:cubicBezTo>
                        <a:pt x="3073" y="5110"/>
                        <a:pt x="3214" y="4898"/>
                        <a:pt x="3403" y="4685"/>
                      </a:cubicBezTo>
                      <a:cubicBezTo>
                        <a:pt x="3994" y="4094"/>
                        <a:pt x="4821" y="3764"/>
                        <a:pt x="5648" y="3693"/>
                      </a:cubicBezTo>
                      <a:cubicBezTo>
                        <a:pt x="5759" y="3687"/>
                        <a:pt x="5871" y="3685"/>
                        <a:pt x="5982" y="3685"/>
                      </a:cubicBezTo>
                      <a:cubicBezTo>
                        <a:pt x="6366" y="3685"/>
                        <a:pt x="6746" y="3719"/>
                        <a:pt x="7113" y="3811"/>
                      </a:cubicBezTo>
                      <a:cubicBezTo>
                        <a:pt x="7633" y="3953"/>
                        <a:pt x="8129" y="4094"/>
                        <a:pt x="8625" y="4283"/>
                      </a:cubicBezTo>
                      <a:cubicBezTo>
                        <a:pt x="8365" y="4142"/>
                        <a:pt x="8105" y="4024"/>
                        <a:pt x="7822" y="3905"/>
                      </a:cubicBezTo>
                      <a:cubicBezTo>
                        <a:pt x="7562" y="3787"/>
                        <a:pt x="7278" y="3716"/>
                        <a:pt x="6971" y="3669"/>
                      </a:cubicBezTo>
                      <a:cubicBezTo>
                        <a:pt x="6648" y="3595"/>
                        <a:pt x="6316" y="3558"/>
                        <a:pt x="5984" y="3558"/>
                      </a:cubicBezTo>
                      <a:close/>
                      <a:moveTo>
                        <a:pt x="6307" y="3909"/>
                      </a:moveTo>
                      <a:cubicBezTo>
                        <a:pt x="6169" y="3909"/>
                        <a:pt x="6038" y="3936"/>
                        <a:pt x="5908" y="3953"/>
                      </a:cubicBezTo>
                      <a:cubicBezTo>
                        <a:pt x="5223" y="4047"/>
                        <a:pt x="4608" y="4283"/>
                        <a:pt x="4089" y="4661"/>
                      </a:cubicBezTo>
                      <a:cubicBezTo>
                        <a:pt x="3805" y="4850"/>
                        <a:pt x="3569" y="5063"/>
                        <a:pt x="3380" y="5323"/>
                      </a:cubicBezTo>
                      <a:cubicBezTo>
                        <a:pt x="3285" y="5418"/>
                        <a:pt x="3167" y="5559"/>
                        <a:pt x="3073" y="5701"/>
                      </a:cubicBezTo>
                      <a:cubicBezTo>
                        <a:pt x="2978" y="5819"/>
                        <a:pt x="2907" y="5961"/>
                        <a:pt x="2836" y="6103"/>
                      </a:cubicBezTo>
                      <a:cubicBezTo>
                        <a:pt x="2821" y="6166"/>
                        <a:pt x="2868" y="6197"/>
                        <a:pt x="2908" y="6197"/>
                      </a:cubicBezTo>
                      <a:cubicBezTo>
                        <a:pt x="2928" y="6197"/>
                        <a:pt x="2947" y="6189"/>
                        <a:pt x="2954" y="6174"/>
                      </a:cubicBezTo>
                      <a:cubicBezTo>
                        <a:pt x="3073" y="6008"/>
                        <a:pt x="3143" y="5866"/>
                        <a:pt x="3214" y="5725"/>
                      </a:cubicBezTo>
                      <a:cubicBezTo>
                        <a:pt x="3309" y="5583"/>
                        <a:pt x="3427" y="5465"/>
                        <a:pt x="3545" y="5323"/>
                      </a:cubicBezTo>
                      <a:cubicBezTo>
                        <a:pt x="3970" y="4874"/>
                        <a:pt x="4467" y="4520"/>
                        <a:pt x="5034" y="4283"/>
                      </a:cubicBezTo>
                      <a:cubicBezTo>
                        <a:pt x="5341" y="4165"/>
                        <a:pt x="5672" y="4071"/>
                        <a:pt x="6002" y="4047"/>
                      </a:cubicBezTo>
                      <a:cubicBezTo>
                        <a:pt x="6279" y="4031"/>
                        <a:pt x="6523" y="4003"/>
                        <a:pt x="6763" y="4003"/>
                      </a:cubicBezTo>
                      <a:cubicBezTo>
                        <a:pt x="6872" y="4003"/>
                        <a:pt x="6979" y="4009"/>
                        <a:pt x="7089" y="4024"/>
                      </a:cubicBezTo>
                      <a:cubicBezTo>
                        <a:pt x="6924" y="3953"/>
                        <a:pt x="6711" y="3929"/>
                        <a:pt x="6499" y="3929"/>
                      </a:cubicBezTo>
                      <a:cubicBezTo>
                        <a:pt x="6433" y="3914"/>
                        <a:pt x="6369" y="3909"/>
                        <a:pt x="6307" y="3909"/>
                      </a:cubicBezTo>
                      <a:close/>
                      <a:moveTo>
                        <a:pt x="7201" y="4267"/>
                      </a:moveTo>
                      <a:cubicBezTo>
                        <a:pt x="6506" y="4267"/>
                        <a:pt x="5812" y="4418"/>
                        <a:pt x="5175" y="4709"/>
                      </a:cubicBezTo>
                      <a:cubicBezTo>
                        <a:pt x="4797" y="4898"/>
                        <a:pt x="4396" y="5134"/>
                        <a:pt x="4089" y="5394"/>
                      </a:cubicBezTo>
                      <a:cubicBezTo>
                        <a:pt x="3899" y="5559"/>
                        <a:pt x="3758" y="5701"/>
                        <a:pt x="3616" y="5843"/>
                      </a:cubicBezTo>
                      <a:cubicBezTo>
                        <a:pt x="3451" y="5985"/>
                        <a:pt x="3309" y="6174"/>
                        <a:pt x="3191" y="6339"/>
                      </a:cubicBezTo>
                      <a:cubicBezTo>
                        <a:pt x="3173" y="6392"/>
                        <a:pt x="3222" y="6459"/>
                        <a:pt x="3267" y="6459"/>
                      </a:cubicBezTo>
                      <a:cubicBezTo>
                        <a:pt x="3282" y="6459"/>
                        <a:pt x="3297" y="6451"/>
                        <a:pt x="3309" y="6434"/>
                      </a:cubicBezTo>
                      <a:cubicBezTo>
                        <a:pt x="3498" y="6292"/>
                        <a:pt x="3616" y="6079"/>
                        <a:pt x="3781" y="5914"/>
                      </a:cubicBezTo>
                      <a:cubicBezTo>
                        <a:pt x="3923" y="5725"/>
                        <a:pt x="4112" y="5583"/>
                        <a:pt x="4301" y="5418"/>
                      </a:cubicBezTo>
                      <a:cubicBezTo>
                        <a:pt x="4963" y="4898"/>
                        <a:pt x="5790" y="4543"/>
                        <a:pt x="6617" y="4425"/>
                      </a:cubicBezTo>
                      <a:cubicBezTo>
                        <a:pt x="6817" y="4398"/>
                        <a:pt x="7022" y="4385"/>
                        <a:pt x="7228" y="4385"/>
                      </a:cubicBezTo>
                      <a:cubicBezTo>
                        <a:pt x="7919" y="4385"/>
                        <a:pt x="8626" y="4536"/>
                        <a:pt x="9263" y="4827"/>
                      </a:cubicBezTo>
                      <a:cubicBezTo>
                        <a:pt x="9275" y="4839"/>
                        <a:pt x="9285" y="4843"/>
                        <a:pt x="9294" y="4843"/>
                      </a:cubicBezTo>
                      <a:cubicBezTo>
                        <a:pt x="9319" y="4843"/>
                        <a:pt x="9328" y="4803"/>
                        <a:pt x="9310" y="4803"/>
                      </a:cubicBezTo>
                      <a:cubicBezTo>
                        <a:pt x="8861" y="4543"/>
                        <a:pt x="8365" y="4354"/>
                        <a:pt x="7822" y="4307"/>
                      </a:cubicBezTo>
                      <a:cubicBezTo>
                        <a:pt x="7615" y="4280"/>
                        <a:pt x="7408" y="4267"/>
                        <a:pt x="7201" y="4267"/>
                      </a:cubicBezTo>
                      <a:close/>
                      <a:moveTo>
                        <a:pt x="7545" y="4723"/>
                      </a:moveTo>
                      <a:cubicBezTo>
                        <a:pt x="7401" y="4723"/>
                        <a:pt x="7257" y="4733"/>
                        <a:pt x="7113" y="4756"/>
                      </a:cubicBezTo>
                      <a:cubicBezTo>
                        <a:pt x="6688" y="4803"/>
                        <a:pt x="6262" y="4898"/>
                        <a:pt x="5861" y="5040"/>
                      </a:cubicBezTo>
                      <a:cubicBezTo>
                        <a:pt x="5459" y="5205"/>
                        <a:pt x="5104" y="5394"/>
                        <a:pt x="4797" y="5630"/>
                      </a:cubicBezTo>
                      <a:cubicBezTo>
                        <a:pt x="4632" y="5748"/>
                        <a:pt x="4490" y="5914"/>
                        <a:pt x="4348" y="6055"/>
                      </a:cubicBezTo>
                      <a:cubicBezTo>
                        <a:pt x="4207" y="6197"/>
                        <a:pt x="4089" y="6339"/>
                        <a:pt x="3970" y="6528"/>
                      </a:cubicBezTo>
                      <a:cubicBezTo>
                        <a:pt x="3934" y="6565"/>
                        <a:pt x="3983" y="6645"/>
                        <a:pt x="4040" y="6645"/>
                      </a:cubicBezTo>
                      <a:cubicBezTo>
                        <a:pt x="4056" y="6645"/>
                        <a:pt x="4073" y="6638"/>
                        <a:pt x="4089" y="6623"/>
                      </a:cubicBezTo>
                      <a:cubicBezTo>
                        <a:pt x="4230" y="6457"/>
                        <a:pt x="4348" y="6292"/>
                        <a:pt x="4490" y="6150"/>
                      </a:cubicBezTo>
                      <a:cubicBezTo>
                        <a:pt x="4632" y="5985"/>
                        <a:pt x="4821" y="5843"/>
                        <a:pt x="4963" y="5725"/>
                      </a:cubicBezTo>
                      <a:cubicBezTo>
                        <a:pt x="5624" y="5252"/>
                        <a:pt x="6404" y="4992"/>
                        <a:pt x="7207" y="4921"/>
                      </a:cubicBezTo>
                      <a:cubicBezTo>
                        <a:pt x="7308" y="4916"/>
                        <a:pt x="7407" y="4913"/>
                        <a:pt x="7504" y="4913"/>
                      </a:cubicBezTo>
                      <a:cubicBezTo>
                        <a:pt x="7839" y="4913"/>
                        <a:pt x="8159" y="4948"/>
                        <a:pt x="8507" y="5040"/>
                      </a:cubicBezTo>
                      <a:cubicBezTo>
                        <a:pt x="9003" y="5134"/>
                        <a:pt x="9428" y="5323"/>
                        <a:pt x="9806" y="5512"/>
                      </a:cubicBezTo>
                      <a:cubicBezTo>
                        <a:pt x="9405" y="5229"/>
                        <a:pt x="8956" y="4969"/>
                        <a:pt x="8460" y="4850"/>
                      </a:cubicBezTo>
                      <a:cubicBezTo>
                        <a:pt x="8155" y="4770"/>
                        <a:pt x="7850" y="4723"/>
                        <a:pt x="7545" y="4723"/>
                      </a:cubicBezTo>
                      <a:close/>
                      <a:moveTo>
                        <a:pt x="17627" y="4543"/>
                      </a:moveTo>
                      <a:cubicBezTo>
                        <a:pt x="17863" y="4614"/>
                        <a:pt x="18100" y="4661"/>
                        <a:pt x="18336" y="4756"/>
                      </a:cubicBezTo>
                      <a:cubicBezTo>
                        <a:pt x="18572" y="4803"/>
                        <a:pt x="18808" y="4898"/>
                        <a:pt x="19045" y="4992"/>
                      </a:cubicBezTo>
                      <a:cubicBezTo>
                        <a:pt x="19517" y="5134"/>
                        <a:pt x="19966" y="5370"/>
                        <a:pt x="20344" y="5630"/>
                      </a:cubicBezTo>
                      <a:cubicBezTo>
                        <a:pt x="21053" y="6174"/>
                        <a:pt x="21596" y="6930"/>
                        <a:pt x="21762" y="7757"/>
                      </a:cubicBezTo>
                      <a:cubicBezTo>
                        <a:pt x="21833" y="7993"/>
                        <a:pt x="21856" y="8276"/>
                        <a:pt x="21856" y="8536"/>
                      </a:cubicBezTo>
                      <a:cubicBezTo>
                        <a:pt x="21856" y="8796"/>
                        <a:pt x="21833" y="9033"/>
                        <a:pt x="21809" y="9292"/>
                      </a:cubicBezTo>
                      <a:cubicBezTo>
                        <a:pt x="21809" y="9338"/>
                        <a:pt x="21858" y="9364"/>
                        <a:pt x="21893" y="9364"/>
                      </a:cubicBezTo>
                      <a:cubicBezTo>
                        <a:pt x="21912" y="9364"/>
                        <a:pt x="21927" y="9356"/>
                        <a:pt x="21927" y="9340"/>
                      </a:cubicBezTo>
                      <a:cubicBezTo>
                        <a:pt x="22045" y="8891"/>
                        <a:pt x="22045" y="8418"/>
                        <a:pt x="21951" y="7946"/>
                      </a:cubicBezTo>
                      <a:cubicBezTo>
                        <a:pt x="21856" y="7497"/>
                        <a:pt x="21715" y="7048"/>
                        <a:pt x="21478" y="6670"/>
                      </a:cubicBezTo>
                      <a:cubicBezTo>
                        <a:pt x="21242" y="6292"/>
                        <a:pt x="20935" y="5937"/>
                        <a:pt x="20580" y="5677"/>
                      </a:cubicBezTo>
                      <a:cubicBezTo>
                        <a:pt x="20202" y="5347"/>
                        <a:pt x="19753" y="5134"/>
                        <a:pt x="19281" y="4969"/>
                      </a:cubicBezTo>
                      <a:cubicBezTo>
                        <a:pt x="19021" y="4874"/>
                        <a:pt x="18761" y="4780"/>
                        <a:pt x="18454" y="4732"/>
                      </a:cubicBezTo>
                      <a:cubicBezTo>
                        <a:pt x="18218" y="4614"/>
                        <a:pt x="17934" y="4567"/>
                        <a:pt x="17627" y="4543"/>
                      </a:cubicBezTo>
                      <a:close/>
                      <a:moveTo>
                        <a:pt x="14863" y="9836"/>
                      </a:moveTo>
                      <a:cubicBezTo>
                        <a:pt x="14863" y="9837"/>
                        <a:pt x="14864" y="9838"/>
                        <a:pt x="14864" y="9839"/>
                      </a:cubicBezTo>
                      <a:lnTo>
                        <a:pt x="14864" y="9839"/>
                      </a:lnTo>
                      <a:cubicBezTo>
                        <a:pt x="14867" y="9837"/>
                        <a:pt x="14867" y="9836"/>
                        <a:pt x="14863" y="9836"/>
                      </a:cubicBezTo>
                      <a:close/>
                      <a:moveTo>
                        <a:pt x="17103" y="5219"/>
                      </a:moveTo>
                      <a:cubicBezTo>
                        <a:pt x="17097" y="5219"/>
                        <a:pt x="17091" y="5235"/>
                        <a:pt x="17107" y="5252"/>
                      </a:cubicBezTo>
                      <a:cubicBezTo>
                        <a:pt x="17911" y="5607"/>
                        <a:pt x="18690" y="5985"/>
                        <a:pt x="19352" y="6552"/>
                      </a:cubicBezTo>
                      <a:cubicBezTo>
                        <a:pt x="19966" y="7048"/>
                        <a:pt x="20415" y="7733"/>
                        <a:pt x="20580" y="8513"/>
                      </a:cubicBezTo>
                      <a:cubicBezTo>
                        <a:pt x="20699" y="8938"/>
                        <a:pt x="20699" y="9387"/>
                        <a:pt x="20580" y="9836"/>
                      </a:cubicBezTo>
                      <a:cubicBezTo>
                        <a:pt x="20567" y="9889"/>
                        <a:pt x="20599" y="9920"/>
                        <a:pt x="20641" y="9920"/>
                      </a:cubicBezTo>
                      <a:cubicBezTo>
                        <a:pt x="20675" y="9920"/>
                        <a:pt x="20715" y="9901"/>
                        <a:pt x="20746" y="9859"/>
                      </a:cubicBezTo>
                      <a:cubicBezTo>
                        <a:pt x="20911" y="9481"/>
                        <a:pt x="20888" y="9033"/>
                        <a:pt x="20793" y="8631"/>
                      </a:cubicBezTo>
                      <a:cubicBezTo>
                        <a:pt x="20746" y="8229"/>
                        <a:pt x="20580" y="7851"/>
                        <a:pt x="20391" y="7520"/>
                      </a:cubicBezTo>
                      <a:cubicBezTo>
                        <a:pt x="19966" y="6788"/>
                        <a:pt x="19281" y="6268"/>
                        <a:pt x="18548" y="5843"/>
                      </a:cubicBezTo>
                      <a:cubicBezTo>
                        <a:pt x="18076" y="5583"/>
                        <a:pt x="17603" y="5394"/>
                        <a:pt x="17107" y="5229"/>
                      </a:cubicBezTo>
                      <a:cubicBezTo>
                        <a:pt x="17107" y="5222"/>
                        <a:pt x="17105" y="5219"/>
                        <a:pt x="17103" y="5219"/>
                      </a:cubicBezTo>
                      <a:close/>
                      <a:moveTo>
                        <a:pt x="17358" y="4066"/>
                      </a:moveTo>
                      <a:cubicBezTo>
                        <a:pt x="16987" y="4066"/>
                        <a:pt x="16618" y="4094"/>
                        <a:pt x="16257" y="4142"/>
                      </a:cubicBezTo>
                      <a:cubicBezTo>
                        <a:pt x="15335" y="4260"/>
                        <a:pt x="14414" y="4520"/>
                        <a:pt x="13563" y="4874"/>
                      </a:cubicBezTo>
                      <a:cubicBezTo>
                        <a:pt x="13445" y="4898"/>
                        <a:pt x="13350" y="4921"/>
                        <a:pt x="13232" y="5016"/>
                      </a:cubicBezTo>
                      <a:cubicBezTo>
                        <a:pt x="13681" y="4898"/>
                        <a:pt x="14130" y="4780"/>
                        <a:pt x="14532" y="4661"/>
                      </a:cubicBezTo>
                      <a:cubicBezTo>
                        <a:pt x="14981" y="4543"/>
                        <a:pt x="15382" y="4425"/>
                        <a:pt x="15831" y="4378"/>
                      </a:cubicBezTo>
                      <a:cubicBezTo>
                        <a:pt x="16295" y="4293"/>
                        <a:pt x="16753" y="4245"/>
                        <a:pt x="17210" y="4245"/>
                      </a:cubicBezTo>
                      <a:cubicBezTo>
                        <a:pt x="17639" y="4245"/>
                        <a:pt x="18067" y="4287"/>
                        <a:pt x="18501" y="4378"/>
                      </a:cubicBezTo>
                      <a:cubicBezTo>
                        <a:pt x="19352" y="4543"/>
                        <a:pt x="20179" y="4921"/>
                        <a:pt x="20864" y="5488"/>
                      </a:cubicBezTo>
                      <a:cubicBezTo>
                        <a:pt x="21455" y="5961"/>
                        <a:pt x="21927" y="6623"/>
                        <a:pt x="22116" y="7331"/>
                      </a:cubicBezTo>
                      <a:cubicBezTo>
                        <a:pt x="22353" y="8064"/>
                        <a:pt x="22329" y="8867"/>
                        <a:pt x="21974" y="9576"/>
                      </a:cubicBezTo>
                      <a:cubicBezTo>
                        <a:pt x="21927" y="9647"/>
                        <a:pt x="21880" y="9741"/>
                        <a:pt x="21856" y="9836"/>
                      </a:cubicBezTo>
                      <a:cubicBezTo>
                        <a:pt x="21838" y="9873"/>
                        <a:pt x="21891" y="9952"/>
                        <a:pt x="21938" y="9952"/>
                      </a:cubicBezTo>
                      <a:cubicBezTo>
                        <a:pt x="21951" y="9952"/>
                        <a:pt x="21964" y="9946"/>
                        <a:pt x="21974" y="9930"/>
                      </a:cubicBezTo>
                      <a:cubicBezTo>
                        <a:pt x="22234" y="9623"/>
                        <a:pt x="22400" y="9222"/>
                        <a:pt x="22447" y="8820"/>
                      </a:cubicBezTo>
                      <a:cubicBezTo>
                        <a:pt x="22518" y="8442"/>
                        <a:pt x="22518" y="8040"/>
                        <a:pt x="22447" y="7615"/>
                      </a:cubicBezTo>
                      <a:cubicBezTo>
                        <a:pt x="22305" y="6859"/>
                        <a:pt x="21856" y="6150"/>
                        <a:pt x="21289" y="5583"/>
                      </a:cubicBezTo>
                      <a:cubicBezTo>
                        <a:pt x="20651" y="4969"/>
                        <a:pt x="19848" y="4520"/>
                        <a:pt x="18997" y="4283"/>
                      </a:cubicBezTo>
                      <a:cubicBezTo>
                        <a:pt x="18461" y="4128"/>
                        <a:pt x="17908" y="4066"/>
                        <a:pt x="17358" y="4066"/>
                      </a:cubicBezTo>
                      <a:close/>
                      <a:moveTo>
                        <a:pt x="16457" y="4700"/>
                      </a:moveTo>
                      <a:cubicBezTo>
                        <a:pt x="16083" y="4700"/>
                        <a:pt x="15709" y="4730"/>
                        <a:pt x="15335" y="4780"/>
                      </a:cubicBezTo>
                      <a:cubicBezTo>
                        <a:pt x="15312" y="4780"/>
                        <a:pt x="15312" y="4803"/>
                        <a:pt x="15335" y="4803"/>
                      </a:cubicBezTo>
                      <a:cubicBezTo>
                        <a:pt x="15540" y="4795"/>
                        <a:pt x="15742" y="4790"/>
                        <a:pt x="15943" y="4790"/>
                      </a:cubicBezTo>
                      <a:cubicBezTo>
                        <a:pt x="16346" y="4790"/>
                        <a:pt x="16745" y="4811"/>
                        <a:pt x="17154" y="4874"/>
                      </a:cubicBezTo>
                      <a:cubicBezTo>
                        <a:pt x="17745" y="4945"/>
                        <a:pt x="18383" y="5110"/>
                        <a:pt x="18903" y="5370"/>
                      </a:cubicBezTo>
                      <a:cubicBezTo>
                        <a:pt x="19446" y="5630"/>
                        <a:pt x="19966" y="5961"/>
                        <a:pt x="20321" y="6434"/>
                      </a:cubicBezTo>
                      <a:cubicBezTo>
                        <a:pt x="20675" y="6882"/>
                        <a:pt x="20864" y="7426"/>
                        <a:pt x="20982" y="7969"/>
                      </a:cubicBezTo>
                      <a:cubicBezTo>
                        <a:pt x="21053" y="8300"/>
                        <a:pt x="21100" y="8607"/>
                        <a:pt x="21100" y="8938"/>
                      </a:cubicBezTo>
                      <a:cubicBezTo>
                        <a:pt x="21100" y="9103"/>
                        <a:pt x="21053" y="9269"/>
                        <a:pt x="21029" y="9411"/>
                      </a:cubicBezTo>
                      <a:cubicBezTo>
                        <a:pt x="21006" y="9576"/>
                        <a:pt x="20911" y="9718"/>
                        <a:pt x="20864" y="9859"/>
                      </a:cubicBezTo>
                      <a:cubicBezTo>
                        <a:pt x="20827" y="9914"/>
                        <a:pt x="20890" y="9969"/>
                        <a:pt x="20953" y="9969"/>
                      </a:cubicBezTo>
                      <a:cubicBezTo>
                        <a:pt x="20971" y="9969"/>
                        <a:pt x="20990" y="9965"/>
                        <a:pt x="21006" y="9954"/>
                      </a:cubicBezTo>
                      <a:cubicBezTo>
                        <a:pt x="21218" y="9718"/>
                        <a:pt x="21266" y="9411"/>
                        <a:pt x="21337" y="9127"/>
                      </a:cubicBezTo>
                      <a:cubicBezTo>
                        <a:pt x="21360" y="8820"/>
                        <a:pt x="21337" y="8513"/>
                        <a:pt x="21266" y="8206"/>
                      </a:cubicBezTo>
                      <a:cubicBezTo>
                        <a:pt x="21171" y="7639"/>
                        <a:pt x="20982" y="7048"/>
                        <a:pt x="20651" y="6552"/>
                      </a:cubicBezTo>
                      <a:cubicBezTo>
                        <a:pt x="20297" y="6055"/>
                        <a:pt x="19801" y="5630"/>
                        <a:pt x="19257" y="5347"/>
                      </a:cubicBezTo>
                      <a:cubicBezTo>
                        <a:pt x="18690" y="5040"/>
                        <a:pt x="18076" y="4874"/>
                        <a:pt x="17462" y="4780"/>
                      </a:cubicBezTo>
                      <a:cubicBezTo>
                        <a:pt x="17127" y="4724"/>
                        <a:pt x="16792" y="4700"/>
                        <a:pt x="16457" y="4700"/>
                      </a:cubicBezTo>
                      <a:close/>
                      <a:moveTo>
                        <a:pt x="13360" y="6340"/>
                      </a:moveTo>
                      <a:cubicBezTo>
                        <a:pt x="13151" y="6340"/>
                        <a:pt x="12942" y="6357"/>
                        <a:pt x="12736" y="6386"/>
                      </a:cubicBezTo>
                      <a:cubicBezTo>
                        <a:pt x="13161" y="6410"/>
                        <a:pt x="13610" y="6457"/>
                        <a:pt x="14036" y="6575"/>
                      </a:cubicBezTo>
                      <a:cubicBezTo>
                        <a:pt x="14437" y="6693"/>
                        <a:pt x="14839" y="6906"/>
                        <a:pt x="15193" y="7142"/>
                      </a:cubicBezTo>
                      <a:cubicBezTo>
                        <a:pt x="15808" y="7615"/>
                        <a:pt x="16375" y="8276"/>
                        <a:pt x="16635" y="9009"/>
                      </a:cubicBezTo>
                      <a:lnTo>
                        <a:pt x="16800" y="9623"/>
                      </a:lnTo>
                      <a:lnTo>
                        <a:pt x="16895" y="10238"/>
                      </a:lnTo>
                      <a:cubicBezTo>
                        <a:pt x="16905" y="10279"/>
                        <a:pt x="16933" y="10298"/>
                        <a:pt x="16962" y="10298"/>
                      </a:cubicBezTo>
                      <a:cubicBezTo>
                        <a:pt x="16999" y="10298"/>
                        <a:pt x="17036" y="10267"/>
                        <a:pt x="17036" y="10214"/>
                      </a:cubicBezTo>
                      <a:cubicBezTo>
                        <a:pt x="17084" y="10049"/>
                        <a:pt x="17013" y="9836"/>
                        <a:pt x="16989" y="9623"/>
                      </a:cubicBezTo>
                      <a:cubicBezTo>
                        <a:pt x="16965" y="9411"/>
                        <a:pt x="16895" y="9245"/>
                        <a:pt x="16847" y="9056"/>
                      </a:cubicBezTo>
                      <a:cubicBezTo>
                        <a:pt x="16729" y="8678"/>
                        <a:pt x="16540" y="8324"/>
                        <a:pt x="16280" y="7993"/>
                      </a:cubicBezTo>
                      <a:cubicBezTo>
                        <a:pt x="15997" y="7686"/>
                        <a:pt x="15713" y="7355"/>
                        <a:pt x="15382" y="7095"/>
                      </a:cubicBezTo>
                      <a:cubicBezTo>
                        <a:pt x="15028" y="6788"/>
                        <a:pt x="14650" y="6575"/>
                        <a:pt x="14225" y="6457"/>
                      </a:cubicBezTo>
                      <a:cubicBezTo>
                        <a:pt x="13948" y="6374"/>
                        <a:pt x="13655" y="6340"/>
                        <a:pt x="13360" y="6340"/>
                      </a:cubicBezTo>
                      <a:close/>
                      <a:moveTo>
                        <a:pt x="15831" y="6528"/>
                      </a:moveTo>
                      <a:lnTo>
                        <a:pt x="15831" y="6528"/>
                      </a:lnTo>
                      <a:cubicBezTo>
                        <a:pt x="16138" y="6670"/>
                        <a:pt x="16422" y="6882"/>
                        <a:pt x="16682" y="7095"/>
                      </a:cubicBezTo>
                      <a:cubicBezTo>
                        <a:pt x="16965" y="7284"/>
                        <a:pt x="17202" y="7520"/>
                        <a:pt x="17367" y="7780"/>
                      </a:cubicBezTo>
                      <a:cubicBezTo>
                        <a:pt x="17722" y="8300"/>
                        <a:pt x="17958" y="8867"/>
                        <a:pt x="18052" y="9458"/>
                      </a:cubicBezTo>
                      <a:cubicBezTo>
                        <a:pt x="18076" y="9623"/>
                        <a:pt x="18076" y="9765"/>
                        <a:pt x="18076" y="9954"/>
                      </a:cubicBezTo>
                      <a:cubicBezTo>
                        <a:pt x="18076" y="10119"/>
                        <a:pt x="18052" y="10308"/>
                        <a:pt x="18076" y="10450"/>
                      </a:cubicBezTo>
                      <a:cubicBezTo>
                        <a:pt x="18076" y="10480"/>
                        <a:pt x="18123" y="10510"/>
                        <a:pt x="18164" y="10510"/>
                      </a:cubicBezTo>
                      <a:cubicBezTo>
                        <a:pt x="18188" y="10510"/>
                        <a:pt x="18209" y="10500"/>
                        <a:pt x="18218" y="10474"/>
                      </a:cubicBezTo>
                      <a:cubicBezTo>
                        <a:pt x="18289" y="10332"/>
                        <a:pt x="18289" y="10143"/>
                        <a:pt x="18289" y="10001"/>
                      </a:cubicBezTo>
                      <a:cubicBezTo>
                        <a:pt x="18289" y="9859"/>
                        <a:pt x="18289" y="9670"/>
                        <a:pt x="18265" y="9529"/>
                      </a:cubicBezTo>
                      <a:cubicBezTo>
                        <a:pt x="18218" y="9198"/>
                        <a:pt x="18147" y="8914"/>
                        <a:pt x="18029" y="8607"/>
                      </a:cubicBezTo>
                      <a:cubicBezTo>
                        <a:pt x="17792" y="7993"/>
                        <a:pt x="17391" y="7473"/>
                        <a:pt x="16871" y="7048"/>
                      </a:cubicBezTo>
                      <a:cubicBezTo>
                        <a:pt x="16729" y="6930"/>
                        <a:pt x="16540" y="6812"/>
                        <a:pt x="16375" y="6717"/>
                      </a:cubicBezTo>
                      <a:cubicBezTo>
                        <a:pt x="16209" y="6646"/>
                        <a:pt x="16044" y="6552"/>
                        <a:pt x="15831" y="6528"/>
                      </a:cubicBezTo>
                      <a:close/>
                      <a:moveTo>
                        <a:pt x="13610" y="5985"/>
                      </a:moveTo>
                      <a:cubicBezTo>
                        <a:pt x="13492" y="6032"/>
                        <a:pt x="13492" y="6055"/>
                        <a:pt x="13563" y="6079"/>
                      </a:cubicBezTo>
                      <a:cubicBezTo>
                        <a:pt x="14485" y="6174"/>
                        <a:pt x="15335" y="6552"/>
                        <a:pt x="16044" y="7119"/>
                      </a:cubicBezTo>
                      <a:cubicBezTo>
                        <a:pt x="16682" y="7639"/>
                        <a:pt x="17154" y="8395"/>
                        <a:pt x="17438" y="9151"/>
                      </a:cubicBezTo>
                      <a:cubicBezTo>
                        <a:pt x="17485" y="9363"/>
                        <a:pt x="17556" y="9600"/>
                        <a:pt x="17603" y="9789"/>
                      </a:cubicBezTo>
                      <a:cubicBezTo>
                        <a:pt x="17627" y="10049"/>
                        <a:pt x="17674" y="10285"/>
                        <a:pt x="17722" y="10474"/>
                      </a:cubicBezTo>
                      <a:cubicBezTo>
                        <a:pt x="17733" y="10518"/>
                        <a:pt x="17759" y="10536"/>
                        <a:pt x="17786" y="10536"/>
                      </a:cubicBezTo>
                      <a:cubicBezTo>
                        <a:pt x="17818" y="10536"/>
                        <a:pt x="17851" y="10512"/>
                        <a:pt x="17863" y="10474"/>
                      </a:cubicBezTo>
                      <a:cubicBezTo>
                        <a:pt x="17911" y="10285"/>
                        <a:pt x="17840" y="10049"/>
                        <a:pt x="17816" y="9836"/>
                      </a:cubicBezTo>
                      <a:cubicBezTo>
                        <a:pt x="17792" y="9623"/>
                        <a:pt x="17722" y="9411"/>
                        <a:pt x="17674" y="9198"/>
                      </a:cubicBezTo>
                      <a:cubicBezTo>
                        <a:pt x="17556" y="8796"/>
                        <a:pt x="17367" y="8418"/>
                        <a:pt x="17131" y="8064"/>
                      </a:cubicBezTo>
                      <a:cubicBezTo>
                        <a:pt x="16658" y="7284"/>
                        <a:pt x="15949" y="6670"/>
                        <a:pt x="15123" y="6315"/>
                      </a:cubicBezTo>
                      <a:cubicBezTo>
                        <a:pt x="14650" y="6103"/>
                        <a:pt x="14154" y="5985"/>
                        <a:pt x="13610" y="5985"/>
                      </a:cubicBezTo>
                      <a:close/>
                      <a:moveTo>
                        <a:pt x="14414" y="5961"/>
                      </a:moveTo>
                      <a:cubicBezTo>
                        <a:pt x="14910" y="6055"/>
                        <a:pt x="15453" y="6174"/>
                        <a:pt x="15926" y="6339"/>
                      </a:cubicBezTo>
                      <a:cubicBezTo>
                        <a:pt x="16398" y="6528"/>
                        <a:pt x="16824" y="6741"/>
                        <a:pt x="17225" y="7024"/>
                      </a:cubicBezTo>
                      <a:cubicBezTo>
                        <a:pt x="17863" y="7520"/>
                        <a:pt x="18407" y="8229"/>
                        <a:pt x="18548" y="9033"/>
                      </a:cubicBezTo>
                      <a:cubicBezTo>
                        <a:pt x="18619" y="9292"/>
                        <a:pt x="18619" y="9576"/>
                        <a:pt x="18572" y="9836"/>
                      </a:cubicBezTo>
                      <a:cubicBezTo>
                        <a:pt x="18548" y="10096"/>
                        <a:pt x="18525" y="10403"/>
                        <a:pt x="18454" y="10663"/>
                      </a:cubicBezTo>
                      <a:cubicBezTo>
                        <a:pt x="18454" y="10716"/>
                        <a:pt x="18499" y="10747"/>
                        <a:pt x="18546" y="10747"/>
                      </a:cubicBezTo>
                      <a:cubicBezTo>
                        <a:pt x="18583" y="10747"/>
                        <a:pt x="18622" y="10728"/>
                        <a:pt x="18643" y="10686"/>
                      </a:cubicBezTo>
                      <a:cubicBezTo>
                        <a:pt x="18690" y="10450"/>
                        <a:pt x="18761" y="10190"/>
                        <a:pt x="18761" y="9954"/>
                      </a:cubicBezTo>
                      <a:cubicBezTo>
                        <a:pt x="18785" y="9694"/>
                        <a:pt x="18785" y="9458"/>
                        <a:pt x="18761" y="9174"/>
                      </a:cubicBezTo>
                      <a:cubicBezTo>
                        <a:pt x="18690" y="8773"/>
                        <a:pt x="18548" y="8347"/>
                        <a:pt x="18312" y="7969"/>
                      </a:cubicBezTo>
                      <a:cubicBezTo>
                        <a:pt x="17816" y="7166"/>
                        <a:pt x="17013" y="6623"/>
                        <a:pt x="16115" y="6292"/>
                      </a:cubicBezTo>
                      <a:cubicBezTo>
                        <a:pt x="15855" y="6197"/>
                        <a:pt x="15571" y="6103"/>
                        <a:pt x="15264" y="6055"/>
                      </a:cubicBezTo>
                      <a:cubicBezTo>
                        <a:pt x="15004" y="5985"/>
                        <a:pt x="14721" y="5961"/>
                        <a:pt x="14414" y="5961"/>
                      </a:cubicBezTo>
                      <a:close/>
                      <a:moveTo>
                        <a:pt x="6146" y="7372"/>
                      </a:moveTo>
                      <a:cubicBezTo>
                        <a:pt x="6138" y="7372"/>
                        <a:pt x="6129" y="7374"/>
                        <a:pt x="6120" y="7379"/>
                      </a:cubicBezTo>
                      <a:cubicBezTo>
                        <a:pt x="5813" y="7568"/>
                        <a:pt x="5577" y="7804"/>
                        <a:pt x="5341" y="8064"/>
                      </a:cubicBezTo>
                      <a:cubicBezTo>
                        <a:pt x="4490" y="9033"/>
                        <a:pt x="4089" y="10308"/>
                        <a:pt x="3994" y="11584"/>
                      </a:cubicBezTo>
                      <a:lnTo>
                        <a:pt x="4018" y="11584"/>
                      </a:lnTo>
                      <a:cubicBezTo>
                        <a:pt x="4089" y="11183"/>
                        <a:pt x="4136" y="10828"/>
                        <a:pt x="4230" y="10474"/>
                      </a:cubicBezTo>
                      <a:cubicBezTo>
                        <a:pt x="4372" y="9883"/>
                        <a:pt x="4632" y="9292"/>
                        <a:pt x="4963" y="8773"/>
                      </a:cubicBezTo>
                      <a:cubicBezTo>
                        <a:pt x="5294" y="8276"/>
                        <a:pt x="5672" y="7828"/>
                        <a:pt x="6144" y="7450"/>
                      </a:cubicBezTo>
                      <a:cubicBezTo>
                        <a:pt x="6202" y="7411"/>
                        <a:pt x="6181" y="7372"/>
                        <a:pt x="6146" y="7372"/>
                      </a:cubicBezTo>
                      <a:close/>
                      <a:moveTo>
                        <a:pt x="14864" y="9839"/>
                      </a:moveTo>
                      <a:cubicBezTo>
                        <a:pt x="14851" y="9848"/>
                        <a:pt x="14792" y="9874"/>
                        <a:pt x="14792" y="9930"/>
                      </a:cubicBezTo>
                      <a:cubicBezTo>
                        <a:pt x="14981" y="10474"/>
                        <a:pt x="15075" y="11064"/>
                        <a:pt x="15028" y="11632"/>
                      </a:cubicBezTo>
                      <a:cubicBezTo>
                        <a:pt x="15028" y="12246"/>
                        <a:pt x="14910" y="12884"/>
                        <a:pt x="14721" y="13427"/>
                      </a:cubicBezTo>
                      <a:cubicBezTo>
                        <a:pt x="14579" y="13782"/>
                        <a:pt x="14437" y="14136"/>
                        <a:pt x="14272" y="14467"/>
                      </a:cubicBezTo>
                      <a:cubicBezTo>
                        <a:pt x="14272" y="14467"/>
                        <a:pt x="14272" y="14477"/>
                        <a:pt x="14279" y="14477"/>
                      </a:cubicBezTo>
                      <a:cubicBezTo>
                        <a:pt x="14282" y="14477"/>
                        <a:pt x="14288" y="14475"/>
                        <a:pt x="14296" y="14467"/>
                      </a:cubicBezTo>
                      <a:cubicBezTo>
                        <a:pt x="14957" y="13380"/>
                        <a:pt x="15312" y="12080"/>
                        <a:pt x="15123" y="10805"/>
                      </a:cubicBezTo>
                      <a:cubicBezTo>
                        <a:pt x="15099" y="10475"/>
                        <a:pt x="15005" y="10169"/>
                        <a:pt x="14864" y="9839"/>
                      </a:cubicBezTo>
                      <a:close/>
                      <a:moveTo>
                        <a:pt x="8409" y="6454"/>
                      </a:moveTo>
                      <a:cubicBezTo>
                        <a:pt x="8403" y="6454"/>
                        <a:pt x="8396" y="6455"/>
                        <a:pt x="8389" y="6457"/>
                      </a:cubicBezTo>
                      <a:cubicBezTo>
                        <a:pt x="7680" y="6552"/>
                        <a:pt x="7066" y="6930"/>
                        <a:pt x="6569" y="7379"/>
                      </a:cubicBezTo>
                      <a:cubicBezTo>
                        <a:pt x="5483" y="8347"/>
                        <a:pt x="4986" y="9741"/>
                        <a:pt x="4703" y="11064"/>
                      </a:cubicBezTo>
                      <a:cubicBezTo>
                        <a:pt x="4561" y="11773"/>
                        <a:pt x="4443" y="12529"/>
                        <a:pt x="4396" y="13238"/>
                      </a:cubicBezTo>
                      <a:lnTo>
                        <a:pt x="4396" y="14325"/>
                      </a:lnTo>
                      <a:cubicBezTo>
                        <a:pt x="4443" y="14679"/>
                        <a:pt x="4467" y="15034"/>
                        <a:pt x="4514" y="15388"/>
                      </a:cubicBezTo>
                      <a:lnTo>
                        <a:pt x="4561" y="15388"/>
                      </a:lnTo>
                      <a:cubicBezTo>
                        <a:pt x="4514" y="15010"/>
                        <a:pt x="4514" y="14585"/>
                        <a:pt x="4514" y="14207"/>
                      </a:cubicBezTo>
                      <a:cubicBezTo>
                        <a:pt x="4514" y="13782"/>
                        <a:pt x="4561" y="13404"/>
                        <a:pt x="4585" y="13002"/>
                      </a:cubicBezTo>
                      <a:cubicBezTo>
                        <a:pt x="4632" y="12293"/>
                        <a:pt x="4750" y="11584"/>
                        <a:pt x="4915" y="10899"/>
                      </a:cubicBezTo>
                      <a:cubicBezTo>
                        <a:pt x="5081" y="10214"/>
                        <a:pt x="5294" y="9529"/>
                        <a:pt x="5624" y="8891"/>
                      </a:cubicBezTo>
                      <a:cubicBezTo>
                        <a:pt x="5908" y="8324"/>
                        <a:pt x="6286" y="7804"/>
                        <a:pt x="6806" y="7355"/>
                      </a:cubicBezTo>
                      <a:cubicBezTo>
                        <a:pt x="7278" y="6977"/>
                        <a:pt x="7798" y="6693"/>
                        <a:pt x="8389" y="6552"/>
                      </a:cubicBezTo>
                      <a:cubicBezTo>
                        <a:pt x="8398" y="6553"/>
                        <a:pt x="8406" y="6554"/>
                        <a:pt x="8414" y="6554"/>
                      </a:cubicBezTo>
                      <a:cubicBezTo>
                        <a:pt x="8495" y="6554"/>
                        <a:pt x="8480" y="6454"/>
                        <a:pt x="8409" y="6454"/>
                      </a:cubicBezTo>
                      <a:close/>
                      <a:moveTo>
                        <a:pt x="13446" y="7914"/>
                      </a:moveTo>
                      <a:cubicBezTo>
                        <a:pt x="13390" y="7914"/>
                        <a:pt x="13358" y="7977"/>
                        <a:pt x="13421" y="8040"/>
                      </a:cubicBezTo>
                      <a:cubicBezTo>
                        <a:pt x="13823" y="8465"/>
                        <a:pt x="14130" y="8985"/>
                        <a:pt x="14296" y="9529"/>
                      </a:cubicBezTo>
                      <a:cubicBezTo>
                        <a:pt x="14485" y="10167"/>
                        <a:pt x="14508" y="10805"/>
                        <a:pt x="14437" y="11466"/>
                      </a:cubicBezTo>
                      <a:cubicBezTo>
                        <a:pt x="14366" y="12175"/>
                        <a:pt x="14154" y="12837"/>
                        <a:pt x="13918" y="13498"/>
                      </a:cubicBezTo>
                      <a:cubicBezTo>
                        <a:pt x="13681" y="14183"/>
                        <a:pt x="13374" y="14798"/>
                        <a:pt x="13020" y="15436"/>
                      </a:cubicBezTo>
                      <a:cubicBezTo>
                        <a:pt x="12831" y="15790"/>
                        <a:pt x="12618" y="16144"/>
                        <a:pt x="12405" y="16475"/>
                      </a:cubicBezTo>
                      <a:cubicBezTo>
                        <a:pt x="12193" y="16806"/>
                        <a:pt x="11956" y="17160"/>
                        <a:pt x="11697" y="17444"/>
                      </a:cubicBezTo>
                      <a:cubicBezTo>
                        <a:pt x="11697" y="17444"/>
                        <a:pt x="11697" y="17491"/>
                        <a:pt x="11720" y="17491"/>
                      </a:cubicBezTo>
                      <a:cubicBezTo>
                        <a:pt x="11956" y="17208"/>
                        <a:pt x="12193" y="16924"/>
                        <a:pt x="12429" y="16664"/>
                      </a:cubicBezTo>
                      <a:cubicBezTo>
                        <a:pt x="12665" y="16357"/>
                        <a:pt x="12854" y="16073"/>
                        <a:pt x="13067" y="15743"/>
                      </a:cubicBezTo>
                      <a:cubicBezTo>
                        <a:pt x="13445" y="15128"/>
                        <a:pt x="13776" y="14467"/>
                        <a:pt x="14036" y="13782"/>
                      </a:cubicBezTo>
                      <a:cubicBezTo>
                        <a:pt x="14532" y="12529"/>
                        <a:pt x="14886" y="11064"/>
                        <a:pt x="14555" y="9718"/>
                      </a:cubicBezTo>
                      <a:cubicBezTo>
                        <a:pt x="14390" y="9056"/>
                        <a:pt x="14059" y="8418"/>
                        <a:pt x="13539" y="7969"/>
                      </a:cubicBezTo>
                      <a:cubicBezTo>
                        <a:pt x="13508" y="7930"/>
                        <a:pt x="13474" y="7914"/>
                        <a:pt x="13446" y="7914"/>
                      </a:cubicBezTo>
                      <a:close/>
                      <a:moveTo>
                        <a:pt x="9877" y="8308"/>
                      </a:moveTo>
                      <a:cubicBezTo>
                        <a:pt x="9863" y="8308"/>
                        <a:pt x="9847" y="8312"/>
                        <a:pt x="9830" y="8324"/>
                      </a:cubicBezTo>
                      <a:cubicBezTo>
                        <a:pt x="9546" y="8560"/>
                        <a:pt x="9287" y="8867"/>
                        <a:pt x="9027" y="9151"/>
                      </a:cubicBezTo>
                      <a:cubicBezTo>
                        <a:pt x="8814" y="9458"/>
                        <a:pt x="8554" y="9741"/>
                        <a:pt x="8365" y="10049"/>
                      </a:cubicBezTo>
                      <a:cubicBezTo>
                        <a:pt x="7585" y="11159"/>
                        <a:pt x="7042" y="12411"/>
                        <a:pt x="6735" y="13711"/>
                      </a:cubicBezTo>
                      <a:cubicBezTo>
                        <a:pt x="6404" y="15010"/>
                        <a:pt x="6333" y="16357"/>
                        <a:pt x="6499" y="17657"/>
                      </a:cubicBezTo>
                      <a:cubicBezTo>
                        <a:pt x="6499" y="17684"/>
                        <a:pt x="6513" y="17694"/>
                        <a:pt x="6531" y="17694"/>
                      </a:cubicBezTo>
                      <a:cubicBezTo>
                        <a:pt x="6558" y="17694"/>
                        <a:pt x="6593" y="17671"/>
                        <a:pt x="6593" y="17657"/>
                      </a:cubicBezTo>
                      <a:cubicBezTo>
                        <a:pt x="6499" y="16924"/>
                        <a:pt x="6499" y="16192"/>
                        <a:pt x="6593" y="15436"/>
                      </a:cubicBezTo>
                      <a:cubicBezTo>
                        <a:pt x="6711" y="14136"/>
                        <a:pt x="7066" y="12837"/>
                        <a:pt x="7656" y="11632"/>
                      </a:cubicBezTo>
                      <a:cubicBezTo>
                        <a:pt x="7940" y="11041"/>
                        <a:pt x="8271" y="10450"/>
                        <a:pt x="8649" y="9930"/>
                      </a:cubicBezTo>
                      <a:cubicBezTo>
                        <a:pt x="8838" y="9647"/>
                        <a:pt x="9027" y="9387"/>
                        <a:pt x="9287" y="9151"/>
                      </a:cubicBezTo>
                      <a:cubicBezTo>
                        <a:pt x="9476" y="8891"/>
                        <a:pt x="9712" y="8654"/>
                        <a:pt x="9948" y="8371"/>
                      </a:cubicBezTo>
                      <a:cubicBezTo>
                        <a:pt x="9948" y="8353"/>
                        <a:pt x="9921" y="8308"/>
                        <a:pt x="9877" y="8308"/>
                      </a:cubicBezTo>
                      <a:close/>
                      <a:moveTo>
                        <a:pt x="11203" y="8677"/>
                      </a:moveTo>
                      <a:cubicBezTo>
                        <a:pt x="11169" y="8677"/>
                        <a:pt x="11129" y="8703"/>
                        <a:pt x="11129" y="8749"/>
                      </a:cubicBezTo>
                      <a:cubicBezTo>
                        <a:pt x="11177" y="9056"/>
                        <a:pt x="11248" y="9387"/>
                        <a:pt x="11295" y="9718"/>
                      </a:cubicBezTo>
                      <a:cubicBezTo>
                        <a:pt x="11319" y="10049"/>
                        <a:pt x="11342" y="10356"/>
                        <a:pt x="11342" y="10686"/>
                      </a:cubicBezTo>
                      <a:cubicBezTo>
                        <a:pt x="11366" y="11348"/>
                        <a:pt x="11319" y="12010"/>
                        <a:pt x="11224" y="12671"/>
                      </a:cubicBezTo>
                      <a:cubicBezTo>
                        <a:pt x="11011" y="13971"/>
                        <a:pt x="10610" y="15247"/>
                        <a:pt x="9995" y="16428"/>
                      </a:cubicBezTo>
                      <a:cubicBezTo>
                        <a:pt x="9617" y="17066"/>
                        <a:pt x="9216" y="17680"/>
                        <a:pt x="8743" y="18271"/>
                      </a:cubicBezTo>
                      <a:cubicBezTo>
                        <a:pt x="8724" y="18309"/>
                        <a:pt x="8752" y="18348"/>
                        <a:pt x="8788" y="18348"/>
                      </a:cubicBezTo>
                      <a:cubicBezTo>
                        <a:pt x="8797" y="18348"/>
                        <a:pt x="8805" y="18346"/>
                        <a:pt x="8814" y="18342"/>
                      </a:cubicBezTo>
                      <a:cubicBezTo>
                        <a:pt x="9688" y="17302"/>
                        <a:pt x="10373" y="16144"/>
                        <a:pt x="10846" y="14892"/>
                      </a:cubicBezTo>
                      <a:cubicBezTo>
                        <a:pt x="11319" y="13616"/>
                        <a:pt x="11531" y="12293"/>
                        <a:pt x="11531" y="10946"/>
                      </a:cubicBezTo>
                      <a:cubicBezTo>
                        <a:pt x="11531" y="10568"/>
                        <a:pt x="11484" y="10214"/>
                        <a:pt x="11460" y="9836"/>
                      </a:cubicBezTo>
                      <a:cubicBezTo>
                        <a:pt x="11437" y="9458"/>
                        <a:pt x="11366" y="9103"/>
                        <a:pt x="11248" y="8702"/>
                      </a:cubicBezTo>
                      <a:cubicBezTo>
                        <a:pt x="11239" y="8685"/>
                        <a:pt x="11222" y="8677"/>
                        <a:pt x="11203" y="8677"/>
                      </a:cubicBezTo>
                      <a:close/>
                      <a:moveTo>
                        <a:pt x="9334" y="6906"/>
                      </a:moveTo>
                      <a:cubicBezTo>
                        <a:pt x="9216" y="6906"/>
                        <a:pt x="9121" y="6906"/>
                        <a:pt x="9003" y="6930"/>
                      </a:cubicBezTo>
                      <a:cubicBezTo>
                        <a:pt x="8601" y="7001"/>
                        <a:pt x="8176" y="7048"/>
                        <a:pt x="7798" y="7237"/>
                      </a:cubicBezTo>
                      <a:cubicBezTo>
                        <a:pt x="7396" y="7402"/>
                        <a:pt x="7066" y="7686"/>
                        <a:pt x="6806" y="7993"/>
                      </a:cubicBezTo>
                      <a:cubicBezTo>
                        <a:pt x="6215" y="8678"/>
                        <a:pt x="5742" y="9505"/>
                        <a:pt x="5435" y="10356"/>
                      </a:cubicBezTo>
                      <a:cubicBezTo>
                        <a:pt x="5104" y="11230"/>
                        <a:pt x="4963" y="12175"/>
                        <a:pt x="4939" y="13073"/>
                      </a:cubicBezTo>
                      <a:cubicBezTo>
                        <a:pt x="4892" y="13994"/>
                        <a:pt x="4963" y="14916"/>
                        <a:pt x="5152" y="15837"/>
                      </a:cubicBezTo>
                      <a:cubicBezTo>
                        <a:pt x="5294" y="16735"/>
                        <a:pt x="5506" y="17633"/>
                        <a:pt x="5790" y="18507"/>
                      </a:cubicBezTo>
                      <a:cubicBezTo>
                        <a:pt x="5790" y="18523"/>
                        <a:pt x="5792" y="18528"/>
                        <a:pt x="5796" y="18528"/>
                      </a:cubicBezTo>
                      <a:cubicBezTo>
                        <a:pt x="5803" y="18528"/>
                        <a:pt x="5813" y="18507"/>
                        <a:pt x="5813" y="18507"/>
                      </a:cubicBezTo>
                      <a:cubicBezTo>
                        <a:pt x="5790" y="18389"/>
                        <a:pt x="5790" y="18318"/>
                        <a:pt x="5766" y="18200"/>
                      </a:cubicBezTo>
                      <a:cubicBezTo>
                        <a:pt x="5577" y="17302"/>
                        <a:pt x="5412" y="16428"/>
                        <a:pt x="5294" y="15530"/>
                      </a:cubicBezTo>
                      <a:cubicBezTo>
                        <a:pt x="5175" y="14656"/>
                        <a:pt x="5104" y="13734"/>
                        <a:pt x="5175" y="12837"/>
                      </a:cubicBezTo>
                      <a:cubicBezTo>
                        <a:pt x="5223" y="11962"/>
                        <a:pt x="5412" y="11041"/>
                        <a:pt x="5742" y="10214"/>
                      </a:cubicBezTo>
                      <a:cubicBezTo>
                        <a:pt x="5908" y="9812"/>
                        <a:pt x="6120" y="9387"/>
                        <a:pt x="6357" y="9009"/>
                      </a:cubicBezTo>
                      <a:cubicBezTo>
                        <a:pt x="6593" y="8654"/>
                        <a:pt x="6829" y="8276"/>
                        <a:pt x="7160" y="7969"/>
                      </a:cubicBezTo>
                      <a:cubicBezTo>
                        <a:pt x="7444" y="7686"/>
                        <a:pt x="7798" y="7473"/>
                        <a:pt x="8176" y="7355"/>
                      </a:cubicBezTo>
                      <a:cubicBezTo>
                        <a:pt x="8578" y="7237"/>
                        <a:pt x="8979" y="7166"/>
                        <a:pt x="9405" y="7119"/>
                      </a:cubicBezTo>
                      <a:cubicBezTo>
                        <a:pt x="9452" y="7048"/>
                        <a:pt x="9428" y="6906"/>
                        <a:pt x="9334" y="6906"/>
                      </a:cubicBezTo>
                      <a:close/>
                      <a:moveTo>
                        <a:pt x="9551" y="9421"/>
                      </a:moveTo>
                      <a:cubicBezTo>
                        <a:pt x="9526" y="9421"/>
                        <a:pt x="9496" y="9440"/>
                        <a:pt x="9476" y="9481"/>
                      </a:cubicBezTo>
                      <a:cubicBezTo>
                        <a:pt x="9003" y="10639"/>
                        <a:pt x="8625" y="11844"/>
                        <a:pt x="8247" y="13073"/>
                      </a:cubicBezTo>
                      <a:cubicBezTo>
                        <a:pt x="8058" y="13711"/>
                        <a:pt x="7893" y="14301"/>
                        <a:pt x="7704" y="14916"/>
                      </a:cubicBezTo>
                      <a:cubicBezTo>
                        <a:pt x="7538" y="15506"/>
                        <a:pt x="7396" y="16097"/>
                        <a:pt x="7231" y="16711"/>
                      </a:cubicBezTo>
                      <a:cubicBezTo>
                        <a:pt x="7089" y="17397"/>
                        <a:pt x="6971" y="18082"/>
                        <a:pt x="6947" y="18791"/>
                      </a:cubicBezTo>
                      <a:cubicBezTo>
                        <a:pt x="6947" y="18802"/>
                        <a:pt x="6953" y="18808"/>
                        <a:pt x="6959" y="18808"/>
                      </a:cubicBezTo>
                      <a:cubicBezTo>
                        <a:pt x="6965" y="18808"/>
                        <a:pt x="6971" y="18802"/>
                        <a:pt x="6971" y="18791"/>
                      </a:cubicBezTo>
                      <a:cubicBezTo>
                        <a:pt x="7113" y="17538"/>
                        <a:pt x="7444" y="16357"/>
                        <a:pt x="7798" y="15152"/>
                      </a:cubicBezTo>
                      <a:cubicBezTo>
                        <a:pt x="8152" y="13923"/>
                        <a:pt x="8507" y="12718"/>
                        <a:pt x="8885" y="11513"/>
                      </a:cubicBezTo>
                      <a:cubicBezTo>
                        <a:pt x="9121" y="10828"/>
                        <a:pt x="9357" y="10190"/>
                        <a:pt x="9594" y="9505"/>
                      </a:cubicBezTo>
                      <a:cubicBezTo>
                        <a:pt x="9607" y="9452"/>
                        <a:pt x="9583" y="9421"/>
                        <a:pt x="9551" y="9421"/>
                      </a:cubicBezTo>
                      <a:close/>
                      <a:moveTo>
                        <a:pt x="12405" y="7806"/>
                      </a:moveTo>
                      <a:cubicBezTo>
                        <a:pt x="12349" y="7806"/>
                        <a:pt x="12303" y="7890"/>
                        <a:pt x="12358" y="7946"/>
                      </a:cubicBezTo>
                      <a:cubicBezTo>
                        <a:pt x="12665" y="8206"/>
                        <a:pt x="12972" y="8465"/>
                        <a:pt x="13232" y="8773"/>
                      </a:cubicBezTo>
                      <a:cubicBezTo>
                        <a:pt x="13492" y="9103"/>
                        <a:pt x="13681" y="9458"/>
                        <a:pt x="13752" y="9836"/>
                      </a:cubicBezTo>
                      <a:cubicBezTo>
                        <a:pt x="13847" y="10238"/>
                        <a:pt x="13847" y="10686"/>
                        <a:pt x="13847" y="11112"/>
                      </a:cubicBezTo>
                      <a:cubicBezTo>
                        <a:pt x="13823" y="11537"/>
                        <a:pt x="13799" y="12010"/>
                        <a:pt x="13681" y="12458"/>
                      </a:cubicBezTo>
                      <a:cubicBezTo>
                        <a:pt x="13492" y="13356"/>
                        <a:pt x="13138" y="14183"/>
                        <a:pt x="12665" y="14963"/>
                      </a:cubicBezTo>
                      <a:cubicBezTo>
                        <a:pt x="12216" y="15766"/>
                        <a:pt x="11673" y="16475"/>
                        <a:pt x="11082" y="17160"/>
                      </a:cubicBezTo>
                      <a:cubicBezTo>
                        <a:pt x="10492" y="17846"/>
                        <a:pt x="9830" y="18483"/>
                        <a:pt x="9192" y="19145"/>
                      </a:cubicBezTo>
                      <a:lnTo>
                        <a:pt x="8956" y="19381"/>
                      </a:lnTo>
                      <a:cubicBezTo>
                        <a:pt x="8956" y="19381"/>
                        <a:pt x="8956" y="19405"/>
                        <a:pt x="8979" y="19405"/>
                      </a:cubicBezTo>
                      <a:cubicBezTo>
                        <a:pt x="9712" y="18814"/>
                        <a:pt x="10397" y="18153"/>
                        <a:pt x="11011" y="17491"/>
                      </a:cubicBezTo>
                      <a:cubicBezTo>
                        <a:pt x="11626" y="16806"/>
                        <a:pt x="12216" y="16073"/>
                        <a:pt x="12713" y="15294"/>
                      </a:cubicBezTo>
                      <a:cubicBezTo>
                        <a:pt x="13161" y="14490"/>
                        <a:pt x="13563" y="13640"/>
                        <a:pt x="13799" y="12766"/>
                      </a:cubicBezTo>
                      <a:cubicBezTo>
                        <a:pt x="14012" y="11868"/>
                        <a:pt x="14083" y="10946"/>
                        <a:pt x="13965" y="10072"/>
                      </a:cubicBezTo>
                      <a:cubicBezTo>
                        <a:pt x="13918" y="9647"/>
                        <a:pt x="13799" y="9245"/>
                        <a:pt x="13563" y="8891"/>
                      </a:cubicBezTo>
                      <a:cubicBezTo>
                        <a:pt x="13327" y="8560"/>
                        <a:pt x="13020" y="8276"/>
                        <a:pt x="12689" y="7993"/>
                      </a:cubicBezTo>
                      <a:cubicBezTo>
                        <a:pt x="12618" y="7946"/>
                        <a:pt x="12524" y="7875"/>
                        <a:pt x="12453" y="7828"/>
                      </a:cubicBezTo>
                      <a:cubicBezTo>
                        <a:pt x="12437" y="7812"/>
                        <a:pt x="12421" y="7806"/>
                        <a:pt x="12405" y="7806"/>
                      </a:cubicBezTo>
                      <a:close/>
                      <a:moveTo>
                        <a:pt x="10392" y="8654"/>
                      </a:moveTo>
                      <a:cubicBezTo>
                        <a:pt x="10345" y="8654"/>
                        <a:pt x="10287" y="8686"/>
                        <a:pt x="10303" y="8749"/>
                      </a:cubicBezTo>
                      <a:cubicBezTo>
                        <a:pt x="10539" y="9411"/>
                        <a:pt x="10633" y="10119"/>
                        <a:pt x="10610" y="10828"/>
                      </a:cubicBezTo>
                      <a:cubicBezTo>
                        <a:pt x="10586" y="11584"/>
                        <a:pt x="10421" y="12293"/>
                        <a:pt x="10279" y="13002"/>
                      </a:cubicBezTo>
                      <a:cubicBezTo>
                        <a:pt x="10114" y="13782"/>
                        <a:pt x="9877" y="14585"/>
                        <a:pt x="9570" y="15365"/>
                      </a:cubicBezTo>
                      <a:cubicBezTo>
                        <a:pt x="9428" y="15743"/>
                        <a:pt x="9216" y="16097"/>
                        <a:pt x="9003" y="16452"/>
                      </a:cubicBezTo>
                      <a:cubicBezTo>
                        <a:pt x="8814" y="16782"/>
                        <a:pt x="8601" y="17089"/>
                        <a:pt x="8365" y="17420"/>
                      </a:cubicBezTo>
                      <a:cubicBezTo>
                        <a:pt x="7916" y="18082"/>
                        <a:pt x="7444" y="18696"/>
                        <a:pt x="7184" y="19429"/>
                      </a:cubicBezTo>
                      <a:lnTo>
                        <a:pt x="7089" y="19688"/>
                      </a:lnTo>
                      <a:cubicBezTo>
                        <a:pt x="7089" y="19712"/>
                        <a:pt x="7095" y="19724"/>
                        <a:pt x="7101" y="19724"/>
                      </a:cubicBezTo>
                      <a:cubicBezTo>
                        <a:pt x="7107" y="19724"/>
                        <a:pt x="7113" y="19712"/>
                        <a:pt x="7113" y="19688"/>
                      </a:cubicBezTo>
                      <a:cubicBezTo>
                        <a:pt x="7278" y="19310"/>
                        <a:pt x="7467" y="18980"/>
                        <a:pt x="7680" y="18672"/>
                      </a:cubicBezTo>
                      <a:cubicBezTo>
                        <a:pt x="7893" y="18342"/>
                        <a:pt x="8129" y="18011"/>
                        <a:pt x="8365" y="17680"/>
                      </a:cubicBezTo>
                      <a:cubicBezTo>
                        <a:pt x="8601" y="17373"/>
                        <a:pt x="8838" y="17042"/>
                        <a:pt x="9050" y="16711"/>
                      </a:cubicBezTo>
                      <a:cubicBezTo>
                        <a:pt x="9287" y="16357"/>
                        <a:pt x="9452" y="16003"/>
                        <a:pt x="9617" y="15625"/>
                      </a:cubicBezTo>
                      <a:cubicBezTo>
                        <a:pt x="9995" y="14845"/>
                        <a:pt x="10208" y="14065"/>
                        <a:pt x="10397" y="13262"/>
                      </a:cubicBezTo>
                      <a:cubicBezTo>
                        <a:pt x="10562" y="12529"/>
                        <a:pt x="10728" y="11773"/>
                        <a:pt x="10775" y="11041"/>
                      </a:cubicBezTo>
                      <a:cubicBezTo>
                        <a:pt x="10846" y="10332"/>
                        <a:pt x="10799" y="9600"/>
                        <a:pt x="10562" y="8938"/>
                      </a:cubicBezTo>
                      <a:cubicBezTo>
                        <a:pt x="10539" y="8867"/>
                        <a:pt x="10515" y="8773"/>
                        <a:pt x="10444" y="8678"/>
                      </a:cubicBezTo>
                      <a:cubicBezTo>
                        <a:pt x="10436" y="8662"/>
                        <a:pt x="10415" y="8654"/>
                        <a:pt x="10392" y="8654"/>
                      </a:cubicBezTo>
                      <a:close/>
                      <a:moveTo>
                        <a:pt x="9503" y="7707"/>
                      </a:moveTo>
                      <a:cubicBezTo>
                        <a:pt x="9494" y="7707"/>
                        <a:pt x="9485" y="7708"/>
                        <a:pt x="9476" y="7709"/>
                      </a:cubicBezTo>
                      <a:cubicBezTo>
                        <a:pt x="9357" y="7733"/>
                        <a:pt x="9263" y="7757"/>
                        <a:pt x="9145" y="7804"/>
                      </a:cubicBezTo>
                      <a:cubicBezTo>
                        <a:pt x="8271" y="8111"/>
                        <a:pt x="7538" y="8702"/>
                        <a:pt x="6995" y="9458"/>
                      </a:cubicBezTo>
                      <a:cubicBezTo>
                        <a:pt x="6380" y="10285"/>
                        <a:pt x="6002" y="11230"/>
                        <a:pt x="5766" y="12199"/>
                      </a:cubicBezTo>
                      <a:cubicBezTo>
                        <a:pt x="5530" y="13167"/>
                        <a:pt x="5483" y="14207"/>
                        <a:pt x="5601" y="15176"/>
                      </a:cubicBezTo>
                      <a:cubicBezTo>
                        <a:pt x="5719" y="16121"/>
                        <a:pt x="5979" y="17042"/>
                        <a:pt x="6168" y="17964"/>
                      </a:cubicBezTo>
                      <a:cubicBezTo>
                        <a:pt x="6404" y="18838"/>
                        <a:pt x="6617" y="19759"/>
                        <a:pt x="6806" y="20681"/>
                      </a:cubicBezTo>
                      <a:cubicBezTo>
                        <a:pt x="6806" y="20563"/>
                        <a:pt x="6806" y="20445"/>
                        <a:pt x="6758" y="20350"/>
                      </a:cubicBezTo>
                      <a:cubicBezTo>
                        <a:pt x="6711" y="19429"/>
                        <a:pt x="6475" y="18507"/>
                        <a:pt x="6262" y="17633"/>
                      </a:cubicBezTo>
                      <a:cubicBezTo>
                        <a:pt x="6050" y="16711"/>
                        <a:pt x="5861" y="15837"/>
                        <a:pt x="5766" y="14916"/>
                      </a:cubicBezTo>
                      <a:cubicBezTo>
                        <a:pt x="5672" y="13900"/>
                        <a:pt x="5766" y="12907"/>
                        <a:pt x="6026" y="11962"/>
                      </a:cubicBezTo>
                      <a:cubicBezTo>
                        <a:pt x="6286" y="11017"/>
                        <a:pt x="6711" y="10072"/>
                        <a:pt x="7349" y="9340"/>
                      </a:cubicBezTo>
                      <a:cubicBezTo>
                        <a:pt x="7916" y="8654"/>
                        <a:pt x="8672" y="8158"/>
                        <a:pt x="9546" y="7875"/>
                      </a:cubicBezTo>
                      <a:cubicBezTo>
                        <a:pt x="9657" y="7853"/>
                        <a:pt x="9623" y="7707"/>
                        <a:pt x="9503" y="7707"/>
                      </a:cubicBezTo>
                      <a:close/>
                      <a:moveTo>
                        <a:pt x="6806" y="20681"/>
                      </a:moveTo>
                      <a:cubicBezTo>
                        <a:pt x="6782" y="20693"/>
                        <a:pt x="6782" y="20699"/>
                        <a:pt x="6788" y="20699"/>
                      </a:cubicBezTo>
                      <a:cubicBezTo>
                        <a:pt x="6794" y="20699"/>
                        <a:pt x="6806" y="20693"/>
                        <a:pt x="6806" y="20681"/>
                      </a:cubicBezTo>
                      <a:close/>
                      <a:moveTo>
                        <a:pt x="11791" y="8255"/>
                      </a:moveTo>
                      <a:cubicBezTo>
                        <a:pt x="11721" y="8255"/>
                        <a:pt x="11651" y="8349"/>
                        <a:pt x="11720" y="8418"/>
                      </a:cubicBezTo>
                      <a:cubicBezTo>
                        <a:pt x="12311" y="9127"/>
                        <a:pt x="12665" y="9978"/>
                        <a:pt x="12760" y="10875"/>
                      </a:cubicBezTo>
                      <a:cubicBezTo>
                        <a:pt x="12878" y="11868"/>
                        <a:pt x="12689" y="12907"/>
                        <a:pt x="12382" y="13876"/>
                      </a:cubicBezTo>
                      <a:cubicBezTo>
                        <a:pt x="12027" y="14845"/>
                        <a:pt x="11531" y="15766"/>
                        <a:pt x="10870" y="16593"/>
                      </a:cubicBezTo>
                      <a:cubicBezTo>
                        <a:pt x="10279" y="17373"/>
                        <a:pt x="9570" y="18011"/>
                        <a:pt x="8861" y="18696"/>
                      </a:cubicBezTo>
                      <a:cubicBezTo>
                        <a:pt x="8152" y="19381"/>
                        <a:pt x="7444" y="20019"/>
                        <a:pt x="6853" y="20799"/>
                      </a:cubicBezTo>
                      <a:cubicBezTo>
                        <a:pt x="6806" y="20917"/>
                        <a:pt x="6711" y="20988"/>
                        <a:pt x="6640" y="21082"/>
                      </a:cubicBezTo>
                      <a:cubicBezTo>
                        <a:pt x="7325" y="20374"/>
                        <a:pt x="8034" y="19688"/>
                        <a:pt x="8790" y="19027"/>
                      </a:cubicBezTo>
                      <a:cubicBezTo>
                        <a:pt x="9499" y="18342"/>
                        <a:pt x="10255" y="17680"/>
                        <a:pt x="10893" y="16924"/>
                      </a:cubicBezTo>
                      <a:cubicBezTo>
                        <a:pt x="11578" y="16121"/>
                        <a:pt x="12098" y="15199"/>
                        <a:pt x="12500" y="14231"/>
                      </a:cubicBezTo>
                      <a:cubicBezTo>
                        <a:pt x="12878" y="13262"/>
                        <a:pt x="13091" y="12199"/>
                        <a:pt x="13020" y="11159"/>
                      </a:cubicBezTo>
                      <a:cubicBezTo>
                        <a:pt x="12996" y="10238"/>
                        <a:pt x="12689" y="9292"/>
                        <a:pt x="12098" y="8560"/>
                      </a:cubicBezTo>
                      <a:cubicBezTo>
                        <a:pt x="12027" y="8465"/>
                        <a:pt x="11956" y="8395"/>
                        <a:pt x="11862" y="8300"/>
                      </a:cubicBezTo>
                      <a:cubicBezTo>
                        <a:pt x="11843" y="8268"/>
                        <a:pt x="11817" y="8255"/>
                        <a:pt x="11791" y="8255"/>
                      </a:cubicBezTo>
                      <a:close/>
                      <a:moveTo>
                        <a:pt x="6640" y="21082"/>
                      </a:moveTo>
                      <a:cubicBezTo>
                        <a:pt x="6628" y="21094"/>
                        <a:pt x="6628" y="21100"/>
                        <a:pt x="6631" y="21100"/>
                      </a:cubicBezTo>
                      <a:cubicBezTo>
                        <a:pt x="6634" y="21100"/>
                        <a:pt x="6640" y="21094"/>
                        <a:pt x="6640" y="2108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 name="Google Shape;1485;p32"/>
              <p:cNvGrpSpPr/>
              <p:nvPr/>
            </p:nvGrpSpPr>
            <p:grpSpPr>
              <a:xfrm>
                <a:off x="471257" y="491182"/>
                <a:ext cx="624211" cy="4161135"/>
                <a:chOff x="433160" y="616197"/>
                <a:chExt cx="624211" cy="4161135"/>
              </a:xfrm>
            </p:grpSpPr>
            <p:grpSp>
              <p:nvGrpSpPr>
                <p:cNvPr id="1486" name="Google Shape;1486;p32"/>
                <p:cNvGrpSpPr/>
                <p:nvPr/>
              </p:nvGrpSpPr>
              <p:grpSpPr>
                <a:xfrm>
                  <a:off x="447567" y="4183428"/>
                  <a:ext cx="594961" cy="593904"/>
                  <a:chOff x="3701900" y="1916225"/>
                  <a:chExt cx="647400" cy="646250"/>
                </a:xfrm>
              </p:grpSpPr>
              <p:sp>
                <p:nvSpPr>
                  <p:cNvPr id="1487" name="Google Shape;1487;p32"/>
                  <p:cNvSpPr/>
                  <p:nvPr/>
                </p:nvSpPr>
                <p:spPr>
                  <a:xfrm>
                    <a:off x="3714300" y="1916225"/>
                    <a:ext cx="622025" cy="646250"/>
                  </a:xfrm>
                  <a:custGeom>
                    <a:avLst/>
                    <a:gdLst/>
                    <a:ahLst/>
                    <a:cxnLst/>
                    <a:rect l="l" t="t" r="r" b="b"/>
                    <a:pathLst>
                      <a:path w="24881" h="25850" extrusionOk="0">
                        <a:moveTo>
                          <a:pt x="11260" y="0"/>
                        </a:moveTo>
                        <a:cubicBezTo>
                          <a:pt x="11248" y="0"/>
                          <a:pt x="11236" y="0"/>
                          <a:pt x="11223" y="1"/>
                        </a:cubicBezTo>
                        <a:cubicBezTo>
                          <a:pt x="9829" y="95"/>
                          <a:pt x="9924" y="1820"/>
                          <a:pt x="9995" y="2813"/>
                        </a:cubicBezTo>
                        <a:cubicBezTo>
                          <a:pt x="10184" y="6144"/>
                          <a:pt x="11176" y="9334"/>
                          <a:pt x="12168" y="12500"/>
                        </a:cubicBezTo>
                        <a:cubicBezTo>
                          <a:pt x="9924" y="10042"/>
                          <a:pt x="7656" y="7585"/>
                          <a:pt x="4868" y="5766"/>
                        </a:cubicBezTo>
                        <a:cubicBezTo>
                          <a:pt x="4355" y="5409"/>
                          <a:pt x="3526" y="4868"/>
                          <a:pt x="2803" y="4868"/>
                        </a:cubicBezTo>
                        <a:cubicBezTo>
                          <a:pt x="2427" y="4868"/>
                          <a:pt x="2079" y="5015"/>
                          <a:pt x="1820" y="5412"/>
                        </a:cubicBezTo>
                        <a:cubicBezTo>
                          <a:pt x="1442" y="6002"/>
                          <a:pt x="1867" y="6617"/>
                          <a:pt x="2410" y="7113"/>
                        </a:cubicBezTo>
                        <a:cubicBezTo>
                          <a:pt x="2131" y="7016"/>
                          <a:pt x="1837" y="6952"/>
                          <a:pt x="1563" y="6952"/>
                        </a:cubicBezTo>
                        <a:cubicBezTo>
                          <a:pt x="1165" y="6952"/>
                          <a:pt x="811" y="7089"/>
                          <a:pt x="615" y="7467"/>
                        </a:cubicBezTo>
                        <a:cubicBezTo>
                          <a:pt x="0" y="8719"/>
                          <a:pt x="1560" y="9499"/>
                          <a:pt x="2458" y="9948"/>
                        </a:cubicBezTo>
                        <a:cubicBezTo>
                          <a:pt x="5435" y="11436"/>
                          <a:pt x="8719" y="12193"/>
                          <a:pt x="11932" y="12901"/>
                        </a:cubicBezTo>
                        <a:cubicBezTo>
                          <a:pt x="8672" y="13610"/>
                          <a:pt x="5435" y="14390"/>
                          <a:pt x="2458" y="15855"/>
                        </a:cubicBezTo>
                        <a:cubicBezTo>
                          <a:pt x="1583" y="16304"/>
                          <a:pt x="0" y="17107"/>
                          <a:pt x="615" y="18336"/>
                        </a:cubicBezTo>
                        <a:cubicBezTo>
                          <a:pt x="808" y="18722"/>
                          <a:pt x="1137" y="18858"/>
                          <a:pt x="1524" y="18858"/>
                        </a:cubicBezTo>
                        <a:cubicBezTo>
                          <a:pt x="1800" y="18858"/>
                          <a:pt x="2105" y="18789"/>
                          <a:pt x="2410" y="18690"/>
                        </a:cubicBezTo>
                        <a:lnTo>
                          <a:pt x="2410" y="18690"/>
                        </a:lnTo>
                        <a:cubicBezTo>
                          <a:pt x="1867" y="19186"/>
                          <a:pt x="1442" y="19824"/>
                          <a:pt x="1820" y="20439"/>
                        </a:cubicBezTo>
                        <a:cubicBezTo>
                          <a:pt x="2089" y="20839"/>
                          <a:pt x="2444" y="20988"/>
                          <a:pt x="2824" y="20988"/>
                        </a:cubicBezTo>
                        <a:cubicBezTo>
                          <a:pt x="3544" y="20988"/>
                          <a:pt x="4358" y="20455"/>
                          <a:pt x="4868" y="20084"/>
                        </a:cubicBezTo>
                        <a:cubicBezTo>
                          <a:pt x="7656" y="18218"/>
                          <a:pt x="9924" y="15760"/>
                          <a:pt x="12168" y="13350"/>
                        </a:cubicBezTo>
                        <a:lnTo>
                          <a:pt x="12168" y="13350"/>
                        </a:lnTo>
                        <a:cubicBezTo>
                          <a:pt x="11176" y="16516"/>
                          <a:pt x="10184" y="19730"/>
                          <a:pt x="9995" y="23038"/>
                        </a:cubicBezTo>
                        <a:cubicBezTo>
                          <a:pt x="9924" y="24006"/>
                          <a:pt x="9829" y="25778"/>
                          <a:pt x="11223" y="25849"/>
                        </a:cubicBezTo>
                        <a:cubicBezTo>
                          <a:pt x="11235" y="25850"/>
                          <a:pt x="11247" y="25850"/>
                          <a:pt x="11259" y="25850"/>
                        </a:cubicBezTo>
                        <a:cubicBezTo>
                          <a:pt x="11943" y="25850"/>
                          <a:pt x="12266" y="25175"/>
                          <a:pt x="12428" y="24455"/>
                        </a:cubicBezTo>
                        <a:cubicBezTo>
                          <a:pt x="12591" y="25175"/>
                          <a:pt x="12936" y="25850"/>
                          <a:pt x="13622" y="25850"/>
                        </a:cubicBezTo>
                        <a:cubicBezTo>
                          <a:pt x="13633" y="25850"/>
                          <a:pt x="13645" y="25850"/>
                          <a:pt x="13657" y="25849"/>
                        </a:cubicBezTo>
                        <a:cubicBezTo>
                          <a:pt x="15027" y="25755"/>
                          <a:pt x="14957" y="24006"/>
                          <a:pt x="14886" y="23038"/>
                        </a:cubicBezTo>
                        <a:cubicBezTo>
                          <a:pt x="14673" y="19706"/>
                          <a:pt x="13704" y="16516"/>
                          <a:pt x="12712" y="13350"/>
                        </a:cubicBezTo>
                        <a:lnTo>
                          <a:pt x="12712" y="13350"/>
                        </a:lnTo>
                        <a:cubicBezTo>
                          <a:pt x="14957" y="15808"/>
                          <a:pt x="17225" y="18265"/>
                          <a:pt x="19989" y="20084"/>
                        </a:cubicBezTo>
                        <a:cubicBezTo>
                          <a:pt x="20517" y="20441"/>
                          <a:pt x="21352" y="20982"/>
                          <a:pt x="22069" y="20982"/>
                        </a:cubicBezTo>
                        <a:cubicBezTo>
                          <a:pt x="22444" y="20982"/>
                          <a:pt x="22786" y="20835"/>
                          <a:pt x="23037" y="20439"/>
                        </a:cubicBezTo>
                        <a:cubicBezTo>
                          <a:pt x="23415" y="19848"/>
                          <a:pt x="23013" y="19234"/>
                          <a:pt x="22446" y="18714"/>
                        </a:cubicBezTo>
                        <a:lnTo>
                          <a:pt x="22446" y="18714"/>
                        </a:lnTo>
                        <a:cubicBezTo>
                          <a:pt x="22742" y="18812"/>
                          <a:pt x="23049" y="18882"/>
                          <a:pt x="23330" y="18882"/>
                        </a:cubicBezTo>
                        <a:cubicBezTo>
                          <a:pt x="23723" y="18882"/>
                          <a:pt x="24063" y="18745"/>
                          <a:pt x="24242" y="18359"/>
                        </a:cubicBezTo>
                        <a:cubicBezTo>
                          <a:pt x="24880" y="17131"/>
                          <a:pt x="23297" y="16327"/>
                          <a:pt x="22423" y="15902"/>
                        </a:cubicBezTo>
                        <a:cubicBezTo>
                          <a:pt x="19446" y="14414"/>
                          <a:pt x="16162" y="13657"/>
                          <a:pt x="12948" y="12949"/>
                        </a:cubicBezTo>
                        <a:cubicBezTo>
                          <a:pt x="16185" y="12216"/>
                          <a:pt x="19446" y="11460"/>
                          <a:pt x="22423" y="9995"/>
                        </a:cubicBezTo>
                        <a:cubicBezTo>
                          <a:pt x="23273" y="9546"/>
                          <a:pt x="24880" y="8743"/>
                          <a:pt x="24242" y="7491"/>
                        </a:cubicBezTo>
                        <a:cubicBezTo>
                          <a:pt x="24060" y="7113"/>
                          <a:pt x="23720" y="6975"/>
                          <a:pt x="23321" y="6975"/>
                        </a:cubicBezTo>
                        <a:cubicBezTo>
                          <a:pt x="23047" y="6975"/>
                          <a:pt x="22745" y="7040"/>
                          <a:pt x="22446" y="7136"/>
                        </a:cubicBezTo>
                        <a:cubicBezTo>
                          <a:pt x="23013" y="6640"/>
                          <a:pt x="23415" y="6026"/>
                          <a:pt x="23037" y="5412"/>
                        </a:cubicBezTo>
                        <a:cubicBezTo>
                          <a:pt x="22776" y="5011"/>
                          <a:pt x="22427" y="4862"/>
                          <a:pt x="22049" y="4862"/>
                        </a:cubicBezTo>
                        <a:cubicBezTo>
                          <a:pt x="21333" y="4862"/>
                          <a:pt x="20515" y="5395"/>
                          <a:pt x="19989" y="5766"/>
                        </a:cubicBezTo>
                        <a:cubicBezTo>
                          <a:pt x="17225" y="7609"/>
                          <a:pt x="14957" y="10066"/>
                          <a:pt x="12712" y="12500"/>
                        </a:cubicBezTo>
                        <a:cubicBezTo>
                          <a:pt x="13704" y="9334"/>
                          <a:pt x="14673" y="6120"/>
                          <a:pt x="14886" y="2813"/>
                        </a:cubicBezTo>
                        <a:cubicBezTo>
                          <a:pt x="14957" y="1820"/>
                          <a:pt x="15027" y="48"/>
                          <a:pt x="13657" y="1"/>
                        </a:cubicBezTo>
                        <a:cubicBezTo>
                          <a:pt x="13645" y="0"/>
                          <a:pt x="13633" y="0"/>
                          <a:pt x="13620" y="0"/>
                        </a:cubicBezTo>
                        <a:cubicBezTo>
                          <a:pt x="12937" y="0"/>
                          <a:pt x="12614" y="652"/>
                          <a:pt x="12428" y="1395"/>
                        </a:cubicBezTo>
                        <a:cubicBezTo>
                          <a:pt x="12289" y="652"/>
                          <a:pt x="11944" y="0"/>
                          <a:pt x="11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2"/>
                  <p:cNvSpPr/>
                  <p:nvPr/>
                </p:nvSpPr>
                <p:spPr>
                  <a:xfrm>
                    <a:off x="3701900" y="1940900"/>
                    <a:ext cx="647400" cy="597875"/>
                  </a:xfrm>
                  <a:custGeom>
                    <a:avLst/>
                    <a:gdLst/>
                    <a:ahLst/>
                    <a:cxnLst/>
                    <a:rect l="l" t="t" r="r" b="b"/>
                    <a:pathLst>
                      <a:path w="25896" h="23915" extrusionOk="0">
                        <a:moveTo>
                          <a:pt x="17837" y="0"/>
                        </a:moveTo>
                        <a:cubicBezTo>
                          <a:pt x="16905" y="0"/>
                          <a:pt x="16282" y="1234"/>
                          <a:pt x="15925" y="1967"/>
                        </a:cubicBezTo>
                        <a:cubicBezTo>
                          <a:pt x="14437" y="4944"/>
                          <a:pt x="13680" y="8229"/>
                          <a:pt x="12972" y="11442"/>
                        </a:cubicBezTo>
                        <a:cubicBezTo>
                          <a:pt x="12263" y="8205"/>
                          <a:pt x="11483" y="4944"/>
                          <a:pt x="10018" y="1967"/>
                        </a:cubicBezTo>
                        <a:cubicBezTo>
                          <a:pt x="9641" y="1252"/>
                          <a:pt x="9012" y="2"/>
                          <a:pt x="8091" y="2"/>
                        </a:cubicBezTo>
                        <a:cubicBezTo>
                          <a:pt x="7917" y="2"/>
                          <a:pt x="7733" y="47"/>
                          <a:pt x="7537" y="148"/>
                        </a:cubicBezTo>
                        <a:cubicBezTo>
                          <a:pt x="6876" y="455"/>
                          <a:pt x="6947" y="1211"/>
                          <a:pt x="7183" y="1944"/>
                        </a:cubicBezTo>
                        <a:cubicBezTo>
                          <a:pt x="6804" y="1531"/>
                          <a:pt x="6375" y="1205"/>
                          <a:pt x="5933" y="1205"/>
                        </a:cubicBezTo>
                        <a:cubicBezTo>
                          <a:pt x="5768" y="1205"/>
                          <a:pt x="5601" y="1250"/>
                          <a:pt x="5434" y="1353"/>
                        </a:cubicBezTo>
                        <a:cubicBezTo>
                          <a:pt x="4277" y="2109"/>
                          <a:pt x="5222" y="3598"/>
                          <a:pt x="5789" y="4401"/>
                        </a:cubicBezTo>
                        <a:cubicBezTo>
                          <a:pt x="7655" y="7165"/>
                          <a:pt x="10089" y="9434"/>
                          <a:pt x="12523" y="11678"/>
                        </a:cubicBezTo>
                        <a:cubicBezTo>
                          <a:pt x="9357" y="10686"/>
                          <a:pt x="6143" y="9717"/>
                          <a:pt x="2835" y="9504"/>
                        </a:cubicBezTo>
                        <a:cubicBezTo>
                          <a:pt x="2621" y="9489"/>
                          <a:pt x="2366" y="9473"/>
                          <a:pt x="2100" y="9473"/>
                        </a:cubicBezTo>
                        <a:cubicBezTo>
                          <a:pt x="1164" y="9473"/>
                          <a:pt x="79" y="9667"/>
                          <a:pt x="24" y="10733"/>
                        </a:cubicBezTo>
                        <a:cubicBezTo>
                          <a:pt x="0" y="11442"/>
                          <a:pt x="685" y="11773"/>
                          <a:pt x="1418" y="11962"/>
                        </a:cubicBezTo>
                        <a:cubicBezTo>
                          <a:pt x="685" y="12103"/>
                          <a:pt x="0" y="12458"/>
                          <a:pt x="24" y="13167"/>
                        </a:cubicBezTo>
                        <a:cubicBezTo>
                          <a:pt x="96" y="14236"/>
                          <a:pt x="1143" y="14430"/>
                          <a:pt x="2063" y="14430"/>
                        </a:cubicBezTo>
                        <a:cubicBezTo>
                          <a:pt x="2342" y="14430"/>
                          <a:pt x="2610" y="14412"/>
                          <a:pt x="2835" y="14395"/>
                        </a:cubicBezTo>
                        <a:cubicBezTo>
                          <a:pt x="6167" y="14183"/>
                          <a:pt x="9357" y="13214"/>
                          <a:pt x="12523" y="12222"/>
                        </a:cubicBezTo>
                        <a:lnTo>
                          <a:pt x="12523" y="12222"/>
                        </a:lnTo>
                        <a:cubicBezTo>
                          <a:pt x="10065" y="14466"/>
                          <a:pt x="7608" y="16734"/>
                          <a:pt x="5789" y="19499"/>
                        </a:cubicBezTo>
                        <a:cubicBezTo>
                          <a:pt x="5245" y="20302"/>
                          <a:pt x="4277" y="21814"/>
                          <a:pt x="5434" y="22547"/>
                        </a:cubicBezTo>
                        <a:cubicBezTo>
                          <a:pt x="5596" y="22657"/>
                          <a:pt x="5760" y="22705"/>
                          <a:pt x="5922" y="22705"/>
                        </a:cubicBezTo>
                        <a:cubicBezTo>
                          <a:pt x="6353" y="22705"/>
                          <a:pt x="6775" y="22368"/>
                          <a:pt x="7136" y="21956"/>
                        </a:cubicBezTo>
                        <a:lnTo>
                          <a:pt x="7136" y="21956"/>
                        </a:lnTo>
                        <a:cubicBezTo>
                          <a:pt x="6899" y="22665"/>
                          <a:pt x="6852" y="23445"/>
                          <a:pt x="7490" y="23775"/>
                        </a:cubicBezTo>
                        <a:cubicBezTo>
                          <a:pt x="7687" y="23872"/>
                          <a:pt x="7873" y="23915"/>
                          <a:pt x="8049" y="23915"/>
                        </a:cubicBezTo>
                        <a:cubicBezTo>
                          <a:pt x="8986" y="23915"/>
                          <a:pt x="9613" y="22689"/>
                          <a:pt x="9971" y="21932"/>
                        </a:cubicBezTo>
                        <a:cubicBezTo>
                          <a:pt x="11459" y="18955"/>
                          <a:pt x="12216" y="15671"/>
                          <a:pt x="12924" y="12458"/>
                        </a:cubicBezTo>
                        <a:cubicBezTo>
                          <a:pt x="13633" y="15695"/>
                          <a:pt x="14413" y="18955"/>
                          <a:pt x="15878" y="21932"/>
                        </a:cubicBezTo>
                        <a:cubicBezTo>
                          <a:pt x="16257" y="22652"/>
                          <a:pt x="16891" y="23912"/>
                          <a:pt x="17820" y="23912"/>
                        </a:cubicBezTo>
                        <a:cubicBezTo>
                          <a:pt x="17990" y="23912"/>
                          <a:pt x="18169" y="23870"/>
                          <a:pt x="18359" y="23775"/>
                        </a:cubicBezTo>
                        <a:cubicBezTo>
                          <a:pt x="19020" y="23445"/>
                          <a:pt x="18949" y="22712"/>
                          <a:pt x="18713" y="21956"/>
                        </a:cubicBezTo>
                        <a:lnTo>
                          <a:pt x="18713" y="21956"/>
                        </a:lnTo>
                        <a:cubicBezTo>
                          <a:pt x="19091" y="22368"/>
                          <a:pt x="19518" y="22705"/>
                          <a:pt x="19959" y="22705"/>
                        </a:cubicBezTo>
                        <a:cubicBezTo>
                          <a:pt x="20125" y="22705"/>
                          <a:pt x="20293" y="22657"/>
                          <a:pt x="20462" y="22547"/>
                        </a:cubicBezTo>
                        <a:cubicBezTo>
                          <a:pt x="21619" y="21791"/>
                          <a:pt x="20674" y="20302"/>
                          <a:pt x="20107" y="19499"/>
                        </a:cubicBezTo>
                        <a:cubicBezTo>
                          <a:pt x="18241" y="16734"/>
                          <a:pt x="15807" y="14466"/>
                          <a:pt x="13373" y="12222"/>
                        </a:cubicBezTo>
                        <a:lnTo>
                          <a:pt x="13373" y="12222"/>
                        </a:lnTo>
                        <a:cubicBezTo>
                          <a:pt x="16539" y="13214"/>
                          <a:pt x="19753" y="14183"/>
                          <a:pt x="23061" y="14395"/>
                        </a:cubicBezTo>
                        <a:cubicBezTo>
                          <a:pt x="23286" y="14412"/>
                          <a:pt x="23555" y="14430"/>
                          <a:pt x="23836" y="14430"/>
                        </a:cubicBezTo>
                        <a:cubicBezTo>
                          <a:pt x="24762" y="14430"/>
                          <a:pt x="25818" y="14236"/>
                          <a:pt x="25872" y="13167"/>
                        </a:cubicBezTo>
                        <a:cubicBezTo>
                          <a:pt x="25896" y="12458"/>
                          <a:pt x="25211" y="12103"/>
                          <a:pt x="24478" y="11962"/>
                        </a:cubicBezTo>
                        <a:cubicBezTo>
                          <a:pt x="25211" y="11796"/>
                          <a:pt x="25896" y="11442"/>
                          <a:pt x="25872" y="10733"/>
                        </a:cubicBezTo>
                        <a:cubicBezTo>
                          <a:pt x="25799" y="9667"/>
                          <a:pt x="24723" y="9473"/>
                          <a:pt x="23794" y="9473"/>
                        </a:cubicBezTo>
                        <a:cubicBezTo>
                          <a:pt x="23529" y="9473"/>
                          <a:pt x="23275" y="9489"/>
                          <a:pt x="23061" y="9504"/>
                        </a:cubicBezTo>
                        <a:cubicBezTo>
                          <a:pt x="19729" y="9717"/>
                          <a:pt x="16539" y="10686"/>
                          <a:pt x="13373" y="11678"/>
                        </a:cubicBezTo>
                        <a:cubicBezTo>
                          <a:pt x="15831" y="9434"/>
                          <a:pt x="18288" y="7165"/>
                          <a:pt x="20107" y="4401"/>
                        </a:cubicBezTo>
                        <a:cubicBezTo>
                          <a:pt x="20651" y="3598"/>
                          <a:pt x="21619" y="2085"/>
                          <a:pt x="20462" y="1353"/>
                        </a:cubicBezTo>
                        <a:cubicBezTo>
                          <a:pt x="20301" y="1250"/>
                          <a:pt x="20139" y="1205"/>
                          <a:pt x="19978" y="1205"/>
                        </a:cubicBezTo>
                        <a:cubicBezTo>
                          <a:pt x="19546" y="1205"/>
                          <a:pt x="19122" y="1531"/>
                          <a:pt x="18760" y="1944"/>
                        </a:cubicBezTo>
                        <a:cubicBezTo>
                          <a:pt x="18997" y="1235"/>
                          <a:pt x="19044" y="455"/>
                          <a:pt x="18406" y="148"/>
                        </a:cubicBezTo>
                        <a:cubicBezTo>
                          <a:pt x="18205" y="46"/>
                          <a:pt x="18015" y="0"/>
                          <a:pt x="17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2"/>
                  <p:cNvSpPr/>
                  <p:nvPr/>
                </p:nvSpPr>
                <p:spPr>
                  <a:xfrm>
                    <a:off x="3745600" y="1960825"/>
                    <a:ext cx="560000" cy="558675"/>
                  </a:xfrm>
                  <a:custGeom>
                    <a:avLst/>
                    <a:gdLst/>
                    <a:ahLst/>
                    <a:cxnLst/>
                    <a:rect l="l" t="t" r="r" b="b"/>
                    <a:pathLst>
                      <a:path w="22400" h="22347" extrusionOk="0">
                        <a:moveTo>
                          <a:pt x="9455" y="54"/>
                        </a:moveTo>
                        <a:cubicBezTo>
                          <a:pt x="9398" y="54"/>
                          <a:pt x="9345" y="95"/>
                          <a:pt x="9357" y="178"/>
                        </a:cubicBezTo>
                        <a:cubicBezTo>
                          <a:pt x="9475" y="3060"/>
                          <a:pt x="9853" y="5919"/>
                          <a:pt x="10586" y="8731"/>
                        </a:cubicBezTo>
                        <a:cubicBezTo>
                          <a:pt x="10586" y="8779"/>
                          <a:pt x="10620" y="8799"/>
                          <a:pt x="10660" y="8799"/>
                        </a:cubicBezTo>
                        <a:cubicBezTo>
                          <a:pt x="10719" y="8799"/>
                          <a:pt x="10789" y="8754"/>
                          <a:pt x="10775" y="8684"/>
                        </a:cubicBezTo>
                        <a:cubicBezTo>
                          <a:pt x="10066" y="5896"/>
                          <a:pt x="9641" y="3037"/>
                          <a:pt x="9570" y="178"/>
                        </a:cubicBezTo>
                        <a:cubicBezTo>
                          <a:pt x="9570" y="95"/>
                          <a:pt x="9511" y="54"/>
                          <a:pt x="9455" y="54"/>
                        </a:cubicBezTo>
                        <a:close/>
                        <a:moveTo>
                          <a:pt x="15154" y="649"/>
                        </a:moveTo>
                        <a:cubicBezTo>
                          <a:pt x="15125" y="649"/>
                          <a:pt x="15096" y="663"/>
                          <a:pt x="15075" y="698"/>
                        </a:cubicBezTo>
                        <a:cubicBezTo>
                          <a:pt x="13728" y="3273"/>
                          <a:pt x="12665" y="5943"/>
                          <a:pt x="11862" y="8731"/>
                        </a:cubicBezTo>
                        <a:cubicBezTo>
                          <a:pt x="11831" y="8806"/>
                          <a:pt x="11898" y="8863"/>
                          <a:pt x="11968" y="8863"/>
                        </a:cubicBezTo>
                        <a:cubicBezTo>
                          <a:pt x="12008" y="8863"/>
                          <a:pt x="12049" y="8845"/>
                          <a:pt x="12074" y="8802"/>
                        </a:cubicBezTo>
                        <a:cubicBezTo>
                          <a:pt x="12830" y="6014"/>
                          <a:pt x="13917" y="3344"/>
                          <a:pt x="15264" y="816"/>
                        </a:cubicBezTo>
                        <a:cubicBezTo>
                          <a:pt x="15297" y="732"/>
                          <a:pt x="15224" y="649"/>
                          <a:pt x="15154" y="649"/>
                        </a:cubicBezTo>
                        <a:close/>
                        <a:moveTo>
                          <a:pt x="4156" y="2421"/>
                        </a:moveTo>
                        <a:cubicBezTo>
                          <a:pt x="4073" y="2421"/>
                          <a:pt x="3998" y="2504"/>
                          <a:pt x="4065" y="2588"/>
                        </a:cubicBezTo>
                        <a:cubicBezTo>
                          <a:pt x="5600" y="5022"/>
                          <a:pt x="7396" y="7313"/>
                          <a:pt x="9404" y="9393"/>
                        </a:cubicBezTo>
                        <a:cubicBezTo>
                          <a:pt x="9422" y="9406"/>
                          <a:pt x="9442" y="9412"/>
                          <a:pt x="9463" y="9412"/>
                        </a:cubicBezTo>
                        <a:cubicBezTo>
                          <a:pt x="9552" y="9412"/>
                          <a:pt x="9646" y="9304"/>
                          <a:pt x="9570" y="9227"/>
                        </a:cubicBezTo>
                        <a:cubicBezTo>
                          <a:pt x="7561" y="7172"/>
                          <a:pt x="5789" y="4927"/>
                          <a:pt x="4254" y="2470"/>
                        </a:cubicBezTo>
                        <a:cubicBezTo>
                          <a:pt x="4226" y="2435"/>
                          <a:pt x="4190" y="2421"/>
                          <a:pt x="4156" y="2421"/>
                        </a:cubicBezTo>
                        <a:close/>
                        <a:moveTo>
                          <a:pt x="13149" y="48"/>
                        </a:moveTo>
                        <a:cubicBezTo>
                          <a:pt x="13096" y="48"/>
                          <a:pt x="13043" y="83"/>
                          <a:pt x="13043" y="154"/>
                        </a:cubicBezTo>
                        <a:cubicBezTo>
                          <a:pt x="13019" y="1714"/>
                          <a:pt x="12689" y="3202"/>
                          <a:pt x="12381" y="4714"/>
                        </a:cubicBezTo>
                        <a:cubicBezTo>
                          <a:pt x="12074" y="6250"/>
                          <a:pt x="11743" y="7810"/>
                          <a:pt x="11389" y="9345"/>
                        </a:cubicBezTo>
                        <a:cubicBezTo>
                          <a:pt x="11375" y="9417"/>
                          <a:pt x="11447" y="9471"/>
                          <a:pt x="11512" y="9471"/>
                        </a:cubicBezTo>
                        <a:cubicBezTo>
                          <a:pt x="11554" y="9471"/>
                          <a:pt x="11592" y="9448"/>
                          <a:pt x="11602" y="9393"/>
                        </a:cubicBezTo>
                        <a:cubicBezTo>
                          <a:pt x="11956" y="7762"/>
                          <a:pt x="12311" y="6156"/>
                          <a:pt x="12618" y="4525"/>
                        </a:cubicBezTo>
                        <a:cubicBezTo>
                          <a:pt x="12925" y="3084"/>
                          <a:pt x="13208" y="1643"/>
                          <a:pt x="13256" y="154"/>
                        </a:cubicBezTo>
                        <a:cubicBezTo>
                          <a:pt x="13256" y="83"/>
                          <a:pt x="13202" y="48"/>
                          <a:pt x="13149" y="48"/>
                        </a:cubicBezTo>
                        <a:close/>
                        <a:moveTo>
                          <a:pt x="19843" y="4003"/>
                        </a:moveTo>
                        <a:cubicBezTo>
                          <a:pt x="19822" y="4003"/>
                          <a:pt x="19799" y="4011"/>
                          <a:pt x="19777" y="4029"/>
                        </a:cubicBezTo>
                        <a:cubicBezTo>
                          <a:pt x="17320" y="5565"/>
                          <a:pt x="15051" y="7384"/>
                          <a:pt x="12996" y="9393"/>
                        </a:cubicBezTo>
                        <a:cubicBezTo>
                          <a:pt x="12903" y="9448"/>
                          <a:pt x="12985" y="9563"/>
                          <a:pt x="13071" y="9563"/>
                        </a:cubicBezTo>
                        <a:cubicBezTo>
                          <a:pt x="13094" y="9563"/>
                          <a:pt x="13117" y="9554"/>
                          <a:pt x="13137" y="9534"/>
                        </a:cubicBezTo>
                        <a:cubicBezTo>
                          <a:pt x="15193" y="7526"/>
                          <a:pt x="17438" y="5754"/>
                          <a:pt x="19895" y="4218"/>
                        </a:cubicBezTo>
                        <a:cubicBezTo>
                          <a:pt x="19990" y="4142"/>
                          <a:pt x="19931" y="4003"/>
                          <a:pt x="19843" y="4003"/>
                        </a:cubicBezTo>
                        <a:close/>
                        <a:moveTo>
                          <a:pt x="7400" y="550"/>
                        </a:moveTo>
                        <a:cubicBezTo>
                          <a:pt x="7326" y="550"/>
                          <a:pt x="7253" y="625"/>
                          <a:pt x="7301" y="721"/>
                        </a:cubicBezTo>
                        <a:cubicBezTo>
                          <a:pt x="8058" y="2068"/>
                          <a:pt x="8530" y="3533"/>
                          <a:pt x="9003" y="4974"/>
                        </a:cubicBezTo>
                        <a:cubicBezTo>
                          <a:pt x="9499" y="6486"/>
                          <a:pt x="9971" y="7999"/>
                          <a:pt x="10444" y="9511"/>
                        </a:cubicBezTo>
                        <a:cubicBezTo>
                          <a:pt x="10453" y="9565"/>
                          <a:pt x="10493" y="9588"/>
                          <a:pt x="10536" y="9588"/>
                        </a:cubicBezTo>
                        <a:cubicBezTo>
                          <a:pt x="10607" y="9588"/>
                          <a:pt x="10686" y="9527"/>
                          <a:pt x="10657" y="9440"/>
                        </a:cubicBezTo>
                        <a:cubicBezTo>
                          <a:pt x="10160" y="7880"/>
                          <a:pt x="9641" y="6274"/>
                          <a:pt x="9144" y="4714"/>
                        </a:cubicBezTo>
                        <a:cubicBezTo>
                          <a:pt x="8672" y="3297"/>
                          <a:pt x="8199" y="1903"/>
                          <a:pt x="7491" y="603"/>
                        </a:cubicBezTo>
                        <a:cubicBezTo>
                          <a:pt x="7468" y="566"/>
                          <a:pt x="7434" y="550"/>
                          <a:pt x="7400" y="550"/>
                        </a:cubicBezTo>
                        <a:close/>
                        <a:moveTo>
                          <a:pt x="18380" y="2515"/>
                        </a:moveTo>
                        <a:cubicBezTo>
                          <a:pt x="18352" y="2515"/>
                          <a:pt x="18326" y="2530"/>
                          <a:pt x="18312" y="2564"/>
                        </a:cubicBezTo>
                        <a:cubicBezTo>
                          <a:pt x="17509" y="3864"/>
                          <a:pt x="16469" y="4998"/>
                          <a:pt x="15477" y="6156"/>
                        </a:cubicBezTo>
                        <a:cubicBezTo>
                          <a:pt x="14390" y="7337"/>
                          <a:pt x="13350" y="8518"/>
                          <a:pt x="12287" y="9676"/>
                        </a:cubicBezTo>
                        <a:cubicBezTo>
                          <a:pt x="12217" y="9763"/>
                          <a:pt x="12275" y="9862"/>
                          <a:pt x="12349" y="9862"/>
                        </a:cubicBezTo>
                        <a:cubicBezTo>
                          <a:pt x="12375" y="9862"/>
                          <a:pt x="12404" y="9849"/>
                          <a:pt x="12429" y="9818"/>
                        </a:cubicBezTo>
                        <a:cubicBezTo>
                          <a:pt x="13539" y="8613"/>
                          <a:pt x="14650" y="7384"/>
                          <a:pt x="15736" y="6156"/>
                        </a:cubicBezTo>
                        <a:cubicBezTo>
                          <a:pt x="16705" y="5069"/>
                          <a:pt x="17674" y="3935"/>
                          <a:pt x="18477" y="2682"/>
                        </a:cubicBezTo>
                        <a:cubicBezTo>
                          <a:pt x="18527" y="2599"/>
                          <a:pt x="18448" y="2515"/>
                          <a:pt x="18380" y="2515"/>
                        </a:cubicBezTo>
                        <a:close/>
                        <a:moveTo>
                          <a:pt x="2672" y="3864"/>
                        </a:moveTo>
                        <a:cubicBezTo>
                          <a:pt x="2573" y="3864"/>
                          <a:pt x="2526" y="4018"/>
                          <a:pt x="2623" y="4076"/>
                        </a:cubicBezTo>
                        <a:cubicBezTo>
                          <a:pt x="3923" y="4856"/>
                          <a:pt x="5081" y="5896"/>
                          <a:pt x="6215" y="6888"/>
                        </a:cubicBezTo>
                        <a:cubicBezTo>
                          <a:pt x="7396" y="7951"/>
                          <a:pt x="8577" y="8991"/>
                          <a:pt x="9735" y="10078"/>
                        </a:cubicBezTo>
                        <a:cubicBezTo>
                          <a:pt x="9763" y="10100"/>
                          <a:pt x="9791" y="10109"/>
                          <a:pt x="9818" y="10109"/>
                        </a:cubicBezTo>
                        <a:cubicBezTo>
                          <a:pt x="9905" y="10109"/>
                          <a:pt x="9968" y="10009"/>
                          <a:pt x="9877" y="9936"/>
                        </a:cubicBezTo>
                        <a:cubicBezTo>
                          <a:pt x="8672" y="8826"/>
                          <a:pt x="7420" y="7715"/>
                          <a:pt x="6215" y="6628"/>
                        </a:cubicBezTo>
                        <a:cubicBezTo>
                          <a:pt x="5128" y="5659"/>
                          <a:pt x="4017" y="4691"/>
                          <a:pt x="2741" y="3887"/>
                        </a:cubicBezTo>
                        <a:cubicBezTo>
                          <a:pt x="2716" y="3871"/>
                          <a:pt x="2693" y="3864"/>
                          <a:pt x="2672" y="3864"/>
                        </a:cubicBezTo>
                        <a:close/>
                        <a:moveTo>
                          <a:pt x="798" y="7085"/>
                        </a:moveTo>
                        <a:cubicBezTo>
                          <a:pt x="702" y="7085"/>
                          <a:pt x="633" y="7230"/>
                          <a:pt x="733" y="7290"/>
                        </a:cubicBezTo>
                        <a:cubicBezTo>
                          <a:pt x="3308" y="8637"/>
                          <a:pt x="5978" y="9700"/>
                          <a:pt x="8766" y="10503"/>
                        </a:cubicBezTo>
                        <a:cubicBezTo>
                          <a:pt x="8775" y="10504"/>
                          <a:pt x="8783" y="10505"/>
                          <a:pt x="8790" y="10505"/>
                        </a:cubicBezTo>
                        <a:cubicBezTo>
                          <a:pt x="8916" y="10505"/>
                          <a:pt x="8969" y="10335"/>
                          <a:pt x="8814" y="10290"/>
                        </a:cubicBezTo>
                        <a:cubicBezTo>
                          <a:pt x="6049" y="9534"/>
                          <a:pt x="3379" y="8447"/>
                          <a:pt x="851" y="7101"/>
                        </a:cubicBezTo>
                        <a:cubicBezTo>
                          <a:pt x="833" y="7090"/>
                          <a:pt x="815" y="7085"/>
                          <a:pt x="798" y="7085"/>
                        </a:cubicBezTo>
                        <a:close/>
                        <a:moveTo>
                          <a:pt x="21714" y="7266"/>
                        </a:moveTo>
                        <a:cubicBezTo>
                          <a:pt x="21692" y="7266"/>
                          <a:pt x="21669" y="7273"/>
                          <a:pt x="21643" y="7290"/>
                        </a:cubicBezTo>
                        <a:cubicBezTo>
                          <a:pt x="20273" y="8022"/>
                          <a:pt x="18832" y="8495"/>
                          <a:pt x="17390" y="8967"/>
                        </a:cubicBezTo>
                        <a:cubicBezTo>
                          <a:pt x="15878" y="9440"/>
                          <a:pt x="14366" y="9936"/>
                          <a:pt x="12878" y="10409"/>
                        </a:cubicBezTo>
                        <a:cubicBezTo>
                          <a:pt x="12732" y="10429"/>
                          <a:pt x="12769" y="10633"/>
                          <a:pt x="12877" y="10633"/>
                        </a:cubicBezTo>
                        <a:cubicBezTo>
                          <a:pt x="12892" y="10633"/>
                          <a:pt x="12908" y="10630"/>
                          <a:pt x="12925" y="10621"/>
                        </a:cubicBezTo>
                        <a:cubicBezTo>
                          <a:pt x="14484" y="10125"/>
                          <a:pt x="16091" y="9629"/>
                          <a:pt x="17650" y="9109"/>
                        </a:cubicBezTo>
                        <a:cubicBezTo>
                          <a:pt x="19068" y="8637"/>
                          <a:pt x="20462" y="8164"/>
                          <a:pt x="21761" y="7455"/>
                        </a:cubicBezTo>
                        <a:cubicBezTo>
                          <a:pt x="21859" y="7416"/>
                          <a:pt x="21812" y="7266"/>
                          <a:pt x="21714" y="7266"/>
                        </a:cubicBezTo>
                        <a:close/>
                        <a:moveTo>
                          <a:pt x="22209" y="9296"/>
                        </a:moveTo>
                        <a:cubicBezTo>
                          <a:pt x="22202" y="9296"/>
                          <a:pt x="22195" y="9297"/>
                          <a:pt x="22187" y="9298"/>
                        </a:cubicBezTo>
                        <a:cubicBezTo>
                          <a:pt x="19304" y="9416"/>
                          <a:pt x="16445" y="9794"/>
                          <a:pt x="13634" y="10527"/>
                        </a:cubicBezTo>
                        <a:cubicBezTo>
                          <a:pt x="13499" y="10527"/>
                          <a:pt x="13535" y="10718"/>
                          <a:pt x="13679" y="10718"/>
                        </a:cubicBezTo>
                        <a:cubicBezTo>
                          <a:pt x="13687" y="10718"/>
                          <a:pt x="13696" y="10717"/>
                          <a:pt x="13705" y="10716"/>
                        </a:cubicBezTo>
                        <a:cubicBezTo>
                          <a:pt x="16469" y="10007"/>
                          <a:pt x="19328" y="9582"/>
                          <a:pt x="22187" y="9511"/>
                        </a:cubicBezTo>
                        <a:cubicBezTo>
                          <a:pt x="22344" y="9511"/>
                          <a:pt x="22352" y="9296"/>
                          <a:pt x="22209" y="9296"/>
                        </a:cubicBezTo>
                        <a:close/>
                        <a:moveTo>
                          <a:pt x="11046" y="1"/>
                        </a:moveTo>
                        <a:cubicBezTo>
                          <a:pt x="10993" y="1"/>
                          <a:pt x="10940" y="36"/>
                          <a:pt x="10940" y="107"/>
                        </a:cubicBezTo>
                        <a:cubicBezTo>
                          <a:pt x="10987" y="958"/>
                          <a:pt x="10822" y="1832"/>
                          <a:pt x="10798" y="2682"/>
                        </a:cubicBezTo>
                        <a:cubicBezTo>
                          <a:pt x="10751" y="3557"/>
                          <a:pt x="10751" y="4478"/>
                          <a:pt x="10775" y="5376"/>
                        </a:cubicBezTo>
                        <a:cubicBezTo>
                          <a:pt x="10798" y="7148"/>
                          <a:pt x="10916" y="8873"/>
                          <a:pt x="11058" y="10645"/>
                        </a:cubicBezTo>
                        <a:cubicBezTo>
                          <a:pt x="11084" y="10734"/>
                          <a:pt x="11151" y="10776"/>
                          <a:pt x="11204" y="10776"/>
                        </a:cubicBezTo>
                        <a:cubicBezTo>
                          <a:pt x="11248" y="10776"/>
                          <a:pt x="11282" y="10746"/>
                          <a:pt x="11271" y="10692"/>
                        </a:cubicBezTo>
                        <a:cubicBezTo>
                          <a:pt x="11153" y="8920"/>
                          <a:pt x="11011" y="7172"/>
                          <a:pt x="10987" y="5400"/>
                        </a:cubicBezTo>
                        <a:cubicBezTo>
                          <a:pt x="10987" y="4549"/>
                          <a:pt x="10987" y="3651"/>
                          <a:pt x="11011" y="2801"/>
                        </a:cubicBezTo>
                        <a:cubicBezTo>
                          <a:pt x="11035" y="1903"/>
                          <a:pt x="11224" y="1005"/>
                          <a:pt x="11153" y="107"/>
                        </a:cubicBezTo>
                        <a:cubicBezTo>
                          <a:pt x="11153" y="36"/>
                          <a:pt x="11100" y="1"/>
                          <a:pt x="11046" y="1"/>
                        </a:cubicBezTo>
                        <a:close/>
                        <a:moveTo>
                          <a:pt x="5531" y="1547"/>
                        </a:moveTo>
                        <a:cubicBezTo>
                          <a:pt x="5455" y="1547"/>
                          <a:pt x="5392" y="1630"/>
                          <a:pt x="5459" y="1714"/>
                        </a:cubicBezTo>
                        <a:cubicBezTo>
                          <a:pt x="5931" y="2446"/>
                          <a:pt x="6215" y="3273"/>
                          <a:pt x="6616" y="4006"/>
                        </a:cubicBezTo>
                        <a:cubicBezTo>
                          <a:pt x="7018" y="4809"/>
                          <a:pt x="7467" y="5565"/>
                          <a:pt x="7939" y="6345"/>
                        </a:cubicBezTo>
                        <a:cubicBezTo>
                          <a:pt x="8861" y="7857"/>
                          <a:pt x="9853" y="9322"/>
                          <a:pt x="10846" y="10763"/>
                        </a:cubicBezTo>
                        <a:cubicBezTo>
                          <a:pt x="10873" y="10798"/>
                          <a:pt x="10909" y="10812"/>
                          <a:pt x="10943" y="10812"/>
                        </a:cubicBezTo>
                        <a:cubicBezTo>
                          <a:pt x="11027" y="10812"/>
                          <a:pt x="11101" y="10728"/>
                          <a:pt x="11035" y="10645"/>
                        </a:cubicBezTo>
                        <a:cubicBezTo>
                          <a:pt x="10042" y="9204"/>
                          <a:pt x="9026" y="7739"/>
                          <a:pt x="8105" y="6227"/>
                        </a:cubicBezTo>
                        <a:cubicBezTo>
                          <a:pt x="7680" y="5494"/>
                          <a:pt x="7231" y="4738"/>
                          <a:pt x="6853" y="3982"/>
                        </a:cubicBezTo>
                        <a:cubicBezTo>
                          <a:pt x="6427" y="3179"/>
                          <a:pt x="6096" y="2328"/>
                          <a:pt x="5624" y="1596"/>
                        </a:cubicBezTo>
                        <a:cubicBezTo>
                          <a:pt x="5596" y="1561"/>
                          <a:pt x="5563" y="1547"/>
                          <a:pt x="5531" y="1547"/>
                        </a:cubicBezTo>
                        <a:close/>
                        <a:moveTo>
                          <a:pt x="16608" y="1381"/>
                        </a:moveTo>
                        <a:cubicBezTo>
                          <a:pt x="16580" y="1381"/>
                          <a:pt x="16554" y="1396"/>
                          <a:pt x="16540" y="1430"/>
                        </a:cubicBezTo>
                        <a:cubicBezTo>
                          <a:pt x="16138" y="2210"/>
                          <a:pt x="15571" y="2895"/>
                          <a:pt x="15122" y="3604"/>
                        </a:cubicBezTo>
                        <a:cubicBezTo>
                          <a:pt x="14650" y="4360"/>
                          <a:pt x="14177" y="5140"/>
                          <a:pt x="13752" y="5919"/>
                        </a:cubicBezTo>
                        <a:cubicBezTo>
                          <a:pt x="12901" y="7455"/>
                          <a:pt x="12121" y="9062"/>
                          <a:pt x="11365" y="10645"/>
                        </a:cubicBezTo>
                        <a:cubicBezTo>
                          <a:pt x="11303" y="10754"/>
                          <a:pt x="11375" y="10843"/>
                          <a:pt x="11444" y="10843"/>
                        </a:cubicBezTo>
                        <a:cubicBezTo>
                          <a:pt x="11480" y="10843"/>
                          <a:pt x="11515" y="10819"/>
                          <a:pt x="11531" y="10763"/>
                        </a:cubicBezTo>
                        <a:cubicBezTo>
                          <a:pt x="12311" y="9180"/>
                          <a:pt x="13067" y="7573"/>
                          <a:pt x="13941" y="6038"/>
                        </a:cubicBezTo>
                        <a:cubicBezTo>
                          <a:pt x="14342" y="5281"/>
                          <a:pt x="14791" y="4549"/>
                          <a:pt x="15240" y="3793"/>
                        </a:cubicBezTo>
                        <a:cubicBezTo>
                          <a:pt x="15713" y="3060"/>
                          <a:pt x="16304" y="2352"/>
                          <a:pt x="16705" y="1548"/>
                        </a:cubicBezTo>
                        <a:cubicBezTo>
                          <a:pt x="16755" y="1465"/>
                          <a:pt x="16675" y="1381"/>
                          <a:pt x="16608" y="1381"/>
                        </a:cubicBezTo>
                        <a:close/>
                        <a:moveTo>
                          <a:pt x="235" y="9107"/>
                        </a:moveTo>
                        <a:cubicBezTo>
                          <a:pt x="72" y="9107"/>
                          <a:pt x="79" y="9322"/>
                          <a:pt x="237" y="9322"/>
                        </a:cubicBezTo>
                        <a:cubicBezTo>
                          <a:pt x="1773" y="9345"/>
                          <a:pt x="3261" y="9676"/>
                          <a:pt x="4773" y="9983"/>
                        </a:cubicBezTo>
                        <a:cubicBezTo>
                          <a:pt x="6309" y="10290"/>
                          <a:pt x="7869" y="10621"/>
                          <a:pt x="9404" y="10976"/>
                        </a:cubicBezTo>
                        <a:cubicBezTo>
                          <a:pt x="9414" y="10977"/>
                          <a:pt x="9423" y="10978"/>
                          <a:pt x="9432" y="10978"/>
                        </a:cubicBezTo>
                        <a:cubicBezTo>
                          <a:pt x="9575" y="10978"/>
                          <a:pt x="9609" y="10807"/>
                          <a:pt x="9475" y="10763"/>
                        </a:cubicBezTo>
                        <a:cubicBezTo>
                          <a:pt x="7845" y="10409"/>
                          <a:pt x="6262" y="10054"/>
                          <a:pt x="4632" y="9747"/>
                        </a:cubicBezTo>
                        <a:cubicBezTo>
                          <a:pt x="3190" y="9440"/>
                          <a:pt x="1725" y="9156"/>
                          <a:pt x="261" y="9109"/>
                        </a:cubicBezTo>
                        <a:cubicBezTo>
                          <a:pt x="252" y="9108"/>
                          <a:pt x="243" y="9107"/>
                          <a:pt x="235" y="9107"/>
                        </a:cubicBezTo>
                        <a:close/>
                        <a:moveTo>
                          <a:pt x="1540" y="5666"/>
                        </a:moveTo>
                        <a:cubicBezTo>
                          <a:pt x="1440" y="5666"/>
                          <a:pt x="1391" y="5794"/>
                          <a:pt x="1489" y="5872"/>
                        </a:cubicBezTo>
                        <a:cubicBezTo>
                          <a:pt x="2269" y="6250"/>
                          <a:pt x="2954" y="6817"/>
                          <a:pt x="3663" y="7290"/>
                        </a:cubicBezTo>
                        <a:cubicBezTo>
                          <a:pt x="4419" y="7762"/>
                          <a:pt x="5199" y="8235"/>
                          <a:pt x="5978" y="8637"/>
                        </a:cubicBezTo>
                        <a:cubicBezTo>
                          <a:pt x="7514" y="9511"/>
                          <a:pt x="9121" y="10267"/>
                          <a:pt x="10704" y="11023"/>
                        </a:cubicBezTo>
                        <a:cubicBezTo>
                          <a:pt x="10722" y="11034"/>
                          <a:pt x="10740" y="11039"/>
                          <a:pt x="10758" y="11039"/>
                        </a:cubicBezTo>
                        <a:cubicBezTo>
                          <a:pt x="10853" y="11039"/>
                          <a:pt x="10922" y="10897"/>
                          <a:pt x="10822" y="10857"/>
                        </a:cubicBezTo>
                        <a:cubicBezTo>
                          <a:pt x="9239" y="10101"/>
                          <a:pt x="7632" y="9322"/>
                          <a:pt x="6096" y="8471"/>
                        </a:cubicBezTo>
                        <a:cubicBezTo>
                          <a:pt x="5340" y="8046"/>
                          <a:pt x="4608" y="7621"/>
                          <a:pt x="3852" y="7172"/>
                        </a:cubicBezTo>
                        <a:cubicBezTo>
                          <a:pt x="3119" y="6699"/>
                          <a:pt x="2411" y="6108"/>
                          <a:pt x="1607" y="5683"/>
                        </a:cubicBezTo>
                        <a:cubicBezTo>
                          <a:pt x="1583" y="5671"/>
                          <a:pt x="1561" y="5666"/>
                          <a:pt x="1540" y="5666"/>
                        </a:cubicBezTo>
                        <a:close/>
                        <a:moveTo>
                          <a:pt x="20693" y="5397"/>
                        </a:moveTo>
                        <a:cubicBezTo>
                          <a:pt x="20672" y="5397"/>
                          <a:pt x="20650" y="5405"/>
                          <a:pt x="20627" y="5423"/>
                        </a:cubicBezTo>
                        <a:cubicBezTo>
                          <a:pt x="19919" y="5896"/>
                          <a:pt x="19092" y="6203"/>
                          <a:pt x="18335" y="6581"/>
                        </a:cubicBezTo>
                        <a:cubicBezTo>
                          <a:pt x="17532" y="6983"/>
                          <a:pt x="16752" y="7432"/>
                          <a:pt x="15996" y="7904"/>
                        </a:cubicBezTo>
                        <a:cubicBezTo>
                          <a:pt x="14484" y="8826"/>
                          <a:pt x="13019" y="9818"/>
                          <a:pt x="11578" y="10834"/>
                        </a:cubicBezTo>
                        <a:cubicBezTo>
                          <a:pt x="11485" y="10909"/>
                          <a:pt x="11539" y="11027"/>
                          <a:pt x="11624" y="11027"/>
                        </a:cubicBezTo>
                        <a:cubicBezTo>
                          <a:pt x="11628" y="11027"/>
                          <a:pt x="11632" y="11027"/>
                          <a:pt x="11637" y="11027"/>
                        </a:cubicBezTo>
                        <a:lnTo>
                          <a:pt x="11637" y="11027"/>
                        </a:lnTo>
                        <a:cubicBezTo>
                          <a:pt x="11566" y="11084"/>
                          <a:pt x="11587" y="11214"/>
                          <a:pt x="11697" y="11214"/>
                        </a:cubicBezTo>
                        <a:cubicBezTo>
                          <a:pt x="11704" y="11214"/>
                          <a:pt x="11712" y="11213"/>
                          <a:pt x="11720" y="11212"/>
                        </a:cubicBezTo>
                        <a:cubicBezTo>
                          <a:pt x="13492" y="11070"/>
                          <a:pt x="15217" y="10952"/>
                          <a:pt x="16989" y="10928"/>
                        </a:cubicBezTo>
                        <a:cubicBezTo>
                          <a:pt x="17382" y="10907"/>
                          <a:pt x="17775" y="10895"/>
                          <a:pt x="18165" y="10895"/>
                        </a:cubicBezTo>
                        <a:cubicBezTo>
                          <a:pt x="18644" y="10895"/>
                          <a:pt x="19119" y="10913"/>
                          <a:pt x="19588" y="10952"/>
                        </a:cubicBezTo>
                        <a:cubicBezTo>
                          <a:pt x="20345" y="10972"/>
                          <a:pt x="21119" y="11110"/>
                          <a:pt x="21868" y="11110"/>
                        </a:cubicBezTo>
                        <a:cubicBezTo>
                          <a:pt x="22007" y="11110"/>
                          <a:pt x="22145" y="11105"/>
                          <a:pt x="22281" y="11094"/>
                        </a:cubicBezTo>
                        <a:cubicBezTo>
                          <a:pt x="22399" y="11094"/>
                          <a:pt x="22399" y="10881"/>
                          <a:pt x="22258" y="10881"/>
                        </a:cubicBezTo>
                        <a:cubicBezTo>
                          <a:pt x="22095" y="10895"/>
                          <a:pt x="21933" y="10900"/>
                          <a:pt x="21770" y="10900"/>
                        </a:cubicBezTo>
                        <a:cubicBezTo>
                          <a:pt x="21081" y="10900"/>
                          <a:pt x="20390" y="10797"/>
                          <a:pt x="19682" y="10739"/>
                        </a:cubicBezTo>
                        <a:cubicBezTo>
                          <a:pt x="18808" y="10716"/>
                          <a:pt x="17887" y="10716"/>
                          <a:pt x="16989" y="10716"/>
                        </a:cubicBezTo>
                        <a:cubicBezTo>
                          <a:pt x="15217" y="10739"/>
                          <a:pt x="13492" y="10881"/>
                          <a:pt x="11720" y="10999"/>
                        </a:cubicBezTo>
                        <a:cubicBezTo>
                          <a:pt x="11710" y="10999"/>
                          <a:pt x="11702" y="11000"/>
                          <a:pt x="11693" y="11001"/>
                        </a:cubicBezTo>
                        <a:lnTo>
                          <a:pt x="11693" y="11001"/>
                        </a:lnTo>
                        <a:cubicBezTo>
                          <a:pt x="11694" y="11001"/>
                          <a:pt x="11695" y="11000"/>
                          <a:pt x="11696" y="10999"/>
                        </a:cubicBezTo>
                        <a:cubicBezTo>
                          <a:pt x="13137" y="10007"/>
                          <a:pt x="14602" y="8991"/>
                          <a:pt x="16115" y="8069"/>
                        </a:cubicBezTo>
                        <a:cubicBezTo>
                          <a:pt x="16847" y="7644"/>
                          <a:pt x="17603" y="7195"/>
                          <a:pt x="18359" y="6817"/>
                        </a:cubicBezTo>
                        <a:cubicBezTo>
                          <a:pt x="19162" y="6392"/>
                          <a:pt x="20013" y="6085"/>
                          <a:pt x="20745" y="5612"/>
                        </a:cubicBezTo>
                        <a:cubicBezTo>
                          <a:pt x="20841" y="5536"/>
                          <a:pt x="20782" y="5397"/>
                          <a:pt x="20693" y="5397"/>
                        </a:cubicBezTo>
                        <a:close/>
                        <a:moveTo>
                          <a:pt x="8721" y="11588"/>
                        </a:moveTo>
                        <a:cubicBezTo>
                          <a:pt x="8713" y="11588"/>
                          <a:pt x="8704" y="11589"/>
                          <a:pt x="8696" y="11590"/>
                        </a:cubicBezTo>
                        <a:cubicBezTo>
                          <a:pt x="5931" y="12299"/>
                          <a:pt x="3072" y="12724"/>
                          <a:pt x="190" y="12795"/>
                        </a:cubicBezTo>
                        <a:cubicBezTo>
                          <a:pt x="55" y="12795"/>
                          <a:pt x="48" y="13009"/>
                          <a:pt x="170" y="13009"/>
                        </a:cubicBezTo>
                        <a:cubicBezTo>
                          <a:pt x="176" y="13009"/>
                          <a:pt x="183" y="13009"/>
                          <a:pt x="190" y="13008"/>
                        </a:cubicBezTo>
                        <a:cubicBezTo>
                          <a:pt x="3096" y="12889"/>
                          <a:pt x="5955" y="12511"/>
                          <a:pt x="8766" y="11779"/>
                        </a:cubicBezTo>
                        <a:cubicBezTo>
                          <a:pt x="8901" y="11779"/>
                          <a:pt x="8865" y="11588"/>
                          <a:pt x="8721" y="11588"/>
                        </a:cubicBezTo>
                        <a:close/>
                        <a:moveTo>
                          <a:pt x="12995" y="11328"/>
                        </a:moveTo>
                        <a:cubicBezTo>
                          <a:pt x="12870" y="11328"/>
                          <a:pt x="12815" y="11498"/>
                          <a:pt x="12948" y="11543"/>
                        </a:cubicBezTo>
                        <a:cubicBezTo>
                          <a:pt x="14579" y="11897"/>
                          <a:pt x="16162" y="12251"/>
                          <a:pt x="17792" y="12582"/>
                        </a:cubicBezTo>
                        <a:cubicBezTo>
                          <a:pt x="19233" y="12866"/>
                          <a:pt x="20698" y="13173"/>
                          <a:pt x="22163" y="13197"/>
                        </a:cubicBezTo>
                        <a:cubicBezTo>
                          <a:pt x="22171" y="13198"/>
                          <a:pt x="22179" y="13198"/>
                          <a:pt x="22186" y="13198"/>
                        </a:cubicBezTo>
                        <a:cubicBezTo>
                          <a:pt x="22328" y="13198"/>
                          <a:pt x="22323" y="12984"/>
                          <a:pt x="22210" y="12984"/>
                        </a:cubicBezTo>
                        <a:cubicBezTo>
                          <a:pt x="20675" y="12960"/>
                          <a:pt x="19162" y="12630"/>
                          <a:pt x="17650" y="12346"/>
                        </a:cubicBezTo>
                        <a:cubicBezTo>
                          <a:pt x="16115" y="12015"/>
                          <a:pt x="14555" y="11684"/>
                          <a:pt x="13019" y="11330"/>
                        </a:cubicBezTo>
                        <a:cubicBezTo>
                          <a:pt x="13011" y="11329"/>
                          <a:pt x="13003" y="11328"/>
                          <a:pt x="12995" y="11328"/>
                        </a:cubicBezTo>
                        <a:close/>
                        <a:moveTo>
                          <a:pt x="9523" y="11672"/>
                        </a:moveTo>
                        <a:cubicBezTo>
                          <a:pt x="9508" y="11672"/>
                          <a:pt x="9492" y="11676"/>
                          <a:pt x="9475" y="11684"/>
                        </a:cubicBezTo>
                        <a:cubicBezTo>
                          <a:pt x="7916" y="12181"/>
                          <a:pt x="6309" y="12700"/>
                          <a:pt x="4750" y="13197"/>
                        </a:cubicBezTo>
                        <a:cubicBezTo>
                          <a:pt x="3332" y="13669"/>
                          <a:pt x="1938" y="14142"/>
                          <a:pt x="639" y="14851"/>
                        </a:cubicBezTo>
                        <a:cubicBezTo>
                          <a:pt x="541" y="14889"/>
                          <a:pt x="588" y="15040"/>
                          <a:pt x="686" y="15040"/>
                        </a:cubicBezTo>
                        <a:cubicBezTo>
                          <a:pt x="708" y="15040"/>
                          <a:pt x="731" y="15033"/>
                          <a:pt x="757" y="15016"/>
                        </a:cubicBezTo>
                        <a:cubicBezTo>
                          <a:pt x="2127" y="14283"/>
                          <a:pt x="3568" y="13811"/>
                          <a:pt x="5010" y="13338"/>
                        </a:cubicBezTo>
                        <a:cubicBezTo>
                          <a:pt x="6522" y="12866"/>
                          <a:pt x="8034" y="12370"/>
                          <a:pt x="9522" y="11897"/>
                        </a:cubicBezTo>
                        <a:cubicBezTo>
                          <a:pt x="9668" y="11876"/>
                          <a:pt x="9631" y="11672"/>
                          <a:pt x="9523" y="11672"/>
                        </a:cubicBezTo>
                        <a:close/>
                        <a:moveTo>
                          <a:pt x="13610" y="11801"/>
                        </a:moveTo>
                        <a:cubicBezTo>
                          <a:pt x="13484" y="11801"/>
                          <a:pt x="13429" y="11971"/>
                          <a:pt x="13563" y="12015"/>
                        </a:cubicBezTo>
                        <a:cubicBezTo>
                          <a:pt x="16351" y="12771"/>
                          <a:pt x="18997" y="13858"/>
                          <a:pt x="21549" y="15205"/>
                        </a:cubicBezTo>
                        <a:cubicBezTo>
                          <a:pt x="21570" y="15222"/>
                          <a:pt x="21591" y="15229"/>
                          <a:pt x="21610" y="15229"/>
                        </a:cubicBezTo>
                        <a:cubicBezTo>
                          <a:pt x="21701" y="15229"/>
                          <a:pt x="21764" y="15074"/>
                          <a:pt x="21667" y="15016"/>
                        </a:cubicBezTo>
                        <a:cubicBezTo>
                          <a:pt x="19092" y="13669"/>
                          <a:pt x="16422" y="12606"/>
                          <a:pt x="13634" y="11803"/>
                        </a:cubicBezTo>
                        <a:cubicBezTo>
                          <a:pt x="13625" y="11801"/>
                          <a:pt x="13617" y="11801"/>
                          <a:pt x="13610" y="11801"/>
                        </a:cubicBezTo>
                        <a:close/>
                        <a:moveTo>
                          <a:pt x="11642" y="11267"/>
                        </a:moveTo>
                        <a:cubicBezTo>
                          <a:pt x="11547" y="11267"/>
                          <a:pt x="11478" y="11408"/>
                          <a:pt x="11578" y="11448"/>
                        </a:cubicBezTo>
                        <a:cubicBezTo>
                          <a:pt x="13161" y="12204"/>
                          <a:pt x="14768" y="12984"/>
                          <a:pt x="16304" y="13835"/>
                        </a:cubicBezTo>
                        <a:cubicBezTo>
                          <a:pt x="17060" y="14260"/>
                          <a:pt x="17792" y="14709"/>
                          <a:pt x="18548" y="15134"/>
                        </a:cubicBezTo>
                        <a:cubicBezTo>
                          <a:pt x="19281" y="15607"/>
                          <a:pt x="19989" y="16197"/>
                          <a:pt x="20793" y="16623"/>
                        </a:cubicBezTo>
                        <a:cubicBezTo>
                          <a:pt x="20820" y="16641"/>
                          <a:pt x="20845" y="16648"/>
                          <a:pt x="20867" y="16648"/>
                        </a:cubicBezTo>
                        <a:cubicBezTo>
                          <a:pt x="20962" y="16648"/>
                          <a:pt x="21002" y="16510"/>
                          <a:pt x="20887" y="16434"/>
                        </a:cubicBezTo>
                        <a:cubicBezTo>
                          <a:pt x="20131" y="16055"/>
                          <a:pt x="19446" y="15488"/>
                          <a:pt x="18737" y="15016"/>
                        </a:cubicBezTo>
                        <a:cubicBezTo>
                          <a:pt x="17981" y="14543"/>
                          <a:pt x="17201" y="14071"/>
                          <a:pt x="16422" y="13669"/>
                        </a:cubicBezTo>
                        <a:cubicBezTo>
                          <a:pt x="14886" y="12795"/>
                          <a:pt x="13279" y="12039"/>
                          <a:pt x="11696" y="11283"/>
                        </a:cubicBezTo>
                        <a:cubicBezTo>
                          <a:pt x="11678" y="11272"/>
                          <a:pt x="11660" y="11267"/>
                          <a:pt x="11642" y="11267"/>
                        </a:cubicBezTo>
                        <a:close/>
                        <a:moveTo>
                          <a:pt x="10726" y="11092"/>
                        </a:moveTo>
                        <a:cubicBezTo>
                          <a:pt x="10719" y="11092"/>
                          <a:pt x="10712" y="11093"/>
                          <a:pt x="10704" y="11094"/>
                        </a:cubicBezTo>
                        <a:cubicBezTo>
                          <a:pt x="8932" y="11236"/>
                          <a:pt x="7207" y="11354"/>
                          <a:pt x="5435" y="11401"/>
                        </a:cubicBezTo>
                        <a:cubicBezTo>
                          <a:pt x="5115" y="11410"/>
                          <a:pt x="4795" y="11415"/>
                          <a:pt x="4476" y="11415"/>
                        </a:cubicBezTo>
                        <a:cubicBezTo>
                          <a:pt x="3924" y="11415"/>
                          <a:pt x="3375" y="11399"/>
                          <a:pt x="2836" y="11354"/>
                        </a:cubicBezTo>
                        <a:cubicBezTo>
                          <a:pt x="2049" y="11333"/>
                          <a:pt x="1245" y="11203"/>
                          <a:pt x="469" y="11203"/>
                        </a:cubicBezTo>
                        <a:cubicBezTo>
                          <a:pt x="360" y="11203"/>
                          <a:pt x="251" y="11206"/>
                          <a:pt x="142" y="11212"/>
                        </a:cubicBezTo>
                        <a:cubicBezTo>
                          <a:pt x="7" y="11212"/>
                          <a:pt x="1" y="11426"/>
                          <a:pt x="123" y="11426"/>
                        </a:cubicBezTo>
                        <a:cubicBezTo>
                          <a:pt x="129" y="11426"/>
                          <a:pt x="136" y="11426"/>
                          <a:pt x="142" y="11425"/>
                        </a:cubicBezTo>
                        <a:cubicBezTo>
                          <a:pt x="289" y="11412"/>
                          <a:pt x="437" y="11407"/>
                          <a:pt x="586" y="11407"/>
                        </a:cubicBezTo>
                        <a:cubicBezTo>
                          <a:pt x="1301" y="11407"/>
                          <a:pt x="2037" y="11527"/>
                          <a:pt x="2741" y="11566"/>
                        </a:cubicBezTo>
                        <a:cubicBezTo>
                          <a:pt x="3616" y="11590"/>
                          <a:pt x="4537" y="11590"/>
                          <a:pt x="5435" y="11590"/>
                        </a:cubicBezTo>
                        <a:cubicBezTo>
                          <a:pt x="7207" y="11566"/>
                          <a:pt x="8932" y="11425"/>
                          <a:pt x="10704" y="11306"/>
                        </a:cubicBezTo>
                        <a:lnTo>
                          <a:pt x="10704" y="11306"/>
                        </a:lnTo>
                        <a:cubicBezTo>
                          <a:pt x="9263" y="12299"/>
                          <a:pt x="7798" y="13315"/>
                          <a:pt x="6286" y="14236"/>
                        </a:cubicBezTo>
                        <a:cubicBezTo>
                          <a:pt x="5553" y="14661"/>
                          <a:pt x="4797" y="15110"/>
                          <a:pt x="4041" y="15488"/>
                        </a:cubicBezTo>
                        <a:cubicBezTo>
                          <a:pt x="3238" y="15914"/>
                          <a:pt x="2387" y="16245"/>
                          <a:pt x="1655" y="16717"/>
                        </a:cubicBezTo>
                        <a:cubicBezTo>
                          <a:pt x="1559" y="16774"/>
                          <a:pt x="1618" y="16908"/>
                          <a:pt x="1694" y="16908"/>
                        </a:cubicBezTo>
                        <a:cubicBezTo>
                          <a:pt x="1712" y="16908"/>
                          <a:pt x="1731" y="16901"/>
                          <a:pt x="1749" y="16882"/>
                        </a:cubicBezTo>
                        <a:cubicBezTo>
                          <a:pt x="2458" y="16410"/>
                          <a:pt x="3285" y="16126"/>
                          <a:pt x="4065" y="15725"/>
                        </a:cubicBezTo>
                        <a:cubicBezTo>
                          <a:pt x="4868" y="15323"/>
                          <a:pt x="5624" y="14874"/>
                          <a:pt x="6404" y="14402"/>
                        </a:cubicBezTo>
                        <a:cubicBezTo>
                          <a:pt x="7916" y="13480"/>
                          <a:pt x="9381" y="12488"/>
                          <a:pt x="10822" y="11472"/>
                        </a:cubicBezTo>
                        <a:cubicBezTo>
                          <a:pt x="10912" y="11418"/>
                          <a:pt x="10864" y="11294"/>
                          <a:pt x="10784" y="11282"/>
                        </a:cubicBezTo>
                        <a:lnTo>
                          <a:pt x="10784" y="11282"/>
                        </a:lnTo>
                        <a:cubicBezTo>
                          <a:pt x="10858" y="11225"/>
                          <a:pt x="10839" y="11092"/>
                          <a:pt x="10726" y="11092"/>
                        </a:cubicBezTo>
                        <a:close/>
                        <a:moveTo>
                          <a:pt x="9330" y="12752"/>
                        </a:moveTo>
                        <a:cubicBezTo>
                          <a:pt x="9308" y="12752"/>
                          <a:pt x="9285" y="12758"/>
                          <a:pt x="9263" y="12771"/>
                        </a:cubicBezTo>
                        <a:cubicBezTo>
                          <a:pt x="7207" y="14780"/>
                          <a:pt x="4939" y="16552"/>
                          <a:pt x="2505" y="18087"/>
                        </a:cubicBezTo>
                        <a:cubicBezTo>
                          <a:pt x="2410" y="18164"/>
                          <a:pt x="2469" y="18302"/>
                          <a:pt x="2557" y="18302"/>
                        </a:cubicBezTo>
                        <a:cubicBezTo>
                          <a:pt x="2578" y="18302"/>
                          <a:pt x="2601" y="18295"/>
                          <a:pt x="2623" y="18276"/>
                        </a:cubicBezTo>
                        <a:cubicBezTo>
                          <a:pt x="5081" y="16741"/>
                          <a:pt x="7349" y="14921"/>
                          <a:pt x="9404" y="12937"/>
                        </a:cubicBezTo>
                        <a:cubicBezTo>
                          <a:pt x="9500" y="12860"/>
                          <a:pt x="9425" y="12752"/>
                          <a:pt x="9330" y="12752"/>
                        </a:cubicBezTo>
                        <a:close/>
                        <a:moveTo>
                          <a:pt x="12582" y="12197"/>
                        </a:moveTo>
                        <a:cubicBezTo>
                          <a:pt x="12495" y="12197"/>
                          <a:pt x="12432" y="12297"/>
                          <a:pt x="12523" y="12370"/>
                        </a:cubicBezTo>
                        <a:cubicBezTo>
                          <a:pt x="13728" y="13480"/>
                          <a:pt x="14957" y="14567"/>
                          <a:pt x="16162" y="15677"/>
                        </a:cubicBezTo>
                        <a:cubicBezTo>
                          <a:pt x="17272" y="16646"/>
                          <a:pt x="18383" y="17615"/>
                          <a:pt x="19659" y="18418"/>
                        </a:cubicBezTo>
                        <a:cubicBezTo>
                          <a:pt x="19684" y="18435"/>
                          <a:pt x="19708" y="18442"/>
                          <a:pt x="19731" y="18442"/>
                        </a:cubicBezTo>
                        <a:cubicBezTo>
                          <a:pt x="19834" y="18442"/>
                          <a:pt x="19893" y="18292"/>
                          <a:pt x="19777" y="18253"/>
                        </a:cubicBezTo>
                        <a:cubicBezTo>
                          <a:pt x="18477" y="17450"/>
                          <a:pt x="17320" y="16410"/>
                          <a:pt x="16162" y="15418"/>
                        </a:cubicBezTo>
                        <a:cubicBezTo>
                          <a:pt x="14980" y="14354"/>
                          <a:pt x="13799" y="13315"/>
                          <a:pt x="12665" y="12228"/>
                        </a:cubicBezTo>
                        <a:cubicBezTo>
                          <a:pt x="12637" y="12206"/>
                          <a:pt x="12609" y="12197"/>
                          <a:pt x="12582" y="12197"/>
                        </a:cubicBezTo>
                        <a:close/>
                        <a:moveTo>
                          <a:pt x="10076" y="12443"/>
                        </a:moveTo>
                        <a:cubicBezTo>
                          <a:pt x="10049" y="12443"/>
                          <a:pt x="10020" y="12456"/>
                          <a:pt x="9995" y="12488"/>
                        </a:cubicBezTo>
                        <a:cubicBezTo>
                          <a:pt x="8885" y="13693"/>
                          <a:pt x="7798" y="14945"/>
                          <a:pt x="6687" y="16150"/>
                        </a:cubicBezTo>
                        <a:cubicBezTo>
                          <a:pt x="5718" y="17237"/>
                          <a:pt x="4750" y="18371"/>
                          <a:pt x="3946" y="19623"/>
                        </a:cubicBezTo>
                        <a:cubicBezTo>
                          <a:pt x="3913" y="19707"/>
                          <a:pt x="3986" y="19790"/>
                          <a:pt x="4057" y="19790"/>
                        </a:cubicBezTo>
                        <a:cubicBezTo>
                          <a:pt x="4086" y="19790"/>
                          <a:pt x="4115" y="19776"/>
                          <a:pt x="4135" y="19741"/>
                        </a:cubicBezTo>
                        <a:cubicBezTo>
                          <a:pt x="4915" y="18442"/>
                          <a:pt x="5955" y="17308"/>
                          <a:pt x="6971" y="16150"/>
                        </a:cubicBezTo>
                        <a:cubicBezTo>
                          <a:pt x="7987" y="14969"/>
                          <a:pt x="9050" y="13787"/>
                          <a:pt x="10160" y="12630"/>
                        </a:cubicBezTo>
                        <a:cubicBezTo>
                          <a:pt x="10212" y="12543"/>
                          <a:pt x="10150" y="12443"/>
                          <a:pt x="10076" y="12443"/>
                        </a:cubicBezTo>
                        <a:close/>
                        <a:moveTo>
                          <a:pt x="12920" y="12906"/>
                        </a:moveTo>
                        <a:cubicBezTo>
                          <a:pt x="12830" y="12906"/>
                          <a:pt x="12740" y="13006"/>
                          <a:pt x="12830" y="13078"/>
                        </a:cubicBezTo>
                        <a:cubicBezTo>
                          <a:pt x="14839" y="15134"/>
                          <a:pt x="16611" y="17379"/>
                          <a:pt x="18146" y="19836"/>
                        </a:cubicBezTo>
                        <a:cubicBezTo>
                          <a:pt x="18174" y="19870"/>
                          <a:pt x="18210" y="19885"/>
                          <a:pt x="18244" y="19885"/>
                        </a:cubicBezTo>
                        <a:cubicBezTo>
                          <a:pt x="18327" y="19885"/>
                          <a:pt x="18402" y="19801"/>
                          <a:pt x="18335" y="19718"/>
                        </a:cubicBezTo>
                        <a:cubicBezTo>
                          <a:pt x="16800" y="17308"/>
                          <a:pt x="14980" y="14992"/>
                          <a:pt x="12996" y="12937"/>
                        </a:cubicBezTo>
                        <a:cubicBezTo>
                          <a:pt x="12974" y="12915"/>
                          <a:pt x="12947" y="12906"/>
                          <a:pt x="12920" y="12906"/>
                        </a:cubicBezTo>
                        <a:close/>
                        <a:moveTo>
                          <a:pt x="11448" y="11494"/>
                        </a:moveTo>
                        <a:cubicBezTo>
                          <a:pt x="11374" y="11494"/>
                          <a:pt x="11299" y="11577"/>
                          <a:pt x="11365" y="11661"/>
                        </a:cubicBezTo>
                        <a:cubicBezTo>
                          <a:pt x="12358" y="13102"/>
                          <a:pt x="13374" y="14591"/>
                          <a:pt x="14295" y="16079"/>
                        </a:cubicBezTo>
                        <a:cubicBezTo>
                          <a:pt x="14721" y="16835"/>
                          <a:pt x="15169" y="17568"/>
                          <a:pt x="15547" y="18324"/>
                        </a:cubicBezTo>
                        <a:cubicBezTo>
                          <a:pt x="15973" y="19127"/>
                          <a:pt x="16280" y="19978"/>
                          <a:pt x="16752" y="20734"/>
                        </a:cubicBezTo>
                        <a:cubicBezTo>
                          <a:pt x="16780" y="20768"/>
                          <a:pt x="16816" y="20783"/>
                          <a:pt x="16850" y="20783"/>
                        </a:cubicBezTo>
                        <a:cubicBezTo>
                          <a:pt x="16933" y="20783"/>
                          <a:pt x="17008" y="20699"/>
                          <a:pt x="16941" y="20616"/>
                        </a:cubicBezTo>
                        <a:cubicBezTo>
                          <a:pt x="16493" y="19859"/>
                          <a:pt x="16162" y="19033"/>
                          <a:pt x="15784" y="18300"/>
                        </a:cubicBezTo>
                        <a:cubicBezTo>
                          <a:pt x="15382" y="17497"/>
                          <a:pt x="14933" y="16741"/>
                          <a:pt x="14461" y="15961"/>
                        </a:cubicBezTo>
                        <a:cubicBezTo>
                          <a:pt x="13539" y="14472"/>
                          <a:pt x="12547" y="12984"/>
                          <a:pt x="11531" y="11543"/>
                        </a:cubicBezTo>
                        <a:cubicBezTo>
                          <a:pt x="11510" y="11508"/>
                          <a:pt x="11479" y="11494"/>
                          <a:pt x="11448" y="11494"/>
                        </a:cubicBezTo>
                        <a:close/>
                        <a:moveTo>
                          <a:pt x="10950" y="11479"/>
                        </a:moveTo>
                        <a:cubicBezTo>
                          <a:pt x="10916" y="11479"/>
                          <a:pt x="10884" y="11497"/>
                          <a:pt x="10869" y="11543"/>
                        </a:cubicBezTo>
                        <a:cubicBezTo>
                          <a:pt x="10090" y="13126"/>
                          <a:pt x="9333" y="14732"/>
                          <a:pt x="8459" y="16268"/>
                        </a:cubicBezTo>
                        <a:cubicBezTo>
                          <a:pt x="8058" y="17024"/>
                          <a:pt x="7609" y="17780"/>
                          <a:pt x="7160" y="18513"/>
                        </a:cubicBezTo>
                        <a:cubicBezTo>
                          <a:pt x="6687" y="19245"/>
                          <a:pt x="6096" y="19954"/>
                          <a:pt x="5695" y="20757"/>
                        </a:cubicBezTo>
                        <a:cubicBezTo>
                          <a:pt x="5645" y="20841"/>
                          <a:pt x="5725" y="20924"/>
                          <a:pt x="5792" y="20924"/>
                        </a:cubicBezTo>
                        <a:cubicBezTo>
                          <a:pt x="5820" y="20924"/>
                          <a:pt x="5846" y="20910"/>
                          <a:pt x="5860" y="20875"/>
                        </a:cubicBezTo>
                        <a:cubicBezTo>
                          <a:pt x="6262" y="20096"/>
                          <a:pt x="6805" y="19434"/>
                          <a:pt x="7278" y="18702"/>
                        </a:cubicBezTo>
                        <a:cubicBezTo>
                          <a:pt x="7750" y="17946"/>
                          <a:pt x="8223" y="17190"/>
                          <a:pt x="8648" y="16386"/>
                        </a:cubicBezTo>
                        <a:cubicBezTo>
                          <a:pt x="9499" y="14851"/>
                          <a:pt x="10279" y="13244"/>
                          <a:pt x="11035" y="11661"/>
                        </a:cubicBezTo>
                        <a:cubicBezTo>
                          <a:pt x="11099" y="11564"/>
                          <a:pt x="11021" y="11479"/>
                          <a:pt x="10950" y="11479"/>
                        </a:cubicBezTo>
                        <a:close/>
                        <a:moveTo>
                          <a:pt x="10446" y="13459"/>
                        </a:moveTo>
                        <a:cubicBezTo>
                          <a:pt x="10402" y="13459"/>
                          <a:pt x="10354" y="13480"/>
                          <a:pt x="10326" y="13527"/>
                        </a:cubicBezTo>
                        <a:cubicBezTo>
                          <a:pt x="9570" y="16292"/>
                          <a:pt x="8459" y="18962"/>
                          <a:pt x="7136" y="21490"/>
                        </a:cubicBezTo>
                        <a:cubicBezTo>
                          <a:pt x="7103" y="21573"/>
                          <a:pt x="7176" y="21657"/>
                          <a:pt x="7246" y="21657"/>
                        </a:cubicBezTo>
                        <a:cubicBezTo>
                          <a:pt x="7275" y="21657"/>
                          <a:pt x="7304" y="21643"/>
                          <a:pt x="7325" y="21608"/>
                        </a:cubicBezTo>
                        <a:cubicBezTo>
                          <a:pt x="8672" y="19033"/>
                          <a:pt x="9735" y="16339"/>
                          <a:pt x="10538" y="13575"/>
                        </a:cubicBezTo>
                        <a:cubicBezTo>
                          <a:pt x="10567" y="13504"/>
                          <a:pt x="10511" y="13459"/>
                          <a:pt x="10446" y="13459"/>
                        </a:cubicBezTo>
                        <a:close/>
                        <a:moveTo>
                          <a:pt x="11855" y="12723"/>
                        </a:moveTo>
                        <a:cubicBezTo>
                          <a:pt x="11787" y="12723"/>
                          <a:pt x="11715" y="12782"/>
                          <a:pt x="11743" y="12866"/>
                        </a:cubicBezTo>
                        <a:cubicBezTo>
                          <a:pt x="12240" y="14425"/>
                          <a:pt x="12736" y="16032"/>
                          <a:pt x="13256" y="17591"/>
                        </a:cubicBezTo>
                        <a:cubicBezTo>
                          <a:pt x="13728" y="19009"/>
                          <a:pt x="14201" y="20403"/>
                          <a:pt x="14910" y="21702"/>
                        </a:cubicBezTo>
                        <a:cubicBezTo>
                          <a:pt x="14924" y="21740"/>
                          <a:pt x="14956" y="21756"/>
                          <a:pt x="14989" y="21756"/>
                        </a:cubicBezTo>
                        <a:cubicBezTo>
                          <a:pt x="15061" y="21756"/>
                          <a:pt x="15139" y="21681"/>
                          <a:pt x="15075" y="21584"/>
                        </a:cubicBezTo>
                        <a:cubicBezTo>
                          <a:pt x="14366" y="20261"/>
                          <a:pt x="13870" y="18773"/>
                          <a:pt x="13397" y="17331"/>
                        </a:cubicBezTo>
                        <a:cubicBezTo>
                          <a:pt x="12901" y="15819"/>
                          <a:pt x="12429" y="14307"/>
                          <a:pt x="11956" y="12819"/>
                        </a:cubicBezTo>
                        <a:cubicBezTo>
                          <a:pt x="11946" y="12751"/>
                          <a:pt x="11901" y="12723"/>
                          <a:pt x="11855" y="12723"/>
                        </a:cubicBezTo>
                        <a:close/>
                        <a:moveTo>
                          <a:pt x="10897" y="12839"/>
                        </a:moveTo>
                        <a:cubicBezTo>
                          <a:pt x="10852" y="12839"/>
                          <a:pt x="10808" y="12867"/>
                          <a:pt x="10798" y="12937"/>
                        </a:cubicBezTo>
                        <a:cubicBezTo>
                          <a:pt x="10444" y="14543"/>
                          <a:pt x="10090" y="16150"/>
                          <a:pt x="9759" y="17780"/>
                        </a:cubicBezTo>
                        <a:cubicBezTo>
                          <a:pt x="9475" y="19222"/>
                          <a:pt x="9168" y="20663"/>
                          <a:pt x="9144" y="22151"/>
                        </a:cubicBezTo>
                        <a:cubicBezTo>
                          <a:pt x="9144" y="22222"/>
                          <a:pt x="9198" y="22258"/>
                          <a:pt x="9251" y="22258"/>
                        </a:cubicBezTo>
                        <a:cubicBezTo>
                          <a:pt x="9304" y="22258"/>
                          <a:pt x="9357" y="22222"/>
                          <a:pt x="9357" y="22151"/>
                        </a:cubicBezTo>
                        <a:cubicBezTo>
                          <a:pt x="9381" y="20616"/>
                          <a:pt x="9711" y="19103"/>
                          <a:pt x="9995" y="17591"/>
                        </a:cubicBezTo>
                        <a:cubicBezTo>
                          <a:pt x="10326" y="16055"/>
                          <a:pt x="10657" y="14496"/>
                          <a:pt x="11011" y="12960"/>
                        </a:cubicBezTo>
                        <a:cubicBezTo>
                          <a:pt x="11025" y="12892"/>
                          <a:pt x="10959" y="12839"/>
                          <a:pt x="10897" y="12839"/>
                        </a:cubicBezTo>
                        <a:close/>
                        <a:moveTo>
                          <a:pt x="11736" y="13501"/>
                        </a:moveTo>
                        <a:cubicBezTo>
                          <a:pt x="11678" y="13501"/>
                          <a:pt x="11612" y="13549"/>
                          <a:pt x="11625" y="13646"/>
                        </a:cubicBezTo>
                        <a:cubicBezTo>
                          <a:pt x="12334" y="16410"/>
                          <a:pt x="12736" y="19269"/>
                          <a:pt x="12830" y="22151"/>
                        </a:cubicBezTo>
                        <a:cubicBezTo>
                          <a:pt x="12830" y="22222"/>
                          <a:pt x="12889" y="22258"/>
                          <a:pt x="12945" y="22258"/>
                        </a:cubicBezTo>
                        <a:cubicBezTo>
                          <a:pt x="13002" y="22258"/>
                          <a:pt x="13055" y="22222"/>
                          <a:pt x="13043" y="22151"/>
                        </a:cubicBezTo>
                        <a:cubicBezTo>
                          <a:pt x="12925" y="19245"/>
                          <a:pt x="12547" y="16386"/>
                          <a:pt x="11814" y="13575"/>
                        </a:cubicBezTo>
                        <a:cubicBezTo>
                          <a:pt x="11814" y="13525"/>
                          <a:pt x="11777" y="13501"/>
                          <a:pt x="11736" y="13501"/>
                        </a:cubicBezTo>
                        <a:close/>
                        <a:moveTo>
                          <a:pt x="11227" y="11554"/>
                        </a:moveTo>
                        <a:cubicBezTo>
                          <a:pt x="11170" y="11554"/>
                          <a:pt x="11117" y="11590"/>
                          <a:pt x="11129" y="11661"/>
                        </a:cubicBezTo>
                        <a:cubicBezTo>
                          <a:pt x="11271" y="13433"/>
                          <a:pt x="11389" y="15158"/>
                          <a:pt x="11413" y="16930"/>
                        </a:cubicBezTo>
                        <a:cubicBezTo>
                          <a:pt x="11436" y="17804"/>
                          <a:pt x="11436" y="18678"/>
                          <a:pt x="11389" y="19552"/>
                        </a:cubicBezTo>
                        <a:cubicBezTo>
                          <a:pt x="11365" y="20427"/>
                          <a:pt x="11176" y="21348"/>
                          <a:pt x="11247" y="22222"/>
                        </a:cubicBezTo>
                        <a:cubicBezTo>
                          <a:pt x="11247" y="22305"/>
                          <a:pt x="11306" y="22346"/>
                          <a:pt x="11360" y="22346"/>
                        </a:cubicBezTo>
                        <a:cubicBezTo>
                          <a:pt x="11413" y="22346"/>
                          <a:pt x="11460" y="22305"/>
                          <a:pt x="11436" y="22222"/>
                        </a:cubicBezTo>
                        <a:cubicBezTo>
                          <a:pt x="11389" y="21372"/>
                          <a:pt x="11531" y="20521"/>
                          <a:pt x="11602" y="19670"/>
                        </a:cubicBezTo>
                        <a:cubicBezTo>
                          <a:pt x="11625" y="18773"/>
                          <a:pt x="11625" y="17851"/>
                          <a:pt x="11625" y="16977"/>
                        </a:cubicBezTo>
                        <a:cubicBezTo>
                          <a:pt x="11602" y="15158"/>
                          <a:pt x="11436" y="13409"/>
                          <a:pt x="11342" y="11661"/>
                        </a:cubicBezTo>
                        <a:cubicBezTo>
                          <a:pt x="11342" y="11590"/>
                          <a:pt x="11283" y="11554"/>
                          <a:pt x="11227" y="11554"/>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2"/>
                  <p:cNvSpPr/>
                  <p:nvPr/>
                </p:nvSpPr>
                <p:spPr>
                  <a:xfrm>
                    <a:off x="3805250" y="2022750"/>
                    <a:ext cx="441275" cy="432725"/>
                  </a:xfrm>
                  <a:custGeom>
                    <a:avLst/>
                    <a:gdLst/>
                    <a:ahLst/>
                    <a:cxnLst/>
                    <a:rect l="l" t="t" r="r" b="b"/>
                    <a:pathLst>
                      <a:path w="17651" h="17309" extrusionOk="0">
                        <a:moveTo>
                          <a:pt x="7525" y="0"/>
                        </a:moveTo>
                        <a:cubicBezTo>
                          <a:pt x="7469" y="0"/>
                          <a:pt x="7411" y="5"/>
                          <a:pt x="7349" y="16"/>
                        </a:cubicBezTo>
                        <a:cubicBezTo>
                          <a:pt x="6877" y="111"/>
                          <a:pt x="6782" y="607"/>
                          <a:pt x="6806" y="1151"/>
                        </a:cubicBezTo>
                        <a:cubicBezTo>
                          <a:pt x="6609" y="777"/>
                          <a:pt x="6363" y="419"/>
                          <a:pt x="6013" y="419"/>
                        </a:cubicBezTo>
                        <a:cubicBezTo>
                          <a:pt x="5943" y="419"/>
                          <a:pt x="5869" y="434"/>
                          <a:pt x="5790" y="465"/>
                        </a:cubicBezTo>
                        <a:cubicBezTo>
                          <a:pt x="4892" y="749"/>
                          <a:pt x="5246" y="1883"/>
                          <a:pt x="5459" y="2497"/>
                        </a:cubicBezTo>
                        <a:cubicBezTo>
                          <a:pt x="6191" y="4624"/>
                          <a:pt x="7373" y="6561"/>
                          <a:pt x="8578" y="8428"/>
                        </a:cubicBezTo>
                        <a:cubicBezTo>
                          <a:pt x="6688" y="7223"/>
                          <a:pt x="4774" y="6041"/>
                          <a:pt x="2647" y="5309"/>
                        </a:cubicBezTo>
                        <a:cubicBezTo>
                          <a:pt x="2327" y="5198"/>
                          <a:pt x="1859" y="5042"/>
                          <a:pt x="1448" y="5042"/>
                        </a:cubicBezTo>
                        <a:cubicBezTo>
                          <a:pt x="1070" y="5042"/>
                          <a:pt x="740" y="5174"/>
                          <a:pt x="615" y="5592"/>
                        </a:cubicBezTo>
                        <a:cubicBezTo>
                          <a:pt x="474" y="6041"/>
                          <a:pt x="852" y="6396"/>
                          <a:pt x="1300" y="6632"/>
                        </a:cubicBezTo>
                        <a:cubicBezTo>
                          <a:pt x="1253" y="6630"/>
                          <a:pt x="1206" y="6629"/>
                          <a:pt x="1160" y="6629"/>
                        </a:cubicBezTo>
                        <a:cubicBezTo>
                          <a:pt x="694" y="6629"/>
                          <a:pt x="274" y="6746"/>
                          <a:pt x="166" y="7175"/>
                        </a:cubicBezTo>
                        <a:cubicBezTo>
                          <a:pt x="1" y="8073"/>
                          <a:pt x="1135" y="8357"/>
                          <a:pt x="1797" y="8475"/>
                        </a:cubicBezTo>
                        <a:cubicBezTo>
                          <a:pt x="3091" y="8737"/>
                          <a:pt x="4402" y="8814"/>
                          <a:pt x="5710" y="8814"/>
                        </a:cubicBezTo>
                        <a:cubicBezTo>
                          <a:pt x="6646" y="8814"/>
                          <a:pt x="7581" y="8774"/>
                          <a:pt x="8507" y="8735"/>
                        </a:cubicBezTo>
                        <a:lnTo>
                          <a:pt x="8507" y="8735"/>
                        </a:lnTo>
                        <a:cubicBezTo>
                          <a:pt x="6522" y="9774"/>
                          <a:pt x="4514" y="10838"/>
                          <a:pt x="2836" y="12350"/>
                        </a:cubicBezTo>
                        <a:cubicBezTo>
                          <a:pt x="2316" y="12775"/>
                          <a:pt x="1442" y="13578"/>
                          <a:pt x="2057" y="14264"/>
                        </a:cubicBezTo>
                        <a:cubicBezTo>
                          <a:pt x="2187" y="14403"/>
                          <a:pt x="2339" y="14458"/>
                          <a:pt x="2503" y="14458"/>
                        </a:cubicBezTo>
                        <a:cubicBezTo>
                          <a:pt x="2755" y="14458"/>
                          <a:pt x="3036" y="14327"/>
                          <a:pt x="3309" y="14169"/>
                        </a:cubicBezTo>
                        <a:lnTo>
                          <a:pt x="3309" y="14169"/>
                        </a:lnTo>
                        <a:cubicBezTo>
                          <a:pt x="3025" y="14618"/>
                          <a:pt x="2860" y="15091"/>
                          <a:pt x="3214" y="15398"/>
                        </a:cubicBezTo>
                        <a:cubicBezTo>
                          <a:pt x="3389" y="15555"/>
                          <a:pt x="3568" y="15619"/>
                          <a:pt x="3747" y="15619"/>
                        </a:cubicBezTo>
                        <a:cubicBezTo>
                          <a:pt x="4294" y="15619"/>
                          <a:pt x="4825" y="15016"/>
                          <a:pt x="5128" y="14642"/>
                        </a:cubicBezTo>
                        <a:cubicBezTo>
                          <a:pt x="6617" y="12964"/>
                          <a:pt x="7680" y="10956"/>
                          <a:pt x="8743" y="8971"/>
                        </a:cubicBezTo>
                        <a:lnTo>
                          <a:pt x="8743" y="8971"/>
                        </a:lnTo>
                        <a:cubicBezTo>
                          <a:pt x="8649" y="11216"/>
                          <a:pt x="8554" y="13484"/>
                          <a:pt x="9003" y="15681"/>
                        </a:cubicBezTo>
                        <a:cubicBezTo>
                          <a:pt x="9112" y="16272"/>
                          <a:pt x="9343" y="17309"/>
                          <a:pt x="10109" y="17309"/>
                        </a:cubicBezTo>
                        <a:cubicBezTo>
                          <a:pt x="10170" y="17309"/>
                          <a:pt x="10234" y="17302"/>
                          <a:pt x="10303" y="17288"/>
                        </a:cubicBezTo>
                        <a:cubicBezTo>
                          <a:pt x="10775" y="17217"/>
                          <a:pt x="10870" y="16697"/>
                          <a:pt x="10822" y="16178"/>
                        </a:cubicBezTo>
                        <a:lnTo>
                          <a:pt x="10822" y="16178"/>
                        </a:lnTo>
                        <a:cubicBezTo>
                          <a:pt x="11021" y="16556"/>
                          <a:pt x="11288" y="16901"/>
                          <a:pt x="11649" y="16901"/>
                        </a:cubicBezTo>
                        <a:cubicBezTo>
                          <a:pt x="11717" y="16901"/>
                          <a:pt x="11788" y="16889"/>
                          <a:pt x="11862" y="16863"/>
                        </a:cubicBezTo>
                        <a:cubicBezTo>
                          <a:pt x="12760" y="16556"/>
                          <a:pt x="12405" y="15445"/>
                          <a:pt x="12193" y="14807"/>
                        </a:cubicBezTo>
                        <a:cubicBezTo>
                          <a:pt x="11460" y="12681"/>
                          <a:pt x="10279" y="10767"/>
                          <a:pt x="9050" y="8877"/>
                        </a:cubicBezTo>
                        <a:lnTo>
                          <a:pt x="9050" y="8877"/>
                        </a:lnTo>
                        <a:cubicBezTo>
                          <a:pt x="10940" y="10082"/>
                          <a:pt x="12878" y="11263"/>
                          <a:pt x="15004" y="12019"/>
                        </a:cubicBezTo>
                        <a:cubicBezTo>
                          <a:pt x="15325" y="12118"/>
                          <a:pt x="15792" y="12274"/>
                          <a:pt x="16204" y="12274"/>
                        </a:cubicBezTo>
                        <a:cubicBezTo>
                          <a:pt x="16582" y="12274"/>
                          <a:pt x="16912" y="12142"/>
                          <a:pt x="17036" y="11712"/>
                        </a:cubicBezTo>
                        <a:cubicBezTo>
                          <a:pt x="17178" y="11263"/>
                          <a:pt x="16800" y="10909"/>
                          <a:pt x="16351" y="10672"/>
                        </a:cubicBezTo>
                        <a:lnTo>
                          <a:pt x="16351" y="10672"/>
                        </a:lnTo>
                        <a:cubicBezTo>
                          <a:pt x="16425" y="10679"/>
                          <a:pt x="16499" y="10683"/>
                          <a:pt x="16572" y="10683"/>
                        </a:cubicBezTo>
                        <a:cubicBezTo>
                          <a:pt x="16993" y="10683"/>
                          <a:pt x="17385" y="10555"/>
                          <a:pt x="17485" y="10153"/>
                        </a:cubicBezTo>
                        <a:cubicBezTo>
                          <a:pt x="17651" y="9231"/>
                          <a:pt x="16469" y="8995"/>
                          <a:pt x="15855" y="8853"/>
                        </a:cubicBezTo>
                        <a:cubicBezTo>
                          <a:pt x="14560" y="8591"/>
                          <a:pt x="13249" y="8514"/>
                          <a:pt x="11941" y="8514"/>
                        </a:cubicBezTo>
                        <a:cubicBezTo>
                          <a:pt x="11005" y="8514"/>
                          <a:pt x="10071" y="8554"/>
                          <a:pt x="9145" y="8593"/>
                        </a:cubicBezTo>
                        <a:cubicBezTo>
                          <a:pt x="11130" y="7554"/>
                          <a:pt x="13138" y="6490"/>
                          <a:pt x="14815" y="4978"/>
                        </a:cubicBezTo>
                        <a:cubicBezTo>
                          <a:pt x="15335" y="4553"/>
                          <a:pt x="16209" y="3750"/>
                          <a:pt x="15595" y="3064"/>
                        </a:cubicBezTo>
                        <a:cubicBezTo>
                          <a:pt x="15465" y="2925"/>
                          <a:pt x="15313" y="2870"/>
                          <a:pt x="15149" y="2870"/>
                        </a:cubicBezTo>
                        <a:cubicBezTo>
                          <a:pt x="14896" y="2870"/>
                          <a:pt x="14615" y="3001"/>
                          <a:pt x="14343" y="3159"/>
                        </a:cubicBezTo>
                        <a:cubicBezTo>
                          <a:pt x="14603" y="2710"/>
                          <a:pt x="14792" y="2237"/>
                          <a:pt x="14437" y="1907"/>
                        </a:cubicBezTo>
                        <a:cubicBezTo>
                          <a:pt x="14268" y="1760"/>
                          <a:pt x="14093" y="1699"/>
                          <a:pt x="13919" y="1699"/>
                        </a:cubicBezTo>
                        <a:cubicBezTo>
                          <a:pt x="13367" y="1699"/>
                          <a:pt x="12829" y="2309"/>
                          <a:pt x="12524" y="2686"/>
                        </a:cubicBezTo>
                        <a:cubicBezTo>
                          <a:pt x="11035" y="4364"/>
                          <a:pt x="9972" y="6372"/>
                          <a:pt x="8909" y="8357"/>
                        </a:cubicBezTo>
                        <a:cubicBezTo>
                          <a:pt x="9003" y="6112"/>
                          <a:pt x="9098" y="3820"/>
                          <a:pt x="8649" y="1647"/>
                        </a:cubicBezTo>
                        <a:cubicBezTo>
                          <a:pt x="8538" y="1029"/>
                          <a:pt x="8305" y="0"/>
                          <a:pt x="7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2"/>
                  <p:cNvSpPr/>
                  <p:nvPr/>
                </p:nvSpPr>
                <p:spPr>
                  <a:xfrm>
                    <a:off x="3805850" y="2022750"/>
                    <a:ext cx="440675" cy="433800"/>
                  </a:xfrm>
                  <a:custGeom>
                    <a:avLst/>
                    <a:gdLst/>
                    <a:ahLst/>
                    <a:cxnLst/>
                    <a:rect l="l" t="t" r="r" b="b"/>
                    <a:pathLst>
                      <a:path w="17627" h="17352" extrusionOk="0">
                        <a:moveTo>
                          <a:pt x="10131" y="0"/>
                        </a:moveTo>
                        <a:cubicBezTo>
                          <a:pt x="9367" y="0"/>
                          <a:pt x="9113" y="1029"/>
                          <a:pt x="9003" y="1647"/>
                        </a:cubicBezTo>
                        <a:cubicBezTo>
                          <a:pt x="8577" y="3868"/>
                          <a:pt x="8648" y="6136"/>
                          <a:pt x="8743" y="8357"/>
                        </a:cubicBezTo>
                        <a:cubicBezTo>
                          <a:pt x="7703" y="6372"/>
                          <a:pt x="6640" y="4364"/>
                          <a:pt x="5151" y="2686"/>
                        </a:cubicBezTo>
                        <a:cubicBezTo>
                          <a:pt x="4811" y="2293"/>
                          <a:pt x="4268" y="1696"/>
                          <a:pt x="3727" y="1696"/>
                        </a:cubicBezTo>
                        <a:cubicBezTo>
                          <a:pt x="3554" y="1696"/>
                          <a:pt x="3380" y="1757"/>
                          <a:pt x="3214" y="1907"/>
                        </a:cubicBezTo>
                        <a:cubicBezTo>
                          <a:pt x="2860" y="2237"/>
                          <a:pt x="3049" y="2710"/>
                          <a:pt x="3308" y="3159"/>
                        </a:cubicBezTo>
                        <a:cubicBezTo>
                          <a:pt x="3041" y="2990"/>
                          <a:pt x="2765" y="2863"/>
                          <a:pt x="2521" y="2863"/>
                        </a:cubicBezTo>
                        <a:cubicBezTo>
                          <a:pt x="2355" y="2863"/>
                          <a:pt x="2204" y="2921"/>
                          <a:pt x="2080" y="3064"/>
                        </a:cubicBezTo>
                        <a:cubicBezTo>
                          <a:pt x="1442" y="3773"/>
                          <a:pt x="2340" y="4576"/>
                          <a:pt x="2836" y="4978"/>
                        </a:cubicBezTo>
                        <a:cubicBezTo>
                          <a:pt x="4513" y="6467"/>
                          <a:pt x="6522" y="7530"/>
                          <a:pt x="8506" y="8593"/>
                        </a:cubicBezTo>
                        <a:cubicBezTo>
                          <a:pt x="7570" y="8554"/>
                          <a:pt x="6630" y="8514"/>
                          <a:pt x="5693" y="8514"/>
                        </a:cubicBezTo>
                        <a:cubicBezTo>
                          <a:pt x="4382" y="8514"/>
                          <a:pt x="3077" y="8591"/>
                          <a:pt x="1796" y="8853"/>
                        </a:cubicBezTo>
                        <a:cubicBezTo>
                          <a:pt x="1158" y="8971"/>
                          <a:pt x="1" y="9231"/>
                          <a:pt x="190" y="10153"/>
                        </a:cubicBezTo>
                        <a:cubicBezTo>
                          <a:pt x="254" y="10582"/>
                          <a:pt x="690" y="10699"/>
                          <a:pt x="1159" y="10699"/>
                        </a:cubicBezTo>
                        <a:cubicBezTo>
                          <a:pt x="1206" y="10699"/>
                          <a:pt x="1253" y="10698"/>
                          <a:pt x="1300" y="10696"/>
                        </a:cubicBezTo>
                        <a:lnTo>
                          <a:pt x="1300" y="10696"/>
                        </a:lnTo>
                        <a:cubicBezTo>
                          <a:pt x="851" y="10932"/>
                          <a:pt x="450" y="11239"/>
                          <a:pt x="615" y="11712"/>
                        </a:cubicBezTo>
                        <a:cubicBezTo>
                          <a:pt x="767" y="12156"/>
                          <a:pt x="1115" y="12294"/>
                          <a:pt x="1506" y="12294"/>
                        </a:cubicBezTo>
                        <a:cubicBezTo>
                          <a:pt x="1905" y="12294"/>
                          <a:pt x="2348" y="12150"/>
                          <a:pt x="2671" y="12043"/>
                        </a:cubicBezTo>
                        <a:cubicBezTo>
                          <a:pt x="4797" y="11310"/>
                          <a:pt x="6711" y="10129"/>
                          <a:pt x="8601" y="8924"/>
                        </a:cubicBezTo>
                        <a:lnTo>
                          <a:pt x="8601" y="8924"/>
                        </a:lnTo>
                        <a:cubicBezTo>
                          <a:pt x="7396" y="10814"/>
                          <a:pt x="6215" y="12728"/>
                          <a:pt x="5459" y="14854"/>
                        </a:cubicBezTo>
                        <a:cubicBezTo>
                          <a:pt x="5270" y="15469"/>
                          <a:pt x="4868" y="16626"/>
                          <a:pt x="5766" y="16886"/>
                        </a:cubicBezTo>
                        <a:cubicBezTo>
                          <a:pt x="5831" y="16907"/>
                          <a:pt x="5894" y="16917"/>
                          <a:pt x="5956" y="16917"/>
                        </a:cubicBezTo>
                        <a:cubicBezTo>
                          <a:pt x="6315" y="16917"/>
                          <a:pt x="6603" y="16585"/>
                          <a:pt x="6805" y="16201"/>
                        </a:cubicBezTo>
                        <a:lnTo>
                          <a:pt x="6805" y="16201"/>
                        </a:lnTo>
                        <a:cubicBezTo>
                          <a:pt x="6758" y="16697"/>
                          <a:pt x="6853" y="17217"/>
                          <a:pt x="7325" y="17335"/>
                        </a:cubicBezTo>
                        <a:cubicBezTo>
                          <a:pt x="7387" y="17346"/>
                          <a:pt x="7445" y="17352"/>
                          <a:pt x="7501" y="17352"/>
                        </a:cubicBezTo>
                        <a:cubicBezTo>
                          <a:pt x="8281" y="17352"/>
                          <a:pt x="8514" y="16322"/>
                          <a:pt x="8625" y="15705"/>
                        </a:cubicBezTo>
                        <a:cubicBezTo>
                          <a:pt x="9074" y="13484"/>
                          <a:pt x="8979" y="11216"/>
                          <a:pt x="8885" y="8995"/>
                        </a:cubicBezTo>
                        <a:lnTo>
                          <a:pt x="8885" y="8995"/>
                        </a:lnTo>
                        <a:cubicBezTo>
                          <a:pt x="9924" y="10979"/>
                          <a:pt x="10987" y="12988"/>
                          <a:pt x="12500" y="14665"/>
                        </a:cubicBezTo>
                        <a:cubicBezTo>
                          <a:pt x="12839" y="15059"/>
                          <a:pt x="13369" y="15656"/>
                          <a:pt x="13903" y="15656"/>
                        </a:cubicBezTo>
                        <a:cubicBezTo>
                          <a:pt x="14075" y="15656"/>
                          <a:pt x="14247" y="15594"/>
                          <a:pt x="14413" y="15445"/>
                        </a:cubicBezTo>
                        <a:cubicBezTo>
                          <a:pt x="14768" y="15114"/>
                          <a:pt x="14602" y="14642"/>
                          <a:pt x="14319" y="14193"/>
                        </a:cubicBezTo>
                        <a:lnTo>
                          <a:pt x="14319" y="14193"/>
                        </a:lnTo>
                        <a:cubicBezTo>
                          <a:pt x="14586" y="14362"/>
                          <a:pt x="14862" y="14489"/>
                          <a:pt x="15112" y="14489"/>
                        </a:cubicBezTo>
                        <a:cubicBezTo>
                          <a:pt x="15281" y="14489"/>
                          <a:pt x="15437" y="14430"/>
                          <a:pt x="15571" y="14287"/>
                        </a:cubicBezTo>
                        <a:cubicBezTo>
                          <a:pt x="16185" y="13578"/>
                          <a:pt x="15311" y="12775"/>
                          <a:pt x="14791" y="12374"/>
                        </a:cubicBezTo>
                        <a:cubicBezTo>
                          <a:pt x="13114" y="10885"/>
                          <a:pt x="11106" y="9822"/>
                          <a:pt x="9121" y="8759"/>
                        </a:cubicBezTo>
                        <a:lnTo>
                          <a:pt x="9121" y="8759"/>
                        </a:lnTo>
                        <a:cubicBezTo>
                          <a:pt x="10057" y="8798"/>
                          <a:pt x="11001" y="8837"/>
                          <a:pt x="11942" y="8837"/>
                        </a:cubicBezTo>
                        <a:cubicBezTo>
                          <a:pt x="13256" y="8837"/>
                          <a:pt x="14564" y="8760"/>
                          <a:pt x="15831" y="8499"/>
                        </a:cubicBezTo>
                        <a:cubicBezTo>
                          <a:pt x="16445" y="8357"/>
                          <a:pt x="17627" y="8121"/>
                          <a:pt x="17461" y="7199"/>
                        </a:cubicBezTo>
                        <a:cubicBezTo>
                          <a:pt x="17381" y="6797"/>
                          <a:pt x="17009" y="6668"/>
                          <a:pt x="16565" y="6668"/>
                        </a:cubicBezTo>
                        <a:cubicBezTo>
                          <a:pt x="16487" y="6668"/>
                          <a:pt x="16408" y="6672"/>
                          <a:pt x="16327" y="6679"/>
                        </a:cubicBezTo>
                        <a:cubicBezTo>
                          <a:pt x="16776" y="6443"/>
                          <a:pt x="17201" y="6112"/>
                          <a:pt x="17012" y="5640"/>
                        </a:cubicBezTo>
                        <a:cubicBezTo>
                          <a:pt x="16860" y="5196"/>
                          <a:pt x="16512" y="5058"/>
                          <a:pt x="16124" y="5058"/>
                        </a:cubicBezTo>
                        <a:cubicBezTo>
                          <a:pt x="15728" y="5058"/>
                          <a:pt x="15291" y="5201"/>
                          <a:pt x="14980" y="5309"/>
                        </a:cubicBezTo>
                        <a:cubicBezTo>
                          <a:pt x="12854" y="6041"/>
                          <a:pt x="10916" y="7223"/>
                          <a:pt x="9026" y="8451"/>
                        </a:cubicBezTo>
                        <a:cubicBezTo>
                          <a:pt x="10255" y="6561"/>
                          <a:pt x="11436" y="4624"/>
                          <a:pt x="12169" y="2497"/>
                        </a:cubicBezTo>
                        <a:cubicBezTo>
                          <a:pt x="12381" y="1883"/>
                          <a:pt x="12759" y="725"/>
                          <a:pt x="11885" y="465"/>
                        </a:cubicBezTo>
                        <a:cubicBezTo>
                          <a:pt x="11820" y="445"/>
                          <a:pt x="11757" y="435"/>
                          <a:pt x="11695" y="435"/>
                        </a:cubicBezTo>
                        <a:cubicBezTo>
                          <a:pt x="11336" y="435"/>
                          <a:pt x="11047" y="767"/>
                          <a:pt x="10846" y="1151"/>
                        </a:cubicBezTo>
                        <a:cubicBezTo>
                          <a:pt x="10869" y="631"/>
                          <a:pt x="10775" y="135"/>
                          <a:pt x="10302" y="16"/>
                        </a:cubicBezTo>
                        <a:cubicBezTo>
                          <a:pt x="10242" y="5"/>
                          <a:pt x="10185" y="0"/>
                          <a:pt x="10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2"/>
                  <p:cNvSpPr/>
                  <p:nvPr/>
                </p:nvSpPr>
                <p:spPr>
                  <a:xfrm>
                    <a:off x="3834975" y="2050000"/>
                    <a:ext cx="381125" cy="379300"/>
                  </a:xfrm>
                  <a:custGeom>
                    <a:avLst/>
                    <a:gdLst/>
                    <a:ahLst/>
                    <a:cxnLst/>
                    <a:rect l="l" t="t" r="r" b="b"/>
                    <a:pathLst>
                      <a:path w="15245" h="15172" extrusionOk="0">
                        <a:moveTo>
                          <a:pt x="8394" y="31"/>
                        </a:moveTo>
                        <a:cubicBezTo>
                          <a:pt x="8363" y="31"/>
                          <a:pt x="8329" y="46"/>
                          <a:pt x="8310" y="84"/>
                        </a:cubicBezTo>
                        <a:cubicBezTo>
                          <a:pt x="7861" y="1998"/>
                          <a:pt x="7649" y="3935"/>
                          <a:pt x="7601" y="5896"/>
                        </a:cubicBezTo>
                        <a:cubicBezTo>
                          <a:pt x="7624" y="5941"/>
                          <a:pt x="7667" y="5965"/>
                          <a:pt x="7707" y="5965"/>
                        </a:cubicBezTo>
                        <a:cubicBezTo>
                          <a:pt x="7751" y="5965"/>
                          <a:pt x="7790" y="5935"/>
                          <a:pt x="7790" y="5873"/>
                        </a:cubicBezTo>
                        <a:cubicBezTo>
                          <a:pt x="7814" y="3935"/>
                          <a:pt x="8050" y="1998"/>
                          <a:pt x="8452" y="108"/>
                        </a:cubicBezTo>
                        <a:cubicBezTo>
                          <a:pt x="8480" y="65"/>
                          <a:pt x="8441" y="31"/>
                          <a:pt x="8394" y="31"/>
                        </a:cubicBezTo>
                        <a:close/>
                        <a:moveTo>
                          <a:pt x="4559" y="657"/>
                        </a:moveTo>
                        <a:cubicBezTo>
                          <a:pt x="4515" y="657"/>
                          <a:pt x="4468" y="688"/>
                          <a:pt x="4483" y="746"/>
                        </a:cubicBezTo>
                        <a:cubicBezTo>
                          <a:pt x="5050" y="2589"/>
                          <a:pt x="5829" y="4408"/>
                          <a:pt x="6774" y="6109"/>
                        </a:cubicBezTo>
                        <a:cubicBezTo>
                          <a:pt x="6789" y="6138"/>
                          <a:pt x="6813" y="6150"/>
                          <a:pt x="6836" y="6150"/>
                        </a:cubicBezTo>
                        <a:cubicBezTo>
                          <a:pt x="6889" y="6150"/>
                          <a:pt x="6941" y="6094"/>
                          <a:pt x="6893" y="6062"/>
                        </a:cubicBezTo>
                        <a:cubicBezTo>
                          <a:pt x="5947" y="4361"/>
                          <a:pt x="5191" y="2565"/>
                          <a:pt x="4624" y="698"/>
                        </a:cubicBezTo>
                        <a:cubicBezTo>
                          <a:pt x="4615" y="671"/>
                          <a:pt x="4587" y="657"/>
                          <a:pt x="4559" y="657"/>
                        </a:cubicBezTo>
                        <a:close/>
                        <a:moveTo>
                          <a:pt x="12032" y="1433"/>
                        </a:moveTo>
                        <a:cubicBezTo>
                          <a:pt x="12013" y="1433"/>
                          <a:pt x="11993" y="1439"/>
                          <a:pt x="11972" y="1455"/>
                        </a:cubicBezTo>
                        <a:cubicBezTo>
                          <a:pt x="10649" y="2896"/>
                          <a:pt x="9468" y="4455"/>
                          <a:pt x="8452" y="6133"/>
                        </a:cubicBezTo>
                        <a:cubicBezTo>
                          <a:pt x="8435" y="6184"/>
                          <a:pt x="8492" y="6223"/>
                          <a:pt x="8551" y="6223"/>
                        </a:cubicBezTo>
                        <a:cubicBezTo>
                          <a:pt x="8574" y="6223"/>
                          <a:pt x="8598" y="6217"/>
                          <a:pt x="8617" y="6204"/>
                        </a:cubicBezTo>
                        <a:cubicBezTo>
                          <a:pt x="9610" y="4526"/>
                          <a:pt x="10767" y="2990"/>
                          <a:pt x="12091" y="1573"/>
                        </a:cubicBezTo>
                        <a:cubicBezTo>
                          <a:pt x="12146" y="1517"/>
                          <a:pt x="12100" y="1433"/>
                          <a:pt x="12032" y="1433"/>
                        </a:cubicBezTo>
                        <a:close/>
                        <a:moveTo>
                          <a:pt x="6959" y="0"/>
                        </a:moveTo>
                        <a:cubicBezTo>
                          <a:pt x="6918" y="0"/>
                          <a:pt x="6879" y="31"/>
                          <a:pt x="6893" y="84"/>
                        </a:cubicBezTo>
                        <a:cubicBezTo>
                          <a:pt x="7129" y="1100"/>
                          <a:pt x="7200" y="2116"/>
                          <a:pt x="7247" y="3156"/>
                        </a:cubicBezTo>
                        <a:cubicBezTo>
                          <a:pt x="7341" y="4243"/>
                          <a:pt x="7365" y="5306"/>
                          <a:pt x="7436" y="6369"/>
                        </a:cubicBezTo>
                        <a:cubicBezTo>
                          <a:pt x="7436" y="6416"/>
                          <a:pt x="7471" y="6440"/>
                          <a:pt x="7507" y="6440"/>
                        </a:cubicBezTo>
                        <a:cubicBezTo>
                          <a:pt x="7542" y="6440"/>
                          <a:pt x="7578" y="6416"/>
                          <a:pt x="7578" y="6369"/>
                        </a:cubicBezTo>
                        <a:cubicBezTo>
                          <a:pt x="7507" y="5259"/>
                          <a:pt x="7483" y="4124"/>
                          <a:pt x="7389" y="3038"/>
                        </a:cubicBezTo>
                        <a:cubicBezTo>
                          <a:pt x="7341" y="2045"/>
                          <a:pt x="7271" y="1029"/>
                          <a:pt x="7034" y="61"/>
                        </a:cubicBezTo>
                        <a:cubicBezTo>
                          <a:pt x="7024" y="19"/>
                          <a:pt x="6991" y="0"/>
                          <a:pt x="6959" y="0"/>
                        </a:cubicBezTo>
                        <a:close/>
                        <a:moveTo>
                          <a:pt x="10819" y="709"/>
                        </a:moveTo>
                        <a:cubicBezTo>
                          <a:pt x="10787" y="709"/>
                          <a:pt x="10754" y="728"/>
                          <a:pt x="10744" y="769"/>
                        </a:cubicBezTo>
                        <a:cubicBezTo>
                          <a:pt x="10437" y="1762"/>
                          <a:pt x="9964" y="2683"/>
                          <a:pt x="9492" y="3605"/>
                        </a:cubicBezTo>
                        <a:cubicBezTo>
                          <a:pt x="9043" y="4550"/>
                          <a:pt x="8546" y="5495"/>
                          <a:pt x="8050" y="6440"/>
                        </a:cubicBezTo>
                        <a:cubicBezTo>
                          <a:pt x="8033" y="6509"/>
                          <a:pt x="8092" y="6553"/>
                          <a:pt x="8134" y="6553"/>
                        </a:cubicBezTo>
                        <a:cubicBezTo>
                          <a:pt x="8149" y="6553"/>
                          <a:pt x="8162" y="6547"/>
                          <a:pt x="8168" y="6534"/>
                        </a:cubicBezTo>
                        <a:cubicBezTo>
                          <a:pt x="8665" y="5542"/>
                          <a:pt x="9208" y="4550"/>
                          <a:pt x="9704" y="3534"/>
                        </a:cubicBezTo>
                        <a:cubicBezTo>
                          <a:pt x="10153" y="2660"/>
                          <a:pt x="10602" y="1738"/>
                          <a:pt x="10886" y="793"/>
                        </a:cubicBezTo>
                        <a:cubicBezTo>
                          <a:pt x="10899" y="740"/>
                          <a:pt x="10860" y="709"/>
                          <a:pt x="10819" y="709"/>
                        </a:cubicBezTo>
                        <a:close/>
                        <a:moveTo>
                          <a:pt x="3268" y="1335"/>
                        </a:moveTo>
                        <a:cubicBezTo>
                          <a:pt x="3208" y="1335"/>
                          <a:pt x="3153" y="1407"/>
                          <a:pt x="3207" y="1478"/>
                        </a:cubicBezTo>
                        <a:cubicBezTo>
                          <a:pt x="3986" y="2211"/>
                          <a:pt x="4530" y="3061"/>
                          <a:pt x="5097" y="3959"/>
                        </a:cubicBezTo>
                        <a:cubicBezTo>
                          <a:pt x="5688" y="4833"/>
                          <a:pt x="6255" y="5755"/>
                          <a:pt x="6845" y="6653"/>
                        </a:cubicBezTo>
                        <a:cubicBezTo>
                          <a:pt x="6859" y="6673"/>
                          <a:pt x="6878" y="6681"/>
                          <a:pt x="6897" y="6681"/>
                        </a:cubicBezTo>
                        <a:cubicBezTo>
                          <a:pt x="6946" y="6681"/>
                          <a:pt x="6997" y="6626"/>
                          <a:pt x="6963" y="6558"/>
                        </a:cubicBezTo>
                        <a:cubicBezTo>
                          <a:pt x="6373" y="5613"/>
                          <a:pt x="5735" y="4668"/>
                          <a:pt x="5121" y="3746"/>
                        </a:cubicBezTo>
                        <a:cubicBezTo>
                          <a:pt x="4577" y="2919"/>
                          <a:pt x="4034" y="2069"/>
                          <a:pt x="3325" y="1360"/>
                        </a:cubicBezTo>
                        <a:cubicBezTo>
                          <a:pt x="3308" y="1343"/>
                          <a:pt x="3287" y="1335"/>
                          <a:pt x="3268" y="1335"/>
                        </a:cubicBezTo>
                        <a:close/>
                        <a:moveTo>
                          <a:pt x="1567" y="3107"/>
                        </a:moveTo>
                        <a:cubicBezTo>
                          <a:pt x="1506" y="3107"/>
                          <a:pt x="1452" y="3179"/>
                          <a:pt x="1506" y="3250"/>
                        </a:cubicBezTo>
                        <a:cubicBezTo>
                          <a:pt x="2923" y="4573"/>
                          <a:pt x="4483" y="5731"/>
                          <a:pt x="6160" y="6723"/>
                        </a:cubicBezTo>
                        <a:cubicBezTo>
                          <a:pt x="6178" y="6737"/>
                          <a:pt x="6195" y="6743"/>
                          <a:pt x="6209" y="6743"/>
                        </a:cubicBezTo>
                        <a:cubicBezTo>
                          <a:pt x="6269" y="6743"/>
                          <a:pt x="6293" y="6643"/>
                          <a:pt x="6255" y="6605"/>
                        </a:cubicBezTo>
                        <a:cubicBezTo>
                          <a:pt x="4577" y="5613"/>
                          <a:pt x="3041" y="4455"/>
                          <a:pt x="1624" y="3132"/>
                        </a:cubicBezTo>
                        <a:cubicBezTo>
                          <a:pt x="1606" y="3115"/>
                          <a:pt x="1586" y="3107"/>
                          <a:pt x="1567" y="3107"/>
                        </a:cubicBezTo>
                        <a:close/>
                        <a:moveTo>
                          <a:pt x="14516" y="4453"/>
                        </a:moveTo>
                        <a:cubicBezTo>
                          <a:pt x="14511" y="4453"/>
                          <a:pt x="14506" y="4453"/>
                          <a:pt x="14501" y="4455"/>
                        </a:cubicBezTo>
                        <a:cubicBezTo>
                          <a:pt x="12634" y="5022"/>
                          <a:pt x="10838" y="5826"/>
                          <a:pt x="9114" y="6771"/>
                        </a:cubicBezTo>
                        <a:cubicBezTo>
                          <a:pt x="9028" y="6792"/>
                          <a:pt x="9078" y="6892"/>
                          <a:pt x="9160" y="6892"/>
                        </a:cubicBezTo>
                        <a:cubicBezTo>
                          <a:pt x="9168" y="6892"/>
                          <a:pt x="9176" y="6891"/>
                          <a:pt x="9184" y="6889"/>
                        </a:cubicBezTo>
                        <a:cubicBezTo>
                          <a:pt x="10862" y="5944"/>
                          <a:pt x="12658" y="5164"/>
                          <a:pt x="14524" y="4597"/>
                        </a:cubicBezTo>
                        <a:cubicBezTo>
                          <a:pt x="14612" y="4575"/>
                          <a:pt x="14578" y="4453"/>
                          <a:pt x="14516" y="4453"/>
                        </a:cubicBezTo>
                        <a:close/>
                        <a:moveTo>
                          <a:pt x="13790" y="3168"/>
                        </a:moveTo>
                        <a:cubicBezTo>
                          <a:pt x="13775" y="3168"/>
                          <a:pt x="13760" y="3172"/>
                          <a:pt x="13745" y="3179"/>
                        </a:cubicBezTo>
                        <a:cubicBezTo>
                          <a:pt x="12988" y="3888"/>
                          <a:pt x="12138" y="4479"/>
                          <a:pt x="11264" y="5046"/>
                        </a:cubicBezTo>
                        <a:cubicBezTo>
                          <a:pt x="10389" y="5660"/>
                          <a:pt x="9468" y="6227"/>
                          <a:pt x="8594" y="6818"/>
                        </a:cubicBezTo>
                        <a:cubicBezTo>
                          <a:pt x="8520" y="6873"/>
                          <a:pt x="8562" y="6958"/>
                          <a:pt x="8617" y="6958"/>
                        </a:cubicBezTo>
                        <a:cubicBezTo>
                          <a:pt x="8633" y="6958"/>
                          <a:pt x="8649" y="6951"/>
                          <a:pt x="8665" y="6936"/>
                        </a:cubicBezTo>
                        <a:cubicBezTo>
                          <a:pt x="9610" y="6345"/>
                          <a:pt x="10555" y="5731"/>
                          <a:pt x="11476" y="5117"/>
                        </a:cubicBezTo>
                        <a:cubicBezTo>
                          <a:pt x="12303" y="4550"/>
                          <a:pt x="13154" y="4006"/>
                          <a:pt x="13863" y="3297"/>
                        </a:cubicBezTo>
                        <a:cubicBezTo>
                          <a:pt x="13922" y="3258"/>
                          <a:pt x="13865" y="3168"/>
                          <a:pt x="13790" y="3168"/>
                        </a:cubicBezTo>
                        <a:close/>
                        <a:moveTo>
                          <a:pt x="783" y="4327"/>
                        </a:moveTo>
                        <a:cubicBezTo>
                          <a:pt x="716" y="4327"/>
                          <a:pt x="695" y="4435"/>
                          <a:pt x="797" y="4455"/>
                        </a:cubicBezTo>
                        <a:cubicBezTo>
                          <a:pt x="1789" y="4762"/>
                          <a:pt x="2711" y="5235"/>
                          <a:pt x="3632" y="5707"/>
                        </a:cubicBezTo>
                        <a:cubicBezTo>
                          <a:pt x="4577" y="6180"/>
                          <a:pt x="5522" y="6676"/>
                          <a:pt x="6467" y="7172"/>
                        </a:cubicBezTo>
                        <a:cubicBezTo>
                          <a:pt x="6474" y="7174"/>
                          <a:pt x="6480" y="7175"/>
                          <a:pt x="6486" y="7175"/>
                        </a:cubicBezTo>
                        <a:cubicBezTo>
                          <a:pt x="6550" y="7175"/>
                          <a:pt x="6603" y="7076"/>
                          <a:pt x="6538" y="7054"/>
                        </a:cubicBezTo>
                        <a:cubicBezTo>
                          <a:pt x="5569" y="6558"/>
                          <a:pt x="4577" y="6015"/>
                          <a:pt x="3561" y="5518"/>
                        </a:cubicBezTo>
                        <a:cubicBezTo>
                          <a:pt x="2687" y="5070"/>
                          <a:pt x="1765" y="4644"/>
                          <a:pt x="820" y="4337"/>
                        </a:cubicBezTo>
                        <a:cubicBezTo>
                          <a:pt x="807" y="4330"/>
                          <a:pt x="795" y="4327"/>
                          <a:pt x="783" y="4327"/>
                        </a:cubicBezTo>
                        <a:close/>
                        <a:moveTo>
                          <a:pt x="5581" y="331"/>
                        </a:moveTo>
                        <a:cubicBezTo>
                          <a:pt x="5536" y="331"/>
                          <a:pt x="5496" y="362"/>
                          <a:pt x="5522" y="415"/>
                        </a:cubicBezTo>
                        <a:cubicBezTo>
                          <a:pt x="5688" y="958"/>
                          <a:pt x="5758" y="1549"/>
                          <a:pt x="5877" y="2116"/>
                        </a:cubicBezTo>
                        <a:cubicBezTo>
                          <a:pt x="6018" y="2707"/>
                          <a:pt x="6160" y="3297"/>
                          <a:pt x="6349" y="3865"/>
                        </a:cubicBezTo>
                        <a:cubicBezTo>
                          <a:pt x="6656" y="5022"/>
                          <a:pt x="7082" y="6133"/>
                          <a:pt x="7460" y="7267"/>
                        </a:cubicBezTo>
                        <a:cubicBezTo>
                          <a:pt x="7469" y="7305"/>
                          <a:pt x="7501" y="7320"/>
                          <a:pt x="7533" y="7320"/>
                        </a:cubicBezTo>
                        <a:cubicBezTo>
                          <a:pt x="7582" y="7320"/>
                          <a:pt x="7630" y="7286"/>
                          <a:pt x="7601" y="7243"/>
                        </a:cubicBezTo>
                        <a:cubicBezTo>
                          <a:pt x="7223" y="6109"/>
                          <a:pt x="6822" y="4999"/>
                          <a:pt x="6491" y="3841"/>
                        </a:cubicBezTo>
                        <a:cubicBezTo>
                          <a:pt x="6302" y="3274"/>
                          <a:pt x="6160" y="2707"/>
                          <a:pt x="6042" y="2163"/>
                        </a:cubicBezTo>
                        <a:cubicBezTo>
                          <a:pt x="5900" y="1573"/>
                          <a:pt x="5829" y="935"/>
                          <a:pt x="5664" y="391"/>
                        </a:cubicBezTo>
                        <a:cubicBezTo>
                          <a:pt x="5654" y="350"/>
                          <a:pt x="5616" y="331"/>
                          <a:pt x="5581" y="331"/>
                        </a:cubicBezTo>
                        <a:close/>
                        <a:moveTo>
                          <a:pt x="9488" y="291"/>
                        </a:moveTo>
                        <a:cubicBezTo>
                          <a:pt x="9459" y="291"/>
                          <a:pt x="9430" y="306"/>
                          <a:pt x="9421" y="344"/>
                        </a:cubicBezTo>
                        <a:cubicBezTo>
                          <a:pt x="9303" y="911"/>
                          <a:pt x="9043" y="1455"/>
                          <a:pt x="8877" y="1998"/>
                        </a:cubicBezTo>
                        <a:cubicBezTo>
                          <a:pt x="8712" y="2589"/>
                          <a:pt x="8523" y="3156"/>
                          <a:pt x="8405" y="3746"/>
                        </a:cubicBezTo>
                        <a:cubicBezTo>
                          <a:pt x="8121" y="4904"/>
                          <a:pt x="7909" y="6085"/>
                          <a:pt x="7672" y="7267"/>
                        </a:cubicBezTo>
                        <a:cubicBezTo>
                          <a:pt x="7632" y="7320"/>
                          <a:pt x="7667" y="7351"/>
                          <a:pt x="7709" y="7351"/>
                        </a:cubicBezTo>
                        <a:cubicBezTo>
                          <a:pt x="7729" y="7351"/>
                          <a:pt x="7751" y="7344"/>
                          <a:pt x="7767" y="7329"/>
                        </a:cubicBezTo>
                        <a:lnTo>
                          <a:pt x="7767" y="7329"/>
                        </a:lnTo>
                        <a:cubicBezTo>
                          <a:pt x="7756" y="7376"/>
                          <a:pt x="7800" y="7421"/>
                          <a:pt x="7857" y="7421"/>
                        </a:cubicBezTo>
                        <a:cubicBezTo>
                          <a:pt x="7873" y="7421"/>
                          <a:pt x="7891" y="7417"/>
                          <a:pt x="7909" y="7409"/>
                        </a:cubicBezTo>
                        <a:cubicBezTo>
                          <a:pt x="8665" y="6487"/>
                          <a:pt x="9468" y="5613"/>
                          <a:pt x="10295" y="4715"/>
                        </a:cubicBezTo>
                        <a:lnTo>
                          <a:pt x="11547" y="3486"/>
                        </a:lnTo>
                        <a:cubicBezTo>
                          <a:pt x="11972" y="3061"/>
                          <a:pt x="12492" y="2707"/>
                          <a:pt x="12894" y="2281"/>
                        </a:cubicBezTo>
                        <a:cubicBezTo>
                          <a:pt x="12949" y="2226"/>
                          <a:pt x="12904" y="2141"/>
                          <a:pt x="12836" y="2141"/>
                        </a:cubicBezTo>
                        <a:cubicBezTo>
                          <a:pt x="12817" y="2141"/>
                          <a:pt x="12796" y="2148"/>
                          <a:pt x="12776" y="2163"/>
                        </a:cubicBezTo>
                        <a:cubicBezTo>
                          <a:pt x="12398" y="2589"/>
                          <a:pt x="11902" y="2919"/>
                          <a:pt x="11476" y="3297"/>
                        </a:cubicBezTo>
                        <a:lnTo>
                          <a:pt x="10177" y="4597"/>
                        </a:lnTo>
                        <a:cubicBezTo>
                          <a:pt x="9350" y="5471"/>
                          <a:pt x="8594" y="6369"/>
                          <a:pt x="7790" y="7290"/>
                        </a:cubicBezTo>
                        <a:cubicBezTo>
                          <a:pt x="8003" y="6109"/>
                          <a:pt x="8239" y="4928"/>
                          <a:pt x="8523" y="3770"/>
                        </a:cubicBezTo>
                        <a:cubicBezTo>
                          <a:pt x="8665" y="3203"/>
                          <a:pt x="8830" y="2660"/>
                          <a:pt x="8995" y="2092"/>
                        </a:cubicBezTo>
                        <a:cubicBezTo>
                          <a:pt x="9184" y="1525"/>
                          <a:pt x="9444" y="958"/>
                          <a:pt x="9562" y="368"/>
                        </a:cubicBezTo>
                        <a:cubicBezTo>
                          <a:pt x="9577" y="325"/>
                          <a:pt x="9531" y="291"/>
                          <a:pt x="9488" y="291"/>
                        </a:cubicBezTo>
                        <a:close/>
                        <a:moveTo>
                          <a:pt x="2265" y="2280"/>
                        </a:moveTo>
                        <a:cubicBezTo>
                          <a:pt x="2215" y="2280"/>
                          <a:pt x="2161" y="2352"/>
                          <a:pt x="2214" y="2423"/>
                        </a:cubicBezTo>
                        <a:cubicBezTo>
                          <a:pt x="2640" y="2801"/>
                          <a:pt x="2994" y="3297"/>
                          <a:pt x="3396" y="3723"/>
                        </a:cubicBezTo>
                        <a:cubicBezTo>
                          <a:pt x="3797" y="4172"/>
                          <a:pt x="4223" y="4597"/>
                          <a:pt x="4648" y="5022"/>
                        </a:cubicBezTo>
                        <a:cubicBezTo>
                          <a:pt x="5522" y="5849"/>
                          <a:pt x="6420" y="6605"/>
                          <a:pt x="7341" y="7409"/>
                        </a:cubicBezTo>
                        <a:cubicBezTo>
                          <a:pt x="7359" y="7426"/>
                          <a:pt x="7379" y="7433"/>
                          <a:pt x="7398" y="7433"/>
                        </a:cubicBezTo>
                        <a:cubicBezTo>
                          <a:pt x="7459" y="7433"/>
                          <a:pt x="7513" y="7362"/>
                          <a:pt x="7460" y="7290"/>
                        </a:cubicBezTo>
                        <a:cubicBezTo>
                          <a:pt x="6538" y="6534"/>
                          <a:pt x="5664" y="5731"/>
                          <a:pt x="4766" y="4904"/>
                        </a:cubicBezTo>
                        <a:lnTo>
                          <a:pt x="3537" y="3652"/>
                        </a:lnTo>
                        <a:cubicBezTo>
                          <a:pt x="3112" y="3227"/>
                          <a:pt x="2758" y="2707"/>
                          <a:pt x="2309" y="2305"/>
                        </a:cubicBezTo>
                        <a:cubicBezTo>
                          <a:pt x="2297" y="2288"/>
                          <a:pt x="2282" y="2280"/>
                          <a:pt x="2265" y="2280"/>
                        </a:cubicBezTo>
                        <a:close/>
                        <a:moveTo>
                          <a:pt x="15155" y="6880"/>
                        </a:moveTo>
                        <a:cubicBezTo>
                          <a:pt x="15143" y="6880"/>
                          <a:pt x="15130" y="6883"/>
                          <a:pt x="15115" y="6889"/>
                        </a:cubicBezTo>
                        <a:cubicBezTo>
                          <a:pt x="14099" y="7125"/>
                          <a:pt x="13083" y="7172"/>
                          <a:pt x="12043" y="7243"/>
                        </a:cubicBezTo>
                        <a:cubicBezTo>
                          <a:pt x="10980" y="7290"/>
                          <a:pt x="9917" y="7361"/>
                          <a:pt x="8854" y="7385"/>
                        </a:cubicBezTo>
                        <a:cubicBezTo>
                          <a:pt x="8759" y="7385"/>
                          <a:pt x="8759" y="7527"/>
                          <a:pt x="8854" y="7527"/>
                        </a:cubicBezTo>
                        <a:cubicBezTo>
                          <a:pt x="9964" y="7480"/>
                          <a:pt x="11098" y="7432"/>
                          <a:pt x="12185" y="7361"/>
                        </a:cubicBezTo>
                        <a:cubicBezTo>
                          <a:pt x="13177" y="7290"/>
                          <a:pt x="14193" y="7243"/>
                          <a:pt x="15162" y="7007"/>
                        </a:cubicBezTo>
                        <a:cubicBezTo>
                          <a:pt x="15245" y="7007"/>
                          <a:pt x="15237" y="6880"/>
                          <a:pt x="15155" y="6880"/>
                        </a:cubicBezTo>
                        <a:close/>
                        <a:moveTo>
                          <a:pt x="395" y="5637"/>
                        </a:moveTo>
                        <a:cubicBezTo>
                          <a:pt x="324" y="5660"/>
                          <a:pt x="253" y="5826"/>
                          <a:pt x="371" y="5826"/>
                        </a:cubicBezTo>
                        <a:cubicBezTo>
                          <a:pt x="938" y="5944"/>
                          <a:pt x="1458" y="6180"/>
                          <a:pt x="2025" y="6345"/>
                        </a:cubicBezTo>
                        <a:cubicBezTo>
                          <a:pt x="2616" y="6511"/>
                          <a:pt x="3183" y="6700"/>
                          <a:pt x="3774" y="6818"/>
                        </a:cubicBezTo>
                        <a:cubicBezTo>
                          <a:pt x="4908" y="7101"/>
                          <a:pt x="6089" y="7314"/>
                          <a:pt x="7271" y="7550"/>
                        </a:cubicBezTo>
                        <a:cubicBezTo>
                          <a:pt x="7278" y="7552"/>
                          <a:pt x="7285" y="7553"/>
                          <a:pt x="7291" y="7553"/>
                        </a:cubicBezTo>
                        <a:cubicBezTo>
                          <a:pt x="7368" y="7553"/>
                          <a:pt x="7383" y="7430"/>
                          <a:pt x="7318" y="7409"/>
                        </a:cubicBezTo>
                        <a:cubicBezTo>
                          <a:pt x="6136" y="7196"/>
                          <a:pt x="4955" y="6960"/>
                          <a:pt x="3797" y="6676"/>
                        </a:cubicBezTo>
                        <a:cubicBezTo>
                          <a:pt x="3230" y="6511"/>
                          <a:pt x="2687" y="6369"/>
                          <a:pt x="2120" y="6204"/>
                        </a:cubicBezTo>
                        <a:cubicBezTo>
                          <a:pt x="1553" y="6015"/>
                          <a:pt x="986" y="5755"/>
                          <a:pt x="395" y="5637"/>
                        </a:cubicBezTo>
                        <a:close/>
                        <a:moveTo>
                          <a:pt x="14816" y="5463"/>
                        </a:moveTo>
                        <a:cubicBezTo>
                          <a:pt x="14806" y="5463"/>
                          <a:pt x="14796" y="5465"/>
                          <a:pt x="14784" y="5471"/>
                        </a:cubicBezTo>
                        <a:cubicBezTo>
                          <a:pt x="14217" y="5637"/>
                          <a:pt x="13626" y="5707"/>
                          <a:pt x="13083" y="5826"/>
                        </a:cubicBezTo>
                        <a:cubicBezTo>
                          <a:pt x="12516" y="5967"/>
                          <a:pt x="11925" y="6109"/>
                          <a:pt x="11335" y="6298"/>
                        </a:cubicBezTo>
                        <a:cubicBezTo>
                          <a:pt x="10177" y="6605"/>
                          <a:pt x="9043" y="7031"/>
                          <a:pt x="7932" y="7409"/>
                        </a:cubicBezTo>
                        <a:cubicBezTo>
                          <a:pt x="7849" y="7429"/>
                          <a:pt x="7857" y="7559"/>
                          <a:pt x="7924" y="7559"/>
                        </a:cubicBezTo>
                        <a:cubicBezTo>
                          <a:pt x="7933" y="7559"/>
                          <a:pt x="7944" y="7556"/>
                          <a:pt x="7956" y="7550"/>
                        </a:cubicBezTo>
                        <a:cubicBezTo>
                          <a:pt x="9090" y="7172"/>
                          <a:pt x="10200" y="6771"/>
                          <a:pt x="11358" y="6440"/>
                        </a:cubicBezTo>
                        <a:cubicBezTo>
                          <a:pt x="11925" y="6251"/>
                          <a:pt x="12492" y="6109"/>
                          <a:pt x="13036" y="5991"/>
                        </a:cubicBezTo>
                        <a:cubicBezTo>
                          <a:pt x="13626" y="5873"/>
                          <a:pt x="14264" y="5826"/>
                          <a:pt x="14808" y="5613"/>
                        </a:cubicBezTo>
                        <a:cubicBezTo>
                          <a:pt x="14891" y="5592"/>
                          <a:pt x="14883" y="5463"/>
                          <a:pt x="14816" y="5463"/>
                        </a:cubicBezTo>
                        <a:close/>
                        <a:moveTo>
                          <a:pt x="132" y="6762"/>
                        </a:moveTo>
                        <a:cubicBezTo>
                          <a:pt x="73" y="6762"/>
                          <a:pt x="29" y="6889"/>
                          <a:pt x="111" y="6889"/>
                        </a:cubicBezTo>
                        <a:cubicBezTo>
                          <a:pt x="2025" y="7314"/>
                          <a:pt x="3939" y="7550"/>
                          <a:pt x="5924" y="7598"/>
                        </a:cubicBezTo>
                        <a:cubicBezTo>
                          <a:pt x="6018" y="7598"/>
                          <a:pt x="6018" y="7432"/>
                          <a:pt x="5924" y="7432"/>
                        </a:cubicBezTo>
                        <a:cubicBezTo>
                          <a:pt x="3986" y="7409"/>
                          <a:pt x="2049" y="7172"/>
                          <a:pt x="159" y="6771"/>
                        </a:cubicBezTo>
                        <a:cubicBezTo>
                          <a:pt x="150" y="6765"/>
                          <a:pt x="141" y="6762"/>
                          <a:pt x="132" y="6762"/>
                        </a:cubicBezTo>
                        <a:close/>
                        <a:moveTo>
                          <a:pt x="6396" y="7645"/>
                        </a:moveTo>
                        <a:cubicBezTo>
                          <a:pt x="5286" y="7716"/>
                          <a:pt x="4152" y="7739"/>
                          <a:pt x="3065" y="7834"/>
                        </a:cubicBezTo>
                        <a:cubicBezTo>
                          <a:pt x="2049" y="7881"/>
                          <a:pt x="1057" y="7952"/>
                          <a:pt x="88" y="8188"/>
                        </a:cubicBezTo>
                        <a:cubicBezTo>
                          <a:pt x="1" y="8210"/>
                          <a:pt x="14" y="8333"/>
                          <a:pt x="91" y="8333"/>
                        </a:cubicBezTo>
                        <a:cubicBezTo>
                          <a:pt x="97" y="8333"/>
                          <a:pt x="104" y="8332"/>
                          <a:pt x="111" y="8330"/>
                        </a:cubicBezTo>
                        <a:cubicBezTo>
                          <a:pt x="1104" y="8094"/>
                          <a:pt x="2143" y="8023"/>
                          <a:pt x="3183" y="7976"/>
                        </a:cubicBezTo>
                        <a:cubicBezTo>
                          <a:pt x="4270" y="7881"/>
                          <a:pt x="5333" y="7834"/>
                          <a:pt x="6396" y="7787"/>
                        </a:cubicBezTo>
                        <a:cubicBezTo>
                          <a:pt x="6491" y="7787"/>
                          <a:pt x="6491" y="7645"/>
                          <a:pt x="6396" y="7645"/>
                        </a:cubicBezTo>
                        <a:close/>
                        <a:moveTo>
                          <a:pt x="9326" y="7598"/>
                        </a:moveTo>
                        <a:cubicBezTo>
                          <a:pt x="9232" y="7598"/>
                          <a:pt x="9232" y="7739"/>
                          <a:pt x="9326" y="7739"/>
                        </a:cubicBezTo>
                        <a:cubicBezTo>
                          <a:pt x="11264" y="7763"/>
                          <a:pt x="13177" y="7999"/>
                          <a:pt x="15068" y="8425"/>
                        </a:cubicBezTo>
                        <a:cubicBezTo>
                          <a:pt x="15079" y="8426"/>
                          <a:pt x="15089" y="8427"/>
                          <a:pt x="15098" y="8427"/>
                        </a:cubicBezTo>
                        <a:cubicBezTo>
                          <a:pt x="15212" y="8427"/>
                          <a:pt x="15226" y="8306"/>
                          <a:pt x="15139" y="8306"/>
                        </a:cubicBezTo>
                        <a:cubicBezTo>
                          <a:pt x="13225" y="7858"/>
                          <a:pt x="11311" y="7621"/>
                          <a:pt x="9326" y="7598"/>
                        </a:cubicBezTo>
                        <a:close/>
                        <a:moveTo>
                          <a:pt x="7983" y="7619"/>
                        </a:moveTo>
                        <a:cubicBezTo>
                          <a:pt x="7905" y="7619"/>
                          <a:pt x="7890" y="7741"/>
                          <a:pt x="7956" y="7763"/>
                        </a:cubicBezTo>
                        <a:cubicBezTo>
                          <a:pt x="9137" y="7976"/>
                          <a:pt x="10319" y="8212"/>
                          <a:pt x="11476" y="8495"/>
                        </a:cubicBezTo>
                        <a:cubicBezTo>
                          <a:pt x="12043" y="8661"/>
                          <a:pt x="12587" y="8803"/>
                          <a:pt x="13154" y="8968"/>
                        </a:cubicBezTo>
                        <a:cubicBezTo>
                          <a:pt x="13721" y="9157"/>
                          <a:pt x="14288" y="9417"/>
                          <a:pt x="14879" y="9535"/>
                        </a:cubicBezTo>
                        <a:cubicBezTo>
                          <a:pt x="14926" y="9511"/>
                          <a:pt x="14997" y="9370"/>
                          <a:pt x="14902" y="9370"/>
                        </a:cubicBezTo>
                        <a:cubicBezTo>
                          <a:pt x="14335" y="9228"/>
                          <a:pt x="13815" y="9015"/>
                          <a:pt x="13248" y="8826"/>
                        </a:cubicBezTo>
                        <a:cubicBezTo>
                          <a:pt x="12658" y="8661"/>
                          <a:pt x="12091" y="8472"/>
                          <a:pt x="11500" y="8354"/>
                        </a:cubicBezTo>
                        <a:cubicBezTo>
                          <a:pt x="10366" y="8070"/>
                          <a:pt x="9184" y="7858"/>
                          <a:pt x="8003" y="7621"/>
                        </a:cubicBezTo>
                        <a:cubicBezTo>
                          <a:pt x="7996" y="7619"/>
                          <a:pt x="7989" y="7619"/>
                          <a:pt x="7983" y="7619"/>
                        </a:cubicBezTo>
                        <a:close/>
                        <a:moveTo>
                          <a:pt x="7291" y="7619"/>
                        </a:moveTo>
                        <a:cubicBezTo>
                          <a:pt x="7285" y="7619"/>
                          <a:pt x="7278" y="7619"/>
                          <a:pt x="7271" y="7621"/>
                        </a:cubicBezTo>
                        <a:cubicBezTo>
                          <a:pt x="6160" y="7999"/>
                          <a:pt x="5026" y="8425"/>
                          <a:pt x="3892" y="8732"/>
                        </a:cubicBezTo>
                        <a:cubicBezTo>
                          <a:pt x="3325" y="8921"/>
                          <a:pt x="2758" y="9063"/>
                          <a:pt x="2214" y="9181"/>
                        </a:cubicBezTo>
                        <a:cubicBezTo>
                          <a:pt x="1624" y="9299"/>
                          <a:pt x="986" y="9370"/>
                          <a:pt x="442" y="9559"/>
                        </a:cubicBezTo>
                        <a:cubicBezTo>
                          <a:pt x="355" y="9602"/>
                          <a:pt x="368" y="9727"/>
                          <a:pt x="446" y="9727"/>
                        </a:cubicBezTo>
                        <a:cubicBezTo>
                          <a:pt x="452" y="9727"/>
                          <a:pt x="459" y="9726"/>
                          <a:pt x="466" y="9724"/>
                        </a:cubicBezTo>
                        <a:cubicBezTo>
                          <a:pt x="1033" y="9535"/>
                          <a:pt x="1624" y="9488"/>
                          <a:pt x="2167" y="9370"/>
                        </a:cubicBezTo>
                        <a:cubicBezTo>
                          <a:pt x="2758" y="9204"/>
                          <a:pt x="3348" y="9063"/>
                          <a:pt x="3916" y="8897"/>
                        </a:cubicBezTo>
                        <a:cubicBezTo>
                          <a:pt x="5073" y="8566"/>
                          <a:pt x="6184" y="8141"/>
                          <a:pt x="7318" y="7763"/>
                        </a:cubicBezTo>
                        <a:cubicBezTo>
                          <a:pt x="7383" y="7741"/>
                          <a:pt x="7368" y="7619"/>
                          <a:pt x="7291" y="7619"/>
                        </a:cubicBezTo>
                        <a:close/>
                        <a:moveTo>
                          <a:pt x="6110" y="8296"/>
                        </a:moveTo>
                        <a:cubicBezTo>
                          <a:pt x="6096" y="8296"/>
                          <a:pt x="6081" y="8299"/>
                          <a:pt x="6066" y="8306"/>
                        </a:cubicBezTo>
                        <a:cubicBezTo>
                          <a:pt x="4388" y="9252"/>
                          <a:pt x="2592" y="10008"/>
                          <a:pt x="726" y="10575"/>
                        </a:cubicBezTo>
                        <a:cubicBezTo>
                          <a:pt x="639" y="10597"/>
                          <a:pt x="672" y="10719"/>
                          <a:pt x="734" y="10719"/>
                        </a:cubicBezTo>
                        <a:cubicBezTo>
                          <a:pt x="739" y="10719"/>
                          <a:pt x="744" y="10718"/>
                          <a:pt x="749" y="10716"/>
                        </a:cubicBezTo>
                        <a:cubicBezTo>
                          <a:pt x="2616" y="10149"/>
                          <a:pt x="4412" y="9370"/>
                          <a:pt x="6136" y="8425"/>
                        </a:cubicBezTo>
                        <a:cubicBezTo>
                          <a:pt x="6236" y="8385"/>
                          <a:pt x="6185" y="8296"/>
                          <a:pt x="6110" y="8296"/>
                        </a:cubicBezTo>
                        <a:close/>
                        <a:moveTo>
                          <a:pt x="8805" y="7996"/>
                        </a:moveTo>
                        <a:cubicBezTo>
                          <a:pt x="8724" y="7996"/>
                          <a:pt x="8671" y="8096"/>
                          <a:pt x="8736" y="8117"/>
                        </a:cubicBezTo>
                        <a:cubicBezTo>
                          <a:pt x="9704" y="8614"/>
                          <a:pt x="10720" y="9157"/>
                          <a:pt x="11713" y="9653"/>
                        </a:cubicBezTo>
                        <a:cubicBezTo>
                          <a:pt x="12610" y="10102"/>
                          <a:pt x="13508" y="10551"/>
                          <a:pt x="14453" y="10835"/>
                        </a:cubicBezTo>
                        <a:cubicBezTo>
                          <a:pt x="14466" y="10847"/>
                          <a:pt x="14477" y="10852"/>
                          <a:pt x="14488" y="10852"/>
                        </a:cubicBezTo>
                        <a:cubicBezTo>
                          <a:pt x="14537" y="10852"/>
                          <a:pt x="14559" y="10736"/>
                          <a:pt x="14501" y="10716"/>
                        </a:cubicBezTo>
                        <a:cubicBezTo>
                          <a:pt x="13485" y="10433"/>
                          <a:pt x="12563" y="9960"/>
                          <a:pt x="11665" y="9488"/>
                        </a:cubicBezTo>
                        <a:cubicBezTo>
                          <a:pt x="10720" y="9015"/>
                          <a:pt x="9775" y="8495"/>
                          <a:pt x="8830" y="7999"/>
                        </a:cubicBezTo>
                        <a:cubicBezTo>
                          <a:pt x="8821" y="7997"/>
                          <a:pt x="8813" y="7996"/>
                          <a:pt x="8805" y="7996"/>
                        </a:cubicBezTo>
                        <a:close/>
                        <a:moveTo>
                          <a:pt x="6621" y="8225"/>
                        </a:moveTo>
                        <a:cubicBezTo>
                          <a:pt x="6609" y="8225"/>
                          <a:pt x="6597" y="8228"/>
                          <a:pt x="6585" y="8236"/>
                        </a:cubicBezTo>
                        <a:cubicBezTo>
                          <a:pt x="5640" y="8826"/>
                          <a:pt x="4695" y="9441"/>
                          <a:pt x="3774" y="10079"/>
                        </a:cubicBezTo>
                        <a:cubicBezTo>
                          <a:pt x="2947" y="10622"/>
                          <a:pt x="2096" y="11165"/>
                          <a:pt x="1364" y="11874"/>
                        </a:cubicBezTo>
                        <a:cubicBezTo>
                          <a:pt x="1324" y="11914"/>
                          <a:pt x="1384" y="12003"/>
                          <a:pt x="1446" y="12003"/>
                        </a:cubicBezTo>
                        <a:cubicBezTo>
                          <a:pt x="1458" y="12003"/>
                          <a:pt x="1470" y="12000"/>
                          <a:pt x="1482" y="11992"/>
                        </a:cubicBezTo>
                        <a:cubicBezTo>
                          <a:pt x="2262" y="11284"/>
                          <a:pt x="3112" y="10693"/>
                          <a:pt x="3963" y="10126"/>
                        </a:cubicBezTo>
                        <a:cubicBezTo>
                          <a:pt x="4861" y="9511"/>
                          <a:pt x="5782" y="8944"/>
                          <a:pt x="6656" y="8354"/>
                        </a:cubicBezTo>
                        <a:cubicBezTo>
                          <a:pt x="6736" y="8314"/>
                          <a:pt x="6682" y="8225"/>
                          <a:pt x="6621" y="8225"/>
                        </a:cubicBezTo>
                        <a:close/>
                        <a:moveTo>
                          <a:pt x="9045" y="8431"/>
                        </a:moveTo>
                        <a:cubicBezTo>
                          <a:pt x="8982" y="8431"/>
                          <a:pt x="8956" y="8547"/>
                          <a:pt x="8995" y="8566"/>
                        </a:cubicBezTo>
                        <a:cubicBezTo>
                          <a:pt x="10673" y="9559"/>
                          <a:pt x="12209" y="10716"/>
                          <a:pt x="13626" y="12040"/>
                        </a:cubicBezTo>
                        <a:cubicBezTo>
                          <a:pt x="13644" y="12057"/>
                          <a:pt x="13664" y="12064"/>
                          <a:pt x="13683" y="12064"/>
                        </a:cubicBezTo>
                        <a:cubicBezTo>
                          <a:pt x="13744" y="12064"/>
                          <a:pt x="13798" y="11993"/>
                          <a:pt x="13745" y="11921"/>
                        </a:cubicBezTo>
                        <a:cubicBezTo>
                          <a:pt x="12327" y="10598"/>
                          <a:pt x="10767" y="9441"/>
                          <a:pt x="9090" y="8448"/>
                        </a:cubicBezTo>
                        <a:cubicBezTo>
                          <a:pt x="9073" y="8436"/>
                          <a:pt x="9058" y="8431"/>
                          <a:pt x="9045" y="8431"/>
                        </a:cubicBezTo>
                        <a:close/>
                        <a:moveTo>
                          <a:pt x="7387" y="7752"/>
                        </a:moveTo>
                        <a:cubicBezTo>
                          <a:pt x="7372" y="7752"/>
                          <a:pt x="7357" y="7755"/>
                          <a:pt x="7341" y="7763"/>
                        </a:cubicBezTo>
                        <a:cubicBezTo>
                          <a:pt x="6585" y="8684"/>
                          <a:pt x="5782" y="9559"/>
                          <a:pt x="4955" y="10457"/>
                        </a:cubicBezTo>
                        <a:lnTo>
                          <a:pt x="3703" y="11685"/>
                        </a:lnTo>
                        <a:cubicBezTo>
                          <a:pt x="3278" y="12110"/>
                          <a:pt x="2758" y="12465"/>
                          <a:pt x="2356" y="12914"/>
                        </a:cubicBezTo>
                        <a:cubicBezTo>
                          <a:pt x="2297" y="12953"/>
                          <a:pt x="2354" y="13043"/>
                          <a:pt x="2429" y="13043"/>
                        </a:cubicBezTo>
                        <a:cubicBezTo>
                          <a:pt x="2444" y="13043"/>
                          <a:pt x="2459" y="13040"/>
                          <a:pt x="2474" y="13032"/>
                        </a:cubicBezTo>
                        <a:cubicBezTo>
                          <a:pt x="2852" y="12583"/>
                          <a:pt x="3348" y="12252"/>
                          <a:pt x="3774" y="11874"/>
                        </a:cubicBezTo>
                        <a:lnTo>
                          <a:pt x="5073" y="10575"/>
                        </a:lnTo>
                        <a:cubicBezTo>
                          <a:pt x="5900" y="9724"/>
                          <a:pt x="6656" y="8803"/>
                          <a:pt x="7460" y="7881"/>
                        </a:cubicBezTo>
                        <a:cubicBezTo>
                          <a:pt x="7519" y="7842"/>
                          <a:pt x="7462" y="7752"/>
                          <a:pt x="7387" y="7752"/>
                        </a:cubicBezTo>
                        <a:close/>
                        <a:moveTo>
                          <a:pt x="6698" y="8949"/>
                        </a:moveTo>
                        <a:cubicBezTo>
                          <a:pt x="6676" y="8949"/>
                          <a:pt x="6652" y="8955"/>
                          <a:pt x="6633" y="8968"/>
                        </a:cubicBezTo>
                        <a:cubicBezTo>
                          <a:pt x="5640" y="10669"/>
                          <a:pt x="4483" y="12181"/>
                          <a:pt x="3159" y="13623"/>
                        </a:cubicBezTo>
                        <a:cubicBezTo>
                          <a:pt x="3100" y="13662"/>
                          <a:pt x="3157" y="13752"/>
                          <a:pt x="3232" y="13752"/>
                        </a:cubicBezTo>
                        <a:cubicBezTo>
                          <a:pt x="3247" y="13752"/>
                          <a:pt x="3262" y="13748"/>
                          <a:pt x="3278" y="13741"/>
                        </a:cubicBezTo>
                        <a:cubicBezTo>
                          <a:pt x="4601" y="12276"/>
                          <a:pt x="5782" y="10716"/>
                          <a:pt x="6774" y="9039"/>
                        </a:cubicBezTo>
                        <a:cubicBezTo>
                          <a:pt x="6808" y="8988"/>
                          <a:pt x="6757" y="8949"/>
                          <a:pt x="6698" y="8949"/>
                        </a:cubicBezTo>
                        <a:close/>
                        <a:moveTo>
                          <a:pt x="8349" y="8503"/>
                        </a:moveTo>
                        <a:cubicBezTo>
                          <a:pt x="8301" y="8503"/>
                          <a:pt x="8254" y="8564"/>
                          <a:pt x="8287" y="8614"/>
                        </a:cubicBezTo>
                        <a:cubicBezTo>
                          <a:pt x="8877" y="9559"/>
                          <a:pt x="9492" y="10504"/>
                          <a:pt x="10130" y="11425"/>
                        </a:cubicBezTo>
                        <a:cubicBezTo>
                          <a:pt x="10673" y="12252"/>
                          <a:pt x="11216" y="13103"/>
                          <a:pt x="11925" y="13812"/>
                        </a:cubicBezTo>
                        <a:cubicBezTo>
                          <a:pt x="11937" y="13829"/>
                          <a:pt x="11952" y="13836"/>
                          <a:pt x="11969" y="13836"/>
                        </a:cubicBezTo>
                        <a:cubicBezTo>
                          <a:pt x="12020" y="13836"/>
                          <a:pt x="12079" y="13765"/>
                          <a:pt x="12043" y="13693"/>
                        </a:cubicBezTo>
                        <a:cubicBezTo>
                          <a:pt x="11264" y="12961"/>
                          <a:pt x="10720" y="12110"/>
                          <a:pt x="10153" y="11213"/>
                        </a:cubicBezTo>
                        <a:cubicBezTo>
                          <a:pt x="9562" y="10338"/>
                          <a:pt x="8995" y="9417"/>
                          <a:pt x="8405" y="8543"/>
                        </a:cubicBezTo>
                        <a:cubicBezTo>
                          <a:pt x="8390" y="8514"/>
                          <a:pt x="8370" y="8503"/>
                          <a:pt x="8349" y="8503"/>
                        </a:cubicBezTo>
                        <a:close/>
                        <a:moveTo>
                          <a:pt x="7121" y="8632"/>
                        </a:moveTo>
                        <a:cubicBezTo>
                          <a:pt x="7104" y="8632"/>
                          <a:pt x="7089" y="8640"/>
                          <a:pt x="7082" y="8661"/>
                        </a:cubicBezTo>
                        <a:cubicBezTo>
                          <a:pt x="6585" y="9630"/>
                          <a:pt x="6042" y="10622"/>
                          <a:pt x="5546" y="11638"/>
                        </a:cubicBezTo>
                        <a:cubicBezTo>
                          <a:pt x="5097" y="12512"/>
                          <a:pt x="4648" y="13434"/>
                          <a:pt x="4364" y="14379"/>
                        </a:cubicBezTo>
                        <a:cubicBezTo>
                          <a:pt x="4351" y="14432"/>
                          <a:pt x="4390" y="14462"/>
                          <a:pt x="4431" y="14462"/>
                        </a:cubicBezTo>
                        <a:cubicBezTo>
                          <a:pt x="4463" y="14462"/>
                          <a:pt x="4496" y="14444"/>
                          <a:pt x="4506" y="14402"/>
                        </a:cubicBezTo>
                        <a:cubicBezTo>
                          <a:pt x="4813" y="13410"/>
                          <a:pt x="5286" y="12488"/>
                          <a:pt x="5758" y="11567"/>
                        </a:cubicBezTo>
                        <a:cubicBezTo>
                          <a:pt x="6231" y="10622"/>
                          <a:pt x="6704" y="9677"/>
                          <a:pt x="7200" y="8732"/>
                        </a:cubicBezTo>
                        <a:cubicBezTo>
                          <a:pt x="7216" y="8682"/>
                          <a:pt x="7162" y="8632"/>
                          <a:pt x="7121" y="8632"/>
                        </a:cubicBezTo>
                        <a:close/>
                        <a:moveTo>
                          <a:pt x="8416" y="9023"/>
                        </a:moveTo>
                        <a:cubicBezTo>
                          <a:pt x="8362" y="9023"/>
                          <a:pt x="8308" y="9084"/>
                          <a:pt x="8357" y="9133"/>
                        </a:cubicBezTo>
                        <a:cubicBezTo>
                          <a:pt x="9303" y="10811"/>
                          <a:pt x="10059" y="12607"/>
                          <a:pt x="10626" y="14473"/>
                        </a:cubicBezTo>
                        <a:cubicBezTo>
                          <a:pt x="10635" y="14511"/>
                          <a:pt x="10664" y="14526"/>
                          <a:pt x="10693" y="14526"/>
                        </a:cubicBezTo>
                        <a:cubicBezTo>
                          <a:pt x="10736" y="14526"/>
                          <a:pt x="10782" y="14492"/>
                          <a:pt x="10767" y="14450"/>
                        </a:cubicBezTo>
                        <a:cubicBezTo>
                          <a:pt x="10200" y="12583"/>
                          <a:pt x="9421" y="10787"/>
                          <a:pt x="8476" y="9063"/>
                        </a:cubicBezTo>
                        <a:cubicBezTo>
                          <a:pt x="8461" y="9034"/>
                          <a:pt x="8439" y="9023"/>
                          <a:pt x="8416" y="9023"/>
                        </a:cubicBezTo>
                        <a:close/>
                        <a:moveTo>
                          <a:pt x="7852" y="7738"/>
                        </a:moveTo>
                        <a:cubicBezTo>
                          <a:pt x="7800" y="7738"/>
                          <a:pt x="7753" y="7790"/>
                          <a:pt x="7773" y="7850"/>
                        </a:cubicBezTo>
                        <a:lnTo>
                          <a:pt x="7773" y="7850"/>
                        </a:lnTo>
                        <a:cubicBezTo>
                          <a:pt x="7759" y="7835"/>
                          <a:pt x="7738" y="7828"/>
                          <a:pt x="7717" y="7828"/>
                        </a:cubicBezTo>
                        <a:cubicBezTo>
                          <a:pt x="7668" y="7828"/>
                          <a:pt x="7620" y="7862"/>
                          <a:pt x="7649" y="7905"/>
                        </a:cubicBezTo>
                        <a:cubicBezTo>
                          <a:pt x="8027" y="9039"/>
                          <a:pt x="8428" y="10149"/>
                          <a:pt x="8759" y="11307"/>
                        </a:cubicBezTo>
                        <a:cubicBezTo>
                          <a:pt x="8948" y="11874"/>
                          <a:pt x="9090" y="12441"/>
                          <a:pt x="9208" y="12985"/>
                        </a:cubicBezTo>
                        <a:cubicBezTo>
                          <a:pt x="9326" y="13575"/>
                          <a:pt x="9373" y="14190"/>
                          <a:pt x="9586" y="14757"/>
                        </a:cubicBezTo>
                        <a:cubicBezTo>
                          <a:pt x="9596" y="14798"/>
                          <a:pt x="9630" y="14817"/>
                          <a:pt x="9661" y="14817"/>
                        </a:cubicBezTo>
                        <a:cubicBezTo>
                          <a:pt x="9702" y="14817"/>
                          <a:pt x="9741" y="14786"/>
                          <a:pt x="9728" y="14733"/>
                        </a:cubicBezTo>
                        <a:cubicBezTo>
                          <a:pt x="9562" y="14166"/>
                          <a:pt x="9492" y="13575"/>
                          <a:pt x="9373" y="13008"/>
                        </a:cubicBezTo>
                        <a:cubicBezTo>
                          <a:pt x="9232" y="12465"/>
                          <a:pt x="9090" y="11874"/>
                          <a:pt x="8901" y="11284"/>
                        </a:cubicBezTo>
                        <a:cubicBezTo>
                          <a:pt x="8570" y="10126"/>
                          <a:pt x="8168" y="9015"/>
                          <a:pt x="7790" y="7881"/>
                        </a:cubicBezTo>
                        <a:lnTo>
                          <a:pt x="7790" y="7881"/>
                        </a:lnTo>
                        <a:cubicBezTo>
                          <a:pt x="8712" y="8637"/>
                          <a:pt x="9586" y="9441"/>
                          <a:pt x="10484" y="10268"/>
                        </a:cubicBezTo>
                        <a:lnTo>
                          <a:pt x="11713" y="11520"/>
                        </a:lnTo>
                        <a:cubicBezTo>
                          <a:pt x="12138" y="11945"/>
                          <a:pt x="12492" y="12465"/>
                          <a:pt x="12918" y="12867"/>
                        </a:cubicBezTo>
                        <a:cubicBezTo>
                          <a:pt x="12935" y="12884"/>
                          <a:pt x="12955" y="12891"/>
                          <a:pt x="12974" y="12891"/>
                        </a:cubicBezTo>
                        <a:cubicBezTo>
                          <a:pt x="13035" y="12891"/>
                          <a:pt x="13089" y="12820"/>
                          <a:pt x="13036" y="12748"/>
                        </a:cubicBezTo>
                        <a:cubicBezTo>
                          <a:pt x="12587" y="12370"/>
                          <a:pt x="12280" y="11874"/>
                          <a:pt x="11854" y="11449"/>
                        </a:cubicBezTo>
                        <a:cubicBezTo>
                          <a:pt x="11453" y="11000"/>
                          <a:pt x="11027" y="10575"/>
                          <a:pt x="10602" y="10149"/>
                        </a:cubicBezTo>
                        <a:cubicBezTo>
                          <a:pt x="9728" y="9322"/>
                          <a:pt x="8830" y="8566"/>
                          <a:pt x="7909" y="7763"/>
                        </a:cubicBezTo>
                        <a:cubicBezTo>
                          <a:pt x="7891" y="7746"/>
                          <a:pt x="7871" y="7738"/>
                          <a:pt x="7852" y="7738"/>
                        </a:cubicBezTo>
                        <a:close/>
                        <a:moveTo>
                          <a:pt x="7532" y="7864"/>
                        </a:moveTo>
                        <a:cubicBezTo>
                          <a:pt x="7500" y="7864"/>
                          <a:pt x="7469" y="7877"/>
                          <a:pt x="7460" y="7905"/>
                        </a:cubicBezTo>
                        <a:cubicBezTo>
                          <a:pt x="7247" y="9086"/>
                          <a:pt x="7011" y="10268"/>
                          <a:pt x="6727" y="11425"/>
                        </a:cubicBezTo>
                        <a:cubicBezTo>
                          <a:pt x="6585" y="11992"/>
                          <a:pt x="6420" y="12559"/>
                          <a:pt x="6255" y="13103"/>
                        </a:cubicBezTo>
                        <a:cubicBezTo>
                          <a:pt x="6066" y="13670"/>
                          <a:pt x="5806" y="14237"/>
                          <a:pt x="5688" y="14828"/>
                        </a:cubicBezTo>
                        <a:cubicBezTo>
                          <a:pt x="5674" y="14881"/>
                          <a:pt x="5713" y="14911"/>
                          <a:pt x="5754" y="14911"/>
                        </a:cubicBezTo>
                        <a:cubicBezTo>
                          <a:pt x="5786" y="14911"/>
                          <a:pt x="5819" y="14893"/>
                          <a:pt x="5829" y="14851"/>
                        </a:cubicBezTo>
                        <a:cubicBezTo>
                          <a:pt x="5947" y="14284"/>
                          <a:pt x="6184" y="13764"/>
                          <a:pt x="6373" y="13197"/>
                        </a:cubicBezTo>
                        <a:cubicBezTo>
                          <a:pt x="6538" y="12607"/>
                          <a:pt x="6727" y="12040"/>
                          <a:pt x="6845" y="11449"/>
                        </a:cubicBezTo>
                        <a:cubicBezTo>
                          <a:pt x="7176" y="10268"/>
                          <a:pt x="7412" y="9086"/>
                          <a:pt x="7601" y="7952"/>
                        </a:cubicBezTo>
                        <a:cubicBezTo>
                          <a:pt x="7630" y="7895"/>
                          <a:pt x="7581" y="7864"/>
                          <a:pt x="7532" y="7864"/>
                        </a:cubicBezTo>
                        <a:close/>
                        <a:moveTo>
                          <a:pt x="7576" y="9207"/>
                        </a:moveTo>
                        <a:cubicBezTo>
                          <a:pt x="7529" y="9207"/>
                          <a:pt x="7483" y="9236"/>
                          <a:pt x="7483" y="9299"/>
                        </a:cubicBezTo>
                        <a:cubicBezTo>
                          <a:pt x="7460" y="11260"/>
                          <a:pt x="7223" y="13174"/>
                          <a:pt x="6822" y="15064"/>
                        </a:cubicBezTo>
                        <a:cubicBezTo>
                          <a:pt x="6795" y="15117"/>
                          <a:pt x="6836" y="15148"/>
                          <a:pt x="6880" y="15148"/>
                        </a:cubicBezTo>
                        <a:cubicBezTo>
                          <a:pt x="6915" y="15148"/>
                          <a:pt x="6953" y="15129"/>
                          <a:pt x="6963" y="15088"/>
                        </a:cubicBezTo>
                        <a:cubicBezTo>
                          <a:pt x="7412" y="13174"/>
                          <a:pt x="7649" y="11260"/>
                          <a:pt x="7672" y="9275"/>
                        </a:cubicBezTo>
                        <a:cubicBezTo>
                          <a:pt x="7661" y="9231"/>
                          <a:pt x="7618" y="9207"/>
                          <a:pt x="7576" y="9207"/>
                        </a:cubicBezTo>
                        <a:close/>
                        <a:moveTo>
                          <a:pt x="7743" y="8732"/>
                        </a:moveTo>
                        <a:cubicBezTo>
                          <a:pt x="7708" y="8732"/>
                          <a:pt x="7672" y="8755"/>
                          <a:pt x="7672" y="8803"/>
                        </a:cubicBezTo>
                        <a:cubicBezTo>
                          <a:pt x="7720" y="9913"/>
                          <a:pt x="7767" y="11047"/>
                          <a:pt x="7838" y="12134"/>
                        </a:cubicBezTo>
                        <a:cubicBezTo>
                          <a:pt x="7909" y="13150"/>
                          <a:pt x="7956" y="14142"/>
                          <a:pt x="8192" y="15111"/>
                        </a:cubicBezTo>
                        <a:cubicBezTo>
                          <a:pt x="8213" y="15153"/>
                          <a:pt x="8252" y="15171"/>
                          <a:pt x="8287" y="15171"/>
                        </a:cubicBezTo>
                        <a:cubicBezTo>
                          <a:pt x="8332" y="15171"/>
                          <a:pt x="8371" y="15141"/>
                          <a:pt x="8357" y="15088"/>
                        </a:cubicBezTo>
                        <a:cubicBezTo>
                          <a:pt x="8121" y="14095"/>
                          <a:pt x="8050" y="13056"/>
                          <a:pt x="8003" y="12016"/>
                        </a:cubicBezTo>
                        <a:cubicBezTo>
                          <a:pt x="7932" y="10929"/>
                          <a:pt x="7861" y="9866"/>
                          <a:pt x="7814" y="8803"/>
                        </a:cubicBezTo>
                        <a:cubicBezTo>
                          <a:pt x="7814" y="8755"/>
                          <a:pt x="7779" y="8732"/>
                          <a:pt x="7743" y="873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2"/>
                  <p:cNvSpPr/>
                  <p:nvPr/>
                </p:nvSpPr>
                <p:spPr>
                  <a:xfrm>
                    <a:off x="3935225" y="2153025"/>
                    <a:ext cx="174275" cy="173250"/>
                  </a:xfrm>
                  <a:custGeom>
                    <a:avLst/>
                    <a:gdLst/>
                    <a:ahLst/>
                    <a:cxnLst/>
                    <a:rect l="l" t="t" r="r" b="b"/>
                    <a:pathLst>
                      <a:path w="6971" h="6930" extrusionOk="0">
                        <a:moveTo>
                          <a:pt x="3354" y="0"/>
                        </a:moveTo>
                        <a:cubicBezTo>
                          <a:pt x="2929" y="0"/>
                          <a:pt x="2539" y="116"/>
                          <a:pt x="2150" y="311"/>
                        </a:cubicBezTo>
                        <a:cubicBezTo>
                          <a:pt x="1748" y="452"/>
                          <a:pt x="1347" y="689"/>
                          <a:pt x="1040" y="1019"/>
                        </a:cubicBezTo>
                        <a:cubicBezTo>
                          <a:pt x="709" y="1350"/>
                          <a:pt x="473" y="1705"/>
                          <a:pt x="331" y="2130"/>
                        </a:cubicBezTo>
                        <a:cubicBezTo>
                          <a:pt x="118" y="2555"/>
                          <a:pt x="0" y="3004"/>
                          <a:pt x="24" y="3477"/>
                        </a:cubicBezTo>
                        <a:cubicBezTo>
                          <a:pt x="47" y="3760"/>
                          <a:pt x="118" y="4091"/>
                          <a:pt x="142" y="4374"/>
                        </a:cubicBezTo>
                        <a:cubicBezTo>
                          <a:pt x="331" y="4965"/>
                          <a:pt x="614" y="5485"/>
                          <a:pt x="1040" y="5910"/>
                        </a:cubicBezTo>
                        <a:lnTo>
                          <a:pt x="1748" y="6454"/>
                        </a:lnTo>
                        <a:cubicBezTo>
                          <a:pt x="2268" y="6784"/>
                          <a:pt x="2859" y="6926"/>
                          <a:pt x="3473" y="6926"/>
                        </a:cubicBezTo>
                        <a:cubicBezTo>
                          <a:pt x="3513" y="6928"/>
                          <a:pt x="3553" y="6929"/>
                          <a:pt x="3593" y="6929"/>
                        </a:cubicBezTo>
                        <a:cubicBezTo>
                          <a:pt x="4022" y="6929"/>
                          <a:pt x="4431" y="6814"/>
                          <a:pt x="4820" y="6619"/>
                        </a:cubicBezTo>
                        <a:cubicBezTo>
                          <a:pt x="5222" y="6477"/>
                          <a:pt x="5600" y="6241"/>
                          <a:pt x="5931" y="5910"/>
                        </a:cubicBezTo>
                        <a:cubicBezTo>
                          <a:pt x="6261" y="5603"/>
                          <a:pt x="6498" y="5249"/>
                          <a:pt x="6639" y="4800"/>
                        </a:cubicBezTo>
                        <a:cubicBezTo>
                          <a:pt x="6852" y="4374"/>
                          <a:pt x="6970" y="3949"/>
                          <a:pt x="6923" y="3477"/>
                        </a:cubicBezTo>
                        <a:cubicBezTo>
                          <a:pt x="6899" y="3169"/>
                          <a:pt x="6876" y="2886"/>
                          <a:pt x="6805" y="2555"/>
                        </a:cubicBezTo>
                        <a:cubicBezTo>
                          <a:pt x="6639" y="1964"/>
                          <a:pt x="6332" y="1468"/>
                          <a:pt x="5931" y="1019"/>
                        </a:cubicBezTo>
                        <a:lnTo>
                          <a:pt x="5222" y="476"/>
                        </a:lnTo>
                        <a:cubicBezTo>
                          <a:pt x="4702" y="169"/>
                          <a:pt x="4111" y="3"/>
                          <a:pt x="3473" y="3"/>
                        </a:cubicBezTo>
                        <a:cubicBezTo>
                          <a:pt x="3433" y="1"/>
                          <a:pt x="3394" y="0"/>
                          <a:pt x="3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 name="Google Shape;1494;p32"/>
                <p:cNvGrpSpPr/>
                <p:nvPr/>
              </p:nvGrpSpPr>
              <p:grpSpPr>
                <a:xfrm flipH="1">
                  <a:off x="433160" y="3654672"/>
                  <a:ext cx="624211" cy="457658"/>
                  <a:chOff x="5084100" y="1994575"/>
                  <a:chExt cx="671050" cy="492000"/>
                </a:xfrm>
              </p:grpSpPr>
              <p:sp>
                <p:nvSpPr>
                  <p:cNvPr id="1495" name="Google Shape;1495;p32"/>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2"/>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2"/>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2"/>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2"/>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2"/>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 name="Google Shape;1501;p32"/>
                <p:cNvGrpSpPr/>
                <p:nvPr/>
              </p:nvGrpSpPr>
              <p:grpSpPr>
                <a:xfrm rot="10800000" flipH="1">
                  <a:off x="447567" y="616197"/>
                  <a:ext cx="594961" cy="593904"/>
                  <a:chOff x="3701900" y="1916225"/>
                  <a:chExt cx="647400" cy="646250"/>
                </a:xfrm>
              </p:grpSpPr>
              <p:sp>
                <p:nvSpPr>
                  <p:cNvPr id="1502" name="Google Shape;1502;p32"/>
                  <p:cNvSpPr/>
                  <p:nvPr/>
                </p:nvSpPr>
                <p:spPr>
                  <a:xfrm>
                    <a:off x="3714300" y="1916225"/>
                    <a:ext cx="622025" cy="646250"/>
                  </a:xfrm>
                  <a:custGeom>
                    <a:avLst/>
                    <a:gdLst/>
                    <a:ahLst/>
                    <a:cxnLst/>
                    <a:rect l="l" t="t" r="r" b="b"/>
                    <a:pathLst>
                      <a:path w="24881" h="25850" extrusionOk="0">
                        <a:moveTo>
                          <a:pt x="11260" y="0"/>
                        </a:moveTo>
                        <a:cubicBezTo>
                          <a:pt x="11248" y="0"/>
                          <a:pt x="11236" y="0"/>
                          <a:pt x="11223" y="1"/>
                        </a:cubicBezTo>
                        <a:cubicBezTo>
                          <a:pt x="9829" y="95"/>
                          <a:pt x="9924" y="1820"/>
                          <a:pt x="9995" y="2813"/>
                        </a:cubicBezTo>
                        <a:cubicBezTo>
                          <a:pt x="10184" y="6144"/>
                          <a:pt x="11176" y="9334"/>
                          <a:pt x="12168" y="12500"/>
                        </a:cubicBezTo>
                        <a:cubicBezTo>
                          <a:pt x="9924" y="10042"/>
                          <a:pt x="7656" y="7585"/>
                          <a:pt x="4868" y="5766"/>
                        </a:cubicBezTo>
                        <a:cubicBezTo>
                          <a:pt x="4355" y="5409"/>
                          <a:pt x="3526" y="4868"/>
                          <a:pt x="2803" y="4868"/>
                        </a:cubicBezTo>
                        <a:cubicBezTo>
                          <a:pt x="2427" y="4868"/>
                          <a:pt x="2079" y="5015"/>
                          <a:pt x="1820" y="5412"/>
                        </a:cubicBezTo>
                        <a:cubicBezTo>
                          <a:pt x="1442" y="6002"/>
                          <a:pt x="1867" y="6617"/>
                          <a:pt x="2410" y="7113"/>
                        </a:cubicBezTo>
                        <a:cubicBezTo>
                          <a:pt x="2131" y="7016"/>
                          <a:pt x="1837" y="6952"/>
                          <a:pt x="1563" y="6952"/>
                        </a:cubicBezTo>
                        <a:cubicBezTo>
                          <a:pt x="1165" y="6952"/>
                          <a:pt x="811" y="7089"/>
                          <a:pt x="615" y="7467"/>
                        </a:cubicBezTo>
                        <a:cubicBezTo>
                          <a:pt x="0" y="8719"/>
                          <a:pt x="1560" y="9499"/>
                          <a:pt x="2458" y="9948"/>
                        </a:cubicBezTo>
                        <a:cubicBezTo>
                          <a:pt x="5435" y="11436"/>
                          <a:pt x="8719" y="12193"/>
                          <a:pt x="11932" y="12901"/>
                        </a:cubicBezTo>
                        <a:cubicBezTo>
                          <a:pt x="8672" y="13610"/>
                          <a:pt x="5435" y="14390"/>
                          <a:pt x="2458" y="15855"/>
                        </a:cubicBezTo>
                        <a:cubicBezTo>
                          <a:pt x="1583" y="16304"/>
                          <a:pt x="0" y="17107"/>
                          <a:pt x="615" y="18336"/>
                        </a:cubicBezTo>
                        <a:cubicBezTo>
                          <a:pt x="808" y="18722"/>
                          <a:pt x="1137" y="18858"/>
                          <a:pt x="1524" y="18858"/>
                        </a:cubicBezTo>
                        <a:cubicBezTo>
                          <a:pt x="1800" y="18858"/>
                          <a:pt x="2105" y="18789"/>
                          <a:pt x="2410" y="18690"/>
                        </a:cubicBezTo>
                        <a:lnTo>
                          <a:pt x="2410" y="18690"/>
                        </a:lnTo>
                        <a:cubicBezTo>
                          <a:pt x="1867" y="19186"/>
                          <a:pt x="1442" y="19824"/>
                          <a:pt x="1820" y="20439"/>
                        </a:cubicBezTo>
                        <a:cubicBezTo>
                          <a:pt x="2089" y="20839"/>
                          <a:pt x="2444" y="20988"/>
                          <a:pt x="2824" y="20988"/>
                        </a:cubicBezTo>
                        <a:cubicBezTo>
                          <a:pt x="3544" y="20988"/>
                          <a:pt x="4358" y="20455"/>
                          <a:pt x="4868" y="20084"/>
                        </a:cubicBezTo>
                        <a:cubicBezTo>
                          <a:pt x="7656" y="18218"/>
                          <a:pt x="9924" y="15760"/>
                          <a:pt x="12168" y="13350"/>
                        </a:cubicBezTo>
                        <a:lnTo>
                          <a:pt x="12168" y="13350"/>
                        </a:lnTo>
                        <a:cubicBezTo>
                          <a:pt x="11176" y="16516"/>
                          <a:pt x="10184" y="19730"/>
                          <a:pt x="9995" y="23038"/>
                        </a:cubicBezTo>
                        <a:cubicBezTo>
                          <a:pt x="9924" y="24006"/>
                          <a:pt x="9829" y="25778"/>
                          <a:pt x="11223" y="25849"/>
                        </a:cubicBezTo>
                        <a:cubicBezTo>
                          <a:pt x="11235" y="25850"/>
                          <a:pt x="11247" y="25850"/>
                          <a:pt x="11259" y="25850"/>
                        </a:cubicBezTo>
                        <a:cubicBezTo>
                          <a:pt x="11943" y="25850"/>
                          <a:pt x="12266" y="25175"/>
                          <a:pt x="12428" y="24455"/>
                        </a:cubicBezTo>
                        <a:cubicBezTo>
                          <a:pt x="12591" y="25175"/>
                          <a:pt x="12936" y="25850"/>
                          <a:pt x="13622" y="25850"/>
                        </a:cubicBezTo>
                        <a:cubicBezTo>
                          <a:pt x="13633" y="25850"/>
                          <a:pt x="13645" y="25850"/>
                          <a:pt x="13657" y="25849"/>
                        </a:cubicBezTo>
                        <a:cubicBezTo>
                          <a:pt x="15027" y="25755"/>
                          <a:pt x="14957" y="24006"/>
                          <a:pt x="14886" y="23038"/>
                        </a:cubicBezTo>
                        <a:cubicBezTo>
                          <a:pt x="14673" y="19706"/>
                          <a:pt x="13704" y="16516"/>
                          <a:pt x="12712" y="13350"/>
                        </a:cubicBezTo>
                        <a:lnTo>
                          <a:pt x="12712" y="13350"/>
                        </a:lnTo>
                        <a:cubicBezTo>
                          <a:pt x="14957" y="15808"/>
                          <a:pt x="17225" y="18265"/>
                          <a:pt x="19989" y="20084"/>
                        </a:cubicBezTo>
                        <a:cubicBezTo>
                          <a:pt x="20517" y="20441"/>
                          <a:pt x="21352" y="20982"/>
                          <a:pt x="22069" y="20982"/>
                        </a:cubicBezTo>
                        <a:cubicBezTo>
                          <a:pt x="22444" y="20982"/>
                          <a:pt x="22786" y="20835"/>
                          <a:pt x="23037" y="20439"/>
                        </a:cubicBezTo>
                        <a:cubicBezTo>
                          <a:pt x="23415" y="19848"/>
                          <a:pt x="23013" y="19234"/>
                          <a:pt x="22446" y="18714"/>
                        </a:cubicBezTo>
                        <a:lnTo>
                          <a:pt x="22446" y="18714"/>
                        </a:lnTo>
                        <a:cubicBezTo>
                          <a:pt x="22742" y="18812"/>
                          <a:pt x="23049" y="18882"/>
                          <a:pt x="23330" y="18882"/>
                        </a:cubicBezTo>
                        <a:cubicBezTo>
                          <a:pt x="23723" y="18882"/>
                          <a:pt x="24063" y="18745"/>
                          <a:pt x="24242" y="18359"/>
                        </a:cubicBezTo>
                        <a:cubicBezTo>
                          <a:pt x="24880" y="17131"/>
                          <a:pt x="23297" y="16327"/>
                          <a:pt x="22423" y="15902"/>
                        </a:cubicBezTo>
                        <a:cubicBezTo>
                          <a:pt x="19446" y="14414"/>
                          <a:pt x="16162" y="13657"/>
                          <a:pt x="12948" y="12949"/>
                        </a:cubicBezTo>
                        <a:cubicBezTo>
                          <a:pt x="16185" y="12216"/>
                          <a:pt x="19446" y="11460"/>
                          <a:pt x="22423" y="9995"/>
                        </a:cubicBezTo>
                        <a:cubicBezTo>
                          <a:pt x="23273" y="9546"/>
                          <a:pt x="24880" y="8743"/>
                          <a:pt x="24242" y="7491"/>
                        </a:cubicBezTo>
                        <a:cubicBezTo>
                          <a:pt x="24060" y="7113"/>
                          <a:pt x="23720" y="6975"/>
                          <a:pt x="23321" y="6975"/>
                        </a:cubicBezTo>
                        <a:cubicBezTo>
                          <a:pt x="23047" y="6975"/>
                          <a:pt x="22745" y="7040"/>
                          <a:pt x="22446" y="7136"/>
                        </a:cubicBezTo>
                        <a:cubicBezTo>
                          <a:pt x="23013" y="6640"/>
                          <a:pt x="23415" y="6026"/>
                          <a:pt x="23037" y="5412"/>
                        </a:cubicBezTo>
                        <a:cubicBezTo>
                          <a:pt x="22776" y="5011"/>
                          <a:pt x="22427" y="4862"/>
                          <a:pt x="22049" y="4862"/>
                        </a:cubicBezTo>
                        <a:cubicBezTo>
                          <a:pt x="21333" y="4862"/>
                          <a:pt x="20515" y="5395"/>
                          <a:pt x="19989" y="5766"/>
                        </a:cubicBezTo>
                        <a:cubicBezTo>
                          <a:pt x="17225" y="7609"/>
                          <a:pt x="14957" y="10066"/>
                          <a:pt x="12712" y="12500"/>
                        </a:cubicBezTo>
                        <a:cubicBezTo>
                          <a:pt x="13704" y="9334"/>
                          <a:pt x="14673" y="6120"/>
                          <a:pt x="14886" y="2813"/>
                        </a:cubicBezTo>
                        <a:cubicBezTo>
                          <a:pt x="14957" y="1820"/>
                          <a:pt x="15027" y="48"/>
                          <a:pt x="13657" y="1"/>
                        </a:cubicBezTo>
                        <a:cubicBezTo>
                          <a:pt x="13645" y="0"/>
                          <a:pt x="13633" y="0"/>
                          <a:pt x="13620" y="0"/>
                        </a:cubicBezTo>
                        <a:cubicBezTo>
                          <a:pt x="12937" y="0"/>
                          <a:pt x="12614" y="652"/>
                          <a:pt x="12428" y="1395"/>
                        </a:cubicBezTo>
                        <a:cubicBezTo>
                          <a:pt x="12289" y="652"/>
                          <a:pt x="11944" y="0"/>
                          <a:pt x="11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2"/>
                  <p:cNvSpPr/>
                  <p:nvPr/>
                </p:nvSpPr>
                <p:spPr>
                  <a:xfrm>
                    <a:off x="3701900" y="1940900"/>
                    <a:ext cx="647400" cy="597875"/>
                  </a:xfrm>
                  <a:custGeom>
                    <a:avLst/>
                    <a:gdLst/>
                    <a:ahLst/>
                    <a:cxnLst/>
                    <a:rect l="l" t="t" r="r" b="b"/>
                    <a:pathLst>
                      <a:path w="25896" h="23915" extrusionOk="0">
                        <a:moveTo>
                          <a:pt x="17837" y="0"/>
                        </a:moveTo>
                        <a:cubicBezTo>
                          <a:pt x="16905" y="0"/>
                          <a:pt x="16282" y="1234"/>
                          <a:pt x="15925" y="1967"/>
                        </a:cubicBezTo>
                        <a:cubicBezTo>
                          <a:pt x="14437" y="4944"/>
                          <a:pt x="13680" y="8229"/>
                          <a:pt x="12972" y="11442"/>
                        </a:cubicBezTo>
                        <a:cubicBezTo>
                          <a:pt x="12263" y="8205"/>
                          <a:pt x="11483" y="4944"/>
                          <a:pt x="10018" y="1967"/>
                        </a:cubicBezTo>
                        <a:cubicBezTo>
                          <a:pt x="9641" y="1252"/>
                          <a:pt x="9012" y="2"/>
                          <a:pt x="8091" y="2"/>
                        </a:cubicBezTo>
                        <a:cubicBezTo>
                          <a:pt x="7917" y="2"/>
                          <a:pt x="7733" y="47"/>
                          <a:pt x="7537" y="148"/>
                        </a:cubicBezTo>
                        <a:cubicBezTo>
                          <a:pt x="6876" y="455"/>
                          <a:pt x="6947" y="1211"/>
                          <a:pt x="7183" y="1944"/>
                        </a:cubicBezTo>
                        <a:cubicBezTo>
                          <a:pt x="6804" y="1531"/>
                          <a:pt x="6375" y="1205"/>
                          <a:pt x="5933" y="1205"/>
                        </a:cubicBezTo>
                        <a:cubicBezTo>
                          <a:pt x="5768" y="1205"/>
                          <a:pt x="5601" y="1250"/>
                          <a:pt x="5434" y="1353"/>
                        </a:cubicBezTo>
                        <a:cubicBezTo>
                          <a:pt x="4277" y="2109"/>
                          <a:pt x="5222" y="3598"/>
                          <a:pt x="5789" y="4401"/>
                        </a:cubicBezTo>
                        <a:cubicBezTo>
                          <a:pt x="7655" y="7165"/>
                          <a:pt x="10089" y="9434"/>
                          <a:pt x="12523" y="11678"/>
                        </a:cubicBezTo>
                        <a:cubicBezTo>
                          <a:pt x="9357" y="10686"/>
                          <a:pt x="6143" y="9717"/>
                          <a:pt x="2835" y="9504"/>
                        </a:cubicBezTo>
                        <a:cubicBezTo>
                          <a:pt x="2621" y="9489"/>
                          <a:pt x="2366" y="9473"/>
                          <a:pt x="2100" y="9473"/>
                        </a:cubicBezTo>
                        <a:cubicBezTo>
                          <a:pt x="1164" y="9473"/>
                          <a:pt x="79" y="9667"/>
                          <a:pt x="24" y="10733"/>
                        </a:cubicBezTo>
                        <a:cubicBezTo>
                          <a:pt x="0" y="11442"/>
                          <a:pt x="685" y="11773"/>
                          <a:pt x="1418" y="11962"/>
                        </a:cubicBezTo>
                        <a:cubicBezTo>
                          <a:pt x="685" y="12103"/>
                          <a:pt x="0" y="12458"/>
                          <a:pt x="24" y="13167"/>
                        </a:cubicBezTo>
                        <a:cubicBezTo>
                          <a:pt x="96" y="14236"/>
                          <a:pt x="1143" y="14430"/>
                          <a:pt x="2063" y="14430"/>
                        </a:cubicBezTo>
                        <a:cubicBezTo>
                          <a:pt x="2342" y="14430"/>
                          <a:pt x="2610" y="14412"/>
                          <a:pt x="2835" y="14395"/>
                        </a:cubicBezTo>
                        <a:cubicBezTo>
                          <a:pt x="6167" y="14183"/>
                          <a:pt x="9357" y="13214"/>
                          <a:pt x="12523" y="12222"/>
                        </a:cubicBezTo>
                        <a:lnTo>
                          <a:pt x="12523" y="12222"/>
                        </a:lnTo>
                        <a:cubicBezTo>
                          <a:pt x="10065" y="14466"/>
                          <a:pt x="7608" y="16734"/>
                          <a:pt x="5789" y="19499"/>
                        </a:cubicBezTo>
                        <a:cubicBezTo>
                          <a:pt x="5245" y="20302"/>
                          <a:pt x="4277" y="21814"/>
                          <a:pt x="5434" y="22547"/>
                        </a:cubicBezTo>
                        <a:cubicBezTo>
                          <a:pt x="5596" y="22657"/>
                          <a:pt x="5760" y="22705"/>
                          <a:pt x="5922" y="22705"/>
                        </a:cubicBezTo>
                        <a:cubicBezTo>
                          <a:pt x="6353" y="22705"/>
                          <a:pt x="6775" y="22368"/>
                          <a:pt x="7136" y="21956"/>
                        </a:cubicBezTo>
                        <a:lnTo>
                          <a:pt x="7136" y="21956"/>
                        </a:lnTo>
                        <a:cubicBezTo>
                          <a:pt x="6899" y="22665"/>
                          <a:pt x="6852" y="23445"/>
                          <a:pt x="7490" y="23775"/>
                        </a:cubicBezTo>
                        <a:cubicBezTo>
                          <a:pt x="7687" y="23872"/>
                          <a:pt x="7873" y="23915"/>
                          <a:pt x="8049" y="23915"/>
                        </a:cubicBezTo>
                        <a:cubicBezTo>
                          <a:pt x="8986" y="23915"/>
                          <a:pt x="9613" y="22689"/>
                          <a:pt x="9971" y="21932"/>
                        </a:cubicBezTo>
                        <a:cubicBezTo>
                          <a:pt x="11459" y="18955"/>
                          <a:pt x="12216" y="15671"/>
                          <a:pt x="12924" y="12458"/>
                        </a:cubicBezTo>
                        <a:cubicBezTo>
                          <a:pt x="13633" y="15695"/>
                          <a:pt x="14413" y="18955"/>
                          <a:pt x="15878" y="21932"/>
                        </a:cubicBezTo>
                        <a:cubicBezTo>
                          <a:pt x="16257" y="22652"/>
                          <a:pt x="16891" y="23912"/>
                          <a:pt x="17820" y="23912"/>
                        </a:cubicBezTo>
                        <a:cubicBezTo>
                          <a:pt x="17990" y="23912"/>
                          <a:pt x="18169" y="23870"/>
                          <a:pt x="18359" y="23775"/>
                        </a:cubicBezTo>
                        <a:cubicBezTo>
                          <a:pt x="19020" y="23445"/>
                          <a:pt x="18949" y="22712"/>
                          <a:pt x="18713" y="21956"/>
                        </a:cubicBezTo>
                        <a:lnTo>
                          <a:pt x="18713" y="21956"/>
                        </a:lnTo>
                        <a:cubicBezTo>
                          <a:pt x="19091" y="22368"/>
                          <a:pt x="19518" y="22705"/>
                          <a:pt x="19959" y="22705"/>
                        </a:cubicBezTo>
                        <a:cubicBezTo>
                          <a:pt x="20125" y="22705"/>
                          <a:pt x="20293" y="22657"/>
                          <a:pt x="20462" y="22547"/>
                        </a:cubicBezTo>
                        <a:cubicBezTo>
                          <a:pt x="21619" y="21791"/>
                          <a:pt x="20674" y="20302"/>
                          <a:pt x="20107" y="19499"/>
                        </a:cubicBezTo>
                        <a:cubicBezTo>
                          <a:pt x="18241" y="16734"/>
                          <a:pt x="15807" y="14466"/>
                          <a:pt x="13373" y="12222"/>
                        </a:cubicBezTo>
                        <a:lnTo>
                          <a:pt x="13373" y="12222"/>
                        </a:lnTo>
                        <a:cubicBezTo>
                          <a:pt x="16539" y="13214"/>
                          <a:pt x="19753" y="14183"/>
                          <a:pt x="23061" y="14395"/>
                        </a:cubicBezTo>
                        <a:cubicBezTo>
                          <a:pt x="23286" y="14412"/>
                          <a:pt x="23555" y="14430"/>
                          <a:pt x="23836" y="14430"/>
                        </a:cubicBezTo>
                        <a:cubicBezTo>
                          <a:pt x="24762" y="14430"/>
                          <a:pt x="25818" y="14236"/>
                          <a:pt x="25872" y="13167"/>
                        </a:cubicBezTo>
                        <a:cubicBezTo>
                          <a:pt x="25896" y="12458"/>
                          <a:pt x="25211" y="12103"/>
                          <a:pt x="24478" y="11962"/>
                        </a:cubicBezTo>
                        <a:cubicBezTo>
                          <a:pt x="25211" y="11796"/>
                          <a:pt x="25896" y="11442"/>
                          <a:pt x="25872" y="10733"/>
                        </a:cubicBezTo>
                        <a:cubicBezTo>
                          <a:pt x="25799" y="9667"/>
                          <a:pt x="24723" y="9473"/>
                          <a:pt x="23794" y="9473"/>
                        </a:cubicBezTo>
                        <a:cubicBezTo>
                          <a:pt x="23529" y="9473"/>
                          <a:pt x="23275" y="9489"/>
                          <a:pt x="23061" y="9504"/>
                        </a:cubicBezTo>
                        <a:cubicBezTo>
                          <a:pt x="19729" y="9717"/>
                          <a:pt x="16539" y="10686"/>
                          <a:pt x="13373" y="11678"/>
                        </a:cubicBezTo>
                        <a:cubicBezTo>
                          <a:pt x="15831" y="9434"/>
                          <a:pt x="18288" y="7165"/>
                          <a:pt x="20107" y="4401"/>
                        </a:cubicBezTo>
                        <a:cubicBezTo>
                          <a:pt x="20651" y="3598"/>
                          <a:pt x="21619" y="2085"/>
                          <a:pt x="20462" y="1353"/>
                        </a:cubicBezTo>
                        <a:cubicBezTo>
                          <a:pt x="20301" y="1250"/>
                          <a:pt x="20139" y="1205"/>
                          <a:pt x="19978" y="1205"/>
                        </a:cubicBezTo>
                        <a:cubicBezTo>
                          <a:pt x="19546" y="1205"/>
                          <a:pt x="19122" y="1531"/>
                          <a:pt x="18760" y="1944"/>
                        </a:cubicBezTo>
                        <a:cubicBezTo>
                          <a:pt x="18997" y="1235"/>
                          <a:pt x="19044" y="455"/>
                          <a:pt x="18406" y="148"/>
                        </a:cubicBezTo>
                        <a:cubicBezTo>
                          <a:pt x="18205" y="46"/>
                          <a:pt x="18015" y="0"/>
                          <a:pt x="17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2"/>
                  <p:cNvSpPr/>
                  <p:nvPr/>
                </p:nvSpPr>
                <p:spPr>
                  <a:xfrm>
                    <a:off x="3745600" y="1960825"/>
                    <a:ext cx="560000" cy="558675"/>
                  </a:xfrm>
                  <a:custGeom>
                    <a:avLst/>
                    <a:gdLst/>
                    <a:ahLst/>
                    <a:cxnLst/>
                    <a:rect l="l" t="t" r="r" b="b"/>
                    <a:pathLst>
                      <a:path w="22400" h="22347" extrusionOk="0">
                        <a:moveTo>
                          <a:pt x="9455" y="54"/>
                        </a:moveTo>
                        <a:cubicBezTo>
                          <a:pt x="9398" y="54"/>
                          <a:pt x="9345" y="95"/>
                          <a:pt x="9357" y="178"/>
                        </a:cubicBezTo>
                        <a:cubicBezTo>
                          <a:pt x="9475" y="3060"/>
                          <a:pt x="9853" y="5919"/>
                          <a:pt x="10586" y="8731"/>
                        </a:cubicBezTo>
                        <a:cubicBezTo>
                          <a:pt x="10586" y="8779"/>
                          <a:pt x="10620" y="8799"/>
                          <a:pt x="10660" y="8799"/>
                        </a:cubicBezTo>
                        <a:cubicBezTo>
                          <a:pt x="10719" y="8799"/>
                          <a:pt x="10789" y="8754"/>
                          <a:pt x="10775" y="8684"/>
                        </a:cubicBezTo>
                        <a:cubicBezTo>
                          <a:pt x="10066" y="5896"/>
                          <a:pt x="9641" y="3037"/>
                          <a:pt x="9570" y="178"/>
                        </a:cubicBezTo>
                        <a:cubicBezTo>
                          <a:pt x="9570" y="95"/>
                          <a:pt x="9511" y="54"/>
                          <a:pt x="9455" y="54"/>
                        </a:cubicBezTo>
                        <a:close/>
                        <a:moveTo>
                          <a:pt x="15154" y="649"/>
                        </a:moveTo>
                        <a:cubicBezTo>
                          <a:pt x="15125" y="649"/>
                          <a:pt x="15096" y="663"/>
                          <a:pt x="15075" y="698"/>
                        </a:cubicBezTo>
                        <a:cubicBezTo>
                          <a:pt x="13728" y="3273"/>
                          <a:pt x="12665" y="5943"/>
                          <a:pt x="11862" y="8731"/>
                        </a:cubicBezTo>
                        <a:cubicBezTo>
                          <a:pt x="11831" y="8806"/>
                          <a:pt x="11898" y="8863"/>
                          <a:pt x="11968" y="8863"/>
                        </a:cubicBezTo>
                        <a:cubicBezTo>
                          <a:pt x="12008" y="8863"/>
                          <a:pt x="12049" y="8845"/>
                          <a:pt x="12074" y="8802"/>
                        </a:cubicBezTo>
                        <a:cubicBezTo>
                          <a:pt x="12830" y="6014"/>
                          <a:pt x="13917" y="3344"/>
                          <a:pt x="15264" y="816"/>
                        </a:cubicBezTo>
                        <a:cubicBezTo>
                          <a:pt x="15297" y="732"/>
                          <a:pt x="15224" y="649"/>
                          <a:pt x="15154" y="649"/>
                        </a:cubicBezTo>
                        <a:close/>
                        <a:moveTo>
                          <a:pt x="4156" y="2421"/>
                        </a:moveTo>
                        <a:cubicBezTo>
                          <a:pt x="4073" y="2421"/>
                          <a:pt x="3998" y="2504"/>
                          <a:pt x="4065" y="2588"/>
                        </a:cubicBezTo>
                        <a:cubicBezTo>
                          <a:pt x="5600" y="5022"/>
                          <a:pt x="7396" y="7313"/>
                          <a:pt x="9404" y="9393"/>
                        </a:cubicBezTo>
                        <a:cubicBezTo>
                          <a:pt x="9422" y="9406"/>
                          <a:pt x="9442" y="9412"/>
                          <a:pt x="9463" y="9412"/>
                        </a:cubicBezTo>
                        <a:cubicBezTo>
                          <a:pt x="9552" y="9412"/>
                          <a:pt x="9646" y="9304"/>
                          <a:pt x="9570" y="9227"/>
                        </a:cubicBezTo>
                        <a:cubicBezTo>
                          <a:pt x="7561" y="7172"/>
                          <a:pt x="5789" y="4927"/>
                          <a:pt x="4254" y="2470"/>
                        </a:cubicBezTo>
                        <a:cubicBezTo>
                          <a:pt x="4226" y="2435"/>
                          <a:pt x="4190" y="2421"/>
                          <a:pt x="4156" y="2421"/>
                        </a:cubicBezTo>
                        <a:close/>
                        <a:moveTo>
                          <a:pt x="13149" y="48"/>
                        </a:moveTo>
                        <a:cubicBezTo>
                          <a:pt x="13096" y="48"/>
                          <a:pt x="13043" y="83"/>
                          <a:pt x="13043" y="154"/>
                        </a:cubicBezTo>
                        <a:cubicBezTo>
                          <a:pt x="13019" y="1714"/>
                          <a:pt x="12689" y="3202"/>
                          <a:pt x="12381" y="4714"/>
                        </a:cubicBezTo>
                        <a:cubicBezTo>
                          <a:pt x="12074" y="6250"/>
                          <a:pt x="11743" y="7810"/>
                          <a:pt x="11389" y="9345"/>
                        </a:cubicBezTo>
                        <a:cubicBezTo>
                          <a:pt x="11375" y="9417"/>
                          <a:pt x="11447" y="9471"/>
                          <a:pt x="11512" y="9471"/>
                        </a:cubicBezTo>
                        <a:cubicBezTo>
                          <a:pt x="11554" y="9471"/>
                          <a:pt x="11592" y="9448"/>
                          <a:pt x="11602" y="9393"/>
                        </a:cubicBezTo>
                        <a:cubicBezTo>
                          <a:pt x="11956" y="7762"/>
                          <a:pt x="12311" y="6156"/>
                          <a:pt x="12618" y="4525"/>
                        </a:cubicBezTo>
                        <a:cubicBezTo>
                          <a:pt x="12925" y="3084"/>
                          <a:pt x="13208" y="1643"/>
                          <a:pt x="13256" y="154"/>
                        </a:cubicBezTo>
                        <a:cubicBezTo>
                          <a:pt x="13256" y="83"/>
                          <a:pt x="13202" y="48"/>
                          <a:pt x="13149" y="48"/>
                        </a:cubicBezTo>
                        <a:close/>
                        <a:moveTo>
                          <a:pt x="19843" y="4003"/>
                        </a:moveTo>
                        <a:cubicBezTo>
                          <a:pt x="19822" y="4003"/>
                          <a:pt x="19799" y="4011"/>
                          <a:pt x="19777" y="4029"/>
                        </a:cubicBezTo>
                        <a:cubicBezTo>
                          <a:pt x="17320" y="5565"/>
                          <a:pt x="15051" y="7384"/>
                          <a:pt x="12996" y="9393"/>
                        </a:cubicBezTo>
                        <a:cubicBezTo>
                          <a:pt x="12903" y="9448"/>
                          <a:pt x="12985" y="9563"/>
                          <a:pt x="13071" y="9563"/>
                        </a:cubicBezTo>
                        <a:cubicBezTo>
                          <a:pt x="13094" y="9563"/>
                          <a:pt x="13117" y="9554"/>
                          <a:pt x="13137" y="9534"/>
                        </a:cubicBezTo>
                        <a:cubicBezTo>
                          <a:pt x="15193" y="7526"/>
                          <a:pt x="17438" y="5754"/>
                          <a:pt x="19895" y="4218"/>
                        </a:cubicBezTo>
                        <a:cubicBezTo>
                          <a:pt x="19990" y="4142"/>
                          <a:pt x="19931" y="4003"/>
                          <a:pt x="19843" y="4003"/>
                        </a:cubicBezTo>
                        <a:close/>
                        <a:moveTo>
                          <a:pt x="7400" y="550"/>
                        </a:moveTo>
                        <a:cubicBezTo>
                          <a:pt x="7326" y="550"/>
                          <a:pt x="7253" y="625"/>
                          <a:pt x="7301" y="721"/>
                        </a:cubicBezTo>
                        <a:cubicBezTo>
                          <a:pt x="8058" y="2068"/>
                          <a:pt x="8530" y="3533"/>
                          <a:pt x="9003" y="4974"/>
                        </a:cubicBezTo>
                        <a:cubicBezTo>
                          <a:pt x="9499" y="6486"/>
                          <a:pt x="9971" y="7999"/>
                          <a:pt x="10444" y="9511"/>
                        </a:cubicBezTo>
                        <a:cubicBezTo>
                          <a:pt x="10453" y="9565"/>
                          <a:pt x="10493" y="9588"/>
                          <a:pt x="10536" y="9588"/>
                        </a:cubicBezTo>
                        <a:cubicBezTo>
                          <a:pt x="10607" y="9588"/>
                          <a:pt x="10686" y="9527"/>
                          <a:pt x="10657" y="9440"/>
                        </a:cubicBezTo>
                        <a:cubicBezTo>
                          <a:pt x="10160" y="7880"/>
                          <a:pt x="9641" y="6274"/>
                          <a:pt x="9144" y="4714"/>
                        </a:cubicBezTo>
                        <a:cubicBezTo>
                          <a:pt x="8672" y="3297"/>
                          <a:pt x="8199" y="1903"/>
                          <a:pt x="7491" y="603"/>
                        </a:cubicBezTo>
                        <a:cubicBezTo>
                          <a:pt x="7468" y="566"/>
                          <a:pt x="7434" y="550"/>
                          <a:pt x="7400" y="550"/>
                        </a:cubicBezTo>
                        <a:close/>
                        <a:moveTo>
                          <a:pt x="18380" y="2515"/>
                        </a:moveTo>
                        <a:cubicBezTo>
                          <a:pt x="18352" y="2515"/>
                          <a:pt x="18326" y="2530"/>
                          <a:pt x="18312" y="2564"/>
                        </a:cubicBezTo>
                        <a:cubicBezTo>
                          <a:pt x="17509" y="3864"/>
                          <a:pt x="16469" y="4998"/>
                          <a:pt x="15477" y="6156"/>
                        </a:cubicBezTo>
                        <a:cubicBezTo>
                          <a:pt x="14390" y="7337"/>
                          <a:pt x="13350" y="8518"/>
                          <a:pt x="12287" y="9676"/>
                        </a:cubicBezTo>
                        <a:cubicBezTo>
                          <a:pt x="12217" y="9763"/>
                          <a:pt x="12275" y="9862"/>
                          <a:pt x="12349" y="9862"/>
                        </a:cubicBezTo>
                        <a:cubicBezTo>
                          <a:pt x="12375" y="9862"/>
                          <a:pt x="12404" y="9849"/>
                          <a:pt x="12429" y="9818"/>
                        </a:cubicBezTo>
                        <a:cubicBezTo>
                          <a:pt x="13539" y="8613"/>
                          <a:pt x="14650" y="7384"/>
                          <a:pt x="15736" y="6156"/>
                        </a:cubicBezTo>
                        <a:cubicBezTo>
                          <a:pt x="16705" y="5069"/>
                          <a:pt x="17674" y="3935"/>
                          <a:pt x="18477" y="2682"/>
                        </a:cubicBezTo>
                        <a:cubicBezTo>
                          <a:pt x="18527" y="2599"/>
                          <a:pt x="18448" y="2515"/>
                          <a:pt x="18380" y="2515"/>
                        </a:cubicBezTo>
                        <a:close/>
                        <a:moveTo>
                          <a:pt x="2672" y="3864"/>
                        </a:moveTo>
                        <a:cubicBezTo>
                          <a:pt x="2573" y="3864"/>
                          <a:pt x="2526" y="4018"/>
                          <a:pt x="2623" y="4076"/>
                        </a:cubicBezTo>
                        <a:cubicBezTo>
                          <a:pt x="3923" y="4856"/>
                          <a:pt x="5081" y="5896"/>
                          <a:pt x="6215" y="6888"/>
                        </a:cubicBezTo>
                        <a:cubicBezTo>
                          <a:pt x="7396" y="7951"/>
                          <a:pt x="8577" y="8991"/>
                          <a:pt x="9735" y="10078"/>
                        </a:cubicBezTo>
                        <a:cubicBezTo>
                          <a:pt x="9763" y="10100"/>
                          <a:pt x="9791" y="10109"/>
                          <a:pt x="9818" y="10109"/>
                        </a:cubicBezTo>
                        <a:cubicBezTo>
                          <a:pt x="9905" y="10109"/>
                          <a:pt x="9968" y="10009"/>
                          <a:pt x="9877" y="9936"/>
                        </a:cubicBezTo>
                        <a:cubicBezTo>
                          <a:pt x="8672" y="8826"/>
                          <a:pt x="7420" y="7715"/>
                          <a:pt x="6215" y="6628"/>
                        </a:cubicBezTo>
                        <a:cubicBezTo>
                          <a:pt x="5128" y="5659"/>
                          <a:pt x="4017" y="4691"/>
                          <a:pt x="2741" y="3887"/>
                        </a:cubicBezTo>
                        <a:cubicBezTo>
                          <a:pt x="2716" y="3871"/>
                          <a:pt x="2693" y="3864"/>
                          <a:pt x="2672" y="3864"/>
                        </a:cubicBezTo>
                        <a:close/>
                        <a:moveTo>
                          <a:pt x="798" y="7085"/>
                        </a:moveTo>
                        <a:cubicBezTo>
                          <a:pt x="702" y="7085"/>
                          <a:pt x="633" y="7230"/>
                          <a:pt x="733" y="7290"/>
                        </a:cubicBezTo>
                        <a:cubicBezTo>
                          <a:pt x="3308" y="8637"/>
                          <a:pt x="5978" y="9700"/>
                          <a:pt x="8766" y="10503"/>
                        </a:cubicBezTo>
                        <a:cubicBezTo>
                          <a:pt x="8775" y="10504"/>
                          <a:pt x="8783" y="10505"/>
                          <a:pt x="8790" y="10505"/>
                        </a:cubicBezTo>
                        <a:cubicBezTo>
                          <a:pt x="8916" y="10505"/>
                          <a:pt x="8969" y="10335"/>
                          <a:pt x="8814" y="10290"/>
                        </a:cubicBezTo>
                        <a:cubicBezTo>
                          <a:pt x="6049" y="9534"/>
                          <a:pt x="3379" y="8447"/>
                          <a:pt x="851" y="7101"/>
                        </a:cubicBezTo>
                        <a:cubicBezTo>
                          <a:pt x="833" y="7090"/>
                          <a:pt x="815" y="7085"/>
                          <a:pt x="798" y="7085"/>
                        </a:cubicBezTo>
                        <a:close/>
                        <a:moveTo>
                          <a:pt x="21714" y="7266"/>
                        </a:moveTo>
                        <a:cubicBezTo>
                          <a:pt x="21692" y="7266"/>
                          <a:pt x="21669" y="7273"/>
                          <a:pt x="21643" y="7290"/>
                        </a:cubicBezTo>
                        <a:cubicBezTo>
                          <a:pt x="20273" y="8022"/>
                          <a:pt x="18832" y="8495"/>
                          <a:pt x="17390" y="8967"/>
                        </a:cubicBezTo>
                        <a:cubicBezTo>
                          <a:pt x="15878" y="9440"/>
                          <a:pt x="14366" y="9936"/>
                          <a:pt x="12878" y="10409"/>
                        </a:cubicBezTo>
                        <a:cubicBezTo>
                          <a:pt x="12732" y="10429"/>
                          <a:pt x="12769" y="10633"/>
                          <a:pt x="12877" y="10633"/>
                        </a:cubicBezTo>
                        <a:cubicBezTo>
                          <a:pt x="12892" y="10633"/>
                          <a:pt x="12908" y="10630"/>
                          <a:pt x="12925" y="10621"/>
                        </a:cubicBezTo>
                        <a:cubicBezTo>
                          <a:pt x="14484" y="10125"/>
                          <a:pt x="16091" y="9629"/>
                          <a:pt x="17650" y="9109"/>
                        </a:cubicBezTo>
                        <a:cubicBezTo>
                          <a:pt x="19068" y="8637"/>
                          <a:pt x="20462" y="8164"/>
                          <a:pt x="21761" y="7455"/>
                        </a:cubicBezTo>
                        <a:cubicBezTo>
                          <a:pt x="21859" y="7416"/>
                          <a:pt x="21812" y="7266"/>
                          <a:pt x="21714" y="7266"/>
                        </a:cubicBezTo>
                        <a:close/>
                        <a:moveTo>
                          <a:pt x="22209" y="9296"/>
                        </a:moveTo>
                        <a:cubicBezTo>
                          <a:pt x="22202" y="9296"/>
                          <a:pt x="22195" y="9297"/>
                          <a:pt x="22187" y="9298"/>
                        </a:cubicBezTo>
                        <a:cubicBezTo>
                          <a:pt x="19304" y="9416"/>
                          <a:pt x="16445" y="9794"/>
                          <a:pt x="13634" y="10527"/>
                        </a:cubicBezTo>
                        <a:cubicBezTo>
                          <a:pt x="13499" y="10527"/>
                          <a:pt x="13535" y="10718"/>
                          <a:pt x="13679" y="10718"/>
                        </a:cubicBezTo>
                        <a:cubicBezTo>
                          <a:pt x="13687" y="10718"/>
                          <a:pt x="13696" y="10717"/>
                          <a:pt x="13705" y="10716"/>
                        </a:cubicBezTo>
                        <a:cubicBezTo>
                          <a:pt x="16469" y="10007"/>
                          <a:pt x="19328" y="9582"/>
                          <a:pt x="22187" y="9511"/>
                        </a:cubicBezTo>
                        <a:cubicBezTo>
                          <a:pt x="22344" y="9511"/>
                          <a:pt x="22352" y="9296"/>
                          <a:pt x="22209" y="9296"/>
                        </a:cubicBezTo>
                        <a:close/>
                        <a:moveTo>
                          <a:pt x="11046" y="1"/>
                        </a:moveTo>
                        <a:cubicBezTo>
                          <a:pt x="10993" y="1"/>
                          <a:pt x="10940" y="36"/>
                          <a:pt x="10940" y="107"/>
                        </a:cubicBezTo>
                        <a:cubicBezTo>
                          <a:pt x="10987" y="958"/>
                          <a:pt x="10822" y="1832"/>
                          <a:pt x="10798" y="2682"/>
                        </a:cubicBezTo>
                        <a:cubicBezTo>
                          <a:pt x="10751" y="3557"/>
                          <a:pt x="10751" y="4478"/>
                          <a:pt x="10775" y="5376"/>
                        </a:cubicBezTo>
                        <a:cubicBezTo>
                          <a:pt x="10798" y="7148"/>
                          <a:pt x="10916" y="8873"/>
                          <a:pt x="11058" y="10645"/>
                        </a:cubicBezTo>
                        <a:cubicBezTo>
                          <a:pt x="11084" y="10734"/>
                          <a:pt x="11151" y="10776"/>
                          <a:pt x="11204" y="10776"/>
                        </a:cubicBezTo>
                        <a:cubicBezTo>
                          <a:pt x="11248" y="10776"/>
                          <a:pt x="11282" y="10746"/>
                          <a:pt x="11271" y="10692"/>
                        </a:cubicBezTo>
                        <a:cubicBezTo>
                          <a:pt x="11153" y="8920"/>
                          <a:pt x="11011" y="7172"/>
                          <a:pt x="10987" y="5400"/>
                        </a:cubicBezTo>
                        <a:cubicBezTo>
                          <a:pt x="10987" y="4549"/>
                          <a:pt x="10987" y="3651"/>
                          <a:pt x="11011" y="2801"/>
                        </a:cubicBezTo>
                        <a:cubicBezTo>
                          <a:pt x="11035" y="1903"/>
                          <a:pt x="11224" y="1005"/>
                          <a:pt x="11153" y="107"/>
                        </a:cubicBezTo>
                        <a:cubicBezTo>
                          <a:pt x="11153" y="36"/>
                          <a:pt x="11100" y="1"/>
                          <a:pt x="11046" y="1"/>
                        </a:cubicBezTo>
                        <a:close/>
                        <a:moveTo>
                          <a:pt x="5531" y="1547"/>
                        </a:moveTo>
                        <a:cubicBezTo>
                          <a:pt x="5455" y="1547"/>
                          <a:pt x="5392" y="1630"/>
                          <a:pt x="5459" y="1714"/>
                        </a:cubicBezTo>
                        <a:cubicBezTo>
                          <a:pt x="5931" y="2446"/>
                          <a:pt x="6215" y="3273"/>
                          <a:pt x="6616" y="4006"/>
                        </a:cubicBezTo>
                        <a:cubicBezTo>
                          <a:pt x="7018" y="4809"/>
                          <a:pt x="7467" y="5565"/>
                          <a:pt x="7939" y="6345"/>
                        </a:cubicBezTo>
                        <a:cubicBezTo>
                          <a:pt x="8861" y="7857"/>
                          <a:pt x="9853" y="9322"/>
                          <a:pt x="10846" y="10763"/>
                        </a:cubicBezTo>
                        <a:cubicBezTo>
                          <a:pt x="10873" y="10798"/>
                          <a:pt x="10909" y="10812"/>
                          <a:pt x="10943" y="10812"/>
                        </a:cubicBezTo>
                        <a:cubicBezTo>
                          <a:pt x="11027" y="10812"/>
                          <a:pt x="11101" y="10728"/>
                          <a:pt x="11035" y="10645"/>
                        </a:cubicBezTo>
                        <a:cubicBezTo>
                          <a:pt x="10042" y="9204"/>
                          <a:pt x="9026" y="7739"/>
                          <a:pt x="8105" y="6227"/>
                        </a:cubicBezTo>
                        <a:cubicBezTo>
                          <a:pt x="7680" y="5494"/>
                          <a:pt x="7231" y="4738"/>
                          <a:pt x="6853" y="3982"/>
                        </a:cubicBezTo>
                        <a:cubicBezTo>
                          <a:pt x="6427" y="3179"/>
                          <a:pt x="6096" y="2328"/>
                          <a:pt x="5624" y="1596"/>
                        </a:cubicBezTo>
                        <a:cubicBezTo>
                          <a:pt x="5596" y="1561"/>
                          <a:pt x="5563" y="1547"/>
                          <a:pt x="5531" y="1547"/>
                        </a:cubicBezTo>
                        <a:close/>
                        <a:moveTo>
                          <a:pt x="16608" y="1381"/>
                        </a:moveTo>
                        <a:cubicBezTo>
                          <a:pt x="16580" y="1381"/>
                          <a:pt x="16554" y="1396"/>
                          <a:pt x="16540" y="1430"/>
                        </a:cubicBezTo>
                        <a:cubicBezTo>
                          <a:pt x="16138" y="2210"/>
                          <a:pt x="15571" y="2895"/>
                          <a:pt x="15122" y="3604"/>
                        </a:cubicBezTo>
                        <a:cubicBezTo>
                          <a:pt x="14650" y="4360"/>
                          <a:pt x="14177" y="5140"/>
                          <a:pt x="13752" y="5919"/>
                        </a:cubicBezTo>
                        <a:cubicBezTo>
                          <a:pt x="12901" y="7455"/>
                          <a:pt x="12121" y="9062"/>
                          <a:pt x="11365" y="10645"/>
                        </a:cubicBezTo>
                        <a:cubicBezTo>
                          <a:pt x="11303" y="10754"/>
                          <a:pt x="11375" y="10843"/>
                          <a:pt x="11444" y="10843"/>
                        </a:cubicBezTo>
                        <a:cubicBezTo>
                          <a:pt x="11480" y="10843"/>
                          <a:pt x="11515" y="10819"/>
                          <a:pt x="11531" y="10763"/>
                        </a:cubicBezTo>
                        <a:cubicBezTo>
                          <a:pt x="12311" y="9180"/>
                          <a:pt x="13067" y="7573"/>
                          <a:pt x="13941" y="6038"/>
                        </a:cubicBezTo>
                        <a:cubicBezTo>
                          <a:pt x="14342" y="5281"/>
                          <a:pt x="14791" y="4549"/>
                          <a:pt x="15240" y="3793"/>
                        </a:cubicBezTo>
                        <a:cubicBezTo>
                          <a:pt x="15713" y="3060"/>
                          <a:pt x="16304" y="2352"/>
                          <a:pt x="16705" y="1548"/>
                        </a:cubicBezTo>
                        <a:cubicBezTo>
                          <a:pt x="16755" y="1465"/>
                          <a:pt x="16675" y="1381"/>
                          <a:pt x="16608" y="1381"/>
                        </a:cubicBezTo>
                        <a:close/>
                        <a:moveTo>
                          <a:pt x="235" y="9107"/>
                        </a:moveTo>
                        <a:cubicBezTo>
                          <a:pt x="72" y="9107"/>
                          <a:pt x="79" y="9322"/>
                          <a:pt x="237" y="9322"/>
                        </a:cubicBezTo>
                        <a:cubicBezTo>
                          <a:pt x="1773" y="9345"/>
                          <a:pt x="3261" y="9676"/>
                          <a:pt x="4773" y="9983"/>
                        </a:cubicBezTo>
                        <a:cubicBezTo>
                          <a:pt x="6309" y="10290"/>
                          <a:pt x="7869" y="10621"/>
                          <a:pt x="9404" y="10976"/>
                        </a:cubicBezTo>
                        <a:cubicBezTo>
                          <a:pt x="9414" y="10977"/>
                          <a:pt x="9423" y="10978"/>
                          <a:pt x="9432" y="10978"/>
                        </a:cubicBezTo>
                        <a:cubicBezTo>
                          <a:pt x="9575" y="10978"/>
                          <a:pt x="9609" y="10807"/>
                          <a:pt x="9475" y="10763"/>
                        </a:cubicBezTo>
                        <a:cubicBezTo>
                          <a:pt x="7845" y="10409"/>
                          <a:pt x="6262" y="10054"/>
                          <a:pt x="4632" y="9747"/>
                        </a:cubicBezTo>
                        <a:cubicBezTo>
                          <a:pt x="3190" y="9440"/>
                          <a:pt x="1725" y="9156"/>
                          <a:pt x="261" y="9109"/>
                        </a:cubicBezTo>
                        <a:cubicBezTo>
                          <a:pt x="252" y="9108"/>
                          <a:pt x="243" y="9107"/>
                          <a:pt x="235" y="9107"/>
                        </a:cubicBezTo>
                        <a:close/>
                        <a:moveTo>
                          <a:pt x="1540" y="5666"/>
                        </a:moveTo>
                        <a:cubicBezTo>
                          <a:pt x="1440" y="5666"/>
                          <a:pt x="1391" y="5794"/>
                          <a:pt x="1489" y="5872"/>
                        </a:cubicBezTo>
                        <a:cubicBezTo>
                          <a:pt x="2269" y="6250"/>
                          <a:pt x="2954" y="6817"/>
                          <a:pt x="3663" y="7290"/>
                        </a:cubicBezTo>
                        <a:cubicBezTo>
                          <a:pt x="4419" y="7762"/>
                          <a:pt x="5199" y="8235"/>
                          <a:pt x="5978" y="8637"/>
                        </a:cubicBezTo>
                        <a:cubicBezTo>
                          <a:pt x="7514" y="9511"/>
                          <a:pt x="9121" y="10267"/>
                          <a:pt x="10704" y="11023"/>
                        </a:cubicBezTo>
                        <a:cubicBezTo>
                          <a:pt x="10722" y="11034"/>
                          <a:pt x="10740" y="11039"/>
                          <a:pt x="10758" y="11039"/>
                        </a:cubicBezTo>
                        <a:cubicBezTo>
                          <a:pt x="10853" y="11039"/>
                          <a:pt x="10922" y="10897"/>
                          <a:pt x="10822" y="10857"/>
                        </a:cubicBezTo>
                        <a:cubicBezTo>
                          <a:pt x="9239" y="10101"/>
                          <a:pt x="7632" y="9322"/>
                          <a:pt x="6096" y="8471"/>
                        </a:cubicBezTo>
                        <a:cubicBezTo>
                          <a:pt x="5340" y="8046"/>
                          <a:pt x="4608" y="7621"/>
                          <a:pt x="3852" y="7172"/>
                        </a:cubicBezTo>
                        <a:cubicBezTo>
                          <a:pt x="3119" y="6699"/>
                          <a:pt x="2411" y="6108"/>
                          <a:pt x="1607" y="5683"/>
                        </a:cubicBezTo>
                        <a:cubicBezTo>
                          <a:pt x="1583" y="5671"/>
                          <a:pt x="1561" y="5666"/>
                          <a:pt x="1540" y="5666"/>
                        </a:cubicBezTo>
                        <a:close/>
                        <a:moveTo>
                          <a:pt x="20693" y="5397"/>
                        </a:moveTo>
                        <a:cubicBezTo>
                          <a:pt x="20672" y="5397"/>
                          <a:pt x="20650" y="5405"/>
                          <a:pt x="20627" y="5423"/>
                        </a:cubicBezTo>
                        <a:cubicBezTo>
                          <a:pt x="19919" y="5896"/>
                          <a:pt x="19092" y="6203"/>
                          <a:pt x="18335" y="6581"/>
                        </a:cubicBezTo>
                        <a:cubicBezTo>
                          <a:pt x="17532" y="6983"/>
                          <a:pt x="16752" y="7432"/>
                          <a:pt x="15996" y="7904"/>
                        </a:cubicBezTo>
                        <a:cubicBezTo>
                          <a:pt x="14484" y="8826"/>
                          <a:pt x="13019" y="9818"/>
                          <a:pt x="11578" y="10834"/>
                        </a:cubicBezTo>
                        <a:cubicBezTo>
                          <a:pt x="11485" y="10909"/>
                          <a:pt x="11539" y="11027"/>
                          <a:pt x="11624" y="11027"/>
                        </a:cubicBezTo>
                        <a:cubicBezTo>
                          <a:pt x="11628" y="11027"/>
                          <a:pt x="11632" y="11027"/>
                          <a:pt x="11637" y="11027"/>
                        </a:cubicBezTo>
                        <a:lnTo>
                          <a:pt x="11637" y="11027"/>
                        </a:lnTo>
                        <a:cubicBezTo>
                          <a:pt x="11566" y="11084"/>
                          <a:pt x="11587" y="11214"/>
                          <a:pt x="11697" y="11214"/>
                        </a:cubicBezTo>
                        <a:cubicBezTo>
                          <a:pt x="11704" y="11214"/>
                          <a:pt x="11712" y="11213"/>
                          <a:pt x="11720" y="11212"/>
                        </a:cubicBezTo>
                        <a:cubicBezTo>
                          <a:pt x="13492" y="11070"/>
                          <a:pt x="15217" y="10952"/>
                          <a:pt x="16989" y="10928"/>
                        </a:cubicBezTo>
                        <a:cubicBezTo>
                          <a:pt x="17382" y="10907"/>
                          <a:pt x="17775" y="10895"/>
                          <a:pt x="18165" y="10895"/>
                        </a:cubicBezTo>
                        <a:cubicBezTo>
                          <a:pt x="18644" y="10895"/>
                          <a:pt x="19119" y="10913"/>
                          <a:pt x="19588" y="10952"/>
                        </a:cubicBezTo>
                        <a:cubicBezTo>
                          <a:pt x="20345" y="10972"/>
                          <a:pt x="21119" y="11110"/>
                          <a:pt x="21868" y="11110"/>
                        </a:cubicBezTo>
                        <a:cubicBezTo>
                          <a:pt x="22007" y="11110"/>
                          <a:pt x="22145" y="11105"/>
                          <a:pt x="22281" y="11094"/>
                        </a:cubicBezTo>
                        <a:cubicBezTo>
                          <a:pt x="22399" y="11094"/>
                          <a:pt x="22399" y="10881"/>
                          <a:pt x="22258" y="10881"/>
                        </a:cubicBezTo>
                        <a:cubicBezTo>
                          <a:pt x="22095" y="10895"/>
                          <a:pt x="21933" y="10900"/>
                          <a:pt x="21770" y="10900"/>
                        </a:cubicBezTo>
                        <a:cubicBezTo>
                          <a:pt x="21081" y="10900"/>
                          <a:pt x="20390" y="10797"/>
                          <a:pt x="19682" y="10739"/>
                        </a:cubicBezTo>
                        <a:cubicBezTo>
                          <a:pt x="18808" y="10716"/>
                          <a:pt x="17887" y="10716"/>
                          <a:pt x="16989" y="10716"/>
                        </a:cubicBezTo>
                        <a:cubicBezTo>
                          <a:pt x="15217" y="10739"/>
                          <a:pt x="13492" y="10881"/>
                          <a:pt x="11720" y="10999"/>
                        </a:cubicBezTo>
                        <a:cubicBezTo>
                          <a:pt x="11710" y="10999"/>
                          <a:pt x="11702" y="11000"/>
                          <a:pt x="11693" y="11001"/>
                        </a:cubicBezTo>
                        <a:lnTo>
                          <a:pt x="11693" y="11001"/>
                        </a:lnTo>
                        <a:cubicBezTo>
                          <a:pt x="11694" y="11001"/>
                          <a:pt x="11695" y="11000"/>
                          <a:pt x="11696" y="10999"/>
                        </a:cubicBezTo>
                        <a:cubicBezTo>
                          <a:pt x="13137" y="10007"/>
                          <a:pt x="14602" y="8991"/>
                          <a:pt x="16115" y="8069"/>
                        </a:cubicBezTo>
                        <a:cubicBezTo>
                          <a:pt x="16847" y="7644"/>
                          <a:pt x="17603" y="7195"/>
                          <a:pt x="18359" y="6817"/>
                        </a:cubicBezTo>
                        <a:cubicBezTo>
                          <a:pt x="19162" y="6392"/>
                          <a:pt x="20013" y="6085"/>
                          <a:pt x="20745" y="5612"/>
                        </a:cubicBezTo>
                        <a:cubicBezTo>
                          <a:pt x="20841" y="5536"/>
                          <a:pt x="20782" y="5397"/>
                          <a:pt x="20693" y="5397"/>
                        </a:cubicBezTo>
                        <a:close/>
                        <a:moveTo>
                          <a:pt x="8721" y="11588"/>
                        </a:moveTo>
                        <a:cubicBezTo>
                          <a:pt x="8713" y="11588"/>
                          <a:pt x="8704" y="11589"/>
                          <a:pt x="8696" y="11590"/>
                        </a:cubicBezTo>
                        <a:cubicBezTo>
                          <a:pt x="5931" y="12299"/>
                          <a:pt x="3072" y="12724"/>
                          <a:pt x="190" y="12795"/>
                        </a:cubicBezTo>
                        <a:cubicBezTo>
                          <a:pt x="55" y="12795"/>
                          <a:pt x="48" y="13009"/>
                          <a:pt x="170" y="13009"/>
                        </a:cubicBezTo>
                        <a:cubicBezTo>
                          <a:pt x="176" y="13009"/>
                          <a:pt x="183" y="13009"/>
                          <a:pt x="190" y="13008"/>
                        </a:cubicBezTo>
                        <a:cubicBezTo>
                          <a:pt x="3096" y="12889"/>
                          <a:pt x="5955" y="12511"/>
                          <a:pt x="8766" y="11779"/>
                        </a:cubicBezTo>
                        <a:cubicBezTo>
                          <a:pt x="8901" y="11779"/>
                          <a:pt x="8865" y="11588"/>
                          <a:pt x="8721" y="11588"/>
                        </a:cubicBezTo>
                        <a:close/>
                        <a:moveTo>
                          <a:pt x="12995" y="11328"/>
                        </a:moveTo>
                        <a:cubicBezTo>
                          <a:pt x="12870" y="11328"/>
                          <a:pt x="12815" y="11498"/>
                          <a:pt x="12948" y="11543"/>
                        </a:cubicBezTo>
                        <a:cubicBezTo>
                          <a:pt x="14579" y="11897"/>
                          <a:pt x="16162" y="12251"/>
                          <a:pt x="17792" y="12582"/>
                        </a:cubicBezTo>
                        <a:cubicBezTo>
                          <a:pt x="19233" y="12866"/>
                          <a:pt x="20698" y="13173"/>
                          <a:pt x="22163" y="13197"/>
                        </a:cubicBezTo>
                        <a:cubicBezTo>
                          <a:pt x="22171" y="13198"/>
                          <a:pt x="22179" y="13198"/>
                          <a:pt x="22186" y="13198"/>
                        </a:cubicBezTo>
                        <a:cubicBezTo>
                          <a:pt x="22328" y="13198"/>
                          <a:pt x="22323" y="12984"/>
                          <a:pt x="22210" y="12984"/>
                        </a:cubicBezTo>
                        <a:cubicBezTo>
                          <a:pt x="20675" y="12960"/>
                          <a:pt x="19162" y="12630"/>
                          <a:pt x="17650" y="12346"/>
                        </a:cubicBezTo>
                        <a:cubicBezTo>
                          <a:pt x="16115" y="12015"/>
                          <a:pt x="14555" y="11684"/>
                          <a:pt x="13019" y="11330"/>
                        </a:cubicBezTo>
                        <a:cubicBezTo>
                          <a:pt x="13011" y="11329"/>
                          <a:pt x="13003" y="11328"/>
                          <a:pt x="12995" y="11328"/>
                        </a:cubicBezTo>
                        <a:close/>
                        <a:moveTo>
                          <a:pt x="9523" y="11672"/>
                        </a:moveTo>
                        <a:cubicBezTo>
                          <a:pt x="9508" y="11672"/>
                          <a:pt x="9492" y="11676"/>
                          <a:pt x="9475" y="11684"/>
                        </a:cubicBezTo>
                        <a:cubicBezTo>
                          <a:pt x="7916" y="12181"/>
                          <a:pt x="6309" y="12700"/>
                          <a:pt x="4750" y="13197"/>
                        </a:cubicBezTo>
                        <a:cubicBezTo>
                          <a:pt x="3332" y="13669"/>
                          <a:pt x="1938" y="14142"/>
                          <a:pt x="639" y="14851"/>
                        </a:cubicBezTo>
                        <a:cubicBezTo>
                          <a:pt x="541" y="14889"/>
                          <a:pt x="588" y="15040"/>
                          <a:pt x="686" y="15040"/>
                        </a:cubicBezTo>
                        <a:cubicBezTo>
                          <a:pt x="708" y="15040"/>
                          <a:pt x="731" y="15033"/>
                          <a:pt x="757" y="15016"/>
                        </a:cubicBezTo>
                        <a:cubicBezTo>
                          <a:pt x="2127" y="14283"/>
                          <a:pt x="3568" y="13811"/>
                          <a:pt x="5010" y="13338"/>
                        </a:cubicBezTo>
                        <a:cubicBezTo>
                          <a:pt x="6522" y="12866"/>
                          <a:pt x="8034" y="12370"/>
                          <a:pt x="9522" y="11897"/>
                        </a:cubicBezTo>
                        <a:cubicBezTo>
                          <a:pt x="9668" y="11876"/>
                          <a:pt x="9631" y="11672"/>
                          <a:pt x="9523" y="11672"/>
                        </a:cubicBezTo>
                        <a:close/>
                        <a:moveTo>
                          <a:pt x="13610" y="11801"/>
                        </a:moveTo>
                        <a:cubicBezTo>
                          <a:pt x="13484" y="11801"/>
                          <a:pt x="13429" y="11971"/>
                          <a:pt x="13563" y="12015"/>
                        </a:cubicBezTo>
                        <a:cubicBezTo>
                          <a:pt x="16351" y="12771"/>
                          <a:pt x="18997" y="13858"/>
                          <a:pt x="21549" y="15205"/>
                        </a:cubicBezTo>
                        <a:cubicBezTo>
                          <a:pt x="21570" y="15222"/>
                          <a:pt x="21591" y="15229"/>
                          <a:pt x="21610" y="15229"/>
                        </a:cubicBezTo>
                        <a:cubicBezTo>
                          <a:pt x="21701" y="15229"/>
                          <a:pt x="21764" y="15074"/>
                          <a:pt x="21667" y="15016"/>
                        </a:cubicBezTo>
                        <a:cubicBezTo>
                          <a:pt x="19092" y="13669"/>
                          <a:pt x="16422" y="12606"/>
                          <a:pt x="13634" y="11803"/>
                        </a:cubicBezTo>
                        <a:cubicBezTo>
                          <a:pt x="13625" y="11801"/>
                          <a:pt x="13617" y="11801"/>
                          <a:pt x="13610" y="11801"/>
                        </a:cubicBezTo>
                        <a:close/>
                        <a:moveTo>
                          <a:pt x="11642" y="11267"/>
                        </a:moveTo>
                        <a:cubicBezTo>
                          <a:pt x="11547" y="11267"/>
                          <a:pt x="11478" y="11408"/>
                          <a:pt x="11578" y="11448"/>
                        </a:cubicBezTo>
                        <a:cubicBezTo>
                          <a:pt x="13161" y="12204"/>
                          <a:pt x="14768" y="12984"/>
                          <a:pt x="16304" y="13835"/>
                        </a:cubicBezTo>
                        <a:cubicBezTo>
                          <a:pt x="17060" y="14260"/>
                          <a:pt x="17792" y="14709"/>
                          <a:pt x="18548" y="15134"/>
                        </a:cubicBezTo>
                        <a:cubicBezTo>
                          <a:pt x="19281" y="15607"/>
                          <a:pt x="19989" y="16197"/>
                          <a:pt x="20793" y="16623"/>
                        </a:cubicBezTo>
                        <a:cubicBezTo>
                          <a:pt x="20820" y="16641"/>
                          <a:pt x="20845" y="16648"/>
                          <a:pt x="20867" y="16648"/>
                        </a:cubicBezTo>
                        <a:cubicBezTo>
                          <a:pt x="20962" y="16648"/>
                          <a:pt x="21002" y="16510"/>
                          <a:pt x="20887" y="16434"/>
                        </a:cubicBezTo>
                        <a:cubicBezTo>
                          <a:pt x="20131" y="16055"/>
                          <a:pt x="19446" y="15488"/>
                          <a:pt x="18737" y="15016"/>
                        </a:cubicBezTo>
                        <a:cubicBezTo>
                          <a:pt x="17981" y="14543"/>
                          <a:pt x="17201" y="14071"/>
                          <a:pt x="16422" y="13669"/>
                        </a:cubicBezTo>
                        <a:cubicBezTo>
                          <a:pt x="14886" y="12795"/>
                          <a:pt x="13279" y="12039"/>
                          <a:pt x="11696" y="11283"/>
                        </a:cubicBezTo>
                        <a:cubicBezTo>
                          <a:pt x="11678" y="11272"/>
                          <a:pt x="11660" y="11267"/>
                          <a:pt x="11642" y="11267"/>
                        </a:cubicBezTo>
                        <a:close/>
                        <a:moveTo>
                          <a:pt x="10726" y="11092"/>
                        </a:moveTo>
                        <a:cubicBezTo>
                          <a:pt x="10719" y="11092"/>
                          <a:pt x="10712" y="11093"/>
                          <a:pt x="10704" y="11094"/>
                        </a:cubicBezTo>
                        <a:cubicBezTo>
                          <a:pt x="8932" y="11236"/>
                          <a:pt x="7207" y="11354"/>
                          <a:pt x="5435" y="11401"/>
                        </a:cubicBezTo>
                        <a:cubicBezTo>
                          <a:pt x="5115" y="11410"/>
                          <a:pt x="4795" y="11415"/>
                          <a:pt x="4476" y="11415"/>
                        </a:cubicBezTo>
                        <a:cubicBezTo>
                          <a:pt x="3924" y="11415"/>
                          <a:pt x="3375" y="11399"/>
                          <a:pt x="2836" y="11354"/>
                        </a:cubicBezTo>
                        <a:cubicBezTo>
                          <a:pt x="2049" y="11333"/>
                          <a:pt x="1245" y="11203"/>
                          <a:pt x="469" y="11203"/>
                        </a:cubicBezTo>
                        <a:cubicBezTo>
                          <a:pt x="360" y="11203"/>
                          <a:pt x="251" y="11206"/>
                          <a:pt x="142" y="11212"/>
                        </a:cubicBezTo>
                        <a:cubicBezTo>
                          <a:pt x="7" y="11212"/>
                          <a:pt x="1" y="11426"/>
                          <a:pt x="123" y="11426"/>
                        </a:cubicBezTo>
                        <a:cubicBezTo>
                          <a:pt x="129" y="11426"/>
                          <a:pt x="136" y="11426"/>
                          <a:pt x="142" y="11425"/>
                        </a:cubicBezTo>
                        <a:cubicBezTo>
                          <a:pt x="289" y="11412"/>
                          <a:pt x="437" y="11407"/>
                          <a:pt x="586" y="11407"/>
                        </a:cubicBezTo>
                        <a:cubicBezTo>
                          <a:pt x="1301" y="11407"/>
                          <a:pt x="2037" y="11527"/>
                          <a:pt x="2741" y="11566"/>
                        </a:cubicBezTo>
                        <a:cubicBezTo>
                          <a:pt x="3616" y="11590"/>
                          <a:pt x="4537" y="11590"/>
                          <a:pt x="5435" y="11590"/>
                        </a:cubicBezTo>
                        <a:cubicBezTo>
                          <a:pt x="7207" y="11566"/>
                          <a:pt x="8932" y="11425"/>
                          <a:pt x="10704" y="11306"/>
                        </a:cubicBezTo>
                        <a:lnTo>
                          <a:pt x="10704" y="11306"/>
                        </a:lnTo>
                        <a:cubicBezTo>
                          <a:pt x="9263" y="12299"/>
                          <a:pt x="7798" y="13315"/>
                          <a:pt x="6286" y="14236"/>
                        </a:cubicBezTo>
                        <a:cubicBezTo>
                          <a:pt x="5553" y="14661"/>
                          <a:pt x="4797" y="15110"/>
                          <a:pt x="4041" y="15488"/>
                        </a:cubicBezTo>
                        <a:cubicBezTo>
                          <a:pt x="3238" y="15914"/>
                          <a:pt x="2387" y="16245"/>
                          <a:pt x="1655" y="16717"/>
                        </a:cubicBezTo>
                        <a:cubicBezTo>
                          <a:pt x="1559" y="16774"/>
                          <a:pt x="1618" y="16908"/>
                          <a:pt x="1694" y="16908"/>
                        </a:cubicBezTo>
                        <a:cubicBezTo>
                          <a:pt x="1712" y="16908"/>
                          <a:pt x="1731" y="16901"/>
                          <a:pt x="1749" y="16882"/>
                        </a:cubicBezTo>
                        <a:cubicBezTo>
                          <a:pt x="2458" y="16410"/>
                          <a:pt x="3285" y="16126"/>
                          <a:pt x="4065" y="15725"/>
                        </a:cubicBezTo>
                        <a:cubicBezTo>
                          <a:pt x="4868" y="15323"/>
                          <a:pt x="5624" y="14874"/>
                          <a:pt x="6404" y="14402"/>
                        </a:cubicBezTo>
                        <a:cubicBezTo>
                          <a:pt x="7916" y="13480"/>
                          <a:pt x="9381" y="12488"/>
                          <a:pt x="10822" y="11472"/>
                        </a:cubicBezTo>
                        <a:cubicBezTo>
                          <a:pt x="10912" y="11418"/>
                          <a:pt x="10864" y="11294"/>
                          <a:pt x="10784" y="11282"/>
                        </a:cubicBezTo>
                        <a:lnTo>
                          <a:pt x="10784" y="11282"/>
                        </a:lnTo>
                        <a:cubicBezTo>
                          <a:pt x="10858" y="11225"/>
                          <a:pt x="10839" y="11092"/>
                          <a:pt x="10726" y="11092"/>
                        </a:cubicBezTo>
                        <a:close/>
                        <a:moveTo>
                          <a:pt x="9330" y="12752"/>
                        </a:moveTo>
                        <a:cubicBezTo>
                          <a:pt x="9308" y="12752"/>
                          <a:pt x="9285" y="12758"/>
                          <a:pt x="9263" y="12771"/>
                        </a:cubicBezTo>
                        <a:cubicBezTo>
                          <a:pt x="7207" y="14780"/>
                          <a:pt x="4939" y="16552"/>
                          <a:pt x="2505" y="18087"/>
                        </a:cubicBezTo>
                        <a:cubicBezTo>
                          <a:pt x="2410" y="18164"/>
                          <a:pt x="2469" y="18302"/>
                          <a:pt x="2557" y="18302"/>
                        </a:cubicBezTo>
                        <a:cubicBezTo>
                          <a:pt x="2578" y="18302"/>
                          <a:pt x="2601" y="18295"/>
                          <a:pt x="2623" y="18276"/>
                        </a:cubicBezTo>
                        <a:cubicBezTo>
                          <a:pt x="5081" y="16741"/>
                          <a:pt x="7349" y="14921"/>
                          <a:pt x="9404" y="12937"/>
                        </a:cubicBezTo>
                        <a:cubicBezTo>
                          <a:pt x="9500" y="12860"/>
                          <a:pt x="9425" y="12752"/>
                          <a:pt x="9330" y="12752"/>
                        </a:cubicBezTo>
                        <a:close/>
                        <a:moveTo>
                          <a:pt x="12582" y="12197"/>
                        </a:moveTo>
                        <a:cubicBezTo>
                          <a:pt x="12495" y="12197"/>
                          <a:pt x="12432" y="12297"/>
                          <a:pt x="12523" y="12370"/>
                        </a:cubicBezTo>
                        <a:cubicBezTo>
                          <a:pt x="13728" y="13480"/>
                          <a:pt x="14957" y="14567"/>
                          <a:pt x="16162" y="15677"/>
                        </a:cubicBezTo>
                        <a:cubicBezTo>
                          <a:pt x="17272" y="16646"/>
                          <a:pt x="18383" y="17615"/>
                          <a:pt x="19659" y="18418"/>
                        </a:cubicBezTo>
                        <a:cubicBezTo>
                          <a:pt x="19684" y="18435"/>
                          <a:pt x="19708" y="18442"/>
                          <a:pt x="19731" y="18442"/>
                        </a:cubicBezTo>
                        <a:cubicBezTo>
                          <a:pt x="19834" y="18442"/>
                          <a:pt x="19893" y="18292"/>
                          <a:pt x="19777" y="18253"/>
                        </a:cubicBezTo>
                        <a:cubicBezTo>
                          <a:pt x="18477" y="17450"/>
                          <a:pt x="17320" y="16410"/>
                          <a:pt x="16162" y="15418"/>
                        </a:cubicBezTo>
                        <a:cubicBezTo>
                          <a:pt x="14980" y="14354"/>
                          <a:pt x="13799" y="13315"/>
                          <a:pt x="12665" y="12228"/>
                        </a:cubicBezTo>
                        <a:cubicBezTo>
                          <a:pt x="12637" y="12206"/>
                          <a:pt x="12609" y="12197"/>
                          <a:pt x="12582" y="12197"/>
                        </a:cubicBezTo>
                        <a:close/>
                        <a:moveTo>
                          <a:pt x="10076" y="12443"/>
                        </a:moveTo>
                        <a:cubicBezTo>
                          <a:pt x="10049" y="12443"/>
                          <a:pt x="10020" y="12456"/>
                          <a:pt x="9995" y="12488"/>
                        </a:cubicBezTo>
                        <a:cubicBezTo>
                          <a:pt x="8885" y="13693"/>
                          <a:pt x="7798" y="14945"/>
                          <a:pt x="6687" y="16150"/>
                        </a:cubicBezTo>
                        <a:cubicBezTo>
                          <a:pt x="5718" y="17237"/>
                          <a:pt x="4750" y="18371"/>
                          <a:pt x="3946" y="19623"/>
                        </a:cubicBezTo>
                        <a:cubicBezTo>
                          <a:pt x="3913" y="19707"/>
                          <a:pt x="3986" y="19790"/>
                          <a:pt x="4057" y="19790"/>
                        </a:cubicBezTo>
                        <a:cubicBezTo>
                          <a:pt x="4086" y="19790"/>
                          <a:pt x="4115" y="19776"/>
                          <a:pt x="4135" y="19741"/>
                        </a:cubicBezTo>
                        <a:cubicBezTo>
                          <a:pt x="4915" y="18442"/>
                          <a:pt x="5955" y="17308"/>
                          <a:pt x="6971" y="16150"/>
                        </a:cubicBezTo>
                        <a:cubicBezTo>
                          <a:pt x="7987" y="14969"/>
                          <a:pt x="9050" y="13787"/>
                          <a:pt x="10160" y="12630"/>
                        </a:cubicBezTo>
                        <a:cubicBezTo>
                          <a:pt x="10212" y="12543"/>
                          <a:pt x="10150" y="12443"/>
                          <a:pt x="10076" y="12443"/>
                        </a:cubicBezTo>
                        <a:close/>
                        <a:moveTo>
                          <a:pt x="12920" y="12906"/>
                        </a:moveTo>
                        <a:cubicBezTo>
                          <a:pt x="12830" y="12906"/>
                          <a:pt x="12740" y="13006"/>
                          <a:pt x="12830" y="13078"/>
                        </a:cubicBezTo>
                        <a:cubicBezTo>
                          <a:pt x="14839" y="15134"/>
                          <a:pt x="16611" y="17379"/>
                          <a:pt x="18146" y="19836"/>
                        </a:cubicBezTo>
                        <a:cubicBezTo>
                          <a:pt x="18174" y="19870"/>
                          <a:pt x="18210" y="19885"/>
                          <a:pt x="18244" y="19885"/>
                        </a:cubicBezTo>
                        <a:cubicBezTo>
                          <a:pt x="18327" y="19885"/>
                          <a:pt x="18402" y="19801"/>
                          <a:pt x="18335" y="19718"/>
                        </a:cubicBezTo>
                        <a:cubicBezTo>
                          <a:pt x="16800" y="17308"/>
                          <a:pt x="14980" y="14992"/>
                          <a:pt x="12996" y="12937"/>
                        </a:cubicBezTo>
                        <a:cubicBezTo>
                          <a:pt x="12974" y="12915"/>
                          <a:pt x="12947" y="12906"/>
                          <a:pt x="12920" y="12906"/>
                        </a:cubicBezTo>
                        <a:close/>
                        <a:moveTo>
                          <a:pt x="11448" y="11494"/>
                        </a:moveTo>
                        <a:cubicBezTo>
                          <a:pt x="11374" y="11494"/>
                          <a:pt x="11299" y="11577"/>
                          <a:pt x="11365" y="11661"/>
                        </a:cubicBezTo>
                        <a:cubicBezTo>
                          <a:pt x="12358" y="13102"/>
                          <a:pt x="13374" y="14591"/>
                          <a:pt x="14295" y="16079"/>
                        </a:cubicBezTo>
                        <a:cubicBezTo>
                          <a:pt x="14721" y="16835"/>
                          <a:pt x="15169" y="17568"/>
                          <a:pt x="15547" y="18324"/>
                        </a:cubicBezTo>
                        <a:cubicBezTo>
                          <a:pt x="15973" y="19127"/>
                          <a:pt x="16280" y="19978"/>
                          <a:pt x="16752" y="20734"/>
                        </a:cubicBezTo>
                        <a:cubicBezTo>
                          <a:pt x="16780" y="20768"/>
                          <a:pt x="16816" y="20783"/>
                          <a:pt x="16850" y="20783"/>
                        </a:cubicBezTo>
                        <a:cubicBezTo>
                          <a:pt x="16933" y="20783"/>
                          <a:pt x="17008" y="20699"/>
                          <a:pt x="16941" y="20616"/>
                        </a:cubicBezTo>
                        <a:cubicBezTo>
                          <a:pt x="16493" y="19859"/>
                          <a:pt x="16162" y="19033"/>
                          <a:pt x="15784" y="18300"/>
                        </a:cubicBezTo>
                        <a:cubicBezTo>
                          <a:pt x="15382" y="17497"/>
                          <a:pt x="14933" y="16741"/>
                          <a:pt x="14461" y="15961"/>
                        </a:cubicBezTo>
                        <a:cubicBezTo>
                          <a:pt x="13539" y="14472"/>
                          <a:pt x="12547" y="12984"/>
                          <a:pt x="11531" y="11543"/>
                        </a:cubicBezTo>
                        <a:cubicBezTo>
                          <a:pt x="11510" y="11508"/>
                          <a:pt x="11479" y="11494"/>
                          <a:pt x="11448" y="11494"/>
                        </a:cubicBezTo>
                        <a:close/>
                        <a:moveTo>
                          <a:pt x="10950" y="11479"/>
                        </a:moveTo>
                        <a:cubicBezTo>
                          <a:pt x="10916" y="11479"/>
                          <a:pt x="10884" y="11497"/>
                          <a:pt x="10869" y="11543"/>
                        </a:cubicBezTo>
                        <a:cubicBezTo>
                          <a:pt x="10090" y="13126"/>
                          <a:pt x="9333" y="14732"/>
                          <a:pt x="8459" y="16268"/>
                        </a:cubicBezTo>
                        <a:cubicBezTo>
                          <a:pt x="8058" y="17024"/>
                          <a:pt x="7609" y="17780"/>
                          <a:pt x="7160" y="18513"/>
                        </a:cubicBezTo>
                        <a:cubicBezTo>
                          <a:pt x="6687" y="19245"/>
                          <a:pt x="6096" y="19954"/>
                          <a:pt x="5695" y="20757"/>
                        </a:cubicBezTo>
                        <a:cubicBezTo>
                          <a:pt x="5645" y="20841"/>
                          <a:pt x="5725" y="20924"/>
                          <a:pt x="5792" y="20924"/>
                        </a:cubicBezTo>
                        <a:cubicBezTo>
                          <a:pt x="5820" y="20924"/>
                          <a:pt x="5846" y="20910"/>
                          <a:pt x="5860" y="20875"/>
                        </a:cubicBezTo>
                        <a:cubicBezTo>
                          <a:pt x="6262" y="20096"/>
                          <a:pt x="6805" y="19434"/>
                          <a:pt x="7278" y="18702"/>
                        </a:cubicBezTo>
                        <a:cubicBezTo>
                          <a:pt x="7750" y="17946"/>
                          <a:pt x="8223" y="17190"/>
                          <a:pt x="8648" y="16386"/>
                        </a:cubicBezTo>
                        <a:cubicBezTo>
                          <a:pt x="9499" y="14851"/>
                          <a:pt x="10279" y="13244"/>
                          <a:pt x="11035" y="11661"/>
                        </a:cubicBezTo>
                        <a:cubicBezTo>
                          <a:pt x="11099" y="11564"/>
                          <a:pt x="11021" y="11479"/>
                          <a:pt x="10950" y="11479"/>
                        </a:cubicBezTo>
                        <a:close/>
                        <a:moveTo>
                          <a:pt x="10446" y="13459"/>
                        </a:moveTo>
                        <a:cubicBezTo>
                          <a:pt x="10402" y="13459"/>
                          <a:pt x="10354" y="13480"/>
                          <a:pt x="10326" y="13527"/>
                        </a:cubicBezTo>
                        <a:cubicBezTo>
                          <a:pt x="9570" y="16292"/>
                          <a:pt x="8459" y="18962"/>
                          <a:pt x="7136" y="21490"/>
                        </a:cubicBezTo>
                        <a:cubicBezTo>
                          <a:pt x="7103" y="21573"/>
                          <a:pt x="7176" y="21657"/>
                          <a:pt x="7246" y="21657"/>
                        </a:cubicBezTo>
                        <a:cubicBezTo>
                          <a:pt x="7275" y="21657"/>
                          <a:pt x="7304" y="21643"/>
                          <a:pt x="7325" y="21608"/>
                        </a:cubicBezTo>
                        <a:cubicBezTo>
                          <a:pt x="8672" y="19033"/>
                          <a:pt x="9735" y="16339"/>
                          <a:pt x="10538" y="13575"/>
                        </a:cubicBezTo>
                        <a:cubicBezTo>
                          <a:pt x="10567" y="13504"/>
                          <a:pt x="10511" y="13459"/>
                          <a:pt x="10446" y="13459"/>
                        </a:cubicBezTo>
                        <a:close/>
                        <a:moveTo>
                          <a:pt x="11855" y="12723"/>
                        </a:moveTo>
                        <a:cubicBezTo>
                          <a:pt x="11787" y="12723"/>
                          <a:pt x="11715" y="12782"/>
                          <a:pt x="11743" y="12866"/>
                        </a:cubicBezTo>
                        <a:cubicBezTo>
                          <a:pt x="12240" y="14425"/>
                          <a:pt x="12736" y="16032"/>
                          <a:pt x="13256" y="17591"/>
                        </a:cubicBezTo>
                        <a:cubicBezTo>
                          <a:pt x="13728" y="19009"/>
                          <a:pt x="14201" y="20403"/>
                          <a:pt x="14910" y="21702"/>
                        </a:cubicBezTo>
                        <a:cubicBezTo>
                          <a:pt x="14924" y="21740"/>
                          <a:pt x="14956" y="21756"/>
                          <a:pt x="14989" y="21756"/>
                        </a:cubicBezTo>
                        <a:cubicBezTo>
                          <a:pt x="15061" y="21756"/>
                          <a:pt x="15139" y="21681"/>
                          <a:pt x="15075" y="21584"/>
                        </a:cubicBezTo>
                        <a:cubicBezTo>
                          <a:pt x="14366" y="20261"/>
                          <a:pt x="13870" y="18773"/>
                          <a:pt x="13397" y="17331"/>
                        </a:cubicBezTo>
                        <a:cubicBezTo>
                          <a:pt x="12901" y="15819"/>
                          <a:pt x="12429" y="14307"/>
                          <a:pt x="11956" y="12819"/>
                        </a:cubicBezTo>
                        <a:cubicBezTo>
                          <a:pt x="11946" y="12751"/>
                          <a:pt x="11901" y="12723"/>
                          <a:pt x="11855" y="12723"/>
                        </a:cubicBezTo>
                        <a:close/>
                        <a:moveTo>
                          <a:pt x="10897" y="12839"/>
                        </a:moveTo>
                        <a:cubicBezTo>
                          <a:pt x="10852" y="12839"/>
                          <a:pt x="10808" y="12867"/>
                          <a:pt x="10798" y="12937"/>
                        </a:cubicBezTo>
                        <a:cubicBezTo>
                          <a:pt x="10444" y="14543"/>
                          <a:pt x="10090" y="16150"/>
                          <a:pt x="9759" y="17780"/>
                        </a:cubicBezTo>
                        <a:cubicBezTo>
                          <a:pt x="9475" y="19222"/>
                          <a:pt x="9168" y="20663"/>
                          <a:pt x="9144" y="22151"/>
                        </a:cubicBezTo>
                        <a:cubicBezTo>
                          <a:pt x="9144" y="22222"/>
                          <a:pt x="9198" y="22258"/>
                          <a:pt x="9251" y="22258"/>
                        </a:cubicBezTo>
                        <a:cubicBezTo>
                          <a:pt x="9304" y="22258"/>
                          <a:pt x="9357" y="22222"/>
                          <a:pt x="9357" y="22151"/>
                        </a:cubicBezTo>
                        <a:cubicBezTo>
                          <a:pt x="9381" y="20616"/>
                          <a:pt x="9711" y="19103"/>
                          <a:pt x="9995" y="17591"/>
                        </a:cubicBezTo>
                        <a:cubicBezTo>
                          <a:pt x="10326" y="16055"/>
                          <a:pt x="10657" y="14496"/>
                          <a:pt x="11011" y="12960"/>
                        </a:cubicBezTo>
                        <a:cubicBezTo>
                          <a:pt x="11025" y="12892"/>
                          <a:pt x="10959" y="12839"/>
                          <a:pt x="10897" y="12839"/>
                        </a:cubicBezTo>
                        <a:close/>
                        <a:moveTo>
                          <a:pt x="11736" y="13501"/>
                        </a:moveTo>
                        <a:cubicBezTo>
                          <a:pt x="11678" y="13501"/>
                          <a:pt x="11612" y="13549"/>
                          <a:pt x="11625" y="13646"/>
                        </a:cubicBezTo>
                        <a:cubicBezTo>
                          <a:pt x="12334" y="16410"/>
                          <a:pt x="12736" y="19269"/>
                          <a:pt x="12830" y="22151"/>
                        </a:cubicBezTo>
                        <a:cubicBezTo>
                          <a:pt x="12830" y="22222"/>
                          <a:pt x="12889" y="22258"/>
                          <a:pt x="12945" y="22258"/>
                        </a:cubicBezTo>
                        <a:cubicBezTo>
                          <a:pt x="13002" y="22258"/>
                          <a:pt x="13055" y="22222"/>
                          <a:pt x="13043" y="22151"/>
                        </a:cubicBezTo>
                        <a:cubicBezTo>
                          <a:pt x="12925" y="19245"/>
                          <a:pt x="12547" y="16386"/>
                          <a:pt x="11814" y="13575"/>
                        </a:cubicBezTo>
                        <a:cubicBezTo>
                          <a:pt x="11814" y="13525"/>
                          <a:pt x="11777" y="13501"/>
                          <a:pt x="11736" y="13501"/>
                        </a:cubicBezTo>
                        <a:close/>
                        <a:moveTo>
                          <a:pt x="11227" y="11554"/>
                        </a:moveTo>
                        <a:cubicBezTo>
                          <a:pt x="11170" y="11554"/>
                          <a:pt x="11117" y="11590"/>
                          <a:pt x="11129" y="11661"/>
                        </a:cubicBezTo>
                        <a:cubicBezTo>
                          <a:pt x="11271" y="13433"/>
                          <a:pt x="11389" y="15158"/>
                          <a:pt x="11413" y="16930"/>
                        </a:cubicBezTo>
                        <a:cubicBezTo>
                          <a:pt x="11436" y="17804"/>
                          <a:pt x="11436" y="18678"/>
                          <a:pt x="11389" y="19552"/>
                        </a:cubicBezTo>
                        <a:cubicBezTo>
                          <a:pt x="11365" y="20427"/>
                          <a:pt x="11176" y="21348"/>
                          <a:pt x="11247" y="22222"/>
                        </a:cubicBezTo>
                        <a:cubicBezTo>
                          <a:pt x="11247" y="22305"/>
                          <a:pt x="11306" y="22346"/>
                          <a:pt x="11360" y="22346"/>
                        </a:cubicBezTo>
                        <a:cubicBezTo>
                          <a:pt x="11413" y="22346"/>
                          <a:pt x="11460" y="22305"/>
                          <a:pt x="11436" y="22222"/>
                        </a:cubicBezTo>
                        <a:cubicBezTo>
                          <a:pt x="11389" y="21372"/>
                          <a:pt x="11531" y="20521"/>
                          <a:pt x="11602" y="19670"/>
                        </a:cubicBezTo>
                        <a:cubicBezTo>
                          <a:pt x="11625" y="18773"/>
                          <a:pt x="11625" y="17851"/>
                          <a:pt x="11625" y="16977"/>
                        </a:cubicBezTo>
                        <a:cubicBezTo>
                          <a:pt x="11602" y="15158"/>
                          <a:pt x="11436" y="13409"/>
                          <a:pt x="11342" y="11661"/>
                        </a:cubicBezTo>
                        <a:cubicBezTo>
                          <a:pt x="11342" y="11590"/>
                          <a:pt x="11283" y="11554"/>
                          <a:pt x="11227" y="11554"/>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2"/>
                  <p:cNvSpPr/>
                  <p:nvPr/>
                </p:nvSpPr>
                <p:spPr>
                  <a:xfrm>
                    <a:off x="3805250" y="2022750"/>
                    <a:ext cx="441275" cy="432725"/>
                  </a:xfrm>
                  <a:custGeom>
                    <a:avLst/>
                    <a:gdLst/>
                    <a:ahLst/>
                    <a:cxnLst/>
                    <a:rect l="l" t="t" r="r" b="b"/>
                    <a:pathLst>
                      <a:path w="17651" h="17309" extrusionOk="0">
                        <a:moveTo>
                          <a:pt x="7525" y="0"/>
                        </a:moveTo>
                        <a:cubicBezTo>
                          <a:pt x="7469" y="0"/>
                          <a:pt x="7411" y="5"/>
                          <a:pt x="7349" y="16"/>
                        </a:cubicBezTo>
                        <a:cubicBezTo>
                          <a:pt x="6877" y="111"/>
                          <a:pt x="6782" y="607"/>
                          <a:pt x="6806" y="1151"/>
                        </a:cubicBezTo>
                        <a:cubicBezTo>
                          <a:pt x="6609" y="777"/>
                          <a:pt x="6363" y="419"/>
                          <a:pt x="6013" y="419"/>
                        </a:cubicBezTo>
                        <a:cubicBezTo>
                          <a:pt x="5943" y="419"/>
                          <a:pt x="5869" y="434"/>
                          <a:pt x="5790" y="465"/>
                        </a:cubicBezTo>
                        <a:cubicBezTo>
                          <a:pt x="4892" y="749"/>
                          <a:pt x="5246" y="1883"/>
                          <a:pt x="5459" y="2497"/>
                        </a:cubicBezTo>
                        <a:cubicBezTo>
                          <a:pt x="6191" y="4624"/>
                          <a:pt x="7373" y="6561"/>
                          <a:pt x="8578" y="8428"/>
                        </a:cubicBezTo>
                        <a:cubicBezTo>
                          <a:pt x="6688" y="7223"/>
                          <a:pt x="4774" y="6041"/>
                          <a:pt x="2647" y="5309"/>
                        </a:cubicBezTo>
                        <a:cubicBezTo>
                          <a:pt x="2327" y="5198"/>
                          <a:pt x="1859" y="5042"/>
                          <a:pt x="1448" y="5042"/>
                        </a:cubicBezTo>
                        <a:cubicBezTo>
                          <a:pt x="1070" y="5042"/>
                          <a:pt x="740" y="5174"/>
                          <a:pt x="615" y="5592"/>
                        </a:cubicBezTo>
                        <a:cubicBezTo>
                          <a:pt x="474" y="6041"/>
                          <a:pt x="852" y="6396"/>
                          <a:pt x="1300" y="6632"/>
                        </a:cubicBezTo>
                        <a:cubicBezTo>
                          <a:pt x="1253" y="6630"/>
                          <a:pt x="1206" y="6629"/>
                          <a:pt x="1160" y="6629"/>
                        </a:cubicBezTo>
                        <a:cubicBezTo>
                          <a:pt x="694" y="6629"/>
                          <a:pt x="274" y="6746"/>
                          <a:pt x="166" y="7175"/>
                        </a:cubicBezTo>
                        <a:cubicBezTo>
                          <a:pt x="1" y="8073"/>
                          <a:pt x="1135" y="8357"/>
                          <a:pt x="1797" y="8475"/>
                        </a:cubicBezTo>
                        <a:cubicBezTo>
                          <a:pt x="3091" y="8737"/>
                          <a:pt x="4402" y="8814"/>
                          <a:pt x="5710" y="8814"/>
                        </a:cubicBezTo>
                        <a:cubicBezTo>
                          <a:pt x="6646" y="8814"/>
                          <a:pt x="7581" y="8774"/>
                          <a:pt x="8507" y="8735"/>
                        </a:cubicBezTo>
                        <a:lnTo>
                          <a:pt x="8507" y="8735"/>
                        </a:lnTo>
                        <a:cubicBezTo>
                          <a:pt x="6522" y="9774"/>
                          <a:pt x="4514" y="10838"/>
                          <a:pt x="2836" y="12350"/>
                        </a:cubicBezTo>
                        <a:cubicBezTo>
                          <a:pt x="2316" y="12775"/>
                          <a:pt x="1442" y="13578"/>
                          <a:pt x="2057" y="14264"/>
                        </a:cubicBezTo>
                        <a:cubicBezTo>
                          <a:pt x="2187" y="14403"/>
                          <a:pt x="2339" y="14458"/>
                          <a:pt x="2503" y="14458"/>
                        </a:cubicBezTo>
                        <a:cubicBezTo>
                          <a:pt x="2755" y="14458"/>
                          <a:pt x="3036" y="14327"/>
                          <a:pt x="3309" y="14169"/>
                        </a:cubicBezTo>
                        <a:lnTo>
                          <a:pt x="3309" y="14169"/>
                        </a:lnTo>
                        <a:cubicBezTo>
                          <a:pt x="3025" y="14618"/>
                          <a:pt x="2860" y="15091"/>
                          <a:pt x="3214" y="15398"/>
                        </a:cubicBezTo>
                        <a:cubicBezTo>
                          <a:pt x="3389" y="15555"/>
                          <a:pt x="3568" y="15619"/>
                          <a:pt x="3747" y="15619"/>
                        </a:cubicBezTo>
                        <a:cubicBezTo>
                          <a:pt x="4294" y="15619"/>
                          <a:pt x="4825" y="15016"/>
                          <a:pt x="5128" y="14642"/>
                        </a:cubicBezTo>
                        <a:cubicBezTo>
                          <a:pt x="6617" y="12964"/>
                          <a:pt x="7680" y="10956"/>
                          <a:pt x="8743" y="8971"/>
                        </a:cubicBezTo>
                        <a:lnTo>
                          <a:pt x="8743" y="8971"/>
                        </a:lnTo>
                        <a:cubicBezTo>
                          <a:pt x="8649" y="11216"/>
                          <a:pt x="8554" y="13484"/>
                          <a:pt x="9003" y="15681"/>
                        </a:cubicBezTo>
                        <a:cubicBezTo>
                          <a:pt x="9112" y="16272"/>
                          <a:pt x="9343" y="17309"/>
                          <a:pt x="10109" y="17309"/>
                        </a:cubicBezTo>
                        <a:cubicBezTo>
                          <a:pt x="10170" y="17309"/>
                          <a:pt x="10234" y="17302"/>
                          <a:pt x="10303" y="17288"/>
                        </a:cubicBezTo>
                        <a:cubicBezTo>
                          <a:pt x="10775" y="17217"/>
                          <a:pt x="10870" y="16697"/>
                          <a:pt x="10822" y="16178"/>
                        </a:cubicBezTo>
                        <a:lnTo>
                          <a:pt x="10822" y="16178"/>
                        </a:lnTo>
                        <a:cubicBezTo>
                          <a:pt x="11021" y="16556"/>
                          <a:pt x="11288" y="16901"/>
                          <a:pt x="11649" y="16901"/>
                        </a:cubicBezTo>
                        <a:cubicBezTo>
                          <a:pt x="11717" y="16901"/>
                          <a:pt x="11788" y="16889"/>
                          <a:pt x="11862" y="16863"/>
                        </a:cubicBezTo>
                        <a:cubicBezTo>
                          <a:pt x="12760" y="16556"/>
                          <a:pt x="12405" y="15445"/>
                          <a:pt x="12193" y="14807"/>
                        </a:cubicBezTo>
                        <a:cubicBezTo>
                          <a:pt x="11460" y="12681"/>
                          <a:pt x="10279" y="10767"/>
                          <a:pt x="9050" y="8877"/>
                        </a:cubicBezTo>
                        <a:lnTo>
                          <a:pt x="9050" y="8877"/>
                        </a:lnTo>
                        <a:cubicBezTo>
                          <a:pt x="10940" y="10082"/>
                          <a:pt x="12878" y="11263"/>
                          <a:pt x="15004" y="12019"/>
                        </a:cubicBezTo>
                        <a:cubicBezTo>
                          <a:pt x="15325" y="12118"/>
                          <a:pt x="15792" y="12274"/>
                          <a:pt x="16204" y="12274"/>
                        </a:cubicBezTo>
                        <a:cubicBezTo>
                          <a:pt x="16582" y="12274"/>
                          <a:pt x="16912" y="12142"/>
                          <a:pt x="17036" y="11712"/>
                        </a:cubicBezTo>
                        <a:cubicBezTo>
                          <a:pt x="17178" y="11263"/>
                          <a:pt x="16800" y="10909"/>
                          <a:pt x="16351" y="10672"/>
                        </a:cubicBezTo>
                        <a:lnTo>
                          <a:pt x="16351" y="10672"/>
                        </a:lnTo>
                        <a:cubicBezTo>
                          <a:pt x="16425" y="10679"/>
                          <a:pt x="16499" y="10683"/>
                          <a:pt x="16572" y="10683"/>
                        </a:cubicBezTo>
                        <a:cubicBezTo>
                          <a:pt x="16993" y="10683"/>
                          <a:pt x="17385" y="10555"/>
                          <a:pt x="17485" y="10153"/>
                        </a:cubicBezTo>
                        <a:cubicBezTo>
                          <a:pt x="17651" y="9231"/>
                          <a:pt x="16469" y="8995"/>
                          <a:pt x="15855" y="8853"/>
                        </a:cubicBezTo>
                        <a:cubicBezTo>
                          <a:pt x="14560" y="8591"/>
                          <a:pt x="13249" y="8514"/>
                          <a:pt x="11941" y="8514"/>
                        </a:cubicBezTo>
                        <a:cubicBezTo>
                          <a:pt x="11005" y="8514"/>
                          <a:pt x="10071" y="8554"/>
                          <a:pt x="9145" y="8593"/>
                        </a:cubicBezTo>
                        <a:cubicBezTo>
                          <a:pt x="11130" y="7554"/>
                          <a:pt x="13138" y="6490"/>
                          <a:pt x="14815" y="4978"/>
                        </a:cubicBezTo>
                        <a:cubicBezTo>
                          <a:pt x="15335" y="4553"/>
                          <a:pt x="16209" y="3750"/>
                          <a:pt x="15595" y="3064"/>
                        </a:cubicBezTo>
                        <a:cubicBezTo>
                          <a:pt x="15465" y="2925"/>
                          <a:pt x="15313" y="2870"/>
                          <a:pt x="15149" y="2870"/>
                        </a:cubicBezTo>
                        <a:cubicBezTo>
                          <a:pt x="14896" y="2870"/>
                          <a:pt x="14615" y="3001"/>
                          <a:pt x="14343" y="3159"/>
                        </a:cubicBezTo>
                        <a:cubicBezTo>
                          <a:pt x="14603" y="2710"/>
                          <a:pt x="14792" y="2237"/>
                          <a:pt x="14437" y="1907"/>
                        </a:cubicBezTo>
                        <a:cubicBezTo>
                          <a:pt x="14268" y="1760"/>
                          <a:pt x="14093" y="1699"/>
                          <a:pt x="13919" y="1699"/>
                        </a:cubicBezTo>
                        <a:cubicBezTo>
                          <a:pt x="13367" y="1699"/>
                          <a:pt x="12829" y="2309"/>
                          <a:pt x="12524" y="2686"/>
                        </a:cubicBezTo>
                        <a:cubicBezTo>
                          <a:pt x="11035" y="4364"/>
                          <a:pt x="9972" y="6372"/>
                          <a:pt x="8909" y="8357"/>
                        </a:cubicBezTo>
                        <a:cubicBezTo>
                          <a:pt x="9003" y="6112"/>
                          <a:pt x="9098" y="3820"/>
                          <a:pt x="8649" y="1647"/>
                        </a:cubicBezTo>
                        <a:cubicBezTo>
                          <a:pt x="8538" y="1029"/>
                          <a:pt x="8305" y="0"/>
                          <a:pt x="7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2"/>
                  <p:cNvSpPr/>
                  <p:nvPr/>
                </p:nvSpPr>
                <p:spPr>
                  <a:xfrm>
                    <a:off x="3805850" y="2022750"/>
                    <a:ext cx="440675" cy="433800"/>
                  </a:xfrm>
                  <a:custGeom>
                    <a:avLst/>
                    <a:gdLst/>
                    <a:ahLst/>
                    <a:cxnLst/>
                    <a:rect l="l" t="t" r="r" b="b"/>
                    <a:pathLst>
                      <a:path w="17627" h="17352" extrusionOk="0">
                        <a:moveTo>
                          <a:pt x="10131" y="0"/>
                        </a:moveTo>
                        <a:cubicBezTo>
                          <a:pt x="9367" y="0"/>
                          <a:pt x="9113" y="1029"/>
                          <a:pt x="9003" y="1647"/>
                        </a:cubicBezTo>
                        <a:cubicBezTo>
                          <a:pt x="8577" y="3868"/>
                          <a:pt x="8648" y="6136"/>
                          <a:pt x="8743" y="8357"/>
                        </a:cubicBezTo>
                        <a:cubicBezTo>
                          <a:pt x="7703" y="6372"/>
                          <a:pt x="6640" y="4364"/>
                          <a:pt x="5151" y="2686"/>
                        </a:cubicBezTo>
                        <a:cubicBezTo>
                          <a:pt x="4811" y="2293"/>
                          <a:pt x="4268" y="1696"/>
                          <a:pt x="3727" y="1696"/>
                        </a:cubicBezTo>
                        <a:cubicBezTo>
                          <a:pt x="3554" y="1696"/>
                          <a:pt x="3380" y="1757"/>
                          <a:pt x="3214" y="1907"/>
                        </a:cubicBezTo>
                        <a:cubicBezTo>
                          <a:pt x="2860" y="2237"/>
                          <a:pt x="3049" y="2710"/>
                          <a:pt x="3308" y="3159"/>
                        </a:cubicBezTo>
                        <a:cubicBezTo>
                          <a:pt x="3041" y="2990"/>
                          <a:pt x="2765" y="2863"/>
                          <a:pt x="2521" y="2863"/>
                        </a:cubicBezTo>
                        <a:cubicBezTo>
                          <a:pt x="2355" y="2863"/>
                          <a:pt x="2204" y="2921"/>
                          <a:pt x="2080" y="3064"/>
                        </a:cubicBezTo>
                        <a:cubicBezTo>
                          <a:pt x="1442" y="3773"/>
                          <a:pt x="2340" y="4576"/>
                          <a:pt x="2836" y="4978"/>
                        </a:cubicBezTo>
                        <a:cubicBezTo>
                          <a:pt x="4513" y="6467"/>
                          <a:pt x="6522" y="7530"/>
                          <a:pt x="8506" y="8593"/>
                        </a:cubicBezTo>
                        <a:cubicBezTo>
                          <a:pt x="7570" y="8554"/>
                          <a:pt x="6630" y="8514"/>
                          <a:pt x="5693" y="8514"/>
                        </a:cubicBezTo>
                        <a:cubicBezTo>
                          <a:pt x="4382" y="8514"/>
                          <a:pt x="3077" y="8591"/>
                          <a:pt x="1796" y="8853"/>
                        </a:cubicBezTo>
                        <a:cubicBezTo>
                          <a:pt x="1158" y="8971"/>
                          <a:pt x="1" y="9231"/>
                          <a:pt x="190" y="10153"/>
                        </a:cubicBezTo>
                        <a:cubicBezTo>
                          <a:pt x="254" y="10582"/>
                          <a:pt x="690" y="10699"/>
                          <a:pt x="1159" y="10699"/>
                        </a:cubicBezTo>
                        <a:cubicBezTo>
                          <a:pt x="1206" y="10699"/>
                          <a:pt x="1253" y="10698"/>
                          <a:pt x="1300" y="10696"/>
                        </a:cubicBezTo>
                        <a:lnTo>
                          <a:pt x="1300" y="10696"/>
                        </a:lnTo>
                        <a:cubicBezTo>
                          <a:pt x="851" y="10932"/>
                          <a:pt x="450" y="11239"/>
                          <a:pt x="615" y="11712"/>
                        </a:cubicBezTo>
                        <a:cubicBezTo>
                          <a:pt x="767" y="12156"/>
                          <a:pt x="1115" y="12294"/>
                          <a:pt x="1506" y="12294"/>
                        </a:cubicBezTo>
                        <a:cubicBezTo>
                          <a:pt x="1905" y="12294"/>
                          <a:pt x="2348" y="12150"/>
                          <a:pt x="2671" y="12043"/>
                        </a:cubicBezTo>
                        <a:cubicBezTo>
                          <a:pt x="4797" y="11310"/>
                          <a:pt x="6711" y="10129"/>
                          <a:pt x="8601" y="8924"/>
                        </a:cubicBezTo>
                        <a:lnTo>
                          <a:pt x="8601" y="8924"/>
                        </a:lnTo>
                        <a:cubicBezTo>
                          <a:pt x="7396" y="10814"/>
                          <a:pt x="6215" y="12728"/>
                          <a:pt x="5459" y="14854"/>
                        </a:cubicBezTo>
                        <a:cubicBezTo>
                          <a:pt x="5270" y="15469"/>
                          <a:pt x="4868" y="16626"/>
                          <a:pt x="5766" y="16886"/>
                        </a:cubicBezTo>
                        <a:cubicBezTo>
                          <a:pt x="5831" y="16907"/>
                          <a:pt x="5894" y="16917"/>
                          <a:pt x="5956" y="16917"/>
                        </a:cubicBezTo>
                        <a:cubicBezTo>
                          <a:pt x="6315" y="16917"/>
                          <a:pt x="6603" y="16585"/>
                          <a:pt x="6805" y="16201"/>
                        </a:cubicBezTo>
                        <a:lnTo>
                          <a:pt x="6805" y="16201"/>
                        </a:lnTo>
                        <a:cubicBezTo>
                          <a:pt x="6758" y="16697"/>
                          <a:pt x="6853" y="17217"/>
                          <a:pt x="7325" y="17335"/>
                        </a:cubicBezTo>
                        <a:cubicBezTo>
                          <a:pt x="7387" y="17346"/>
                          <a:pt x="7445" y="17352"/>
                          <a:pt x="7501" y="17352"/>
                        </a:cubicBezTo>
                        <a:cubicBezTo>
                          <a:pt x="8281" y="17352"/>
                          <a:pt x="8514" y="16322"/>
                          <a:pt x="8625" y="15705"/>
                        </a:cubicBezTo>
                        <a:cubicBezTo>
                          <a:pt x="9074" y="13484"/>
                          <a:pt x="8979" y="11216"/>
                          <a:pt x="8885" y="8995"/>
                        </a:cubicBezTo>
                        <a:lnTo>
                          <a:pt x="8885" y="8995"/>
                        </a:lnTo>
                        <a:cubicBezTo>
                          <a:pt x="9924" y="10979"/>
                          <a:pt x="10987" y="12988"/>
                          <a:pt x="12500" y="14665"/>
                        </a:cubicBezTo>
                        <a:cubicBezTo>
                          <a:pt x="12839" y="15059"/>
                          <a:pt x="13369" y="15656"/>
                          <a:pt x="13903" y="15656"/>
                        </a:cubicBezTo>
                        <a:cubicBezTo>
                          <a:pt x="14075" y="15656"/>
                          <a:pt x="14247" y="15594"/>
                          <a:pt x="14413" y="15445"/>
                        </a:cubicBezTo>
                        <a:cubicBezTo>
                          <a:pt x="14768" y="15114"/>
                          <a:pt x="14602" y="14642"/>
                          <a:pt x="14319" y="14193"/>
                        </a:cubicBezTo>
                        <a:lnTo>
                          <a:pt x="14319" y="14193"/>
                        </a:lnTo>
                        <a:cubicBezTo>
                          <a:pt x="14586" y="14362"/>
                          <a:pt x="14862" y="14489"/>
                          <a:pt x="15112" y="14489"/>
                        </a:cubicBezTo>
                        <a:cubicBezTo>
                          <a:pt x="15281" y="14489"/>
                          <a:pt x="15437" y="14430"/>
                          <a:pt x="15571" y="14287"/>
                        </a:cubicBezTo>
                        <a:cubicBezTo>
                          <a:pt x="16185" y="13578"/>
                          <a:pt x="15311" y="12775"/>
                          <a:pt x="14791" y="12374"/>
                        </a:cubicBezTo>
                        <a:cubicBezTo>
                          <a:pt x="13114" y="10885"/>
                          <a:pt x="11106" y="9822"/>
                          <a:pt x="9121" y="8759"/>
                        </a:cubicBezTo>
                        <a:lnTo>
                          <a:pt x="9121" y="8759"/>
                        </a:lnTo>
                        <a:cubicBezTo>
                          <a:pt x="10057" y="8798"/>
                          <a:pt x="11001" y="8837"/>
                          <a:pt x="11942" y="8837"/>
                        </a:cubicBezTo>
                        <a:cubicBezTo>
                          <a:pt x="13256" y="8837"/>
                          <a:pt x="14564" y="8760"/>
                          <a:pt x="15831" y="8499"/>
                        </a:cubicBezTo>
                        <a:cubicBezTo>
                          <a:pt x="16445" y="8357"/>
                          <a:pt x="17627" y="8121"/>
                          <a:pt x="17461" y="7199"/>
                        </a:cubicBezTo>
                        <a:cubicBezTo>
                          <a:pt x="17381" y="6797"/>
                          <a:pt x="17009" y="6668"/>
                          <a:pt x="16565" y="6668"/>
                        </a:cubicBezTo>
                        <a:cubicBezTo>
                          <a:pt x="16487" y="6668"/>
                          <a:pt x="16408" y="6672"/>
                          <a:pt x="16327" y="6679"/>
                        </a:cubicBezTo>
                        <a:cubicBezTo>
                          <a:pt x="16776" y="6443"/>
                          <a:pt x="17201" y="6112"/>
                          <a:pt x="17012" y="5640"/>
                        </a:cubicBezTo>
                        <a:cubicBezTo>
                          <a:pt x="16860" y="5196"/>
                          <a:pt x="16512" y="5058"/>
                          <a:pt x="16124" y="5058"/>
                        </a:cubicBezTo>
                        <a:cubicBezTo>
                          <a:pt x="15728" y="5058"/>
                          <a:pt x="15291" y="5201"/>
                          <a:pt x="14980" y="5309"/>
                        </a:cubicBezTo>
                        <a:cubicBezTo>
                          <a:pt x="12854" y="6041"/>
                          <a:pt x="10916" y="7223"/>
                          <a:pt x="9026" y="8451"/>
                        </a:cubicBezTo>
                        <a:cubicBezTo>
                          <a:pt x="10255" y="6561"/>
                          <a:pt x="11436" y="4624"/>
                          <a:pt x="12169" y="2497"/>
                        </a:cubicBezTo>
                        <a:cubicBezTo>
                          <a:pt x="12381" y="1883"/>
                          <a:pt x="12759" y="725"/>
                          <a:pt x="11885" y="465"/>
                        </a:cubicBezTo>
                        <a:cubicBezTo>
                          <a:pt x="11820" y="445"/>
                          <a:pt x="11757" y="435"/>
                          <a:pt x="11695" y="435"/>
                        </a:cubicBezTo>
                        <a:cubicBezTo>
                          <a:pt x="11336" y="435"/>
                          <a:pt x="11047" y="767"/>
                          <a:pt x="10846" y="1151"/>
                        </a:cubicBezTo>
                        <a:cubicBezTo>
                          <a:pt x="10869" y="631"/>
                          <a:pt x="10775" y="135"/>
                          <a:pt x="10302" y="16"/>
                        </a:cubicBezTo>
                        <a:cubicBezTo>
                          <a:pt x="10242" y="5"/>
                          <a:pt x="10185" y="0"/>
                          <a:pt x="10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2"/>
                  <p:cNvSpPr/>
                  <p:nvPr/>
                </p:nvSpPr>
                <p:spPr>
                  <a:xfrm>
                    <a:off x="3834975" y="2050000"/>
                    <a:ext cx="381125" cy="379300"/>
                  </a:xfrm>
                  <a:custGeom>
                    <a:avLst/>
                    <a:gdLst/>
                    <a:ahLst/>
                    <a:cxnLst/>
                    <a:rect l="l" t="t" r="r" b="b"/>
                    <a:pathLst>
                      <a:path w="15245" h="15172" extrusionOk="0">
                        <a:moveTo>
                          <a:pt x="8394" y="31"/>
                        </a:moveTo>
                        <a:cubicBezTo>
                          <a:pt x="8363" y="31"/>
                          <a:pt x="8329" y="46"/>
                          <a:pt x="8310" y="84"/>
                        </a:cubicBezTo>
                        <a:cubicBezTo>
                          <a:pt x="7861" y="1998"/>
                          <a:pt x="7649" y="3935"/>
                          <a:pt x="7601" y="5896"/>
                        </a:cubicBezTo>
                        <a:cubicBezTo>
                          <a:pt x="7624" y="5941"/>
                          <a:pt x="7667" y="5965"/>
                          <a:pt x="7707" y="5965"/>
                        </a:cubicBezTo>
                        <a:cubicBezTo>
                          <a:pt x="7751" y="5965"/>
                          <a:pt x="7790" y="5935"/>
                          <a:pt x="7790" y="5873"/>
                        </a:cubicBezTo>
                        <a:cubicBezTo>
                          <a:pt x="7814" y="3935"/>
                          <a:pt x="8050" y="1998"/>
                          <a:pt x="8452" y="108"/>
                        </a:cubicBezTo>
                        <a:cubicBezTo>
                          <a:pt x="8480" y="65"/>
                          <a:pt x="8441" y="31"/>
                          <a:pt x="8394" y="31"/>
                        </a:cubicBezTo>
                        <a:close/>
                        <a:moveTo>
                          <a:pt x="4559" y="657"/>
                        </a:moveTo>
                        <a:cubicBezTo>
                          <a:pt x="4515" y="657"/>
                          <a:pt x="4468" y="688"/>
                          <a:pt x="4483" y="746"/>
                        </a:cubicBezTo>
                        <a:cubicBezTo>
                          <a:pt x="5050" y="2589"/>
                          <a:pt x="5829" y="4408"/>
                          <a:pt x="6774" y="6109"/>
                        </a:cubicBezTo>
                        <a:cubicBezTo>
                          <a:pt x="6789" y="6138"/>
                          <a:pt x="6813" y="6150"/>
                          <a:pt x="6836" y="6150"/>
                        </a:cubicBezTo>
                        <a:cubicBezTo>
                          <a:pt x="6889" y="6150"/>
                          <a:pt x="6941" y="6094"/>
                          <a:pt x="6893" y="6062"/>
                        </a:cubicBezTo>
                        <a:cubicBezTo>
                          <a:pt x="5947" y="4361"/>
                          <a:pt x="5191" y="2565"/>
                          <a:pt x="4624" y="698"/>
                        </a:cubicBezTo>
                        <a:cubicBezTo>
                          <a:pt x="4615" y="671"/>
                          <a:pt x="4587" y="657"/>
                          <a:pt x="4559" y="657"/>
                        </a:cubicBezTo>
                        <a:close/>
                        <a:moveTo>
                          <a:pt x="12032" y="1433"/>
                        </a:moveTo>
                        <a:cubicBezTo>
                          <a:pt x="12013" y="1433"/>
                          <a:pt x="11993" y="1439"/>
                          <a:pt x="11972" y="1455"/>
                        </a:cubicBezTo>
                        <a:cubicBezTo>
                          <a:pt x="10649" y="2896"/>
                          <a:pt x="9468" y="4455"/>
                          <a:pt x="8452" y="6133"/>
                        </a:cubicBezTo>
                        <a:cubicBezTo>
                          <a:pt x="8435" y="6184"/>
                          <a:pt x="8492" y="6223"/>
                          <a:pt x="8551" y="6223"/>
                        </a:cubicBezTo>
                        <a:cubicBezTo>
                          <a:pt x="8574" y="6223"/>
                          <a:pt x="8598" y="6217"/>
                          <a:pt x="8617" y="6204"/>
                        </a:cubicBezTo>
                        <a:cubicBezTo>
                          <a:pt x="9610" y="4526"/>
                          <a:pt x="10767" y="2990"/>
                          <a:pt x="12091" y="1573"/>
                        </a:cubicBezTo>
                        <a:cubicBezTo>
                          <a:pt x="12146" y="1517"/>
                          <a:pt x="12100" y="1433"/>
                          <a:pt x="12032" y="1433"/>
                        </a:cubicBezTo>
                        <a:close/>
                        <a:moveTo>
                          <a:pt x="6959" y="0"/>
                        </a:moveTo>
                        <a:cubicBezTo>
                          <a:pt x="6918" y="0"/>
                          <a:pt x="6879" y="31"/>
                          <a:pt x="6893" y="84"/>
                        </a:cubicBezTo>
                        <a:cubicBezTo>
                          <a:pt x="7129" y="1100"/>
                          <a:pt x="7200" y="2116"/>
                          <a:pt x="7247" y="3156"/>
                        </a:cubicBezTo>
                        <a:cubicBezTo>
                          <a:pt x="7341" y="4243"/>
                          <a:pt x="7365" y="5306"/>
                          <a:pt x="7436" y="6369"/>
                        </a:cubicBezTo>
                        <a:cubicBezTo>
                          <a:pt x="7436" y="6416"/>
                          <a:pt x="7471" y="6440"/>
                          <a:pt x="7507" y="6440"/>
                        </a:cubicBezTo>
                        <a:cubicBezTo>
                          <a:pt x="7542" y="6440"/>
                          <a:pt x="7578" y="6416"/>
                          <a:pt x="7578" y="6369"/>
                        </a:cubicBezTo>
                        <a:cubicBezTo>
                          <a:pt x="7507" y="5259"/>
                          <a:pt x="7483" y="4124"/>
                          <a:pt x="7389" y="3038"/>
                        </a:cubicBezTo>
                        <a:cubicBezTo>
                          <a:pt x="7341" y="2045"/>
                          <a:pt x="7271" y="1029"/>
                          <a:pt x="7034" y="61"/>
                        </a:cubicBezTo>
                        <a:cubicBezTo>
                          <a:pt x="7024" y="19"/>
                          <a:pt x="6991" y="0"/>
                          <a:pt x="6959" y="0"/>
                        </a:cubicBezTo>
                        <a:close/>
                        <a:moveTo>
                          <a:pt x="10819" y="709"/>
                        </a:moveTo>
                        <a:cubicBezTo>
                          <a:pt x="10787" y="709"/>
                          <a:pt x="10754" y="728"/>
                          <a:pt x="10744" y="769"/>
                        </a:cubicBezTo>
                        <a:cubicBezTo>
                          <a:pt x="10437" y="1762"/>
                          <a:pt x="9964" y="2683"/>
                          <a:pt x="9492" y="3605"/>
                        </a:cubicBezTo>
                        <a:cubicBezTo>
                          <a:pt x="9043" y="4550"/>
                          <a:pt x="8546" y="5495"/>
                          <a:pt x="8050" y="6440"/>
                        </a:cubicBezTo>
                        <a:cubicBezTo>
                          <a:pt x="8033" y="6509"/>
                          <a:pt x="8092" y="6553"/>
                          <a:pt x="8134" y="6553"/>
                        </a:cubicBezTo>
                        <a:cubicBezTo>
                          <a:pt x="8149" y="6553"/>
                          <a:pt x="8162" y="6547"/>
                          <a:pt x="8168" y="6534"/>
                        </a:cubicBezTo>
                        <a:cubicBezTo>
                          <a:pt x="8665" y="5542"/>
                          <a:pt x="9208" y="4550"/>
                          <a:pt x="9704" y="3534"/>
                        </a:cubicBezTo>
                        <a:cubicBezTo>
                          <a:pt x="10153" y="2660"/>
                          <a:pt x="10602" y="1738"/>
                          <a:pt x="10886" y="793"/>
                        </a:cubicBezTo>
                        <a:cubicBezTo>
                          <a:pt x="10899" y="740"/>
                          <a:pt x="10860" y="709"/>
                          <a:pt x="10819" y="709"/>
                        </a:cubicBezTo>
                        <a:close/>
                        <a:moveTo>
                          <a:pt x="3268" y="1335"/>
                        </a:moveTo>
                        <a:cubicBezTo>
                          <a:pt x="3208" y="1335"/>
                          <a:pt x="3153" y="1407"/>
                          <a:pt x="3207" y="1478"/>
                        </a:cubicBezTo>
                        <a:cubicBezTo>
                          <a:pt x="3986" y="2211"/>
                          <a:pt x="4530" y="3061"/>
                          <a:pt x="5097" y="3959"/>
                        </a:cubicBezTo>
                        <a:cubicBezTo>
                          <a:pt x="5688" y="4833"/>
                          <a:pt x="6255" y="5755"/>
                          <a:pt x="6845" y="6653"/>
                        </a:cubicBezTo>
                        <a:cubicBezTo>
                          <a:pt x="6859" y="6673"/>
                          <a:pt x="6878" y="6681"/>
                          <a:pt x="6897" y="6681"/>
                        </a:cubicBezTo>
                        <a:cubicBezTo>
                          <a:pt x="6946" y="6681"/>
                          <a:pt x="6997" y="6626"/>
                          <a:pt x="6963" y="6558"/>
                        </a:cubicBezTo>
                        <a:cubicBezTo>
                          <a:pt x="6373" y="5613"/>
                          <a:pt x="5735" y="4668"/>
                          <a:pt x="5121" y="3746"/>
                        </a:cubicBezTo>
                        <a:cubicBezTo>
                          <a:pt x="4577" y="2919"/>
                          <a:pt x="4034" y="2069"/>
                          <a:pt x="3325" y="1360"/>
                        </a:cubicBezTo>
                        <a:cubicBezTo>
                          <a:pt x="3308" y="1343"/>
                          <a:pt x="3287" y="1335"/>
                          <a:pt x="3268" y="1335"/>
                        </a:cubicBezTo>
                        <a:close/>
                        <a:moveTo>
                          <a:pt x="1567" y="3107"/>
                        </a:moveTo>
                        <a:cubicBezTo>
                          <a:pt x="1506" y="3107"/>
                          <a:pt x="1452" y="3179"/>
                          <a:pt x="1506" y="3250"/>
                        </a:cubicBezTo>
                        <a:cubicBezTo>
                          <a:pt x="2923" y="4573"/>
                          <a:pt x="4483" y="5731"/>
                          <a:pt x="6160" y="6723"/>
                        </a:cubicBezTo>
                        <a:cubicBezTo>
                          <a:pt x="6178" y="6737"/>
                          <a:pt x="6195" y="6743"/>
                          <a:pt x="6209" y="6743"/>
                        </a:cubicBezTo>
                        <a:cubicBezTo>
                          <a:pt x="6269" y="6743"/>
                          <a:pt x="6293" y="6643"/>
                          <a:pt x="6255" y="6605"/>
                        </a:cubicBezTo>
                        <a:cubicBezTo>
                          <a:pt x="4577" y="5613"/>
                          <a:pt x="3041" y="4455"/>
                          <a:pt x="1624" y="3132"/>
                        </a:cubicBezTo>
                        <a:cubicBezTo>
                          <a:pt x="1606" y="3115"/>
                          <a:pt x="1586" y="3107"/>
                          <a:pt x="1567" y="3107"/>
                        </a:cubicBezTo>
                        <a:close/>
                        <a:moveTo>
                          <a:pt x="14516" y="4453"/>
                        </a:moveTo>
                        <a:cubicBezTo>
                          <a:pt x="14511" y="4453"/>
                          <a:pt x="14506" y="4453"/>
                          <a:pt x="14501" y="4455"/>
                        </a:cubicBezTo>
                        <a:cubicBezTo>
                          <a:pt x="12634" y="5022"/>
                          <a:pt x="10838" y="5826"/>
                          <a:pt x="9114" y="6771"/>
                        </a:cubicBezTo>
                        <a:cubicBezTo>
                          <a:pt x="9028" y="6792"/>
                          <a:pt x="9078" y="6892"/>
                          <a:pt x="9160" y="6892"/>
                        </a:cubicBezTo>
                        <a:cubicBezTo>
                          <a:pt x="9168" y="6892"/>
                          <a:pt x="9176" y="6891"/>
                          <a:pt x="9184" y="6889"/>
                        </a:cubicBezTo>
                        <a:cubicBezTo>
                          <a:pt x="10862" y="5944"/>
                          <a:pt x="12658" y="5164"/>
                          <a:pt x="14524" y="4597"/>
                        </a:cubicBezTo>
                        <a:cubicBezTo>
                          <a:pt x="14612" y="4575"/>
                          <a:pt x="14578" y="4453"/>
                          <a:pt x="14516" y="4453"/>
                        </a:cubicBezTo>
                        <a:close/>
                        <a:moveTo>
                          <a:pt x="13790" y="3168"/>
                        </a:moveTo>
                        <a:cubicBezTo>
                          <a:pt x="13775" y="3168"/>
                          <a:pt x="13760" y="3172"/>
                          <a:pt x="13745" y="3179"/>
                        </a:cubicBezTo>
                        <a:cubicBezTo>
                          <a:pt x="12988" y="3888"/>
                          <a:pt x="12138" y="4479"/>
                          <a:pt x="11264" y="5046"/>
                        </a:cubicBezTo>
                        <a:cubicBezTo>
                          <a:pt x="10389" y="5660"/>
                          <a:pt x="9468" y="6227"/>
                          <a:pt x="8594" y="6818"/>
                        </a:cubicBezTo>
                        <a:cubicBezTo>
                          <a:pt x="8520" y="6873"/>
                          <a:pt x="8562" y="6958"/>
                          <a:pt x="8617" y="6958"/>
                        </a:cubicBezTo>
                        <a:cubicBezTo>
                          <a:pt x="8633" y="6958"/>
                          <a:pt x="8649" y="6951"/>
                          <a:pt x="8665" y="6936"/>
                        </a:cubicBezTo>
                        <a:cubicBezTo>
                          <a:pt x="9610" y="6345"/>
                          <a:pt x="10555" y="5731"/>
                          <a:pt x="11476" y="5117"/>
                        </a:cubicBezTo>
                        <a:cubicBezTo>
                          <a:pt x="12303" y="4550"/>
                          <a:pt x="13154" y="4006"/>
                          <a:pt x="13863" y="3297"/>
                        </a:cubicBezTo>
                        <a:cubicBezTo>
                          <a:pt x="13922" y="3258"/>
                          <a:pt x="13865" y="3168"/>
                          <a:pt x="13790" y="3168"/>
                        </a:cubicBezTo>
                        <a:close/>
                        <a:moveTo>
                          <a:pt x="783" y="4327"/>
                        </a:moveTo>
                        <a:cubicBezTo>
                          <a:pt x="716" y="4327"/>
                          <a:pt x="695" y="4435"/>
                          <a:pt x="797" y="4455"/>
                        </a:cubicBezTo>
                        <a:cubicBezTo>
                          <a:pt x="1789" y="4762"/>
                          <a:pt x="2711" y="5235"/>
                          <a:pt x="3632" y="5707"/>
                        </a:cubicBezTo>
                        <a:cubicBezTo>
                          <a:pt x="4577" y="6180"/>
                          <a:pt x="5522" y="6676"/>
                          <a:pt x="6467" y="7172"/>
                        </a:cubicBezTo>
                        <a:cubicBezTo>
                          <a:pt x="6474" y="7174"/>
                          <a:pt x="6480" y="7175"/>
                          <a:pt x="6486" y="7175"/>
                        </a:cubicBezTo>
                        <a:cubicBezTo>
                          <a:pt x="6550" y="7175"/>
                          <a:pt x="6603" y="7076"/>
                          <a:pt x="6538" y="7054"/>
                        </a:cubicBezTo>
                        <a:cubicBezTo>
                          <a:pt x="5569" y="6558"/>
                          <a:pt x="4577" y="6015"/>
                          <a:pt x="3561" y="5518"/>
                        </a:cubicBezTo>
                        <a:cubicBezTo>
                          <a:pt x="2687" y="5070"/>
                          <a:pt x="1765" y="4644"/>
                          <a:pt x="820" y="4337"/>
                        </a:cubicBezTo>
                        <a:cubicBezTo>
                          <a:pt x="807" y="4330"/>
                          <a:pt x="795" y="4327"/>
                          <a:pt x="783" y="4327"/>
                        </a:cubicBezTo>
                        <a:close/>
                        <a:moveTo>
                          <a:pt x="5581" y="331"/>
                        </a:moveTo>
                        <a:cubicBezTo>
                          <a:pt x="5536" y="331"/>
                          <a:pt x="5496" y="362"/>
                          <a:pt x="5522" y="415"/>
                        </a:cubicBezTo>
                        <a:cubicBezTo>
                          <a:pt x="5688" y="958"/>
                          <a:pt x="5758" y="1549"/>
                          <a:pt x="5877" y="2116"/>
                        </a:cubicBezTo>
                        <a:cubicBezTo>
                          <a:pt x="6018" y="2707"/>
                          <a:pt x="6160" y="3297"/>
                          <a:pt x="6349" y="3865"/>
                        </a:cubicBezTo>
                        <a:cubicBezTo>
                          <a:pt x="6656" y="5022"/>
                          <a:pt x="7082" y="6133"/>
                          <a:pt x="7460" y="7267"/>
                        </a:cubicBezTo>
                        <a:cubicBezTo>
                          <a:pt x="7469" y="7305"/>
                          <a:pt x="7501" y="7320"/>
                          <a:pt x="7533" y="7320"/>
                        </a:cubicBezTo>
                        <a:cubicBezTo>
                          <a:pt x="7582" y="7320"/>
                          <a:pt x="7630" y="7286"/>
                          <a:pt x="7601" y="7243"/>
                        </a:cubicBezTo>
                        <a:cubicBezTo>
                          <a:pt x="7223" y="6109"/>
                          <a:pt x="6822" y="4999"/>
                          <a:pt x="6491" y="3841"/>
                        </a:cubicBezTo>
                        <a:cubicBezTo>
                          <a:pt x="6302" y="3274"/>
                          <a:pt x="6160" y="2707"/>
                          <a:pt x="6042" y="2163"/>
                        </a:cubicBezTo>
                        <a:cubicBezTo>
                          <a:pt x="5900" y="1573"/>
                          <a:pt x="5829" y="935"/>
                          <a:pt x="5664" y="391"/>
                        </a:cubicBezTo>
                        <a:cubicBezTo>
                          <a:pt x="5654" y="350"/>
                          <a:pt x="5616" y="331"/>
                          <a:pt x="5581" y="331"/>
                        </a:cubicBezTo>
                        <a:close/>
                        <a:moveTo>
                          <a:pt x="9488" y="291"/>
                        </a:moveTo>
                        <a:cubicBezTo>
                          <a:pt x="9459" y="291"/>
                          <a:pt x="9430" y="306"/>
                          <a:pt x="9421" y="344"/>
                        </a:cubicBezTo>
                        <a:cubicBezTo>
                          <a:pt x="9303" y="911"/>
                          <a:pt x="9043" y="1455"/>
                          <a:pt x="8877" y="1998"/>
                        </a:cubicBezTo>
                        <a:cubicBezTo>
                          <a:pt x="8712" y="2589"/>
                          <a:pt x="8523" y="3156"/>
                          <a:pt x="8405" y="3746"/>
                        </a:cubicBezTo>
                        <a:cubicBezTo>
                          <a:pt x="8121" y="4904"/>
                          <a:pt x="7909" y="6085"/>
                          <a:pt x="7672" y="7267"/>
                        </a:cubicBezTo>
                        <a:cubicBezTo>
                          <a:pt x="7632" y="7320"/>
                          <a:pt x="7667" y="7351"/>
                          <a:pt x="7709" y="7351"/>
                        </a:cubicBezTo>
                        <a:cubicBezTo>
                          <a:pt x="7729" y="7351"/>
                          <a:pt x="7751" y="7344"/>
                          <a:pt x="7767" y="7329"/>
                        </a:cubicBezTo>
                        <a:lnTo>
                          <a:pt x="7767" y="7329"/>
                        </a:lnTo>
                        <a:cubicBezTo>
                          <a:pt x="7756" y="7376"/>
                          <a:pt x="7800" y="7421"/>
                          <a:pt x="7857" y="7421"/>
                        </a:cubicBezTo>
                        <a:cubicBezTo>
                          <a:pt x="7873" y="7421"/>
                          <a:pt x="7891" y="7417"/>
                          <a:pt x="7909" y="7409"/>
                        </a:cubicBezTo>
                        <a:cubicBezTo>
                          <a:pt x="8665" y="6487"/>
                          <a:pt x="9468" y="5613"/>
                          <a:pt x="10295" y="4715"/>
                        </a:cubicBezTo>
                        <a:lnTo>
                          <a:pt x="11547" y="3486"/>
                        </a:lnTo>
                        <a:cubicBezTo>
                          <a:pt x="11972" y="3061"/>
                          <a:pt x="12492" y="2707"/>
                          <a:pt x="12894" y="2281"/>
                        </a:cubicBezTo>
                        <a:cubicBezTo>
                          <a:pt x="12949" y="2226"/>
                          <a:pt x="12904" y="2141"/>
                          <a:pt x="12836" y="2141"/>
                        </a:cubicBezTo>
                        <a:cubicBezTo>
                          <a:pt x="12817" y="2141"/>
                          <a:pt x="12796" y="2148"/>
                          <a:pt x="12776" y="2163"/>
                        </a:cubicBezTo>
                        <a:cubicBezTo>
                          <a:pt x="12398" y="2589"/>
                          <a:pt x="11902" y="2919"/>
                          <a:pt x="11476" y="3297"/>
                        </a:cubicBezTo>
                        <a:lnTo>
                          <a:pt x="10177" y="4597"/>
                        </a:lnTo>
                        <a:cubicBezTo>
                          <a:pt x="9350" y="5471"/>
                          <a:pt x="8594" y="6369"/>
                          <a:pt x="7790" y="7290"/>
                        </a:cubicBezTo>
                        <a:cubicBezTo>
                          <a:pt x="8003" y="6109"/>
                          <a:pt x="8239" y="4928"/>
                          <a:pt x="8523" y="3770"/>
                        </a:cubicBezTo>
                        <a:cubicBezTo>
                          <a:pt x="8665" y="3203"/>
                          <a:pt x="8830" y="2660"/>
                          <a:pt x="8995" y="2092"/>
                        </a:cubicBezTo>
                        <a:cubicBezTo>
                          <a:pt x="9184" y="1525"/>
                          <a:pt x="9444" y="958"/>
                          <a:pt x="9562" y="368"/>
                        </a:cubicBezTo>
                        <a:cubicBezTo>
                          <a:pt x="9577" y="325"/>
                          <a:pt x="9531" y="291"/>
                          <a:pt x="9488" y="291"/>
                        </a:cubicBezTo>
                        <a:close/>
                        <a:moveTo>
                          <a:pt x="2265" y="2280"/>
                        </a:moveTo>
                        <a:cubicBezTo>
                          <a:pt x="2215" y="2280"/>
                          <a:pt x="2161" y="2352"/>
                          <a:pt x="2214" y="2423"/>
                        </a:cubicBezTo>
                        <a:cubicBezTo>
                          <a:pt x="2640" y="2801"/>
                          <a:pt x="2994" y="3297"/>
                          <a:pt x="3396" y="3723"/>
                        </a:cubicBezTo>
                        <a:cubicBezTo>
                          <a:pt x="3797" y="4172"/>
                          <a:pt x="4223" y="4597"/>
                          <a:pt x="4648" y="5022"/>
                        </a:cubicBezTo>
                        <a:cubicBezTo>
                          <a:pt x="5522" y="5849"/>
                          <a:pt x="6420" y="6605"/>
                          <a:pt x="7341" y="7409"/>
                        </a:cubicBezTo>
                        <a:cubicBezTo>
                          <a:pt x="7359" y="7426"/>
                          <a:pt x="7379" y="7433"/>
                          <a:pt x="7398" y="7433"/>
                        </a:cubicBezTo>
                        <a:cubicBezTo>
                          <a:pt x="7459" y="7433"/>
                          <a:pt x="7513" y="7362"/>
                          <a:pt x="7460" y="7290"/>
                        </a:cubicBezTo>
                        <a:cubicBezTo>
                          <a:pt x="6538" y="6534"/>
                          <a:pt x="5664" y="5731"/>
                          <a:pt x="4766" y="4904"/>
                        </a:cubicBezTo>
                        <a:lnTo>
                          <a:pt x="3537" y="3652"/>
                        </a:lnTo>
                        <a:cubicBezTo>
                          <a:pt x="3112" y="3227"/>
                          <a:pt x="2758" y="2707"/>
                          <a:pt x="2309" y="2305"/>
                        </a:cubicBezTo>
                        <a:cubicBezTo>
                          <a:pt x="2297" y="2288"/>
                          <a:pt x="2282" y="2280"/>
                          <a:pt x="2265" y="2280"/>
                        </a:cubicBezTo>
                        <a:close/>
                        <a:moveTo>
                          <a:pt x="15155" y="6880"/>
                        </a:moveTo>
                        <a:cubicBezTo>
                          <a:pt x="15143" y="6880"/>
                          <a:pt x="15130" y="6883"/>
                          <a:pt x="15115" y="6889"/>
                        </a:cubicBezTo>
                        <a:cubicBezTo>
                          <a:pt x="14099" y="7125"/>
                          <a:pt x="13083" y="7172"/>
                          <a:pt x="12043" y="7243"/>
                        </a:cubicBezTo>
                        <a:cubicBezTo>
                          <a:pt x="10980" y="7290"/>
                          <a:pt x="9917" y="7361"/>
                          <a:pt x="8854" y="7385"/>
                        </a:cubicBezTo>
                        <a:cubicBezTo>
                          <a:pt x="8759" y="7385"/>
                          <a:pt x="8759" y="7527"/>
                          <a:pt x="8854" y="7527"/>
                        </a:cubicBezTo>
                        <a:cubicBezTo>
                          <a:pt x="9964" y="7480"/>
                          <a:pt x="11098" y="7432"/>
                          <a:pt x="12185" y="7361"/>
                        </a:cubicBezTo>
                        <a:cubicBezTo>
                          <a:pt x="13177" y="7290"/>
                          <a:pt x="14193" y="7243"/>
                          <a:pt x="15162" y="7007"/>
                        </a:cubicBezTo>
                        <a:cubicBezTo>
                          <a:pt x="15245" y="7007"/>
                          <a:pt x="15237" y="6880"/>
                          <a:pt x="15155" y="6880"/>
                        </a:cubicBezTo>
                        <a:close/>
                        <a:moveTo>
                          <a:pt x="395" y="5637"/>
                        </a:moveTo>
                        <a:cubicBezTo>
                          <a:pt x="324" y="5660"/>
                          <a:pt x="253" y="5826"/>
                          <a:pt x="371" y="5826"/>
                        </a:cubicBezTo>
                        <a:cubicBezTo>
                          <a:pt x="938" y="5944"/>
                          <a:pt x="1458" y="6180"/>
                          <a:pt x="2025" y="6345"/>
                        </a:cubicBezTo>
                        <a:cubicBezTo>
                          <a:pt x="2616" y="6511"/>
                          <a:pt x="3183" y="6700"/>
                          <a:pt x="3774" y="6818"/>
                        </a:cubicBezTo>
                        <a:cubicBezTo>
                          <a:pt x="4908" y="7101"/>
                          <a:pt x="6089" y="7314"/>
                          <a:pt x="7271" y="7550"/>
                        </a:cubicBezTo>
                        <a:cubicBezTo>
                          <a:pt x="7278" y="7552"/>
                          <a:pt x="7285" y="7553"/>
                          <a:pt x="7291" y="7553"/>
                        </a:cubicBezTo>
                        <a:cubicBezTo>
                          <a:pt x="7368" y="7553"/>
                          <a:pt x="7383" y="7430"/>
                          <a:pt x="7318" y="7409"/>
                        </a:cubicBezTo>
                        <a:cubicBezTo>
                          <a:pt x="6136" y="7196"/>
                          <a:pt x="4955" y="6960"/>
                          <a:pt x="3797" y="6676"/>
                        </a:cubicBezTo>
                        <a:cubicBezTo>
                          <a:pt x="3230" y="6511"/>
                          <a:pt x="2687" y="6369"/>
                          <a:pt x="2120" y="6204"/>
                        </a:cubicBezTo>
                        <a:cubicBezTo>
                          <a:pt x="1553" y="6015"/>
                          <a:pt x="986" y="5755"/>
                          <a:pt x="395" y="5637"/>
                        </a:cubicBezTo>
                        <a:close/>
                        <a:moveTo>
                          <a:pt x="14816" y="5463"/>
                        </a:moveTo>
                        <a:cubicBezTo>
                          <a:pt x="14806" y="5463"/>
                          <a:pt x="14796" y="5465"/>
                          <a:pt x="14784" y="5471"/>
                        </a:cubicBezTo>
                        <a:cubicBezTo>
                          <a:pt x="14217" y="5637"/>
                          <a:pt x="13626" y="5707"/>
                          <a:pt x="13083" y="5826"/>
                        </a:cubicBezTo>
                        <a:cubicBezTo>
                          <a:pt x="12516" y="5967"/>
                          <a:pt x="11925" y="6109"/>
                          <a:pt x="11335" y="6298"/>
                        </a:cubicBezTo>
                        <a:cubicBezTo>
                          <a:pt x="10177" y="6605"/>
                          <a:pt x="9043" y="7031"/>
                          <a:pt x="7932" y="7409"/>
                        </a:cubicBezTo>
                        <a:cubicBezTo>
                          <a:pt x="7849" y="7429"/>
                          <a:pt x="7857" y="7559"/>
                          <a:pt x="7924" y="7559"/>
                        </a:cubicBezTo>
                        <a:cubicBezTo>
                          <a:pt x="7933" y="7559"/>
                          <a:pt x="7944" y="7556"/>
                          <a:pt x="7956" y="7550"/>
                        </a:cubicBezTo>
                        <a:cubicBezTo>
                          <a:pt x="9090" y="7172"/>
                          <a:pt x="10200" y="6771"/>
                          <a:pt x="11358" y="6440"/>
                        </a:cubicBezTo>
                        <a:cubicBezTo>
                          <a:pt x="11925" y="6251"/>
                          <a:pt x="12492" y="6109"/>
                          <a:pt x="13036" y="5991"/>
                        </a:cubicBezTo>
                        <a:cubicBezTo>
                          <a:pt x="13626" y="5873"/>
                          <a:pt x="14264" y="5826"/>
                          <a:pt x="14808" y="5613"/>
                        </a:cubicBezTo>
                        <a:cubicBezTo>
                          <a:pt x="14891" y="5592"/>
                          <a:pt x="14883" y="5463"/>
                          <a:pt x="14816" y="5463"/>
                        </a:cubicBezTo>
                        <a:close/>
                        <a:moveTo>
                          <a:pt x="132" y="6762"/>
                        </a:moveTo>
                        <a:cubicBezTo>
                          <a:pt x="73" y="6762"/>
                          <a:pt x="29" y="6889"/>
                          <a:pt x="111" y="6889"/>
                        </a:cubicBezTo>
                        <a:cubicBezTo>
                          <a:pt x="2025" y="7314"/>
                          <a:pt x="3939" y="7550"/>
                          <a:pt x="5924" y="7598"/>
                        </a:cubicBezTo>
                        <a:cubicBezTo>
                          <a:pt x="6018" y="7598"/>
                          <a:pt x="6018" y="7432"/>
                          <a:pt x="5924" y="7432"/>
                        </a:cubicBezTo>
                        <a:cubicBezTo>
                          <a:pt x="3986" y="7409"/>
                          <a:pt x="2049" y="7172"/>
                          <a:pt x="159" y="6771"/>
                        </a:cubicBezTo>
                        <a:cubicBezTo>
                          <a:pt x="150" y="6765"/>
                          <a:pt x="141" y="6762"/>
                          <a:pt x="132" y="6762"/>
                        </a:cubicBezTo>
                        <a:close/>
                        <a:moveTo>
                          <a:pt x="6396" y="7645"/>
                        </a:moveTo>
                        <a:cubicBezTo>
                          <a:pt x="5286" y="7716"/>
                          <a:pt x="4152" y="7739"/>
                          <a:pt x="3065" y="7834"/>
                        </a:cubicBezTo>
                        <a:cubicBezTo>
                          <a:pt x="2049" y="7881"/>
                          <a:pt x="1057" y="7952"/>
                          <a:pt x="88" y="8188"/>
                        </a:cubicBezTo>
                        <a:cubicBezTo>
                          <a:pt x="1" y="8210"/>
                          <a:pt x="14" y="8333"/>
                          <a:pt x="91" y="8333"/>
                        </a:cubicBezTo>
                        <a:cubicBezTo>
                          <a:pt x="97" y="8333"/>
                          <a:pt x="104" y="8332"/>
                          <a:pt x="111" y="8330"/>
                        </a:cubicBezTo>
                        <a:cubicBezTo>
                          <a:pt x="1104" y="8094"/>
                          <a:pt x="2143" y="8023"/>
                          <a:pt x="3183" y="7976"/>
                        </a:cubicBezTo>
                        <a:cubicBezTo>
                          <a:pt x="4270" y="7881"/>
                          <a:pt x="5333" y="7834"/>
                          <a:pt x="6396" y="7787"/>
                        </a:cubicBezTo>
                        <a:cubicBezTo>
                          <a:pt x="6491" y="7787"/>
                          <a:pt x="6491" y="7645"/>
                          <a:pt x="6396" y="7645"/>
                        </a:cubicBezTo>
                        <a:close/>
                        <a:moveTo>
                          <a:pt x="9326" y="7598"/>
                        </a:moveTo>
                        <a:cubicBezTo>
                          <a:pt x="9232" y="7598"/>
                          <a:pt x="9232" y="7739"/>
                          <a:pt x="9326" y="7739"/>
                        </a:cubicBezTo>
                        <a:cubicBezTo>
                          <a:pt x="11264" y="7763"/>
                          <a:pt x="13177" y="7999"/>
                          <a:pt x="15068" y="8425"/>
                        </a:cubicBezTo>
                        <a:cubicBezTo>
                          <a:pt x="15079" y="8426"/>
                          <a:pt x="15089" y="8427"/>
                          <a:pt x="15098" y="8427"/>
                        </a:cubicBezTo>
                        <a:cubicBezTo>
                          <a:pt x="15212" y="8427"/>
                          <a:pt x="15226" y="8306"/>
                          <a:pt x="15139" y="8306"/>
                        </a:cubicBezTo>
                        <a:cubicBezTo>
                          <a:pt x="13225" y="7858"/>
                          <a:pt x="11311" y="7621"/>
                          <a:pt x="9326" y="7598"/>
                        </a:cubicBezTo>
                        <a:close/>
                        <a:moveTo>
                          <a:pt x="7983" y="7619"/>
                        </a:moveTo>
                        <a:cubicBezTo>
                          <a:pt x="7905" y="7619"/>
                          <a:pt x="7890" y="7741"/>
                          <a:pt x="7956" y="7763"/>
                        </a:cubicBezTo>
                        <a:cubicBezTo>
                          <a:pt x="9137" y="7976"/>
                          <a:pt x="10319" y="8212"/>
                          <a:pt x="11476" y="8495"/>
                        </a:cubicBezTo>
                        <a:cubicBezTo>
                          <a:pt x="12043" y="8661"/>
                          <a:pt x="12587" y="8803"/>
                          <a:pt x="13154" y="8968"/>
                        </a:cubicBezTo>
                        <a:cubicBezTo>
                          <a:pt x="13721" y="9157"/>
                          <a:pt x="14288" y="9417"/>
                          <a:pt x="14879" y="9535"/>
                        </a:cubicBezTo>
                        <a:cubicBezTo>
                          <a:pt x="14926" y="9511"/>
                          <a:pt x="14997" y="9370"/>
                          <a:pt x="14902" y="9370"/>
                        </a:cubicBezTo>
                        <a:cubicBezTo>
                          <a:pt x="14335" y="9228"/>
                          <a:pt x="13815" y="9015"/>
                          <a:pt x="13248" y="8826"/>
                        </a:cubicBezTo>
                        <a:cubicBezTo>
                          <a:pt x="12658" y="8661"/>
                          <a:pt x="12091" y="8472"/>
                          <a:pt x="11500" y="8354"/>
                        </a:cubicBezTo>
                        <a:cubicBezTo>
                          <a:pt x="10366" y="8070"/>
                          <a:pt x="9184" y="7858"/>
                          <a:pt x="8003" y="7621"/>
                        </a:cubicBezTo>
                        <a:cubicBezTo>
                          <a:pt x="7996" y="7619"/>
                          <a:pt x="7989" y="7619"/>
                          <a:pt x="7983" y="7619"/>
                        </a:cubicBezTo>
                        <a:close/>
                        <a:moveTo>
                          <a:pt x="7291" y="7619"/>
                        </a:moveTo>
                        <a:cubicBezTo>
                          <a:pt x="7285" y="7619"/>
                          <a:pt x="7278" y="7619"/>
                          <a:pt x="7271" y="7621"/>
                        </a:cubicBezTo>
                        <a:cubicBezTo>
                          <a:pt x="6160" y="7999"/>
                          <a:pt x="5026" y="8425"/>
                          <a:pt x="3892" y="8732"/>
                        </a:cubicBezTo>
                        <a:cubicBezTo>
                          <a:pt x="3325" y="8921"/>
                          <a:pt x="2758" y="9063"/>
                          <a:pt x="2214" y="9181"/>
                        </a:cubicBezTo>
                        <a:cubicBezTo>
                          <a:pt x="1624" y="9299"/>
                          <a:pt x="986" y="9370"/>
                          <a:pt x="442" y="9559"/>
                        </a:cubicBezTo>
                        <a:cubicBezTo>
                          <a:pt x="355" y="9602"/>
                          <a:pt x="368" y="9727"/>
                          <a:pt x="446" y="9727"/>
                        </a:cubicBezTo>
                        <a:cubicBezTo>
                          <a:pt x="452" y="9727"/>
                          <a:pt x="459" y="9726"/>
                          <a:pt x="466" y="9724"/>
                        </a:cubicBezTo>
                        <a:cubicBezTo>
                          <a:pt x="1033" y="9535"/>
                          <a:pt x="1624" y="9488"/>
                          <a:pt x="2167" y="9370"/>
                        </a:cubicBezTo>
                        <a:cubicBezTo>
                          <a:pt x="2758" y="9204"/>
                          <a:pt x="3348" y="9063"/>
                          <a:pt x="3916" y="8897"/>
                        </a:cubicBezTo>
                        <a:cubicBezTo>
                          <a:pt x="5073" y="8566"/>
                          <a:pt x="6184" y="8141"/>
                          <a:pt x="7318" y="7763"/>
                        </a:cubicBezTo>
                        <a:cubicBezTo>
                          <a:pt x="7383" y="7741"/>
                          <a:pt x="7368" y="7619"/>
                          <a:pt x="7291" y="7619"/>
                        </a:cubicBezTo>
                        <a:close/>
                        <a:moveTo>
                          <a:pt x="6110" y="8296"/>
                        </a:moveTo>
                        <a:cubicBezTo>
                          <a:pt x="6096" y="8296"/>
                          <a:pt x="6081" y="8299"/>
                          <a:pt x="6066" y="8306"/>
                        </a:cubicBezTo>
                        <a:cubicBezTo>
                          <a:pt x="4388" y="9252"/>
                          <a:pt x="2592" y="10008"/>
                          <a:pt x="726" y="10575"/>
                        </a:cubicBezTo>
                        <a:cubicBezTo>
                          <a:pt x="639" y="10597"/>
                          <a:pt x="672" y="10719"/>
                          <a:pt x="734" y="10719"/>
                        </a:cubicBezTo>
                        <a:cubicBezTo>
                          <a:pt x="739" y="10719"/>
                          <a:pt x="744" y="10718"/>
                          <a:pt x="749" y="10716"/>
                        </a:cubicBezTo>
                        <a:cubicBezTo>
                          <a:pt x="2616" y="10149"/>
                          <a:pt x="4412" y="9370"/>
                          <a:pt x="6136" y="8425"/>
                        </a:cubicBezTo>
                        <a:cubicBezTo>
                          <a:pt x="6236" y="8385"/>
                          <a:pt x="6185" y="8296"/>
                          <a:pt x="6110" y="8296"/>
                        </a:cubicBezTo>
                        <a:close/>
                        <a:moveTo>
                          <a:pt x="8805" y="7996"/>
                        </a:moveTo>
                        <a:cubicBezTo>
                          <a:pt x="8724" y="7996"/>
                          <a:pt x="8671" y="8096"/>
                          <a:pt x="8736" y="8117"/>
                        </a:cubicBezTo>
                        <a:cubicBezTo>
                          <a:pt x="9704" y="8614"/>
                          <a:pt x="10720" y="9157"/>
                          <a:pt x="11713" y="9653"/>
                        </a:cubicBezTo>
                        <a:cubicBezTo>
                          <a:pt x="12610" y="10102"/>
                          <a:pt x="13508" y="10551"/>
                          <a:pt x="14453" y="10835"/>
                        </a:cubicBezTo>
                        <a:cubicBezTo>
                          <a:pt x="14466" y="10847"/>
                          <a:pt x="14477" y="10852"/>
                          <a:pt x="14488" y="10852"/>
                        </a:cubicBezTo>
                        <a:cubicBezTo>
                          <a:pt x="14537" y="10852"/>
                          <a:pt x="14559" y="10736"/>
                          <a:pt x="14501" y="10716"/>
                        </a:cubicBezTo>
                        <a:cubicBezTo>
                          <a:pt x="13485" y="10433"/>
                          <a:pt x="12563" y="9960"/>
                          <a:pt x="11665" y="9488"/>
                        </a:cubicBezTo>
                        <a:cubicBezTo>
                          <a:pt x="10720" y="9015"/>
                          <a:pt x="9775" y="8495"/>
                          <a:pt x="8830" y="7999"/>
                        </a:cubicBezTo>
                        <a:cubicBezTo>
                          <a:pt x="8821" y="7997"/>
                          <a:pt x="8813" y="7996"/>
                          <a:pt x="8805" y="7996"/>
                        </a:cubicBezTo>
                        <a:close/>
                        <a:moveTo>
                          <a:pt x="6621" y="8225"/>
                        </a:moveTo>
                        <a:cubicBezTo>
                          <a:pt x="6609" y="8225"/>
                          <a:pt x="6597" y="8228"/>
                          <a:pt x="6585" y="8236"/>
                        </a:cubicBezTo>
                        <a:cubicBezTo>
                          <a:pt x="5640" y="8826"/>
                          <a:pt x="4695" y="9441"/>
                          <a:pt x="3774" y="10079"/>
                        </a:cubicBezTo>
                        <a:cubicBezTo>
                          <a:pt x="2947" y="10622"/>
                          <a:pt x="2096" y="11165"/>
                          <a:pt x="1364" y="11874"/>
                        </a:cubicBezTo>
                        <a:cubicBezTo>
                          <a:pt x="1324" y="11914"/>
                          <a:pt x="1384" y="12003"/>
                          <a:pt x="1446" y="12003"/>
                        </a:cubicBezTo>
                        <a:cubicBezTo>
                          <a:pt x="1458" y="12003"/>
                          <a:pt x="1470" y="12000"/>
                          <a:pt x="1482" y="11992"/>
                        </a:cubicBezTo>
                        <a:cubicBezTo>
                          <a:pt x="2262" y="11284"/>
                          <a:pt x="3112" y="10693"/>
                          <a:pt x="3963" y="10126"/>
                        </a:cubicBezTo>
                        <a:cubicBezTo>
                          <a:pt x="4861" y="9511"/>
                          <a:pt x="5782" y="8944"/>
                          <a:pt x="6656" y="8354"/>
                        </a:cubicBezTo>
                        <a:cubicBezTo>
                          <a:pt x="6736" y="8314"/>
                          <a:pt x="6682" y="8225"/>
                          <a:pt x="6621" y="8225"/>
                        </a:cubicBezTo>
                        <a:close/>
                        <a:moveTo>
                          <a:pt x="9045" y="8431"/>
                        </a:moveTo>
                        <a:cubicBezTo>
                          <a:pt x="8982" y="8431"/>
                          <a:pt x="8956" y="8547"/>
                          <a:pt x="8995" y="8566"/>
                        </a:cubicBezTo>
                        <a:cubicBezTo>
                          <a:pt x="10673" y="9559"/>
                          <a:pt x="12209" y="10716"/>
                          <a:pt x="13626" y="12040"/>
                        </a:cubicBezTo>
                        <a:cubicBezTo>
                          <a:pt x="13644" y="12057"/>
                          <a:pt x="13664" y="12064"/>
                          <a:pt x="13683" y="12064"/>
                        </a:cubicBezTo>
                        <a:cubicBezTo>
                          <a:pt x="13744" y="12064"/>
                          <a:pt x="13798" y="11993"/>
                          <a:pt x="13745" y="11921"/>
                        </a:cubicBezTo>
                        <a:cubicBezTo>
                          <a:pt x="12327" y="10598"/>
                          <a:pt x="10767" y="9441"/>
                          <a:pt x="9090" y="8448"/>
                        </a:cubicBezTo>
                        <a:cubicBezTo>
                          <a:pt x="9073" y="8436"/>
                          <a:pt x="9058" y="8431"/>
                          <a:pt x="9045" y="8431"/>
                        </a:cubicBezTo>
                        <a:close/>
                        <a:moveTo>
                          <a:pt x="7387" y="7752"/>
                        </a:moveTo>
                        <a:cubicBezTo>
                          <a:pt x="7372" y="7752"/>
                          <a:pt x="7357" y="7755"/>
                          <a:pt x="7341" y="7763"/>
                        </a:cubicBezTo>
                        <a:cubicBezTo>
                          <a:pt x="6585" y="8684"/>
                          <a:pt x="5782" y="9559"/>
                          <a:pt x="4955" y="10457"/>
                        </a:cubicBezTo>
                        <a:lnTo>
                          <a:pt x="3703" y="11685"/>
                        </a:lnTo>
                        <a:cubicBezTo>
                          <a:pt x="3278" y="12110"/>
                          <a:pt x="2758" y="12465"/>
                          <a:pt x="2356" y="12914"/>
                        </a:cubicBezTo>
                        <a:cubicBezTo>
                          <a:pt x="2297" y="12953"/>
                          <a:pt x="2354" y="13043"/>
                          <a:pt x="2429" y="13043"/>
                        </a:cubicBezTo>
                        <a:cubicBezTo>
                          <a:pt x="2444" y="13043"/>
                          <a:pt x="2459" y="13040"/>
                          <a:pt x="2474" y="13032"/>
                        </a:cubicBezTo>
                        <a:cubicBezTo>
                          <a:pt x="2852" y="12583"/>
                          <a:pt x="3348" y="12252"/>
                          <a:pt x="3774" y="11874"/>
                        </a:cubicBezTo>
                        <a:lnTo>
                          <a:pt x="5073" y="10575"/>
                        </a:lnTo>
                        <a:cubicBezTo>
                          <a:pt x="5900" y="9724"/>
                          <a:pt x="6656" y="8803"/>
                          <a:pt x="7460" y="7881"/>
                        </a:cubicBezTo>
                        <a:cubicBezTo>
                          <a:pt x="7519" y="7842"/>
                          <a:pt x="7462" y="7752"/>
                          <a:pt x="7387" y="7752"/>
                        </a:cubicBezTo>
                        <a:close/>
                        <a:moveTo>
                          <a:pt x="6698" y="8949"/>
                        </a:moveTo>
                        <a:cubicBezTo>
                          <a:pt x="6676" y="8949"/>
                          <a:pt x="6652" y="8955"/>
                          <a:pt x="6633" y="8968"/>
                        </a:cubicBezTo>
                        <a:cubicBezTo>
                          <a:pt x="5640" y="10669"/>
                          <a:pt x="4483" y="12181"/>
                          <a:pt x="3159" y="13623"/>
                        </a:cubicBezTo>
                        <a:cubicBezTo>
                          <a:pt x="3100" y="13662"/>
                          <a:pt x="3157" y="13752"/>
                          <a:pt x="3232" y="13752"/>
                        </a:cubicBezTo>
                        <a:cubicBezTo>
                          <a:pt x="3247" y="13752"/>
                          <a:pt x="3262" y="13748"/>
                          <a:pt x="3278" y="13741"/>
                        </a:cubicBezTo>
                        <a:cubicBezTo>
                          <a:pt x="4601" y="12276"/>
                          <a:pt x="5782" y="10716"/>
                          <a:pt x="6774" y="9039"/>
                        </a:cubicBezTo>
                        <a:cubicBezTo>
                          <a:pt x="6808" y="8988"/>
                          <a:pt x="6757" y="8949"/>
                          <a:pt x="6698" y="8949"/>
                        </a:cubicBezTo>
                        <a:close/>
                        <a:moveTo>
                          <a:pt x="8349" y="8503"/>
                        </a:moveTo>
                        <a:cubicBezTo>
                          <a:pt x="8301" y="8503"/>
                          <a:pt x="8254" y="8564"/>
                          <a:pt x="8287" y="8614"/>
                        </a:cubicBezTo>
                        <a:cubicBezTo>
                          <a:pt x="8877" y="9559"/>
                          <a:pt x="9492" y="10504"/>
                          <a:pt x="10130" y="11425"/>
                        </a:cubicBezTo>
                        <a:cubicBezTo>
                          <a:pt x="10673" y="12252"/>
                          <a:pt x="11216" y="13103"/>
                          <a:pt x="11925" y="13812"/>
                        </a:cubicBezTo>
                        <a:cubicBezTo>
                          <a:pt x="11937" y="13829"/>
                          <a:pt x="11952" y="13836"/>
                          <a:pt x="11969" y="13836"/>
                        </a:cubicBezTo>
                        <a:cubicBezTo>
                          <a:pt x="12020" y="13836"/>
                          <a:pt x="12079" y="13765"/>
                          <a:pt x="12043" y="13693"/>
                        </a:cubicBezTo>
                        <a:cubicBezTo>
                          <a:pt x="11264" y="12961"/>
                          <a:pt x="10720" y="12110"/>
                          <a:pt x="10153" y="11213"/>
                        </a:cubicBezTo>
                        <a:cubicBezTo>
                          <a:pt x="9562" y="10338"/>
                          <a:pt x="8995" y="9417"/>
                          <a:pt x="8405" y="8543"/>
                        </a:cubicBezTo>
                        <a:cubicBezTo>
                          <a:pt x="8390" y="8514"/>
                          <a:pt x="8370" y="8503"/>
                          <a:pt x="8349" y="8503"/>
                        </a:cubicBezTo>
                        <a:close/>
                        <a:moveTo>
                          <a:pt x="7121" y="8632"/>
                        </a:moveTo>
                        <a:cubicBezTo>
                          <a:pt x="7104" y="8632"/>
                          <a:pt x="7089" y="8640"/>
                          <a:pt x="7082" y="8661"/>
                        </a:cubicBezTo>
                        <a:cubicBezTo>
                          <a:pt x="6585" y="9630"/>
                          <a:pt x="6042" y="10622"/>
                          <a:pt x="5546" y="11638"/>
                        </a:cubicBezTo>
                        <a:cubicBezTo>
                          <a:pt x="5097" y="12512"/>
                          <a:pt x="4648" y="13434"/>
                          <a:pt x="4364" y="14379"/>
                        </a:cubicBezTo>
                        <a:cubicBezTo>
                          <a:pt x="4351" y="14432"/>
                          <a:pt x="4390" y="14462"/>
                          <a:pt x="4431" y="14462"/>
                        </a:cubicBezTo>
                        <a:cubicBezTo>
                          <a:pt x="4463" y="14462"/>
                          <a:pt x="4496" y="14444"/>
                          <a:pt x="4506" y="14402"/>
                        </a:cubicBezTo>
                        <a:cubicBezTo>
                          <a:pt x="4813" y="13410"/>
                          <a:pt x="5286" y="12488"/>
                          <a:pt x="5758" y="11567"/>
                        </a:cubicBezTo>
                        <a:cubicBezTo>
                          <a:pt x="6231" y="10622"/>
                          <a:pt x="6704" y="9677"/>
                          <a:pt x="7200" y="8732"/>
                        </a:cubicBezTo>
                        <a:cubicBezTo>
                          <a:pt x="7216" y="8682"/>
                          <a:pt x="7162" y="8632"/>
                          <a:pt x="7121" y="8632"/>
                        </a:cubicBezTo>
                        <a:close/>
                        <a:moveTo>
                          <a:pt x="8416" y="9023"/>
                        </a:moveTo>
                        <a:cubicBezTo>
                          <a:pt x="8362" y="9023"/>
                          <a:pt x="8308" y="9084"/>
                          <a:pt x="8357" y="9133"/>
                        </a:cubicBezTo>
                        <a:cubicBezTo>
                          <a:pt x="9303" y="10811"/>
                          <a:pt x="10059" y="12607"/>
                          <a:pt x="10626" y="14473"/>
                        </a:cubicBezTo>
                        <a:cubicBezTo>
                          <a:pt x="10635" y="14511"/>
                          <a:pt x="10664" y="14526"/>
                          <a:pt x="10693" y="14526"/>
                        </a:cubicBezTo>
                        <a:cubicBezTo>
                          <a:pt x="10736" y="14526"/>
                          <a:pt x="10782" y="14492"/>
                          <a:pt x="10767" y="14450"/>
                        </a:cubicBezTo>
                        <a:cubicBezTo>
                          <a:pt x="10200" y="12583"/>
                          <a:pt x="9421" y="10787"/>
                          <a:pt x="8476" y="9063"/>
                        </a:cubicBezTo>
                        <a:cubicBezTo>
                          <a:pt x="8461" y="9034"/>
                          <a:pt x="8439" y="9023"/>
                          <a:pt x="8416" y="9023"/>
                        </a:cubicBezTo>
                        <a:close/>
                        <a:moveTo>
                          <a:pt x="7852" y="7738"/>
                        </a:moveTo>
                        <a:cubicBezTo>
                          <a:pt x="7800" y="7738"/>
                          <a:pt x="7753" y="7790"/>
                          <a:pt x="7773" y="7850"/>
                        </a:cubicBezTo>
                        <a:lnTo>
                          <a:pt x="7773" y="7850"/>
                        </a:lnTo>
                        <a:cubicBezTo>
                          <a:pt x="7759" y="7835"/>
                          <a:pt x="7738" y="7828"/>
                          <a:pt x="7717" y="7828"/>
                        </a:cubicBezTo>
                        <a:cubicBezTo>
                          <a:pt x="7668" y="7828"/>
                          <a:pt x="7620" y="7862"/>
                          <a:pt x="7649" y="7905"/>
                        </a:cubicBezTo>
                        <a:cubicBezTo>
                          <a:pt x="8027" y="9039"/>
                          <a:pt x="8428" y="10149"/>
                          <a:pt x="8759" y="11307"/>
                        </a:cubicBezTo>
                        <a:cubicBezTo>
                          <a:pt x="8948" y="11874"/>
                          <a:pt x="9090" y="12441"/>
                          <a:pt x="9208" y="12985"/>
                        </a:cubicBezTo>
                        <a:cubicBezTo>
                          <a:pt x="9326" y="13575"/>
                          <a:pt x="9373" y="14190"/>
                          <a:pt x="9586" y="14757"/>
                        </a:cubicBezTo>
                        <a:cubicBezTo>
                          <a:pt x="9596" y="14798"/>
                          <a:pt x="9630" y="14817"/>
                          <a:pt x="9661" y="14817"/>
                        </a:cubicBezTo>
                        <a:cubicBezTo>
                          <a:pt x="9702" y="14817"/>
                          <a:pt x="9741" y="14786"/>
                          <a:pt x="9728" y="14733"/>
                        </a:cubicBezTo>
                        <a:cubicBezTo>
                          <a:pt x="9562" y="14166"/>
                          <a:pt x="9492" y="13575"/>
                          <a:pt x="9373" y="13008"/>
                        </a:cubicBezTo>
                        <a:cubicBezTo>
                          <a:pt x="9232" y="12465"/>
                          <a:pt x="9090" y="11874"/>
                          <a:pt x="8901" y="11284"/>
                        </a:cubicBezTo>
                        <a:cubicBezTo>
                          <a:pt x="8570" y="10126"/>
                          <a:pt x="8168" y="9015"/>
                          <a:pt x="7790" y="7881"/>
                        </a:cubicBezTo>
                        <a:lnTo>
                          <a:pt x="7790" y="7881"/>
                        </a:lnTo>
                        <a:cubicBezTo>
                          <a:pt x="8712" y="8637"/>
                          <a:pt x="9586" y="9441"/>
                          <a:pt x="10484" y="10268"/>
                        </a:cubicBezTo>
                        <a:lnTo>
                          <a:pt x="11713" y="11520"/>
                        </a:lnTo>
                        <a:cubicBezTo>
                          <a:pt x="12138" y="11945"/>
                          <a:pt x="12492" y="12465"/>
                          <a:pt x="12918" y="12867"/>
                        </a:cubicBezTo>
                        <a:cubicBezTo>
                          <a:pt x="12935" y="12884"/>
                          <a:pt x="12955" y="12891"/>
                          <a:pt x="12974" y="12891"/>
                        </a:cubicBezTo>
                        <a:cubicBezTo>
                          <a:pt x="13035" y="12891"/>
                          <a:pt x="13089" y="12820"/>
                          <a:pt x="13036" y="12748"/>
                        </a:cubicBezTo>
                        <a:cubicBezTo>
                          <a:pt x="12587" y="12370"/>
                          <a:pt x="12280" y="11874"/>
                          <a:pt x="11854" y="11449"/>
                        </a:cubicBezTo>
                        <a:cubicBezTo>
                          <a:pt x="11453" y="11000"/>
                          <a:pt x="11027" y="10575"/>
                          <a:pt x="10602" y="10149"/>
                        </a:cubicBezTo>
                        <a:cubicBezTo>
                          <a:pt x="9728" y="9322"/>
                          <a:pt x="8830" y="8566"/>
                          <a:pt x="7909" y="7763"/>
                        </a:cubicBezTo>
                        <a:cubicBezTo>
                          <a:pt x="7891" y="7746"/>
                          <a:pt x="7871" y="7738"/>
                          <a:pt x="7852" y="7738"/>
                        </a:cubicBezTo>
                        <a:close/>
                        <a:moveTo>
                          <a:pt x="7532" y="7864"/>
                        </a:moveTo>
                        <a:cubicBezTo>
                          <a:pt x="7500" y="7864"/>
                          <a:pt x="7469" y="7877"/>
                          <a:pt x="7460" y="7905"/>
                        </a:cubicBezTo>
                        <a:cubicBezTo>
                          <a:pt x="7247" y="9086"/>
                          <a:pt x="7011" y="10268"/>
                          <a:pt x="6727" y="11425"/>
                        </a:cubicBezTo>
                        <a:cubicBezTo>
                          <a:pt x="6585" y="11992"/>
                          <a:pt x="6420" y="12559"/>
                          <a:pt x="6255" y="13103"/>
                        </a:cubicBezTo>
                        <a:cubicBezTo>
                          <a:pt x="6066" y="13670"/>
                          <a:pt x="5806" y="14237"/>
                          <a:pt x="5688" y="14828"/>
                        </a:cubicBezTo>
                        <a:cubicBezTo>
                          <a:pt x="5674" y="14881"/>
                          <a:pt x="5713" y="14911"/>
                          <a:pt x="5754" y="14911"/>
                        </a:cubicBezTo>
                        <a:cubicBezTo>
                          <a:pt x="5786" y="14911"/>
                          <a:pt x="5819" y="14893"/>
                          <a:pt x="5829" y="14851"/>
                        </a:cubicBezTo>
                        <a:cubicBezTo>
                          <a:pt x="5947" y="14284"/>
                          <a:pt x="6184" y="13764"/>
                          <a:pt x="6373" y="13197"/>
                        </a:cubicBezTo>
                        <a:cubicBezTo>
                          <a:pt x="6538" y="12607"/>
                          <a:pt x="6727" y="12040"/>
                          <a:pt x="6845" y="11449"/>
                        </a:cubicBezTo>
                        <a:cubicBezTo>
                          <a:pt x="7176" y="10268"/>
                          <a:pt x="7412" y="9086"/>
                          <a:pt x="7601" y="7952"/>
                        </a:cubicBezTo>
                        <a:cubicBezTo>
                          <a:pt x="7630" y="7895"/>
                          <a:pt x="7581" y="7864"/>
                          <a:pt x="7532" y="7864"/>
                        </a:cubicBezTo>
                        <a:close/>
                        <a:moveTo>
                          <a:pt x="7576" y="9207"/>
                        </a:moveTo>
                        <a:cubicBezTo>
                          <a:pt x="7529" y="9207"/>
                          <a:pt x="7483" y="9236"/>
                          <a:pt x="7483" y="9299"/>
                        </a:cubicBezTo>
                        <a:cubicBezTo>
                          <a:pt x="7460" y="11260"/>
                          <a:pt x="7223" y="13174"/>
                          <a:pt x="6822" y="15064"/>
                        </a:cubicBezTo>
                        <a:cubicBezTo>
                          <a:pt x="6795" y="15117"/>
                          <a:pt x="6836" y="15148"/>
                          <a:pt x="6880" y="15148"/>
                        </a:cubicBezTo>
                        <a:cubicBezTo>
                          <a:pt x="6915" y="15148"/>
                          <a:pt x="6953" y="15129"/>
                          <a:pt x="6963" y="15088"/>
                        </a:cubicBezTo>
                        <a:cubicBezTo>
                          <a:pt x="7412" y="13174"/>
                          <a:pt x="7649" y="11260"/>
                          <a:pt x="7672" y="9275"/>
                        </a:cubicBezTo>
                        <a:cubicBezTo>
                          <a:pt x="7661" y="9231"/>
                          <a:pt x="7618" y="9207"/>
                          <a:pt x="7576" y="9207"/>
                        </a:cubicBezTo>
                        <a:close/>
                        <a:moveTo>
                          <a:pt x="7743" y="8732"/>
                        </a:moveTo>
                        <a:cubicBezTo>
                          <a:pt x="7708" y="8732"/>
                          <a:pt x="7672" y="8755"/>
                          <a:pt x="7672" y="8803"/>
                        </a:cubicBezTo>
                        <a:cubicBezTo>
                          <a:pt x="7720" y="9913"/>
                          <a:pt x="7767" y="11047"/>
                          <a:pt x="7838" y="12134"/>
                        </a:cubicBezTo>
                        <a:cubicBezTo>
                          <a:pt x="7909" y="13150"/>
                          <a:pt x="7956" y="14142"/>
                          <a:pt x="8192" y="15111"/>
                        </a:cubicBezTo>
                        <a:cubicBezTo>
                          <a:pt x="8213" y="15153"/>
                          <a:pt x="8252" y="15171"/>
                          <a:pt x="8287" y="15171"/>
                        </a:cubicBezTo>
                        <a:cubicBezTo>
                          <a:pt x="8332" y="15171"/>
                          <a:pt x="8371" y="15141"/>
                          <a:pt x="8357" y="15088"/>
                        </a:cubicBezTo>
                        <a:cubicBezTo>
                          <a:pt x="8121" y="14095"/>
                          <a:pt x="8050" y="13056"/>
                          <a:pt x="8003" y="12016"/>
                        </a:cubicBezTo>
                        <a:cubicBezTo>
                          <a:pt x="7932" y="10929"/>
                          <a:pt x="7861" y="9866"/>
                          <a:pt x="7814" y="8803"/>
                        </a:cubicBezTo>
                        <a:cubicBezTo>
                          <a:pt x="7814" y="8755"/>
                          <a:pt x="7779" y="8732"/>
                          <a:pt x="7743" y="873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2"/>
                  <p:cNvSpPr/>
                  <p:nvPr/>
                </p:nvSpPr>
                <p:spPr>
                  <a:xfrm>
                    <a:off x="3935225" y="2153025"/>
                    <a:ext cx="174275" cy="173250"/>
                  </a:xfrm>
                  <a:custGeom>
                    <a:avLst/>
                    <a:gdLst/>
                    <a:ahLst/>
                    <a:cxnLst/>
                    <a:rect l="l" t="t" r="r" b="b"/>
                    <a:pathLst>
                      <a:path w="6971" h="6930" extrusionOk="0">
                        <a:moveTo>
                          <a:pt x="3354" y="0"/>
                        </a:moveTo>
                        <a:cubicBezTo>
                          <a:pt x="2929" y="0"/>
                          <a:pt x="2539" y="116"/>
                          <a:pt x="2150" y="311"/>
                        </a:cubicBezTo>
                        <a:cubicBezTo>
                          <a:pt x="1748" y="452"/>
                          <a:pt x="1347" y="689"/>
                          <a:pt x="1040" y="1019"/>
                        </a:cubicBezTo>
                        <a:cubicBezTo>
                          <a:pt x="709" y="1350"/>
                          <a:pt x="473" y="1705"/>
                          <a:pt x="331" y="2130"/>
                        </a:cubicBezTo>
                        <a:cubicBezTo>
                          <a:pt x="118" y="2555"/>
                          <a:pt x="0" y="3004"/>
                          <a:pt x="24" y="3477"/>
                        </a:cubicBezTo>
                        <a:cubicBezTo>
                          <a:pt x="47" y="3760"/>
                          <a:pt x="118" y="4091"/>
                          <a:pt x="142" y="4374"/>
                        </a:cubicBezTo>
                        <a:cubicBezTo>
                          <a:pt x="331" y="4965"/>
                          <a:pt x="614" y="5485"/>
                          <a:pt x="1040" y="5910"/>
                        </a:cubicBezTo>
                        <a:lnTo>
                          <a:pt x="1748" y="6454"/>
                        </a:lnTo>
                        <a:cubicBezTo>
                          <a:pt x="2268" y="6784"/>
                          <a:pt x="2859" y="6926"/>
                          <a:pt x="3473" y="6926"/>
                        </a:cubicBezTo>
                        <a:cubicBezTo>
                          <a:pt x="3513" y="6928"/>
                          <a:pt x="3553" y="6929"/>
                          <a:pt x="3593" y="6929"/>
                        </a:cubicBezTo>
                        <a:cubicBezTo>
                          <a:pt x="4022" y="6929"/>
                          <a:pt x="4431" y="6814"/>
                          <a:pt x="4820" y="6619"/>
                        </a:cubicBezTo>
                        <a:cubicBezTo>
                          <a:pt x="5222" y="6477"/>
                          <a:pt x="5600" y="6241"/>
                          <a:pt x="5931" y="5910"/>
                        </a:cubicBezTo>
                        <a:cubicBezTo>
                          <a:pt x="6261" y="5603"/>
                          <a:pt x="6498" y="5249"/>
                          <a:pt x="6639" y="4800"/>
                        </a:cubicBezTo>
                        <a:cubicBezTo>
                          <a:pt x="6852" y="4374"/>
                          <a:pt x="6970" y="3949"/>
                          <a:pt x="6923" y="3477"/>
                        </a:cubicBezTo>
                        <a:cubicBezTo>
                          <a:pt x="6899" y="3169"/>
                          <a:pt x="6876" y="2886"/>
                          <a:pt x="6805" y="2555"/>
                        </a:cubicBezTo>
                        <a:cubicBezTo>
                          <a:pt x="6639" y="1964"/>
                          <a:pt x="6332" y="1468"/>
                          <a:pt x="5931" y="1019"/>
                        </a:cubicBezTo>
                        <a:lnTo>
                          <a:pt x="5222" y="476"/>
                        </a:lnTo>
                        <a:cubicBezTo>
                          <a:pt x="4702" y="169"/>
                          <a:pt x="4111" y="3"/>
                          <a:pt x="3473" y="3"/>
                        </a:cubicBezTo>
                        <a:cubicBezTo>
                          <a:pt x="3433" y="1"/>
                          <a:pt x="3394" y="0"/>
                          <a:pt x="3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 name="Google Shape;1509;p32"/>
                <p:cNvGrpSpPr/>
                <p:nvPr/>
              </p:nvGrpSpPr>
              <p:grpSpPr>
                <a:xfrm rot="10800000">
                  <a:off x="433160" y="1281199"/>
                  <a:ext cx="624211" cy="457658"/>
                  <a:chOff x="5084100" y="1994575"/>
                  <a:chExt cx="671050" cy="492000"/>
                </a:xfrm>
              </p:grpSpPr>
              <p:sp>
                <p:nvSpPr>
                  <p:cNvPr id="1510" name="Google Shape;1510;p32"/>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2"/>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2"/>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2"/>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2"/>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2"/>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516" name="Google Shape;1516;p32"/>
            <p:cNvGrpSpPr/>
            <p:nvPr/>
          </p:nvGrpSpPr>
          <p:grpSpPr>
            <a:xfrm flipH="1">
              <a:off x="7986932" y="491182"/>
              <a:ext cx="809135" cy="4161135"/>
              <a:chOff x="433160" y="491182"/>
              <a:chExt cx="809135" cy="4161135"/>
            </a:xfrm>
          </p:grpSpPr>
          <p:grpSp>
            <p:nvGrpSpPr>
              <p:cNvPr id="1517" name="Google Shape;1517;p32"/>
              <p:cNvGrpSpPr/>
              <p:nvPr/>
            </p:nvGrpSpPr>
            <p:grpSpPr>
              <a:xfrm rot="-5400000" flipH="1">
                <a:off x="-48843" y="2172134"/>
                <a:ext cx="1783045" cy="799233"/>
                <a:chOff x="460200" y="3306225"/>
                <a:chExt cx="2037300" cy="913200"/>
              </a:xfrm>
            </p:grpSpPr>
            <p:sp>
              <p:nvSpPr>
                <p:cNvPr id="1518" name="Google Shape;1518;p32"/>
                <p:cNvSpPr/>
                <p:nvPr/>
              </p:nvSpPr>
              <p:spPr>
                <a:xfrm>
                  <a:off x="762550" y="3306225"/>
                  <a:ext cx="1734950" cy="579575"/>
                </a:xfrm>
                <a:custGeom>
                  <a:avLst/>
                  <a:gdLst/>
                  <a:ahLst/>
                  <a:cxnLst/>
                  <a:rect l="l" t="t" r="r" b="b"/>
                  <a:pathLst>
                    <a:path w="69398" h="23183" extrusionOk="0">
                      <a:moveTo>
                        <a:pt x="18561" y="1"/>
                      </a:moveTo>
                      <a:cubicBezTo>
                        <a:pt x="18291" y="1"/>
                        <a:pt x="18020" y="37"/>
                        <a:pt x="17772" y="90"/>
                      </a:cubicBezTo>
                      <a:cubicBezTo>
                        <a:pt x="16094" y="492"/>
                        <a:pt x="14488" y="1390"/>
                        <a:pt x="13165" y="2430"/>
                      </a:cubicBezTo>
                      <a:cubicBezTo>
                        <a:pt x="11723" y="3564"/>
                        <a:pt x="10566" y="4934"/>
                        <a:pt x="9715" y="6517"/>
                      </a:cubicBezTo>
                      <a:cubicBezTo>
                        <a:pt x="9455" y="6588"/>
                        <a:pt x="9172" y="6682"/>
                        <a:pt x="8912" y="6801"/>
                      </a:cubicBezTo>
                      <a:cubicBezTo>
                        <a:pt x="7400" y="7415"/>
                        <a:pt x="6029" y="8313"/>
                        <a:pt x="4801" y="9376"/>
                      </a:cubicBezTo>
                      <a:cubicBezTo>
                        <a:pt x="5486" y="8218"/>
                        <a:pt x="6384" y="7155"/>
                        <a:pt x="7281" y="6186"/>
                      </a:cubicBezTo>
                      <a:cubicBezTo>
                        <a:pt x="8463" y="4934"/>
                        <a:pt x="9715" y="3753"/>
                        <a:pt x="10566" y="2288"/>
                      </a:cubicBezTo>
                      <a:cubicBezTo>
                        <a:pt x="10755" y="2028"/>
                        <a:pt x="11062" y="1484"/>
                        <a:pt x="10636" y="1272"/>
                      </a:cubicBezTo>
                      <a:cubicBezTo>
                        <a:pt x="10558" y="1232"/>
                        <a:pt x="10476" y="1215"/>
                        <a:pt x="10394" y="1215"/>
                      </a:cubicBezTo>
                      <a:cubicBezTo>
                        <a:pt x="9981" y="1215"/>
                        <a:pt x="9542" y="1642"/>
                        <a:pt x="9266" y="1839"/>
                      </a:cubicBezTo>
                      <a:cubicBezTo>
                        <a:pt x="8037" y="2784"/>
                        <a:pt x="7092" y="4060"/>
                        <a:pt x="6218" y="5359"/>
                      </a:cubicBezTo>
                      <a:cubicBezTo>
                        <a:pt x="5249" y="6895"/>
                        <a:pt x="4399" y="8525"/>
                        <a:pt x="3855" y="10250"/>
                      </a:cubicBezTo>
                      <a:lnTo>
                        <a:pt x="3855" y="10297"/>
                      </a:lnTo>
                      <a:cubicBezTo>
                        <a:pt x="3076" y="11124"/>
                        <a:pt x="2391" y="12070"/>
                        <a:pt x="1800" y="13038"/>
                      </a:cubicBezTo>
                      <a:cubicBezTo>
                        <a:pt x="1847" y="12684"/>
                        <a:pt x="1965" y="12353"/>
                        <a:pt x="2083" y="11999"/>
                      </a:cubicBezTo>
                      <a:cubicBezTo>
                        <a:pt x="2391" y="11124"/>
                        <a:pt x="2887" y="10321"/>
                        <a:pt x="3336" y="9518"/>
                      </a:cubicBezTo>
                      <a:cubicBezTo>
                        <a:pt x="3570" y="9119"/>
                        <a:pt x="5222" y="6304"/>
                        <a:pt x="3935" y="6304"/>
                      </a:cubicBezTo>
                      <a:cubicBezTo>
                        <a:pt x="3925" y="6304"/>
                        <a:pt x="3914" y="6304"/>
                        <a:pt x="3903" y="6304"/>
                      </a:cubicBezTo>
                      <a:cubicBezTo>
                        <a:pt x="3265" y="6328"/>
                        <a:pt x="2721" y="7037"/>
                        <a:pt x="2414" y="7509"/>
                      </a:cubicBezTo>
                      <a:cubicBezTo>
                        <a:pt x="2012" y="8171"/>
                        <a:pt x="1729" y="8880"/>
                        <a:pt x="1540" y="9612"/>
                      </a:cubicBezTo>
                      <a:cubicBezTo>
                        <a:pt x="1186" y="10935"/>
                        <a:pt x="1186" y="12306"/>
                        <a:pt x="1493" y="13629"/>
                      </a:cubicBezTo>
                      <a:cubicBezTo>
                        <a:pt x="831" y="14928"/>
                        <a:pt x="311" y="16346"/>
                        <a:pt x="51" y="17787"/>
                      </a:cubicBezTo>
                      <a:cubicBezTo>
                        <a:pt x="0" y="18106"/>
                        <a:pt x="252" y="18280"/>
                        <a:pt x="513" y="18280"/>
                      </a:cubicBezTo>
                      <a:cubicBezTo>
                        <a:pt x="736" y="18280"/>
                        <a:pt x="966" y="18154"/>
                        <a:pt x="1020" y="17882"/>
                      </a:cubicBezTo>
                      <a:cubicBezTo>
                        <a:pt x="1256" y="16535"/>
                        <a:pt x="1705" y="15259"/>
                        <a:pt x="2367" y="14054"/>
                      </a:cubicBezTo>
                      <a:cubicBezTo>
                        <a:pt x="2981" y="13723"/>
                        <a:pt x="3737" y="13605"/>
                        <a:pt x="4399" y="13534"/>
                      </a:cubicBezTo>
                      <a:cubicBezTo>
                        <a:pt x="5273" y="13487"/>
                        <a:pt x="6147" y="13511"/>
                        <a:pt x="7021" y="13487"/>
                      </a:cubicBezTo>
                      <a:cubicBezTo>
                        <a:pt x="7754" y="13487"/>
                        <a:pt x="8439" y="13369"/>
                        <a:pt x="9101" y="12991"/>
                      </a:cubicBezTo>
                      <a:cubicBezTo>
                        <a:pt x="9502" y="12707"/>
                        <a:pt x="10164" y="12211"/>
                        <a:pt x="9880" y="11691"/>
                      </a:cubicBezTo>
                      <a:cubicBezTo>
                        <a:pt x="9597" y="11101"/>
                        <a:pt x="8534" y="11006"/>
                        <a:pt x="7967" y="11006"/>
                      </a:cubicBezTo>
                      <a:cubicBezTo>
                        <a:pt x="7904" y="11004"/>
                        <a:pt x="7842" y="11003"/>
                        <a:pt x="7780" y="11003"/>
                      </a:cubicBezTo>
                      <a:cubicBezTo>
                        <a:pt x="7113" y="11003"/>
                        <a:pt x="6465" y="11117"/>
                        <a:pt x="5816" y="11290"/>
                      </a:cubicBezTo>
                      <a:cubicBezTo>
                        <a:pt x="4753" y="11621"/>
                        <a:pt x="3808" y="12188"/>
                        <a:pt x="3028" y="12920"/>
                      </a:cubicBezTo>
                      <a:cubicBezTo>
                        <a:pt x="3454" y="12282"/>
                        <a:pt x="3926" y="11644"/>
                        <a:pt x="4446" y="11101"/>
                      </a:cubicBezTo>
                      <a:cubicBezTo>
                        <a:pt x="4446" y="11101"/>
                        <a:pt x="4493" y="11101"/>
                        <a:pt x="4517" y="11054"/>
                      </a:cubicBezTo>
                      <a:cubicBezTo>
                        <a:pt x="5108" y="10439"/>
                        <a:pt x="6218" y="9990"/>
                        <a:pt x="7092" y="9943"/>
                      </a:cubicBezTo>
                      <a:cubicBezTo>
                        <a:pt x="7420" y="9915"/>
                        <a:pt x="7750" y="9898"/>
                        <a:pt x="8082" y="9898"/>
                      </a:cubicBezTo>
                      <a:cubicBezTo>
                        <a:pt x="8589" y="9898"/>
                        <a:pt x="9097" y="9938"/>
                        <a:pt x="9597" y="10038"/>
                      </a:cubicBezTo>
                      <a:cubicBezTo>
                        <a:pt x="9848" y="10067"/>
                        <a:pt x="10956" y="10364"/>
                        <a:pt x="11741" y="10364"/>
                      </a:cubicBezTo>
                      <a:cubicBezTo>
                        <a:pt x="12213" y="10364"/>
                        <a:pt x="12568" y="10257"/>
                        <a:pt x="12550" y="9919"/>
                      </a:cubicBezTo>
                      <a:cubicBezTo>
                        <a:pt x="12527" y="9447"/>
                        <a:pt x="11747" y="9140"/>
                        <a:pt x="11369" y="8998"/>
                      </a:cubicBezTo>
                      <a:cubicBezTo>
                        <a:pt x="10755" y="8762"/>
                        <a:pt x="10069" y="8667"/>
                        <a:pt x="9384" y="8667"/>
                      </a:cubicBezTo>
                      <a:cubicBezTo>
                        <a:pt x="8274" y="8691"/>
                        <a:pt x="7163" y="9045"/>
                        <a:pt x="6171" y="9518"/>
                      </a:cubicBezTo>
                      <a:cubicBezTo>
                        <a:pt x="7258" y="8667"/>
                        <a:pt x="8463" y="7958"/>
                        <a:pt x="9810" y="7462"/>
                      </a:cubicBezTo>
                      <a:cubicBezTo>
                        <a:pt x="11038" y="7793"/>
                        <a:pt x="12172" y="8525"/>
                        <a:pt x="13259" y="9163"/>
                      </a:cubicBezTo>
                      <a:cubicBezTo>
                        <a:pt x="14677" y="9990"/>
                        <a:pt x="16142" y="10794"/>
                        <a:pt x="17772" y="11219"/>
                      </a:cubicBezTo>
                      <a:cubicBezTo>
                        <a:pt x="18113" y="11316"/>
                        <a:pt x="18632" y="11503"/>
                        <a:pt x="19077" y="11503"/>
                      </a:cubicBezTo>
                      <a:cubicBezTo>
                        <a:pt x="19280" y="11503"/>
                        <a:pt x="19467" y="11464"/>
                        <a:pt x="19615" y="11361"/>
                      </a:cubicBezTo>
                      <a:cubicBezTo>
                        <a:pt x="20040" y="11030"/>
                        <a:pt x="19733" y="10321"/>
                        <a:pt x="19520" y="9967"/>
                      </a:cubicBezTo>
                      <a:cubicBezTo>
                        <a:pt x="18717" y="8644"/>
                        <a:pt x="17063" y="8029"/>
                        <a:pt x="15598" y="7675"/>
                      </a:cubicBezTo>
                      <a:cubicBezTo>
                        <a:pt x="14653" y="7462"/>
                        <a:pt x="13708" y="7320"/>
                        <a:pt x="12716" y="7202"/>
                      </a:cubicBezTo>
                      <a:cubicBezTo>
                        <a:pt x="12196" y="7131"/>
                        <a:pt x="11629" y="7084"/>
                        <a:pt x="11062" y="7037"/>
                      </a:cubicBezTo>
                      <a:cubicBezTo>
                        <a:pt x="11960" y="6801"/>
                        <a:pt x="12881" y="6635"/>
                        <a:pt x="13826" y="6517"/>
                      </a:cubicBezTo>
                      <a:cubicBezTo>
                        <a:pt x="16189" y="6895"/>
                        <a:pt x="18599" y="7509"/>
                        <a:pt x="20395" y="9116"/>
                      </a:cubicBezTo>
                      <a:cubicBezTo>
                        <a:pt x="21387" y="9990"/>
                        <a:pt x="22096" y="11054"/>
                        <a:pt x="22710" y="12211"/>
                      </a:cubicBezTo>
                      <a:cubicBezTo>
                        <a:pt x="23277" y="13227"/>
                        <a:pt x="23773" y="14290"/>
                        <a:pt x="24600" y="15141"/>
                      </a:cubicBezTo>
                      <a:cubicBezTo>
                        <a:pt x="24892" y="15433"/>
                        <a:pt x="25664" y="16205"/>
                        <a:pt x="26245" y="16205"/>
                      </a:cubicBezTo>
                      <a:cubicBezTo>
                        <a:pt x="26369" y="16205"/>
                        <a:pt x="26485" y="16170"/>
                        <a:pt x="26585" y="16086"/>
                      </a:cubicBezTo>
                      <a:cubicBezTo>
                        <a:pt x="26821" y="15897"/>
                        <a:pt x="26821" y="15425"/>
                        <a:pt x="26821" y="15165"/>
                      </a:cubicBezTo>
                      <a:cubicBezTo>
                        <a:pt x="26774" y="14716"/>
                        <a:pt x="26656" y="14314"/>
                        <a:pt x="26490" y="13936"/>
                      </a:cubicBezTo>
                      <a:cubicBezTo>
                        <a:pt x="25569" y="11928"/>
                        <a:pt x="23821" y="10297"/>
                        <a:pt x="22143" y="8880"/>
                      </a:cubicBezTo>
                      <a:cubicBezTo>
                        <a:pt x="21151" y="8029"/>
                        <a:pt x="20087" y="7273"/>
                        <a:pt x="18812" y="6801"/>
                      </a:cubicBezTo>
                      <a:cubicBezTo>
                        <a:pt x="18339" y="6635"/>
                        <a:pt x="17890" y="6517"/>
                        <a:pt x="17418" y="6399"/>
                      </a:cubicBezTo>
                      <a:lnTo>
                        <a:pt x="17418" y="6399"/>
                      </a:lnTo>
                      <a:cubicBezTo>
                        <a:pt x="18930" y="6493"/>
                        <a:pt x="20465" y="6682"/>
                        <a:pt x="21930" y="7013"/>
                      </a:cubicBezTo>
                      <a:cubicBezTo>
                        <a:pt x="25215" y="9471"/>
                        <a:pt x="26845" y="13771"/>
                        <a:pt x="30720" y="15519"/>
                      </a:cubicBezTo>
                      <a:cubicBezTo>
                        <a:pt x="31107" y="15699"/>
                        <a:pt x="31551" y="15822"/>
                        <a:pt x="31991" y="15822"/>
                      </a:cubicBezTo>
                      <a:cubicBezTo>
                        <a:pt x="32301" y="15822"/>
                        <a:pt x="32610" y="15760"/>
                        <a:pt x="32894" y="15614"/>
                      </a:cubicBezTo>
                      <a:cubicBezTo>
                        <a:pt x="33484" y="15283"/>
                        <a:pt x="33602" y="14692"/>
                        <a:pt x="33319" y="14125"/>
                      </a:cubicBezTo>
                      <a:cubicBezTo>
                        <a:pt x="32492" y="12471"/>
                        <a:pt x="30413" y="11644"/>
                        <a:pt x="28853" y="10794"/>
                      </a:cubicBezTo>
                      <a:cubicBezTo>
                        <a:pt x="26963" y="9754"/>
                        <a:pt x="25073" y="8644"/>
                        <a:pt x="23348" y="7320"/>
                      </a:cubicBezTo>
                      <a:lnTo>
                        <a:pt x="23348" y="7320"/>
                      </a:lnTo>
                      <a:cubicBezTo>
                        <a:pt x="23915" y="7462"/>
                        <a:pt x="24482" y="7604"/>
                        <a:pt x="25049" y="7793"/>
                      </a:cubicBezTo>
                      <a:cubicBezTo>
                        <a:pt x="27247" y="8455"/>
                        <a:pt x="29302" y="9400"/>
                        <a:pt x="31310" y="10439"/>
                      </a:cubicBezTo>
                      <a:cubicBezTo>
                        <a:pt x="31712" y="10770"/>
                        <a:pt x="32137" y="11101"/>
                        <a:pt x="32492" y="11479"/>
                      </a:cubicBezTo>
                      <a:cubicBezTo>
                        <a:pt x="32988" y="12046"/>
                        <a:pt x="33366" y="12684"/>
                        <a:pt x="33673" y="13369"/>
                      </a:cubicBezTo>
                      <a:cubicBezTo>
                        <a:pt x="33957" y="14007"/>
                        <a:pt x="34099" y="14763"/>
                        <a:pt x="34429" y="15377"/>
                      </a:cubicBezTo>
                      <a:cubicBezTo>
                        <a:pt x="34531" y="15600"/>
                        <a:pt x="34788" y="16031"/>
                        <a:pt x="35097" y="16031"/>
                      </a:cubicBezTo>
                      <a:cubicBezTo>
                        <a:pt x="35149" y="16031"/>
                        <a:pt x="35202" y="16019"/>
                        <a:pt x="35256" y="15992"/>
                      </a:cubicBezTo>
                      <a:cubicBezTo>
                        <a:pt x="35634" y="15826"/>
                        <a:pt x="35729" y="15188"/>
                        <a:pt x="35729" y="14881"/>
                      </a:cubicBezTo>
                      <a:cubicBezTo>
                        <a:pt x="35705" y="14243"/>
                        <a:pt x="35351" y="13653"/>
                        <a:pt x="34996" y="13156"/>
                      </a:cubicBezTo>
                      <a:cubicBezTo>
                        <a:pt x="34571" y="12542"/>
                        <a:pt x="34028" y="12046"/>
                        <a:pt x="33437" y="11597"/>
                      </a:cubicBezTo>
                      <a:lnTo>
                        <a:pt x="33437" y="11597"/>
                      </a:lnTo>
                      <a:lnTo>
                        <a:pt x="37406" y="13818"/>
                      </a:lnTo>
                      <a:cubicBezTo>
                        <a:pt x="37737" y="15850"/>
                        <a:pt x="38919" y="17646"/>
                        <a:pt x="40336" y="19158"/>
                      </a:cubicBezTo>
                      <a:cubicBezTo>
                        <a:pt x="41943" y="20835"/>
                        <a:pt x="43951" y="22253"/>
                        <a:pt x="46243" y="22867"/>
                      </a:cubicBezTo>
                      <a:cubicBezTo>
                        <a:pt x="46920" y="23056"/>
                        <a:pt x="47629" y="23182"/>
                        <a:pt x="48341" y="23182"/>
                      </a:cubicBezTo>
                      <a:cubicBezTo>
                        <a:pt x="48698" y="23182"/>
                        <a:pt x="49055" y="23151"/>
                        <a:pt x="49409" y="23080"/>
                      </a:cubicBezTo>
                      <a:cubicBezTo>
                        <a:pt x="50118" y="22962"/>
                        <a:pt x="51110" y="22678"/>
                        <a:pt x="50709" y="21804"/>
                      </a:cubicBezTo>
                      <a:cubicBezTo>
                        <a:pt x="50236" y="20835"/>
                        <a:pt x="49031" y="20386"/>
                        <a:pt x="48039" y="20103"/>
                      </a:cubicBezTo>
                      <a:cubicBezTo>
                        <a:pt x="46834" y="19725"/>
                        <a:pt x="45629" y="19394"/>
                        <a:pt x="44447" y="18945"/>
                      </a:cubicBezTo>
                      <a:cubicBezTo>
                        <a:pt x="42061" y="18024"/>
                        <a:pt x="39769" y="16606"/>
                        <a:pt x="38564" y="14432"/>
                      </a:cubicBezTo>
                      <a:lnTo>
                        <a:pt x="38564" y="14432"/>
                      </a:lnTo>
                      <a:cubicBezTo>
                        <a:pt x="38753" y="14527"/>
                        <a:pt x="38942" y="14645"/>
                        <a:pt x="39131" y="14716"/>
                      </a:cubicBezTo>
                      <a:cubicBezTo>
                        <a:pt x="41187" y="15826"/>
                        <a:pt x="43408" y="16677"/>
                        <a:pt x="45652" y="17244"/>
                      </a:cubicBezTo>
                      <a:cubicBezTo>
                        <a:pt x="46338" y="17716"/>
                        <a:pt x="46928" y="18236"/>
                        <a:pt x="47613" y="18685"/>
                      </a:cubicBezTo>
                      <a:cubicBezTo>
                        <a:pt x="48393" y="19205"/>
                        <a:pt x="49291" y="19678"/>
                        <a:pt x="50165" y="20103"/>
                      </a:cubicBezTo>
                      <a:cubicBezTo>
                        <a:pt x="51833" y="20821"/>
                        <a:pt x="53683" y="21403"/>
                        <a:pt x="55537" y="21403"/>
                      </a:cubicBezTo>
                      <a:cubicBezTo>
                        <a:pt x="55573" y="21403"/>
                        <a:pt x="55610" y="21403"/>
                        <a:pt x="55647" y="21402"/>
                      </a:cubicBezTo>
                      <a:cubicBezTo>
                        <a:pt x="56308" y="21402"/>
                        <a:pt x="57206" y="21331"/>
                        <a:pt x="57797" y="20977"/>
                      </a:cubicBezTo>
                      <a:cubicBezTo>
                        <a:pt x="58411" y="20599"/>
                        <a:pt x="58080" y="19961"/>
                        <a:pt x="57608" y="19559"/>
                      </a:cubicBezTo>
                      <a:cubicBezTo>
                        <a:pt x="56970" y="19040"/>
                        <a:pt x="56001" y="18827"/>
                        <a:pt x="55174" y="18662"/>
                      </a:cubicBezTo>
                      <a:cubicBezTo>
                        <a:pt x="54253" y="18449"/>
                        <a:pt x="53331" y="18307"/>
                        <a:pt x="52386" y="18189"/>
                      </a:cubicBezTo>
                      <a:cubicBezTo>
                        <a:pt x="51583" y="18094"/>
                        <a:pt x="50803" y="18000"/>
                        <a:pt x="50000" y="17882"/>
                      </a:cubicBezTo>
                      <a:lnTo>
                        <a:pt x="50000" y="17882"/>
                      </a:lnTo>
                      <a:cubicBezTo>
                        <a:pt x="50371" y="17905"/>
                        <a:pt x="50740" y="17915"/>
                        <a:pt x="51107" y="17915"/>
                      </a:cubicBezTo>
                      <a:cubicBezTo>
                        <a:pt x="51887" y="17915"/>
                        <a:pt x="52663" y="17868"/>
                        <a:pt x="53449" y="17787"/>
                      </a:cubicBezTo>
                      <a:cubicBezTo>
                        <a:pt x="53993" y="17764"/>
                        <a:pt x="54489" y="17669"/>
                        <a:pt x="54985" y="17598"/>
                      </a:cubicBezTo>
                      <a:cubicBezTo>
                        <a:pt x="56871" y="18054"/>
                        <a:pt x="58804" y="18293"/>
                        <a:pt x="60733" y="18293"/>
                      </a:cubicBezTo>
                      <a:cubicBezTo>
                        <a:pt x="62407" y="18293"/>
                        <a:pt x="64077" y="18113"/>
                        <a:pt x="65712" y="17740"/>
                      </a:cubicBezTo>
                      <a:cubicBezTo>
                        <a:pt x="66586" y="17527"/>
                        <a:pt x="67508" y="17291"/>
                        <a:pt x="68287" y="16819"/>
                      </a:cubicBezTo>
                      <a:cubicBezTo>
                        <a:pt x="68760" y="16559"/>
                        <a:pt x="69398" y="15850"/>
                        <a:pt x="68595" y="15590"/>
                      </a:cubicBezTo>
                      <a:cubicBezTo>
                        <a:pt x="68176" y="15353"/>
                        <a:pt x="67658" y="15280"/>
                        <a:pt x="67139" y="15280"/>
                      </a:cubicBezTo>
                      <a:cubicBezTo>
                        <a:pt x="66779" y="15280"/>
                        <a:pt x="66419" y="15315"/>
                        <a:pt x="66090" y="15354"/>
                      </a:cubicBezTo>
                      <a:cubicBezTo>
                        <a:pt x="65003" y="15472"/>
                        <a:pt x="63940" y="15637"/>
                        <a:pt x="62877" y="15874"/>
                      </a:cubicBezTo>
                      <a:cubicBezTo>
                        <a:pt x="61695" y="16133"/>
                        <a:pt x="60514" y="16441"/>
                        <a:pt x="59333" y="16724"/>
                      </a:cubicBezTo>
                      <a:cubicBezTo>
                        <a:pt x="58506" y="16937"/>
                        <a:pt x="57608" y="17173"/>
                        <a:pt x="56757" y="17268"/>
                      </a:cubicBezTo>
                      <a:cubicBezTo>
                        <a:pt x="58198" y="16819"/>
                        <a:pt x="59569" y="16228"/>
                        <a:pt x="60797" y="15425"/>
                      </a:cubicBezTo>
                      <a:lnTo>
                        <a:pt x="60868" y="15425"/>
                      </a:lnTo>
                      <a:cubicBezTo>
                        <a:pt x="62192" y="15188"/>
                        <a:pt x="63491" y="14716"/>
                        <a:pt x="64743" y="14196"/>
                      </a:cubicBezTo>
                      <a:cubicBezTo>
                        <a:pt x="65287" y="13960"/>
                        <a:pt x="65948" y="13700"/>
                        <a:pt x="66397" y="13251"/>
                      </a:cubicBezTo>
                      <a:cubicBezTo>
                        <a:pt x="66633" y="13015"/>
                        <a:pt x="67012" y="12542"/>
                        <a:pt x="66822" y="12188"/>
                      </a:cubicBezTo>
                      <a:cubicBezTo>
                        <a:pt x="66730" y="12019"/>
                        <a:pt x="66560" y="11951"/>
                        <a:pt x="66349" y="11951"/>
                      </a:cubicBezTo>
                      <a:cubicBezTo>
                        <a:pt x="65647" y="11951"/>
                        <a:pt x="64485" y="12697"/>
                        <a:pt x="64176" y="12896"/>
                      </a:cubicBezTo>
                      <a:cubicBezTo>
                        <a:pt x="63798" y="13109"/>
                        <a:pt x="63397" y="13369"/>
                        <a:pt x="63042" y="13605"/>
                      </a:cubicBezTo>
                      <a:cubicBezTo>
                        <a:pt x="64105" y="12542"/>
                        <a:pt x="64980" y="11266"/>
                        <a:pt x="65570" y="9801"/>
                      </a:cubicBezTo>
                      <a:cubicBezTo>
                        <a:pt x="65690" y="9441"/>
                        <a:pt x="65381" y="9176"/>
                        <a:pt x="65079" y="9176"/>
                      </a:cubicBezTo>
                      <a:cubicBezTo>
                        <a:pt x="64906" y="9176"/>
                        <a:pt x="64735" y="9264"/>
                        <a:pt x="64649" y="9471"/>
                      </a:cubicBezTo>
                      <a:cubicBezTo>
                        <a:pt x="64105" y="10865"/>
                        <a:pt x="63278" y="12046"/>
                        <a:pt x="62286" y="13038"/>
                      </a:cubicBezTo>
                      <a:cubicBezTo>
                        <a:pt x="62759" y="12353"/>
                        <a:pt x="63137" y="11644"/>
                        <a:pt x="63397" y="10888"/>
                      </a:cubicBezTo>
                      <a:cubicBezTo>
                        <a:pt x="63586" y="10392"/>
                        <a:pt x="63727" y="9849"/>
                        <a:pt x="63751" y="9329"/>
                      </a:cubicBezTo>
                      <a:cubicBezTo>
                        <a:pt x="63751" y="9116"/>
                        <a:pt x="63822" y="8644"/>
                        <a:pt x="63562" y="8549"/>
                      </a:cubicBezTo>
                      <a:cubicBezTo>
                        <a:pt x="63535" y="8539"/>
                        <a:pt x="63509" y="8534"/>
                        <a:pt x="63483" y="8534"/>
                      </a:cubicBezTo>
                      <a:cubicBezTo>
                        <a:pt x="63207" y="8534"/>
                        <a:pt x="62963" y="9062"/>
                        <a:pt x="62877" y="9234"/>
                      </a:cubicBezTo>
                      <a:cubicBezTo>
                        <a:pt x="62570" y="9730"/>
                        <a:pt x="62404" y="10321"/>
                        <a:pt x="62286" y="10888"/>
                      </a:cubicBezTo>
                      <a:cubicBezTo>
                        <a:pt x="62073" y="11739"/>
                        <a:pt x="61979" y="12684"/>
                        <a:pt x="61601" y="13511"/>
                      </a:cubicBezTo>
                      <a:cubicBezTo>
                        <a:pt x="61506" y="13629"/>
                        <a:pt x="61388" y="13723"/>
                        <a:pt x="61317" y="13842"/>
                      </a:cubicBezTo>
                      <a:cubicBezTo>
                        <a:pt x="59947" y="14928"/>
                        <a:pt x="58317" y="15732"/>
                        <a:pt x="56615" y="16252"/>
                      </a:cubicBezTo>
                      <a:cubicBezTo>
                        <a:pt x="58151" y="15188"/>
                        <a:pt x="59427" y="13771"/>
                        <a:pt x="60160" y="12093"/>
                      </a:cubicBezTo>
                      <a:cubicBezTo>
                        <a:pt x="60325" y="11715"/>
                        <a:pt x="60561" y="11148"/>
                        <a:pt x="60301" y="10723"/>
                      </a:cubicBezTo>
                      <a:cubicBezTo>
                        <a:pt x="60149" y="10501"/>
                        <a:pt x="59916" y="10410"/>
                        <a:pt x="59668" y="10410"/>
                      </a:cubicBezTo>
                      <a:cubicBezTo>
                        <a:pt x="59493" y="10410"/>
                        <a:pt x="59310" y="10455"/>
                        <a:pt x="59144" y="10534"/>
                      </a:cubicBezTo>
                      <a:cubicBezTo>
                        <a:pt x="58009" y="11030"/>
                        <a:pt x="57419" y="12518"/>
                        <a:pt x="56899" y="13511"/>
                      </a:cubicBezTo>
                      <a:cubicBezTo>
                        <a:pt x="56285" y="14716"/>
                        <a:pt x="55647" y="15992"/>
                        <a:pt x="54489" y="16771"/>
                      </a:cubicBezTo>
                      <a:cubicBezTo>
                        <a:pt x="53709" y="16889"/>
                        <a:pt x="52953" y="16984"/>
                        <a:pt x="52173" y="17031"/>
                      </a:cubicBezTo>
                      <a:cubicBezTo>
                        <a:pt x="51771" y="17051"/>
                        <a:pt x="51372" y="17062"/>
                        <a:pt x="50977" y="17062"/>
                      </a:cubicBezTo>
                      <a:cubicBezTo>
                        <a:pt x="49980" y="17062"/>
                        <a:pt x="49003" y="16995"/>
                        <a:pt x="48039" y="16842"/>
                      </a:cubicBezTo>
                      <a:cubicBezTo>
                        <a:pt x="48629" y="16748"/>
                        <a:pt x="49220" y="16606"/>
                        <a:pt x="49811" y="16464"/>
                      </a:cubicBezTo>
                      <a:cubicBezTo>
                        <a:pt x="51181" y="16086"/>
                        <a:pt x="52528" y="15495"/>
                        <a:pt x="53591" y="14550"/>
                      </a:cubicBezTo>
                      <a:cubicBezTo>
                        <a:pt x="53922" y="14243"/>
                        <a:pt x="54513" y="13747"/>
                        <a:pt x="54465" y="13251"/>
                      </a:cubicBezTo>
                      <a:cubicBezTo>
                        <a:pt x="54412" y="12912"/>
                        <a:pt x="54062" y="12829"/>
                        <a:pt x="53741" y="12829"/>
                      </a:cubicBezTo>
                      <a:cubicBezTo>
                        <a:pt x="53637" y="12829"/>
                        <a:pt x="53536" y="12838"/>
                        <a:pt x="53449" y="12849"/>
                      </a:cubicBezTo>
                      <a:cubicBezTo>
                        <a:pt x="52835" y="12967"/>
                        <a:pt x="52292" y="13393"/>
                        <a:pt x="51772" y="13747"/>
                      </a:cubicBezTo>
                      <a:cubicBezTo>
                        <a:pt x="50992" y="14243"/>
                        <a:pt x="50260" y="14692"/>
                        <a:pt x="49456" y="15117"/>
                      </a:cubicBezTo>
                      <a:cubicBezTo>
                        <a:pt x="48677" y="15519"/>
                        <a:pt x="47850" y="15992"/>
                        <a:pt x="46928" y="16204"/>
                      </a:cubicBezTo>
                      <a:cubicBezTo>
                        <a:pt x="46479" y="16322"/>
                        <a:pt x="46078" y="16346"/>
                        <a:pt x="45629" y="16346"/>
                      </a:cubicBezTo>
                      <a:cubicBezTo>
                        <a:pt x="43526" y="15826"/>
                        <a:pt x="41518" y="14999"/>
                        <a:pt x="39533" y="14007"/>
                      </a:cubicBezTo>
                      <a:lnTo>
                        <a:pt x="39533" y="14007"/>
                      </a:lnTo>
                      <a:cubicBezTo>
                        <a:pt x="40667" y="14243"/>
                        <a:pt x="41825" y="14338"/>
                        <a:pt x="42935" y="14432"/>
                      </a:cubicBezTo>
                      <a:cubicBezTo>
                        <a:pt x="43433" y="14468"/>
                        <a:pt x="43936" y="14492"/>
                        <a:pt x="44438" y="14492"/>
                      </a:cubicBezTo>
                      <a:cubicBezTo>
                        <a:pt x="45910" y="14492"/>
                        <a:pt x="47372" y="14287"/>
                        <a:pt x="48677" y="13582"/>
                      </a:cubicBezTo>
                      <a:cubicBezTo>
                        <a:pt x="49338" y="13180"/>
                        <a:pt x="50260" y="12589"/>
                        <a:pt x="50449" y="11810"/>
                      </a:cubicBezTo>
                      <a:cubicBezTo>
                        <a:pt x="50590" y="11124"/>
                        <a:pt x="49976" y="10557"/>
                        <a:pt x="49315" y="10439"/>
                      </a:cubicBezTo>
                      <a:cubicBezTo>
                        <a:pt x="49133" y="10403"/>
                        <a:pt x="48944" y="10387"/>
                        <a:pt x="48751" y="10387"/>
                      </a:cubicBezTo>
                      <a:cubicBezTo>
                        <a:pt x="48068" y="10387"/>
                        <a:pt x="47337" y="10586"/>
                        <a:pt x="46692" y="10770"/>
                      </a:cubicBezTo>
                      <a:cubicBezTo>
                        <a:pt x="45652" y="11054"/>
                        <a:pt x="44684" y="11479"/>
                        <a:pt x="43668" y="11881"/>
                      </a:cubicBezTo>
                      <a:cubicBezTo>
                        <a:pt x="42463" y="12353"/>
                        <a:pt x="41234" y="12755"/>
                        <a:pt x="39934" y="12873"/>
                      </a:cubicBezTo>
                      <a:cubicBezTo>
                        <a:pt x="39416" y="12903"/>
                        <a:pt x="38878" y="12954"/>
                        <a:pt x="38346" y="12954"/>
                      </a:cubicBezTo>
                      <a:cubicBezTo>
                        <a:pt x="38053" y="12954"/>
                        <a:pt x="37762" y="12938"/>
                        <a:pt x="37477" y="12896"/>
                      </a:cubicBezTo>
                      <a:cubicBezTo>
                        <a:pt x="37241" y="12755"/>
                        <a:pt x="37005" y="12637"/>
                        <a:pt x="36768" y="12471"/>
                      </a:cubicBezTo>
                      <a:cubicBezTo>
                        <a:pt x="35351" y="11644"/>
                        <a:pt x="33909" y="10865"/>
                        <a:pt x="32445" y="10085"/>
                      </a:cubicBezTo>
                      <a:lnTo>
                        <a:pt x="32445" y="10085"/>
                      </a:lnTo>
                      <a:cubicBezTo>
                        <a:pt x="33697" y="10439"/>
                        <a:pt x="34973" y="10676"/>
                        <a:pt x="36225" y="10794"/>
                      </a:cubicBezTo>
                      <a:cubicBezTo>
                        <a:pt x="36667" y="10830"/>
                        <a:pt x="37121" y="10852"/>
                        <a:pt x="37577" y="10852"/>
                      </a:cubicBezTo>
                      <a:cubicBezTo>
                        <a:pt x="38898" y="10852"/>
                        <a:pt x="40240" y="10664"/>
                        <a:pt x="41399" y="10085"/>
                      </a:cubicBezTo>
                      <a:cubicBezTo>
                        <a:pt x="41872" y="9849"/>
                        <a:pt x="42581" y="9447"/>
                        <a:pt x="42534" y="8809"/>
                      </a:cubicBezTo>
                      <a:cubicBezTo>
                        <a:pt x="42439" y="8147"/>
                        <a:pt x="41470" y="7982"/>
                        <a:pt x="40903" y="7935"/>
                      </a:cubicBezTo>
                      <a:cubicBezTo>
                        <a:pt x="40569" y="7897"/>
                        <a:pt x="40234" y="7880"/>
                        <a:pt x="39899" y="7880"/>
                      </a:cubicBezTo>
                      <a:cubicBezTo>
                        <a:pt x="38363" y="7880"/>
                        <a:pt x="36825" y="8234"/>
                        <a:pt x="35351" y="8525"/>
                      </a:cubicBezTo>
                      <a:cubicBezTo>
                        <a:pt x="33991" y="8786"/>
                        <a:pt x="32632" y="9032"/>
                        <a:pt x="31261" y="9032"/>
                      </a:cubicBezTo>
                      <a:cubicBezTo>
                        <a:pt x="30892" y="9032"/>
                        <a:pt x="30523" y="9014"/>
                        <a:pt x="30153" y="8974"/>
                      </a:cubicBezTo>
                      <a:cubicBezTo>
                        <a:pt x="28121" y="8029"/>
                        <a:pt x="26042" y="7202"/>
                        <a:pt x="23821" y="6612"/>
                      </a:cubicBezTo>
                      <a:lnTo>
                        <a:pt x="23821" y="6612"/>
                      </a:lnTo>
                      <a:cubicBezTo>
                        <a:pt x="25593" y="6753"/>
                        <a:pt x="27365" y="7084"/>
                        <a:pt x="29184" y="7155"/>
                      </a:cubicBezTo>
                      <a:cubicBezTo>
                        <a:pt x="29619" y="7184"/>
                        <a:pt x="30080" y="7205"/>
                        <a:pt x="30551" y="7205"/>
                      </a:cubicBezTo>
                      <a:cubicBezTo>
                        <a:pt x="31996" y="7205"/>
                        <a:pt x="33531" y="7012"/>
                        <a:pt x="34689" y="6281"/>
                      </a:cubicBezTo>
                      <a:cubicBezTo>
                        <a:pt x="35327" y="5856"/>
                        <a:pt x="35871" y="5123"/>
                        <a:pt x="35469" y="4391"/>
                      </a:cubicBezTo>
                      <a:cubicBezTo>
                        <a:pt x="35091" y="3729"/>
                        <a:pt x="34193" y="3446"/>
                        <a:pt x="33484" y="3351"/>
                      </a:cubicBezTo>
                      <a:cubicBezTo>
                        <a:pt x="33240" y="3318"/>
                        <a:pt x="32994" y="3303"/>
                        <a:pt x="32748" y="3303"/>
                      </a:cubicBezTo>
                      <a:cubicBezTo>
                        <a:pt x="31044" y="3303"/>
                        <a:pt x="29315" y="4028"/>
                        <a:pt x="27766" y="4627"/>
                      </a:cubicBezTo>
                      <a:cubicBezTo>
                        <a:pt x="25994" y="5312"/>
                        <a:pt x="24151" y="6092"/>
                        <a:pt x="22238" y="6210"/>
                      </a:cubicBezTo>
                      <a:cubicBezTo>
                        <a:pt x="21033" y="5950"/>
                        <a:pt x="19780" y="5737"/>
                        <a:pt x="18504" y="5619"/>
                      </a:cubicBezTo>
                      <a:cubicBezTo>
                        <a:pt x="18835" y="5596"/>
                        <a:pt x="19142" y="5572"/>
                        <a:pt x="19426" y="5501"/>
                      </a:cubicBezTo>
                      <a:cubicBezTo>
                        <a:pt x="20395" y="5383"/>
                        <a:pt x="21387" y="5147"/>
                        <a:pt x="22332" y="4887"/>
                      </a:cubicBezTo>
                      <a:cubicBezTo>
                        <a:pt x="23348" y="4603"/>
                        <a:pt x="24388" y="4202"/>
                        <a:pt x="25404" y="3800"/>
                      </a:cubicBezTo>
                      <a:cubicBezTo>
                        <a:pt x="26278" y="3422"/>
                        <a:pt x="27247" y="3020"/>
                        <a:pt x="28050" y="2477"/>
                      </a:cubicBezTo>
                      <a:cubicBezTo>
                        <a:pt x="28546" y="2122"/>
                        <a:pt x="29231" y="1461"/>
                        <a:pt x="28593" y="965"/>
                      </a:cubicBezTo>
                      <a:cubicBezTo>
                        <a:pt x="28110" y="564"/>
                        <a:pt x="27449" y="435"/>
                        <a:pt x="26812" y="435"/>
                      </a:cubicBezTo>
                      <a:cubicBezTo>
                        <a:pt x="26546" y="435"/>
                        <a:pt x="26285" y="457"/>
                        <a:pt x="26042" y="492"/>
                      </a:cubicBezTo>
                      <a:cubicBezTo>
                        <a:pt x="24033" y="728"/>
                        <a:pt x="22379" y="1933"/>
                        <a:pt x="20796" y="3044"/>
                      </a:cubicBezTo>
                      <a:cubicBezTo>
                        <a:pt x="19757" y="3800"/>
                        <a:pt x="18670" y="4509"/>
                        <a:pt x="17441" y="4934"/>
                      </a:cubicBezTo>
                      <a:cubicBezTo>
                        <a:pt x="16685" y="5218"/>
                        <a:pt x="15882" y="5407"/>
                        <a:pt x="15055" y="5501"/>
                      </a:cubicBezTo>
                      <a:lnTo>
                        <a:pt x="13897" y="5596"/>
                      </a:lnTo>
                      <a:lnTo>
                        <a:pt x="13850" y="5596"/>
                      </a:lnTo>
                      <a:cubicBezTo>
                        <a:pt x="12716" y="5714"/>
                        <a:pt x="11629" y="5926"/>
                        <a:pt x="10566" y="6210"/>
                      </a:cubicBezTo>
                      <a:cubicBezTo>
                        <a:pt x="11865" y="5312"/>
                        <a:pt x="13283" y="4580"/>
                        <a:pt x="14771" y="4036"/>
                      </a:cubicBezTo>
                      <a:cubicBezTo>
                        <a:pt x="16378" y="3398"/>
                        <a:pt x="18339" y="2997"/>
                        <a:pt x="19615" y="1721"/>
                      </a:cubicBezTo>
                      <a:cubicBezTo>
                        <a:pt x="19993" y="1343"/>
                        <a:pt x="20253" y="847"/>
                        <a:pt x="19780" y="398"/>
                      </a:cubicBezTo>
                      <a:cubicBezTo>
                        <a:pt x="19455" y="102"/>
                        <a:pt x="19011" y="1"/>
                        <a:pt x="18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2"/>
                <p:cNvSpPr/>
                <p:nvPr/>
              </p:nvSpPr>
              <p:spPr>
                <a:xfrm>
                  <a:off x="801025" y="3319625"/>
                  <a:ext cx="1658600" cy="559475"/>
                </a:xfrm>
                <a:custGeom>
                  <a:avLst/>
                  <a:gdLst/>
                  <a:ahLst/>
                  <a:cxnLst/>
                  <a:rect l="l" t="t" r="r" b="b"/>
                  <a:pathLst>
                    <a:path w="66344" h="22379" extrusionOk="0">
                      <a:moveTo>
                        <a:pt x="17285" y="1120"/>
                      </a:moveTo>
                      <a:cubicBezTo>
                        <a:pt x="17274" y="1120"/>
                        <a:pt x="17261" y="1125"/>
                        <a:pt x="17249" y="1137"/>
                      </a:cubicBezTo>
                      <a:lnTo>
                        <a:pt x="15028" y="2201"/>
                      </a:lnTo>
                      <a:cubicBezTo>
                        <a:pt x="14296" y="2555"/>
                        <a:pt x="13539" y="2910"/>
                        <a:pt x="12831" y="3288"/>
                      </a:cubicBezTo>
                      <a:lnTo>
                        <a:pt x="11602" y="3902"/>
                      </a:lnTo>
                      <a:cubicBezTo>
                        <a:pt x="11980" y="3737"/>
                        <a:pt x="12334" y="3595"/>
                        <a:pt x="12712" y="3406"/>
                      </a:cubicBezTo>
                      <a:cubicBezTo>
                        <a:pt x="13114" y="3193"/>
                        <a:pt x="13469" y="3028"/>
                        <a:pt x="13847" y="2886"/>
                      </a:cubicBezTo>
                      <a:cubicBezTo>
                        <a:pt x="14579" y="2532"/>
                        <a:pt x="15311" y="2201"/>
                        <a:pt x="16068" y="1846"/>
                      </a:cubicBezTo>
                      <a:cubicBezTo>
                        <a:pt x="16469" y="1634"/>
                        <a:pt x="16895" y="1468"/>
                        <a:pt x="17296" y="1256"/>
                      </a:cubicBezTo>
                      <a:cubicBezTo>
                        <a:pt x="17374" y="1236"/>
                        <a:pt x="17340" y="1120"/>
                        <a:pt x="17285" y="1120"/>
                      </a:cubicBezTo>
                      <a:close/>
                      <a:moveTo>
                        <a:pt x="18054" y="118"/>
                      </a:moveTo>
                      <a:cubicBezTo>
                        <a:pt x="18045" y="118"/>
                        <a:pt x="18037" y="119"/>
                        <a:pt x="18029" y="122"/>
                      </a:cubicBezTo>
                      <a:cubicBezTo>
                        <a:pt x="17532" y="287"/>
                        <a:pt x="17036" y="476"/>
                        <a:pt x="16540" y="689"/>
                      </a:cubicBezTo>
                      <a:cubicBezTo>
                        <a:pt x="16020" y="901"/>
                        <a:pt x="15548" y="1090"/>
                        <a:pt x="15075" y="1374"/>
                      </a:cubicBezTo>
                      <a:cubicBezTo>
                        <a:pt x="14130" y="1823"/>
                        <a:pt x="13232" y="2342"/>
                        <a:pt x="12358" y="2957"/>
                      </a:cubicBezTo>
                      <a:cubicBezTo>
                        <a:pt x="11886" y="3311"/>
                        <a:pt x="11413" y="3666"/>
                        <a:pt x="10940" y="4044"/>
                      </a:cubicBezTo>
                      <a:cubicBezTo>
                        <a:pt x="10940" y="4044"/>
                        <a:pt x="10940" y="4091"/>
                        <a:pt x="10988" y="4091"/>
                      </a:cubicBezTo>
                      <a:cubicBezTo>
                        <a:pt x="11791" y="3429"/>
                        <a:pt x="12689" y="2839"/>
                        <a:pt x="13610" y="2319"/>
                      </a:cubicBezTo>
                      <a:cubicBezTo>
                        <a:pt x="14532" y="1775"/>
                        <a:pt x="15477" y="1303"/>
                        <a:pt x="16446" y="901"/>
                      </a:cubicBezTo>
                      <a:cubicBezTo>
                        <a:pt x="17013" y="665"/>
                        <a:pt x="17556" y="452"/>
                        <a:pt x="18100" y="240"/>
                      </a:cubicBezTo>
                      <a:cubicBezTo>
                        <a:pt x="18186" y="218"/>
                        <a:pt x="18135" y="118"/>
                        <a:pt x="18054" y="118"/>
                      </a:cubicBezTo>
                      <a:close/>
                      <a:moveTo>
                        <a:pt x="24074" y="591"/>
                      </a:moveTo>
                      <a:cubicBezTo>
                        <a:pt x="24068" y="591"/>
                        <a:pt x="24061" y="592"/>
                        <a:pt x="24054" y="594"/>
                      </a:cubicBezTo>
                      <a:cubicBezTo>
                        <a:pt x="23014" y="996"/>
                        <a:pt x="22045" y="1516"/>
                        <a:pt x="21100" y="2083"/>
                      </a:cubicBezTo>
                      <a:cubicBezTo>
                        <a:pt x="20155" y="2626"/>
                        <a:pt x="19234" y="3217"/>
                        <a:pt x="18241" y="3737"/>
                      </a:cubicBezTo>
                      <a:cubicBezTo>
                        <a:pt x="17981" y="3878"/>
                        <a:pt x="17698" y="3996"/>
                        <a:pt x="17414" y="4138"/>
                      </a:cubicBezTo>
                      <a:cubicBezTo>
                        <a:pt x="17154" y="4327"/>
                        <a:pt x="16895" y="4469"/>
                        <a:pt x="16587" y="4563"/>
                      </a:cubicBezTo>
                      <a:cubicBezTo>
                        <a:pt x="16847" y="4493"/>
                        <a:pt x="17131" y="4422"/>
                        <a:pt x="17391" y="4304"/>
                      </a:cubicBezTo>
                      <a:cubicBezTo>
                        <a:pt x="17651" y="4209"/>
                        <a:pt x="17887" y="4091"/>
                        <a:pt x="18123" y="3973"/>
                      </a:cubicBezTo>
                      <a:cubicBezTo>
                        <a:pt x="18619" y="3737"/>
                        <a:pt x="19092" y="3477"/>
                        <a:pt x="19564" y="3193"/>
                      </a:cubicBezTo>
                      <a:cubicBezTo>
                        <a:pt x="20510" y="2673"/>
                        <a:pt x="21455" y="2083"/>
                        <a:pt x="22423" y="1539"/>
                      </a:cubicBezTo>
                      <a:cubicBezTo>
                        <a:pt x="22967" y="1256"/>
                        <a:pt x="23534" y="996"/>
                        <a:pt x="24125" y="736"/>
                      </a:cubicBezTo>
                      <a:cubicBezTo>
                        <a:pt x="24190" y="714"/>
                        <a:pt x="24155" y="591"/>
                        <a:pt x="24074" y="591"/>
                      </a:cubicBezTo>
                      <a:close/>
                      <a:moveTo>
                        <a:pt x="16587" y="4563"/>
                      </a:moveTo>
                      <a:cubicBezTo>
                        <a:pt x="16572" y="4563"/>
                        <a:pt x="16577" y="4574"/>
                        <a:pt x="16582" y="4574"/>
                      </a:cubicBezTo>
                      <a:cubicBezTo>
                        <a:pt x="16585" y="4574"/>
                        <a:pt x="16587" y="4571"/>
                        <a:pt x="16587" y="4563"/>
                      </a:cubicBezTo>
                      <a:close/>
                      <a:moveTo>
                        <a:pt x="25915" y="685"/>
                      </a:moveTo>
                      <a:cubicBezTo>
                        <a:pt x="25909" y="685"/>
                        <a:pt x="25903" y="686"/>
                        <a:pt x="25897" y="689"/>
                      </a:cubicBezTo>
                      <a:cubicBezTo>
                        <a:pt x="25306" y="901"/>
                        <a:pt x="24739" y="1161"/>
                        <a:pt x="24172" y="1421"/>
                      </a:cubicBezTo>
                      <a:lnTo>
                        <a:pt x="22494" y="2224"/>
                      </a:lnTo>
                      <a:cubicBezTo>
                        <a:pt x="21974" y="2484"/>
                        <a:pt x="21407" y="2768"/>
                        <a:pt x="20840" y="3028"/>
                      </a:cubicBezTo>
                      <a:cubicBezTo>
                        <a:pt x="20273" y="3288"/>
                        <a:pt x="19730" y="3524"/>
                        <a:pt x="19139" y="3784"/>
                      </a:cubicBezTo>
                      <a:cubicBezTo>
                        <a:pt x="18572" y="4020"/>
                        <a:pt x="17981" y="4256"/>
                        <a:pt x="17414" y="4469"/>
                      </a:cubicBezTo>
                      <a:cubicBezTo>
                        <a:pt x="17320" y="4493"/>
                        <a:pt x="17273" y="4540"/>
                        <a:pt x="17178" y="4563"/>
                      </a:cubicBezTo>
                      <a:cubicBezTo>
                        <a:pt x="17159" y="4563"/>
                        <a:pt x="17171" y="4594"/>
                        <a:pt x="17188" y="4594"/>
                      </a:cubicBezTo>
                      <a:cubicBezTo>
                        <a:pt x="17192" y="4594"/>
                        <a:pt x="17197" y="4592"/>
                        <a:pt x="17202" y="4587"/>
                      </a:cubicBezTo>
                      <a:cubicBezTo>
                        <a:pt x="17792" y="4422"/>
                        <a:pt x="18383" y="4209"/>
                        <a:pt x="18974" y="3973"/>
                      </a:cubicBezTo>
                      <a:cubicBezTo>
                        <a:pt x="19564" y="3737"/>
                        <a:pt x="20131" y="3500"/>
                        <a:pt x="20699" y="3264"/>
                      </a:cubicBezTo>
                      <a:lnTo>
                        <a:pt x="22376" y="2461"/>
                      </a:lnTo>
                      <a:lnTo>
                        <a:pt x="24054" y="1657"/>
                      </a:lnTo>
                      <a:cubicBezTo>
                        <a:pt x="24621" y="1397"/>
                        <a:pt x="25188" y="1161"/>
                        <a:pt x="25731" y="901"/>
                      </a:cubicBezTo>
                      <a:cubicBezTo>
                        <a:pt x="25802" y="878"/>
                        <a:pt x="25897" y="830"/>
                        <a:pt x="25944" y="807"/>
                      </a:cubicBezTo>
                      <a:cubicBezTo>
                        <a:pt x="26008" y="785"/>
                        <a:pt x="25975" y="685"/>
                        <a:pt x="25915" y="685"/>
                      </a:cubicBezTo>
                      <a:close/>
                      <a:moveTo>
                        <a:pt x="15850" y="0"/>
                      </a:moveTo>
                      <a:cubicBezTo>
                        <a:pt x="15844" y="0"/>
                        <a:pt x="15838" y="1"/>
                        <a:pt x="15831" y="3"/>
                      </a:cubicBezTo>
                      <a:cubicBezTo>
                        <a:pt x="14815" y="334"/>
                        <a:pt x="13870" y="830"/>
                        <a:pt x="12996" y="1421"/>
                      </a:cubicBezTo>
                      <a:cubicBezTo>
                        <a:pt x="12098" y="2012"/>
                        <a:pt x="11295" y="2721"/>
                        <a:pt x="10586" y="3477"/>
                      </a:cubicBezTo>
                      <a:cubicBezTo>
                        <a:pt x="10232" y="3949"/>
                        <a:pt x="9854" y="4374"/>
                        <a:pt x="9499" y="4847"/>
                      </a:cubicBezTo>
                      <a:cubicBezTo>
                        <a:pt x="10161" y="4067"/>
                        <a:pt x="10893" y="3288"/>
                        <a:pt x="11697" y="2602"/>
                      </a:cubicBezTo>
                      <a:cubicBezTo>
                        <a:pt x="12476" y="1917"/>
                        <a:pt x="13350" y="1327"/>
                        <a:pt x="14248" y="830"/>
                      </a:cubicBezTo>
                      <a:cubicBezTo>
                        <a:pt x="14792" y="570"/>
                        <a:pt x="15311" y="334"/>
                        <a:pt x="15879" y="122"/>
                      </a:cubicBezTo>
                      <a:cubicBezTo>
                        <a:pt x="15965" y="100"/>
                        <a:pt x="15914" y="0"/>
                        <a:pt x="15850" y="0"/>
                      </a:cubicBezTo>
                      <a:close/>
                      <a:moveTo>
                        <a:pt x="24295" y="2179"/>
                      </a:moveTo>
                      <a:cubicBezTo>
                        <a:pt x="24281" y="2179"/>
                        <a:pt x="24264" y="2185"/>
                        <a:pt x="24243" y="2201"/>
                      </a:cubicBezTo>
                      <a:cubicBezTo>
                        <a:pt x="23345" y="2602"/>
                        <a:pt x="22494" y="3028"/>
                        <a:pt x="21573" y="3406"/>
                      </a:cubicBezTo>
                      <a:cubicBezTo>
                        <a:pt x="20699" y="3784"/>
                        <a:pt x="19777" y="4138"/>
                        <a:pt x="18856" y="4422"/>
                      </a:cubicBezTo>
                      <a:cubicBezTo>
                        <a:pt x="18336" y="4563"/>
                        <a:pt x="17792" y="4705"/>
                        <a:pt x="17273" y="4823"/>
                      </a:cubicBezTo>
                      <a:cubicBezTo>
                        <a:pt x="17254" y="4823"/>
                        <a:pt x="17250" y="4854"/>
                        <a:pt x="17261" y="4854"/>
                      </a:cubicBezTo>
                      <a:cubicBezTo>
                        <a:pt x="17264" y="4854"/>
                        <a:pt x="17268" y="4852"/>
                        <a:pt x="17273" y="4847"/>
                      </a:cubicBezTo>
                      <a:cubicBezTo>
                        <a:pt x="18241" y="4705"/>
                        <a:pt x="19163" y="4445"/>
                        <a:pt x="20084" y="4115"/>
                      </a:cubicBezTo>
                      <a:cubicBezTo>
                        <a:pt x="21029" y="3784"/>
                        <a:pt x="21927" y="3382"/>
                        <a:pt x="22825" y="3004"/>
                      </a:cubicBezTo>
                      <a:cubicBezTo>
                        <a:pt x="23321" y="2768"/>
                        <a:pt x="23817" y="2508"/>
                        <a:pt x="24290" y="2295"/>
                      </a:cubicBezTo>
                      <a:cubicBezTo>
                        <a:pt x="24345" y="2258"/>
                        <a:pt x="24343" y="2179"/>
                        <a:pt x="24295" y="2179"/>
                      </a:cubicBezTo>
                      <a:close/>
                      <a:moveTo>
                        <a:pt x="16139" y="426"/>
                      </a:moveTo>
                      <a:cubicBezTo>
                        <a:pt x="16131" y="426"/>
                        <a:pt x="16123" y="427"/>
                        <a:pt x="16115" y="429"/>
                      </a:cubicBezTo>
                      <a:cubicBezTo>
                        <a:pt x="15122" y="783"/>
                        <a:pt x="14201" y="1279"/>
                        <a:pt x="13303" y="1870"/>
                      </a:cubicBezTo>
                      <a:cubicBezTo>
                        <a:pt x="12405" y="2461"/>
                        <a:pt x="11531" y="3146"/>
                        <a:pt x="10704" y="3878"/>
                      </a:cubicBezTo>
                      <a:lnTo>
                        <a:pt x="9287" y="5131"/>
                      </a:lnTo>
                      <a:cubicBezTo>
                        <a:pt x="9287" y="5147"/>
                        <a:pt x="9310" y="5164"/>
                        <a:pt x="9332" y="5164"/>
                      </a:cubicBezTo>
                      <a:cubicBezTo>
                        <a:pt x="9342" y="5164"/>
                        <a:pt x="9350" y="5161"/>
                        <a:pt x="9357" y="5154"/>
                      </a:cubicBezTo>
                      <a:cubicBezTo>
                        <a:pt x="10208" y="4445"/>
                        <a:pt x="11059" y="3713"/>
                        <a:pt x="11933" y="3028"/>
                      </a:cubicBezTo>
                      <a:cubicBezTo>
                        <a:pt x="12760" y="2366"/>
                        <a:pt x="13634" y="1775"/>
                        <a:pt x="14579" y="1279"/>
                      </a:cubicBezTo>
                      <a:cubicBezTo>
                        <a:pt x="15122" y="1019"/>
                        <a:pt x="15642" y="759"/>
                        <a:pt x="16186" y="547"/>
                      </a:cubicBezTo>
                      <a:cubicBezTo>
                        <a:pt x="16250" y="525"/>
                        <a:pt x="16217" y="426"/>
                        <a:pt x="16139" y="426"/>
                      </a:cubicBezTo>
                      <a:close/>
                      <a:moveTo>
                        <a:pt x="32961" y="3737"/>
                      </a:moveTo>
                      <a:cubicBezTo>
                        <a:pt x="32630" y="3784"/>
                        <a:pt x="32300" y="3878"/>
                        <a:pt x="31969" y="3949"/>
                      </a:cubicBezTo>
                      <a:cubicBezTo>
                        <a:pt x="31614" y="4020"/>
                        <a:pt x="31307" y="4115"/>
                        <a:pt x="30976" y="4185"/>
                      </a:cubicBezTo>
                      <a:lnTo>
                        <a:pt x="29015" y="4611"/>
                      </a:lnTo>
                      <a:cubicBezTo>
                        <a:pt x="28377" y="4776"/>
                        <a:pt x="27716" y="4918"/>
                        <a:pt x="27078" y="5036"/>
                      </a:cubicBezTo>
                      <a:cubicBezTo>
                        <a:pt x="26416" y="5154"/>
                        <a:pt x="25778" y="5272"/>
                        <a:pt x="25117" y="5367"/>
                      </a:cubicBezTo>
                      <a:cubicBezTo>
                        <a:pt x="24479" y="5438"/>
                        <a:pt x="23817" y="5556"/>
                        <a:pt x="23156" y="5627"/>
                      </a:cubicBezTo>
                      <a:cubicBezTo>
                        <a:pt x="23061" y="5627"/>
                        <a:pt x="22967" y="5650"/>
                        <a:pt x="22920" y="5650"/>
                      </a:cubicBezTo>
                      <a:cubicBezTo>
                        <a:pt x="22872" y="5650"/>
                        <a:pt x="22920" y="5674"/>
                        <a:pt x="22920" y="5674"/>
                      </a:cubicBezTo>
                      <a:cubicBezTo>
                        <a:pt x="23581" y="5650"/>
                        <a:pt x="24243" y="5603"/>
                        <a:pt x="24928" y="5509"/>
                      </a:cubicBezTo>
                      <a:cubicBezTo>
                        <a:pt x="25566" y="5414"/>
                        <a:pt x="26251" y="5320"/>
                        <a:pt x="26889" y="5201"/>
                      </a:cubicBezTo>
                      <a:cubicBezTo>
                        <a:pt x="27551" y="5083"/>
                        <a:pt x="28188" y="4965"/>
                        <a:pt x="28850" y="4823"/>
                      </a:cubicBezTo>
                      <a:lnTo>
                        <a:pt x="30787" y="4374"/>
                      </a:lnTo>
                      <a:cubicBezTo>
                        <a:pt x="31118" y="4280"/>
                        <a:pt x="31449" y="4233"/>
                        <a:pt x="31780" y="4138"/>
                      </a:cubicBezTo>
                      <a:cubicBezTo>
                        <a:pt x="32087" y="4044"/>
                        <a:pt x="32418" y="3996"/>
                        <a:pt x="32749" y="3902"/>
                      </a:cubicBezTo>
                      <a:cubicBezTo>
                        <a:pt x="32843" y="3878"/>
                        <a:pt x="32890" y="3855"/>
                        <a:pt x="32985" y="3855"/>
                      </a:cubicBezTo>
                      <a:cubicBezTo>
                        <a:pt x="33032" y="3807"/>
                        <a:pt x="33008" y="3737"/>
                        <a:pt x="32961" y="3737"/>
                      </a:cubicBezTo>
                      <a:close/>
                      <a:moveTo>
                        <a:pt x="32087" y="3308"/>
                      </a:moveTo>
                      <a:cubicBezTo>
                        <a:pt x="32080" y="3308"/>
                        <a:pt x="32072" y="3309"/>
                        <a:pt x="32063" y="3311"/>
                      </a:cubicBezTo>
                      <a:cubicBezTo>
                        <a:pt x="31378" y="3429"/>
                        <a:pt x="30740" y="3595"/>
                        <a:pt x="30055" y="3760"/>
                      </a:cubicBezTo>
                      <a:cubicBezTo>
                        <a:pt x="29417" y="3949"/>
                        <a:pt x="28732" y="4115"/>
                        <a:pt x="28070" y="4327"/>
                      </a:cubicBezTo>
                      <a:cubicBezTo>
                        <a:pt x="27432" y="4493"/>
                        <a:pt x="26747" y="4705"/>
                        <a:pt x="26109" y="4871"/>
                      </a:cubicBezTo>
                      <a:cubicBezTo>
                        <a:pt x="25448" y="5060"/>
                        <a:pt x="24762" y="5225"/>
                        <a:pt x="24077" y="5367"/>
                      </a:cubicBezTo>
                      <a:cubicBezTo>
                        <a:pt x="23463" y="5438"/>
                        <a:pt x="22801" y="5556"/>
                        <a:pt x="22116" y="5650"/>
                      </a:cubicBezTo>
                      <a:cubicBezTo>
                        <a:pt x="22022" y="5650"/>
                        <a:pt x="21927" y="5674"/>
                        <a:pt x="21833" y="5674"/>
                      </a:cubicBezTo>
                      <a:cubicBezTo>
                        <a:pt x="21809" y="5674"/>
                        <a:pt x="21833" y="5721"/>
                        <a:pt x="21833" y="5721"/>
                      </a:cubicBezTo>
                      <a:cubicBezTo>
                        <a:pt x="22518" y="5650"/>
                        <a:pt x="23203" y="5556"/>
                        <a:pt x="23888" y="5438"/>
                      </a:cubicBezTo>
                      <a:cubicBezTo>
                        <a:pt x="24573" y="5320"/>
                        <a:pt x="25211" y="5154"/>
                        <a:pt x="25897" y="5012"/>
                      </a:cubicBezTo>
                      <a:cubicBezTo>
                        <a:pt x="26535" y="4823"/>
                        <a:pt x="27220" y="4658"/>
                        <a:pt x="27881" y="4469"/>
                      </a:cubicBezTo>
                      <a:cubicBezTo>
                        <a:pt x="28519" y="4304"/>
                        <a:pt x="29204" y="4115"/>
                        <a:pt x="29842" y="3949"/>
                      </a:cubicBezTo>
                      <a:cubicBezTo>
                        <a:pt x="30504" y="3760"/>
                        <a:pt x="31189" y="3618"/>
                        <a:pt x="31827" y="3477"/>
                      </a:cubicBezTo>
                      <a:cubicBezTo>
                        <a:pt x="31922" y="3429"/>
                        <a:pt x="31992" y="3429"/>
                        <a:pt x="32087" y="3406"/>
                      </a:cubicBezTo>
                      <a:cubicBezTo>
                        <a:pt x="32151" y="3406"/>
                        <a:pt x="32157" y="3308"/>
                        <a:pt x="32087" y="3308"/>
                      </a:cubicBezTo>
                      <a:close/>
                      <a:moveTo>
                        <a:pt x="32212" y="5001"/>
                      </a:moveTo>
                      <a:cubicBezTo>
                        <a:pt x="32203" y="5001"/>
                        <a:pt x="32193" y="5005"/>
                        <a:pt x="32181" y="5012"/>
                      </a:cubicBezTo>
                      <a:cubicBezTo>
                        <a:pt x="31614" y="5131"/>
                        <a:pt x="31095" y="5272"/>
                        <a:pt x="30528" y="5367"/>
                      </a:cubicBezTo>
                      <a:cubicBezTo>
                        <a:pt x="29960" y="5438"/>
                        <a:pt x="29417" y="5532"/>
                        <a:pt x="28850" y="5603"/>
                      </a:cubicBezTo>
                      <a:cubicBezTo>
                        <a:pt x="27716" y="5721"/>
                        <a:pt x="26605" y="5768"/>
                        <a:pt x="25448" y="5792"/>
                      </a:cubicBezTo>
                      <a:cubicBezTo>
                        <a:pt x="24810" y="5792"/>
                        <a:pt x="24172" y="5839"/>
                        <a:pt x="23534" y="5839"/>
                      </a:cubicBezTo>
                      <a:cubicBezTo>
                        <a:pt x="23510" y="5839"/>
                        <a:pt x="23510" y="5863"/>
                        <a:pt x="23534" y="5863"/>
                      </a:cubicBezTo>
                      <a:cubicBezTo>
                        <a:pt x="24101" y="5887"/>
                        <a:pt x="24692" y="5910"/>
                        <a:pt x="25235" y="5910"/>
                      </a:cubicBezTo>
                      <a:cubicBezTo>
                        <a:pt x="25826" y="5887"/>
                        <a:pt x="26416" y="5887"/>
                        <a:pt x="26983" y="5863"/>
                      </a:cubicBezTo>
                      <a:cubicBezTo>
                        <a:pt x="28118" y="5816"/>
                        <a:pt x="29252" y="5721"/>
                        <a:pt x="30362" y="5532"/>
                      </a:cubicBezTo>
                      <a:cubicBezTo>
                        <a:pt x="30976" y="5414"/>
                        <a:pt x="31614" y="5296"/>
                        <a:pt x="32205" y="5131"/>
                      </a:cubicBezTo>
                      <a:cubicBezTo>
                        <a:pt x="32265" y="5091"/>
                        <a:pt x="32258" y="5001"/>
                        <a:pt x="32212" y="5001"/>
                      </a:cubicBezTo>
                      <a:close/>
                      <a:moveTo>
                        <a:pt x="33391" y="5080"/>
                      </a:moveTo>
                      <a:cubicBezTo>
                        <a:pt x="33383" y="5080"/>
                        <a:pt x="33373" y="5081"/>
                        <a:pt x="33363" y="5083"/>
                      </a:cubicBezTo>
                      <a:cubicBezTo>
                        <a:pt x="32914" y="5249"/>
                        <a:pt x="32441" y="5390"/>
                        <a:pt x="32016" y="5532"/>
                      </a:cubicBezTo>
                      <a:cubicBezTo>
                        <a:pt x="31544" y="5650"/>
                        <a:pt x="31071" y="5745"/>
                        <a:pt x="30622" y="5863"/>
                      </a:cubicBezTo>
                      <a:cubicBezTo>
                        <a:pt x="29677" y="6028"/>
                        <a:pt x="28732" y="6146"/>
                        <a:pt x="27787" y="6194"/>
                      </a:cubicBezTo>
                      <a:cubicBezTo>
                        <a:pt x="27243" y="6217"/>
                        <a:pt x="26724" y="6217"/>
                        <a:pt x="26156" y="6217"/>
                      </a:cubicBezTo>
                      <a:lnTo>
                        <a:pt x="26156" y="6241"/>
                      </a:lnTo>
                      <a:cubicBezTo>
                        <a:pt x="26629" y="6265"/>
                        <a:pt x="27125" y="6312"/>
                        <a:pt x="27598" y="6312"/>
                      </a:cubicBezTo>
                      <a:cubicBezTo>
                        <a:pt x="28070" y="6312"/>
                        <a:pt x="28543" y="6265"/>
                        <a:pt x="29063" y="6217"/>
                      </a:cubicBezTo>
                      <a:cubicBezTo>
                        <a:pt x="30008" y="6123"/>
                        <a:pt x="30976" y="5957"/>
                        <a:pt x="31898" y="5674"/>
                      </a:cubicBezTo>
                      <a:cubicBezTo>
                        <a:pt x="32418" y="5532"/>
                        <a:pt x="32914" y="5390"/>
                        <a:pt x="33434" y="5178"/>
                      </a:cubicBezTo>
                      <a:cubicBezTo>
                        <a:pt x="33476" y="5157"/>
                        <a:pt x="33462" y="5080"/>
                        <a:pt x="33391" y="5080"/>
                      </a:cubicBezTo>
                      <a:close/>
                      <a:moveTo>
                        <a:pt x="7256" y="2293"/>
                      </a:moveTo>
                      <a:cubicBezTo>
                        <a:pt x="7247" y="2293"/>
                        <a:pt x="7237" y="2300"/>
                        <a:pt x="7231" y="2319"/>
                      </a:cubicBezTo>
                      <a:cubicBezTo>
                        <a:pt x="6995" y="2555"/>
                        <a:pt x="6758" y="2815"/>
                        <a:pt x="6522" y="3075"/>
                      </a:cubicBezTo>
                      <a:cubicBezTo>
                        <a:pt x="6286" y="3358"/>
                        <a:pt x="6073" y="3618"/>
                        <a:pt x="5837" y="3878"/>
                      </a:cubicBezTo>
                      <a:cubicBezTo>
                        <a:pt x="5388" y="4422"/>
                        <a:pt x="4986" y="4965"/>
                        <a:pt x="4632" y="5556"/>
                      </a:cubicBezTo>
                      <a:cubicBezTo>
                        <a:pt x="4514" y="5721"/>
                        <a:pt x="4419" y="5887"/>
                        <a:pt x="4325" y="6076"/>
                      </a:cubicBezTo>
                      <a:cubicBezTo>
                        <a:pt x="4277" y="6146"/>
                        <a:pt x="4254" y="6241"/>
                        <a:pt x="4183" y="6312"/>
                      </a:cubicBezTo>
                      <a:cubicBezTo>
                        <a:pt x="4065" y="6383"/>
                        <a:pt x="4041" y="6477"/>
                        <a:pt x="4018" y="6595"/>
                      </a:cubicBezTo>
                      <a:cubicBezTo>
                        <a:pt x="4065" y="6548"/>
                        <a:pt x="4136" y="6454"/>
                        <a:pt x="4159" y="6383"/>
                      </a:cubicBezTo>
                      <a:cubicBezTo>
                        <a:pt x="4207" y="6336"/>
                        <a:pt x="4254" y="6241"/>
                        <a:pt x="4301" y="6194"/>
                      </a:cubicBezTo>
                      <a:cubicBezTo>
                        <a:pt x="4396" y="6028"/>
                        <a:pt x="4490" y="5887"/>
                        <a:pt x="4608" y="5745"/>
                      </a:cubicBezTo>
                      <a:cubicBezTo>
                        <a:pt x="4774" y="5438"/>
                        <a:pt x="4986" y="5178"/>
                        <a:pt x="5199" y="4894"/>
                      </a:cubicBezTo>
                      <a:cubicBezTo>
                        <a:pt x="5601" y="4327"/>
                        <a:pt x="6026" y="3784"/>
                        <a:pt x="6498" y="3264"/>
                      </a:cubicBezTo>
                      <a:lnTo>
                        <a:pt x="7278" y="2366"/>
                      </a:lnTo>
                      <a:cubicBezTo>
                        <a:pt x="7313" y="2349"/>
                        <a:pt x="7284" y="2293"/>
                        <a:pt x="7256" y="2293"/>
                      </a:cubicBezTo>
                      <a:close/>
                      <a:moveTo>
                        <a:pt x="8468" y="2253"/>
                      </a:moveTo>
                      <a:cubicBezTo>
                        <a:pt x="8455" y="2253"/>
                        <a:pt x="8443" y="2258"/>
                        <a:pt x="8436" y="2272"/>
                      </a:cubicBezTo>
                      <a:cubicBezTo>
                        <a:pt x="7940" y="2910"/>
                        <a:pt x="7444" y="3524"/>
                        <a:pt x="6924" y="4115"/>
                      </a:cubicBezTo>
                      <a:cubicBezTo>
                        <a:pt x="6428" y="4705"/>
                        <a:pt x="5931" y="5320"/>
                        <a:pt x="5388" y="5910"/>
                      </a:cubicBezTo>
                      <a:cubicBezTo>
                        <a:pt x="5104" y="6241"/>
                        <a:pt x="4797" y="6595"/>
                        <a:pt x="4514" y="6926"/>
                      </a:cubicBezTo>
                      <a:cubicBezTo>
                        <a:pt x="4514" y="6926"/>
                        <a:pt x="4514" y="6937"/>
                        <a:pt x="4521" y="6937"/>
                      </a:cubicBezTo>
                      <a:cubicBezTo>
                        <a:pt x="4524" y="6937"/>
                        <a:pt x="4530" y="6934"/>
                        <a:pt x="4537" y="6926"/>
                      </a:cubicBezTo>
                      <a:cubicBezTo>
                        <a:pt x="4797" y="6619"/>
                        <a:pt x="5104" y="6359"/>
                        <a:pt x="5364" y="6052"/>
                      </a:cubicBezTo>
                      <a:lnTo>
                        <a:pt x="6168" y="5178"/>
                      </a:lnTo>
                      <a:cubicBezTo>
                        <a:pt x="6687" y="4587"/>
                        <a:pt x="7207" y="3996"/>
                        <a:pt x="7703" y="3382"/>
                      </a:cubicBezTo>
                      <a:cubicBezTo>
                        <a:pt x="7987" y="3028"/>
                        <a:pt x="8271" y="2697"/>
                        <a:pt x="8530" y="2342"/>
                      </a:cubicBezTo>
                      <a:cubicBezTo>
                        <a:pt x="8547" y="2291"/>
                        <a:pt x="8503" y="2253"/>
                        <a:pt x="8468" y="2253"/>
                      </a:cubicBezTo>
                      <a:close/>
                      <a:moveTo>
                        <a:pt x="7130" y="3659"/>
                      </a:moveTo>
                      <a:cubicBezTo>
                        <a:pt x="7123" y="3659"/>
                        <a:pt x="7117" y="3661"/>
                        <a:pt x="7113" y="3666"/>
                      </a:cubicBezTo>
                      <a:cubicBezTo>
                        <a:pt x="6617" y="4138"/>
                        <a:pt x="6144" y="4682"/>
                        <a:pt x="5695" y="5178"/>
                      </a:cubicBezTo>
                      <a:cubicBezTo>
                        <a:pt x="5459" y="5438"/>
                        <a:pt x="5223" y="5721"/>
                        <a:pt x="5010" y="5981"/>
                      </a:cubicBezTo>
                      <a:cubicBezTo>
                        <a:pt x="4774" y="6241"/>
                        <a:pt x="4561" y="6477"/>
                        <a:pt x="4372" y="6737"/>
                      </a:cubicBezTo>
                      <a:cubicBezTo>
                        <a:pt x="4254" y="6903"/>
                        <a:pt x="4136" y="7044"/>
                        <a:pt x="4041" y="7186"/>
                      </a:cubicBezTo>
                      <a:cubicBezTo>
                        <a:pt x="3963" y="7303"/>
                        <a:pt x="3885" y="7453"/>
                        <a:pt x="3820" y="7595"/>
                      </a:cubicBezTo>
                      <a:lnTo>
                        <a:pt x="3820" y="7595"/>
                      </a:lnTo>
                      <a:cubicBezTo>
                        <a:pt x="3878" y="7489"/>
                        <a:pt x="3967" y="7392"/>
                        <a:pt x="4041" y="7281"/>
                      </a:cubicBezTo>
                      <a:cubicBezTo>
                        <a:pt x="4136" y="7139"/>
                        <a:pt x="4254" y="7021"/>
                        <a:pt x="4325" y="6903"/>
                      </a:cubicBezTo>
                      <a:cubicBezTo>
                        <a:pt x="4537" y="6619"/>
                        <a:pt x="4774" y="6383"/>
                        <a:pt x="4986" y="6123"/>
                      </a:cubicBezTo>
                      <a:cubicBezTo>
                        <a:pt x="5435" y="5627"/>
                        <a:pt x="5908" y="5083"/>
                        <a:pt x="6380" y="4587"/>
                      </a:cubicBezTo>
                      <a:cubicBezTo>
                        <a:pt x="6640" y="4280"/>
                        <a:pt x="6900" y="4020"/>
                        <a:pt x="7160" y="3737"/>
                      </a:cubicBezTo>
                      <a:cubicBezTo>
                        <a:pt x="7199" y="3698"/>
                        <a:pt x="7158" y="3659"/>
                        <a:pt x="7130" y="3659"/>
                      </a:cubicBezTo>
                      <a:close/>
                      <a:moveTo>
                        <a:pt x="3820" y="7595"/>
                      </a:moveTo>
                      <a:cubicBezTo>
                        <a:pt x="3805" y="7623"/>
                        <a:pt x="3791" y="7652"/>
                        <a:pt x="3781" y="7682"/>
                      </a:cubicBezTo>
                      <a:cubicBezTo>
                        <a:pt x="3794" y="7654"/>
                        <a:pt x="3807" y="7624"/>
                        <a:pt x="3820" y="7595"/>
                      </a:cubicBezTo>
                      <a:close/>
                      <a:moveTo>
                        <a:pt x="8126" y="8308"/>
                      </a:moveTo>
                      <a:cubicBezTo>
                        <a:pt x="7934" y="8308"/>
                        <a:pt x="7739" y="8320"/>
                        <a:pt x="7538" y="8344"/>
                      </a:cubicBezTo>
                      <a:cubicBezTo>
                        <a:pt x="7302" y="8367"/>
                        <a:pt x="7113" y="8367"/>
                        <a:pt x="6877" y="8391"/>
                      </a:cubicBezTo>
                      <a:lnTo>
                        <a:pt x="6877" y="8415"/>
                      </a:lnTo>
                      <a:cubicBezTo>
                        <a:pt x="7255" y="8391"/>
                        <a:pt x="7633" y="8391"/>
                        <a:pt x="8034" y="8391"/>
                      </a:cubicBezTo>
                      <a:cubicBezTo>
                        <a:pt x="8412" y="8391"/>
                        <a:pt x="8790" y="8415"/>
                        <a:pt x="9168" y="8509"/>
                      </a:cubicBezTo>
                      <a:cubicBezTo>
                        <a:pt x="9381" y="8556"/>
                        <a:pt x="9617" y="8604"/>
                        <a:pt x="9830" y="8675"/>
                      </a:cubicBezTo>
                      <a:cubicBezTo>
                        <a:pt x="9877" y="8675"/>
                        <a:pt x="9924" y="8604"/>
                        <a:pt x="9854" y="8580"/>
                      </a:cubicBezTo>
                      <a:cubicBezTo>
                        <a:pt x="9499" y="8462"/>
                        <a:pt x="9097" y="8367"/>
                        <a:pt x="8696" y="8344"/>
                      </a:cubicBezTo>
                      <a:cubicBezTo>
                        <a:pt x="8507" y="8320"/>
                        <a:pt x="8318" y="8308"/>
                        <a:pt x="8126" y="8308"/>
                      </a:cubicBezTo>
                      <a:close/>
                      <a:moveTo>
                        <a:pt x="8380" y="1526"/>
                      </a:moveTo>
                      <a:cubicBezTo>
                        <a:pt x="8368" y="1526"/>
                        <a:pt x="8355" y="1530"/>
                        <a:pt x="8341" y="1539"/>
                      </a:cubicBezTo>
                      <a:cubicBezTo>
                        <a:pt x="8152" y="1752"/>
                        <a:pt x="7940" y="1964"/>
                        <a:pt x="7727" y="2201"/>
                      </a:cubicBezTo>
                      <a:cubicBezTo>
                        <a:pt x="7514" y="2413"/>
                        <a:pt x="7325" y="2650"/>
                        <a:pt x="7136" y="2839"/>
                      </a:cubicBezTo>
                      <a:lnTo>
                        <a:pt x="5979" y="4185"/>
                      </a:lnTo>
                      <a:cubicBezTo>
                        <a:pt x="5246" y="5060"/>
                        <a:pt x="4537" y="6005"/>
                        <a:pt x="3947" y="7021"/>
                      </a:cubicBezTo>
                      <a:cubicBezTo>
                        <a:pt x="3781" y="7281"/>
                        <a:pt x="3616" y="7564"/>
                        <a:pt x="3474" y="7848"/>
                      </a:cubicBezTo>
                      <a:cubicBezTo>
                        <a:pt x="3332" y="8131"/>
                        <a:pt x="3214" y="8438"/>
                        <a:pt x="3096" y="8722"/>
                      </a:cubicBezTo>
                      <a:cubicBezTo>
                        <a:pt x="3214" y="8486"/>
                        <a:pt x="3332" y="8226"/>
                        <a:pt x="3474" y="7966"/>
                      </a:cubicBezTo>
                      <a:cubicBezTo>
                        <a:pt x="3616" y="7682"/>
                        <a:pt x="3734" y="7446"/>
                        <a:pt x="3899" y="7210"/>
                      </a:cubicBezTo>
                      <a:cubicBezTo>
                        <a:pt x="4183" y="6714"/>
                        <a:pt x="4514" y="6241"/>
                        <a:pt x="4868" y="5768"/>
                      </a:cubicBezTo>
                      <a:cubicBezTo>
                        <a:pt x="5553" y="4823"/>
                        <a:pt x="6309" y="3949"/>
                        <a:pt x="7113" y="3075"/>
                      </a:cubicBezTo>
                      <a:cubicBezTo>
                        <a:pt x="7325" y="2839"/>
                        <a:pt x="7562" y="2602"/>
                        <a:pt x="7798" y="2342"/>
                      </a:cubicBezTo>
                      <a:cubicBezTo>
                        <a:pt x="8034" y="2106"/>
                        <a:pt x="8223" y="1870"/>
                        <a:pt x="8436" y="1610"/>
                      </a:cubicBezTo>
                      <a:cubicBezTo>
                        <a:pt x="8455" y="1591"/>
                        <a:pt x="8428" y="1526"/>
                        <a:pt x="8380" y="1526"/>
                      </a:cubicBezTo>
                      <a:close/>
                      <a:moveTo>
                        <a:pt x="38892" y="7753"/>
                      </a:moveTo>
                      <a:cubicBezTo>
                        <a:pt x="38301" y="7777"/>
                        <a:pt x="37687" y="7800"/>
                        <a:pt x="37096" y="7895"/>
                      </a:cubicBezTo>
                      <a:cubicBezTo>
                        <a:pt x="36505" y="7966"/>
                        <a:pt x="35915" y="8037"/>
                        <a:pt x="35324" y="8108"/>
                      </a:cubicBezTo>
                      <a:cubicBezTo>
                        <a:pt x="34143" y="8249"/>
                        <a:pt x="32914" y="8438"/>
                        <a:pt x="31733" y="8556"/>
                      </a:cubicBezTo>
                      <a:cubicBezTo>
                        <a:pt x="31425" y="8580"/>
                        <a:pt x="31095" y="8604"/>
                        <a:pt x="30740" y="8627"/>
                      </a:cubicBezTo>
                      <a:cubicBezTo>
                        <a:pt x="30386" y="8675"/>
                        <a:pt x="30055" y="8698"/>
                        <a:pt x="29701" y="8698"/>
                      </a:cubicBezTo>
                      <a:cubicBezTo>
                        <a:pt x="29677" y="8698"/>
                        <a:pt x="29677" y="8722"/>
                        <a:pt x="29701" y="8722"/>
                      </a:cubicBezTo>
                      <a:lnTo>
                        <a:pt x="30622" y="8722"/>
                      </a:lnTo>
                      <a:cubicBezTo>
                        <a:pt x="30906" y="8722"/>
                        <a:pt x="31213" y="8698"/>
                        <a:pt x="31496" y="8698"/>
                      </a:cubicBezTo>
                      <a:cubicBezTo>
                        <a:pt x="32087" y="8675"/>
                        <a:pt x="32725" y="8604"/>
                        <a:pt x="33316" y="8509"/>
                      </a:cubicBezTo>
                      <a:cubicBezTo>
                        <a:pt x="34521" y="8367"/>
                        <a:pt x="35702" y="8178"/>
                        <a:pt x="36907" y="8084"/>
                      </a:cubicBezTo>
                      <a:cubicBezTo>
                        <a:pt x="37592" y="7989"/>
                        <a:pt x="38277" y="7919"/>
                        <a:pt x="38915" y="7871"/>
                      </a:cubicBezTo>
                      <a:cubicBezTo>
                        <a:pt x="39010" y="7871"/>
                        <a:pt x="38986" y="7753"/>
                        <a:pt x="38892" y="7753"/>
                      </a:cubicBezTo>
                      <a:close/>
                      <a:moveTo>
                        <a:pt x="7744" y="8522"/>
                      </a:moveTo>
                      <a:cubicBezTo>
                        <a:pt x="7661" y="8522"/>
                        <a:pt x="7577" y="8525"/>
                        <a:pt x="7491" y="8533"/>
                      </a:cubicBezTo>
                      <a:cubicBezTo>
                        <a:pt x="6995" y="8580"/>
                        <a:pt x="6522" y="8604"/>
                        <a:pt x="6050" y="8722"/>
                      </a:cubicBezTo>
                      <a:cubicBezTo>
                        <a:pt x="5766" y="8769"/>
                        <a:pt x="5506" y="8864"/>
                        <a:pt x="5270" y="8935"/>
                      </a:cubicBezTo>
                      <a:cubicBezTo>
                        <a:pt x="5742" y="8816"/>
                        <a:pt x="6215" y="8722"/>
                        <a:pt x="6687" y="8698"/>
                      </a:cubicBezTo>
                      <a:cubicBezTo>
                        <a:pt x="7160" y="8675"/>
                        <a:pt x="7633" y="8675"/>
                        <a:pt x="8152" y="8675"/>
                      </a:cubicBezTo>
                      <a:cubicBezTo>
                        <a:pt x="8412" y="8675"/>
                        <a:pt x="8696" y="8698"/>
                        <a:pt x="8979" y="8722"/>
                      </a:cubicBezTo>
                      <a:cubicBezTo>
                        <a:pt x="9027" y="8722"/>
                        <a:pt x="9027" y="8675"/>
                        <a:pt x="8979" y="8627"/>
                      </a:cubicBezTo>
                      <a:cubicBezTo>
                        <a:pt x="8743" y="8580"/>
                        <a:pt x="8460" y="8580"/>
                        <a:pt x="8223" y="8533"/>
                      </a:cubicBezTo>
                      <a:cubicBezTo>
                        <a:pt x="8066" y="8533"/>
                        <a:pt x="7908" y="8522"/>
                        <a:pt x="7744" y="8522"/>
                      </a:cubicBezTo>
                      <a:close/>
                      <a:moveTo>
                        <a:pt x="12311" y="6950"/>
                      </a:moveTo>
                      <a:cubicBezTo>
                        <a:pt x="12311" y="6950"/>
                        <a:pt x="12287" y="6950"/>
                        <a:pt x="12311" y="6973"/>
                      </a:cubicBezTo>
                      <a:cubicBezTo>
                        <a:pt x="12972" y="7186"/>
                        <a:pt x="13658" y="7422"/>
                        <a:pt x="14319" y="7659"/>
                      </a:cubicBezTo>
                      <a:cubicBezTo>
                        <a:pt x="14957" y="7919"/>
                        <a:pt x="15619" y="8202"/>
                        <a:pt x="16257" y="8486"/>
                      </a:cubicBezTo>
                      <a:cubicBezTo>
                        <a:pt x="16611" y="8675"/>
                        <a:pt x="16965" y="8864"/>
                        <a:pt x="17296" y="9053"/>
                      </a:cubicBezTo>
                      <a:cubicBezTo>
                        <a:pt x="17301" y="9055"/>
                        <a:pt x="17307" y="9056"/>
                        <a:pt x="17313" y="9056"/>
                      </a:cubicBezTo>
                      <a:cubicBezTo>
                        <a:pt x="17362" y="9056"/>
                        <a:pt x="17433" y="8979"/>
                        <a:pt x="17391" y="8958"/>
                      </a:cubicBezTo>
                      <a:cubicBezTo>
                        <a:pt x="16776" y="8580"/>
                        <a:pt x="16115" y="8273"/>
                        <a:pt x="15477" y="8013"/>
                      </a:cubicBezTo>
                      <a:cubicBezTo>
                        <a:pt x="14815" y="7753"/>
                        <a:pt x="14130" y="7517"/>
                        <a:pt x="13469" y="7304"/>
                      </a:cubicBezTo>
                      <a:lnTo>
                        <a:pt x="12311" y="6950"/>
                      </a:lnTo>
                      <a:close/>
                      <a:moveTo>
                        <a:pt x="40144" y="7659"/>
                      </a:moveTo>
                      <a:cubicBezTo>
                        <a:pt x="39553" y="7777"/>
                        <a:pt x="38963" y="7895"/>
                        <a:pt x="38372" y="8037"/>
                      </a:cubicBezTo>
                      <a:cubicBezTo>
                        <a:pt x="37828" y="8202"/>
                        <a:pt x="37238" y="8320"/>
                        <a:pt x="36623" y="8415"/>
                      </a:cubicBezTo>
                      <a:cubicBezTo>
                        <a:pt x="36033" y="8533"/>
                        <a:pt x="35395" y="8627"/>
                        <a:pt x="34804" y="8722"/>
                      </a:cubicBezTo>
                      <a:cubicBezTo>
                        <a:pt x="34213" y="8816"/>
                        <a:pt x="33599" y="8864"/>
                        <a:pt x="33008" y="8935"/>
                      </a:cubicBezTo>
                      <a:cubicBezTo>
                        <a:pt x="32394" y="8982"/>
                        <a:pt x="31803" y="9005"/>
                        <a:pt x="31189" y="9053"/>
                      </a:cubicBezTo>
                      <a:lnTo>
                        <a:pt x="30953" y="9053"/>
                      </a:lnTo>
                      <a:cubicBezTo>
                        <a:pt x="31117" y="9059"/>
                        <a:pt x="31280" y="9062"/>
                        <a:pt x="31442" y="9062"/>
                      </a:cubicBezTo>
                      <a:cubicBezTo>
                        <a:pt x="31884" y="9062"/>
                        <a:pt x="32316" y="9040"/>
                        <a:pt x="32749" y="9005"/>
                      </a:cubicBezTo>
                      <a:cubicBezTo>
                        <a:pt x="33363" y="8982"/>
                        <a:pt x="33954" y="8935"/>
                        <a:pt x="34568" y="8864"/>
                      </a:cubicBezTo>
                      <a:cubicBezTo>
                        <a:pt x="35182" y="8816"/>
                        <a:pt x="35773" y="8722"/>
                        <a:pt x="36364" y="8604"/>
                      </a:cubicBezTo>
                      <a:cubicBezTo>
                        <a:pt x="36954" y="8486"/>
                        <a:pt x="37592" y="8391"/>
                        <a:pt x="38183" y="8249"/>
                      </a:cubicBezTo>
                      <a:cubicBezTo>
                        <a:pt x="38774" y="8131"/>
                        <a:pt x="39388" y="8013"/>
                        <a:pt x="39979" y="7871"/>
                      </a:cubicBezTo>
                      <a:cubicBezTo>
                        <a:pt x="40026" y="7824"/>
                        <a:pt x="40120" y="7824"/>
                        <a:pt x="40191" y="7800"/>
                      </a:cubicBezTo>
                      <a:cubicBezTo>
                        <a:pt x="40262" y="7777"/>
                        <a:pt x="40238" y="7659"/>
                        <a:pt x="40144" y="7659"/>
                      </a:cubicBezTo>
                      <a:close/>
                      <a:moveTo>
                        <a:pt x="40191" y="8108"/>
                      </a:moveTo>
                      <a:cubicBezTo>
                        <a:pt x="39341" y="8320"/>
                        <a:pt x="38514" y="8509"/>
                        <a:pt x="37639" y="8698"/>
                      </a:cubicBezTo>
                      <a:cubicBezTo>
                        <a:pt x="36812" y="8864"/>
                        <a:pt x="35962" y="9053"/>
                        <a:pt x="35111" y="9147"/>
                      </a:cubicBezTo>
                      <a:cubicBezTo>
                        <a:pt x="34639" y="9194"/>
                        <a:pt x="34143" y="9265"/>
                        <a:pt x="33670" y="9289"/>
                      </a:cubicBezTo>
                      <a:lnTo>
                        <a:pt x="33670" y="9313"/>
                      </a:lnTo>
                      <a:cubicBezTo>
                        <a:pt x="34095" y="9313"/>
                        <a:pt x="34521" y="9289"/>
                        <a:pt x="34970" y="9265"/>
                      </a:cubicBezTo>
                      <a:cubicBezTo>
                        <a:pt x="35395" y="9218"/>
                        <a:pt x="35820" y="9171"/>
                        <a:pt x="36269" y="9076"/>
                      </a:cubicBezTo>
                      <a:cubicBezTo>
                        <a:pt x="37120" y="8935"/>
                        <a:pt x="37970" y="8745"/>
                        <a:pt x="38797" y="8556"/>
                      </a:cubicBezTo>
                      <a:lnTo>
                        <a:pt x="40215" y="8202"/>
                      </a:lnTo>
                      <a:cubicBezTo>
                        <a:pt x="40223" y="8204"/>
                        <a:pt x="40231" y="8205"/>
                        <a:pt x="40238" y="8205"/>
                      </a:cubicBezTo>
                      <a:cubicBezTo>
                        <a:pt x="40304" y="8205"/>
                        <a:pt x="40277" y="8108"/>
                        <a:pt x="40191" y="8108"/>
                      </a:cubicBezTo>
                      <a:close/>
                      <a:moveTo>
                        <a:pt x="9948" y="6619"/>
                      </a:moveTo>
                      <a:cubicBezTo>
                        <a:pt x="9924" y="6619"/>
                        <a:pt x="9924" y="6666"/>
                        <a:pt x="9948" y="6666"/>
                      </a:cubicBezTo>
                      <a:cubicBezTo>
                        <a:pt x="10066" y="6714"/>
                        <a:pt x="10184" y="6737"/>
                        <a:pt x="10302" y="6784"/>
                      </a:cubicBezTo>
                      <a:lnTo>
                        <a:pt x="10657" y="6855"/>
                      </a:lnTo>
                      <a:lnTo>
                        <a:pt x="11366" y="7044"/>
                      </a:lnTo>
                      <a:cubicBezTo>
                        <a:pt x="11838" y="7162"/>
                        <a:pt x="12311" y="7304"/>
                        <a:pt x="12783" y="7493"/>
                      </a:cubicBezTo>
                      <a:cubicBezTo>
                        <a:pt x="13728" y="7800"/>
                        <a:pt x="14650" y="8155"/>
                        <a:pt x="15524" y="8604"/>
                      </a:cubicBezTo>
                      <a:cubicBezTo>
                        <a:pt x="16020" y="8840"/>
                        <a:pt x="16540" y="9100"/>
                        <a:pt x="17013" y="9383"/>
                      </a:cubicBezTo>
                      <a:cubicBezTo>
                        <a:pt x="17018" y="9386"/>
                        <a:pt x="17023" y="9387"/>
                        <a:pt x="17029" y="9387"/>
                      </a:cubicBezTo>
                      <a:cubicBezTo>
                        <a:pt x="17074" y="9387"/>
                        <a:pt x="17123" y="9310"/>
                        <a:pt x="17060" y="9289"/>
                      </a:cubicBezTo>
                      <a:cubicBezTo>
                        <a:pt x="16658" y="9029"/>
                        <a:pt x="16209" y="8816"/>
                        <a:pt x="15737" y="8580"/>
                      </a:cubicBezTo>
                      <a:cubicBezTo>
                        <a:pt x="15288" y="8367"/>
                        <a:pt x="14839" y="8155"/>
                        <a:pt x="14366" y="7966"/>
                      </a:cubicBezTo>
                      <a:cubicBezTo>
                        <a:pt x="13469" y="7564"/>
                        <a:pt x="12523" y="7257"/>
                        <a:pt x="11531" y="6973"/>
                      </a:cubicBezTo>
                      <a:cubicBezTo>
                        <a:pt x="11295" y="6926"/>
                        <a:pt x="11035" y="6855"/>
                        <a:pt x="10775" y="6784"/>
                      </a:cubicBezTo>
                      <a:cubicBezTo>
                        <a:pt x="10633" y="6737"/>
                        <a:pt x="10515" y="6714"/>
                        <a:pt x="10350" y="6690"/>
                      </a:cubicBezTo>
                      <a:cubicBezTo>
                        <a:pt x="10208" y="6643"/>
                        <a:pt x="10090" y="6619"/>
                        <a:pt x="9948" y="6619"/>
                      </a:cubicBezTo>
                      <a:close/>
                      <a:moveTo>
                        <a:pt x="7727" y="8793"/>
                      </a:moveTo>
                      <a:cubicBezTo>
                        <a:pt x="7373" y="8793"/>
                        <a:pt x="7018" y="8816"/>
                        <a:pt x="6664" y="8864"/>
                      </a:cubicBezTo>
                      <a:cubicBezTo>
                        <a:pt x="6262" y="8911"/>
                        <a:pt x="5861" y="8982"/>
                        <a:pt x="5482" y="9076"/>
                      </a:cubicBezTo>
                      <a:cubicBezTo>
                        <a:pt x="6168" y="8958"/>
                        <a:pt x="6900" y="8887"/>
                        <a:pt x="7585" y="8887"/>
                      </a:cubicBezTo>
                      <a:cubicBezTo>
                        <a:pt x="8294" y="8887"/>
                        <a:pt x="8979" y="8982"/>
                        <a:pt x="9665" y="9100"/>
                      </a:cubicBezTo>
                      <a:cubicBezTo>
                        <a:pt x="10066" y="9194"/>
                        <a:pt x="10444" y="9289"/>
                        <a:pt x="10822" y="9407"/>
                      </a:cubicBezTo>
                      <a:cubicBezTo>
                        <a:pt x="10830" y="9410"/>
                        <a:pt x="10837" y="9411"/>
                        <a:pt x="10844" y="9411"/>
                      </a:cubicBezTo>
                      <a:cubicBezTo>
                        <a:pt x="10897" y="9411"/>
                        <a:pt x="10909" y="9334"/>
                        <a:pt x="10846" y="9313"/>
                      </a:cubicBezTo>
                      <a:cubicBezTo>
                        <a:pt x="10562" y="9194"/>
                        <a:pt x="10208" y="9100"/>
                        <a:pt x="9854" y="9053"/>
                      </a:cubicBezTo>
                      <a:lnTo>
                        <a:pt x="8790" y="8864"/>
                      </a:lnTo>
                      <a:cubicBezTo>
                        <a:pt x="8436" y="8816"/>
                        <a:pt x="8082" y="8793"/>
                        <a:pt x="7727" y="8793"/>
                      </a:cubicBezTo>
                      <a:close/>
                      <a:moveTo>
                        <a:pt x="40180" y="8837"/>
                      </a:moveTo>
                      <a:cubicBezTo>
                        <a:pt x="40176" y="8837"/>
                        <a:pt x="40172" y="8838"/>
                        <a:pt x="40168" y="8840"/>
                      </a:cubicBezTo>
                      <a:cubicBezTo>
                        <a:pt x="39600" y="8982"/>
                        <a:pt x="39057" y="9100"/>
                        <a:pt x="38514" y="9218"/>
                      </a:cubicBezTo>
                      <a:cubicBezTo>
                        <a:pt x="37947" y="9336"/>
                        <a:pt x="37380" y="9407"/>
                        <a:pt x="36812" y="9454"/>
                      </a:cubicBezTo>
                      <a:cubicBezTo>
                        <a:pt x="36269" y="9525"/>
                        <a:pt x="35702" y="9549"/>
                        <a:pt x="35135" y="9572"/>
                      </a:cubicBezTo>
                      <a:cubicBezTo>
                        <a:pt x="34959" y="9587"/>
                        <a:pt x="34785" y="9593"/>
                        <a:pt x="34613" y="9593"/>
                      </a:cubicBezTo>
                      <a:cubicBezTo>
                        <a:pt x="34229" y="9593"/>
                        <a:pt x="33849" y="9565"/>
                        <a:pt x="33457" y="9549"/>
                      </a:cubicBezTo>
                      <a:cubicBezTo>
                        <a:pt x="32890" y="9525"/>
                        <a:pt x="32323" y="9454"/>
                        <a:pt x="31780" y="9407"/>
                      </a:cubicBezTo>
                      <a:cubicBezTo>
                        <a:pt x="31709" y="9407"/>
                        <a:pt x="31614" y="9360"/>
                        <a:pt x="31567" y="9360"/>
                      </a:cubicBezTo>
                      <a:lnTo>
                        <a:pt x="31567" y="9407"/>
                      </a:lnTo>
                      <a:cubicBezTo>
                        <a:pt x="31827" y="9454"/>
                        <a:pt x="32134" y="9525"/>
                        <a:pt x="32394" y="9549"/>
                      </a:cubicBezTo>
                      <a:cubicBezTo>
                        <a:pt x="32678" y="9572"/>
                        <a:pt x="32961" y="9596"/>
                        <a:pt x="33245" y="9643"/>
                      </a:cubicBezTo>
                      <a:cubicBezTo>
                        <a:pt x="33812" y="9691"/>
                        <a:pt x="34379" y="9691"/>
                        <a:pt x="34970" y="9691"/>
                      </a:cubicBezTo>
                      <a:cubicBezTo>
                        <a:pt x="35513" y="9691"/>
                        <a:pt x="36104" y="9667"/>
                        <a:pt x="36671" y="9596"/>
                      </a:cubicBezTo>
                      <a:cubicBezTo>
                        <a:pt x="37214" y="9549"/>
                        <a:pt x="37758" y="9502"/>
                        <a:pt x="38325" y="9407"/>
                      </a:cubicBezTo>
                      <a:cubicBezTo>
                        <a:pt x="38892" y="9313"/>
                        <a:pt x="39459" y="9194"/>
                        <a:pt x="39979" y="9005"/>
                      </a:cubicBezTo>
                      <a:cubicBezTo>
                        <a:pt x="40049" y="8982"/>
                        <a:pt x="40120" y="8982"/>
                        <a:pt x="40191" y="8958"/>
                      </a:cubicBezTo>
                      <a:cubicBezTo>
                        <a:pt x="40234" y="8937"/>
                        <a:pt x="40218" y="8837"/>
                        <a:pt x="40180" y="8837"/>
                      </a:cubicBezTo>
                      <a:close/>
                      <a:moveTo>
                        <a:pt x="12098" y="8108"/>
                      </a:moveTo>
                      <a:cubicBezTo>
                        <a:pt x="12098" y="8108"/>
                        <a:pt x="12075" y="8108"/>
                        <a:pt x="12098" y="8131"/>
                      </a:cubicBezTo>
                      <a:cubicBezTo>
                        <a:pt x="12571" y="8391"/>
                        <a:pt x="13067" y="8675"/>
                        <a:pt x="13587" y="8911"/>
                      </a:cubicBezTo>
                      <a:cubicBezTo>
                        <a:pt x="14059" y="9100"/>
                        <a:pt x="14579" y="9289"/>
                        <a:pt x="15075" y="9502"/>
                      </a:cubicBezTo>
                      <a:cubicBezTo>
                        <a:pt x="15382" y="9572"/>
                        <a:pt x="15666" y="9691"/>
                        <a:pt x="15997" y="9761"/>
                      </a:cubicBezTo>
                      <a:cubicBezTo>
                        <a:pt x="16068" y="9761"/>
                        <a:pt x="16091" y="9691"/>
                        <a:pt x="16020" y="9667"/>
                      </a:cubicBezTo>
                      <a:cubicBezTo>
                        <a:pt x="15501" y="9478"/>
                        <a:pt x="14957" y="9313"/>
                        <a:pt x="14461" y="9124"/>
                      </a:cubicBezTo>
                      <a:cubicBezTo>
                        <a:pt x="13941" y="8935"/>
                        <a:pt x="13421" y="8722"/>
                        <a:pt x="12925" y="8486"/>
                      </a:cubicBezTo>
                      <a:cubicBezTo>
                        <a:pt x="12642" y="8367"/>
                        <a:pt x="12358" y="8226"/>
                        <a:pt x="12098" y="8108"/>
                      </a:cubicBezTo>
                      <a:close/>
                      <a:moveTo>
                        <a:pt x="7018" y="9124"/>
                      </a:moveTo>
                      <a:cubicBezTo>
                        <a:pt x="6711" y="9124"/>
                        <a:pt x="6428" y="9124"/>
                        <a:pt x="6097" y="9171"/>
                      </a:cubicBezTo>
                      <a:cubicBezTo>
                        <a:pt x="6242" y="9158"/>
                        <a:pt x="6386" y="9152"/>
                        <a:pt x="6529" y="9152"/>
                      </a:cubicBezTo>
                      <a:cubicBezTo>
                        <a:pt x="6920" y="9152"/>
                        <a:pt x="7306" y="9196"/>
                        <a:pt x="7703" y="9265"/>
                      </a:cubicBezTo>
                      <a:cubicBezTo>
                        <a:pt x="8223" y="9313"/>
                        <a:pt x="8767" y="9431"/>
                        <a:pt x="9263" y="9549"/>
                      </a:cubicBezTo>
                      <a:cubicBezTo>
                        <a:pt x="9570" y="9596"/>
                        <a:pt x="9854" y="9691"/>
                        <a:pt x="10161" y="9761"/>
                      </a:cubicBezTo>
                      <a:cubicBezTo>
                        <a:pt x="10174" y="9766"/>
                        <a:pt x="10186" y="9768"/>
                        <a:pt x="10197" y="9768"/>
                      </a:cubicBezTo>
                      <a:cubicBezTo>
                        <a:pt x="10245" y="9768"/>
                        <a:pt x="10266" y="9729"/>
                        <a:pt x="10208" y="9691"/>
                      </a:cubicBezTo>
                      <a:cubicBezTo>
                        <a:pt x="9948" y="9596"/>
                        <a:pt x="9688" y="9549"/>
                        <a:pt x="9405" y="9502"/>
                      </a:cubicBezTo>
                      <a:lnTo>
                        <a:pt x="8625" y="9313"/>
                      </a:lnTo>
                      <a:cubicBezTo>
                        <a:pt x="8082" y="9218"/>
                        <a:pt x="7562" y="9124"/>
                        <a:pt x="7018" y="9124"/>
                      </a:cubicBezTo>
                      <a:close/>
                      <a:moveTo>
                        <a:pt x="2526" y="5906"/>
                      </a:moveTo>
                      <a:cubicBezTo>
                        <a:pt x="2519" y="5906"/>
                        <a:pt x="2512" y="5907"/>
                        <a:pt x="2505" y="5910"/>
                      </a:cubicBezTo>
                      <a:cubicBezTo>
                        <a:pt x="2057" y="6359"/>
                        <a:pt x="1773" y="6903"/>
                        <a:pt x="1466" y="7422"/>
                      </a:cubicBezTo>
                      <a:cubicBezTo>
                        <a:pt x="1182" y="7919"/>
                        <a:pt x="899" y="8462"/>
                        <a:pt x="710" y="9005"/>
                      </a:cubicBezTo>
                      <a:cubicBezTo>
                        <a:pt x="592" y="9336"/>
                        <a:pt x="473" y="9667"/>
                        <a:pt x="403" y="9998"/>
                      </a:cubicBezTo>
                      <a:lnTo>
                        <a:pt x="403" y="9998"/>
                      </a:lnTo>
                      <a:cubicBezTo>
                        <a:pt x="615" y="9431"/>
                        <a:pt x="852" y="8911"/>
                        <a:pt x="1111" y="8367"/>
                      </a:cubicBezTo>
                      <a:cubicBezTo>
                        <a:pt x="1371" y="7824"/>
                        <a:pt x="1678" y="7328"/>
                        <a:pt x="1962" y="6832"/>
                      </a:cubicBezTo>
                      <a:cubicBezTo>
                        <a:pt x="2151" y="6548"/>
                        <a:pt x="2364" y="6265"/>
                        <a:pt x="2600" y="6005"/>
                      </a:cubicBezTo>
                      <a:cubicBezTo>
                        <a:pt x="2620" y="5964"/>
                        <a:pt x="2570" y="5906"/>
                        <a:pt x="2526" y="5906"/>
                      </a:cubicBezTo>
                      <a:close/>
                      <a:moveTo>
                        <a:pt x="9121" y="6737"/>
                      </a:moveTo>
                      <a:cubicBezTo>
                        <a:pt x="9168" y="6784"/>
                        <a:pt x="9239" y="6808"/>
                        <a:pt x="9334" y="6808"/>
                      </a:cubicBezTo>
                      <a:cubicBezTo>
                        <a:pt x="9381" y="6832"/>
                        <a:pt x="9476" y="6855"/>
                        <a:pt x="9523" y="6855"/>
                      </a:cubicBezTo>
                      <a:cubicBezTo>
                        <a:pt x="9688" y="6903"/>
                        <a:pt x="9806" y="6950"/>
                        <a:pt x="9948" y="6973"/>
                      </a:cubicBezTo>
                      <a:lnTo>
                        <a:pt x="10751" y="7233"/>
                      </a:lnTo>
                      <a:cubicBezTo>
                        <a:pt x="11271" y="7422"/>
                        <a:pt x="11815" y="7588"/>
                        <a:pt x="12334" y="7800"/>
                      </a:cubicBezTo>
                      <a:cubicBezTo>
                        <a:pt x="13398" y="8226"/>
                        <a:pt x="14437" y="8651"/>
                        <a:pt x="15477" y="9194"/>
                      </a:cubicBezTo>
                      <a:cubicBezTo>
                        <a:pt x="16020" y="9478"/>
                        <a:pt x="16587" y="9809"/>
                        <a:pt x="17154" y="10116"/>
                      </a:cubicBezTo>
                      <a:cubicBezTo>
                        <a:pt x="17160" y="10118"/>
                        <a:pt x="17165" y="10120"/>
                        <a:pt x="17170" y="10120"/>
                      </a:cubicBezTo>
                      <a:cubicBezTo>
                        <a:pt x="17211" y="10120"/>
                        <a:pt x="17244" y="10042"/>
                        <a:pt x="17202" y="10021"/>
                      </a:cubicBezTo>
                      <a:cubicBezTo>
                        <a:pt x="16729" y="9738"/>
                        <a:pt x="16233" y="9454"/>
                        <a:pt x="15737" y="9194"/>
                      </a:cubicBezTo>
                      <a:cubicBezTo>
                        <a:pt x="15241" y="8935"/>
                        <a:pt x="14697" y="8698"/>
                        <a:pt x="14201" y="8462"/>
                      </a:cubicBezTo>
                      <a:cubicBezTo>
                        <a:pt x="13161" y="7989"/>
                        <a:pt x="12075" y="7564"/>
                        <a:pt x="10988" y="7210"/>
                      </a:cubicBezTo>
                      <a:cubicBezTo>
                        <a:pt x="10681" y="7139"/>
                        <a:pt x="10350" y="7044"/>
                        <a:pt x="10066" y="6950"/>
                      </a:cubicBezTo>
                      <a:cubicBezTo>
                        <a:pt x="9924" y="6926"/>
                        <a:pt x="9759" y="6855"/>
                        <a:pt x="9594" y="6832"/>
                      </a:cubicBezTo>
                      <a:cubicBezTo>
                        <a:pt x="9499" y="6808"/>
                        <a:pt x="9452" y="6808"/>
                        <a:pt x="9357" y="6784"/>
                      </a:cubicBezTo>
                      <a:cubicBezTo>
                        <a:pt x="9263" y="6737"/>
                        <a:pt x="9216" y="6737"/>
                        <a:pt x="9121" y="6737"/>
                      </a:cubicBezTo>
                      <a:close/>
                      <a:moveTo>
                        <a:pt x="9806" y="7210"/>
                      </a:moveTo>
                      <a:cubicBezTo>
                        <a:pt x="9806" y="7210"/>
                        <a:pt x="9759" y="7210"/>
                        <a:pt x="9806" y="7257"/>
                      </a:cubicBezTo>
                      <a:cubicBezTo>
                        <a:pt x="10681" y="7800"/>
                        <a:pt x="11578" y="8344"/>
                        <a:pt x="12523" y="8816"/>
                      </a:cubicBezTo>
                      <a:cubicBezTo>
                        <a:pt x="12972" y="9053"/>
                        <a:pt x="13469" y="9289"/>
                        <a:pt x="13965" y="9502"/>
                      </a:cubicBezTo>
                      <a:cubicBezTo>
                        <a:pt x="14437" y="9691"/>
                        <a:pt x="14933" y="9880"/>
                        <a:pt x="15430" y="10021"/>
                      </a:cubicBezTo>
                      <a:cubicBezTo>
                        <a:pt x="15997" y="10210"/>
                        <a:pt x="16564" y="10376"/>
                        <a:pt x="17154" y="10518"/>
                      </a:cubicBezTo>
                      <a:cubicBezTo>
                        <a:pt x="17202" y="10518"/>
                        <a:pt x="17249" y="10470"/>
                        <a:pt x="17178" y="10447"/>
                      </a:cubicBezTo>
                      <a:cubicBezTo>
                        <a:pt x="16658" y="10258"/>
                        <a:pt x="16138" y="10116"/>
                        <a:pt x="15642" y="9974"/>
                      </a:cubicBezTo>
                      <a:cubicBezTo>
                        <a:pt x="15146" y="9809"/>
                        <a:pt x="14626" y="9643"/>
                        <a:pt x="14154" y="9431"/>
                      </a:cubicBezTo>
                      <a:cubicBezTo>
                        <a:pt x="13185" y="9053"/>
                        <a:pt x="12240" y="8580"/>
                        <a:pt x="11342" y="8084"/>
                      </a:cubicBezTo>
                      <a:cubicBezTo>
                        <a:pt x="10822" y="7777"/>
                        <a:pt x="10302" y="7517"/>
                        <a:pt x="9806" y="7210"/>
                      </a:cubicBezTo>
                      <a:close/>
                      <a:moveTo>
                        <a:pt x="2053" y="8182"/>
                      </a:moveTo>
                      <a:cubicBezTo>
                        <a:pt x="2039" y="8182"/>
                        <a:pt x="2023" y="8188"/>
                        <a:pt x="2009" y="8202"/>
                      </a:cubicBezTo>
                      <a:cubicBezTo>
                        <a:pt x="1726" y="8556"/>
                        <a:pt x="1537" y="8911"/>
                        <a:pt x="1324" y="9289"/>
                      </a:cubicBezTo>
                      <a:cubicBezTo>
                        <a:pt x="1111" y="9667"/>
                        <a:pt x="946" y="10045"/>
                        <a:pt x="781" y="10447"/>
                      </a:cubicBezTo>
                      <a:cubicBezTo>
                        <a:pt x="710" y="10683"/>
                        <a:pt x="639" y="10919"/>
                        <a:pt x="544" y="11108"/>
                      </a:cubicBezTo>
                      <a:cubicBezTo>
                        <a:pt x="544" y="11108"/>
                        <a:pt x="544" y="11129"/>
                        <a:pt x="558" y="11129"/>
                      </a:cubicBezTo>
                      <a:cubicBezTo>
                        <a:pt x="565" y="11129"/>
                        <a:pt x="576" y="11124"/>
                        <a:pt x="592" y="11108"/>
                      </a:cubicBezTo>
                      <a:cubicBezTo>
                        <a:pt x="875" y="10329"/>
                        <a:pt x="1253" y="9549"/>
                        <a:pt x="1702" y="8816"/>
                      </a:cubicBezTo>
                      <a:cubicBezTo>
                        <a:pt x="1820" y="8675"/>
                        <a:pt x="1938" y="8462"/>
                        <a:pt x="2080" y="8249"/>
                      </a:cubicBezTo>
                      <a:cubicBezTo>
                        <a:pt x="2114" y="8216"/>
                        <a:pt x="2088" y="8182"/>
                        <a:pt x="2053" y="8182"/>
                      </a:cubicBezTo>
                      <a:close/>
                      <a:moveTo>
                        <a:pt x="6008" y="10768"/>
                      </a:moveTo>
                      <a:cubicBezTo>
                        <a:pt x="5870" y="10768"/>
                        <a:pt x="5734" y="10771"/>
                        <a:pt x="5601" y="10777"/>
                      </a:cubicBezTo>
                      <a:cubicBezTo>
                        <a:pt x="5104" y="10825"/>
                        <a:pt x="4632" y="10943"/>
                        <a:pt x="4159" y="11085"/>
                      </a:cubicBezTo>
                      <a:cubicBezTo>
                        <a:pt x="3899" y="11179"/>
                        <a:pt x="3616" y="11274"/>
                        <a:pt x="3380" y="11368"/>
                      </a:cubicBezTo>
                      <a:cubicBezTo>
                        <a:pt x="3356" y="11368"/>
                        <a:pt x="3380" y="11415"/>
                        <a:pt x="3427" y="11415"/>
                      </a:cubicBezTo>
                      <a:cubicBezTo>
                        <a:pt x="3852" y="11226"/>
                        <a:pt x="4325" y="11108"/>
                        <a:pt x="4845" y="11037"/>
                      </a:cubicBezTo>
                      <a:cubicBezTo>
                        <a:pt x="5293" y="10943"/>
                        <a:pt x="5813" y="10919"/>
                        <a:pt x="6309" y="10919"/>
                      </a:cubicBezTo>
                      <a:cubicBezTo>
                        <a:pt x="6617" y="10919"/>
                        <a:pt x="6877" y="10943"/>
                        <a:pt x="7160" y="10943"/>
                      </a:cubicBezTo>
                      <a:cubicBezTo>
                        <a:pt x="7207" y="10943"/>
                        <a:pt x="7207" y="10825"/>
                        <a:pt x="7136" y="10825"/>
                      </a:cubicBezTo>
                      <a:cubicBezTo>
                        <a:pt x="6773" y="10790"/>
                        <a:pt x="6385" y="10768"/>
                        <a:pt x="6008" y="10768"/>
                      </a:cubicBezTo>
                      <a:close/>
                      <a:moveTo>
                        <a:pt x="61856" y="8331"/>
                      </a:moveTo>
                      <a:cubicBezTo>
                        <a:pt x="61837" y="8331"/>
                        <a:pt x="61819" y="8341"/>
                        <a:pt x="61810" y="8367"/>
                      </a:cubicBezTo>
                      <a:cubicBezTo>
                        <a:pt x="61621" y="8745"/>
                        <a:pt x="61479" y="9124"/>
                        <a:pt x="61361" y="9549"/>
                      </a:cubicBezTo>
                      <a:cubicBezTo>
                        <a:pt x="61267" y="9903"/>
                        <a:pt x="61172" y="10329"/>
                        <a:pt x="61101" y="10730"/>
                      </a:cubicBezTo>
                      <a:lnTo>
                        <a:pt x="61007" y="11439"/>
                      </a:lnTo>
                      <a:cubicBezTo>
                        <a:pt x="61007" y="11451"/>
                        <a:pt x="61013" y="11457"/>
                        <a:pt x="61019" y="11457"/>
                      </a:cubicBezTo>
                      <a:cubicBezTo>
                        <a:pt x="61025" y="11457"/>
                        <a:pt x="61031" y="11451"/>
                        <a:pt x="61031" y="11439"/>
                      </a:cubicBezTo>
                      <a:cubicBezTo>
                        <a:pt x="61196" y="10612"/>
                        <a:pt x="61385" y="9809"/>
                        <a:pt x="61668" y="9053"/>
                      </a:cubicBezTo>
                      <a:cubicBezTo>
                        <a:pt x="61739" y="8840"/>
                        <a:pt x="61834" y="8604"/>
                        <a:pt x="61905" y="8391"/>
                      </a:cubicBezTo>
                      <a:cubicBezTo>
                        <a:pt x="61920" y="8361"/>
                        <a:pt x="61887" y="8331"/>
                        <a:pt x="61856" y="8331"/>
                      </a:cubicBezTo>
                      <a:close/>
                      <a:moveTo>
                        <a:pt x="61594" y="8594"/>
                      </a:moveTo>
                      <a:cubicBezTo>
                        <a:pt x="61588" y="8594"/>
                        <a:pt x="61581" y="8597"/>
                        <a:pt x="61574" y="8604"/>
                      </a:cubicBezTo>
                      <a:cubicBezTo>
                        <a:pt x="61361" y="8958"/>
                        <a:pt x="61243" y="9313"/>
                        <a:pt x="61125" y="9691"/>
                      </a:cubicBezTo>
                      <a:cubicBezTo>
                        <a:pt x="61031" y="10069"/>
                        <a:pt x="60936" y="10470"/>
                        <a:pt x="60912" y="10848"/>
                      </a:cubicBezTo>
                      <a:cubicBezTo>
                        <a:pt x="60912" y="11085"/>
                        <a:pt x="60889" y="11321"/>
                        <a:pt x="60889" y="11534"/>
                      </a:cubicBezTo>
                      <a:cubicBezTo>
                        <a:pt x="60936" y="11132"/>
                        <a:pt x="61007" y="10754"/>
                        <a:pt x="61101" y="10376"/>
                      </a:cubicBezTo>
                      <a:cubicBezTo>
                        <a:pt x="61172" y="9998"/>
                        <a:pt x="61267" y="9596"/>
                        <a:pt x="61385" y="9265"/>
                      </a:cubicBezTo>
                      <a:cubicBezTo>
                        <a:pt x="61479" y="9053"/>
                        <a:pt x="61527" y="8840"/>
                        <a:pt x="61621" y="8627"/>
                      </a:cubicBezTo>
                      <a:cubicBezTo>
                        <a:pt x="61621" y="8611"/>
                        <a:pt x="61609" y="8594"/>
                        <a:pt x="61594" y="8594"/>
                      </a:cubicBezTo>
                      <a:close/>
                      <a:moveTo>
                        <a:pt x="60889" y="11534"/>
                      </a:moveTo>
                      <a:cubicBezTo>
                        <a:pt x="60877" y="11545"/>
                        <a:pt x="60877" y="11551"/>
                        <a:pt x="60880" y="11551"/>
                      </a:cubicBezTo>
                      <a:cubicBezTo>
                        <a:pt x="60883" y="11551"/>
                        <a:pt x="60889" y="11545"/>
                        <a:pt x="60889" y="11534"/>
                      </a:cubicBezTo>
                      <a:close/>
                      <a:moveTo>
                        <a:pt x="1356" y="6813"/>
                      </a:moveTo>
                      <a:cubicBezTo>
                        <a:pt x="1343" y="6813"/>
                        <a:pt x="1331" y="6818"/>
                        <a:pt x="1324" y="6832"/>
                      </a:cubicBezTo>
                      <a:cubicBezTo>
                        <a:pt x="946" y="7399"/>
                        <a:pt x="639" y="7989"/>
                        <a:pt x="426" y="8604"/>
                      </a:cubicBezTo>
                      <a:cubicBezTo>
                        <a:pt x="190" y="9218"/>
                        <a:pt x="72" y="9880"/>
                        <a:pt x="25" y="10518"/>
                      </a:cubicBezTo>
                      <a:cubicBezTo>
                        <a:pt x="1" y="10919"/>
                        <a:pt x="1" y="11274"/>
                        <a:pt x="25" y="11652"/>
                      </a:cubicBezTo>
                      <a:cubicBezTo>
                        <a:pt x="25" y="11321"/>
                        <a:pt x="48" y="10990"/>
                        <a:pt x="72" y="10683"/>
                      </a:cubicBezTo>
                      <a:cubicBezTo>
                        <a:pt x="95" y="10352"/>
                        <a:pt x="166" y="10021"/>
                        <a:pt x="237" y="9691"/>
                      </a:cubicBezTo>
                      <a:cubicBezTo>
                        <a:pt x="379" y="9076"/>
                        <a:pt x="592" y="8462"/>
                        <a:pt x="875" y="7871"/>
                      </a:cubicBezTo>
                      <a:cubicBezTo>
                        <a:pt x="1017" y="7541"/>
                        <a:pt x="1230" y="7210"/>
                        <a:pt x="1419" y="6903"/>
                      </a:cubicBezTo>
                      <a:cubicBezTo>
                        <a:pt x="1436" y="6851"/>
                        <a:pt x="1391" y="6813"/>
                        <a:pt x="1356" y="6813"/>
                      </a:cubicBezTo>
                      <a:close/>
                      <a:moveTo>
                        <a:pt x="32394" y="11793"/>
                      </a:moveTo>
                      <a:lnTo>
                        <a:pt x="32394" y="11793"/>
                      </a:lnTo>
                      <a:cubicBezTo>
                        <a:pt x="32420" y="11826"/>
                        <a:pt x="32446" y="11860"/>
                        <a:pt x="32473" y="11893"/>
                      </a:cubicBezTo>
                      <a:lnTo>
                        <a:pt x="32473" y="11893"/>
                      </a:lnTo>
                      <a:cubicBezTo>
                        <a:pt x="32447" y="11858"/>
                        <a:pt x="32421" y="11825"/>
                        <a:pt x="32394" y="11793"/>
                      </a:cubicBezTo>
                      <a:close/>
                      <a:moveTo>
                        <a:pt x="2540" y="6292"/>
                      </a:moveTo>
                      <a:cubicBezTo>
                        <a:pt x="2525" y="6292"/>
                        <a:pt x="2512" y="6298"/>
                        <a:pt x="2505" y="6312"/>
                      </a:cubicBezTo>
                      <a:cubicBezTo>
                        <a:pt x="2387" y="6477"/>
                        <a:pt x="2269" y="6643"/>
                        <a:pt x="2175" y="6808"/>
                      </a:cubicBezTo>
                      <a:cubicBezTo>
                        <a:pt x="2057" y="6973"/>
                        <a:pt x="1962" y="7162"/>
                        <a:pt x="1891" y="7328"/>
                      </a:cubicBezTo>
                      <a:cubicBezTo>
                        <a:pt x="1678" y="7682"/>
                        <a:pt x="1489" y="8037"/>
                        <a:pt x="1324" y="8415"/>
                      </a:cubicBezTo>
                      <a:cubicBezTo>
                        <a:pt x="970" y="9171"/>
                        <a:pt x="662" y="9903"/>
                        <a:pt x="497" y="10707"/>
                      </a:cubicBezTo>
                      <a:cubicBezTo>
                        <a:pt x="379" y="11132"/>
                        <a:pt x="308" y="11581"/>
                        <a:pt x="261" y="12030"/>
                      </a:cubicBezTo>
                      <a:lnTo>
                        <a:pt x="284" y="12030"/>
                      </a:lnTo>
                      <a:cubicBezTo>
                        <a:pt x="403" y="11226"/>
                        <a:pt x="615" y="10470"/>
                        <a:pt x="899" y="9691"/>
                      </a:cubicBezTo>
                      <a:cubicBezTo>
                        <a:pt x="1135" y="8982"/>
                        <a:pt x="1489" y="8249"/>
                        <a:pt x="1891" y="7541"/>
                      </a:cubicBezTo>
                      <a:cubicBezTo>
                        <a:pt x="2009" y="7328"/>
                        <a:pt x="2127" y="7162"/>
                        <a:pt x="2246" y="6950"/>
                      </a:cubicBezTo>
                      <a:cubicBezTo>
                        <a:pt x="2364" y="6737"/>
                        <a:pt x="2482" y="6572"/>
                        <a:pt x="2600" y="6359"/>
                      </a:cubicBezTo>
                      <a:cubicBezTo>
                        <a:pt x="2617" y="6326"/>
                        <a:pt x="2574" y="6292"/>
                        <a:pt x="2540" y="6292"/>
                      </a:cubicBezTo>
                      <a:close/>
                      <a:moveTo>
                        <a:pt x="6277" y="11079"/>
                      </a:moveTo>
                      <a:cubicBezTo>
                        <a:pt x="6138" y="11079"/>
                        <a:pt x="5990" y="11085"/>
                        <a:pt x="5837" y="11085"/>
                      </a:cubicBezTo>
                      <a:cubicBezTo>
                        <a:pt x="5577" y="11085"/>
                        <a:pt x="5270" y="11132"/>
                        <a:pt x="5010" y="11179"/>
                      </a:cubicBezTo>
                      <a:cubicBezTo>
                        <a:pt x="4419" y="11297"/>
                        <a:pt x="3852" y="11463"/>
                        <a:pt x="3309" y="11675"/>
                      </a:cubicBezTo>
                      <a:cubicBezTo>
                        <a:pt x="2978" y="11793"/>
                        <a:pt x="2647" y="11935"/>
                        <a:pt x="2316" y="12053"/>
                      </a:cubicBezTo>
                      <a:cubicBezTo>
                        <a:pt x="3427" y="11675"/>
                        <a:pt x="4537" y="11274"/>
                        <a:pt x="5719" y="11203"/>
                      </a:cubicBezTo>
                      <a:lnTo>
                        <a:pt x="6191" y="11203"/>
                      </a:lnTo>
                      <a:cubicBezTo>
                        <a:pt x="6333" y="11203"/>
                        <a:pt x="6522" y="11226"/>
                        <a:pt x="6664" y="11226"/>
                      </a:cubicBezTo>
                      <a:cubicBezTo>
                        <a:pt x="6758" y="11226"/>
                        <a:pt x="6758" y="11155"/>
                        <a:pt x="6664" y="11108"/>
                      </a:cubicBezTo>
                      <a:cubicBezTo>
                        <a:pt x="6546" y="11085"/>
                        <a:pt x="6416" y="11079"/>
                        <a:pt x="6277" y="11079"/>
                      </a:cubicBezTo>
                      <a:close/>
                      <a:moveTo>
                        <a:pt x="61999" y="8645"/>
                      </a:moveTo>
                      <a:cubicBezTo>
                        <a:pt x="61976" y="8645"/>
                        <a:pt x="61952" y="8663"/>
                        <a:pt x="61952" y="8698"/>
                      </a:cubicBezTo>
                      <a:cubicBezTo>
                        <a:pt x="61810" y="9076"/>
                        <a:pt x="61716" y="9525"/>
                        <a:pt x="61621" y="9998"/>
                      </a:cubicBezTo>
                      <a:cubicBezTo>
                        <a:pt x="61503" y="10447"/>
                        <a:pt x="61361" y="10872"/>
                        <a:pt x="61172" y="11321"/>
                      </a:cubicBezTo>
                      <a:cubicBezTo>
                        <a:pt x="61125" y="11439"/>
                        <a:pt x="61101" y="11557"/>
                        <a:pt x="61031" y="11675"/>
                      </a:cubicBezTo>
                      <a:cubicBezTo>
                        <a:pt x="61007" y="11723"/>
                        <a:pt x="60983" y="11793"/>
                        <a:pt x="60983" y="11864"/>
                      </a:cubicBezTo>
                      <a:cubicBezTo>
                        <a:pt x="60936" y="11912"/>
                        <a:pt x="60936" y="11959"/>
                        <a:pt x="60912" y="12053"/>
                      </a:cubicBezTo>
                      <a:cubicBezTo>
                        <a:pt x="60912" y="12053"/>
                        <a:pt x="60912" y="12074"/>
                        <a:pt x="60926" y="12074"/>
                      </a:cubicBezTo>
                      <a:cubicBezTo>
                        <a:pt x="60933" y="12074"/>
                        <a:pt x="60944" y="12069"/>
                        <a:pt x="60960" y="12053"/>
                      </a:cubicBezTo>
                      <a:cubicBezTo>
                        <a:pt x="60983" y="12006"/>
                        <a:pt x="61007" y="11935"/>
                        <a:pt x="61031" y="11912"/>
                      </a:cubicBezTo>
                      <a:cubicBezTo>
                        <a:pt x="61078" y="11864"/>
                        <a:pt x="61101" y="11817"/>
                        <a:pt x="61125" y="11770"/>
                      </a:cubicBezTo>
                      <a:cubicBezTo>
                        <a:pt x="61196" y="11652"/>
                        <a:pt x="61243" y="11557"/>
                        <a:pt x="61267" y="11439"/>
                      </a:cubicBezTo>
                      <a:cubicBezTo>
                        <a:pt x="61361" y="11226"/>
                        <a:pt x="61456" y="10990"/>
                        <a:pt x="61550" y="10777"/>
                      </a:cubicBezTo>
                      <a:cubicBezTo>
                        <a:pt x="61692" y="10352"/>
                        <a:pt x="61810" y="9903"/>
                        <a:pt x="61905" y="9454"/>
                      </a:cubicBezTo>
                      <a:cubicBezTo>
                        <a:pt x="61952" y="9194"/>
                        <a:pt x="61976" y="8958"/>
                        <a:pt x="62047" y="8698"/>
                      </a:cubicBezTo>
                      <a:cubicBezTo>
                        <a:pt x="62047" y="8663"/>
                        <a:pt x="62023" y="8645"/>
                        <a:pt x="61999" y="8645"/>
                      </a:cubicBezTo>
                      <a:close/>
                      <a:moveTo>
                        <a:pt x="7758" y="11738"/>
                      </a:moveTo>
                      <a:cubicBezTo>
                        <a:pt x="7749" y="11738"/>
                        <a:pt x="7739" y="11740"/>
                        <a:pt x="7727" y="11746"/>
                      </a:cubicBezTo>
                      <a:cubicBezTo>
                        <a:pt x="7231" y="11864"/>
                        <a:pt x="6735" y="11912"/>
                        <a:pt x="6215" y="11982"/>
                      </a:cubicBezTo>
                      <a:cubicBezTo>
                        <a:pt x="5719" y="12030"/>
                        <a:pt x="5199" y="12030"/>
                        <a:pt x="4679" y="12101"/>
                      </a:cubicBezTo>
                      <a:cubicBezTo>
                        <a:pt x="4396" y="12124"/>
                        <a:pt x="4136" y="12148"/>
                        <a:pt x="3829" y="12219"/>
                      </a:cubicBezTo>
                      <a:cubicBezTo>
                        <a:pt x="3805" y="12219"/>
                        <a:pt x="3829" y="12242"/>
                        <a:pt x="3829" y="12242"/>
                      </a:cubicBezTo>
                      <a:cubicBezTo>
                        <a:pt x="4325" y="12171"/>
                        <a:pt x="4868" y="12171"/>
                        <a:pt x="5364" y="12148"/>
                      </a:cubicBezTo>
                      <a:cubicBezTo>
                        <a:pt x="5861" y="12124"/>
                        <a:pt x="6404" y="12101"/>
                        <a:pt x="6900" y="12030"/>
                      </a:cubicBezTo>
                      <a:cubicBezTo>
                        <a:pt x="7207" y="12006"/>
                        <a:pt x="7467" y="11935"/>
                        <a:pt x="7751" y="11864"/>
                      </a:cubicBezTo>
                      <a:cubicBezTo>
                        <a:pt x="7813" y="11864"/>
                        <a:pt x="7820" y="11738"/>
                        <a:pt x="7758" y="11738"/>
                      </a:cubicBezTo>
                      <a:close/>
                      <a:moveTo>
                        <a:pt x="46599" y="10183"/>
                      </a:moveTo>
                      <a:cubicBezTo>
                        <a:pt x="46590" y="10183"/>
                        <a:pt x="46581" y="10184"/>
                        <a:pt x="46571" y="10187"/>
                      </a:cubicBezTo>
                      <a:cubicBezTo>
                        <a:pt x="45673" y="10470"/>
                        <a:pt x="44799" y="10730"/>
                        <a:pt x="43948" y="11037"/>
                      </a:cubicBezTo>
                      <a:cubicBezTo>
                        <a:pt x="43050" y="11297"/>
                        <a:pt x="42200" y="11581"/>
                        <a:pt x="41302" y="11888"/>
                      </a:cubicBezTo>
                      <a:cubicBezTo>
                        <a:pt x="40805" y="12030"/>
                        <a:pt x="40309" y="12219"/>
                        <a:pt x="39837" y="12384"/>
                      </a:cubicBezTo>
                      <a:cubicBezTo>
                        <a:pt x="40286" y="12266"/>
                        <a:pt x="40711" y="12148"/>
                        <a:pt x="41160" y="12006"/>
                      </a:cubicBezTo>
                      <a:cubicBezTo>
                        <a:pt x="41609" y="11888"/>
                        <a:pt x="42058" y="11746"/>
                        <a:pt x="42483" y="11581"/>
                      </a:cubicBezTo>
                      <a:cubicBezTo>
                        <a:pt x="43381" y="11321"/>
                        <a:pt x="44255" y="11061"/>
                        <a:pt x="45153" y="10754"/>
                      </a:cubicBezTo>
                      <a:cubicBezTo>
                        <a:pt x="45649" y="10612"/>
                        <a:pt x="46145" y="10447"/>
                        <a:pt x="46618" y="10281"/>
                      </a:cubicBezTo>
                      <a:cubicBezTo>
                        <a:pt x="46681" y="10260"/>
                        <a:pt x="46669" y="10183"/>
                        <a:pt x="46599" y="10183"/>
                      </a:cubicBezTo>
                      <a:close/>
                      <a:moveTo>
                        <a:pt x="46643" y="10703"/>
                      </a:moveTo>
                      <a:cubicBezTo>
                        <a:pt x="46635" y="10703"/>
                        <a:pt x="46626" y="10704"/>
                        <a:pt x="46618" y="10707"/>
                      </a:cubicBezTo>
                      <a:cubicBezTo>
                        <a:pt x="46027" y="10943"/>
                        <a:pt x="45413" y="11179"/>
                        <a:pt x="44799" y="11368"/>
                      </a:cubicBezTo>
                      <a:cubicBezTo>
                        <a:pt x="44184" y="11581"/>
                        <a:pt x="43546" y="11793"/>
                        <a:pt x="42908" y="11959"/>
                      </a:cubicBezTo>
                      <a:cubicBezTo>
                        <a:pt x="42318" y="12148"/>
                        <a:pt x="41703" y="12290"/>
                        <a:pt x="41065" y="12408"/>
                      </a:cubicBezTo>
                      <a:cubicBezTo>
                        <a:pt x="40475" y="12526"/>
                        <a:pt x="39884" y="12620"/>
                        <a:pt x="39270" y="12644"/>
                      </a:cubicBezTo>
                      <a:cubicBezTo>
                        <a:pt x="38895" y="12689"/>
                        <a:pt x="38511" y="12705"/>
                        <a:pt x="38130" y="12705"/>
                      </a:cubicBezTo>
                      <a:cubicBezTo>
                        <a:pt x="37910" y="12705"/>
                        <a:pt x="37690" y="12700"/>
                        <a:pt x="37474" y="12691"/>
                      </a:cubicBezTo>
                      <a:lnTo>
                        <a:pt x="37238" y="12691"/>
                      </a:lnTo>
                      <a:cubicBezTo>
                        <a:pt x="37214" y="12691"/>
                        <a:pt x="37214" y="12715"/>
                        <a:pt x="37238" y="12715"/>
                      </a:cubicBezTo>
                      <a:cubicBezTo>
                        <a:pt x="37521" y="12739"/>
                        <a:pt x="37828" y="12762"/>
                        <a:pt x="38159" y="12809"/>
                      </a:cubicBezTo>
                      <a:lnTo>
                        <a:pt x="39057" y="12809"/>
                      </a:lnTo>
                      <a:cubicBezTo>
                        <a:pt x="39695" y="12762"/>
                        <a:pt x="40286" y="12715"/>
                        <a:pt x="40876" y="12597"/>
                      </a:cubicBezTo>
                      <a:cubicBezTo>
                        <a:pt x="41491" y="12479"/>
                        <a:pt x="42105" y="12360"/>
                        <a:pt x="42696" y="12171"/>
                      </a:cubicBezTo>
                      <a:cubicBezTo>
                        <a:pt x="43334" y="12006"/>
                        <a:pt x="43972" y="11793"/>
                        <a:pt x="44586" y="11581"/>
                      </a:cubicBezTo>
                      <a:cubicBezTo>
                        <a:pt x="45200" y="11392"/>
                        <a:pt x="45814" y="11155"/>
                        <a:pt x="46452" y="10919"/>
                      </a:cubicBezTo>
                      <a:cubicBezTo>
                        <a:pt x="46547" y="10872"/>
                        <a:pt x="46594" y="10848"/>
                        <a:pt x="46689" y="10825"/>
                      </a:cubicBezTo>
                      <a:cubicBezTo>
                        <a:pt x="46775" y="10803"/>
                        <a:pt x="46724" y="10703"/>
                        <a:pt x="46643" y="10703"/>
                      </a:cubicBezTo>
                      <a:close/>
                      <a:moveTo>
                        <a:pt x="7798" y="11321"/>
                      </a:moveTo>
                      <a:cubicBezTo>
                        <a:pt x="7349" y="11345"/>
                        <a:pt x="6877" y="11368"/>
                        <a:pt x="6428" y="11439"/>
                      </a:cubicBezTo>
                      <a:cubicBezTo>
                        <a:pt x="5979" y="11486"/>
                        <a:pt x="5506" y="11557"/>
                        <a:pt x="5081" y="11628"/>
                      </a:cubicBezTo>
                      <a:cubicBezTo>
                        <a:pt x="4254" y="11770"/>
                        <a:pt x="3380" y="11935"/>
                        <a:pt x="2600" y="12242"/>
                      </a:cubicBezTo>
                      <a:cubicBezTo>
                        <a:pt x="2151" y="12384"/>
                        <a:pt x="1726" y="12597"/>
                        <a:pt x="1324" y="12833"/>
                      </a:cubicBezTo>
                      <a:cubicBezTo>
                        <a:pt x="2057" y="12479"/>
                        <a:pt x="2860" y="12219"/>
                        <a:pt x="3687" y="12030"/>
                      </a:cubicBezTo>
                      <a:cubicBezTo>
                        <a:pt x="4537" y="11817"/>
                        <a:pt x="5388" y="11699"/>
                        <a:pt x="6286" y="11628"/>
                      </a:cubicBezTo>
                      <a:cubicBezTo>
                        <a:pt x="6782" y="11557"/>
                        <a:pt x="7278" y="11534"/>
                        <a:pt x="7798" y="11463"/>
                      </a:cubicBezTo>
                      <a:cubicBezTo>
                        <a:pt x="7940" y="11439"/>
                        <a:pt x="7916" y="11321"/>
                        <a:pt x="7798" y="11321"/>
                      </a:cubicBezTo>
                      <a:close/>
                      <a:moveTo>
                        <a:pt x="7302" y="12145"/>
                      </a:moveTo>
                      <a:cubicBezTo>
                        <a:pt x="7295" y="12145"/>
                        <a:pt x="7287" y="12146"/>
                        <a:pt x="7278" y="12148"/>
                      </a:cubicBezTo>
                      <a:cubicBezTo>
                        <a:pt x="6640" y="12360"/>
                        <a:pt x="5931" y="12431"/>
                        <a:pt x="5223" y="12479"/>
                      </a:cubicBezTo>
                      <a:cubicBezTo>
                        <a:pt x="4514" y="12502"/>
                        <a:pt x="3805" y="12479"/>
                        <a:pt x="3096" y="12549"/>
                      </a:cubicBezTo>
                      <a:cubicBezTo>
                        <a:pt x="2718" y="12620"/>
                        <a:pt x="2316" y="12715"/>
                        <a:pt x="1938" y="12833"/>
                      </a:cubicBezTo>
                      <a:cubicBezTo>
                        <a:pt x="1915" y="12833"/>
                        <a:pt x="1915" y="12857"/>
                        <a:pt x="1938" y="12857"/>
                      </a:cubicBezTo>
                      <a:cubicBezTo>
                        <a:pt x="2293" y="12762"/>
                        <a:pt x="2647" y="12715"/>
                        <a:pt x="3002" y="12668"/>
                      </a:cubicBezTo>
                      <a:cubicBezTo>
                        <a:pt x="3356" y="12644"/>
                        <a:pt x="3710" y="12620"/>
                        <a:pt x="4065" y="12620"/>
                      </a:cubicBezTo>
                      <a:cubicBezTo>
                        <a:pt x="4774" y="12620"/>
                        <a:pt x="5482" y="12620"/>
                        <a:pt x="6191" y="12526"/>
                      </a:cubicBezTo>
                      <a:cubicBezTo>
                        <a:pt x="6569" y="12502"/>
                        <a:pt x="6995" y="12408"/>
                        <a:pt x="7349" y="12266"/>
                      </a:cubicBezTo>
                      <a:cubicBezTo>
                        <a:pt x="7392" y="12244"/>
                        <a:pt x="7376" y="12145"/>
                        <a:pt x="7302" y="12145"/>
                      </a:cubicBezTo>
                      <a:close/>
                      <a:moveTo>
                        <a:pt x="24951" y="9171"/>
                      </a:moveTo>
                      <a:lnTo>
                        <a:pt x="24951" y="9171"/>
                      </a:lnTo>
                      <a:cubicBezTo>
                        <a:pt x="25306" y="9454"/>
                        <a:pt x="25660" y="9761"/>
                        <a:pt x="26015" y="10021"/>
                      </a:cubicBezTo>
                      <a:cubicBezTo>
                        <a:pt x="26369" y="10281"/>
                        <a:pt x="26724" y="10541"/>
                        <a:pt x="27102" y="10825"/>
                      </a:cubicBezTo>
                      <a:cubicBezTo>
                        <a:pt x="27834" y="11321"/>
                        <a:pt x="28614" y="11793"/>
                        <a:pt x="29417" y="12242"/>
                      </a:cubicBezTo>
                      <a:cubicBezTo>
                        <a:pt x="29842" y="12479"/>
                        <a:pt x="30291" y="12739"/>
                        <a:pt x="30764" y="12951"/>
                      </a:cubicBezTo>
                      <a:cubicBezTo>
                        <a:pt x="30775" y="12959"/>
                        <a:pt x="30786" y="12962"/>
                        <a:pt x="30796" y="12962"/>
                      </a:cubicBezTo>
                      <a:cubicBezTo>
                        <a:pt x="30846" y="12962"/>
                        <a:pt x="30866" y="12876"/>
                        <a:pt x="30787" y="12857"/>
                      </a:cubicBezTo>
                      <a:cubicBezTo>
                        <a:pt x="30008" y="12455"/>
                        <a:pt x="29204" y="12006"/>
                        <a:pt x="28425" y="11534"/>
                      </a:cubicBezTo>
                      <a:cubicBezTo>
                        <a:pt x="27669" y="11061"/>
                        <a:pt x="26936" y="10541"/>
                        <a:pt x="26180" y="10045"/>
                      </a:cubicBezTo>
                      <a:lnTo>
                        <a:pt x="24951" y="9171"/>
                      </a:lnTo>
                      <a:close/>
                      <a:moveTo>
                        <a:pt x="40002" y="13069"/>
                      </a:moveTo>
                      <a:lnTo>
                        <a:pt x="40002" y="13069"/>
                      </a:lnTo>
                      <a:cubicBezTo>
                        <a:pt x="40093" y="13082"/>
                        <a:pt x="40184" y="13088"/>
                        <a:pt x="40271" y="13091"/>
                      </a:cubicBezTo>
                      <a:lnTo>
                        <a:pt x="40271" y="13091"/>
                      </a:lnTo>
                      <a:cubicBezTo>
                        <a:pt x="40184" y="13084"/>
                        <a:pt x="40095" y="13076"/>
                        <a:pt x="40002" y="13069"/>
                      </a:cubicBezTo>
                      <a:close/>
                      <a:moveTo>
                        <a:pt x="48482" y="10277"/>
                      </a:moveTo>
                      <a:cubicBezTo>
                        <a:pt x="48475" y="10277"/>
                        <a:pt x="48467" y="10278"/>
                        <a:pt x="48461" y="10281"/>
                      </a:cubicBezTo>
                      <a:cubicBezTo>
                        <a:pt x="48224" y="10470"/>
                        <a:pt x="47988" y="10636"/>
                        <a:pt x="47728" y="10825"/>
                      </a:cubicBezTo>
                      <a:cubicBezTo>
                        <a:pt x="47492" y="10990"/>
                        <a:pt x="47209" y="11155"/>
                        <a:pt x="46949" y="11297"/>
                      </a:cubicBezTo>
                      <a:cubicBezTo>
                        <a:pt x="46429" y="11581"/>
                        <a:pt x="45862" y="11817"/>
                        <a:pt x="45318" y="12053"/>
                      </a:cubicBezTo>
                      <a:cubicBezTo>
                        <a:pt x="44775" y="12337"/>
                        <a:pt x="44208" y="12526"/>
                        <a:pt x="43617" y="12715"/>
                      </a:cubicBezTo>
                      <a:cubicBezTo>
                        <a:pt x="43050" y="12857"/>
                        <a:pt x="42483" y="12975"/>
                        <a:pt x="41940" y="13046"/>
                      </a:cubicBezTo>
                      <a:cubicBezTo>
                        <a:pt x="41609" y="13069"/>
                        <a:pt x="41278" y="13093"/>
                        <a:pt x="40947" y="13093"/>
                      </a:cubicBezTo>
                      <a:lnTo>
                        <a:pt x="40475" y="13093"/>
                      </a:lnTo>
                      <a:cubicBezTo>
                        <a:pt x="40411" y="13093"/>
                        <a:pt x="40342" y="13093"/>
                        <a:pt x="40271" y="13091"/>
                      </a:cubicBezTo>
                      <a:lnTo>
                        <a:pt x="40271" y="13091"/>
                      </a:lnTo>
                      <a:cubicBezTo>
                        <a:pt x="40471" y="13107"/>
                        <a:pt x="40662" y="13124"/>
                        <a:pt x="40876" y="13140"/>
                      </a:cubicBezTo>
                      <a:cubicBezTo>
                        <a:pt x="40971" y="13156"/>
                        <a:pt x="41063" y="13161"/>
                        <a:pt x="41155" y="13161"/>
                      </a:cubicBezTo>
                      <a:cubicBezTo>
                        <a:pt x="41338" y="13161"/>
                        <a:pt x="41522" y="13140"/>
                        <a:pt x="41727" y="13140"/>
                      </a:cubicBezTo>
                      <a:cubicBezTo>
                        <a:pt x="42318" y="13117"/>
                        <a:pt x="42885" y="13046"/>
                        <a:pt x="43428" y="12880"/>
                      </a:cubicBezTo>
                      <a:cubicBezTo>
                        <a:pt x="44019" y="12739"/>
                        <a:pt x="44610" y="12526"/>
                        <a:pt x="45177" y="12290"/>
                      </a:cubicBezTo>
                      <a:cubicBezTo>
                        <a:pt x="45744" y="12053"/>
                        <a:pt x="46311" y="11793"/>
                        <a:pt x="46854" y="11534"/>
                      </a:cubicBezTo>
                      <a:cubicBezTo>
                        <a:pt x="47398" y="11226"/>
                        <a:pt x="47965" y="10943"/>
                        <a:pt x="48390" y="10518"/>
                      </a:cubicBezTo>
                      <a:lnTo>
                        <a:pt x="48555" y="10376"/>
                      </a:lnTo>
                      <a:cubicBezTo>
                        <a:pt x="48596" y="10335"/>
                        <a:pt x="48531" y="10277"/>
                        <a:pt x="48482" y="10277"/>
                      </a:cubicBezTo>
                      <a:close/>
                      <a:moveTo>
                        <a:pt x="16564" y="6808"/>
                      </a:moveTo>
                      <a:cubicBezTo>
                        <a:pt x="16564" y="6808"/>
                        <a:pt x="16540" y="6808"/>
                        <a:pt x="16564" y="6832"/>
                      </a:cubicBezTo>
                      <a:cubicBezTo>
                        <a:pt x="17721" y="7186"/>
                        <a:pt x="18737" y="7848"/>
                        <a:pt x="19612" y="8627"/>
                      </a:cubicBezTo>
                      <a:cubicBezTo>
                        <a:pt x="20439" y="9407"/>
                        <a:pt x="21100" y="10352"/>
                        <a:pt x="21644" y="11392"/>
                      </a:cubicBezTo>
                      <a:cubicBezTo>
                        <a:pt x="21927" y="11935"/>
                        <a:pt x="22163" y="12526"/>
                        <a:pt x="22376" y="13117"/>
                      </a:cubicBezTo>
                      <a:cubicBezTo>
                        <a:pt x="22385" y="13153"/>
                        <a:pt x="22408" y="13168"/>
                        <a:pt x="22431" y="13168"/>
                      </a:cubicBezTo>
                      <a:cubicBezTo>
                        <a:pt x="22469" y="13168"/>
                        <a:pt x="22509" y="13128"/>
                        <a:pt x="22494" y="13069"/>
                      </a:cubicBezTo>
                      <a:cubicBezTo>
                        <a:pt x="22140" y="11982"/>
                        <a:pt x="21644" y="10943"/>
                        <a:pt x="20982" y="10021"/>
                      </a:cubicBezTo>
                      <a:cubicBezTo>
                        <a:pt x="20250" y="9053"/>
                        <a:pt x="19399" y="8226"/>
                        <a:pt x="18383" y="7611"/>
                      </a:cubicBezTo>
                      <a:cubicBezTo>
                        <a:pt x="17840" y="7257"/>
                        <a:pt x="17202" y="6973"/>
                        <a:pt x="16564" y="6808"/>
                      </a:cubicBezTo>
                      <a:close/>
                      <a:moveTo>
                        <a:pt x="64190" y="11627"/>
                      </a:moveTo>
                      <a:cubicBezTo>
                        <a:pt x="64172" y="11627"/>
                        <a:pt x="64149" y="11634"/>
                        <a:pt x="64126" y="11652"/>
                      </a:cubicBezTo>
                      <a:cubicBezTo>
                        <a:pt x="63819" y="11888"/>
                        <a:pt x="63511" y="12101"/>
                        <a:pt x="63204" y="12337"/>
                      </a:cubicBezTo>
                      <a:cubicBezTo>
                        <a:pt x="62873" y="12526"/>
                        <a:pt x="62543" y="12739"/>
                        <a:pt x="62188" y="12928"/>
                      </a:cubicBezTo>
                      <a:cubicBezTo>
                        <a:pt x="62047" y="12998"/>
                        <a:pt x="61834" y="13117"/>
                        <a:pt x="61621" y="13211"/>
                      </a:cubicBezTo>
                      <a:cubicBezTo>
                        <a:pt x="62330" y="12928"/>
                        <a:pt x="63039" y="12573"/>
                        <a:pt x="63700" y="12124"/>
                      </a:cubicBezTo>
                      <a:cubicBezTo>
                        <a:pt x="63866" y="12006"/>
                        <a:pt x="64055" y="11864"/>
                        <a:pt x="64220" y="11746"/>
                      </a:cubicBezTo>
                      <a:cubicBezTo>
                        <a:pt x="64273" y="11693"/>
                        <a:pt x="64247" y="11627"/>
                        <a:pt x="64190" y="11627"/>
                      </a:cubicBezTo>
                      <a:close/>
                      <a:moveTo>
                        <a:pt x="15382" y="6099"/>
                      </a:moveTo>
                      <a:cubicBezTo>
                        <a:pt x="15382" y="6099"/>
                        <a:pt x="15359" y="6123"/>
                        <a:pt x="15382" y="6123"/>
                      </a:cubicBezTo>
                      <a:cubicBezTo>
                        <a:pt x="16115" y="6312"/>
                        <a:pt x="16824" y="6572"/>
                        <a:pt x="17532" y="6903"/>
                      </a:cubicBezTo>
                      <a:cubicBezTo>
                        <a:pt x="18241" y="7210"/>
                        <a:pt x="18926" y="7588"/>
                        <a:pt x="19541" y="8084"/>
                      </a:cubicBezTo>
                      <a:cubicBezTo>
                        <a:pt x="20155" y="8509"/>
                        <a:pt x="20722" y="9005"/>
                        <a:pt x="21266" y="9549"/>
                      </a:cubicBezTo>
                      <a:cubicBezTo>
                        <a:pt x="21762" y="10092"/>
                        <a:pt x="22234" y="10636"/>
                        <a:pt x="22636" y="11274"/>
                      </a:cubicBezTo>
                      <a:cubicBezTo>
                        <a:pt x="23061" y="11888"/>
                        <a:pt x="23416" y="12502"/>
                        <a:pt x="23699" y="13187"/>
                      </a:cubicBezTo>
                      <a:cubicBezTo>
                        <a:pt x="23746" y="13282"/>
                        <a:pt x="23794" y="13353"/>
                        <a:pt x="23817" y="13424"/>
                      </a:cubicBezTo>
                      <a:cubicBezTo>
                        <a:pt x="23835" y="13442"/>
                        <a:pt x="23857" y="13449"/>
                        <a:pt x="23875" y="13449"/>
                      </a:cubicBezTo>
                      <a:cubicBezTo>
                        <a:pt x="23905" y="13449"/>
                        <a:pt x="23926" y="13429"/>
                        <a:pt x="23912" y="13400"/>
                      </a:cubicBezTo>
                      <a:cubicBezTo>
                        <a:pt x="23652" y="12715"/>
                        <a:pt x="23298" y="12053"/>
                        <a:pt x="22920" y="11439"/>
                      </a:cubicBezTo>
                      <a:cubicBezTo>
                        <a:pt x="22518" y="10825"/>
                        <a:pt x="22045" y="10234"/>
                        <a:pt x="21549" y="9691"/>
                      </a:cubicBezTo>
                      <a:cubicBezTo>
                        <a:pt x="21053" y="9147"/>
                        <a:pt x="20486" y="8627"/>
                        <a:pt x="19872" y="8178"/>
                      </a:cubicBezTo>
                      <a:cubicBezTo>
                        <a:pt x="19257" y="7706"/>
                        <a:pt x="18572" y="7304"/>
                        <a:pt x="17863" y="6973"/>
                      </a:cubicBezTo>
                      <a:cubicBezTo>
                        <a:pt x="17154" y="6619"/>
                        <a:pt x="16422" y="6336"/>
                        <a:pt x="15642" y="6146"/>
                      </a:cubicBezTo>
                      <a:cubicBezTo>
                        <a:pt x="15548" y="6123"/>
                        <a:pt x="15477" y="6123"/>
                        <a:pt x="15382" y="6099"/>
                      </a:cubicBezTo>
                      <a:close/>
                      <a:moveTo>
                        <a:pt x="48531" y="11645"/>
                      </a:moveTo>
                      <a:cubicBezTo>
                        <a:pt x="48517" y="11645"/>
                        <a:pt x="48502" y="11647"/>
                        <a:pt x="48484" y="11652"/>
                      </a:cubicBezTo>
                      <a:cubicBezTo>
                        <a:pt x="47988" y="12006"/>
                        <a:pt x="47398" y="12290"/>
                        <a:pt x="46783" y="12526"/>
                      </a:cubicBezTo>
                      <a:cubicBezTo>
                        <a:pt x="46145" y="12762"/>
                        <a:pt x="45507" y="12975"/>
                        <a:pt x="44846" y="13093"/>
                      </a:cubicBezTo>
                      <a:cubicBezTo>
                        <a:pt x="44184" y="13235"/>
                        <a:pt x="43499" y="13329"/>
                        <a:pt x="42814" y="13353"/>
                      </a:cubicBezTo>
                      <a:cubicBezTo>
                        <a:pt x="42459" y="13376"/>
                        <a:pt x="42105" y="13388"/>
                        <a:pt x="41748" y="13388"/>
                      </a:cubicBezTo>
                      <a:cubicBezTo>
                        <a:pt x="41390" y="13388"/>
                        <a:pt x="41030" y="13376"/>
                        <a:pt x="40664" y="13353"/>
                      </a:cubicBezTo>
                      <a:cubicBezTo>
                        <a:pt x="39955" y="13329"/>
                        <a:pt x="39246" y="13235"/>
                        <a:pt x="38537" y="13140"/>
                      </a:cubicBezTo>
                      <a:cubicBezTo>
                        <a:pt x="38443" y="13140"/>
                        <a:pt x="38348" y="13117"/>
                        <a:pt x="38277" y="13117"/>
                      </a:cubicBezTo>
                      <a:cubicBezTo>
                        <a:pt x="38277" y="13117"/>
                        <a:pt x="38230" y="13140"/>
                        <a:pt x="38277" y="13140"/>
                      </a:cubicBezTo>
                      <a:lnTo>
                        <a:pt x="39317" y="13329"/>
                      </a:lnTo>
                      <a:cubicBezTo>
                        <a:pt x="39671" y="13400"/>
                        <a:pt x="40049" y="13424"/>
                        <a:pt x="40380" y="13447"/>
                      </a:cubicBezTo>
                      <a:cubicBezTo>
                        <a:pt x="40881" y="13481"/>
                        <a:pt x="41406" y="13514"/>
                        <a:pt x="41921" y="13514"/>
                      </a:cubicBezTo>
                      <a:cubicBezTo>
                        <a:pt x="42135" y="13514"/>
                        <a:pt x="42346" y="13508"/>
                        <a:pt x="42554" y="13495"/>
                      </a:cubicBezTo>
                      <a:cubicBezTo>
                        <a:pt x="43263" y="13471"/>
                        <a:pt x="43924" y="13424"/>
                        <a:pt x="44610" y="13306"/>
                      </a:cubicBezTo>
                      <a:cubicBezTo>
                        <a:pt x="45271" y="13187"/>
                        <a:pt x="45909" y="12998"/>
                        <a:pt x="46571" y="12762"/>
                      </a:cubicBezTo>
                      <a:cubicBezTo>
                        <a:pt x="47185" y="12526"/>
                        <a:pt x="47799" y="12242"/>
                        <a:pt x="48366" y="11888"/>
                      </a:cubicBezTo>
                      <a:cubicBezTo>
                        <a:pt x="48414" y="11817"/>
                        <a:pt x="48508" y="11793"/>
                        <a:pt x="48579" y="11723"/>
                      </a:cubicBezTo>
                      <a:cubicBezTo>
                        <a:pt x="48617" y="11684"/>
                        <a:pt x="48593" y="11645"/>
                        <a:pt x="48531" y="11645"/>
                      </a:cubicBezTo>
                      <a:close/>
                      <a:moveTo>
                        <a:pt x="22920" y="7895"/>
                      </a:moveTo>
                      <a:cubicBezTo>
                        <a:pt x="22920" y="7895"/>
                        <a:pt x="22872" y="7895"/>
                        <a:pt x="22920" y="7919"/>
                      </a:cubicBezTo>
                      <a:cubicBezTo>
                        <a:pt x="23156" y="8131"/>
                        <a:pt x="23416" y="8344"/>
                        <a:pt x="23652" y="8533"/>
                      </a:cubicBezTo>
                      <a:lnTo>
                        <a:pt x="24361" y="9171"/>
                      </a:lnTo>
                      <a:lnTo>
                        <a:pt x="25778" y="10399"/>
                      </a:lnTo>
                      <a:cubicBezTo>
                        <a:pt x="26724" y="11203"/>
                        <a:pt x="27716" y="11959"/>
                        <a:pt x="28826" y="12644"/>
                      </a:cubicBezTo>
                      <a:cubicBezTo>
                        <a:pt x="29417" y="13046"/>
                        <a:pt x="30055" y="13353"/>
                        <a:pt x="30669" y="13684"/>
                      </a:cubicBezTo>
                      <a:cubicBezTo>
                        <a:pt x="30669" y="13660"/>
                        <a:pt x="30740" y="13636"/>
                        <a:pt x="30740" y="13589"/>
                      </a:cubicBezTo>
                      <a:cubicBezTo>
                        <a:pt x="30764" y="13565"/>
                        <a:pt x="30740" y="13542"/>
                        <a:pt x="30717" y="13495"/>
                      </a:cubicBezTo>
                      <a:cubicBezTo>
                        <a:pt x="29582" y="12904"/>
                        <a:pt x="28496" y="12290"/>
                        <a:pt x="27480" y="11557"/>
                      </a:cubicBezTo>
                      <a:cubicBezTo>
                        <a:pt x="26464" y="10825"/>
                        <a:pt x="25519" y="9998"/>
                        <a:pt x="24573" y="9194"/>
                      </a:cubicBezTo>
                      <a:cubicBezTo>
                        <a:pt x="24290" y="8958"/>
                        <a:pt x="24030" y="8745"/>
                        <a:pt x="23770" y="8509"/>
                      </a:cubicBezTo>
                      <a:cubicBezTo>
                        <a:pt x="23510" y="8297"/>
                        <a:pt x="23203" y="8060"/>
                        <a:pt x="22920" y="7895"/>
                      </a:cubicBezTo>
                      <a:close/>
                      <a:moveTo>
                        <a:pt x="23109" y="8273"/>
                      </a:moveTo>
                      <a:cubicBezTo>
                        <a:pt x="23534" y="8698"/>
                        <a:pt x="23912" y="9100"/>
                        <a:pt x="24361" y="9525"/>
                      </a:cubicBezTo>
                      <a:cubicBezTo>
                        <a:pt x="24762" y="9903"/>
                        <a:pt x="25211" y="10329"/>
                        <a:pt x="25660" y="10707"/>
                      </a:cubicBezTo>
                      <a:cubicBezTo>
                        <a:pt x="26086" y="11085"/>
                        <a:pt x="26535" y="11439"/>
                        <a:pt x="26983" y="11817"/>
                      </a:cubicBezTo>
                      <a:cubicBezTo>
                        <a:pt x="27432" y="12171"/>
                        <a:pt x="27858" y="12526"/>
                        <a:pt x="28330" y="12857"/>
                      </a:cubicBezTo>
                      <a:cubicBezTo>
                        <a:pt x="28874" y="13211"/>
                        <a:pt x="29441" y="13542"/>
                        <a:pt x="30031" y="13778"/>
                      </a:cubicBezTo>
                      <a:cubicBezTo>
                        <a:pt x="30038" y="13780"/>
                        <a:pt x="30044" y="13781"/>
                        <a:pt x="30050" y="13781"/>
                      </a:cubicBezTo>
                      <a:cubicBezTo>
                        <a:pt x="30110" y="13781"/>
                        <a:pt x="30143" y="13681"/>
                        <a:pt x="30079" y="13660"/>
                      </a:cubicBezTo>
                      <a:cubicBezTo>
                        <a:pt x="29559" y="13424"/>
                        <a:pt x="29039" y="13164"/>
                        <a:pt x="28566" y="12833"/>
                      </a:cubicBezTo>
                      <a:cubicBezTo>
                        <a:pt x="28047" y="12479"/>
                        <a:pt x="27598" y="12148"/>
                        <a:pt x="27172" y="11793"/>
                      </a:cubicBezTo>
                      <a:cubicBezTo>
                        <a:pt x="26251" y="11085"/>
                        <a:pt x="25377" y="10352"/>
                        <a:pt x="24526" y="9572"/>
                      </a:cubicBezTo>
                      <a:cubicBezTo>
                        <a:pt x="24054" y="9147"/>
                        <a:pt x="23558" y="8722"/>
                        <a:pt x="23109" y="8273"/>
                      </a:cubicBezTo>
                      <a:close/>
                      <a:moveTo>
                        <a:pt x="64397" y="12038"/>
                      </a:moveTo>
                      <a:cubicBezTo>
                        <a:pt x="64380" y="12038"/>
                        <a:pt x="64360" y="12043"/>
                        <a:pt x="64338" y="12053"/>
                      </a:cubicBezTo>
                      <a:cubicBezTo>
                        <a:pt x="63960" y="12360"/>
                        <a:pt x="63559" y="12620"/>
                        <a:pt x="63133" y="12857"/>
                      </a:cubicBezTo>
                      <a:cubicBezTo>
                        <a:pt x="62684" y="13093"/>
                        <a:pt x="62283" y="13306"/>
                        <a:pt x="61810" y="13471"/>
                      </a:cubicBezTo>
                      <a:cubicBezTo>
                        <a:pt x="61550" y="13565"/>
                        <a:pt x="61314" y="13684"/>
                        <a:pt x="61031" y="13731"/>
                      </a:cubicBezTo>
                      <a:cubicBezTo>
                        <a:pt x="61007" y="13731"/>
                        <a:pt x="61031" y="13802"/>
                        <a:pt x="61078" y="13802"/>
                      </a:cubicBezTo>
                      <a:cubicBezTo>
                        <a:pt x="62023" y="13542"/>
                        <a:pt x="62921" y="13117"/>
                        <a:pt x="63748" y="12620"/>
                      </a:cubicBezTo>
                      <a:cubicBezTo>
                        <a:pt x="63984" y="12479"/>
                        <a:pt x="64220" y="12313"/>
                        <a:pt x="64433" y="12148"/>
                      </a:cubicBezTo>
                      <a:cubicBezTo>
                        <a:pt x="64488" y="12093"/>
                        <a:pt x="64458" y="12038"/>
                        <a:pt x="64397" y="12038"/>
                      </a:cubicBezTo>
                      <a:close/>
                      <a:moveTo>
                        <a:pt x="65141" y="11557"/>
                      </a:moveTo>
                      <a:cubicBezTo>
                        <a:pt x="65121" y="11557"/>
                        <a:pt x="65102" y="11565"/>
                        <a:pt x="65094" y="11581"/>
                      </a:cubicBezTo>
                      <a:cubicBezTo>
                        <a:pt x="65000" y="11723"/>
                        <a:pt x="64905" y="11912"/>
                        <a:pt x="64811" y="12030"/>
                      </a:cubicBezTo>
                      <a:cubicBezTo>
                        <a:pt x="64693" y="12171"/>
                        <a:pt x="64575" y="12290"/>
                        <a:pt x="64433" y="12408"/>
                      </a:cubicBezTo>
                      <a:lnTo>
                        <a:pt x="63984" y="12762"/>
                      </a:lnTo>
                      <a:cubicBezTo>
                        <a:pt x="63842" y="12880"/>
                        <a:pt x="63700" y="12975"/>
                        <a:pt x="63559" y="13093"/>
                      </a:cubicBezTo>
                      <a:cubicBezTo>
                        <a:pt x="63252" y="13306"/>
                        <a:pt x="62897" y="13424"/>
                        <a:pt x="62566" y="13542"/>
                      </a:cubicBezTo>
                      <a:cubicBezTo>
                        <a:pt x="62212" y="13660"/>
                        <a:pt x="61834" y="13731"/>
                        <a:pt x="61456" y="13873"/>
                      </a:cubicBezTo>
                      <a:cubicBezTo>
                        <a:pt x="61031" y="13991"/>
                        <a:pt x="60629" y="14109"/>
                        <a:pt x="60204" y="14180"/>
                      </a:cubicBezTo>
                      <a:lnTo>
                        <a:pt x="60204" y="14227"/>
                      </a:lnTo>
                      <a:cubicBezTo>
                        <a:pt x="60369" y="14227"/>
                        <a:pt x="60534" y="14227"/>
                        <a:pt x="60723" y="14156"/>
                      </a:cubicBezTo>
                      <a:cubicBezTo>
                        <a:pt x="60912" y="14133"/>
                        <a:pt x="61101" y="14062"/>
                        <a:pt x="61314" y="14014"/>
                      </a:cubicBezTo>
                      <a:cubicBezTo>
                        <a:pt x="61692" y="13920"/>
                        <a:pt x="62070" y="13802"/>
                        <a:pt x="62448" y="13707"/>
                      </a:cubicBezTo>
                      <a:cubicBezTo>
                        <a:pt x="62803" y="13636"/>
                        <a:pt x="63157" y="13471"/>
                        <a:pt x="63488" y="13282"/>
                      </a:cubicBezTo>
                      <a:cubicBezTo>
                        <a:pt x="63677" y="13187"/>
                        <a:pt x="63819" y="13069"/>
                        <a:pt x="63960" y="12951"/>
                      </a:cubicBezTo>
                      <a:cubicBezTo>
                        <a:pt x="64102" y="12833"/>
                        <a:pt x="64268" y="12739"/>
                        <a:pt x="64409" y="12620"/>
                      </a:cubicBezTo>
                      <a:cubicBezTo>
                        <a:pt x="64575" y="12502"/>
                        <a:pt x="64740" y="12360"/>
                        <a:pt x="64882" y="12171"/>
                      </a:cubicBezTo>
                      <a:cubicBezTo>
                        <a:pt x="65024" y="12030"/>
                        <a:pt x="65142" y="11841"/>
                        <a:pt x="65213" y="11652"/>
                      </a:cubicBezTo>
                      <a:cubicBezTo>
                        <a:pt x="65228" y="11589"/>
                        <a:pt x="65181" y="11557"/>
                        <a:pt x="65141" y="11557"/>
                      </a:cubicBezTo>
                      <a:close/>
                      <a:moveTo>
                        <a:pt x="22282" y="7682"/>
                      </a:moveTo>
                      <a:cubicBezTo>
                        <a:pt x="22282" y="7682"/>
                        <a:pt x="22258" y="7682"/>
                        <a:pt x="22258" y="7730"/>
                      </a:cubicBezTo>
                      <a:cubicBezTo>
                        <a:pt x="22731" y="8273"/>
                        <a:pt x="23179" y="8840"/>
                        <a:pt x="23676" y="9407"/>
                      </a:cubicBezTo>
                      <a:cubicBezTo>
                        <a:pt x="24172" y="9927"/>
                        <a:pt x="24692" y="10470"/>
                        <a:pt x="25211" y="10966"/>
                      </a:cubicBezTo>
                      <a:cubicBezTo>
                        <a:pt x="25755" y="11463"/>
                        <a:pt x="26298" y="11935"/>
                        <a:pt x="26889" y="12360"/>
                      </a:cubicBezTo>
                      <a:cubicBezTo>
                        <a:pt x="27456" y="12762"/>
                        <a:pt x="28070" y="13164"/>
                        <a:pt x="28708" y="13471"/>
                      </a:cubicBezTo>
                      <a:cubicBezTo>
                        <a:pt x="29015" y="13660"/>
                        <a:pt x="29323" y="13802"/>
                        <a:pt x="29653" y="13944"/>
                      </a:cubicBezTo>
                      <a:cubicBezTo>
                        <a:pt x="29960" y="14109"/>
                        <a:pt x="30315" y="14227"/>
                        <a:pt x="30646" y="14345"/>
                      </a:cubicBezTo>
                      <a:cubicBezTo>
                        <a:pt x="30740" y="14369"/>
                        <a:pt x="30835" y="14392"/>
                        <a:pt x="30906" y="14392"/>
                      </a:cubicBezTo>
                      <a:cubicBezTo>
                        <a:pt x="30914" y="14395"/>
                        <a:pt x="30922" y="14396"/>
                        <a:pt x="30929" y="14396"/>
                      </a:cubicBezTo>
                      <a:cubicBezTo>
                        <a:pt x="31004" y="14396"/>
                        <a:pt x="31017" y="14296"/>
                        <a:pt x="30953" y="14274"/>
                      </a:cubicBezTo>
                      <a:cubicBezTo>
                        <a:pt x="30315" y="14038"/>
                        <a:pt x="29653" y="13802"/>
                        <a:pt x="29015" y="13471"/>
                      </a:cubicBezTo>
                      <a:cubicBezTo>
                        <a:pt x="28401" y="13140"/>
                        <a:pt x="27787" y="12809"/>
                        <a:pt x="27196" y="12384"/>
                      </a:cubicBezTo>
                      <a:cubicBezTo>
                        <a:pt x="26605" y="11982"/>
                        <a:pt x="26038" y="11534"/>
                        <a:pt x="25519" y="11061"/>
                      </a:cubicBezTo>
                      <a:cubicBezTo>
                        <a:pt x="24975" y="10588"/>
                        <a:pt x="24455" y="10045"/>
                        <a:pt x="23936" y="9525"/>
                      </a:cubicBezTo>
                      <a:cubicBezTo>
                        <a:pt x="23439" y="8982"/>
                        <a:pt x="22943" y="8462"/>
                        <a:pt x="22471" y="7895"/>
                      </a:cubicBezTo>
                      <a:cubicBezTo>
                        <a:pt x="22400" y="7848"/>
                        <a:pt x="22352" y="7753"/>
                        <a:pt x="22282" y="7682"/>
                      </a:cubicBezTo>
                      <a:close/>
                      <a:moveTo>
                        <a:pt x="19375" y="7493"/>
                      </a:moveTo>
                      <a:lnTo>
                        <a:pt x="19375" y="7493"/>
                      </a:lnTo>
                      <a:cubicBezTo>
                        <a:pt x="19612" y="7682"/>
                        <a:pt x="19848" y="7871"/>
                        <a:pt x="20084" y="8037"/>
                      </a:cubicBezTo>
                      <a:cubicBezTo>
                        <a:pt x="20321" y="8226"/>
                        <a:pt x="20557" y="8438"/>
                        <a:pt x="20746" y="8627"/>
                      </a:cubicBezTo>
                      <a:cubicBezTo>
                        <a:pt x="21195" y="9053"/>
                        <a:pt x="21620" y="9454"/>
                        <a:pt x="22022" y="9903"/>
                      </a:cubicBezTo>
                      <a:cubicBezTo>
                        <a:pt x="22400" y="10352"/>
                        <a:pt x="22801" y="10825"/>
                        <a:pt x="23109" y="11321"/>
                      </a:cubicBezTo>
                      <a:cubicBezTo>
                        <a:pt x="23439" y="11817"/>
                        <a:pt x="23746" y="12337"/>
                        <a:pt x="24006" y="12857"/>
                      </a:cubicBezTo>
                      <a:cubicBezTo>
                        <a:pt x="24266" y="13400"/>
                        <a:pt x="24503" y="13920"/>
                        <a:pt x="24715" y="14487"/>
                      </a:cubicBezTo>
                      <a:cubicBezTo>
                        <a:pt x="24739" y="14534"/>
                        <a:pt x="24762" y="14629"/>
                        <a:pt x="24810" y="14700"/>
                      </a:cubicBezTo>
                      <a:cubicBezTo>
                        <a:pt x="24818" y="14716"/>
                        <a:pt x="24838" y="14724"/>
                        <a:pt x="24860" y="14724"/>
                      </a:cubicBezTo>
                      <a:cubicBezTo>
                        <a:pt x="24899" y="14724"/>
                        <a:pt x="24943" y="14698"/>
                        <a:pt x="24928" y="14652"/>
                      </a:cubicBezTo>
                      <a:cubicBezTo>
                        <a:pt x="24739" y="14109"/>
                        <a:pt x="24503" y="13542"/>
                        <a:pt x="24243" y="12998"/>
                      </a:cubicBezTo>
                      <a:cubicBezTo>
                        <a:pt x="23983" y="12502"/>
                        <a:pt x="23676" y="11959"/>
                        <a:pt x="23345" y="11463"/>
                      </a:cubicBezTo>
                      <a:cubicBezTo>
                        <a:pt x="23038" y="10966"/>
                        <a:pt x="22683" y="10494"/>
                        <a:pt x="22282" y="10021"/>
                      </a:cubicBezTo>
                      <a:cubicBezTo>
                        <a:pt x="21904" y="9549"/>
                        <a:pt x="21502" y="9147"/>
                        <a:pt x="21029" y="8722"/>
                      </a:cubicBezTo>
                      <a:cubicBezTo>
                        <a:pt x="20793" y="8509"/>
                        <a:pt x="20580" y="8320"/>
                        <a:pt x="20321" y="8131"/>
                      </a:cubicBezTo>
                      <a:cubicBezTo>
                        <a:pt x="20061" y="7966"/>
                        <a:pt x="19848" y="7753"/>
                        <a:pt x="19564" y="7611"/>
                      </a:cubicBezTo>
                      <a:cubicBezTo>
                        <a:pt x="19517" y="7564"/>
                        <a:pt x="19423" y="7517"/>
                        <a:pt x="19375" y="7493"/>
                      </a:cubicBezTo>
                      <a:close/>
                      <a:moveTo>
                        <a:pt x="25542" y="11581"/>
                      </a:moveTo>
                      <a:cubicBezTo>
                        <a:pt x="26038" y="12077"/>
                        <a:pt x="26535" y="12597"/>
                        <a:pt x="27102" y="13022"/>
                      </a:cubicBezTo>
                      <a:cubicBezTo>
                        <a:pt x="27669" y="13471"/>
                        <a:pt x="28259" y="13896"/>
                        <a:pt x="28874" y="14203"/>
                      </a:cubicBezTo>
                      <a:cubicBezTo>
                        <a:pt x="29228" y="14392"/>
                        <a:pt x="29582" y="14558"/>
                        <a:pt x="29960" y="14723"/>
                      </a:cubicBezTo>
                      <a:cubicBezTo>
                        <a:pt x="29968" y="14726"/>
                        <a:pt x="29975" y="14727"/>
                        <a:pt x="29982" y="14727"/>
                      </a:cubicBezTo>
                      <a:cubicBezTo>
                        <a:pt x="30036" y="14727"/>
                        <a:pt x="30050" y="14650"/>
                        <a:pt x="30008" y="14629"/>
                      </a:cubicBezTo>
                      <a:cubicBezTo>
                        <a:pt x="29701" y="14511"/>
                        <a:pt x="29370" y="14369"/>
                        <a:pt x="29063" y="14180"/>
                      </a:cubicBezTo>
                      <a:cubicBezTo>
                        <a:pt x="28756" y="14014"/>
                        <a:pt x="28425" y="13825"/>
                        <a:pt x="28141" y="13660"/>
                      </a:cubicBezTo>
                      <a:cubicBezTo>
                        <a:pt x="27551" y="13258"/>
                        <a:pt x="26983" y="12857"/>
                        <a:pt x="26464" y="12384"/>
                      </a:cubicBezTo>
                      <a:lnTo>
                        <a:pt x="25566" y="11581"/>
                      </a:lnTo>
                      <a:close/>
                      <a:moveTo>
                        <a:pt x="32536" y="13235"/>
                      </a:moveTo>
                      <a:cubicBezTo>
                        <a:pt x="32630" y="13495"/>
                        <a:pt x="32749" y="13778"/>
                        <a:pt x="32843" y="14038"/>
                      </a:cubicBezTo>
                      <a:cubicBezTo>
                        <a:pt x="32961" y="14298"/>
                        <a:pt x="33032" y="14581"/>
                        <a:pt x="33197" y="14818"/>
                      </a:cubicBezTo>
                      <a:cubicBezTo>
                        <a:pt x="33204" y="14824"/>
                        <a:pt x="33212" y="14827"/>
                        <a:pt x="33220" y="14827"/>
                      </a:cubicBezTo>
                      <a:cubicBezTo>
                        <a:pt x="33241" y="14827"/>
                        <a:pt x="33262" y="14805"/>
                        <a:pt x="33245" y="14770"/>
                      </a:cubicBezTo>
                      <a:cubicBezTo>
                        <a:pt x="33150" y="14511"/>
                        <a:pt x="33008" y="14251"/>
                        <a:pt x="32890" y="14014"/>
                      </a:cubicBezTo>
                      <a:cubicBezTo>
                        <a:pt x="32772" y="13731"/>
                        <a:pt x="32654" y="13471"/>
                        <a:pt x="32536" y="13235"/>
                      </a:cubicBezTo>
                      <a:close/>
                      <a:moveTo>
                        <a:pt x="30953" y="10612"/>
                      </a:moveTo>
                      <a:cubicBezTo>
                        <a:pt x="31355" y="11108"/>
                        <a:pt x="31780" y="11628"/>
                        <a:pt x="32134" y="12148"/>
                      </a:cubicBezTo>
                      <a:cubicBezTo>
                        <a:pt x="32489" y="12691"/>
                        <a:pt x="32796" y="13235"/>
                        <a:pt x="33103" y="13825"/>
                      </a:cubicBezTo>
                      <a:lnTo>
                        <a:pt x="33552" y="14818"/>
                      </a:lnTo>
                      <a:cubicBezTo>
                        <a:pt x="33560" y="14834"/>
                        <a:pt x="33572" y="14842"/>
                        <a:pt x="33583" y="14842"/>
                      </a:cubicBezTo>
                      <a:cubicBezTo>
                        <a:pt x="33603" y="14842"/>
                        <a:pt x="33623" y="14816"/>
                        <a:pt x="33623" y="14770"/>
                      </a:cubicBezTo>
                      <a:cubicBezTo>
                        <a:pt x="33552" y="14440"/>
                        <a:pt x="33386" y="14156"/>
                        <a:pt x="33268" y="13896"/>
                      </a:cubicBezTo>
                      <a:cubicBezTo>
                        <a:pt x="33127" y="13636"/>
                        <a:pt x="32985" y="13329"/>
                        <a:pt x="32796" y="13069"/>
                      </a:cubicBezTo>
                      <a:cubicBezTo>
                        <a:pt x="32489" y="12502"/>
                        <a:pt x="32134" y="11935"/>
                        <a:pt x="31709" y="11439"/>
                      </a:cubicBezTo>
                      <a:cubicBezTo>
                        <a:pt x="31473" y="11155"/>
                        <a:pt x="31236" y="10872"/>
                        <a:pt x="30976" y="10612"/>
                      </a:cubicBezTo>
                      <a:close/>
                      <a:moveTo>
                        <a:pt x="32473" y="11893"/>
                      </a:moveTo>
                      <a:cubicBezTo>
                        <a:pt x="32582" y="12040"/>
                        <a:pt x="32681" y="12212"/>
                        <a:pt x="32796" y="12384"/>
                      </a:cubicBezTo>
                      <a:cubicBezTo>
                        <a:pt x="32914" y="12597"/>
                        <a:pt x="33032" y="12762"/>
                        <a:pt x="33150" y="12975"/>
                      </a:cubicBezTo>
                      <a:cubicBezTo>
                        <a:pt x="33363" y="13353"/>
                        <a:pt x="33575" y="13778"/>
                        <a:pt x="33741" y="14180"/>
                      </a:cubicBezTo>
                      <a:cubicBezTo>
                        <a:pt x="33835" y="14416"/>
                        <a:pt x="33906" y="14652"/>
                        <a:pt x="33954" y="14889"/>
                      </a:cubicBezTo>
                      <a:cubicBezTo>
                        <a:pt x="33954" y="14916"/>
                        <a:pt x="33968" y="14926"/>
                        <a:pt x="33986" y="14926"/>
                      </a:cubicBezTo>
                      <a:cubicBezTo>
                        <a:pt x="34013" y="14926"/>
                        <a:pt x="34048" y="14903"/>
                        <a:pt x="34048" y="14889"/>
                      </a:cubicBezTo>
                      <a:cubicBezTo>
                        <a:pt x="34024" y="14440"/>
                        <a:pt x="33835" y="14038"/>
                        <a:pt x="33623" y="13660"/>
                      </a:cubicBezTo>
                      <a:cubicBezTo>
                        <a:pt x="33386" y="13211"/>
                        <a:pt x="33150" y="12809"/>
                        <a:pt x="32890" y="12408"/>
                      </a:cubicBezTo>
                      <a:cubicBezTo>
                        <a:pt x="32771" y="12248"/>
                        <a:pt x="32617" y="12072"/>
                        <a:pt x="32473" y="11893"/>
                      </a:cubicBezTo>
                      <a:close/>
                      <a:moveTo>
                        <a:pt x="20911" y="9549"/>
                      </a:moveTo>
                      <a:lnTo>
                        <a:pt x="20911" y="9549"/>
                      </a:lnTo>
                      <a:cubicBezTo>
                        <a:pt x="21384" y="10258"/>
                        <a:pt x="21974" y="10919"/>
                        <a:pt x="22400" y="11628"/>
                      </a:cubicBezTo>
                      <a:cubicBezTo>
                        <a:pt x="22849" y="12290"/>
                        <a:pt x="23179" y="13069"/>
                        <a:pt x="23534" y="13778"/>
                      </a:cubicBezTo>
                      <a:cubicBezTo>
                        <a:pt x="23746" y="14180"/>
                        <a:pt x="23936" y="14581"/>
                        <a:pt x="24219" y="14959"/>
                      </a:cubicBezTo>
                      <a:cubicBezTo>
                        <a:pt x="24225" y="14965"/>
                        <a:pt x="24235" y="14968"/>
                        <a:pt x="24247" y="14968"/>
                      </a:cubicBezTo>
                      <a:cubicBezTo>
                        <a:pt x="24281" y="14968"/>
                        <a:pt x="24325" y="14942"/>
                        <a:pt x="24290" y="14889"/>
                      </a:cubicBezTo>
                      <a:cubicBezTo>
                        <a:pt x="23817" y="14251"/>
                        <a:pt x="23510" y="13518"/>
                        <a:pt x="23156" y="12762"/>
                      </a:cubicBezTo>
                      <a:cubicBezTo>
                        <a:pt x="22967" y="12408"/>
                        <a:pt x="22801" y="12053"/>
                        <a:pt x="22565" y="11699"/>
                      </a:cubicBezTo>
                      <a:cubicBezTo>
                        <a:pt x="22305" y="11345"/>
                        <a:pt x="22093" y="10990"/>
                        <a:pt x="21809" y="10683"/>
                      </a:cubicBezTo>
                      <a:cubicBezTo>
                        <a:pt x="21526" y="10281"/>
                        <a:pt x="21195" y="9927"/>
                        <a:pt x="20911" y="9549"/>
                      </a:cubicBezTo>
                      <a:close/>
                      <a:moveTo>
                        <a:pt x="51289" y="12900"/>
                      </a:moveTo>
                      <a:cubicBezTo>
                        <a:pt x="51283" y="12900"/>
                        <a:pt x="51278" y="12901"/>
                        <a:pt x="51272" y="12904"/>
                      </a:cubicBezTo>
                      <a:cubicBezTo>
                        <a:pt x="50233" y="13565"/>
                        <a:pt x="49217" y="14203"/>
                        <a:pt x="48154" y="14770"/>
                      </a:cubicBezTo>
                      <a:cubicBezTo>
                        <a:pt x="47870" y="14959"/>
                        <a:pt x="47563" y="15125"/>
                        <a:pt x="47256" y="15243"/>
                      </a:cubicBezTo>
                      <a:cubicBezTo>
                        <a:pt x="47799" y="15054"/>
                        <a:pt x="48366" y="14770"/>
                        <a:pt x="48910" y="14487"/>
                      </a:cubicBezTo>
                      <a:cubicBezTo>
                        <a:pt x="49429" y="14180"/>
                        <a:pt x="49949" y="13896"/>
                        <a:pt x="50469" y="13565"/>
                      </a:cubicBezTo>
                      <a:cubicBezTo>
                        <a:pt x="50753" y="13376"/>
                        <a:pt x="51036" y="13211"/>
                        <a:pt x="51320" y="12998"/>
                      </a:cubicBezTo>
                      <a:cubicBezTo>
                        <a:pt x="51383" y="12977"/>
                        <a:pt x="51334" y="12900"/>
                        <a:pt x="51289" y="12900"/>
                      </a:cubicBezTo>
                      <a:close/>
                      <a:moveTo>
                        <a:pt x="58663" y="10144"/>
                      </a:moveTo>
                      <a:cubicBezTo>
                        <a:pt x="58649" y="10144"/>
                        <a:pt x="58634" y="10150"/>
                        <a:pt x="58621" y="10163"/>
                      </a:cubicBezTo>
                      <a:cubicBezTo>
                        <a:pt x="58337" y="10494"/>
                        <a:pt x="58172" y="10872"/>
                        <a:pt x="57983" y="11226"/>
                      </a:cubicBezTo>
                      <a:cubicBezTo>
                        <a:pt x="57817" y="11628"/>
                        <a:pt x="57605" y="11959"/>
                        <a:pt x="57368" y="12313"/>
                      </a:cubicBezTo>
                      <a:cubicBezTo>
                        <a:pt x="57132" y="12715"/>
                        <a:pt x="56872" y="13046"/>
                        <a:pt x="56612" y="13400"/>
                      </a:cubicBezTo>
                      <a:cubicBezTo>
                        <a:pt x="56352" y="13707"/>
                        <a:pt x="56116" y="14038"/>
                        <a:pt x="55833" y="14322"/>
                      </a:cubicBezTo>
                      <a:cubicBezTo>
                        <a:pt x="55549" y="14676"/>
                        <a:pt x="55218" y="15007"/>
                        <a:pt x="54840" y="15267"/>
                      </a:cubicBezTo>
                      <a:lnTo>
                        <a:pt x="54840" y="15314"/>
                      </a:lnTo>
                      <a:cubicBezTo>
                        <a:pt x="55195" y="15101"/>
                        <a:pt x="55525" y="14841"/>
                        <a:pt x="55785" y="14534"/>
                      </a:cubicBezTo>
                      <a:cubicBezTo>
                        <a:pt x="56069" y="14251"/>
                        <a:pt x="56329" y="13920"/>
                        <a:pt x="56565" y="13589"/>
                      </a:cubicBezTo>
                      <a:cubicBezTo>
                        <a:pt x="56849" y="13258"/>
                        <a:pt x="57108" y="12904"/>
                        <a:pt x="57368" y="12549"/>
                      </a:cubicBezTo>
                      <a:cubicBezTo>
                        <a:pt x="57605" y="12219"/>
                        <a:pt x="57817" y="11864"/>
                        <a:pt x="58030" y="11463"/>
                      </a:cubicBezTo>
                      <a:cubicBezTo>
                        <a:pt x="58148" y="11274"/>
                        <a:pt x="58219" y="11061"/>
                        <a:pt x="58337" y="10848"/>
                      </a:cubicBezTo>
                      <a:lnTo>
                        <a:pt x="58691" y="10234"/>
                      </a:lnTo>
                      <a:cubicBezTo>
                        <a:pt x="58726" y="10183"/>
                        <a:pt x="58698" y="10144"/>
                        <a:pt x="58663" y="10144"/>
                      </a:cubicBezTo>
                      <a:close/>
                      <a:moveTo>
                        <a:pt x="52883" y="12592"/>
                      </a:moveTo>
                      <a:cubicBezTo>
                        <a:pt x="52874" y="12592"/>
                        <a:pt x="52865" y="12594"/>
                        <a:pt x="52855" y="12597"/>
                      </a:cubicBezTo>
                      <a:cubicBezTo>
                        <a:pt x="52690" y="12691"/>
                        <a:pt x="52501" y="12833"/>
                        <a:pt x="52359" y="12951"/>
                      </a:cubicBezTo>
                      <a:cubicBezTo>
                        <a:pt x="52170" y="13069"/>
                        <a:pt x="52029" y="13211"/>
                        <a:pt x="51887" y="13353"/>
                      </a:cubicBezTo>
                      <a:cubicBezTo>
                        <a:pt x="51556" y="13684"/>
                        <a:pt x="51225" y="13991"/>
                        <a:pt x="50918" y="14227"/>
                      </a:cubicBezTo>
                      <a:cubicBezTo>
                        <a:pt x="50256" y="14723"/>
                        <a:pt x="49524" y="15078"/>
                        <a:pt x="48792" y="15361"/>
                      </a:cubicBezTo>
                      <a:cubicBezTo>
                        <a:pt x="48366" y="15550"/>
                        <a:pt x="47917" y="15692"/>
                        <a:pt x="47516" y="15834"/>
                      </a:cubicBezTo>
                      <a:cubicBezTo>
                        <a:pt x="48272" y="15597"/>
                        <a:pt x="49075" y="15338"/>
                        <a:pt x="49808" y="14983"/>
                      </a:cubicBezTo>
                      <a:cubicBezTo>
                        <a:pt x="50162" y="14818"/>
                        <a:pt x="50516" y="14605"/>
                        <a:pt x="50847" y="14369"/>
                      </a:cubicBezTo>
                      <a:cubicBezTo>
                        <a:pt x="51202" y="14133"/>
                        <a:pt x="51509" y="13873"/>
                        <a:pt x="51816" y="13565"/>
                      </a:cubicBezTo>
                      <a:lnTo>
                        <a:pt x="52359" y="13117"/>
                      </a:lnTo>
                      <a:cubicBezTo>
                        <a:pt x="52454" y="13046"/>
                        <a:pt x="52525" y="12975"/>
                        <a:pt x="52619" y="12928"/>
                      </a:cubicBezTo>
                      <a:cubicBezTo>
                        <a:pt x="52714" y="12833"/>
                        <a:pt x="52832" y="12762"/>
                        <a:pt x="52926" y="12691"/>
                      </a:cubicBezTo>
                      <a:cubicBezTo>
                        <a:pt x="52967" y="12650"/>
                        <a:pt x="52938" y="12592"/>
                        <a:pt x="52883" y="12592"/>
                      </a:cubicBezTo>
                      <a:close/>
                      <a:moveTo>
                        <a:pt x="51786" y="12926"/>
                      </a:moveTo>
                      <a:cubicBezTo>
                        <a:pt x="51767" y="12926"/>
                        <a:pt x="51745" y="12933"/>
                        <a:pt x="51721" y="12951"/>
                      </a:cubicBezTo>
                      <a:cubicBezTo>
                        <a:pt x="51296" y="13211"/>
                        <a:pt x="50894" y="13495"/>
                        <a:pt x="50493" y="13778"/>
                      </a:cubicBezTo>
                      <a:cubicBezTo>
                        <a:pt x="50115" y="14038"/>
                        <a:pt x="49689" y="14298"/>
                        <a:pt x="49264" y="14581"/>
                      </a:cubicBezTo>
                      <a:cubicBezTo>
                        <a:pt x="48484" y="15054"/>
                        <a:pt x="47681" y="15432"/>
                        <a:pt x="46807" y="15668"/>
                      </a:cubicBezTo>
                      <a:cubicBezTo>
                        <a:pt x="46547" y="15716"/>
                        <a:pt x="46311" y="15786"/>
                        <a:pt x="46027" y="15810"/>
                      </a:cubicBezTo>
                      <a:cubicBezTo>
                        <a:pt x="45885" y="15834"/>
                        <a:pt x="45767" y="15834"/>
                        <a:pt x="45625" y="15857"/>
                      </a:cubicBezTo>
                      <a:cubicBezTo>
                        <a:pt x="45484" y="15905"/>
                        <a:pt x="45366" y="15905"/>
                        <a:pt x="45200" y="15928"/>
                      </a:cubicBezTo>
                      <a:cubicBezTo>
                        <a:pt x="45177" y="15928"/>
                        <a:pt x="45177" y="15952"/>
                        <a:pt x="45200" y="15952"/>
                      </a:cubicBezTo>
                      <a:lnTo>
                        <a:pt x="45555" y="15952"/>
                      </a:lnTo>
                      <a:cubicBezTo>
                        <a:pt x="45673" y="15952"/>
                        <a:pt x="45791" y="15928"/>
                        <a:pt x="45909" y="15928"/>
                      </a:cubicBezTo>
                      <a:cubicBezTo>
                        <a:pt x="46145" y="15905"/>
                        <a:pt x="46382" y="15857"/>
                        <a:pt x="46618" y="15810"/>
                      </a:cubicBezTo>
                      <a:cubicBezTo>
                        <a:pt x="47067" y="15716"/>
                        <a:pt x="47516" y="15574"/>
                        <a:pt x="47917" y="15408"/>
                      </a:cubicBezTo>
                      <a:cubicBezTo>
                        <a:pt x="48815" y="15007"/>
                        <a:pt x="49595" y="14511"/>
                        <a:pt x="50398" y="13991"/>
                      </a:cubicBezTo>
                      <a:cubicBezTo>
                        <a:pt x="50871" y="13660"/>
                        <a:pt x="51343" y="13353"/>
                        <a:pt x="51816" y="13046"/>
                      </a:cubicBezTo>
                      <a:cubicBezTo>
                        <a:pt x="51869" y="12993"/>
                        <a:pt x="51842" y="12926"/>
                        <a:pt x="51786" y="12926"/>
                      </a:cubicBezTo>
                      <a:close/>
                      <a:moveTo>
                        <a:pt x="58555" y="11142"/>
                      </a:moveTo>
                      <a:cubicBezTo>
                        <a:pt x="58536" y="11142"/>
                        <a:pt x="58512" y="11151"/>
                        <a:pt x="58502" y="11179"/>
                      </a:cubicBezTo>
                      <a:cubicBezTo>
                        <a:pt x="58290" y="11557"/>
                        <a:pt x="58124" y="11935"/>
                        <a:pt x="57888" y="12313"/>
                      </a:cubicBezTo>
                      <a:cubicBezTo>
                        <a:pt x="57628" y="12715"/>
                        <a:pt x="57392" y="13069"/>
                        <a:pt x="57132" y="13424"/>
                      </a:cubicBezTo>
                      <a:cubicBezTo>
                        <a:pt x="56872" y="13778"/>
                        <a:pt x="56612" y="14133"/>
                        <a:pt x="56305" y="14440"/>
                      </a:cubicBezTo>
                      <a:cubicBezTo>
                        <a:pt x="56022" y="14770"/>
                        <a:pt x="55691" y="15030"/>
                        <a:pt x="55313" y="15267"/>
                      </a:cubicBezTo>
                      <a:cubicBezTo>
                        <a:pt x="55100" y="15385"/>
                        <a:pt x="54887" y="15503"/>
                        <a:pt x="54722" y="15621"/>
                      </a:cubicBezTo>
                      <a:cubicBezTo>
                        <a:pt x="54604" y="15692"/>
                        <a:pt x="54509" y="15739"/>
                        <a:pt x="54391" y="15810"/>
                      </a:cubicBezTo>
                      <a:cubicBezTo>
                        <a:pt x="54291" y="15850"/>
                        <a:pt x="54207" y="15925"/>
                        <a:pt x="54112" y="15990"/>
                      </a:cubicBezTo>
                      <a:lnTo>
                        <a:pt x="54112" y="15990"/>
                      </a:lnTo>
                      <a:cubicBezTo>
                        <a:pt x="54196" y="15944"/>
                        <a:pt x="54290" y="15924"/>
                        <a:pt x="54368" y="15905"/>
                      </a:cubicBezTo>
                      <a:cubicBezTo>
                        <a:pt x="54439" y="15857"/>
                        <a:pt x="54557" y="15810"/>
                        <a:pt x="54651" y="15763"/>
                      </a:cubicBezTo>
                      <a:cubicBezTo>
                        <a:pt x="54864" y="15668"/>
                        <a:pt x="55029" y="15550"/>
                        <a:pt x="55218" y="15432"/>
                      </a:cubicBezTo>
                      <a:cubicBezTo>
                        <a:pt x="55596" y="15219"/>
                        <a:pt x="55927" y="14959"/>
                        <a:pt x="56258" y="14652"/>
                      </a:cubicBezTo>
                      <a:cubicBezTo>
                        <a:pt x="56565" y="14322"/>
                        <a:pt x="56849" y="13967"/>
                        <a:pt x="57108" y="13589"/>
                      </a:cubicBezTo>
                      <a:cubicBezTo>
                        <a:pt x="57368" y="13235"/>
                        <a:pt x="57605" y="12857"/>
                        <a:pt x="57841" y="12479"/>
                      </a:cubicBezTo>
                      <a:cubicBezTo>
                        <a:pt x="58101" y="12053"/>
                        <a:pt x="58384" y="11604"/>
                        <a:pt x="58550" y="11179"/>
                      </a:cubicBezTo>
                      <a:cubicBezTo>
                        <a:pt x="58607" y="11165"/>
                        <a:pt x="58586" y="11142"/>
                        <a:pt x="58555" y="11142"/>
                      </a:cubicBezTo>
                      <a:close/>
                      <a:moveTo>
                        <a:pt x="54112" y="15990"/>
                      </a:moveTo>
                      <a:cubicBezTo>
                        <a:pt x="54094" y="15999"/>
                        <a:pt x="54077" y="16010"/>
                        <a:pt x="54060" y="16023"/>
                      </a:cubicBezTo>
                      <a:cubicBezTo>
                        <a:pt x="54078" y="16012"/>
                        <a:pt x="54095" y="16001"/>
                        <a:pt x="54112" y="15990"/>
                      </a:cubicBezTo>
                      <a:close/>
                      <a:moveTo>
                        <a:pt x="57364" y="10871"/>
                      </a:moveTo>
                      <a:cubicBezTo>
                        <a:pt x="57347" y="10871"/>
                        <a:pt x="57329" y="10879"/>
                        <a:pt x="57321" y="10896"/>
                      </a:cubicBezTo>
                      <a:cubicBezTo>
                        <a:pt x="57108" y="11321"/>
                        <a:pt x="56943" y="11699"/>
                        <a:pt x="56730" y="12124"/>
                      </a:cubicBezTo>
                      <a:cubicBezTo>
                        <a:pt x="56518" y="12502"/>
                        <a:pt x="56281" y="12880"/>
                        <a:pt x="56045" y="13258"/>
                      </a:cubicBezTo>
                      <a:cubicBezTo>
                        <a:pt x="55549" y="14014"/>
                        <a:pt x="55006" y="14723"/>
                        <a:pt x="54391" y="15338"/>
                      </a:cubicBezTo>
                      <a:cubicBezTo>
                        <a:pt x="54037" y="15692"/>
                        <a:pt x="53659" y="16046"/>
                        <a:pt x="53304" y="16377"/>
                      </a:cubicBezTo>
                      <a:cubicBezTo>
                        <a:pt x="54013" y="15881"/>
                        <a:pt x="54628" y="15219"/>
                        <a:pt x="55218" y="14534"/>
                      </a:cubicBezTo>
                      <a:cubicBezTo>
                        <a:pt x="55785" y="13825"/>
                        <a:pt x="56281" y="13093"/>
                        <a:pt x="56730" y="12290"/>
                      </a:cubicBezTo>
                      <a:cubicBezTo>
                        <a:pt x="56967" y="11864"/>
                        <a:pt x="57203" y="11415"/>
                        <a:pt x="57416" y="10943"/>
                      </a:cubicBezTo>
                      <a:cubicBezTo>
                        <a:pt x="57431" y="10897"/>
                        <a:pt x="57397" y="10871"/>
                        <a:pt x="57364" y="10871"/>
                      </a:cubicBezTo>
                      <a:close/>
                      <a:moveTo>
                        <a:pt x="55714" y="16826"/>
                      </a:moveTo>
                      <a:cubicBezTo>
                        <a:pt x="55699" y="16826"/>
                        <a:pt x="55693" y="16837"/>
                        <a:pt x="55699" y="16837"/>
                      </a:cubicBezTo>
                      <a:cubicBezTo>
                        <a:pt x="55701" y="16837"/>
                        <a:pt x="55707" y="16834"/>
                        <a:pt x="55714" y="16826"/>
                      </a:cubicBezTo>
                      <a:close/>
                      <a:moveTo>
                        <a:pt x="63630" y="15101"/>
                      </a:moveTo>
                      <a:cubicBezTo>
                        <a:pt x="63133" y="15290"/>
                        <a:pt x="62637" y="15456"/>
                        <a:pt x="62117" y="15597"/>
                      </a:cubicBezTo>
                      <a:cubicBezTo>
                        <a:pt x="61621" y="15786"/>
                        <a:pt x="61125" y="15928"/>
                        <a:pt x="60629" y="16070"/>
                      </a:cubicBezTo>
                      <a:cubicBezTo>
                        <a:pt x="59613" y="16377"/>
                        <a:pt x="58573" y="16590"/>
                        <a:pt x="57510" y="16708"/>
                      </a:cubicBezTo>
                      <a:cubicBezTo>
                        <a:pt x="56896" y="16755"/>
                        <a:pt x="56305" y="16826"/>
                        <a:pt x="55714" y="16826"/>
                      </a:cubicBezTo>
                      <a:cubicBezTo>
                        <a:pt x="55944" y="16846"/>
                        <a:pt x="56170" y="16853"/>
                        <a:pt x="56394" y="16853"/>
                      </a:cubicBezTo>
                      <a:cubicBezTo>
                        <a:pt x="56701" y="16853"/>
                        <a:pt x="57007" y="16840"/>
                        <a:pt x="57321" y="16826"/>
                      </a:cubicBezTo>
                      <a:cubicBezTo>
                        <a:pt x="57841" y="16755"/>
                        <a:pt x="58384" y="16708"/>
                        <a:pt x="58880" y="16613"/>
                      </a:cubicBezTo>
                      <a:cubicBezTo>
                        <a:pt x="59920" y="16401"/>
                        <a:pt x="60936" y="16141"/>
                        <a:pt x="61976" y="15810"/>
                      </a:cubicBezTo>
                      <a:cubicBezTo>
                        <a:pt x="62543" y="15645"/>
                        <a:pt x="63133" y="15432"/>
                        <a:pt x="63700" y="15219"/>
                      </a:cubicBezTo>
                      <a:cubicBezTo>
                        <a:pt x="63748" y="15196"/>
                        <a:pt x="63724" y="15101"/>
                        <a:pt x="63630" y="15101"/>
                      </a:cubicBezTo>
                      <a:close/>
                      <a:moveTo>
                        <a:pt x="46311" y="17015"/>
                      </a:moveTo>
                      <a:lnTo>
                        <a:pt x="46311" y="17015"/>
                      </a:lnTo>
                      <a:cubicBezTo>
                        <a:pt x="46329" y="17033"/>
                        <a:pt x="46353" y="17051"/>
                        <a:pt x="46380" y="17068"/>
                      </a:cubicBezTo>
                      <a:lnTo>
                        <a:pt x="46380" y="17068"/>
                      </a:lnTo>
                      <a:cubicBezTo>
                        <a:pt x="46357" y="17050"/>
                        <a:pt x="46334" y="17033"/>
                        <a:pt x="46311" y="17015"/>
                      </a:cubicBezTo>
                      <a:close/>
                      <a:moveTo>
                        <a:pt x="66105" y="15279"/>
                      </a:moveTo>
                      <a:cubicBezTo>
                        <a:pt x="66092" y="15279"/>
                        <a:pt x="66078" y="15283"/>
                        <a:pt x="66063" y="15290"/>
                      </a:cubicBezTo>
                      <a:lnTo>
                        <a:pt x="65000" y="15645"/>
                      </a:lnTo>
                      <a:cubicBezTo>
                        <a:pt x="64646" y="15692"/>
                        <a:pt x="64291" y="15786"/>
                        <a:pt x="63937" y="15905"/>
                      </a:cubicBezTo>
                      <a:cubicBezTo>
                        <a:pt x="63228" y="16094"/>
                        <a:pt x="62495" y="16283"/>
                        <a:pt x="61763" y="16424"/>
                      </a:cubicBezTo>
                      <a:cubicBezTo>
                        <a:pt x="61031" y="16590"/>
                        <a:pt x="60298" y="16684"/>
                        <a:pt x="59566" y="16826"/>
                      </a:cubicBezTo>
                      <a:cubicBezTo>
                        <a:pt x="58810" y="16897"/>
                        <a:pt x="58077" y="16991"/>
                        <a:pt x="57321" y="17015"/>
                      </a:cubicBezTo>
                      <a:cubicBezTo>
                        <a:pt x="56565" y="17062"/>
                        <a:pt x="55809" y="17086"/>
                        <a:pt x="55076" y="17086"/>
                      </a:cubicBezTo>
                      <a:lnTo>
                        <a:pt x="54793" y="17086"/>
                      </a:lnTo>
                      <a:lnTo>
                        <a:pt x="54793" y="17110"/>
                      </a:lnTo>
                      <a:cubicBezTo>
                        <a:pt x="55549" y="17180"/>
                        <a:pt x="56305" y="17180"/>
                        <a:pt x="57038" y="17180"/>
                      </a:cubicBezTo>
                      <a:cubicBezTo>
                        <a:pt x="57794" y="17133"/>
                        <a:pt x="58550" y="17086"/>
                        <a:pt x="59306" y="17015"/>
                      </a:cubicBezTo>
                      <a:cubicBezTo>
                        <a:pt x="60038" y="16944"/>
                        <a:pt x="60794" y="16826"/>
                        <a:pt x="61503" y="16684"/>
                      </a:cubicBezTo>
                      <a:cubicBezTo>
                        <a:pt x="62259" y="16543"/>
                        <a:pt x="62992" y="16377"/>
                        <a:pt x="63700" y="16188"/>
                      </a:cubicBezTo>
                      <a:cubicBezTo>
                        <a:pt x="64409" y="15999"/>
                        <a:pt x="65142" y="15786"/>
                        <a:pt x="65851" y="15503"/>
                      </a:cubicBezTo>
                      <a:cubicBezTo>
                        <a:pt x="65945" y="15479"/>
                        <a:pt x="66040" y="15456"/>
                        <a:pt x="66110" y="15408"/>
                      </a:cubicBezTo>
                      <a:cubicBezTo>
                        <a:pt x="66190" y="15369"/>
                        <a:pt x="66169" y="15279"/>
                        <a:pt x="66105" y="15279"/>
                      </a:cubicBezTo>
                      <a:close/>
                      <a:moveTo>
                        <a:pt x="66262" y="15900"/>
                      </a:moveTo>
                      <a:cubicBezTo>
                        <a:pt x="66252" y="15900"/>
                        <a:pt x="66241" y="15901"/>
                        <a:pt x="66229" y="15905"/>
                      </a:cubicBezTo>
                      <a:cubicBezTo>
                        <a:pt x="65945" y="15999"/>
                        <a:pt x="65638" y="16094"/>
                        <a:pt x="65354" y="16235"/>
                      </a:cubicBezTo>
                      <a:cubicBezTo>
                        <a:pt x="65047" y="16306"/>
                        <a:pt x="64764" y="16424"/>
                        <a:pt x="64433" y="16519"/>
                      </a:cubicBezTo>
                      <a:cubicBezTo>
                        <a:pt x="63819" y="16708"/>
                        <a:pt x="63204" y="16850"/>
                        <a:pt x="62566" y="16991"/>
                      </a:cubicBezTo>
                      <a:cubicBezTo>
                        <a:pt x="61952" y="17110"/>
                        <a:pt x="61338" y="17228"/>
                        <a:pt x="60676" y="17322"/>
                      </a:cubicBezTo>
                      <a:cubicBezTo>
                        <a:pt x="60062" y="17417"/>
                        <a:pt x="59400" y="17440"/>
                        <a:pt x="58786" y="17464"/>
                      </a:cubicBezTo>
                      <a:cubicBezTo>
                        <a:pt x="58479" y="17464"/>
                        <a:pt x="58148" y="17488"/>
                        <a:pt x="57817" y="17488"/>
                      </a:cubicBezTo>
                      <a:lnTo>
                        <a:pt x="56636" y="17488"/>
                      </a:lnTo>
                      <a:cubicBezTo>
                        <a:pt x="56612" y="17488"/>
                        <a:pt x="56612" y="17535"/>
                        <a:pt x="56636" y="17535"/>
                      </a:cubicBezTo>
                      <a:cubicBezTo>
                        <a:pt x="57055" y="17580"/>
                        <a:pt x="57456" y="17596"/>
                        <a:pt x="57855" y="17596"/>
                      </a:cubicBezTo>
                      <a:cubicBezTo>
                        <a:pt x="58086" y="17596"/>
                        <a:pt x="58316" y="17591"/>
                        <a:pt x="58550" y="17582"/>
                      </a:cubicBezTo>
                      <a:cubicBezTo>
                        <a:pt x="59211" y="17582"/>
                        <a:pt x="59849" y="17535"/>
                        <a:pt x="60487" y="17464"/>
                      </a:cubicBezTo>
                      <a:cubicBezTo>
                        <a:pt x="61125" y="17417"/>
                        <a:pt x="61739" y="17322"/>
                        <a:pt x="62401" y="17180"/>
                      </a:cubicBezTo>
                      <a:cubicBezTo>
                        <a:pt x="63015" y="17062"/>
                        <a:pt x="63677" y="16897"/>
                        <a:pt x="64268" y="16732"/>
                      </a:cubicBezTo>
                      <a:cubicBezTo>
                        <a:pt x="64882" y="16543"/>
                        <a:pt x="65473" y="16377"/>
                        <a:pt x="66087" y="16141"/>
                      </a:cubicBezTo>
                      <a:cubicBezTo>
                        <a:pt x="66181" y="16117"/>
                        <a:pt x="66229" y="16070"/>
                        <a:pt x="66323" y="16046"/>
                      </a:cubicBezTo>
                      <a:cubicBezTo>
                        <a:pt x="66344" y="15964"/>
                        <a:pt x="66328" y="15900"/>
                        <a:pt x="66262" y="15900"/>
                      </a:cubicBezTo>
                      <a:close/>
                      <a:moveTo>
                        <a:pt x="47870" y="17299"/>
                      </a:moveTo>
                      <a:lnTo>
                        <a:pt x="47870" y="17299"/>
                      </a:lnTo>
                      <a:cubicBezTo>
                        <a:pt x="48035" y="17417"/>
                        <a:pt x="48224" y="17558"/>
                        <a:pt x="48437" y="17653"/>
                      </a:cubicBezTo>
                      <a:lnTo>
                        <a:pt x="49051" y="17913"/>
                      </a:lnTo>
                      <a:cubicBezTo>
                        <a:pt x="49453" y="18055"/>
                        <a:pt x="49878" y="18173"/>
                        <a:pt x="50327" y="18291"/>
                      </a:cubicBezTo>
                      <a:cubicBezTo>
                        <a:pt x="51178" y="18504"/>
                        <a:pt x="52029" y="18622"/>
                        <a:pt x="52879" y="18716"/>
                      </a:cubicBezTo>
                      <a:cubicBezTo>
                        <a:pt x="53115" y="18740"/>
                        <a:pt x="53399" y="18763"/>
                        <a:pt x="53612" y="18763"/>
                      </a:cubicBezTo>
                      <a:cubicBezTo>
                        <a:pt x="53779" y="18780"/>
                        <a:pt x="53969" y="18797"/>
                        <a:pt x="54150" y="18797"/>
                      </a:cubicBezTo>
                      <a:cubicBezTo>
                        <a:pt x="54225" y="18797"/>
                        <a:pt x="54298" y="18794"/>
                        <a:pt x="54368" y="18787"/>
                      </a:cubicBezTo>
                      <a:cubicBezTo>
                        <a:pt x="54415" y="18787"/>
                        <a:pt x="54415" y="18716"/>
                        <a:pt x="54368" y="18716"/>
                      </a:cubicBezTo>
                      <a:cubicBezTo>
                        <a:pt x="54155" y="18669"/>
                        <a:pt x="53942" y="18645"/>
                        <a:pt x="53706" y="18622"/>
                      </a:cubicBezTo>
                      <a:cubicBezTo>
                        <a:pt x="53493" y="18574"/>
                        <a:pt x="53257" y="18574"/>
                        <a:pt x="53068" y="18551"/>
                      </a:cubicBezTo>
                      <a:cubicBezTo>
                        <a:pt x="52619" y="18527"/>
                        <a:pt x="52194" y="18456"/>
                        <a:pt x="51792" y="18409"/>
                      </a:cubicBezTo>
                      <a:cubicBezTo>
                        <a:pt x="50918" y="18362"/>
                        <a:pt x="50091" y="18173"/>
                        <a:pt x="49264" y="17913"/>
                      </a:cubicBezTo>
                      <a:cubicBezTo>
                        <a:pt x="49028" y="17818"/>
                        <a:pt x="48792" y="17771"/>
                        <a:pt x="48555" y="17653"/>
                      </a:cubicBezTo>
                      <a:cubicBezTo>
                        <a:pt x="48319" y="17558"/>
                        <a:pt x="48083" y="17440"/>
                        <a:pt x="47870" y="17299"/>
                      </a:cubicBezTo>
                      <a:close/>
                      <a:moveTo>
                        <a:pt x="40049" y="17299"/>
                      </a:moveTo>
                      <a:cubicBezTo>
                        <a:pt x="40546" y="17724"/>
                        <a:pt x="41113" y="18126"/>
                        <a:pt x="41727" y="18433"/>
                      </a:cubicBezTo>
                      <a:cubicBezTo>
                        <a:pt x="42318" y="18740"/>
                        <a:pt x="42956" y="18976"/>
                        <a:pt x="43617" y="19189"/>
                      </a:cubicBezTo>
                      <a:cubicBezTo>
                        <a:pt x="43972" y="19307"/>
                        <a:pt x="44350" y="19378"/>
                        <a:pt x="44704" y="19449"/>
                      </a:cubicBezTo>
                      <a:cubicBezTo>
                        <a:pt x="44775" y="19425"/>
                        <a:pt x="44799" y="19331"/>
                        <a:pt x="44728" y="19331"/>
                      </a:cubicBezTo>
                      <a:cubicBezTo>
                        <a:pt x="44090" y="19142"/>
                        <a:pt x="43428" y="19000"/>
                        <a:pt x="42814" y="18763"/>
                      </a:cubicBezTo>
                      <a:cubicBezTo>
                        <a:pt x="42200" y="18527"/>
                        <a:pt x="41585" y="18267"/>
                        <a:pt x="40995" y="17937"/>
                      </a:cubicBezTo>
                      <a:cubicBezTo>
                        <a:pt x="40664" y="17724"/>
                        <a:pt x="40333" y="17535"/>
                        <a:pt x="40049" y="17299"/>
                      </a:cubicBezTo>
                      <a:close/>
                      <a:moveTo>
                        <a:pt x="46380" y="17068"/>
                      </a:moveTo>
                      <a:lnTo>
                        <a:pt x="46380" y="17068"/>
                      </a:lnTo>
                      <a:cubicBezTo>
                        <a:pt x="46883" y="17444"/>
                        <a:pt x="47447" y="17736"/>
                        <a:pt x="48012" y="18007"/>
                      </a:cubicBezTo>
                      <a:cubicBezTo>
                        <a:pt x="48603" y="18291"/>
                        <a:pt x="49264" y="18527"/>
                        <a:pt x="49878" y="18716"/>
                      </a:cubicBezTo>
                      <a:cubicBezTo>
                        <a:pt x="50516" y="18905"/>
                        <a:pt x="51154" y="19071"/>
                        <a:pt x="51816" y="19212"/>
                      </a:cubicBezTo>
                      <a:cubicBezTo>
                        <a:pt x="52477" y="19331"/>
                        <a:pt x="53115" y="19449"/>
                        <a:pt x="53801" y="19496"/>
                      </a:cubicBezTo>
                      <a:cubicBezTo>
                        <a:pt x="54462" y="19567"/>
                        <a:pt x="55124" y="19614"/>
                        <a:pt x="55785" y="19661"/>
                      </a:cubicBezTo>
                      <a:lnTo>
                        <a:pt x="56022" y="19661"/>
                      </a:lnTo>
                      <a:cubicBezTo>
                        <a:pt x="56069" y="19661"/>
                        <a:pt x="56069" y="19543"/>
                        <a:pt x="56022" y="19543"/>
                      </a:cubicBezTo>
                      <a:cubicBezTo>
                        <a:pt x="55360" y="19472"/>
                        <a:pt x="54675" y="19449"/>
                        <a:pt x="54037" y="19378"/>
                      </a:cubicBezTo>
                      <a:cubicBezTo>
                        <a:pt x="53399" y="19331"/>
                        <a:pt x="52737" y="19236"/>
                        <a:pt x="52099" y="19118"/>
                      </a:cubicBezTo>
                      <a:cubicBezTo>
                        <a:pt x="51438" y="19000"/>
                        <a:pt x="50800" y="18858"/>
                        <a:pt x="50162" y="18669"/>
                      </a:cubicBezTo>
                      <a:cubicBezTo>
                        <a:pt x="49524" y="18504"/>
                        <a:pt x="48910" y="18267"/>
                        <a:pt x="48272" y="18031"/>
                      </a:cubicBezTo>
                      <a:cubicBezTo>
                        <a:pt x="47657" y="17771"/>
                        <a:pt x="47067" y="17464"/>
                        <a:pt x="46500" y="17133"/>
                      </a:cubicBezTo>
                      <a:cubicBezTo>
                        <a:pt x="46470" y="17119"/>
                        <a:pt x="46423" y="17095"/>
                        <a:pt x="46380" y="17068"/>
                      </a:cubicBezTo>
                      <a:close/>
                      <a:moveTo>
                        <a:pt x="45011" y="16755"/>
                      </a:moveTo>
                      <a:cubicBezTo>
                        <a:pt x="45011" y="16755"/>
                        <a:pt x="44964" y="16755"/>
                        <a:pt x="44964" y="16779"/>
                      </a:cubicBezTo>
                      <a:cubicBezTo>
                        <a:pt x="45531" y="17228"/>
                        <a:pt x="46145" y="17677"/>
                        <a:pt x="46783" y="18031"/>
                      </a:cubicBezTo>
                      <a:cubicBezTo>
                        <a:pt x="47398" y="18409"/>
                        <a:pt x="48035" y="18740"/>
                        <a:pt x="48721" y="19023"/>
                      </a:cubicBezTo>
                      <a:cubicBezTo>
                        <a:pt x="49382" y="19307"/>
                        <a:pt x="50020" y="19543"/>
                        <a:pt x="50705" y="19709"/>
                      </a:cubicBezTo>
                      <a:cubicBezTo>
                        <a:pt x="51343" y="19898"/>
                        <a:pt x="52005" y="20016"/>
                        <a:pt x="52690" y="20087"/>
                      </a:cubicBezTo>
                      <a:cubicBezTo>
                        <a:pt x="53177" y="20159"/>
                        <a:pt x="53692" y="20190"/>
                        <a:pt x="54214" y="20190"/>
                      </a:cubicBezTo>
                      <a:cubicBezTo>
                        <a:pt x="54375" y="20190"/>
                        <a:pt x="54537" y="20187"/>
                        <a:pt x="54698" y="20181"/>
                      </a:cubicBezTo>
                      <a:cubicBezTo>
                        <a:pt x="54769" y="20181"/>
                        <a:pt x="54864" y="20181"/>
                        <a:pt x="54958" y="20157"/>
                      </a:cubicBezTo>
                      <a:cubicBezTo>
                        <a:pt x="55006" y="20157"/>
                        <a:pt x="55006" y="20063"/>
                        <a:pt x="54958" y="20063"/>
                      </a:cubicBezTo>
                      <a:cubicBezTo>
                        <a:pt x="54273" y="20063"/>
                        <a:pt x="53635" y="20063"/>
                        <a:pt x="52950" y="20016"/>
                      </a:cubicBezTo>
                      <a:cubicBezTo>
                        <a:pt x="52288" y="19945"/>
                        <a:pt x="51627" y="19827"/>
                        <a:pt x="50965" y="19661"/>
                      </a:cubicBezTo>
                      <a:cubicBezTo>
                        <a:pt x="50327" y="19472"/>
                        <a:pt x="49642" y="19260"/>
                        <a:pt x="49028" y="19023"/>
                      </a:cubicBezTo>
                      <a:cubicBezTo>
                        <a:pt x="48343" y="18763"/>
                        <a:pt x="47681" y="18433"/>
                        <a:pt x="47043" y="18078"/>
                      </a:cubicBezTo>
                      <a:cubicBezTo>
                        <a:pt x="46382" y="17724"/>
                        <a:pt x="45791" y="17346"/>
                        <a:pt x="45200" y="16897"/>
                      </a:cubicBezTo>
                      <a:cubicBezTo>
                        <a:pt x="45153" y="16850"/>
                        <a:pt x="45058" y="16826"/>
                        <a:pt x="45011" y="16755"/>
                      </a:cubicBezTo>
                      <a:close/>
                      <a:moveTo>
                        <a:pt x="37474" y="15196"/>
                      </a:moveTo>
                      <a:cubicBezTo>
                        <a:pt x="37569" y="15338"/>
                        <a:pt x="37687" y="15479"/>
                        <a:pt x="37758" y="15621"/>
                      </a:cubicBezTo>
                      <a:cubicBezTo>
                        <a:pt x="37852" y="15786"/>
                        <a:pt x="37970" y="15928"/>
                        <a:pt x="38088" y="16046"/>
                      </a:cubicBezTo>
                      <a:cubicBezTo>
                        <a:pt x="38301" y="16306"/>
                        <a:pt x="38537" y="16566"/>
                        <a:pt x="38774" y="16850"/>
                      </a:cubicBezTo>
                      <a:cubicBezTo>
                        <a:pt x="39246" y="17346"/>
                        <a:pt x="39742" y="17842"/>
                        <a:pt x="40333" y="18267"/>
                      </a:cubicBezTo>
                      <a:cubicBezTo>
                        <a:pt x="40900" y="18669"/>
                        <a:pt x="41491" y="19000"/>
                        <a:pt x="42105" y="19260"/>
                      </a:cubicBezTo>
                      <a:cubicBezTo>
                        <a:pt x="42719" y="19520"/>
                        <a:pt x="43381" y="19732"/>
                        <a:pt x="44066" y="19921"/>
                      </a:cubicBezTo>
                      <a:cubicBezTo>
                        <a:pt x="44728" y="20087"/>
                        <a:pt x="45389" y="20205"/>
                        <a:pt x="46074" y="20323"/>
                      </a:cubicBezTo>
                      <a:cubicBezTo>
                        <a:pt x="46145" y="20323"/>
                        <a:pt x="46240" y="20347"/>
                        <a:pt x="46311" y="20347"/>
                      </a:cubicBezTo>
                      <a:cubicBezTo>
                        <a:pt x="46330" y="20354"/>
                        <a:pt x="46347" y="20358"/>
                        <a:pt x="46361" y="20358"/>
                      </a:cubicBezTo>
                      <a:cubicBezTo>
                        <a:pt x="46434" y="20358"/>
                        <a:pt x="46441" y="20272"/>
                        <a:pt x="46382" y="20252"/>
                      </a:cubicBezTo>
                      <a:cubicBezTo>
                        <a:pt x="46074" y="20157"/>
                        <a:pt x="45720" y="20134"/>
                        <a:pt x="45389" y="20039"/>
                      </a:cubicBezTo>
                      <a:cubicBezTo>
                        <a:pt x="45058" y="19968"/>
                        <a:pt x="44728" y="19898"/>
                        <a:pt x="44373" y="19827"/>
                      </a:cubicBezTo>
                      <a:cubicBezTo>
                        <a:pt x="43735" y="19685"/>
                        <a:pt x="43074" y="19472"/>
                        <a:pt x="42436" y="19236"/>
                      </a:cubicBezTo>
                      <a:cubicBezTo>
                        <a:pt x="41821" y="19000"/>
                        <a:pt x="41184" y="18669"/>
                        <a:pt x="40640" y="18315"/>
                      </a:cubicBezTo>
                      <a:cubicBezTo>
                        <a:pt x="40049" y="17937"/>
                        <a:pt x="39506" y="17464"/>
                        <a:pt x="39033" y="16968"/>
                      </a:cubicBezTo>
                      <a:cubicBezTo>
                        <a:pt x="38537" y="16448"/>
                        <a:pt x="38112" y="15928"/>
                        <a:pt x="37639" y="15385"/>
                      </a:cubicBezTo>
                      <a:cubicBezTo>
                        <a:pt x="37592" y="15338"/>
                        <a:pt x="37521" y="15243"/>
                        <a:pt x="37498" y="15196"/>
                      </a:cubicBezTo>
                      <a:close/>
                      <a:moveTo>
                        <a:pt x="36783" y="14122"/>
                      </a:moveTo>
                      <a:cubicBezTo>
                        <a:pt x="36776" y="14122"/>
                        <a:pt x="36765" y="14133"/>
                        <a:pt x="36765" y="14133"/>
                      </a:cubicBezTo>
                      <a:cubicBezTo>
                        <a:pt x="36883" y="14511"/>
                        <a:pt x="37049" y="14865"/>
                        <a:pt x="37238" y="15219"/>
                      </a:cubicBezTo>
                      <a:cubicBezTo>
                        <a:pt x="37403" y="15574"/>
                        <a:pt x="37616" y="15905"/>
                        <a:pt x="37852" y="16235"/>
                      </a:cubicBezTo>
                      <a:cubicBezTo>
                        <a:pt x="38301" y="16873"/>
                        <a:pt x="38821" y="17488"/>
                        <a:pt x="39411" y="18031"/>
                      </a:cubicBezTo>
                      <a:cubicBezTo>
                        <a:pt x="40002" y="18598"/>
                        <a:pt x="40664" y="19094"/>
                        <a:pt x="41373" y="19543"/>
                      </a:cubicBezTo>
                      <a:cubicBezTo>
                        <a:pt x="42081" y="19968"/>
                        <a:pt x="42837" y="20394"/>
                        <a:pt x="43641" y="20677"/>
                      </a:cubicBezTo>
                      <a:cubicBezTo>
                        <a:pt x="44444" y="21008"/>
                        <a:pt x="45271" y="21268"/>
                        <a:pt x="46098" y="21457"/>
                      </a:cubicBezTo>
                      <a:cubicBezTo>
                        <a:pt x="46193" y="21481"/>
                        <a:pt x="46311" y="21481"/>
                        <a:pt x="46382" y="21504"/>
                      </a:cubicBezTo>
                      <a:cubicBezTo>
                        <a:pt x="46452" y="21504"/>
                        <a:pt x="46476" y="21433"/>
                        <a:pt x="46429" y="21386"/>
                      </a:cubicBezTo>
                      <a:cubicBezTo>
                        <a:pt x="45602" y="21197"/>
                        <a:pt x="44775" y="20961"/>
                        <a:pt x="43995" y="20654"/>
                      </a:cubicBezTo>
                      <a:cubicBezTo>
                        <a:pt x="43168" y="20417"/>
                        <a:pt x="42412" y="20063"/>
                        <a:pt x="41703" y="19614"/>
                      </a:cubicBezTo>
                      <a:cubicBezTo>
                        <a:pt x="40995" y="19212"/>
                        <a:pt x="40333" y="18716"/>
                        <a:pt x="39719" y="18173"/>
                      </a:cubicBezTo>
                      <a:cubicBezTo>
                        <a:pt x="39128" y="17653"/>
                        <a:pt x="38585" y="17062"/>
                        <a:pt x="38112" y="16424"/>
                      </a:cubicBezTo>
                      <a:cubicBezTo>
                        <a:pt x="37876" y="16117"/>
                        <a:pt x="37687" y="15786"/>
                        <a:pt x="37474" y="15432"/>
                      </a:cubicBezTo>
                      <a:cubicBezTo>
                        <a:pt x="37261" y="15101"/>
                        <a:pt x="37096" y="14747"/>
                        <a:pt x="36907" y="14392"/>
                      </a:cubicBezTo>
                      <a:cubicBezTo>
                        <a:pt x="36883" y="14298"/>
                        <a:pt x="36812" y="14227"/>
                        <a:pt x="36789" y="14133"/>
                      </a:cubicBezTo>
                      <a:cubicBezTo>
                        <a:pt x="36789" y="14125"/>
                        <a:pt x="36786" y="14122"/>
                        <a:pt x="36783" y="14122"/>
                      </a:cubicBezTo>
                      <a:close/>
                      <a:moveTo>
                        <a:pt x="36529" y="14605"/>
                      </a:moveTo>
                      <a:cubicBezTo>
                        <a:pt x="36694" y="15007"/>
                        <a:pt x="36860" y="15432"/>
                        <a:pt x="37096" y="15834"/>
                      </a:cubicBezTo>
                      <a:cubicBezTo>
                        <a:pt x="37285" y="16235"/>
                        <a:pt x="37569" y="16613"/>
                        <a:pt x="37805" y="16991"/>
                      </a:cubicBezTo>
                      <a:cubicBezTo>
                        <a:pt x="38325" y="17724"/>
                        <a:pt x="38915" y="18409"/>
                        <a:pt x="39600" y="19023"/>
                      </a:cubicBezTo>
                      <a:cubicBezTo>
                        <a:pt x="40286" y="19661"/>
                        <a:pt x="41018" y="20181"/>
                        <a:pt x="41845" y="20654"/>
                      </a:cubicBezTo>
                      <a:cubicBezTo>
                        <a:pt x="42648" y="21103"/>
                        <a:pt x="43499" y="21481"/>
                        <a:pt x="44373" y="21788"/>
                      </a:cubicBezTo>
                      <a:cubicBezTo>
                        <a:pt x="45271" y="22071"/>
                        <a:pt x="46193" y="22260"/>
                        <a:pt x="47090" y="22331"/>
                      </a:cubicBezTo>
                      <a:cubicBezTo>
                        <a:pt x="47209" y="22331"/>
                        <a:pt x="47327" y="22331"/>
                        <a:pt x="47445" y="22378"/>
                      </a:cubicBezTo>
                      <a:cubicBezTo>
                        <a:pt x="47516" y="22308"/>
                        <a:pt x="47516" y="22213"/>
                        <a:pt x="47445" y="22213"/>
                      </a:cubicBezTo>
                      <a:cubicBezTo>
                        <a:pt x="46547" y="22095"/>
                        <a:pt x="45625" y="21953"/>
                        <a:pt x="44775" y="21717"/>
                      </a:cubicBezTo>
                      <a:cubicBezTo>
                        <a:pt x="43877" y="21457"/>
                        <a:pt x="43026" y="21126"/>
                        <a:pt x="42223" y="20677"/>
                      </a:cubicBezTo>
                      <a:cubicBezTo>
                        <a:pt x="41420" y="20252"/>
                        <a:pt x="40664" y="19732"/>
                        <a:pt x="39979" y="19142"/>
                      </a:cubicBezTo>
                      <a:cubicBezTo>
                        <a:pt x="39293" y="18551"/>
                        <a:pt x="38655" y="17913"/>
                        <a:pt x="38112" y="17204"/>
                      </a:cubicBezTo>
                      <a:cubicBezTo>
                        <a:pt x="37852" y="16850"/>
                        <a:pt x="37592" y="16472"/>
                        <a:pt x="37356" y="16070"/>
                      </a:cubicBezTo>
                      <a:cubicBezTo>
                        <a:pt x="37238" y="15881"/>
                        <a:pt x="37120" y="15692"/>
                        <a:pt x="37025" y="15479"/>
                      </a:cubicBezTo>
                      <a:cubicBezTo>
                        <a:pt x="36907" y="15290"/>
                        <a:pt x="36812" y="15101"/>
                        <a:pt x="36694" y="14889"/>
                      </a:cubicBezTo>
                      <a:cubicBezTo>
                        <a:pt x="36647" y="14818"/>
                        <a:pt x="36623" y="14700"/>
                        <a:pt x="36553" y="14605"/>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2"/>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2"/>
                <p:cNvSpPr/>
                <p:nvPr/>
              </p:nvSpPr>
              <p:spPr>
                <a:xfrm>
                  <a:off x="548825" y="3827375"/>
                  <a:ext cx="321350" cy="392050"/>
                </a:xfrm>
                <a:custGeom>
                  <a:avLst/>
                  <a:gdLst/>
                  <a:ahLst/>
                  <a:cxnLst/>
                  <a:rect l="l" t="t" r="r" b="b"/>
                  <a:pathLst>
                    <a:path w="12854" h="15682" extrusionOk="0">
                      <a:moveTo>
                        <a:pt x="5057" y="0"/>
                      </a:moveTo>
                      <a:cubicBezTo>
                        <a:pt x="4629" y="0"/>
                        <a:pt x="4196" y="76"/>
                        <a:pt x="3780" y="226"/>
                      </a:cubicBezTo>
                      <a:cubicBezTo>
                        <a:pt x="2079" y="887"/>
                        <a:pt x="1040" y="2541"/>
                        <a:pt x="567" y="4195"/>
                      </a:cubicBezTo>
                      <a:cubicBezTo>
                        <a:pt x="0" y="6132"/>
                        <a:pt x="662" y="8093"/>
                        <a:pt x="1394" y="9913"/>
                      </a:cubicBezTo>
                      <a:cubicBezTo>
                        <a:pt x="2126" y="11661"/>
                        <a:pt x="3639" y="13528"/>
                        <a:pt x="3284" y="15489"/>
                      </a:cubicBezTo>
                      <a:cubicBezTo>
                        <a:pt x="3284" y="15595"/>
                        <a:pt x="3379" y="15681"/>
                        <a:pt x="3467" y="15681"/>
                      </a:cubicBezTo>
                      <a:cubicBezTo>
                        <a:pt x="3477" y="15681"/>
                        <a:pt x="3487" y="15680"/>
                        <a:pt x="3497" y="15678"/>
                      </a:cubicBezTo>
                      <a:cubicBezTo>
                        <a:pt x="3544" y="15678"/>
                        <a:pt x="3615" y="15654"/>
                        <a:pt x="3639" y="15583"/>
                      </a:cubicBezTo>
                      <a:cubicBezTo>
                        <a:pt x="4466" y="13717"/>
                        <a:pt x="6757" y="12961"/>
                        <a:pt x="8364" y="11850"/>
                      </a:cubicBezTo>
                      <a:cubicBezTo>
                        <a:pt x="10018" y="10716"/>
                        <a:pt x="11648" y="9393"/>
                        <a:pt x="12263" y="7455"/>
                      </a:cubicBezTo>
                      <a:cubicBezTo>
                        <a:pt x="12806" y="5849"/>
                        <a:pt x="12853" y="3911"/>
                        <a:pt x="11743" y="2446"/>
                      </a:cubicBezTo>
                      <a:cubicBezTo>
                        <a:pt x="11092" y="1596"/>
                        <a:pt x="10088" y="1075"/>
                        <a:pt x="9056" y="1075"/>
                      </a:cubicBezTo>
                      <a:cubicBezTo>
                        <a:pt x="8625" y="1075"/>
                        <a:pt x="8190" y="1165"/>
                        <a:pt x="7773" y="1360"/>
                      </a:cubicBezTo>
                      <a:cubicBezTo>
                        <a:pt x="7773" y="1383"/>
                        <a:pt x="7750" y="1383"/>
                        <a:pt x="7750" y="1383"/>
                      </a:cubicBezTo>
                      <a:cubicBezTo>
                        <a:pt x="7128" y="459"/>
                        <a:pt x="6111" y="0"/>
                        <a:pt x="50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2"/>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2"/>
                <p:cNvSpPr/>
                <p:nvPr/>
              </p:nvSpPr>
              <p:spPr>
                <a:xfrm>
                  <a:off x="528150" y="3751025"/>
                  <a:ext cx="427075" cy="202400"/>
                </a:xfrm>
                <a:custGeom>
                  <a:avLst/>
                  <a:gdLst/>
                  <a:ahLst/>
                  <a:cxnLst/>
                  <a:rect l="l" t="t" r="r" b="b"/>
                  <a:pathLst>
                    <a:path w="17083" h="8096" extrusionOk="0">
                      <a:moveTo>
                        <a:pt x="3521" y="0"/>
                      </a:moveTo>
                      <a:cubicBezTo>
                        <a:pt x="3307" y="0"/>
                        <a:pt x="3094" y="14"/>
                        <a:pt x="2883" y="43"/>
                      </a:cubicBezTo>
                      <a:cubicBezTo>
                        <a:pt x="1890" y="161"/>
                        <a:pt x="1016" y="775"/>
                        <a:pt x="567" y="1602"/>
                      </a:cubicBezTo>
                      <a:lnTo>
                        <a:pt x="473" y="1767"/>
                      </a:lnTo>
                      <a:cubicBezTo>
                        <a:pt x="142" y="2240"/>
                        <a:pt x="0" y="2807"/>
                        <a:pt x="189" y="3303"/>
                      </a:cubicBezTo>
                      <a:cubicBezTo>
                        <a:pt x="378" y="3757"/>
                        <a:pt x="930" y="4014"/>
                        <a:pt x="1446" y="4014"/>
                      </a:cubicBezTo>
                      <a:cubicBezTo>
                        <a:pt x="1575" y="4014"/>
                        <a:pt x="1701" y="3998"/>
                        <a:pt x="1819" y="3965"/>
                      </a:cubicBezTo>
                      <a:cubicBezTo>
                        <a:pt x="2174" y="3847"/>
                        <a:pt x="2410" y="3587"/>
                        <a:pt x="2646" y="3303"/>
                      </a:cubicBezTo>
                      <a:cubicBezTo>
                        <a:pt x="3119" y="2807"/>
                        <a:pt x="3639" y="2334"/>
                        <a:pt x="4324" y="2169"/>
                      </a:cubicBezTo>
                      <a:cubicBezTo>
                        <a:pt x="4614" y="2079"/>
                        <a:pt x="4928" y="2038"/>
                        <a:pt x="5253" y="2038"/>
                      </a:cubicBezTo>
                      <a:cubicBezTo>
                        <a:pt x="6382" y="2038"/>
                        <a:pt x="7630" y="2540"/>
                        <a:pt x="8364" y="3256"/>
                      </a:cubicBezTo>
                      <a:lnTo>
                        <a:pt x="8364" y="3280"/>
                      </a:lnTo>
                      <a:cubicBezTo>
                        <a:pt x="8394" y="3325"/>
                        <a:pt x="8434" y="3344"/>
                        <a:pt x="8473" y="3344"/>
                      </a:cubicBezTo>
                      <a:cubicBezTo>
                        <a:pt x="8558" y="3344"/>
                        <a:pt x="8640" y="3258"/>
                        <a:pt x="8624" y="3161"/>
                      </a:cubicBezTo>
                      <a:cubicBezTo>
                        <a:pt x="8624" y="3138"/>
                        <a:pt x="8624" y="3114"/>
                        <a:pt x="8600" y="3067"/>
                      </a:cubicBezTo>
                      <a:cubicBezTo>
                        <a:pt x="7701" y="1310"/>
                        <a:pt x="5596" y="0"/>
                        <a:pt x="3521" y="0"/>
                      </a:cubicBezTo>
                      <a:close/>
                      <a:moveTo>
                        <a:pt x="12356" y="2569"/>
                      </a:moveTo>
                      <a:cubicBezTo>
                        <a:pt x="11311" y="2569"/>
                        <a:pt x="10268" y="2818"/>
                        <a:pt x="9404" y="3303"/>
                      </a:cubicBezTo>
                      <a:cubicBezTo>
                        <a:pt x="9333" y="3350"/>
                        <a:pt x="9333" y="3350"/>
                        <a:pt x="9309" y="3374"/>
                      </a:cubicBezTo>
                      <a:cubicBezTo>
                        <a:pt x="9212" y="3472"/>
                        <a:pt x="9275" y="3634"/>
                        <a:pt x="9380" y="3634"/>
                      </a:cubicBezTo>
                      <a:cubicBezTo>
                        <a:pt x="9403" y="3634"/>
                        <a:pt x="9426" y="3627"/>
                        <a:pt x="9451" y="3610"/>
                      </a:cubicBezTo>
                      <a:cubicBezTo>
                        <a:pt x="9451" y="3587"/>
                        <a:pt x="9498" y="3587"/>
                        <a:pt x="9498" y="3587"/>
                      </a:cubicBezTo>
                      <a:cubicBezTo>
                        <a:pt x="9756" y="3526"/>
                        <a:pt x="10034" y="3497"/>
                        <a:pt x="10321" y="3497"/>
                      </a:cubicBezTo>
                      <a:cubicBezTo>
                        <a:pt x="11482" y="3497"/>
                        <a:pt x="12795" y="3977"/>
                        <a:pt x="13515" y="4792"/>
                      </a:cubicBezTo>
                      <a:cubicBezTo>
                        <a:pt x="13987" y="5311"/>
                        <a:pt x="14153" y="5973"/>
                        <a:pt x="14271" y="6658"/>
                      </a:cubicBezTo>
                      <a:cubicBezTo>
                        <a:pt x="14366" y="7013"/>
                        <a:pt x="14389" y="7320"/>
                        <a:pt x="14625" y="7627"/>
                      </a:cubicBezTo>
                      <a:cubicBezTo>
                        <a:pt x="14867" y="7914"/>
                        <a:pt x="15293" y="8095"/>
                        <a:pt x="15705" y="8095"/>
                      </a:cubicBezTo>
                      <a:cubicBezTo>
                        <a:pt x="15936" y="8095"/>
                        <a:pt x="16163" y="8038"/>
                        <a:pt x="16350" y="7910"/>
                      </a:cubicBezTo>
                      <a:cubicBezTo>
                        <a:pt x="16776" y="7603"/>
                        <a:pt x="16965" y="7036"/>
                        <a:pt x="16965" y="6469"/>
                      </a:cubicBezTo>
                      <a:cubicBezTo>
                        <a:pt x="16988" y="6422"/>
                        <a:pt x="16988" y="6351"/>
                        <a:pt x="16988" y="6304"/>
                      </a:cubicBezTo>
                      <a:cubicBezTo>
                        <a:pt x="17083" y="5359"/>
                        <a:pt x="16657" y="4366"/>
                        <a:pt x="15925" y="3752"/>
                      </a:cubicBezTo>
                      <a:cubicBezTo>
                        <a:pt x="14956" y="2954"/>
                        <a:pt x="13654" y="2569"/>
                        <a:pt x="12356" y="25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2"/>
                <p:cNvSpPr/>
                <p:nvPr/>
              </p:nvSpPr>
              <p:spPr>
                <a:xfrm>
                  <a:off x="460200" y="3663625"/>
                  <a:ext cx="590125" cy="272850"/>
                </a:xfrm>
                <a:custGeom>
                  <a:avLst/>
                  <a:gdLst/>
                  <a:ahLst/>
                  <a:cxnLst/>
                  <a:rect l="l" t="t" r="r" b="b"/>
                  <a:pathLst>
                    <a:path w="23605" h="10914" extrusionOk="0">
                      <a:moveTo>
                        <a:pt x="9971" y="109"/>
                      </a:moveTo>
                      <a:cubicBezTo>
                        <a:pt x="9910" y="109"/>
                        <a:pt x="9847" y="118"/>
                        <a:pt x="9783" y="136"/>
                      </a:cubicBezTo>
                      <a:cubicBezTo>
                        <a:pt x="8979" y="373"/>
                        <a:pt x="9806" y="1459"/>
                        <a:pt x="10043" y="1814"/>
                      </a:cubicBezTo>
                      <a:cubicBezTo>
                        <a:pt x="10373" y="2286"/>
                        <a:pt x="10728" y="2735"/>
                        <a:pt x="11035" y="3231"/>
                      </a:cubicBezTo>
                      <a:cubicBezTo>
                        <a:pt x="11295" y="3680"/>
                        <a:pt x="11437" y="4295"/>
                        <a:pt x="11815" y="4673"/>
                      </a:cubicBezTo>
                      <a:cubicBezTo>
                        <a:pt x="11850" y="4708"/>
                        <a:pt x="11891" y="4726"/>
                        <a:pt x="11930" y="4726"/>
                      </a:cubicBezTo>
                      <a:cubicBezTo>
                        <a:pt x="11968" y="4726"/>
                        <a:pt x="12004" y="4708"/>
                        <a:pt x="12027" y="4673"/>
                      </a:cubicBezTo>
                      <a:cubicBezTo>
                        <a:pt x="12027" y="4649"/>
                        <a:pt x="12051" y="4649"/>
                        <a:pt x="12051" y="4625"/>
                      </a:cubicBezTo>
                      <a:cubicBezTo>
                        <a:pt x="12027" y="3468"/>
                        <a:pt x="11791" y="2428"/>
                        <a:pt x="11342" y="1483"/>
                      </a:cubicBezTo>
                      <a:cubicBezTo>
                        <a:pt x="11126" y="1052"/>
                        <a:pt x="10616" y="109"/>
                        <a:pt x="9971" y="109"/>
                      </a:cubicBezTo>
                      <a:close/>
                      <a:moveTo>
                        <a:pt x="16447" y="1969"/>
                      </a:moveTo>
                      <a:cubicBezTo>
                        <a:pt x="15926" y="1969"/>
                        <a:pt x="15290" y="2316"/>
                        <a:pt x="14957" y="2499"/>
                      </a:cubicBezTo>
                      <a:cubicBezTo>
                        <a:pt x="14012" y="3042"/>
                        <a:pt x="13232" y="3798"/>
                        <a:pt x="12642" y="4673"/>
                      </a:cubicBezTo>
                      <a:cubicBezTo>
                        <a:pt x="12618" y="4696"/>
                        <a:pt x="12618" y="4744"/>
                        <a:pt x="12618" y="4744"/>
                      </a:cubicBezTo>
                      <a:lnTo>
                        <a:pt x="12618" y="4767"/>
                      </a:lnTo>
                      <a:lnTo>
                        <a:pt x="12618" y="4791"/>
                      </a:lnTo>
                      <a:cubicBezTo>
                        <a:pt x="12618" y="4865"/>
                        <a:pt x="12661" y="4924"/>
                        <a:pt x="12736" y="4924"/>
                      </a:cubicBezTo>
                      <a:cubicBezTo>
                        <a:pt x="12757" y="4924"/>
                        <a:pt x="12781" y="4919"/>
                        <a:pt x="12807" y="4909"/>
                      </a:cubicBezTo>
                      <a:cubicBezTo>
                        <a:pt x="13327" y="4838"/>
                        <a:pt x="13776" y="4389"/>
                        <a:pt x="14272" y="4153"/>
                      </a:cubicBezTo>
                      <a:cubicBezTo>
                        <a:pt x="14815" y="3893"/>
                        <a:pt x="15335" y="3704"/>
                        <a:pt x="15879" y="3468"/>
                      </a:cubicBezTo>
                      <a:cubicBezTo>
                        <a:pt x="16257" y="3326"/>
                        <a:pt x="17556" y="2830"/>
                        <a:pt x="17013" y="2192"/>
                      </a:cubicBezTo>
                      <a:cubicBezTo>
                        <a:pt x="16866" y="2031"/>
                        <a:pt x="16667" y="1969"/>
                        <a:pt x="16447" y="1969"/>
                      </a:cubicBezTo>
                      <a:close/>
                      <a:moveTo>
                        <a:pt x="4634" y="1"/>
                      </a:moveTo>
                      <a:cubicBezTo>
                        <a:pt x="4492" y="1"/>
                        <a:pt x="4350" y="7"/>
                        <a:pt x="4207" y="18"/>
                      </a:cubicBezTo>
                      <a:cubicBezTo>
                        <a:pt x="2813" y="136"/>
                        <a:pt x="1489" y="774"/>
                        <a:pt x="733" y="1956"/>
                      </a:cubicBezTo>
                      <a:cubicBezTo>
                        <a:pt x="119" y="2995"/>
                        <a:pt x="1" y="4436"/>
                        <a:pt x="1182" y="5145"/>
                      </a:cubicBezTo>
                      <a:cubicBezTo>
                        <a:pt x="1206" y="5192"/>
                        <a:pt x="1253" y="5192"/>
                        <a:pt x="1277" y="5192"/>
                      </a:cubicBezTo>
                      <a:cubicBezTo>
                        <a:pt x="1489" y="5311"/>
                        <a:pt x="1726" y="5334"/>
                        <a:pt x="2009" y="5358"/>
                      </a:cubicBezTo>
                      <a:cubicBezTo>
                        <a:pt x="2080" y="5358"/>
                        <a:pt x="2127" y="5311"/>
                        <a:pt x="2151" y="5263"/>
                      </a:cubicBezTo>
                      <a:cubicBezTo>
                        <a:pt x="2439" y="3559"/>
                        <a:pt x="4083" y="2854"/>
                        <a:pt x="5718" y="2854"/>
                      </a:cubicBezTo>
                      <a:cubicBezTo>
                        <a:pt x="5964" y="2854"/>
                        <a:pt x="6210" y="2870"/>
                        <a:pt x="6451" y="2901"/>
                      </a:cubicBezTo>
                      <a:cubicBezTo>
                        <a:pt x="8271" y="3137"/>
                        <a:pt x="9948" y="4058"/>
                        <a:pt x="11224" y="5358"/>
                      </a:cubicBezTo>
                      <a:cubicBezTo>
                        <a:pt x="11257" y="5391"/>
                        <a:pt x="11292" y="5403"/>
                        <a:pt x="11325" y="5403"/>
                      </a:cubicBezTo>
                      <a:cubicBezTo>
                        <a:pt x="11389" y="5403"/>
                        <a:pt x="11445" y="5357"/>
                        <a:pt x="11460" y="5311"/>
                      </a:cubicBezTo>
                      <a:cubicBezTo>
                        <a:pt x="11484" y="5263"/>
                        <a:pt x="11484" y="5216"/>
                        <a:pt x="11460" y="5192"/>
                      </a:cubicBezTo>
                      <a:cubicBezTo>
                        <a:pt x="10241" y="2618"/>
                        <a:pt x="7684" y="1"/>
                        <a:pt x="4634" y="1"/>
                      </a:cubicBezTo>
                      <a:close/>
                      <a:moveTo>
                        <a:pt x="18144" y="3903"/>
                      </a:moveTo>
                      <a:cubicBezTo>
                        <a:pt x="16255" y="3903"/>
                        <a:pt x="14282" y="4585"/>
                        <a:pt x="12783" y="5523"/>
                      </a:cubicBezTo>
                      <a:cubicBezTo>
                        <a:pt x="12760" y="5571"/>
                        <a:pt x="12736" y="5618"/>
                        <a:pt x="12736" y="5641"/>
                      </a:cubicBezTo>
                      <a:cubicBezTo>
                        <a:pt x="12736" y="5728"/>
                        <a:pt x="12775" y="5833"/>
                        <a:pt x="12872" y="5833"/>
                      </a:cubicBezTo>
                      <a:cubicBezTo>
                        <a:pt x="12881" y="5833"/>
                        <a:pt x="12891" y="5833"/>
                        <a:pt x="12901" y="5830"/>
                      </a:cubicBezTo>
                      <a:cubicBezTo>
                        <a:pt x="13581" y="5658"/>
                        <a:pt x="14285" y="5569"/>
                        <a:pt x="14990" y="5569"/>
                      </a:cubicBezTo>
                      <a:cubicBezTo>
                        <a:pt x="16122" y="5569"/>
                        <a:pt x="17254" y="5799"/>
                        <a:pt x="18289" y="6279"/>
                      </a:cubicBezTo>
                      <a:cubicBezTo>
                        <a:pt x="19966" y="7035"/>
                        <a:pt x="21384" y="8642"/>
                        <a:pt x="20557" y="10485"/>
                      </a:cubicBezTo>
                      <a:cubicBezTo>
                        <a:pt x="20533" y="10532"/>
                        <a:pt x="20557" y="10603"/>
                        <a:pt x="20628" y="10650"/>
                      </a:cubicBezTo>
                      <a:cubicBezTo>
                        <a:pt x="20864" y="10769"/>
                        <a:pt x="21100" y="10839"/>
                        <a:pt x="21336" y="10887"/>
                      </a:cubicBezTo>
                      <a:cubicBezTo>
                        <a:pt x="21360" y="10910"/>
                        <a:pt x="21384" y="10910"/>
                        <a:pt x="21431" y="10910"/>
                      </a:cubicBezTo>
                      <a:cubicBezTo>
                        <a:pt x="21467" y="10912"/>
                        <a:pt x="21502" y="10913"/>
                        <a:pt x="21537" y="10913"/>
                      </a:cubicBezTo>
                      <a:cubicBezTo>
                        <a:pt x="22838" y="10913"/>
                        <a:pt x="23511" y="9649"/>
                        <a:pt x="23534" y="8453"/>
                      </a:cubicBezTo>
                      <a:cubicBezTo>
                        <a:pt x="23605" y="7106"/>
                        <a:pt x="22849" y="5830"/>
                        <a:pt x="21738" y="5003"/>
                      </a:cubicBezTo>
                      <a:cubicBezTo>
                        <a:pt x="20699" y="4224"/>
                        <a:pt x="19442" y="3903"/>
                        <a:pt x="18144" y="39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2"/>
                <p:cNvSpPr/>
                <p:nvPr/>
              </p:nvSpPr>
              <p:spPr>
                <a:xfrm>
                  <a:off x="474375" y="3672175"/>
                  <a:ext cx="562950" cy="527525"/>
                </a:xfrm>
                <a:custGeom>
                  <a:avLst/>
                  <a:gdLst/>
                  <a:ahLst/>
                  <a:cxnLst/>
                  <a:rect l="l" t="t" r="r" b="b"/>
                  <a:pathLst>
                    <a:path w="22518" h="21101" extrusionOk="0">
                      <a:moveTo>
                        <a:pt x="6711" y="1377"/>
                      </a:moveTo>
                      <a:cubicBezTo>
                        <a:pt x="6711" y="1385"/>
                        <a:pt x="6714" y="1388"/>
                        <a:pt x="6716" y="1388"/>
                      </a:cubicBezTo>
                      <a:cubicBezTo>
                        <a:pt x="6722" y="1388"/>
                        <a:pt x="6727" y="1377"/>
                        <a:pt x="6711" y="1377"/>
                      </a:cubicBezTo>
                      <a:close/>
                      <a:moveTo>
                        <a:pt x="9428" y="69"/>
                      </a:moveTo>
                      <a:cubicBezTo>
                        <a:pt x="9400" y="69"/>
                        <a:pt x="9369" y="96"/>
                        <a:pt x="9405" y="149"/>
                      </a:cubicBezTo>
                      <a:cubicBezTo>
                        <a:pt x="9594" y="432"/>
                        <a:pt x="9830" y="763"/>
                        <a:pt x="10019" y="1094"/>
                      </a:cubicBezTo>
                      <a:cubicBezTo>
                        <a:pt x="10184" y="1425"/>
                        <a:pt x="10373" y="1732"/>
                        <a:pt x="10515" y="2086"/>
                      </a:cubicBezTo>
                      <a:lnTo>
                        <a:pt x="10539" y="2062"/>
                      </a:lnTo>
                      <a:cubicBezTo>
                        <a:pt x="10397" y="1708"/>
                        <a:pt x="10255" y="1354"/>
                        <a:pt x="10066" y="1023"/>
                      </a:cubicBezTo>
                      <a:cubicBezTo>
                        <a:pt x="9901" y="716"/>
                        <a:pt x="9688" y="385"/>
                        <a:pt x="9452" y="78"/>
                      </a:cubicBezTo>
                      <a:cubicBezTo>
                        <a:pt x="9446" y="72"/>
                        <a:pt x="9437" y="69"/>
                        <a:pt x="9428" y="69"/>
                      </a:cubicBezTo>
                      <a:close/>
                      <a:moveTo>
                        <a:pt x="8507" y="2842"/>
                      </a:moveTo>
                      <a:lnTo>
                        <a:pt x="8507" y="2842"/>
                      </a:lnTo>
                      <a:cubicBezTo>
                        <a:pt x="8495" y="2854"/>
                        <a:pt x="8495" y="2860"/>
                        <a:pt x="8498" y="2860"/>
                      </a:cubicBezTo>
                      <a:cubicBezTo>
                        <a:pt x="8501" y="2860"/>
                        <a:pt x="8507" y="2854"/>
                        <a:pt x="8507" y="2842"/>
                      </a:cubicBezTo>
                      <a:close/>
                      <a:moveTo>
                        <a:pt x="14042" y="3092"/>
                      </a:moveTo>
                      <a:cubicBezTo>
                        <a:pt x="14038" y="3092"/>
                        <a:pt x="14036" y="3094"/>
                        <a:pt x="14036" y="3102"/>
                      </a:cubicBezTo>
                      <a:cubicBezTo>
                        <a:pt x="14040" y="3099"/>
                        <a:pt x="14043" y="3096"/>
                        <a:pt x="14047" y="3093"/>
                      </a:cubicBezTo>
                      <a:lnTo>
                        <a:pt x="14047" y="3093"/>
                      </a:lnTo>
                      <a:cubicBezTo>
                        <a:pt x="14045" y="3092"/>
                        <a:pt x="14043" y="3092"/>
                        <a:pt x="14042" y="3092"/>
                      </a:cubicBezTo>
                      <a:close/>
                      <a:moveTo>
                        <a:pt x="16068" y="2015"/>
                      </a:moveTo>
                      <a:cubicBezTo>
                        <a:pt x="15713" y="2133"/>
                        <a:pt x="15359" y="2299"/>
                        <a:pt x="15004" y="2488"/>
                      </a:cubicBezTo>
                      <a:cubicBezTo>
                        <a:pt x="14678" y="2651"/>
                        <a:pt x="14351" y="2860"/>
                        <a:pt x="14047" y="3093"/>
                      </a:cubicBezTo>
                      <a:lnTo>
                        <a:pt x="14047" y="3093"/>
                      </a:lnTo>
                      <a:cubicBezTo>
                        <a:pt x="14053" y="3096"/>
                        <a:pt x="14059" y="3102"/>
                        <a:pt x="14059" y="3102"/>
                      </a:cubicBezTo>
                      <a:cubicBezTo>
                        <a:pt x="14390" y="2889"/>
                        <a:pt x="14721" y="2677"/>
                        <a:pt x="15028" y="2535"/>
                      </a:cubicBezTo>
                      <a:cubicBezTo>
                        <a:pt x="15382" y="2370"/>
                        <a:pt x="15737" y="2251"/>
                        <a:pt x="16091" y="2086"/>
                      </a:cubicBezTo>
                      <a:cubicBezTo>
                        <a:pt x="16162" y="2062"/>
                        <a:pt x="16115" y="2015"/>
                        <a:pt x="16068" y="2015"/>
                      </a:cubicBezTo>
                      <a:close/>
                      <a:moveTo>
                        <a:pt x="3986" y="686"/>
                      </a:moveTo>
                      <a:cubicBezTo>
                        <a:pt x="3838" y="686"/>
                        <a:pt x="3690" y="695"/>
                        <a:pt x="3545" y="716"/>
                      </a:cubicBezTo>
                      <a:cubicBezTo>
                        <a:pt x="3096" y="763"/>
                        <a:pt x="2671" y="881"/>
                        <a:pt x="2246" y="1094"/>
                      </a:cubicBezTo>
                      <a:cubicBezTo>
                        <a:pt x="1844" y="1306"/>
                        <a:pt x="1442" y="1566"/>
                        <a:pt x="1135" y="1921"/>
                      </a:cubicBezTo>
                      <a:cubicBezTo>
                        <a:pt x="804" y="2275"/>
                        <a:pt x="544" y="2653"/>
                        <a:pt x="379" y="3102"/>
                      </a:cubicBezTo>
                      <a:cubicBezTo>
                        <a:pt x="363" y="3135"/>
                        <a:pt x="415" y="3179"/>
                        <a:pt x="456" y="3179"/>
                      </a:cubicBezTo>
                      <a:cubicBezTo>
                        <a:pt x="474" y="3179"/>
                        <a:pt x="490" y="3171"/>
                        <a:pt x="497" y="3149"/>
                      </a:cubicBezTo>
                      <a:cubicBezTo>
                        <a:pt x="615" y="2913"/>
                        <a:pt x="733" y="2724"/>
                        <a:pt x="899" y="2488"/>
                      </a:cubicBezTo>
                      <a:cubicBezTo>
                        <a:pt x="1041" y="2275"/>
                        <a:pt x="1206" y="2062"/>
                        <a:pt x="1395" y="1897"/>
                      </a:cubicBezTo>
                      <a:cubicBezTo>
                        <a:pt x="2009" y="1259"/>
                        <a:pt x="2907" y="905"/>
                        <a:pt x="3781" y="857"/>
                      </a:cubicBezTo>
                      <a:cubicBezTo>
                        <a:pt x="3887" y="847"/>
                        <a:pt x="3992" y="843"/>
                        <a:pt x="4097" y="843"/>
                      </a:cubicBezTo>
                      <a:cubicBezTo>
                        <a:pt x="4482" y="843"/>
                        <a:pt x="4861" y="906"/>
                        <a:pt x="5270" y="999"/>
                      </a:cubicBezTo>
                      <a:cubicBezTo>
                        <a:pt x="5506" y="1070"/>
                        <a:pt x="5766" y="1117"/>
                        <a:pt x="6002" y="1188"/>
                      </a:cubicBezTo>
                      <a:cubicBezTo>
                        <a:pt x="6239" y="1259"/>
                        <a:pt x="6475" y="1330"/>
                        <a:pt x="6711" y="1377"/>
                      </a:cubicBezTo>
                      <a:cubicBezTo>
                        <a:pt x="6451" y="1259"/>
                        <a:pt x="6168" y="1141"/>
                        <a:pt x="5884" y="1023"/>
                      </a:cubicBezTo>
                      <a:cubicBezTo>
                        <a:pt x="5624" y="952"/>
                        <a:pt x="5341" y="857"/>
                        <a:pt x="5057" y="787"/>
                      </a:cubicBezTo>
                      <a:cubicBezTo>
                        <a:pt x="4706" y="736"/>
                        <a:pt x="4344" y="686"/>
                        <a:pt x="3986" y="686"/>
                      </a:cubicBezTo>
                      <a:close/>
                      <a:moveTo>
                        <a:pt x="9204" y="295"/>
                      </a:moveTo>
                      <a:cubicBezTo>
                        <a:pt x="9164" y="295"/>
                        <a:pt x="9117" y="334"/>
                        <a:pt x="9168" y="385"/>
                      </a:cubicBezTo>
                      <a:cubicBezTo>
                        <a:pt x="9310" y="621"/>
                        <a:pt x="9476" y="857"/>
                        <a:pt x="9665" y="1094"/>
                      </a:cubicBezTo>
                      <a:cubicBezTo>
                        <a:pt x="10184" y="1944"/>
                        <a:pt x="10657" y="2866"/>
                        <a:pt x="11082" y="3740"/>
                      </a:cubicBezTo>
                      <a:cubicBezTo>
                        <a:pt x="10988" y="3480"/>
                        <a:pt x="10893" y="3220"/>
                        <a:pt x="10775" y="2960"/>
                      </a:cubicBezTo>
                      <a:cubicBezTo>
                        <a:pt x="10586" y="2488"/>
                        <a:pt x="10350" y="2039"/>
                        <a:pt x="10114" y="1590"/>
                      </a:cubicBezTo>
                      <a:cubicBezTo>
                        <a:pt x="9830" y="1141"/>
                        <a:pt x="9570" y="739"/>
                        <a:pt x="9239" y="314"/>
                      </a:cubicBezTo>
                      <a:cubicBezTo>
                        <a:pt x="9233" y="301"/>
                        <a:pt x="9219" y="295"/>
                        <a:pt x="9204" y="295"/>
                      </a:cubicBezTo>
                      <a:close/>
                      <a:moveTo>
                        <a:pt x="11082" y="3740"/>
                      </a:moveTo>
                      <a:cubicBezTo>
                        <a:pt x="11070" y="3752"/>
                        <a:pt x="11070" y="3758"/>
                        <a:pt x="11073" y="3758"/>
                      </a:cubicBezTo>
                      <a:cubicBezTo>
                        <a:pt x="11076" y="3758"/>
                        <a:pt x="11082" y="3752"/>
                        <a:pt x="11082" y="3740"/>
                      </a:cubicBezTo>
                      <a:close/>
                      <a:moveTo>
                        <a:pt x="4122" y="216"/>
                      </a:moveTo>
                      <a:cubicBezTo>
                        <a:pt x="3764" y="216"/>
                        <a:pt x="3411" y="248"/>
                        <a:pt x="3073" y="314"/>
                      </a:cubicBezTo>
                      <a:cubicBezTo>
                        <a:pt x="2269" y="479"/>
                        <a:pt x="1513" y="857"/>
                        <a:pt x="946" y="1425"/>
                      </a:cubicBezTo>
                      <a:cubicBezTo>
                        <a:pt x="639" y="1708"/>
                        <a:pt x="426" y="2039"/>
                        <a:pt x="261" y="2417"/>
                      </a:cubicBezTo>
                      <a:cubicBezTo>
                        <a:pt x="119" y="2771"/>
                        <a:pt x="1" y="3197"/>
                        <a:pt x="48" y="3598"/>
                      </a:cubicBezTo>
                      <a:cubicBezTo>
                        <a:pt x="69" y="3640"/>
                        <a:pt x="103" y="3658"/>
                        <a:pt x="135" y="3658"/>
                      </a:cubicBezTo>
                      <a:cubicBezTo>
                        <a:pt x="176" y="3658"/>
                        <a:pt x="214" y="3628"/>
                        <a:pt x="214" y="3575"/>
                      </a:cubicBezTo>
                      <a:cubicBezTo>
                        <a:pt x="214" y="3480"/>
                        <a:pt x="237" y="3386"/>
                        <a:pt x="237" y="3267"/>
                      </a:cubicBezTo>
                      <a:cubicBezTo>
                        <a:pt x="332" y="2511"/>
                        <a:pt x="733" y="1803"/>
                        <a:pt x="1348" y="1330"/>
                      </a:cubicBezTo>
                      <a:cubicBezTo>
                        <a:pt x="1938" y="857"/>
                        <a:pt x="2694" y="550"/>
                        <a:pt x="3451" y="479"/>
                      </a:cubicBezTo>
                      <a:cubicBezTo>
                        <a:pt x="3684" y="449"/>
                        <a:pt x="3919" y="434"/>
                        <a:pt x="4154" y="434"/>
                      </a:cubicBezTo>
                      <a:cubicBezTo>
                        <a:pt x="4820" y="434"/>
                        <a:pt x="5479" y="553"/>
                        <a:pt x="6073" y="763"/>
                      </a:cubicBezTo>
                      <a:cubicBezTo>
                        <a:pt x="6900" y="1070"/>
                        <a:pt x="7656" y="1590"/>
                        <a:pt x="8294" y="2157"/>
                      </a:cubicBezTo>
                      <a:cubicBezTo>
                        <a:pt x="8625" y="2441"/>
                        <a:pt x="8956" y="2771"/>
                        <a:pt x="9239" y="3102"/>
                      </a:cubicBezTo>
                      <a:cubicBezTo>
                        <a:pt x="9516" y="3448"/>
                        <a:pt x="9815" y="3748"/>
                        <a:pt x="10114" y="4070"/>
                      </a:cubicBezTo>
                      <a:lnTo>
                        <a:pt x="10114" y="4070"/>
                      </a:lnTo>
                      <a:cubicBezTo>
                        <a:pt x="10055" y="4002"/>
                        <a:pt x="10011" y="3916"/>
                        <a:pt x="9948" y="3811"/>
                      </a:cubicBezTo>
                      <a:cubicBezTo>
                        <a:pt x="9452" y="3078"/>
                        <a:pt x="8838" y="2370"/>
                        <a:pt x="8129" y="1779"/>
                      </a:cubicBezTo>
                      <a:cubicBezTo>
                        <a:pt x="7420" y="1188"/>
                        <a:pt x="6617" y="716"/>
                        <a:pt x="5742" y="432"/>
                      </a:cubicBezTo>
                      <a:cubicBezTo>
                        <a:pt x="5216" y="290"/>
                        <a:pt x="4664" y="216"/>
                        <a:pt x="4122" y="216"/>
                      </a:cubicBezTo>
                      <a:close/>
                      <a:moveTo>
                        <a:pt x="10114" y="4070"/>
                      </a:moveTo>
                      <a:cubicBezTo>
                        <a:pt x="10121" y="4078"/>
                        <a:pt x="10129" y="4086"/>
                        <a:pt x="10137" y="4094"/>
                      </a:cubicBezTo>
                      <a:cubicBezTo>
                        <a:pt x="10129" y="4086"/>
                        <a:pt x="10122" y="4078"/>
                        <a:pt x="10114" y="4070"/>
                      </a:cubicBezTo>
                      <a:close/>
                      <a:moveTo>
                        <a:pt x="9860" y="1"/>
                      </a:moveTo>
                      <a:cubicBezTo>
                        <a:pt x="9819" y="1"/>
                        <a:pt x="9766" y="45"/>
                        <a:pt x="9783" y="78"/>
                      </a:cubicBezTo>
                      <a:cubicBezTo>
                        <a:pt x="9948" y="361"/>
                        <a:pt x="10114" y="645"/>
                        <a:pt x="10255" y="905"/>
                      </a:cubicBezTo>
                      <a:cubicBezTo>
                        <a:pt x="10515" y="1425"/>
                        <a:pt x="10728" y="1944"/>
                        <a:pt x="10893" y="2488"/>
                      </a:cubicBezTo>
                      <a:cubicBezTo>
                        <a:pt x="10988" y="2748"/>
                        <a:pt x="11059" y="3008"/>
                        <a:pt x="11106" y="3267"/>
                      </a:cubicBezTo>
                      <a:cubicBezTo>
                        <a:pt x="11129" y="3386"/>
                        <a:pt x="11177" y="3551"/>
                        <a:pt x="11200" y="3669"/>
                      </a:cubicBezTo>
                      <a:cubicBezTo>
                        <a:pt x="11224" y="3835"/>
                        <a:pt x="11248" y="3976"/>
                        <a:pt x="11295" y="4142"/>
                      </a:cubicBezTo>
                      <a:cubicBezTo>
                        <a:pt x="11248" y="3811"/>
                        <a:pt x="11224" y="3480"/>
                        <a:pt x="11200" y="3197"/>
                      </a:cubicBezTo>
                      <a:cubicBezTo>
                        <a:pt x="11106" y="2630"/>
                        <a:pt x="10940" y="2086"/>
                        <a:pt x="10728" y="1566"/>
                      </a:cubicBezTo>
                      <a:cubicBezTo>
                        <a:pt x="10515" y="1023"/>
                        <a:pt x="10255" y="503"/>
                        <a:pt x="9901" y="31"/>
                      </a:cubicBezTo>
                      <a:cubicBezTo>
                        <a:pt x="9894" y="9"/>
                        <a:pt x="9878" y="1"/>
                        <a:pt x="9860" y="1"/>
                      </a:cubicBezTo>
                      <a:close/>
                      <a:moveTo>
                        <a:pt x="16091" y="2299"/>
                      </a:moveTo>
                      <a:cubicBezTo>
                        <a:pt x="15595" y="2441"/>
                        <a:pt x="15146" y="2677"/>
                        <a:pt x="14674" y="2913"/>
                      </a:cubicBezTo>
                      <a:cubicBezTo>
                        <a:pt x="14201" y="3149"/>
                        <a:pt x="13776" y="3386"/>
                        <a:pt x="13350" y="3693"/>
                      </a:cubicBezTo>
                      <a:cubicBezTo>
                        <a:pt x="13114" y="3858"/>
                        <a:pt x="12878" y="4047"/>
                        <a:pt x="12665" y="4213"/>
                      </a:cubicBezTo>
                      <a:cubicBezTo>
                        <a:pt x="13539" y="3669"/>
                        <a:pt x="14414" y="3149"/>
                        <a:pt x="15335" y="2748"/>
                      </a:cubicBezTo>
                      <a:cubicBezTo>
                        <a:pt x="15595" y="2630"/>
                        <a:pt x="15855" y="2535"/>
                        <a:pt x="16138" y="2417"/>
                      </a:cubicBezTo>
                      <a:cubicBezTo>
                        <a:pt x="16186" y="2393"/>
                        <a:pt x="16162" y="2299"/>
                        <a:pt x="16091" y="2299"/>
                      </a:cubicBezTo>
                      <a:close/>
                      <a:moveTo>
                        <a:pt x="4446" y="1210"/>
                      </a:moveTo>
                      <a:cubicBezTo>
                        <a:pt x="3974" y="1210"/>
                        <a:pt x="3498" y="1298"/>
                        <a:pt x="3049" y="1495"/>
                      </a:cubicBezTo>
                      <a:cubicBezTo>
                        <a:pt x="2505" y="1732"/>
                        <a:pt x="2009" y="2157"/>
                        <a:pt x="1631" y="2559"/>
                      </a:cubicBezTo>
                      <a:cubicBezTo>
                        <a:pt x="1419" y="2795"/>
                        <a:pt x="1206" y="3031"/>
                        <a:pt x="1064" y="3291"/>
                      </a:cubicBezTo>
                      <a:cubicBezTo>
                        <a:pt x="922" y="3575"/>
                        <a:pt x="804" y="3858"/>
                        <a:pt x="852" y="4165"/>
                      </a:cubicBezTo>
                      <a:cubicBezTo>
                        <a:pt x="852" y="4201"/>
                        <a:pt x="893" y="4218"/>
                        <a:pt x="934" y="4218"/>
                      </a:cubicBezTo>
                      <a:cubicBezTo>
                        <a:pt x="976" y="4218"/>
                        <a:pt x="1017" y="4201"/>
                        <a:pt x="1017" y="4165"/>
                      </a:cubicBezTo>
                      <a:cubicBezTo>
                        <a:pt x="1041" y="4000"/>
                        <a:pt x="1064" y="3835"/>
                        <a:pt x="1111" y="3693"/>
                      </a:cubicBezTo>
                      <a:cubicBezTo>
                        <a:pt x="1182" y="3527"/>
                        <a:pt x="1230" y="3386"/>
                        <a:pt x="1324" y="3244"/>
                      </a:cubicBezTo>
                      <a:cubicBezTo>
                        <a:pt x="1513" y="2937"/>
                        <a:pt x="1702" y="2700"/>
                        <a:pt x="1962" y="2464"/>
                      </a:cubicBezTo>
                      <a:cubicBezTo>
                        <a:pt x="2364" y="2086"/>
                        <a:pt x="2836" y="1732"/>
                        <a:pt x="3380" y="1519"/>
                      </a:cubicBezTo>
                      <a:cubicBezTo>
                        <a:pt x="3742" y="1393"/>
                        <a:pt x="4146" y="1330"/>
                        <a:pt x="4558" y="1330"/>
                      </a:cubicBezTo>
                      <a:cubicBezTo>
                        <a:pt x="4763" y="1330"/>
                        <a:pt x="4971" y="1346"/>
                        <a:pt x="5175" y="1377"/>
                      </a:cubicBezTo>
                      <a:cubicBezTo>
                        <a:pt x="5790" y="1448"/>
                        <a:pt x="6357" y="1637"/>
                        <a:pt x="6924" y="1873"/>
                      </a:cubicBezTo>
                      <a:cubicBezTo>
                        <a:pt x="7467" y="2181"/>
                        <a:pt x="8011" y="2511"/>
                        <a:pt x="8507" y="2842"/>
                      </a:cubicBezTo>
                      <a:cubicBezTo>
                        <a:pt x="7987" y="2393"/>
                        <a:pt x="7396" y="1968"/>
                        <a:pt x="6735" y="1708"/>
                      </a:cubicBezTo>
                      <a:cubicBezTo>
                        <a:pt x="6144" y="1472"/>
                        <a:pt x="5553" y="1306"/>
                        <a:pt x="4892" y="1236"/>
                      </a:cubicBezTo>
                      <a:cubicBezTo>
                        <a:pt x="4744" y="1218"/>
                        <a:pt x="4595" y="1210"/>
                        <a:pt x="4446" y="1210"/>
                      </a:cubicBezTo>
                      <a:close/>
                      <a:moveTo>
                        <a:pt x="4848" y="1982"/>
                      </a:moveTo>
                      <a:cubicBezTo>
                        <a:pt x="4116" y="1982"/>
                        <a:pt x="3391" y="2114"/>
                        <a:pt x="2718" y="2441"/>
                      </a:cubicBezTo>
                      <a:cubicBezTo>
                        <a:pt x="2364" y="2630"/>
                        <a:pt x="2033" y="2866"/>
                        <a:pt x="1749" y="3149"/>
                      </a:cubicBezTo>
                      <a:cubicBezTo>
                        <a:pt x="1442" y="3456"/>
                        <a:pt x="1182" y="3835"/>
                        <a:pt x="1135" y="4213"/>
                      </a:cubicBezTo>
                      <a:cubicBezTo>
                        <a:pt x="1106" y="4270"/>
                        <a:pt x="1156" y="4301"/>
                        <a:pt x="1204" y="4301"/>
                      </a:cubicBezTo>
                      <a:cubicBezTo>
                        <a:pt x="1236" y="4301"/>
                        <a:pt x="1268" y="4288"/>
                        <a:pt x="1277" y="4260"/>
                      </a:cubicBezTo>
                      <a:cubicBezTo>
                        <a:pt x="1419" y="3811"/>
                        <a:pt x="1679" y="3456"/>
                        <a:pt x="2009" y="3126"/>
                      </a:cubicBezTo>
                      <a:cubicBezTo>
                        <a:pt x="2600" y="2582"/>
                        <a:pt x="3332" y="2275"/>
                        <a:pt x="4136" y="2157"/>
                      </a:cubicBezTo>
                      <a:cubicBezTo>
                        <a:pt x="4390" y="2122"/>
                        <a:pt x="4649" y="2107"/>
                        <a:pt x="4910" y="2107"/>
                      </a:cubicBezTo>
                      <a:cubicBezTo>
                        <a:pt x="5519" y="2107"/>
                        <a:pt x="6139" y="2185"/>
                        <a:pt x="6735" y="2251"/>
                      </a:cubicBezTo>
                      <a:cubicBezTo>
                        <a:pt x="6765" y="2271"/>
                        <a:pt x="6782" y="2279"/>
                        <a:pt x="6788" y="2279"/>
                      </a:cubicBezTo>
                      <a:cubicBezTo>
                        <a:pt x="6797" y="2279"/>
                        <a:pt x="6786" y="2265"/>
                        <a:pt x="6758" y="2251"/>
                      </a:cubicBezTo>
                      <a:cubicBezTo>
                        <a:pt x="6262" y="2133"/>
                        <a:pt x="5742" y="2039"/>
                        <a:pt x="5199" y="1992"/>
                      </a:cubicBezTo>
                      <a:cubicBezTo>
                        <a:pt x="5082" y="1985"/>
                        <a:pt x="4965" y="1982"/>
                        <a:pt x="4848" y="1982"/>
                      </a:cubicBezTo>
                      <a:close/>
                      <a:moveTo>
                        <a:pt x="15737" y="1708"/>
                      </a:moveTo>
                      <a:cubicBezTo>
                        <a:pt x="15193" y="1921"/>
                        <a:pt x="14674" y="2204"/>
                        <a:pt x="14201" y="2559"/>
                      </a:cubicBezTo>
                      <a:cubicBezTo>
                        <a:pt x="13728" y="2889"/>
                        <a:pt x="13303" y="3267"/>
                        <a:pt x="12902" y="3693"/>
                      </a:cubicBezTo>
                      <a:cubicBezTo>
                        <a:pt x="12665" y="3929"/>
                        <a:pt x="12476" y="4165"/>
                        <a:pt x="12287" y="4425"/>
                      </a:cubicBezTo>
                      <a:cubicBezTo>
                        <a:pt x="12382" y="4307"/>
                        <a:pt x="12500" y="4189"/>
                        <a:pt x="12571" y="4094"/>
                      </a:cubicBezTo>
                      <a:cubicBezTo>
                        <a:pt x="12665" y="4024"/>
                        <a:pt x="12783" y="3929"/>
                        <a:pt x="12878" y="3811"/>
                      </a:cubicBezTo>
                      <a:cubicBezTo>
                        <a:pt x="13091" y="3598"/>
                        <a:pt x="13303" y="3433"/>
                        <a:pt x="13539" y="3244"/>
                      </a:cubicBezTo>
                      <a:cubicBezTo>
                        <a:pt x="13965" y="2889"/>
                        <a:pt x="14437" y="2559"/>
                        <a:pt x="14957" y="2275"/>
                      </a:cubicBezTo>
                      <a:cubicBezTo>
                        <a:pt x="15241" y="2133"/>
                        <a:pt x="15501" y="1968"/>
                        <a:pt x="15808" y="1826"/>
                      </a:cubicBezTo>
                      <a:cubicBezTo>
                        <a:pt x="15855" y="1803"/>
                        <a:pt x="15808" y="1708"/>
                        <a:pt x="15737" y="1708"/>
                      </a:cubicBezTo>
                      <a:close/>
                      <a:moveTo>
                        <a:pt x="17622" y="4533"/>
                      </a:moveTo>
                      <a:cubicBezTo>
                        <a:pt x="17617" y="4533"/>
                        <a:pt x="17611" y="4543"/>
                        <a:pt x="17627" y="4543"/>
                      </a:cubicBezTo>
                      <a:cubicBezTo>
                        <a:pt x="17627" y="4535"/>
                        <a:pt x="17624" y="4533"/>
                        <a:pt x="17622" y="4533"/>
                      </a:cubicBezTo>
                      <a:close/>
                      <a:moveTo>
                        <a:pt x="5984" y="3558"/>
                      </a:moveTo>
                      <a:cubicBezTo>
                        <a:pt x="5371" y="3558"/>
                        <a:pt x="4759" y="3684"/>
                        <a:pt x="4207" y="3929"/>
                      </a:cubicBezTo>
                      <a:cubicBezTo>
                        <a:pt x="3781" y="4094"/>
                        <a:pt x="3427" y="4354"/>
                        <a:pt x="3167" y="4685"/>
                      </a:cubicBezTo>
                      <a:cubicBezTo>
                        <a:pt x="2978" y="4898"/>
                        <a:pt x="2836" y="5110"/>
                        <a:pt x="2718" y="5323"/>
                      </a:cubicBezTo>
                      <a:cubicBezTo>
                        <a:pt x="2600" y="5559"/>
                        <a:pt x="2482" y="5748"/>
                        <a:pt x="2387" y="6032"/>
                      </a:cubicBezTo>
                      <a:cubicBezTo>
                        <a:pt x="2372" y="6078"/>
                        <a:pt x="2427" y="6125"/>
                        <a:pt x="2481" y="6125"/>
                      </a:cubicBezTo>
                      <a:cubicBezTo>
                        <a:pt x="2509" y="6125"/>
                        <a:pt x="2536" y="6112"/>
                        <a:pt x="2553" y="6079"/>
                      </a:cubicBezTo>
                      <a:cubicBezTo>
                        <a:pt x="2671" y="5843"/>
                        <a:pt x="2789" y="5583"/>
                        <a:pt x="2931" y="5347"/>
                      </a:cubicBezTo>
                      <a:cubicBezTo>
                        <a:pt x="3073" y="5110"/>
                        <a:pt x="3214" y="4898"/>
                        <a:pt x="3403" y="4685"/>
                      </a:cubicBezTo>
                      <a:cubicBezTo>
                        <a:pt x="3994" y="4094"/>
                        <a:pt x="4821" y="3764"/>
                        <a:pt x="5648" y="3693"/>
                      </a:cubicBezTo>
                      <a:cubicBezTo>
                        <a:pt x="5759" y="3687"/>
                        <a:pt x="5871" y="3685"/>
                        <a:pt x="5982" y="3685"/>
                      </a:cubicBezTo>
                      <a:cubicBezTo>
                        <a:pt x="6366" y="3685"/>
                        <a:pt x="6746" y="3719"/>
                        <a:pt x="7113" y="3811"/>
                      </a:cubicBezTo>
                      <a:cubicBezTo>
                        <a:pt x="7633" y="3953"/>
                        <a:pt x="8129" y="4094"/>
                        <a:pt x="8625" y="4283"/>
                      </a:cubicBezTo>
                      <a:cubicBezTo>
                        <a:pt x="8365" y="4142"/>
                        <a:pt x="8105" y="4024"/>
                        <a:pt x="7822" y="3905"/>
                      </a:cubicBezTo>
                      <a:cubicBezTo>
                        <a:pt x="7562" y="3787"/>
                        <a:pt x="7278" y="3716"/>
                        <a:pt x="6971" y="3669"/>
                      </a:cubicBezTo>
                      <a:cubicBezTo>
                        <a:pt x="6648" y="3595"/>
                        <a:pt x="6316" y="3558"/>
                        <a:pt x="5984" y="3558"/>
                      </a:cubicBezTo>
                      <a:close/>
                      <a:moveTo>
                        <a:pt x="6307" y="3909"/>
                      </a:moveTo>
                      <a:cubicBezTo>
                        <a:pt x="6169" y="3909"/>
                        <a:pt x="6038" y="3936"/>
                        <a:pt x="5908" y="3953"/>
                      </a:cubicBezTo>
                      <a:cubicBezTo>
                        <a:pt x="5223" y="4047"/>
                        <a:pt x="4608" y="4283"/>
                        <a:pt x="4089" y="4661"/>
                      </a:cubicBezTo>
                      <a:cubicBezTo>
                        <a:pt x="3805" y="4850"/>
                        <a:pt x="3569" y="5063"/>
                        <a:pt x="3380" y="5323"/>
                      </a:cubicBezTo>
                      <a:cubicBezTo>
                        <a:pt x="3285" y="5418"/>
                        <a:pt x="3167" y="5559"/>
                        <a:pt x="3073" y="5701"/>
                      </a:cubicBezTo>
                      <a:cubicBezTo>
                        <a:pt x="2978" y="5819"/>
                        <a:pt x="2907" y="5961"/>
                        <a:pt x="2836" y="6103"/>
                      </a:cubicBezTo>
                      <a:cubicBezTo>
                        <a:pt x="2821" y="6166"/>
                        <a:pt x="2868" y="6197"/>
                        <a:pt x="2908" y="6197"/>
                      </a:cubicBezTo>
                      <a:cubicBezTo>
                        <a:pt x="2928" y="6197"/>
                        <a:pt x="2947" y="6189"/>
                        <a:pt x="2954" y="6174"/>
                      </a:cubicBezTo>
                      <a:cubicBezTo>
                        <a:pt x="3073" y="6008"/>
                        <a:pt x="3143" y="5866"/>
                        <a:pt x="3214" y="5725"/>
                      </a:cubicBezTo>
                      <a:cubicBezTo>
                        <a:pt x="3309" y="5583"/>
                        <a:pt x="3427" y="5465"/>
                        <a:pt x="3545" y="5323"/>
                      </a:cubicBezTo>
                      <a:cubicBezTo>
                        <a:pt x="3970" y="4874"/>
                        <a:pt x="4467" y="4520"/>
                        <a:pt x="5034" y="4283"/>
                      </a:cubicBezTo>
                      <a:cubicBezTo>
                        <a:pt x="5341" y="4165"/>
                        <a:pt x="5672" y="4071"/>
                        <a:pt x="6002" y="4047"/>
                      </a:cubicBezTo>
                      <a:cubicBezTo>
                        <a:pt x="6279" y="4031"/>
                        <a:pt x="6523" y="4003"/>
                        <a:pt x="6763" y="4003"/>
                      </a:cubicBezTo>
                      <a:cubicBezTo>
                        <a:pt x="6872" y="4003"/>
                        <a:pt x="6979" y="4009"/>
                        <a:pt x="7089" y="4024"/>
                      </a:cubicBezTo>
                      <a:cubicBezTo>
                        <a:pt x="6924" y="3953"/>
                        <a:pt x="6711" y="3929"/>
                        <a:pt x="6499" y="3929"/>
                      </a:cubicBezTo>
                      <a:cubicBezTo>
                        <a:pt x="6433" y="3914"/>
                        <a:pt x="6369" y="3909"/>
                        <a:pt x="6307" y="3909"/>
                      </a:cubicBezTo>
                      <a:close/>
                      <a:moveTo>
                        <a:pt x="7201" y="4267"/>
                      </a:moveTo>
                      <a:cubicBezTo>
                        <a:pt x="6506" y="4267"/>
                        <a:pt x="5812" y="4418"/>
                        <a:pt x="5175" y="4709"/>
                      </a:cubicBezTo>
                      <a:cubicBezTo>
                        <a:pt x="4797" y="4898"/>
                        <a:pt x="4396" y="5134"/>
                        <a:pt x="4089" y="5394"/>
                      </a:cubicBezTo>
                      <a:cubicBezTo>
                        <a:pt x="3899" y="5559"/>
                        <a:pt x="3758" y="5701"/>
                        <a:pt x="3616" y="5843"/>
                      </a:cubicBezTo>
                      <a:cubicBezTo>
                        <a:pt x="3451" y="5985"/>
                        <a:pt x="3309" y="6174"/>
                        <a:pt x="3191" y="6339"/>
                      </a:cubicBezTo>
                      <a:cubicBezTo>
                        <a:pt x="3173" y="6392"/>
                        <a:pt x="3222" y="6459"/>
                        <a:pt x="3267" y="6459"/>
                      </a:cubicBezTo>
                      <a:cubicBezTo>
                        <a:pt x="3282" y="6459"/>
                        <a:pt x="3297" y="6451"/>
                        <a:pt x="3309" y="6434"/>
                      </a:cubicBezTo>
                      <a:cubicBezTo>
                        <a:pt x="3498" y="6292"/>
                        <a:pt x="3616" y="6079"/>
                        <a:pt x="3781" y="5914"/>
                      </a:cubicBezTo>
                      <a:cubicBezTo>
                        <a:pt x="3923" y="5725"/>
                        <a:pt x="4112" y="5583"/>
                        <a:pt x="4301" y="5418"/>
                      </a:cubicBezTo>
                      <a:cubicBezTo>
                        <a:pt x="4963" y="4898"/>
                        <a:pt x="5790" y="4543"/>
                        <a:pt x="6617" y="4425"/>
                      </a:cubicBezTo>
                      <a:cubicBezTo>
                        <a:pt x="6817" y="4398"/>
                        <a:pt x="7022" y="4385"/>
                        <a:pt x="7228" y="4385"/>
                      </a:cubicBezTo>
                      <a:cubicBezTo>
                        <a:pt x="7919" y="4385"/>
                        <a:pt x="8626" y="4536"/>
                        <a:pt x="9263" y="4827"/>
                      </a:cubicBezTo>
                      <a:cubicBezTo>
                        <a:pt x="9275" y="4839"/>
                        <a:pt x="9285" y="4843"/>
                        <a:pt x="9294" y="4843"/>
                      </a:cubicBezTo>
                      <a:cubicBezTo>
                        <a:pt x="9319" y="4843"/>
                        <a:pt x="9328" y="4803"/>
                        <a:pt x="9310" y="4803"/>
                      </a:cubicBezTo>
                      <a:cubicBezTo>
                        <a:pt x="8861" y="4543"/>
                        <a:pt x="8365" y="4354"/>
                        <a:pt x="7822" y="4307"/>
                      </a:cubicBezTo>
                      <a:cubicBezTo>
                        <a:pt x="7615" y="4280"/>
                        <a:pt x="7408" y="4267"/>
                        <a:pt x="7201" y="4267"/>
                      </a:cubicBezTo>
                      <a:close/>
                      <a:moveTo>
                        <a:pt x="7545" y="4723"/>
                      </a:moveTo>
                      <a:cubicBezTo>
                        <a:pt x="7401" y="4723"/>
                        <a:pt x="7257" y="4733"/>
                        <a:pt x="7113" y="4756"/>
                      </a:cubicBezTo>
                      <a:cubicBezTo>
                        <a:pt x="6688" y="4803"/>
                        <a:pt x="6262" y="4898"/>
                        <a:pt x="5861" y="5040"/>
                      </a:cubicBezTo>
                      <a:cubicBezTo>
                        <a:pt x="5459" y="5205"/>
                        <a:pt x="5104" y="5394"/>
                        <a:pt x="4797" y="5630"/>
                      </a:cubicBezTo>
                      <a:cubicBezTo>
                        <a:pt x="4632" y="5748"/>
                        <a:pt x="4490" y="5914"/>
                        <a:pt x="4348" y="6055"/>
                      </a:cubicBezTo>
                      <a:cubicBezTo>
                        <a:pt x="4207" y="6197"/>
                        <a:pt x="4089" y="6339"/>
                        <a:pt x="3970" y="6528"/>
                      </a:cubicBezTo>
                      <a:cubicBezTo>
                        <a:pt x="3934" y="6565"/>
                        <a:pt x="3983" y="6645"/>
                        <a:pt x="4040" y="6645"/>
                      </a:cubicBezTo>
                      <a:cubicBezTo>
                        <a:pt x="4056" y="6645"/>
                        <a:pt x="4073" y="6638"/>
                        <a:pt x="4089" y="6623"/>
                      </a:cubicBezTo>
                      <a:cubicBezTo>
                        <a:pt x="4230" y="6457"/>
                        <a:pt x="4348" y="6292"/>
                        <a:pt x="4490" y="6150"/>
                      </a:cubicBezTo>
                      <a:cubicBezTo>
                        <a:pt x="4632" y="5985"/>
                        <a:pt x="4821" y="5843"/>
                        <a:pt x="4963" y="5725"/>
                      </a:cubicBezTo>
                      <a:cubicBezTo>
                        <a:pt x="5624" y="5252"/>
                        <a:pt x="6404" y="4992"/>
                        <a:pt x="7207" y="4921"/>
                      </a:cubicBezTo>
                      <a:cubicBezTo>
                        <a:pt x="7308" y="4916"/>
                        <a:pt x="7407" y="4913"/>
                        <a:pt x="7504" y="4913"/>
                      </a:cubicBezTo>
                      <a:cubicBezTo>
                        <a:pt x="7839" y="4913"/>
                        <a:pt x="8159" y="4948"/>
                        <a:pt x="8507" y="5040"/>
                      </a:cubicBezTo>
                      <a:cubicBezTo>
                        <a:pt x="9003" y="5134"/>
                        <a:pt x="9428" y="5323"/>
                        <a:pt x="9806" y="5512"/>
                      </a:cubicBezTo>
                      <a:cubicBezTo>
                        <a:pt x="9405" y="5229"/>
                        <a:pt x="8956" y="4969"/>
                        <a:pt x="8460" y="4850"/>
                      </a:cubicBezTo>
                      <a:cubicBezTo>
                        <a:pt x="8155" y="4770"/>
                        <a:pt x="7850" y="4723"/>
                        <a:pt x="7545" y="4723"/>
                      </a:cubicBezTo>
                      <a:close/>
                      <a:moveTo>
                        <a:pt x="17627" y="4543"/>
                      </a:moveTo>
                      <a:cubicBezTo>
                        <a:pt x="17863" y="4614"/>
                        <a:pt x="18100" y="4661"/>
                        <a:pt x="18336" y="4756"/>
                      </a:cubicBezTo>
                      <a:cubicBezTo>
                        <a:pt x="18572" y="4803"/>
                        <a:pt x="18808" y="4898"/>
                        <a:pt x="19045" y="4992"/>
                      </a:cubicBezTo>
                      <a:cubicBezTo>
                        <a:pt x="19517" y="5134"/>
                        <a:pt x="19966" y="5370"/>
                        <a:pt x="20344" y="5630"/>
                      </a:cubicBezTo>
                      <a:cubicBezTo>
                        <a:pt x="21053" y="6174"/>
                        <a:pt x="21596" y="6930"/>
                        <a:pt x="21762" y="7757"/>
                      </a:cubicBezTo>
                      <a:cubicBezTo>
                        <a:pt x="21833" y="7993"/>
                        <a:pt x="21856" y="8276"/>
                        <a:pt x="21856" y="8536"/>
                      </a:cubicBezTo>
                      <a:cubicBezTo>
                        <a:pt x="21856" y="8796"/>
                        <a:pt x="21833" y="9033"/>
                        <a:pt x="21809" y="9292"/>
                      </a:cubicBezTo>
                      <a:cubicBezTo>
                        <a:pt x="21809" y="9338"/>
                        <a:pt x="21858" y="9364"/>
                        <a:pt x="21893" y="9364"/>
                      </a:cubicBezTo>
                      <a:cubicBezTo>
                        <a:pt x="21912" y="9364"/>
                        <a:pt x="21927" y="9356"/>
                        <a:pt x="21927" y="9340"/>
                      </a:cubicBezTo>
                      <a:cubicBezTo>
                        <a:pt x="22045" y="8891"/>
                        <a:pt x="22045" y="8418"/>
                        <a:pt x="21951" y="7946"/>
                      </a:cubicBezTo>
                      <a:cubicBezTo>
                        <a:pt x="21856" y="7497"/>
                        <a:pt x="21715" y="7048"/>
                        <a:pt x="21478" y="6670"/>
                      </a:cubicBezTo>
                      <a:cubicBezTo>
                        <a:pt x="21242" y="6292"/>
                        <a:pt x="20935" y="5937"/>
                        <a:pt x="20580" y="5677"/>
                      </a:cubicBezTo>
                      <a:cubicBezTo>
                        <a:pt x="20202" y="5347"/>
                        <a:pt x="19753" y="5134"/>
                        <a:pt x="19281" y="4969"/>
                      </a:cubicBezTo>
                      <a:cubicBezTo>
                        <a:pt x="19021" y="4874"/>
                        <a:pt x="18761" y="4780"/>
                        <a:pt x="18454" y="4732"/>
                      </a:cubicBezTo>
                      <a:cubicBezTo>
                        <a:pt x="18218" y="4614"/>
                        <a:pt x="17934" y="4567"/>
                        <a:pt x="17627" y="4543"/>
                      </a:cubicBezTo>
                      <a:close/>
                      <a:moveTo>
                        <a:pt x="14863" y="9836"/>
                      </a:moveTo>
                      <a:cubicBezTo>
                        <a:pt x="14863" y="9837"/>
                        <a:pt x="14864" y="9838"/>
                        <a:pt x="14864" y="9839"/>
                      </a:cubicBezTo>
                      <a:lnTo>
                        <a:pt x="14864" y="9839"/>
                      </a:lnTo>
                      <a:cubicBezTo>
                        <a:pt x="14867" y="9837"/>
                        <a:pt x="14867" y="9836"/>
                        <a:pt x="14863" y="9836"/>
                      </a:cubicBezTo>
                      <a:close/>
                      <a:moveTo>
                        <a:pt x="17103" y="5219"/>
                      </a:moveTo>
                      <a:cubicBezTo>
                        <a:pt x="17097" y="5219"/>
                        <a:pt x="17091" y="5235"/>
                        <a:pt x="17107" y="5252"/>
                      </a:cubicBezTo>
                      <a:cubicBezTo>
                        <a:pt x="17911" y="5607"/>
                        <a:pt x="18690" y="5985"/>
                        <a:pt x="19352" y="6552"/>
                      </a:cubicBezTo>
                      <a:cubicBezTo>
                        <a:pt x="19966" y="7048"/>
                        <a:pt x="20415" y="7733"/>
                        <a:pt x="20580" y="8513"/>
                      </a:cubicBezTo>
                      <a:cubicBezTo>
                        <a:pt x="20699" y="8938"/>
                        <a:pt x="20699" y="9387"/>
                        <a:pt x="20580" y="9836"/>
                      </a:cubicBezTo>
                      <a:cubicBezTo>
                        <a:pt x="20567" y="9889"/>
                        <a:pt x="20599" y="9920"/>
                        <a:pt x="20641" y="9920"/>
                      </a:cubicBezTo>
                      <a:cubicBezTo>
                        <a:pt x="20675" y="9920"/>
                        <a:pt x="20715" y="9901"/>
                        <a:pt x="20746" y="9859"/>
                      </a:cubicBezTo>
                      <a:cubicBezTo>
                        <a:pt x="20911" y="9481"/>
                        <a:pt x="20888" y="9033"/>
                        <a:pt x="20793" y="8631"/>
                      </a:cubicBezTo>
                      <a:cubicBezTo>
                        <a:pt x="20746" y="8229"/>
                        <a:pt x="20580" y="7851"/>
                        <a:pt x="20391" y="7520"/>
                      </a:cubicBezTo>
                      <a:cubicBezTo>
                        <a:pt x="19966" y="6788"/>
                        <a:pt x="19281" y="6268"/>
                        <a:pt x="18548" y="5843"/>
                      </a:cubicBezTo>
                      <a:cubicBezTo>
                        <a:pt x="18076" y="5583"/>
                        <a:pt x="17603" y="5394"/>
                        <a:pt x="17107" y="5229"/>
                      </a:cubicBezTo>
                      <a:cubicBezTo>
                        <a:pt x="17107" y="5222"/>
                        <a:pt x="17105" y="5219"/>
                        <a:pt x="17103" y="5219"/>
                      </a:cubicBezTo>
                      <a:close/>
                      <a:moveTo>
                        <a:pt x="17358" y="4066"/>
                      </a:moveTo>
                      <a:cubicBezTo>
                        <a:pt x="16987" y="4066"/>
                        <a:pt x="16618" y="4094"/>
                        <a:pt x="16257" y="4142"/>
                      </a:cubicBezTo>
                      <a:cubicBezTo>
                        <a:pt x="15335" y="4260"/>
                        <a:pt x="14414" y="4520"/>
                        <a:pt x="13563" y="4874"/>
                      </a:cubicBezTo>
                      <a:cubicBezTo>
                        <a:pt x="13445" y="4898"/>
                        <a:pt x="13350" y="4921"/>
                        <a:pt x="13232" y="5016"/>
                      </a:cubicBezTo>
                      <a:cubicBezTo>
                        <a:pt x="13681" y="4898"/>
                        <a:pt x="14130" y="4780"/>
                        <a:pt x="14532" y="4661"/>
                      </a:cubicBezTo>
                      <a:cubicBezTo>
                        <a:pt x="14981" y="4543"/>
                        <a:pt x="15382" y="4425"/>
                        <a:pt x="15831" y="4378"/>
                      </a:cubicBezTo>
                      <a:cubicBezTo>
                        <a:pt x="16295" y="4293"/>
                        <a:pt x="16753" y="4245"/>
                        <a:pt x="17210" y="4245"/>
                      </a:cubicBezTo>
                      <a:cubicBezTo>
                        <a:pt x="17639" y="4245"/>
                        <a:pt x="18067" y="4287"/>
                        <a:pt x="18501" y="4378"/>
                      </a:cubicBezTo>
                      <a:cubicBezTo>
                        <a:pt x="19352" y="4543"/>
                        <a:pt x="20179" y="4921"/>
                        <a:pt x="20864" y="5488"/>
                      </a:cubicBezTo>
                      <a:cubicBezTo>
                        <a:pt x="21455" y="5961"/>
                        <a:pt x="21927" y="6623"/>
                        <a:pt x="22116" y="7331"/>
                      </a:cubicBezTo>
                      <a:cubicBezTo>
                        <a:pt x="22353" y="8064"/>
                        <a:pt x="22329" y="8867"/>
                        <a:pt x="21974" y="9576"/>
                      </a:cubicBezTo>
                      <a:cubicBezTo>
                        <a:pt x="21927" y="9647"/>
                        <a:pt x="21880" y="9741"/>
                        <a:pt x="21856" y="9836"/>
                      </a:cubicBezTo>
                      <a:cubicBezTo>
                        <a:pt x="21838" y="9873"/>
                        <a:pt x="21891" y="9952"/>
                        <a:pt x="21938" y="9952"/>
                      </a:cubicBezTo>
                      <a:cubicBezTo>
                        <a:pt x="21951" y="9952"/>
                        <a:pt x="21964" y="9946"/>
                        <a:pt x="21974" y="9930"/>
                      </a:cubicBezTo>
                      <a:cubicBezTo>
                        <a:pt x="22234" y="9623"/>
                        <a:pt x="22400" y="9222"/>
                        <a:pt x="22447" y="8820"/>
                      </a:cubicBezTo>
                      <a:cubicBezTo>
                        <a:pt x="22518" y="8442"/>
                        <a:pt x="22518" y="8040"/>
                        <a:pt x="22447" y="7615"/>
                      </a:cubicBezTo>
                      <a:cubicBezTo>
                        <a:pt x="22305" y="6859"/>
                        <a:pt x="21856" y="6150"/>
                        <a:pt x="21289" y="5583"/>
                      </a:cubicBezTo>
                      <a:cubicBezTo>
                        <a:pt x="20651" y="4969"/>
                        <a:pt x="19848" y="4520"/>
                        <a:pt x="18997" y="4283"/>
                      </a:cubicBezTo>
                      <a:cubicBezTo>
                        <a:pt x="18461" y="4128"/>
                        <a:pt x="17908" y="4066"/>
                        <a:pt x="17358" y="4066"/>
                      </a:cubicBezTo>
                      <a:close/>
                      <a:moveTo>
                        <a:pt x="16457" y="4700"/>
                      </a:moveTo>
                      <a:cubicBezTo>
                        <a:pt x="16083" y="4700"/>
                        <a:pt x="15709" y="4730"/>
                        <a:pt x="15335" y="4780"/>
                      </a:cubicBezTo>
                      <a:cubicBezTo>
                        <a:pt x="15312" y="4780"/>
                        <a:pt x="15312" y="4803"/>
                        <a:pt x="15335" y="4803"/>
                      </a:cubicBezTo>
                      <a:cubicBezTo>
                        <a:pt x="15540" y="4795"/>
                        <a:pt x="15742" y="4790"/>
                        <a:pt x="15943" y="4790"/>
                      </a:cubicBezTo>
                      <a:cubicBezTo>
                        <a:pt x="16346" y="4790"/>
                        <a:pt x="16745" y="4811"/>
                        <a:pt x="17154" y="4874"/>
                      </a:cubicBezTo>
                      <a:cubicBezTo>
                        <a:pt x="17745" y="4945"/>
                        <a:pt x="18383" y="5110"/>
                        <a:pt x="18903" y="5370"/>
                      </a:cubicBezTo>
                      <a:cubicBezTo>
                        <a:pt x="19446" y="5630"/>
                        <a:pt x="19966" y="5961"/>
                        <a:pt x="20321" y="6434"/>
                      </a:cubicBezTo>
                      <a:cubicBezTo>
                        <a:pt x="20675" y="6882"/>
                        <a:pt x="20864" y="7426"/>
                        <a:pt x="20982" y="7969"/>
                      </a:cubicBezTo>
                      <a:cubicBezTo>
                        <a:pt x="21053" y="8300"/>
                        <a:pt x="21100" y="8607"/>
                        <a:pt x="21100" y="8938"/>
                      </a:cubicBezTo>
                      <a:cubicBezTo>
                        <a:pt x="21100" y="9103"/>
                        <a:pt x="21053" y="9269"/>
                        <a:pt x="21029" y="9411"/>
                      </a:cubicBezTo>
                      <a:cubicBezTo>
                        <a:pt x="21006" y="9576"/>
                        <a:pt x="20911" y="9718"/>
                        <a:pt x="20864" y="9859"/>
                      </a:cubicBezTo>
                      <a:cubicBezTo>
                        <a:pt x="20827" y="9914"/>
                        <a:pt x="20890" y="9969"/>
                        <a:pt x="20953" y="9969"/>
                      </a:cubicBezTo>
                      <a:cubicBezTo>
                        <a:pt x="20971" y="9969"/>
                        <a:pt x="20990" y="9965"/>
                        <a:pt x="21006" y="9954"/>
                      </a:cubicBezTo>
                      <a:cubicBezTo>
                        <a:pt x="21218" y="9718"/>
                        <a:pt x="21266" y="9411"/>
                        <a:pt x="21337" y="9127"/>
                      </a:cubicBezTo>
                      <a:cubicBezTo>
                        <a:pt x="21360" y="8820"/>
                        <a:pt x="21337" y="8513"/>
                        <a:pt x="21266" y="8206"/>
                      </a:cubicBezTo>
                      <a:cubicBezTo>
                        <a:pt x="21171" y="7639"/>
                        <a:pt x="20982" y="7048"/>
                        <a:pt x="20651" y="6552"/>
                      </a:cubicBezTo>
                      <a:cubicBezTo>
                        <a:pt x="20297" y="6055"/>
                        <a:pt x="19801" y="5630"/>
                        <a:pt x="19257" y="5347"/>
                      </a:cubicBezTo>
                      <a:cubicBezTo>
                        <a:pt x="18690" y="5040"/>
                        <a:pt x="18076" y="4874"/>
                        <a:pt x="17462" y="4780"/>
                      </a:cubicBezTo>
                      <a:cubicBezTo>
                        <a:pt x="17127" y="4724"/>
                        <a:pt x="16792" y="4700"/>
                        <a:pt x="16457" y="4700"/>
                      </a:cubicBezTo>
                      <a:close/>
                      <a:moveTo>
                        <a:pt x="13360" y="6340"/>
                      </a:moveTo>
                      <a:cubicBezTo>
                        <a:pt x="13151" y="6340"/>
                        <a:pt x="12942" y="6357"/>
                        <a:pt x="12736" y="6386"/>
                      </a:cubicBezTo>
                      <a:cubicBezTo>
                        <a:pt x="13161" y="6410"/>
                        <a:pt x="13610" y="6457"/>
                        <a:pt x="14036" y="6575"/>
                      </a:cubicBezTo>
                      <a:cubicBezTo>
                        <a:pt x="14437" y="6693"/>
                        <a:pt x="14839" y="6906"/>
                        <a:pt x="15193" y="7142"/>
                      </a:cubicBezTo>
                      <a:cubicBezTo>
                        <a:pt x="15808" y="7615"/>
                        <a:pt x="16375" y="8276"/>
                        <a:pt x="16635" y="9009"/>
                      </a:cubicBezTo>
                      <a:lnTo>
                        <a:pt x="16800" y="9623"/>
                      </a:lnTo>
                      <a:lnTo>
                        <a:pt x="16895" y="10238"/>
                      </a:lnTo>
                      <a:cubicBezTo>
                        <a:pt x="16905" y="10279"/>
                        <a:pt x="16933" y="10298"/>
                        <a:pt x="16962" y="10298"/>
                      </a:cubicBezTo>
                      <a:cubicBezTo>
                        <a:pt x="16999" y="10298"/>
                        <a:pt x="17036" y="10267"/>
                        <a:pt x="17036" y="10214"/>
                      </a:cubicBezTo>
                      <a:cubicBezTo>
                        <a:pt x="17084" y="10049"/>
                        <a:pt x="17013" y="9836"/>
                        <a:pt x="16989" y="9623"/>
                      </a:cubicBezTo>
                      <a:cubicBezTo>
                        <a:pt x="16965" y="9411"/>
                        <a:pt x="16895" y="9245"/>
                        <a:pt x="16847" y="9056"/>
                      </a:cubicBezTo>
                      <a:cubicBezTo>
                        <a:pt x="16729" y="8678"/>
                        <a:pt x="16540" y="8324"/>
                        <a:pt x="16280" y="7993"/>
                      </a:cubicBezTo>
                      <a:cubicBezTo>
                        <a:pt x="15997" y="7686"/>
                        <a:pt x="15713" y="7355"/>
                        <a:pt x="15382" y="7095"/>
                      </a:cubicBezTo>
                      <a:cubicBezTo>
                        <a:pt x="15028" y="6788"/>
                        <a:pt x="14650" y="6575"/>
                        <a:pt x="14225" y="6457"/>
                      </a:cubicBezTo>
                      <a:cubicBezTo>
                        <a:pt x="13948" y="6374"/>
                        <a:pt x="13655" y="6340"/>
                        <a:pt x="13360" y="6340"/>
                      </a:cubicBezTo>
                      <a:close/>
                      <a:moveTo>
                        <a:pt x="15831" y="6528"/>
                      </a:moveTo>
                      <a:lnTo>
                        <a:pt x="15831" y="6528"/>
                      </a:lnTo>
                      <a:cubicBezTo>
                        <a:pt x="16138" y="6670"/>
                        <a:pt x="16422" y="6882"/>
                        <a:pt x="16682" y="7095"/>
                      </a:cubicBezTo>
                      <a:cubicBezTo>
                        <a:pt x="16965" y="7284"/>
                        <a:pt x="17202" y="7520"/>
                        <a:pt x="17367" y="7780"/>
                      </a:cubicBezTo>
                      <a:cubicBezTo>
                        <a:pt x="17722" y="8300"/>
                        <a:pt x="17958" y="8867"/>
                        <a:pt x="18052" y="9458"/>
                      </a:cubicBezTo>
                      <a:cubicBezTo>
                        <a:pt x="18076" y="9623"/>
                        <a:pt x="18076" y="9765"/>
                        <a:pt x="18076" y="9954"/>
                      </a:cubicBezTo>
                      <a:cubicBezTo>
                        <a:pt x="18076" y="10119"/>
                        <a:pt x="18052" y="10308"/>
                        <a:pt x="18076" y="10450"/>
                      </a:cubicBezTo>
                      <a:cubicBezTo>
                        <a:pt x="18076" y="10480"/>
                        <a:pt x="18123" y="10510"/>
                        <a:pt x="18164" y="10510"/>
                      </a:cubicBezTo>
                      <a:cubicBezTo>
                        <a:pt x="18188" y="10510"/>
                        <a:pt x="18209" y="10500"/>
                        <a:pt x="18218" y="10474"/>
                      </a:cubicBezTo>
                      <a:cubicBezTo>
                        <a:pt x="18289" y="10332"/>
                        <a:pt x="18289" y="10143"/>
                        <a:pt x="18289" y="10001"/>
                      </a:cubicBezTo>
                      <a:cubicBezTo>
                        <a:pt x="18289" y="9859"/>
                        <a:pt x="18289" y="9670"/>
                        <a:pt x="18265" y="9529"/>
                      </a:cubicBezTo>
                      <a:cubicBezTo>
                        <a:pt x="18218" y="9198"/>
                        <a:pt x="18147" y="8914"/>
                        <a:pt x="18029" y="8607"/>
                      </a:cubicBezTo>
                      <a:cubicBezTo>
                        <a:pt x="17792" y="7993"/>
                        <a:pt x="17391" y="7473"/>
                        <a:pt x="16871" y="7048"/>
                      </a:cubicBezTo>
                      <a:cubicBezTo>
                        <a:pt x="16729" y="6930"/>
                        <a:pt x="16540" y="6812"/>
                        <a:pt x="16375" y="6717"/>
                      </a:cubicBezTo>
                      <a:cubicBezTo>
                        <a:pt x="16209" y="6646"/>
                        <a:pt x="16044" y="6552"/>
                        <a:pt x="15831" y="6528"/>
                      </a:cubicBezTo>
                      <a:close/>
                      <a:moveTo>
                        <a:pt x="13610" y="5985"/>
                      </a:moveTo>
                      <a:cubicBezTo>
                        <a:pt x="13492" y="6032"/>
                        <a:pt x="13492" y="6055"/>
                        <a:pt x="13563" y="6079"/>
                      </a:cubicBezTo>
                      <a:cubicBezTo>
                        <a:pt x="14485" y="6174"/>
                        <a:pt x="15335" y="6552"/>
                        <a:pt x="16044" y="7119"/>
                      </a:cubicBezTo>
                      <a:cubicBezTo>
                        <a:pt x="16682" y="7639"/>
                        <a:pt x="17154" y="8395"/>
                        <a:pt x="17438" y="9151"/>
                      </a:cubicBezTo>
                      <a:cubicBezTo>
                        <a:pt x="17485" y="9363"/>
                        <a:pt x="17556" y="9600"/>
                        <a:pt x="17603" y="9789"/>
                      </a:cubicBezTo>
                      <a:cubicBezTo>
                        <a:pt x="17627" y="10049"/>
                        <a:pt x="17674" y="10285"/>
                        <a:pt x="17722" y="10474"/>
                      </a:cubicBezTo>
                      <a:cubicBezTo>
                        <a:pt x="17733" y="10518"/>
                        <a:pt x="17759" y="10536"/>
                        <a:pt x="17786" y="10536"/>
                      </a:cubicBezTo>
                      <a:cubicBezTo>
                        <a:pt x="17818" y="10536"/>
                        <a:pt x="17851" y="10512"/>
                        <a:pt x="17863" y="10474"/>
                      </a:cubicBezTo>
                      <a:cubicBezTo>
                        <a:pt x="17911" y="10285"/>
                        <a:pt x="17840" y="10049"/>
                        <a:pt x="17816" y="9836"/>
                      </a:cubicBezTo>
                      <a:cubicBezTo>
                        <a:pt x="17792" y="9623"/>
                        <a:pt x="17722" y="9411"/>
                        <a:pt x="17674" y="9198"/>
                      </a:cubicBezTo>
                      <a:cubicBezTo>
                        <a:pt x="17556" y="8796"/>
                        <a:pt x="17367" y="8418"/>
                        <a:pt x="17131" y="8064"/>
                      </a:cubicBezTo>
                      <a:cubicBezTo>
                        <a:pt x="16658" y="7284"/>
                        <a:pt x="15949" y="6670"/>
                        <a:pt x="15123" y="6315"/>
                      </a:cubicBezTo>
                      <a:cubicBezTo>
                        <a:pt x="14650" y="6103"/>
                        <a:pt x="14154" y="5985"/>
                        <a:pt x="13610" y="5985"/>
                      </a:cubicBezTo>
                      <a:close/>
                      <a:moveTo>
                        <a:pt x="14414" y="5961"/>
                      </a:moveTo>
                      <a:cubicBezTo>
                        <a:pt x="14910" y="6055"/>
                        <a:pt x="15453" y="6174"/>
                        <a:pt x="15926" y="6339"/>
                      </a:cubicBezTo>
                      <a:cubicBezTo>
                        <a:pt x="16398" y="6528"/>
                        <a:pt x="16824" y="6741"/>
                        <a:pt x="17225" y="7024"/>
                      </a:cubicBezTo>
                      <a:cubicBezTo>
                        <a:pt x="17863" y="7520"/>
                        <a:pt x="18407" y="8229"/>
                        <a:pt x="18548" y="9033"/>
                      </a:cubicBezTo>
                      <a:cubicBezTo>
                        <a:pt x="18619" y="9292"/>
                        <a:pt x="18619" y="9576"/>
                        <a:pt x="18572" y="9836"/>
                      </a:cubicBezTo>
                      <a:cubicBezTo>
                        <a:pt x="18548" y="10096"/>
                        <a:pt x="18525" y="10403"/>
                        <a:pt x="18454" y="10663"/>
                      </a:cubicBezTo>
                      <a:cubicBezTo>
                        <a:pt x="18454" y="10716"/>
                        <a:pt x="18499" y="10747"/>
                        <a:pt x="18546" y="10747"/>
                      </a:cubicBezTo>
                      <a:cubicBezTo>
                        <a:pt x="18583" y="10747"/>
                        <a:pt x="18622" y="10728"/>
                        <a:pt x="18643" y="10686"/>
                      </a:cubicBezTo>
                      <a:cubicBezTo>
                        <a:pt x="18690" y="10450"/>
                        <a:pt x="18761" y="10190"/>
                        <a:pt x="18761" y="9954"/>
                      </a:cubicBezTo>
                      <a:cubicBezTo>
                        <a:pt x="18785" y="9694"/>
                        <a:pt x="18785" y="9458"/>
                        <a:pt x="18761" y="9174"/>
                      </a:cubicBezTo>
                      <a:cubicBezTo>
                        <a:pt x="18690" y="8773"/>
                        <a:pt x="18548" y="8347"/>
                        <a:pt x="18312" y="7969"/>
                      </a:cubicBezTo>
                      <a:cubicBezTo>
                        <a:pt x="17816" y="7166"/>
                        <a:pt x="17013" y="6623"/>
                        <a:pt x="16115" y="6292"/>
                      </a:cubicBezTo>
                      <a:cubicBezTo>
                        <a:pt x="15855" y="6197"/>
                        <a:pt x="15571" y="6103"/>
                        <a:pt x="15264" y="6055"/>
                      </a:cubicBezTo>
                      <a:cubicBezTo>
                        <a:pt x="15004" y="5985"/>
                        <a:pt x="14721" y="5961"/>
                        <a:pt x="14414" y="5961"/>
                      </a:cubicBezTo>
                      <a:close/>
                      <a:moveTo>
                        <a:pt x="6146" y="7372"/>
                      </a:moveTo>
                      <a:cubicBezTo>
                        <a:pt x="6138" y="7372"/>
                        <a:pt x="6129" y="7374"/>
                        <a:pt x="6120" y="7379"/>
                      </a:cubicBezTo>
                      <a:cubicBezTo>
                        <a:pt x="5813" y="7568"/>
                        <a:pt x="5577" y="7804"/>
                        <a:pt x="5341" y="8064"/>
                      </a:cubicBezTo>
                      <a:cubicBezTo>
                        <a:pt x="4490" y="9033"/>
                        <a:pt x="4089" y="10308"/>
                        <a:pt x="3994" y="11584"/>
                      </a:cubicBezTo>
                      <a:lnTo>
                        <a:pt x="4018" y="11584"/>
                      </a:lnTo>
                      <a:cubicBezTo>
                        <a:pt x="4089" y="11183"/>
                        <a:pt x="4136" y="10828"/>
                        <a:pt x="4230" y="10474"/>
                      </a:cubicBezTo>
                      <a:cubicBezTo>
                        <a:pt x="4372" y="9883"/>
                        <a:pt x="4632" y="9292"/>
                        <a:pt x="4963" y="8773"/>
                      </a:cubicBezTo>
                      <a:cubicBezTo>
                        <a:pt x="5294" y="8276"/>
                        <a:pt x="5672" y="7828"/>
                        <a:pt x="6144" y="7450"/>
                      </a:cubicBezTo>
                      <a:cubicBezTo>
                        <a:pt x="6202" y="7411"/>
                        <a:pt x="6181" y="7372"/>
                        <a:pt x="6146" y="7372"/>
                      </a:cubicBezTo>
                      <a:close/>
                      <a:moveTo>
                        <a:pt x="14864" y="9839"/>
                      </a:moveTo>
                      <a:cubicBezTo>
                        <a:pt x="14851" y="9848"/>
                        <a:pt x="14792" y="9874"/>
                        <a:pt x="14792" y="9930"/>
                      </a:cubicBezTo>
                      <a:cubicBezTo>
                        <a:pt x="14981" y="10474"/>
                        <a:pt x="15075" y="11064"/>
                        <a:pt x="15028" y="11632"/>
                      </a:cubicBezTo>
                      <a:cubicBezTo>
                        <a:pt x="15028" y="12246"/>
                        <a:pt x="14910" y="12884"/>
                        <a:pt x="14721" y="13427"/>
                      </a:cubicBezTo>
                      <a:cubicBezTo>
                        <a:pt x="14579" y="13782"/>
                        <a:pt x="14437" y="14136"/>
                        <a:pt x="14272" y="14467"/>
                      </a:cubicBezTo>
                      <a:cubicBezTo>
                        <a:pt x="14272" y="14467"/>
                        <a:pt x="14272" y="14477"/>
                        <a:pt x="14279" y="14477"/>
                      </a:cubicBezTo>
                      <a:cubicBezTo>
                        <a:pt x="14282" y="14477"/>
                        <a:pt x="14288" y="14475"/>
                        <a:pt x="14296" y="14467"/>
                      </a:cubicBezTo>
                      <a:cubicBezTo>
                        <a:pt x="14957" y="13380"/>
                        <a:pt x="15312" y="12080"/>
                        <a:pt x="15123" y="10805"/>
                      </a:cubicBezTo>
                      <a:cubicBezTo>
                        <a:pt x="15099" y="10475"/>
                        <a:pt x="15005" y="10169"/>
                        <a:pt x="14864" y="9839"/>
                      </a:cubicBezTo>
                      <a:close/>
                      <a:moveTo>
                        <a:pt x="8409" y="6454"/>
                      </a:moveTo>
                      <a:cubicBezTo>
                        <a:pt x="8403" y="6454"/>
                        <a:pt x="8396" y="6455"/>
                        <a:pt x="8389" y="6457"/>
                      </a:cubicBezTo>
                      <a:cubicBezTo>
                        <a:pt x="7680" y="6552"/>
                        <a:pt x="7066" y="6930"/>
                        <a:pt x="6569" y="7379"/>
                      </a:cubicBezTo>
                      <a:cubicBezTo>
                        <a:pt x="5483" y="8347"/>
                        <a:pt x="4986" y="9741"/>
                        <a:pt x="4703" y="11064"/>
                      </a:cubicBezTo>
                      <a:cubicBezTo>
                        <a:pt x="4561" y="11773"/>
                        <a:pt x="4443" y="12529"/>
                        <a:pt x="4396" y="13238"/>
                      </a:cubicBezTo>
                      <a:lnTo>
                        <a:pt x="4396" y="14325"/>
                      </a:lnTo>
                      <a:cubicBezTo>
                        <a:pt x="4443" y="14679"/>
                        <a:pt x="4467" y="15034"/>
                        <a:pt x="4514" y="15388"/>
                      </a:cubicBezTo>
                      <a:lnTo>
                        <a:pt x="4561" y="15388"/>
                      </a:lnTo>
                      <a:cubicBezTo>
                        <a:pt x="4514" y="15010"/>
                        <a:pt x="4514" y="14585"/>
                        <a:pt x="4514" y="14207"/>
                      </a:cubicBezTo>
                      <a:cubicBezTo>
                        <a:pt x="4514" y="13782"/>
                        <a:pt x="4561" y="13404"/>
                        <a:pt x="4585" y="13002"/>
                      </a:cubicBezTo>
                      <a:cubicBezTo>
                        <a:pt x="4632" y="12293"/>
                        <a:pt x="4750" y="11584"/>
                        <a:pt x="4915" y="10899"/>
                      </a:cubicBezTo>
                      <a:cubicBezTo>
                        <a:pt x="5081" y="10214"/>
                        <a:pt x="5294" y="9529"/>
                        <a:pt x="5624" y="8891"/>
                      </a:cubicBezTo>
                      <a:cubicBezTo>
                        <a:pt x="5908" y="8324"/>
                        <a:pt x="6286" y="7804"/>
                        <a:pt x="6806" y="7355"/>
                      </a:cubicBezTo>
                      <a:cubicBezTo>
                        <a:pt x="7278" y="6977"/>
                        <a:pt x="7798" y="6693"/>
                        <a:pt x="8389" y="6552"/>
                      </a:cubicBezTo>
                      <a:cubicBezTo>
                        <a:pt x="8398" y="6553"/>
                        <a:pt x="8406" y="6554"/>
                        <a:pt x="8414" y="6554"/>
                      </a:cubicBezTo>
                      <a:cubicBezTo>
                        <a:pt x="8495" y="6554"/>
                        <a:pt x="8480" y="6454"/>
                        <a:pt x="8409" y="6454"/>
                      </a:cubicBezTo>
                      <a:close/>
                      <a:moveTo>
                        <a:pt x="13446" y="7914"/>
                      </a:moveTo>
                      <a:cubicBezTo>
                        <a:pt x="13390" y="7914"/>
                        <a:pt x="13358" y="7977"/>
                        <a:pt x="13421" y="8040"/>
                      </a:cubicBezTo>
                      <a:cubicBezTo>
                        <a:pt x="13823" y="8465"/>
                        <a:pt x="14130" y="8985"/>
                        <a:pt x="14296" y="9529"/>
                      </a:cubicBezTo>
                      <a:cubicBezTo>
                        <a:pt x="14485" y="10167"/>
                        <a:pt x="14508" y="10805"/>
                        <a:pt x="14437" y="11466"/>
                      </a:cubicBezTo>
                      <a:cubicBezTo>
                        <a:pt x="14366" y="12175"/>
                        <a:pt x="14154" y="12837"/>
                        <a:pt x="13918" y="13498"/>
                      </a:cubicBezTo>
                      <a:cubicBezTo>
                        <a:pt x="13681" y="14183"/>
                        <a:pt x="13374" y="14798"/>
                        <a:pt x="13020" y="15436"/>
                      </a:cubicBezTo>
                      <a:cubicBezTo>
                        <a:pt x="12831" y="15790"/>
                        <a:pt x="12618" y="16144"/>
                        <a:pt x="12405" y="16475"/>
                      </a:cubicBezTo>
                      <a:cubicBezTo>
                        <a:pt x="12193" y="16806"/>
                        <a:pt x="11956" y="17160"/>
                        <a:pt x="11697" y="17444"/>
                      </a:cubicBezTo>
                      <a:cubicBezTo>
                        <a:pt x="11697" y="17444"/>
                        <a:pt x="11697" y="17491"/>
                        <a:pt x="11720" y="17491"/>
                      </a:cubicBezTo>
                      <a:cubicBezTo>
                        <a:pt x="11956" y="17208"/>
                        <a:pt x="12193" y="16924"/>
                        <a:pt x="12429" y="16664"/>
                      </a:cubicBezTo>
                      <a:cubicBezTo>
                        <a:pt x="12665" y="16357"/>
                        <a:pt x="12854" y="16073"/>
                        <a:pt x="13067" y="15743"/>
                      </a:cubicBezTo>
                      <a:cubicBezTo>
                        <a:pt x="13445" y="15128"/>
                        <a:pt x="13776" y="14467"/>
                        <a:pt x="14036" y="13782"/>
                      </a:cubicBezTo>
                      <a:cubicBezTo>
                        <a:pt x="14532" y="12529"/>
                        <a:pt x="14886" y="11064"/>
                        <a:pt x="14555" y="9718"/>
                      </a:cubicBezTo>
                      <a:cubicBezTo>
                        <a:pt x="14390" y="9056"/>
                        <a:pt x="14059" y="8418"/>
                        <a:pt x="13539" y="7969"/>
                      </a:cubicBezTo>
                      <a:cubicBezTo>
                        <a:pt x="13508" y="7930"/>
                        <a:pt x="13474" y="7914"/>
                        <a:pt x="13446" y="7914"/>
                      </a:cubicBezTo>
                      <a:close/>
                      <a:moveTo>
                        <a:pt x="9877" y="8308"/>
                      </a:moveTo>
                      <a:cubicBezTo>
                        <a:pt x="9863" y="8308"/>
                        <a:pt x="9847" y="8312"/>
                        <a:pt x="9830" y="8324"/>
                      </a:cubicBezTo>
                      <a:cubicBezTo>
                        <a:pt x="9546" y="8560"/>
                        <a:pt x="9287" y="8867"/>
                        <a:pt x="9027" y="9151"/>
                      </a:cubicBezTo>
                      <a:cubicBezTo>
                        <a:pt x="8814" y="9458"/>
                        <a:pt x="8554" y="9741"/>
                        <a:pt x="8365" y="10049"/>
                      </a:cubicBezTo>
                      <a:cubicBezTo>
                        <a:pt x="7585" y="11159"/>
                        <a:pt x="7042" y="12411"/>
                        <a:pt x="6735" y="13711"/>
                      </a:cubicBezTo>
                      <a:cubicBezTo>
                        <a:pt x="6404" y="15010"/>
                        <a:pt x="6333" y="16357"/>
                        <a:pt x="6499" y="17657"/>
                      </a:cubicBezTo>
                      <a:cubicBezTo>
                        <a:pt x="6499" y="17684"/>
                        <a:pt x="6513" y="17694"/>
                        <a:pt x="6531" y="17694"/>
                      </a:cubicBezTo>
                      <a:cubicBezTo>
                        <a:pt x="6558" y="17694"/>
                        <a:pt x="6593" y="17671"/>
                        <a:pt x="6593" y="17657"/>
                      </a:cubicBezTo>
                      <a:cubicBezTo>
                        <a:pt x="6499" y="16924"/>
                        <a:pt x="6499" y="16192"/>
                        <a:pt x="6593" y="15436"/>
                      </a:cubicBezTo>
                      <a:cubicBezTo>
                        <a:pt x="6711" y="14136"/>
                        <a:pt x="7066" y="12837"/>
                        <a:pt x="7656" y="11632"/>
                      </a:cubicBezTo>
                      <a:cubicBezTo>
                        <a:pt x="7940" y="11041"/>
                        <a:pt x="8271" y="10450"/>
                        <a:pt x="8649" y="9930"/>
                      </a:cubicBezTo>
                      <a:cubicBezTo>
                        <a:pt x="8838" y="9647"/>
                        <a:pt x="9027" y="9387"/>
                        <a:pt x="9287" y="9151"/>
                      </a:cubicBezTo>
                      <a:cubicBezTo>
                        <a:pt x="9476" y="8891"/>
                        <a:pt x="9712" y="8654"/>
                        <a:pt x="9948" y="8371"/>
                      </a:cubicBezTo>
                      <a:cubicBezTo>
                        <a:pt x="9948" y="8353"/>
                        <a:pt x="9921" y="8308"/>
                        <a:pt x="9877" y="8308"/>
                      </a:cubicBezTo>
                      <a:close/>
                      <a:moveTo>
                        <a:pt x="11203" y="8677"/>
                      </a:moveTo>
                      <a:cubicBezTo>
                        <a:pt x="11169" y="8677"/>
                        <a:pt x="11129" y="8703"/>
                        <a:pt x="11129" y="8749"/>
                      </a:cubicBezTo>
                      <a:cubicBezTo>
                        <a:pt x="11177" y="9056"/>
                        <a:pt x="11248" y="9387"/>
                        <a:pt x="11295" y="9718"/>
                      </a:cubicBezTo>
                      <a:cubicBezTo>
                        <a:pt x="11319" y="10049"/>
                        <a:pt x="11342" y="10356"/>
                        <a:pt x="11342" y="10686"/>
                      </a:cubicBezTo>
                      <a:cubicBezTo>
                        <a:pt x="11366" y="11348"/>
                        <a:pt x="11319" y="12010"/>
                        <a:pt x="11224" y="12671"/>
                      </a:cubicBezTo>
                      <a:cubicBezTo>
                        <a:pt x="11011" y="13971"/>
                        <a:pt x="10610" y="15247"/>
                        <a:pt x="9995" y="16428"/>
                      </a:cubicBezTo>
                      <a:cubicBezTo>
                        <a:pt x="9617" y="17066"/>
                        <a:pt x="9216" y="17680"/>
                        <a:pt x="8743" y="18271"/>
                      </a:cubicBezTo>
                      <a:cubicBezTo>
                        <a:pt x="8724" y="18309"/>
                        <a:pt x="8752" y="18348"/>
                        <a:pt x="8788" y="18348"/>
                      </a:cubicBezTo>
                      <a:cubicBezTo>
                        <a:pt x="8797" y="18348"/>
                        <a:pt x="8805" y="18346"/>
                        <a:pt x="8814" y="18342"/>
                      </a:cubicBezTo>
                      <a:cubicBezTo>
                        <a:pt x="9688" y="17302"/>
                        <a:pt x="10373" y="16144"/>
                        <a:pt x="10846" y="14892"/>
                      </a:cubicBezTo>
                      <a:cubicBezTo>
                        <a:pt x="11319" y="13616"/>
                        <a:pt x="11531" y="12293"/>
                        <a:pt x="11531" y="10946"/>
                      </a:cubicBezTo>
                      <a:cubicBezTo>
                        <a:pt x="11531" y="10568"/>
                        <a:pt x="11484" y="10214"/>
                        <a:pt x="11460" y="9836"/>
                      </a:cubicBezTo>
                      <a:cubicBezTo>
                        <a:pt x="11437" y="9458"/>
                        <a:pt x="11366" y="9103"/>
                        <a:pt x="11248" y="8702"/>
                      </a:cubicBezTo>
                      <a:cubicBezTo>
                        <a:pt x="11239" y="8685"/>
                        <a:pt x="11222" y="8677"/>
                        <a:pt x="11203" y="8677"/>
                      </a:cubicBezTo>
                      <a:close/>
                      <a:moveTo>
                        <a:pt x="9334" y="6906"/>
                      </a:moveTo>
                      <a:cubicBezTo>
                        <a:pt x="9216" y="6906"/>
                        <a:pt x="9121" y="6906"/>
                        <a:pt x="9003" y="6930"/>
                      </a:cubicBezTo>
                      <a:cubicBezTo>
                        <a:pt x="8601" y="7001"/>
                        <a:pt x="8176" y="7048"/>
                        <a:pt x="7798" y="7237"/>
                      </a:cubicBezTo>
                      <a:cubicBezTo>
                        <a:pt x="7396" y="7402"/>
                        <a:pt x="7066" y="7686"/>
                        <a:pt x="6806" y="7993"/>
                      </a:cubicBezTo>
                      <a:cubicBezTo>
                        <a:pt x="6215" y="8678"/>
                        <a:pt x="5742" y="9505"/>
                        <a:pt x="5435" y="10356"/>
                      </a:cubicBezTo>
                      <a:cubicBezTo>
                        <a:pt x="5104" y="11230"/>
                        <a:pt x="4963" y="12175"/>
                        <a:pt x="4939" y="13073"/>
                      </a:cubicBezTo>
                      <a:cubicBezTo>
                        <a:pt x="4892" y="13994"/>
                        <a:pt x="4963" y="14916"/>
                        <a:pt x="5152" y="15837"/>
                      </a:cubicBezTo>
                      <a:cubicBezTo>
                        <a:pt x="5294" y="16735"/>
                        <a:pt x="5506" y="17633"/>
                        <a:pt x="5790" y="18507"/>
                      </a:cubicBezTo>
                      <a:cubicBezTo>
                        <a:pt x="5790" y="18523"/>
                        <a:pt x="5792" y="18528"/>
                        <a:pt x="5796" y="18528"/>
                      </a:cubicBezTo>
                      <a:cubicBezTo>
                        <a:pt x="5803" y="18528"/>
                        <a:pt x="5813" y="18507"/>
                        <a:pt x="5813" y="18507"/>
                      </a:cubicBezTo>
                      <a:cubicBezTo>
                        <a:pt x="5790" y="18389"/>
                        <a:pt x="5790" y="18318"/>
                        <a:pt x="5766" y="18200"/>
                      </a:cubicBezTo>
                      <a:cubicBezTo>
                        <a:pt x="5577" y="17302"/>
                        <a:pt x="5412" y="16428"/>
                        <a:pt x="5294" y="15530"/>
                      </a:cubicBezTo>
                      <a:cubicBezTo>
                        <a:pt x="5175" y="14656"/>
                        <a:pt x="5104" y="13734"/>
                        <a:pt x="5175" y="12837"/>
                      </a:cubicBezTo>
                      <a:cubicBezTo>
                        <a:pt x="5223" y="11962"/>
                        <a:pt x="5412" y="11041"/>
                        <a:pt x="5742" y="10214"/>
                      </a:cubicBezTo>
                      <a:cubicBezTo>
                        <a:pt x="5908" y="9812"/>
                        <a:pt x="6120" y="9387"/>
                        <a:pt x="6357" y="9009"/>
                      </a:cubicBezTo>
                      <a:cubicBezTo>
                        <a:pt x="6593" y="8654"/>
                        <a:pt x="6829" y="8276"/>
                        <a:pt x="7160" y="7969"/>
                      </a:cubicBezTo>
                      <a:cubicBezTo>
                        <a:pt x="7444" y="7686"/>
                        <a:pt x="7798" y="7473"/>
                        <a:pt x="8176" y="7355"/>
                      </a:cubicBezTo>
                      <a:cubicBezTo>
                        <a:pt x="8578" y="7237"/>
                        <a:pt x="8979" y="7166"/>
                        <a:pt x="9405" y="7119"/>
                      </a:cubicBezTo>
                      <a:cubicBezTo>
                        <a:pt x="9452" y="7048"/>
                        <a:pt x="9428" y="6906"/>
                        <a:pt x="9334" y="6906"/>
                      </a:cubicBezTo>
                      <a:close/>
                      <a:moveTo>
                        <a:pt x="9551" y="9421"/>
                      </a:moveTo>
                      <a:cubicBezTo>
                        <a:pt x="9526" y="9421"/>
                        <a:pt x="9496" y="9440"/>
                        <a:pt x="9476" y="9481"/>
                      </a:cubicBezTo>
                      <a:cubicBezTo>
                        <a:pt x="9003" y="10639"/>
                        <a:pt x="8625" y="11844"/>
                        <a:pt x="8247" y="13073"/>
                      </a:cubicBezTo>
                      <a:cubicBezTo>
                        <a:pt x="8058" y="13711"/>
                        <a:pt x="7893" y="14301"/>
                        <a:pt x="7704" y="14916"/>
                      </a:cubicBezTo>
                      <a:cubicBezTo>
                        <a:pt x="7538" y="15506"/>
                        <a:pt x="7396" y="16097"/>
                        <a:pt x="7231" y="16711"/>
                      </a:cubicBezTo>
                      <a:cubicBezTo>
                        <a:pt x="7089" y="17397"/>
                        <a:pt x="6971" y="18082"/>
                        <a:pt x="6947" y="18791"/>
                      </a:cubicBezTo>
                      <a:cubicBezTo>
                        <a:pt x="6947" y="18802"/>
                        <a:pt x="6953" y="18808"/>
                        <a:pt x="6959" y="18808"/>
                      </a:cubicBezTo>
                      <a:cubicBezTo>
                        <a:pt x="6965" y="18808"/>
                        <a:pt x="6971" y="18802"/>
                        <a:pt x="6971" y="18791"/>
                      </a:cubicBezTo>
                      <a:cubicBezTo>
                        <a:pt x="7113" y="17538"/>
                        <a:pt x="7444" y="16357"/>
                        <a:pt x="7798" y="15152"/>
                      </a:cubicBezTo>
                      <a:cubicBezTo>
                        <a:pt x="8152" y="13923"/>
                        <a:pt x="8507" y="12718"/>
                        <a:pt x="8885" y="11513"/>
                      </a:cubicBezTo>
                      <a:cubicBezTo>
                        <a:pt x="9121" y="10828"/>
                        <a:pt x="9357" y="10190"/>
                        <a:pt x="9594" y="9505"/>
                      </a:cubicBezTo>
                      <a:cubicBezTo>
                        <a:pt x="9607" y="9452"/>
                        <a:pt x="9583" y="9421"/>
                        <a:pt x="9551" y="9421"/>
                      </a:cubicBezTo>
                      <a:close/>
                      <a:moveTo>
                        <a:pt x="12405" y="7806"/>
                      </a:moveTo>
                      <a:cubicBezTo>
                        <a:pt x="12349" y="7806"/>
                        <a:pt x="12303" y="7890"/>
                        <a:pt x="12358" y="7946"/>
                      </a:cubicBezTo>
                      <a:cubicBezTo>
                        <a:pt x="12665" y="8206"/>
                        <a:pt x="12972" y="8465"/>
                        <a:pt x="13232" y="8773"/>
                      </a:cubicBezTo>
                      <a:cubicBezTo>
                        <a:pt x="13492" y="9103"/>
                        <a:pt x="13681" y="9458"/>
                        <a:pt x="13752" y="9836"/>
                      </a:cubicBezTo>
                      <a:cubicBezTo>
                        <a:pt x="13847" y="10238"/>
                        <a:pt x="13847" y="10686"/>
                        <a:pt x="13847" y="11112"/>
                      </a:cubicBezTo>
                      <a:cubicBezTo>
                        <a:pt x="13823" y="11537"/>
                        <a:pt x="13799" y="12010"/>
                        <a:pt x="13681" y="12458"/>
                      </a:cubicBezTo>
                      <a:cubicBezTo>
                        <a:pt x="13492" y="13356"/>
                        <a:pt x="13138" y="14183"/>
                        <a:pt x="12665" y="14963"/>
                      </a:cubicBezTo>
                      <a:cubicBezTo>
                        <a:pt x="12216" y="15766"/>
                        <a:pt x="11673" y="16475"/>
                        <a:pt x="11082" y="17160"/>
                      </a:cubicBezTo>
                      <a:cubicBezTo>
                        <a:pt x="10492" y="17846"/>
                        <a:pt x="9830" y="18483"/>
                        <a:pt x="9192" y="19145"/>
                      </a:cubicBezTo>
                      <a:lnTo>
                        <a:pt x="8956" y="19381"/>
                      </a:lnTo>
                      <a:cubicBezTo>
                        <a:pt x="8956" y="19381"/>
                        <a:pt x="8956" y="19405"/>
                        <a:pt x="8979" y="19405"/>
                      </a:cubicBezTo>
                      <a:cubicBezTo>
                        <a:pt x="9712" y="18814"/>
                        <a:pt x="10397" y="18153"/>
                        <a:pt x="11011" y="17491"/>
                      </a:cubicBezTo>
                      <a:cubicBezTo>
                        <a:pt x="11626" y="16806"/>
                        <a:pt x="12216" y="16073"/>
                        <a:pt x="12713" y="15294"/>
                      </a:cubicBezTo>
                      <a:cubicBezTo>
                        <a:pt x="13161" y="14490"/>
                        <a:pt x="13563" y="13640"/>
                        <a:pt x="13799" y="12766"/>
                      </a:cubicBezTo>
                      <a:cubicBezTo>
                        <a:pt x="14012" y="11868"/>
                        <a:pt x="14083" y="10946"/>
                        <a:pt x="13965" y="10072"/>
                      </a:cubicBezTo>
                      <a:cubicBezTo>
                        <a:pt x="13918" y="9647"/>
                        <a:pt x="13799" y="9245"/>
                        <a:pt x="13563" y="8891"/>
                      </a:cubicBezTo>
                      <a:cubicBezTo>
                        <a:pt x="13327" y="8560"/>
                        <a:pt x="13020" y="8276"/>
                        <a:pt x="12689" y="7993"/>
                      </a:cubicBezTo>
                      <a:cubicBezTo>
                        <a:pt x="12618" y="7946"/>
                        <a:pt x="12524" y="7875"/>
                        <a:pt x="12453" y="7828"/>
                      </a:cubicBezTo>
                      <a:cubicBezTo>
                        <a:pt x="12437" y="7812"/>
                        <a:pt x="12421" y="7806"/>
                        <a:pt x="12405" y="7806"/>
                      </a:cubicBezTo>
                      <a:close/>
                      <a:moveTo>
                        <a:pt x="10392" y="8654"/>
                      </a:moveTo>
                      <a:cubicBezTo>
                        <a:pt x="10345" y="8654"/>
                        <a:pt x="10287" y="8686"/>
                        <a:pt x="10303" y="8749"/>
                      </a:cubicBezTo>
                      <a:cubicBezTo>
                        <a:pt x="10539" y="9411"/>
                        <a:pt x="10633" y="10119"/>
                        <a:pt x="10610" y="10828"/>
                      </a:cubicBezTo>
                      <a:cubicBezTo>
                        <a:pt x="10586" y="11584"/>
                        <a:pt x="10421" y="12293"/>
                        <a:pt x="10279" y="13002"/>
                      </a:cubicBezTo>
                      <a:cubicBezTo>
                        <a:pt x="10114" y="13782"/>
                        <a:pt x="9877" y="14585"/>
                        <a:pt x="9570" y="15365"/>
                      </a:cubicBezTo>
                      <a:cubicBezTo>
                        <a:pt x="9428" y="15743"/>
                        <a:pt x="9216" y="16097"/>
                        <a:pt x="9003" y="16452"/>
                      </a:cubicBezTo>
                      <a:cubicBezTo>
                        <a:pt x="8814" y="16782"/>
                        <a:pt x="8601" y="17089"/>
                        <a:pt x="8365" y="17420"/>
                      </a:cubicBezTo>
                      <a:cubicBezTo>
                        <a:pt x="7916" y="18082"/>
                        <a:pt x="7444" y="18696"/>
                        <a:pt x="7184" y="19429"/>
                      </a:cubicBezTo>
                      <a:lnTo>
                        <a:pt x="7089" y="19688"/>
                      </a:lnTo>
                      <a:cubicBezTo>
                        <a:pt x="7089" y="19712"/>
                        <a:pt x="7095" y="19724"/>
                        <a:pt x="7101" y="19724"/>
                      </a:cubicBezTo>
                      <a:cubicBezTo>
                        <a:pt x="7107" y="19724"/>
                        <a:pt x="7113" y="19712"/>
                        <a:pt x="7113" y="19688"/>
                      </a:cubicBezTo>
                      <a:cubicBezTo>
                        <a:pt x="7278" y="19310"/>
                        <a:pt x="7467" y="18980"/>
                        <a:pt x="7680" y="18672"/>
                      </a:cubicBezTo>
                      <a:cubicBezTo>
                        <a:pt x="7893" y="18342"/>
                        <a:pt x="8129" y="18011"/>
                        <a:pt x="8365" y="17680"/>
                      </a:cubicBezTo>
                      <a:cubicBezTo>
                        <a:pt x="8601" y="17373"/>
                        <a:pt x="8838" y="17042"/>
                        <a:pt x="9050" y="16711"/>
                      </a:cubicBezTo>
                      <a:cubicBezTo>
                        <a:pt x="9287" y="16357"/>
                        <a:pt x="9452" y="16003"/>
                        <a:pt x="9617" y="15625"/>
                      </a:cubicBezTo>
                      <a:cubicBezTo>
                        <a:pt x="9995" y="14845"/>
                        <a:pt x="10208" y="14065"/>
                        <a:pt x="10397" y="13262"/>
                      </a:cubicBezTo>
                      <a:cubicBezTo>
                        <a:pt x="10562" y="12529"/>
                        <a:pt x="10728" y="11773"/>
                        <a:pt x="10775" y="11041"/>
                      </a:cubicBezTo>
                      <a:cubicBezTo>
                        <a:pt x="10846" y="10332"/>
                        <a:pt x="10799" y="9600"/>
                        <a:pt x="10562" y="8938"/>
                      </a:cubicBezTo>
                      <a:cubicBezTo>
                        <a:pt x="10539" y="8867"/>
                        <a:pt x="10515" y="8773"/>
                        <a:pt x="10444" y="8678"/>
                      </a:cubicBezTo>
                      <a:cubicBezTo>
                        <a:pt x="10436" y="8662"/>
                        <a:pt x="10415" y="8654"/>
                        <a:pt x="10392" y="8654"/>
                      </a:cubicBezTo>
                      <a:close/>
                      <a:moveTo>
                        <a:pt x="9503" y="7707"/>
                      </a:moveTo>
                      <a:cubicBezTo>
                        <a:pt x="9494" y="7707"/>
                        <a:pt x="9485" y="7708"/>
                        <a:pt x="9476" y="7709"/>
                      </a:cubicBezTo>
                      <a:cubicBezTo>
                        <a:pt x="9357" y="7733"/>
                        <a:pt x="9263" y="7757"/>
                        <a:pt x="9145" y="7804"/>
                      </a:cubicBezTo>
                      <a:cubicBezTo>
                        <a:pt x="8271" y="8111"/>
                        <a:pt x="7538" y="8702"/>
                        <a:pt x="6995" y="9458"/>
                      </a:cubicBezTo>
                      <a:cubicBezTo>
                        <a:pt x="6380" y="10285"/>
                        <a:pt x="6002" y="11230"/>
                        <a:pt x="5766" y="12199"/>
                      </a:cubicBezTo>
                      <a:cubicBezTo>
                        <a:pt x="5530" y="13167"/>
                        <a:pt x="5483" y="14207"/>
                        <a:pt x="5601" y="15176"/>
                      </a:cubicBezTo>
                      <a:cubicBezTo>
                        <a:pt x="5719" y="16121"/>
                        <a:pt x="5979" y="17042"/>
                        <a:pt x="6168" y="17964"/>
                      </a:cubicBezTo>
                      <a:cubicBezTo>
                        <a:pt x="6404" y="18838"/>
                        <a:pt x="6617" y="19759"/>
                        <a:pt x="6806" y="20681"/>
                      </a:cubicBezTo>
                      <a:cubicBezTo>
                        <a:pt x="6806" y="20563"/>
                        <a:pt x="6806" y="20445"/>
                        <a:pt x="6758" y="20350"/>
                      </a:cubicBezTo>
                      <a:cubicBezTo>
                        <a:pt x="6711" y="19429"/>
                        <a:pt x="6475" y="18507"/>
                        <a:pt x="6262" y="17633"/>
                      </a:cubicBezTo>
                      <a:cubicBezTo>
                        <a:pt x="6050" y="16711"/>
                        <a:pt x="5861" y="15837"/>
                        <a:pt x="5766" y="14916"/>
                      </a:cubicBezTo>
                      <a:cubicBezTo>
                        <a:pt x="5672" y="13900"/>
                        <a:pt x="5766" y="12907"/>
                        <a:pt x="6026" y="11962"/>
                      </a:cubicBezTo>
                      <a:cubicBezTo>
                        <a:pt x="6286" y="11017"/>
                        <a:pt x="6711" y="10072"/>
                        <a:pt x="7349" y="9340"/>
                      </a:cubicBezTo>
                      <a:cubicBezTo>
                        <a:pt x="7916" y="8654"/>
                        <a:pt x="8672" y="8158"/>
                        <a:pt x="9546" y="7875"/>
                      </a:cubicBezTo>
                      <a:cubicBezTo>
                        <a:pt x="9657" y="7853"/>
                        <a:pt x="9623" y="7707"/>
                        <a:pt x="9503" y="7707"/>
                      </a:cubicBezTo>
                      <a:close/>
                      <a:moveTo>
                        <a:pt x="6806" y="20681"/>
                      </a:moveTo>
                      <a:cubicBezTo>
                        <a:pt x="6782" y="20693"/>
                        <a:pt x="6782" y="20699"/>
                        <a:pt x="6788" y="20699"/>
                      </a:cubicBezTo>
                      <a:cubicBezTo>
                        <a:pt x="6794" y="20699"/>
                        <a:pt x="6806" y="20693"/>
                        <a:pt x="6806" y="20681"/>
                      </a:cubicBezTo>
                      <a:close/>
                      <a:moveTo>
                        <a:pt x="11791" y="8255"/>
                      </a:moveTo>
                      <a:cubicBezTo>
                        <a:pt x="11721" y="8255"/>
                        <a:pt x="11651" y="8349"/>
                        <a:pt x="11720" y="8418"/>
                      </a:cubicBezTo>
                      <a:cubicBezTo>
                        <a:pt x="12311" y="9127"/>
                        <a:pt x="12665" y="9978"/>
                        <a:pt x="12760" y="10875"/>
                      </a:cubicBezTo>
                      <a:cubicBezTo>
                        <a:pt x="12878" y="11868"/>
                        <a:pt x="12689" y="12907"/>
                        <a:pt x="12382" y="13876"/>
                      </a:cubicBezTo>
                      <a:cubicBezTo>
                        <a:pt x="12027" y="14845"/>
                        <a:pt x="11531" y="15766"/>
                        <a:pt x="10870" y="16593"/>
                      </a:cubicBezTo>
                      <a:cubicBezTo>
                        <a:pt x="10279" y="17373"/>
                        <a:pt x="9570" y="18011"/>
                        <a:pt x="8861" y="18696"/>
                      </a:cubicBezTo>
                      <a:cubicBezTo>
                        <a:pt x="8152" y="19381"/>
                        <a:pt x="7444" y="20019"/>
                        <a:pt x="6853" y="20799"/>
                      </a:cubicBezTo>
                      <a:cubicBezTo>
                        <a:pt x="6806" y="20917"/>
                        <a:pt x="6711" y="20988"/>
                        <a:pt x="6640" y="21082"/>
                      </a:cubicBezTo>
                      <a:cubicBezTo>
                        <a:pt x="7325" y="20374"/>
                        <a:pt x="8034" y="19688"/>
                        <a:pt x="8790" y="19027"/>
                      </a:cubicBezTo>
                      <a:cubicBezTo>
                        <a:pt x="9499" y="18342"/>
                        <a:pt x="10255" y="17680"/>
                        <a:pt x="10893" y="16924"/>
                      </a:cubicBezTo>
                      <a:cubicBezTo>
                        <a:pt x="11578" y="16121"/>
                        <a:pt x="12098" y="15199"/>
                        <a:pt x="12500" y="14231"/>
                      </a:cubicBezTo>
                      <a:cubicBezTo>
                        <a:pt x="12878" y="13262"/>
                        <a:pt x="13091" y="12199"/>
                        <a:pt x="13020" y="11159"/>
                      </a:cubicBezTo>
                      <a:cubicBezTo>
                        <a:pt x="12996" y="10238"/>
                        <a:pt x="12689" y="9292"/>
                        <a:pt x="12098" y="8560"/>
                      </a:cubicBezTo>
                      <a:cubicBezTo>
                        <a:pt x="12027" y="8465"/>
                        <a:pt x="11956" y="8395"/>
                        <a:pt x="11862" y="8300"/>
                      </a:cubicBezTo>
                      <a:cubicBezTo>
                        <a:pt x="11843" y="8268"/>
                        <a:pt x="11817" y="8255"/>
                        <a:pt x="11791" y="8255"/>
                      </a:cubicBezTo>
                      <a:close/>
                      <a:moveTo>
                        <a:pt x="6640" y="21082"/>
                      </a:moveTo>
                      <a:cubicBezTo>
                        <a:pt x="6628" y="21094"/>
                        <a:pt x="6628" y="21100"/>
                        <a:pt x="6631" y="21100"/>
                      </a:cubicBezTo>
                      <a:cubicBezTo>
                        <a:pt x="6634" y="21100"/>
                        <a:pt x="6640" y="21094"/>
                        <a:pt x="6640" y="2108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 name="Google Shape;1526;p32"/>
              <p:cNvGrpSpPr/>
              <p:nvPr/>
            </p:nvGrpSpPr>
            <p:grpSpPr>
              <a:xfrm>
                <a:off x="433160" y="491182"/>
                <a:ext cx="624211" cy="4161135"/>
                <a:chOff x="433160" y="616197"/>
                <a:chExt cx="624211" cy="4161135"/>
              </a:xfrm>
            </p:grpSpPr>
            <p:grpSp>
              <p:nvGrpSpPr>
                <p:cNvPr id="1527" name="Google Shape;1527;p32"/>
                <p:cNvGrpSpPr/>
                <p:nvPr/>
              </p:nvGrpSpPr>
              <p:grpSpPr>
                <a:xfrm>
                  <a:off x="447567" y="4183428"/>
                  <a:ext cx="594961" cy="593904"/>
                  <a:chOff x="3701900" y="1916225"/>
                  <a:chExt cx="647400" cy="646250"/>
                </a:xfrm>
              </p:grpSpPr>
              <p:sp>
                <p:nvSpPr>
                  <p:cNvPr id="1528" name="Google Shape;1528;p32"/>
                  <p:cNvSpPr/>
                  <p:nvPr/>
                </p:nvSpPr>
                <p:spPr>
                  <a:xfrm>
                    <a:off x="3714300" y="1916225"/>
                    <a:ext cx="622025" cy="646250"/>
                  </a:xfrm>
                  <a:custGeom>
                    <a:avLst/>
                    <a:gdLst/>
                    <a:ahLst/>
                    <a:cxnLst/>
                    <a:rect l="l" t="t" r="r" b="b"/>
                    <a:pathLst>
                      <a:path w="24881" h="25850" extrusionOk="0">
                        <a:moveTo>
                          <a:pt x="11260" y="0"/>
                        </a:moveTo>
                        <a:cubicBezTo>
                          <a:pt x="11248" y="0"/>
                          <a:pt x="11236" y="0"/>
                          <a:pt x="11223" y="1"/>
                        </a:cubicBezTo>
                        <a:cubicBezTo>
                          <a:pt x="9829" y="95"/>
                          <a:pt x="9924" y="1820"/>
                          <a:pt x="9995" y="2813"/>
                        </a:cubicBezTo>
                        <a:cubicBezTo>
                          <a:pt x="10184" y="6144"/>
                          <a:pt x="11176" y="9334"/>
                          <a:pt x="12168" y="12500"/>
                        </a:cubicBezTo>
                        <a:cubicBezTo>
                          <a:pt x="9924" y="10042"/>
                          <a:pt x="7656" y="7585"/>
                          <a:pt x="4868" y="5766"/>
                        </a:cubicBezTo>
                        <a:cubicBezTo>
                          <a:pt x="4355" y="5409"/>
                          <a:pt x="3526" y="4868"/>
                          <a:pt x="2803" y="4868"/>
                        </a:cubicBezTo>
                        <a:cubicBezTo>
                          <a:pt x="2427" y="4868"/>
                          <a:pt x="2079" y="5015"/>
                          <a:pt x="1820" y="5412"/>
                        </a:cubicBezTo>
                        <a:cubicBezTo>
                          <a:pt x="1442" y="6002"/>
                          <a:pt x="1867" y="6617"/>
                          <a:pt x="2410" y="7113"/>
                        </a:cubicBezTo>
                        <a:cubicBezTo>
                          <a:pt x="2131" y="7016"/>
                          <a:pt x="1837" y="6952"/>
                          <a:pt x="1563" y="6952"/>
                        </a:cubicBezTo>
                        <a:cubicBezTo>
                          <a:pt x="1165" y="6952"/>
                          <a:pt x="811" y="7089"/>
                          <a:pt x="615" y="7467"/>
                        </a:cubicBezTo>
                        <a:cubicBezTo>
                          <a:pt x="0" y="8719"/>
                          <a:pt x="1560" y="9499"/>
                          <a:pt x="2458" y="9948"/>
                        </a:cubicBezTo>
                        <a:cubicBezTo>
                          <a:pt x="5435" y="11436"/>
                          <a:pt x="8719" y="12193"/>
                          <a:pt x="11932" y="12901"/>
                        </a:cubicBezTo>
                        <a:cubicBezTo>
                          <a:pt x="8672" y="13610"/>
                          <a:pt x="5435" y="14390"/>
                          <a:pt x="2458" y="15855"/>
                        </a:cubicBezTo>
                        <a:cubicBezTo>
                          <a:pt x="1583" y="16304"/>
                          <a:pt x="0" y="17107"/>
                          <a:pt x="615" y="18336"/>
                        </a:cubicBezTo>
                        <a:cubicBezTo>
                          <a:pt x="808" y="18722"/>
                          <a:pt x="1137" y="18858"/>
                          <a:pt x="1524" y="18858"/>
                        </a:cubicBezTo>
                        <a:cubicBezTo>
                          <a:pt x="1800" y="18858"/>
                          <a:pt x="2105" y="18789"/>
                          <a:pt x="2410" y="18690"/>
                        </a:cubicBezTo>
                        <a:lnTo>
                          <a:pt x="2410" y="18690"/>
                        </a:lnTo>
                        <a:cubicBezTo>
                          <a:pt x="1867" y="19186"/>
                          <a:pt x="1442" y="19824"/>
                          <a:pt x="1820" y="20439"/>
                        </a:cubicBezTo>
                        <a:cubicBezTo>
                          <a:pt x="2089" y="20839"/>
                          <a:pt x="2444" y="20988"/>
                          <a:pt x="2824" y="20988"/>
                        </a:cubicBezTo>
                        <a:cubicBezTo>
                          <a:pt x="3544" y="20988"/>
                          <a:pt x="4358" y="20455"/>
                          <a:pt x="4868" y="20084"/>
                        </a:cubicBezTo>
                        <a:cubicBezTo>
                          <a:pt x="7656" y="18218"/>
                          <a:pt x="9924" y="15760"/>
                          <a:pt x="12168" y="13350"/>
                        </a:cubicBezTo>
                        <a:lnTo>
                          <a:pt x="12168" y="13350"/>
                        </a:lnTo>
                        <a:cubicBezTo>
                          <a:pt x="11176" y="16516"/>
                          <a:pt x="10184" y="19730"/>
                          <a:pt x="9995" y="23038"/>
                        </a:cubicBezTo>
                        <a:cubicBezTo>
                          <a:pt x="9924" y="24006"/>
                          <a:pt x="9829" y="25778"/>
                          <a:pt x="11223" y="25849"/>
                        </a:cubicBezTo>
                        <a:cubicBezTo>
                          <a:pt x="11235" y="25850"/>
                          <a:pt x="11247" y="25850"/>
                          <a:pt x="11259" y="25850"/>
                        </a:cubicBezTo>
                        <a:cubicBezTo>
                          <a:pt x="11943" y="25850"/>
                          <a:pt x="12266" y="25175"/>
                          <a:pt x="12428" y="24455"/>
                        </a:cubicBezTo>
                        <a:cubicBezTo>
                          <a:pt x="12591" y="25175"/>
                          <a:pt x="12936" y="25850"/>
                          <a:pt x="13622" y="25850"/>
                        </a:cubicBezTo>
                        <a:cubicBezTo>
                          <a:pt x="13633" y="25850"/>
                          <a:pt x="13645" y="25850"/>
                          <a:pt x="13657" y="25849"/>
                        </a:cubicBezTo>
                        <a:cubicBezTo>
                          <a:pt x="15027" y="25755"/>
                          <a:pt x="14957" y="24006"/>
                          <a:pt x="14886" y="23038"/>
                        </a:cubicBezTo>
                        <a:cubicBezTo>
                          <a:pt x="14673" y="19706"/>
                          <a:pt x="13704" y="16516"/>
                          <a:pt x="12712" y="13350"/>
                        </a:cubicBezTo>
                        <a:lnTo>
                          <a:pt x="12712" y="13350"/>
                        </a:lnTo>
                        <a:cubicBezTo>
                          <a:pt x="14957" y="15808"/>
                          <a:pt x="17225" y="18265"/>
                          <a:pt x="19989" y="20084"/>
                        </a:cubicBezTo>
                        <a:cubicBezTo>
                          <a:pt x="20517" y="20441"/>
                          <a:pt x="21352" y="20982"/>
                          <a:pt x="22069" y="20982"/>
                        </a:cubicBezTo>
                        <a:cubicBezTo>
                          <a:pt x="22444" y="20982"/>
                          <a:pt x="22786" y="20835"/>
                          <a:pt x="23037" y="20439"/>
                        </a:cubicBezTo>
                        <a:cubicBezTo>
                          <a:pt x="23415" y="19848"/>
                          <a:pt x="23013" y="19234"/>
                          <a:pt x="22446" y="18714"/>
                        </a:cubicBezTo>
                        <a:lnTo>
                          <a:pt x="22446" y="18714"/>
                        </a:lnTo>
                        <a:cubicBezTo>
                          <a:pt x="22742" y="18812"/>
                          <a:pt x="23049" y="18882"/>
                          <a:pt x="23330" y="18882"/>
                        </a:cubicBezTo>
                        <a:cubicBezTo>
                          <a:pt x="23723" y="18882"/>
                          <a:pt x="24063" y="18745"/>
                          <a:pt x="24242" y="18359"/>
                        </a:cubicBezTo>
                        <a:cubicBezTo>
                          <a:pt x="24880" y="17131"/>
                          <a:pt x="23297" y="16327"/>
                          <a:pt x="22423" y="15902"/>
                        </a:cubicBezTo>
                        <a:cubicBezTo>
                          <a:pt x="19446" y="14414"/>
                          <a:pt x="16162" y="13657"/>
                          <a:pt x="12948" y="12949"/>
                        </a:cubicBezTo>
                        <a:cubicBezTo>
                          <a:pt x="16185" y="12216"/>
                          <a:pt x="19446" y="11460"/>
                          <a:pt x="22423" y="9995"/>
                        </a:cubicBezTo>
                        <a:cubicBezTo>
                          <a:pt x="23273" y="9546"/>
                          <a:pt x="24880" y="8743"/>
                          <a:pt x="24242" y="7491"/>
                        </a:cubicBezTo>
                        <a:cubicBezTo>
                          <a:pt x="24060" y="7113"/>
                          <a:pt x="23720" y="6975"/>
                          <a:pt x="23321" y="6975"/>
                        </a:cubicBezTo>
                        <a:cubicBezTo>
                          <a:pt x="23047" y="6975"/>
                          <a:pt x="22745" y="7040"/>
                          <a:pt x="22446" y="7136"/>
                        </a:cubicBezTo>
                        <a:cubicBezTo>
                          <a:pt x="23013" y="6640"/>
                          <a:pt x="23415" y="6026"/>
                          <a:pt x="23037" y="5412"/>
                        </a:cubicBezTo>
                        <a:cubicBezTo>
                          <a:pt x="22776" y="5011"/>
                          <a:pt x="22427" y="4862"/>
                          <a:pt x="22049" y="4862"/>
                        </a:cubicBezTo>
                        <a:cubicBezTo>
                          <a:pt x="21333" y="4862"/>
                          <a:pt x="20515" y="5395"/>
                          <a:pt x="19989" y="5766"/>
                        </a:cubicBezTo>
                        <a:cubicBezTo>
                          <a:pt x="17225" y="7609"/>
                          <a:pt x="14957" y="10066"/>
                          <a:pt x="12712" y="12500"/>
                        </a:cubicBezTo>
                        <a:cubicBezTo>
                          <a:pt x="13704" y="9334"/>
                          <a:pt x="14673" y="6120"/>
                          <a:pt x="14886" y="2813"/>
                        </a:cubicBezTo>
                        <a:cubicBezTo>
                          <a:pt x="14957" y="1820"/>
                          <a:pt x="15027" y="48"/>
                          <a:pt x="13657" y="1"/>
                        </a:cubicBezTo>
                        <a:cubicBezTo>
                          <a:pt x="13645" y="0"/>
                          <a:pt x="13633" y="0"/>
                          <a:pt x="13620" y="0"/>
                        </a:cubicBezTo>
                        <a:cubicBezTo>
                          <a:pt x="12937" y="0"/>
                          <a:pt x="12614" y="652"/>
                          <a:pt x="12428" y="1395"/>
                        </a:cubicBezTo>
                        <a:cubicBezTo>
                          <a:pt x="12289" y="652"/>
                          <a:pt x="11944" y="0"/>
                          <a:pt x="11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2"/>
                  <p:cNvSpPr/>
                  <p:nvPr/>
                </p:nvSpPr>
                <p:spPr>
                  <a:xfrm>
                    <a:off x="3701900" y="1940900"/>
                    <a:ext cx="647400" cy="597875"/>
                  </a:xfrm>
                  <a:custGeom>
                    <a:avLst/>
                    <a:gdLst/>
                    <a:ahLst/>
                    <a:cxnLst/>
                    <a:rect l="l" t="t" r="r" b="b"/>
                    <a:pathLst>
                      <a:path w="25896" h="23915" extrusionOk="0">
                        <a:moveTo>
                          <a:pt x="17837" y="0"/>
                        </a:moveTo>
                        <a:cubicBezTo>
                          <a:pt x="16905" y="0"/>
                          <a:pt x="16282" y="1234"/>
                          <a:pt x="15925" y="1967"/>
                        </a:cubicBezTo>
                        <a:cubicBezTo>
                          <a:pt x="14437" y="4944"/>
                          <a:pt x="13680" y="8229"/>
                          <a:pt x="12972" y="11442"/>
                        </a:cubicBezTo>
                        <a:cubicBezTo>
                          <a:pt x="12263" y="8205"/>
                          <a:pt x="11483" y="4944"/>
                          <a:pt x="10018" y="1967"/>
                        </a:cubicBezTo>
                        <a:cubicBezTo>
                          <a:pt x="9641" y="1252"/>
                          <a:pt x="9012" y="2"/>
                          <a:pt x="8091" y="2"/>
                        </a:cubicBezTo>
                        <a:cubicBezTo>
                          <a:pt x="7917" y="2"/>
                          <a:pt x="7733" y="47"/>
                          <a:pt x="7537" y="148"/>
                        </a:cubicBezTo>
                        <a:cubicBezTo>
                          <a:pt x="6876" y="455"/>
                          <a:pt x="6947" y="1211"/>
                          <a:pt x="7183" y="1944"/>
                        </a:cubicBezTo>
                        <a:cubicBezTo>
                          <a:pt x="6804" y="1531"/>
                          <a:pt x="6375" y="1205"/>
                          <a:pt x="5933" y="1205"/>
                        </a:cubicBezTo>
                        <a:cubicBezTo>
                          <a:pt x="5768" y="1205"/>
                          <a:pt x="5601" y="1250"/>
                          <a:pt x="5434" y="1353"/>
                        </a:cubicBezTo>
                        <a:cubicBezTo>
                          <a:pt x="4277" y="2109"/>
                          <a:pt x="5222" y="3598"/>
                          <a:pt x="5789" y="4401"/>
                        </a:cubicBezTo>
                        <a:cubicBezTo>
                          <a:pt x="7655" y="7165"/>
                          <a:pt x="10089" y="9434"/>
                          <a:pt x="12523" y="11678"/>
                        </a:cubicBezTo>
                        <a:cubicBezTo>
                          <a:pt x="9357" y="10686"/>
                          <a:pt x="6143" y="9717"/>
                          <a:pt x="2835" y="9504"/>
                        </a:cubicBezTo>
                        <a:cubicBezTo>
                          <a:pt x="2621" y="9489"/>
                          <a:pt x="2366" y="9473"/>
                          <a:pt x="2100" y="9473"/>
                        </a:cubicBezTo>
                        <a:cubicBezTo>
                          <a:pt x="1164" y="9473"/>
                          <a:pt x="79" y="9667"/>
                          <a:pt x="24" y="10733"/>
                        </a:cubicBezTo>
                        <a:cubicBezTo>
                          <a:pt x="0" y="11442"/>
                          <a:pt x="685" y="11773"/>
                          <a:pt x="1418" y="11962"/>
                        </a:cubicBezTo>
                        <a:cubicBezTo>
                          <a:pt x="685" y="12103"/>
                          <a:pt x="0" y="12458"/>
                          <a:pt x="24" y="13167"/>
                        </a:cubicBezTo>
                        <a:cubicBezTo>
                          <a:pt x="96" y="14236"/>
                          <a:pt x="1143" y="14430"/>
                          <a:pt x="2063" y="14430"/>
                        </a:cubicBezTo>
                        <a:cubicBezTo>
                          <a:pt x="2342" y="14430"/>
                          <a:pt x="2610" y="14412"/>
                          <a:pt x="2835" y="14395"/>
                        </a:cubicBezTo>
                        <a:cubicBezTo>
                          <a:pt x="6167" y="14183"/>
                          <a:pt x="9357" y="13214"/>
                          <a:pt x="12523" y="12222"/>
                        </a:cubicBezTo>
                        <a:lnTo>
                          <a:pt x="12523" y="12222"/>
                        </a:lnTo>
                        <a:cubicBezTo>
                          <a:pt x="10065" y="14466"/>
                          <a:pt x="7608" y="16734"/>
                          <a:pt x="5789" y="19499"/>
                        </a:cubicBezTo>
                        <a:cubicBezTo>
                          <a:pt x="5245" y="20302"/>
                          <a:pt x="4277" y="21814"/>
                          <a:pt x="5434" y="22547"/>
                        </a:cubicBezTo>
                        <a:cubicBezTo>
                          <a:pt x="5596" y="22657"/>
                          <a:pt x="5760" y="22705"/>
                          <a:pt x="5922" y="22705"/>
                        </a:cubicBezTo>
                        <a:cubicBezTo>
                          <a:pt x="6353" y="22705"/>
                          <a:pt x="6775" y="22368"/>
                          <a:pt x="7136" y="21956"/>
                        </a:cubicBezTo>
                        <a:lnTo>
                          <a:pt x="7136" y="21956"/>
                        </a:lnTo>
                        <a:cubicBezTo>
                          <a:pt x="6899" y="22665"/>
                          <a:pt x="6852" y="23445"/>
                          <a:pt x="7490" y="23775"/>
                        </a:cubicBezTo>
                        <a:cubicBezTo>
                          <a:pt x="7687" y="23872"/>
                          <a:pt x="7873" y="23915"/>
                          <a:pt x="8049" y="23915"/>
                        </a:cubicBezTo>
                        <a:cubicBezTo>
                          <a:pt x="8986" y="23915"/>
                          <a:pt x="9613" y="22689"/>
                          <a:pt x="9971" y="21932"/>
                        </a:cubicBezTo>
                        <a:cubicBezTo>
                          <a:pt x="11459" y="18955"/>
                          <a:pt x="12216" y="15671"/>
                          <a:pt x="12924" y="12458"/>
                        </a:cubicBezTo>
                        <a:cubicBezTo>
                          <a:pt x="13633" y="15695"/>
                          <a:pt x="14413" y="18955"/>
                          <a:pt x="15878" y="21932"/>
                        </a:cubicBezTo>
                        <a:cubicBezTo>
                          <a:pt x="16257" y="22652"/>
                          <a:pt x="16891" y="23912"/>
                          <a:pt x="17820" y="23912"/>
                        </a:cubicBezTo>
                        <a:cubicBezTo>
                          <a:pt x="17990" y="23912"/>
                          <a:pt x="18169" y="23870"/>
                          <a:pt x="18359" y="23775"/>
                        </a:cubicBezTo>
                        <a:cubicBezTo>
                          <a:pt x="19020" y="23445"/>
                          <a:pt x="18949" y="22712"/>
                          <a:pt x="18713" y="21956"/>
                        </a:cubicBezTo>
                        <a:lnTo>
                          <a:pt x="18713" y="21956"/>
                        </a:lnTo>
                        <a:cubicBezTo>
                          <a:pt x="19091" y="22368"/>
                          <a:pt x="19518" y="22705"/>
                          <a:pt x="19959" y="22705"/>
                        </a:cubicBezTo>
                        <a:cubicBezTo>
                          <a:pt x="20125" y="22705"/>
                          <a:pt x="20293" y="22657"/>
                          <a:pt x="20462" y="22547"/>
                        </a:cubicBezTo>
                        <a:cubicBezTo>
                          <a:pt x="21619" y="21791"/>
                          <a:pt x="20674" y="20302"/>
                          <a:pt x="20107" y="19499"/>
                        </a:cubicBezTo>
                        <a:cubicBezTo>
                          <a:pt x="18241" y="16734"/>
                          <a:pt x="15807" y="14466"/>
                          <a:pt x="13373" y="12222"/>
                        </a:cubicBezTo>
                        <a:lnTo>
                          <a:pt x="13373" y="12222"/>
                        </a:lnTo>
                        <a:cubicBezTo>
                          <a:pt x="16539" y="13214"/>
                          <a:pt x="19753" y="14183"/>
                          <a:pt x="23061" y="14395"/>
                        </a:cubicBezTo>
                        <a:cubicBezTo>
                          <a:pt x="23286" y="14412"/>
                          <a:pt x="23555" y="14430"/>
                          <a:pt x="23836" y="14430"/>
                        </a:cubicBezTo>
                        <a:cubicBezTo>
                          <a:pt x="24762" y="14430"/>
                          <a:pt x="25818" y="14236"/>
                          <a:pt x="25872" y="13167"/>
                        </a:cubicBezTo>
                        <a:cubicBezTo>
                          <a:pt x="25896" y="12458"/>
                          <a:pt x="25211" y="12103"/>
                          <a:pt x="24478" y="11962"/>
                        </a:cubicBezTo>
                        <a:cubicBezTo>
                          <a:pt x="25211" y="11796"/>
                          <a:pt x="25896" y="11442"/>
                          <a:pt x="25872" y="10733"/>
                        </a:cubicBezTo>
                        <a:cubicBezTo>
                          <a:pt x="25799" y="9667"/>
                          <a:pt x="24723" y="9473"/>
                          <a:pt x="23794" y="9473"/>
                        </a:cubicBezTo>
                        <a:cubicBezTo>
                          <a:pt x="23529" y="9473"/>
                          <a:pt x="23275" y="9489"/>
                          <a:pt x="23061" y="9504"/>
                        </a:cubicBezTo>
                        <a:cubicBezTo>
                          <a:pt x="19729" y="9717"/>
                          <a:pt x="16539" y="10686"/>
                          <a:pt x="13373" y="11678"/>
                        </a:cubicBezTo>
                        <a:cubicBezTo>
                          <a:pt x="15831" y="9434"/>
                          <a:pt x="18288" y="7165"/>
                          <a:pt x="20107" y="4401"/>
                        </a:cubicBezTo>
                        <a:cubicBezTo>
                          <a:pt x="20651" y="3598"/>
                          <a:pt x="21619" y="2085"/>
                          <a:pt x="20462" y="1353"/>
                        </a:cubicBezTo>
                        <a:cubicBezTo>
                          <a:pt x="20301" y="1250"/>
                          <a:pt x="20139" y="1205"/>
                          <a:pt x="19978" y="1205"/>
                        </a:cubicBezTo>
                        <a:cubicBezTo>
                          <a:pt x="19546" y="1205"/>
                          <a:pt x="19122" y="1531"/>
                          <a:pt x="18760" y="1944"/>
                        </a:cubicBezTo>
                        <a:cubicBezTo>
                          <a:pt x="18997" y="1235"/>
                          <a:pt x="19044" y="455"/>
                          <a:pt x="18406" y="148"/>
                        </a:cubicBezTo>
                        <a:cubicBezTo>
                          <a:pt x="18205" y="46"/>
                          <a:pt x="18015" y="0"/>
                          <a:pt x="17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2"/>
                  <p:cNvSpPr/>
                  <p:nvPr/>
                </p:nvSpPr>
                <p:spPr>
                  <a:xfrm>
                    <a:off x="3745600" y="1960825"/>
                    <a:ext cx="560000" cy="558675"/>
                  </a:xfrm>
                  <a:custGeom>
                    <a:avLst/>
                    <a:gdLst/>
                    <a:ahLst/>
                    <a:cxnLst/>
                    <a:rect l="l" t="t" r="r" b="b"/>
                    <a:pathLst>
                      <a:path w="22400" h="22347" extrusionOk="0">
                        <a:moveTo>
                          <a:pt x="9455" y="54"/>
                        </a:moveTo>
                        <a:cubicBezTo>
                          <a:pt x="9398" y="54"/>
                          <a:pt x="9345" y="95"/>
                          <a:pt x="9357" y="178"/>
                        </a:cubicBezTo>
                        <a:cubicBezTo>
                          <a:pt x="9475" y="3060"/>
                          <a:pt x="9853" y="5919"/>
                          <a:pt x="10586" y="8731"/>
                        </a:cubicBezTo>
                        <a:cubicBezTo>
                          <a:pt x="10586" y="8779"/>
                          <a:pt x="10620" y="8799"/>
                          <a:pt x="10660" y="8799"/>
                        </a:cubicBezTo>
                        <a:cubicBezTo>
                          <a:pt x="10719" y="8799"/>
                          <a:pt x="10789" y="8754"/>
                          <a:pt x="10775" y="8684"/>
                        </a:cubicBezTo>
                        <a:cubicBezTo>
                          <a:pt x="10066" y="5896"/>
                          <a:pt x="9641" y="3037"/>
                          <a:pt x="9570" y="178"/>
                        </a:cubicBezTo>
                        <a:cubicBezTo>
                          <a:pt x="9570" y="95"/>
                          <a:pt x="9511" y="54"/>
                          <a:pt x="9455" y="54"/>
                        </a:cubicBezTo>
                        <a:close/>
                        <a:moveTo>
                          <a:pt x="15154" y="649"/>
                        </a:moveTo>
                        <a:cubicBezTo>
                          <a:pt x="15125" y="649"/>
                          <a:pt x="15096" y="663"/>
                          <a:pt x="15075" y="698"/>
                        </a:cubicBezTo>
                        <a:cubicBezTo>
                          <a:pt x="13728" y="3273"/>
                          <a:pt x="12665" y="5943"/>
                          <a:pt x="11862" y="8731"/>
                        </a:cubicBezTo>
                        <a:cubicBezTo>
                          <a:pt x="11831" y="8806"/>
                          <a:pt x="11898" y="8863"/>
                          <a:pt x="11968" y="8863"/>
                        </a:cubicBezTo>
                        <a:cubicBezTo>
                          <a:pt x="12008" y="8863"/>
                          <a:pt x="12049" y="8845"/>
                          <a:pt x="12074" y="8802"/>
                        </a:cubicBezTo>
                        <a:cubicBezTo>
                          <a:pt x="12830" y="6014"/>
                          <a:pt x="13917" y="3344"/>
                          <a:pt x="15264" y="816"/>
                        </a:cubicBezTo>
                        <a:cubicBezTo>
                          <a:pt x="15297" y="732"/>
                          <a:pt x="15224" y="649"/>
                          <a:pt x="15154" y="649"/>
                        </a:cubicBezTo>
                        <a:close/>
                        <a:moveTo>
                          <a:pt x="4156" y="2421"/>
                        </a:moveTo>
                        <a:cubicBezTo>
                          <a:pt x="4073" y="2421"/>
                          <a:pt x="3998" y="2504"/>
                          <a:pt x="4065" y="2588"/>
                        </a:cubicBezTo>
                        <a:cubicBezTo>
                          <a:pt x="5600" y="5022"/>
                          <a:pt x="7396" y="7313"/>
                          <a:pt x="9404" y="9393"/>
                        </a:cubicBezTo>
                        <a:cubicBezTo>
                          <a:pt x="9422" y="9406"/>
                          <a:pt x="9442" y="9412"/>
                          <a:pt x="9463" y="9412"/>
                        </a:cubicBezTo>
                        <a:cubicBezTo>
                          <a:pt x="9552" y="9412"/>
                          <a:pt x="9646" y="9304"/>
                          <a:pt x="9570" y="9227"/>
                        </a:cubicBezTo>
                        <a:cubicBezTo>
                          <a:pt x="7561" y="7172"/>
                          <a:pt x="5789" y="4927"/>
                          <a:pt x="4254" y="2470"/>
                        </a:cubicBezTo>
                        <a:cubicBezTo>
                          <a:pt x="4226" y="2435"/>
                          <a:pt x="4190" y="2421"/>
                          <a:pt x="4156" y="2421"/>
                        </a:cubicBezTo>
                        <a:close/>
                        <a:moveTo>
                          <a:pt x="13149" y="48"/>
                        </a:moveTo>
                        <a:cubicBezTo>
                          <a:pt x="13096" y="48"/>
                          <a:pt x="13043" y="83"/>
                          <a:pt x="13043" y="154"/>
                        </a:cubicBezTo>
                        <a:cubicBezTo>
                          <a:pt x="13019" y="1714"/>
                          <a:pt x="12689" y="3202"/>
                          <a:pt x="12381" y="4714"/>
                        </a:cubicBezTo>
                        <a:cubicBezTo>
                          <a:pt x="12074" y="6250"/>
                          <a:pt x="11743" y="7810"/>
                          <a:pt x="11389" y="9345"/>
                        </a:cubicBezTo>
                        <a:cubicBezTo>
                          <a:pt x="11375" y="9417"/>
                          <a:pt x="11447" y="9471"/>
                          <a:pt x="11512" y="9471"/>
                        </a:cubicBezTo>
                        <a:cubicBezTo>
                          <a:pt x="11554" y="9471"/>
                          <a:pt x="11592" y="9448"/>
                          <a:pt x="11602" y="9393"/>
                        </a:cubicBezTo>
                        <a:cubicBezTo>
                          <a:pt x="11956" y="7762"/>
                          <a:pt x="12311" y="6156"/>
                          <a:pt x="12618" y="4525"/>
                        </a:cubicBezTo>
                        <a:cubicBezTo>
                          <a:pt x="12925" y="3084"/>
                          <a:pt x="13208" y="1643"/>
                          <a:pt x="13256" y="154"/>
                        </a:cubicBezTo>
                        <a:cubicBezTo>
                          <a:pt x="13256" y="83"/>
                          <a:pt x="13202" y="48"/>
                          <a:pt x="13149" y="48"/>
                        </a:cubicBezTo>
                        <a:close/>
                        <a:moveTo>
                          <a:pt x="19843" y="4003"/>
                        </a:moveTo>
                        <a:cubicBezTo>
                          <a:pt x="19822" y="4003"/>
                          <a:pt x="19799" y="4011"/>
                          <a:pt x="19777" y="4029"/>
                        </a:cubicBezTo>
                        <a:cubicBezTo>
                          <a:pt x="17320" y="5565"/>
                          <a:pt x="15051" y="7384"/>
                          <a:pt x="12996" y="9393"/>
                        </a:cubicBezTo>
                        <a:cubicBezTo>
                          <a:pt x="12903" y="9448"/>
                          <a:pt x="12985" y="9563"/>
                          <a:pt x="13071" y="9563"/>
                        </a:cubicBezTo>
                        <a:cubicBezTo>
                          <a:pt x="13094" y="9563"/>
                          <a:pt x="13117" y="9554"/>
                          <a:pt x="13137" y="9534"/>
                        </a:cubicBezTo>
                        <a:cubicBezTo>
                          <a:pt x="15193" y="7526"/>
                          <a:pt x="17438" y="5754"/>
                          <a:pt x="19895" y="4218"/>
                        </a:cubicBezTo>
                        <a:cubicBezTo>
                          <a:pt x="19990" y="4142"/>
                          <a:pt x="19931" y="4003"/>
                          <a:pt x="19843" y="4003"/>
                        </a:cubicBezTo>
                        <a:close/>
                        <a:moveTo>
                          <a:pt x="7400" y="550"/>
                        </a:moveTo>
                        <a:cubicBezTo>
                          <a:pt x="7326" y="550"/>
                          <a:pt x="7253" y="625"/>
                          <a:pt x="7301" y="721"/>
                        </a:cubicBezTo>
                        <a:cubicBezTo>
                          <a:pt x="8058" y="2068"/>
                          <a:pt x="8530" y="3533"/>
                          <a:pt x="9003" y="4974"/>
                        </a:cubicBezTo>
                        <a:cubicBezTo>
                          <a:pt x="9499" y="6486"/>
                          <a:pt x="9971" y="7999"/>
                          <a:pt x="10444" y="9511"/>
                        </a:cubicBezTo>
                        <a:cubicBezTo>
                          <a:pt x="10453" y="9565"/>
                          <a:pt x="10493" y="9588"/>
                          <a:pt x="10536" y="9588"/>
                        </a:cubicBezTo>
                        <a:cubicBezTo>
                          <a:pt x="10607" y="9588"/>
                          <a:pt x="10686" y="9527"/>
                          <a:pt x="10657" y="9440"/>
                        </a:cubicBezTo>
                        <a:cubicBezTo>
                          <a:pt x="10160" y="7880"/>
                          <a:pt x="9641" y="6274"/>
                          <a:pt x="9144" y="4714"/>
                        </a:cubicBezTo>
                        <a:cubicBezTo>
                          <a:pt x="8672" y="3297"/>
                          <a:pt x="8199" y="1903"/>
                          <a:pt x="7491" y="603"/>
                        </a:cubicBezTo>
                        <a:cubicBezTo>
                          <a:pt x="7468" y="566"/>
                          <a:pt x="7434" y="550"/>
                          <a:pt x="7400" y="550"/>
                        </a:cubicBezTo>
                        <a:close/>
                        <a:moveTo>
                          <a:pt x="18380" y="2515"/>
                        </a:moveTo>
                        <a:cubicBezTo>
                          <a:pt x="18352" y="2515"/>
                          <a:pt x="18326" y="2530"/>
                          <a:pt x="18312" y="2564"/>
                        </a:cubicBezTo>
                        <a:cubicBezTo>
                          <a:pt x="17509" y="3864"/>
                          <a:pt x="16469" y="4998"/>
                          <a:pt x="15477" y="6156"/>
                        </a:cubicBezTo>
                        <a:cubicBezTo>
                          <a:pt x="14390" y="7337"/>
                          <a:pt x="13350" y="8518"/>
                          <a:pt x="12287" y="9676"/>
                        </a:cubicBezTo>
                        <a:cubicBezTo>
                          <a:pt x="12217" y="9763"/>
                          <a:pt x="12275" y="9862"/>
                          <a:pt x="12349" y="9862"/>
                        </a:cubicBezTo>
                        <a:cubicBezTo>
                          <a:pt x="12375" y="9862"/>
                          <a:pt x="12404" y="9849"/>
                          <a:pt x="12429" y="9818"/>
                        </a:cubicBezTo>
                        <a:cubicBezTo>
                          <a:pt x="13539" y="8613"/>
                          <a:pt x="14650" y="7384"/>
                          <a:pt x="15736" y="6156"/>
                        </a:cubicBezTo>
                        <a:cubicBezTo>
                          <a:pt x="16705" y="5069"/>
                          <a:pt x="17674" y="3935"/>
                          <a:pt x="18477" y="2682"/>
                        </a:cubicBezTo>
                        <a:cubicBezTo>
                          <a:pt x="18527" y="2599"/>
                          <a:pt x="18448" y="2515"/>
                          <a:pt x="18380" y="2515"/>
                        </a:cubicBezTo>
                        <a:close/>
                        <a:moveTo>
                          <a:pt x="2672" y="3864"/>
                        </a:moveTo>
                        <a:cubicBezTo>
                          <a:pt x="2573" y="3864"/>
                          <a:pt x="2526" y="4018"/>
                          <a:pt x="2623" y="4076"/>
                        </a:cubicBezTo>
                        <a:cubicBezTo>
                          <a:pt x="3923" y="4856"/>
                          <a:pt x="5081" y="5896"/>
                          <a:pt x="6215" y="6888"/>
                        </a:cubicBezTo>
                        <a:cubicBezTo>
                          <a:pt x="7396" y="7951"/>
                          <a:pt x="8577" y="8991"/>
                          <a:pt x="9735" y="10078"/>
                        </a:cubicBezTo>
                        <a:cubicBezTo>
                          <a:pt x="9763" y="10100"/>
                          <a:pt x="9791" y="10109"/>
                          <a:pt x="9818" y="10109"/>
                        </a:cubicBezTo>
                        <a:cubicBezTo>
                          <a:pt x="9905" y="10109"/>
                          <a:pt x="9968" y="10009"/>
                          <a:pt x="9877" y="9936"/>
                        </a:cubicBezTo>
                        <a:cubicBezTo>
                          <a:pt x="8672" y="8826"/>
                          <a:pt x="7420" y="7715"/>
                          <a:pt x="6215" y="6628"/>
                        </a:cubicBezTo>
                        <a:cubicBezTo>
                          <a:pt x="5128" y="5659"/>
                          <a:pt x="4017" y="4691"/>
                          <a:pt x="2741" y="3887"/>
                        </a:cubicBezTo>
                        <a:cubicBezTo>
                          <a:pt x="2716" y="3871"/>
                          <a:pt x="2693" y="3864"/>
                          <a:pt x="2672" y="3864"/>
                        </a:cubicBezTo>
                        <a:close/>
                        <a:moveTo>
                          <a:pt x="798" y="7085"/>
                        </a:moveTo>
                        <a:cubicBezTo>
                          <a:pt x="702" y="7085"/>
                          <a:pt x="633" y="7230"/>
                          <a:pt x="733" y="7290"/>
                        </a:cubicBezTo>
                        <a:cubicBezTo>
                          <a:pt x="3308" y="8637"/>
                          <a:pt x="5978" y="9700"/>
                          <a:pt x="8766" y="10503"/>
                        </a:cubicBezTo>
                        <a:cubicBezTo>
                          <a:pt x="8775" y="10504"/>
                          <a:pt x="8783" y="10505"/>
                          <a:pt x="8790" y="10505"/>
                        </a:cubicBezTo>
                        <a:cubicBezTo>
                          <a:pt x="8916" y="10505"/>
                          <a:pt x="8969" y="10335"/>
                          <a:pt x="8814" y="10290"/>
                        </a:cubicBezTo>
                        <a:cubicBezTo>
                          <a:pt x="6049" y="9534"/>
                          <a:pt x="3379" y="8447"/>
                          <a:pt x="851" y="7101"/>
                        </a:cubicBezTo>
                        <a:cubicBezTo>
                          <a:pt x="833" y="7090"/>
                          <a:pt x="815" y="7085"/>
                          <a:pt x="798" y="7085"/>
                        </a:cubicBezTo>
                        <a:close/>
                        <a:moveTo>
                          <a:pt x="21714" y="7266"/>
                        </a:moveTo>
                        <a:cubicBezTo>
                          <a:pt x="21692" y="7266"/>
                          <a:pt x="21669" y="7273"/>
                          <a:pt x="21643" y="7290"/>
                        </a:cubicBezTo>
                        <a:cubicBezTo>
                          <a:pt x="20273" y="8022"/>
                          <a:pt x="18832" y="8495"/>
                          <a:pt x="17390" y="8967"/>
                        </a:cubicBezTo>
                        <a:cubicBezTo>
                          <a:pt x="15878" y="9440"/>
                          <a:pt x="14366" y="9936"/>
                          <a:pt x="12878" y="10409"/>
                        </a:cubicBezTo>
                        <a:cubicBezTo>
                          <a:pt x="12732" y="10429"/>
                          <a:pt x="12769" y="10633"/>
                          <a:pt x="12877" y="10633"/>
                        </a:cubicBezTo>
                        <a:cubicBezTo>
                          <a:pt x="12892" y="10633"/>
                          <a:pt x="12908" y="10630"/>
                          <a:pt x="12925" y="10621"/>
                        </a:cubicBezTo>
                        <a:cubicBezTo>
                          <a:pt x="14484" y="10125"/>
                          <a:pt x="16091" y="9629"/>
                          <a:pt x="17650" y="9109"/>
                        </a:cubicBezTo>
                        <a:cubicBezTo>
                          <a:pt x="19068" y="8637"/>
                          <a:pt x="20462" y="8164"/>
                          <a:pt x="21761" y="7455"/>
                        </a:cubicBezTo>
                        <a:cubicBezTo>
                          <a:pt x="21859" y="7416"/>
                          <a:pt x="21812" y="7266"/>
                          <a:pt x="21714" y="7266"/>
                        </a:cubicBezTo>
                        <a:close/>
                        <a:moveTo>
                          <a:pt x="22209" y="9296"/>
                        </a:moveTo>
                        <a:cubicBezTo>
                          <a:pt x="22202" y="9296"/>
                          <a:pt x="22195" y="9297"/>
                          <a:pt x="22187" y="9298"/>
                        </a:cubicBezTo>
                        <a:cubicBezTo>
                          <a:pt x="19304" y="9416"/>
                          <a:pt x="16445" y="9794"/>
                          <a:pt x="13634" y="10527"/>
                        </a:cubicBezTo>
                        <a:cubicBezTo>
                          <a:pt x="13499" y="10527"/>
                          <a:pt x="13535" y="10718"/>
                          <a:pt x="13679" y="10718"/>
                        </a:cubicBezTo>
                        <a:cubicBezTo>
                          <a:pt x="13687" y="10718"/>
                          <a:pt x="13696" y="10717"/>
                          <a:pt x="13705" y="10716"/>
                        </a:cubicBezTo>
                        <a:cubicBezTo>
                          <a:pt x="16469" y="10007"/>
                          <a:pt x="19328" y="9582"/>
                          <a:pt x="22187" y="9511"/>
                        </a:cubicBezTo>
                        <a:cubicBezTo>
                          <a:pt x="22344" y="9511"/>
                          <a:pt x="22352" y="9296"/>
                          <a:pt x="22209" y="9296"/>
                        </a:cubicBezTo>
                        <a:close/>
                        <a:moveTo>
                          <a:pt x="11046" y="1"/>
                        </a:moveTo>
                        <a:cubicBezTo>
                          <a:pt x="10993" y="1"/>
                          <a:pt x="10940" y="36"/>
                          <a:pt x="10940" y="107"/>
                        </a:cubicBezTo>
                        <a:cubicBezTo>
                          <a:pt x="10987" y="958"/>
                          <a:pt x="10822" y="1832"/>
                          <a:pt x="10798" y="2682"/>
                        </a:cubicBezTo>
                        <a:cubicBezTo>
                          <a:pt x="10751" y="3557"/>
                          <a:pt x="10751" y="4478"/>
                          <a:pt x="10775" y="5376"/>
                        </a:cubicBezTo>
                        <a:cubicBezTo>
                          <a:pt x="10798" y="7148"/>
                          <a:pt x="10916" y="8873"/>
                          <a:pt x="11058" y="10645"/>
                        </a:cubicBezTo>
                        <a:cubicBezTo>
                          <a:pt x="11084" y="10734"/>
                          <a:pt x="11151" y="10776"/>
                          <a:pt x="11204" y="10776"/>
                        </a:cubicBezTo>
                        <a:cubicBezTo>
                          <a:pt x="11248" y="10776"/>
                          <a:pt x="11282" y="10746"/>
                          <a:pt x="11271" y="10692"/>
                        </a:cubicBezTo>
                        <a:cubicBezTo>
                          <a:pt x="11153" y="8920"/>
                          <a:pt x="11011" y="7172"/>
                          <a:pt x="10987" y="5400"/>
                        </a:cubicBezTo>
                        <a:cubicBezTo>
                          <a:pt x="10987" y="4549"/>
                          <a:pt x="10987" y="3651"/>
                          <a:pt x="11011" y="2801"/>
                        </a:cubicBezTo>
                        <a:cubicBezTo>
                          <a:pt x="11035" y="1903"/>
                          <a:pt x="11224" y="1005"/>
                          <a:pt x="11153" y="107"/>
                        </a:cubicBezTo>
                        <a:cubicBezTo>
                          <a:pt x="11153" y="36"/>
                          <a:pt x="11100" y="1"/>
                          <a:pt x="11046" y="1"/>
                        </a:cubicBezTo>
                        <a:close/>
                        <a:moveTo>
                          <a:pt x="5531" y="1547"/>
                        </a:moveTo>
                        <a:cubicBezTo>
                          <a:pt x="5455" y="1547"/>
                          <a:pt x="5392" y="1630"/>
                          <a:pt x="5459" y="1714"/>
                        </a:cubicBezTo>
                        <a:cubicBezTo>
                          <a:pt x="5931" y="2446"/>
                          <a:pt x="6215" y="3273"/>
                          <a:pt x="6616" y="4006"/>
                        </a:cubicBezTo>
                        <a:cubicBezTo>
                          <a:pt x="7018" y="4809"/>
                          <a:pt x="7467" y="5565"/>
                          <a:pt x="7939" y="6345"/>
                        </a:cubicBezTo>
                        <a:cubicBezTo>
                          <a:pt x="8861" y="7857"/>
                          <a:pt x="9853" y="9322"/>
                          <a:pt x="10846" y="10763"/>
                        </a:cubicBezTo>
                        <a:cubicBezTo>
                          <a:pt x="10873" y="10798"/>
                          <a:pt x="10909" y="10812"/>
                          <a:pt x="10943" y="10812"/>
                        </a:cubicBezTo>
                        <a:cubicBezTo>
                          <a:pt x="11027" y="10812"/>
                          <a:pt x="11101" y="10728"/>
                          <a:pt x="11035" y="10645"/>
                        </a:cubicBezTo>
                        <a:cubicBezTo>
                          <a:pt x="10042" y="9204"/>
                          <a:pt x="9026" y="7739"/>
                          <a:pt x="8105" y="6227"/>
                        </a:cubicBezTo>
                        <a:cubicBezTo>
                          <a:pt x="7680" y="5494"/>
                          <a:pt x="7231" y="4738"/>
                          <a:pt x="6853" y="3982"/>
                        </a:cubicBezTo>
                        <a:cubicBezTo>
                          <a:pt x="6427" y="3179"/>
                          <a:pt x="6096" y="2328"/>
                          <a:pt x="5624" y="1596"/>
                        </a:cubicBezTo>
                        <a:cubicBezTo>
                          <a:pt x="5596" y="1561"/>
                          <a:pt x="5563" y="1547"/>
                          <a:pt x="5531" y="1547"/>
                        </a:cubicBezTo>
                        <a:close/>
                        <a:moveTo>
                          <a:pt x="16608" y="1381"/>
                        </a:moveTo>
                        <a:cubicBezTo>
                          <a:pt x="16580" y="1381"/>
                          <a:pt x="16554" y="1396"/>
                          <a:pt x="16540" y="1430"/>
                        </a:cubicBezTo>
                        <a:cubicBezTo>
                          <a:pt x="16138" y="2210"/>
                          <a:pt x="15571" y="2895"/>
                          <a:pt x="15122" y="3604"/>
                        </a:cubicBezTo>
                        <a:cubicBezTo>
                          <a:pt x="14650" y="4360"/>
                          <a:pt x="14177" y="5140"/>
                          <a:pt x="13752" y="5919"/>
                        </a:cubicBezTo>
                        <a:cubicBezTo>
                          <a:pt x="12901" y="7455"/>
                          <a:pt x="12121" y="9062"/>
                          <a:pt x="11365" y="10645"/>
                        </a:cubicBezTo>
                        <a:cubicBezTo>
                          <a:pt x="11303" y="10754"/>
                          <a:pt x="11375" y="10843"/>
                          <a:pt x="11444" y="10843"/>
                        </a:cubicBezTo>
                        <a:cubicBezTo>
                          <a:pt x="11480" y="10843"/>
                          <a:pt x="11515" y="10819"/>
                          <a:pt x="11531" y="10763"/>
                        </a:cubicBezTo>
                        <a:cubicBezTo>
                          <a:pt x="12311" y="9180"/>
                          <a:pt x="13067" y="7573"/>
                          <a:pt x="13941" y="6038"/>
                        </a:cubicBezTo>
                        <a:cubicBezTo>
                          <a:pt x="14342" y="5281"/>
                          <a:pt x="14791" y="4549"/>
                          <a:pt x="15240" y="3793"/>
                        </a:cubicBezTo>
                        <a:cubicBezTo>
                          <a:pt x="15713" y="3060"/>
                          <a:pt x="16304" y="2352"/>
                          <a:pt x="16705" y="1548"/>
                        </a:cubicBezTo>
                        <a:cubicBezTo>
                          <a:pt x="16755" y="1465"/>
                          <a:pt x="16675" y="1381"/>
                          <a:pt x="16608" y="1381"/>
                        </a:cubicBezTo>
                        <a:close/>
                        <a:moveTo>
                          <a:pt x="235" y="9107"/>
                        </a:moveTo>
                        <a:cubicBezTo>
                          <a:pt x="72" y="9107"/>
                          <a:pt x="79" y="9322"/>
                          <a:pt x="237" y="9322"/>
                        </a:cubicBezTo>
                        <a:cubicBezTo>
                          <a:pt x="1773" y="9345"/>
                          <a:pt x="3261" y="9676"/>
                          <a:pt x="4773" y="9983"/>
                        </a:cubicBezTo>
                        <a:cubicBezTo>
                          <a:pt x="6309" y="10290"/>
                          <a:pt x="7869" y="10621"/>
                          <a:pt x="9404" y="10976"/>
                        </a:cubicBezTo>
                        <a:cubicBezTo>
                          <a:pt x="9414" y="10977"/>
                          <a:pt x="9423" y="10978"/>
                          <a:pt x="9432" y="10978"/>
                        </a:cubicBezTo>
                        <a:cubicBezTo>
                          <a:pt x="9575" y="10978"/>
                          <a:pt x="9609" y="10807"/>
                          <a:pt x="9475" y="10763"/>
                        </a:cubicBezTo>
                        <a:cubicBezTo>
                          <a:pt x="7845" y="10409"/>
                          <a:pt x="6262" y="10054"/>
                          <a:pt x="4632" y="9747"/>
                        </a:cubicBezTo>
                        <a:cubicBezTo>
                          <a:pt x="3190" y="9440"/>
                          <a:pt x="1725" y="9156"/>
                          <a:pt x="261" y="9109"/>
                        </a:cubicBezTo>
                        <a:cubicBezTo>
                          <a:pt x="252" y="9108"/>
                          <a:pt x="243" y="9107"/>
                          <a:pt x="235" y="9107"/>
                        </a:cubicBezTo>
                        <a:close/>
                        <a:moveTo>
                          <a:pt x="1540" y="5666"/>
                        </a:moveTo>
                        <a:cubicBezTo>
                          <a:pt x="1440" y="5666"/>
                          <a:pt x="1391" y="5794"/>
                          <a:pt x="1489" y="5872"/>
                        </a:cubicBezTo>
                        <a:cubicBezTo>
                          <a:pt x="2269" y="6250"/>
                          <a:pt x="2954" y="6817"/>
                          <a:pt x="3663" y="7290"/>
                        </a:cubicBezTo>
                        <a:cubicBezTo>
                          <a:pt x="4419" y="7762"/>
                          <a:pt x="5199" y="8235"/>
                          <a:pt x="5978" y="8637"/>
                        </a:cubicBezTo>
                        <a:cubicBezTo>
                          <a:pt x="7514" y="9511"/>
                          <a:pt x="9121" y="10267"/>
                          <a:pt x="10704" y="11023"/>
                        </a:cubicBezTo>
                        <a:cubicBezTo>
                          <a:pt x="10722" y="11034"/>
                          <a:pt x="10740" y="11039"/>
                          <a:pt x="10758" y="11039"/>
                        </a:cubicBezTo>
                        <a:cubicBezTo>
                          <a:pt x="10853" y="11039"/>
                          <a:pt x="10922" y="10897"/>
                          <a:pt x="10822" y="10857"/>
                        </a:cubicBezTo>
                        <a:cubicBezTo>
                          <a:pt x="9239" y="10101"/>
                          <a:pt x="7632" y="9322"/>
                          <a:pt x="6096" y="8471"/>
                        </a:cubicBezTo>
                        <a:cubicBezTo>
                          <a:pt x="5340" y="8046"/>
                          <a:pt x="4608" y="7621"/>
                          <a:pt x="3852" y="7172"/>
                        </a:cubicBezTo>
                        <a:cubicBezTo>
                          <a:pt x="3119" y="6699"/>
                          <a:pt x="2411" y="6108"/>
                          <a:pt x="1607" y="5683"/>
                        </a:cubicBezTo>
                        <a:cubicBezTo>
                          <a:pt x="1583" y="5671"/>
                          <a:pt x="1561" y="5666"/>
                          <a:pt x="1540" y="5666"/>
                        </a:cubicBezTo>
                        <a:close/>
                        <a:moveTo>
                          <a:pt x="20693" y="5397"/>
                        </a:moveTo>
                        <a:cubicBezTo>
                          <a:pt x="20672" y="5397"/>
                          <a:pt x="20650" y="5405"/>
                          <a:pt x="20627" y="5423"/>
                        </a:cubicBezTo>
                        <a:cubicBezTo>
                          <a:pt x="19919" y="5896"/>
                          <a:pt x="19092" y="6203"/>
                          <a:pt x="18335" y="6581"/>
                        </a:cubicBezTo>
                        <a:cubicBezTo>
                          <a:pt x="17532" y="6983"/>
                          <a:pt x="16752" y="7432"/>
                          <a:pt x="15996" y="7904"/>
                        </a:cubicBezTo>
                        <a:cubicBezTo>
                          <a:pt x="14484" y="8826"/>
                          <a:pt x="13019" y="9818"/>
                          <a:pt x="11578" y="10834"/>
                        </a:cubicBezTo>
                        <a:cubicBezTo>
                          <a:pt x="11485" y="10909"/>
                          <a:pt x="11539" y="11027"/>
                          <a:pt x="11624" y="11027"/>
                        </a:cubicBezTo>
                        <a:cubicBezTo>
                          <a:pt x="11628" y="11027"/>
                          <a:pt x="11632" y="11027"/>
                          <a:pt x="11637" y="11027"/>
                        </a:cubicBezTo>
                        <a:lnTo>
                          <a:pt x="11637" y="11027"/>
                        </a:lnTo>
                        <a:cubicBezTo>
                          <a:pt x="11566" y="11084"/>
                          <a:pt x="11587" y="11214"/>
                          <a:pt x="11697" y="11214"/>
                        </a:cubicBezTo>
                        <a:cubicBezTo>
                          <a:pt x="11704" y="11214"/>
                          <a:pt x="11712" y="11213"/>
                          <a:pt x="11720" y="11212"/>
                        </a:cubicBezTo>
                        <a:cubicBezTo>
                          <a:pt x="13492" y="11070"/>
                          <a:pt x="15217" y="10952"/>
                          <a:pt x="16989" y="10928"/>
                        </a:cubicBezTo>
                        <a:cubicBezTo>
                          <a:pt x="17382" y="10907"/>
                          <a:pt x="17775" y="10895"/>
                          <a:pt x="18165" y="10895"/>
                        </a:cubicBezTo>
                        <a:cubicBezTo>
                          <a:pt x="18644" y="10895"/>
                          <a:pt x="19119" y="10913"/>
                          <a:pt x="19588" y="10952"/>
                        </a:cubicBezTo>
                        <a:cubicBezTo>
                          <a:pt x="20345" y="10972"/>
                          <a:pt x="21119" y="11110"/>
                          <a:pt x="21868" y="11110"/>
                        </a:cubicBezTo>
                        <a:cubicBezTo>
                          <a:pt x="22007" y="11110"/>
                          <a:pt x="22145" y="11105"/>
                          <a:pt x="22281" y="11094"/>
                        </a:cubicBezTo>
                        <a:cubicBezTo>
                          <a:pt x="22399" y="11094"/>
                          <a:pt x="22399" y="10881"/>
                          <a:pt x="22258" y="10881"/>
                        </a:cubicBezTo>
                        <a:cubicBezTo>
                          <a:pt x="22095" y="10895"/>
                          <a:pt x="21933" y="10900"/>
                          <a:pt x="21770" y="10900"/>
                        </a:cubicBezTo>
                        <a:cubicBezTo>
                          <a:pt x="21081" y="10900"/>
                          <a:pt x="20390" y="10797"/>
                          <a:pt x="19682" y="10739"/>
                        </a:cubicBezTo>
                        <a:cubicBezTo>
                          <a:pt x="18808" y="10716"/>
                          <a:pt x="17887" y="10716"/>
                          <a:pt x="16989" y="10716"/>
                        </a:cubicBezTo>
                        <a:cubicBezTo>
                          <a:pt x="15217" y="10739"/>
                          <a:pt x="13492" y="10881"/>
                          <a:pt x="11720" y="10999"/>
                        </a:cubicBezTo>
                        <a:cubicBezTo>
                          <a:pt x="11710" y="10999"/>
                          <a:pt x="11702" y="11000"/>
                          <a:pt x="11693" y="11001"/>
                        </a:cubicBezTo>
                        <a:lnTo>
                          <a:pt x="11693" y="11001"/>
                        </a:lnTo>
                        <a:cubicBezTo>
                          <a:pt x="11694" y="11001"/>
                          <a:pt x="11695" y="11000"/>
                          <a:pt x="11696" y="10999"/>
                        </a:cubicBezTo>
                        <a:cubicBezTo>
                          <a:pt x="13137" y="10007"/>
                          <a:pt x="14602" y="8991"/>
                          <a:pt x="16115" y="8069"/>
                        </a:cubicBezTo>
                        <a:cubicBezTo>
                          <a:pt x="16847" y="7644"/>
                          <a:pt x="17603" y="7195"/>
                          <a:pt x="18359" y="6817"/>
                        </a:cubicBezTo>
                        <a:cubicBezTo>
                          <a:pt x="19162" y="6392"/>
                          <a:pt x="20013" y="6085"/>
                          <a:pt x="20745" y="5612"/>
                        </a:cubicBezTo>
                        <a:cubicBezTo>
                          <a:pt x="20841" y="5536"/>
                          <a:pt x="20782" y="5397"/>
                          <a:pt x="20693" y="5397"/>
                        </a:cubicBezTo>
                        <a:close/>
                        <a:moveTo>
                          <a:pt x="8721" y="11588"/>
                        </a:moveTo>
                        <a:cubicBezTo>
                          <a:pt x="8713" y="11588"/>
                          <a:pt x="8704" y="11589"/>
                          <a:pt x="8696" y="11590"/>
                        </a:cubicBezTo>
                        <a:cubicBezTo>
                          <a:pt x="5931" y="12299"/>
                          <a:pt x="3072" y="12724"/>
                          <a:pt x="190" y="12795"/>
                        </a:cubicBezTo>
                        <a:cubicBezTo>
                          <a:pt x="55" y="12795"/>
                          <a:pt x="48" y="13009"/>
                          <a:pt x="170" y="13009"/>
                        </a:cubicBezTo>
                        <a:cubicBezTo>
                          <a:pt x="176" y="13009"/>
                          <a:pt x="183" y="13009"/>
                          <a:pt x="190" y="13008"/>
                        </a:cubicBezTo>
                        <a:cubicBezTo>
                          <a:pt x="3096" y="12889"/>
                          <a:pt x="5955" y="12511"/>
                          <a:pt x="8766" y="11779"/>
                        </a:cubicBezTo>
                        <a:cubicBezTo>
                          <a:pt x="8901" y="11779"/>
                          <a:pt x="8865" y="11588"/>
                          <a:pt x="8721" y="11588"/>
                        </a:cubicBezTo>
                        <a:close/>
                        <a:moveTo>
                          <a:pt x="12995" y="11328"/>
                        </a:moveTo>
                        <a:cubicBezTo>
                          <a:pt x="12870" y="11328"/>
                          <a:pt x="12815" y="11498"/>
                          <a:pt x="12948" y="11543"/>
                        </a:cubicBezTo>
                        <a:cubicBezTo>
                          <a:pt x="14579" y="11897"/>
                          <a:pt x="16162" y="12251"/>
                          <a:pt x="17792" y="12582"/>
                        </a:cubicBezTo>
                        <a:cubicBezTo>
                          <a:pt x="19233" y="12866"/>
                          <a:pt x="20698" y="13173"/>
                          <a:pt x="22163" y="13197"/>
                        </a:cubicBezTo>
                        <a:cubicBezTo>
                          <a:pt x="22171" y="13198"/>
                          <a:pt x="22179" y="13198"/>
                          <a:pt x="22186" y="13198"/>
                        </a:cubicBezTo>
                        <a:cubicBezTo>
                          <a:pt x="22328" y="13198"/>
                          <a:pt x="22323" y="12984"/>
                          <a:pt x="22210" y="12984"/>
                        </a:cubicBezTo>
                        <a:cubicBezTo>
                          <a:pt x="20675" y="12960"/>
                          <a:pt x="19162" y="12630"/>
                          <a:pt x="17650" y="12346"/>
                        </a:cubicBezTo>
                        <a:cubicBezTo>
                          <a:pt x="16115" y="12015"/>
                          <a:pt x="14555" y="11684"/>
                          <a:pt x="13019" y="11330"/>
                        </a:cubicBezTo>
                        <a:cubicBezTo>
                          <a:pt x="13011" y="11329"/>
                          <a:pt x="13003" y="11328"/>
                          <a:pt x="12995" y="11328"/>
                        </a:cubicBezTo>
                        <a:close/>
                        <a:moveTo>
                          <a:pt x="9523" y="11672"/>
                        </a:moveTo>
                        <a:cubicBezTo>
                          <a:pt x="9508" y="11672"/>
                          <a:pt x="9492" y="11676"/>
                          <a:pt x="9475" y="11684"/>
                        </a:cubicBezTo>
                        <a:cubicBezTo>
                          <a:pt x="7916" y="12181"/>
                          <a:pt x="6309" y="12700"/>
                          <a:pt x="4750" y="13197"/>
                        </a:cubicBezTo>
                        <a:cubicBezTo>
                          <a:pt x="3332" y="13669"/>
                          <a:pt x="1938" y="14142"/>
                          <a:pt x="639" y="14851"/>
                        </a:cubicBezTo>
                        <a:cubicBezTo>
                          <a:pt x="541" y="14889"/>
                          <a:pt x="588" y="15040"/>
                          <a:pt x="686" y="15040"/>
                        </a:cubicBezTo>
                        <a:cubicBezTo>
                          <a:pt x="708" y="15040"/>
                          <a:pt x="731" y="15033"/>
                          <a:pt x="757" y="15016"/>
                        </a:cubicBezTo>
                        <a:cubicBezTo>
                          <a:pt x="2127" y="14283"/>
                          <a:pt x="3568" y="13811"/>
                          <a:pt x="5010" y="13338"/>
                        </a:cubicBezTo>
                        <a:cubicBezTo>
                          <a:pt x="6522" y="12866"/>
                          <a:pt x="8034" y="12370"/>
                          <a:pt x="9522" y="11897"/>
                        </a:cubicBezTo>
                        <a:cubicBezTo>
                          <a:pt x="9668" y="11876"/>
                          <a:pt x="9631" y="11672"/>
                          <a:pt x="9523" y="11672"/>
                        </a:cubicBezTo>
                        <a:close/>
                        <a:moveTo>
                          <a:pt x="13610" y="11801"/>
                        </a:moveTo>
                        <a:cubicBezTo>
                          <a:pt x="13484" y="11801"/>
                          <a:pt x="13429" y="11971"/>
                          <a:pt x="13563" y="12015"/>
                        </a:cubicBezTo>
                        <a:cubicBezTo>
                          <a:pt x="16351" y="12771"/>
                          <a:pt x="18997" y="13858"/>
                          <a:pt x="21549" y="15205"/>
                        </a:cubicBezTo>
                        <a:cubicBezTo>
                          <a:pt x="21570" y="15222"/>
                          <a:pt x="21591" y="15229"/>
                          <a:pt x="21610" y="15229"/>
                        </a:cubicBezTo>
                        <a:cubicBezTo>
                          <a:pt x="21701" y="15229"/>
                          <a:pt x="21764" y="15074"/>
                          <a:pt x="21667" y="15016"/>
                        </a:cubicBezTo>
                        <a:cubicBezTo>
                          <a:pt x="19092" y="13669"/>
                          <a:pt x="16422" y="12606"/>
                          <a:pt x="13634" y="11803"/>
                        </a:cubicBezTo>
                        <a:cubicBezTo>
                          <a:pt x="13625" y="11801"/>
                          <a:pt x="13617" y="11801"/>
                          <a:pt x="13610" y="11801"/>
                        </a:cubicBezTo>
                        <a:close/>
                        <a:moveTo>
                          <a:pt x="11642" y="11267"/>
                        </a:moveTo>
                        <a:cubicBezTo>
                          <a:pt x="11547" y="11267"/>
                          <a:pt x="11478" y="11408"/>
                          <a:pt x="11578" y="11448"/>
                        </a:cubicBezTo>
                        <a:cubicBezTo>
                          <a:pt x="13161" y="12204"/>
                          <a:pt x="14768" y="12984"/>
                          <a:pt x="16304" y="13835"/>
                        </a:cubicBezTo>
                        <a:cubicBezTo>
                          <a:pt x="17060" y="14260"/>
                          <a:pt x="17792" y="14709"/>
                          <a:pt x="18548" y="15134"/>
                        </a:cubicBezTo>
                        <a:cubicBezTo>
                          <a:pt x="19281" y="15607"/>
                          <a:pt x="19989" y="16197"/>
                          <a:pt x="20793" y="16623"/>
                        </a:cubicBezTo>
                        <a:cubicBezTo>
                          <a:pt x="20820" y="16641"/>
                          <a:pt x="20845" y="16648"/>
                          <a:pt x="20867" y="16648"/>
                        </a:cubicBezTo>
                        <a:cubicBezTo>
                          <a:pt x="20962" y="16648"/>
                          <a:pt x="21002" y="16510"/>
                          <a:pt x="20887" y="16434"/>
                        </a:cubicBezTo>
                        <a:cubicBezTo>
                          <a:pt x="20131" y="16055"/>
                          <a:pt x="19446" y="15488"/>
                          <a:pt x="18737" y="15016"/>
                        </a:cubicBezTo>
                        <a:cubicBezTo>
                          <a:pt x="17981" y="14543"/>
                          <a:pt x="17201" y="14071"/>
                          <a:pt x="16422" y="13669"/>
                        </a:cubicBezTo>
                        <a:cubicBezTo>
                          <a:pt x="14886" y="12795"/>
                          <a:pt x="13279" y="12039"/>
                          <a:pt x="11696" y="11283"/>
                        </a:cubicBezTo>
                        <a:cubicBezTo>
                          <a:pt x="11678" y="11272"/>
                          <a:pt x="11660" y="11267"/>
                          <a:pt x="11642" y="11267"/>
                        </a:cubicBezTo>
                        <a:close/>
                        <a:moveTo>
                          <a:pt x="10726" y="11092"/>
                        </a:moveTo>
                        <a:cubicBezTo>
                          <a:pt x="10719" y="11092"/>
                          <a:pt x="10712" y="11093"/>
                          <a:pt x="10704" y="11094"/>
                        </a:cubicBezTo>
                        <a:cubicBezTo>
                          <a:pt x="8932" y="11236"/>
                          <a:pt x="7207" y="11354"/>
                          <a:pt x="5435" y="11401"/>
                        </a:cubicBezTo>
                        <a:cubicBezTo>
                          <a:pt x="5115" y="11410"/>
                          <a:pt x="4795" y="11415"/>
                          <a:pt x="4476" y="11415"/>
                        </a:cubicBezTo>
                        <a:cubicBezTo>
                          <a:pt x="3924" y="11415"/>
                          <a:pt x="3375" y="11399"/>
                          <a:pt x="2836" y="11354"/>
                        </a:cubicBezTo>
                        <a:cubicBezTo>
                          <a:pt x="2049" y="11333"/>
                          <a:pt x="1245" y="11203"/>
                          <a:pt x="469" y="11203"/>
                        </a:cubicBezTo>
                        <a:cubicBezTo>
                          <a:pt x="360" y="11203"/>
                          <a:pt x="251" y="11206"/>
                          <a:pt x="142" y="11212"/>
                        </a:cubicBezTo>
                        <a:cubicBezTo>
                          <a:pt x="7" y="11212"/>
                          <a:pt x="1" y="11426"/>
                          <a:pt x="123" y="11426"/>
                        </a:cubicBezTo>
                        <a:cubicBezTo>
                          <a:pt x="129" y="11426"/>
                          <a:pt x="136" y="11426"/>
                          <a:pt x="142" y="11425"/>
                        </a:cubicBezTo>
                        <a:cubicBezTo>
                          <a:pt x="289" y="11412"/>
                          <a:pt x="437" y="11407"/>
                          <a:pt x="586" y="11407"/>
                        </a:cubicBezTo>
                        <a:cubicBezTo>
                          <a:pt x="1301" y="11407"/>
                          <a:pt x="2037" y="11527"/>
                          <a:pt x="2741" y="11566"/>
                        </a:cubicBezTo>
                        <a:cubicBezTo>
                          <a:pt x="3616" y="11590"/>
                          <a:pt x="4537" y="11590"/>
                          <a:pt x="5435" y="11590"/>
                        </a:cubicBezTo>
                        <a:cubicBezTo>
                          <a:pt x="7207" y="11566"/>
                          <a:pt x="8932" y="11425"/>
                          <a:pt x="10704" y="11306"/>
                        </a:cubicBezTo>
                        <a:lnTo>
                          <a:pt x="10704" y="11306"/>
                        </a:lnTo>
                        <a:cubicBezTo>
                          <a:pt x="9263" y="12299"/>
                          <a:pt x="7798" y="13315"/>
                          <a:pt x="6286" y="14236"/>
                        </a:cubicBezTo>
                        <a:cubicBezTo>
                          <a:pt x="5553" y="14661"/>
                          <a:pt x="4797" y="15110"/>
                          <a:pt x="4041" y="15488"/>
                        </a:cubicBezTo>
                        <a:cubicBezTo>
                          <a:pt x="3238" y="15914"/>
                          <a:pt x="2387" y="16245"/>
                          <a:pt x="1655" y="16717"/>
                        </a:cubicBezTo>
                        <a:cubicBezTo>
                          <a:pt x="1559" y="16774"/>
                          <a:pt x="1618" y="16908"/>
                          <a:pt x="1694" y="16908"/>
                        </a:cubicBezTo>
                        <a:cubicBezTo>
                          <a:pt x="1712" y="16908"/>
                          <a:pt x="1731" y="16901"/>
                          <a:pt x="1749" y="16882"/>
                        </a:cubicBezTo>
                        <a:cubicBezTo>
                          <a:pt x="2458" y="16410"/>
                          <a:pt x="3285" y="16126"/>
                          <a:pt x="4065" y="15725"/>
                        </a:cubicBezTo>
                        <a:cubicBezTo>
                          <a:pt x="4868" y="15323"/>
                          <a:pt x="5624" y="14874"/>
                          <a:pt x="6404" y="14402"/>
                        </a:cubicBezTo>
                        <a:cubicBezTo>
                          <a:pt x="7916" y="13480"/>
                          <a:pt x="9381" y="12488"/>
                          <a:pt x="10822" y="11472"/>
                        </a:cubicBezTo>
                        <a:cubicBezTo>
                          <a:pt x="10912" y="11418"/>
                          <a:pt x="10864" y="11294"/>
                          <a:pt x="10784" y="11282"/>
                        </a:cubicBezTo>
                        <a:lnTo>
                          <a:pt x="10784" y="11282"/>
                        </a:lnTo>
                        <a:cubicBezTo>
                          <a:pt x="10858" y="11225"/>
                          <a:pt x="10839" y="11092"/>
                          <a:pt x="10726" y="11092"/>
                        </a:cubicBezTo>
                        <a:close/>
                        <a:moveTo>
                          <a:pt x="9330" y="12752"/>
                        </a:moveTo>
                        <a:cubicBezTo>
                          <a:pt x="9308" y="12752"/>
                          <a:pt x="9285" y="12758"/>
                          <a:pt x="9263" y="12771"/>
                        </a:cubicBezTo>
                        <a:cubicBezTo>
                          <a:pt x="7207" y="14780"/>
                          <a:pt x="4939" y="16552"/>
                          <a:pt x="2505" y="18087"/>
                        </a:cubicBezTo>
                        <a:cubicBezTo>
                          <a:pt x="2410" y="18164"/>
                          <a:pt x="2469" y="18302"/>
                          <a:pt x="2557" y="18302"/>
                        </a:cubicBezTo>
                        <a:cubicBezTo>
                          <a:pt x="2578" y="18302"/>
                          <a:pt x="2601" y="18295"/>
                          <a:pt x="2623" y="18276"/>
                        </a:cubicBezTo>
                        <a:cubicBezTo>
                          <a:pt x="5081" y="16741"/>
                          <a:pt x="7349" y="14921"/>
                          <a:pt x="9404" y="12937"/>
                        </a:cubicBezTo>
                        <a:cubicBezTo>
                          <a:pt x="9500" y="12860"/>
                          <a:pt x="9425" y="12752"/>
                          <a:pt x="9330" y="12752"/>
                        </a:cubicBezTo>
                        <a:close/>
                        <a:moveTo>
                          <a:pt x="12582" y="12197"/>
                        </a:moveTo>
                        <a:cubicBezTo>
                          <a:pt x="12495" y="12197"/>
                          <a:pt x="12432" y="12297"/>
                          <a:pt x="12523" y="12370"/>
                        </a:cubicBezTo>
                        <a:cubicBezTo>
                          <a:pt x="13728" y="13480"/>
                          <a:pt x="14957" y="14567"/>
                          <a:pt x="16162" y="15677"/>
                        </a:cubicBezTo>
                        <a:cubicBezTo>
                          <a:pt x="17272" y="16646"/>
                          <a:pt x="18383" y="17615"/>
                          <a:pt x="19659" y="18418"/>
                        </a:cubicBezTo>
                        <a:cubicBezTo>
                          <a:pt x="19684" y="18435"/>
                          <a:pt x="19708" y="18442"/>
                          <a:pt x="19731" y="18442"/>
                        </a:cubicBezTo>
                        <a:cubicBezTo>
                          <a:pt x="19834" y="18442"/>
                          <a:pt x="19893" y="18292"/>
                          <a:pt x="19777" y="18253"/>
                        </a:cubicBezTo>
                        <a:cubicBezTo>
                          <a:pt x="18477" y="17450"/>
                          <a:pt x="17320" y="16410"/>
                          <a:pt x="16162" y="15418"/>
                        </a:cubicBezTo>
                        <a:cubicBezTo>
                          <a:pt x="14980" y="14354"/>
                          <a:pt x="13799" y="13315"/>
                          <a:pt x="12665" y="12228"/>
                        </a:cubicBezTo>
                        <a:cubicBezTo>
                          <a:pt x="12637" y="12206"/>
                          <a:pt x="12609" y="12197"/>
                          <a:pt x="12582" y="12197"/>
                        </a:cubicBezTo>
                        <a:close/>
                        <a:moveTo>
                          <a:pt x="10076" y="12443"/>
                        </a:moveTo>
                        <a:cubicBezTo>
                          <a:pt x="10049" y="12443"/>
                          <a:pt x="10020" y="12456"/>
                          <a:pt x="9995" y="12488"/>
                        </a:cubicBezTo>
                        <a:cubicBezTo>
                          <a:pt x="8885" y="13693"/>
                          <a:pt x="7798" y="14945"/>
                          <a:pt x="6687" y="16150"/>
                        </a:cubicBezTo>
                        <a:cubicBezTo>
                          <a:pt x="5718" y="17237"/>
                          <a:pt x="4750" y="18371"/>
                          <a:pt x="3946" y="19623"/>
                        </a:cubicBezTo>
                        <a:cubicBezTo>
                          <a:pt x="3913" y="19707"/>
                          <a:pt x="3986" y="19790"/>
                          <a:pt x="4057" y="19790"/>
                        </a:cubicBezTo>
                        <a:cubicBezTo>
                          <a:pt x="4086" y="19790"/>
                          <a:pt x="4115" y="19776"/>
                          <a:pt x="4135" y="19741"/>
                        </a:cubicBezTo>
                        <a:cubicBezTo>
                          <a:pt x="4915" y="18442"/>
                          <a:pt x="5955" y="17308"/>
                          <a:pt x="6971" y="16150"/>
                        </a:cubicBezTo>
                        <a:cubicBezTo>
                          <a:pt x="7987" y="14969"/>
                          <a:pt x="9050" y="13787"/>
                          <a:pt x="10160" y="12630"/>
                        </a:cubicBezTo>
                        <a:cubicBezTo>
                          <a:pt x="10212" y="12543"/>
                          <a:pt x="10150" y="12443"/>
                          <a:pt x="10076" y="12443"/>
                        </a:cubicBezTo>
                        <a:close/>
                        <a:moveTo>
                          <a:pt x="12920" y="12906"/>
                        </a:moveTo>
                        <a:cubicBezTo>
                          <a:pt x="12830" y="12906"/>
                          <a:pt x="12740" y="13006"/>
                          <a:pt x="12830" y="13078"/>
                        </a:cubicBezTo>
                        <a:cubicBezTo>
                          <a:pt x="14839" y="15134"/>
                          <a:pt x="16611" y="17379"/>
                          <a:pt x="18146" y="19836"/>
                        </a:cubicBezTo>
                        <a:cubicBezTo>
                          <a:pt x="18174" y="19870"/>
                          <a:pt x="18210" y="19885"/>
                          <a:pt x="18244" y="19885"/>
                        </a:cubicBezTo>
                        <a:cubicBezTo>
                          <a:pt x="18327" y="19885"/>
                          <a:pt x="18402" y="19801"/>
                          <a:pt x="18335" y="19718"/>
                        </a:cubicBezTo>
                        <a:cubicBezTo>
                          <a:pt x="16800" y="17308"/>
                          <a:pt x="14980" y="14992"/>
                          <a:pt x="12996" y="12937"/>
                        </a:cubicBezTo>
                        <a:cubicBezTo>
                          <a:pt x="12974" y="12915"/>
                          <a:pt x="12947" y="12906"/>
                          <a:pt x="12920" y="12906"/>
                        </a:cubicBezTo>
                        <a:close/>
                        <a:moveTo>
                          <a:pt x="11448" y="11494"/>
                        </a:moveTo>
                        <a:cubicBezTo>
                          <a:pt x="11374" y="11494"/>
                          <a:pt x="11299" y="11577"/>
                          <a:pt x="11365" y="11661"/>
                        </a:cubicBezTo>
                        <a:cubicBezTo>
                          <a:pt x="12358" y="13102"/>
                          <a:pt x="13374" y="14591"/>
                          <a:pt x="14295" y="16079"/>
                        </a:cubicBezTo>
                        <a:cubicBezTo>
                          <a:pt x="14721" y="16835"/>
                          <a:pt x="15169" y="17568"/>
                          <a:pt x="15547" y="18324"/>
                        </a:cubicBezTo>
                        <a:cubicBezTo>
                          <a:pt x="15973" y="19127"/>
                          <a:pt x="16280" y="19978"/>
                          <a:pt x="16752" y="20734"/>
                        </a:cubicBezTo>
                        <a:cubicBezTo>
                          <a:pt x="16780" y="20768"/>
                          <a:pt x="16816" y="20783"/>
                          <a:pt x="16850" y="20783"/>
                        </a:cubicBezTo>
                        <a:cubicBezTo>
                          <a:pt x="16933" y="20783"/>
                          <a:pt x="17008" y="20699"/>
                          <a:pt x="16941" y="20616"/>
                        </a:cubicBezTo>
                        <a:cubicBezTo>
                          <a:pt x="16493" y="19859"/>
                          <a:pt x="16162" y="19033"/>
                          <a:pt x="15784" y="18300"/>
                        </a:cubicBezTo>
                        <a:cubicBezTo>
                          <a:pt x="15382" y="17497"/>
                          <a:pt x="14933" y="16741"/>
                          <a:pt x="14461" y="15961"/>
                        </a:cubicBezTo>
                        <a:cubicBezTo>
                          <a:pt x="13539" y="14472"/>
                          <a:pt x="12547" y="12984"/>
                          <a:pt x="11531" y="11543"/>
                        </a:cubicBezTo>
                        <a:cubicBezTo>
                          <a:pt x="11510" y="11508"/>
                          <a:pt x="11479" y="11494"/>
                          <a:pt x="11448" y="11494"/>
                        </a:cubicBezTo>
                        <a:close/>
                        <a:moveTo>
                          <a:pt x="10950" y="11479"/>
                        </a:moveTo>
                        <a:cubicBezTo>
                          <a:pt x="10916" y="11479"/>
                          <a:pt x="10884" y="11497"/>
                          <a:pt x="10869" y="11543"/>
                        </a:cubicBezTo>
                        <a:cubicBezTo>
                          <a:pt x="10090" y="13126"/>
                          <a:pt x="9333" y="14732"/>
                          <a:pt x="8459" y="16268"/>
                        </a:cubicBezTo>
                        <a:cubicBezTo>
                          <a:pt x="8058" y="17024"/>
                          <a:pt x="7609" y="17780"/>
                          <a:pt x="7160" y="18513"/>
                        </a:cubicBezTo>
                        <a:cubicBezTo>
                          <a:pt x="6687" y="19245"/>
                          <a:pt x="6096" y="19954"/>
                          <a:pt x="5695" y="20757"/>
                        </a:cubicBezTo>
                        <a:cubicBezTo>
                          <a:pt x="5645" y="20841"/>
                          <a:pt x="5725" y="20924"/>
                          <a:pt x="5792" y="20924"/>
                        </a:cubicBezTo>
                        <a:cubicBezTo>
                          <a:pt x="5820" y="20924"/>
                          <a:pt x="5846" y="20910"/>
                          <a:pt x="5860" y="20875"/>
                        </a:cubicBezTo>
                        <a:cubicBezTo>
                          <a:pt x="6262" y="20096"/>
                          <a:pt x="6805" y="19434"/>
                          <a:pt x="7278" y="18702"/>
                        </a:cubicBezTo>
                        <a:cubicBezTo>
                          <a:pt x="7750" y="17946"/>
                          <a:pt x="8223" y="17190"/>
                          <a:pt x="8648" y="16386"/>
                        </a:cubicBezTo>
                        <a:cubicBezTo>
                          <a:pt x="9499" y="14851"/>
                          <a:pt x="10279" y="13244"/>
                          <a:pt x="11035" y="11661"/>
                        </a:cubicBezTo>
                        <a:cubicBezTo>
                          <a:pt x="11099" y="11564"/>
                          <a:pt x="11021" y="11479"/>
                          <a:pt x="10950" y="11479"/>
                        </a:cubicBezTo>
                        <a:close/>
                        <a:moveTo>
                          <a:pt x="10446" y="13459"/>
                        </a:moveTo>
                        <a:cubicBezTo>
                          <a:pt x="10402" y="13459"/>
                          <a:pt x="10354" y="13480"/>
                          <a:pt x="10326" y="13527"/>
                        </a:cubicBezTo>
                        <a:cubicBezTo>
                          <a:pt x="9570" y="16292"/>
                          <a:pt x="8459" y="18962"/>
                          <a:pt x="7136" y="21490"/>
                        </a:cubicBezTo>
                        <a:cubicBezTo>
                          <a:pt x="7103" y="21573"/>
                          <a:pt x="7176" y="21657"/>
                          <a:pt x="7246" y="21657"/>
                        </a:cubicBezTo>
                        <a:cubicBezTo>
                          <a:pt x="7275" y="21657"/>
                          <a:pt x="7304" y="21643"/>
                          <a:pt x="7325" y="21608"/>
                        </a:cubicBezTo>
                        <a:cubicBezTo>
                          <a:pt x="8672" y="19033"/>
                          <a:pt x="9735" y="16339"/>
                          <a:pt x="10538" y="13575"/>
                        </a:cubicBezTo>
                        <a:cubicBezTo>
                          <a:pt x="10567" y="13504"/>
                          <a:pt x="10511" y="13459"/>
                          <a:pt x="10446" y="13459"/>
                        </a:cubicBezTo>
                        <a:close/>
                        <a:moveTo>
                          <a:pt x="11855" y="12723"/>
                        </a:moveTo>
                        <a:cubicBezTo>
                          <a:pt x="11787" y="12723"/>
                          <a:pt x="11715" y="12782"/>
                          <a:pt x="11743" y="12866"/>
                        </a:cubicBezTo>
                        <a:cubicBezTo>
                          <a:pt x="12240" y="14425"/>
                          <a:pt x="12736" y="16032"/>
                          <a:pt x="13256" y="17591"/>
                        </a:cubicBezTo>
                        <a:cubicBezTo>
                          <a:pt x="13728" y="19009"/>
                          <a:pt x="14201" y="20403"/>
                          <a:pt x="14910" y="21702"/>
                        </a:cubicBezTo>
                        <a:cubicBezTo>
                          <a:pt x="14924" y="21740"/>
                          <a:pt x="14956" y="21756"/>
                          <a:pt x="14989" y="21756"/>
                        </a:cubicBezTo>
                        <a:cubicBezTo>
                          <a:pt x="15061" y="21756"/>
                          <a:pt x="15139" y="21681"/>
                          <a:pt x="15075" y="21584"/>
                        </a:cubicBezTo>
                        <a:cubicBezTo>
                          <a:pt x="14366" y="20261"/>
                          <a:pt x="13870" y="18773"/>
                          <a:pt x="13397" y="17331"/>
                        </a:cubicBezTo>
                        <a:cubicBezTo>
                          <a:pt x="12901" y="15819"/>
                          <a:pt x="12429" y="14307"/>
                          <a:pt x="11956" y="12819"/>
                        </a:cubicBezTo>
                        <a:cubicBezTo>
                          <a:pt x="11946" y="12751"/>
                          <a:pt x="11901" y="12723"/>
                          <a:pt x="11855" y="12723"/>
                        </a:cubicBezTo>
                        <a:close/>
                        <a:moveTo>
                          <a:pt x="10897" y="12839"/>
                        </a:moveTo>
                        <a:cubicBezTo>
                          <a:pt x="10852" y="12839"/>
                          <a:pt x="10808" y="12867"/>
                          <a:pt x="10798" y="12937"/>
                        </a:cubicBezTo>
                        <a:cubicBezTo>
                          <a:pt x="10444" y="14543"/>
                          <a:pt x="10090" y="16150"/>
                          <a:pt x="9759" y="17780"/>
                        </a:cubicBezTo>
                        <a:cubicBezTo>
                          <a:pt x="9475" y="19222"/>
                          <a:pt x="9168" y="20663"/>
                          <a:pt x="9144" y="22151"/>
                        </a:cubicBezTo>
                        <a:cubicBezTo>
                          <a:pt x="9144" y="22222"/>
                          <a:pt x="9198" y="22258"/>
                          <a:pt x="9251" y="22258"/>
                        </a:cubicBezTo>
                        <a:cubicBezTo>
                          <a:pt x="9304" y="22258"/>
                          <a:pt x="9357" y="22222"/>
                          <a:pt x="9357" y="22151"/>
                        </a:cubicBezTo>
                        <a:cubicBezTo>
                          <a:pt x="9381" y="20616"/>
                          <a:pt x="9711" y="19103"/>
                          <a:pt x="9995" y="17591"/>
                        </a:cubicBezTo>
                        <a:cubicBezTo>
                          <a:pt x="10326" y="16055"/>
                          <a:pt x="10657" y="14496"/>
                          <a:pt x="11011" y="12960"/>
                        </a:cubicBezTo>
                        <a:cubicBezTo>
                          <a:pt x="11025" y="12892"/>
                          <a:pt x="10959" y="12839"/>
                          <a:pt x="10897" y="12839"/>
                        </a:cubicBezTo>
                        <a:close/>
                        <a:moveTo>
                          <a:pt x="11736" y="13501"/>
                        </a:moveTo>
                        <a:cubicBezTo>
                          <a:pt x="11678" y="13501"/>
                          <a:pt x="11612" y="13549"/>
                          <a:pt x="11625" y="13646"/>
                        </a:cubicBezTo>
                        <a:cubicBezTo>
                          <a:pt x="12334" y="16410"/>
                          <a:pt x="12736" y="19269"/>
                          <a:pt x="12830" y="22151"/>
                        </a:cubicBezTo>
                        <a:cubicBezTo>
                          <a:pt x="12830" y="22222"/>
                          <a:pt x="12889" y="22258"/>
                          <a:pt x="12945" y="22258"/>
                        </a:cubicBezTo>
                        <a:cubicBezTo>
                          <a:pt x="13002" y="22258"/>
                          <a:pt x="13055" y="22222"/>
                          <a:pt x="13043" y="22151"/>
                        </a:cubicBezTo>
                        <a:cubicBezTo>
                          <a:pt x="12925" y="19245"/>
                          <a:pt x="12547" y="16386"/>
                          <a:pt x="11814" y="13575"/>
                        </a:cubicBezTo>
                        <a:cubicBezTo>
                          <a:pt x="11814" y="13525"/>
                          <a:pt x="11777" y="13501"/>
                          <a:pt x="11736" y="13501"/>
                        </a:cubicBezTo>
                        <a:close/>
                        <a:moveTo>
                          <a:pt x="11227" y="11554"/>
                        </a:moveTo>
                        <a:cubicBezTo>
                          <a:pt x="11170" y="11554"/>
                          <a:pt x="11117" y="11590"/>
                          <a:pt x="11129" y="11661"/>
                        </a:cubicBezTo>
                        <a:cubicBezTo>
                          <a:pt x="11271" y="13433"/>
                          <a:pt x="11389" y="15158"/>
                          <a:pt x="11413" y="16930"/>
                        </a:cubicBezTo>
                        <a:cubicBezTo>
                          <a:pt x="11436" y="17804"/>
                          <a:pt x="11436" y="18678"/>
                          <a:pt x="11389" y="19552"/>
                        </a:cubicBezTo>
                        <a:cubicBezTo>
                          <a:pt x="11365" y="20427"/>
                          <a:pt x="11176" y="21348"/>
                          <a:pt x="11247" y="22222"/>
                        </a:cubicBezTo>
                        <a:cubicBezTo>
                          <a:pt x="11247" y="22305"/>
                          <a:pt x="11306" y="22346"/>
                          <a:pt x="11360" y="22346"/>
                        </a:cubicBezTo>
                        <a:cubicBezTo>
                          <a:pt x="11413" y="22346"/>
                          <a:pt x="11460" y="22305"/>
                          <a:pt x="11436" y="22222"/>
                        </a:cubicBezTo>
                        <a:cubicBezTo>
                          <a:pt x="11389" y="21372"/>
                          <a:pt x="11531" y="20521"/>
                          <a:pt x="11602" y="19670"/>
                        </a:cubicBezTo>
                        <a:cubicBezTo>
                          <a:pt x="11625" y="18773"/>
                          <a:pt x="11625" y="17851"/>
                          <a:pt x="11625" y="16977"/>
                        </a:cubicBezTo>
                        <a:cubicBezTo>
                          <a:pt x="11602" y="15158"/>
                          <a:pt x="11436" y="13409"/>
                          <a:pt x="11342" y="11661"/>
                        </a:cubicBezTo>
                        <a:cubicBezTo>
                          <a:pt x="11342" y="11590"/>
                          <a:pt x="11283" y="11554"/>
                          <a:pt x="11227" y="11554"/>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2"/>
                  <p:cNvSpPr/>
                  <p:nvPr/>
                </p:nvSpPr>
                <p:spPr>
                  <a:xfrm>
                    <a:off x="3805250" y="2022750"/>
                    <a:ext cx="441275" cy="432725"/>
                  </a:xfrm>
                  <a:custGeom>
                    <a:avLst/>
                    <a:gdLst/>
                    <a:ahLst/>
                    <a:cxnLst/>
                    <a:rect l="l" t="t" r="r" b="b"/>
                    <a:pathLst>
                      <a:path w="17651" h="17309" extrusionOk="0">
                        <a:moveTo>
                          <a:pt x="7525" y="0"/>
                        </a:moveTo>
                        <a:cubicBezTo>
                          <a:pt x="7469" y="0"/>
                          <a:pt x="7411" y="5"/>
                          <a:pt x="7349" y="16"/>
                        </a:cubicBezTo>
                        <a:cubicBezTo>
                          <a:pt x="6877" y="111"/>
                          <a:pt x="6782" y="607"/>
                          <a:pt x="6806" y="1151"/>
                        </a:cubicBezTo>
                        <a:cubicBezTo>
                          <a:pt x="6609" y="777"/>
                          <a:pt x="6363" y="419"/>
                          <a:pt x="6013" y="419"/>
                        </a:cubicBezTo>
                        <a:cubicBezTo>
                          <a:pt x="5943" y="419"/>
                          <a:pt x="5869" y="434"/>
                          <a:pt x="5790" y="465"/>
                        </a:cubicBezTo>
                        <a:cubicBezTo>
                          <a:pt x="4892" y="749"/>
                          <a:pt x="5246" y="1883"/>
                          <a:pt x="5459" y="2497"/>
                        </a:cubicBezTo>
                        <a:cubicBezTo>
                          <a:pt x="6191" y="4624"/>
                          <a:pt x="7373" y="6561"/>
                          <a:pt x="8578" y="8428"/>
                        </a:cubicBezTo>
                        <a:cubicBezTo>
                          <a:pt x="6688" y="7223"/>
                          <a:pt x="4774" y="6041"/>
                          <a:pt x="2647" y="5309"/>
                        </a:cubicBezTo>
                        <a:cubicBezTo>
                          <a:pt x="2327" y="5198"/>
                          <a:pt x="1859" y="5042"/>
                          <a:pt x="1448" y="5042"/>
                        </a:cubicBezTo>
                        <a:cubicBezTo>
                          <a:pt x="1070" y="5042"/>
                          <a:pt x="740" y="5174"/>
                          <a:pt x="615" y="5592"/>
                        </a:cubicBezTo>
                        <a:cubicBezTo>
                          <a:pt x="474" y="6041"/>
                          <a:pt x="852" y="6396"/>
                          <a:pt x="1300" y="6632"/>
                        </a:cubicBezTo>
                        <a:cubicBezTo>
                          <a:pt x="1253" y="6630"/>
                          <a:pt x="1206" y="6629"/>
                          <a:pt x="1160" y="6629"/>
                        </a:cubicBezTo>
                        <a:cubicBezTo>
                          <a:pt x="694" y="6629"/>
                          <a:pt x="274" y="6746"/>
                          <a:pt x="166" y="7175"/>
                        </a:cubicBezTo>
                        <a:cubicBezTo>
                          <a:pt x="1" y="8073"/>
                          <a:pt x="1135" y="8357"/>
                          <a:pt x="1797" y="8475"/>
                        </a:cubicBezTo>
                        <a:cubicBezTo>
                          <a:pt x="3091" y="8737"/>
                          <a:pt x="4402" y="8814"/>
                          <a:pt x="5710" y="8814"/>
                        </a:cubicBezTo>
                        <a:cubicBezTo>
                          <a:pt x="6646" y="8814"/>
                          <a:pt x="7581" y="8774"/>
                          <a:pt x="8507" y="8735"/>
                        </a:cubicBezTo>
                        <a:lnTo>
                          <a:pt x="8507" y="8735"/>
                        </a:lnTo>
                        <a:cubicBezTo>
                          <a:pt x="6522" y="9774"/>
                          <a:pt x="4514" y="10838"/>
                          <a:pt x="2836" y="12350"/>
                        </a:cubicBezTo>
                        <a:cubicBezTo>
                          <a:pt x="2316" y="12775"/>
                          <a:pt x="1442" y="13578"/>
                          <a:pt x="2057" y="14264"/>
                        </a:cubicBezTo>
                        <a:cubicBezTo>
                          <a:pt x="2187" y="14403"/>
                          <a:pt x="2339" y="14458"/>
                          <a:pt x="2503" y="14458"/>
                        </a:cubicBezTo>
                        <a:cubicBezTo>
                          <a:pt x="2755" y="14458"/>
                          <a:pt x="3036" y="14327"/>
                          <a:pt x="3309" y="14169"/>
                        </a:cubicBezTo>
                        <a:lnTo>
                          <a:pt x="3309" y="14169"/>
                        </a:lnTo>
                        <a:cubicBezTo>
                          <a:pt x="3025" y="14618"/>
                          <a:pt x="2860" y="15091"/>
                          <a:pt x="3214" y="15398"/>
                        </a:cubicBezTo>
                        <a:cubicBezTo>
                          <a:pt x="3389" y="15555"/>
                          <a:pt x="3568" y="15619"/>
                          <a:pt x="3747" y="15619"/>
                        </a:cubicBezTo>
                        <a:cubicBezTo>
                          <a:pt x="4294" y="15619"/>
                          <a:pt x="4825" y="15016"/>
                          <a:pt x="5128" y="14642"/>
                        </a:cubicBezTo>
                        <a:cubicBezTo>
                          <a:pt x="6617" y="12964"/>
                          <a:pt x="7680" y="10956"/>
                          <a:pt x="8743" y="8971"/>
                        </a:cubicBezTo>
                        <a:lnTo>
                          <a:pt x="8743" y="8971"/>
                        </a:lnTo>
                        <a:cubicBezTo>
                          <a:pt x="8649" y="11216"/>
                          <a:pt x="8554" y="13484"/>
                          <a:pt x="9003" y="15681"/>
                        </a:cubicBezTo>
                        <a:cubicBezTo>
                          <a:pt x="9112" y="16272"/>
                          <a:pt x="9343" y="17309"/>
                          <a:pt x="10109" y="17309"/>
                        </a:cubicBezTo>
                        <a:cubicBezTo>
                          <a:pt x="10170" y="17309"/>
                          <a:pt x="10234" y="17302"/>
                          <a:pt x="10303" y="17288"/>
                        </a:cubicBezTo>
                        <a:cubicBezTo>
                          <a:pt x="10775" y="17217"/>
                          <a:pt x="10870" y="16697"/>
                          <a:pt x="10822" y="16178"/>
                        </a:cubicBezTo>
                        <a:lnTo>
                          <a:pt x="10822" y="16178"/>
                        </a:lnTo>
                        <a:cubicBezTo>
                          <a:pt x="11021" y="16556"/>
                          <a:pt x="11288" y="16901"/>
                          <a:pt x="11649" y="16901"/>
                        </a:cubicBezTo>
                        <a:cubicBezTo>
                          <a:pt x="11717" y="16901"/>
                          <a:pt x="11788" y="16889"/>
                          <a:pt x="11862" y="16863"/>
                        </a:cubicBezTo>
                        <a:cubicBezTo>
                          <a:pt x="12760" y="16556"/>
                          <a:pt x="12405" y="15445"/>
                          <a:pt x="12193" y="14807"/>
                        </a:cubicBezTo>
                        <a:cubicBezTo>
                          <a:pt x="11460" y="12681"/>
                          <a:pt x="10279" y="10767"/>
                          <a:pt x="9050" y="8877"/>
                        </a:cubicBezTo>
                        <a:lnTo>
                          <a:pt x="9050" y="8877"/>
                        </a:lnTo>
                        <a:cubicBezTo>
                          <a:pt x="10940" y="10082"/>
                          <a:pt x="12878" y="11263"/>
                          <a:pt x="15004" y="12019"/>
                        </a:cubicBezTo>
                        <a:cubicBezTo>
                          <a:pt x="15325" y="12118"/>
                          <a:pt x="15792" y="12274"/>
                          <a:pt x="16204" y="12274"/>
                        </a:cubicBezTo>
                        <a:cubicBezTo>
                          <a:pt x="16582" y="12274"/>
                          <a:pt x="16912" y="12142"/>
                          <a:pt x="17036" y="11712"/>
                        </a:cubicBezTo>
                        <a:cubicBezTo>
                          <a:pt x="17178" y="11263"/>
                          <a:pt x="16800" y="10909"/>
                          <a:pt x="16351" y="10672"/>
                        </a:cubicBezTo>
                        <a:lnTo>
                          <a:pt x="16351" y="10672"/>
                        </a:lnTo>
                        <a:cubicBezTo>
                          <a:pt x="16425" y="10679"/>
                          <a:pt x="16499" y="10683"/>
                          <a:pt x="16572" y="10683"/>
                        </a:cubicBezTo>
                        <a:cubicBezTo>
                          <a:pt x="16993" y="10683"/>
                          <a:pt x="17385" y="10555"/>
                          <a:pt x="17485" y="10153"/>
                        </a:cubicBezTo>
                        <a:cubicBezTo>
                          <a:pt x="17651" y="9231"/>
                          <a:pt x="16469" y="8995"/>
                          <a:pt x="15855" y="8853"/>
                        </a:cubicBezTo>
                        <a:cubicBezTo>
                          <a:pt x="14560" y="8591"/>
                          <a:pt x="13249" y="8514"/>
                          <a:pt x="11941" y="8514"/>
                        </a:cubicBezTo>
                        <a:cubicBezTo>
                          <a:pt x="11005" y="8514"/>
                          <a:pt x="10071" y="8554"/>
                          <a:pt x="9145" y="8593"/>
                        </a:cubicBezTo>
                        <a:cubicBezTo>
                          <a:pt x="11130" y="7554"/>
                          <a:pt x="13138" y="6490"/>
                          <a:pt x="14815" y="4978"/>
                        </a:cubicBezTo>
                        <a:cubicBezTo>
                          <a:pt x="15335" y="4553"/>
                          <a:pt x="16209" y="3750"/>
                          <a:pt x="15595" y="3064"/>
                        </a:cubicBezTo>
                        <a:cubicBezTo>
                          <a:pt x="15465" y="2925"/>
                          <a:pt x="15313" y="2870"/>
                          <a:pt x="15149" y="2870"/>
                        </a:cubicBezTo>
                        <a:cubicBezTo>
                          <a:pt x="14896" y="2870"/>
                          <a:pt x="14615" y="3001"/>
                          <a:pt x="14343" y="3159"/>
                        </a:cubicBezTo>
                        <a:cubicBezTo>
                          <a:pt x="14603" y="2710"/>
                          <a:pt x="14792" y="2237"/>
                          <a:pt x="14437" y="1907"/>
                        </a:cubicBezTo>
                        <a:cubicBezTo>
                          <a:pt x="14268" y="1760"/>
                          <a:pt x="14093" y="1699"/>
                          <a:pt x="13919" y="1699"/>
                        </a:cubicBezTo>
                        <a:cubicBezTo>
                          <a:pt x="13367" y="1699"/>
                          <a:pt x="12829" y="2309"/>
                          <a:pt x="12524" y="2686"/>
                        </a:cubicBezTo>
                        <a:cubicBezTo>
                          <a:pt x="11035" y="4364"/>
                          <a:pt x="9972" y="6372"/>
                          <a:pt x="8909" y="8357"/>
                        </a:cubicBezTo>
                        <a:cubicBezTo>
                          <a:pt x="9003" y="6112"/>
                          <a:pt x="9098" y="3820"/>
                          <a:pt x="8649" y="1647"/>
                        </a:cubicBezTo>
                        <a:cubicBezTo>
                          <a:pt x="8538" y="1029"/>
                          <a:pt x="8305" y="0"/>
                          <a:pt x="7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2"/>
                  <p:cNvSpPr/>
                  <p:nvPr/>
                </p:nvSpPr>
                <p:spPr>
                  <a:xfrm>
                    <a:off x="3805850" y="2022750"/>
                    <a:ext cx="440675" cy="433800"/>
                  </a:xfrm>
                  <a:custGeom>
                    <a:avLst/>
                    <a:gdLst/>
                    <a:ahLst/>
                    <a:cxnLst/>
                    <a:rect l="l" t="t" r="r" b="b"/>
                    <a:pathLst>
                      <a:path w="17627" h="17352" extrusionOk="0">
                        <a:moveTo>
                          <a:pt x="10131" y="0"/>
                        </a:moveTo>
                        <a:cubicBezTo>
                          <a:pt x="9367" y="0"/>
                          <a:pt x="9113" y="1029"/>
                          <a:pt x="9003" y="1647"/>
                        </a:cubicBezTo>
                        <a:cubicBezTo>
                          <a:pt x="8577" y="3868"/>
                          <a:pt x="8648" y="6136"/>
                          <a:pt x="8743" y="8357"/>
                        </a:cubicBezTo>
                        <a:cubicBezTo>
                          <a:pt x="7703" y="6372"/>
                          <a:pt x="6640" y="4364"/>
                          <a:pt x="5151" y="2686"/>
                        </a:cubicBezTo>
                        <a:cubicBezTo>
                          <a:pt x="4811" y="2293"/>
                          <a:pt x="4268" y="1696"/>
                          <a:pt x="3727" y="1696"/>
                        </a:cubicBezTo>
                        <a:cubicBezTo>
                          <a:pt x="3554" y="1696"/>
                          <a:pt x="3380" y="1757"/>
                          <a:pt x="3214" y="1907"/>
                        </a:cubicBezTo>
                        <a:cubicBezTo>
                          <a:pt x="2860" y="2237"/>
                          <a:pt x="3049" y="2710"/>
                          <a:pt x="3308" y="3159"/>
                        </a:cubicBezTo>
                        <a:cubicBezTo>
                          <a:pt x="3041" y="2990"/>
                          <a:pt x="2765" y="2863"/>
                          <a:pt x="2521" y="2863"/>
                        </a:cubicBezTo>
                        <a:cubicBezTo>
                          <a:pt x="2355" y="2863"/>
                          <a:pt x="2204" y="2921"/>
                          <a:pt x="2080" y="3064"/>
                        </a:cubicBezTo>
                        <a:cubicBezTo>
                          <a:pt x="1442" y="3773"/>
                          <a:pt x="2340" y="4576"/>
                          <a:pt x="2836" y="4978"/>
                        </a:cubicBezTo>
                        <a:cubicBezTo>
                          <a:pt x="4513" y="6467"/>
                          <a:pt x="6522" y="7530"/>
                          <a:pt x="8506" y="8593"/>
                        </a:cubicBezTo>
                        <a:cubicBezTo>
                          <a:pt x="7570" y="8554"/>
                          <a:pt x="6630" y="8514"/>
                          <a:pt x="5693" y="8514"/>
                        </a:cubicBezTo>
                        <a:cubicBezTo>
                          <a:pt x="4382" y="8514"/>
                          <a:pt x="3077" y="8591"/>
                          <a:pt x="1796" y="8853"/>
                        </a:cubicBezTo>
                        <a:cubicBezTo>
                          <a:pt x="1158" y="8971"/>
                          <a:pt x="1" y="9231"/>
                          <a:pt x="190" y="10153"/>
                        </a:cubicBezTo>
                        <a:cubicBezTo>
                          <a:pt x="254" y="10582"/>
                          <a:pt x="690" y="10699"/>
                          <a:pt x="1159" y="10699"/>
                        </a:cubicBezTo>
                        <a:cubicBezTo>
                          <a:pt x="1206" y="10699"/>
                          <a:pt x="1253" y="10698"/>
                          <a:pt x="1300" y="10696"/>
                        </a:cubicBezTo>
                        <a:lnTo>
                          <a:pt x="1300" y="10696"/>
                        </a:lnTo>
                        <a:cubicBezTo>
                          <a:pt x="851" y="10932"/>
                          <a:pt x="450" y="11239"/>
                          <a:pt x="615" y="11712"/>
                        </a:cubicBezTo>
                        <a:cubicBezTo>
                          <a:pt x="767" y="12156"/>
                          <a:pt x="1115" y="12294"/>
                          <a:pt x="1506" y="12294"/>
                        </a:cubicBezTo>
                        <a:cubicBezTo>
                          <a:pt x="1905" y="12294"/>
                          <a:pt x="2348" y="12150"/>
                          <a:pt x="2671" y="12043"/>
                        </a:cubicBezTo>
                        <a:cubicBezTo>
                          <a:pt x="4797" y="11310"/>
                          <a:pt x="6711" y="10129"/>
                          <a:pt x="8601" y="8924"/>
                        </a:cubicBezTo>
                        <a:lnTo>
                          <a:pt x="8601" y="8924"/>
                        </a:lnTo>
                        <a:cubicBezTo>
                          <a:pt x="7396" y="10814"/>
                          <a:pt x="6215" y="12728"/>
                          <a:pt x="5459" y="14854"/>
                        </a:cubicBezTo>
                        <a:cubicBezTo>
                          <a:pt x="5270" y="15469"/>
                          <a:pt x="4868" y="16626"/>
                          <a:pt x="5766" y="16886"/>
                        </a:cubicBezTo>
                        <a:cubicBezTo>
                          <a:pt x="5831" y="16907"/>
                          <a:pt x="5894" y="16917"/>
                          <a:pt x="5956" y="16917"/>
                        </a:cubicBezTo>
                        <a:cubicBezTo>
                          <a:pt x="6315" y="16917"/>
                          <a:pt x="6603" y="16585"/>
                          <a:pt x="6805" y="16201"/>
                        </a:cubicBezTo>
                        <a:lnTo>
                          <a:pt x="6805" y="16201"/>
                        </a:lnTo>
                        <a:cubicBezTo>
                          <a:pt x="6758" y="16697"/>
                          <a:pt x="6853" y="17217"/>
                          <a:pt x="7325" y="17335"/>
                        </a:cubicBezTo>
                        <a:cubicBezTo>
                          <a:pt x="7387" y="17346"/>
                          <a:pt x="7445" y="17352"/>
                          <a:pt x="7501" y="17352"/>
                        </a:cubicBezTo>
                        <a:cubicBezTo>
                          <a:pt x="8281" y="17352"/>
                          <a:pt x="8514" y="16322"/>
                          <a:pt x="8625" y="15705"/>
                        </a:cubicBezTo>
                        <a:cubicBezTo>
                          <a:pt x="9074" y="13484"/>
                          <a:pt x="8979" y="11216"/>
                          <a:pt x="8885" y="8995"/>
                        </a:cubicBezTo>
                        <a:lnTo>
                          <a:pt x="8885" y="8995"/>
                        </a:lnTo>
                        <a:cubicBezTo>
                          <a:pt x="9924" y="10979"/>
                          <a:pt x="10987" y="12988"/>
                          <a:pt x="12500" y="14665"/>
                        </a:cubicBezTo>
                        <a:cubicBezTo>
                          <a:pt x="12839" y="15059"/>
                          <a:pt x="13369" y="15656"/>
                          <a:pt x="13903" y="15656"/>
                        </a:cubicBezTo>
                        <a:cubicBezTo>
                          <a:pt x="14075" y="15656"/>
                          <a:pt x="14247" y="15594"/>
                          <a:pt x="14413" y="15445"/>
                        </a:cubicBezTo>
                        <a:cubicBezTo>
                          <a:pt x="14768" y="15114"/>
                          <a:pt x="14602" y="14642"/>
                          <a:pt x="14319" y="14193"/>
                        </a:cubicBezTo>
                        <a:lnTo>
                          <a:pt x="14319" y="14193"/>
                        </a:lnTo>
                        <a:cubicBezTo>
                          <a:pt x="14586" y="14362"/>
                          <a:pt x="14862" y="14489"/>
                          <a:pt x="15112" y="14489"/>
                        </a:cubicBezTo>
                        <a:cubicBezTo>
                          <a:pt x="15281" y="14489"/>
                          <a:pt x="15437" y="14430"/>
                          <a:pt x="15571" y="14287"/>
                        </a:cubicBezTo>
                        <a:cubicBezTo>
                          <a:pt x="16185" y="13578"/>
                          <a:pt x="15311" y="12775"/>
                          <a:pt x="14791" y="12374"/>
                        </a:cubicBezTo>
                        <a:cubicBezTo>
                          <a:pt x="13114" y="10885"/>
                          <a:pt x="11106" y="9822"/>
                          <a:pt x="9121" y="8759"/>
                        </a:cubicBezTo>
                        <a:lnTo>
                          <a:pt x="9121" y="8759"/>
                        </a:lnTo>
                        <a:cubicBezTo>
                          <a:pt x="10057" y="8798"/>
                          <a:pt x="11001" y="8837"/>
                          <a:pt x="11942" y="8837"/>
                        </a:cubicBezTo>
                        <a:cubicBezTo>
                          <a:pt x="13256" y="8837"/>
                          <a:pt x="14564" y="8760"/>
                          <a:pt x="15831" y="8499"/>
                        </a:cubicBezTo>
                        <a:cubicBezTo>
                          <a:pt x="16445" y="8357"/>
                          <a:pt x="17627" y="8121"/>
                          <a:pt x="17461" y="7199"/>
                        </a:cubicBezTo>
                        <a:cubicBezTo>
                          <a:pt x="17381" y="6797"/>
                          <a:pt x="17009" y="6668"/>
                          <a:pt x="16565" y="6668"/>
                        </a:cubicBezTo>
                        <a:cubicBezTo>
                          <a:pt x="16487" y="6668"/>
                          <a:pt x="16408" y="6672"/>
                          <a:pt x="16327" y="6679"/>
                        </a:cubicBezTo>
                        <a:cubicBezTo>
                          <a:pt x="16776" y="6443"/>
                          <a:pt x="17201" y="6112"/>
                          <a:pt x="17012" y="5640"/>
                        </a:cubicBezTo>
                        <a:cubicBezTo>
                          <a:pt x="16860" y="5196"/>
                          <a:pt x="16512" y="5058"/>
                          <a:pt x="16124" y="5058"/>
                        </a:cubicBezTo>
                        <a:cubicBezTo>
                          <a:pt x="15728" y="5058"/>
                          <a:pt x="15291" y="5201"/>
                          <a:pt x="14980" y="5309"/>
                        </a:cubicBezTo>
                        <a:cubicBezTo>
                          <a:pt x="12854" y="6041"/>
                          <a:pt x="10916" y="7223"/>
                          <a:pt x="9026" y="8451"/>
                        </a:cubicBezTo>
                        <a:cubicBezTo>
                          <a:pt x="10255" y="6561"/>
                          <a:pt x="11436" y="4624"/>
                          <a:pt x="12169" y="2497"/>
                        </a:cubicBezTo>
                        <a:cubicBezTo>
                          <a:pt x="12381" y="1883"/>
                          <a:pt x="12759" y="725"/>
                          <a:pt x="11885" y="465"/>
                        </a:cubicBezTo>
                        <a:cubicBezTo>
                          <a:pt x="11820" y="445"/>
                          <a:pt x="11757" y="435"/>
                          <a:pt x="11695" y="435"/>
                        </a:cubicBezTo>
                        <a:cubicBezTo>
                          <a:pt x="11336" y="435"/>
                          <a:pt x="11047" y="767"/>
                          <a:pt x="10846" y="1151"/>
                        </a:cubicBezTo>
                        <a:cubicBezTo>
                          <a:pt x="10869" y="631"/>
                          <a:pt x="10775" y="135"/>
                          <a:pt x="10302" y="16"/>
                        </a:cubicBezTo>
                        <a:cubicBezTo>
                          <a:pt x="10242" y="5"/>
                          <a:pt x="10185" y="0"/>
                          <a:pt x="10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2"/>
                  <p:cNvSpPr/>
                  <p:nvPr/>
                </p:nvSpPr>
                <p:spPr>
                  <a:xfrm>
                    <a:off x="3834975" y="2050000"/>
                    <a:ext cx="381125" cy="379300"/>
                  </a:xfrm>
                  <a:custGeom>
                    <a:avLst/>
                    <a:gdLst/>
                    <a:ahLst/>
                    <a:cxnLst/>
                    <a:rect l="l" t="t" r="r" b="b"/>
                    <a:pathLst>
                      <a:path w="15245" h="15172" extrusionOk="0">
                        <a:moveTo>
                          <a:pt x="8394" y="31"/>
                        </a:moveTo>
                        <a:cubicBezTo>
                          <a:pt x="8363" y="31"/>
                          <a:pt x="8329" y="46"/>
                          <a:pt x="8310" y="84"/>
                        </a:cubicBezTo>
                        <a:cubicBezTo>
                          <a:pt x="7861" y="1998"/>
                          <a:pt x="7649" y="3935"/>
                          <a:pt x="7601" y="5896"/>
                        </a:cubicBezTo>
                        <a:cubicBezTo>
                          <a:pt x="7624" y="5941"/>
                          <a:pt x="7667" y="5965"/>
                          <a:pt x="7707" y="5965"/>
                        </a:cubicBezTo>
                        <a:cubicBezTo>
                          <a:pt x="7751" y="5965"/>
                          <a:pt x="7790" y="5935"/>
                          <a:pt x="7790" y="5873"/>
                        </a:cubicBezTo>
                        <a:cubicBezTo>
                          <a:pt x="7814" y="3935"/>
                          <a:pt x="8050" y="1998"/>
                          <a:pt x="8452" y="108"/>
                        </a:cubicBezTo>
                        <a:cubicBezTo>
                          <a:pt x="8480" y="65"/>
                          <a:pt x="8441" y="31"/>
                          <a:pt x="8394" y="31"/>
                        </a:cubicBezTo>
                        <a:close/>
                        <a:moveTo>
                          <a:pt x="4559" y="657"/>
                        </a:moveTo>
                        <a:cubicBezTo>
                          <a:pt x="4515" y="657"/>
                          <a:pt x="4468" y="688"/>
                          <a:pt x="4483" y="746"/>
                        </a:cubicBezTo>
                        <a:cubicBezTo>
                          <a:pt x="5050" y="2589"/>
                          <a:pt x="5829" y="4408"/>
                          <a:pt x="6774" y="6109"/>
                        </a:cubicBezTo>
                        <a:cubicBezTo>
                          <a:pt x="6789" y="6138"/>
                          <a:pt x="6813" y="6150"/>
                          <a:pt x="6836" y="6150"/>
                        </a:cubicBezTo>
                        <a:cubicBezTo>
                          <a:pt x="6889" y="6150"/>
                          <a:pt x="6941" y="6094"/>
                          <a:pt x="6893" y="6062"/>
                        </a:cubicBezTo>
                        <a:cubicBezTo>
                          <a:pt x="5947" y="4361"/>
                          <a:pt x="5191" y="2565"/>
                          <a:pt x="4624" y="698"/>
                        </a:cubicBezTo>
                        <a:cubicBezTo>
                          <a:pt x="4615" y="671"/>
                          <a:pt x="4587" y="657"/>
                          <a:pt x="4559" y="657"/>
                        </a:cubicBezTo>
                        <a:close/>
                        <a:moveTo>
                          <a:pt x="12032" y="1433"/>
                        </a:moveTo>
                        <a:cubicBezTo>
                          <a:pt x="12013" y="1433"/>
                          <a:pt x="11993" y="1439"/>
                          <a:pt x="11972" y="1455"/>
                        </a:cubicBezTo>
                        <a:cubicBezTo>
                          <a:pt x="10649" y="2896"/>
                          <a:pt x="9468" y="4455"/>
                          <a:pt x="8452" y="6133"/>
                        </a:cubicBezTo>
                        <a:cubicBezTo>
                          <a:pt x="8435" y="6184"/>
                          <a:pt x="8492" y="6223"/>
                          <a:pt x="8551" y="6223"/>
                        </a:cubicBezTo>
                        <a:cubicBezTo>
                          <a:pt x="8574" y="6223"/>
                          <a:pt x="8598" y="6217"/>
                          <a:pt x="8617" y="6204"/>
                        </a:cubicBezTo>
                        <a:cubicBezTo>
                          <a:pt x="9610" y="4526"/>
                          <a:pt x="10767" y="2990"/>
                          <a:pt x="12091" y="1573"/>
                        </a:cubicBezTo>
                        <a:cubicBezTo>
                          <a:pt x="12146" y="1517"/>
                          <a:pt x="12100" y="1433"/>
                          <a:pt x="12032" y="1433"/>
                        </a:cubicBezTo>
                        <a:close/>
                        <a:moveTo>
                          <a:pt x="6959" y="0"/>
                        </a:moveTo>
                        <a:cubicBezTo>
                          <a:pt x="6918" y="0"/>
                          <a:pt x="6879" y="31"/>
                          <a:pt x="6893" y="84"/>
                        </a:cubicBezTo>
                        <a:cubicBezTo>
                          <a:pt x="7129" y="1100"/>
                          <a:pt x="7200" y="2116"/>
                          <a:pt x="7247" y="3156"/>
                        </a:cubicBezTo>
                        <a:cubicBezTo>
                          <a:pt x="7341" y="4243"/>
                          <a:pt x="7365" y="5306"/>
                          <a:pt x="7436" y="6369"/>
                        </a:cubicBezTo>
                        <a:cubicBezTo>
                          <a:pt x="7436" y="6416"/>
                          <a:pt x="7471" y="6440"/>
                          <a:pt x="7507" y="6440"/>
                        </a:cubicBezTo>
                        <a:cubicBezTo>
                          <a:pt x="7542" y="6440"/>
                          <a:pt x="7578" y="6416"/>
                          <a:pt x="7578" y="6369"/>
                        </a:cubicBezTo>
                        <a:cubicBezTo>
                          <a:pt x="7507" y="5259"/>
                          <a:pt x="7483" y="4124"/>
                          <a:pt x="7389" y="3038"/>
                        </a:cubicBezTo>
                        <a:cubicBezTo>
                          <a:pt x="7341" y="2045"/>
                          <a:pt x="7271" y="1029"/>
                          <a:pt x="7034" y="61"/>
                        </a:cubicBezTo>
                        <a:cubicBezTo>
                          <a:pt x="7024" y="19"/>
                          <a:pt x="6991" y="0"/>
                          <a:pt x="6959" y="0"/>
                        </a:cubicBezTo>
                        <a:close/>
                        <a:moveTo>
                          <a:pt x="10819" y="709"/>
                        </a:moveTo>
                        <a:cubicBezTo>
                          <a:pt x="10787" y="709"/>
                          <a:pt x="10754" y="728"/>
                          <a:pt x="10744" y="769"/>
                        </a:cubicBezTo>
                        <a:cubicBezTo>
                          <a:pt x="10437" y="1762"/>
                          <a:pt x="9964" y="2683"/>
                          <a:pt x="9492" y="3605"/>
                        </a:cubicBezTo>
                        <a:cubicBezTo>
                          <a:pt x="9043" y="4550"/>
                          <a:pt x="8546" y="5495"/>
                          <a:pt x="8050" y="6440"/>
                        </a:cubicBezTo>
                        <a:cubicBezTo>
                          <a:pt x="8033" y="6509"/>
                          <a:pt x="8092" y="6553"/>
                          <a:pt x="8134" y="6553"/>
                        </a:cubicBezTo>
                        <a:cubicBezTo>
                          <a:pt x="8149" y="6553"/>
                          <a:pt x="8162" y="6547"/>
                          <a:pt x="8168" y="6534"/>
                        </a:cubicBezTo>
                        <a:cubicBezTo>
                          <a:pt x="8665" y="5542"/>
                          <a:pt x="9208" y="4550"/>
                          <a:pt x="9704" y="3534"/>
                        </a:cubicBezTo>
                        <a:cubicBezTo>
                          <a:pt x="10153" y="2660"/>
                          <a:pt x="10602" y="1738"/>
                          <a:pt x="10886" y="793"/>
                        </a:cubicBezTo>
                        <a:cubicBezTo>
                          <a:pt x="10899" y="740"/>
                          <a:pt x="10860" y="709"/>
                          <a:pt x="10819" y="709"/>
                        </a:cubicBezTo>
                        <a:close/>
                        <a:moveTo>
                          <a:pt x="3268" y="1335"/>
                        </a:moveTo>
                        <a:cubicBezTo>
                          <a:pt x="3208" y="1335"/>
                          <a:pt x="3153" y="1407"/>
                          <a:pt x="3207" y="1478"/>
                        </a:cubicBezTo>
                        <a:cubicBezTo>
                          <a:pt x="3986" y="2211"/>
                          <a:pt x="4530" y="3061"/>
                          <a:pt x="5097" y="3959"/>
                        </a:cubicBezTo>
                        <a:cubicBezTo>
                          <a:pt x="5688" y="4833"/>
                          <a:pt x="6255" y="5755"/>
                          <a:pt x="6845" y="6653"/>
                        </a:cubicBezTo>
                        <a:cubicBezTo>
                          <a:pt x="6859" y="6673"/>
                          <a:pt x="6878" y="6681"/>
                          <a:pt x="6897" y="6681"/>
                        </a:cubicBezTo>
                        <a:cubicBezTo>
                          <a:pt x="6946" y="6681"/>
                          <a:pt x="6997" y="6626"/>
                          <a:pt x="6963" y="6558"/>
                        </a:cubicBezTo>
                        <a:cubicBezTo>
                          <a:pt x="6373" y="5613"/>
                          <a:pt x="5735" y="4668"/>
                          <a:pt x="5121" y="3746"/>
                        </a:cubicBezTo>
                        <a:cubicBezTo>
                          <a:pt x="4577" y="2919"/>
                          <a:pt x="4034" y="2069"/>
                          <a:pt x="3325" y="1360"/>
                        </a:cubicBezTo>
                        <a:cubicBezTo>
                          <a:pt x="3308" y="1343"/>
                          <a:pt x="3287" y="1335"/>
                          <a:pt x="3268" y="1335"/>
                        </a:cubicBezTo>
                        <a:close/>
                        <a:moveTo>
                          <a:pt x="1567" y="3107"/>
                        </a:moveTo>
                        <a:cubicBezTo>
                          <a:pt x="1506" y="3107"/>
                          <a:pt x="1452" y="3179"/>
                          <a:pt x="1506" y="3250"/>
                        </a:cubicBezTo>
                        <a:cubicBezTo>
                          <a:pt x="2923" y="4573"/>
                          <a:pt x="4483" y="5731"/>
                          <a:pt x="6160" y="6723"/>
                        </a:cubicBezTo>
                        <a:cubicBezTo>
                          <a:pt x="6178" y="6737"/>
                          <a:pt x="6195" y="6743"/>
                          <a:pt x="6209" y="6743"/>
                        </a:cubicBezTo>
                        <a:cubicBezTo>
                          <a:pt x="6269" y="6743"/>
                          <a:pt x="6293" y="6643"/>
                          <a:pt x="6255" y="6605"/>
                        </a:cubicBezTo>
                        <a:cubicBezTo>
                          <a:pt x="4577" y="5613"/>
                          <a:pt x="3041" y="4455"/>
                          <a:pt x="1624" y="3132"/>
                        </a:cubicBezTo>
                        <a:cubicBezTo>
                          <a:pt x="1606" y="3115"/>
                          <a:pt x="1586" y="3107"/>
                          <a:pt x="1567" y="3107"/>
                        </a:cubicBezTo>
                        <a:close/>
                        <a:moveTo>
                          <a:pt x="14516" y="4453"/>
                        </a:moveTo>
                        <a:cubicBezTo>
                          <a:pt x="14511" y="4453"/>
                          <a:pt x="14506" y="4453"/>
                          <a:pt x="14501" y="4455"/>
                        </a:cubicBezTo>
                        <a:cubicBezTo>
                          <a:pt x="12634" y="5022"/>
                          <a:pt x="10838" y="5826"/>
                          <a:pt x="9114" y="6771"/>
                        </a:cubicBezTo>
                        <a:cubicBezTo>
                          <a:pt x="9028" y="6792"/>
                          <a:pt x="9078" y="6892"/>
                          <a:pt x="9160" y="6892"/>
                        </a:cubicBezTo>
                        <a:cubicBezTo>
                          <a:pt x="9168" y="6892"/>
                          <a:pt x="9176" y="6891"/>
                          <a:pt x="9184" y="6889"/>
                        </a:cubicBezTo>
                        <a:cubicBezTo>
                          <a:pt x="10862" y="5944"/>
                          <a:pt x="12658" y="5164"/>
                          <a:pt x="14524" y="4597"/>
                        </a:cubicBezTo>
                        <a:cubicBezTo>
                          <a:pt x="14612" y="4575"/>
                          <a:pt x="14578" y="4453"/>
                          <a:pt x="14516" y="4453"/>
                        </a:cubicBezTo>
                        <a:close/>
                        <a:moveTo>
                          <a:pt x="13790" y="3168"/>
                        </a:moveTo>
                        <a:cubicBezTo>
                          <a:pt x="13775" y="3168"/>
                          <a:pt x="13760" y="3172"/>
                          <a:pt x="13745" y="3179"/>
                        </a:cubicBezTo>
                        <a:cubicBezTo>
                          <a:pt x="12988" y="3888"/>
                          <a:pt x="12138" y="4479"/>
                          <a:pt x="11264" y="5046"/>
                        </a:cubicBezTo>
                        <a:cubicBezTo>
                          <a:pt x="10389" y="5660"/>
                          <a:pt x="9468" y="6227"/>
                          <a:pt x="8594" y="6818"/>
                        </a:cubicBezTo>
                        <a:cubicBezTo>
                          <a:pt x="8520" y="6873"/>
                          <a:pt x="8562" y="6958"/>
                          <a:pt x="8617" y="6958"/>
                        </a:cubicBezTo>
                        <a:cubicBezTo>
                          <a:pt x="8633" y="6958"/>
                          <a:pt x="8649" y="6951"/>
                          <a:pt x="8665" y="6936"/>
                        </a:cubicBezTo>
                        <a:cubicBezTo>
                          <a:pt x="9610" y="6345"/>
                          <a:pt x="10555" y="5731"/>
                          <a:pt x="11476" y="5117"/>
                        </a:cubicBezTo>
                        <a:cubicBezTo>
                          <a:pt x="12303" y="4550"/>
                          <a:pt x="13154" y="4006"/>
                          <a:pt x="13863" y="3297"/>
                        </a:cubicBezTo>
                        <a:cubicBezTo>
                          <a:pt x="13922" y="3258"/>
                          <a:pt x="13865" y="3168"/>
                          <a:pt x="13790" y="3168"/>
                        </a:cubicBezTo>
                        <a:close/>
                        <a:moveTo>
                          <a:pt x="783" y="4327"/>
                        </a:moveTo>
                        <a:cubicBezTo>
                          <a:pt x="716" y="4327"/>
                          <a:pt x="695" y="4435"/>
                          <a:pt x="797" y="4455"/>
                        </a:cubicBezTo>
                        <a:cubicBezTo>
                          <a:pt x="1789" y="4762"/>
                          <a:pt x="2711" y="5235"/>
                          <a:pt x="3632" y="5707"/>
                        </a:cubicBezTo>
                        <a:cubicBezTo>
                          <a:pt x="4577" y="6180"/>
                          <a:pt x="5522" y="6676"/>
                          <a:pt x="6467" y="7172"/>
                        </a:cubicBezTo>
                        <a:cubicBezTo>
                          <a:pt x="6474" y="7174"/>
                          <a:pt x="6480" y="7175"/>
                          <a:pt x="6486" y="7175"/>
                        </a:cubicBezTo>
                        <a:cubicBezTo>
                          <a:pt x="6550" y="7175"/>
                          <a:pt x="6603" y="7076"/>
                          <a:pt x="6538" y="7054"/>
                        </a:cubicBezTo>
                        <a:cubicBezTo>
                          <a:pt x="5569" y="6558"/>
                          <a:pt x="4577" y="6015"/>
                          <a:pt x="3561" y="5518"/>
                        </a:cubicBezTo>
                        <a:cubicBezTo>
                          <a:pt x="2687" y="5070"/>
                          <a:pt x="1765" y="4644"/>
                          <a:pt x="820" y="4337"/>
                        </a:cubicBezTo>
                        <a:cubicBezTo>
                          <a:pt x="807" y="4330"/>
                          <a:pt x="795" y="4327"/>
                          <a:pt x="783" y="4327"/>
                        </a:cubicBezTo>
                        <a:close/>
                        <a:moveTo>
                          <a:pt x="5581" y="331"/>
                        </a:moveTo>
                        <a:cubicBezTo>
                          <a:pt x="5536" y="331"/>
                          <a:pt x="5496" y="362"/>
                          <a:pt x="5522" y="415"/>
                        </a:cubicBezTo>
                        <a:cubicBezTo>
                          <a:pt x="5688" y="958"/>
                          <a:pt x="5758" y="1549"/>
                          <a:pt x="5877" y="2116"/>
                        </a:cubicBezTo>
                        <a:cubicBezTo>
                          <a:pt x="6018" y="2707"/>
                          <a:pt x="6160" y="3297"/>
                          <a:pt x="6349" y="3865"/>
                        </a:cubicBezTo>
                        <a:cubicBezTo>
                          <a:pt x="6656" y="5022"/>
                          <a:pt x="7082" y="6133"/>
                          <a:pt x="7460" y="7267"/>
                        </a:cubicBezTo>
                        <a:cubicBezTo>
                          <a:pt x="7469" y="7305"/>
                          <a:pt x="7501" y="7320"/>
                          <a:pt x="7533" y="7320"/>
                        </a:cubicBezTo>
                        <a:cubicBezTo>
                          <a:pt x="7582" y="7320"/>
                          <a:pt x="7630" y="7286"/>
                          <a:pt x="7601" y="7243"/>
                        </a:cubicBezTo>
                        <a:cubicBezTo>
                          <a:pt x="7223" y="6109"/>
                          <a:pt x="6822" y="4999"/>
                          <a:pt x="6491" y="3841"/>
                        </a:cubicBezTo>
                        <a:cubicBezTo>
                          <a:pt x="6302" y="3274"/>
                          <a:pt x="6160" y="2707"/>
                          <a:pt x="6042" y="2163"/>
                        </a:cubicBezTo>
                        <a:cubicBezTo>
                          <a:pt x="5900" y="1573"/>
                          <a:pt x="5829" y="935"/>
                          <a:pt x="5664" y="391"/>
                        </a:cubicBezTo>
                        <a:cubicBezTo>
                          <a:pt x="5654" y="350"/>
                          <a:pt x="5616" y="331"/>
                          <a:pt x="5581" y="331"/>
                        </a:cubicBezTo>
                        <a:close/>
                        <a:moveTo>
                          <a:pt x="9488" y="291"/>
                        </a:moveTo>
                        <a:cubicBezTo>
                          <a:pt x="9459" y="291"/>
                          <a:pt x="9430" y="306"/>
                          <a:pt x="9421" y="344"/>
                        </a:cubicBezTo>
                        <a:cubicBezTo>
                          <a:pt x="9303" y="911"/>
                          <a:pt x="9043" y="1455"/>
                          <a:pt x="8877" y="1998"/>
                        </a:cubicBezTo>
                        <a:cubicBezTo>
                          <a:pt x="8712" y="2589"/>
                          <a:pt x="8523" y="3156"/>
                          <a:pt x="8405" y="3746"/>
                        </a:cubicBezTo>
                        <a:cubicBezTo>
                          <a:pt x="8121" y="4904"/>
                          <a:pt x="7909" y="6085"/>
                          <a:pt x="7672" y="7267"/>
                        </a:cubicBezTo>
                        <a:cubicBezTo>
                          <a:pt x="7632" y="7320"/>
                          <a:pt x="7667" y="7351"/>
                          <a:pt x="7709" y="7351"/>
                        </a:cubicBezTo>
                        <a:cubicBezTo>
                          <a:pt x="7729" y="7351"/>
                          <a:pt x="7751" y="7344"/>
                          <a:pt x="7767" y="7329"/>
                        </a:cubicBezTo>
                        <a:lnTo>
                          <a:pt x="7767" y="7329"/>
                        </a:lnTo>
                        <a:cubicBezTo>
                          <a:pt x="7756" y="7376"/>
                          <a:pt x="7800" y="7421"/>
                          <a:pt x="7857" y="7421"/>
                        </a:cubicBezTo>
                        <a:cubicBezTo>
                          <a:pt x="7873" y="7421"/>
                          <a:pt x="7891" y="7417"/>
                          <a:pt x="7909" y="7409"/>
                        </a:cubicBezTo>
                        <a:cubicBezTo>
                          <a:pt x="8665" y="6487"/>
                          <a:pt x="9468" y="5613"/>
                          <a:pt x="10295" y="4715"/>
                        </a:cubicBezTo>
                        <a:lnTo>
                          <a:pt x="11547" y="3486"/>
                        </a:lnTo>
                        <a:cubicBezTo>
                          <a:pt x="11972" y="3061"/>
                          <a:pt x="12492" y="2707"/>
                          <a:pt x="12894" y="2281"/>
                        </a:cubicBezTo>
                        <a:cubicBezTo>
                          <a:pt x="12949" y="2226"/>
                          <a:pt x="12904" y="2141"/>
                          <a:pt x="12836" y="2141"/>
                        </a:cubicBezTo>
                        <a:cubicBezTo>
                          <a:pt x="12817" y="2141"/>
                          <a:pt x="12796" y="2148"/>
                          <a:pt x="12776" y="2163"/>
                        </a:cubicBezTo>
                        <a:cubicBezTo>
                          <a:pt x="12398" y="2589"/>
                          <a:pt x="11902" y="2919"/>
                          <a:pt x="11476" y="3297"/>
                        </a:cubicBezTo>
                        <a:lnTo>
                          <a:pt x="10177" y="4597"/>
                        </a:lnTo>
                        <a:cubicBezTo>
                          <a:pt x="9350" y="5471"/>
                          <a:pt x="8594" y="6369"/>
                          <a:pt x="7790" y="7290"/>
                        </a:cubicBezTo>
                        <a:cubicBezTo>
                          <a:pt x="8003" y="6109"/>
                          <a:pt x="8239" y="4928"/>
                          <a:pt x="8523" y="3770"/>
                        </a:cubicBezTo>
                        <a:cubicBezTo>
                          <a:pt x="8665" y="3203"/>
                          <a:pt x="8830" y="2660"/>
                          <a:pt x="8995" y="2092"/>
                        </a:cubicBezTo>
                        <a:cubicBezTo>
                          <a:pt x="9184" y="1525"/>
                          <a:pt x="9444" y="958"/>
                          <a:pt x="9562" y="368"/>
                        </a:cubicBezTo>
                        <a:cubicBezTo>
                          <a:pt x="9577" y="325"/>
                          <a:pt x="9531" y="291"/>
                          <a:pt x="9488" y="291"/>
                        </a:cubicBezTo>
                        <a:close/>
                        <a:moveTo>
                          <a:pt x="2265" y="2280"/>
                        </a:moveTo>
                        <a:cubicBezTo>
                          <a:pt x="2215" y="2280"/>
                          <a:pt x="2161" y="2352"/>
                          <a:pt x="2214" y="2423"/>
                        </a:cubicBezTo>
                        <a:cubicBezTo>
                          <a:pt x="2640" y="2801"/>
                          <a:pt x="2994" y="3297"/>
                          <a:pt x="3396" y="3723"/>
                        </a:cubicBezTo>
                        <a:cubicBezTo>
                          <a:pt x="3797" y="4172"/>
                          <a:pt x="4223" y="4597"/>
                          <a:pt x="4648" y="5022"/>
                        </a:cubicBezTo>
                        <a:cubicBezTo>
                          <a:pt x="5522" y="5849"/>
                          <a:pt x="6420" y="6605"/>
                          <a:pt x="7341" y="7409"/>
                        </a:cubicBezTo>
                        <a:cubicBezTo>
                          <a:pt x="7359" y="7426"/>
                          <a:pt x="7379" y="7433"/>
                          <a:pt x="7398" y="7433"/>
                        </a:cubicBezTo>
                        <a:cubicBezTo>
                          <a:pt x="7459" y="7433"/>
                          <a:pt x="7513" y="7362"/>
                          <a:pt x="7460" y="7290"/>
                        </a:cubicBezTo>
                        <a:cubicBezTo>
                          <a:pt x="6538" y="6534"/>
                          <a:pt x="5664" y="5731"/>
                          <a:pt x="4766" y="4904"/>
                        </a:cubicBezTo>
                        <a:lnTo>
                          <a:pt x="3537" y="3652"/>
                        </a:lnTo>
                        <a:cubicBezTo>
                          <a:pt x="3112" y="3227"/>
                          <a:pt x="2758" y="2707"/>
                          <a:pt x="2309" y="2305"/>
                        </a:cubicBezTo>
                        <a:cubicBezTo>
                          <a:pt x="2297" y="2288"/>
                          <a:pt x="2282" y="2280"/>
                          <a:pt x="2265" y="2280"/>
                        </a:cubicBezTo>
                        <a:close/>
                        <a:moveTo>
                          <a:pt x="15155" y="6880"/>
                        </a:moveTo>
                        <a:cubicBezTo>
                          <a:pt x="15143" y="6880"/>
                          <a:pt x="15130" y="6883"/>
                          <a:pt x="15115" y="6889"/>
                        </a:cubicBezTo>
                        <a:cubicBezTo>
                          <a:pt x="14099" y="7125"/>
                          <a:pt x="13083" y="7172"/>
                          <a:pt x="12043" y="7243"/>
                        </a:cubicBezTo>
                        <a:cubicBezTo>
                          <a:pt x="10980" y="7290"/>
                          <a:pt x="9917" y="7361"/>
                          <a:pt x="8854" y="7385"/>
                        </a:cubicBezTo>
                        <a:cubicBezTo>
                          <a:pt x="8759" y="7385"/>
                          <a:pt x="8759" y="7527"/>
                          <a:pt x="8854" y="7527"/>
                        </a:cubicBezTo>
                        <a:cubicBezTo>
                          <a:pt x="9964" y="7480"/>
                          <a:pt x="11098" y="7432"/>
                          <a:pt x="12185" y="7361"/>
                        </a:cubicBezTo>
                        <a:cubicBezTo>
                          <a:pt x="13177" y="7290"/>
                          <a:pt x="14193" y="7243"/>
                          <a:pt x="15162" y="7007"/>
                        </a:cubicBezTo>
                        <a:cubicBezTo>
                          <a:pt x="15245" y="7007"/>
                          <a:pt x="15237" y="6880"/>
                          <a:pt x="15155" y="6880"/>
                        </a:cubicBezTo>
                        <a:close/>
                        <a:moveTo>
                          <a:pt x="395" y="5637"/>
                        </a:moveTo>
                        <a:cubicBezTo>
                          <a:pt x="324" y="5660"/>
                          <a:pt x="253" y="5826"/>
                          <a:pt x="371" y="5826"/>
                        </a:cubicBezTo>
                        <a:cubicBezTo>
                          <a:pt x="938" y="5944"/>
                          <a:pt x="1458" y="6180"/>
                          <a:pt x="2025" y="6345"/>
                        </a:cubicBezTo>
                        <a:cubicBezTo>
                          <a:pt x="2616" y="6511"/>
                          <a:pt x="3183" y="6700"/>
                          <a:pt x="3774" y="6818"/>
                        </a:cubicBezTo>
                        <a:cubicBezTo>
                          <a:pt x="4908" y="7101"/>
                          <a:pt x="6089" y="7314"/>
                          <a:pt x="7271" y="7550"/>
                        </a:cubicBezTo>
                        <a:cubicBezTo>
                          <a:pt x="7278" y="7552"/>
                          <a:pt x="7285" y="7553"/>
                          <a:pt x="7291" y="7553"/>
                        </a:cubicBezTo>
                        <a:cubicBezTo>
                          <a:pt x="7368" y="7553"/>
                          <a:pt x="7383" y="7430"/>
                          <a:pt x="7318" y="7409"/>
                        </a:cubicBezTo>
                        <a:cubicBezTo>
                          <a:pt x="6136" y="7196"/>
                          <a:pt x="4955" y="6960"/>
                          <a:pt x="3797" y="6676"/>
                        </a:cubicBezTo>
                        <a:cubicBezTo>
                          <a:pt x="3230" y="6511"/>
                          <a:pt x="2687" y="6369"/>
                          <a:pt x="2120" y="6204"/>
                        </a:cubicBezTo>
                        <a:cubicBezTo>
                          <a:pt x="1553" y="6015"/>
                          <a:pt x="986" y="5755"/>
                          <a:pt x="395" y="5637"/>
                        </a:cubicBezTo>
                        <a:close/>
                        <a:moveTo>
                          <a:pt x="14816" y="5463"/>
                        </a:moveTo>
                        <a:cubicBezTo>
                          <a:pt x="14806" y="5463"/>
                          <a:pt x="14796" y="5465"/>
                          <a:pt x="14784" y="5471"/>
                        </a:cubicBezTo>
                        <a:cubicBezTo>
                          <a:pt x="14217" y="5637"/>
                          <a:pt x="13626" y="5707"/>
                          <a:pt x="13083" y="5826"/>
                        </a:cubicBezTo>
                        <a:cubicBezTo>
                          <a:pt x="12516" y="5967"/>
                          <a:pt x="11925" y="6109"/>
                          <a:pt x="11335" y="6298"/>
                        </a:cubicBezTo>
                        <a:cubicBezTo>
                          <a:pt x="10177" y="6605"/>
                          <a:pt x="9043" y="7031"/>
                          <a:pt x="7932" y="7409"/>
                        </a:cubicBezTo>
                        <a:cubicBezTo>
                          <a:pt x="7849" y="7429"/>
                          <a:pt x="7857" y="7559"/>
                          <a:pt x="7924" y="7559"/>
                        </a:cubicBezTo>
                        <a:cubicBezTo>
                          <a:pt x="7933" y="7559"/>
                          <a:pt x="7944" y="7556"/>
                          <a:pt x="7956" y="7550"/>
                        </a:cubicBezTo>
                        <a:cubicBezTo>
                          <a:pt x="9090" y="7172"/>
                          <a:pt x="10200" y="6771"/>
                          <a:pt x="11358" y="6440"/>
                        </a:cubicBezTo>
                        <a:cubicBezTo>
                          <a:pt x="11925" y="6251"/>
                          <a:pt x="12492" y="6109"/>
                          <a:pt x="13036" y="5991"/>
                        </a:cubicBezTo>
                        <a:cubicBezTo>
                          <a:pt x="13626" y="5873"/>
                          <a:pt x="14264" y="5826"/>
                          <a:pt x="14808" y="5613"/>
                        </a:cubicBezTo>
                        <a:cubicBezTo>
                          <a:pt x="14891" y="5592"/>
                          <a:pt x="14883" y="5463"/>
                          <a:pt x="14816" y="5463"/>
                        </a:cubicBezTo>
                        <a:close/>
                        <a:moveTo>
                          <a:pt x="132" y="6762"/>
                        </a:moveTo>
                        <a:cubicBezTo>
                          <a:pt x="73" y="6762"/>
                          <a:pt x="29" y="6889"/>
                          <a:pt x="111" y="6889"/>
                        </a:cubicBezTo>
                        <a:cubicBezTo>
                          <a:pt x="2025" y="7314"/>
                          <a:pt x="3939" y="7550"/>
                          <a:pt x="5924" y="7598"/>
                        </a:cubicBezTo>
                        <a:cubicBezTo>
                          <a:pt x="6018" y="7598"/>
                          <a:pt x="6018" y="7432"/>
                          <a:pt x="5924" y="7432"/>
                        </a:cubicBezTo>
                        <a:cubicBezTo>
                          <a:pt x="3986" y="7409"/>
                          <a:pt x="2049" y="7172"/>
                          <a:pt x="159" y="6771"/>
                        </a:cubicBezTo>
                        <a:cubicBezTo>
                          <a:pt x="150" y="6765"/>
                          <a:pt x="141" y="6762"/>
                          <a:pt x="132" y="6762"/>
                        </a:cubicBezTo>
                        <a:close/>
                        <a:moveTo>
                          <a:pt x="6396" y="7645"/>
                        </a:moveTo>
                        <a:cubicBezTo>
                          <a:pt x="5286" y="7716"/>
                          <a:pt x="4152" y="7739"/>
                          <a:pt x="3065" y="7834"/>
                        </a:cubicBezTo>
                        <a:cubicBezTo>
                          <a:pt x="2049" y="7881"/>
                          <a:pt x="1057" y="7952"/>
                          <a:pt x="88" y="8188"/>
                        </a:cubicBezTo>
                        <a:cubicBezTo>
                          <a:pt x="1" y="8210"/>
                          <a:pt x="14" y="8333"/>
                          <a:pt x="91" y="8333"/>
                        </a:cubicBezTo>
                        <a:cubicBezTo>
                          <a:pt x="97" y="8333"/>
                          <a:pt x="104" y="8332"/>
                          <a:pt x="111" y="8330"/>
                        </a:cubicBezTo>
                        <a:cubicBezTo>
                          <a:pt x="1104" y="8094"/>
                          <a:pt x="2143" y="8023"/>
                          <a:pt x="3183" y="7976"/>
                        </a:cubicBezTo>
                        <a:cubicBezTo>
                          <a:pt x="4270" y="7881"/>
                          <a:pt x="5333" y="7834"/>
                          <a:pt x="6396" y="7787"/>
                        </a:cubicBezTo>
                        <a:cubicBezTo>
                          <a:pt x="6491" y="7787"/>
                          <a:pt x="6491" y="7645"/>
                          <a:pt x="6396" y="7645"/>
                        </a:cubicBezTo>
                        <a:close/>
                        <a:moveTo>
                          <a:pt x="9326" y="7598"/>
                        </a:moveTo>
                        <a:cubicBezTo>
                          <a:pt x="9232" y="7598"/>
                          <a:pt x="9232" y="7739"/>
                          <a:pt x="9326" y="7739"/>
                        </a:cubicBezTo>
                        <a:cubicBezTo>
                          <a:pt x="11264" y="7763"/>
                          <a:pt x="13177" y="7999"/>
                          <a:pt x="15068" y="8425"/>
                        </a:cubicBezTo>
                        <a:cubicBezTo>
                          <a:pt x="15079" y="8426"/>
                          <a:pt x="15089" y="8427"/>
                          <a:pt x="15098" y="8427"/>
                        </a:cubicBezTo>
                        <a:cubicBezTo>
                          <a:pt x="15212" y="8427"/>
                          <a:pt x="15226" y="8306"/>
                          <a:pt x="15139" y="8306"/>
                        </a:cubicBezTo>
                        <a:cubicBezTo>
                          <a:pt x="13225" y="7858"/>
                          <a:pt x="11311" y="7621"/>
                          <a:pt x="9326" y="7598"/>
                        </a:cubicBezTo>
                        <a:close/>
                        <a:moveTo>
                          <a:pt x="7983" y="7619"/>
                        </a:moveTo>
                        <a:cubicBezTo>
                          <a:pt x="7905" y="7619"/>
                          <a:pt x="7890" y="7741"/>
                          <a:pt x="7956" y="7763"/>
                        </a:cubicBezTo>
                        <a:cubicBezTo>
                          <a:pt x="9137" y="7976"/>
                          <a:pt x="10319" y="8212"/>
                          <a:pt x="11476" y="8495"/>
                        </a:cubicBezTo>
                        <a:cubicBezTo>
                          <a:pt x="12043" y="8661"/>
                          <a:pt x="12587" y="8803"/>
                          <a:pt x="13154" y="8968"/>
                        </a:cubicBezTo>
                        <a:cubicBezTo>
                          <a:pt x="13721" y="9157"/>
                          <a:pt x="14288" y="9417"/>
                          <a:pt x="14879" y="9535"/>
                        </a:cubicBezTo>
                        <a:cubicBezTo>
                          <a:pt x="14926" y="9511"/>
                          <a:pt x="14997" y="9370"/>
                          <a:pt x="14902" y="9370"/>
                        </a:cubicBezTo>
                        <a:cubicBezTo>
                          <a:pt x="14335" y="9228"/>
                          <a:pt x="13815" y="9015"/>
                          <a:pt x="13248" y="8826"/>
                        </a:cubicBezTo>
                        <a:cubicBezTo>
                          <a:pt x="12658" y="8661"/>
                          <a:pt x="12091" y="8472"/>
                          <a:pt x="11500" y="8354"/>
                        </a:cubicBezTo>
                        <a:cubicBezTo>
                          <a:pt x="10366" y="8070"/>
                          <a:pt x="9184" y="7858"/>
                          <a:pt x="8003" y="7621"/>
                        </a:cubicBezTo>
                        <a:cubicBezTo>
                          <a:pt x="7996" y="7619"/>
                          <a:pt x="7989" y="7619"/>
                          <a:pt x="7983" y="7619"/>
                        </a:cubicBezTo>
                        <a:close/>
                        <a:moveTo>
                          <a:pt x="7291" y="7619"/>
                        </a:moveTo>
                        <a:cubicBezTo>
                          <a:pt x="7285" y="7619"/>
                          <a:pt x="7278" y="7619"/>
                          <a:pt x="7271" y="7621"/>
                        </a:cubicBezTo>
                        <a:cubicBezTo>
                          <a:pt x="6160" y="7999"/>
                          <a:pt x="5026" y="8425"/>
                          <a:pt x="3892" y="8732"/>
                        </a:cubicBezTo>
                        <a:cubicBezTo>
                          <a:pt x="3325" y="8921"/>
                          <a:pt x="2758" y="9063"/>
                          <a:pt x="2214" y="9181"/>
                        </a:cubicBezTo>
                        <a:cubicBezTo>
                          <a:pt x="1624" y="9299"/>
                          <a:pt x="986" y="9370"/>
                          <a:pt x="442" y="9559"/>
                        </a:cubicBezTo>
                        <a:cubicBezTo>
                          <a:pt x="355" y="9602"/>
                          <a:pt x="368" y="9727"/>
                          <a:pt x="446" y="9727"/>
                        </a:cubicBezTo>
                        <a:cubicBezTo>
                          <a:pt x="452" y="9727"/>
                          <a:pt x="459" y="9726"/>
                          <a:pt x="466" y="9724"/>
                        </a:cubicBezTo>
                        <a:cubicBezTo>
                          <a:pt x="1033" y="9535"/>
                          <a:pt x="1624" y="9488"/>
                          <a:pt x="2167" y="9370"/>
                        </a:cubicBezTo>
                        <a:cubicBezTo>
                          <a:pt x="2758" y="9204"/>
                          <a:pt x="3348" y="9063"/>
                          <a:pt x="3916" y="8897"/>
                        </a:cubicBezTo>
                        <a:cubicBezTo>
                          <a:pt x="5073" y="8566"/>
                          <a:pt x="6184" y="8141"/>
                          <a:pt x="7318" y="7763"/>
                        </a:cubicBezTo>
                        <a:cubicBezTo>
                          <a:pt x="7383" y="7741"/>
                          <a:pt x="7368" y="7619"/>
                          <a:pt x="7291" y="7619"/>
                        </a:cubicBezTo>
                        <a:close/>
                        <a:moveTo>
                          <a:pt x="6110" y="8296"/>
                        </a:moveTo>
                        <a:cubicBezTo>
                          <a:pt x="6096" y="8296"/>
                          <a:pt x="6081" y="8299"/>
                          <a:pt x="6066" y="8306"/>
                        </a:cubicBezTo>
                        <a:cubicBezTo>
                          <a:pt x="4388" y="9252"/>
                          <a:pt x="2592" y="10008"/>
                          <a:pt x="726" y="10575"/>
                        </a:cubicBezTo>
                        <a:cubicBezTo>
                          <a:pt x="639" y="10597"/>
                          <a:pt x="672" y="10719"/>
                          <a:pt x="734" y="10719"/>
                        </a:cubicBezTo>
                        <a:cubicBezTo>
                          <a:pt x="739" y="10719"/>
                          <a:pt x="744" y="10718"/>
                          <a:pt x="749" y="10716"/>
                        </a:cubicBezTo>
                        <a:cubicBezTo>
                          <a:pt x="2616" y="10149"/>
                          <a:pt x="4412" y="9370"/>
                          <a:pt x="6136" y="8425"/>
                        </a:cubicBezTo>
                        <a:cubicBezTo>
                          <a:pt x="6236" y="8385"/>
                          <a:pt x="6185" y="8296"/>
                          <a:pt x="6110" y="8296"/>
                        </a:cubicBezTo>
                        <a:close/>
                        <a:moveTo>
                          <a:pt x="8805" y="7996"/>
                        </a:moveTo>
                        <a:cubicBezTo>
                          <a:pt x="8724" y="7996"/>
                          <a:pt x="8671" y="8096"/>
                          <a:pt x="8736" y="8117"/>
                        </a:cubicBezTo>
                        <a:cubicBezTo>
                          <a:pt x="9704" y="8614"/>
                          <a:pt x="10720" y="9157"/>
                          <a:pt x="11713" y="9653"/>
                        </a:cubicBezTo>
                        <a:cubicBezTo>
                          <a:pt x="12610" y="10102"/>
                          <a:pt x="13508" y="10551"/>
                          <a:pt x="14453" y="10835"/>
                        </a:cubicBezTo>
                        <a:cubicBezTo>
                          <a:pt x="14466" y="10847"/>
                          <a:pt x="14477" y="10852"/>
                          <a:pt x="14488" y="10852"/>
                        </a:cubicBezTo>
                        <a:cubicBezTo>
                          <a:pt x="14537" y="10852"/>
                          <a:pt x="14559" y="10736"/>
                          <a:pt x="14501" y="10716"/>
                        </a:cubicBezTo>
                        <a:cubicBezTo>
                          <a:pt x="13485" y="10433"/>
                          <a:pt x="12563" y="9960"/>
                          <a:pt x="11665" y="9488"/>
                        </a:cubicBezTo>
                        <a:cubicBezTo>
                          <a:pt x="10720" y="9015"/>
                          <a:pt x="9775" y="8495"/>
                          <a:pt x="8830" y="7999"/>
                        </a:cubicBezTo>
                        <a:cubicBezTo>
                          <a:pt x="8821" y="7997"/>
                          <a:pt x="8813" y="7996"/>
                          <a:pt x="8805" y="7996"/>
                        </a:cubicBezTo>
                        <a:close/>
                        <a:moveTo>
                          <a:pt x="6621" y="8225"/>
                        </a:moveTo>
                        <a:cubicBezTo>
                          <a:pt x="6609" y="8225"/>
                          <a:pt x="6597" y="8228"/>
                          <a:pt x="6585" y="8236"/>
                        </a:cubicBezTo>
                        <a:cubicBezTo>
                          <a:pt x="5640" y="8826"/>
                          <a:pt x="4695" y="9441"/>
                          <a:pt x="3774" y="10079"/>
                        </a:cubicBezTo>
                        <a:cubicBezTo>
                          <a:pt x="2947" y="10622"/>
                          <a:pt x="2096" y="11165"/>
                          <a:pt x="1364" y="11874"/>
                        </a:cubicBezTo>
                        <a:cubicBezTo>
                          <a:pt x="1324" y="11914"/>
                          <a:pt x="1384" y="12003"/>
                          <a:pt x="1446" y="12003"/>
                        </a:cubicBezTo>
                        <a:cubicBezTo>
                          <a:pt x="1458" y="12003"/>
                          <a:pt x="1470" y="12000"/>
                          <a:pt x="1482" y="11992"/>
                        </a:cubicBezTo>
                        <a:cubicBezTo>
                          <a:pt x="2262" y="11284"/>
                          <a:pt x="3112" y="10693"/>
                          <a:pt x="3963" y="10126"/>
                        </a:cubicBezTo>
                        <a:cubicBezTo>
                          <a:pt x="4861" y="9511"/>
                          <a:pt x="5782" y="8944"/>
                          <a:pt x="6656" y="8354"/>
                        </a:cubicBezTo>
                        <a:cubicBezTo>
                          <a:pt x="6736" y="8314"/>
                          <a:pt x="6682" y="8225"/>
                          <a:pt x="6621" y="8225"/>
                        </a:cubicBezTo>
                        <a:close/>
                        <a:moveTo>
                          <a:pt x="9045" y="8431"/>
                        </a:moveTo>
                        <a:cubicBezTo>
                          <a:pt x="8982" y="8431"/>
                          <a:pt x="8956" y="8547"/>
                          <a:pt x="8995" y="8566"/>
                        </a:cubicBezTo>
                        <a:cubicBezTo>
                          <a:pt x="10673" y="9559"/>
                          <a:pt x="12209" y="10716"/>
                          <a:pt x="13626" y="12040"/>
                        </a:cubicBezTo>
                        <a:cubicBezTo>
                          <a:pt x="13644" y="12057"/>
                          <a:pt x="13664" y="12064"/>
                          <a:pt x="13683" y="12064"/>
                        </a:cubicBezTo>
                        <a:cubicBezTo>
                          <a:pt x="13744" y="12064"/>
                          <a:pt x="13798" y="11993"/>
                          <a:pt x="13745" y="11921"/>
                        </a:cubicBezTo>
                        <a:cubicBezTo>
                          <a:pt x="12327" y="10598"/>
                          <a:pt x="10767" y="9441"/>
                          <a:pt x="9090" y="8448"/>
                        </a:cubicBezTo>
                        <a:cubicBezTo>
                          <a:pt x="9073" y="8436"/>
                          <a:pt x="9058" y="8431"/>
                          <a:pt x="9045" y="8431"/>
                        </a:cubicBezTo>
                        <a:close/>
                        <a:moveTo>
                          <a:pt x="7387" y="7752"/>
                        </a:moveTo>
                        <a:cubicBezTo>
                          <a:pt x="7372" y="7752"/>
                          <a:pt x="7357" y="7755"/>
                          <a:pt x="7341" y="7763"/>
                        </a:cubicBezTo>
                        <a:cubicBezTo>
                          <a:pt x="6585" y="8684"/>
                          <a:pt x="5782" y="9559"/>
                          <a:pt x="4955" y="10457"/>
                        </a:cubicBezTo>
                        <a:lnTo>
                          <a:pt x="3703" y="11685"/>
                        </a:lnTo>
                        <a:cubicBezTo>
                          <a:pt x="3278" y="12110"/>
                          <a:pt x="2758" y="12465"/>
                          <a:pt x="2356" y="12914"/>
                        </a:cubicBezTo>
                        <a:cubicBezTo>
                          <a:pt x="2297" y="12953"/>
                          <a:pt x="2354" y="13043"/>
                          <a:pt x="2429" y="13043"/>
                        </a:cubicBezTo>
                        <a:cubicBezTo>
                          <a:pt x="2444" y="13043"/>
                          <a:pt x="2459" y="13040"/>
                          <a:pt x="2474" y="13032"/>
                        </a:cubicBezTo>
                        <a:cubicBezTo>
                          <a:pt x="2852" y="12583"/>
                          <a:pt x="3348" y="12252"/>
                          <a:pt x="3774" y="11874"/>
                        </a:cubicBezTo>
                        <a:lnTo>
                          <a:pt x="5073" y="10575"/>
                        </a:lnTo>
                        <a:cubicBezTo>
                          <a:pt x="5900" y="9724"/>
                          <a:pt x="6656" y="8803"/>
                          <a:pt x="7460" y="7881"/>
                        </a:cubicBezTo>
                        <a:cubicBezTo>
                          <a:pt x="7519" y="7842"/>
                          <a:pt x="7462" y="7752"/>
                          <a:pt x="7387" y="7752"/>
                        </a:cubicBezTo>
                        <a:close/>
                        <a:moveTo>
                          <a:pt x="6698" y="8949"/>
                        </a:moveTo>
                        <a:cubicBezTo>
                          <a:pt x="6676" y="8949"/>
                          <a:pt x="6652" y="8955"/>
                          <a:pt x="6633" y="8968"/>
                        </a:cubicBezTo>
                        <a:cubicBezTo>
                          <a:pt x="5640" y="10669"/>
                          <a:pt x="4483" y="12181"/>
                          <a:pt x="3159" y="13623"/>
                        </a:cubicBezTo>
                        <a:cubicBezTo>
                          <a:pt x="3100" y="13662"/>
                          <a:pt x="3157" y="13752"/>
                          <a:pt x="3232" y="13752"/>
                        </a:cubicBezTo>
                        <a:cubicBezTo>
                          <a:pt x="3247" y="13752"/>
                          <a:pt x="3262" y="13748"/>
                          <a:pt x="3278" y="13741"/>
                        </a:cubicBezTo>
                        <a:cubicBezTo>
                          <a:pt x="4601" y="12276"/>
                          <a:pt x="5782" y="10716"/>
                          <a:pt x="6774" y="9039"/>
                        </a:cubicBezTo>
                        <a:cubicBezTo>
                          <a:pt x="6808" y="8988"/>
                          <a:pt x="6757" y="8949"/>
                          <a:pt x="6698" y="8949"/>
                        </a:cubicBezTo>
                        <a:close/>
                        <a:moveTo>
                          <a:pt x="8349" y="8503"/>
                        </a:moveTo>
                        <a:cubicBezTo>
                          <a:pt x="8301" y="8503"/>
                          <a:pt x="8254" y="8564"/>
                          <a:pt x="8287" y="8614"/>
                        </a:cubicBezTo>
                        <a:cubicBezTo>
                          <a:pt x="8877" y="9559"/>
                          <a:pt x="9492" y="10504"/>
                          <a:pt x="10130" y="11425"/>
                        </a:cubicBezTo>
                        <a:cubicBezTo>
                          <a:pt x="10673" y="12252"/>
                          <a:pt x="11216" y="13103"/>
                          <a:pt x="11925" y="13812"/>
                        </a:cubicBezTo>
                        <a:cubicBezTo>
                          <a:pt x="11937" y="13829"/>
                          <a:pt x="11952" y="13836"/>
                          <a:pt x="11969" y="13836"/>
                        </a:cubicBezTo>
                        <a:cubicBezTo>
                          <a:pt x="12020" y="13836"/>
                          <a:pt x="12079" y="13765"/>
                          <a:pt x="12043" y="13693"/>
                        </a:cubicBezTo>
                        <a:cubicBezTo>
                          <a:pt x="11264" y="12961"/>
                          <a:pt x="10720" y="12110"/>
                          <a:pt x="10153" y="11213"/>
                        </a:cubicBezTo>
                        <a:cubicBezTo>
                          <a:pt x="9562" y="10338"/>
                          <a:pt x="8995" y="9417"/>
                          <a:pt x="8405" y="8543"/>
                        </a:cubicBezTo>
                        <a:cubicBezTo>
                          <a:pt x="8390" y="8514"/>
                          <a:pt x="8370" y="8503"/>
                          <a:pt x="8349" y="8503"/>
                        </a:cubicBezTo>
                        <a:close/>
                        <a:moveTo>
                          <a:pt x="7121" y="8632"/>
                        </a:moveTo>
                        <a:cubicBezTo>
                          <a:pt x="7104" y="8632"/>
                          <a:pt x="7089" y="8640"/>
                          <a:pt x="7082" y="8661"/>
                        </a:cubicBezTo>
                        <a:cubicBezTo>
                          <a:pt x="6585" y="9630"/>
                          <a:pt x="6042" y="10622"/>
                          <a:pt x="5546" y="11638"/>
                        </a:cubicBezTo>
                        <a:cubicBezTo>
                          <a:pt x="5097" y="12512"/>
                          <a:pt x="4648" y="13434"/>
                          <a:pt x="4364" y="14379"/>
                        </a:cubicBezTo>
                        <a:cubicBezTo>
                          <a:pt x="4351" y="14432"/>
                          <a:pt x="4390" y="14462"/>
                          <a:pt x="4431" y="14462"/>
                        </a:cubicBezTo>
                        <a:cubicBezTo>
                          <a:pt x="4463" y="14462"/>
                          <a:pt x="4496" y="14444"/>
                          <a:pt x="4506" y="14402"/>
                        </a:cubicBezTo>
                        <a:cubicBezTo>
                          <a:pt x="4813" y="13410"/>
                          <a:pt x="5286" y="12488"/>
                          <a:pt x="5758" y="11567"/>
                        </a:cubicBezTo>
                        <a:cubicBezTo>
                          <a:pt x="6231" y="10622"/>
                          <a:pt x="6704" y="9677"/>
                          <a:pt x="7200" y="8732"/>
                        </a:cubicBezTo>
                        <a:cubicBezTo>
                          <a:pt x="7216" y="8682"/>
                          <a:pt x="7162" y="8632"/>
                          <a:pt x="7121" y="8632"/>
                        </a:cubicBezTo>
                        <a:close/>
                        <a:moveTo>
                          <a:pt x="8416" y="9023"/>
                        </a:moveTo>
                        <a:cubicBezTo>
                          <a:pt x="8362" y="9023"/>
                          <a:pt x="8308" y="9084"/>
                          <a:pt x="8357" y="9133"/>
                        </a:cubicBezTo>
                        <a:cubicBezTo>
                          <a:pt x="9303" y="10811"/>
                          <a:pt x="10059" y="12607"/>
                          <a:pt x="10626" y="14473"/>
                        </a:cubicBezTo>
                        <a:cubicBezTo>
                          <a:pt x="10635" y="14511"/>
                          <a:pt x="10664" y="14526"/>
                          <a:pt x="10693" y="14526"/>
                        </a:cubicBezTo>
                        <a:cubicBezTo>
                          <a:pt x="10736" y="14526"/>
                          <a:pt x="10782" y="14492"/>
                          <a:pt x="10767" y="14450"/>
                        </a:cubicBezTo>
                        <a:cubicBezTo>
                          <a:pt x="10200" y="12583"/>
                          <a:pt x="9421" y="10787"/>
                          <a:pt x="8476" y="9063"/>
                        </a:cubicBezTo>
                        <a:cubicBezTo>
                          <a:pt x="8461" y="9034"/>
                          <a:pt x="8439" y="9023"/>
                          <a:pt x="8416" y="9023"/>
                        </a:cubicBezTo>
                        <a:close/>
                        <a:moveTo>
                          <a:pt x="7852" y="7738"/>
                        </a:moveTo>
                        <a:cubicBezTo>
                          <a:pt x="7800" y="7738"/>
                          <a:pt x="7753" y="7790"/>
                          <a:pt x="7773" y="7850"/>
                        </a:cubicBezTo>
                        <a:lnTo>
                          <a:pt x="7773" y="7850"/>
                        </a:lnTo>
                        <a:cubicBezTo>
                          <a:pt x="7759" y="7835"/>
                          <a:pt x="7738" y="7828"/>
                          <a:pt x="7717" y="7828"/>
                        </a:cubicBezTo>
                        <a:cubicBezTo>
                          <a:pt x="7668" y="7828"/>
                          <a:pt x="7620" y="7862"/>
                          <a:pt x="7649" y="7905"/>
                        </a:cubicBezTo>
                        <a:cubicBezTo>
                          <a:pt x="8027" y="9039"/>
                          <a:pt x="8428" y="10149"/>
                          <a:pt x="8759" y="11307"/>
                        </a:cubicBezTo>
                        <a:cubicBezTo>
                          <a:pt x="8948" y="11874"/>
                          <a:pt x="9090" y="12441"/>
                          <a:pt x="9208" y="12985"/>
                        </a:cubicBezTo>
                        <a:cubicBezTo>
                          <a:pt x="9326" y="13575"/>
                          <a:pt x="9373" y="14190"/>
                          <a:pt x="9586" y="14757"/>
                        </a:cubicBezTo>
                        <a:cubicBezTo>
                          <a:pt x="9596" y="14798"/>
                          <a:pt x="9630" y="14817"/>
                          <a:pt x="9661" y="14817"/>
                        </a:cubicBezTo>
                        <a:cubicBezTo>
                          <a:pt x="9702" y="14817"/>
                          <a:pt x="9741" y="14786"/>
                          <a:pt x="9728" y="14733"/>
                        </a:cubicBezTo>
                        <a:cubicBezTo>
                          <a:pt x="9562" y="14166"/>
                          <a:pt x="9492" y="13575"/>
                          <a:pt x="9373" y="13008"/>
                        </a:cubicBezTo>
                        <a:cubicBezTo>
                          <a:pt x="9232" y="12465"/>
                          <a:pt x="9090" y="11874"/>
                          <a:pt x="8901" y="11284"/>
                        </a:cubicBezTo>
                        <a:cubicBezTo>
                          <a:pt x="8570" y="10126"/>
                          <a:pt x="8168" y="9015"/>
                          <a:pt x="7790" y="7881"/>
                        </a:cubicBezTo>
                        <a:lnTo>
                          <a:pt x="7790" y="7881"/>
                        </a:lnTo>
                        <a:cubicBezTo>
                          <a:pt x="8712" y="8637"/>
                          <a:pt x="9586" y="9441"/>
                          <a:pt x="10484" y="10268"/>
                        </a:cubicBezTo>
                        <a:lnTo>
                          <a:pt x="11713" y="11520"/>
                        </a:lnTo>
                        <a:cubicBezTo>
                          <a:pt x="12138" y="11945"/>
                          <a:pt x="12492" y="12465"/>
                          <a:pt x="12918" y="12867"/>
                        </a:cubicBezTo>
                        <a:cubicBezTo>
                          <a:pt x="12935" y="12884"/>
                          <a:pt x="12955" y="12891"/>
                          <a:pt x="12974" y="12891"/>
                        </a:cubicBezTo>
                        <a:cubicBezTo>
                          <a:pt x="13035" y="12891"/>
                          <a:pt x="13089" y="12820"/>
                          <a:pt x="13036" y="12748"/>
                        </a:cubicBezTo>
                        <a:cubicBezTo>
                          <a:pt x="12587" y="12370"/>
                          <a:pt x="12280" y="11874"/>
                          <a:pt x="11854" y="11449"/>
                        </a:cubicBezTo>
                        <a:cubicBezTo>
                          <a:pt x="11453" y="11000"/>
                          <a:pt x="11027" y="10575"/>
                          <a:pt x="10602" y="10149"/>
                        </a:cubicBezTo>
                        <a:cubicBezTo>
                          <a:pt x="9728" y="9322"/>
                          <a:pt x="8830" y="8566"/>
                          <a:pt x="7909" y="7763"/>
                        </a:cubicBezTo>
                        <a:cubicBezTo>
                          <a:pt x="7891" y="7746"/>
                          <a:pt x="7871" y="7738"/>
                          <a:pt x="7852" y="7738"/>
                        </a:cubicBezTo>
                        <a:close/>
                        <a:moveTo>
                          <a:pt x="7532" y="7864"/>
                        </a:moveTo>
                        <a:cubicBezTo>
                          <a:pt x="7500" y="7864"/>
                          <a:pt x="7469" y="7877"/>
                          <a:pt x="7460" y="7905"/>
                        </a:cubicBezTo>
                        <a:cubicBezTo>
                          <a:pt x="7247" y="9086"/>
                          <a:pt x="7011" y="10268"/>
                          <a:pt x="6727" y="11425"/>
                        </a:cubicBezTo>
                        <a:cubicBezTo>
                          <a:pt x="6585" y="11992"/>
                          <a:pt x="6420" y="12559"/>
                          <a:pt x="6255" y="13103"/>
                        </a:cubicBezTo>
                        <a:cubicBezTo>
                          <a:pt x="6066" y="13670"/>
                          <a:pt x="5806" y="14237"/>
                          <a:pt x="5688" y="14828"/>
                        </a:cubicBezTo>
                        <a:cubicBezTo>
                          <a:pt x="5674" y="14881"/>
                          <a:pt x="5713" y="14911"/>
                          <a:pt x="5754" y="14911"/>
                        </a:cubicBezTo>
                        <a:cubicBezTo>
                          <a:pt x="5786" y="14911"/>
                          <a:pt x="5819" y="14893"/>
                          <a:pt x="5829" y="14851"/>
                        </a:cubicBezTo>
                        <a:cubicBezTo>
                          <a:pt x="5947" y="14284"/>
                          <a:pt x="6184" y="13764"/>
                          <a:pt x="6373" y="13197"/>
                        </a:cubicBezTo>
                        <a:cubicBezTo>
                          <a:pt x="6538" y="12607"/>
                          <a:pt x="6727" y="12040"/>
                          <a:pt x="6845" y="11449"/>
                        </a:cubicBezTo>
                        <a:cubicBezTo>
                          <a:pt x="7176" y="10268"/>
                          <a:pt x="7412" y="9086"/>
                          <a:pt x="7601" y="7952"/>
                        </a:cubicBezTo>
                        <a:cubicBezTo>
                          <a:pt x="7630" y="7895"/>
                          <a:pt x="7581" y="7864"/>
                          <a:pt x="7532" y="7864"/>
                        </a:cubicBezTo>
                        <a:close/>
                        <a:moveTo>
                          <a:pt x="7576" y="9207"/>
                        </a:moveTo>
                        <a:cubicBezTo>
                          <a:pt x="7529" y="9207"/>
                          <a:pt x="7483" y="9236"/>
                          <a:pt x="7483" y="9299"/>
                        </a:cubicBezTo>
                        <a:cubicBezTo>
                          <a:pt x="7460" y="11260"/>
                          <a:pt x="7223" y="13174"/>
                          <a:pt x="6822" y="15064"/>
                        </a:cubicBezTo>
                        <a:cubicBezTo>
                          <a:pt x="6795" y="15117"/>
                          <a:pt x="6836" y="15148"/>
                          <a:pt x="6880" y="15148"/>
                        </a:cubicBezTo>
                        <a:cubicBezTo>
                          <a:pt x="6915" y="15148"/>
                          <a:pt x="6953" y="15129"/>
                          <a:pt x="6963" y="15088"/>
                        </a:cubicBezTo>
                        <a:cubicBezTo>
                          <a:pt x="7412" y="13174"/>
                          <a:pt x="7649" y="11260"/>
                          <a:pt x="7672" y="9275"/>
                        </a:cubicBezTo>
                        <a:cubicBezTo>
                          <a:pt x="7661" y="9231"/>
                          <a:pt x="7618" y="9207"/>
                          <a:pt x="7576" y="9207"/>
                        </a:cubicBezTo>
                        <a:close/>
                        <a:moveTo>
                          <a:pt x="7743" y="8732"/>
                        </a:moveTo>
                        <a:cubicBezTo>
                          <a:pt x="7708" y="8732"/>
                          <a:pt x="7672" y="8755"/>
                          <a:pt x="7672" y="8803"/>
                        </a:cubicBezTo>
                        <a:cubicBezTo>
                          <a:pt x="7720" y="9913"/>
                          <a:pt x="7767" y="11047"/>
                          <a:pt x="7838" y="12134"/>
                        </a:cubicBezTo>
                        <a:cubicBezTo>
                          <a:pt x="7909" y="13150"/>
                          <a:pt x="7956" y="14142"/>
                          <a:pt x="8192" y="15111"/>
                        </a:cubicBezTo>
                        <a:cubicBezTo>
                          <a:pt x="8213" y="15153"/>
                          <a:pt x="8252" y="15171"/>
                          <a:pt x="8287" y="15171"/>
                        </a:cubicBezTo>
                        <a:cubicBezTo>
                          <a:pt x="8332" y="15171"/>
                          <a:pt x="8371" y="15141"/>
                          <a:pt x="8357" y="15088"/>
                        </a:cubicBezTo>
                        <a:cubicBezTo>
                          <a:pt x="8121" y="14095"/>
                          <a:pt x="8050" y="13056"/>
                          <a:pt x="8003" y="12016"/>
                        </a:cubicBezTo>
                        <a:cubicBezTo>
                          <a:pt x="7932" y="10929"/>
                          <a:pt x="7861" y="9866"/>
                          <a:pt x="7814" y="8803"/>
                        </a:cubicBezTo>
                        <a:cubicBezTo>
                          <a:pt x="7814" y="8755"/>
                          <a:pt x="7779" y="8732"/>
                          <a:pt x="7743" y="873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2"/>
                  <p:cNvSpPr/>
                  <p:nvPr/>
                </p:nvSpPr>
                <p:spPr>
                  <a:xfrm>
                    <a:off x="3935225" y="2153025"/>
                    <a:ext cx="174275" cy="173250"/>
                  </a:xfrm>
                  <a:custGeom>
                    <a:avLst/>
                    <a:gdLst/>
                    <a:ahLst/>
                    <a:cxnLst/>
                    <a:rect l="l" t="t" r="r" b="b"/>
                    <a:pathLst>
                      <a:path w="6971" h="6930" extrusionOk="0">
                        <a:moveTo>
                          <a:pt x="3354" y="0"/>
                        </a:moveTo>
                        <a:cubicBezTo>
                          <a:pt x="2929" y="0"/>
                          <a:pt x="2539" y="116"/>
                          <a:pt x="2150" y="311"/>
                        </a:cubicBezTo>
                        <a:cubicBezTo>
                          <a:pt x="1748" y="452"/>
                          <a:pt x="1347" y="689"/>
                          <a:pt x="1040" y="1019"/>
                        </a:cubicBezTo>
                        <a:cubicBezTo>
                          <a:pt x="709" y="1350"/>
                          <a:pt x="473" y="1705"/>
                          <a:pt x="331" y="2130"/>
                        </a:cubicBezTo>
                        <a:cubicBezTo>
                          <a:pt x="118" y="2555"/>
                          <a:pt x="0" y="3004"/>
                          <a:pt x="24" y="3477"/>
                        </a:cubicBezTo>
                        <a:cubicBezTo>
                          <a:pt x="47" y="3760"/>
                          <a:pt x="118" y="4091"/>
                          <a:pt x="142" y="4374"/>
                        </a:cubicBezTo>
                        <a:cubicBezTo>
                          <a:pt x="331" y="4965"/>
                          <a:pt x="614" y="5485"/>
                          <a:pt x="1040" y="5910"/>
                        </a:cubicBezTo>
                        <a:lnTo>
                          <a:pt x="1748" y="6454"/>
                        </a:lnTo>
                        <a:cubicBezTo>
                          <a:pt x="2268" y="6784"/>
                          <a:pt x="2859" y="6926"/>
                          <a:pt x="3473" y="6926"/>
                        </a:cubicBezTo>
                        <a:cubicBezTo>
                          <a:pt x="3513" y="6928"/>
                          <a:pt x="3553" y="6929"/>
                          <a:pt x="3593" y="6929"/>
                        </a:cubicBezTo>
                        <a:cubicBezTo>
                          <a:pt x="4022" y="6929"/>
                          <a:pt x="4431" y="6814"/>
                          <a:pt x="4820" y="6619"/>
                        </a:cubicBezTo>
                        <a:cubicBezTo>
                          <a:pt x="5222" y="6477"/>
                          <a:pt x="5600" y="6241"/>
                          <a:pt x="5931" y="5910"/>
                        </a:cubicBezTo>
                        <a:cubicBezTo>
                          <a:pt x="6261" y="5603"/>
                          <a:pt x="6498" y="5249"/>
                          <a:pt x="6639" y="4800"/>
                        </a:cubicBezTo>
                        <a:cubicBezTo>
                          <a:pt x="6852" y="4374"/>
                          <a:pt x="6970" y="3949"/>
                          <a:pt x="6923" y="3477"/>
                        </a:cubicBezTo>
                        <a:cubicBezTo>
                          <a:pt x="6899" y="3169"/>
                          <a:pt x="6876" y="2886"/>
                          <a:pt x="6805" y="2555"/>
                        </a:cubicBezTo>
                        <a:cubicBezTo>
                          <a:pt x="6639" y="1964"/>
                          <a:pt x="6332" y="1468"/>
                          <a:pt x="5931" y="1019"/>
                        </a:cubicBezTo>
                        <a:lnTo>
                          <a:pt x="5222" y="476"/>
                        </a:lnTo>
                        <a:cubicBezTo>
                          <a:pt x="4702" y="169"/>
                          <a:pt x="4111" y="3"/>
                          <a:pt x="3473" y="3"/>
                        </a:cubicBezTo>
                        <a:cubicBezTo>
                          <a:pt x="3433" y="1"/>
                          <a:pt x="3394" y="0"/>
                          <a:pt x="3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 name="Google Shape;1535;p32"/>
                <p:cNvGrpSpPr/>
                <p:nvPr/>
              </p:nvGrpSpPr>
              <p:grpSpPr>
                <a:xfrm flipH="1">
                  <a:off x="433160" y="3654672"/>
                  <a:ext cx="624211" cy="457658"/>
                  <a:chOff x="5084100" y="1994575"/>
                  <a:chExt cx="671050" cy="492000"/>
                </a:xfrm>
              </p:grpSpPr>
              <p:sp>
                <p:nvSpPr>
                  <p:cNvPr id="1536" name="Google Shape;1536;p32"/>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2"/>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2"/>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2"/>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2"/>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2"/>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 name="Google Shape;1542;p32"/>
                <p:cNvGrpSpPr/>
                <p:nvPr/>
              </p:nvGrpSpPr>
              <p:grpSpPr>
                <a:xfrm rot="10800000" flipH="1">
                  <a:off x="447567" y="616197"/>
                  <a:ext cx="594961" cy="593904"/>
                  <a:chOff x="3701900" y="1916225"/>
                  <a:chExt cx="647400" cy="646250"/>
                </a:xfrm>
              </p:grpSpPr>
              <p:sp>
                <p:nvSpPr>
                  <p:cNvPr id="1543" name="Google Shape;1543;p32"/>
                  <p:cNvSpPr/>
                  <p:nvPr/>
                </p:nvSpPr>
                <p:spPr>
                  <a:xfrm>
                    <a:off x="3714300" y="1916225"/>
                    <a:ext cx="622025" cy="646250"/>
                  </a:xfrm>
                  <a:custGeom>
                    <a:avLst/>
                    <a:gdLst/>
                    <a:ahLst/>
                    <a:cxnLst/>
                    <a:rect l="l" t="t" r="r" b="b"/>
                    <a:pathLst>
                      <a:path w="24881" h="25850" extrusionOk="0">
                        <a:moveTo>
                          <a:pt x="11260" y="0"/>
                        </a:moveTo>
                        <a:cubicBezTo>
                          <a:pt x="11248" y="0"/>
                          <a:pt x="11236" y="0"/>
                          <a:pt x="11223" y="1"/>
                        </a:cubicBezTo>
                        <a:cubicBezTo>
                          <a:pt x="9829" y="95"/>
                          <a:pt x="9924" y="1820"/>
                          <a:pt x="9995" y="2813"/>
                        </a:cubicBezTo>
                        <a:cubicBezTo>
                          <a:pt x="10184" y="6144"/>
                          <a:pt x="11176" y="9334"/>
                          <a:pt x="12168" y="12500"/>
                        </a:cubicBezTo>
                        <a:cubicBezTo>
                          <a:pt x="9924" y="10042"/>
                          <a:pt x="7656" y="7585"/>
                          <a:pt x="4868" y="5766"/>
                        </a:cubicBezTo>
                        <a:cubicBezTo>
                          <a:pt x="4355" y="5409"/>
                          <a:pt x="3526" y="4868"/>
                          <a:pt x="2803" y="4868"/>
                        </a:cubicBezTo>
                        <a:cubicBezTo>
                          <a:pt x="2427" y="4868"/>
                          <a:pt x="2079" y="5015"/>
                          <a:pt x="1820" y="5412"/>
                        </a:cubicBezTo>
                        <a:cubicBezTo>
                          <a:pt x="1442" y="6002"/>
                          <a:pt x="1867" y="6617"/>
                          <a:pt x="2410" y="7113"/>
                        </a:cubicBezTo>
                        <a:cubicBezTo>
                          <a:pt x="2131" y="7016"/>
                          <a:pt x="1837" y="6952"/>
                          <a:pt x="1563" y="6952"/>
                        </a:cubicBezTo>
                        <a:cubicBezTo>
                          <a:pt x="1165" y="6952"/>
                          <a:pt x="811" y="7089"/>
                          <a:pt x="615" y="7467"/>
                        </a:cubicBezTo>
                        <a:cubicBezTo>
                          <a:pt x="0" y="8719"/>
                          <a:pt x="1560" y="9499"/>
                          <a:pt x="2458" y="9948"/>
                        </a:cubicBezTo>
                        <a:cubicBezTo>
                          <a:pt x="5435" y="11436"/>
                          <a:pt x="8719" y="12193"/>
                          <a:pt x="11932" y="12901"/>
                        </a:cubicBezTo>
                        <a:cubicBezTo>
                          <a:pt x="8672" y="13610"/>
                          <a:pt x="5435" y="14390"/>
                          <a:pt x="2458" y="15855"/>
                        </a:cubicBezTo>
                        <a:cubicBezTo>
                          <a:pt x="1583" y="16304"/>
                          <a:pt x="0" y="17107"/>
                          <a:pt x="615" y="18336"/>
                        </a:cubicBezTo>
                        <a:cubicBezTo>
                          <a:pt x="808" y="18722"/>
                          <a:pt x="1137" y="18858"/>
                          <a:pt x="1524" y="18858"/>
                        </a:cubicBezTo>
                        <a:cubicBezTo>
                          <a:pt x="1800" y="18858"/>
                          <a:pt x="2105" y="18789"/>
                          <a:pt x="2410" y="18690"/>
                        </a:cubicBezTo>
                        <a:lnTo>
                          <a:pt x="2410" y="18690"/>
                        </a:lnTo>
                        <a:cubicBezTo>
                          <a:pt x="1867" y="19186"/>
                          <a:pt x="1442" y="19824"/>
                          <a:pt x="1820" y="20439"/>
                        </a:cubicBezTo>
                        <a:cubicBezTo>
                          <a:pt x="2089" y="20839"/>
                          <a:pt x="2444" y="20988"/>
                          <a:pt x="2824" y="20988"/>
                        </a:cubicBezTo>
                        <a:cubicBezTo>
                          <a:pt x="3544" y="20988"/>
                          <a:pt x="4358" y="20455"/>
                          <a:pt x="4868" y="20084"/>
                        </a:cubicBezTo>
                        <a:cubicBezTo>
                          <a:pt x="7656" y="18218"/>
                          <a:pt x="9924" y="15760"/>
                          <a:pt x="12168" y="13350"/>
                        </a:cubicBezTo>
                        <a:lnTo>
                          <a:pt x="12168" y="13350"/>
                        </a:lnTo>
                        <a:cubicBezTo>
                          <a:pt x="11176" y="16516"/>
                          <a:pt x="10184" y="19730"/>
                          <a:pt x="9995" y="23038"/>
                        </a:cubicBezTo>
                        <a:cubicBezTo>
                          <a:pt x="9924" y="24006"/>
                          <a:pt x="9829" y="25778"/>
                          <a:pt x="11223" y="25849"/>
                        </a:cubicBezTo>
                        <a:cubicBezTo>
                          <a:pt x="11235" y="25850"/>
                          <a:pt x="11247" y="25850"/>
                          <a:pt x="11259" y="25850"/>
                        </a:cubicBezTo>
                        <a:cubicBezTo>
                          <a:pt x="11943" y="25850"/>
                          <a:pt x="12266" y="25175"/>
                          <a:pt x="12428" y="24455"/>
                        </a:cubicBezTo>
                        <a:cubicBezTo>
                          <a:pt x="12591" y="25175"/>
                          <a:pt x="12936" y="25850"/>
                          <a:pt x="13622" y="25850"/>
                        </a:cubicBezTo>
                        <a:cubicBezTo>
                          <a:pt x="13633" y="25850"/>
                          <a:pt x="13645" y="25850"/>
                          <a:pt x="13657" y="25849"/>
                        </a:cubicBezTo>
                        <a:cubicBezTo>
                          <a:pt x="15027" y="25755"/>
                          <a:pt x="14957" y="24006"/>
                          <a:pt x="14886" y="23038"/>
                        </a:cubicBezTo>
                        <a:cubicBezTo>
                          <a:pt x="14673" y="19706"/>
                          <a:pt x="13704" y="16516"/>
                          <a:pt x="12712" y="13350"/>
                        </a:cubicBezTo>
                        <a:lnTo>
                          <a:pt x="12712" y="13350"/>
                        </a:lnTo>
                        <a:cubicBezTo>
                          <a:pt x="14957" y="15808"/>
                          <a:pt x="17225" y="18265"/>
                          <a:pt x="19989" y="20084"/>
                        </a:cubicBezTo>
                        <a:cubicBezTo>
                          <a:pt x="20517" y="20441"/>
                          <a:pt x="21352" y="20982"/>
                          <a:pt x="22069" y="20982"/>
                        </a:cubicBezTo>
                        <a:cubicBezTo>
                          <a:pt x="22444" y="20982"/>
                          <a:pt x="22786" y="20835"/>
                          <a:pt x="23037" y="20439"/>
                        </a:cubicBezTo>
                        <a:cubicBezTo>
                          <a:pt x="23415" y="19848"/>
                          <a:pt x="23013" y="19234"/>
                          <a:pt x="22446" y="18714"/>
                        </a:cubicBezTo>
                        <a:lnTo>
                          <a:pt x="22446" y="18714"/>
                        </a:lnTo>
                        <a:cubicBezTo>
                          <a:pt x="22742" y="18812"/>
                          <a:pt x="23049" y="18882"/>
                          <a:pt x="23330" y="18882"/>
                        </a:cubicBezTo>
                        <a:cubicBezTo>
                          <a:pt x="23723" y="18882"/>
                          <a:pt x="24063" y="18745"/>
                          <a:pt x="24242" y="18359"/>
                        </a:cubicBezTo>
                        <a:cubicBezTo>
                          <a:pt x="24880" y="17131"/>
                          <a:pt x="23297" y="16327"/>
                          <a:pt x="22423" y="15902"/>
                        </a:cubicBezTo>
                        <a:cubicBezTo>
                          <a:pt x="19446" y="14414"/>
                          <a:pt x="16162" y="13657"/>
                          <a:pt x="12948" y="12949"/>
                        </a:cubicBezTo>
                        <a:cubicBezTo>
                          <a:pt x="16185" y="12216"/>
                          <a:pt x="19446" y="11460"/>
                          <a:pt x="22423" y="9995"/>
                        </a:cubicBezTo>
                        <a:cubicBezTo>
                          <a:pt x="23273" y="9546"/>
                          <a:pt x="24880" y="8743"/>
                          <a:pt x="24242" y="7491"/>
                        </a:cubicBezTo>
                        <a:cubicBezTo>
                          <a:pt x="24060" y="7113"/>
                          <a:pt x="23720" y="6975"/>
                          <a:pt x="23321" y="6975"/>
                        </a:cubicBezTo>
                        <a:cubicBezTo>
                          <a:pt x="23047" y="6975"/>
                          <a:pt x="22745" y="7040"/>
                          <a:pt x="22446" y="7136"/>
                        </a:cubicBezTo>
                        <a:cubicBezTo>
                          <a:pt x="23013" y="6640"/>
                          <a:pt x="23415" y="6026"/>
                          <a:pt x="23037" y="5412"/>
                        </a:cubicBezTo>
                        <a:cubicBezTo>
                          <a:pt x="22776" y="5011"/>
                          <a:pt x="22427" y="4862"/>
                          <a:pt x="22049" y="4862"/>
                        </a:cubicBezTo>
                        <a:cubicBezTo>
                          <a:pt x="21333" y="4862"/>
                          <a:pt x="20515" y="5395"/>
                          <a:pt x="19989" y="5766"/>
                        </a:cubicBezTo>
                        <a:cubicBezTo>
                          <a:pt x="17225" y="7609"/>
                          <a:pt x="14957" y="10066"/>
                          <a:pt x="12712" y="12500"/>
                        </a:cubicBezTo>
                        <a:cubicBezTo>
                          <a:pt x="13704" y="9334"/>
                          <a:pt x="14673" y="6120"/>
                          <a:pt x="14886" y="2813"/>
                        </a:cubicBezTo>
                        <a:cubicBezTo>
                          <a:pt x="14957" y="1820"/>
                          <a:pt x="15027" y="48"/>
                          <a:pt x="13657" y="1"/>
                        </a:cubicBezTo>
                        <a:cubicBezTo>
                          <a:pt x="13645" y="0"/>
                          <a:pt x="13633" y="0"/>
                          <a:pt x="13620" y="0"/>
                        </a:cubicBezTo>
                        <a:cubicBezTo>
                          <a:pt x="12937" y="0"/>
                          <a:pt x="12614" y="652"/>
                          <a:pt x="12428" y="1395"/>
                        </a:cubicBezTo>
                        <a:cubicBezTo>
                          <a:pt x="12289" y="652"/>
                          <a:pt x="11944" y="0"/>
                          <a:pt x="11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2"/>
                  <p:cNvSpPr/>
                  <p:nvPr/>
                </p:nvSpPr>
                <p:spPr>
                  <a:xfrm>
                    <a:off x="3701900" y="1940900"/>
                    <a:ext cx="647400" cy="597875"/>
                  </a:xfrm>
                  <a:custGeom>
                    <a:avLst/>
                    <a:gdLst/>
                    <a:ahLst/>
                    <a:cxnLst/>
                    <a:rect l="l" t="t" r="r" b="b"/>
                    <a:pathLst>
                      <a:path w="25896" h="23915" extrusionOk="0">
                        <a:moveTo>
                          <a:pt x="17837" y="0"/>
                        </a:moveTo>
                        <a:cubicBezTo>
                          <a:pt x="16905" y="0"/>
                          <a:pt x="16282" y="1234"/>
                          <a:pt x="15925" y="1967"/>
                        </a:cubicBezTo>
                        <a:cubicBezTo>
                          <a:pt x="14437" y="4944"/>
                          <a:pt x="13680" y="8229"/>
                          <a:pt x="12972" y="11442"/>
                        </a:cubicBezTo>
                        <a:cubicBezTo>
                          <a:pt x="12263" y="8205"/>
                          <a:pt x="11483" y="4944"/>
                          <a:pt x="10018" y="1967"/>
                        </a:cubicBezTo>
                        <a:cubicBezTo>
                          <a:pt x="9641" y="1252"/>
                          <a:pt x="9012" y="2"/>
                          <a:pt x="8091" y="2"/>
                        </a:cubicBezTo>
                        <a:cubicBezTo>
                          <a:pt x="7917" y="2"/>
                          <a:pt x="7733" y="47"/>
                          <a:pt x="7537" y="148"/>
                        </a:cubicBezTo>
                        <a:cubicBezTo>
                          <a:pt x="6876" y="455"/>
                          <a:pt x="6947" y="1211"/>
                          <a:pt x="7183" y="1944"/>
                        </a:cubicBezTo>
                        <a:cubicBezTo>
                          <a:pt x="6804" y="1531"/>
                          <a:pt x="6375" y="1205"/>
                          <a:pt x="5933" y="1205"/>
                        </a:cubicBezTo>
                        <a:cubicBezTo>
                          <a:pt x="5768" y="1205"/>
                          <a:pt x="5601" y="1250"/>
                          <a:pt x="5434" y="1353"/>
                        </a:cubicBezTo>
                        <a:cubicBezTo>
                          <a:pt x="4277" y="2109"/>
                          <a:pt x="5222" y="3598"/>
                          <a:pt x="5789" y="4401"/>
                        </a:cubicBezTo>
                        <a:cubicBezTo>
                          <a:pt x="7655" y="7165"/>
                          <a:pt x="10089" y="9434"/>
                          <a:pt x="12523" y="11678"/>
                        </a:cubicBezTo>
                        <a:cubicBezTo>
                          <a:pt x="9357" y="10686"/>
                          <a:pt x="6143" y="9717"/>
                          <a:pt x="2835" y="9504"/>
                        </a:cubicBezTo>
                        <a:cubicBezTo>
                          <a:pt x="2621" y="9489"/>
                          <a:pt x="2366" y="9473"/>
                          <a:pt x="2100" y="9473"/>
                        </a:cubicBezTo>
                        <a:cubicBezTo>
                          <a:pt x="1164" y="9473"/>
                          <a:pt x="79" y="9667"/>
                          <a:pt x="24" y="10733"/>
                        </a:cubicBezTo>
                        <a:cubicBezTo>
                          <a:pt x="0" y="11442"/>
                          <a:pt x="685" y="11773"/>
                          <a:pt x="1418" y="11962"/>
                        </a:cubicBezTo>
                        <a:cubicBezTo>
                          <a:pt x="685" y="12103"/>
                          <a:pt x="0" y="12458"/>
                          <a:pt x="24" y="13167"/>
                        </a:cubicBezTo>
                        <a:cubicBezTo>
                          <a:pt x="96" y="14236"/>
                          <a:pt x="1143" y="14430"/>
                          <a:pt x="2063" y="14430"/>
                        </a:cubicBezTo>
                        <a:cubicBezTo>
                          <a:pt x="2342" y="14430"/>
                          <a:pt x="2610" y="14412"/>
                          <a:pt x="2835" y="14395"/>
                        </a:cubicBezTo>
                        <a:cubicBezTo>
                          <a:pt x="6167" y="14183"/>
                          <a:pt x="9357" y="13214"/>
                          <a:pt x="12523" y="12222"/>
                        </a:cubicBezTo>
                        <a:lnTo>
                          <a:pt x="12523" y="12222"/>
                        </a:lnTo>
                        <a:cubicBezTo>
                          <a:pt x="10065" y="14466"/>
                          <a:pt x="7608" y="16734"/>
                          <a:pt x="5789" y="19499"/>
                        </a:cubicBezTo>
                        <a:cubicBezTo>
                          <a:pt x="5245" y="20302"/>
                          <a:pt x="4277" y="21814"/>
                          <a:pt x="5434" y="22547"/>
                        </a:cubicBezTo>
                        <a:cubicBezTo>
                          <a:pt x="5596" y="22657"/>
                          <a:pt x="5760" y="22705"/>
                          <a:pt x="5922" y="22705"/>
                        </a:cubicBezTo>
                        <a:cubicBezTo>
                          <a:pt x="6353" y="22705"/>
                          <a:pt x="6775" y="22368"/>
                          <a:pt x="7136" y="21956"/>
                        </a:cubicBezTo>
                        <a:lnTo>
                          <a:pt x="7136" y="21956"/>
                        </a:lnTo>
                        <a:cubicBezTo>
                          <a:pt x="6899" y="22665"/>
                          <a:pt x="6852" y="23445"/>
                          <a:pt x="7490" y="23775"/>
                        </a:cubicBezTo>
                        <a:cubicBezTo>
                          <a:pt x="7687" y="23872"/>
                          <a:pt x="7873" y="23915"/>
                          <a:pt x="8049" y="23915"/>
                        </a:cubicBezTo>
                        <a:cubicBezTo>
                          <a:pt x="8986" y="23915"/>
                          <a:pt x="9613" y="22689"/>
                          <a:pt x="9971" y="21932"/>
                        </a:cubicBezTo>
                        <a:cubicBezTo>
                          <a:pt x="11459" y="18955"/>
                          <a:pt x="12216" y="15671"/>
                          <a:pt x="12924" y="12458"/>
                        </a:cubicBezTo>
                        <a:cubicBezTo>
                          <a:pt x="13633" y="15695"/>
                          <a:pt x="14413" y="18955"/>
                          <a:pt x="15878" y="21932"/>
                        </a:cubicBezTo>
                        <a:cubicBezTo>
                          <a:pt x="16257" y="22652"/>
                          <a:pt x="16891" y="23912"/>
                          <a:pt x="17820" y="23912"/>
                        </a:cubicBezTo>
                        <a:cubicBezTo>
                          <a:pt x="17990" y="23912"/>
                          <a:pt x="18169" y="23870"/>
                          <a:pt x="18359" y="23775"/>
                        </a:cubicBezTo>
                        <a:cubicBezTo>
                          <a:pt x="19020" y="23445"/>
                          <a:pt x="18949" y="22712"/>
                          <a:pt x="18713" y="21956"/>
                        </a:cubicBezTo>
                        <a:lnTo>
                          <a:pt x="18713" y="21956"/>
                        </a:lnTo>
                        <a:cubicBezTo>
                          <a:pt x="19091" y="22368"/>
                          <a:pt x="19518" y="22705"/>
                          <a:pt x="19959" y="22705"/>
                        </a:cubicBezTo>
                        <a:cubicBezTo>
                          <a:pt x="20125" y="22705"/>
                          <a:pt x="20293" y="22657"/>
                          <a:pt x="20462" y="22547"/>
                        </a:cubicBezTo>
                        <a:cubicBezTo>
                          <a:pt x="21619" y="21791"/>
                          <a:pt x="20674" y="20302"/>
                          <a:pt x="20107" y="19499"/>
                        </a:cubicBezTo>
                        <a:cubicBezTo>
                          <a:pt x="18241" y="16734"/>
                          <a:pt x="15807" y="14466"/>
                          <a:pt x="13373" y="12222"/>
                        </a:cubicBezTo>
                        <a:lnTo>
                          <a:pt x="13373" y="12222"/>
                        </a:lnTo>
                        <a:cubicBezTo>
                          <a:pt x="16539" y="13214"/>
                          <a:pt x="19753" y="14183"/>
                          <a:pt x="23061" y="14395"/>
                        </a:cubicBezTo>
                        <a:cubicBezTo>
                          <a:pt x="23286" y="14412"/>
                          <a:pt x="23555" y="14430"/>
                          <a:pt x="23836" y="14430"/>
                        </a:cubicBezTo>
                        <a:cubicBezTo>
                          <a:pt x="24762" y="14430"/>
                          <a:pt x="25818" y="14236"/>
                          <a:pt x="25872" y="13167"/>
                        </a:cubicBezTo>
                        <a:cubicBezTo>
                          <a:pt x="25896" y="12458"/>
                          <a:pt x="25211" y="12103"/>
                          <a:pt x="24478" y="11962"/>
                        </a:cubicBezTo>
                        <a:cubicBezTo>
                          <a:pt x="25211" y="11796"/>
                          <a:pt x="25896" y="11442"/>
                          <a:pt x="25872" y="10733"/>
                        </a:cubicBezTo>
                        <a:cubicBezTo>
                          <a:pt x="25799" y="9667"/>
                          <a:pt x="24723" y="9473"/>
                          <a:pt x="23794" y="9473"/>
                        </a:cubicBezTo>
                        <a:cubicBezTo>
                          <a:pt x="23529" y="9473"/>
                          <a:pt x="23275" y="9489"/>
                          <a:pt x="23061" y="9504"/>
                        </a:cubicBezTo>
                        <a:cubicBezTo>
                          <a:pt x="19729" y="9717"/>
                          <a:pt x="16539" y="10686"/>
                          <a:pt x="13373" y="11678"/>
                        </a:cubicBezTo>
                        <a:cubicBezTo>
                          <a:pt x="15831" y="9434"/>
                          <a:pt x="18288" y="7165"/>
                          <a:pt x="20107" y="4401"/>
                        </a:cubicBezTo>
                        <a:cubicBezTo>
                          <a:pt x="20651" y="3598"/>
                          <a:pt x="21619" y="2085"/>
                          <a:pt x="20462" y="1353"/>
                        </a:cubicBezTo>
                        <a:cubicBezTo>
                          <a:pt x="20301" y="1250"/>
                          <a:pt x="20139" y="1205"/>
                          <a:pt x="19978" y="1205"/>
                        </a:cubicBezTo>
                        <a:cubicBezTo>
                          <a:pt x="19546" y="1205"/>
                          <a:pt x="19122" y="1531"/>
                          <a:pt x="18760" y="1944"/>
                        </a:cubicBezTo>
                        <a:cubicBezTo>
                          <a:pt x="18997" y="1235"/>
                          <a:pt x="19044" y="455"/>
                          <a:pt x="18406" y="148"/>
                        </a:cubicBezTo>
                        <a:cubicBezTo>
                          <a:pt x="18205" y="46"/>
                          <a:pt x="18015" y="0"/>
                          <a:pt x="17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2"/>
                  <p:cNvSpPr/>
                  <p:nvPr/>
                </p:nvSpPr>
                <p:spPr>
                  <a:xfrm>
                    <a:off x="3745600" y="1960825"/>
                    <a:ext cx="560000" cy="558675"/>
                  </a:xfrm>
                  <a:custGeom>
                    <a:avLst/>
                    <a:gdLst/>
                    <a:ahLst/>
                    <a:cxnLst/>
                    <a:rect l="l" t="t" r="r" b="b"/>
                    <a:pathLst>
                      <a:path w="22400" h="22347" extrusionOk="0">
                        <a:moveTo>
                          <a:pt x="9455" y="54"/>
                        </a:moveTo>
                        <a:cubicBezTo>
                          <a:pt x="9398" y="54"/>
                          <a:pt x="9345" y="95"/>
                          <a:pt x="9357" y="178"/>
                        </a:cubicBezTo>
                        <a:cubicBezTo>
                          <a:pt x="9475" y="3060"/>
                          <a:pt x="9853" y="5919"/>
                          <a:pt x="10586" y="8731"/>
                        </a:cubicBezTo>
                        <a:cubicBezTo>
                          <a:pt x="10586" y="8779"/>
                          <a:pt x="10620" y="8799"/>
                          <a:pt x="10660" y="8799"/>
                        </a:cubicBezTo>
                        <a:cubicBezTo>
                          <a:pt x="10719" y="8799"/>
                          <a:pt x="10789" y="8754"/>
                          <a:pt x="10775" y="8684"/>
                        </a:cubicBezTo>
                        <a:cubicBezTo>
                          <a:pt x="10066" y="5896"/>
                          <a:pt x="9641" y="3037"/>
                          <a:pt x="9570" y="178"/>
                        </a:cubicBezTo>
                        <a:cubicBezTo>
                          <a:pt x="9570" y="95"/>
                          <a:pt x="9511" y="54"/>
                          <a:pt x="9455" y="54"/>
                        </a:cubicBezTo>
                        <a:close/>
                        <a:moveTo>
                          <a:pt x="15154" y="649"/>
                        </a:moveTo>
                        <a:cubicBezTo>
                          <a:pt x="15125" y="649"/>
                          <a:pt x="15096" y="663"/>
                          <a:pt x="15075" y="698"/>
                        </a:cubicBezTo>
                        <a:cubicBezTo>
                          <a:pt x="13728" y="3273"/>
                          <a:pt x="12665" y="5943"/>
                          <a:pt x="11862" y="8731"/>
                        </a:cubicBezTo>
                        <a:cubicBezTo>
                          <a:pt x="11831" y="8806"/>
                          <a:pt x="11898" y="8863"/>
                          <a:pt x="11968" y="8863"/>
                        </a:cubicBezTo>
                        <a:cubicBezTo>
                          <a:pt x="12008" y="8863"/>
                          <a:pt x="12049" y="8845"/>
                          <a:pt x="12074" y="8802"/>
                        </a:cubicBezTo>
                        <a:cubicBezTo>
                          <a:pt x="12830" y="6014"/>
                          <a:pt x="13917" y="3344"/>
                          <a:pt x="15264" y="816"/>
                        </a:cubicBezTo>
                        <a:cubicBezTo>
                          <a:pt x="15297" y="732"/>
                          <a:pt x="15224" y="649"/>
                          <a:pt x="15154" y="649"/>
                        </a:cubicBezTo>
                        <a:close/>
                        <a:moveTo>
                          <a:pt x="4156" y="2421"/>
                        </a:moveTo>
                        <a:cubicBezTo>
                          <a:pt x="4073" y="2421"/>
                          <a:pt x="3998" y="2504"/>
                          <a:pt x="4065" y="2588"/>
                        </a:cubicBezTo>
                        <a:cubicBezTo>
                          <a:pt x="5600" y="5022"/>
                          <a:pt x="7396" y="7313"/>
                          <a:pt x="9404" y="9393"/>
                        </a:cubicBezTo>
                        <a:cubicBezTo>
                          <a:pt x="9422" y="9406"/>
                          <a:pt x="9442" y="9412"/>
                          <a:pt x="9463" y="9412"/>
                        </a:cubicBezTo>
                        <a:cubicBezTo>
                          <a:pt x="9552" y="9412"/>
                          <a:pt x="9646" y="9304"/>
                          <a:pt x="9570" y="9227"/>
                        </a:cubicBezTo>
                        <a:cubicBezTo>
                          <a:pt x="7561" y="7172"/>
                          <a:pt x="5789" y="4927"/>
                          <a:pt x="4254" y="2470"/>
                        </a:cubicBezTo>
                        <a:cubicBezTo>
                          <a:pt x="4226" y="2435"/>
                          <a:pt x="4190" y="2421"/>
                          <a:pt x="4156" y="2421"/>
                        </a:cubicBezTo>
                        <a:close/>
                        <a:moveTo>
                          <a:pt x="13149" y="48"/>
                        </a:moveTo>
                        <a:cubicBezTo>
                          <a:pt x="13096" y="48"/>
                          <a:pt x="13043" y="83"/>
                          <a:pt x="13043" y="154"/>
                        </a:cubicBezTo>
                        <a:cubicBezTo>
                          <a:pt x="13019" y="1714"/>
                          <a:pt x="12689" y="3202"/>
                          <a:pt x="12381" y="4714"/>
                        </a:cubicBezTo>
                        <a:cubicBezTo>
                          <a:pt x="12074" y="6250"/>
                          <a:pt x="11743" y="7810"/>
                          <a:pt x="11389" y="9345"/>
                        </a:cubicBezTo>
                        <a:cubicBezTo>
                          <a:pt x="11375" y="9417"/>
                          <a:pt x="11447" y="9471"/>
                          <a:pt x="11512" y="9471"/>
                        </a:cubicBezTo>
                        <a:cubicBezTo>
                          <a:pt x="11554" y="9471"/>
                          <a:pt x="11592" y="9448"/>
                          <a:pt x="11602" y="9393"/>
                        </a:cubicBezTo>
                        <a:cubicBezTo>
                          <a:pt x="11956" y="7762"/>
                          <a:pt x="12311" y="6156"/>
                          <a:pt x="12618" y="4525"/>
                        </a:cubicBezTo>
                        <a:cubicBezTo>
                          <a:pt x="12925" y="3084"/>
                          <a:pt x="13208" y="1643"/>
                          <a:pt x="13256" y="154"/>
                        </a:cubicBezTo>
                        <a:cubicBezTo>
                          <a:pt x="13256" y="83"/>
                          <a:pt x="13202" y="48"/>
                          <a:pt x="13149" y="48"/>
                        </a:cubicBezTo>
                        <a:close/>
                        <a:moveTo>
                          <a:pt x="19843" y="4003"/>
                        </a:moveTo>
                        <a:cubicBezTo>
                          <a:pt x="19822" y="4003"/>
                          <a:pt x="19799" y="4011"/>
                          <a:pt x="19777" y="4029"/>
                        </a:cubicBezTo>
                        <a:cubicBezTo>
                          <a:pt x="17320" y="5565"/>
                          <a:pt x="15051" y="7384"/>
                          <a:pt x="12996" y="9393"/>
                        </a:cubicBezTo>
                        <a:cubicBezTo>
                          <a:pt x="12903" y="9448"/>
                          <a:pt x="12985" y="9563"/>
                          <a:pt x="13071" y="9563"/>
                        </a:cubicBezTo>
                        <a:cubicBezTo>
                          <a:pt x="13094" y="9563"/>
                          <a:pt x="13117" y="9554"/>
                          <a:pt x="13137" y="9534"/>
                        </a:cubicBezTo>
                        <a:cubicBezTo>
                          <a:pt x="15193" y="7526"/>
                          <a:pt x="17438" y="5754"/>
                          <a:pt x="19895" y="4218"/>
                        </a:cubicBezTo>
                        <a:cubicBezTo>
                          <a:pt x="19990" y="4142"/>
                          <a:pt x="19931" y="4003"/>
                          <a:pt x="19843" y="4003"/>
                        </a:cubicBezTo>
                        <a:close/>
                        <a:moveTo>
                          <a:pt x="7400" y="550"/>
                        </a:moveTo>
                        <a:cubicBezTo>
                          <a:pt x="7326" y="550"/>
                          <a:pt x="7253" y="625"/>
                          <a:pt x="7301" y="721"/>
                        </a:cubicBezTo>
                        <a:cubicBezTo>
                          <a:pt x="8058" y="2068"/>
                          <a:pt x="8530" y="3533"/>
                          <a:pt x="9003" y="4974"/>
                        </a:cubicBezTo>
                        <a:cubicBezTo>
                          <a:pt x="9499" y="6486"/>
                          <a:pt x="9971" y="7999"/>
                          <a:pt x="10444" y="9511"/>
                        </a:cubicBezTo>
                        <a:cubicBezTo>
                          <a:pt x="10453" y="9565"/>
                          <a:pt x="10493" y="9588"/>
                          <a:pt x="10536" y="9588"/>
                        </a:cubicBezTo>
                        <a:cubicBezTo>
                          <a:pt x="10607" y="9588"/>
                          <a:pt x="10686" y="9527"/>
                          <a:pt x="10657" y="9440"/>
                        </a:cubicBezTo>
                        <a:cubicBezTo>
                          <a:pt x="10160" y="7880"/>
                          <a:pt x="9641" y="6274"/>
                          <a:pt x="9144" y="4714"/>
                        </a:cubicBezTo>
                        <a:cubicBezTo>
                          <a:pt x="8672" y="3297"/>
                          <a:pt x="8199" y="1903"/>
                          <a:pt x="7491" y="603"/>
                        </a:cubicBezTo>
                        <a:cubicBezTo>
                          <a:pt x="7468" y="566"/>
                          <a:pt x="7434" y="550"/>
                          <a:pt x="7400" y="550"/>
                        </a:cubicBezTo>
                        <a:close/>
                        <a:moveTo>
                          <a:pt x="18380" y="2515"/>
                        </a:moveTo>
                        <a:cubicBezTo>
                          <a:pt x="18352" y="2515"/>
                          <a:pt x="18326" y="2530"/>
                          <a:pt x="18312" y="2564"/>
                        </a:cubicBezTo>
                        <a:cubicBezTo>
                          <a:pt x="17509" y="3864"/>
                          <a:pt x="16469" y="4998"/>
                          <a:pt x="15477" y="6156"/>
                        </a:cubicBezTo>
                        <a:cubicBezTo>
                          <a:pt x="14390" y="7337"/>
                          <a:pt x="13350" y="8518"/>
                          <a:pt x="12287" y="9676"/>
                        </a:cubicBezTo>
                        <a:cubicBezTo>
                          <a:pt x="12217" y="9763"/>
                          <a:pt x="12275" y="9862"/>
                          <a:pt x="12349" y="9862"/>
                        </a:cubicBezTo>
                        <a:cubicBezTo>
                          <a:pt x="12375" y="9862"/>
                          <a:pt x="12404" y="9849"/>
                          <a:pt x="12429" y="9818"/>
                        </a:cubicBezTo>
                        <a:cubicBezTo>
                          <a:pt x="13539" y="8613"/>
                          <a:pt x="14650" y="7384"/>
                          <a:pt x="15736" y="6156"/>
                        </a:cubicBezTo>
                        <a:cubicBezTo>
                          <a:pt x="16705" y="5069"/>
                          <a:pt x="17674" y="3935"/>
                          <a:pt x="18477" y="2682"/>
                        </a:cubicBezTo>
                        <a:cubicBezTo>
                          <a:pt x="18527" y="2599"/>
                          <a:pt x="18448" y="2515"/>
                          <a:pt x="18380" y="2515"/>
                        </a:cubicBezTo>
                        <a:close/>
                        <a:moveTo>
                          <a:pt x="2672" y="3864"/>
                        </a:moveTo>
                        <a:cubicBezTo>
                          <a:pt x="2573" y="3864"/>
                          <a:pt x="2526" y="4018"/>
                          <a:pt x="2623" y="4076"/>
                        </a:cubicBezTo>
                        <a:cubicBezTo>
                          <a:pt x="3923" y="4856"/>
                          <a:pt x="5081" y="5896"/>
                          <a:pt x="6215" y="6888"/>
                        </a:cubicBezTo>
                        <a:cubicBezTo>
                          <a:pt x="7396" y="7951"/>
                          <a:pt x="8577" y="8991"/>
                          <a:pt x="9735" y="10078"/>
                        </a:cubicBezTo>
                        <a:cubicBezTo>
                          <a:pt x="9763" y="10100"/>
                          <a:pt x="9791" y="10109"/>
                          <a:pt x="9818" y="10109"/>
                        </a:cubicBezTo>
                        <a:cubicBezTo>
                          <a:pt x="9905" y="10109"/>
                          <a:pt x="9968" y="10009"/>
                          <a:pt x="9877" y="9936"/>
                        </a:cubicBezTo>
                        <a:cubicBezTo>
                          <a:pt x="8672" y="8826"/>
                          <a:pt x="7420" y="7715"/>
                          <a:pt x="6215" y="6628"/>
                        </a:cubicBezTo>
                        <a:cubicBezTo>
                          <a:pt x="5128" y="5659"/>
                          <a:pt x="4017" y="4691"/>
                          <a:pt x="2741" y="3887"/>
                        </a:cubicBezTo>
                        <a:cubicBezTo>
                          <a:pt x="2716" y="3871"/>
                          <a:pt x="2693" y="3864"/>
                          <a:pt x="2672" y="3864"/>
                        </a:cubicBezTo>
                        <a:close/>
                        <a:moveTo>
                          <a:pt x="798" y="7085"/>
                        </a:moveTo>
                        <a:cubicBezTo>
                          <a:pt x="702" y="7085"/>
                          <a:pt x="633" y="7230"/>
                          <a:pt x="733" y="7290"/>
                        </a:cubicBezTo>
                        <a:cubicBezTo>
                          <a:pt x="3308" y="8637"/>
                          <a:pt x="5978" y="9700"/>
                          <a:pt x="8766" y="10503"/>
                        </a:cubicBezTo>
                        <a:cubicBezTo>
                          <a:pt x="8775" y="10504"/>
                          <a:pt x="8783" y="10505"/>
                          <a:pt x="8790" y="10505"/>
                        </a:cubicBezTo>
                        <a:cubicBezTo>
                          <a:pt x="8916" y="10505"/>
                          <a:pt x="8969" y="10335"/>
                          <a:pt x="8814" y="10290"/>
                        </a:cubicBezTo>
                        <a:cubicBezTo>
                          <a:pt x="6049" y="9534"/>
                          <a:pt x="3379" y="8447"/>
                          <a:pt x="851" y="7101"/>
                        </a:cubicBezTo>
                        <a:cubicBezTo>
                          <a:pt x="833" y="7090"/>
                          <a:pt x="815" y="7085"/>
                          <a:pt x="798" y="7085"/>
                        </a:cubicBezTo>
                        <a:close/>
                        <a:moveTo>
                          <a:pt x="21714" y="7266"/>
                        </a:moveTo>
                        <a:cubicBezTo>
                          <a:pt x="21692" y="7266"/>
                          <a:pt x="21669" y="7273"/>
                          <a:pt x="21643" y="7290"/>
                        </a:cubicBezTo>
                        <a:cubicBezTo>
                          <a:pt x="20273" y="8022"/>
                          <a:pt x="18832" y="8495"/>
                          <a:pt x="17390" y="8967"/>
                        </a:cubicBezTo>
                        <a:cubicBezTo>
                          <a:pt x="15878" y="9440"/>
                          <a:pt x="14366" y="9936"/>
                          <a:pt x="12878" y="10409"/>
                        </a:cubicBezTo>
                        <a:cubicBezTo>
                          <a:pt x="12732" y="10429"/>
                          <a:pt x="12769" y="10633"/>
                          <a:pt x="12877" y="10633"/>
                        </a:cubicBezTo>
                        <a:cubicBezTo>
                          <a:pt x="12892" y="10633"/>
                          <a:pt x="12908" y="10630"/>
                          <a:pt x="12925" y="10621"/>
                        </a:cubicBezTo>
                        <a:cubicBezTo>
                          <a:pt x="14484" y="10125"/>
                          <a:pt x="16091" y="9629"/>
                          <a:pt x="17650" y="9109"/>
                        </a:cubicBezTo>
                        <a:cubicBezTo>
                          <a:pt x="19068" y="8637"/>
                          <a:pt x="20462" y="8164"/>
                          <a:pt x="21761" y="7455"/>
                        </a:cubicBezTo>
                        <a:cubicBezTo>
                          <a:pt x="21859" y="7416"/>
                          <a:pt x="21812" y="7266"/>
                          <a:pt x="21714" y="7266"/>
                        </a:cubicBezTo>
                        <a:close/>
                        <a:moveTo>
                          <a:pt x="22209" y="9296"/>
                        </a:moveTo>
                        <a:cubicBezTo>
                          <a:pt x="22202" y="9296"/>
                          <a:pt x="22195" y="9297"/>
                          <a:pt x="22187" y="9298"/>
                        </a:cubicBezTo>
                        <a:cubicBezTo>
                          <a:pt x="19304" y="9416"/>
                          <a:pt x="16445" y="9794"/>
                          <a:pt x="13634" y="10527"/>
                        </a:cubicBezTo>
                        <a:cubicBezTo>
                          <a:pt x="13499" y="10527"/>
                          <a:pt x="13535" y="10718"/>
                          <a:pt x="13679" y="10718"/>
                        </a:cubicBezTo>
                        <a:cubicBezTo>
                          <a:pt x="13687" y="10718"/>
                          <a:pt x="13696" y="10717"/>
                          <a:pt x="13705" y="10716"/>
                        </a:cubicBezTo>
                        <a:cubicBezTo>
                          <a:pt x="16469" y="10007"/>
                          <a:pt x="19328" y="9582"/>
                          <a:pt x="22187" y="9511"/>
                        </a:cubicBezTo>
                        <a:cubicBezTo>
                          <a:pt x="22344" y="9511"/>
                          <a:pt x="22352" y="9296"/>
                          <a:pt x="22209" y="9296"/>
                        </a:cubicBezTo>
                        <a:close/>
                        <a:moveTo>
                          <a:pt x="11046" y="1"/>
                        </a:moveTo>
                        <a:cubicBezTo>
                          <a:pt x="10993" y="1"/>
                          <a:pt x="10940" y="36"/>
                          <a:pt x="10940" y="107"/>
                        </a:cubicBezTo>
                        <a:cubicBezTo>
                          <a:pt x="10987" y="958"/>
                          <a:pt x="10822" y="1832"/>
                          <a:pt x="10798" y="2682"/>
                        </a:cubicBezTo>
                        <a:cubicBezTo>
                          <a:pt x="10751" y="3557"/>
                          <a:pt x="10751" y="4478"/>
                          <a:pt x="10775" y="5376"/>
                        </a:cubicBezTo>
                        <a:cubicBezTo>
                          <a:pt x="10798" y="7148"/>
                          <a:pt x="10916" y="8873"/>
                          <a:pt x="11058" y="10645"/>
                        </a:cubicBezTo>
                        <a:cubicBezTo>
                          <a:pt x="11084" y="10734"/>
                          <a:pt x="11151" y="10776"/>
                          <a:pt x="11204" y="10776"/>
                        </a:cubicBezTo>
                        <a:cubicBezTo>
                          <a:pt x="11248" y="10776"/>
                          <a:pt x="11282" y="10746"/>
                          <a:pt x="11271" y="10692"/>
                        </a:cubicBezTo>
                        <a:cubicBezTo>
                          <a:pt x="11153" y="8920"/>
                          <a:pt x="11011" y="7172"/>
                          <a:pt x="10987" y="5400"/>
                        </a:cubicBezTo>
                        <a:cubicBezTo>
                          <a:pt x="10987" y="4549"/>
                          <a:pt x="10987" y="3651"/>
                          <a:pt x="11011" y="2801"/>
                        </a:cubicBezTo>
                        <a:cubicBezTo>
                          <a:pt x="11035" y="1903"/>
                          <a:pt x="11224" y="1005"/>
                          <a:pt x="11153" y="107"/>
                        </a:cubicBezTo>
                        <a:cubicBezTo>
                          <a:pt x="11153" y="36"/>
                          <a:pt x="11100" y="1"/>
                          <a:pt x="11046" y="1"/>
                        </a:cubicBezTo>
                        <a:close/>
                        <a:moveTo>
                          <a:pt x="5531" y="1547"/>
                        </a:moveTo>
                        <a:cubicBezTo>
                          <a:pt x="5455" y="1547"/>
                          <a:pt x="5392" y="1630"/>
                          <a:pt x="5459" y="1714"/>
                        </a:cubicBezTo>
                        <a:cubicBezTo>
                          <a:pt x="5931" y="2446"/>
                          <a:pt x="6215" y="3273"/>
                          <a:pt x="6616" y="4006"/>
                        </a:cubicBezTo>
                        <a:cubicBezTo>
                          <a:pt x="7018" y="4809"/>
                          <a:pt x="7467" y="5565"/>
                          <a:pt x="7939" y="6345"/>
                        </a:cubicBezTo>
                        <a:cubicBezTo>
                          <a:pt x="8861" y="7857"/>
                          <a:pt x="9853" y="9322"/>
                          <a:pt x="10846" y="10763"/>
                        </a:cubicBezTo>
                        <a:cubicBezTo>
                          <a:pt x="10873" y="10798"/>
                          <a:pt x="10909" y="10812"/>
                          <a:pt x="10943" y="10812"/>
                        </a:cubicBezTo>
                        <a:cubicBezTo>
                          <a:pt x="11027" y="10812"/>
                          <a:pt x="11101" y="10728"/>
                          <a:pt x="11035" y="10645"/>
                        </a:cubicBezTo>
                        <a:cubicBezTo>
                          <a:pt x="10042" y="9204"/>
                          <a:pt x="9026" y="7739"/>
                          <a:pt x="8105" y="6227"/>
                        </a:cubicBezTo>
                        <a:cubicBezTo>
                          <a:pt x="7680" y="5494"/>
                          <a:pt x="7231" y="4738"/>
                          <a:pt x="6853" y="3982"/>
                        </a:cubicBezTo>
                        <a:cubicBezTo>
                          <a:pt x="6427" y="3179"/>
                          <a:pt x="6096" y="2328"/>
                          <a:pt x="5624" y="1596"/>
                        </a:cubicBezTo>
                        <a:cubicBezTo>
                          <a:pt x="5596" y="1561"/>
                          <a:pt x="5563" y="1547"/>
                          <a:pt x="5531" y="1547"/>
                        </a:cubicBezTo>
                        <a:close/>
                        <a:moveTo>
                          <a:pt x="16608" y="1381"/>
                        </a:moveTo>
                        <a:cubicBezTo>
                          <a:pt x="16580" y="1381"/>
                          <a:pt x="16554" y="1396"/>
                          <a:pt x="16540" y="1430"/>
                        </a:cubicBezTo>
                        <a:cubicBezTo>
                          <a:pt x="16138" y="2210"/>
                          <a:pt x="15571" y="2895"/>
                          <a:pt x="15122" y="3604"/>
                        </a:cubicBezTo>
                        <a:cubicBezTo>
                          <a:pt x="14650" y="4360"/>
                          <a:pt x="14177" y="5140"/>
                          <a:pt x="13752" y="5919"/>
                        </a:cubicBezTo>
                        <a:cubicBezTo>
                          <a:pt x="12901" y="7455"/>
                          <a:pt x="12121" y="9062"/>
                          <a:pt x="11365" y="10645"/>
                        </a:cubicBezTo>
                        <a:cubicBezTo>
                          <a:pt x="11303" y="10754"/>
                          <a:pt x="11375" y="10843"/>
                          <a:pt x="11444" y="10843"/>
                        </a:cubicBezTo>
                        <a:cubicBezTo>
                          <a:pt x="11480" y="10843"/>
                          <a:pt x="11515" y="10819"/>
                          <a:pt x="11531" y="10763"/>
                        </a:cubicBezTo>
                        <a:cubicBezTo>
                          <a:pt x="12311" y="9180"/>
                          <a:pt x="13067" y="7573"/>
                          <a:pt x="13941" y="6038"/>
                        </a:cubicBezTo>
                        <a:cubicBezTo>
                          <a:pt x="14342" y="5281"/>
                          <a:pt x="14791" y="4549"/>
                          <a:pt x="15240" y="3793"/>
                        </a:cubicBezTo>
                        <a:cubicBezTo>
                          <a:pt x="15713" y="3060"/>
                          <a:pt x="16304" y="2352"/>
                          <a:pt x="16705" y="1548"/>
                        </a:cubicBezTo>
                        <a:cubicBezTo>
                          <a:pt x="16755" y="1465"/>
                          <a:pt x="16675" y="1381"/>
                          <a:pt x="16608" y="1381"/>
                        </a:cubicBezTo>
                        <a:close/>
                        <a:moveTo>
                          <a:pt x="235" y="9107"/>
                        </a:moveTo>
                        <a:cubicBezTo>
                          <a:pt x="72" y="9107"/>
                          <a:pt x="79" y="9322"/>
                          <a:pt x="237" y="9322"/>
                        </a:cubicBezTo>
                        <a:cubicBezTo>
                          <a:pt x="1773" y="9345"/>
                          <a:pt x="3261" y="9676"/>
                          <a:pt x="4773" y="9983"/>
                        </a:cubicBezTo>
                        <a:cubicBezTo>
                          <a:pt x="6309" y="10290"/>
                          <a:pt x="7869" y="10621"/>
                          <a:pt x="9404" y="10976"/>
                        </a:cubicBezTo>
                        <a:cubicBezTo>
                          <a:pt x="9414" y="10977"/>
                          <a:pt x="9423" y="10978"/>
                          <a:pt x="9432" y="10978"/>
                        </a:cubicBezTo>
                        <a:cubicBezTo>
                          <a:pt x="9575" y="10978"/>
                          <a:pt x="9609" y="10807"/>
                          <a:pt x="9475" y="10763"/>
                        </a:cubicBezTo>
                        <a:cubicBezTo>
                          <a:pt x="7845" y="10409"/>
                          <a:pt x="6262" y="10054"/>
                          <a:pt x="4632" y="9747"/>
                        </a:cubicBezTo>
                        <a:cubicBezTo>
                          <a:pt x="3190" y="9440"/>
                          <a:pt x="1725" y="9156"/>
                          <a:pt x="261" y="9109"/>
                        </a:cubicBezTo>
                        <a:cubicBezTo>
                          <a:pt x="252" y="9108"/>
                          <a:pt x="243" y="9107"/>
                          <a:pt x="235" y="9107"/>
                        </a:cubicBezTo>
                        <a:close/>
                        <a:moveTo>
                          <a:pt x="1540" y="5666"/>
                        </a:moveTo>
                        <a:cubicBezTo>
                          <a:pt x="1440" y="5666"/>
                          <a:pt x="1391" y="5794"/>
                          <a:pt x="1489" y="5872"/>
                        </a:cubicBezTo>
                        <a:cubicBezTo>
                          <a:pt x="2269" y="6250"/>
                          <a:pt x="2954" y="6817"/>
                          <a:pt x="3663" y="7290"/>
                        </a:cubicBezTo>
                        <a:cubicBezTo>
                          <a:pt x="4419" y="7762"/>
                          <a:pt x="5199" y="8235"/>
                          <a:pt x="5978" y="8637"/>
                        </a:cubicBezTo>
                        <a:cubicBezTo>
                          <a:pt x="7514" y="9511"/>
                          <a:pt x="9121" y="10267"/>
                          <a:pt x="10704" y="11023"/>
                        </a:cubicBezTo>
                        <a:cubicBezTo>
                          <a:pt x="10722" y="11034"/>
                          <a:pt x="10740" y="11039"/>
                          <a:pt x="10758" y="11039"/>
                        </a:cubicBezTo>
                        <a:cubicBezTo>
                          <a:pt x="10853" y="11039"/>
                          <a:pt x="10922" y="10897"/>
                          <a:pt x="10822" y="10857"/>
                        </a:cubicBezTo>
                        <a:cubicBezTo>
                          <a:pt x="9239" y="10101"/>
                          <a:pt x="7632" y="9322"/>
                          <a:pt x="6096" y="8471"/>
                        </a:cubicBezTo>
                        <a:cubicBezTo>
                          <a:pt x="5340" y="8046"/>
                          <a:pt x="4608" y="7621"/>
                          <a:pt x="3852" y="7172"/>
                        </a:cubicBezTo>
                        <a:cubicBezTo>
                          <a:pt x="3119" y="6699"/>
                          <a:pt x="2411" y="6108"/>
                          <a:pt x="1607" y="5683"/>
                        </a:cubicBezTo>
                        <a:cubicBezTo>
                          <a:pt x="1583" y="5671"/>
                          <a:pt x="1561" y="5666"/>
                          <a:pt x="1540" y="5666"/>
                        </a:cubicBezTo>
                        <a:close/>
                        <a:moveTo>
                          <a:pt x="20693" y="5397"/>
                        </a:moveTo>
                        <a:cubicBezTo>
                          <a:pt x="20672" y="5397"/>
                          <a:pt x="20650" y="5405"/>
                          <a:pt x="20627" y="5423"/>
                        </a:cubicBezTo>
                        <a:cubicBezTo>
                          <a:pt x="19919" y="5896"/>
                          <a:pt x="19092" y="6203"/>
                          <a:pt x="18335" y="6581"/>
                        </a:cubicBezTo>
                        <a:cubicBezTo>
                          <a:pt x="17532" y="6983"/>
                          <a:pt x="16752" y="7432"/>
                          <a:pt x="15996" y="7904"/>
                        </a:cubicBezTo>
                        <a:cubicBezTo>
                          <a:pt x="14484" y="8826"/>
                          <a:pt x="13019" y="9818"/>
                          <a:pt x="11578" y="10834"/>
                        </a:cubicBezTo>
                        <a:cubicBezTo>
                          <a:pt x="11485" y="10909"/>
                          <a:pt x="11539" y="11027"/>
                          <a:pt x="11624" y="11027"/>
                        </a:cubicBezTo>
                        <a:cubicBezTo>
                          <a:pt x="11628" y="11027"/>
                          <a:pt x="11632" y="11027"/>
                          <a:pt x="11637" y="11027"/>
                        </a:cubicBezTo>
                        <a:lnTo>
                          <a:pt x="11637" y="11027"/>
                        </a:lnTo>
                        <a:cubicBezTo>
                          <a:pt x="11566" y="11084"/>
                          <a:pt x="11587" y="11214"/>
                          <a:pt x="11697" y="11214"/>
                        </a:cubicBezTo>
                        <a:cubicBezTo>
                          <a:pt x="11704" y="11214"/>
                          <a:pt x="11712" y="11213"/>
                          <a:pt x="11720" y="11212"/>
                        </a:cubicBezTo>
                        <a:cubicBezTo>
                          <a:pt x="13492" y="11070"/>
                          <a:pt x="15217" y="10952"/>
                          <a:pt x="16989" y="10928"/>
                        </a:cubicBezTo>
                        <a:cubicBezTo>
                          <a:pt x="17382" y="10907"/>
                          <a:pt x="17775" y="10895"/>
                          <a:pt x="18165" y="10895"/>
                        </a:cubicBezTo>
                        <a:cubicBezTo>
                          <a:pt x="18644" y="10895"/>
                          <a:pt x="19119" y="10913"/>
                          <a:pt x="19588" y="10952"/>
                        </a:cubicBezTo>
                        <a:cubicBezTo>
                          <a:pt x="20345" y="10972"/>
                          <a:pt x="21119" y="11110"/>
                          <a:pt x="21868" y="11110"/>
                        </a:cubicBezTo>
                        <a:cubicBezTo>
                          <a:pt x="22007" y="11110"/>
                          <a:pt x="22145" y="11105"/>
                          <a:pt x="22281" y="11094"/>
                        </a:cubicBezTo>
                        <a:cubicBezTo>
                          <a:pt x="22399" y="11094"/>
                          <a:pt x="22399" y="10881"/>
                          <a:pt x="22258" y="10881"/>
                        </a:cubicBezTo>
                        <a:cubicBezTo>
                          <a:pt x="22095" y="10895"/>
                          <a:pt x="21933" y="10900"/>
                          <a:pt x="21770" y="10900"/>
                        </a:cubicBezTo>
                        <a:cubicBezTo>
                          <a:pt x="21081" y="10900"/>
                          <a:pt x="20390" y="10797"/>
                          <a:pt x="19682" y="10739"/>
                        </a:cubicBezTo>
                        <a:cubicBezTo>
                          <a:pt x="18808" y="10716"/>
                          <a:pt x="17887" y="10716"/>
                          <a:pt x="16989" y="10716"/>
                        </a:cubicBezTo>
                        <a:cubicBezTo>
                          <a:pt x="15217" y="10739"/>
                          <a:pt x="13492" y="10881"/>
                          <a:pt x="11720" y="10999"/>
                        </a:cubicBezTo>
                        <a:cubicBezTo>
                          <a:pt x="11710" y="10999"/>
                          <a:pt x="11702" y="11000"/>
                          <a:pt x="11693" y="11001"/>
                        </a:cubicBezTo>
                        <a:lnTo>
                          <a:pt x="11693" y="11001"/>
                        </a:lnTo>
                        <a:cubicBezTo>
                          <a:pt x="11694" y="11001"/>
                          <a:pt x="11695" y="11000"/>
                          <a:pt x="11696" y="10999"/>
                        </a:cubicBezTo>
                        <a:cubicBezTo>
                          <a:pt x="13137" y="10007"/>
                          <a:pt x="14602" y="8991"/>
                          <a:pt x="16115" y="8069"/>
                        </a:cubicBezTo>
                        <a:cubicBezTo>
                          <a:pt x="16847" y="7644"/>
                          <a:pt x="17603" y="7195"/>
                          <a:pt x="18359" y="6817"/>
                        </a:cubicBezTo>
                        <a:cubicBezTo>
                          <a:pt x="19162" y="6392"/>
                          <a:pt x="20013" y="6085"/>
                          <a:pt x="20745" y="5612"/>
                        </a:cubicBezTo>
                        <a:cubicBezTo>
                          <a:pt x="20841" y="5536"/>
                          <a:pt x="20782" y="5397"/>
                          <a:pt x="20693" y="5397"/>
                        </a:cubicBezTo>
                        <a:close/>
                        <a:moveTo>
                          <a:pt x="8721" y="11588"/>
                        </a:moveTo>
                        <a:cubicBezTo>
                          <a:pt x="8713" y="11588"/>
                          <a:pt x="8704" y="11589"/>
                          <a:pt x="8696" y="11590"/>
                        </a:cubicBezTo>
                        <a:cubicBezTo>
                          <a:pt x="5931" y="12299"/>
                          <a:pt x="3072" y="12724"/>
                          <a:pt x="190" y="12795"/>
                        </a:cubicBezTo>
                        <a:cubicBezTo>
                          <a:pt x="55" y="12795"/>
                          <a:pt x="48" y="13009"/>
                          <a:pt x="170" y="13009"/>
                        </a:cubicBezTo>
                        <a:cubicBezTo>
                          <a:pt x="176" y="13009"/>
                          <a:pt x="183" y="13009"/>
                          <a:pt x="190" y="13008"/>
                        </a:cubicBezTo>
                        <a:cubicBezTo>
                          <a:pt x="3096" y="12889"/>
                          <a:pt x="5955" y="12511"/>
                          <a:pt x="8766" y="11779"/>
                        </a:cubicBezTo>
                        <a:cubicBezTo>
                          <a:pt x="8901" y="11779"/>
                          <a:pt x="8865" y="11588"/>
                          <a:pt x="8721" y="11588"/>
                        </a:cubicBezTo>
                        <a:close/>
                        <a:moveTo>
                          <a:pt x="12995" y="11328"/>
                        </a:moveTo>
                        <a:cubicBezTo>
                          <a:pt x="12870" y="11328"/>
                          <a:pt x="12815" y="11498"/>
                          <a:pt x="12948" y="11543"/>
                        </a:cubicBezTo>
                        <a:cubicBezTo>
                          <a:pt x="14579" y="11897"/>
                          <a:pt x="16162" y="12251"/>
                          <a:pt x="17792" y="12582"/>
                        </a:cubicBezTo>
                        <a:cubicBezTo>
                          <a:pt x="19233" y="12866"/>
                          <a:pt x="20698" y="13173"/>
                          <a:pt x="22163" y="13197"/>
                        </a:cubicBezTo>
                        <a:cubicBezTo>
                          <a:pt x="22171" y="13198"/>
                          <a:pt x="22179" y="13198"/>
                          <a:pt x="22186" y="13198"/>
                        </a:cubicBezTo>
                        <a:cubicBezTo>
                          <a:pt x="22328" y="13198"/>
                          <a:pt x="22323" y="12984"/>
                          <a:pt x="22210" y="12984"/>
                        </a:cubicBezTo>
                        <a:cubicBezTo>
                          <a:pt x="20675" y="12960"/>
                          <a:pt x="19162" y="12630"/>
                          <a:pt x="17650" y="12346"/>
                        </a:cubicBezTo>
                        <a:cubicBezTo>
                          <a:pt x="16115" y="12015"/>
                          <a:pt x="14555" y="11684"/>
                          <a:pt x="13019" y="11330"/>
                        </a:cubicBezTo>
                        <a:cubicBezTo>
                          <a:pt x="13011" y="11329"/>
                          <a:pt x="13003" y="11328"/>
                          <a:pt x="12995" y="11328"/>
                        </a:cubicBezTo>
                        <a:close/>
                        <a:moveTo>
                          <a:pt x="9523" y="11672"/>
                        </a:moveTo>
                        <a:cubicBezTo>
                          <a:pt x="9508" y="11672"/>
                          <a:pt x="9492" y="11676"/>
                          <a:pt x="9475" y="11684"/>
                        </a:cubicBezTo>
                        <a:cubicBezTo>
                          <a:pt x="7916" y="12181"/>
                          <a:pt x="6309" y="12700"/>
                          <a:pt x="4750" y="13197"/>
                        </a:cubicBezTo>
                        <a:cubicBezTo>
                          <a:pt x="3332" y="13669"/>
                          <a:pt x="1938" y="14142"/>
                          <a:pt x="639" y="14851"/>
                        </a:cubicBezTo>
                        <a:cubicBezTo>
                          <a:pt x="541" y="14889"/>
                          <a:pt x="588" y="15040"/>
                          <a:pt x="686" y="15040"/>
                        </a:cubicBezTo>
                        <a:cubicBezTo>
                          <a:pt x="708" y="15040"/>
                          <a:pt x="731" y="15033"/>
                          <a:pt x="757" y="15016"/>
                        </a:cubicBezTo>
                        <a:cubicBezTo>
                          <a:pt x="2127" y="14283"/>
                          <a:pt x="3568" y="13811"/>
                          <a:pt x="5010" y="13338"/>
                        </a:cubicBezTo>
                        <a:cubicBezTo>
                          <a:pt x="6522" y="12866"/>
                          <a:pt x="8034" y="12370"/>
                          <a:pt x="9522" y="11897"/>
                        </a:cubicBezTo>
                        <a:cubicBezTo>
                          <a:pt x="9668" y="11876"/>
                          <a:pt x="9631" y="11672"/>
                          <a:pt x="9523" y="11672"/>
                        </a:cubicBezTo>
                        <a:close/>
                        <a:moveTo>
                          <a:pt x="13610" y="11801"/>
                        </a:moveTo>
                        <a:cubicBezTo>
                          <a:pt x="13484" y="11801"/>
                          <a:pt x="13429" y="11971"/>
                          <a:pt x="13563" y="12015"/>
                        </a:cubicBezTo>
                        <a:cubicBezTo>
                          <a:pt x="16351" y="12771"/>
                          <a:pt x="18997" y="13858"/>
                          <a:pt x="21549" y="15205"/>
                        </a:cubicBezTo>
                        <a:cubicBezTo>
                          <a:pt x="21570" y="15222"/>
                          <a:pt x="21591" y="15229"/>
                          <a:pt x="21610" y="15229"/>
                        </a:cubicBezTo>
                        <a:cubicBezTo>
                          <a:pt x="21701" y="15229"/>
                          <a:pt x="21764" y="15074"/>
                          <a:pt x="21667" y="15016"/>
                        </a:cubicBezTo>
                        <a:cubicBezTo>
                          <a:pt x="19092" y="13669"/>
                          <a:pt x="16422" y="12606"/>
                          <a:pt x="13634" y="11803"/>
                        </a:cubicBezTo>
                        <a:cubicBezTo>
                          <a:pt x="13625" y="11801"/>
                          <a:pt x="13617" y="11801"/>
                          <a:pt x="13610" y="11801"/>
                        </a:cubicBezTo>
                        <a:close/>
                        <a:moveTo>
                          <a:pt x="11642" y="11267"/>
                        </a:moveTo>
                        <a:cubicBezTo>
                          <a:pt x="11547" y="11267"/>
                          <a:pt x="11478" y="11408"/>
                          <a:pt x="11578" y="11448"/>
                        </a:cubicBezTo>
                        <a:cubicBezTo>
                          <a:pt x="13161" y="12204"/>
                          <a:pt x="14768" y="12984"/>
                          <a:pt x="16304" y="13835"/>
                        </a:cubicBezTo>
                        <a:cubicBezTo>
                          <a:pt x="17060" y="14260"/>
                          <a:pt x="17792" y="14709"/>
                          <a:pt x="18548" y="15134"/>
                        </a:cubicBezTo>
                        <a:cubicBezTo>
                          <a:pt x="19281" y="15607"/>
                          <a:pt x="19989" y="16197"/>
                          <a:pt x="20793" y="16623"/>
                        </a:cubicBezTo>
                        <a:cubicBezTo>
                          <a:pt x="20820" y="16641"/>
                          <a:pt x="20845" y="16648"/>
                          <a:pt x="20867" y="16648"/>
                        </a:cubicBezTo>
                        <a:cubicBezTo>
                          <a:pt x="20962" y="16648"/>
                          <a:pt x="21002" y="16510"/>
                          <a:pt x="20887" y="16434"/>
                        </a:cubicBezTo>
                        <a:cubicBezTo>
                          <a:pt x="20131" y="16055"/>
                          <a:pt x="19446" y="15488"/>
                          <a:pt x="18737" y="15016"/>
                        </a:cubicBezTo>
                        <a:cubicBezTo>
                          <a:pt x="17981" y="14543"/>
                          <a:pt x="17201" y="14071"/>
                          <a:pt x="16422" y="13669"/>
                        </a:cubicBezTo>
                        <a:cubicBezTo>
                          <a:pt x="14886" y="12795"/>
                          <a:pt x="13279" y="12039"/>
                          <a:pt x="11696" y="11283"/>
                        </a:cubicBezTo>
                        <a:cubicBezTo>
                          <a:pt x="11678" y="11272"/>
                          <a:pt x="11660" y="11267"/>
                          <a:pt x="11642" y="11267"/>
                        </a:cubicBezTo>
                        <a:close/>
                        <a:moveTo>
                          <a:pt x="10726" y="11092"/>
                        </a:moveTo>
                        <a:cubicBezTo>
                          <a:pt x="10719" y="11092"/>
                          <a:pt x="10712" y="11093"/>
                          <a:pt x="10704" y="11094"/>
                        </a:cubicBezTo>
                        <a:cubicBezTo>
                          <a:pt x="8932" y="11236"/>
                          <a:pt x="7207" y="11354"/>
                          <a:pt x="5435" y="11401"/>
                        </a:cubicBezTo>
                        <a:cubicBezTo>
                          <a:pt x="5115" y="11410"/>
                          <a:pt x="4795" y="11415"/>
                          <a:pt x="4476" y="11415"/>
                        </a:cubicBezTo>
                        <a:cubicBezTo>
                          <a:pt x="3924" y="11415"/>
                          <a:pt x="3375" y="11399"/>
                          <a:pt x="2836" y="11354"/>
                        </a:cubicBezTo>
                        <a:cubicBezTo>
                          <a:pt x="2049" y="11333"/>
                          <a:pt x="1245" y="11203"/>
                          <a:pt x="469" y="11203"/>
                        </a:cubicBezTo>
                        <a:cubicBezTo>
                          <a:pt x="360" y="11203"/>
                          <a:pt x="251" y="11206"/>
                          <a:pt x="142" y="11212"/>
                        </a:cubicBezTo>
                        <a:cubicBezTo>
                          <a:pt x="7" y="11212"/>
                          <a:pt x="1" y="11426"/>
                          <a:pt x="123" y="11426"/>
                        </a:cubicBezTo>
                        <a:cubicBezTo>
                          <a:pt x="129" y="11426"/>
                          <a:pt x="136" y="11426"/>
                          <a:pt x="142" y="11425"/>
                        </a:cubicBezTo>
                        <a:cubicBezTo>
                          <a:pt x="289" y="11412"/>
                          <a:pt x="437" y="11407"/>
                          <a:pt x="586" y="11407"/>
                        </a:cubicBezTo>
                        <a:cubicBezTo>
                          <a:pt x="1301" y="11407"/>
                          <a:pt x="2037" y="11527"/>
                          <a:pt x="2741" y="11566"/>
                        </a:cubicBezTo>
                        <a:cubicBezTo>
                          <a:pt x="3616" y="11590"/>
                          <a:pt x="4537" y="11590"/>
                          <a:pt x="5435" y="11590"/>
                        </a:cubicBezTo>
                        <a:cubicBezTo>
                          <a:pt x="7207" y="11566"/>
                          <a:pt x="8932" y="11425"/>
                          <a:pt x="10704" y="11306"/>
                        </a:cubicBezTo>
                        <a:lnTo>
                          <a:pt x="10704" y="11306"/>
                        </a:lnTo>
                        <a:cubicBezTo>
                          <a:pt x="9263" y="12299"/>
                          <a:pt x="7798" y="13315"/>
                          <a:pt x="6286" y="14236"/>
                        </a:cubicBezTo>
                        <a:cubicBezTo>
                          <a:pt x="5553" y="14661"/>
                          <a:pt x="4797" y="15110"/>
                          <a:pt x="4041" y="15488"/>
                        </a:cubicBezTo>
                        <a:cubicBezTo>
                          <a:pt x="3238" y="15914"/>
                          <a:pt x="2387" y="16245"/>
                          <a:pt x="1655" y="16717"/>
                        </a:cubicBezTo>
                        <a:cubicBezTo>
                          <a:pt x="1559" y="16774"/>
                          <a:pt x="1618" y="16908"/>
                          <a:pt x="1694" y="16908"/>
                        </a:cubicBezTo>
                        <a:cubicBezTo>
                          <a:pt x="1712" y="16908"/>
                          <a:pt x="1731" y="16901"/>
                          <a:pt x="1749" y="16882"/>
                        </a:cubicBezTo>
                        <a:cubicBezTo>
                          <a:pt x="2458" y="16410"/>
                          <a:pt x="3285" y="16126"/>
                          <a:pt x="4065" y="15725"/>
                        </a:cubicBezTo>
                        <a:cubicBezTo>
                          <a:pt x="4868" y="15323"/>
                          <a:pt x="5624" y="14874"/>
                          <a:pt x="6404" y="14402"/>
                        </a:cubicBezTo>
                        <a:cubicBezTo>
                          <a:pt x="7916" y="13480"/>
                          <a:pt x="9381" y="12488"/>
                          <a:pt x="10822" y="11472"/>
                        </a:cubicBezTo>
                        <a:cubicBezTo>
                          <a:pt x="10912" y="11418"/>
                          <a:pt x="10864" y="11294"/>
                          <a:pt x="10784" y="11282"/>
                        </a:cubicBezTo>
                        <a:lnTo>
                          <a:pt x="10784" y="11282"/>
                        </a:lnTo>
                        <a:cubicBezTo>
                          <a:pt x="10858" y="11225"/>
                          <a:pt x="10839" y="11092"/>
                          <a:pt x="10726" y="11092"/>
                        </a:cubicBezTo>
                        <a:close/>
                        <a:moveTo>
                          <a:pt x="9330" y="12752"/>
                        </a:moveTo>
                        <a:cubicBezTo>
                          <a:pt x="9308" y="12752"/>
                          <a:pt x="9285" y="12758"/>
                          <a:pt x="9263" y="12771"/>
                        </a:cubicBezTo>
                        <a:cubicBezTo>
                          <a:pt x="7207" y="14780"/>
                          <a:pt x="4939" y="16552"/>
                          <a:pt x="2505" y="18087"/>
                        </a:cubicBezTo>
                        <a:cubicBezTo>
                          <a:pt x="2410" y="18164"/>
                          <a:pt x="2469" y="18302"/>
                          <a:pt x="2557" y="18302"/>
                        </a:cubicBezTo>
                        <a:cubicBezTo>
                          <a:pt x="2578" y="18302"/>
                          <a:pt x="2601" y="18295"/>
                          <a:pt x="2623" y="18276"/>
                        </a:cubicBezTo>
                        <a:cubicBezTo>
                          <a:pt x="5081" y="16741"/>
                          <a:pt x="7349" y="14921"/>
                          <a:pt x="9404" y="12937"/>
                        </a:cubicBezTo>
                        <a:cubicBezTo>
                          <a:pt x="9500" y="12860"/>
                          <a:pt x="9425" y="12752"/>
                          <a:pt x="9330" y="12752"/>
                        </a:cubicBezTo>
                        <a:close/>
                        <a:moveTo>
                          <a:pt x="12582" y="12197"/>
                        </a:moveTo>
                        <a:cubicBezTo>
                          <a:pt x="12495" y="12197"/>
                          <a:pt x="12432" y="12297"/>
                          <a:pt x="12523" y="12370"/>
                        </a:cubicBezTo>
                        <a:cubicBezTo>
                          <a:pt x="13728" y="13480"/>
                          <a:pt x="14957" y="14567"/>
                          <a:pt x="16162" y="15677"/>
                        </a:cubicBezTo>
                        <a:cubicBezTo>
                          <a:pt x="17272" y="16646"/>
                          <a:pt x="18383" y="17615"/>
                          <a:pt x="19659" y="18418"/>
                        </a:cubicBezTo>
                        <a:cubicBezTo>
                          <a:pt x="19684" y="18435"/>
                          <a:pt x="19708" y="18442"/>
                          <a:pt x="19731" y="18442"/>
                        </a:cubicBezTo>
                        <a:cubicBezTo>
                          <a:pt x="19834" y="18442"/>
                          <a:pt x="19893" y="18292"/>
                          <a:pt x="19777" y="18253"/>
                        </a:cubicBezTo>
                        <a:cubicBezTo>
                          <a:pt x="18477" y="17450"/>
                          <a:pt x="17320" y="16410"/>
                          <a:pt x="16162" y="15418"/>
                        </a:cubicBezTo>
                        <a:cubicBezTo>
                          <a:pt x="14980" y="14354"/>
                          <a:pt x="13799" y="13315"/>
                          <a:pt x="12665" y="12228"/>
                        </a:cubicBezTo>
                        <a:cubicBezTo>
                          <a:pt x="12637" y="12206"/>
                          <a:pt x="12609" y="12197"/>
                          <a:pt x="12582" y="12197"/>
                        </a:cubicBezTo>
                        <a:close/>
                        <a:moveTo>
                          <a:pt x="10076" y="12443"/>
                        </a:moveTo>
                        <a:cubicBezTo>
                          <a:pt x="10049" y="12443"/>
                          <a:pt x="10020" y="12456"/>
                          <a:pt x="9995" y="12488"/>
                        </a:cubicBezTo>
                        <a:cubicBezTo>
                          <a:pt x="8885" y="13693"/>
                          <a:pt x="7798" y="14945"/>
                          <a:pt x="6687" y="16150"/>
                        </a:cubicBezTo>
                        <a:cubicBezTo>
                          <a:pt x="5718" y="17237"/>
                          <a:pt x="4750" y="18371"/>
                          <a:pt x="3946" y="19623"/>
                        </a:cubicBezTo>
                        <a:cubicBezTo>
                          <a:pt x="3913" y="19707"/>
                          <a:pt x="3986" y="19790"/>
                          <a:pt x="4057" y="19790"/>
                        </a:cubicBezTo>
                        <a:cubicBezTo>
                          <a:pt x="4086" y="19790"/>
                          <a:pt x="4115" y="19776"/>
                          <a:pt x="4135" y="19741"/>
                        </a:cubicBezTo>
                        <a:cubicBezTo>
                          <a:pt x="4915" y="18442"/>
                          <a:pt x="5955" y="17308"/>
                          <a:pt x="6971" y="16150"/>
                        </a:cubicBezTo>
                        <a:cubicBezTo>
                          <a:pt x="7987" y="14969"/>
                          <a:pt x="9050" y="13787"/>
                          <a:pt x="10160" y="12630"/>
                        </a:cubicBezTo>
                        <a:cubicBezTo>
                          <a:pt x="10212" y="12543"/>
                          <a:pt x="10150" y="12443"/>
                          <a:pt x="10076" y="12443"/>
                        </a:cubicBezTo>
                        <a:close/>
                        <a:moveTo>
                          <a:pt x="12920" y="12906"/>
                        </a:moveTo>
                        <a:cubicBezTo>
                          <a:pt x="12830" y="12906"/>
                          <a:pt x="12740" y="13006"/>
                          <a:pt x="12830" y="13078"/>
                        </a:cubicBezTo>
                        <a:cubicBezTo>
                          <a:pt x="14839" y="15134"/>
                          <a:pt x="16611" y="17379"/>
                          <a:pt x="18146" y="19836"/>
                        </a:cubicBezTo>
                        <a:cubicBezTo>
                          <a:pt x="18174" y="19870"/>
                          <a:pt x="18210" y="19885"/>
                          <a:pt x="18244" y="19885"/>
                        </a:cubicBezTo>
                        <a:cubicBezTo>
                          <a:pt x="18327" y="19885"/>
                          <a:pt x="18402" y="19801"/>
                          <a:pt x="18335" y="19718"/>
                        </a:cubicBezTo>
                        <a:cubicBezTo>
                          <a:pt x="16800" y="17308"/>
                          <a:pt x="14980" y="14992"/>
                          <a:pt x="12996" y="12937"/>
                        </a:cubicBezTo>
                        <a:cubicBezTo>
                          <a:pt x="12974" y="12915"/>
                          <a:pt x="12947" y="12906"/>
                          <a:pt x="12920" y="12906"/>
                        </a:cubicBezTo>
                        <a:close/>
                        <a:moveTo>
                          <a:pt x="11448" y="11494"/>
                        </a:moveTo>
                        <a:cubicBezTo>
                          <a:pt x="11374" y="11494"/>
                          <a:pt x="11299" y="11577"/>
                          <a:pt x="11365" y="11661"/>
                        </a:cubicBezTo>
                        <a:cubicBezTo>
                          <a:pt x="12358" y="13102"/>
                          <a:pt x="13374" y="14591"/>
                          <a:pt x="14295" y="16079"/>
                        </a:cubicBezTo>
                        <a:cubicBezTo>
                          <a:pt x="14721" y="16835"/>
                          <a:pt x="15169" y="17568"/>
                          <a:pt x="15547" y="18324"/>
                        </a:cubicBezTo>
                        <a:cubicBezTo>
                          <a:pt x="15973" y="19127"/>
                          <a:pt x="16280" y="19978"/>
                          <a:pt x="16752" y="20734"/>
                        </a:cubicBezTo>
                        <a:cubicBezTo>
                          <a:pt x="16780" y="20768"/>
                          <a:pt x="16816" y="20783"/>
                          <a:pt x="16850" y="20783"/>
                        </a:cubicBezTo>
                        <a:cubicBezTo>
                          <a:pt x="16933" y="20783"/>
                          <a:pt x="17008" y="20699"/>
                          <a:pt x="16941" y="20616"/>
                        </a:cubicBezTo>
                        <a:cubicBezTo>
                          <a:pt x="16493" y="19859"/>
                          <a:pt x="16162" y="19033"/>
                          <a:pt x="15784" y="18300"/>
                        </a:cubicBezTo>
                        <a:cubicBezTo>
                          <a:pt x="15382" y="17497"/>
                          <a:pt x="14933" y="16741"/>
                          <a:pt x="14461" y="15961"/>
                        </a:cubicBezTo>
                        <a:cubicBezTo>
                          <a:pt x="13539" y="14472"/>
                          <a:pt x="12547" y="12984"/>
                          <a:pt x="11531" y="11543"/>
                        </a:cubicBezTo>
                        <a:cubicBezTo>
                          <a:pt x="11510" y="11508"/>
                          <a:pt x="11479" y="11494"/>
                          <a:pt x="11448" y="11494"/>
                        </a:cubicBezTo>
                        <a:close/>
                        <a:moveTo>
                          <a:pt x="10950" y="11479"/>
                        </a:moveTo>
                        <a:cubicBezTo>
                          <a:pt x="10916" y="11479"/>
                          <a:pt x="10884" y="11497"/>
                          <a:pt x="10869" y="11543"/>
                        </a:cubicBezTo>
                        <a:cubicBezTo>
                          <a:pt x="10090" y="13126"/>
                          <a:pt x="9333" y="14732"/>
                          <a:pt x="8459" y="16268"/>
                        </a:cubicBezTo>
                        <a:cubicBezTo>
                          <a:pt x="8058" y="17024"/>
                          <a:pt x="7609" y="17780"/>
                          <a:pt x="7160" y="18513"/>
                        </a:cubicBezTo>
                        <a:cubicBezTo>
                          <a:pt x="6687" y="19245"/>
                          <a:pt x="6096" y="19954"/>
                          <a:pt x="5695" y="20757"/>
                        </a:cubicBezTo>
                        <a:cubicBezTo>
                          <a:pt x="5645" y="20841"/>
                          <a:pt x="5725" y="20924"/>
                          <a:pt x="5792" y="20924"/>
                        </a:cubicBezTo>
                        <a:cubicBezTo>
                          <a:pt x="5820" y="20924"/>
                          <a:pt x="5846" y="20910"/>
                          <a:pt x="5860" y="20875"/>
                        </a:cubicBezTo>
                        <a:cubicBezTo>
                          <a:pt x="6262" y="20096"/>
                          <a:pt x="6805" y="19434"/>
                          <a:pt x="7278" y="18702"/>
                        </a:cubicBezTo>
                        <a:cubicBezTo>
                          <a:pt x="7750" y="17946"/>
                          <a:pt x="8223" y="17190"/>
                          <a:pt x="8648" y="16386"/>
                        </a:cubicBezTo>
                        <a:cubicBezTo>
                          <a:pt x="9499" y="14851"/>
                          <a:pt x="10279" y="13244"/>
                          <a:pt x="11035" y="11661"/>
                        </a:cubicBezTo>
                        <a:cubicBezTo>
                          <a:pt x="11099" y="11564"/>
                          <a:pt x="11021" y="11479"/>
                          <a:pt x="10950" y="11479"/>
                        </a:cubicBezTo>
                        <a:close/>
                        <a:moveTo>
                          <a:pt x="10446" y="13459"/>
                        </a:moveTo>
                        <a:cubicBezTo>
                          <a:pt x="10402" y="13459"/>
                          <a:pt x="10354" y="13480"/>
                          <a:pt x="10326" y="13527"/>
                        </a:cubicBezTo>
                        <a:cubicBezTo>
                          <a:pt x="9570" y="16292"/>
                          <a:pt x="8459" y="18962"/>
                          <a:pt x="7136" y="21490"/>
                        </a:cubicBezTo>
                        <a:cubicBezTo>
                          <a:pt x="7103" y="21573"/>
                          <a:pt x="7176" y="21657"/>
                          <a:pt x="7246" y="21657"/>
                        </a:cubicBezTo>
                        <a:cubicBezTo>
                          <a:pt x="7275" y="21657"/>
                          <a:pt x="7304" y="21643"/>
                          <a:pt x="7325" y="21608"/>
                        </a:cubicBezTo>
                        <a:cubicBezTo>
                          <a:pt x="8672" y="19033"/>
                          <a:pt x="9735" y="16339"/>
                          <a:pt x="10538" y="13575"/>
                        </a:cubicBezTo>
                        <a:cubicBezTo>
                          <a:pt x="10567" y="13504"/>
                          <a:pt x="10511" y="13459"/>
                          <a:pt x="10446" y="13459"/>
                        </a:cubicBezTo>
                        <a:close/>
                        <a:moveTo>
                          <a:pt x="11855" y="12723"/>
                        </a:moveTo>
                        <a:cubicBezTo>
                          <a:pt x="11787" y="12723"/>
                          <a:pt x="11715" y="12782"/>
                          <a:pt x="11743" y="12866"/>
                        </a:cubicBezTo>
                        <a:cubicBezTo>
                          <a:pt x="12240" y="14425"/>
                          <a:pt x="12736" y="16032"/>
                          <a:pt x="13256" y="17591"/>
                        </a:cubicBezTo>
                        <a:cubicBezTo>
                          <a:pt x="13728" y="19009"/>
                          <a:pt x="14201" y="20403"/>
                          <a:pt x="14910" y="21702"/>
                        </a:cubicBezTo>
                        <a:cubicBezTo>
                          <a:pt x="14924" y="21740"/>
                          <a:pt x="14956" y="21756"/>
                          <a:pt x="14989" y="21756"/>
                        </a:cubicBezTo>
                        <a:cubicBezTo>
                          <a:pt x="15061" y="21756"/>
                          <a:pt x="15139" y="21681"/>
                          <a:pt x="15075" y="21584"/>
                        </a:cubicBezTo>
                        <a:cubicBezTo>
                          <a:pt x="14366" y="20261"/>
                          <a:pt x="13870" y="18773"/>
                          <a:pt x="13397" y="17331"/>
                        </a:cubicBezTo>
                        <a:cubicBezTo>
                          <a:pt x="12901" y="15819"/>
                          <a:pt x="12429" y="14307"/>
                          <a:pt x="11956" y="12819"/>
                        </a:cubicBezTo>
                        <a:cubicBezTo>
                          <a:pt x="11946" y="12751"/>
                          <a:pt x="11901" y="12723"/>
                          <a:pt x="11855" y="12723"/>
                        </a:cubicBezTo>
                        <a:close/>
                        <a:moveTo>
                          <a:pt x="10897" y="12839"/>
                        </a:moveTo>
                        <a:cubicBezTo>
                          <a:pt x="10852" y="12839"/>
                          <a:pt x="10808" y="12867"/>
                          <a:pt x="10798" y="12937"/>
                        </a:cubicBezTo>
                        <a:cubicBezTo>
                          <a:pt x="10444" y="14543"/>
                          <a:pt x="10090" y="16150"/>
                          <a:pt x="9759" y="17780"/>
                        </a:cubicBezTo>
                        <a:cubicBezTo>
                          <a:pt x="9475" y="19222"/>
                          <a:pt x="9168" y="20663"/>
                          <a:pt x="9144" y="22151"/>
                        </a:cubicBezTo>
                        <a:cubicBezTo>
                          <a:pt x="9144" y="22222"/>
                          <a:pt x="9198" y="22258"/>
                          <a:pt x="9251" y="22258"/>
                        </a:cubicBezTo>
                        <a:cubicBezTo>
                          <a:pt x="9304" y="22258"/>
                          <a:pt x="9357" y="22222"/>
                          <a:pt x="9357" y="22151"/>
                        </a:cubicBezTo>
                        <a:cubicBezTo>
                          <a:pt x="9381" y="20616"/>
                          <a:pt x="9711" y="19103"/>
                          <a:pt x="9995" y="17591"/>
                        </a:cubicBezTo>
                        <a:cubicBezTo>
                          <a:pt x="10326" y="16055"/>
                          <a:pt x="10657" y="14496"/>
                          <a:pt x="11011" y="12960"/>
                        </a:cubicBezTo>
                        <a:cubicBezTo>
                          <a:pt x="11025" y="12892"/>
                          <a:pt x="10959" y="12839"/>
                          <a:pt x="10897" y="12839"/>
                        </a:cubicBezTo>
                        <a:close/>
                        <a:moveTo>
                          <a:pt x="11736" y="13501"/>
                        </a:moveTo>
                        <a:cubicBezTo>
                          <a:pt x="11678" y="13501"/>
                          <a:pt x="11612" y="13549"/>
                          <a:pt x="11625" y="13646"/>
                        </a:cubicBezTo>
                        <a:cubicBezTo>
                          <a:pt x="12334" y="16410"/>
                          <a:pt x="12736" y="19269"/>
                          <a:pt x="12830" y="22151"/>
                        </a:cubicBezTo>
                        <a:cubicBezTo>
                          <a:pt x="12830" y="22222"/>
                          <a:pt x="12889" y="22258"/>
                          <a:pt x="12945" y="22258"/>
                        </a:cubicBezTo>
                        <a:cubicBezTo>
                          <a:pt x="13002" y="22258"/>
                          <a:pt x="13055" y="22222"/>
                          <a:pt x="13043" y="22151"/>
                        </a:cubicBezTo>
                        <a:cubicBezTo>
                          <a:pt x="12925" y="19245"/>
                          <a:pt x="12547" y="16386"/>
                          <a:pt x="11814" y="13575"/>
                        </a:cubicBezTo>
                        <a:cubicBezTo>
                          <a:pt x="11814" y="13525"/>
                          <a:pt x="11777" y="13501"/>
                          <a:pt x="11736" y="13501"/>
                        </a:cubicBezTo>
                        <a:close/>
                        <a:moveTo>
                          <a:pt x="11227" y="11554"/>
                        </a:moveTo>
                        <a:cubicBezTo>
                          <a:pt x="11170" y="11554"/>
                          <a:pt x="11117" y="11590"/>
                          <a:pt x="11129" y="11661"/>
                        </a:cubicBezTo>
                        <a:cubicBezTo>
                          <a:pt x="11271" y="13433"/>
                          <a:pt x="11389" y="15158"/>
                          <a:pt x="11413" y="16930"/>
                        </a:cubicBezTo>
                        <a:cubicBezTo>
                          <a:pt x="11436" y="17804"/>
                          <a:pt x="11436" y="18678"/>
                          <a:pt x="11389" y="19552"/>
                        </a:cubicBezTo>
                        <a:cubicBezTo>
                          <a:pt x="11365" y="20427"/>
                          <a:pt x="11176" y="21348"/>
                          <a:pt x="11247" y="22222"/>
                        </a:cubicBezTo>
                        <a:cubicBezTo>
                          <a:pt x="11247" y="22305"/>
                          <a:pt x="11306" y="22346"/>
                          <a:pt x="11360" y="22346"/>
                        </a:cubicBezTo>
                        <a:cubicBezTo>
                          <a:pt x="11413" y="22346"/>
                          <a:pt x="11460" y="22305"/>
                          <a:pt x="11436" y="22222"/>
                        </a:cubicBezTo>
                        <a:cubicBezTo>
                          <a:pt x="11389" y="21372"/>
                          <a:pt x="11531" y="20521"/>
                          <a:pt x="11602" y="19670"/>
                        </a:cubicBezTo>
                        <a:cubicBezTo>
                          <a:pt x="11625" y="18773"/>
                          <a:pt x="11625" y="17851"/>
                          <a:pt x="11625" y="16977"/>
                        </a:cubicBezTo>
                        <a:cubicBezTo>
                          <a:pt x="11602" y="15158"/>
                          <a:pt x="11436" y="13409"/>
                          <a:pt x="11342" y="11661"/>
                        </a:cubicBezTo>
                        <a:cubicBezTo>
                          <a:pt x="11342" y="11590"/>
                          <a:pt x="11283" y="11554"/>
                          <a:pt x="11227" y="11554"/>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2"/>
                  <p:cNvSpPr/>
                  <p:nvPr/>
                </p:nvSpPr>
                <p:spPr>
                  <a:xfrm>
                    <a:off x="3805250" y="2022750"/>
                    <a:ext cx="441275" cy="432725"/>
                  </a:xfrm>
                  <a:custGeom>
                    <a:avLst/>
                    <a:gdLst/>
                    <a:ahLst/>
                    <a:cxnLst/>
                    <a:rect l="l" t="t" r="r" b="b"/>
                    <a:pathLst>
                      <a:path w="17651" h="17309" extrusionOk="0">
                        <a:moveTo>
                          <a:pt x="7525" y="0"/>
                        </a:moveTo>
                        <a:cubicBezTo>
                          <a:pt x="7469" y="0"/>
                          <a:pt x="7411" y="5"/>
                          <a:pt x="7349" y="16"/>
                        </a:cubicBezTo>
                        <a:cubicBezTo>
                          <a:pt x="6877" y="111"/>
                          <a:pt x="6782" y="607"/>
                          <a:pt x="6806" y="1151"/>
                        </a:cubicBezTo>
                        <a:cubicBezTo>
                          <a:pt x="6609" y="777"/>
                          <a:pt x="6363" y="419"/>
                          <a:pt x="6013" y="419"/>
                        </a:cubicBezTo>
                        <a:cubicBezTo>
                          <a:pt x="5943" y="419"/>
                          <a:pt x="5869" y="434"/>
                          <a:pt x="5790" y="465"/>
                        </a:cubicBezTo>
                        <a:cubicBezTo>
                          <a:pt x="4892" y="749"/>
                          <a:pt x="5246" y="1883"/>
                          <a:pt x="5459" y="2497"/>
                        </a:cubicBezTo>
                        <a:cubicBezTo>
                          <a:pt x="6191" y="4624"/>
                          <a:pt x="7373" y="6561"/>
                          <a:pt x="8578" y="8428"/>
                        </a:cubicBezTo>
                        <a:cubicBezTo>
                          <a:pt x="6688" y="7223"/>
                          <a:pt x="4774" y="6041"/>
                          <a:pt x="2647" y="5309"/>
                        </a:cubicBezTo>
                        <a:cubicBezTo>
                          <a:pt x="2327" y="5198"/>
                          <a:pt x="1859" y="5042"/>
                          <a:pt x="1448" y="5042"/>
                        </a:cubicBezTo>
                        <a:cubicBezTo>
                          <a:pt x="1070" y="5042"/>
                          <a:pt x="740" y="5174"/>
                          <a:pt x="615" y="5592"/>
                        </a:cubicBezTo>
                        <a:cubicBezTo>
                          <a:pt x="474" y="6041"/>
                          <a:pt x="852" y="6396"/>
                          <a:pt x="1300" y="6632"/>
                        </a:cubicBezTo>
                        <a:cubicBezTo>
                          <a:pt x="1253" y="6630"/>
                          <a:pt x="1206" y="6629"/>
                          <a:pt x="1160" y="6629"/>
                        </a:cubicBezTo>
                        <a:cubicBezTo>
                          <a:pt x="694" y="6629"/>
                          <a:pt x="274" y="6746"/>
                          <a:pt x="166" y="7175"/>
                        </a:cubicBezTo>
                        <a:cubicBezTo>
                          <a:pt x="1" y="8073"/>
                          <a:pt x="1135" y="8357"/>
                          <a:pt x="1797" y="8475"/>
                        </a:cubicBezTo>
                        <a:cubicBezTo>
                          <a:pt x="3091" y="8737"/>
                          <a:pt x="4402" y="8814"/>
                          <a:pt x="5710" y="8814"/>
                        </a:cubicBezTo>
                        <a:cubicBezTo>
                          <a:pt x="6646" y="8814"/>
                          <a:pt x="7581" y="8774"/>
                          <a:pt x="8507" y="8735"/>
                        </a:cubicBezTo>
                        <a:lnTo>
                          <a:pt x="8507" y="8735"/>
                        </a:lnTo>
                        <a:cubicBezTo>
                          <a:pt x="6522" y="9774"/>
                          <a:pt x="4514" y="10838"/>
                          <a:pt x="2836" y="12350"/>
                        </a:cubicBezTo>
                        <a:cubicBezTo>
                          <a:pt x="2316" y="12775"/>
                          <a:pt x="1442" y="13578"/>
                          <a:pt x="2057" y="14264"/>
                        </a:cubicBezTo>
                        <a:cubicBezTo>
                          <a:pt x="2187" y="14403"/>
                          <a:pt x="2339" y="14458"/>
                          <a:pt x="2503" y="14458"/>
                        </a:cubicBezTo>
                        <a:cubicBezTo>
                          <a:pt x="2755" y="14458"/>
                          <a:pt x="3036" y="14327"/>
                          <a:pt x="3309" y="14169"/>
                        </a:cubicBezTo>
                        <a:lnTo>
                          <a:pt x="3309" y="14169"/>
                        </a:lnTo>
                        <a:cubicBezTo>
                          <a:pt x="3025" y="14618"/>
                          <a:pt x="2860" y="15091"/>
                          <a:pt x="3214" y="15398"/>
                        </a:cubicBezTo>
                        <a:cubicBezTo>
                          <a:pt x="3389" y="15555"/>
                          <a:pt x="3568" y="15619"/>
                          <a:pt x="3747" y="15619"/>
                        </a:cubicBezTo>
                        <a:cubicBezTo>
                          <a:pt x="4294" y="15619"/>
                          <a:pt x="4825" y="15016"/>
                          <a:pt x="5128" y="14642"/>
                        </a:cubicBezTo>
                        <a:cubicBezTo>
                          <a:pt x="6617" y="12964"/>
                          <a:pt x="7680" y="10956"/>
                          <a:pt x="8743" y="8971"/>
                        </a:cubicBezTo>
                        <a:lnTo>
                          <a:pt x="8743" y="8971"/>
                        </a:lnTo>
                        <a:cubicBezTo>
                          <a:pt x="8649" y="11216"/>
                          <a:pt x="8554" y="13484"/>
                          <a:pt x="9003" y="15681"/>
                        </a:cubicBezTo>
                        <a:cubicBezTo>
                          <a:pt x="9112" y="16272"/>
                          <a:pt x="9343" y="17309"/>
                          <a:pt x="10109" y="17309"/>
                        </a:cubicBezTo>
                        <a:cubicBezTo>
                          <a:pt x="10170" y="17309"/>
                          <a:pt x="10234" y="17302"/>
                          <a:pt x="10303" y="17288"/>
                        </a:cubicBezTo>
                        <a:cubicBezTo>
                          <a:pt x="10775" y="17217"/>
                          <a:pt x="10870" y="16697"/>
                          <a:pt x="10822" y="16178"/>
                        </a:cubicBezTo>
                        <a:lnTo>
                          <a:pt x="10822" y="16178"/>
                        </a:lnTo>
                        <a:cubicBezTo>
                          <a:pt x="11021" y="16556"/>
                          <a:pt x="11288" y="16901"/>
                          <a:pt x="11649" y="16901"/>
                        </a:cubicBezTo>
                        <a:cubicBezTo>
                          <a:pt x="11717" y="16901"/>
                          <a:pt x="11788" y="16889"/>
                          <a:pt x="11862" y="16863"/>
                        </a:cubicBezTo>
                        <a:cubicBezTo>
                          <a:pt x="12760" y="16556"/>
                          <a:pt x="12405" y="15445"/>
                          <a:pt x="12193" y="14807"/>
                        </a:cubicBezTo>
                        <a:cubicBezTo>
                          <a:pt x="11460" y="12681"/>
                          <a:pt x="10279" y="10767"/>
                          <a:pt x="9050" y="8877"/>
                        </a:cubicBezTo>
                        <a:lnTo>
                          <a:pt x="9050" y="8877"/>
                        </a:lnTo>
                        <a:cubicBezTo>
                          <a:pt x="10940" y="10082"/>
                          <a:pt x="12878" y="11263"/>
                          <a:pt x="15004" y="12019"/>
                        </a:cubicBezTo>
                        <a:cubicBezTo>
                          <a:pt x="15325" y="12118"/>
                          <a:pt x="15792" y="12274"/>
                          <a:pt x="16204" y="12274"/>
                        </a:cubicBezTo>
                        <a:cubicBezTo>
                          <a:pt x="16582" y="12274"/>
                          <a:pt x="16912" y="12142"/>
                          <a:pt x="17036" y="11712"/>
                        </a:cubicBezTo>
                        <a:cubicBezTo>
                          <a:pt x="17178" y="11263"/>
                          <a:pt x="16800" y="10909"/>
                          <a:pt x="16351" y="10672"/>
                        </a:cubicBezTo>
                        <a:lnTo>
                          <a:pt x="16351" y="10672"/>
                        </a:lnTo>
                        <a:cubicBezTo>
                          <a:pt x="16425" y="10679"/>
                          <a:pt x="16499" y="10683"/>
                          <a:pt x="16572" y="10683"/>
                        </a:cubicBezTo>
                        <a:cubicBezTo>
                          <a:pt x="16993" y="10683"/>
                          <a:pt x="17385" y="10555"/>
                          <a:pt x="17485" y="10153"/>
                        </a:cubicBezTo>
                        <a:cubicBezTo>
                          <a:pt x="17651" y="9231"/>
                          <a:pt x="16469" y="8995"/>
                          <a:pt x="15855" y="8853"/>
                        </a:cubicBezTo>
                        <a:cubicBezTo>
                          <a:pt x="14560" y="8591"/>
                          <a:pt x="13249" y="8514"/>
                          <a:pt x="11941" y="8514"/>
                        </a:cubicBezTo>
                        <a:cubicBezTo>
                          <a:pt x="11005" y="8514"/>
                          <a:pt x="10071" y="8554"/>
                          <a:pt x="9145" y="8593"/>
                        </a:cubicBezTo>
                        <a:cubicBezTo>
                          <a:pt x="11130" y="7554"/>
                          <a:pt x="13138" y="6490"/>
                          <a:pt x="14815" y="4978"/>
                        </a:cubicBezTo>
                        <a:cubicBezTo>
                          <a:pt x="15335" y="4553"/>
                          <a:pt x="16209" y="3750"/>
                          <a:pt x="15595" y="3064"/>
                        </a:cubicBezTo>
                        <a:cubicBezTo>
                          <a:pt x="15465" y="2925"/>
                          <a:pt x="15313" y="2870"/>
                          <a:pt x="15149" y="2870"/>
                        </a:cubicBezTo>
                        <a:cubicBezTo>
                          <a:pt x="14896" y="2870"/>
                          <a:pt x="14615" y="3001"/>
                          <a:pt x="14343" y="3159"/>
                        </a:cubicBezTo>
                        <a:cubicBezTo>
                          <a:pt x="14603" y="2710"/>
                          <a:pt x="14792" y="2237"/>
                          <a:pt x="14437" y="1907"/>
                        </a:cubicBezTo>
                        <a:cubicBezTo>
                          <a:pt x="14268" y="1760"/>
                          <a:pt x="14093" y="1699"/>
                          <a:pt x="13919" y="1699"/>
                        </a:cubicBezTo>
                        <a:cubicBezTo>
                          <a:pt x="13367" y="1699"/>
                          <a:pt x="12829" y="2309"/>
                          <a:pt x="12524" y="2686"/>
                        </a:cubicBezTo>
                        <a:cubicBezTo>
                          <a:pt x="11035" y="4364"/>
                          <a:pt x="9972" y="6372"/>
                          <a:pt x="8909" y="8357"/>
                        </a:cubicBezTo>
                        <a:cubicBezTo>
                          <a:pt x="9003" y="6112"/>
                          <a:pt x="9098" y="3820"/>
                          <a:pt x="8649" y="1647"/>
                        </a:cubicBezTo>
                        <a:cubicBezTo>
                          <a:pt x="8538" y="1029"/>
                          <a:pt x="8305" y="0"/>
                          <a:pt x="7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2"/>
                  <p:cNvSpPr/>
                  <p:nvPr/>
                </p:nvSpPr>
                <p:spPr>
                  <a:xfrm>
                    <a:off x="3805850" y="2022750"/>
                    <a:ext cx="440675" cy="433800"/>
                  </a:xfrm>
                  <a:custGeom>
                    <a:avLst/>
                    <a:gdLst/>
                    <a:ahLst/>
                    <a:cxnLst/>
                    <a:rect l="l" t="t" r="r" b="b"/>
                    <a:pathLst>
                      <a:path w="17627" h="17352" extrusionOk="0">
                        <a:moveTo>
                          <a:pt x="10131" y="0"/>
                        </a:moveTo>
                        <a:cubicBezTo>
                          <a:pt x="9367" y="0"/>
                          <a:pt x="9113" y="1029"/>
                          <a:pt x="9003" y="1647"/>
                        </a:cubicBezTo>
                        <a:cubicBezTo>
                          <a:pt x="8577" y="3868"/>
                          <a:pt x="8648" y="6136"/>
                          <a:pt x="8743" y="8357"/>
                        </a:cubicBezTo>
                        <a:cubicBezTo>
                          <a:pt x="7703" y="6372"/>
                          <a:pt x="6640" y="4364"/>
                          <a:pt x="5151" y="2686"/>
                        </a:cubicBezTo>
                        <a:cubicBezTo>
                          <a:pt x="4811" y="2293"/>
                          <a:pt x="4268" y="1696"/>
                          <a:pt x="3727" y="1696"/>
                        </a:cubicBezTo>
                        <a:cubicBezTo>
                          <a:pt x="3554" y="1696"/>
                          <a:pt x="3380" y="1757"/>
                          <a:pt x="3214" y="1907"/>
                        </a:cubicBezTo>
                        <a:cubicBezTo>
                          <a:pt x="2860" y="2237"/>
                          <a:pt x="3049" y="2710"/>
                          <a:pt x="3308" y="3159"/>
                        </a:cubicBezTo>
                        <a:cubicBezTo>
                          <a:pt x="3041" y="2990"/>
                          <a:pt x="2765" y="2863"/>
                          <a:pt x="2521" y="2863"/>
                        </a:cubicBezTo>
                        <a:cubicBezTo>
                          <a:pt x="2355" y="2863"/>
                          <a:pt x="2204" y="2921"/>
                          <a:pt x="2080" y="3064"/>
                        </a:cubicBezTo>
                        <a:cubicBezTo>
                          <a:pt x="1442" y="3773"/>
                          <a:pt x="2340" y="4576"/>
                          <a:pt x="2836" y="4978"/>
                        </a:cubicBezTo>
                        <a:cubicBezTo>
                          <a:pt x="4513" y="6467"/>
                          <a:pt x="6522" y="7530"/>
                          <a:pt x="8506" y="8593"/>
                        </a:cubicBezTo>
                        <a:cubicBezTo>
                          <a:pt x="7570" y="8554"/>
                          <a:pt x="6630" y="8514"/>
                          <a:pt x="5693" y="8514"/>
                        </a:cubicBezTo>
                        <a:cubicBezTo>
                          <a:pt x="4382" y="8514"/>
                          <a:pt x="3077" y="8591"/>
                          <a:pt x="1796" y="8853"/>
                        </a:cubicBezTo>
                        <a:cubicBezTo>
                          <a:pt x="1158" y="8971"/>
                          <a:pt x="1" y="9231"/>
                          <a:pt x="190" y="10153"/>
                        </a:cubicBezTo>
                        <a:cubicBezTo>
                          <a:pt x="254" y="10582"/>
                          <a:pt x="690" y="10699"/>
                          <a:pt x="1159" y="10699"/>
                        </a:cubicBezTo>
                        <a:cubicBezTo>
                          <a:pt x="1206" y="10699"/>
                          <a:pt x="1253" y="10698"/>
                          <a:pt x="1300" y="10696"/>
                        </a:cubicBezTo>
                        <a:lnTo>
                          <a:pt x="1300" y="10696"/>
                        </a:lnTo>
                        <a:cubicBezTo>
                          <a:pt x="851" y="10932"/>
                          <a:pt x="450" y="11239"/>
                          <a:pt x="615" y="11712"/>
                        </a:cubicBezTo>
                        <a:cubicBezTo>
                          <a:pt x="767" y="12156"/>
                          <a:pt x="1115" y="12294"/>
                          <a:pt x="1506" y="12294"/>
                        </a:cubicBezTo>
                        <a:cubicBezTo>
                          <a:pt x="1905" y="12294"/>
                          <a:pt x="2348" y="12150"/>
                          <a:pt x="2671" y="12043"/>
                        </a:cubicBezTo>
                        <a:cubicBezTo>
                          <a:pt x="4797" y="11310"/>
                          <a:pt x="6711" y="10129"/>
                          <a:pt x="8601" y="8924"/>
                        </a:cubicBezTo>
                        <a:lnTo>
                          <a:pt x="8601" y="8924"/>
                        </a:lnTo>
                        <a:cubicBezTo>
                          <a:pt x="7396" y="10814"/>
                          <a:pt x="6215" y="12728"/>
                          <a:pt x="5459" y="14854"/>
                        </a:cubicBezTo>
                        <a:cubicBezTo>
                          <a:pt x="5270" y="15469"/>
                          <a:pt x="4868" y="16626"/>
                          <a:pt x="5766" y="16886"/>
                        </a:cubicBezTo>
                        <a:cubicBezTo>
                          <a:pt x="5831" y="16907"/>
                          <a:pt x="5894" y="16917"/>
                          <a:pt x="5956" y="16917"/>
                        </a:cubicBezTo>
                        <a:cubicBezTo>
                          <a:pt x="6315" y="16917"/>
                          <a:pt x="6603" y="16585"/>
                          <a:pt x="6805" y="16201"/>
                        </a:cubicBezTo>
                        <a:lnTo>
                          <a:pt x="6805" y="16201"/>
                        </a:lnTo>
                        <a:cubicBezTo>
                          <a:pt x="6758" y="16697"/>
                          <a:pt x="6853" y="17217"/>
                          <a:pt x="7325" y="17335"/>
                        </a:cubicBezTo>
                        <a:cubicBezTo>
                          <a:pt x="7387" y="17346"/>
                          <a:pt x="7445" y="17352"/>
                          <a:pt x="7501" y="17352"/>
                        </a:cubicBezTo>
                        <a:cubicBezTo>
                          <a:pt x="8281" y="17352"/>
                          <a:pt x="8514" y="16322"/>
                          <a:pt x="8625" y="15705"/>
                        </a:cubicBezTo>
                        <a:cubicBezTo>
                          <a:pt x="9074" y="13484"/>
                          <a:pt x="8979" y="11216"/>
                          <a:pt x="8885" y="8995"/>
                        </a:cubicBezTo>
                        <a:lnTo>
                          <a:pt x="8885" y="8995"/>
                        </a:lnTo>
                        <a:cubicBezTo>
                          <a:pt x="9924" y="10979"/>
                          <a:pt x="10987" y="12988"/>
                          <a:pt x="12500" y="14665"/>
                        </a:cubicBezTo>
                        <a:cubicBezTo>
                          <a:pt x="12839" y="15059"/>
                          <a:pt x="13369" y="15656"/>
                          <a:pt x="13903" y="15656"/>
                        </a:cubicBezTo>
                        <a:cubicBezTo>
                          <a:pt x="14075" y="15656"/>
                          <a:pt x="14247" y="15594"/>
                          <a:pt x="14413" y="15445"/>
                        </a:cubicBezTo>
                        <a:cubicBezTo>
                          <a:pt x="14768" y="15114"/>
                          <a:pt x="14602" y="14642"/>
                          <a:pt x="14319" y="14193"/>
                        </a:cubicBezTo>
                        <a:lnTo>
                          <a:pt x="14319" y="14193"/>
                        </a:lnTo>
                        <a:cubicBezTo>
                          <a:pt x="14586" y="14362"/>
                          <a:pt x="14862" y="14489"/>
                          <a:pt x="15112" y="14489"/>
                        </a:cubicBezTo>
                        <a:cubicBezTo>
                          <a:pt x="15281" y="14489"/>
                          <a:pt x="15437" y="14430"/>
                          <a:pt x="15571" y="14287"/>
                        </a:cubicBezTo>
                        <a:cubicBezTo>
                          <a:pt x="16185" y="13578"/>
                          <a:pt x="15311" y="12775"/>
                          <a:pt x="14791" y="12374"/>
                        </a:cubicBezTo>
                        <a:cubicBezTo>
                          <a:pt x="13114" y="10885"/>
                          <a:pt x="11106" y="9822"/>
                          <a:pt x="9121" y="8759"/>
                        </a:cubicBezTo>
                        <a:lnTo>
                          <a:pt x="9121" y="8759"/>
                        </a:lnTo>
                        <a:cubicBezTo>
                          <a:pt x="10057" y="8798"/>
                          <a:pt x="11001" y="8837"/>
                          <a:pt x="11942" y="8837"/>
                        </a:cubicBezTo>
                        <a:cubicBezTo>
                          <a:pt x="13256" y="8837"/>
                          <a:pt x="14564" y="8760"/>
                          <a:pt x="15831" y="8499"/>
                        </a:cubicBezTo>
                        <a:cubicBezTo>
                          <a:pt x="16445" y="8357"/>
                          <a:pt x="17627" y="8121"/>
                          <a:pt x="17461" y="7199"/>
                        </a:cubicBezTo>
                        <a:cubicBezTo>
                          <a:pt x="17381" y="6797"/>
                          <a:pt x="17009" y="6668"/>
                          <a:pt x="16565" y="6668"/>
                        </a:cubicBezTo>
                        <a:cubicBezTo>
                          <a:pt x="16487" y="6668"/>
                          <a:pt x="16408" y="6672"/>
                          <a:pt x="16327" y="6679"/>
                        </a:cubicBezTo>
                        <a:cubicBezTo>
                          <a:pt x="16776" y="6443"/>
                          <a:pt x="17201" y="6112"/>
                          <a:pt x="17012" y="5640"/>
                        </a:cubicBezTo>
                        <a:cubicBezTo>
                          <a:pt x="16860" y="5196"/>
                          <a:pt x="16512" y="5058"/>
                          <a:pt x="16124" y="5058"/>
                        </a:cubicBezTo>
                        <a:cubicBezTo>
                          <a:pt x="15728" y="5058"/>
                          <a:pt x="15291" y="5201"/>
                          <a:pt x="14980" y="5309"/>
                        </a:cubicBezTo>
                        <a:cubicBezTo>
                          <a:pt x="12854" y="6041"/>
                          <a:pt x="10916" y="7223"/>
                          <a:pt x="9026" y="8451"/>
                        </a:cubicBezTo>
                        <a:cubicBezTo>
                          <a:pt x="10255" y="6561"/>
                          <a:pt x="11436" y="4624"/>
                          <a:pt x="12169" y="2497"/>
                        </a:cubicBezTo>
                        <a:cubicBezTo>
                          <a:pt x="12381" y="1883"/>
                          <a:pt x="12759" y="725"/>
                          <a:pt x="11885" y="465"/>
                        </a:cubicBezTo>
                        <a:cubicBezTo>
                          <a:pt x="11820" y="445"/>
                          <a:pt x="11757" y="435"/>
                          <a:pt x="11695" y="435"/>
                        </a:cubicBezTo>
                        <a:cubicBezTo>
                          <a:pt x="11336" y="435"/>
                          <a:pt x="11047" y="767"/>
                          <a:pt x="10846" y="1151"/>
                        </a:cubicBezTo>
                        <a:cubicBezTo>
                          <a:pt x="10869" y="631"/>
                          <a:pt x="10775" y="135"/>
                          <a:pt x="10302" y="16"/>
                        </a:cubicBezTo>
                        <a:cubicBezTo>
                          <a:pt x="10242" y="5"/>
                          <a:pt x="10185" y="0"/>
                          <a:pt x="10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2"/>
                  <p:cNvSpPr/>
                  <p:nvPr/>
                </p:nvSpPr>
                <p:spPr>
                  <a:xfrm>
                    <a:off x="3834975" y="2050000"/>
                    <a:ext cx="381125" cy="379300"/>
                  </a:xfrm>
                  <a:custGeom>
                    <a:avLst/>
                    <a:gdLst/>
                    <a:ahLst/>
                    <a:cxnLst/>
                    <a:rect l="l" t="t" r="r" b="b"/>
                    <a:pathLst>
                      <a:path w="15245" h="15172" extrusionOk="0">
                        <a:moveTo>
                          <a:pt x="8394" y="31"/>
                        </a:moveTo>
                        <a:cubicBezTo>
                          <a:pt x="8363" y="31"/>
                          <a:pt x="8329" y="46"/>
                          <a:pt x="8310" y="84"/>
                        </a:cubicBezTo>
                        <a:cubicBezTo>
                          <a:pt x="7861" y="1998"/>
                          <a:pt x="7649" y="3935"/>
                          <a:pt x="7601" y="5896"/>
                        </a:cubicBezTo>
                        <a:cubicBezTo>
                          <a:pt x="7624" y="5941"/>
                          <a:pt x="7667" y="5965"/>
                          <a:pt x="7707" y="5965"/>
                        </a:cubicBezTo>
                        <a:cubicBezTo>
                          <a:pt x="7751" y="5965"/>
                          <a:pt x="7790" y="5935"/>
                          <a:pt x="7790" y="5873"/>
                        </a:cubicBezTo>
                        <a:cubicBezTo>
                          <a:pt x="7814" y="3935"/>
                          <a:pt x="8050" y="1998"/>
                          <a:pt x="8452" y="108"/>
                        </a:cubicBezTo>
                        <a:cubicBezTo>
                          <a:pt x="8480" y="65"/>
                          <a:pt x="8441" y="31"/>
                          <a:pt x="8394" y="31"/>
                        </a:cubicBezTo>
                        <a:close/>
                        <a:moveTo>
                          <a:pt x="4559" y="657"/>
                        </a:moveTo>
                        <a:cubicBezTo>
                          <a:pt x="4515" y="657"/>
                          <a:pt x="4468" y="688"/>
                          <a:pt x="4483" y="746"/>
                        </a:cubicBezTo>
                        <a:cubicBezTo>
                          <a:pt x="5050" y="2589"/>
                          <a:pt x="5829" y="4408"/>
                          <a:pt x="6774" y="6109"/>
                        </a:cubicBezTo>
                        <a:cubicBezTo>
                          <a:pt x="6789" y="6138"/>
                          <a:pt x="6813" y="6150"/>
                          <a:pt x="6836" y="6150"/>
                        </a:cubicBezTo>
                        <a:cubicBezTo>
                          <a:pt x="6889" y="6150"/>
                          <a:pt x="6941" y="6094"/>
                          <a:pt x="6893" y="6062"/>
                        </a:cubicBezTo>
                        <a:cubicBezTo>
                          <a:pt x="5947" y="4361"/>
                          <a:pt x="5191" y="2565"/>
                          <a:pt x="4624" y="698"/>
                        </a:cubicBezTo>
                        <a:cubicBezTo>
                          <a:pt x="4615" y="671"/>
                          <a:pt x="4587" y="657"/>
                          <a:pt x="4559" y="657"/>
                        </a:cubicBezTo>
                        <a:close/>
                        <a:moveTo>
                          <a:pt x="12032" y="1433"/>
                        </a:moveTo>
                        <a:cubicBezTo>
                          <a:pt x="12013" y="1433"/>
                          <a:pt x="11993" y="1439"/>
                          <a:pt x="11972" y="1455"/>
                        </a:cubicBezTo>
                        <a:cubicBezTo>
                          <a:pt x="10649" y="2896"/>
                          <a:pt x="9468" y="4455"/>
                          <a:pt x="8452" y="6133"/>
                        </a:cubicBezTo>
                        <a:cubicBezTo>
                          <a:pt x="8435" y="6184"/>
                          <a:pt x="8492" y="6223"/>
                          <a:pt x="8551" y="6223"/>
                        </a:cubicBezTo>
                        <a:cubicBezTo>
                          <a:pt x="8574" y="6223"/>
                          <a:pt x="8598" y="6217"/>
                          <a:pt x="8617" y="6204"/>
                        </a:cubicBezTo>
                        <a:cubicBezTo>
                          <a:pt x="9610" y="4526"/>
                          <a:pt x="10767" y="2990"/>
                          <a:pt x="12091" y="1573"/>
                        </a:cubicBezTo>
                        <a:cubicBezTo>
                          <a:pt x="12146" y="1517"/>
                          <a:pt x="12100" y="1433"/>
                          <a:pt x="12032" y="1433"/>
                        </a:cubicBezTo>
                        <a:close/>
                        <a:moveTo>
                          <a:pt x="6959" y="0"/>
                        </a:moveTo>
                        <a:cubicBezTo>
                          <a:pt x="6918" y="0"/>
                          <a:pt x="6879" y="31"/>
                          <a:pt x="6893" y="84"/>
                        </a:cubicBezTo>
                        <a:cubicBezTo>
                          <a:pt x="7129" y="1100"/>
                          <a:pt x="7200" y="2116"/>
                          <a:pt x="7247" y="3156"/>
                        </a:cubicBezTo>
                        <a:cubicBezTo>
                          <a:pt x="7341" y="4243"/>
                          <a:pt x="7365" y="5306"/>
                          <a:pt x="7436" y="6369"/>
                        </a:cubicBezTo>
                        <a:cubicBezTo>
                          <a:pt x="7436" y="6416"/>
                          <a:pt x="7471" y="6440"/>
                          <a:pt x="7507" y="6440"/>
                        </a:cubicBezTo>
                        <a:cubicBezTo>
                          <a:pt x="7542" y="6440"/>
                          <a:pt x="7578" y="6416"/>
                          <a:pt x="7578" y="6369"/>
                        </a:cubicBezTo>
                        <a:cubicBezTo>
                          <a:pt x="7507" y="5259"/>
                          <a:pt x="7483" y="4124"/>
                          <a:pt x="7389" y="3038"/>
                        </a:cubicBezTo>
                        <a:cubicBezTo>
                          <a:pt x="7341" y="2045"/>
                          <a:pt x="7271" y="1029"/>
                          <a:pt x="7034" y="61"/>
                        </a:cubicBezTo>
                        <a:cubicBezTo>
                          <a:pt x="7024" y="19"/>
                          <a:pt x="6991" y="0"/>
                          <a:pt x="6959" y="0"/>
                        </a:cubicBezTo>
                        <a:close/>
                        <a:moveTo>
                          <a:pt x="10819" y="709"/>
                        </a:moveTo>
                        <a:cubicBezTo>
                          <a:pt x="10787" y="709"/>
                          <a:pt x="10754" y="728"/>
                          <a:pt x="10744" y="769"/>
                        </a:cubicBezTo>
                        <a:cubicBezTo>
                          <a:pt x="10437" y="1762"/>
                          <a:pt x="9964" y="2683"/>
                          <a:pt x="9492" y="3605"/>
                        </a:cubicBezTo>
                        <a:cubicBezTo>
                          <a:pt x="9043" y="4550"/>
                          <a:pt x="8546" y="5495"/>
                          <a:pt x="8050" y="6440"/>
                        </a:cubicBezTo>
                        <a:cubicBezTo>
                          <a:pt x="8033" y="6509"/>
                          <a:pt x="8092" y="6553"/>
                          <a:pt x="8134" y="6553"/>
                        </a:cubicBezTo>
                        <a:cubicBezTo>
                          <a:pt x="8149" y="6553"/>
                          <a:pt x="8162" y="6547"/>
                          <a:pt x="8168" y="6534"/>
                        </a:cubicBezTo>
                        <a:cubicBezTo>
                          <a:pt x="8665" y="5542"/>
                          <a:pt x="9208" y="4550"/>
                          <a:pt x="9704" y="3534"/>
                        </a:cubicBezTo>
                        <a:cubicBezTo>
                          <a:pt x="10153" y="2660"/>
                          <a:pt x="10602" y="1738"/>
                          <a:pt x="10886" y="793"/>
                        </a:cubicBezTo>
                        <a:cubicBezTo>
                          <a:pt x="10899" y="740"/>
                          <a:pt x="10860" y="709"/>
                          <a:pt x="10819" y="709"/>
                        </a:cubicBezTo>
                        <a:close/>
                        <a:moveTo>
                          <a:pt x="3268" y="1335"/>
                        </a:moveTo>
                        <a:cubicBezTo>
                          <a:pt x="3208" y="1335"/>
                          <a:pt x="3153" y="1407"/>
                          <a:pt x="3207" y="1478"/>
                        </a:cubicBezTo>
                        <a:cubicBezTo>
                          <a:pt x="3986" y="2211"/>
                          <a:pt x="4530" y="3061"/>
                          <a:pt x="5097" y="3959"/>
                        </a:cubicBezTo>
                        <a:cubicBezTo>
                          <a:pt x="5688" y="4833"/>
                          <a:pt x="6255" y="5755"/>
                          <a:pt x="6845" y="6653"/>
                        </a:cubicBezTo>
                        <a:cubicBezTo>
                          <a:pt x="6859" y="6673"/>
                          <a:pt x="6878" y="6681"/>
                          <a:pt x="6897" y="6681"/>
                        </a:cubicBezTo>
                        <a:cubicBezTo>
                          <a:pt x="6946" y="6681"/>
                          <a:pt x="6997" y="6626"/>
                          <a:pt x="6963" y="6558"/>
                        </a:cubicBezTo>
                        <a:cubicBezTo>
                          <a:pt x="6373" y="5613"/>
                          <a:pt x="5735" y="4668"/>
                          <a:pt x="5121" y="3746"/>
                        </a:cubicBezTo>
                        <a:cubicBezTo>
                          <a:pt x="4577" y="2919"/>
                          <a:pt x="4034" y="2069"/>
                          <a:pt x="3325" y="1360"/>
                        </a:cubicBezTo>
                        <a:cubicBezTo>
                          <a:pt x="3308" y="1343"/>
                          <a:pt x="3287" y="1335"/>
                          <a:pt x="3268" y="1335"/>
                        </a:cubicBezTo>
                        <a:close/>
                        <a:moveTo>
                          <a:pt x="1567" y="3107"/>
                        </a:moveTo>
                        <a:cubicBezTo>
                          <a:pt x="1506" y="3107"/>
                          <a:pt x="1452" y="3179"/>
                          <a:pt x="1506" y="3250"/>
                        </a:cubicBezTo>
                        <a:cubicBezTo>
                          <a:pt x="2923" y="4573"/>
                          <a:pt x="4483" y="5731"/>
                          <a:pt x="6160" y="6723"/>
                        </a:cubicBezTo>
                        <a:cubicBezTo>
                          <a:pt x="6178" y="6737"/>
                          <a:pt x="6195" y="6743"/>
                          <a:pt x="6209" y="6743"/>
                        </a:cubicBezTo>
                        <a:cubicBezTo>
                          <a:pt x="6269" y="6743"/>
                          <a:pt x="6293" y="6643"/>
                          <a:pt x="6255" y="6605"/>
                        </a:cubicBezTo>
                        <a:cubicBezTo>
                          <a:pt x="4577" y="5613"/>
                          <a:pt x="3041" y="4455"/>
                          <a:pt x="1624" y="3132"/>
                        </a:cubicBezTo>
                        <a:cubicBezTo>
                          <a:pt x="1606" y="3115"/>
                          <a:pt x="1586" y="3107"/>
                          <a:pt x="1567" y="3107"/>
                        </a:cubicBezTo>
                        <a:close/>
                        <a:moveTo>
                          <a:pt x="14516" y="4453"/>
                        </a:moveTo>
                        <a:cubicBezTo>
                          <a:pt x="14511" y="4453"/>
                          <a:pt x="14506" y="4453"/>
                          <a:pt x="14501" y="4455"/>
                        </a:cubicBezTo>
                        <a:cubicBezTo>
                          <a:pt x="12634" y="5022"/>
                          <a:pt x="10838" y="5826"/>
                          <a:pt x="9114" y="6771"/>
                        </a:cubicBezTo>
                        <a:cubicBezTo>
                          <a:pt x="9028" y="6792"/>
                          <a:pt x="9078" y="6892"/>
                          <a:pt x="9160" y="6892"/>
                        </a:cubicBezTo>
                        <a:cubicBezTo>
                          <a:pt x="9168" y="6892"/>
                          <a:pt x="9176" y="6891"/>
                          <a:pt x="9184" y="6889"/>
                        </a:cubicBezTo>
                        <a:cubicBezTo>
                          <a:pt x="10862" y="5944"/>
                          <a:pt x="12658" y="5164"/>
                          <a:pt x="14524" y="4597"/>
                        </a:cubicBezTo>
                        <a:cubicBezTo>
                          <a:pt x="14612" y="4575"/>
                          <a:pt x="14578" y="4453"/>
                          <a:pt x="14516" y="4453"/>
                        </a:cubicBezTo>
                        <a:close/>
                        <a:moveTo>
                          <a:pt x="13790" y="3168"/>
                        </a:moveTo>
                        <a:cubicBezTo>
                          <a:pt x="13775" y="3168"/>
                          <a:pt x="13760" y="3172"/>
                          <a:pt x="13745" y="3179"/>
                        </a:cubicBezTo>
                        <a:cubicBezTo>
                          <a:pt x="12988" y="3888"/>
                          <a:pt x="12138" y="4479"/>
                          <a:pt x="11264" y="5046"/>
                        </a:cubicBezTo>
                        <a:cubicBezTo>
                          <a:pt x="10389" y="5660"/>
                          <a:pt x="9468" y="6227"/>
                          <a:pt x="8594" y="6818"/>
                        </a:cubicBezTo>
                        <a:cubicBezTo>
                          <a:pt x="8520" y="6873"/>
                          <a:pt x="8562" y="6958"/>
                          <a:pt x="8617" y="6958"/>
                        </a:cubicBezTo>
                        <a:cubicBezTo>
                          <a:pt x="8633" y="6958"/>
                          <a:pt x="8649" y="6951"/>
                          <a:pt x="8665" y="6936"/>
                        </a:cubicBezTo>
                        <a:cubicBezTo>
                          <a:pt x="9610" y="6345"/>
                          <a:pt x="10555" y="5731"/>
                          <a:pt x="11476" y="5117"/>
                        </a:cubicBezTo>
                        <a:cubicBezTo>
                          <a:pt x="12303" y="4550"/>
                          <a:pt x="13154" y="4006"/>
                          <a:pt x="13863" y="3297"/>
                        </a:cubicBezTo>
                        <a:cubicBezTo>
                          <a:pt x="13922" y="3258"/>
                          <a:pt x="13865" y="3168"/>
                          <a:pt x="13790" y="3168"/>
                        </a:cubicBezTo>
                        <a:close/>
                        <a:moveTo>
                          <a:pt x="783" y="4327"/>
                        </a:moveTo>
                        <a:cubicBezTo>
                          <a:pt x="716" y="4327"/>
                          <a:pt x="695" y="4435"/>
                          <a:pt x="797" y="4455"/>
                        </a:cubicBezTo>
                        <a:cubicBezTo>
                          <a:pt x="1789" y="4762"/>
                          <a:pt x="2711" y="5235"/>
                          <a:pt x="3632" y="5707"/>
                        </a:cubicBezTo>
                        <a:cubicBezTo>
                          <a:pt x="4577" y="6180"/>
                          <a:pt x="5522" y="6676"/>
                          <a:pt x="6467" y="7172"/>
                        </a:cubicBezTo>
                        <a:cubicBezTo>
                          <a:pt x="6474" y="7174"/>
                          <a:pt x="6480" y="7175"/>
                          <a:pt x="6486" y="7175"/>
                        </a:cubicBezTo>
                        <a:cubicBezTo>
                          <a:pt x="6550" y="7175"/>
                          <a:pt x="6603" y="7076"/>
                          <a:pt x="6538" y="7054"/>
                        </a:cubicBezTo>
                        <a:cubicBezTo>
                          <a:pt x="5569" y="6558"/>
                          <a:pt x="4577" y="6015"/>
                          <a:pt x="3561" y="5518"/>
                        </a:cubicBezTo>
                        <a:cubicBezTo>
                          <a:pt x="2687" y="5070"/>
                          <a:pt x="1765" y="4644"/>
                          <a:pt x="820" y="4337"/>
                        </a:cubicBezTo>
                        <a:cubicBezTo>
                          <a:pt x="807" y="4330"/>
                          <a:pt x="795" y="4327"/>
                          <a:pt x="783" y="4327"/>
                        </a:cubicBezTo>
                        <a:close/>
                        <a:moveTo>
                          <a:pt x="5581" y="331"/>
                        </a:moveTo>
                        <a:cubicBezTo>
                          <a:pt x="5536" y="331"/>
                          <a:pt x="5496" y="362"/>
                          <a:pt x="5522" y="415"/>
                        </a:cubicBezTo>
                        <a:cubicBezTo>
                          <a:pt x="5688" y="958"/>
                          <a:pt x="5758" y="1549"/>
                          <a:pt x="5877" y="2116"/>
                        </a:cubicBezTo>
                        <a:cubicBezTo>
                          <a:pt x="6018" y="2707"/>
                          <a:pt x="6160" y="3297"/>
                          <a:pt x="6349" y="3865"/>
                        </a:cubicBezTo>
                        <a:cubicBezTo>
                          <a:pt x="6656" y="5022"/>
                          <a:pt x="7082" y="6133"/>
                          <a:pt x="7460" y="7267"/>
                        </a:cubicBezTo>
                        <a:cubicBezTo>
                          <a:pt x="7469" y="7305"/>
                          <a:pt x="7501" y="7320"/>
                          <a:pt x="7533" y="7320"/>
                        </a:cubicBezTo>
                        <a:cubicBezTo>
                          <a:pt x="7582" y="7320"/>
                          <a:pt x="7630" y="7286"/>
                          <a:pt x="7601" y="7243"/>
                        </a:cubicBezTo>
                        <a:cubicBezTo>
                          <a:pt x="7223" y="6109"/>
                          <a:pt x="6822" y="4999"/>
                          <a:pt x="6491" y="3841"/>
                        </a:cubicBezTo>
                        <a:cubicBezTo>
                          <a:pt x="6302" y="3274"/>
                          <a:pt x="6160" y="2707"/>
                          <a:pt x="6042" y="2163"/>
                        </a:cubicBezTo>
                        <a:cubicBezTo>
                          <a:pt x="5900" y="1573"/>
                          <a:pt x="5829" y="935"/>
                          <a:pt x="5664" y="391"/>
                        </a:cubicBezTo>
                        <a:cubicBezTo>
                          <a:pt x="5654" y="350"/>
                          <a:pt x="5616" y="331"/>
                          <a:pt x="5581" y="331"/>
                        </a:cubicBezTo>
                        <a:close/>
                        <a:moveTo>
                          <a:pt x="9488" y="291"/>
                        </a:moveTo>
                        <a:cubicBezTo>
                          <a:pt x="9459" y="291"/>
                          <a:pt x="9430" y="306"/>
                          <a:pt x="9421" y="344"/>
                        </a:cubicBezTo>
                        <a:cubicBezTo>
                          <a:pt x="9303" y="911"/>
                          <a:pt x="9043" y="1455"/>
                          <a:pt x="8877" y="1998"/>
                        </a:cubicBezTo>
                        <a:cubicBezTo>
                          <a:pt x="8712" y="2589"/>
                          <a:pt x="8523" y="3156"/>
                          <a:pt x="8405" y="3746"/>
                        </a:cubicBezTo>
                        <a:cubicBezTo>
                          <a:pt x="8121" y="4904"/>
                          <a:pt x="7909" y="6085"/>
                          <a:pt x="7672" y="7267"/>
                        </a:cubicBezTo>
                        <a:cubicBezTo>
                          <a:pt x="7632" y="7320"/>
                          <a:pt x="7667" y="7351"/>
                          <a:pt x="7709" y="7351"/>
                        </a:cubicBezTo>
                        <a:cubicBezTo>
                          <a:pt x="7729" y="7351"/>
                          <a:pt x="7751" y="7344"/>
                          <a:pt x="7767" y="7329"/>
                        </a:cubicBezTo>
                        <a:lnTo>
                          <a:pt x="7767" y="7329"/>
                        </a:lnTo>
                        <a:cubicBezTo>
                          <a:pt x="7756" y="7376"/>
                          <a:pt x="7800" y="7421"/>
                          <a:pt x="7857" y="7421"/>
                        </a:cubicBezTo>
                        <a:cubicBezTo>
                          <a:pt x="7873" y="7421"/>
                          <a:pt x="7891" y="7417"/>
                          <a:pt x="7909" y="7409"/>
                        </a:cubicBezTo>
                        <a:cubicBezTo>
                          <a:pt x="8665" y="6487"/>
                          <a:pt x="9468" y="5613"/>
                          <a:pt x="10295" y="4715"/>
                        </a:cubicBezTo>
                        <a:lnTo>
                          <a:pt x="11547" y="3486"/>
                        </a:lnTo>
                        <a:cubicBezTo>
                          <a:pt x="11972" y="3061"/>
                          <a:pt x="12492" y="2707"/>
                          <a:pt x="12894" y="2281"/>
                        </a:cubicBezTo>
                        <a:cubicBezTo>
                          <a:pt x="12949" y="2226"/>
                          <a:pt x="12904" y="2141"/>
                          <a:pt x="12836" y="2141"/>
                        </a:cubicBezTo>
                        <a:cubicBezTo>
                          <a:pt x="12817" y="2141"/>
                          <a:pt x="12796" y="2148"/>
                          <a:pt x="12776" y="2163"/>
                        </a:cubicBezTo>
                        <a:cubicBezTo>
                          <a:pt x="12398" y="2589"/>
                          <a:pt x="11902" y="2919"/>
                          <a:pt x="11476" y="3297"/>
                        </a:cubicBezTo>
                        <a:lnTo>
                          <a:pt x="10177" y="4597"/>
                        </a:lnTo>
                        <a:cubicBezTo>
                          <a:pt x="9350" y="5471"/>
                          <a:pt x="8594" y="6369"/>
                          <a:pt x="7790" y="7290"/>
                        </a:cubicBezTo>
                        <a:cubicBezTo>
                          <a:pt x="8003" y="6109"/>
                          <a:pt x="8239" y="4928"/>
                          <a:pt x="8523" y="3770"/>
                        </a:cubicBezTo>
                        <a:cubicBezTo>
                          <a:pt x="8665" y="3203"/>
                          <a:pt x="8830" y="2660"/>
                          <a:pt x="8995" y="2092"/>
                        </a:cubicBezTo>
                        <a:cubicBezTo>
                          <a:pt x="9184" y="1525"/>
                          <a:pt x="9444" y="958"/>
                          <a:pt x="9562" y="368"/>
                        </a:cubicBezTo>
                        <a:cubicBezTo>
                          <a:pt x="9577" y="325"/>
                          <a:pt x="9531" y="291"/>
                          <a:pt x="9488" y="291"/>
                        </a:cubicBezTo>
                        <a:close/>
                        <a:moveTo>
                          <a:pt x="2265" y="2280"/>
                        </a:moveTo>
                        <a:cubicBezTo>
                          <a:pt x="2215" y="2280"/>
                          <a:pt x="2161" y="2352"/>
                          <a:pt x="2214" y="2423"/>
                        </a:cubicBezTo>
                        <a:cubicBezTo>
                          <a:pt x="2640" y="2801"/>
                          <a:pt x="2994" y="3297"/>
                          <a:pt x="3396" y="3723"/>
                        </a:cubicBezTo>
                        <a:cubicBezTo>
                          <a:pt x="3797" y="4172"/>
                          <a:pt x="4223" y="4597"/>
                          <a:pt x="4648" y="5022"/>
                        </a:cubicBezTo>
                        <a:cubicBezTo>
                          <a:pt x="5522" y="5849"/>
                          <a:pt x="6420" y="6605"/>
                          <a:pt x="7341" y="7409"/>
                        </a:cubicBezTo>
                        <a:cubicBezTo>
                          <a:pt x="7359" y="7426"/>
                          <a:pt x="7379" y="7433"/>
                          <a:pt x="7398" y="7433"/>
                        </a:cubicBezTo>
                        <a:cubicBezTo>
                          <a:pt x="7459" y="7433"/>
                          <a:pt x="7513" y="7362"/>
                          <a:pt x="7460" y="7290"/>
                        </a:cubicBezTo>
                        <a:cubicBezTo>
                          <a:pt x="6538" y="6534"/>
                          <a:pt x="5664" y="5731"/>
                          <a:pt x="4766" y="4904"/>
                        </a:cubicBezTo>
                        <a:lnTo>
                          <a:pt x="3537" y="3652"/>
                        </a:lnTo>
                        <a:cubicBezTo>
                          <a:pt x="3112" y="3227"/>
                          <a:pt x="2758" y="2707"/>
                          <a:pt x="2309" y="2305"/>
                        </a:cubicBezTo>
                        <a:cubicBezTo>
                          <a:pt x="2297" y="2288"/>
                          <a:pt x="2282" y="2280"/>
                          <a:pt x="2265" y="2280"/>
                        </a:cubicBezTo>
                        <a:close/>
                        <a:moveTo>
                          <a:pt x="15155" y="6880"/>
                        </a:moveTo>
                        <a:cubicBezTo>
                          <a:pt x="15143" y="6880"/>
                          <a:pt x="15130" y="6883"/>
                          <a:pt x="15115" y="6889"/>
                        </a:cubicBezTo>
                        <a:cubicBezTo>
                          <a:pt x="14099" y="7125"/>
                          <a:pt x="13083" y="7172"/>
                          <a:pt x="12043" y="7243"/>
                        </a:cubicBezTo>
                        <a:cubicBezTo>
                          <a:pt x="10980" y="7290"/>
                          <a:pt x="9917" y="7361"/>
                          <a:pt x="8854" y="7385"/>
                        </a:cubicBezTo>
                        <a:cubicBezTo>
                          <a:pt x="8759" y="7385"/>
                          <a:pt x="8759" y="7527"/>
                          <a:pt x="8854" y="7527"/>
                        </a:cubicBezTo>
                        <a:cubicBezTo>
                          <a:pt x="9964" y="7480"/>
                          <a:pt x="11098" y="7432"/>
                          <a:pt x="12185" y="7361"/>
                        </a:cubicBezTo>
                        <a:cubicBezTo>
                          <a:pt x="13177" y="7290"/>
                          <a:pt x="14193" y="7243"/>
                          <a:pt x="15162" y="7007"/>
                        </a:cubicBezTo>
                        <a:cubicBezTo>
                          <a:pt x="15245" y="7007"/>
                          <a:pt x="15237" y="6880"/>
                          <a:pt x="15155" y="6880"/>
                        </a:cubicBezTo>
                        <a:close/>
                        <a:moveTo>
                          <a:pt x="395" y="5637"/>
                        </a:moveTo>
                        <a:cubicBezTo>
                          <a:pt x="324" y="5660"/>
                          <a:pt x="253" y="5826"/>
                          <a:pt x="371" y="5826"/>
                        </a:cubicBezTo>
                        <a:cubicBezTo>
                          <a:pt x="938" y="5944"/>
                          <a:pt x="1458" y="6180"/>
                          <a:pt x="2025" y="6345"/>
                        </a:cubicBezTo>
                        <a:cubicBezTo>
                          <a:pt x="2616" y="6511"/>
                          <a:pt x="3183" y="6700"/>
                          <a:pt x="3774" y="6818"/>
                        </a:cubicBezTo>
                        <a:cubicBezTo>
                          <a:pt x="4908" y="7101"/>
                          <a:pt x="6089" y="7314"/>
                          <a:pt x="7271" y="7550"/>
                        </a:cubicBezTo>
                        <a:cubicBezTo>
                          <a:pt x="7278" y="7552"/>
                          <a:pt x="7285" y="7553"/>
                          <a:pt x="7291" y="7553"/>
                        </a:cubicBezTo>
                        <a:cubicBezTo>
                          <a:pt x="7368" y="7553"/>
                          <a:pt x="7383" y="7430"/>
                          <a:pt x="7318" y="7409"/>
                        </a:cubicBezTo>
                        <a:cubicBezTo>
                          <a:pt x="6136" y="7196"/>
                          <a:pt x="4955" y="6960"/>
                          <a:pt x="3797" y="6676"/>
                        </a:cubicBezTo>
                        <a:cubicBezTo>
                          <a:pt x="3230" y="6511"/>
                          <a:pt x="2687" y="6369"/>
                          <a:pt x="2120" y="6204"/>
                        </a:cubicBezTo>
                        <a:cubicBezTo>
                          <a:pt x="1553" y="6015"/>
                          <a:pt x="986" y="5755"/>
                          <a:pt x="395" y="5637"/>
                        </a:cubicBezTo>
                        <a:close/>
                        <a:moveTo>
                          <a:pt x="14816" y="5463"/>
                        </a:moveTo>
                        <a:cubicBezTo>
                          <a:pt x="14806" y="5463"/>
                          <a:pt x="14796" y="5465"/>
                          <a:pt x="14784" y="5471"/>
                        </a:cubicBezTo>
                        <a:cubicBezTo>
                          <a:pt x="14217" y="5637"/>
                          <a:pt x="13626" y="5707"/>
                          <a:pt x="13083" y="5826"/>
                        </a:cubicBezTo>
                        <a:cubicBezTo>
                          <a:pt x="12516" y="5967"/>
                          <a:pt x="11925" y="6109"/>
                          <a:pt x="11335" y="6298"/>
                        </a:cubicBezTo>
                        <a:cubicBezTo>
                          <a:pt x="10177" y="6605"/>
                          <a:pt x="9043" y="7031"/>
                          <a:pt x="7932" y="7409"/>
                        </a:cubicBezTo>
                        <a:cubicBezTo>
                          <a:pt x="7849" y="7429"/>
                          <a:pt x="7857" y="7559"/>
                          <a:pt x="7924" y="7559"/>
                        </a:cubicBezTo>
                        <a:cubicBezTo>
                          <a:pt x="7933" y="7559"/>
                          <a:pt x="7944" y="7556"/>
                          <a:pt x="7956" y="7550"/>
                        </a:cubicBezTo>
                        <a:cubicBezTo>
                          <a:pt x="9090" y="7172"/>
                          <a:pt x="10200" y="6771"/>
                          <a:pt x="11358" y="6440"/>
                        </a:cubicBezTo>
                        <a:cubicBezTo>
                          <a:pt x="11925" y="6251"/>
                          <a:pt x="12492" y="6109"/>
                          <a:pt x="13036" y="5991"/>
                        </a:cubicBezTo>
                        <a:cubicBezTo>
                          <a:pt x="13626" y="5873"/>
                          <a:pt x="14264" y="5826"/>
                          <a:pt x="14808" y="5613"/>
                        </a:cubicBezTo>
                        <a:cubicBezTo>
                          <a:pt x="14891" y="5592"/>
                          <a:pt x="14883" y="5463"/>
                          <a:pt x="14816" y="5463"/>
                        </a:cubicBezTo>
                        <a:close/>
                        <a:moveTo>
                          <a:pt x="132" y="6762"/>
                        </a:moveTo>
                        <a:cubicBezTo>
                          <a:pt x="73" y="6762"/>
                          <a:pt x="29" y="6889"/>
                          <a:pt x="111" y="6889"/>
                        </a:cubicBezTo>
                        <a:cubicBezTo>
                          <a:pt x="2025" y="7314"/>
                          <a:pt x="3939" y="7550"/>
                          <a:pt x="5924" y="7598"/>
                        </a:cubicBezTo>
                        <a:cubicBezTo>
                          <a:pt x="6018" y="7598"/>
                          <a:pt x="6018" y="7432"/>
                          <a:pt x="5924" y="7432"/>
                        </a:cubicBezTo>
                        <a:cubicBezTo>
                          <a:pt x="3986" y="7409"/>
                          <a:pt x="2049" y="7172"/>
                          <a:pt x="159" y="6771"/>
                        </a:cubicBezTo>
                        <a:cubicBezTo>
                          <a:pt x="150" y="6765"/>
                          <a:pt x="141" y="6762"/>
                          <a:pt x="132" y="6762"/>
                        </a:cubicBezTo>
                        <a:close/>
                        <a:moveTo>
                          <a:pt x="6396" y="7645"/>
                        </a:moveTo>
                        <a:cubicBezTo>
                          <a:pt x="5286" y="7716"/>
                          <a:pt x="4152" y="7739"/>
                          <a:pt x="3065" y="7834"/>
                        </a:cubicBezTo>
                        <a:cubicBezTo>
                          <a:pt x="2049" y="7881"/>
                          <a:pt x="1057" y="7952"/>
                          <a:pt x="88" y="8188"/>
                        </a:cubicBezTo>
                        <a:cubicBezTo>
                          <a:pt x="1" y="8210"/>
                          <a:pt x="14" y="8333"/>
                          <a:pt x="91" y="8333"/>
                        </a:cubicBezTo>
                        <a:cubicBezTo>
                          <a:pt x="97" y="8333"/>
                          <a:pt x="104" y="8332"/>
                          <a:pt x="111" y="8330"/>
                        </a:cubicBezTo>
                        <a:cubicBezTo>
                          <a:pt x="1104" y="8094"/>
                          <a:pt x="2143" y="8023"/>
                          <a:pt x="3183" y="7976"/>
                        </a:cubicBezTo>
                        <a:cubicBezTo>
                          <a:pt x="4270" y="7881"/>
                          <a:pt x="5333" y="7834"/>
                          <a:pt x="6396" y="7787"/>
                        </a:cubicBezTo>
                        <a:cubicBezTo>
                          <a:pt x="6491" y="7787"/>
                          <a:pt x="6491" y="7645"/>
                          <a:pt x="6396" y="7645"/>
                        </a:cubicBezTo>
                        <a:close/>
                        <a:moveTo>
                          <a:pt x="9326" y="7598"/>
                        </a:moveTo>
                        <a:cubicBezTo>
                          <a:pt x="9232" y="7598"/>
                          <a:pt x="9232" y="7739"/>
                          <a:pt x="9326" y="7739"/>
                        </a:cubicBezTo>
                        <a:cubicBezTo>
                          <a:pt x="11264" y="7763"/>
                          <a:pt x="13177" y="7999"/>
                          <a:pt x="15068" y="8425"/>
                        </a:cubicBezTo>
                        <a:cubicBezTo>
                          <a:pt x="15079" y="8426"/>
                          <a:pt x="15089" y="8427"/>
                          <a:pt x="15098" y="8427"/>
                        </a:cubicBezTo>
                        <a:cubicBezTo>
                          <a:pt x="15212" y="8427"/>
                          <a:pt x="15226" y="8306"/>
                          <a:pt x="15139" y="8306"/>
                        </a:cubicBezTo>
                        <a:cubicBezTo>
                          <a:pt x="13225" y="7858"/>
                          <a:pt x="11311" y="7621"/>
                          <a:pt x="9326" y="7598"/>
                        </a:cubicBezTo>
                        <a:close/>
                        <a:moveTo>
                          <a:pt x="7983" y="7619"/>
                        </a:moveTo>
                        <a:cubicBezTo>
                          <a:pt x="7905" y="7619"/>
                          <a:pt x="7890" y="7741"/>
                          <a:pt x="7956" y="7763"/>
                        </a:cubicBezTo>
                        <a:cubicBezTo>
                          <a:pt x="9137" y="7976"/>
                          <a:pt x="10319" y="8212"/>
                          <a:pt x="11476" y="8495"/>
                        </a:cubicBezTo>
                        <a:cubicBezTo>
                          <a:pt x="12043" y="8661"/>
                          <a:pt x="12587" y="8803"/>
                          <a:pt x="13154" y="8968"/>
                        </a:cubicBezTo>
                        <a:cubicBezTo>
                          <a:pt x="13721" y="9157"/>
                          <a:pt x="14288" y="9417"/>
                          <a:pt x="14879" y="9535"/>
                        </a:cubicBezTo>
                        <a:cubicBezTo>
                          <a:pt x="14926" y="9511"/>
                          <a:pt x="14997" y="9370"/>
                          <a:pt x="14902" y="9370"/>
                        </a:cubicBezTo>
                        <a:cubicBezTo>
                          <a:pt x="14335" y="9228"/>
                          <a:pt x="13815" y="9015"/>
                          <a:pt x="13248" y="8826"/>
                        </a:cubicBezTo>
                        <a:cubicBezTo>
                          <a:pt x="12658" y="8661"/>
                          <a:pt x="12091" y="8472"/>
                          <a:pt x="11500" y="8354"/>
                        </a:cubicBezTo>
                        <a:cubicBezTo>
                          <a:pt x="10366" y="8070"/>
                          <a:pt x="9184" y="7858"/>
                          <a:pt x="8003" y="7621"/>
                        </a:cubicBezTo>
                        <a:cubicBezTo>
                          <a:pt x="7996" y="7619"/>
                          <a:pt x="7989" y="7619"/>
                          <a:pt x="7983" y="7619"/>
                        </a:cubicBezTo>
                        <a:close/>
                        <a:moveTo>
                          <a:pt x="7291" y="7619"/>
                        </a:moveTo>
                        <a:cubicBezTo>
                          <a:pt x="7285" y="7619"/>
                          <a:pt x="7278" y="7619"/>
                          <a:pt x="7271" y="7621"/>
                        </a:cubicBezTo>
                        <a:cubicBezTo>
                          <a:pt x="6160" y="7999"/>
                          <a:pt x="5026" y="8425"/>
                          <a:pt x="3892" y="8732"/>
                        </a:cubicBezTo>
                        <a:cubicBezTo>
                          <a:pt x="3325" y="8921"/>
                          <a:pt x="2758" y="9063"/>
                          <a:pt x="2214" y="9181"/>
                        </a:cubicBezTo>
                        <a:cubicBezTo>
                          <a:pt x="1624" y="9299"/>
                          <a:pt x="986" y="9370"/>
                          <a:pt x="442" y="9559"/>
                        </a:cubicBezTo>
                        <a:cubicBezTo>
                          <a:pt x="355" y="9602"/>
                          <a:pt x="368" y="9727"/>
                          <a:pt x="446" y="9727"/>
                        </a:cubicBezTo>
                        <a:cubicBezTo>
                          <a:pt x="452" y="9727"/>
                          <a:pt x="459" y="9726"/>
                          <a:pt x="466" y="9724"/>
                        </a:cubicBezTo>
                        <a:cubicBezTo>
                          <a:pt x="1033" y="9535"/>
                          <a:pt x="1624" y="9488"/>
                          <a:pt x="2167" y="9370"/>
                        </a:cubicBezTo>
                        <a:cubicBezTo>
                          <a:pt x="2758" y="9204"/>
                          <a:pt x="3348" y="9063"/>
                          <a:pt x="3916" y="8897"/>
                        </a:cubicBezTo>
                        <a:cubicBezTo>
                          <a:pt x="5073" y="8566"/>
                          <a:pt x="6184" y="8141"/>
                          <a:pt x="7318" y="7763"/>
                        </a:cubicBezTo>
                        <a:cubicBezTo>
                          <a:pt x="7383" y="7741"/>
                          <a:pt x="7368" y="7619"/>
                          <a:pt x="7291" y="7619"/>
                        </a:cubicBezTo>
                        <a:close/>
                        <a:moveTo>
                          <a:pt x="6110" y="8296"/>
                        </a:moveTo>
                        <a:cubicBezTo>
                          <a:pt x="6096" y="8296"/>
                          <a:pt x="6081" y="8299"/>
                          <a:pt x="6066" y="8306"/>
                        </a:cubicBezTo>
                        <a:cubicBezTo>
                          <a:pt x="4388" y="9252"/>
                          <a:pt x="2592" y="10008"/>
                          <a:pt x="726" y="10575"/>
                        </a:cubicBezTo>
                        <a:cubicBezTo>
                          <a:pt x="639" y="10597"/>
                          <a:pt x="672" y="10719"/>
                          <a:pt x="734" y="10719"/>
                        </a:cubicBezTo>
                        <a:cubicBezTo>
                          <a:pt x="739" y="10719"/>
                          <a:pt x="744" y="10718"/>
                          <a:pt x="749" y="10716"/>
                        </a:cubicBezTo>
                        <a:cubicBezTo>
                          <a:pt x="2616" y="10149"/>
                          <a:pt x="4412" y="9370"/>
                          <a:pt x="6136" y="8425"/>
                        </a:cubicBezTo>
                        <a:cubicBezTo>
                          <a:pt x="6236" y="8385"/>
                          <a:pt x="6185" y="8296"/>
                          <a:pt x="6110" y="8296"/>
                        </a:cubicBezTo>
                        <a:close/>
                        <a:moveTo>
                          <a:pt x="8805" y="7996"/>
                        </a:moveTo>
                        <a:cubicBezTo>
                          <a:pt x="8724" y="7996"/>
                          <a:pt x="8671" y="8096"/>
                          <a:pt x="8736" y="8117"/>
                        </a:cubicBezTo>
                        <a:cubicBezTo>
                          <a:pt x="9704" y="8614"/>
                          <a:pt x="10720" y="9157"/>
                          <a:pt x="11713" y="9653"/>
                        </a:cubicBezTo>
                        <a:cubicBezTo>
                          <a:pt x="12610" y="10102"/>
                          <a:pt x="13508" y="10551"/>
                          <a:pt x="14453" y="10835"/>
                        </a:cubicBezTo>
                        <a:cubicBezTo>
                          <a:pt x="14466" y="10847"/>
                          <a:pt x="14477" y="10852"/>
                          <a:pt x="14488" y="10852"/>
                        </a:cubicBezTo>
                        <a:cubicBezTo>
                          <a:pt x="14537" y="10852"/>
                          <a:pt x="14559" y="10736"/>
                          <a:pt x="14501" y="10716"/>
                        </a:cubicBezTo>
                        <a:cubicBezTo>
                          <a:pt x="13485" y="10433"/>
                          <a:pt x="12563" y="9960"/>
                          <a:pt x="11665" y="9488"/>
                        </a:cubicBezTo>
                        <a:cubicBezTo>
                          <a:pt x="10720" y="9015"/>
                          <a:pt x="9775" y="8495"/>
                          <a:pt x="8830" y="7999"/>
                        </a:cubicBezTo>
                        <a:cubicBezTo>
                          <a:pt x="8821" y="7997"/>
                          <a:pt x="8813" y="7996"/>
                          <a:pt x="8805" y="7996"/>
                        </a:cubicBezTo>
                        <a:close/>
                        <a:moveTo>
                          <a:pt x="6621" y="8225"/>
                        </a:moveTo>
                        <a:cubicBezTo>
                          <a:pt x="6609" y="8225"/>
                          <a:pt x="6597" y="8228"/>
                          <a:pt x="6585" y="8236"/>
                        </a:cubicBezTo>
                        <a:cubicBezTo>
                          <a:pt x="5640" y="8826"/>
                          <a:pt x="4695" y="9441"/>
                          <a:pt x="3774" y="10079"/>
                        </a:cubicBezTo>
                        <a:cubicBezTo>
                          <a:pt x="2947" y="10622"/>
                          <a:pt x="2096" y="11165"/>
                          <a:pt x="1364" y="11874"/>
                        </a:cubicBezTo>
                        <a:cubicBezTo>
                          <a:pt x="1324" y="11914"/>
                          <a:pt x="1384" y="12003"/>
                          <a:pt x="1446" y="12003"/>
                        </a:cubicBezTo>
                        <a:cubicBezTo>
                          <a:pt x="1458" y="12003"/>
                          <a:pt x="1470" y="12000"/>
                          <a:pt x="1482" y="11992"/>
                        </a:cubicBezTo>
                        <a:cubicBezTo>
                          <a:pt x="2262" y="11284"/>
                          <a:pt x="3112" y="10693"/>
                          <a:pt x="3963" y="10126"/>
                        </a:cubicBezTo>
                        <a:cubicBezTo>
                          <a:pt x="4861" y="9511"/>
                          <a:pt x="5782" y="8944"/>
                          <a:pt x="6656" y="8354"/>
                        </a:cubicBezTo>
                        <a:cubicBezTo>
                          <a:pt x="6736" y="8314"/>
                          <a:pt x="6682" y="8225"/>
                          <a:pt x="6621" y="8225"/>
                        </a:cubicBezTo>
                        <a:close/>
                        <a:moveTo>
                          <a:pt x="9045" y="8431"/>
                        </a:moveTo>
                        <a:cubicBezTo>
                          <a:pt x="8982" y="8431"/>
                          <a:pt x="8956" y="8547"/>
                          <a:pt x="8995" y="8566"/>
                        </a:cubicBezTo>
                        <a:cubicBezTo>
                          <a:pt x="10673" y="9559"/>
                          <a:pt x="12209" y="10716"/>
                          <a:pt x="13626" y="12040"/>
                        </a:cubicBezTo>
                        <a:cubicBezTo>
                          <a:pt x="13644" y="12057"/>
                          <a:pt x="13664" y="12064"/>
                          <a:pt x="13683" y="12064"/>
                        </a:cubicBezTo>
                        <a:cubicBezTo>
                          <a:pt x="13744" y="12064"/>
                          <a:pt x="13798" y="11993"/>
                          <a:pt x="13745" y="11921"/>
                        </a:cubicBezTo>
                        <a:cubicBezTo>
                          <a:pt x="12327" y="10598"/>
                          <a:pt x="10767" y="9441"/>
                          <a:pt x="9090" y="8448"/>
                        </a:cubicBezTo>
                        <a:cubicBezTo>
                          <a:pt x="9073" y="8436"/>
                          <a:pt x="9058" y="8431"/>
                          <a:pt x="9045" y="8431"/>
                        </a:cubicBezTo>
                        <a:close/>
                        <a:moveTo>
                          <a:pt x="7387" y="7752"/>
                        </a:moveTo>
                        <a:cubicBezTo>
                          <a:pt x="7372" y="7752"/>
                          <a:pt x="7357" y="7755"/>
                          <a:pt x="7341" y="7763"/>
                        </a:cubicBezTo>
                        <a:cubicBezTo>
                          <a:pt x="6585" y="8684"/>
                          <a:pt x="5782" y="9559"/>
                          <a:pt x="4955" y="10457"/>
                        </a:cubicBezTo>
                        <a:lnTo>
                          <a:pt x="3703" y="11685"/>
                        </a:lnTo>
                        <a:cubicBezTo>
                          <a:pt x="3278" y="12110"/>
                          <a:pt x="2758" y="12465"/>
                          <a:pt x="2356" y="12914"/>
                        </a:cubicBezTo>
                        <a:cubicBezTo>
                          <a:pt x="2297" y="12953"/>
                          <a:pt x="2354" y="13043"/>
                          <a:pt x="2429" y="13043"/>
                        </a:cubicBezTo>
                        <a:cubicBezTo>
                          <a:pt x="2444" y="13043"/>
                          <a:pt x="2459" y="13040"/>
                          <a:pt x="2474" y="13032"/>
                        </a:cubicBezTo>
                        <a:cubicBezTo>
                          <a:pt x="2852" y="12583"/>
                          <a:pt x="3348" y="12252"/>
                          <a:pt x="3774" y="11874"/>
                        </a:cubicBezTo>
                        <a:lnTo>
                          <a:pt x="5073" y="10575"/>
                        </a:lnTo>
                        <a:cubicBezTo>
                          <a:pt x="5900" y="9724"/>
                          <a:pt x="6656" y="8803"/>
                          <a:pt x="7460" y="7881"/>
                        </a:cubicBezTo>
                        <a:cubicBezTo>
                          <a:pt x="7519" y="7842"/>
                          <a:pt x="7462" y="7752"/>
                          <a:pt x="7387" y="7752"/>
                        </a:cubicBezTo>
                        <a:close/>
                        <a:moveTo>
                          <a:pt x="6698" y="8949"/>
                        </a:moveTo>
                        <a:cubicBezTo>
                          <a:pt x="6676" y="8949"/>
                          <a:pt x="6652" y="8955"/>
                          <a:pt x="6633" y="8968"/>
                        </a:cubicBezTo>
                        <a:cubicBezTo>
                          <a:pt x="5640" y="10669"/>
                          <a:pt x="4483" y="12181"/>
                          <a:pt x="3159" y="13623"/>
                        </a:cubicBezTo>
                        <a:cubicBezTo>
                          <a:pt x="3100" y="13662"/>
                          <a:pt x="3157" y="13752"/>
                          <a:pt x="3232" y="13752"/>
                        </a:cubicBezTo>
                        <a:cubicBezTo>
                          <a:pt x="3247" y="13752"/>
                          <a:pt x="3262" y="13748"/>
                          <a:pt x="3278" y="13741"/>
                        </a:cubicBezTo>
                        <a:cubicBezTo>
                          <a:pt x="4601" y="12276"/>
                          <a:pt x="5782" y="10716"/>
                          <a:pt x="6774" y="9039"/>
                        </a:cubicBezTo>
                        <a:cubicBezTo>
                          <a:pt x="6808" y="8988"/>
                          <a:pt x="6757" y="8949"/>
                          <a:pt x="6698" y="8949"/>
                        </a:cubicBezTo>
                        <a:close/>
                        <a:moveTo>
                          <a:pt x="8349" y="8503"/>
                        </a:moveTo>
                        <a:cubicBezTo>
                          <a:pt x="8301" y="8503"/>
                          <a:pt x="8254" y="8564"/>
                          <a:pt x="8287" y="8614"/>
                        </a:cubicBezTo>
                        <a:cubicBezTo>
                          <a:pt x="8877" y="9559"/>
                          <a:pt x="9492" y="10504"/>
                          <a:pt x="10130" y="11425"/>
                        </a:cubicBezTo>
                        <a:cubicBezTo>
                          <a:pt x="10673" y="12252"/>
                          <a:pt x="11216" y="13103"/>
                          <a:pt x="11925" y="13812"/>
                        </a:cubicBezTo>
                        <a:cubicBezTo>
                          <a:pt x="11937" y="13829"/>
                          <a:pt x="11952" y="13836"/>
                          <a:pt x="11969" y="13836"/>
                        </a:cubicBezTo>
                        <a:cubicBezTo>
                          <a:pt x="12020" y="13836"/>
                          <a:pt x="12079" y="13765"/>
                          <a:pt x="12043" y="13693"/>
                        </a:cubicBezTo>
                        <a:cubicBezTo>
                          <a:pt x="11264" y="12961"/>
                          <a:pt x="10720" y="12110"/>
                          <a:pt x="10153" y="11213"/>
                        </a:cubicBezTo>
                        <a:cubicBezTo>
                          <a:pt x="9562" y="10338"/>
                          <a:pt x="8995" y="9417"/>
                          <a:pt x="8405" y="8543"/>
                        </a:cubicBezTo>
                        <a:cubicBezTo>
                          <a:pt x="8390" y="8514"/>
                          <a:pt x="8370" y="8503"/>
                          <a:pt x="8349" y="8503"/>
                        </a:cubicBezTo>
                        <a:close/>
                        <a:moveTo>
                          <a:pt x="7121" y="8632"/>
                        </a:moveTo>
                        <a:cubicBezTo>
                          <a:pt x="7104" y="8632"/>
                          <a:pt x="7089" y="8640"/>
                          <a:pt x="7082" y="8661"/>
                        </a:cubicBezTo>
                        <a:cubicBezTo>
                          <a:pt x="6585" y="9630"/>
                          <a:pt x="6042" y="10622"/>
                          <a:pt x="5546" y="11638"/>
                        </a:cubicBezTo>
                        <a:cubicBezTo>
                          <a:pt x="5097" y="12512"/>
                          <a:pt x="4648" y="13434"/>
                          <a:pt x="4364" y="14379"/>
                        </a:cubicBezTo>
                        <a:cubicBezTo>
                          <a:pt x="4351" y="14432"/>
                          <a:pt x="4390" y="14462"/>
                          <a:pt x="4431" y="14462"/>
                        </a:cubicBezTo>
                        <a:cubicBezTo>
                          <a:pt x="4463" y="14462"/>
                          <a:pt x="4496" y="14444"/>
                          <a:pt x="4506" y="14402"/>
                        </a:cubicBezTo>
                        <a:cubicBezTo>
                          <a:pt x="4813" y="13410"/>
                          <a:pt x="5286" y="12488"/>
                          <a:pt x="5758" y="11567"/>
                        </a:cubicBezTo>
                        <a:cubicBezTo>
                          <a:pt x="6231" y="10622"/>
                          <a:pt x="6704" y="9677"/>
                          <a:pt x="7200" y="8732"/>
                        </a:cubicBezTo>
                        <a:cubicBezTo>
                          <a:pt x="7216" y="8682"/>
                          <a:pt x="7162" y="8632"/>
                          <a:pt x="7121" y="8632"/>
                        </a:cubicBezTo>
                        <a:close/>
                        <a:moveTo>
                          <a:pt x="8416" y="9023"/>
                        </a:moveTo>
                        <a:cubicBezTo>
                          <a:pt x="8362" y="9023"/>
                          <a:pt x="8308" y="9084"/>
                          <a:pt x="8357" y="9133"/>
                        </a:cubicBezTo>
                        <a:cubicBezTo>
                          <a:pt x="9303" y="10811"/>
                          <a:pt x="10059" y="12607"/>
                          <a:pt x="10626" y="14473"/>
                        </a:cubicBezTo>
                        <a:cubicBezTo>
                          <a:pt x="10635" y="14511"/>
                          <a:pt x="10664" y="14526"/>
                          <a:pt x="10693" y="14526"/>
                        </a:cubicBezTo>
                        <a:cubicBezTo>
                          <a:pt x="10736" y="14526"/>
                          <a:pt x="10782" y="14492"/>
                          <a:pt x="10767" y="14450"/>
                        </a:cubicBezTo>
                        <a:cubicBezTo>
                          <a:pt x="10200" y="12583"/>
                          <a:pt x="9421" y="10787"/>
                          <a:pt x="8476" y="9063"/>
                        </a:cubicBezTo>
                        <a:cubicBezTo>
                          <a:pt x="8461" y="9034"/>
                          <a:pt x="8439" y="9023"/>
                          <a:pt x="8416" y="9023"/>
                        </a:cubicBezTo>
                        <a:close/>
                        <a:moveTo>
                          <a:pt x="7852" y="7738"/>
                        </a:moveTo>
                        <a:cubicBezTo>
                          <a:pt x="7800" y="7738"/>
                          <a:pt x="7753" y="7790"/>
                          <a:pt x="7773" y="7850"/>
                        </a:cubicBezTo>
                        <a:lnTo>
                          <a:pt x="7773" y="7850"/>
                        </a:lnTo>
                        <a:cubicBezTo>
                          <a:pt x="7759" y="7835"/>
                          <a:pt x="7738" y="7828"/>
                          <a:pt x="7717" y="7828"/>
                        </a:cubicBezTo>
                        <a:cubicBezTo>
                          <a:pt x="7668" y="7828"/>
                          <a:pt x="7620" y="7862"/>
                          <a:pt x="7649" y="7905"/>
                        </a:cubicBezTo>
                        <a:cubicBezTo>
                          <a:pt x="8027" y="9039"/>
                          <a:pt x="8428" y="10149"/>
                          <a:pt x="8759" y="11307"/>
                        </a:cubicBezTo>
                        <a:cubicBezTo>
                          <a:pt x="8948" y="11874"/>
                          <a:pt x="9090" y="12441"/>
                          <a:pt x="9208" y="12985"/>
                        </a:cubicBezTo>
                        <a:cubicBezTo>
                          <a:pt x="9326" y="13575"/>
                          <a:pt x="9373" y="14190"/>
                          <a:pt x="9586" y="14757"/>
                        </a:cubicBezTo>
                        <a:cubicBezTo>
                          <a:pt x="9596" y="14798"/>
                          <a:pt x="9630" y="14817"/>
                          <a:pt x="9661" y="14817"/>
                        </a:cubicBezTo>
                        <a:cubicBezTo>
                          <a:pt x="9702" y="14817"/>
                          <a:pt x="9741" y="14786"/>
                          <a:pt x="9728" y="14733"/>
                        </a:cubicBezTo>
                        <a:cubicBezTo>
                          <a:pt x="9562" y="14166"/>
                          <a:pt x="9492" y="13575"/>
                          <a:pt x="9373" y="13008"/>
                        </a:cubicBezTo>
                        <a:cubicBezTo>
                          <a:pt x="9232" y="12465"/>
                          <a:pt x="9090" y="11874"/>
                          <a:pt x="8901" y="11284"/>
                        </a:cubicBezTo>
                        <a:cubicBezTo>
                          <a:pt x="8570" y="10126"/>
                          <a:pt x="8168" y="9015"/>
                          <a:pt x="7790" y="7881"/>
                        </a:cubicBezTo>
                        <a:lnTo>
                          <a:pt x="7790" y="7881"/>
                        </a:lnTo>
                        <a:cubicBezTo>
                          <a:pt x="8712" y="8637"/>
                          <a:pt x="9586" y="9441"/>
                          <a:pt x="10484" y="10268"/>
                        </a:cubicBezTo>
                        <a:lnTo>
                          <a:pt x="11713" y="11520"/>
                        </a:lnTo>
                        <a:cubicBezTo>
                          <a:pt x="12138" y="11945"/>
                          <a:pt x="12492" y="12465"/>
                          <a:pt x="12918" y="12867"/>
                        </a:cubicBezTo>
                        <a:cubicBezTo>
                          <a:pt x="12935" y="12884"/>
                          <a:pt x="12955" y="12891"/>
                          <a:pt x="12974" y="12891"/>
                        </a:cubicBezTo>
                        <a:cubicBezTo>
                          <a:pt x="13035" y="12891"/>
                          <a:pt x="13089" y="12820"/>
                          <a:pt x="13036" y="12748"/>
                        </a:cubicBezTo>
                        <a:cubicBezTo>
                          <a:pt x="12587" y="12370"/>
                          <a:pt x="12280" y="11874"/>
                          <a:pt x="11854" y="11449"/>
                        </a:cubicBezTo>
                        <a:cubicBezTo>
                          <a:pt x="11453" y="11000"/>
                          <a:pt x="11027" y="10575"/>
                          <a:pt x="10602" y="10149"/>
                        </a:cubicBezTo>
                        <a:cubicBezTo>
                          <a:pt x="9728" y="9322"/>
                          <a:pt x="8830" y="8566"/>
                          <a:pt x="7909" y="7763"/>
                        </a:cubicBezTo>
                        <a:cubicBezTo>
                          <a:pt x="7891" y="7746"/>
                          <a:pt x="7871" y="7738"/>
                          <a:pt x="7852" y="7738"/>
                        </a:cubicBezTo>
                        <a:close/>
                        <a:moveTo>
                          <a:pt x="7532" y="7864"/>
                        </a:moveTo>
                        <a:cubicBezTo>
                          <a:pt x="7500" y="7864"/>
                          <a:pt x="7469" y="7877"/>
                          <a:pt x="7460" y="7905"/>
                        </a:cubicBezTo>
                        <a:cubicBezTo>
                          <a:pt x="7247" y="9086"/>
                          <a:pt x="7011" y="10268"/>
                          <a:pt x="6727" y="11425"/>
                        </a:cubicBezTo>
                        <a:cubicBezTo>
                          <a:pt x="6585" y="11992"/>
                          <a:pt x="6420" y="12559"/>
                          <a:pt x="6255" y="13103"/>
                        </a:cubicBezTo>
                        <a:cubicBezTo>
                          <a:pt x="6066" y="13670"/>
                          <a:pt x="5806" y="14237"/>
                          <a:pt x="5688" y="14828"/>
                        </a:cubicBezTo>
                        <a:cubicBezTo>
                          <a:pt x="5674" y="14881"/>
                          <a:pt x="5713" y="14911"/>
                          <a:pt x="5754" y="14911"/>
                        </a:cubicBezTo>
                        <a:cubicBezTo>
                          <a:pt x="5786" y="14911"/>
                          <a:pt x="5819" y="14893"/>
                          <a:pt x="5829" y="14851"/>
                        </a:cubicBezTo>
                        <a:cubicBezTo>
                          <a:pt x="5947" y="14284"/>
                          <a:pt x="6184" y="13764"/>
                          <a:pt x="6373" y="13197"/>
                        </a:cubicBezTo>
                        <a:cubicBezTo>
                          <a:pt x="6538" y="12607"/>
                          <a:pt x="6727" y="12040"/>
                          <a:pt x="6845" y="11449"/>
                        </a:cubicBezTo>
                        <a:cubicBezTo>
                          <a:pt x="7176" y="10268"/>
                          <a:pt x="7412" y="9086"/>
                          <a:pt x="7601" y="7952"/>
                        </a:cubicBezTo>
                        <a:cubicBezTo>
                          <a:pt x="7630" y="7895"/>
                          <a:pt x="7581" y="7864"/>
                          <a:pt x="7532" y="7864"/>
                        </a:cubicBezTo>
                        <a:close/>
                        <a:moveTo>
                          <a:pt x="7576" y="9207"/>
                        </a:moveTo>
                        <a:cubicBezTo>
                          <a:pt x="7529" y="9207"/>
                          <a:pt x="7483" y="9236"/>
                          <a:pt x="7483" y="9299"/>
                        </a:cubicBezTo>
                        <a:cubicBezTo>
                          <a:pt x="7460" y="11260"/>
                          <a:pt x="7223" y="13174"/>
                          <a:pt x="6822" y="15064"/>
                        </a:cubicBezTo>
                        <a:cubicBezTo>
                          <a:pt x="6795" y="15117"/>
                          <a:pt x="6836" y="15148"/>
                          <a:pt x="6880" y="15148"/>
                        </a:cubicBezTo>
                        <a:cubicBezTo>
                          <a:pt x="6915" y="15148"/>
                          <a:pt x="6953" y="15129"/>
                          <a:pt x="6963" y="15088"/>
                        </a:cubicBezTo>
                        <a:cubicBezTo>
                          <a:pt x="7412" y="13174"/>
                          <a:pt x="7649" y="11260"/>
                          <a:pt x="7672" y="9275"/>
                        </a:cubicBezTo>
                        <a:cubicBezTo>
                          <a:pt x="7661" y="9231"/>
                          <a:pt x="7618" y="9207"/>
                          <a:pt x="7576" y="9207"/>
                        </a:cubicBezTo>
                        <a:close/>
                        <a:moveTo>
                          <a:pt x="7743" y="8732"/>
                        </a:moveTo>
                        <a:cubicBezTo>
                          <a:pt x="7708" y="8732"/>
                          <a:pt x="7672" y="8755"/>
                          <a:pt x="7672" y="8803"/>
                        </a:cubicBezTo>
                        <a:cubicBezTo>
                          <a:pt x="7720" y="9913"/>
                          <a:pt x="7767" y="11047"/>
                          <a:pt x="7838" y="12134"/>
                        </a:cubicBezTo>
                        <a:cubicBezTo>
                          <a:pt x="7909" y="13150"/>
                          <a:pt x="7956" y="14142"/>
                          <a:pt x="8192" y="15111"/>
                        </a:cubicBezTo>
                        <a:cubicBezTo>
                          <a:pt x="8213" y="15153"/>
                          <a:pt x="8252" y="15171"/>
                          <a:pt x="8287" y="15171"/>
                        </a:cubicBezTo>
                        <a:cubicBezTo>
                          <a:pt x="8332" y="15171"/>
                          <a:pt x="8371" y="15141"/>
                          <a:pt x="8357" y="15088"/>
                        </a:cubicBezTo>
                        <a:cubicBezTo>
                          <a:pt x="8121" y="14095"/>
                          <a:pt x="8050" y="13056"/>
                          <a:pt x="8003" y="12016"/>
                        </a:cubicBezTo>
                        <a:cubicBezTo>
                          <a:pt x="7932" y="10929"/>
                          <a:pt x="7861" y="9866"/>
                          <a:pt x="7814" y="8803"/>
                        </a:cubicBezTo>
                        <a:cubicBezTo>
                          <a:pt x="7814" y="8755"/>
                          <a:pt x="7779" y="8732"/>
                          <a:pt x="7743" y="873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2"/>
                  <p:cNvSpPr/>
                  <p:nvPr/>
                </p:nvSpPr>
                <p:spPr>
                  <a:xfrm>
                    <a:off x="3935225" y="2153025"/>
                    <a:ext cx="174275" cy="173250"/>
                  </a:xfrm>
                  <a:custGeom>
                    <a:avLst/>
                    <a:gdLst/>
                    <a:ahLst/>
                    <a:cxnLst/>
                    <a:rect l="l" t="t" r="r" b="b"/>
                    <a:pathLst>
                      <a:path w="6971" h="6930" extrusionOk="0">
                        <a:moveTo>
                          <a:pt x="3354" y="0"/>
                        </a:moveTo>
                        <a:cubicBezTo>
                          <a:pt x="2929" y="0"/>
                          <a:pt x="2539" y="116"/>
                          <a:pt x="2150" y="311"/>
                        </a:cubicBezTo>
                        <a:cubicBezTo>
                          <a:pt x="1748" y="452"/>
                          <a:pt x="1347" y="689"/>
                          <a:pt x="1040" y="1019"/>
                        </a:cubicBezTo>
                        <a:cubicBezTo>
                          <a:pt x="709" y="1350"/>
                          <a:pt x="473" y="1705"/>
                          <a:pt x="331" y="2130"/>
                        </a:cubicBezTo>
                        <a:cubicBezTo>
                          <a:pt x="118" y="2555"/>
                          <a:pt x="0" y="3004"/>
                          <a:pt x="24" y="3477"/>
                        </a:cubicBezTo>
                        <a:cubicBezTo>
                          <a:pt x="47" y="3760"/>
                          <a:pt x="118" y="4091"/>
                          <a:pt x="142" y="4374"/>
                        </a:cubicBezTo>
                        <a:cubicBezTo>
                          <a:pt x="331" y="4965"/>
                          <a:pt x="614" y="5485"/>
                          <a:pt x="1040" y="5910"/>
                        </a:cubicBezTo>
                        <a:lnTo>
                          <a:pt x="1748" y="6454"/>
                        </a:lnTo>
                        <a:cubicBezTo>
                          <a:pt x="2268" y="6784"/>
                          <a:pt x="2859" y="6926"/>
                          <a:pt x="3473" y="6926"/>
                        </a:cubicBezTo>
                        <a:cubicBezTo>
                          <a:pt x="3513" y="6928"/>
                          <a:pt x="3553" y="6929"/>
                          <a:pt x="3593" y="6929"/>
                        </a:cubicBezTo>
                        <a:cubicBezTo>
                          <a:pt x="4022" y="6929"/>
                          <a:pt x="4431" y="6814"/>
                          <a:pt x="4820" y="6619"/>
                        </a:cubicBezTo>
                        <a:cubicBezTo>
                          <a:pt x="5222" y="6477"/>
                          <a:pt x="5600" y="6241"/>
                          <a:pt x="5931" y="5910"/>
                        </a:cubicBezTo>
                        <a:cubicBezTo>
                          <a:pt x="6261" y="5603"/>
                          <a:pt x="6498" y="5249"/>
                          <a:pt x="6639" y="4800"/>
                        </a:cubicBezTo>
                        <a:cubicBezTo>
                          <a:pt x="6852" y="4374"/>
                          <a:pt x="6970" y="3949"/>
                          <a:pt x="6923" y="3477"/>
                        </a:cubicBezTo>
                        <a:cubicBezTo>
                          <a:pt x="6899" y="3169"/>
                          <a:pt x="6876" y="2886"/>
                          <a:pt x="6805" y="2555"/>
                        </a:cubicBezTo>
                        <a:cubicBezTo>
                          <a:pt x="6639" y="1964"/>
                          <a:pt x="6332" y="1468"/>
                          <a:pt x="5931" y="1019"/>
                        </a:cubicBezTo>
                        <a:lnTo>
                          <a:pt x="5222" y="476"/>
                        </a:lnTo>
                        <a:cubicBezTo>
                          <a:pt x="4702" y="169"/>
                          <a:pt x="4111" y="3"/>
                          <a:pt x="3473" y="3"/>
                        </a:cubicBezTo>
                        <a:cubicBezTo>
                          <a:pt x="3433" y="1"/>
                          <a:pt x="3394" y="0"/>
                          <a:pt x="3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 name="Google Shape;1550;p32"/>
                <p:cNvGrpSpPr/>
                <p:nvPr/>
              </p:nvGrpSpPr>
              <p:grpSpPr>
                <a:xfrm rot="10800000">
                  <a:off x="433160" y="1281199"/>
                  <a:ext cx="624211" cy="457658"/>
                  <a:chOff x="5084100" y="1994575"/>
                  <a:chExt cx="671050" cy="492000"/>
                </a:xfrm>
              </p:grpSpPr>
              <p:sp>
                <p:nvSpPr>
                  <p:cNvPr id="1551" name="Google Shape;1551;p32"/>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2"/>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2"/>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2"/>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2"/>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2"/>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2056"/>
        <p:cNvGrpSpPr/>
        <p:nvPr/>
      </p:nvGrpSpPr>
      <p:grpSpPr>
        <a:xfrm>
          <a:off x="0" y="0"/>
          <a:ext cx="0" cy="0"/>
          <a:chOff x="0" y="0"/>
          <a:chExt cx="0" cy="0"/>
        </a:xfrm>
      </p:grpSpPr>
      <p:sp>
        <p:nvSpPr>
          <p:cNvPr id="2057" name="Google Shape;2057;p35"/>
          <p:cNvSpPr/>
          <p:nvPr/>
        </p:nvSpPr>
        <p:spPr>
          <a:xfrm>
            <a:off x="236175" y="244175"/>
            <a:ext cx="8671800" cy="4659900"/>
          </a:xfrm>
          <a:prstGeom prst="rect">
            <a:avLst/>
          </a:prstGeom>
          <a:noFill/>
          <a:ln w="38100" cap="flat" cmpd="dbl">
            <a:solidFill>
              <a:schemeClr val="accent5"/>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58" name="Google Shape;2058;p35"/>
          <p:cNvPicPr preferRelativeResize="0"/>
          <p:nvPr/>
        </p:nvPicPr>
        <p:blipFill>
          <a:blip r:embed="rId2">
            <a:alphaModFix amt="30000"/>
          </a:blip>
          <a:stretch>
            <a:fillRect/>
          </a:stretch>
        </p:blipFill>
        <p:spPr>
          <a:xfrm>
            <a:off x="0" y="0"/>
            <a:ext cx="9144003" cy="5143501"/>
          </a:xfrm>
          <a:prstGeom prst="rect">
            <a:avLst/>
          </a:prstGeom>
          <a:noFill/>
          <a:ln>
            <a:noFill/>
          </a:ln>
        </p:spPr>
      </p:pic>
      <p:grpSp>
        <p:nvGrpSpPr>
          <p:cNvPr id="2059" name="Google Shape;2059;p35"/>
          <p:cNvGrpSpPr/>
          <p:nvPr/>
        </p:nvGrpSpPr>
        <p:grpSpPr>
          <a:xfrm>
            <a:off x="58715" y="2760239"/>
            <a:ext cx="9026570" cy="2087603"/>
            <a:chOff x="58715" y="2760239"/>
            <a:chExt cx="9026570" cy="2087603"/>
          </a:xfrm>
        </p:grpSpPr>
        <p:grpSp>
          <p:nvGrpSpPr>
            <p:cNvPr id="2060" name="Google Shape;2060;p35"/>
            <p:cNvGrpSpPr/>
            <p:nvPr/>
          </p:nvGrpSpPr>
          <p:grpSpPr>
            <a:xfrm rot="10800000">
              <a:off x="7337610" y="2760239"/>
              <a:ext cx="1747675" cy="2087603"/>
              <a:chOff x="75748" y="404536"/>
              <a:chExt cx="2554334" cy="3051159"/>
            </a:xfrm>
          </p:grpSpPr>
          <p:grpSp>
            <p:nvGrpSpPr>
              <p:cNvPr id="2061" name="Google Shape;2061;p35"/>
              <p:cNvGrpSpPr/>
              <p:nvPr/>
            </p:nvGrpSpPr>
            <p:grpSpPr>
              <a:xfrm>
                <a:off x="566093" y="404536"/>
                <a:ext cx="2063989" cy="925163"/>
                <a:chOff x="460200" y="3306225"/>
                <a:chExt cx="2037300" cy="913200"/>
              </a:xfrm>
            </p:grpSpPr>
            <p:sp>
              <p:nvSpPr>
                <p:cNvPr id="2062" name="Google Shape;2062;p35"/>
                <p:cNvSpPr/>
                <p:nvPr/>
              </p:nvSpPr>
              <p:spPr>
                <a:xfrm>
                  <a:off x="762550" y="3306225"/>
                  <a:ext cx="1734950" cy="579575"/>
                </a:xfrm>
                <a:custGeom>
                  <a:avLst/>
                  <a:gdLst/>
                  <a:ahLst/>
                  <a:cxnLst/>
                  <a:rect l="l" t="t" r="r" b="b"/>
                  <a:pathLst>
                    <a:path w="69398" h="23183" extrusionOk="0">
                      <a:moveTo>
                        <a:pt x="18561" y="1"/>
                      </a:moveTo>
                      <a:cubicBezTo>
                        <a:pt x="18291" y="1"/>
                        <a:pt x="18020" y="37"/>
                        <a:pt x="17772" y="90"/>
                      </a:cubicBezTo>
                      <a:cubicBezTo>
                        <a:pt x="16094" y="492"/>
                        <a:pt x="14488" y="1390"/>
                        <a:pt x="13165" y="2430"/>
                      </a:cubicBezTo>
                      <a:cubicBezTo>
                        <a:pt x="11723" y="3564"/>
                        <a:pt x="10566" y="4934"/>
                        <a:pt x="9715" y="6517"/>
                      </a:cubicBezTo>
                      <a:cubicBezTo>
                        <a:pt x="9455" y="6588"/>
                        <a:pt x="9172" y="6682"/>
                        <a:pt x="8912" y="6801"/>
                      </a:cubicBezTo>
                      <a:cubicBezTo>
                        <a:pt x="7400" y="7415"/>
                        <a:pt x="6029" y="8313"/>
                        <a:pt x="4801" y="9376"/>
                      </a:cubicBezTo>
                      <a:cubicBezTo>
                        <a:pt x="5486" y="8218"/>
                        <a:pt x="6384" y="7155"/>
                        <a:pt x="7281" y="6186"/>
                      </a:cubicBezTo>
                      <a:cubicBezTo>
                        <a:pt x="8463" y="4934"/>
                        <a:pt x="9715" y="3753"/>
                        <a:pt x="10566" y="2288"/>
                      </a:cubicBezTo>
                      <a:cubicBezTo>
                        <a:pt x="10755" y="2028"/>
                        <a:pt x="11062" y="1484"/>
                        <a:pt x="10636" y="1272"/>
                      </a:cubicBezTo>
                      <a:cubicBezTo>
                        <a:pt x="10558" y="1232"/>
                        <a:pt x="10476" y="1215"/>
                        <a:pt x="10394" y="1215"/>
                      </a:cubicBezTo>
                      <a:cubicBezTo>
                        <a:pt x="9981" y="1215"/>
                        <a:pt x="9542" y="1642"/>
                        <a:pt x="9266" y="1839"/>
                      </a:cubicBezTo>
                      <a:cubicBezTo>
                        <a:pt x="8037" y="2784"/>
                        <a:pt x="7092" y="4060"/>
                        <a:pt x="6218" y="5359"/>
                      </a:cubicBezTo>
                      <a:cubicBezTo>
                        <a:pt x="5249" y="6895"/>
                        <a:pt x="4399" y="8525"/>
                        <a:pt x="3855" y="10250"/>
                      </a:cubicBezTo>
                      <a:lnTo>
                        <a:pt x="3855" y="10297"/>
                      </a:lnTo>
                      <a:cubicBezTo>
                        <a:pt x="3076" y="11124"/>
                        <a:pt x="2391" y="12070"/>
                        <a:pt x="1800" y="13038"/>
                      </a:cubicBezTo>
                      <a:cubicBezTo>
                        <a:pt x="1847" y="12684"/>
                        <a:pt x="1965" y="12353"/>
                        <a:pt x="2083" y="11999"/>
                      </a:cubicBezTo>
                      <a:cubicBezTo>
                        <a:pt x="2391" y="11124"/>
                        <a:pt x="2887" y="10321"/>
                        <a:pt x="3336" y="9518"/>
                      </a:cubicBezTo>
                      <a:cubicBezTo>
                        <a:pt x="3570" y="9119"/>
                        <a:pt x="5222" y="6304"/>
                        <a:pt x="3935" y="6304"/>
                      </a:cubicBezTo>
                      <a:cubicBezTo>
                        <a:pt x="3925" y="6304"/>
                        <a:pt x="3914" y="6304"/>
                        <a:pt x="3903" y="6304"/>
                      </a:cubicBezTo>
                      <a:cubicBezTo>
                        <a:pt x="3265" y="6328"/>
                        <a:pt x="2721" y="7037"/>
                        <a:pt x="2414" y="7509"/>
                      </a:cubicBezTo>
                      <a:cubicBezTo>
                        <a:pt x="2012" y="8171"/>
                        <a:pt x="1729" y="8880"/>
                        <a:pt x="1540" y="9612"/>
                      </a:cubicBezTo>
                      <a:cubicBezTo>
                        <a:pt x="1186" y="10935"/>
                        <a:pt x="1186" y="12306"/>
                        <a:pt x="1493" y="13629"/>
                      </a:cubicBezTo>
                      <a:cubicBezTo>
                        <a:pt x="831" y="14928"/>
                        <a:pt x="311" y="16346"/>
                        <a:pt x="51" y="17787"/>
                      </a:cubicBezTo>
                      <a:cubicBezTo>
                        <a:pt x="0" y="18106"/>
                        <a:pt x="252" y="18280"/>
                        <a:pt x="513" y="18280"/>
                      </a:cubicBezTo>
                      <a:cubicBezTo>
                        <a:pt x="736" y="18280"/>
                        <a:pt x="966" y="18154"/>
                        <a:pt x="1020" y="17882"/>
                      </a:cubicBezTo>
                      <a:cubicBezTo>
                        <a:pt x="1256" y="16535"/>
                        <a:pt x="1705" y="15259"/>
                        <a:pt x="2367" y="14054"/>
                      </a:cubicBezTo>
                      <a:cubicBezTo>
                        <a:pt x="2981" y="13723"/>
                        <a:pt x="3737" y="13605"/>
                        <a:pt x="4399" y="13534"/>
                      </a:cubicBezTo>
                      <a:cubicBezTo>
                        <a:pt x="5273" y="13487"/>
                        <a:pt x="6147" y="13511"/>
                        <a:pt x="7021" y="13487"/>
                      </a:cubicBezTo>
                      <a:cubicBezTo>
                        <a:pt x="7754" y="13487"/>
                        <a:pt x="8439" y="13369"/>
                        <a:pt x="9101" y="12991"/>
                      </a:cubicBezTo>
                      <a:cubicBezTo>
                        <a:pt x="9502" y="12707"/>
                        <a:pt x="10164" y="12211"/>
                        <a:pt x="9880" y="11691"/>
                      </a:cubicBezTo>
                      <a:cubicBezTo>
                        <a:pt x="9597" y="11101"/>
                        <a:pt x="8534" y="11006"/>
                        <a:pt x="7967" y="11006"/>
                      </a:cubicBezTo>
                      <a:cubicBezTo>
                        <a:pt x="7904" y="11004"/>
                        <a:pt x="7842" y="11003"/>
                        <a:pt x="7780" y="11003"/>
                      </a:cubicBezTo>
                      <a:cubicBezTo>
                        <a:pt x="7113" y="11003"/>
                        <a:pt x="6465" y="11117"/>
                        <a:pt x="5816" y="11290"/>
                      </a:cubicBezTo>
                      <a:cubicBezTo>
                        <a:pt x="4753" y="11621"/>
                        <a:pt x="3808" y="12188"/>
                        <a:pt x="3028" y="12920"/>
                      </a:cubicBezTo>
                      <a:cubicBezTo>
                        <a:pt x="3454" y="12282"/>
                        <a:pt x="3926" y="11644"/>
                        <a:pt x="4446" y="11101"/>
                      </a:cubicBezTo>
                      <a:cubicBezTo>
                        <a:pt x="4446" y="11101"/>
                        <a:pt x="4493" y="11101"/>
                        <a:pt x="4517" y="11054"/>
                      </a:cubicBezTo>
                      <a:cubicBezTo>
                        <a:pt x="5108" y="10439"/>
                        <a:pt x="6218" y="9990"/>
                        <a:pt x="7092" y="9943"/>
                      </a:cubicBezTo>
                      <a:cubicBezTo>
                        <a:pt x="7420" y="9915"/>
                        <a:pt x="7750" y="9898"/>
                        <a:pt x="8082" y="9898"/>
                      </a:cubicBezTo>
                      <a:cubicBezTo>
                        <a:pt x="8589" y="9898"/>
                        <a:pt x="9097" y="9938"/>
                        <a:pt x="9597" y="10038"/>
                      </a:cubicBezTo>
                      <a:cubicBezTo>
                        <a:pt x="9848" y="10067"/>
                        <a:pt x="10956" y="10364"/>
                        <a:pt x="11741" y="10364"/>
                      </a:cubicBezTo>
                      <a:cubicBezTo>
                        <a:pt x="12213" y="10364"/>
                        <a:pt x="12568" y="10257"/>
                        <a:pt x="12550" y="9919"/>
                      </a:cubicBezTo>
                      <a:cubicBezTo>
                        <a:pt x="12527" y="9447"/>
                        <a:pt x="11747" y="9140"/>
                        <a:pt x="11369" y="8998"/>
                      </a:cubicBezTo>
                      <a:cubicBezTo>
                        <a:pt x="10755" y="8762"/>
                        <a:pt x="10069" y="8667"/>
                        <a:pt x="9384" y="8667"/>
                      </a:cubicBezTo>
                      <a:cubicBezTo>
                        <a:pt x="8274" y="8691"/>
                        <a:pt x="7163" y="9045"/>
                        <a:pt x="6171" y="9518"/>
                      </a:cubicBezTo>
                      <a:cubicBezTo>
                        <a:pt x="7258" y="8667"/>
                        <a:pt x="8463" y="7958"/>
                        <a:pt x="9810" y="7462"/>
                      </a:cubicBezTo>
                      <a:cubicBezTo>
                        <a:pt x="11038" y="7793"/>
                        <a:pt x="12172" y="8525"/>
                        <a:pt x="13259" y="9163"/>
                      </a:cubicBezTo>
                      <a:cubicBezTo>
                        <a:pt x="14677" y="9990"/>
                        <a:pt x="16142" y="10794"/>
                        <a:pt x="17772" y="11219"/>
                      </a:cubicBezTo>
                      <a:cubicBezTo>
                        <a:pt x="18113" y="11316"/>
                        <a:pt x="18632" y="11503"/>
                        <a:pt x="19077" y="11503"/>
                      </a:cubicBezTo>
                      <a:cubicBezTo>
                        <a:pt x="19280" y="11503"/>
                        <a:pt x="19467" y="11464"/>
                        <a:pt x="19615" y="11361"/>
                      </a:cubicBezTo>
                      <a:cubicBezTo>
                        <a:pt x="20040" y="11030"/>
                        <a:pt x="19733" y="10321"/>
                        <a:pt x="19520" y="9967"/>
                      </a:cubicBezTo>
                      <a:cubicBezTo>
                        <a:pt x="18717" y="8644"/>
                        <a:pt x="17063" y="8029"/>
                        <a:pt x="15598" y="7675"/>
                      </a:cubicBezTo>
                      <a:cubicBezTo>
                        <a:pt x="14653" y="7462"/>
                        <a:pt x="13708" y="7320"/>
                        <a:pt x="12716" y="7202"/>
                      </a:cubicBezTo>
                      <a:cubicBezTo>
                        <a:pt x="12196" y="7131"/>
                        <a:pt x="11629" y="7084"/>
                        <a:pt x="11062" y="7037"/>
                      </a:cubicBezTo>
                      <a:cubicBezTo>
                        <a:pt x="11960" y="6801"/>
                        <a:pt x="12881" y="6635"/>
                        <a:pt x="13826" y="6517"/>
                      </a:cubicBezTo>
                      <a:cubicBezTo>
                        <a:pt x="16189" y="6895"/>
                        <a:pt x="18599" y="7509"/>
                        <a:pt x="20395" y="9116"/>
                      </a:cubicBezTo>
                      <a:cubicBezTo>
                        <a:pt x="21387" y="9990"/>
                        <a:pt x="22096" y="11054"/>
                        <a:pt x="22710" y="12211"/>
                      </a:cubicBezTo>
                      <a:cubicBezTo>
                        <a:pt x="23277" y="13227"/>
                        <a:pt x="23773" y="14290"/>
                        <a:pt x="24600" y="15141"/>
                      </a:cubicBezTo>
                      <a:cubicBezTo>
                        <a:pt x="24892" y="15433"/>
                        <a:pt x="25664" y="16205"/>
                        <a:pt x="26245" y="16205"/>
                      </a:cubicBezTo>
                      <a:cubicBezTo>
                        <a:pt x="26369" y="16205"/>
                        <a:pt x="26485" y="16170"/>
                        <a:pt x="26585" y="16086"/>
                      </a:cubicBezTo>
                      <a:cubicBezTo>
                        <a:pt x="26821" y="15897"/>
                        <a:pt x="26821" y="15425"/>
                        <a:pt x="26821" y="15165"/>
                      </a:cubicBezTo>
                      <a:cubicBezTo>
                        <a:pt x="26774" y="14716"/>
                        <a:pt x="26656" y="14314"/>
                        <a:pt x="26490" y="13936"/>
                      </a:cubicBezTo>
                      <a:cubicBezTo>
                        <a:pt x="25569" y="11928"/>
                        <a:pt x="23821" y="10297"/>
                        <a:pt x="22143" y="8880"/>
                      </a:cubicBezTo>
                      <a:cubicBezTo>
                        <a:pt x="21151" y="8029"/>
                        <a:pt x="20087" y="7273"/>
                        <a:pt x="18812" y="6801"/>
                      </a:cubicBezTo>
                      <a:cubicBezTo>
                        <a:pt x="18339" y="6635"/>
                        <a:pt x="17890" y="6517"/>
                        <a:pt x="17418" y="6399"/>
                      </a:cubicBezTo>
                      <a:lnTo>
                        <a:pt x="17418" y="6399"/>
                      </a:lnTo>
                      <a:cubicBezTo>
                        <a:pt x="18930" y="6493"/>
                        <a:pt x="20465" y="6682"/>
                        <a:pt x="21930" y="7013"/>
                      </a:cubicBezTo>
                      <a:cubicBezTo>
                        <a:pt x="25215" y="9471"/>
                        <a:pt x="26845" y="13771"/>
                        <a:pt x="30720" y="15519"/>
                      </a:cubicBezTo>
                      <a:cubicBezTo>
                        <a:pt x="31107" y="15699"/>
                        <a:pt x="31551" y="15822"/>
                        <a:pt x="31991" y="15822"/>
                      </a:cubicBezTo>
                      <a:cubicBezTo>
                        <a:pt x="32301" y="15822"/>
                        <a:pt x="32610" y="15760"/>
                        <a:pt x="32894" y="15614"/>
                      </a:cubicBezTo>
                      <a:cubicBezTo>
                        <a:pt x="33484" y="15283"/>
                        <a:pt x="33602" y="14692"/>
                        <a:pt x="33319" y="14125"/>
                      </a:cubicBezTo>
                      <a:cubicBezTo>
                        <a:pt x="32492" y="12471"/>
                        <a:pt x="30413" y="11644"/>
                        <a:pt x="28853" y="10794"/>
                      </a:cubicBezTo>
                      <a:cubicBezTo>
                        <a:pt x="26963" y="9754"/>
                        <a:pt x="25073" y="8644"/>
                        <a:pt x="23348" y="7320"/>
                      </a:cubicBezTo>
                      <a:lnTo>
                        <a:pt x="23348" y="7320"/>
                      </a:lnTo>
                      <a:cubicBezTo>
                        <a:pt x="23915" y="7462"/>
                        <a:pt x="24482" y="7604"/>
                        <a:pt x="25049" y="7793"/>
                      </a:cubicBezTo>
                      <a:cubicBezTo>
                        <a:pt x="27247" y="8455"/>
                        <a:pt x="29302" y="9400"/>
                        <a:pt x="31310" y="10439"/>
                      </a:cubicBezTo>
                      <a:cubicBezTo>
                        <a:pt x="31712" y="10770"/>
                        <a:pt x="32137" y="11101"/>
                        <a:pt x="32492" y="11479"/>
                      </a:cubicBezTo>
                      <a:cubicBezTo>
                        <a:pt x="32988" y="12046"/>
                        <a:pt x="33366" y="12684"/>
                        <a:pt x="33673" y="13369"/>
                      </a:cubicBezTo>
                      <a:cubicBezTo>
                        <a:pt x="33957" y="14007"/>
                        <a:pt x="34099" y="14763"/>
                        <a:pt x="34429" y="15377"/>
                      </a:cubicBezTo>
                      <a:cubicBezTo>
                        <a:pt x="34531" y="15600"/>
                        <a:pt x="34788" y="16031"/>
                        <a:pt x="35097" y="16031"/>
                      </a:cubicBezTo>
                      <a:cubicBezTo>
                        <a:pt x="35149" y="16031"/>
                        <a:pt x="35202" y="16019"/>
                        <a:pt x="35256" y="15992"/>
                      </a:cubicBezTo>
                      <a:cubicBezTo>
                        <a:pt x="35634" y="15826"/>
                        <a:pt x="35729" y="15188"/>
                        <a:pt x="35729" y="14881"/>
                      </a:cubicBezTo>
                      <a:cubicBezTo>
                        <a:pt x="35705" y="14243"/>
                        <a:pt x="35351" y="13653"/>
                        <a:pt x="34996" y="13156"/>
                      </a:cubicBezTo>
                      <a:cubicBezTo>
                        <a:pt x="34571" y="12542"/>
                        <a:pt x="34028" y="12046"/>
                        <a:pt x="33437" y="11597"/>
                      </a:cubicBezTo>
                      <a:lnTo>
                        <a:pt x="33437" y="11597"/>
                      </a:lnTo>
                      <a:lnTo>
                        <a:pt x="37406" y="13818"/>
                      </a:lnTo>
                      <a:cubicBezTo>
                        <a:pt x="37737" y="15850"/>
                        <a:pt x="38919" y="17646"/>
                        <a:pt x="40336" y="19158"/>
                      </a:cubicBezTo>
                      <a:cubicBezTo>
                        <a:pt x="41943" y="20835"/>
                        <a:pt x="43951" y="22253"/>
                        <a:pt x="46243" y="22867"/>
                      </a:cubicBezTo>
                      <a:cubicBezTo>
                        <a:pt x="46920" y="23056"/>
                        <a:pt x="47629" y="23182"/>
                        <a:pt x="48341" y="23182"/>
                      </a:cubicBezTo>
                      <a:cubicBezTo>
                        <a:pt x="48698" y="23182"/>
                        <a:pt x="49055" y="23151"/>
                        <a:pt x="49409" y="23080"/>
                      </a:cubicBezTo>
                      <a:cubicBezTo>
                        <a:pt x="50118" y="22962"/>
                        <a:pt x="51110" y="22678"/>
                        <a:pt x="50709" y="21804"/>
                      </a:cubicBezTo>
                      <a:cubicBezTo>
                        <a:pt x="50236" y="20835"/>
                        <a:pt x="49031" y="20386"/>
                        <a:pt x="48039" y="20103"/>
                      </a:cubicBezTo>
                      <a:cubicBezTo>
                        <a:pt x="46834" y="19725"/>
                        <a:pt x="45629" y="19394"/>
                        <a:pt x="44447" y="18945"/>
                      </a:cubicBezTo>
                      <a:cubicBezTo>
                        <a:pt x="42061" y="18024"/>
                        <a:pt x="39769" y="16606"/>
                        <a:pt x="38564" y="14432"/>
                      </a:cubicBezTo>
                      <a:lnTo>
                        <a:pt x="38564" y="14432"/>
                      </a:lnTo>
                      <a:cubicBezTo>
                        <a:pt x="38753" y="14527"/>
                        <a:pt x="38942" y="14645"/>
                        <a:pt x="39131" y="14716"/>
                      </a:cubicBezTo>
                      <a:cubicBezTo>
                        <a:pt x="41187" y="15826"/>
                        <a:pt x="43408" y="16677"/>
                        <a:pt x="45652" y="17244"/>
                      </a:cubicBezTo>
                      <a:cubicBezTo>
                        <a:pt x="46338" y="17716"/>
                        <a:pt x="46928" y="18236"/>
                        <a:pt x="47613" y="18685"/>
                      </a:cubicBezTo>
                      <a:cubicBezTo>
                        <a:pt x="48393" y="19205"/>
                        <a:pt x="49291" y="19678"/>
                        <a:pt x="50165" y="20103"/>
                      </a:cubicBezTo>
                      <a:cubicBezTo>
                        <a:pt x="51833" y="20821"/>
                        <a:pt x="53683" y="21403"/>
                        <a:pt x="55537" y="21403"/>
                      </a:cubicBezTo>
                      <a:cubicBezTo>
                        <a:pt x="55573" y="21403"/>
                        <a:pt x="55610" y="21403"/>
                        <a:pt x="55647" y="21402"/>
                      </a:cubicBezTo>
                      <a:cubicBezTo>
                        <a:pt x="56308" y="21402"/>
                        <a:pt x="57206" y="21331"/>
                        <a:pt x="57797" y="20977"/>
                      </a:cubicBezTo>
                      <a:cubicBezTo>
                        <a:pt x="58411" y="20599"/>
                        <a:pt x="58080" y="19961"/>
                        <a:pt x="57608" y="19559"/>
                      </a:cubicBezTo>
                      <a:cubicBezTo>
                        <a:pt x="56970" y="19040"/>
                        <a:pt x="56001" y="18827"/>
                        <a:pt x="55174" y="18662"/>
                      </a:cubicBezTo>
                      <a:cubicBezTo>
                        <a:pt x="54253" y="18449"/>
                        <a:pt x="53331" y="18307"/>
                        <a:pt x="52386" y="18189"/>
                      </a:cubicBezTo>
                      <a:cubicBezTo>
                        <a:pt x="51583" y="18094"/>
                        <a:pt x="50803" y="18000"/>
                        <a:pt x="50000" y="17882"/>
                      </a:cubicBezTo>
                      <a:lnTo>
                        <a:pt x="50000" y="17882"/>
                      </a:lnTo>
                      <a:cubicBezTo>
                        <a:pt x="50371" y="17905"/>
                        <a:pt x="50740" y="17915"/>
                        <a:pt x="51107" y="17915"/>
                      </a:cubicBezTo>
                      <a:cubicBezTo>
                        <a:pt x="51887" y="17915"/>
                        <a:pt x="52663" y="17868"/>
                        <a:pt x="53449" y="17787"/>
                      </a:cubicBezTo>
                      <a:cubicBezTo>
                        <a:pt x="53993" y="17764"/>
                        <a:pt x="54489" y="17669"/>
                        <a:pt x="54985" y="17598"/>
                      </a:cubicBezTo>
                      <a:cubicBezTo>
                        <a:pt x="56871" y="18054"/>
                        <a:pt x="58804" y="18293"/>
                        <a:pt x="60733" y="18293"/>
                      </a:cubicBezTo>
                      <a:cubicBezTo>
                        <a:pt x="62407" y="18293"/>
                        <a:pt x="64077" y="18113"/>
                        <a:pt x="65712" y="17740"/>
                      </a:cubicBezTo>
                      <a:cubicBezTo>
                        <a:pt x="66586" y="17527"/>
                        <a:pt x="67508" y="17291"/>
                        <a:pt x="68287" y="16819"/>
                      </a:cubicBezTo>
                      <a:cubicBezTo>
                        <a:pt x="68760" y="16559"/>
                        <a:pt x="69398" y="15850"/>
                        <a:pt x="68595" y="15590"/>
                      </a:cubicBezTo>
                      <a:cubicBezTo>
                        <a:pt x="68176" y="15353"/>
                        <a:pt x="67658" y="15280"/>
                        <a:pt x="67139" y="15280"/>
                      </a:cubicBezTo>
                      <a:cubicBezTo>
                        <a:pt x="66779" y="15280"/>
                        <a:pt x="66419" y="15315"/>
                        <a:pt x="66090" y="15354"/>
                      </a:cubicBezTo>
                      <a:cubicBezTo>
                        <a:pt x="65003" y="15472"/>
                        <a:pt x="63940" y="15637"/>
                        <a:pt x="62877" y="15874"/>
                      </a:cubicBezTo>
                      <a:cubicBezTo>
                        <a:pt x="61695" y="16133"/>
                        <a:pt x="60514" y="16441"/>
                        <a:pt x="59333" y="16724"/>
                      </a:cubicBezTo>
                      <a:cubicBezTo>
                        <a:pt x="58506" y="16937"/>
                        <a:pt x="57608" y="17173"/>
                        <a:pt x="56757" y="17268"/>
                      </a:cubicBezTo>
                      <a:cubicBezTo>
                        <a:pt x="58198" y="16819"/>
                        <a:pt x="59569" y="16228"/>
                        <a:pt x="60797" y="15425"/>
                      </a:cubicBezTo>
                      <a:lnTo>
                        <a:pt x="60868" y="15425"/>
                      </a:lnTo>
                      <a:cubicBezTo>
                        <a:pt x="62192" y="15188"/>
                        <a:pt x="63491" y="14716"/>
                        <a:pt x="64743" y="14196"/>
                      </a:cubicBezTo>
                      <a:cubicBezTo>
                        <a:pt x="65287" y="13960"/>
                        <a:pt x="65948" y="13700"/>
                        <a:pt x="66397" y="13251"/>
                      </a:cubicBezTo>
                      <a:cubicBezTo>
                        <a:pt x="66633" y="13015"/>
                        <a:pt x="67012" y="12542"/>
                        <a:pt x="66822" y="12188"/>
                      </a:cubicBezTo>
                      <a:cubicBezTo>
                        <a:pt x="66730" y="12019"/>
                        <a:pt x="66560" y="11951"/>
                        <a:pt x="66349" y="11951"/>
                      </a:cubicBezTo>
                      <a:cubicBezTo>
                        <a:pt x="65647" y="11951"/>
                        <a:pt x="64485" y="12697"/>
                        <a:pt x="64176" y="12896"/>
                      </a:cubicBezTo>
                      <a:cubicBezTo>
                        <a:pt x="63798" y="13109"/>
                        <a:pt x="63397" y="13369"/>
                        <a:pt x="63042" y="13605"/>
                      </a:cubicBezTo>
                      <a:cubicBezTo>
                        <a:pt x="64105" y="12542"/>
                        <a:pt x="64980" y="11266"/>
                        <a:pt x="65570" y="9801"/>
                      </a:cubicBezTo>
                      <a:cubicBezTo>
                        <a:pt x="65690" y="9441"/>
                        <a:pt x="65381" y="9176"/>
                        <a:pt x="65079" y="9176"/>
                      </a:cubicBezTo>
                      <a:cubicBezTo>
                        <a:pt x="64906" y="9176"/>
                        <a:pt x="64735" y="9264"/>
                        <a:pt x="64649" y="9471"/>
                      </a:cubicBezTo>
                      <a:cubicBezTo>
                        <a:pt x="64105" y="10865"/>
                        <a:pt x="63278" y="12046"/>
                        <a:pt x="62286" y="13038"/>
                      </a:cubicBezTo>
                      <a:cubicBezTo>
                        <a:pt x="62759" y="12353"/>
                        <a:pt x="63137" y="11644"/>
                        <a:pt x="63397" y="10888"/>
                      </a:cubicBezTo>
                      <a:cubicBezTo>
                        <a:pt x="63586" y="10392"/>
                        <a:pt x="63727" y="9849"/>
                        <a:pt x="63751" y="9329"/>
                      </a:cubicBezTo>
                      <a:cubicBezTo>
                        <a:pt x="63751" y="9116"/>
                        <a:pt x="63822" y="8644"/>
                        <a:pt x="63562" y="8549"/>
                      </a:cubicBezTo>
                      <a:cubicBezTo>
                        <a:pt x="63535" y="8539"/>
                        <a:pt x="63509" y="8534"/>
                        <a:pt x="63483" y="8534"/>
                      </a:cubicBezTo>
                      <a:cubicBezTo>
                        <a:pt x="63207" y="8534"/>
                        <a:pt x="62963" y="9062"/>
                        <a:pt x="62877" y="9234"/>
                      </a:cubicBezTo>
                      <a:cubicBezTo>
                        <a:pt x="62570" y="9730"/>
                        <a:pt x="62404" y="10321"/>
                        <a:pt x="62286" y="10888"/>
                      </a:cubicBezTo>
                      <a:cubicBezTo>
                        <a:pt x="62073" y="11739"/>
                        <a:pt x="61979" y="12684"/>
                        <a:pt x="61601" y="13511"/>
                      </a:cubicBezTo>
                      <a:cubicBezTo>
                        <a:pt x="61506" y="13629"/>
                        <a:pt x="61388" y="13723"/>
                        <a:pt x="61317" y="13842"/>
                      </a:cubicBezTo>
                      <a:cubicBezTo>
                        <a:pt x="59947" y="14928"/>
                        <a:pt x="58317" y="15732"/>
                        <a:pt x="56615" y="16252"/>
                      </a:cubicBezTo>
                      <a:cubicBezTo>
                        <a:pt x="58151" y="15188"/>
                        <a:pt x="59427" y="13771"/>
                        <a:pt x="60160" y="12093"/>
                      </a:cubicBezTo>
                      <a:cubicBezTo>
                        <a:pt x="60325" y="11715"/>
                        <a:pt x="60561" y="11148"/>
                        <a:pt x="60301" y="10723"/>
                      </a:cubicBezTo>
                      <a:cubicBezTo>
                        <a:pt x="60149" y="10501"/>
                        <a:pt x="59916" y="10410"/>
                        <a:pt x="59668" y="10410"/>
                      </a:cubicBezTo>
                      <a:cubicBezTo>
                        <a:pt x="59493" y="10410"/>
                        <a:pt x="59310" y="10455"/>
                        <a:pt x="59144" y="10534"/>
                      </a:cubicBezTo>
                      <a:cubicBezTo>
                        <a:pt x="58009" y="11030"/>
                        <a:pt x="57419" y="12518"/>
                        <a:pt x="56899" y="13511"/>
                      </a:cubicBezTo>
                      <a:cubicBezTo>
                        <a:pt x="56285" y="14716"/>
                        <a:pt x="55647" y="15992"/>
                        <a:pt x="54489" y="16771"/>
                      </a:cubicBezTo>
                      <a:cubicBezTo>
                        <a:pt x="53709" y="16889"/>
                        <a:pt x="52953" y="16984"/>
                        <a:pt x="52173" y="17031"/>
                      </a:cubicBezTo>
                      <a:cubicBezTo>
                        <a:pt x="51771" y="17051"/>
                        <a:pt x="51372" y="17062"/>
                        <a:pt x="50977" y="17062"/>
                      </a:cubicBezTo>
                      <a:cubicBezTo>
                        <a:pt x="49980" y="17062"/>
                        <a:pt x="49003" y="16995"/>
                        <a:pt x="48039" y="16842"/>
                      </a:cubicBezTo>
                      <a:cubicBezTo>
                        <a:pt x="48629" y="16748"/>
                        <a:pt x="49220" y="16606"/>
                        <a:pt x="49811" y="16464"/>
                      </a:cubicBezTo>
                      <a:cubicBezTo>
                        <a:pt x="51181" y="16086"/>
                        <a:pt x="52528" y="15495"/>
                        <a:pt x="53591" y="14550"/>
                      </a:cubicBezTo>
                      <a:cubicBezTo>
                        <a:pt x="53922" y="14243"/>
                        <a:pt x="54513" y="13747"/>
                        <a:pt x="54465" y="13251"/>
                      </a:cubicBezTo>
                      <a:cubicBezTo>
                        <a:pt x="54412" y="12912"/>
                        <a:pt x="54062" y="12829"/>
                        <a:pt x="53741" y="12829"/>
                      </a:cubicBezTo>
                      <a:cubicBezTo>
                        <a:pt x="53637" y="12829"/>
                        <a:pt x="53536" y="12838"/>
                        <a:pt x="53449" y="12849"/>
                      </a:cubicBezTo>
                      <a:cubicBezTo>
                        <a:pt x="52835" y="12967"/>
                        <a:pt x="52292" y="13393"/>
                        <a:pt x="51772" y="13747"/>
                      </a:cubicBezTo>
                      <a:cubicBezTo>
                        <a:pt x="50992" y="14243"/>
                        <a:pt x="50260" y="14692"/>
                        <a:pt x="49456" y="15117"/>
                      </a:cubicBezTo>
                      <a:cubicBezTo>
                        <a:pt x="48677" y="15519"/>
                        <a:pt x="47850" y="15992"/>
                        <a:pt x="46928" y="16204"/>
                      </a:cubicBezTo>
                      <a:cubicBezTo>
                        <a:pt x="46479" y="16322"/>
                        <a:pt x="46078" y="16346"/>
                        <a:pt x="45629" y="16346"/>
                      </a:cubicBezTo>
                      <a:cubicBezTo>
                        <a:pt x="43526" y="15826"/>
                        <a:pt x="41518" y="14999"/>
                        <a:pt x="39533" y="14007"/>
                      </a:cubicBezTo>
                      <a:lnTo>
                        <a:pt x="39533" y="14007"/>
                      </a:lnTo>
                      <a:cubicBezTo>
                        <a:pt x="40667" y="14243"/>
                        <a:pt x="41825" y="14338"/>
                        <a:pt x="42935" y="14432"/>
                      </a:cubicBezTo>
                      <a:cubicBezTo>
                        <a:pt x="43433" y="14468"/>
                        <a:pt x="43936" y="14492"/>
                        <a:pt x="44438" y="14492"/>
                      </a:cubicBezTo>
                      <a:cubicBezTo>
                        <a:pt x="45910" y="14492"/>
                        <a:pt x="47372" y="14287"/>
                        <a:pt x="48677" y="13582"/>
                      </a:cubicBezTo>
                      <a:cubicBezTo>
                        <a:pt x="49338" y="13180"/>
                        <a:pt x="50260" y="12589"/>
                        <a:pt x="50449" y="11810"/>
                      </a:cubicBezTo>
                      <a:cubicBezTo>
                        <a:pt x="50590" y="11124"/>
                        <a:pt x="49976" y="10557"/>
                        <a:pt x="49315" y="10439"/>
                      </a:cubicBezTo>
                      <a:cubicBezTo>
                        <a:pt x="49133" y="10403"/>
                        <a:pt x="48944" y="10387"/>
                        <a:pt x="48751" y="10387"/>
                      </a:cubicBezTo>
                      <a:cubicBezTo>
                        <a:pt x="48068" y="10387"/>
                        <a:pt x="47337" y="10586"/>
                        <a:pt x="46692" y="10770"/>
                      </a:cubicBezTo>
                      <a:cubicBezTo>
                        <a:pt x="45652" y="11054"/>
                        <a:pt x="44684" y="11479"/>
                        <a:pt x="43668" y="11881"/>
                      </a:cubicBezTo>
                      <a:cubicBezTo>
                        <a:pt x="42463" y="12353"/>
                        <a:pt x="41234" y="12755"/>
                        <a:pt x="39934" y="12873"/>
                      </a:cubicBezTo>
                      <a:cubicBezTo>
                        <a:pt x="39416" y="12903"/>
                        <a:pt x="38878" y="12954"/>
                        <a:pt x="38346" y="12954"/>
                      </a:cubicBezTo>
                      <a:cubicBezTo>
                        <a:pt x="38053" y="12954"/>
                        <a:pt x="37762" y="12938"/>
                        <a:pt x="37477" y="12896"/>
                      </a:cubicBezTo>
                      <a:cubicBezTo>
                        <a:pt x="37241" y="12755"/>
                        <a:pt x="37005" y="12637"/>
                        <a:pt x="36768" y="12471"/>
                      </a:cubicBezTo>
                      <a:cubicBezTo>
                        <a:pt x="35351" y="11644"/>
                        <a:pt x="33909" y="10865"/>
                        <a:pt x="32445" y="10085"/>
                      </a:cubicBezTo>
                      <a:lnTo>
                        <a:pt x="32445" y="10085"/>
                      </a:lnTo>
                      <a:cubicBezTo>
                        <a:pt x="33697" y="10439"/>
                        <a:pt x="34973" y="10676"/>
                        <a:pt x="36225" y="10794"/>
                      </a:cubicBezTo>
                      <a:cubicBezTo>
                        <a:pt x="36667" y="10830"/>
                        <a:pt x="37121" y="10852"/>
                        <a:pt x="37577" y="10852"/>
                      </a:cubicBezTo>
                      <a:cubicBezTo>
                        <a:pt x="38898" y="10852"/>
                        <a:pt x="40240" y="10664"/>
                        <a:pt x="41399" y="10085"/>
                      </a:cubicBezTo>
                      <a:cubicBezTo>
                        <a:pt x="41872" y="9849"/>
                        <a:pt x="42581" y="9447"/>
                        <a:pt x="42534" y="8809"/>
                      </a:cubicBezTo>
                      <a:cubicBezTo>
                        <a:pt x="42439" y="8147"/>
                        <a:pt x="41470" y="7982"/>
                        <a:pt x="40903" y="7935"/>
                      </a:cubicBezTo>
                      <a:cubicBezTo>
                        <a:pt x="40569" y="7897"/>
                        <a:pt x="40234" y="7880"/>
                        <a:pt x="39899" y="7880"/>
                      </a:cubicBezTo>
                      <a:cubicBezTo>
                        <a:pt x="38363" y="7880"/>
                        <a:pt x="36825" y="8234"/>
                        <a:pt x="35351" y="8525"/>
                      </a:cubicBezTo>
                      <a:cubicBezTo>
                        <a:pt x="33991" y="8786"/>
                        <a:pt x="32632" y="9032"/>
                        <a:pt x="31261" y="9032"/>
                      </a:cubicBezTo>
                      <a:cubicBezTo>
                        <a:pt x="30892" y="9032"/>
                        <a:pt x="30523" y="9014"/>
                        <a:pt x="30153" y="8974"/>
                      </a:cubicBezTo>
                      <a:cubicBezTo>
                        <a:pt x="28121" y="8029"/>
                        <a:pt x="26042" y="7202"/>
                        <a:pt x="23821" y="6612"/>
                      </a:cubicBezTo>
                      <a:lnTo>
                        <a:pt x="23821" y="6612"/>
                      </a:lnTo>
                      <a:cubicBezTo>
                        <a:pt x="25593" y="6753"/>
                        <a:pt x="27365" y="7084"/>
                        <a:pt x="29184" y="7155"/>
                      </a:cubicBezTo>
                      <a:cubicBezTo>
                        <a:pt x="29619" y="7184"/>
                        <a:pt x="30080" y="7205"/>
                        <a:pt x="30551" y="7205"/>
                      </a:cubicBezTo>
                      <a:cubicBezTo>
                        <a:pt x="31996" y="7205"/>
                        <a:pt x="33531" y="7012"/>
                        <a:pt x="34689" y="6281"/>
                      </a:cubicBezTo>
                      <a:cubicBezTo>
                        <a:pt x="35327" y="5856"/>
                        <a:pt x="35871" y="5123"/>
                        <a:pt x="35469" y="4391"/>
                      </a:cubicBezTo>
                      <a:cubicBezTo>
                        <a:pt x="35091" y="3729"/>
                        <a:pt x="34193" y="3446"/>
                        <a:pt x="33484" y="3351"/>
                      </a:cubicBezTo>
                      <a:cubicBezTo>
                        <a:pt x="33240" y="3318"/>
                        <a:pt x="32994" y="3303"/>
                        <a:pt x="32748" y="3303"/>
                      </a:cubicBezTo>
                      <a:cubicBezTo>
                        <a:pt x="31044" y="3303"/>
                        <a:pt x="29315" y="4028"/>
                        <a:pt x="27766" y="4627"/>
                      </a:cubicBezTo>
                      <a:cubicBezTo>
                        <a:pt x="25994" y="5312"/>
                        <a:pt x="24151" y="6092"/>
                        <a:pt x="22238" y="6210"/>
                      </a:cubicBezTo>
                      <a:cubicBezTo>
                        <a:pt x="21033" y="5950"/>
                        <a:pt x="19780" y="5737"/>
                        <a:pt x="18504" y="5619"/>
                      </a:cubicBezTo>
                      <a:cubicBezTo>
                        <a:pt x="18835" y="5596"/>
                        <a:pt x="19142" y="5572"/>
                        <a:pt x="19426" y="5501"/>
                      </a:cubicBezTo>
                      <a:cubicBezTo>
                        <a:pt x="20395" y="5383"/>
                        <a:pt x="21387" y="5147"/>
                        <a:pt x="22332" y="4887"/>
                      </a:cubicBezTo>
                      <a:cubicBezTo>
                        <a:pt x="23348" y="4603"/>
                        <a:pt x="24388" y="4202"/>
                        <a:pt x="25404" y="3800"/>
                      </a:cubicBezTo>
                      <a:cubicBezTo>
                        <a:pt x="26278" y="3422"/>
                        <a:pt x="27247" y="3020"/>
                        <a:pt x="28050" y="2477"/>
                      </a:cubicBezTo>
                      <a:cubicBezTo>
                        <a:pt x="28546" y="2122"/>
                        <a:pt x="29231" y="1461"/>
                        <a:pt x="28593" y="965"/>
                      </a:cubicBezTo>
                      <a:cubicBezTo>
                        <a:pt x="28110" y="564"/>
                        <a:pt x="27449" y="435"/>
                        <a:pt x="26812" y="435"/>
                      </a:cubicBezTo>
                      <a:cubicBezTo>
                        <a:pt x="26546" y="435"/>
                        <a:pt x="26285" y="457"/>
                        <a:pt x="26042" y="492"/>
                      </a:cubicBezTo>
                      <a:cubicBezTo>
                        <a:pt x="24033" y="728"/>
                        <a:pt x="22379" y="1933"/>
                        <a:pt x="20796" y="3044"/>
                      </a:cubicBezTo>
                      <a:cubicBezTo>
                        <a:pt x="19757" y="3800"/>
                        <a:pt x="18670" y="4509"/>
                        <a:pt x="17441" y="4934"/>
                      </a:cubicBezTo>
                      <a:cubicBezTo>
                        <a:pt x="16685" y="5218"/>
                        <a:pt x="15882" y="5407"/>
                        <a:pt x="15055" y="5501"/>
                      </a:cubicBezTo>
                      <a:lnTo>
                        <a:pt x="13897" y="5596"/>
                      </a:lnTo>
                      <a:lnTo>
                        <a:pt x="13850" y="5596"/>
                      </a:lnTo>
                      <a:cubicBezTo>
                        <a:pt x="12716" y="5714"/>
                        <a:pt x="11629" y="5926"/>
                        <a:pt x="10566" y="6210"/>
                      </a:cubicBezTo>
                      <a:cubicBezTo>
                        <a:pt x="11865" y="5312"/>
                        <a:pt x="13283" y="4580"/>
                        <a:pt x="14771" y="4036"/>
                      </a:cubicBezTo>
                      <a:cubicBezTo>
                        <a:pt x="16378" y="3398"/>
                        <a:pt x="18339" y="2997"/>
                        <a:pt x="19615" y="1721"/>
                      </a:cubicBezTo>
                      <a:cubicBezTo>
                        <a:pt x="19993" y="1343"/>
                        <a:pt x="20253" y="847"/>
                        <a:pt x="19780" y="398"/>
                      </a:cubicBezTo>
                      <a:cubicBezTo>
                        <a:pt x="19455" y="102"/>
                        <a:pt x="19011" y="1"/>
                        <a:pt x="18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5"/>
                <p:cNvSpPr/>
                <p:nvPr/>
              </p:nvSpPr>
              <p:spPr>
                <a:xfrm>
                  <a:off x="801025" y="3319625"/>
                  <a:ext cx="1658600" cy="559475"/>
                </a:xfrm>
                <a:custGeom>
                  <a:avLst/>
                  <a:gdLst/>
                  <a:ahLst/>
                  <a:cxnLst/>
                  <a:rect l="l" t="t" r="r" b="b"/>
                  <a:pathLst>
                    <a:path w="66344" h="22379" extrusionOk="0">
                      <a:moveTo>
                        <a:pt x="17285" y="1120"/>
                      </a:moveTo>
                      <a:cubicBezTo>
                        <a:pt x="17274" y="1120"/>
                        <a:pt x="17261" y="1125"/>
                        <a:pt x="17249" y="1137"/>
                      </a:cubicBezTo>
                      <a:lnTo>
                        <a:pt x="15028" y="2201"/>
                      </a:lnTo>
                      <a:cubicBezTo>
                        <a:pt x="14296" y="2555"/>
                        <a:pt x="13539" y="2910"/>
                        <a:pt x="12831" y="3288"/>
                      </a:cubicBezTo>
                      <a:lnTo>
                        <a:pt x="11602" y="3902"/>
                      </a:lnTo>
                      <a:cubicBezTo>
                        <a:pt x="11980" y="3737"/>
                        <a:pt x="12334" y="3595"/>
                        <a:pt x="12712" y="3406"/>
                      </a:cubicBezTo>
                      <a:cubicBezTo>
                        <a:pt x="13114" y="3193"/>
                        <a:pt x="13469" y="3028"/>
                        <a:pt x="13847" y="2886"/>
                      </a:cubicBezTo>
                      <a:cubicBezTo>
                        <a:pt x="14579" y="2532"/>
                        <a:pt x="15311" y="2201"/>
                        <a:pt x="16068" y="1846"/>
                      </a:cubicBezTo>
                      <a:cubicBezTo>
                        <a:pt x="16469" y="1634"/>
                        <a:pt x="16895" y="1468"/>
                        <a:pt x="17296" y="1256"/>
                      </a:cubicBezTo>
                      <a:cubicBezTo>
                        <a:pt x="17374" y="1236"/>
                        <a:pt x="17340" y="1120"/>
                        <a:pt x="17285" y="1120"/>
                      </a:cubicBezTo>
                      <a:close/>
                      <a:moveTo>
                        <a:pt x="18054" y="118"/>
                      </a:moveTo>
                      <a:cubicBezTo>
                        <a:pt x="18045" y="118"/>
                        <a:pt x="18037" y="119"/>
                        <a:pt x="18029" y="122"/>
                      </a:cubicBezTo>
                      <a:cubicBezTo>
                        <a:pt x="17532" y="287"/>
                        <a:pt x="17036" y="476"/>
                        <a:pt x="16540" y="689"/>
                      </a:cubicBezTo>
                      <a:cubicBezTo>
                        <a:pt x="16020" y="901"/>
                        <a:pt x="15548" y="1090"/>
                        <a:pt x="15075" y="1374"/>
                      </a:cubicBezTo>
                      <a:cubicBezTo>
                        <a:pt x="14130" y="1823"/>
                        <a:pt x="13232" y="2342"/>
                        <a:pt x="12358" y="2957"/>
                      </a:cubicBezTo>
                      <a:cubicBezTo>
                        <a:pt x="11886" y="3311"/>
                        <a:pt x="11413" y="3666"/>
                        <a:pt x="10940" y="4044"/>
                      </a:cubicBezTo>
                      <a:cubicBezTo>
                        <a:pt x="10940" y="4044"/>
                        <a:pt x="10940" y="4091"/>
                        <a:pt x="10988" y="4091"/>
                      </a:cubicBezTo>
                      <a:cubicBezTo>
                        <a:pt x="11791" y="3429"/>
                        <a:pt x="12689" y="2839"/>
                        <a:pt x="13610" y="2319"/>
                      </a:cubicBezTo>
                      <a:cubicBezTo>
                        <a:pt x="14532" y="1775"/>
                        <a:pt x="15477" y="1303"/>
                        <a:pt x="16446" y="901"/>
                      </a:cubicBezTo>
                      <a:cubicBezTo>
                        <a:pt x="17013" y="665"/>
                        <a:pt x="17556" y="452"/>
                        <a:pt x="18100" y="240"/>
                      </a:cubicBezTo>
                      <a:cubicBezTo>
                        <a:pt x="18186" y="218"/>
                        <a:pt x="18135" y="118"/>
                        <a:pt x="18054" y="118"/>
                      </a:cubicBezTo>
                      <a:close/>
                      <a:moveTo>
                        <a:pt x="24074" y="591"/>
                      </a:moveTo>
                      <a:cubicBezTo>
                        <a:pt x="24068" y="591"/>
                        <a:pt x="24061" y="592"/>
                        <a:pt x="24054" y="594"/>
                      </a:cubicBezTo>
                      <a:cubicBezTo>
                        <a:pt x="23014" y="996"/>
                        <a:pt x="22045" y="1516"/>
                        <a:pt x="21100" y="2083"/>
                      </a:cubicBezTo>
                      <a:cubicBezTo>
                        <a:pt x="20155" y="2626"/>
                        <a:pt x="19234" y="3217"/>
                        <a:pt x="18241" y="3737"/>
                      </a:cubicBezTo>
                      <a:cubicBezTo>
                        <a:pt x="17981" y="3878"/>
                        <a:pt x="17698" y="3996"/>
                        <a:pt x="17414" y="4138"/>
                      </a:cubicBezTo>
                      <a:cubicBezTo>
                        <a:pt x="17154" y="4327"/>
                        <a:pt x="16895" y="4469"/>
                        <a:pt x="16587" y="4563"/>
                      </a:cubicBezTo>
                      <a:cubicBezTo>
                        <a:pt x="16847" y="4493"/>
                        <a:pt x="17131" y="4422"/>
                        <a:pt x="17391" y="4304"/>
                      </a:cubicBezTo>
                      <a:cubicBezTo>
                        <a:pt x="17651" y="4209"/>
                        <a:pt x="17887" y="4091"/>
                        <a:pt x="18123" y="3973"/>
                      </a:cubicBezTo>
                      <a:cubicBezTo>
                        <a:pt x="18619" y="3737"/>
                        <a:pt x="19092" y="3477"/>
                        <a:pt x="19564" y="3193"/>
                      </a:cubicBezTo>
                      <a:cubicBezTo>
                        <a:pt x="20510" y="2673"/>
                        <a:pt x="21455" y="2083"/>
                        <a:pt x="22423" y="1539"/>
                      </a:cubicBezTo>
                      <a:cubicBezTo>
                        <a:pt x="22967" y="1256"/>
                        <a:pt x="23534" y="996"/>
                        <a:pt x="24125" y="736"/>
                      </a:cubicBezTo>
                      <a:cubicBezTo>
                        <a:pt x="24190" y="714"/>
                        <a:pt x="24155" y="591"/>
                        <a:pt x="24074" y="591"/>
                      </a:cubicBezTo>
                      <a:close/>
                      <a:moveTo>
                        <a:pt x="16587" y="4563"/>
                      </a:moveTo>
                      <a:cubicBezTo>
                        <a:pt x="16572" y="4563"/>
                        <a:pt x="16577" y="4574"/>
                        <a:pt x="16582" y="4574"/>
                      </a:cubicBezTo>
                      <a:cubicBezTo>
                        <a:pt x="16585" y="4574"/>
                        <a:pt x="16587" y="4571"/>
                        <a:pt x="16587" y="4563"/>
                      </a:cubicBezTo>
                      <a:close/>
                      <a:moveTo>
                        <a:pt x="25915" y="685"/>
                      </a:moveTo>
                      <a:cubicBezTo>
                        <a:pt x="25909" y="685"/>
                        <a:pt x="25903" y="686"/>
                        <a:pt x="25897" y="689"/>
                      </a:cubicBezTo>
                      <a:cubicBezTo>
                        <a:pt x="25306" y="901"/>
                        <a:pt x="24739" y="1161"/>
                        <a:pt x="24172" y="1421"/>
                      </a:cubicBezTo>
                      <a:lnTo>
                        <a:pt x="22494" y="2224"/>
                      </a:lnTo>
                      <a:cubicBezTo>
                        <a:pt x="21974" y="2484"/>
                        <a:pt x="21407" y="2768"/>
                        <a:pt x="20840" y="3028"/>
                      </a:cubicBezTo>
                      <a:cubicBezTo>
                        <a:pt x="20273" y="3288"/>
                        <a:pt x="19730" y="3524"/>
                        <a:pt x="19139" y="3784"/>
                      </a:cubicBezTo>
                      <a:cubicBezTo>
                        <a:pt x="18572" y="4020"/>
                        <a:pt x="17981" y="4256"/>
                        <a:pt x="17414" y="4469"/>
                      </a:cubicBezTo>
                      <a:cubicBezTo>
                        <a:pt x="17320" y="4493"/>
                        <a:pt x="17273" y="4540"/>
                        <a:pt x="17178" y="4563"/>
                      </a:cubicBezTo>
                      <a:cubicBezTo>
                        <a:pt x="17159" y="4563"/>
                        <a:pt x="17171" y="4594"/>
                        <a:pt x="17188" y="4594"/>
                      </a:cubicBezTo>
                      <a:cubicBezTo>
                        <a:pt x="17192" y="4594"/>
                        <a:pt x="17197" y="4592"/>
                        <a:pt x="17202" y="4587"/>
                      </a:cubicBezTo>
                      <a:cubicBezTo>
                        <a:pt x="17792" y="4422"/>
                        <a:pt x="18383" y="4209"/>
                        <a:pt x="18974" y="3973"/>
                      </a:cubicBezTo>
                      <a:cubicBezTo>
                        <a:pt x="19564" y="3737"/>
                        <a:pt x="20131" y="3500"/>
                        <a:pt x="20699" y="3264"/>
                      </a:cubicBezTo>
                      <a:lnTo>
                        <a:pt x="22376" y="2461"/>
                      </a:lnTo>
                      <a:lnTo>
                        <a:pt x="24054" y="1657"/>
                      </a:lnTo>
                      <a:cubicBezTo>
                        <a:pt x="24621" y="1397"/>
                        <a:pt x="25188" y="1161"/>
                        <a:pt x="25731" y="901"/>
                      </a:cubicBezTo>
                      <a:cubicBezTo>
                        <a:pt x="25802" y="878"/>
                        <a:pt x="25897" y="830"/>
                        <a:pt x="25944" y="807"/>
                      </a:cubicBezTo>
                      <a:cubicBezTo>
                        <a:pt x="26008" y="785"/>
                        <a:pt x="25975" y="685"/>
                        <a:pt x="25915" y="685"/>
                      </a:cubicBezTo>
                      <a:close/>
                      <a:moveTo>
                        <a:pt x="15850" y="0"/>
                      </a:moveTo>
                      <a:cubicBezTo>
                        <a:pt x="15844" y="0"/>
                        <a:pt x="15838" y="1"/>
                        <a:pt x="15831" y="3"/>
                      </a:cubicBezTo>
                      <a:cubicBezTo>
                        <a:pt x="14815" y="334"/>
                        <a:pt x="13870" y="830"/>
                        <a:pt x="12996" y="1421"/>
                      </a:cubicBezTo>
                      <a:cubicBezTo>
                        <a:pt x="12098" y="2012"/>
                        <a:pt x="11295" y="2721"/>
                        <a:pt x="10586" y="3477"/>
                      </a:cubicBezTo>
                      <a:cubicBezTo>
                        <a:pt x="10232" y="3949"/>
                        <a:pt x="9854" y="4374"/>
                        <a:pt x="9499" y="4847"/>
                      </a:cubicBezTo>
                      <a:cubicBezTo>
                        <a:pt x="10161" y="4067"/>
                        <a:pt x="10893" y="3288"/>
                        <a:pt x="11697" y="2602"/>
                      </a:cubicBezTo>
                      <a:cubicBezTo>
                        <a:pt x="12476" y="1917"/>
                        <a:pt x="13350" y="1327"/>
                        <a:pt x="14248" y="830"/>
                      </a:cubicBezTo>
                      <a:cubicBezTo>
                        <a:pt x="14792" y="570"/>
                        <a:pt x="15311" y="334"/>
                        <a:pt x="15879" y="122"/>
                      </a:cubicBezTo>
                      <a:cubicBezTo>
                        <a:pt x="15965" y="100"/>
                        <a:pt x="15914" y="0"/>
                        <a:pt x="15850" y="0"/>
                      </a:cubicBezTo>
                      <a:close/>
                      <a:moveTo>
                        <a:pt x="24295" y="2179"/>
                      </a:moveTo>
                      <a:cubicBezTo>
                        <a:pt x="24281" y="2179"/>
                        <a:pt x="24264" y="2185"/>
                        <a:pt x="24243" y="2201"/>
                      </a:cubicBezTo>
                      <a:cubicBezTo>
                        <a:pt x="23345" y="2602"/>
                        <a:pt x="22494" y="3028"/>
                        <a:pt x="21573" y="3406"/>
                      </a:cubicBezTo>
                      <a:cubicBezTo>
                        <a:pt x="20699" y="3784"/>
                        <a:pt x="19777" y="4138"/>
                        <a:pt x="18856" y="4422"/>
                      </a:cubicBezTo>
                      <a:cubicBezTo>
                        <a:pt x="18336" y="4563"/>
                        <a:pt x="17792" y="4705"/>
                        <a:pt x="17273" y="4823"/>
                      </a:cubicBezTo>
                      <a:cubicBezTo>
                        <a:pt x="17254" y="4823"/>
                        <a:pt x="17250" y="4854"/>
                        <a:pt x="17261" y="4854"/>
                      </a:cubicBezTo>
                      <a:cubicBezTo>
                        <a:pt x="17264" y="4854"/>
                        <a:pt x="17268" y="4852"/>
                        <a:pt x="17273" y="4847"/>
                      </a:cubicBezTo>
                      <a:cubicBezTo>
                        <a:pt x="18241" y="4705"/>
                        <a:pt x="19163" y="4445"/>
                        <a:pt x="20084" y="4115"/>
                      </a:cubicBezTo>
                      <a:cubicBezTo>
                        <a:pt x="21029" y="3784"/>
                        <a:pt x="21927" y="3382"/>
                        <a:pt x="22825" y="3004"/>
                      </a:cubicBezTo>
                      <a:cubicBezTo>
                        <a:pt x="23321" y="2768"/>
                        <a:pt x="23817" y="2508"/>
                        <a:pt x="24290" y="2295"/>
                      </a:cubicBezTo>
                      <a:cubicBezTo>
                        <a:pt x="24345" y="2258"/>
                        <a:pt x="24343" y="2179"/>
                        <a:pt x="24295" y="2179"/>
                      </a:cubicBezTo>
                      <a:close/>
                      <a:moveTo>
                        <a:pt x="16139" y="426"/>
                      </a:moveTo>
                      <a:cubicBezTo>
                        <a:pt x="16131" y="426"/>
                        <a:pt x="16123" y="427"/>
                        <a:pt x="16115" y="429"/>
                      </a:cubicBezTo>
                      <a:cubicBezTo>
                        <a:pt x="15122" y="783"/>
                        <a:pt x="14201" y="1279"/>
                        <a:pt x="13303" y="1870"/>
                      </a:cubicBezTo>
                      <a:cubicBezTo>
                        <a:pt x="12405" y="2461"/>
                        <a:pt x="11531" y="3146"/>
                        <a:pt x="10704" y="3878"/>
                      </a:cubicBezTo>
                      <a:lnTo>
                        <a:pt x="9287" y="5131"/>
                      </a:lnTo>
                      <a:cubicBezTo>
                        <a:pt x="9287" y="5147"/>
                        <a:pt x="9310" y="5164"/>
                        <a:pt x="9332" y="5164"/>
                      </a:cubicBezTo>
                      <a:cubicBezTo>
                        <a:pt x="9342" y="5164"/>
                        <a:pt x="9350" y="5161"/>
                        <a:pt x="9357" y="5154"/>
                      </a:cubicBezTo>
                      <a:cubicBezTo>
                        <a:pt x="10208" y="4445"/>
                        <a:pt x="11059" y="3713"/>
                        <a:pt x="11933" y="3028"/>
                      </a:cubicBezTo>
                      <a:cubicBezTo>
                        <a:pt x="12760" y="2366"/>
                        <a:pt x="13634" y="1775"/>
                        <a:pt x="14579" y="1279"/>
                      </a:cubicBezTo>
                      <a:cubicBezTo>
                        <a:pt x="15122" y="1019"/>
                        <a:pt x="15642" y="759"/>
                        <a:pt x="16186" y="547"/>
                      </a:cubicBezTo>
                      <a:cubicBezTo>
                        <a:pt x="16250" y="525"/>
                        <a:pt x="16217" y="426"/>
                        <a:pt x="16139" y="426"/>
                      </a:cubicBezTo>
                      <a:close/>
                      <a:moveTo>
                        <a:pt x="32961" y="3737"/>
                      </a:moveTo>
                      <a:cubicBezTo>
                        <a:pt x="32630" y="3784"/>
                        <a:pt x="32300" y="3878"/>
                        <a:pt x="31969" y="3949"/>
                      </a:cubicBezTo>
                      <a:cubicBezTo>
                        <a:pt x="31614" y="4020"/>
                        <a:pt x="31307" y="4115"/>
                        <a:pt x="30976" y="4185"/>
                      </a:cubicBezTo>
                      <a:lnTo>
                        <a:pt x="29015" y="4611"/>
                      </a:lnTo>
                      <a:cubicBezTo>
                        <a:pt x="28377" y="4776"/>
                        <a:pt x="27716" y="4918"/>
                        <a:pt x="27078" y="5036"/>
                      </a:cubicBezTo>
                      <a:cubicBezTo>
                        <a:pt x="26416" y="5154"/>
                        <a:pt x="25778" y="5272"/>
                        <a:pt x="25117" y="5367"/>
                      </a:cubicBezTo>
                      <a:cubicBezTo>
                        <a:pt x="24479" y="5438"/>
                        <a:pt x="23817" y="5556"/>
                        <a:pt x="23156" y="5627"/>
                      </a:cubicBezTo>
                      <a:cubicBezTo>
                        <a:pt x="23061" y="5627"/>
                        <a:pt x="22967" y="5650"/>
                        <a:pt x="22920" y="5650"/>
                      </a:cubicBezTo>
                      <a:cubicBezTo>
                        <a:pt x="22872" y="5650"/>
                        <a:pt x="22920" y="5674"/>
                        <a:pt x="22920" y="5674"/>
                      </a:cubicBezTo>
                      <a:cubicBezTo>
                        <a:pt x="23581" y="5650"/>
                        <a:pt x="24243" y="5603"/>
                        <a:pt x="24928" y="5509"/>
                      </a:cubicBezTo>
                      <a:cubicBezTo>
                        <a:pt x="25566" y="5414"/>
                        <a:pt x="26251" y="5320"/>
                        <a:pt x="26889" y="5201"/>
                      </a:cubicBezTo>
                      <a:cubicBezTo>
                        <a:pt x="27551" y="5083"/>
                        <a:pt x="28188" y="4965"/>
                        <a:pt x="28850" y="4823"/>
                      </a:cubicBezTo>
                      <a:lnTo>
                        <a:pt x="30787" y="4374"/>
                      </a:lnTo>
                      <a:cubicBezTo>
                        <a:pt x="31118" y="4280"/>
                        <a:pt x="31449" y="4233"/>
                        <a:pt x="31780" y="4138"/>
                      </a:cubicBezTo>
                      <a:cubicBezTo>
                        <a:pt x="32087" y="4044"/>
                        <a:pt x="32418" y="3996"/>
                        <a:pt x="32749" y="3902"/>
                      </a:cubicBezTo>
                      <a:cubicBezTo>
                        <a:pt x="32843" y="3878"/>
                        <a:pt x="32890" y="3855"/>
                        <a:pt x="32985" y="3855"/>
                      </a:cubicBezTo>
                      <a:cubicBezTo>
                        <a:pt x="33032" y="3807"/>
                        <a:pt x="33008" y="3737"/>
                        <a:pt x="32961" y="3737"/>
                      </a:cubicBezTo>
                      <a:close/>
                      <a:moveTo>
                        <a:pt x="32087" y="3308"/>
                      </a:moveTo>
                      <a:cubicBezTo>
                        <a:pt x="32080" y="3308"/>
                        <a:pt x="32072" y="3309"/>
                        <a:pt x="32063" y="3311"/>
                      </a:cubicBezTo>
                      <a:cubicBezTo>
                        <a:pt x="31378" y="3429"/>
                        <a:pt x="30740" y="3595"/>
                        <a:pt x="30055" y="3760"/>
                      </a:cubicBezTo>
                      <a:cubicBezTo>
                        <a:pt x="29417" y="3949"/>
                        <a:pt x="28732" y="4115"/>
                        <a:pt x="28070" y="4327"/>
                      </a:cubicBezTo>
                      <a:cubicBezTo>
                        <a:pt x="27432" y="4493"/>
                        <a:pt x="26747" y="4705"/>
                        <a:pt x="26109" y="4871"/>
                      </a:cubicBezTo>
                      <a:cubicBezTo>
                        <a:pt x="25448" y="5060"/>
                        <a:pt x="24762" y="5225"/>
                        <a:pt x="24077" y="5367"/>
                      </a:cubicBezTo>
                      <a:cubicBezTo>
                        <a:pt x="23463" y="5438"/>
                        <a:pt x="22801" y="5556"/>
                        <a:pt x="22116" y="5650"/>
                      </a:cubicBezTo>
                      <a:cubicBezTo>
                        <a:pt x="22022" y="5650"/>
                        <a:pt x="21927" y="5674"/>
                        <a:pt x="21833" y="5674"/>
                      </a:cubicBezTo>
                      <a:cubicBezTo>
                        <a:pt x="21809" y="5674"/>
                        <a:pt x="21833" y="5721"/>
                        <a:pt x="21833" y="5721"/>
                      </a:cubicBezTo>
                      <a:cubicBezTo>
                        <a:pt x="22518" y="5650"/>
                        <a:pt x="23203" y="5556"/>
                        <a:pt x="23888" y="5438"/>
                      </a:cubicBezTo>
                      <a:cubicBezTo>
                        <a:pt x="24573" y="5320"/>
                        <a:pt x="25211" y="5154"/>
                        <a:pt x="25897" y="5012"/>
                      </a:cubicBezTo>
                      <a:cubicBezTo>
                        <a:pt x="26535" y="4823"/>
                        <a:pt x="27220" y="4658"/>
                        <a:pt x="27881" y="4469"/>
                      </a:cubicBezTo>
                      <a:cubicBezTo>
                        <a:pt x="28519" y="4304"/>
                        <a:pt x="29204" y="4115"/>
                        <a:pt x="29842" y="3949"/>
                      </a:cubicBezTo>
                      <a:cubicBezTo>
                        <a:pt x="30504" y="3760"/>
                        <a:pt x="31189" y="3618"/>
                        <a:pt x="31827" y="3477"/>
                      </a:cubicBezTo>
                      <a:cubicBezTo>
                        <a:pt x="31922" y="3429"/>
                        <a:pt x="31992" y="3429"/>
                        <a:pt x="32087" y="3406"/>
                      </a:cubicBezTo>
                      <a:cubicBezTo>
                        <a:pt x="32151" y="3406"/>
                        <a:pt x="32157" y="3308"/>
                        <a:pt x="32087" y="3308"/>
                      </a:cubicBezTo>
                      <a:close/>
                      <a:moveTo>
                        <a:pt x="32212" y="5001"/>
                      </a:moveTo>
                      <a:cubicBezTo>
                        <a:pt x="32203" y="5001"/>
                        <a:pt x="32193" y="5005"/>
                        <a:pt x="32181" y="5012"/>
                      </a:cubicBezTo>
                      <a:cubicBezTo>
                        <a:pt x="31614" y="5131"/>
                        <a:pt x="31095" y="5272"/>
                        <a:pt x="30528" y="5367"/>
                      </a:cubicBezTo>
                      <a:cubicBezTo>
                        <a:pt x="29960" y="5438"/>
                        <a:pt x="29417" y="5532"/>
                        <a:pt x="28850" y="5603"/>
                      </a:cubicBezTo>
                      <a:cubicBezTo>
                        <a:pt x="27716" y="5721"/>
                        <a:pt x="26605" y="5768"/>
                        <a:pt x="25448" y="5792"/>
                      </a:cubicBezTo>
                      <a:cubicBezTo>
                        <a:pt x="24810" y="5792"/>
                        <a:pt x="24172" y="5839"/>
                        <a:pt x="23534" y="5839"/>
                      </a:cubicBezTo>
                      <a:cubicBezTo>
                        <a:pt x="23510" y="5839"/>
                        <a:pt x="23510" y="5863"/>
                        <a:pt x="23534" y="5863"/>
                      </a:cubicBezTo>
                      <a:cubicBezTo>
                        <a:pt x="24101" y="5887"/>
                        <a:pt x="24692" y="5910"/>
                        <a:pt x="25235" y="5910"/>
                      </a:cubicBezTo>
                      <a:cubicBezTo>
                        <a:pt x="25826" y="5887"/>
                        <a:pt x="26416" y="5887"/>
                        <a:pt x="26983" y="5863"/>
                      </a:cubicBezTo>
                      <a:cubicBezTo>
                        <a:pt x="28118" y="5816"/>
                        <a:pt x="29252" y="5721"/>
                        <a:pt x="30362" y="5532"/>
                      </a:cubicBezTo>
                      <a:cubicBezTo>
                        <a:pt x="30976" y="5414"/>
                        <a:pt x="31614" y="5296"/>
                        <a:pt x="32205" y="5131"/>
                      </a:cubicBezTo>
                      <a:cubicBezTo>
                        <a:pt x="32265" y="5091"/>
                        <a:pt x="32258" y="5001"/>
                        <a:pt x="32212" y="5001"/>
                      </a:cubicBezTo>
                      <a:close/>
                      <a:moveTo>
                        <a:pt x="33391" y="5080"/>
                      </a:moveTo>
                      <a:cubicBezTo>
                        <a:pt x="33383" y="5080"/>
                        <a:pt x="33373" y="5081"/>
                        <a:pt x="33363" y="5083"/>
                      </a:cubicBezTo>
                      <a:cubicBezTo>
                        <a:pt x="32914" y="5249"/>
                        <a:pt x="32441" y="5390"/>
                        <a:pt x="32016" y="5532"/>
                      </a:cubicBezTo>
                      <a:cubicBezTo>
                        <a:pt x="31544" y="5650"/>
                        <a:pt x="31071" y="5745"/>
                        <a:pt x="30622" y="5863"/>
                      </a:cubicBezTo>
                      <a:cubicBezTo>
                        <a:pt x="29677" y="6028"/>
                        <a:pt x="28732" y="6146"/>
                        <a:pt x="27787" y="6194"/>
                      </a:cubicBezTo>
                      <a:cubicBezTo>
                        <a:pt x="27243" y="6217"/>
                        <a:pt x="26724" y="6217"/>
                        <a:pt x="26156" y="6217"/>
                      </a:cubicBezTo>
                      <a:lnTo>
                        <a:pt x="26156" y="6241"/>
                      </a:lnTo>
                      <a:cubicBezTo>
                        <a:pt x="26629" y="6265"/>
                        <a:pt x="27125" y="6312"/>
                        <a:pt x="27598" y="6312"/>
                      </a:cubicBezTo>
                      <a:cubicBezTo>
                        <a:pt x="28070" y="6312"/>
                        <a:pt x="28543" y="6265"/>
                        <a:pt x="29063" y="6217"/>
                      </a:cubicBezTo>
                      <a:cubicBezTo>
                        <a:pt x="30008" y="6123"/>
                        <a:pt x="30976" y="5957"/>
                        <a:pt x="31898" y="5674"/>
                      </a:cubicBezTo>
                      <a:cubicBezTo>
                        <a:pt x="32418" y="5532"/>
                        <a:pt x="32914" y="5390"/>
                        <a:pt x="33434" y="5178"/>
                      </a:cubicBezTo>
                      <a:cubicBezTo>
                        <a:pt x="33476" y="5157"/>
                        <a:pt x="33462" y="5080"/>
                        <a:pt x="33391" y="5080"/>
                      </a:cubicBezTo>
                      <a:close/>
                      <a:moveTo>
                        <a:pt x="7256" y="2293"/>
                      </a:moveTo>
                      <a:cubicBezTo>
                        <a:pt x="7247" y="2293"/>
                        <a:pt x="7237" y="2300"/>
                        <a:pt x="7231" y="2319"/>
                      </a:cubicBezTo>
                      <a:cubicBezTo>
                        <a:pt x="6995" y="2555"/>
                        <a:pt x="6758" y="2815"/>
                        <a:pt x="6522" y="3075"/>
                      </a:cubicBezTo>
                      <a:cubicBezTo>
                        <a:pt x="6286" y="3358"/>
                        <a:pt x="6073" y="3618"/>
                        <a:pt x="5837" y="3878"/>
                      </a:cubicBezTo>
                      <a:cubicBezTo>
                        <a:pt x="5388" y="4422"/>
                        <a:pt x="4986" y="4965"/>
                        <a:pt x="4632" y="5556"/>
                      </a:cubicBezTo>
                      <a:cubicBezTo>
                        <a:pt x="4514" y="5721"/>
                        <a:pt x="4419" y="5887"/>
                        <a:pt x="4325" y="6076"/>
                      </a:cubicBezTo>
                      <a:cubicBezTo>
                        <a:pt x="4277" y="6146"/>
                        <a:pt x="4254" y="6241"/>
                        <a:pt x="4183" y="6312"/>
                      </a:cubicBezTo>
                      <a:cubicBezTo>
                        <a:pt x="4065" y="6383"/>
                        <a:pt x="4041" y="6477"/>
                        <a:pt x="4018" y="6595"/>
                      </a:cubicBezTo>
                      <a:cubicBezTo>
                        <a:pt x="4065" y="6548"/>
                        <a:pt x="4136" y="6454"/>
                        <a:pt x="4159" y="6383"/>
                      </a:cubicBezTo>
                      <a:cubicBezTo>
                        <a:pt x="4207" y="6336"/>
                        <a:pt x="4254" y="6241"/>
                        <a:pt x="4301" y="6194"/>
                      </a:cubicBezTo>
                      <a:cubicBezTo>
                        <a:pt x="4396" y="6028"/>
                        <a:pt x="4490" y="5887"/>
                        <a:pt x="4608" y="5745"/>
                      </a:cubicBezTo>
                      <a:cubicBezTo>
                        <a:pt x="4774" y="5438"/>
                        <a:pt x="4986" y="5178"/>
                        <a:pt x="5199" y="4894"/>
                      </a:cubicBezTo>
                      <a:cubicBezTo>
                        <a:pt x="5601" y="4327"/>
                        <a:pt x="6026" y="3784"/>
                        <a:pt x="6498" y="3264"/>
                      </a:cubicBezTo>
                      <a:lnTo>
                        <a:pt x="7278" y="2366"/>
                      </a:lnTo>
                      <a:cubicBezTo>
                        <a:pt x="7313" y="2349"/>
                        <a:pt x="7284" y="2293"/>
                        <a:pt x="7256" y="2293"/>
                      </a:cubicBezTo>
                      <a:close/>
                      <a:moveTo>
                        <a:pt x="8468" y="2253"/>
                      </a:moveTo>
                      <a:cubicBezTo>
                        <a:pt x="8455" y="2253"/>
                        <a:pt x="8443" y="2258"/>
                        <a:pt x="8436" y="2272"/>
                      </a:cubicBezTo>
                      <a:cubicBezTo>
                        <a:pt x="7940" y="2910"/>
                        <a:pt x="7444" y="3524"/>
                        <a:pt x="6924" y="4115"/>
                      </a:cubicBezTo>
                      <a:cubicBezTo>
                        <a:pt x="6428" y="4705"/>
                        <a:pt x="5931" y="5320"/>
                        <a:pt x="5388" y="5910"/>
                      </a:cubicBezTo>
                      <a:cubicBezTo>
                        <a:pt x="5104" y="6241"/>
                        <a:pt x="4797" y="6595"/>
                        <a:pt x="4514" y="6926"/>
                      </a:cubicBezTo>
                      <a:cubicBezTo>
                        <a:pt x="4514" y="6926"/>
                        <a:pt x="4514" y="6937"/>
                        <a:pt x="4521" y="6937"/>
                      </a:cubicBezTo>
                      <a:cubicBezTo>
                        <a:pt x="4524" y="6937"/>
                        <a:pt x="4530" y="6934"/>
                        <a:pt x="4537" y="6926"/>
                      </a:cubicBezTo>
                      <a:cubicBezTo>
                        <a:pt x="4797" y="6619"/>
                        <a:pt x="5104" y="6359"/>
                        <a:pt x="5364" y="6052"/>
                      </a:cubicBezTo>
                      <a:lnTo>
                        <a:pt x="6168" y="5178"/>
                      </a:lnTo>
                      <a:cubicBezTo>
                        <a:pt x="6687" y="4587"/>
                        <a:pt x="7207" y="3996"/>
                        <a:pt x="7703" y="3382"/>
                      </a:cubicBezTo>
                      <a:cubicBezTo>
                        <a:pt x="7987" y="3028"/>
                        <a:pt x="8271" y="2697"/>
                        <a:pt x="8530" y="2342"/>
                      </a:cubicBezTo>
                      <a:cubicBezTo>
                        <a:pt x="8547" y="2291"/>
                        <a:pt x="8503" y="2253"/>
                        <a:pt x="8468" y="2253"/>
                      </a:cubicBezTo>
                      <a:close/>
                      <a:moveTo>
                        <a:pt x="7130" y="3659"/>
                      </a:moveTo>
                      <a:cubicBezTo>
                        <a:pt x="7123" y="3659"/>
                        <a:pt x="7117" y="3661"/>
                        <a:pt x="7113" y="3666"/>
                      </a:cubicBezTo>
                      <a:cubicBezTo>
                        <a:pt x="6617" y="4138"/>
                        <a:pt x="6144" y="4682"/>
                        <a:pt x="5695" y="5178"/>
                      </a:cubicBezTo>
                      <a:cubicBezTo>
                        <a:pt x="5459" y="5438"/>
                        <a:pt x="5223" y="5721"/>
                        <a:pt x="5010" y="5981"/>
                      </a:cubicBezTo>
                      <a:cubicBezTo>
                        <a:pt x="4774" y="6241"/>
                        <a:pt x="4561" y="6477"/>
                        <a:pt x="4372" y="6737"/>
                      </a:cubicBezTo>
                      <a:cubicBezTo>
                        <a:pt x="4254" y="6903"/>
                        <a:pt x="4136" y="7044"/>
                        <a:pt x="4041" y="7186"/>
                      </a:cubicBezTo>
                      <a:cubicBezTo>
                        <a:pt x="3963" y="7303"/>
                        <a:pt x="3885" y="7453"/>
                        <a:pt x="3820" y="7595"/>
                      </a:cubicBezTo>
                      <a:lnTo>
                        <a:pt x="3820" y="7595"/>
                      </a:lnTo>
                      <a:cubicBezTo>
                        <a:pt x="3878" y="7489"/>
                        <a:pt x="3967" y="7392"/>
                        <a:pt x="4041" y="7281"/>
                      </a:cubicBezTo>
                      <a:cubicBezTo>
                        <a:pt x="4136" y="7139"/>
                        <a:pt x="4254" y="7021"/>
                        <a:pt x="4325" y="6903"/>
                      </a:cubicBezTo>
                      <a:cubicBezTo>
                        <a:pt x="4537" y="6619"/>
                        <a:pt x="4774" y="6383"/>
                        <a:pt x="4986" y="6123"/>
                      </a:cubicBezTo>
                      <a:cubicBezTo>
                        <a:pt x="5435" y="5627"/>
                        <a:pt x="5908" y="5083"/>
                        <a:pt x="6380" y="4587"/>
                      </a:cubicBezTo>
                      <a:cubicBezTo>
                        <a:pt x="6640" y="4280"/>
                        <a:pt x="6900" y="4020"/>
                        <a:pt x="7160" y="3737"/>
                      </a:cubicBezTo>
                      <a:cubicBezTo>
                        <a:pt x="7199" y="3698"/>
                        <a:pt x="7158" y="3659"/>
                        <a:pt x="7130" y="3659"/>
                      </a:cubicBezTo>
                      <a:close/>
                      <a:moveTo>
                        <a:pt x="3820" y="7595"/>
                      </a:moveTo>
                      <a:cubicBezTo>
                        <a:pt x="3805" y="7623"/>
                        <a:pt x="3791" y="7652"/>
                        <a:pt x="3781" y="7682"/>
                      </a:cubicBezTo>
                      <a:cubicBezTo>
                        <a:pt x="3794" y="7654"/>
                        <a:pt x="3807" y="7624"/>
                        <a:pt x="3820" y="7595"/>
                      </a:cubicBezTo>
                      <a:close/>
                      <a:moveTo>
                        <a:pt x="8126" y="8308"/>
                      </a:moveTo>
                      <a:cubicBezTo>
                        <a:pt x="7934" y="8308"/>
                        <a:pt x="7739" y="8320"/>
                        <a:pt x="7538" y="8344"/>
                      </a:cubicBezTo>
                      <a:cubicBezTo>
                        <a:pt x="7302" y="8367"/>
                        <a:pt x="7113" y="8367"/>
                        <a:pt x="6877" y="8391"/>
                      </a:cubicBezTo>
                      <a:lnTo>
                        <a:pt x="6877" y="8415"/>
                      </a:lnTo>
                      <a:cubicBezTo>
                        <a:pt x="7255" y="8391"/>
                        <a:pt x="7633" y="8391"/>
                        <a:pt x="8034" y="8391"/>
                      </a:cubicBezTo>
                      <a:cubicBezTo>
                        <a:pt x="8412" y="8391"/>
                        <a:pt x="8790" y="8415"/>
                        <a:pt x="9168" y="8509"/>
                      </a:cubicBezTo>
                      <a:cubicBezTo>
                        <a:pt x="9381" y="8556"/>
                        <a:pt x="9617" y="8604"/>
                        <a:pt x="9830" y="8675"/>
                      </a:cubicBezTo>
                      <a:cubicBezTo>
                        <a:pt x="9877" y="8675"/>
                        <a:pt x="9924" y="8604"/>
                        <a:pt x="9854" y="8580"/>
                      </a:cubicBezTo>
                      <a:cubicBezTo>
                        <a:pt x="9499" y="8462"/>
                        <a:pt x="9097" y="8367"/>
                        <a:pt x="8696" y="8344"/>
                      </a:cubicBezTo>
                      <a:cubicBezTo>
                        <a:pt x="8507" y="8320"/>
                        <a:pt x="8318" y="8308"/>
                        <a:pt x="8126" y="8308"/>
                      </a:cubicBezTo>
                      <a:close/>
                      <a:moveTo>
                        <a:pt x="8380" y="1526"/>
                      </a:moveTo>
                      <a:cubicBezTo>
                        <a:pt x="8368" y="1526"/>
                        <a:pt x="8355" y="1530"/>
                        <a:pt x="8341" y="1539"/>
                      </a:cubicBezTo>
                      <a:cubicBezTo>
                        <a:pt x="8152" y="1752"/>
                        <a:pt x="7940" y="1964"/>
                        <a:pt x="7727" y="2201"/>
                      </a:cubicBezTo>
                      <a:cubicBezTo>
                        <a:pt x="7514" y="2413"/>
                        <a:pt x="7325" y="2650"/>
                        <a:pt x="7136" y="2839"/>
                      </a:cubicBezTo>
                      <a:lnTo>
                        <a:pt x="5979" y="4185"/>
                      </a:lnTo>
                      <a:cubicBezTo>
                        <a:pt x="5246" y="5060"/>
                        <a:pt x="4537" y="6005"/>
                        <a:pt x="3947" y="7021"/>
                      </a:cubicBezTo>
                      <a:cubicBezTo>
                        <a:pt x="3781" y="7281"/>
                        <a:pt x="3616" y="7564"/>
                        <a:pt x="3474" y="7848"/>
                      </a:cubicBezTo>
                      <a:cubicBezTo>
                        <a:pt x="3332" y="8131"/>
                        <a:pt x="3214" y="8438"/>
                        <a:pt x="3096" y="8722"/>
                      </a:cubicBezTo>
                      <a:cubicBezTo>
                        <a:pt x="3214" y="8486"/>
                        <a:pt x="3332" y="8226"/>
                        <a:pt x="3474" y="7966"/>
                      </a:cubicBezTo>
                      <a:cubicBezTo>
                        <a:pt x="3616" y="7682"/>
                        <a:pt x="3734" y="7446"/>
                        <a:pt x="3899" y="7210"/>
                      </a:cubicBezTo>
                      <a:cubicBezTo>
                        <a:pt x="4183" y="6714"/>
                        <a:pt x="4514" y="6241"/>
                        <a:pt x="4868" y="5768"/>
                      </a:cubicBezTo>
                      <a:cubicBezTo>
                        <a:pt x="5553" y="4823"/>
                        <a:pt x="6309" y="3949"/>
                        <a:pt x="7113" y="3075"/>
                      </a:cubicBezTo>
                      <a:cubicBezTo>
                        <a:pt x="7325" y="2839"/>
                        <a:pt x="7562" y="2602"/>
                        <a:pt x="7798" y="2342"/>
                      </a:cubicBezTo>
                      <a:cubicBezTo>
                        <a:pt x="8034" y="2106"/>
                        <a:pt x="8223" y="1870"/>
                        <a:pt x="8436" y="1610"/>
                      </a:cubicBezTo>
                      <a:cubicBezTo>
                        <a:pt x="8455" y="1591"/>
                        <a:pt x="8428" y="1526"/>
                        <a:pt x="8380" y="1526"/>
                      </a:cubicBezTo>
                      <a:close/>
                      <a:moveTo>
                        <a:pt x="38892" y="7753"/>
                      </a:moveTo>
                      <a:cubicBezTo>
                        <a:pt x="38301" y="7777"/>
                        <a:pt x="37687" y="7800"/>
                        <a:pt x="37096" y="7895"/>
                      </a:cubicBezTo>
                      <a:cubicBezTo>
                        <a:pt x="36505" y="7966"/>
                        <a:pt x="35915" y="8037"/>
                        <a:pt x="35324" y="8108"/>
                      </a:cubicBezTo>
                      <a:cubicBezTo>
                        <a:pt x="34143" y="8249"/>
                        <a:pt x="32914" y="8438"/>
                        <a:pt x="31733" y="8556"/>
                      </a:cubicBezTo>
                      <a:cubicBezTo>
                        <a:pt x="31425" y="8580"/>
                        <a:pt x="31095" y="8604"/>
                        <a:pt x="30740" y="8627"/>
                      </a:cubicBezTo>
                      <a:cubicBezTo>
                        <a:pt x="30386" y="8675"/>
                        <a:pt x="30055" y="8698"/>
                        <a:pt x="29701" y="8698"/>
                      </a:cubicBezTo>
                      <a:cubicBezTo>
                        <a:pt x="29677" y="8698"/>
                        <a:pt x="29677" y="8722"/>
                        <a:pt x="29701" y="8722"/>
                      </a:cubicBezTo>
                      <a:lnTo>
                        <a:pt x="30622" y="8722"/>
                      </a:lnTo>
                      <a:cubicBezTo>
                        <a:pt x="30906" y="8722"/>
                        <a:pt x="31213" y="8698"/>
                        <a:pt x="31496" y="8698"/>
                      </a:cubicBezTo>
                      <a:cubicBezTo>
                        <a:pt x="32087" y="8675"/>
                        <a:pt x="32725" y="8604"/>
                        <a:pt x="33316" y="8509"/>
                      </a:cubicBezTo>
                      <a:cubicBezTo>
                        <a:pt x="34521" y="8367"/>
                        <a:pt x="35702" y="8178"/>
                        <a:pt x="36907" y="8084"/>
                      </a:cubicBezTo>
                      <a:cubicBezTo>
                        <a:pt x="37592" y="7989"/>
                        <a:pt x="38277" y="7919"/>
                        <a:pt x="38915" y="7871"/>
                      </a:cubicBezTo>
                      <a:cubicBezTo>
                        <a:pt x="39010" y="7871"/>
                        <a:pt x="38986" y="7753"/>
                        <a:pt x="38892" y="7753"/>
                      </a:cubicBezTo>
                      <a:close/>
                      <a:moveTo>
                        <a:pt x="7744" y="8522"/>
                      </a:moveTo>
                      <a:cubicBezTo>
                        <a:pt x="7661" y="8522"/>
                        <a:pt x="7577" y="8525"/>
                        <a:pt x="7491" y="8533"/>
                      </a:cubicBezTo>
                      <a:cubicBezTo>
                        <a:pt x="6995" y="8580"/>
                        <a:pt x="6522" y="8604"/>
                        <a:pt x="6050" y="8722"/>
                      </a:cubicBezTo>
                      <a:cubicBezTo>
                        <a:pt x="5766" y="8769"/>
                        <a:pt x="5506" y="8864"/>
                        <a:pt x="5270" y="8935"/>
                      </a:cubicBezTo>
                      <a:cubicBezTo>
                        <a:pt x="5742" y="8816"/>
                        <a:pt x="6215" y="8722"/>
                        <a:pt x="6687" y="8698"/>
                      </a:cubicBezTo>
                      <a:cubicBezTo>
                        <a:pt x="7160" y="8675"/>
                        <a:pt x="7633" y="8675"/>
                        <a:pt x="8152" y="8675"/>
                      </a:cubicBezTo>
                      <a:cubicBezTo>
                        <a:pt x="8412" y="8675"/>
                        <a:pt x="8696" y="8698"/>
                        <a:pt x="8979" y="8722"/>
                      </a:cubicBezTo>
                      <a:cubicBezTo>
                        <a:pt x="9027" y="8722"/>
                        <a:pt x="9027" y="8675"/>
                        <a:pt x="8979" y="8627"/>
                      </a:cubicBezTo>
                      <a:cubicBezTo>
                        <a:pt x="8743" y="8580"/>
                        <a:pt x="8460" y="8580"/>
                        <a:pt x="8223" y="8533"/>
                      </a:cubicBezTo>
                      <a:cubicBezTo>
                        <a:pt x="8066" y="8533"/>
                        <a:pt x="7908" y="8522"/>
                        <a:pt x="7744" y="8522"/>
                      </a:cubicBezTo>
                      <a:close/>
                      <a:moveTo>
                        <a:pt x="12311" y="6950"/>
                      </a:moveTo>
                      <a:cubicBezTo>
                        <a:pt x="12311" y="6950"/>
                        <a:pt x="12287" y="6950"/>
                        <a:pt x="12311" y="6973"/>
                      </a:cubicBezTo>
                      <a:cubicBezTo>
                        <a:pt x="12972" y="7186"/>
                        <a:pt x="13658" y="7422"/>
                        <a:pt x="14319" y="7659"/>
                      </a:cubicBezTo>
                      <a:cubicBezTo>
                        <a:pt x="14957" y="7919"/>
                        <a:pt x="15619" y="8202"/>
                        <a:pt x="16257" y="8486"/>
                      </a:cubicBezTo>
                      <a:cubicBezTo>
                        <a:pt x="16611" y="8675"/>
                        <a:pt x="16965" y="8864"/>
                        <a:pt x="17296" y="9053"/>
                      </a:cubicBezTo>
                      <a:cubicBezTo>
                        <a:pt x="17301" y="9055"/>
                        <a:pt x="17307" y="9056"/>
                        <a:pt x="17313" y="9056"/>
                      </a:cubicBezTo>
                      <a:cubicBezTo>
                        <a:pt x="17362" y="9056"/>
                        <a:pt x="17433" y="8979"/>
                        <a:pt x="17391" y="8958"/>
                      </a:cubicBezTo>
                      <a:cubicBezTo>
                        <a:pt x="16776" y="8580"/>
                        <a:pt x="16115" y="8273"/>
                        <a:pt x="15477" y="8013"/>
                      </a:cubicBezTo>
                      <a:cubicBezTo>
                        <a:pt x="14815" y="7753"/>
                        <a:pt x="14130" y="7517"/>
                        <a:pt x="13469" y="7304"/>
                      </a:cubicBezTo>
                      <a:lnTo>
                        <a:pt x="12311" y="6950"/>
                      </a:lnTo>
                      <a:close/>
                      <a:moveTo>
                        <a:pt x="40144" y="7659"/>
                      </a:moveTo>
                      <a:cubicBezTo>
                        <a:pt x="39553" y="7777"/>
                        <a:pt x="38963" y="7895"/>
                        <a:pt x="38372" y="8037"/>
                      </a:cubicBezTo>
                      <a:cubicBezTo>
                        <a:pt x="37828" y="8202"/>
                        <a:pt x="37238" y="8320"/>
                        <a:pt x="36623" y="8415"/>
                      </a:cubicBezTo>
                      <a:cubicBezTo>
                        <a:pt x="36033" y="8533"/>
                        <a:pt x="35395" y="8627"/>
                        <a:pt x="34804" y="8722"/>
                      </a:cubicBezTo>
                      <a:cubicBezTo>
                        <a:pt x="34213" y="8816"/>
                        <a:pt x="33599" y="8864"/>
                        <a:pt x="33008" y="8935"/>
                      </a:cubicBezTo>
                      <a:cubicBezTo>
                        <a:pt x="32394" y="8982"/>
                        <a:pt x="31803" y="9005"/>
                        <a:pt x="31189" y="9053"/>
                      </a:cubicBezTo>
                      <a:lnTo>
                        <a:pt x="30953" y="9053"/>
                      </a:lnTo>
                      <a:cubicBezTo>
                        <a:pt x="31117" y="9059"/>
                        <a:pt x="31280" y="9062"/>
                        <a:pt x="31442" y="9062"/>
                      </a:cubicBezTo>
                      <a:cubicBezTo>
                        <a:pt x="31884" y="9062"/>
                        <a:pt x="32316" y="9040"/>
                        <a:pt x="32749" y="9005"/>
                      </a:cubicBezTo>
                      <a:cubicBezTo>
                        <a:pt x="33363" y="8982"/>
                        <a:pt x="33954" y="8935"/>
                        <a:pt x="34568" y="8864"/>
                      </a:cubicBezTo>
                      <a:cubicBezTo>
                        <a:pt x="35182" y="8816"/>
                        <a:pt x="35773" y="8722"/>
                        <a:pt x="36364" y="8604"/>
                      </a:cubicBezTo>
                      <a:cubicBezTo>
                        <a:pt x="36954" y="8486"/>
                        <a:pt x="37592" y="8391"/>
                        <a:pt x="38183" y="8249"/>
                      </a:cubicBezTo>
                      <a:cubicBezTo>
                        <a:pt x="38774" y="8131"/>
                        <a:pt x="39388" y="8013"/>
                        <a:pt x="39979" y="7871"/>
                      </a:cubicBezTo>
                      <a:cubicBezTo>
                        <a:pt x="40026" y="7824"/>
                        <a:pt x="40120" y="7824"/>
                        <a:pt x="40191" y="7800"/>
                      </a:cubicBezTo>
                      <a:cubicBezTo>
                        <a:pt x="40262" y="7777"/>
                        <a:pt x="40238" y="7659"/>
                        <a:pt x="40144" y="7659"/>
                      </a:cubicBezTo>
                      <a:close/>
                      <a:moveTo>
                        <a:pt x="40191" y="8108"/>
                      </a:moveTo>
                      <a:cubicBezTo>
                        <a:pt x="39341" y="8320"/>
                        <a:pt x="38514" y="8509"/>
                        <a:pt x="37639" y="8698"/>
                      </a:cubicBezTo>
                      <a:cubicBezTo>
                        <a:pt x="36812" y="8864"/>
                        <a:pt x="35962" y="9053"/>
                        <a:pt x="35111" y="9147"/>
                      </a:cubicBezTo>
                      <a:cubicBezTo>
                        <a:pt x="34639" y="9194"/>
                        <a:pt x="34143" y="9265"/>
                        <a:pt x="33670" y="9289"/>
                      </a:cubicBezTo>
                      <a:lnTo>
                        <a:pt x="33670" y="9313"/>
                      </a:lnTo>
                      <a:cubicBezTo>
                        <a:pt x="34095" y="9313"/>
                        <a:pt x="34521" y="9289"/>
                        <a:pt x="34970" y="9265"/>
                      </a:cubicBezTo>
                      <a:cubicBezTo>
                        <a:pt x="35395" y="9218"/>
                        <a:pt x="35820" y="9171"/>
                        <a:pt x="36269" y="9076"/>
                      </a:cubicBezTo>
                      <a:cubicBezTo>
                        <a:pt x="37120" y="8935"/>
                        <a:pt x="37970" y="8745"/>
                        <a:pt x="38797" y="8556"/>
                      </a:cubicBezTo>
                      <a:lnTo>
                        <a:pt x="40215" y="8202"/>
                      </a:lnTo>
                      <a:cubicBezTo>
                        <a:pt x="40223" y="8204"/>
                        <a:pt x="40231" y="8205"/>
                        <a:pt x="40238" y="8205"/>
                      </a:cubicBezTo>
                      <a:cubicBezTo>
                        <a:pt x="40304" y="8205"/>
                        <a:pt x="40277" y="8108"/>
                        <a:pt x="40191" y="8108"/>
                      </a:cubicBezTo>
                      <a:close/>
                      <a:moveTo>
                        <a:pt x="9948" y="6619"/>
                      </a:moveTo>
                      <a:cubicBezTo>
                        <a:pt x="9924" y="6619"/>
                        <a:pt x="9924" y="6666"/>
                        <a:pt x="9948" y="6666"/>
                      </a:cubicBezTo>
                      <a:cubicBezTo>
                        <a:pt x="10066" y="6714"/>
                        <a:pt x="10184" y="6737"/>
                        <a:pt x="10302" y="6784"/>
                      </a:cubicBezTo>
                      <a:lnTo>
                        <a:pt x="10657" y="6855"/>
                      </a:lnTo>
                      <a:lnTo>
                        <a:pt x="11366" y="7044"/>
                      </a:lnTo>
                      <a:cubicBezTo>
                        <a:pt x="11838" y="7162"/>
                        <a:pt x="12311" y="7304"/>
                        <a:pt x="12783" y="7493"/>
                      </a:cubicBezTo>
                      <a:cubicBezTo>
                        <a:pt x="13728" y="7800"/>
                        <a:pt x="14650" y="8155"/>
                        <a:pt x="15524" y="8604"/>
                      </a:cubicBezTo>
                      <a:cubicBezTo>
                        <a:pt x="16020" y="8840"/>
                        <a:pt x="16540" y="9100"/>
                        <a:pt x="17013" y="9383"/>
                      </a:cubicBezTo>
                      <a:cubicBezTo>
                        <a:pt x="17018" y="9386"/>
                        <a:pt x="17023" y="9387"/>
                        <a:pt x="17029" y="9387"/>
                      </a:cubicBezTo>
                      <a:cubicBezTo>
                        <a:pt x="17074" y="9387"/>
                        <a:pt x="17123" y="9310"/>
                        <a:pt x="17060" y="9289"/>
                      </a:cubicBezTo>
                      <a:cubicBezTo>
                        <a:pt x="16658" y="9029"/>
                        <a:pt x="16209" y="8816"/>
                        <a:pt x="15737" y="8580"/>
                      </a:cubicBezTo>
                      <a:cubicBezTo>
                        <a:pt x="15288" y="8367"/>
                        <a:pt x="14839" y="8155"/>
                        <a:pt x="14366" y="7966"/>
                      </a:cubicBezTo>
                      <a:cubicBezTo>
                        <a:pt x="13469" y="7564"/>
                        <a:pt x="12523" y="7257"/>
                        <a:pt x="11531" y="6973"/>
                      </a:cubicBezTo>
                      <a:cubicBezTo>
                        <a:pt x="11295" y="6926"/>
                        <a:pt x="11035" y="6855"/>
                        <a:pt x="10775" y="6784"/>
                      </a:cubicBezTo>
                      <a:cubicBezTo>
                        <a:pt x="10633" y="6737"/>
                        <a:pt x="10515" y="6714"/>
                        <a:pt x="10350" y="6690"/>
                      </a:cubicBezTo>
                      <a:cubicBezTo>
                        <a:pt x="10208" y="6643"/>
                        <a:pt x="10090" y="6619"/>
                        <a:pt x="9948" y="6619"/>
                      </a:cubicBezTo>
                      <a:close/>
                      <a:moveTo>
                        <a:pt x="7727" y="8793"/>
                      </a:moveTo>
                      <a:cubicBezTo>
                        <a:pt x="7373" y="8793"/>
                        <a:pt x="7018" y="8816"/>
                        <a:pt x="6664" y="8864"/>
                      </a:cubicBezTo>
                      <a:cubicBezTo>
                        <a:pt x="6262" y="8911"/>
                        <a:pt x="5861" y="8982"/>
                        <a:pt x="5482" y="9076"/>
                      </a:cubicBezTo>
                      <a:cubicBezTo>
                        <a:pt x="6168" y="8958"/>
                        <a:pt x="6900" y="8887"/>
                        <a:pt x="7585" y="8887"/>
                      </a:cubicBezTo>
                      <a:cubicBezTo>
                        <a:pt x="8294" y="8887"/>
                        <a:pt x="8979" y="8982"/>
                        <a:pt x="9665" y="9100"/>
                      </a:cubicBezTo>
                      <a:cubicBezTo>
                        <a:pt x="10066" y="9194"/>
                        <a:pt x="10444" y="9289"/>
                        <a:pt x="10822" y="9407"/>
                      </a:cubicBezTo>
                      <a:cubicBezTo>
                        <a:pt x="10830" y="9410"/>
                        <a:pt x="10837" y="9411"/>
                        <a:pt x="10844" y="9411"/>
                      </a:cubicBezTo>
                      <a:cubicBezTo>
                        <a:pt x="10897" y="9411"/>
                        <a:pt x="10909" y="9334"/>
                        <a:pt x="10846" y="9313"/>
                      </a:cubicBezTo>
                      <a:cubicBezTo>
                        <a:pt x="10562" y="9194"/>
                        <a:pt x="10208" y="9100"/>
                        <a:pt x="9854" y="9053"/>
                      </a:cubicBezTo>
                      <a:lnTo>
                        <a:pt x="8790" y="8864"/>
                      </a:lnTo>
                      <a:cubicBezTo>
                        <a:pt x="8436" y="8816"/>
                        <a:pt x="8082" y="8793"/>
                        <a:pt x="7727" y="8793"/>
                      </a:cubicBezTo>
                      <a:close/>
                      <a:moveTo>
                        <a:pt x="40180" y="8837"/>
                      </a:moveTo>
                      <a:cubicBezTo>
                        <a:pt x="40176" y="8837"/>
                        <a:pt x="40172" y="8838"/>
                        <a:pt x="40168" y="8840"/>
                      </a:cubicBezTo>
                      <a:cubicBezTo>
                        <a:pt x="39600" y="8982"/>
                        <a:pt x="39057" y="9100"/>
                        <a:pt x="38514" y="9218"/>
                      </a:cubicBezTo>
                      <a:cubicBezTo>
                        <a:pt x="37947" y="9336"/>
                        <a:pt x="37380" y="9407"/>
                        <a:pt x="36812" y="9454"/>
                      </a:cubicBezTo>
                      <a:cubicBezTo>
                        <a:pt x="36269" y="9525"/>
                        <a:pt x="35702" y="9549"/>
                        <a:pt x="35135" y="9572"/>
                      </a:cubicBezTo>
                      <a:cubicBezTo>
                        <a:pt x="34959" y="9587"/>
                        <a:pt x="34785" y="9593"/>
                        <a:pt x="34613" y="9593"/>
                      </a:cubicBezTo>
                      <a:cubicBezTo>
                        <a:pt x="34229" y="9593"/>
                        <a:pt x="33849" y="9565"/>
                        <a:pt x="33457" y="9549"/>
                      </a:cubicBezTo>
                      <a:cubicBezTo>
                        <a:pt x="32890" y="9525"/>
                        <a:pt x="32323" y="9454"/>
                        <a:pt x="31780" y="9407"/>
                      </a:cubicBezTo>
                      <a:cubicBezTo>
                        <a:pt x="31709" y="9407"/>
                        <a:pt x="31614" y="9360"/>
                        <a:pt x="31567" y="9360"/>
                      </a:cubicBezTo>
                      <a:lnTo>
                        <a:pt x="31567" y="9407"/>
                      </a:lnTo>
                      <a:cubicBezTo>
                        <a:pt x="31827" y="9454"/>
                        <a:pt x="32134" y="9525"/>
                        <a:pt x="32394" y="9549"/>
                      </a:cubicBezTo>
                      <a:cubicBezTo>
                        <a:pt x="32678" y="9572"/>
                        <a:pt x="32961" y="9596"/>
                        <a:pt x="33245" y="9643"/>
                      </a:cubicBezTo>
                      <a:cubicBezTo>
                        <a:pt x="33812" y="9691"/>
                        <a:pt x="34379" y="9691"/>
                        <a:pt x="34970" y="9691"/>
                      </a:cubicBezTo>
                      <a:cubicBezTo>
                        <a:pt x="35513" y="9691"/>
                        <a:pt x="36104" y="9667"/>
                        <a:pt x="36671" y="9596"/>
                      </a:cubicBezTo>
                      <a:cubicBezTo>
                        <a:pt x="37214" y="9549"/>
                        <a:pt x="37758" y="9502"/>
                        <a:pt x="38325" y="9407"/>
                      </a:cubicBezTo>
                      <a:cubicBezTo>
                        <a:pt x="38892" y="9313"/>
                        <a:pt x="39459" y="9194"/>
                        <a:pt x="39979" y="9005"/>
                      </a:cubicBezTo>
                      <a:cubicBezTo>
                        <a:pt x="40049" y="8982"/>
                        <a:pt x="40120" y="8982"/>
                        <a:pt x="40191" y="8958"/>
                      </a:cubicBezTo>
                      <a:cubicBezTo>
                        <a:pt x="40234" y="8937"/>
                        <a:pt x="40218" y="8837"/>
                        <a:pt x="40180" y="8837"/>
                      </a:cubicBezTo>
                      <a:close/>
                      <a:moveTo>
                        <a:pt x="12098" y="8108"/>
                      </a:moveTo>
                      <a:cubicBezTo>
                        <a:pt x="12098" y="8108"/>
                        <a:pt x="12075" y="8108"/>
                        <a:pt x="12098" y="8131"/>
                      </a:cubicBezTo>
                      <a:cubicBezTo>
                        <a:pt x="12571" y="8391"/>
                        <a:pt x="13067" y="8675"/>
                        <a:pt x="13587" y="8911"/>
                      </a:cubicBezTo>
                      <a:cubicBezTo>
                        <a:pt x="14059" y="9100"/>
                        <a:pt x="14579" y="9289"/>
                        <a:pt x="15075" y="9502"/>
                      </a:cubicBezTo>
                      <a:cubicBezTo>
                        <a:pt x="15382" y="9572"/>
                        <a:pt x="15666" y="9691"/>
                        <a:pt x="15997" y="9761"/>
                      </a:cubicBezTo>
                      <a:cubicBezTo>
                        <a:pt x="16068" y="9761"/>
                        <a:pt x="16091" y="9691"/>
                        <a:pt x="16020" y="9667"/>
                      </a:cubicBezTo>
                      <a:cubicBezTo>
                        <a:pt x="15501" y="9478"/>
                        <a:pt x="14957" y="9313"/>
                        <a:pt x="14461" y="9124"/>
                      </a:cubicBezTo>
                      <a:cubicBezTo>
                        <a:pt x="13941" y="8935"/>
                        <a:pt x="13421" y="8722"/>
                        <a:pt x="12925" y="8486"/>
                      </a:cubicBezTo>
                      <a:cubicBezTo>
                        <a:pt x="12642" y="8367"/>
                        <a:pt x="12358" y="8226"/>
                        <a:pt x="12098" y="8108"/>
                      </a:cubicBezTo>
                      <a:close/>
                      <a:moveTo>
                        <a:pt x="7018" y="9124"/>
                      </a:moveTo>
                      <a:cubicBezTo>
                        <a:pt x="6711" y="9124"/>
                        <a:pt x="6428" y="9124"/>
                        <a:pt x="6097" y="9171"/>
                      </a:cubicBezTo>
                      <a:cubicBezTo>
                        <a:pt x="6242" y="9158"/>
                        <a:pt x="6386" y="9152"/>
                        <a:pt x="6529" y="9152"/>
                      </a:cubicBezTo>
                      <a:cubicBezTo>
                        <a:pt x="6920" y="9152"/>
                        <a:pt x="7306" y="9196"/>
                        <a:pt x="7703" y="9265"/>
                      </a:cubicBezTo>
                      <a:cubicBezTo>
                        <a:pt x="8223" y="9313"/>
                        <a:pt x="8767" y="9431"/>
                        <a:pt x="9263" y="9549"/>
                      </a:cubicBezTo>
                      <a:cubicBezTo>
                        <a:pt x="9570" y="9596"/>
                        <a:pt x="9854" y="9691"/>
                        <a:pt x="10161" y="9761"/>
                      </a:cubicBezTo>
                      <a:cubicBezTo>
                        <a:pt x="10174" y="9766"/>
                        <a:pt x="10186" y="9768"/>
                        <a:pt x="10197" y="9768"/>
                      </a:cubicBezTo>
                      <a:cubicBezTo>
                        <a:pt x="10245" y="9768"/>
                        <a:pt x="10266" y="9729"/>
                        <a:pt x="10208" y="9691"/>
                      </a:cubicBezTo>
                      <a:cubicBezTo>
                        <a:pt x="9948" y="9596"/>
                        <a:pt x="9688" y="9549"/>
                        <a:pt x="9405" y="9502"/>
                      </a:cubicBezTo>
                      <a:lnTo>
                        <a:pt x="8625" y="9313"/>
                      </a:lnTo>
                      <a:cubicBezTo>
                        <a:pt x="8082" y="9218"/>
                        <a:pt x="7562" y="9124"/>
                        <a:pt x="7018" y="9124"/>
                      </a:cubicBezTo>
                      <a:close/>
                      <a:moveTo>
                        <a:pt x="2526" y="5906"/>
                      </a:moveTo>
                      <a:cubicBezTo>
                        <a:pt x="2519" y="5906"/>
                        <a:pt x="2512" y="5907"/>
                        <a:pt x="2505" y="5910"/>
                      </a:cubicBezTo>
                      <a:cubicBezTo>
                        <a:pt x="2057" y="6359"/>
                        <a:pt x="1773" y="6903"/>
                        <a:pt x="1466" y="7422"/>
                      </a:cubicBezTo>
                      <a:cubicBezTo>
                        <a:pt x="1182" y="7919"/>
                        <a:pt x="899" y="8462"/>
                        <a:pt x="710" y="9005"/>
                      </a:cubicBezTo>
                      <a:cubicBezTo>
                        <a:pt x="592" y="9336"/>
                        <a:pt x="473" y="9667"/>
                        <a:pt x="403" y="9998"/>
                      </a:cubicBezTo>
                      <a:lnTo>
                        <a:pt x="403" y="9998"/>
                      </a:lnTo>
                      <a:cubicBezTo>
                        <a:pt x="615" y="9431"/>
                        <a:pt x="852" y="8911"/>
                        <a:pt x="1111" y="8367"/>
                      </a:cubicBezTo>
                      <a:cubicBezTo>
                        <a:pt x="1371" y="7824"/>
                        <a:pt x="1678" y="7328"/>
                        <a:pt x="1962" y="6832"/>
                      </a:cubicBezTo>
                      <a:cubicBezTo>
                        <a:pt x="2151" y="6548"/>
                        <a:pt x="2364" y="6265"/>
                        <a:pt x="2600" y="6005"/>
                      </a:cubicBezTo>
                      <a:cubicBezTo>
                        <a:pt x="2620" y="5964"/>
                        <a:pt x="2570" y="5906"/>
                        <a:pt x="2526" y="5906"/>
                      </a:cubicBezTo>
                      <a:close/>
                      <a:moveTo>
                        <a:pt x="9121" y="6737"/>
                      </a:moveTo>
                      <a:cubicBezTo>
                        <a:pt x="9168" y="6784"/>
                        <a:pt x="9239" y="6808"/>
                        <a:pt x="9334" y="6808"/>
                      </a:cubicBezTo>
                      <a:cubicBezTo>
                        <a:pt x="9381" y="6832"/>
                        <a:pt x="9476" y="6855"/>
                        <a:pt x="9523" y="6855"/>
                      </a:cubicBezTo>
                      <a:cubicBezTo>
                        <a:pt x="9688" y="6903"/>
                        <a:pt x="9806" y="6950"/>
                        <a:pt x="9948" y="6973"/>
                      </a:cubicBezTo>
                      <a:lnTo>
                        <a:pt x="10751" y="7233"/>
                      </a:lnTo>
                      <a:cubicBezTo>
                        <a:pt x="11271" y="7422"/>
                        <a:pt x="11815" y="7588"/>
                        <a:pt x="12334" y="7800"/>
                      </a:cubicBezTo>
                      <a:cubicBezTo>
                        <a:pt x="13398" y="8226"/>
                        <a:pt x="14437" y="8651"/>
                        <a:pt x="15477" y="9194"/>
                      </a:cubicBezTo>
                      <a:cubicBezTo>
                        <a:pt x="16020" y="9478"/>
                        <a:pt x="16587" y="9809"/>
                        <a:pt x="17154" y="10116"/>
                      </a:cubicBezTo>
                      <a:cubicBezTo>
                        <a:pt x="17160" y="10118"/>
                        <a:pt x="17165" y="10120"/>
                        <a:pt x="17170" y="10120"/>
                      </a:cubicBezTo>
                      <a:cubicBezTo>
                        <a:pt x="17211" y="10120"/>
                        <a:pt x="17244" y="10042"/>
                        <a:pt x="17202" y="10021"/>
                      </a:cubicBezTo>
                      <a:cubicBezTo>
                        <a:pt x="16729" y="9738"/>
                        <a:pt x="16233" y="9454"/>
                        <a:pt x="15737" y="9194"/>
                      </a:cubicBezTo>
                      <a:cubicBezTo>
                        <a:pt x="15241" y="8935"/>
                        <a:pt x="14697" y="8698"/>
                        <a:pt x="14201" y="8462"/>
                      </a:cubicBezTo>
                      <a:cubicBezTo>
                        <a:pt x="13161" y="7989"/>
                        <a:pt x="12075" y="7564"/>
                        <a:pt x="10988" y="7210"/>
                      </a:cubicBezTo>
                      <a:cubicBezTo>
                        <a:pt x="10681" y="7139"/>
                        <a:pt x="10350" y="7044"/>
                        <a:pt x="10066" y="6950"/>
                      </a:cubicBezTo>
                      <a:cubicBezTo>
                        <a:pt x="9924" y="6926"/>
                        <a:pt x="9759" y="6855"/>
                        <a:pt x="9594" y="6832"/>
                      </a:cubicBezTo>
                      <a:cubicBezTo>
                        <a:pt x="9499" y="6808"/>
                        <a:pt x="9452" y="6808"/>
                        <a:pt x="9357" y="6784"/>
                      </a:cubicBezTo>
                      <a:cubicBezTo>
                        <a:pt x="9263" y="6737"/>
                        <a:pt x="9216" y="6737"/>
                        <a:pt x="9121" y="6737"/>
                      </a:cubicBezTo>
                      <a:close/>
                      <a:moveTo>
                        <a:pt x="9806" y="7210"/>
                      </a:moveTo>
                      <a:cubicBezTo>
                        <a:pt x="9806" y="7210"/>
                        <a:pt x="9759" y="7210"/>
                        <a:pt x="9806" y="7257"/>
                      </a:cubicBezTo>
                      <a:cubicBezTo>
                        <a:pt x="10681" y="7800"/>
                        <a:pt x="11578" y="8344"/>
                        <a:pt x="12523" y="8816"/>
                      </a:cubicBezTo>
                      <a:cubicBezTo>
                        <a:pt x="12972" y="9053"/>
                        <a:pt x="13469" y="9289"/>
                        <a:pt x="13965" y="9502"/>
                      </a:cubicBezTo>
                      <a:cubicBezTo>
                        <a:pt x="14437" y="9691"/>
                        <a:pt x="14933" y="9880"/>
                        <a:pt x="15430" y="10021"/>
                      </a:cubicBezTo>
                      <a:cubicBezTo>
                        <a:pt x="15997" y="10210"/>
                        <a:pt x="16564" y="10376"/>
                        <a:pt x="17154" y="10518"/>
                      </a:cubicBezTo>
                      <a:cubicBezTo>
                        <a:pt x="17202" y="10518"/>
                        <a:pt x="17249" y="10470"/>
                        <a:pt x="17178" y="10447"/>
                      </a:cubicBezTo>
                      <a:cubicBezTo>
                        <a:pt x="16658" y="10258"/>
                        <a:pt x="16138" y="10116"/>
                        <a:pt x="15642" y="9974"/>
                      </a:cubicBezTo>
                      <a:cubicBezTo>
                        <a:pt x="15146" y="9809"/>
                        <a:pt x="14626" y="9643"/>
                        <a:pt x="14154" y="9431"/>
                      </a:cubicBezTo>
                      <a:cubicBezTo>
                        <a:pt x="13185" y="9053"/>
                        <a:pt x="12240" y="8580"/>
                        <a:pt x="11342" y="8084"/>
                      </a:cubicBezTo>
                      <a:cubicBezTo>
                        <a:pt x="10822" y="7777"/>
                        <a:pt x="10302" y="7517"/>
                        <a:pt x="9806" y="7210"/>
                      </a:cubicBezTo>
                      <a:close/>
                      <a:moveTo>
                        <a:pt x="2053" y="8182"/>
                      </a:moveTo>
                      <a:cubicBezTo>
                        <a:pt x="2039" y="8182"/>
                        <a:pt x="2023" y="8188"/>
                        <a:pt x="2009" y="8202"/>
                      </a:cubicBezTo>
                      <a:cubicBezTo>
                        <a:pt x="1726" y="8556"/>
                        <a:pt x="1537" y="8911"/>
                        <a:pt x="1324" y="9289"/>
                      </a:cubicBezTo>
                      <a:cubicBezTo>
                        <a:pt x="1111" y="9667"/>
                        <a:pt x="946" y="10045"/>
                        <a:pt x="781" y="10447"/>
                      </a:cubicBezTo>
                      <a:cubicBezTo>
                        <a:pt x="710" y="10683"/>
                        <a:pt x="639" y="10919"/>
                        <a:pt x="544" y="11108"/>
                      </a:cubicBezTo>
                      <a:cubicBezTo>
                        <a:pt x="544" y="11108"/>
                        <a:pt x="544" y="11129"/>
                        <a:pt x="558" y="11129"/>
                      </a:cubicBezTo>
                      <a:cubicBezTo>
                        <a:pt x="565" y="11129"/>
                        <a:pt x="576" y="11124"/>
                        <a:pt x="592" y="11108"/>
                      </a:cubicBezTo>
                      <a:cubicBezTo>
                        <a:pt x="875" y="10329"/>
                        <a:pt x="1253" y="9549"/>
                        <a:pt x="1702" y="8816"/>
                      </a:cubicBezTo>
                      <a:cubicBezTo>
                        <a:pt x="1820" y="8675"/>
                        <a:pt x="1938" y="8462"/>
                        <a:pt x="2080" y="8249"/>
                      </a:cubicBezTo>
                      <a:cubicBezTo>
                        <a:pt x="2114" y="8216"/>
                        <a:pt x="2088" y="8182"/>
                        <a:pt x="2053" y="8182"/>
                      </a:cubicBezTo>
                      <a:close/>
                      <a:moveTo>
                        <a:pt x="6008" y="10768"/>
                      </a:moveTo>
                      <a:cubicBezTo>
                        <a:pt x="5870" y="10768"/>
                        <a:pt x="5734" y="10771"/>
                        <a:pt x="5601" y="10777"/>
                      </a:cubicBezTo>
                      <a:cubicBezTo>
                        <a:pt x="5104" y="10825"/>
                        <a:pt x="4632" y="10943"/>
                        <a:pt x="4159" y="11085"/>
                      </a:cubicBezTo>
                      <a:cubicBezTo>
                        <a:pt x="3899" y="11179"/>
                        <a:pt x="3616" y="11274"/>
                        <a:pt x="3380" y="11368"/>
                      </a:cubicBezTo>
                      <a:cubicBezTo>
                        <a:pt x="3356" y="11368"/>
                        <a:pt x="3380" y="11415"/>
                        <a:pt x="3427" y="11415"/>
                      </a:cubicBezTo>
                      <a:cubicBezTo>
                        <a:pt x="3852" y="11226"/>
                        <a:pt x="4325" y="11108"/>
                        <a:pt x="4845" y="11037"/>
                      </a:cubicBezTo>
                      <a:cubicBezTo>
                        <a:pt x="5293" y="10943"/>
                        <a:pt x="5813" y="10919"/>
                        <a:pt x="6309" y="10919"/>
                      </a:cubicBezTo>
                      <a:cubicBezTo>
                        <a:pt x="6617" y="10919"/>
                        <a:pt x="6877" y="10943"/>
                        <a:pt x="7160" y="10943"/>
                      </a:cubicBezTo>
                      <a:cubicBezTo>
                        <a:pt x="7207" y="10943"/>
                        <a:pt x="7207" y="10825"/>
                        <a:pt x="7136" y="10825"/>
                      </a:cubicBezTo>
                      <a:cubicBezTo>
                        <a:pt x="6773" y="10790"/>
                        <a:pt x="6385" y="10768"/>
                        <a:pt x="6008" y="10768"/>
                      </a:cubicBezTo>
                      <a:close/>
                      <a:moveTo>
                        <a:pt x="61856" y="8331"/>
                      </a:moveTo>
                      <a:cubicBezTo>
                        <a:pt x="61837" y="8331"/>
                        <a:pt x="61819" y="8341"/>
                        <a:pt x="61810" y="8367"/>
                      </a:cubicBezTo>
                      <a:cubicBezTo>
                        <a:pt x="61621" y="8745"/>
                        <a:pt x="61479" y="9124"/>
                        <a:pt x="61361" y="9549"/>
                      </a:cubicBezTo>
                      <a:cubicBezTo>
                        <a:pt x="61267" y="9903"/>
                        <a:pt x="61172" y="10329"/>
                        <a:pt x="61101" y="10730"/>
                      </a:cubicBezTo>
                      <a:lnTo>
                        <a:pt x="61007" y="11439"/>
                      </a:lnTo>
                      <a:cubicBezTo>
                        <a:pt x="61007" y="11451"/>
                        <a:pt x="61013" y="11457"/>
                        <a:pt x="61019" y="11457"/>
                      </a:cubicBezTo>
                      <a:cubicBezTo>
                        <a:pt x="61025" y="11457"/>
                        <a:pt x="61031" y="11451"/>
                        <a:pt x="61031" y="11439"/>
                      </a:cubicBezTo>
                      <a:cubicBezTo>
                        <a:pt x="61196" y="10612"/>
                        <a:pt x="61385" y="9809"/>
                        <a:pt x="61668" y="9053"/>
                      </a:cubicBezTo>
                      <a:cubicBezTo>
                        <a:pt x="61739" y="8840"/>
                        <a:pt x="61834" y="8604"/>
                        <a:pt x="61905" y="8391"/>
                      </a:cubicBezTo>
                      <a:cubicBezTo>
                        <a:pt x="61920" y="8361"/>
                        <a:pt x="61887" y="8331"/>
                        <a:pt x="61856" y="8331"/>
                      </a:cubicBezTo>
                      <a:close/>
                      <a:moveTo>
                        <a:pt x="61594" y="8594"/>
                      </a:moveTo>
                      <a:cubicBezTo>
                        <a:pt x="61588" y="8594"/>
                        <a:pt x="61581" y="8597"/>
                        <a:pt x="61574" y="8604"/>
                      </a:cubicBezTo>
                      <a:cubicBezTo>
                        <a:pt x="61361" y="8958"/>
                        <a:pt x="61243" y="9313"/>
                        <a:pt x="61125" y="9691"/>
                      </a:cubicBezTo>
                      <a:cubicBezTo>
                        <a:pt x="61031" y="10069"/>
                        <a:pt x="60936" y="10470"/>
                        <a:pt x="60912" y="10848"/>
                      </a:cubicBezTo>
                      <a:cubicBezTo>
                        <a:pt x="60912" y="11085"/>
                        <a:pt x="60889" y="11321"/>
                        <a:pt x="60889" y="11534"/>
                      </a:cubicBezTo>
                      <a:cubicBezTo>
                        <a:pt x="60936" y="11132"/>
                        <a:pt x="61007" y="10754"/>
                        <a:pt x="61101" y="10376"/>
                      </a:cubicBezTo>
                      <a:cubicBezTo>
                        <a:pt x="61172" y="9998"/>
                        <a:pt x="61267" y="9596"/>
                        <a:pt x="61385" y="9265"/>
                      </a:cubicBezTo>
                      <a:cubicBezTo>
                        <a:pt x="61479" y="9053"/>
                        <a:pt x="61527" y="8840"/>
                        <a:pt x="61621" y="8627"/>
                      </a:cubicBezTo>
                      <a:cubicBezTo>
                        <a:pt x="61621" y="8611"/>
                        <a:pt x="61609" y="8594"/>
                        <a:pt x="61594" y="8594"/>
                      </a:cubicBezTo>
                      <a:close/>
                      <a:moveTo>
                        <a:pt x="60889" y="11534"/>
                      </a:moveTo>
                      <a:cubicBezTo>
                        <a:pt x="60877" y="11545"/>
                        <a:pt x="60877" y="11551"/>
                        <a:pt x="60880" y="11551"/>
                      </a:cubicBezTo>
                      <a:cubicBezTo>
                        <a:pt x="60883" y="11551"/>
                        <a:pt x="60889" y="11545"/>
                        <a:pt x="60889" y="11534"/>
                      </a:cubicBezTo>
                      <a:close/>
                      <a:moveTo>
                        <a:pt x="1356" y="6813"/>
                      </a:moveTo>
                      <a:cubicBezTo>
                        <a:pt x="1343" y="6813"/>
                        <a:pt x="1331" y="6818"/>
                        <a:pt x="1324" y="6832"/>
                      </a:cubicBezTo>
                      <a:cubicBezTo>
                        <a:pt x="946" y="7399"/>
                        <a:pt x="639" y="7989"/>
                        <a:pt x="426" y="8604"/>
                      </a:cubicBezTo>
                      <a:cubicBezTo>
                        <a:pt x="190" y="9218"/>
                        <a:pt x="72" y="9880"/>
                        <a:pt x="25" y="10518"/>
                      </a:cubicBezTo>
                      <a:cubicBezTo>
                        <a:pt x="1" y="10919"/>
                        <a:pt x="1" y="11274"/>
                        <a:pt x="25" y="11652"/>
                      </a:cubicBezTo>
                      <a:cubicBezTo>
                        <a:pt x="25" y="11321"/>
                        <a:pt x="48" y="10990"/>
                        <a:pt x="72" y="10683"/>
                      </a:cubicBezTo>
                      <a:cubicBezTo>
                        <a:pt x="95" y="10352"/>
                        <a:pt x="166" y="10021"/>
                        <a:pt x="237" y="9691"/>
                      </a:cubicBezTo>
                      <a:cubicBezTo>
                        <a:pt x="379" y="9076"/>
                        <a:pt x="592" y="8462"/>
                        <a:pt x="875" y="7871"/>
                      </a:cubicBezTo>
                      <a:cubicBezTo>
                        <a:pt x="1017" y="7541"/>
                        <a:pt x="1230" y="7210"/>
                        <a:pt x="1419" y="6903"/>
                      </a:cubicBezTo>
                      <a:cubicBezTo>
                        <a:pt x="1436" y="6851"/>
                        <a:pt x="1391" y="6813"/>
                        <a:pt x="1356" y="6813"/>
                      </a:cubicBezTo>
                      <a:close/>
                      <a:moveTo>
                        <a:pt x="32394" y="11793"/>
                      </a:moveTo>
                      <a:lnTo>
                        <a:pt x="32394" y="11793"/>
                      </a:lnTo>
                      <a:cubicBezTo>
                        <a:pt x="32420" y="11826"/>
                        <a:pt x="32446" y="11860"/>
                        <a:pt x="32473" y="11893"/>
                      </a:cubicBezTo>
                      <a:lnTo>
                        <a:pt x="32473" y="11893"/>
                      </a:lnTo>
                      <a:cubicBezTo>
                        <a:pt x="32447" y="11858"/>
                        <a:pt x="32421" y="11825"/>
                        <a:pt x="32394" y="11793"/>
                      </a:cubicBezTo>
                      <a:close/>
                      <a:moveTo>
                        <a:pt x="2540" y="6292"/>
                      </a:moveTo>
                      <a:cubicBezTo>
                        <a:pt x="2525" y="6292"/>
                        <a:pt x="2512" y="6298"/>
                        <a:pt x="2505" y="6312"/>
                      </a:cubicBezTo>
                      <a:cubicBezTo>
                        <a:pt x="2387" y="6477"/>
                        <a:pt x="2269" y="6643"/>
                        <a:pt x="2175" y="6808"/>
                      </a:cubicBezTo>
                      <a:cubicBezTo>
                        <a:pt x="2057" y="6973"/>
                        <a:pt x="1962" y="7162"/>
                        <a:pt x="1891" y="7328"/>
                      </a:cubicBezTo>
                      <a:cubicBezTo>
                        <a:pt x="1678" y="7682"/>
                        <a:pt x="1489" y="8037"/>
                        <a:pt x="1324" y="8415"/>
                      </a:cubicBezTo>
                      <a:cubicBezTo>
                        <a:pt x="970" y="9171"/>
                        <a:pt x="662" y="9903"/>
                        <a:pt x="497" y="10707"/>
                      </a:cubicBezTo>
                      <a:cubicBezTo>
                        <a:pt x="379" y="11132"/>
                        <a:pt x="308" y="11581"/>
                        <a:pt x="261" y="12030"/>
                      </a:cubicBezTo>
                      <a:lnTo>
                        <a:pt x="284" y="12030"/>
                      </a:lnTo>
                      <a:cubicBezTo>
                        <a:pt x="403" y="11226"/>
                        <a:pt x="615" y="10470"/>
                        <a:pt x="899" y="9691"/>
                      </a:cubicBezTo>
                      <a:cubicBezTo>
                        <a:pt x="1135" y="8982"/>
                        <a:pt x="1489" y="8249"/>
                        <a:pt x="1891" y="7541"/>
                      </a:cubicBezTo>
                      <a:cubicBezTo>
                        <a:pt x="2009" y="7328"/>
                        <a:pt x="2127" y="7162"/>
                        <a:pt x="2246" y="6950"/>
                      </a:cubicBezTo>
                      <a:cubicBezTo>
                        <a:pt x="2364" y="6737"/>
                        <a:pt x="2482" y="6572"/>
                        <a:pt x="2600" y="6359"/>
                      </a:cubicBezTo>
                      <a:cubicBezTo>
                        <a:pt x="2617" y="6326"/>
                        <a:pt x="2574" y="6292"/>
                        <a:pt x="2540" y="6292"/>
                      </a:cubicBezTo>
                      <a:close/>
                      <a:moveTo>
                        <a:pt x="6277" y="11079"/>
                      </a:moveTo>
                      <a:cubicBezTo>
                        <a:pt x="6138" y="11079"/>
                        <a:pt x="5990" y="11085"/>
                        <a:pt x="5837" y="11085"/>
                      </a:cubicBezTo>
                      <a:cubicBezTo>
                        <a:pt x="5577" y="11085"/>
                        <a:pt x="5270" y="11132"/>
                        <a:pt x="5010" y="11179"/>
                      </a:cubicBezTo>
                      <a:cubicBezTo>
                        <a:pt x="4419" y="11297"/>
                        <a:pt x="3852" y="11463"/>
                        <a:pt x="3309" y="11675"/>
                      </a:cubicBezTo>
                      <a:cubicBezTo>
                        <a:pt x="2978" y="11793"/>
                        <a:pt x="2647" y="11935"/>
                        <a:pt x="2316" y="12053"/>
                      </a:cubicBezTo>
                      <a:cubicBezTo>
                        <a:pt x="3427" y="11675"/>
                        <a:pt x="4537" y="11274"/>
                        <a:pt x="5719" y="11203"/>
                      </a:cubicBezTo>
                      <a:lnTo>
                        <a:pt x="6191" y="11203"/>
                      </a:lnTo>
                      <a:cubicBezTo>
                        <a:pt x="6333" y="11203"/>
                        <a:pt x="6522" y="11226"/>
                        <a:pt x="6664" y="11226"/>
                      </a:cubicBezTo>
                      <a:cubicBezTo>
                        <a:pt x="6758" y="11226"/>
                        <a:pt x="6758" y="11155"/>
                        <a:pt x="6664" y="11108"/>
                      </a:cubicBezTo>
                      <a:cubicBezTo>
                        <a:pt x="6546" y="11085"/>
                        <a:pt x="6416" y="11079"/>
                        <a:pt x="6277" y="11079"/>
                      </a:cubicBezTo>
                      <a:close/>
                      <a:moveTo>
                        <a:pt x="61999" y="8645"/>
                      </a:moveTo>
                      <a:cubicBezTo>
                        <a:pt x="61976" y="8645"/>
                        <a:pt x="61952" y="8663"/>
                        <a:pt x="61952" y="8698"/>
                      </a:cubicBezTo>
                      <a:cubicBezTo>
                        <a:pt x="61810" y="9076"/>
                        <a:pt x="61716" y="9525"/>
                        <a:pt x="61621" y="9998"/>
                      </a:cubicBezTo>
                      <a:cubicBezTo>
                        <a:pt x="61503" y="10447"/>
                        <a:pt x="61361" y="10872"/>
                        <a:pt x="61172" y="11321"/>
                      </a:cubicBezTo>
                      <a:cubicBezTo>
                        <a:pt x="61125" y="11439"/>
                        <a:pt x="61101" y="11557"/>
                        <a:pt x="61031" y="11675"/>
                      </a:cubicBezTo>
                      <a:cubicBezTo>
                        <a:pt x="61007" y="11723"/>
                        <a:pt x="60983" y="11793"/>
                        <a:pt x="60983" y="11864"/>
                      </a:cubicBezTo>
                      <a:cubicBezTo>
                        <a:pt x="60936" y="11912"/>
                        <a:pt x="60936" y="11959"/>
                        <a:pt x="60912" y="12053"/>
                      </a:cubicBezTo>
                      <a:cubicBezTo>
                        <a:pt x="60912" y="12053"/>
                        <a:pt x="60912" y="12074"/>
                        <a:pt x="60926" y="12074"/>
                      </a:cubicBezTo>
                      <a:cubicBezTo>
                        <a:pt x="60933" y="12074"/>
                        <a:pt x="60944" y="12069"/>
                        <a:pt x="60960" y="12053"/>
                      </a:cubicBezTo>
                      <a:cubicBezTo>
                        <a:pt x="60983" y="12006"/>
                        <a:pt x="61007" y="11935"/>
                        <a:pt x="61031" y="11912"/>
                      </a:cubicBezTo>
                      <a:cubicBezTo>
                        <a:pt x="61078" y="11864"/>
                        <a:pt x="61101" y="11817"/>
                        <a:pt x="61125" y="11770"/>
                      </a:cubicBezTo>
                      <a:cubicBezTo>
                        <a:pt x="61196" y="11652"/>
                        <a:pt x="61243" y="11557"/>
                        <a:pt x="61267" y="11439"/>
                      </a:cubicBezTo>
                      <a:cubicBezTo>
                        <a:pt x="61361" y="11226"/>
                        <a:pt x="61456" y="10990"/>
                        <a:pt x="61550" y="10777"/>
                      </a:cubicBezTo>
                      <a:cubicBezTo>
                        <a:pt x="61692" y="10352"/>
                        <a:pt x="61810" y="9903"/>
                        <a:pt x="61905" y="9454"/>
                      </a:cubicBezTo>
                      <a:cubicBezTo>
                        <a:pt x="61952" y="9194"/>
                        <a:pt x="61976" y="8958"/>
                        <a:pt x="62047" y="8698"/>
                      </a:cubicBezTo>
                      <a:cubicBezTo>
                        <a:pt x="62047" y="8663"/>
                        <a:pt x="62023" y="8645"/>
                        <a:pt x="61999" y="8645"/>
                      </a:cubicBezTo>
                      <a:close/>
                      <a:moveTo>
                        <a:pt x="7758" y="11738"/>
                      </a:moveTo>
                      <a:cubicBezTo>
                        <a:pt x="7749" y="11738"/>
                        <a:pt x="7739" y="11740"/>
                        <a:pt x="7727" y="11746"/>
                      </a:cubicBezTo>
                      <a:cubicBezTo>
                        <a:pt x="7231" y="11864"/>
                        <a:pt x="6735" y="11912"/>
                        <a:pt x="6215" y="11982"/>
                      </a:cubicBezTo>
                      <a:cubicBezTo>
                        <a:pt x="5719" y="12030"/>
                        <a:pt x="5199" y="12030"/>
                        <a:pt x="4679" y="12101"/>
                      </a:cubicBezTo>
                      <a:cubicBezTo>
                        <a:pt x="4396" y="12124"/>
                        <a:pt x="4136" y="12148"/>
                        <a:pt x="3829" y="12219"/>
                      </a:cubicBezTo>
                      <a:cubicBezTo>
                        <a:pt x="3805" y="12219"/>
                        <a:pt x="3829" y="12242"/>
                        <a:pt x="3829" y="12242"/>
                      </a:cubicBezTo>
                      <a:cubicBezTo>
                        <a:pt x="4325" y="12171"/>
                        <a:pt x="4868" y="12171"/>
                        <a:pt x="5364" y="12148"/>
                      </a:cubicBezTo>
                      <a:cubicBezTo>
                        <a:pt x="5861" y="12124"/>
                        <a:pt x="6404" y="12101"/>
                        <a:pt x="6900" y="12030"/>
                      </a:cubicBezTo>
                      <a:cubicBezTo>
                        <a:pt x="7207" y="12006"/>
                        <a:pt x="7467" y="11935"/>
                        <a:pt x="7751" y="11864"/>
                      </a:cubicBezTo>
                      <a:cubicBezTo>
                        <a:pt x="7813" y="11864"/>
                        <a:pt x="7820" y="11738"/>
                        <a:pt x="7758" y="11738"/>
                      </a:cubicBezTo>
                      <a:close/>
                      <a:moveTo>
                        <a:pt x="46599" y="10183"/>
                      </a:moveTo>
                      <a:cubicBezTo>
                        <a:pt x="46590" y="10183"/>
                        <a:pt x="46581" y="10184"/>
                        <a:pt x="46571" y="10187"/>
                      </a:cubicBezTo>
                      <a:cubicBezTo>
                        <a:pt x="45673" y="10470"/>
                        <a:pt x="44799" y="10730"/>
                        <a:pt x="43948" y="11037"/>
                      </a:cubicBezTo>
                      <a:cubicBezTo>
                        <a:pt x="43050" y="11297"/>
                        <a:pt x="42200" y="11581"/>
                        <a:pt x="41302" y="11888"/>
                      </a:cubicBezTo>
                      <a:cubicBezTo>
                        <a:pt x="40805" y="12030"/>
                        <a:pt x="40309" y="12219"/>
                        <a:pt x="39837" y="12384"/>
                      </a:cubicBezTo>
                      <a:cubicBezTo>
                        <a:pt x="40286" y="12266"/>
                        <a:pt x="40711" y="12148"/>
                        <a:pt x="41160" y="12006"/>
                      </a:cubicBezTo>
                      <a:cubicBezTo>
                        <a:pt x="41609" y="11888"/>
                        <a:pt x="42058" y="11746"/>
                        <a:pt x="42483" y="11581"/>
                      </a:cubicBezTo>
                      <a:cubicBezTo>
                        <a:pt x="43381" y="11321"/>
                        <a:pt x="44255" y="11061"/>
                        <a:pt x="45153" y="10754"/>
                      </a:cubicBezTo>
                      <a:cubicBezTo>
                        <a:pt x="45649" y="10612"/>
                        <a:pt x="46145" y="10447"/>
                        <a:pt x="46618" y="10281"/>
                      </a:cubicBezTo>
                      <a:cubicBezTo>
                        <a:pt x="46681" y="10260"/>
                        <a:pt x="46669" y="10183"/>
                        <a:pt x="46599" y="10183"/>
                      </a:cubicBezTo>
                      <a:close/>
                      <a:moveTo>
                        <a:pt x="46643" y="10703"/>
                      </a:moveTo>
                      <a:cubicBezTo>
                        <a:pt x="46635" y="10703"/>
                        <a:pt x="46626" y="10704"/>
                        <a:pt x="46618" y="10707"/>
                      </a:cubicBezTo>
                      <a:cubicBezTo>
                        <a:pt x="46027" y="10943"/>
                        <a:pt x="45413" y="11179"/>
                        <a:pt x="44799" y="11368"/>
                      </a:cubicBezTo>
                      <a:cubicBezTo>
                        <a:pt x="44184" y="11581"/>
                        <a:pt x="43546" y="11793"/>
                        <a:pt x="42908" y="11959"/>
                      </a:cubicBezTo>
                      <a:cubicBezTo>
                        <a:pt x="42318" y="12148"/>
                        <a:pt x="41703" y="12290"/>
                        <a:pt x="41065" y="12408"/>
                      </a:cubicBezTo>
                      <a:cubicBezTo>
                        <a:pt x="40475" y="12526"/>
                        <a:pt x="39884" y="12620"/>
                        <a:pt x="39270" y="12644"/>
                      </a:cubicBezTo>
                      <a:cubicBezTo>
                        <a:pt x="38895" y="12689"/>
                        <a:pt x="38511" y="12705"/>
                        <a:pt x="38130" y="12705"/>
                      </a:cubicBezTo>
                      <a:cubicBezTo>
                        <a:pt x="37910" y="12705"/>
                        <a:pt x="37690" y="12700"/>
                        <a:pt x="37474" y="12691"/>
                      </a:cubicBezTo>
                      <a:lnTo>
                        <a:pt x="37238" y="12691"/>
                      </a:lnTo>
                      <a:cubicBezTo>
                        <a:pt x="37214" y="12691"/>
                        <a:pt x="37214" y="12715"/>
                        <a:pt x="37238" y="12715"/>
                      </a:cubicBezTo>
                      <a:cubicBezTo>
                        <a:pt x="37521" y="12739"/>
                        <a:pt x="37828" y="12762"/>
                        <a:pt x="38159" y="12809"/>
                      </a:cubicBezTo>
                      <a:lnTo>
                        <a:pt x="39057" y="12809"/>
                      </a:lnTo>
                      <a:cubicBezTo>
                        <a:pt x="39695" y="12762"/>
                        <a:pt x="40286" y="12715"/>
                        <a:pt x="40876" y="12597"/>
                      </a:cubicBezTo>
                      <a:cubicBezTo>
                        <a:pt x="41491" y="12479"/>
                        <a:pt x="42105" y="12360"/>
                        <a:pt x="42696" y="12171"/>
                      </a:cubicBezTo>
                      <a:cubicBezTo>
                        <a:pt x="43334" y="12006"/>
                        <a:pt x="43972" y="11793"/>
                        <a:pt x="44586" y="11581"/>
                      </a:cubicBezTo>
                      <a:cubicBezTo>
                        <a:pt x="45200" y="11392"/>
                        <a:pt x="45814" y="11155"/>
                        <a:pt x="46452" y="10919"/>
                      </a:cubicBezTo>
                      <a:cubicBezTo>
                        <a:pt x="46547" y="10872"/>
                        <a:pt x="46594" y="10848"/>
                        <a:pt x="46689" y="10825"/>
                      </a:cubicBezTo>
                      <a:cubicBezTo>
                        <a:pt x="46775" y="10803"/>
                        <a:pt x="46724" y="10703"/>
                        <a:pt x="46643" y="10703"/>
                      </a:cubicBezTo>
                      <a:close/>
                      <a:moveTo>
                        <a:pt x="7798" y="11321"/>
                      </a:moveTo>
                      <a:cubicBezTo>
                        <a:pt x="7349" y="11345"/>
                        <a:pt x="6877" y="11368"/>
                        <a:pt x="6428" y="11439"/>
                      </a:cubicBezTo>
                      <a:cubicBezTo>
                        <a:pt x="5979" y="11486"/>
                        <a:pt x="5506" y="11557"/>
                        <a:pt x="5081" y="11628"/>
                      </a:cubicBezTo>
                      <a:cubicBezTo>
                        <a:pt x="4254" y="11770"/>
                        <a:pt x="3380" y="11935"/>
                        <a:pt x="2600" y="12242"/>
                      </a:cubicBezTo>
                      <a:cubicBezTo>
                        <a:pt x="2151" y="12384"/>
                        <a:pt x="1726" y="12597"/>
                        <a:pt x="1324" y="12833"/>
                      </a:cubicBezTo>
                      <a:cubicBezTo>
                        <a:pt x="2057" y="12479"/>
                        <a:pt x="2860" y="12219"/>
                        <a:pt x="3687" y="12030"/>
                      </a:cubicBezTo>
                      <a:cubicBezTo>
                        <a:pt x="4537" y="11817"/>
                        <a:pt x="5388" y="11699"/>
                        <a:pt x="6286" y="11628"/>
                      </a:cubicBezTo>
                      <a:cubicBezTo>
                        <a:pt x="6782" y="11557"/>
                        <a:pt x="7278" y="11534"/>
                        <a:pt x="7798" y="11463"/>
                      </a:cubicBezTo>
                      <a:cubicBezTo>
                        <a:pt x="7940" y="11439"/>
                        <a:pt x="7916" y="11321"/>
                        <a:pt x="7798" y="11321"/>
                      </a:cubicBezTo>
                      <a:close/>
                      <a:moveTo>
                        <a:pt x="7302" y="12145"/>
                      </a:moveTo>
                      <a:cubicBezTo>
                        <a:pt x="7295" y="12145"/>
                        <a:pt x="7287" y="12146"/>
                        <a:pt x="7278" y="12148"/>
                      </a:cubicBezTo>
                      <a:cubicBezTo>
                        <a:pt x="6640" y="12360"/>
                        <a:pt x="5931" y="12431"/>
                        <a:pt x="5223" y="12479"/>
                      </a:cubicBezTo>
                      <a:cubicBezTo>
                        <a:pt x="4514" y="12502"/>
                        <a:pt x="3805" y="12479"/>
                        <a:pt x="3096" y="12549"/>
                      </a:cubicBezTo>
                      <a:cubicBezTo>
                        <a:pt x="2718" y="12620"/>
                        <a:pt x="2316" y="12715"/>
                        <a:pt x="1938" y="12833"/>
                      </a:cubicBezTo>
                      <a:cubicBezTo>
                        <a:pt x="1915" y="12833"/>
                        <a:pt x="1915" y="12857"/>
                        <a:pt x="1938" y="12857"/>
                      </a:cubicBezTo>
                      <a:cubicBezTo>
                        <a:pt x="2293" y="12762"/>
                        <a:pt x="2647" y="12715"/>
                        <a:pt x="3002" y="12668"/>
                      </a:cubicBezTo>
                      <a:cubicBezTo>
                        <a:pt x="3356" y="12644"/>
                        <a:pt x="3710" y="12620"/>
                        <a:pt x="4065" y="12620"/>
                      </a:cubicBezTo>
                      <a:cubicBezTo>
                        <a:pt x="4774" y="12620"/>
                        <a:pt x="5482" y="12620"/>
                        <a:pt x="6191" y="12526"/>
                      </a:cubicBezTo>
                      <a:cubicBezTo>
                        <a:pt x="6569" y="12502"/>
                        <a:pt x="6995" y="12408"/>
                        <a:pt x="7349" y="12266"/>
                      </a:cubicBezTo>
                      <a:cubicBezTo>
                        <a:pt x="7392" y="12244"/>
                        <a:pt x="7376" y="12145"/>
                        <a:pt x="7302" y="12145"/>
                      </a:cubicBezTo>
                      <a:close/>
                      <a:moveTo>
                        <a:pt x="24951" y="9171"/>
                      </a:moveTo>
                      <a:lnTo>
                        <a:pt x="24951" y="9171"/>
                      </a:lnTo>
                      <a:cubicBezTo>
                        <a:pt x="25306" y="9454"/>
                        <a:pt x="25660" y="9761"/>
                        <a:pt x="26015" y="10021"/>
                      </a:cubicBezTo>
                      <a:cubicBezTo>
                        <a:pt x="26369" y="10281"/>
                        <a:pt x="26724" y="10541"/>
                        <a:pt x="27102" y="10825"/>
                      </a:cubicBezTo>
                      <a:cubicBezTo>
                        <a:pt x="27834" y="11321"/>
                        <a:pt x="28614" y="11793"/>
                        <a:pt x="29417" y="12242"/>
                      </a:cubicBezTo>
                      <a:cubicBezTo>
                        <a:pt x="29842" y="12479"/>
                        <a:pt x="30291" y="12739"/>
                        <a:pt x="30764" y="12951"/>
                      </a:cubicBezTo>
                      <a:cubicBezTo>
                        <a:pt x="30775" y="12959"/>
                        <a:pt x="30786" y="12962"/>
                        <a:pt x="30796" y="12962"/>
                      </a:cubicBezTo>
                      <a:cubicBezTo>
                        <a:pt x="30846" y="12962"/>
                        <a:pt x="30866" y="12876"/>
                        <a:pt x="30787" y="12857"/>
                      </a:cubicBezTo>
                      <a:cubicBezTo>
                        <a:pt x="30008" y="12455"/>
                        <a:pt x="29204" y="12006"/>
                        <a:pt x="28425" y="11534"/>
                      </a:cubicBezTo>
                      <a:cubicBezTo>
                        <a:pt x="27669" y="11061"/>
                        <a:pt x="26936" y="10541"/>
                        <a:pt x="26180" y="10045"/>
                      </a:cubicBezTo>
                      <a:lnTo>
                        <a:pt x="24951" y="9171"/>
                      </a:lnTo>
                      <a:close/>
                      <a:moveTo>
                        <a:pt x="40002" y="13069"/>
                      </a:moveTo>
                      <a:lnTo>
                        <a:pt x="40002" y="13069"/>
                      </a:lnTo>
                      <a:cubicBezTo>
                        <a:pt x="40093" y="13082"/>
                        <a:pt x="40184" y="13088"/>
                        <a:pt x="40271" y="13091"/>
                      </a:cubicBezTo>
                      <a:lnTo>
                        <a:pt x="40271" y="13091"/>
                      </a:lnTo>
                      <a:cubicBezTo>
                        <a:pt x="40184" y="13084"/>
                        <a:pt x="40095" y="13076"/>
                        <a:pt x="40002" y="13069"/>
                      </a:cubicBezTo>
                      <a:close/>
                      <a:moveTo>
                        <a:pt x="48482" y="10277"/>
                      </a:moveTo>
                      <a:cubicBezTo>
                        <a:pt x="48475" y="10277"/>
                        <a:pt x="48467" y="10278"/>
                        <a:pt x="48461" y="10281"/>
                      </a:cubicBezTo>
                      <a:cubicBezTo>
                        <a:pt x="48224" y="10470"/>
                        <a:pt x="47988" y="10636"/>
                        <a:pt x="47728" y="10825"/>
                      </a:cubicBezTo>
                      <a:cubicBezTo>
                        <a:pt x="47492" y="10990"/>
                        <a:pt x="47209" y="11155"/>
                        <a:pt x="46949" y="11297"/>
                      </a:cubicBezTo>
                      <a:cubicBezTo>
                        <a:pt x="46429" y="11581"/>
                        <a:pt x="45862" y="11817"/>
                        <a:pt x="45318" y="12053"/>
                      </a:cubicBezTo>
                      <a:cubicBezTo>
                        <a:pt x="44775" y="12337"/>
                        <a:pt x="44208" y="12526"/>
                        <a:pt x="43617" y="12715"/>
                      </a:cubicBezTo>
                      <a:cubicBezTo>
                        <a:pt x="43050" y="12857"/>
                        <a:pt x="42483" y="12975"/>
                        <a:pt x="41940" y="13046"/>
                      </a:cubicBezTo>
                      <a:cubicBezTo>
                        <a:pt x="41609" y="13069"/>
                        <a:pt x="41278" y="13093"/>
                        <a:pt x="40947" y="13093"/>
                      </a:cubicBezTo>
                      <a:lnTo>
                        <a:pt x="40475" y="13093"/>
                      </a:lnTo>
                      <a:cubicBezTo>
                        <a:pt x="40411" y="13093"/>
                        <a:pt x="40342" y="13093"/>
                        <a:pt x="40271" y="13091"/>
                      </a:cubicBezTo>
                      <a:lnTo>
                        <a:pt x="40271" y="13091"/>
                      </a:lnTo>
                      <a:cubicBezTo>
                        <a:pt x="40471" y="13107"/>
                        <a:pt x="40662" y="13124"/>
                        <a:pt x="40876" y="13140"/>
                      </a:cubicBezTo>
                      <a:cubicBezTo>
                        <a:pt x="40971" y="13156"/>
                        <a:pt x="41063" y="13161"/>
                        <a:pt x="41155" y="13161"/>
                      </a:cubicBezTo>
                      <a:cubicBezTo>
                        <a:pt x="41338" y="13161"/>
                        <a:pt x="41522" y="13140"/>
                        <a:pt x="41727" y="13140"/>
                      </a:cubicBezTo>
                      <a:cubicBezTo>
                        <a:pt x="42318" y="13117"/>
                        <a:pt x="42885" y="13046"/>
                        <a:pt x="43428" y="12880"/>
                      </a:cubicBezTo>
                      <a:cubicBezTo>
                        <a:pt x="44019" y="12739"/>
                        <a:pt x="44610" y="12526"/>
                        <a:pt x="45177" y="12290"/>
                      </a:cubicBezTo>
                      <a:cubicBezTo>
                        <a:pt x="45744" y="12053"/>
                        <a:pt x="46311" y="11793"/>
                        <a:pt x="46854" y="11534"/>
                      </a:cubicBezTo>
                      <a:cubicBezTo>
                        <a:pt x="47398" y="11226"/>
                        <a:pt x="47965" y="10943"/>
                        <a:pt x="48390" y="10518"/>
                      </a:cubicBezTo>
                      <a:lnTo>
                        <a:pt x="48555" y="10376"/>
                      </a:lnTo>
                      <a:cubicBezTo>
                        <a:pt x="48596" y="10335"/>
                        <a:pt x="48531" y="10277"/>
                        <a:pt x="48482" y="10277"/>
                      </a:cubicBezTo>
                      <a:close/>
                      <a:moveTo>
                        <a:pt x="16564" y="6808"/>
                      </a:moveTo>
                      <a:cubicBezTo>
                        <a:pt x="16564" y="6808"/>
                        <a:pt x="16540" y="6808"/>
                        <a:pt x="16564" y="6832"/>
                      </a:cubicBezTo>
                      <a:cubicBezTo>
                        <a:pt x="17721" y="7186"/>
                        <a:pt x="18737" y="7848"/>
                        <a:pt x="19612" y="8627"/>
                      </a:cubicBezTo>
                      <a:cubicBezTo>
                        <a:pt x="20439" y="9407"/>
                        <a:pt x="21100" y="10352"/>
                        <a:pt x="21644" y="11392"/>
                      </a:cubicBezTo>
                      <a:cubicBezTo>
                        <a:pt x="21927" y="11935"/>
                        <a:pt x="22163" y="12526"/>
                        <a:pt x="22376" y="13117"/>
                      </a:cubicBezTo>
                      <a:cubicBezTo>
                        <a:pt x="22385" y="13153"/>
                        <a:pt x="22408" y="13168"/>
                        <a:pt x="22431" y="13168"/>
                      </a:cubicBezTo>
                      <a:cubicBezTo>
                        <a:pt x="22469" y="13168"/>
                        <a:pt x="22509" y="13128"/>
                        <a:pt x="22494" y="13069"/>
                      </a:cubicBezTo>
                      <a:cubicBezTo>
                        <a:pt x="22140" y="11982"/>
                        <a:pt x="21644" y="10943"/>
                        <a:pt x="20982" y="10021"/>
                      </a:cubicBezTo>
                      <a:cubicBezTo>
                        <a:pt x="20250" y="9053"/>
                        <a:pt x="19399" y="8226"/>
                        <a:pt x="18383" y="7611"/>
                      </a:cubicBezTo>
                      <a:cubicBezTo>
                        <a:pt x="17840" y="7257"/>
                        <a:pt x="17202" y="6973"/>
                        <a:pt x="16564" y="6808"/>
                      </a:cubicBezTo>
                      <a:close/>
                      <a:moveTo>
                        <a:pt x="64190" y="11627"/>
                      </a:moveTo>
                      <a:cubicBezTo>
                        <a:pt x="64172" y="11627"/>
                        <a:pt x="64149" y="11634"/>
                        <a:pt x="64126" y="11652"/>
                      </a:cubicBezTo>
                      <a:cubicBezTo>
                        <a:pt x="63819" y="11888"/>
                        <a:pt x="63511" y="12101"/>
                        <a:pt x="63204" y="12337"/>
                      </a:cubicBezTo>
                      <a:cubicBezTo>
                        <a:pt x="62873" y="12526"/>
                        <a:pt x="62543" y="12739"/>
                        <a:pt x="62188" y="12928"/>
                      </a:cubicBezTo>
                      <a:cubicBezTo>
                        <a:pt x="62047" y="12998"/>
                        <a:pt x="61834" y="13117"/>
                        <a:pt x="61621" y="13211"/>
                      </a:cubicBezTo>
                      <a:cubicBezTo>
                        <a:pt x="62330" y="12928"/>
                        <a:pt x="63039" y="12573"/>
                        <a:pt x="63700" y="12124"/>
                      </a:cubicBezTo>
                      <a:cubicBezTo>
                        <a:pt x="63866" y="12006"/>
                        <a:pt x="64055" y="11864"/>
                        <a:pt x="64220" y="11746"/>
                      </a:cubicBezTo>
                      <a:cubicBezTo>
                        <a:pt x="64273" y="11693"/>
                        <a:pt x="64247" y="11627"/>
                        <a:pt x="64190" y="11627"/>
                      </a:cubicBezTo>
                      <a:close/>
                      <a:moveTo>
                        <a:pt x="15382" y="6099"/>
                      </a:moveTo>
                      <a:cubicBezTo>
                        <a:pt x="15382" y="6099"/>
                        <a:pt x="15359" y="6123"/>
                        <a:pt x="15382" y="6123"/>
                      </a:cubicBezTo>
                      <a:cubicBezTo>
                        <a:pt x="16115" y="6312"/>
                        <a:pt x="16824" y="6572"/>
                        <a:pt x="17532" y="6903"/>
                      </a:cubicBezTo>
                      <a:cubicBezTo>
                        <a:pt x="18241" y="7210"/>
                        <a:pt x="18926" y="7588"/>
                        <a:pt x="19541" y="8084"/>
                      </a:cubicBezTo>
                      <a:cubicBezTo>
                        <a:pt x="20155" y="8509"/>
                        <a:pt x="20722" y="9005"/>
                        <a:pt x="21266" y="9549"/>
                      </a:cubicBezTo>
                      <a:cubicBezTo>
                        <a:pt x="21762" y="10092"/>
                        <a:pt x="22234" y="10636"/>
                        <a:pt x="22636" y="11274"/>
                      </a:cubicBezTo>
                      <a:cubicBezTo>
                        <a:pt x="23061" y="11888"/>
                        <a:pt x="23416" y="12502"/>
                        <a:pt x="23699" y="13187"/>
                      </a:cubicBezTo>
                      <a:cubicBezTo>
                        <a:pt x="23746" y="13282"/>
                        <a:pt x="23794" y="13353"/>
                        <a:pt x="23817" y="13424"/>
                      </a:cubicBezTo>
                      <a:cubicBezTo>
                        <a:pt x="23835" y="13442"/>
                        <a:pt x="23857" y="13449"/>
                        <a:pt x="23875" y="13449"/>
                      </a:cubicBezTo>
                      <a:cubicBezTo>
                        <a:pt x="23905" y="13449"/>
                        <a:pt x="23926" y="13429"/>
                        <a:pt x="23912" y="13400"/>
                      </a:cubicBezTo>
                      <a:cubicBezTo>
                        <a:pt x="23652" y="12715"/>
                        <a:pt x="23298" y="12053"/>
                        <a:pt x="22920" y="11439"/>
                      </a:cubicBezTo>
                      <a:cubicBezTo>
                        <a:pt x="22518" y="10825"/>
                        <a:pt x="22045" y="10234"/>
                        <a:pt x="21549" y="9691"/>
                      </a:cubicBezTo>
                      <a:cubicBezTo>
                        <a:pt x="21053" y="9147"/>
                        <a:pt x="20486" y="8627"/>
                        <a:pt x="19872" y="8178"/>
                      </a:cubicBezTo>
                      <a:cubicBezTo>
                        <a:pt x="19257" y="7706"/>
                        <a:pt x="18572" y="7304"/>
                        <a:pt x="17863" y="6973"/>
                      </a:cubicBezTo>
                      <a:cubicBezTo>
                        <a:pt x="17154" y="6619"/>
                        <a:pt x="16422" y="6336"/>
                        <a:pt x="15642" y="6146"/>
                      </a:cubicBezTo>
                      <a:cubicBezTo>
                        <a:pt x="15548" y="6123"/>
                        <a:pt x="15477" y="6123"/>
                        <a:pt x="15382" y="6099"/>
                      </a:cubicBezTo>
                      <a:close/>
                      <a:moveTo>
                        <a:pt x="48531" y="11645"/>
                      </a:moveTo>
                      <a:cubicBezTo>
                        <a:pt x="48517" y="11645"/>
                        <a:pt x="48502" y="11647"/>
                        <a:pt x="48484" y="11652"/>
                      </a:cubicBezTo>
                      <a:cubicBezTo>
                        <a:pt x="47988" y="12006"/>
                        <a:pt x="47398" y="12290"/>
                        <a:pt x="46783" y="12526"/>
                      </a:cubicBezTo>
                      <a:cubicBezTo>
                        <a:pt x="46145" y="12762"/>
                        <a:pt x="45507" y="12975"/>
                        <a:pt x="44846" y="13093"/>
                      </a:cubicBezTo>
                      <a:cubicBezTo>
                        <a:pt x="44184" y="13235"/>
                        <a:pt x="43499" y="13329"/>
                        <a:pt x="42814" y="13353"/>
                      </a:cubicBezTo>
                      <a:cubicBezTo>
                        <a:pt x="42459" y="13376"/>
                        <a:pt x="42105" y="13388"/>
                        <a:pt x="41748" y="13388"/>
                      </a:cubicBezTo>
                      <a:cubicBezTo>
                        <a:pt x="41390" y="13388"/>
                        <a:pt x="41030" y="13376"/>
                        <a:pt x="40664" y="13353"/>
                      </a:cubicBezTo>
                      <a:cubicBezTo>
                        <a:pt x="39955" y="13329"/>
                        <a:pt x="39246" y="13235"/>
                        <a:pt x="38537" y="13140"/>
                      </a:cubicBezTo>
                      <a:cubicBezTo>
                        <a:pt x="38443" y="13140"/>
                        <a:pt x="38348" y="13117"/>
                        <a:pt x="38277" y="13117"/>
                      </a:cubicBezTo>
                      <a:cubicBezTo>
                        <a:pt x="38277" y="13117"/>
                        <a:pt x="38230" y="13140"/>
                        <a:pt x="38277" y="13140"/>
                      </a:cubicBezTo>
                      <a:lnTo>
                        <a:pt x="39317" y="13329"/>
                      </a:lnTo>
                      <a:cubicBezTo>
                        <a:pt x="39671" y="13400"/>
                        <a:pt x="40049" y="13424"/>
                        <a:pt x="40380" y="13447"/>
                      </a:cubicBezTo>
                      <a:cubicBezTo>
                        <a:pt x="40881" y="13481"/>
                        <a:pt x="41406" y="13514"/>
                        <a:pt x="41921" y="13514"/>
                      </a:cubicBezTo>
                      <a:cubicBezTo>
                        <a:pt x="42135" y="13514"/>
                        <a:pt x="42346" y="13508"/>
                        <a:pt x="42554" y="13495"/>
                      </a:cubicBezTo>
                      <a:cubicBezTo>
                        <a:pt x="43263" y="13471"/>
                        <a:pt x="43924" y="13424"/>
                        <a:pt x="44610" y="13306"/>
                      </a:cubicBezTo>
                      <a:cubicBezTo>
                        <a:pt x="45271" y="13187"/>
                        <a:pt x="45909" y="12998"/>
                        <a:pt x="46571" y="12762"/>
                      </a:cubicBezTo>
                      <a:cubicBezTo>
                        <a:pt x="47185" y="12526"/>
                        <a:pt x="47799" y="12242"/>
                        <a:pt x="48366" y="11888"/>
                      </a:cubicBezTo>
                      <a:cubicBezTo>
                        <a:pt x="48414" y="11817"/>
                        <a:pt x="48508" y="11793"/>
                        <a:pt x="48579" y="11723"/>
                      </a:cubicBezTo>
                      <a:cubicBezTo>
                        <a:pt x="48617" y="11684"/>
                        <a:pt x="48593" y="11645"/>
                        <a:pt x="48531" y="11645"/>
                      </a:cubicBezTo>
                      <a:close/>
                      <a:moveTo>
                        <a:pt x="22920" y="7895"/>
                      </a:moveTo>
                      <a:cubicBezTo>
                        <a:pt x="22920" y="7895"/>
                        <a:pt x="22872" y="7895"/>
                        <a:pt x="22920" y="7919"/>
                      </a:cubicBezTo>
                      <a:cubicBezTo>
                        <a:pt x="23156" y="8131"/>
                        <a:pt x="23416" y="8344"/>
                        <a:pt x="23652" y="8533"/>
                      </a:cubicBezTo>
                      <a:lnTo>
                        <a:pt x="24361" y="9171"/>
                      </a:lnTo>
                      <a:lnTo>
                        <a:pt x="25778" y="10399"/>
                      </a:lnTo>
                      <a:cubicBezTo>
                        <a:pt x="26724" y="11203"/>
                        <a:pt x="27716" y="11959"/>
                        <a:pt x="28826" y="12644"/>
                      </a:cubicBezTo>
                      <a:cubicBezTo>
                        <a:pt x="29417" y="13046"/>
                        <a:pt x="30055" y="13353"/>
                        <a:pt x="30669" y="13684"/>
                      </a:cubicBezTo>
                      <a:cubicBezTo>
                        <a:pt x="30669" y="13660"/>
                        <a:pt x="30740" y="13636"/>
                        <a:pt x="30740" y="13589"/>
                      </a:cubicBezTo>
                      <a:cubicBezTo>
                        <a:pt x="30764" y="13565"/>
                        <a:pt x="30740" y="13542"/>
                        <a:pt x="30717" y="13495"/>
                      </a:cubicBezTo>
                      <a:cubicBezTo>
                        <a:pt x="29582" y="12904"/>
                        <a:pt x="28496" y="12290"/>
                        <a:pt x="27480" y="11557"/>
                      </a:cubicBezTo>
                      <a:cubicBezTo>
                        <a:pt x="26464" y="10825"/>
                        <a:pt x="25519" y="9998"/>
                        <a:pt x="24573" y="9194"/>
                      </a:cubicBezTo>
                      <a:cubicBezTo>
                        <a:pt x="24290" y="8958"/>
                        <a:pt x="24030" y="8745"/>
                        <a:pt x="23770" y="8509"/>
                      </a:cubicBezTo>
                      <a:cubicBezTo>
                        <a:pt x="23510" y="8297"/>
                        <a:pt x="23203" y="8060"/>
                        <a:pt x="22920" y="7895"/>
                      </a:cubicBezTo>
                      <a:close/>
                      <a:moveTo>
                        <a:pt x="23109" y="8273"/>
                      </a:moveTo>
                      <a:cubicBezTo>
                        <a:pt x="23534" y="8698"/>
                        <a:pt x="23912" y="9100"/>
                        <a:pt x="24361" y="9525"/>
                      </a:cubicBezTo>
                      <a:cubicBezTo>
                        <a:pt x="24762" y="9903"/>
                        <a:pt x="25211" y="10329"/>
                        <a:pt x="25660" y="10707"/>
                      </a:cubicBezTo>
                      <a:cubicBezTo>
                        <a:pt x="26086" y="11085"/>
                        <a:pt x="26535" y="11439"/>
                        <a:pt x="26983" y="11817"/>
                      </a:cubicBezTo>
                      <a:cubicBezTo>
                        <a:pt x="27432" y="12171"/>
                        <a:pt x="27858" y="12526"/>
                        <a:pt x="28330" y="12857"/>
                      </a:cubicBezTo>
                      <a:cubicBezTo>
                        <a:pt x="28874" y="13211"/>
                        <a:pt x="29441" y="13542"/>
                        <a:pt x="30031" y="13778"/>
                      </a:cubicBezTo>
                      <a:cubicBezTo>
                        <a:pt x="30038" y="13780"/>
                        <a:pt x="30044" y="13781"/>
                        <a:pt x="30050" y="13781"/>
                      </a:cubicBezTo>
                      <a:cubicBezTo>
                        <a:pt x="30110" y="13781"/>
                        <a:pt x="30143" y="13681"/>
                        <a:pt x="30079" y="13660"/>
                      </a:cubicBezTo>
                      <a:cubicBezTo>
                        <a:pt x="29559" y="13424"/>
                        <a:pt x="29039" y="13164"/>
                        <a:pt x="28566" y="12833"/>
                      </a:cubicBezTo>
                      <a:cubicBezTo>
                        <a:pt x="28047" y="12479"/>
                        <a:pt x="27598" y="12148"/>
                        <a:pt x="27172" y="11793"/>
                      </a:cubicBezTo>
                      <a:cubicBezTo>
                        <a:pt x="26251" y="11085"/>
                        <a:pt x="25377" y="10352"/>
                        <a:pt x="24526" y="9572"/>
                      </a:cubicBezTo>
                      <a:cubicBezTo>
                        <a:pt x="24054" y="9147"/>
                        <a:pt x="23558" y="8722"/>
                        <a:pt x="23109" y="8273"/>
                      </a:cubicBezTo>
                      <a:close/>
                      <a:moveTo>
                        <a:pt x="64397" y="12038"/>
                      </a:moveTo>
                      <a:cubicBezTo>
                        <a:pt x="64380" y="12038"/>
                        <a:pt x="64360" y="12043"/>
                        <a:pt x="64338" y="12053"/>
                      </a:cubicBezTo>
                      <a:cubicBezTo>
                        <a:pt x="63960" y="12360"/>
                        <a:pt x="63559" y="12620"/>
                        <a:pt x="63133" y="12857"/>
                      </a:cubicBezTo>
                      <a:cubicBezTo>
                        <a:pt x="62684" y="13093"/>
                        <a:pt x="62283" y="13306"/>
                        <a:pt x="61810" y="13471"/>
                      </a:cubicBezTo>
                      <a:cubicBezTo>
                        <a:pt x="61550" y="13565"/>
                        <a:pt x="61314" y="13684"/>
                        <a:pt x="61031" y="13731"/>
                      </a:cubicBezTo>
                      <a:cubicBezTo>
                        <a:pt x="61007" y="13731"/>
                        <a:pt x="61031" y="13802"/>
                        <a:pt x="61078" y="13802"/>
                      </a:cubicBezTo>
                      <a:cubicBezTo>
                        <a:pt x="62023" y="13542"/>
                        <a:pt x="62921" y="13117"/>
                        <a:pt x="63748" y="12620"/>
                      </a:cubicBezTo>
                      <a:cubicBezTo>
                        <a:pt x="63984" y="12479"/>
                        <a:pt x="64220" y="12313"/>
                        <a:pt x="64433" y="12148"/>
                      </a:cubicBezTo>
                      <a:cubicBezTo>
                        <a:pt x="64488" y="12093"/>
                        <a:pt x="64458" y="12038"/>
                        <a:pt x="64397" y="12038"/>
                      </a:cubicBezTo>
                      <a:close/>
                      <a:moveTo>
                        <a:pt x="65141" y="11557"/>
                      </a:moveTo>
                      <a:cubicBezTo>
                        <a:pt x="65121" y="11557"/>
                        <a:pt x="65102" y="11565"/>
                        <a:pt x="65094" y="11581"/>
                      </a:cubicBezTo>
                      <a:cubicBezTo>
                        <a:pt x="65000" y="11723"/>
                        <a:pt x="64905" y="11912"/>
                        <a:pt x="64811" y="12030"/>
                      </a:cubicBezTo>
                      <a:cubicBezTo>
                        <a:pt x="64693" y="12171"/>
                        <a:pt x="64575" y="12290"/>
                        <a:pt x="64433" y="12408"/>
                      </a:cubicBezTo>
                      <a:lnTo>
                        <a:pt x="63984" y="12762"/>
                      </a:lnTo>
                      <a:cubicBezTo>
                        <a:pt x="63842" y="12880"/>
                        <a:pt x="63700" y="12975"/>
                        <a:pt x="63559" y="13093"/>
                      </a:cubicBezTo>
                      <a:cubicBezTo>
                        <a:pt x="63252" y="13306"/>
                        <a:pt x="62897" y="13424"/>
                        <a:pt x="62566" y="13542"/>
                      </a:cubicBezTo>
                      <a:cubicBezTo>
                        <a:pt x="62212" y="13660"/>
                        <a:pt x="61834" y="13731"/>
                        <a:pt x="61456" y="13873"/>
                      </a:cubicBezTo>
                      <a:cubicBezTo>
                        <a:pt x="61031" y="13991"/>
                        <a:pt x="60629" y="14109"/>
                        <a:pt x="60204" y="14180"/>
                      </a:cubicBezTo>
                      <a:lnTo>
                        <a:pt x="60204" y="14227"/>
                      </a:lnTo>
                      <a:cubicBezTo>
                        <a:pt x="60369" y="14227"/>
                        <a:pt x="60534" y="14227"/>
                        <a:pt x="60723" y="14156"/>
                      </a:cubicBezTo>
                      <a:cubicBezTo>
                        <a:pt x="60912" y="14133"/>
                        <a:pt x="61101" y="14062"/>
                        <a:pt x="61314" y="14014"/>
                      </a:cubicBezTo>
                      <a:cubicBezTo>
                        <a:pt x="61692" y="13920"/>
                        <a:pt x="62070" y="13802"/>
                        <a:pt x="62448" y="13707"/>
                      </a:cubicBezTo>
                      <a:cubicBezTo>
                        <a:pt x="62803" y="13636"/>
                        <a:pt x="63157" y="13471"/>
                        <a:pt x="63488" y="13282"/>
                      </a:cubicBezTo>
                      <a:cubicBezTo>
                        <a:pt x="63677" y="13187"/>
                        <a:pt x="63819" y="13069"/>
                        <a:pt x="63960" y="12951"/>
                      </a:cubicBezTo>
                      <a:cubicBezTo>
                        <a:pt x="64102" y="12833"/>
                        <a:pt x="64268" y="12739"/>
                        <a:pt x="64409" y="12620"/>
                      </a:cubicBezTo>
                      <a:cubicBezTo>
                        <a:pt x="64575" y="12502"/>
                        <a:pt x="64740" y="12360"/>
                        <a:pt x="64882" y="12171"/>
                      </a:cubicBezTo>
                      <a:cubicBezTo>
                        <a:pt x="65024" y="12030"/>
                        <a:pt x="65142" y="11841"/>
                        <a:pt x="65213" y="11652"/>
                      </a:cubicBezTo>
                      <a:cubicBezTo>
                        <a:pt x="65228" y="11589"/>
                        <a:pt x="65181" y="11557"/>
                        <a:pt x="65141" y="11557"/>
                      </a:cubicBezTo>
                      <a:close/>
                      <a:moveTo>
                        <a:pt x="22282" y="7682"/>
                      </a:moveTo>
                      <a:cubicBezTo>
                        <a:pt x="22282" y="7682"/>
                        <a:pt x="22258" y="7682"/>
                        <a:pt x="22258" y="7730"/>
                      </a:cubicBezTo>
                      <a:cubicBezTo>
                        <a:pt x="22731" y="8273"/>
                        <a:pt x="23179" y="8840"/>
                        <a:pt x="23676" y="9407"/>
                      </a:cubicBezTo>
                      <a:cubicBezTo>
                        <a:pt x="24172" y="9927"/>
                        <a:pt x="24692" y="10470"/>
                        <a:pt x="25211" y="10966"/>
                      </a:cubicBezTo>
                      <a:cubicBezTo>
                        <a:pt x="25755" y="11463"/>
                        <a:pt x="26298" y="11935"/>
                        <a:pt x="26889" y="12360"/>
                      </a:cubicBezTo>
                      <a:cubicBezTo>
                        <a:pt x="27456" y="12762"/>
                        <a:pt x="28070" y="13164"/>
                        <a:pt x="28708" y="13471"/>
                      </a:cubicBezTo>
                      <a:cubicBezTo>
                        <a:pt x="29015" y="13660"/>
                        <a:pt x="29323" y="13802"/>
                        <a:pt x="29653" y="13944"/>
                      </a:cubicBezTo>
                      <a:cubicBezTo>
                        <a:pt x="29960" y="14109"/>
                        <a:pt x="30315" y="14227"/>
                        <a:pt x="30646" y="14345"/>
                      </a:cubicBezTo>
                      <a:cubicBezTo>
                        <a:pt x="30740" y="14369"/>
                        <a:pt x="30835" y="14392"/>
                        <a:pt x="30906" y="14392"/>
                      </a:cubicBezTo>
                      <a:cubicBezTo>
                        <a:pt x="30914" y="14395"/>
                        <a:pt x="30922" y="14396"/>
                        <a:pt x="30929" y="14396"/>
                      </a:cubicBezTo>
                      <a:cubicBezTo>
                        <a:pt x="31004" y="14396"/>
                        <a:pt x="31017" y="14296"/>
                        <a:pt x="30953" y="14274"/>
                      </a:cubicBezTo>
                      <a:cubicBezTo>
                        <a:pt x="30315" y="14038"/>
                        <a:pt x="29653" y="13802"/>
                        <a:pt x="29015" y="13471"/>
                      </a:cubicBezTo>
                      <a:cubicBezTo>
                        <a:pt x="28401" y="13140"/>
                        <a:pt x="27787" y="12809"/>
                        <a:pt x="27196" y="12384"/>
                      </a:cubicBezTo>
                      <a:cubicBezTo>
                        <a:pt x="26605" y="11982"/>
                        <a:pt x="26038" y="11534"/>
                        <a:pt x="25519" y="11061"/>
                      </a:cubicBezTo>
                      <a:cubicBezTo>
                        <a:pt x="24975" y="10588"/>
                        <a:pt x="24455" y="10045"/>
                        <a:pt x="23936" y="9525"/>
                      </a:cubicBezTo>
                      <a:cubicBezTo>
                        <a:pt x="23439" y="8982"/>
                        <a:pt x="22943" y="8462"/>
                        <a:pt x="22471" y="7895"/>
                      </a:cubicBezTo>
                      <a:cubicBezTo>
                        <a:pt x="22400" y="7848"/>
                        <a:pt x="22352" y="7753"/>
                        <a:pt x="22282" y="7682"/>
                      </a:cubicBezTo>
                      <a:close/>
                      <a:moveTo>
                        <a:pt x="19375" y="7493"/>
                      </a:moveTo>
                      <a:lnTo>
                        <a:pt x="19375" y="7493"/>
                      </a:lnTo>
                      <a:cubicBezTo>
                        <a:pt x="19612" y="7682"/>
                        <a:pt x="19848" y="7871"/>
                        <a:pt x="20084" y="8037"/>
                      </a:cubicBezTo>
                      <a:cubicBezTo>
                        <a:pt x="20321" y="8226"/>
                        <a:pt x="20557" y="8438"/>
                        <a:pt x="20746" y="8627"/>
                      </a:cubicBezTo>
                      <a:cubicBezTo>
                        <a:pt x="21195" y="9053"/>
                        <a:pt x="21620" y="9454"/>
                        <a:pt x="22022" y="9903"/>
                      </a:cubicBezTo>
                      <a:cubicBezTo>
                        <a:pt x="22400" y="10352"/>
                        <a:pt x="22801" y="10825"/>
                        <a:pt x="23109" y="11321"/>
                      </a:cubicBezTo>
                      <a:cubicBezTo>
                        <a:pt x="23439" y="11817"/>
                        <a:pt x="23746" y="12337"/>
                        <a:pt x="24006" y="12857"/>
                      </a:cubicBezTo>
                      <a:cubicBezTo>
                        <a:pt x="24266" y="13400"/>
                        <a:pt x="24503" y="13920"/>
                        <a:pt x="24715" y="14487"/>
                      </a:cubicBezTo>
                      <a:cubicBezTo>
                        <a:pt x="24739" y="14534"/>
                        <a:pt x="24762" y="14629"/>
                        <a:pt x="24810" y="14700"/>
                      </a:cubicBezTo>
                      <a:cubicBezTo>
                        <a:pt x="24818" y="14716"/>
                        <a:pt x="24838" y="14724"/>
                        <a:pt x="24860" y="14724"/>
                      </a:cubicBezTo>
                      <a:cubicBezTo>
                        <a:pt x="24899" y="14724"/>
                        <a:pt x="24943" y="14698"/>
                        <a:pt x="24928" y="14652"/>
                      </a:cubicBezTo>
                      <a:cubicBezTo>
                        <a:pt x="24739" y="14109"/>
                        <a:pt x="24503" y="13542"/>
                        <a:pt x="24243" y="12998"/>
                      </a:cubicBezTo>
                      <a:cubicBezTo>
                        <a:pt x="23983" y="12502"/>
                        <a:pt x="23676" y="11959"/>
                        <a:pt x="23345" y="11463"/>
                      </a:cubicBezTo>
                      <a:cubicBezTo>
                        <a:pt x="23038" y="10966"/>
                        <a:pt x="22683" y="10494"/>
                        <a:pt x="22282" y="10021"/>
                      </a:cubicBezTo>
                      <a:cubicBezTo>
                        <a:pt x="21904" y="9549"/>
                        <a:pt x="21502" y="9147"/>
                        <a:pt x="21029" y="8722"/>
                      </a:cubicBezTo>
                      <a:cubicBezTo>
                        <a:pt x="20793" y="8509"/>
                        <a:pt x="20580" y="8320"/>
                        <a:pt x="20321" y="8131"/>
                      </a:cubicBezTo>
                      <a:cubicBezTo>
                        <a:pt x="20061" y="7966"/>
                        <a:pt x="19848" y="7753"/>
                        <a:pt x="19564" y="7611"/>
                      </a:cubicBezTo>
                      <a:cubicBezTo>
                        <a:pt x="19517" y="7564"/>
                        <a:pt x="19423" y="7517"/>
                        <a:pt x="19375" y="7493"/>
                      </a:cubicBezTo>
                      <a:close/>
                      <a:moveTo>
                        <a:pt x="25542" y="11581"/>
                      </a:moveTo>
                      <a:cubicBezTo>
                        <a:pt x="26038" y="12077"/>
                        <a:pt x="26535" y="12597"/>
                        <a:pt x="27102" y="13022"/>
                      </a:cubicBezTo>
                      <a:cubicBezTo>
                        <a:pt x="27669" y="13471"/>
                        <a:pt x="28259" y="13896"/>
                        <a:pt x="28874" y="14203"/>
                      </a:cubicBezTo>
                      <a:cubicBezTo>
                        <a:pt x="29228" y="14392"/>
                        <a:pt x="29582" y="14558"/>
                        <a:pt x="29960" y="14723"/>
                      </a:cubicBezTo>
                      <a:cubicBezTo>
                        <a:pt x="29968" y="14726"/>
                        <a:pt x="29975" y="14727"/>
                        <a:pt x="29982" y="14727"/>
                      </a:cubicBezTo>
                      <a:cubicBezTo>
                        <a:pt x="30036" y="14727"/>
                        <a:pt x="30050" y="14650"/>
                        <a:pt x="30008" y="14629"/>
                      </a:cubicBezTo>
                      <a:cubicBezTo>
                        <a:pt x="29701" y="14511"/>
                        <a:pt x="29370" y="14369"/>
                        <a:pt x="29063" y="14180"/>
                      </a:cubicBezTo>
                      <a:cubicBezTo>
                        <a:pt x="28756" y="14014"/>
                        <a:pt x="28425" y="13825"/>
                        <a:pt x="28141" y="13660"/>
                      </a:cubicBezTo>
                      <a:cubicBezTo>
                        <a:pt x="27551" y="13258"/>
                        <a:pt x="26983" y="12857"/>
                        <a:pt x="26464" y="12384"/>
                      </a:cubicBezTo>
                      <a:lnTo>
                        <a:pt x="25566" y="11581"/>
                      </a:lnTo>
                      <a:close/>
                      <a:moveTo>
                        <a:pt x="32536" y="13235"/>
                      </a:moveTo>
                      <a:cubicBezTo>
                        <a:pt x="32630" y="13495"/>
                        <a:pt x="32749" y="13778"/>
                        <a:pt x="32843" y="14038"/>
                      </a:cubicBezTo>
                      <a:cubicBezTo>
                        <a:pt x="32961" y="14298"/>
                        <a:pt x="33032" y="14581"/>
                        <a:pt x="33197" y="14818"/>
                      </a:cubicBezTo>
                      <a:cubicBezTo>
                        <a:pt x="33204" y="14824"/>
                        <a:pt x="33212" y="14827"/>
                        <a:pt x="33220" y="14827"/>
                      </a:cubicBezTo>
                      <a:cubicBezTo>
                        <a:pt x="33241" y="14827"/>
                        <a:pt x="33262" y="14805"/>
                        <a:pt x="33245" y="14770"/>
                      </a:cubicBezTo>
                      <a:cubicBezTo>
                        <a:pt x="33150" y="14511"/>
                        <a:pt x="33008" y="14251"/>
                        <a:pt x="32890" y="14014"/>
                      </a:cubicBezTo>
                      <a:cubicBezTo>
                        <a:pt x="32772" y="13731"/>
                        <a:pt x="32654" y="13471"/>
                        <a:pt x="32536" y="13235"/>
                      </a:cubicBezTo>
                      <a:close/>
                      <a:moveTo>
                        <a:pt x="30953" y="10612"/>
                      </a:moveTo>
                      <a:cubicBezTo>
                        <a:pt x="31355" y="11108"/>
                        <a:pt x="31780" y="11628"/>
                        <a:pt x="32134" y="12148"/>
                      </a:cubicBezTo>
                      <a:cubicBezTo>
                        <a:pt x="32489" y="12691"/>
                        <a:pt x="32796" y="13235"/>
                        <a:pt x="33103" y="13825"/>
                      </a:cubicBezTo>
                      <a:lnTo>
                        <a:pt x="33552" y="14818"/>
                      </a:lnTo>
                      <a:cubicBezTo>
                        <a:pt x="33560" y="14834"/>
                        <a:pt x="33572" y="14842"/>
                        <a:pt x="33583" y="14842"/>
                      </a:cubicBezTo>
                      <a:cubicBezTo>
                        <a:pt x="33603" y="14842"/>
                        <a:pt x="33623" y="14816"/>
                        <a:pt x="33623" y="14770"/>
                      </a:cubicBezTo>
                      <a:cubicBezTo>
                        <a:pt x="33552" y="14440"/>
                        <a:pt x="33386" y="14156"/>
                        <a:pt x="33268" y="13896"/>
                      </a:cubicBezTo>
                      <a:cubicBezTo>
                        <a:pt x="33127" y="13636"/>
                        <a:pt x="32985" y="13329"/>
                        <a:pt x="32796" y="13069"/>
                      </a:cubicBezTo>
                      <a:cubicBezTo>
                        <a:pt x="32489" y="12502"/>
                        <a:pt x="32134" y="11935"/>
                        <a:pt x="31709" y="11439"/>
                      </a:cubicBezTo>
                      <a:cubicBezTo>
                        <a:pt x="31473" y="11155"/>
                        <a:pt x="31236" y="10872"/>
                        <a:pt x="30976" y="10612"/>
                      </a:cubicBezTo>
                      <a:close/>
                      <a:moveTo>
                        <a:pt x="32473" y="11893"/>
                      </a:moveTo>
                      <a:cubicBezTo>
                        <a:pt x="32582" y="12040"/>
                        <a:pt x="32681" y="12212"/>
                        <a:pt x="32796" y="12384"/>
                      </a:cubicBezTo>
                      <a:cubicBezTo>
                        <a:pt x="32914" y="12597"/>
                        <a:pt x="33032" y="12762"/>
                        <a:pt x="33150" y="12975"/>
                      </a:cubicBezTo>
                      <a:cubicBezTo>
                        <a:pt x="33363" y="13353"/>
                        <a:pt x="33575" y="13778"/>
                        <a:pt x="33741" y="14180"/>
                      </a:cubicBezTo>
                      <a:cubicBezTo>
                        <a:pt x="33835" y="14416"/>
                        <a:pt x="33906" y="14652"/>
                        <a:pt x="33954" y="14889"/>
                      </a:cubicBezTo>
                      <a:cubicBezTo>
                        <a:pt x="33954" y="14916"/>
                        <a:pt x="33968" y="14926"/>
                        <a:pt x="33986" y="14926"/>
                      </a:cubicBezTo>
                      <a:cubicBezTo>
                        <a:pt x="34013" y="14926"/>
                        <a:pt x="34048" y="14903"/>
                        <a:pt x="34048" y="14889"/>
                      </a:cubicBezTo>
                      <a:cubicBezTo>
                        <a:pt x="34024" y="14440"/>
                        <a:pt x="33835" y="14038"/>
                        <a:pt x="33623" y="13660"/>
                      </a:cubicBezTo>
                      <a:cubicBezTo>
                        <a:pt x="33386" y="13211"/>
                        <a:pt x="33150" y="12809"/>
                        <a:pt x="32890" y="12408"/>
                      </a:cubicBezTo>
                      <a:cubicBezTo>
                        <a:pt x="32771" y="12248"/>
                        <a:pt x="32617" y="12072"/>
                        <a:pt x="32473" y="11893"/>
                      </a:cubicBezTo>
                      <a:close/>
                      <a:moveTo>
                        <a:pt x="20911" y="9549"/>
                      </a:moveTo>
                      <a:lnTo>
                        <a:pt x="20911" y="9549"/>
                      </a:lnTo>
                      <a:cubicBezTo>
                        <a:pt x="21384" y="10258"/>
                        <a:pt x="21974" y="10919"/>
                        <a:pt x="22400" y="11628"/>
                      </a:cubicBezTo>
                      <a:cubicBezTo>
                        <a:pt x="22849" y="12290"/>
                        <a:pt x="23179" y="13069"/>
                        <a:pt x="23534" y="13778"/>
                      </a:cubicBezTo>
                      <a:cubicBezTo>
                        <a:pt x="23746" y="14180"/>
                        <a:pt x="23936" y="14581"/>
                        <a:pt x="24219" y="14959"/>
                      </a:cubicBezTo>
                      <a:cubicBezTo>
                        <a:pt x="24225" y="14965"/>
                        <a:pt x="24235" y="14968"/>
                        <a:pt x="24247" y="14968"/>
                      </a:cubicBezTo>
                      <a:cubicBezTo>
                        <a:pt x="24281" y="14968"/>
                        <a:pt x="24325" y="14942"/>
                        <a:pt x="24290" y="14889"/>
                      </a:cubicBezTo>
                      <a:cubicBezTo>
                        <a:pt x="23817" y="14251"/>
                        <a:pt x="23510" y="13518"/>
                        <a:pt x="23156" y="12762"/>
                      </a:cubicBezTo>
                      <a:cubicBezTo>
                        <a:pt x="22967" y="12408"/>
                        <a:pt x="22801" y="12053"/>
                        <a:pt x="22565" y="11699"/>
                      </a:cubicBezTo>
                      <a:cubicBezTo>
                        <a:pt x="22305" y="11345"/>
                        <a:pt x="22093" y="10990"/>
                        <a:pt x="21809" y="10683"/>
                      </a:cubicBezTo>
                      <a:cubicBezTo>
                        <a:pt x="21526" y="10281"/>
                        <a:pt x="21195" y="9927"/>
                        <a:pt x="20911" y="9549"/>
                      </a:cubicBezTo>
                      <a:close/>
                      <a:moveTo>
                        <a:pt x="51289" y="12900"/>
                      </a:moveTo>
                      <a:cubicBezTo>
                        <a:pt x="51283" y="12900"/>
                        <a:pt x="51278" y="12901"/>
                        <a:pt x="51272" y="12904"/>
                      </a:cubicBezTo>
                      <a:cubicBezTo>
                        <a:pt x="50233" y="13565"/>
                        <a:pt x="49217" y="14203"/>
                        <a:pt x="48154" y="14770"/>
                      </a:cubicBezTo>
                      <a:cubicBezTo>
                        <a:pt x="47870" y="14959"/>
                        <a:pt x="47563" y="15125"/>
                        <a:pt x="47256" y="15243"/>
                      </a:cubicBezTo>
                      <a:cubicBezTo>
                        <a:pt x="47799" y="15054"/>
                        <a:pt x="48366" y="14770"/>
                        <a:pt x="48910" y="14487"/>
                      </a:cubicBezTo>
                      <a:cubicBezTo>
                        <a:pt x="49429" y="14180"/>
                        <a:pt x="49949" y="13896"/>
                        <a:pt x="50469" y="13565"/>
                      </a:cubicBezTo>
                      <a:cubicBezTo>
                        <a:pt x="50753" y="13376"/>
                        <a:pt x="51036" y="13211"/>
                        <a:pt x="51320" y="12998"/>
                      </a:cubicBezTo>
                      <a:cubicBezTo>
                        <a:pt x="51383" y="12977"/>
                        <a:pt x="51334" y="12900"/>
                        <a:pt x="51289" y="12900"/>
                      </a:cubicBezTo>
                      <a:close/>
                      <a:moveTo>
                        <a:pt x="58663" y="10144"/>
                      </a:moveTo>
                      <a:cubicBezTo>
                        <a:pt x="58649" y="10144"/>
                        <a:pt x="58634" y="10150"/>
                        <a:pt x="58621" y="10163"/>
                      </a:cubicBezTo>
                      <a:cubicBezTo>
                        <a:pt x="58337" y="10494"/>
                        <a:pt x="58172" y="10872"/>
                        <a:pt x="57983" y="11226"/>
                      </a:cubicBezTo>
                      <a:cubicBezTo>
                        <a:pt x="57817" y="11628"/>
                        <a:pt x="57605" y="11959"/>
                        <a:pt x="57368" y="12313"/>
                      </a:cubicBezTo>
                      <a:cubicBezTo>
                        <a:pt x="57132" y="12715"/>
                        <a:pt x="56872" y="13046"/>
                        <a:pt x="56612" y="13400"/>
                      </a:cubicBezTo>
                      <a:cubicBezTo>
                        <a:pt x="56352" y="13707"/>
                        <a:pt x="56116" y="14038"/>
                        <a:pt x="55833" y="14322"/>
                      </a:cubicBezTo>
                      <a:cubicBezTo>
                        <a:pt x="55549" y="14676"/>
                        <a:pt x="55218" y="15007"/>
                        <a:pt x="54840" y="15267"/>
                      </a:cubicBezTo>
                      <a:lnTo>
                        <a:pt x="54840" y="15314"/>
                      </a:lnTo>
                      <a:cubicBezTo>
                        <a:pt x="55195" y="15101"/>
                        <a:pt x="55525" y="14841"/>
                        <a:pt x="55785" y="14534"/>
                      </a:cubicBezTo>
                      <a:cubicBezTo>
                        <a:pt x="56069" y="14251"/>
                        <a:pt x="56329" y="13920"/>
                        <a:pt x="56565" y="13589"/>
                      </a:cubicBezTo>
                      <a:cubicBezTo>
                        <a:pt x="56849" y="13258"/>
                        <a:pt x="57108" y="12904"/>
                        <a:pt x="57368" y="12549"/>
                      </a:cubicBezTo>
                      <a:cubicBezTo>
                        <a:pt x="57605" y="12219"/>
                        <a:pt x="57817" y="11864"/>
                        <a:pt x="58030" y="11463"/>
                      </a:cubicBezTo>
                      <a:cubicBezTo>
                        <a:pt x="58148" y="11274"/>
                        <a:pt x="58219" y="11061"/>
                        <a:pt x="58337" y="10848"/>
                      </a:cubicBezTo>
                      <a:lnTo>
                        <a:pt x="58691" y="10234"/>
                      </a:lnTo>
                      <a:cubicBezTo>
                        <a:pt x="58726" y="10183"/>
                        <a:pt x="58698" y="10144"/>
                        <a:pt x="58663" y="10144"/>
                      </a:cubicBezTo>
                      <a:close/>
                      <a:moveTo>
                        <a:pt x="52883" y="12592"/>
                      </a:moveTo>
                      <a:cubicBezTo>
                        <a:pt x="52874" y="12592"/>
                        <a:pt x="52865" y="12594"/>
                        <a:pt x="52855" y="12597"/>
                      </a:cubicBezTo>
                      <a:cubicBezTo>
                        <a:pt x="52690" y="12691"/>
                        <a:pt x="52501" y="12833"/>
                        <a:pt x="52359" y="12951"/>
                      </a:cubicBezTo>
                      <a:cubicBezTo>
                        <a:pt x="52170" y="13069"/>
                        <a:pt x="52029" y="13211"/>
                        <a:pt x="51887" y="13353"/>
                      </a:cubicBezTo>
                      <a:cubicBezTo>
                        <a:pt x="51556" y="13684"/>
                        <a:pt x="51225" y="13991"/>
                        <a:pt x="50918" y="14227"/>
                      </a:cubicBezTo>
                      <a:cubicBezTo>
                        <a:pt x="50256" y="14723"/>
                        <a:pt x="49524" y="15078"/>
                        <a:pt x="48792" y="15361"/>
                      </a:cubicBezTo>
                      <a:cubicBezTo>
                        <a:pt x="48366" y="15550"/>
                        <a:pt x="47917" y="15692"/>
                        <a:pt x="47516" y="15834"/>
                      </a:cubicBezTo>
                      <a:cubicBezTo>
                        <a:pt x="48272" y="15597"/>
                        <a:pt x="49075" y="15338"/>
                        <a:pt x="49808" y="14983"/>
                      </a:cubicBezTo>
                      <a:cubicBezTo>
                        <a:pt x="50162" y="14818"/>
                        <a:pt x="50516" y="14605"/>
                        <a:pt x="50847" y="14369"/>
                      </a:cubicBezTo>
                      <a:cubicBezTo>
                        <a:pt x="51202" y="14133"/>
                        <a:pt x="51509" y="13873"/>
                        <a:pt x="51816" y="13565"/>
                      </a:cubicBezTo>
                      <a:lnTo>
                        <a:pt x="52359" y="13117"/>
                      </a:lnTo>
                      <a:cubicBezTo>
                        <a:pt x="52454" y="13046"/>
                        <a:pt x="52525" y="12975"/>
                        <a:pt x="52619" y="12928"/>
                      </a:cubicBezTo>
                      <a:cubicBezTo>
                        <a:pt x="52714" y="12833"/>
                        <a:pt x="52832" y="12762"/>
                        <a:pt x="52926" y="12691"/>
                      </a:cubicBezTo>
                      <a:cubicBezTo>
                        <a:pt x="52967" y="12650"/>
                        <a:pt x="52938" y="12592"/>
                        <a:pt x="52883" y="12592"/>
                      </a:cubicBezTo>
                      <a:close/>
                      <a:moveTo>
                        <a:pt x="51786" y="12926"/>
                      </a:moveTo>
                      <a:cubicBezTo>
                        <a:pt x="51767" y="12926"/>
                        <a:pt x="51745" y="12933"/>
                        <a:pt x="51721" y="12951"/>
                      </a:cubicBezTo>
                      <a:cubicBezTo>
                        <a:pt x="51296" y="13211"/>
                        <a:pt x="50894" y="13495"/>
                        <a:pt x="50493" y="13778"/>
                      </a:cubicBezTo>
                      <a:cubicBezTo>
                        <a:pt x="50115" y="14038"/>
                        <a:pt x="49689" y="14298"/>
                        <a:pt x="49264" y="14581"/>
                      </a:cubicBezTo>
                      <a:cubicBezTo>
                        <a:pt x="48484" y="15054"/>
                        <a:pt x="47681" y="15432"/>
                        <a:pt x="46807" y="15668"/>
                      </a:cubicBezTo>
                      <a:cubicBezTo>
                        <a:pt x="46547" y="15716"/>
                        <a:pt x="46311" y="15786"/>
                        <a:pt x="46027" y="15810"/>
                      </a:cubicBezTo>
                      <a:cubicBezTo>
                        <a:pt x="45885" y="15834"/>
                        <a:pt x="45767" y="15834"/>
                        <a:pt x="45625" y="15857"/>
                      </a:cubicBezTo>
                      <a:cubicBezTo>
                        <a:pt x="45484" y="15905"/>
                        <a:pt x="45366" y="15905"/>
                        <a:pt x="45200" y="15928"/>
                      </a:cubicBezTo>
                      <a:cubicBezTo>
                        <a:pt x="45177" y="15928"/>
                        <a:pt x="45177" y="15952"/>
                        <a:pt x="45200" y="15952"/>
                      </a:cubicBezTo>
                      <a:lnTo>
                        <a:pt x="45555" y="15952"/>
                      </a:lnTo>
                      <a:cubicBezTo>
                        <a:pt x="45673" y="15952"/>
                        <a:pt x="45791" y="15928"/>
                        <a:pt x="45909" y="15928"/>
                      </a:cubicBezTo>
                      <a:cubicBezTo>
                        <a:pt x="46145" y="15905"/>
                        <a:pt x="46382" y="15857"/>
                        <a:pt x="46618" y="15810"/>
                      </a:cubicBezTo>
                      <a:cubicBezTo>
                        <a:pt x="47067" y="15716"/>
                        <a:pt x="47516" y="15574"/>
                        <a:pt x="47917" y="15408"/>
                      </a:cubicBezTo>
                      <a:cubicBezTo>
                        <a:pt x="48815" y="15007"/>
                        <a:pt x="49595" y="14511"/>
                        <a:pt x="50398" y="13991"/>
                      </a:cubicBezTo>
                      <a:cubicBezTo>
                        <a:pt x="50871" y="13660"/>
                        <a:pt x="51343" y="13353"/>
                        <a:pt x="51816" y="13046"/>
                      </a:cubicBezTo>
                      <a:cubicBezTo>
                        <a:pt x="51869" y="12993"/>
                        <a:pt x="51842" y="12926"/>
                        <a:pt x="51786" y="12926"/>
                      </a:cubicBezTo>
                      <a:close/>
                      <a:moveTo>
                        <a:pt x="58555" y="11142"/>
                      </a:moveTo>
                      <a:cubicBezTo>
                        <a:pt x="58536" y="11142"/>
                        <a:pt x="58512" y="11151"/>
                        <a:pt x="58502" y="11179"/>
                      </a:cubicBezTo>
                      <a:cubicBezTo>
                        <a:pt x="58290" y="11557"/>
                        <a:pt x="58124" y="11935"/>
                        <a:pt x="57888" y="12313"/>
                      </a:cubicBezTo>
                      <a:cubicBezTo>
                        <a:pt x="57628" y="12715"/>
                        <a:pt x="57392" y="13069"/>
                        <a:pt x="57132" y="13424"/>
                      </a:cubicBezTo>
                      <a:cubicBezTo>
                        <a:pt x="56872" y="13778"/>
                        <a:pt x="56612" y="14133"/>
                        <a:pt x="56305" y="14440"/>
                      </a:cubicBezTo>
                      <a:cubicBezTo>
                        <a:pt x="56022" y="14770"/>
                        <a:pt x="55691" y="15030"/>
                        <a:pt x="55313" y="15267"/>
                      </a:cubicBezTo>
                      <a:cubicBezTo>
                        <a:pt x="55100" y="15385"/>
                        <a:pt x="54887" y="15503"/>
                        <a:pt x="54722" y="15621"/>
                      </a:cubicBezTo>
                      <a:cubicBezTo>
                        <a:pt x="54604" y="15692"/>
                        <a:pt x="54509" y="15739"/>
                        <a:pt x="54391" y="15810"/>
                      </a:cubicBezTo>
                      <a:cubicBezTo>
                        <a:pt x="54291" y="15850"/>
                        <a:pt x="54207" y="15925"/>
                        <a:pt x="54112" y="15990"/>
                      </a:cubicBezTo>
                      <a:lnTo>
                        <a:pt x="54112" y="15990"/>
                      </a:lnTo>
                      <a:cubicBezTo>
                        <a:pt x="54196" y="15944"/>
                        <a:pt x="54290" y="15924"/>
                        <a:pt x="54368" y="15905"/>
                      </a:cubicBezTo>
                      <a:cubicBezTo>
                        <a:pt x="54439" y="15857"/>
                        <a:pt x="54557" y="15810"/>
                        <a:pt x="54651" y="15763"/>
                      </a:cubicBezTo>
                      <a:cubicBezTo>
                        <a:pt x="54864" y="15668"/>
                        <a:pt x="55029" y="15550"/>
                        <a:pt x="55218" y="15432"/>
                      </a:cubicBezTo>
                      <a:cubicBezTo>
                        <a:pt x="55596" y="15219"/>
                        <a:pt x="55927" y="14959"/>
                        <a:pt x="56258" y="14652"/>
                      </a:cubicBezTo>
                      <a:cubicBezTo>
                        <a:pt x="56565" y="14322"/>
                        <a:pt x="56849" y="13967"/>
                        <a:pt x="57108" y="13589"/>
                      </a:cubicBezTo>
                      <a:cubicBezTo>
                        <a:pt x="57368" y="13235"/>
                        <a:pt x="57605" y="12857"/>
                        <a:pt x="57841" y="12479"/>
                      </a:cubicBezTo>
                      <a:cubicBezTo>
                        <a:pt x="58101" y="12053"/>
                        <a:pt x="58384" y="11604"/>
                        <a:pt x="58550" y="11179"/>
                      </a:cubicBezTo>
                      <a:cubicBezTo>
                        <a:pt x="58607" y="11165"/>
                        <a:pt x="58586" y="11142"/>
                        <a:pt x="58555" y="11142"/>
                      </a:cubicBezTo>
                      <a:close/>
                      <a:moveTo>
                        <a:pt x="54112" y="15990"/>
                      </a:moveTo>
                      <a:cubicBezTo>
                        <a:pt x="54094" y="15999"/>
                        <a:pt x="54077" y="16010"/>
                        <a:pt x="54060" y="16023"/>
                      </a:cubicBezTo>
                      <a:cubicBezTo>
                        <a:pt x="54078" y="16012"/>
                        <a:pt x="54095" y="16001"/>
                        <a:pt x="54112" y="15990"/>
                      </a:cubicBezTo>
                      <a:close/>
                      <a:moveTo>
                        <a:pt x="57364" y="10871"/>
                      </a:moveTo>
                      <a:cubicBezTo>
                        <a:pt x="57347" y="10871"/>
                        <a:pt x="57329" y="10879"/>
                        <a:pt x="57321" y="10896"/>
                      </a:cubicBezTo>
                      <a:cubicBezTo>
                        <a:pt x="57108" y="11321"/>
                        <a:pt x="56943" y="11699"/>
                        <a:pt x="56730" y="12124"/>
                      </a:cubicBezTo>
                      <a:cubicBezTo>
                        <a:pt x="56518" y="12502"/>
                        <a:pt x="56281" y="12880"/>
                        <a:pt x="56045" y="13258"/>
                      </a:cubicBezTo>
                      <a:cubicBezTo>
                        <a:pt x="55549" y="14014"/>
                        <a:pt x="55006" y="14723"/>
                        <a:pt x="54391" y="15338"/>
                      </a:cubicBezTo>
                      <a:cubicBezTo>
                        <a:pt x="54037" y="15692"/>
                        <a:pt x="53659" y="16046"/>
                        <a:pt x="53304" y="16377"/>
                      </a:cubicBezTo>
                      <a:cubicBezTo>
                        <a:pt x="54013" y="15881"/>
                        <a:pt x="54628" y="15219"/>
                        <a:pt x="55218" y="14534"/>
                      </a:cubicBezTo>
                      <a:cubicBezTo>
                        <a:pt x="55785" y="13825"/>
                        <a:pt x="56281" y="13093"/>
                        <a:pt x="56730" y="12290"/>
                      </a:cubicBezTo>
                      <a:cubicBezTo>
                        <a:pt x="56967" y="11864"/>
                        <a:pt x="57203" y="11415"/>
                        <a:pt x="57416" y="10943"/>
                      </a:cubicBezTo>
                      <a:cubicBezTo>
                        <a:pt x="57431" y="10897"/>
                        <a:pt x="57397" y="10871"/>
                        <a:pt x="57364" y="10871"/>
                      </a:cubicBezTo>
                      <a:close/>
                      <a:moveTo>
                        <a:pt x="55714" y="16826"/>
                      </a:moveTo>
                      <a:cubicBezTo>
                        <a:pt x="55699" y="16826"/>
                        <a:pt x="55693" y="16837"/>
                        <a:pt x="55699" y="16837"/>
                      </a:cubicBezTo>
                      <a:cubicBezTo>
                        <a:pt x="55701" y="16837"/>
                        <a:pt x="55707" y="16834"/>
                        <a:pt x="55714" y="16826"/>
                      </a:cubicBezTo>
                      <a:close/>
                      <a:moveTo>
                        <a:pt x="63630" y="15101"/>
                      </a:moveTo>
                      <a:cubicBezTo>
                        <a:pt x="63133" y="15290"/>
                        <a:pt x="62637" y="15456"/>
                        <a:pt x="62117" y="15597"/>
                      </a:cubicBezTo>
                      <a:cubicBezTo>
                        <a:pt x="61621" y="15786"/>
                        <a:pt x="61125" y="15928"/>
                        <a:pt x="60629" y="16070"/>
                      </a:cubicBezTo>
                      <a:cubicBezTo>
                        <a:pt x="59613" y="16377"/>
                        <a:pt x="58573" y="16590"/>
                        <a:pt x="57510" y="16708"/>
                      </a:cubicBezTo>
                      <a:cubicBezTo>
                        <a:pt x="56896" y="16755"/>
                        <a:pt x="56305" y="16826"/>
                        <a:pt x="55714" y="16826"/>
                      </a:cubicBezTo>
                      <a:cubicBezTo>
                        <a:pt x="55944" y="16846"/>
                        <a:pt x="56170" y="16853"/>
                        <a:pt x="56394" y="16853"/>
                      </a:cubicBezTo>
                      <a:cubicBezTo>
                        <a:pt x="56701" y="16853"/>
                        <a:pt x="57007" y="16840"/>
                        <a:pt x="57321" y="16826"/>
                      </a:cubicBezTo>
                      <a:cubicBezTo>
                        <a:pt x="57841" y="16755"/>
                        <a:pt x="58384" y="16708"/>
                        <a:pt x="58880" y="16613"/>
                      </a:cubicBezTo>
                      <a:cubicBezTo>
                        <a:pt x="59920" y="16401"/>
                        <a:pt x="60936" y="16141"/>
                        <a:pt x="61976" y="15810"/>
                      </a:cubicBezTo>
                      <a:cubicBezTo>
                        <a:pt x="62543" y="15645"/>
                        <a:pt x="63133" y="15432"/>
                        <a:pt x="63700" y="15219"/>
                      </a:cubicBezTo>
                      <a:cubicBezTo>
                        <a:pt x="63748" y="15196"/>
                        <a:pt x="63724" y="15101"/>
                        <a:pt x="63630" y="15101"/>
                      </a:cubicBezTo>
                      <a:close/>
                      <a:moveTo>
                        <a:pt x="46311" y="17015"/>
                      </a:moveTo>
                      <a:lnTo>
                        <a:pt x="46311" y="17015"/>
                      </a:lnTo>
                      <a:cubicBezTo>
                        <a:pt x="46329" y="17033"/>
                        <a:pt x="46353" y="17051"/>
                        <a:pt x="46380" y="17068"/>
                      </a:cubicBezTo>
                      <a:lnTo>
                        <a:pt x="46380" y="17068"/>
                      </a:lnTo>
                      <a:cubicBezTo>
                        <a:pt x="46357" y="17050"/>
                        <a:pt x="46334" y="17033"/>
                        <a:pt x="46311" y="17015"/>
                      </a:cubicBezTo>
                      <a:close/>
                      <a:moveTo>
                        <a:pt x="66105" y="15279"/>
                      </a:moveTo>
                      <a:cubicBezTo>
                        <a:pt x="66092" y="15279"/>
                        <a:pt x="66078" y="15283"/>
                        <a:pt x="66063" y="15290"/>
                      </a:cubicBezTo>
                      <a:lnTo>
                        <a:pt x="65000" y="15645"/>
                      </a:lnTo>
                      <a:cubicBezTo>
                        <a:pt x="64646" y="15692"/>
                        <a:pt x="64291" y="15786"/>
                        <a:pt x="63937" y="15905"/>
                      </a:cubicBezTo>
                      <a:cubicBezTo>
                        <a:pt x="63228" y="16094"/>
                        <a:pt x="62495" y="16283"/>
                        <a:pt x="61763" y="16424"/>
                      </a:cubicBezTo>
                      <a:cubicBezTo>
                        <a:pt x="61031" y="16590"/>
                        <a:pt x="60298" y="16684"/>
                        <a:pt x="59566" y="16826"/>
                      </a:cubicBezTo>
                      <a:cubicBezTo>
                        <a:pt x="58810" y="16897"/>
                        <a:pt x="58077" y="16991"/>
                        <a:pt x="57321" y="17015"/>
                      </a:cubicBezTo>
                      <a:cubicBezTo>
                        <a:pt x="56565" y="17062"/>
                        <a:pt x="55809" y="17086"/>
                        <a:pt x="55076" y="17086"/>
                      </a:cubicBezTo>
                      <a:lnTo>
                        <a:pt x="54793" y="17086"/>
                      </a:lnTo>
                      <a:lnTo>
                        <a:pt x="54793" y="17110"/>
                      </a:lnTo>
                      <a:cubicBezTo>
                        <a:pt x="55549" y="17180"/>
                        <a:pt x="56305" y="17180"/>
                        <a:pt x="57038" y="17180"/>
                      </a:cubicBezTo>
                      <a:cubicBezTo>
                        <a:pt x="57794" y="17133"/>
                        <a:pt x="58550" y="17086"/>
                        <a:pt x="59306" y="17015"/>
                      </a:cubicBezTo>
                      <a:cubicBezTo>
                        <a:pt x="60038" y="16944"/>
                        <a:pt x="60794" y="16826"/>
                        <a:pt x="61503" y="16684"/>
                      </a:cubicBezTo>
                      <a:cubicBezTo>
                        <a:pt x="62259" y="16543"/>
                        <a:pt x="62992" y="16377"/>
                        <a:pt x="63700" y="16188"/>
                      </a:cubicBezTo>
                      <a:cubicBezTo>
                        <a:pt x="64409" y="15999"/>
                        <a:pt x="65142" y="15786"/>
                        <a:pt x="65851" y="15503"/>
                      </a:cubicBezTo>
                      <a:cubicBezTo>
                        <a:pt x="65945" y="15479"/>
                        <a:pt x="66040" y="15456"/>
                        <a:pt x="66110" y="15408"/>
                      </a:cubicBezTo>
                      <a:cubicBezTo>
                        <a:pt x="66190" y="15369"/>
                        <a:pt x="66169" y="15279"/>
                        <a:pt x="66105" y="15279"/>
                      </a:cubicBezTo>
                      <a:close/>
                      <a:moveTo>
                        <a:pt x="66262" y="15900"/>
                      </a:moveTo>
                      <a:cubicBezTo>
                        <a:pt x="66252" y="15900"/>
                        <a:pt x="66241" y="15901"/>
                        <a:pt x="66229" y="15905"/>
                      </a:cubicBezTo>
                      <a:cubicBezTo>
                        <a:pt x="65945" y="15999"/>
                        <a:pt x="65638" y="16094"/>
                        <a:pt x="65354" y="16235"/>
                      </a:cubicBezTo>
                      <a:cubicBezTo>
                        <a:pt x="65047" y="16306"/>
                        <a:pt x="64764" y="16424"/>
                        <a:pt x="64433" y="16519"/>
                      </a:cubicBezTo>
                      <a:cubicBezTo>
                        <a:pt x="63819" y="16708"/>
                        <a:pt x="63204" y="16850"/>
                        <a:pt x="62566" y="16991"/>
                      </a:cubicBezTo>
                      <a:cubicBezTo>
                        <a:pt x="61952" y="17110"/>
                        <a:pt x="61338" y="17228"/>
                        <a:pt x="60676" y="17322"/>
                      </a:cubicBezTo>
                      <a:cubicBezTo>
                        <a:pt x="60062" y="17417"/>
                        <a:pt x="59400" y="17440"/>
                        <a:pt x="58786" y="17464"/>
                      </a:cubicBezTo>
                      <a:cubicBezTo>
                        <a:pt x="58479" y="17464"/>
                        <a:pt x="58148" y="17488"/>
                        <a:pt x="57817" y="17488"/>
                      </a:cubicBezTo>
                      <a:lnTo>
                        <a:pt x="56636" y="17488"/>
                      </a:lnTo>
                      <a:cubicBezTo>
                        <a:pt x="56612" y="17488"/>
                        <a:pt x="56612" y="17535"/>
                        <a:pt x="56636" y="17535"/>
                      </a:cubicBezTo>
                      <a:cubicBezTo>
                        <a:pt x="57055" y="17580"/>
                        <a:pt x="57456" y="17596"/>
                        <a:pt x="57855" y="17596"/>
                      </a:cubicBezTo>
                      <a:cubicBezTo>
                        <a:pt x="58086" y="17596"/>
                        <a:pt x="58316" y="17591"/>
                        <a:pt x="58550" y="17582"/>
                      </a:cubicBezTo>
                      <a:cubicBezTo>
                        <a:pt x="59211" y="17582"/>
                        <a:pt x="59849" y="17535"/>
                        <a:pt x="60487" y="17464"/>
                      </a:cubicBezTo>
                      <a:cubicBezTo>
                        <a:pt x="61125" y="17417"/>
                        <a:pt x="61739" y="17322"/>
                        <a:pt x="62401" y="17180"/>
                      </a:cubicBezTo>
                      <a:cubicBezTo>
                        <a:pt x="63015" y="17062"/>
                        <a:pt x="63677" y="16897"/>
                        <a:pt x="64268" y="16732"/>
                      </a:cubicBezTo>
                      <a:cubicBezTo>
                        <a:pt x="64882" y="16543"/>
                        <a:pt x="65473" y="16377"/>
                        <a:pt x="66087" y="16141"/>
                      </a:cubicBezTo>
                      <a:cubicBezTo>
                        <a:pt x="66181" y="16117"/>
                        <a:pt x="66229" y="16070"/>
                        <a:pt x="66323" y="16046"/>
                      </a:cubicBezTo>
                      <a:cubicBezTo>
                        <a:pt x="66344" y="15964"/>
                        <a:pt x="66328" y="15900"/>
                        <a:pt x="66262" y="15900"/>
                      </a:cubicBezTo>
                      <a:close/>
                      <a:moveTo>
                        <a:pt x="47870" y="17299"/>
                      </a:moveTo>
                      <a:lnTo>
                        <a:pt x="47870" y="17299"/>
                      </a:lnTo>
                      <a:cubicBezTo>
                        <a:pt x="48035" y="17417"/>
                        <a:pt x="48224" y="17558"/>
                        <a:pt x="48437" y="17653"/>
                      </a:cubicBezTo>
                      <a:lnTo>
                        <a:pt x="49051" y="17913"/>
                      </a:lnTo>
                      <a:cubicBezTo>
                        <a:pt x="49453" y="18055"/>
                        <a:pt x="49878" y="18173"/>
                        <a:pt x="50327" y="18291"/>
                      </a:cubicBezTo>
                      <a:cubicBezTo>
                        <a:pt x="51178" y="18504"/>
                        <a:pt x="52029" y="18622"/>
                        <a:pt x="52879" y="18716"/>
                      </a:cubicBezTo>
                      <a:cubicBezTo>
                        <a:pt x="53115" y="18740"/>
                        <a:pt x="53399" y="18763"/>
                        <a:pt x="53612" y="18763"/>
                      </a:cubicBezTo>
                      <a:cubicBezTo>
                        <a:pt x="53779" y="18780"/>
                        <a:pt x="53969" y="18797"/>
                        <a:pt x="54150" y="18797"/>
                      </a:cubicBezTo>
                      <a:cubicBezTo>
                        <a:pt x="54225" y="18797"/>
                        <a:pt x="54298" y="18794"/>
                        <a:pt x="54368" y="18787"/>
                      </a:cubicBezTo>
                      <a:cubicBezTo>
                        <a:pt x="54415" y="18787"/>
                        <a:pt x="54415" y="18716"/>
                        <a:pt x="54368" y="18716"/>
                      </a:cubicBezTo>
                      <a:cubicBezTo>
                        <a:pt x="54155" y="18669"/>
                        <a:pt x="53942" y="18645"/>
                        <a:pt x="53706" y="18622"/>
                      </a:cubicBezTo>
                      <a:cubicBezTo>
                        <a:pt x="53493" y="18574"/>
                        <a:pt x="53257" y="18574"/>
                        <a:pt x="53068" y="18551"/>
                      </a:cubicBezTo>
                      <a:cubicBezTo>
                        <a:pt x="52619" y="18527"/>
                        <a:pt x="52194" y="18456"/>
                        <a:pt x="51792" y="18409"/>
                      </a:cubicBezTo>
                      <a:cubicBezTo>
                        <a:pt x="50918" y="18362"/>
                        <a:pt x="50091" y="18173"/>
                        <a:pt x="49264" y="17913"/>
                      </a:cubicBezTo>
                      <a:cubicBezTo>
                        <a:pt x="49028" y="17818"/>
                        <a:pt x="48792" y="17771"/>
                        <a:pt x="48555" y="17653"/>
                      </a:cubicBezTo>
                      <a:cubicBezTo>
                        <a:pt x="48319" y="17558"/>
                        <a:pt x="48083" y="17440"/>
                        <a:pt x="47870" y="17299"/>
                      </a:cubicBezTo>
                      <a:close/>
                      <a:moveTo>
                        <a:pt x="40049" y="17299"/>
                      </a:moveTo>
                      <a:cubicBezTo>
                        <a:pt x="40546" y="17724"/>
                        <a:pt x="41113" y="18126"/>
                        <a:pt x="41727" y="18433"/>
                      </a:cubicBezTo>
                      <a:cubicBezTo>
                        <a:pt x="42318" y="18740"/>
                        <a:pt x="42956" y="18976"/>
                        <a:pt x="43617" y="19189"/>
                      </a:cubicBezTo>
                      <a:cubicBezTo>
                        <a:pt x="43972" y="19307"/>
                        <a:pt x="44350" y="19378"/>
                        <a:pt x="44704" y="19449"/>
                      </a:cubicBezTo>
                      <a:cubicBezTo>
                        <a:pt x="44775" y="19425"/>
                        <a:pt x="44799" y="19331"/>
                        <a:pt x="44728" y="19331"/>
                      </a:cubicBezTo>
                      <a:cubicBezTo>
                        <a:pt x="44090" y="19142"/>
                        <a:pt x="43428" y="19000"/>
                        <a:pt x="42814" y="18763"/>
                      </a:cubicBezTo>
                      <a:cubicBezTo>
                        <a:pt x="42200" y="18527"/>
                        <a:pt x="41585" y="18267"/>
                        <a:pt x="40995" y="17937"/>
                      </a:cubicBezTo>
                      <a:cubicBezTo>
                        <a:pt x="40664" y="17724"/>
                        <a:pt x="40333" y="17535"/>
                        <a:pt x="40049" y="17299"/>
                      </a:cubicBezTo>
                      <a:close/>
                      <a:moveTo>
                        <a:pt x="46380" y="17068"/>
                      </a:moveTo>
                      <a:lnTo>
                        <a:pt x="46380" y="17068"/>
                      </a:lnTo>
                      <a:cubicBezTo>
                        <a:pt x="46883" y="17444"/>
                        <a:pt x="47447" y="17736"/>
                        <a:pt x="48012" y="18007"/>
                      </a:cubicBezTo>
                      <a:cubicBezTo>
                        <a:pt x="48603" y="18291"/>
                        <a:pt x="49264" y="18527"/>
                        <a:pt x="49878" y="18716"/>
                      </a:cubicBezTo>
                      <a:cubicBezTo>
                        <a:pt x="50516" y="18905"/>
                        <a:pt x="51154" y="19071"/>
                        <a:pt x="51816" y="19212"/>
                      </a:cubicBezTo>
                      <a:cubicBezTo>
                        <a:pt x="52477" y="19331"/>
                        <a:pt x="53115" y="19449"/>
                        <a:pt x="53801" y="19496"/>
                      </a:cubicBezTo>
                      <a:cubicBezTo>
                        <a:pt x="54462" y="19567"/>
                        <a:pt x="55124" y="19614"/>
                        <a:pt x="55785" y="19661"/>
                      </a:cubicBezTo>
                      <a:lnTo>
                        <a:pt x="56022" y="19661"/>
                      </a:lnTo>
                      <a:cubicBezTo>
                        <a:pt x="56069" y="19661"/>
                        <a:pt x="56069" y="19543"/>
                        <a:pt x="56022" y="19543"/>
                      </a:cubicBezTo>
                      <a:cubicBezTo>
                        <a:pt x="55360" y="19472"/>
                        <a:pt x="54675" y="19449"/>
                        <a:pt x="54037" y="19378"/>
                      </a:cubicBezTo>
                      <a:cubicBezTo>
                        <a:pt x="53399" y="19331"/>
                        <a:pt x="52737" y="19236"/>
                        <a:pt x="52099" y="19118"/>
                      </a:cubicBezTo>
                      <a:cubicBezTo>
                        <a:pt x="51438" y="19000"/>
                        <a:pt x="50800" y="18858"/>
                        <a:pt x="50162" y="18669"/>
                      </a:cubicBezTo>
                      <a:cubicBezTo>
                        <a:pt x="49524" y="18504"/>
                        <a:pt x="48910" y="18267"/>
                        <a:pt x="48272" y="18031"/>
                      </a:cubicBezTo>
                      <a:cubicBezTo>
                        <a:pt x="47657" y="17771"/>
                        <a:pt x="47067" y="17464"/>
                        <a:pt x="46500" y="17133"/>
                      </a:cubicBezTo>
                      <a:cubicBezTo>
                        <a:pt x="46470" y="17119"/>
                        <a:pt x="46423" y="17095"/>
                        <a:pt x="46380" y="17068"/>
                      </a:cubicBezTo>
                      <a:close/>
                      <a:moveTo>
                        <a:pt x="45011" y="16755"/>
                      </a:moveTo>
                      <a:cubicBezTo>
                        <a:pt x="45011" y="16755"/>
                        <a:pt x="44964" y="16755"/>
                        <a:pt x="44964" y="16779"/>
                      </a:cubicBezTo>
                      <a:cubicBezTo>
                        <a:pt x="45531" y="17228"/>
                        <a:pt x="46145" y="17677"/>
                        <a:pt x="46783" y="18031"/>
                      </a:cubicBezTo>
                      <a:cubicBezTo>
                        <a:pt x="47398" y="18409"/>
                        <a:pt x="48035" y="18740"/>
                        <a:pt x="48721" y="19023"/>
                      </a:cubicBezTo>
                      <a:cubicBezTo>
                        <a:pt x="49382" y="19307"/>
                        <a:pt x="50020" y="19543"/>
                        <a:pt x="50705" y="19709"/>
                      </a:cubicBezTo>
                      <a:cubicBezTo>
                        <a:pt x="51343" y="19898"/>
                        <a:pt x="52005" y="20016"/>
                        <a:pt x="52690" y="20087"/>
                      </a:cubicBezTo>
                      <a:cubicBezTo>
                        <a:pt x="53177" y="20159"/>
                        <a:pt x="53692" y="20190"/>
                        <a:pt x="54214" y="20190"/>
                      </a:cubicBezTo>
                      <a:cubicBezTo>
                        <a:pt x="54375" y="20190"/>
                        <a:pt x="54537" y="20187"/>
                        <a:pt x="54698" y="20181"/>
                      </a:cubicBezTo>
                      <a:cubicBezTo>
                        <a:pt x="54769" y="20181"/>
                        <a:pt x="54864" y="20181"/>
                        <a:pt x="54958" y="20157"/>
                      </a:cubicBezTo>
                      <a:cubicBezTo>
                        <a:pt x="55006" y="20157"/>
                        <a:pt x="55006" y="20063"/>
                        <a:pt x="54958" y="20063"/>
                      </a:cubicBezTo>
                      <a:cubicBezTo>
                        <a:pt x="54273" y="20063"/>
                        <a:pt x="53635" y="20063"/>
                        <a:pt x="52950" y="20016"/>
                      </a:cubicBezTo>
                      <a:cubicBezTo>
                        <a:pt x="52288" y="19945"/>
                        <a:pt x="51627" y="19827"/>
                        <a:pt x="50965" y="19661"/>
                      </a:cubicBezTo>
                      <a:cubicBezTo>
                        <a:pt x="50327" y="19472"/>
                        <a:pt x="49642" y="19260"/>
                        <a:pt x="49028" y="19023"/>
                      </a:cubicBezTo>
                      <a:cubicBezTo>
                        <a:pt x="48343" y="18763"/>
                        <a:pt x="47681" y="18433"/>
                        <a:pt x="47043" y="18078"/>
                      </a:cubicBezTo>
                      <a:cubicBezTo>
                        <a:pt x="46382" y="17724"/>
                        <a:pt x="45791" y="17346"/>
                        <a:pt x="45200" y="16897"/>
                      </a:cubicBezTo>
                      <a:cubicBezTo>
                        <a:pt x="45153" y="16850"/>
                        <a:pt x="45058" y="16826"/>
                        <a:pt x="45011" y="16755"/>
                      </a:cubicBezTo>
                      <a:close/>
                      <a:moveTo>
                        <a:pt x="37474" y="15196"/>
                      </a:moveTo>
                      <a:cubicBezTo>
                        <a:pt x="37569" y="15338"/>
                        <a:pt x="37687" y="15479"/>
                        <a:pt x="37758" y="15621"/>
                      </a:cubicBezTo>
                      <a:cubicBezTo>
                        <a:pt x="37852" y="15786"/>
                        <a:pt x="37970" y="15928"/>
                        <a:pt x="38088" y="16046"/>
                      </a:cubicBezTo>
                      <a:cubicBezTo>
                        <a:pt x="38301" y="16306"/>
                        <a:pt x="38537" y="16566"/>
                        <a:pt x="38774" y="16850"/>
                      </a:cubicBezTo>
                      <a:cubicBezTo>
                        <a:pt x="39246" y="17346"/>
                        <a:pt x="39742" y="17842"/>
                        <a:pt x="40333" y="18267"/>
                      </a:cubicBezTo>
                      <a:cubicBezTo>
                        <a:pt x="40900" y="18669"/>
                        <a:pt x="41491" y="19000"/>
                        <a:pt x="42105" y="19260"/>
                      </a:cubicBezTo>
                      <a:cubicBezTo>
                        <a:pt x="42719" y="19520"/>
                        <a:pt x="43381" y="19732"/>
                        <a:pt x="44066" y="19921"/>
                      </a:cubicBezTo>
                      <a:cubicBezTo>
                        <a:pt x="44728" y="20087"/>
                        <a:pt x="45389" y="20205"/>
                        <a:pt x="46074" y="20323"/>
                      </a:cubicBezTo>
                      <a:cubicBezTo>
                        <a:pt x="46145" y="20323"/>
                        <a:pt x="46240" y="20347"/>
                        <a:pt x="46311" y="20347"/>
                      </a:cubicBezTo>
                      <a:cubicBezTo>
                        <a:pt x="46330" y="20354"/>
                        <a:pt x="46347" y="20358"/>
                        <a:pt x="46361" y="20358"/>
                      </a:cubicBezTo>
                      <a:cubicBezTo>
                        <a:pt x="46434" y="20358"/>
                        <a:pt x="46441" y="20272"/>
                        <a:pt x="46382" y="20252"/>
                      </a:cubicBezTo>
                      <a:cubicBezTo>
                        <a:pt x="46074" y="20157"/>
                        <a:pt x="45720" y="20134"/>
                        <a:pt x="45389" y="20039"/>
                      </a:cubicBezTo>
                      <a:cubicBezTo>
                        <a:pt x="45058" y="19968"/>
                        <a:pt x="44728" y="19898"/>
                        <a:pt x="44373" y="19827"/>
                      </a:cubicBezTo>
                      <a:cubicBezTo>
                        <a:pt x="43735" y="19685"/>
                        <a:pt x="43074" y="19472"/>
                        <a:pt x="42436" y="19236"/>
                      </a:cubicBezTo>
                      <a:cubicBezTo>
                        <a:pt x="41821" y="19000"/>
                        <a:pt x="41184" y="18669"/>
                        <a:pt x="40640" y="18315"/>
                      </a:cubicBezTo>
                      <a:cubicBezTo>
                        <a:pt x="40049" y="17937"/>
                        <a:pt x="39506" y="17464"/>
                        <a:pt x="39033" y="16968"/>
                      </a:cubicBezTo>
                      <a:cubicBezTo>
                        <a:pt x="38537" y="16448"/>
                        <a:pt x="38112" y="15928"/>
                        <a:pt x="37639" y="15385"/>
                      </a:cubicBezTo>
                      <a:cubicBezTo>
                        <a:pt x="37592" y="15338"/>
                        <a:pt x="37521" y="15243"/>
                        <a:pt x="37498" y="15196"/>
                      </a:cubicBezTo>
                      <a:close/>
                      <a:moveTo>
                        <a:pt x="36783" y="14122"/>
                      </a:moveTo>
                      <a:cubicBezTo>
                        <a:pt x="36776" y="14122"/>
                        <a:pt x="36765" y="14133"/>
                        <a:pt x="36765" y="14133"/>
                      </a:cubicBezTo>
                      <a:cubicBezTo>
                        <a:pt x="36883" y="14511"/>
                        <a:pt x="37049" y="14865"/>
                        <a:pt x="37238" y="15219"/>
                      </a:cubicBezTo>
                      <a:cubicBezTo>
                        <a:pt x="37403" y="15574"/>
                        <a:pt x="37616" y="15905"/>
                        <a:pt x="37852" y="16235"/>
                      </a:cubicBezTo>
                      <a:cubicBezTo>
                        <a:pt x="38301" y="16873"/>
                        <a:pt x="38821" y="17488"/>
                        <a:pt x="39411" y="18031"/>
                      </a:cubicBezTo>
                      <a:cubicBezTo>
                        <a:pt x="40002" y="18598"/>
                        <a:pt x="40664" y="19094"/>
                        <a:pt x="41373" y="19543"/>
                      </a:cubicBezTo>
                      <a:cubicBezTo>
                        <a:pt x="42081" y="19968"/>
                        <a:pt x="42837" y="20394"/>
                        <a:pt x="43641" y="20677"/>
                      </a:cubicBezTo>
                      <a:cubicBezTo>
                        <a:pt x="44444" y="21008"/>
                        <a:pt x="45271" y="21268"/>
                        <a:pt x="46098" y="21457"/>
                      </a:cubicBezTo>
                      <a:cubicBezTo>
                        <a:pt x="46193" y="21481"/>
                        <a:pt x="46311" y="21481"/>
                        <a:pt x="46382" y="21504"/>
                      </a:cubicBezTo>
                      <a:cubicBezTo>
                        <a:pt x="46452" y="21504"/>
                        <a:pt x="46476" y="21433"/>
                        <a:pt x="46429" y="21386"/>
                      </a:cubicBezTo>
                      <a:cubicBezTo>
                        <a:pt x="45602" y="21197"/>
                        <a:pt x="44775" y="20961"/>
                        <a:pt x="43995" y="20654"/>
                      </a:cubicBezTo>
                      <a:cubicBezTo>
                        <a:pt x="43168" y="20417"/>
                        <a:pt x="42412" y="20063"/>
                        <a:pt x="41703" y="19614"/>
                      </a:cubicBezTo>
                      <a:cubicBezTo>
                        <a:pt x="40995" y="19212"/>
                        <a:pt x="40333" y="18716"/>
                        <a:pt x="39719" y="18173"/>
                      </a:cubicBezTo>
                      <a:cubicBezTo>
                        <a:pt x="39128" y="17653"/>
                        <a:pt x="38585" y="17062"/>
                        <a:pt x="38112" y="16424"/>
                      </a:cubicBezTo>
                      <a:cubicBezTo>
                        <a:pt x="37876" y="16117"/>
                        <a:pt x="37687" y="15786"/>
                        <a:pt x="37474" y="15432"/>
                      </a:cubicBezTo>
                      <a:cubicBezTo>
                        <a:pt x="37261" y="15101"/>
                        <a:pt x="37096" y="14747"/>
                        <a:pt x="36907" y="14392"/>
                      </a:cubicBezTo>
                      <a:cubicBezTo>
                        <a:pt x="36883" y="14298"/>
                        <a:pt x="36812" y="14227"/>
                        <a:pt x="36789" y="14133"/>
                      </a:cubicBezTo>
                      <a:cubicBezTo>
                        <a:pt x="36789" y="14125"/>
                        <a:pt x="36786" y="14122"/>
                        <a:pt x="36783" y="14122"/>
                      </a:cubicBezTo>
                      <a:close/>
                      <a:moveTo>
                        <a:pt x="36529" y="14605"/>
                      </a:moveTo>
                      <a:cubicBezTo>
                        <a:pt x="36694" y="15007"/>
                        <a:pt x="36860" y="15432"/>
                        <a:pt x="37096" y="15834"/>
                      </a:cubicBezTo>
                      <a:cubicBezTo>
                        <a:pt x="37285" y="16235"/>
                        <a:pt x="37569" y="16613"/>
                        <a:pt x="37805" y="16991"/>
                      </a:cubicBezTo>
                      <a:cubicBezTo>
                        <a:pt x="38325" y="17724"/>
                        <a:pt x="38915" y="18409"/>
                        <a:pt x="39600" y="19023"/>
                      </a:cubicBezTo>
                      <a:cubicBezTo>
                        <a:pt x="40286" y="19661"/>
                        <a:pt x="41018" y="20181"/>
                        <a:pt x="41845" y="20654"/>
                      </a:cubicBezTo>
                      <a:cubicBezTo>
                        <a:pt x="42648" y="21103"/>
                        <a:pt x="43499" y="21481"/>
                        <a:pt x="44373" y="21788"/>
                      </a:cubicBezTo>
                      <a:cubicBezTo>
                        <a:pt x="45271" y="22071"/>
                        <a:pt x="46193" y="22260"/>
                        <a:pt x="47090" y="22331"/>
                      </a:cubicBezTo>
                      <a:cubicBezTo>
                        <a:pt x="47209" y="22331"/>
                        <a:pt x="47327" y="22331"/>
                        <a:pt x="47445" y="22378"/>
                      </a:cubicBezTo>
                      <a:cubicBezTo>
                        <a:pt x="47516" y="22308"/>
                        <a:pt x="47516" y="22213"/>
                        <a:pt x="47445" y="22213"/>
                      </a:cubicBezTo>
                      <a:cubicBezTo>
                        <a:pt x="46547" y="22095"/>
                        <a:pt x="45625" y="21953"/>
                        <a:pt x="44775" y="21717"/>
                      </a:cubicBezTo>
                      <a:cubicBezTo>
                        <a:pt x="43877" y="21457"/>
                        <a:pt x="43026" y="21126"/>
                        <a:pt x="42223" y="20677"/>
                      </a:cubicBezTo>
                      <a:cubicBezTo>
                        <a:pt x="41420" y="20252"/>
                        <a:pt x="40664" y="19732"/>
                        <a:pt x="39979" y="19142"/>
                      </a:cubicBezTo>
                      <a:cubicBezTo>
                        <a:pt x="39293" y="18551"/>
                        <a:pt x="38655" y="17913"/>
                        <a:pt x="38112" y="17204"/>
                      </a:cubicBezTo>
                      <a:cubicBezTo>
                        <a:pt x="37852" y="16850"/>
                        <a:pt x="37592" y="16472"/>
                        <a:pt x="37356" y="16070"/>
                      </a:cubicBezTo>
                      <a:cubicBezTo>
                        <a:pt x="37238" y="15881"/>
                        <a:pt x="37120" y="15692"/>
                        <a:pt x="37025" y="15479"/>
                      </a:cubicBezTo>
                      <a:cubicBezTo>
                        <a:pt x="36907" y="15290"/>
                        <a:pt x="36812" y="15101"/>
                        <a:pt x="36694" y="14889"/>
                      </a:cubicBezTo>
                      <a:cubicBezTo>
                        <a:pt x="36647" y="14818"/>
                        <a:pt x="36623" y="14700"/>
                        <a:pt x="36553" y="14605"/>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5"/>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5"/>
                <p:cNvSpPr/>
                <p:nvPr/>
              </p:nvSpPr>
              <p:spPr>
                <a:xfrm>
                  <a:off x="548825" y="3827375"/>
                  <a:ext cx="321350" cy="392050"/>
                </a:xfrm>
                <a:custGeom>
                  <a:avLst/>
                  <a:gdLst/>
                  <a:ahLst/>
                  <a:cxnLst/>
                  <a:rect l="l" t="t" r="r" b="b"/>
                  <a:pathLst>
                    <a:path w="12854" h="15682" extrusionOk="0">
                      <a:moveTo>
                        <a:pt x="5057" y="0"/>
                      </a:moveTo>
                      <a:cubicBezTo>
                        <a:pt x="4629" y="0"/>
                        <a:pt x="4196" y="76"/>
                        <a:pt x="3780" y="226"/>
                      </a:cubicBezTo>
                      <a:cubicBezTo>
                        <a:pt x="2079" y="887"/>
                        <a:pt x="1040" y="2541"/>
                        <a:pt x="567" y="4195"/>
                      </a:cubicBezTo>
                      <a:cubicBezTo>
                        <a:pt x="0" y="6132"/>
                        <a:pt x="662" y="8093"/>
                        <a:pt x="1394" y="9913"/>
                      </a:cubicBezTo>
                      <a:cubicBezTo>
                        <a:pt x="2126" y="11661"/>
                        <a:pt x="3639" y="13528"/>
                        <a:pt x="3284" y="15489"/>
                      </a:cubicBezTo>
                      <a:cubicBezTo>
                        <a:pt x="3284" y="15595"/>
                        <a:pt x="3379" y="15681"/>
                        <a:pt x="3467" y="15681"/>
                      </a:cubicBezTo>
                      <a:cubicBezTo>
                        <a:pt x="3477" y="15681"/>
                        <a:pt x="3487" y="15680"/>
                        <a:pt x="3497" y="15678"/>
                      </a:cubicBezTo>
                      <a:cubicBezTo>
                        <a:pt x="3544" y="15678"/>
                        <a:pt x="3615" y="15654"/>
                        <a:pt x="3639" y="15583"/>
                      </a:cubicBezTo>
                      <a:cubicBezTo>
                        <a:pt x="4466" y="13717"/>
                        <a:pt x="6757" y="12961"/>
                        <a:pt x="8364" y="11850"/>
                      </a:cubicBezTo>
                      <a:cubicBezTo>
                        <a:pt x="10018" y="10716"/>
                        <a:pt x="11648" y="9393"/>
                        <a:pt x="12263" y="7455"/>
                      </a:cubicBezTo>
                      <a:cubicBezTo>
                        <a:pt x="12806" y="5849"/>
                        <a:pt x="12853" y="3911"/>
                        <a:pt x="11743" y="2446"/>
                      </a:cubicBezTo>
                      <a:cubicBezTo>
                        <a:pt x="11092" y="1596"/>
                        <a:pt x="10088" y="1075"/>
                        <a:pt x="9056" y="1075"/>
                      </a:cubicBezTo>
                      <a:cubicBezTo>
                        <a:pt x="8625" y="1075"/>
                        <a:pt x="8190" y="1165"/>
                        <a:pt x="7773" y="1360"/>
                      </a:cubicBezTo>
                      <a:cubicBezTo>
                        <a:pt x="7773" y="1383"/>
                        <a:pt x="7750" y="1383"/>
                        <a:pt x="7750" y="1383"/>
                      </a:cubicBezTo>
                      <a:cubicBezTo>
                        <a:pt x="7128" y="459"/>
                        <a:pt x="6111" y="0"/>
                        <a:pt x="50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5"/>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5"/>
                <p:cNvSpPr/>
                <p:nvPr/>
              </p:nvSpPr>
              <p:spPr>
                <a:xfrm>
                  <a:off x="528150" y="3751025"/>
                  <a:ext cx="427075" cy="202400"/>
                </a:xfrm>
                <a:custGeom>
                  <a:avLst/>
                  <a:gdLst/>
                  <a:ahLst/>
                  <a:cxnLst/>
                  <a:rect l="l" t="t" r="r" b="b"/>
                  <a:pathLst>
                    <a:path w="17083" h="8096" extrusionOk="0">
                      <a:moveTo>
                        <a:pt x="3521" y="0"/>
                      </a:moveTo>
                      <a:cubicBezTo>
                        <a:pt x="3307" y="0"/>
                        <a:pt x="3094" y="14"/>
                        <a:pt x="2883" y="43"/>
                      </a:cubicBezTo>
                      <a:cubicBezTo>
                        <a:pt x="1890" y="161"/>
                        <a:pt x="1016" y="775"/>
                        <a:pt x="567" y="1602"/>
                      </a:cubicBezTo>
                      <a:lnTo>
                        <a:pt x="473" y="1767"/>
                      </a:lnTo>
                      <a:cubicBezTo>
                        <a:pt x="142" y="2240"/>
                        <a:pt x="0" y="2807"/>
                        <a:pt x="189" y="3303"/>
                      </a:cubicBezTo>
                      <a:cubicBezTo>
                        <a:pt x="378" y="3757"/>
                        <a:pt x="930" y="4014"/>
                        <a:pt x="1446" y="4014"/>
                      </a:cubicBezTo>
                      <a:cubicBezTo>
                        <a:pt x="1575" y="4014"/>
                        <a:pt x="1701" y="3998"/>
                        <a:pt x="1819" y="3965"/>
                      </a:cubicBezTo>
                      <a:cubicBezTo>
                        <a:pt x="2174" y="3847"/>
                        <a:pt x="2410" y="3587"/>
                        <a:pt x="2646" y="3303"/>
                      </a:cubicBezTo>
                      <a:cubicBezTo>
                        <a:pt x="3119" y="2807"/>
                        <a:pt x="3639" y="2334"/>
                        <a:pt x="4324" y="2169"/>
                      </a:cubicBezTo>
                      <a:cubicBezTo>
                        <a:pt x="4614" y="2079"/>
                        <a:pt x="4928" y="2038"/>
                        <a:pt x="5253" y="2038"/>
                      </a:cubicBezTo>
                      <a:cubicBezTo>
                        <a:pt x="6382" y="2038"/>
                        <a:pt x="7630" y="2540"/>
                        <a:pt x="8364" y="3256"/>
                      </a:cubicBezTo>
                      <a:lnTo>
                        <a:pt x="8364" y="3280"/>
                      </a:lnTo>
                      <a:cubicBezTo>
                        <a:pt x="8394" y="3325"/>
                        <a:pt x="8434" y="3344"/>
                        <a:pt x="8473" y="3344"/>
                      </a:cubicBezTo>
                      <a:cubicBezTo>
                        <a:pt x="8558" y="3344"/>
                        <a:pt x="8640" y="3258"/>
                        <a:pt x="8624" y="3161"/>
                      </a:cubicBezTo>
                      <a:cubicBezTo>
                        <a:pt x="8624" y="3138"/>
                        <a:pt x="8624" y="3114"/>
                        <a:pt x="8600" y="3067"/>
                      </a:cubicBezTo>
                      <a:cubicBezTo>
                        <a:pt x="7701" y="1310"/>
                        <a:pt x="5596" y="0"/>
                        <a:pt x="3521" y="0"/>
                      </a:cubicBezTo>
                      <a:close/>
                      <a:moveTo>
                        <a:pt x="12356" y="2569"/>
                      </a:moveTo>
                      <a:cubicBezTo>
                        <a:pt x="11311" y="2569"/>
                        <a:pt x="10268" y="2818"/>
                        <a:pt x="9404" y="3303"/>
                      </a:cubicBezTo>
                      <a:cubicBezTo>
                        <a:pt x="9333" y="3350"/>
                        <a:pt x="9333" y="3350"/>
                        <a:pt x="9309" y="3374"/>
                      </a:cubicBezTo>
                      <a:cubicBezTo>
                        <a:pt x="9212" y="3472"/>
                        <a:pt x="9275" y="3634"/>
                        <a:pt x="9380" y="3634"/>
                      </a:cubicBezTo>
                      <a:cubicBezTo>
                        <a:pt x="9403" y="3634"/>
                        <a:pt x="9426" y="3627"/>
                        <a:pt x="9451" y="3610"/>
                      </a:cubicBezTo>
                      <a:cubicBezTo>
                        <a:pt x="9451" y="3587"/>
                        <a:pt x="9498" y="3587"/>
                        <a:pt x="9498" y="3587"/>
                      </a:cubicBezTo>
                      <a:cubicBezTo>
                        <a:pt x="9756" y="3526"/>
                        <a:pt x="10034" y="3497"/>
                        <a:pt x="10321" y="3497"/>
                      </a:cubicBezTo>
                      <a:cubicBezTo>
                        <a:pt x="11482" y="3497"/>
                        <a:pt x="12795" y="3977"/>
                        <a:pt x="13515" y="4792"/>
                      </a:cubicBezTo>
                      <a:cubicBezTo>
                        <a:pt x="13987" y="5311"/>
                        <a:pt x="14153" y="5973"/>
                        <a:pt x="14271" y="6658"/>
                      </a:cubicBezTo>
                      <a:cubicBezTo>
                        <a:pt x="14366" y="7013"/>
                        <a:pt x="14389" y="7320"/>
                        <a:pt x="14625" y="7627"/>
                      </a:cubicBezTo>
                      <a:cubicBezTo>
                        <a:pt x="14867" y="7914"/>
                        <a:pt x="15293" y="8095"/>
                        <a:pt x="15705" y="8095"/>
                      </a:cubicBezTo>
                      <a:cubicBezTo>
                        <a:pt x="15936" y="8095"/>
                        <a:pt x="16163" y="8038"/>
                        <a:pt x="16350" y="7910"/>
                      </a:cubicBezTo>
                      <a:cubicBezTo>
                        <a:pt x="16776" y="7603"/>
                        <a:pt x="16965" y="7036"/>
                        <a:pt x="16965" y="6469"/>
                      </a:cubicBezTo>
                      <a:cubicBezTo>
                        <a:pt x="16988" y="6422"/>
                        <a:pt x="16988" y="6351"/>
                        <a:pt x="16988" y="6304"/>
                      </a:cubicBezTo>
                      <a:cubicBezTo>
                        <a:pt x="17083" y="5359"/>
                        <a:pt x="16657" y="4366"/>
                        <a:pt x="15925" y="3752"/>
                      </a:cubicBezTo>
                      <a:cubicBezTo>
                        <a:pt x="14956" y="2954"/>
                        <a:pt x="13654" y="2569"/>
                        <a:pt x="12356" y="25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5"/>
                <p:cNvSpPr/>
                <p:nvPr/>
              </p:nvSpPr>
              <p:spPr>
                <a:xfrm>
                  <a:off x="460200" y="3663625"/>
                  <a:ext cx="590125" cy="272850"/>
                </a:xfrm>
                <a:custGeom>
                  <a:avLst/>
                  <a:gdLst/>
                  <a:ahLst/>
                  <a:cxnLst/>
                  <a:rect l="l" t="t" r="r" b="b"/>
                  <a:pathLst>
                    <a:path w="23605" h="10914" extrusionOk="0">
                      <a:moveTo>
                        <a:pt x="9971" y="109"/>
                      </a:moveTo>
                      <a:cubicBezTo>
                        <a:pt x="9910" y="109"/>
                        <a:pt x="9847" y="118"/>
                        <a:pt x="9783" y="136"/>
                      </a:cubicBezTo>
                      <a:cubicBezTo>
                        <a:pt x="8979" y="373"/>
                        <a:pt x="9806" y="1459"/>
                        <a:pt x="10043" y="1814"/>
                      </a:cubicBezTo>
                      <a:cubicBezTo>
                        <a:pt x="10373" y="2286"/>
                        <a:pt x="10728" y="2735"/>
                        <a:pt x="11035" y="3231"/>
                      </a:cubicBezTo>
                      <a:cubicBezTo>
                        <a:pt x="11295" y="3680"/>
                        <a:pt x="11437" y="4295"/>
                        <a:pt x="11815" y="4673"/>
                      </a:cubicBezTo>
                      <a:cubicBezTo>
                        <a:pt x="11850" y="4708"/>
                        <a:pt x="11891" y="4726"/>
                        <a:pt x="11930" y="4726"/>
                      </a:cubicBezTo>
                      <a:cubicBezTo>
                        <a:pt x="11968" y="4726"/>
                        <a:pt x="12004" y="4708"/>
                        <a:pt x="12027" y="4673"/>
                      </a:cubicBezTo>
                      <a:cubicBezTo>
                        <a:pt x="12027" y="4649"/>
                        <a:pt x="12051" y="4649"/>
                        <a:pt x="12051" y="4625"/>
                      </a:cubicBezTo>
                      <a:cubicBezTo>
                        <a:pt x="12027" y="3468"/>
                        <a:pt x="11791" y="2428"/>
                        <a:pt x="11342" y="1483"/>
                      </a:cubicBezTo>
                      <a:cubicBezTo>
                        <a:pt x="11126" y="1052"/>
                        <a:pt x="10616" y="109"/>
                        <a:pt x="9971" y="109"/>
                      </a:cubicBezTo>
                      <a:close/>
                      <a:moveTo>
                        <a:pt x="16447" y="1969"/>
                      </a:moveTo>
                      <a:cubicBezTo>
                        <a:pt x="15926" y="1969"/>
                        <a:pt x="15290" y="2316"/>
                        <a:pt x="14957" y="2499"/>
                      </a:cubicBezTo>
                      <a:cubicBezTo>
                        <a:pt x="14012" y="3042"/>
                        <a:pt x="13232" y="3798"/>
                        <a:pt x="12642" y="4673"/>
                      </a:cubicBezTo>
                      <a:cubicBezTo>
                        <a:pt x="12618" y="4696"/>
                        <a:pt x="12618" y="4744"/>
                        <a:pt x="12618" y="4744"/>
                      </a:cubicBezTo>
                      <a:lnTo>
                        <a:pt x="12618" y="4767"/>
                      </a:lnTo>
                      <a:lnTo>
                        <a:pt x="12618" y="4791"/>
                      </a:lnTo>
                      <a:cubicBezTo>
                        <a:pt x="12618" y="4865"/>
                        <a:pt x="12661" y="4924"/>
                        <a:pt x="12736" y="4924"/>
                      </a:cubicBezTo>
                      <a:cubicBezTo>
                        <a:pt x="12757" y="4924"/>
                        <a:pt x="12781" y="4919"/>
                        <a:pt x="12807" y="4909"/>
                      </a:cubicBezTo>
                      <a:cubicBezTo>
                        <a:pt x="13327" y="4838"/>
                        <a:pt x="13776" y="4389"/>
                        <a:pt x="14272" y="4153"/>
                      </a:cubicBezTo>
                      <a:cubicBezTo>
                        <a:pt x="14815" y="3893"/>
                        <a:pt x="15335" y="3704"/>
                        <a:pt x="15879" y="3468"/>
                      </a:cubicBezTo>
                      <a:cubicBezTo>
                        <a:pt x="16257" y="3326"/>
                        <a:pt x="17556" y="2830"/>
                        <a:pt x="17013" y="2192"/>
                      </a:cubicBezTo>
                      <a:cubicBezTo>
                        <a:pt x="16866" y="2031"/>
                        <a:pt x="16667" y="1969"/>
                        <a:pt x="16447" y="1969"/>
                      </a:cubicBezTo>
                      <a:close/>
                      <a:moveTo>
                        <a:pt x="4634" y="1"/>
                      </a:moveTo>
                      <a:cubicBezTo>
                        <a:pt x="4492" y="1"/>
                        <a:pt x="4350" y="7"/>
                        <a:pt x="4207" y="18"/>
                      </a:cubicBezTo>
                      <a:cubicBezTo>
                        <a:pt x="2813" y="136"/>
                        <a:pt x="1489" y="774"/>
                        <a:pt x="733" y="1956"/>
                      </a:cubicBezTo>
                      <a:cubicBezTo>
                        <a:pt x="119" y="2995"/>
                        <a:pt x="1" y="4436"/>
                        <a:pt x="1182" y="5145"/>
                      </a:cubicBezTo>
                      <a:cubicBezTo>
                        <a:pt x="1206" y="5192"/>
                        <a:pt x="1253" y="5192"/>
                        <a:pt x="1277" y="5192"/>
                      </a:cubicBezTo>
                      <a:cubicBezTo>
                        <a:pt x="1489" y="5311"/>
                        <a:pt x="1726" y="5334"/>
                        <a:pt x="2009" y="5358"/>
                      </a:cubicBezTo>
                      <a:cubicBezTo>
                        <a:pt x="2080" y="5358"/>
                        <a:pt x="2127" y="5311"/>
                        <a:pt x="2151" y="5263"/>
                      </a:cubicBezTo>
                      <a:cubicBezTo>
                        <a:pt x="2439" y="3559"/>
                        <a:pt x="4083" y="2854"/>
                        <a:pt x="5718" y="2854"/>
                      </a:cubicBezTo>
                      <a:cubicBezTo>
                        <a:pt x="5964" y="2854"/>
                        <a:pt x="6210" y="2870"/>
                        <a:pt x="6451" y="2901"/>
                      </a:cubicBezTo>
                      <a:cubicBezTo>
                        <a:pt x="8271" y="3137"/>
                        <a:pt x="9948" y="4058"/>
                        <a:pt x="11224" y="5358"/>
                      </a:cubicBezTo>
                      <a:cubicBezTo>
                        <a:pt x="11257" y="5391"/>
                        <a:pt x="11292" y="5403"/>
                        <a:pt x="11325" y="5403"/>
                      </a:cubicBezTo>
                      <a:cubicBezTo>
                        <a:pt x="11389" y="5403"/>
                        <a:pt x="11445" y="5357"/>
                        <a:pt x="11460" y="5311"/>
                      </a:cubicBezTo>
                      <a:cubicBezTo>
                        <a:pt x="11484" y="5263"/>
                        <a:pt x="11484" y="5216"/>
                        <a:pt x="11460" y="5192"/>
                      </a:cubicBezTo>
                      <a:cubicBezTo>
                        <a:pt x="10241" y="2618"/>
                        <a:pt x="7684" y="1"/>
                        <a:pt x="4634" y="1"/>
                      </a:cubicBezTo>
                      <a:close/>
                      <a:moveTo>
                        <a:pt x="18144" y="3903"/>
                      </a:moveTo>
                      <a:cubicBezTo>
                        <a:pt x="16255" y="3903"/>
                        <a:pt x="14282" y="4585"/>
                        <a:pt x="12783" y="5523"/>
                      </a:cubicBezTo>
                      <a:cubicBezTo>
                        <a:pt x="12760" y="5571"/>
                        <a:pt x="12736" y="5618"/>
                        <a:pt x="12736" y="5641"/>
                      </a:cubicBezTo>
                      <a:cubicBezTo>
                        <a:pt x="12736" y="5728"/>
                        <a:pt x="12775" y="5833"/>
                        <a:pt x="12872" y="5833"/>
                      </a:cubicBezTo>
                      <a:cubicBezTo>
                        <a:pt x="12881" y="5833"/>
                        <a:pt x="12891" y="5833"/>
                        <a:pt x="12901" y="5830"/>
                      </a:cubicBezTo>
                      <a:cubicBezTo>
                        <a:pt x="13581" y="5658"/>
                        <a:pt x="14285" y="5569"/>
                        <a:pt x="14990" y="5569"/>
                      </a:cubicBezTo>
                      <a:cubicBezTo>
                        <a:pt x="16122" y="5569"/>
                        <a:pt x="17254" y="5799"/>
                        <a:pt x="18289" y="6279"/>
                      </a:cubicBezTo>
                      <a:cubicBezTo>
                        <a:pt x="19966" y="7035"/>
                        <a:pt x="21384" y="8642"/>
                        <a:pt x="20557" y="10485"/>
                      </a:cubicBezTo>
                      <a:cubicBezTo>
                        <a:pt x="20533" y="10532"/>
                        <a:pt x="20557" y="10603"/>
                        <a:pt x="20628" y="10650"/>
                      </a:cubicBezTo>
                      <a:cubicBezTo>
                        <a:pt x="20864" y="10769"/>
                        <a:pt x="21100" y="10839"/>
                        <a:pt x="21336" y="10887"/>
                      </a:cubicBezTo>
                      <a:cubicBezTo>
                        <a:pt x="21360" y="10910"/>
                        <a:pt x="21384" y="10910"/>
                        <a:pt x="21431" y="10910"/>
                      </a:cubicBezTo>
                      <a:cubicBezTo>
                        <a:pt x="21467" y="10912"/>
                        <a:pt x="21502" y="10913"/>
                        <a:pt x="21537" y="10913"/>
                      </a:cubicBezTo>
                      <a:cubicBezTo>
                        <a:pt x="22838" y="10913"/>
                        <a:pt x="23511" y="9649"/>
                        <a:pt x="23534" y="8453"/>
                      </a:cubicBezTo>
                      <a:cubicBezTo>
                        <a:pt x="23605" y="7106"/>
                        <a:pt x="22849" y="5830"/>
                        <a:pt x="21738" y="5003"/>
                      </a:cubicBezTo>
                      <a:cubicBezTo>
                        <a:pt x="20699" y="4224"/>
                        <a:pt x="19442" y="3903"/>
                        <a:pt x="18144" y="39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5"/>
                <p:cNvSpPr/>
                <p:nvPr/>
              </p:nvSpPr>
              <p:spPr>
                <a:xfrm>
                  <a:off x="474375" y="3672175"/>
                  <a:ext cx="562950" cy="527525"/>
                </a:xfrm>
                <a:custGeom>
                  <a:avLst/>
                  <a:gdLst/>
                  <a:ahLst/>
                  <a:cxnLst/>
                  <a:rect l="l" t="t" r="r" b="b"/>
                  <a:pathLst>
                    <a:path w="22518" h="21101" extrusionOk="0">
                      <a:moveTo>
                        <a:pt x="6711" y="1377"/>
                      </a:moveTo>
                      <a:cubicBezTo>
                        <a:pt x="6711" y="1385"/>
                        <a:pt x="6714" y="1388"/>
                        <a:pt x="6716" y="1388"/>
                      </a:cubicBezTo>
                      <a:cubicBezTo>
                        <a:pt x="6722" y="1388"/>
                        <a:pt x="6727" y="1377"/>
                        <a:pt x="6711" y="1377"/>
                      </a:cubicBezTo>
                      <a:close/>
                      <a:moveTo>
                        <a:pt x="9428" y="69"/>
                      </a:moveTo>
                      <a:cubicBezTo>
                        <a:pt x="9400" y="69"/>
                        <a:pt x="9369" y="96"/>
                        <a:pt x="9405" y="149"/>
                      </a:cubicBezTo>
                      <a:cubicBezTo>
                        <a:pt x="9594" y="432"/>
                        <a:pt x="9830" y="763"/>
                        <a:pt x="10019" y="1094"/>
                      </a:cubicBezTo>
                      <a:cubicBezTo>
                        <a:pt x="10184" y="1425"/>
                        <a:pt x="10373" y="1732"/>
                        <a:pt x="10515" y="2086"/>
                      </a:cubicBezTo>
                      <a:lnTo>
                        <a:pt x="10539" y="2062"/>
                      </a:lnTo>
                      <a:cubicBezTo>
                        <a:pt x="10397" y="1708"/>
                        <a:pt x="10255" y="1354"/>
                        <a:pt x="10066" y="1023"/>
                      </a:cubicBezTo>
                      <a:cubicBezTo>
                        <a:pt x="9901" y="716"/>
                        <a:pt x="9688" y="385"/>
                        <a:pt x="9452" y="78"/>
                      </a:cubicBezTo>
                      <a:cubicBezTo>
                        <a:pt x="9446" y="72"/>
                        <a:pt x="9437" y="69"/>
                        <a:pt x="9428" y="69"/>
                      </a:cubicBezTo>
                      <a:close/>
                      <a:moveTo>
                        <a:pt x="8507" y="2842"/>
                      </a:moveTo>
                      <a:lnTo>
                        <a:pt x="8507" y="2842"/>
                      </a:lnTo>
                      <a:cubicBezTo>
                        <a:pt x="8495" y="2854"/>
                        <a:pt x="8495" y="2860"/>
                        <a:pt x="8498" y="2860"/>
                      </a:cubicBezTo>
                      <a:cubicBezTo>
                        <a:pt x="8501" y="2860"/>
                        <a:pt x="8507" y="2854"/>
                        <a:pt x="8507" y="2842"/>
                      </a:cubicBezTo>
                      <a:close/>
                      <a:moveTo>
                        <a:pt x="14042" y="3092"/>
                      </a:moveTo>
                      <a:cubicBezTo>
                        <a:pt x="14038" y="3092"/>
                        <a:pt x="14036" y="3094"/>
                        <a:pt x="14036" y="3102"/>
                      </a:cubicBezTo>
                      <a:cubicBezTo>
                        <a:pt x="14040" y="3099"/>
                        <a:pt x="14043" y="3096"/>
                        <a:pt x="14047" y="3093"/>
                      </a:cubicBezTo>
                      <a:lnTo>
                        <a:pt x="14047" y="3093"/>
                      </a:lnTo>
                      <a:cubicBezTo>
                        <a:pt x="14045" y="3092"/>
                        <a:pt x="14043" y="3092"/>
                        <a:pt x="14042" y="3092"/>
                      </a:cubicBezTo>
                      <a:close/>
                      <a:moveTo>
                        <a:pt x="16068" y="2015"/>
                      </a:moveTo>
                      <a:cubicBezTo>
                        <a:pt x="15713" y="2133"/>
                        <a:pt x="15359" y="2299"/>
                        <a:pt x="15004" y="2488"/>
                      </a:cubicBezTo>
                      <a:cubicBezTo>
                        <a:pt x="14678" y="2651"/>
                        <a:pt x="14351" y="2860"/>
                        <a:pt x="14047" y="3093"/>
                      </a:cubicBezTo>
                      <a:lnTo>
                        <a:pt x="14047" y="3093"/>
                      </a:lnTo>
                      <a:cubicBezTo>
                        <a:pt x="14053" y="3096"/>
                        <a:pt x="14059" y="3102"/>
                        <a:pt x="14059" y="3102"/>
                      </a:cubicBezTo>
                      <a:cubicBezTo>
                        <a:pt x="14390" y="2889"/>
                        <a:pt x="14721" y="2677"/>
                        <a:pt x="15028" y="2535"/>
                      </a:cubicBezTo>
                      <a:cubicBezTo>
                        <a:pt x="15382" y="2370"/>
                        <a:pt x="15737" y="2251"/>
                        <a:pt x="16091" y="2086"/>
                      </a:cubicBezTo>
                      <a:cubicBezTo>
                        <a:pt x="16162" y="2062"/>
                        <a:pt x="16115" y="2015"/>
                        <a:pt x="16068" y="2015"/>
                      </a:cubicBezTo>
                      <a:close/>
                      <a:moveTo>
                        <a:pt x="3986" y="686"/>
                      </a:moveTo>
                      <a:cubicBezTo>
                        <a:pt x="3838" y="686"/>
                        <a:pt x="3690" y="695"/>
                        <a:pt x="3545" y="716"/>
                      </a:cubicBezTo>
                      <a:cubicBezTo>
                        <a:pt x="3096" y="763"/>
                        <a:pt x="2671" y="881"/>
                        <a:pt x="2246" y="1094"/>
                      </a:cubicBezTo>
                      <a:cubicBezTo>
                        <a:pt x="1844" y="1306"/>
                        <a:pt x="1442" y="1566"/>
                        <a:pt x="1135" y="1921"/>
                      </a:cubicBezTo>
                      <a:cubicBezTo>
                        <a:pt x="804" y="2275"/>
                        <a:pt x="544" y="2653"/>
                        <a:pt x="379" y="3102"/>
                      </a:cubicBezTo>
                      <a:cubicBezTo>
                        <a:pt x="363" y="3135"/>
                        <a:pt x="415" y="3179"/>
                        <a:pt x="456" y="3179"/>
                      </a:cubicBezTo>
                      <a:cubicBezTo>
                        <a:pt x="474" y="3179"/>
                        <a:pt x="490" y="3171"/>
                        <a:pt x="497" y="3149"/>
                      </a:cubicBezTo>
                      <a:cubicBezTo>
                        <a:pt x="615" y="2913"/>
                        <a:pt x="733" y="2724"/>
                        <a:pt x="899" y="2488"/>
                      </a:cubicBezTo>
                      <a:cubicBezTo>
                        <a:pt x="1041" y="2275"/>
                        <a:pt x="1206" y="2062"/>
                        <a:pt x="1395" y="1897"/>
                      </a:cubicBezTo>
                      <a:cubicBezTo>
                        <a:pt x="2009" y="1259"/>
                        <a:pt x="2907" y="905"/>
                        <a:pt x="3781" y="857"/>
                      </a:cubicBezTo>
                      <a:cubicBezTo>
                        <a:pt x="3887" y="847"/>
                        <a:pt x="3992" y="843"/>
                        <a:pt x="4097" y="843"/>
                      </a:cubicBezTo>
                      <a:cubicBezTo>
                        <a:pt x="4482" y="843"/>
                        <a:pt x="4861" y="906"/>
                        <a:pt x="5270" y="999"/>
                      </a:cubicBezTo>
                      <a:cubicBezTo>
                        <a:pt x="5506" y="1070"/>
                        <a:pt x="5766" y="1117"/>
                        <a:pt x="6002" y="1188"/>
                      </a:cubicBezTo>
                      <a:cubicBezTo>
                        <a:pt x="6239" y="1259"/>
                        <a:pt x="6475" y="1330"/>
                        <a:pt x="6711" y="1377"/>
                      </a:cubicBezTo>
                      <a:cubicBezTo>
                        <a:pt x="6451" y="1259"/>
                        <a:pt x="6168" y="1141"/>
                        <a:pt x="5884" y="1023"/>
                      </a:cubicBezTo>
                      <a:cubicBezTo>
                        <a:pt x="5624" y="952"/>
                        <a:pt x="5341" y="857"/>
                        <a:pt x="5057" y="787"/>
                      </a:cubicBezTo>
                      <a:cubicBezTo>
                        <a:pt x="4706" y="736"/>
                        <a:pt x="4344" y="686"/>
                        <a:pt x="3986" y="686"/>
                      </a:cubicBezTo>
                      <a:close/>
                      <a:moveTo>
                        <a:pt x="9204" y="295"/>
                      </a:moveTo>
                      <a:cubicBezTo>
                        <a:pt x="9164" y="295"/>
                        <a:pt x="9117" y="334"/>
                        <a:pt x="9168" y="385"/>
                      </a:cubicBezTo>
                      <a:cubicBezTo>
                        <a:pt x="9310" y="621"/>
                        <a:pt x="9476" y="857"/>
                        <a:pt x="9665" y="1094"/>
                      </a:cubicBezTo>
                      <a:cubicBezTo>
                        <a:pt x="10184" y="1944"/>
                        <a:pt x="10657" y="2866"/>
                        <a:pt x="11082" y="3740"/>
                      </a:cubicBezTo>
                      <a:cubicBezTo>
                        <a:pt x="10988" y="3480"/>
                        <a:pt x="10893" y="3220"/>
                        <a:pt x="10775" y="2960"/>
                      </a:cubicBezTo>
                      <a:cubicBezTo>
                        <a:pt x="10586" y="2488"/>
                        <a:pt x="10350" y="2039"/>
                        <a:pt x="10114" y="1590"/>
                      </a:cubicBezTo>
                      <a:cubicBezTo>
                        <a:pt x="9830" y="1141"/>
                        <a:pt x="9570" y="739"/>
                        <a:pt x="9239" y="314"/>
                      </a:cubicBezTo>
                      <a:cubicBezTo>
                        <a:pt x="9233" y="301"/>
                        <a:pt x="9219" y="295"/>
                        <a:pt x="9204" y="295"/>
                      </a:cubicBezTo>
                      <a:close/>
                      <a:moveTo>
                        <a:pt x="11082" y="3740"/>
                      </a:moveTo>
                      <a:cubicBezTo>
                        <a:pt x="11070" y="3752"/>
                        <a:pt x="11070" y="3758"/>
                        <a:pt x="11073" y="3758"/>
                      </a:cubicBezTo>
                      <a:cubicBezTo>
                        <a:pt x="11076" y="3758"/>
                        <a:pt x="11082" y="3752"/>
                        <a:pt x="11082" y="3740"/>
                      </a:cubicBezTo>
                      <a:close/>
                      <a:moveTo>
                        <a:pt x="4122" y="216"/>
                      </a:moveTo>
                      <a:cubicBezTo>
                        <a:pt x="3764" y="216"/>
                        <a:pt x="3411" y="248"/>
                        <a:pt x="3073" y="314"/>
                      </a:cubicBezTo>
                      <a:cubicBezTo>
                        <a:pt x="2269" y="479"/>
                        <a:pt x="1513" y="857"/>
                        <a:pt x="946" y="1425"/>
                      </a:cubicBezTo>
                      <a:cubicBezTo>
                        <a:pt x="639" y="1708"/>
                        <a:pt x="426" y="2039"/>
                        <a:pt x="261" y="2417"/>
                      </a:cubicBezTo>
                      <a:cubicBezTo>
                        <a:pt x="119" y="2771"/>
                        <a:pt x="1" y="3197"/>
                        <a:pt x="48" y="3598"/>
                      </a:cubicBezTo>
                      <a:cubicBezTo>
                        <a:pt x="69" y="3640"/>
                        <a:pt x="103" y="3658"/>
                        <a:pt x="135" y="3658"/>
                      </a:cubicBezTo>
                      <a:cubicBezTo>
                        <a:pt x="176" y="3658"/>
                        <a:pt x="214" y="3628"/>
                        <a:pt x="214" y="3575"/>
                      </a:cubicBezTo>
                      <a:cubicBezTo>
                        <a:pt x="214" y="3480"/>
                        <a:pt x="237" y="3386"/>
                        <a:pt x="237" y="3267"/>
                      </a:cubicBezTo>
                      <a:cubicBezTo>
                        <a:pt x="332" y="2511"/>
                        <a:pt x="733" y="1803"/>
                        <a:pt x="1348" y="1330"/>
                      </a:cubicBezTo>
                      <a:cubicBezTo>
                        <a:pt x="1938" y="857"/>
                        <a:pt x="2694" y="550"/>
                        <a:pt x="3451" y="479"/>
                      </a:cubicBezTo>
                      <a:cubicBezTo>
                        <a:pt x="3684" y="449"/>
                        <a:pt x="3919" y="434"/>
                        <a:pt x="4154" y="434"/>
                      </a:cubicBezTo>
                      <a:cubicBezTo>
                        <a:pt x="4820" y="434"/>
                        <a:pt x="5479" y="553"/>
                        <a:pt x="6073" y="763"/>
                      </a:cubicBezTo>
                      <a:cubicBezTo>
                        <a:pt x="6900" y="1070"/>
                        <a:pt x="7656" y="1590"/>
                        <a:pt x="8294" y="2157"/>
                      </a:cubicBezTo>
                      <a:cubicBezTo>
                        <a:pt x="8625" y="2441"/>
                        <a:pt x="8956" y="2771"/>
                        <a:pt x="9239" y="3102"/>
                      </a:cubicBezTo>
                      <a:cubicBezTo>
                        <a:pt x="9516" y="3448"/>
                        <a:pt x="9815" y="3748"/>
                        <a:pt x="10114" y="4070"/>
                      </a:cubicBezTo>
                      <a:lnTo>
                        <a:pt x="10114" y="4070"/>
                      </a:lnTo>
                      <a:cubicBezTo>
                        <a:pt x="10055" y="4002"/>
                        <a:pt x="10011" y="3916"/>
                        <a:pt x="9948" y="3811"/>
                      </a:cubicBezTo>
                      <a:cubicBezTo>
                        <a:pt x="9452" y="3078"/>
                        <a:pt x="8838" y="2370"/>
                        <a:pt x="8129" y="1779"/>
                      </a:cubicBezTo>
                      <a:cubicBezTo>
                        <a:pt x="7420" y="1188"/>
                        <a:pt x="6617" y="716"/>
                        <a:pt x="5742" y="432"/>
                      </a:cubicBezTo>
                      <a:cubicBezTo>
                        <a:pt x="5216" y="290"/>
                        <a:pt x="4664" y="216"/>
                        <a:pt x="4122" y="216"/>
                      </a:cubicBezTo>
                      <a:close/>
                      <a:moveTo>
                        <a:pt x="10114" y="4070"/>
                      </a:moveTo>
                      <a:cubicBezTo>
                        <a:pt x="10121" y="4078"/>
                        <a:pt x="10129" y="4086"/>
                        <a:pt x="10137" y="4094"/>
                      </a:cubicBezTo>
                      <a:cubicBezTo>
                        <a:pt x="10129" y="4086"/>
                        <a:pt x="10122" y="4078"/>
                        <a:pt x="10114" y="4070"/>
                      </a:cubicBezTo>
                      <a:close/>
                      <a:moveTo>
                        <a:pt x="9860" y="1"/>
                      </a:moveTo>
                      <a:cubicBezTo>
                        <a:pt x="9819" y="1"/>
                        <a:pt x="9766" y="45"/>
                        <a:pt x="9783" y="78"/>
                      </a:cubicBezTo>
                      <a:cubicBezTo>
                        <a:pt x="9948" y="361"/>
                        <a:pt x="10114" y="645"/>
                        <a:pt x="10255" y="905"/>
                      </a:cubicBezTo>
                      <a:cubicBezTo>
                        <a:pt x="10515" y="1425"/>
                        <a:pt x="10728" y="1944"/>
                        <a:pt x="10893" y="2488"/>
                      </a:cubicBezTo>
                      <a:cubicBezTo>
                        <a:pt x="10988" y="2748"/>
                        <a:pt x="11059" y="3008"/>
                        <a:pt x="11106" y="3267"/>
                      </a:cubicBezTo>
                      <a:cubicBezTo>
                        <a:pt x="11129" y="3386"/>
                        <a:pt x="11177" y="3551"/>
                        <a:pt x="11200" y="3669"/>
                      </a:cubicBezTo>
                      <a:cubicBezTo>
                        <a:pt x="11224" y="3835"/>
                        <a:pt x="11248" y="3976"/>
                        <a:pt x="11295" y="4142"/>
                      </a:cubicBezTo>
                      <a:cubicBezTo>
                        <a:pt x="11248" y="3811"/>
                        <a:pt x="11224" y="3480"/>
                        <a:pt x="11200" y="3197"/>
                      </a:cubicBezTo>
                      <a:cubicBezTo>
                        <a:pt x="11106" y="2630"/>
                        <a:pt x="10940" y="2086"/>
                        <a:pt x="10728" y="1566"/>
                      </a:cubicBezTo>
                      <a:cubicBezTo>
                        <a:pt x="10515" y="1023"/>
                        <a:pt x="10255" y="503"/>
                        <a:pt x="9901" y="31"/>
                      </a:cubicBezTo>
                      <a:cubicBezTo>
                        <a:pt x="9894" y="9"/>
                        <a:pt x="9878" y="1"/>
                        <a:pt x="9860" y="1"/>
                      </a:cubicBezTo>
                      <a:close/>
                      <a:moveTo>
                        <a:pt x="16091" y="2299"/>
                      </a:moveTo>
                      <a:cubicBezTo>
                        <a:pt x="15595" y="2441"/>
                        <a:pt x="15146" y="2677"/>
                        <a:pt x="14674" y="2913"/>
                      </a:cubicBezTo>
                      <a:cubicBezTo>
                        <a:pt x="14201" y="3149"/>
                        <a:pt x="13776" y="3386"/>
                        <a:pt x="13350" y="3693"/>
                      </a:cubicBezTo>
                      <a:cubicBezTo>
                        <a:pt x="13114" y="3858"/>
                        <a:pt x="12878" y="4047"/>
                        <a:pt x="12665" y="4213"/>
                      </a:cubicBezTo>
                      <a:cubicBezTo>
                        <a:pt x="13539" y="3669"/>
                        <a:pt x="14414" y="3149"/>
                        <a:pt x="15335" y="2748"/>
                      </a:cubicBezTo>
                      <a:cubicBezTo>
                        <a:pt x="15595" y="2630"/>
                        <a:pt x="15855" y="2535"/>
                        <a:pt x="16138" y="2417"/>
                      </a:cubicBezTo>
                      <a:cubicBezTo>
                        <a:pt x="16186" y="2393"/>
                        <a:pt x="16162" y="2299"/>
                        <a:pt x="16091" y="2299"/>
                      </a:cubicBezTo>
                      <a:close/>
                      <a:moveTo>
                        <a:pt x="4446" y="1210"/>
                      </a:moveTo>
                      <a:cubicBezTo>
                        <a:pt x="3974" y="1210"/>
                        <a:pt x="3498" y="1298"/>
                        <a:pt x="3049" y="1495"/>
                      </a:cubicBezTo>
                      <a:cubicBezTo>
                        <a:pt x="2505" y="1732"/>
                        <a:pt x="2009" y="2157"/>
                        <a:pt x="1631" y="2559"/>
                      </a:cubicBezTo>
                      <a:cubicBezTo>
                        <a:pt x="1419" y="2795"/>
                        <a:pt x="1206" y="3031"/>
                        <a:pt x="1064" y="3291"/>
                      </a:cubicBezTo>
                      <a:cubicBezTo>
                        <a:pt x="922" y="3575"/>
                        <a:pt x="804" y="3858"/>
                        <a:pt x="852" y="4165"/>
                      </a:cubicBezTo>
                      <a:cubicBezTo>
                        <a:pt x="852" y="4201"/>
                        <a:pt x="893" y="4218"/>
                        <a:pt x="934" y="4218"/>
                      </a:cubicBezTo>
                      <a:cubicBezTo>
                        <a:pt x="976" y="4218"/>
                        <a:pt x="1017" y="4201"/>
                        <a:pt x="1017" y="4165"/>
                      </a:cubicBezTo>
                      <a:cubicBezTo>
                        <a:pt x="1041" y="4000"/>
                        <a:pt x="1064" y="3835"/>
                        <a:pt x="1111" y="3693"/>
                      </a:cubicBezTo>
                      <a:cubicBezTo>
                        <a:pt x="1182" y="3527"/>
                        <a:pt x="1230" y="3386"/>
                        <a:pt x="1324" y="3244"/>
                      </a:cubicBezTo>
                      <a:cubicBezTo>
                        <a:pt x="1513" y="2937"/>
                        <a:pt x="1702" y="2700"/>
                        <a:pt x="1962" y="2464"/>
                      </a:cubicBezTo>
                      <a:cubicBezTo>
                        <a:pt x="2364" y="2086"/>
                        <a:pt x="2836" y="1732"/>
                        <a:pt x="3380" y="1519"/>
                      </a:cubicBezTo>
                      <a:cubicBezTo>
                        <a:pt x="3742" y="1393"/>
                        <a:pt x="4146" y="1330"/>
                        <a:pt x="4558" y="1330"/>
                      </a:cubicBezTo>
                      <a:cubicBezTo>
                        <a:pt x="4763" y="1330"/>
                        <a:pt x="4971" y="1346"/>
                        <a:pt x="5175" y="1377"/>
                      </a:cubicBezTo>
                      <a:cubicBezTo>
                        <a:pt x="5790" y="1448"/>
                        <a:pt x="6357" y="1637"/>
                        <a:pt x="6924" y="1873"/>
                      </a:cubicBezTo>
                      <a:cubicBezTo>
                        <a:pt x="7467" y="2181"/>
                        <a:pt x="8011" y="2511"/>
                        <a:pt x="8507" y="2842"/>
                      </a:cubicBezTo>
                      <a:cubicBezTo>
                        <a:pt x="7987" y="2393"/>
                        <a:pt x="7396" y="1968"/>
                        <a:pt x="6735" y="1708"/>
                      </a:cubicBezTo>
                      <a:cubicBezTo>
                        <a:pt x="6144" y="1472"/>
                        <a:pt x="5553" y="1306"/>
                        <a:pt x="4892" y="1236"/>
                      </a:cubicBezTo>
                      <a:cubicBezTo>
                        <a:pt x="4744" y="1218"/>
                        <a:pt x="4595" y="1210"/>
                        <a:pt x="4446" y="1210"/>
                      </a:cubicBezTo>
                      <a:close/>
                      <a:moveTo>
                        <a:pt x="4848" y="1982"/>
                      </a:moveTo>
                      <a:cubicBezTo>
                        <a:pt x="4116" y="1982"/>
                        <a:pt x="3391" y="2114"/>
                        <a:pt x="2718" y="2441"/>
                      </a:cubicBezTo>
                      <a:cubicBezTo>
                        <a:pt x="2364" y="2630"/>
                        <a:pt x="2033" y="2866"/>
                        <a:pt x="1749" y="3149"/>
                      </a:cubicBezTo>
                      <a:cubicBezTo>
                        <a:pt x="1442" y="3456"/>
                        <a:pt x="1182" y="3835"/>
                        <a:pt x="1135" y="4213"/>
                      </a:cubicBezTo>
                      <a:cubicBezTo>
                        <a:pt x="1106" y="4270"/>
                        <a:pt x="1156" y="4301"/>
                        <a:pt x="1204" y="4301"/>
                      </a:cubicBezTo>
                      <a:cubicBezTo>
                        <a:pt x="1236" y="4301"/>
                        <a:pt x="1268" y="4288"/>
                        <a:pt x="1277" y="4260"/>
                      </a:cubicBezTo>
                      <a:cubicBezTo>
                        <a:pt x="1419" y="3811"/>
                        <a:pt x="1679" y="3456"/>
                        <a:pt x="2009" y="3126"/>
                      </a:cubicBezTo>
                      <a:cubicBezTo>
                        <a:pt x="2600" y="2582"/>
                        <a:pt x="3332" y="2275"/>
                        <a:pt x="4136" y="2157"/>
                      </a:cubicBezTo>
                      <a:cubicBezTo>
                        <a:pt x="4390" y="2122"/>
                        <a:pt x="4649" y="2107"/>
                        <a:pt x="4910" y="2107"/>
                      </a:cubicBezTo>
                      <a:cubicBezTo>
                        <a:pt x="5519" y="2107"/>
                        <a:pt x="6139" y="2185"/>
                        <a:pt x="6735" y="2251"/>
                      </a:cubicBezTo>
                      <a:cubicBezTo>
                        <a:pt x="6765" y="2271"/>
                        <a:pt x="6782" y="2279"/>
                        <a:pt x="6788" y="2279"/>
                      </a:cubicBezTo>
                      <a:cubicBezTo>
                        <a:pt x="6797" y="2279"/>
                        <a:pt x="6786" y="2265"/>
                        <a:pt x="6758" y="2251"/>
                      </a:cubicBezTo>
                      <a:cubicBezTo>
                        <a:pt x="6262" y="2133"/>
                        <a:pt x="5742" y="2039"/>
                        <a:pt x="5199" y="1992"/>
                      </a:cubicBezTo>
                      <a:cubicBezTo>
                        <a:pt x="5082" y="1985"/>
                        <a:pt x="4965" y="1982"/>
                        <a:pt x="4848" y="1982"/>
                      </a:cubicBezTo>
                      <a:close/>
                      <a:moveTo>
                        <a:pt x="15737" y="1708"/>
                      </a:moveTo>
                      <a:cubicBezTo>
                        <a:pt x="15193" y="1921"/>
                        <a:pt x="14674" y="2204"/>
                        <a:pt x="14201" y="2559"/>
                      </a:cubicBezTo>
                      <a:cubicBezTo>
                        <a:pt x="13728" y="2889"/>
                        <a:pt x="13303" y="3267"/>
                        <a:pt x="12902" y="3693"/>
                      </a:cubicBezTo>
                      <a:cubicBezTo>
                        <a:pt x="12665" y="3929"/>
                        <a:pt x="12476" y="4165"/>
                        <a:pt x="12287" y="4425"/>
                      </a:cubicBezTo>
                      <a:cubicBezTo>
                        <a:pt x="12382" y="4307"/>
                        <a:pt x="12500" y="4189"/>
                        <a:pt x="12571" y="4094"/>
                      </a:cubicBezTo>
                      <a:cubicBezTo>
                        <a:pt x="12665" y="4024"/>
                        <a:pt x="12783" y="3929"/>
                        <a:pt x="12878" y="3811"/>
                      </a:cubicBezTo>
                      <a:cubicBezTo>
                        <a:pt x="13091" y="3598"/>
                        <a:pt x="13303" y="3433"/>
                        <a:pt x="13539" y="3244"/>
                      </a:cubicBezTo>
                      <a:cubicBezTo>
                        <a:pt x="13965" y="2889"/>
                        <a:pt x="14437" y="2559"/>
                        <a:pt x="14957" y="2275"/>
                      </a:cubicBezTo>
                      <a:cubicBezTo>
                        <a:pt x="15241" y="2133"/>
                        <a:pt x="15501" y="1968"/>
                        <a:pt x="15808" y="1826"/>
                      </a:cubicBezTo>
                      <a:cubicBezTo>
                        <a:pt x="15855" y="1803"/>
                        <a:pt x="15808" y="1708"/>
                        <a:pt x="15737" y="1708"/>
                      </a:cubicBezTo>
                      <a:close/>
                      <a:moveTo>
                        <a:pt x="17622" y="4533"/>
                      </a:moveTo>
                      <a:cubicBezTo>
                        <a:pt x="17617" y="4533"/>
                        <a:pt x="17611" y="4543"/>
                        <a:pt x="17627" y="4543"/>
                      </a:cubicBezTo>
                      <a:cubicBezTo>
                        <a:pt x="17627" y="4535"/>
                        <a:pt x="17624" y="4533"/>
                        <a:pt x="17622" y="4533"/>
                      </a:cubicBezTo>
                      <a:close/>
                      <a:moveTo>
                        <a:pt x="5984" y="3558"/>
                      </a:moveTo>
                      <a:cubicBezTo>
                        <a:pt x="5371" y="3558"/>
                        <a:pt x="4759" y="3684"/>
                        <a:pt x="4207" y="3929"/>
                      </a:cubicBezTo>
                      <a:cubicBezTo>
                        <a:pt x="3781" y="4094"/>
                        <a:pt x="3427" y="4354"/>
                        <a:pt x="3167" y="4685"/>
                      </a:cubicBezTo>
                      <a:cubicBezTo>
                        <a:pt x="2978" y="4898"/>
                        <a:pt x="2836" y="5110"/>
                        <a:pt x="2718" y="5323"/>
                      </a:cubicBezTo>
                      <a:cubicBezTo>
                        <a:pt x="2600" y="5559"/>
                        <a:pt x="2482" y="5748"/>
                        <a:pt x="2387" y="6032"/>
                      </a:cubicBezTo>
                      <a:cubicBezTo>
                        <a:pt x="2372" y="6078"/>
                        <a:pt x="2427" y="6125"/>
                        <a:pt x="2481" y="6125"/>
                      </a:cubicBezTo>
                      <a:cubicBezTo>
                        <a:pt x="2509" y="6125"/>
                        <a:pt x="2536" y="6112"/>
                        <a:pt x="2553" y="6079"/>
                      </a:cubicBezTo>
                      <a:cubicBezTo>
                        <a:pt x="2671" y="5843"/>
                        <a:pt x="2789" y="5583"/>
                        <a:pt x="2931" y="5347"/>
                      </a:cubicBezTo>
                      <a:cubicBezTo>
                        <a:pt x="3073" y="5110"/>
                        <a:pt x="3214" y="4898"/>
                        <a:pt x="3403" y="4685"/>
                      </a:cubicBezTo>
                      <a:cubicBezTo>
                        <a:pt x="3994" y="4094"/>
                        <a:pt x="4821" y="3764"/>
                        <a:pt x="5648" y="3693"/>
                      </a:cubicBezTo>
                      <a:cubicBezTo>
                        <a:pt x="5759" y="3687"/>
                        <a:pt x="5871" y="3685"/>
                        <a:pt x="5982" y="3685"/>
                      </a:cubicBezTo>
                      <a:cubicBezTo>
                        <a:pt x="6366" y="3685"/>
                        <a:pt x="6746" y="3719"/>
                        <a:pt x="7113" y="3811"/>
                      </a:cubicBezTo>
                      <a:cubicBezTo>
                        <a:pt x="7633" y="3953"/>
                        <a:pt x="8129" y="4094"/>
                        <a:pt x="8625" y="4283"/>
                      </a:cubicBezTo>
                      <a:cubicBezTo>
                        <a:pt x="8365" y="4142"/>
                        <a:pt x="8105" y="4024"/>
                        <a:pt x="7822" y="3905"/>
                      </a:cubicBezTo>
                      <a:cubicBezTo>
                        <a:pt x="7562" y="3787"/>
                        <a:pt x="7278" y="3716"/>
                        <a:pt x="6971" y="3669"/>
                      </a:cubicBezTo>
                      <a:cubicBezTo>
                        <a:pt x="6648" y="3595"/>
                        <a:pt x="6316" y="3558"/>
                        <a:pt x="5984" y="3558"/>
                      </a:cubicBezTo>
                      <a:close/>
                      <a:moveTo>
                        <a:pt x="6307" y="3909"/>
                      </a:moveTo>
                      <a:cubicBezTo>
                        <a:pt x="6169" y="3909"/>
                        <a:pt x="6038" y="3936"/>
                        <a:pt x="5908" y="3953"/>
                      </a:cubicBezTo>
                      <a:cubicBezTo>
                        <a:pt x="5223" y="4047"/>
                        <a:pt x="4608" y="4283"/>
                        <a:pt x="4089" y="4661"/>
                      </a:cubicBezTo>
                      <a:cubicBezTo>
                        <a:pt x="3805" y="4850"/>
                        <a:pt x="3569" y="5063"/>
                        <a:pt x="3380" y="5323"/>
                      </a:cubicBezTo>
                      <a:cubicBezTo>
                        <a:pt x="3285" y="5418"/>
                        <a:pt x="3167" y="5559"/>
                        <a:pt x="3073" y="5701"/>
                      </a:cubicBezTo>
                      <a:cubicBezTo>
                        <a:pt x="2978" y="5819"/>
                        <a:pt x="2907" y="5961"/>
                        <a:pt x="2836" y="6103"/>
                      </a:cubicBezTo>
                      <a:cubicBezTo>
                        <a:pt x="2821" y="6166"/>
                        <a:pt x="2868" y="6197"/>
                        <a:pt x="2908" y="6197"/>
                      </a:cubicBezTo>
                      <a:cubicBezTo>
                        <a:pt x="2928" y="6197"/>
                        <a:pt x="2947" y="6189"/>
                        <a:pt x="2954" y="6174"/>
                      </a:cubicBezTo>
                      <a:cubicBezTo>
                        <a:pt x="3073" y="6008"/>
                        <a:pt x="3143" y="5866"/>
                        <a:pt x="3214" y="5725"/>
                      </a:cubicBezTo>
                      <a:cubicBezTo>
                        <a:pt x="3309" y="5583"/>
                        <a:pt x="3427" y="5465"/>
                        <a:pt x="3545" y="5323"/>
                      </a:cubicBezTo>
                      <a:cubicBezTo>
                        <a:pt x="3970" y="4874"/>
                        <a:pt x="4467" y="4520"/>
                        <a:pt x="5034" y="4283"/>
                      </a:cubicBezTo>
                      <a:cubicBezTo>
                        <a:pt x="5341" y="4165"/>
                        <a:pt x="5672" y="4071"/>
                        <a:pt x="6002" y="4047"/>
                      </a:cubicBezTo>
                      <a:cubicBezTo>
                        <a:pt x="6279" y="4031"/>
                        <a:pt x="6523" y="4003"/>
                        <a:pt x="6763" y="4003"/>
                      </a:cubicBezTo>
                      <a:cubicBezTo>
                        <a:pt x="6872" y="4003"/>
                        <a:pt x="6979" y="4009"/>
                        <a:pt x="7089" y="4024"/>
                      </a:cubicBezTo>
                      <a:cubicBezTo>
                        <a:pt x="6924" y="3953"/>
                        <a:pt x="6711" y="3929"/>
                        <a:pt x="6499" y="3929"/>
                      </a:cubicBezTo>
                      <a:cubicBezTo>
                        <a:pt x="6433" y="3914"/>
                        <a:pt x="6369" y="3909"/>
                        <a:pt x="6307" y="3909"/>
                      </a:cubicBezTo>
                      <a:close/>
                      <a:moveTo>
                        <a:pt x="7201" y="4267"/>
                      </a:moveTo>
                      <a:cubicBezTo>
                        <a:pt x="6506" y="4267"/>
                        <a:pt x="5812" y="4418"/>
                        <a:pt x="5175" y="4709"/>
                      </a:cubicBezTo>
                      <a:cubicBezTo>
                        <a:pt x="4797" y="4898"/>
                        <a:pt x="4396" y="5134"/>
                        <a:pt x="4089" y="5394"/>
                      </a:cubicBezTo>
                      <a:cubicBezTo>
                        <a:pt x="3899" y="5559"/>
                        <a:pt x="3758" y="5701"/>
                        <a:pt x="3616" y="5843"/>
                      </a:cubicBezTo>
                      <a:cubicBezTo>
                        <a:pt x="3451" y="5985"/>
                        <a:pt x="3309" y="6174"/>
                        <a:pt x="3191" y="6339"/>
                      </a:cubicBezTo>
                      <a:cubicBezTo>
                        <a:pt x="3173" y="6392"/>
                        <a:pt x="3222" y="6459"/>
                        <a:pt x="3267" y="6459"/>
                      </a:cubicBezTo>
                      <a:cubicBezTo>
                        <a:pt x="3282" y="6459"/>
                        <a:pt x="3297" y="6451"/>
                        <a:pt x="3309" y="6434"/>
                      </a:cubicBezTo>
                      <a:cubicBezTo>
                        <a:pt x="3498" y="6292"/>
                        <a:pt x="3616" y="6079"/>
                        <a:pt x="3781" y="5914"/>
                      </a:cubicBezTo>
                      <a:cubicBezTo>
                        <a:pt x="3923" y="5725"/>
                        <a:pt x="4112" y="5583"/>
                        <a:pt x="4301" y="5418"/>
                      </a:cubicBezTo>
                      <a:cubicBezTo>
                        <a:pt x="4963" y="4898"/>
                        <a:pt x="5790" y="4543"/>
                        <a:pt x="6617" y="4425"/>
                      </a:cubicBezTo>
                      <a:cubicBezTo>
                        <a:pt x="6817" y="4398"/>
                        <a:pt x="7022" y="4385"/>
                        <a:pt x="7228" y="4385"/>
                      </a:cubicBezTo>
                      <a:cubicBezTo>
                        <a:pt x="7919" y="4385"/>
                        <a:pt x="8626" y="4536"/>
                        <a:pt x="9263" y="4827"/>
                      </a:cubicBezTo>
                      <a:cubicBezTo>
                        <a:pt x="9275" y="4839"/>
                        <a:pt x="9285" y="4843"/>
                        <a:pt x="9294" y="4843"/>
                      </a:cubicBezTo>
                      <a:cubicBezTo>
                        <a:pt x="9319" y="4843"/>
                        <a:pt x="9328" y="4803"/>
                        <a:pt x="9310" y="4803"/>
                      </a:cubicBezTo>
                      <a:cubicBezTo>
                        <a:pt x="8861" y="4543"/>
                        <a:pt x="8365" y="4354"/>
                        <a:pt x="7822" y="4307"/>
                      </a:cubicBezTo>
                      <a:cubicBezTo>
                        <a:pt x="7615" y="4280"/>
                        <a:pt x="7408" y="4267"/>
                        <a:pt x="7201" y="4267"/>
                      </a:cubicBezTo>
                      <a:close/>
                      <a:moveTo>
                        <a:pt x="7545" y="4723"/>
                      </a:moveTo>
                      <a:cubicBezTo>
                        <a:pt x="7401" y="4723"/>
                        <a:pt x="7257" y="4733"/>
                        <a:pt x="7113" y="4756"/>
                      </a:cubicBezTo>
                      <a:cubicBezTo>
                        <a:pt x="6688" y="4803"/>
                        <a:pt x="6262" y="4898"/>
                        <a:pt x="5861" y="5040"/>
                      </a:cubicBezTo>
                      <a:cubicBezTo>
                        <a:pt x="5459" y="5205"/>
                        <a:pt x="5104" y="5394"/>
                        <a:pt x="4797" y="5630"/>
                      </a:cubicBezTo>
                      <a:cubicBezTo>
                        <a:pt x="4632" y="5748"/>
                        <a:pt x="4490" y="5914"/>
                        <a:pt x="4348" y="6055"/>
                      </a:cubicBezTo>
                      <a:cubicBezTo>
                        <a:pt x="4207" y="6197"/>
                        <a:pt x="4089" y="6339"/>
                        <a:pt x="3970" y="6528"/>
                      </a:cubicBezTo>
                      <a:cubicBezTo>
                        <a:pt x="3934" y="6565"/>
                        <a:pt x="3983" y="6645"/>
                        <a:pt x="4040" y="6645"/>
                      </a:cubicBezTo>
                      <a:cubicBezTo>
                        <a:pt x="4056" y="6645"/>
                        <a:pt x="4073" y="6638"/>
                        <a:pt x="4089" y="6623"/>
                      </a:cubicBezTo>
                      <a:cubicBezTo>
                        <a:pt x="4230" y="6457"/>
                        <a:pt x="4348" y="6292"/>
                        <a:pt x="4490" y="6150"/>
                      </a:cubicBezTo>
                      <a:cubicBezTo>
                        <a:pt x="4632" y="5985"/>
                        <a:pt x="4821" y="5843"/>
                        <a:pt x="4963" y="5725"/>
                      </a:cubicBezTo>
                      <a:cubicBezTo>
                        <a:pt x="5624" y="5252"/>
                        <a:pt x="6404" y="4992"/>
                        <a:pt x="7207" y="4921"/>
                      </a:cubicBezTo>
                      <a:cubicBezTo>
                        <a:pt x="7308" y="4916"/>
                        <a:pt x="7407" y="4913"/>
                        <a:pt x="7504" y="4913"/>
                      </a:cubicBezTo>
                      <a:cubicBezTo>
                        <a:pt x="7839" y="4913"/>
                        <a:pt x="8159" y="4948"/>
                        <a:pt x="8507" y="5040"/>
                      </a:cubicBezTo>
                      <a:cubicBezTo>
                        <a:pt x="9003" y="5134"/>
                        <a:pt x="9428" y="5323"/>
                        <a:pt x="9806" y="5512"/>
                      </a:cubicBezTo>
                      <a:cubicBezTo>
                        <a:pt x="9405" y="5229"/>
                        <a:pt x="8956" y="4969"/>
                        <a:pt x="8460" y="4850"/>
                      </a:cubicBezTo>
                      <a:cubicBezTo>
                        <a:pt x="8155" y="4770"/>
                        <a:pt x="7850" y="4723"/>
                        <a:pt x="7545" y="4723"/>
                      </a:cubicBezTo>
                      <a:close/>
                      <a:moveTo>
                        <a:pt x="17627" y="4543"/>
                      </a:moveTo>
                      <a:cubicBezTo>
                        <a:pt x="17863" y="4614"/>
                        <a:pt x="18100" y="4661"/>
                        <a:pt x="18336" y="4756"/>
                      </a:cubicBezTo>
                      <a:cubicBezTo>
                        <a:pt x="18572" y="4803"/>
                        <a:pt x="18808" y="4898"/>
                        <a:pt x="19045" y="4992"/>
                      </a:cubicBezTo>
                      <a:cubicBezTo>
                        <a:pt x="19517" y="5134"/>
                        <a:pt x="19966" y="5370"/>
                        <a:pt x="20344" y="5630"/>
                      </a:cubicBezTo>
                      <a:cubicBezTo>
                        <a:pt x="21053" y="6174"/>
                        <a:pt x="21596" y="6930"/>
                        <a:pt x="21762" y="7757"/>
                      </a:cubicBezTo>
                      <a:cubicBezTo>
                        <a:pt x="21833" y="7993"/>
                        <a:pt x="21856" y="8276"/>
                        <a:pt x="21856" y="8536"/>
                      </a:cubicBezTo>
                      <a:cubicBezTo>
                        <a:pt x="21856" y="8796"/>
                        <a:pt x="21833" y="9033"/>
                        <a:pt x="21809" y="9292"/>
                      </a:cubicBezTo>
                      <a:cubicBezTo>
                        <a:pt x="21809" y="9338"/>
                        <a:pt x="21858" y="9364"/>
                        <a:pt x="21893" y="9364"/>
                      </a:cubicBezTo>
                      <a:cubicBezTo>
                        <a:pt x="21912" y="9364"/>
                        <a:pt x="21927" y="9356"/>
                        <a:pt x="21927" y="9340"/>
                      </a:cubicBezTo>
                      <a:cubicBezTo>
                        <a:pt x="22045" y="8891"/>
                        <a:pt x="22045" y="8418"/>
                        <a:pt x="21951" y="7946"/>
                      </a:cubicBezTo>
                      <a:cubicBezTo>
                        <a:pt x="21856" y="7497"/>
                        <a:pt x="21715" y="7048"/>
                        <a:pt x="21478" y="6670"/>
                      </a:cubicBezTo>
                      <a:cubicBezTo>
                        <a:pt x="21242" y="6292"/>
                        <a:pt x="20935" y="5937"/>
                        <a:pt x="20580" y="5677"/>
                      </a:cubicBezTo>
                      <a:cubicBezTo>
                        <a:pt x="20202" y="5347"/>
                        <a:pt x="19753" y="5134"/>
                        <a:pt x="19281" y="4969"/>
                      </a:cubicBezTo>
                      <a:cubicBezTo>
                        <a:pt x="19021" y="4874"/>
                        <a:pt x="18761" y="4780"/>
                        <a:pt x="18454" y="4732"/>
                      </a:cubicBezTo>
                      <a:cubicBezTo>
                        <a:pt x="18218" y="4614"/>
                        <a:pt x="17934" y="4567"/>
                        <a:pt x="17627" y="4543"/>
                      </a:cubicBezTo>
                      <a:close/>
                      <a:moveTo>
                        <a:pt x="14863" y="9836"/>
                      </a:moveTo>
                      <a:cubicBezTo>
                        <a:pt x="14863" y="9837"/>
                        <a:pt x="14864" y="9838"/>
                        <a:pt x="14864" y="9839"/>
                      </a:cubicBezTo>
                      <a:lnTo>
                        <a:pt x="14864" y="9839"/>
                      </a:lnTo>
                      <a:cubicBezTo>
                        <a:pt x="14867" y="9837"/>
                        <a:pt x="14867" y="9836"/>
                        <a:pt x="14863" y="9836"/>
                      </a:cubicBezTo>
                      <a:close/>
                      <a:moveTo>
                        <a:pt x="17103" y="5219"/>
                      </a:moveTo>
                      <a:cubicBezTo>
                        <a:pt x="17097" y="5219"/>
                        <a:pt x="17091" y="5235"/>
                        <a:pt x="17107" y="5252"/>
                      </a:cubicBezTo>
                      <a:cubicBezTo>
                        <a:pt x="17911" y="5607"/>
                        <a:pt x="18690" y="5985"/>
                        <a:pt x="19352" y="6552"/>
                      </a:cubicBezTo>
                      <a:cubicBezTo>
                        <a:pt x="19966" y="7048"/>
                        <a:pt x="20415" y="7733"/>
                        <a:pt x="20580" y="8513"/>
                      </a:cubicBezTo>
                      <a:cubicBezTo>
                        <a:pt x="20699" y="8938"/>
                        <a:pt x="20699" y="9387"/>
                        <a:pt x="20580" y="9836"/>
                      </a:cubicBezTo>
                      <a:cubicBezTo>
                        <a:pt x="20567" y="9889"/>
                        <a:pt x="20599" y="9920"/>
                        <a:pt x="20641" y="9920"/>
                      </a:cubicBezTo>
                      <a:cubicBezTo>
                        <a:pt x="20675" y="9920"/>
                        <a:pt x="20715" y="9901"/>
                        <a:pt x="20746" y="9859"/>
                      </a:cubicBezTo>
                      <a:cubicBezTo>
                        <a:pt x="20911" y="9481"/>
                        <a:pt x="20888" y="9033"/>
                        <a:pt x="20793" y="8631"/>
                      </a:cubicBezTo>
                      <a:cubicBezTo>
                        <a:pt x="20746" y="8229"/>
                        <a:pt x="20580" y="7851"/>
                        <a:pt x="20391" y="7520"/>
                      </a:cubicBezTo>
                      <a:cubicBezTo>
                        <a:pt x="19966" y="6788"/>
                        <a:pt x="19281" y="6268"/>
                        <a:pt x="18548" y="5843"/>
                      </a:cubicBezTo>
                      <a:cubicBezTo>
                        <a:pt x="18076" y="5583"/>
                        <a:pt x="17603" y="5394"/>
                        <a:pt x="17107" y="5229"/>
                      </a:cubicBezTo>
                      <a:cubicBezTo>
                        <a:pt x="17107" y="5222"/>
                        <a:pt x="17105" y="5219"/>
                        <a:pt x="17103" y="5219"/>
                      </a:cubicBezTo>
                      <a:close/>
                      <a:moveTo>
                        <a:pt x="17358" y="4066"/>
                      </a:moveTo>
                      <a:cubicBezTo>
                        <a:pt x="16987" y="4066"/>
                        <a:pt x="16618" y="4094"/>
                        <a:pt x="16257" y="4142"/>
                      </a:cubicBezTo>
                      <a:cubicBezTo>
                        <a:pt x="15335" y="4260"/>
                        <a:pt x="14414" y="4520"/>
                        <a:pt x="13563" y="4874"/>
                      </a:cubicBezTo>
                      <a:cubicBezTo>
                        <a:pt x="13445" y="4898"/>
                        <a:pt x="13350" y="4921"/>
                        <a:pt x="13232" y="5016"/>
                      </a:cubicBezTo>
                      <a:cubicBezTo>
                        <a:pt x="13681" y="4898"/>
                        <a:pt x="14130" y="4780"/>
                        <a:pt x="14532" y="4661"/>
                      </a:cubicBezTo>
                      <a:cubicBezTo>
                        <a:pt x="14981" y="4543"/>
                        <a:pt x="15382" y="4425"/>
                        <a:pt x="15831" y="4378"/>
                      </a:cubicBezTo>
                      <a:cubicBezTo>
                        <a:pt x="16295" y="4293"/>
                        <a:pt x="16753" y="4245"/>
                        <a:pt x="17210" y="4245"/>
                      </a:cubicBezTo>
                      <a:cubicBezTo>
                        <a:pt x="17639" y="4245"/>
                        <a:pt x="18067" y="4287"/>
                        <a:pt x="18501" y="4378"/>
                      </a:cubicBezTo>
                      <a:cubicBezTo>
                        <a:pt x="19352" y="4543"/>
                        <a:pt x="20179" y="4921"/>
                        <a:pt x="20864" y="5488"/>
                      </a:cubicBezTo>
                      <a:cubicBezTo>
                        <a:pt x="21455" y="5961"/>
                        <a:pt x="21927" y="6623"/>
                        <a:pt x="22116" y="7331"/>
                      </a:cubicBezTo>
                      <a:cubicBezTo>
                        <a:pt x="22353" y="8064"/>
                        <a:pt x="22329" y="8867"/>
                        <a:pt x="21974" y="9576"/>
                      </a:cubicBezTo>
                      <a:cubicBezTo>
                        <a:pt x="21927" y="9647"/>
                        <a:pt x="21880" y="9741"/>
                        <a:pt x="21856" y="9836"/>
                      </a:cubicBezTo>
                      <a:cubicBezTo>
                        <a:pt x="21838" y="9873"/>
                        <a:pt x="21891" y="9952"/>
                        <a:pt x="21938" y="9952"/>
                      </a:cubicBezTo>
                      <a:cubicBezTo>
                        <a:pt x="21951" y="9952"/>
                        <a:pt x="21964" y="9946"/>
                        <a:pt x="21974" y="9930"/>
                      </a:cubicBezTo>
                      <a:cubicBezTo>
                        <a:pt x="22234" y="9623"/>
                        <a:pt x="22400" y="9222"/>
                        <a:pt x="22447" y="8820"/>
                      </a:cubicBezTo>
                      <a:cubicBezTo>
                        <a:pt x="22518" y="8442"/>
                        <a:pt x="22518" y="8040"/>
                        <a:pt x="22447" y="7615"/>
                      </a:cubicBezTo>
                      <a:cubicBezTo>
                        <a:pt x="22305" y="6859"/>
                        <a:pt x="21856" y="6150"/>
                        <a:pt x="21289" y="5583"/>
                      </a:cubicBezTo>
                      <a:cubicBezTo>
                        <a:pt x="20651" y="4969"/>
                        <a:pt x="19848" y="4520"/>
                        <a:pt x="18997" y="4283"/>
                      </a:cubicBezTo>
                      <a:cubicBezTo>
                        <a:pt x="18461" y="4128"/>
                        <a:pt x="17908" y="4066"/>
                        <a:pt x="17358" y="4066"/>
                      </a:cubicBezTo>
                      <a:close/>
                      <a:moveTo>
                        <a:pt x="16457" y="4700"/>
                      </a:moveTo>
                      <a:cubicBezTo>
                        <a:pt x="16083" y="4700"/>
                        <a:pt x="15709" y="4730"/>
                        <a:pt x="15335" y="4780"/>
                      </a:cubicBezTo>
                      <a:cubicBezTo>
                        <a:pt x="15312" y="4780"/>
                        <a:pt x="15312" y="4803"/>
                        <a:pt x="15335" y="4803"/>
                      </a:cubicBezTo>
                      <a:cubicBezTo>
                        <a:pt x="15540" y="4795"/>
                        <a:pt x="15742" y="4790"/>
                        <a:pt x="15943" y="4790"/>
                      </a:cubicBezTo>
                      <a:cubicBezTo>
                        <a:pt x="16346" y="4790"/>
                        <a:pt x="16745" y="4811"/>
                        <a:pt x="17154" y="4874"/>
                      </a:cubicBezTo>
                      <a:cubicBezTo>
                        <a:pt x="17745" y="4945"/>
                        <a:pt x="18383" y="5110"/>
                        <a:pt x="18903" y="5370"/>
                      </a:cubicBezTo>
                      <a:cubicBezTo>
                        <a:pt x="19446" y="5630"/>
                        <a:pt x="19966" y="5961"/>
                        <a:pt x="20321" y="6434"/>
                      </a:cubicBezTo>
                      <a:cubicBezTo>
                        <a:pt x="20675" y="6882"/>
                        <a:pt x="20864" y="7426"/>
                        <a:pt x="20982" y="7969"/>
                      </a:cubicBezTo>
                      <a:cubicBezTo>
                        <a:pt x="21053" y="8300"/>
                        <a:pt x="21100" y="8607"/>
                        <a:pt x="21100" y="8938"/>
                      </a:cubicBezTo>
                      <a:cubicBezTo>
                        <a:pt x="21100" y="9103"/>
                        <a:pt x="21053" y="9269"/>
                        <a:pt x="21029" y="9411"/>
                      </a:cubicBezTo>
                      <a:cubicBezTo>
                        <a:pt x="21006" y="9576"/>
                        <a:pt x="20911" y="9718"/>
                        <a:pt x="20864" y="9859"/>
                      </a:cubicBezTo>
                      <a:cubicBezTo>
                        <a:pt x="20827" y="9914"/>
                        <a:pt x="20890" y="9969"/>
                        <a:pt x="20953" y="9969"/>
                      </a:cubicBezTo>
                      <a:cubicBezTo>
                        <a:pt x="20971" y="9969"/>
                        <a:pt x="20990" y="9965"/>
                        <a:pt x="21006" y="9954"/>
                      </a:cubicBezTo>
                      <a:cubicBezTo>
                        <a:pt x="21218" y="9718"/>
                        <a:pt x="21266" y="9411"/>
                        <a:pt x="21337" y="9127"/>
                      </a:cubicBezTo>
                      <a:cubicBezTo>
                        <a:pt x="21360" y="8820"/>
                        <a:pt x="21337" y="8513"/>
                        <a:pt x="21266" y="8206"/>
                      </a:cubicBezTo>
                      <a:cubicBezTo>
                        <a:pt x="21171" y="7639"/>
                        <a:pt x="20982" y="7048"/>
                        <a:pt x="20651" y="6552"/>
                      </a:cubicBezTo>
                      <a:cubicBezTo>
                        <a:pt x="20297" y="6055"/>
                        <a:pt x="19801" y="5630"/>
                        <a:pt x="19257" y="5347"/>
                      </a:cubicBezTo>
                      <a:cubicBezTo>
                        <a:pt x="18690" y="5040"/>
                        <a:pt x="18076" y="4874"/>
                        <a:pt x="17462" y="4780"/>
                      </a:cubicBezTo>
                      <a:cubicBezTo>
                        <a:pt x="17127" y="4724"/>
                        <a:pt x="16792" y="4700"/>
                        <a:pt x="16457" y="4700"/>
                      </a:cubicBezTo>
                      <a:close/>
                      <a:moveTo>
                        <a:pt x="13360" y="6340"/>
                      </a:moveTo>
                      <a:cubicBezTo>
                        <a:pt x="13151" y="6340"/>
                        <a:pt x="12942" y="6357"/>
                        <a:pt x="12736" y="6386"/>
                      </a:cubicBezTo>
                      <a:cubicBezTo>
                        <a:pt x="13161" y="6410"/>
                        <a:pt x="13610" y="6457"/>
                        <a:pt x="14036" y="6575"/>
                      </a:cubicBezTo>
                      <a:cubicBezTo>
                        <a:pt x="14437" y="6693"/>
                        <a:pt x="14839" y="6906"/>
                        <a:pt x="15193" y="7142"/>
                      </a:cubicBezTo>
                      <a:cubicBezTo>
                        <a:pt x="15808" y="7615"/>
                        <a:pt x="16375" y="8276"/>
                        <a:pt x="16635" y="9009"/>
                      </a:cubicBezTo>
                      <a:lnTo>
                        <a:pt x="16800" y="9623"/>
                      </a:lnTo>
                      <a:lnTo>
                        <a:pt x="16895" y="10238"/>
                      </a:lnTo>
                      <a:cubicBezTo>
                        <a:pt x="16905" y="10279"/>
                        <a:pt x="16933" y="10298"/>
                        <a:pt x="16962" y="10298"/>
                      </a:cubicBezTo>
                      <a:cubicBezTo>
                        <a:pt x="16999" y="10298"/>
                        <a:pt x="17036" y="10267"/>
                        <a:pt x="17036" y="10214"/>
                      </a:cubicBezTo>
                      <a:cubicBezTo>
                        <a:pt x="17084" y="10049"/>
                        <a:pt x="17013" y="9836"/>
                        <a:pt x="16989" y="9623"/>
                      </a:cubicBezTo>
                      <a:cubicBezTo>
                        <a:pt x="16965" y="9411"/>
                        <a:pt x="16895" y="9245"/>
                        <a:pt x="16847" y="9056"/>
                      </a:cubicBezTo>
                      <a:cubicBezTo>
                        <a:pt x="16729" y="8678"/>
                        <a:pt x="16540" y="8324"/>
                        <a:pt x="16280" y="7993"/>
                      </a:cubicBezTo>
                      <a:cubicBezTo>
                        <a:pt x="15997" y="7686"/>
                        <a:pt x="15713" y="7355"/>
                        <a:pt x="15382" y="7095"/>
                      </a:cubicBezTo>
                      <a:cubicBezTo>
                        <a:pt x="15028" y="6788"/>
                        <a:pt x="14650" y="6575"/>
                        <a:pt x="14225" y="6457"/>
                      </a:cubicBezTo>
                      <a:cubicBezTo>
                        <a:pt x="13948" y="6374"/>
                        <a:pt x="13655" y="6340"/>
                        <a:pt x="13360" y="6340"/>
                      </a:cubicBezTo>
                      <a:close/>
                      <a:moveTo>
                        <a:pt x="15831" y="6528"/>
                      </a:moveTo>
                      <a:lnTo>
                        <a:pt x="15831" y="6528"/>
                      </a:lnTo>
                      <a:cubicBezTo>
                        <a:pt x="16138" y="6670"/>
                        <a:pt x="16422" y="6882"/>
                        <a:pt x="16682" y="7095"/>
                      </a:cubicBezTo>
                      <a:cubicBezTo>
                        <a:pt x="16965" y="7284"/>
                        <a:pt x="17202" y="7520"/>
                        <a:pt x="17367" y="7780"/>
                      </a:cubicBezTo>
                      <a:cubicBezTo>
                        <a:pt x="17722" y="8300"/>
                        <a:pt x="17958" y="8867"/>
                        <a:pt x="18052" y="9458"/>
                      </a:cubicBezTo>
                      <a:cubicBezTo>
                        <a:pt x="18076" y="9623"/>
                        <a:pt x="18076" y="9765"/>
                        <a:pt x="18076" y="9954"/>
                      </a:cubicBezTo>
                      <a:cubicBezTo>
                        <a:pt x="18076" y="10119"/>
                        <a:pt x="18052" y="10308"/>
                        <a:pt x="18076" y="10450"/>
                      </a:cubicBezTo>
                      <a:cubicBezTo>
                        <a:pt x="18076" y="10480"/>
                        <a:pt x="18123" y="10510"/>
                        <a:pt x="18164" y="10510"/>
                      </a:cubicBezTo>
                      <a:cubicBezTo>
                        <a:pt x="18188" y="10510"/>
                        <a:pt x="18209" y="10500"/>
                        <a:pt x="18218" y="10474"/>
                      </a:cubicBezTo>
                      <a:cubicBezTo>
                        <a:pt x="18289" y="10332"/>
                        <a:pt x="18289" y="10143"/>
                        <a:pt x="18289" y="10001"/>
                      </a:cubicBezTo>
                      <a:cubicBezTo>
                        <a:pt x="18289" y="9859"/>
                        <a:pt x="18289" y="9670"/>
                        <a:pt x="18265" y="9529"/>
                      </a:cubicBezTo>
                      <a:cubicBezTo>
                        <a:pt x="18218" y="9198"/>
                        <a:pt x="18147" y="8914"/>
                        <a:pt x="18029" y="8607"/>
                      </a:cubicBezTo>
                      <a:cubicBezTo>
                        <a:pt x="17792" y="7993"/>
                        <a:pt x="17391" y="7473"/>
                        <a:pt x="16871" y="7048"/>
                      </a:cubicBezTo>
                      <a:cubicBezTo>
                        <a:pt x="16729" y="6930"/>
                        <a:pt x="16540" y="6812"/>
                        <a:pt x="16375" y="6717"/>
                      </a:cubicBezTo>
                      <a:cubicBezTo>
                        <a:pt x="16209" y="6646"/>
                        <a:pt x="16044" y="6552"/>
                        <a:pt x="15831" y="6528"/>
                      </a:cubicBezTo>
                      <a:close/>
                      <a:moveTo>
                        <a:pt x="13610" y="5985"/>
                      </a:moveTo>
                      <a:cubicBezTo>
                        <a:pt x="13492" y="6032"/>
                        <a:pt x="13492" y="6055"/>
                        <a:pt x="13563" y="6079"/>
                      </a:cubicBezTo>
                      <a:cubicBezTo>
                        <a:pt x="14485" y="6174"/>
                        <a:pt x="15335" y="6552"/>
                        <a:pt x="16044" y="7119"/>
                      </a:cubicBezTo>
                      <a:cubicBezTo>
                        <a:pt x="16682" y="7639"/>
                        <a:pt x="17154" y="8395"/>
                        <a:pt x="17438" y="9151"/>
                      </a:cubicBezTo>
                      <a:cubicBezTo>
                        <a:pt x="17485" y="9363"/>
                        <a:pt x="17556" y="9600"/>
                        <a:pt x="17603" y="9789"/>
                      </a:cubicBezTo>
                      <a:cubicBezTo>
                        <a:pt x="17627" y="10049"/>
                        <a:pt x="17674" y="10285"/>
                        <a:pt x="17722" y="10474"/>
                      </a:cubicBezTo>
                      <a:cubicBezTo>
                        <a:pt x="17733" y="10518"/>
                        <a:pt x="17759" y="10536"/>
                        <a:pt x="17786" y="10536"/>
                      </a:cubicBezTo>
                      <a:cubicBezTo>
                        <a:pt x="17818" y="10536"/>
                        <a:pt x="17851" y="10512"/>
                        <a:pt x="17863" y="10474"/>
                      </a:cubicBezTo>
                      <a:cubicBezTo>
                        <a:pt x="17911" y="10285"/>
                        <a:pt x="17840" y="10049"/>
                        <a:pt x="17816" y="9836"/>
                      </a:cubicBezTo>
                      <a:cubicBezTo>
                        <a:pt x="17792" y="9623"/>
                        <a:pt x="17722" y="9411"/>
                        <a:pt x="17674" y="9198"/>
                      </a:cubicBezTo>
                      <a:cubicBezTo>
                        <a:pt x="17556" y="8796"/>
                        <a:pt x="17367" y="8418"/>
                        <a:pt x="17131" y="8064"/>
                      </a:cubicBezTo>
                      <a:cubicBezTo>
                        <a:pt x="16658" y="7284"/>
                        <a:pt x="15949" y="6670"/>
                        <a:pt x="15123" y="6315"/>
                      </a:cubicBezTo>
                      <a:cubicBezTo>
                        <a:pt x="14650" y="6103"/>
                        <a:pt x="14154" y="5985"/>
                        <a:pt x="13610" y="5985"/>
                      </a:cubicBezTo>
                      <a:close/>
                      <a:moveTo>
                        <a:pt x="14414" y="5961"/>
                      </a:moveTo>
                      <a:cubicBezTo>
                        <a:pt x="14910" y="6055"/>
                        <a:pt x="15453" y="6174"/>
                        <a:pt x="15926" y="6339"/>
                      </a:cubicBezTo>
                      <a:cubicBezTo>
                        <a:pt x="16398" y="6528"/>
                        <a:pt x="16824" y="6741"/>
                        <a:pt x="17225" y="7024"/>
                      </a:cubicBezTo>
                      <a:cubicBezTo>
                        <a:pt x="17863" y="7520"/>
                        <a:pt x="18407" y="8229"/>
                        <a:pt x="18548" y="9033"/>
                      </a:cubicBezTo>
                      <a:cubicBezTo>
                        <a:pt x="18619" y="9292"/>
                        <a:pt x="18619" y="9576"/>
                        <a:pt x="18572" y="9836"/>
                      </a:cubicBezTo>
                      <a:cubicBezTo>
                        <a:pt x="18548" y="10096"/>
                        <a:pt x="18525" y="10403"/>
                        <a:pt x="18454" y="10663"/>
                      </a:cubicBezTo>
                      <a:cubicBezTo>
                        <a:pt x="18454" y="10716"/>
                        <a:pt x="18499" y="10747"/>
                        <a:pt x="18546" y="10747"/>
                      </a:cubicBezTo>
                      <a:cubicBezTo>
                        <a:pt x="18583" y="10747"/>
                        <a:pt x="18622" y="10728"/>
                        <a:pt x="18643" y="10686"/>
                      </a:cubicBezTo>
                      <a:cubicBezTo>
                        <a:pt x="18690" y="10450"/>
                        <a:pt x="18761" y="10190"/>
                        <a:pt x="18761" y="9954"/>
                      </a:cubicBezTo>
                      <a:cubicBezTo>
                        <a:pt x="18785" y="9694"/>
                        <a:pt x="18785" y="9458"/>
                        <a:pt x="18761" y="9174"/>
                      </a:cubicBezTo>
                      <a:cubicBezTo>
                        <a:pt x="18690" y="8773"/>
                        <a:pt x="18548" y="8347"/>
                        <a:pt x="18312" y="7969"/>
                      </a:cubicBezTo>
                      <a:cubicBezTo>
                        <a:pt x="17816" y="7166"/>
                        <a:pt x="17013" y="6623"/>
                        <a:pt x="16115" y="6292"/>
                      </a:cubicBezTo>
                      <a:cubicBezTo>
                        <a:pt x="15855" y="6197"/>
                        <a:pt x="15571" y="6103"/>
                        <a:pt x="15264" y="6055"/>
                      </a:cubicBezTo>
                      <a:cubicBezTo>
                        <a:pt x="15004" y="5985"/>
                        <a:pt x="14721" y="5961"/>
                        <a:pt x="14414" y="5961"/>
                      </a:cubicBezTo>
                      <a:close/>
                      <a:moveTo>
                        <a:pt x="6146" y="7372"/>
                      </a:moveTo>
                      <a:cubicBezTo>
                        <a:pt x="6138" y="7372"/>
                        <a:pt x="6129" y="7374"/>
                        <a:pt x="6120" y="7379"/>
                      </a:cubicBezTo>
                      <a:cubicBezTo>
                        <a:pt x="5813" y="7568"/>
                        <a:pt x="5577" y="7804"/>
                        <a:pt x="5341" y="8064"/>
                      </a:cubicBezTo>
                      <a:cubicBezTo>
                        <a:pt x="4490" y="9033"/>
                        <a:pt x="4089" y="10308"/>
                        <a:pt x="3994" y="11584"/>
                      </a:cubicBezTo>
                      <a:lnTo>
                        <a:pt x="4018" y="11584"/>
                      </a:lnTo>
                      <a:cubicBezTo>
                        <a:pt x="4089" y="11183"/>
                        <a:pt x="4136" y="10828"/>
                        <a:pt x="4230" y="10474"/>
                      </a:cubicBezTo>
                      <a:cubicBezTo>
                        <a:pt x="4372" y="9883"/>
                        <a:pt x="4632" y="9292"/>
                        <a:pt x="4963" y="8773"/>
                      </a:cubicBezTo>
                      <a:cubicBezTo>
                        <a:pt x="5294" y="8276"/>
                        <a:pt x="5672" y="7828"/>
                        <a:pt x="6144" y="7450"/>
                      </a:cubicBezTo>
                      <a:cubicBezTo>
                        <a:pt x="6202" y="7411"/>
                        <a:pt x="6181" y="7372"/>
                        <a:pt x="6146" y="7372"/>
                      </a:cubicBezTo>
                      <a:close/>
                      <a:moveTo>
                        <a:pt x="14864" y="9839"/>
                      </a:moveTo>
                      <a:cubicBezTo>
                        <a:pt x="14851" y="9848"/>
                        <a:pt x="14792" y="9874"/>
                        <a:pt x="14792" y="9930"/>
                      </a:cubicBezTo>
                      <a:cubicBezTo>
                        <a:pt x="14981" y="10474"/>
                        <a:pt x="15075" y="11064"/>
                        <a:pt x="15028" y="11632"/>
                      </a:cubicBezTo>
                      <a:cubicBezTo>
                        <a:pt x="15028" y="12246"/>
                        <a:pt x="14910" y="12884"/>
                        <a:pt x="14721" y="13427"/>
                      </a:cubicBezTo>
                      <a:cubicBezTo>
                        <a:pt x="14579" y="13782"/>
                        <a:pt x="14437" y="14136"/>
                        <a:pt x="14272" y="14467"/>
                      </a:cubicBezTo>
                      <a:cubicBezTo>
                        <a:pt x="14272" y="14467"/>
                        <a:pt x="14272" y="14477"/>
                        <a:pt x="14279" y="14477"/>
                      </a:cubicBezTo>
                      <a:cubicBezTo>
                        <a:pt x="14282" y="14477"/>
                        <a:pt x="14288" y="14475"/>
                        <a:pt x="14296" y="14467"/>
                      </a:cubicBezTo>
                      <a:cubicBezTo>
                        <a:pt x="14957" y="13380"/>
                        <a:pt x="15312" y="12080"/>
                        <a:pt x="15123" y="10805"/>
                      </a:cubicBezTo>
                      <a:cubicBezTo>
                        <a:pt x="15099" y="10475"/>
                        <a:pt x="15005" y="10169"/>
                        <a:pt x="14864" y="9839"/>
                      </a:cubicBezTo>
                      <a:close/>
                      <a:moveTo>
                        <a:pt x="8409" y="6454"/>
                      </a:moveTo>
                      <a:cubicBezTo>
                        <a:pt x="8403" y="6454"/>
                        <a:pt x="8396" y="6455"/>
                        <a:pt x="8389" y="6457"/>
                      </a:cubicBezTo>
                      <a:cubicBezTo>
                        <a:pt x="7680" y="6552"/>
                        <a:pt x="7066" y="6930"/>
                        <a:pt x="6569" y="7379"/>
                      </a:cubicBezTo>
                      <a:cubicBezTo>
                        <a:pt x="5483" y="8347"/>
                        <a:pt x="4986" y="9741"/>
                        <a:pt x="4703" y="11064"/>
                      </a:cubicBezTo>
                      <a:cubicBezTo>
                        <a:pt x="4561" y="11773"/>
                        <a:pt x="4443" y="12529"/>
                        <a:pt x="4396" y="13238"/>
                      </a:cubicBezTo>
                      <a:lnTo>
                        <a:pt x="4396" y="14325"/>
                      </a:lnTo>
                      <a:cubicBezTo>
                        <a:pt x="4443" y="14679"/>
                        <a:pt x="4467" y="15034"/>
                        <a:pt x="4514" y="15388"/>
                      </a:cubicBezTo>
                      <a:lnTo>
                        <a:pt x="4561" y="15388"/>
                      </a:lnTo>
                      <a:cubicBezTo>
                        <a:pt x="4514" y="15010"/>
                        <a:pt x="4514" y="14585"/>
                        <a:pt x="4514" y="14207"/>
                      </a:cubicBezTo>
                      <a:cubicBezTo>
                        <a:pt x="4514" y="13782"/>
                        <a:pt x="4561" y="13404"/>
                        <a:pt x="4585" y="13002"/>
                      </a:cubicBezTo>
                      <a:cubicBezTo>
                        <a:pt x="4632" y="12293"/>
                        <a:pt x="4750" y="11584"/>
                        <a:pt x="4915" y="10899"/>
                      </a:cubicBezTo>
                      <a:cubicBezTo>
                        <a:pt x="5081" y="10214"/>
                        <a:pt x="5294" y="9529"/>
                        <a:pt x="5624" y="8891"/>
                      </a:cubicBezTo>
                      <a:cubicBezTo>
                        <a:pt x="5908" y="8324"/>
                        <a:pt x="6286" y="7804"/>
                        <a:pt x="6806" y="7355"/>
                      </a:cubicBezTo>
                      <a:cubicBezTo>
                        <a:pt x="7278" y="6977"/>
                        <a:pt x="7798" y="6693"/>
                        <a:pt x="8389" y="6552"/>
                      </a:cubicBezTo>
                      <a:cubicBezTo>
                        <a:pt x="8398" y="6553"/>
                        <a:pt x="8406" y="6554"/>
                        <a:pt x="8414" y="6554"/>
                      </a:cubicBezTo>
                      <a:cubicBezTo>
                        <a:pt x="8495" y="6554"/>
                        <a:pt x="8480" y="6454"/>
                        <a:pt x="8409" y="6454"/>
                      </a:cubicBezTo>
                      <a:close/>
                      <a:moveTo>
                        <a:pt x="13446" y="7914"/>
                      </a:moveTo>
                      <a:cubicBezTo>
                        <a:pt x="13390" y="7914"/>
                        <a:pt x="13358" y="7977"/>
                        <a:pt x="13421" y="8040"/>
                      </a:cubicBezTo>
                      <a:cubicBezTo>
                        <a:pt x="13823" y="8465"/>
                        <a:pt x="14130" y="8985"/>
                        <a:pt x="14296" y="9529"/>
                      </a:cubicBezTo>
                      <a:cubicBezTo>
                        <a:pt x="14485" y="10167"/>
                        <a:pt x="14508" y="10805"/>
                        <a:pt x="14437" y="11466"/>
                      </a:cubicBezTo>
                      <a:cubicBezTo>
                        <a:pt x="14366" y="12175"/>
                        <a:pt x="14154" y="12837"/>
                        <a:pt x="13918" y="13498"/>
                      </a:cubicBezTo>
                      <a:cubicBezTo>
                        <a:pt x="13681" y="14183"/>
                        <a:pt x="13374" y="14798"/>
                        <a:pt x="13020" y="15436"/>
                      </a:cubicBezTo>
                      <a:cubicBezTo>
                        <a:pt x="12831" y="15790"/>
                        <a:pt x="12618" y="16144"/>
                        <a:pt x="12405" y="16475"/>
                      </a:cubicBezTo>
                      <a:cubicBezTo>
                        <a:pt x="12193" y="16806"/>
                        <a:pt x="11956" y="17160"/>
                        <a:pt x="11697" y="17444"/>
                      </a:cubicBezTo>
                      <a:cubicBezTo>
                        <a:pt x="11697" y="17444"/>
                        <a:pt x="11697" y="17491"/>
                        <a:pt x="11720" y="17491"/>
                      </a:cubicBezTo>
                      <a:cubicBezTo>
                        <a:pt x="11956" y="17208"/>
                        <a:pt x="12193" y="16924"/>
                        <a:pt x="12429" y="16664"/>
                      </a:cubicBezTo>
                      <a:cubicBezTo>
                        <a:pt x="12665" y="16357"/>
                        <a:pt x="12854" y="16073"/>
                        <a:pt x="13067" y="15743"/>
                      </a:cubicBezTo>
                      <a:cubicBezTo>
                        <a:pt x="13445" y="15128"/>
                        <a:pt x="13776" y="14467"/>
                        <a:pt x="14036" y="13782"/>
                      </a:cubicBezTo>
                      <a:cubicBezTo>
                        <a:pt x="14532" y="12529"/>
                        <a:pt x="14886" y="11064"/>
                        <a:pt x="14555" y="9718"/>
                      </a:cubicBezTo>
                      <a:cubicBezTo>
                        <a:pt x="14390" y="9056"/>
                        <a:pt x="14059" y="8418"/>
                        <a:pt x="13539" y="7969"/>
                      </a:cubicBezTo>
                      <a:cubicBezTo>
                        <a:pt x="13508" y="7930"/>
                        <a:pt x="13474" y="7914"/>
                        <a:pt x="13446" y="7914"/>
                      </a:cubicBezTo>
                      <a:close/>
                      <a:moveTo>
                        <a:pt x="9877" y="8308"/>
                      </a:moveTo>
                      <a:cubicBezTo>
                        <a:pt x="9863" y="8308"/>
                        <a:pt x="9847" y="8312"/>
                        <a:pt x="9830" y="8324"/>
                      </a:cubicBezTo>
                      <a:cubicBezTo>
                        <a:pt x="9546" y="8560"/>
                        <a:pt x="9287" y="8867"/>
                        <a:pt x="9027" y="9151"/>
                      </a:cubicBezTo>
                      <a:cubicBezTo>
                        <a:pt x="8814" y="9458"/>
                        <a:pt x="8554" y="9741"/>
                        <a:pt x="8365" y="10049"/>
                      </a:cubicBezTo>
                      <a:cubicBezTo>
                        <a:pt x="7585" y="11159"/>
                        <a:pt x="7042" y="12411"/>
                        <a:pt x="6735" y="13711"/>
                      </a:cubicBezTo>
                      <a:cubicBezTo>
                        <a:pt x="6404" y="15010"/>
                        <a:pt x="6333" y="16357"/>
                        <a:pt x="6499" y="17657"/>
                      </a:cubicBezTo>
                      <a:cubicBezTo>
                        <a:pt x="6499" y="17684"/>
                        <a:pt x="6513" y="17694"/>
                        <a:pt x="6531" y="17694"/>
                      </a:cubicBezTo>
                      <a:cubicBezTo>
                        <a:pt x="6558" y="17694"/>
                        <a:pt x="6593" y="17671"/>
                        <a:pt x="6593" y="17657"/>
                      </a:cubicBezTo>
                      <a:cubicBezTo>
                        <a:pt x="6499" y="16924"/>
                        <a:pt x="6499" y="16192"/>
                        <a:pt x="6593" y="15436"/>
                      </a:cubicBezTo>
                      <a:cubicBezTo>
                        <a:pt x="6711" y="14136"/>
                        <a:pt x="7066" y="12837"/>
                        <a:pt x="7656" y="11632"/>
                      </a:cubicBezTo>
                      <a:cubicBezTo>
                        <a:pt x="7940" y="11041"/>
                        <a:pt x="8271" y="10450"/>
                        <a:pt x="8649" y="9930"/>
                      </a:cubicBezTo>
                      <a:cubicBezTo>
                        <a:pt x="8838" y="9647"/>
                        <a:pt x="9027" y="9387"/>
                        <a:pt x="9287" y="9151"/>
                      </a:cubicBezTo>
                      <a:cubicBezTo>
                        <a:pt x="9476" y="8891"/>
                        <a:pt x="9712" y="8654"/>
                        <a:pt x="9948" y="8371"/>
                      </a:cubicBezTo>
                      <a:cubicBezTo>
                        <a:pt x="9948" y="8353"/>
                        <a:pt x="9921" y="8308"/>
                        <a:pt x="9877" y="8308"/>
                      </a:cubicBezTo>
                      <a:close/>
                      <a:moveTo>
                        <a:pt x="11203" y="8677"/>
                      </a:moveTo>
                      <a:cubicBezTo>
                        <a:pt x="11169" y="8677"/>
                        <a:pt x="11129" y="8703"/>
                        <a:pt x="11129" y="8749"/>
                      </a:cubicBezTo>
                      <a:cubicBezTo>
                        <a:pt x="11177" y="9056"/>
                        <a:pt x="11248" y="9387"/>
                        <a:pt x="11295" y="9718"/>
                      </a:cubicBezTo>
                      <a:cubicBezTo>
                        <a:pt x="11319" y="10049"/>
                        <a:pt x="11342" y="10356"/>
                        <a:pt x="11342" y="10686"/>
                      </a:cubicBezTo>
                      <a:cubicBezTo>
                        <a:pt x="11366" y="11348"/>
                        <a:pt x="11319" y="12010"/>
                        <a:pt x="11224" y="12671"/>
                      </a:cubicBezTo>
                      <a:cubicBezTo>
                        <a:pt x="11011" y="13971"/>
                        <a:pt x="10610" y="15247"/>
                        <a:pt x="9995" y="16428"/>
                      </a:cubicBezTo>
                      <a:cubicBezTo>
                        <a:pt x="9617" y="17066"/>
                        <a:pt x="9216" y="17680"/>
                        <a:pt x="8743" y="18271"/>
                      </a:cubicBezTo>
                      <a:cubicBezTo>
                        <a:pt x="8724" y="18309"/>
                        <a:pt x="8752" y="18348"/>
                        <a:pt x="8788" y="18348"/>
                      </a:cubicBezTo>
                      <a:cubicBezTo>
                        <a:pt x="8797" y="18348"/>
                        <a:pt x="8805" y="18346"/>
                        <a:pt x="8814" y="18342"/>
                      </a:cubicBezTo>
                      <a:cubicBezTo>
                        <a:pt x="9688" y="17302"/>
                        <a:pt x="10373" y="16144"/>
                        <a:pt x="10846" y="14892"/>
                      </a:cubicBezTo>
                      <a:cubicBezTo>
                        <a:pt x="11319" y="13616"/>
                        <a:pt x="11531" y="12293"/>
                        <a:pt x="11531" y="10946"/>
                      </a:cubicBezTo>
                      <a:cubicBezTo>
                        <a:pt x="11531" y="10568"/>
                        <a:pt x="11484" y="10214"/>
                        <a:pt x="11460" y="9836"/>
                      </a:cubicBezTo>
                      <a:cubicBezTo>
                        <a:pt x="11437" y="9458"/>
                        <a:pt x="11366" y="9103"/>
                        <a:pt x="11248" y="8702"/>
                      </a:cubicBezTo>
                      <a:cubicBezTo>
                        <a:pt x="11239" y="8685"/>
                        <a:pt x="11222" y="8677"/>
                        <a:pt x="11203" y="8677"/>
                      </a:cubicBezTo>
                      <a:close/>
                      <a:moveTo>
                        <a:pt x="9334" y="6906"/>
                      </a:moveTo>
                      <a:cubicBezTo>
                        <a:pt x="9216" y="6906"/>
                        <a:pt x="9121" y="6906"/>
                        <a:pt x="9003" y="6930"/>
                      </a:cubicBezTo>
                      <a:cubicBezTo>
                        <a:pt x="8601" y="7001"/>
                        <a:pt x="8176" y="7048"/>
                        <a:pt x="7798" y="7237"/>
                      </a:cubicBezTo>
                      <a:cubicBezTo>
                        <a:pt x="7396" y="7402"/>
                        <a:pt x="7066" y="7686"/>
                        <a:pt x="6806" y="7993"/>
                      </a:cubicBezTo>
                      <a:cubicBezTo>
                        <a:pt x="6215" y="8678"/>
                        <a:pt x="5742" y="9505"/>
                        <a:pt x="5435" y="10356"/>
                      </a:cubicBezTo>
                      <a:cubicBezTo>
                        <a:pt x="5104" y="11230"/>
                        <a:pt x="4963" y="12175"/>
                        <a:pt x="4939" y="13073"/>
                      </a:cubicBezTo>
                      <a:cubicBezTo>
                        <a:pt x="4892" y="13994"/>
                        <a:pt x="4963" y="14916"/>
                        <a:pt x="5152" y="15837"/>
                      </a:cubicBezTo>
                      <a:cubicBezTo>
                        <a:pt x="5294" y="16735"/>
                        <a:pt x="5506" y="17633"/>
                        <a:pt x="5790" y="18507"/>
                      </a:cubicBezTo>
                      <a:cubicBezTo>
                        <a:pt x="5790" y="18523"/>
                        <a:pt x="5792" y="18528"/>
                        <a:pt x="5796" y="18528"/>
                      </a:cubicBezTo>
                      <a:cubicBezTo>
                        <a:pt x="5803" y="18528"/>
                        <a:pt x="5813" y="18507"/>
                        <a:pt x="5813" y="18507"/>
                      </a:cubicBezTo>
                      <a:cubicBezTo>
                        <a:pt x="5790" y="18389"/>
                        <a:pt x="5790" y="18318"/>
                        <a:pt x="5766" y="18200"/>
                      </a:cubicBezTo>
                      <a:cubicBezTo>
                        <a:pt x="5577" y="17302"/>
                        <a:pt x="5412" y="16428"/>
                        <a:pt x="5294" y="15530"/>
                      </a:cubicBezTo>
                      <a:cubicBezTo>
                        <a:pt x="5175" y="14656"/>
                        <a:pt x="5104" y="13734"/>
                        <a:pt x="5175" y="12837"/>
                      </a:cubicBezTo>
                      <a:cubicBezTo>
                        <a:pt x="5223" y="11962"/>
                        <a:pt x="5412" y="11041"/>
                        <a:pt x="5742" y="10214"/>
                      </a:cubicBezTo>
                      <a:cubicBezTo>
                        <a:pt x="5908" y="9812"/>
                        <a:pt x="6120" y="9387"/>
                        <a:pt x="6357" y="9009"/>
                      </a:cubicBezTo>
                      <a:cubicBezTo>
                        <a:pt x="6593" y="8654"/>
                        <a:pt x="6829" y="8276"/>
                        <a:pt x="7160" y="7969"/>
                      </a:cubicBezTo>
                      <a:cubicBezTo>
                        <a:pt x="7444" y="7686"/>
                        <a:pt x="7798" y="7473"/>
                        <a:pt x="8176" y="7355"/>
                      </a:cubicBezTo>
                      <a:cubicBezTo>
                        <a:pt x="8578" y="7237"/>
                        <a:pt x="8979" y="7166"/>
                        <a:pt x="9405" y="7119"/>
                      </a:cubicBezTo>
                      <a:cubicBezTo>
                        <a:pt x="9452" y="7048"/>
                        <a:pt x="9428" y="6906"/>
                        <a:pt x="9334" y="6906"/>
                      </a:cubicBezTo>
                      <a:close/>
                      <a:moveTo>
                        <a:pt x="9551" y="9421"/>
                      </a:moveTo>
                      <a:cubicBezTo>
                        <a:pt x="9526" y="9421"/>
                        <a:pt x="9496" y="9440"/>
                        <a:pt x="9476" y="9481"/>
                      </a:cubicBezTo>
                      <a:cubicBezTo>
                        <a:pt x="9003" y="10639"/>
                        <a:pt x="8625" y="11844"/>
                        <a:pt x="8247" y="13073"/>
                      </a:cubicBezTo>
                      <a:cubicBezTo>
                        <a:pt x="8058" y="13711"/>
                        <a:pt x="7893" y="14301"/>
                        <a:pt x="7704" y="14916"/>
                      </a:cubicBezTo>
                      <a:cubicBezTo>
                        <a:pt x="7538" y="15506"/>
                        <a:pt x="7396" y="16097"/>
                        <a:pt x="7231" y="16711"/>
                      </a:cubicBezTo>
                      <a:cubicBezTo>
                        <a:pt x="7089" y="17397"/>
                        <a:pt x="6971" y="18082"/>
                        <a:pt x="6947" y="18791"/>
                      </a:cubicBezTo>
                      <a:cubicBezTo>
                        <a:pt x="6947" y="18802"/>
                        <a:pt x="6953" y="18808"/>
                        <a:pt x="6959" y="18808"/>
                      </a:cubicBezTo>
                      <a:cubicBezTo>
                        <a:pt x="6965" y="18808"/>
                        <a:pt x="6971" y="18802"/>
                        <a:pt x="6971" y="18791"/>
                      </a:cubicBezTo>
                      <a:cubicBezTo>
                        <a:pt x="7113" y="17538"/>
                        <a:pt x="7444" y="16357"/>
                        <a:pt x="7798" y="15152"/>
                      </a:cubicBezTo>
                      <a:cubicBezTo>
                        <a:pt x="8152" y="13923"/>
                        <a:pt x="8507" y="12718"/>
                        <a:pt x="8885" y="11513"/>
                      </a:cubicBezTo>
                      <a:cubicBezTo>
                        <a:pt x="9121" y="10828"/>
                        <a:pt x="9357" y="10190"/>
                        <a:pt x="9594" y="9505"/>
                      </a:cubicBezTo>
                      <a:cubicBezTo>
                        <a:pt x="9607" y="9452"/>
                        <a:pt x="9583" y="9421"/>
                        <a:pt x="9551" y="9421"/>
                      </a:cubicBezTo>
                      <a:close/>
                      <a:moveTo>
                        <a:pt x="12405" y="7806"/>
                      </a:moveTo>
                      <a:cubicBezTo>
                        <a:pt x="12349" y="7806"/>
                        <a:pt x="12303" y="7890"/>
                        <a:pt x="12358" y="7946"/>
                      </a:cubicBezTo>
                      <a:cubicBezTo>
                        <a:pt x="12665" y="8206"/>
                        <a:pt x="12972" y="8465"/>
                        <a:pt x="13232" y="8773"/>
                      </a:cubicBezTo>
                      <a:cubicBezTo>
                        <a:pt x="13492" y="9103"/>
                        <a:pt x="13681" y="9458"/>
                        <a:pt x="13752" y="9836"/>
                      </a:cubicBezTo>
                      <a:cubicBezTo>
                        <a:pt x="13847" y="10238"/>
                        <a:pt x="13847" y="10686"/>
                        <a:pt x="13847" y="11112"/>
                      </a:cubicBezTo>
                      <a:cubicBezTo>
                        <a:pt x="13823" y="11537"/>
                        <a:pt x="13799" y="12010"/>
                        <a:pt x="13681" y="12458"/>
                      </a:cubicBezTo>
                      <a:cubicBezTo>
                        <a:pt x="13492" y="13356"/>
                        <a:pt x="13138" y="14183"/>
                        <a:pt x="12665" y="14963"/>
                      </a:cubicBezTo>
                      <a:cubicBezTo>
                        <a:pt x="12216" y="15766"/>
                        <a:pt x="11673" y="16475"/>
                        <a:pt x="11082" y="17160"/>
                      </a:cubicBezTo>
                      <a:cubicBezTo>
                        <a:pt x="10492" y="17846"/>
                        <a:pt x="9830" y="18483"/>
                        <a:pt x="9192" y="19145"/>
                      </a:cubicBezTo>
                      <a:lnTo>
                        <a:pt x="8956" y="19381"/>
                      </a:lnTo>
                      <a:cubicBezTo>
                        <a:pt x="8956" y="19381"/>
                        <a:pt x="8956" y="19405"/>
                        <a:pt x="8979" y="19405"/>
                      </a:cubicBezTo>
                      <a:cubicBezTo>
                        <a:pt x="9712" y="18814"/>
                        <a:pt x="10397" y="18153"/>
                        <a:pt x="11011" y="17491"/>
                      </a:cubicBezTo>
                      <a:cubicBezTo>
                        <a:pt x="11626" y="16806"/>
                        <a:pt x="12216" y="16073"/>
                        <a:pt x="12713" y="15294"/>
                      </a:cubicBezTo>
                      <a:cubicBezTo>
                        <a:pt x="13161" y="14490"/>
                        <a:pt x="13563" y="13640"/>
                        <a:pt x="13799" y="12766"/>
                      </a:cubicBezTo>
                      <a:cubicBezTo>
                        <a:pt x="14012" y="11868"/>
                        <a:pt x="14083" y="10946"/>
                        <a:pt x="13965" y="10072"/>
                      </a:cubicBezTo>
                      <a:cubicBezTo>
                        <a:pt x="13918" y="9647"/>
                        <a:pt x="13799" y="9245"/>
                        <a:pt x="13563" y="8891"/>
                      </a:cubicBezTo>
                      <a:cubicBezTo>
                        <a:pt x="13327" y="8560"/>
                        <a:pt x="13020" y="8276"/>
                        <a:pt x="12689" y="7993"/>
                      </a:cubicBezTo>
                      <a:cubicBezTo>
                        <a:pt x="12618" y="7946"/>
                        <a:pt x="12524" y="7875"/>
                        <a:pt x="12453" y="7828"/>
                      </a:cubicBezTo>
                      <a:cubicBezTo>
                        <a:pt x="12437" y="7812"/>
                        <a:pt x="12421" y="7806"/>
                        <a:pt x="12405" y="7806"/>
                      </a:cubicBezTo>
                      <a:close/>
                      <a:moveTo>
                        <a:pt x="10392" y="8654"/>
                      </a:moveTo>
                      <a:cubicBezTo>
                        <a:pt x="10345" y="8654"/>
                        <a:pt x="10287" y="8686"/>
                        <a:pt x="10303" y="8749"/>
                      </a:cubicBezTo>
                      <a:cubicBezTo>
                        <a:pt x="10539" y="9411"/>
                        <a:pt x="10633" y="10119"/>
                        <a:pt x="10610" y="10828"/>
                      </a:cubicBezTo>
                      <a:cubicBezTo>
                        <a:pt x="10586" y="11584"/>
                        <a:pt x="10421" y="12293"/>
                        <a:pt x="10279" y="13002"/>
                      </a:cubicBezTo>
                      <a:cubicBezTo>
                        <a:pt x="10114" y="13782"/>
                        <a:pt x="9877" y="14585"/>
                        <a:pt x="9570" y="15365"/>
                      </a:cubicBezTo>
                      <a:cubicBezTo>
                        <a:pt x="9428" y="15743"/>
                        <a:pt x="9216" y="16097"/>
                        <a:pt x="9003" y="16452"/>
                      </a:cubicBezTo>
                      <a:cubicBezTo>
                        <a:pt x="8814" y="16782"/>
                        <a:pt x="8601" y="17089"/>
                        <a:pt x="8365" y="17420"/>
                      </a:cubicBezTo>
                      <a:cubicBezTo>
                        <a:pt x="7916" y="18082"/>
                        <a:pt x="7444" y="18696"/>
                        <a:pt x="7184" y="19429"/>
                      </a:cubicBezTo>
                      <a:lnTo>
                        <a:pt x="7089" y="19688"/>
                      </a:lnTo>
                      <a:cubicBezTo>
                        <a:pt x="7089" y="19712"/>
                        <a:pt x="7095" y="19724"/>
                        <a:pt x="7101" y="19724"/>
                      </a:cubicBezTo>
                      <a:cubicBezTo>
                        <a:pt x="7107" y="19724"/>
                        <a:pt x="7113" y="19712"/>
                        <a:pt x="7113" y="19688"/>
                      </a:cubicBezTo>
                      <a:cubicBezTo>
                        <a:pt x="7278" y="19310"/>
                        <a:pt x="7467" y="18980"/>
                        <a:pt x="7680" y="18672"/>
                      </a:cubicBezTo>
                      <a:cubicBezTo>
                        <a:pt x="7893" y="18342"/>
                        <a:pt x="8129" y="18011"/>
                        <a:pt x="8365" y="17680"/>
                      </a:cubicBezTo>
                      <a:cubicBezTo>
                        <a:pt x="8601" y="17373"/>
                        <a:pt x="8838" y="17042"/>
                        <a:pt x="9050" y="16711"/>
                      </a:cubicBezTo>
                      <a:cubicBezTo>
                        <a:pt x="9287" y="16357"/>
                        <a:pt x="9452" y="16003"/>
                        <a:pt x="9617" y="15625"/>
                      </a:cubicBezTo>
                      <a:cubicBezTo>
                        <a:pt x="9995" y="14845"/>
                        <a:pt x="10208" y="14065"/>
                        <a:pt x="10397" y="13262"/>
                      </a:cubicBezTo>
                      <a:cubicBezTo>
                        <a:pt x="10562" y="12529"/>
                        <a:pt x="10728" y="11773"/>
                        <a:pt x="10775" y="11041"/>
                      </a:cubicBezTo>
                      <a:cubicBezTo>
                        <a:pt x="10846" y="10332"/>
                        <a:pt x="10799" y="9600"/>
                        <a:pt x="10562" y="8938"/>
                      </a:cubicBezTo>
                      <a:cubicBezTo>
                        <a:pt x="10539" y="8867"/>
                        <a:pt x="10515" y="8773"/>
                        <a:pt x="10444" y="8678"/>
                      </a:cubicBezTo>
                      <a:cubicBezTo>
                        <a:pt x="10436" y="8662"/>
                        <a:pt x="10415" y="8654"/>
                        <a:pt x="10392" y="8654"/>
                      </a:cubicBezTo>
                      <a:close/>
                      <a:moveTo>
                        <a:pt x="9503" y="7707"/>
                      </a:moveTo>
                      <a:cubicBezTo>
                        <a:pt x="9494" y="7707"/>
                        <a:pt x="9485" y="7708"/>
                        <a:pt x="9476" y="7709"/>
                      </a:cubicBezTo>
                      <a:cubicBezTo>
                        <a:pt x="9357" y="7733"/>
                        <a:pt x="9263" y="7757"/>
                        <a:pt x="9145" y="7804"/>
                      </a:cubicBezTo>
                      <a:cubicBezTo>
                        <a:pt x="8271" y="8111"/>
                        <a:pt x="7538" y="8702"/>
                        <a:pt x="6995" y="9458"/>
                      </a:cubicBezTo>
                      <a:cubicBezTo>
                        <a:pt x="6380" y="10285"/>
                        <a:pt x="6002" y="11230"/>
                        <a:pt x="5766" y="12199"/>
                      </a:cubicBezTo>
                      <a:cubicBezTo>
                        <a:pt x="5530" y="13167"/>
                        <a:pt x="5483" y="14207"/>
                        <a:pt x="5601" y="15176"/>
                      </a:cubicBezTo>
                      <a:cubicBezTo>
                        <a:pt x="5719" y="16121"/>
                        <a:pt x="5979" y="17042"/>
                        <a:pt x="6168" y="17964"/>
                      </a:cubicBezTo>
                      <a:cubicBezTo>
                        <a:pt x="6404" y="18838"/>
                        <a:pt x="6617" y="19759"/>
                        <a:pt x="6806" y="20681"/>
                      </a:cubicBezTo>
                      <a:cubicBezTo>
                        <a:pt x="6806" y="20563"/>
                        <a:pt x="6806" y="20445"/>
                        <a:pt x="6758" y="20350"/>
                      </a:cubicBezTo>
                      <a:cubicBezTo>
                        <a:pt x="6711" y="19429"/>
                        <a:pt x="6475" y="18507"/>
                        <a:pt x="6262" y="17633"/>
                      </a:cubicBezTo>
                      <a:cubicBezTo>
                        <a:pt x="6050" y="16711"/>
                        <a:pt x="5861" y="15837"/>
                        <a:pt x="5766" y="14916"/>
                      </a:cubicBezTo>
                      <a:cubicBezTo>
                        <a:pt x="5672" y="13900"/>
                        <a:pt x="5766" y="12907"/>
                        <a:pt x="6026" y="11962"/>
                      </a:cubicBezTo>
                      <a:cubicBezTo>
                        <a:pt x="6286" y="11017"/>
                        <a:pt x="6711" y="10072"/>
                        <a:pt x="7349" y="9340"/>
                      </a:cubicBezTo>
                      <a:cubicBezTo>
                        <a:pt x="7916" y="8654"/>
                        <a:pt x="8672" y="8158"/>
                        <a:pt x="9546" y="7875"/>
                      </a:cubicBezTo>
                      <a:cubicBezTo>
                        <a:pt x="9657" y="7853"/>
                        <a:pt x="9623" y="7707"/>
                        <a:pt x="9503" y="7707"/>
                      </a:cubicBezTo>
                      <a:close/>
                      <a:moveTo>
                        <a:pt x="6806" y="20681"/>
                      </a:moveTo>
                      <a:cubicBezTo>
                        <a:pt x="6782" y="20693"/>
                        <a:pt x="6782" y="20699"/>
                        <a:pt x="6788" y="20699"/>
                      </a:cubicBezTo>
                      <a:cubicBezTo>
                        <a:pt x="6794" y="20699"/>
                        <a:pt x="6806" y="20693"/>
                        <a:pt x="6806" y="20681"/>
                      </a:cubicBezTo>
                      <a:close/>
                      <a:moveTo>
                        <a:pt x="11791" y="8255"/>
                      </a:moveTo>
                      <a:cubicBezTo>
                        <a:pt x="11721" y="8255"/>
                        <a:pt x="11651" y="8349"/>
                        <a:pt x="11720" y="8418"/>
                      </a:cubicBezTo>
                      <a:cubicBezTo>
                        <a:pt x="12311" y="9127"/>
                        <a:pt x="12665" y="9978"/>
                        <a:pt x="12760" y="10875"/>
                      </a:cubicBezTo>
                      <a:cubicBezTo>
                        <a:pt x="12878" y="11868"/>
                        <a:pt x="12689" y="12907"/>
                        <a:pt x="12382" y="13876"/>
                      </a:cubicBezTo>
                      <a:cubicBezTo>
                        <a:pt x="12027" y="14845"/>
                        <a:pt x="11531" y="15766"/>
                        <a:pt x="10870" y="16593"/>
                      </a:cubicBezTo>
                      <a:cubicBezTo>
                        <a:pt x="10279" y="17373"/>
                        <a:pt x="9570" y="18011"/>
                        <a:pt x="8861" y="18696"/>
                      </a:cubicBezTo>
                      <a:cubicBezTo>
                        <a:pt x="8152" y="19381"/>
                        <a:pt x="7444" y="20019"/>
                        <a:pt x="6853" y="20799"/>
                      </a:cubicBezTo>
                      <a:cubicBezTo>
                        <a:pt x="6806" y="20917"/>
                        <a:pt x="6711" y="20988"/>
                        <a:pt x="6640" y="21082"/>
                      </a:cubicBezTo>
                      <a:cubicBezTo>
                        <a:pt x="7325" y="20374"/>
                        <a:pt x="8034" y="19688"/>
                        <a:pt x="8790" y="19027"/>
                      </a:cubicBezTo>
                      <a:cubicBezTo>
                        <a:pt x="9499" y="18342"/>
                        <a:pt x="10255" y="17680"/>
                        <a:pt x="10893" y="16924"/>
                      </a:cubicBezTo>
                      <a:cubicBezTo>
                        <a:pt x="11578" y="16121"/>
                        <a:pt x="12098" y="15199"/>
                        <a:pt x="12500" y="14231"/>
                      </a:cubicBezTo>
                      <a:cubicBezTo>
                        <a:pt x="12878" y="13262"/>
                        <a:pt x="13091" y="12199"/>
                        <a:pt x="13020" y="11159"/>
                      </a:cubicBezTo>
                      <a:cubicBezTo>
                        <a:pt x="12996" y="10238"/>
                        <a:pt x="12689" y="9292"/>
                        <a:pt x="12098" y="8560"/>
                      </a:cubicBezTo>
                      <a:cubicBezTo>
                        <a:pt x="12027" y="8465"/>
                        <a:pt x="11956" y="8395"/>
                        <a:pt x="11862" y="8300"/>
                      </a:cubicBezTo>
                      <a:cubicBezTo>
                        <a:pt x="11843" y="8268"/>
                        <a:pt x="11817" y="8255"/>
                        <a:pt x="11791" y="8255"/>
                      </a:cubicBezTo>
                      <a:close/>
                      <a:moveTo>
                        <a:pt x="6640" y="21082"/>
                      </a:moveTo>
                      <a:cubicBezTo>
                        <a:pt x="6628" y="21094"/>
                        <a:pt x="6628" y="21100"/>
                        <a:pt x="6631" y="21100"/>
                      </a:cubicBezTo>
                      <a:cubicBezTo>
                        <a:pt x="6634" y="21100"/>
                        <a:pt x="6640" y="21094"/>
                        <a:pt x="6640" y="2108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0" name="Google Shape;2070;p35"/>
              <p:cNvGrpSpPr/>
              <p:nvPr/>
            </p:nvGrpSpPr>
            <p:grpSpPr>
              <a:xfrm rot="10800000">
                <a:off x="413696" y="1409201"/>
                <a:ext cx="671030" cy="669838"/>
                <a:chOff x="3701900" y="1916225"/>
                <a:chExt cx="647400" cy="646250"/>
              </a:xfrm>
            </p:grpSpPr>
            <p:sp>
              <p:nvSpPr>
                <p:cNvPr id="2071" name="Google Shape;2071;p35"/>
                <p:cNvSpPr/>
                <p:nvPr/>
              </p:nvSpPr>
              <p:spPr>
                <a:xfrm>
                  <a:off x="3714300" y="1916225"/>
                  <a:ext cx="622025" cy="646250"/>
                </a:xfrm>
                <a:custGeom>
                  <a:avLst/>
                  <a:gdLst/>
                  <a:ahLst/>
                  <a:cxnLst/>
                  <a:rect l="l" t="t" r="r" b="b"/>
                  <a:pathLst>
                    <a:path w="24881" h="25850" extrusionOk="0">
                      <a:moveTo>
                        <a:pt x="11260" y="0"/>
                      </a:moveTo>
                      <a:cubicBezTo>
                        <a:pt x="11248" y="0"/>
                        <a:pt x="11236" y="0"/>
                        <a:pt x="11223" y="1"/>
                      </a:cubicBezTo>
                      <a:cubicBezTo>
                        <a:pt x="9829" y="95"/>
                        <a:pt x="9924" y="1820"/>
                        <a:pt x="9995" y="2813"/>
                      </a:cubicBezTo>
                      <a:cubicBezTo>
                        <a:pt x="10184" y="6144"/>
                        <a:pt x="11176" y="9334"/>
                        <a:pt x="12168" y="12500"/>
                      </a:cubicBezTo>
                      <a:cubicBezTo>
                        <a:pt x="9924" y="10042"/>
                        <a:pt x="7656" y="7585"/>
                        <a:pt x="4868" y="5766"/>
                      </a:cubicBezTo>
                      <a:cubicBezTo>
                        <a:pt x="4355" y="5409"/>
                        <a:pt x="3526" y="4868"/>
                        <a:pt x="2803" y="4868"/>
                      </a:cubicBezTo>
                      <a:cubicBezTo>
                        <a:pt x="2427" y="4868"/>
                        <a:pt x="2079" y="5015"/>
                        <a:pt x="1820" y="5412"/>
                      </a:cubicBezTo>
                      <a:cubicBezTo>
                        <a:pt x="1442" y="6002"/>
                        <a:pt x="1867" y="6617"/>
                        <a:pt x="2410" y="7113"/>
                      </a:cubicBezTo>
                      <a:cubicBezTo>
                        <a:pt x="2131" y="7016"/>
                        <a:pt x="1837" y="6952"/>
                        <a:pt x="1563" y="6952"/>
                      </a:cubicBezTo>
                      <a:cubicBezTo>
                        <a:pt x="1165" y="6952"/>
                        <a:pt x="811" y="7089"/>
                        <a:pt x="615" y="7467"/>
                      </a:cubicBezTo>
                      <a:cubicBezTo>
                        <a:pt x="0" y="8719"/>
                        <a:pt x="1560" y="9499"/>
                        <a:pt x="2458" y="9948"/>
                      </a:cubicBezTo>
                      <a:cubicBezTo>
                        <a:pt x="5435" y="11436"/>
                        <a:pt x="8719" y="12193"/>
                        <a:pt x="11932" y="12901"/>
                      </a:cubicBezTo>
                      <a:cubicBezTo>
                        <a:pt x="8672" y="13610"/>
                        <a:pt x="5435" y="14390"/>
                        <a:pt x="2458" y="15855"/>
                      </a:cubicBezTo>
                      <a:cubicBezTo>
                        <a:pt x="1583" y="16304"/>
                        <a:pt x="0" y="17107"/>
                        <a:pt x="615" y="18336"/>
                      </a:cubicBezTo>
                      <a:cubicBezTo>
                        <a:pt x="808" y="18722"/>
                        <a:pt x="1137" y="18858"/>
                        <a:pt x="1524" y="18858"/>
                      </a:cubicBezTo>
                      <a:cubicBezTo>
                        <a:pt x="1800" y="18858"/>
                        <a:pt x="2105" y="18789"/>
                        <a:pt x="2410" y="18690"/>
                      </a:cubicBezTo>
                      <a:lnTo>
                        <a:pt x="2410" y="18690"/>
                      </a:lnTo>
                      <a:cubicBezTo>
                        <a:pt x="1867" y="19186"/>
                        <a:pt x="1442" y="19824"/>
                        <a:pt x="1820" y="20439"/>
                      </a:cubicBezTo>
                      <a:cubicBezTo>
                        <a:pt x="2089" y="20839"/>
                        <a:pt x="2444" y="20988"/>
                        <a:pt x="2824" y="20988"/>
                      </a:cubicBezTo>
                      <a:cubicBezTo>
                        <a:pt x="3544" y="20988"/>
                        <a:pt x="4358" y="20455"/>
                        <a:pt x="4868" y="20084"/>
                      </a:cubicBezTo>
                      <a:cubicBezTo>
                        <a:pt x="7656" y="18218"/>
                        <a:pt x="9924" y="15760"/>
                        <a:pt x="12168" y="13350"/>
                      </a:cubicBezTo>
                      <a:lnTo>
                        <a:pt x="12168" y="13350"/>
                      </a:lnTo>
                      <a:cubicBezTo>
                        <a:pt x="11176" y="16516"/>
                        <a:pt x="10184" y="19730"/>
                        <a:pt x="9995" y="23038"/>
                      </a:cubicBezTo>
                      <a:cubicBezTo>
                        <a:pt x="9924" y="24006"/>
                        <a:pt x="9829" y="25778"/>
                        <a:pt x="11223" y="25849"/>
                      </a:cubicBezTo>
                      <a:cubicBezTo>
                        <a:pt x="11235" y="25850"/>
                        <a:pt x="11247" y="25850"/>
                        <a:pt x="11259" y="25850"/>
                      </a:cubicBezTo>
                      <a:cubicBezTo>
                        <a:pt x="11943" y="25850"/>
                        <a:pt x="12266" y="25175"/>
                        <a:pt x="12428" y="24455"/>
                      </a:cubicBezTo>
                      <a:cubicBezTo>
                        <a:pt x="12591" y="25175"/>
                        <a:pt x="12936" y="25850"/>
                        <a:pt x="13622" y="25850"/>
                      </a:cubicBezTo>
                      <a:cubicBezTo>
                        <a:pt x="13633" y="25850"/>
                        <a:pt x="13645" y="25850"/>
                        <a:pt x="13657" y="25849"/>
                      </a:cubicBezTo>
                      <a:cubicBezTo>
                        <a:pt x="15027" y="25755"/>
                        <a:pt x="14957" y="24006"/>
                        <a:pt x="14886" y="23038"/>
                      </a:cubicBezTo>
                      <a:cubicBezTo>
                        <a:pt x="14673" y="19706"/>
                        <a:pt x="13704" y="16516"/>
                        <a:pt x="12712" y="13350"/>
                      </a:cubicBezTo>
                      <a:lnTo>
                        <a:pt x="12712" y="13350"/>
                      </a:lnTo>
                      <a:cubicBezTo>
                        <a:pt x="14957" y="15808"/>
                        <a:pt x="17225" y="18265"/>
                        <a:pt x="19989" y="20084"/>
                      </a:cubicBezTo>
                      <a:cubicBezTo>
                        <a:pt x="20517" y="20441"/>
                        <a:pt x="21352" y="20982"/>
                        <a:pt x="22069" y="20982"/>
                      </a:cubicBezTo>
                      <a:cubicBezTo>
                        <a:pt x="22444" y="20982"/>
                        <a:pt x="22786" y="20835"/>
                        <a:pt x="23037" y="20439"/>
                      </a:cubicBezTo>
                      <a:cubicBezTo>
                        <a:pt x="23415" y="19848"/>
                        <a:pt x="23013" y="19234"/>
                        <a:pt x="22446" y="18714"/>
                      </a:cubicBezTo>
                      <a:lnTo>
                        <a:pt x="22446" y="18714"/>
                      </a:lnTo>
                      <a:cubicBezTo>
                        <a:pt x="22742" y="18812"/>
                        <a:pt x="23049" y="18882"/>
                        <a:pt x="23330" y="18882"/>
                      </a:cubicBezTo>
                      <a:cubicBezTo>
                        <a:pt x="23723" y="18882"/>
                        <a:pt x="24063" y="18745"/>
                        <a:pt x="24242" y="18359"/>
                      </a:cubicBezTo>
                      <a:cubicBezTo>
                        <a:pt x="24880" y="17131"/>
                        <a:pt x="23297" y="16327"/>
                        <a:pt x="22423" y="15902"/>
                      </a:cubicBezTo>
                      <a:cubicBezTo>
                        <a:pt x="19446" y="14414"/>
                        <a:pt x="16162" y="13657"/>
                        <a:pt x="12948" y="12949"/>
                      </a:cubicBezTo>
                      <a:cubicBezTo>
                        <a:pt x="16185" y="12216"/>
                        <a:pt x="19446" y="11460"/>
                        <a:pt x="22423" y="9995"/>
                      </a:cubicBezTo>
                      <a:cubicBezTo>
                        <a:pt x="23273" y="9546"/>
                        <a:pt x="24880" y="8743"/>
                        <a:pt x="24242" y="7491"/>
                      </a:cubicBezTo>
                      <a:cubicBezTo>
                        <a:pt x="24060" y="7113"/>
                        <a:pt x="23720" y="6975"/>
                        <a:pt x="23321" y="6975"/>
                      </a:cubicBezTo>
                      <a:cubicBezTo>
                        <a:pt x="23047" y="6975"/>
                        <a:pt x="22745" y="7040"/>
                        <a:pt x="22446" y="7136"/>
                      </a:cubicBezTo>
                      <a:cubicBezTo>
                        <a:pt x="23013" y="6640"/>
                        <a:pt x="23415" y="6026"/>
                        <a:pt x="23037" y="5412"/>
                      </a:cubicBezTo>
                      <a:cubicBezTo>
                        <a:pt x="22776" y="5011"/>
                        <a:pt x="22427" y="4862"/>
                        <a:pt x="22049" y="4862"/>
                      </a:cubicBezTo>
                      <a:cubicBezTo>
                        <a:pt x="21333" y="4862"/>
                        <a:pt x="20515" y="5395"/>
                        <a:pt x="19989" y="5766"/>
                      </a:cubicBezTo>
                      <a:cubicBezTo>
                        <a:pt x="17225" y="7609"/>
                        <a:pt x="14957" y="10066"/>
                        <a:pt x="12712" y="12500"/>
                      </a:cubicBezTo>
                      <a:cubicBezTo>
                        <a:pt x="13704" y="9334"/>
                        <a:pt x="14673" y="6120"/>
                        <a:pt x="14886" y="2813"/>
                      </a:cubicBezTo>
                      <a:cubicBezTo>
                        <a:pt x="14957" y="1820"/>
                        <a:pt x="15027" y="48"/>
                        <a:pt x="13657" y="1"/>
                      </a:cubicBezTo>
                      <a:cubicBezTo>
                        <a:pt x="13645" y="0"/>
                        <a:pt x="13633" y="0"/>
                        <a:pt x="13620" y="0"/>
                      </a:cubicBezTo>
                      <a:cubicBezTo>
                        <a:pt x="12937" y="0"/>
                        <a:pt x="12614" y="652"/>
                        <a:pt x="12428" y="1395"/>
                      </a:cubicBezTo>
                      <a:cubicBezTo>
                        <a:pt x="12289" y="652"/>
                        <a:pt x="11944" y="0"/>
                        <a:pt x="11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5"/>
                <p:cNvSpPr/>
                <p:nvPr/>
              </p:nvSpPr>
              <p:spPr>
                <a:xfrm>
                  <a:off x="3701900" y="1940900"/>
                  <a:ext cx="647400" cy="597875"/>
                </a:xfrm>
                <a:custGeom>
                  <a:avLst/>
                  <a:gdLst/>
                  <a:ahLst/>
                  <a:cxnLst/>
                  <a:rect l="l" t="t" r="r" b="b"/>
                  <a:pathLst>
                    <a:path w="25896" h="23915" extrusionOk="0">
                      <a:moveTo>
                        <a:pt x="17837" y="0"/>
                      </a:moveTo>
                      <a:cubicBezTo>
                        <a:pt x="16905" y="0"/>
                        <a:pt x="16282" y="1234"/>
                        <a:pt x="15925" y="1967"/>
                      </a:cubicBezTo>
                      <a:cubicBezTo>
                        <a:pt x="14437" y="4944"/>
                        <a:pt x="13680" y="8229"/>
                        <a:pt x="12972" y="11442"/>
                      </a:cubicBezTo>
                      <a:cubicBezTo>
                        <a:pt x="12263" y="8205"/>
                        <a:pt x="11483" y="4944"/>
                        <a:pt x="10018" y="1967"/>
                      </a:cubicBezTo>
                      <a:cubicBezTo>
                        <a:pt x="9641" y="1252"/>
                        <a:pt x="9012" y="2"/>
                        <a:pt x="8091" y="2"/>
                      </a:cubicBezTo>
                      <a:cubicBezTo>
                        <a:pt x="7917" y="2"/>
                        <a:pt x="7733" y="47"/>
                        <a:pt x="7537" y="148"/>
                      </a:cubicBezTo>
                      <a:cubicBezTo>
                        <a:pt x="6876" y="455"/>
                        <a:pt x="6947" y="1211"/>
                        <a:pt x="7183" y="1944"/>
                      </a:cubicBezTo>
                      <a:cubicBezTo>
                        <a:pt x="6804" y="1531"/>
                        <a:pt x="6375" y="1205"/>
                        <a:pt x="5933" y="1205"/>
                      </a:cubicBezTo>
                      <a:cubicBezTo>
                        <a:pt x="5768" y="1205"/>
                        <a:pt x="5601" y="1250"/>
                        <a:pt x="5434" y="1353"/>
                      </a:cubicBezTo>
                      <a:cubicBezTo>
                        <a:pt x="4277" y="2109"/>
                        <a:pt x="5222" y="3598"/>
                        <a:pt x="5789" y="4401"/>
                      </a:cubicBezTo>
                      <a:cubicBezTo>
                        <a:pt x="7655" y="7165"/>
                        <a:pt x="10089" y="9434"/>
                        <a:pt x="12523" y="11678"/>
                      </a:cubicBezTo>
                      <a:cubicBezTo>
                        <a:pt x="9357" y="10686"/>
                        <a:pt x="6143" y="9717"/>
                        <a:pt x="2835" y="9504"/>
                      </a:cubicBezTo>
                      <a:cubicBezTo>
                        <a:pt x="2621" y="9489"/>
                        <a:pt x="2366" y="9473"/>
                        <a:pt x="2100" y="9473"/>
                      </a:cubicBezTo>
                      <a:cubicBezTo>
                        <a:pt x="1164" y="9473"/>
                        <a:pt x="79" y="9667"/>
                        <a:pt x="24" y="10733"/>
                      </a:cubicBezTo>
                      <a:cubicBezTo>
                        <a:pt x="0" y="11442"/>
                        <a:pt x="685" y="11773"/>
                        <a:pt x="1418" y="11962"/>
                      </a:cubicBezTo>
                      <a:cubicBezTo>
                        <a:pt x="685" y="12103"/>
                        <a:pt x="0" y="12458"/>
                        <a:pt x="24" y="13167"/>
                      </a:cubicBezTo>
                      <a:cubicBezTo>
                        <a:pt x="96" y="14236"/>
                        <a:pt x="1143" y="14430"/>
                        <a:pt x="2063" y="14430"/>
                      </a:cubicBezTo>
                      <a:cubicBezTo>
                        <a:pt x="2342" y="14430"/>
                        <a:pt x="2610" y="14412"/>
                        <a:pt x="2835" y="14395"/>
                      </a:cubicBezTo>
                      <a:cubicBezTo>
                        <a:pt x="6167" y="14183"/>
                        <a:pt x="9357" y="13214"/>
                        <a:pt x="12523" y="12222"/>
                      </a:cubicBezTo>
                      <a:lnTo>
                        <a:pt x="12523" y="12222"/>
                      </a:lnTo>
                      <a:cubicBezTo>
                        <a:pt x="10065" y="14466"/>
                        <a:pt x="7608" y="16734"/>
                        <a:pt x="5789" y="19499"/>
                      </a:cubicBezTo>
                      <a:cubicBezTo>
                        <a:pt x="5245" y="20302"/>
                        <a:pt x="4277" y="21814"/>
                        <a:pt x="5434" y="22547"/>
                      </a:cubicBezTo>
                      <a:cubicBezTo>
                        <a:pt x="5596" y="22657"/>
                        <a:pt x="5760" y="22705"/>
                        <a:pt x="5922" y="22705"/>
                      </a:cubicBezTo>
                      <a:cubicBezTo>
                        <a:pt x="6353" y="22705"/>
                        <a:pt x="6775" y="22368"/>
                        <a:pt x="7136" y="21956"/>
                      </a:cubicBezTo>
                      <a:lnTo>
                        <a:pt x="7136" y="21956"/>
                      </a:lnTo>
                      <a:cubicBezTo>
                        <a:pt x="6899" y="22665"/>
                        <a:pt x="6852" y="23445"/>
                        <a:pt x="7490" y="23775"/>
                      </a:cubicBezTo>
                      <a:cubicBezTo>
                        <a:pt x="7687" y="23872"/>
                        <a:pt x="7873" y="23915"/>
                        <a:pt x="8049" y="23915"/>
                      </a:cubicBezTo>
                      <a:cubicBezTo>
                        <a:pt x="8986" y="23915"/>
                        <a:pt x="9613" y="22689"/>
                        <a:pt x="9971" y="21932"/>
                      </a:cubicBezTo>
                      <a:cubicBezTo>
                        <a:pt x="11459" y="18955"/>
                        <a:pt x="12216" y="15671"/>
                        <a:pt x="12924" y="12458"/>
                      </a:cubicBezTo>
                      <a:cubicBezTo>
                        <a:pt x="13633" y="15695"/>
                        <a:pt x="14413" y="18955"/>
                        <a:pt x="15878" y="21932"/>
                      </a:cubicBezTo>
                      <a:cubicBezTo>
                        <a:pt x="16257" y="22652"/>
                        <a:pt x="16891" y="23912"/>
                        <a:pt x="17820" y="23912"/>
                      </a:cubicBezTo>
                      <a:cubicBezTo>
                        <a:pt x="17990" y="23912"/>
                        <a:pt x="18169" y="23870"/>
                        <a:pt x="18359" y="23775"/>
                      </a:cubicBezTo>
                      <a:cubicBezTo>
                        <a:pt x="19020" y="23445"/>
                        <a:pt x="18949" y="22712"/>
                        <a:pt x="18713" y="21956"/>
                      </a:cubicBezTo>
                      <a:lnTo>
                        <a:pt x="18713" y="21956"/>
                      </a:lnTo>
                      <a:cubicBezTo>
                        <a:pt x="19091" y="22368"/>
                        <a:pt x="19518" y="22705"/>
                        <a:pt x="19959" y="22705"/>
                      </a:cubicBezTo>
                      <a:cubicBezTo>
                        <a:pt x="20125" y="22705"/>
                        <a:pt x="20293" y="22657"/>
                        <a:pt x="20462" y="22547"/>
                      </a:cubicBezTo>
                      <a:cubicBezTo>
                        <a:pt x="21619" y="21791"/>
                        <a:pt x="20674" y="20302"/>
                        <a:pt x="20107" y="19499"/>
                      </a:cubicBezTo>
                      <a:cubicBezTo>
                        <a:pt x="18241" y="16734"/>
                        <a:pt x="15807" y="14466"/>
                        <a:pt x="13373" y="12222"/>
                      </a:cubicBezTo>
                      <a:lnTo>
                        <a:pt x="13373" y="12222"/>
                      </a:lnTo>
                      <a:cubicBezTo>
                        <a:pt x="16539" y="13214"/>
                        <a:pt x="19753" y="14183"/>
                        <a:pt x="23061" y="14395"/>
                      </a:cubicBezTo>
                      <a:cubicBezTo>
                        <a:pt x="23286" y="14412"/>
                        <a:pt x="23555" y="14430"/>
                        <a:pt x="23836" y="14430"/>
                      </a:cubicBezTo>
                      <a:cubicBezTo>
                        <a:pt x="24762" y="14430"/>
                        <a:pt x="25818" y="14236"/>
                        <a:pt x="25872" y="13167"/>
                      </a:cubicBezTo>
                      <a:cubicBezTo>
                        <a:pt x="25896" y="12458"/>
                        <a:pt x="25211" y="12103"/>
                        <a:pt x="24478" y="11962"/>
                      </a:cubicBezTo>
                      <a:cubicBezTo>
                        <a:pt x="25211" y="11796"/>
                        <a:pt x="25896" y="11442"/>
                        <a:pt x="25872" y="10733"/>
                      </a:cubicBezTo>
                      <a:cubicBezTo>
                        <a:pt x="25799" y="9667"/>
                        <a:pt x="24723" y="9473"/>
                        <a:pt x="23794" y="9473"/>
                      </a:cubicBezTo>
                      <a:cubicBezTo>
                        <a:pt x="23529" y="9473"/>
                        <a:pt x="23275" y="9489"/>
                        <a:pt x="23061" y="9504"/>
                      </a:cubicBezTo>
                      <a:cubicBezTo>
                        <a:pt x="19729" y="9717"/>
                        <a:pt x="16539" y="10686"/>
                        <a:pt x="13373" y="11678"/>
                      </a:cubicBezTo>
                      <a:cubicBezTo>
                        <a:pt x="15831" y="9434"/>
                        <a:pt x="18288" y="7165"/>
                        <a:pt x="20107" y="4401"/>
                      </a:cubicBezTo>
                      <a:cubicBezTo>
                        <a:pt x="20651" y="3598"/>
                        <a:pt x="21619" y="2085"/>
                        <a:pt x="20462" y="1353"/>
                      </a:cubicBezTo>
                      <a:cubicBezTo>
                        <a:pt x="20301" y="1250"/>
                        <a:pt x="20139" y="1205"/>
                        <a:pt x="19978" y="1205"/>
                      </a:cubicBezTo>
                      <a:cubicBezTo>
                        <a:pt x="19546" y="1205"/>
                        <a:pt x="19122" y="1531"/>
                        <a:pt x="18760" y="1944"/>
                      </a:cubicBezTo>
                      <a:cubicBezTo>
                        <a:pt x="18997" y="1235"/>
                        <a:pt x="19044" y="455"/>
                        <a:pt x="18406" y="148"/>
                      </a:cubicBezTo>
                      <a:cubicBezTo>
                        <a:pt x="18205" y="46"/>
                        <a:pt x="18015" y="0"/>
                        <a:pt x="17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5"/>
                <p:cNvSpPr/>
                <p:nvPr/>
              </p:nvSpPr>
              <p:spPr>
                <a:xfrm>
                  <a:off x="3745600" y="1960825"/>
                  <a:ext cx="560000" cy="558675"/>
                </a:xfrm>
                <a:custGeom>
                  <a:avLst/>
                  <a:gdLst/>
                  <a:ahLst/>
                  <a:cxnLst/>
                  <a:rect l="l" t="t" r="r" b="b"/>
                  <a:pathLst>
                    <a:path w="22400" h="22347" extrusionOk="0">
                      <a:moveTo>
                        <a:pt x="9455" y="54"/>
                      </a:moveTo>
                      <a:cubicBezTo>
                        <a:pt x="9398" y="54"/>
                        <a:pt x="9345" y="95"/>
                        <a:pt x="9357" y="178"/>
                      </a:cubicBezTo>
                      <a:cubicBezTo>
                        <a:pt x="9475" y="3060"/>
                        <a:pt x="9853" y="5919"/>
                        <a:pt x="10586" y="8731"/>
                      </a:cubicBezTo>
                      <a:cubicBezTo>
                        <a:pt x="10586" y="8779"/>
                        <a:pt x="10620" y="8799"/>
                        <a:pt x="10660" y="8799"/>
                      </a:cubicBezTo>
                      <a:cubicBezTo>
                        <a:pt x="10719" y="8799"/>
                        <a:pt x="10789" y="8754"/>
                        <a:pt x="10775" y="8684"/>
                      </a:cubicBezTo>
                      <a:cubicBezTo>
                        <a:pt x="10066" y="5896"/>
                        <a:pt x="9641" y="3037"/>
                        <a:pt x="9570" y="178"/>
                      </a:cubicBezTo>
                      <a:cubicBezTo>
                        <a:pt x="9570" y="95"/>
                        <a:pt x="9511" y="54"/>
                        <a:pt x="9455" y="54"/>
                      </a:cubicBezTo>
                      <a:close/>
                      <a:moveTo>
                        <a:pt x="15154" y="649"/>
                      </a:moveTo>
                      <a:cubicBezTo>
                        <a:pt x="15125" y="649"/>
                        <a:pt x="15096" y="663"/>
                        <a:pt x="15075" y="698"/>
                      </a:cubicBezTo>
                      <a:cubicBezTo>
                        <a:pt x="13728" y="3273"/>
                        <a:pt x="12665" y="5943"/>
                        <a:pt x="11862" y="8731"/>
                      </a:cubicBezTo>
                      <a:cubicBezTo>
                        <a:pt x="11831" y="8806"/>
                        <a:pt x="11898" y="8863"/>
                        <a:pt x="11968" y="8863"/>
                      </a:cubicBezTo>
                      <a:cubicBezTo>
                        <a:pt x="12008" y="8863"/>
                        <a:pt x="12049" y="8845"/>
                        <a:pt x="12074" y="8802"/>
                      </a:cubicBezTo>
                      <a:cubicBezTo>
                        <a:pt x="12830" y="6014"/>
                        <a:pt x="13917" y="3344"/>
                        <a:pt x="15264" y="816"/>
                      </a:cubicBezTo>
                      <a:cubicBezTo>
                        <a:pt x="15297" y="732"/>
                        <a:pt x="15224" y="649"/>
                        <a:pt x="15154" y="649"/>
                      </a:cubicBezTo>
                      <a:close/>
                      <a:moveTo>
                        <a:pt x="4156" y="2421"/>
                      </a:moveTo>
                      <a:cubicBezTo>
                        <a:pt x="4073" y="2421"/>
                        <a:pt x="3998" y="2504"/>
                        <a:pt x="4065" y="2588"/>
                      </a:cubicBezTo>
                      <a:cubicBezTo>
                        <a:pt x="5600" y="5022"/>
                        <a:pt x="7396" y="7313"/>
                        <a:pt x="9404" y="9393"/>
                      </a:cubicBezTo>
                      <a:cubicBezTo>
                        <a:pt x="9422" y="9406"/>
                        <a:pt x="9442" y="9412"/>
                        <a:pt x="9463" y="9412"/>
                      </a:cubicBezTo>
                      <a:cubicBezTo>
                        <a:pt x="9552" y="9412"/>
                        <a:pt x="9646" y="9304"/>
                        <a:pt x="9570" y="9227"/>
                      </a:cubicBezTo>
                      <a:cubicBezTo>
                        <a:pt x="7561" y="7172"/>
                        <a:pt x="5789" y="4927"/>
                        <a:pt x="4254" y="2470"/>
                      </a:cubicBezTo>
                      <a:cubicBezTo>
                        <a:pt x="4226" y="2435"/>
                        <a:pt x="4190" y="2421"/>
                        <a:pt x="4156" y="2421"/>
                      </a:cubicBezTo>
                      <a:close/>
                      <a:moveTo>
                        <a:pt x="13149" y="48"/>
                      </a:moveTo>
                      <a:cubicBezTo>
                        <a:pt x="13096" y="48"/>
                        <a:pt x="13043" y="83"/>
                        <a:pt x="13043" y="154"/>
                      </a:cubicBezTo>
                      <a:cubicBezTo>
                        <a:pt x="13019" y="1714"/>
                        <a:pt x="12689" y="3202"/>
                        <a:pt x="12381" y="4714"/>
                      </a:cubicBezTo>
                      <a:cubicBezTo>
                        <a:pt x="12074" y="6250"/>
                        <a:pt x="11743" y="7810"/>
                        <a:pt x="11389" y="9345"/>
                      </a:cubicBezTo>
                      <a:cubicBezTo>
                        <a:pt x="11375" y="9417"/>
                        <a:pt x="11447" y="9471"/>
                        <a:pt x="11512" y="9471"/>
                      </a:cubicBezTo>
                      <a:cubicBezTo>
                        <a:pt x="11554" y="9471"/>
                        <a:pt x="11592" y="9448"/>
                        <a:pt x="11602" y="9393"/>
                      </a:cubicBezTo>
                      <a:cubicBezTo>
                        <a:pt x="11956" y="7762"/>
                        <a:pt x="12311" y="6156"/>
                        <a:pt x="12618" y="4525"/>
                      </a:cubicBezTo>
                      <a:cubicBezTo>
                        <a:pt x="12925" y="3084"/>
                        <a:pt x="13208" y="1643"/>
                        <a:pt x="13256" y="154"/>
                      </a:cubicBezTo>
                      <a:cubicBezTo>
                        <a:pt x="13256" y="83"/>
                        <a:pt x="13202" y="48"/>
                        <a:pt x="13149" y="48"/>
                      </a:cubicBezTo>
                      <a:close/>
                      <a:moveTo>
                        <a:pt x="19843" y="4003"/>
                      </a:moveTo>
                      <a:cubicBezTo>
                        <a:pt x="19822" y="4003"/>
                        <a:pt x="19799" y="4011"/>
                        <a:pt x="19777" y="4029"/>
                      </a:cubicBezTo>
                      <a:cubicBezTo>
                        <a:pt x="17320" y="5565"/>
                        <a:pt x="15051" y="7384"/>
                        <a:pt x="12996" y="9393"/>
                      </a:cubicBezTo>
                      <a:cubicBezTo>
                        <a:pt x="12903" y="9448"/>
                        <a:pt x="12985" y="9563"/>
                        <a:pt x="13071" y="9563"/>
                      </a:cubicBezTo>
                      <a:cubicBezTo>
                        <a:pt x="13094" y="9563"/>
                        <a:pt x="13117" y="9554"/>
                        <a:pt x="13137" y="9534"/>
                      </a:cubicBezTo>
                      <a:cubicBezTo>
                        <a:pt x="15193" y="7526"/>
                        <a:pt x="17438" y="5754"/>
                        <a:pt x="19895" y="4218"/>
                      </a:cubicBezTo>
                      <a:cubicBezTo>
                        <a:pt x="19990" y="4142"/>
                        <a:pt x="19931" y="4003"/>
                        <a:pt x="19843" y="4003"/>
                      </a:cubicBezTo>
                      <a:close/>
                      <a:moveTo>
                        <a:pt x="7400" y="550"/>
                      </a:moveTo>
                      <a:cubicBezTo>
                        <a:pt x="7326" y="550"/>
                        <a:pt x="7253" y="625"/>
                        <a:pt x="7301" y="721"/>
                      </a:cubicBezTo>
                      <a:cubicBezTo>
                        <a:pt x="8058" y="2068"/>
                        <a:pt x="8530" y="3533"/>
                        <a:pt x="9003" y="4974"/>
                      </a:cubicBezTo>
                      <a:cubicBezTo>
                        <a:pt x="9499" y="6486"/>
                        <a:pt x="9971" y="7999"/>
                        <a:pt x="10444" y="9511"/>
                      </a:cubicBezTo>
                      <a:cubicBezTo>
                        <a:pt x="10453" y="9565"/>
                        <a:pt x="10493" y="9588"/>
                        <a:pt x="10536" y="9588"/>
                      </a:cubicBezTo>
                      <a:cubicBezTo>
                        <a:pt x="10607" y="9588"/>
                        <a:pt x="10686" y="9527"/>
                        <a:pt x="10657" y="9440"/>
                      </a:cubicBezTo>
                      <a:cubicBezTo>
                        <a:pt x="10160" y="7880"/>
                        <a:pt x="9641" y="6274"/>
                        <a:pt x="9144" y="4714"/>
                      </a:cubicBezTo>
                      <a:cubicBezTo>
                        <a:pt x="8672" y="3297"/>
                        <a:pt x="8199" y="1903"/>
                        <a:pt x="7491" y="603"/>
                      </a:cubicBezTo>
                      <a:cubicBezTo>
                        <a:pt x="7468" y="566"/>
                        <a:pt x="7434" y="550"/>
                        <a:pt x="7400" y="550"/>
                      </a:cubicBezTo>
                      <a:close/>
                      <a:moveTo>
                        <a:pt x="18380" y="2515"/>
                      </a:moveTo>
                      <a:cubicBezTo>
                        <a:pt x="18352" y="2515"/>
                        <a:pt x="18326" y="2530"/>
                        <a:pt x="18312" y="2564"/>
                      </a:cubicBezTo>
                      <a:cubicBezTo>
                        <a:pt x="17509" y="3864"/>
                        <a:pt x="16469" y="4998"/>
                        <a:pt x="15477" y="6156"/>
                      </a:cubicBezTo>
                      <a:cubicBezTo>
                        <a:pt x="14390" y="7337"/>
                        <a:pt x="13350" y="8518"/>
                        <a:pt x="12287" y="9676"/>
                      </a:cubicBezTo>
                      <a:cubicBezTo>
                        <a:pt x="12217" y="9763"/>
                        <a:pt x="12275" y="9862"/>
                        <a:pt x="12349" y="9862"/>
                      </a:cubicBezTo>
                      <a:cubicBezTo>
                        <a:pt x="12375" y="9862"/>
                        <a:pt x="12404" y="9849"/>
                        <a:pt x="12429" y="9818"/>
                      </a:cubicBezTo>
                      <a:cubicBezTo>
                        <a:pt x="13539" y="8613"/>
                        <a:pt x="14650" y="7384"/>
                        <a:pt x="15736" y="6156"/>
                      </a:cubicBezTo>
                      <a:cubicBezTo>
                        <a:pt x="16705" y="5069"/>
                        <a:pt x="17674" y="3935"/>
                        <a:pt x="18477" y="2682"/>
                      </a:cubicBezTo>
                      <a:cubicBezTo>
                        <a:pt x="18527" y="2599"/>
                        <a:pt x="18448" y="2515"/>
                        <a:pt x="18380" y="2515"/>
                      </a:cubicBezTo>
                      <a:close/>
                      <a:moveTo>
                        <a:pt x="2672" y="3864"/>
                      </a:moveTo>
                      <a:cubicBezTo>
                        <a:pt x="2573" y="3864"/>
                        <a:pt x="2526" y="4018"/>
                        <a:pt x="2623" y="4076"/>
                      </a:cubicBezTo>
                      <a:cubicBezTo>
                        <a:pt x="3923" y="4856"/>
                        <a:pt x="5081" y="5896"/>
                        <a:pt x="6215" y="6888"/>
                      </a:cubicBezTo>
                      <a:cubicBezTo>
                        <a:pt x="7396" y="7951"/>
                        <a:pt x="8577" y="8991"/>
                        <a:pt x="9735" y="10078"/>
                      </a:cubicBezTo>
                      <a:cubicBezTo>
                        <a:pt x="9763" y="10100"/>
                        <a:pt x="9791" y="10109"/>
                        <a:pt x="9818" y="10109"/>
                      </a:cubicBezTo>
                      <a:cubicBezTo>
                        <a:pt x="9905" y="10109"/>
                        <a:pt x="9968" y="10009"/>
                        <a:pt x="9877" y="9936"/>
                      </a:cubicBezTo>
                      <a:cubicBezTo>
                        <a:pt x="8672" y="8826"/>
                        <a:pt x="7420" y="7715"/>
                        <a:pt x="6215" y="6628"/>
                      </a:cubicBezTo>
                      <a:cubicBezTo>
                        <a:pt x="5128" y="5659"/>
                        <a:pt x="4017" y="4691"/>
                        <a:pt x="2741" y="3887"/>
                      </a:cubicBezTo>
                      <a:cubicBezTo>
                        <a:pt x="2716" y="3871"/>
                        <a:pt x="2693" y="3864"/>
                        <a:pt x="2672" y="3864"/>
                      </a:cubicBezTo>
                      <a:close/>
                      <a:moveTo>
                        <a:pt x="798" y="7085"/>
                      </a:moveTo>
                      <a:cubicBezTo>
                        <a:pt x="702" y="7085"/>
                        <a:pt x="633" y="7230"/>
                        <a:pt x="733" y="7290"/>
                      </a:cubicBezTo>
                      <a:cubicBezTo>
                        <a:pt x="3308" y="8637"/>
                        <a:pt x="5978" y="9700"/>
                        <a:pt x="8766" y="10503"/>
                      </a:cubicBezTo>
                      <a:cubicBezTo>
                        <a:pt x="8775" y="10504"/>
                        <a:pt x="8783" y="10505"/>
                        <a:pt x="8790" y="10505"/>
                      </a:cubicBezTo>
                      <a:cubicBezTo>
                        <a:pt x="8916" y="10505"/>
                        <a:pt x="8969" y="10335"/>
                        <a:pt x="8814" y="10290"/>
                      </a:cubicBezTo>
                      <a:cubicBezTo>
                        <a:pt x="6049" y="9534"/>
                        <a:pt x="3379" y="8447"/>
                        <a:pt x="851" y="7101"/>
                      </a:cubicBezTo>
                      <a:cubicBezTo>
                        <a:pt x="833" y="7090"/>
                        <a:pt x="815" y="7085"/>
                        <a:pt x="798" y="7085"/>
                      </a:cubicBezTo>
                      <a:close/>
                      <a:moveTo>
                        <a:pt x="21714" y="7266"/>
                      </a:moveTo>
                      <a:cubicBezTo>
                        <a:pt x="21692" y="7266"/>
                        <a:pt x="21669" y="7273"/>
                        <a:pt x="21643" y="7290"/>
                      </a:cubicBezTo>
                      <a:cubicBezTo>
                        <a:pt x="20273" y="8022"/>
                        <a:pt x="18832" y="8495"/>
                        <a:pt x="17390" y="8967"/>
                      </a:cubicBezTo>
                      <a:cubicBezTo>
                        <a:pt x="15878" y="9440"/>
                        <a:pt x="14366" y="9936"/>
                        <a:pt x="12878" y="10409"/>
                      </a:cubicBezTo>
                      <a:cubicBezTo>
                        <a:pt x="12732" y="10429"/>
                        <a:pt x="12769" y="10633"/>
                        <a:pt x="12877" y="10633"/>
                      </a:cubicBezTo>
                      <a:cubicBezTo>
                        <a:pt x="12892" y="10633"/>
                        <a:pt x="12908" y="10630"/>
                        <a:pt x="12925" y="10621"/>
                      </a:cubicBezTo>
                      <a:cubicBezTo>
                        <a:pt x="14484" y="10125"/>
                        <a:pt x="16091" y="9629"/>
                        <a:pt x="17650" y="9109"/>
                      </a:cubicBezTo>
                      <a:cubicBezTo>
                        <a:pt x="19068" y="8637"/>
                        <a:pt x="20462" y="8164"/>
                        <a:pt x="21761" y="7455"/>
                      </a:cubicBezTo>
                      <a:cubicBezTo>
                        <a:pt x="21859" y="7416"/>
                        <a:pt x="21812" y="7266"/>
                        <a:pt x="21714" y="7266"/>
                      </a:cubicBezTo>
                      <a:close/>
                      <a:moveTo>
                        <a:pt x="22209" y="9296"/>
                      </a:moveTo>
                      <a:cubicBezTo>
                        <a:pt x="22202" y="9296"/>
                        <a:pt x="22195" y="9297"/>
                        <a:pt x="22187" y="9298"/>
                      </a:cubicBezTo>
                      <a:cubicBezTo>
                        <a:pt x="19304" y="9416"/>
                        <a:pt x="16445" y="9794"/>
                        <a:pt x="13634" y="10527"/>
                      </a:cubicBezTo>
                      <a:cubicBezTo>
                        <a:pt x="13499" y="10527"/>
                        <a:pt x="13535" y="10718"/>
                        <a:pt x="13679" y="10718"/>
                      </a:cubicBezTo>
                      <a:cubicBezTo>
                        <a:pt x="13687" y="10718"/>
                        <a:pt x="13696" y="10717"/>
                        <a:pt x="13705" y="10716"/>
                      </a:cubicBezTo>
                      <a:cubicBezTo>
                        <a:pt x="16469" y="10007"/>
                        <a:pt x="19328" y="9582"/>
                        <a:pt x="22187" y="9511"/>
                      </a:cubicBezTo>
                      <a:cubicBezTo>
                        <a:pt x="22344" y="9511"/>
                        <a:pt x="22352" y="9296"/>
                        <a:pt x="22209" y="9296"/>
                      </a:cubicBezTo>
                      <a:close/>
                      <a:moveTo>
                        <a:pt x="11046" y="1"/>
                      </a:moveTo>
                      <a:cubicBezTo>
                        <a:pt x="10993" y="1"/>
                        <a:pt x="10940" y="36"/>
                        <a:pt x="10940" y="107"/>
                      </a:cubicBezTo>
                      <a:cubicBezTo>
                        <a:pt x="10987" y="958"/>
                        <a:pt x="10822" y="1832"/>
                        <a:pt x="10798" y="2682"/>
                      </a:cubicBezTo>
                      <a:cubicBezTo>
                        <a:pt x="10751" y="3557"/>
                        <a:pt x="10751" y="4478"/>
                        <a:pt x="10775" y="5376"/>
                      </a:cubicBezTo>
                      <a:cubicBezTo>
                        <a:pt x="10798" y="7148"/>
                        <a:pt x="10916" y="8873"/>
                        <a:pt x="11058" y="10645"/>
                      </a:cubicBezTo>
                      <a:cubicBezTo>
                        <a:pt x="11084" y="10734"/>
                        <a:pt x="11151" y="10776"/>
                        <a:pt x="11204" y="10776"/>
                      </a:cubicBezTo>
                      <a:cubicBezTo>
                        <a:pt x="11248" y="10776"/>
                        <a:pt x="11282" y="10746"/>
                        <a:pt x="11271" y="10692"/>
                      </a:cubicBezTo>
                      <a:cubicBezTo>
                        <a:pt x="11153" y="8920"/>
                        <a:pt x="11011" y="7172"/>
                        <a:pt x="10987" y="5400"/>
                      </a:cubicBezTo>
                      <a:cubicBezTo>
                        <a:pt x="10987" y="4549"/>
                        <a:pt x="10987" y="3651"/>
                        <a:pt x="11011" y="2801"/>
                      </a:cubicBezTo>
                      <a:cubicBezTo>
                        <a:pt x="11035" y="1903"/>
                        <a:pt x="11224" y="1005"/>
                        <a:pt x="11153" y="107"/>
                      </a:cubicBezTo>
                      <a:cubicBezTo>
                        <a:pt x="11153" y="36"/>
                        <a:pt x="11100" y="1"/>
                        <a:pt x="11046" y="1"/>
                      </a:cubicBezTo>
                      <a:close/>
                      <a:moveTo>
                        <a:pt x="5531" y="1547"/>
                      </a:moveTo>
                      <a:cubicBezTo>
                        <a:pt x="5455" y="1547"/>
                        <a:pt x="5392" y="1630"/>
                        <a:pt x="5459" y="1714"/>
                      </a:cubicBezTo>
                      <a:cubicBezTo>
                        <a:pt x="5931" y="2446"/>
                        <a:pt x="6215" y="3273"/>
                        <a:pt x="6616" y="4006"/>
                      </a:cubicBezTo>
                      <a:cubicBezTo>
                        <a:pt x="7018" y="4809"/>
                        <a:pt x="7467" y="5565"/>
                        <a:pt x="7939" y="6345"/>
                      </a:cubicBezTo>
                      <a:cubicBezTo>
                        <a:pt x="8861" y="7857"/>
                        <a:pt x="9853" y="9322"/>
                        <a:pt x="10846" y="10763"/>
                      </a:cubicBezTo>
                      <a:cubicBezTo>
                        <a:pt x="10873" y="10798"/>
                        <a:pt x="10909" y="10812"/>
                        <a:pt x="10943" y="10812"/>
                      </a:cubicBezTo>
                      <a:cubicBezTo>
                        <a:pt x="11027" y="10812"/>
                        <a:pt x="11101" y="10728"/>
                        <a:pt x="11035" y="10645"/>
                      </a:cubicBezTo>
                      <a:cubicBezTo>
                        <a:pt x="10042" y="9204"/>
                        <a:pt x="9026" y="7739"/>
                        <a:pt x="8105" y="6227"/>
                      </a:cubicBezTo>
                      <a:cubicBezTo>
                        <a:pt x="7680" y="5494"/>
                        <a:pt x="7231" y="4738"/>
                        <a:pt x="6853" y="3982"/>
                      </a:cubicBezTo>
                      <a:cubicBezTo>
                        <a:pt x="6427" y="3179"/>
                        <a:pt x="6096" y="2328"/>
                        <a:pt x="5624" y="1596"/>
                      </a:cubicBezTo>
                      <a:cubicBezTo>
                        <a:pt x="5596" y="1561"/>
                        <a:pt x="5563" y="1547"/>
                        <a:pt x="5531" y="1547"/>
                      </a:cubicBezTo>
                      <a:close/>
                      <a:moveTo>
                        <a:pt x="16608" y="1381"/>
                      </a:moveTo>
                      <a:cubicBezTo>
                        <a:pt x="16580" y="1381"/>
                        <a:pt x="16554" y="1396"/>
                        <a:pt x="16540" y="1430"/>
                      </a:cubicBezTo>
                      <a:cubicBezTo>
                        <a:pt x="16138" y="2210"/>
                        <a:pt x="15571" y="2895"/>
                        <a:pt x="15122" y="3604"/>
                      </a:cubicBezTo>
                      <a:cubicBezTo>
                        <a:pt x="14650" y="4360"/>
                        <a:pt x="14177" y="5140"/>
                        <a:pt x="13752" y="5919"/>
                      </a:cubicBezTo>
                      <a:cubicBezTo>
                        <a:pt x="12901" y="7455"/>
                        <a:pt x="12121" y="9062"/>
                        <a:pt x="11365" y="10645"/>
                      </a:cubicBezTo>
                      <a:cubicBezTo>
                        <a:pt x="11303" y="10754"/>
                        <a:pt x="11375" y="10843"/>
                        <a:pt x="11444" y="10843"/>
                      </a:cubicBezTo>
                      <a:cubicBezTo>
                        <a:pt x="11480" y="10843"/>
                        <a:pt x="11515" y="10819"/>
                        <a:pt x="11531" y="10763"/>
                      </a:cubicBezTo>
                      <a:cubicBezTo>
                        <a:pt x="12311" y="9180"/>
                        <a:pt x="13067" y="7573"/>
                        <a:pt x="13941" y="6038"/>
                      </a:cubicBezTo>
                      <a:cubicBezTo>
                        <a:pt x="14342" y="5281"/>
                        <a:pt x="14791" y="4549"/>
                        <a:pt x="15240" y="3793"/>
                      </a:cubicBezTo>
                      <a:cubicBezTo>
                        <a:pt x="15713" y="3060"/>
                        <a:pt x="16304" y="2352"/>
                        <a:pt x="16705" y="1548"/>
                      </a:cubicBezTo>
                      <a:cubicBezTo>
                        <a:pt x="16755" y="1465"/>
                        <a:pt x="16675" y="1381"/>
                        <a:pt x="16608" y="1381"/>
                      </a:cubicBezTo>
                      <a:close/>
                      <a:moveTo>
                        <a:pt x="235" y="9107"/>
                      </a:moveTo>
                      <a:cubicBezTo>
                        <a:pt x="72" y="9107"/>
                        <a:pt x="79" y="9322"/>
                        <a:pt x="237" y="9322"/>
                      </a:cubicBezTo>
                      <a:cubicBezTo>
                        <a:pt x="1773" y="9345"/>
                        <a:pt x="3261" y="9676"/>
                        <a:pt x="4773" y="9983"/>
                      </a:cubicBezTo>
                      <a:cubicBezTo>
                        <a:pt x="6309" y="10290"/>
                        <a:pt x="7869" y="10621"/>
                        <a:pt x="9404" y="10976"/>
                      </a:cubicBezTo>
                      <a:cubicBezTo>
                        <a:pt x="9414" y="10977"/>
                        <a:pt x="9423" y="10978"/>
                        <a:pt x="9432" y="10978"/>
                      </a:cubicBezTo>
                      <a:cubicBezTo>
                        <a:pt x="9575" y="10978"/>
                        <a:pt x="9609" y="10807"/>
                        <a:pt x="9475" y="10763"/>
                      </a:cubicBezTo>
                      <a:cubicBezTo>
                        <a:pt x="7845" y="10409"/>
                        <a:pt x="6262" y="10054"/>
                        <a:pt x="4632" y="9747"/>
                      </a:cubicBezTo>
                      <a:cubicBezTo>
                        <a:pt x="3190" y="9440"/>
                        <a:pt x="1725" y="9156"/>
                        <a:pt x="261" y="9109"/>
                      </a:cubicBezTo>
                      <a:cubicBezTo>
                        <a:pt x="252" y="9108"/>
                        <a:pt x="243" y="9107"/>
                        <a:pt x="235" y="9107"/>
                      </a:cubicBezTo>
                      <a:close/>
                      <a:moveTo>
                        <a:pt x="1540" y="5666"/>
                      </a:moveTo>
                      <a:cubicBezTo>
                        <a:pt x="1440" y="5666"/>
                        <a:pt x="1391" y="5794"/>
                        <a:pt x="1489" y="5872"/>
                      </a:cubicBezTo>
                      <a:cubicBezTo>
                        <a:pt x="2269" y="6250"/>
                        <a:pt x="2954" y="6817"/>
                        <a:pt x="3663" y="7290"/>
                      </a:cubicBezTo>
                      <a:cubicBezTo>
                        <a:pt x="4419" y="7762"/>
                        <a:pt x="5199" y="8235"/>
                        <a:pt x="5978" y="8637"/>
                      </a:cubicBezTo>
                      <a:cubicBezTo>
                        <a:pt x="7514" y="9511"/>
                        <a:pt x="9121" y="10267"/>
                        <a:pt x="10704" y="11023"/>
                      </a:cubicBezTo>
                      <a:cubicBezTo>
                        <a:pt x="10722" y="11034"/>
                        <a:pt x="10740" y="11039"/>
                        <a:pt x="10758" y="11039"/>
                      </a:cubicBezTo>
                      <a:cubicBezTo>
                        <a:pt x="10853" y="11039"/>
                        <a:pt x="10922" y="10897"/>
                        <a:pt x="10822" y="10857"/>
                      </a:cubicBezTo>
                      <a:cubicBezTo>
                        <a:pt x="9239" y="10101"/>
                        <a:pt x="7632" y="9322"/>
                        <a:pt x="6096" y="8471"/>
                      </a:cubicBezTo>
                      <a:cubicBezTo>
                        <a:pt x="5340" y="8046"/>
                        <a:pt x="4608" y="7621"/>
                        <a:pt x="3852" y="7172"/>
                      </a:cubicBezTo>
                      <a:cubicBezTo>
                        <a:pt x="3119" y="6699"/>
                        <a:pt x="2411" y="6108"/>
                        <a:pt x="1607" y="5683"/>
                      </a:cubicBezTo>
                      <a:cubicBezTo>
                        <a:pt x="1583" y="5671"/>
                        <a:pt x="1561" y="5666"/>
                        <a:pt x="1540" y="5666"/>
                      </a:cubicBezTo>
                      <a:close/>
                      <a:moveTo>
                        <a:pt x="20693" y="5397"/>
                      </a:moveTo>
                      <a:cubicBezTo>
                        <a:pt x="20672" y="5397"/>
                        <a:pt x="20650" y="5405"/>
                        <a:pt x="20627" y="5423"/>
                      </a:cubicBezTo>
                      <a:cubicBezTo>
                        <a:pt x="19919" y="5896"/>
                        <a:pt x="19092" y="6203"/>
                        <a:pt x="18335" y="6581"/>
                      </a:cubicBezTo>
                      <a:cubicBezTo>
                        <a:pt x="17532" y="6983"/>
                        <a:pt x="16752" y="7432"/>
                        <a:pt x="15996" y="7904"/>
                      </a:cubicBezTo>
                      <a:cubicBezTo>
                        <a:pt x="14484" y="8826"/>
                        <a:pt x="13019" y="9818"/>
                        <a:pt x="11578" y="10834"/>
                      </a:cubicBezTo>
                      <a:cubicBezTo>
                        <a:pt x="11485" y="10909"/>
                        <a:pt x="11539" y="11027"/>
                        <a:pt x="11624" y="11027"/>
                      </a:cubicBezTo>
                      <a:cubicBezTo>
                        <a:pt x="11628" y="11027"/>
                        <a:pt x="11632" y="11027"/>
                        <a:pt x="11637" y="11027"/>
                      </a:cubicBezTo>
                      <a:lnTo>
                        <a:pt x="11637" y="11027"/>
                      </a:lnTo>
                      <a:cubicBezTo>
                        <a:pt x="11566" y="11084"/>
                        <a:pt x="11587" y="11214"/>
                        <a:pt x="11697" y="11214"/>
                      </a:cubicBezTo>
                      <a:cubicBezTo>
                        <a:pt x="11704" y="11214"/>
                        <a:pt x="11712" y="11213"/>
                        <a:pt x="11720" y="11212"/>
                      </a:cubicBezTo>
                      <a:cubicBezTo>
                        <a:pt x="13492" y="11070"/>
                        <a:pt x="15217" y="10952"/>
                        <a:pt x="16989" y="10928"/>
                      </a:cubicBezTo>
                      <a:cubicBezTo>
                        <a:pt x="17382" y="10907"/>
                        <a:pt x="17775" y="10895"/>
                        <a:pt x="18165" y="10895"/>
                      </a:cubicBezTo>
                      <a:cubicBezTo>
                        <a:pt x="18644" y="10895"/>
                        <a:pt x="19119" y="10913"/>
                        <a:pt x="19588" y="10952"/>
                      </a:cubicBezTo>
                      <a:cubicBezTo>
                        <a:pt x="20345" y="10972"/>
                        <a:pt x="21119" y="11110"/>
                        <a:pt x="21868" y="11110"/>
                      </a:cubicBezTo>
                      <a:cubicBezTo>
                        <a:pt x="22007" y="11110"/>
                        <a:pt x="22145" y="11105"/>
                        <a:pt x="22281" y="11094"/>
                      </a:cubicBezTo>
                      <a:cubicBezTo>
                        <a:pt x="22399" y="11094"/>
                        <a:pt x="22399" y="10881"/>
                        <a:pt x="22258" y="10881"/>
                      </a:cubicBezTo>
                      <a:cubicBezTo>
                        <a:pt x="22095" y="10895"/>
                        <a:pt x="21933" y="10900"/>
                        <a:pt x="21770" y="10900"/>
                      </a:cubicBezTo>
                      <a:cubicBezTo>
                        <a:pt x="21081" y="10900"/>
                        <a:pt x="20390" y="10797"/>
                        <a:pt x="19682" y="10739"/>
                      </a:cubicBezTo>
                      <a:cubicBezTo>
                        <a:pt x="18808" y="10716"/>
                        <a:pt x="17887" y="10716"/>
                        <a:pt x="16989" y="10716"/>
                      </a:cubicBezTo>
                      <a:cubicBezTo>
                        <a:pt x="15217" y="10739"/>
                        <a:pt x="13492" y="10881"/>
                        <a:pt x="11720" y="10999"/>
                      </a:cubicBezTo>
                      <a:cubicBezTo>
                        <a:pt x="11710" y="10999"/>
                        <a:pt x="11702" y="11000"/>
                        <a:pt x="11693" y="11001"/>
                      </a:cubicBezTo>
                      <a:lnTo>
                        <a:pt x="11693" y="11001"/>
                      </a:lnTo>
                      <a:cubicBezTo>
                        <a:pt x="11694" y="11001"/>
                        <a:pt x="11695" y="11000"/>
                        <a:pt x="11696" y="10999"/>
                      </a:cubicBezTo>
                      <a:cubicBezTo>
                        <a:pt x="13137" y="10007"/>
                        <a:pt x="14602" y="8991"/>
                        <a:pt x="16115" y="8069"/>
                      </a:cubicBezTo>
                      <a:cubicBezTo>
                        <a:pt x="16847" y="7644"/>
                        <a:pt x="17603" y="7195"/>
                        <a:pt x="18359" y="6817"/>
                      </a:cubicBezTo>
                      <a:cubicBezTo>
                        <a:pt x="19162" y="6392"/>
                        <a:pt x="20013" y="6085"/>
                        <a:pt x="20745" y="5612"/>
                      </a:cubicBezTo>
                      <a:cubicBezTo>
                        <a:pt x="20841" y="5536"/>
                        <a:pt x="20782" y="5397"/>
                        <a:pt x="20693" y="5397"/>
                      </a:cubicBezTo>
                      <a:close/>
                      <a:moveTo>
                        <a:pt x="8721" y="11588"/>
                      </a:moveTo>
                      <a:cubicBezTo>
                        <a:pt x="8713" y="11588"/>
                        <a:pt x="8704" y="11589"/>
                        <a:pt x="8696" y="11590"/>
                      </a:cubicBezTo>
                      <a:cubicBezTo>
                        <a:pt x="5931" y="12299"/>
                        <a:pt x="3072" y="12724"/>
                        <a:pt x="190" y="12795"/>
                      </a:cubicBezTo>
                      <a:cubicBezTo>
                        <a:pt x="55" y="12795"/>
                        <a:pt x="48" y="13009"/>
                        <a:pt x="170" y="13009"/>
                      </a:cubicBezTo>
                      <a:cubicBezTo>
                        <a:pt x="176" y="13009"/>
                        <a:pt x="183" y="13009"/>
                        <a:pt x="190" y="13008"/>
                      </a:cubicBezTo>
                      <a:cubicBezTo>
                        <a:pt x="3096" y="12889"/>
                        <a:pt x="5955" y="12511"/>
                        <a:pt x="8766" y="11779"/>
                      </a:cubicBezTo>
                      <a:cubicBezTo>
                        <a:pt x="8901" y="11779"/>
                        <a:pt x="8865" y="11588"/>
                        <a:pt x="8721" y="11588"/>
                      </a:cubicBezTo>
                      <a:close/>
                      <a:moveTo>
                        <a:pt x="12995" y="11328"/>
                      </a:moveTo>
                      <a:cubicBezTo>
                        <a:pt x="12870" y="11328"/>
                        <a:pt x="12815" y="11498"/>
                        <a:pt x="12948" y="11543"/>
                      </a:cubicBezTo>
                      <a:cubicBezTo>
                        <a:pt x="14579" y="11897"/>
                        <a:pt x="16162" y="12251"/>
                        <a:pt x="17792" y="12582"/>
                      </a:cubicBezTo>
                      <a:cubicBezTo>
                        <a:pt x="19233" y="12866"/>
                        <a:pt x="20698" y="13173"/>
                        <a:pt x="22163" y="13197"/>
                      </a:cubicBezTo>
                      <a:cubicBezTo>
                        <a:pt x="22171" y="13198"/>
                        <a:pt x="22179" y="13198"/>
                        <a:pt x="22186" y="13198"/>
                      </a:cubicBezTo>
                      <a:cubicBezTo>
                        <a:pt x="22328" y="13198"/>
                        <a:pt x="22323" y="12984"/>
                        <a:pt x="22210" y="12984"/>
                      </a:cubicBezTo>
                      <a:cubicBezTo>
                        <a:pt x="20675" y="12960"/>
                        <a:pt x="19162" y="12630"/>
                        <a:pt x="17650" y="12346"/>
                      </a:cubicBezTo>
                      <a:cubicBezTo>
                        <a:pt x="16115" y="12015"/>
                        <a:pt x="14555" y="11684"/>
                        <a:pt x="13019" y="11330"/>
                      </a:cubicBezTo>
                      <a:cubicBezTo>
                        <a:pt x="13011" y="11329"/>
                        <a:pt x="13003" y="11328"/>
                        <a:pt x="12995" y="11328"/>
                      </a:cubicBezTo>
                      <a:close/>
                      <a:moveTo>
                        <a:pt x="9523" y="11672"/>
                      </a:moveTo>
                      <a:cubicBezTo>
                        <a:pt x="9508" y="11672"/>
                        <a:pt x="9492" y="11676"/>
                        <a:pt x="9475" y="11684"/>
                      </a:cubicBezTo>
                      <a:cubicBezTo>
                        <a:pt x="7916" y="12181"/>
                        <a:pt x="6309" y="12700"/>
                        <a:pt x="4750" y="13197"/>
                      </a:cubicBezTo>
                      <a:cubicBezTo>
                        <a:pt x="3332" y="13669"/>
                        <a:pt x="1938" y="14142"/>
                        <a:pt x="639" y="14851"/>
                      </a:cubicBezTo>
                      <a:cubicBezTo>
                        <a:pt x="541" y="14889"/>
                        <a:pt x="588" y="15040"/>
                        <a:pt x="686" y="15040"/>
                      </a:cubicBezTo>
                      <a:cubicBezTo>
                        <a:pt x="708" y="15040"/>
                        <a:pt x="731" y="15033"/>
                        <a:pt x="757" y="15016"/>
                      </a:cubicBezTo>
                      <a:cubicBezTo>
                        <a:pt x="2127" y="14283"/>
                        <a:pt x="3568" y="13811"/>
                        <a:pt x="5010" y="13338"/>
                      </a:cubicBezTo>
                      <a:cubicBezTo>
                        <a:pt x="6522" y="12866"/>
                        <a:pt x="8034" y="12370"/>
                        <a:pt x="9522" y="11897"/>
                      </a:cubicBezTo>
                      <a:cubicBezTo>
                        <a:pt x="9668" y="11876"/>
                        <a:pt x="9631" y="11672"/>
                        <a:pt x="9523" y="11672"/>
                      </a:cubicBezTo>
                      <a:close/>
                      <a:moveTo>
                        <a:pt x="13610" y="11801"/>
                      </a:moveTo>
                      <a:cubicBezTo>
                        <a:pt x="13484" y="11801"/>
                        <a:pt x="13429" y="11971"/>
                        <a:pt x="13563" y="12015"/>
                      </a:cubicBezTo>
                      <a:cubicBezTo>
                        <a:pt x="16351" y="12771"/>
                        <a:pt x="18997" y="13858"/>
                        <a:pt x="21549" y="15205"/>
                      </a:cubicBezTo>
                      <a:cubicBezTo>
                        <a:pt x="21570" y="15222"/>
                        <a:pt x="21591" y="15229"/>
                        <a:pt x="21610" y="15229"/>
                      </a:cubicBezTo>
                      <a:cubicBezTo>
                        <a:pt x="21701" y="15229"/>
                        <a:pt x="21764" y="15074"/>
                        <a:pt x="21667" y="15016"/>
                      </a:cubicBezTo>
                      <a:cubicBezTo>
                        <a:pt x="19092" y="13669"/>
                        <a:pt x="16422" y="12606"/>
                        <a:pt x="13634" y="11803"/>
                      </a:cubicBezTo>
                      <a:cubicBezTo>
                        <a:pt x="13625" y="11801"/>
                        <a:pt x="13617" y="11801"/>
                        <a:pt x="13610" y="11801"/>
                      </a:cubicBezTo>
                      <a:close/>
                      <a:moveTo>
                        <a:pt x="11642" y="11267"/>
                      </a:moveTo>
                      <a:cubicBezTo>
                        <a:pt x="11547" y="11267"/>
                        <a:pt x="11478" y="11408"/>
                        <a:pt x="11578" y="11448"/>
                      </a:cubicBezTo>
                      <a:cubicBezTo>
                        <a:pt x="13161" y="12204"/>
                        <a:pt x="14768" y="12984"/>
                        <a:pt x="16304" y="13835"/>
                      </a:cubicBezTo>
                      <a:cubicBezTo>
                        <a:pt x="17060" y="14260"/>
                        <a:pt x="17792" y="14709"/>
                        <a:pt x="18548" y="15134"/>
                      </a:cubicBezTo>
                      <a:cubicBezTo>
                        <a:pt x="19281" y="15607"/>
                        <a:pt x="19989" y="16197"/>
                        <a:pt x="20793" y="16623"/>
                      </a:cubicBezTo>
                      <a:cubicBezTo>
                        <a:pt x="20820" y="16641"/>
                        <a:pt x="20845" y="16648"/>
                        <a:pt x="20867" y="16648"/>
                      </a:cubicBezTo>
                      <a:cubicBezTo>
                        <a:pt x="20962" y="16648"/>
                        <a:pt x="21002" y="16510"/>
                        <a:pt x="20887" y="16434"/>
                      </a:cubicBezTo>
                      <a:cubicBezTo>
                        <a:pt x="20131" y="16055"/>
                        <a:pt x="19446" y="15488"/>
                        <a:pt x="18737" y="15016"/>
                      </a:cubicBezTo>
                      <a:cubicBezTo>
                        <a:pt x="17981" y="14543"/>
                        <a:pt x="17201" y="14071"/>
                        <a:pt x="16422" y="13669"/>
                      </a:cubicBezTo>
                      <a:cubicBezTo>
                        <a:pt x="14886" y="12795"/>
                        <a:pt x="13279" y="12039"/>
                        <a:pt x="11696" y="11283"/>
                      </a:cubicBezTo>
                      <a:cubicBezTo>
                        <a:pt x="11678" y="11272"/>
                        <a:pt x="11660" y="11267"/>
                        <a:pt x="11642" y="11267"/>
                      </a:cubicBezTo>
                      <a:close/>
                      <a:moveTo>
                        <a:pt x="10726" y="11092"/>
                      </a:moveTo>
                      <a:cubicBezTo>
                        <a:pt x="10719" y="11092"/>
                        <a:pt x="10712" y="11093"/>
                        <a:pt x="10704" y="11094"/>
                      </a:cubicBezTo>
                      <a:cubicBezTo>
                        <a:pt x="8932" y="11236"/>
                        <a:pt x="7207" y="11354"/>
                        <a:pt x="5435" y="11401"/>
                      </a:cubicBezTo>
                      <a:cubicBezTo>
                        <a:pt x="5115" y="11410"/>
                        <a:pt x="4795" y="11415"/>
                        <a:pt x="4476" y="11415"/>
                      </a:cubicBezTo>
                      <a:cubicBezTo>
                        <a:pt x="3924" y="11415"/>
                        <a:pt x="3375" y="11399"/>
                        <a:pt x="2836" y="11354"/>
                      </a:cubicBezTo>
                      <a:cubicBezTo>
                        <a:pt x="2049" y="11333"/>
                        <a:pt x="1245" y="11203"/>
                        <a:pt x="469" y="11203"/>
                      </a:cubicBezTo>
                      <a:cubicBezTo>
                        <a:pt x="360" y="11203"/>
                        <a:pt x="251" y="11206"/>
                        <a:pt x="142" y="11212"/>
                      </a:cubicBezTo>
                      <a:cubicBezTo>
                        <a:pt x="7" y="11212"/>
                        <a:pt x="1" y="11426"/>
                        <a:pt x="123" y="11426"/>
                      </a:cubicBezTo>
                      <a:cubicBezTo>
                        <a:pt x="129" y="11426"/>
                        <a:pt x="136" y="11426"/>
                        <a:pt x="142" y="11425"/>
                      </a:cubicBezTo>
                      <a:cubicBezTo>
                        <a:pt x="289" y="11412"/>
                        <a:pt x="437" y="11407"/>
                        <a:pt x="586" y="11407"/>
                      </a:cubicBezTo>
                      <a:cubicBezTo>
                        <a:pt x="1301" y="11407"/>
                        <a:pt x="2037" y="11527"/>
                        <a:pt x="2741" y="11566"/>
                      </a:cubicBezTo>
                      <a:cubicBezTo>
                        <a:pt x="3616" y="11590"/>
                        <a:pt x="4537" y="11590"/>
                        <a:pt x="5435" y="11590"/>
                      </a:cubicBezTo>
                      <a:cubicBezTo>
                        <a:pt x="7207" y="11566"/>
                        <a:pt x="8932" y="11425"/>
                        <a:pt x="10704" y="11306"/>
                      </a:cubicBezTo>
                      <a:lnTo>
                        <a:pt x="10704" y="11306"/>
                      </a:lnTo>
                      <a:cubicBezTo>
                        <a:pt x="9263" y="12299"/>
                        <a:pt x="7798" y="13315"/>
                        <a:pt x="6286" y="14236"/>
                      </a:cubicBezTo>
                      <a:cubicBezTo>
                        <a:pt x="5553" y="14661"/>
                        <a:pt x="4797" y="15110"/>
                        <a:pt x="4041" y="15488"/>
                      </a:cubicBezTo>
                      <a:cubicBezTo>
                        <a:pt x="3238" y="15914"/>
                        <a:pt x="2387" y="16245"/>
                        <a:pt x="1655" y="16717"/>
                      </a:cubicBezTo>
                      <a:cubicBezTo>
                        <a:pt x="1559" y="16774"/>
                        <a:pt x="1618" y="16908"/>
                        <a:pt x="1694" y="16908"/>
                      </a:cubicBezTo>
                      <a:cubicBezTo>
                        <a:pt x="1712" y="16908"/>
                        <a:pt x="1731" y="16901"/>
                        <a:pt x="1749" y="16882"/>
                      </a:cubicBezTo>
                      <a:cubicBezTo>
                        <a:pt x="2458" y="16410"/>
                        <a:pt x="3285" y="16126"/>
                        <a:pt x="4065" y="15725"/>
                      </a:cubicBezTo>
                      <a:cubicBezTo>
                        <a:pt x="4868" y="15323"/>
                        <a:pt x="5624" y="14874"/>
                        <a:pt x="6404" y="14402"/>
                      </a:cubicBezTo>
                      <a:cubicBezTo>
                        <a:pt x="7916" y="13480"/>
                        <a:pt x="9381" y="12488"/>
                        <a:pt x="10822" y="11472"/>
                      </a:cubicBezTo>
                      <a:cubicBezTo>
                        <a:pt x="10912" y="11418"/>
                        <a:pt x="10864" y="11294"/>
                        <a:pt x="10784" y="11282"/>
                      </a:cubicBezTo>
                      <a:lnTo>
                        <a:pt x="10784" y="11282"/>
                      </a:lnTo>
                      <a:cubicBezTo>
                        <a:pt x="10858" y="11225"/>
                        <a:pt x="10839" y="11092"/>
                        <a:pt x="10726" y="11092"/>
                      </a:cubicBezTo>
                      <a:close/>
                      <a:moveTo>
                        <a:pt x="9330" y="12752"/>
                      </a:moveTo>
                      <a:cubicBezTo>
                        <a:pt x="9308" y="12752"/>
                        <a:pt x="9285" y="12758"/>
                        <a:pt x="9263" y="12771"/>
                      </a:cubicBezTo>
                      <a:cubicBezTo>
                        <a:pt x="7207" y="14780"/>
                        <a:pt x="4939" y="16552"/>
                        <a:pt x="2505" y="18087"/>
                      </a:cubicBezTo>
                      <a:cubicBezTo>
                        <a:pt x="2410" y="18164"/>
                        <a:pt x="2469" y="18302"/>
                        <a:pt x="2557" y="18302"/>
                      </a:cubicBezTo>
                      <a:cubicBezTo>
                        <a:pt x="2578" y="18302"/>
                        <a:pt x="2601" y="18295"/>
                        <a:pt x="2623" y="18276"/>
                      </a:cubicBezTo>
                      <a:cubicBezTo>
                        <a:pt x="5081" y="16741"/>
                        <a:pt x="7349" y="14921"/>
                        <a:pt x="9404" y="12937"/>
                      </a:cubicBezTo>
                      <a:cubicBezTo>
                        <a:pt x="9500" y="12860"/>
                        <a:pt x="9425" y="12752"/>
                        <a:pt x="9330" y="12752"/>
                      </a:cubicBezTo>
                      <a:close/>
                      <a:moveTo>
                        <a:pt x="12582" y="12197"/>
                      </a:moveTo>
                      <a:cubicBezTo>
                        <a:pt x="12495" y="12197"/>
                        <a:pt x="12432" y="12297"/>
                        <a:pt x="12523" y="12370"/>
                      </a:cubicBezTo>
                      <a:cubicBezTo>
                        <a:pt x="13728" y="13480"/>
                        <a:pt x="14957" y="14567"/>
                        <a:pt x="16162" y="15677"/>
                      </a:cubicBezTo>
                      <a:cubicBezTo>
                        <a:pt x="17272" y="16646"/>
                        <a:pt x="18383" y="17615"/>
                        <a:pt x="19659" y="18418"/>
                      </a:cubicBezTo>
                      <a:cubicBezTo>
                        <a:pt x="19684" y="18435"/>
                        <a:pt x="19708" y="18442"/>
                        <a:pt x="19731" y="18442"/>
                      </a:cubicBezTo>
                      <a:cubicBezTo>
                        <a:pt x="19834" y="18442"/>
                        <a:pt x="19893" y="18292"/>
                        <a:pt x="19777" y="18253"/>
                      </a:cubicBezTo>
                      <a:cubicBezTo>
                        <a:pt x="18477" y="17450"/>
                        <a:pt x="17320" y="16410"/>
                        <a:pt x="16162" y="15418"/>
                      </a:cubicBezTo>
                      <a:cubicBezTo>
                        <a:pt x="14980" y="14354"/>
                        <a:pt x="13799" y="13315"/>
                        <a:pt x="12665" y="12228"/>
                      </a:cubicBezTo>
                      <a:cubicBezTo>
                        <a:pt x="12637" y="12206"/>
                        <a:pt x="12609" y="12197"/>
                        <a:pt x="12582" y="12197"/>
                      </a:cubicBezTo>
                      <a:close/>
                      <a:moveTo>
                        <a:pt x="10076" y="12443"/>
                      </a:moveTo>
                      <a:cubicBezTo>
                        <a:pt x="10049" y="12443"/>
                        <a:pt x="10020" y="12456"/>
                        <a:pt x="9995" y="12488"/>
                      </a:cubicBezTo>
                      <a:cubicBezTo>
                        <a:pt x="8885" y="13693"/>
                        <a:pt x="7798" y="14945"/>
                        <a:pt x="6687" y="16150"/>
                      </a:cubicBezTo>
                      <a:cubicBezTo>
                        <a:pt x="5718" y="17237"/>
                        <a:pt x="4750" y="18371"/>
                        <a:pt x="3946" y="19623"/>
                      </a:cubicBezTo>
                      <a:cubicBezTo>
                        <a:pt x="3913" y="19707"/>
                        <a:pt x="3986" y="19790"/>
                        <a:pt x="4057" y="19790"/>
                      </a:cubicBezTo>
                      <a:cubicBezTo>
                        <a:pt x="4086" y="19790"/>
                        <a:pt x="4115" y="19776"/>
                        <a:pt x="4135" y="19741"/>
                      </a:cubicBezTo>
                      <a:cubicBezTo>
                        <a:pt x="4915" y="18442"/>
                        <a:pt x="5955" y="17308"/>
                        <a:pt x="6971" y="16150"/>
                      </a:cubicBezTo>
                      <a:cubicBezTo>
                        <a:pt x="7987" y="14969"/>
                        <a:pt x="9050" y="13787"/>
                        <a:pt x="10160" y="12630"/>
                      </a:cubicBezTo>
                      <a:cubicBezTo>
                        <a:pt x="10212" y="12543"/>
                        <a:pt x="10150" y="12443"/>
                        <a:pt x="10076" y="12443"/>
                      </a:cubicBezTo>
                      <a:close/>
                      <a:moveTo>
                        <a:pt x="12920" y="12906"/>
                      </a:moveTo>
                      <a:cubicBezTo>
                        <a:pt x="12830" y="12906"/>
                        <a:pt x="12740" y="13006"/>
                        <a:pt x="12830" y="13078"/>
                      </a:cubicBezTo>
                      <a:cubicBezTo>
                        <a:pt x="14839" y="15134"/>
                        <a:pt x="16611" y="17379"/>
                        <a:pt x="18146" y="19836"/>
                      </a:cubicBezTo>
                      <a:cubicBezTo>
                        <a:pt x="18174" y="19870"/>
                        <a:pt x="18210" y="19885"/>
                        <a:pt x="18244" y="19885"/>
                      </a:cubicBezTo>
                      <a:cubicBezTo>
                        <a:pt x="18327" y="19885"/>
                        <a:pt x="18402" y="19801"/>
                        <a:pt x="18335" y="19718"/>
                      </a:cubicBezTo>
                      <a:cubicBezTo>
                        <a:pt x="16800" y="17308"/>
                        <a:pt x="14980" y="14992"/>
                        <a:pt x="12996" y="12937"/>
                      </a:cubicBezTo>
                      <a:cubicBezTo>
                        <a:pt x="12974" y="12915"/>
                        <a:pt x="12947" y="12906"/>
                        <a:pt x="12920" y="12906"/>
                      </a:cubicBezTo>
                      <a:close/>
                      <a:moveTo>
                        <a:pt x="11448" y="11494"/>
                      </a:moveTo>
                      <a:cubicBezTo>
                        <a:pt x="11374" y="11494"/>
                        <a:pt x="11299" y="11577"/>
                        <a:pt x="11365" y="11661"/>
                      </a:cubicBezTo>
                      <a:cubicBezTo>
                        <a:pt x="12358" y="13102"/>
                        <a:pt x="13374" y="14591"/>
                        <a:pt x="14295" y="16079"/>
                      </a:cubicBezTo>
                      <a:cubicBezTo>
                        <a:pt x="14721" y="16835"/>
                        <a:pt x="15169" y="17568"/>
                        <a:pt x="15547" y="18324"/>
                      </a:cubicBezTo>
                      <a:cubicBezTo>
                        <a:pt x="15973" y="19127"/>
                        <a:pt x="16280" y="19978"/>
                        <a:pt x="16752" y="20734"/>
                      </a:cubicBezTo>
                      <a:cubicBezTo>
                        <a:pt x="16780" y="20768"/>
                        <a:pt x="16816" y="20783"/>
                        <a:pt x="16850" y="20783"/>
                      </a:cubicBezTo>
                      <a:cubicBezTo>
                        <a:pt x="16933" y="20783"/>
                        <a:pt x="17008" y="20699"/>
                        <a:pt x="16941" y="20616"/>
                      </a:cubicBezTo>
                      <a:cubicBezTo>
                        <a:pt x="16493" y="19859"/>
                        <a:pt x="16162" y="19033"/>
                        <a:pt x="15784" y="18300"/>
                      </a:cubicBezTo>
                      <a:cubicBezTo>
                        <a:pt x="15382" y="17497"/>
                        <a:pt x="14933" y="16741"/>
                        <a:pt x="14461" y="15961"/>
                      </a:cubicBezTo>
                      <a:cubicBezTo>
                        <a:pt x="13539" y="14472"/>
                        <a:pt x="12547" y="12984"/>
                        <a:pt x="11531" y="11543"/>
                      </a:cubicBezTo>
                      <a:cubicBezTo>
                        <a:pt x="11510" y="11508"/>
                        <a:pt x="11479" y="11494"/>
                        <a:pt x="11448" y="11494"/>
                      </a:cubicBezTo>
                      <a:close/>
                      <a:moveTo>
                        <a:pt x="10950" y="11479"/>
                      </a:moveTo>
                      <a:cubicBezTo>
                        <a:pt x="10916" y="11479"/>
                        <a:pt x="10884" y="11497"/>
                        <a:pt x="10869" y="11543"/>
                      </a:cubicBezTo>
                      <a:cubicBezTo>
                        <a:pt x="10090" y="13126"/>
                        <a:pt x="9333" y="14732"/>
                        <a:pt x="8459" y="16268"/>
                      </a:cubicBezTo>
                      <a:cubicBezTo>
                        <a:pt x="8058" y="17024"/>
                        <a:pt x="7609" y="17780"/>
                        <a:pt x="7160" y="18513"/>
                      </a:cubicBezTo>
                      <a:cubicBezTo>
                        <a:pt x="6687" y="19245"/>
                        <a:pt x="6096" y="19954"/>
                        <a:pt x="5695" y="20757"/>
                      </a:cubicBezTo>
                      <a:cubicBezTo>
                        <a:pt x="5645" y="20841"/>
                        <a:pt x="5725" y="20924"/>
                        <a:pt x="5792" y="20924"/>
                      </a:cubicBezTo>
                      <a:cubicBezTo>
                        <a:pt x="5820" y="20924"/>
                        <a:pt x="5846" y="20910"/>
                        <a:pt x="5860" y="20875"/>
                      </a:cubicBezTo>
                      <a:cubicBezTo>
                        <a:pt x="6262" y="20096"/>
                        <a:pt x="6805" y="19434"/>
                        <a:pt x="7278" y="18702"/>
                      </a:cubicBezTo>
                      <a:cubicBezTo>
                        <a:pt x="7750" y="17946"/>
                        <a:pt x="8223" y="17190"/>
                        <a:pt x="8648" y="16386"/>
                      </a:cubicBezTo>
                      <a:cubicBezTo>
                        <a:pt x="9499" y="14851"/>
                        <a:pt x="10279" y="13244"/>
                        <a:pt x="11035" y="11661"/>
                      </a:cubicBezTo>
                      <a:cubicBezTo>
                        <a:pt x="11099" y="11564"/>
                        <a:pt x="11021" y="11479"/>
                        <a:pt x="10950" y="11479"/>
                      </a:cubicBezTo>
                      <a:close/>
                      <a:moveTo>
                        <a:pt x="10446" y="13459"/>
                      </a:moveTo>
                      <a:cubicBezTo>
                        <a:pt x="10402" y="13459"/>
                        <a:pt x="10354" y="13480"/>
                        <a:pt x="10326" y="13527"/>
                      </a:cubicBezTo>
                      <a:cubicBezTo>
                        <a:pt x="9570" y="16292"/>
                        <a:pt x="8459" y="18962"/>
                        <a:pt x="7136" y="21490"/>
                      </a:cubicBezTo>
                      <a:cubicBezTo>
                        <a:pt x="7103" y="21573"/>
                        <a:pt x="7176" y="21657"/>
                        <a:pt x="7246" y="21657"/>
                      </a:cubicBezTo>
                      <a:cubicBezTo>
                        <a:pt x="7275" y="21657"/>
                        <a:pt x="7304" y="21643"/>
                        <a:pt x="7325" y="21608"/>
                      </a:cubicBezTo>
                      <a:cubicBezTo>
                        <a:pt x="8672" y="19033"/>
                        <a:pt x="9735" y="16339"/>
                        <a:pt x="10538" y="13575"/>
                      </a:cubicBezTo>
                      <a:cubicBezTo>
                        <a:pt x="10567" y="13504"/>
                        <a:pt x="10511" y="13459"/>
                        <a:pt x="10446" y="13459"/>
                      </a:cubicBezTo>
                      <a:close/>
                      <a:moveTo>
                        <a:pt x="11855" y="12723"/>
                      </a:moveTo>
                      <a:cubicBezTo>
                        <a:pt x="11787" y="12723"/>
                        <a:pt x="11715" y="12782"/>
                        <a:pt x="11743" y="12866"/>
                      </a:cubicBezTo>
                      <a:cubicBezTo>
                        <a:pt x="12240" y="14425"/>
                        <a:pt x="12736" y="16032"/>
                        <a:pt x="13256" y="17591"/>
                      </a:cubicBezTo>
                      <a:cubicBezTo>
                        <a:pt x="13728" y="19009"/>
                        <a:pt x="14201" y="20403"/>
                        <a:pt x="14910" y="21702"/>
                      </a:cubicBezTo>
                      <a:cubicBezTo>
                        <a:pt x="14924" y="21740"/>
                        <a:pt x="14956" y="21756"/>
                        <a:pt x="14989" y="21756"/>
                      </a:cubicBezTo>
                      <a:cubicBezTo>
                        <a:pt x="15061" y="21756"/>
                        <a:pt x="15139" y="21681"/>
                        <a:pt x="15075" y="21584"/>
                      </a:cubicBezTo>
                      <a:cubicBezTo>
                        <a:pt x="14366" y="20261"/>
                        <a:pt x="13870" y="18773"/>
                        <a:pt x="13397" y="17331"/>
                      </a:cubicBezTo>
                      <a:cubicBezTo>
                        <a:pt x="12901" y="15819"/>
                        <a:pt x="12429" y="14307"/>
                        <a:pt x="11956" y="12819"/>
                      </a:cubicBezTo>
                      <a:cubicBezTo>
                        <a:pt x="11946" y="12751"/>
                        <a:pt x="11901" y="12723"/>
                        <a:pt x="11855" y="12723"/>
                      </a:cubicBezTo>
                      <a:close/>
                      <a:moveTo>
                        <a:pt x="10897" y="12839"/>
                      </a:moveTo>
                      <a:cubicBezTo>
                        <a:pt x="10852" y="12839"/>
                        <a:pt x="10808" y="12867"/>
                        <a:pt x="10798" y="12937"/>
                      </a:cubicBezTo>
                      <a:cubicBezTo>
                        <a:pt x="10444" y="14543"/>
                        <a:pt x="10090" y="16150"/>
                        <a:pt x="9759" y="17780"/>
                      </a:cubicBezTo>
                      <a:cubicBezTo>
                        <a:pt x="9475" y="19222"/>
                        <a:pt x="9168" y="20663"/>
                        <a:pt x="9144" y="22151"/>
                      </a:cubicBezTo>
                      <a:cubicBezTo>
                        <a:pt x="9144" y="22222"/>
                        <a:pt x="9198" y="22258"/>
                        <a:pt x="9251" y="22258"/>
                      </a:cubicBezTo>
                      <a:cubicBezTo>
                        <a:pt x="9304" y="22258"/>
                        <a:pt x="9357" y="22222"/>
                        <a:pt x="9357" y="22151"/>
                      </a:cubicBezTo>
                      <a:cubicBezTo>
                        <a:pt x="9381" y="20616"/>
                        <a:pt x="9711" y="19103"/>
                        <a:pt x="9995" y="17591"/>
                      </a:cubicBezTo>
                      <a:cubicBezTo>
                        <a:pt x="10326" y="16055"/>
                        <a:pt x="10657" y="14496"/>
                        <a:pt x="11011" y="12960"/>
                      </a:cubicBezTo>
                      <a:cubicBezTo>
                        <a:pt x="11025" y="12892"/>
                        <a:pt x="10959" y="12839"/>
                        <a:pt x="10897" y="12839"/>
                      </a:cubicBezTo>
                      <a:close/>
                      <a:moveTo>
                        <a:pt x="11736" y="13501"/>
                      </a:moveTo>
                      <a:cubicBezTo>
                        <a:pt x="11678" y="13501"/>
                        <a:pt x="11612" y="13549"/>
                        <a:pt x="11625" y="13646"/>
                      </a:cubicBezTo>
                      <a:cubicBezTo>
                        <a:pt x="12334" y="16410"/>
                        <a:pt x="12736" y="19269"/>
                        <a:pt x="12830" y="22151"/>
                      </a:cubicBezTo>
                      <a:cubicBezTo>
                        <a:pt x="12830" y="22222"/>
                        <a:pt x="12889" y="22258"/>
                        <a:pt x="12945" y="22258"/>
                      </a:cubicBezTo>
                      <a:cubicBezTo>
                        <a:pt x="13002" y="22258"/>
                        <a:pt x="13055" y="22222"/>
                        <a:pt x="13043" y="22151"/>
                      </a:cubicBezTo>
                      <a:cubicBezTo>
                        <a:pt x="12925" y="19245"/>
                        <a:pt x="12547" y="16386"/>
                        <a:pt x="11814" y="13575"/>
                      </a:cubicBezTo>
                      <a:cubicBezTo>
                        <a:pt x="11814" y="13525"/>
                        <a:pt x="11777" y="13501"/>
                        <a:pt x="11736" y="13501"/>
                      </a:cubicBezTo>
                      <a:close/>
                      <a:moveTo>
                        <a:pt x="11227" y="11554"/>
                      </a:moveTo>
                      <a:cubicBezTo>
                        <a:pt x="11170" y="11554"/>
                        <a:pt x="11117" y="11590"/>
                        <a:pt x="11129" y="11661"/>
                      </a:cubicBezTo>
                      <a:cubicBezTo>
                        <a:pt x="11271" y="13433"/>
                        <a:pt x="11389" y="15158"/>
                        <a:pt x="11413" y="16930"/>
                      </a:cubicBezTo>
                      <a:cubicBezTo>
                        <a:pt x="11436" y="17804"/>
                        <a:pt x="11436" y="18678"/>
                        <a:pt x="11389" y="19552"/>
                      </a:cubicBezTo>
                      <a:cubicBezTo>
                        <a:pt x="11365" y="20427"/>
                        <a:pt x="11176" y="21348"/>
                        <a:pt x="11247" y="22222"/>
                      </a:cubicBezTo>
                      <a:cubicBezTo>
                        <a:pt x="11247" y="22305"/>
                        <a:pt x="11306" y="22346"/>
                        <a:pt x="11360" y="22346"/>
                      </a:cubicBezTo>
                      <a:cubicBezTo>
                        <a:pt x="11413" y="22346"/>
                        <a:pt x="11460" y="22305"/>
                        <a:pt x="11436" y="22222"/>
                      </a:cubicBezTo>
                      <a:cubicBezTo>
                        <a:pt x="11389" y="21372"/>
                        <a:pt x="11531" y="20521"/>
                        <a:pt x="11602" y="19670"/>
                      </a:cubicBezTo>
                      <a:cubicBezTo>
                        <a:pt x="11625" y="18773"/>
                        <a:pt x="11625" y="17851"/>
                        <a:pt x="11625" y="16977"/>
                      </a:cubicBezTo>
                      <a:cubicBezTo>
                        <a:pt x="11602" y="15158"/>
                        <a:pt x="11436" y="13409"/>
                        <a:pt x="11342" y="11661"/>
                      </a:cubicBezTo>
                      <a:cubicBezTo>
                        <a:pt x="11342" y="11590"/>
                        <a:pt x="11283" y="11554"/>
                        <a:pt x="11227" y="11554"/>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5"/>
                <p:cNvSpPr/>
                <p:nvPr/>
              </p:nvSpPr>
              <p:spPr>
                <a:xfrm>
                  <a:off x="3805250" y="2022750"/>
                  <a:ext cx="441275" cy="432725"/>
                </a:xfrm>
                <a:custGeom>
                  <a:avLst/>
                  <a:gdLst/>
                  <a:ahLst/>
                  <a:cxnLst/>
                  <a:rect l="l" t="t" r="r" b="b"/>
                  <a:pathLst>
                    <a:path w="17651" h="17309" extrusionOk="0">
                      <a:moveTo>
                        <a:pt x="7525" y="0"/>
                      </a:moveTo>
                      <a:cubicBezTo>
                        <a:pt x="7469" y="0"/>
                        <a:pt x="7411" y="5"/>
                        <a:pt x="7349" y="16"/>
                      </a:cubicBezTo>
                      <a:cubicBezTo>
                        <a:pt x="6877" y="111"/>
                        <a:pt x="6782" y="607"/>
                        <a:pt x="6806" y="1151"/>
                      </a:cubicBezTo>
                      <a:cubicBezTo>
                        <a:pt x="6609" y="777"/>
                        <a:pt x="6363" y="419"/>
                        <a:pt x="6013" y="419"/>
                      </a:cubicBezTo>
                      <a:cubicBezTo>
                        <a:pt x="5943" y="419"/>
                        <a:pt x="5869" y="434"/>
                        <a:pt x="5790" y="465"/>
                      </a:cubicBezTo>
                      <a:cubicBezTo>
                        <a:pt x="4892" y="749"/>
                        <a:pt x="5246" y="1883"/>
                        <a:pt x="5459" y="2497"/>
                      </a:cubicBezTo>
                      <a:cubicBezTo>
                        <a:pt x="6191" y="4624"/>
                        <a:pt x="7373" y="6561"/>
                        <a:pt x="8578" y="8428"/>
                      </a:cubicBezTo>
                      <a:cubicBezTo>
                        <a:pt x="6688" y="7223"/>
                        <a:pt x="4774" y="6041"/>
                        <a:pt x="2647" y="5309"/>
                      </a:cubicBezTo>
                      <a:cubicBezTo>
                        <a:pt x="2327" y="5198"/>
                        <a:pt x="1859" y="5042"/>
                        <a:pt x="1448" y="5042"/>
                      </a:cubicBezTo>
                      <a:cubicBezTo>
                        <a:pt x="1070" y="5042"/>
                        <a:pt x="740" y="5174"/>
                        <a:pt x="615" y="5592"/>
                      </a:cubicBezTo>
                      <a:cubicBezTo>
                        <a:pt x="474" y="6041"/>
                        <a:pt x="852" y="6396"/>
                        <a:pt x="1300" y="6632"/>
                      </a:cubicBezTo>
                      <a:cubicBezTo>
                        <a:pt x="1253" y="6630"/>
                        <a:pt x="1206" y="6629"/>
                        <a:pt x="1160" y="6629"/>
                      </a:cubicBezTo>
                      <a:cubicBezTo>
                        <a:pt x="694" y="6629"/>
                        <a:pt x="274" y="6746"/>
                        <a:pt x="166" y="7175"/>
                      </a:cubicBezTo>
                      <a:cubicBezTo>
                        <a:pt x="1" y="8073"/>
                        <a:pt x="1135" y="8357"/>
                        <a:pt x="1797" y="8475"/>
                      </a:cubicBezTo>
                      <a:cubicBezTo>
                        <a:pt x="3091" y="8737"/>
                        <a:pt x="4402" y="8814"/>
                        <a:pt x="5710" y="8814"/>
                      </a:cubicBezTo>
                      <a:cubicBezTo>
                        <a:pt x="6646" y="8814"/>
                        <a:pt x="7581" y="8774"/>
                        <a:pt x="8507" y="8735"/>
                      </a:cubicBezTo>
                      <a:lnTo>
                        <a:pt x="8507" y="8735"/>
                      </a:lnTo>
                      <a:cubicBezTo>
                        <a:pt x="6522" y="9774"/>
                        <a:pt x="4514" y="10838"/>
                        <a:pt x="2836" y="12350"/>
                      </a:cubicBezTo>
                      <a:cubicBezTo>
                        <a:pt x="2316" y="12775"/>
                        <a:pt x="1442" y="13578"/>
                        <a:pt x="2057" y="14264"/>
                      </a:cubicBezTo>
                      <a:cubicBezTo>
                        <a:pt x="2187" y="14403"/>
                        <a:pt x="2339" y="14458"/>
                        <a:pt x="2503" y="14458"/>
                      </a:cubicBezTo>
                      <a:cubicBezTo>
                        <a:pt x="2755" y="14458"/>
                        <a:pt x="3036" y="14327"/>
                        <a:pt x="3309" y="14169"/>
                      </a:cubicBezTo>
                      <a:lnTo>
                        <a:pt x="3309" y="14169"/>
                      </a:lnTo>
                      <a:cubicBezTo>
                        <a:pt x="3025" y="14618"/>
                        <a:pt x="2860" y="15091"/>
                        <a:pt x="3214" y="15398"/>
                      </a:cubicBezTo>
                      <a:cubicBezTo>
                        <a:pt x="3389" y="15555"/>
                        <a:pt x="3568" y="15619"/>
                        <a:pt x="3747" y="15619"/>
                      </a:cubicBezTo>
                      <a:cubicBezTo>
                        <a:pt x="4294" y="15619"/>
                        <a:pt x="4825" y="15016"/>
                        <a:pt x="5128" y="14642"/>
                      </a:cubicBezTo>
                      <a:cubicBezTo>
                        <a:pt x="6617" y="12964"/>
                        <a:pt x="7680" y="10956"/>
                        <a:pt x="8743" y="8971"/>
                      </a:cubicBezTo>
                      <a:lnTo>
                        <a:pt x="8743" y="8971"/>
                      </a:lnTo>
                      <a:cubicBezTo>
                        <a:pt x="8649" y="11216"/>
                        <a:pt x="8554" y="13484"/>
                        <a:pt x="9003" y="15681"/>
                      </a:cubicBezTo>
                      <a:cubicBezTo>
                        <a:pt x="9112" y="16272"/>
                        <a:pt x="9343" y="17309"/>
                        <a:pt x="10109" y="17309"/>
                      </a:cubicBezTo>
                      <a:cubicBezTo>
                        <a:pt x="10170" y="17309"/>
                        <a:pt x="10234" y="17302"/>
                        <a:pt x="10303" y="17288"/>
                      </a:cubicBezTo>
                      <a:cubicBezTo>
                        <a:pt x="10775" y="17217"/>
                        <a:pt x="10870" y="16697"/>
                        <a:pt x="10822" y="16178"/>
                      </a:cubicBezTo>
                      <a:lnTo>
                        <a:pt x="10822" y="16178"/>
                      </a:lnTo>
                      <a:cubicBezTo>
                        <a:pt x="11021" y="16556"/>
                        <a:pt x="11288" y="16901"/>
                        <a:pt x="11649" y="16901"/>
                      </a:cubicBezTo>
                      <a:cubicBezTo>
                        <a:pt x="11717" y="16901"/>
                        <a:pt x="11788" y="16889"/>
                        <a:pt x="11862" y="16863"/>
                      </a:cubicBezTo>
                      <a:cubicBezTo>
                        <a:pt x="12760" y="16556"/>
                        <a:pt x="12405" y="15445"/>
                        <a:pt x="12193" y="14807"/>
                      </a:cubicBezTo>
                      <a:cubicBezTo>
                        <a:pt x="11460" y="12681"/>
                        <a:pt x="10279" y="10767"/>
                        <a:pt x="9050" y="8877"/>
                      </a:cubicBezTo>
                      <a:lnTo>
                        <a:pt x="9050" y="8877"/>
                      </a:lnTo>
                      <a:cubicBezTo>
                        <a:pt x="10940" y="10082"/>
                        <a:pt x="12878" y="11263"/>
                        <a:pt x="15004" y="12019"/>
                      </a:cubicBezTo>
                      <a:cubicBezTo>
                        <a:pt x="15325" y="12118"/>
                        <a:pt x="15792" y="12274"/>
                        <a:pt x="16204" y="12274"/>
                      </a:cubicBezTo>
                      <a:cubicBezTo>
                        <a:pt x="16582" y="12274"/>
                        <a:pt x="16912" y="12142"/>
                        <a:pt x="17036" y="11712"/>
                      </a:cubicBezTo>
                      <a:cubicBezTo>
                        <a:pt x="17178" y="11263"/>
                        <a:pt x="16800" y="10909"/>
                        <a:pt x="16351" y="10672"/>
                      </a:cubicBezTo>
                      <a:lnTo>
                        <a:pt x="16351" y="10672"/>
                      </a:lnTo>
                      <a:cubicBezTo>
                        <a:pt x="16425" y="10679"/>
                        <a:pt x="16499" y="10683"/>
                        <a:pt x="16572" y="10683"/>
                      </a:cubicBezTo>
                      <a:cubicBezTo>
                        <a:pt x="16993" y="10683"/>
                        <a:pt x="17385" y="10555"/>
                        <a:pt x="17485" y="10153"/>
                      </a:cubicBezTo>
                      <a:cubicBezTo>
                        <a:pt x="17651" y="9231"/>
                        <a:pt x="16469" y="8995"/>
                        <a:pt x="15855" y="8853"/>
                      </a:cubicBezTo>
                      <a:cubicBezTo>
                        <a:pt x="14560" y="8591"/>
                        <a:pt x="13249" y="8514"/>
                        <a:pt x="11941" y="8514"/>
                      </a:cubicBezTo>
                      <a:cubicBezTo>
                        <a:pt x="11005" y="8514"/>
                        <a:pt x="10071" y="8554"/>
                        <a:pt x="9145" y="8593"/>
                      </a:cubicBezTo>
                      <a:cubicBezTo>
                        <a:pt x="11130" y="7554"/>
                        <a:pt x="13138" y="6490"/>
                        <a:pt x="14815" y="4978"/>
                      </a:cubicBezTo>
                      <a:cubicBezTo>
                        <a:pt x="15335" y="4553"/>
                        <a:pt x="16209" y="3750"/>
                        <a:pt x="15595" y="3064"/>
                      </a:cubicBezTo>
                      <a:cubicBezTo>
                        <a:pt x="15465" y="2925"/>
                        <a:pt x="15313" y="2870"/>
                        <a:pt x="15149" y="2870"/>
                      </a:cubicBezTo>
                      <a:cubicBezTo>
                        <a:pt x="14896" y="2870"/>
                        <a:pt x="14615" y="3001"/>
                        <a:pt x="14343" y="3159"/>
                      </a:cubicBezTo>
                      <a:cubicBezTo>
                        <a:pt x="14603" y="2710"/>
                        <a:pt x="14792" y="2237"/>
                        <a:pt x="14437" y="1907"/>
                      </a:cubicBezTo>
                      <a:cubicBezTo>
                        <a:pt x="14268" y="1760"/>
                        <a:pt x="14093" y="1699"/>
                        <a:pt x="13919" y="1699"/>
                      </a:cubicBezTo>
                      <a:cubicBezTo>
                        <a:pt x="13367" y="1699"/>
                        <a:pt x="12829" y="2309"/>
                        <a:pt x="12524" y="2686"/>
                      </a:cubicBezTo>
                      <a:cubicBezTo>
                        <a:pt x="11035" y="4364"/>
                        <a:pt x="9972" y="6372"/>
                        <a:pt x="8909" y="8357"/>
                      </a:cubicBezTo>
                      <a:cubicBezTo>
                        <a:pt x="9003" y="6112"/>
                        <a:pt x="9098" y="3820"/>
                        <a:pt x="8649" y="1647"/>
                      </a:cubicBezTo>
                      <a:cubicBezTo>
                        <a:pt x="8538" y="1029"/>
                        <a:pt x="8305" y="0"/>
                        <a:pt x="7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5"/>
                <p:cNvSpPr/>
                <p:nvPr/>
              </p:nvSpPr>
              <p:spPr>
                <a:xfrm>
                  <a:off x="3805850" y="2022750"/>
                  <a:ext cx="440675" cy="433800"/>
                </a:xfrm>
                <a:custGeom>
                  <a:avLst/>
                  <a:gdLst/>
                  <a:ahLst/>
                  <a:cxnLst/>
                  <a:rect l="l" t="t" r="r" b="b"/>
                  <a:pathLst>
                    <a:path w="17627" h="17352" extrusionOk="0">
                      <a:moveTo>
                        <a:pt x="10131" y="0"/>
                      </a:moveTo>
                      <a:cubicBezTo>
                        <a:pt x="9367" y="0"/>
                        <a:pt x="9113" y="1029"/>
                        <a:pt x="9003" y="1647"/>
                      </a:cubicBezTo>
                      <a:cubicBezTo>
                        <a:pt x="8577" y="3868"/>
                        <a:pt x="8648" y="6136"/>
                        <a:pt x="8743" y="8357"/>
                      </a:cubicBezTo>
                      <a:cubicBezTo>
                        <a:pt x="7703" y="6372"/>
                        <a:pt x="6640" y="4364"/>
                        <a:pt x="5151" y="2686"/>
                      </a:cubicBezTo>
                      <a:cubicBezTo>
                        <a:pt x="4811" y="2293"/>
                        <a:pt x="4268" y="1696"/>
                        <a:pt x="3727" y="1696"/>
                      </a:cubicBezTo>
                      <a:cubicBezTo>
                        <a:pt x="3554" y="1696"/>
                        <a:pt x="3380" y="1757"/>
                        <a:pt x="3214" y="1907"/>
                      </a:cubicBezTo>
                      <a:cubicBezTo>
                        <a:pt x="2860" y="2237"/>
                        <a:pt x="3049" y="2710"/>
                        <a:pt x="3308" y="3159"/>
                      </a:cubicBezTo>
                      <a:cubicBezTo>
                        <a:pt x="3041" y="2990"/>
                        <a:pt x="2765" y="2863"/>
                        <a:pt x="2521" y="2863"/>
                      </a:cubicBezTo>
                      <a:cubicBezTo>
                        <a:pt x="2355" y="2863"/>
                        <a:pt x="2204" y="2921"/>
                        <a:pt x="2080" y="3064"/>
                      </a:cubicBezTo>
                      <a:cubicBezTo>
                        <a:pt x="1442" y="3773"/>
                        <a:pt x="2340" y="4576"/>
                        <a:pt x="2836" y="4978"/>
                      </a:cubicBezTo>
                      <a:cubicBezTo>
                        <a:pt x="4513" y="6467"/>
                        <a:pt x="6522" y="7530"/>
                        <a:pt x="8506" y="8593"/>
                      </a:cubicBezTo>
                      <a:cubicBezTo>
                        <a:pt x="7570" y="8554"/>
                        <a:pt x="6630" y="8514"/>
                        <a:pt x="5693" y="8514"/>
                      </a:cubicBezTo>
                      <a:cubicBezTo>
                        <a:pt x="4382" y="8514"/>
                        <a:pt x="3077" y="8591"/>
                        <a:pt x="1796" y="8853"/>
                      </a:cubicBezTo>
                      <a:cubicBezTo>
                        <a:pt x="1158" y="8971"/>
                        <a:pt x="1" y="9231"/>
                        <a:pt x="190" y="10153"/>
                      </a:cubicBezTo>
                      <a:cubicBezTo>
                        <a:pt x="254" y="10582"/>
                        <a:pt x="690" y="10699"/>
                        <a:pt x="1159" y="10699"/>
                      </a:cubicBezTo>
                      <a:cubicBezTo>
                        <a:pt x="1206" y="10699"/>
                        <a:pt x="1253" y="10698"/>
                        <a:pt x="1300" y="10696"/>
                      </a:cubicBezTo>
                      <a:lnTo>
                        <a:pt x="1300" y="10696"/>
                      </a:lnTo>
                      <a:cubicBezTo>
                        <a:pt x="851" y="10932"/>
                        <a:pt x="450" y="11239"/>
                        <a:pt x="615" y="11712"/>
                      </a:cubicBezTo>
                      <a:cubicBezTo>
                        <a:pt x="767" y="12156"/>
                        <a:pt x="1115" y="12294"/>
                        <a:pt x="1506" y="12294"/>
                      </a:cubicBezTo>
                      <a:cubicBezTo>
                        <a:pt x="1905" y="12294"/>
                        <a:pt x="2348" y="12150"/>
                        <a:pt x="2671" y="12043"/>
                      </a:cubicBezTo>
                      <a:cubicBezTo>
                        <a:pt x="4797" y="11310"/>
                        <a:pt x="6711" y="10129"/>
                        <a:pt x="8601" y="8924"/>
                      </a:cubicBezTo>
                      <a:lnTo>
                        <a:pt x="8601" y="8924"/>
                      </a:lnTo>
                      <a:cubicBezTo>
                        <a:pt x="7396" y="10814"/>
                        <a:pt x="6215" y="12728"/>
                        <a:pt x="5459" y="14854"/>
                      </a:cubicBezTo>
                      <a:cubicBezTo>
                        <a:pt x="5270" y="15469"/>
                        <a:pt x="4868" y="16626"/>
                        <a:pt x="5766" y="16886"/>
                      </a:cubicBezTo>
                      <a:cubicBezTo>
                        <a:pt x="5831" y="16907"/>
                        <a:pt x="5894" y="16917"/>
                        <a:pt x="5956" y="16917"/>
                      </a:cubicBezTo>
                      <a:cubicBezTo>
                        <a:pt x="6315" y="16917"/>
                        <a:pt x="6603" y="16585"/>
                        <a:pt x="6805" y="16201"/>
                      </a:cubicBezTo>
                      <a:lnTo>
                        <a:pt x="6805" y="16201"/>
                      </a:lnTo>
                      <a:cubicBezTo>
                        <a:pt x="6758" y="16697"/>
                        <a:pt x="6853" y="17217"/>
                        <a:pt x="7325" y="17335"/>
                      </a:cubicBezTo>
                      <a:cubicBezTo>
                        <a:pt x="7387" y="17346"/>
                        <a:pt x="7445" y="17352"/>
                        <a:pt x="7501" y="17352"/>
                      </a:cubicBezTo>
                      <a:cubicBezTo>
                        <a:pt x="8281" y="17352"/>
                        <a:pt x="8514" y="16322"/>
                        <a:pt x="8625" y="15705"/>
                      </a:cubicBezTo>
                      <a:cubicBezTo>
                        <a:pt x="9074" y="13484"/>
                        <a:pt x="8979" y="11216"/>
                        <a:pt x="8885" y="8995"/>
                      </a:cubicBezTo>
                      <a:lnTo>
                        <a:pt x="8885" y="8995"/>
                      </a:lnTo>
                      <a:cubicBezTo>
                        <a:pt x="9924" y="10979"/>
                        <a:pt x="10987" y="12988"/>
                        <a:pt x="12500" y="14665"/>
                      </a:cubicBezTo>
                      <a:cubicBezTo>
                        <a:pt x="12839" y="15059"/>
                        <a:pt x="13369" y="15656"/>
                        <a:pt x="13903" y="15656"/>
                      </a:cubicBezTo>
                      <a:cubicBezTo>
                        <a:pt x="14075" y="15656"/>
                        <a:pt x="14247" y="15594"/>
                        <a:pt x="14413" y="15445"/>
                      </a:cubicBezTo>
                      <a:cubicBezTo>
                        <a:pt x="14768" y="15114"/>
                        <a:pt x="14602" y="14642"/>
                        <a:pt x="14319" y="14193"/>
                      </a:cubicBezTo>
                      <a:lnTo>
                        <a:pt x="14319" y="14193"/>
                      </a:lnTo>
                      <a:cubicBezTo>
                        <a:pt x="14586" y="14362"/>
                        <a:pt x="14862" y="14489"/>
                        <a:pt x="15112" y="14489"/>
                      </a:cubicBezTo>
                      <a:cubicBezTo>
                        <a:pt x="15281" y="14489"/>
                        <a:pt x="15437" y="14430"/>
                        <a:pt x="15571" y="14287"/>
                      </a:cubicBezTo>
                      <a:cubicBezTo>
                        <a:pt x="16185" y="13578"/>
                        <a:pt x="15311" y="12775"/>
                        <a:pt x="14791" y="12374"/>
                      </a:cubicBezTo>
                      <a:cubicBezTo>
                        <a:pt x="13114" y="10885"/>
                        <a:pt x="11106" y="9822"/>
                        <a:pt x="9121" y="8759"/>
                      </a:cubicBezTo>
                      <a:lnTo>
                        <a:pt x="9121" y="8759"/>
                      </a:lnTo>
                      <a:cubicBezTo>
                        <a:pt x="10057" y="8798"/>
                        <a:pt x="11001" y="8837"/>
                        <a:pt x="11942" y="8837"/>
                      </a:cubicBezTo>
                      <a:cubicBezTo>
                        <a:pt x="13256" y="8837"/>
                        <a:pt x="14564" y="8760"/>
                        <a:pt x="15831" y="8499"/>
                      </a:cubicBezTo>
                      <a:cubicBezTo>
                        <a:pt x="16445" y="8357"/>
                        <a:pt x="17627" y="8121"/>
                        <a:pt x="17461" y="7199"/>
                      </a:cubicBezTo>
                      <a:cubicBezTo>
                        <a:pt x="17381" y="6797"/>
                        <a:pt x="17009" y="6668"/>
                        <a:pt x="16565" y="6668"/>
                      </a:cubicBezTo>
                      <a:cubicBezTo>
                        <a:pt x="16487" y="6668"/>
                        <a:pt x="16408" y="6672"/>
                        <a:pt x="16327" y="6679"/>
                      </a:cubicBezTo>
                      <a:cubicBezTo>
                        <a:pt x="16776" y="6443"/>
                        <a:pt x="17201" y="6112"/>
                        <a:pt x="17012" y="5640"/>
                      </a:cubicBezTo>
                      <a:cubicBezTo>
                        <a:pt x="16860" y="5196"/>
                        <a:pt x="16512" y="5058"/>
                        <a:pt x="16124" y="5058"/>
                      </a:cubicBezTo>
                      <a:cubicBezTo>
                        <a:pt x="15728" y="5058"/>
                        <a:pt x="15291" y="5201"/>
                        <a:pt x="14980" y="5309"/>
                      </a:cubicBezTo>
                      <a:cubicBezTo>
                        <a:pt x="12854" y="6041"/>
                        <a:pt x="10916" y="7223"/>
                        <a:pt x="9026" y="8451"/>
                      </a:cubicBezTo>
                      <a:cubicBezTo>
                        <a:pt x="10255" y="6561"/>
                        <a:pt x="11436" y="4624"/>
                        <a:pt x="12169" y="2497"/>
                      </a:cubicBezTo>
                      <a:cubicBezTo>
                        <a:pt x="12381" y="1883"/>
                        <a:pt x="12759" y="725"/>
                        <a:pt x="11885" y="465"/>
                      </a:cubicBezTo>
                      <a:cubicBezTo>
                        <a:pt x="11820" y="445"/>
                        <a:pt x="11757" y="435"/>
                        <a:pt x="11695" y="435"/>
                      </a:cubicBezTo>
                      <a:cubicBezTo>
                        <a:pt x="11336" y="435"/>
                        <a:pt x="11047" y="767"/>
                        <a:pt x="10846" y="1151"/>
                      </a:cubicBezTo>
                      <a:cubicBezTo>
                        <a:pt x="10869" y="631"/>
                        <a:pt x="10775" y="135"/>
                        <a:pt x="10302" y="16"/>
                      </a:cubicBezTo>
                      <a:cubicBezTo>
                        <a:pt x="10242" y="5"/>
                        <a:pt x="10185" y="0"/>
                        <a:pt x="10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5"/>
                <p:cNvSpPr/>
                <p:nvPr/>
              </p:nvSpPr>
              <p:spPr>
                <a:xfrm>
                  <a:off x="3834975" y="2050000"/>
                  <a:ext cx="381125" cy="379300"/>
                </a:xfrm>
                <a:custGeom>
                  <a:avLst/>
                  <a:gdLst/>
                  <a:ahLst/>
                  <a:cxnLst/>
                  <a:rect l="l" t="t" r="r" b="b"/>
                  <a:pathLst>
                    <a:path w="15245" h="15172" extrusionOk="0">
                      <a:moveTo>
                        <a:pt x="8394" y="31"/>
                      </a:moveTo>
                      <a:cubicBezTo>
                        <a:pt x="8363" y="31"/>
                        <a:pt x="8329" y="46"/>
                        <a:pt x="8310" y="84"/>
                      </a:cubicBezTo>
                      <a:cubicBezTo>
                        <a:pt x="7861" y="1998"/>
                        <a:pt x="7649" y="3935"/>
                        <a:pt x="7601" y="5896"/>
                      </a:cubicBezTo>
                      <a:cubicBezTo>
                        <a:pt x="7624" y="5941"/>
                        <a:pt x="7667" y="5965"/>
                        <a:pt x="7707" y="5965"/>
                      </a:cubicBezTo>
                      <a:cubicBezTo>
                        <a:pt x="7751" y="5965"/>
                        <a:pt x="7790" y="5935"/>
                        <a:pt x="7790" y="5873"/>
                      </a:cubicBezTo>
                      <a:cubicBezTo>
                        <a:pt x="7814" y="3935"/>
                        <a:pt x="8050" y="1998"/>
                        <a:pt x="8452" y="108"/>
                      </a:cubicBezTo>
                      <a:cubicBezTo>
                        <a:pt x="8480" y="65"/>
                        <a:pt x="8441" y="31"/>
                        <a:pt x="8394" y="31"/>
                      </a:cubicBezTo>
                      <a:close/>
                      <a:moveTo>
                        <a:pt x="4559" y="657"/>
                      </a:moveTo>
                      <a:cubicBezTo>
                        <a:pt x="4515" y="657"/>
                        <a:pt x="4468" y="688"/>
                        <a:pt x="4483" y="746"/>
                      </a:cubicBezTo>
                      <a:cubicBezTo>
                        <a:pt x="5050" y="2589"/>
                        <a:pt x="5829" y="4408"/>
                        <a:pt x="6774" y="6109"/>
                      </a:cubicBezTo>
                      <a:cubicBezTo>
                        <a:pt x="6789" y="6138"/>
                        <a:pt x="6813" y="6150"/>
                        <a:pt x="6836" y="6150"/>
                      </a:cubicBezTo>
                      <a:cubicBezTo>
                        <a:pt x="6889" y="6150"/>
                        <a:pt x="6941" y="6094"/>
                        <a:pt x="6893" y="6062"/>
                      </a:cubicBezTo>
                      <a:cubicBezTo>
                        <a:pt x="5947" y="4361"/>
                        <a:pt x="5191" y="2565"/>
                        <a:pt x="4624" y="698"/>
                      </a:cubicBezTo>
                      <a:cubicBezTo>
                        <a:pt x="4615" y="671"/>
                        <a:pt x="4587" y="657"/>
                        <a:pt x="4559" y="657"/>
                      </a:cubicBezTo>
                      <a:close/>
                      <a:moveTo>
                        <a:pt x="12032" y="1433"/>
                      </a:moveTo>
                      <a:cubicBezTo>
                        <a:pt x="12013" y="1433"/>
                        <a:pt x="11993" y="1439"/>
                        <a:pt x="11972" y="1455"/>
                      </a:cubicBezTo>
                      <a:cubicBezTo>
                        <a:pt x="10649" y="2896"/>
                        <a:pt x="9468" y="4455"/>
                        <a:pt x="8452" y="6133"/>
                      </a:cubicBezTo>
                      <a:cubicBezTo>
                        <a:pt x="8435" y="6184"/>
                        <a:pt x="8492" y="6223"/>
                        <a:pt x="8551" y="6223"/>
                      </a:cubicBezTo>
                      <a:cubicBezTo>
                        <a:pt x="8574" y="6223"/>
                        <a:pt x="8598" y="6217"/>
                        <a:pt x="8617" y="6204"/>
                      </a:cubicBezTo>
                      <a:cubicBezTo>
                        <a:pt x="9610" y="4526"/>
                        <a:pt x="10767" y="2990"/>
                        <a:pt x="12091" y="1573"/>
                      </a:cubicBezTo>
                      <a:cubicBezTo>
                        <a:pt x="12146" y="1517"/>
                        <a:pt x="12100" y="1433"/>
                        <a:pt x="12032" y="1433"/>
                      </a:cubicBezTo>
                      <a:close/>
                      <a:moveTo>
                        <a:pt x="6959" y="0"/>
                      </a:moveTo>
                      <a:cubicBezTo>
                        <a:pt x="6918" y="0"/>
                        <a:pt x="6879" y="31"/>
                        <a:pt x="6893" y="84"/>
                      </a:cubicBezTo>
                      <a:cubicBezTo>
                        <a:pt x="7129" y="1100"/>
                        <a:pt x="7200" y="2116"/>
                        <a:pt x="7247" y="3156"/>
                      </a:cubicBezTo>
                      <a:cubicBezTo>
                        <a:pt x="7341" y="4243"/>
                        <a:pt x="7365" y="5306"/>
                        <a:pt x="7436" y="6369"/>
                      </a:cubicBezTo>
                      <a:cubicBezTo>
                        <a:pt x="7436" y="6416"/>
                        <a:pt x="7471" y="6440"/>
                        <a:pt x="7507" y="6440"/>
                      </a:cubicBezTo>
                      <a:cubicBezTo>
                        <a:pt x="7542" y="6440"/>
                        <a:pt x="7578" y="6416"/>
                        <a:pt x="7578" y="6369"/>
                      </a:cubicBezTo>
                      <a:cubicBezTo>
                        <a:pt x="7507" y="5259"/>
                        <a:pt x="7483" y="4124"/>
                        <a:pt x="7389" y="3038"/>
                      </a:cubicBezTo>
                      <a:cubicBezTo>
                        <a:pt x="7341" y="2045"/>
                        <a:pt x="7271" y="1029"/>
                        <a:pt x="7034" y="61"/>
                      </a:cubicBezTo>
                      <a:cubicBezTo>
                        <a:pt x="7024" y="19"/>
                        <a:pt x="6991" y="0"/>
                        <a:pt x="6959" y="0"/>
                      </a:cubicBezTo>
                      <a:close/>
                      <a:moveTo>
                        <a:pt x="10819" y="709"/>
                      </a:moveTo>
                      <a:cubicBezTo>
                        <a:pt x="10787" y="709"/>
                        <a:pt x="10754" y="728"/>
                        <a:pt x="10744" y="769"/>
                      </a:cubicBezTo>
                      <a:cubicBezTo>
                        <a:pt x="10437" y="1762"/>
                        <a:pt x="9964" y="2683"/>
                        <a:pt x="9492" y="3605"/>
                      </a:cubicBezTo>
                      <a:cubicBezTo>
                        <a:pt x="9043" y="4550"/>
                        <a:pt x="8546" y="5495"/>
                        <a:pt x="8050" y="6440"/>
                      </a:cubicBezTo>
                      <a:cubicBezTo>
                        <a:pt x="8033" y="6509"/>
                        <a:pt x="8092" y="6553"/>
                        <a:pt x="8134" y="6553"/>
                      </a:cubicBezTo>
                      <a:cubicBezTo>
                        <a:pt x="8149" y="6553"/>
                        <a:pt x="8162" y="6547"/>
                        <a:pt x="8168" y="6534"/>
                      </a:cubicBezTo>
                      <a:cubicBezTo>
                        <a:pt x="8665" y="5542"/>
                        <a:pt x="9208" y="4550"/>
                        <a:pt x="9704" y="3534"/>
                      </a:cubicBezTo>
                      <a:cubicBezTo>
                        <a:pt x="10153" y="2660"/>
                        <a:pt x="10602" y="1738"/>
                        <a:pt x="10886" y="793"/>
                      </a:cubicBezTo>
                      <a:cubicBezTo>
                        <a:pt x="10899" y="740"/>
                        <a:pt x="10860" y="709"/>
                        <a:pt x="10819" y="709"/>
                      </a:cubicBezTo>
                      <a:close/>
                      <a:moveTo>
                        <a:pt x="3268" y="1335"/>
                      </a:moveTo>
                      <a:cubicBezTo>
                        <a:pt x="3208" y="1335"/>
                        <a:pt x="3153" y="1407"/>
                        <a:pt x="3207" y="1478"/>
                      </a:cubicBezTo>
                      <a:cubicBezTo>
                        <a:pt x="3986" y="2211"/>
                        <a:pt x="4530" y="3061"/>
                        <a:pt x="5097" y="3959"/>
                      </a:cubicBezTo>
                      <a:cubicBezTo>
                        <a:pt x="5688" y="4833"/>
                        <a:pt x="6255" y="5755"/>
                        <a:pt x="6845" y="6653"/>
                      </a:cubicBezTo>
                      <a:cubicBezTo>
                        <a:pt x="6859" y="6673"/>
                        <a:pt x="6878" y="6681"/>
                        <a:pt x="6897" y="6681"/>
                      </a:cubicBezTo>
                      <a:cubicBezTo>
                        <a:pt x="6946" y="6681"/>
                        <a:pt x="6997" y="6626"/>
                        <a:pt x="6963" y="6558"/>
                      </a:cubicBezTo>
                      <a:cubicBezTo>
                        <a:pt x="6373" y="5613"/>
                        <a:pt x="5735" y="4668"/>
                        <a:pt x="5121" y="3746"/>
                      </a:cubicBezTo>
                      <a:cubicBezTo>
                        <a:pt x="4577" y="2919"/>
                        <a:pt x="4034" y="2069"/>
                        <a:pt x="3325" y="1360"/>
                      </a:cubicBezTo>
                      <a:cubicBezTo>
                        <a:pt x="3308" y="1343"/>
                        <a:pt x="3287" y="1335"/>
                        <a:pt x="3268" y="1335"/>
                      </a:cubicBezTo>
                      <a:close/>
                      <a:moveTo>
                        <a:pt x="1567" y="3107"/>
                      </a:moveTo>
                      <a:cubicBezTo>
                        <a:pt x="1506" y="3107"/>
                        <a:pt x="1452" y="3179"/>
                        <a:pt x="1506" y="3250"/>
                      </a:cubicBezTo>
                      <a:cubicBezTo>
                        <a:pt x="2923" y="4573"/>
                        <a:pt x="4483" y="5731"/>
                        <a:pt x="6160" y="6723"/>
                      </a:cubicBezTo>
                      <a:cubicBezTo>
                        <a:pt x="6178" y="6737"/>
                        <a:pt x="6195" y="6743"/>
                        <a:pt x="6209" y="6743"/>
                      </a:cubicBezTo>
                      <a:cubicBezTo>
                        <a:pt x="6269" y="6743"/>
                        <a:pt x="6293" y="6643"/>
                        <a:pt x="6255" y="6605"/>
                      </a:cubicBezTo>
                      <a:cubicBezTo>
                        <a:pt x="4577" y="5613"/>
                        <a:pt x="3041" y="4455"/>
                        <a:pt x="1624" y="3132"/>
                      </a:cubicBezTo>
                      <a:cubicBezTo>
                        <a:pt x="1606" y="3115"/>
                        <a:pt x="1586" y="3107"/>
                        <a:pt x="1567" y="3107"/>
                      </a:cubicBezTo>
                      <a:close/>
                      <a:moveTo>
                        <a:pt x="14516" y="4453"/>
                      </a:moveTo>
                      <a:cubicBezTo>
                        <a:pt x="14511" y="4453"/>
                        <a:pt x="14506" y="4453"/>
                        <a:pt x="14501" y="4455"/>
                      </a:cubicBezTo>
                      <a:cubicBezTo>
                        <a:pt x="12634" y="5022"/>
                        <a:pt x="10838" y="5826"/>
                        <a:pt x="9114" y="6771"/>
                      </a:cubicBezTo>
                      <a:cubicBezTo>
                        <a:pt x="9028" y="6792"/>
                        <a:pt x="9078" y="6892"/>
                        <a:pt x="9160" y="6892"/>
                      </a:cubicBezTo>
                      <a:cubicBezTo>
                        <a:pt x="9168" y="6892"/>
                        <a:pt x="9176" y="6891"/>
                        <a:pt x="9184" y="6889"/>
                      </a:cubicBezTo>
                      <a:cubicBezTo>
                        <a:pt x="10862" y="5944"/>
                        <a:pt x="12658" y="5164"/>
                        <a:pt x="14524" y="4597"/>
                      </a:cubicBezTo>
                      <a:cubicBezTo>
                        <a:pt x="14612" y="4575"/>
                        <a:pt x="14578" y="4453"/>
                        <a:pt x="14516" y="4453"/>
                      </a:cubicBezTo>
                      <a:close/>
                      <a:moveTo>
                        <a:pt x="13790" y="3168"/>
                      </a:moveTo>
                      <a:cubicBezTo>
                        <a:pt x="13775" y="3168"/>
                        <a:pt x="13760" y="3172"/>
                        <a:pt x="13745" y="3179"/>
                      </a:cubicBezTo>
                      <a:cubicBezTo>
                        <a:pt x="12988" y="3888"/>
                        <a:pt x="12138" y="4479"/>
                        <a:pt x="11264" y="5046"/>
                      </a:cubicBezTo>
                      <a:cubicBezTo>
                        <a:pt x="10389" y="5660"/>
                        <a:pt x="9468" y="6227"/>
                        <a:pt x="8594" y="6818"/>
                      </a:cubicBezTo>
                      <a:cubicBezTo>
                        <a:pt x="8520" y="6873"/>
                        <a:pt x="8562" y="6958"/>
                        <a:pt x="8617" y="6958"/>
                      </a:cubicBezTo>
                      <a:cubicBezTo>
                        <a:pt x="8633" y="6958"/>
                        <a:pt x="8649" y="6951"/>
                        <a:pt x="8665" y="6936"/>
                      </a:cubicBezTo>
                      <a:cubicBezTo>
                        <a:pt x="9610" y="6345"/>
                        <a:pt x="10555" y="5731"/>
                        <a:pt x="11476" y="5117"/>
                      </a:cubicBezTo>
                      <a:cubicBezTo>
                        <a:pt x="12303" y="4550"/>
                        <a:pt x="13154" y="4006"/>
                        <a:pt x="13863" y="3297"/>
                      </a:cubicBezTo>
                      <a:cubicBezTo>
                        <a:pt x="13922" y="3258"/>
                        <a:pt x="13865" y="3168"/>
                        <a:pt x="13790" y="3168"/>
                      </a:cubicBezTo>
                      <a:close/>
                      <a:moveTo>
                        <a:pt x="783" y="4327"/>
                      </a:moveTo>
                      <a:cubicBezTo>
                        <a:pt x="716" y="4327"/>
                        <a:pt x="695" y="4435"/>
                        <a:pt x="797" y="4455"/>
                      </a:cubicBezTo>
                      <a:cubicBezTo>
                        <a:pt x="1789" y="4762"/>
                        <a:pt x="2711" y="5235"/>
                        <a:pt x="3632" y="5707"/>
                      </a:cubicBezTo>
                      <a:cubicBezTo>
                        <a:pt x="4577" y="6180"/>
                        <a:pt x="5522" y="6676"/>
                        <a:pt x="6467" y="7172"/>
                      </a:cubicBezTo>
                      <a:cubicBezTo>
                        <a:pt x="6474" y="7174"/>
                        <a:pt x="6480" y="7175"/>
                        <a:pt x="6486" y="7175"/>
                      </a:cubicBezTo>
                      <a:cubicBezTo>
                        <a:pt x="6550" y="7175"/>
                        <a:pt x="6603" y="7076"/>
                        <a:pt x="6538" y="7054"/>
                      </a:cubicBezTo>
                      <a:cubicBezTo>
                        <a:pt x="5569" y="6558"/>
                        <a:pt x="4577" y="6015"/>
                        <a:pt x="3561" y="5518"/>
                      </a:cubicBezTo>
                      <a:cubicBezTo>
                        <a:pt x="2687" y="5070"/>
                        <a:pt x="1765" y="4644"/>
                        <a:pt x="820" y="4337"/>
                      </a:cubicBezTo>
                      <a:cubicBezTo>
                        <a:pt x="807" y="4330"/>
                        <a:pt x="795" y="4327"/>
                        <a:pt x="783" y="4327"/>
                      </a:cubicBezTo>
                      <a:close/>
                      <a:moveTo>
                        <a:pt x="5581" y="331"/>
                      </a:moveTo>
                      <a:cubicBezTo>
                        <a:pt x="5536" y="331"/>
                        <a:pt x="5496" y="362"/>
                        <a:pt x="5522" y="415"/>
                      </a:cubicBezTo>
                      <a:cubicBezTo>
                        <a:pt x="5688" y="958"/>
                        <a:pt x="5758" y="1549"/>
                        <a:pt x="5877" y="2116"/>
                      </a:cubicBezTo>
                      <a:cubicBezTo>
                        <a:pt x="6018" y="2707"/>
                        <a:pt x="6160" y="3297"/>
                        <a:pt x="6349" y="3865"/>
                      </a:cubicBezTo>
                      <a:cubicBezTo>
                        <a:pt x="6656" y="5022"/>
                        <a:pt x="7082" y="6133"/>
                        <a:pt x="7460" y="7267"/>
                      </a:cubicBezTo>
                      <a:cubicBezTo>
                        <a:pt x="7469" y="7305"/>
                        <a:pt x="7501" y="7320"/>
                        <a:pt x="7533" y="7320"/>
                      </a:cubicBezTo>
                      <a:cubicBezTo>
                        <a:pt x="7582" y="7320"/>
                        <a:pt x="7630" y="7286"/>
                        <a:pt x="7601" y="7243"/>
                      </a:cubicBezTo>
                      <a:cubicBezTo>
                        <a:pt x="7223" y="6109"/>
                        <a:pt x="6822" y="4999"/>
                        <a:pt x="6491" y="3841"/>
                      </a:cubicBezTo>
                      <a:cubicBezTo>
                        <a:pt x="6302" y="3274"/>
                        <a:pt x="6160" y="2707"/>
                        <a:pt x="6042" y="2163"/>
                      </a:cubicBezTo>
                      <a:cubicBezTo>
                        <a:pt x="5900" y="1573"/>
                        <a:pt x="5829" y="935"/>
                        <a:pt x="5664" y="391"/>
                      </a:cubicBezTo>
                      <a:cubicBezTo>
                        <a:pt x="5654" y="350"/>
                        <a:pt x="5616" y="331"/>
                        <a:pt x="5581" y="331"/>
                      </a:cubicBezTo>
                      <a:close/>
                      <a:moveTo>
                        <a:pt x="9488" y="291"/>
                      </a:moveTo>
                      <a:cubicBezTo>
                        <a:pt x="9459" y="291"/>
                        <a:pt x="9430" y="306"/>
                        <a:pt x="9421" y="344"/>
                      </a:cubicBezTo>
                      <a:cubicBezTo>
                        <a:pt x="9303" y="911"/>
                        <a:pt x="9043" y="1455"/>
                        <a:pt x="8877" y="1998"/>
                      </a:cubicBezTo>
                      <a:cubicBezTo>
                        <a:pt x="8712" y="2589"/>
                        <a:pt x="8523" y="3156"/>
                        <a:pt x="8405" y="3746"/>
                      </a:cubicBezTo>
                      <a:cubicBezTo>
                        <a:pt x="8121" y="4904"/>
                        <a:pt x="7909" y="6085"/>
                        <a:pt x="7672" y="7267"/>
                      </a:cubicBezTo>
                      <a:cubicBezTo>
                        <a:pt x="7632" y="7320"/>
                        <a:pt x="7667" y="7351"/>
                        <a:pt x="7709" y="7351"/>
                      </a:cubicBezTo>
                      <a:cubicBezTo>
                        <a:pt x="7729" y="7351"/>
                        <a:pt x="7751" y="7344"/>
                        <a:pt x="7767" y="7329"/>
                      </a:cubicBezTo>
                      <a:lnTo>
                        <a:pt x="7767" y="7329"/>
                      </a:lnTo>
                      <a:cubicBezTo>
                        <a:pt x="7756" y="7376"/>
                        <a:pt x="7800" y="7421"/>
                        <a:pt x="7857" y="7421"/>
                      </a:cubicBezTo>
                      <a:cubicBezTo>
                        <a:pt x="7873" y="7421"/>
                        <a:pt x="7891" y="7417"/>
                        <a:pt x="7909" y="7409"/>
                      </a:cubicBezTo>
                      <a:cubicBezTo>
                        <a:pt x="8665" y="6487"/>
                        <a:pt x="9468" y="5613"/>
                        <a:pt x="10295" y="4715"/>
                      </a:cubicBezTo>
                      <a:lnTo>
                        <a:pt x="11547" y="3486"/>
                      </a:lnTo>
                      <a:cubicBezTo>
                        <a:pt x="11972" y="3061"/>
                        <a:pt x="12492" y="2707"/>
                        <a:pt x="12894" y="2281"/>
                      </a:cubicBezTo>
                      <a:cubicBezTo>
                        <a:pt x="12949" y="2226"/>
                        <a:pt x="12904" y="2141"/>
                        <a:pt x="12836" y="2141"/>
                      </a:cubicBezTo>
                      <a:cubicBezTo>
                        <a:pt x="12817" y="2141"/>
                        <a:pt x="12796" y="2148"/>
                        <a:pt x="12776" y="2163"/>
                      </a:cubicBezTo>
                      <a:cubicBezTo>
                        <a:pt x="12398" y="2589"/>
                        <a:pt x="11902" y="2919"/>
                        <a:pt x="11476" y="3297"/>
                      </a:cubicBezTo>
                      <a:lnTo>
                        <a:pt x="10177" y="4597"/>
                      </a:lnTo>
                      <a:cubicBezTo>
                        <a:pt x="9350" y="5471"/>
                        <a:pt x="8594" y="6369"/>
                        <a:pt x="7790" y="7290"/>
                      </a:cubicBezTo>
                      <a:cubicBezTo>
                        <a:pt x="8003" y="6109"/>
                        <a:pt x="8239" y="4928"/>
                        <a:pt x="8523" y="3770"/>
                      </a:cubicBezTo>
                      <a:cubicBezTo>
                        <a:pt x="8665" y="3203"/>
                        <a:pt x="8830" y="2660"/>
                        <a:pt x="8995" y="2092"/>
                      </a:cubicBezTo>
                      <a:cubicBezTo>
                        <a:pt x="9184" y="1525"/>
                        <a:pt x="9444" y="958"/>
                        <a:pt x="9562" y="368"/>
                      </a:cubicBezTo>
                      <a:cubicBezTo>
                        <a:pt x="9577" y="325"/>
                        <a:pt x="9531" y="291"/>
                        <a:pt x="9488" y="291"/>
                      </a:cubicBezTo>
                      <a:close/>
                      <a:moveTo>
                        <a:pt x="2265" y="2280"/>
                      </a:moveTo>
                      <a:cubicBezTo>
                        <a:pt x="2215" y="2280"/>
                        <a:pt x="2161" y="2352"/>
                        <a:pt x="2214" y="2423"/>
                      </a:cubicBezTo>
                      <a:cubicBezTo>
                        <a:pt x="2640" y="2801"/>
                        <a:pt x="2994" y="3297"/>
                        <a:pt x="3396" y="3723"/>
                      </a:cubicBezTo>
                      <a:cubicBezTo>
                        <a:pt x="3797" y="4172"/>
                        <a:pt x="4223" y="4597"/>
                        <a:pt x="4648" y="5022"/>
                      </a:cubicBezTo>
                      <a:cubicBezTo>
                        <a:pt x="5522" y="5849"/>
                        <a:pt x="6420" y="6605"/>
                        <a:pt x="7341" y="7409"/>
                      </a:cubicBezTo>
                      <a:cubicBezTo>
                        <a:pt x="7359" y="7426"/>
                        <a:pt x="7379" y="7433"/>
                        <a:pt x="7398" y="7433"/>
                      </a:cubicBezTo>
                      <a:cubicBezTo>
                        <a:pt x="7459" y="7433"/>
                        <a:pt x="7513" y="7362"/>
                        <a:pt x="7460" y="7290"/>
                      </a:cubicBezTo>
                      <a:cubicBezTo>
                        <a:pt x="6538" y="6534"/>
                        <a:pt x="5664" y="5731"/>
                        <a:pt x="4766" y="4904"/>
                      </a:cubicBezTo>
                      <a:lnTo>
                        <a:pt x="3537" y="3652"/>
                      </a:lnTo>
                      <a:cubicBezTo>
                        <a:pt x="3112" y="3227"/>
                        <a:pt x="2758" y="2707"/>
                        <a:pt x="2309" y="2305"/>
                      </a:cubicBezTo>
                      <a:cubicBezTo>
                        <a:pt x="2297" y="2288"/>
                        <a:pt x="2282" y="2280"/>
                        <a:pt x="2265" y="2280"/>
                      </a:cubicBezTo>
                      <a:close/>
                      <a:moveTo>
                        <a:pt x="15155" y="6880"/>
                      </a:moveTo>
                      <a:cubicBezTo>
                        <a:pt x="15143" y="6880"/>
                        <a:pt x="15130" y="6883"/>
                        <a:pt x="15115" y="6889"/>
                      </a:cubicBezTo>
                      <a:cubicBezTo>
                        <a:pt x="14099" y="7125"/>
                        <a:pt x="13083" y="7172"/>
                        <a:pt x="12043" y="7243"/>
                      </a:cubicBezTo>
                      <a:cubicBezTo>
                        <a:pt x="10980" y="7290"/>
                        <a:pt x="9917" y="7361"/>
                        <a:pt x="8854" y="7385"/>
                      </a:cubicBezTo>
                      <a:cubicBezTo>
                        <a:pt x="8759" y="7385"/>
                        <a:pt x="8759" y="7527"/>
                        <a:pt x="8854" y="7527"/>
                      </a:cubicBezTo>
                      <a:cubicBezTo>
                        <a:pt x="9964" y="7480"/>
                        <a:pt x="11098" y="7432"/>
                        <a:pt x="12185" y="7361"/>
                      </a:cubicBezTo>
                      <a:cubicBezTo>
                        <a:pt x="13177" y="7290"/>
                        <a:pt x="14193" y="7243"/>
                        <a:pt x="15162" y="7007"/>
                      </a:cubicBezTo>
                      <a:cubicBezTo>
                        <a:pt x="15245" y="7007"/>
                        <a:pt x="15237" y="6880"/>
                        <a:pt x="15155" y="6880"/>
                      </a:cubicBezTo>
                      <a:close/>
                      <a:moveTo>
                        <a:pt x="395" y="5637"/>
                      </a:moveTo>
                      <a:cubicBezTo>
                        <a:pt x="324" y="5660"/>
                        <a:pt x="253" y="5826"/>
                        <a:pt x="371" y="5826"/>
                      </a:cubicBezTo>
                      <a:cubicBezTo>
                        <a:pt x="938" y="5944"/>
                        <a:pt x="1458" y="6180"/>
                        <a:pt x="2025" y="6345"/>
                      </a:cubicBezTo>
                      <a:cubicBezTo>
                        <a:pt x="2616" y="6511"/>
                        <a:pt x="3183" y="6700"/>
                        <a:pt x="3774" y="6818"/>
                      </a:cubicBezTo>
                      <a:cubicBezTo>
                        <a:pt x="4908" y="7101"/>
                        <a:pt x="6089" y="7314"/>
                        <a:pt x="7271" y="7550"/>
                      </a:cubicBezTo>
                      <a:cubicBezTo>
                        <a:pt x="7278" y="7552"/>
                        <a:pt x="7285" y="7553"/>
                        <a:pt x="7291" y="7553"/>
                      </a:cubicBezTo>
                      <a:cubicBezTo>
                        <a:pt x="7368" y="7553"/>
                        <a:pt x="7383" y="7430"/>
                        <a:pt x="7318" y="7409"/>
                      </a:cubicBezTo>
                      <a:cubicBezTo>
                        <a:pt x="6136" y="7196"/>
                        <a:pt x="4955" y="6960"/>
                        <a:pt x="3797" y="6676"/>
                      </a:cubicBezTo>
                      <a:cubicBezTo>
                        <a:pt x="3230" y="6511"/>
                        <a:pt x="2687" y="6369"/>
                        <a:pt x="2120" y="6204"/>
                      </a:cubicBezTo>
                      <a:cubicBezTo>
                        <a:pt x="1553" y="6015"/>
                        <a:pt x="986" y="5755"/>
                        <a:pt x="395" y="5637"/>
                      </a:cubicBezTo>
                      <a:close/>
                      <a:moveTo>
                        <a:pt x="14816" y="5463"/>
                      </a:moveTo>
                      <a:cubicBezTo>
                        <a:pt x="14806" y="5463"/>
                        <a:pt x="14796" y="5465"/>
                        <a:pt x="14784" y="5471"/>
                      </a:cubicBezTo>
                      <a:cubicBezTo>
                        <a:pt x="14217" y="5637"/>
                        <a:pt x="13626" y="5707"/>
                        <a:pt x="13083" y="5826"/>
                      </a:cubicBezTo>
                      <a:cubicBezTo>
                        <a:pt x="12516" y="5967"/>
                        <a:pt x="11925" y="6109"/>
                        <a:pt x="11335" y="6298"/>
                      </a:cubicBezTo>
                      <a:cubicBezTo>
                        <a:pt x="10177" y="6605"/>
                        <a:pt x="9043" y="7031"/>
                        <a:pt x="7932" y="7409"/>
                      </a:cubicBezTo>
                      <a:cubicBezTo>
                        <a:pt x="7849" y="7429"/>
                        <a:pt x="7857" y="7559"/>
                        <a:pt x="7924" y="7559"/>
                      </a:cubicBezTo>
                      <a:cubicBezTo>
                        <a:pt x="7933" y="7559"/>
                        <a:pt x="7944" y="7556"/>
                        <a:pt x="7956" y="7550"/>
                      </a:cubicBezTo>
                      <a:cubicBezTo>
                        <a:pt x="9090" y="7172"/>
                        <a:pt x="10200" y="6771"/>
                        <a:pt x="11358" y="6440"/>
                      </a:cubicBezTo>
                      <a:cubicBezTo>
                        <a:pt x="11925" y="6251"/>
                        <a:pt x="12492" y="6109"/>
                        <a:pt x="13036" y="5991"/>
                      </a:cubicBezTo>
                      <a:cubicBezTo>
                        <a:pt x="13626" y="5873"/>
                        <a:pt x="14264" y="5826"/>
                        <a:pt x="14808" y="5613"/>
                      </a:cubicBezTo>
                      <a:cubicBezTo>
                        <a:pt x="14891" y="5592"/>
                        <a:pt x="14883" y="5463"/>
                        <a:pt x="14816" y="5463"/>
                      </a:cubicBezTo>
                      <a:close/>
                      <a:moveTo>
                        <a:pt x="132" y="6762"/>
                      </a:moveTo>
                      <a:cubicBezTo>
                        <a:pt x="73" y="6762"/>
                        <a:pt x="29" y="6889"/>
                        <a:pt x="111" y="6889"/>
                      </a:cubicBezTo>
                      <a:cubicBezTo>
                        <a:pt x="2025" y="7314"/>
                        <a:pt x="3939" y="7550"/>
                        <a:pt x="5924" y="7598"/>
                      </a:cubicBezTo>
                      <a:cubicBezTo>
                        <a:pt x="6018" y="7598"/>
                        <a:pt x="6018" y="7432"/>
                        <a:pt x="5924" y="7432"/>
                      </a:cubicBezTo>
                      <a:cubicBezTo>
                        <a:pt x="3986" y="7409"/>
                        <a:pt x="2049" y="7172"/>
                        <a:pt x="159" y="6771"/>
                      </a:cubicBezTo>
                      <a:cubicBezTo>
                        <a:pt x="150" y="6765"/>
                        <a:pt x="141" y="6762"/>
                        <a:pt x="132" y="6762"/>
                      </a:cubicBezTo>
                      <a:close/>
                      <a:moveTo>
                        <a:pt x="6396" y="7645"/>
                      </a:moveTo>
                      <a:cubicBezTo>
                        <a:pt x="5286" y="7716"/>
                        <a:pt x="4152" y="7739"/>
                        <a:pt x="3065" y="7834"/>
                      </a:cubicBezTo>
                      <a:cubicBezTo>
                        <a:pt x="2049" y="7881"/>
                        <a:pt x="1057" y="7952"/>
                        <a:pt x="88" y="8188"/>
                      </a:cubicBezTo>
                      <a:cubicBezTo>
                        <a:pt x="1" y="8210"/>
                        <a:pt x="14" y="8333"/>
                        <a:pt x="91" y="8333"/>
                      </a:cubicBezTo>
                      <a:cubicBezTo>
                        <a:pt x="97" y="8333"/>
                        <a:pt x="104" y="8332"/>
                        <a:pt x="111" y="8330"/>
                      </a:cubicBezTo>
                      <a:cubicBezTo>
                        <a:pt x="1104" y="8094"/>
                        <a:pt x="2143" y="8023"/>
                        <a:pt x="3183" y="7976"/>
                      </a:cubicBezTo>
                      <a:cubicBezTo>
                        <a:pt x="4270" y="7881"/>
                        <a:pt x="5333" y="7834"/>
                        <a:pt x="6396" y="7787"/>
                      </a:cubicBezTo>
                      <a:cubicBezTo>
                        <a:pt x="6491" y="7787"/>
                        <a:pt x="6491" y="7645"/>
                        <a:pt x="6396" y="7645"/>
                      </a:cubicBezTo>
                      <a:close/>
                      <a:moveTo>
                        <a:pt x="9326" y="7598"/>
                      </a:moveTo>
                      <a:cubicBezTo>
                        <a:pt x="9232" y="7598"/>
                        <a:pt x="9232" y="7739"/>
                        <a:pt x="9326" y="7739"/>
                      </a:cubicBezTo>
                      <a:cubicBezTo>
                        <a:pt x="11264" y="7763"/>
                        <a:pt x="13177" y="7999"/>
                        <a:pt x="15068" y="8425"/>
                      </a:cubicBezTo>
                      <a:cubicBezTo>
                        <a:pt x="15079" y="8426"/>
                        <a:pt x="15089" y="8427"/>
                        <a:pt x="15098" y="8427"/>
                      </a:cubicBezTo>
                      <a:cubicBezTo>
                        <a:pt x="15212" y="8427"/>
                        <a:pt x="15226" y="8306"/>
                        <a:pt x="15139" y="8306"/>
                      </a:cubicBezTo>
                      <a:cubicBezTo>
                        <a:pt x="13225" y="7858"/>
                        <a:pt x="11311" y="7621"/>
                        <a:pt x="9326" y="7598"/>
                      </a:cubicBezTo>
                      <a:close/>
                      <a:moveTo>
                        <a:pt x="7983" y="7619"/>
                      </a:moveTo>
                      <a:cubicBezTo>
                        <a:pt x="7905" y="7619"/>
                        <a:pt x="7890" y="7741"/>
                        <a:pt x="7956" y="7763"/>
                      </a:cubicBezTo>
                      <a:cubicBezTo>
                        <a:pt x="9137" y="7976"/>
                        <a:pt x="10319" y="8212"/>
                        <a:pt x="11476" y="8495"/>
                      </a:cubicBezTo>
                      <a:cubicBezTo>
                        <a:pt x="12043" y="8661"/>
                        <a:pt x="12587" y="8803"/>
                        <a:pt x="13154" y="8968"/>
                      </a:cubicBezTo>
                      <a:cubicBezTo>
                        <a:pt x="13721" y="9157"/>
                        <a:pt x="14288" y="9417"/>
                        <a:pt x="14879" y="9535"/>
                      </a:cubicBezTo>
                      <a:cubicBezTo>
                        <a:pt x="14926" y="9511"/>
                        <a:pt x="14997" y="9370"/>
                        <a:pt x="14902" y="9370"/>
                      </a:cubicBezTo>
                      <a:cubicBezTo>
                        <a:pt x="14335" y="9228"/>
                        <a:pt x="13815" y="9015"/>
                        <a:pt x="13248" y="8826"/>
                      </a:cubicBezTo>
                      <a:cubicBezTo>
                        <a:pt x="12658" y="8661"/>
                        <a:pt x="12091" y="8472"/>
                        <a:pt x="11500" y="8354"/>
                      </a:cubicBezTo>
                      <a:cubicBezTo>
                        <a:pt x="10366" y="8070"/>
                        <a:pt x="9184" y="7858"/>
                        <a:pt x="8003" y="7621"/>
                      </a:cubicBezTo>
                      <a:cubicBezTo>
                        <a:pt x="7996" y="7619"/>
                        <a:pt x="7989" y="7619"/>
                        <a:pt x="7983" y="7619"/>
                      </a:cubicBezTo>
                      <a:close/>
                      <a:moveTo>
                        <a:pt x="7291" y="7619"/>
                      </a:moveTo>
                      <a:cubicBezTo>
                        <a:pt x="7285" y="7619"/>
                        <a:pt x="7278" y="7619"/>
                        <a:pt x="7271" y="7621"/>
                      </a:cubicBezTo>
                      <a:cubicBezTo>
                        <a:pt x="6160" y="7999"/>
                        <a:pt x="5026" y="8425"/>
                        <a:pt x="3892" y="8732"/>
                      </a:cubicBezTo>
                      <a:cubicBezTo>
                        <a:pt x="3325" y="8921"/>
                        <a:pt x="2758" y="9063"/>
                        <a:pt x="2214" y="9181"/>
                      </a:cubicBezTo>
                      <a:cubicBezTo>
                        <a:pt x="1624" y="9299"/>
                        <a:pt x="986" y="9370"/>
                        <a:pt x="442" y="9559"/>
                      </a:cubicBezTo>
                      <a:cubicBezTo>
                        <a:pt x="355" y="9602"/>
                        <a:pt x="368" y="9727"/>
                        <a:pt x="446" y="9727"/>
                      </a:cubicBezTo>
                      <a:cubicBezTo>
                        <a:pt x="452" y="9727"/>
                        <a:pt x="459" y="9726"/>
                        <a:pt x="466" y="9724"/>
                      </a:cubicBezTo>
                      <a:cubicBezTo>
                        <a:pt x="1033" y="9535"/>
                        <a:pt x="1624" y="9488"/>
                        <a:pt x="2167" y="9370"/>
                      </a:cubicBezTo>
                      <a:cubicBezTo>
                        <a:pt x="2758" y="9204"/>
                        <a:pt x="3348" y="9063"/>
                        <a:pt x="3916" y="8897"/>
                      </a:cubicBezTo>
                      <a:cubicBezTo>
                        <a:pt x="5073" y="8566"/>
                        <a:pt x="6184" y="8141"/>
                        <a:pt x="7318" y="7763"/>
                      </a:cubicBezTo>
                      <a:cubicBezTo>
                        <a:pt x="7383" y="7741"/>
                        <a:pt x="7368" y="7619"/>
                        <a:pt x="7291" y="7619"/>
                      </a:cubicBezTo>
                      <a:close/>
                      <a:moveTo>
                        <a:pt x="6110" y="8296"/>
                      </a:moveTo>
                      <a:cubicBezTo>
                        <a:pt x="6096" y="8296"/>
                        <a:pt x="6081" y="8299"/>
                        <a:pt x="6066" y="8306"/>
                      </a:cubicBezTo>
                      <a:cubicBezTo>
                        <a:pt x="4388" y="9252"/>
                        <a:pt x="2592" y="10008"/>
                        <a:pt x="726" y="10575"/>
                      </a:cubicBezTo>
                      <a:cubicBezTo>
                        <a:pt x="639" y="10597"/>
                        <a:pt x="672" y="10719"/>
                        <a:pt x="734" y="10719"/>
                      </a:cubicBezTo>
                      <a:cubicBezTo>
                        <a:pt x="739" y="10719"/>
                        <a:pt x="744" y="10718"/>
                        <a:pt x="749" y="10716"/>
                      </a:cubicBezTo>
                      <a:cubicBezTo>
                        <a:pt x="2616" y="10149"/>
                        <a:pt x="4412" y="9370"/>
                        <a:pt x="6136" y="8425"/>
                      </a:cubicBezTo>
                      <a:cubicBezTo>
                        <a:pt x="6236" y="8385"/>
                        <a:pt x="6185" y="8296"/>
                        <a:pt x="6110" y="8296"/>
                      </a:cubicBezTo>
                      <a:close/>
                      <a:moveTo>
                        <a:pt x="8805" y="7996"/>
                      </a:moveTo>
                      <a:cubicBezTo>
                        <a:pt x="8724" y="7996"/>
                        <a:pt x="8671" y="8096"/>
                        <a:pt x="8736" y="8117"/>
                      </a:cubicBezTo>
                      <a:cubicBezTo>
                        <a:pt x="9704" y="8614"/>
                        <a:pt x="10720" y="9157"/>
                        <a:pt x="11713" y="9653"/>
                      </a:cubicBezTo>
                      <a:cubicBezTo>
                        <a:pt x="12610" y="10102"/>
                        <a:pt x="13508" y="10551"/>
                        <a:pt x="14453" y="10835"/>
                      </a:cubicBezTo>
                      <a:cubicBezTo>
                        <a:pt x="14466" y="10847"/>
                        <a:pt x="14477" y="10852"/>
                        <a:pt x="14488" y="10852"/>
                      </a:cubicBezTo>
                      <a:cubicBezTo>
                        <a:pt x="14537" y="10852"/>
                        <a:pt x="14559" y="10736"/>
                        <a:pt x="14501" y="10716"/>
                      </a:cubicBezTo>
                      <a:cubicBezTo>
                        <a:pt x="13485" y="10433"/>
                        <a:pt x="12563" y="9960"/>
                        <a:pt x="11665" y="9488"/>
                      </a:cubicBezTo>
                      <a:cubicBezTo>
                        <a:pt x="10720" y="9015"/>
                        <a:pt x="9775" y="8495"/>
                        <a:pt x="8830" y="7999"/>
                      </a:cubicBezTo>
                      <a:cubicBezTo>
                        <a:pt x="8821" y="7997"/>
                        <a:pt x="8813" y="7996"/>
                        <a:pt x="8805" y="7996"/>
                      </a:cubicBezTo>
                      <a:close/>
                      <a:moveTo>
                        <a:pt x="6621" y="8225"/>
                      </a:moveTo>
                      <a:cubicBezTo>
                        <a:pt x="6609" y="8225"/>
                        <a:pt x="6597" y="8228"/>
                        <a:pt x="6585" y="8236"/>
                      </a:cubicBezTo>
                      <a:cubicBezTo>
                        <a:pt x="5640" y="8826"/>
                        <a:pt x="4695" y="9441"/>
                        <a:pt x="3774" y="10079"/>
                      </a:cubicBezTo>
                      <a:cubicBezTo>
                        <a:pt x="2947" y="10622"/>
                        <a:pt x="2096" y="11165"/>
                        <a:pt x="1364" y="11874"/>
                      </a:cubicBezTo>
                      <a:cubicBezTo>
                        <a:pt x="1324" y="11914"/>
                        <a:pt x="1384" y="12003"/>
                        <a:pt x="1446" y="12003"/>
                      </a:cubicBezTo>
                      <a:cubicBezTo>
                        <a:pt x="1458" y="12003"/>
                        <a:pt x="1470" y="12000"/>
                        <a:pt x="1482" y="11992"/>
                      </a:cubicBezTo>
                      <a:cubicBezTo>
                        <a:pt x="2262" y="11284"/>
                        <a:pt x="3112" y="10693"/>
                        <a:pt x="3963" y="10126"/>
                      </a:cubicBezTo>
                      <a:cubicBezTo>
                        <a:pt x="4861" y="9511"/>
                        <a:pt x="5782" y="8944"/>
                        <a:pt x="6656" y="8354"/>
                      </a:cubicBezTo>
                      <a:cubicBezTo>
                        <a:pt x="6736" y="8314"/>
                        <a:pt x="6682" y="8225"/>
                        <a:pt x="6621" y="8225"/>
                      </a:cubicBezTo>
                      <a:close/>
                      <a:moveTo>
                        <a:pt x="9045" y="8431"/>
                      </a:moveTo>
                      <a:cubicBezTo>
                        <a:pt x="8982" y="8431"/>
                        <a:pt x="8956" y="8547"/>
                        <a:pt x="8995" y="8566"/>
                      </a:cubicBezTo>
                      <a:cubicBezTo>
                        <a:pt x="10673" y="9559"/>
                        <a:pt x="12209" y="10716"/>
                        <a:pt x="13626" y="12040"/>
                      </a:cubicBezTo>
                      <a:cubicBezTo>
                        <a:pt x="13644" y="12057"/>
                        <a:pt x="13664" y="12064"/>
                        <a:pt x="13683" y="12064"/>
                      </a:cubicBezTo>
                      <a:cubicBezTo>
                        <a:pt x="13744" y="12064"/>
                        <a:pt x="13798" y="11993"/>
                        <a:pt x="13745" y="11921"/>
                      </a:cubicBezTo>
                      <a:cubicBezTo>
                        <a:pt x="12327" y="10598"/>
                        <a:pt x="10767" y="9441"/>
                        <a:pt x="9090" y="8448"/>
                      </a:cubicBezTo>
                      <a:cubicBezTo>
                        <a:pt x="9073" y="8436"/>
                        <a:pt x="9058" y="8431"/>
                        <a:pt x="9045" y="8431"/>
                      </a:cubicBezTo>
                      <a:close/>
                      <a:moveTo>
                        <a:pt x="7387" y="7752"/>
                      </a:moveTo>
                      <a:cubicBezTo>
                        <a:pt x="7372" y="7752"/>
                        <a:pt x="7357" y="7755"/>
                        <a:pt x="7341" y="7763"/>
                      </a:cubicBezTo>
                      <a:cubicBezTo>
                        <a:pt x="6585" y="8684"/>
                        <a:pt x="5782" y="9559"/>
                        <a:pt x="4955" y="10457"/>
                      </a:cubicBezTo>
                      <a:lnTo>
                        <a:pt x="3703" y="11685"/>
                      </a:lnTo>
                      <a:cubicBezTo>
                        <a:pt x="3278" y="12110"/>
                        <a:pt x="2758" y="12465"/>
                        <a:pt x="2356" y="12914"/>
                      </a:cubicBezTo>
                      <a:cubicBezTo>
                        <a:pt x="2297" y="12953"/>
                        <a:pt x="2354" y="13043"/>
                        <a:pt x="2429" y="13043"/>
                      </a:cubicBezTo>
                      <a:cubicBezTo>
                        <a:pt x="2444" y="13043"/>
                        <a:pt x="2459" y="13040"/>
                        <a:pt x="2474" y="13032"/>
                      </a:cubicBezTo>
                      <a:cubicBezTo>
                        <a:pt x="2852" y="12583"/>
                        <a:pt x="3348" y="12252"/>
                        <a:pt x="3774" y="11874"/>
                      </a:cubicBezTo>
                      <a:lnTo>
                        <a:pt x="5073" y="10575"/>
                      </a:lnTo>
                      <a:cubicBezTo>
                        <a:pt x="5900" y="9724"/>
                        <a:pt x="6656" y="8803"/>
                        <a:pt x="7460" y="7881"/>
                      </a:cubicBezTo>
                      <a:cubicBezTo>
                        <a:pt x="7519" y="7842"/>
                        <a:pt x="7462" y="7752"/>
                        <a:pt x="7387" y="7752"/>
                      </a:cubicBezTo>
                      <a:close/>
                      <a:moveTo>
                        <a:pt x="6698" y="8949"/>
                      </a:moveTo>
                      <a:cubicBezTo>
                        <a:pt x="6676" y="8949"/>
                        <a:pt x="6652" y="8955"/>
                        <a:pt x="6633" y="8968"/>
                      </a:cubicBezTo>
                      <a:cubicBezTo>
                        <a:pt x="5640" y="10669"/>
                        <a:pt x="4483" y="12181"/>
                        <a:pt x="3159" y="13623"/>
                      </a:cubicBezTo>
                      <a:cubicBezTo>
                        <a:pt x="3100" y="13662"/>
                        <a:pt x="3157" y="13752"/>
                        <a:pt x="3232" y="13752"/>
                      </a:cubicBezTo>
                      <a:cubicBezTo>
                        <a:pt x="3247" y="13752"/>
                        <a:pt x="3262" y="13748"/>
                        <a:pt x="3278" y="13741"/>
                      </a:cubicBezTo>
                      <a:cubicBezTo>
                        <a:pt x="4601" y="12276"/>
                        <a:pt x="5782" y="10716"/>
                        <a:pt x="6774" y="9039"/>
                      </a:cubicBezTo>
                      <a:cubicBezTo>
                        <a:pt x="6808" y="8988"/>
                        <a:pt x="6757" y="8949"/>
                        <a:pt x="6698" y="8949"/>
                      </a:cubicBezTo>
                      <a:close/>
                      <a:moveTo>
                        <a:pt x="8349" y="8503"/>
                      </a:moveTo>
                      <a:cubicBezTo>
                        <a:pt x="8301" y="8503"/>
                        <a:pt x="8254" y="8564"/>
                        <a:pt x="8287" y="8614"/>
                      </a:cubicBezTo>
                      <a:cubicBezTo>
                        <a:pt x="8877" y="9559"/>
                        <a:pt x="9492" y="10504"/>
                        <a:pt x="10130" y="11425"/>
                      </a:cubicBezTo>
                      <a:cubicBezTo>
                        <a:pt x="10673" y="12252"/>
                        <a:pt x="11216" y="13103"/>
                        <a:pt x="11925" y="13812"/>
                      </a:cubicBezTo>
                      <a:cubicBezTo>
                        <a:pt x="11937" y="13829"/>
                        <a:pt x="11952" y="13836"/>
                        <a:pt x="11969" y="13836"/>
                      </a:cubicBezTo>
                      <a:cubicBezTo>
                        <a:pt x="12020" y="13836"/>
                        <a:pt x="12079" y="13765"/>
                        <a:pt x="12043" y="13693"/>
                      </a:cubicBezTo>
                      <a:cubicBezTo>
                        <a:pt x="11264" y="12961"/>
                        <a:pt x="10720" y="12110"/>
                        <a:pt x="10153" y="11213"/>
                      </a:cubicBezTo>
                      <a:cubicBezTo>
                        <a:pt x="9562" y="10338"/>
                        <a:pt x="8995" y="9417"/>
                        <a:pt x="8405" y="8543"/>
                      </a:cubicBezTo>
                      <a:cubicBezTo>
                        <a:pt x="8390" y="8514"/>
                        <a:pt x="8370" y="8503"/>
                        <a:pt x="8349" y="8503"/>
                      </a:cubicBezTo>
                      <a:close/>
                      <a:moveTo>
                        <a:pt x="7121" y="8632"/>
                      </a:moveTo>
                      <a:cubicBezTo>
                        <a:pt x="7104" y="8632"/>
                        <a:pt x="7089" y="8640"/>
                        <a:pt x="7082" y="8661"/>
                      </a:cubicBezTo>
                      <a:cubicBezTo>
                        <a:pt x="6585" y="9630"/>
                        <a:pt x="6042" y="10622"/>
                        <a:pt x="5546" y="11638"/>
                      </a:cubicBezTo>
                      <a:cubicBezTo>
                        <a:pt x="5097" y="12512"/>
                        <a:pt x="4648" y="13434"/>
                        <a:pt x="4364" y="14379"/>
                      </a:cubicBezTo>
                      <a:cubicBezTo>
                        <a:pt x="4351" y="14432"/>
                        <a:pt x="4390" y="14462"/>
                        <a:pt x="4431" y="14462"/>
                      </a:cubicBezTo>
                      <a:cubicBezTo>
                        <a:pt x="4463" y="14462"/>
                        <a:pt x="4496" y="14444"/>
                        <a:pt x="4506" y="14402"/>
                      </a:cubicBezTo>
                      <a:cubicBezTo>
                        <a:pt x="4813" y="13410"/>
                        <a:pt x="5286" y="12488"/>
                        <a:pt x="5758" y="11567"/>
                      </a:cubicBezTo>
                      <a:cubicBezTo>
                        <a:pt x="6231" y="10622"/>
                        <a:pt x="6704" y="9677"/>
                        <a:pt x="7200" y="8732"/>
                      </a:cubicBezTo>
                      <a:cubicBezTo>
                        <a:pt x="7216" y="8682"/>
                        <a:pt x="7162" y="8632"/>
                        <a:pt x="7121" y="8632"/>
                      </a:cubicBezTo>
                      <a:close/>
                      <a:moveTo>
                        <a:pt x="8416" y="9023"/>
                      </a:moveTo>
                      <a:cubicBezTo>
                        <a:pt x="8362" y="9023"/>
                        <a:pt x="8308" y="9084"/>
                        <a:pt x="8357" y="9133"/>
                      </a:cubicBezTo>
                      <a:cubicBezTo>
                        <a:pt x="9303" y="10811"/>
                        <a:pt x="10059" y="12607"/>
                        <a:pt x="10626" y="14473"/>
                      </a:cubicBezTo>
                      <a:cubicBezTo>
                        <a:pt x="10635" y="14511"/>
                        <a:pt x="10664" y="14526"/>
                        <a:pt x="10693" y="14526"/>
                      </a:cubicBezTo>
                      <a:cubicBezTo>
                        <a:pt x="10736" y="14526"/>
                        <a:pt x="10782" y="14492"/>
                        <a:pt x="10767" y="14450"/>
                      </a:cubicBezTo>
                      <a:cubicBezTo>
                        <a:pt x="10200" y="12583"/>
                        <a:pt x="9421" y="10787"/>
                        <a:pt x="8476" y="9063"/>
                      </a:cubicBezTo>
                      <a:cubicBezTo>
                        <a:pt x="8461" y="9034"/>
                        <a:pt x="8439" y="9023"/>
                        <a:pt x="8416" y="9023"/>
                      </a:cubicBezTo>
                      <a:close/>
                      <a:moveTo>
                        <a:pt x="7852" y="7738"/>
                      </a:moveTo>
                      <a:cubicBezTo>
                        <a:pt x="7800" y="7738"/>
                        <a:pt x="7753" y="7790"/>
                        <a:pt x="7773" y="7850"/>
                      </a:cubicBezTo>
                      <a:lnTo>
                        <a:pt x="7773" y="7850"/>
                      </a:lnTo>
                      <a:cubicBezTo>
                        <a:pt x="7759" y="7835"/>
                        <a:pt x="7738" y="7828"/>
                        <a:pt x="7717" y="7828"/>
                      </a:cubicBezTo>
                      <a:cubicBezTo>
                        <a:pt x="7668" y="7828"/>
                        <a:pt x="7620" y="7862"/>
                        <a:pt x="7649" y="7905"/>
                      </a:cubicBezTo>
                      <a:cubicBezTo>
                        <a:pt x="8027" y="9039"/>
                        <a:pt x="8428" y="10149"/>
                        <a:pt x="8759" y="11307"/>
                      </a:cubicBezTo>
                      <a:cubicBezTo>
                        <a:pt x="8948" y="11874"/>
                        <a:pt x="9090" y="12441"/>
                        <a:pt x="9208" y="12985"/>
                      </a:cubicBezTo>
                      <a:cubicBezTo>
                        <a:pt x="9326" y="13575"/>
                        <a:pt x="9373" y="14190"/>
                        <a:pt x="9586" y="14757"/>
                      </a:cubicBezTo>
                      <a:cubicBezTo>
                        <a:pt x="9596" y="14798"/>
                        <a:pt x="9630" y="14817"/>
                        <a:pt x="9661" y="14817"/>
                      </a:cubicBezTo>
                      <a:cubicBezTo>
                        <a:pt x="9702" y="14817"/>
                        <a:pt x="9741" y="14786"/>
                        <a:pt x="9728" y="14733"/>
                      </a:cubicBezTo>
                      <a:cubicBezTo>
                        <a:pt x="9562" y="14166"/>
                        <a:pt x="9492" y="13575"/>
                        <a:pt x="9373" y="13008"/>
                      </a:cubicBezTo>
                      <a:cubicBezTo>
                        <a:pt x="9232" y="12465"/>
                        <a:pt x="9090" y="11874"/>
                        <a:pt x="8901" y="11284"/>
                      </a:cubicBezTo>
                      <a:cubicBezTo>
                        <a:pt x="8570" y="10126"/>
                        <a:pt x="8168" y="9015"/>
                        <a:pt x="7790" y="7881"/>
                      </a:cubicBezTo>
                      <a:lnTo>
                        <a:pt x="7790" y="7881"/>
                      </a:lnTo>
                      <a:cubicBezTo>
                        <a:pt x="8712" y="8637"/>
                        <a:pt x="9586" y="9441"/>
                        <a:pt x="10484" y="10268"/>
                      </a:cubicBezTo>
                      <a:lnTo>
                        <a:pt x="11713" y="11520"/>
                      </a:lnTo>
                      <a:cubicBezTo>
                        <a:pt x="12138" y="11945"/>
                        <a:pt x="12492" y="12465"/>
                        <a:pt x="12918" y="12867"/>
                      </a:cubicBezTo>
                      <a:cubicBezTo>
                        <a:pt x="12935" y="12884"/>
                        <a:pt x="12955" y="12891"/>
                        <a:pt x="12974" y="12891"/>
                      </a:cubicBezTo>
                      <a:cubicBezTo>
                        <a:pt x="13035" y="12891"/>
                        <a:pt x="13089" y="12820"/>
                        <a:pt x="13036" y="12748"/>
                      </a:cubicBezTo>
                      <a:cubicBezTo>
                        <a:pt x="12587" y="12370"/>
                        <a:pt x="12280" y="11874"/>
                        <a:pt x="11854" y="11449"/>
                      </a:cubicBezTo>
                      <a:cubicBezTo>
                        <a:pt x="11453" y="11000"/>
                        <a:pt x="11027" y="10575"/>
                        <a:pt x="10602" y="10149"/>
                      </a:cubicBezTo>
                      <a:cubicBezTo>
                        <a:pt x="9728" y="9322"/>
                        <a:pt x="8830" y="8566"/>
                        <a:pt x="7909" y="7763"/>
                      </a:cubicBezTo>
                      <a:cubicBezTo>
                        <a:pt x="7891" y="7746"/>
                        <a:pt x="7871" y="7738"/>
                        <a:pt x="7852" y="7738"/>
                      </a:cubicBezTo>
                      <a:close/>
                      <a:moveTo>
                        <a:pt x="7532" y="7864"/>
                      </a:moveTo>
                      <a:cubicBezTo>
                        <a:pt x="7500" y="7864"/>
                        <a:pt x="7469" y="7877"/>
                        <a:pt x="7460" y="7905"/>
                      </a:cubicBezTo>
                      <a:cubicBezTo>
                        <a:pt x="7247" y="9086"/>
                        <a:pt x="7011" y="10268"/>
                        <a:pt x="6727" y="11425"/>
                      </a:cubicBezTo>
                      <a:cubicBezTo>
                        <a:pt x="6585" y="11992"/>
                        <a:pt x="6420" y="12559"/>
                        <a:pt x="6255" y="13103"/>
                      </a:cubicBezTo>
                      <a:cubicBezTo>
                        <a:pt x="6066" y="13670"/>
                        <a:pt x="5806" y="14237"/>
                        <a:pt x="5688" y="14828"/>
                      </a:cubicBezTo>
                      <a:cubicBezTo>
                        <a:pt x="5674" y="14881"/>
                        <a:pt x="5713" y="14911"/>
                        <a:pt x="5754" y="14911"/>
                      </a:cubicBezTo>
                      <a:cubicBezTo>
                        <a:pt x="5786" y="14911"/>
                        <a:pt x="5819" y="14893"/>
                        <a:pt x="5829" y="14851"/>
                      </a:cubicBezTo>
                      <a:cubicBezTo>
                        <a:pt x="5947" y="14284"/>
                        <a:pt x="6184" y="13764"/>
                        <a:pt x="6373" y="13197"/>
                      </a:cubicBezTo>
                      <a:cubicBezTo>
                        <a:pt x="6538" y="12607"/>
                        <a:pt x="6727" y="12040"/>
                        <a:pt x="6845" y="11449"/>
                      </a:cubicBezTo>
                      <a:cubicBezTo>
                        <a:pt x="7176" y="10268"/>
                        <a:pt x="7412" y="9086"/>
                        <a:pt x="7601" y="7952"/>
                      </a:cubicBezTo>
                      <a:cubicBezTo>
                        <a:pt x="7630" y="7895"/>
                        <a:pt x="7581" y="7864"/>
                        <a:pt x="7532" y="7864"/>
                      </a:cubicBezTo>
                      <a:close/>
                      <a:moveTo>
                        <a:pt x="7576" y="9207"/>
                      </a:moveTo>
                      <a:cubicBezTo>
                        <a:pt x="7529" y="9207"/>
                        <a:pt x="7483" y="9236"/>
                        <a:pt x="7483" y="9299"/>
                      </a:cubicBezTo>
                      <a:cubicBezTo>
                        <a:pt x="7460" y="11260"/>
                        <a:pt x="7223" y="13174"/>
                        <a:pt x="6822" y="15064"/>
                      </a:cubicBezTo>
                      <a:cubicBezTo>
                        <a:pt x="6795" y="15117"/>
                        <a:pt x="6836" y="15148"/>
                        <a:pt x="6880" y="15148"/>
                      </a:cubicBezTo>
                      <a:cubicBezTo>
                        <a:pt x="6915" y="15148"/>
                        <a:pt x="6953" y="15129"/>
                        <a:pt x="6963" y="15088"/>
                      </a:cubicBezTo>
                      <a:cubicBezTo>
                        <a:pt x="7412" y="13174"/>
                        <a:pt x="7649" y="11260"/>
                        <a:pt x="7672" y="9275"/>
                      </a:cubicBezTo>
                      <a:cubicBezTo>
                        <a:pt x="7661" y="9231"/>
                        <a:pt x="7618" y="9207"/>
                        <a:pt x="7576" y="9207"/>
                      </a:cubicBezTo>
                      <a:close/>
                      <a:moveTo>
                        <a:pt x="7743" y="8732"/>
                      </a:moveTo>
                      <a:cubicBezTo>
                        <a:pt x="7708" y="8732"/>
                        <a:pt x="7672" y="8755"/>
                        <a:pt x="7672" y="8803"/>
                      </a:cubicBezTo>
                      <a:cubicBezTo>
                        <a:pt x="7720" y="9913"/>
                        <a:pt x="7767" y="11047"/>
                        <a:pt x="7838" y="12134"/>
                      </a:cubicBezTo>
                      <a:cubicBezTo>
                        <a:pt x="7909" y="13150"/>
                        <a:pt x="7956" y="14142"/>
                        <a:pt x="8192" y="15111"/>
                      </a:cubicBezTo>
                      <a:cubicBezTo>
                        <a:pt x="8213" y="15153"/>
                        <a:pt x="8252" y="15171"/>
                        <a:pt x="8287" y="15171"/>
                      </a:cubicBezTo>
                      <a:cubicBezTo>
                        <a:pt x="8332" y="15171"/>
                        <a:pt x="8371" y="15141"/>
                        <a:pt x="8357" y="15088"/>
                      </a:cubicBezTo>
                      <a:cubicBezTo>
                        <a:pt x="8121" y="14095"/>
                        <a:pt x="8050" y="13056"/>
                        <a:pt x="8003" y="12016"/>
                      </a:cubicBezTo>
                      <a:cubicBezTo>
                        <a:pt x="7932" y="10929"/>
                        <a:pt x="7861" y="9866"/>
                        <a:pt x="7814" y="8803"/>
                      </a:cubicBezTo>
                      <a:cubicBezTo>
                        <a:pt x="7814" y="8755"/>
                        <a:pt x="7779" y="8732"/>
                        <a:pt x="7743" y="873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5"/>
                <p:cNvSpPr/>
                <p:nvPr/>
              </p:nvSpPr>
              <p:spPr>
                <a:xfrm>
                  <a:off x="3935225" y="2153025"/>
                  <a:ext cx="174275" cy="173250"/>
                </a:xfrm>
                <a:custGeom>
                  <a:avLst/>
                  <a:gdLst/>
                  <a:ahLst/>
                  <a:cxnLst/>
                  <a:rect l="l" t="t" r="r" b="b"/>
                  <a:pathLst>
                    <a:path w="6971" h="6930" extrusionOk="0">
                      <a:moveTo>
                        <a:pt x="3354" y="0"/>
                      </a:moveTo>
                      <a:cubicBezTo>
                        <a:pt x="2929" y="0"/>
                        <a:pt x="2539" y="116"/>
                        <a:pt x="2150" y="311"/>
                      </a:cubicBezTo>
                      <a:cubicBezTo>
                        <a:pt x="1748" y="452"/>
                        <a:pt x="1347" y="689"/>
                        <a:pt x="1040" y="1019"/>
                      </a:cubicBezTo>
                      <a:cubicBezTo>
                        <a:pt x="709" y="1350"/>
                        <a:pt x="473" y="1705"/>
                        <a:pt x="331" y="2130"/>
                      </a:cubicBezTo>
                      <a:cubicBezTo>
                        <a:pt x="118" y="2555"/>
                        <a:pt x="0" y="3004"/>
                        <a:pt x="24" y="3477"/>
                      </a:cubicBezTo>
                      <a:cubicBezTo>
                        <a:pt x="47" y="3760"/>
                        <a:pt x="118" y="4091"/>
                        <a:pt x="142" y="4374"/>
                      </a:cubicBezTo>
                      <a:cubicBezTo>
                        <a:pt x="331" y="4965"/>
                        <a:pt x="614" y="5485"/>
                        <a:pt x="1040" y="5910"/>
                      </a:cubicBezTo>
                      <a:lnTo>
                        <a:pt x="1748" y="6454"/>
                      </a:lnTo>
                      <a:cubicBezTo>
                        <a:pt x="2268" y="6784"/>
                        <a:pt x="2859" y="6926"/>
                        <a:pt x="3473" y="6926"/>
                      </a:cubicBezTo>
                      <a:cubicBezTo>
                        <a:pt x="3513" y="6928"/>
                        <a:pt x="3553" y="6929"/>
                        <a:pt x="3593" y="6929"/>
                      </a:cubicBezTo>
                      <a:cubicBezTo>
                        <a:pt x="4022" y="6929"/>
                        <a:pt x="4431" y="6814"/>
                        <a:pt x="4820" y="6619"/>
                      </a:cubicBezTo>
                      <a:cubicBezTo>
                        <a:pt x="5222" y="6477"/>
                        <a:pt x="5600" y="6241"/>
                        <a:pt x="5931" y="5910"/>
                      </a:cubicBezTo>
                      <a:cubicBezTo>
                        <a:pt x="6261" y="5603"/>
                        <a:pt x="6498" y="5249"/>
                        <a:pt x="6639" y="4800"/>
                      </a:cubicBezTo>
                      <a:cubicBezTo>
                        <a:pt x="6852" y="4374"/>
                        <a:pt x="6970" y="3949"/>
                        <a:pt x="6923" y="3477"/>
                      </a:cubicBezTo>
                      <a:cubicBezTo>
                        <a:pt x="6899" y="3169"/>
                        <a:pt x="6876" y="2886"/>
                        <a:pt x="6805" y="2555"/>
                      </a:cubicBezTo>
                      <a:cubicBezTo>
                        <a:pt x="6639" y="1964"/>
                        <a:pt x="6332" y="1468"/>
                        <a:pt x="5931" y="1019"/>
                      </a:cubicBezTo>
                      <a:lnTo>
                        <a:pt x="5222" y="476"/>
                      </a:lnTo>
                      <a:cubicBezTo>
                        <a:pt x="4702" y="169"/>
                        <a:pt x="4111" y="3"/>
                        <a:pt x="3473" y="3"/>
                      </a:cubicBezTo>
                      <a:cubicBezTo>
                        <a:pt x="3433" y="1"/>
                        <a:pt x="3394" y="0"/>
                        <a:pt x="3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 name="Google Shape;2078;p35"/>
              <p:cNvGrpSpPr/>
              <p:nvPr/>
            </p:nvGrpSpPr>
            <p:grpSpPr>
              <a:xfrm rot="-2507833">
                <a:off x="273144" y="2161757"/>
                <a:ext cx="1165753" cy="1037467"/>
                <a:chOff x="6118975" y="1541725"/>
                <a:chExt cx="1072275" cy="954275"/>
              </a:xfrm>
            </p:grpSpPr>
            <p:sp>
              <p:nvSpPr>
                <p:cNvPr id="2079" name="Google Shape;2079;p35"/>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5"/>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81" name="Google Shape;2081;p35"/>
            <p:cNvGrpSpPr/>
            <p:nvPr/>
          </p:nvGrpSpPr>
          <p:grpSpPr>
            <a:xfrm rot="10800000" flipH="1">
              <a:off x="58715" y="2760239"/>
              <a:ext cx="1747675" cy="2087603"/>
              <a:chOff x="75748" y="404536"/>
              <a:chExt cx="2554334" cy="3051159"/>
            </a:xfrm>
          </p:grpSpPr>
          <p:grpSp>
            <p:nvGrpSpPr>
              <p:cNvPr id="2082" name="Google Shape;2082;p35"/>
              <p:cNvGrpSpPr/>
              <p:nvPr/>
            </p:nvGrpSpPr>
            <p:grpSpPr>
              <a:xfrm>
                <a:off x="566093" y="404536"/>
                <a:ext cx="2063989" cy="925163"/>
                <a:chOff x="460200" y="3306225"/>
                <a:chExt cx="2037300" cy="913200"/>
              </a:xfrm>
            </p:grpSpPr>
            <p:sp>
              <p:nvSpPr>
                <p:cNvPr id="2083" name="Google Shape;2083;p35"/>
                <p:cNvSpPr/>
                <p:nvPr/>
              </p:nvSpPr>
              <p:spPr>
                <a:xfrm>
                  <a:off x="762550" y="3306225"/>
                  <a:ext cx="1734950" cy="579575"/>
                </a:xfrm>
                <a:custGeom>
                  <a:avLst/>
                  <a:gdLst/>
                  <a:ahLst/>
                  <a:cxnLst/>
                  <a:rect l="l" t="t" r="r" b="b"/>
                  <a:pathLst>
                    <a:path w="69398" h="23183" extrusionOk="0">
                      <a:moveTo>
                        <a:pt x="18561" y="1"/>
                      </a:moveTo>
                      <a:cubicBezTo>
                        <a:pt x="18291" y="1"/>
                        <a:pt x="18020" y="37"/>
                        <a:pt x="17772" y="90"/>
                      </a:cubicBezTo>
                      <a:cubicBezTo>
                        <a:pt x="16094" y="492"/>
                        <a:pt x="14488" y="1390"/>
                        <a:pt x="13165" y="2430"/>
                      </a:cubicBezTo>
                      <a:cubicBezTo>
                        <a:pt x="11723" y="3564"/>
                        <a:pt x="10566" y="4934"/>
                        <a:pt x="9715" y="6517"/>
                      </a:cubicBezTo>
                      <a:cubicBezTo>
                        <a:pt x="9455" y="6588"/>
                        <a:pt x="9172" y="6682"/>
                        <a:pt x="8912" y="6801"/>
                      </a:cubicBezTo>
                      <a:cubicBezTo>
                        <a:pt x="7400" y="7415"/>
                        <a:pt x="6029" y="8313"/>
                        <a:pt x="4801" y="9376"/>
                      </a:cubicBezTo>
                      <a:cubicBezTo>
                        <a:pt x="5486" y="8218"/>
                        <a:pt x="6384" y="7155"/>
                        <a:pt x="7281" y="6186"/>
                      </a:cubicBezTo>
                      <a:cubicBezTo>
                        <a:pt x="8463" y="4934"/>
                        <a:pt x="9715" y="3753"/>
                        <a:pt x="10566" y="2288"/>
                      </a:cubicBezTo>
                      <a:cubicBezTo>
                        <a:pt x="10755" y="2028"/>
                        <a:pt x="11062" y="1484"/>
                        <a:pt x="10636" y="1272"/>
                      </a:cubicBezTo>
                      <a:cubicBezTo>
                        <a:pt x="10558" y="1232"/>
                        <a:pt x="10476" y="1215"/>
                        <a:pt x="10394" y="1215"/>
                      </a:cubicBezTo>
                      <a:cubicBezTo>
                        <a:pt x="9981" y="1215"/>
                        <a:pt x="9542" y="1642"/>
                        <a:pt x="9266" y="1839"/>
                      </a:cubicBezTo>
                      <a:cubicBezTo>
                        <a:pt x="8037" y="2784"/>
                        <a:pt x="7092" y="4060"/>
                        <a:pt x="6218" y="5359"/>
                      </a:cubicBezTo>
                      <a:cubicBezTo>
                        <a:pt x="5249" y="6895"/>
                        <a:pt x="4399" y="8525"/>
                        <a:pt x="3855" y="10250"/>
                      </a:cubicBezTo>
                      <a:lnTo>
                        <a:pt x="3855" y="10297"/>
                      </a:lnTo>
                      <a:cubicBezTo>
                        <a:pt x="3076" y="11124"/>
                        <a:pt x="2391" y="12070"/>
                        <a:pt x="1800" y="13038"/>
                      </a:cubicBezTo>
                      <a:cubicBezTo>
                        <a:pt x="1847" y="12684"/>
                        <a:pt x="1965" y="12353"/>
                        <a:pt x="2083" y="11999"/>
                      </a:cubicBezTo>
                      <a:cubicBezTo>
                        <a:pt x="2391" y="11124"/>
                        <a:pt x="2887" y="10321"/>
                        <a:pt x="3336" y="9518"/>
                      </a:cubicBezTo>
                      <a:cubicBezTo>
                        <a:pt x="3570" y="9119"/>
                        <a:pt x="5222" y="6304"/>
                        <a:pt x="3935" y="6304"/>
                      </a:cubicBezTo>
                      <a:cubicBezTo>
                        <a:pt x="3925" y="6304"/>
                        <a:pt x="3914" y="6304"/>
                        <a:pt x="3903" y="6304"/>
                      </a:cubicBezTo>
                      <a:cubicBezTo>
                        <a:pt x="3265" y="6328"/>
                        <a:pt x="2721" y="7037"/>
                        <a:pt x="2414" y="7509"/>
                      </a:cubicBezTo>
                      <a:cubicBezTo>
                        <a:pt x="2012" y="8171"/>
                        <a:pt x="1729" y="8880"/>
                        <a:pt x="1540" y="9612"/>
                      </a:cubicBezTo>
                      <a:cubicBezTo>
                        <a:pt x="1186" y="10935"/>
                        <a:pt x="1186" y="12306"/>
                        <a:pt x="1493" y="13629"/>
                      </a:cubicBezTo>
                      <a:cubicBezTo>
                        <a:pt x="831" y="14928"/>
                        <a:pt x="311" y="16346"/>
                        <a:pt x="51" y="17787"/>
                      </a:cubicBezTo>
                      <a:cubicBezTo>
                        <a:pt x="0" y="18106"/>
                        <a:pt x="252" y="18280"/>
                        <a:pt x="513" y="18280"/>
                      </a:cubicBezTo>
                      <a:cubicBezTo>
                        <a:pt x="736" y="18280"/>
                        <a:pt x="966" y="18154"/>
                        <a:pt x="1020" y="17882"/>
                      </a:cubicBezTo>
                      <a:cubicBezTo>
                        <a:pt x="1256" y="16535"/>
                        <a:pt x="1705" y="15259"/>
                        <a:pt x="2367" y="14054"/>
                      </a:cubicBezTo>
                      <a:cubicBezTo>
                        <a:pt x="2981" y="13723"/>
                        <a:pt x="3737" y="13605"/>
                        <a:pt x="4399" y="13534"/>
                      </a:cubicBezTo>
                      <a:cubicBezTo>
                        <a:pt x="5273" y="13487"/>
                        <a:pt x="6147" y="13511"/>
                        <a:pt x="7021" y="13487"/>
                      </a:cubicBezTo>
                      <a:cubicBezTo>
                        <a:pt x="7754" y="13487"/>
                        <a:pt x="8439" y="13369"/>
                        <a:pt x="9101" y="12991"/>
                      </a:cubicBezTo>
                      <a:cubicBezTo>
                        <a:pt x="9502" y="12707"/>
                        <a:pt x="10164" y="12211"/>
                        <a:pt x="9880" y="11691"/>
                      </a:cubicBezTo>
                      <a:cubicBezTo>
                        <a:pt x="9597" y="11101"/>
                        <a:pt x="8534" y="11006"/>
                        <a:pt x="7967" y="11006"/>
                      </a:cubicBezTo>
                      <a:cubicBezTo>
                        <a:pt x="7904" y="11004"/>
                        <a:pt x="7842" y="11003"/>
                        <a:pt x="7780" y="11003"/>
                      </a:cubicBezTo>
                      <a:cubicBezTo>
                        <a:pt x="7113" y="11003"/>
                        <a:pt x="6465" y="11117"/>
                        <a:pt x="5816" y="11290"/>
                      </a:cubicBezTo>
                      <a:cubicBezTo>
                        <a:pt x="4753" y="11621"/>
                        <a:pt x="3808" y="12188"/>
                        <a:pt x="3028" y="12920"/>
                      </a:cubicBezTo>
                      <a:cubicBezTo>
                        <a:pt x="3454" y="12282"/>
                        <a:pt x="3926" y="11644"/>
                        <a:pt x="4446" y="11101"/>
                      </a:cubicBezTo>
                      <a:cubicBezTo>
                        <a:pt x="4446" y="11101"/>
                        <a:pt x="4493" y="11101"/>
                        <a:pt x="4517" y="11054"/>
                      </a:cubicBezTo>
                      <a:cubicBezTo>
                        <a:pt x="5108" y="10439"/>
                        <a:pt x="6218" y="9990"/>
                        <a:pt x="7092" y="9943"/>
                      </a:cubicBezTo>
                      <a:cubicBezTo>
                        <a:pt x="7420" y="9915"/>
                        <a:pt x="7750" y="9898"/>
                        <a:pt x="8082" y="9898"/>
                      </a:cubicBezTo>
                      <a:cubicBezTo>
                        <a:pt x="8589" y="9898"/>
                        <a:pt x="9097" y="9938"/>
                        <a:pt x="9597" y="10038"/>
                      </a:cubicBezTo>
                      <a:cubicBezTo>
                        <a:pt x="9848" y="10067"/>
                        <a:pt x="10956" y="10364"/>
                        <a:pt x="11741" y="10364"/>
                      </a:cubicBezTo>
                      <a:cubicBezTo>
                        <a:pt x="12213" y="10364"/>
                        <a:pt x="12568" y="10257"/>
                        <a:pt x="12550" y="9919"/>
                      </a:cubicBezTo>
                      <a:cubicBezTo>
                        <a:pt x="12527" y="9447"/>
                        <a:pt x="11747" y="9140"/>
                        <a:pt x="11369" y="8998"/>
                      </a:cubicBezTo>
                      <a:cubicBezTo>
                        <a:pt x="10755" y="8762"/>
                        <a:pt x="10069" y="8667"/>
                        <a:pt x="9384" y="8667"/>
                      </a:cubicBezTo>
                      <a:cubicBezTo>
                        <a:pt x="8274" y="8691"/>
                        <a:pt x="7163" y="9045"/>
                        <a:pt x="6171" y="9518"/>
                      </a:cubicBezTo>
                      <a:cubicBezTo>
                        <a:pt x="7258" y="8667"/>
                        <a:pt x="8463" y="7958"/>
                        <a:pt x="9810" y="7462"/>
                      </a:cubicBezTo>
                      <a:cubicBezTo>
                        <a:pt x="11038" y="7793"/>
                        <a:pt x="12172" y="8525"/>
                        <a:pt x="13259" y="9163"/>
                      </a:cubicBezTo>
                      <a:cubicBezTo>
                        <a:pt x="14677" y="9990"/>
                        <a:pt x="16142" y="10794"/>
                        <a:pt x="17772" y="11219"/>
                      </a:cubicBezTo>
                      <a:cubicBezTo>
                        <a:pt x="18113" y="11316"/>
                        <a:pt x="18632" y="11503"/>
                        <a:pt x="19077" y="11503"/>
                      </a:cubicBezTo>
                      <a:cubicBezTo>
                        <a:pt x="19280" y="11503"/>
                        <a:pt x="19467" y="11464"/>
                        <a:pt x="19615" y="11361"/>
                      </a:cubicBezTo>
                      <a:cubicBezTo>
                        <a:pt x="20040" y="11030"/>
                        <a:pt x="19733" y="10321"/>
                        <a:pt x="19520" y="9967"/>
                      </a:cubicBezTo>
                      <a:cubicBezTo>
                        <a:pt x="18717" y="8644"/>
                        <a:pt x="17063" y="8029"/>
                        <a:pt x="15598" y="7675"/>
                      </a:cubicBezTo>
                      <a:cubicBezTo>
                        <a:pt x="14653" y="7462"/>
                        <a:pt x="13708" y="7320"/>
                        <a:pt x="12716" y="7202"/>
                      </a:cubicBezTo>
                      <a:cubicBezTo>
                        <a:pt x="12196" y="7131"/>
                        <a:pt x="11629" y="7084"/>
                        <a:pt x="11062" y="7037"/>
                      </a:cubicBezTo>
                      <a:cubicBezTo>
                        <a:pt x="11960" y="6801"/>
                        <a:pt x="12881" y="6635"/>
                        <a:pt x="13826" y="6517"/>
                      </a:cubicBezTo>
                      <a:cubicBezTo>
                        <a:pt x="16189" y="6895"/>
                        <a:pt x="18599" y="7509"/>
                        <a:pt x="20395" y="9116"/>
                      </a:cubicBezTo>
                      <a:cubicBezTo>
                        <a:pt x="21387" y="9990"/>
                        <a:pt x="22096" y="11054"/>
                        <a:pt x="22710" y="12211"/>
                      </a:cubicBezTo>
                      <a:cubicBezTo>
                        <a:pt x="23277" y="13227"/>
                        <a:pt x="23773" y="14290"/>
                        <a:pt x="24600" y="15141"/>
                      </a:cubicBezTo>
                      <a:cubicBezTo>
                        <a:pt x="24892" y="15433"/>
                        <a:pt x="25664" y="16205"/>
                        <a:pt x="26245" y="16205"/>
                      </a:cubicBezTo>
                      <a:cubicBezTo>
                        <a:pt x="26369" y="16205"/>
                        <a:pt x="26485" y="16170"/>
                        <a:pt x="26585" y="16086"/>
                      </a:cubicBezTo>
                      <a:cubicBezTo>
                        <a:pt x="26821" y="15897"/>
                        <a:pt x="26821" y="15425"/>
                        <a:pt x="26821" y="15165"/>
                      </a:cubicBezTo>
                      <a:cubicBezTo>
                        <a:pt x="26774" y="14716"/>
                        <a:pt x="26656" y="14314"/>
                        <a:pt x="26490" y="13936"/>
                      </a:cubicBezTo>
                      <a:cubicBezTo>
                        <a:pt x="25569" y="11928"/>
                        <a:pt x="23821" y="10297"/>
                        <a:pt x="22143" y="8880"/>
                      </a:cubicBezTo>
                      <a:cubicBezTo>
                        <a:pt x="21151" y="8029"/>
                        <a:pt x="20087" y="7273"/>
                        <a:pt x="18812" y="6801"/>
                      </a:cubicBezTo>
                      <a:cubicBezTo>
                        <a:pt x="18339" y="6635"/>
                        <a:pt x="17890" y="6517"/>
                        <a:pt x="17418" y="6399"/>
                      </a:cubicBezTo>
                      <a:lnTo>
                        <a:pt x="17418" y="6399"/>
                      </a:lnTo>
                      <a:cubicBezTo>
                        <a:pt x="18930" y="6493"/>
                        <a:pt x="20465" y="6682"/>
                        <a:pt x="21930" y="7013"/>
                      </a:cubicBezTo>
                      <a:cubicBezTo>
                        <a:pt x="25215" y="9471"/>
                        <a:pt x="26845" y="13771"/>
                        <a:pt x="30720" y="15519"/>
                      </a:cubicBezTo>
                      <a:cubicBezTo>
                        <a:pt x="31107" y="15699"/>
                        <a:pt x="31551" y="15822"/>
                        <a:pt x="31991" y="15822"/>
                      </a:cubicBezTo>
                      <a:cubicBezTo>
                        <a:pt x="32301" y="15822"/>
                        <a:pt x="32610" y="15760"/>
                        <a:pt x="32894" y="15614"/>
                      </a:cubicBezTo>
                      <a:cubicBezTo>
                        <a:pt x="33484" y="15283"/>
                        <a:pt x="33602" y="14692"/>
                        <a:pt x="33319" y="14125"/>
                      </a:cubicBezTo>
                      <a:cubicBezTo>
                        <a:pt x="32492" y="12471"/>
                        <a:pt x="30413" y="11644"/>
                        <a:pt x="28853" y="10794"/>
                      </a:cubicBezTo>
                      <a:cubicBezTo>
                        <a:pt x="26963" y="9754"/>
                        <a:pt x="25073" y="8644"/>
                        <a:pt x="23348" y="7320"/>
                      </a:cubicBezTo>
                      <a:lnTo>
                        <a:pt x="23348" y="7320"/>
                      </a:lnTo>
                      <a:cubicBezTo>
                        <a:pt x="23915" y="7462"/>
                        <a:pt x="24482" y="7604"/>
                        <a:pt x="25049" y="7793"/>
                      </a:cubicBezTo>
                      <a:cubicBezTo>
                        <a:pt x="27247" y="8455"/>
                        <a:pt x="29302" y="9400"/>
                        <a:pt x="31310" y="10439"/>
                      </a:cubicBezTo>
                      <a:cubicBezTo>
                        <a:pt x="31712" y="10770"/>
                        <a:pt x="32137" y="11101"/>
                        <a:pt x="32492" y="11479"/>
                      </a:cubicBezTo>
                      <a:cubicBezTo>
                        <a:pt x="32988" y="12046"/>
                        <a:pt x="33366" y="12684"/>
                        <a:pt x="33673" y="13369"/>
                      </a:cubicBezTo>
                      <a:cubicBezTo>
                        <a:pt x="33957" y="14007"/>
                        <a:pt x="34099" y="14763"/>
                        <a:pt x="34429" y="15377"/>
                      </a:cubicBezTo>
                      <a:cubicBezTo>
                        <a:pt x="34531" y="15600"/>
                        <a:pt x="34788" y="16031"/>
                        <a:pt x="35097" y="16031"/>
                      </a:cubicBezTo>
                      <a:cubicBezTo>
                        <a:pt x="35149" y="16031"/>
                        <a:pt x="35202" y="16019"/>
                        <a:pt x="35256" y="15992"/>
                      </a:cubicBezTo>
                      <a:cubicBezTo>
                        <a:pt x="35634" y="15826"/>
                        <a:pt x="35729" y="15188"/>
                        <a:pt x="35729" y="14881"/>
                      </a:cubicBezTo>
                      <a:cubicBezTo>
                        <a:pt x="35705" y="14243"/>
                        <a:pt x="35351" y="13653"/>
                        <a:pt x="34996" y="13156"/>
                      </a:cubicBezTo>
                      <a:cubicBezTo>
                        <a:pt x="34571" y="12542"/>
                        <a:pt x="34028" y="12046"/>
                        <a:pt x="33437" y="11597"/>
                      </a:cubicBezTo>
                      <a:lnTo>
                        <a:pt x="33437" y="11597"/>
                      </a:lnTo>
                      <a:lnTo>
                        <a:pt x="37406" y="13818"/>
                      </a:lnTo>
                      <a:cubicBezTo>
                        <a:pt x="37737" y="15850"/>
                        <a:pt x="38919" y="17646"/>
                        <a:pt x="40336" y="19158"/>
                      </a:cubicBezTo>
                      <a:cubicBezTo>
                        <a:pt x="41943" y="20835"/>
                        <a:pt x="43951" y="22253"/>
                        <a:pt x="46243" y="22867"/>
                      </a:cubicBezTo>
                      <a:cubicBezTo>
                        <a:pt x="46920" y="23056"/>
                        <a:pt x="47629" y="23182"/>
                        <a:pt x="48341" y="23182"/>
                      </a:cubicBezTo>
                      <a:cubicBezTo>
                        <a:pt x="48698" y="23182"/>
                        <a:pt x="49055" y="23151"/>
                        <a:pt x="49409" y="23080"/>
                      </a:cubicBezTo>
                      <a:cubicBezTo>
                        <a:pt x="50118" y="22962"/>
                        <a:pt x="51110" y="22678"/>
                        <a:pt x="50709" y="21804"/>
                      </a:cubicBezTo>
                      <a:cubicBezTo>
                        <a:pt x="50236" y="20835"/>
                        <a:pt x="49031" y="20386"/>
                        <a:pt x="48039" y="20103"/>
                      </a:cubicBezTo>
                      <a:cubicBezTo>
                        <a:pt x="46834" y="19725"/>
                        <a:pt x="45629" y="19394"/>
                        <a:pt x="44447" y="18945"/>
                      </a:cubicBezTo>
                      <a:cubicBezTo>
                        <a:pt x="42061" y="18024"/>
                        <a:pt x="39769" y="16606"/>
                        <a:pt x="38564" y="14432"/>
                      </a:cubicBezTo>
                      <a:lnTo>
                        <a:pt x="38564" y="14432"/>
                      </a:lnTo>
                      <a:cubicBezTo>
                        <a:pt x="38753" y="14527"/>
                        <a:pt x="38942" y="14645"/>
                        <a:pt x="39131" y="14716"/>
                      </a:cubicBezTo>
                      <a:cubicBezTo>
                        <a:pt x="41187" y="15826"/>
                        <a:pt x="43408" y="16677"/>
                        <a:pt x="45652" y="17244"/>
                      </a:cubicBezTo>
                      <a:cubicBezTo>
                        <a:pt x="46338" y="17716"/>
                        <a:pt x="46928" y="18236"/>
                        <a:pt x="47613" y="18685"/>
                      </a:cubicBezTo>
                      <a:cubicBezTo>
                        <a:pt x="48393" y="19205"/>
                        <a:pt x="49291" y="19678"/>
                        <a:pt x="50165" y="20103"/>
                      </a:cubicBezTo>
                      <a:cubicBezTo>
                        <a:pt x="51833" y="20821"/>
                        <a:pt x="53683" y="21403"/>
                        <a:pt x="55537" y="21403"/>
                      </a:cubicBezTo>
                      <a:cubicBezTo>
                        <a:pt x="55573" y="21403"/>
                        <a:pt x="55610" y="21403"/>
                        <a:pt x="55647" y="21402"/>
                      </a:cubicBezTo>
                      <a:cubicBezTo>
                        <a:pt x="56308" y="21402"/>
                        <a:pt x="57206" y="21331"/>
                        <a:pt x="57797" y="20977"/>
                      </a:cubicBezTo>
                      <a:cubicBezTo>
                        <a:pt x="58411" y="20599"/>
                        <a:pt x="58080" y="19961"/>
                        <a:pt x="57608" y="19559"/>
                      </a:cubicBezTo>
                      <a:cubicBezTo>
                        <a:pt x="56970" y="19040"/>
                        <a:pt x="56001" y="18827"/>
                        <a:pt x="55174" y="18662"/>
                      </a:cubicBezTo>
                      <a:cubicBezTo>
                        <a:pt x="54253" y="18449"/>
                        <a:pt x="53331" y="18307"/>
                        <a:pt x="52386" y="18189"/>
                      </a:cubicBezTo>
                      <a:cubicBezTo>
                        <a:pt x="51583" y="18094"/>
                        <a:pt x="50803" y="18000"/>
                        <a:pt x="50000" y="17882"/>
                      </a:cubicBezTo>
                      <a:lnTo>
                        <a:pt x="50000" y="17882"/>
                      </a:lnTo>
                      <a:cubicBezTo>
                        <a:pt x="50371" y="17905"/>
                        <a:pt x="50740" y="17915"/>
                        <a:pt x="51107" y="17915"/>
                      </a:cubicBezTo>
                      <a:cubicBezTo>
                        <a:pt x="51887" y="17915"/>
                        <a:pt x="52663" y="17868"/>
                        <a:pt x="53449" y="17787"/>
                      </a:cubicBezTo>
                      <a:cubicBezTo>
                        <a:pt x="53993" y="17764"/>
                        <a:pt x="54489" y="17669"/>
                        <a:pt x="54985" y="17598"/>
                      </a:cubicBezTo>
                      <a:cubicBezTo>
                        <a:pt x="56871" y="18054"/>
                        <a:pt x="58804" y="18293"/>
                        <a:pt x="60733" y="18293"/>
                      </a:cubicBezTo>
                      <a:cubicBezTo>
                        <a:pt x="62407" y="18293"/>
                        <a:pt x="64077" y="18113"/>
                        <a:pt x="65712" y="17740"/>
                      </a:cubicBezTo>
                      <a:cubicBezTo>
                        <a:pt x="66586" y="17527"/>
                        <a:pt x="67508" y="17291"/>
                        <a:pt x="68287" y="16819"/>
                      </a:cubicBezTo>
                      <a:cubicBezTo>
                        <a:pt x="68760" y="16559"/>
                        <a:pt x="69398" y="15850"/>
                        <a:pt x="68595" y="15590"/>
                      </a:cubicBezTo>
                      <a:cubicBezTo>
                        <a:pt x="68176" y="15353"/>
                        <a:pt x="67658" y="15280"/>
                        <a:pt x="67139" y="15280"/>
                      </a:cubicBezTo>
                      <a:cubicBezTo>
                        <a:pt x="66779" y="15280"/>
                        <a:pt x="66419" y="15315"/>
                        <a:pt x="66090" y="15354"/>
                      </a:cubicBezTo>
                      <a:cubicBezTo>
                        <a:pt x="65003" y="15472"/>
                        <a:pt x="63940" y="15637"/>
                        <a:pt x="62877" y="15874"/>
                      </a:cubicBezTo>
                      <a:cubicBezTo>
                        <a:pt x="61695" y="16133"/>
                        <a:pt x="60514" y="16441"/>
                        <a:pt x="59333" y="16724"/>
                      </a:cubicBezTo>
                      <a:cubicBezTo>
                        <a:pt x="58506" y="16937"/>
                        <a:pt x="57608" y="17173"/>
                        <a:pt x="56757" y="17268"/>
                      </a:cubicBezTo>
                      <a:cubicBezTo>
                        <a:pt x="58198" y="16819"/>
                        <a:pt x="59569" y="16228"/>
                        <a:pt x="60797" y="15425"/>
                      </a:cubicBezTo>
                      <a:lnTo>
                        <a:pt x="60868" y="15425"/>
                      </a:lnTo>
                      <a:cubicBezTo>
                        <a:pt x="62192" y="15188"/>
                        <a:pt x="63491" y="14716"/>
                        <a:pt x="64743" y="14196"/>
                      </a:cubicBezTo>
                      <a:cubicBezTo>
                        <a:pt x="65287" y="13960"/>
                        <a:pt x="65948" y="13700"/>
                        <a:pt x="66397" y="13251"/>
                      </a:cubicBezTo>
                      <a:cubicBezTo>
                        <a:pt x="66633" y="13015"/>
                        <a:pt x="67012" y="12542"/>
                        <a:pt x="66822" y="12188"/>
                      </a:cubicBezTo>
                      <a:cubicBezTo>
                        <a:pt x="66730" y="12019"/>
                        <a:pt x="66560" y="11951"/>
                        <a:pt x="66349" y="11951"/>
                      </a:cubicBezTo>
                      <a:cubicBezTo>
                        <a:pt x="65647" y="11951"/>
                        <a:pt x="64485" y="12697"/>
                        <a:pt x="64176" y="12896"/>
                      </a:cubicBezTo>
                      <a:cubicBezTo>
                        <a:pt x="63798" y="13109"/>
                        <a:pt x="63397" y="13369"/>
                        <a:pt x="63042" y="13605"/>
                      </a:cubicBezTo>
                      <a:cubicBezTo>
                        <a:pt x="64105" y="12542"/>
                        <a:pt x="64980" y="11266"/>
                        <a:pt x="65570" y="9801"/>
                      </a:cubicBezTo>
                      <a:cubicBezTo>
                        <a:pt x="65690" y="9441"/>
                        <a:pt x="65381" y="9176"/>
                        <a:pt x="65079" y="9176"/>
                      </a:cubicBezTo>
                      <a:cubicBezTo>
                        <a:pt x="64906" y="9176"/>
                        <a:pt x="64735" y="9264"/>
                        <a:pt x="64649" y="9471"/>
                      </a:cubicBezTo>
                      <a:cubicBezTo>
                        <a:pt x="64105" y="10865"/>
                        <a:pt x="63278" y="12046"/>
                        <a:pt x="62286" y="13038"/>
                      </a:cubicBezTo>
                      <a:cubicBezTo>
                        <a:pt x="62759" y="12353"/>
                        <a:pt x="63137" y="11644"/>
                        <a:pt x="63397" y="10888"/>
                      </a:cubicBezTo>
                      <a:cubicBezTo>
                        <a:pt x="63586" y="10392"/>
                        <a:pt x="63727" y="9849"/>
                        <a:pt x="63751" y="9329"/>
                      </a:cubicBezTo>
                      <a:cubicBezTo>
                        <a:pt x="63751" y="9116"/>
                        <a:pt x="63822" y="8644"/>
                        <a:pt x="63562" y="8549"/>
                      </a:cubicBezTo>
                      <a:cubicBezTo>
                        <a:pt x="63535" y="8539"/>
                        <a:pt x="63509" y="8534"/>
                        <a:pt x="63483" y="8534"/>
                      </a:cubicBezTo>
                      <a:cubicBezTo>
                        <a:pt x="63207" y="8534"/>
                        <a:pt x="62963" y="9062"/>
                        <a:pt x="62877" y="9234"/>
                      </a:cubicBezTo>
                      <a:cubicBezTo>
                        <a:pt x="62570" y="9730"/>
                        <a:pt x="62404" y="10321"/>
                        <a:pt x="62286" y="10888"/>
                      </a:cubicBezTo>
                      <a:cubicBezTo>
                        <a:pt x="62073" y="11739"/>
                        <a:pt x="61979" y="12684"/>
                        <a:pt x="61601" y="13511"/>
                      </a:cubicBezTo>
                      <a:cubicBezTo>
                        <a:pt x="61506" y="13629"/>
                        <a:pt x="61388" y="13723"/>
                        <a:pt x="61317" y="13842"/>
                      </a:cubicBezTo>
                      <a:cubicBezTo>
                        <a:pt x="59947" y="14928"/>
                        <a:pt x="58317" y="15732"/>
                        <a:pt x="56615" y="16252"/>
                      </a:cubicBezTo>
                      <a:cubicBezTo>
                        <a:pt x="58151" y="15188"/>
                        <a:pt x="59427" y="13771"/>
                        <a:pt x="60160" y="12093"/>
                      </a:cubicBezTo>
                      <a:cubicBezTo>
                        <a:pt x="60325" y="11715"/>
                        <a:pt x="60561" y="11148"/>
                        <a:pt x="60301" y="10723"/>
                      </a:cubicBezTo>
                      <a:cubicBezTo>
                        <a:pt x="60149" y="10501"/>
                        <a:pt x="59916" y="10410"/>
                        <a:pt x="59668" y="10410"/>
                      </a:cubicBezTo>
                      <a:cubicBezTo>
                        <a:pt x="59493" y="10410"/>
                        <a:pt x="59310" y="10455"/>
                        <a:pt x="59144" y="10534"/>
                      </a:cubicBezTo>
                      <a:cubicBezTo>
                        <a:pt x="58009" y="11030"/>
                        <a:pt x="57419" y="12518"/>
                        <a:pt x="56899" y="13511"/>
                      </a:cubicBezTo>
                      <a:cubicBezTo>
                        <a:pt x="56285" y="14716"/>
                        <a:pt x="55647" y="15992"/>
                        <a:pt x="54489" y="16771"/>
                      </a:cubicBezTo>
                      <a:cubicBezTo>
                        <a:pt x="53709" y="16889"/>
                        <a:pt x="52953" y="16984"/>
                        <a:pt x="52173" y="17031"/>
                      </a:cubicBezTo>
                      <a:cubicBezTo>
                        <a:pt x="51771" y="17051"/>
                        <a:pt x="51372" y="17062"/>
                        <a:pt x="50977" y="17062"/>
                      </a:cubicBezTo>
                      <a:cubicBezTo>
                        <a:pt x="49980" y="17062"/>
                        <a:pt x="49003" y="16995"/>
                        <a:pt x="48039" y="16842"/>
                      </a:cubicBezTo>
                      <a:cubicBezTo>
                        <a:pt x="48629" y="16748"/>
                        <a:pt x="49220" y="16606"/>
                        <a:pt x="49811" y="16464"/>
                      </a:cubicBezTo>
                      <a:cubicBezTo>
                        <a:pt x="51181" y="16086"/>
                        <a:pt x="52528" y="15495"/>
                        <a:pt x="53591" y="14550"/>
                      </a:cubicBezTo>
                      <a:cubicBezTo>
                        <a:pt x="53922" y="14243"/>
                        <a:pt x="54513" y="13747"/>
                        <a:pt x="54465" y="13251"/>
                      </a:cubicBezTo>
                      <a:cubicBezTo>
                        <a:pt x="54412" y="12912"/>
                        <a:pt x="54062" y="12829"/>
                        <a:pt x="53741" y="12829"/>
                      </a:cubicBezTo>
                      <a:cubicBezTo>
                        <a:pt x="53637" y="12829"/>
                        <a:pt x="53536" y="12838"/>
                        <a:pt x="53449" y="12849"/>
                      </a:cubicBezTo>
                      <a:cubicBezTo>
                        <a:pt x="52835" y="12967"/>
                        <a:pt x="52292" y="13393"/>
                        <a:pt x="51772" y="13747"/>
                      </a:cubicBezTo>
                      <a:cubicBezTo>
                        <a:pt x="50992" y="14243"/>
                        <a:pt x="50260" y="14692"/>
                        <a:pt x="49456" y="15117"/>
                      </a:cubicBezTo>
                      <a:cubicBezTo>
                        <a:pt x="48677" y="15519"/>
                        <a:pt x="47850" y="15992"/>
                        <a:pt x="46928" y="16204"/>
                      </a:cubicBezTo>
                      <a:cubicBezTo>
                        <a:pt x="46479" y="16322"/>
                        <a:pt x="46078" y="16346"/>
                        <a:pt x="45629" y="16346"/>
                      </a:cubicBezTo>
                      <a:cubicBezTo>
                        <a:pt x="43526" y="15826"/>
                        <a:pt x="41518" y="14999"/>
                        <a:pt x="39533" y="14007"/>
                      </a:cubicBezTo>
                      <a:lnTo>
                        <a:pt x="39533" y="14007"/>
                      </a:lnTo>
                      <a:cubicBezTo>
                        <a:pt x="40667" y="14243"/>
                        <a:pt x="41825" y="14338"/>
                        <a:pt x="42935" y="14432"/>
                      </a:cubicBezTo>
                      <a:cubicBezTo>
                        <a:pt x="43433" y="14468"/>
                        <a:pt x="43936" y="14492"/>
                        <a:pt x="44438" y="14492"/>
                      </a:cubicBezTo>
                      <a:cubicBezTo>
                        <a:pt x="45910" y="14492"/>
                        <a:pt x="47372" y="14287"/>
                        <a:pt x="48677" y="13582"/>
                      </a:cubicBezTo>
                      <a:cubicBezTo>
                        <a:pt x="49338" y="13180"/>
                        <a:pt x="50260" y="12589"/>
                        <a:pt x="50449" y="11810"/>
                      </a:cubicBezTo>
                      <a:cubicBezTo>
                        <a:pt x="50590" y="11124"/>
                        <a:pt x="49976" y="10557"/>
                        <a:pt x="49315" y="10439"/>
                      </a:cubicBezTo>
                      <a:cubicBezTo>
                        <a:pt x="49133" y="10403"/>
                        <a:pt x="48944" y="10387"/>
                        <a:pt x="48751" y="10387"/>
                      </a:cubicBezTo>
                      <a:cubicBezTo>
                        <a:pt x="48068" y="10387"/>
                        <a:pt x="47337" y="10586"/>
                        <a:pt x="46692" y="10770"/>
                      </a:cubicBezTo>
                      <a:cubicBezTo>
                        <a:pt x="45652" y="11054"/>
                        <a:pt x="44684" y="11479"/>
                        <a:pt x="43668" y="11881"/>
                      </a:cubicBezTo>
                      <a:cubicBezTo>
                        <a:pt x="42463" y="12353"/>
                        <a:pt x="41234" y="12755"/>
                        <a:pt x="39934" y="12873"/>
                      </a:cubicBezTo>
                      <a:cubicBezTo>
                        <a:pt x="39416" y="12903"/>
                        <a:pt x="38878" y="12954"/>
                        <a:pt x="38346" y="12954"/>
                      </a:cubicBezTo>
                      <a:cubicBezTo>
                        <a:pt x="38053" y="12954"/>
                        <a:pt x="37762" y="12938"/>
                        <a:pt x="37477" y="12896"/>
                      </a:cubicBezTo>
                      <a:cubicBezTo>
                        <a:pt x="37241" y="12755"/>
                        <a:pt x="37005" y="12637"/>
                        <a:pt x="36768" y="12471"/>
                      </a:cubicBezTo>
                      <a:cubicBezTo>
                        <a:pt x="35351" y="11644"/>
                        <a:pt x="33909" y="10865"/>
                        <a:pt x="32445" y="10085"/>
                      </a:cubicBezTo>
                      <a:lnTo>
                        <a:pt x="32445" y="10085"/>
                      </a:lnTo>
                      <a:cubicBezTo>
                        <a:pt x="33697" y="10439"/>
                        <a:pt x="34973" y="10676"/>
                        <a:pt x="36225" y="10794"/>
                      </a:cubicBezTo>
                      <a:cubicBezTo>
                        <a:pt x="36667" y="10830"/>
                        <a:pt x="37121" y="10852"/>
                        <a:pt x="37577" y="10852"/>
                      </a:cubicBezTo>
                      <a:cubicBezTo>
                        <a:pt x="38898" y="10852"/>
                        <a:pt x="40240" y="10664"/>
                        <a:pt x="41399" y="10085"/>
                      </a:cubicBezTo>
                      <a:cubicBezTo>
                        <a:pt x="41872" y="9849"/>
                        <a:pt x="42581" y="9447"/>
                        <a:pt x="42534" y="8809"/>
                      </a:cubicBezTo>
                      <a:cubicBezTo>
                        <a:pt x="42439" y="8147"/>
                        <a:pt x="41470" y="7982"/>
                        <a:pt x="40903" y="7935"/>
                      </a:cubicBezTo>
                      <a:cubicBezTo>
                        <a:pt x="40569" y="7897"/>
                        <a:pt x="40234" y="7880"/>
                        <a:pt x="39899" y="7880"/>
                      </a:cubicBezTo>
                      <a:cubicBezTo>
                        <a:pt x="38363" y="7880"/>
                        <a:pt x="36825" y="8234"/>
                        <a:pt x="35351" y="8525"/>
                      </a:cubicBezTo>
                      <a:cubicBezTo>
                        <a:pt x="33991" y="8786"/>
                        <a:pt x="32632" y="9032"/>
                        <a:pt x="31261" y="9032"/>
                      </a:cubicBezTo>
                      <a:cubicBezTo>
                        <a:pt x="30892" y="9032"/>
                        <a:pt x="30523" y="9014"/>
                        <a:pt x="30153" y="8974"/>
                      </a:cubicBezTo>
                      <a:cubicBezTo>
                        <a:pt x="28121" y="8029"/>
                        <a:pt x="26042" y="7202"/>
                        <a:pt x="23821" y="6612"/>
                      </a:cubicBezTo>
                      <a:lnTo>
                        <a:pt x="23821" y="6612"/>
                      </a:lnTo>
                      <a:cubicBezTo>
                        <a:pt x="25593" y="6753"/>
                        <a:pt x="27365" y="7084"/>
                        <a:pt x="29184" y="7155"/>
                      </a:cubicBezTo>
                      <a:cubicBezTo>
                        <a:pt x="29619" y="7184"/>
                        <a:pt x="30080" y="7205"/>
                        <a:pt x="30551" y="7205"/>
                      </a:cubicBezTo>
                      <a:cubicBezTo>
                        <a:pt x="31996" y="7205"/>
                        <a:pt x="33531" y="7012"/>
                        <a:pt x="34689" y="6281"/>
                      </a:cubicBezTo>
                      <a:cubicBezTo>
                        <a:pt x="35327" y="5856"/>
                        <a:pt x="35871" y="5123"/>
                        <a:pt x="35469" y="4391"/>
                      </a:cubicBezTo>
                      <a:cubicBezTo>
                        <a:pt x="35091" y="3729"/>
                        <a:pt x="34193" y="3446"/>
                        <a:pt x="33484" y="3351"/>
                      </a:cubicBezTo>
                      <a:cubicBezTo>
                        <a:pt x="33240" y="3318"/>
                        <a:pt x="32994" y="3303"/>
                        <a:pt x="32748" y="3303"/>
                      </a:cubicBezTo>
                      <a:cubicBezTo>
                        <a:pt x="31044" y="3303"/>
                        <a:pt x="29315" y="4028"/>
                        <a:pt x="27766" y="4627"/>
                      </a:cubicBezTo>
                      <a:cubicBezTo>
                        <a:pt x="25994" y="5312"/>
                        <a:pt x="24151" y="6092"/>
                        <a:pt x="22238" y="6210"/>
                      </a:cubicBezTo>
                      <a:cubicBezTo>
                        <a:pt x="21033" y="5950"/>
                        <a:pt x="19780" y="5737"/>
                        <a:pt x="18504" y="5619"/>
                      </a:cubicBezTo>
                      <a:cubicBezTo>
                        <a:pt x="18835" y="5596"/>
                        <a:pt x="19142" y="5572"/>
                        <a:pt x="19426" y="5501"/>
                      </a:cubicBezTo>
                      <a:cubicBezTo>
                        <a:pt x="20395" y="5383"/>
                        <a:pt x="21387" y="5147"/>
                        <a:pt x="22332" y="4887"/>
                      </a:cubicBezTo>
                      <a:cubicBezTo>
                        <a:pt x="23348" y="4603"/>
                        <a:pt x="24388" y="4202"/>
                        <a:pt x="25404" y="3800"/>
                      </a:cubicBezTo>
                      <a:cubicBezTo>
                        <a:pt x="26278" y="3422"/>
                        <a:pt x="27247" y="3020"/>
                        <a:pt x="28050" y="2477"/>
                      </a:cubicBezTo>
                      <a:cubicBezTo>
                        <a:pt x="28546" y="2122"/>
                        <a:pt x="29231" y="1461"/>
                        <a:pt x="28593" y="965"/>
                      </a:cubicBezTo>
                      <a:cubicBezTo>
                        <a:pt x="28110" y="564"/>
                        <a:pt x="27449" y="435"/>
                        <a:pt x="26812" y="435"/>
                      </a:cubicBezTo>
                      <a:cubicBezTo>
                        <a:pt x="26546" y="435"/>
                        <a:pt x="26285" y="457"/>
                        <a:pt x="26042" y="492"/>
                      </a:cubicBezTo>
                      <a:cubicBezTo>
                        <a:pt x="24033" y="728"/>
                        <a:pt x="22379" y="1933"/>
                        <a:pt x="20796" y="3044"/>
                      </a:cubicBezTo>
                      <a:cubicBezTo>
                        <a:pt x="19757" y="3800"/>
                        <a:pt x="18670" y="4509"/>
                        <a:pt x="17441" y="4934"/>
                      </a:cubicBezTo>
                      <a:cubicBezTo>
                        <a:pt x="16685" y="5218"/>
                        <a:pt x="15882" y="5407"/>
                        <a:pt x="15055" y="5501"/>
                      </a:cubicBezTo>
                      <a:lnTo>
                        <a:pt x="13897" y="5596"/>
                      </a:lnTo>
                      <a:lnTo>
                        <a:pt x="13850" y="5596"/>
                      </a:lnTo>
                      <a:cubicBezTo>
                        <a:pt x="12716" y="5714"/>
                        <a:pt x="11629" y="5926"/>
                        <a:pt x="10566" y="6210"/>
                      </a:cubicBezTo>
                      <a:cubicBezTo>
                        <a:pt x="11865" y="5312"/>
                        <a:pt x="13283" y="4580"/>
                        <a:pt x="14771" y="4036"/>
                      </a:cubicBezTo>
                      <a:cubicBezTo>
                        <a:pt x="16378" y="3398"/>
                        <a:pt x="18339" y="2997"/>
                        <a:pt x="19615" y="1721"/>
                      </a:cubicBezTo>
                      <a:cubicBezTo>
                        <a:pt x="19993" y="1343"/>
                        <a:pt x="20253" y="847"/>
                        <a:pt x="19780" y="398"/>
                      </a:cubicBezTo>
                      <a:cubicBezTo>
                        <a:pt x="19455" y="102"/>
                        <a:pt x="19011" y="1"/>
                        <a:pt x="18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5"/>
                <p:cNvSpPr/>
                <p:nvPr/>
              </p:nvSpPr>
              <p:spPr>
                <a:xfrm>
                  <a:off x="801025" y="3319625"/>
                  <a:ext cx="1658600" cy="559475"/>
                </a:xfrm>
                <a:custGeom>
                  <a:avLst/>
                  <a:gdLst/>
                  <a:ahLst/>
                  <a:cxnLst/>
                  <a:rect l="l" t="t" r="r" b="b"/>
                  <a:pathLst>
                    <a:path w="66344" h="22379" extrusionOk="0">
                      <a:moveTo>
                        <a:pt x="17285" y="1120"/>
                      </a:moveTo>
                      <a:cubicBezTo>
                        <a:pt x="17274" y="1120"/>
                        <a:pt x="17261" y="1125"/>
                        <a:pt x="17249" y="1137"/>
                      </a:cubicBezTo>
                      <a:lnTo>
                        <a:pt x="15028" y="2201"/>
                      </a:lnTo>
                      <a:cubicBezTo>
                        <a:pt x="14296" y="2555"/>
                        <a:pt x="13539" y="2910"/>
                        <a:pt x="12831" y="3288"/>
                      </a:cubicBezTo>
                      <a:lnTo>
                        <a:pt x="11602" y="3902"/>
                      </a:lnTo>
                      <a:cubicBezTo>
                        <a:pt x="11980" y="3737"/>
                        <a:pt x="12334" y="3595"/>
                        <a:pt x="12712" y="3406"/>
                      </a:cubicBezTo>
                      <a:cubicBezTo>
                        <a:pt x="13114" y="3193"/>
                        <a:pt x="13469" y="3028"/>
                        <a:pt x="13847" y="2886"/>
                      </a:cubicBezTo>
                      <a:cubicBezTo>
                        <a:pt x="14579" y="2532"/>
                        <a:pt x="15311" y="2201"/>
                        <a:pt x="16068" y="1846"/>
                      </a:cubicBezTo>
                      <a:cubicBezTo>
                        <a:pt x="16469" y="1634"/>
                        <a:pt x="16895" y="1468"/>
                        <a:pt x="17296" y="1256"/>
                      </a:cubicBezTo>
                      <a:cubicBezTo>
                        <a:pt x="17374" y="1236"/>
                        <a:pt x="17340" y="1120"/>
                        <a:pt x="17285" y="1120"/>
                      </a:cubicBezTo>
                      <a:close/>
                      <a:moveTo>
                        <a:pt x="18054" y="118"/>
                      </a:moveTo>
                      <a:cubicBezTo>
                        <a:pt x="18045" y="118"/>
                        <a:pt x="18037" y="119"/>
                        <a:pt x="18029" y="122"/>
                      </a:cubicBezTo>
                      <a:cubicBezTo>
                        <a:pt x="17532" y="287"/>
                        <a:pt x="17036" y="476"/>
                        <a:pt x="16540" y="689"/>
                      </a:cubicBezTo>
                      <a:cubicBezTo>
                        <a:pt x="16020" y="901"/>
                        <a:pt x="15548" y="1090"/>
                        <a:pt x="15075" y="1374"/>
                      </a:cubicBezTo>
                      <a:cubicBezTo>
                        <a:pt x="14130" y="1823"/>
                        <a:pt x="13232" y="2342"/>
                        <a:pt x="12358" y="2957"/>
                      </a:cubicBezTo>
                      <a:cubicBezTo>
                        <a:pt x="11886" y="3311"/>
                        <a:pt x="11413" y="3666"/>
                        <a:pt x="10940" y="4044"/>
                      </a:cubicBezTo>
                      <a:cubicBezTo>
                        <a:pt x="10940" y="4044"/>
                        <a:pt x="10940" y="4091"/>
                        <a:pt x="10988" y="4091"/>
                      </a:cubicBezTo>
                      <a:cubicBezTo>
                        <a:pt x="11791" y="3429"/>
                        <a:pt x="12689" y="2839"/>
                        <a:pt x="13610" y="2319"/>
                      </a:cubicBezTo>
                      <a:cubicBezTo>
                        <a:pt x="14532" y="1775"/>
                        <a:pt x="15477" y="1303"/>
                        <a:pt x="16446" y="901"/>
                      </a:cubicBezTo>
                      <a:cubicBezTo>
                        <a:pt x="17013" y="665"/>
                        <a:pt x="17556" y="452"/>
                        <a:pt x="18100" y="240"/>
                      </a:cubicBezTo>
                      <a:cubicBezTo>
                        <a:pt x="18186" y="218"/>
                        <a:pt x="18135" y="118"/>
                        <a:pt x="18054" y="118"/>
                      </a:cubicBezTo>
                      <a:close/>
                      <a:moveTo>
                        <a:pt x="24074" y="591"/>
                      </a:moveTo>
                      <a:cubicBezTo>
                        <a:pt x="24068" y="591"/>
                        <a:pt x="24061" y="592"/>
                        <a:pt x="24054" y="594"/>
                      </a:cubicBezTo>
                      <a:cubicBezTo>
                        <a:pt x="23014" y="996"/>
                        <a:pt x="22045" y="1516"/>
                        <a:pt x="21100" y="2083"/>
                      </a:cubicBezTo>
                      <a:cubicBezTo>
                        <a:pt x="20155" y="2626"/>
                        <a:pt x="19234" y="3217"/>
                        <a:pt x="18241" y="3737"/>
                      </a:cubicBezTo>
                      <a:cubicBezTo>
                        <a:pt x="17981" y="3878"/>
                        <a:pt x="17698" y="3996"/>
                        <a:pt x="17414" y="4138"/>
                      </a:cubicBezTo>
                      <a:cubicBezTo>
                        <a:pt x="17154" y="4327"/>
                        <a:pt x="16895" y="4469"/>
                        <a:pt x="16587" y="4563"/>
                      </a:cubicBezTo>
                      <a:cubicBezTo>
                        <a:pt x="16847" y="4493"/>
                        <a:pt x="17131" y="4422"/>
                        <a:pt x="17391" y="4304"/>
                      </a:cubicBezTo>
                      <a:cubicBezTo>
                        <a:pt x="17651" y="4209"/>
                        <a:pt x="17887" y="4091"/>
                        <a:pt x="18123" y="3973"/>
                      </a:cubicBezTo>
                      <a:cubicBezTo>
                        <a:pt x="18619" y="3737"/>
                        <a:pt x="19092" y="3477"/>
                        <a:pt x="19564" y="3193"/>
                      </a:cubicBezTo>
                      <a:cubicBezTo>
                        <a:pt x="20510" y="2673"/>
                        <a:pt x="21455" y="2083"/>
                        <a:pt x="22423" y="1539"/>
                      </a:cubicBezTo>
                      <a:cubicBezTo>
                        <a:pt x="22967" y="1256"/>
                        <a:pt x="23534" y="996"/>
                        <a:pt x="24125" y="736"/>
                      </a:cubicBezTo>
                      <a:cubicBezTo>
                        <a:pt x="24190" y="714"/>
                        <a:pt x="24155" y="591"/>
                        <a:pt x="24074" y="591"/>
                      </a:cubicBezTo>
                      <a:close/>
                      <a:moveTo>
                        <a:pt x="16587" y="4563"/>
                      </a:moveTo>
                      <a:cubicBezTo>
                        <a:pt x="16572" y="4563"/>
                        <a:pt x="16577" y="4574"/>
                        <a:pt x="16582" y="4574"/>
                      </a:cubicBezTo>
                      <a:cubicBezTo>
                        <a:pt x="16585" y="4574"/>
                        <a:pt x="16587" y="4571"/>
                        <a:pt x="16587" y="4563"/>
                      </a:cubicBezTo>
                      <a:close/>
                      <a:moveTo>
                        <a:pt x="25915" y="685"/>
                      </a:moveTo>
                      <a:cubicBezTo>
                        <a:pt x="25909" y="685"/>
                        <a:pt x="25903" y="686"/>
                        <a:pt x="25897" y="689"/>
                      </a:cubicBezTo>
                      <a:cubicBezTo>
                        <a:pt x="25306" y="901"/>
                        <a:pt x="24739" y="1161"/>
                        <a:pt x="24172" y="1421"/>
                      </a:cubicBezTo>
                      <a:lnTo>
                        <a:pt x="22494" y="2224"/>
                      </a:lnTo>
                      <a:cubicBezTo>
                        <a:pt x="21974" y="2484"/>
                        <a:pt x="21407" y="2768"/>
                        <a:pt x="20840" y="3028"/>
                      </a:cubicBezTo>
                      <a:cubicBezTo>
                        <a:pt x="20273" y="3288"/>
                        <a:pt x="19730" y="3524"/>
                        <a:pt x="19139" y="3784"/>
                      </a:cubicBezTo>
                      <a:cubicBezTo>
                        <a:pt x="18572" y="4020"/>
                        <a:pt x="17981" y="4256"/>
                        <a:pt x="17414" y="4469"/>
                      </a:cubicBezTo>
                      <a:cubicBezTo>
                        <a:pt x="17320" y="4493"/>
                        <a:pt x="17273" y="4540"/>
                        <a:pt x="17178" y="4563"/>
                      </a:cubicBezTo>
                      <a:cubicBezTo>
                        <a:pt x="17159" y="4563"/>
                        <a:pt x="17171" y="4594"/>
                        <a:pt x="17188" y="4594"/>
                      </a:cubicBezTo>
                      <a:cubicBezTo>
                        <a:pt x="17192" y="4594"/>
                        <a:pt x="17197" y="4592"/>
                        <a:pt x="17202" y="4587"/>
                      </a:cubicBezTo>
                      <a:cubicBezTo>
                        <a:pt x="17792" y="4422"/>
                        <a:pt x="18383" y="4209"/>
                        <a:pt x="18974" y="3973"/>
                      </a:cubicBezTo>
                      <a:cubicBezTo>
                        <a:pt x="19564" y="3737"/>
                        <a:pt x="20131" y="3500"/>
                        <a:pt x="20699" y="3264"/>
                      </a:cubicBezTo>
                      <a:lnTo>
                        <a:pt x="22376" y="2461"/>
                      </a:lnTo>
                      <a:lnTo>
                        <a:pt x="24054" y="1657"/>
                      </a:lnTo>
                      <a:cubicBezTo>
                        <a:pt x="24621" y="1397"/>
                        <a:pt x="25188" y="1161"/>
                        <a:pt x="25731" y="901"/>
                      </a:cubicBezTo>
                      <a:cubicBezTo>
                        <a:pt x="25802" y="878"/>
                        <a:pt x="25897" y="830"/>
                        <a:pt x="25944" y="807"/>
                      </a:cubicBezTo>
                      <a:cubicBezTo>
                        <a:pt x="26008" y="785"/>
                        <a:pt x="25975" y="685"/>
                        <a:pt x="25915" y="685"/>
                      </a:cubicBezTo>
                      <a:close/>
                      <a:moveTo>
                        <a:pt x="15850" y="0"/>
                      </a:moveTo>
                      <a:cubicBezTo>
                        <a:pt x="15844" y="0"/>
                        <a:pt x="15838" y="1"/>
                        <a:pt x="15831" y="3"/>
                      </a:cubicBezTo>
                      <a:cubicBezTo>
                        <a:pt x="14815" y="334"/>
                        <a:pt x="13870" y="830"/>
                        <a:pt x="12996" y="1421"/>
                      </a:cubicBezTo>
                      <a:cubicBezTo>
                        <a:pt x="12098" y="2012"/>
                        <a:pt x="11295" y="2721"/>
                        <a:pt x="10586" y="3477"/>
                      </a:cubicBezTo>
                      <a:cubicBezTo>
                        <a:pt x="10232" y="3949"/>
                        <a:pt x="9854" y="4374"/>
                        <a:pt x="9499" y="4847"/>
                      </a:cubicBezTo>
                      <a:cubicBezTo>
                        <a:pt x="10161" y="4067"/>
                        <a:pt x="10893" y="3288"/>
                        <a:pt x="11697" y="2602"/>
                      </a:cubicBezTo>
                      <a:cubicBezTo>
                        <a:pt x="12476" y="1917"/>
                        <a:pt x="13350" y="1327"/>
                        <a:pt x="14248" y="830"/>
                      </a:cubicBezTo>
                      <a:cubicBezTo>
                        <a:pt x="14792" y="570"/>
                        <a:pt x="15311" y="334"/>
                        <a:pt x="15879" y="122"/>
                      </a:cubicBezTo>
                      <a:cubicBezTo>
                        <a:pt x="15965" y="100"/>
                        <a:pt x="15914" y="0"/>
                        <a:pt x="15850" y="0"/>
                      </a:cubicBezTo>
                      <a:close/>
                      <a:moveTo>
                        <a:pt x="24295" y="2179"/>
                      </a:moveTo>
                      <a:cubicBezTo>
                        <a:pt x="24281" y="2179"/>
                        <a:pt x="24264" y="2185"/>
                        <a:pt x="24243" y="2201"/>
                      </a:cubicBezTo>
                      <a:cubicBezTo>
                        <a:pt x="23345" y="2602"/>
                        <a:pt x="22494" y="3028"/>
                        <a:pt x="21573" y="3406"/>
                      </a:cubicBezTo>
                      <a:cubicBezTo>
                        <a:pt x="20699" y="3784"/>
                        <a:pt x="19777" y="4138"/>
                        <a:pt x="18856" y="4422"/>
                      </a:cubicBezTo>
                      <a:cubicBezTo>
                        <a:pt x="18336" y="4563"/>
                        <a:pt x="17792" y="4705"/>
                        <a:pt x="17273" y="4823"/>
                      </a:cubicBezTo>
                      <a:cubicBezTo>
                        <a:pt x="17254" y="4823"/>
                        <a:pt x="17250" y="4854"/>
                        <a:pt x="17261" y="4854"/>
                      </a:cubicBezTo>
                      <a:cubicBezTo>
                        <a:pt x="17264" y="4854"/>
                        <a:pt x="17268" y="4852"/>
                        <a:pt x="17273" y="4847"/>
                      </a:cubicBezTo>
                      <a:cubicBezTo>
                        <a:pt x="18241" y="4705"/>
                        <a:pt x="19163" y="4445"/>
                        <a:pt x="20084" y="4115"/>
                      </a:cubicBezTo>
                      <a:cubicBezTo>
                        <a:pt x="21029" y="3784"/>
                        <a:pt x="21927" y="3382"/>
                        <a:pt x="22825" y="3004"/>
                      </a:cubicBezTo>
                      <a:cubicBezTo>
                        <a:pt x="23321" y="2768"/>
                        <a:pt x="23817" y="2508"/>
                        <a:pt x="24290" y="2295"/>
                      </a:cubicBezTo>
                      <a:cubicBezTo>
                        <a:pt x="24345" y="2258"/>
                        <a:pt x="24343" y="2179"/>
                        <a:pt x="24295" y="2179"/>
                      </a:cubicBezTo>
                      <a:close/>
                      <a:moveTo>
                        <a:pt x="16139" y="426"/>
                      </a:moveTo>
                      <a:cubicBezTo>
                        <a:pt x="16131" y="426"/>
                        <a:pt x="16123" y="427"/>
                        <a:pt x="16115" y="429"/>
                      </a:cubicBezTo>
                      <a:cubicBezTo>
                        <a:pt x="15122" y="783"/>
                        <a:pt x="14201" y="1279"/>
                        <a:pt x="13303" y="1870"/>
                      </a:cubicBezTo>
                      <a:cubicBezTo>
                        <a:pt x="12405" y="2461"/>
                        <a:pt x="11531" y="3146"/>
                        <a:pt x="10704" y="3878"/>
                      </a:cubicBezTo>
                      <a:lnTo>
                        <a:pt x="9287" y="5131"/>
                      </a:lnTo>
                      <a:cubicBezTo>
                        <a:pt x="9287" y="5147"/>
                        <a:pt x="9310" y="5164"/>
                        <a:pt x="9332" y="5164"/>
                      </a:cubicBezTo>
                      <a:cubicBezTo>
                        <a:pt x="9342" y="5164"/>
                        <a:pt x="9350" y="5161"/>
                        <a:pt x="9357" y="5154"/>
                      </a:cubicBezTo>
                      <a:cubicBezTo>
                        <a:pt x="10208" y="4445"/>
                        <a:pt x="11059" y="3713"/>
                        <a:pt x="11933" y="3028"/>
                      </a:cubicBezTo>
                      <a:cubicBezTo>
                        <a:pt x="12760" y="2366"/>
                        <a:pt x="13634" y="1775"/>
                        <a:pt x="14579" y="1279"/>
                      </a:cubicBezTo>
                      <a:cubicBezTo>
                        <a:pt x="15122" y="1019"/>
                        <a:pt x="15642" y="759"/>
                        <a:pt x="16186" y="547"/>
                      </a:cubicBezTo>
                      <a:cubicBezTo>
                        <a:pt x="16250" y="525"/>
                        <a:pt x="16217" y="426"/>
                        <a:pt x="16139" y="426"/>
                      </a:cubicBezTo>
                      <a:close/>
                      <a:moveTo>
                        <a:pt x="32961" y="3737"/>
                      </a:moveTo>
                      <a:cubicBezTo>
                        <a:pt x="32630" y="3784"/>
                        <a:pt x="32300" y="3878"/>
                        <a:pt x="31969" y="3949"/>
                      </a:cubicBezTo>
                      <a:cubicBezTo>
                        <a:pt x="31614" y="4020"/>
                        <a:pt x="31307" y="4115"/>
                        <a:pt x="30976" y="4185"/>
                      </a:cubicBezTo>
                      <a:lnTo>
                        <a:pt x="29015" y="4611"/>
                      </a:lnTo>
                      <a:cubicBezTo>
                        <a:pt x="28377" y="4776"/>
                        <a:pt x="27716" y="4918"/>
                        <a:pt x="27078" y="5036"/>
                      </a:cubicBezTo>
                      <a:cubicBezTo>
                        <a:pt x="26416" y="5154"/>
                        <a:pt x="25778" y="5272"/>
                        <a:pt x="25117" y="5367"/>
                      </a:cubicBezTo>
                      <a:cubicBezTo>
                        <a:pt x="24479" y="5438"/>
                        <a:pt x="23817" y="5556"/>
                        <a:pt x="23156" y="5627"/>
                      </a:cubicBezTo>
                      <a:cubicBezTo>
                        <a:pt x="23061" y="5627"/>
                        <a:pt x="22967" y="5650"/>
                        <a:pt x="22920" y="5650"/>
                      </a:cubicBezTo>
                      <a:cubicBezTo>
                        <a:pt x="22872" y="5650"/>
                        <a:pt x="22920" y="5674"/>
                        <a:pt x="22920" y="5674"/>
                      </a:cubicBezTo>
                      <a:cubicBezTo>
                        <a:pt x="23581" y="5650"/>
                        <a:pt x="24243" y="5603"/>
                        <a:pt x="24928" y="5509"/>
                      </a:cubicBezTo>
                      <a:cubicBezTo>
                        <a:pt x="25566" y="5414"/>
                        <a:pt x="26251" y="5320"/>
                        <a:pt x="26889" y="5201"/>
                      </a:cubicBezTo>
                      <a:cubicBezTo>
                        <a:pt x="27551" y="5083"/>
                        <a:pt x="28188" y="4965"/>
                        <a:pt x="28850" y="4823"/>
                      </a:cubicBezTo>
                      <a:lnTo>
                        <a:pt x="30787" y="4374"/>
                      </a:lnTo>
                      <a:cubicBezTo>
                        <a:pt x="31118" y="4280"/>
                        <a:pt x="31449" y="4233"/>
                        <a:pt x="31780" y="4138"/>
                      </a:cubicBezTo>
                      <a:cubicBezTo>
                        <a:pt x="32087" y="4044"/>
                        <a:pt x="32418" y="3996"/>
                        <a:pt x="32749" y="3902"/>
                      </a:cubicBezTo>
                      <a:cubicBezTo>
                        <a:pt x="32843" y="3878"/>
                        <a:pt x="32890" y="3855"/>
                        <a:pt x="32985" y="3855"/>
                      </a:cubicBezTo>
                      <a:cubicBezTo>
                        <a:pt x="33032" y="3807"/>
                        <a:pt x="33008" y="3737"/>
                        <a:pt x="32961" y="3737"/>
                      </a:cubicBezTo>
                      <a:close/>
                      <a:moveTo>
                        <a:pt x="32087" y="3308"/>
                      </a:moveTo>
                      <a:cubicBezTo>
                        <a:pt x="32080" y="3308"/>
                        <a:pt x="32072" y="3309"/>
                        <a:pt x="32063" y="3311"/>
                      </a:cubicBezTo>
                      <a:cubicBezTo>
                        <a:pt x="31378" y="3429"/>
                        <a:pt x="30740" y="3595"/>
                        <a:pt x="30055" y="3760"/>
                      </a:cubicBezTo>
                      <a:cubicBezTo>
                        <a:pt x="29417" y="3949"/>
                        <a:pt x="28732" y="4115"/>
                        <a:pt x="28070" y="4327"/>
                      </a:cubicBezTo>
                      <a:cubicBezTo>
                        <a:pt x="27432" y="4493"/>
                        <a:pt x="26747" y="4705"/>
                        <a:pt x="26109" y="4871"/>
                      </a:cubicBezTo>
                      <a:cubicBezTo>
                        <a:pt x="25448" y="5060"/>
                        <a:pt x="24762" y="5225"/>
                        <a:pt x="24077" y="5367"/>
                      </a:cubicBezTo>
                      <a:cubicBezTo>
                        <a:pt x="23463" y="5438"/>
                        <a:pt x="22801" y="5556"/>
                        <a:pt x="22116" y="5650"/>
                      </a:cubicBezTo>
                      <a:cubicBezTo>
                        <a:pt x="22022" y="5650"/>
                        <a:pt x="21927" y="5674"/>
                        <a:pt x="21833" y="5674"/>
                      </a:cubicBezTo>
                      <a:cubicBezTo>
                        <a:pt x="21809" y="5674"/>
                        <a:pt x="21833" y="5721"/>
                        <a:pt x="21833" y="5721"/>
                      </a:cubicBezTo>
                      <a:cubicBezTo>
                        <a:pt x="22518" y="5650"/>
                        <a:pt x="23203" y="5556"/>
                        <a:pt x="23888" y="5438"/>
                      </a:cubicBezTo>
                      <a:cubicBezTo>
                        <a:pt x="24573" y="5320"/>
                        <a:pt x="25211" y="5154"/>
                        <a:pt x="25897" y="5012"/>
                      </a:cubicBezTo>
                      <a:cubicBezTo>
                        <a:pt x="26535" y="4823"/>
                        <a:pt x="27220" y="4658"/>
                        <a:pt x="27881" y="4469"/>
                      </a:cubicBezTo>
                      <a:cubicBezTo>
                        <a:pt x="28519" y="4304"/>
                        <a:pt x="29204" y="4115"/>
                        <a:pt x="29842" y="3949"/>
                      </a:cubicBezTo>
                      <a:cubicBezTo>
                        <a:pt x="30504" y="3760"/>
                        <a:pt x="31189" y="3618"/>
                        <a:pt x="31827" y="3477"/>
                      </a:cubicBezTo>
                      <a:cubicBezTo>
                        <a:pt x="31922" y="3429"/>
                        <a:pt x="31992" y="3429"/>
                        <a:pt x="32087" y="3406"/>
                      </a:cubicBezTo>
                      <a:cubicBezTo>
                        <a:pt x="32151" y="3406"/>
                        <a:pt x="32157" y="3308"/>
                        <a:pt x="32087" y="3308"/>
                      </a:cubicBezTo>
                      <a:close/>
                      <a:moveTo>
                        <a:pt x="32212" y="5001"/>
                      </a:moveTo>
                      <a:cubicBezTo>
                        <a:pt x="32203" y="5001"/>
                        <a:pt x="32193" y="5005"/>
                        <a:pt x="32181" y="5012"/>
                      </a:cubicBezTo>
                      <a:cubicBezTo>
                        <a:pt x="31614" y="5131"/>
                        <a:pt x="31095" y="5272"/>
                        <a:pt x="30528" y="5367"/>
                      </a:cubicBezTo>
                      <a:cubicBezTo>
                        <a:pt x="29960" y="5438"/>
                        <a:pt x="29417" y="5532"/>
                        <a:pt x="28850" y="5603"/>
                      </a:cubicBezTo>
                      <a:cubicBezTo>
                        <a:pt x="27716" y="5721"/>
                        <a:pt x="26605" y="5768"/>
                        <a:pt x="25448" y="5792"/>
                      </a:cubicBezTo>
                      <a:cubicBezTo>
                        <a:pt x="24810" y="5792"/>
                        <a:pt x="24172" y="5839"/>
                        <a:pt x="23534" y="5839"/>
                      </a:cubicBezTo>
                      <a:cubicBezTo>
                        <a:pt x="23510" y="5839"/>
                        <a:pt x="23510" y="5863"/>
                        <a:pt x="23534" y="5863"/>
                      </a:cubicBezTo>
                      <a:cubicBezTo>
                        <a:pt x="24101" y="5887"/>
                        <a:pt x="24692" y="5910"/>
                        <a:pt x="25235" y="5910"/>
                      </a:cubicBezTo>
                      <a:cubicBezTo>
                        <a:pt x="25826" y="5887"/>
                        <a:pt x="26416" y="5887"/>
                        <a:pt x="26983" y="5863"/>
                      </a:cubicBezTo>
                      <a:cubicBezTo>
                        <a:pt x="28118" y="5816"/>
                        <a:pt x="29252" y="5721"/>
                        <a:pt x="30362" y="5532"/>
                      </a:cubicBezTo>
                      <a:cubicBezTo>
                        <a:pt x="30976" y="5414"/>
                        <a:pt x="31614" y="5296"/>
                        <a:pt x="32205" y="5131"/>
                      </a:cubicBezTo>
                      <a:cubicBezTo>
                        <a:pt x="32265" y="5091"/>
                        <a:pt x="32258" y="5001"/>
                        <a:pt x="32212" y="5001"/>
                      </a:cubicBezTo>
                      <a:close/>
                      <a:moveTo>
                        <a:pt x="33391" y="5080"/>
                      </a:moveTo>
                      <a:cubicBezTo>
                        <a:pt x="33383" y="5080"/>
                        <a:pt x="33373" y="5081"/>
                        <a:pt x="33363" y="5083"/>
                      </a:cubicBezTo>
                      <a:cubicBezTo>
                        <a:pt x="32914" y="5249"/>
                        <a:pt x="32441" y="5390"/>
                        <a:pt x="32016" y="5532"/>
                      </a:cubicBezTo>
                      <a:cubicBezTo>
                        <a:pt x="31544" y="5650"/>
                        <a:pt x="31071" y="5745"/>
                        <a:pt x="30622" y="5863"/>
                      </a:cubicBezTo>
                      <a:cubicBezTo>
                        <a:pt x="29677" y="6028"/>
                        <a:pt x="28732" y="6146"/>
                        <a:pt x="27787" y="6194"/>
                      </a:cubicBezTo>
                      <a:cubicBezTo>
                        <a:pt x="27243" y="6217"/>
                        <a:pt x="26724" y="6217"/>
                        <a:pt x="26156" y="6217"/>
                      </a:cubicBezTo>
                      <a:lnTo>
                        <a:pt x="26156" y="6241"/>
                      </a:lnTo>
                      <a:cubicBezTo>
                        <a:pt x="26629" y="6265"/>
                        <a:pt x="27125" y="6312"/>
                        <a:pt x="27598" y="6312"/>
                      </a:cubicBezTo>
                      <a:cubicBezTo>
                        <a:pt x="28070" y="6312"/>
                        <a:pt x="28543" y="6265"/>
                        <a:pt x="29063" y="6217"/>
                      </a:cubicBezTo>
                      <a:cubicBezTo>
                        <a:pt x="30008" y="6123"/>
                        <a:pt x="30976" y="5957"/>
                        <a:pt x="31898" y="5674"/>
                      </a:cubicBezTo>
                      <a:cubicBezTo>
                        <a:pt x="32418" y="5532"/>
                        <a:pt x="32914" y="5390"/>
                        <a:pt x="33434" y="5178"/>
                      </a:cubicBezTo>
                      <a:cubicBezTo>
                        <a:pt x="33476" y="5157"/>
                        <a:pt x="33462" y="5080"/>
                        <a:pt x="33391" y="5080"/>
                      </a:cubicBezTo>
                      <a:close/>
                      <a:moveTo>
                        <a:pt x="7256" y="2293"/>
                      </a:moveTo>
                      <a:cubicBezTo>
                        <a:pt x="7247" y="2293"/>
                        <a:pt x="7237" y="2300"/>
                        <a:pt x="7231" y="2319"/>
                      </a:cubicBezTo>
                      <a:cubicBezTo>
                        <a:pt x="6995" y="2555"/>
                        <a:pt x="6758" y="2815"/>
                        <a:pt x="6522" y="3075"/>
                      </a:cubicBezTo>
                      <a:cubicBezTo>
                        <a:pt x="6286" y="3358"/>
                        <a:pt x="6073" y="3618"/>
                        <a:pt x="5837" y="3878"/>
                      </a:cubicBezTo>
                      <a:cubicBezTo>
                        <a:pt x="5388" y="4422"/>
                        <a:pt x="4986" y="4965"/>
                        <a:pt x="4632" y="5556"/>
                      </a:cubicBezTo>
                      <a:cubicBezTo>
                        <a:pt x="4514" y="5721"/>
                        <a:pt x="4419" y="5887"/>
                        <a:pt x="4325" y="6076"/>
                      </a:cubicBezTo>
                      <a:cubicBezTo>
                        <a:pt x="4277" y="6146"/>
                        <a:pt x="4254" y="6241"/>
                        <a:pt x="4183" y="6312"/>
                      </a:cubicBezTo>
                      <a:cubicBezTo>
                        <a:pt x="4065" y="6383"/>
                        <a:pt x="4041" y="6477"/>
                        <a:pt x="4018" y="6595"/>
                      </a:cubicBezTo>
                      <a:cubicBezTo>
                        <a:pt x="4065" y="6548"/>
                        <a:pt x="4136" y="6454"/>
                        <a:pt x="4159" y="6383"/>
                      </a:cubicBezTo>
                      <a:cubicBezTo>
                        <a:pt x="4207" y="6336"/>
                        <a:pt x="4254" y="6241"/>
                        <a:pt x="4301" y="6194"/>
                      </a:cubicBezTo>
                      <a:cubicBezTo>
                        <a:pt x="4396" y="6028"/>
                        <a:pt x="4490" y="5887"/>
                        <a:pt x="4608" y="5745"/>
                      </a:cubicBezTo>
                      <a:cubicBezTo>
                        <a:pt x="4774" y="5438"/>
                        <a:pt x="4986" y="5178"/>
                        <a:pt x="5199" y="4894"/>
                      </a:cubicBezTo>
                      <a:cubicBezTo>
                        <a:pt x="5601" y="4327"/>
                        <a:pt x="6026" y="3784"/>
                        <a:pt x="6498" y="3264"/>
                      </a:cubicBezTo>
                      <a:lnTo>
                        <a:pt x="7278" y="2366"/>
                      </a:lnTo>
                      <a:cubicBezTo>
                        <a:pt x="7313" y="2349"/>
                        <a:pt x="7284" y="2293"/>
                        <a:pt x="7256" y="2293"/>
                      </a:cubicBezTo>
                      <a:close/>
                      <a:moveTo>
                        <a:pt x="8468" y="2253"/>
                      </a:moveTo>
                      <a:cubicBezTo>
                        <a:pt x="8455" y="2253"/>
                        <a:pt x="8443" y="2258"/>
                        <a:pt x="8436" y="2272"/>
                      </a:cubicBezTo>
                      <a:cubicBezTo>
                        <a:pt x="7940" y="2910"/>
                        <a:pt x="7444" y="3524"/>
                        <a:pt x="6924" y="4115"/>
                      </a:cubicBezTo>
                      <a:cubicBezTo>
                        <a:pt x="6428" y="4705"/>
                        <a:pt x="5931" y="5320"/>
                        <a:pt x="5388" y="5910"/>
                      </a:cubicBezTo>
                      <a:cubicBezTo>
                        <a:pt x="5104" y="6241"/>
                        <a:pt x="4797" y="6595"/>
                        <a:pt x="4514" y="6926"/>
                      </a:cubicBezTo>
                      <a:cubicBezTo>
                        <a:pt x="4514" y="6926"/>
                        <a:pt x="4514" y="6937"/>
                        <a:pt x="4521" y="6937"/>
                      </a:cubicBezTo>
                      <a:cubicBezTo>
                        <a:pt x="4524" y="6937"/>
                        <a:pt x="4530" y="6934"/>
                        <a:pt x="4537" y="6926"/>
                      </a:cubicBezTo>
                      <a:cubicBezTo>
                        <a:pt x="4797" y="6619"/>
                        <a:pt x="5104" y="6359"/>
                        <a:pt x="5364" y="6052"/>
                      </a:cubicBezTo>
                      <a:lnTo>
                        <a:pt x="6168" y="5178"/>
                      </a:lnTo>
                      <a:cubicBezTo>
                        <a:pt x="6687" y="4587"/>
                        <a:pt x="7207" y="3996"/>
                        <a:pt x="7703" y="3382"/>
                      </a:cubicBezTo>
                      <a:cubicBezTo>
                        <a:pt x="7987" y="3028"/>
                        <a:pt x="8271" y="2697"/>
                        <a:pt x="8530" y="2342"/>
                      </a:cubicBezTo>
                      <a:cubicBezTo>
                        <a:pt x="8547" y="2291"/>
                        <a:pt x="8503" y="2253"/>
                        <a:pt x="8468" y="2253"/>
                      </a:cubicBezTo>
                      <a:close/>
                      <a:moveTo>
                        <a:pt x="7130" y="3659"/>
                      </a:moveTo>
                      <a:cubicBezTo>
                        <a:pt x="7123" y="3659"/>
                        <a:pt x="7117" y="3661"/>
                        <a:pt x="7113" y="3666"/>
                      </a:cubicBezTo>
                      <a:cubicBezTo>
                        <a:pt x="6617" y="4138"/>
                        <a:pt x="6144" y="4682"/>
                        <a:pt x="5695" y="5178"/>
                      </a:cubicBezTo>
                      <a:cubicBezTo>
                        <a:pt x="5459" y="5438"/>
                        <a:pt x="5223" y="5721"/>
                        <a:pt x="5010" y="5981"/>
                      </a:cubicBezTo>
                      <a:cubicBezTo>
                        <a:pt x="4774" y="6241"/>
                        <a:pt x="4561" y="6477"/>
                        <a:pt x="4372" y="6737"/>
                      </a:cubicBezTo>
                      <a:cubicBezTo>
                        <a:pt x="4254" y="6903"/>
                        <a:pt x="4136" y="7044"/>
                        <a:pt x="4041" y="7186"/>
                      </a:cubicBezTo>
                      <a:cubicBezTo>
                        <a:pt x="3963" y="7303"/>
                        <a:pt x="3885" y="7453"/>
                        <a:pt x="3820" y="7595"/>
                      </a:cubicBezTo>
                      <a:lnTo>
                        <a:pt x="3820" y="7595"/>
                      </a:lnTo>
                      <a:cubicBezTo>
                        <a:pt x="3878" y="7489"/>
                        <a:pt x="3967" y="7392"/>
                        <a:pt x="4041" y="7281"/>
                      </a:cubicBezTo>
                      <a:cubicBezTo>
                        <a:pt x="4136" y="7139"/>
                        <a:pt x="4254" y="7021"/>
                        <a:pt x="4325" y="6903"/>
                      </a:cubicBezTo>
                      <a:cubicBezTo>
                        <a:pt x="4537" y="6619"/>
                        <a:pt x="4774" y="6383"/>
                        <a:pt x="4986" y="6123"/>
                      </a:cubicBezTo>
                      <a:cubicBezTo>
                        <a:pt x="5435" y="5627"/>
                        <a:pt x="5908" y="5083"/>
                        <a:pt x="6380" y="4587"/>
                      </a:cubicBezTo>
                      <a:cubicBezTo>
                        <a:pt x="6640" y="4280"/>
                        <a:pt x="6900" y="4020"/>
                        <a:pt x="7160" y="3737"/>
                      </a:cubicBezTo>
                      <a:cubicBezTo>
                        <a:pt x="7199" y="3698"/>
                        <a:pt x="7158" y="3659"/>
                        <a:pt x="7130" y="3659"/>
                      </a:cubicBezTo>
                      <a:close/>
                      <a:moveTo>
                        <a:pt x="3820" y="7595"/>
                      </a:moveTo>
                      <a:cubicBezTo>
                        <a:pt x="3805" y="7623"/>
                        <a:pt x="3791" y="7652"/>
                        <a:pt x="3781" y="7682"/>
                      </a:cubicBezTo>
                      <a:cubicBezTo>
                        <a:pt x="3794" y="7654"/>
                        <a:pt x="3807" y="7624"/>
                        <a:pt x="3820" y="7595"/>
                      </a:cubicBezTo>
                      <a:close/>
                      <a:moveTo>
                        <a:pt x="8126" y="8308"/>
                      </a:moveTo>
                      <a:cubicBezTo>
                        <a:pt x="7934" y="8308"/>
                        <a:pt x="7739" y="8320"/>
                        <a:pt x="7538" y="8344"/>
                      </a:cubicBezTo>
                      <a:cubicBezTo>
                        <a:pt x="7302" y="8367"/>
                        <a:pt x="7113" y="8367"/>
                        <a:pt x="6877" y="8391"/>
                      </a:cubicBezTo>
                      <a:lnTo>
                        <a:pt x="6877" y="8415"/>
                      </a:lnTo>
                      <a:cubicBezTo>
                        <a:pt x="7255" y="8391"/>
                        <a:pt x="7633" y="8391"/>
                        <a:pt x="8034" y="8391"/>
                      </a:cubicBezTo>
                      <a:cubicBezTo>
                        <a:pt x="8412" y="8391"/>
                        <a:pt x="8790" y="8415"/>
                        <a:pt x="9168" y="8509"/>
                      </a:cubicBezTo>
                      <a:cubicBezTo>
                        <a:pt x="9381" y="8556"/>
                        <a:pt x="9617" y="8604"/>
                        <a:pt x="9830" y="8675"/>
                      </a:cubicBezTo>
                      <a:cubicBezTo>
                        <a:pt x="9877" y="8675"/>
                        <a:pt x="9924" y="8604"/>
                        <a:pt x="9854" y="8580"/>
                      </a:cubicBezTo>
                      <a:cubicBezTo>
                        <a:pt x="9499" y="8462"/>
                        <a:pt x="9097" y="8367"/>
                        <a:pt x="8696" y="8344"/>
                      </a:cubicBezTo>
                      <a:cubicBezTo>
                        <a:pt x="8507" y="8320"/>
                        <a:pt x="8318" y="8308"/>
                        <a:pt x="8126" y="8308"/>
                      </a:cubicBezTo>
                      <a:close/>
                      <a:moveTo>
                        <a:pt x="8380" y="1526"/>
                      </a:moveTo>
                      <a:cubicBezTo>
                        <a:pt x="8368" y="1526"/>
                        <a:pt x="8355" y="1530"/>
                        <a:pt x="8341" y="1539"/>
                      </a:cubicBezTo>
                      <a:cubicBezTo>
                        <a:pt x="8152" y="1752"/>
                        <a:pt x="7940" y="1964"/>
                        <a:pt x="7727" y="2201"/>
                      </a:cubicBezTo>
                      <a:cubicBezTo>
                        <a:pt x="7514" y="2413"/>
                        <a:pt x="7325" y="2650"/>
                        <a:pt x="7136" y="2839"/>
                      </a:cubicBezTo>
                      <a:lnTo>
                        <a:pt x="5979" y="4185"/>
                      </a:lnTo>
                      <a:cubicBezTo>
                        <a:pt x="5246" y="5060"/>
                        <a:pt x="4537" y="6005"/>
                        <a:pt x="3947" y="7021"/>
                      </a:cubicBezTo>
                      <a:cubicBezTo>
                        <a:pt x="3781" y="7281"/>
                        <a:pt x="3616" y="7564"/>
                        <a:pt x="3474" y="7848"/>
                      </a:cubicBezTo>
                      <a:cubicBezTo>
                        <a:pt x="3332" y="8131"/>
                        <a:pt x="3214" y="8438"/>
                        <a:pt x="3096" y="8722"/>
                      </a:cubicBezTo>
                      <a:cubicBezTo>
                        <a:pt x="3214" y="8486"/>
                        <a:pt x="3332" y="8226"/>
                        <a:pt x="3474" y="7966"/>
                      </a:cubicBezTo>
                      <a:cubicBezTo>
                        <a:pt x="3616" y="7682"/>
                        <a:pt x="3734" y="7446"/>
                        <a:pt x="3899" y="7210"/>
                      </a:cubicBezTo>
                      <a:cubicBezTo>
                        <a:pt x="4183" y="6714"/>
                        <a:pt x="4514" y="6241"/>
                        <a:pt x="4868" y="5768"/>
                      </a:cubicBezTo>
                      <a:cubicBezTo>
                        <a:pt x="5553" y="4823"/>
                        <a:pt x="6309" y="3949"/>
                        <a:pt x="7113" y="3075"/>
                      </a:cubicBezTo>
                      <a:cubicBezTo>
                        <a:pt x="7325" y="2839"/>
                        <a:pt x="7562" y="2602"/>
                        <a:pt x="7798" y="2342"/>
                      </a:cubicBezTo>
                      <a:cubicBezTo>
                        <a:pt x="8034" y="2106"/>
                        <a:pt x="8223" y="1870"/>
                        <a:pt x="8436" y="1610"/>
                      </a:cubicBezTo>
                      <a:cubicBezTo>
                        <a:pt x="8455" y="1591"/>
                        <a:pt x="8428" y="1526"/>
                        <a:pt x="8380" y="1526"/>
                      </a:cubicBezTo>
                      <a:close/>
                      <a:moveTo>
                        <a:pt x="38892" y="7753"/>
                      </a:moveTo>
                      <a:cubicBezTo>
                        <a:pt x="38301" y="7777"/>
                        <a:pt x="37687" y="7800"/>
                        <a:pt x="37096" y="7895"/>
                      </a:cubicBezTo>
                      <a:cubicBezTo>
                        <a:pt x="36505" y="7966"/>
                        <a:pt x="35915" y="8037"/>
                        <a:pt x="35324" y="8108"/>
                      </a:cubicBezTo>
                      <a:cubicBezTo>
                        <a:pt x="34143" y="8249"/>
                        <a:pt x="32914" y="8438"/>
                        <a:pt x="31733" y="8556"/>
                      </a:cubicBezTo>
                      <a:cubicBezTo>
                        <a:pt x="31425" y="8580"/>
                        <a:pt x="31095" y="8604"/>
                        <a:pt x="30740" y="8627"/>
                      </a:cubicBezTo>
                      <a:cubicBezTo>
                        <a:pt x="30386" y="8675"/>
                        <a:pt x="30055" y="8698"/>
                        <a:pt x="29701" y="8698"/>
                      </a:cubicBezTo>
                      <a:cubicBezTo>
                        <a:pt x="29677" y="8698"/>
                        <a:pt x="29677" y="8722"/>
                        <a:pt x="29701" y="8722"/>
                      </a:cubicBezTo>
                      <a:lnTo>
                        <a:pt x="30622" y="8722"/>
                      </a:lnTo>
                      <a:cubicBezTo>
                        <a:pt x="30906" y="8722"/>
                        <a:pt x="31213" y="8698"/>
                        <a:pt x="31496" y="8698"/>
                      </a:cubicBezTo>
                      <a:cubicBezTo>
                        <a:pt x="32087" y="8675"/>
                        <a:pt x="32725" y="8604"/>
                        <a:pt x="33316" y="8509"/>
                      </a:cubicBezTo>
                      <a:cubicBezTo>
                        <a:pt x="34521" y="8367"/>
                        <a:pt x="35702" y="8178"/>
                        <a:pt x="36907" y="8084"/>
                      </a:cubicBezTo>
                      <a:cubicBezTo>
                        <a:pt x="37592" y="7989"/>
                        <a:pt x="38277" y="7919"/>
                        <a:pt x="38915" y="7871"/>
                      </a:cubicBezTo>
                      <a:cubicBezTo>
                        <a:pt x="39010" y="7871"/>
                        <a:pt x="38986" y="7753"/>
                        <a:pt x="38892" y="7753"/>
                      </a:cubicBezTo>
                      <a:close/>
                      <a:moveTo>
                        <a:pt x="7744" y="8522"/>
                      </a:moveTo>
                      <a:cubicBezTo>
                        <a:pt x="7661" y="8522"/>
                        <a:pt x="7577" y="8525"/>
                        <a:pt x="7491" y="8533"/>
                      </a:cubicBezTo>
                      <a:cubicBezTo>
                        <a:pt x="6995" y="8580"/>
                        <a:pt x="6522" y="8604"/>
                        <a:pt x="6050" y="8722"/>
                      </a:cubicBezTo>
                      <a:cubicBezTo>
                        <a:pt x="5766" y="8769"/>
                        <a:pt x="5506" y="8864"/>
                        <a:pt x="5270" y="8935"/>
                      </a:cubicBezTo>
                      <a:cubicBezTo>
                        <a:pt x="5742" y="8816"/>
                        <a:pt x="6215" y="8722"/>
                        <a:pt x="6687" y="8698"/>
                      </a:cubicBezTo>
                      <a:cubicBezTo>
                        <a:pt x="7160" y="8675"/>
                        <a:pt x="7633" y="8675"/>
                        <a:pt x="8152" y="8675"/>
                      </a:cubicBezTo>
                      <a:cubicBezTo>
                        <a:pt x="8412" y="8675"/>
                        <a:pt x="8696" y="8698"/>
                        <a:pt x="8979" y="8722"/>
                      </a:cubicBezTo>
                      <a:cubicBezTo>
                        <a:pt x="9027" y="8722"/>
                        <a:pt x="9027" y="8675"/>
                        <a:pt x="8979" y="8627"/>
                      </a:cubicBezTo>
                      <a:cubicBezTo>
                        <a:pt x="8743" y="8580"/>
                        <a:pt x="8460" y="8580"/>
                        <a:pt x="8223" y="8533"/>
                      </a:cubicBezTo>
                      <a:cubicBezTo>
                        <a:pt x="8066" y="8533"/>
                        <a:pt x="7908" y="8522"/>
                        <a:pt x="7744" y="8522"/>
                      </a:cubicBezTo>
                      <a:close/>
                      <a:moveTo>
                        <a:pt x="12311" y="6950"/>
                      </a:moveTo>
                      <a:cubicBezTo>
                        <a:pt x="12311" y="6950"/>
                        <a:pt x="12287" y="6950"/>
                        <a:pt x="12311" y="6973"/>
                      </a:cubicBezTo>
                      <a:cubicBezTo>
                        <a:pt x="12972" y="7186"/>
                        <a:pt x="13658" y="7422"/>
                        <a:pt x="14319" y="7659"/>
                      </a:cubicBezTo>
                      <a:cubicBezTo>
                        <a:pt x="14957" y="7919"/>
                        <a:pt x="15619" y="8202"/>
                        <a:pt x="16257" y="8486"/>
                      </a:cubicBezTo>
                      <a:cubicBezTo>
                        <a:pt x="16611" y="8675"/>
                        <a:pt x="16965" y="8864"/>
                        <a:pt x="17296" y="9053"/>
                      </a:cubicBezTo>
                      <a:cubicBezTo>
                        <a:pt x="17301" y="9055"/>
                        <a:pt x="17307" y="9056"/>
                        <a:pt x="17313" y="9056"/>
                      </a:cubicBezTo>
                      <a:cubicBezTo>
                        <a:pt x="17362" y="9056"/>
                        <a:pt x="17433" y="8979"/>
                        <a:pt x="17391" y="8958"/>
                      </a:cubicBezTo>
                      <a:cubicBezTo>
                        <a:pt x="16776" y="8580"/>
                        <a:pt x="16115" y="8273"/>
                        <a:pt x="15477" y="8013"/>
                      </a:cubicBezTo>
                      <a:cubicBezTo>
                        <a:pt x="14815" y="7753"/>
                        <a:pt x="14130" y="7517"/>
                        <a:pt x="13469" y="7304"/>
                      </a:cubicBezTo>
                      <a:lnTo>
                        <a:pt x="12311" y="6950"/>
                      </a:lnTo>
                      <a:close/>
                      <a:moveTo>
                        <a:pt x="40144" y="7659"/>
                      </a:moveTo>
                      <a:cubicBezTo>
                        <a:pt x="39553" y="7777"/>
                        <a:pt x="38963" y="7895"/>
                        <a:pt x="38372" y="8037"/>
                      </a:cubicBezTo>
                      <a:cubicBezTo>
                        <a:pt x="37828" y="8202"/>
                        <a:pt x="37238" y="8320"/>
                        <a:pt x="36623" y="8415"/>
                      </a:cubicBezTo>
                      <a:cubicBezTo>
                        <a:pt x="36033" y="8533"/>
                        <a:pt x="35395" y="8627"/>
                        <a:pt x="34804" y="8722"/>
                      </a:cubicBezTo>
                      <a:cubicBezTo>
                        <a:pt x="34213" y="8816"/>
                        <a:pt x="33599" y="8864"/>
                        <a:pt x="33008" y="8935"/>
                      </a:cubicBezTo>
                      <a:cubicBezTo>
                        <a:pt x="32394" y="8982"/>
                        <a:pt x="31803" y="9005"/>
                        <a:pt x="31189" y="9053"/>
                      </a:cubicBezTo>
                      <a:lnTo>
                        <a:pt x="30953" y="9053"/>
                      </a:lnTo>
                      <a:cubicBezTo>
                        <a:pt x="31117" y="9059"/>
                        <a:pt x="31280" y="9062"/>
                        <a:pt x="31442" y="9062"/>
                      </a:cubicBezTo>
                      <a:cubicBezTo>
                        <a:pt x="31884" y="9062"/>
                        <a:pt x="32316" y="9040"/>
                        <a:pt x="32749" y="9005"/>
                      </a:cubicBezTo>
                      <a:cubicBezTo>
                        <a:pt x="33363" y="8982"/>
                        <a:pt x="33954" y="8935"/>
                        <a:pt x="34568" y="8864"/>
                      </a:cubicBezTo>
                      <a:cubicBezTo>
                        <a:pt x="35182" y="8816"/>
                        <a:pt x="35773" y="8722"/>
                        <a:pt x="36364" y="8604"/>
                      </a:cubicBezTo>
                      <a:cubicBezTo>
                        <a:pt x="36954" y="8486"/>
                        <a:pt x="37592" y="8391"/>
                        <a:pt x="38183" y="8249"/>
                      </a:cubicBezTo>
                      <a:cubicBezTo>
                        <a:pt x="38774" y="8131"/>
                        <a:pt x="39388" y="8013"/>
                        <a:pt x="39979" y="7871"/>
                      </a:cubicBezTo>
                      <a:cubicBezTo>
                        <a:pt x="40026" y="7824"/>
                        <a:pt x="40120" y="7824"/>
                        <a:pt x="40191" y="7800"/>
                      </a:cubicBezTo>
                      <a:cubicBezTo>
                        <a:pt x="40262" y="7777"/>
                        <a:pt x="40238" y="7659"/>
                        <a:pt x="40144" y="7659"/>
                      </a:cubicBezTo>
                      <a:close/>
                      <a:moveTo>
                        <a:pt x="40191" y="8108"/>
                      </a:moveTo>
                      <a:cubicBezTo>
                        <a:pt x="39341" y="8320"/>
                        <a:pt x="38514" y="8509"/>
                        <a:pt x="37639" y="8698"/>
                      </a:cubicBezTo>
                      <a:cubicBezTo>
                        <a:pt x="36812" y="8864"/>
                        <a:pt x="35962" y="9053"/>
                        <a:pt x="35111" y="9147"/>
                      </a:cubicBezTo>
                      <a:cubicBezTo>
                        <a:pt x="34639" y="9194"/>
                        <a:pt x="34143" y="9265"/>
                        <a:pt x="33670" y="9289"/>
                      </a:cubicBezTo>
                      <a:lnTo>
                        <a:pt x="33670" y="9313"/>
                      </a:lnTo>
                      <a:cubicBezTo>
                        <a:pt x="34095" y="9313"/>
                        <a:pt x="34521" y="9289"/>
                        <a:pt x="34970" y="9265"/>
                      </a:cubicBezTo>
                      <a:cubicBezTo>
                        <a:pt x="35395" y="9218"/>
                        <a:pt x="35820" y="9171"/>
                        <a:pt x="36269" y="9076"/>
                      </a:cubicBezTo>
                      <a:cubicBezTo>
                        <a:pt x="37120" y="8935"/>
                        <a:pt x="37970" y="8745"/>
                        <a:pt x="38797" y="8556"/>
                      </a:cubicBezTo>
                      <a:lnTo>
                        <a:pt x="40215" y="8202"/>
                      </a:lnTo>
                      <a:cubicBezTo>
                        <a:pt x="40223" y="8204"/>
                        <a:pt x="40231" y="8205"/>
                        <a:pt x="40238" y="8205"/>
                      </a:cubicBezTo>
                      <a:cubicBezTo>
                        <a:pt x="40304" y="8205"/>
                        <a:pt x="40277" y="8108"/>
                        <a:pt x="40191" y="8108"/>
                      </a:cubicBezTo>
                      <a:close/>
                      <a:moveTo>
                        <a:pt x="9948" y="6619"/>
                      </a:moveTo>
                      <a:cubicBezTo>
                        <a:pt x="9924" y="6619"/>
                        <a:pt x="9924" y="6666"/>
                        <a:pt x="9948" y="6666"/>
                      </a:cubicBezTo>
                      <a:cubicBezTo>
                        <a:pt x="10066" y="6714"/>
                        <a:pt x="10184" y="6737"/>
                        <a:pt x="10302" y="6784"/>
                      </a:cubicBezTo>
                      <a:lnTo>
                        <a:pt x="10657" y="6855"/>
                      </a:lnTo>
                      <a:lnTo>
                        <a:pt x="11366" y="7044"/>
                      </a:lnTo>
                      <a:cubicBezTo>
                        <a:pt x="11838" y="7162"/>
                        <a:pt x="12311" y="7304"/>
                        <a:pt x="12783" y="7493"/>
                      </a:cubicBezTo>
                      <a:cubicBezTo>
                        <a:pt x="13728" y="7800"/>
                        <a:pt x="14650" y="8155"/>
                        <a:pt x="15524" y="8604"/>
                      </a:cubicBezTo>
                      <a:cubicBezTo>
                        <a:pt x="16020" y="8840"/>
                        <a:pt x="16540" y="9100"/>
                        <a:pt x="17013" y="9383"/>
                      </a:cubicBezTo>
                      <a:cubicBezTo>
                        <a:pt x="17018" y="9386"/>
                        <a:pt x="17023" y="9387"/>
                        <a:pt x="17029" y="9387"/>
                      </a:cubicBezTo>
                      <a:cubicBezTo>
                        <a:pt x="17074" y="9387"/>
                        <a:pt x="17123" y="9310"/>
                        <a:pt x="17060" y="9289"/>
                      </a:cubicBezTo>
                      <a:cubicBezTo>
                        <a:pt x="16658" y="9029"/>
                        <a:pt x="16209" y="8816"/>
                        <a:pt x="15737" y="8580"/>
                      </a:cubicBezTo>
                      <a:cubicBezTo>
                        <a:pt x="15288" y="8367"/>
                        <a:pt x="14839" y="8155"/>
                        <a:pt x="14366" y="7966"/>
                      </a:cubicBezTo>
                      <a:cubicBezTo>
                        <a:pt x="13469" y="7564"/>
                        <a:pt x="12523" y="7257"/>
                        <a:pt x="11531" y="6973"/>
                      </a:cubicBezTo>
                      <a:cubicBezTo>
                        <a:pt x="11295" y="6926"/>
                        <a:pt x="11035" y="6855"/>
                        <a:pt x="10775" y="6784"/>
                      </a:cubicBezTo>
                      <a:cubicBezTo>
                        <a:pt x="10633" y="6737"/>
                        <a:pt x="10515" y="6714"/>
                        <a:pt x="10350" y="6690"/>
                      </a:cubicBezTo>
                      <a:cubicBezTo>
                        <a:pt x="10208" y="6643"/>
                        <a:pt x="10090" y="6619"/>
                        <a:pt x="9948" y="6619"/>
                      </a:cubicBezTo>
                      <a:close/>
                      <a:moveTo>
                        <a:pt x="7727" y="8793"/>
                      </a:moveTo>
                      <a:cubicBezTo>
                        <a:pt x="7373" y="8793"/>
                        <a:pt x="7018" y="8816"/>
                        <a:pt x="6664" y="8864"/>
                      </a:cubicBezTo>
                      <a:cubicBezTo>
                        <a:pt x="6262" y="8911"/>
                        <a:pt x="5861" y="8982"/>
                        <a:pt x="5482" y="9076"/>
                      </a:cubicBezTo>
                      <a:cubicBezTo>
                        <a:pt x="6168" y="8958"/>
                        <a:pt x="6900" y="8887"/>
                        <a:pt x="7585" y="8887"/>
                      </a:cubicBezTo>
                      <a:cubicBezTo>
                        <a:pt x="8294" y="8887"/>
                        <a:pt x="8979" y="8982"/>
                        <a:pt x="9665" y="9100"/>
                      </a:cubicBezTo>
                      <a:cubicBezTo>
                        <a:pt x="10066" y="9194"/>
                        <a:pt x="10444" y="9289"/>
                        <a:pt x="10822" y="9407"/>
                      </a:cubicBezTo>
                      <a:cubicBezTo>
                        <a:pt x="10830" y="9410"/>
                        <a:pt x="10837" y="9411"/>
                        <a:pt x="10844" y="9411"/>
                      </a:cubicBezTo>
                      <a:cubicBezTo>
                        <a:pt x="10897" y="9411"/>
                        <a:pt x="10909" y="9334"/>
                        <a:pt x="10846" y="9313"/>
                      </a:cubicBezTo>
                      <a:cubicBezTo>
                        <a:pt x="10562" y="9194"/>
                        <a:pt x="10208" y="9100"/>
                        <a:pt x="9854" y="9053"/>
                      </a:cubicBezTo>
                      <a:lnTo>
                        <a:pt x="8790" y="8864"/>
                      </a:lnTo>
                      <a:cubicBezTo>
                        <a:pt x="8436" y="8816"/>
                        <a:pt x="8082" y="8793"/>
                        <a:pt x="7727" y="8793"/>
                      </a:cubicBezTo>
                      <a:close/>
                      <a:moveTo>
                        <a:pt x="40180" y="8837"/>
                      </a:moveTo>
                      <a:cubicBezTo>
                        <a:pt x="40176" y="8837"/>
                        <a:pt x="40172" y="8838"/>
                        <a:pt x="40168" y="8840"/>
                      </a:cubicBezTo>
                      <a:cubicBezTo>
                        <a:pt x="39600" y="8982"/>
                        <a:pt x="39057" y="9100"/>
                        <a:pt x="38514" y="9218"/>
                      </a:cubicBezTo>
                      <a:cubicBezTo>
                        <a:pt x="37947" y="9336"/>
                        <a:pt x="37380" y="9407"/>
                        <a:pt x="36812" y="9454"/>
                      </a:cubicBezTo>
                      <a:cubicBezTo>
                        <a:pt x="36269" y="9525"/>
                        <a:pt x="35702" y="9549"/>
                        <a:pt x="35135" y="9572"/>
                      </a:cubicBezTo>
                      <a:cubicBezTo>
                        <a:pt x="34959" y="9587"/>
                        <a:pt x="34785" y="9593"/>
                        <a:pt x="34613" y="9593"/>
                      </a:cubicBezTo>
                      <a:cubicBezTo>
                        <a:pt x="34229" y="9593"/>
                        <a:pt x="33849" y="9565"/>
                        <a:pt x="33457" y="9549"/>
                      </a:cubicBezTo>
                      <a:cubicBezTo>
                        <a:pt x="32890" y="9525"/>
                        <a:pt x="32323" y="9454"/>
                        <a:pt x="31780" y="9407"/>
                      </a:cubicBezTo>
                      <a:cubicBezTo>
                        <a:pt x="31709" y="9407"/>
                        <a:pt x="31614" y="9360"/>
                        <a:pt x="31567" y="9360"/>
                      </a:cubicBezTo>
                      <a:lnTo>
                        <a:pt x="31567" y="9407"/>
                      </a:lnTo>
                      <a:cubicBezTo>
                        <a:pt x="31827" y="9454"/>
                        <a:pt x="32134" y="9525"/>
                        <a:pt x="32394" y="9549"/>
                      </a:cubicBezTo>
                      <a:cubicBezTo>
                        <a:pt x="32678" y="9572"/>
                        <a:pt x="32961" y="9596"/>
                        <a:pt x="33245" y="9643"/>
                      </a:cubicBezTo>
                      <a:cubicBezTo>
                        <a:pt x="33812" y="9691"/>
                        <a:pt x="34379" y="9691"/>
                        <a:pt x="34970" y="9691"/>
                      </a:cubicBezTo>
                      <a:cubicBezTo>
                        <a:pt x="35513" y="9691"/>
                        <a:pt x="36104" y="9667"/>
                        <a:pt x="36671" y="9596"/>
                      </a:cubicBezTo>
                      <a:cubicBezTo>
                        <a:pt x="37214" y="9549"/>
                        <a:pt x="37758" y="9502"/>
                        <a:pt x="38325" y="9407"/>
                      </a:cubicBezTo>
                      <a:cubicBezTo>
                        <a:pt x="38892" y="9313"/>
                        <a:pt x="39459" y="9194"/>
                        <a:pt x="39979" y="9005"/>
                      </a:cubicBezTo>
                      <a:cubicBezTo>
                        <a:pt x="40049" y="8982"/>
                        <a:pt x="40120" y="8982"/>
                        <a:pt x="40191" y="8958"/>
                      </a:cubicBezTo>
                      <a:cubicBezTo>
                        <a:pt x="40234" y="8937"/>
                        <a:pt x="40218" y="8837"/>
                        <a:pt x="40180" y="8837"/>
                      </a:cubicBezTo>
                      <a:close/>
                      <a:moveTo>
                        <a:pt x="12098" y="8108"/>
                      </a:moveTo>
                      <a:cubicBezTo>
                        <a:pt x="12098" y="8108"/>
                        <a:pt x="12075" y="8108"/>
                        <a:pt x="12098" y="8131"/>
                      </a:cubicBezTo>
                      <a:cubicBezTo>
                        <a:pt x="12571" y="8391"/>
                        <a:pt x="13067" y="8675"/>
                        <a:pt x="13587" y="8911"/>
                      </a:cubicBezTo>
                      <a:cubicBezTo>
                        <a:pt x="14059" y="9100"/>
                        <a:pt x="14579" y="9289"/>
                        <a:pt x="15075" y="9502"/>
                      </a:cubicBezTo>
                      <a:cubicBezTo>
                        <a:pt x="15382" y="9572"/>
                        <a:pt x="15666" y="9691"/>
                        <a:pt x="15997" y="9761"/>
                      </a:cubicBezTo>
                      <a:cubicBezTo>
                        <a:pt x="16068" y="9761"/>
                        <a:pt x="16091" y="9691"/>
                        <a:pt x="16020" y="9667"/>
                      </a:cubicBezTo>
                      <a:cubicBezTo>
                        <a:pt x="15501" y="9478"/>
                        <a:pt x="14957" y="9313"/>
                        <a:pt x="14461" y="9124"/>
                      </a:cubicBezTo>
                      <a:cubicBezTo>
                        <a:pt x="13941" y="8935"/>
                        <a:pt x="13421" y="8722"/>
                        <a:pt x="12925" y="8486"/>
                      </a:cubicBezTo>
                      <a:cubicBezTo>
                        <a:pt x="12642" y="8367"/>
                        <a:pt x="12358" y="8226"/>
                        <a:pt x="12098" y="8108"/>
                      </a:cubicBezTo>
                      <a:close/>
                      <a:moveTo>
                        <a:pt x="7018" y="9124"/>
                      </a:moveTo>
                      <a:cubicBezTo>
                        <a:pt x="6711" y="9124"/>
                        <a:pt x="6428" y="9124"/>
                        <a:pt x="6097" y="9171"/>
                      </a:cubicBezTo>
                      <a:cubicBezTo>
                        <a:pt x="6242" y="9158"/>
                        <a:pt x="6386" y="9152"/>
                        <a:pt x="6529" y="9152"/>
                      </a:cubicBezTo>
                      <a:cubicBezTo>
                        <a:pt x="6920" y="9152"/>
                        <a:pt x="7306" y="9196"/>
                        <a:pt x="7703" y="9265"/>
                      </a:cubicBezTo>
                      <a:cubicBezTo>
                        <a:pt x="8223" y="9313"/>
                        <a:pt x="8767" y="9431"/>
                        <a:pt x="9263" y="9549"/>
                      </a:cubicBezTo>
                      <a:cubicBezTo>
                        <a:pt x="9570" y="9596"/>
                        <a:pt x="9854" y="9691"/>
                        <a:pt x="10161" y="9761"/>
                      </a:cubicBezTo>
                      <a:cubicBezTo>
                        <a:pt x="10174" y="9766"/>
                        <a:pt x="10186" y="9768"/>
                        <a:pt x="10197" y="9768"/>
                      </a:cubicBezTo>
                      <a:cubicBezTo>
                        <a:pt x="10245" y="9768"/>
                        <a:pt x="10266" y="9729"/>
                        <a:pt x="10208" y="9691"/>
                      </a:cubicBezTo>
                      <a:cubicBezTo>
                        <a:pt x="9948" y="9596"/>
                        <a:pt x="9688" y="9549"/>
                        <a:pt x="9405" y="9502"/>
                      </a:cubicBezTo>
                      <a:lnTo>
                        <a:pt x="8625" y="9313"/>
                      </a:lnTo>
                      <a:cubicBezTo>
                        <a:pt x="8082" y="9218"/>
                        <a:pt x="7562" y="9124"/>
                        <a:pt x="7018" y="9124"/>
                      </a:cubicBezTo>
                      <a:close/>
                      <a:moveTo>
                        <a:pt x="2526" y="5906"/>
                      </a:moveTo>
                      <a:cubicBezTo>
                        <a:pt x="2519" y="5906"/>
                        <a:pt x="2512" y="5907"/>
                        <a:pt x="2505" y="5910"/>
                      </a:cubicBezTo>
                      <a:cubicBezTo>
                        <a:pt x="2057" y="6359"/>
                        <a:pt x="1773" y="6903"/>
                        <a:pt x="1466" y="7422"/>
                      </a:cubicBezTo>
                      <a:cubicBezTo>
                        <a:pt x="1182" y="7919"/>
                        <a:pt x="899" y="8462"/>
                        <a:pt x="710" y="9005"/>
                      </a:cubicBezTo>
                      <a:cubicBezTo>
                        <a:pt x="592" y="9336"/>
                        <a:pt x="473" y="9667"/>
                        <a:pt x="403" y="9998"/>
                      </a:cubicBezTo>
                      <a:lnTo>
                        <a:pt x="403" y="9998"/>
                      </a:lnTo>
                      <a:cubicBezTo>
                        <a:pt x="615" y="9431"/>
                        <a:pt x="852" y="8911"/>
                        <a:pt x="1111" y="8367"/>
                      </a:cubicBezTo>
                      <a:cubicBezTo>
                        <a:pt x="1371" y="7824"/>
                        <a:pt x="1678" y="7328"/>
                        <a:pt x="1962" y="6832"/>
                      </a:cubicBezTo>
                      <a:cubicBezTo>
                        <a:pt x="2151" y="6548"/>
                        <a:pt x="2364" y="6265"/>
                        <a:pt x="2600" y="6005"/>
                      </a:cubicBezTo>
                      <a:cubicBezTo>
                        <a:pt x="2620" y="5964"/>
                        <a:pt x="2570" y="5906"/>
                        <a:pt x="2526" y="5906"/>
                      </a:cubicBezTo>
                      <a:close/>
                      <a:moveTo>
                        <a:pt x="9121" y="6737"/>
                      </a:moveTo>
                      <a:cubicBezTo>
                        <a:pt x="9168" y="6784"/>
                        <a:pt x="9239" y="6808"/>
                        <a:pt x="9334" y="6808"/>
                      </a:cubicBezTo>
                      <a:cubicBezTo>
                        <a:pt x="9381" y="6832"/>
                        <a:pt x="9476" y="6855"/>
                        <a:pt x="9523" y="6855"/>
                      </a:cubicBezTo>
                      <a:cubicBezTo>
                        <a:pt x="9688" y="6903"/>
                        <a:pt x="9806" y="6950"/>
                        <a:pt x="9948" y="6973"/>
                      </a:cubicBezTo>
                      <a:lnTo>
                        <a:pt x="10751" y="7233"/>
                      </a:lnTo>
                      <a:cubicBezTo>
                        <a:pt x="11271" y="7422"/>
                        <a:pt x="11815" y="7588"/>
                        <a:pt x="12334" y="7800"/>
                      </a:cubicBezTo>
                      <a:cubicBezTo>
                        <a:pt x="13398" y="8226"/>
                        <a:pt x="14437" y="8651"/>
                        <a:pt x="15477" y="9194"/>
                      </a:cubicBezTo>
                      <a:cubicBezTo>
                        <a:pt x="16020" y="9478"/>
                        <a:pt x="16587" y="9809"/>
                        <a:pt x="17154" y="10116"/>
                      </a:cubicBezTo>
                      <a:cubicBezTo>
                        <a:pt x="17160" y="10118"/>
                        <a:pt x="17165" y="10120"/>
                        <a:pt x="17170" y="10120"/>
                      </a:cubicBezTo>
                      <a:cubicBezTo>
                        <a:pt x="17211" y="10120"/>
                        <a:pt x="17244" y="10042"/>
                        <a:pt x="17202" y="10021"/>
                      </a:cubicBezTo>
                      <a:cubicBezTo>
                        <a:pt x="16729" y="9738"/>
                        <a:pt x="16233" y="9454"/>
                        <a:pt x="15737" y="9194"/>
                      </a:cubicBezTo>
                      <a:cubicBezTo>
                        <a:pt x="15241" y="8935"/>
                        <a:pt x="14697" y="8698"/>
                        <a:pt x="14201" y="8462"/>
                      </a:cubicBezTo>
                      <a:cubicBezTo>
                        <a:pt x="13161" y="7989"/>
                        <a:pt x="12075" y="7564"/>
                        <a:pt x="10988" y="7210"/>
                      </a:cubicBezTo>
                      <a:cubicBezTo>
                        <a:pt x="10681" y="7139"/>
                        <a:pt x="10350" y="7044"/>
                        <a:pt x="10066" y="6950"/>
                      </a:cubicBezTo>
                      <a:cubicBezTo>
                        <a:pt x="9924" y="6926"/>
                        <a:pt x="9759" y="6855"/>
                        <a:pt x="9594" y="6832"/>
                      </a:cubicBezTo>
                      <a:cubicBezTo>
                        <a:pt x="9499" y="6808"/>
                        <a:pt x="9452" y="6808"/>
                        <a:pt x="9357" y="6784"/>
                      </a:cubicBezTo>
                      <a:cubicBezTo>
                        <a:pt x="9263" y="6737"/>
                        <a:pt x="9216" y="6737"/>
                        <a:pt x="9121" y="6737"/>
                      </a:cubicBezTo>
                      <a:close/>
                      <a:moveTo>
                        <a:pt x="9806" y="7210"/>
                      </a:moveTo>
                      <a:cubicBezTo>
                        <a:pt x="9806" y="7210"/>
                        <a:pt x="9759" y="7210"/>
                        <a:pt x="9806" y="7257"/>
                      </a:cubicBezTo>
                      <a:cubicBezTo>
                        <a:pt x="10681" y="7800"/>
                        <a:pt x="11578" y="8344"/>
                        <a:pt x="12523" y="8816"/>
                      </a:cubicBezTo>
                      <a:cubicBezTo>
                        <a:pt x="12972" y="9053"/>
                        <a:pt x="13469" y="9289"/>
                        <a:pt x="13965" y="9502"/>
                      </a:cubicBezTo>
                      <a:cubicBezTo>
                        <a:pt x="14437" y="9691"/>
                        <a:pt x="14933" y="9880"/>
                        <a:pt x="15430" y="10021"/>
                      </a:cubicBezTo>
                      <a:cubicBezTo>
                        <a:pt x="15997" y="10210"/>
                        <a:pt x="16564" y="10376"/>
                        <a:pt x="17154" y="10518"/>
                      </a:cubicBezTo>
                      <a:cubicBezTo>
                        <a:pt x="17202" y="10518"/>
                        <a:pt x="17249" y="10470"/>
                        <a:pt x="17178" y="10447"/>
                      </a:cubicBezTo>
                      <a:cubicBezTo>
                        <a:pt x="16658" y="10258"/>
                        <a:pt x="16138" y="10116"/>
                        <a:pt x="15642" y="9974"/>
                      </a:cubicBezTo>
                      <a:cubicBezTo>
                        <a:pt x="15146" y="9809"/>
                        <a:pt x="14626" y="9643"/>
                        <a:pt x="14154" y="9431"/>
                      </a:cubicBezTo>
                      <a:cubicBezTo>
                        <a:pt x="13185" y="9053"/>
                        <a:pt x="12240" y="8580"/>
                        <a:pt x="11342" y="8084"/>
                      </a:cubicBezTo>
                      <a:cubicBezTo>
                        <a:pt x="10822" y="7777"/>
                        <a:pt x="10302" y="7517"/>
                        <a:pt x="9806" y="7210"/>
                      </a:cubicBezTo>
                      <a:close/>
                      <a:moveTo>
                        <a:pt x="2053" y="8182"/>
                      </a:moveTo>
                      <a:cubicBezTo>
                        <a:pt x="2039" y="8182"/>
                        <a:pt x="2023" y="8188"/>
                        <a:pt x="2009" y="8202"/>
                      </a:cubicBezTo>
                      <a:cubicBezTo>
                        <a:pt x="1726" y="8556"/>
                        <a:pt x="1537" y="8911"/>
                        <a:pt x="1324" y="9289"/>
                      </a:cubicBezTo>
                      <a:cubicBezTo>
                        <a:pt x="1111" y="9667"/>
                        <a:pt x="946" y="10045"/>
                        <a:pt x="781" y="10447"/>
                      </a:cubicBezTo>
                      <a:cubicBezTo>
                        <a:pt x="710" y="10683"/>
                        <a:pt x="639" y="10919"/>
                        <a:pt x="544" y="11108"/>
                      </a:cubicBezTo>
                      <a:cubicBezTo>
                        <a:pt x="544" y="11108"/>
                        <a:pt x="544" y="11129"/>
                        <a:pt x="558" y="11129"/>
                      </a:cubicBezTo>
                      <a:cubicBezTo>
                        <a:pt x="565" y="11129"/>
                        <a:pt x="576" y="11124"/>
                        <a:pt x="592" y="11108"/>
                      </a:cubicBezTo>
                      <a:cubicBezTo>
                        <a:pt x="875" y="10329"/>
                        <a:pt x="1253" y="9549"/>
                        <a:pt x="1702" y="8816"/>
                      </a:cubicBezTo>
                      <a:cubicBezTo>
                        <a:pt x="1820" y="8675"/>
                        <a:pt x="1938" y="8462"/>
                        <a:pt x="2080" y="8249"/>
                      </a:cubicBezTo>
                      <a:cubicBezTo>
                        <a:pt x="2114" y="8216"/>
                        <a:pt x="2088" y="8182"/>
                        <a:pt x="2053" y="8182"/>
                      </a:cubicBezTo>
                      <a:close/>
                      <a:moveTo>
                        <a:pt x="6008" y="10768"/>
                      </a:moveTo>
                      <a:cubicBezTo>
                        <a:pt x="5870" y="10768"/>
                        <a:pt x="5734" y="10771"/>
                        <a:pt x="5601" y="10777"/>
                      </a:cubicBezTo>
                      <a:cubicBezTo>
                        <a:pt x="5104" y="10825"/>
                        <a:pt x="4632" y="10943"/>
                        <a:pt x="4159" y="11085"/>
                      </a:cubicBezTo>
                      <a:cubicBezTo>
                        <a:pt x="3899" y="11179"/>
                        <a:pt x="3616" y="11274"/>
                        <a:pt x="3380" y="11368"/>
                      </a:cubicBezTo>
                      <a:cubicBezTo>
                        <a:pt x="3356" y="11368"/>
                        <a:pt x="3380" y="11415"/>
                        <a:pt x="3427" y="11415"/>
                      </a:cubicBezTo>
                      <a:cubicBezTo>
                        <a:pt x="3852" y="11226"/>
                        <a:pt x="4325" y="11108"/>
                        <a:pt x="4845" y="11037"/>
                      </a:cubicBezTo>
                      <a:cubicBezTo>
                        <a:pt x="5293" y="10943"/>
                        <a:pt x="5813" y="10919"/>
                        <a:pt x="6309" y="10919"/>
                      </a:cubicBezTo>
                      <a:cubicBezTo>
                        <a:pt x="6617" y="10919"/>
                        <a:pt x="6877" y="10943"/>
                        <a:pt x="7160" y="10943"/>
                      </a:cubicBezTo>
                      <a:cubicBezTo>
                        <a:pt x="7207" y="10943"/>
                        <a:pt x="7207" y="10825"/>
                        <a:pt x="7136" y="10825"/>
                      </a:cubicBezTo>
                      <a:cubicBezTo>
                        <a:pt x="6773" y="10790"/>
                        <a:pt x="6385" y="10768"/>
                        <a:pt x="6008" y="10768"/>
                      </a:cubicBezTo>
                      <a:close/>
                      <a:moveTo>
                        <a:pt x="61856" y="8331"/>
                      </a:moveTo>
                      <a:cubicBezTo>
                        <a:pt x="61837" y="8331"/>
                        <a:pt x="61819" y="8341"/>
                        <a:pt x="61810" y="8367"/>
                      </a:cubicBezTo>
                      <a:cubicBezTo>
                        <a:pt x="61621" y="8745"/>
                        <a:pt x="61479" y="9124"/>
                        <a:pt x="61361" y="9549"/>
                      </a:cubicBezTo>
                      <a:cubicBezTo>
                        <a:pt x="61267" y="9903"/>
                        <a:pt x="61172" y="10329"/>
                        <a:pt x="61101" y="10730"/>
                      </a:cubicBezTo>
                      <a:lnTo>
                        <a:pt x="61007" y="11439"/>
                      </a:lnTo>
                      <a:cubicBezTo>
                        <a:pt x="61007" y="11451"/>
                        <a:pt x="61013" y="11457"/>
                        <a:pt x="61019" y="11457"/>
                      </a:cubicBezTo>
                      <a:cubicBezTo>
                        <a:pt x="61025" y="11457"/>
                        <a:pt x="61031" y="11451"/>
                        <a:pt x="61031" y="11439"/>
                      </a:cubicBezTo>
                      <a:cubicBezTo>
                        <a:pt x="61196" y="10612"/>
                        <a:pt x="61385" y="9809"/>
                        <a:pt x="61668" y="9053"/>
                      </a:cubicBezTo>
                      <a:cubicBezTo>
                        <a:pt x="61739" y="8840"/>
                        <a:pt x="61834" y="8604"/>
                        <a:pt x="61905" y="8391"/>
                      </a:cubicBezTo>
                      <a:cubicBezTo>
                        <a:pt x="61920" y="8361"/>
                        <a:pt x="61887" y="8331"/>
                        <a:pt x="61856" y="8331"/>
                      </a:cubicBezTo>
                      <a:close/>
                      <a:moveTo>
                        <a:pt x="61594" y="8594"/>
                      </a:moveTo>
                      <a:cubicBezTo>
                        <a:pt x="61588" y="8594"/>
                        <a:pt x="61581" y="8597"/>
                        <a:pt x="61574" y="8604"/>
                      </a:cubicBezTo>
                      <a:cubicBezTo>
                        <a:pt x="61361" y="8958"/>
                        <a:pt x="61243" y="9313"/>
                        <a:pt x="61125" y="9691"/>
                      </a:cubicBezTo>
                      <a:cubicBezTo>
                        <a:pt x="61031" y="10069"/>
                        <a:pt x="60936" y="10470"/>
                        <a:pt x="60912" y="10848"/>
                      </a:cubicBezTo>
                      <a:cubicBezTo>
                        <a:pt x="60912" y="11085"/>
                        <a:pt x="60889" y="11321"/>
                        <a:pt x="60889" y="11534"/>
                      </a:cubicBezTo>
                      <a:cubicBezTo>
                        <a:pt x="60936" y="11132"/>
                        <a:pt x="61007" y="10754"/>
                        <a:pt x="61101" y="10376"/>
                      </a:cubicBezTo>
                      <a:cubicBezTo>
                        <a:pt x="61172" y="9998"/>
                        <a:pt x="61267" y="9596"/>
                        <a:pt x="61385" y="9265"/>
                      </a:cubicBezTo>
                      <a:cubicBezTo>
                        <a:pt x="61479" y="9053"/>
                        <a:pt x="61527" y="8840"/>
                        <a:pt x="61621" y="8627"/>
                      </a:cubicBezTo>
                      <a:cubicBezTo>
                        <a:pt x="61621" y="8611"/>
                        <a:pt x="61609" y="8594"/>
                        <a:pt x="61594" y="8594"/>
                      </a:cubicBezTo>
                      <a:close/>
                      <a:moveTo>
                        <a:pt x="60889" y="11534"/>
                      </a:moveTo>
                      <a:cubicBezTo>
                        <a:pt x="60877" y="11545"/>
                        <a:pt x="60877" y="11551"/>
                        <a:pt x="60880" y="11551"/>
                      </a:cubicBezTo>
                      <a:cubicBezTo>
                        <a:pt x="60883" y="11551"/>
                        <a:pt x="60889" y="11545"/>
                        <a:pt x="60889" y="11534"/>
                      </a:cubicBezTo>
                      <a:close/>
                      <a:moveTo>
                        <a:pt x="1356" y="6813"/>
                      </a:moveTo>
                      <a:cubicBezTo>
                        <a:pt x="1343" y="6813"/>
                        <a:pt x="1331" y="6818"/>
                        <a:pt x="1324" y="6832"/>
                      </a:cubicBezTo>
                      <a:cubicBezTo>
                        <a:pt x="946" y="7399"/>
                        <a:pt x="639" y="7989"/>
                        <a:pt x="426" y="8604"/>
                      </a:cubicBezTo>
                      <a:cubicBezTo>
                        <a:pt x="190" y="9218"/>
                        <a:pt x="72" y="9880"/>
                        <a:pt x="25" y="10518"/>
                      </a:cubicBezTo>
                      <a:cubicBezTo>
                        <a:pt x="1" y="10919"/>
                        <a:pt x="1" y="11274"/>
                        <a:pt x="25" y="11652"/>
                      </a:cubicBezTo>
                      <a:cubicBezTo>
                        <a:pt x="25" y="11321"/>
                        <a:pt x="48" y="10990"/>
                        <a:pt x="72" y="10683"/>
                      </a:cubicBezTo>
                      <a:cubicBezTo>
                        <a:pt x="95" y="10352"/>
                        <a:pt x="166" y="10021"/>
                        <a:pt x="237" y="9691"/>
                      </a:cubicBezTo>
                      <a:cubicBezTo>
                        <a:pt x="379" y="9076"/>
                        <a:pt x="592" y="8462"/>
                        <a:pt x="875" y="7871"/>
                      </a:cubicBezTo>
                      <a:cubicBezTo>
                        <a:pt x="1017" y="7541"/>
                        <a:pt x="1230" y="7210"/>
                        <a:pt x="1419" y="6903"/>
                      </a:cubicBezTo>
                      <a:cubicBezTo>
                        <a:pt x="1436" y="6851"/>
                        <a:pt x="1391" y="6813"/>
                        <a:pt x="1356" y="6813"/>
                      </a:cubicBezTo>
                      <a:close/>
                      <a:moveTo>
                        <a:pt x="32394" y="11793"/>
                      </a:moveTo>
                      <a:lnTo>
                        <a:pt x="32394" y="11793"/>
                      </a:lnTo>
                      <a:cubicBezTo>
                        <a:pt x="32420" y="11826"/>
                        <a:pt x="32446" y="11860"/>
                        <a:pt x="32473" y="11893"/>
                      </a:cubicBezTo>
                      <a:lnTo>
                        <a:pt x="32473" y="11893"/>
                      </a:lnTo>
                      <a:cubicBezTo>
                        <a:pt x="32447" y="11858"/>
                        <a:pt x="32421" y="11825"/>
                        <a:pt x="32394" y="11793"/>
                      </a:cubicBezTo>
                      <a:close/>
                      <a:moveTo>
                        <a:pt x="2540" y="6292"/>
                      </a:moveTo>
                      <a:cubicBezTo>
                        <a:pt x="2525" y="6292"/>
                        <a:pt x="2512" y="6298"/>
                        <a:pt x="2505" y="6312"/>
                      </a:cubicBezTo>
                      <a:cubicBezTo>
                        <a:pt x="2387" y="6477"/>
                        <a:pt x="2269" y="6643"/>
                        <a:pt x="2175" y="6808"/>
                      </a:cubicBezTo>
                      <a:cubicBezTo>
                        <a:pt x="2057" y="6973"/>
                        <a:pt x="1962" y="7162"/>
                        <a:pt x="1891" y="7328"/>
                      </a:cubicBezTo>
                      <a:cubicBezTo>
                        <a:pt x="1678" y="7682"/>
                        <a:pt x="1489" y="8037"/>
                        <a:pt x="1324" y="8415"/>
                      </a:cubicBezTo>
                      <a:cubicBezTo>
                        <a:pt x="970" y="9171"/>
                        <a:pt x="662" y="9903"/>
                        <a:pt x="497" y="10707"/>
                      </a:cubicBezTo>
                      <a:cubicBezTo>
                        <a:pt x="379" y="11132"/>
                        <a:pt x="308" y="11581"/>
                        <a:pt x="261" y="12030"/>
                      </a:cubicBezTo>
                      <a:lnTo>
                        <a:pt x="284" y="12030"/>
                      </a:lnTo>
                      <a:cubicBezTo>
                        <a:pt x="403" y="11226"/>
                        <a:pt x="615" y="10470"/>
                        <a:pt x="899" y="9691"/>
                      </a:cubicBezTo>
                      <a:cubicBezTo>
                        <a:pt x="1135" y="8982"/>
                        <a:pt x="1489" y="8249"/>
                        <a:pt x="1891" y="7541"/>
                      </a:cubicBezTo>
                      <a:cubicBezTo>
                        <a:pt x="2009" y="7328"/>
                        <a:pt x="2127" y="7162"/>
                        <a:pt x="2246" y="6950"/>
                      </a:cubicBezTo>
                      <a:cubicBezTo>
                        <a:pt x="2364" y="6737"/>
                        <a:pt x="2482" y="6572"/>
                        <a:pt x="2600" y="6359"/>
                      </a:cubicBezTo>
                      <a:cubicBezTo>
                        <a:pt x="2617" y="6326"/>
                        <a:pt x="2574" y="6292"/>
                        <a:pt x="2540" y="6292"/>
                      </a:cubicBezTo>
                      <a:close/>
                      <a:moveTo>
                        <a:pt x="6277" y="11079"/>
                      </a:moveTo>
                      <a:cubicBezTo>
                        <a:pt x="6138" y="11079"/>
                        <a:pt x="5990" y="11085"/>
                        <a:pt x="5837" y="11085"/>
                      </a:cubicBezTo>
                      <a:cubicBezTo>
                        <a:pt x="5577" y="11085"/>
                        <a:pt x="5270" y="11132"/>
                        <a:pt x="5010" y="11179"/>
                      </a:cubicBezTo>
                      <a:cubicBezTo>
                        <a:pt x="4419" y="11297"/>
                        <a:pt x="3852" y="11463"/>
                        <a:pt x="3309" y="11675"/>
                      </a:cubicBezTo>
                      <a:cubicBezTo>
                        <a:pt x="2978" y="11793"/>
                        <a:pt x="2647" y="11935"/>
                        <a:pt x="2316" y="12053"/>
                      </a:cubicBezTo>
                      <a:cubicBezTo>
                        <a:pt x="3427" y="11675"/>
                        <a:pt x="4537" y="11274"/>
                        <a:pt x="5719" y="11203"/>
                      </a:cubicBezTo>
                      <a:lnTo>
                        <a:pt x="6191" y="11203"/>
                      </a:lnTo>
                      <a:cubicBezTo>
                        <a:pt x="6333" y="11203"/>
                        <a:pt x="6522" y="11226"/>
                        <a:pt x="6664" y="11226"/>
                      </a:cubicBezTo>
                      <a:cubicBezTo>
                        <a:pt x="6758" y="11226"/>
                        <a:pt x="6758" y="11155"/>
                        <a:pt x="6664" y="11108"/>
                      </a:cubicBezTo>
                      <a:cubicBezTo>
                        <a:pt x="6546" y="11085"/>
                        <a:pt x="6416" y="11079"/>
                        <a:pt x="6277" y="11079"/>
                      </a:cubicBezTo>
                      <a:close/>
                      <a:moveTo>
                        <a:pt x="61999" y="8645"/>
                      </a:moveTo>
                      <a:cubicBezTo>
                        <a:pt x="61976" y="8645"/>
                        <a:pt x="61952" y="8663"/>
                        <a:pt x="61952" y="8698"/>
                      </a:cubicBezTo>
                      <a:cubicBezTo>
                        <a:pt x="61810" y="9076"/>
                        <a:pt x="61716" y="9525"/>
                        <a:pt x="61621" y="9998"/>
                      </a:cubicBezTo>
                      <a:cubicBezTo>
                        <a:pt x="61503" y="10447"/>
                        <a:pt x="61361" y="10872"/>
                        <a:pt x="61172" y="11321"/>
                      </a:cubicBezTo>
                      <a:cubicBezTo>
                        <a:pt x="61125" y="11439"/>
                        <a:pt x="61101" y="11557"/>
                        <a:pt x="61031" y="11675"/>
                      </a:cubicBezTo>
                      <a:cubicBezTo>
                        <a:pt x="61007" y="11723"/>
                        <a:pt x="60983" y="11793"/>
                        <a:pt x="60983" y="11864"/>
                      </a:cubicBezTo>
                      <a:cubicBezTo>
                        <a:pt x="60936" y="11912"/>
                        <a:pt x="60936" y="11959"/>
                        <a:pt x="60912" y="12053"/>
                      </a:cubicBezTo>
                      <a:cubicBezTo>
                        <a:pt x="60912" y="12053"/>
                        <a:pt x="60912" y="12074"/>
                        <a:pt x="60926" y="12074"/>
                      </a:cubicBezTo>
                      <a:cubicBezTo>
                        <a:pt x="60933" y="12074"/>
                        <a:pt x="60944" y="12069"/>
                        <a:pt x="60960" y="12053"/>
                      </a:cubicBezTo>
                      <a:cubicBezTo>
                        <a:pt x="60983" y="12006"/>
                        <a:pt x="61007" y="11935"/>
                        <a:pt x="61031" y="11912"/>
                      </a:cubicBezTo>
                      <a:cubicBezTo>
                        <a:pt x="61078" y="11864"/>
                        <a:pt x="61101" y="11817"/>
                        <a:pt x="61125" y="11770"/>
                      </a:cubicBezTo>
                      <a:cubicBezTo>
                        <a:pt x="61196" y="11652"/>
                        <a:pt x="61243" y="11557"/>
                        <a:pt x="61267" y="11439"/>
                      </a:cubicBezTo>
                      <a:cubicBezTo>
                        <a:pt x="61361" y="11226"/>
                        <a:pt x="61456" y="10990"/>
                        <a:pt x="61550" y="10777"/>
                      </a:cubicBezTo>
                      <a:cubicBezTo>
                        <a:pt x="61692" y="10352"/>
                        <a:pt x="61810" y="9903"/>
                        <a:pt x="61905" y="9454"/>
                      </a:cubicBezTo>
                      <a:cubicBezTo>
                        <a:pt x="61952" y="9194"/>
                        <a:pt x="61976" y="8958"/>
                        <a:pt x="62047" y="8698"/>
                      </a:cubicBezTo>
                      <a:cubicBezTo>
                        <a:pt x="62047" y="8663"/>
                        <a:pt x="62023" y="8645"/>
                        <a:pt x="61999" y="8645"/>
                      </a:cubicBezTo>
                      <a:close/>
                      <a:moveTo>
                        <a:pt x="7758" y="11738"/>
                      </a:moveTo>
                      <a:cubicBezTo>
                        <a:pt x="7749" y="11738"/>
                        <a:pt x="7739" y="11740"/>
                        <a:pt x="7727" y="11746"/>
                      </a:cubicBezTo>
                      <a:cubicBezTo>
                        <a:pt x="7231" y="11864"/>
                        <a:pt x="6735" y="11912"/>
                        <a:pt x="6215" y="11982"/>
                      </a:cubicBezTo>
                      <a:cubicBezTo>
                        <a:pt x="5719" y="12030"/>
                        <a:pt x="5199" y="12030"/>
                        <a:pt x="4679" y="12101"/>
                      </a:cubicBezTo>
                      <a:cubicBezTo>
                        <a:pt x="4396" y="12124"/>
                        <a:pt x="4136" y="12148"/>
                        <a:pt x="3829" y="12219"/>
                      </a:cubicBezTo>
                      <a:cubicBezTo>
                        <a:pt x="3805" y="12219"/>
                        <a:pt x="3829" y="12242"/>
                        <a:pt x="3829" y="12242"/>
                      </a:cubicBezTo>
                      <a:cubicBezTo>
                        <a:pt x="4325" y="12171"/>
                        <a:pt x="4868" y="12171"/>
                        <a:pt x="5364" y="12148"/>
                      </a:cubicBezTo>
                      <a:cubicBezTo>
                        <a:pt x="5861" y="12124"/>
                        <a:pt x="6404" y="12101"/>
                        <a:pt x="6900" y="12030"/>
                      </a:cubicBezTo>
                      <a:cubicBezTo>
                        <a:pt x="7207" y="12006"/>
                        <a:pt x="7467" y="11935"/>
                        <a:pt x="7751" y="11864"/>
                      </a:cubicBezTo>
                      <a:cubicBezTo>
                        <a:pt x="7813" y="11864"/>
                        <a:pt x="7820" y="11738"/>
                        <a:pt x="7758" y="11738"/>
                      </a:cubicBezTo>
                      <a:close/>
                      <a:moveTo>
                        <a:pt x="46599" y="10183"/>
                      </a:moveTo>
                      <a:cubicBezTo>
                        <a:pt x="46590" y="10183"/>
                        <a:pt x="46581" y="10184"/>
                        <a:pt x="46571" y="10187"/>
                      </a:cubicBezTo>
                      <a:cubicBezTo>
                        <a:pt x="45673" y="10470"/>
                        <a:pt x="44799" y="10730"/>
                        <a:pt x="43948" y="11037"/>
                      </a:cubicBezTo>
                      <a:cubicBezTo>
                        <a:pt x="43050" y="11297"/>
                        <a:pt x="42200" y="11581"/>
                        <a:pt x="41302" y="11888"/>
                      </a:cubicBezTo>
                      <a:cubicBezTo>
                        <a:pt x="40805" y="12030"/>
                        <a:pt x="40309" y="12219"/>
                        <a:pt x="39837" y="12384"/>
                      </a:cubicBezTo>
                      <a:cubicBezTo>
                        <a:pt x="40286" y="12266"/>
                        <a:pt x="40711" y="12148"/>
                        <a:pt x="41160" y="12006"/>
                      </a:cubicBezTo>
                      <a:cubicBezTo>
                        <a:pt x="41609" y="11888"/>
                        <a:pt x="42058" y="11746"/>
                        <a:pt x="42483" y="11581"/>
                      </a:cubicBezTo>
                      <a:cubicBezTo>
                        <a:pt x="43381" y="11321"/>
                        <a:pt x="44255" y="11061"/>
                        <a:pt x="45153" y="10754"/>
                      </a:cubicBezTo>
                      <a:cubicBezTo>
                        <a:pt x="45649" y="10612"/>
                        <a:pt x="46145" y="10447"/>
                        <a:pt x="46618" y="10281"/>
                      </a:cubicBezTo>
                      <a:cubicBezTo>
                        <a:pt x="46681" y="10260"/>
                        <a:pt x="46669" y="10183"/>
                        <a:pt x="46599" y="10183"/>
                      </a:cubicBezTo>
                      <a:close/>
                      <a:moveTo>
                        <a:pt x="46643" y="10703"/>
                      </a:moveTo>
                      <a:cubicBezTo>
                        <a:pt x="46635" y="10703"/>
                        <a:pt x="46626" y="10704"/>
                        <a:pt x="46618" y="10707"/>
                      </a:cubicBezTo>
                      <a:cubicBezTo>
                        <a:pt x="46027" y="10943"/>
                        <a:pt x="45413" y="11179"/>
                        <a:pt x="44799" y="11368"/>
                      </a:cubicBezTo>
                      <a:cubicBezTo>
                        <a:pt x="44184" y="11581"/>
                        <a:pt x="43546" y="11793"/>
                        <a:pt x="42908" y="11959"/>
                      </a:cubicBezTo>
                      <a:cubicBezTo>
                        <a:pt x="42318" y="12148"/>
                        <a:pt x="41703" y="12290"/>
                        <a:pt x="41065" y="12408"/>
                      </a:cubicBezTo>
                      <a:cubicBezTo>
                        <a:pt x="40475" y="12526"/>
                        <a:pt x="39884" y="12620"/>
                        <a:pt x="39270" y="12644"/>
                      </a:cubicBezTo>
                      <a:cubicBezTo>
                        <a:pt x="38895" y="12689"/>
                        <a:pt x="38511" y="12705"/>
                        <a:pt x="38130" y="12705"/>
                      </a:cubicBezTo>
                      <a:cubicBezTo>
                        <a:pt x="37910" y="12705"/>
                        <a:pt x="37690" y="12700"/>
                        <a:pt x="37474" y="12691"/>
                      </a:cubicBezTo>
                      <a:lnTo>
                        <a:pt x="37238" y="12691"/>
                      </a:lnTo>
                      <a:cubicBezTo>
                        <a:pt x="37214" y="12691"/>
                        <a:pt x="37214" y="12715"/>
                        <a:pt x="37238" y="12715"/>
                      </a:cubicBezTo>
                      <a:cubicBezTo>
                        <a:pt x="37521" y="12739"/>
                        <a:pt x="37828" y="12762"/>
                        <a:pt x="38159" y="12809"/>
                      </a:cubicBezTo>
                      <a:lnTo>
                        <a:pt x="39057" y="12809"/>
                      </a:lnTo>
                      <a:cubicBezTo>
                        <a:pt x="39695" y="12762"/>
                        <a:pt x="40286" y="12715"/>
                        <a:pt x="40876" y="12597"/>
                      </a:cubicBezTo>
                      <a:cubicBezTo>
                        <a:pt x="41491" y="12479"/>
                        <a:pt x="42105" y="12360"/>
                        <a:pt x="42696" y="12171"/>
                      </a:cubicBezTo>
                      <a:cubicBezTo>
                        <a:pt x="43334" y="12006"/>
                        <a:pt x="43972" y="11793"/>
                        <a:pt x="44586" y="11581"/>
                      </a:cubicBezTo>
                      <a:cubicBezTo>
                        <a:pt x="45200" y="11392"/>
                        <a:pt x="45814" y="11155"/>
                        <a:pt x="46452" y="10919"/>
                      </a:cubicBezTo>
                      <a:cubicBezTo>
                        <a:pt x="46547" y="10872"/>
                        <a:pt x="46594" y="10848"/>
                        <a:pt x="46689" y="10825"/>
                      </a:cubicBezTo>
                      <a:cubicBezTo>
                        <a:pt x="46775" y="10803"/>
                        <a:pt x="46724" y="10703"/>
                        <a:pt x="46643" y="10703"/>
                      </a:cubicBezTo>
                      <a:close/>
                      <a:moveTo>
                        <a:pt x="7798" y="11321"/>
                      </a:moveTo>
                      <a:cubicBezTo>
                        <a:pt x="7349" y="11345"/>
                        <a:pt x="6877" y="11368"/>
                        <a:pt x="6428" y="11439"/>
                      </a:cubicBezTo>
                      <a:cubicBezTo>
                        <a:pt x="5979" y="11486"/>
                        <a:pt x="5506" y="11557"/>
                        <a:pt x="5081" y="11628"/>
                      </a:cubicBezTo>
                      <a:cubicBezTo>
                        <a:pt x="4254" y="11770"/>
                        <a:pt x="3380" y="11935"/>
                        <a:pt x="2600" y="12242"/>
                      </a:cubicBezTo>
                      <a:cubicBezTo>
                        <a:pt x="2151" y="12384"/>
                        <a:pt x="1726" y="12597"/>
                        <a:pt x="1324" y="12833"/>
                      </a:cubicBezTo>
                      <a:cubicBezTo>
                        <a:pt x="2057" y="12479"/>
                        <a:pt x="2860" y="12219"/>
                        <a:pt x="3687" y="12030"/>
                      </a:cubicBezTo>
                      <a:cubicBezTo>
                        <a:pt x="4537" y="11817"/>
                        <a:pt x="5388" y="11699"/>
                        <a:pt x="6286" y="11628"/>
                      </a:cubicBezTo>
                      <a:cubicBezTo>
                        <a:pt x="6782" y="11557"/>
                        <a:pt x="7278" y="11534"/>
                        <a:pt x="7798" y="11463"/>
                      </a:cubicBezTo>
                      <a:cubicBezTo>
                        <a:pt x="7940" y="11439"/>
                        <a:pt x="7916" y="11321"/>
                        <a:pt x="7798" y="11321"/>
                      </a:cubicBezTo>
                      <a:close/>
                      <a:moveTo>
                        <a:pt x="7302" y="12145"/>
                      </a:moveTo>
                      <a:cubicBezTo>
                        <a:pt x="7295" y="12145"/>
                        <a:pt x="7287" y="12146"/>
                        <a:pt x="7278" y="12148"/>
                      </a:cubicBezTo>
                      <a:cubicBezTo>
                        <a:pt x="6640" y="12360"/>
                        <a:pt x="5931" y="12431"/>
                        <a:pt x="5223" y="12479"/>
                      </a:cubicBezTo>
                      <a:cubicBezTo>
                        <a:pt x="4514" y="12502"/>
                        <a:pt x="3805" y="12479"/>
                        <a:pt x="3096" y="12549"/>
                      </a:cubicBezTo>
                      <a:cubicBezTo>
                        <a:pt x="2718" y="12620"/>
                        <a:pt x="2316" y="12715"/>
                        <a:pt x="1938" y="12833"/>
                      </a:cubicBezTo>
                      <a:cubicBezTo>
                        <a:pt x="1915" y="12833"/>
                        <a:pt x="1915" y="12857"/>
                        <a:pt x="1938" y="12857"/>
                      </a:cubicBezTo>
                      <a:cubicBezTo>
                        <a:pt x="2293" y="12762"/>
                        <a:pt x="2647" y="12715"/>
                        <a:pt x="3002" y="12668"/>
                      </a:cubicBezTo>
                      <a:cubicBezTo>
                        <a:pt x="3356" y="12644"/>
                        <a:pt x="3710" y="12620"/>
                        <a:pt x="4065" y="12620"/>
                      </a:cubicBezTo>
                      <a:cubicBezTo>
                        <a:pt x="4774" y="12620"/>
                        <a:pt x="5482" y="12620"/>
                        <a:pt x="6191" y="12526"/>
                      </a:cubicBezTo>
                      <a:cubicBezTo>
                        <a:pt x="6569" y="12502"/>
                        <a:pt x="6995" y="12408"/>
                        <a:pt x="7349" y="12266"/>
                      </a:cubicBezTo>
                      <a:cubicBezTo>
                        <a:pt x="7392" y="12244"/>
                        <a:pt x="7376" y="12145"/>
                        <a:pt x="7302" y="12145"/>
                      </a:cubicBezTo>
                      <a:close/>
                      <a:moveTo>
                        <a:pt x="24951" y="9171"/>
                      </a:moveTo>
                      <a:lnTo>
                        <a:pt x="24951" y="9171"/>
                      </a:lnTo>
                      <a:cubicBezTo>
                        <a:pt x="25306" y="9454"/>
                        <a:pt x="25660" y="9761"/>
                        <a:pt x="26015" y="10021"/>
                      </a:cubicBezTo>
                      <a:cubicBezTo>
                        <a:pt x="26369" y="10281"/>
                        <a:pt x="26724" y="10541"/>
                        <a:pt x="27102" y="10825"/>
                      </a:cubicBezTo>
                      <a:cubicBezTo>
                        <a:pt x="27834" y="11321"/>
                        <a:pt x="28614" y="11793"/>
                        <a:pt x="29417" y="12242"/>
                      </a:cubicBezTo>
                      <a:cubicBezTo>
                        <a:pt x="29842" y="12479"/>
                        <a:pt x="30291" y="12739"/>
                        <a:pt x="30764" y="12951"/>
                      </a:cubicBezTo>
                      <a:cubicBezTo>
                        <a:pt x="30775" y="12959"/>
                        <a:pt x="30786" y="12962"/>
                        <a:pt x="30796" y="12962"/>
                      </a:cubicBezTo>
                      <a:cubicBezTo>
                        <a:pt x="30846" y="12962"/>
                        <a:pt x="30866" y="12876"/>
                        <a:pt x="30787" y="12857"/>
                      </a:cubicBezTo>
                      <a:cubicBezTo>
                        <a:pt x="30008" y="12455"/>
                        <a:pt x="29204" y="12006"/>
                        <a:pt x="28425" y="11534"/>
                      </a:cubicBezTo>
                      <a:cubicBezTo>
                        <a:pt x="27669" y="11061"/>
                        <a:pt x="26936" y="10541"/>
                        <a:pt x="26180" y="10045"/>
                      </a:cubicBezTo>
                      <a:lnTo>
                        <a:pt x="24951" y="9171"/>
                      </a:lnTo>
                      <a:close/>
                      <a:moveTo>
                        <a:pt x="40002" y="13069"/>
                      </a:moveTo>
                      <a:lnTo>
                        <a:pt x="40002" y="13069"/>
                      </a:lnTo>
                      <a:cubicBezTo>
                        <a:pt x="40093" y="13082"/>
                        <a:pt x="40184" y="13088"/>
                        <a:pt x="40271" y="13091"/>
                      </a:cubicBezTo>
                      <a:lnTo>
                        <a:pt x="40271" y="13091"/>
                      </a:lnTo>
                      <a:cubicBezTo>
                        <a:pt x="40184" y="13084"/>
                        <a:pt x="40095" y="13076"/>
                        <a:pt x="40002" y="13069"/>
                      </a:cubicBezTo>
                      <a:close/>
                      <a:moveTo>
                        <a:pt x="48482" y="10277"/>
                      </a:moveTo>
                      <a:cubicBezTo>
                        <a:pt x="48475" y="10277"/>
                        <a:pt x="48467" y="10278"/>
                        <a:pt x="48461" y="10281"/>
                      </a:cubicBezTo>
                      <a:cubicBezTo>
                        <a:pt x="48224" y="10470"/>
                        <a:pt x="47988" y="10636"/>
                        <a:pt x="47728" y="10825"/>
                      </a:cubicBezTo>
                      <a:cubicBezTo>
                        <a:pt x="47492" y="10990"/>
                        <a:pt x="47209" y="11155"/>
                        <a:pt x="46949" y="11297"/>
                      </a:cubicBezTo>
                      <a:cubicBezTo>
                        <a:pt x="46429" y="11581"/>
                        <a:pt x="45862" y="11817"/>
                        <a:pt x="45318" y="12053"/>
                      </a:cubicBezTo>
                      <a:cubicBezTo>
                        <a:pt x="44775" y="12337"/>
                        <a:pt x="44208" y="12526"/>
                        <a:pt x="43617" y="12715"/>
                      </a:cubicBezTo>
                      <a:cubicBezTo>
                        <a:pt x="43050" y="12857"/>
                        <a:pt x="42483" y="12975"/>
                        <a:pt x="41940" y="13046"/>
                      </a:cubicBezTo>
                      <a:cubicBezTo>
                        <a:pt x="41609" y="13069"/>
                        <a:pt x="41278" y="13093"/>
                        <a:pt x="40947" y="13093"/>
                      </a:cubicBezTo>
                      <a:lnTo>
                        <a:pt x="40475" y="13093"/>
                      </a:lnTo>
                      <a:cubicBezTo>
                        <a:pt x="40411" y="13093"/>
                        <a:pt x="40342" y="13093"/>
                        <a:pt x="40271" y="13091"/>
                      </a:cubicBezTo>
                      <a:lnTo>
                        <a:pt x="40271" y="13091"/>
                      </a:lnTo>
                      <a:cubicBezTo>
                        <a:pt x="40471" y="13107"/>
                        <a:pt x="40662" y="13124"/>
                        <a:pt x="40876" y="13140"/>
                      </a:cubicBezTo>
                      <a:cubicBezTo>
                        <a:pt x="40971" y="13156"/>
                        <a:pt x="41063" y="13161"/>
                        <a:pt x="41155" y="13161"/>
                      </a:cubicBezTo>
                      <a:cubicBezTo>
                        <a:pt x="41338" y="13161"/>
                        <a:pt x="41522" y="13140"/>
                        <a:pt x="41727" y="13140"/>
                      </a:cubicBezTo>
                      <a:cubicBezTo>
                        <a:pt x="42318" y="13117"/>
                        <a:pt x="42885" y="13046"/>
                        <a:pt x="43428" y="12880"/>
                      </a:cubicBezTo>
                      <a:cubicBezTo>
                        <a:pt x="44019" y="12739"/>
                        <a:pt x="44610" y="12526"/>
                        <a:pt x="45177" y="12290"/>
                      </a:cubicBezTo>
                      <a:cubicBezTo>
                        <a:pt x="45744" y="12053"/>
                        <a:pt x="46311" y="11793"/>
                        <a:pt x="46854" y="11534"/>
                      </a:cubicBezTo>
                      <a:cubicBezTo>
                        <a:pt x="47398" y="11226"/>
                        <a:pt x="47965" y="10943"/>
                        <a:pt x="48390" y="10518"/>
                      </a:cubicBezTo>
                      <a:lnTo>
                        <a:pt x="48555" y="10376"/>
                      </a:lnTo>
                      <a:cubicBezTo>
                        <a:pt x="48596" y="10335"/>
                        <a:pt x="48531" y="10277"/>
                        <a:pt x="48482" y="10277"/>
                      </a:cubicBezTo>
                      <a:close/>
                      <a:moveTo>
                        <a:pt x="16564" y="6808"/>
                      </a:moveTo>
                      <a:cubicBezTo>
                        <a:pt x="16564" y="6808"/>
                        <a:pt x="16540" y="6808"/>
                        <a:pt x="16564" y="6832"/>
                      </a:cubicBezTo>
                      <a:cubicBezTo>
                        <a:pt x="17721" y="7186"/>
                        <a:pt x="18737" y="7848"/>
                        <a:pt x="19612" y="8627"/>
                      </a:cubicBezTo>
                      <a:cubicBezTo>
                        <a:pt x="20439" y="9407"/>
                        <a:pt x="21100" y="10352"/>
                        <a:pt x="21644" y="11392"/>
                      </a:cubicBezTo>
                      <a:cubicBezTo>
                        <a:pt x="21927" y="11935"/>
                        <a:pt x="22163" y="12526"/>
                        <a:pt x="22376" y="13117"/>
                      </a:cubicBezTo>
                      <a:cubicBezTo>
                        <a:pt x="22385" y="13153"/>
                        <a:pt x="22408" y="13168"/>
                        <a:pt x="22431" y="13168"/>
                      </a:cubicBezTo>
                      <a:cubicBezTo>
                        <a:pt x="22469" y="13168"/>
                        <a:pt x="22509" y="13128"/>
                        <a:pt x="22494" y="13069"/>
                      </a:cubicBezTo>
                      <a:cubicBezTo>
                        <a:pt x="22140" y="11982"/>
                        <a:pt x="21644" y="10943"/>
                        <a:pt x="20982" y="10021"/>
                      </a:cubicBezTo>
                      <a:cubicBezTo>
                        <a:pt x="20250" y="9053"/>
                        <a:pt x="19399" y="8226"/>
                        <a:pt x="18383" y="7611"/>
                      </a:cubicBezTo>
                      <a:cubicBezTo>
                        <a:pt x="17840" y="7257"/>
                        <a:pt x="17202" y="6973"/>
                        <a:pt x="16564" y="6808"/>
                      </a:cubicBezTo>
                      <a:close/>
                      <a:moveTo>
                        <a:pt x="64190" y="11627"/>
                      </a:moveTo>
                      <a:cubicBezTo>
                        <a:pt x="64172" y="11627"/>
                        <a:pt x="64149" y="11634"/>
                        <a:pt x="64126" y="11652"/>
                      </a:cubicBezTo>
                      <a:cubicBezTo>
                        <a:pt x="63819" y="11888"/>
                        <a:pt x="63511" y="12101"/>
                        <a:pt x="63204" y="12337"/>
                      </a:cubicBezTo>
                      <a:cubicBezTo>
                        <a:pt x="62873" y="12526"/>
                        <a:pt x="62543" y="12739"/>
                        <a:pt x="62188" y="12928"/>
                      </a:cubicBezTo>
                      <a:cubicBezTo>
                        <a:pt x="62047" y="12998"/>
                        <a:pt x="61834" y="13117"/>
                        <a:pt x="61621" y="13211"/>
                      </a:cubicBezTo>
                      <a:cubicBezTo>
                        <a:pt x="62330" y="12928"/>
                        <a:pt x="63039" y="12573"/>
                        <a:pt x="63700" y="12124"/>
                      </a:cubicBezTo>
                      <a:cubicBezTo>
                        <a:pt x="63866" y="12006"/>
                        <a:pt x="64055" y="11864"/>
                        <a:pt x="64220" y="11746"/>
                      </a:cubicBezTo>
                      <a:cubicBezTo>
                        <a:pt x="64273" y="11693"/>
                        <a:pt x="64247" y="11627"/>
                        <a:pt x="64190" y="11627"/>
                      </a:cubicBezTo>
                      <a:close/>
                      <a:moveTo>
                        <a:pt x="15382" y="6099"/>
                      </a:moveTo>
                      <a:cubicBezTo>
                        <a:pt x="15382" y="6099"/>
                        <a:pt x="15359" y="6123"/>
                        <a:pt x="15382" y="6123"/>
                      </a:cubicBezTo>
                      <a:cubicBezTo>
                        <a:pt x="16115" y="6312"/>
                        <a:pt x="16824" y="6572"/>
                        <a:pt x="17532" y="6903"/>
                      </a:cubicBezTo>
                      <a:cubicBezTo>
                        <a:pt x="18241" y="7210"/>
                        <a:pt x="18926" y="7588"/>
                        <a:pt x="19541" y="8084"/>
                      </a:cubicBezTo>
                      <a:cubicBezTo>
                        <a:pt x="20155" y="8509"/>
                        <a:pt x="20722" y="9005"/>
                        <a:pt x="21266" y="9549"/>
                      </a:cubicBezTo>
                      <a:cubicBezTo>
                        <a:pt x="21762" y="10092"/>
                        <a:pt x="22234" y="10636"/>
                        <a:pt x="22636" y="11274"/>
                      </a:cubicBezTo>
                      <a:cubicBezTo>
                        <a:pt x="23061" y="11888"/>
                        <a:pt x="23416" y="12502"/>
                        <a:pt x="23699" y="13187"/>
                      </a:cubicBezTo>
                      <a:cubicBezTo>
                        <a:pt x="23746" y="13282"/>
                        <a:pt x="23794" y="13353"/>
                        <a:pt x="23817" y="13424"/>
                      </a:cubicBezTo>
                      <a:cubicBezTo>
                        <a:pt x="23835" y="13442"/>
                        <a:pt x="23857" y="13449"/>
                        <a:pt x="23875" y="13449"/>
                      </a:cubicBezTo>
                      <a:cubicBezTo>
                        <a:pt x="23905" y="13449"/>
                        <a:pt x="23926" y="13429"/>
                        <a:pt x="23912" y="13400"/>
                      </a:cubicBezTo>
                      <a:cubicBezTo>
                        <a:pt x="23652" y="12715"/>
                        <a:pt x="23298" y="12053"/>
                        <a:pt x="22920" y="11439"/>
                      </a:cubicBezTo>
                      <a:cubicBezTo>
                        <a:pt x="22518" y="10825"/>
                        <a:pt x="22045" y="10234"/>
                        <a:pt x="21549" y="9691"/>
                      </a:cubicBezTo>
                      <a:cubicBezTo>
                        <a:pt x="21053" y="9147"/>
                        <a:pt x="20486" y="8627"/>
                        <a:pt x="19872" y="8178"/>
                      </a:cubicBezTo>
                      <a:cubicBezTo>
                        <a:pt x="19257" y="7706"/>
                        <a:pt x="18572" y="7304"/>
                        <a:pt x="17863" y="6973"/>
                      </a:cubicBezTo>
                      <a:cubicBezTo>
                        <a:pt x="17154" y="6619"/>
                        <a:pt x="16422" y="6336"/>
                        <a:pt x="15642" y="6146"/>
                      </a:cubicBezTo>
                      <a:cubicBezTo>
                        <a:pt x="15548" y="6123"/>
                        <a:pt x="15477" y="6123"/>
                        <a:pt x="15382" y="6099"/>
                      </a:cubicBezTo>
                      <a:close/>
                      <a:moveTo>
                        <a:pt x="48531" y="11645"/>
                      </a:moveTo>
                      <a:cubicBezTo>
                        <a:pt x="48517" y="11645"/>
                        <a:pt x="48502" y="11647"/>
                        <a:pt x="48484" y="11652"/>
                      </a:cubicBezTo>
                      <a:cubicBezTo>
                        <a:pt x="47988" y="12006"/>
                        <a:pt x="47398" y="12290"/>
                        <a:pt x="46783" y="12526"/>
                      </a:cubicBezTo>
                      <a:cubicBezTo>
                        <a:pt x="46145" y="12762"/>
                        <a:pt x="45507" y="12975"/>
                        <a:pt x="44846" y="13093"/>
                      </a:cubicBezTo>
                      <a:cubicBezTo>
                        <a:pt x="44184" y="13235"/>
                        <a:pt x="43499" y="13329"/>
                        <a:pt x="42814" y="13353"/>
                      </a:cubicBezTo>
                      <a:cubicBezTo>
                        <a:pt x="42459" y="13376"/>
                        <a:pt x="42105" y="13388"/>
                        <a:pt x="41748" y="13388"/>
                      </a:cubicBezTo>
                      <a:cubicBezTo>
                        <a:pt x="41390" y="13388"/>
                        <a:pt x="41030" y="13376"/>
                        <a:pt x="40664" y="13353"/>
                      </a:cubicBezTo>
                      <a:cubicBezTo>
                        <a:pt x="39955" y="13329"/>
                        <a:pt x="39246" y="13235"/>
                        <a:pt x="38537" y="13140"/>
                      </a:cubicBezTo>
                      <a:cubicBezTo>
                        <a:pt x="38443" y="13140"/>
                        <a:pt x="38348" y="13117"/>
                        <a:pt x="38277" y="13117"/>
                      </a:cubicBezTo>
                      <a:cubicBezTo>
                        <a:pt x="38277" y="13117"/>
                        <a:pt x="38230" y="13140"/>
                        <a:pt x="38277" y="13140"/>
                      </a:cubicBezTo>
                      <a:lnTo>
                        <a:pt x="39317" y="13329"/>
                      </a:lnTo>
                      <a:cubicBezTo>
                        <a:pt x="39671" y="13400"/>
                        <a:pt x="40049" y="13424"/>
                        <a:pt x="40380" y="13447"/>
                      </a:cubicBezTo>
                      <a:cubicBezTo>
                        <a:pt x="40881" y="13481"/>
                        <a:pt x="41406" y="13514"/>
                        <a:pt x="41921" y="13514"/>
                      </a:cubicBezTo>
                      <a:cubicBezTo>
                        <a:pt x="42135" y="13514"/>
                        <a:pt x="42346" y="13508"/>
                        <a:pt x="42554" y="13495"/>
                      </a:cubicBezTo>
                      <a:cubicBezTo>
                        <a:pt x="43263" y="13471"/>
                        <a:pt x="43924" y="13424"/>
                        <a:pt x="44610" y="13306"/>
                      </a:cubicBezTo>
                      <a:cubicBezTo>
                        <a:pt x="45271" y="13187"/>
                        <a:pt x="45909" y="12998"/>
                        <a:pt x="46571" y="12762"/>
                      </a:cubicBezTo>
                      <a:cubicBezTo>
                        <a:pt x="47185" y="12526"/>
                        <a:pt x="47799" y="12242"/>
                        <a:pt x="48366" y="11888"/>
                      </a:cubicBezTo>
                      <a:cubicBezTo>
                        <a:pt x="48414" y="11817"/>
                        <a:pt x="48508" y="11793"/>
                        <a:pt x="48579" y="11723"/>
                      </a:cubicBezTo>
                      <a:cubicBezTo>
                        <a:pt x="48617" y="11684"/>
                        <a:pt x="48593" y="11645"/>
                        <a:pt x="48531" y="11645"/>
                      </a:cubicBezTo>
                      <a:close/>
                      <a:moveTo>
                        <a:pt x="22920" y="7895"/>
                      </a:moveTo>
                      <a:cubicBezTo>
                        <a:pt x="22920" y="7895"/>
                        <a:pt x="22872" y="7895"/>
                        <a:pt x="22920" y="7919"/>
                      </a:cubicBezTo>
                      <a:cubicBezTo>
                        <a:pt x="23156" y="8131"/>
                        <a:pt x="23416" y="8344"/>
                        <a:pt x="23652" y="8533"/>
                      </a:cubicBezTo>
                      <a:lnTo>
                        <a:pt x="24361" y="9171"/>
                      </a:lnTo>
                      <a:lnTo>
                        <a:pt x="25778" y="10399"/>
                      </a:lnTo>
                      <a:cubicBezTo>
                        <a:pt x="26724" y="11203"/>
                        <a:pt x="27716" y="11959"/>
                        <a:pt x="28826" y="12644"/>
                      </a:cubicBezTo>
                      <a:cubicBezTo>
                        <a:pt x="29417" y="13046"/>
                        <a:pt x="30055" y="13353"/>
                        <a:pt x="30669" y="13684"/>
                      </a:cubicBezTo>
                      <a:cubicBezTo>
                        <a:pt x="30669" y="13660"/>
                        <a:pt x="30740" y="13636"/>
                        <a:pt x="30740" y="13589"/>
                      </a:cubicBezTo>
                      <a:cubicBezTo>
                        <a:pt x="30764" y="13565"/>
                        <a:pt x="30740" y="13542"/>
                        <a:pt x="30717" y="13495"/>
                      </a:cubicBezTo>
                      <a:cubicBezTo>
                        <a:pt x="29582" y="12904"/>
                        <a:pt x="28496" y="12290"/>
                        <a:pt x="27480" y="11557"/>
                      </a:cubicBezTo>
                      <a:cubicBezTo>
                        <a:pt x="26464" y="10825"/>
                        <a:pt x="25519" y="9998"/>
                        <a:pt x="24573" y="9194"/>
                      </a:cubicBezTo>
                      <a:cubicBezTo>
                        <a:pt x="24290" y="8958"/>
                        <a:pt x="24030" y="8745"/>
                        <a:pt x="23770" y="8509"/>
                      </a:cubicBezTo>
                      <a:cubicBezTo>
                        <a:pt x="23510" y="8297"/>
                        <a:pt x="23203" y="8060"/>
                        <a:pt x="22920" y="7895"/>
                      </a:cubicBezTo>
                      <a:close/>
                      <a:moveTo>
                        <a:pt x="23109" y="8273"/>
                      </a:moveTo>
                      <a:cubicBezTo>
                        <a:pt x="23534" y="8698"/>
                        <a:pt x="23912" y="9100"/>
                        <a:pt x="24361" y="9525"/>
                      </a:cubicBezTo>
                      <a:cubicBezTo>
                        <a:pt x="24762" y="9903"/>
                        <a:pt x="25211" y="10329"/>
                        <a:pt x="25660" y="10707"/>
                      </a:cubicBezTo>
                      <a:cubicBezTo>
                        <a:pt x="26086" y="11085"/>
                        <a:pt x="26535" y="11439"/>
                        <a:pt x="26983" y="11817"/>
                      </a:cubicBezTo>
                      <a:cubicBezTo>
                        <a:pt x="27432" y="12171"/>
                        <a:pt x="27858" y="12526"/>
                        <a:pt x="28330" y="12857"/>
                      </a:cubicBezTo>
                      <a:cubicBezTo>
                        <a:pt x="28874" y="13211"/>
                        <a:pt x="29441" y="13542"/>
                        <a:pt x="30031" y="13778"/>
                      </a:cubicBezTo>
                      <a:cubicBezTo>
                        <a:pt x="30038" y="13780"/>
                        <a:pt x="30044" y="13781"/>
                        <a:pt x="30050" y="13781"/>
                      </a:cubicBezTo>
                      <a:cubicBezTo>
                        <a:pt x="30110" y="13781"/>
                        <a:pt x="30143" y="13681"/>
                        <a:pt x="30079" y="13660"/>
                      </a:cubicBezTo>
                      <a:cubicBezTo>
                        <a:pt x="29559" y="13424"/>
                        <a:pt x="29039" y="13164"/>
                        <a:pt x="28566" y="12833"/>
                      </a:cubicBezTo>
                      <a:cubicBezTo>
                        <a:pt x="28047" y="12479"/>
                        <a:pt x="27598" y="12148"/>
                        <a:pt x="27172" y="11793"/>
                      </a:cubicBezTo>
                      <a:cubicBezTo>
                        <a:pt x="26251" y="11085"/>
                        <a:pt x="25377" y="10352"/>
                        <a:pt x="24526" y="9572"/>
                      </a:cubicBezTo>
                      <a:cubicBezTo>
                        <a:pt x="24054" y="9147"/>
                        <a:pt x="23558" y="8722"/>
                        <a:pt x="23109" y="8273"/>
                      </a:cubicBezTo>
                      <a:close/>
                      <a:moveTo>
                        <a:pt x="64397" y="12038"/>
                      </a:moveTo>
                      <a:cubicBezTo>
                        <a:pt x="64380" y="12038"/>
                        <a:pt x="64360" y="12043"/>
                        <a:pt x="64338" y="12053"/>
                      </a:cubicBezTo>
                      <a:cubicBezTo>
                        <a:pt x="63960" y="12360"/>
                        <a:pt x="63559" y="12620"/>
                        <a:pt x="63133" y="12857"/>
                      </a:cubicBezTo>
                      <a:cubicBezTo>
                        <a:pt x="62684" y="13093"/>
                        <a:pt x="62283" y="13306"/>
                        <a:pt x="61810" y="13471"/>
                      </a:cubicBezTo>
                      <a:cubicBezTo>
                        <a:pt x="61550" y="13565"/>
                        <a:pt x="61314" y="13684"/>
                        <a:pt x="61031" y="13731"/>
                      </a:cubicBezTo>
                      <a:cubicBezTo>
                        <a:pt x="61007" y="13731"/>
                        <a:pt x="61031" y="13802"/>
                        <a:pt x="61078" y="13802"/>
                      </a:cubicBezTo>
                      <a:cubicBezTo>
                        <a:pt x="62023" y="13542"/>
                        <a:pt x="62921" y="13117"/>
                        <a:pt x="63748" y="12620"/>
                      </a:cubicBezTo>
                      <a:cubicBezTo>
                        <a:pt x="63984" y="12479"/>
                        <a:pt x="64220" y="12313"/>
                        <a:pt x="64433" y="12148"/>
                      </a:cubicBezTo>
                      <a:cubicBezTo>
                        <a:pt x="64488" y="12093"/>
                        <a:pt x="64458" y="12038"/>
                        <a:pt x="64397" y="12038"/>
                      </a:cubicBezTo>
                      <a:close/>
                      <a:moveTo>
                        <a:pt x="65141" y="11557"/>
                      </a:moveTo>
                      <a:cubicBezTo>
                        <a:pt x="65121" y="11557"/>
                        <a:pt x="65102" y="11565"/>
                        <a:pt x="65094" y="11581"/>
                      </a:cubicBezTo>
                      <a:cubicBezTo>
                        <a:pt x="65000" y="11723"/>
                        <a:pt x="64905" y="11912"/>
                        <a:pt x="64811" y="12030"/>
                      </a:cubicBezTo>
                      <a:cubicBezTo>
                        <a:pt x="64693" y="12171"/>
                        <a:pt x="64575" y="12290"/>
                        <a:pt x="64433" y="12408"/>
                      </a:cubicBezTo>
                      <a:lnTo>
                        <a:pt x="63984" y="12762"/>
                      </a:lnTo>
                      <a:cubicBezTo>
                        <a:pt x="63842" y="12880"/>
                        <a:pt x="63700" y="12975"/>
                        <a:pt x="63559" y="13093"/>
                      </a:cubicBezTo>
                      <a:cubicBezTo>
                        <a:pt x="63252" y="13306"/>
                        <a:pt x="62897" y="13424"/>
                        <a:pt x="62566" y="13542"/>
                      </a:cubicBezTo>
                      <a:cubicBezTo>
                        <a:pt x="62212" y="13660"/>
                        <a:pt x="61834" y="13731"/>
                        <a:pt x="61456" y="13873"/>
                      </a:cubicBezTo>
                      <a:cubicBezTo>
                        <a:pt x="61031" y="13991"/>
                        <a:pt x="60629" y="14109"/>
                        <a:pt x="60204" y="14180"/>
                      </a:cubicBezTo>
                      <a:lnTo>
                        <a:pt x="60204" y="14227"/>
                      </a:lnTo>
                      <a:cubicBezTo>
                        <a:pt x="60369" y="14227"/>
                        <a:pt x="60534" y="14227"/>
                        <a:pt x="60723" y="14156"/>
                      </a:cubicBezTo>
                      <a:cubicBezTo>
                        <a:pt x="60912" y="14133"/>
                        <a:pt x="61101" y="14062"/>
                        <a:pt x="61314" y="14014"/>
                      </a:cubicBezTo>
                      <a:cubicBezTo>
                        <a:pt x="61692" y="13920"/>
                        <a:pt x="62070" y="13802"/>
                        <a:pt x="62448" y="13707"/>
                      </a:cubicBezTo>
                      <a:cubicBezTo>
                        <a:pt x="62803" y="13636"/>
                        <a:pt x="63157" y="13471"/>
                        <a:pt x="63488" y="13282"/>
                      </a:cubicBezTo>
                      <a:cubicBezTo>
                        <a:pt x="63677" y="13187"/>
                        <a:pt x="63819" y="13069"/>
                        <a:pt x="63960" y="12951"/>
                      </a:cubicBezTo>
                      <a:cubicBezTo>
                        <a:pt x="64102" y="12833"/>
                        <a:pt x="64268" y="12739"/>
                        <a:pt x="64409" y="12620"/>
                      </a:cubicBezTo>
                      <a:cubicBezTo>
                        <a:pt x="64575" y="12502"/>
                        <a:pt x="64740" y="12360"/>
                        <a:pt x="64882" y="12171"/>
                      </a:cubicBezTo>
                      <a:cubicBezTo>
                        <a:pt x="65024" y="12030"/>
                        <a:pt x="65142" y="11841"/>
                        <a:pt x="65213" y="11652"/>
                      </a:cubicBezTo>
                      <a:cubicBezTo>
                        <a:pt x="65228" y="11589"/>
                        <a:pt x="65181" y="11557"/>
                        <a:pt x="65141" y="11557"/>
                      </a:cubicBezTo>
                      <a:close/>
                      <a:moveTo>
                        <a:pt x="22282" y="7682"/>
                      </a:moveTo>
                      <a:cubicBezTo>
                        <a:pt x="22282" y="7682"/>
                        <a:pt x="22258" y="7682"/>
                        <a:pt x="22258" y="7730"/>
                      </a:cubicBezTo>
                      <a:cubicBezTo>
                        <a:pt x="22731" y="8273"/>
                        <a:pt x="23179" y="8840"/>
                        <a:pt x="23676" y="9407"/>
                      </a:cubicBezTo>
                      <a:cubicBezTo>
                        <a:pt x="24172" y="9927"/>
                        <a:pt x="24692" y="10470"/>
                        <a:pt x="25211" y="10966"/>
                      </a:cubicBezTo>
                      <a:cubicBezTo>
                        <a:pt x="25755" y="11463"/>
                        <a:pt x="26298" y="11935"/>
                        <a:pt x="26889" y="12360"/>
                      </a:cubicBezTo>
                      <a:cubicBezTo>
                        <a:pt x="27456" y="12762"/>
                        <a:pt x="28070" y="13164"/>
                        <a:pt x="28708" y="13471"/>
                      </a:cubicBezTo>
                      <a:cubicBezTo>
                        <a:pt x="29015" y="13660"/>
                        <a:pt x="29323" y="13802"/>
                        <a:pt x="29653" y="13944"/>
                      </a:cubicBezTo>
                      <a:cubicBezTo>
                        <a:pt x="29960" y="14109"/>
                        <a:pt x="30315" y="14227"/>
                        <a:pt x="30646" y="14345"/>
                      </a:cubicBezTo>
                      <a:cubicBezTo>
                        <a:pt x="30740" y="14369"/>
                        <a:pt x="30835" y="14392"/>
                        <a:pt x="30906" y="14392"/>
                      </a:cubicBezTo>
                      <a:cubicBezTo>
                        <a:pt x="30914" y="14395"/>
                        <a:pt x="30922" y="14396"/>
                        <a:pt x="30929" y="14396"/>
                      </a:cubicBezTo>
                      <a:cubicBezTo>
                        <a:pt x="31004" y="14396"/>
                        <a:pt x="31017" y="14296"/>
                        <a:pt x="30953" y="14274"/>
                      </a:cubicBezTo>
                      <a:cubicBezTo>
                        <a:pt x="30315" y="14038"/>
                        <a:pt x="29653" y="13802"/>
                        <a:pt x="29015" y="13471"/>
                      </a:cubicBezTo>
                      <a:cubicBezTo>
                        <a:pt x="28401" y="13140"/>
                        <a:pt x="27787" y="12809"/>
                        <a:pt x="27196" y="12384"/>
                      </a:cubicBezTo>
                      <a:cubicBezTo>
                        <a:pt x="26605" y="11982"/>
                        <a:pt x="26038" y="11534"/>
                        <a:pt x="25519" y="11061"/>
                      </a:cubicBezTo>
                      <a:cubicBezTo>
                        <a:pt x="24975" y="10588"/>
                        <a:pt x="24455" y="10045"/>
                        <a:pt x="23936" y="9525"/>
                      </a:cubicBezTo>
                      <a:cubicBezTo>
                        <a:pt x="23439" y="8982"/>
                        <a:pt x="22943" y="8462"/>
                        <a:pt x="22471" y="7895"/>
                      </a:cubicBezTo>
                      <a:cubicBezTo>
                        <a:pt x="22400" y="7848"/>
                        <a:pt x="22352" y="7753"/>
                        <a:pt x="22282" y="7682"/>
                      </a:cubicBezTo>
                      <a:close/>
                      <a:moveTo>
                        <a:pt x="19375" y="7493"/>
                      </a:moveTo>
                      <a:lnTo>
                        <a:pt x="19375" y="7493"/>
                      </a:lnTo>
                      <a:cubicBezTo>
                        <a:pt x="19612" y="7682"/>
                        <a:pt x="19848" y="7871"/>
                        <a:pt x="20084" y="8037"/>
                      </a:cubicBezTo>
                      <a:cubicBezTo>
                        <a:pt x="20321" y="8226"/>
                        <a:pt x="20557" y="8438"/>
                        <a:pt x="20746" y="8627"/>
                      </a:cubicBezTo>
                      <a:cubicBezTo>
                        <a:pt x="21195" y="9053"/>
                        <a:pt x="21620" y="9454"/>
                        <a:pt x="22022" y="9903"/>
                      </a:cubicBezTo>
                      <a:cubicBezTo>
                        <a:pt x="22400" y="10352"/>
                        <a:pt x="22801" y="10825"/>
                        <a:pt x="23109" y="11321"/>
                      </a:cubicBezTo>
                      <a:cubicBezTo>
                        <a:pt x="23439" y="11817"/>
                        <a:pt x="23746" y="12337"/>
                        <a:pt x="24006" y="12857"/>
                      </a:cubicBezTo>
                      <a:cubicBezTo>
                        <a:pt x="24266" y="13400"/>
                        <a:pt x="24503" y="13920"/>
                        <a:pt x="24715" y="14487"/>
                      </a:cubicBezTo>
                      <a:cubicBezTo>
                        <a:pt x="24739" y="14534"/>
                        <a:pt x="24762" y="14629"/>
                        <a:pt x="24810" y="14700"/>
                      </a:cubicBezTo>
                      <a:cubicBezTo>
                        <a:pt x="24818" y="14716"/>
                        <a:pt x="24838" y="14724"/>
                        <a:pt x="24860" y="14724"/>
                      </a:cubicBezTo>
                      <a:cubicBezTo>
                        <a:pt x="24899" y="14724"/>
                        <a:pt x="24943" y="14698"/>
                        <a:pt x="24928" y="14652"/>
                      </a:cubicBezTo>
                      <a:cubicBezTo>
                        <a:pt x="24739" y="14109"/>
                        <a:pt x="24503" y="13542"/>
                        <a:pt x="24243" y="12998"/>
                      </a:cubicBezTo>
                      <a:cubicBezTo>
                        <a:pt x="23983" y="12502"/>
                        <a:pt x="23676" y="11959"/>
                        <a:pt x="23345" y="11463"/>
                      </a:cubicBezTo>
                      <a:cubicBezTo>
                        <a:pt x="23038" y="10966"/>
                        <a:pt x="22683" y="10494"/>
                        <a:pt x="22282" y="10021"/>
                      </a:cubicBezTo>
                      <a:cubicBezTo>
                        <a:pt x="21904" y="9549"/>
                        <a:pt x="21502" y="9147"/>
                        <a:pt x="21029" y="8722"/>
                      </a:cubicBezTo>
                      <a:cubicBezTo>
                        <a:pt x="20793" y="8509"/>
                        <a:pt x="20580" y="8320"/>
                        <a:pt x="20321" y="8131"/>
                      </a:cubicBezTo>
                      <a:cubicBezTo>
                        <a:pt x="20061" y="7966"/>
                        <a:pt x="19848" y="7753"/>
                        <a:pt x="19564" y="7611"/>
                      </a:cubicBezTo>
                      <a:cubicBezTo>
                        <a:pt x="19517" y="7564"/>
                        <a:pt x="19423" y="7517"/>
                        <a:pt x="19375" y="7493"/>
                      </a:cubicBezTo>
                      <a:close/>
                      <a:moveTo>
                        <a:pt x="25542" y="11581"/>
                      </a:moveTo>
                      <a:cubicBezTo>
                        <a:pt x="26038" y="12077"/>
                        <a:pt x="26535" y="12597"/>
                        <a:pt x="27102" y="13022"/>
                      </a:cubicBezTo>
                      <a:cubicBezTo>
                        <a:pt x="27669" y="13471"/>
                        <a:pt x="28259" y="13896"/>
                        <a:pt x="28874" y="14203"/>
                      </a:cubicBezTo>
                      <a:cubicBezTo>
                        <a:pt x="29228" y="14392"/>
                        <a:pt x="29582" y="14558"/>
                        <a:pt x="29960" y="14723"/>
                      </a:cubicBezTo>
                      <a:cubicBezTo>
                        <a:pt x="29968" y="14726"/>
                        <a:pt x="29975" y="14727"/>
                        <a:pt x="29982" y="14727"/>
                      </a:cubicBezTo>
                      <a:cubicBezTo>
                        <a:pt x="30036" y="14727"/>
                        <a:pt x="30050" y="14650"/>
                        <a:pt x="30008" y="14629"/>
                      </a:cubicBezTo>
                      <a:cubicBezTo>
                        <a:pt x="29701" y="14511"/>
                        <a:pt x="29370" y="14369"/>
                        <a:pt x="29063" y="14180"/>
                      </a:cubicBezTo>
                      <a:cubicBezTo>
                        <a:pt x="28756" y="14014"/>
                        <a:pt x="28425" y="13825"/>
                        <a:pt x="28141" y="13660"/>
                      </a:cubicBezTo>
                      <a:cubicBezTo>
                        <a:pt x="27551" y="13258"/>
                        <a:pt x="26983" y="12857"/>
                        <a:pt x="26464" y="12384"/>
                      </a:cubicBezTo>
                      <a:lnTo>
                        <a:pt x="25566" y="11581"/>
                      </a:lnTo>
                      <a:close/>
                      <a:moveTo>
                        <a:pt x="32536" y="13235"/>
                      </a:moveTo>
                      <a:cubicBezTo>
                        <a:pt x="32630" y="13495"/>
                        <a:pt x="32749" y="13778"/>
                        <a:pt x="32843" y="14038"/>
                      </a:cubicBezTo>
                      <a:cubicBezTo>
                        <a:pt x="32961" y="14298"/>
                        <a:pt x="33032" y="14581"/>
                        <a:pt x="33197" y="14818"/>
                      </a:cubicBezTo>
                      <a:cubicBezTo>
                        <a:pt x="33204" y="14824"/>
                        <a:pt x="33212" y="14827"/>
                        <a:pt x="33220" y="14827"/>
                      </a:cubicBezTo>
                      <a:cubicBezTo>
                        <a:pt x="33241" y="14827"/>
                        <a:pt x="33262" y="14805"/>
                        <a:pt x="33245" y="14770"/>
                      </a:cubicBezTo>
                      <a:cubicBezTo>
                        <a:pt x="33150" y="14511"/>
                        <a:pt x="33008" y="14251"/>
                        <a:pt x="32890" y="14014"/>
                      </a:cubicBezTo>
                      <a:cubicBezTo>
                        <a:pt x="32772" y="13731"/>
                        <a:pt x="32654" y="13471"/>
                        <a:pt x="32536" y="13235"/>
                      </a:cubicBezTo>
                      <a:close/>
                      <a:moveTo>
                        <a:pt x="30953" y="10612"/>
                      </a:moveTo>
                      <a:cubicBezTo>
                        <a:pt x="31355" y="11108"/>
                        <a:pt x="31780" y="11628"/>
                        <a:pt x="32134" y="12148"/>
                      </a:cubicBezTo>
                      <a:cubicBezTo>
                        <a:pt x="32489" y="12691"/>
                        <a:pt x="32796" y="13235"/>
                        <a:pt x="33103" y="13825"/>
                      </a:cubicBezTo>
                      <a:lnTo>
                        <a:pt x="33552" y="14818"/>
                      </a:lnTo>
                      <a:cubicBezTo>
                        <a:pt x="33560" y="14834"/>
                        <a:pt x="33572" y="14842"/>
                        <a:pt x="33583" y="14842"/>
                      </a:cubicBezTo>
                      <a:cubicBezTo>
                        <a:pt x="33603" y="14842"/>
                        <a:pt x="33623" y="14816"/>
                        <a:pt x="33623" y="14770"/>
                      </a:cubicBezTo>
                      <a:cubicBezTo>
                        <a:pt x="33552" y="14440"/>
                        <a:pt x="33386" y="14156"/>
                        <a:pt x="33268" y="13896"/>
                      </a:cubicBezTo>
                      <a:cubicBezTo>
                        <a:pt x="33127" y="13636"/>
                        <a:pt x="32985" y="13329"/>
                        <a:pt x="32796" y="13069"/>
                      </a:cubicBezTo>
                      <a:cubicBezTo>
                        <a:pt x="32489" y="12502"/>
                        <a:pt x="32134" y="11935"/>
                        <a:pt x="31709" y="11439"/>
                      </a:cubicBezTo>
                      <a:cubicBezTo>
                        <a:pt x="31473" y="11155"/>
                        <a:pt x="31236" y="10872"/>
                        <a:pt x="30976" y="10612"/>
                      </a:cubicBezTo>
                      <a:close/>
                      <a:moveTo>
                        <a:pt x="32473" y="11893"/>
                      </a:moveTo>
                      <a:cubicBezTo>
                        <a:pt x="32582" y="12040"/>
                        <a:pt x="32681" y="12212"/>
                        <a:pt x="32796" y="12384"/>
                      </a:cubicBezTo>
                      <a:cubicBezTo>
                        <a:pt x="32914" y="12597"/>
                        <a:pt x="33032" y="12762"/>
                        <a:pt x="33150" y="12975"/>
                      </a:cubicBezTo>
                      <a:cubicBezTo>
                        <a:pt x="33363" y="13353"/>
                        <a:pt x="33575" y="13778"/>
                        <a:pt x="33741" y="14180"/>
                      </a:cubicBezTo>
                      <a:cubicBezTo>
                        <a:pt x="33835" y="14416"/>
                        <a:pt x="33906" y="14652"/>
                        <a:pt x="33954" y="14889"/>
                      </a:cubicBezTo>
                      <a:cubicBezTo>
                        <a:pt x="33954" y="14916"/>
                        <a:pt x="33968" y="14926"/>
                        <a:pt x="33986" y="14926"/>
                      </a:cubicBezTo>
                      <a:cubicBezTo>
                        <a:pt x="34013" y="14926"/>
                        <a:pt x="34048" y="14903"/>
                        <a:pt x="34048" y="14889"/>
                      </a:cubicBezTo>
                      <a:cubicBezTo>
                        <a:pt x="34024" y="14440"/>
                        <a:pt x="33835" y="14038"/>
                        <a:pt x="33623" y="13660"/>
                      </a:cubicBezTo>
                      <a:cubicBezTo>
                        <a:pt x="33386" y="13211"/>
                        <a:pt x="33150" y="12809"/>
                        <a:pt x="32890" y="12408"/>
                      </a:cubicBezTo>
                      <a:cubicBezTo>
                        <a:pt x="32771" y="12248"/>
                        <a:pt x="32617" y="12072"/>
                        <a:pt x="32473" y="11893"/>
                      </a:cubicBezTo>
                      <a:close/>
                      <a:moveTo>
                        <a:pt x="20911" y="9549"/>
                      </a:moveTo>
                      <a:lnTo>
                        <a:pt x="20911" y="9549"/>
                      </a:lnTo>
                      <a:cubicBezTo>
                        <a:pt x="21384" y="10258"/>
                        <a:pt x="21974" y="10919"/>
                        <a:pt x="22400" y="11628"/>
                      </a:cubicBezTo>
                      <a:cubicBezTo>
                        <a:pt x="22849" y="12290"/>
                        <a:pt x="23179" y="13069"/>
                        <a:pt x="23534" y="13778"/>
                      </a:cubicBezTo>
                      <a:cubicBezTo>
                        <a:pt x="23746" y="14180"/>
                        <a:pt x="23936" y="14581"/>
                        <a:pt x="24219" y="14959"/>
                      </a:cubicBezTo>
                      <a:cubicBezTo>
                        <a:pt x="24225" y="14965"/>
                        <a:pt x="24235" y="14968"/>
                        <a:pt x="24247" y="14968"/>
                      </a:cubicBezTo>
                      <a:cubicBezTo>
                        <a:pt x="24281" y="14968"/>
                        <a:pt x="24325" y="14942"/>
                        <a:pt x="24290" y="14889"/>
                      </a:cubicBezTo>
                      <a:cubicBezTo>
                        <a:pt x="23817" y="14251"/>
                        <a:pt x="23510" y="13518"/>
                        <a:pt x="23156" y="12762"/>
                      </a:cubicBezTo>
                      <a:cubicBezTo>
                        <a:pt x="22967" y="12408"/>
                        <a:pt x="22801" y="12053"/>
                        <a:pt x="22565" y="11699"/>
                      </a:cubicBezTo>
                      <a:cubicBezTo>
                        <a:pt x="22305" y="11345"/>
                        <a:pt x="22093" y="10990"/>
                        <a:pt x="21809" y="10683"/>
                      </a:cubicBezTo>
                      <a:cubicBezTo>
                        <a:pt x="21526" y="10281"/>
                        <a:pt x="21195" y="9927"/>
                        <a:pt x="20911" y="9549"/>
                      </a:cubicBezTo>
                      <a:close/>
                      <a:moveTo>
                        <a:pt x="51289" y="12900"/>
                      </a:moveTo>
                      <a:cubicBezTo>
                        <a:pt x="51283" y="12900"/>
                        <a:pt x="51278" y="12901"/>
                        <a:pt x="51272" y="12904"/>
                      </a:cubicBezTo>
                      <a:cubicBezTo>
                        <a:pt x="50233" y="13565"/>
                        <a:pt x="49217" y="14203"/>
                        <a:pt x="48154" y="14770"/>
                      </a:cubicBezTo>
                      <a:cubicBezTo>
                        <a:pt x="47870" y="14959"/>
                        <a:pt x="47563" y="15125"/>
                        <a:pt x="47256" y="15243"/>
                      </a:cubicBezTo>
                      <a:cubicBezTo>
                        <a:pt x="47799" y="15054"/>
                        <a:pt x="48366" y="14770"/>
                        <a:pt x="48910" y="14487"/>
                      </a:cubicBezTo>
                      <a:cubicBezTo>
                        <a:pt x="49429" y="14180"/>
                        <a:pt x="49949" y="13896"/>
                        <a:pt x="50469" y="13565"/>
                      </a:cubicBezTo>
                      <a:cubicBezTo>
                        <a:pt x="50753" y="13376"/>
                        <a:pt x="51036" y="13211"/>
                        <a:pt x="51320" y="12998"/>
                      </a:cubicBezTo>
                      <a:cubicBezTo>
                        <a:pt x="51383" y="12977"/>
                        <a:pt x="51334" y="12900"/>
                        <a:pt x="51289" y="12900"/>
                      </a:cubicBezTo>
                      <a:close/>
                      <a:moveTo>
                        <a:pt x="58663" y="10144"/>
                      </a:moveTo>
                      <a:cubicBezTo>
                        <a:pt x="58649" y="10144"/>
                        <a:pt x="58634" y="10150"/>
                        <a:pt x="58621" y="10163"/>
                      </a:cubicBezTo>
                      <a:cubicBezTo>
                        <a:pt x="58337" y="10494"/>
                        <a:pt x="58172" y="10872"/>
                        <a:pt x="57983" y="11226"/>
                      </a:cubicBezTo>
                      <a:cubicBezTo>
                        <a:pt x="57817" y="11628"/>
                        <a:pt x="57605" y="11959"/>
                        <a:pt x="57368" y="12313"/>
                      </a:cubicBezTo>
                      <a:cubicBezTo>
                        <a:pt x="57132" y="12715"/>
                        <a:pt x="56872" y="13046"/>
                        <a:pt x="56612" y="13400"/>
                      </a:cubicBezTo>
                      <a:cubicBezTo>
                        <a:pt x="56352" y="13707"/>
                        <a:pt x="56116" y="14038"/>
                        <a:pt x="55833" y="14322"/>
                      </a:cubicBezTo>
                      <a:cubicBezTo>
                        <a:pt x="55549" y="14676"/>
                        <a:pt x="55218" y="15007"/>
                        <a:pt x="54840" y="15267"/>
                      </a:cubicBezTo>
                      <a:lnTo>
                        <a:pt x="54840" y="15314"/>
                      </a:lnTo>
                      <a:cubicBezTo>
                        <a:pt x="55195" y="15101"/>
                        <a:pt x="55525" y="14841"/>
                        <a:pt x="55785" y="14534"/>
                      </a:cubicBezTo>
                      <a:cubicBezTo>
                        <a:pt x="56069" y="14251"/>
                        <a:pt x="56329" y="13920"/>
                        <a:pt x="56565" y="13589"/>
                      </a:cubicBezTo>
                      <a:cubicBezTo>
                        <a:pt x="56849" y="13258"/>
                        <a:pt x="57108" y="12904"/>
                        <a:pt x="57368" y="12549"/>
                      </a:cubicBezTo>
                      <a:cubicBezTo>
                        <a:pt x="57605" y="12219"/>
                        <a:pt x="57817" y="11864"/>
                        <a:pt x="58030" y="11463"/>
                      </a:cubicBezTo>
                      <a:cubicBezTo>
                        <a:pt x="58148" y="11274"/>
                        <a:pt x="58219" y="11061"/>
                        <a:pt x="58337" y="10848"/>
                      </a:cubicBezTo>
                      <a:lnTo>
                        <a:pt x="58691" y="10234"/>
                      </a:lnTo>
                      <a:cubicBezTo>
                        <a:pt x="58726" y="10183"/>
                        <a:pt x="58698" y="10144"/>
                        <a:pt x="58663" y="10144"/>
                      </a:cubicBezTo>
                      <a:close/>
                      <a:moveTo>
                        <a:pt x="52883" y="12592"/>
                      </a:moveTo>
                      <a:cubicBezTo>
                        <a:pt x="52874" y="12592"/>
                        <a:pt x="52865" y="12594"/>
                        <a:pt x="52855" y="12597"/>
                      </a:cubicBezTo>
                      <a:cubicBezTo>
                        <a:pt x="52690" y="12691"/>
                        <a:pt x="52501" y="12833"/>
                        <a:pt x="52359" y="12951"/>
                      </a:cubicBezTo>
                      <a:cubicBezTo>
                        <a:pt x="52170" y="13069"/>
                        <a:pt x="52029" y="13211"/>
                        <a:pt x="51887" y="13353"/>
                      </a:cubicBezTo>
                      <a:cubicBezTo>
                        <a:pt x="51556" y="13684"/>
                        <a:pt x="51225" y="13991"/>
                        <a:pt x="50918" y="14227"/>
                      </a:cubicBezTo>
                      <a:cubicBezTo>
                        <a:pt x="50256" y="14723"/>
                        <a:pt x="49524" y="15078"/>
                        <a:pt x="48792" y="15361"/>
                      </a:cubicBezTo>
                      <a:cubicBezTo>
                        <a:pt x="48366" y="15550"/>
                        <a:pt x="47917" y="15692"/>
                        <a:pt x="47516" y="15834"/>
                      </a:cubicBezTo>
                      <a:cubicBezTo>
                        <a:pt x="48272" y="15597"/>
                        <a:pt x="49075" y="15338"/>
                        <a:pt x="49808" y="14983"/>
                      </a:cubicBezTo>
                      <a:cubicBezTo>
                        <a:pt x="50162" y="14818"/>
                        <a:pt x="50516" y="14605"/>
                        <a:pt x="50847" y="14369"/>
                      </a:cubicBezTo>
                      <a:cubicBezTo>
                        <a:pt x="51202" y="14133"/>
                        <a:pt x="51509" y="13873"/>
                        <a:pt x="51816" y="13565"/>
                      </a:cubicBezTo>
                      <a:lnTo>
                        <a:pt x="52359" y="13117"/>
                      </a:lnTo>
                      <a:cubicBezTo>
                        <a:pt x="52454" y="13046"/>
                        <a:pt x="52525" y="12975"/>
                        <a:pt x="52619" y="12928"/>
                      </a:cubicBezTo>
                      <a:cubicBezTo>
                        <a:pt x="52714" y="12833"/>
                        <a:pt x="52832" y="12762"/>
                        <a:pt x="52926" y="12691"/>
                      </a:cubicBezTo>
                      <a:cubicBezTo>
                        <a:pt x="52967" y="12650"/>
                        <a:pt x="52938" y="12592"/>
                        <a:pt x="52883" y="12592"/>
                      </a:cubicBezTo>
                      <a:close/>
                      <a:moveTo>
                        <a:pt x="51786" y="12926"/>
                      </a:moveTo>
                      <a:cubicBezTo>
                        <a:pt x="51767" y="12926"/>
                        <a:pt x="51745" y="12933"/>
                        <a:pt x="51721" y="12951"/>
                      </a:cubicBezTo>
                      <a:cubicBezTo>
                        <a:pt x="51296" y="13211"/>
                        <a:pt x="50894" y="13495"/>
                        <a:pt x="50493" y="13778"/>
                      </a:cubicBezTo>
                      <a:cubicBezTo>
                        <a:pt x="50115" y="14038"/>
                        <a:pt x="49689" y="14298"/>
                        <a:pt x="49264" y="14581"/>
                      </a:cubicBezTo>
                      <a:cubicBezTo>
                        <a:pt x="48484" y="15054"/>
                        <a:pt x="47681" y="15432"/>
                        <a:pt x="46807" y="15668"/>
                      </a:cubicBezTo>
                      <a:cubicBezTo>
                        <a:pt x="46547" y="15716"/>
                        <a:pt x="46311" y="15786"/>
                        <a:pt x="46027" y="15810"/>
                      </a:cubicBezTo>
                      <a:cubicBezTo>
                        <a:pt x="45885" y="15834"/>
                        <a:pt x="45767" y="15834"/>
                        <a:pt x="45625" y="15857"/>
                      </a:cubicBezTo>
                      <a:cubicBezTo>
                        <a:pt x="45484" y="15905"/>
                        <a:pt x="45366" y="15905"/>
                        <a:pt x="45200" y="15928"/>
                      </a:cubicBezTo>
                      <a:cubicBezTo>
                        <a:pt x="45177" y="15928"/>
                        <a:pt x="45177" y="15952"/>
                        <a:pt x="45200" y="15952"/>
                      </a:cubicBezTo>
                      <a:lnTo>
                        <a:pt x="45555" y="15952"/>
                      </a:lnTo>
                      <a:cubicBezTo>
                        <a:pt x="45673" y="15952"/>
                        <a:pt x="45791" y="15928"/>
                        <a:pt x="45909" y="15928"/>
                      </a:cubicBezTo>
                      <a:cubicBezTo>
                        <a:pt x="46145" y="15905"/>
                        <a:pt x="46382" y="15857"/>
                        <a:pt x="46618" y="15810"/>
                      </a:cubicBezTo>
                      <a:cubicBezTo>
                        <a:pt x="47067" y="15716"/>
                        <a:pt x="47516" y="15574"/>
                        <a:pt x="47917" y="15408"/>
                      </a:cubicBezTo>
                      <a:cubicBezTo>
                        <a:pt x="48815" y="15007"/>
                        <a:pt x="49595" y="14511"/>
                        <a:pt x="50398" y="13991"/>
                      </a:cubicBezTo>
                      <a:cubicBezTo>
                        <a:pt x="50871" y="13660"/>
                        <a:pt x="51343" y="13353"/>
                        <a:pt x="51816" y="13046"/>
                      </a:cubicBezTo>
                      <a:cubicBezTo>
                        <a:pt x="51869" y="12993"/>
                        <a:pt x="51842" y="12926"/>
                        <a:pt x="51786" y="12926"/>
                      </a:cubicBezTo>
                      <a:close/>
                      <a:moveTo>
                        <a:pt x="58555" y="11142"/>
                      </a:moveTo>
                      <a:cubicBezTo>
                        <a:pt x="58536" y="11142"/>
                        <a:pt x="58512" y="11151"/>
                        <a:pt x="58502" y="11179"/>
                      </a:cubicBezTo>
                      <a:cubicBezTo>
                        <a:pt x="58290" y="11557"/>
                        <a:pt x="58124" y="11935"/>
                        <a:pt x="57888" y="12313"/>
                      </a:cubicBezTo>
                      <a:cubicBezTo>
                        <a:pt x="57628" y="12715"/>
                        <a:pt x="57392" y="13069"/>
                        <a:pt x="57132" y="13424"/>
                      </a:cubicBezTo>
                      <a:cubicBezTo>
                        <a:pt x="56872" y="13778"/>
                        <a:pt x="56612" y="14133"/>
                        <a:pt x="56305" y="14440"/>
                      </a:cubicBezTo>
                      <a:cubicBezTo>
                        <a:pt x="56022" y="14770"/>
                        <a:pt x="55691" y="15030"/>
                        <a:pt x="55313" y="15267"/>
                      </a:cubicBezTo>
                      <a:cubicBezTo>
                        <a:pt x="55100" y="15385"/>
                        <a:pt x="54887" y="15503"/>
                        <a:pt x="54722" y="15621"/>
                      </a:cubicBezTo>
                      <a:cubicBezTo>
                        <a:pt x="54604" y="15692"/>
                        <a:pt x="54509" y="15739"/>
                        <a:pt x="54391" y="15810"/>
                      </a:cubicBezTo>
                      <a:cubicBezTo>
                        <a:pt x="54291" y="15850"/>
                        <a:pt x="54207" y="15925"/>
                        <a:pt x="54112" y="15990"/>
                      </a:cubicBezTo>
                      <a:lnTo>
                        <a:pt x="54112" y="15990"/>
                      </a:lnTo>
                      <a:cubicBezTo>
                        <a:pt x="54196" y="15944"/>
                        <a:pt x="54290" y="15924"/>
                        <a:pt x="54368" y="15905"/>
                      </a:cubicBezTo>
                      <a:cubicBezTo>
                        <a:pt x="54439" y="15857"/>
                        <a:pt x="54557" y="15810"/>
                        <a:pt x="54651" y="15763"/>
                      </a:cubicBezTo>
                      <a:cubicBezTo>
                        <a:pt x="54864" y="15668"/>
                        <a:pt x="55029" y="15550"/>
                        <a:pt x="55218" y="15432"/>
                      </a:cubicBezTo>
                      <a:cubicBezTo>
                        <a:pt x="55596" y="15219"/>
                        <a:pt x="55927" y="14959"/>
                        <a:pt x="56258" y="14652"/>
                      </a:cubicBezTo>
                      <a:cubicBezTo>
                        <a:pt x="56565" y="14322"/>
                        <a:pt x="56849" y="13967"/>
                        <a:pt x="57108" y="13589"/>
                      </a:cubicBezTo>
                      <a:cubicBezTo>
                        <a:pt x="57368" y="13235"/>
                        <a:pt x="57605" y="12857"/>
                        <a:pt x="57841" y="12479"/>
                      </a:cubicBezTo>
                      <a:cubicBezTo>
                        <a:pt x="58101" y="12053"/>
                        <a:pt x="58384" y="11604"/>
                        <a:pt x="58550" y="11179"/>
                      </a:cubicBezTo>
                      <a:cubicBezTo>
                        <a:pt x="58607" y="11165"/>
                        <a:pt x="58586" y="11142"/>
                        <a:pt x="58555" y="11142"/>
                      </a:cubicBezTo>
                      <a:close/>
                      <a:moveTo>
                        <a:pt x="54112" y="15990"/>
                      </a:moveTo>
                      <a:cubicBezTo>
                        <a:pt x="54094" y="15999"/>
                        <a:pt x="54077" y="16010"/>
                        <a:pt x="54060" y="16023"/>
                      </a:cubicBezTo>
                      <a:cubicBezTo>
                        <a:pt x="54078" y="16012"/>
                        <a:pt x="54095" y="16001"/>
                        <a:pt x="54112" y="15990"/>
                      </a:cubicBezTo>
                      <a:close/>
                      <a:moveTo>
                        <a:pt x="57364" y="10871"/>
                      </a:moveTo>
                      <a:cubicBezTo>
                        <a:pt x="57347" y="10871"/>
                        <a:pt x="57329" y="10879"/>
                        <a:pt x="57321" y="10896"/>
                      </a:cubicBezTo>
                      <a:cubicBezTo>
                        <a:pt x="57108" y="11321"/>
                        <a:pt x="56943" y="11699"/>
                        <a:pt x="56730" y="12124"/>
                      </a:cubicBezTo>
                      <a:cubicBezTo>
                        <a:pt x="56518" y="12502"/>
                        <a:pt x="56281" y="12880"/>
                        <a:pt x="56045" y="13258"/>
                      </a:cubicBezTo>
                      <a:cubicBezTo>
                        <a:pt x="55549" y="14014"/>
                        <a:pt x="55006" y="14723"/>
                        <a:pt x="54391" y="15338"/>
                      </a:cubicBezTo>
                      <a:cubicBezTo>
                        <a:pt x="54037" y="15692"/>
                        <a:pt x="53659" y="16046"/>
                        <a:pt x="53304" y="16377"/>
                      </a:cubicBezTo>
                      <a:cubicBezTo>
                        <a:pt x="54013" y="15881"/>
                        <a:pt x="54628" y="15219"/>
                        <a:pt x="55218" y="14534"/>
                      </a:cubicBezTo>
                      <a:cubicBezTo>
                        <a:pt x="55785" y="13825"/>
                        <a:pt x="56281" y="13093"/>
                        <a:pt x="56730" y="12290"/>
                      </a:cubicBezTo>
                      <a:cubicBezTo>
                        <a:pt x="56967" y="11864"/>
                        <a:pt x="57203" y="11415"/>
                        <a:pt x="57416" y="10943"/>
                      </a:cubicBezTo>
                      <a:cubicBezTo>
                        <a:pt x="57431" y="10897"/>
                        <a:pt x="57397" y="10871"/>
                        <a:pt x="57364" y="10871"/>
                      </a:cubicBezTo>
                      <a:close/>
                      <a:moveTo>
                        <a:pt x="55714" y="16826"/>
                      </a:moveTo>
                      <a:cubicBezTo>
                        <a:pt x="55699" y="16826"/>
                        <a:pt x="55693" y="16837"/>
                        <a:pt x="55699" y="16837"/>
                      </a:cubicBezTo>
                      <a:cubicBezTo>
                        <a:pt x="55701" y="16837"/>
                        <a:pt x="55707" y="16834"/>
                        <a:pt x="55714" y="16826"/>
                      </a:cubicBezTo>
                      <a:close/>
                      <a:moveTo>
                        <a:pt x="63630" y="15101"/>
                      </a:moveTo>
                      <a:cubicBezTo>
                        <a:pt x="63133" y="15290"/>
                        <a:pt x="62637" y="15456"/>
                        <a:pt x="62117" y="15597"/>
                      </a:cubicBezTo>
                      <a:cubicBezTo>
                        <a:pt x="61621" y="15786"/>
                        <a:pt x="61125" y="15928"/>
                        <a:pt x="60629" y="16070"/>
                      </a:cubicBezTo>
                      <a:cubicBezTo>
                        <a:pt x="59613" y="16377"/>
                        <a:pt x="58573" y="16590"/>
                        <a:pt x="57510" y="16708"/>
                      </a:cubicBezTo>
                      <a:cubicBezTo>
                        <a:pt x="56896" y="16755"/>
                        <a:pt x="56305" y="16826"/>
                        <a:pt x="55714" y="16826"/>
                      </a:cubicBezTo>
                      <a:cubicBezTo>
                        <a:pt x="55944" y="16846"/>
                        <a:pt x="56170" y="16853"/>
                        <a:pt x="56394" y="16853"/>
                      </a:cubicBezTo>
                      <a:cubicBezTo>
                        <a:pt x="56701" y="16853"/>
                        <a:pt x="57007" y="16840"/>
                        <a:pt x="57321" y="16826"/>
                      </a:cubicBezTo>
                      <a:cubicBezTo>
                        <a:pt x="57841" y="16755"/>
                        <a:pt x="58384" y="16708"/>
                        <a:pt x="58880" y="16613"/>
                      </a:cubicBezTo>
                      <a:cubicBezTo>
                        <a:pt x="59920" y="16401"/>
                        <a:pt x="60936" y="16141"/>
                        <a:pt x="61976" y="15810"/>
                      </a:cubicBezTo>
                      <a:cubicBezTo>
                        <a:pt x="62543" y="15645"/>
                        <a:pt x="63133" y="15432"/>
                        <a:pt x="63700" y="15219"/>
                      </a:cubicBezTo>
                      <a:cubicBezTo>
                        <a:pt x="63748" y="15196"/>
                        <a:pt x="63724" y="15101"/>
                        <a:pt x="63630" y="15101"/>
                      </a:cubicBezTo>
                      <a:close/>
                      <a:moveTo>
                        <a:pt x="46311" y="17015"/>
                      </a:moveTo>
                      <a:lnTo>
                        <a:pt x="46311" y="17015"/>
                      </a:lnTo>
                      <a:cubicBezTo>
                        <a:pt x="46329" y="17033"/>
                        <a:pt x="46353" y="17051"/>
                        <a:pt x="46380" y="17068"/>
                      </a:cubicBezTo>
                      <a:lnTo>
                        <a:pt x="46380" y="17068"/>
                      </a:lnTo>
                      <a:cubicBezTo>
                        <a:pt x="46357" y="17050"/>
                        <a:pt x="46334" y="17033"/>
                        <a:pt x="46311" y="17015"/>
                      </a:cubicBezTo>
                      <a:close/>
                      <a:moveTo>
                        <a:pt x="66105" y="15279"/>
                      </a:moveTo>
                      <a:cubicBezTo>
                        <a:pt x="66092" y="15279"/>
                        <a:pt x="66078" y="15283"/>
                        <a:pt x="66063" y="15290"/>
                      </a:cubicBezTo>
                      <a:lnTo>
                        <a:pt x="65000" y="15645"/>
                      </a:lnTo>
                      <a:cubicBezTo>
                        <a:pt x="64646" y="15692"/>
                        <a:pt x="64291" y="15786"/>
                        <a:pt x="63937" y="15905"/>
                      </a:cubicBezTo>
                      <a:cubicBezTo>
                        <a:pt x="63228" y="16094"/>
                        <a:pt x="62495" y="16283"/>
                        <a:pt x="61763" y="16424"/>
                      </a:cubicBezTo>
                      <a:cubicBezTo>
                        <a:pt x="61031" y="16590"/>
                        <a:pt x="60298" y="16684"/>
                        <a:pt x="59566" y="16826"/>
                      </a:cubicBezTo>
                      <a:cubicBezTo>
                        <a:pt x="58810" y="16897"/>
                        <a:pt x="58077" y="16991"/>
                        <a:pt x="57321" y="17015"/>
                      </a:cubicBezTo>
                      <a:cubicBezTo>
                        <a:pt x="56565" y="17062"/>
                        <a:pt x="55809" y="17086"/>
                        <a:pt x="55076" y="17086"/>
                      </a:cubicBezTo>
                      <a:lnTo>
                        <a:pt x="54793" y="17086"/>
                      </a:lnTo>
                      <a:lnTo>
                        <a:pt x="54793" y="17110"/>
                      </a:lnTo>
                      <a:cubicBezTo>
                        <a:pt x="55549" y="17180"/>
                        <a:pt x="56305" y="17180"/>
                        <a:pt x="57038" y="17180"/>
                      </a:cubicBezTo>
                      <a:cubicBezTo>
                        <a:pt x="57794" y="17133"/>
                        <a:pt x="58550" y="17086"/>
                        <a:pt x="59306" y="17015"/>
                      </a:cubicBezTo>
                      <a:cubicBezTo>
                        <a:pt x="60038" y="16944"/>
                        <a:pt x="60794" y="16826"/>
                        <a:pt x="61503" y="16684"/>
                      </a:cubicBezTo>
                      <a:cubicBezTo>
                        <a:pt x="62259" y="16543"/>
                        <a:pt x="62992" y="16377"/>
                        <a:pt x="63700" y="16188"/>
                      </a:cubicBezTo>
                      <a:cubicBezTo>
                        <a:pt x="64409" y="15999"/>
                        <a:pt x="65142" y="15786"/>
                        <a:pt x="65851" y="15503"/>
                      </a:cubicBezTo>
                      <a:cubicBezTo>
                        <a:pt x="65945" y="15479"/>
                        <a:pt x="66040" y="15456"/>
                        <a:pt x="66110" y="15408"/>
                      </a:cubicBezTo>
                      <a:cubicBezTo>
                        <a:pt x="66190" y="15369"/>
                        <a:pt x="66169" y="15279"/>
                        <a:pt x="66105" y="15279"/>
                      </a:cubicBezTo>
                      <a:close/>
                      <a:moveTo>
                        <a:pt x="66262" y="15900"/>
                      </a:moveTo>
                      <a:cubicBezTo>
                        <a:pt x="66252" y="15900"/>
                        <a:pt x="66241" y="15901"/>
                        <a:pt x="66229" y="15905"/>
                      </a:cubicBezTo>
                      <a:cubicBezTo>
                        <a:pt x="65945" y="15999"/>
                        <a:pt x="65638" y="16094"/>
                        <a:pt x="65354" y="16235"/>
                      </a:cubicBezTo>
                      <a:cubicBezTo>
                        <a:pt x="65047" y="16306"/>
                        <a:pt x="64764" y="16424"/>
                        <a:pt x="64433" y="16519"/>
                      </a:cubicBezTo>
                      <a:cubicBezTo>
                        <a:pt x="63819" y="16708"/>
                        <a:pt x="63204" y="16850"/>
                        <a:pt x="62566" y="16991"/>
                      </a:cubicBezTo>
                      <a:cubicBezTo>
                        <a:pt x="61952" y="17110"/>
                        <a:pt x="61338" y="17228"/>
                        <a:pt x="60676" y="17322"/>
                      </a:cubicBezTo>
                      <a:cubicBezTo>
                        <a:pt x="60062" y="17417"/>
                        <a:pt x="59400" y="17440"/>
                        <a:pt x="58786" y="17464"/>
                      </a:cubicBezTo>
                      <a:cubicBezTo>
                        <a:pt x="58479" y="17464"/>
                        <a:pt x="58148" y="17488"/>
                        <a:pt x="57817" y="17488"/>
                      </a:cubicBezTo>
                      <a:lnTo>
                        <a:pt x="56636" y="17488"/>
                      </a:lnTo>
                      <a:cubicBezTo>
                        <a:pt x="56612" y="17488"/>
                        <a:pt x="56612" y="17535"/>
                        <a:pt x="56636" y="17535"/>
                      </a:cubicBezTo>
                      <a:cubicBezTo>
                        <a:pt x="57055" y="17580"/>
                        <a:pt x="57456" y="17596"/>
                        <a:pt x="57855" y="17596"/>
                      </a:cubicBezTo>
                      <a:cubicBezTo>
                        <a:pt x="58086" y="17596"/>
                        <a:pt x="58316" y="17591"/>
                        <a:pt x="58550" y="17582"/>
                      </a:cubicBezTo>
                      <a:cubicBezTo>
                        <a:pt x="59211" y="17582"/>
                        <a:pt x="59849" y="17535"/>
                        <a:pt x="60487" y="17464"/>
                      </a:cubicBezTo>
                      <a:cubicBezTo>
                        <a:pt x="61125" y="17417"/>
                        <a:pt x="61739" y="17322"/>
                        <a:pt x="62401" y="17180"/>
                      </a:cubicBezTo>
                      <a:cubicBezTo>
                        <a:pt x="63015" y="17062"/>
                        <a:pt x="63677" y="16897"/>
                        <a:pt x="64268" y="16732"/>
                      </a:cubicBezTo>
                      <a:cubicBezTo>
                        <a:pt x="64882" y="16543"/>
                        <a:pt x="65473" y="16377"/>
                        <a:pt x="66087" y="16141"/>
                      </a:cubicBezTo>
                      <a:cubicBezTo>
                        <a:pt x="66181" y="16117"/>
                        <a:pt x="66229" y="16070"/>
                        <a:pt x="66323" y="16046"/>
                      </a:cubicBezTo>
                      <a:cubicBezTo>
                        <a:pt x="66344" y="15964"/>
                        <a:pt x="66328" y="15900"/>
                        <a:pt x="66262" y="15900"/>
                      </a:cubicBezTo>
                      <a:close/>
                      <a:moveTo>
                        <a:pt x="47870" y="17299"/>
                      </a:moveTo>
                      <a:lnTo>
                        <a:pt x="47870" y="17299"/>
                      </a:lnTo>
                      <a:cubicBezTo>
                        <a:pt x="48035" y="17417"/>
                        <a:pt x="48224" y="17558"/>
                        <a:pt x="48437" y="17653"/>
                      </a:cubicBezTo>
                      <a:lnTo>
                        <a:pt x="49051" y="17913"/>
                      </a:lnTo>
                      <a:cubicBezTo>
                        <a:pt x="49453" y="18055"/>
                        <a:pt x="49878" y="18173"/>
                        <a:pt x="50327" y="18291"/>
                      </a:cubicBezTo>
                      <a:cubicBezTo>
                        <a:pt x="51178" y="18504"/>
                        <a:pt x="52029" y="18622"/>
                        <a:pt x="52879" y="18716"/>
                      </a:cubicBezTo>
                      <a:cubicBezTo>
                        <a:pt x="53115" y="18740"/>
                        <a:pt x="53399" y="18763"/>
                        <a:pt x="53612" y="18763"/>
                      </a:cubicBezTo>
                      <a:cubicBezTo>
                        <a:pt x="53779" y="18780"/>
                        <a:pt x="53969" y="18797"/>
                        <a:pt x="54150" y="18797"/>
                      </a:cubicBezTo>
                      <a:cubicBezTo>
                        <a:pt x="54225" y="18797"/>
                        <a:pt x="54298" y="18794"/>
                        <a:pt x="54368" y="18787"/>
                      </a:cubicBezTo>
                      <a:cubicBezTo>
                        <a:pt x="54415" y="18787"/>
                        <a:pt x="54415" y="18716"/>
                        <a:pt x="54368" y="18716"/>
                      </a:cubicBezTo>
                      <a:cubicBezTo>
                        <a:pt x="54155" y="18669"/>
                        <a:pt x="53942" y="18645"/>
                        <a:pt x="53706" y="18622"/>
                      </a:cubicBezTo>
                      <a:cubicBezTo>
                        <a:pt x="53493" y="18574"/>
                        <a:pt x="53257" y="18574"/>
                        <a:pt x="53068" y="18551"/>
                      </a:cubicBezTo>
                      <a:cubicBezTo>
                        <a:pt x="52619" y="18527"/>
                        <a:pt x="52194" y="18456"/>
                        <a:pt x="51792" y="18409"/>
                      </a:cubicBezTo>
                      <a:cubicBezTo>
                        <a:pt x="50918" y="18362"/>
                        <a:pt x="50091" y="18173"/>
                        <a:pt x="49264" y="17913"/>
                      </a:cubicBezTo>
                      <a:cubicBezTo>
                        <a:pt x="49028" y="17818"/>
                        <a:pt x="48792" y="17771"/>
                        <a:pt x="48555" y="17653"/>
                      </a:cubicBezTo>
                      <a:cubicBezTo>
                        <a:pt x="48319" y="17558"/>
                        <a:pt x="48083" y="17440"/>
                        <a:pt x="47870" y="17299"/>
                      </a:cubicBezTo>
                      <a:close/>
                      <a:moveTo>
                        <a:pt x="40049" y="17299"/>
                      </a:moveTo>
                      <a:cubicBezTo>
                        <a:pt x="40546" y="17724"/>
                        <a:pt x="41113" y="18126"/>
                        <a:pt x="41727" y="18433"/>
                      </a:cubicBezTo>
                      <a:cubicBezTo>
                        <a:pt x="42318" y="18740"/>
                        <a:pt x="42956" y="18976"/>
                        <a:pt x="43617" y="19189"/>
                      </a:cubicBezTo>
                      <a:cubicBezTo>
                        <a:pt x="43972" y="19307"/>
                        <a:pt x="44350" y="19378"/>
                        <a:pt x="44704" y="19449"/>
                      </a:cubicBezTo>
                      <a:cubicBezTo>
                        <a:pt x="44775" y="19425"/>
                        <a:pt x="44799" y="19331"/>
                        <a:pt x="44728" y="19331"/>
                      </a:cubicBezTo>
                      <a:cubicBezTo>
                        <a:pt x="44090" y="19142"/>
                        <a:pt x="43428" y="19000"/>
                        <a:pt x="42814" y="18763"/>
                      </a:cubicBezTo>
                      <a:cubicBezTo>
                        <a:pt x="42200" y="18527"/>
                        <a:pt x="41585" y="18267"/>
                        <a:pt x="40995" y="17937"/>
                      </a:cubicBezTo>
                      <a:cubicBezTo>
                        <a:pt x="40664" y="17724"/>
                        <a:pt x="40333" y="17535"/>
                        <a:pt x="40049" y="17299"/>
                      </a:cubicBezTo>
                      <a:close/>
                      <a:moveTo>
                        <a:pt x="46380" y="17068"/>
                      </a:moveTo>
                      <a:lnTo>
                        <a:pt x="46380" y="17068"/>
                      </a:lnTo>
                      <a:cubicBezTo>
                        <a:pt x="46883" y="17444"/>
                        <a:pt x="47447" y="17736"/>
                        <a:pt x="48012" y="18007"/>
                      </a:cubicBezTo>
                      <a:cubicBezTo>
                        <a:pt x="48603" y="18291"/>
                        <a:pt x="49264" y="18527"/>
                        <a:pt x="49878" y="18716"/>
                      </a:cubicBezTo>
                      <a:cubicBezTo>
                        <a:pt x="50516" y="18905"/>
                        <a:pt x="51154" y="19071"/>
                        <a:pt x="51816" y="19212"/>
                      </a:cubicBezTo>
                      <a:cubicBezTo>
                        <a:pt x="52477" y="19331"/>
                        <a:pt x="53115" y="19449"/>
                        <a:pt x="53801" y="19496"/>
                      </a:cubicBezTo>
                      <a:cubicBezTo>
                        <a:pt x="54462" y="19567"/>
                        <a:pt x="55124" y="19614"/>
                        <a:pt x="55785" y="19661"/>
                      </a:cubicBezTo>
                      <a:lnTo>
                        <a:pt x="56022" y="19661"/>
                      </a:lnTo>
                      <a:cubicBezTo>
                        <a:pt x="56069" y="19661"/>
                        <a:pt x="56069" y="19543"/>
                        <a:pt x="56022" y="19543"/>
                      </a:cubicBezTo>
                      <a:cubicBezTo>
                        <a:pt x="55360" y="19472"/>
                        <a:pt x="54675" y="19449"/>
                        <a:pt x="54037" y="19378"/>
                      </a:cubicBezTo>
                      <a:cubicBezTo>
                        <a:pt x="53399" y="19331"/>
                        <a:pt x="52737" y="19236"/>
                        <a:pt x="52099" y="19118"/>
                      </a:cubicBezTo>
                      <a:cubicBezTo>
                        <a:pt x="51438" y="19000"/>
                        <a:pt x="50800" y="18858"/>
                        <a:pt x="50162" y="18669"/>
                      </a:cubicBezTo>
                      <a:cubicBezTo>
                        <a:pt x="49524" y="18504"/>
                        <a:pt x="48910" y="18267"/>
                        <a:pt x="48272" y="18031"/>
                      </a:cubicBezTo>
                      <a:cubicBezTo>
                        <a:pt x="47657" y="17771"/>
                        <a:pt x="47067" y="17464"/>
                        <a:pt x="46500" y="17133"/>
                      </a:cubicBezTo>
                      <a:cubicBezTo>
                        <a:pt x="46470" y="17119"/>
                        <a:pt x="46423" y="17095"/>
                        <a:pt x="46380" y="17068"/>
                      </a:cubicBezTo>
                      <a:close/>
                      <a:moveTo>
                        <a:pt x="45011" y="16755"/>
                      </a:moveTo>
                      <a:cubicBezTo>
                        <a:pt x="45011" y="16755"/>
                        <a:pt x="44964" y="16755"/>
                        <a:pt x="44964" y="16779"/>
                      </a:cubicBezTo>
                      <a:cubicBezTo>
                        <a:pt x="45531" y="17228"/>
                        <a:pt x="46145" y="17677"/>
                        <a:pt x="46783" y="18031"/>
                      </a:cubicBezTo>
                      <a:cubicBezTo>
                        <a:pt x="47398" y="18409"/>
                        <a:pt x="48035" y="18740"/>
                        <a:pt x="48721" y="19023"/>
                      </a:cubicBezTo>
                      <a:cubicBezTo>
                        <a:pt x="49382" y="19307"/>
                        <a:pt x="50020" y="19543"/>
                        <a:pt x="50705" y="19709"/>
                      </a:cubicBezTo>
                      <a:cubicBezTo>
                        <a:pt x="51343" y="19898"/>
                        <a:pt x="52005" y="20016"/>
                        <a:pt x="52690" y="20087"/>
                      </a:cubicBezTo>
                      <a:cubicBezTo>
                        <a:pt x="53177" y="20159"/>
                        <a:pt x="53692" y="20190"/>
                        <a:pt x="54214" y="20190"/>
                      </a:cubicBezTo>
                      <a:cubicBezTo>
                        <a:pt x="54375" y="20190"/>
                        <a:pt x="54537" y="20187"/>
                        <a:pt x="54698" y="20181"/>
                      </a:cubicBezTo>
                      <a:cubicBezTo>
                        <a:pt x="54769" y="20181"/>
                        <a:pt x="54864" y="20181"/>
                        <a:pt x="54958" y="20157"/>
                      </a:cubicBezTo>
                      <a:cubicBezTo>
                        <a:pt x="55006" y="20157"/>
                        <a:pt x="55006" y="20063"/>
                        <a:pt x="54958" y="20063"/>
                      </a:cubicBezTo>
                      <a:cubicBezTo>
                        <a:pt x="54273" y="20063"/>
                        <a:pt x="53635" y="20063"/>
                        <a:pt x="52950" y="20016"/>
                      </a:cubicBezTo>
                      <a:cubicBezTo>
                        <a:pt x="52288" y="19945"/>
                        <a:pt x="51627" y="19827"/>
                        <a:pt x="50965" y="19661"/>
                      </a:cubicBezTo>
                      <a:cubicBezTo>
                        <a:pt x="50327" y="19472"/>
                        <a:pt x="49642" y="19260"/>
                        <a:pt x="49028" y="19023"/>
                      </a:cubicBezTo>
                      <a:cubicBezTo>
                        <a:pt x="48343" y="18763"/>
                        <a:pt x="47681" y="18433"/>
                        <a:pt x="47043" y="18078"/>
                      </a:cubicBezTo>
                      <a:cubicBezTo>
                        <a:pt x="46382" y="17724"/>
                        <a:pt x="45791" y="17346"/>
                        <a:pt x="45200" y="16897"/>
                      </a:cubicBezTo>
                      <a:cubicBezTo>
                        <a:pt x="45153" y="16850"/>
                        <a:pt x="45058" y="16826"/>
                        <a:pt x="45011" y="16755"/>
                      </a:cubicBezTo>
                      <a:close/>
                      <a:moveTo>
                        <a:pt x="37474" y="15196"/>
                      </a:moveTo>
                      <a:cubicBezTo>
                        <a:pt x="37569" y="15338"/>
                        <a:pt x="37687" y="15479"/>
                        <a:pt x="37758" y="15621"/>
                      </a:cubicBezTo>
                      <a:cubicBezTo>
                        <a:pt x="37852" y="15786"/>
                        <a:pt x="37970" y="15928"/>
                        <a:pt x="38088" y="16046"/>
                      </a:cubicBezTo>
                      <a:cubicBezTo>
                        <a:pt x="38301" y="16306"/>
                        <a:pt x="38537" y="16566"/>
                        <a:pt x="38774" y="16850"/>
                      </a:cubicBezTo>
                      <a:cubicBezTo>
                        <a:pt x="39246" y="17346"/>
                        <a:pt x="39742" y="17842"/>
                        <a:pt x="40333" y="18267"/>
                      </a:cubicBezTo>
                      <a:cubicBezTo>
                        <a:pt x="40900" y="18669"/>
                        <a:pt x="41491" y="19000"/>
                        <a:pt x="42105" y="19260"/>
                      </a:cubicBezTo>
                      <a:cubicBezTo>
                        <a:pt x="42719" y="19520"/>
                        <a:pt x="43381" y="19732"/>
                        <a:pt x="44066" y="19921"/>
                      </a:cubicBezTo>
                      <a:cubicBezTo>
                        <a:pt x="44728" y="20087"/>
                        <a:pt x="45389" y="20205"/>
                        <a:pt x="46074" y="20323"/>
                      </a:cubicBezTo>
                      <a:cubicBezTo>
                        <a:pt x="46145" y="20323"/>
                        <a:pt x="46240" y="20347"/>
                        <a:pt x="46311" y="20347"/>
                      </a:cubicBezTo>
                      <a:cubicBezTo>
                        <a:pt x="46330" y="20354"/>
                        <a:pt x="46347" y="20358"/>
                        <a:pt x="46361" y="20358"/>
                      </a:cubicBezTo>
                      <a:cubicBezTo>
                        <a:pt x="46434" y="20358"/>
                        <a:pt x="46441" y="20272"/>
                        <a:pt x="46382" y="20252"/>
                      </a:cubicBezTo>
                      <a:cubicBezTo>
                        <a:pt x="46074" y="20157"/>
                        <a:pt x="45720" y="20134"/>
                        <a:pt x="45389" y="20039"/>
                      </a:cubicBezTo>
                      <a:cubicBezTo>
                        <a:pt x="45058" y="19968"/>
                        <a:pt x="44728" y="19898"/>
                        <a:pt x="44373" y="19827"/>
                      </a:cubicBezTo>
                      <a:cubicBezTo>
                        <a:pt x="43735" y="19685"/>
                        <a:pt x="43074" y="19472"/>
                        <a:pt x="42436" y="19236"/>
                      </a:cubicBezTo>
                      <a:cubicBezTo>
                        <a:pt x="41821" y="19000"/>
                        <a:pt x="41184" y="18669"/>
                        <a:pt x="40640" y="18315"/>
                      </a:cubicBezTo>
                      <a:cubicBezTo>
                        <a:pt x="40049" y="17937"/>
                        <a:pt x="39506" y="17464"/>
                        <a:pt x="39033" y="16968"/>
                      </a:cubicBezTo>
                      <a:cubicBezTo>
                        <a:pt x="38537" y="16448"/>
                        <a:pt x="38112" y="15928"/>
                        <a:pt x="37639" y="15385"/>
                      </a:cubicBezTo>
                      <a:cubicBezTo>
                        <a:pt x="37592" y="15338"/>
                        <a:pt x="37521" y="15243"/>
                        <a:pt x="37498" y="15196"/>
                      </a:cubicBezTo>
                      <a:close/>
                      <a:moveTo>
                        <a:pt x="36783" y="14122"/>
                      </a:moveTo>
                      <a:cubicBezTo>
                        <a:pt x="36776" y="14122"/>
                        <a:pt x="36765" y="14133"/>
                        <a:pt x="36765" y="14133"/>
                      </a:cubicBezTo>
                      <a:cubicBezTo>
                        <a:pt x="36883" y="14511"/>
                        <a:pt x="37049" y="14865"/>
                        <a:pt x="37238" y="15219"/>
                      </a:cubicBezTo>
                      <a:cubicBezTo>
                        <a:pt x="37403" y="15574"/>
                        <a:pt x="37616" y="15905"/>
                        <a:pt x="37852" y="16235"/>
                      </a:cubicBezTo>
                      <a:cubicBezTo>
                        <a:pt x="38301" y="16873"/>
                        <a:pt x="38821" y="17488"/>
                        <a:pt x="39411" y="18031"/>
                      </a:cubicBezTo>
                      <a:cubicBezTo>
                        <a:pt x="40002" y="18598"/>
                        <a:pt x="40664" y="19094"/>
                        <a:pt x="41373" y="19543"/>
                      </a:cubicBezTo>
                      <a:cubicBezTo>
                        <a:pt x="42081" y="19968"/>
                        <a:pt x="42837" y="20394"/>
                        <a:pt x="43641" y="20677"/>
                      </a:cubicBezTo>
                      <a:cubicBezTo>
                        <a:pt x="44444" y="21008"/>
                        <a:pt x="45271" y="21268"/>
                        <a:pt x="46098" y="21457"/>
                      </a:cubicBezTo>
                      <a:cubicBezTo>
                        <a:pt x="46193" y="21481"/>
                        <a:pt x="46311" y="21481"/>
                        <a:pt x="46382" y="21504"/>
                      </a:cubicBezTo>
                      <a:cubicBezTo>
                        <a:pt x="46452" y="21504"/>
                        <a:pt x="46476" y="21433"/>
                        <a:pt x="46429" y="21386"/>
                      </a:cubicBezTo>
                      <a:cubicBezTo>
                        <a:pt x="45602" y="21197"/>
                        <a:pt x="44775" y="20961"/>
                        <a:pt x="43995" y="20654"/>
                      </a:cubicBezTo>
                      <a:cubicBezTo>
                        <a:pt x="43168" y="20417"/>
                        <a:pt x="42412" y="20063"/>
                        <a:pt x="41703" y="19614"/>
                      </a:cubicBezTo>
                      <a:cubicBezTo>
                        <a:pt x="40995" y="19212"/>
                        <a:pt x="40333" y="18716"/>
                        <a:pt x="39719" y="18173"/>
                      </a:cubicBezTo>
                      <a:cubicBezTo>
                        <a:pt x="39128" y="17653"/>
                        <a:pt x="38585" y="17062"/>
                        <a:pt x="38112" y="16424"/>
                      </a:cubicBezTo>
                      <a:cubicBezTo>
                        <a:pt x="37876" y="16117"/>
                        <a:pt x="37687" y="15786"/>
                        <a:pt x="37474" y="15432"/>
                      </a:cubicBezTo>
                      <a:cubicBezTo>
                        <a:pt x="37261" y="15101"/>
                        <a:pt x="37096" y="14747"/>
                        <a:pt x="36907" y="14392"/>
                      </a:cubicBezTo>
                      <a:cubicBezTo>
                        <a:pt x="36883" y="14298"/>
                        <a:pt x="36812" y="14227"/>
                        <a:pt x="36789" y="14133"/>
                      </a:cubicBezTo>
                      <a:cubicBezTo>
                        <a:pt x="36789" y="14125"/>
                        <a:pt x="36786" y="14122"/>
                        <a:pt x="36783" y="14122"/>
                      </a:cubicBezTo>
                      <a:close/>
                      <a:moveTo>
                        <a:pt x="36529" y="14605"/>
                      </a:moveTo>
                      <a:cubicBezTo>
                        <a:pt x="36694" y="15007"/>
                        <a:pt x="36860" y="15432"/>
                        <a:pt x="37096" y="15834"/>
                      </a:cubicBezTo>
                      <a:cubicBezTo>
                        <a:pt x="37285" y="16235"/>
                        <a:pt x="37569" y="16613"/>
                        <a:pt x="37805" y="16991"/>
                      </a:cubicBezTo>
                      <a:cubicBezTo>
                        <a:pt x="38325" y="17724"/>
                        <a:pt x="38915" y="18409"/>
                        <a:pt x="39600" y="19023"/>
                      </a:cubicBezTo>
                      <a:cubicBezTo>
                        <a:pt x="40286" y="19661"/>
                        <a:pt x="41018" y="20181"/>
                        <a:pt x="41845" y="20654"/>
                      </a:cubicBezTo>
                      <a:cubicBezTo>
                        <a:pt x="42648" y="21103"/>
                        <a:pt x="43499" y="21481"/>
                        <a:pt x="44373" y="21788"/>
                      </a:cubicBezTo>
                      <a:cubicBezTo>
                        <a:pt x="45271" y="22071"/>
                        <a:pt x="46193" y="22260"/>
                        <a:pt x="47090" y="22331"/>
                      </a:cubicBezTo>
                      <a:cubicBezTo>
                        <a:pt x="47209" y="22331"/>
                        <a:pt x="47327" y="22331"/>
                        <a:pt x="47445" y="22378"/>
                      </a:cubicBezTo>
                      <a:cubicBezTo>
                        <a:pt x="47516" y="22308"/>
                        <a:pt x="47516" y="22213"/>
                        <a:pt x="47445" y="22213"/>
                      </a:cubicBezTo>
                      <a:cubicBezTo>
                        <a:pt x="46547" y="22095"/>
                        <a:pt x="45625" y="21953"/>
                        <a:pt x="44775" y="21717"/>
                      </a:cubicBezTo>
                      <a:cubicBezTo>
                        <a:pt x="43877" y="21457"/>
                        <a:pt x="43026" y="21126"/>
                        <a:pt x="42223" y="20677"/>
                      </a:cubicBezTo>
                      <a:cubicBezTo>
                        <a:pt x="41420" y="20252"/>
                        <a:pt x="40664" y="19732"/>
                        <a:pt x="39979" y="19142"/>
                      </a:cubicBezTo>
                      <a:cubicBezTo>
                        <a:pt x="39293" y="18551"/>
                        <a:pt x="38655" y="17913"/>
                        <a:pt x="38112" y="17204"/>
                      </a:cubicBezTo>
                      <a:cubicBezTo>
                        <a:pt x="37852" y="16850"/>
                        <a:pt x="37592" y="16472"/>
                        <a:pt x="37356" y="16070"/>
                      </a:cubicBezTo>
                      <a:cubicBezTo>
                        <a:pt x="37238" y="15881"/>
                        <a:pt x="37120" y="15692"/>
                        <a:pt x="37025" y="15479"/>
                      </a:cubicBezTo>
                      <a:cubicBezTo>
                        <a:pt x="36907" y="15290"/>
                        <a:pt x="36812" y="15101"/>
                        <a:pt x="36694" y="14889"/>
                      </a:cubicBezTo>
                      <a:cubicBezTo>
                        <a:pt x="36647" y="14818"/>
                        <a:pt x="36623" y="14700"/>
                        <a:pt x="36553" y="14605"/>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5"/>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5"/>
                <p:cNvSpPr/>
                <p:nvPr/>
              </p:nvSpPr>
              <p:spPr>
                <a:xfrm>
                  <a:off x="548825" y="3827375"/>
                  <a:ext cx="321350" cy="392050"/>
                </a:xfrm>
                <a:custGeom>
                  <a:avLst/>
                  <a:gdLst/>
                  <a:ahLst/>
                  <a:cxnLst/>
                  <a:rect l="l" t="t" r="r" b="b"/>
                  <a:pathLst>
                    <a:path w="12854" h="15682" extrusionOk="0">
                      <a:moveTo>
                        <a:pt x="5057" y="0"/>
                      </a:moveTo>
                      <a:cubicBezTo>
                        <a:pt x="4629" y="0"/>
                        <a:pt x="4196" y="76"/>
                        <a:pt x="3780" y="226"/>
                      </a:cubicBezTo>
                      <a:cubicBezTo>
                        <a:pt x="2079" y="887"/>
                        <a:pt x="1040" y="2541"/>
                        <a:pt x="567" y="4195"/>
                      </a:cubicBezTo>
                      <a:cubicBezTo>
                        <a:pt x="0" y="6132"/>
                        <a:pt x="662" y="8093"/>
                        <a:pt x="1394" y="9913"/>
                      </a:cubicBezTo>
                      <a:cubicBezTo>
                        <a:pt x="2126" y="11661"/>
                        <a:pt x="3639" y="13528"/>
                        <a:pt x="3284" y="15489"/>
                      </a:cubicBezTo>
                      <a:cubicBezTo>
                        <a:pt x="3284" y="15595"/>
                        <a:pt x="3379" y="15681"/>
                        <a:pt x="3467" y="15681"/>
                      </a:cubicBezTo>
                      <a:cubicBezTo>
                        <a:pt x="3477" y="15681"/>
                        <a:pt x="3487" y="15680"/>
                        <a:pt x="3497" y="15678"/>
                      </a:cubicBezTo>
                      <a:cubicBezTo>
                        <a:pt x="3544" y="15678"/>
                        <a:pt x="3615" y="15654"/>
                        <a:pt x="3639" y="15583"/>
                      </a:cubicBezTo>
                      <a:cubicBezTo>
                        <a:pt x="4466" y="13717"/>
                        <a:pt x="6757" y="12961"/>
                        <a:pt x="8364" y="11850"/>
                      </a:cubicBezTo>
                      <a:cubicBezTo>
                        <a:pt x="10018" y="10716"/>
                        <a:pt x="11648" y="9393"/>
                        <a:pt x="12263" y="7455"/>
                      </a:cubicBezTo>
                      <a:cubicBezTo>
                        <a:pt x="12806" y="5849"/>
                        <a:pt x="12853" y="3911"/>
                        <a:pt x="11743" y="2446"/>
                      </a:cubicBezTo>
                      <a:cubicBezTo>
                        <a:pt x="11092" y="1596"/>
                        <a:pt x="10088" y="1075"/>
                        <a:pt x="9056" y="1075"/>
                      </a:cubicBezTo>
                      <a:cubicBezTo>
                        <a:pt x="8625" y="1075"/>
                        <a:pt x="8190" y="1165"/>
                        <a:pt x="7773" y="1360"/>
                      </a:cubicBezTo>
                      <a:cubicBezTo>
                        <a:pt x="7773" y="1383"/>
                        <a:pt x="7750" y="1383"/>
                        <a:pt x="7750" y="1383"/>
                      </a:cubicBezTo>
                      <a:cubicBezTo>
                        <a:pt x="7128" y="459"/>
                        <a:pt x="6111" y="0"/>
                        <a:pt x="50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5"/>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5"/>
                <p:cNvSpPr/>
                <p:nvPr/>
              </p:nvSpPr>
              <p:spPr>
                <a:xfrm>
                  <a:off x="528150" y="3751025"/>
                  <a:ext cx="427075" cy="202400"/>
                </a:xfrm>
                <a:custGeom>
                  <a:avLst/>
                  <a:gdLst/>
                  <a:ahLst/>
                  <a:cxnLst/>
                  <a:rect l="l" t="t" r="r" b="b"/>
                  <a:pathLst>
                    <a:path w="17083" h="8096" extrusionOk="0">
                      <a:moveTo>
                        <a:pt x="3521" y="0"/>
                      </a:moveTo>
                      <a:cubicBezTo>
                        <a:pt x="3307" y="0"/>
                        <a:pt x="3094" y="14"/>
                        <a:pt x="2883" y="43"/>
                      </a:cubicBezTo>
                      <a:cubicBezTo>
                        <a:pt x="1890" y="161"/>
                        <a:pt x="1016" y="775"/>
                        <a:pt x="567" y="1602"/>
                      </a:cubicBezTo>
                      <a:lnTo>
                        <a:pt x="473" y="1767"/>
                      </a:lnTo>
                      <a:cubicBezTo>
                        <a:pt x="142" y="2240"/>
                        <a:pt x="0" y="2807"/>
                        <a:pt x="189" y="3303"/>
                      </a:cubicBezTo>
                      <a:cubicBezTo>
                        <a:pt x="378" y="3757"/>
                        <a:pt x="930" y="4014"/>
                        <a:pt x="1446" y="4014"/>
                      </a:cubicBezTo>
                      <a:cubicBezTo>
                        <a:pt x="1575" y="4014"/>
                        <a:pt x="1701" y="3998"/>
                        <a:pt x="1819" y="3965"/>
                      </a:cubicBezTo>
                      <a:cubicBezTo>
                        <a:pt x="2174" y="3847"/>
                        <a:pt x="2410" y="3587"/>
                        <a:pt x="2646" y="3303"/>
                      </a:cubicBezTo>
                      <a:cubicBezTo>
                        <a:pt x="3119" y="2807"/>
                        <a:pt x="3639" y="2334"/>
                        <a:pt x="4324" y="2169"/>
                      </a:cubicBezTo>
                      <a:cubicBezTo>
                        <a:pt x="4614" y="2079"/>
                        <a:pt x="4928" y="2038"/>
                        <a:pt x="5253" y="2038"/>
                      </a:cubicBezTo>
                      <a:cubicBezTo>
                        <a:pt x="6382" y="2038"/>
                        <a:pt x="7630" y="2540"/>
                        <a:pt x="8364" y="3256"/>
                      </a:cubicBezTo>
                      <a:lnTo>
                        <a:pt x="8364" y="3280"/>
                      </a:lnTo>
                      <a:cubicBezTo>
                        <a:pt x="8394" y="3325"/>
                        <a:pt x="8434" y="3344"/>
                        <a:pt x="8473" y="3344"/>
                      </a:cubicBezTo>
                      <a:cubicBezTo>
                        <a:pt x="8558" y="3344"/>
                        <a:pt x="8640" y="3258"/>
                        <a:pt x="8624" y="3161"/>
                      </a:cubicBezTo>
                      <a:cubicBezTo>
                        <a:pt x="8624" y="3138"/>
                        <a:pt x="8624" y="3114"/>
                        <a:pt x="8600" y="3067"/>
                      </a:cubicBezTo>
                      <a:cubicBezTo>
                        <a:pt x="7701" y="1310"/>
                        <a:pt x="5596" y="0"/>
                        <a:pt x="3521" y="0"/>
                      </a:cubicBezTo>
                      <a:close/>
                      <a:moveTo>
                        <a:pt x="12356" y="2569"/>
                      </a:moveTo>
                      <a:cubicBezTo>
                        <a:pt x="11311" y="2569"/>
                        <a:pt x="10268" y="2818"/>
                        <a:pt x="9404" y="3303"/>
                      </a:cubicBezTo>
                      <a:cubicBezTo>
                        <a:pt x="9333" y="3350"/>
                        <a:pt x="9333" y="3350"/>
                        <a:pt x="9309" y="3374"/>
                      </a:cubicBezTo>
                      <a:cubicBezTo>
                        <a:pt x="9212" y="3472"/>
                        <a:pt x="9275" y="3634"/>
                        <a:pt x="9380" y="3634"/>
                      </a:cubicBezTo>
                      <a:cubicBezTo>
                        <a:pt x="9403" y="3634"/>
                        <a:pt x="9426" y="3627"/>
                        <a:pt x="9451" y="3610"/>
                      </a:cubicBezTo>
                      <a:cubicBezTo>
                        <a:pt x="9451" y="3587"/>
                        <a:pt x="9498" y="3587"/>
                        <a:pt x="9498" y="3587"/>
                      </a:cubicBezTo>
                      <a:cubicBezTo>
                        <a:pt x="9756" y="3526"/>
                        <a:pt x="10034" y="3497"/>
                        <a:pt x="10321" y="3497"/>
                      </a:cubicBezTo>
                      <a:cubicBezTo>
                        <a:pt x="11482" y="3497"/>
                        <a:pt x="12795" y="3977"/>
                        <a:pt x="13515" y="4792"/>
                      </a:cubicBezTo>
                      <a:cubicBezTo>
                        <a:pt x="13987" y="5311"/>
                        <a:pt x="14153" y="5973"/>
                        <a:pt x="14271" y="6658"/>
                      </a:cubicBezTo>
                      <a:cubicBezTo>
                        <a:pt x="14366" y="7013"/>
                        <a:pt x="14389" y="7320"/>
                        <a:pt x="14625" y="7627"/>
                      </a:cubicBezTo>
                      <a:cubicBezTo>
                        <a:pt x="14867" y="7914"/>
                        <a:pt x="15293" y="8095"/>
                        <a:pt x="15705" y="8095"/>
                      </a:cubicBezTo>
                      <a:cubicBezTo>
                        <a:pt x="15936" y="8095"/>
                        <a:pt x="16163" y="8038"/>
                        <a:pt x="16350" y="7910"/>
                      </a:cubicBezTo>
                      <a:cubicBezTo>
                        <a:pt x="16776" y="7603"/>
                        <a:pt x="16965" y="7036"/>
                        <a:pt x="16965" y="6469"/>
                      </a:cubicBezTo>
                      <a:cubicBezTo>
                        <a:pt x="16988" y="6422"/>
                        <a:pt x="16988" y="6351"/>
                        <a:pt x="16988" y="6304"/>
                      </a:cubicBezTo>
                      <a:cubicBezTo>
                        <a:pt x="17083" y="5359"/>
                        <a:pt x="16657" y="4366"/>
                        <a:pt x="15925" y="3752"/>
                      </a:cubicBezTo>
                      <a:cubicBezTo>
                        <a:pt x="14956" y="2954"/>
                        <a:pt x="13654" y="2569"/>
                        <a:pt x="12356" y="25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5"/>
                <p:cNvSpPr/>
                <p:nvPr/>
              </p:nvSpPr>
              <p:spPr>
                <a:xfrm>
                  <a:off x="460200" y="3663625"/>
                  <a:ext cx="590125" cy="272850"/>
                </a:xfrm>
                <a:custGeom>
                  <a:avLst/>
                  <a:gdLst/>
                  <a:ahLst/>
                  <a:cxnLst/>
                  <a:rect l="l" t="t" r="r" b="b"/>
                  <a:pathLst>
                    <a:path w="23605" h="10914" extrusionOk="0">
                      <a:moveTo>
                        <a:pt x="9971" y="109"/>
                      </a:moveTo>
                      <a:cubicBezTo>
                        <a:pt x="9910" y="109"/>
                        <a:pt x="9847" y="118"/>
                        <a:pt x="9783" y="136"/>
                      </a:cubicBezTo>
                      <a:cubicBezTo>
                        <a:pt x="8979" y="373"/>
                        <a:pt x="9806" y="1459"/>
                        <a:pt x="10043" y="1814"/>
                      </a:cubicBezTo>
                      <a:cubicBezTo>
                        <a:pt x="10373" y="2286"/>
                        <a:pt x="10728" y="2735"/>
                        <a:pt x="11035" y="3231"/>
                      </a:cubicBezTo>
                      <a:cubicBezTo>
                        <a:pt x="11295" y="3680"/>
                        <a:pt x="11437" y="4295"/>
                        <a:pt x="11815" y="4673"/>
                      </a:cubicBezTo>
                      <a:cubicBezTo>
                        <a:pt x="11850" y="4708"/>
                        <a:pt x="11891" y="4726"/>
                        <a:pt x="11930" y="4726"/>
                      </a:cubicBezTo>
                      <a:cubicBezTo>
                        <a:pt x="11968" y="4726"/>
                        <a:pt x="12004" y="4708"/>
                        <a:pt x="12027" y="4673"/>
                      </a:cubicBezTo>
                      <a:cubicBezTo>
                        <a:pt x="12027" y="4649"/>
                        <a:pt x="12051" y="4649"/>
                        <a:pt x="12051" y="4625"/>
                      </a:cubicBezTo>
                      <a:cubicBezTo>
                        <a:pt x="12027" y="3468"/>
                        <a:pt x="11791" y="2428"/>
                        <a:pt x="11342" y="1483"/>
                      </a:cubicBezTo>
                      <a:cubicBezTo>
                        <a:pt x="11126" y="1052"/>
                        <a:pt x="10616" y="109"/>
                        <a:pt x="9971" y="109"/>
                      </a:cubicBezTo>
                      <a:close/>
                      <a:moveTo>
                        <a:pt x="16447" y="1969"/>
                      </a:moveTo>
                      <a:cubicBezTo>
                        <a:pt x="15926" y="1969"/>
                        <a:pt x="15290" y="2316"/>
                        <a:pt x="14957" y="2499"/>
                      </a:cubicBezTo>
                      <a:cubicBezTo>
                        <a:pt x="14012" y="3042"/>
                        <a:pt x="13232" y="3798"/>
                        <a:pt x="12642" y="4673"/>
                      </a:cubicBezTo>
                      <a:cubicBezTo>
                        <a:pt x="12618" y="4696"/>
                        <a:pt x="12618" y="4744"/>
                        <a:pt x="12618" y="4744"/>
                      </a:cubicBezTo>
                      <a:lnTo>
                        <a:pt x="12618" y="4767"/>
                      </a:lnTo>
                      <a:lnTo>
                        <a:pt x="12618" y="4791"/>
                      </a:lnTo>
                      <a:cubicBezTo>
                        <a:pt x="12618" y="4865"/>
                        <a:pt x="12661" y="4924"/>
                        <a:pt x="12736" y="4924"/>
                      </a:cubicBezTo>
                      <a:cubicBezTo>
                        <a:pt x="12757" y="4924"/>
                        <a:pt x="12781" y="4919"/>
                        <a:pt x="12807" y="4909"/>
                      </a:cubicBezTo>
                      <a:cubicBezTo>
                        <a:pt x="13327" y="4838"/>
                        <a:pt x="13776" y="4389"/>
                        <a:pt x="14272" y="4153"/>
                      </a:cubicBezTo>
                      <a:cubicBezTo>
                        <a:pt x="14815" y="3893"/>
                        <a:pt x="15335" y="3704"/>
                        <a:pt x="15879" y="3468"/>
                      </a:cubicBezTo>
                      <a:cubicBezTo>
                        <a:pt x="16257" y="3326"/>
                        <a:pt x="17556" y="2830"/>
                        <a:pt x="17013" y="2192"/>
                      </a:cubicBezTo>
                      <a:cubicBezTo>
                        <a:pt x="16866" y="2031"/>
                        <a:pt x="16667" y="1969"/>
                        <a:pt x="16447" y="1969"/>
                      </a:cubicBezTo>
                      <a:close/>
                      <a:moveTo>
                        <a:pt x="4634" y="1"/>
                      </a:moveTo>
                      <a:cubicBezTo>
                        <a:pt x="4492" y="1"/>
                        <a:pt x="4350" y="7"/>
                        <a:pt x="4207" y="18"/>
                      </a:cubicBezTo>
                      <a:cubicBezTo>
                        <a:pt x="2813" y="136"/>
                        <a:pt x="1489" y="774"/>
                        <a:pt x="733" y="1956"/>
                      </a:cubicBezTo>
                      <a:cubicBezTo>
                        <a:pt x="119" y="2995"/>
                        <a:pt x="1" y="4436"/>
                        <a:pt x="1182" y="5145"/>
                      </a:cubicBezTo>
                      <a:cubicBezTo>
                        <a:pt x="1206" y="5192"/>
                        <a:pt x="1253" y="5192"/>
                        <a:pt x="1277" y="5192"/>
                      </a:cubicBezTo>
                      <a:cubicBezTo>
                        <a:pt x="1489" y="5311"/>
                        <a:pt x="1726" y="5334"/>
                        <a:pt x="2009" y="5358"/>
                      </a:cubicBezTo>
                      <a:cubicBezTo>
                        <a:pt x="2080" y="5358"/>
                        <a:pt x="2127" y="5311"/>
                        <a:pt x="2151" y="5263"/>
                      </a:cubicBezTo>
                      <a:cubicBezTo>
                        <a:pt x="2439" y="3559"/>
                        <a:pt x="4083" y="2854"/>
                        <a:pt x="5718" y="2854"/>
                      </a:cubicBezTo>
                      <a:cubicBezTo>
                        <a:pt x="5964" y="2854"/>
                        <a:pt x="6210" y="2870"/>
                        <a:pt x="6451" y="2901"/>
                      </a:cubicBezTo>
                      <a:cubicBezTo>
                        <a:pt x="8271" y="3137"/>
                        <a:pt x="9948" y="4058"/>
                        <a:pt x="11224" y="5358"/>
                      </a:cubicBezTo>
                      <a:cubicBezTo>
                        <a:pt x="11257" y="5391"/>
                        <a:pt x="11292" y="5403"/>
                        <a:pt x="11325" y="5403"/>
                      </a:cubicBezTo>
                      <a:cubicBezTo>
                        <a:pt x="11389" y="5403"/>
                        <a:pt x="11445" y="5357"/>
                        <a:pt x="11460" y="5311"/>
                      </a:cubicBezTo>
                      <a:cubicBezTo>
                        <a:pt x="11484" y="5263"/>
                        <a:pt x="11484" y="5216"/>
                        <a:pt x="11460" y="5192"/>
                      </a:cubicBezTo>
                      <a:cubicBezTo>
                        <a:pt x="10241" y="2618"/>
                        <a:pt x="7684" y="1"/>
                        <a:pt x="4634" y="1"/>
                      </a:cubicBezTo>
                      <a:close/>
                      <a:moveTo>
                        <a:pt x="18144" y="3903"/>
                      </a:moveTo>
                      <a:cubicBezTo>
                        <a:pt x="16255" y="3903"/>
                        <a:pt x="14282" y="4585"/>
                        <a:pt x="12783" y="5523"/>
                      </a:cubicBezTo>
                      <a:cubicBezTo>
                        <a:pt x="12760" y="5571"/>
                        <a:pt x="12736" y="5618"/>
                        <a:pt x="12736" y="5641"/>
                      </a:cubicBezTo>
                      <a:cubicBezTo>
                        <a:pt x="12736" y="5728"/>
                        <a:pt x="12775" y="5833"/>
                        <a:pt x="12872" y="5833"/>
                      </a:cubicBezTo>
                      <a:cubicBezTo>
                        <a:pt x="12881" y="5833"/>
                        <a:pt x="12891" y="5833"/>
                        <a:pt x="12901" y="5830"/>
                      </a:cubicBezTo>
                      <a:cubicBezTo>
                        <a:pt x="13581" y="5658"/>
                        <a:pt x="14285" y="5569"/>
                        <a:pt x="14990" y="5569"/>
                      </a:cubicBezTo>
                      <a:cubicBezTo>
                        <a:pt x="16122" y="5569"/>
                        <a:pt x="17254" y="5799"/>
                        <a:pt x="18289" y="6279"/>
                      </a:cubicBezTo>
                      <a:cubicBezTo>
                        <a:pt x="19966" y="7035"/>
                        <a:pt x="21384" y="8642"/>
                        <a:pt x="20557" y="10485"/>
                      </a:cubicBezTo>
                      <a:cubicBezTo>
                        <a:pt x="20533" y="10532"/>
                        <a:pt x="20557" y="10603"/>
                        <a:pt x="20628" y="10650"/>
                      </a:cubicBezTo>
                      <a:cubicBezTo>
                        <a:pt x="20864" y="10769"/>
                        <a:pt x="21100" y="10839"/>
                        <a:pt x="21336" y="10887"/>
                      </a:cubicBezTo>
                      <a:cubicBezTo>
                        <a:pt x="21360" y="10910"/>
                        <a:pt x="21384" y="10910"/>
                        <a:pt x="21431" y="10910"/>
                      </a:cubicBezTo>
                      <a:cubicBezTo>
                        <a:pt x="21467" y="10912"/>
                        <a:pt x="21502" y="10913"/>
                        <a:pt x="21537" y="10913"/>
                      </a:cubicBezTo>
                      <a:cubicBezTo>
                        <a:pt x="22838" y="10913"/>
                        <a:pt x="23511" y="9649"/>
                        <a:pt x="23534" y="8453"/>
                      </a:cubicBezTo>
                      <a:cubicBezTo>
                        <a:pt x="23605" y="7106"/>
                        <a:pt x="22849" y="5830"/>
                        <a:pt x="21738" y="5003"/>
                      </a:cubicBezTo>
                      <a:cubicBezTo>
                        <a:pt x="20699" y="4224"/>
                        <a:pt x="19442" y="3903"/>
                        <a:pt x="18144" y="39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5"/>
                <p:cNvSpPr/>
                <p:nvPr/>
              </p:nvSpPr>
              <p:spPr>
                <a:xfrm>
                  <a:off x="474375" y="3672175"/>
                  <a:ext cx="562950" cy="527525"/>
                </a:xfrm>
                <a:custGeom>
                  <a:avLst/>
                  <a:gdLst/>
                  <a:ahLst/>
                  <a:cxnLst/>
                  <a:rect l="l" t="t" r="r" b="b"/>
                  <a:pathLst>
                    <a:path w="22518" h="21101" extrusionOk="0">
                      <a:moveTo>
                        <a:pt x="6711" y="1377"/>
                      </a:moveTo>
                      <a:cubicBezTo>
                        <a:pt x="6711" y="1385"/>
                        <a:pt x="6714" y="1388"/>
                        <a:pt x="6716" y="1388"/>
                      </a:cubicBezTo>
                      <a:cubicBezTo>
                        <a:pt x="6722" y="1388"/>
                        <a:pt x="6727" y="1377"/>
                        <a:pt x="6711" y="1377"/>
                      </a:cubicBezTo>
                      <a:close/>
                      <a:moveTo>
                        <a:pt x="9428" y="69"/>
                      </a:moveTo>
                      <a:cubicBezTo>
                        <a:pt x="9400" y="69"/>
                        <a:pt x="9369" y="96"/>
                        <a:pt x="9405" y="149"/>
                      </a:cubicBezTo>
                      <a:cubicBezTo>
                        <a:pt x="9594" y="432"/>
                        <a:pt x="9830" y="763"/>
                        <a:pt x="10019" y="1094"/>
                      </a:cubicBezTo>
                      <a:cubicBezTo>
                        <a:pt x="10184" y="1425"/>
                        <a:pt x="10373" y="1732"/>
                        <a:pt x="10515" y="2086"/>
                      </a:cubicBezTo>
                      <a:lnTo>
                        <a:pt x="10539" y="2062"/>
                      </a:lnTo>
                      <a:cubicBezTo>
                        <a:pt x="10397" y="1708"/>
                        <a:pt x="10255" y="1354"/>
                        <a:pt x="10066" y="1023"/>
                      </a:cubicBezTo>
                      <a:cubicBezTo>
                        <a:pt x="9901" y="716"/>
                        <a:pt x="9688" y="385"/>
                        <a:pt x="9452" y="78"/>
                      </a:cubicBezTo>
                      <a:cubicBezTo>
                        <a:pt x="9446" y="72"/>
                        <a:pt x="9437" y="69"/>
                        <a:pt x="9428" y="69"/>
                      </a:cubicBezTo>
                      <a:close/>
                      <a:moveTo>
                        <a:pt x="8507" y="2842"/>
                      </a:moveTo>
                      <a:lnTo>
                        <a:pt x="8507" y="2842"/>
                      </a:lnTo>
                      <a:cubicBezTo>
                        <a:pt x="8495" y="2854"/>
                        <a:pt x="8495" y="2860"/>
                        <a:pt x="8498" y="2860"/>
                      </a:cubicBezTo>
                      <a:cubicBezTo>
                        <a:pt x="8501" y="2860"/>
                        <a:pt x="8507" y="2854"/>
                        <a:pt x="8507" y="2842"/>
                      </a:cubicBezTo>
                      <a:close/>
                      <a:moveTo>
                        <a:pt x="14042" y="3092"/>
                      </a:moveTo>
                      <a:cubicBezTo>
                        <a:pt x="14038" y="3092"/>
                        <a:pt x="14036" y="3094"/>
                        <a:pt x="14036" y="3102"/>
                      </a:cubicBezTo>
                      <a:cubicBezTo>
                        <a:pt x="14040" y="3099"/>
                        <a:pt x="14043" y="3096"/>
                        <a:pt x="14047" y="3093"/>
                      </a:cubicBezTo>
                      <a:lnTo>
                        <a:pt x="14047" y="3093"/>
                      </a:lnTo>
                      <a:cubicBezTo>
                        <a:pt x="14045" y="3092"/>
                        <a:pt x="14043" y="3092"/>
                        <a:pt x="14042" y="3092"/>
                      </a:cubicBezTo>
                      <a:close/>
                      <a:moveTo>
                        <a:pt x="16068" y="2015"/>
                      </a:moveTo>
                      <a:cubicBezTo>
                        <a:pt x="15713" y="2133"/>
                        <a:pt x="15359" y="2299"/>
                        <a:pt x="15004" y="2488"/>
                      </a:cubicBezTo>
                      <a:cubicBezTo>
                        <a:pt x="14678" y="2651"/>
                        <a:pt x="14351" y="2860"/>
                        <a:pt x="14047" y="3093"/>
                      </a:cubicBezTo>
                      <a:lnTo>
                        <a:pt x="14047" y="3093"/>
                      </a:lnTo>
                      <a:cubicBezTo>
                        <a:pt x="14053" y="3096"/>
                        <a:pt x="14059" y="3102"/>
                        <a:pt x="14059" y="3102"/>
                      </a:cubicBezTo>
                      <a:cubicBezTo>
                        <a:pt x="14390" y="2889"/>
                        <a:pt x="14721" y="2677"/>
                        <a:pt x="15028" y="2535"/>
                      </a:cubicBezTo>
                      <a:cubicBezTo>
                        <a:pt x="15382" y="2370"/>
                        <a:pt x="15737" y="2251"/>
                        <a:pt x="16091" y="2086"/>
                      </a:cubicBezTo>
                      <a:cubicBezTo>
                        <a:pt x="16162" y="2062"/>
                        <a:pt x="16115" y="2015"/>
                        <a:pt x="16068" y="2015"/>
                      </a:cubicBezTo>
                      <a:close/>
                      <a:moveTo>
                        <a:pt x="3986" y="686"/>
                      </a:moveTo>
                      <a:cubicBezTo>
                        <a:pt x="3838" y="686"/>
                        <a:pt x="3690" y="695"/>
                        <a:pt x="3545" y="716"/>
                      </a:cubicBezTo>
                      <a:cubicBezTo>
                        <a:pt x="3096" y="763"/>
                        <a:pt x="2671" y="881"/>
                        <a:pt x="2246" y="1094"/>
                      </a:cubicBezTo>
                      <a:cubicBezTo>
                        <a:pt x="1844" y="1306"/>
                        <a:pt x="1442" y="1566"/>
                        <a:pt x="1135" y="1921"/>
                      </a:cubicBezTo>
                      <a:cubicBezTo>
                        <a:pt x="804" y="2275"/>
                        <a:pt x="544" y="2653"/>
                        <a:pt x="379" y="3102"/>
                      </a:cubicBezTo>
                      <a:cubicBezTo>
                        <a:pt x="363" y="3135"/>
                        <a:pt x="415" y="3179"/>
                        <a:pt x="456" y="3179"/>
                      </a:cubicBezTo>
                      <a:cubicBezTo>
                        <a:pt x="474" y="3179"/>
                        <a:pt x="490" y="3171"/>
                        <a:pt x="497" y="3149"/>
                      </a:cubicBezTo>
                      <a:cubicBezTo>
                        <a:pt x="615" y="2913"/>
                        <a:pt x="733" y="2724"/>
                        <a:pt x="899" y="2488"/>
                      </a:cubicBezTo>
                      <a:cubicBezTo>
                        <a:pt x="1041" y="2275"/>
                        <a:pt x="1206" y="2062"/>
                        <a:pt x="1395" y="1897"/>
                      </a:cubicBezTo>
                      <a:cubicBezTo>
                        <a:pt x="2009" y="1259"/>
                        <a:pt x="2907" y="905"/>
                        <a:pt x="3781" y="857"/>
                      </a:cubicBezTo>
                      <a:cubicBezTo>
                        <a:pt x="3887" y="847"/>
                        <a:pt x="3992" y="843"/>
                        <a:pt x="4097" y="843"/>
                      </a:cubicBezTo>
                      <a:cubicBezTo>
                        <a:pt x="4482" y="843"/>
                        <a:pt x="4861" y="906"/>
                        <a:pt x="5270" y="999"/>
                      </a:cubicBezTo>
                      <a:cubicBezTo>
                        <a:pt x="5506" y="1070"/>
                        <a:pt x="5766" y="1117"/>
                        <a:pt x="6002" y="1188"/>
                      </a:cubicBezTo>
                      <a:cubicBezTo>
                        <a:pt x="6239" y="1259"/>
                        <a:pt x="6475" y="1330"/>
                        <a:pt x="6711" y="1377"/>
                      </a:cubicBezTo>
                      <a:cubicBezTo>
                        <a:pt x="6451" y="1259"/>
                        <a:pt x="6168" y="1141"/>
                        <a:pt x="5884" y="1023"/>
                      </a:cubicBezTo>
                      <a:cubicBezTo>
                        <a:pt x="5624" y="952"/>
                        <a:pt x="5341" y="857"/>
                        <a:pt x="5057" y="787"/>
                      </a:cubicBezTo>
                      <a:cubicBezTo>
                        <a:pt x="4706" y="736"/>
                        <a:pt x="4344" y="686"/>
                        <a:pt x="3986" y="686"/>
                      </a:cubicBezTo>
                      <a:close/>
                      <a:moveTo>
                        <a:pt x="9204" y="295"/>
                      </a:moveTo>
                      <a:cubicBezTo>
                        <a:pt x="9164" y="295"/>
                        <a:pt x="9117" y="334"/>
                        <a:pt x="9168" y="385"/>
                      </a:cubicBezTo>
                      <a:cubicBezTo>
                        <a:pt x="9310" y="621"/>
                        <a:pt x="9476" y="857"/>
                        <a:pt x="9665" y="1094"/>
                      </a:cubicBezTo>
                      <a:cubicBezTo>
                        <a:pt x="10184" y="1944"/>
                        <a:pt x="10657" y="2866"/>
                        <a:pt x="11082" y="3740"/>
                      </a:cubicBezTo>
                      <a:cubicBezTo>
                        <a:pt x="10988" y="3480"/>
                        <a:pt x="10893" y="3220"/>
                        <a:pt x="10775" y="2960"/>
                      </a:cubicBezTo>
                      <a:cubicBezTo>
                        <a:pt x="10586" y="2488"/>
                        <a:pt x="10350" y="2039"/>
                        <a:pt x="10114" y="1590"/>
                      </a:cubicBezTo>
                      <a:cubicBezTo>
                        <a:pt x="9830" y="1141"/>
                        <a:pt x="9570" y="739"/>
                        <a:pt x="9239" y="314"/>
                      </a:cubicBezTo>
                      <a:cubicBezTo>
                        <a:pt x="9233" y="301"/>
                        <a:pt x="9219" y="295"/>
                        <a:pt x="9204" y="295"/>
                      </a:cubicBezTo>
                      <a:close/>
                      <a:moveTo>
                        <a:pt x="11082" y="3740"/>
                      </a:moveTo>
                      <a:cubicBezTo>
                        <a:pt x="11070" y="3752"/>
                        <a:pt x="11070" y="3758"/>
                        <a:pt x="11073" y="3758"/>
                      </a:cubicBezTo>
                      <a:cubicBezTo>
                        <a:pt x="11076" y="3758"/>
                        <a:pt x="11082" y="3752"/>
                        <a:pt x="11082" y="3740"/>
                      </a:cubicBezTo>
                      <a:close/>
                      <a:moveTo>
                        <a:pt x="4122" y="216"/>
                      </a:moveTo>
                      <a:cubicBezTo>
                        <a:pt x="3764" y="216"/>
                        <a:pt x="3411" y="248"/>
                        <a:pt x="3073" y="314"/>
                      </a:cubicBezTo>
                      <a:cubicBezTo>
                        <a:pt x="2269" y="479"/>
                        <a:pt x="1513" y="857"/>
                        <a:pt x="946" y="1425"/>
                      </a:cubicBezTo>
                      <a:cubicBezTo>
                        <a:pt x="639" y="1708"/>
                        <a:pt x="426" y="2039"/>
                        <a:pt x="261" y="2417"/>
                      </a:cubicBezTo>
                      <a:cubicBezTo>
                        <a:pt x="119" y="2771"/>
                        <a:pt x="1" y="3197"/>
                        <a:pt x="48" y="3598"/>
                      </a:cubicBezTo>
                      <a:cubicBezTo>
                        <a:pt x="69" y="3640"/>
                        <a:pt x="103" y="3658"/>
                        <a:pt x="135" y="3658"/>
                      </a:cubicBezTo>
                      <a:cubicBezTo>
                        <a:pt x="176" y="3658"/>
                        <a:pt x="214" y="3628"/>
                        <a:pt x="214" y="3575"/>
                      </a:cubicBezTo>
                      <a:cubicBezTo>
                        <a:pt x="214" y="3480"/>
                        <a:pt x="237" y="3386"/>
                        <a:pt x="237" y="3267"/>
                      </a:cubicBezTo>
                      <a:cubicBezTo>
                        <a:pt x="332" y="2511"/>
                        <a:pt x="733" y="1803"/>
                        <a:pt x="1348" y="1330"/>
                      </a:cubicBezTo>
                      <a:cubicBezTo>
                        <a:pt x="1938" y="857"/>
                        <a:pt x="2694" y="550"/>
                        <a:pt x="3451" y="479"/>
                      </a:cubicBezTo>
                      <a:cubicBezTo>
                        <a:pt x="3684" y="449"/>
                        <a:pt x="3919" y="434"/>
                        <a:pt x="4154" y="434"/>
                      </a:cubicBezTo>
                      <a:cubicBezTo>
                        <a:pt x="4820" y="434"/>
                        <a:pt x="5479" y="553"/>
                        <a:pt x="6073" y="763"/>
                      </a:cubicBezTo>
                      <a:cubicBezTo>
                        <a:pt x="6900" y="1070"/>
                        <a:pt x="7656" y="1590"/>
                        <a:pt x="8294" y="2157"/>
                      </a:cubicBezTo>
                      <a:cubicBezTo>
                        <a:pt x="8625" y="2441"/>
                        <a:pt x="8956" y="2771"/>
                        <a:pt x="9239" y="3102"/>
                      </a:cubicBezTo>
                      <a:cubicBezTo>
                        <a:pt x="9516" y="3448"/>
                        <a:pt x="9815" y="3748"/>
                        <a:pt x="10114" y="4070"/>
                      </a:cubicBezTo>
                      <a:lnTo>
                        <a:pt x="10114" y="4070"/>
                      </a:lnTo>
                      <a:cubicBezTo>
                        <a:pt x="10055" y="4002"/>
                        <a:pt x="10011" y="3916"/>
                        <a:pt x="9948" y="3811"/>
                      </a:cubicBezTo>
                      <a:cubicBezTo>
                        <a:pt x="9452" y="3078"/>
                        <a:pt x="8838" y="2370"/>
                        <a:pt x="8129" y="1779"/>
                      </a:cubicBezTo>
                      <a:cubicBezTo>
                        <a:pt x="7420" y="1188"/>
                        <a:pt x="6617" y="716"/>
                        <a:pt x="5742" y="432"/>
                      </a:cubicBezTo>
                      <a:cubicBezTo>
                        <a:pt x="5216" y="290"/>
                        <a:pt x="4664" y="216"/>
                        <a:pt x="4122" y="216"/>
                      </a:cubicBezTo>
                      <a:close/>
                      <a:moveTo>
                        <a:pt x="10114" y="4070"/>
                      </a:moveTo>
                      <a:cubicBezTo>
                        <a:pt x="10121" y="4078"/>
                        <a:pt x="10129" y="4086"/>
                        <a:pt x="10137" y="4094"/>
                      </a:cubicBezTo>
                      <a:cubicBezTo>
                        <a:pt x="10129" y="4086"/>
                        <a:pt x="10122" y="4078"/>
                        <a:pt x="10114" y="4070"/>
                      </a:cubicBezTo>
                      <a:close/>
                      <a:moveTo>
                        <a:pt x="9860" y="1"/>
                      </a:moveTo>
                      <a:cubicBezTo>
                        <a:pt x="9819" y="1"/>
                        <a:pt x="9766" y="45"/>
                        <a:pt x="9783" y="78"/>
                      </a:cubicBezTo>
                      <a:cubicBezTo>
                        <a:pt x="9948" y="361"/>
                        <a:pt x="10114" y="645"/>
                        <a:pt x="10255" y="905"/>
                      </a:cubicBezTo>
                      <a:cubicBezTo>
                        <a:pt x="10515" y="1425"/>
                        <a:pt x="10728" y="1944"/>
                        <a:pt x="10893" y="2488"/>
                      </a:cubicBezTo>
                      <a:cubicBezTo>
                        <a:pt x="10988" y="2748"/>
                        <a:pt x="11059" y="3008"/>
                        <a:pt x="11106" y="3267"/>
                      </a:cubicBezTo>
                      <a:cubicBezTo>
                        <a:pt x="11129" y="3386"/>
                        <a:pt x="11177" y="3551"/>
                        <a:pt x="11200" y="3669"/>
                      </a:cubicBezTo>
                      <a:cubicBezTo>
                        <a:pt x="11224" y="3835"/>
                        <a:pt x="11248" y="3976"/>
                        <a:pt x="11295" y="4142"/>
                      </a:cubicBezTo>
                      <a:cubicBezTo>
                        <a:pt x="11248" y="3811"/>
                        <a:pt x="11224" y="3480"/>
                        <a:pt x="11200" y="3197"/>
                      </a:cubicBezTo>
                      <a:cubicBezTo>
                        <a:pt x="11106" y="2630"/>
                        <a:pt x="10940" y="2086"/>
                        <a:pt x="10728" y="1566"/>
                      </a:cubicBezTo>
                      <a:cubicBezTo>
                        <a:pt x="10515" y="1023"/>
                        <a:pt x="10255" y="503"/>
                        <a:pt x="9901" y="31"/>
                      </a:cubicBezTo>
                      <a:cubicBezTo>
                        <a:pt x="9894" y="9"/>
                        <a:pt x="9878" y="1"/>
                        <a:pt x="9860" y="1"/>
                      </a:cubicBezTo>
                      <a:close/>
                      <a:moveTo>
                        <a:pt x="16091" y="2299"/>
                      </a:moveTo>
                      <a:cubicBezTo>
                        <a:pt x="15595" y="2441"/>
                        <a:pt x="15146" y="2677"/>
                        <a:pt x="14674" y="2913"/>
                      </a:cubicBezTo>
                      <a:cubicBezTo>
                        <a:pt x="14201" y="3149"/>
                        <a:pt x="13776" y="3386"/>
                        <a:pt x="13350" y="3693"/>
                      </a:cubicBezTo>
                      <a:cubicBezTo>
                        <a:pt x="13114" y="3858"/>
                        <a:pt x="12878" y="4047"/>
                        <a:pt x="12665" y="4213"/>
                      </a:cubicBezTo>
                      <a:cubicBezTo>
                        <a:pt x="13539" y="3669"/>
                        <a:pt x="14414" y="3149"/>
                        <a:pt x="15335" y="2748"/>
                      </a:cubicBezTo>
                      <a:cubicBezTo>
                        <a:pt x="15595" y="2630"/>
                        <a:pt x="15855" y="2535"/>
                        <a:pt x="16138" y="2417"/>
                      </a:cubicBezTo>
                      <a:cubicBezTo>
                        <a:pt x="16186" y="2393"/>
                        <a:pt x="16162" y="2299"/>
                        <a:pt x="16091" y="2299"/>
                      </a:cubicBezTo>
                      <a:close/>
                      <a:moveTo>
                        <a:pt x="4446" y="1210"/>
                      </a:moveTo>
                      <a:cubicBezTo>
                        <a:pt x="3974" y="1210"/>
                        <a:pt x="3498" y="1298"/>
                        <a:pt x="3049" y="1495"/>
                      </a:cubicBezTo>
                      <a:cubicBezTo>
                        <a:pt x="2505" y="1732"/>
                        <a:pt x="2009" y="2157"/>
                        <a:pt x="1631" y="2559"/>
                      </a:cubicBezTo>
                      <a:cubicBezTo>
                        <a:pt x="1419" y="2795"/>
                        <a:pt x="1206" y="3031"/>
                        <a:pt x="1064" y="3291"/>
                      </a:cubicBezTo>
                      <a:cubicBezTo>
                        <a:pt x="922" y="3575"/>
                        <a:pt x="804" y="3858"/>
                        <a:pt x="852" y="4165"/>
                      </a:cubicBezTo>
                      <a:cubicBezTo>
                        <a:pt x="852" y="4201"/>
                        <a:pt x="893" y="4218"/>
                        <a:pt x="934" y="4218"/>
                      </a:cubicBezTo>
                      <a:cubicBezTo>
                        <a:pt x="976" y="4218"/>
                        <a:pt x="1017" y="4201"/>
                        <a:pt x="1017" y="4165"/>
                      </a:cubicBezTo>
                      <a:cubicBezTo>
                        <a:pt x="1041" y="4000"/>
                        <a:pt x="1064" y="3835"/>
                        <a:pt x="1111" y="3693"/>
                      </a:cubicBezTo>
                      <a:cubicBezTo>
                        <a:pt x="1182" y="3527"/>
                        <a:pt x="1230" y="3386"/>
                        <a:pt x="1324" y="3244"/>
                      </a:cubicBezTo>
                      <a:cubicBezTo>
                        <a:pt x="1513" y="2937"/>
                        <a:pt x="1702" y="2700"/>
                        <a:pt x="1962" y="2464"/>
                      </a:cubicBezTo>
                      <a:cubicBezTo>
                        <a:pt x="2364" y="2086"/>
                        <a:pt x="2836" y="1732"/>
                        <a:pt x="3380" y="1519"/>
                      </a:cubicBezTo>
                      <a:cubicBezTo>
                        <a:pt x="3742" y="1393"/>
                        <a:pt x="4146" y="1330"/>
                        <a:pt x="4558" y="1330"/>
                      </a:cubicBezTo>
                      <a:cubicBezTo>
                        <a:pt x="4763" y="1330"/>
                        <a:pt x="4971" y="1346"/>
                        <a:pt x="5175" y="1377"/>
                      </a:cubicBezTo>
                      <a:cubicBezTo>
                        <a:pt x="5790" y="1448"/>
                        <a:pt x="6357" y="1637"/>
                        <a:pt x="6924" y="1873"/>
                      </a:cubicBezTo>
                      <a:cubicBezTo>
                        <a:pt x="7467" y="2181"/>
                        <a:pt x="8011" y="2511"/>
                        <a:pt x="8507" y="2842"/>
                      </a:cubicBezTo>
                      <a:cubicBezTo>
                        <a:pt x="7987" y="2393"/>
                        <a:pt x="7396" y="1968"/>
                        <a:pt x="6735" y="1708"/>
                      </a:cubicBezTo>
                      <a:cubicBezTo>
                        <a:pt x="6144" y="1472"/>
                        <a:pt x="5553" y="1306"/>
                        <a:pt x="4892" y="1236"/>
                      </a:cubicBezTo>
                      <a:cubicBezTo>
                        <a:pt x="4744" y="1218"/>
                        <a:pt x="4595" y="1210"/>
                        <a:pt x="4446" y="1210"/>
                      </a:cubicBezTo>
                      <a:close/>
                      <a:moveTo>
                        <a:pt x="4848" y="1982"/>
                      </a:moveTo>
                      <a:cubicBezTo>
                        <a:pt x="4116" y="1982"/>
                        <a:pt x="3391" y="2114"/>
                        <a:pt x="2718" y="2441"/>
                      </a:cubicBezTo>
                      <a:cubicBezTo>
                        <a:pt x="2364" y="2630"/>
                        <a:pt x="2033" y="2866"/>
                        <a:pt x="1749" y="3149"/>
                      </a:cubicBezTo>
                      <a:cubicBezTo>
                        <a:pt x="1442" y="3456"/>
                        <a:pt x="1182" y="3835"/>
                        <a:pt x="1135" y="4213"/>
                      </a:cubicBezTo>
                      <a:cubicBezTo>
                        <a:pt x="1106" y="4270"/>
                        <a:pt x="1156" y="4301"/>
                        <a:pt x="1204" y="4301"/>
                      </a:cubicBezTo>
                      <a:cubicBezTo>
                        <a:pt x="1236" y="4301"/>
                        <a:pt x="1268" y="4288"/>
                        <a:pt x="1277" y="4260"/>
                      </a:cubicBezTo>
                      <a:cubicBezTo>
                        <a:pt x="1419" y="3811"/>
                        <a:pt x="1679" y="3456"/>
                        <a:pt x="2009" y="3126"/>
                      </a:cubicBezTo>
                      <a:cubicBezTo>
                        <a:pt x="2600" y="2582"/>
                        <a:pt x="3332" y="2275"/>
                        <a:pt x="4136" y="2157"/>
                      </a:cubicBezTo>
                      <a:cubicBezTo>
                        <a:pt x="4390" y="2122"/>
                        <a:pt x="4649" y="2107"/>
                        <a:pt x="4910" y="2107"/>
                      </a:cubicBezTo>
                      <a:cubicBezTo>
                        <a:pt x="5519" y="2107"/>
                        <a:pt x="6139" y="2185"/>
                        <a:pt x="6735" y="2251"/>
                      </a:cubicBezTo>
                      <a:cubicBezTo>
                        <a:pt x="6765" y="2271"/>
                        <a:pt x="6782" y="2279"/>
                        <a:pt x="6788" y="2279"/>
                      </a:cubicBezTo>
                      <a:cubicBezTo>
                        <a:pt x="6797" y="2279"/>
                        <a:pt x="6786" y="2265"/>
                        <a:pt x="6758" y="2251"/>
                      </a:cubicBezTo>
                      <a:cubicBezTo>
                        <a:pt x="6262" y="2133"/>
                        <a:pt x="5742" y="2039"/>
                        <a:pt x="5199" y="1992"/>
                      </a:cubicBezTo>
                      <a:cubicBezTo>
                        <a:pt x="5082" y="1985"/>
                        <a:pt x="4965" y="1982"/>
                        <a:pt x="4848" y="1982"/>
                      </a:cubicBezTo>
                      <a:close/>
                      <a:moveTo>
                        <a:pt x="15737" y="1708"/>
                      </a:moveTo>
                      <a:cubicBezTo>
                        <a:pt x="15193" y="1921"/>
                        <a:pt x="14674" y="2204"/>
                        <a:pt x="14201" y="2559"/>
                      </a:cubicBezTo>
                      <a:cubicBezTo>
                        <a:pt x="13728" y="2889"/>
                        <a:pt x="13303" y="3267"/>
                        <a:pt x="12902" y="3693"/>
                      </a:cubicBezTo>
                      <a:cubicBezTo>
                        <a:pt x="12665" y="3929"/>
                        <a:pt x="12476" y="4165"/>
                        <a:pt x="12287" y="4425"/>
                      </a:cubicBezTo>
                      <a:cubicBezTo>
                        <a:pt x="12382" y="4307"/>
                        <a:pt x="12500" y="4189"/>
                        <a:pt x="12571" y="4094"/>
                      </a:cubicBezTo>
                      <a:cubicBezTo>
                        <a:pt x="12665" y="4024"/>
                        <a:pt x="12783" y="3929"/>
                        <a:pt x="12878" y="3811"/>
                      </a:cubicBezTo>
                      <a:cubicBezTo>
                        <a:pt x="13091" y="3598"/>
                        <a:pt x="13303" y="3433"/>
                        <a:pt x="13539" y="3244"/>
                      </a:cubicBezTo>
                      <a:cubicBezTo>
                        <a:pt x="13965" y="2889"/>
                        <a:pt x="14437" y="2559"/>
                        <a:pt x="14957" y="2275"/>
                      </a:cubicBezTo>
                      <a:cubicBezTo>
                        <a:pt x="15241" y="2133"/>
                        <a:pt x="15501" y="1968"/>
                        <a:pt x="15808" y="1826"/>
                      </a:cubicBezTo>
                      <a:cubicBezTo>
                        <a:pt x="15855" y="1803"/>
                        <a:pt x="15808" y="1708"/>
                        <a:pt x="15737" y="1708"/>
                      </a:cubicBezTo>
                      <a:close/>
                      <a:moveTo>
                        <a:pt x="17622" y="4533"/>
                      </a:moveTo>
                      <a:cubicBezTo>
                        <a:pt x="17617" y="4533"/>
                        <a:pt x="17611" y="4543"/>
                        <a:pt x="17627" y="4543"/>
                      </a:cubicBezTo>
                      <a:cubicBezTo>
                        <a:pt x="17627" y="4535"/>
                        <a:pt x="17624" y="4533"/>
                        <a:pt x="17622" y="4533"/>
                      </a:cubicBezTo>
                      <a:close/>
                      <a:moveTo>
                        <a:pt x="5984" y="3558"/>
                      </a:moveTo>
                      <a:cubicBezTo>
                        <a:pt x="5371" y="3558"/>
                        <a:pt x="4759" y="3684"/>
                        <a:pt x="4207" y="3929"/>
                      </a:cubicBezTo>
                      <a:cubicBezTo>
                        <a:pt x="3781" y="4094"/>
                        <a:pt x="3427" y="4354"/>
                        <a:pt x="3167" y="4685"/>
                      </a:cubicBezTo>
                      <a:cubicBezTo>
                        <a:pt x="2978" y="4898"/>
                        <a:pt x="2836" y="5110"/>
                        <a:pt x="2718" y="5323"/>
                      </a:cubicBezTo>
                      <a:cubicBezTo>
                        <a:pt x="2600" y="5559"/>
                        <a:pt x="2482" y="5748"/>
                        <a:pt x="2387" y="6032"/>
                      </a:cubicBezTo>
                      <a:cubicBezTo>
                        <a:pt x="2372" y="6078"/>
                        <a:pt x="2427" y="6125"/>
                        <a:pt x="2481" y="6125"/>
                      </a:cubicBezTo>
                      <a:cubicBezTo>
                        <a:pt x="2509" y="6125"/>
                        <a:pt x="2536" y="6112"/>
                        <a:pt x="2553" y="6079"/>
                      </a:cubicBezTo>
                      <a:cubicBezTo>
                        <a:pt x="2671" y="5843"/>
                        <a:pt x="2789" y="5583"/>
                        <a:pt x="2931" y="5347"/>
                      </a:cubicBezTo>
                      <a:cubicBezTo>
                        <a:pt x="3073" y="5110"/>
                        <a:pt x="3214" y="4898"/>
                        <a:pt x="3403" y="4685"/>
                      </a:cubicBezTo>
                      <a:cubicBezTo>
                        <a:pt x="3994" y="4094"/>
                        <a:pt x="4821" y="3764"/>
                        <a:pt x="5648" y="3693"/>
                      </a:cubicBezTo>
                      <a:cubicBezTo>
                        <a:pt x="5759" y="3687"/>
                        <a:pt x="5871" y="3685"/>
                        <a:pt x="5982" y="3685"/>
                      </a:cubicBezTo>
                      <a:cubicBezTo>
                        <a:pt x="6366" y="3685"/>
                        <a:pt x="6746" y="3719"/>
                        <a:pt x="7113" y="3811"/>
                      </a:cubicBezTo>
                      <a:cubicBezTo>
                        <a:pt x="7633" y="3953"/>
                        <a:pt x="8129" y="4094"/>
                        <a:pt x="8625" y="4283"/>
                      </a:cubicBezTo>
                      <a:cubicBezTo>
                        <a:pt x="8365" y="4142"/>
                        <a:pt x="8105" y="4024"/>
                        <a:pt x="7822" y="3905"/>
                      </a:cubicBezTo>
                      <a:cubicBezTo>
                        <a:pt x="7562" y="3787"/>
                        <a:pt x="7278" y="3716"/>
                        <a:pt x="6971" y="3669"/>
                      </a:cubicBezTo>
                      <a:cubicBezTo>
                        <a:pt x="6648" y="3595"/>
                        <a:pt x="6316" y="3558"/>
                        <a:pt x="5984" y="3558"/>
                      </a:cubicBezTo>
                      <a:close/>
                      <a:moveTo>
                        <a:pt x="6307" y="3909"/>
                      </a:moveTo>
                      <a:cubicBezTo>
                        <a:pt x="6169" y="3909"/>
                        <a:pt x="6038" y="3936"/>
                        <a:pt x="5908" y="3953"/>
                      </a:cubicBezTo>
                      <a:cubicBezTo>
                        <a:pt x="5223" y="4047"/>
                        <a:pt x="4608" y="4283"/>
                        <a:pt x="4089" y="4661"/>
                      </a:cubicBezTo>
                      <a:cubicBezTo>
                        <a:pt x="3805" y="4850"/>
                        <a:pt x="3569" y="5063"/>
                        <a:pt x="3380" y="5323"/>
                      </a:cubicBezTo>
                      <a:cubicBezTo>
                        <a:pt x="3285" y="5418"/>
                        <a:pt x="3167" y="5559"/>
                        <a:pt x="3073" y="5701"/>
                      </a:cubicBezTo>
                      <a:cubicBezTo>
                        <a:pt x="2978" y="5819"/>
                        <a:pt x="2907" y="5961"/>
                        <a:pt x="2836" y="6103"/>
                      </a:cubicBezTo>
                      <a:cubicBezTo>
                        <a:pt x="2821" y="6166"/>
                        <a:pt x="2868" y="6197"/>
                        <a:pt x="2908" y="6197"/>
                      </a:cubicBezTo>
                      <a:cubicBezTo>
                        <a:pt x="2928" y="6197"/>
                        <a:pt x="2947" y="6189"/>
                        <a:pt x="2954" y="6174"/>
                      </a:cubicBezTo>
                      <a:cubicBezTo>
                        <a:pt x="3073" y="6008"/>
                        <a:pt x="3143" y="5866"/>
                        <a:pt x="3214" y="5725"/>
                      </a:cubicBezTo>
                      <a:cubicBezTo>
                        <a:pt x="3309" y="5583"/>
                        <a:pt x="3427" y="5465"/>
                        <a:pt x="3545" y="5323"/>
                      </a:cubicBezTo>
                      <a:cubicBezTo>
                        <a:pt x="3970" y="4874"/>
                        <a:pt x="4467" y="4520"/>
                        <a:pt x="5034" y="4283"/>
                      </a:cubicBezTo>
                      <a:cubicBezTo>
                        <a:pt x="5341" y="4165"/>
                        <a:pt x="5672" y="4071"/>
                        <a:pt x="6002" y="4047"/>
                      </a:cubicBezTo>
                      <a:cubicBezTo>
                        <a:pt x="6279" y="4031"/>
                        <a:pt x="6523" y="4003"/>
                        <a:pt x="6763" y="4003"/>
                      </a:cubicBezTo>
                      <a:cubicBezTo>
                        <a:pt x="6872" y="4003"/>
                        <a:pt x="6979" y="4009"/>
                        <a:pt x="7089" y="4024"/>
                      </a:cubicBezTo>
                      <a:cubicBezTo>
                        <a:pt x="6924" y="3953"/>
                        <a:pt x="6711" y="3929"/>
                        <a:pt x="6499" y="3929"/>
                      </a:cubicBezTo>
                      <a:cubicBezTo>
                        <a:pt x="6433" y="3914"/>
                        <a:pt x="6369" y="3909"/>
                        <a:pt x="6307" y="3909"/>
                      </a:cubicBezTo>
                      <a:close/>
                      <a:moveTo>
                        <a:pt x="7201" y="4267"/>
                      </a:moveTo>
                      <a:cubicBezTo>
                        <a:pt x="6506" y="4267"/>
                        <a:pt x="5812" y="4418"/>
                        <a:pt x="5175" y="4709"/>
                      </a:cubicBezTo>
                      <a:cubicBezTo>
                        <a:pt x="4797" y="4898"/>
                        <a:pt x="4396" y="5134"/>
                        <a:pt x="4089" y="5394"/>
                      </a:cubicBezTo>
                      <a:cubicBezTo>
                        <a:pt x="3899" y="5559"/>
                        <a:pt x="3758" y="5701"/>
                        <a:pt x="3616" y="5843"/>
                      </a:cubicBezTo>
                      <a:cubicBezTo>
                        <a:pt x="3451" y="5985"/>
                        <a:pt x="3309" y="6174"/>
                        <a:pt x="3191" y="6339"/>
                      </a:cubicBezTo>
                      <a:cubicBezTo>
                        <a:pt x="3173" y="6392"/>
                        <a:pt x="3222" y="6459"/>
                        <a:pt x="3267" y="6459"/>
                      </a:cubicBezTo>
                      <a:cubicBezTo>
                        <a:pt x="3282" y="6459"/>
                        <a:pt x="3297" y="6451"/>
                        <a:pt x="3309" y="6434"/>
                      </a:cubicBezTo>
                      <a:cubicBezTo>
                        <a:pt x="3498" y="6292"/>
                        <a:pt x="3616" y="6079"/>
                        <a:pt x="3781" y="5914"/>
                      </a:cubicBezTo>
                      <a:cubicBezTo>
                        <a:pt x="3923" y="5725"/>
                        <a:pt x="4112" y="5583"/>
                        <a:pt x="4301" y="5418"/>
                      </a:cubicBezTo>
                      <a:cubicBezTo>
                        <a:pt x="4963" y="4898"/>
                        <a:pt x="5790" y="4543"/>
                        <a:pt x="6617" y="4425"/>
                      </a:cubicBezTo>
                      <a:cubicBezTo>
                        <a:pt x="6817" y="4398"/>
                        <a:pt x="7022" y="4385"/>
                        <a:pt x="7228" y="4385"/>
                      </a:cubicBezTo>
                      <a:cubicBezTo>
                        <a:pt x="7919" y="4385"/>
                        <a:pt x="8626" y="4536"/>
                        <a:pt x="9263" y="4827"/>
                      </a:cubicBezTo>
                      <a:cubicBezTo>
                        <a:pt x="9275" y="4839"/>
                        <a:pt x="9285" y="4843"/>
                        <a:pt x="9294" y="4843"/>
                      </a:cubicBezTo>
                      <a:cubicBezTo>
                        <a:pt x="9319" y="4843"/>
                        <a:pt x="9328" y="4803"/>
                        <a:pt x="9310" y="4803"/>
                      </a:cubicBezTo>
                      <a:cubicBezTo>
                        <a:pt x="8861" y="4543"/>
                        <a:pt x="8365" y="4354"/>
                        <a:pt x="7822" y="4307"/>
                      </a:cubicBezTo>
                      <a:cubicBezTo>
                        <a:pt x="7615" y="4280"/>
                        <a:pt x="7408" y="4267"/>
                        <a:pt x="7201" y="4267"/>
                      </a:cubicBezTo>
                      <a:close/>
                      <a:moveTo>
                        <a:pt x="7545" y="4723"/>
                      </a:moveTo>
                      <a:cubicBezTo>
                        <a:pt x="7401" y="4723"/>
                        <a:pt x="7257" y="4733"/>
                        <a:pt x="7113" y="4756"/>
                      </a:cubicBezTo>
                      <a:cubicBezTo>
                        <a:pt x="6688" y="4803"/>
                        <a:pt x="6262" y="4898"/>
                        <a:pt x="5861" y="5040"/>
                      </a:cubicBezTo>
                      <a:cubicBezTo>
                        <a:pt x="5459" y="5205"/>
                        <a:pt x="5104" y="5394"/>
                        <a:pt x="4797" y="5630"/>
                      </a:cubicBezTo>
                      <a:cubicBezTo>
                        <a:pt x="4632" y="5748"/>
                        <a:pt x="4490" y="5914"/>
                        <a:pt x="4348" y="6055"/>
                      </a:cubicBezTo>
                      <a:cubicBezTo>
                        <a:pt x="4207" y="6197"/>
                        <a:pt x="4089" y="6339"/>
                        <a:pt x="3970" y="6528"/>
                      </a:cubicBezTo>
                      <a:cubicBezTo>
                        <a:pt x="3934" y="6565"/>
                        <a:pt x="3983" y="6645"/>
                        <a:pt x="4040" y="6645"/>
                      </a:cubicBezTo>
                      <a:cubicBezTo>
                        <a:pt x="4056" y="6645"/>
                        <a:pt x="4073" y="6638"/>
                        <a:pt x="4089" y="6623"/>
                      </a:cubicBezTo>
                      <a:cubicBezTo>
                        <a:pt x="4230" y="6457"/>
                        <a:pt x="4348" y="6292"/>
                        <a:pt x="4490" y="6150"/>
                      </a:cubicBezTo>
                      <a:cubicBezTo>
                        <a:pt x="4632" y="5985"/>
                        <a:pt x="4821" y="5843"/>
                        <a:pt x="4963" y="5725"/>
                      </a:cubicBezTo>
                      <a:cubicBezTo>
                        <a:pt x="5624" y="5252"/>
                        <a:pt x="6404" y="4992"/>
                        <a:pt x="7207" y="4921"/>
                      </a:cubicBezTo>
                      <a:cubicBezTo>
                        <a:pt x="7308" y="4916"/>
                        <a:pt x="7407" y="4913"/>
                        <a:pt x="7504" y="4913"/>
                      </a:cubicBezTo>
                      <a:cubicBezTo>
                        <a:pt x="7839" y="4913"/>
                        <a:pt x="8159" y="4948"/>
                        <a:pt x="8507" y="5040"/>
                      </a:cubicBezTo>
                      <a:cubicBezTo>
                        <a:pt x="9003" y="5134"/>
                        <a:pt x="9428" y="5323"/>
                        <a:pt x="9806" y="5512"/>
                      </a:cubicBezTo>
                      <a:cubicBezTo>
                        <a:pt x="9405" y="5229"/>
                        <a:pt x="8956" y="4969"/>
                        <a:pt x="8460" y="4850"/>
                      </a:cubicBezTo>
                      <a:cubicBezTo>
                        <a:pt x="8155" y="4770"/>
                        <a:pt x="7850" y="4723"/>
                        <a:pt x="7545" y="4723"/>
                      </a:cubicBezTo>
                      <a:close/>
                      <a:moveTo>
                        <a:pt x="17627" y="4543"/>
                      </a:moveTo>
                      <a:cubicBezTo>
                        <a:pt x="17863" y="4614"/>
                        <a:pt x="18100" y="4661"/>
                        <a:pt x="18336" y="4756"/>
                      </a:cubicBezTo>
                      <a:cubicBezTo>
                        <a:pt x="18572" y="4803"/>
                        <a:pt x="18808" y="4898"/>
                        <a:pt x="19045" y="4992"/>
                      </a:cubicBezTo>
                      <a:cubicBezTo>
                        <a:pt x="19517" y="5134"/>
                        <a:pt x="19966" y="5370"/>
                        <a:pt x="20344" y="5630"/>
                      </a:cubicBezTo>
                      <a:cubicBezTo>
                        <a:pt x="21053" y="6174"/>
                        <a:pt x="21596" y="6930"/>
                        <a:pt x="21762" y="7757"/>
                      </a:cubicBezTo>
                      <a:cubicBezTo>
                        <a:pt x="21833" y="7993"/>
                        <a:pt x="21856" y="8276"/>
                        <a:pt x="21856" y="8536"/>
                      </a:cubicBezTo>
                      <a:cubicBezTo>
                        <a:pt x="21856" y="8796"/>
                        <a:pt x="21833" y="9033"/>
                        <a:pt x="21809" y="9292"/>
                      </a:cubicBezTo>
                      <a:cubicBezTo>
                        <a:pt x="21809" y="9338"/>
                        <a:pt x="21858" y="9364"/>
                        <a:pt x="21893" y="9364"/>
                      </a:cubicBezTo>
                      <a:cubicBezTo>
                        <a:pt x="21912" y="9364"/>
                        <a:pt x="21927" y="9356"/>
                        <a:pt x="21927" y="9340"/>
                      </a:cubicBezTo>
                      <a:cubicBezTo>
                        <a:pt x="22045" y="8891"/>
                        <a:pt x="22045" y="8418"/>
                        <a:pt x="21951" y="7946"/>
                      </a:cubicBezTo>
                      <a:cubicBezTo>
                        <a:pt x="21856" y="7497"/>
                        <a:pt x="21715" y="7048"/>
                        <a:pt x="21478" y="6670"/>
                      </a:cubicBezTo>
                      <a:cubicBezTo>
                        <a:pt x="21242" y="6292"/>
                        <a:pt x="20935" y="5937"/>
                        <a:pt x="20580" y="5677"/>
                      </a:cubicBezTo>
                      <a:cubicBezTo>
                        <a:pt x="20202" y="5347"/>
                        <a:pt x="19753" y="5134"/>
                        <a:pt x="19281" y="4969"/>
                      </a:cubicBezTo>
                      <a:cubicBezTo>
                        <a:pt x="19021" y="4874"/>
                        <a:pt x="18761" y="4780"/>
                        <a:pt x="18454" y="4732"/>
                      </a:cubicBezTo>
                      <a:cubicBezTo>
                        <a:pt x="18218" y="4614"/>
                        <a:pt x="17934" y="4567"/>
                        <a:pt x="17627" y="4543"/>
                      </a:cubicBezTo>
                      <a:close/>
                      <a:moveTo>
                        <a:pt x="14863" y="9836"/>
                      </a:moveTo>
                      <a:cubicBezTo>
                        <a:pt x="14863" y="9837"/>
                        <a:pt x="14864" y="9838"/>
                        <a:pt x="14864" y="9839"/>
                      </a:cubicBezTo>
                      <a:lnTo>
                        <a:pt x="14864" y="9839"/>
                      </a:lnTo>
                      <a:cubicBezTo>
                        <a:pt x="14867" y="9837"/>
                        <a:pt x="14867" y="9836"/>
                        <a:pt x="14863" y="9836"/>
                      </a:cubicBezTo>
                      <a:close/>
                      <a:moveTo>
                        <a:pt x="17103" y="5219"/>
                      </a:moveTo>
                      <a:cubicBezTo>
                        <a:pt x="17097" y="5219"/>
                        <a:pt x="17091" y="5235"/>
                        <a:pt x="17107" y="5252"/>
                      </a:cubicBezTo>
                      <a:cubicBezTo>
                        <a:pt x="17911" y="5607"/>
                        <a:pt x="18690" y="5985"/>
                        <a:pt x="19352" y="6552"/>
                      </a:cubicBezTo>
                      <a:cubicBezTo>
                        <a:pt x="19966" y="7048"/>
                        <a:pt x="20415" y="7733"/>
                        <a:pt x="20580" y="8513"/>
                      </a:cubicBezTo>
                      <a:cubicBezTo>
                        <a:pt x="20699" y="8938"/>
                        <a:pt x="20699" y="9387"/>
                        <a:pt x="20580" y="9836"/>
                      </a:cubicBezTo>
                      <a:cubicBezTo>
                        <a:pt x="20567" y="9889"/>
                        <a:pt x="20599" y="9920"/>
                        <a:pt x="20641" y="9920"/>
                      </a:cubicBezTo>
                      <a:cubicBezTo>
                        <a:pt x="20675" y="9920"/>
                        <a:pt x="20715" y="9901"/>
                        <a:pt x="20746" y="9859"/>
                      </a:cubicBezTo>
                      <a:cubicBezTo>
                        <a:pt x="20911" y="9481"/>
                        <a:pt x="20888" y="9033"/>
                        <a:pt x="20793" y="8631"/>
                      </a:cubicBezTo>
                      <a:cubicBezTo>
                        <a:pt x="20746" y="8229"/>
                        <a:pt x="20580" y="7851"/>
                        <a:pt x="20391" y="7520"/>
                      </a:cubicBezTo>
                      <a:cubicBezTo>
                        <a:pt x="19966" y="6788"/>
                        <a:pt x="19281" y="6268"/>
                        <a:pt x="18548" y="5843"/>
                      </a:cubicBezTo>
                      <a:cubicBezTo>
                        <a:pt x="18076" y="5583"/>
                        <a:pt x="17603" y="5394"/>
                        <a:pt x="17107" y="5229"/>
                      </a:cubicBezTo>
                      <a:cubicBezTo>
                        <a:pt x="17107" y="5222"/>
                        <a:pt x="17105" y="5219"/>
                        <a:pt x="17103" y="5219"/>
                      </a:cubicBezTo>
                      <a:close/>
                      <a:moveTo>
                        <a:pt x="17358" y="4066"/>
                      </a:moveTo>
                      <a:cubicBezTo>
                        <a:pt x="16987" y="4066"/>
                        <a:pt x="16618" y="4094"/>
                        <a:pt x="16257" y="4142"/>
                      </a:cubicBezTo>
                      <a:cubicBezTo>
                        <a:pt x="15335" y="4260"/>
                        <a:pt x="14414" y="4520"/>
                        <a:pt x="13563" y="4874"/>
                      </a:cubicBezTo>
                      <a:cubicBezTo>
                        <a:pt x="13445" y="4898"/>
                        <a:pt x="13350" y="4921"/>
                        <a:pt x="13232" y="5016"/>
                      </a:cubicBezTo>
                      <a:cubicBezTo>
                        <a:pt x="13681" y="4898"/>
                        <a:pt x="14130" y="4780"/>
                        <a:pt x="14532" y="4661"/>
                      </a:cubicBezTo>
                      <a:cubicBezTo>
                        <a:pt x="14981" y="4543"/>
                        <a:pt x="15382" y="4425"/>
                        <a:pt x="15831" y="4378"/>
                      </a:cubicBezTo>
                      <a:cubicBezTo>
                        <a:pt x="16295" y="4293"/>
                        <a:pt x="16753" y="4245"/>
                        <a:pt x="17210" y="4245"/>
                      </a:cubicBezTo>
                      <a:cubicBezTo>
                        <a:pt x="17639" y="4245"/>
                        <a:pt x="18067" y="4287"/>
                        <a:pt x="18501" y="4378"/>
                      </a:cubicBezTo>
                      <a:cubicBezTo>
                        <a:pt x="19352" y="4543"/>
                        <a:pt x="20179" y="4921"/>
                        <a:pt x="20864" y="5488"/>
                      </a:cubicBezTo>
                      <a:cubicBezTo>
                        <a:pt x="21455" y="5961"/>
                        <a:pt x="21927" y="6623"/>
                        <a:pt x="22116" y="7331"/>
                      </a:cubicBezTo>
                      <a:cubicBezTo>
                        <a:pt x="22353" y="8064"/>
                        <a:pt x="22329" y="8867"/>
                        <a:pt x="21974" y="9576"/>
                      </a:cubicBezTo>
                      <a:cubicBezTo>
                        <a:pt x="21927" y="9647"/>
                        <a:pt x="21880" y="9741"/>
                        <a:pt x="21856" y="9836"/>
                      </a:cubicBezTo>
                      <a:cubicBezTo>
                        <a:pt x="21838" y="9873"/>
                        <a:pt x="21891" y="9952"/>
                        <a:pt x="21938" y="9952"/>
                      </a:cubicBezTo>
                      <a:cubicBezTo>
                        <a:pt x="21951" y="9952"/>
                        <a:pt x="21964" y="9946"/>
                        <a:pt x="21974" y="9930"/>
                      </a:cubicBezTo>
                      <a:cubicBezTo>
                        <a:pt x="22234" y="9623"/>
                        <a:pt x="22400" y="9222"/>
                        <a:pt x="22447" y="8820"/>
                      </a:cubicBezTo>
                      <a:cubicBezTo>
                        <a:pt x="22518" y="8442"/>
                        <a:pt x="22518" y="8040"/>
                        <a:pt x="22447" y="7615"/>
                      </a:cubicBezTo>
                      <a:cubicBezTo>
                        <a:pt x="22305" y="6859"/>
                        <a:pt x="21856" y="6150"/>
                        <a:pt x="21289" y="5583"/>
                      </a:cubicBezTo>
                      <a:cubicBezTo>
                        <a:pt x="20651" y="4969"/>
                        <a:pt x="19848" y="4520"/>
                        <a:pt x="18997" y="4283"/>
                      </a:cubicBezTo>
                      <a:cubicBezTo>
                        <a:pt x="18461" y="4128"/>
                        <a:pt x="17908" y="4066"/>
                        <a:pt x="17358" y="4066"/>
                      </a:cubicBezTo>
                      <a:close/>
                      <a:moveTo>
                        <a:pt x="16457" y="4700"/>
                      </a:moveTo>
                      <a:cubicBezTo>
                        <a:pt x="16083" y="4700"/>
                        <a:pt x="15709" y="4730"/>
                        <a:pt x="15335" y="4780"/>
                      </a:cubicBezTo>
                      <a:cubicBezTo>
                        <a:pt x="15312" y="4780"/>
                        <a:pt x="15312" y="4803"/>
                        <a:pt x="15335" y="4803"/>
                      </a:cubicBezTo>
                      <a:cubicBezTo>
                        <a:pt x="15540" y="4795"/>
                        <a:pt x="15742" y="4790"/>
                        <a:pt x="15943" y="4790"/>
                      </a:cubicBezTo>
                      <a:cubicBezTo>
                        <a:pt x="16346" y="4790"/>
                        <a:pt x="16745" y="4811"/>
                        <a:pt x="17154" y="4874"/>
                      </a:cubicBezTo>
                      <a:cubicBezTo>
                        <a:pt x="17745" y="4945"/>
                        <a:pt x="18383" y="5110"/>
                        <a:pt x="18903" y="5370"/>
                      </a:cubicBezTo>
                      <a:cubicBezTo>
                        <a:pt x="19446" y="5630"/>
                        <a:pt x="19966" y="5961"/>
                        <a:pt x="20321" y="6434"/>
                      </a:cubicBezTo>
                      <a:cubicBezTo>
                        <a:pt x="20675" y="6882"/>
                        <a:pt x="20864" y="7426"/>
                        <a:pt x="20982" y="7969"/>
                      </a:cubicBezTo>
                      <a:cubicBezTo>
                        <a:pt x="21053" y="8300"/>
                        <a:pt x="21100" y="8607"/>
                        <a:pt x="21100" y="8938"/>
                      </a:cubicBezTo>
                      <a:cubicBezTo>
                        <a:pt x="21100" y="9103"/>
                        <a:pt x="21053" y="9269"/>
                        <a:pt x="21029" y="9411"/>
                      </a:cubicBezTo>
                      <a:cubicBezTo>
                        <a:pt x="21006" y="9576"/>
                        <a:pt x="20911" y="9718"/>
                        <a:pt x="20864" y="9859"/>
                      </a:cubicBezTo>
                      <a:cubicBezTo>
                        <a:pt x="20827" y="9914"/>
                        <a:pt x="20890" y="9969"/>
                        <a:pt x="20953" y="9969"/>
                      </a:cubicBezTo>
                      <a:cubicBezTo>
                        <a:pt x="20971" y="9969"/>
                        <a:pt x="20990" y="9965"/>
                        <a:pt x="21006" y="9954"/>
                      </a:cubicBezTo>
                      <a:cubicBezTo>
                        <a:pt x="21218" y="9718"/>
                        <a:pt x="21266" y="9411"/>
                        <a:pt x="21337" y="9127"/>
                      </a:cubicBezTo>
                      <a:cubicBezTo>
                        <a:pt x="21360" y="8820"/>
                        <a:pt x="21337" y="8513"/>
                        <a:pt x="21266" y="8206"/>
                      </a:cubicBezTo>
                      <a:cubicBezTo>
                        <a:pt x="21171" y="7639"/>
                        <a:pt x="20982" y="7048"/>
                        <a:pt x="20651" y="6552"/>
                      </a:cubicBezTo>
                      <a:cubicBezTo>
                        <a:pt x="20297" y="6055"/>
                        <a:pt x="19801" y="5630"/>
                        <a:pt x="19257" y="5347"/>
                      </a:cubicBezTo>
                      <a:cubicBezTo>
                        <a:pt x="18690" y="5040"/>
                        <a:pt x="18076" y="4874"/>
                        <a:pt x="17462" y="4780"/>
                      </a:cubicBezTo>
                      <a:cubicBezTo>
                        <a:pt x="17127" y="4724"/>
                        <a:pt x="16792" y="4700"/>
                        <a:pt x="16457" y="4700"/>
                      </a:cubicBezTo>
                      <a:close/>
                      <a:moveTo>
                        <a:pt x="13360" y="6340"/>
                      </a:moveTo>
                      <a:cubicBezTo>
                        <a:pt x="13151" y="6340"/>
                        <a:pt x="12942" y="6357"/>
                        <a:pt x="12736" y="6386"/>
                      </a:cubicBezTo>
                      <a:cubicBezTo>
                        <a:pt x="13161" y="6410"/>
                        <a:pt x="13610" y="6457"/>
                        <a:pt x="14036" y="6575"/>
                      </a:cubicBezTo>
                      <a:cubicBezTo>
                        <a:pt x="14437" y="6693"/>
                        <a:pt x="14839" y="6906"/>
                        <a:pt x="15193" y="7142"/>
                      </a:cubicBezTo>
                      <a:cubicBezTo>
                        <a:pt x="15808" y="7615"/>
                        <a:pt x="16375" y="8276"/>
                        <a:pt x="16635" y="9009"/>
                      </a:cubicBezTo>
                      <a:lnTo>
                        <a:pt x="16800" y="9623"/>
                      </a:lnTo>
                      <a:lnTo>
                        <a:pt x="16895" y="10238"/>
                      </a:lnTo>
                      <a:cubicBezTo>
                        <a:pt x="16905" y="10279"/>
                        <a:pt x="16933" y="10298"/>
                        <a:pt x="16962" y="10298"/>
                      </a:cubicBezTo>
                      <a:cubicBezTo>
                        <a:pt x="16999" y="10298"/>
                        <a:pt x="17036" y="10267"/>
                        <a:pt x="17036" y="10214"/>
                      </a:cubicBezTo>
                      <a:cubicBezTo>
                        <a:pt x="17084" y="10049"/>
                        <a:pt x="17013" y="9836"/>
                        <a:pt x="16989" y="9623"/>
                      </a:cubicBezTo>
                      <a:cubicBezTo>
                        <a:pt x="16965" y="9411"/>
                        <a:pt x="16895" y="9245"/>
                        <a:pt x="16847" y="9056"/>
                      </a:cubicBezTo>
                      <a:cubicBezTo>
                        <a:pt x="16729" y="8678"/>
                        <a:pt x="16540" y="8324"/>
                        <a:pt x="16280" y="7993"/>
                      </a:cubicBezTo>
                      <a:cubicBezTo>
                        <a:pt x="15997" y="7686"/>
                        <a:pt x="15713" y="7355"/>
                        <a:pt x="15382" y="7095"/>
                      </a:cubicBezTo>
                      <a:cubicBezTo>
                        <a:pt x="15028" y="6788"/>
                        <a:pt x="14650" y="6575"/>
                        <a:pt x="14225" y="6457"/>
                      </a:cubicBezTo>
                      <a:cubicBezTo>
                        <a:pt x="13948" y="6374"/>
                        <a:pt x="13655" y="6340"/>
                        <a:pt x="13360" y="6340"/>
                      </a:cubicBezTo>
                      <a:close/>
                      <a:moveTo>
                        <a:pt x="15831" y="6528"/>
                      </a:moveTo>
                      <a:lnTo>
                        <a:pt x="15831" y="6528"/>
                      </a:lnTo>
                      <a:cubicBezTo>
                        <a:pt x="16138" y="6670"/>
                        <a:pt x="16422" y="6882"/>
                        <a:pt x="16682" y="7095"/>
                      </a:cubicBezTo>
                      <a:cubicBezTo>
                        <a:pt x="16965" y="7284"/>
                        <a:pt x="17202" y="7520"/>
                        <a:pt x="17367" y="7780"/>
                      </a:cubicBezTo>
                      <a:cubicBezTo>
                        <a:pt x="17722" y="8300"/>
                        <a:pt x="17958" y="8867"/>
                        <a:pt x="18052" y="9458"/>
                      </a:cubicBezTo>
                      <a:cubicBezTo>
                        <a:pt x="18076" y="9623"/>
                        <a:pt x="18076" y="9765"/>
                        <a:pt x="18076" y="9954"/>
                      </a:cubicBezTo>
                      <a:cubicBezTo>
                        <a:pt x="18076" y="10119"/>
                        <a:pt x="18052" y="10308"/>
                        <a:pt x="18076" y="10450"/>
                      </a:cubicBezTo>
                      <a:cubicBezTo>
                        <a:pt x="18076" y="10480"/>
                        <a:pt x="18123" y="10510"/>
                        <a:pt x="18164" y="10510"/>
                      </a:cubicBezTo>
                      <a:cubicBezTo>
                        <a:pt x="18188" y="10510"/>
                        <a:pt x="18209" y="10500"/>
                        <a:pt x="18218" y="10474"/>
                      </a:cubicBezTo>
                      <a:cubicBezTo>
                        <a:pt x="18289" y="10332"/>
                        <a:pt x="18289" y="10143"/>
                        <a:pt x="18289" y="10001"/>
                      </a:cubicBezTo>
                      <a:cubicBezTo>
                        <a:pt x="18289" y="9859"/>
                        <a:pt x="18289" y="9670"/>
                        <a:pt x="18265" y="9529"/>
                      </a:cubicBezTo>
                      <a:cubicBezTo>
                        <a:pt x="18218" y="9198"/>
                        <a:pt x="18147" y="8914"/>
                        <a:pt x="18029" y="8607"/>
                      </a:cubicBezTo>
                      <a:cubicBezTo>
                        <a:pt x="17792" y="7993"/>
                        <a:pt x="17391" y="7473"/>
                        <a:pt x="16871" y="7048"/>
                      </a:cubicBezTo>
                      <a:cubicBezTo>
                        <a:pt x="16729" y="6930"/>
                        <a:pt x="16540" y="6812"/>
                        <a:pt x="16375" y="6717"/>
                      </a:cubicBezTo>
                      <a:cubicBezTo>
                        <a:pt x="16209" y="6646"/>
                        <a:pt x="16044" y="6552"/>
                        <a:pt x="15831" y="6528"/>
                      </a:cubicBezTo>
                      <a:close/>
                      <a:moveTo>
                        <a:pt x="13610" y="5985"/>
                      </a:moveTo>
                      <a:cubicBezTo>
                        <a:pt x="13492" y="6032"/>
                        <a:pt x="13492" y="6055"/>
                        <a:pt x="13563" y="6079"/>
                      </a:cubicBezTo>
                      <a:cubicBezTo>
                        <a:pt x="14485" y="6174"/>
                        <a:pt x="15335" y="6552"/>
                        <a:pt x="16044" y="7119"/>
                      </a:cubicBezTo>
                      <a:cubicBezTo>
                        <a:pt x="16682" y="7639"/>
                        <a:pt x="17154" y="8395"/>
                        <a:pt x="17438" y="9151"/>
                      </a:cubicBezTo>
                      <a:cubicBezTo>
                        <a:pt x="17485" y="9363"/>
                        <a:pt x="17556" y="9600"/>
                        <a:pt x="17603" y="9789"/>
                      </a:cubicBezTo>
                      <a:cubicBezTo>
                        <a:pt x="17627" y="10049"/>
                        <a:pt x="17674" y="10285"/>
                        <a:pt x="17722" y="10474"/>
                      </a:cubicBezTo>
                      <a:cubicBezTo>
                        <a:pt x="17733" y="10518"/>
                        <a:pt x="17759" y="10536"/>
                        <a:pt x="17786" y="10536"/>
                      </a:cubicBezTo>
                      <a:cubicBezTo>
                        <a:pt x="17818" y="10536"/>
                        <a:pt x="17851" y="10512"/>
                        <a:pt x="17863" y="10474"/>
                      </a:cubicBezTo>
                      <a:cubicBezTo>
                        <a:pt x="17911" y="10285"/>
                        <a:pt x="17840" y="10049"/>
                        <a:pt x="17816" y="9836"/>
                      </a:cubicBezTo>
                      <a:cubicBezTo>
                        <a:pt x="17792" y="9623"/>
                        <a:pt x="17722" y="9411"/>
                        <a:pt x="17674" y="9198"/>
                      </a:cubicBezTo>
                      <a:cubicBezTo>
                        <a:pt x="17556" y="8796"/>
                        <a:pt x="17367" y="8418"/>
                        <a:pt x="17131" y="8064"/>
                      </a:cubicBezTo>
                      <a:cubicBezTo>
                        <a:pt x="16658" y="7284"/>
                        <a:pt x="15949" y="6670"/>
                        <a:pt x="15123" y="6315"/>
                      </a:cubicBezTo>
                      <a:cubicBezTo>
                        <a:pt x="14650" y="6103"/>
                        <a:pt x="14154" y="5985"/>
                        <a:pt x="13610" y="5985"/>
                      </a:cubicBezTo>
                      <a:close/>
                      <a:moveTo>
                        <a:pt x="14414" y="5961"/>
                      </a:moveTo>
                      <a:cubicBezTo>
                        <a:pt x="14910" y="6055"/>
                        <a:pt x="15453" y="6174"/>
                        <a:pt x="15926" y="6339"/>
                      </a:cubicBezTo>
                      <a:cubicBezTo>
                        <a:pt x="16398" y="6528"/>
                        <a:pt x="16824" y="6741"/>
                        <a:pt x="17225" y="7024"/>
                      </a:cubicBezTo>
                      <a:cubicBezTo>
                        <a:pt x="17863" y="7520"/>
                        <a:pt x="18407" y="8229"/>
                        <a:pt x="18548" y="9033"/>
                      </a:cubicBezTo>
                      <a:cubicBezTo>
                        <a:pt x="18619" y="9292"/>
                        <a:pt x="18619" y="9576"/>
                        <a:pt x="18572" y="9836"/>
                      </a:cubicBezTo>
                      <a:cubicBezTo>
                        <a:pt x="18548" y="10096"/>
                        <a:pt x="18525" y="10403"/>
                        <a:pt x="18454" y="10663"/>
                      </a:cubicBezTo>
                      <a:cubicBezTo>
                        <a:pt x="18454" y="10716"/>
                        <a:pt x="18499" y="10747"/>
                        <a:pt x="18546" y="10747"/>
                      </a:cubicBezTo>
                      <a:cubicBezTo>
                        <a:pt x="18583" y="10747"/>
                        <a:pt x="18622" y="10728"/>
                        <a:pt x="18643" y="10686"/>
                      </a:cubicBezTo>
                      <a:cubicBezTo>
                        <a:pt x="18690" y="10450"/>
                        <a:pt x="18761" y="10190"/>
                        <a:pt x="18761" y="9954"/>
                      </a:cubicBezTo>
                      <a:cubicBezTo>
                        <a:pt x="18785" y="9694"/>
                        <a:pt x="18785" y="9458"/>
                        <a:pt x="18761" y="9174"/>
                      </a:cubicBezTo>
                      <a:cubicBezTo>
                        <a:pt x="18690" y="8773"/>
                        <a:pt x="18548" y="8347"/>
                        <a:pt x="18312" y="7969"/>
                      </a:cubicBezTo>
                      <a:cubicBezTo>
                        <a:pt x="17816" y="7166"/>
                        <a:pt x="17013" y="6623"/>
                        <a:pt x="16115" y="6292"/>
                      </a:cubicBezTo>
                      <a:cubicBezTo>
                        <a:pt x="15855" y="6197"/>
                        <a:pt x="15571" y="6103"/>
                        <a:pt x="15264" y="6055"/>
                      </a:cubicBezTo>
                      <a:cubicBezTo>
                        <a:pt x="15004" y="5985"/>
                        <a:pt x="14721" y="5961"/>
                        <a:pt x="14414" y="5961"/>
                      </a:cubicBezTo>
                      <a:close/>
                      <a:moveTo>
                        <a:pt x="6146" y="7372"/>
                      </a:moveTo>
                      <a:cubicBezTo>
                        <a:pt x="6138" y="7372"/>
                        <a:pt x="6129" y="7374"/>
                        <a:pt x="6120" y="7379"/>
                      </a:cubicBezTo>
                      <a:cubicBezTo>
                        <a:pt x="5813" y="7568"/>
                        <a:pt x="5577" y="7804"/>
                        <a:pt x="5341" y="8064"/>
                      </a:cubicBezTo>
                      <a:cubicBezTo>
                        <a:pt x="4490" y="9033"/>
                        <a:pt x="4089" y="10308"/>
                        <a:pt x="3994" y="11584"/>
                      </a:cubicBezTo>
                      <a:lnTo>
                        <a:pt x="4018" y="11584"/>
                      </a:lnTo>
                      <a:cubicBezTo>
                        <a:pt x="4089" y="11183"/>
                        <a:pt x="4136" y="10828"/>
                        <a:pt x="4230" y="10474"/>
                      </a:cubicBezTo>
                      <a:cubicBezTo>
                        <a:pt x="4372" y="9883"/>
                        <a:pt x="4632" y="9292"/>
                        <a:pt x="4963" y="8773"/>
                      </a:cubicBezTo>
                      <a:cubicBezTo>
                        <a:pt x="5294" y="8276"/>
                        <a:pt x="5672" y="7828"/>
                        <a:pt x="6144" y="7450"/>
                      </a:cubicBezTo>
                      <a:cubicBezTo>
                        <a:pt x="6202" y="7411"/>
                        <a:pt x="6181" y="7372"/>
                        <a:pt x="6146" y="7372"/>
                      </a:cubicBezTo>
                      <a:close/>
                      <a:moveTo>
                        <a:pt x="14864" y="9839"/>
                      </a:moveTo>
                      <a:cubicBezTo>
                        <a:pt x="14851" y="9848"/>
                        <a:pt x="14792" y="9874"/>
                        <a:pt x="14792" y="9930"/>
                      </a:cubicBezTo>
                      <a:cubicBezTo>
                        <a:pt x="14981" y="10474"/>
                        <a:pt x="15075" y="11064"/>
                        <a:pt x="15028" y="11632"/>
                      </a:cubicBezTo>
                      <a:cubicBezTo>
                        <a:pt x="15028" y="12246"/>
                        <a:pt x="14910" y="12884"/>
                        <a:pt x="14721" y="13427"/>
                      </a:cubicBezTo>
                      <a:cubicBezTo>
                        <a:pt x="14579" y="13782"/>
                        <a:pt x="14437" y="14136"/>
                        <a:pt x="14272" y="14467"/>
                      </a:cubicBezTo>
                      <a:cubicBezTo>
                        <a:pt x="14272" y="14467"/>
                        <a:pt x="14272" y="14477"/>
                        <a:pt x="14279" y="14477"/>
                      </a:cubicBezTo>
                      <a:cubicBezTo>
                        <a:pt x="14282" y="14477"/>
                        <a:pt x="14288" y="14475"/>
                        <a:pt x="14296" y="14467"/>
                      </a:cubicBezTo>
                      <a:cubicBezTo>
                        <a:pt x="14957" y="13380"/>
                        <a:pt x="15312" y="12080"/>
                        <a:pt x="15123" y="10805"/>
                      </a:cubicBezTo>
                      <a:cubicBezTo>
                        <a:pt x="15099" y="10475"/>
                        <a:pt x="15005" y="10169"/>
                        <a:pt x="14864" y="9839"/>
                      </a:cubicBezTo>
                      <a:close/>
                      <a:moveTo>
                        <a:pt x="8409" y="6454"/>
                      </a:moveTo>
                      <a:cubicBezTo>
                        <a:pt x="8403" y="6454"/>
                        <a:pt x="8396" y="6455"/>
                        <a:pt x="8389" y="6457"/>
                      </a:cubicBezTo>
                      <a:cubicBezTo>
                        <a:pt x="7680" y="6552"/>
                        <a:pt x="7066" y="6930"/>
                        <a:pt x="6569" y="7379"/>
                      </a:cubicBezTo>
                      <a:cubicBezTo>
                        <a:pt x="5483" y="8347"/>
                        <a:pt x="4986" y="9741"/>
                        <a:pt x="4703" y="11064"/>
                      </a:cubicBezTo>
                      <a:cubicBezTo>
                        <a:pt x="4561" y="11773"/>
                        <a:pt x="4443" y="12529"/>
                        <a:pt x="4396" y="13238"/>
                      </a:cubicBezTo>
                      <a:lnTo>
                        <a:pt x="4396" y="14325"/>
                      </a:lnTo>
                      <a:cubicBezTo>
                        <a:pt x="4443" y="14679"/>
                        <a:pt x="4467" y="15034"/>
                        <a:pt x="4514" y="15388"/>
                      </a:cubicBezTo>
                      <a:lnTo>
                        <a:pt x="4561" y="15388"/>
                      </a:lnTo>
                      <a:cubicBezTo>
                        <a:pt x="4514" y="15010"/>
                        <a:pt x="4514" y="14585"/>
                        <a:pt x="4514" y="14207"/>
                      </a:cubicBezTo>
                      <a:cubicBezTo>
                        <a:pt x="4514" y="13782"/>
                        <a:pt x="4561" y="13404"/>
                        <a:pt x="4585" y="13002"/>
                      </a:cubicBezTo>
                      <a:cubicBezTo>
                        <a:pt x="4632" y="12293"/>
                        <a:pt x="4750" y="11584"/>
                        <a:pt x="4915" y="10899"/>
                      </a:cubicBezTo>
                      <a:cubicBezTo>
                        <a:pt x="5081" y="10214"/>
                        <a:pt x="5294" y="9529"/>
                        <a:pt x="5624" y="8891"/>
                      </a:cubicBezTo>
                      <a:cubicBezTo>
                        <a:pt x="5908" y="8324"/>
                        <a:pt x="6286" y="7804"/>
                        <a:pt x="6806" y="7355"/>
                      </a:cubicBezTo>
                      <a:cubicBezTo>
                        <a:pt x="7278" y="6977"/>
                        <a:pt x="7798" y="6693"/>
                        <a:pt x="8389" y="6552"/>
                      </a:cubicBezTo>
                      <a:cubicBezTo>
                        <a:pt x="8398" y="6553"/>
                        <a:pt x="8406" y="6554"/>
                        <a:pt x="8414" y="6554"/>
                      </a:cubicBezTo>
                      <a:cubicBezTo>
                        <a:pt x="8495" y="6554"/>
                        <a:pt x="8480" y="6454"/>
                        <a:pt x="8409" y="6454"/>
                      </a:cubicBezTo>
                      <a:close/>
                      <a:moveTo>
                        <a:pt x="13446" y="7914"/>
                      </a:moveTo>
                      <a:cubicBezTo>
                        <a:pt x="13390" y="7914"/>
                        <a:pt x="13358" y="7977"/>
                        <a:pt x="13421" y="8040"/>
                      </a:cubicBezTo>
                      <a:cubicBezTo>
                        <a:pt x="13823" y="8465"/>
                        <a:pt x="14130" y="8985"/>
                        <a:pt x="14296" y="9529"/>
                      </a:cubicBezTo>
                      <a:cubicBezTo>
                        <a:pt x="14485" y="10167"/>
                        <a:pt x="14508" y="10805"/>
                        <a:pt x="14437" y="11466"/>
                      </a:cubicBezTo>
                      <a:cubicBezTo>
                        <a:pt x="14366" y="12175"/>
                        <a:pt x="14154" y="12837"/>
                        <a:pt x="13918" y="13498"/>
                      </a:cubicBezTo>
                      <a:cubicBezTo>
                        <a:pt x="13681" y="14183"/>
                        <a:pt x="13374" y="14798"/>
                        <a:pt x="13020" y="15436"/>
                      </a:cubicBezTo>
                      <a:cubicBezTo>
                        <a:pt x="12831" y="15790"/>
                        <a:pt x="12618" y="16144"/>
                        <a:pt x="12405" y="16475"/>
                      </a:cubicBezTo>
                      <a:cubicBezTo>
                        <a:pt x="12193" y="16806"/>
                        <a:pt x="11956" y="17160"/>
                        <a:pt x="11697" y="17444"/>
                      </a:cubicBezTo>
                      <a:cubicBezTo>
                        <a:pt x="11697" y="17444"/>
                        <a:pt x="11697" y="17491"/>
                        <a:pt x="11720" y="17491"/>
                      </a:cubicBezTo>
                      <a:cubicBezTo>
                        <a:pt x="11956" y="17208"/>
                        <a:pt x="12193" y="16924"/>
                        <a:pt x="12429" y="16664"/>
                      </a:cubicBezTo>
                      <a:cubicBezTo>
                        <a:pt x="12665" y="16357"/>
                        <a:pt x="12854" y="16073"/>
                        <a:pt x="13067" y="15743"/>
                      </a:cubicBezTo>
                      <a:cubicBezTo>
                        <a:pt x="13445" y="15128"/>
                        <a:pt x="13776" y="14467"/>
                        <a:pt x="14036" y="13782"/>
                      </a:cubicBezTo>
                      <a:cubicBezTo>
                        <a:pt x="14532" y="12529"/>
                        <a:pt x="14886" y="11064"/>
                        <a:pt x="14555" y="9718"/>
                      </a:cubicBezTo>
                      <a:cubicBezTo>
                        <a:pt x="14390" y="9056"/>
                        <a:pt x="14059" y="8418"/>
                        <a:pt x="13539" y="7969"/>
                      </a:cubicBezTo>
                      <a:cubicBezTo>
                        <a:pt x="13508" y="7930"/>
                        <a:pt x="13474" y="7914"/>
                        <a:pt x="13446" y="7914"/>
                      </a:cubicBezTo>
                      <a:close/>
                      <a:moveTo>
                        <a:pt x="9877" y="8308"/>
                      </a:moveTo>
                      <a:cubicBezTo>
                        <a:pt x="9863" y="8308"/>
                        <a:pt x="9847" y="8312"/>
                        <a:pt x="9830" y="8324"/>
                      </a:cubicBezTo>
                      <a:cubicBezTo>
                        <a:pt x="9546" y="8560"/>
                        <a:pt x="9287" y="8867"/>
                        <a:pt x="9027" y="9151"/>
                      </a:cubicBezTo>
                      <a:cubicBezTo>
                        <a:pt x="8814" y="9458"/>
                        <a:pt x="8554" y="9741"/>
                        <a:pt x="8365" y="10049"/>
                      </a:cubicBezTo>
                      <a:cubicBezTo>
                        <a:pt x="7585" y="11159"/>
                        <a:pt x="7042" y="12411"/>
                        <a:pt x="6735" y="13711"/>
                      </a:cubicBezTo>
                      <a:cubicBezTo>
                        <a:pt x="6404" y="15010"/>
                        <a:pt x="6333" y="16357"/>
                        <a:pt x="6499" y="17657"/>
                      </a:cubicBezTo>
                      <a:cubicBezTo>
                        <a:pt x="6499" y="17684"/>
                        <a:pt x="6513" y="17694"/>
                        <a:pt x="6531" y="17694"/>
                      </a:cubicBezTo>
                      <a:cubicBezTo>
                        <a:pt x="6558" y="17694"/>
                        <a:pt x="6593" y="17671"/>
                        <a:pt x="6593" y="17657"/>
                      </a:cubicBezTo>
                      <a:cubicBezTo>
                        <a:pt x="6499" y="16924"/>
                        <a:pt x="6499" y="16192"/>
                        <a:pt x="6593" y="15436"/>
                      </a:cubicBezTo>
                      <a:cubicBezTo>
                        <a:pt x="6711" y="14136"/>
                        <a:pt x="7066" y="12837"/>
                        <a:pt x="7656" y="11632"/>
                      </a:cubicBezTo>
                      <a:cubicBezTo>
                        <a:pt x="7940" y="11041"/>
                        <a:pt x="8271" y="10450"/>
                        <a:pt x="8649" y="9930"/>
                      </a:cubicBezTo>
                      <a:cubicBezTo>
                        <a:pt x="8838" y="9647"/>
                        <a:pt x="9027" y="9387"/>
                        <a:pt x="9287" y="9151"/>
                      </a:cubicBezTo>
                      <a:cubicBezTo>
                        <a:pt x="9476" y="8891"/>
                        <a:pt x="9712" y="8654"/>
                        <a:pt x="9948" y="8371"/>
                      </a:cubicBezTo>
                      <a:cubicBezTo>
                        <a:pt x="9948" y="8353"/>
                        <a:pt x="9921" y="8308"/>
                        <a:pt x="9877" y="8308"/>
                      </a:cubicBezTo>
                      <a:close/>
                      <a:moveTo>
                        <a:pt x="11203" y="8677"/>
                      </a:moveTo>
                      <a:cubicBezTo>
                        <a:pt x="11169" y="8677"/>
                        <a:pt x="11129" y="8703"/>
                        <a:pt x="11129" y="8749"/>
                      </a:cubicBezTo>
                      <a:cubicBezTo>
                        <a:pt x="11177" y="9056"/>
                        <a:pt x="11248" y="9387"/>
                        <a:pt x="11295" y="9718"/>
                      </a:cubicBezTo>
                      <a:cubicBezTo>
                        <a:pt x="11319" y="10049"/>
                        <a:pt x="11342" y="10356"/>
                        <a:pt x="11342" y="10686"/>
                      </a:cubicBezTo>
                      <a:cubicBezTo>
                        <a:pt x="11366" y="11348"/>
                        <a:pt x="11319" y="12010"/>
                        <a:pt x="11224" y="12671"/>
                      </a:cubicBezTo>
                      <a:cubicBezTo>
                        <a:pt x="11011" y="13971"/>
                        <a:pt x="10610" y="15247"/>
                        <a:pt x="9995" y="16428"/>
                      </a:cubicBezTo>
                      <a:cubicBezTo>
                        <a:pt x="9617" y="17066"/>
                        <a:pt x="9216" y="17680"/>
                        <a:pt x="8743" y="18271"/>
                      </a:cubicBezTo>
                      <a:cubicBezTo>
                        <a:pt x="8724" y="18309"/>
                        <a:pt x="8752" y="18348"/>
                        <a:pt x="8788" y="18348"/>
                      </a:cubicBezTo>
                      <a:cubicBezTo>
                        <a:pt x="8797" y="18348"/>
                        <a:pt x="8805" y="18346"/>
                        <a:pt x="8814" y="18342"/>
                      </a:cubicBezTo>
                      <a:cubicBezTo>
                        <a:pt x="9688" y="17302"/>
                        <a:pt x="10373" y="16144"/>
                        <a:pt x="10846" y="14892"/>
                      </a:cubicBezTo>
                      <a:cubicBezTo>
                        <a:pt x="11319" y="13616"/>
                        <a:pt x="11531" y="12293"/>
                        <a:pt x="11531" y="10946"/>
                      </a:cubicBezTo>
                      <a:cubicBezTo>
                        <a:pt x="11531" y="10568"/>
                        <a:pt x="11484" y="10214"/>
                        <a:pt x="11460" y="9836"/>
                      </a:cubicBezTo>
                      <a:cubicBezTo>
                        <a:pt x="11437" y="9458"/>
                        <a:pt x="11366" y="9103"/>
                        <a:pt x="11248" y="8702"/>
                      </a:cubicBezTo>
                      <a:cubicBezTo>
                        <a:pt x="11239" y="8685"/>
                        <a:pt x="11222" y="8677"/>
                        <a:pt x="11203" y="8677"/>
                      </a:cubicBezTo>
                      <a:close/>
                      <a:moveTo>
                        <a:pt x="9334" y="6906"/>
                      </a:moveTo>
                      <a:cubicBezTo>
                        <a:pt x="9216" y="6906"/>
                        <a:pt x="9121" y="6906"/>
                        <a:pt x="9003" y="6930"/>
                      </a:cubicBezTo>
                      <a:cubicBezTo>
                        <a:pt x="8601" y="7001"/>
                        <a:pt x="8176" y="7048"/>
                        <a:pt x="7798" y="7237"/>
                      </a:cubicBezTo>
                      <a:cubicBezTo>
                        <a:pt x="7396" y="7402"/>
                        <a:pt x="7066" y="7686"/>
                        <a:pt x="6806" y="7993"/>
                      </a:cubicBezTo>
                      <a:cubicBezTo>
                        <a:pt x="6215" y="8678"/>
                        <a:pt x="5742" y="9505"/>
                        <a:pt x="5435" y="10356"/>
                      </a:cubicBezTo>
                      <a:cubicBezTo>
                        <a:pt x="5104" y="11230"/>
                        <a:pt x="4963" y="12175"/>
                        <a:pt x="4939" y="13073"/>
                      </a:cubicBezTo>
                      <a:cubicBezTo>
                        <a:pt x="4892" y="13994"/>
                        <a:pt x="4963" y="14916"/>
                        <a:pt x="5152" y="15837"/>
                      </a:cubicBezTo>
                      <a:cubicBezTo>
                        <a:pt x="5294" y="16735"/>
                        <a:pt x="5506" y="17633"/>
                        <a:pt x="5790" y="18507"/>
                      </a:cubicBezTo>
                      <a:cubicBezTo>
                        <a:pt x="5790" y="18523"/>
                        <a:pt x="5792" y="18528"/>
                        <a:pt x="5796" y="18528"/>
                      </a:cubicBezTo>
                      <a:cubicBezTo>
                        <a:pt x="5803" y="18528"/>
                        <a:pt x="5813" y="18507"/>
                        <a:pt x="5813" y="18507"/>
                      </a:cubicBezTo>
                      <a:cubicBezTo>
                        <a:pt x="5790" y="18389"/>
                        <a:pt x="5790" y="18318"/>
                        <a:pt x="5766" y="18200"/>
                      </a:cubicBezTo>
                      <a:cubicBezTo>
                        <a:pt x="5577" y="17302"/>
                        <a:pt x="5412" y="16428"/>
                        <a:pt x="5294" y="15530"/>
                      </a:cubicBezTo>
                      <a:cubicBezTo>
                        <a:pt x="5175" y="14656"/>
                        <a:pt x="5104" y="13734"/>
                        <a:pt x="5175" y="12837"/>
                      </a:cubicBezTo>
                      <a:cubicBezTo>
                        <a:pt x="5223" y="11962"/>
                        <a:pt x="5412" y="11041"/>
                        <a:pt x="5742" y="10214"/>
                      </a:cubicBezTo>
                      <a:cubicBezTo>
                        <a:pt x="5908" y="9812"/>
                        <a:pt x="6120" y="9387"/>
                        <a:pt x="6357" y="9009"/>
                      </a:cubicBezTo>
                      <a:cubicBezTo>
                        <a:pt x="6593" y="8654"/>
                        <a:pt x="6829" y="8276"/>
                        <a:pt x="7160" y="7969"/>
                      </a:cubicBezTo>
                      <a:cubicBezTo>
                        <a:pt x="7444" y="7686"/>
                        <a:pt x="7798" y="7473"/>
                        <a:pt x="8176" y="7355"/>
                      </a:cubicBezTo>
                      <a:cubicBezTo>
                        <a:pt x="8578" y="7237"/>
                        <a:pt x="8979" y="7166"/>
                        <a:pt x="9405" y="7119"/>
                      </a:cubicBezTo>
                      <a:cubicBezTo>
                        <a:pt x="9452" y="7048"/>
                        <a:pt x="9428" y="6906"/>
                        <a:pt x="9334" y="6906"/>
                      </a:cubicBezTo>
                      <a:close/>
                      <a:moveTo>
                        <a:pt x="9551" y="9421"/>
                      </a:moveTo>
                      <a:cubicBezTo>
                        <a:pt x="9526" y="9421"/>
                        <a:pt x="9496" y="9440"/>
                        <a:pt x="9476" y="9481"/>
                      </a:cubicBezTo>
                      <a:cubicBezTo>
                        <a:pt x="9003" y="10639"/>
                        <a:pt x="8625" y="11844"/>
                        <a:pt x="8247" y="13073"/>
                      </a:cubicBezTo>
                      <a:cubicBezTo>
                        <a:pt x="8058" y="13711"/>
                        <a:pt x="7893" y="14301"/>
                        <a:pt x="7704" y="14916"/>
                      </a:cubicBezTo>
                      <a:cubicBezTo>
                        <a:pt x="7538" y="15506"/>
                        <a:pt x="7396" y="16097"/>
                        <a:pt x="7231" y="16711"/>
                      </a:cubicBezTo>
                      <a:cubicBezTo>
                        <a:pt x="7089" y="17397"/>
                        <a:pt x="6971" y="18082"/>
                        <a:pt x="6947" y="18791"/>
                      </a:cubicBezTo>
                      <a:cubicBezTo>
                        <a:pt x="6947" y="18802"/>
                        <a:pt x="6953" y="18808"/>
                        <a:pt x="6959" y="18808"/>
                      </a:cubicBezTo>
                      <a:cubicBezTo>
                        <a:pt x="6965" y="18808"/>
                        <a:pt x="6971" y="18802"/>
                        <a:pt x="6971" y="18791"/>
                      </a:cubicBezTo>
                      <a:cubicBezTo>
                        <a:pt x="7113" y="17538"/>
                        <a:pt x="7444" y="16357"/>
                        <a:pt x="7798" y="15152"/>
                      </a:cubicBezTo>
                      <a:cubicBezTo>
                        <a:pt x="8152" y="13923"/>
                        <a:pt x="8507" y="12718"/>
                        <a:pt x="8885" y="11513"/>
                      </a:cubicBezTo>
                      <a:cubicBezTo>
                        <a:pt x="9121" y="10828"/>
                        <a:pt x="9357" y="10190"/>
                        <a:pt x="9594" y="9505"/>
                      </a:cubicBezTo>
                      <a:cubicBezTo>
                        <a:pt x="9607" y="9452"/>
                        <a:pt x="9583" y="9421"/>
                        <a:pt x="9551" y="9421"/>
                      </a:cubicBezTo>
                      <a:close/>
                      <a:moveTo>
                        <a:pt x="12405" y="7806"/>
                      </a:moveTo>
                      <a:cubicBezTo>
                        <a:pt x="12349" y="7806"/>
                        <a:pt x="12303" y="7890"/>
                        <a:pt x="12358" y="7946"/>
                      </a:cubicBezTo>
                      <a:cubicBezTo>
                        <a:pt x="12665" y="8206"/>
                        <a:pt x="12972" y="8465"/>
                        <a:pt x="13232" y="8773"/>
                      </a:cubicBezTo>
                      <a:cubicBezTo>
                        <a:pt x="13492" y="9103"/>
                        <a:pt x="13681" y="9458"/>
                        <a:pt x="13752" y="9836"/>
                      </a:cubicBezTo>
                      <a:cubicBezTo>
                        <a:pt x="13847" y="10238"/>
                        <a:pt x="13847" y="10686"/>
                        <a:pt x="13847" y="11112"/>
                      </a:cubicBezTo>
                      <a:cubicBezTo>
                        <a:pt x="13823" y="11537"/>
                        <a:pt x="13799" y="12010"/>
                        <a:pt x="13681" y="12458"/>
                      </a:cubicBezTo>
                      <a:cubicBezTo>
                        <a:pt x="13492" y="13356"/>
                        <a:pt x="13138" y="14183"/>
                        <a:pt x="12665" y="14963"/>
                      </a:cubicBezTo>
                      <a:cubicBezTo>
                        <a:pt x="12216" y="15766"/>
                        <a:pt x="11673" y="16475"/>
                        <a:pt x="11082" y="17160"/>
                      </a:cubicBezTo>
                      <a:cubicBezTo>
                        <a:pt x="10492" y="17846"/>
                        <a:pt x="9830" y="18483"/>
                        <a:pt x="9192" y="19145"/>
                      </a:cubicBezTo>
                      <a:lnTo>
                        <a:pt x="8956" y="19381"/>
                      </a:lnTo>
                      <a:cubicBezTo>
                        <a:pt x="8956" y="19381"/>
                        <a:pt x="8956" y="19405"/>
                        <a:pt x="8979" y="19405"/>
                      </a:cubicBezTo>
                      <a:cubicBezTo>
                        <a:pt x="9712" y="18814"/>
                        <a:pt x="10397" y="18153"/>
                        <a:pt x="11011" y="17491"/>
                      </a:cubicBezTo>
                      <a:cubicBezTo>
                        <a:pt x="11626" y="16806"/>
                        <a:pt x="12216" y="16073"/>
                        <a:pt x="12713" y="15294"/>
                      </a:cubicBezTo>
                      <a:cubicBezTo>
                        <a:pt x="13161" y="14490"/>
                        <a:pt x="13563" y="13640"/>
                        <a:pt x="13799" y="12766"/>
                      </a:cubicBezTo>
                      <a:cubicBezTo>
                        <a:pt x="14012" y="11868"/>
                        <a:pt x="14083" y="10946"/>
                        <a:pt x="13965" y="10072"/>
                      </a:cubicBezTo>
                      <a:cubicBezTo>
                        <a:pt x="13918" y="9647"/>
                        <a:pt x="13799" y="9245"/>
                        <a:pt x="13563" y="8891"/>
                      </a:cubicBezTo>
                      <a:cubicBezTo>
                        <a:pt x="13327" y="8560"/>
                        <a:pt x="13020" y="8276"/>
                        <a:pt x="12689" y="7993"/>
                      </a:cubicBezTo>
                      <a:cubicBezTo>
                        <a:pt x="12618" y="7946"/>
                        <a:pt x="12524" y="7875"/>
                        <a:pt x="12453" y="7828"/>
                      </a:cubicBezTo>
                      <a:cubicBezTo>
                        <a:pt x="12437" y="7812"/>
                        <a:pt x="12421" y="7806"/>
                        <a:pt x="12405" y="7806"/>
                      </a:cubicBezTo>
                      <a:close/>
                      <a:moveTo>
                        <a:pt x="10392" y="8654"/>
                      </a:moveTo>
                      <a:cubicBezTo>
                        <a:pt x="10345" y="8654"/>
                        <a:pt x="10287" y="8686"/>
                        <a:pt x="10303" y="8749"/>
                      </a:cubicBezTo>
                      <a:cubicBezTo>
                        <a:pt x="10539" y="9411"/>
                        <a:pt x="10633" y="10119"/>
                        <a:pt x="10610" y="10828"/>
                      </a:cubicBezTo>
                      <a:cubicBezTo>
                        <a:pt x="10586" y="11584"/>
                        <a:pt x="10421" y="12293"/>
                        <a:pt x="10279" y="13002"/>
                      </a:cubicBezTo>
                      <a:cubicBezTo>
                        <a:pt x="10114" y="13782"/>
                        <a:pt x="9877" y="14585"/>
                        <a:pt x="9570" y="15365"/>
                      </a:cubicBezTo>
                      <a:cubicBezTo>
                        <a:pt x="9428" y="15743"/>
                        <a:pt x="9216" y="16097"/>
                        <a:pt x="9003" y="16452"/>
                      </a:cubicBezTo>
                      <a:cubicBezTo>
                        <a:pt x="8814" y="16782"/>
                        <a:pt x="8601" y="17089"/>
                        <a:pt x="8365" y="17420"/>
                      </a:cubicBezTo>
                      <a:cubicBezTo>
                        <a:pt x="7916" y="18082"/>
                        <a:pt x="7444" y="18696"/>
                        <a:pt x="7184" y="19429"/>
                      </a:cubicBezTo>
                      <a:lnTo>
                        <a:pt x="7089" y="19688"/>
                      </a:lnTo>
                      <a:cubicBezTo>
                        <a:pt x="7089" y="19712"/>
                        <a:pt x="7095" y="19724"/>
                        <a:pt x="7101" y="19724"/>
                      </a:cubicBezTo>
                      <a:cubicBezTo>
                        <a:pt x="7107" y="19724"/>
                        <a:pt x="7113" y="19712"/>
                        <a:pt x="7113" y="19688"/>
                      </a:cubicBezTo>
                      <a:cubicBezTo>
                        <a:pt x="7278" y="19310"/>
                        <a:pt x="7467" y="18980"/>
                        <a:pt x="7680" y="18672"/>
                      </a:cubicBezTo>
                      <a:cubicBezTo>
                        <a:pt x="7893" y="18342"/>
                        <a:pt x="8129" y="18011"/>
                        <a:pt x="8365" y="17680"/>
                      </a:cubicBezTo>
                      <a:cubicBezTo>
                        <a:pt x="8601" y="17373"/>
                        <a:pt x="8838" y="17042"/>
                        <a:pt x="9050" y="16711"/>
                      </a:cubicBezTo>
                      <a:cubicBezTo>
                        <a:pt x="9287" y="16357"/>
                        <a:pt x="9452" y="16003"/>
                        <a:pt x="9617" y="15625"/>
                      </a:cubicBezTo>
                      <a:cubicBezTo>
                        <a:pt x="9995" y="14845"/>
                        <a:pt x="10208" y="14065"/>
                        <a:pt x="10397" y="13262"/>
                      </a:cubicBezTo>
                      <a:cubicBezTo>
                        <a:pt x="10562" y="12529"/>
                        <a:pt x="10728" y="11773"/>
                        <a:pt x="10775" y="11041"/>
                      </a:cubicBezTo>
                      <a:cubicBezTo>
                        <a:pt x="10846" y="10332"/>
                        <a:pt x="10799" y="9600"/>
                        <a:pt x="10562" y="8938"/>
                      </a:cubicBezTo>
                      <a:cubicBezTo>
                        <a:pt x="10539" y="8867"/>
                        <a:pt x="10515" y="8773"/>
                        <a:pt x="10444" y="8678"/>
                      </a:cubicBezTo>
                      <a:cubicBezTo>
                        <a:pt x="10436" y="8662"/>
                        <a:pt x="10415" y="8654"/>
                        <a:pt x="10392" y="8654"/>
                      </a:cubicBezTo>
                      <a:close/>
                      <a:moveTo>
                        <a:pt x="9503" y="7707"/>
                      </a:moveTo>
                      <a:cubicBezTo>
                        <a:pt x="9494" y="7707"/>
                        <a:pt x="9485" y="7708"/>
                        <a:pt x="9476" y="7709"/>
                      </a:cubicBezTo>
                      <a:cubicBezTo>
                        <a:pt x="9357" y="7733"/>
                        <a:pt x="9263" y="7757"/>
                        <a:pt x="9145" y="7804"/>
                      </a:cubicBezTo>
                      <a:cubicBezTo>
                        <a:pt x="8271" y="8111"/>
                        <a:pt x="7538" y="8702"/>
                        <a:pt x="6995" y="9458"/>
                      </a:cubicBezTo>
                      <a:cubicBezTo>
                        <a:pt x="6380" y="10285"/>
                        <a:pt x="6002" y="11230"/>
                        <a:pt x="5766" y="12199"/>
                      </a:cubicBezTo>
                      <a:cubicBezTo>
                        <a:pt x="5530" y="13167"/>
                        <a:pt x="5483" y="14207"/>
                        <a:pt x="5601" y="15176"/>
                      </a:cubicBezTo>
                      <a:cubicBezTo>
                        <a:pt x="5719" y="16121"/>
                        <a:pt x="5979" y="17042"/>
                        <a:pt x="6168" y="17964"/>
                      </a:cubicBezTo>
                      <a:cubicBezTo>
                        <a:pt x="6404" y="18838"/>
                        <a:pt x="6617" y="19759"/>
                        <a:pt x="6806" y="20681"/>
                      </a:cubicBezTo>
                      <a:cubicBezTo>
                        <a:pt x="6806" y="20563"/>
                        <a:pt x="6806" y="20445"/>
                        <a:pt x="6758" y="20350"/>
                      </a:cubicBezTo>
                      <a:cubicBezTo>
                        <a:pt x="6711" y="19429"/>
                        <a:pt x="6475" y="18507"/>
                        <a:pt x="6262" y="17633"/>
                      </a:cubicBezTo>
                      <a:cubicBezTo>
                        <a:pt x="6050" y="16711"/>
                        <a:pt x="5861" y="15837"/>
                        <a:pt x="5766" y="14916"/>
                      </a:cubicBezTo>
                      <a:cubicBezTo>
                        <a:pt x="5672" y="13900"/>
                        <a:pt x="5766" y="12907"/>
                        <a:pt x="6026" y="11962"/>
                      </a:cubicBezTo>
                      <a:cubicBezTo>
                        <a:pt x="6286" y="11017"/>
                        <a:pt x="6711" y="10072"/>
                        <a:pt x="7349" y="9340"/>
                      </a:cubicBezTo>
                      <a:cubicBezTo>
                        <a:pt x="7916" y="8654"/>
                        <a:pt x="8672" y="8158"/>
                        <a:pt x="9546" y="7875"/>
                      </a:cubicBezTo>
                      <a:cubicBezTo>
                        <a:pt x="9657" y="7853"/>
                        <a:pt x="9623" y="7707"/>
                        <a:pt x="9503" y="7707"/>
                      </a:cubicBezTo>
                      <a:close/>
                      <a:moveTo>
                        <a:pt x="6806" y="20681"/>
                      </a:moveTo>
                      <a:cubicBezTo>
                        <a:pt x="6782" y="20693"/>
                        <a:pt x="6782" y="20699"/>
                        <a:pt x="6788" y="20699"/>
                      </a:cubicBezTo>
                      <a:cubicBezTo>
                        <a:pt x="6794" y="20699"/>
                        <a:pt x="6806" y="20693"/>
                        <a:pt x="6806" y="20681"/>
                      </a:cubicBezTo>
                      <a:close/>
                      <a:moveTo>
                        <a:pt x="11791" y="8255"/>
                      </a:moveTo>
                      <a:cubicBezTo>
                        <a:pt x="11721" y="8255"/>
                        <a:pt x="11651" y="8349"/>
                        <a:pt x="11720" y="8418"/>
                      </a:cubicBezTo>
                      <a:cubicBezTo>
                        <a:pt x="12311" y="9127"/>
                        <a:pt x="12665" y="9978"/>
                        <a:pt x="12760" y="10875"/>
                      </a:cubicBezTo>
                      <a:cubicBezTo>
                        <a:pt x="12878" y="11868"/>
                        <a:pt x="12689" y="12907"/>
                        <a:pt x="12382" y="13876"/>
                      </a:cubicBezTo>
                      <a:cubicBezTo>
                        <a:pt x="12027" y="14845"/>
                        <a:pt x="11531" y="15766"/>
                        <a:pt x="10870" y="16593"/>
                      </a:cubicBezTo>
                      <a:cubicBezTo>
                        <a:pt x="10279" y="17373"/>
                        <a:pt x="9570" y="18011"/>
                        <a:pt x="8861" y="18696"/>
                      </a:cubicBezTo>
                      <a:cubicBezTo>
                        <a:pt x="8152" y="19381"/>
                        <a:pt x="7444" y="20019"/>
                        <a:pt x="6853" y="20799"/>
                      </a:cubicBezTo>
                      <a:cubicBezTo>
                        <a:pt x="6806" y="20917"/>
                        <a:pt x="6711" y="20988"/>
                        <a:pt x="6640" y="21082"/>
                      </a:cubicBezTo>
                      <a:cubicBezTo>
                        <a:pt x="7325" y="20374"/>
                        <a:pt x="8034" y="19688"/>
                        <a:pt x="8790" y="19027"/>
                      </a:cubicBezTo>
                      <a:cubicBezTo>
                        <a:pt x="9499" y="18342"/>
                        <a:pt x="10255" y="17680"/>
                        <a:pt x="10893" y="16924"/>
                      </a:cubicBezTo>
                      <a:cubicBezTo>
                        <a:pt x="11578" y="16121"/>
                        <a:pt x="12098" y="15199"/>
                        <a:pt x="12500" y="14231"/>
                      </a:cubicBezTo>
                      <a:cubicBezTo>
                        <a:pt x="12878" y="13262"/>
                        <a:pt x="13091" y="12199"/>
                        <a:pt x="13020" y="11159"/>
                      </a:cubicBezTo>
                      <a:cubicBezTo>
                        <a:pt x="12996" y="10238"/>
                        <a:pt x="12689" y="9292"/>
                        <a:pt x="12098" y="8560"/>
                      </a:cubicBezTo>
                      <a:cubicBezTo>
                        <a:pt x="12027" y="8465"/>
                        <a:pt x="11956" y="8395"/>
                        <a:pt x="11862" y="8300"/>
                      </a:cubicBezTo>
                      <a:cubicBezTo>
                        <a:pt x="11843" y="8268"/>
                        <a:pt x="11817" y="8255"/>
                        <a:pt x="11791" y="8255"/>
                      </a:cubicBezTo>
                      <a:close/>
                      <a:moveTo>
                        <a:pt x="6640" y="21082"/>
                      </a:moveTo>
                      <a:cubicBezTo>
                        <a:pt x="6628" y="21094"/>
                        <a:pt x="6628" y="21100"/>
                        <a:pt x="6631" y="21100"/>
                      </a:cubicBezTo>
                      <a:cubicBezTo>
                        <a:pt x="6634" y="21100"/>
                        <a:pt x="6640" y="21094"/>
                        <a:pt x="6640" y="2108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1" name="Google Shape;2091;p35"/>
              <p:cNvGrpSpPr/>
              <p:nvPr/>
            </p:nvGrpSpPr>
            <p:grpSpPr>
              <a:xfrm rot="10800000">
                <a:off x="413696" y="1409201"/>
                <a:ext cx="671030" cy="669838"/>
                <a:chOff x="3701900" y="1916225"/>
                <a:chExt cx="647400" cy="646250"/>
              </a:xfrm>
            </p:grpSpPr>
            <p:sp>
              <p:nvSpPr>
                <p:cNvPr id="2092" name="Google Shape;2092;p35"/>
                <p:cNvSpPr/>
                <p:nvPr/>
              </p:nvSpPr>
              <p:spPr>
                <a:xfrm>
                  <a:off x="3714300" y="1916225"/>
                  <a:ext cx="622025" cy="646250"/>
                </a:xfrm>
                <a:custGeom>
                  <a:avLst/>
                  <a:gdLst/>
                  <a:ahLst/>
                  <a:cxnLst/>
                  <a:rect l="l" t="t" r="r" b="b"/>
                  <a:pathLst>
                    <a:path w="24881" h="25850" extrusionOk="0">
                      <a:moveTo>
                        <a:pt x="11260" y="0"/>
                      </a:moveTo>
                      <a:cubicBezTo>
                        <a:pt x="11248" y="0"/>
                        <a:pt x="11236" y="0"/>
                        <a:pt x="11223" y="1"/>
                      </a:cubicBezTo>
                      <a:cubicBezTo>
                        <a:pt x="9829" y="95"/>
                        <a:pt x="9924" y="1820"/>
                        <a:pt x="9995" y="2813"/>
                      </a:cubicBezTo>
                      <a:cubicBezTo>
                        <a:pt x="10184" y="6144"/>
                        <a:pt x="11176" y="9334"/>
                        <a:pt x="12168" y="12500"/>
                      </a:cubicBezTo>
                      <a:cubicBezTo>
                        <a:pt x="9924" y="10042"/>
                        <a:pt x="7656" y="7585"/>
                        <a:pt x="4868" y="5766"/>
                      </a:cubicBezTo>
                      <a:cubicBezTo>
                        <a:pt x="4355" y="5409"/>
                        <a:pt x="3526" y="4868"/>
                        <a:pt x="2803" y="4868"/>
                      </a:cubicBezTo>
                      <a:cubicBezTo>
                        <a:pt x="2427" y="4868"/>
                        <a:pt x="2079" y="5015"/>
                        <a:pt x="1820" y="5412"/>
                      </a:cubicBezTo>
                      <a:cubicBezTo>
                        <a:pt x="1442" y="6002"/>
                        <a:pt x="1867" y="6617"/>
                        <a:pt x="2410" y="7113"/>
                      </a:cubicBezTo>
                      <a:cubicBezTo>
                        <a:pt x="2131" y="7016"/>
                        <a:pt x="1837" y="6952"/>
                        <a:pt x="1563" y="6952"/>
                      </a:cubicBezTo>
                      <a:cubicBezTo>
                        <a:pt x="1165" y="6952"/>
                        <a:pt x="811" y="7089"/>
                        <a:pt x="615" y="7467"/>
                      </a:cubicBezTo>
                      <a:cubicBezTo>
                        <a:pt x="0" y="8719"/>
                        <a:pt x="1560" y="9499"/>
                        <a:pt x="2458" y="9948"/>
                      </a:cubicBezTo>
                      <a:cubicBezTo>
                        <a:pt x="5435" y="11436"/>
                        <a:pt x="8719" y="12193"/>
                        <a:pt x="11932" y="12901"/>
                      </a:cubicBezTo>
                      <a:cubicBezTo>
                        <a:pt x="8672" y="13610"/>
                        <a:pt x="5435" y="14390"/>
                        <a:pt x="2458" y="15855"/>
                      </a:cubicBezTo>
                      <a:cubicBezTo>
                        <a:pt x="1583" y="16304"/>
                        <a:pt x="0" y="17107"/>
                        <a:pt x="615" y="18336"/>
                      </a:cubicBezTo>
                      <a:cubicBezTo>
                        <a:pt x="808" y="18722"/>
                        <a:pt x="1137" y="18858"/>
                        <a:pt x="1524" y="18858"/>
                      </a:cubicBezTo>
                      <a:cubicBezTo>
                        <a:pt x="1800" y="18858"/>
                        <a:pt x="2105" y="18789"/>
                        <a:pt x="2410" y="18690"/>
                      </a:cubicBezTo>
                      <a:lnTo>
                        <a:pt x="2410" y="18690"/>
                      </a:lnTo>
                      <a:cubicBezTo>
                        <a:pt x="1867" y="19186"/>
                        <a:pt x="1442" y="19824"/>
                        <a:pt x="1820" y="20439"/>
                      </a:cubicBezTo>
                      <a:cubicBezTo>
                        <a:pt x="2089" y="20839"/>
                        <a:pt x="2444" y="20988"/>
                        <a:pt x="2824" y="20988"/>
                      </a:cubicBezTo>
                      <a:cubicBezTo>
                        <a:pt x="3544" y="20988"/>
                        <a:pt x="4358" y="20455"/>
                        <a:pt x="4868" y="20084"/>
                      </a:cubicBezTo>
                      <a:cubicBezTo>
                        <a:pt x="7656" y="18218"/>
                        <a:pt x="9924" y="15760"/>
                        <a:pt x="12168" y="13350"/>
                      </a:cubicBezTo>
                      <a:lnTo>
                        <a:pt x="12168" y="13350"/>
                      </a:lnTo>
                      <a:cubicBezTo>
                        <a:pt x="11176" y="16516"/>
                        <a:pt x="10184" y="19730"/>
                        <a:pt x="9995" y="23038"/>
                      </a:cubicBezTo>
                      <a:cubicBezTo>
                        <a:pt x="9924" y="24006"/>
                        <a:pt x="9829" y="25778"/>
                        <a:pt x="11223" y="25849"/>
                      </a:cubicBezTo>
                      <a:cubicBezTo>
                        <a:pt x="11235" y="25850"/>
                        <a:pt x="11247" y="25850"/>
                        <a:pt x="11259" y="25850"/>
                      </a:cubicBezTo>
                      <a:cubicBezTo>
                        <a:pt x="11943" y="25850"/>
                        <a:pt x="12266" y="25175"/>
                        <a:pt x="12428" y="24455"/>
                      </a:cubicBezTo>
                      <a:cubicBezTo>
                        <a:pt x="12591" y="25175"/>
                        <a:pt x="12936" y="25850"/>
                        <a:pt x="13622" y="25850"/>
                      </a:cubicBezTo>
                      <a:cubicBezTo>
                        <a:pt x="13633" y="25850"/>
                        <a:pt x="13645" y="25850"/>
                        <a:pt x="13657" y="25849"/>
                      </a:cubicBezTo>
                      <a:cubicBezTo>
                        <a:pt x="15027" y="25755"/>
                        <a:pt x="14957" y="24006"/>
                        <a:pt x="14886" y="23038"/>
                      </a:cubicBezTo>
                      <a:cubicBezTo>
                        <a:pt x="14673" y="19706"/>
                        <a:pt x="13704" y="16516"/>
                        <a:pt x="12712" y="13350"/>
                      </a:cubicBezTo>
                      <a:lnTo>
                        <a:pt x="12712" y="13350"/>
                      </a:lnTo>
                      <a:cubicBezTo>
                        <a:pt x="14957" y="15808"/>
                        <a:pt x="17225" y="18265"/>
                        <a:pt x="19989" y="20084"/>
                      </a:cubicBezTo>
                      <a:cubicBezTo>
                        <a:pt x="20517" y="20441"/>
                        <a:pt x="21352" y="20982"/>
                        <a:pt x="22069" y="20982"/>
                      </a:cubicBezTo>
                      <a:cubicBezTo>
                        <a:pt x="22444" y="20982"/>
                        <a:pt x="22786" y="20835"/>
                        <a:pt x="23037" y="20439"/>
                      </a:cubicBezTo>
                      <a:cubicBezTo>
                        <a:pt x="23415" y="19848"/>
                        <a:pt x="23013" y="19234"/>
                        <a:pt x="22446" y="18714"/>
                      </a:cubicBezTo>
                      <a:lnTo>
                        <a:pt x="22446" y="18714"/>
                      </a:lnTo>
                      <a:cubicBezTo>
                        <a:pt x="22742" y="18812"/>
                        <a:pt x="23049" y="18882"/>
                        <a:pt x="23330" y="18882"/>
                      </a:cubicBezTo>
                      <a:cubicBezTo>
                        <a:pt x="23723" y="18882"/>
                        <a:pt x="24063" y="18745"/>
                        <a:pt x="24242" y="18359"/>
                      </a:cubicBezTo>
                      <a:cubicBezTo>
                        <a:pt x="24880" y="17131"/>
                        <a:pt x="23297" y="16327"/>
                        <a:pt x="22423" y="15902"/>
                      </a:cubicBezTo>
                      <a:cubicBezTo>
                        <a:pt x="19446" y="14414"/>
                        <a:pt x="16162" y="13657"/>
                        <a:pt x="12948" y="12949"/>
                      </a:cubicBezTo>
                      <a:cubicBezTo>
                        <a:pt x="16185" y="12216"/>
                        <a:pt x="19446" y="11460"/>
                        <a:pt x="22423" y="9995"/>
                      </a:cubicBezTo>
                      <a:cubicBezTo>
                        <a:pt x="23273" y="9546"/>
                        <a:pt x="24880" y="8743"/>
                        <a:pt x="24242" y="7491"/>
                      </a:cubicBezTo>
                      <a:cubicBezTo>
                        <a:pt x="24060" y="7113"/>
                        <a:pt x="23720" y="6975"/>
                        <a:pt x="23321" y="6975"/>
                      </a:cubicBezTo>
                      <a:cubicBezTo>
                        <a:pt x="23047" y="6975"/>
                        <a:pt x="22745" y="7040"/>
                        <a:pt x="22446" y="7136"/>
                      </a:cubicBezTo>
                      <a:cubicBezTo>
                        <a:pt x="23013" y="6640"/>
                        <a:pt x="23415" y="6026"/>
                        <a:pt x="23037" y="5412"/>
                      </a:cubicBezTo>
                      <a:cubicBezTo>
                        <a:pt x="22776" y="5011"/>
                        <a:pt x="22427" y="4862"/>
                        <a:pt x="22049" y="4862"/>
                      </a:cubicBezTo>
                      <a:cubicBezTo>
                        <a:pt x="21333" y="4862"/>
                        <a:pt x="20515" y="5395"/>
                        <a:pt x="19989" y="5766"/>
                      </a:cubicBezTo>
                      <a:cubicBezTo>
                        <a:pt x="17225" y="7609"/>
                        <a:pt x="14957" y="10066"/>
                        <a:pt x="12712" y="12500"/>
                      </a:cubicBezTo>
                      <a:cubicBezTo>
                        <a:pt x="13704" y="9334"/>
                        <a:pt x="14673" y="6120"/>
                        <a:pt x="14886" y="2813"/>
                      </a:cubicBezTo>
                      <a:cubicBezTo>
                        <a:pt x="14957" y="1820"/>
                        <a:pt x="15027" y="48"/>
                        <a:pt x="13657" y="1"/>
                      </a:cubicBezTo>
                      <a:cubicBezTo>
                        <a:pt x="13645" y="0"/>
                        <a:pt x="13633" y="0"/>
                        <a:pt x="13620" y="0"/>
                      </a:cubicBezTo>
                      <a:cubicBezTo>
                        <a:pt x="12937" y="0"/>
                        <a:pt x="12614" y="652"/>
                        <a:pt x="12428" y="1395"/>
                      </a:cubicBezTo>
                      <a:cubicBezTo>
                        <a:pt x="12289" y="652"/>
                        <a:pt x="11944" y="0"/>
                        <a:pt x="11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5"/>
                <p:cNvSpPr/>
                <p:nvPr/>
              </p:nvSpPr>
              <p:spPr>
                <a:xfrm>
                  <a:off x="3701900" y="1940900"/>
                  <a:ext cx="647400" cy="597875"/>
                </a:xfrm>
                <a:custGeom>
                  <a:avLst/>
                  <a:gdLst/>
                  <a:ahLst/>
                  <a:cxnLst/>
                  <a:rect l="l" t="t" r="r" b="b"/>
                  <a:pathLst>
                    <a:path w="25896" h="23915" extrusionOk="0">
                      <a:moveTo>
                        <a:pt x="17837" y="0"/>
                      </a:moveTo>
                      <a:cubicBezTo>
                        <a:pt x="16905" y="0"/>
                        <a:pt x="16282" y="1234"/>
                        <a:pt x="15925" y="1967"/>
                      </a:cubicBezTo>
                      <a:cubicBezTo>
                        <a:pt x="14437" y="4944"/>
                        <a:pt x="13680" y="8229"/>
                        <a:pt x="12972" y="11442"/>
                      </a:cubicBezTo>
                      <a:cubicBezTo>
                        <a:pt x="12263" y="8205"/>
                        <a:pt x="11483" y="4944"/>
                        <a:pt x="10018" y="1967"/>
                      </a:cubicBezTo>
                      <a:cubicBezTo>
                        <a:pt x="9641" y="1252"/>
                        <a:pt x="9012" y="2"/>
                        <a:pt x="8091" y="2"/>
                      </a:cubicBezTo>
                      <a:cubicBezTo>
                        <a:pt x="7917" y="2"/>
                        <a:pt x="7733" y="47"/>
                        <a:pt x="7537" y="148"/>
                      </a:cubicBezTo>
                      <a:cubicBezTo>
                        <a:pt x="6876" y="455"/>
                        <a:pt x="6947" y="1211"/>
                        <a:pt x="7183" y="1944"/>
                      </a:cubicBezTo>
                      <a:cubicBezTo>
                        <a:pt x="6804" y="1531"/>
                        <a:pt x="6375" y="1205"/>
                        <a:pt x="5933" y="1205"/>
                      </a:cubicBezTo>
                      <a:cubicBezTo>
                        <a:pt x="5768" y="1205"/>
                        <a:pt x="5601" y="1250"/>
                        <a:pt x="5434" y="1353"/>
                      </a:cubicBezTo>
                      <a:cubicBezTo>
                        <a:pt x="4277" y="2109"/>
                        <a:pt x="5222" y="3598"/>
                        <a:pt x="5789" y="4401"/>
                      </a:cubicBezTo>
                      <a:cubicBezTo>
                        <a:pt x="7655" y="7165"/>
                        <a:pt x="10089" y="9434"/>
                        <a:pt x="12523" y="11678"/>
                      </a:cubicBezTo>
                      <a:cubicBezTo>
                        <a:pt x="9357" y="10686"/>
                        <a:pt x="6143" y="9717"/>
                        <a:pt x="2835" y="9504"/>
                      </a:cubicBezTo>
                      <a:cubicBezTo>
                        <a:pt x="2621" y="9489"/>
                        <a:pt x="2366" y="9473"/>
                        <a:pt x="2100" y="9473"/>
                      </a:cubicBezTo>
                      <a:cubicBezTo>
                        <a:pt x="1164" y="9473"/>
                        <a:pt x="79" y="9667"/>
                        <a:pt x="24" y="10733"/>
                      </a:cubicBezTo>
                      <a:cubicBezTo>
                        <a:pt x="0" y="11442"/>
                        <a:pt x="685" y="11773"/>
                        <a:pt x="1418" y="11962"/>
                      </a:cubicBezTo>
                      <a:cubicBezTo>
                        <a:pt x="685" y="12103"/>
                        <a:pt x="0" y="12458"/>
                        <a:pt x="24" y="13167"/>
                      </a:cubicBezTo>
                      <a:cubicBezTo>
                        <a:pt x="96" y="14236"/>
                        <a:pt x="1143" y="14430"/>
                        <a:pt x="2063" y="14430"/>
                      </a:cubicBezTo>
                      <a:cubicBezTo>
                        <a:pt x="2342" y="14430"/>
                        <a:pt x="2610" y="14412"/>
                        <a:pt x="2835" y="14395"/>
                      </a:cubicBezTo>
                      <a:cubicBezTo>
                        <a:pt x="6167" y="14183"/>
                        <a:pt x="9357" y="13214"/>
                        <a:pt x="12523" y="12222"/>
                      </a:cubicBezTo>
                      <a:lnTo>
                        <a:pt x="12523" y="12222"/>
                      </a:lnTo>
                      <a:cubicBezTo>
                        <a:pt x="10065" y="14466"/>
                        <a:pt x="7608" y="16734"/>
                        <a:pt x="5789" y="19499"/>
                      </a:cubicBezTo>
                      <a:cubicBezTo>
                        <a:pt x="5245" y="20302"/>
                        <a:pt x="4277" y="21814"/>
                        <a:pt x="5434" y="22547"/>
                      </a:cubicBezTo>
                      <a:cubicBezTo>
                        <a:pt x="5596" y="22657"/>
                        <a:pt x="5760" y="22705"/>
                        <a:pt x="5922" y="22705"/>
                      </a:cubicBezTo>
                      <a:cubicBezTo>
                        <a:pt x="6353" y="22705"/>
                        <a:pt x="6775" y="22368"/>
                        <a:pt x="7136" y="21956"/>
                      </a:cubicBezTo>
                      <a:lnTo>
                        <a:pt x="7136" y="21956"/>
                      </a:lnTo>
                      <a:cubicBezTo>
                        <a:pt x="6899" y="22665"/>
                        <a:pt x="6852" y="23445"/>
                        <a:pt x="7490" y="23775"/>
                      </a:cubicBezTo>
                      <a:cubicBezTo>
                        <a:pt x="7687" y="23872"/>
                        <a:pt x="7873" y="23915"/>
                        <a:pt x="8049" y="23915"/>
                      </a:cubicBezTo>
                      <a:cubicBezTo>
                        <a:pt x="8986" y="23915"/>
                        <a:pt x="9613" y="22689"/>
                        <a:pt x="9971" y="21932"/>
                      </a:cubicBezTo>
                      <a:cubicBezTo>
                        <a:pt x="11459" y="18955"/>
                        <a:pt x="12216" y="15671"/>
                        <a:pt x="12924" y="12458"/>
                      </a:cubicBezTo>
                      <a:cubicBezTo>
                        <a:pt x="13633" y="15695"/>
                        <a:pt x="14413" y="18955"/>
                        <a:pt x="15878" y="21932"/>
                      </a:cubicBezTo>
                      <a:cubicBezTo>
                        <a:pt x="16257" y="22652"/>
                        <a:pt x="16891" y="23912"/>
                        <a:pt x="17820" y="23912"/>
                      </a:cubicBezTo>
                      <a:cubicBezTo>
                        <a:pt x="17990" y="23912"/>
                        <a:pt x="18169" y="23870"/>
                        <a:pt x="18359" y="23775"/>
                      </a:cubicBezTo>
                      <a:cubicBezTo>
                        <a:pt x="19020" y="23445"/>
                        <a:pt x="18949" y="22712"/>
                        <a:pt x="18713" y="21956"/>
                      </a:cubicBezTo>
                      <a:lnTo>
                        <a:pt x="18713" y="21956"/>
                      </a:lnTo>
                      <a:cubicBezTo>
                        <a:pt x="19091" y="22368"/>
                        <a:pt x="19518" y="22705"/>
                        <a:pt x="19959" y="22705"/>
                      </a:cubicBezTo>
                      <a:cubicBezTo>
                        <a:pt x="20125" y="22705"/>
                        <a:pt x="20293" y="22657"/>
                        <a:pt x="20462" y="22547"/>
                      </a:cubicBezTo>
                      <a:cubicBezTo>
                        <a:pt x="21619" y="21791"/>
                        <a:pt x="20674" y="20302"/>
                        <a:pt x="20107" y="19499"/>
                      </a:cubicBezTo>
                      <a:cubicBezTo>
                        <a:pt x="18241" y="16734"/>
                        <a:pt x="15807" y="14466"/>
                        <a:pt x="13373" y="12222"/>
                      </a:cubicBezTo>
                      <a:lnTo>
                        <a:pt x="13373" y="12222"/>
                      </a:lnTo>
                      <a:cubicBezTo>
                        <a:pt x="16539" y="13214"/>
                        <a:pt x="19753" y="14183"/>
                        <a:pt x="23061" y="14395"/>
                      </a:cubicBezTo>
                      <a:cubicBezTo>
                        <a:pt x="23286" y="14412"/>
                        <a:pt x="23555" y="14430"/>
                        <a:pt x="23836" y="14430"/>
                      </a:cubicBezTo>
                      <a:cubicBezTo>
                        <a:pt x="24762" y="14430"/>
                        <a:pt x="25818" y="14236"/>
                        <a:pt x="25872" y="13167"/>
                      </a:cubicBezTo>
                      <a:cubicBezTo>
                        <a:pt x="25896" y="12458"/>
                        <a:pt x="25211" y="12103"/>
                        <a:pt x="24478" y="11962"/>
                      </a:cubicBezTo>
                      <a:cubicBezTo>
                        <a:pt x="25211" y="11796"/>
                        <a:pt x="25896" y="11442"/>
                        <a:pt x="25872" y="10733"/>
                      </a:cubicBezTo>
                      <a:cubicBezTo>
                        <a:pt x="25799" y="9667"/>
                        <a:pt x="24723" y="9473"/>
                        <a:pt x="23794" y="9473"/>
                      </a:cubicBezTo>
                      <a:cubicBezTo>
                        <a:pt x="23529" y="9473"/>
                        <a:pt x="23275" y="9489"/>
                        <a:pt x="23061" y="9504"/>
                      </a:cubicBezTo>
                      <a:cubicBezTo>
                        <a:pt x="19729" y="9717"/>
                        <a:pt x="16539" y="10686"/>
                        <a:pt x="13373" y="11678"/>
                      </a:cubicBezTo>
                      <a:cubicBezTo>
                        <a:pt x="15831" y="9434"/>
                        <a:pt x="18288" y="7165"/>
                        <a:pt x="20107" y="4401"/>
                      </a:cubicBezTo>
                      <a:cubicBezTo>
                        <a:pt x="20651" y="3598"/>
                        <a:pt x="21619" y="2085"/>
                        <a:pt x="20462" y="1353"/>
                      </a:cubicBezTo>
                      <a:cubicBezTo>
                        <a:pt x="20301" y="1250"/>
                        <a:pt x="20139" y="1205"/>
                        <a:pt x="19978" y="1205"/>
                      </a:cubicBezTo>
                      <a:cubicBezTo>
                        <a:pt x="19546" y="1205"/>
                        <a:pt x="19122" y="1531"/>
                        <a:pt x="18760" y="1944"/>
                      </a:cubicBezTo>
                      <a:cubicBezTo>
                        <a:pt x="18997" y="1235"/>
                        <a:pt x="19044" y="455"/>
                        <a:pt x="18406" y="148"/>
                      </a:cubicBezTo>
                      <a:cubicBezTo>
                        <a:pt x="18205" y="46"/>
                        <a:pt x="18015" y="0"/>
                        <a:pt x="17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5"/>
                <p:cNvSpPr/>
                <p:nvPr/>
              </p:nvSpPr>
              <p:spPr>
                <a:xfrm>
                  <a:off x="3745600" y="1960825"/>
                  <a:ext cx="560000" cy="558675"/>
                </a:xfrm>
                <a:custGeom>
                  <a:avLst/>
                  <a:gdLst/>
                  <a:ahLst/>
                  <a:cxnLst/>
                  <a:rect l="l" t="t" r="r" b="b"/>
                  <a:pathLst>
                    <a:path w="22400" h="22347" extrusionOk="0">
                      <a:moveTo>
                        <a:pt x="9455" y="54"/>
                      </a:moveTo>
                      <a:cubicBezTo>
                        <a:pt x="9398" y="54"/>
                        <a:pt x="9345" y="95"/>
                        <a:pt x="9357" y="178"/>
                      </a:cubicBezTo>
                      <a:cubicBezTo>
                        <a:pt x="9475" y="3060"/>
                        <a:pt x="9853" y="5919"/>
                        <a:pt x="10586" y="8731"/>
                      </a:cubicBezTo>
                      <a:cubicBezTo>
                        <a:pt x="10586" y="8779"/>
                        <a:pt x="10620" y="8799"/>
                        <a:pt x="10660" y="8799"/>
                      </a:cubicBezTo>
                      <a:cubicBezTo>
                        <a:pt x="10719" y="8799"/>
                        <a:pt x="10789" y="8754"/>
                        <a:pt x="10775" y="8684"/>
                      </a:cubicBezTo>
                      <a:cubicBezTo>
                        <a:pt x="10066" y="5896"/>
                        <a:pt x="9641" y="3037"/>
                        <a:pt x="9570" y="178"/>
                      </a:cubicBezTo>
                      <a:cubicBezTo>
                        <a:pt x="9570" y="95"/>
                        <a:pt x="9511" y="54"/>
                        <a:pt x="9455" y="54"/>
                      </a:cubicBezTo>
                      <a:close/>
                      <a:moveTo>
                        <a:pt x="15154" y="649"/>
                      </a:moveTo>
                      <a:cubicBezTo>
                        <a:pt x="15125" y="649"/>
                        <a:pt x="15096" y="663"/>
                        <a:pt x="15075" y="698"/>
                      </a:cubicBezTo>
                      <a:cubicBezTo>
                        <a:pt x="13728" y="3273"/>
                        <a:pt x="12665" y="5943"/>
                        <a:pt x="11862" y="8731"/>
                      </a:cubicBezTo>
                      <a:cubicBezTo>
                        <a:pt x="11831" y="8806"/>
                        <a:pt x="11898" y="8863"/>
                        <a:pt x="11968" y="8863"/>
                      </a:cubicBezTo>
                      <a:cubicBezTo>
                        <a:pt x="12008" y="8863"/>
                        <a:pt x="12049" y="8845"/>
                        <a:pt x="12074" y="8802"/>
                      </a:cubicBezTo>
                      <a:cubicBezTo>
                        <a:pt x="12830" y="6014"/>
                        <a:pt x="13917" y="3344"/>
                        <a:pt x="15264" y="816"/>
                      </a:cubicBezTo>
                      <a:cubicBezTo>
                        <a:pt x="15297" y="732"/>
                        <a:pt x="15224" y="649"/>
                        <a:pt x="15154" y="649"/>
                      </a:cubicBezTo>
                      <a:close/>
                      <a:moveTo>
                        <a:pt x="4156" y="2421"/>
                      </a:moveTo>
                      <a:cubicBezTo>
                        <a:pt x="4073" y="2421"/>
                        <a:pt x="3998" y="2504"/>
                        <a:pt x="4065" y="2588"/>
                      </a:cubicBezTo>
                      <a:cubicBezTo>
                        <a:pt x="5600" y="5022"/>
                        <a:pt x="7396" y="7313"/>
                        <a:pt x="9404" y="9393"/>
                      </a:cubicBezTo>
                      <a:cubicBezTo>
                        <a:pt x="9422" y="9406"/>
                        <a:pt x="9442" y="9412"/>
                        <a:pt x="9463" y="9412"/>
                      </a:cubicBezTo>
                      <a:cubicBezTo>
                        <a:pt x="9552" y="9412"/>
                        <a:pt x="9646" y="9304"/>
                        <a:pt x="9570" y="9227"/>
                      </a:cubicBezTo>
                      <a:cubicBezTo>
                        <a:pt x="7561" y="7172"/>
                        <a:pt x="5789" y="4927"/>
                        <a:pt x="4254" y="2470"/>
                      </a:cubicBezTo>
                      <a:cubicBezTo>
                        <a:pt x="4226" y="2435"/>
                        <a:pt x="4190" y="2421"/>
                        <a:pt x="4156" y="2421"/>
                      </a:cubicBezTo>
                      <a:close/>
                      <a:moveTo>
                        <a:pt x="13149" y="48"/>
                      </a:moveTo>
                      <a:cubicBezTo>
                        <a:pt x="13096" y="48"/>
                        <a:pt x="13043" y="83"/>
                        <a:pt x="13043" y="154"/>
                      </a:cubicBezTo>
                      <a:cubicBezTo>
                        <a:pt x="13019" y="1714"/>
                        <a:pt x="12689" y="3202"/>
                        <a:pt x="12381" y="4714"/>
                      </a:cubicBezTo>
                      <a:cubicBezTo>
                        <a:pt x="12074" y="6250"/>
                        <a:pt x="11743" y="7810"/>
                        <a:pt x="11389" y="9345"/>
                      </a:cubicBezTo>
                      <a:cubicBezTo>
                        <a:pt x="11375" y="9417"/>
                        <a:pt x="11447" y="9471"/>
                        <a:pt x="11512" y="9471"/>
                      </a:cubicBezTo>
                      <a:cubicBezTo>
                        <a:pt x="11554" y="9471"/>
                        <a:pt x="11592" y="9448"/>
                        <a:pt x="11602" y="9393"/>
                      </a:cubicBezTo>
                      <a:cubicBezTo>
                        <a:pt x="11956" y="7762"/>
                        <a:pt x="12311" y="6156"/>
                        <a:pt x="12618" y="4525"/>
                      </a:cubicBezTo>
                      <a:cubicBezTo>
                        <a:pt x="12925" y="3084"/>
                        <a:pt x="13208" y="1643"/>
                        <a:pt x="13256" y="154"/>
                      </a:cubicBezTo>
                      <a:cubicBezTo>
                        <a:pt x="13256" y="83"/>
                        <a:pt x="13202" y="48"/>
                        <a:pt x="13149" y="48"/>
                      </a:cubicBezTo>
                      <a:close/>
                      <a:moveTo>
                        <a:pt x="19843" y="4003"/>
                      </a:moveTo>
                      <a:cubicBezTo>
                        <a:pt x="19822" y="4003"/>
                        <a:pt x="19799" y="4011"/>
                        <a:pt x="19777" y="4029"/>
                      </a:cubicBezTo>
                      <a:cubicBezTo>
                        <a:pt x="17320" y="5565"/>
                        <a:pt x="15051" y="7384"/>
                        <a:pt x="12996" y="9393"/>
                      </a:cubicBezTo>
                      <a:cubicBezTo>
                        <a:pt x="12903" y="9448"/>
                        <a:pt x="12985" y="9563"/>
                        <a:pt x="13071" y="9563"/>
                      </a:cubicBezTo>
                      <a:cubicBezTo>
                        <a:pt x="13094" y="9563"/>
                        <a:pt x="13117" y="9554"/>
                        <a:pt x="13137" y="9534"/>
                      </a:cubicBezTo>
                      <a:cubicBezTo>
                        <a:pt x="15193" y="7526"/>
                        <a:pt x="17438" y="5754"/>
                        <a:pt x="19895" y="4218"/>
                      </a:cubicBezTo>
                      <a:cubicBezTo>
                        <a:pt x="19990" y="4142"/>
                        <a:pt x="19931" y="4003"/>
                        <a:pt x="19843" y="4003"/>
                      </a:cubicBezTo>
                      <a:close/>
                      <a:moveTo>
                        <a:pt x="7400" y="550"/>
                      </a:moveTo>
                      <a:cubicBezTo>
                        <a:pt x="7326" y="550"/>
                        <a:pt x="7253" y="625"/>
                        <a:pt x="7301" y="721"/>
                      </a:cubicBezTo>
                      <a:cubicBezTo>
                        <a:pt x="8058" y="2068"/>
                        <a:pt x="8530" y="3533"/>
                        <a:pt x="9003" y="4974"/>
                      </a:cubicBezTo>
                      <a:cubicBezTo>
                        <a:pt x="9499" y="6486"/>
                        <a:pt x="9971" y="7999"/>
                        <a:pt x="10444" y="9511"/>
                      </a:cubicBezTo>
                      <a:cubicBezTo>
                        <a:pt x="10453" y="9565"/>
                        <a:pt x="10493" y="9588"/>
                        <a:pt x="10536" y="9588"/>
                      </a:cubicBezTo>
                      <a:cubicBezTo>
                        <a:pt x="10607" y="9588"/>
                        <a:pt x="10686" y="9527"/>
                        <a:pt x="10657" y="9440"/>
                      </a:cubicBezTo>
                      <a:cubicBezTo>
                        <a:pt x="10160" y="7880"/>
                        <a:pt x="9641" y="6274"/>
                        <a:pt x="9144" y="4714"/>
                      </a:cubicBezTo>
                      <a:cubicBezTo>
                        <a:pt x="8672" y="3297"/>
                        <a:pt x="8199" y="1903"/>
                        <a:pt x="7491" y="603"/>
                      </a:cubicBezTo>
                      <a:cubicBezTo>
                        <a:pt x="7468" y="566"/>
                        <a:pt x="7434" y="550"/>
                        <a:pt x="7400" y="550"/>
                      </a:cubicBezTo>
                      <a:close/>
                      <a:moveTo>
                        <a:pt x="18380" y="2515"/>
                      </a:moveTo>
                      <a:cubicBezTo>
                        <a:pt x="18352" y="2515"/>
                        <a:pt x="18326" y="2530"/>
                        <a:pt x="18312" y="2564"/>
                      </a:cubicBezTo>
                      <a:cubicBezTo>
                        <a:pt x="17509" y="3864"/>
                        <a:pt x="16469" y="4998"/>
                        <a:pt x="15477" y="6156"/>
                      </a:cubicBezTo>
                      <a:cubicBezTo>
                        <a:pt x="14390" y="7337"/>
                        <a:pt x="13350" y="8518"/>
                        <a:pt x="12287" y="9676"/>
                      </a:cubicBezTo>
                      <a:cubicBezTo>
                        <a:pt x="12217" y="9763"/>
                        <a:pt x="12275" y="9862"/>
                        <a:pt x="12349" y="9862"/>
                      </a:cubicBezTo>
                      <a:cubicBezTo>
                        <a:pt x="12375" y="9862"/>
                        <a:pt x="12404" y="9849"/>
                        <a:pt x="12429" y="9818"/>
                      </a:cubicBezTo>
                      <a:cubicBezTo>
                        <a:pt x="13539" y="8613"/>
                        <a:pt x="14650" y="7384"/>
                        <a:pt x="15736" y="6156"/>
                      </a:cubicBezTo>
                      <a:cubicBezTo>
                        <a:pt x="16705" y="5069"/>
                        <a:pt x="17674" y="3935"/>
                        <a:pt x="18477" y="2682"/>
                      </a:cubicBezTo>
                      <a:cubicBezTo>
                        <a:pt x="18527" y="2599"/>
                        <a:pt x="18448" y="2515"/>
                        <a:pt x="18380" y="2515"/>
                      </a:cubicBezTo>
                      <a:close/>
                      <a:moveTo>
                        <a:pt x="2672" y="3864"/>
                      </a:moveTo>
                      <a:cubicBezTo>
                        <a:pt x="2573" y="3864"/>
                        <a:pt x="2526" y="4018"/>
                        <a:pt x="2623" y="4076"/>
                      </a:cubicBezTo>
                      <a:cubicBezTo>
                        <a:pt x="3923" y="4856"/>
                        <a:pt x="5081" y="5896"/>
                        <a:pt x="6215" y="6888"/>
                      </a:cubicBezTo>
                      <a:cubicBezTo>
                        <a:pt x="7396" y="7951"/>
                        <a:pt x="8577" y="8991"/>
                        <a:pt x="9735" y="10078"/>
                      </a:cubicBezTo>
                      <a:cubicBezTo>
                        <a:pt x="9763" y="10100"/>
                        <a:pt x="9791" y="10109"/>
                        <a:pt x="9818" y="10109"/>
                      </a:cubicBezTo>
                      <a:cubicBezTo>
                        <a:pt x="9905" y="10109"/>
                        <a:pt x="9968" y="10009"/>
                        <a:pt x="9877" y="9936"/>
                      </a:cubicBezTo>
                      <a:cubicBezTo>
                        <a:pt x="8672" y="8826"/>
                        <a:pt x="7420" y="7715"/>
                        <a:pt x="6215" y="6628"/>
                      </a:cubicBezTo>
                      <a:cubicBezTo>
                        <a:pt x="5128" y="5659"/>
                        <a:pt x="4017" y="4691"/>
                        <a:pt x="2741" y="3887"/>
                      </a:cubicBezTo>
                      <a:cubicBezTo>
                        <a:pt x="2716" y="3871"/>
                        <a:pt x="2693" y="3864"/>
                        <a:pt x="2672" y="3864"/>
                      </a:cubicBezTo>
                      <a:close/>
                      <a:moveTo>
                        <a:pt x="798" y="7085"/>
                      </a:moveTo>
                      <a:cubicBezTo>
                        <a:pt x="702" y="7085"/>
                        <a:pt x="633" y="7230"/>
                        <a:pt x="733" y="7290"/>
                      </a:cubicBezTo>
                      <a:cubicBezTo>
                        <a:pt x="3308" y="8637"/>
                        <a:pt x="5978" y="9700"/>
                        <a:pt x="8766" y="10503"/>
                      </a:cubicBezTo>
                      <a:cubicBezTo>
                        <a:pt x="8775" y="10504"/>
                        <a:pt x="8783" y="10505"/>
                        <a:pt x="8790" y="10505"/>
                      </a:cubicBezTo>
                      <a:cubicBezTo>
                        <a:pt x="8916" y="10505"/>
                        <a:pt x="8969" y="10335"/>
                        <a:pt x="8814" y="10290"/>
                      </a:cubicBezTo>
                      <a:cubicBezTo>
                        <a:pt x="6049" y="9534"/>
                        <a:pt x="3379" y="8447"/>
                        <a:pt x="851" y="7101"/>
                      </a:cubicBezTo>
                      <a:cubicBezTo>
                        <a:pt x="833" y="7090"/>
                        <a:pt x="815" y="7085"/>
                        <a:pt x="798" y="7085"/>
                      </a:cubicBezTo>
                      <a:close/>
                      <a:moveTo>
                        <a:pt x="21714" y="7266"/>
                      </a:moveTo>
                      <a:cubicBezTo>
                        <a:pt x="21692" y="7266"/>
                        <a:pt x="21669" y="7273"/>
                        <a:pt x="21643" y="7290"/>
                      </a:cubicBezTo>
                      <a:cubicBezTo>
                        <a:pt x="20273" y="8022"/>
                        <a:pt x="18832" y="8495"/>
                        <a:pt x="17390" y="8967"/>
                      </a:cubicBezTo>
                      <a:cubicBezTo>
                        <a:pt x="15878" y="9440"/>
                        <a:pt x="14366" y="9936"/>
                        <a:pt x="12878" y="10409"/>
                      </a:cubicBezTo>
                      <a:cubicBezTo>
                        <a:pt x="12732" y="10429"/>
                        <a:pt x="12769" y="10633"/>
                        <a:pt x="12877" y="10633"/>
                      </a:cubicBezTo>
                      <a:cubicBezTo>
                        <a:pt x="12892" y="10633"/>
                        <a:pt x="12908" y="10630"/>
                        <a:pt x="12925" y="10621"/>
                      </a:cubicBezTo>
                      <a:cubicBezTo>
                        <a:pt x="14484" y="10125"/>
                        <a:pt x="16091" y="9629"/>
                        <a:pt x="17650" y="9109"/>
                      </a:cubicBezTo>
                      <a:cubicBezTo>
                        <a:pt x="19068" y="8637"/>
                        <a:pt x="20462" y="8164"/>
                        <a:pt x="21761" y="7455"/>
                      </a:cubicBezTo>
                      <a:cubicBezTo>
                        <a:pt x="21859" y="7416"/>
                        <a:pt x="21812" y="7266"/>
                        <a:pt x="21714" y="7266"/>
                      </a:cubicBezTo>
                      <a:close/>
                      <a:moveTo>
                        <a:pt x="22209" y="9296"/>
                      </a:moveTo>
                      <a:cubicBezTo>
                        <a:pt x="22202" y="9296"/>
                        <a:pt x="22195" y="9297"/>
                        <a:pt x="22187" y="9298"/>
                      </a:cubicBezTo>
                      <a:cubicBezTo>
                        <a:pt x="19304" y="9416"/>
                        <a:pt x="16445" y="9794"/>
                        <a:pt x="13634" y="10527"/>
                      </a:cubicBezTo>
                      <a:cubicBezTo>
                        <a:pt x="13499" y="10527"/>
                        <a:pt x="13535" y="10718"/>
                        <a:pt x="13679" y="10718"/>
                      </a:cubicBezTo>
                      <a:cubicBezTo>
                        <a:pt x="13687" y="10718"/>
                        <a:pt x="13696" y="10717"/>
                        <a:pt x="13705" y="10716"/>
                      </a:cubicBezTo>
                      <a:cubicBezTo>
                        <a:pt x="16469" y="10007"/>
                        <a:pt x="19328" y="9582"/>
                        <a:pt x="22187" y="9511"/>
                      </a:cubicBezTo>
                      <a:cubicBezTo>
                        <a:pt x="22344" y="9511"/>
                        <a:pt x="22352" y="9296"/>
                        <a:pt x="22209" y="9296"/>
                      </a:cubicBezTo>
                      <a:close/>
                      <a:moveTo>
                        <a:pt x="11046" y="1"/>
                      </a:moveTo>
                      <a:cubicBezTo>
                        <a:pt x="10993" y="1"/>
                        <a:pt x="10940" y="36"/>
                        <a:pt x="10940" y="107"/>
                      </a:cubicBezTo>
                      <a:cubicBezTo>
                        <a:pt x="10987" y="958"/>
                        <a:pt x="10822" y="1832"/>
                        <a:pt x="10798" y="2682"/>
                      </a:cubicBezTo>
                      <a:cubicBezTo>
                        <a:pt x="10751" y="3557"/>
                        <a:pt x="10751" y="4478"/>
                        <a:pt x="10775" y="5376"/>
                      </a:cubicBezTo>
                      <a:cubicBezTo>
                        <a:pt x="10798" y="7148"/>
                        <a:pt x="10916" y="8873"/>
                        <a:pt x="11058" y="10645"/>
                      </a:cubicBezTo>
                      <a:cubicBezTo>
                        <a:pt x="11084" y="10734"/>
                        <a:pt x="11151" y="10776"/>
                        <a:pt x="11204" y="10776"/>
                      </a:cubicBezTo>
                      <a:cubicBezTo>
                        <a:pt x="11248" y="10776"/>
                        <a:pt x="11282" y="10746"/>
                        <a:pt x="11271" y="10692"/>
                      </a:cubicBezTo>
                      <a:cubicBezTo>
                        <a:pt x="11153" y="8920"/>
                        <a:pt x="11011" y="7172"/>
                        <a:pt x="10987" y="5400"/>
                      </a:cubicBezTo>
                      <a:cubicBezTo>
                        <a:pt x="10987" y="4549"/>
                        <a:pt x="10987" y="3651"/>
                        <a:pt x="11011" y="2801"/>
                      </a:cubicBezTo>
                      <a:cubicBezTo>
                        <a:pt x="11035" y="1903"/>
                        <a:pt x="11224" y="1005"/>
                        <a:pt x="11153" y="107"/>
                      </a:cubicBezTo>
                      <a:cubicBezTo>
                        <a:pt x="11153" y="36"/>
                        <a:pt x="11100" y="1"/>
                        <a:pt x="11046" y="1"/>
                      </a:cubicBezTo>
                      <a:close/>
                      <a:moveTo>
                        <a:pt x="5531" y="1547"/>
                      </a:moveTo>
                      <a:cubicBezTo>
                        <a:pt x="5455" y="1547"/>
                        <a:pt x="5392" y="1630"/>
                        <a:pt x="5459" y="1714"/>
                      </a:cubicBezTo>
                      <a:cubicBezTo>
                        <a:pt x="5931" y="2446"/>
                        <a:pt x="6215" y="3273"/>
                        <a:pt x="6616" y="4006"/>
                      </a:cubicBezTo>
                      <a:cubicBezTo>
                        <a:pt x="7018" y="4809"/>
                        <a:pt x="7467" y="5565"/>
                        <a:pt x="7939" y="6345"/>
                      </a:cubicBezTo>
                      <a:cubicBezTo>
                        <a:pt x="8861" y="7857"/>
                        <a:pt x="9853" y="9322"/>
                        <a:pt x="10846" y="10763"/>
                      </a:cubicBezTo>
                      <a:cubicBezTo>
                        <a:pt x="10873" y="10798"/>
                        <a:pt x="10909" y="10812"/>
                        <a:pt x="10943" y="10812"/>
                      </a:cubicBezTo>
                      <a:cubicBezTo>
                        <a:pt x="11027" y="10812"/>
                        <a:pt x="11101" y="10728"/>
                        <a:pt x="11035" y="10645"/>
                      </a:cubicBezTo>
                      <a:cubicBezTo>
                        <a:pt x="10042" y="9204"/>
                        <a:pt x="9026" y="7739"/>
                        <a:pt x="8105" y="6227"/>
                      </a:cubicBezTo>
                      <a:cubicBezTo>
                        <a:pt x="7680" y="5494"/>
                        <a:pt x="7231" y="4738"/>
                        <a:pt x="6853" y="3982"/>
                      </a:cubicBezTo>
                      <a:cubicBezTo>
                        <a:pt x="6427" y="3179"/>
                        <a:pt x="6096" y="2328"/>
                        <a:pt x="5624" y="1596"/>
                      </a:cubicBezTo>
                      <a:cubicBezTo>
                        <a:pt x="5596" y="1561"/>
                        <a:pt x="5563" y="1547"/>
                        <a:pt x="5531" y="1547"/>
                      </a:cubicBezTo>
                      <a:close/>
                      <a:moveTo>
                        <a:pt x="16608" y="1381"/>
                      </a:moveTo>
                      <a:cubicBezTo>
                        <a:pt x="16580" y="1381"/>
                        <a:pt x="16554" y="1396"/>
                        <a:pt x="16540" y="1430"/>
                      </a:cubicBezTo>
                      <a:cubicBezTo>
                        <a:pt x="16138" y="2210"/>
                        <a:pt x="15571" y="2895"/>
                        <a:pt x="15122" y="3604"/>
                      </a:cubicBezTo>
                      <a:cubicBezTo>
                        <a:pt x="14650" y="4360"/>
                        <a:pt x="14177" y="5140"/>
                        <a:pt x="13752" y="5919"/>
                      </a:cubicBezTo>
                      <a:cubicBezTo>
                        <a:pt x="12901" y="7455"/>
                        <a:pt x="12121" y="9062"/>
                        <a:pt x="11365" y="10645"/>
                      </a:cubicBezTo>
                      <a:cubicBezTo>
                        <a:pt x="11303" y="10754"/>
                        <a:pt x="11375" y="10843"/>
                        <a:pt x="11444" y="10843"/>
                      </a:cubicBezTo>
                      <a:cubicBezTo>
                        <a:pt x="11480" y="10843"/>
                        <a:pt x="11515" y="10819"/>
                        <a:pt x="11531" y="10763"/>
                      </a:cubicBezTo>
                      <a:cubicBezTo>
                        <a:pt x="12311" y="9180"/>
                        <a:pt x="13067" y="7573"/>
                        <a:pt x="13941" y="6038"/>
                      </a:cubicBezTo>
                      <a:cubicBezTo>
                        <a:pt x="14342" y="5281"/>
                        <a:pt x="14791" y="4549"/>
                        <a:pt x="15240" y="3793"/>
                      </a:cubicBezTo>
                      <a:cubicBezTo>
                        <a:pt x="15713" y="3060"/>
                        <a:pt x="16304" y="2352"/>
                        <a:pt x="16705" y="1548"/>
                      </a:cubicBezTo>
                      <a:cubicBezTo>
                        <a:pt x="16755" y="1465"/>
                        <a:pt x="16675" y="1381"/>
                        <a:pt x="16608" y="1381"/>
                      </a:cubicBezTo>
                      <a:close/>
                      <a:moveTo>
                        <a:pt x="235" y="9107"/>
                      </a:moveTo>
                      <a:cubicBezTo>
                        <a:pt x="72" y="9107"/>
                        <a:pt x="79" y="9322"/>
                        <a:pt x="237" y="9322"/>
                      </a:cubicBezTo>
                      <a:cubicBezTo>
                        <a:pt x="1773" y="9345"/>
                        <a:pt x="3261" y="9676"/>
                        <a:pt x="4773" y="9983"/>
                      </a:cubicBezTo>
                      <a:cubicBezTo>
                        <a:pt x="6309" y="10290"/>
                        <a:pt x="7869" y="10621"/>
                        <a:pt x="9404" y="10976"/>
                      </a:cubicBezTo>
                      <a:cubicBezTo>
                        <a:pt x="9414" y="10977"/>
                        <a:pt x="9423" y="10978"/>
                        <a:pt x="9432" y="10978"/>
                      </a:cubicBezTo>
                      <a:cubicBezTo>
                        <a:pt x="9575" y="10978"/>
                        <a:pt x="9609" y="10807"/>
                        <a:pt x="9475" y="10763"/>
                      </a:cubicBezTo>
                      <a:cubicBezTo>
                        <a:pt x="7845" y="10409"/>
                        <a:pt x="6262" y="10054"/>
                        <a:pt x="4632" y="9747"/>
                      </a:cubicBezTo>
                      <a:cubicBezTo>
                        <a:pt x="3190" y="9440"/>
                        <a:pt x="1725" y="9156"/>
                        <a:pt x="261" y="9109"/>
                      </a:cubicBezTo>
                      <a:cubicBezTo>
                        <a:pt x="252" y="9108"/>
                        <a:pt x="243" y="9107"/>
                        <a:pt x="235" y="9107"/>
                      </a:cubicBezTo>
                      <a:close/>
                      <a:moveTo>
                        <a:pt x="1540" y="5666"/>
                      </a:moveTo>
                      <a:cubicBezTo>
                        <a:pt x="1440" y="5666"/>
                        <a:pt x="1391" y="5794"/>
                        <a:pt x="1489" y="5872"/>
                      </a:cubicBezTo>
                      <a:cubicBezTo>
                        <a:pt x="2269" y="6250"/>
                        <a:pt x="2954" y="6817"/>
                        <a:pt x="3663" y="7290"/>
                      </a:cubicBezTo>
                      <a:cubicBezTo>
                        <a:pt x="4419" y="7762"/>
                        <a:pt x="5199" y="8235"/>
                        <a:pt x="5978" y="8637"/>
                      </a:cubicBezTo>
                      <a:cubicBezTo>
                        <a:pt x="7514" y="9511"/>
                        <a:pt x="9121" y="10267"/>
                        <a:pt x="10704" y="11023"/>
                      </a:cubicBezTo>
                      <a:cubicBezTo>
                        <a:pt x="10722" y="11034"/>
                        <a:pt x="10740" y="11039"/>
                        <a:pt x="10758" y="11039"/>
                      </a:cubicBezTo>
                      <a:cubicBezTo>
                        <a:pt x="10853" y="11039"/>
                        <a:pt x="10922" y="10897"/>
                        <a:pt x="10822" y="10857"/>
                      </a:cubicBezTo>
                      <a:cubicBezTo>
                        <a:pt x="9239" y="10101"/>
                        <a:pt x="7632" y="9322"/>
                        <a:pt x="6096" y="8471"/>
                      </a:cubicBezTo>
                      <a:cubicBezTo>
                        <a:pt x="5340" y="8046"/>
                        <a:pt x="4608" y="7621"/>
                        <a:pt x="3852" y="7172"/>
                      </a:cubicBezTo>
                      <a:cubicBezTo>
                        <a:pt x="3119" y="6699"/>
                        <a:pt x="2411" y="6108"/>
                        <a:pt x="1607" y="5683"/>
                      </a:cubicBezTo>
                      <a:cubicBezTo>
                        <a:pt x="1583" y="5671"/>
                        <a:pt x="1561" y="5666"/>
                        <a:pt x="1540" y="5666"/>
                      </a:cubicBezTo>
                      <a:close/>
                      <a:moveTo>
                        <a:pt x="20693" y="5397"/>
                      </a:moveTo>
                      <a:cubicBezTo>
                        <a:pt x="20672" y="5397"/>
                        <a:pt x="20650" y="5405"/>
                        <a:pt x="20627" y="5423"/>
                      </a:cubicBezTo>
                      <a:cubicBezTo>
                        <a:pt x="19919" y="5896"/>
                        <a:pt x="19092" y="6203"/>
                        <a:pt x="18335" y="6581"/>
                      </a:cubicBezTo>
                      <a:cubicBezTo>
                        <a:pt x="17532" y="6983"/>
                        <a:pt x="16752" y="7432"/>
                        <a:pt x="15996" y="7904"/>
                      </a:cubicBezTo>
                      <a:cubicBezTo>
                        <a:pt x="14484" y="8826"/>
                        <a:pt x="13019" y="9818"/>
                        <a:pt x="11578" y="10834"/>
                      </a:cubicBezTo>
                      <a:cubicBezTo>
                        <a:pt x="11485" y="10909"/>
                        <a:pt x="11539" y="11027"/>
                        <a:pt x="11624" y="11027"/>
                      </a:cubicBezTo>
                      <a:cubicBezTo>
                        <a:pt x="11628" y="11027"/>
                        <a:pt x="11632" y="11027"/>
                        <a:pt x="11637" y="11027"/>
                      </a:cubicBezTo>
                      <a:lnTo>
                        <a:pt x="11637" y="11027"/>
                      </a:lnTo>
                      <a:cubicBezTo>
                        <a:pt x="11566" y="11084"/>
                        <a:pt x="11587" y="11214"/>
                        <a:pt x="11697" y="11214"/>
                      </a:cubicBezTo>
                      <a:cubicBezTo>
                        <a:pt x="11704" y="11214"/>
                        <a:pt x="11712" y="11213"/>
                        <a:pt x="11720" y="11212"/>
                      </a:cubicBezTo>
                      <a:cubicBezTo>
                        <a:pt x="13492" y="11070"/>
                        <a:pt x="15217" y="10952"/>
                        <a:pt x="16989" y="10928"/>
                      </a:cubicBezTo>
                      <a:cubicBezTo>
                        <a:pt x="17382" y="10907"/>
                        <a:pt x="17775" y="10895"/>
                        <a:pt x="18165" y="10895"/>
                      </a:cubicBezTo>
                      <a:cubicBezTo>
                        <a:pt x="18644" y="10895"/>
                        <a:pt x="19119" y="10913"/>
                        <a:pt x="19588" y="10952"/>
                      </a:cubicBezTo>
                      <a:cubicBezTo>
                        <a:pt x="20345" y="10972"/>
                        <a:pt x="21119" y="11110"/>
                        <a:pt x="21868" y="11110"/>
                      </a:cubicBezTo>
                      <a:cubicBezTo>
                        <a:pt x="22007" y="11110"/>
                        <a:pt x="22145" y="11105"/>
                        <a:pt x="22281" y="11094"/>
                      </a:cubicBezTo>
                      <a:cubicBezTo>
                        <a:pt x="22399" y="11094"/>
                        <a:pt x="22399" y="10881"/>
                        <a:pt x="22258" y="10881"/>
                      </a:cubicBezTo>
                      <a:cubicBezTo>
                        <a:pt x="22095" y="10895"/>
                        <a:pt x="21933" y="10900"/>
                        <a:pt x="21770" y="10900"/>
                      </a:cubicBezTo>
                      <a:cubicBezTo>
                        <a:pt x="21081" y="10900"/>
                        <a:pt x="20390" y="10797"/>
                        <a:pt x="19682" y="10739"/>
                      </a:cubicBezTo>
                      <a:cubicBezTo>
                        <a:pt x="18808" y="10716"/>
                        <a:pt x="17887" y="10716"/>
                        <a:pt x="16989" y="10716"/>
                      </a:cubicBezTo>
                      <a:cubicBezTo>
                        <a:pt x="15217" y="10739"/>
                        <a:pt x="13492" y="10881"/>
                        <a:pt x="11720" y="10999"/>
                      </a:cubicBezTo>
                      <a:cubicBezTo>
                        <a:pt x="11710" y="10999"/>
                        <a:pt x="11702" y="11000"/>
                        <a:pt x="11693" y="11001"/>
                      </a:cubicBezTo>
                      <a:lnTo>
                        <a:pt x="11693" y="11001"/>
                      </a:lnTo>
                      <a:cubicBezTo>
                        <a:pt x="11694" y="11001"/>
                        <a:pt x="11695" y="11000"/>
                        <a:pt x="11696" y="10999"/>
                      </a:cubicBezTo>
                      <a:cubicBezTo>
                        <a:pt x="13137" y="10007"/>
                        <a:pt x="14602" y="8991"/>
                        <a:pt x="16115" y="8069"/>
                      </a:cubicBezTo>
                      <a:cubicBezTo>
                        <a:pt x="16847" y="7644"/>
                        <a:pt x="17603" y="7195"/>
                        <a:pt x="18359" y="6817"/>
                      </a:cubicBezTo>
                      <a:cubicBezTo>
                        <a:pt x="19162" y="6392"/>
                        <a:pt x="20013" y="6085"/>
                        <a:pt x="20745" y="5612"/>
                      </a:cubicBezTo>
                      <a:cubicBezTo>
                        <a:pt x="20841" y="5536"/>
                        <a:pt x="20782" y="5397"/>
                        <a:pt x="20693" y="5397"/>
                      </a:cubicBezTo>
                      <a:close/>
                      <a:moveTo>
                        <a:pt x="8721" y="11588"/>
                      </a:moveTo>
                      <a:cubicBezTo>
                        <a:pt x="8713" y="11588"/>
                        <a:pt x="8704" y="11589"/>
                        <a:pt x="8696" y="11590"/>
                      </a:cubicBezTo>
                      <a:cubicBezTo>
                        <a:pt x="5931" y="12299"/>
                        <a:pt x="3072" y="12724"/>
                        <a:pt x="190" y="12795"/>
                      </a:cubicBezTo>
                      <a:cubicBezTo>
                        <a:pt x="55" y="12795"/>
                        <a:pt x="48" y="13009"/>
                        <a:pt x="170" y="13009"/>
                      </a:cubicBezTo>
                      <a:cubicBezTo>
                        <a:pt x="176" y="13009"/>
                        <a:pt x="183" y="13009"/>
                        <a:pt x="190" y="13008"/>
                      </a:cubicBezTo>
                      <a:cubicBezTo>
                        <a:pt x="3096" y="12889"/>
                        <a:pt x="5955" y="12511"/>
                        <a:pt x="8766" y="11779"/>
                      </a:cubicBezTo>
                      <a:cubicBezTo>
                        <a:pt x="8901" y="11779"/>
                        <a:pt x="8865" y="11588"/>
                        <a:pt x="8721" y="11588"/>
                      </a:cubicBezTo>
                      <a:close/>
                      <a:moveTo>
                        <a:pt x="12995" y="11328"/>
                      </a:moveTo>
                      <a:cubicBezTo>
                        <a:pt x="12870" y="11328"/>
                        <a:pt x="12815" y="11498"/>
                        <a:pt x="12948" y="11543"/>
                      </a:cubicBezTo>
                      <a:cubicBezTo>
                        <a:pt x="14579" y="11897"/>
                        <a:pt x="16162" y="12251"/>
                        <a:pt x="17792" y="12582"/>
                      </a:cubicBezTo>
                      <a:cubicBezTo>
                        <a:pt x="19233" y="12866"/>
                        <a:pt x="20698" y="13173"/>
                        <a:pt x="22163" y="13197"/>
                      </a:cubicBezTo>
                      <a:cubicBezTo>
                        <a:pt x="22171" y="13198"/>
                        <a:pt x="22179" y="13198"/>
                        <a:pt x="22186" y="13198"/>
                      </a:cubicBezTo>
                      <a:cubicBezTo>
                        <a:pt x="22328" y="13198"/>
                        <a:pt x="22323" y="12984"/>
                        <a:pt x="22210" y="12984"/>
                      </a:cubicBezTo>
                      <a:cubicBezTo>
                        <a:pt x="20675" y="12960"/>
                        <a:pt x="19162" y="12630"/>
                        <a:pt x="17650" y="12346"/>
                      </a:cubicBezTo>
                      <a:cubicBezTo>
                        <a:pt x="16115" y="12015"/>
                        <a:pt x="14555" y="11684"/>
                        <a:pt x="13019" y="11330"/>
                      </a:cubicBezTo>
                      <a:cubicBezTo>
                        <a:pt x="13011" y="11329"/>
                        <a:pt x="13003" y="11328"/>
                        <a:pt x="12995" y="11328"/>
                      </a:cubicBezTo>
                      <a:close/>
                      <a:moveTo>
                        <a:pt x="9523" y="11672"/>
                      </a:moveTo>
                      <a:cubicBezTo>
                        <a:pt x="9508" y="11672"/>
                        <a:pt x="9492" y="11676"/>
                        <a:pt x="9475" y="11684"/>
                      </a:cubicBezTo>
                      <a:cubicBezTo>
                        <a:pt x="7916" y="12181"/>
                        <a:pt x="6309" y="12700"/>
                        <a:pt x="4750" y="13197"/>
                      </a:cubicBezTo>
                      <a:cubicBezTo>
                        <a:pt x="3332" y="13669"/>
                        <a:pt x="1938" y="14142"/>
                        <a:pt x="639" y="14851"/>
                      </a:cubicBezTo>
                      <a:cubicBezTo>
                        <a:pt x="541" y="14889"/>
                        <a:pt x="588" y="15040"/>
                        <a:pt x="686" y="15040"/>
                      </a:cubicBezTo>
                      <a:cubicBezTo>
                        <a:pt x="708" y="15040"/>
                        <a:pt x="731" y="15033"/>
                        <a:pt x="757" y="15016"/>
                      </a:cubicBezTo>
                      <a:cubicBezTo>
                        <a:pt x="2127" y="14283"/>
                        <a:pt x="3568" y="13811"/>
                        <a:pt x="5010" y="13338"/>
                      </a:cubicBezTo>
                      <a:cubicBezTo>
                        <a:pt x="6522" y="12866"/>
                        <a:pt x="8034" y="12370"/>
                        <a:pt x="9522" y="11897"/>
                      </a:cubicBezTo>
                      <a:cubicBezTo>
                        <a:pt x="9668" y="11876"/>
                        <a:pt x="9631" y="11672"/>
                        <a:pt x="9523" y="11672"/>
                      </a:cubicBezTo>
                      <a:close/>
                      <a:moveTo>
                        <a:pt x="13610" y="11801"/>
                      </a:moveTo>
                      <a:cubicBezTo>
                        <a:pt x="13484" y="11801"/>
                        <a:pt x="13429" y="11971"/>
                        <a:pt x="13563" y="12015"/>
                      </a:cubicBezTo>
                      <a:cubicBezTo>
                        <a:pt x="16351" y="12771"/>
                        <a:pt x="18997" y="13858"/>
                        <a:pt x="21549" y="15205"/>
                      </a:cubicBezTo>
                      <a:cubicBezTo>
                        <a:pt x="21570" y="15222"/>
                        <a:pt x="21591" y="15229"/>
                        <a:pt x="21610" y="15229"/>
                      </a:cubicBezTo>
                      <a:cubicBezTo>
                        <a:pt x="21701" y="15229"/>
                        <a:pt x="21764" y="15074"/>
                        <a:pt x="21667" y="15016"/>
                      </a:cubicBezTo>
                      <a:cubicBezTo>
                        <a:pt x="19092" y="13669"/>
                        <a:pt x="16422" y="12606"/>
                        <a:pt x="13634" y="11803"/>
                      </a:cubicBezTo>
                      <a:cubicBezTo>
                        <a:pt x="13625" y="11801"/>
                        <a:pt x="13617" y="11801"/>
                        <a:pt x="13610" y="11801"/>
                      </a:cubicBezTo>
                      <a:close/>
                      <a:moveTo>
                        <a:pt x="11642" y="11267"/>
                      </a:moveTo>
                      <a:cubicBezTo>
                        <a:pt x="11547" y="11267"/>
                        <a:pt x="11478" y="11408"/>
                        <a:pt x="11578" y="11448"/>
                      </a:cubicBezTo>
                      <a:cubicBezTo>
                        <a:pt x="13161" y="12204"/>
                        <a:pt x="14768" y="12984"/>
                        <a:pt x="16304" y="13835"/>
                      </a:cubicBezTo>
                      <a:cubicBezTo>
                        <a:pt x="17060" y="14260"/>
                        <a:pt x="17792" y="14709"/>
                        <a:pt x="18548" y="15134"/>
                      </a:cubicBezTo>
                      <a:cubicBezTo>
                        <a:pt x="19281" y="15607"/>
                        <a:pt x="19989" y="16197"/>
                        <a:pt x="20793" y="16623"/>
                      </a:cubicBezTo>
                      <a:cubicBezTo>
                        <a:pt x="20820" y="16641"/>
                        <a:pt x="20845" y="16648"/>
                        <a:pt x="20867" y="16648"/>
                      </a:cubicBezTo>
                      <a:cubicBezTo>
                        <a:pt x="20962" y="16648"/>
                        <a:pt x="21002" y="16510"/>
                        <a:pt x="20887" y="16434"/>
                      </a:cubicBezTo>
                      <a:cubicBezTo>
                        <a:pt x="20131" y="16055"/>
                        <a:pt x="19446" y="15488"/>
                        <a:pt x="18737" y="15016"/>
                      </a:cubicBezTo>
                      <a:cubicBezTo>
                        <a:pt x="17981" y="14543"/>
                        <a:pt x="17201" y="14071"/>
                        <a:pt x="16422" y="13669"/>
                      </a:cubicBezTo>
                      <a:cubicBezTo>
                        <a:pt x="14886" y="12795"/>
                        <a:pt x="13279" y="12039"/>
                        <a:pt x="11696" y="11283"/>
                      </a:cubicBezTo>
                      <a:cubicBezTo>
                        <a:pt x="11678" y="11272"/>
                        <a:pt x="11660" y="11267"/>
                        <a:pt x="11642" y="11267"/>
                      </a:cubicBezTo>
                      <a:close/>
                      <a:moveTo>
                        <a:pt x="10726" y="11092"/>
                      </a:moveTo>
                      <a:cubicBezTo>
                        <a:pt x="10719" y="11092"/>
                        <a:pt x="10712" y="11093"/>
                        <a:pt x="10704" y="11094"/>
                      </a:cubicBezTo>
                      <a:cubicBezTo>
                        <a:pt x="8932" y="11236"/>
                        <a:pt x="7207" y="11354"/>
                        <a:pt x="5435" y="11401"/>
                      </a:cubicBezTo>
                      <a:cubicBezTo>
                        <a:pt x="5115" y="11410"/>
                        <a:pt x="4795" y="11415"/>
                        <a:pt x="4476" y="11415"/>
                      </a:cubicBezTo>
                      <a:cubicBezTo>
                        <a:pt x="3924" y="11415"/>
                        <a:pt x="3375" y="11399"/>
                        <a:pt x="2836" y="11354"/>
                      </a:cubicBezTo>
                      <a:cubicBezTo>
                        <a:pt x="2049" y="11333"/>
                        <a:pt x="1245" y="11203"/>
                        <a:pt x="469" y="11203"/>
                      </a:cubicBezTo>
                      <a:cubicBezTo>
                        <a:pt x="360" y="11203"/>
                        <a:pt x="251" y="11206"/>
                        <a:pt x="142" y="11212"/>
                      </a:cubicBezTo>
                      <a:cubicBezTo>
                        <a:pt x="7" y="11212"/>
                        <a:pt x="1" y="11426"/>
                        <a:pt x="123" y="11426"/>
                      </a:cubicBezTo>
                      <a:cubicBezTo>
                        <a:pt x="129" y="11426"/>
                        <a:pt x="136" y="11426"/>
                        <a:pt x="142" y="11425"/>
                      </a:cubicBezTo>
                      <a:cubicBezTo>
                        <a:pt x="289" y="11412"/>
                        <a:pt x="437" y="11407"/>
                        <a:pt x="586" y="11407"/>
                      </a:cubicBezTo>
                      <a:cubicBezTo>
                        <a:pt x="1301" y="11407"/>
                        <a:pt x="2037" y="11527"/>
                        <a:pt x="2741" y="11566"/>
                      </a:cubicBezTo>
                      <a:cubicBezTo>
                        <a:pt x="3616" y="11590"/>
                        <a:pt x="4537" y="11590"/>
                        <a:pt x="5435" y="11590"/>
                      </a:cubicBezTo>
                      <a:cubicBezTo>
                        <a:pt x="7207" y="11566"/>
                        <a:pt x="8932" y="11425"/>
                        <a:pt x="10704" y="11306"/>
                      </a:cubicBezTo>
                      <a:lnTo>
                        <a:pt x="10704" y="11306"/>
                      </a:lnTo>
                      <a:cubicBezTo>
                        <a:pt x="9263" y="12299"/>
                        <a:pt x="7798" y="13315"/>
                        <a:pt x="6286" y="14236"/>
                      </a:cubicBezTo>
                      <a:cubicBezTo>
                        <a:pt x="5553" y="14661"/>
                        <a:pt x="4797" y="15110"/>
                        <a:pt x="4041" y="15488"/>
                      </a:cubicBezTo>
                      <a:cubicBezTo>
                        <a:pt x="3238" y="15914"/>
                        <a:pt x="2387" y="16245"/>
                        <a:pt x="1655" y="16717"/>
                      </a:cubicBezTo>
                      <a:cubicBezTo>
                        <a:pt x="1559" y="16774"/>
                        <a:pt x="1618" y="16908"/>
                        <a:pt x="1694" y="16908"/>
                      </a:cubicBezTo>
                      <a:cubicBezTo>
                        <a:pt x="1712" y="16908"/>
                        <a:pt x="1731" y="16901"/>
                        <a:pt x="1749" y="16882"/>
                      </a:cubicBezTo>
                      <a:cubicBezTo>
                        <a:pt x="2458" y="16410"/>
                        <a:pt x="3285" y="16126"/>
                        <a:pt x="4065" y="15725"/>
                      </a:cubicBezTo>
                      <a:cubicBezTo>
                        <a:pt x="4868" y="15323"/>
                        <a:pt x="5624" y="14874"/>
                        <a:pt x="6404" y="14402"/>
                      </a:cubicBezTo>
                      <a:cubicBezTo>
                        <a:pt x="7916" y="13480"/>
                        <a:pt x="9381" y="12488"/>
                        <a:pt x="10822" y="11472"/>
                      </a:cubicBezTo>
                      <a:cubicBezTo>
                        <a:pt x="10912" y="11418"/>
                        <a:pt x="10864" y="11294"/>
                        <a:pt x="10784" y="11282"/>
                      </a:cubicBezTo>
                      <a:lnTo>
                        <a:pt x="10784" y="11282"/>
                      </a:lnTo>
                      <a:cubicBezTo>
                        <a:pt x="10858" y="11225"/>
                        <a:pt x="10839" y="11092"/>
                        <a:pt x="10726" y="11092"/>
                      </a:cubicBezTo>
                      <a:close/>
                      <a:moveTo>
                        <a:pt x="9330" y="12752"/>
                      </a:moveTo>
                      <a:cubicBezTo>
                        <a:pt x="9308" y="12752"/>
                        <a:pt x="9285" y="12758"/>
                        <a:pt x="9263" y="12771"/>
                      </a:cubicBezTo>
                      <a:cubicBezTo>
                        <a:pt x="7207" y="14780"/>
                        <a:pt x="4939" y="16552"/>
                        <a:pt x="2505" y="18087"/>
                      </a:cubicBezTo>
                      <a:cubicBezTo>
                        <a:pt x="2410" y="18164"/>
                        <a:pt x="2469" y="18302"/>
                        <a:pt x="2557" y="18302"/>
                      </a:cubicBezTo>
                      <a:cubicBezTo>
                        <a:pt x="2578" y="18302"/>
                        <a:pt x="2601" y="18295"/>
                        <a:pt x="2623" y="18276"/>
                      </a:cubicBezTo>
                      <a:cubicBezTo>
                        <a:pt x="5081" y="16741"/>
                        <a:pt x="7349" y="14921"/>
                        <a:pt x="9404" y="12937"/>
                      </a:cubicBezTo>
                      <a:cubicBezTo>
                        <a:pt x="9500" y="12860"/>
                        <a:pt x="9425" y="12752"/>
                        <a:pt x="9330" y="12752"/>
                      </a:cubicBezTo>
                      <a:close/>
                      <a:moveTo>
                        <a:pt x="12582" y="12197"/>
                      </a:moveTo>
                      <a:cubicBezTo>
                        <a:pt x="12495" y="12197"/>
                        <a:pt x="12432" y="12297"/>
                        <a:pt x="12523" y="12370"/>
                      </a:cubicBezTo>
                      <a:cubicBezTo>
                        <a:pt x="13728" y="13480"/>
                        <a:pt x="14957" y="14567"/>
                        <a:pt x="16162" y="15677"/>
                      </a:cubicBezTo>
                      <a:cubicBezTo>
                        <a:pt x="17272" y="16646"/>
                        <a:pt x="18383" y="17615"/>
                        <a:pt x="19659" y="18418"/>
                      </a:cubicBezTo>
                      <a:cubicBezTo>
                        <a:pt x="19684" y="18435"/>
                        <a:pt x="19708" y="18442"/>
                        <a:pt x="19731" y="18442"/>
                      </a:cubicBezTo>
                      <a:cubicBezTo>
                        <a:pt x="19834" y="18442"/>
                        <a:pt x="19893" y="18292"/>
                        <a:pt x="19777" y="18253"/>
                      </a:cubicBezTo>
                      <a:cubicBezTo>
                        <a:pt x="18477" y="17450"/>
                        <a:pt x="17320" y="16410"/>
                        <a:pt x="16162" y="15418"/>
                      </a:cubicBezTo>
                      <a:cubicBezTo>
                        <a:pt x="14980" y="14354"/>
                        <a:pt x="13799" y="13315"/>
                        <a:pt x="12665" y="12228"/>
                      </a:cubicBezTo>
                      <a:cubicBezTo>
                        <a:pt x="12637" y="12206"/>
                        <a:pt x="12609" y="12197"/>
                        <a:pt x="12582" y="12197"/>
                      </a:cubicBezTo>
                      <a:close/>
                      <a:moveTo>
                        <a:pt x="10076" y="12443"/>
                      </a:moveTo>
                      <a:cubicBezTo>
                        <a:pt x="10049" y="12443"/>
                        <a:pt x="10020" y="12456"/>
                        <a:pt x="9995" y="12488"/>
                      </a:cubicBezTo>
                      <a:cubicBezTo>
                        <a:pt x="8885" y="13693"/>
                        <a:pt x="7798" y="14945"/>
                        <a:pt x="6687" y="16150"/>
                      </a:cubicBezTo>
                      <a:cubicBezTo>
                        <a:pt x="5718" y="17237"/>
                        <a:pt x="4750" y="18371"/>
                        <a:pt x="3946" y="19623"/>
                      </a:cubicBezTo>
                      <a:cubicBezTo>
                        <a:pt x="3913" y="19707"/>
                        <a:pt x="3986" y="19790"/>
                        <a:pt x="4057" y="19790"/>
                      </a:cubicBezTo>
                      <a:cubicBezTo>
                        <a:pt x="4086" y="19790"/>
                        <a:pt x="4115" y="19776"/>
                        <a:pt x="4135" y="19741"/>
                      </a:cubicBezTo>
                      <a:cubicBezTo>
                        <a:pt x="4915" y="18442"/>
                        <a:pt x="5955" y="17308"/>
                        <a:pt x="6971" y="16150"/>
                      </a:cubicBezTo>
                      <a:cubicBezTo>
                        <a:pt x="7987" y="14969"/>
                        <a:pt x="9050" y="13787"/>
                        <a:pt x="10160" y="12630"/>
                      </a:cubicBezTo>
                      <a:cubicBezTo>
                        <a:pt x="10212" y="12543"/>
                        <a:pt x="10150" y="12443"/>
                        <a:pt x="10076" y="12443"/>
                      </a:cubicBezTo>
                      <a:close/>
                      <a:moveTo>
                        <a:pt x="12920" y="12906"/>
                      </a:moveTo>
                      <a:cubicBezTo>
                        <a:pt x="12830" y="12906"/>
                        <a:pt x="12740" y="13006"/>
                        <a:pt x="12830" y="13078"/>
                      </a:cubicBezTo>
                      <a:cubicBezTo>
                        <a:pt x="14839" y="15134"/>
                        <a:pt x="16611" y="17379"/>
                        <a:pt x="18146" y="19836"/>
                      </a:cubicBezTo>
                      <a:cubicBezTo>
                        <a:pt x="18174" y="19870"/>
                        <a:pt x="18210" y="19885"/>
                        <a:pt x="18244" y="19885"/>
                      </a:cubicBezTo>
                      <a:cubicBezTo>
                        <a:pt x="18327" y="19885"/>
                        <a:pt x="18402" y="19801"/>
                        <a:pt x="18335" y="19718"/>
                      </a:cubicBezTo>
                      <a:cubicBezTo>
                        <a:pt x="16800" y="17308"/>
                        <a:pt x="14980" y="14992"/>
                        <a:pt x="12996" y="12937"/>
                      </a:cubicBezTo>
                      <a:cubicBezTo>
                        <a:pt x="12974" y="12915"/>
                        <a:pt x="12947" y="12906"/>
                        <a:pt x="12920" y="12906"/>
                      </a:cubicBezTo>
                      <a:close/>
                      <a:moveTo>
                        <a:pt x="11448" y="11494"/>
                      </a:moveTo>
                      <a:cubicBezTo>
                        <a:pt x="11374" y="11494"/>
                        <a:pt x="11299" y="11577"/>
                        <a:pt x="11365" y="11661"/>
                      </a:cubicBezTo>
                      <a:cubicBezTo>
                        <a:pt x="12358" y="13102"/>
                        <a:pt x="13374" y="14591"/>
                        <a:pt x="14295" y="16079"/>
                      </a:cubicBezTo>
                      <a:cubicBezTo>
                        <a:pt x="14721" y="16835"/>
                        <a:pt x="15169" y="17568"/>
                        <a:pt x="15547" y="18324"/>
                      </a:cubicBezTo>
                      <a:cubicBezTo>
                        <a:pt x="15973" y="19127"/>
                        <a:pt x="16280" y="19978"/>
                        <a:pt x="16752" y="20734"/>
                      </a:cubicBezTo>
                      <a:cubicBezTo>
                        <a:pt x="16780" y="20768"/>
                        <a:pt x="16816" y="20783"/>
                        <a:pt x="16850" y="20783"/>
                      </a:cubicBezTo>
                      <a:cubicBezTo>
                        <a:pt x="16933" y="20783"/>
                        <a:pt x="17008" y="20699"/>
                        <a:pt x="16941" y="20616"/>
                      </a:cubicBezTo>
                      <a:cubicBezTo>
                        <a:pt x="16493" y="19859"/>
                        <a:pt x="16162" y="19033"/>
                        <a:pt x="15784" y="18300"/>
                      </a:cubicBezTo>
                      <a:cubicBezTo>
                        <a:pt x="15382" y="17497"/>
                        <a:pt x="14933" y="16741"/>
                        <a:pt x="14461" y="15961"/>
                      </a:cubicBezTo>
                      <a:cubicBezTo>
                        <a:pt x="13539" y="14472"/>
                        <a:pt x="12547" y="12984"/>
                        <a:pt x="11531" y="11543"/>
                      </a:cubicBezTo>
                      <a:cubicBezTo>
                        <a:pt x="11510" y="11508"/>
                        <a:pt x="11479" y="11494"/>
                        <a:pt x="11448" y="11494"/>
                      </a:cubicBezTo>
                      <a:close/>
                      <a:moveTo>
                        <a:pt x="10950" y="11479"/>
                      </a:moveTo>
                      <a:cubicBezTo>
                        <a:pt x="10916" y="11479"/>
                        <a:pt x="10884" y="11497"/>
                        <a:pt x="10869" y="11543"/>
                      </a:cubicBezTo>
                      <a:cubicBezTo>
                        <a:pt x="10090" y="13126"/>
                        <a:pt x="9333" y="14732"/>
                        <a:pt x="8459" y="16268"/>
                      </a:cubicBezTo>
                      <a:cubicBezTo>
                        <a:pt x="8058" y="17024"/>
                        <a:pt x="7609" y="17780"/>
                        <a:pt x="7160" y="18513"/>
                      </a:cubicBezTo>
                      <a:cubicBezTo>
                        <a:pt x="6687" y="19245"/>
                        <a:pt x="6096" y="19954"/>
                        <a:pt x="5695" y="20757"/>
                      </a:cubicBezTo>
                      <a:cubicBezTo>
                        <a:pt x="5645" y="20841"/>
                        <a:pt x="5725" y="20924"/>
                        <a:pt x="5792" y="20924"/>
                      </a:cubicBezTo>
                      <a:cubicBezTo>
                        <a:pt x="5820" y="20924"/>
                        <a:pt x="5846" y="20910"/>
                        <a:pt x="5860" y="20875"/>
                      </a:cubicBezTo>
                      <a:cubicBezTo>
                        <a:pt x="6262" y="20096"/>
                        <a:pt x="6805" y="19434"/>
                        <a:pt x="7278" y="18702"/>
                      </a:cubicBezTo>
                      <a:cubicBezTo>
                        <a:pt x="7750" y="17946"/>
                        <a:pt x="8223" y="17190"/>
                        <a:pt x="8648" y="16386"/>
                      </a:cubicBezTo>
                      <a:cubicBezTo>
                        <a:pt x="9499" y="14851"/>
                        <a:pt x="10279" y="13244"/>
                        <a:pt x="11035" y="11661"/>
                      </a:cubicBezTo>
                      <a:cubicBezTo>
                        <a:pt x="11099" y="11564"/>
                        <a:pt x="11021" y="11479"/>
                        <a:pt x="10950" y="11479"/>
                      </a:cubicBezTo>
                      <a:close/>
                      <a:moveTo>
                        <a:pt x="10446" y="13459"/>
                      </a:moveTo>
                      <a:cubicBezTo>
                        <a:pt x="10402" y="13459"/>
                        <a:pt x="10354" y="13480"/>
                        <a:pt x="10326" y="13527"/>
                      </a:cubicBezTo>
                      <a:cubicBezTo>
                        <a:pt x="9570" y="16292"/>
                        <a:pt x="8459" y="18962"/>
                        <a:pt x="7136" y="21490"/>
                      </a:cubicBezTo>
                      <a:cubicBezTo>
                        <a:pt x="7103" y="21573"/>
                        <a:pt x="7176" y="21657"/>
                        <a:pt x="7246" y="21657"/>
                      </a:cubicBezTo>
                      <a:cubicBezTo>
                        <a:pt x="7275" y="21657"/>
                        <a:pt x="7304" y="21643"/>
                        <a:pt x="7325" y="21608"/>
                      </a:cubicBezTo>
                      <a:cubicBezTo>
                        <a:pt x="8672" y="19033"/>
                        <a:pt x="9735" y="16339"/>
                        <a:pt x="10538" y="13575"/>
                      </a:cubicBezTo>
                      <a:cubicBezTo>
                        <a:pt x="10567" y="13504"/>
                        <a:pt x="10511" y="13459"/>
                        <a:pt x="10446" y="13459"/>
                      </a:cubicBezTo>
                      <a:close/>
                      <a:moveTo>
                        <a:pt x="11855" y="12723"/>
                      </a:moveTo>
                      <a:cubicBezTo>
                        <a:pt x="11787" y="12723"/>
                        <a:pt x="11715" y="12782"/>
                        <a:pt x="11743" y="12866"/>
                      </a:cubicBezTo>
                      <a:cubicBezTo>
                        <a:pt x="12240" y="14425"/>
                        <a:pt x="12736" y="16032"/>
                        <a:pt x="13256" y="17591"/>
                      </a:cubicBezTo>
                      <a:cubicBezTo>
                        <a:pt x="13728" y="19009"/>
                        <a:pt x="14201" y="20403"/>
                        <a:pt x="14910" y="21702"/>
                      </a:cubicBezTo>
                      <a:cubicBezTo>
                        <a:pt x="14924" y="21740"/>
                        <a:pt x="14956" y="21756"/>
                        <a:pt x="14989" y="21756"/>
                      </a:cubicBezTo>
                      <a:cubicBezTo>
                        <a:pt x="15061" y="21756"/>
                        <a:pt x="15139" y="21681"/>
                        <a:pt x="15075" y="21584"/>
                      </a:cubicBezTo>
                      <a:cubicBezTo>
                        <a:pt x="14366" y="20261"/>
                        <a:pt x="13870" y="18773"/>
                        <a:pt x="13397" y="17331"/>
                      </a:cubicBezTo>
                      <a:cubicBezTo>
                        <a:pt x="12901" y="15819"/>
                        <a:pt x="12429" y="14307"/>
                        <a:pt x="11956" y="12819"/>
                      </a:cubicBezTo>
                      <a:cubicBezTo>
                        <a:pt x="11946" y="12751"/>
                        <a:pt x="11901" y="12723"/>
                        <a:pt x="11855" y="12723"/>
                      </a:cubicBezTo>
                      <a:close/>
                      <a:moveTo>
                        <a:pt x="10897" y="12839"/>
                      </a:moveTo>
                      <a:cubicBezTo>
                        <a:pt x="10852" y="12839"/>
                        <a:pt x="10808" y="12867"/>
                        <a:pt x="10798" y="12937"/>
                      </a:cubicBezTo>
                      <a:cubicBezTo>
                        <a:pt x="10444" y="14543"/>
                        <a:pt x="10090" y="16150"/>
                        <a:pt x="9759" y="17780"/>
                      </a:cubicBezTo>
                      <a:cubicBezTo>
                        <a:pt x="9475" y="19222"/>
                        <a:pt x="9168" y="20663"/>
                        <a:pt x="9144" y="22151"/>
                      </a:cubicBezTo>
                      <a:cubicBezTo>
                        <a:pt x="9144" y="22222"/>
                        <a:pt x="9198" y="22258"/>
                        <a:pt x="9251" y="22258"/>
                      </a:cubicBezTo>
                      <a:cubicBezTo>
                        <a:pt x="9304" y="22258"/>
                        <a:pt x="9357" y="22222"/>
                        <a:pt x="9357" y="22151"/>
                      </a:cubicBezTo>
                      <a:cubicBezTo>
                        <a:pt x="9381" y="20616"/>
                        <a:pt x="9711" y="19103"/>
                        <a:pt x="9995" y="17591"/>
                      </a:cubicBezTo>
                      <a:cubicBezTo>
                        <a:pt x="10326" y="16055"/>
                        <a:pt x="10657" y="14496"/>
                        <a:pt x="11011" y="12960"/>
                      </a:cubicBezTo>
                      <a:cubicBezTo>
                        <a:pt x="11025" y="12892"/>
                        <a:pt x="10959" y="12839"/>
                        <a:pt x="10897" y="12839"/>
                      </a:cubicBezTo>
                      <a:close/>
                      <a:moveTo>
                        <a:pt x="11736" y="13501"/>
                      </a:moveTo>
                      <a:cubicBezTo>
                        <a:pt x="11678" y="13501"/>
                        <a:pt x="11612" y="13549"/>
                        <a:pt x="11625" y="13646"/>
                      </a:cubicBezTo>
                      <a:cubicBezTo>
                        <a:pt x="12334" y="16410"/>
                        <a:pt x="12736" y="19269"/>
                        <a:pt x="12830" y="22151"/>
                      </a:cubicBezTo>
                      <a:cubicBezTo>
                        <a:pt x="12830" y="22222"/>
                        <a:pt x="12889" y="22258"/>
                        <a:pt x="12945" y="22258"/>
                      </a:cubicBezTo>
                      <a:cubicBezTo>
                        <a:pt x="13002" y="22258"/>
                        <a:pt x="13055" y="22222"/>
                        <a:pt x="13043" y="22151"/>
                      </a:cubicBezTo>
                      <a:cubicBezTo>
                        <a:pt x="12925" y="19245"/>
                        <a:pt x="12547" y="16386"/>
                        <a:pt x="11814" y="13575"/>
                      </a:cubicBezTo>
                      <a:cubicBezTo>
                        <a:pt x="11814" y="13525"/>
                        <a:pt x="11777" y="13501"/>
                        <a:pt x="11736" y="13501"/>
                      </a:cubicBezTo>
                      <a:close/>
                      <a:moveTo>
                        <a:pt x="11227" y="11554"/>
                      </a:moveTo>
                      <a:cubicBezTo>
                        <a:pt x="11170" y="11554"/>
                        <a:pt x="11117" y="11590"/>
                        <a:pt x="11129" y="11661"/>
                      </a:cubicBezTo>
                      <a:cubicBezTo>
                        <a:pt x="11271" y="13433"/>
                        <a:pt x="11389" y="15158"/>
                        <a:pt x="11413" y="16930"/>
                      </a:cubicBezTo>
                      <a:cubicBezTo>
                        <a:pt x="11436" y="17804"/>
                        <a:pt x="11436" y="18678"/>
                        <a:pt x="11389" y="19552"/>
                      </a:cubicBezTo>
                      <a:cubicBezTo>
                        <a:pt x="11365" y="20427"/>
                        <a:pt x="11176" y="21348"/>
                        <a:pt x="11247" y="22222"/>
                      </a:cubicBezTo>
                      <a:cubicBezTo>
                        <a:pt x="11247" y="22305"/>
                        <a:pt x="11306" y="22346"/>
                        <a:pt x="11360" y="22346"/>
                      </a:cubicBezTo>
                      <a:cubicBezTo>
                        <a:pt x="11413" y="22346"/>
                        <a:pt x="11460" y="22305"/>
                        <a:pt x="11436" y="22222"/>
                      </a:cubicBezTo>
                      <a:cubicBezTo>
                        <a:pt x="11389" y="21372"/>
                        <a:pt x="11531" y="20521"/>
                        <a:pt x="11602" y="19670"/>
                      </a:cubicBezTo>
                      <a:cubicBezTo>
                        <a:pt x="11625" y="18773"/>
                        <a:pt x="11625" y="17851"/>
                        <a:pt x="11625" y="16977"/>
                      </a:cubicBezTo>
                      <a:cubicBezTo>
                        <a:pt x="11602" y="15158"/>
                        <a:pt x="11436" y="13409"/>
                        <a:pt x="11342" y="11661"/>
                      </a:cubicBezTo>
                      <a:cubicBezTo>
                        <a:pt x="11342" y="11590"/>
                        <a:pt x="11283" y="11554"/>
                        <a:pt x="11227" y="11554"/>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5"/>
                <p:cNvSpPr/>
                <p:nvPr/>
              </p:nvSpPr>
              <p:spPr>
                <a:xfrm>
                  <a:off x="3805250" y="2022750"/>
                  <a:ext cx="441275" cy="432725"/>
                </a:xfrm>
                <a:custGeom>
                  <a:avLst/>
                  <a:gdLst/>
                  <a:ahLst/>
                  <a:cxnLst/>
                  <a:rect l="l" t="t" r="r" b="b"/>
                  <a:pathLst>
                    <a:path w="17651" h="17309" extrusionOk="0">
                      <a:moveTo>
                        <a:pt x="7525" y="0"/>
                      </a:moveTo>
                      <a:cubicBezTo>
                        <a:pt x="7469" y="0"/>
                        <a:pt x="7411" y="5"/>
                        <a:pt x="7349" y="16"/>
                      </a:cubicBezTo>
                      <a:cubicBezTo>
                        <a:pt x="6877" y="111"/>
                        <a:pt x="6782" y="607"/>
                        <a:pt x="6806" y="1151"/>
                      </a:cubicBezTo>
                      <a:cubicBezTo>
                        <a:pt x="6609" y="777"/>
                        <a:pt x="6363" y="419"/>
                        <a:pt x="6013" y="419"/>
                      </a:cubicBezTo>
                      <a:cubicBezTo>
                        <a:pt x="5943" y="419"/>
                        <a:pt x="5869" y="434"/>
                        <a:pt x="5790" y="465"/>
                      </a:cubicBezTo>
                      <a:cubicBezTo>
                        <a:pt x="4892" y="749"/>
                        <a:pt x="5246" y="1883"/>
                        <a:pt x="5459" y="2497"/>
                      </a:cubicBezTo>
                      <a:cubicBezTo>
                        <a:pt x="6191" y="4624"/>
                        <a:pt x="7373" y="6561"/>
                        <a:pt x="8578" y="8428"/>
                      </a:cubicBezTo>
                      <a:cubicBezTo>
                        <a:pt x="6688" y="7223"/>
                        <a:pt x="4774" y="6041"/>
                        <a:pt x="2647" y="5309"/>
                      </a:cubicBezTo>
                      <a:cubicBezTo>
                        <a:pt x="2327" y="5198"/>
                        <a:pt x="1859" y="5042"/>
                        <a:pt x="1448" y="5042"/>
                      </a:cubicBezTo>
                      <a:cubicBezTo>
                        <a:pt x="1070" y="5042"/>
                        <a:pt x="740" y="5174"/>
                        <a:pt x="615" y="5592"/>
                      </a:cubicBezTo>
                      <a:cubicBezTo>
                        <a:pt x="474" y="6041"/>
                        <a:pt x="852" y="6396"/>
                        <a:pt x="1300" y="6632"/>
                      </a:cubicBezTo>
                      <a:cubicBezTo>
                        <a:pt x="1253" y="6630"/>
                        <a:pt x="1206" y="6629"/>
                        <a:pt x="1160" y="6629"/>
                      </a:cubicBezTo>
                      <a:cubicBezTo>
                        <a:pt x="694" y="6629"/>
                        <a:pt x="274" y="6746"/>
                        <a:pt x="166" y="7175"/>
                      </a:cubicBezTo>
                      <a:cubicBezTo>
                        <a:pt x="1" y="8073"/>
                        <a:pt x="1135" y="8357"/>
                        <a:pt x="1797" y="8475"/>
                      </a:cubicBezTo>
                      <a:cubicBezTo>
                        <a:pt x="3091" y="8737"/>
                        <a:pt x="4402" y="8814"/>
                        <a:pt x="5710" y="8814"/>
                      </a:cubicBezTo>
                      <a:cubicBezTo>
                        <a:pt x="6646" y="8814"/>
                        <a:pt x="7581" y="8774"/>
                        <a:pt x="8507" y="8735"/>
                      </a:cubicBezTo>
                      <a:lnTo>
                        <a:pt x="8507" y="8735"/>
                      </a:lnTo>
                      <a:cubicBezTo>
                        <a:pt x="6522" y="9774"/>
                        <a:pt x="4514" y="10838"/>
                        <a:pt x="2836" y="12350"/>
                      </a:cubicBezTo>
                      <a:cubicBezTo>
                        <a:pt x="2316" y="12775"/>
                        <a:pt x="1442" y="13578"/>
                        <a:pt x="2057" y="14264"/>
                      </a:cubicBezTo>
                      <a:cubicBezTo>
                        <a:pt x="2187" y="14403"/>
                        <a:pt x="2339" y="14458"/>
                        <a:pt x="2503" y="14458"/>
                      </a:cubicBezTo>
                      <a:cubicBezTo>
                        <a:pt x="2755" y="14458"/>
                        <a:pt x="3036" y="14327"/>
                        <a:pt x="3309" y="14169"/>
                      </a:cubicBezTo>
                      <a:lnTo>
                        <a:pt x="3309" y="14169"/>
                      </a:lnTo>
                      <a:cubicBezTo>
                        <a:pt x="3025" y="14618"/>
                        <a:pt x="2860" y="15091"/>
                        <a:pt x="3214" y="15398"/>
                      </a:cubicBezTo>
                      <a:cubicBezTo>
                        <a:pt x="3389" y="15555"/>
                        <a:pt x="3568" y="15619"/>
                        <a:pt x="3747" y="15619"/>
                      </a:cubicBezTo>
                      <a:cubicBezTo>
                        <a:pt x="4294" y="15619"/>
                        <a:pt x="4825" y="15016"/>
                        <a:pt x="5128" y="14642"/>
                      </a:cubicBezTo>
                      <a:cubicBezTo>
                        <a:pt x="6617" y="12964"/>
                        <a:pt x="7680" y="10956"/>
                        <a:pt x="8743" y="8971"/>
                      </a:cubicBezTo>
                      <a:lnTo>
                        <a:pt x="8743" y="8971"/>
                      </a:lnTo>
                      <a:cubicBezTo>
                        <a:pt x="8649" y="11216"/>
                        <a:pt x="8554" y="13484"/>
                        <a:pt x="9003" y="15681"/>
                      </a:cubicBezTo>
                      <a:cubicBezTo>
                        <a:pt x="9112" y="16272"/>
                        <a:pt x="9343" y="17309"/>
                        <a:pt x="10109" y="17309"/>
                      </a:cubicBezTo>
                      <a:cubicBezTo>
                        <a:pt x="10170" y="17309"/>
                        <a:pt x="10234" y="17302"/>
                        <a:pt x="10303" y="17288"/>
                      </a:cubicBezTo>
                      <a:cubicBezTo>
                        <a:pt x="10775" y="17217"/>
                        <a:pt x="10870" y="16697"/>
                        <a:pt x="10822" y="16178"/>
                      </a:cubicBezTo>
                      <a:lnTo>
                        <a:pt x="10822" y="16178"/>
                      </a:lnTo>
                      <a:cubicBezTo>
                        <a:pt x="11021" y="16556"/>
                        <a:pt x="11288" y="16901"/>
                        <a:pt x="11649" y="16901"/>
                      </a:cubicBezTo>
                      <a:cubicBezTo>
                        <a:pt x="11717" y="16901"/>
                        <a:pt x="11788" y="16889"/>
                        <a:pt x="11862" y="16863"/>
                      </a:cubicBezTo>
                      <a:cubicBezTo>
                        <a:pt x="12760" y="16556"/>
                        <a:pt x="12405" y="15445"/>
                        <a:pt x="12193" y="14807"/>
                      </a:cubicBezTo>
                      <a:cubicBezTo>
                        <a:pt x="11460" y="12681"/>
                        <a:pt x="10279" y="10767"/>
                        <a:pt x="9050" y="8877"/>
                      </a:cubicBezTo>
                      <a:lnTo>
                        <a:pt x="9050" y="8877"/>
                      </a:lnTo>
                      <a:cubicBezTo>
                        <a:pt x="10940" y="10082"/>
                        <a:pt x="12878" y="11263"/>
                        <a:pt x="15004" y="12019"/>
                      </a:cubicBezTo>
                      <a:cubicBezTo>
                        <a:pt x="15325" y="12118"/>
                        <a:pt x="15792" y="12274"/>
                        <a:pt x="16204" y="12274"/>
                      </a:cubicBezTo>
                      <a:cubicBezTo>
                        <a:pt x="16582" y="12274"/>
                        <a:pt x="16912" y="12142"/>
                        <a:pt x="17036" y="11712"/>
                      </a:cubicBezTo>
                      <a:cubicBezTo>
                        <a:pt x="17178" y="11263"/>
                        <a:pt x="16800" y="10909"/>
                        <a:pt x="16351" y="10672"/>
                      </a:cubicBezTo>
                      <a:lnTo>
                        <a:pt x="16351" y="10672"/>
                      </a:lnTo>
                      <a:cubicBezTo>
                        <a:pt x="16425" y="10679"/>
                        <a:pt x="16499" y="10683"/>
                        <a:pt x="16572" y="10683"/>
                      </a:cubicBezTo>
                      <a:cubicBezTo>
                        <a:pt x="16993" y="10683"/>
                        <a:pt x="17385" y="10555"/>
                        <a:pt x="17485" y="10153"/>
                      </a:cubicBezTo>
                      <a:cubicBezTo>
                        <a:pt x="17651" y="9231"/>
                        <a:pt x="16469" y="8995"/>
                        <a:pt x="15855" y="8853"/>
                      </a:cubicBezTo>
                      <a:cubicBezTo>
                        <a:pt x="14560" y="8591"/>
                        <a:pt x="13249" y="8514"/>
                        <a:pt x="11941" y="8514"/>
                      </a:cubicBezTo>
                      <a:cubicBezTo>
                        <a:pt x="11005" y="8514"/>
                        <a:pt x="10071" y="8554"/>
                        <a:pt x="9145" y="8593"/>
                      </a:cubicBezTo>
                      <a:cubicBezTo>
                        <a:pt x="11130" y="7554"/>
                        <a:pt x="13138" y="6490"/>
                        <a:pt x="14815" y="4978"/>
                      </a:cubicBezTo>
                      <a:cubicBezTo>
                        <a:pt x="15335" y="4553"/>
                        <a:pt x="16209" y="3750"/>
                        <a:pt x="15595" y="3064"/>
                      </a:cubicBezTo>
                      <a:cubicBezTo>
                        <a:pt x="15465" y="2925"/>
                        <a:pt x="15313" y="2870"/>
                        <a:pt x="15149" y="2870"/>
                      </a:cubicBezTo>
                      <a:cubicBezTo>
                        <a:pt x="14896" y="2870"/>
                        <a:pt x="14615" y="3001"/>
                        <a:pt x="14343" y="3159"/>
                      </a:cubicBezTo>
                      <a:cubicBezTo>
                        <a:pt x="14603" y="2710"/>
                        <a:pt x="14792" y="2237"/>
                        <a:pt x="14437" y="1907"/>
                      </a:cubicBezTo>
                      <a:cubicBezTo>
                        <a:pt x="14268" y="1760"/>
                        <a:pt x="14093" y="1699"/>
                        <a:pt x="13919" y="1699"/>
                      </a:cubicBezTo>
                      <a:cubicBezTo>
                        <a:pt x="13367" y="1699"/>
                        <a:pt x="12829" y="2309"/>
                        <a:pt x="12524" y="2686"/>
                      </a:cubicBezTo>
                      <a:cubicBezTo>
                        <a:pt x="11035" y="4364"/>
                        <a:pt x="9972" y="6372"/>
                        <a:pt x="8909" y="8357"/>
                      </a:cubicBezTo>
                      <a:cubicBezTo>
                        <a:pt x="9003" y="6112"/>
                        <a:pt x="9098" y="3820"/>
                        <a:pt x="8649" y="1647"/>
                      </a:cubicBezTo>
                      <a:cubicBezTo>
                        <a:pt x="8538" y="1029"/>
                        <a:pt x="8305" y="0"/>
                        <a:pt x="7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5"/>
                <p:cNvSpPr/>
                <p:nvPr/>
              </p:nvSpPr>
              <p:spPr>
                <a:xfrm>
                  <a:off x="3805850" y="2022750"/>
                  <a:ext cx="440675" cy="433800"/>
                </a:xfrm>
                <a:custGeom>
                  <a:avLst/>
                  <a:gdLst/>
                  <a:ahLst/>
                  <a:cxnLst/>
                  <a:rect l="l" t="t" r="r" b="b"/>
                  <a:pathLst>
                    <a:path w="17627" h="17352" extrusionOk="0">
                      <a:moveTo>
                        <a:pt x="10131" y="0"/>
                      </a:moveTo>
                      <a:cubicBezTo>
                        <a:pt x="9367" y="0"/>
                        <a:pt x="9113" y="1029"/>
                        <a:pt x="9003" y="1647"/>
                      </a:cubicBezTo>
                      <a:cubicBezTo>
                        <a:pt x="8577" y="3868"/>
                        <a:pt x="8648" y="6136"/>
                        <a:pt x="8743" y="8357"/>
                      </a:cubicBezTo>
                      <a:cubicBezTo>
                        <a:pt x="7703" y="6372"/>
                        <a:pt x="6640" y="4364"/>
                        <a:pt x="5151" y="2686"/>
                      </a:cubicBezTo>
                      <a:cubicBezTo>
                        <a:pt x="4811" y="2293"/>
                        <a:pt x="4268" y="1696"/>
                        <a:pt x="3727" y="1696"/>
                      </a:cubicBezTo>
                      <a:cubicBezTo>
                        <a:pt x="3554" y="1696"/>
                        <a:pt x="3380" y="1757"/>
                        <a:pt x="3214" y="1907"/>
                      </a:cubicBezTo>
                      <a:cubicBezTo>
                        <a:pt x="2860" y="2237"/>
                        <a:pt x="3049" y="2710"/>
                        <a:pt x="3308" y="3159"/>
                      </a:cubicBezTo>
                      <a:cubicBezTo>
                        <a:pt x="3041" y="2990"/>
                        <a:pt x="2765" y="2863"/>
                        <a:pt x="2521" y="2863"/>
                      </a:cubicBezTo>
                      <a:cubicBezTo>
                        <a:pt x="2355" y="2863"/>
                        <a:pt x="2204" y="2921"/>
                        <a:pt x="2080" y="3064"/>
                      </a:cubicBezTo>
                      <a:cubicBezTo>
                        <a:pt x="1442" y="3773"/>
                        <a:pt x="2340" y="4576"/>
                        <a:pt x="2836" y="4978"/>
                      </a:cubicBezTo>
                      <a:cubicBezTo>
                        <a:pt x="4513" y="6467"/>
                        <a:pt x="6522" y="7530"/>
                        <a:pt x="8506" y="8593"/>
                      </a:cubicBezTo>
                      <a:cubicBezTo>
                        <a:pt x="7570" y="8554"/>
                        <a:pt x="6630" y="8514"/>
                        <a:pt x="5693" y="8514"/>
                      </a:cubicBezTo>
                      <a:cubicBezTo>
                        <a:pt x="4382" y="8514"/>
                        <a:pt x="3077" y="8591"/>
                        <a:pt x="1796" y="8853"/>
                      </a:cubicBezTo>
                      <a:cubicBezTo>
                        <a:pt x="1158" y="8971"/>
                        <a:pt x="1" y="9231"/>
                        <a:pt x="190" y="10153"/>
                      </a:cubicBezTo>
                      <a:cubicBezTo>
                        <a:pt x="254" y="10582"/>
                        <a:pt x="690" y="10699"/>
                        <a:pt x="1159" y="10699"/>
                      </a:cubicBezTo>
                      <a:cubicBezTo>
                        <a:pt x="1206" y="10699"/>
                        <a:pt x="1253" y="10698"/>
                        <a:pt x="1300" y="10696"/>
                      </a:cubicBezTo>
                      <a:lnTo>
                        <a:pt x="1300" y="10696"/>
                      </a:lnTo>
                      <a:cubicBezTo>
                        <a:pt x="851" y="10932"/>
                        <a:pt x="450" y="11239"/>
                        <a:pt x="615" y="11712"/>
                      </a:cubicBezTo>
                      <a:cubicBezTo>
                        <a:pt x="767" y="12156"/>
                        <a:pt x="1115" y="12294"/>
                        <a:pt x="1506" y="12294"/>
                      </a:cubicBezTo>
                      <a:cubicBezTo>
                        <a:pt x="1905" y="12294"/>
                        <a:pt x="2348" y="12150"/>
                        <a:pt x="2671" y="12043"/>
                      </a:cubicBezTo>
                      <a:cubicBezTo>
                        <a:pt x="4797" y="11310"/>
                        <a:pt x="6711" y="10129"/>
                        <a:pt x="8601" y="8924"/>
                      </a:cubicBezTo>
                      <a:lnTo>
                        <a:pt x="8601" y="8924"/>
                      </a:lnTo>
                      <a:cubicBezTo>
                        <a:pt x="7396" y="10814"/>
                        <a:pt x="6215" y="12728"/>
                        <a:pt x="5459" y="14854"/>
                      </a:cubicBezTo>
                      <a:cubicBezTo>
                        <a:pt x="5270" y="15469"/>
                        <a:pt x="4868" y="16626"/>
                        <a:pt x="5766" y="16886"/>
                      </a:cubicBezTo>
                      <a:cubicBezTo>
                        <a:pt x="5831" y="16907"/>
                        <a:pt x="5894" y="16917"/>
                        <a:pt x="5956" y="16917"/>
                      </a:cubicBezTo>
                      <a:cubicBezTo>
                        <a:pt x="6315" y="16917"/>
                        <a:pt x="6603" y="16585"/>
                        <a:pt x="6805" y="16201"/>
                      </a:cubicBezTo>
                      <a:lnTo>
                        <a:pt x="6805" y="16201"/>
                      </a:lnTo>
                      <a:cubicBezTo>
                        <a:pt x="6758" y="16697"/>
                        <a:pt x="6853" y="17217"/>
                        <a:pt x="7325" y="17335"/>
                      </a:cubicBezTo>
                      <a:cubicBezTo>
                        <a:pt x="7387" y="17346"/>
                        <a:pt x="7445" y="17352"/>
                        <a:pt x="7501" y="17352"/>
                      </a:cubicBezTo>
                      <a:cubicBezTo>
                        <a:pt x="8281" y="17352"/>
                        <a:pt x="8514" y="16322"/>
                        <a:pt x="8625" y="15705"/>
                      </a:cubicBezTo>
                      <a:cubicBezTo>
                        <a:pt x="9074" y="13484"/>
                        <a:pt x="8979" y="11216"/>
                        <a:pt x="8885" y="8995"/>
                      </a:cubicBezTo>
                      <a:lnTo>
                        <a:pt x="8885" y="8995"/>
                      </a:lnTo>
                      <a:cubicBezTo>
                        <a:pt x="9924" y="10979"/>
                        <a:pt x="10987" y="12988"/>
                        <a:pt x="12500" y="14665"/>
                      </a:cubicBezTo>
                      <a:cubicBezTo>
                        <a:pt x="12839" y="15059"/>
                        <a:pt x="13369" y="15656"/>
                        <a:pt x="13903" y="15656"/>
                      </a:cubicBezTo>
                      <a:cubicBezTo>
                        <a:pt x="14075" y="15656"/>
                        <a:pt x="14247" y="15594"/>
                        <a:pt x="14413" y="15445"/>
                      </a:cubicBezTo>
                      <a:cubicBezTo>
                        <a:pt x="14768" y="15114"/>
                        <a:pt x="14602" y="14642"/>
                        <a:pt x="14319" y="14193"/>
                      </a:cubicBezTo>
                      <a:lnTo>
                        <a:pt x="14319" y="14193"/>
                      </a:lnTo>
                      <a:cubicBezTo>
                        <a:pt x="14586" y="14362"/>
                        <a:pt x="14862" y="14489"/>
                        <a:pt x="15112" y="14489"/>
                      </a:cubicBezTo>
                      <a:cubicBezTo>
                        <a:pt x="15281" y="14489"/>
                        <a:pt x="15437" y="14430"/>
                        <a:pt x="15571" y="14287"/>
                      </a:cubicBezTo>
                      <a:cubicBezTo>
                        <a:pt x="16185" y="13578"/>
                        <a:pt x="15311" y="12775"/>
                        <a:pt x="14791" y="12374"/>
                      </a:cubicBezTo>
                      <a:cubicBezTo>
                        <a:pt x="13114" y="10885"/>
                        <a:pt x="11106" y="9822"/>
                        <a:pt x="9121" y="8759"/>
                      </a:cubicBezTo>
                      <a:lnTo>
                        <a:pt x="9121" y="8759"/>
                      </a:lnTo>
                      <a:cubicBezTo>
                        <a:pt x="10057" y="8798"/>
                        <a:pt x="11001" y="8837"/>
                        <a:pt x="11942" y="8837"/>
                      </a:cubicBezTo>
                      <a:cubicBezTo>
                        <a:pt x="13256" y="8837"/>
                        <a:pt x="14564" y="8760"/>
                        <a:pt x="15831" y="8499"/>
                      </a:cubicBezTo>
                      <a:cubicBezTo>
                        <a:pt x="16445" y="8357"/>
                        <a:pt x="17627" y="8121"/>
                        <a:pt x="17461" y="7199"/>
                      </a:cubicBezTo>
                      <a:cubicBezTo>
                        <a:pt x="17381" y="6797"/>
                        <a:pt x="17009" y="6668"/>
                        <a:pt x="16565" y="6668"/>
                      </a:cubicBezTo>
                      <a:cubicBezTo>
                        <a:pt x="16487" y="6668"/>
                        <a:pt x="16408" y="6672"/>
                        <a:pt x="16327" y="6679"/>
                      </a:cubicBezTo>
                      <a:cubicBezTo>
                        <a:pt x="16776" y="6443"/>
                        <a:pt x="17201" y="6112"/>
                        <a:pt x="17012" y="5640"/>
                      </a:cubicBezTo>
                      <a:cubicBezTo>
                        <a:pt x="16860" y="5196"/>
                        <a:pt x="16512" y="5058"/>
                        <a:pt x="16124" y="5058"/>
                      </a:cubicBezTo>
                      <a:cubicBezTo>
                        <a:pt x="15728" y="5058"/>
                        <a:pt x="15291" y="5201"/>
                        <a:pt x="14980" y="5309"/>
                      </a:cubicBezTo>
                      <a:cubicBezTo>
                        <a:pt x="12854" y="6041"/>
                        <a:pt x="10916" y="7223"/>
                        <a:pt x="9026" y="8451"/>
                      </a:cubicBezTo>
                      <a:cubicBezTo>
                        <a:pt x="10255" y="6561"/>
                        <a:pt x="11436" y="4624"/>
                        <a:pt x="12169" y="2497"/>
                      </a:cubicBezTo>
                      <a:cubicBezTo>
                        <a:pt x="12381" y="1883"/>
                        <a:pt x="12759" y="725"/>
                        <a:pt x="11885" y="465"/>
                      </a:cubicBezTo>
                      <a:cubicBezTo>
                        <a:pt x="11820" y="445"/>
                        <a:pt x="11757" y="435"/>
                        <a:pt x="11695" y="435"/>
                      </a:cubicBezTo>
                      <a:cubicBezTo>
                        <a:pt x="11336" y="435"/>
                        <a:pt x="11047" y="767"/>
                        <a:pt x="10846" y="1151"/>
                      </a:cubicBezTo>
                      <a:cubicBezTo>
                        <a:pt x="10869" y="631"/>
                        <a:pt x="10775" y="135"/>
                        <a:pt x="10302" y="16"/>
                      </a:cubicBezTo>
                      <a:cubicBezTo>
                        <a:pt x="10242" y="5"/>
                        <a:pt x="10185" y="0"/>
                        <a:pt x="10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5"/>
                <p:cNvSpPr/>
                <p:nvPr/>
              </p:nvSpPr>
              <p:spPr>
                <a:xfrm>
                  <a:off x="3834975" y="2050000"/>
                  <a:ext cx="381125" cy="379300"/>
                </a:xfrm>
                <a:custGeom>
                  <a:avLst/>
                  <a:gdLst/>
                  <a:ahLst/>
                  <a:cxnLst/>
                  <a:rect l="l" t="t" r="r" b="b"/>
                  <a:pathLst>
                    <a:path w="15245" h="15172" extrusionOk="0">
                      <a:moveTo>
                        <a:pt x="8394" y="31"/>
                      </a:moveTo>
                      <a:cubicBezTo>
                        <a:pt x="8363" y="31"/>
                        <a:pt x="8329" y="46"/>
                        <a:pt x="8310" y="84"/>
                      </a:cubicBezTo>
                      <a:cubicBezTo>
                        <a:pt x="7861" y="1998"/>
                        <a:pt x="7649" y="3935"/>
                        <a:pt x="7601" y="5896"/>
                      </a:cubicBezTo>
                      <a:cubicBezTo>
                        <a:pt x="7624" y="5941"/>
                        <a:pt x="7667" y="5965"/>
                        <a:pt x="7707" y="5965"/>
                      </a:cubicBezTo>
                      <a:cubicBezTo>
                        <a:pt x="7751" y="5965"/>
                        <a:pt x="7790" y="5935"/>
                        <a:pt x="7790" y="5873"/>
                      </a:cubicBezTo>
                      <a:cubicBezTo>
                        <a:pt x="7814" y="3935"/>
                        <a:pt x="8050" y="1998"/>
                        <a:pt x="8452" y="108"/>
                      </a:cubicBezTo>
                      <a:cubicBezTo>
                        <a:pt x="8480" y="65"/>
                        <a:pt x="8441" y="31"/>
                        <a:pt x="8394" y="31"/>
                      </a:cubicBezTo>
                      <a:close/>
                      <a:moveTo>
                        <a:pt x="4559" y="657"/>
                      </a:moveTo>
                      <a:cubicBezTo>
                        <a:pt x="4515" y="657"/>
                        <a:pt x="4468" y="688"/>
                        <a:pt x="4483" y="746"/>
                      </a:cubicBezTo>
                      <a:cubicBezTo>
                        <a:pt x="5050" y="2589"/>
                        <a:pt x="5829" y="4408"/>
                        <a:pt x="6774" y="6109"/>
                      </a:cubicBezTo>
                      <a:cubicBezTo>
                        <a:pt x="6789" y="6138"/>
                        <a:pt x="6813" y="6150"/>
                        <a:pt x="6836" y="6150"/>
                      </a:cubicBezTo>
                      <a:cubicBezTo>
                        <a:pt x="6889" y="6150"/>
                        <a:pt x="6941" y="6094"/>
                        <a:pt x="6893" y="6062"/>
                      </a:cubicBezTo>
                      <a:cubicBezTo>
                        <a:pt x="5947" y="4361"/>
                        <a:pt x="5191" y="2565"/>
                        <a:pt x="4624" y="698"/>
                      </a:cubicBezTo>
                      <a:cubicBezTo>
                        <a:pt x="4615" y="671"/>
                        <a:pt x="4587" y="657"/>
                        <a:pt x="4559" y="657"/>
                      </a:cubicBezTo>
                      <a:close/>
                      <a:moveTo>
                        <a:pt x="12032" y="1433"/>
                      </a:moveTo>
                      <a:cubicBezTo>
                        <a:pt x="12013" y="1433"/>
                        <a:pt x="11993" y="1439"/>
                        <a:pt x="11972" y="1455"/>
                      </a:cubicBezTo>
                      <a:cubicBezTo>
                        <a:pt x="10649" y="2896"/>
                        <a:pt x="9468" y="4455"/>
                        <a:pt x="8452" y="6133"/>
                      </a:cubicBezTo>
                      <a:cubicBezTo>
                        <a:pt x="8435" y="6184"/>
                        <a:pt x="8492" y="6223"/>
                        <a:pt x="8551" y="6223"/>
                      </a:cubicBezTo>
                      <a:cubicBezTo>
                        <a:pt x="8574" y="6223"/>
                        <a:pt x="8598" y="6217"/>
                        <a:pt x="8617" y="6204"/>
                      </a:cubicBezTo>
                      <a:cubicBezTo>
                        <a:pt x="9610" y="4526"/>
                        <a:pt x="10767" y="2990"/>
                        <a:pt x="12091" y="1573"/>
                      </a:cubicBezTo>
                      <a:cubicBezTo>
                        <a:pt x="12146" y="1517"/>
                        <a:pt x="12100" y="1433"/>
                        <a:pt x="12032" y="1433"/>
                      </a:cubicBezTo>
                      <a:close/>
                      <a:moveTo>
                        <a:pt x="6959" y="0"/>
                      </a:moveTo>
                      <a:cubicBezTo>
                        <a:pt x="6918" y="0"/>
                        <a:pt x="6879" y="31"/>
                        <a:pt x="6893" y="84"/>
                      </a:cubicBezTo>
                      <a:cubicBezTo>
                        <a:pt x="7129" y="1100"/>
                        <a:pt x="7200" y="2116"/>
                        <a:pt x="7247" y="3156"/>
                      </a:cubicBezTo>
                      <a:cubicBezTo>
                        <a:pt x="7341" y="4243"/>
                        <a:pt x="7365" y="5306"/>
                        <a:pt x="7436" y="6369"/>
                      </a:cubicBezTo>
                      <a:cubicBezTo>
                        <a:pt x="7436" y="6416"/>
                        <a:pt x="7471" y="6440"/>
                        <a:pt x="7507" y="6440"/>
                      </a:cubicBezTo>
                      <a:cubicBezTo>
                        <a:pt x="7542" y="6440"/>
                        <a:pt x="7578" y="6416"/>
                        <a:pt x="7578" y="6369"/>
                      </a:cubicBezTo>
                      <a:cubicBezTo>
                        <a:pt x="7507" y="5259"/>
                        <a:pt x="7483" y="4124"/>
                        <a:pt x="7389" y="3038"/>
                      </a:cubicBezTo>
                      <a:cubicBezTo>
                        <a:pt x="7341" y="2045"/>
                        <a:pt x="7271" y="1029"/>
                        <a:pt x="7034" y="61"/>
                      </a:cubicBezTo>
                      <a:cubicBezTo>
                        <a:pt x="7024" y="19"/>
                        <a:pt x="6991" y="0"/>
                        <a:pt x="6959" y="0"/>
                      </a:cubicBezTo>
                      <a:close/>
                      <a:moveTo>
                        <a:pt x="10819" y="709"/>
                      </a:moveTo>
                      <a:cubicBezTo>
                        <a:pt x="10787" y="709"/>
                        <a:pt x="10754" y="728"/>
                        <a:pt x="10744" y="769"/>
                      </a:cubicBezTo>
                      <a:cubicBezTo>
                        <a:pt x="10437" y="1762"/>
                        <a:pt x="9964" y="2683"/>
                        <a:pt x="9492" y="3605"/>
                      </a:cubicBezTo>
                      <a:cubicBezTo>
                        <a:pt x="9043" y="4550"/>
                        <a:pt x="8546" y="5495"/>
                        <a:pt x="8050" y="6440"/>
                      </a:cubicBezTo>
                      <a:cubicBezTo>
                        <a:pt x="8033" y="6509"/>
                        <a:pt x="8092" y="6553"/>
                        <a:pt x="8134" y="6553"/>
                      </a:cubicBezTo>
                      <a:cubicBezTo>
                        <a:pt x="8149" y="6553"/>
                        <a:pt x="8162" y="6547"/>
                        <a:pt x="8168" y="6534"/>
                      </a:cubicBezTo>
                      <a:cubicBezTo>
                        <a:pt x="8665" y="5542"/>
                        <a:pt x="9208" y="4550"/>
                        <a:pt x="9704" y="3534"/>
                      </a:cubicBezTo>
                      <a:cubicBezTo>
                        <a:pt x="10153" y="2660"/>
                        <a:pt x="10602" y="1738"/>
                        <a:pt x="10886" y="793"/>
                      </a:cubicBezTo>
                      <a:cubicBezTo>
                        <a:pt x="10899" y="740"/>
                        <a:pt x="10860" y="709"/>
                        <a:pt x="10819" y="709"/>
                      </a:cubicBezTo>
                      <a:close/>
                      <a:moveTo>
                        <a:pt x="3268" y="1335"/>
                      </a:moveTo>
                      <a:cubicBezTo>
                        <a:pt x="3208" y="1335"/>
                        <a:pt x="3153" y="1407"/>
                        <a:pt x="3207" y="1478"/>
                      </a:cubicBezTo>
                      <a:cubicBezTo>
                        <a:pt x="3986" y="2211"/>
                        <a:pt x="4530" y="3061"/>
                        <a:pt x="5097" y="3959"/>
                      </a:cubicBezTo>
                      <a:cubicBezTo>
                        <a:pt x="5688" y="4833"/>
                        <a:pt x="6255" y="5755"/>
                        <a:pt x="6845" y="6653"/>
                      </a:cubicBezTo>
                      <a:cubicBezTo>
                        <a:pt x="6859" y="6673"/>
                        <a:pt x="6878" y="6681"/>
                        <a:pt x="6897" y="6681"/>
                      </a:cubicBezTo>
                      <a:cubicBezTo>
                        <a:pt x="6946" y="6681"/>
                        <a:pt x="6997" y="6626"/>
                        <a:pt x="6963" y="6558"/>
                      </a:cubicBezTo>
                      <a:cubicBezTo>
                        <a:pt x="6373" y="5613"/>
                        <a:pt x="5735" y="4668"/>
                        <a:pt x="5121" y="3746"/>
                      </a:cubicBezTo>
                      <a:cubicBezTo>
                        <a:pt x="4577" y="2919"/>
                        <a:pt x="4034" y="2069"/>
                        <a:pt x="3325" y="1360"/>
                      </a:cubicBezTo>
                      <a:cubicBezTo>
                        <a:pt x="3308" y="1343"/>
                        <a:pt x="3287" y="1335"/>
                        <a:pt x="3268" y="1335"/>
                      </a:cubicBezTo>
                      <a:close/>
                      <a:moveTo>
                        <a:pt x="1567" y="3107"/>
                      </a:moveTo>
                      <a:cubicBezTo>
                        <a:pt x="1506" y="3107"/>
                        <a:pt x="1452" y="3179"/>
                        <a:pt x="1506" y="3250"/>
                      </a:cubicBezTo>
                      <a:cubicBezTo>
                        <a:pt x="2923" y="4573"/>
                        <a:pt x="4483" y="5731"/>
                        <a:pt x="6160" y="6723"/>
                      </a:cubicBezTo>
                      <a:cubicBezTo>
                        <a:pt x="6178" y="6737"/>
                        <a:pt x="6195" y="6743"/>
                        <a:pt x="6209" y="6743"/>
                      </a:cubicBezTo>
                      <a:cubicBezTo>
                        <a:pt x="6269" y="6743"/>
                        <a:pt x="6293" y="6643"/>
                        <a:pt x="6255" y="6605"/>
                      </a:cubicBezTo>
                      <a:cubicBezTo>
                        <a:pt x="4577" y="5613"/>
                        <a:pt x="3041" y="4455"/>
                        <a:pt x="1624" y="3132"/>
                      </a:cubicBezTo>
                      <a:cubicBezTo>
                        <a:pt x="1606" y="3115"/>
                        <a:pt x="1586" y="3107"/>
                        <a:pt x="1567" y="3107"/>
                      </a:cubicBezTo>
                      <a:close/>
                      <a:moveTo>
                        <a:pt x="14516" y="4453"/>
                      </a:moveTo>
                      <a:cubicBezTo>
                        <a:pt x="14511" y="4453"/>
                        <a:pt x="14506" y="4453"/>
                        <a:pt x="14501" y="4455"/>
                      </a:cubicBezTo>
                      <a:cubicBezTo>
                        <a:pt x="12634" y="5022"/>
                        <a:pt x="10838" y="5826"/>
                        <a:pt x="9114" y="6771"/>
                      </a:cubicBezTo>
                      <a:cubicBezTo>
                        <a:pt x="9028" y="6792"/>
                        <a:pt x="9078" y="6892"/>
                        <a:pt x="9160" y="6892"/>
                      </a:cubicBezTo>
                      <a:cubicBezTo>
                        <a:pt x="9168" y="6892"/>
                        <a:pt x="9176" y="6891"/>
                        <a:pt x="9184" y="6889"/>
                      </a:cubicBezTo>
                      <a:cubicBezTo>
                        <a:pt x="10862" y="5944"/>
                        <a:pt x="12658" y="5164"/>
                        <a:pt x="14524" y="4597"/>
                      </a:cubicBezTo>
                      <a:cubicBezTo>
                        <a:pt x="14612" y="4575"/>
                        <a:pt x="14578" y="4453"/>
                        <a:pt x="14516" y="4453"/>
                      </a:cubicBezTo>
                      <a:close/>
                      <a:moveTo>
                        <a:pt x="13790" y="3168"/>
                      </a:moveTo>
                      <a:cubicBezTo>
                        <a:pt x="13775" y="3168"/>
                        <a:pt x="13760" y="3172"/>
                        <a:pt x="13745" y="3179"/>
                      </a:cubicBezTo>
                      <a:cubicBezTo>
                        <a:pt x="12988" y="3888"/>
                        <a:pt x="12138" y="4479"/>
                        <a:pt x="11264" y="5046"/>
                      </a:cubicBezTo>
                      <a:cubicBezTo>
                        <a:pt x="10389" y="5660"/>
                        <a:pt x="9468" y="6227"/>
                        <a:pt x="8594" y="6818"/>
                      </a:cubicBezTo>
                      <a:cubicBezTo>
                        <a:pt x="8520" y="6873"/>
                        <a:pt x="8562" y="6958"/>
                        <a:pt x="8617" y="6958"/>
                      </a:cubicBezTo>
                      <a:cubicBezTo>
                        <a:pt x="8633" y="6958"/>
                        <a:pt x="8649" y="6951"/>
                        <a:pt x="8665" y="6936"/>
                      </a:cubicBezTo>
                      <a:cubicBezTo>
                        <a:pt x="9610" y="6345"/>
                        <a:pt x="10555" y="5731"/>
                        <a:pt x="11476" y="5117"/>
                      </a:cubicBezTo>
                      <a:cubicBezTo>
                        <a:pt x="12303" y="4550"/>
                        <a:pt x="13154" y="4006"/>
                        <a:pt x="13863" y="3297"/>
                      </a:cubicBezTo>
                      <a:cubicBezTo>
                        <a:pt x="13922" y="3258"/>
                        <a:pt x="13865" y="3168"/>
                        <a:pt x="13790" y="3168"/>
                      </a:cubicBezTo>
                      <a:close/>
                      <a:moveTo>
                        <a:pt x="783" y="4327"/>
                      </a:moveTo>
                      <a:cubicBezTo>
                        <a:pt x="716" y="4327"/>
                        <a:pt x="695" y="4435"/>
                        <a:pt x="797" y="4455"/>
                      </a:cubicBezTo>
                      <a:cubicBezTo>
                        <a:pt x="1789" y="4762"/>
                        <a:pt x="2711" y="5235"/>
                        <a:pt x="3632" y="5707"/>
                      </a:cubicBezTo>
                      <a:cubicBezTo>
                        <a:pt x="4577" y="6180"/>
                        <a:pt x="5522" y="6676"/>
                        <a:pt x="6467" y="7172"/>
                      </a:cubicBezTo>
                      <a:cubicBezTo>
                        <a:pt x="6474" y="7174"/>
                        <a:pt x="6480" y="7175"/>
                        <a:pt x="6486" y="7175"/>
                      </a:cubicBezTo>
                      <a:cubicBezTo>
                        <a:pt x="6550" y="7175"/>
                        <a:pt x="6603" y="7076"/>
                        <a:pt x="6538" y="7054"/>
                      </a:cubicBezTo>
                      <a:cubicBezTo>
                        <a:pt x="5569" y="6558"/>
                        <a:pt x="4577" y="6015"/>
                        <a:pt x="3561" y="5518"/>
                      </a:cubicBezTo>
                      <a:cubicBezTo>
                        <a:pt x="2687" y="5070"/>
                        <a:pt x="1765" y="4644"/>
                        <a:pt x="820" y="4337"/>
                      </a:cubicBezTo>
                      <a:cubicBezTo>
                        <a:pt x="807" y="4330"/>
                        <a:pt x="795" y="4327"/>
                        <a:pt x="783" y="4327"/>
                      </a:cubicBezTo>
                      <a:close/>
                      <a:moveTo>
                        <a:pt x="5581" y="331"/>
                      </a:moveTo>
                      <a:cubicBezTo>
                        <a:pt x="5536" y="331"/>
                        <a:pt x="5496" y="362"/>
                        <a:pt x="5522" y="415"/>
                      </a:cubicBezTo>
                      <a:cubicBezTo>
                        <a:pt x="5688" y="958"/>
                        <a:pt x="5758" y="1549"/>
                        <a:pt x="5877" y="2116"/>
                      </a:cubicBezTo>
                      <a:cubicBezTo>
                        <a:pt x="6018" y="2707"/>
                        <a:pt x="6160" y="3297"/>
                        <a:pt x="6349" y="3865"/>
                      </a:cubicBezTo>
                      <a:cubicBezTo>
                        <a:pt x="6656" y="5022"/>
                        <a:pt x="7082" y="6133"/>
                        <a:pt x="7460" y="7267"/>
                      </a:cubicBezTo>
                      <a:cubicBezTo>
                        <a:pt x="7469" y="7305"/>
                        <a:pt x="7501" y="7320"/>
                        <a:pt x="7533" y="7320"/>
                      </a:cubicBezTo>
                      <a:cubicBezTo>
                        <a:pt x="7582" y="7320"/>
                        <a:pt x="7630" y="7286"/>
                        <a:pt x="7601" y="7243"/>
                      </a:cubicBezTo>
                      <a:cubicBezTo>
                        <a:pt x="7223" y="6109"/>
                        <a:pt x="6822" y="4999"/>
                        <a:pt x="6491" y="3841"/>
                      </a:cubicBezTo>
                      <a:cubicBezTo>
                        <a:pt x="6302" y="3274"/>
                        <a:pt x="6160" y="2707"/>
                        <a:pt x="6042" y="2163"/>
                      </a:cubicBezTo>
                      <a:cubicBezTo>
                        <a:pt x="5900" y="1573"/>
                        <a:pt x="5829" y="935"/>
                        <a:pt x="5664" y="391"/>
                      </a:cubicBezTo>
                      <a:cubicBezTo>
                        <a:pt x="5654" y="350"/>
                        <a:pt x="5616" y="331"/>
                        <a:pt x="5581" y="331"/>
                      </a:cubicBezTo>
                      <a:close/>
                      <a:moveTo>
                        <a:pt x="9488" y="291"/>
                      </a:moveTo>
                      <a:cubicBezTo>
                        <a:pt x="9459" y="291"/>
                        <a:pt x="9430" y="306"/>
                        <a:pt x="9421" y="344"/>
                      </a:cubicBezTo>
                      <a:cubicBezTo>
                        <a:pt x="9303" y="911"/>
                        <a:pt x="9043" y="1455"/>
                        <a:pt x="8877" y="1998"/>
                      </a:cubicBezTo>
                      <a:cubicBezTo>
                        <a:pt x="8712" y="2589"/>
                        <a:pt x="8523" y="3156"/>
                        <a:pt x="8405" y="3746"/>
                      </a:cubicBezTo>
                      <a:cubicBezTo>
                        <a:pt x="8121" y="4904"/>
                        <a:pt x="7909" y="6085"/>
                        <a:pt x="7672" y="7267"/>
                      </a:cubicBezTo>
                      <a:cubicBezTo>
                        <a:pt x="7632" y="7320"/>
                        <a:pt x="7667" y="7351"/>
                        <a:pt x="7709" y="7351"/>
                      </a:cubicBezTo>
                      <a:cubicBezTo>
                        <a:pt x="7729" y="7351"/>
                        <a:pt x="7751" y="7344"/>
                        <a:pt x="7767" y="7329"/>
                      </a:cubicBezTo>
                      <a:lnTo>
                        <a:pt x="7767" y="7329"/>
                      </a:lnTo>
                      <a:cubicBezTo>
                        <a:pt x="7756" y="7376"/>
                        <a:pt x="7800" y="7421"/>
                        <a:pt x="7857" y="7421"/>
                      </a:cubicBezTo>
                      <a:cubicBezTo>
                        <a:pt x="7873" y="7421"/>
                        <a:pt x="7891" y="7417"/>
                        <a:pt x="7909" y="7409"/>
                      </a:cubicBezTo>
                      <a:cubicBezTo>
                        <a:pt x="8665" y="6487"/>
                        <a:pt x="9468" y="5613"/>
                        <a:pt x="10295" y="4715"/>
                      </a:cubicBezTo>
                      <a:lnTo>
                        <a:pt x="11547" y="3486"/>
                      </a:lnTo>
                      <a:cubicBezTo>
                        <a:pt x="11972" y="3061"/>
                        <a:pt x="12492" y="2707"/>
                        <a:pt x="12894" y="2281"/>
                      </a:cubicBezTo>
                      <a:cubicBezTo>
                        <a:pt x="12949" y="2226"/>
                        <a:pt x="12904" y="2141"/>
                        <a:pt x="12836" y="2141"/>
                      </a:cubicBezTo>
                      <a:cubicBezTo>
                        <a:pt x="12817" y="2141"/>
                        <a:pt x="12796" y="2148"/>
                        <a:pt x="12776" y="2163"/>
                      </a:cubicBezTo>
                      <a:cubicBezTo>
                        <a:pt x="12398" y="2589"/>
                        <a:pt x="11902" y="2919"/>
                        <a:pt x="11476" y="3297"/>
                      </a:cubicBezTo>
                      <a:lnTo>
                        <a:pt x="10177" y="4597"/>
                      </a:lnTo>
                      <a:cubicBezTo>
                        <a:pt x="9350" y="5471"/>
                        <a:pt x="8594" y="6369"/>
                        <a:pt x="7790" y="7290"/>
                      </a:cubicBezTo>
                      <a:cubicBezTo>
                        <a:pt x="8003" y="6109"/>
                        <a:pt x="8239" y="4928"/>
                        <a:pt x="8523" y="3770"/>
                      </a:cubicBezTo>
                      <a:cubicBezTo>
                        <a:pt x="8665" y="3203"/>
                        <a:pt x="8830" y="2660"/>
                        <a:pt x="8995" y="2092"/>
                      </a:cubicBezTo>
                      <a:cubicBezTo>
                        <a:pt x="9184" y="1525"/>
                        <a:pt x="9444" y="958"/>
                        <a:pt x="9562" y="368"/>
                      </a:cubicBezTo>
                      <a:cubicBezTo>
                        <a:pt x="9577" y="325"/>
                        <a:pt x="9531" y="291"/>
                        <a:pt x="9488" y="291"/>
                      </a:cubicBezTo>
                      <a:close/>
                      <a:moveTo>
                        <a:pt x="2265" y="2280"/>
                      </a:moveTo>
                      <a:cubicBezTo>
                        <a:pt x="2215" y="2280"/>
                        <a:pt x="2161" y="2352"/>
                        <a:pt x="2214" y="2423"/>
                      </a:cubicBezTo>
                      <a:cubicBezTo>
                        <a:pt x="2640" y="2801"/>
                        <a:pt x="2994" y="3297"/>
                        <a:pt x="3396" y="3723"/>
                      </a:cubicBezTo>
                      <a:cubicBezTo>
                        <a:pt x="3797" y="4172"/>
                        <a:pt x="4223" y="4597"/>
                        <a:pt x="4648" y="5022"/>
                      </a:cubicBezTo>
                      <a:cubicBezTo>
                        <a:pt x="5522" y="5849"/>
                        <a:pt x="6420" y="6605"/>
                        <a:pt x="7341" y="7409"/>
                      </a:cubicBezTo>
                      <a:cubicBezTo>
                        <a:pt x="7359" y="7426"/>
                        <a:pt x="7379" y="7433"/>
                        <a:pt x="7398" y="7433"/>
                      </a:cubicBezTo>
                      <a:cubicBezTo>
                        <a:pt x="7459" y="7433"/>
                        <a:pt x="7513" y="7362"/>
                        <a:pt x="7460" y="7290"/>
                      </a:cubicBezTo>
                      <a:cubicBezTo>
                        <a:pt x="6538" y="6534"/>
                        <a:pt x="5664" y="5731"/>
                        <a:pt x="4766" y="4904"/>
                      </a:cubicBezTo>
                      <a:lnTo>
                        <a:pt x="3537" y="3652"/>
                      </a:lnTo>
                      <a:cubicBezTo>
                        <a:pt x="3112" y="3227"/>
                        <a:pt x="2758" y="2707"/>
                        <a:pt x="2309" y="2305"/>
                      </a:cubicBezTo>
                      <a:cubicBezTo>
                        <a:pt x="2297" y="2288"/>
                        <a:pt x="2282" y="2280"/>
                        <a:pt x="2265" y="2280"/>
                      </a:cubicBezTo>
                      <a:close/>
                      <a:moveTo>
                        <a:pt x="15155" y="6880"/>
                      </a:moveTo>
                      <a:cubicBezTo>
                        <a:pt x="15143" y="6880"/>
                        <a:pt x="15130" y="6883"/>
                        <a:pt x="15115" y="6889"/>
                      </a:cubicBezTo>
                      <a:cubicBezTo>
                        <a:pt x="14099" y="7125"/>
                        <a:pt x="13083" y="7172"/>
                        <a:pt x="12043" y="7243"/>
                      </a:cubicBezTo>
                      <a:cubicBezTo>
                        <a:pt x="10980" y="7290"/>
                        <a:pt x="9917" y="7361"/>
                        <a:pt x="8854" y="7385"/>
                      </a:cubicBezTo>
                      <a:cubicBezTo>
                        <a:pt x="8759" y="7385"/>
                        <a:pt x="8759" y="7527"/>
                        <a:pt x="8854" y="7527"/>
                      </a:cubicBezTo>
                      <a:cubicBezTo>
                        <a:pt x="9964" y="7480"/>
                        <a:pt x="11098" y="7432"/>
                        <a:pt x="12185" y="7361"/>
                      </a:cubicBezTo>
                      <a:cubicBezTo>
                        <a:pt x="13177" y="7290"/>
                        <a:pt x="14193" y="7243"/>
                        <a:pt x="15162" y="7007"/>
                      </a:cubicBezTo>
                      <a:cubicBezTo>
                        <a:pt x="15245" y="7007"/>
                        <a:pt x="15237" y="6880"/>
                        <a:pt x="15155" y="6880"/>
                      </a:cubicBezTo>
                      <a:close/>
                      <a:moveTo>
                        <a:pt x="395" y="5637"/>
                      </a:moveTo>
                      <a:cubicBezTo>
                        <a:pt x="324" y="5660"/>
                        <a:pt x="253" y="5826"/>
                        <a:pt x="371" y="5826"/>
                      </a:cubicBezTo>
                      <a:cubicBezTo>
                        <a:pt x="938" y="5944"/>
                        <a:pt x="1458" y="6180"/>
                        <a:pt x="2025" y="6345"/>
                      </a:cubicBezTo>
                      <a:cubicBezTo>
                        <a:pt x="2616" y="6511"/>
                        <a:pt x="3183" y="6700"/>
                        <a:pt x="3774" y="6818"/>
                      </a:cubicBezTo>
                      <a:cubicBezTo>
                        <a:pt x="4908" y="7101"/>
                        <a:pt x="6089" y="7314"/>
                        <a:pt x="7271" y="7550"/>
                      </a:cubicBezTo>
                      <a:cubicBezTo>
                        <a:pt x="7278" y="7552"/>
                        <a:pt x="7285" y="7553"/>
                        <a:pt x="7291" y="7553"/>
                      </a:cubicBezTo>
                      <a:cubicBezTo>
                        <a:pt x="7368" y="7553"/>
                        <a:pt x="7383" y="7430"/>
                        <a:pt x="7318" y="7409"/>
                      </a:cubicBezTo>
                      <a:cubicBezTo>
                        <a:pt x="6136" y="7196"/>
                        <a:pt x="4955" y="6960"/>
                        <a:pt x="3797" y="6676"/>
                      </a:cubicBezTo>
                      <a:cubicBezTo>
                        <a:pt x="3230" y="6511"/>
                        <a:pt x="2687" y="6369"/>
                        <a:pt x="2120" y="6204"/>
                      </a:cubicBezTo>
                      <a:cubicBezTo>
                        <a:pt x="1553" y="6015"/>
                        <a:pt x="986" y="5755"/>
                        <a:pt x="395" y="5637"/>
                      </a:cubicBezTo>
                      <a:close/>
                      <a:moveTo>
                        <a:pt x="14816" y="5463"/>
                      </a:moveTo>
                      <a:cubicBezTo>
                        <a:pt x="14806" y="5463"/>
                        <a:pt x="14796" y="5465"/>
                        <a:pt x="14784" y="5471"/>
                      </a:cubicBezTo>
                      <a:cubicBezTo>
                        <a:pt x="14217" y="5637"/>
                        <a:pt x="13626" y="5707"/>
                        <a:pt x="13083" y="5826"/>
                      </a:cubicBezTo>
                      <a:cubicBezTo>
                        <a:pt x="12516" y="5967"/>
                        <a:pt x="11925" y="6109"/>
                        <a:pt x="11335" y="6298"/>
                      </a:cubicBezTo>
                      <a:cubicBezTo>
                        <a:pt x="10177" y="6605"/>
                        <a:pt x="9043" y="7031"/>
                        <a:pt x="7932" y="7409"/>
                      </a:cubicBezTo>
                      <a:cubicBezTo>
                        <a:pt x="7849" y="7429"/>
                        <a:pt x="7857" y="7559"/>
                        <a:pt x="7924" y="7559"/>
                      </a:cubicBezTo>
                      <a:cubicBezTo>
                        <a:pt x="7933" y="7559"/>
                        <a:pt x="7944" y="7556"/>
                        <a:pt x="7956" y="7550"/>
                      </a:cubicBezTo>
                      <a:cubicBezTo>
                        <a:pt x="9090" y="7172"/>
                        <a:pt x="10200" y="6771"/>
                        <a:pt x="11358" y="6440"/>
                      </a:cubicBezTo>
                      <a:cubicBezTo>
                        <a:pt x="11925" y="6251"/>
                        <a:pt x="12492" y="6109"/>
                        <a:pt x="13036" y="5991"/>
                      </a:cubicBezTo>
                      <a:cubicBezTo>
                        <a:pt x="13626" y="5873"/>
                        <a:pt x="14264" y="5826"/>
                        <a:pt x="14808" y="5613"/>
                      </a:cubicBezTo>
                      <a:cubicBezTo>
                        <a:pt x="14891" y="5592"/>
                        <a:pt x="14883" y="5463"/>
                        <a:pt x="14816" y="5463"/>
                      </a:cubicBezTo>
                      <a:close/>
                      <a:moveTo>
                        <a:pt x="132" y="6762"/>
                      </a:moveTo>
                      <a:cubicBezTo>
                        <a:pt x="73" y="6762"/>
                        <a:pt x="29" y="6889"/>
                        <a:pt x="111" y="6889"/>
                      </a:cubicBezTo>
                      <a:cubicBezTo>
                        <a:pt x="2025" y="7314"/>
                        <a:pt x="3939" y="7550"/>
                        <a:pt x="5924" y="7598"/>
                      </a:cubicBezTo>
                      <a:cubicBezTo>
                        <a:pt x="6018" y="7598"/>
                        <a:pt x="6018" y="7432"/>
                        <a:pt x="5924" y="7432"/>
                      </a:cubicBezTo>
                      <a:cubicBezTo>
                        <a:pt x="3986" y="7409"/>
                        <a:pt x="2049" y="7172"/>
                        <a:pt x="159" y="6771"/>
                      </a:cubicBezTo>
                      <a:cubicBezTo>
                        <a:pt x="150" y="6765"/>
                        <a:pt x="141" y="6762"/>
                        <a:pt x="132" y="6762"/>
                      </a:cubicBezTo>
                      <a:close/>
                      <a:moveTo>
                        <a:pt x="6396" y="7645"/>
                      </a:moveTo>
                      <a:cubicBezTo>
                        <a:pt x="5286" y="7716"/>
                        <a:pt x="4152" y="7739"/>
                        <a:pt x="3065" y="7834"/>
                      </a:cubicBezTo>
                      <a:cubicBezTo>
                        <a:pt x="2049" y="7881"/>
                        <a:pt x="1057" y="7952"/>
                        <a:pt x="88" y="8188"/>
                      </a:cubicBezTo>
                      <a:cubicBezTo>
                        <a:pt x="1" y="8210"/>
                        <a:pt x="14" y="8333"/>
                        <a:pt x="91" y="8333"/>
                      </a:cubicBezTo>
                      <a:cubicBezTo>
                        <a:pt x="97" y="8333"/>
                        <a:pt x="104" y="8332"/>
                        <a:pt x="111" y="8330"/>
                      </a:cubicBezTo>
                      <a:cubicBezTo>
                        <a:pt x="1104" y="8094"/>
                        <a:pt x="2143" y="8023"/>
                        <a:pt x="3183" y="7976"/>
                      </a:cubicBezTo>
                      <a:cubicBezTo>
                        <a:pt x="4270" y="7881"/>
                        <a:pt x="5333" y="7834"/>
                        <a:pt x="6396" y="7787"/>
                      </a:cubicBezTo>
                      <a:cubicBezTo>
                        <a:pt x="6491" y="7787"/>
                        <a:pt x="6491" y="7645"/>
                        <a:pt x="6396" y="7645"/>
                      </a:cubicBezTo>
                      <a:close/>
                      <a:moveTo>
                        <a:pt x="9326" y="7598"/>
                      </a:moveTo>
                      <a:cubicBezTo>
                        <a:pt x="9232" y="7598"/>
                        <a:pt x="9232" y="7739"/>
                        <a:pt x="9326" y="7739"/>
                      </a:cubicBezTo>
                      <a:cubicBezTo>
                        <a:pt x="11264" y="7763"/>
                        <a:pt x="13177" y="7999"/>
                        <a:pt x="15068" y="8425"/>
                      </a:cubicBezTo>
                      <a:cubicBezTo>
                        <a:pt x="15079" y="8426"/>
                        <a:pt x="15089" y="8427"/>
                        <a:pt x="15098" y="8427"/>
                      </a:cubicBezTo>
                      <a:cubicBezTo>
                        <a:pt x="15212" y="8427"/>
                        <a:pt x="15226" y="8306"/>
                        <a:pt x="15139" y="8306"/>
                      </a:cubicBezTo>
                      <a:cubicBezTo>
                        <a:pt x="13225" y="7858"/>
                        <a:pt x="11311" y="7621"/>
                        <a:pt x="9326" y="7598"/>
                      </a:cubicBezTo>
                      <a:close/>
                      <a:moveTo>
                        <a:pt x="7983" y="7619"/>
                      </a:moveTo>
                      <a:cubicBezTo>
                        <a:pt x="7905" y="7619"/>
                        <a:pt x="7890" y="7741"/>
                        <a:pt x="7956" y="7763"/>
                      </a:cubicBezTo>
                      <a:cubicBezTo>
                        <a:pt x="9137" y="7976"/>
                        <a:pt x="10319" y="8212"/>
                        <a:pt x="11476" y="8495"/>
                      </a:cubicBezTo>
                      <a:cubicBezTo>
                        <a:pt x="12043" y="8661"/>
                        <a:pt x="12587" y="8803"/>
                        <a:pt x="13154" y="8968"/>
                      </a:cubicBezTo>
                      <a:cubicBezTo>
                        <a:pt x="13721" y="9157"/>
                        <a:pt x="14288" y="9417"/>
                        <a:pt x="14879" y="9535"/>
                      </a:cubicBezTo>
                      <a:cubicBezTo>
                        <a:pt x="14926" y="9511"/>
                        <a:pt x="14997" y="9370"/>
                        <a:pt x="14902" y="9370"/>
                      </a:cubicBezTo>
                      <a:cubicBezTo>
                        <a:pt x="14335" y="9228"/>
                        <a:pt x="13815" y="9015"/>
                        <a:pt x="13248" y="8826"/>
                      </a:cubicBezTo>
                      <a:cubicBezTo>
                        <a:pt x="12658" y="8661"/>
                        <a:pt x="12091" y="8472"/>
                        <a:pt x="11500" y="8354"/>
                      </a:cubicBezTo>
                      <a:cubicBezTo>
                        <a:pt x="10366" y="8070"/>
                        <a:pt x="9184" y="7858"/>
                        <a:pt x="8003" y="7621"/>
                      </a:cubicBezTo>
                      <a:cubicBezTo>
                        <a:pt x="7996" y="7619"/>
                        <a:pt x="7989" y="7619"/>
                        <a:pt x="7983" y="7619"/>
                      </a:cubicBezTo>
                      <a:close/>
                      <a:moveTo>
                        <a:pt x="7291" y="7619"/>
                      </a:moveTo>
                      <a:cubicBezTo>
                        <a:pt x="7285" y="7619"/>
                        <a:pt x="7278" y="7619"/>
                        <a:pt x="7271" y="7621"/>
                      </a:cubicBezTo>
                      <a:cubicBezTo>
                        <a:pt x="6160" y="7999"/>
                        <a:pt x="5026" y="8425"/>
                        <a:pt x="3892" y="8732"/>
                      </a:cubicBezTo>
                      <a:cubicBezTo>
                        <a:pt x="3325" y="8921"/>
                        <a:pt x="2758" y="9063"/>
                        <a:pt x="2214" y="9181"/>
                      </a:cubicBezTo>
                      <a:cubicBezTo>
                        <a:pt x="1624" y="9299"/>
                        <a:pt x="986" y="9370"/>
                        <a:pt x="442" y="9559"/>
                      </a:cubicBezTo>
                      <a:cubicBezTo>
                        <a:pt x="355" y="9602"/>
                        <a:pt x="368" y="9727"/>
                        <a:pt x="446" y="9727"/>
                      </a:cubicBezTo>
                      <a:cubicBezTo>
                        <a:pt x="452" y="9727"/>
                        <a:pt x="459" y="9726"/>
                        <a:pt x="466" y="9724"/>
                      </a:cubicBezTo>
                      <a:cubicBezTo>
                        <a:pt x="1033" y="9535"/>
                        <a:pt x="1624" y="9488"/>
                        <a:pt x="2167" y="9370"/>
                      </a:cubicBezTo>
                      <a:cubicBezTo>
                        <a:pt x="2758" y="9204"/>
                        <a:pt x="3348" y="9063"/>
                        <a:pt x="3916" y="8897"/>
                      </a:cubicBezTo>
                      <a:cubicBezTo>
                        <a:pt x="5073" y="8566"/>
                        <a:pt x="6184" y="8141"/>
                        <a:pt x="7318" y="7763"/>
                      </a:cubicBezTo>
                      <a:cubicBezTo>
                        <a:pt x="7383" y="7741"/>
                        <a:pt x="7368" y="7619"/>
                        <a:pt x="7291" y="7619"/>
                      </a:cubicBezTo>
                      <a:close/>
                      <a:moveTo>
                        <a:pt x="6110" y="8296"/>
                      </a:moveTo>
                      <a:cubicBezTo>
                        <a:pt x="6096" y="8296"/>
                        <a:pt x="6081" y="8299"/>
                        <a:pt x="6066" y="8306"/>
                      </a:cubicBezTo>
                      <a:cubicBezTo>
                        <a:pt x="4388" y="9252"/>
                        <a:pt x="2592" y="10008"/>
                        <a:pt x="726" y="10575"/>
                      </a:cubicBezTo>
                      <a:cubicBezTo>
                        <a:pt x="639" y="10597"/>
                        <a:pt x="672" y="10719"/>
                        <a:pt x="734" y="10719"/>
                      </a:cubicBezTo>
                      <a:cubicBezTo>
                        <a:pt x="739" y="10719"/>
                        <a:pt x="744" y="10718"/>
                        <a:pt x="749" y="10716"/>
                      </a:cubicBezTo>
                      <a:cubicBezTo>
                        <a:pt x="2616" y="10149"/>
                        <a:pt x="4412" y="9370"/>
                        <a:pt x="6136" y="8425"/>
                      </a:cubicBezTo>
                      <a:cubicBezTo>
                        <a:pt x="6236" y="8385"/>
                        <a:pt x="6185" y="8296"/>
                        <a:pt x="6110" y="8296"/>
                      </a:cubicBezTo>
                      <a:close/>
                      <a:moveTo>
                        <a:pt x="8805" y="7996"/>
                      </a:moveTo>
                      <a:cubicBezTo>
                        <a:pt x="8724" y="7996"/>
                        <a:pt x="8671" y="8096"/>
                        <a:pt x="8736" y="8117"/>
                      </a:cubicBezTo>
                      <a:cubicBezTo>
                        <a:pt x="9704" y="8614"/>
                        <a:pt x="10720" y="9157"/>
                        <a:pt x="11713" y="9653"/>
                      </a:cubicBezTo>
                      <a:cubicBezTo>
                        <a:pt x="12610" y="10102"/>
                        <a:pt x="13508" y="10551"/>
                        <a:pt x="14453" y="10835"/>
                      </a:cubicBezTo>
                      <a:cubicBezTo>
                        <a:pt x="14466" y="10847"/>
                        <a:pt x="14477" y="10852"/>
                        <a:pt x="14488" y="10852"/>
                      </a:cubicBezTo>
                      <a:cubicBezTo>
                        <a:pt x="14537" y="10852"/>
                        <a:pt x="14559" y="10736"/>
                        <a:pt x="14501" y="10716"/>
                      </a:cubicBezTo>
                      <a:cubicBezTo>
                        <a:pt x="13485" y="10433"/>
                        <a:pt x="12563" y="9960"/>
                        <a:pt x="11665" y="9488"/>
                      </a:cubicBezTo>
                      <a:cubicBezTo>
                        <a:pt x="10720" y="9015"/>
                        <a:pt x="9775" y="8495"/>
                        <a:pt x="8830" y="7999"/>
                      </a:cubicBezTo>
                      <a:cubicBezTo>
                        <a:pt x="8821" y="7997"/>
                        <a:pt x="8813" y="7996"/>
                        <a:pt x="8805" y="7996"/>
                      </a:cubicBezTo>
                      <a:close/>
                      <a:moveTo>
                        <a:pt x="6621" y="8225"/>
                      </a:moveTo>
                      <a:cubicBezTo>
                        <a:pt x="6609" y="8225"/>
                        <a:pt x="6597" y="8228"/>
                        <a:pt x="6585" y="8236"/>
                      </a:cubicBezTo>
                      <a:cubicBezTo>
                        <a:pt x="5640" y="8826"/>
                        <a:pt x="4695" y="9441"/>
                        <a:pt x="3774" y="10079"/>
                      </a:cubicBezTo>
                      <a:cubicBezTo>
                        <a:pt x="2947" y="10622"/>
                        <a:pt x="2096" y="11165"/>
                        <a:pt x="1364" y="11874"/>
                      </a:cubicBezTo>
                      <a:cubicBezTo>
                        <a:pt x="1324" y="11914"/>
                        <a:pt x="1384" y="12003"/>
                        <a:pt x="1446" y="12003"/>
                      </a:cubicBezTo>
                      <a:cubicBezTo>
                        <a:pt x="1458" y="12003"/>
                        <a:pt x="1470" y="12000"/>
                        <a:pt x="1482" y="11992"/>
                      </a:cubicBezTo>
                      <a:cubicBezTo>
                        <a:pt x="2262" y="11284"/>
                        <a:pt x="3112" y="10693"/>
                        <a:pt x="3963" y="10126"/>
                      </a:cubicBezTo>
                      <a:cubicBezTo>
                        <a:pt x="4861" y="9511"/>
                        <a:pt x="5782" y="8944"/>
                        <a:pt x="6656" y="8354"/>
                      </a:cubicBezTo>
                      <a:cubicBezTo>
                        <a:pt x="6736" y="8314"/>
                        <a:pt x="6682" y="8225"/>
                        <a:pt x="6621" y="8225"/>
                      </a:cubicBezTo>
                      <a:close/>
                      <a:moveTo>
                        <a:pt x="9045" y="8431"/>
                      </a:moveTo>
                      <a:cubicBezTo>
                        <a:pt x="8982" y="8431"/>
                        <a:pt x="8956" y="8547"/>
                        <a:pt x="8995" y="8566"/>
                      </a:cubicBezTo>
                      <a:cubicBezTo>
                        <a:pt x="10673" y="9559"/>
                        <a:pt x="12209" y="10716"/>
                        <a:pt x="13626" y="12040"/>
                      </a:cubicBezTo>
                      <a:cubicBezTo>
                        <a:pt x="13644" y="12057"/>
                        <a:pt x="13664" y="12064"/>
                        <a:pt x="13683" y="12064"/>
                      </a:cubicBezTo>
                      <a:cubicBezTo>
                        <a:pt x="13744" y="12064"/>
                        <a:pt x="13798" y="11993"/>
                        <a:pt x="13745" y="11921"/>
                      </a:cubicBezTo>
                      <a:cubicBezTo>
                        <a:pt x="12327" y="10598"/>
                        <a:pt x="10767" y="9441"/>
                        <a:pt x="9090" y="8448"/>
                      </a:cubicBezTo>
                      <a:cubicBezTo>
                        <a:pt x="9073" y="8436"/>
                        <a:pt x="9058" y="8431"/>
                        <a:pt x="9045" y="8431"/>
                      </a:cubicBezTo>
                      <a:close/>
                      <a:moveTo>
                        <a:pt x="7387" y="7752"/>
                      </a:moveTo>
                      <a:cubicBezTo>
                        <a:pt x="7372" y="7752"/>
                        <a:pt x="7357" y="7755"/>
                        <a:pt x="7341" y="7763"/>
                      </a:cubicBezTo>
                      <a:cubicBezTo>
                        <a:pt x="6585" y="8684"/>
                        <a:pt x="5782" y="9559"/>
                        <a:pt x="4955" y="10457"/>
                      </a:cubicBezTo>
                      <a:lnTo>
                        <a:pt x="3703" y="11685"/>
                      </a:lnTo>
                      <a:cubicBezTo>
                        <a:pt x="3278" y="12110"/>
                        <a:pt x="2758" y="12465"/>
                        <a:pt x="2356" y="12914"/>
                      </a:cubicBezTo>
                      <a:cubicBezTo>
                        <a:pt x="2297" y="12953"/>
                        <a:pt x="2354" y="13043"/>
                        <a:pt x="2429" y="13043"/>
                      </a:cubicBezTo>
                      <a:cubicBezTo>
                        <a:pt x="2444" y="13043"/>
                        <a:pt x="2459" y="13040"/>
                        <a:pt x="2474" y="13032"/>
                      </a:cubicBezTo>
                      <a:cubicBezTo>
                        <a:pt x="2852" y="12583"/>
                        <a:pt x="3348" y="12252"/>
                        <a:pt x="3774" y="11874"/>
                      </a:cubicBezTo>
                      <a:lnTo>
                        <a:pt x="5073" y="10575"/>
                      </a:lnTo>
                      <a:cubicBezTo>
                        <a:pt x="5900" y="9724"/>
                        <a:pt x="6656" y="8803"/>
                        <a:pt x="7460" y="7881"/>
                      </a:cubicBezTo>
                      <a:cubicBezTo>
                        <a:pt x="7519" y="7842"/>
                        <a:pt x="7462" y="7752"/>
                        <a:pt x="7387" y="7752"/>
                      </a:cubicBezTo>
                      <a:close/>
                      <a:moveTo>
                        <a:pt x="6698" y="8949"/>
                      </a:moveTo>
                      <a:cubicBezTo>
                        <a:pt x="6676" y="8949"/>
                        <a:pt x="6652" y="8955"/>
                        <a:pt x="6633" y="8968"/>
                      </a:cubicBezTo>
                      <a:cubicBezTo>
                        <a:pt x="5640" y="10669"/>
                        <a:pt x="4483" y="12181"/>
                        <a:pt x="3159" y="13623"/>
                      </a:cubicBezTo>
                      <a:cubicBezTo>
                        <a:pt x="3100" y="13662"/>
                        <a:pt x="3157" y="13752"/>
                        <a:pt x="3232" y="13752"/>
                      </a:cubicBezTo>
                      <a:cubicBezTo>
                        <a:pt x="3247" y="13752"/>
                        <a:pt x="3262" y="13748"/>
                        <a:pt x="3278" y="13741"/>
                      </a:cubicBezTo>
                      <a:cubicBezTo>
                        <a:pt x="4601" y="12276"/>
                        <a:pt x="5782" y="10716"/>
                        <a:pt x="6774" y="9039"/>
                      </a:cubicBezTo>
                      <a:cubicBezTo>
                        <a:pt x="6808" y="8988"/>
                        <a:pt x="6757" y="8949"/>
                        <a:pt x="6698" y="8949"/>
                      </a:cubicBezTo>
                      <a:close/>
                      <a:moveTo>
                        <a:pt x="8349" y="8503"/>
                      </a:moveTo>
                      <a:cubicBezTo>
                        <a:pt x="8301" y="8503"/>
                        <a:pt x="8254" y="8564"/>
                        <a:pt x="8287" y="8614"/>
                      </a:cubicBezTo>
                      <a:cubicBezTo>
                        <a:pt x="8877" y="9559"/>
                        <a:pt x="9492" y="10504"/>
                        <a:pt x="10130" y="11425"/>
                      </a:cubicBezTo>
                      <a:cubicBezTo>
                        <a:pt x="10673" y="12252"/>
                        <a:pt x="11216" y="13103"/>
                        <a:pt x="11925" y="13812"/>
                      </a:cubicBezTo>
                      <a:cubicBezTo>
                        <a:pt x="11937" y="13829"/>
                        <a:pt x="11952" y="13836"/>
                        <a:pt x="11969" y="13836"/>
                      </a:cubicBezTo>
                      <a:cubicBezTo>
                        <a:pt x="12020" y="13836"/>
                        <a:pt x="12079" y="13765"/>
                        <a:pt x="12043" y="13693"/>
                      </a:cubicBezTo>
                      <a:cubicBezTo>
                        <a:pt x="11264" y="12961"/>
                        <a:pt x="10720" y="12110"/>
                        <a:pt x="10153" y="11213"/>
                      </a:cubicBezTo>
                      <a:cubicBezTo>
                        <a:pt x="9562" y="10338"/>
                        <a:pt x="8995" y="9417"/>
                        <a:pt x="8405" y="8543"/>
                      </a:cubicBezTo>
                      <a:cubicBezTo>
                        <a:pt x="8390" y="8514"/>
                        <a:pt x="8370" y="8503"/>
                        <a:pt x="8349" y="8503"/>
                      </a:cubicBezTo>
                      <a:close/>
                      <a:moveTo>
                        <a:pt x="7121" y="8632"/>
                      </a:moveTo>
                      <a:cubicBezTo>
                        <a:pt x="7104" y="8632"/>
                        <a:pt x="7089" y="8640"/>
                        <a:pt x="7082" y="8661"/>
                      </a:cubicBezTo>
                      <a:cubicBezTo>
                        <a:pt x="6585" y="9630"/>
                        <a:pt x="6042" y="10622"/>
                        <a:pt x="5546" y="11638"/>
                      </a:cubicBezTo>
                      <a:cubicBezTo>
                        <a:pt x="5097" y="12512"/>
                        <a:pt x="4648" y="13434"/>
                        <a:pt x="4364" y="14379"/>
                      </a:cubicBezTo>
                      <a:cubicBezTo>
                        <a:pt x="4351" y="14432"/>
                        <a:pt x="4390" y="14462"/>
                        <a:pt x="4431" y="14462"/>
                      </a:cubicBezTo>
                      <a:cubicBezTo>
                        <a:pt x="4463" y="14462"/>
                        <a:pt x="4496" y="14444"/>
                        <a:pt x="4506" y="14402"/>
                      </a:cubicBezTo>
                      <a:cubicBezTo>
                        <a:pt x="4813" y="13410"/>
                        <a:pt x="5286" y="12488"/>
                        <a:pt x="5758" y="11567"/>
                      </a:cubicBezTo>
                      <a:cubicBezTo>
                        <a:pt x="6231" y="10622"/>
                        <a:pt x="6704" y="9677"/>
                        <a:pt x="7200" y="8732"/>
                      </a:cubicBezTo>
                      <a:cubicBezTo>
                        <a:pt x="7216" y="8682"/>
                        <a:pt x="7162" y="8632"/>
                        <a:pt x="7121" y="8632"/>
                      </a:cubicBezTo>
                      <a:close/>
                      <a:moveTo>
                        <a:pt x="8416" y="9023"/>
                      </a:moveTo>
                      <a:cubicBezTo>
                        <a:pt x="8362" y="9023"/>
                        <a:pt x="8308" y="9084"/>
                        <a:pt x="8357" y="9133"/>
                      </a:cubicBezTo>
                      <a:cubicBezTo>
                        <a:pt x="9303" y="10811"/>
                        <a:pt x="10059" y="12607"/>
                        <a:pt x="10626" y="14473"/>
                      </a:cubicBezTo>
                      <a:cubicBezTo>
                        <a:pt x="10635" y="14511"/>
                        <a:pt x="10664" y="14526"/>
                        <a:pt x="10693" y="14526"/>
                      </a:cubicBezTo>
                      <a:cubicBezTo>
                        <a:pt x="10736" y="14526"/>
                        <a:pt x="10782" y="14492"/>
                        <a:pt x="10767" y="14450"/>
                      </a:cubicBezTo>
                      <a:cubicBezTo>
                        <a:pt x="10200" y="12583"/>
                        <a:pt x="9421" y="10787"/>
                        <a:pt x="8476" y="9063"/>
                      </a:cubicBezTo>
                      <a:cubicBezTo>
                        <a:pt x="8461" y="9034"/>
                        <a:pt x="8439" y="9023"/>
                        <a:pt x="8416" y="9023"/>
                      </a:cubicBezTo>
                      <a:close/>
                      <a:moveTo>
                        <a:pt x="7852" y="7738"/>
                      </a:moveTo>
                      <a:cubicBezTo>
                        <a:pt x="7800" y="7738"/>
                        <a:pt x="7753" y="7790"/>
                        <a:pt x="7773" y="7850"/>
                      </a:cubicBezTo>
                      <a:lnTo>
                        <a:pt x="7773" y="7850"/>
                      </a:lnTo>
                      <a:cubicBezTo>
                        <a:pt x="7759" y="7835"/>
                        <a:pt x="7738" y="7828"/>
                        <a:pt x="7717" y="7828"/>
                      </a:cubicBezTo>
                      <a:cubicBezTo>
                        <a:pt x="7668" y="7828"/>
                        <a:pt x="7620" y="7862"/>
                        <a:pt x="7649" y="7905"/>
                      </a:cubicBezTo>
                      <a:cubicBezTo>
                        <a:pt x="8027" y="9039"/>
                        <a:pt x="8428" y="10149"/>
                        <a:pt x="8759" y="11307"/>
                      </a:cubicBezTo>
                      <a:cubicBezTo>
                        <a:pt x="8948" y="11874"/>
                        <a:pt x="9090" y="12441"/>
                        <a:pt x="9208" y="12985"/>
                      </a:cubicBezTo>
                      <a:cubicBezTo>
                        <a:pt x="9326" y="13575"/>
                        <a:pt x="9373" y="14190"/>
                        <a:pt x="9586" y="14757"/>
                      </a:cubicBezTo>
                      <a:cubicBezTo>
                        <a:pt x="9596" y="14798"/>
                        <a:pt x="9630" y="14817"/>
                        <a:pt x="9661" y="14817"/>
                      </a:cubicBezTo>
                      <a:cubicBezTo>
                        <a:pt x="9702" y="14817"/>
                        <a:pt x="9741" y="14786"/>
                        <a:pt x="9728" y="14733"/>
                      </a:cubicBezTo>
                      <a:cubicBezTo>
                        <a:pt x="9562" y="14166"/>
                        <a:pt x="9492" y="13575"/>
                        <a:pt x="9373" y="13008"/>
                      </a:cubicBezTo>
                      <a:cubicBezTo>
                        <a:pt x="9232" y="12465"/>
                        <a:pt x="9090" y="11874"/>
                        <a:pt x="8901" y="11284"/>
                      </a:cubicBezTo>
                      <a:cubicBezTo>
                        <a:pt x="8570" y="10126"/>
                        <a:pt x="8168" y="9015"/>
                        <a:pt x="7790" y="7881"/>
                      </a:cubicBezTo>
                      <a:lnTo>
                        <a:pt x="7790" y="7881"/>
                      </a:lnTo>
                      <a:cubicBezTo>
                        <a:pt x="8712" y="8637"/>
                        <a:pt x="9586" y="9441"/>
                        <a:pt x="10484" y="10268"/>
                      </a:cubicBezTo>
                      <a:lnTo>
                        <a:pt x="11713" y="11520"/>
                      </a:lnTo>
                      <a:cubicBezTo>
                        <a:pt x="12138" y="11945"/>
                        <a:pt x="12492" y="12465"/>
                        <a:pt x="12918" y="12867"/>
                      </a:cubicBezTo>
                      <a:cubicBezTo>
                        <a:pt x="12935" y="12884"/>
                        <a:pt x="12955" y="12891"/>
                        <a:pt x="12974" y="12891"/>
                      </a:cubicBezTo>
                      <a:cubicBezTo>
                        <a:pt x="13035" y="12891"/>
                        <a:pt x="13089" y="12820"/>
                        <a:pt x="13036" y="12748"/>
                      </a:cubicBezTo>
                      <a:cubicBezTo>
                        <a:pt x="12587" y="12370"/>
                        <a:pt x="12280" y="11874"/>
                        <a:pt x="11854" y="11449"/>
                      </a:cubicBezTo>
                      <a:cubicBezTo>
                        <a:pt x="11453" y="11000"/>
                        <a:pt x="11027" y="10575"/>
                        <a:pt x="10602" y="10149"/>
                      </a:cubicBezTo>
                      <a:cubicBezTo>
                        <a:pt x="9728" y="9322"/>
                        <a:pt x="8830" y="8566"/>
                        <a:pt x="7909" y="7763"/>
                      </a:cubicBezTo>
                      <a:cubicBezTo>
                        <a:pt x="7891" y="7746"/>
                        <a:pt x="7871" y="7738"/>
                        <a:pt x="7852" y="7738"/>
                      </a:cubicBezTo>
                      <a:close/>
                      <a:moveTo>
                        <a:pt x="7532" y="7864"/>
                      </a:moveTo>
                      <a:cubicBezTo>
                        <a:pt x="7500" y="7864"/>
                        <a:pt x="7469" y="7877"/>
                        <a:pt x="7460" y="7905"/>
                      </a:cubicBezTo>
                      <a:cubicBezTo>
                        <a:pt x="7247" y="9086"/>
                        <a:pt x="7011" y="10268"/>
                        <a:pt x="6727" y="11425"/>
                      </a:cubicBezTo>
                      <a:cubicBezTo>
                        <a:pt x="6585" y="11992"/>
                        <a:pt x="6420" y="12559"/>
                        <a:pt x="6255" y="13103"/>
                      </a:cubicBezTo>
                      <a:cubicBezTo>
                        <a:pt x="6066" y="13670"/>
                        <a:pt x="5806" y="14237"/>
                        <a:pt x="5688" y="14828"/>
                      </a:cubicBezTo>
                      <a:cubicBezTo>
                        <a:pt x="5674" y="14881"/>
                        <a:pt x="5713" y="14911"/>
                        <a:pt x="5754" y="14911"/>
                      </a:cubicBezTo>
                      <a:cubicBezTo>
                        <a:pt x="5786" y="14911"/>
                        <a:pt x="5819" y="14893"/>
                        <a:pt x="5829" y="14851"/>
                      </a:cubicBezTo>
                      <a:cubicBezTo>
                        <a:pt x="5947" y="14284"/>
                        <a:pt x="6184" y="13764"/>
                        <a:pt x="6373" y="13197"/>
                      </a:cubicBezTo>
                      <a:cubicBezTo>
                        <a:pt x="6538" y="12607"/>
                        <a:pt x="6727" y="12040"/>
                        <a:pt x="6845" y="11449"/>
                      </a:cubicBezTo>
                      <a:cubicBezTo>
                        <a:pt x="7176" y="10268"/>
                        <a:pt x="7412" y="9086"/>
                        <a:pt x="7601" y="7952"/>
                      </a:cubicBezTo>
                      <a:cubicBezTo>
                        <a:pt x="7630" y="7895"/>
                        <a:pt x="7581" y="7864"/>
                        <a:pt x="7532" y="7864"/>
                      </a:cubicBezTo>
                      <a:close/>
                      <a:moveTo>
                        <a:pt x="7576" y="9207"/>
                      </a:moveTo>
                      <a:cubicBezTo>
                        <a:pt x="7529" y="9207"/>
                        <a:pt x="7483" y="9236"/>
                        <a:pt x="7483" y="9299"/>
                      </a:cubicBezTo>
                      <a:cubicBezTo>
                        <a:pt x="7460" y="11260"/>
                        <a:pt x="7223" y="13174"/>
                        <a:pt x="6822" y="15064"/>
                      </a:cubicBezTo>
                      <a:cubicBezTo>
                        <a:pt x="6795" y="15117"/>
                        <a:pt x="6836" y="15148"/>
                        <a:pt x="6880" y="15148"/>
                      </a:cubicBezTo>
                      <a:cubicBezTo>
                        <a:pt x="6915" y="15148"/>
                        <a:pt x="6953" y="15129"/>
                        <a:pt x="6963" y="15088"/>
                      </a:cubicBezTo>
                      <a:cubicBezTo>
                        <a:pt x="7412" y="13174"/>
                        <a:pt x="7649" y="11260"/>
                        <a:pt x="7672" y="9275"/>
                      </a:cubicBezTo>
                      <a:cubicBezTo>
                        <a:pt x="7661" y="9231"/>
                        <a:pt x="7618" y="9207"/>
                        <a:pt x="7576" y="9207"/>
                      </a:cubicBezTo>
                      <a:close/>
                      <a:moveTo>
                        <a:pt x="7743" y="8732"/>
                      </a:moveTo>
                      <a:cubicBezTo>
                        <a:pt x="7708" y="8732"/>
                        <a:pt x="7672" y="8755"/>
                        <a:pt x="7672" y="8803"/>
                      </a:cubicBezTo>
                      <a:cubicBezTo>
                        <a:pt x="7720" y="9913"/>
                        <a:pt x="7767" y="11047"/>
                        <a:pt x="7838" y="12134"/>
                      </a:cubicBezTo>
                      <a:cubicBezTo>
                        <a:pt x="7909" y="13150"/>
                        <a:pt x="7956" y="14142"/>
                        <a:pt x="8192" y="15111"/>
                      </a:cubicBezTo>
                      <a:cubicBezTo>
                        <a:pt x="8213" y="15153"/>
                        <a:pt x="8252" y="15171"/>
                        <a:pt x="8287" y="15171"/>
                      </a:cubicBezTo>
                      <a:cubicBezTo>
                        <a:pt x="8332" y="15171"/>
                        <a:pt x="8371" y="15141"/>
                        <a:pt x="8357" y="15088"/>
                      </a:cubicBezTo>
                      <a:cubicBezTo>
                        <a:pt x="8121" y="14095"/>
                        <a:pt x="8050" y="13056"/>
                        <a:pt x="8003" y="12016"/>
                      </a:cubicBezTo>
                      <a:cubicBezTo>
                        <a:pt x="7932" y="10929"/>
                        <a:pt x="7861" y="9866"/>
                        <a:pt x="7814" y="8803"/>
                      </a:cubicBezTo>
                      <a:cubicBezTo>
                        <a:pt x="7814" y="8755"/>
                        <a:pt x="7779" y="8732"/>
                        <a:pt x="7743" y="873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5"/>
                <p:cNvSpPr/>
                <p:nvPr/>
              </p:nvSpPr>
              <p:spPr>
                <a:xfrm>
                  <a:off x="3935225" y="2153025"/>
                  <a:ext cx="174275" cy="173250"/>
                </a:xfrm>
                <a:custGeom>
                  <a:avLst/>
                  <a:gdLst/>
                  <a:ahLst/>
                  <a:cxnLst/>
                  <a:rect l="l" t="t" r="r" b="b"/>
                  <a:pathLst>
                    <a:path w="6971" h="6930" extrusionOk="0">
                      <a:moveTo>
                        <a:pt x="3354" y="0"/>
                      </a:moveTo>
                      <a:cubicBezTo>
                        <a:pt x="2929" y="0"/>
                        <a:pt x="2539" y="116"/>
                        <a:pt x="2150" y="311"/>
                      </a:cubicBezTo>
                      <a:cubicBezTo>
                        <a:pt x="1748" y="452"/>
                        <a:pt x="1347" y="689"/>
                        <a:pt x="1040" y="1019"/>
                      </a:cubicBezTo>
                      <a:cubicBezTo>
                        <a:pt x="709" y="1350"/>
                        <a:pt x="473" y="1705"/>
                        <a:pt x="331" y="2130"/>
                      </a:cubicBezTo>
                      <a:cubicBezTo>
                        <a:pt x="118" y="2555"/>
                        <a:pt x="0" y="3004"/>
                        <a:pt x="24" y="3477"/>
                      </a:cubicBezTo>
                      <a:cubicBezTo>
                        <a:pt x="47" y="3760"/>
                        <a:pt x="118" y="4091"/>
                        <a:pt x="142" y="4374"/>
                      </a:cubicBezTo>
                      <a:cubicBezTo>
                        <a:pt x="331" y="4965"/>
                        <a:pt x="614" y="5485"/>
                        <a:pt x="1040" y="5910"/>
                      </a:cubicBezTo>
                      <a:lnTo>
                        <a:pt x="1748" y="6454"/>
                      </a:lnTo>
                      <a:cubicBezTo>
                        <a:pt x="2268" y="6784"/>
                        <a:pt x="2859" y="6926"/>
                        <a:pt x="3473" y="6926"/>
                      </a:cubicBezTo>
                      <a:cubicBezTo>
                        <a:pt x="3513" y="6928"/>
                        <a:pt x="3553" y="6929"/>
                        <a:pt x="3593" y="6929"/>
                      </a:cubicBezTo>
                      <a:cubicBezTo>
                        <a:pt x="4022" y="6929"/>
                        <a:pt x="4431" y="6814"/>
                        <a:pt x="4820" y="6619"/>
                      </a:cubicBezTo>
                      <a:cubicBezTo>
                        <a:pt x="5222" y="6477"/>
                        <a:pt x="5600" y="6241"/>
                        <a:pt x="5931" y="5910"/>
                      </a:cubicBezTo>
                      <a:cubicBezTo>
                        <a:pt x="6261" y="5603"/>
                        <a:pt x="6498" y="5249"/>
                        <a:pt x="6639" y="4800"/>
                      </a:cubicBezTo>
                      <a:cubicBezTo>
                        <a:pt x="6852" y="4374"/>
                        <a:pt x="6970" y="3949"/>
                        <a:pt x="6923" y="3477"/>
                      </a:cubicBezTo>
                      <a:cubicBezTo>
                        <a:pt x="6899" y="3169"/>
                        <a:pt x="6876" y="2886"/>
                        <a:pt x="6805" y="2555"/>
                      </a:cubicBezTo>
                      <a:cubicBezTo>
                        <a:pt x="6639" y="1964"/>
                        <a:pt x="6332" y="1468"/>
                        <a:pt x="5931" y="1019"/>
                      </a:cubicBezTo>
                      <a:lnTo>
                        <a:pt x="5222" y="476"/>
                      </a:lnTo>
                      <a:cubicBezTo>
                        <a:pt x="4702" y="169"/>
                        <a:pt x="4111" y="3"/>
                        <a:pt x="3473" y="3"/>
                      </a:cubicBezTo>
                      <a:cubicBezTo>
                        <a:pt x="3433" y="1"/>
                        <a:pt x="3394" y="0"/>
                        <a:pt x="3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 name="Google Shape;2099;p35"/>
              <p:cNvGrpSpPr/>
              <p:nvPr/>
            </p:nvGrpSpPr>
            <p:grpSpPr>
              <a:xfrm rot="-2507833">
                <a:off x="273144" y="2161757"/>
                <a:ext cx="1165753" cy="1037467"/>
                <a:chOff x="6118975" y="1541725"/>
                <a:chExt cx="1072275" cy="954275"/>
              </a:xfrm>
            </p:grpSpPr>
            <p:sp>
              <p:nvSpPr>
                <p:cNvPr id="2100" name="Google Shape;2100;p35"/>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5"/>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8"/>
        <p:cNvGrpSpPr/>
        <p:nvPr/>
      </p:nvGrpSpPr>
      <p:grpSpPr>
        <a:xfrm>
          <a:off x="0" y="0"/>
          <a:ext cx="0" cy="0"/>
          <a:chOff x="0" y="0"/>
          <a:chExt cx="0" cy="0"/>
        </a:xfrm>
      </p:grpSpPr>
      <p:sp>
        <p:nvSpPr>
          <p:cNvPr id="39" name="Google Shape;39;p3"/>
          <p:cNvSpPr/>
          <p:nvPr/>
        </p:nvSpPr>
        <p:spPr>
          <a:xfrm>
            <a:off x="236175" y="244175"/>
            <a:ext cx="8671800" cy="4659900"/>
          </a:xfrm>
          <a:prstGeom prst="rect">
            <a:avLst/>
          </a:prstGeom>
          <a:noFill/>
          <a:ln w="38100" cap="flat" cmpd="dbl">
            <a:solidFill>
              <a:schemeClr val="accent5"/>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0" name="Google Shape;40;p3"/>
          <p:cNvPicPr preferRelativeResize="0"/>
          <p:nvPr/>
        </p:nvPicPr>
        <p:blipFill>
          <a:blip r:embed="rId2">
            <a:alphaModFix amt="30000"/>
          </a:blip>
          <a:stretch>
            <a:fillRect/>
          </a:stretch>
        </p:blipFill>
        <p:spPr>
          <a:xfrm>
            <a:off x="0" y="0"/>
            <a:ext cx="9144003" cy="5143501"/>
          </a:xfrm>
          <a:prstGeom prst="rect">
            <a:avLst/>
          </a:prstGeom>
          <a:noFill/>
          <a:ln>
            <a:noFill/>
          </a:ln>
        </p:spPr>
      </p:pic>
      <p:sp>
        <p:nvSpPr>
          <p:cNvPr id="41" name="Google Shape;41;p3"/>
          <p:cNvSpPr txBox="1">
            <a:spLocks noGrp="1"/>
          </p:cNvSpPr>
          <p:nvPr>
            <p:ph type="title"/>
          </p:nvPr>
        </p:nvSpPr>
        <p:spPr>
          <a:xfrm>
            <a:off x="1707299" y="2757600"/>
            <a:ext cx="5729400" cy="747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3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2" name="Google Shape;42;p3"/>
          <p:cNvSpPr txBox="1">
            <a:spLocks noGrp="1"/>
          </p:cNvSpPr>
          <p:nvPr>
            <p:ph type="title" idx="2" hasCustomPrompt="1"/>
          </p:nvPr>
        </p:nvSpPr>
        <p:spPr>
          <a:xfrm>
            <a:off x="3902100" y="1217400"/>
            <a:ext cx="1339800" cy="1083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b="1"/>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3" name="Google Shape;43;p3"/>
          <p:cNvSpPr txBox="1">
            <a:spLocks noGrp="1"/>
          </p:cNvSpPr>
          <p:nvPr>
            <p:ph type="subTitle" idx="1"/>
          </p:nvPr>
        </p:nvSpPr>
        <p:spPr>
          <a:xfrm>
            <a:off x="1707299" y="3504900"/>
            <a:ext cx="5729400" cy="42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44" name="Google Shape;44;p3"/>
          <p:cNvGrpSpPr/>
          <p:nvPr/>
        </p:nvGrpSpPr>
        <p:grpSpPr>
          <a:xfrm>
            <a:off x="-34542" y="292220"/>
            <a:ext cx="2554334" cy="3051159"/>
            <a:chOff x="75748" y="404536"/>
            <a:chExt cx="2554334" cy="3051159"/>
          </a:xfrm>
        </p:grpSpPr>
        <p:grpSp>
          <p:nvGrpSpPr>
            <p:cNvPr id="45" name="Google Shape;45;p3"/>
            <p:cNvGrpSpPr/>
            <p:nvPr/>
          </p:nvGrpSpPr>
          <p:grpSpPr>
            <a:xfrm>
              <a:off x="566093" y="404536"/>
              <a:ext cx="2063989" cy="925163"/>
              <a:chOff x="460200" y="3306225"/>
              <a:chExt cx="2037300" cy="913200"/>
            </a:xfrm>
          </p:grpSpPr>
          <p:sp>
            <p:nvSpPr>
              <p:cNvPr id="46" name="Google Shape;46;p3"/>
              <p:cNvSpPr/>
              <p:nvPr/>
            </p:nvSpPr>
            <p:spPr>
              <a:xfrm>
                <a:off x="762550" y="3306225"/>
                <a:ext cx="1734950" cy="579575"/>
              </a:xfrm>
              <a:custGeom>
                <a:avLst/>
                <a:gdLst/>
                <a:ahLst/>
                <a:cxnLst/>
                <a:rect l="l" t="t" r="r" b="b"/>
                <a:pathLst>
                  <a:path w="69398" h="23183" extrusionOk="0">
                    <a:moveTo>
                      <a:pt x="18561" y="1"/>
                    </a:moveTo>
                    <a:cubicBezTo>
                      <a:pt x="18291" y="1"/>
                      <a:pt x="18020" y="37"/>
                      <a:pt x="17772" y="90"/>
                    </a:cubicBezTo>
                    <a:cubicBezTo>
                      <a:pt x="16094" y="492"/>
                      <a:pt x="14488" y="1390"/>
                      <a:pt x="13165" y="2430"/>
                    </a:cubicBezTo>
                    <a:cubicBezTo>
                      <a:pt x="11723" y="3564"/>
                      <a:pt x="10566" y="4934"/>
                      <a:pt x="9715" y="6517"/>
                    </a:cubicBezTo>
                    <a:cubicBezTo>
                      <a:pt x="9455" y="6588"/>
                      <a:pt x="9172" y="6682"/>
                      <a:pt x="8912" y="6801"/>
                    </a:cubicBezTo>
                    <a:cubicBezTo>
                      <a:pt x="7400" y="7415"/>
                      <a:pt x="6029" y="8313"/>
                      <a:pt x="4801" y="9376"/>
                    </a:cubicBezTo>
                    <a:cubicBezTo>
                      <a:pt x="5486" y="8218"/>
                      <a:pt x="6384" y="7155"/>
                      <a:pt x="7281" y="6186"/>
                    </a:cubicBezTo>
                    <a:cubicBezTo>
                      <a:pt x="8463" y="4934"/>
                      <a:pt x="9715" y="3753"/>
                      <a:pt x="10566" y="2288"/>
                    </a:cubicBezTo>
                    <a:cubicBezTo>
                      <a:pt x="10755" y="2028"/>
                      <a:pt x="11062" y="1484"/>
                      <a:pt x="10636" y="1272"/>
                    </a:cubicBezTo>
                    <a:cubicBezTo>
                      <a:pt x="10558" y="1232"/>
                      <a:pt x="10476" y="1215"/>
                      <a:pt x="10394" y="1215"/>
                    </a:cubicBezTo>
                    <a:cubicBezTo>
                      <a:pt x="9981" y="1215"/>
                      <a:pt x="9542" y="1642"/>
                      <a:pt x="9266" y="1839"/>
                    </a:cubicBezTo>
                    <a:cubicBezTo>
                      <a:pt x="8037" y="2784"/>
                      <a:pt x="7092" y="4060"/>
                      <a:pt x="6218" y="5359"/>
                    </a:cubicBezTo>
                    <a:cubicBezTo>
                      <a:pt x="5249" y="6895"/>
                      <a:pt x="4399" y="8525"/>
                      <a:pt x="3855" y="10250"/>
                    </a:cubicBezTo>
                    <a:lnTo>
                      <a:pt x="3855" y="10297"/>
                    </a:lnTo>
                    <a:cubicBezTo>
                      <a:pt x="3076" y="11124"/>
                      <a:pt x="2391" y="12070"/>
                      <a:pt x="1800" y="13038"/>
                    </a:cubicBezTo>
                    <a:cubicBezTo>
                      <a:pt x="1847" y="12684"/>
                      <a:pt x="1965" y="12353"/>
                      <a:pt x="2083" y="11999"/>
                    </a:cubicBezTo>
                    <a:cubicBezTo>
                      <a:pt x="2391" y="11124"/>
                      <a:pt x="2887" y="10321"/>
                      <a:pt x="3336" y="9518"/>
                    </a:cubicBezTo>
                    <a:cubicBezTo>
                      <a:pt x="3570" y="9119"/>
                      <a:pt x="5222" y="6304"/>
                      <a:pt x="3935" y="6304"/>
                    </a:cubicBezTo>
                    <a:cubicBezTo>
                      <a:pt x="3925" y="6304"/>
                      <a:pt x="3914" y="6304"/>
                      <a:pt x="3903" y="6304"/>
                    </a:cubicBezTo>
                    <a:cubicBezTo>
                      <a:pt x="3265" y="6328"/>
                      <a:pt x="2721" y="7037"/>
                      <a:pt x="2414" y="7509"/>
                    </a:cubicBezTo>
                    <a:cubicBezTo>
                      <a:pt x="2012" y="8171"/>
                      <a:pt x="1729" y="8880"/>
                      <a:pt x="1540" y="9612"/>
                    </a:cubicBezTo>
                    <a:cubicBezTo>
                      <a:pt x="1186" y="10935"/>
                      <a:pt x="1186" y="12306"/>
                      <a:pt x="1493" y="13629"/>
                    </a:cubicBezTo>
                    <a:cubicBezTo>
                      <a:pt x="831" y="14928"/>
                      <a:pt x="311" y="16346"/>
                      <a:pt x="51" y="17787"/>
                    </a:cubicBezTo>
                    <a:cubicBezTo>
                      <a:pt x="0" y="18106"/>
                      <a:pt x="252" y="18280"/>
                      <a:pt x="513" y="18280"/>
                    </a:cubicBezTo>
                    <a:cubicBezTo>
                      <a:pt x="736" y="18280"/>
                      <a:pt x="966" y="18154"/>
                      <a:pt x="1020" y="17882"/>
                    </a:cubicBezTo>
                    <a:cubicBezTo>
                      <a:pt x="1256" y="16535"/>
                      <a:pt x="1705" y="15259"/>
                      <a:pt x="2367" y="14054"/>
                    </a:cubicBezTo>
                    <a:cubicBezTo>
                      <a:pt x="2981" y="13723"/>
                      <a:pt x="3737" y="13605"/>
                      <a:pt x="4399" y="13534"/>
                    </a:cubicBezTo>
                    <a:cubicBezTo>
                      <a:pt x="5273" y="13487"/>
                      <a:pt x="6147" y="13511"/>
                      <a:pt x="7021" y="13487"/>
                    </a:cubicBezTo>
                    <a:cubicBezTo>
                      <a:pt x="7754" y="13487"/>
                      <a:pt x="8439" y="13369"/>
                      <a:pt x="9101" y="12991"/>
                    </a:cubicBezTo>
                    <a:cubicBezTo>
                      <a:pt x="9502" y="12707"/>
                      <a:pt x="10164" y="12211"/>
                      <a:pt x="9880" y="11691"/>
                    </a:cubicBezTo>
                    <a:cubicBezTo>
                      <a:pt x="9597" y="11101"/>
                      <a:pt x="8534" y="11006"/>
                      <a:pt x="7967" y="11006"/>
                    </a:cubicBezTo>
                    <a:cubicBezTo>
                      <a:pt x="7904" y="11004"/>
                      <a:pt x="7842" y="11003"/>
                      <a:pt x="7780" y="11003"/>
                    </a:cubicBezTo>
                    <a:cubicBezTo>
                      <a:pt x="7113" y="11003"/>
                      <a:pt x="6465" y="11117"/>
                      <a:pt x="5816" y="11290"/>
                    </a:cubicBezTo>
                    <a:cubicBezTo>
                      <a:pt x="4753" y="11621"/>
                      <a:pt x="3808" y="12188"/>
                      <a:pt x="3028" y="12920"/>
                    </a:cubicBezTo>
                    <a:cubicBezTo>
                      <a:pt x="3454" y="12282"/>
                      <a:pt x="3926" y="11644"/>
                      <a:pt x="4446" y="11101"/>
                    </a:cubicBezTo>
                    <a:cubicBezTo>
                      <a:pt x="4446" y="11101"/>
                      <a:pt x="4493" y="11101"/>
                      <a:pt x="4517" y="11054"/>
                    </a:cubicBezTo>
                    <a:cubicBezTo>
                      <a:pt x="5108" y="10439"/>
                      <a:pt x="6218" y="9990"/>
                      <a:pt x="7092" y="9943"/>
                    </a:cubicBezTo>
                    <a:cubicBezTo>
                      <a:pt x="7420" y="9915"/>
                      <a:pt x="7750" y="9898"/>
                      <a:pt x="8082" y="9898"/>
                    </a:cubicBezTo>
                    <a:cubicBezTo>
                      <a:pt x="8589" y="9898"/>
                      <a:pt x="9097" y="9938"/>
                      <a:pt x="9597" y="10038"/>
                    </a:cubicBezTo>
                    <a:cubicBezTo>
                      <a:pt x="9848" y="10067"/>
                      <a:pt x="10956" y="10364"/>
                      <a:pt x="11741" y="10364"/>
                    </a:cubicBezTo>
                    <a:cubicBezTo>
                      <a:pt x="12213" y="10364"/>
                      <a:pt x="12568" y="10257"/>
                      <a:pt x="12550" y="9919"/>
                    </a:cubicBezTo>
                    <a:cubicBezTo>
                      <a:pt x="12527" y="9447"/>
                      <a:pt x="11747" y="9140"/>
                      <a:pt x="11369" y="8998"/>
                    </a:cubicBezTo>
                    <a:cubicBezTo>
                      <a:pt x="10755" y="8762"/>
                      <a:pt x="10069" y="8667"/>
                      <a:pt x="9384" y="8667"/>
                    </a:cubicBezTo>
                    <a:cubicBezTo>
                      <a:pt x="8274" y="8691"/>
                      <a:pt x="7163" y="9045"/>
                      <a:pt x="6171" y="9518"/>
                    </a:cubicBezTo>
                    <a:cubicBezTo>
                      <a:pt x="7258" y="8667"/>
                      <a:pt x="8463" y="7958"/>
                      <a:pt x="9810" y="7462"/>
                    </a:cubicBezTo>
                    <a:cubicBezTo>
                      <a:pt x="11038" y="7793"/>
                      <a:pt x="12172" y="8525"/>
                      <a:pt x="13259" y="9163"/>
                    </a:cubicBezTo>
                    <a:cubicBezTo>
                      <a:pt x="14677" y="9990"/>
                      <a:pt x="16142" y="10794"/>
                      <a:pt x="17772" y="11219"/>
                    </a:cubicBezTo>
                    <a:cubicBezTo>
                      <a:pt x="18113" y="11316"/>
                      <a:pt x="18632" y="11503"/>
                      <a:pt x="19077" y="11503"/>
                    </a:cubicBezTo>
                    <a:cubicBezTo>
                      <a:pt x="19280" y="11503"/>
                      <a:pt x="19467" y="11464"/>
                      <a:pt x="19615" y="11361"/>
                    </a:cubicBezTo>
                    <a:cubicBezTo>
                      <a:pt x="20040" y="11030"/>
                      <a:pt x="19733" y="10321"/>
                      <a:pt x="19520" y="9967"/>
                    </a:cubicBezTo>
                    <a:cubicBezTo>
                      <a:pt x="18717" y="8644"/>
                      <a:pt x="17063" y="8029"/>
                      <a:pt x="15598" y="7675"/>
                    </a:cubicBezTo>
                    <a:cubicBezTo>
                      <a:pt x="14653" y="7462"/>
                      <a:pt x="13708" y="7320"/>
                      <a:pt x="12716" y="7202"/>
                    </a:cubicBezTo>
                    <a:cubicBezTo>
                      <a:pt x="12196" y="7131"/>
                      <a:pt x="11629" y="7084"/>
                      <a:pt x="11062" y="7037"/>
                    </a:cubicBezTo>
                    <a:cubicBezTo>
                      <a:pt x="11960" y="6801"/>
                      <a:pt x="12881" y="6635"/>
                      <a:pt x="13826" y="6517"/>
                    </a:cubicBezTo>
                    <a:cubicBezTo>
                      <a:pt x="16189" y="6895"/>
                      <a:pt x="18599" y="7509"/>
                      <a:pt x="20395" y="9116"/>
                    </a:cubicBezTo>
                    <a:cubicBezTo>
                      <a:pt x="21387" y="9990"/>
                      <a:pt x="22096" y="11054"/>
                      <a:pt x="22710" y="12211"/>
                    </a:cubicBezTo>
                    <a:cubicBezTo>
                      <a:pt x="23277" y="13227"/>
                      <a:pt x="23773" y="14290"/>
                      <a:pt x="24600" y="15141"/>
                    </a:cubicBezTo>
                    <a:cubicBezTo>
                      <a:pt x="24892" y="15433"/>
                      <a:pt x="25664" y="16205"/>
                      <a:pt x="26245" y="16205"/>
                    </a:cubicBezTo>
                    <a:cubicBezTo>
                      <a:pt x="26369" y="16205"/>
                      <a:pt x="26485" y="16170"/>
                      <a:pt x="26585" y="16086"/>
                    </a:cubicBezTo>
                    <a:cubicBezTo>
                      <a:pt x="26821" y="15897"/>
                      <a:pt x="26821" y="15425"/>
                      <a:pt x="26821" y="15165"/>
                    </a:cubicBezTo>
                    <a:cubicBezTo>
                      <a:pt x="26774" y="14716"/>
                      <a:pt x="26656" y="14314"/>
                      <a:pt x="26490" y="13936"/>
                    </a:cubicBezTo>
                    <a:cubicBezTo>
                      <a:pt x="25569" y="11928"/>
                      <a:pt x="23821" y="10297"/>
                      <a:pt x="22143" y="8880"/>
                    </a:cubicBezTo>
                    <a:cubicBezTo>
                      <a:pt x="21151" y="8029"/>
                      <a:pt x="20087" y="7273"/>
                      <a:pt x="18812" y="6801"/>
                    </a:cubicBezTo>
                    <a:cubicBezTo>
                      <a:pt x="18339" y="6635"/>
                      <a:pt x="17890" y="6517"/>
                      <a:pt x="17418" y="6399"/>
                    </a:cubicBezTo>
                    <a:lnTo>
                      <a:pt x="17418" y="6399"/>
                    </a:lnTo>
                    <a:cubicBezTo>
                      <a:pt x="18930" y="6493"/>
                      <a:pt x="20465" y="6682"/>
                      <a:pt x="21930" y="7013"/>
                    </a:cubicBezTo>
                    <a:cubicBezTo>
                      <a:pt x="25215" y="9471"/>
                      <a:pt x="26845" y="13771"/>
                      <a:pt x="30720" y="15519"/>
                    </a:cubicBezTo>
                    <a:cubicBezTo>
                      <a:pt x="31107" y="15699"/>
                      <a:pt x="31551" y="15822"/>
                      <a:pt x="31991" y="15822"/>
                    </a:cubicBezTo>
                    <a:cubicBezTo>
                      <a:pt x="32301" y="15822"/>
                      <a:pt x="32610" y="15760"/>
                      <a:pt x="32894" y="15614"/>
                    </a:cubicBezTo>
                    <a:cubicBezTo>
                      <a:pt x="33484" y="15283"/>
                      <a:pt x="33602" y="14692"/>
                      <a:pt x="33319" y="14125"/>
                    </a:cubicBezTo>
                    <a:cubicBezTo>
                      <a:pt x="32492" y="12471"/>
                      <a:pt x="30413" y="11644"/>
                      <a:pt x="28853" y="10794"/>
                    </a:cubicBezTo>
                    <a:cubicBezTo>
                      <a:pt x="26963" y="9754"/>
                      <a:pt x="25073" y="8644"/>
                      <a:pt x="23348" y="7320"/>
                    </a:cubicBezTo>
                    <a:lnTo>
                      <a:pt x="23348" y="7320"/>
                    </a:lnTo>
                    <a:cubicBezTo>
                      <a:pt x="23915" y="7462"/>
                      <a:pt x="24482" y="7604"/>
                      <a:pt x="25049" y="7793"/>
                    </a:cubicBezTo>
                    <a:cubicBezTo>
                      <a:pt x="27247" y="8455"/>
                      <a:pt x="29302" y="9400"/>
                      <a:pt x="31310" y="10439"/>
                    </a:cubicBezTo>
                    <a:cubicBezTo>
                      <a:pt x="31712" y="10770"/>
                      <a:pt x="32137" y="11101"/>
                      <a:pt x="32492" y="11479"/>
                    </a:cubicBezTo>
                    <a:cubicBezTo>
                      <a:pt x="32988" y="12046"/>
                      <a:pt x="33366" y="12684"/>
                      <a:pt x="33673" y="13369"/>
                    </a:cubicBezTo>
                    <a:cubicBezTo>
                      <a:pt x="33957" y="14007"/>
                      <a:pt x="34099" y="14763"/>
                      <a:pt x="34429" y="15377"/>
                    </a:cubicBezTo>
                    <a:cubicBezTo>
                      <a:pt x="34531" y="15600"/>
                      <a:pt x="34788" y="16031"/>
                      <a:pt x="35097" y="16031"/>
                    </a:cubicBezTo>
                    <a:cubicBezTo>
                      <a:pt x="35149" y="16031"/>
                      <a:pt x="35202" y="16019"/>
                      <a:pt x="35256" y="15992"/>
                    </a:cubicBezTo>
                    <a:cubicBezTo>
                      <a:pt x="35634" y="15826"/>
                      <a:pt x="35729" y="15188"/>
                      <a:pt x="35729" y="14881"/>
                    </a:cubicBezTo>
                    <a:cubicBezTo>
                      <a:pt x="35705" y="14243"/>
                      <a:pt x="35351" y="13653"/>
                      <a:pt x="34996" y="13156"/>
                    </a:cubicBezTo>
                    <a:cubicBezTo>
                      <a:pt x="34571" y="12542"/>
                      <a:pt x="34028" y="12046"/>
                      <a:pt x="33437" y="11597"/>
                    </a:cubicBezTo>
                    <a:lnTo>
                      <a:pt x="33437" y="11597"/>
                    </a:lnTo>
                    <a:lnTo>
                      <a:pt x="37406" y="13818"/>
                    </a:lnTo>
                    <a:cubicBezTo>
                      <a:pt x="37737" y="15850"/>
                      <a:pt x="38919" y="17646"/>
                      <a:pt x="40336" y="19158"/>
                    </a:cubicBezTo>
                    <a:cubicBezTo>
                      <a:pt x="41943" y="20835"/>
                      <a:pt x="43951" y="22253"/>
                      <a:pt x="46243" y="22867"/>
                    </a:cubicBezTo>
                    <a:cubicBezTo>
                      <a:pt x="46920" y="23056"/>
                      <a:pt x="47629" y="23182"/>
                      <a:pt x="48341" y="23182"/>
                    </a:cubicBezTo>
                    <a:cubicBezTo>
                      <a:pt x="48698" y="23182"/>
                      <a:pt x="49055" y="23151"/>
                      <a:pt x="49409" y="23080"/>
                    </a:cubicBezTo>
                    <a:cubicBezTo>
                      <a:pt x="50118" y="22962"/>
                      <a:pt x="51110" y="22678"/>
                      <a:pt x="50709" y="21804"/>
                    </a:cubicBezTo>
                    <a:cubicBezTo>
                      <a:pt x="50236" y="20835"/>
                      <a:pt x="49031" y="20386"/>
                      <a:pt x="48039" y="20103"/>
                    </a:cubicBezTo>
                    <a:cubicBezTo>
                      <a:pt x="46834" y="19725"/>
                      <a:pt x="45629" y="19394"/>
                      <a:pt x="44447" y="18945"/>
                    </a:cubicBezTo>
                    <a:cubicBezTo>
                      <a:pt x="42061" y="18024"/>
                      <a:pt x="39769" y="16606"/>
                      <a:pt x="38564" y="14432"/>
                    </a:cubicBezTo>
                    <a:lnTo>
                      <a:pt x="38564" y="14432"/>
                    </a:lnTo>
                    <a:cubicBezTo>
                      <a:pt x="38753" y="14527"/>
                      <a:pt x="38942" y="14645"/>
                      <a:pt x="39131" y="14716"/>
                    </a:cubicBezTo>
                    <a:cubicBezTo>
                      <a:pt x="41187" y="15826"/>
                      <a:pt x="43408" y="16677"/>
                      <a:pt x="45652" y="17244"/>
                    </a:cubicBezTo>
                    <a:cubicBezTo>
                      <a:pt x="46338" y="17716"/>
                      <a:pt x="46928" y="18236"/>
                      <a:pt x="47613" y="18685"/>
                    </a:cubicBezTo>
                    <a:cubicBezTo>
                      <a:pt x="48393" y="19205"/>
                      <a:pt x="49291" y="19678"/>
                      <a:pt x="50165" y="20103"/>
                    </a:cubicBezTo>
                    <a:cubicBezTo>
                      <a:pt x="51833" y="20821"/>
                      <a:pt x="53683" y="21403"/>
                      <a:pt x="55537" y="21403"/>
                    </a:cubicBezTo>
                    <a:cubicBezTo>
                      <a:pt x="55573" y="21403"/>
                      <a:pt x="55610" y="21403"/>
                      <a:pt x="55647" y="21402"/>
                    </a:cubicBezTo>
                    <a:cubicBezTo>
                      <a:pt x="56308" y="21402"/>
                      <a:pt x="57206" y="21331"/>
                      <a:pt x="57797" y="20977"/>
                    </a:cubicBezTo>
                    <a:cubicBezTo>
                      <a:pt x="58411" y="20599"/>
                      <a:pt x="58080" y="19961"/>
                      <a:pt x="57608" y="19559"/>
                    </a:cubicBezTo>
                    <a:cubicBezTo>
                      <a:pt x="56970" y="19040"/>
                      <a:pt x="56001" y="18827"/>
                      <a:pt x="55174" y="18662"/>
                    </a:cubicBezTo>
                    <a:cubicBezTo>
                      <a:pt x="54253" y="18449"/>
                      <a:pt x="53331" y="18307"/>
                      <a:pt x="52386" y="18189"/>
                    </a:cubicBezTo>
                    <a:cubicBezTo>
                      <a:pt x="51583" y="18094"/>
                      <a:pt x="50803" y="18000"/>
                      <a:pt x="50000" y="17882"/>
                    </a:cubicBezTo>
                    <a:lnTo>
                      <a:pt x="50000" y="17882"/>
                    </a:lnTo>
                    <a:cubicBezTo>
                      <a:pt x="50371" y="17905"/>
                      <a:pt x="50740" y="17915"/>
                      <a:pt x="51107" y="17915"/>
                    </a:cubicBezTo>
                    <a:cubicBezTo>
                      <a:pt x="51887" y="17915"/>
                      <a:pt x="52663" y="17868"/>
                      <a:pt x="53449" y="17787"/>
                    </a:cubicBezTo>
                    <a:cubicBezTo>
                      <a:pt x="53993" y="17764"/>
                      <a:pt x="54489" y="17669"/>
                      <a:pt x="54985" y="17598"/>
                    </a:cubicBezTo>
                    <a:cubicBezTo>
                      <a:pt x="56871" y="18054"/>
                      <a:pt x="58804" y="18293"/>
                      <a:pt x="60733" y="18293"/>
                    </a:cubicBezTo>
                    <a:cubicBezTo>
                      <a:pt x="62407" y="18293"/>
                      <a:pt x="64077" y="18113"/>
                      <a:pt x="65712" y="17740"/>
                    </a:cubicBezTo>
                    <a:cubicBezTo>
                      <a:pt x="66586" y="17527"/>
                      <a:pt x="67508" y="17291"/>
                      <a:pt x="68287" y="16819"/>
                    </a:cubicBezTo>
                    <a:cubicBezTo>
                      <a:pt x="68760" y="16559"/>
                      <a:pt x="69398" y="15850"/>
                      <a:pt x="68595" y="15590"/>
                    </a:cubicBezTo>
                    <a:cubicBezTo>
                      <a:pt x="68176" y="15353"/>
                      <a:pt x="67658" y="15280"/>
                      <a:pt x="67139" y="15280"/>
                    </a:cubicBezTo>
                    <a:cubicBezTo>
                      <a:pt x="66779" y="15280"/>
                      <a:pt x="66419" y="15315"/>
                      <a:pt x="66090" y="15354"/>
                    </a:cubicBezTo>
                    <a:cubicBezTo>
                      <a:pt x="65003" y="15472"/>
                      <a:pt x="63940" y="15637"/>
                      <a:pt x="62877" y="15874"/>
                    </a:cubicBezTo>
                    <a:cubicBezTo>
                      <a:pt x="61695" y="16133"/>
                      <a:pt x="60514" y="16441"/>
                      <a:pt x="59333" y="16724"/>
                    </a:cubicBezTo>
                    <a:cubicBezTo>
                      <a:pt x="58506" y="16937"/>
                      <a:pt x="57608" y="17173"/>
                      <a:pt x="56757" y="17268"/>
                    </a:cubicBezTo>
                    <a:cubicBezTo>
                      <a:pt x="58198" y="16819"/>
                      <a:pt x="59569" y="16228"/>
                      <a:pt x="60797" y="15425"/>
                    </a:cubicBezTo>
                    <a:lnTo>
                      <a:pt x="60868" y="15425"/>
                    </a:lnTo>
                    <a:cubicBezTo>
                      <a:pt x="62192" y="15188"/>
                      <a:pt x="63491" y="14716"/>
                      <a:pt x="64743" y="14196"/>
                    </a:cubicBezTo>
                    <a:cubicBezTo>
                      <a:pt x="65287" y="13960"/>
                      <a:pt x="65948" y="13700"/>
                      <a:pt x="66397" y="13251"/>
                    </a:cubicBezTo>
                    <a:cubicBezTo>
                      <a:pt x="66633" y="13015"/>
                      <a:pt x="67012" y="12542"/>
                      <a:pt x="66822" y="12188"/>
                    </a:cubicBezTo>
                    <a:cubicBezTo>
                      <a:pt x="66730" y="12019"/>
                      <a:pt x="66560" y="11951"/>
                      <a:pt x="66349" y="11951"/>
                    </a:cubicBezTo>
                    <a:cubicBezTo>
                      <a:pt x="65647" y="11951"/>
                      <a:pt x="64485" y="12697"/>
                      <a:pt x="64176" y="12896"/>
                    </a:cubicBezTo>
                    <a:cubicBezTo>
                      <a:pt x="63798" y="13109"/>
                      <a:pt x="63397" y="13369"/>
                      <a:pt x="63042" y="13605"/>
                    </a:cubicBezTo>
                    <a:cubicBezTo>
                      <a:pt x="64105" y="12542"/>
                      <a:pt x="64980" y="11266"/>
                      <a:pt x="65570" y="9801"/>
                    </a:cubicBezTo>
                    <a:cubicBezTo>
                      <a:pt x="65690" y="9441"/>
                      <a:pt x="65381" y="9176"/>
                      <a:pt x="65079" y="9176"/>
                    </a:cubicBezTo>
                    <a:cubicBezTo>
                      <a:pt x="64906" y="9176"/>
                      <a:pt x="64735" y="9264"/>
                      <a:pt x="64649" y="9471"/>
                    </a:cubicBezTo>
                    <a:cubicBezTo>
                      <a:pt x="64105" y="10865"/>
                      <a:pt x="63278" y="12046"/>
                      <a:pt x="62286" y="13038"/>
                    </a:cubicBezTo>
                    <a:cubicBezTo>
                      <a:pt x="62759" y="12353"/>
                      <a:pt x="63137" y="11644"/>
                      <a:pt x="63397" y="10888"/>
                    </a:cubicBezTo>
                    <a:cubicBezTo>
                      <a:pt x="63586" y="10392"/>
                      <a:pt x="63727" y="9849"/>
                      <a:pt x="63751" y="9329"/>
                    </a:cubicBezTo>
                    <a:cubicBezTo>
                      <a:pt x="63751" y="9116"/>
                      <a:pt x="63822" y="8644"/>
                      <a:pt x="63562" y="8549"/>
                    </a:cubicBezTo>
                    <a:cubicBezTo>
                      <a:pt x="63535" y="8539"/>
                      <a:pt x="63509" y="8534"/>
                      <a:pt x="63483" y="8534"/>
                    </a:cubicBezTo>
                    <a:cubicBezTo>
                      <a:pt x="63207" y="8534"/>
                      <a:pt x="62963" y="9062"/>
                      <a:pt x="62877" y="9234"/>
                    </a:cubicBezTo>
                    <a:cubicBezTo>
                      <a:pt x="62570" y="9730"/>
                      <a:pt x="62404" y="10321"/>
                      <a:pt x="62286" y="10888"/>
                    </a:cubicBezTo>
                    <a:cubicBezTo>
                      <a:pt x="62073" y="11739"/>
                      <a:pt x="61979" y="12684"/>
                      <a:pt x="61601" y="13511"/>
                    </a:cubicBezTo>
                    <a:cubicBezTo>
                      <a:pt x="61506" y="13629"/>
                      <a:pt x="61388" y="13723"/>
                      <a:pt x="61317" y="13842"/>
                    </a:cubicBezTo>
                    <a:cubicBezTo>
                      <a:pt x="59947" y="14928"/>
                      <a:pt x="58317" y="15732"/>
                      <a:pt x="56615" y="16252"/>
                    </a:cubicBezTo>
                    <a:cubicBezTo>
                      <a:pt x="58151" y="15188"/>
                      <a:pt x="59427" y="13771"/>
                      <a:pt x="60160" y="12093"/>
                    </a:cubicBezTo>
                    <a:cubicBezTo>
                      <a:pt x="60325" y="11715"/>
                      <a:pt x="60561" y="11148"/>
                      <a:pt x="60301" y="10723"/>
                    </a:cubicBezTo>
                    <a:cubicBezTo>
                      <a:pt x="60149" y="10501"/>
                      <a:pt x="59916" y="10410"/>
                      <a:pt x="59668" y="10410"/>
                    </a:cubicBezTo>
                    <a:cubicBezTo>
                      <a:pt x="59493" y="10410"/>
                      <a:pt x="59310" y="10455"/>
                      <a:pt x="59144" y="10534"/>
                    </a:cubicBezTo>
                    <a:cubicBezTo>
                      <a:pt x="58009" y="11030"/>
                      <a:pt x="57419" y="12518"/>
                      <a:pt x="56899" y="13511"/>
                    </a:cubicBezTo>
                    <a:cubicBezTo>
                      <a:pt x="56285" y="14716"/>
                      <a:pt x="55647" y="15992"/>
                      <a:pt x="54489" y="16771"/>
                    </a:cubicBezTo>
                    <a:cubicBezTo>
                      <a:pt x="53709" y="16889"/>
                      <a:pt x="52953" y="16984"/>
                      <a:pt x="52173" y="17031"/>
                    </a:cubicBezTo>
                    <a:cubicBezTo>
                      <a:pt x="51771" y="17051"/>
                      <a:pt x="51372" y="17062"/>
                      <a:pt x="50977" y="17062"/>
                    </a:cubicBezTo>
                    <a:cubicBezTo>
                      <a:pt x="49980" y="17062"/>
                      <a:pt x="49003" y="16995"/>
                      <a:pt x="48039" y="16842"/>
                    </a:cubicBezTo>
                    <a:cubicBezTo>
                      <a:pt x="48629" y="16748"/>
                      <a:pt x="49220" y="16606"/>
                      <a:pt x="49811" y="16464"/>
                    </a:cubicBezTo>
                    <a:cubicBezTo>
                      <a:pt x="51181" y="16086"/>
                      <a:pt x="52528" y="15495"/>
                      <a:pt x="53591" y="14550"/>
                    </a:cubicBezTo>
                    <a:cubicBezTo>
                      <a:pt x="53922" y="14243"/>
                      <a:pt x="54513" y="13747"/>
                      <a:pt x="54465" y="13251"/>
                    </a:cubicBezTo>
                    <a:cubicBezTo>
                      <a:pt x="54412" y="12912"/>
                      <a:pt x="54062" y="12829"/>
                      <a:pt x="53741" y="12829"/>
                    </a:cubicBezTo>
                    <a:cubicBezTo>
                      <a:pt x="53637" y="12829"/>
                      <a:pt x="53536" y="12838"/>
                      <a:pt x="53449" y="12849"/>
                    </a:cubicBezTo>
                    <a:cubicBezTo>
                      <a:pt x="52835" y="12967"/>
                      <a:pt x="52292" y="13393"/>
                      <a:pt x="51772" y="13747"/>
                    </a:cubicBezTo>
                    <a:cubicBezTo>
                      <a:pt x="50992" y="14243"/>
                      <a:pt x="50260" y="14692"/>
                      <a:pt x="49456" y="15117"/>
                    </a:cubicBezTo>
                    <a:cubicBezTo>
                      <a:pt x="48677" y="15519"/>
                      <a:pt x="47850" y="15992"/>
                      <a:pt x="46928" y="16204"/>
                    </a:cubicBezTo>
                    <a:cubicBezTo>
                      <a:pt x="46479" y="16322"/>
                      <a:pt x="46078" y="16346"/>
                      <a:pt x="45629" y="16346"/>
                    </a:cubicBezTo>
                    <a:cubicBezTo>
                      <a:pt x="43526" y="15826"/>
                      <a:pt x="41518" y="14999"/>
                      <a:pt x="39533" y="14007"/>
                    </a:cubicBezTo>
                    <a:lnTo>
                      <a:pt x="39533" y="14007"/>
                    </a:lnTo>
                    <a:cubicBezTo>
                      <a:pt x="40667" y="14243"/>
                      <a:pt x="41825" y="14338"/>
                      <a:pt x="42935" y="14432"/>
                    </a:cubicBezTo>
                    <a:cubicBezTo>
                      <a:pt x="43433" y="14468"/>
                      <a:pt x="43936" y="14492"/>
                      <a:pt x="44438" y="14492"/>
                    </a:cubicBezTo>
                    <a:cubicBezTo>
                      <a:pt x="45910" y="14492"/>
                      <a:pt x="47372" y="14287"/>
                      <a:pt x="48677" y="13582"/>
                    </a:cubicBezTo>
                    <a:cubicBezTo>
                      <a:pt x="49338" y="13180"/>
                      <a:pt x="50260" y="12589"/>
                      <a:pt x="50449" y="11810"/>
                    </a:cubicBezTo>
                    <a:cubicBezTo>
                      <a:pt x="50590" y="11124"/>
                      <a:pt x="49976" y="10557"/>
                      <a:pt x="49315" y="10439"/>
                    </a:cubicBezTo>
                    <a:cubicBezTo>
                      <a:pt x="49133" y="10403"/>
                      <a:pt x="48944" y="10387"/>
                      <a:pt x="48751" y="10387"/>
                    </a:cubicBezTo>
                    <a:cubicBezTo>
                      <a:pt x="48068" y="10387"/>
                      <a:pt x="47337" y="10586"/>
                      <a:pt x="46692" y="10770"/>
                    </a:cubicBezTo>
                    <a:cubicBezTo>
                      <a:pt x="45652" y="11054"/>
                      <a:pt x="44684" y="11479"/>
                      <a:pt x="43668" y="11881"/>
                    </a:cubicBezTo>
                    <a:cubicBezTo>
                      <a:pt x="42463" y="12353"/>
                      <a:pt x="41234" y="12755"/>
                      <a:pt x="39934" y="12873"/>
                    </a:cubicBezTo>
                    <a:cubicBezTo>
                      <a:pt x="39416" y="12903"/>
                      <a:pt x="38878" y="12954"/>
                      <a:pt x="38346" y="12954"/>
                    </a:cubicBezTo>
                    <a:cubicBezTo>
                      <a:pt x="38053" y="12954"/>
                      <a:pt x="37762" y="12938"/>
                      <a:pt x="37477" y="12896"/>
                    </a:cubicBezTo>
                    <a:cubicBezTo>
                      <a:pt x="37241" y="12755"/>
                      <a:pt x="37005" y="12637"/>
                      <a:pt x="36768" y="12471"/>
                    </a:cubicBezTo>
                    <a:cubicBezTo>
                      <a:pt x="35351" y="11644"/>
                      <a:pt x="33909" y="10865"/>
                      <a:pt x="32445" y="10085"/>
                    </a:cubicBezTo>
                    <a:lnTo>
                      <a:pt x="32445" y="10085"/>
                    </a:lnTo>
                    <a:cubicBezTo>
                      <a:pt x="33697" y="10439"/>
                      <a:pt x="34973" y="10676"/>
                      <a:pt x="36225" y="10794"/>
                    </a:cubicBezTo>
                    <a:cubicBezTo>
                      <a:pt x="36667" y="10830"/>
                      <a:pt x="37121" y="10852"/>
                      <a:pt x="37577" y="10852"/>
                    </a:cubicBezTo>
                    <a:cubicBezTo>
                      <a:pt x="38898" y="10852"/>
                      <a:pt x="40240" y="10664"/>
                      <a:pt x="41399" y="10085"/>
                    </a:cubicBezTo>
                    <a:cubicBezTo>
                      <a:pt x="41872" y="9849"/>
                      <a:pt x="42581" y="9447"/>
                      <a:pt x="42534" y="8809"/>
                    </a:cubicBezTo>
                    <a:cubicBezTo>
                      <a:pt x="42439" y="8147"/>
                      <a:pt x="41470" y="7982"/>
                      <a:pt x="40903" y="7935"/>
                    </a:cubicBezTo>
                    <a:cubicBezTo>
                      <a:pt x="40569" y="7897"/>
                      <a:pt x="40234" y="7880"/>
                      <a:pt x="39899" y="7880"/>
                    </a:cubicBezTo>
                    <a:cubicBezTo>
                      <a:pt x="38363" y="7880"/>
                      <a:pt x="36825" y="8234"/>
                      <a:pt x="35351" y="8525"/>
                    </a:cubicBezTo>
                    <a:cubicBezTo>
                      <a:pt x="33991" y="8786"/>
                      <a:pt x="32632" y="9032"/>
                      <a:pt x="31261" y="9032"/>
                    </a:cubicBezTo>
                    <a:cubicBezTo>
                      <a:pt x="30892" y="9032"/>
                      <a:pt x="30523" y="9014"/>
                      <a:pt x="30153" y="8974"/>
                    </a:cubicBezTo>
                    <a:cubicBezTo>
                      <a:pt x="28121" y="8029"/>
                      <a:pt x="26042" y="7202"/>
                      <a:pt x="23821" y="6612"/>
                    </a:cubicBezTo>
                    <a:lnTo>
                      <a:pt x="23821" y="6612"/>
                    </a:lnTo>
                    <a:cubicBezTo>
                      <a:pt x="25593" y="6753"/>
                      <a:pt x="27365" y="7084"/>
                      <a:pt x="29184" y="7155"/>
                    </a:cubicBezTo>
                    <a:cubicBezTo>
                      <a:pt x="29619" y="7184"/>
                      <a:pt x="30080" y="7205"/>
                      <a:pt x="30551" y="7205"/>
                    </a:cubicBezTo>
                    <a:cubicBezTo>
                      <a:pt x="31996" y="7205"/>
                      <a:pt x="33531" y="7012"/>
                      <a:pt x="34689" y="6281"/>
                    </a:cubicBezTo>
                    <a:cubicBezTo>
                      <a:pt x="35327" y="5856"/>
                      <a:pt x="35871" y="5123"/>
                      <a:pt x="35469" y="4391"/>
                    </a:cubicBezTo>
                    <a:cubicBezTo>
                      <a:pt x="35091" y="3729"/>
                      <a:pt x="34193" y="3446"/>
                      <a:pt x="33484" y="3351"/>
                    </a:cubicBezTo>
                    <a:cubicBezTo>
                      <a:pt x="33240" y="3318"/>
                      <a:pt x="32994" y="3303"/>
                      <a:pt x="32748" y="3303"/>
                    </a:cubicBezTo>
                    <a:cubicBezTo>
                      <a:pt x="31044" y="3303"/>
                      <a:pt x="29315" y="4028"/>
                      <a:pt x="27766" y="4627"/>
                    </a:cubicBezTo>
                    <a:cubicBezTo>
                      <a:pt x="25994" y="5312"/>
                      <a:pt x="24151" y="6092"/>
                      <a:pt x="22238" y="6210"/>
                    </a:cubicBezTo>
                    <a:cubicBezTo>
                      <a:pt x="21033" y="5950"/>
                      <a:pt x="19780" y="5737"/>
                      <a:pt x="18504" y="5619"/>
                    </a:cubicBezTo>
                    <a:cubicBezTo>
                      <a:pt x="18835" y="5596"/>
                      <a:pt x="19142" y="5572"/>
                      <a:pt x="19426" y="5501"/>
                    </a:cubicBezTo>
                    <a:cubicBezTo>
                      <a:pt x="20395" y="5383"/>
                      <a:pt x="21387" y="5147"/>
                      <a:pt x="22332" y="4887"/>
                    </a:cubicBezTo>
                    <a:cubicBezTo>
                      <a:pt x="23348" y="4603"/>
                      <a:pt x="24388" y="4202"/>
                      <a:pt x="25404" y="3800"/>
                    </a:cubicBezTo>
                    <a:cubicBezTo>
                      <a:pt x="26278" y="3422"/>
                      <a:pt x="27247" y="3020"/>
                      <a:pt x="28050" y="2477"/>
                    </a:cubicBezTo>
                    <a:cubicBezTo>
                      <a:pt x="28546" y="2122"/>
                      <a:pt x="29231" y="1461"/>
                      <a:pt x="28593" y="965"/>
                    </a:cubicBezTo>
                    <a:cubicBezTo>
                      <a:pt x="28110" y="564"/>
                      <a:pt x="27449" y="435"/>
                      <a:pt x="26812" y="435"/>
                    </a:cubicBezTo>
                    <a:cubicBezTo>
                      <a:pt x="26546" y="435"/>
                      <a:pt x="26285" y="457"/>
                      <a:pt x="26042" y="492"/>
                    </a:cubicBezTo>
                    <a:cubicBezTo>
                      <a:pt x="24033" y="728"/>
                      <a:pt x="22379" y="1933"/>
                      <a:pt x="20796" y="3044"/>
                    </a:cubicBezTo>
                    <a:cubicBezTo>
                      <a:pt x="19757" y="3800"/>
                      <a:pt x="18670" y="4509"/>
                      <a:pt x="17441" y="4934"/>
                    </a:cubicBezTo>
                    <a:cubicBezTo>
                      <a:pt x="16685" y="5218"/>
                      <a:pt x="15882" y="5407"/>
                      <a:pt x="15055" y="5501"/>
                    </a:cubicBezTo>
                    <a:lnTo>
                      <a:pt x="13897" y="5596"/>
                    </a:lnTo>
                    <a:lnTo>
                      <a:pt x="13850" y="5596"/>
                    </a:lnTo>
                    <a:cubicBezTo>
                      <a:pt x="12716" y="5714"/>
                      <a:pt x="11629" y="5926"/>
                      <a:pt x="10566" y="6210"/>
                    </a:cubicBezTo>
                    <a:cubicBezTo>
                      <a:pt x="11865" y="5312"/>
                      <a:pt x="13283" y="4580"/>
                      <a:pt x="14771" y="4036"/>
                    </a:cubicBezTo>
                    <a:cubicBezTo>
                      <a:pt x="16378" y="3398"/>
                      <a:pt x="18339" y="2997"/>
                      <a:pt x="19615" y="1721"/>
                    </a:cubicBezTo>
                    <a:cubicBezTo>
                      <a:pt x="19993" y="1343"/>
                      <a:pt x="20253" y="847"/>
                      <a:pt x="19780" y="398"/>
                    </a:cubicBezTo>
                    <a:cubicBezTo>
                      <a:pt x="19455" y="102"/>
                      <a:pt x="19011" y="1"/>
                      <a:pt x="18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801025" y="3319625"/>
                <a:ext cx="1658600" cy="559475"/>
              </a:xfrm>
              <a:custGeom>
                <a:avLst/>
                <a:gdLst/>
                <a:ahLst/>
                <a:cxnLst/>
                <a:rect l="l" t="t" r="r" b="b"/>
                <a:pathLst>
                  <a:path w="66344" h="22379" extrusionOk="0">
                    <a:moveTo>
                      <a:pt x="17285" y="1120"/>
                    </a:moveTo>
                    <a:cubicBezTo>
                      <a:pt x="17274" y="1120"/>
                      <a:pt x="17261" y="1125"/>
                      <a:pt x="17249" y="1137"/>
                    </a:cubicBezTo>
                    <a:lnTo>
                      <a:pt x="15028" y="2201"/>
                    </a:lnTo>
                    <a:cubicBezTo>
                      <a:pt x="14296" y="2555"/>
                      <a:pt x="13539" y="2910"/>
                      <a:pt x="12831" y="3288"/>
                    </a:cubicBezTo>
                    <a:lnTo>
                      <a:pt x="11602" y="3902"/>
                    </a:lnTo>
                    <a:cubicBezTo>
                      <a:pt x="11980" y="3737"/>
                      <a:pt x="12334" y="3595"/>
                      <a:pt x="12712" y="3406"/>
                    </a:cubicBezTo>
                    <a:cubicBezTo>
                      <a:pt x="13114" y="3193"/>
                      <a:pt x="13469" y="3028"/>
                      <a:pt x="13847" y="2886"/>
                    </a:cubicBezTo>
                    <a:cubicBezTo>
                      <a:pt x="14579" y="2532"/>
                      <a:pt x="15311" y="2201"/>
                      <a:pt x="16068" y="1846"/>
                    </a:cubicBezTo>
                    <a:cubicBezTo>
                      <a:pt x="16469" y="1634"/>
                      <a:pt x="16895" y="1468"/>
                      <a:pt x="17296" y="1256"/>
                    </a:cubicBezTo>
                    <a:cubicBezTo>
                      <a:pt x="17374" y="1236"/>
                      <a:pt x="17340" y="1120"/>
                      <a:pt x="17285" y="1120"/>
                    </a:cubicBezTo>
                    <a:close/>
                    <a:moveTo>
                      <a:pt x="18054" y="118"/>
                    </a:moveTo>
                    <a:cubicBezTo>
                      <a:pt x="18045" y="118"/>
                      <a:pt x="18037" y="119"/>
                      <a:pt x="18029" y="122"/>
                    </a:cubicBezTo>
                    <a:cubicBezTo>
                      <a:pt x="17532" y="287"/>
                      <a:pt x="17036" y="476"/>
                      <a:pt x="16540" y="689"/>
                    </a:cubicBezTo>
                    <a:cubicBezTo>
                      <a:pt x="16020" y="901"/>
                      <a:pt x="15548" y="1090"/>
                      <a:pt x="15075" y="1374"/>
                    </a:cubicBezTo>
                    <a:cubicBezTo>
                      <a:pt x="14130" y="1823"/>
                      <a:pt x="13232" y="2342"/>
                      <a:pt x="12358" y="2957"/>
                    </a:cubicBezTo>
                    <a:cubicBezTo>
                      <a:pt x="11886" y="3311"/>
                      <a:pt x="11413" y="3666"/>
                      <a:pt x="10940" y="4044"/>
                    </a:cubicBezTo>
                    <a:cubicBezTo>
                      <a:pt x="10940" y="4044"/>
                      <a:pt x="10940" y="4091"/>
                      <a:pt x="10988" y="4091"/>
                    </a:cubicBezTo>
                    <a:cubicBezTo>
                      <a:pt x="11791" y="3429"/>
                      <a:pt x="12689" y="2839"/>
                      <a:pt x="13610" y="2319"/>
                    </a:cubicBezTo>
                    <a:cubicBezTo>
                      <a:pt x="14532" y="1775"/>
                      <a:pt x="15477" y="1303"/>
                      <a:pt x="16446" y="901"/>
                    </a:cubicBezTo>
                    <a:cubicBezTo>
                      <a:pt x="17013" y="665"/>
                      <a:pt x="17556" y="452"/>
                      <a:pt x="18100" y="240"/>
                    </a:cubicBezTo>
                    <a:cubicBezTo>
                      <a:pt x="18186" y="218"/>
                      <a:pt x="18135" y="118"/>
                      <a:pt x="18054" y="118"/>
                    </a:cubicBezTo>
                    <a:close/>
                    <a:moveTo>
                      <a:pt x="24074" y="591"/>
                    </a:moveTo>
                    <a:cubicBezTo>
                      <a:pt x="24068" y="591"/>
                      <a:pt x="24061" y="592"/>
                      <a:pt x="24054" y="594"/>
                    </a:cubicBezTo>
                    <a:cubicBezTo>
                      <a:pt x="23014" y="996"/>
                      <a:pt x="22045" y="1516"/>
                      <a:pt x="21100" y="2083"/>
                    </a:cubicBezTo>
                    <a:cubicBezTo>
                      <a:pt x="20155" y="2626"/>
                      <a:pt x="19234" y="3217"/>
                      <a:pt x="18241" y="3737"/>
                    </a:cubicBezTo>
                    <a:cubicBezTo>
                      <a:pt x="17981" y="3878"/>
                      <a:pt x="17698" y="3996"/>
                      <a:pt x="17414" y="4138"/>
                    </a:cubicBezTo>
                    <a:cubicBezTo>
                      <a:pt x="17154" y="4327"/>
                      <a:pt x="16895" y="4469"/>
                      <a:pt x="16587" y="4563"/>
                    </a:cubicBezTo>
                    <a:cubicBezTo>
                      <a:pt x="16847" y="4493"/>
                      <a:pt x="17131" y="4422"/>
                      <a:pt x="17391" y="4304"/>
                    </a:cubicBezTo>
                    <a:cubicBezTo>
                      <a:pt x="17651" y="4209"/>
                      <a:pt x="17887" y="4091"/>
                      <a:pt x="18123" y="3973"/>
                    </a:cubicBezTo>
                    <a:cubicBezTo>
                      <a:pt x="18619" y="3737"/>
                      <a:pt x="19092" y="3477"/>
                      <a:pt x="19564" y="3193"/>
                    </a:cubicBezTo>
                    <a:cubicBezTo>
                      <a:pt x="20510" y="2673"/>
                      <a:pt x="21455" y="2083"/>
                      <a:pt x="22423" y="1539"/>
                    </a:cubicBezTo>
                    <a:cubicBezTo>
                      <a:pt x="22967" y="1256"/>
                      <a:pt x="23534" y="996"/>
                      <a:pt x="24125" y="736"/>
                    </a:cubicBezTo>
                    <a:cubicBezTo>
                      <a:pt x="24190" y="714"/>
                      <a:pt x="24155" y="591"/>
                      <a:pt x="24074" y="591"/>
                    </a:cubicBezTo>
                    <a:close/>
                    <a:moveTo>
                      <a:pt x="16587" y="4563"/>
                    </a:moveTo>
                    <a:cubicBezTo>
                      <a:pt x="16572" y="4563"/>
                      <a:pt x="16577" y="4574"/>
                      <a:pt x="16582" y="4574"/>
                    </a:cubicBezTo>
                    <a:cubicBezTo>
                      <a:pt x="16585" y="4574"/>
                      <a:pt x="16587" y="4571"/>
                      <a:pt x="16587" y="4563"/>
                    </a:cubicBezTo>
                    <a:close/>
                    <a:moveTo>
                      <a:pt x="25915" y="685"/>
                    </a:moveTo>
                    <a:cubicBezTo>
                      <a:pt x="25909" y="685"/>
                      <a:pt x="25903" y="686"/>
                      <a:pt x="25897" y="689"/>
                    </a:cubicBezTo>
                    <a:cubicBezTo>
                      <a:pt x="25306" y="901"/>
                      <a:pt x="24739" y="1161"/>
                      <a:pt x="24172" y="1421"/>
                    </a:cubicBezTo>
                    <a:lnTo>
                      <a:pt x="22494" y="2224"/>
                    </a:lnTo>
                    <a:cubicBezTo>
                      <a:pt x="21974" y="2484"/>
                      <a:pt x="21407" y="2768"/>
                      <a:pt x="20840" y="3028"/>
                    </a:cubicBezTo>
                    <a:cubicBezTo>
                      <a:pt x="20273" y="3288"/>
                      <a:pt x="19730" y="3524"/>
                      <a:pt x="19139" y="3784"/>
                    </a:cubicBezTo>
                    <a:cubicBezTo>
                      <a:pt x="18572" y="4020"/>
                      <a:pt x="17981" y="4256"/>
                      <a:pt x="17414" y="4469"/>
                    </a:cubicBezTo>
                    <a:cubicBezTo>
                      <a:pt x="17320" y="4493"/>
                      <a:pt x="17273" y="4540"/>
                      <a:pt x="17178" y="4563"/>
                    </a:cubicBezTo>
                    <a:cubicBezTo>
                      <a:pt x="17159" y="4563"/>
                      <a:pt x="17171" y="4594"/>
                      <a:pt x="17188" y="4594"/>
                    </a:cubicBezTo>
                    <a:cubicBezTo>
                      <a:pt x="17192" y="4594"/>
                      <a:pt x="17197" y="4592"/>
                      <a:pt x="17202" y="4587"/>
                    </a:cubicBezTo>
                    <a:cubicBezTo>
                      <a:pt x="17792" y="4422"/>
                      <a:pt x="18383" y="4209"/>
                      <a:pt x="18974" y="3973"/>
                    </a:cubicBezTo>
                    <a:cubicBezTo>
                      <a:pt x="19564" y="3737"/>
                      <a:pt x="20131" y="3500"/>
                      <a:pt x="20699" y="3264"/>
                    </a:cubicBezTo>
                    <a:lnTo>
                      <a:pt x="22376" y="2461"/>
                    </a:lnTo>
                    <a:lnTo>
                      <a:pt x="24054" y="1657"/>
                    </a:lnTo>
                    <a:cubicBezTo>
                      <a:pt x="24621" y="1397"/>
                      <a:pt x="25188" y="1161"/>
                      <a:pt x="25731" y="901"/>
                    </a:cubicBezTo>
                    <a:cubicBezTo>
                      <a:pt x="25802" y="878"/>
                      <a:pt x="25897" y="830"/>
                      <a:pt x="25944" y="807"/>
                    </a:cubicBezTo>
                    <a:cubicBezTo>
                      <a:pt x="26008" y="785"/>
                      <a:pt x="25975" y="685"/>
                      <a:pt x="25915" y="685"/>
                    </a:cubicBezTo>
                    <a:close/>
                    <a:moveTo>
                      <a:pt x="15850" y="0"/>
                    </a:moveTo>
                    <a:cubicBezTo>
                      <a:pt x="15844" y="0"/>
                      <a:pt x="15838" y="1"/>
                      <a:pt x="15831" y="3"/>
                    </a:cubicBezTo>
                    <a:cubicBezTo>
                      <a:pt x="14815" y="334"/>
                      <a:pt x="13870" y="830"/>
                      <a:pt x="12996" y="1421"/>
                    </a:cubicBezTo>
                    <a:cubicBezTo>
                      <a:pt x="12098" y="2012"/>
                      <a:pt x="11295" y="2721"/>
                      <a:pt x="10586" y="3477"/>
                    </a:cubicBezTo>
                    <a:cubicBezTo>
                      <a:pt x="10232" y="3949"/>
                      <a:pt x="9854" y="4374"/>
                      <a:pt x="9499" y="4847"/>
                    </a:cubicBezTo>
                    <a:cubicBezTo>
                      <a:pt x="10161" y="4067"/>
                      <a:pt x="10893" y="3288"/>
                      <a:pt x="11697" y="2602"/>
                    </a:cubicBezTo>
                    <a:cubicBezTo>
                      <a:pt x="12476" y="1917"/>
                      <a:pt x="13350" y="1327"/>
                      <a:pt x="14248" y="830"/>
                    </a:cubicBezTo>
                    <a:cubicBezTo>
                      <a:pt x="14792" y="570"/>
                      <a:pt x="15311" y="334"/>
                      <a:pt x="15879" y="122"/>
                    </a:cubicBezTo>
                    <a:cubicBezTo>
                      <a:pt x="15965" y="100"/>
                      <a:pt x="15914" y="0"/>
                      <a:pt x="15850" y="0"/>
                    </a:cubicBezTo>
                    <a:close/>
                    <a:moveTo>
                      <a:pt x="24295" y="2179"/>
                    </a:moveTo>
                    <a:cubicBezTo>
                      <a:pt x="24281" y="2179"/>
                      <a:pt x="24264" y="2185"/>
                      <a:pt x="24243" y="2201"/>
                    </a:cubicBezTo>
                    <a:cubicBezTo>
                      <a:pt x="23345" y="2602"/>
                      <a:pt x="22494" y="3028"/>
                      <a:pt x="21573" y="3406"/>
                    </a:cubicBezTo>
                    <a:cubicBezTo>
                      <a:pt x="20699" y="3784"/>
                      <a:pt x="19777" y="4138"/>
                      <a:pt x="18856" y="4422"/>
                    </a:cubicBezTo>
                    <a:cubicBezTo>
                      <a:pt x="18336" y="4563"/>
                      <a:pt x="17792" y="4705"/>
                      <a:pt x="17273" y="4823"/>
                    </a:cubicBezTo>
                    <a:cubicBezTo>
                      <a:pt x="17254" y="4823"/>
                      <a:pt x="17250" y="4854"/>
                      <a:pt x="17261" y="4854"/>
                    </a:cubicBezTo>
                    <a:cubicBezTo>
                      <a:pt x="17264" y="4854"/>
                      <a:pt x="17268" y="4852"/>
                      <a:pt x="17273" y="4847"/>
                    </a:cubicBezTo>
                    <a:cubicBezTo>
                      <a:pt x="18241" y="4705"/>
                      <a:pt x="19163" y="4445"/>
                      <a:pt x="20084" y="4115"/>
                    </a:cubicBezTo>
                    <a:cubicBezTo>
                      <a:pt x="21029" y="3784"/>
                      <a:pt x="21927" y="3382"/>
                      <a:pt x="22825" y="3004"/>
                    </a:cubicBezTo>
                    <a:cubicBezTo>
                      <a:pt x="23321" y="2768"/>
                      <a:pt x="23817" y="2508"/>
                      <a:pt x="24290" y="2295"/>
                    </a:cubicBezTo>
                    <a:cubicBezTo>
                      <a:pt x="24345" y="2258"/>
                      <a:pt x="24343" y="2179"/>
                      <a:pt x="24295" y="2179"/>
                    </a:cubicBezTo>
                    <a:close/>
                    <a:moveTo>
                      <a:pt x="16139" y="426"/>
                    </a:moveTo>
                    <a:cubicBezTo>
                      <a:pt x="16131" y="426"/>
                      <a:pt x="16123" y="427"/>
                      <a:pt x="16115" y="429"/>
                    </a:cubicBezTo>
                    <a:cubicBezTo>
                      <a:pt x="15122" y="783"/>
                      <a:pt x="14201" y="1279"/>
                      <a:pt x="13303" y="1870"/>
                    </a:cubicBezTo>
                    <a:cubicBezTo>
                      <a:pt x="12405" y="2461"/>
                      <a:pt x="11531" y="3146"/>
                      <a:pt x="10704" y="3878"/>
                    </a:cubicBezTo>
                    <a:lnTo>
                      <a:pt x="9287" y="5131"/>
                    </a:lnTo>
                    <a:cubicBezTo>
                      <a:pt x="9287" y="5147"/>
                      <a:pt x="9310" y="5164"/>
                      <a:pt x="9332" y="5164"/>
                    </a:cubicBezTo>
                    <a:cubicBezTo>
                      <a:pt x="9342" y="5164"/>
                      <a:pt x="9350" y="5161"/>
                      <a:pt x="9357" y="5154"/>
                    </a:cubicBezTo>
                    <a:cubicBezTo>
                      <a:pt x="10208" y="4445"/>
                      <a:pt x="11059" y="3713"/>
                      <a:pt x="11933" y="3028"/>
                    </a:cubicBezTo>
                    <a:cubicBezTo>
                      <a:pt x="12760" y="2366"/>
                      <a:pt x="13634" y="1775"/>
                      <a:pt x="14579" y="1279"/>
                    </a:cubicBezTo>
                    <a:cubicBezTo>
                      <a:pt x="15122" y="1019"/>
                      <a:pt x="15642" y="759"/>
                      <a:pt x="16186" y="547"/>
                    </a:cubicBezTo>
                    <a:cubicBezTo>
                      <a:pt x="16250" y="525"/>
                      <a:pt x="16217" y="426"/>
                      <a:pt x="16139" y="426"/>
                    </a:cubicBezTo>
                    <a:close/>
                    <a:moveTo>
                      <a:pt x="32961" y="3737"/>
                    </a:moveTo>
                    <a:cubicBezTo>
                      <a:pt x="32630" y="3784"/>
                      <a:pt x="32300" y="3878"/>
                      <a:pt x="31969" y="3949"/>
                    </a:cubicBezTo>
                    <a:cubicBezTo>
                      <a:pt x="31614" y="4020"/>
                      <a:pt x="31307" y="4115"/>
                      <a:pt x="30976" y="4185"/>
                    </a:cubicBezTo>
                    <a:lnTo>
                      <a:pt x="29015" y="4611"/>
                    </a:lnTo>
                    <a:cubicBezTo>
                      <a:pt x="28377" y="4776"/>
                      <a:pt x="27716" y="4918"/>
                      <a:pt x="27078" y="5036"/>
                    </a:cubicBezTo>
                    <a:cubicBezTo>
                      <a:pt x="26416" y="5154"/>
                      <a:pt x="25778" y="5272"/>
                      <a:pt x="25117" y="5367"/>
                    </a:cubicBezTo>
                    <a:cubicBezTo>
                      <a:pt x="24479" y="5438"/>
                      <a:pt x="23817" y="5556"/>
                      <a:pt x="23156" y="5627"/>
                    </a:cubicBezTo>
                    <a:cubicBezTo>
                      <a:pt x="23061" y="5627"/>
                      <a:pt x="22967" y="5650"/>
                      <a:pt x="22920" y="5650"/>
                    </a:cubicBezTo>
                    <a:cubicBezTo>
                      <a:pt x="22872" y="5650"/>
                      <a:pt x="22920" y="5674"/>
                      <a:pt x="22920" y="5674"/>
                    </a:cubicBezTo>
                    <a:cubicBezTo>
                      <a:pt x="23581" y="5650"/>
                      <a:pt x="24243" y="5603"/>
                      <a:pt x="24928" y="5509"/>
                    </a:cubicBezTo>
                    <a:cubicBezTo>
                      <a:pt x="25566" y="5414"/>
                      <a:pt x="26251" y="5320"/>
                      <a:pt x="26889" y="5201"/>
                    </a:cubicBezTo>
                    <a:cubicBezTo>
                      <a:pt x="27551" y="5083"/>
                      <a:pt x="28188" y="4965"/>
                      <a:pt x="28850" y="4823"/>
                    </a:cubicBezTo>
                    <a:lnTo>
                      <a:pt x="30787" y="4374"/>
                    </a:lnTo>
                    <a:cubicBezTo>
                      <a:pt x="31118" y="4280"/>
                      <a:pt x="31449" y="4233"/>
                      <a:pt x="31780" y="4138"/>
                    </a:cubicBezTo>
                    <a:cubicBezTo>
                      <a:pt x="32087" y="4044"/>
                      <a:pt x="32418" y="3996"/>
                      <a:pt x="32749" y="3902"/>
                    </a:cubicBezTo>
                    <a:cubicBezTo>
                      <a:pt x="32843" y="3878"/>
                      <a:pt x="32890" y="3855"/>
                      <a:pt x="32985" y="3855"/>
                    </a:cubicBezTo>
                    <a:cubicBezTo>
                      <a:pt x="33032" y="3807"/>
                      <a:pt x="33008" y="3737"/>
                      <a:pt x="32961" y="3737"/>
                    </a:cubicBezTo>
                    <a:close/>
                    <a:moveTo>
                      <a:pt x="32087" y="3308"/>
                    </a:moveTo>
                    <a:cubicBezTo>
                      <a:pt x="32080" y="3308"/>
                      <a:pt x="32072" y="3309"/>
                      <a:pt x="32063" y="3311"/>
                    </a:cubicBezTo>
                    <a:cubicBezTo>
                      <a:pt x="31378" y="3429"/>
                      <a:pt x="30740" y="3595"/>
                      <a:pt x="30055" y="3760"/>
                    </a:cubicBezTo>
                    <a:cubicBezTo>
                      <a:pt x="29417" y="3949"/>
                      <a:pt x="28732" y="4115"/>
                      <a:pt x="28070" y="4327"/>
                    </a:cubicBezTo>
                    <a:cubicBezTo>
                      <a:pt x="27432" y="4493"/>
                      <a:pt x="26747" y="4705"/>
                      <a:pt x="26109" y="4871"/>
                    </a:cubicBezTo>
                    <a:cubicBezTo>
                      <a:pt x="25448" y="5060"/>
                      <a:pt x="24762" y="5225"/>
                      <a:pt x="24077" y="5367"/>
                    </a:cubicBezTo>
                    <a:cubicBezTo>
                      <a:pt x="23463" y="5438"/>
                      <a:pt x="22801" y="5556"/>
                      <a:pt x="22116" y="5650"/>
                    </a:cubicBezTo>
                    <a:cubicBezTo>
                      <a:pt x="22022" y="5650"/>
                      <a:pt x="21927" y="5674"/>
                      <a:pt x="21833" y="5674"/>
                    </a:cubicBezTo>
                    <a:cubicBezTo>
                      <a:pt x="21809" y="5674"/>
                      <a:pt x="21833" y="5721"/>
                      <a:pt x="21833" y="5721"/>
                    </a:cubicBezTo>
                    <a:cubicBezTo>
                      <a:pt x="22518" y="5650"/>
                      <a:pt x="23203" y="5556"/>
                      <a:pt x="23888" y="5438"/>
                    </a:cubicBezTo>
                    <a:cubicBezTo>
                      <a:pt x="24573" y="5320"/>
                      <a:pt x="25211" y="5154"/>
                      <a:pt x="25897" y="5012"/>
                    </a:cubicBezTo>
                    <a:cubicBezTo>
                      <a:pt x="26535" y="4823"/>
                      <a:pt x="27220" y="4658"/>
                      <a:pt x="27881" y="4469"/>
                    </a:cubicBezTo>
                    <a:cubicBezTo>
                      <a:pt x="28519" y="4304"/>
                      <a:pt x="29204" y="4115"/>
                      <a:pt x="29842" y="3949"/>
                    </a:cubicBezTo>
                    <a:cubicBezTo>
                      <a:pt x="30504" y="3760"/>
                      <a:pt x="31189" y="3618"/>
                      <a:pt x="31827" y="3477"/>
                    </a:cubicBezTo>
                    <a:cubicBezTo>
                      <a:pt x="31922" y="3429"/>
                      <a:pt x="31992" y="3429"/>
                      <a:pt x="32087" y="3406"/>
                    </a:cubicBezTo>
                    <a:cubicBezTo>
                      <a:pt x="32151" y="3406"/>
                      <a:pt x="32157" y="3308"/>
                      <a:pt x="32087" y="3308"/>
                    </a:cubicBezTo>
                    <a:close/>
                    <a:moveTo>
                      <a:pt x="32212" y="5001"/>
                    </a:moveTo>
                    <a:cubicBezTo>
                      <a:pt x="32203" y="5001"/>
                      <a:pt x="32193" y="5005"/>
                      <a:pt x="32181" y="5012"/>
                    </a:cubicBezTo>
                    <a:cubicBezTo>
                      <a:pt x="31614" y="5131"/>
                      <a:pt x="31095" y="5272"/>
                      <a:pt x="30528" y="5367"/>
                    </a:cubicBezTo>
                    <a:cubicBezTo>
                      <a:pt x="29960" y="5438"/>
                      <a:pt x="29417" y="5532"/>
                      <a:pt x="28850" y="5603"/>
                    </a:cubicBezTo>
                    <a:cubicBezTo>
                      <a:pt x="27716" y="5721"/>
                      <a:pt x="26605" y="5768"/>
                      <a:pt x="25448" y="5792"/>
                    </a:cubicBezTo>
                    <a:cubicBezTo>
                      <a:pt x="24810" y="5792"/>
                      <a:pt x="24172" y="5839"/>
                      <a:pt x="23534" y="5839"/>
                    </a:cubicBezTo>
                    <a:cubicBezTo>
                      <a:pt x="23510" y="5839"/>
                      <a:pt x="23510" y="5863"/>
                      <a:pt x="23534" y="5863"/>
                    </a:cubicBezTo>
                    <a:cubicBezTo>
                      <a:pt x="24101" y="5887"/>
                      <a:pt x="24692" y="5910"/>
                      <a:pt x="25235" y="5910"/>
                    </a:cubicBezTo>
                    <a:cubicBezTo>
                      <a:pt x="25826" y="5887"/>
                      <a:pt x="26416" y="5887"/>
                      <a:pt x="26983" y="5863"/>
                    </a:cubicBezTo>
                    <a:cubicBezTo>
                      <a:pt x="28118" y="5816"/>
                      <a:pt x="29252" y="5721"/>
                      <a:pt x="30362" y="5532"/>
                    </a:cubicBezTo>
                    <a:cubicBezTo>
                      <a:pt x="30976" y="5414"/>
                      <a:pt x="31614" y="5296"/>
                      <a:pt x="32205" y="5131"/>
                    </a:cubicBezTo>
                    <a:cubicBezTo>
                      <a:pt x="32265" y="5091"/>
                      <a:pt x="32258" y="5001"/>
                      <a:pt x="32212" y="5001"/>
                    </a:cubicBezTo>
                    <a:close/>
                    <a:moveTo>
                      <a:pt x="33391" y="5080"/>
                    </a:moveTo>
                    <a:cubicBezTo>
                      <a:pt x="33383" y="5080"/>
                      <a:pt x="33373" y="5081"/>
                      <a:pt x="33363" y="5083"/>
                    </a:cubicBezTo>
                    <a:cubicBezTo>
                      <a:pt x="32914" y="5249"/>
                      <a:pt x="32441" y="5390"/>
                      <a:pt x="32016" y="5532"/>
                    </a:cubicBezTo>
                    <a:cubicBezTo>
                      <a:pt x="31544" y="5650"/>
                      <a:pt x="31071" y="5745"/>
                      <a:pt x="30622" y="5863"/>
                    </a:cubicBezTo>
                    <a:cubicBezTo>
                      <a:pt x="29677" y="6028"/>
                      <a:pt x="28732" y="6146"/>
                      <a:pt x="27787" y="6194"/>
                    </a:cubicBezTo>
                    <a:cubicBezTo>
                      <a:pt x="27243" y="6217"/>
                      <a:pt x="26724" y="6217"/>
                      <a:pt x="26156" y="6217"/>
                    </a:cubicBezTo>
                    <a:lnTo>
                      <a:pt x="26156" y="6241"/>
                    </a:lnTo>
                    <a:cubicBezTo>
                      <a:pt x="26629" y="6265"/>
                      <a:pt x="27125" y="6312"/>
                      <a:pt x="27598" y="6312"/>
                    </a:cubicBezTo>
                    <a:cubicBezTo>
                      <a:pt x="28070" y="6312"/>
                      <a:pt x="28543" y="6265"/>
                      <a:pt x="29063" y="6217"/>
                    </a:cubicBezTo>
                    <a:cubicBezTo>
                      <a:pt x="30008" y="6123"/>
                      <a:pt x="30976" y="5957"/>
                      <a:pt x="31898" y="5674"/>
                    </a:cubicBezTo>
                    <a:cubicBezTo>
                      <a:pt x="32418" y="5532"/>
                      <a:pt x="32914" y="5390"/>
                      <a:pt x="33434" y="5178"/>
                    </a:cubicBezTo>
                    <a:cubicBezTo>
                      <a:pt x="33476" y="5157"/>
                      <a:pt x="33462" y="5080"/>
                      <a:pt x="33391" y="5080"/>
                    </a:cubicBezTo>
                    <a:close/>
                    <a:moveTo>
                      <a:pt x="7256" y="2293"/>
                    </a:moveTo>
                    <a:cubicBezTo>
                      <a:pt x="7247" y="2293"/>
                      <a:pt x="7237" y="2300"/>
                      <a:pt x="7231" y="2319"/>
                    </a:cubicBezTo>
                    <a:cubicBezTo>
                      <a:pt x="6995" y="2555"/>
                      <a:pt x="6758" y="2815"/>
                      <a:pt x="6522" y="3075"/>
                    </a:cubicBezTo>
                    <a:cubicBezTo>
                      <a:pt x="6286" y="3358"/>
                      <a:pt x="6073" y="3618"/>
                      <a:pt x="5837" y="3878"/>
                    </a:cubicBezTo>
                    <a:cubicBezTo>
                      <a:pt x="5388" y="4422"/>
                      <a:pt x="4986" y="4965"/>
                      <a:pt x="4632" y="5556"/>
                    </a:cubicBezTo>
                    <a:cubicBezTo>
                      <a:pt x="4514" y="5721"/>
                      <a:pt x="4419" y="5887"/>
                      <a:pt x="4325" y="6076"/>
                    </a:cubicBezTo>
                    <a:cubicBezTo>
                      <a:pt x="4277" y="6146"/>
                      <a:pt x="4254" y="6241"/>
                      <a:pt x="4183" y="6312"/>
                    </a:cubicBezTo>
                    <a:cubicBezTo>
                      <a:pt x="4065" y="6383"/>
                      <a:pt x="4041" y="6477"/>
                      <a:pt x="4018" y="6595"/>
                    </a:cubicBezTo>
                    <a:cubicBezTo>
                      <a:pt x="4065" y="6548"/>
                      <a:pt x="4136" y="6454"/>
                      <a:pt x="4159" y="6383"/>
                    </a:cubicBezTo>
                    <a:cubicBezTo>
                      <a:pt x="4207" y="6336"/>
                      <a:pt x="4254" y="6241"/>
                      <a:pt x="4301" y="6194"/>
                    </a:cubicBezTo>
                    <a:cubicBezTo>
                      <a:pt x="4396" y="6028"/>
                      <a:pt x="4490" y="5887"/>
                      <a:pt x="4608" y="5745"/>
                    </a:cubicBezTo>
                    <a:cubicBezTo>
                      <a:pt x="4774" y="5438"/>
                      <a:pt x="4986" y="5178"/>
                      <a:pt x="5199" y="4894"/>
                    </a:cubicBezTo>
                    <a:cubicBezTo>
                      <a:pt x="5601" y="4327"/>
                      <a:pt x="6026" y="3784"/>
                      <a:pt x="6498" y="3264"/>
                    </a:cubicBezTo>
                    <a:lnTo>
                      <a:pt x="7278" y="2366"/>
                    </a:lnTo>
                    <a:cubicBezTo>
                      <a:pt x="7313" y="2349"/>
                      <a:pt x="7284" y="2293"/>
                      <a:pt x="7256" y="2293"/>
                    </a:cubicBezTo>
                    <a:close/>
                    <a:moveTo>
                      <a:pt x="8468" y="2253"/>
                    </a:moveTo>
                    <a:cubicBezTo>
                      <a:pt x="8455" y="2253"/>
                      <a:pt x="8443" y="2258"/>
                      <a:pt x="8436" y="2272"/>
                    </a:cubicBezTo>
                    <a:cubicBezTo>
                      <a:pt x="7940" y="2910"/>
                      <a:pt x="7444" y="3524"/>
                      <a:pt x="6924" y="4115"/>
                    </a:cubicBezTo>
                    <a:cubicBezTo>
                      <a:pt x="6428" y="4705"/>
                      <a:pt x="5931" y="5320"/>
                      <a:pt x="5388" y="5910"/>
                    </a:cubicBezTo>
                    <a:cubicBezTo>
                      <a:pt x="5104" y="6241"/>
                      <a:pt x="4797" y="6595"/>
                      <a:pt x="4514" y="6926"/>
                    </a:cubicBezTo>
                    <a:cubicBezTo>
                      <a:pt x="4514" y="6926"/>
                      <a:pt x="4514" y="6937"/>
                      <a:pt x="4521" y="6937"/>
                    </a:cubicBezTo>
                    <a:cubicBezTo>
                      <a:pt x="4524" y="6937"/>
                      <a:pt x="4530" y="6934"/>
                      <a:pt x="4537" y="6926"/>
                    </a:cubicBezTo>
                    <a:cubicBezTo>
                      <a:pt x="4797" y="6619"/>
                      <a:pt x="5104" y="6359"/>
                      <a:pt x="5364" y="6052"/>
                    </a:cubicBezTo>
                    <a:lnTo>
                      <a:pt x="6168" y="5178"/>
                    </a:lnTo>
                    <a:cubicBezTo>
                      <a:pt x="6687" y="4587"/>
                      <a:pt x="7207" y="3996"/>
                      <a:pt x="7703" y="3382"/>
                    </a:cubicBezTo>
                    <a:cubicBezTo>
                      <a:pt x="7987" y="3028"/>
                      <a:pt x="8271" y="2697"/>
                      <a:pt x="8530" y="2342"/>
                    </a:cubicBezTo>
                    <a:cubicBezTo>
                      <a:pt x="8547" y="2291"/>
                      <a:pt x="8503" y="2253"/>
                      <a:pt x="8468" y="2253"/>
                    </a:cubicBezTo>
                    <a:close/>
                    <a:moveTo>
                      <a:pt x="7130" y="3659"/>
                    </a:moveTo>
                    <a:cubicBezTo>
                      <a:pt x="7123" y="3659"/>
                      <a:pt x="7117" y="3661"/>
                      <a:pt x="7113" y="3666"/>
                    </a:cubicBezTo>
                    <a:cubicBezTo>
                      <a:pt x="6617" y="4138"/>
                      <a:pt x="6144" y="4682"/>
                      <a:pt x="5695" y="5178"/>
                    </a:cubicBezTo>
                    <a:cubicBezTo>
                      <a:pt x="5459" y="5438"/>
                      <a:pt x="5223" y="5721"/>
                      <a:pt x="5010" y="5981"/>
                    </a:cubicBezTo>
                    <a:cubicBezTo>
                      <a:pt x="4774" y="6241"/>
                      <a:pt x="4561" y="6477"/>
                      <a:pt x="4372" y="6737"/>
                    </a:cubicBezTo>
                    <a:cubicBezTo>
                      <a:pt x="4254" y="6903"/>
                      <a:pt x="4136" y="7044"/>
                      <a:pt x="4041" y="7186"/>
                    </a:cubicBezTo>
                    <a:cubicBezTo>
                      <a:pt x="3963" y="7303"/>
                      <a:pt x="3885" y="7453"/>
                      <a:pt x="3820" y="7595"/>
                    </a:cubicBezTo>
                    <a:lnTo>
                      <a:pt x="3820" y="7595"/>
                    </a:lnTo>
                    <a:cubicBezTo>
                      <a:pt x="3878" y="7489"/>
                      <a:pt x="3967" y="7392"/>
                      <a:pt x="4041" y="7281"/>
                    </a:cubicBezTo>
                    <a:cubicBezTo>
                      <a:pt x="4136" y="7139"/>
                      <a:pt x="4254" y="7021"/>
                      <a:pt x="4325" y="6903"/>
                    </a:cubicBezTo>
                    <a:cubicBezTo>
                      <a:pt x="4537" y="6619"/>
                      <a:pt x="4774" y="6383"/>
                      <a:pt x="4986" y="6123"/>
                    </a:cubicBezTo>
                    <a:cubicBezTo>
                      <a:pt x="5435" y="5627"/>
                      <a:pt x="5908" y="5083"/>
                      <a:pt x="6380" y="4587"/>
                    </a:cubicBezTo>
                    <a:cubicBezTo>
                      <a:pt x="6640" y="4280"/>
                      <a:pt x="6900" y="4020"/>
                      <a:pt x="7160" y="3737"/>
                    </a:cubicBezTo>
                    <a:cubicBezTo>
                      <a:pt x="7199" y="3698"/>
                      <a:pt x="7158" y="3659"/>
                      <a:pt x="7130" y="3659"/>
                    </a:cubicBezTo>
                    <a:close/>
                    <a:moveTo>
                      <a:pt x="3820" y="7595"/>
                    </a:moveTo>
                    <a:cubicBezTo>
                      <a:pt x="3805" y="7623"/>
                      <a:pt x="3791" y="7652"/>
                      <a:pt x="3781" y="7682"/>
                    </a:cubicBezTo>
                    <a:cubicBezTo>
                      <a:pt x="3794" y="7654"/>
                      <a:pt x="3807" y="7624"/>
                      <a:pt x="3820" y="7595"/>
                    </a:cubicBezTo>
                    <a:close/>
                    <a:moveTo>
                      <a:pt x="8126" y="8308"/>
                    </a:moveTo>
                    <a:cubicBezTo>
                      <a:pt x="7934" y="8308"/>
                      <a:pt x="7739" y="8320"/>
                      <a:pt x="7538" y="8344"/>
                    </a:cubicBezTo>
                    <a:cubicBezTo>
                      <a:pt x="7302" y="8367"/>
                      <a:pt x="7113" y="8367"/>
                      <a:pt x="6877" y="8391"/>
                    </a:cubicBezTo>
                    <a:lnTo>
                      <a:pt x="6877" y="8415"/>
                    </a:lnTo>
                    <a:cubicBezTo>
                      <a:pt x="7255" y="8391"/>
                      <a:pt x="7633" y="8391"/>
                      <a:pt x="8034" y="8391"/>
                    </a:cubicBezTo>
                    <a:cubicBezTo>
                      <a:pt x="8412" y="8391"/>
                      <a:pt x="8790" y="8415"/>
                      <a:pt x="9168" y="8509"/>
                    </a:cubicBezTo>
                    <a:cubicBezTo>
                      <a:pt x="9381" y="8556"/>
                      <a:pt x="9617" y="8604"/>
                      <a:pt x="9830" y="8675"/>
                    </a:cubicBezTo>
                    <a:cubicBezTo>
                      <a:pt x="9877" y="8675"/>
                      <a:pt x="9924" y="8604"/>
                      <a:pt x="9854" y="8580"/>
                    </a:cubicBezTo>
                    <a:cubicBezTo>
                      <a:pt x="9499" y="8462"/>
                      <a:pt x="9097" y="8367"/>
                      <a:pt x="8696" y="8344"/>
                    </a:cubicBezTo>
                    <a:cubicBezTo>
                      <a:pt x="8507" y="8320"/>
                      <a:pt x="8318" y="8308"/>
                      <a:pt x="8126" y="8308"/>
                    </a:cubicBezTo>
                    <a:close/>
                    <a:moveTo>
                      <a:pt x="8380" y="1526"/>
                    </a:moveTo>
                    <a:cubicBezTo>
                      <a:pt x="8368" y="1526"/>
                      <a:pt x="8355" y="1530"/>
                      <a:pt x="8341" y="1539"/>
                    </a:cubicBezTo>
                    <a:cubicBezTo>
                      <a:pt x="8152" y="1752"/>
                      <a:pt x="7940" y="1964"/>
                      <a:pt x="7727" y="2201"/>
                    </a:cubicBezTo>
                    <a:cubicBezTo>
                      <a:pt x="7514" y="2413"/>
                      <a:pt x="7325" y="2650"/>
                      <a:pt x="7136" y="2839"/>
                    </a:cubicBezTo>
                    <a:lnTo>
                      <a:pt x="5979" y="4185"/>
                    </a:lnTo>
                    <a:cubicBezTo>
                      <a:pt x="5246" y="5060"/>
                      <a:pt x="4537" y="6005"/>
                      <a:pt x="3947" y="7021"/>
                    </a:cubicBezTo>
                    <a:cubicBezTo>
                      <a:pt x="3781" y="7281"/>
                      <a:pt x="3616" y="7564"/>
                      <a:pt x="3474" y="7848"/>
                    </a:cubicBezTo>
                    <a:cubicBezTo>
                      <a:pt x="3332" y="8131"/>
                      <a:pt x="3214" y="8438"/>
                      <a:pt x="3096" y="8722"/>
                    </a:cubicBezTo>
                    <a:cubicBezTo>
                      <a:pt x="3214" y="8486"/>
                      <a:pt x="3332" y="8226"/>
                      <a:pt x="3474" y="7966"/>
                    </a:cubicBezTo>
                    <a:cubicBezTo>
                      <a:pt x="3616" y="7682"/>
                      <a:pt x="3734" y="7446"/>
                      <a:pt x="3899" y="7210"/>
                    </a:cubicBezTo>
                    <a:cubicBezTo>
                      <a:pt x="4183" y="6714"/>
                      <a:pt x="4514" y="6241"/>
                      <a:pt x="4868" y="5768"/>
                    </a:cubicBezTo>
                    <a:cubicBezTo>
                      <a:pt x="5553" y="4823"/>
                      <a:pt x="6309" y="3949"/>
                      <a:pt x="7113" y="3075"/>
                    </a:cubicBezTo>
                    <a:cubicBezTo>
                      <a:pt x="7325" y="2839"/>
                      <a:pt x="7562" y="2602"/>
                      <a:pt x="7798" y="2342"/>
                    </a:cubicBezTo>
                    <a:cubicBezTo>
                      <a:pt x="8034" y="2106"/>
                      <a:pt x="8223" y="1870"/>
                      <a:pt x="8436" y="1610"/>
                    </a:cubicBezTo>
                    <a:cubicBezTo>
                      <a:pt x="8455" y="1591"/>
                      <a:pt x="8428" y="1526"/>
                      <a:pt x="8380" y="1526"/>
                    </a:cubicBezTo>
                    <a:close/>
                    <a:moveTo>
                      <a:pt x="38892" y="7753"/>
                    </a:moveTo>
                    <a:cubicBezTo>
                      <a:pt x="38301" y="7777"/>
                      <a:pt x="37687" y="7800"/>
                      <a:pt x="37096" y="7895"/>
                    </a:cubicBezTo>
                    <a:cubicBezTo>
                      <a:pt x="36505" y="7966"/>
                      <a:pt x="35915" y="8037"/>
                      <a:pt x="35324" y="8108"/>
                    </a:cubicBezTo>
                    <a:cubicBezTo>
                      <a:pt x="34143" y="8249"/>
                      <a:pt x="32914" y="8438"/>
                      <a:pt x="31733" y="8556"/>
                    </a:cubicBezTo>
                    <a:cubicBezTo>
                      <a:pt x="31425" y="8580"/>
                      <a:pt x="31095" y="8604"/>
                      <a:pt x="30740" y="8627"/>
                    </a:cubicBezTo>
                    <a:cubicBezTo>
                      <a:pt x="30386" y="8675"/>
                      <a:pt x="30055" y="8698"/>
                      <a:pt x="29701" y="8698"/>
                    </a:cubicBezTo>
                    <a:cubicBezTo>
                      <a:pt x="29677" y="8698"/>
                      <a:pt x="29677" y="8722"/>
                      <a:pt x="29701" y="8722"/>
                    </a:cubicBezTo>
                    <a:lnTo>
                      <a:pt x="30622" y="8722"/>
                    </a:lnTo>
                    <a:cubicBezTo>
                      <a:pt x="30906" y="8722"/>
                      <a:pt x="31213" y="8698"/>
                      <a:pt x="31496" y="8698"/>
                    </a:cubicBezTo>
                    <a:cubicBezTo>
                      <a:pt x="32087" y="8675"/>
                      <a:pt x="32725" y="8604"/>
                      <a:pt x="33316" y="8509"/>
                    </a:cubicBezTo>
                    <a:cubicBezTo>
                      <a:pt x="34521" y="8367"/>
                      <a:pt x="35702" y="8178"/>
                      <a:pt x="36907" y="8084"/>
                    </a:cubicBezTo>
                    <a:cubicBezTo>
                      <a:pt x="37592" y="7989"/>
                      <a:pt x="38277" y="7919"/>
                      <a:pt x="38915" y="7871"/>
                    </a:cubicBezTo>
                    <a:cubicBezTo>
                      <a:pt x="39010" y="7871"/>
                      <a:pt x="38986" y="7753"/>
                      <a:pt x="38892" y="7753"/>
                    </a:cubicBezTo>
                    <a:close/>
                    <a:moveTo>
                      <a:pt x="7744" y="8522"/>
                    </a:moveTo>
                    <a:cubicBezTo>
                      <a:pt x="7661" y="8522"/>
                      <a:pt x="7577" y="8525"/>
                      <a:pt x="7491" y="8533"/>
                    </a:cubicBezTo>
                    <a:cubicBezTo>
                      <a:pt x="6995" y="8580"/>
                      <a:pt x="6522" y="8604"/>
                      <a:pt x="6050" y="8722"/>
                    </a:cubicBezTo>
                    <a:cubicBezTo>
                      <a:pt x="5766" y="8769"/>
                      <a:pt x="5506" y="8864"/>
                      <a:pt x="5270" y="8935"/>
                    </a:cubicBezTo>
                    <a:cubicBezTo>
                      <a:pt x="5742" y="8816"/>
                      <a:pt x="6215" y="8722"/>
                      <a:pt x="6687" y="8698"/>
                    </a:cubicBezTo>
                    <a:cubicBezTo>
                      <a:pt x="7160" y="8675"/>
                      <a:pt x="7633" y="8675"/>
                      <a:pt x="8152" y="8675"/>
                    </a:cubicBezTo>
                    <a:cubicBezTo>
                      <a:pt x="8412" y="8675"/>
                      <a:pt x="8696" y="8698"/>
                      <a:pt x="8979" y="8722"/>
                    </a:cubicBezTo>
                    <a:cubicBezTo>
                      <a:pt x="9027" y="8722"/>
                      <a:pt x="9027" y="8675"/>
                      <a:pt x="8979" y="8627"/>
                    </a:cubicBezTo>
                    <a:cubicBezTo>
                      <a:pt x="8743" y="8580"/>
                      <a:pt x="8460" y="8580"/>
                      <a:pt x="8223" y="8533"/>
                    </a:cubicBezTo>
                    <a:cubicBezTo>
                      <a:pt x="8066" y="8533"/>
                      <a:pt x="7908" y="8522"/>
                      <a:pt x="7744" y="8522"/>
                    </a:cubicBezTo>
                    <a:close/>
                    <a:moveTo>
                      <a:pt x="12311" y="6950"/>
                    </a:moveTo>
                    <a:cubicBezTo>
                      <a:pt x="12311" y="6950"/>
                      <a:pt x="12287" y="6950"/>
                      <a:pt x="12311" y="6973"/>
                    </a:cubicBezTo>
                    <a:cubicBezTo>
                      <a:pt x="12972" y="7186"/>
                      <a:pt x="13658" y="7422"/>
                      <a:pt x="14319" y="7659"/>
                    </a:cubicBezTo>
                    <a:cubicBezTo>
                      <a:pt x="14957" y="7919"/>
                      <a:pt x="15619" y="8202"/>
                      <a:pt x="16257" y="8486"/>
                    </a:cubicBezTo>
                    <a:cubicBezTo>
                      <a:pt x="16611" y="8675"/>
                      <a:pt x="16965" y="8864"/>
                      <a:pt x="17296" y="9053"/>
                    </a:cubicBezTo>
                    <a:cubicBezTo>
                      <a:pt x="17301" y="9055"/>
                      <a:pt x="17307" y="9056"/>
                      <a:pt x="17313" y="9056"/>
                    </a:cubicBezTo>
                    <a:cubicBezTo>
                      <a:pt x="17362" y="9056"/>
                      <a:pt x="17433" y="8979"/>
                      <a:pt x="17391" y="8958"/>
                    </a:cubicBezTo>
                    <a:cubicBezTo>
                      <a:pt x="16776" y="8580"/>
                      <a:pt x="16115" y="8273"/>
                      <a:pt x="15477" y="8013"/>
                    </a:cubicBezTo>
                    <a:cubicBezTo>
                      <a:pt x="14815" y="7753"/>
                      <a:pt x="14130" y="7517"/>
                      <a:pt x="13469" y="7304"/>
                    </a:cubicBezTo>
                    <a:lnTo>
                      <a:pt x="12311" y="6950"/>
                    </a:lnTo>
                    <a:close/>
                    <a:moveTo>
                      <a:pt x="40144" y="7659"/>
                    </a:moveTo>
                    <a:cubicBezTo>
                      <a:pt x="39553" y="7777"/>
                      <a:pt x="38963" y="7895"/>
                      <a:pt x="38372" y="8037"/>
                    </a:cubicBezTo>
                    <a:cubicBezTo>
                      <a:pt x="37828" y="8202"/>
                      <a:pt x="37238" y="8320"/>
                      <a:pt x="36623" y="8415"/>
                    </a:cubicBezTo>
                    <a:cubicBezTo>
                      <a:pt x="36033" y="8533"/>
                      <a:pt x="35395" y="8627"/>
                      <a:pt x="34804" y="8722"/>
                    </a:cubicBezTo>
                    <a:cubicBezTo>
                      <a:pt x="34213" y="8816"/>
                      <a:pt x="33599" y="8864"/>
                      <a:pt x="33008" y="8935"/>
                    </a:cubicBezTo>
                    <a:cubicBezTo>
                      <a:pt x="32394" y="8982"/>
                      <a:pt x="31803" y="9005"/>
                      <a:pt x="31189" y="9053"/>
                    </a:cubicBezTo>
                    <a:lnTo>
                      <a:pt x="30953" y="9053"/>
                    </a:lnTo>
                    <a:cubicBezTo>
                      <a:pt x="31117" y="9059"/>
                      <a:pt x="31280" y="9062"/>
                      <a:pt x="31442" y="9062"/>
                    </a:cubicBezTo>
                    <a:cubicBezTo>
                      <a:pt x="31884" y="9062"/>
                      <a:pt x="32316" y="9040"/>
                      <a:pt x="32749" y="9005"/>
                    </a:cubicBezTo>
                    <a:cubicBezTo>
                      <a:pt x="33363" y="8982"/>
                      <a:pt x="33954" y="8935"/>
                      <a:pt x="34568" y="8864"/>
                    </a:cubicBezTo>
                    <a:cubicBezTo>
                      <a:pt x="35182" y="8816"/>
                      <a:pt x="35773" y="8722"/>
                      <a:pt x="36364" y="8604"/>
                    </a:cubicBezTo>
                    <a:cubicBezTo>
                      <a:pt x="36954" y="8486"/>
                      <a:pt x="37592" y="8391"/>
                      <a:pt x="38183" y="8249"/>
                    </a:cubicBezTo>
                    <a:cubicBezTo>
                      <a:pt x="38774" y="8131"/>
                      <a:pt x="39388" y="8013"/>
                      <a:pt x="39979" y="7871"/>
                    </a:cubicBezTo>
                    <a:cubicBezTo>
                      <a:pt x="40026" y="7824"/>
                      <a:pt x="40120" y="7824"/>
                      <a:pt x="40191" y="7800"/>
                    </a:cubicBezTo>
                    <a:cubicBezTo>
                      <a:pt x="40262" y="7777"/>
                      <a:pt x="40238" y="7659"/>
                      <a:pt x="40144" y="7659"/>
                    </a:cubicBezTo>
                    <a:close/>
                    <a:moveTo>
                      <a:pt x="40191" y="8108"/>
                    </a:moveTo>
                    <a:cubicBezTo>
                      <a:pt x="39341" y="8320"/>
                      <a:pt x="38514" y="8509"/>
                      <a:pt x="37639" y="8698"/>
                    </a:cubicBezTo>
                    <a:cubicBezTo>
                      <a:pt x="36812" y="8864"/>
                      <a:pt x="35962" y="9053"/>
                      <a:pt x="35111" y="9147"/>
                    </a:cubicBezTo>
                    <a:cubicBezTo>
                      <a:pt x="34639" y="9194"/>
                      <a:pt x="34143" y="9265"/>
                      <a:pt x="33670" y="9289"/>
                    </a:cubicBezTo>
                    <a:lnTo>
                      <a:pt x="33670" y="9313"/>
                    </a:lnTo>
                    <a:cubicBezTo>
                      <a:pt x="34095" y="9313"/>
                      <a:pt x="34521" y="9289"/>
                      <a:pt x="34970" y="9265"/>
                    </a:cubicBezTo>
                    <a:cubicBezTo>
                      <a:pt x="35395" y="9218"/>
                      <a:pt x="35820" y="9171"/>
                      <a:pt x="36269" y="9076"/>
                    </a:cubicBezTo>
                    <a:cubicBezTo>
                      <a:pt x="37120" y="8935"/>
                      <a:pt x="37970" y="8745"/>
                      <a:pt x="38797" y="8556"/>
                    </a:cubicBezTo>
                    <a:lnTo>
                      <a:pt x="40215" y="8202"/>
                    </a:lnTo>
                    <a:cubicBezTo>
                      <a:pt x="40223" y="8204"/>
                      <a:pt x="40231" y="8205"/>
                      <a:pt x="40238" y="8205"/>
                    </a:cubicBezTo>
                    <a:cubicBezTo>
                      <a:pt x="40304" y="8205"/>
                      <a:pt x="40277" y="8108"/>
                      <a:pt x="40191" y="8108"/>
                    </a:cubicBezTo>
                    <a:close/>
                    <a:moveTo>
                      <a:pt x="9948" y="6619"/>
                    </a:moveTo>
                    <a:cubicBezTo>
                      <a:pt x="9924" y="6619"/>
                      <a:pt x="9924" y="6666"/>
                      <a:pt x="9948" y="6666"/>
                    </a:cubicBezTo>
                    <a:cubicBezTo>
                      <a:pt x="10066" y="6714"/>
                      <a:pt x="10184" y="6737"/>
                      <a:pt x="10302" y="6784"/>
                    </a:cubicBezTo>
                    <a:lnTo>
                      <a:pt x="10657" y="6855"/>
                    </a:lnTo>
                    <a:lnTo>
                      <a:pt x="11366" y="7044"/>
                    </a:lnTo>
                    <a:cubicBezTo>
                      <a:pt x="11838" y="7162"/>
                      <a:pt x="12311" y="7304"/>
                      <a:pt x="12783" y="7493"/>
                    </a:cubicBezTo>
                    <a:cubicBezTo>
                      <a:pt x="13728" y="7800"/>
                      <a:pt x="14650" y="8155"/>
                      <a:pt x="15524" y="8604"/>
                    </a:cubicBezTo>
                    <a:cubicBezTo>
                      <a:pt x="16020" y="8840"/>
                      <a:pt x="16540" y="9100"/>
                      <a:pt x="17013" y="9383"/>
                    </a:cubicBezTo>
                    <a:cubicBezTo>
                      <a:pt x="17018" y="9386"/>
                      <a:pt x="17023" y="9387"/>
                      <a:pt x="17029" y="9387"/>
                    </a:cubicBezTo>
                    <a:cubicBezTo>
                      <a:pt x="17074" y="9387"/>
                      <a:pt x="17123" y="9310"/>
                      <a:pt x="17060" y="9289"/>
                    </a:cubicBezTo>
                    <a:cubicBezTo>
                      <a:pt x="16658" y="9029"/>
                      <a:pt x="16209" y="8816"/>
                      <a:pt x="15737" y="8580"/>
                    </a:cubicBezTo>
                    <a:cubicBezTo>
                      <a:pt x="15288" y="8367"/>
                      <a:pt x="14839" y="8155"/>
                      <a:pt x="14366" y="7966"/>
                    </a:cubicBezTo>
                    <a:cubicBezTo>
                      <a:pt x="13469" y="7564"/>
                      <a:pt x="12523" y="7257"/>
                      <a:pt x="11531" y="6973"/>
                    </a:cubicBezTo>
                    <a:cubicBezTo>
                      <a:pt x="11295" y="6926"/>
                      <a:pt x="11035" y="6855"/>
                      <a:pt x="10775" y="6784"/>
                    </a:cubicBezTo>
                    <a:cubicBezTo>
                      <a:pt x="10633" y="6737"/>
                      <a:pt x="10515" y="6714"/>
                      <a:pt x="10350" y="6690"/>
                    </a:cubicBezTo>
                    <a:cubicBezTo>
                      <a:pt x="10208" y="6643"/>
                      <a:pt x="10090" y="6619"/>
                      <a:pt x="9948" y="6619"/>
                    </a:cubicBezTo>
                    <a:close/>
                    <a:moveTo>
                      <a:pt x="7727" y="8793"/>
                    </a:moveTo>
                    <a:cubicBezTo>
                      <a:pt x="7373" y="8793"/>
                      <a:pt x="7018" y="8816"/>
                      <a:pt x="6664" y="8864"/>
                    </a:cubicBezTo>
                    <a:cubicBezTo>
                      <a:pt x="6262" y="8911"/>
                      <a:pt x="5861" y="8982"/>
                      <a:pt x="5482" y="9076"/>
                    </a:cubicBezTo>
                    <a:cubicBezTo>
                      <a:pt x="6168" y="8958"/>
                      <a:pt x="6900" y="8887"/>
                      <a:pt x="7585" y="8887"/>
                    </a:cubicBezTo>
                    <a:cubicBezTo>
                      <a:pt x="8294" y="8887"/>
                      <a:pt x="8979" y="8982"/>
                      <a:pt x="9665" y="9100"/>
                    </a:cubicBezTo>
                    <a:cubicBezTo>
                      <a:pt x="10066" y="9194"/>
                      <a:pt x="10444" y="9289"/>
                      <a:pt x="10822" y="9407"/>
                    </a:cubicBezTo>
                    <a:cubicBezTo>
                      <a:pt x="10830" y="9410"/>
                      <a:pt x="10837" y="9411"/>
                      <a:pt x="10844" y="9411"/>
                    </a:cubicBezTo>
                    <a:cubicBezTo>
                      <a:pt x="10897" y="9411"/>
                      <a:pt x="10909" y="9334"/>
                      <a:pt x="10846" y="9313"/>
                    </a:cubicBezTo>
                    <a:cubicBezTo>
                      <a:pt x="10562" y="9194"/>
                      <a:pt x="10208" y="9100"/>
                      <a:pt x="9854" y="9053"/>
                    </a:cubicBezTo>
                    <a:lnTo>
                      <a:pt x="8790" y="8864"/>
                    </a:lnTo>
                    <a:cubicBezTo>
                      <a:pt x="8436" y="8816"/>
                      <a:pt x="8082" y="8793"/>
                      <a:pt x="7727" y="8793"/>
                    </a:cubicBezTo>
                    <a:close/>
                    <a:moveTo>
                      <a:pt x="40180" y="8837"/>
                    </a:moveTo>
                    <a:cubicBezTo>
                      <a:pt x="40176" y="8837"/>
                      <a:pt x="40172" y="8838"/>
                      <a:pt x="40168" y="8840"/>
                    </a:cubicBezTo>
                    <a:cubicBezTo>
                      <a:pt x="39600" y="8982"/>
                      <a:pt x="39057" y="9100"/>
                      <a:pt x="38514" y="9218"/>
                    </a:cubicBezTo>
                    <a:cubicBezTo>
                      <a:pt x="37947" y="9336"/>
                      <a:pt x="37380" y="9407"/>
                      <a:pt x="36812" y="9454"/>
                    </a:cubicBezTo>
                    <a:cubicBezTo>
                      <a:pt x="36269" y="9525"/>
                      <a:pt x="35702" y="9549"/>
                      <a:pt x="35135" y="9572"/>
                    </a:cubicBezTo>
                    <a:cubicBezTo>
                      <a:pt x="34959" y="9587"/>
                      <a:pt x="34785" y="9593"/>
                      <a:pt x="34613" y="9593"/>
                    </a:cubicBezTo>
                    <a:cubicBezTo>
                      <a:pt x="34229" y="9593"/>
                      <a:pt x="33849" y="9565"/>
                      <a:pt x="33457" y="9549"/>
                    </a:cubicBezTo>
                    <a:cubicBezTo>
                      <a:pt x="32890" y="9525"/>
                      <a:pt x="32323" y="9454"/>
                      <a:pt x="31780" y="9407"/>
                    </a:cubicBezTo>
                    <a:cubicBezTo>
                      <a:pt x="31709" y="9407"/>
                      <a:pt x="31614" y="9360"/>
                      <a:pt x="31567" y="9360"/>
                    </a:cubicBezTo>
                    <a:lnTo>
                      <a:pt x="31567" y="9407"/>
                    </a:lnTo>
                    <a:cubicBezTo>
                      <a:pt x="31827" y="9454"/>
                      <a:pt x="32134" y="9525"/>
                      <a:pt x="32394" y="9549"/>
                    </a:cubicBezTo>
                    <a:cubicBezTo>
                      <a:pt x="32678" y="9572"/>
                      <a:pt x="32961" y="9596"/>
                      <a:pt x="33245" y="9643"/>
                    </a:cubicBezTo>
                    <a:cubicBezTo>
                      <a:pt x="33812" y="9691"/>
                      <a:pt x="34379" y="9691"/>
                      <a:pt x="34970" y="9691"/>
                    </a:cubicBezTo>
                    <a:cubicBezTo>
                      <a:pt x="35513" y="9691"/>
                      <a:pt x="36104" y="9667"/>
                      <a:pt x="36671" y="9596"/>
                    </a:cubicBezTo>
                    <a:cubicBezTo>
                      <a:pt x="37214" y="9549"/>
                      <a:pt x="37758" y="9502"/>
                      <a:pt x="38325" y="9407"/>
                    </a:cubicBezTo>
                    <a:cubicBezTo>
                      <a:pt x="38892" y="9313"/>
                      <a:pt x="39459" y="9194"/>
                      <a:pt x="39979" y="9005"/>
                    </a:cubicBezTo>
                    <a:cubicBezTo>
                      <a:pt x="40049" y="8982"/>
                      <a:pt x="40120" y="8982"/>
                      <a:pt x="40191" y="8958"/>
                    </a:cubicBezTo>
                    <a:cubicBezTo>
                      <a:pt x="40234" y="8937"/>
                      <a:pt x="40218" y="8837"/>
                      <a:pt x="40180" y="8837"/>
                    </a:cubicBezTo>
                    <a:close/>
                    <a:moveTo>
                      <a:pt x="12098" y="8108"/>
                    </a:moveTo>
                    <a:cubicBezTo>
                      <a:pt x="12098" y="8108"/>
                      <a:pt x="12075" y="8108"/>
                      <a:pt x="12098" y="8131"/>
                    </a:cubicBezTo>
                    <a:cubicBezTo>
                      <a:pt x="12571" y="8391"/>
                      <a:pt x="13067" y="8675"/>
                      <a:pt x="13587" y="8911"/>
                    </a:cubicBezTo>
                    <a:cubicBezTo>
                      <a:pt x="14059" y="9100"/>
                      <a:pt x="14579" y="9289"/>
                      <a:pt x="15075" y="9502"/>
                    </a:cubicBezTo>
                    <a:cubicBezTo>
                      <a:pt x="15382" y="9572"/>
                      <a:pt x="15666" y="9691"/>
                      <a:pt x="15997" y="9761"/>
                    </a:cubicBezTo>
                    <a:cubicBezTo>
                      <a:pt x="16068" y="9761"/>
                      <a:pt x="16091" y="9691"/>
                      <a:pt x="16020" y="9667"/>
                    </a:cubicBezTo>
                    <a:cubicBezTo>
                      <a:pt x="15501" y="9478"/>
                      <a:pt x="14957" y="9313"/>
                      <a:pt x="14461" y="9124"/>
                    </a:cubicBezTo>
                    <a:cubicBezTo>
                      <a:pt x="13941" y="8935"/>
                      <a:pt x="13421" y="8722"/>
                      <a:pt x="12925" y="8486"/>
                    </a:cubicBezTo>
                    <a:cubicBezTo>
                      <a:pt x="12642" y="8367"/>
                      <a:pt x="12358" y="8226"/>
                      <a:pt x="12098" y="8108"/>
                    </a:cubicBezTo>
                    <a:close/>
                    <a:moveTo>
                      <a:pt x="7018" y="9124"/>
                    </a:moveTo>
                    <a:cubicBezTo>
                      <a:pt x="6711" y="9124"/>
                      <a:pt x="6428" y="9124"/>
                      <a:pt x="6097" y="9171"/>
                    </a:cubicBezTo>
                    <a:cubicBezTo>
                      <a:pt x="6242" y="9158"/>
                      <a:pt x="6386" y="9152"/>
                      <a:pt x="6529" y="9152"/>
                    </a:cubicBezTo>
                    <a:cubicBezTo>
                      <a:pt x="6920" y="9152"/>
                      <a:pt x="7306" y="9196"/>
                      <a:pt x="7703" y="9265"/>
                    </a:cubicBezTo>
                    <a:cubicBezTo>
                      <a:pt x="8223" y="9313"/>
                      <a:pt x="8767" y="9431"/>
                      <a:pt x="9263" y="9549"/>
                    </a:cubicBezTo>
                    <a:cubicBezTo>
                      <a:pt x="9570" y="9596"/>
                      <a:pt x="9854" y="9691"/>
                      <a:pt x="10161" y="9761"/>
                    </a:cubicBezTo>
                    <a:cubicBezTo>
                      <a:pt x="10174" y="9766"/>
                      <a:pt x="10186" y="9768"/>
                      <a:pt x="10197" y="9768"/>
                    </a:cubicBezTo>
                    <a:cubicBezTo>
                      <a:pt x="10245" y="9768"/>
                      <a:pt x="10266" y="9729"/>
                      <a:pt x="10208" y="9691"/>
                    </a:cubicBezTo>
                    <a:cubicBezTo>
                      <a:pt x="9948" y="9596"/>
                      <a:pt x="9688" y="9549"/>
                      <a:pt x="9405" y="9502"/>
                    </a:cubicBezTo>
                    <a:lnTo>
                      <a:pt x="8625" y="9313"/>
                    </a:lnTo>
                    <a:cubicBezTo>
                      <a:pt x="8082" y="9218"/>
                      <a:pt x="7562" y="9124"/>
                      <a:pt x="7018" y="9124"/>
                    </a:cubicBezTo>
                    <a:close/>
                    <a:moveTo>
                      <a:pt x="2526" y="5906"/>
                    </a:moveTo>
                    <a:cubicBezTo>
                      <a:pt x="2519" y="5906"/>
                      <a:pt x="2512" y="5907"/>
                      <a:pt x="2505" y="5910"/>
                    </a:cubicBezTo>
                    <a:cubicBezTo>
                      <a:pt x="2057" y="6359"/>
                      <a:pt x="1773" y="6903"/>
                      <a:pt x="1466" y="7422"/>
                    </a:cubicBezTo>
                    <a:cubicBezTo>
                      <a:pt x="1182" y="7919"/>
                      <a:pt x="899" y="8462"/>
                      <a:pt x="710" y="9005"/>
                    </a:cubicBezTo>
                    <a:cubicBezTo>
                      <a:pt x="592" y="9336"/>
                      <a:pt x="473" y="9667"/>
                      <a:pt x="403" y="9998"/>
                    </a:cubicBezTo>
                    <a:lnTo>
                      <a:pt x="403" y="9998"/>
                    </a:lnTo>
                    <a:cubicBezTo>
                      <a:pt x="615" y="9431"/>
                      <a:pt x="852" y="8911"/>
                      <a:pt x="1111" y="8367"/>
                    </a:cubicBezTo>
                    <a:cubicBezTo>
                      <a:pt x="1371" y="7824"/>
                      <a:pt x="1678" y="7328"/>
                      <a:pt x="1962" y="6832"/>
                    </a:cubicBezTo>
                    <a:cubicBezTo>
                      <a:pt x="2151" y="6548"/>
                      <a:pt x="2364" y="6265"/>
                      <a:pt x="2600" y="6005"/>
                    </a:cubicBezTo>
                    <a:cubicBezTo>
                      <a:pt x="2620" y="5964"/>
                      <a:pt x="2570" y="5906"/>
                      <a:pt x="2526" y="5906"/>
                    </a:cubicBezTo>
                    <a:close/>
                    <a:moveTo>
                      <a:pt x="9121" y="6737"/>
                    </a:moveTo>
                    <a:cubicBezTo>
                      <a:pt x="9168" y="6784"/>
                      <a:pt x="9239" y="6808"/>
                      <a:pt x="9334" y="6808"/>
                    </a:cubicBezTo>
                    <a:cubicBezTo>
                      <a:pt x="9381" y="6832"/>
                      <a:pt x="9476" y="6855"/>
                      <a:pt x="9523" y="6855"/>
                    </a:cubicBezTo>
                    <a:cubicBezTo>
                      <a:pt x="9688" y="6903"/>
                      <a:pt x="9806" y="6950"/>
                      <a:pt x="9948" y="6973"/>
                    </a:cubicBezTo>
                    <a:lnTo>
                      <a:pt x="10751" y="7233"/>
                    </a:lnTo>
                    <a:cubicBezTo>
                      <a:pt x="11271" y="7422"/>
                      <a:pt x="11815" y="7588"/>
                      <a:pt x="12334" y="7800"/>
                    </a:cubicBezTo>
                    <a:cubicBezTo>
                      <a:pt x="13398" y="8226"/>
                      <a:pt x="14437" y="8651"/>
                      <a:pt x="15477" y="9194"/>
                    </a:cubicBezTo>
                    <a:cubicBezTo>
                      <a:pt x="16020" y="9478"/>
                      <a:pt x="16587" y="9809"/>
                      <a:pt x="17154" y="10116"/>
                    </a:cubicBezTo>
                    <a:cubicBezTo>
                      <a:pt x="17160" y="10118"/>
                      <a:pt x="17165" y="10120"/>
                      <a:pt x="17170" y="10120"/>
                    </a:cubicBezTo>
                    <a:cubicBezTo>
                      <a:pt x="17211" y="10120"/>
                      <a:pt x="17244" y="10042"/>
                      <a:pt x="17202" y="10021"/>
                    </a:cubicBezTo>
                    <a:cubicBezTo>
                      <a:pt x="16729" y="9738"/>
                      <a:pt x="16233" y="9454"/>
                      <a:pt x="15737" y="9194"/>
                    </a:cubicBezTo>
                    <a:cubicBezTo>
                      <a:pt x="15241" y="8935"/>
                      <a:pt x="14697" y="8698"/>
                      <a:pt x="14201" y="8462"/>
                    </a:cubicBezTo>
                    <a:cubicBezTo>
                      <a:pt x="13161" y="7989"/>
                      <a:pt x="12075" y="7564"/>
                      <a:pt x="10988" y="7210"/>
                    </a:cubicBezTo>
                    <a:cubicBezTo>
                      <a:pt x="10681" y="7139"/>
                      <a:pt x="10350" y="7044"/>
                      <a:pt x="10066" y="6950"/>
                    </a:cubicBezTo>
                    <a:cubicBezTo>
                      <a:pt x="9924" y="6926"/>
                      <a:pt x="9759" y="6855"/>
                      <a:pt x="9594" y="6832"/>
                    </a:cubicBezTo>
                    <a:cubicBezTo>
                      <a:pt x="9499" y="6808"/>
                      <a:pt x="9452" y="6808"/>
                      <a:pt x="9357" y="6784"/>
                    </a:cubicBezTo>
                    <a:cubicBezTo>
                      <a:pt x="9263" y="6737"/>
                      <a:pt x="9216" y="6737"/>
                      <a:pt x="9121" y="6737"/>
                    </a:cubicBezTo>
                    <a:close/>
                    <a:moveTo>
                      <a:pt x="9806" y="7210"/>
                    </a:moveTo>
                    <a:cubicBezTo>
                      <a:pt x="9806" y="7210"/>
                      <a:pt x="9759" y="7210"/>
                      <a:pt x="9806" y="7257"/>
                    </a:cubicBezTo>
                    <a:cubicBezTo>
                      <a:pt x="10681" y="7800"/>
                      <a:pt x="11578" y="8344"/>
                      <a:pt x="12523" y="8816"/>
                    </a:cubicBezTo>
                    <a:cubicBezTo>
                      <a:pt x="12972" y="9053"/>
                      <a:pt x="13469" y="9289"/>
                      <a:pt x="13965" y="9502"/>
                    </a:cubicBezTo>
                    <a:cubicBezTo>
                      <a:pt x="14437" y="9691"/>
                      <a:pt x="14933" y="9880"/>
                      <a:pt x="15430" y="10021"/>
                    </a:cubicBezTo>
                    <a:cubicBezTo>
                      <a:pt x="15997" y="10210"/>
                      <a:pt x="16564" y="10376"/>
                      <a:pt x="17154" y="10518"/>
                    </a:cubicBezTo>
                    <a:cubicBezTo>
                      <a:pt x="17202" y="10518"/>
                      <a:pt x="17249" y="10470"/>
                      <a:pt x="17178" y="10447"/>
                    </a:cubicBezTo>
                    <a:cubicBezTo>
                      <a:pt x="16658" y="10258"/>
                      <a:pt x="16138" y="10116"/>
                      <a:pt x="15642" y="9974"/>
                    </a:cubicBezTo>
                    <a:cubicBezTo>
                      <a:pt x="15146" y="9809"/>
                      <a:pt x="14626" y="9643"/>
                      <a:pt x="14154" y="9431"/>
                    </a:cubicBezTo>
                    <a:cubicBezTo>
                      <a:pt x="13185" y="9053"/>
                      <a:pt x="12240" y="8580"/>
                      <a:pt x="11342" y="8084"/>
                    </a:cubicBezTo>
                    <a:cubicBezTo>
                      <a:pt x="10822" y="7777"/>
                      <a:pt x="10302" y="7517"/>
                      <a:pt x="9806" y="7210"/>
                    </a:cubicBezTo>
                    <a:close/>
                    <a:moveTo>
                      <a:pt x="2053" y="8182"/>
                    </a:moveTo>
                    <a:cubicBezTo>
                      <a:pt x="2039" y="8182"/>
                      <a:pt x="2023" y="8188"/>
                      <a:pt x="2009" y="8202"/>
                    </a:cubicBezTo>
                    <a:cubicBezTo>
                      <a:pt x="1726" y="8556"/>
                      <a:pt x="1537" y="8911"/>
                      <a:pt x="1324" y="9289"/>
                    </a:cubicBezTo>
                    <a:cubicBezTo>
                      <a:pt x="1111" y="9667"/>
                      <a:pt x="946" y="10045"/>
                      <a:pt x="781" y="10447"/>
                    </a:cubicBezTo>
                    <a:cubicBezTo>
                      <a:pt x="710" y="10683"/>
                      <a:pt x="639" y="10919"/>
                      <a:pt x="544" y="11108"/>
                    </a:cubicBezTo>
                    <a:cubicBezTo>
                      <a:pt x="544" y="11108"/>
                      <a:pt x="544" y="11129"/>
                      <a:pt x="558" y="11129"/>
                    </a:cubicBezTo>
                    <a:cubicBezTo>
                      <a:pt x="565" y="11129"/>
                      <a:pt x="576" y="11124"/>
                      <a:pt x="592" y="11108"/>
                    </a:cubicBezTo>
                    <a:cubicBezTo>
                      <a:pt x="875" y="10329"/>
                      <a:pt x="1253" y="9549"/>
                      <a:pt x="1702" y="8816"/>
                    </a:cubicBezTo>
                    <a:cubicBezTo>
                      <a:pt x="1820" y="8675"/>
                      <a:pt x="1938" y="8462"/>
                      <a:pt x="2080" y="8249"/>
                    </a:cubicBezTo>
                    <a:cubicBezTo>
                      <a:pt x="2114" y="8216"/>
                      <a:pt x="2088" y="8182"/>
                      <a:pt x="2053" y="8182"/>
                    </a:cubicBezTo>
                    <a:close/>
                    <a:moveTo>
                      <a:pt x="6008" y="10768"/>
                    </a:moveTo>
                    <a:cubicBezTo>
                      <a:pt x="5870" y="10768"/>
                      <a:pt x="5734" y="10771"/>
                      <a:pt x="5601" y="10777"/>
                    </a:cubicBezTo>
                    <a:cubicBezTo>
                      <a:pt x="5104" y="10825"/>
                      <a:pt x="4632" y="10943"/>
                      <a:pt x="4159" y="11085"/>
                    </a:cubicBezTo>
                    <a:cubicBezTo>
                      <a:pt x="3899" y="11179"/>
                      <a:pt x="3616" y="11274"/>
                      <a:pt x="3380" y="11368"/>
                    </a:cubicBezTo>
                    <a:cubicBezTo>
                      <a:pt x="3356" y="11368"/>
                      <a:pt x="3380" y="11415"/>
                      <a:pt x="3427" y="11415"/>
                    </a:cubicBezTo>
                    <a:cubicBezTo>
                      <a:pt x="3852" y="11226"/>
                      <a:pt x="4325" y="11108"/>
                      <a:pt x="4845" y="11037"/>
                    </a:cubicBezTo>
                    <a:cubicBezTo>
                      <a:pt x="5293" y="10943"/>
                      <a:pt x="5813" y="10919"/>
                      <a:pt x="6309" y="10919"/>
                    </a:cubicBezTo>
                    <a:cubicBezTo>
                      <a:pt x="6617" y="10919"/>
                      <a:pt x="6877" y="10943"/>
                      <a:pt x="7160" y="10943"/>
                    </a:cubicBezTo>
                    <a:cubicBezTo>
                      <a:pt x="7207" y="10943"/>
                      <a:pt x="7207" y="10825"/>
                      <a:pt x="7136" y="10825"/>
                    </a:cubicBezTo>
                    <a:cubicBezTo>
                      <a:pt x="6773" y="10790"/>
                      <a:pt x="6385" y="10768"/>
                      <a:pt x="6008" y="10768"/>
                    </a:cubicBezTo>
                    <a:close/>
                    <a:moveTo>
                      <a:pt x="61856" y="8331"/>
                    </a:moveTo>
                    <a:cubicBezTo>
                      <a:pt x="61837" y="8331"/>
                      <a:pt x="61819" y="8341"/>
                      <a:pt x="61810" y="8367"/>
                    </a:cubicBezTo>
                    <a:cubicBezTo>
                      <a:pt x="61621" y="8745"/>
                      <a:pt x="61479" y="9124"/>
                      <a:pt x="61361" y="9549"/>
                    </a:cubicBezTo>
                    <a:cubicBezTo>
                      <a:pt x="61267" y="9903"/>
                      <a:pt x="61172" y="10329"/>
                      <a:pt x="61101" y="10730"/>
                    </a:cubicBezTo>
                    <a:lnTo>
                      <a:pt x="61007" y="11439"/>
                    </a:lnTo>
                    <a:cubicBezTo>
                      <a:pt x="61007" y="11451"/>
                      <a:pt x="61013" y="11457"/>
                      <a:pt x="61019" y="11457"/>
                    </a:cubicBezTo>
                    <a:cubicBezTo>
                      <a:pt x="61025" y="11457"/>
                      <a:pt x="61031" y="11451"/>
                      <a:pt x="61031" y="11439"/>
                    </a:cubicBezTo>
                    <a:cubicBezTo>
                      <a:pt x="61196" y="10612"/>
                      <a:pt x="61385" y="9809"/>
                      <a:pt x="61668" y="9053"/>
                    </a:cubicBezTo>
                    <a:cubicBezTo>
                      <a:pt x="61739" y="8840"/>
                      <a:pt x="61834" y="8604"/>
                      <a:pt x="61905" y="8391"/>
                    </a:cubicBezTo>
                    <a:cubicBezTo>
                      <a:pt x="61920" y="8361"/>
                      <a:pt x="61887" y="8331"/>
                      <a:pt x="61856" y="8331"/>
                    </a:cubicBezTo>
                    <a:close/>
                    <a:moveTo>
                      <a:pt x="61594" y="8594"/>
                    </a:moveTo>
                    <a:cubicBezTo>
                      <a:pt x="61588" y="8594"/>
                      <a:pt x="61581" y="8597"/>
                      <a:pt x="61574" y="8604"/>
                    </a:cubicBezTo>
                    <a:cubicBezTo>
                      <a:pt x="61361" y="8958"/>
                      <a:pt x="61243" y="9313"/>
                      <a:pt x="61125" y="9691"/>
                    </a:cubicBezTo>
                    <a:cubicBezTo>
                      <a:pt x="61031" y="10069"/>
                      <a:pt x="60936" y="10470"/>
                      <a:pt x="60912" y="10848"/>
                    </a:cubicBezTo>
                    <a:cubicBezTo>
                      <a:pt x="60912" y="11085"/>
                      <a:pt x="60889" y="11321"/>
                      <a:pt x="60889" y="11534"/>
                    </a:cubicBezTo>
                    <a:cubicBezTo>
                      <a:pt x="60936" y="11132"/>
                      <a:pt x="61007" y="10754"/>
                      <a:pt x="61101" y="10376"/>
                    </a:cubicBezTo>
                    <a:cubicBezTo>
                      <a:pt x="61172" y="9998"/>
                      <a:pt x="61267" y="9596"/>
                      <a:pt x="61385" y="9265"/>
                    </a:cubicBezTo>
                    <a:cubicBezTo>
                      <a:pt x="61479" y="9053"/>
                      <a:pt x="61527" y="8840"/>
                      <a:pt x="61621" y="8627"/>
                    </a:cubicBezTo>
                    <a:cubicBezTo>
                      <a:pt x="61621" y="8611"/>
                      <a:pt x="61609" y="8594"/>
                      <a:pt x="61594" y="8594"/>
                    </a:cubicBezTo>
                    <a:close/>
                    <a:moveTo>
                      <a:pt x="60889" y="11534"/>
                    </a:moveTo>
                    <a:cubicBezTo>
                      <a:pt x="60877" y="11545"/>
                      <a:pt x="60877" y="11551"/>
                      <a:pt x="60880" y="11551"/>
                    </a:cubicBezTo>
                    <a:cubicBezTo>
                      <a:pt x="60883" y="11551"/>
                      <a:pt x="60889" y="11545"/>
                      <a:pt x="60889" y="11534"/>
                    </a:cubicBezTo>
                    <a:close/>
                    <a:moveTo>
                      <a:pt x="1356" y="6813"/>
                    </a:moveTo>
                    <a:cubicBezTo>
                      <a:pt x="1343" y="6813"/>
                      <a:pt x="1331" y="6818"/>
                      <a:pt x="1324" y="6832"/>
                    </a:cubicBezTo>
                    <a:cubicBezTo>
                      <a:pt x="946" y="7399"/>
                      <a:pt x="639" y="7989"/>
                      <a:pt x="426" y="8604"/>
                    </a:cubicBezTo>
                    <a:cubicBezTo>
                      <a:pt x="190" y="9218"/>
                      <a:pt x="72" y="9880"/>
                      <a:pt x="25" y="10518"/>
                    </a:cubicBezTo>
                    <a:cubicBezTo>
                      <a:pt x="1" y="10919"/>
                      <a:pt x="1" y="11274"/>
                      <a:pt x="25" y="11652"/>
                    </a:cubicBezTo>
                    <a:cubicBezTo>
                      <a:pt x="25" y="11321"/>
                      <a:pt x="48" y="10990"/>
                      <a:pt x="72" y="10683"/>
                    </a:cubicBezTo>
                    <a:cubicBezTo>
                      <a:pt x="95" y="10352"/>
                      <a:pt x="166" y="10021"/>
                      <a:pt x="237" y="9691"/>
                    </a:cubicBezTo>
                    <a:cubicBezTo>
                      <a:pt x="379" y="9076"/>
                      <a:pt x="592" y="8462"/>
                      <a:pt x="875" y="7871"/>
                    </a:cubicBezTo>
                    <a:cubicBezTo>
                      <a:pt x="1017" y="7541"/>
                      <a:pt x="1230" y="7210"/>
                      <a:pt x="1419" y="6903"/>
                    </a:cubicBezTo>
                    <a:cubicBezTo>
                      <a:pt x="1436" y="6851"/>
                      <a:pt x="1391" y="6813"/>
                      <a:pt x="1356" y="6813"/>
                    </a:cubicBezTo>
                    <a:close/>
                    <a:moveTo>
                      <a:pt x="32394" y="11793"/>
                    </a:moveTo>
                    <a:lnTo>
                      <a:pt x="32394" y="11793"/>
                    </a:lnTo>
                    <a:cubicBezTo>
                      <a:pt x="32420" y="11826"/>
                      <a:pt x="32446" y="11860"/>
                      <a:pt x="32473" y="11893"/>
                    </a:cubicBezTo>
                    <a:lnTo>
                      <a:pt x="32473" y="11893"/>
                    </a:lnTo>
                    <a:cubicBezTo>
                      <a:pt x="32447" y="11858"/>
                      <a:pt x="32421" y="11825"/>
                      <a:pt x="32394" y="11793"/>
                    </a:cubicBezTo>
                    <a:close/>
                    <a:moveTo>
                      <a:pt x="2540" y="6292"/>
                    </a:moveTo>
                    <a:cubicBezTo>
                      <a:pt x="2525" y="6292"/>
                      <a:pt x="2512" y="6298"/>
                      <a:pt x="2505" y="6312"/>
                    </a:cubicBezTo>
                    <a:cubicBezTo>
                      <a:pt x="2387" y="6477"/>
                      <a:pt x="2269" y="6643"/>
                      <a:pt x="2175" y="6808"/>
                    </a:cubicBezTo>
                    <a:cubicBezTo>
                      <a:pt x="2057" y="6973"/>
                      <a:pt x="1962" y="7162"/>
                      <a:pt x="1891" y="7328"/>
                    </a:cubicBezTo>
                    <a:cubicBezTo>
                      <a:pt x="1678" y="7682"/>
                      <a:pt x="1489" y="8037"/>
                      <a:pt x="1324" y="8415"/>
                    </a:cubicBezTo>
                    <a:cubicBezTo>
                      <a:pt x="970" y="9171"/>
                      <a:pt x="662" y="9903"/>
                      <a:pt x="497" y="10707"/>
                    </a:cubicBezTo>
                    <a:cubicBezTo>
                      <a:pt x="379" y="11132"/>
                      <a:pt x="308" y="11581"/>
                      <a:pt x="261" y="12030"/>
                    </a:cubicBezTo>
                    <a:lnTo>
                      <a:pt x="284" y="12030"/>
                    </a:lnTo>
                    <a:cubicBezTo>
                      <a:pt x="403" y="11226"/>
                      <a:pt x="615" y="10470"/>
                      <a:pt x="899" y="9691"/>
                    </a:cubicBezTo>
                    <a:cubicBezTo>
                      <a:pt x="1135" y="8982"/>
                      <a:pt x="1489" y="8249"/>
                      <a:pt x="1891" y="7541"/>
                    </a:cubicBezTo>
                    <a:cubicBezTo>
                      <a:pt x="2009" y="7328"/>
                      <a:pt x="2127" y="7162"/>
                      <a:pt x="2246" y="6950"/>
                    </a:cubicBezTo>
                    <a:cubicBezTo>
                      <a:pt x="2364" y="6737"/>
                      <a:pt x="2482" y="6572"/>
                      <a:pt x="2600" y="6359"/>
                    </a:cubicBezTo>
                    <a:cubicBezTo>
                      <a:pt x="2617" y="6326"/>
                      <a:pt x="2574" y="6292"/>
                      <a:pt x="2540" y="6292"/>
                    </a:cubicBezTo>
                    <a:close/>
                    <a:moveTo>
                      <a:pt x="6277" y="11079"/>
                    </a:moveTo>
                    <a:cubicBezTo>
                      <a:pt x="6138" y="11079"/>
                      <a:pt x="5990" y="11085"/>
                      <a:pt x="5837" y="11085"/>
                    </a:cubicBezTo>
                    <a:cubicBezTo>
                      <a:pt x="5577" y="11085"/>
                      <a:pt x="5270" y="11132"/>
                      <a:pt x="5010" y="11179"/>
                    </a:cubicBezTo>
                    <a:cubicBezTo>
                      <a:pt x="4419" y="11297"/>
                      <a:pt x="3852" y="11463"/>
                      <a:pt x="3309" y="11675"/>
                    </a:cubicBezTo>
                    <a:cubicBezTo>
                      <a:pt x="2978" y="11793"/>
                      <a:pt x="2647" y="11935"/>
                      <a:pt x="2316" y="12053"/>
                    </a:cubicBezTo>
                    <a:cubicBezTo>
                      <a:pt x="3427" y="11675"/>
                      <a:pt x="4537" y="11274"/>
                      <a:pt x="5719" y="11203"/>
                    </a:cubicBezTo>
                    <a:lnTo>
                      <a:pt x="6191" y="11203"/>
                    </a:lnTo>
                    <a:cubicBezTo>
                      <a:pt x="6333" y="11203"/>
                      <a:pt x="6522" y="11226"/>
                      <a:pt x="6664" y="11226"/>
                    </a:cubicBezTo>
                    <a:cubicBezTo>
                      <a:pt x="6758" y="11226"/>
                      <a:pt x="6758" y="11155"/>
                      <a:pt x="6664" y="11108"/>
                    </a:cubicBezTo>
                    <a:cubicBezTo>
                      <a:pt x="6546" y="11085"/>
                      <a:pt x="6416" y="11079"/>
                      <a:pt x="6277" y="11079"/>
                    </a:cubicBezTo>
                    <a:close/>
                    <a:moveTo>
                      <a:pt x="61999" y="8645"/>
                    </a:moveTo>
                    <a:cubicBezTo>
                      <a:pt x="61976" y="8645"/>
                      <a:pt x="61952" y="8663"/>
                      <a:pt x="61952" y="8698"/>
                    </a:cubicBezTo>
                    <a:cubicBezTo>
                      <a:pt x="61810" y="9076"/>
                      <a:pt x="61716" y="9525"/>
                      <a:pt x="61621" y="9998"/>
                    </a:cubicBezTo>
                    <a:cubicBezTo>
                      <a:pt x="61503" y="10447"/>
                      <a:pt x="61361" y="10872"/>
                      <a:pt x="61172" y="11321"/>
                    </a:cubicBezTo>
                    <a:cubicBezTo>
                      <a:pt x="61125" y="11439"/>
                      <a:pt x="61101" y="11557"/>
                      <a:pt x="61031" y="11675"/>
                    </a:cubicBezTo>
                    <a:cubicBezTo>
                      <a:pt x="61007" y="11723"/>
                      <a:pt x="60983" y="11793"/>
                      <a:pt x="60983" y="11864"/>
                    </a:cubicBezTo>
                    <a:cubicBezTo>
                      <a:pt x="60936" y="11912"/>
                      <a:pt x="60936" y="11959"/>
                      <a:pt x="60912" y="12053"/>
                    </a:cubicBezTo>
                    <a:cubicBezTo>
                      <a:pt x="60912" y="12053"/>
                      <a:pt x="60912" y="12074"/>
                      <a:pt x="60926" y="12074"/>
                    </a:cubicBezTo>
                    <a:cubicBezTo>
                      <a:pt x="60933" y="12074"/>
                      <a:pt x="60944" y="12069"/>
                      <a:pt x="60960" y="12053"/>
                    </a:cubicBezTo>
                    <a:cubicBezTo>
                      <a:pt x="60983" y="12006"/>
                      <a:pt x="61007" y="11935"/>
                      <a:pt x="61031" y="11912"/>
                    </a:cubicBezTo>
                    <a:cubicBezTo>
                      <a:pt x="61078" y="11864"/>
                      <a:pt x="61101" y="11817"/>
                      <a:pt x="61125" y="11770"/>
                    </a:cubicBezTo>
                    <a:cubicBezTo>
                      <a:pt x="61196" y="11652"/>
                      <a:pt x="61243" y="11557"/>
                      <a:pt x="61267" y="11439"/>
                    </a:cubicBezTo>
                    <a:cubicBezTo>
                      <a:pt x="61361" y="11226"/>
                      <a:pt x="61456" y="10990"/>
                      <a:pt x="61550" y="10777"/>
                    </a:cubicBezTo>
                    <a:cubicBezTo>
                      <a:pt x="61692" y="10352"/>
                      <a:pt x="61810" y="9903"/>
                      <a:pt x="61905" y="9454"/>
                    </a:cubicBezTo>
                    <a:cubicBezTo>
                      <a:pt x="61952" y="9194"/>
                      <a:pt x="61976" y="8958"/>
                      <a:pt x="62047" y="8698"/>
                    </a:cubicBezTo>
                    <a:cubicBezTo>
                      <a:pt x="62047" y="8663"/>
                      <a:pt x="62023" y="8645"/>
                      <a:pt x="61999" y="8645"/>
                    </a:cubicBezTo>
                    <a:close/>
                    <a:moveTo>
                      <a:pt x="7758" y="11738"/>
                    </a:moveTo>
                    <a:cubicBezTo>
                      <a:pt x="7749" y="11738"/>
                      <a:pt x="7739" y="11740"/>
                      <a:pt x="7727" y="11746"/>
                    </a:cubicBezTo>
                    <a:cubicBezTo>
                      <a:pt x="7231" y="11864"/>
                      <a:pt x="6735" y="11912"/>
                      <a:pt x="6215" y="11982"/>
                    </a:cubicBezTo>
                    <a:cubicBezTo>
                      <a:pt x="5719" y="12030"/>
                      <a:pt x="5199" y="12030"/>
                      <a:pt x="4679" y="12101"/>
                    </a:cubicBezTo>
                    <a:cubicBezTo>
                      <a:pt x="4396" y="12124"/>
                      <a:pt x="4136" y="12148"/>
                      <a:pt x="3829" y="12219"/>
                    </a:cubicBezTo>
                    <a:cubicBezTo>
                      <a:pt x="3805" y="12219"/>
                      <a:pt x="3829" y="12242"/>
                      <a:pt x="3829" y="12242"/>
                    </a:cubicBezTo>
                    <a:cubicBezTo>
                      <a:pt x="4325" y="12171"/>
                      <a:pt x="4868" y="12171"/>
                      <a:pt x="5364" y="12148"/>
                    </a:cubicBezTo>
                    <a:cubicBezTo>
                      <a:pt x="5861" y="12124"/>
                      <a:pt x="6404" y="12101"/>
                      <a:pt x="6900" y="12030"/>
                    </a:cubicBezTo>
                    <a:cubicBezTo>
                      <a:pt x="7207" y="12006"/>
                      <a:pt x="7467" y="11935"/>
                      <a:pt x="7751" y="11864"/>
                    </a:cubicBezTo>
                    <a:cubicBezTo>
                      <a:pt x="7813" y="11864"/>
                      <a:pt x="7820" y="11738"/>
                      <a:pt x="7758" y="11738"/>
                    </a:cubicBezTo>
                    <a:close/>
                    <a:moveTo>
                      <a:pt x="46599" y="10183"/>
                    </a:moveTo>
                    <a:cubicBezTo>
                      <a:pt x="46590" y="10183"/>
                      <a:pt x="46581" y="10184"/>
                      <a:pt x="46571" y="10187"/>
                    </a:cubicBezTo>
                    <a:cubicBezTo>
                      <a:pt x="45673" y="10470"/>
                      <a:pt x="44799" y="10730"/>
                      <a:pt x="43948" y="11037"/>
                    </a:cubicBezTo>
                    <a:cubicBezTo>
                      <a:pt x="43050" y="11297"/>
                      <a:pt x="42200" y="11581"/>
                      <a:pt x="41302" y="11888"/>
                    </a:cubicBezTo>
                    <a:cubicBezTo>
                      <a:pt x="40805" y="12030"/>
                      <a:pt x="40309" y="12219"/>
                      <a:pt x="39837" y="12384"/>
                    </a:cubicBezTo>
                    <a:cubicBezTo>
                      <a:pt x="40286" y="12266"/>
                      <a:pt x="40711" y="12148"/>
                      <a:pt x="41160" y="12006"/>
                    </a:cubicBezTo>
                    <a:cubicBezTo>
                      <a:pt x="41609" y="11888"/>
                      <a:pt x="42058" y="11746"/>
                      <a:pt x="42483" y="11581"/>
                    </a:cubicBezTo>
                    <a:cubicBezTo>
                      <a:pt x="43381" y="11321"/>
                      <a:pt x="44255" y="11061"/>
                      <a:pt x="45153" y="10754"/>
                    </a:cubicBezTo>
                    <a:cubicBezTo>
                      <a:pt x="45649" y="10612"/>
                      <a:pt x="46145" y="10447"/>
                      <a:pt x="46618" y="10281"/>
                    </a:cubicBezTo>
                    <a:cubicBezTo>
                      <a:pt x="46681" y="10260"/>
                      <a:pt x="46669" y="10183"/>
                      <a:pt x="46599" y="10183"/>
                    </a:cubicBezTo>
                    <a:close/>
                    <a:moveTo>
                      <a:pt x="46643" y="10703"/>
                    </a:moveTo>
                    <a:cubicBezTo>
                      <a:pt x="46635" y="10703"/>
                      <a:pt x="46626" y="10704"/>
                      <a:pt x="46618" y="10707"/>
                    </a:cubicBezTo>
                    <a:cubicBezTo>
                      <a:pt x="46027" y="10943"/>
                      <a:pt x="45413" y="11179"/>
                      <a:pt x="44799" y="11368"/>
                    </a:cubicBezTo>
                    <a:cubicBezTo>
                      <a:pt x="44184" y="11581"/>
                      <a:pt x="43546" y="11793"/>
                      <a:pt x="42908" y="11959"/>
                    </a:cubicBezTo>
                    <a:cubicBezTo>
                      <a:pt x="42318" y="12148"/>
                      <a:pt x="41703" y="12290"/>
                      <a:pt x="41065" y="12408"/>
                    </a:cubicBezTo>
                    <a:cubicBezTo>
                      <a:pt x="40475" y="12526"/>
                      <a:pt x="39884" y="12620"/>
                      <a:pt x="39270" y="12644"/>
                    </a:cubicBezTo>
                    <a:cubicBezTo>
                      <a:pt x="38895" y="12689"/>
                      <a:pt x="38511" y="12705"/>
                      <a:pt x="38130" y="12705"/>
                    </a:cubicBezTo>
                    <a:cubicBezTo>
                      <a:pt x="37910" y="12705"/>
                      <a:pt x="37690" y="12700"/>
                      <a:pt x="37474" y="12691"/>
                    </a:cubicBezTo>
                    <a:lnTo>
                      <a:pt x="37238" y="12691"/>
                    </a:lnTo>
                    <a:cubicBezTo>
                      <a:pt x="37214" y="12691"/>
                      <a:pt x="37214" y="12715"/>
                      <a:pt x="37238" y="12715"/>
                    </a:cubicBezTo>
                    <a:cubicBezTo>
                      <a:pt x="37521" y="12739"/>
                      <a:pt x="37828" y="12762"/>
                      <a:pt x="38159" y="12809"/>
                    </a:cubicBezTo>
                    <a:lnTo>
                      <a:pt x="39057" y="12809"/>
                    </a:lnTo>
                    <a:cubicBezTo>
                      <a:pt x="39695" y="12762"/>
                      <a:pt x="40286" y="12715"/>
                      <a:pt x="40876" y="12597"/>
                    </a:cubicBezTo>
                    <a:cubicBezTo>
                      <a:pt x="41491" y="12479"/>
                      <a:pt x="42105" y="12360"/>
                      <a:pt x="42696" y="12171"/>
                    </a:cubicBezTo>
                    <a:cubicBezTo>
                      <a:pt x="43334" y="12006"/>
                      <a:pt x="43972" y="11793"/>
                      <a:pt x="44586" y="11581"/>
                    </a:cubicBezTo>
                    <a:cubicBezTo>
                      <a:pt x="45200" y="11392"/>
                      <a:pt x="45814" y="11155"/>
                      <a:pt x="46452" y="10919"/>
                    </a:cubicBezTo>
                    <a:cubicBezTo>
                      <a:pt x="46547" y="10872"/>
                      <a:pt x="46594" y="10848"/>
                      <a:pt x="46689" y="10825"/>
                    </a:cubicBezTo>
                    <a:cubicBezTo>
                      <a:pt x="46775" y="10803"/>
                      <a:pt x="46724" y="10703"/>
                      <a:pt x="46643" y="10703"/>
                    </a:cubicBezTo>
                    <a:close/>
                    <a:moveTo>
                      <a:pt x="7798" y="11321"/>
                    </a:moveTo>
                    <a:cubicBezTo>
                      <a:pt x="7349" y="11345"/>
                      <a:pt x="6877" y="11368"/>
                      <a:pt x="6428" y="11439"/>
                    </a:cubicBezTo>
                    <a:cubicBezTo>
                      <a:pt x="5979" y="11486"/>
                      <a:pt x="5506" y="11557"/>
                      <a:pt x="5081" y="11628"/>
                    </a:cubicBezTo>
                    <a:cubicBezTo>
                      <a:pt x="4254" y="11770"/>
                      <a:pt x="3380" y="11935"/>
                      <a:pt x="2600" y="12242"/>
                    </a:cubicBezTo>
                    <a:cubicBezTo>
                      <a:pt x="2151" y="12384"/>
                      <a:pt x="1726" y="12597"/>
                      <a:pt x="1324" y="12833"/>
                    </a:cubicBezTo>
                    <a:cubicBezTo>
                      <a:pt x="2057" y="12479"/>
                      <a:pt x="2860" y="12219"/>
                      <a:pt x="3687" y="12030"/>
                    </a:cubicBezTo>
                    <a:cubicBezTo>
                      <a:pt x="4537" y="11817"/>
                      <a:pt x="5388" y="11699"/>
                      <a:pt x="6286" y="11628"/>
                    </a:cubicBezTo>
                    <a:cubicBezTo>
                      <a:pt x="6782" y="11557"/>
                      <a:pt x="7278" y="11534"/>
                      <a:pt x="7798" y="11463"/>
                    </a:cubicBezTo>
                    <a:cubicBezTo>
                      <a:pt x="7940" y="11439"/>
                      <a:pt x="7916" y="11321"/>
                      <a:pt x="7798" y="11321"/>
                    </a:cubicBezTo>
                    <a:close/>
                    <a:moveTo>
                      <a:pt x="7302" y="12145"/>
                    </a:moveTo>
                    <a:cubicBezTo>
                      <a:pt x="7295" y="12145"/>
                      <a:pt x="7287" y="12146"/>
                      <a:pt x="7278" y="12148"/>
                    </a:cubicBezTo>
                    <a:cubicBezTo>
                      <a:pt x="6640" y="12360"/>
                      <a:pt x="5931" y="12431"/>
                      <a:pt x="5223" y="12479"/>
                    </a:cubicBezTo>
                    <a:cubicBezTo>
                      <a:pt x="4514" y="12502"/>
                      <a:pt x="3805" y="12479"/>
                      <a:pt x="3096" y="12549"/>
                    </a:cubicBezTo>
                    <a:cubicBezTo>
                      <a:pt x="2718" y="12620"/>
                      <a:pt x="2316" y="12715"/>
                      <a:pt x="1938" y="12833"/>
                    </a:cubicBezTo>
                    <a:cubicBezTo>
                      <a:pt x="1915" y="12833"/>
                      <a:pt x="1915" y="12857"/>
                      <a:pt x="1938" y="12857"/>
                    </a:cubicBezTo>
                    <a:cubicBezTo>
                      <a:pt x="2293" y="12762"/>
                      <a:pt x="2647" y="12715"/>
                      <a:pt x="3002" y="12668"/>
                    </a:cubicBezTo>
                    <a:cubicBezTo>
                      <a:pt x="3356" y="12644"/>
                      <a:pt x="3710" y="12620"/>
                      <a:pt x="4065" y="12620"/>
                    </a:cubicBezTo>
                    <a:cubicBezTo>
                      <a:pt x="4774" y="12620"/>
                      <a:pt x="5482" y="12620"/>
                      <a:pt x="6191" y="12526"/>
                    </a:cubicBezTo>
                    <a:cubicBezTo>
                      <a:pt x="6569" y="12502"/>
                      <a:pt x="6995" y="12408"/>
                      <a:pt x="7349" y="12266"/>
                    </a:cubicBezTo>
                    <a:cubicBezTo>
                      <a:pt x="7392" y="12244"/>
                      <a:pt x="7376" y="12145"/>
                      <a:pt x="7302" y="12145"/>
                    </a:cubicBezTo>
                    <a:close/>
                    <a:moveTo>
                      <a:pt x="24951" y="9171"/>
                    </a:moveTo>
                    <a:lnTo>
                      <a:pt x="24951" y="9171"/>
                    </a:lnTo>
                    <a:cubicBezTo>
                      <a:pt x="25306" y="9454"/>
                      <a:pt x="25660" y="9761"/>
                      <a:pt x="26015" y="10021"/>
                    </a:cubicBezTo>
                    <a:cubicBezTo>
                      <a:pt x="26369" y="10281"/>
                      <a:pt x="26724" y="10541"/>
                      <a:pt x="27102" y="10825"/>
                    </a:cubicBezTo>
                    <a:cubicBezTo>
                      <a:pt x="27834" y="11321"/>
                      <a:pt x="28614" y="11793"/>
                      <a:pt x="29417" y="12242"/>
                    </a:cubicBezTo>
                    <a:cubicBezTo>
                      <a:pt x="29842" y="12479"/>
                      <a:pt x="30291" y="12739"/>
                      <a:pt x="30764" y="12951"/>
                    </a:cubicBezTo>
                    <a:cubicBezTo>
                      <a:pt x="30775" y="12959"/>
                      <a:pt x="30786" y="12962"/>
                      <a:pt x="30796" y="12962"/>
                    </a:cubicBezTo>
                    <a:cubicBezTo>
                      <a:pt x="30846" y="12962"/>
                      <a:pt x="30866" y="12876"/>
                      <a:pt x="30787" y="12857"/>
                    </a:cubicBezTo>
                    <a:cubicBezTo>
                      <a:pt x="30008" y="12455"/>
                      <a:pt x="29204" y="12006"/>
                      <a:pt x="28425" y="11534"/>
                    </a:cubicBezTo>
                    <a:cubicBezTo>
                      <a:pt x="27669" y="11061"/>
                      <a:pt x="26936" y="10541"/>
                      <a:pt x="26180" y="10045"/>
                    </a:cubicBezTo>
                    <a:lnTo>
                      <a:pt x="24951" y="9171"/>
                    </a:lnTo>
                    <a:close/>
                    <a:moveTo>
                      <a:pt x="40002" y="13069"/>
                    </a:moveTo>
                    <a:lnTo>
                      <a:pt x="40002" y="13069"/>
                    </a:lnTo>
                    <a:cubicBezTo>
                      <a:pt x="40093" y="13082"/>
                      <a:pt x="40184" y="13088"/>
                      <a:pt x="40271" y="13091"/>
                    </a:cubicBezTo>
                    <a:lnTo>
                      <a:pt x="40271" y="13091"/>
                    </a:lnTo>
                    <a:cubicBezTo>
                      <a:pt x="40184" y="13084"/>
                      <a:pt x="40095" y="13076"/>
                      <a:pt x="40002" y="13069"/>
                    </a:cubicBezTo>
                    <a:close/>
                    <a:moveTo>
                      <a:pt x="48482" y="10277"/>
                    </a:moveTo>
                    <a:cubicBezTo>
                      <a:pt x="48475" y="10277"/>
                      <a:pt x="48467" y="10278"/>
                      <a:pt x="48461" y="10281"/>
                    </a:cubicBezTo>
                    <a:cubicBezTo>
                      <a:pt x="48224" y="10470"/>
                      <a:pt x="47988" y="10636"/>
                      <a:pt x="47728" y="10825"/>
                    </a:cubicBezTo>
                    <a:cubicBezTo>
                      <a:pt x="47492" y="10990"/>
                      <a:pt x="47209" y="11155"/>
                      <a:pt x="46949" y="11297"/>
                    </a:cubicBezTo>
                    <a:cubicBezTo>
                      <a:pt x="46429" y="11581"/>
                      <a:pt x="45862" y="11817"/>
                      <a:pt x="45318" y="12053"/>
                    </a:cubicBezTo>
                    <a:cubicBezTo>
                      <a:pt x="44775" y="12337"/>
                      <a:pt x="44208" y="12526"/>
                      <a:pt x="43617" y="12715"/>
                    </a:cubicBezTo>
                    <a:cubicBezTo>
                      <a:pt x="43050" y="12857"/>
                      <a:pt x="42483" y="12975"/>
                      <a:pt x="41940" y="13046"/>
                    </a:cubicBezTo>
                    <a:cubicBezTo>
                      <a:pt x="41609" y="13069"/>
                      <a:pt x="41278" y="13093"/>
                      <a:pt x="40947" y="13093"/>
                    </a:cubicBezTo>
                    <a:lnTo>
                      <a:pt x="40475" y="13093"/>
                    </a:lnTo>
                    <a:cubicBezTo>
                      <a:pt x="40411" y="13093"/>
                      <a:pt x="40342" y="13093"/>
                      <a:pt x="40271" y="13091"/>
                    </a:cubicBezTo>
                    <a:lnTo>
                      <a:pt x="40271" y="13091"/>
                    </a:lnTo>
                    <a:cubicBezTo>
                      <a:pt x="40471" y="13107"/>
                      <a:pt x="40662" y="13124"/>
                      <a:pt x="40876" y="13140"/>
                    </a:cubicBezTo>
                    <a:cubicBezTo>
                      <a:pt x="40971" y="13156"/>
                      <a:pt x="41063" y="13161"/>
                      <a:pt x="41155" y="13161"/>
                    </a:cubicBezTo>
                    <a:cubicBezTo>
                      <a:pt x="41338" y="13161"/>
                      <a:pt x="41522" y="13140"/>
                      <a:pt x="41727" y="13140"/>
                    </a:cubicBezTo>
                    <a:cubicBezTo>
                      <a:pt x="42318" y="13117"/>
                      <a:pt x="42885" y="13046"/>
                      <a:pt x="43428" y="12880"/>
                    </a:cubicBezTo>
                    <a:cubicBezTo>
                      <a:pt x="44019" y="12739"/>
                      <a:pt x="44610" y="12526"/>
                      <a:pt x="45177" y="12290"/>
                    </a:cubicBezTo>
                    <a:cubicBezTo>
                      <a:pt x="45744" y="12053"/>
                      <a:pt x="46311" y="11793"/>
                      <a:pt x="46854" y="11534"/>
                    </a:cubicBezTo>
                    <a:cubicBezTo>
                      <a:pt x="47398" y="11226"/>
                      <a:pt x="47965" y="10943"/>
                      <a:pt x="48390" y="10518"/>
                    </a:cubicBezTo>
                    <a:lnTo>
                      <a:pt x="48555" y="10376"/>
                    </a:lnTo>
                    <a:cubicBezTo>
                      <a:pt x="48596" y="10335"/>
                      <a:pt x="48531" y="10277"/>
                      <a:pt x="48482" y="10277"/>
                    </a:cubicBezTo>
                    <a:close/>
                    <a:moveTo>
                      <a:pt x="16564" y="6808"/>
                    </a:moveTo>
                    <a:cubicBezTo>
                      <a:pt x="16564" y="6808"/>
                      <a:pt x="16540" y="6808"/>
                      <a:pt x="16564" y="6832"/>
                    </a:cubicBezTo>
                    <a:cubicBezTo>
                      <a:pt x="17721" y="7186"/>
                      <a:pt x="18737" y="7848"/>
                      <a:pt x="19612" y="8627"/>
                    </a:cubicBezTo>
                    <a:cubicBezTo>
                      <a:pt x="20439" y="9407"/>
                      <a:pt x="21100" y="10352"/>
                      <a:pt x="21644" y="11392"/>
                    </a:cubicBezTo>
                    <a:cubicBezTo>
                      <a:pt x="21927" y="11935"/>
                      <a:pt x="22163" y="12526"/>
                      <a:pt x="22376" y="13117"/>
                    </a:cubicBezTo>
                    <a:cubicBezTo>
                      <a:pt x="22385" y="13153"/>
                      <a:pt x="22408" y="13168"/>
                      <a:pt x="22431" y="13168"/>
                    </a:cubicBezTo>
                    <a:cubicBezTo>
                      <a:pt x="22469" y="13168"/>
                      <a:pt x="22509" y="13128"/>
                      <a:pt x="22494" y="13069"/>
                    </a:cubicBezTo>
                    <a:cubicBezTo>
                      <a:pt x="22140" y="11982"/>
                      <a:pt x="21644" y="10943"/>
                      <a:pt x="20982" y="10021"/>
                    </a:cubicBezTo>
                    <a:cubicBezTo>
                      <a:pt x="20250" y="9053"/>
                      <a:pt x="19399" y="8226"/>
                      <a:pt x="18383" y="7611"/>
                    </a:cubicBezTo>
                    <a:cubicBezTo>
                      <a:pt x="17840" y="7257"/>
                      <a:pt x="17202" y="6973"/>
                      <a:pt x="16564" y="6808"/>
                    </a:cubicBezTo>
                    <a:close/>
                    <a:moveTo>
                      <a:pt x="64190" y="11627"/>
                    </a:moveTo>
                    <a:cubicBezTo>
                      <a:pt x="64172" y="11627"/>
                      <a:pt x="64149" y="11634"/>
                      <a:pt x="64126" y="11652"/>
                    </a:cubicBezTo>
                    <a:cubicBezTo>
                      <a:pt x="63819" y="11888"/>
                      <a:pt x="63511" y="12101"/>
                      <a:pt x="63204" y="12337"/>
                    </a:cubicBezTo>
                    <a:cubicBezTo>
                      <a:pt x="62873" y="12526"/>
                      <a:pt x="62543" y="12739"/>
                      <a:pt x="62188" y="12928"/>
                    </a:cubicBezTo>
                    <a:cubicBezTo>
                      <a:pt x="62047" y="12998"/>
                      <a:pt x="61834" y="13117"/>
                      <a:pt x="61621" y="13211"/>
                    </a:cubicBezTo>
                    <a:cubicBezTo>
                      <a:pt x="62330" y="12928"/>
                      <a:pt x="63039" y="12573"/>
                      <a:pt x="63700" y="12124"/>
                    </a:cubicBezTo>
                    <a:cubicBezTo>
                      <a:pt x="63866" y="12006"/>
                      <a:pt x="64055" y="11864"/>
                      <a:pt x="64220" y="11746"/>
                    </a:cubicBezTo>
                    <a:cubicBezTo>
                      <a:pt x="64273" y="11693"/>
                      <a:pt x="64247" y="11627"/>
                      <a:pt x="64190" y="11627"/>
                    </a:cubicBezTo>
                    <a:close/>
                    <a:moveTo>
                      <a:pt x="15382" y="6099"/>
                    </a:moveTo>
                    <a:cubicBezTo>
                      <a:pt x="15382" y="6099"/>
                      <a:pt x="15359" y="6123"/>
                      <a:pt x="15382" y="6123"/>
                    </a:cubicBezTo>
                    <a:cubicBezTo>
                      <a:pt x="16115" y="6312"/>
                      <a:pt x="16824" y="6572"/>
                      <a:pt x="17532" y="6903"/>
                    </a:cubicBezTo>
                    <a:cubicBezTo>
                      <a:pt x="18241" y="7210"/>
                      <a:pt x="18926" y="7588"/>
                      <a:pt x="19541" y="8084"/>
                    </a:cubicBezTo>
                    <a:cubicBezTo>
                      <a:pt x="20155" y="8509"/>
                      <a:pt x="20722" y="9005"/>
                      <a:pt x="21266" y="9549"/>
                    </a:cubicBezTo>
                    <a:cubicBezTo>
                      <a:pt x="21762" y="10092"/>
                      <a:pt x="22234" y="10636"/>
                      <a:pt x="22636" y="11274"/>
                    </a:cubicBezTo>
                    <a:cubicBezTo>
                      <a:pt x="23061" y="11888"/>
                      <a:pt x="23416" y="12502"/>
                      <a:pt x="23699" y="13187"/>
                    </a:cubicBezTo>
                    <a:cubicBezTo>
                      <a:pt x="23746" y="13282"/>
                      <a:pt x="23794" y="13353"/>
                      <a:pt x="23817" y="13424"/>
                    </a:cubicBezTo>
                    <a:cubicBezTo>
                      <a:pt x="23835" y="13442"/>
                      <a:pt x="23857" y="13449"/>
                      <a:pt x="23875" y="13449"/>
                    </a:cubicBezTo>
                    <a:cubicBezTo>
                      <a:pt x="23905" y="13449"/>
                      <a:pt x="23926" y="13429"/>
                      <a:pt x="23912" y="13400"/>
                    </a:cubicBezTo>
                    <a:cubicBezTo>
                      <a:pt x="23652" y="12715"/>
                      <a:pt x="23298" y="12053"/>
                      <a:pt x="22920" y="11439"/>
                    </a:cubicBezTo>
                    <a:cubicBezTo>
                      <a:pt x="22518" y="10825"/>
                      <a:pt x="22045" y="10234"/>
                      <a:pt x="21549" y="9691"/>
                    </a:cubicBezTo>
                    <a:cubicBezTo>
                      <a:pt x="21053" y="9147"/>
                      <a:pt x="20486" y="8627"/>
                      <a:pt x="19872" y="8178"/>
                    </a:cubicBezTo>
                    <a:cubicBezTo>
                      <a:pt x="19257" y="7706"/>
                      <a:pt x="18572" y="7304"/>
                      <a:pt x="17863" y="6973"/>
                    </a:cubicBezTo>
                    <a:cubicBezTo>
                      <a:pt x="17154" y="6619"/>
                      <a:pt x="16422" y="6336"/>
                      <a:pt x="15642" y="6146"/>
                    </a:cubicBezTo>
                    <a:cubicBezTo>
                      <a:pt x="15548" y="6123"/>
                      <a:pt x="15477" y="6123"/>
                      <a:pt x="15382" y="6099"/>
                    </a:cubicBezTo>
                    <a:close/>
                    <a:moveTo>
                      <a:pt x="48531" y="11645"/>
                    </a:moveTo>
                    <a:cubicBezTo>
                      <a:pt x="48517" y="11645"/>
                      <a:pt x="48502" y="11647"/>
                      <a:pt x="48484" y="11652"/>
                    </a:cubicBezTo>
                    <a:cubicBezTo>
                      <a:pt x="47988" y="12006"/>
                      <a:pt x="47398" y="12290"/>
                      <a:pt x="46783" y="12526"/>
                    </a:cubicBezTo>
                    <a:cubicBezTo>
                      <a:pt x="46145" y="12762"/>
                      <a:pt x="45507" y="12975"/>
                      <a:pt x="44846" y="13093"/>
                    </a:cubicBezTo>
                    <a:cubicBezTo>
                      <a:pt x="44184" y="13235"/>
                      <a:pt x="43499" y="13329"/>
                      <a:pt x="42814" y="13353"/>
                    </a:cubicBezTo>
                    <a:cubicBezTo>
                      <a:pt x="42459" y="13376"/>
                      <a:pt x="42105" y="13388"/>
                      <a:pt x="41748" y="13388"/>
                    </a:cubicBezTo>
                    <a:cubicBezTo>
                      <a:pt x="41390" y="13388"/>
                      <a:pt x="41030" y="13376"/>
                      <a:pt x="40664" y="13353"/>
                    </a:cubicBezTo>
                    <a:cubicBezTo>
                      <a:pt x="39955" y="13329"/>
                      <a:pt x="39246" y="13235"/>
                      <a:pt x="38537" y="13140"/>
                    </a:cubicBezTo>
                    <a:cubicBezTo>
                      <a:pt x="38443" y="13140"/>
                      <a:pt x="38348" y="13117"/>
                      <a:pt x="38277" y="13117"/>
                    </a:cubicBezTo>
                    <a:cubicBezTo>
                      <a:pt x="38277" y="13117"/>
                      <a:pt x="38230" y="13140"/>
                      <a:pt x="38277" y="13140"/>
                    </a:cubicBezTo>
                    <a:lnTo>
                      <a:pt x="39317" y="13329"/>
                    </a:lnTo>
                    <a:cubicBezTo>
                      <a:pt x="39671" y="13400"/>
                      <a:pt x="40049" y="13424"/>
                      <a:pt x="40380" y="13447"/>
                    </a:cubicBezTo>
                    <a:cubicBezTo>
                      <a:pt x="40881" y="13481"/>
                      <a:pt x="41406" y="13514"/>
                      <a:pt x="41921" y="13514"/>
                    </a:cubicBezTo>
                    <a:cubicBezTo>
                      <a:pt x="42135" y="13514"/>
                      <a:pt x="42346" y="13508"/>
                      <a:pt x="42554" y="13495"/>
                    </a:cubicBezTo>
                    <a:cubicBezTo>
                      <a:pt x="43263" y="13471"/>
                      <a:pt x="43924" y="13424"/>
                      <a:pt x="44610" y="13306"/>
                    </a:cubicBezTo>
                    <a:cubicBezTo>
                      <a:pt x="45271" y="13187"/>
                      <a:pt x="45909" y="12998"/>
                      <a:pt x="46571" y="12762"/>
                    </a:cubicBezTo>
                    <a:cubicBezTo>
                      <a:pt x="47185" y="12526"/>
                      <a:pt x="47799" y="12242"/>
                      <a:pt x="48366" y="11888"/>
                    </a:cubicBezTo>
                    <a:cubicBezTo>
                      <a:pt x="48414" y="11817"/>
                      <a:pt x="48508" y="11793"/>
                      <a:pt x="48579" y="11723"/>
                    </a:cubicBezTo>
                    <a:cubicBezTo>
                      <a:pt x="48617" y="11684"/>
                      <a:pt x="48593" y="11645"/>
                      <a:pt x="48531" y="11645"/>
                    </a:cubicBezTo>
                    <a:close/>
                    <a:moveTo>
                      <a:pt x="22920" y="7895"/>
                    </a:moveTo>
                    <a:cubicBezTo>
                      <a:pt x="22920" y="7895"/>
                      <a:pt x="22872" y="7895"/>
                      <a:pt x="22920" y="7919"/>
                    </a:cubicBezTo>
                    <a:cubicBezTo>
                      <a:pt x="23156" y="8131"/>
                      <a:pt x="23416" y="8344"/>
                      <a:pt x="23652" y="8533"/>
                    </a:cubicBezTo>
                    <a:lnTo>
                      <a:pt x="24361" y="9171"/>
                    </a:lnTo>
                    <a:lnTo>
                      <a:pt x="25778" y="10399"/>
                    </a:lnTo>
                    <a:cubicBezTo>
                      <a:pt x="26724" y="11203"/>
                      <a:pt x="27716" y="11959"/>
                      <a:pt x="28826" y="12644"/>
                    </a:cubicBezTo>
                    <a:cubicBezTo>
                      <a:pt x="29417" y="13046"/>
                      <a:pt x="30055" y="13353"/>
                      <a:pt x="30669" y="13684"/>
                    </a:cubicBezTo>
                    <a:cubicBezTo>
                      <a:pt x="30669" y="13660"/>
                      <a:pt x="30740" y="13636"/>
                      <a:pt x="30740" y="13589"/>
                    </a:cubicBezTo>
                    <a:cubicBezTo>
                      <a:pt x="30764" y="13565"/>
                      <a:pt x="30740" y="13542"/>
                      <a:pt x="30717" y="13495"/>
                    </a:cubicBezTo>
                    <a:cubicBezTo>
                      <a:pt x="29582" y="12904"/>
                      <a:pt x="28496" y="12290"/>
                      <a:pt x="27480" y="11557"/>
                    </a:cubicBezTo>
                    <a:cubicBezTo>
                      <a:pt x="26464" y="10825"/>
                      <a:pt x="25519" y="9998"/>
                      <a:pt x="24573" y="9194"/>
                    </a:cubicBezTo>
                    <a:cubicBezTo>
                      <a:pt x="24290" y="8958"/>
                      <a:pt x="24030" y="8745"/>
                      <a:pt x="23770" y="8509"/>
                    </a:cubicBezTo>
                    <a:cubicBezTo>
                      <a:pt x="23510" y="8297"/>
                      <a:pt x="23203" y="8060"/>
                      <a:pt x="22920" y="7895"/>
                    </a:cubicBezTo>
                    <a:close/>
                    <a:moveTo>
                      <a:pt x="23109" y="8273"/>
                    </a:moveTo>
                    <a:cubicBezTo>
                      <a:pt x="23534" y="8698"/>
                      <a:pt x="23912" y="9100"/>
                      <a:pt x="24361" y="9525"/>
                    </a:cubicBezTo>
                    <a:cubicBezTo>
                      <a:pt x="24762" y="9903"/>
                      <a:pt x="25211" y="10329"/>
                      <a:pt x="25660" y="10707"/>
                    </a:cubicBezTo>
                    <a:cubicBezTo>
                      <a:pt x="26086" y="11085"/>
                      <a:pt x="26535" y="11439"/>
                      <a:pt x="26983" y="11817"/>
                    </a:cubicBezTo>
                    <a:cubicBezTo>
                      <a:pt x="27432" y="12171"/>
                      <a:pt x="27858" y="12526"/>
                      <a:pt x="28330" y="12857"/>
                    </a:cubicBezTo>
                    <a:cubicBezTo>
                      <a:pt x="28874" y="13211"/>
                      <a:pt x="29441" y="13542"/>
                      <a:pt x="30031" y="13778"/>
                    </a:cubicBezTo>
                    <a:cubicBezTo>
                      <a:pt x="30038" y="13780"/>
                      <a:pt x="30044" y="13781"/>
                      <a:pt x="30050" y="13781"/>
                    </a:cubicBezTo>
                    <a:cubicBezTo>
                      <a:pt x="30110" y="13781"/>
                      <a:pt x="30143" y="13681"/>
                      <a:pt x="30079" y="13660"/>
                    </a:cubicBezTo>
                    <a:cubicBezTo>
                      <a:pt x="29559" y="13424"/>
                      <a:pt x="29039" y="13164"/>
                      <a:pt x="28566" y="12833"/>
                    </a:cubicBezTo>
                    <a:cubicBezTo>
                      <a:pt x="28047" y="12479"/>
                      <a:pt x="27598" y="12148"/>
                      <a:pt x="27172" y="11793"/>
                    </a:cubicBezTo>
                    <a:cubicBezTo>
                      <a:pt x="26251" y="11085"/>
                      <a:pt x="25377" y="10352"/>
                      <a:pt x="24526" y="9572"/>
                    </a:cubicBezTo>
                    <a:cubicBezTo>
                      <a:pt x="24054" y="9147"/>
                      <a:pt x="23558" y="8722"/>
                      <a:pt x="23109" y="8273"/>
                    </a:cubicBezTo>
                    <a:close/>
                    <a:moveTo>
                      <a:pt x="64397" y="12038"/>
                    </a:moveTo>
                    <a:cubicBezTo>
                      <a:pt x="64380" y="12038"/>
                      <a:pt x="64360" y="12043"/>
                      <a:pt x="64338" y="12053"/>
                    </a:cubicBezTo>
                    <a:cubicBezTo>
                      <a:pt x="63960" y="12360"/>
                      <a:pt x="63559" y="12620"/>
                      <a:pt x="63133" y="12857"/>
                    </a:cubicBezTo>
                    <a:cubicBezTo>
                      <a:pt x="62684" y="13093"/>
                      <a:pt x="62283" y="13306"/>
                      <a:pt x="61810" y="13471"/>
                    </a:cubicBezTo>
                    <a:cubicBezTo>
                      <a:pt x="61550" y="13565"/>
                      <a:pt x="61314" y="13684"/>
                      <a:pt x="61031" y="13731"/>
                    </a:cubicBezTo>
                    <a:cubicBezTo>
                      <a:pt x="61007" y="13731"/>
                      <a:pt x="61031" y="13802"/>
                      <a:pt x="61078" y="13802"/>
                    </a:cubicBezTo>
                    <a:cubicBezTo>
                      <a:pt x="62023" y="13542"/>
                      <a:pt x="62921" y="13117"/>
                      <a:pt x="63748" y="12620"/>
                    </a:cubicBezTo>
                    <a:cubicBezTo>
                      <a:pt x="63984" y="12479"/>
                      <a:pt x="64220" y="12313"/>
                      <a:pt x="64433" y="12148"/>
                    </a:cubicBezTo>
                    <a:cubicBezTo>
                      <a:pt x="64488" y="12093"/>
                      <a:pt x="64458" y="12038"/>
                      <a:pt x="64397" y="12038"/>
                    </a:cubicBezTo>
                    <a:close/>
                    <a:moveTo>
                      <a:pt x="65141" y="11557"/>
                    </a:moveTo>
                    <a:cubicBezTo>
                      <a:pt x="65121" y="11557"/>
                      <a:pt x="65102" y="11565"/>
                      <a:pt x="65094" y="11581"/>
                    </a:cubicBezTo>
                    <a:cubicBezTo>
                      <a:pt x="65000" y="11723"/>
                      <a:pt x="64905" y="11912"/>
                      <a:pt x="64811" y="12030"/>
                    </a:cubicBezTo>
                    <a:cubicBezTo>
                      <a:pt x="64693" y="12171"/>
                      <a:pt x="64575" y="12290"/>
                      <a:pt x="64433" y="12408"/>
                    </a:cubicBezTo>
                    <a:lnTo>
                      <a:pt x="63984" y="12762"/>
                    </a:lnTo>
                    <a:cubicBezTo>
                      <a:pt x="63842" y="12880"/>
                      <a:pt x="63700" y="12975"/>
                      <a:pt x="63559" y="13093"/>
                    </a:cubicBezTo>
                    <a:cubicBezTo>
                      <a:pt x="63252" y="13306"/>
                      <a:pt x="62897" y="13424"/>
                      <a:pt x="62566" y="13542"/>
                    </a:cubicBezTo>
                    <a:cubicBezTo>
                      <a:pt x="62212" y="13660"/>
                      <a:pt x="61834" y="13731"/>
                      <a:pt x="61456" y="13873"/>
                    </a:cubicBezTo>
                    <a:cubicBezTo>
                      <a:pt x="61031" y="13991"/>
                      <a:pt x="60629" y="14109"/>
                      <a:pt x="60204" y="14180"/>
                    </a:cubicBezTo>
                    <a:lnTo>
                      <a:pt x="60204" y="14227"/>
                    </a:lnTo>
                    <a:cubicBezTo>
                      <a:pt x="60369" y="14227"/>
                      <a:pt x="60534" y="14227"/>
                      <a:pt x="60723" y="14156"/>
                    </a:cubicBezTo>
                    <a:cubicBezTo>
                      <a:pt x="60912" y="14133"/>
                      <a:pt x="61101" y="14062"/>
                      <a:pt x="61314" y="14014"/>
                    </a:cubicBezTo>
                    <a:cubicBezTo>
                      <a:pt x="61692" y="13920"/>
                      <a:pt x="62070" y="13802"/>
                      <a:pt x="62448" y="13707"/>
                    </a:cubicBezTo>
                    <a:cubicBezTo>
                      <a:pt x="62803" y="13636"/>
                      <a:pt x="63157" y="13471"/>
                      <a:pt x="63488" y="13282"/>
                    </a:cubicBezTo>
                    <a:cubicBezTo>
                      <a:pt x="63677" y="13187"/>
                      <a:pt x="63819" y="13069"/>
                      <a:pt x="63960" y="12951"/>
                    </a:cubicBezTo>
                    <a:cubicBezTo>
                      <a:pt x="64102" y="12833"/>
                      <a:pt x="64268" y="12739"/>
                      <a:pt x="64409" y="12620"/>
                    </a:cubicBezTo>
                    <a:cubicBezTo>
                      <a:pt x="64575" y="12502"/>
                      <a:pt x="64740" y="12360"/>
                      <a:pt x="64882" y="12171"/>
                    </a:cubicBezTo>
                    <a:cubicBezTo>
                      <a:pt x="65024" y="12030"/>
                      <a:pt x="65142" y="11841"/>
                      <a:pt x="65213" y="11652"/>
                    </a:cubicBezTo>
                    <a:cubicBezTo>
                      <a:pt x="65228" y="11589"/>
                      <a:pt x="65181" y="11557"/>
                      <a:pt x="65141" y="11557"/>
                    </a:cubicBezTo>
                    <a:close/>
                    <a:moveTo>
                      <a:pt x="22282" y="7682"/>
                    </a:moveTo>
                    <a:cubicBezTo>
                      <a:pt x="22282" y="7682"/>
                      <a:pt x="22258" y="7682"/>
                      <a:pt x="22258" y="7730"/>
                    </a:cubicBezTo>
                    <a:cubicBezTo>
                      <a:pt x="22731" y="8273"/>
                      <a:pt x="23179" y="8840"/>
                      <a:pt x="23676" y="9407"/>
                    </a:cubicBezTo>
                    <a:cubicBezTo>
                      <a:pt x="24172" y="9927"/>
                      <a:pt x="24692" y="10470"/>
                      <a:pt x="25211" y="10966"/>
                    </a:cubicBezTo>
                    <a:cubicBezTo>
                      <a:pt x="25755" y="11463"/>
                      <a:pt x="26298" y="11935"/>
                      <a:pt x="26889" y="12360"/>
                    </a:cubicBezTo>
                    <a:cubicBezTo>
                      <a:pt x="27456" y="12762"/>
                      <a:pt x="28070" y="13164"/>
                      <a:pt x="28708" y="13471"/>
                    </a:cubicBezTo>
                    <a:cubicBezTo>
                      <a:pt x="29015" y="13660"/>
                      <a:pt x="29323" y="13802"/>
                      <a:pt x="29653" y="13944"/>
                    </a:cubicBezTo>
                    <a:cubicBezTo>
                      <a:pt x="29960" y="14109"/>
                      <a:pt x="30315" y="14227"/>
                      <a:pt x="30646" y="14345"/>
                    </a:cubicBezTo>
                    <a:cubicBezTo>
                      <a:pt x="30740" y="14369"/>
                      <a:pt x="30835" y="14392"/>
                      <a:pt x="30906" y="14392"/>
                    </a:cubicBezTo>
                    <a:cubicBezTo>
                      <a:pt x="30914" y="14395"/>
                      <a:pt x="30922" y="14396"/>
                      <a:pt x="30929" y="14396"/>
                    </a:cubicBezTo>
                    <a:cubicBezTo>
                      <a:pt x="31004" y="14396"/>
                      <a:pt x="31017" y="14296"/>
                      <a:pt x="30953" y="14274"/>
                    </a:cubicBezTo>
                    <a:cubicBezTo>
                      <a:pt x="30315" y="14038"/>
                      <a:pt x="29653" y="13802"/>
                      <a:pt x="29015" y="13471"/>
                    </a:cubicBezTo>
                    <a:cubicBezTo>
                      <a:pt x="28401" y="13140"/>
                      <a:pt x="27787" y="12809"/>
                      <a:pt x="27196" y="12384"/>
                    </a:cubicBezTo>
                    <a:cubicBezTo>
                      <a:pt x="26605" y="11982"/>
                      <a:pt x="26038" y="11534"/>
                      <a:pt x="25519" y="11061"/>
                    </a:cubicBezTo>
                    <a:cubicBezTo>
                      <a:pt x="24975" y="10588"/>
                      <a:pt x="24455" y="10045"/>
                      <a:pt x="23936" y="9525"/>
                    </a:cubicBezTo>
                    <a:cubicBezTo>
                      <a:pt x="23439" y="8982"/>
                      <a:pt x="22943" y="8462"/>
                      <a:pt x="22471" y="7895"/>
                    </a:cubicBezTo>
                    <a:cubicBezTo>
                      <a:pt x="22400" y="7848"/>
                      <a:pt x="22352" y="7753"/>
                      <a:pt x="22282" y="7682"/>
                    </a:cubicBezTo>
                    <a:close/>
                    <a:moveTo>
                      <a:pt x="19375" y="7493"/>
                    </a:moveTo>
                    <a:lnTo>
                      <a:pt x="19375" y="7493"/>
                    </a:lnTo>
                    <a:cubicBezTo>
                      <a:pt x="19612" y="7682"/>
                      <a:pt x="19848" y="7871"/>
                      <a:pt x="20084" y="8037"/>
                    </a:cubicBezTo>
                    <a:cubicBezTo>
                      <a:pt x="20321" y="8226"/>
                      <a:pt x="20557" y="8438"/>
                      <a:pt x="20746" y="8627"/>
                    </a:cubicBezTo>
                    <a:cubicBezTo>
                      <a:pt x="21195" y="9053"/>
                      <a:pt x="21620" y="9454"/>
                      <a:pt x="22022" y="9903"/>
                    </a:cubicBezTo>
                    <a:cubicBezTo>
                      <a:pt x="22400" y="10352"/>
                      <a:pt x="22801" y="10825"/>
                      <a:pt x="23109" y="11321"/>
                    </a:cubicBezTo>
                    <a:cubicBezTo>
                      <a:pt x="23439" y="11817"/>
                      <a:pt x="23746" y="12337"/>
                      <a:pt x="24006" y="12857"/>
                    </a:cubicBezTo>
                    <a:cubicBezTo>
                      <a:pt x="24266" y="13400"/>
                      <a:pt x="24503" y="13920"/>
                      <a:pt x="24715" y="14487"/>
                    </a:cubicBezTo>
                    <a:cubicBezTo>
                      <a:pt x="24739" y="14534"/>
                      <a:pt x="24762" y="14629"/>
                      <a:pt x="24810" y="14700"/>
                    </a:cubicBezTo>
                    <a:cubicBezTo>
                      <a:pt x="24818" y="14716"/>
                      <a:pt x="24838" y="14724"/>
                      <a:pt x="24860" y="14724"/>
                    </a:cubicBezTo>
                    <a:cubicBezTo>
                      <a:pt x="24899" y="14724"/>
                      <a:pt x="24943" y="14698"/>
                      <a:pt x="24928" y="14652"/>
                    </a:cubicBezTo>
                    <a:cubicBezTo>
                      <a:pt x="24739" y="14109"/>
                      <a:pt x="24503" y="13542"/>
                      <a:pt x="24243" y="12998"/>
                    </a:cubicBezTo>
                    <a:cubicBezTo>
                      <a:pt x="23983" y="12502"/>
                      <a:pt x="23676" y="11959"/>
                      <a:pt x="23345" y="11463"/>
                    </a:cubicBezTo>
                    <a:cubicBezTo>
                      <a:pt x="23038" y="10966"/>
                      <a:pt x="22683" y="10494"/>
                      <a:pt x="22282" y="10021"/>
                    </a:cubicBezTo>
                    <a:cubicBezTo>
                      <a:pt x="21904" y="9549"/>
                      <a:pt x="21502" y="9147"/>
                      <a:pt x="21029" y="8722"/>
                    </a:cubicBezTo>
                    <a:cubicBezTo>
                      <a:pt x="20793" y="8509"/>
                      <a:pt x="20580" y="8320"/>
                      <a:pt x="20321" y="8131"/>
                    </a:cubicBezTo>
                    <a:cubicBezTo>
                      <a:pt x="20061" y="7966"/>
                      <a:pt x="19848" y="7753"/>
                      <a:pt x="19564" y="7611"/>
                    </a:cubicBezTo>
                    <a:cubicBezTo>
                      <a:pt x="19517" y="7564"/>
                      <a:pt x="19423" y="7517"/>
                      <a:pt x="19375" y="7493"/>
                    </a:cubicBezTo>
                    <a:close/>
                    <a:moveTo>
                      <a:pt x="25542" y="11581"/>
                    </a:moveTo>
                    <a:cubicBezTo>
                      <a:pt x="26038" y="12077"/>
                      <a:pt x="26535" y="12597"/>
                      <a:pt x="27102" y="13022"/>
                    </a:cubicBezTo>
                    <a:cubicBezTo>
                      <a:pt x="27669" y="13471"/>
                      <a:pt x="28259" y="13896"/>
                      <a:pt x="28874" y="14203"/>
                    </a:cubicBezTo>
                    <a:cubicBezTo>
                      <a:pt x="29228" y="14392"/>
                      <a:pt x="29582" y="14558"/>
                      <a:pt x="29960" y="14723"/>
                    </a:cubicBezTo>
                    <a:cubicBezTo>
                      <a:pt x="29968" y="14726"/>
                      <a:pt x="29975" y="14727"/>
                      <a:pt x="29982" y="14727"/>
                    </a:cubicBezTo>
                    <a:cubicBezTo>
                      <a:pt x="30036" y="14727"/>
                      <a:pt x="30050" y="14650"/>
                      <a:pt x="30008" y="14629"/>
                    </a:cubicBezTo>
                    <a:cubicBezTo>
                      <a:pt x="29701" y="14511"/>
                      <a:pt x="29370" y="14369"/>
                      <a:pt x="29063" y="14180"/>
                    </a:cubicBezTo>
                    <a:cubicBezTo>
                      <a:pt x="28756" y="14014"/>
                      <a:pt x="28425" y="13825"/>
                      <a:pt x="28141" y="13660"/>
                    </a:cubicBezTo>
                    <a:cubicBezTo>
                      <a:pt x="27551" y="13258"/>
                      <a:pt x="26983" y="12857"/>
                      <a:pt x="26464" y="12384"/>
                    </a:cubicBezTo>
                    <a:lnTo>
                      <a:pt x="25566" y="11581"/>
                    </a:lnTo>
                    <a:close/>
                    <a:moveTo>
                      <a:pt x="32536" y="13235"/>
                    </a:moveTo>
                    <a:cubicBezTo>
                      <a:pt x="32630" y="13495"/>
                      <a:pt x="32749" y="13778"/>
                      <a:pt x="32843" y="14038"/>
                    </a:cubicBezTo>
                    <a:cubicBezTo>
                      <a:pt x="32961" y="14298"/>
                      <a:pt x="33032" y="14581"/>
                      <a:pt x="33197" y="14818"/>
                    </a:cubicBezTo>
                    <a:cubicBezTo>
                      <a:pt x="33204" y="14824"/>
                      <a:pt x="33212" y="14827"/>
                      <a:pt x="33220" y="14827"/>
                    </a:cubicBezTo>
                    <a:cubicBezTo>
                      <a:pt x="33241" y="14827"/>
                      <a:pt x="33262" y="14805"/>
                      <a:pt x="33245" y="14770"/>
                    </a:cubicBezTo>
                    <a:cubicBezTo>
                      <a:pt x="33150" y="14511"/>
                      <a:pt x="33008" y="14251"/>
                      <a:pt x="32890" y="14014"/>
                    </a:cubicBezTo>
                    <a:cubicBezTo>
                      <a:pt x="32772" y="13731"/>
                      <a:pt x="32654" y="13471"/>
                      <a:pt x="32536" y="13235"/>
                    </a:cubicBezTo>
                    <a:close/>
                    <a:moveTo>
                      <a:pt x="30953" y="10612"/>
                    </a:moveTo>
                    <a:cubicBezTo>
                      <a:pt x="31355" y="11108"/>
                      <a:pt x="31780" y="11628"/>
                      <a:pt x="32134" y="12148"/>
                    </a:cubicBezTo>
                    <a:cubicBezTo>
                      <a:pt x="32489" y="12691"/>
                      <a:pt x="32796" y="13235"/>
                      <a:pt x="33103" y="13825"/>
                    </a:cubicBezTo>
                    <a:lnTo>
                      <a:pt x="33552" y="14818"/>
                    </a:lnTo>
                    <a:cubicBezTo>
                      <a:pt x="33560" y="14834"/>
                      <a:pt x="33572" y="14842"/>
                      <a:pt x="33583" y="14842"/>
                    </a:cubicBezTo>
                    <a:cubicBezTo>
                      <a:pt x="33603" y="14842"/>
                      <a:pt x="33623" y="14816"/>
                      <a:pt x="33623" y="14770"/>
                    </a:cubicBezTo>
                    <a:cubicBezTo>
                      <a:pt x="33552" y="14440"/>
                      <a:pt x="33386" y="14156"/>
                      <a:pt x="33268" y="13896"/>
                    </a:cubicBezTo>
                    <a:cubicBezTo>
                      <a:pt x="33127" y="13636"/>
                      <a:pt x="32985" y="13329"/>
                      <a:pt x="32796" y="13069"/>
                    </a:cubicBezTo>
                    <a:cubicBezTo>
                      <a:pt x="32489" y="12502"/>
                      <a:pt x="32134" y="11935"/>
                      <a:pt x="31709" y="11439"/>
                    </a:cubicBezTo>
                    <a:cubicBezTo>
                      <a:pt x="31473" y="11155"/>
                      <a:pt x="31236" y="10872"/>
                      <a:pt x="30976" y="10612"/>
                    </a:cubicBezTo>
                    <a:close/>
                    <a:moveTo>
                      <a:pt x="32473" y="11893"/>
                    </a:moveTo>
                    <a:cubicBezTo>
                      <a:pt x="32582" y="12040"/>
                      <a:pt x="32681" y="12212"/>
                      <a:pt x="32796" y="12384"/>
                    </a:cubicBezTo>
                    <a:cubicBezTo>
                      <a:pt x="32914" y="12597"/>
                      <a:pt x="33032" y="12762"/>
                      <a:pt x="33150" y="12975"/>
                    </a:cubicBezTo>
                    <a:cubicBezTo>
                      <a:pt x="33363" y="13353"/>
                      <a:pt x="33575" y="13778"/>
                      <a:pt x="33741" y="14180"/>
                    </a:cubicBezTo>
                    <a:cubicBezTo>
                      <a:pt x="33835" y="14416"/>
                      <a:pt x="33906" y="14652"/>
                      <a:pt x="33954" y="14889"/>
                    </a:cubicBezTo>
                    <a:cubicBezTo>
                      <a:pt x="33954" y="14916"/>
                      <a:pt x="33968" y="14926"/>
                      <a:pt x="33986" y="14926"/>
                    </a:cubicBezTo>
                    <a:cubicBezTo>
                      <a:pt x="34013" y="14926"/>
                      <a:pt x="34048" y="14903"/>
                      <a:pt x="34048" y="14889"/>
                    </a:cubicBezTo>
                    <a:cubicBezTo>
                      <a:pt x="34024" y="14440"/>
                      <a:pt x="33835" y="14038"/>
                      <a:pt x="33623" y="13660"/>
                    </a:cubicBezTo>
                    <a:cubicBezTo>
                      <a:pt x="33386" y="13211"/>
                      <a:pt x="33150" y="12809"/>
                      <a:pt x="32890" y="12408"/>
                    </a:cubicBezTo>
                    <a:cubicBezTo>
                      <a:pt x="32771" y="12248"/>
                      <a:pt x="32617" y="12072"/>
                      <a:pt x="32473" y="11893"/>
                    </a:cubicBezTo>
                    <a:close/>
                    <a:moveTo>
                      <a:pt x="20911" y="9549"/>
                    </a:moveTo>
                    <a:lnTo>
                      <a:pt x="20911" y="9549"/>
                    </a:lnTo>
                    <a:cubicBezTo>
                      <a:pt x="21384" y="10258"/>
                      <a:pt x="21974" y="10919"/>
                      <a:pt x="22400" y="11628"/>
                    </a:cubicBezTo>
                    <a:cubicBezTo>
                      <a:pt x="22849" y="12290"/>
                      <a:pt x="23179" y="13069"/>
                      <a:pt x="23534" y="13778"/>
                    </a:cubicBezTo>
                    <a:cubicBezTo>
                      <a:pt x="23746" y="14180"/>
                      <a:pt x="23936" y="14581"/>
                      <a:pt x="24219" y="14959"/>
                    </a:cubicBezTo>
                    <a:cubicBezTo>
                      <a:pt x="24225" y="14965"/>
                      <a:pt x="24235" y="14968"/>
                      <a:pt x="24247" y="14968"/>
                    </a:cubicBezTo>
                    <a:cubicBezTo>
                      <a:pt x="24281" y="14968"/>
                      <a:pt x="24325" y="14942"/>
                      <a:pt x="24290" y="14889"/>
                    </a:cubicBezTo>
                    <a:cubicBezTo>
                      <a:pt x="23817" y="14251"/>
                      <a:pt x="23510" y="13518"/>
                      <a:pt x="23156" y="12762"/>
                    </a:cubicBezTo>
                    <a:cubicBezTo>
                      <a:pt x="22967" y="12408"/>
                      <a:pt x="22801" y="12053"/>
                      <a:pt x="22565" y="11699"/>
                    </a:cubicBezTo>
                    <a:cubicBezTo>
                      <a:pt x="22305" y="11345"/>
                      <a:pt x="22093" y="10990"/>
                      <a:pt x="21809" y="10683"/>
                    </a:cubicBezTo>
                    <a:cubicBezTo>
                      <a:pt x="21526" y="10281"/>
                      <a:pt x="21195" y="9927"/>
                      <a:pt x="20911" y="9549"/>
                    </a:cubicBezTo>
                    <a:close/>
                    <a:moveTo>
                      <a:pt x="51289" y="12900"/>
                    </a:moveTo>
                    <a:cubicBezTo>
                      <a:pt x="51283" y="12900"/>
                      <a:pt x="51278" y="12901"/>
                      <a:pt x="51272" y="12904"/>
                    </a:cubicBezTo>
                    <a:cubicBezTo>
                      <a:pt x="50233" y="13565"/>
                      <a:pt x="49217" y="14203"/>
                      <a:pt x="48154" y="14770"/>
                    </a:cubicBezTo>
                    <a:cubicBezTo>
                      <a:pt x="47870" y="14959"/>
                      <a:pt x="47563" y="15125"/>
                      <a:pt x="47256" y="15243"/>
                    </a:cubicBezTo>
                    <a:cubicBezTo>
                      <a:pt x="47799" y="15054"/>
                      <a:pt x="48366" y="14770"/>
                      <a:pt x="48910" y="14487"/>
                    </a:cubicBezTo>
                    <a:cubicBezTo>
                      <a:pt x="49429" y="14180"/>
                      <a:pt x="49949" y="13896"/>
                      <a:pt x="50469" y="13565"/>
                    </a:cubicBezTo>
                    <a:cubicBezTo>
                      <a:pt x="50753" y="13376"/>
                      <a:pt x="51036" y="13211"/>
                      <a:pt x="51320" y="12998"/>
                    </a:cubicBezTo>
                    <a:cubicBezTo>
                      <a:pt x="51383" y="12977"/>
                      <a:pt x="51334" y="12900"/>
                      <a:pt x="51289" y="12900"/>
                    </a:cubicBezTo>
                    <a:close/>
                    <a:moveTo>
                      <a:pt x="58663" y="10144"/>
                    </a:moveTo>
                    <a:cubicBezTo>
                      <a:pt x="58649" y="10144"/>
                      <a:pt x="58634" y="10150"/>
                      <a:pt x="58621" y="10163"/>
                    </a:cubicBezTo>
                    <a:cubicBezTo>
                      <a:pt x="58337" y="10494"/>
                      <a:pt x="58172" y="10872"/>
                      <a:pt x="57983" y="11226"/>
                    </a:cubicBezTo>
                    <a:cubicBezTo>
                      <a:pt x="57817" y="11628"/>
                      <a:pt x="57605" y="11959"/>
                      <a:pt x="57368" y="12313"/>
                    </a:cubicBezTo>
                    <a:cubicBezTo>
                      <a:pt x="57132" y="12715"/>
                      <a:pt x="56872" y="13046"/>
                      <a:pt x="56612" y="13400"/>
                    </a:cubicBezTo>
                    <a:cubicBezTo>
                      <a:pt x="56352" y="13707"/>
                      <a:pt x="56116" y="14038"/>
                      <a:pt x="55833" y="14322"/>
                    </a:cubicBezTo>
                    <a:cubicBezTo>
                      <a:pt x="55549" y="14676"/>
                      <a:pt x="55218" y="15007"/>
                      <a:pt x="54840" y="15267"/>
                    </a:cubicBezTo>
                    <a:lnTo>
                      <a:pt x="54840" y="15314"/>
                    </a:lnTo>
                    <a:cubicBezTo>
                      <a:pt x="55195" y="15101"/>
                      <a:pt x="55525" y="14841"/>
                      <a:pt x="55785" y="14534"/>
                    </a:cubicBezTo>
                    <a:cubicBezTo>
                      <a:pt x="56069" y="14251"/>
                      <a:pt x="56329" y="13920"/>
                      <a:pt x="56565" y="13589"/>
                    </a:cubicBezTo>
                    <a:cubicBezTo>
                      <a:pt x="56849" y="13258"/>
                      <a:pt x="57108" y="12904"/>
                      <a:pt x="57368" y="12549"/>
                    </a:cubicBezTo>
                    <a:cubicBezTo>
                      <a:pt x="57605" y="12219"/>
                      <a:pt x="57817" y="11864"/>
                      <a:pt x="58030" y="11463"/>
                    </a:cubicBezTo>
                    <a:cubicBezTo>
                      <a:pt x="58148" y="11274"/>
                      <a:pt x="58219" y="11061"/>
                      <a:pt x="58337" y="10848"/>
                    </a:cubicBezTo>
                    <a:lnTo>
                      <a:pt x="58691" y="10234"/>
                    </a:lnTo>
                    <a:cubicBezTo>
                      <a:pt x="58726" y="10183"/>
                      <a:pt x="58698" y="10144"/>
                      <a:pt x="58663" y="10144"/>
                    </a:cubicBezTo>
                    <a:close/>
                    <a:moveTo>
                      <a:pt x="52883" y="12592"/>
                    </a:moveTo>
                    <a:cubicBezTo>
                      <a:pt x="52874" y="12592"/>
                      <a:pt x="52865" y="12594"/>
                      <a:pt x="52855" y="12597"/>
                    </a:cubicBezTo>
                    <a:cubicBezTo>
                      <a:pt x="52690" y="12691"/>
                      <a:pt x="52501" y="12833"/>
                      <a:pt x="52359" y="12951"/>
                    </a:cubicBezTo>
                    <a:cubicBezTo>
                      <a:pt x="52170" y="13069"/>
                      <a:pt x="52029" y="13211"/>
                      <a:pt x="51887" y="13353"/>
                    </a:cubicBezTo>
                    <a:cubicBezTo>
                      <a:pt x="51556" y="13684"/>
                      <a:pt x="51225" y="13991"/>
                      <a:pt x="50918" y="14227"/>
                    </a:cubicBezTo>
                    <a:cubicBezTo>
                      <a:pt x="50256" y="14723"/>
                      <a:pt x="49524" y="15078"/>
                      <a:pt x="48792" y="15361"/>
                    </a:cubicBezTo>
                    <a:cubicBezTo>
                      <a:pt x="48366" y="15550"/>
                      <a:pt x="47917" y="15692"/>
                      <a:pt x="47516" y="15834"/>
                    </a:cubicBezTo>
                    <a:cubicBezTo>
                      <a:pt x="48272" y="15597"/>
                      <a:pt x="49075" y="15338"/>
                      <a:pt x="49808" y="14983"/>
                    </a:cubicBezTo>
                    <a:cubicBezTo>
                      <a:pt x="50162" y="14818"/>
                      <a:pt x="50516" y="14605"/>
                      <a:pt x="50847" y="14369"/>
                    </a:cubicBezTo>
                    <a:cubicBezTo>
                      <a:pt x="51202" y="14133"/>
                      <a:pt x="51509" y="13873"/>
                      <a:pt x="51816" y="13565"/>
                    </a:cubicBezTo>
                    <a:lnTo>
                      <a:pt x="52359" y="13117"/>
                    </a:lnTo>
                    <a:cubicBezTo>
                      <a:pt x="52454" y="13046"/>
                      <a:pt x="52525" y="12975"/>
                      <a:pt x="52619" y="12928"/>
                    </a:cubicBezTo>
                    <a:cubicBezTo>
                      <a:pt x="52714" y="12833"/>
                      <a:pt x="52832" y="12762"/>
                      <a:pt x="52926" y="12691"/>
                    </a:cubicBezTo>
                    <a:cubicBezTo>
                      <a:pt x="52967" y="12650"/>
                      <a:pt x="52938" y="12592"/>
                      <a:pt x="52883" y="12592"/>
                    </a:cubicBezTo>
                    <a:close/>
                    <a:moveTo>
                      <a:pt x="51786" y="12926"/>
                    </a:moveTo>
                    <a:cubicBezTo>
                      <a:pt x="51767" y="12926"/>
                      <a:pt x="51745" y="12933"/>
                      <a:pt x="51721" y="12951"/>
                    </a:cubicBezTo>
                    <a:cubicBezTo>
                      <a:pt x="51296" y="13211"/>
                      <a:pt x="50894" y="13495"/>
                      <a:pt x="50493" y="13778"/>
                    </a:cubicBezTo>
                    <a:cubicBezTo>
                      <a:pt x="50115" y="14038"/>
                      <a:pt x="49689" y="14298"/>
                      <a:pt x="49264" y="14581"/>
                    </a:cubicBezTo>
                    <a:cubicBezTo>
                      <a:pt x="48484" y="15054"/>
                      <a:pt x="47681" y="15432"/>
                      <a:pt x="46807" y="15668"/>
                    </a:cubicBezTo>
                    <a:cubicBezTo>
                      <a:pt x="46547" y="15716"/>
                      <a:pt x="46311" y="15786"/>
                      <a:pt x="46027" y="15810"/>
                    </a:cubicBezTo>
                    <a:cubicBezTo>
                      <a:pt x="45885" y="15834"/>
                      <a:pt x="45767" y="15834"/>
                      <a:pt x="45625" y="15857"/>
                    </a:cubicBezTo>
                    <a:cubicBezTo>
                      <a:pt x="45484" y="15905"/>
                      <a:pt x="45366" y="15905"/>
                      <a:pt x="45200" y="15928"/>
                    </a:cubicBezTo>
                    <a:cubicBezTo>
                      <a:pt x="45177" y="15928"/>
                      <a:pt x="45177" y="15952"/>
                      <a:pt x="45200" y="15952"/>
                    </a:cubicBezTo>
                    <a:lnTo>
                      <a:pt x="45555" y="15952"/>
                    </a:lnTo>
                    <a:cubicBezTo>
                      <a:pt x="45673" y="15952"/>
                      <a:pt x="45791" y="15928"/>
                      <a:pt x="45909" y="15928"/>
                    </a:cubicBezTo>
                    <a:cubicBezTo>
                      <a:pt x="46145" y="15905"/>
                      <a:pt x="46382" y="15857"/>
                      <a:pt x="46618" y="15810"/>
                    </a:cubicBezTo>
                    <a:cubicBezTo>
                      <a:pt x="47067" y="15716"/>
                      <a:pt x="47516" y="15574"/>
                      <a:pt x="47917" y="15408"/>
                    </a:cubicBezTo>
                    <a:cubicBezTo>
                      <a:pt x="48815" y="15007"/>
                      <a:pt x="49595" y="14511"/>
                      <a:pt x="50398" y="13991"/>
                    </a:cubicBezTo>
                    <a:cubicBezTo>
                      <a:pt x="50871" y="13660"/>
                      <a:pt x="51343" y="13353"/>
                      <a:pt x="51816" y="13046"/>
                    </a:cubicBezTo>
                    <a:cubicBezTo>
                      <a:pt x="51869" y="12993"/>
                      <a:pt x="51842" y="12926"/>
                      <a:pt x="51786" y="12926"/>
                    </a:cubicBezTo>
                    <a:close/>
                    <a:moveTo>
                      <a:pt x="58555" y="11142"/>
                    </a:moveTo>
                    <a:cubicBezTo>
                      <a:pt x="58536" y="11142"/>
                      <a:pt x="58512" y="11151"/>
                      <a:pt x="58502" y="11179"/>
                    </a:cubicBezTo>
                    <a:cubicBezTo>
                      <a:pt x="58290" y="11557"/>
                      <a:pt x="58124" y="11935"/>
                      <a:pt x="57888" y="12313"/>
                    </a:cubicBezTo>
                    <a:cubicBezTo>
                      <a:pt x="57628" y="12715"/>
                      <a:pt x="57392" y="13069"/>
                      <a:pt x="57132" y="13424"/>
                    </a:cubicBezTo>
                    <a:cubicBezTo>
                      <a:pt x="56872" y="13778"/>
                      <a:pt x="56612" y="14133"/>
                      <a:pt x="56305" y="14440"/>
                    </a:cubicBezTo>
                    <a:cubicBezTo>
                      <a:pt x="56022" y="14770"/>
                      <a:pt x="55691" y="15030"/>
                      <a:pt x="55313" y="15267"/>
                    </a:cubicBezTo>
                    <a:cubicBezTo>
                      <a:pt x="55100" y="15385"/>
                      <a:pt x="54887" y="15503"/>
                      <a:pt x="54722" y="15621"/>
                    </a:cubicBezTo>
                    <a:cubicBezTo>
                      <a:pt x="54604" y="15692"/>
                      <a:pt x="54509" y="15739"/>
                      <a:pt x="54391" y="15810"/>
                    </a:cubicBezTo>
                    <a:cubicBezTo>
                      <a:pt x="54291" y="15850"/>
                      <a:pt x="54207" y="15925"/>
                      <a:pt x="54112" y="15990"/>
                    </a:cubicBezTo>
                    <a:lnTo>
                      <a:pt x="54112" y="15990"/>
                    </a:lnTo>
                    <a:cubicBezTo>
                      <a:pt x="54196" y="15944"/>
                      <a:pt x="54290" y="15924"/>
                      <a:pt x="54368" y="15905"/>
                    </a:cubicBezTo>
                    <a:cubicBezTo>
                      <a:pt x="54439" y="15857"/>
                      <a:pt x="54557" y="15810"/>
                      <a:pt x="54651" y="15763"/>
                    </a:cubicBezTo>
                    <a:cubicBezTo>
                      <a:pt x="54864" y="15668"/>
                      <a:pt x="55029" y="15550"/>
                      <a:pt x="55218" y="15432"/>
                    </a:cubicBezTo>
                    <a:cubicBezTo>
                      <a:pt x="55596" y="15219"/>
                      <a:pt x="55927" y="14959"/>
                      <a:pt x="56258" y="14652"/>
                    </a:cubicBezTo>
                    <a:cubicBezTo>
                      <a:pt x="56565" y="14322"/>
                      <a:pt x="56849" y="13967"/>
                      <a:pt x="57108" y="13589"/>
                    </a:cubicBezTo>
                    <a:cubicBezTo>
                      <a:pt x="57368" y="13235"/>
                      <a:pt x="57605" y="12857"/>
                      <a:pt x="57841" y="12479"/>
                    </a:cubicBezTo>
                    <a:cubicBezTo>
                      <a:pt x="58101" y="12053"/>
                      <a:pt x="58384" y="11604"/>
                      <a:pt x="58550" y="11179"/>
                    </a:cubicBezTo>
                    <a:cubicBezTo>
                      <a:pt x="58607" y="11165"/>
                      <a:pt x="58586" y="11142"/>
                      <a:pt x="58555" y="11142"/>
                    </a:cubicBezTo>
                    <a:close/>
                    <a:moveTo>
                      <a:pt x="54112" y="15990"/>
                    </a:moveTo>
                    <a:cubicBezTo>
                      <a:pt x="54094" y="15999"/>
                      <a:pt x="54077" y="16010"/>
                      <a:pt x="54060" y="16023"/>
                    </a:cubicBezTo>
                    <a:cubicBezTo>
                      <a:pt x="54078" y="16012"/>
                      <a:pt x="54095" y="16001"/>
                      <a:pt x="54112" y="15990"/>
                    </a:cubicBezTo>
                    <a:close/>
                    <a:moveTo>
                      <a:pt x="57364" y="10871"/>
                    </a:moveTo>
                    <a:cubicBezTo>
                      <a:pt x="57347" y="10871"/>
                      <a:pt x="57329" y="10879"/>
                      <a:pt x="57321" y="10896"/>
                    </a:cubicBezTo>
                    <a:cubicBezTo>
                      <a:pt x="57108" y="11321"/>
                      <a:pt x="56943" y="11699"/>
                      <a:pt x="56730" y="12124"/>
                    </a:cubicBezTo>
                    <a:cubicBezTo>
                      <a:pt x="56518" y="12502"/>
                      <a:pt x="56281" y="12880"/>
                      <a:pt x="56045" y="13258"/>
                    </a:cubicBezTo>
                    <a:cubicBezTo>
                      <a:pt x="55549" y="14014"/>
                      <a:pt x="55006" y="14723"/>
                      <a:pt x="54391" y="15338"/>
                    </a:cubicBezTo>
                    <a:cubicBezTo>
                      <a:pt x="54037" y="15692"/>
                      <a:pt x="53659" y="16046"/>
                      <a:pt x="53304" y="16377"/>
                    </a:cubicBezTo>
                    <a:cubicBezTo>
                      <a:pt x="54013" y="15881"/>
                      <a:pt x="54628" y="15219"/>
                      <a:pt x="55218" y="14534"/>
                    </a:cubicBezTo>
                    <a:cubicBezTo>
                      <a:pt x="55785" y="13825"/>
                      <a:pt x="56281" y="13093"/>
                      <a:pt x="56730" y="12290"/>
                    </a:cubicBezTo>
                    <a:cubicBezTo>
                      <a:pt x="56967" y="11864"/>
                      <a:pt x="57203" y="11415"/>
                      <a:pt x="57416" y="10943"/>
                    </a:cubicBezTo>
                    <a:cubicBezTo>
                      <a:pt x="57431" y="10897"/>
                      <a:pt x="57397" y="10871"/>
                      <a:pt x="57364" y="10871"/>
                    </a:cubicBezTo>
                    <a:close/>
                    <a:moveTo>
                      <a:pt x="55714" y="16826"/>
                    </a:moveTo>
                    <a:cubicBezTo>
                      <a:pt x="55699" y="16826"/>
                      <a:pt x="55693" y="16837"/>
                      <a:pt x="55699" y="16837"/>
                    </a:cubicBezTo>
                    <a:cubicBezTo>
                      <a:pt x="55701" y="16837"/>
                      <a:pt x="55707" y="16834"/>
                      <a:pt x="55714" y="16826"/>
                    </a:cubicBezTo>
                    <a:close/>
                    <a:moveTo>
                      <a:pt x="63630" y="15101"/>
                    </a:moveTo>
                    <a:cubicBezTo>
                      <a:pt x="63133" y="15290"/>
                      <a:pt x="62637" y="15456"/>
                      <a:pt x="62117" y="15597"/>
                    </a:cubicBezTo>
                    <a:cubicBezTo>
                      <a:pt x="61621" y="15786"/>
                      <a:pt x="61125" y="15928"/>
                      <a:pt x="60629" y="16070"/>
                    </a:cubicBezTo>
                    <a:cubicBezTo>
                      <a:pt x="59613" y="16377"/>
                      <a:pt x="58573" y="16590"/>
                      <a:pt x="57510" y="16708"/>
                    </a:cubicBezTo>
                    <a:cubicBezTo>
                      <a:pt x="56896" y="16755"/>
                      <a:pt x="56305" y="16826"/>
                      <a:pt x="55714" y="16826"/>
                    </a:cubicBezTo>
                    <a:cubicBezTo>
                      <a:pt x="55944" y="16846"/>
                      <a:pt x="56170" y="16853"/>
                      <a:pt x="56394" y="16853"/>
                    </a:cubicBezTo>
                    <a:cubicBezTo>
                      <a:pt x="56701" y="16853"/>
                      <a:pt x="57007" y="16840"/>
                      <a:pt x="57321" y="16826"/>
                    </a:cubicBezTo>
                    <a:cubicBezTo>
                      <a:pt x="57841" y="16755"/>
                      <a:pt x="58384" y="16708"/>
                      <a:pt x="58880" y="16613"/>
                    </a:cubicBezTo>
                    <a:cubicBezTo>
                      <a:pt x="59920" y="16401"/>
                      <a:pt x="60936" y="16141"/>
                      <a:pt x="61976" y="15810"/>
                    </a:cubicBezTo>
                    <a:cubicBezTo>
                      <a:pt x="62543" y="15645"/>
                      <a:pt x="63133" y="15432"/>
                      <a:pt x="63700" y="15219"/>
                    </a:cubicBezTo>
                    <a:cubicBezTo>
                      <a:pt x="63748" y="15196"/>
                      <a:pt x="63724" y="15101"/>
                      <a:pt x="63630" y="15101"/>
                    </a:cubicBezTo>
                    <a:close/>
                    <a:moveTo>
                      <a:pt x="46311" y="17015"/>
                    </a:moveTo>
                    <a:lnTo>
                      <a:pt x="46311" y="17015"/>
                    </a:lnTo>
                    <a:cubicBezTo>
                      <a:pt x="46329" y="17033"/>
                      <a:pt x="46353" y="17051"/>
                      <a:pt x="46380" y="17068"/>
                    </a:cubicBezTo>
                    <a:lnTo>
                      <a:pt x="46380" y="17068"/>
                    </a:lnTo>
                    <a:cubicBezTo>
                      <a:pt x="46357" y="17050"/>
                      <a:pt x="46334" y="17033"/>
                      <a:pt x="46311" y="17015"/>
                    </a:cubicBezTo>
                    <a:close/>
                    <a:moveTo>
                      <a:pt x="66105" y="15279"/>
                    </a:moveTo>
                    <a:cubicBezTo>
                      <a:pt x="66092" y="15279"/>
                      <a:pt x="66078" y="15283"/>
                      <a:pt x="66063" y="15290"/>
                    </a:cubicBezTo>
                    <a:lnTo>
                      <a:pt x="65000" y="15645"/>
                    </a:lnTo>
                    <a:cubicBezTo>
                      <a:pt x="64646" y="15692"/>
                      <a:pt x="64291" y="15786"/>
                      <a:pt x="63937" y="15905"/>
                    </a:cubicBezTo>
                    <a:cubicBezTo>
                      <a:pt x="63228" y="16094"/>
                      <a:pt x="62495" y="16283"/>
                      <a:pt x="61763" y="16424"/>
                    </a:cubicBezTo>
                    <a:cubicBezTo>
                      <a:pt x="61031" y="16590"/>
                      <a:pt x="60298" y="16684"/>
                      <a:pt x="59566" y="16826"/>
                    </a:cubicBezTo>
                    <a:cubicBezTo>
                      <a:pt x="58810" y="16897"/>
                      <a:pt x="58077" y="16991"/>
                      <a:pt x="57321" y="17015"/>
                    </a:cubicBezTo>
                    <a:cubicBezTo>
                      <a:pt x="56565" y="17062"/>
                      <a:pt x="55809" y="17086"/>
                      <a:pt x="55076" y="17086"/>
                    </a:cubicBezTo>
                    <a:lnTo>
                      <a:pt x="54793" y="17086"/>
                    </a:lnTo>
                    <a:lnTo>
                      <a:pt x="54793" y="17110"/>
                    </a:lnTo>
                    <a:cubicBezTo>
                      <a:pt x="55549" y="17180"/>
                      <a:pt x="56305" y="17180"/>
                      <a:pt x="57038" y="17180"/>
                    </a:cubicBezTo>
                    <a:cubicBezTo>
                      <a:pt x="57794" y="17133"/>
                      <a:pt x="58550" y="17086"/>
                      <a:pt x="59306" y="17015"/>
                    </a:cubicBezTo>
                    <a:cubicBezTo>
                      <a:pt x="60038" y="16944"/>
                      <a:pt x="60794" y="16826"/>
                      <a:pt x="61503" y="16684"/>
                    </a:cubicBezTo>
                    <a:cubicBezTo>
                      <a:pt x="62259" y="16543"/>
                      <a:pt x="62992" y="16377"/>
                      <a:pt x="63700" y="16188"/>
                    </a:cubicBezTo>
                    <a:cubicBezTo>
                      <a:pt x="64409" y="15999"/>
                      <a:pt x="65142" y="15786"/>
                      <a:pt x="65851" y="15503"/>
                    </a:cubicBezTo>
                    <a:cubicBezTo>
                      <a:pt x="65945" y="15479"/>
                      <a:pt x="66040" y="15456"/>
                      <a:pt x="66110" y="15408"/>
                    </a:cubicBezTo>
                    <a:cubicBezTo>
                      <a:pt x="66190" y="15369"/>
                      <a:pt x="66169" y="15279"/>
                      <a:pt x="66105" y="15279"/>
                    </a:cubicBezTo>
                    <a:close/>
                    <a:moveTo>
                      <a:pt x="66262" y="15900"/>
                    </a:moveTo>
                    <a:cubicBezTo>
                      <a:pt x="66252" y="15900"/>
                      <a:pt x="66241" y="15901"/>
                      <a:pt x="66229" y="15905"/>
                    </a:cubicBezTo>
                    <a:cubicBezTo>
                      <a:pt x="65945" y="15999"/>
                      <a:pt x="65638" y="16094"/>
                      <a:pt x="65354" y="16235"/>
                    </a:cubicBezTo>
                    <a:cubicBezTo>
                      <a:pt x="65047" y="16306"/>
                      <a:pt x="64764" y="16424"/>
                      <a:pt x="64433" y="16519"/>
                    </a:cubicBezTo>
                    <a:cubicBezTo>
                      <a:pt x="63819" y="16708"/>
                      <a:pt x="63204" y="16850"/>
                      <a:pt x="62566" y="16991"/>
                    </a:cubicBezTo>
                    <a:cubicBezTo>
                      <a:pt x="61952" y="17110"/>
                      <a:pt x="61338" y="17228"/>
                      <a:pt x="60676" y="17322"/>
                    </a:cubicBezTo>
                    <a:cubicBezTo>
                      <a:pt x="60062" y="17417"/>
                      <a:pt x="59400" y="17440"/>
                      <a:pt x="58786" y="17464"/>
                    </a:cubicBezTo>
                    <a:cubicBezTo>
                      <a:pt x="58479" y="17464"/>
                      <a:pt x="58148" y="17488"/>
                      <a:pt x="57817" y="17488"/>
                    </a:cubicBezTo>
                    <a:lnTo>
                      <a:pt x="56636" y="17488"/>
                    </a:lnTo>
                    <a:cubicBezTo>
                      <a:pt x="56612" y="17488"/>
                      <a:pt x="56612" y="17535"/>
                      <a:pt x="56636" y="17535"/>
                    </a:cubicBezTo>
                    <a:cubicBezTo>
                      <a:pt x="57055" y="17580"/>
                      <a:pt x="57456" y="17596"/>
                      <a:pt x="57855" y="17596"/>
                    </a:cubicBezTo>
                    <a:cubicBezTo>
                      <a:pt x="58086" y="17596"/>
                      <a:pt x="58316" y="17591"/>
                      <a:pt x="58550" y="17582"/>
                    </a:cubicBezTo>
                    <a:cubicBezTo>
                      <a:pt x="59211" y="17582"/>
                      <a:pt x="59849" y="17535"/>
                      <a:pt x="60487" y="17464"/>
                    </a:cubicBezTo>
                    <a:cubicBezTo>
                      <a:pt x="61125" y="17417"/>
                      <a:pt x="61739" y="17322"/>
                      <a:pt x="62401" y="17180"/>
                    </a:cubicBezTo>
                    <a:cubicBezTo>
                      <a:pt x="63015" y="17062"/>
                      <a:pt x="63677" y="16897"/>
                      <a:pt x="64268" y="16732"/>
                    </a:cubicBezTo>
                    <a:cubicBezTo>
                      <a:pt x="64882" y="16543"/>
                      <a:pt x="65473" y="16377"/>
                      <a:pt x="66087" y="16141"/>
                    </a:cubicBezTo>
                    <a:cubicBezTo>
                      <a:pt x="66181" y="16117"/>
                      <a:pt x="66229" y="16070"/>
                      <a:pt x="66323" y="16046"/>
                    </a:cubicBezTo>
                    <a:cubicBezTo>
                      <a:pt x="66344" y="15964"/>
                      <a:pt x="66328" y="15900"/>
                      <a:pt x="66262" y="15900"/>
                    </a:cubicBezTo>
                    <a:close/>
                    <a:moveTo>
                      <a:pt x="47870" y="17299"/>
                    </a:moveTo>
                    <a:lnTo>
                      <a:pt x="47870" y="17299"/>
                    </a:lnTo>
                    <a:cubicBezTo>
                      <a:pt x="48035" y="17417"/>
                      <a:pt x="48224" y="17558"/>
                      <a:pt x="48437" y="17653"/>
                    </a:cubicBezTo>
                    <a:lnTo>
                      <a:pt x="49051" y="17913"/>
                    </a:lnTo>
                    <a:cubicBezTo>
                      <a:pt x="49453" y="18055"/>
                      <a:pt x="49878" y="18173"/>
                      <a:pt x="50327" y="18291"/>
                    </a:cubicBezTo>
                    <a:cubicBezTo>
                      <a:pt x="51178" y="18504"/>
                      <a:pt x="52029" y="18622"/>
                      <a:pt x="52879" y="18716"/>
                    </a:cubicBezTo>
                    <a:cubicBezTo>
                      <a:pt x="53115" y="18740"/>
                      <a:pt x="53399" y="18763"/>
                      <a:pt x="53612" y="18763"/>
                    </a:cubicBezTo>
                    <a:cubicBezTo>
                      <a:pt x="53779" y="18780"/>
                      <a:pt x="53969" y="18797"/>
                      <a:pt x="54150" y="18797"/>
                    </a:cubicBezTo>
                    <a:cubicBezTo>
                      <a:pt x="54225" y="18797"/>
                      <a:pt x="54298" y="18794"/>
                      <a:pt x="54368" y="18787"/>
                    </a:cubicBezTo>
                    <a:cubicBezTo>
                      <a:pt x="54415" y="18787"/>
                      <a:pt x="54415" y="18716"/>
                      <a:pt x="54368" y="18716"/>
                    </a:cubicBezTo>
                    <a:cubicBezTo>
                      <a:pt x="54155" y="18669"/>
                      <a:pt x="53942" y="18645"/>
                      <a:pt x="53706" y="18622"/>
                    </a:cubicBezTo>
                    <a:cubicBezTo>
                      <a:pt x="53493" y="18574"/>
                      <a:pt x="53257" y="18574"/>
                      <a:pt x="53068" y="18551"/>
                    </a:cubicBezTo>
                    <a:cubicBezTo>
                      <a:pt x="52619" y="18527"/>
                      <a:pt x="52194" y="18456"/>
                      <a:pt x="51792" y="18409"/>
                    </a:cubicBezTo>
                    <a:cubicBezTo>
                      <a:pt x="50918" y="18362"/>
                      <a:pt x="50091" y="18173"/>
                      <a:pt x="49264" y="17913"/>
                    </a:cubicBezTo>
                    <a:cubicBezTo>
                      <a:pt x="49028" y="17818"/>
                      <a:pt x="48792" y="17771"/>
                      <a:pt x="48555" y="17653"/>
                    </a:cubicBezTo>
                    <a:cubicBezTo>
                      <a:pt x="48319" y="17558"/>
                      <a:pt x="48083" y="17440"/>
                      <a:pt x="47870" y="17299"/>
                    </a:cubicBezTo>
                    <a:close/>
                    <a:moveTo>
                      <a:pt x="40049" y="17299"/>
                    </a:moveTo>
                    <a:cubicBezTo>
                      <a:pt x="40546" y="17724"/>
                      <a:pt x="41113" y="18126"/>
                      <a:pt x="41727" y="18433"/>
                    </a:cubicBezTo>
                    <a:cubicBezTo>
                      <a:pt x="42318" y="18740"/>
                      <a:pt x="42956" y="18976"/>
                      <a:pt x="43617" y="19189"/>
                    </a:cubicBezTo>
                    <a:cubicBezTo>
                      <a:pt x="43972" y="19307"/>
                      <a:pt x="44350" y="19378"/>
                      <a:pt x="44704" y="19449"/>
                    </a:cubicBezTo>
                    <a:cubicBezTo>
                      <a:pt x="44775" y="19425"/>
                      <a:pt x="44799" y="19331"/>
                      <a:pt x="44728" y="19331"/>
                    </a:cubicBezTo>
                    <a:cubicBezTo>
                      <a:pt x="44090" y="19142"/>
                      <a:pt x="43428" y="19000"/>
                      <a:pt x="42814" y="18763"/>
                    </a:cubicBezTo>
                    <a:cubicBezTo>
                      <a:pt x="42200" y="18527"/>
                      <a:pt x="41585" y="18267"/>
                      <a:pt x="40995" y="17937"/>
                    </a:cubicBezTo>
                    <a:cubicBezTo>
                      <a:pt x="40664" y="17724"/>
                      <a:pt x="40333" y="17535"/>
                      <a:pt x="40049" y="17299"/>
                    </a:cubicBezTo>
                    <a:close/>
                    <a:moveTo>
                      <a:pt x="46380" y="17068"/>
                    </a:moveTo>
                    <a:lnTo>
                      <a:pt x="46380" y="17068"/>
                    </a:lnTo>
                    <a:cubicBezTo>
                      <a:pt x="46883" y="17444"/>
                      <a:pt x="47447" y="17736"/>
                      <a:pt x="48012" y="18007"/>
                    </a:cubicBezTo>
                    <a:cubicBezTo>
                      <a:pt x="48603" y="18291"/>
                      <a:pt x="49264" y="18527"/>
                      <a:pt x="49878" y="18716"/>
                    </a:cubicBezTo>
                    <a:cubicBezTo>
                      <a:pt x="50516" y="18905"/>
                      <a:pt x="51154" y="19071"/>
                      <a:pt x="51816" y="19212"/>
                    </a:cubicBezTo>
                    <a:cubicBezTo>
                      <a:pt x="52477" y="19331"/>
                      <a:pt x="53115" y="19449"/>
                      <a:pt x="53801" y="19496"/>
                    </a:cubicBezTo>
                    <a:cubicBezTo>
                      <a:pt x="54462" y="19567"/>
                      <a:pt x="55124" y="19614"/>
                      <a:pt x="55785" y="19661"/>
                    </a:cubicBezTo>
                    <a:lnTo>
                      <a:pt x="56022" y="19661"/>
                    </a:lnTo>
                    <a:cubicBezTo>
                      <a:pt x="56069" y="19661"/>
                      <a:pt x="56069" y="19543"/>
                      <a:pt x="56022" y="19543"/>
                    </a:cubicBezTo>
                    <a:cubicBezTo>
                      <a:pt x="55360" y="19472"/>
                      <a:pt x="54675" y="19449"/>
                      <a:pt x="54037" y="19378"/>
                    </a:cubicBezTo>
                    <a:cubicBezTo>
                      <a:pt x="53399" y="19331"/>
                      <a:pt x="52737" y="19236"/>
                      <a:pt x="52099" y="19118"/>
                    </a:cubicBezTo>
                    <a:cubicBezTo>
                      <a:pt x="51438" y="19000"/>
                      <a:pt x="50800" y="18858"/>
                      <a:pt x="50162" y="18669"/>
                    </a:cubicBezTo>
                    <a:cubicBezTo>
                      <a:pt x="49524" y="18504"/>
                      <a:pt x="48910" y="18267"/>
                      <a:pt x="48272" y="18031"/>
                    </a:cubicBezTo>
                    <a:cubicBezTo>
                      <a:pt x="47657" y="17771"/>
                      <a:pt x="47067" y="17464"/>
                      <a:pt x="46500" y="17133"/>
                    </a:cubicBezTo>
                    <a:cubicBezTo>
                      <a:pt x="46470" y="17119"/>
                      <a:pt x="46423" y="17095"/>
                      <a:pt x="46380" y="17068"/>
                    </a:cubicBezTo>
                    <a:close/>
                    <a:moveTo>
                      <a:pt x="45011" y="16755"/>
                    </a:moveTo>
                    <a:cubicBezTo>
                      <a:pt x="45011" y="16755"/>
                      <a:pt x="44964" y="16755"/>
                      <a:pt x="44964" y="16779"/>
                    </a:cubicBezTo>
                    <a:cubicBezTo>
                      <a:pt x="45531" y="17228"/>
                      <a:pt x="46145" y="17677"/>
                      <a:pt x="46783" y="18031"/>
                    </a:cubicBezTo>
                    <a:cubicBezTo>
                      <a:pt x="47398" y="18409"/>
                      <a:pt x="48035" y="18740"/>
                      <a:pt x="48721" y="19023"/>
                    </a:cubicBezTo>
                    <a:cubicBezTo>
                      <a:pt x="49382" y="19307"/>
                      <a:pt x="50020" y="19543"/>
                      <a:pt x="50705" y="19709"/>
                    </a:cubicBezTo>
                    <a:cubicBezTo>
                      <a:pt x="51343" y="19898"/>
                      <a:pt x="52005" y="20016"/>
                      <a:pt x="52690" y="20087"/>
                    </a:cubicBezTo>
                    <a:cubicBezTo>
                      <a:pt x="53177" y="20159"/>
                      <a:pt x="53692" y="20190"/>
                      <a:pt x="54214" y="20190"/>
                    </a:cubicBezTo>
                    <a:cubicBezTo>
                      <a:pt x="54375" y="20190"/>
                      <a:pt x="54537" y="20187"/>
                      <a:pt x="54698" y="20181"/>
                    </a:cubicBezTo>
                    <a:cubicBezTo>
                      <a:pt x="54769" y="20181"/>
                      <a:pt x="54864" y="20181"/>
                      <a:pt x="54958" y="20157"/>
                    </a:cubicBezTo>
                    <a:cubicBezTo>
                      <a:pt x="55006" y="20157"/>
                      <a:pt x="55006" y="20063"/>
                      <a:pt x="54958" y="20063"/>
                    </a:cubicBezTo>
                    <a:cubicBezTo>
                      <a:pt x="54273" y="20063"/>
                      <a:pt x="53635" y="20063"/>
                      <a:pt x="52950" y="20016"/>
                    </a:cubicBezTo>
                    <a:cubicBezTo>
                      <a:pt x="52288" y="19945"/>
                      <a:pt x="51627" y="19827"/>
                      <a:pt x="50965" y="19661"/>
                    </a:cubicBezTo>
                    <a:cubicBezTo>
                      <a:pt x="50327" y="19472"/>
                      <a:pt x="49642" y="19260"/>
                      <a:pt x="49028" y="19023"/>
                    </a:cubicBezTo>
                    <a:cubicBezTo>
                      <a:pt x="48343" y="18763"/>
                      <a:pt x="47681" y="18433"/>
                      <a:pt x="47043" y="18078"/>
                    </a:cubicBezTo>
                    <a:cubicBezTo>
                      <a:pt x="46382" y="17724"/>
                      <a:pt x="45791" y="17346"/>
                      <a:pt x="45200" y="16897"/>
                    </a:cubicBezTo>
                    <a:cubicBezTo>
                      <a:pt x="45153" y="16850"/>
                      <a:pt x="45058" y="16826"/>
                      <a:pt x="45011" y="16755"/>
                    </a:cubicBezTo>
                    <a:close/>
                    <a:moveTo>
                      <a:pt x="37474" y="15196"/>
                    </a:moveTo>
                    <a:cubicBezTo>
                      <a:pt x="37569" y="15338"/>
                      <a:pt x="37687" y="15479"/>
                      <a:pt x="37758" y="15621"/>
                    </a:cubicBezTo>
                    <a:cubicBezTo>
                      <a:pt x="37852" y="15786"/>
                      <a:pt x="37970" y="15928"/>
                      <a:pt x="38088" y="16046"/>
                    </a:cubicBezTo>
                    <a:cubicBezTo>
                      <a:pt x="38301" y="16306"/>
                      <a:pt x="38537" y="16566"/>
                      <a:pt x="38774" y="16850"/>
                    </a:cubicBezTo>
                    <a:cubicBezTo>
                      <a:pt x="39246" y="17346"/>
                      <a:pt x="39742" y="17842"/>
                      <a:pt x="40333" y="18267"/>
                    </a:cubicBezTo>
                    <a:cubicBezTo>
                      <a:pt x="40900" y="18669"/>
                      <a:pt x="41491" y="19000"/>
                      <a:pt x="42105" y="19260"/>
                    </a:cubicBezTo>
                    <a:cubicBezTo>
                      <a:pt x="42719" y="19520"/>
                      <a:pt x="43381" y="19732"/>
                      <a:pt x="44066" y="19921"/>
                    </a:cubicBezTo>
                    <a:cubicBezTo>
                      <a:pt x="44728" y="20087"/>
                      <a:pt x="45389" y="20205"/>
                      <a:pt x="46074" y="20323"/>
                    </a:cubicBezTo>
                    <a:cubicBezTo>
                      <a:pt x="46145" y="20323"/>
                      <a:pt x="46240" y="20347"/>
                      <a:pt x="46311" y="20347"/>
                    </a:cubicBezTo>
                    <a:cubicBezTo>
                      <a:pt x="46330" y="20354"/>
                      <a:pt x="46347" y="20358"/>
                      <a:pt x="46361" y="20358"/>
                    </a:cubicBezTo>
                    <a:cubicBezTo>
                      <a:pt x="46434" y="20358"/>
                      <a:pt x="46441" y="20272"/>
                      <a:pt x="46382" y="20252"/>
                    </a:cubicBezTo>
                    <a:cubicBezTo>
                      <a:pt x="46074" y="20157"/>
                      <a:pt x="45720" y="20134"/>
                      <a:pt x="45389" y="20039"/>
                    </a:cubicBezTo>
                    <a:cubicBezTo>
                      <a:pt x="45058" y="19968"/>
                      <a:pt x="44728" y="19898"/>
                      <a:pt x="44373" y="19827"/>
                    </a:cubicBezTo>
                    <a:cubicBezTo>
                      <a:pt x="43735" y="19685"/>
                      <a:pt x="43074" y="19472"/>
                      <a:pt x="42436" y="19236"/>
                    </a:cubicBezTo>
                    <a:cubicBezTo>
                      <a:pt x="41821" y="19000"/>
                      <a:pt x="41184" y="18669"/>
                      <a:pt x="40640" y="18315"/>
                    </a:cubicBezTo>
                    <a:cubicBezTo>
                      <a:pt x="40049" y="17937"/>
                      <a:pt x="39506" y="17464"/>
                      <a:pt x="39033" y="16968"/>
                    </a:cubicBezTo>
                    <a:cubicBezTo>
                      <a:pt x="38537" y="16448"/>
                      <a:pt x="38112" y="15928"/>
                      <a:pt x="37639" y="15385"/>
                    </a:cubicBezTo>
                    <a:cubicBezTo>
                      <a:pt x="37592" y="15338"/>
                      <a:pt x="37521" y="15243"/>
                      <a:pt x="37498" y="15196"/>
                    </a:cubicBezTo>
                    <a:close/>
                    <a:moveTo>
                      <a:pt x="36783" y="14122"/>
                    </a:moveTo>
                    <a:cubicBezTo>
                      <a:pt x="36776" y="14122"/>
                      <a:pt x="36765" y="14133"/>
                      <a:pt x="36765" y="14133"/>
                    </a:cubicBezTo>
                    <a:cubicBezTo>
                      <a:pt x="36883" y="14511"/>
                      <a:pt x="37049" y="14865"/>
                      <a:pt x="37238" y="15219"/>
                    </a:cubicBezTo>
                    <a:cubicBezTo>
                      <a:pt x="37403" y="15574"/>
                      <a:pt x="37616" y="15905"/>
                      <a:pt x="37852" y="16235"/>
                    </a:cubicBezTo>
                    <a:cubicBezTo>
                      <a:pt x="38301" y="16873"/>
                      <a:pt x="38821" y="17488"/>
                      <a:pt x="39411" y="18031"/>
                    </a:cubicBezTo>
                    <a:cubicBezTo>
                      <a:pt x="40002" y="18598"/>
                      <a:pt x="40664" y="19094"/>
                      <a:pt x="41373" y="19543"/>
                    </a:cubicBezTo>
                    <a:cubicBezTo>
                      <a:pt x="42081" y="19968"/>
                      <a:pt x="42837" y="20394"/>
                      <a:pt x="43641" y="20677"/>
                    </a:cubicBezTo>
                    <a:cubicBezTo>
                      <a:pt x="44444" y="21008"/>
                      <a:pt x="45271" y="21268"/>
                      <a:pt x="46098" y="21457"/>
                    </a:cubicBezTo>
                    <a:cubicBezTo>
                      <a:pt x="46193" y="21481"/>
                      <a:pt x="46311" y="21481"/>
                      <a:pt x="46382" y="21504"/>
                    </a:cubicBezTo>
                    <a:cubicBezTo>
                      <a:pt x="46452" y="21504"/>
                      <a:pt x="46476" y="21433"/>
                      <a:pt x="46429" y="21386"/>
                    </a:cubicBezTo>
                    <a:cubicBezTo>
                      <a:pt x="45602" y="21197"/>
                      <a:pt x="44775" y="20961"/>
                      <a:pt x="43995" y="20654"/>
                    </a:cubicBezTo>
                    <a:cubicBezTo>
                      <a:pt x="43168" y="20417"/>
                      <a:pt x="42412" y="20063"/>
                      <a:pt x="41703" y="19614"/>
                    </a:cubicBezTo>
                    <a:cubicBezTo>
                      <a:pt x="40995" y="19212"/>
                      <a:pt x="40333" y="18716"/>
                      <a:pt x="39719" y="18173"/>
                    </a:cubicBezTo>
                    <a:cubicBezTo>
                      <a:pt x="39128" y="17653"/>
                      <a:pt x="38585" y="17062"/>
                      <a:pt x="38112" y="16424"/>
                    </a:cubicBezTo>
                    <a:cubicBezTo>
                      <a:pt x="37876" y="16117"/>
                      <a:pt x="37687" y="15786"/>
                      <a:pt x="37474" y="15432"/>
                    </a:cubicBezTo>
                    <a:cubicBezTo>
                      <a:pt x="37261" y="15101"/>
                      <a:pt x="37096" y="14747"/>
                      <a:pt x="36907" y="14392"/>
                    </a:cubicBezTo>
                    <a:cubicBezTo>
                      <a:pt x="36883" y="14298"/>
                      <a:pt x="36812" y="14227"/>
                      <a:pt x="36789" y="14133"/>
                    </a:cubicBezTo>
                    <a:cubicBezTo>
                      <a:pt x="36789" y="14125"/>
                      <a:pt x="36786" y="14122"/>
                      <a:pt x="36783" y="14122"/>
                    </a:cubicBezTo>
                    <a:close/>
                    <a:moveTo>
                      <a:pt x="36529" y="14605"/>
                    </a:moveTo>
                    <a:cubicBezTo>
                      <a:pt x="36694" y="15007"/>
                      <a:pt x="36860" y="15432"/>
                      <a:pt x="37096" y="15834"/>
                    </a:cubicBezTo>
                    <a:cubicBezTo>
                      <a:pt x="37285" y="16235"/>
                      <a:pt x="37569" y="16613"/>
                      <a:pt x="37805" y="16991"/>
                    </a:cubicBezTo>
                    <a:cubicBezTo>
                      <a:pt x="38325" y="17724"/>
                      <a:pt x="38915" y="18409"/>
                      <a:pt x="39600" y="19023"/>
                    </a:cubicBezTo>
                    <a:cubicBezTo>
                      <a:pt x="40286" y="19661"/>
                      <a:pt x="41018" y="20181"/>
                      <a:pt x="41845" y="20654"/>
                    </a:cubicBezTo>
                    <a:cubicBezTo>
                      <a:pt x="42648" y="21103"/>
                      <a:pt x="43499" y="21481"/>
                      <a:pt x="44373" y="21788"/>
                    </a:cubicBezTo>
                    <a:cubicBezTo>
                      <a:pt x="45271" y="22071"/>
                      <a:pt x="46193" y="22260"/>
                      <a:pt x="47090" y="22331"/>
                    </a:cubicBezTo>
                    <a:cubicBezTo>
                      <a:pt x="47209" y="22331"/>
                      <a:pt x="47327" y="22331"/>
                      <a:pt x="47445" y="22378"/>
                    </a:cubicBezTo>
                    <a:cubicBezTo>
                      <a:pt x="47516" y="22308"/>
                      <a:pt x="47516" y="22213"/>
                      <a:pt x="47445" y="22213"/>
                    </a:cubicBezTo>
                    <a:cubicBezTo>
                      <a:pt x="46547" y="22095"/>
                      <a:pt x="45625" y="21953"/>
                      <a:pt x="44775" y="21717"/>
                    </a:cubicBezTo>
                    <a:cubicBezTo>
                      <a:pt x="43877" y="21457"/>
                      <a:pt x="43026" y="21126"/>
                      <a:pt x="42223" y="20677"/>
                    </a:cubicBezTo>
                    <a:cubicBezTo>
                      <a:pt x="41420" y="20252"/>
                      <a:pt x="40664" y="19732"/>
                      <a:pt x="39979" y="19142"/>
                    </a:cubicBezTo>
                    <a:cubicBezTo>
                      <a:pt x="39293" y="18551"/>
                      <a:pt x="38655" y="17913"/>
                      <a:pt x="38112" y="17204"/>
                    </a:cubicBezTo>
                    <a:cubicBezTo>
                      <a:pt x="37852" y="16850"/>
                      <a:pt x="37592" y="16472"/>
                      <a:pt x="37356" y="16070"/>
                    </a:cubicBezTo>
                    <a:cubicBezTo>
                      <a:pt x="37238" y="15881"/>
                      <a:pt x="37120" y="15692"/>
                      <a:pt x="37025" y="15479"/>
                    </a:cubicBezTo>
                    <a:cubicBezTo>
                      <a:pt x="36907" y="15290"/>
                      <a:pt x="36812" y="15101"/>
                      <a:pt x="36694" y="14889"/>
                    </a:cubicBezTo>
                    <a:cubicBezTo>
                      <a:pt x="36647" y="14818"/>
                      <a:pt x="36623" y="14700"/>
                      <a:pt x="36553" y="14605"/>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548825" y="3827375"/>
                <a:ext cx="321350" cy="392050"/>
              </a:xfrm>
              <a:custGeom>
                <a:avLst/>
                <a:gdLst/>
                <a:ahLst/>
                <a:cxnLst/>
                <a:rect l="l" t="t" r="r" b="b"/>
                <a:pathLst>
                  <a:path w="12854" h="15682" extrusionOk="0">
                    <a:moveTo>
                      <a:pt x="5057" y="0"/>
                    </a:moveTo>
                    <a:cubicBezTo>
                      <a:pt x="4629" y="0"/>
                      <a:pt x="4196" y="76"/>
                      <a:pt x="3780" y="226"/>
                    </a:cubicBezTo>
                    <a:cubicBezTo>
                      <a:pt x="2079" y="887"/>
                      <a:pt x="1040" y="2541"/>
                      <a:pt x="567" y="4195"/>
                    </a:cubicBezTo>
                    <a:cubicBezTo>
                      <a:pt x="0" y="6132"/>
                      <a:pt x="662" y="8093"/>
                      <a:pt x="1394" y="9913"/>
                    </a:cubicBezTo>
                    <a:cubicBezTo>
                      <a:pt x="2126" y="11661"/>
                      <a:pt x="3639" y="13528"/>
                      <a:pt x="3284" y="15489"/>
                    </a:cubicBezTo>
                    <a:cubicBezTo>
                      <a:pt x="3284" y="15595"/>
                      <a:pt x="3379" y="15681"/>
                      <a:pt x="3467" y="15681"/>
                    </a:cubicBezTo>
                    <a:cubicBezTo>
                      <a:pt x="3477" y="15681"/>
                      <a:pt x="3487" y="15680"/>
                      <a:pt x="3497" y="15678"/>
                    </a:cubicBezTo>
                    <a:cubicBezTo>
                      <a:pt x="3544" y="15678"/>
                      <a:pt x="3615" y="15654"/>
                      <a:pt x="3639" y="15583"/>
                    </a:cubicBezTo>
                    <a:cubicBezTo>
                      <a:pt x="4466" y="13717"/>
                      <a:pt x="6757" y="12961"/>
                      <a:pt x="8364" y="11850"/>
                    </a:cubicBezTo>
                    <a:cubicBezTo>
                      <a:pt x="10018" y="10716"/>
                      <a:pt x="11648" y="9393"/>
                      <a:pt x="12263" y="7455"/>
                    </a:cubicBezTo>
                    <a:cubicBezTo>
                      <a:pt x="12806" y="5849"/>
                      <a:pt x="12853" y="3911"/>
                      <a:pt x="11743" y="2446"/>
                    </a:cubicBezTo>
                    <a:cubicBezTo>
                      <a:pt x="11092" y="1596"/>
                      <a:pt x="10088" y="1075"/>
                      <a:pt x="9056" y="1075"/>
                    </a:cubicBezTo>
                    <a:cubicBezTo>
                      <a:pt x="8625" y="1075"/>
                      <a:pt x="8190" y="1165"/>
                      <a:pt x="7773" y="1360"/>
                    </a:cubicBezTo>
                    <a:cubicBezTo>
                      <a:pt x="7773" y="1383"/>
                      <a:pt x="7750" y="1383"/>
                      <a:pt x="7750" y="1383"/>
                    </a:cubicBezTo>
                    <a:cubicBezTo>
                      <a:pt x="7128" y="459"/>
                      <a:pt x="6111" y="0"/>
                      <a:pt x="50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528150" y="3751025"/>
                <a:ext cx="427075" cy="202400"/>
              </a:xfrm>
              <a:custGeom>
                <a:avLst/>
                <a:gdLst/>
                <a:ahLst/>
                <a:cxnLst/>
                <a:rect l="l" t="t" r="r" b="b"/>
                <a:pathLst>
                  <a:path w="17083" h="8096" extrusionOk="0">
                    <a:moveTo>
                      <a:pt x="3521" y="0"/>
                    </a:moveTo>
                    <a:cubicBezTo>
                      <a:pt x="3307" y="0"/>
                      <a:pt x="3094" y="14"/>
                      <a:pt x="2883" y="43"/>
                    </a:cubicBezTo>
                    <a:cubicBezTo>
                      <a:pt x="1890" y="161"/>
                      <a:pt x="1016" y="775"/>
                      <a:pt x="567" y="1602"/>
                    </a:cubicBezTo>
                    <a:lnTo>
                      <a:pt x="473" y="1767"/>
                    </a:lnTo>
                    <a:cubicBezTo>
                      <a:pt x="142" y="2240"/>
                      <a:pt x="0" y="2807"/>
                      <a:pt x="189" y="3303"/>
                    </a:cubicBezTo>
                    <a:cubicBezTo>
                      <a:pt x="378" y="3757"/>
                      <a:pt x="930" y="4014"/>
                      <a:pt x="1446" y="4014"/>
                    </a:cubicBezTo>
                    <a:cubicBezTo>
                      <a:pt x="1575" y="4014"/>
                      <a:pt x="1701" y="3998"/>
                      <a:pt x="1819" y="3965"/>
                    </a:cubicBezTo>
                    <a:cubicBezTo>
                      <a:pt x="2174" y="3847"/>
                      <a:pt x="2410" y="3587"/>
                      <a:pt x="2646" y="3303"/>
                    </a:cubicBezTo>
                    <a:cubicBezTo>
                      <a:pt x="3119" y="2807"/>
                      <a:pt x="3639" y="2334"/>
                      <a:pt x="4324" y="2169"/>
                    </a:cubicBezTo>
                    <a:cubicBezTo>
                      <a:pt x="4614" y="2079"/>
                      <a:pt x="4928" y="2038"/>
                      <a:pt x="5253" y="2038"/>
                    </a:cubicBezTo>
                    <a:cubicBezTo>
                      <a:pt x="6382" y="2038"/>
                      <a:pt x="7630" y="2540"/>
                      <a:pt x="8364" y="3256"/>
                    </a:cubicBezTo>
                    <a:lnTo>
                      <a:pt x="8364" y="3280"/>
                    </a:lnTo>
                    <a:cubicBezTo>
                      <a:pt x="8394" y="3325"/>
                      <a:pt x="8434" y="3344"/>
                      <a:pt x="8473" y="3344"/>
                    </a:cubicBezTo>
                    <a:cubicBezTo>
                      <a:pt x="8558" y="3344"/>
                      <a:pt x="8640" y="3258"/>
                      <a:pt x="8624" y="3161"/>
                    </a:cubicBezTo>
                    <a:cubicBezTo>
                      <a:pt x="8624" y="3138"/>
                      <a:pt x="8624" y="3114"/>
                      <a:pt x="8600" y="3067"/>
                    </a:cubicBezTo>
                    <a:cubicBezTo>
                      <a:pt x="7701" y="1310"/>
                      <a:pt x="5596" y="0"/>
                      <a:pt x="3521" y="0"/>
                    </a:cubicBezTo>
                    <a:close/>
                    <a:moveTo>
                      <a:pt x="12356" y="2569"/>
                    </a:moveTo>
                    <a:cubicBezTo>
                      <a:pt x="11311" y="2569"/>
                      <a:pt x="10268" y="2818"/>
                      <a:pt x="9404" y="3303"/>
                    </a:cubicBezTo>
                    <a:cubicBezTo>
                      <a:pt x="9333" y="3350"/>
                      <a:pt x="9333" y="3350"/>
                      <a:pt x="9309" y="3374"/>
                    </a:cubicBezTo>
                    <a:cubicBezTo>
                      <a:pt x="9212" y="3472"/>
                      <a:pt x="9275" y="3634"/>
                      <a:pt x="9380" y="3634"/>
                    </a:cubicBezTo>
                    <a:cubicBezTo>
                      <a:pt x="9403" y="3634"/>
                      <a:pt x="9426" y="3627"/>
                      <a:pt x="9451" y="3610"/>
                    </a:cubicBezTo>
                    <a:cubicBezTo>
                      <a:pt x="9451" y="3587"/>
                      <a:pt x="9498" y="3587"/>
                      <a:pt x="9498" y="3587"/>
                    </a:cubicBezTo>
                    <a:cubicBezTo>
                      <a:pt x="9756" y="3526"/>
                      <a:pt x="10034" y="3497"/>
                      <a:pt x="10321" y="3497"/>
                    </a:cubicBezTo>
                    <a:cubicBezTo>
                      <a:pt x="11482" y="3497"/>
                      <a:pt x="12795" y="3977"/>
                      <a:pt x="13515" y="4792"/>
                    </a:cubicBezTo>
                    <a:cubicBezTo>
                      <a:pt x="13987" y="5311"/>
                      <a:pt x="14153" y="5973"/>
                      <a:pt x="14271" y="6658"/>
                    </a:cubicBezTo>
                    <a:cubicBezTo>
                      <a:pt x="14366" y="7013"/>
                      <a:pt x="14389" y="7320"/>
                      <a:pt x="14625" y="7627"/>
                    </a:cubicBezTo>
                    <a:cubicBezTo>
                      <a:pt x="14867" y="7914"/>
                      <a:pt x="15293" y="8095"/>
                      <a:pt x="15705" y="8095"/>
                    </a:cubicBezTo>
                    <a:cubicBezTo>
                      <a:pt x="15936" y="8095"/>
                      <a:pt x="16163" y="8038"/>
                      <a:pt x="16350" y="7910"/>
                    </a:cubicBezTo>
                    <a:cubicBezTo>
                      <a:pt x="16776" y="7603"/>
                      <a:pt x="16965" y="7036"/>
                      <a:pt x="16965" y="6469"/>
                    </a:cubicBezTo>
                    <a:cubicBezTo>
                      <a:pt x="16988" y="6422"/>
                      <a:pt x="16988" y="6351"/>
                      <a:pt x="16988" y="6304"/>
                    </a:cubicBezTo>
                    <a:cubicBezTo>
                      <a:pt x="17083" y="5359"/>
                      <a:pt x="16657" y="4366"/>
                      <a:pt x="15925" y="3752"/>
                    </a:cubicBezTo>
                    <a:cubicBezTo>
                      <a:pt x="14956" y="2954"/>
                      <a:pt x="13654" y="2569"/>
                      <a:pt x="12356" y="25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460200" y="3663625"/>
                <a:ext cx="590125" cy="272850"/>
              </a:xfrm>
              <a:custGeom>
                <a:avLst/>
                <a:gdLst/>
                <a:ahLst/>
                <a:cxnLst/>
                <a:rect l="l" t="t" r="r" b="b"/>
                <a:pathLst>
                  <a:path w="23605" h="10914" extrusionOk="0">
                    <a:moveTo>
                      <a:pt x="9971" y="109"/>
                    </a:moveTo>
                    <a:cubicBezTo>
                      <a:pt x="9910" y="109"/>
                      <a:pt x="9847" y="118"/>
                      <a:pt x="9783" y="136"/>
                    </a:cubicBezTo>
                    <a:cubicBezTo>
                      <a:pt x="8979" y="373"/>
                      <a:pt x="9806" y="1459"/>
                      <a:pt x="10043" y="1814"/>
                    </a:cubicBezTo>
                    <a:cubicBezTo>
                      <a:pt x="10373" y="2286"/>
                      <a:pt x="10728" y="2735"/>
                      <a:pt x="11035" y="3231"/>
                    </a:cubicBezTo>
                    <a:cubicBezTo>
                      <a:pt x="11295" y="3680"/>
                      <a:pt x="11437" y="4295"/>
                      <a:pt x="11815" y="4673"/>
                    </a:cubicBezTo>
                    <a:cubicBezTo>
                      <a:pt x="11850" y="4708"/>
                      <a:pt x="11891" y="4726"/>
                      <a:pt x="11930" y="4726"/>
                    </a:cubicBezTo>
                    <a:cubicBezTo>
                      <a:pt x="11968" y="4726"/>
                      <a:pt x="12004" y="4708"/>
                      <a:pt x="12027" y="4673"/>
                    </a:cubicBezTo>
                    <a:cubicBezTo>
                      <a:pt x="12027" y="4649"/>
                      <a:pt x="12051" y="4649"/>
                      <a:pt x="12051" y="4625"/>
                    </a:cubicBezTo>
                    <a:cubicBezTo>
                      <a:pt x="12027" y="3468"/>
                      <a:pt x="11791" y="2428"/>
                      <a:pt x="11342" y="1483"/>
                    </a:cubicBezTo>
                    <a:cubicBezTo>
                      <a:pt x="11126" y="1052"/>
                      <a:pt x="10616" y="109"/>
                      <a:pt x="9971" y="109"/>
                    </a:cubicBezTo>
                    <a:close/>
                    <a:moveTo>
                      <a:pt x="16447" y="1969"/>
                    </a:moveTo>
                    <a:cubicBezTo>
                      <a:pt x="15926" y="1969"/>
                      <a:pt x="15290" y="2316"/>
                      <a:pt x="14957" y="2499"/>
                    </a:cubicBezTo>
                    <a:cubicBezTo>
                      <a:pt x="14012" y="3042"/>
                      <a:pt x="13232" y="3798"/>
                      <a:pt x="12642" y="4673"/>
                    </a:cubicBezTo>
                    <a:cubicBezTo>
                      <a:pt x="12618" y="4696"/>
                      <a:pt x="12618" y="4744"/>
                      <a:pt x="12618" y="4744"/>
                    </a:cubicBezTo>
                    <a:lnTo>
                      <a:pt x="12618" y="4767"/>
                    </a:lnTo>
                    <a:lnTo>
                      <a:pt x="12618" y="4791"/>
                    </a:lnTo>
                    <a:cubicBezTo>
                      <a:pt x="12618" y="4865"/>
                      <a:pt x="12661" y="4924"/>
                      <a:pt x="12736" y="4924"/>
                    </a:cubicBezTo>
                    <a:cubicBezTo>
                      <a:pt x="12757" y="4924"/>
                      <a:pt x="12781" y="4919"/>
                      <a:pt x="12807" y="4909"/>
                    </a:cubicBezTo>
                    <a:cubicBezTo>
                      <a:pt x="13327" y="4838"/>
                      <a:pt x="13776" y="4389"/>
                      <a:pt x="14272" y="4153"/>
                    </a:cubicBezTo>
                    <a:cubicBezTo>
                      <a:pt x="14815" y="3893"/>
                      <a:pt x="15335" y="3704"/>
                      <a:pt x="15879" y="3468"/>
                    </a:cubicBezTo>
                    <a:cubicBezTo>
                      <a:pt x="16257" y="3326"/>
                      <a:pt x="17556" y="2830"/>
                      <a:pt x="17013" y="2192"/>
                    </a:cubicBezTo>
                    <a:cubicBezTo>
                      <a:pt x="16866" y="2031"/>
                      <a:pt x="16667" y="1969"/>
                      <a:pt x="16447" y="1969"/>
                    </a:cubicBezTo>
                    <a:close/>
                    <a:moveTo>
                      <a:pt x="4634" y="1"/>
                    </a:moveTo>
                    <a:cubicBezTo>
                      <a:pt x="4492" y="1"/>
                      <a:pt x="4350" y="7"/>
                      <a:pt x="4207" y="18"/>
                    </a:cubicBezTo>
                    <a:cubicBezTo>
                      <a:pt x="2813" y="136"/>
                      <a:pt x="1489" y="774"/>
                      <a:pt x="733" y="1956"/>
                    </a:cubicBezTo>
                    <a:cubicBezTo>
                      <a:pt x="119" y="2995"/>
                      <a:pt x="1" y="4436"/>
                      <a:pt x="1182" y="5145"/>
                    </a:cubicBezTo>
                    <a:cubicBezTo>
                      <a:pt x="1206" y="5192"/>
                      <a:pt x="1253" y="5192"/>
                      <a:pt x="1277" y="5192"/>
                    </a:cubicBezTo>
                    <a:cubicBezTo>
                      <a:pt x="1489" y="5311"/>
                      <a:pt x="1726" y="5334"/>
                      <a:pt x="2009" y="5358"/>
                    </a:cubicBezTo>
                    <a:cubicBezTo>
                      <a:pt x="2080" y="5358"/>
                      <a:pt x="2127" y="5311"/>
                      <a:pt x="2151" y="5263"/>
                    </a:cubicBezTo>
                    <a:cubicBezTo>
                      <a:pt x="2439" y="3559"/>
                      <a:pt x="4083" y="2854"/>
                      <a:pt x="5718" y="2854"/>
                    </a:cubicBezTo>
                    <a:cubicBezTo>
                      <a:pt x="5964" y="2854"/>
                      <a:pt x="6210" y="2870"/>
                      <a:pt x="6451" y="2901"/>
                    </a:cubicBezTo>
                    <a:cubicBezTo>
                      <a:pt x="8271" y="3137"/>
                      <a:pt x="9948" y="4058"/>
                      <a:pt x="11224" y="5358"/>
                    </a:cubicBezTo>
                    <a:cubicBezTo>
                      <a:pt x="11257" y="5391"/>
                      <a:pt x="11292" y="5403"/>
                      <a:pt x="11325" y="5403"/>
                    </a:cubicBezTo>
                    <a:cubicBezTo>
                      <a:pt x="11389" y="5403"/>
                      <a:pt x="11445" y="5357"/>
                      <a:pt x="11460" y="5311"/>
                    </a:cubicBezTo>
                    <a:cubicBezTo>
                      <a:pt x="11484" y="5263"/>
                      <a:pt x="11484" y="5216"/>
                      <a:pt x="11460" y="5192"/>
                    </a:cubicBezTo>
                    <a:cubicBezTo>
                      <a:pt x="10241" y="2618"/>
                      <a:pt x="7684" y="1"/>
                      <a:pt x="4634" y="1"/>
                    </a:cubicBezTo>
                    <a:close/>
                    <a:moveTo>
                      <a:pt x="18144" y="3903"/>
                    </a:moveTo>
                    <a:cubicBezTo>
                      <a:pt x="16255" y="3903"/>
                      <a:pt x="14282" y="4585"/>
                      <a:pt x="12783" y="5523"/>
                    </a:cubicBezTo>
                    <a:cubicBezTo>
                      <a:pt x="12760" y="5571"/>
                      <a:pt x="12736" y="5618"/>
                      <a:pt x="12736" y="5641"/>
                    </a:cubicBezTo>
                    <a:cubicBezTo>
                      <a:pt x="12736" y="5728"/>
                      <a:pt x="12775" y="5833"/>
                      <a:pt x="12872" y="5833"/>
                    </a:cubicBezTo>
                    <a:cubicBezTo>
                      <a:pt x="12881" y="5833"/>
                      <a:pt x="12891" y="5833"/>
                      <a:pt x="12901" y="5830"/>
                    </a:cubicBezTo>
                    <a:cubicBezTo>
                      <a:pt x="13581" y="5658"/>
                      <a:pt x="14285" y="5569"/>
                      <a:pt x="14990" y="5569"/>
                    </a:cubicBezTo>
                    <a:cubicBezTo>
                      <a:pt x="16122" y="5569"/>
                      <a:pt x="17254" y="5799"/>
                      <a:pt x="18289" y="6279"/>
                    </a:cubicBezTo>
                    <a:cubicBezTo>
                      <a:pt x="19966" y="7035"/>
                      <a:pt x="21384" y="8642"/>
                      <a:pt x="20557" y="10485"/>
                    </a:cubicBezTo>
                    <a:cubicBezTo>
                      <a:pt x="20533" y="10532"/>
                      <a:pt x="20557" y="10603"/>
                      <a:pt x="20628" y="10650"/>
                    </a:cubicBezTo>
                    <a:cubicBezTo>
                      <a:pt x="20864" y="10769"/>
                      <a:pt x="21100" y="10839"/>
                      <a:pt x="21336" y="10887"/>
                    </a:cubicBezTo>
                    <a:cubicBezTo>
                      <a:pt x="21360" y="10910"/>
                      <a:pt x="21384" y="10910"/>
                      <a:pt x="21431" y="10910"/>
                    </a:cubicBezTo>
                    <a:cubicBezTo>
                      <a:pt x="21467" y="10912"/>
                      <a:pt x="21502" y="10913"/>
                      <a:pt x="21537" y="10913"/>
                    </a:cubicBezTo>
                    <a:cubicBezTo>
                      <a:pt x="22838" y="10913"/>
                      <a:pt x="23511" y="9649"/>
                      <a:pt x="23534" y="8453"/>
                    </a:cubicBezTo>
                    <a:cubicBezTo>
                      <a:pt x="23605" y="7106"/>
                      <a:pt x="22849" y="5830"/>
                      <a:pt x="21738" y="5003"/>
                    </a:cubicBezTo>
                    <a:cubicBezTo>
                      <a:pt x="20699" y="4224"/>
                      <a:pt x="19442" y="3903"/>
                      <a:pt x="18144" y="39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474375" y="3672175"/>
                <a:ext cx="562950" cy="527525"/>
              </a:xfrm>
              <a:custGeom>
                <a:avLst/>
                <a:gdLst/>
                <a:ahLst/>
                <a:cxnLst/>
                <a:rect l="l" t="t" r="r" b="b"/>
                <a:pathLst>
                  <a:path w="22518" h="21101" extrusionOk="0">
                    <a:moveTo>
                      <a:pt x="6711" y="1377"/>
                    </a:moveTo>
                    <a:cubicBezTo>
                      <a:pt x="6711" y="1385"/>
                      <a:pt x="6714" y="1388"/>
                      <a:pt x="6716" y="1388"/>
                    </a:cubicBezTo>
                    <a:cubicBezTo>
                      <a:pt x="6722" y="1388"/>
                      <a:pt x="6727" y="1377"/>
                      <a:pt x="6711" y="1377"/>
                    </a:cubicBezTo>
                    <a:close/>
                    <a:moveTo>
                      <a:pt x="9428" y="69"/>
                    </a:moveTo>
                    <a:cubicBezTo>
                      <a:pt x="9400" y="69"/>
                      <a:pt x="9369" y="96"/>
                      <a:pt x="9405" y="149"/>
                    </a:cubicBezTo>
                    <a:cubicBezTo>
                      <a:pt x="9594" y="432"/>
                      <a:pt x="9830" y="763"/>
                      <a:pt x="10019" y="1094"/>
                    </a:cubicBezTo>
                    <a:cubicBezTo>
                      <a:pt x="10184" y="1425"/>
                      <a:pt x="10373" y="1732"/>
                      <a:pt x="10515" y="2086"/>
                    </a:cubicBezTo>
                    <a:lnTo>
                      <a:pt x="10539" y="2062"/>
                    </a:lnTo>
                    <a:cubicBezTo>
                      <a:pt x="10397" y="1708"/>
                      <a:pt x="10255" y="1354"/>
                      <a:pt x="10066" y="1023"/>
                    </a:cubicBezTo>
                    <a:cubicBezTo>
                      <a:pt x="9901" y="716"/>
                      <a:pt x="9688" y="385"/>
                      <a:pt x="9452" y="78"/>
                    </a:cubicBezTo>
                    <a:cubicBezTo>
                      <a:pt x="9446" y="72"/>
                      <a:pt x="9437" y="69"/>
                      <a:pt x="9428" y="69"/>
                    </a:cubicBezTo>
                    <a:close/>
                    <a:moveTo>
                      <a:pt x="8507" y="2842"/>
                    </a:moveTo>
                    <a:lnTo>
                      <a:pt x="8507" y="2842"/>
                    </a:lnTo>
                    <a:cubicBezTo>
                      <a:pt x="8495" y="2854"/>
                      <a:pt x="8495" y="2860"/>
                      <a:pt x="8498" y="2860"/>
                    </a:cubicBezTo>
                    <a:cubicBezTo>
                      <a:pt x="8501" y="2860"/>
                      <a:pt x="8507" y="2854"/>
                      <a:pt x="8507" y="2842"/>
                    </a:cubicBezTo>
                    <a:close/>
                    <a:moveTo>
                      <a:pt x="14042" y="3092"/>
                    </a:moveTo>
                    <a:cubicBezTo>
                      <a:pt x="14038" y="3092"/>
                      <a:pt x="14036" y="3094"/>
                      <a:pt x="14036" y="3102"/>
                    </a:cubicBezTo>
                    <a:cubicBezTo>
                      <a:pt x="14040" y="3099"/>
                      <a:pt x="14043" y="3096"/>
                      <a:pt x="14047" y="3093"/>
                    </a:cubicBezTo>
                    <a:lnTo>
                      <a:pt x="14047" y="3093"/>
                    </a:lnTo>
                    <a:cubicBezTo>
                      <a:pt x="14045" y="3092"/>
                      <a:pt x="14043" y="3092"/>
                      <a:pt x="14042" y="3092"/>
                    </a:cubicBezTo>
                    <a:close/>
                    <a:moveTo>
                      <a:pt x="16068" y="2015"/>
                    </a:moveTo>
                    <a:cubicBezTo>
                      <a:pt x="15713" y="2133"/>
                      <a:pt x="15359" y="2299"/>
                      <a:pt x="15004" y="2488"/>
                    </a:cubicBezTo>
                    <a:cubicBezTo>
                      <a:pt x="14678" y="2651"/>
                      <a:pt x="14351" y="2860"/>
                      <a:pt x="14047" y="3093"/>
                    </a:cubicBezTo>
                    <a:lnTo>
                      <a:pt x="14047" y="3093"/>
                    </a:lnTo>
                    <a:cubicBezTo>
                      <a:pt x="14053" y="3096"/>
                      <a:pt x="14059" y="3102"/>
                      <a:pt x="14059" y="3102"/>
                    </a:cubicBezTo>
                    <a:cubicBezTo>
                      <a:pt x="14390" y="2889"/>
                      <a:pt x="14721" y="2677"/>
                      <a:pt x="15028" y="2535"/>
                    </a:cubicBezTo>
                    <a:cubicBezTo>
                      <a:pt x="15382" y="2370"/>
                      <a:pt x="15737" y="2251"/>
                      <a:pt x="16091" y="2086"/>
                    </a:cubicBezTo>
                    <a:cubicBezTo>
                      <a:pt x="16162" y="2062"/>
                      <a:pt x="16115" y="2015"/>
                      <a:pt x="16068" y="2015"/>
                    </a:cubicBezTo>
                    <a:close/>
                    <a:moveTo>
                      <a:pt x="3986" y="686"/>
                    </a:moveTo>
                    <a:cubicBezTo>
                      <a:pt x="3838" y="686"/>
                      <a:pt x="3690" y="695"/>
                      <a:pt x="3545" y="716"/>
                    </a:cubicBezTo>
                    <a:cubicBezTo>
                      <a:pt x="3096" y="763"/>
                      <a:pt x="2671" y="881"/>
                      <a:pt x="2246" y="1094"/>
                    </a:cubicBezTo>
                    <a:cubicBezTo>
                      <a:pt x="1844" y="1306"/>
                      <a:pt x="1442" y="1566"/>
                      <a:pt x="1135" y="1921"/>
                    </a:cubicBezTo>
                    <a:cubicBezTo>
                      <a:pt x="804" y="2275"/>
                      <a:pt x="544" y="2653"/>
                      <a:pt x="379" y="3102"/>
                    </a:cubicBezTo>
                    <a:cubicBezTo>
                      <a:pt x="363" y="3135"/>
                      <a:pt x="415" y="3179"/>
                      <a:pt x="456" y="3179"/>
                    </a:cubicBezTo>
                    <a:cubicBezTo>
                      <a:pt x="474" y="3179"/>
                      <a:pt x="490" y="3171"/>
                      <a:pt x="497" y="3149"/>
                    </a:cubicBezTo>
                    <a:cubicBezTo>
                      <a:pt x="615" y="2913"/>
                      <a:pt x="733" y="2724"/>
                      <a:pt x="899" y="2488"/>
                    </a:cubicBezTo>
                    <a:cubicBezTo>
                      <a:pt x="1041" y="2275"/>
                      <a:pt x="1206" y="2062"/>
                      <a:pt x="1395" y="1897"/>
                    </a:cubicBezTo>
                    <a:cubicBezTo>
                      <a:pt x="2009" y="1259"/>
                      <a:pt x="2907" y="905"/>
                      <a:pt x="3781" y="857"/>
                    </a:cubicBezTo>
                    <a:cubicBezTo>
                      <a:pt x="3887" y="847"/>
                      <a:pt x="3992" y="843"/>
                      <a:pt x="4097" y="843"/>
                    </a:cubicBezTo>
                    <a:cubicBezTo>
                      <a:pt x="4482" y="843"/>
                      <a:pt x="4861" y="906"/>
                      <a:pt x="5270" y="999"/>
                    </a:cubicBezTo>
                    <a:cubicBezTo>
                      <a:pt x="5506" y="1070"/>
                      <a:pt x="5766" y="1117"/>
                      <a:pt x="6002" y="1188"/>
                    </a:cubicBezTo>
                    <a:cubicBezTo>
                      <a:pt x="6239" y="1259"/>
                      <a:pt x="6475" y="1330"/>
                      <a:pt x="6711" y="1377"/>
                    </a:cubicBezTo>
                    <a:cubicBezTo>
                      <a:pt x="6451" y="1259"/>
                      <a:pt x="6168" y="1141"/>
                      <a:pt x="5884" y="1023"/>
                    </a:cubicBezTo>
                    <a:cubicBezTo>
                      <a:pt x="5624" y="952"/>
                      <a:pt x="5341" y="857"/>
                      <a:pt x="5057" y="787"/>
                    </a:cubicBezTo>
                    <a:cubicBezTo>
                      <a:pt x="4706" y="736"/>
                      <a:pt x="4344" y="686"/>
                      <a:pt x="3986" y="686"/>
                    </a:cubicBezTo>
                    <a:close/>
                    <a:moveTo>
                      <a:pt x="9204" y="295"/>
                    </a:moveTo>
                    <a:cubicBezTo>
                      <a:pt x="9164" y="295"/>
                      <a:pt x="9117" y="334"/>
                      <a:pt x="9168" y="385"/>
                    </a:cubicBezTo>
                    <a:cubicBezTo>
                      <a:pt x="9310" y="621"/>
                      <a:pt x="9476" y="857"/>
                      <a:pt x="9665" y="1094"/>
                    </a:cubicBezTo>
                    <a:cubicBezTo>
                      <a:pt x="10184" y="1944"/>
                      <a:pt x="10657" y="2866"/>
                      <a:pt x="11082" y="3740"/>
                    </a:cubicBezTo>
                    <a:cubicBezTo>
                      <a:pt x="10988" y="3480"/>
                      <a:pt x="10893" y="3220"/>
                      <a:pt x="10775" y="2960"/>
                    </a:cubicBezTo>
                    <a:cubicBezTo>
                      <a:pt x="10586" y="2488"/>
                      <a:pt x="10350" y="2039"/>
                      <a:pt x="10114" y="1590"/>
                    </a:cubicBezTo>
                    <a:cubicBezTo>
                      <a:pt x="9830" y="1141"/>
                      <a:pt x="9570" y="739"/>
                      <a:pt x="9239" y="314"/>
                    </a:cubicBezTo>
                    <a:cubicBezTo>
                      <a:pt x="9233" y="301"/>
                      <a:pt x="9219" y="295"/>
                      <a:pt x="9204" y="295"/>
                    </a:cubicBezTo>
                    <a:close/>
                    <a:moveTo>
                      <a:pt x="11082" y="3740"/>
                    </a:moveTo>
                    <a:cubicBezTo>
                      <a:pt x="11070" y="3752"/>
                      <a:pt x="11070" y="3758"/>
                      <a:pt x="11073" y="3758"/>
                    </a:cubicBezTo>
                    <a:cubicBezTo>
                      <a:pt x="11076" y="3758"/>
                      <a:pt x="11082" y="3752"/>
                      <a:pt x="11082" y="3740"/>
                    </a:cubicBezTo>
                    <a:close/>
                    <a:moveTo>
                      <a:pt x="4122" y="216"/>
                    </a:moveTo>
                    <a:cubicBezTo>
                      <a:pt x="3764" y="216"/>
                      <a:pt x="3411" y="248"/>
                      <a:pt x="3073" y="314"/>
                    </a:cubicBezTo>
                    <a:cubicBezTo>
                      <a:pt x="2269" y="479"/>
                      <a:pt x="1513" y="857"/>
                      <a:pt x="946" y="1425"/>
                    </a:cubicBezTo>
                    <a:cubicBezTo>
                      <a:pt x="639" y="1708"/>
                      <a:pt x="426" y="2039"/>
                      <a:pt x="261" y="2417"/>
                    </a:cubicBezTo>
                    <a:cubicBezTo>
                      <a:pt x="119" y="2771"/>
                      <a:pt x="1" y="3197"/>
                      <a:pt x="48" y="3598"/>
                    </a:cubicBezTo>
                    <a:cubicBezTo>
                      <a:pt x="69" y="3640"/>
                      <a:pt x="103" y="3658"/>
                      <a:pt x="135" y="3658"/>
                    </a:cubicBezTo>
                    <a:cubicBezTo>
                      <a:pt x="176" y="3658"/>
                      <a:pt x="214" y="3628"/>
                      <a:pt x="214" y="3575"/>
                    </a:cubicBezTo>
                    <a:cubicBezTo>
                      <a:pt x="214" y="3480"/>
                      <a:pt x="237" y="3386"/>
                      <a:pt x="237" y="3267"/>
                    </a:cubicBezTo>
                    <a:cubicBezTo>
                      <a:pt x="332" y="2511"/>
                      <a:pt x="733" y="1803"/>
                      <a:pt x="1348" y="1330"/>
                    </a:cubicBezTo>
                    <a:cubicBezTo>
                      <a:pt x="1938" y="857"/>
                      <a:pt x="2694" y="550"/>
                      <a:pt x="3451" y="479"/>
                    </a:cubicBezTo>
                    <a:cubicBezTo>
                      <a:pt x="3684" y="449"/>
                      <a:pt x="3919" y="434"/>
                      <a:pt x="4154" y="434"/>
                    </a:cubicBezTo>
                    <a:cubicBezTo>
                      <a:pt x="4820" y="434"/>
                      <a:pt x="5479" y="553"/>
                      <a:pt x="6073" y="763"/>
                    </a:cubicBezTo>
                    <a:cubicBezTo>
                      <a:pt x="6900" y="1070"/>
                      <a:pt x="7656" y="1590"/>
                      <a:pt x="8294" y="2157"/>
                    </a:cubicBezTo>
                    <a:cubicBezTo>
                      <a:pt x="8625" y="2441"/>
                      <a:pt x="8956" y="2771"/>
                      <a:pt x="9239" y="3102"/>
                    </a:cubicBezTo>
                    <a:cubicBezTo>
                      <a:pt x="9516" y="3448"/>
                      <a:pt x="9815" y="3748"/>
                      <a:pt x="10114" y="4070"/>
                    </a:cubicBezTo>
                    <a:lnTo>
                      <a:pt x="10114" y="4070"/>
                    </a:lnTo>
                    <a:cubicBezTo>
                      <a:pt x="10055" y="4002"/>
                      <a:pt x="10011" y="3916"/>
                      <a:pt x="9948" y="3811"/>
                    </a:cubicBezTo>
                    <a:cubicBezTo>
                      <a:pt x="9452" y="3078"/>
                      <a:pt x="8838" y="2370"/>
                      <a:pt x="8129" y="1779"/>
                    </a:cubicBezTo>
                    <a:cubicBezTo>
                      <a:pt x="7420" y="1188"/>
                      <a:pt x="6617" y="716"/>
                      <a:pt x="5742" y="432"/>
                    </a:cubicBezTo>
                    <a:cubicBezTo>
                      <a:pt x="5216" y="290"/>
                      <a:pt x="4664" y="216"/>
                      <a:pt x="4122" y="216"/>
                    </a:cubicBezTo>
                    <a:close/>
                    <a:moveTo>
                      <a:pt x="10114" y="4070"/>
                    </a:moveTo>
                    <a:cubicBezTo>
                      <a:pt x="10121" y="4078"/>
                      <a:pt x="10129" y="4086"/>
                      <a:pt x="10137" y="4094"/>
                    </a:cubicBezTo>
                    <a:cubicBezTo>
                      <a:pt x="10129" y="4086"/>
                      <a:pt x="10122" y="4078"/>
                      <a:pt x="10114" y="4070"/>
                    </a:cubicBezTo>
                    <a:close/>
                    <a:moveTo>
                      <a:pt x="9860" y="1"/>
                    </a:moveTo>
                    <a:cubicBezTo>
                      <a:pt x="9819" y="1"/>
                      <a:pt x="9766" y="45"/>
                      <a:pt x="9783" y="78"/>
                    </a:cubicBezTo>
                    <a:cubicBezTo>
                      <a:pt x="9948" y="361"/>
                      <a:pt x="10114" y="645"/>
                      <a:pt x="10255" y="905"/>
                    </a:cubicBezTo>
                    <a:cubicBezTo>
                      <a:pt x="10515" y="1425"/>
                      <a:pt x="10728" y="1944"/>
                      <a:pt x="10893" y="2488"/>
                    </a:cubicBezTo>
                    <a:cubicBezTo>
                      <a:pt x="10988" y="2748"/>
                      <a:pt x="11059" y="3008"/>
                      <a:pt x="11106" y="3267"/>
                    </a:cubicBezTo>
                    <a:cubicBezTo>
                      <a:pt x="11129" y="3386"/>
                      <a:pt x="11177" y="3551"/>
                      <a:pt x="11200" y="3669"/>
                    </a:cubicBezTo>
                    <a:cubicBezTo>
                      <a:pt x="11224" y="3835"/>
                      <a:pt x="11248" y="3976"/>
                      <a:pt x="11295" y="4142"/>
                    </a:cubicBezTo>
                    <a:cubicBezTo>
                      <a:pt x="11248" y="3811"/>
                      <a:pt x="11224" y="3480"/>
                      <a:pt x="11200" y="3197"/>
                    </a:cubicBezTo>
                    <a:cubicBezTo>
                      <a:pt x="11106" y="2630"/>
                      <a:pt x="10940" y="2086"/>
                      <a:pt x="10728" y="1566"/>
                    </a:cubicBezTo>
                    <a:cubicBezTo>
                      <a:pt x="10515" y="1023"/>
                      <a:pt x="10255" y="503"/>
                      <a:pt x="9901" y="31"/>
                    </a:cubicBezTo>
                    <a:cubicBezTo>
                      <a:pt x="9894" y="9"/>
                      <a:pt x="9878" y="1"/>
                      <a:pt x="9860" y="1"/>
                    </a:cubicBezTo>
                    <a:close/>
                    <a:moveTo>
                      <a:pt x="16091" y="2299"/>
                    </a:moveTo>
                    <a:cubicBezTo>
                      <a:pt x="15595" y="2441"/>
                      <a:pt x="15146" y="2677"/>
                      <a:pt x="14674" y="2913"/>
                    </a:cubicBezTo>
                    <a:cubicBezTo>
                      <a:pt x="14201" y="3149"/>
                      <a:pt x="13776" y="3386"/>
                      <a:pt x="13350" y="3693"/>
                    </a:cubicBezTo>
                    <a:cubicBezTo>
                      <a:pt x="13114" y="3858"/>
                      <a:pt x="12878" y="4047"/>
                      <a:pt x="12665" y="4213"/>
                    </a:cubicBezTo>
                    <a:cubicBezTo>
                      <a:pt x="13539" y="3669"/>
                      <a:pt x="14414" y="3149"/>
                      <a:pt x="15335" y="2748"/>
                    </a:cubicBezTo>
                    <a:cubicBezTo>
                      <a:pt x="15595" y="2630"/>
                      <a:pt x="15855" y="2535"/>
                      <a:pt x="16138" y="2417"/>
                    </a:cubicBezTo>
                    <a:cubicBezTo>
                      <a:pt x="16186" y="2393"/>
                      <a:pt x="16162" y="2299"/>
                      <a:pt x="16091" y="2299"/>
                    </a:cubicBezTo>
                    <a:close/>
                    <a:moveTo>
                      <a:pt x="4446" y="1210"/>
                    </a:moveTo>
                    <a:cubicBezTo>
                      <a:pt x="3974" y="1210"/>
                      <a:pt x="3498" y="1298"/>
                      <a:pt x="3049" y="1495"/>
                    </a:cubicBezTo>
                    <a:cubicBezTo>
                      <a:pt x="2505" y="1732"/>
                      <a:pt x="2009" y="2157"/>
                      <a:pt x="1631" y="2559"/>
                    </a:cubicBezTo>
                    <a:cubicBezTo>
                      <a:pt x="1419" y="2795"/>
                      <a:pt x="1206" y="3031"/>
                      <a:pt x="1064" y="3291"/>
                    </a:cubicBezTo>
                    <a:cubicBezTo>
                      <a:pt x="922" y="3575"/>
                      <a:pt x="804" y="3858"/>
                      <a:pt x="852" y="4165"/>
                    </a:cubicBezTo>
                    <a:cubicBezTo>
                      <a:pt x="852" y="4201"/>
                      <a:pt x="893" y="4218"/>
                      <a:pt x="934" y="4218"/>
                    </a:cubicBezTo>
                    <a:cubicBezTo>
                      <a:pt x="976" y="4218"/>
                      <a:pt x="1017" y="4201"/>
                      <a:pt x="1017" y="4165"/>
                    </a:cubicBezTo>
                    <a:cubicBezTo>
                      <a:pt x="1041" y="4000"/>
                      <a:pt x="1064" y="3835"/>
                      <a:pt x="1111" y="3693"/>
                    </a:cubicBezTo>
                    <a:cubicBezTo>
                      <a:pt x="1182" y="3527"/>
                      <a:pt x="1230" y="3386"/>
                      <a:pt x="1324" y="3244"/>
                    </a:cubicBezTo>
                    <a:cubicBezTo>
                      <a:pt x="1513" y="2937"/>
                      <a:pt x="1702" y="2700"/>
                      <a:pt x="1962" y="2464"/>
                    </a:cubicBezTo>
                    <a:cubicBezTo>
                      <a:pt x="2364" y="2086"/>
                      <a:pt x="2836" y="1732"/>
                      <a:pt x="3380" y="1519"/>
                    </a:cubicBezTo>
                    <a:cubicBezTo>
                      <a:pt x="3742" y="1393"/>
                      <a:pt x="4146" y="1330"/>
                      <a:pt x="4558" y="1330"/>
                    </a:cubicBezTo>
                    <a:cubicBezTo>
                      <a:pt x="4763" y="1330"/>
                      <a:pt x="4971" y="1346"/>
                      <a:pt x="5175" y="1377"/>
                    </a:cubicBezTo>
                    <a:cubicBezTo>
                      <a:pt x="5790" y="1448"/>
                      <a:pt x="6357" y="1637"/>
                      <a:pt x="6924" y="1873"/>
                    </a:cubicBezTo>
                    <a:cubicBezTo>
                      <a:pt x="7467" y="2181"/>
                      <a:pt x="8011" y="2511"/>
                      <a:pt x="8507" y="2842"/>
                    </a:cubicBezTo>
                    <a:cubicBezTo>
                      <a:pt x="7987" y="2393"/>
                      <a:pt x="7396" y="1968"/>
                      <a:pt x="6735" y="1708"/>
                    </a:cubicBezTo>
                    <a:cubicBezTo>
                      <a:pt x="6144" y="1472"/>
                      <a:pt x="5553" y="1306"/>
                      <a:pt x="4892" y="1236"/>
                    </a:cubicBezTo>
                    <a:cubicBezTo>
                      <a:pt x="4744" y="1218"/>
                      <a:pt x="4595" y="1210"/>
                      <a:pt x="4446" y="1210"/>
                    </a:cubicBezTo>
                    <a:close/>
                    <a:moveTo>
                      <a:pt x="4848" y="1982"/>
                    </a:moveTo>
                    <a:cubicBezTo>
                      <a:pt x="4116" y="1982"/>
                      <a:pt x="3391" y="2114"/>
                      <a:pt x="2718" y="2441"/>
                    </a:cubicBezTo>
                    <a:cubicBezTo>
                      <a:pt x="2364" y="2630"/>
                      <a:pt x="2033" y="2866"/>
                      <a:pt x="1749" y="3149"/>
                    </a:cubicBezTo>
                    <a:cubicBezTo>
                      <a:pt x="1442" y="3456"/>
                      <a:pt x="1182" y="3835"/>
                      <a:pt x="1135" y="4213"/>
                    </a:cubicBezTo>
                    <a:cubicBezTo>
                      <a:pt x="1106" y="4270"/>
                      <a:pt x="1156" y="4301"/>
                      <a:pt x="1204" y="4301"/>
                    </a:cubicBezTo>
                    <a:cubicBezTo>
                      <a:pt x="1236" y="4301"/>
                      <a:pt x="1268" y="4288"/>
                      <a:pt x="1277" y="4260"/>
                    </a:cubicBezTo>
                    <a:cubicBezTo>
                      <a:pt x="1419" y="3811"/>
                      <a:pt x="1679" y="3456"/>
                      <a:pt x="2009" y="3126"/>
                    </a:cubicBezTo>
                    <a:cubicBezTo>
                      <a:pt x="2600" y="2582"/>
                      <a:pt x="3332" y="2275"/>
                      <a:pt x="4136" y="2157"/>
                    </a:cubicBezTo>
                    <a:cubicBezTo>
                      <a:pt x="4390" y="2122"/>
                      <a:pt x="4649" y="2107"/>
                      <a:pt x="4910" y="2107"/>
                    </a:cubicBezTo>
                    <a:cubicBezTo>
                      <a:pt x="5519" y="2107"/>
                      <a:pt x="6139" y="2185"/>
                      <a:pt x="6735" y="2251"/>
                    </a:cubicBezTo>
                    <a:cubicBezTo>
                      <a:pt x="6765" y="2271"/>
                      <a:pt x="6782" y="2279"/>
                      <a:pt x="6788" y="2279"/>
                    </a:cubicBezTo>
                    <a:cubicBezTo>
                      <a:pt x="6797" y="2279"/>
                      <a:pt x="6786" y="2265"/>
                      <a:pt x="6758" y="2251"/>
                    </a:cubicBezTo>
                    <a:cubicBezTo>
                      <a:pt x="6262" y="2133"/>
                      <a:pt x="5742" y="2039"/>
                      <a:pt x="5199" y="1992"/>
                    </a:cubicBezTo>
                    <a:cubicBezTo>
                      <a:pt x="5082" y="1985"/>
                      <a:pt x="4965" y="1982"/>
                      <a:pt x="4848" y="1982"/>
                    </a:cubicBezTo>
                    <a:close/>
                    <a:moveTo>
                      <a:pt x="15737" y="1708"/>
                    </a:moveTo>
                    <a:cubicBezTo>
                      <a:pt x="15193" y="1921"/>
                      <a:pt x="14674" y="2204"/>
                      <a:pt x="14201" y="2559"/>
                    </a:cubicBezTo>
                    <a:cubicBezTo>
                      <a:pt x="13728" y="2889"/>
                      <a:pt x="13303" y="3267"/>
                      <a:pt x="12902" y="3693"/>
                    </a:cubicBezTo>
                    <a:cubicBezTo>
                      <a:pt x="12665" y="3929"/>
                      <a:pt x="12476" y="4165"/>
                      <a:pt x="12287" y="4425"/>
                    </a:cubicBezTo>
                    <a:cubicBezTo>
                      <a:pt x="12382" y="4307"/>
                      <a:pt x="12500" y="4189"/>
                      <a:pt x="12571" y="4094"/>
                    </a:cubicBezTo>
                    <a:cubicBezTo>
                      <a:pt x="12665" y="4024"/>
                      <a:pt x="12783" y="3929"/>
                      <a:pt x="12878" y="3811"/>
                    </a:cubicBezTo>
                    <a:cubicBezTo>
                      <a:pt x="13091" y="3598"/>
                      <a:pt x="13303" y="3433"/>
                      <a:pt x="13539" y="3244"/>
                    </a:cubicBezTo>
                    <a:cubicBezTo>
                      <a:pt x="13965" y="2889"/>
                      <a:pt x="14437" y="2559"/>
                      <a:pt x="14957" y="2275"/>
                    </a:cubicBezTo>
                    <a:cubicBezTo>
                      <a:pt x="15241" y="2133"/>
                      <a:pt x="15501" y="1968"/>
                      <a:pt x="15808" y="1826"/>
                    </a:cubicBezTo>
                    <a:cubicBezTo>
                      <a:pt x="15855" y="1803"/>
                      <a:pt x="15808" y="1708"/>
                      <a:pt x="15737" y="1708"/>
                    </a:cubicBezTo>
                    <a:close/>
                    <a:moveTo>
                      <a:pt x="17622" y="4533"/>
                    </a:moveTo>
                    <a:cubicBezTo>
                      <a:pt x="17617" y="4533"/>
                      <a:pt x="17611" y="4543"/>
                      <a:pt x="17627" y="4543"/>
                    </a:cubicBezTo>
                    <a:cubicBezTo>
                      <a:pt x="17627" y="4535"/>
                      <a:pt x="17624" y="4533"/>
                      <a:pt x="17622" y="4533"/>
                    </a:cubicBezTo>
                    <a:close/>
                    <a:moveTo>
                      <a:pt x="5984" y="3558"/>
                    </a:moveTo>
                    <a:cubicBezTo>
                      <a:pt x="5371" y="3558"/>
                      <a:pt x="4759" y="3684"/>
                      <a:pt x="4207" y="3929"/>
                    </a:cubicBezTo>
                    <a:cubicBezTo>
                      <a:pt x="3781" y="4094"/>
                      <a:pt x="3427" y="4354"/>
                      <a:pt x="3167" y="4685"/>
                    </a:cubicBezTo>
                    <a:cubicBezTo>
                      <a:pt x="2978" y="4898"/>
                      <a:pt x="2836" y="5110"/>
                      <a:pt x="2718" y="5323"/>
                    </a:cubicBezTo>
                    <a:cubicBezTo>
                      <a:pt x="2600" y="5559"/>
                      <a:pt x="2482" y="5748"/>
                      <a:pt x="2387" y="6032"/>
                    </a:cubicBezTo>
                    <a:cubicBezTo>
                      <a:pt x="2372" y="6078"/>
                      <a:pt x="2427" y="6125"/>
                      <a:pt x="2481" y="6125"/>
                    </a:cubicBezTo>
                    <a:cubicBezTo>
                      <a:pt x="2509" y="6125"/>
                      <a:pt x="2536" y="6112"/>
                      <a:pt x="2553" y="6079"/>
                    </a:cubicBezTo>
                    <a:cubicBezTo>
                      <a:pt x="2671" y="5843"/>
                      <a:pt x="2789" y="5583"/>
                      <a:pt x="2931" y="5347"/>
                    </a:cubicBezTo>
                    <a:cubicBezTo>
                      <a:pt x="3073" y="5110"/>
                      <a:pt x="3214" y="4898"/>
                      <a:pt x="3403" y="4685"/>
                    </a:cubicBezTo>
                    <a:cubicBezTo>
                      <a:pt x="3994" y="4094"/>
                      <a:pt x="4821" y="3764"/>
                      <a:pt x="5648" y="3693"/>
                    </a:cubicBezTo>
                    <a:cubicBezTo>
                      <a:pt x="5759" y="3687"/>
                      <a:pt x="5871" y="3685"/>
                      <a:pt x="5982" y="3685"/>
                    </a:cubicBezTo>
                    <a:cubicBezTo>
                      <a:pt x="6366" y="3685"/>
                      <a:pt x="6746" y="3719"/>
                      <a:pt x="7113" y="3811"/>
                    </a:cubicBezTo>
                    <a:cubicBezTo>
                      <a:pt x="7633" y="3953"/>
                      <a:pt x="8129" y="4094"/>
                      <a:pt x="8625" y="4283"/>
                    </a:cubicBezTo>
                    <a:cubicBezTo>
                      <a:pt x="8365" y="4142"/>
                      <a:pt x="8105" y="4024"/>
                      <a:pt x="7822" y="3905"/>
                    </a:cubicBezTo>
                    <a:cubicBezTo>
                      <a:pt x="7562" y="3787"/>
                      <a:pt x="7278" y="3716"/>
                      <a:pt x="6971" y="3669"/>
                    </a:cubicBezTo>
                    <a:cubicBezTo>
                      <a:pt x="6648" y="3595"/>
                      <a:pt x="6316" y="3558"/>
                      <a:pt x="5984" y="3558"/>
                    </a:cubicBezTo>
                    <a:close/>
                    <a:moveTo>
                      <a:pt x="6307" y="3909"/>
                    </a:moveTo>
                    <a:cubicBezTo>
                      <a:pt x="6169" y="3909"/>
                      <a:pt x="6038" y="3936"/>
                      <a:pt x="5908" y="3953"/>
                    </a:cubicBezTo>
                    <a:cubicBezTo>
                      <a:pt x="5223" y="4047"/>
                      <a:pt x="4608" y="4283"/>
                      <a:pt x="4089" y="4661"/>
                    </a:cubicBezTo>
                    <a:cubicBezTo>
                      <a:pt x="3805" y="4850"/>
                      <a:pt x="3569" y="5063"/>
                      <a:pt x="3380" y="5323"/>
                    </a:cubicBezTo>
                    <a:cubicBezTo>
                      <a:pt x="3285" y="5418"/>
                      <a:pt x="3167" y="5559"/>
                      <a:pt x="3073" y="5701"/>
                    </a:cubicBezTo>
                    <a:cubicBezTo>
                      <a:pt x="2978" y="5819"/>
                      <a:pt x="2907" y="5961"/>
                      <a:pt x="2836" y="6103"/>
                    </a:cubicBezTo>
                    <a:cubicBezTo>
                      <a:pt x="2821" y="6166"/>
                      <a:pt x="2868" y="6197"/>
                      <a:pt x="2908" y="6197"/>
                    </a:cubicBezTo>
                    <a:cubicBezTo>
                      <a:pt x="2928" y="6197"/>
                      <a:pt x="2947" y="6189"/>
                      <a:pt x="2954" y="6174"/>
                    </a:cubicBezTo>
                    <a:cubicBezTo>
                      <a:pt x="3073" y="6008"/>
                      <a:pt x="3143" y="5866"/>
                      <a:pt x="3214" y="5725"/>
                    </a:cubicBezTo>
                    <a:cubicBezTo>
                      <a:pt x="3309" y="5583"/>
                      <a:pt x="3427" y="5465"/>
                      <a:pt x="3545" y="5323"/>
                    </a:cubicBezTo>
                    <a:cubicBezTo>
                      <a:pt x="3970" y="4874"/>
                      <a:pt x="4467" y="4520"/>
                      <a:pt x="5034" y="4283"/>
                    </a:cubicBezTo>
                    <a:cubicBezTo>
                      <a:pt x="5341" y="4165"/>
                      <a:pt x="5672" y="4071"/>
                      <a:pt x="6002" y="4047"/>
                    </a:cubicBezTo>
                    <a:cubicBezTo>
                      <a:pt x="6279" y="4031"/>
                      <a:pt x="6523" y="4003"/>
                      <a:pt x="6763" y="4003"/>
                    </a:cubicBezTo>
                    <a:cubicBezTo>
                      <a:pt x="6872" y="4003"/>
                      <a:pt x="6979" y="4009"/>
                      <a:pt x="7089" y="4024"/>
                    </a:cubicBezTo>
                    <a:cubicBezTo>
                      <a:pt x="6924" y="3953"/>
                      <a:pt x="6711" y="3929"/>
                      <a:pt x="6499" y="3929"/>
                    </a:cubicBezTo>
                    <a:cubicBezTo>
                      <a:pt x="6433" y="3914"/>
                      <a:pt x="6369" y="3909"/>
                      <a:pt x="6307" y="3909"/>
                    </a:cubicBezTo>
                    <a:close/>
                    <a:moveTo>
                      <a:pt x="7201" y="4267"/>
                    </a:moveTo>
                    <a:cubicBezTo>
                      <a:pt x="6506" y="4267"/>
                      <a:pt x="5812" y="4418"/>
                      <a:pt x="5175" y="4709"/>
                    </a:cubicBezTo>
                    <a:cubicBezTo>
                      <a:pt x="4797" y="4898"/>
                      <a:pt x="4396" y="5134"/>
                      <a:pt x="4089" y="5394"/>
                    </a:cubicBezTo>
                    <a:cubicBezTo>
                      <a:pt x="3899" y="5559"/>
                      <a:pt x="3758" y="5701"/>
                      <a:pt x="3616" y="5843"/>
                    </a:cubicBezTo>
                    <a:cubicBezTo>
                      <a:pt x="3451" y="5985"/>
                      <a:pt x="3309" y="6174"/>
                      <a:pt x="3191" y="6339"/>
                    </a:cubicBezTo>
                    <a:cubicBezTo>
                      <a:pt x="3173" y="6392"/>
                      <a:pt x="3222" y="6459"/>
                      <a:pt x="3267" y="6459"/>
                    </a:cubicBezTo>
                    <a:cubicBezTo>
                      <a:pt x="3282" y="6459"/>
                      <a:pt x="3297" y="6451"/>
                      <a:pt x="3309" y="6434"/>
                    </a:cubicBezTo>
                    <a:cubicBezTo>
                      <a:pt x="3498" y="6292"/>
                      <a:pt x="3616" y="6079"/>
                      <a:pt x="3781" y="5914"/>
                    </a:cubicBezTo>
                    <a:cubicBezTo>
                      <a:pt x="3923" y="5725"/>
                      <a:pt x="4112" y="5583"/>
                      <a:pt x="4301" y="5418"/>
                    </a:cubicBezTo>
                    <a:cubicBezTo>
                      <a:pt x="4963" y="4898"/>
                      <a:pt x="5790" y="4543"/>
                      <a:pt x="6617" y="4425"/>
                    </a:cubicBezTo>
                    <a:cubicBezTo>
                      <a:pt x="6817" y="4398"/>
                      <a:pt x="7022" y="4385"/>
                      <a:pt x="7228" y="4385"/>
                    </a:cubicBezTo>
                    <a:cubicBezTo>
                      <a:pt x="7919" y="4385"/>
                      <a:pt x="8626" y="4536"/>
                      <a:pt x="9263" y="4827"/>
                    </a:cubicBezTo>
                    <a:cubicBezTo>
                      <a:pt x="9275" y="4839"/>
                      <a:pt x="9285" y="4843"/>
                      <a:pt x="9294" y="4843"/>
                    </a:cubicBezTo>
                    <a:cubicBezTo>
                      <a:pt x="9319" y="4843"/>
                      <a:pt x="9328" y="4803"/>
                      <a:pt x="9310" y="4803"/>
                    </a:cubicBezTo>
                    <a:cubicBezTo>
                      <a:pt x="8861" y="4543"/>
                      <a:pt x="8365" y="4354"/>
                      <a:pt x="7822" y="4307"/>
                    </a:cubicBezTo>
                    <a:cubicBezTo>
                      <a:pt x="7615" y="4280"/>
                      <a:pt x="7408" y="4267"/>
                      <a:pt x="7201" y="4267"/>
                    </a:cubicBezTo>
                    <a:close/>
                    <a:moveTo>
                      <a:pt x="7545" y="4723"/>
                    </a:moveTo>
                    <a:cubicBezTo>
                      <a:pt x="7401" y="4723"/>
                      <a:pt x="7257" y="4733"/>
                      <a:pt x="7113" y="4756"/>
                    </a:cubicBezTo>
                    <a:cubicBezTo>
                      <a:pt x="6688" y="4803"/>
                      <a:pt x="6262" y="4898"/>
                      <a:pt x="5861" y="5040"/>
                    </a:cubicBezTo>
                    <a:cubicBezTo>
                      <a:pt x="5459" y="5205"/>
                      <a:pt x="5104" y="5394"/>
                      <a:pt x="4797" y="5630"/>
                    </a:cubicBezTo>
                    <a:cubicBezTo>
                      <a:pt x="4632" y="5748"/>
                      <a:pt x="4490" y="5914"/>
                      <a:pt x="4348" y="6055"/>
                    </a:cubicBezTo>
                    <a:cubicBezTo>
                      <a:pt x="4207" y="6197"/>
                      <a:pt x="4089" y="6339"/>
                      <a:pt x="3970" y="6528"/>
                    </a:cubicBezTo>
                    <a:cubicBezTo>
                      <a:pt x="3934" y="6565"/>
                      <a:pt x="3983" y="6645"/>
                      <a:pt x="4040" y="6645"/>
                    </a:cubicBezTo>
                    <a:cubicBezTo>
                      <a:pt x="4056" y="6645"/>
                      <a:pt x="4073" y="6638"/>
                      <a:pt x="4089" y="6623"/>
                    </a:cubicBezTo>
                    <a:cubicBezTo>
                      <a:pt x="4230" y="6457"/>
                      <a:pt x="4348" y="6292"/>
                      <a:pt x="4490" y="6150"/>
                    </a:cubicBezTo>
                    <a:cubicBezTo>
                      <a:pt x="4632" y="5985"/>
                      <a:pt x="4821" y="5843"/>
                      <a:pt x="4963" y="5725"/>
                    </a:cubicBezTo>
                    <a:cubicBezTo>
                      <a:pt x="5624" y="5252"/>
                      <a:pt x="6404" y="4992"/>
                      <a:pt x="7207" y="4921"/>
                    </a:cubicBezTo>
                    <a:cubicBezTo>
                      <a:pt x="7308" y="4916"/>
                      <a:pt x="7407" y="4913"/>
                      <a:pt x="7504" y="4913"/>
                    </a:cubicBezTo>
                    <a:cubicBezTo>
                      <a:pt x="7839" y="4913"/>
                      <a:pt x="8159" y="4948"/>
                      <a:pt x="8507" y="5040"/>
                    </a:cubicBezTo>
                    <a:cubicBezTo>
                      <a:pt x="9003" y="5134"/>
                      <a:pt x="9428" y="5323"/>
                      <a:pt x="9806" y="5512"/>
                    </a:cubicBezTo>
                    <a:cubicBezTo>
                      <a:pt x="9405" y="5229"/>
                      <a:pt x="8956" y="4969"/>
                      <a:pt x="8460" y="4850"/>
                    </a:cubicBezTo>
                    <a:cubicBezTo>
                      <a:pt x="8155" y="4770"/>
                      <a:pt x="7850" y="4723"/>
                      <a:pt x="7545" y="4723"/>
                    </a:cubicBezTo>
                    <a:close/>
                    <a:moveTo>
                      <a:pt x="17627" y="4543"/>
                    </a:moveTo>
                    <a:cubicBezTo>
                      <a:pt x="17863" y="4614"/>
                      <a:pt x="18100" y="4661"/>
                      <a:pt x="18336" y="4756"/>
                    </a:cubicBezTo>
                    <a:cubicBezTo>
                      <a:pt x="18572" y="4803"/>
                      <a:pt x="18808" y="4898"/>
                      <a:pt x="19045" y="4992"/>
                    </a:cubicBezTo>
                    <a:cubicBezTo>
                      <a:pt x="19517" y="5134"/>
                      <a:pt x="19966" y="5370"/>
                      <a:pt x="20344" y="5630"/>
                    </a:cubicBezTo>
                    <a:cubicBezTo>
                      <a:pt x="21053" y="6174"/>
                      <a:pt x="21596" y="6930"/>
                      <a:pt x="21762" y="7757"/>
                    </a:cubicBezTo>
                    <a:cubicBezTo>
                      <a:pt x="21833" y="7993"/>
                      <a:pt x="21856" y="8276"/>
                      <a:pt x="21856" y="8536"/>
                    </a:cubicBezTo>
                    <a:cubicBezTo>
                      <a:pt x="21856" y="8796"/>
                      <a:pt x="21833" y="9033"/>
                      <a:pt x="21809" y="9292"/>
                    </a:cubicBezTo>
                    <a:cubicBezTo>
                      <a:pt x="21809" y="9338"/>
                      <a:pt x="21858" y="9364"/>
                      <a:pt x="21893" y="9364"/>
                    </a:cubicBezTo>
                    <a:cubicBezTo>
                      <a:pt x="21912" y="9364"/>
                      <a:pt x="21927" y="9356"/>
                      <a:pt x="21927" y="9340"/>
                    </a:cubicBezTo>
                    <a:cubicBezTo>
                      <a:pt x="22045" y="8891"/>
                      <a:pt x="22045" y="8418"/>
                      <a:pt x="21951" y="7946"/>
                    </a:cubicBezTo>
                    <a:cubicBezTo>
                      <a:pt x="21856" y="7497"/>
                      <a:pt x="21715" y="7048"/>
                      <a:pt x="21478" y="6670"/>
                    </a:cubicBezTo>
                    <a:cubicBezTo>
                      <a:pt x="21242" y="6292"/>
                      <a:pt x="20935" y="5937"/>
                      <a:pt x="20580" y="5677"/>
                    </a:cubicBezTo>
                    <a:cubicBezTo>
                      <a:pt x="20202" y="5347"/>
                      <a:pt x="19753" y="5134"/>
                      <a:pt x="19281" y="4969"/>
                    </a:cubicBezTo>
                    <a:cubicBezTo>
                      <a:pt x="19021" y="4874"/>
                      <a:pt x="18761" y="4780"/>
                      <a:pt x="18454" y="4732"/>
                    </a:cubicBezTo>
                    <a:cubicBezTo>
                      <a:pt x="18218" y="4614"/>
                      <a:pt x="17934" y="4567"/>
                      <a:pt x="17627" y="4543"/>
                    </a:cubicBezTo>
                    <a:close/>
                    <a:moveTo>
                      <a:pt x="14863" y="9836"/>
                    </a:moveTo>
                    <a:cubicBezTo>
                      <a:pt x="14863" y="9837"/>
                      <a:pt x="14864" y="9838"/>
                      <a:pt x="14864" y="9839"/>
                    </a:cubicBezTo>
                    <a:lnTo>
                      <a:pt x="14864" y="9839"/>
                    </a:lnTo>
                    <a:cubicBezTo>
                      <a:pt x="14867" y="9837"/>
                      <a:pt x="14867" y="9836"/>
                      <a:pt x="14863" y="9836"/>
                    </a:cubicBezTo>
                    <a:close/>
                    <a:moveTo>
                      <a:pt x="17103" y="5219"/>
                    </a:moveTo>
                    <a:cubicBezTo>
                      <a:pt x="17097" y="5219"/>
                      <a:pt x="17091" y="5235"/>
                      <a:pt x="17107" y="5252"/>
                    </a:cubicBezTo>
                    <a:cubicBezTo>
                      <a:pt x="17911" y="5607"/>
                      <a:pt x="18690" y="5985"/>
                      <a:pt x="19352" y="6552"/>
                    </a:cubicBezTo>
                    <a:cubicBezTo>
                      <a:pt x="19966" y="7048"/>
                      <a:pt x="20415" y="7733"/>
                      <a:pt x="20580" y="8513"/>
                    </a:cubicBezTo>
                    <a:cubicBezTo>
                      <a:pt x="20699" y="8938"/>
                      <a:pt x="20699" y="9387"/>
                      <a:pt x="20580" y="9836"/>
                    </a:cubicBezTo>
                    <a:cubicBezTo>
                      <a:pt x="20567" y="9889"/>
                      <a:pt x="20599" y="9920"/>
                      <a:pt x="20641" y="9920"/>
                    </a:cubicBezTo>
                    <a:cubicBezTo>
                      <a:pt x="20675" y="9920"/>
                      <a:pt x="20715" y="9901"/>
                      <a:pt x="20746" y="9859"/>
                    </a:cubicBezTo>
                    <a:cubicBezTo>
                      <a:pt x="20911" y="9481"/>
                      <a:pt x="20888" y="9033"/>
                      <a:pt x="20793" y="8631"/>
                    </a:cubicBezTo>
                    <a:cubicBezTo>
                      <a:pt x="20746" y="8229"/>
                      <a:pt x="20580" y="7851"/>
                      <a:pt x="20391" y="7520"/>
                    </a:cubicBezTo>
                    <a:cubicBezTo>
                      <a:pt x="19966" y="6788"/>
                      <a:pt x="19281" y="6268"/>
                      <a:pt x="18548" y="5843"/>
                    </a:cubicBezTo>
                    <a:cubicBezTo>
                      <a:pt x="18076" y="5583"/>
                      <a:pt x="17603" y="5394"/>
                      <a:pt x="17107" y="5229"/>
                    </a:cubicBezTo>
                    <a:cubicBezTo>
                      <a:pt x="17107" y="5222"/>
                      <a:pt x="17105" y="5219"/>
                      <a:pt x="17103" y="5219"/>
                    </a:cubicBezTo>
                    <a:close/>
                    <a:moveTo>
                      <a:pt x="17358" y="4066"/>
                    </a:moveTo>
                    <a:cubicBezTo>
                      <a:pt x="16987" y="4066"/>
                      <a:pt x="16618" y="4094"/>
                      <a:pt x="16257" y="4142"/>
                    </a:cubicBezTo>
                    <a:cubicBezTo>
                      <a:pt x="15335" y="4260"/>
                      <a:pt x="14414" y="4520"/>
                      <a:pt x="13563" y="4874"/>
                    </a:cubicBezTo>
                    <a:cubicBezTo>
                      <a:pt x="13445" y="4898"/>
                      <a:pt x="13350" y="4921"/>
                      <a:pt x="13232" y="5016"/>
                    </a:cubicBezTo>
                    <a:cubicBezTo>
                      <a:pt x="13681" y="4898"/>
                      <a:pt x="14130" y="4780"/>
                      <a:pt x="14532" y="4661"/>
                    </a:cubicBezTo>
                    <a:cubicBezTo>
                      <a:pt x="14981" y="4543"/>
                      <a:pt x="15382" y="4425"/>
                      <a:pt x="15831" y="4378"/>
                    </a:cubicBezTo>
                    <a:cubicBezTo>
                      <a:pt x="16295" y="4293"/>
                      <a:pt x="16753" y="4245"/>
                      <a:pt x="17210" y="4245"/>
                    </a:cubicBezTo>
                    <a:cubicBezTo>
                      <a:pt x="17639" y="4245"/>
                      <a:pt x="18067" y="4287"/>
                      <a:pt x="18501" y="4378"/>
                    </a:cubicBezTo>
                    <a:cubicBezTo>
                      <a:pt x="19352" y="4543"/>
                      <a:pt x="20179" y="4921"/>
                      <a:pt x="20864" y="5488"/>
                    </a:cubicBezTo>
                    <a:cubicBezTo>
                      <a:pt x="21455" y="5961"/>
                      <a:pt x="21927" y="6623"/>
                      <a:pt x="22116" y="7331"/>
                    </a:cubicBezTo>
                    <a:cubicBezTo>
                      <a:pt x="22353" y="8064"/>
                      <a:pt x="22329" y="8867"/>
                      <a:pt x="21974" y="9576"/>
                    </a:cubicBezTo>
                    <a:cubicBezTo>
                      <a:pt x="21927" y="9647"/>
                      <a:pt x="21880" y="9741"/>
                      <a:pt x="21856" y="9836"/>
                    </a:cubicBezTo>
                    <a:cubicBezTo>
                      <a:pt x="21838" y="9873"/>
                      <a:pt x="21891" y="9952"/>
                      <a:pt x="21938" y="9952"/>
                    </a:cubicBezTo>
                    <a:cubicBezTo>
                      <a:pt x="21951" y="9952"/>
                      <a:pt x="21964" y="9946"/>
                      <a:pt x="21974" y="9930"/>
                    </a:cubicBezTo>
                    <a:cubicBezTo>
                      <a:pt x="22234" y="9623"/>
                      <a:pt x="22400" y="9222"/>
                      <a:pt x="22447" y="8820"/>
                    </a:cubicBezTo>
                    <a:cubicBezTo>
                      <a:pt x="22518" y="8442"/>
                      <a:pt x="22518" y="8040"/>
                      <a:pt x="22447" y="7615"/>
                    </a:cubicBezTo>
                    <a:cubicBezTo>
                      <a:pt x="22305" y="6859"/>
                      <a:pt x="21856" y="6150"/>
                      <a:pt x="21289" y="5583"/>
                    </a:cubicBezTo>
                    <a:cubicBezTo>
                      <a:pt x="20651" y="4969"/>
                      <a:pt x="19848" y="4520"/>
                      <a:pt x="18997" y="4283"/>
                    </a:cubicBezTo>
                    <a:cubicBezTo>
                      <a:pt x="18461" y="4128"/>
                      <a:pt x="17908" y="4066"/>
                      <a:pt x="17358" y="4066"/>
                    </a:cubicBezTo>
                    <a:close/>
                    <a:moveTo>
                      <a:pt x="16457" y="4700"/>
                    </a:moveTo>
                    <a:cubicBezTo>
                      <a:pt x="16083" y="4700"/>
                      <a:pt x="15709" y="4730"/>
                      <a:pt x="15335" y="4780"/>
                    </a:cubicBezTo>
                    <a:cubicBezTo>
                      <a:pt x="15312" y="4780"/>
                      <a:pt x="15312" y="4803"/>
                      <a:pt x="15335" y="4803"/>
                    </a:cubicBezTo>
                    <a:cubicBezTo>
                      <a:pt x="15540" y="4795"/>
                      <a:pt x="15742" y="4790"/>
                      <a:pt x="15943" y="4790"/>
                    </a:cubicBezTo>
                    <a:cubicBezTo>
                      <a:pt x="16346" y="4790"/>
                      <a:pt x="16745" y="4811"/>
                      <a:pt x="17154" y="4874"/>
                    </a:cubicBezTo>
                    <a:cubicBezTo>
                      <a:pt x="17745" y="4945"/>
                      <a:pt x="18383" y="5110"/>
                      <a:pt x="18903" y="5370"/>
                    </a:cubicBezTo>
                    <a:cubicBezTo>
                      <a:pt x="19446" y="5630"/>
                      <a:pt x="19966" y="5961"/>
                      <a:pt x="20321" y="6434"/>
                    </a:cubicBezTo>
                    <a:cubicBezTo>
                      <a:pt x="20675" y="6882"/>
                      <a:pt x="20864" y="7426"/>
                      <a:pt x="20982" y="7969"/>
                    </a:cubicBezTo>
                    <a:cubicBezTo>
                      <a:pt x="21053" y="8300"/>
                      <a:pt x="21100" y="8607"/>
                      <a:pt x="21100" y="8938"/>
                    </a:cubicBezTo>
                    <a:cubicBezTo>
                      <a:pt x="21100" y="9103"/>
                      <a:pt x="21053" y="9269"/>
                      <a:pt x="21029" y="9411"/>
                    </a:cubicBezTo>
                    <a:cubicBezTo>
                      <a:pt x="21006" y="9576"/>
                      <a:pt x="20911" y="9718"/>
                      <a:pt x="20864" y="9859"/>
                    </a:cubicBezTo>
                    <a:cubicBezTo>
                      <a:pt x="20827" y="9914"/>
                      <a:pt x="20890" y="9969"/>
                      <a:pt x="20953" y="9969"/>
                    </a:cubicBezTo>
                    <a:cubicBezTo>
                      <a:pt x="20971" y="9969"/>
                      <a:pt x="20990" y="9965"/>
                      <a:pt x="21006" y="9954"/>
                    </a:cubicBezTo>
                    <a:cubicBezTo>
                      <a:pt x="21218" y="9718"/>
                      <a:pt x="21266" y="9411"/>
                      <a:pt x="21337" y="9127"/>
                    </a:cubicBezTo>
                    <a:cubicBezTo>
                      <a:pt x="21360" y="8820"/>
                      <a:pt x="21337" y="8513"/>
                      <a:pt x="21266" y="8206"/>
                    </a:cubicBezTo>
                    <a:cubicBezTo>
                      <a:pt x="21171" y="7639"/>
                      <a:pt x="20982" y="7048"/>
                      <a:pt x="20651" y="6552"/>
                    </a:cubicBezTo>
                    <a:cubicBezTo>
                      <a:pt x="20297" y="6055"/>
                      <a:pt x="19801" y="5630"/>
                      <a:pt x="19257" y="5347"/>
                    </a:cubicBezTo>
                    <a:cubicBezTo>
                      <a:pt x="18690" y="5040"/>
                      <a:pt x="18076" y="4874"/>
                      <a:pt x="17462" y="4780"/>
                    </a:cubicBezTo>
                    <a:cubicBezTo>
                      <a:pt x="17127" y="4724"/>
                      <a:pt x="16792" y="4700"/>
                      <a:pt x="16457" y="4700"/>
                    </a:cubicBezTo>
                    <a:close/>
                    <a:moveTo>
                      <a:pt x="13360" y="6340"/>
                    </a:moveTo>
                    <a:cubicBezTo>
                      <a:pt x="13151" y="6340"/>
                      <a:pt x="12942" y="6357"/>
                      <a:pt x="12736" y="6386"/>
                    </a:cubicBezTo>
                    <a:cubicBezTo>
                      <a:pt x="13161" y="6410"/>
                      <a:pt x="13610" y="6457"/>
                      <a:pt x="14036" y="6575"/>
                    </a:cubicBezTo>
                    <a:cubicBezTo>
                      <a:pt x="14437" y="6693"/>
                      <a:pt x="14839" y="6906"/>
                      <a:pt x="15193" y="7142"/>
                    </a:cubicBezTo>
                    <a:cubicBezTo>
                      <a:pt x="15808" y="7615"/>
                      <a:pt x="16375" y="8276"/>
                      <a:pt x="16635" y="9009"/>
                    </a:cubicBezTo>
                    <a:lnTo>
                      <a:pt x="16800" y="9623"/>
                    </a:lnTo>
                    <a:lnTo>
                      <a:pt x="16895" y="10238"/>
                    </a:lnTo>
                    <a:cubicBezTo>
                      <a:pt x="16905" y="10279"/>
                      <a:pt x="16933" y="10298"/>
                      <a:pt x="16962" y="10298"/>
                    </a:cubicBezTo>
                    <a:cubicBezTo>
                      <a:pt x="16999" y="10298"/>
                      <a:pt x="17036" y="10267"/>
                      <a:pt x="17036" y="10214"/>
                    </a:cubicBezTo>
                    <a:cubicBezTo>
                      <a:pt x="17084" y="10049"/>
                      <a:pt x="17013" y="9836"/>
                      <a:pt x="16989" y="9623"/>
                    </a:cubicBezTo>
                    <a:cubicBezTo>
                      <a:pt x="16965" y="9411"/>
                      <a:pt x="16895" y="9245"/>
                      <a:pt x="16847" y="9056"/>
                    </a:cubicBezTo>
                    <a:cubicBezTo>
                      <a:pt x="16729" y="8678"/>
                      <a:pt x="16540" y="8324"/>
                      <a:pt x="16280" y="7993"/>
                    </a:cubicBezTo>
                    <a:cubicBezTo>
                      <a:pt x="15997" y="7686"/>
                      <a:pt x="15713" y="7355"/>
                      <a:pt x="15382" y="7095"/>
                    </a:cubicBezTo>
                    <a:cubicBezTo>
                      <a:pt x="15028" y="6788"/>
                      <a:pt x="14650" y="6575"/>
                      <a:pt x="14225" y="6457"/>
                    </a:cubicBezTo>
                    <a:cubicBezTo>
                      <a:pt x="13948" y="6374"/>
                      <a:pt x="13655" y="6340"/>
                      <a:pt x="13360" y="6340"/>
                    </a:cubicBezTo>
                    <a:close/>
                    <a:moveTo>
                      <a:pt x="15831" y="6528"/>
                    </a:moveTo>
                    <a:lnTo>
                      <a:pt x="15831" y="6528"/>
                    </a:lnTo>
                    <a:cubicBezTo>
                      <a:pt x="16138" y="6670"/>
                      <a:pt x="16422" y="6882"/>
                      <a:pt x="16682" y="7095"/>
                    </a:cubicBezTo>
                    <a:cubicBezTo>
                      <a:pt x="16965" y="7284"/>
                      <a:pt x="17202" y="7520"/>
                      <a:pt x="17367" y="7780"/>
                    </a:cubicBezTo>
                    <a:cubicBezTo>
                      <a:pt x="17722" y="8300"/>
                      <a:pt x="17958" y="8867"/>
                      <a:pt x="18052" y="9458"/>
                    </a:cubicBezTo>
                    <a:cubicBezTo>
                      <a:pt x="18076" y="9623"/>
                      <a:pt x="18076" y="9765"/>
                      <a:pt x="18076" y="9954"/>
                    </a:cubicBezTo>
                    <a:cubicBezTo>
                      <a:pt x="18076" y="10119"/>
                      <a:pt x="18052" y="10308"/>
                      <a:pt x="18076" y="10450"/>
                    </a:cubicBezTo>
                    <a:cubicBezTo>
                      <a:pt x="18076" y="10480"/>
                      <a:pt x="18123" y="10510"/>
                      <a:pt x="18164" y="10510"/>
                    </a:cubicBezTo>
                    <a:cubicBezTo>
                      <a:pt x="18188" y="10510"/>
                      <a:pt x="18209" y="10500"/>
                      <a:pt x="18218" y="10474"/>
                    </a:cubicBezTo>
                    <a:cubicBezTo>
                      <a:pt x="18289" y="10332"/>
                      <a:pt x="18289" y="10143"/>
                      <a:pt x="18289" y="10001"/>
                    </a:cubicBezTo>
                    <a:cubicBezTo>
                      <a:pt x="18289" y="9859"/>
                      <a:pt x="18289" y="9670"/>
                      <a:pt x="18265" y="9529"/>
                    </a:cubicBezTo>
                    <a:cubicBezTo>
                      <a:pt x="18218" y="9198"/>
                      <a:pt x="18147" y="8914"/>
                      <a:pt x="18029" y="8607"/>
                    </a:cubicBezTo>
                    <a:cubicBezTo>
                      <a:pt x="17792" y="7993"/>
                      <a:pt x="17391" y="7473"/>
                      <a:pt x="16871" y="7048"/>
                    </a:cubicBezTo>
                    <a:cubicBezTo>
                      <a:pt x="16729" y="6930"/>
                      <a:pt x="16540" y="6812"/>
                      <a:pt x="16375" y="6717"/>
                    </a:cubicBezTo>
                    <a:cubicBezTo>
                      <a:pt x="16209" y="6646"/>
                      <a:pt x="16044" y="6552"/>
                      <a:pt x="15831" y="6528"/>
                    </a:cubicBezTo>
                    <a:close/>
                    <a:moveTo>
                      <a:pt x="13610" y="5985"/>
                    </a:moveTo>
                    <a:cubicBezTo>
                      <a:pt x="13492" y="6032"/>
                      <a:pt x="13492" y="6055"/>
                      <a:pt x="13563" y="6079"/>
                    </a:cubicBezTo>
                    <a:cubicBezTo>
                      <a:pt x="14485" y="6174"/>
                      <a:pt x="15335" y="6552"/>
                      <a:pt x="16044" y="7119"/>
                    </a:cubicBezTo>
                    <a:cubicBezTo>
                      <a:pt x="16682" y="7639"/>
                      <a:pt x="17154" y="8395"/>
                      <a:pt x="17438" y="9151"/>
                    </a:cubicBezTo>
                    <a:cubicBezTo>
                      <a:pt x="17485" y="9363"/>
                      <a:pt x="17556" y="9600"/>
                      <a:pt x="17603" y="9789"/>
                    </a:cubicBezTo>
                    <a:cubicBezTo>
                      <a:pt x="17627" y="10049"/>
                      <a:pt x="17674" y="10285"/>
                      <a:pt x="17722" y="10474"/>
                    </a:cubicBezTo>
                    <a:cubicBezTo>
                      <a:pt x="17733" y="10518"/>
                      <a:pt x="17759" y="10536"/>
                      <a:pt x="17786" y="10536"/>
                    </a:cubicBezTo>
                    <a:cubicBezTo>
                      <a:pt x="17818" y="10536"/>
                      <a:pt x="17851" y="10512"/>
                      <a:pt x="17863" y="10474"/>
                    </a:cubicBezTo>
                    <a:cubicBezTo>
                      <a:pt x="17911" y="10285"/>
                      <a:pt x="17840" y="10049"/>
                      <a:pt x="17816" y="9836"/>
                    </a:cubicBezTo>
                    <a:cubicBezTo>
                      <a:pt x="17792" y="9623"/>
                      <a:pt x="17722" y="9411"/>
                      <a:pt x="17674" y="9198"/>
                    </a:cubicBezTo>
                    <a:cubicBezTo>
                      <a:pt x="17556" y="8796"/>
                      <a:pt x="17367" y="8418"/>
                      <a:pt x="17131" y="8064"/>
                    </a:cubicBezTo>
                    <a:cubicBezTo>
                      <a:pt x="16658" y="7284"/>
                      <a:pt x="15949" y="6670"/>
                      <a:pt x="15123" y="6315"/>
                    </a:cubicBezTo>
                    <a:cubicBezTo>
                      <a:pt x="14650" y="6103"/>
                      <a:pt x="14154" y="5985"/>
                      <a:pt x="13610" y="5985"/>
                    </a:cubicBezTo>
                    <a:close/>
                    <a:moveTo>
                      <a:pt x="14414" y="5961"/>
                    </a:moveTo>
                    <a:cubicBezTo>
                      <a:pt x="14910" y="6055"/>
                      <a:pt x="15453" y="6174"/>
                      <a:pt x="15926" y="6339"/>
                    </a:cubicBezTo>
                    <a:cubicBezTo>
                      <a:pt x="16398" y="6528"/>
                      <a:pt x="16824" y="6741"/>
                      <a:pt x="17225" y="7024"/>
                    </a:cubicBezTo>
                    <a:cubicBezTo>
                      <a:pt x="17863" y="7520"/>
                      <a:pt x="18407" y="8229"/>
                      <a:pt x="18548" y="9033"/>
                    </a:cubicBezTo>
                    <a:cubicBezTo>
                      <a:pt x="18619" y="9292"/>
                      <a:pt x="18619" y="9576"/>
                      <a:pt x="18572" y="9836"/>
                    </a:cubicBezTo>
                    <a:cubicBezTo>
                      <a:pt x="18548" y="10096"/>
                      <a:pt x="18525" y="10403"/>
                      <a:pt x="18454" y="10663"/>
                    </a:cubicBezTo>
                    <a:cubicBezTo>
                      <a:pt x="18454" y="10716"/>
                      <a:pt x="18499" y="10747"/>
                      <a:pt x="18546" y="10747"/>
                    </a:cubicBezTo>
                    <a:cubicBezTo>
                      <a:pt x="18583" y="10747"/>
                      <a:pt x="18622" y="10728"/>
                      <a:pt x="18643" y="10686"/>
                    </a:cubicBezTo>
                    <a:cubicBezTo>
                      <a:pt x="18690" y="10450"/>
                      <a:pt x="18761" y="10190"/>
                      <a:pt x="18761" y="9954"/>
                    </a:cubicBezTo>
                    <a:cubicBezTo>
                      <a:pt x="18785" y="9694"/>
                      <a:pt x="18785" y="9458"/>
                      <a:pt x="18761" y="9174"/>
                    </a:cubicBezTo>
                    <a:cubicBezTo>
                      <a:pt x="18690" y="8773"/>
                      <a:pt x="18548" y="8347"/>
                      <a:pt x="18312" y="7969"/>
                    </a:cubicBezTo>
                    <a:cubicBezTo>
                      <a:pt x="17816" y="7166"/>
                      <a:pt x="17013" y="6623"/>
                      <a:pt x="16115" y="6292"/>
                    </a:cubicBezTo>
                    <a:cubicBezTo>
                      <a:pt x="15855" y="6197"/>
                      <a:pt x="15571" y="6103"/>
                      <a:pt x="15264" y="6055"/>
                    </a:cubicBezTo>
                    <a:cubicBezTo>
                      <a:pt x="15004" y="5985"/>
                      <a:pt x="14721" y="5961"/>
                      <a:pt x="14414" y="5961"/>
                    </a:cubicBezTo>
                    <a:close/>
                    <a:moveTo>
                      <a:pt x="6146" y="7372"/>
                    </a:moveTo>
                    <a:cubicBezTo>
                      <a:pt x="6138" y="7372"/>
                      <a:pt x="6129" y="7374"/>
                      <a:pt x="6120" y="7379"/>
                    </a:cubicBezTo>
                    <a:cubicBezTo>
                      <a:pt x="5813" y="7568"/>
                      <a:pt x="5577" y="7804"/>
                      <a:pt x="5341" y="8064"/>
                    </a:cubicBezTo>
                    <a:cubicBezTo>
                      <a:pt x="4490" y="9033"/>
                      <a:pt x="4089" y="10308"/>
                      <a:pt x="3994" y="11584"/>
                    </a:cubicBezTo>
                    <a:lnTo>
                      <a:pt x="4018" y="11584"/>
                    </a:lnTo>
                    <a:cubicBezTo>
                      <a:pt x="4089" y="11183"/>
                      <a:pt x="4136" y="10828"/>
                      <a:pt x="4230" y="10474"/>
                    </a:cubicBezTo>
                    <a:cubicBezTo>
                      <a:pt x="4372" y="9883"/>
                      <a:pt x="4632" y="9292"/>
                      <a:pt x="4963" y="8773"/>
                    </a:cubicBezTo>
                    <a:cubicBezTo>
                      <a:pt x="5294" y="8276"/>
                      <a:pt x="5672" y="7828"/>
                      <a:pt x="6144" y="7450"/>
                    </a:cubicBezTo>
                    <a:cubicBezTo>
                      <a:pt x="6202" y="7411"/>
                      <a:pt x="6181" y="7372"/>
                      <a:pt x="6146" y="7372"/>
                    </a:cubicBezTo>
                    <a:close/>
                    <a:moveTo>
                      <a:pt x="14864" y="9839"/>
                    </a:moveTo>
                    <a:cubicBezTo>
                      <a:pt x="14851" y="9848"/>
                      <a:pt x="14792" y="9874"/>
                      <a:pt x="14792" y="9930"/>
                    </a:cubicBezTo>
                    <a:cubicBezTo>
                      <a:pt x="14981" y="10474"/>
                      <a:pt x="15075" y="11064"/>
                      <a:pt x="15028" y="11632"/>
                    </a:cubicBezTo>
                    <a:cubicBezTo>
                      <a:pt x="15028" y="12246"/>
                      <a:pt x="14910" y="12884"/>
                      <a:pt x="14721" y="13427"/>
                    </a:cubicBezTo>
                    <a:cubicBezTo>
                      <a:pt x="14579" y="13782"/>
                      <a:pt x="14437" y="14136"/>
                      <a:pt x="14272" y="14467"/>
                    </a:cubicBezTo>
                    <a:cubicBezTo>
                      <a:pt x="14272" y="14467"/>
                      <a:pt x="14272" y="14477"/>
                      <a:pt x="14279" y="14477"/>
                    </a:cubicBezTo>
                    <a:cubicBezTo>
                      <a:pt x="14282" y="14477"/>
                      <a:pt x="14288" y="14475"/>
                      <a:pt x="14296" y="14467"/>
                    </a:cubicBezTo>
                    <a:cubicBezTo>
                      <a:pt x="14957" y="13380"/>
                      <a:pt x="15312" y="12080"/>
                      <a:pt x="15123" y="10805"/>
                    </a:cubicBezTo>
                    <a:cubicBezTo>
                      <a:pt x="15099" y="10475"/>
                      <a:pt x="15005" y="10169"/>
                      <a:pt x="14864" y="9839"/>
                    </a:cubicBezTo>
                    <a:close/>
                    <a:moveTo>
                      <a:pt x="8409" y="6454"/>
                    </a:moveTo>
                    <a:cubicBezTo>
                      <a:pt x="8403" y="6454"/>
                      <a:pt x="8396" y="6455"/>
                      <a:pt x="8389" y="6457"/>
                    </a:cubicBezTo>
                    <a:cubicBezTo>
                      <a:pt x="7680" y="6552"/>
                      <a:pt x="7066" y="6930"/>
                      <a:pt x="6569" y="7379"/>
                    </a:cubicBezTo>
                    <a:cubicBezTo>
                      <a:pt x="5483" y="8347"/>
                      <a:pt x="4986" y="9741"/>
                      <a:pt x="4703" y="11064"/>
                    </a:cubicBezTo>
                    <a:cubicBezTo>
                      <a:pt x="4561" y="11773"/>
                      <a:pt x="4443" y="12529"/>
                      <a:pt x="4396" y="13238"/>
                    </a:cubicBezTo>
                    <a:lnTo>
                      <a:pt x="4396" y="14325"/>
                    </a:lnTo>
                    <a:cubicBezTo>
                      <a:pt x="4443" y="14679"/>
                      <a:pt x="4467" y="15034"/>
                      <a:pt x="4514" y="15388"/>
                    </a:cubicBezTo>
                    <a:lnTo>
                      <a:pt x="4561" y="15388"/>
                    </a:lnTo>
                    <a:cubicBezTo>
                      <a:pt x="4514" y="15010"/>
                      <a:pt x="4514" y="14585"/>
                      <a:pt x="4514" y="14207"/>
                    </a:cubicBezTo>
                    <a:cubicBezTo>
                      <a:pt x="4514" y="13782"/>
                      <a:pt x="4561" y="13404"/>
                      <a:pt x="4585" y="13002"/>
                    </a:cubicBezTo>
                    <a:cubicBezTo>
                      <a:pt x="4632" y="12293"/>
                      <a:pt x="4750" y="11584"/>
                      <a:pt x="4915" y="10899"/>
                    </a:cubicBezTo>
                    <a:cubicBezTo>
                      <a:pt x="5081" y="10214"/>
                      <a:pt x="5294" y="9529"/>
                      <a:pt x="5624" y="8891"/>
                    </a:cubicBezTo>
                    <a:cubicBezTo>
                      <a:pt x="5908" y="8324"/>
                      <a:pt x="6286" y="7804"/>
                      <a:pt x="6806" y="7355"/>
                    </a:cubicBezTo>
                    <a:cubicBezTo>
                      <a:pt x="7278" y="6977"/>
                      <a:pt x="7798" y="6693"/>
                      <a:pt x="8389" y="6552"/>
                    </a:cubicBezTo>
                    <a:cubicBezTo>
                      <a:pt x="8398" y="6553"/>
                      <a:pt x="8406" y="6554"/>
                      <a:pt x="8414" y="6554"/>
                    </a:cubicBezTo>
                    <a:cubicBezTo>
                      <a:pt x="8495" y="6554"/>
                      <a:pt x="8480" y="6454"/>
                      <a:pt x="8409" y="6454"/>
                    </a:cubicBezTo>
                    <a:close/>
                    <a:moveTo>
                      <a:pt x="13446" y="7914"/>
                    </a:moveTo>
                    <a:cubicBezTo>
                      <a:pt x="13390" y="7914"/>
                      <a:pt x="13358" y="7977"/>
                      <a:pt x="13421" y="8040"/>
                    </a:cubicBezTo>
                    <a:cubicBezTo>
                      <a:pt x="13823" y="8465"/>
                      <a:pt x="14130" y="8985"/>
                      <a:pt x="14296" y="9529"/>
                    </a:cubicBezTo>
                    <a:cubicBezTo>
                      <a:pt x="14485" y="10167"/>
                      <a:pt x="14508" y="10805"/>
                      <a:pt x="14437" y="11466"/>
                    </a:cubicBezTo>
                    <a:cubicBezTo>
                      <a:pt x="14366" y="12175"/>
                      <a:pt x="14154" y="12837"/>
                      <a:pt x="13918" y="13498"/>
                    </a:cubicBezTo>
                    <a:cubicBezTo>
                      <a:pt x="13681" y="14183"/>
                      <a:pt x="13374" y="14798"/>
                      <a:pt x="13020" y="15436"/>
                    </a:cubicBezTo>
                    <a:cubicBezTo>
                      <a:pt x="12831" y="15790"/>
                      <a:pt x="12618" y="16144"/>
                      <a:pt x="12405" y="16475"/>
                    </a:cubicBezTo>
                    <a:cubicBezTo>
                      <a:pt x="12193" y="16806"/>
                      <a:pt x="11956" y="17160"/>
                      <a:pt x="11697" y="17444"/>
                    </a:cubicBezTo>
                    <a:cubicBezTo>
                      <a:pt x="11697" y="17444"/>
                      <a:pt x="11697" y="17491"/>
                      <a:pt x="11720" y="17491"/>
                    </a:cubicBezTo>
                    <a:cubicBezTo>
                      <a:pt x="11956" y="17208"/>
                      <a:pt x="12193" y="16924"/>
                      <a:pt x="12429" y="16664"/>
                    </a:cubicBezTo>
                    <a:cubicBezTo>
                      <a:pt x="12665" y="16357"/>
                      <a:pt x="12854" y="16073"/>
                      <a:pt x="13067" y="15743"/>
                    </a:cubicBezTo>
                    <a:cubicBezTo>
                      <a:pt x="13445" y="15128"/>
                      <a:pt x="13776" y="14467"/>
                      <a:pt x="14036" y="13782"/>
                    </a:cubicBezTo>
                    <a:cubicBezTo>
                      <a:pt x="14532" y="12529"/>
                      <a:pt x="14886" y="11064"/>
                      <a:pt x="14555" y="9718"/>
                    </a:cubicBezTo>
                    <a:cubicBezTo>
                      <a:pt x="14390" y="9056"/>
                      <a:pt x="14059" y="8418"/>
                      <a:pt x="13539" y="7969"/>
                    </a:cubicBezTo>
                    <a:cubicBezTo>
                      <a:pt x="13508" y="7930"/>
                      <a:pt x="13474" y="7914"/>
                      <a:pt x="13446" y="7914"/>
                    </a:cubicBezTo>
                    <a:close/>
                    <a:moveTo>
                      <a:pt x="9877" y="8308"/>
                    </a:moveTo>
                    <a:cubicBezTo>
                      <a:pt x="9863" y="8308"/>
                      <a:pt x="9847" y="8312"/>
                      <a:pt x="9830" y="8324"/>
                    </a:cubicBezTo>
                    <a:cubicBezTo>
                      <a:pt x="9546" y="8560"/>
                      <a:pt x="9287" y="8867"/>
                      <a:pt x="9027" y="9151"/>
                    </a:cubicBezTo>
                    <a:cubicBezTo>
                      <a:pt x="8814" y="9458"/>
                      <a:pt x="8554" y="9741"/>
                      <a:pt x="8365" y="10049"/>
                    </a:cubicBezTo>
                    <a:cubicBezTo>
                      <a:pt x="7585" y="11159"/>
                      <a:pt x="7042" y="12411"/>
                      <a:pt x="6735" y="13711"/>
                    </a:cubicBezTo>
                    <a:cubicBezTo>
                      <a:pt x="6404" y="15010"/>
                      <a:pt x="6333" y="16357"/>
                      <a:pt x="6499" y="17657"/>
                    </a:cubicBezTo>
                    <a:cubicBezTo>
                      <a:pt x="6499" y="17684"/>
                      <a:pt x="6513" y="17694"/>
                      <a:pt x="6531" y="17694"/>
                    </a:cubicBezTo>
                    <a:cubicBezTo>
                      <a:pt x="6558" y="17694"/>
                      <a:pt x="6593" y="17671"/>
                      <a:pt x="6593" y="17657"/>
                    </a:cubicBezTo>
                    <a:cubicBezTo>
                      <a:pt x="6499" y="16924"/>
                      <a:pt x="6499" y="16192"/>
                      <a:pt x="6593" y="15436"/>
                    </a:cubicBezTo>
                    <a:cubicBezTo>
                      <a:pt x="6711" y="14136"/>
                      <a:pt x="7066" y="12837"/>
                      <a:pt x="7656" y="11632"/>
                    </a:cubicBezTo>
                    <a:cubicBezTo>
                      <a:pt x="7940" y="11041"/>
                      <a:pt x="8271" y="10450"/>
                      <a:pt x="8649" y="9930"/>
                    </a:cubicBezTo>
                    <a:cubicBezTo>
                      <a:pt x="8838" y="9647"/>
                      <a:pt x="9027" y="9387"/>
                      <a:pt x="9287" y="9151"/>
                    </a:cubicBezTo>
                    <a:cubicBezTo>
                      <a:pt x="9476" y="8891"/>
                      <a:pt x="9712" y="8654"/>
                      <a:pt x="9948" y="8371"/>
                    </a:cubicBezTo>
                    <a:cubicBezTo>
                      <a:pt x="9948" y="8353"/>
                      <a:pt x="9921" y="8308"/>
                      <a:pt x="9877" y="8308"/>
                    </a:cubicBezTo>
                    <a:close/>
                    <a:moveTo>
                      <a:pt x="11203" y="8677"/>
                    </a:moveTo>
                    <a:cubicBezTo>
                      <a:pt x="11169" y="8677"/>
                      <a:pt x="11129" y="8703"/>
                      <a:pt x="11129" y="8749"/>
                    </a:cubicBezTo>
                    <a:cubicBezTo>
                      <a:pt x="11177" y="9056"/>
                      <a:pt x="11248" y="9387"/>
                      <a:pt x="11295" y="9718"/>
                    </a:cubicBezTo>
                    <a:cubicBezTo>
                      <a:pt x="11319" y="10049"/>
                      <a:pt x="11342" y="10356"/>
                      <a:pt x="11342" y="10686"/>
                    </a:cubicBezTo>
                    <a:cubicBezTo>
                      <a:pt x="11366" y="11348"/>
                      <a:pt x="11319" y="12010"/>
                      <a:pt x="11224" y="12671"/>
                    </a:cubicBezTo>
                    <a:cubicBezTo>
                      <a:pt x="11011" y="13971"/>
                      <a:pt x="10610" y="15247"/>
                      <a:pt x="9995" y="16428"/>
                    </a:cubicBezTo>
                    <a:cubicBezTo>
                      <a:pt x="9617" y="17066"/>
                      <a:pt x="9216" y="17680"/>
                      <a:pt x="8743" y="18271"/>
                    </a:cubicBezTo>
                    <a:cubicBezTo>
                      <a:pt x="8724" y="18309"/>
                      <a:pt x="8752" y="18348"/>
                      <a:pt x="8788" y="18348"/>
                    </a:cubicBezTo>
                    <a:cubicBezTo>
                      <a:pt x="8797" y="18348"/>
                      <a:pt x="8805" y="18346"/>
                      <a:pt x="8814" y="18342"/>
                    </a:cubicBezTo>
                    <a:cubicBezTo>
                      <a:pt x="9688" y="17302"/>
                      <a:pt x="10373" y="16144"/>
                      <a:pt x="10846" y="14892"/>
                    </a:cubicBezTo>
                    <a:cubicBezTo>
                      <a:pt x="11319" y="13616"/>
                      <a:pt x="11531" y="12293"/>
                      <a:pt x="11531" y="10946"/>
                    </a:cubicBezTo>
                    <a:cubicBezTo>
                      <a:pt x="11531" y="10568"/>
                      <a:pt x="11484" y="10214"/>
                      <a:pt x="11460" y="9836"/>
                    </a:cubicBezTo>
                    <a:cubicBezTo>
                      <a:pt x="11437" y="9458"/>
                      <a:pt x="11366" y="9103"/>
                      <a:pt x="11248" y="8702"/>
                    </a:cubicBezTo>
                    <a:cubicBezTo>
                      <a:pt x="11239" y="8685"/>
                      <a:pt x="11222" y="8677"/>
                      <a:pt x="11203" y="8677"/>
                    </a:cubicBezTo>
                    <a:close/>
                    <a:moveTo>
                      <a:pt x="9334" y="6906"/>
                    </a:moveTo>
                    <a:cubicBezTo>
                      <a:pt x="9216" y="6906"/>
                      <a:pt x="9121" y="6906"/>
                      <a:pt x="9003" y="6930"/>
                    </a:cubicBezTo>
                    <a:cubicBezTo>
                      <a:pt x="8601" y="7001"/>
                      <a:pt x="8176" y="7048"/>
                      <a:pt x="7798" y="7237"/>
                    </a:cubicBezTo>
                    <a:cubicBezTo>
                      <a:pt x="7396" y="7402"/>
                      <a:pt x="7066" y="7686"/>
                      <a:pt x="6806" y="7993"/>
                    </a:cubicBezTo>
                    <a:cubicBezTo>
                      <a:pt x="6215" y="8678"/>
                      <a:pt x="5742" y="9505"/>
                      <a:pt x="5435" y="10356"/>
                    </a:cubicBezTo>
                    <a:cubicBezTo>
                      <a:pt x="5104" y="11230"/>
                      <a:pt x="4963" y="12175"/>
                      <a:pt x="4939" y="13073"/>
                    </a:cubicBezTo>
                    <a:cubicBezTo>
                      <a:pt x="4892" y="13994"/>
                      <a:pt x="4963" y="14916"/>
                      <a:pt x="5152" y="15837"/>
                    </a:cubicBezTo>
                    <a:cubicBezTo>
                      <a:pt x="5294" y="16735"/>
                      <a:pt x="5506" y="17633"/>
                      <a:pt x="5790" y="18507"/>
                    </a:cubicBezTo>
                    <a:cubicBezTo>
                      <a:pt x="5790" y="18523"/>
                      <a:pt x="5792" y="18528"/>
                      <a:pt x="5796" y="18528"/>
                    </a:cubicBezTo>
                    <a:cubicBezTo>
                      <a:pt x="5803" y="18528"/>
                      <a:pt x="5813" y="18507"/>
                      <a:pt x="5813" y="18507"/>
                    </a:cubicBezTo>
                    <a:cubicBezTo>
                      <a:pt x="5790" y="18389"/>
                      <a:pt x="5790" y="18318"/>
                      <a:pt x="5766" y="18200"/>
                    </a:cubicBezTo>
                    <a:cubicBezTo>
                      <a:pt x="5577" y="17302"/>
                      <a:pt x="5412" y="16428"/>
                      <a:pt x="5294" y="15530"/>
                    </a:cubicBezTo>
                    <a:cubicBezTo>
                      <a:pt x="5175" y="14656"/>
                      <a:pt x="5104" y="13734"/>
                      <a:pt x="5175" y="12837"/>
                    </a:cubicBezTo>
                    <a:cubicBezTo>
                      <a:pt x="5223" y="11962"/>
                      <a:pt x="5412" y="11041"/>
                      <a:pt x="5742" y="10214"/>
                    </a:cubicBezTo>
                    <a:cubicBezTo>
                      <a:pt x="5908" y="9812"/>
                      <a:pt x="6120" y="9387"/>
                      <a:pt x="6357" y="9009"/>
                    </a:cubicBezTo>
                    <a:cubicBezTo>
                      <a:pt x="6593" y="8654"/>
                      <a:pt x="6829" y="8276"/>
                      <a:pt x="7160" y="7969"/>
                    </a:cubicBezTo>
                    <a:cubicBezTo>
                      <a:pt x="7444" y="7686"/>
                      <a:pt x="7798" y="7473"/>
                      <a:pt x="8176" y="7355"/>
                    </a:cubicBezTo>
                    <a:cubicBezTo>
                      <a:pt x="8578" y="7237"/>
                      <a:pt x="8979" y="7166"/>
                      <a:pt x="9405" y="7119"/>
                    </a:cubicBezTo>
                    <a:cubicBezTo>
                      <a:pt x="9452" y="7048"/>
                      <a:pt x="9428" y="6906"/>
                      <a:pt x="9334" y="6906"/>
                    </a:cubicBezTo>
                    <a:close/>
                    <a:moveTo>
                      <a:pt x="9551" y="9421"/>
                    </a:moveTo>
                    <a:cubicBezTo>
                      <a:pt x="9526" y="9421"/>
                      <a:pt x="9496" y="9440"/>
                      <a:pt x="9476" y="9481"/>
                    </a:cubicBezTo>
                    <a:cubicBezTo>
                      <a:pt x="9003" y="10639"/>
                      <a:pt x="8625" y="11844"/>
                      <a:pt x="8247" y="13073"/>
                    </a:cubicBezTo>
                    <a:cubicBezTo>
                      <a:pt x="8058" y="13711"/>
                      <a:pt x="7893" y="14301"/>
                      <a:pt x="7704" y="14916"/>
                    </a:cubicBezTo>
                    <a:cubicBezTo>
                      <a:pt x="7538" y="15506"/>
                      <a:pt x="7396" y="16097"/>
                      <a:pt x="7231" y="16711"/>
                    </a:cubicBezTo>
                    <a:cubicBezTo>
                      <a:pt x="7089" y="17397"/>
                      <a:pt x="6971" y="18082"/>
                      <a:pt x="6947" y="18791"/>
                    </a:cubicBezTo>
                    <a:cubicBezTo>
                      <a:pt x="6947" y="18802"/>
                      <a:pt x="6953" y="18808"/>
                      <a:pt x="6959" y="18808"/>
                    </a:cubicBezTo>
                    <a:cubicBezTo>
                      <a:pt x="6965" y="18808"/>
                      <a:pt x="6971" y="18802"/>
                      <a:pt x="6971" y="18791"/>
                    </a:cubicBezTo>
                    <a:cubicBezTo>
                      <a:pt x="7113" y="17538"/>
                      <a:pt x="7444" y="16357"/>
                      <a:pt x="7798" y="15152"/>
                    </a:cubicBezTo>
                    <a:cubicBezTo>
                      <a:pt x="8152" y="13923"/>
                      <a:pt x="8507" y="12718"/>
                      <a:pt x="8885" y="11513"/>
                    </a:cubicBezTo>
                    <a:cubicBezTo>
                      <a:pt x="9121" y="10828"/>
                      <a:pt x="9357" y="10190"/>
                      <a:pt x="9594" y="9505"/>
                    </a:cubicBezTo>
                    <a:cubicBezTo>
                      <a:pt x="9607" y="9452"/>
                      <a:pt x="9583" y="9421"/>
                      <a:pt x="9551" y="9421"/>
                    </a:cubicBezTo>
                    <a:close/>
                    <a:moveTo>
                      <a:pt x="12405" y="7806"/>
                    </a:moveTo>
                    <a:cubicBezTo>
                      <a:pt x="12349" y="7806"/>
                      <a:pt x="12303" y="7890"/>
                      <a:pt x="12358" y="7946"/>
                    </a:cubicBezTo>
                    <a:cubicBezTo>
                      <a:pt x="12665" y="8206"/>
                      <a:pt x="12972" y="8465"/>
                      <a:pt x="13232" y="8773"/>
                    </a:cubicBezTo>
                    <a:cubicBezTo>
                      <a:pt x="13492" y="9103"/>
                      <a:pt x="13681" y="9458"/>
                      <a:pt x="13752" y="9836"/>
                    </a:cubicBezTo>
                    <a:cubicBezTo>
                      <a:pt x="13847" y="10238"/>
                      <a:pt x="13847" y="10686"/>
                      <a:pt x="13847" y="11112"/>
                    </a:cubicBezTo>
                    <a:cubicBezTo>
                      <a:pt x="13823" y="11537"/>
                      <a:pt x="13799" y="12010"/>
                      <a:pt x="13681" y="12458"/>
                    </a:cubicBezTo>
                    <a:cubicBezTo>
                      <a:pt x="13492" y="13356"/>
                      <a:pt x="13138" y="14183"/>
                      <a:pt x="12665" y="14963"/>
                    </a:cubicBezTo>
                    <a:cubicBezTo>
                      <a:pt x="12216" y="15766"/>
                      <a:pt x="11673" y="16475"/>
                      <a:pt x="11082" y="17160"/>
                    </a:cubicBezTo>
                    <a:cubicBezTo>
                      <a:pt x="10492" y="17846"/>
                      <a:pt x="9830" y="18483"/>
                      <a:pt x="9192" y="19145"/>
                    </a:cubicBezTo>
                    <a:lnTo>
                      <a:pt x="8956" y="19381"/>
                    </a:lnTo>
                    <a:cubicBezTo>
                      <a:pt x="8956" y="19381"/>
                      <a:pt x="8956" y="19405"/>
                      <a:pt x="8979" y="19405"/>
                    </a:cubicBezTo>
                    <a:cubicBezTo>
                      <a:pt x="9712" y="18814"/>
                      <a:pt x="10397" y="18153"/>
                      <a:pt x="11011" y="17491"/>
                    </a:cubicBezTo>
                    <a:cubicBezTo>
                      <a:pt x="11626" y="16806"/>
                      <a:pt x="12216" y="16073"/>
                      <a:pt x="12713" y="15294"/>
                    </a:cubicBezTo>
                    <a:cubicBezTo>
                      <a:pt x="13161" y="14490"/>
                      <a:pt x="13563" y="13640"/>
                      <a:pt x="13799" y="12766"/>
                    </a:cubicBezTo>
                    <a:cubicBezTo>
                      <a:pt x="14012" y="11868"/>
                      <a:pt x="14083" y="10946"/>
                      <a:pt x="13965" y="10072"/>
                    </a:cubicBezTo>
                    <a:cubicBezTo>
                      <a:pt x="13918" y="9647"/>
                      <a:pt x="13799" y="9245"/>
                      <a:pt x="13563" y="8891"/>
                    </a:cubicBezTo>
                    <a:cubicBezTo>
                      <a:pt x="13327" y="8560"/>
                      <a:pt x="13020" y="8276"/>
                      <a:pt x="12689" y="7993"/>
                    </a:cubicBezTo>
                    <a:cubicBezTo>
                      <a:pt x="12618" y="7946"/>
                      <a:pt x="12524" y="7875"/>
                      <a:pt x="12453" y="7828"/>
                    </a:cubicBezTo>
                    <a:cubicBezTo>
                      <a:pt x="12437" y="7812"/>
                      <a:pt x="12421" y="7806"/>
                      <a:pt x="12405" y="7806"/>
                    </a:cubicBezTo>
                    <a:close/>
                    <a:moveTo>
                      <a:pt x="10392" y="8654"/>
                    </a:moveTo>
                    <a:cubicBezTo>
                      <a:pt x="10345" y="8654"/>
                      <a:pt x="10287" y="8686"/>
                      <a:pt x="10303" y="8749"/>
                    </a:cubicBezTo>
                    <a:cubicBezTo>
                      <a:pt x="10539" y="9411"/>
                      <a:pt x="10633" y="10119"/>
                      <a:pt x="10610" y="10828"/>
                    </a:cubicBezTo>
                    <a:cubicBezTo>
                      <a:pt x="10586" y="11584"/>
                      <a:pt x="10421" y="12293"/>
                      <a:pt x="10279" y="13002"/>
                    </a:cubicBezTo>
                    <a:cubicBezTo>
                      <a:pt x="10114" y="13782"/>
                      <a:pt x="9877" y="14585"/>
                      <a:pt x="9570" y="15365"/>
                    </a:cubicBezTo>
                    <a:cubicBezTo>
                      <a:pt x="9428" y="15743"/>
                      <a:pt x="9216" y="16097"/>
                      <a:pt x="9003" y="16452"/>
                    </a:cubicBezTo>
                    <a:cubicBezTo>
                      <a:pt x="8814" y="16782"/>
                      <a:pt x="8601" y="17089"/>
                      <a:pt x="8365" y="17420"/>
                    </a:cubicBezTo>
                    <a:cubicBezTo>
                      <a:pt x="7916" y="18082"/>
                      <a:pt x="7444" y="18696"/>
                      <a:pt x="7184" y="19429"/>
                    </a:cubicBezTo>
                    <a:lnTo>
                      <a:pt x="7089" y="19688"/>
                    </a:lnTo>
                    <a:cubicBezTo>
                      <a:pt x="7089" y="19712"/>
                      <a:pt x="7095" y="19724"/>
                      <a:pt x="7101" y="19724"/>
                    </a:cubicBezTo>
                    <a:cubicBezTo>
                      <a:pt x="7107" y="19724"/>
                      <a:pt x="7113" y="19712"/>
                      <a:pt x="7113" y="19688"/>
                    </a:cubicBezTo>
                    <a:cubicBezTo>
                      <a:pt x="7278" y="19310"/>
                      <a:pt x="7467" y="18980"/>
                      <a:pt x="7680" y="18672"/>
                    </a:cubicBezTo>
                    <a:cubicBezTo>
                      <a:pt x="7893" y="18342"/>
                      <a:pt x="8129" y="18011"/>
                      <a:pt x="8365" y="17680"/>
                    </a:cubicBezTo>
                    <a:cubicBezTo>
                      <a:pt x="8601" y="17373"/>
                      <a:pt x="8838" y="17042"/>
                      <a:pt x="9050" y="16711"/>
                    </a:cubicBezTo>
                    <a:cubicBezTo>
                      <a:pt x="9287" y="16357"/>
                      <a:pt x="9452" y="16003"/>
                      <a:pt x="9617" y="15625"/>
                    </a:cubicBezTo>
                    <a:cubicBezTo>
                      <a:pt x="9995" y="14845"/>
                      <a:pt x="10208" y="14065"/>
                      <a:pt x="10397" y="13262"/>
                    </a:cubicBezTo>
                    <a:cubicBezTo>
                      <a:pt x="10562" y="12529"/>
                      <a:pt x="10728" y="11773"/>
                      <a:pt x="10775" y="11041"/>
                    </a:cubicBezTo>
                    <a:cubicBezTo>
                      <a:pt x="10846" y="10332"/>
                      <a:pt x="10799" y="9600"/>
                      <a:pt x="10562" y="8938"/>
                    </a:cubicBezTo>
                    <a:cubicBezTo>
                      <a:pt x="10539" y="8867"/>
                      <a:pt x="10515" y="8773"/>
                      <a:pt x="10444" y="8678"/>
                    </a:cubicBezTo>
                    <a:cubicBezTo>
                      <a:pt x="10436" y="8662"/>
                      <a:pt x="10415" y="8654"/>
                      <a:pt x="10392" y="8654"/>
                    </a:cubicBezTo>
                    <a:close/>
                    <a:moveTo>
                      <a:pt x="9503" y="7707"/>
                    </a:moveTo>
                    <a:cubicBezTo>
                      <a:pt x="9494" y="7707"/>
                      <a:pt x="9485" y="7708"/>
                      <a:pt x="9476" y="7709"/>
                    </a:cubicBezTo>
                    <a:cubicBezTo>
                      <a:pt x="9357" y="7733"/>
                      <a:pt x="9263" y="7757"/>
                      <a:pt x="9145" y="7804"/>
                    </a:cubicBezTo>
                    <a:cubicBezTo>
                      <a:pt x="8271" y="8111"/>
                      <a:pt x="7538" y="8702"/>
                      <a:pt x="6995" y="9458"/>
                    </a:cubicBezTo>
                    <a:cubicBezTo>
                      <a:pt x="6380" y="10285"/>
                      <a:pt x="6002" y="11230"/>
                      <a:pt x="5766" y="12199"/>
                    </a:cubicBezTo>
                    <a:cubicBezTo>
                      <a:pt x="5530" y="13167"/>
                      <a:pt x="5483" y="14207"/>
                      <a:pt x="5601" y="15176"/>
                    </a:cubicBezTo>
                    <a:cubicBezTo>
                      <a:pt x="5719" y="16121"/>
                      <a:pt x="5979" y="17042"/>
                      <a:pt x="6168" y="17964"/>
                    </a:cubicBezTo>
                    <a:cubicBezTo>
                      <a:pt x="6404" y="18838"/>
                      <a:pt x="6617" y="19759"/>
                      <a:pt x="6806" y="20681"/>
                    </a:cubicBezTo>
                    <a:cubicBezTo>
                      <a:pt x="6806" y="20563"/>
                      <a:pt x="6806" y="20445"/>
                      <a:pt x="6758" y="20350"/>
                    </a:cubicBezTo>
                    <a:cubicBezTo>
                      <a:pt x="6711" y="19429"/>
                      <a:pt x="6475" y="18507"/>
                      <a:pt x="6262" y="17633"/>
                    </a:cubicBezTo>
                    <a:cubicBezTo>
                      <a:pt x="6050" y="16711"/>
                      <a:pt x="5861" y="15837"/>
                      <a:pt x="5766" y="14916"/>
                    </a:cubicBezTo>
                    <a:cubicBezTo>
                      <a:pt x="5672" y="13900"/>
                      <a:pt x="5766" y="12907"/>
                      <a:pt x="6026" y="11962"/>
                    </a:cubicBezTo>
                    <a:cubicBezTo>
                      <a:pt x="6286" y="11017"/>
                      <a:pt x="6711" y="10072"/>
                      <a:pt x="7349" y="9340"/>
                    </a:cubicBezTo>
                    <a:cubicBezTo>
                      <a:pt x="7916" y="8654"/>
                      <a:pt x="8672" y="8158"/>
                      <a:pt x="9546" y="7875"/>
                    </a:cubicBezTo>
                    <a:cubicBezTo>
                      <a:pt x="9657" y="7853"/>
                      <a:pt x="9623" y="7707"/>
                      <a:pt x="9503" y="7707"/>
                    </a:cubicBezTo>
                    <a:close/>
                    <a:moveTo>
                      <a:pt x="6806" y="20681"/>
                    </a:moveTo>
                    <a:cubicBezTo>
                      <a:pt x="6782" y="20693"/>
                      <a:pt x="6782" y="20699"/>
                      <a:pt x="6788" y="20699"/>
                    </a:cubicBezTo>
                    <a:cubicBezTo>
                      <a:pt x="6794" y="20699"/>
                      <a:pt x="6806" y="20693"/>
                      <a:pt x="6806" y="20681"/>
                    </a:cubicBezTo>
                    <a:close/>
                    <a:moveTo>
                      <a:pt x="11791" y="8255"/>
                    </a:moveTo>
                    <a:cubicBezTo>
                      <a:pt x="11721" y="8255"/>
                      <a:pt x="11651" y="8349"/>
                      <a:pt x="11720" y="8418"/>
                    </a:cubicBezTo>
                    <a:cubicBezTo>
                      <a:pt x="12311" y="9127"/>
                      <a:pt x="12665" y="9978"/>
                      <a:pt x="12760" y="10875"/>
                    </a:cubicBezTo>
                    <a:cubicBezTo>
                      <a:pt x="12878" y="11868"/>
                      <a:pt x="12689" y="12907"/>
                      <a:pt x="12382" y="13876"/>
                    </a:cubicBezTo>
                    <a:cubicBezTo>
                      <a:pt x="12027" y="14845"/>
                      <a:pt x="11531" y="15766"/>
                      <a:pt x="10870" y="16593"/>
                    </a:cubicBezTo>
                    <a:cubicBezTo>
                      <a:pt x="10279" y="17373"/>
                      <a:pt x="9570" y="18011"/>
                      <a:pt x="8861" y="18696"/>
                    </a:cubicBezTo>
                    <a:cubicBezTo>
                      <a:pt x="8152" y="19381"/>
                      <a:pt x="7444" y="20019"/>
                      <a:pt x="6853" y="20799"/>
                    </a:cubicBezTo>
                    <a:cubicBezTo>
                      <a:pt x="6806" y="20917"/>
                      <a:pt x="6711" y="20988"/>
                      <a:pt x="6640" y="21082"/>
                    </a:cubicBezTo>
                    <a:cubicBezTo>
                      <a:pt x="7325" y="20374"/>
                      <a:pt x="8034" y="19688"/>
                      <a:pt x="8790" y="19027"/>
                    </a:cubicBezTo>
                    <a:cubicBezTo>
                      <a:pt x="9499" y="18342"/>
                      <a:pt x="10255" y="17680"/>
                      <a:pt x="10893" y="16924"/>
                    </a:cubicBezTo>
                    <a:cubicBezTo>
                      <a:pt x="11578" y="16121"/>
                      <a:pt x="12098" y="15199"/>
                      <a:pt x="12500" y="14231"/>
                    </a:cubicBezTo>
                    <a:cubicBezTo>
                      <a:pt x="12878" y="13262"/>
                      <a:pt x="13091" y="12199"/>
                      <a:pt x="13020" y="11159"/>
                    </a:cubicBezTo>
                    <a:cubicBezTo>
                      <a:pt x="12996" y="10238"/>
                      <a:pt x="12689" y="9292"/>
                      <a:pt x="12098" y="8560"/>
                    </a:cubicBezTo>
                    <a:cubicBezTo>
                      <a:pt x="12027" y="8465"/>
                      <a:pt x="11956" y="8395"/>
                      <a:pt x="11862" y="8300"/>
                    </a:cubicBezTo>
                    <a:cubicBezTo>
                      <a:pt x="11843" y="8268"/>
                      <a:pt x="11817" y="8255"/>
                      <a:pt x="11791" y="8255"/>
                    </a:cubicBezTo>
                    <a:close/>
                    <a:moveTo>
                      <a:pt x="6640" y="21082"/>
                    </a:moveTo>
                    <a:cubicBezTo>
                      <a:pt x="6628" y="21094"/>
                      <a:pt x="6628" y="21100"/>
                      <a:pt x="6631" y="21100"/>
                    </a:cubicBezTo>
                    <a:cubicBezTo>
                      <a:pt x="6634" y="21100"/>
                      <a:pt x="6640" y="21094"/>
                      <a:pt x="6640" y="2108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54;p3"/>
            <p:cNvGrpSpPr/>
            <p:nvPr/>
          </p:nvGrpSpPr>
          <p:grpSpPr>
            <a:xfrm rot="10800000">
              <a:off x="413696" y="1409201"/>
              <a:ext cx="671030" cy="669838"/>
              <a:chOff x="3701900" y="1916225"/>
              <a:chExt cx="647400" cy="646250"/>
            </a:xfrm>
          </p:grpSpPr>
          <p:sp>
            <p:nvSpPr>
              <p:cNvPr id="55" name="Google Shape;55;p3"/>
              <p:cNvSpPr/>
              <p:nvPr/>
            </p:nvSpPr>
            <p:spPr>
              <a:xfrm>
                <a:off x="3714300" y="1916225"/>
                <a:ext cx="622025" cy="646250"/>
              </a:xfrm>
              <a:custGeom>
                <a:avLst/>
                <a:gdLst/>
                <a:ahLst/>
                <a:cxnLst/>
                <a:rect l="l" t="t" r="r" b="b"/>
                <a:pathLst>
                  <a:path w="24881" h="25850" extrusionOk="0">
                    <a:moveTo>
                      <a:pt x="11260" y="0"/>
                    </a:moveTo>
                    <a:cubicBezTo>
                      <a:pt x="11248" y="0"/>
                      <a:pt x="11236" y="0"/>
                      <a:pt x="11223" y="1"/>
                    </a:cubicBezTo>
                    <a:cubicBezTo>
                      <a:pt x="9829" y="95"/>
                      <a:pt x="9924" y="1820"/>
                      <a:pt x="9995" y="2813"/>
                    </a:cubicBezTo>
                    <a:cubicBezTo>
                      <a:pt x="10184" y="6144"/>
                      <a:pt x="11176" y="9334"/>
                      <a:pt x="12168" y="12500"/>
                    </a:cubicBezTo>
                    <a:cubicBezTo>
                      <a:pt x="9924" y="10042"/>
                      <a:pt x="7656" y="7585"/>
                      <a:pt x="4868" y="5766"/>
                    </a:cubicBezTo>
                    <a:cubicBezTo>
                      <a:pt x="4355" y="5409"/>
                      <a:pt x="3526" y="4868"/>
                      <a:pt x="2803" y="4868"/>
                    </a:cubicBezTo>
                    <a:cubicBezTo>
                      <a:pt x="2427" y="4868"/>
                      <a:pt x="2079" y="5015"/>
                      <a:pt x="1820" y="5412"/>
                    </a:cubicBezTo>
                    <a:cubicBezTo>
                      <a:pt x="1442" y="6002"/>
                      <a:pt x="1867" y="6617"/>
                      <a:pt x="2410" y="7113"/>
                    </a:cubicBezTo>
                    <a:cubicBezTo>
                      <a:pt x="2131" y="7016"/>
                      <a:pt x="1837" y="6952"/>
                      <a:pt x="1563" y="6952"/>
                    </a:cubicBezTo>
                    <a:cubicBezTo>
                      <a:pt x="1165" y="6952"/>
                      <a:pt x="811" y="7089"/>
                      <a:pt x="615" y="7467"/>
                    </a:cubicBezTo>
                    <a:cubicBezTo>
                      <a:pt x="0" y="8719"/>
                      <a:pt x="1560" y="9499"/>
                      <a:pt x="2458" y="9948"/>
                    </a:cubicBezTo>
                    <a:cubicBezTo>
                      <a:pt x="5435" y="11436"/>
                      <a:pt x="8719" y="12193"/>
                      <a:pt x="11932" y="12901"/>
                    </a:cubicBezTo>
                    <a:cubicBezTo>
                      <a:pt x="8672" y="13610"/>
                      <a:pt x="5435" y="14390"/>
                      <a:pt x="2458" y="15855"/>
                    </a:cubicBezTo>
                    <a:cubicBezTo>
                      <a:pt x="1583" y="16304"/>
                      <a:pt x="0" y="17107"/>
                      <a:pt x="615" y="18336"/>
                    </a:cubicBezTo>
                    <a:cubicBezTo>
                      <a:pt x="808" y="18722"/>
                      <a:pt x="1137" y="18858"/>
                      <a:pt x="1524" y="18858"/>
                    </a:cubicBezTo>
                    <a:cubicBezTo>
                      <a:pt x="1800" y="18858"/>
                      <a:pt x="2105" y="18789"/>
                      <a:pt x="2410" y="18690"/>
                    </a:cubicBezTo>
                    <a:lnTo>
                      <a:pt x="2410" y="18690"/>
                    </a:lnTo>
                    <a:cubicBezTo>
                      <a:pt x="1867" y="19186"/>
                      <a:pt x="1442" y="19824"/>
                      <a:pt x="1820" y="20439"/>
                    </a:cubicBezTo>
                    <a:cubicBezTo>
                      <a:pt x="2089" y="20839"/>
                      <a:pt x="2444" y="20988"/>
                      <a:pt x="2824" y="20988"/>
                    </a:cubicBezTo>
                    <a:cubicBezTo>
                      <a:pt x="3544" y="20988"/>
                      <a:pt x="4358" y="20455"/>
                      <a:pt x="4868" y="20084"/>
                    </a:cubicBezTo>
                    <a:cubicBezTo>
                      <a:pt x="7656" y="18218"/>
                      <a:pt x="9924" y="15760"/>
                      <a:pt x="12168" y="13350"/>
                    </a:cubicBezTo>
                    <a:lnTo>
                      <a:pt x="12168" y="13350"/>
                    </a:lnTo>
                    <a:cubicBezTo>
                      <a:pt x="11176" y="16516"/>
                      <a:pt x="10184" y="19730"/>
                      <a:pt x="9995" y="23038"/>
                    </a:cubicBezTo>
                    <a:cubicBezTo>
                      <a:pt x="9924" y="24006"/>
                      <a:pt x="9829" y="25778"/>
                      <a:pt x="11223" y="25849"/>
                    </a:cubicBezTo>
                    <a:cubicBezTo>
                      <a:pt x="11235" y="25850"/>
                      <a:pt x="11247" y="25850"/>
                      <a:pt x="11259" y="25850"/>
                    </a:cubicBezTo>
                    <a:cubicBezTo>
                      <a:pt x="11943" y="25850"/>
                      <a:pt x="12266" y="25175"/>
                      <a:pt x="12428" y="24455"/>
                    </a:cubicBezTo>
                    <a:cubicBezTo>
                      <a:pt x="12591" y="25175"/>
                      <a:pt x="12936" y="25850"/>
                      <a:pt x="13622" y="25850"/>
                    </a:cubicBezTo>
                    <a:cubicBezTo>
                      <a:pt x="13633" y="25850"/>
                      <a:pt x="13645" y="25850"/>
                      <a:pt x="13657" y="25849"/>
                    </a:cubicBezTo>
                    <a:cubicBezTo>
                      <a:pt x="15027" y="25755"/>
                      <a:pt x="14957" y="24006"/>
                      <a:pt x="14886" y="23038"/>
                    </a:cubicBezTo>
                    <a:cubicBezTo>
                      <a:pt x="14673" y="19706"/>
                      <a:pt x="13704" y="16516"/>
                      <a:pt x="12712" y="13350"/>
                    </a:cubicBezTo>
                    <a:lnTo>
                      <a:pt x="12712" y="13350"/>
                    </a:lnTo>
                    <a:cubicBezTo>
                      <a:pt x="14957" y="15808"/>
                      <a:pt x="17225" y="18265"/>
                      <a:pt x="19989" y="20084"/>
                    </a:cubicBezTo>
                    <a:cubicBezTo>
                      <a:pt x="20517" y="20441"/>
                      <a:pt x="21352" y="20982"/>
                      <a:pt x="22069" y="20982"/>
                    </a:cubicBezTo>
                    <a:cubicBezTo>
                      <a:pt x="22444" y="20982"/>
                      <a:pt x="22786" y="20835"/>
                      <a:pt x="23037" y="20439"/>
                    </a:cubicBezTo>
                    <a:cubicBezTo>
                      <a:pt x="23415" y="19848"/>
                      <a:pt x="23013" y="19234"/>
                      <a:pt x="22446" y="18714"/>
                    </a:cubicBezTo>
                    <a:lnTo>
                      <a:pt x="22446" y="18714"/>
                    </a:lnTo>
                    <a:cubicBezTo>
                      <a:pt x="22742" y="18812"/>
                      <a:pt x="23049" y="18882"/>
                      <a:pt x="23330" y="18882"/>
                    </a:cubicBezTo>
                    <a:cubicBezTo>
                      <a:pt x="23723" y="18882"/>
                      <a:pt x="24063" y="18745"/>
                      <a:pt x="24242" y="18359"/>
                    </a:cubicBezTo>
                    <a:cubicBezTo>
                      <a:pt x="24880" y="17131"/>
                      <a:pt x="23297" y="16327"/>
                      <a:pt x="22423" y="15902"/>
                    </a:cubicBezTo>
                    <a:cubicBezTo>
                      <a:pt x="19446" y="14414"/>
                      <a:pt x="16162" y="13657"/>
                      <a:pt x="12948" y="12949"/>
                    </a:cubicBezTo>
                    <a:cubicBezTo>
                      <a:pt x="16185" y="12216"/>
                      <a:pt x="19446" y="11460"/>
                      <a:pt x="22423" y="9995"/>
                    </a:cubicBezTo>
                    <a:cubicBezTo>
                      <a:pt x="23273" y="9546"/>
                      <a:pt x="24880" y="8743"/>
                      <a:pt x="24242" y="7491"/>
                    </a:cubicBezTo>
                    <a:cubicBezTo>
                      <a:pt x="24060" y="7113"/>
                      <a:pt x="23720" y="6975"/>
                      <a:pt x="23321" y="6975"/>
                    </a:cubicBezTo>
                    <a:cubicBezTo>
                      <a:pt x="23047" y="6975"/>
                      <a:pt x="22745" y="7040"/>
                      <a:pt x="22446" y="7136"/>
                    </a:cubicBezTo>
                    <a:cubicBezTo>
                      <a:pt x="23013" y="6640"/>
                      <a:pt x="23415" y="6026"/>
                      <a:pt x="23037" y="5412"/>
                    </a:cubicBezTo>
                    <a:cubicBezTo>
                      <a:pt x="22776" y="5011"/>
                      <a:pt x="22427" y="4862"/>
                      <a:pt x="22049" y="4862"/>
                    </a:cubicBezTo>
                    <a:cubicBezTo>
                      <a:pt x="21333" y="4862"/>
                      <a:pt x="20515" y="5395"/>
                      <a:pt x="19989" y="5766"/>
                    </a:cubicBezTo>
                    <a:cubicBezTo>
                      <a:pt x="17225" y="7609"/>
                      <a:pt x="14957" y="10066"/>
                      <a:pt x="12712" y="12500"/>
                    </a:cubicBezTo>
                    <a:cubicBezTo>
                      <a:pt x="13704" y="9334"/>
                      <a:pt x="14673" y="6120"/>
                      <a:pt x="14886" y="2813"/>
                    </a:cubicBezTo>
                    <a:cubicBezTo>
                      <a:pt x="14957" y="1820"/>
                      <a:pt x="15027" y="48"/>
                      <a:pt x="13657" y="1"/>
                    </a:cubicBezTo>
                    <a:cubicBezTo>
                      <a:pt x="13645" y="0"/>
                      <a:pt x="13633" y="0"/>
                      <a:pt x="13620" y="0"/>
                    </a:cubicBezTo>
                    <a:cubicBezTo>
                      <a:pt x="12937" y="0"/>
                      <a:pt x="12614" y="652"/>
                      <a:pt x="12428" y="1395"/>
                    </a:cubicBezTo>
                    <a:cubicBezTo>
                      <a:pt x="12289" y="652"/>
                      <a:pt x="11944" y="0"/>
                      <a:pt x="11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3701900" y="1940900"/>
                <a:ext cx="647400" cy="597875"/>
              </a:xfrm>
              <a:custGeom>
                <a:avLst/>
                <a:gdLst/>
                <a:ahLst/>
                <a:cxnLst/>
                <a:rect l="l" t="t" r="r" b="b"/>
                <a:pathLst>
                  <a:path w="25896" h="23915" extrusionOk="0">
                    <a:moveTo>
                      <a:pt x="17837" y="0"/>
                    </a:moveTo>
                    <a:cubicBezTo>
                      <a:pt x="16905" y="0"/>
                      <a:pt x="16282" y="1234"/>
                      <a:pt x="15925" y="1967"/>
                    </a:cubicBezTo>
                    <a:cubicBezTo>
                      <a:pt x="14437" y="4944"/>
                      <a:pt x="13680" y="8229"/>
                      <a:pt x="12972" y="11442"/>
                    </a:cubicBezTo>
                    <a:cubicBezTo>
                      <a:pt x="12263" y="8205"/>
                      <a:pt x="11483" y="4944"/>
                      <a:pt x="10018" y="1967"/>
                    </a:cubicBezTo>
                    <a:cubicBezTo>
                      <a:pt x="9641" y="1252"/>
                      <a:pt x="9012" y="2"/>
                      <a:pt x="8091" y="2"/>
                    </a:cubicBezTo>
                    <a:cubicBezTo>
                      <a:pt x="7917" y="2"/>
                      <a:pt x="7733" y="47"/>
                      <a:pt x="7537" y="148"/>
                    </a:cubicBezTo>
                    <a:cubicBezTo>
                      <a:pt x="6876" y="455"/>
                      <a:pt x="6947" y="1211"/>
                      <a:pt x="7183" y="1944"/>
                    </a:cubicBezTo>
                    <a:cubicBezTo>
                      <a:pt x="6804" y="1531"/>
                      <a:pt x="6375" y="1205"/>
                      <a:pt x="5933" y="1205"/>
                    </a:cubicBezTo>
                    <a:cubicBezTo>
                      <a:pt x="5768" y="1205"/>
                      <a:pt x="5601" y="1250"/>
                      <a:pt x="5434" y="1353"/>
                    </a:cubicBezTo>
                    <a:cubicBezTo>
                      <a:pt x="4277" y="2109"/>
                      <a:pt x="5222" y="3598"/>
                      <a:pt x="5789" y="4401"/>
                    </a:cubicBezTo>
                    <a:cubicBezTo>
                      <a:pt x="7655" y="7165"/>
                      <a:pt x="10089" y="9434"/>
                      <a:pt x="12523" y="11678"/>
                    </a:cubicBezTo>
                    <a:cubicBezTo>
                      <a:pt x="9357" y="10686"/>
                      <a:pt x="6143" y="9717"/>
                      <a:pt x="2835" y="9504"/>
                    </a:cubicBezTo>
                    <a:cubicBezTo>
                      <a:pt x="2621" y="9489"/>
                      <a:pt x="2366" y="9473"/>
                      <a:pt x="2100" y="9473"/>
                    </a:cubicBezTo>
                    <a:cubicBezTo>
                      <a:pt x="1164" y="9473"/>
                      <a:pt x="79" y="9667"/>
                      <a:pt x="24" y="10733"/>
                    </a:cubicBezTo>
                    <a:cubicBezTo>
                      <a:pt x="0" y="11442"/>
                      <a:pt x="685" y="11773"/>
                      <a:pt x="1418" y="11962"/>
                    </a:cubicBezTo>
                    <a:cubicBezTo>
                      <a:pt x="685" y="12103"/>
                      <a:pt x="0" y="12458"/>
                      <a:pt x="24" y="13167"/>
                    </a:cubicBezTo>
                    <a:cubicBezTo>
                      <a:pt x="96" y="14236"/>
                      <a:pt x="1143" y="14430"/>
                      <a:pt x="2063" y="14430"/>
                    </a:cubicBezTo>
                    <a:cubicBezTo>
                      <a:pt x="2342" y="14430"/>
                      <a:pt x="2610" y="14412"/>
                      <a:pt x="2835" y="14395"/>
                    </a:cubicBezTo>
                    <a:cubicBezTo>
                      <a:pt x="6167" y="14183"/>
                      <a:pt x="9357" y="13214"/>
                      <a:pt x="12523" y="12222"/>
                    </a:cubicBezTo>
                    <a:lnTo>
                      <a:pt x="12523" y="12222"/>
                    </a:lnTo>
                    <a:cubicBezTo>
                      <a:pt x="10065" y="14466"/>
                      <a:pt x="7608" y="16734"/>
                      <a:pt x="5789" y="19499"/>
                    </a:cubicBezTo>
                    <a:cubicBezTo>
                      <a:pt x="5245" y="20302"/>
                      <a:pt x="4277" y="21814"/>
                      <a:pt x="5434" y="22547"/>
                    </a:cubicBezTo>
                    <a:cubicBezTo>
                      <a:pt x="5596" y="22657"/>
                      <a:pt x="5760" y="22705"/>
                      <a:pt x="5922" y="22705"/>
                    </a:cubicBezTo>
                    <a:cubicBezTo>
                      <a:pt x="6353" y="22705"/>
                      <a:pt x="6775" y="22368"/>
                      <a:pt x="7136" y="21956"/>
                    </a:cubicBezTo>
                    <a:lnTo>
                      <a:pt x="7136" y="21956"/>
                    </a:lnTo>
                    <a:cubicBezTo>
                      <a:pt x="6899" y="22665"/>
                      <a:pt x="6852" y="23445"/>
                      <a:pt x="7490" y="23775"/>
                    </a:cubicBezTo>
                    <a:cubicBezTo>
                      <a:pt x="7687" y="23872"/>
                      <a:pt x="7873" y="23915"/>
                      <a:pt x="8049" y="23915"/>
                    </a:cubicBezTo>
                    <a:cubicBezTo>
                      <a:pt x="8986" y="23915"/>
                      <a:pt x="9613" y="22689"/>
                      <a:pt x="9971" y="21932"/>
                    </a:cubicBezTo>
                    <a:cubicBezTo>
                      <a:pt x="11459" y="18955"/>
                      <a:pt x="12216" y="15671"/>
                      <a:pt x="12924" y="12458"/>
                    </a:cubicBezTo>
                    <a:cubicBezTo>
                      <a:pt x="13633" y="15695"/>
                      <a:pt x="14413" y="18955"/>
                      <a:pt x="15878" y="21932"/>
                    </a:cubicBezTo>
                    <a:cubicBezTo>
                      <a:pt x="16257" y="22652"/>
                      <a:pt x="16891" y="23912"/>
                      <a:pt x="17820" y="23912"/>
                    </a:cubicBezTo>
                    <a:cubicBezTo>
                      <a:pt x="17990" y="23912"/>
                      <a:pt x="18169" y="23870"/>
                      <a:pt x="18359" y="23775"/>
                    </a:cubicBezTo>
                    <a:cubicBezTo>
                      <a:pt x="19020" y="23445"/>
                      <a:pt x="18949" y="22712"/>
                      <a:pt x="18713" y="21956"/>
                    </a:cubicBezTo>
                    <a:lnTo>
                      <a:pt x="18713" y="21956"/>
                    </a:lnTo>
                    <a:cubicBezTo>
                      <a:pt x="19091" y="22368"/>
                      <a:pt x="19518" y="22705"/>
                      <a:pt x="19959" y="22705"/>
                    </a:cubicBezTo>
                    <a:cubicBezTo>
                      <a:pt x="20125" y="22705"/>
                      <a:pt x="20293" y="22657"/>
                      <a:pt x="20462" y="22547"/>
                    </a:cubicBezTo>
                    <a:cubicBezTo>
                      <a:pt x="21619" y="21791"/>
                      <a:pt x="20674" y="20302"/>
                      <a:pt x="20107" y="19499"/>
                    </a:cubicBezTo>
                    <a:cubicBezTo>
                      <a:pt x="18241" y="16734"/>
                      <a:pt x="15807" y="14466"/>
                      <a:pt x="13373" y="12222"/>
                    </a:cubicBezTo>
                    <a:lnTo>
                      <a:pt x="13373" y="12222"/>
                    </a:lnTo>
                    <a:cubicBezTo>
                      <a:pt x="16539" y="13214"/>
                      <a:pt x="19753" y="14183"/>
                      <a:pt x="23061" y="14395"/>
                    </a:cubicBezTo>
                    <a:cubicBezTo>
                      <a:pt x="23286" y="14412"/>
                      <a:pt x="23555" y="14430"/>
                      <a:pt x="23836" y="14430"/>
                    </a:cubicBezTo>
                    <a:cubicBezTo>
                      <a:pt x="24762" y="14430"/>
                      <a:pt x="25818" y="14236"/>
                      <a:pt x="25872" y="13167"/>
                    </a:cubicBezTo>
                    <a:cubicBezTo>
                      <a:pt x="25896" y="12458"/>
                      <a:pt x="25211" y="12103"/>
                      <a:pt x="24478" y="11962"/>
                    </a:cubicBezTo>
                    <a:cubicBezTo>
                      <a:pt x="25211" y="11796"/>
                      <a:pt x="25896" y="11442"/>
                      <a:pt x="25872" y="10733"/>
                    </a:cubicBezTo>
                    <a:cubicBezTo>
                      <a:pt x="25799" y="9667"/>
                      <a:pt x="24723" y="9473"/>
                      <a:pt x="23794" y="9473"/>
                    </a:cubicBezTo>
                    <a:cubicBezTo>
                      <a:pt x="23529" y="9473"/>
                      <a:pt x="23275" y="9489"/>
                      <a:pt x="23061" y="9504"/>
                    </a:cubicBezTo>
                    <a:cubicBezTo>
                      <a:pt x="19729" y="9717"/>
                      <a:pt x="16539" y="10686"/>
                      <a:pt x="13373" y="11678"/>
                    </a:cubicBezTo>
                    <a:cubicBezTo>
                      <a:pt x="15831" y="9434"/>
                      <a:pt x="18288" y="7165"/>
                      <a:pt x="20107" y="4401"/>
                    </a:cubicBezTo>
                    <a:cubicBezTo>
                      <a:pt x="20651" y="3598"/>
                      <a:pt x="21619" y="2085"/>
                      <a:pt x="20462" y="1353"/>
                    </a:cubicBezTo>
                    <a:cubicBezTo>
                      <a:pt x="20301" y="1250"/>
                      <a:pt x="20139" y="1205"/>
                      <a:pt x="19978" y="1205"/>
                    </a:cubicBezTo>
                    <a:cubicBezTo>
                      <a:pt x="19546" y="1205"/>
                      <a:pt x="19122" y="1531"/>
                      <a:pt x="18760" y="1944"/>
                    </a:cubicBezTo>
                    <a:cubicBezTo>
                      <a:pt x="18997" y="1235"/>
                      <a:pt x="19044" y="455"/>
                      <a:pt x="18406" y="148"/>
                    </a:cubicBezTo>
                    <a:cubicBezTo>
                      <a:pt x="18205" y="46"/>
                      <a:pt x="18015" y="0"/>
                      <a:pt x="17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3745600" y="1960825"/>
                <a:ext cx="560000" cy="558675"/>
              </a:xfrm>
              <a:custGeom>
                <a:avLst/>
                <a:gdLst/>
                <a:ahLst/>
                <a:cxnLst/>
                <a:rect l="l" t="t" r="r" b="b"/>
                <a:pathLst>
                  <a:path w="22400" h="22347" extrusionOk="0">
                    <a:moveTo>
                      <a:pt x="9455" y="54"/>
                    </a:moveTo>
                    <a:cubicBezTo>
                      <a:pt x="9398" y="54"/>
                      <a:pt x="9345" y="95"/>
                      <a:pt x="9357" y="178"/>
                    </a:cubicBezTo>
                    <a:cubicBezTo>
                      <a:pt x="9475" y="3060"/>
                      <a:pt x="9853" y="5919"/>
                      <a:pt x="10586" y="8731"/>
                    </a:cubicBezTo>
                    <a:cubicBezTo>
                      <a:pt x="10586" y="8779"/>
                      <a:pt x="10620" y="8799"/>
                      <a:pt x="10660" y="8799"/>
                    </a:cubicBezTo>
                    <a:cubicBezTo>
                      <a:pt x="10719" y="8799"/>
                      <a:pt x="10789" y="8754"/>
                      <a:pt x="10775" y="8684"/>
                    </a:cubicBezTo>
                    <a:cubicBezTo>
                      <a:pt x="10066" y="5896"/>
                      <a:pt x="9641" y="3037"/>
                      <a:pt x="9570" y="178"/>
                    </a:cubicBezTo>
                    <a:cubicBezTo>
                      <a:pt x="9570" y="95"/>
                      <a:pt x="9511" y="54"/>
                      <a:pt x="9455" y="54"/>
                    </a:cubicBezTo>
                    <a:close/>
                    <a:moveTo>
                      <a:pt x="15154" y="649"/>
                    </a:moveTo>
                    <a:cubicBezTo>
                      <a:pt x="15125" y="649"/>
                      <a:pt x="15096" y="663"/>
                      <a:pt x="15075" y="698"/>
                    </a:cubicBezTo>
                    <a:cubicBezTo>
                      <a:pt x="13728" y="3273"/>
                      <a:pt x="12665" y="5943"/>
                      <a:pt x="11862" y="8731"/>
                    </a:cubicBezTo>
                    <a:cubicBezTo>
                      <a:pt x="11831" y="8806"/>
                      <a:pt x="11898" y="8863"/>
                      <a:pt x="11968" y="8863"/>
                    </a:cubicBezTo>
                    <a:cubicBezTo>
                      <a:pt x="12008" y="8863"/>
                      <a:pt x="12049" y="8845"/>
                      <a:pt x="12074" y="8802"/>
                    </a:cubicBezTo>
                    <a:cubicBezTo>
                      <a:pt x="12830" y="6014"/>
                      <a:pt x="13917" y="3344"/>
                      <a:pt x="15264" y="816"/>
                    </a:cubicBezTo>
                    <a:cubicBezTo>
                      <a:pt x="15297" y="732"/>
                      <a:pt x="15224" y="649"/>
                      <a:pt x="15154" y="649"/>
                    </a:cubicBezTo>
                    <a:close/>
                    <a:moveTo>
                      <a:pt x="4156" y="2421"/>
                    </a:moveTo>
                    <a:cubicBezTo>
                      <a:pt x="4073" y="2421"/>
                      <a:pt x="3998" y="2504"/>
                      <a:pt x="4065" y="2588"/>
                    </a:cubicBezTo>
                    <a:cubicBezTo>
                      <a:pt x="5600" y="5022"/>
                      <a:pt x="7396" y="7313"/>
                      <a:pt x="9404" y="9393"/>
                    </a:cubicBezTo>
                    <a:cubicBezTo>
                      <a:pt x="9422" y="9406"/>
                      <a:pt x="9442" y="9412"/>
                      <a:pt x="9463" y="9412"/>
                    </a:cubicBezTo>
                    <a:cubicBezTo>
                      <a:pt x="9552" y="9412"/>
                      <a:pt x="9646" y="9304"/>
                      <a:pt x="9570" y="9227"/>
                    </a:cubicBezTo>
                    <a:cubicBezTo>
                      <a:pt x="7561" y="7172"/>
                      <a:pt x="5789" y="4927"/>
                      <a:pt x="4254" y="2470"/>
                    </a:cubicBezTo>
                    <a:cubicBezTo>
                      <a:pt x="4226" y="2435"/>
                      <a:pt x="4190" y="2421"/>
                      <a:pt x="4156" y="2421"/>
                    </a:cubicBezTo>
                    <a:close/>
                    <a:moveTo>
                      <a:pt x="13149" y="48"/>
                    </a:moveTo>
                    <a:cubicBezTo>
                      <a:pt x="13096" y="48"/>
                      <a:pt x="13043" y="83"/>
                      <a:pt x="13043" y="154"/>
                    </a:cubicBezTo>
                    <a:cubicBezTo>
                      <a:pt x="13019" y="1714"/>
                      <a:pt x="12689" y="3202"/>
                      <a:pt x="12381" y="4714"/>
                    </a:cubicBezTo>
                    <a:cubicBezTo>
                      <a:pt x="12074" y="6250"/>
                      <a:pt x="11743" y="7810"/>
                      <a:pt x="11389" y="9345"/>
                    </a:cubicBezTo>
                    <a:cubicBezTo>
                      <a:pt x="11375" y="9417"/>
                      <a:pt x="11447" y="9471"/>
                      <a:pt x="11512" y="9471"/>
                    </a:cubicBezTo>
                    <a:cubicBezTo>
                      <a:pt x="11554" y="9471"/>
                      <a:pt x="11592" y="9448"/>
                      <a:pt x="11602" y="9393"/>
                    </a:cubicBezTo>
                    <a:cubicBezTo>
                      <a:pt x="11956" y="7762"/>
                      <a:pt x="12311" y="6156"/>
                      <a:pt x="12618" y="4525"/>
                    </a:cubicBezTo>
                    <a:cubicBezTo>
                      <a:pt x="12925" y="3084"/>
                      <a:pt x="13208" y="1643"/>
                      <a:pt x="13256" y="154"/>
                    </a:cubicBezTo>
                    <a:cubicBezTo>
                      <a:pt x="13256" y="83"/>
                      <a:pt x="13202" y="48"/>
                      <a:pt x="13149" y="48"/>
                    </a:cubicBezTo>
                    <a:close/>
                    <a:moveTo>
                      <a:pt x="19843" y="4003"/>
                    </a:moveTo>
                    <a:cubicBezTo>
                      <a:pt x="19822" y="4003"/>
                      <a:pt x="19799" y="4011"/>
                      <a:pt x="19777" y="4029"/>
                    </a:cubicBezTo>
                    <a:cubicBezTo>
                      <a:pt x="17320" y="5565"/>
                      <a:pt x="15051" y="7384"/>
                      <a:pt x="12996" y="9393"/>
                    </a:cubicBezTo>
                    <a:cubicBezTo>
                      <a:pt x="12903" y="9448"/>
                      <a:pt x="12985" y="9563"/>
                      <a:pt x="13071" y="9563"/>
                    </a:cubicBezTo>
                    <a:cubicBezTo>
                      <a:pt x="13094" y="9563"/>
                      <a:pt x="13117" y="9554"/>
                      <a:pt x="13137" y="9534"/>
                    </a:cubicBezTo>
                    <a:cubicBezTo>
                      <a:pt x="15193" y="7526"/>
                      <a:pt x="17438" y="5754"/>
                      <a:pt x="19895" y="4218"/>
                    </a:cubicBezTo>
                    <a:cubicBezTo>
                      <a:pt x="19990" y="4142"/>
                      <a:pt x="19931" y="4003"/>
                      <a:pt x="19843" y="4003"/>
                    </a:cubicBezTo>
                    <a:close/>
                    <a:moveTo>
                      <a:pt x="7400" y="550"/>
                    </a:moveTo>
                    <a:cubicBezTo>
                      <a:pt x="7326" y="550"/>
                      <a:pt x="7253" y="625"/>
                      <a:pt x="7301" y="721"/>
                    </a:cubicBezTo>
                    <a:cubicBezTo>
                      <a:pt x="8058" y="2068"/>
                      <a:pt x="8530" y="3533"/>
                      <a:pt x="9003" y="4974"/>
                    </a:cubicBezTo>
                    <a:cubicBezTo>
                      <a:pt x="9499" y="6486"/>
                      <a:pt x="9971" y="7999"/>
                      <a:pt x="10444" y="9511"/>
                    </a:cubicBezTo>
                    <a:cubicBezTo>
                      <a:pt x="10453" y="9565"/>
                      <a:pt x="10493" y="9588"/>
                      <a:pt x="10536" y="9588"/>
                    </a:cubicBezTo>
                    <a:cubicBezTo>
                      <a:pt x="10607" y="9588"/>
                      <a:pt x="10686" y="9527"/>
                      <a:pt x="10657" y="9440"/>
                    </a:cubicBezTo>
                    <a:cubicBezTo>
                      <a:pt x="10160" y="7880"/>
                      <a:pt x="9641" y="6274"/>
                      <a:pt x="9144" y="4714"/>
                    </a:cubicBezTo>
                    <a:cubicBezTo>
                      <a:pt x="8672" y="3297"/>
                      <a:pt x="8199" y="1903"/>
                      <a:pt x="7491" y="603"/>
                    </a:cubicBezTo>
                    <a:cubicBezTo>
                      <a:pt x="7468" y="566"/>
                      <a:pt x="7434" y="550"/>
                      <a:pt x="7400" y="550"/>
                    </a:cubicBezTo>
                    <a:close/>
                    <a:moveTo>
                      <a:pt x="18380" y="2515"/>
                    </a:moveTo>
                    <a:cubicBezTo>
                      <a:pt x="18352" y="2515"/>
                      <a:pt x="18326" y="2530"/>
                      <a:pt x="18312" y="2564"/>
                    </a:cubicBezTo>
                    <a:cubicBezTo>
                      <a:pt x="17509" y="3864"/>
                      <a:pt x="16469" y="4998"/>
                      <a:pt x="15477" y="6156"/>
                    </a:cubicBezTo>
                    <a:cubicBezTo>
                      <a:pt x="14390" y="7337"/>
                      <a:pt x="13350" y="8518"/>
                      <a:pt x="12287" y="9676"/>
                    </a:cubicBezTo>
                    <a:cubicBezTo>
                      <a:pt x="12217" y="9763"/>
                      <a:pt x="12275" y="9862"/>
                      <a:pt x="12349" y="9862"/>
                    </a:cubicBezTo>
                    <a:cubicBezTo>
                      <a:pt x="12375" y="9862"/>
                      <a:pt x="12404" y="9849"/>
                      <a:pt x="12429" y="9818"/>
                    </a:cubicBezTo>
                    <a:cubicBezTo>
                      <a:pt x="13539" y="8613"/>
                      <a:pt x="14650" y="7384"/>
                      <a:pt x="15736" y="6156"/>
                    </a:cubicBezTo>
                    <a:cubicBezTo>
                      <a:pt x="16705" y="5069"/>
                      <a:pt x="17674" y="3935"/>
                      <a:pt x="18477" y="2682"/>
                    </a:cubicBezTo>
                    <a:cubicBezTo>
                      <a:pt x="18527" y="2599"/>
                      <a:pt x="18448" y="2515"/>
                      <a:pt x="18380" y="2515"/>
                    </a:cubicBezTo>
                    <a:close/>
                    <a:moveTo>
                      <a:pt x="2672" y="3864"/>
                    </a:moveTo>
                    <a:cubicBezTo>
                      <a:pt x="2573" y="3864"/>
                      <a:pt x="2526" y="4018"/>
                      <a:pt x="2623" y="4076"/>
                    </a:cubicBezTo>
                    <a:cubicBezTo>
                      <a:pt x="3923" y="4856"/>
                      <a:pt x="5081" y="5896"/>
                      <a:pt x="6215" y="6888"/>
                    </a:cubicBezTo>
                    <a:cubicBezTo>
                      <a:pt x="7396" y="7951"/>
                      <a:pt x="8577" y="8991"/>
                      <a:pt x="9735" y="10078"/>
                    </a:cubicBezTo>
                    <a:cubicBezTo>
                      <a:pt x="9763" y="10100"/>
                      <a:pt x="9791" y="10109"/>
                      <a:pt x="9818" y="10109"/>
                    </a:cubicBezTo>
                    <a:cubicBezTo>
                      <a:pt x="9905" y="10109"/>
                      <a:pt x="9968" y="10009"/>
                      <a:pt x="9877" y="9936"/>
                    </a:cubicBezTo>
                    <a:cubicBezTo>
                      <a:pt x="8672" y="8826"/>
                      <a:pt x="7420" y="7715"/>
                      <a:pt x="6215" y="6628"/>
                    </a:cubicBezTo>
                    <a:cubicBezTo>
                      <a:pt x="5128" y="5659"/>
                      <a:pt x="4017" y="4691"/>
                      <a:pt x="2741" y="3887"/>
                    </a:cubicBezTo>
                    <a:cubicBezTo>
                      <a:pt x="2716" y="3871"/>
                      <a:pt x="2693" y="3864"/>
                      <a:pt x="2672" y="3864"/>
                    </a:cubicBezTo>
                    <a:close/>
                    <a:moveTo>
                      <a:pt x="798" y="7085"/>
                    </a:moveTo>
                    <a:cubicBezTo>
                      <a:pt x="702" y="7085"/>
                      <a:pt x="633" y="7230"/>
                      <a:pt x="733" y="7290"/>
                    </a:cubicBezTo>
                    <a:cubicBezTo>
                      <a:pt x="3308" y="8637"/>
                      <a:pt x="5978" y="9700"/>
                      <a:pt x="8766" y="10503"/>
                    </a:cubicBezTo>
                    <a:cubicBezTo>
                      <a:pt x="8775" y="10504"/>
                      <a:pt x="8783" y="10505"/>
                      <a:pt x="8790" y="10505"/>
                    </a:cubicBezTo>
                    <a:cubicBezTo>
                      <a:pt x="8916" y="10505"/>
                      <a:pt x="8969" y="10335"/>
                      <a:pt x="8814" y="10290"/>
                    </a:cubicBezTo>
                    <a:cubicBezTo>
                      <a:pt x="6049" y="9534"/>
                      <a:pt x="3379" y="8447"/>
                      <a:pt x="851" y="7101"/>
                    </a:cubicBezTo>
                    <a:cubicBezTo>
                      <a:pt x="833" y="7090"/>
                      <a:pt x="815" y="7085"/>
                      <a:pt x="798" y="7085"/>
                    </a:cubicBezTo>
                    <a:close/>
                    <a:moveTo>
                      <a:pt x="21714" y="7266"/>
                    </a:moveTo>
                    <a:cubicBezTo>
                      <a:pt x="21692" y="7266"/>
                      <a:pt x="21669" y="7273"/>
                      <a:pt x="21643" y="7290"/>
                    </a:cubicBezTo>
                    <a:cubicBezTo>
                      <a:pt x="20273" y="8022"/>
                      <a:pt x="18832" y="8495"/>
                      <a:pt x="17390" y="8967"/>
                    </a:cubicBezTo>
                    <a:cubicBezTo>
                      <a:pt x="15878" y="9440"/>
                      <a:pt x="14366" y="9936"/>
                      <a:pt x="12878" y="10409"/>
                    </a:cubicBezTo>
                    <a:cubicBezTo>
                      <a:pt x="12732" y="10429"/>
                      <a:pt x="12769" y="10633"/>
                      <a:pt x="12877" y="10633"/>
                    </a:cubicBezTo>
                    <a:cubicBezTo>
                      <a:pt x="12892" y="10633"/>
                      <a:pt x="12908" y="10630"/>
                      <a:pt x="12925" y="10621"/>
                    </a:cubicBezTo>
                    <a:cubicBezTo>
                      <a:pt x="14484" y="10125"/>
                      <a:pt x="16091" y="9629"/>
                      <a:pt x="17650" y="9109"/>
                    </a:cubicBezTo>
                    <a:cubicBezTo>
                      <a:pt x="19068" y="8637"/>
                      <a:pt x="20462" y="8164"/>
                      <a:pt x="21761" y="7455"/>
                    </a:cubicBezTo>
                    <a:cubicBezTo>
                      <a:pt x="21859" y="7416"/>
                      <a:pt x="21812" y="7266"/>
                      <a:pt x="21714" y="7266"/>
                    </a:cubicBezTo>
                    <a:close/>
                    <a:moveTo>
                      <a:pt x="22209" y="9296"/>
                    </a:moveTo>
                    <a:cubicBezTo>
                      <a:pt x="22202" y="9296"/>
                      <a:pt x="22195" y="9297"/>
                      <a:pt x="22187" y="9298"/>
                    </a:cubicBezTo>
                    <a:cubicBezTo>
                      <a:pt x="19304" y="9416"/>
                      <a:pt x="16445" y="9794"/>
                      <a:pt x="13634" y="10527"/>
                    </a:cubicBezTo>
                    <a:cubicBezTo>
                      <a:pt x="13499" y="10527"/>
                      <a:pt x="13535" y="10718"/>
                      <a:pt x="13679" y="10718"/>
                    </a:cubicBezTo>
                    <a:cubicBezTo>
                      <a:pt x="13687" y="10718"/>
                      <a:pt x="13696" y="10717"/>
                      <a:pt x="13705" y="10716"/>
                    </a:cubicBezTo>
                    <a:cubicBezTo>
                      <a:pt x="16469" y="10007"/>
                      <a:pt x="19328" y="9582"/>
                      <a:pt x="22187" y="9511"/>
                    </a:cubicBezTo>
                    <a:cubicBezTo>
                      <a:pt x="22344" y="9511"/>
                      <a:pt x="22352" y="9296"/>
                      <a:pt x="22209" y="9296"/>
                    </a:cubicBezTo>
                    <a:close/>
                    <a:moveTo>
                      <a:pt x="11046" y="1"/>
                    </a:moveTo>
                    <a:cubicBezTo>
                      <a:pt x="10993" y="1"/>
                      <a:pt x="10940" y="36"/>
                      <a:pt x="10940" y="107"/>
                    </a:cubicBezTo>
                    <a:cubicBezTo>
                      <a:pt x="10987" y="958"/>
                      <a:pt x="10822" y="1832"/>
                      <a:pt x="10798" y="2682"/>
                    </a:cubicBezTo>
                    <a:cubicBezTo>
                      <a:pt x="10751" y="3557"/>
                      <a:pt x="10751" y="4478"/>
                      <a:pt x="10775" y="5376"/>
                    </a:cubicBezTo>
                    <a:cubicBezTo>
                      <a:pt x="10798" y="7148"/>
                      <a:pt x="10916" y="8873"/>
                      <a:pt x="11058" y="10645"/>
                    </a:cubicBezTo>
                    <a:cubicBezTo>
                      <a:pt x="11084" y="10734"/>
                      <a:pt x="11151" y="10776"/>
                      <a:pt x="11204" y="10776"/>
                    </a:cubicBezTo>
                    <a:cubicBezTo>
                      <a:pt x="11248" y="10776"/>
                      <a:pt x="11282" y="10746"/>
                      <a:pt x="11271" y="10692"/>
                    </a:cubicBezTo>
                    <a:cubicBezTo>
                      <a:pt x="11153" y="8920"/>
                      <a:pt x="11011" y="7172"/>
                      <a:pt x="10987" y="5400"/>
                    </a:cubicBezTo>
                    <a:cubicBezTo>
                      <a:pt x="10987" y="4549"/>
                      <a:pt x="10987" y="3651"/>
                      <a:pt x="11011" y="2801"/>
                    </a:cubicBezTo>
                    <a:cubicBezTo>
                      <a:pt x="11035" y="1903"/>
                      <a:pt x="11224" y="1005"/>
                      <a:pt x="11153" y="107"/>
                    </a:cubicBezTo>
                    <a:cubicBezTo>
                      <a:pt x="11153" y="36"/>
                      <a:pt x="11100" y="1"/>
                      <a:pt x="11046" y="1"/>
                    </a:cubicBezTo>
                    <a:close/>
                    <a:moveTo>
                      <a:pt x="5531" y="1547"/>
                    </a:moveTo>
                    <a:cubicBezTo>
                      <a:pt x="5455" y="1547"/>
                      <a:pt x="5392" y="1630"/>
                      <a:pt x="5459" y="1714"/>
                    </a:cubicBezTo>
                    <a:cubicBezTo>
                      <a:pt x="5931" y="2446"/>
                      <a:pt x="6215" y="3273"/>
                      <a:pt x="6616" y="4006"/>
                    </a:cubicBezTo>
                    <a:cubicBezTo>
                      <a:pt x="7018" y="4809"/>
                      <a:pt x="7467" y="5565"/>
                      <a:pt x="7939" y="6345"/>
                    </a:cubicBezTo>
                    <a:cubicBezTo>
                      <a:pt x="8861" y="7857"/>
                      <a:pt x="9853" y="9322"/>
                      <a:pt x="10846" y="10763"/>
                    </a:cubicBezTo>
                    <a:cubicBezTo>
                      <a:pt x="10873" y="10798"/>
                      <a:pt x="10909" y="10812"/>
                      <a:pt x="10943" y="10812"/>
                    </a:cubicBezTo>
                    <a:cubicBezTo>
                      <a:pt x="11027" y="10812"/>
                      <a:pt x="11101" y="10728"/>
                      <a:pt x="11035" y="10645"/>
                    </a:cubicBezTo>
                    <a:cubicBezTo>
                      <a:pt x="10042" y="9204"/>
                      <a:pt x="9026" y="7739"/>
                      <a:pt x="8105" y="6227"/>
                    </a:cubicBezTo>
                    <a:cubicBezTo>
                      <a:pt x="7680" y="5494"/>
                      <a:pt x="7231" y="4738"/>
                      <a:pt x="6853" y="3982"/>
                    </a:cubicBezTo>
                    <a:cubicBezTo>
                      <a:pt x="6427" y="3179"/>
                      <a:pt x="6096" y="2328"/>
                      <a:pt x="5624" y="1596"/>
                    </a:cubicBezTo>
                    <a:cubicBezTo>
                      <a:pt x="5596" y="1561"/>
                      <a:pt x="5563" y="1547"/>
                      <a:pt x="5531" y="1547"/>
                    </a:cubicBezTo>
                    <a:close/>
                    <a:moveTo>
                      <a:pt x="16608" y="1381"/>
                    </a:moveTo>
                    <a:cubicBezTo>
                      <a:pt x="16580" y="1381"/>
                      <a:pt x="16554" y="1396"/>
                      <a:pt x="16540" y="1430"/>
                    </a:cubicBezTo>
                    <a:cubicBezTo>
                      <a:pt x="16138" y="2210"/>
                      <a:pt x="15571" y="2895"/>
                      <a:pt x="15122" y="3604"/>
                    </a:cubicBezTo>
                    <a:cubicBezTo>
                      <a:pt x="14650" y="4360"/>
                      <a:pt x="14177" y="5140"/>
                      <a:pt x="13752" y="5919"/>
                    </a:cubicBezTo>
                    <a:cubicBezTo>
                      <a:pt x="12901" y="7455"/>
                      <a:pt x="12121" y="9062"/>
                      <a:pt x="11365" y="10645"/>
                    </a:cubicBezTo>
                    <a:cubicBezTo>
                      <a:pt x="11303" y="10754"/>
                      <a:pt x="11375" y="10843"/>
                      <a:pt x="11444" y="10843"/>
                    </a:cubicBezTo>
                    <a:cubicBezTo>
                      <a:pt x="11480" y="10843"/>
                      <a:pt x="11515" y="10819"/>
                      <a:pt x="11531" y="10763"/>
                    </a:cubicBezTo>
                    <a:cubicBezTo>
                      <a:pt x="12311" y="9180"/>
                      <a:pt x="13067" y="7573"/>
                      <a:pt x="13941" y="6038"/>
                    </a:cubicBezTo>
                    <a:cubicBezTo>
                      <a:pt x="14342" y="5281"/>
                      <a:pt x="14791" y="4549"/>
                      <a:pt x="15240" y="3793"/>
                    </a:cubicBezTo>
                    <a:cubicBezTo>
                      <a:pt x="15713" y="3060"/>
                      <a:pt x="16304" y="2352"/>
                      <a:pt x="16705" y="1548"/>
                    </a:cubicBezTo>
                    <a:cubicBezTo>
                      <a:pt x="16755" y="1465"/>
                      <a:pt x="16675" y="1381"/>
                      <a:pt x="16608" y="1381"/>
                    </a:cubicBezTo>
                    <a:close/>
                    <a:moveTo>
                      <a:pt x="235" y="9107"/>
                    </a:moveTo>
                    <a:cubicBezTo>
                      <a:pt x="72" y="9107"/>
                      <a:pt x="79" y="9322"/>
                      <a:pt x="237" y="9322"/>
                    </a:cubicBezTo>
                    <a:cubicBezTo>
                      <a:pt x="1773" y="9345"/>
                      <a:pt x="3261" y="9676"/>
                      <a:pt x="4773" y="9983"/>
                    </a:cubicBezTo>
                    <a:cubicBezTo>
                      <a:pt x="6309" y="10290"/>
                      <a:pt x="7869" y="10621"/>
                      <a:pt x="9404" y="10976"/>
                    </a:cubicBezTo>
                    <a:cubicBezTo>
                      <a:pt x="9414" y="10977"/>
                      <a:pt x="9423" y="10978"/>
                      <a:pt x="9432" y="10978"/>
                    </a:cubicBezTo>
                    <a:cubicBezTo>
                      <a:pt x="9575" y="10978"/>
                      <a:pt x="9609" y="10807"/>
                      <a:pt x="9475" y="10763"/>
                    </a:cubicBezTo>
                    <a:cubicBezTo>
                      <a:pt x="7845" y="10409"/>
                      <a:pt x="6262" y="10054"/>
                      <a:pt x="4632" y="9747"/>
                    </a:cubicBezTo>
                    <a:cubicBezTo>
                      <a:pt x="3190" y="9440"/>
                      <a:pt x="1725" y="9156"/>
                      <a:pt x="261" y="9109"/>
                    </a:cubicBezTo>
                    <a:cubicBezTo>
                      <a:pt x="252" y="9108"/>
                      <a:pt x="243" y="9107"/>
                      <a:pt x="235" y="9107"/>
                    </a:cubicBezTo>
                    <a:close/>
                    <a:moveTo>
                      <a:pt x="1540" y="5666"/>
                    </a:moveTo>
                    <a:cubicBezTo>
                      <a:pt x="1440" y="5666"/>
                      <a:pt x="1391" y="5794"/>
                      <a:pt x="1489" y="5872"/>
                    </a:cubicBezTo>
                    <a:cubicBezTo>
                      <a:pt x="2269" y="6250"/>
                      <a:pt x="2954" y="6817"/>
                      <a:pt x="3663" y="7290"/>
                    </a:cubicBezTo>
                    <a:cubicBezTo>
                      <a:pt x="4419" y="7762"/>
                      <a:pt x="5199" y="8235"/>
                      <a:pt x="5978" y="8637"/>
                    </a:cubicBezTo>
                    <a:cubicBezTo>
                      <a:pt x="7514" y="9511"/>
                      <a:pt x="9121" y="10267"/>
                      <a:pt x="10704" y="11023"/>
                    </a:cubicBezTo>
                    <a:cubicBezTo>
                      <a:pt x="10722" y="11034"/>
                      <a:pt x="10740" y="11039"/>
                      <a:pt x="10758" y="11039"/>
                    </a:cubicBezTo>
                    <a:cubicBezTo>
                      <a:pt x="10853" y="11039"/>
                      <a:pt x="10922" y="10897"/>
                      <a:pt x="10822" y="10857"/>
                    </a:cubicBezTo>
                    <a:cubicBezTo>
                      <a:pt x="9239" y="10101"/>
                      <a:pt x="7632" y="9322"/>
                      <a:pt x="6096" y="8471"/>
                    </a:cubicBezTo>
                    <a:cubicBezTo>
                      <a:pt x="5340" y="8046"/>
                      <a:pt x="4608" y="7621"/>
                      <a:pt x="3852" y="7172"/>
                    </a:cubicBezTo>
                    <a:cubicBezTo>
                      <a:pt x="3119" y="6699"/>
                      <a:pt x="2411" y="6108"/>
                      <a:pt x="1607" y="5683"/>
                    </a:cubicBezTo>
                    <a:cubicBezTo>
                      <a:pt x="1583" y="5671"/>
                      <a:pt x="1561" y="5666"/>
                      <a:pt x="1540" y="5666"/>
                    </a:cubicBezTo>
                    <a:close/>
                    <a:moveTo>
                      <a:pt x="20693" y="5397"/>
                    </a:moveTo>
                    <a:cubicBezTo>
                      <a:pt x="20672" y="5397"/>
                      <a:pt x="20650" y="5405"/>
                      <a:pt x="20627" y="5423"/>
                    </a:cubicBezTo>
                    <a:cubicBezTo>
                      <a:pt x="19919" y="5896"/>
                      <a:pt x="19092" y="6203"/>
                      <a:pt x="18335" y="6581"/>
                    </a:cubicBezTo>
                    <a:cubicBezTo>
                      <a:pt x="17532" y="6983"/>
                      <a:pt x="16752" y="7432"/>
                      <a:pt x="15996" y="7904"/>
                    </a:cubicBezTo>
                    <a:cubicBezTo>
                      <a:pt x="14484" y="8826"/>
                      <a:pt x="13019" y="9818"/>
                      <a:pt x="11578" y="10834"/>
                    </a:cubicBezTo>
                    <a:cubicBezTo>
                      <a:pt x="11485" y="10909"/>
                      <a:pt x="11539" y="11027"/>
                      <a:pt x="11624" y="11027"/>
                    </a:cubicBezTo>
                    <a:cubicBezTo>
                      <a:pt x="11628" y="11027"/>
                      <a:pt x="11632" y="11027"/>
                      <a:pt x="11637" y="11027"/>
                    </a:cubicBezTo>
                    <a:lnTo>
                      <a:pt x="11637" y="11027"/>
                    </a:lnTo>
                    <a:cubicBezTo>
                      <a:pt x="11566" y="11084"/>
                      <a:pt x="11587" y="11214"/>
                      <a:pt x="11697" y="11214"/>
                    </a:cubicBezTo>
                    <a:cubicBezTo>
                      <a:pt x="11704" y="11214"/>
                      <a:pt x="11712" y="11213"/>
                      <a:pt x="11720" y="11212"/>
                    </a:cubicBezTo>
                    <a:cubicBezTo>
                      <a:pt x="13492" y="11070"/>
                      <a:pt x="15217" y="10952"/>
                      <a:pt x="16989" y="10928"/>
                    </a:cubicBezTo>
                    <a:cubicBezTo>
                      <a:pt x="17382" y="10907"/>
                      <a:pt x="17775" y="10895"/>
                      <a:pt x="18165" y="10895"/>
                    </a:cubicBezTo>
                    <a:cubicBezTo>
                      <a:pt x="18644" y="10895"/>
                      <a:pt x="19119" y="10913"/>
                      <a:pt x="19588" y="10952"/>
                    </a:cubicBezTo>
                    <a:cubicBezTo>
                      <a:pt x="20345" y="10972"/>
                      <a:pt x="21119" y="11110"/>
                      <a:pt x="21868" y="11110"/>
                    </a:cubicBezTo>
                    <a:cubicBezTo>
                      <a:pt x="22007" y="11110"/>
                      <a:pt x="22145" y="11105"/>
                      <a:pt x="22281" y="11094"/>
                    </a:cubicBezTo>
                    <a:cubicBezTo>
                      <a:pt x="22399" y="11094"/>
                      <a:pt x="22399" y="10881"/>
                      <a:pt x="22258" y="10881"/>
                    </a:cubicBezTo>
                    <a:cubicBezTo>
                      <a:pt x="22095" y="10895"/>
                      <a:pt x="21933" y="10900"/>
                      <a:pt x="21770" y="10900"/>
                    </a:cubicBezTo>
                    <a:cubicBezTo>
                      <a:pt x="21081" y="10900"/>
                      <a:pt x="20390" y="10797"/>
                      <a:pt x="19682" y="10739"/>
                    </a:cubicBezTo>
                    <a:cubicBezTo>
                      <a:pt x="18808" y="10716"/>
                      <a:pt x="17887" y="10716"/>
                      <a:pt x="16989" y="10716"/>
                    </a:cubicBezTo>
                    <a:cubicBezTo>
                      <a:pt x="15217" y="10739"/>
                      <a:pt x="13492" y="10881"/>
                      <a:pt x="11720" y="10999"/>
                    </a:cubicBezTo>
                    <a:cubicBezTo>
                      <a:pt x="11710" y="10999"/>
                      <a:pt x="11702" y="11000"/>
                      <a:pt x="11693" y="11001"/>
                    </a:cubicBezTo>
                    <a:lnTo>
                      <a:pt x="11693" y="11001"/>
                    </a:lnTo>
                    <a:cubicBezTo>
                      <a:pt x="11694" y="11001"/>
                      <a:pt x="11695" y="11000"/>
                      <a:pt x="11696" y="10999"/>
                    </a:cubicBezTo>
                    <a:cubicBezTo>
                      <a:pt x="13137" y="10007"/>
                      <a:pt x="14602" y="8991"/>
                      <a:pt x="16115" y="8069"/>
                    </a:cubicBezTo>
                    <a:cubicBezTo>
                      <a:pt x="16847" y="7644"/>
                      <a:pt x="17603" y="7195"/>
                      <a:pt x="18359" y="6817"/>
                    </a:cubicBezTo>
                    <a:cubicBezTo>
                      <a:pt x="19162" y="6392"/>
                      <a:pt x="20013" y="6085"/>
                      <a:pt x="20745" y="5612"/>
                    </a:cubicBezTo>
                    <a:cubicBezTo>
                      <a:pt x="20841" y="5536"/>
                      <a:pt x="20782" y="5397"/>
                      <a:pt x="20693" y="5397"/>
                    </a:cubicBezTo>
                    <a:close/>
                    <a:moveTo>
                      <a:pt x="8721" y="11588"/>
                    </a:moveTo>
                    <a:cubicBezTo>
                      <a:pt x="8713" y="11588"/>
                      <a:pt x="8704" y="11589"/>
                      <a:pt x="8696" y="11590"/>
                    </a:cubicBezTo>
                    <a:cubicBezTo>
                      <a:pt x="5931" y="12299"/>
                      <a:pt x="3072" y="12724"/>
                      <a:pt x="190" y="12795"/>
                    </a:cubicBezTo>
                    <a:cubicBezTo>
                      <a:pt x="55" y="12795"/>
                      <a:pt x="48" y="13009"/>
                      <a:pt x="170" y="13009"/>
                    </a:cubicBezTo>
                    <a:cubicBezTo>
                      <a:pt x="176" y="13009"/>
                      <a:pt x="183" y="13009"/>
                      <a:pt x="190" y="13008"/>
                    </a:cubicBezTo>
                    <a:cubicBezTo>
                      <a:pt x="3096" y="12889"/>
                      <a:pt x="5955" y="12511"/>
                      <a:pt x="8766" y="11779"/>
                    </a:cubicBezTo>
                    <a:cubicBezTo>
                      <a:pt x="8901" y="11779"/>
                      <a:pt x="8865" y="11588"/>
                      <a:pt x="8721" y="11588"/>
                    </a:cubicBezTo>
                    <a:close/>
                    <a:moveTo>
                      <a:pt x="12995" y="11328"/>
                    </a:moveTo>
                    <a:cubicBezTo>
                      <a:pt x="12870" y="11328"/>
                      <a:pt x="12815" y="11498"/>
                      <a:pt x="12948" y="11543"/>
                    </a:cubicBezTo>
                    <a:cubicBezTo>
                      <a:pt x="14579" y="11897"/>
                      <a:pt x="16162" y="12251"/>
                      <a:pt x="17792" y="12582"/>
                    </a:cubicBezTo>
                    <a:cubicBezTo>
                      <a:pt x="19233" y="12866"/>
                      <a:pt x="20698" y="13173"/>
                      <a:pt x="22163" y="13197"/>
                    </a:cubicBezTo>
                    <a:cubicBezTo>
                      <a:pt x="22171" y="13198"/>
                      <a:pt x="22179" y="13198"/>
                      <a:pt x="22186" y="13198"/>
                    </a:cubicBezTo>
                    <a:cubicBezTo>
                      <a:pt x="22328" y="13198"/>
                      <a:pt x="22323" y="12984"/>
                      <a:pt x="22210" y="12984"/>
                    </a:cubicBezTo>
                    <a:cubicBezTo>
                      <a:pt x="20675" y="12960"/>
                      <a:pt x="19162" y="12630"/>
                      <a:pt x="17650" y="12346"/>
                    </a:cubicBezTo>
                    <a:cubicBezTo>
                      <a:pt x="16115" y="12015"/>
                      <a:pt x="14555" y="11684"/>
                      <a:pt x="13019" y="11330"/>
                    </a:cubicBezTo>
                    <a:cubicBezTo>
                      <a:pt x="13011" y="11329"/>
                      <a:pt x="13003" y="11328"/>
                      <a:pt x="12995" y="11328"/>
                    </a:cubicBezTo>
                    <a:close/>
                    <a:moveTo>
                      <a:pt x="9523" y="11672"/>
                    </a:moveTo>
                    <a:cubicBezTo>
                      <a:pt x="9508" y="11672"/>
                      <a:pt x="9492" y="11676"/>
                      <a:pt x="9475" y="11684"/>
                    </a:cubicBezTo>
                    <a:cubicBezTo>
                      <a:pt x="7916" y="12181"/>
                      <a:pt x="6309" y="12700"/>
                      <a:pt x="4750" y="13197"/>
                    </a:cubicBezTo>
                    <a:cubicBezTo>
                      <a:pt x="3332" y="13669"/>
                      <a:pt x="1938" y="14142"/>
                      <a:pt x="639" y="14851"/>
                    </a:cubicBezTo>
                    <a:cubicBezTo>
                      <a:pt x="541" y="14889"/>
                      <a:pt x="588" y="15040"/>
                      <a:pt x="686" y="15040"/>
                    </a:cubicBezTo>
                    <a:cubicBezTo>
                      <a:pt x="708" y="15040"/>
                      <a:pt x="731" y="15033"/>
                      <a:pt x="757" y="15016"/>
                    </a:cubicBezTo>
                    <a:cubicBezTo>
                      <a:pt x="2127" y="14283"/>
                      <a:pt x="3568" y="13811"/>
                      <a:pt x="5010" y="13338"/>
                    </a:cubicBezTo>
                    <a:cubicBezTo>
                      <a:pt x="6522" y="12866"/>
                      <a:pt x="8034" y="12370"/>
                      <a:pt x="9522" y="11897"/>
                    </a:cubicBezTo>
                    <a:cubicBezTo>
                      <a:pt x="9668" y="11876"/>
                      <a:pt x="9631" y="11672"/>
                      <a:pt x="9523" y="11672"/>
                    </a:cubicBezTo>
                    <a:close/>
                    <a:moveTo>
                      <a:pt x="13610" y="11801"/>
                    </a:moveTo>
                    <a:cubicBezTo>
                      <a:pt x="13484" y="11801"/>
                      <a:pt x="13429" y="11971"/>
                      <a:pt x="13563" y="12015"/>
                    </a:cubicBezTo>
                    <a:cubicBezTo>
                      <a:pt x="16351" y="12771"/>
                      <a:pt x="18997" y="13858"/>
                      <a:pt x="21549" y="15205"/>
                    </a:cubicBezTo>
                    <a:cubicBezTo>
                      <a:pt x="21570" y="15222"/>
                      <a:pt x="21591" y="15229"/>
                      <a:pt x="21610" y="15229"/>
                    </a:cubicBezTo>
                    <a:cubicBezTo>
                      <a:pt x="21701" y="15229"/>
                      <a:pt x="21764" y="15074"/>
                      <a:pt x="21667" y="15016"/>
                    </a:cubicBezTo>
                    <a:cubicBezTo>
                      <a:pt x="19092" y="13669"/>
                      <a:pt x="16422" y="12606"/>
                      <a:pt x="13634" y="11803"/>
                    </a:cubicBezTo>
                    <a:cubicBezTo>
                      <a:pt x="13625" y="11801"/>
                      <a:pt x="13617" y="11801"/>
                      <a:pt x="13610" y="11801"/>
                    </a:cubicBezTo>
                    <a:close/>
                    <a:moveTo>
                      <a:pt x="11642" y="11267"/>
                    </a:moveTo>
                    <a:cubicBezTo>
                      <a:pt x="11547" y="11267"/>
                      <a:pt x="11478" y="11408"/>
                      <a:pt x="11578" y="11448"/>
                    </a:cubicBezTo>
                    <a:cubicBezTo>
                      <a:pt x="13161" y="12204"/>
                      <a:pt x="14768" y="12984"/>
                      <a:pt x="16304" y="13835"/>
                    </a:cubicBezTo>
                    <a:cubicBezTo>
                      <a:pt x="17060" y="14260"/>
                      <a:pt x="17792" y="14709"/>
                      <a:pt x="18548" y="15134"/>
                    </a:cubicBezTo>
                    <a:cubicBezTo>
                      <a:pt x="19281" y="15607"/>
                      <a:pt x="19989" y="16197"/>
                      <a:pt x="20793" y="16623"/>
                    </a:cubicBezTo>
                    <a:cubicBezTo>
                      <a:pt x="20820" y="16641"/>
                      <a:pt x="20845" y="16648"/>
                      <a:pt x="20867" y="16648"/>
                    </a:cubicBezTo>
                    <a:cubicBezTo>
                      <a:pt x="20962" y="16648"/>
                      <a:pt x="21002" y="16510"/>
                      <a:pt x="20887" y="16434"/>
                    </a:cubicBezTo>
                    <a:cubicBezTo>
                      <a:pt x="20131" y="16055"/>
                      <a:pt x="19446" y="15488"/>
                      <a:pt x="18737" y="15016"/>
                    </a:cubicBezTo>
                    <a:cubicBezTo>
                      <a:pt x="17981" y="14543"/>
                      <a:pt x="17201" y="14071"/>
                      <a:pt x="16422" y="13669"/>
                    </a:cubicBezTo>
                    <a:cubicBezTo>
                      <a:pt x="14886" y="12795"/>
                      <a:pt x="13279" y="12039"/>
                      <a:pt x="11696" y="11283"/>
                    </a:cubicBezTo>
                    <a:cubicBezTo>
                      <a:pt x="11678" y="11272"/>
                      <a:pt x="11660" y="11267"/>
                      <a:pt x="11642" y="11267"/>
                    </a:cubicBezTo>
                    <a:close/>
                    <a:moveTo>
                      <a:pt x="10726" y="11092"/>
                    </a:moveTo>
                    <a:cubicBezTo>
                      <a:pt x="10719" y="11092"/>
                      <a:pt x="10712" y="11093"/>
                      <a:pt x="10704" y="11094"/>
                    </a:cubicBezTo>
                    <a:cubicBezTo>
                      <a:pt x="8932" y="11236"/>
                      <a:pt x="7207" y="11354"/>
                      <a:pt x="5435" y="11401"/>
                    </a:cubicBezTo>
                    <a:cubicBezTo>
                      <a:pt x="5115" y="11410"/>
                      <a:pt x="4795" y="11415"/>
                      <a:pt x="4476" y="11415"/>
                    </a:cubicBezTo>
                    <a:cubicBezTo>
                      <a:pt x="3924" y="11415"/>
                      <a:pt x="3375" y="11399"/>
                      <a:pt x="2836" y="11354"/>
                    </a:cubicBezTo>
                    <a:cubicBezTo>
                      <a:pt x="2049" y="11333"/>
                      <a:pt x="1245" y="11203"/>
                      <a:pt x="469" y="11203"/>
                    </a:cubicBezTo>
                    <a:cubicBezTo>
                      <a:pt x="360" y="11203"/>
                      <a:pt x="251" y="11206"/>
                      <a:pt x="142" y="11212"/>
                    </a:cubicBezTo>
                    <a:cubicBezTo>
                      <a:pt x="7" y="11212"/>
                      <a:pt x="1" y="11426"/>
                      <a:pt x="123" y="11426"/>
                    </a:cubicBezTo>
                    <a:cubicBezTo>
                      <a:pt x="129" y="11426"/>
                      <a:pt x="136" y="11426"/>
                      <a:pt x="142" y="11425"/>
                    </a:cubicBezTo>
                    <a:cubicBezTo>
                      <a:pt x="289" y="11412"/>
                      <a:pt x="437" y="11407"/>
                      <a:pt x="586" y="11407"/>
                    </a:cubicBezTo>
                    <a:cubicBezTo>
                      <a:pt x="1301" y="11407"/>
                      <a:pt x="2037" y="11527"/>
                      <a:pt x="2741" y="11566"/>
                    </a:cubicBezTo>
                    <a:cubicBezTo>
                      <a:pt x="3616" y="11590"/>
                      <a:pt x="4537" y="11590"/>
                      <a:pt x="5435" y="11590"/>
                    </a:cubicBezTo>
                    <a:cubicBezTo>
                      <a:pt x="7207" y="11566"/>
                      <a:pt x="8932" y="11425"/>
                      <a:pt x="10704" y="11306"/>
                    </a:cubicBezTo>
                    <a:lnTo>
                      <a:pt x="10704" y="11306"/>
                    </a:lnTo>
                    <a:cubicBezTo>
                      <a:pt x="9263" y="12299"/>
                      <a:pt x="7798" y="13315"/>
                      <a:pt x="6286" y="14236"/>
                    </a:cubicBezTo>
                    <a:cubicBezTo>
                      <a:pt x="5553" y="14661"/>
                      <a:pt x="4797" y="15110"/>
                      <a:pt x="4041" y="15488"/>
                    </a:cubicBezTo>
                    <a:cubicBezTo>
                      <a:pt x="3238" y="15914"/>
                      <a:pt x="2387" y="16245"/>
                      <a:pt x="1655" y="16717"/>
                    </a:cubicBezTo>
                    <a:cubicBezTo>
                      <a:pt x="1559" y="16774"/>
                      <a:pt x="1618" y="16908"/>
                      <a:pt x="1694" y="16908"/>
                    </a:cubicBezTo>
                    <a:cubicBezTo>
                      <a:pt x="1712" y="16908"/>
                      <a:pt x="1731" y="16901"/>
                      <a:pt x="1749" y="16882"/>
                    </a:cubicBezTo>
                    <a:cubicBezTo>
                      <a:pt x="2458" y="16410"/>
                      <a:pt x="3285" y="16126"/>
                      <a:pt x="4065" y="15725"/>
                    </a:cubicBezTo>
                    <a:cubicBezTo>
                      <a:pt x="4868" y="15323"/>
                      <a:pt x="5624" y="14874"/>
                      <a:pt x="6404" y="14402"/>
                    </a:cubicBezTo>
                    <a:cubicBezTo>
                      <a:pt x="7916" y="13480"/>
                      <a:pt x="9381" y="12488"/>
                      <a:pt x="10822" y="11472"/>
                    </a:cubicBezTo>
                    <a:cubicBezTo>
                      <a:pt x="10912" y="11418"/>
                      <a:pt x="10864" y="11294"/>
                      <a:pt x="10784" y="11282"/>
                    </a:cubicBezTo>
                    <a:lnTo>
                      <a:pt x="10784" y="11282"/>
                    </a:lnTo>
                    <a:cubicBezTo>
                      <a:pt x="10858" y="11225"/>
                      <a:pt x="10839" y="11092"/>
                      <a:pt x="10726" y="11092"/>
                    </a:cubicBezTo>
                    <a:close/>
                    <a:moveTo>
                      <a:pt x="9330" y="12752"/>
                    </a:moveTo>
                    <a:cubicBezTo>
                      <a:pt x="9308" y="12752"/>
                      <a:pt x="9285" y="12758"/>
                      <a:pt x="9263" y="12771"/>
                    </a:cubicBezTo>
                    <a:cubicBezTo>
                      <a:pt x="7207" y="14780"/>
                      <a:pt x="4939" y="16552"/>
                      <a:pt x="2505" y="18087"/>
                    </a:cubicBezTo>
                    <a:cubicBezTo>
                      <a:pt x="2410" y="18164"/>
                      <a:pt x="2469" y="18302"/>
                      <a:pt x="2557" y="18302"/>
                    </a:cubicBezTo>
                    <a:cubicBezTo>
                      <a:pt x="2578" y="18302"/>
                      <a:pt x="2601" y="18295"/>
                      <a:pt x="2623" y="18276"/>
                    </a:cubicBezTo>
                    <a:cubicBezTo>
                      <a:pt x="5081" y="16741"/>
                      <a:pt x="7349" y="14921"/>
                      <a:pt x="9404" y="12937"/>
                    </a:cubicBezTo>
                    <a:cubicBezTo>
                      <a:pt x="9500" y="12860"/>
                      <a:pt x="9425" y="12752"/>
                      <a:pt x="9330" y="12752"/>
                    </a:cubicBezTo>
                    <a:close/>
                    <a:moveTo>
                      <a:pt x="12582" y="12197"/>
                    </a:moveTo>
                    <a:cubicBezTo>
                      <a:pt x="12495" y="12197"/>
                      <a:pt x="12432" y="12297"/>
                      <a:pt x="12523" y="12370"/>
                    </a:cubicBezTo>
                    <a:cubicBezTo>
                      <a:pt x="13728" y="13480"/>
                      <a:pt x="14957" y="14567"/>
                      <a:pt x="16162" y="15677"/>
                    </a:cubicBezTo>
                    <a:cubicBezTo>
                      <a:pt x="17272" y="16646"/>
                      <a:pt x="18383" y="17615"/>
                      <a:pt x="19659" y="18418"/>
                    </a:cubicBezTo>
                    <a:cubicBezTo>
                      <a:pt x="19684" y="18435"/>
                      <a:pt x="19708" y="18442"/>
                      <a:pt x="19731" y="18442"/>
                    </a:cubicBezTo>
                    <a:cubicBezTo>
                      <a:pt x="19834" y="18442"/>
                      <a:pt x="19893" y="18292"/>
                      <a:pt x="19777" y="18253"/>
                    </a:cubicBezTo>
                    <a:cubicBezTo>
                      <a:pt x="18477" y="17450"/>
                      <a:pt x="17320" y="16410"/>
                      <a:pt x="16162" y="15418"/>
                    </a:cubicBezTo>
                    <a:cubicBezTo>
                      <a:pt x="14980" y="14354"/>
                      <a:pt x="13799" y="13315"/>
                      <a:pt x="12665" y="12228"/>
                    </a:cubicBezTo>
                    <a:cubicBezTo>
                      <a:pt x="12637" y="12206"/>
                      <a:pt x="12609" y="12197"/>
                      <a:pt x="12582" y="12197"/>
                    </a:cubicBezTo>
                    <a:close/>
                    <a:moveTo>
                      <a:pt x="10076" y="12443"/>
                    </a:moveTo>
                    <a:cubicBezTo>
                      <a:pt x="10049" y="12443"/>
                      <a:pt x="10020" y="12456"/>
                      <a:pt x="9995" y="12488"/>
                    </a:cubicBezTo>
                    <a:cubicBezTo>
                      <a:pt x="8885" y="13693"/>
                      <a:pt x="7798" y="14945"/>
                      <a:pt x="6687" y="16150"/>
                    </a:cubicBezTo>
                    <a:cubicBezTo>
                      <a:pt x="5718" y="17237"/>
                      <a:pt x="4750" y="18371"/>
                      <a:pt x="3946" y="19623"/>
                    </a:cubicBezTo>
                    <a:cubicBezTo>
                      <a:pt x="3913" y="19707"/>
                      <a:pt x="3986" y="19790"/>
                      <a:pt x="4057" y="19790"/>
                    </a:cubicBezTo>
                    <a:cubicBezTo>
                      <a:pt x="4086" y="19790"/>
                      <a:pt x="4115" y="19776"/>
                      <a:pt x="4135" y="19741"/>
                    </a:cubicBezTo>
                    <a:cubicBezTo>
                      <a:pt x="4915" y="18442"/>
                      <a:pt x="5955" y="17308"/>
                      <a:pt x="6971" y="16150"/>
                    </a:cubicBezTo>
                    <a:cubicBezTo>
                      <a:pt x="7987" y="14969"/>
                      <a:pt x="9050" y="13787"/>
                      <a:pt x="10160" y="12630"/>
                    </a:cubicBezTo>
                    <a:cubicBezTo>
                      <a:pt x="10212" y="12543"/>
                      <a:pt x="10150" y="12443"/>
                      <a:pt x="10076" y="12443"/>
                    </a:cubicBezTo>
                    <a:close/>
                    <a:moveTo>
                      <a:pt x="12920" y="12906"/>
                    </a:moveTo>
                    <a:cubicBezTo>
                      <a:pt x="12830" y="12906"/>
                      <a:pt x="12740" y="13006"/>
                      <a:pt x="12830" y="13078"/>
                    </a:cubicBezTo>
                    <a:cubicBezTo>
                      <a:pt x="14839" y="15134"/>
                      <a:pt x="16611" y="17379"/>
                      <a:pt x="18146" y="19836"/>
                    </a:cubicBezTo>
                    <a:cubicBezTo>
                      <a:pt x="18174" y="19870"/>
                      <a:pt x="18210" y="19885"/>
                      <a:pt x="18244" y="19885"/>
                    </a:cubicBezTo>
                    <a:cubicBezTo>
                      <a:pt x="18327" y="19885"/>
                      <a:pt x="18402" y="19801"/>
                      <a:pt x="18335" y="19718"/>
                    </a:cubicBezTo>
                    <a:cubicBezTo>
                      <a:pt x="16800" y="17308"/>
                      <a:pt x="14980" y="14992"/>
                      <a:pt x="12996" y="12937"/>
                    </a:cubicBezTo>
                    <a:cubicBezTo>
                      <a:pt x="12974" y="12915"/>
                      <a:pt x="12947" y="12906"/>
                      <a:pt x="12920" y="12906"/>
                    </a:cubicBezTo>
                    <a:close/>
                    <a:moveTo>
                      <a:pt x="11448" y="11494"/>
                    </a:moveTo>
                    <a:cubicBezTo>
                      <a:pt x="11374" y="11494"/>
                      <a:pt x="11299" y="11577"/>
                      <a:pt x="11365" y="11661"/>
                    </a:cubicBezTo>
                    <a:cubicBezTo>
                      <a:pt x="12358" y="13102"/>
                      <a:pt x="13374" y="14591"/>
                      <a:pt x="14295" y="16079"/>
                    </a:cubicBezTo>
                    <a:cubicBezTo>
                      <a:pt x="14721" y="16835"/>
                      <a:pt x="15169" y="17568"/>
                      <a:pt x="15547" y="18324"/>
                    </a:cubicBezTo>
                    <a:cubicBezTo>
                      <a:pt x="15973" y="19127"/>
                      <a:pt x="16280" y="19978"/>
                      <a:pt x="16752" y="20734"/>
                    </a:cubicBezTo>
                    <a:cubicBezTo>
                      <a:pt x="16780" y="20768"/>
                      <a:pt x="16816" y="20783"/>
                      <a:pt x="16850" y="20783"/>
                    </a:cubicBezTo>
                    <a:cubicBezTo>
                      <a:pt x="16933" y="20783"/>
                      <a:pt x="17008" y="20699"/>
                      <a:pt x="16941" y="20616"/>
                    </a:cubicBezTo>
                    <a:cubicBezTo>
                      <a:pt x="16493" y="19859"/>
                      <a:pt x="16162" y="19033"/>
                      <a:pt x="15784" y="18300"/>
                    </a:cubicBezTo>
                    <a:cubicBezTo>
                      <a:pt x="15382" y="17497"/>
                      <a:pt x="14933" y="16741"/>
                      <a:pt x="14461" y="15961"/>
                    </a:cubicBezTo>
                    <a:cubicBezTo>
                      <a:pt x="13539" y="14472"/>
                      <a:pt x="12547" y="12984"/>
                      <a:pt x="11531" y="11543"/>
                    </a:cubicBezTo>
                    <a:cubicBezTo>
                      <a:pt x="11510" y="11508"/>
                      <a:pt x="11479" y="11494"/>
                      <a:pt x="11448" y="11494"/>
                    </a:cubicBezTo>
                    <a:close/>
                    <a:moveTo>
                      <a:pt x="10950" y="11479"/>
                    </a:moveTo>
                    <a:cubicBezTo>
                      <a:pt x="10916" y="11479"/>
                      <a:pt x="10884" y="11497"/>
                      <a:pt x="10869" y="11543"/>
                    </a:cubicBezTo>
                    <a:cubicBezTo>
                      <a:pt x="10090" y="13126"/>
                      <a:pt x="9333" y="14732"/>
                      <a:pt x="8459" y="16268"/>
                    </a:cubicBezTo>
                    <a:cubicBezTo>
                      <a:pt x="8058" y="17024"/>
                      <a:pt x="7609" y="17780"/>
                      <a:pt x="7160" y="18513"/>
                    </a:cubicBezTo>
                    <a:cubicBezTo>
                      <a:pt x="6687" y="19245"/>
                      <a:pt x="6096" y="19954"/>
                      <a:pt x="5695" y="20757"/>
                    </a:cubicBezTo>
                    <a:cubicBezTo>
                      <a:pt x="5645" y="20841"/>
                      <a:pt x="5725" y="20924"/>
                      <a:pt x="5792" y="20924"/>
                    </a:cubicBezTo>
                    <a:cubicBezTo>
                      <a:pt x="5820" y="20924"/>
                      <a:pt x="5846" y="20910"/>
                      <a:pt x="5860" y="20875"/>
                    </a:cubicBezTo>
                    <a:cubicBezTo>
                      <a:pt x="6262" y="20096"/>
                      <a:pt x="6805" y="19434"/>
                      <a:pt x="7278" y="18702"/>
                    </a:cubicBezTo>
                    <a:cubicBezTo>
                      <a:pt x="7750" y="17946"/>
                      <a:pt x="8223" y="17190"/>
                      <a:pt x="8648" y="16386"/>
                    </a:cubicBezTo>
                    <a:cubicBezTo>
                      <a:pt x="9499" y="14851"/>
                      <a:pt x="10279" y="13244"/>
                      <a:pt x="11035" y="11661"/>
                    </a:cubicBezTo>
                    <a:cubicBezTo>
                      <a:pt x="11099" y="11564"/>
                      <a:pt x="11021" y="11479"/>
                      <a:pt x="10950" y="11479"/>
                    </a:cubicBezTo>
                    <a:close/>
                    <a:moveTo>
                      <a:pt x="10446" y="13459"/>
                    </a:moveTo>
                    <a:cubicBezTo>
                      <a:pt x="10402" y="13459"/>
                      <a:pt x="10354" y="13480"/>
                      <a:pt x="10326" y="13527"/>
                    </a:cubicBezTo>
                    <a:cubicBezTo>
                      <a:pt x="9570" y="16292"/>
                      <a:pt x="8459" y="18962"/>
                      <a:pt x="7136" y="21490"/>
                    </a:cubicBezTo>
                    <a:cubicBezTo>
                      <a:pt x="7103" y="21573"/>
                      <a:pt x="7176" y="21657"/>
                      <a:pt x="7246" y="21657"/>
                    </a:cubicBezTo>
                    <a:cubicBezTo>
                      <a:pt x="7275" y="21657"/>
                      <a:pt x="7304" y="21643"/>
                      <a:pt x="7325" y="21608"/>
                    </a:cubicBezTo>
                    <a:cubicBezTo>
                      <a:pt x="8672" y="19033"/>
                      <a:pt x="9735" y="16339"/>
                      <a:pt x="10538" y="13575"/>
                    </a:cubicBezTo>
                    <a:cubicBezTo>
                      <a:pt x="10567" y="13504"/>
                      <a:pt x="10511" y="13459"/>
                      <a:pt x="10446" y="13459"/>
                    </a:cubicBezTo>
                    <a:close/>
                    <a:moveTo>
                      <a:pt x="11855" y="12723"/>
                    </a:moveTo>
                    <a:cubicBezTo>
                      <a:pt x="11787" y="12723"/>
                      <a:pt x="11715" y="12782"/>
                      <a:pt x="11743" y="12866"/>
                    </a:cubicBezTo>
                    <a:cubicBezTo>
                      <a:pt x="12240" y="14425"/>
                      <a:pt x="12736" y="16032"/>
                      <a:pt x="13256" y="17591"/>
                    </a:cubicBezTo>
                    <a:cubicBezTo>
                      <a:pt x="13728" y="19009"/>
                      <a:pt x="14201" y="20403"/>
                      <a:pt x="14910" y="21702"/>
                    </a:cubicBezTo>
                    <a:cubicBezTo>
                      <a:pt x="14924" y="21740"/>
                      <a:pt x="14956" y="21756"/>
                      <a:pt x="14989" y="21756"/>
                    </a:cubicBezTo>
                    <a:cubicBezTo>
                      <a:pt x="15061" y="21756"/>
                      <a:pt x="15139" y="21681"/>
                      <a:pt x="15075" y="21584"/>
                    </a:cubicBezTo>
                    <a:cubicBezTo>
                      <a:pt x="14366" y="20261"/>
                      <a:pt x="13870" y="18773"/>
                      <a:pt x="13397" y="17331"/>
                    </a:cubicBezTo>
                    <a:cubicBezTo>
                      <a:pt x="12901" y="15819"/>
                      <a:pt x="12429" y="14307"/>
                      <a:pt x="11956" y="12819"/>
                    </a:cubicBezTo>
                    <a:cubicBezTo>
                      <a:pt x="11946" y="12751"/>
                      <a:pt x="11901" y="12723"/>
                      <a:pt x="11855" y="12723"/>
                    </a:cubicBezTo>
                    <a:close/>
                    <a:moveTo>
                      <a:pt x="10897" y="12839"/>
                    </a:moveTo>
                    <a:cubicBezTo>
                      <a:pt x="10852" y="12839"/>
                      <a:pt x="10808" y="12867"/>
                      <a:pt x="10798" y="12937"/>
                    </a:cubicBezTo>
                    <a:cubicBezTo>
                      <a:pt x="10444" y="14543"/>
                      <a:pt x="10090" y="16150"/>
                      <a:pt x="9759" y="17780"/>
                    </a:cubicBezTo>
                    <a:cubicBezTo>
                      <a:pt x="9475" y="19222"/>
                      <a:pt x="9168" y="20663"/>
                      <a:pt x="9144" y="22151"/>
                    </a:cubicBezTo>
                    <a:cubicBezTo>
                      <a:pt x="9144" y="22222"/>
                      <a:pt x="9198" y="22258"/>
                      <a:pt x="9251" y="22258"/>
                    </a:cubicBezTo>
                    <a:cubicBezTo>
                      <a:pt x="9304" y="22258"/>
                      <a:pt x="9357" y="22222"/>
                      <a:pt x="9357" y="22151"/>
                    </a:cubicBezTo>
                    <a:cubicBezTo>
                      <a:pt x="9381" y="20616"/>
                      <a:pt x="9711" y="19103"/>
                      <a:pt x="9995" y="17591"/>
                    </a:cubicBezTo>
                    <a:cubicBezTo>
                      <a:pt x="10326" y="16055"/>
                      <a:pt x="10657" y="14496"/>
                      <a:pt x="11011" y="12960"/>
                    </a:cubicBezTo>
                    <a:cubicBezTo>
                      <a:pt x="11025" y="12892"/>
                      <a:pt x="10959" y="12839"/>
                      <a:pt x="10897" y="12839"/>
                    </a:cubicBezTo>
                    <a:close/>
                    <a:moveTo>
                      <a:pt x="11736" y="13501"/>
                    </a:moveTo>
                    <a:cubicBezTo>
                      <a:pt x="11678" y="13501"/>
                      <a:pt x="11612" y="13549"/>
                      <a:pt x="11625" y="13646"/>
                    </a:cubicBezTo>
                    <a:cubicBezTo>
                      <a:pt x="12334" y="16410"/>
                      <a:pt x="12736" y="19269"/>
                      <a:pt x="12830" y="22151"/>
                    </a:cubicBezTo>
                    <a:cubicBezTo>
                      <a:pt x="12830" y="22222"/>
                      <a:pt x="12889" y="22258"/>
                      <a:pt x="12945" y="22258"/>
                    </a:cubicBezTo>
                    <a:cubicBezTo>
                      <a:pt x="13002" y="22258"/>
                      <a:pt x="13055" y="22222"/>
                      <a:pt x="13043" y="22151"/>
                    </a:cubicBezTo>
                    <a:cubicBezTo>
                      <a:pt x="12925" y="19245"/>
                      <a:pt x="12547" y="16386"/>
                      <a:pt x="11814" y="13575"/>
                    </a:cubicBezTo>
                    <a:cubicBezTo>
                      <a:pt x="11814" y="13525"/>
                      <a:pt x="11777" y="13501"/>
                      <a:pt x="11736" y="13501"/>
                    </a:cubicBezTo>
                    <a:close/>
                    <a:moveTo>
                      <a:pt x="11227" y="11554"/>
                    </a:moveTo>
                    <a:cubicBezTo>
                      <a:pt x="11170" y="11554"/>
                      <a:pt x="11117" y="11590"/>
                      <a:pt x="11129" y="11661"/>
                    </a:cubicBezTo>
                    <a:cubicBezTo>
                      <a:pt x="11271" y="13433"/>
                      <a:pt x="11389" y="15158"/>
                      <a:pt x="11413" y="16930"/>
                    </a:cubicBezTo>
                    <a:cubicBezTo>
                      <a:pt x="11436" y="17804"/>
                      <a:pt x="11436" y="18678"/>
                      <a:pt x="11389" y="19552"/>
                    </a:cubicBezTo>
                    <a:cubicBezTo>
                      <a:pt x="11365" y="20427"/>
                      <a:pt x="11176" y="21348"/>
                      <a:pt x="11247" y="22222"/>
                    </a:cubicBezTo>
                    <a:cubicBezTo>
                      <a:pt x="11247" y="22305"/>
                      <a:pt x="11306" y="22346"/>
                      <a:pt x="11360" y="22346"/>
                    </a:cubicBezTo>
                    <a:cubicBezTo>
                      <a:pt x="11413" y="22346"/>
                      <a:pt x="11460" y="22305"/>
                      <a:pt x="11436" y="22222"/>
                    </a:cubicBezTo>
                    <a:cubicBezTo>
                      <a:pt x="11389" y="21372"/>
                      <a:pt x="11531" y="20521"/>
                      <a:pt x="11602" y="19670"/>
                    </a:cubicBezTo>
                    <a:cubicBezTo>
                      <a:pt x="11625" y="18773"/>
                      <a:pt x="11625" y="17851"/>
                      <a:pt x="11625" y="16977"/>
                    </a:cubicBezTo>
                    <a:cubicBezTo>
                      <a:pt x="11602" y="15158"/>
                      <a:pt x="11436" y="13409"/>
                      <a:pt x="11342" y="11661"/>
                    </a:cubicBezTo>
                    <a:cubicBezTo>
                      <a:pt x="11342" y="11590"/>
                      <a:pt x="11283" y="11554"/>
                      <a:pt x="11227" y="11554"/>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3805250" y="2022750"/>
                <a:ext cx="441275" cy="432725"/>
              </a:xfrm>
              <a:custGeom>
                <a:avLst/>
                <a:gdLst/>
                <a:ahLst/>
                <a:cxnLst/>
                <a:rect l="l" t="t" r="r" b="b"/>
                <a:pathLst>
                  <a:path w="17651" h="17309" extrusionOk="0">
                    <a:moveTo>
                      <a:pt x="7525" y="0"/>
                    </a:moveTo>
                    <a:cubicBezTo>
                      <a:pt x="7469" y="0"/>
                      <a:pt x="7411" y="5"/>
                      <a:pt x="7349" y="16"/>
                    </a:cubicBezTo>
                    <a:cubicBezTo>
                      <a:pt x="6877" y="111"/>
                      <a:pt x="6782" y="607"/>
                      <a:pt x="6806" y="1151"/>
                    </a:cubicBezTo>
                    <a:cubicBezTo>
                      <a:pt x="6609" y="777"/>
                      <a:pt x="6363" y="419"/>
                      <a:pt x="6013" y="419"/>
                    </a:cubicBezTo>
                    <a:cubicBezTo>
                      <a:pt x="5943" y="419"/>
                      <a:pt x="5869" y="434"/>
                      <a:pt x="5790" y="465"/>
                    </a:cubicBezTo>
                    <a:cubicBezTo>
                      <a:pt x="4892" y="749"/>
                      <a:pt x="5246" y="1883"/>
                      <a:pt x="5459" y="2497"/>
                    </a:cubicBezTo>
                    <a:cubicBezTo>
                      <a:pt x="6191" y="4624"/>
                      <a:pt x="7373" y="6561"/>
                      <a:pt x="8578" y="8428"/>
                    </a:cubicBezTo>
                    <a:cubicBezTo>
                      <a:pt x="6688" y="7223"/>
                      <a:pt x="4774" y="6041"/>
                      <a:pt x="2647" y="5309"/>
                    </a:cubicBezTo>
                    <a:cubicBezTo>
                      <a:pt x="2327" y="5198"/>
                      <a:pt x="1859" y="5042"/>
                      <a:pt x="1448" y="5042"/>
                    </a:cubicBezTo>
                    <a:cubicBezTo>
                      <a:pt x="1070" y="5042"/>
                      <a:pt x="740" y="5174"/>
                      <a:pt x="615" y="5592"/>
                    </a:cubicBezTo>
                    <a:cubicBezTo>
                      <a:pt x="474" y="6041"/>
                      <a:pt x="852" y="6396"/>
                      <a:pt x="1300" y="6632"/>
                    </a:cubicBezTo>
                    <a:cubicBezTo>
                      <a:pt x="1253" y="6630"/>
                      <a:pt x="1206" y="6629"/>
                      <a:pt x="1160" y="6629"/>
                    </a:cubicBezTo>
                    <a:cubicBezTo>
                      <a:pt x="694" y="6629"/>
                      <a:pt x="274" y="6746"/>
                      <a:pt x="166" y="7175"/>
                    </a:cubicBezTo>
                    <a:cubicBezTo>
                      <a:pt x="1" y="8073"/>
                      <a:pt x="1135" y="8357"/>
                      <a:pt x="1797" y="8475"/>
                    </a:cubicBezTo>
                    <a:cubicBezTo>
                      <a:pt x="3091" y="8737"/>
                      <a:pt x="4402" y="8814"/>
                      <a:pt x="5710" y="8814"/>
                    </a:cubicBezTo>
                    <a:cubicBezTo>
                      <a:pt x="6646" y="8814"/>
                      <a:pt x="7581" y="8774"/>
                      <a:pt x="8507" y="8735"/>
                    </a:cubicBezTo>
                    <a:lnTo>
                      <a:pt x="8507" y="8735"/>
                    </a:lnTo>
                    <a:cubicBezTo>
                      <a:pt x="6522" y="9774"/>
                      <a:pt x="4514" y="10838"/>
                      <a:pt x="2836" y="12350"/>
                    </a:cubicBezTo>
                    <a:cubicBezTo>
                      <a:pt x="2316" y="12775"/>
                      <a:pt x="1442" y="13578"/>
                      <a:pt x="2057" y="14264"/>
                    </a:cubicBezTo>
                    <a:cubicBezTo>
                      <a:pt x="2187" y="14403"/>
                      <a:pt x="2339" y="14458"/>
                      <a:pt x="2503" y="14458"/>
                    </a:cubicBezTo>
                    <a:cubicBezTo>
                      <a:pt x="2755" y="14458"/>
                      <a:pt x="3036" y="14327"/>
                      <a:pt x="3309" y="14169"/>
                    </a:cubicBezTo>
                    <a:lnTo>
                      <a:pt x="3309" y="14169"/>
                    </a:lnTo>
                    <a:cubicBezTo>
                      <a:pt x="3025" y="14618"/>
                      <a:pt x="2860" y="15091"/>
                      <a:pt x="3214" y="15398"/>
                    </a:cubicBezTo>
                    <a:cubicBezTo>
                      <a:pt x="3389" y="15555"/>
                      <a:pt x="3568" y="15619"/>
                      <a:pt x="3747" y="15619"/>
                    </a:cubicBezTo>
                    <a:cubicBezTo>
                      <a:pt x="4294" y="15619"/>
                      <a:pt x="4825" y="15016"/>
                      <a:pt x="5128" y="14642"/>
                    </a:cubicBezTo>
                    <a:cubicBezTo>
                      <a:pt x="6617" y="12964"/>
                      <a:pt x="7680" y="10956"/>
                      <a:pt x="8743" y="8971"/>
                    </a:cubicBezTo>
                    <a:lnTo>
                      <a:pt x="8743" y="8971"/>
                    </a:lnTo>
                    <a:cubicBezTo>
                      <a:pt x="8649" y="11216"/>
                      <a:pt x="8554" y="13484"/>
                      <a:pt x="9003" y="15681"/>
                    </a:cubicBezTo>
                    <a:cubicBezTo>
                      <a:pt x="9112" y="16272"/>
                      <a:pt x="9343" y="17309"/>
                      <a:pt x="10109" y="17309"/>
                    </a:cubicBezTo>
                    <a:cubicBezTo>
                      <a:pt x="10170" y="17309"/>
                      <a:pt x="10234" y="17302"/>
                      <a:pt x="10303" y="17288"/>
                    </a:cubicBezTo>
                    <a:cubicBezTo>
                      <a:pt x="10775" y="17217"/>
                      <a:pt x="10870" y="16697"/>
                      <a:pt x="10822" y="16178"/>
                    </a:cubicBezTo>
                    <a:lnTo>
                      <a:pt x="10822" y="16178"/>
                    </a:lnTo>
                    <a:cubicBezTo>
                      <a:pt x="11021" y="16556"/>
                      <a:pt x="11288" y="16901"/>
                      <a:pt x="11649" y="16901"/>
                    </a:cubicBezTo>
                    <a:cubicBezTo>
                      <a:pt x="11717" y="16901"/>
                      <a:pt x="11788" y="16889"/>
                      <a:pt x="11862" y="16863"/>
                    </a:cubicBezTo>
                    <a:cubicBezTo>
                      <a:pt x="12760" y="16556"/>
                      <a:pt x="12405" y="15445"/>
                      <a:pt x="12193" y="14807"/>
                    </a:cubicBezTo>
                    <a:cubicBezTo>
                      <a:pt x="11460" y="12681"/>
                      <a:pt x="10279" y="10767"/>
                      <a:pt x="9050" y="8877"/>
                    </a:cubicBezTo>
                    <a:lnTo>
                      <a:pt x="9050" y="8877"/>
                    </a:lnTo>
                    <a:cubicBezTo>
                      <a:pt x="10940" y="10082"/>
                      <a:pt x="12878" y="11263"/>
                      <a:pt x="15004" y="12019"/>
                    </a:cubicBezTo>
                    <a:cubicBezTo>
                      <a:pt x="15325" y="12118"/>
                      <a:pt x="15792" y="12274"/>
                      <a:pt x="16204" y="12274"/>
                    </a:cubicBezTo>
                    <a:cubicBezTo>
                      <a:pt x="16582" y="12274"/>
                      <a:pt x="16912" y="12142"/>
                      <a:pt x="17036" y="11712"/>
                    </a:cubicBezTo>
                    <a:cubicBezTo>
                      <a:pt x="17178" y="11263"/>
                      <a:pt x="16800" y="10909"/>
                      <a:pt x="16351" y="10672"/>
                    </a:cubicBezTo>
                    <a:lnTo>
                      <a:pt x="16351" y="10672"/>
                    </a:lnTo>
                    <a:cubicBezTo>
                      <a:pt x="16425" y="10679"/>
                      <a:pt x="16499" y="10683"/>
                      <a:pt x="16572" y="10683"/>
                    </a:cubicBezTo>
                    <a:cubicBezTo>
                      <a:pt x="16993" y="10683"/>
                      <a:pt x="17385" y="10555"/>
                      <a:pt x="17485" y="10153"/>
                    </a:cubicBezTo>
                    <a:cubicBezTo>
                      <a:pt x="17651" y="9231"/>
                      <a:pt x="16469" y="8995"/>
                      <a:pt x="15855" y="8853"/>
                    </a:cubicBezTo>
                    <a:cubicBezTo>
                      <a:pt x="14560" y="8591"/>
                      <a:pt x="13249" y="8514"/>
                      <a:pt x="11941" y="8514"/>
                    </a:cubicBezTo>
                    <a:cubicBezTo>
                      <a:pt x="11005" y="8514"/>
                      <a:pt x="10071" y="8554"/>
                      <a:pt x="9145" y="8593"/>
                    </a:cubicBezTo>
                    <a:cubicBezTo>
                      <a:pt x="11130" y="7554"/>
                      <a:pt x="13138" y="6490"/>
                      <a:pt x="14815" y="4978"/>
                    </a:cubicBezTo>
                    <a:cubicBezTo>
                      <a:pt x="15335" y="4553"/>
                      <a:pt x="16209" y="3750"/>
                      <a:pt x="15595" y="3064"/>
                    </a:cubicBezTo>
                    <a:cubicBezTo>
                      <a:pt x="15465" y="2925"/>
                      <a:pt x="15313" y="2870"/>
                      <a:pt x="15149" y="2870"/>
                    </a:cubicBezTo>
                    <a:cubicBezTo>
                      <a:pt x="14896" y="2870"/>
                      <a:pt x="14615" y="3001"/>
                      <a:pt x="14343" y="3159"/>
                    </a:cubicBezTo>
                    <a:cubicBezTo>
                      <a:pt x="14603" y="2710"/>
                      <a:pt x="14792" y="2237"/>
                      <a:pt x="14437" y="1907"/>
                    </a:cubicBezTo>
                    <a:cubicBezTo>
                      <a:pt x="14268" y="1760"/>
                      <a:pt x="14093" y="1699"/>
                      <a:pt x="13919" y="1699"/>
                    </a:cubicBezTo>
                    <a:cubicBezTo>
                      <a:pt x="13367" y="1699"/>
                      <a:pt x="12829" y="2309"/>
                      <a:pt x="12524" y="2686"/>
                    </a:cubicBezTo>
                    <a:cubicBezTo>
                      <a:pt x="11035" y="4364"/>
                      <a:pt x="9972" y="6372"/>
                      <a:pt x="8909" y="8357"/>
                    </a:cubicBezTo>
                    <a:cubicBezTo>
                      <a:pt x="9003" y="6112"/>
                      <a:pt x="9098" y="3820"/>
                      <a:pt x="8649" y="1647"/>
                    </a:cubicBezTo>
                    <a:cubicBezTo>
                      <a:pt x="8538" y="1029"/>
                      <a:pt x="8305" y="0"/>
                      <a:pt x="7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3805850" y="2022750"/>
                <a:ext cx="440675" cy="433800"/>
              </a:xfrm>
              <a:custGeom>
                <a:avLst/>
                <a:gdLst/>
                <a:ahLst/>
                <a:cxnLst/>
                <a:rect l="l" t="t" r="r" b="b"/>
                <a:pathLst>
                  <a:path w="17627" h="17352" extrusionOk="0">
                    <a:moveTo>
                      <a:pt x="10131" y="0"/>
                    </a:moveTo>
                    <a:cubicBezTo>
                      <a:pt x="9367" y="0"/>
                      <a:pt x="9113" y="1029"/>
                      <a:pt x="9003" y="1647"/>
                    </a:cubicBezTo>
                    <a:cubicBezTo>
                      <a:pt x="8577" y="3868"/>
                      <a:pt x="8648" y="6136"/>
                      <a:pt x="8743" y="8357"/>
                    </a:cubicBezTo>
                    <a:cubicBezTo>
                      <a:pt x="7703" y="6372"/>
                      <a:pt x="6640" y="4364"/>
                      <a:pt x="5151" y="2686"/>
                    </a:cubicBezTo>
                    <a:cubicBezTo>
                      <a:pt x="4811" y="2293"/>
                      <a:pt x="4268" y="1696"/>
                      <a:pt x="3727" y="1696"/>
                    </a:cubicBezTo>
                    <a:cubicBezTo>
                      <a:pt x="3554" y="1696"/>
                      <a:pt x="3380" y="1757"/>
                      <a:pt x="3214" y="1907"/>
                    </a:cubicBezTo>
                    <a:cubicBezTo>
                      <a:pt x="2860" y="2237"/>
                      <a:pt x="3049" y="2710"/>
                      <a:pt x="3308" y="3159"/>
                    </a:cubicBezTo>
                    <a:cubicBezTo>
                      <a:pt x="3041" y="2990"/>
                      <a:pt x="2765" y="2863"/>
                      <a:pt x="2521" y="2863"/>
                    </a:cubicBezTo>
                    <a:cubicBezTo>
                      <a:pt x="2355" y="2863"/>
                      <a:pt x="2204" y="2921"/>
                      <a:pt x="2080" y="3064"/>
                    </a:cubicBezTo>
                    <a:cubicBezTo>
                      <a:pt x="1442" y="3773"/>
                      <a:pt x="2340" y="4576"/>
                      <a:pt x="2836" y="4978"/>
                    </a:cubicBezTo>
                    <a:cubicBezTo>
                      <a:pt x="4513" y="6467"/>
                      <a:pt x="6522" y="7530"/>
                      <a:pt x="8506" y="8593"/>
                    </a:cubicBezTo>
                    <a:cubicBezTo>
                      <a:pt x="7570" y="8554"/>
                      <a:pt x="6630" y="8514"/>
                      <a:pt x="5693" y="8514"/>
                    </a:cubicBezTo>
                    <a:cubicBezTo>
                      <a:pt x="4382" y="8514"/>
                      <a:pt x="3077" y="8591"/>
                      <a:pt x="1796" y="8853"/>
                    </a:cubicBezTo>
                    <a:cubicBezTo>
                      <a:pt x="1158" y="8971"/>
                      <a:pt x="1" y="9231"/>
                      <a:pt x="190" y="10153"/>
                    </a:cubicBezTo>
                    <a:cubicBezTo>
                      <a:pt x="254" y="10582"/>
                      <a:pt x="690" y="10699"/>
                      <a:pt x="1159" y="10699"/>
                    </a:cubicBezTo>
                    <a:cubicBezTo>
                      <a:pt x="1206" y="10699"/>
                      <a:pt x="1253" y="10698"/>
                      <a:pt x="1300" y="10696"/>
                    </a:cubicBezTo>
                    <a:lnTo>
                      <a:pt x="1300" y="10696"/>
                    </a:lnTo>
                    <a:cubicBezTo>
                      <a:pt x="851" y="10932"/>
                      <a:pt x="450" y="11239"/>
                      <a:pt x="615" y="11712"/>
                    </a:cubicBezTo>
                    <a:cubicBezTo>
                      <a:pt x="767" y="12156"/>
                      <a:pt x="1115" y="12294"/>
                      <a:pt x="1506" y="12294"/>
                    </a:cubicBezTo>
                    <a:cubicBezTo>
                      <a:pt x="1905" y="12294"/>
                      <a:pt x="2348" y="12150"/>
                      <a:pt x="2671" y="12043"/>
                    </a:cubicBezTo>
                    <a:cubicBezTo>
                      <a:pt x="4797" y="11310"/>
                      <a:pt x="6711" y="10129"/>
                      <a:pt x="8601" y="8924"/>
                    </a:cubicBezTo>
                    <a:lnTo>
                      <a:pt x="8601" y="8924"/>
                    </a:lnTo>
                    <a:cubicBezTo>
                      <a:pt x="7396" y="10814"/>
                      <a:pt x="6215" y="12728"/>
                      <a:pt x="5459" y="14854"/>
                    </a:cubicBezTo>
                    <a:cubicBezTo>
                      <a:pt x="5270" y="15469"/>
                      <a:pt x="4868" y="16626"/>
                      <a:pt x="5766" y="16886"/>
                    </a:cubicBezTo>
                    <a:cubicBezTo>
                      <a:pt x="5831" y="16907"/>
                      <a:pt x="5894" y="16917"/>
                      <a:pt x="5956" y="16917"/>
                    </a:cubicBezTo>
                    <a:cubicBezTo>
                      <a:pt x="6315" y="16917"/>
                      <a:pt x="6603" y="16585"/>
                      <a:pt x="6805" y="16201"/>
                    </a:cubicBezTo>
                    <a:lnTo>
                      <a:pt x="6805" y="16201"/>
                    </a:lnTo>
                    <a:cubicBezTo>
                      <a:pt x="6758" y="16697"/>
                      <a:pt x="6853" y="17217"/>
                      <a:pt x="7325" y="17335"/>
                    </a:cubicBezTo>
                    <a:cubicBezTo>
                      <a:pt x="7387" y="17346"/>
                      <a:pt x="7445" y="17352"/>
                      <a:pt x="7501" y="17352"/>
                    </a:cubicBezTo>
                    <a:cubicBezTo>
                      <a:pt x="8281" y="17352"/>
                      <a:pt x="8514" y="16322"/>
                      <a:pt x="8625" y="15705"/>
                    </a:cubicBezTo>
                    <a:cubicBezTo>
                      <a:pt x="9074" y="13484"/>
                      <a:pt x="8979" y="11216"/>
                      <a:pt x="8885" y="8995"/>
                    </a:cubicBezTo>
                    <a:lnTo>
                      <a:pt x="8885" y="8995"/>
                    </a:lnTo>
                    <a:cubicBezTo>
                      <a:pt x="9924" y="10979"/>
                      <a:pt x="10987" y="12988"/>
                      <a:pt x="12500" y="14665"/>
                    </a:cubicBezTo>
                    <a:cubicBezTo>
                      <a:pt x="12839" y="15059"/>
                      <a:pt x="13369" y="15656"/>
                      <a:pt x="13903" y="15656"/>
                    </a:cubicBezTo>
                    <a:cubicBezTo>
                      <a:pt x="14075" y="15656"/>
                      <a:pt x="14247" y="15594"/>
                      <a:pt x="14413" y="15445"/>
                    </a:cubicBezTo>
                    <a:cubicBezTo>
                      <a:pt x="14768" y="15114"/>
                      <a:pt x="14602" y="14642"/>
                      <a:pt x="14319" y="14193"/>
                    </a:cubicBezTo>
                    <a:lnTo>
                      <a:pt x="14319" y="14193"/>
                    </a:lnTo>
                    <a:cubicBezTo>
                      <a:pt x="14586" y="14362"/>
                      <a:pt x="14862" y="14489"/>
                      <a:pt x="15112" y="14489"/>
                    </a:cubicBezTo>
                    <a:cubicBezTo>
                      <a:pt x="15281" y="14489"/>
                      <a:pt x="15437" y="14430"/>
                      <a:pt x="15571" y="14287"/>
                    </a:cubicBezTo>
                    <a:cubicBezTo>
                      <a:pt x="16185" y="13578"/>
                      <a:pt x="15311" y="12775"/>
                      <a:pt x="14791" y="12374"/>
                    </a:cubicBezTo>
                    <a:cubicBezTo>
                      <a:pt x="13114" y="10885"/>
                      <a:pt x="11106" y="9822"/>
                      <a:pt x="9121" y="8759"/>
                    </a:cubicBezTo>
                    <a:lnTo>
                      <a:pt x="9121" y="8759"/>
                    </a:lnTo>
                    <a:cubicBezTo>
                      <a:pt x="10057" y="8798"/>
                      <a:pt x="11001" y="8837"/>
                      <a:pt x="11942" y="8837"/>
                    </a:cubicBezTo>
                    <a:cubicBezTo>
                      <a:pt x="13256" y="8837"/>
                      <a:pt x="14564" y="8760"/>
                      <a:pt x="15831" y="8499"/>
                    </a:cubicBezTo>
                    <a:cubicBezTo>
                      <a:pt x="16445" y="8357"/>
                      <a:pt x="17627" y="8121"/>
                      <a:pt x="17461" y="7199"/>
                    </a:cubicBezTo>
                    <a:cubicBezTo>
                      <a:pt x="17381" y="6797"/>
                      <a:pt x="17009" y="6668"/>
                      <a:pt x="16565" y="6668"/>
                    </a:cubicBezTo>
                    <a:cubicBezTo>
                      <a:pt x="16487" y="6668"/>
                      <a:pt x="16408" y="6672"/>
                      <a:pt x="16327" y="6679"/>
                    </a:cubicBezTo>
                    <a:cubicBezTo>
                      <a:pt x="16776" y="6443"/>
                      <a:pt x="17201" y="6112"/>
                      <a:pt x="17012" y="5640"/>
                    </a:cubicBezTo>
                    <a:cubicBezTo>
                      <a:pt x="16860" y="5196"/>
                      <a:pt x="16512" y="5058"/>
                      <a:pt x="16124" y="5058"/>
                    </a:cubicBezTo>
                    <a:cubicBezTo>
                      <a:pt x="15728" y="5058"/>
                      <a:pt x="15291" y="5201"/>
                      <a:pt x="14980" y="5309"/>
                    </a:cubicBezTo>
                    <a:cubicBezTo>
                      <a:pt x="12854" y="6041"/>
                      <a:pt x="10916" y="7223"/>
                      <a:pt x="9026" y="8451"/>
                    </a:cubicBezTo>
                    <a:cubicBezTo>
                      <a:pt x="10255" y="6561"/>
                      <a:pt x="11436" y="4624"/>
                      <a:pt x="12169" y="2497"/>
                    </a:cubicBezTo>
                    <a:cubicBezTo>
                      <a:pt x="12381" y="1883"/>
                      <a:pt x="12759" y="725"/>
                      <a:pt x="11885" y="465"/>
                    </a:cubicBezTo>
                    <a:cubicBezTo>
                      <a:pt x="11820" y="445"/>
                      <a:pt x="11757" y="435"/>
                      <a:pt x="11695" y="435"/>
                    </a:cubicBezTo>
                    <a:cubicBezTo>
                      <a:pt x="11336" y="435"/>
                      <a:pt x="11047" y="767"/>
                      <a:pt x="10846" y="1151"/>
                    </a:cubicBezTo>
                    <a:cubicBezTo>
                      <a:pt x="10869" y="631"/>
                      <a:pt x="10775" y="135"/>
                      <a:pt x="10302" y="16"/>
                    </a:cubicBezTo>
                    <a:cubicBezTo>
                      <a:pt x="10242" y="5"/>
                      <a:pt x="10185" y="0"/>
                      <a:pt x="10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3834975" y="2050000"/>
                <a:ext cx="381125" cy="379300"/>
              </a:xfrm>
              <a:custGeom>
                <a:avLst/>
                <a:gdLst/>
                <a:ahLst/>
                <a:cxnLst/>
                <a:rect l="l" t="t" r="r" b="b"/>
                <a:pathLst>
                  <a:path w="15245" h="15172" extrusionOk="0">
                    <a:moveTo>
                      <a:pt x="8394" y="31"/>
                    </a:moveTo>
                    <a:cubicBezTo>
                      <a:pt x="8363" y="31"/>
                      <a:pt x="8329" y="46"/>
                      <a:pt x="8310" y="84"/>
                    </a:cubicBezTo>
                    <a:cubicBezTo>
                      <a:pt x="7861" y="1998"/>
                      <a:pt x="7649" y="3935"/>
                      <a:pt x="7601" y="5896"/>
                    </a:cubicBezTo>
                    <a:cubicBezTo>
                      <a:pt x="7624" y="5941"/>
                      <a:pt x="7667" y="5965"/>
                      <a:pt x="7707" y="5965"/>
                    </a:cubicBezTo>
                    <a:cubicBezTo>
                      <a:pt x="7751" y="5965"/>
                      <a:pt x="7790" y="5935"/>
                      <a:pt x="7790" y="5873"/>
                    </a:cubicBezTo>
                    <a:cubicBezTo>
                      <a:pt x="7814" y="3935"/>
                      <a:pt x="8050" y="1998"/>
                      <a:pt x="8452" y="108"/>
                    </a:cubicBezTo>
                    <a:cubicBezTo>
                      <a:pt x="8480" y="65"/>
                      <a:pt x="8441" y="31"/>
                      <a:pt x="8394" y="31"/>
                    </a:cubicBezTo>
                    <a:close/>
                    <a:moveTo>
                      <a:pt x="4559" y="657"/>
                    </a:moveTo>
                    <a:cubicBezTo>
                      <a:pt x="4515" y="657"/>
                      <a:pt x="4468" y="688"/>
                      <a:pt x="4483" y="746"/>
                    </a:cubicBezTo>
                    <a:cubicBezTo>
                      <a:pt x="5050" y="2589"/>
                      <a:pt x="5829" y="4408"/>
                      <a:pt x="6774" y="6109"/>
                    </a:cubicBezTo>
                    <a:cubicBezTo>
                      <a:pt x="6789" y="6138"/>
                      <a:pt x="6813" y="6150"/>
                      <a:pt x="6836" y="6150"/>
                    </a:cubicBezTo>
                    <a:cubicBezTo>
                      <a:pt x="6889" y="6150"/>
                      <a:pt x="6941" y="6094"/>
                      <a:pt x="6893" y="6062"/>
                    </a:cubicBezTo>
                    <a:cubicBezTo>
                      <a:pt x="5947" y="4361"/>
                      <a:pt x="5191" y="2565"/>
                      <a:pt x="4624" y="698"/>
                    </a:cubicBezTo>
                    <a:cubicBezTo>
                      <a:pt x="4615" y="671"/>
                      <a:pt x="4587" y="657"/>
                      <a:pt x="4559" y="657"/>
                    </a:cubicBezTo>
                    <a:close/>
                    <a:moveTo>
                      <a:pt x="12032" y="1433"/>
                    </a:moveTo>
                    <a:cubicBezTo>
                      <a:pt x="12013" y="1433"/>
                      <a:pt x="11993" y="1439"/>
                      <a:pt x="11972" y="1455"/>
                    </a:cubicBezTo>
                    <a:cubicBezTo>
                      <a:pt x="10649" y="2896"/>
                      <a:pt x="9468" y="4455"/>
                      <a:pt x="8452" y="6133"/>
                    </a:cubicBezTo>
                    <a:cubicBezTo>
                      <a:pt x="8435" y="6184"/>
                      <a:pt x="8492" y="6223"/>
                      <a:pt x="8551" y="6223"/>
                    </a:cubicBezTo>
                    <a:cubicBezTo>
                      <a:pt x="8574" y="6223"/>
                      <a:pt x="8598" y="6217"/>
                      <a:pt x="8617" y="6204"/>
                    </a:cubicBezTo>
                    <a:cubicBezTo>
                      <a:pt x="9610" y="4526"/>
                      <a:pt x="10767" y="2990"/>
                      <a:pt x="12091" y="1573"/>
                    </a:cubicBezTo>
                    <a:cubicBezTo>
                      <a:pt x="12146" y="1517"/>
                      <a:pt x="12100" y="1433"/>
                      <a:pt x="12032" y="1433"/>
                    </a:cubicBezTo>
                    <a:close/>
                    <a:moveTo>
                      <a:pt x="6959" y="0"/>
                    </a:moveTo>
                    <a:cubicBezTo>
                      <a:pt x="6918" y="0"/>
                      <a:pt x="6879" y="31"/>
                      <a:pt x="6893" y="84"/>
                    </a:cubicBezTo>
                    <a:cubicBezTo>
                      <a:pt x="7129" y="1100"/>
                      <a:pt x="7200" y="2116"/>
                      <a:pt x="7247" y="3156"/>
                    </a:cubicBezTo>
                    <a:cubicBezTo>
                      <a:pt x="7341" y="4243"/>
                      <a:pt x="7365" y="5306"/>
                      <a:pt x="7436" y="6369"/>
                    </a:cubicBezTo>
                    <a:cubicBezTo>
                      <a:pt x="7436" y="6416"/>
                      <a:pt x="7471" y="6440"/>
                      <a:pt x="7507" y="6440"/>
                    </a:cubicBezTo>
                    <a:cubicBezTo>
                      <a:pt x="7542" y="6440"/>
                      <a:pt x="7578" y="6416"/>
                      <a:pt x="7578" y="6369"/>
                    </a:cubicBezTo>
                    <a:cubicBezTo>
                      <a:pt x="7507" y="5259"/>
                      <a:pt x="7483" y="4124"/>
                      <a:pt x="7389" y="3038"/>
                    </a:cubicBezTo>
                    <a:cubicBezTo>
                      <a:pt x="7341" y="2045"/>
                      <a:pt x="7271" y="1029"/>
                      <a:pt x="7034" y="61"/>
                    </a:cubicBezTo>
                    <a:cubicBezTo>
                      <a:pt x="7024" y="19"/>
                      <a:pt x="6991" y="0"/>
                      <a:pt x="6959" y="0"/>
                    </a:cubicBezTo>
                    <a:close/>
                    <a:moveTo>
                      <a:pt x="10819" y="709"/>
                    </a:moveTo>
                    <a:cubicBezTo>
                      <a:pt x="10787" y="709"/>
                      <a:pt x="10754" y="728"/>
                      <a:pt x="10744" y="769"/>
                    </a:cubicBezTo>
                    <a:cubicBezTo>
                      <a:pt x="10437" y="1762"/>
                      <a:pt x="9964" y="2683"/>
                      <a:pt x="9492" y="3605"/>
                    </a:cubicBezTo>
                    <a:cubicBezTo>
                      <a:pt x="9043" y="4550"/>
                      <a:pt x="8546" y="5495"/>
                      <a:pt x="8050" y="6440"/>
                    </a:cubicBezTo>
                    <a:cubicBezTo>
                      <a:pt x="8033" y="6509"/>
                      <a:pt x="8092" y="6553"/>
                      <a:pt x="8134" y="6553"/>
                    </a:cubicBezTo>
                    <a:cubicBezTo>
                      <a:pt x="8149" y="6553"/>
                      <a:pt x="8162" y="6547"/>
                      <a:pt x="8168" y="6534"/>
                    </a:cubicBezTo>
                    <a:cubicBezTo>
                      <a:pt x="8665" y="5542"/>
                      <a:pt x="9208" y="4550"/>
                      <a:pt x="9704" y="3534"/>
                    </a:cubicBezTo>
                    <a:cubicBezTo>
                      <a:pt x="10153" y="2660"/>
                      <a:pt x="10602" y="1738"/>
                      <a:pt x="10886" y="793"/>
                    </a:cubicBezTo>
                    <a:cubicBezTo>
                      <a:pt x="10899" y="740"/>
                      <a:pt x="10860" y="709"/>
                      <a:pt x="10819" y="709"/>
                    </a:cubicBezTo>
                    <a:close/>
                    <a:moveTo>
                      <a:pt x="3268" y="1335"/>
                    </a:moveTo>
                    <a:cubicBezTo>
                      <a:pt x="3208" y="1335"/>
                      <a:pt x="3153" y="1407"/>
                      <a:pt x="3207" y="1478"/>
                    </a:cubicBezTo>
                    <a:cubicBezTo>
                      <a:pt x="3986" y="2211"/>
                      <a:pt x="4530" y="3061"/>
                      <a:pt x="5097" y="3959"/>
                    </a:cubicBezTo>
                    <a:cubicBezTo>
                      <a:pt x="5688" y="4833"/>
                      <a:pt x="6255" y="5755"/>
                      <a:pt x="6845" y="6653"/>
                    </a:cubicBezTo>
                    <a:cubicBezTo>
                      <a:pt x="6859" y="6673"/>
                      <a:pt x="6878" y="6681"/>
                      <a:pt x="6897" y="6681"/>
                    </a:cubicBezTo>
                    <a:cubicBezTo>
                      <a:pt x="6946" y="6681"/>
                      <a:pt x="6997" y="6626"/>
                      <a:pt x="6963" y="6558"/>
                    </a:cubicBezTo>
                    <a:cubicBezTo>
                      <a:pt x="6373" y="5613"/>
                      <a:pt x="5735" y="4668"/>
                      <a:pt x="5121" y="3746"/>
                    </a:cubicBezTo>
                    <a:cubicBezTo>
                      <a:pt x="4577" y="2919"/>
                      <a:pt x="4034" y="2069"/>
                      <a:pt x="3325" y="1360"/>
                    </a:cubicBezTo>
                    <a:cubicBezTo>
                      <a:pt x="3308" y="1343"/>
                      <a:pt x="3287" y="1335"/>
                      <a:pt x="3268" y="1335"/>
                    </a:cubicBezTo>
                    <a:close/>
                    <a:moveTo>
                      <a:pt x="1567" y="3107"/>
                    </a:moveTo>
                    <a:cubicBezTo>
                      <a:pt x="1506" y="3107"/>
                      <a:pt x="1452" y="3179"/>
                      <a:pt x="1506" y="3250"/>
                    </a:cubicBezTo>
                    <a:cubicBezTo>
                      <a:pt x="2923" y="4573"/>
                      <a:pt x="4483" y="5731"/>
                      <a:pt x="6160" y="6723"/>
                    </a:cubicBezTo>
                    <a:cubicBezTo>
                      <a:pt x="6178" y="6737"/>
                      <a:pt x="6195" y="6743"/>
                      <a:pt x="6209" y="6743"/>
                    </a:cubicBezTo>
                    <a:cubicBezTo>
                      <a:pt x="6269" y="6743"/>
                      <a:pt x="6293" y="6643"/>
                      <a:pt x="6255" y="6605"/>
                    </a:cubicBezTo>
                    <a:cubicBezTo>
                      <a:pt x="4577" y="5613"/>
                      <a:pt x="3041" y="4455"/>
                      <a:pt x="1624" y="3132"/>
                    </a:cubicBezTo>
                    <a:cubicBezTo>
                      <a:pt x="1606" y="3115"/>
                      <a:pt x="1586" y="3107"/>
                      <a:pt x="1567" y="3107"/>
                    </a:cubicBezTo>
                    <a:close/>
                    <a:moveTo>
                      <a:pt x="14516" y="4453"/>
                    </a:moveTo>
                    <a:cubicBezTo>
                      <a:pt x="14511" y="4453"/>
                      <a:pt x="14506" y="4453"/>
                      <a:pt x="14501" y="4455"/>
                    </a:cubicBezTo>
                    <a:cubicBezTo>
                      <a:pt x="12634" y="5022"/>
                      <a:pt x="10838" y="5826"/>
                      <a:pt x="9114" y="6771"/>
                    </a:cubicBezTo>
                    <a:cubicBezTo>
                      <a:pt x="9028" y="6792"/>
                      <a:pt x="9078" y="6892"/>
                      <a:pt x="9160" y="6892"/>
                    </a:cubicBezTo>
                    <a:cubicBezTo>
                      <a:pt x="9168" y="6892"/>
                      <a:pt x="9176" y="6891"/>
                      <a:pt x="9184" y="6889"/>
                    </a:cubicBezTo>
                    <a:cubicBezTo>
                      <a:pt x="10862" y="5944"/>
                      <a:pt x="12658" y="5164"/>
                      <a:pt x="14524" y="4597"/>
                    </a:cubicBezTo>
                    <a:cubicBezTo>
                      <a:pt x="14612" y="4575"/>
                      <a:pt x="14578" y="4453"/>
                      <a:pt x="14516" y="4453"/>
                    </a:cubicBezTo>
                    <a:close/>
                    <a:moveTo>
                      <a:pt x="13790" y="3168"/>
                    </a:moveTo>
                    <a:cubicBezTo>
                      <a:pt x="13775" y="3168"/>
                      <a:pt x="13760" y="3172"/>
                      <a:pt x="13745" y="3179"/>
                    </a:cubicBezTo>
                    <a:cubicBezTo>
                      <a:pt x="12988" y="3888"/>
                      <a:pt x="12138" y="4479"/>
                      <a:pt x="11264" y="5046"/>
                    </a:cubicBezTo>
                    <a:cubicBezTo>
                      <a:pt x="10389" y="5660"/>
                      <a:pt x="9468" y="6227"/>
                      <a:pt x="8594" y="6818"/>
                    </a:cubicBezTo>
                    <a:cubicBezTo>
                      <a:pt x="8520" y="6873"/>
                      <a:pt x="8562" y="6958"/>
                      <a:pt x="8617" y="6958"/>
                    </a:cubicBezTo>
                    <a:cubicBezTo>
                      <a:pt x="8633" y="6958"/>
                      <a:pt x="8649" y="6951"/>
                      <a:pt x="8665" y="6936"/>
                    </a:cubicBezTo>
                    <a:cubicBezTo>
                      <a:pt x="9610" y="6345"/>
                      <a:pt x="10555" y="5731"/>
                      <a:pt x="11476" y="5117"/>
                    </a:cubicBezTo>
                    <a:cubicBezTo>
                      <a:pt x="12303" y="4550"/>
                      <a:pt x="13154" y="4006"/>
                      <a:pt x="13863" y="3297"/>
                    </a:cubicBezTo>
                    <a:cubicBezTo>
                      <a:pt x="13922" y="3258"/>
                      <a:pt x="13865" y="3168"/>
                      <a:pt x="13790" y="3168"/>
                    </a:cubicBezTo>
                    <a:close/>
                    <a:moveTo>
                      <a:pt x="783" y="4327"/>
                    </a:moveTo>
                    <a:cubicBezTo>
                      <a:pt x="716" y="4327"/>
                      <a:pt x="695" y="4435"/>
                      <a:pt x="797" y="4455"/>
                    </a:cubicBezTo>
                    <a:cubicBezTo>
                      <a:pt x="1789" y="4762"/>
                      <a:pt x="2711" y="5235"/>
                      <a:pt x="3632" y="5707"/>
                    </a:cubicBezTo>
                    <a:cubicBezTo>
                      <a:pt x="4577" y="6180"/>
                      <a:pt x="5522" y="6676"/>
                      <a:pt x="6467" y="7172"/>
                    </a:cubicBezTo>
                    <a:cubicBezTo>
                      <a:pt x="6474" y="7174"/>
                      <a:pt x="6480" y="7175"/>
                      <a:pt x="6486" y="7175"/>
                    </a:cubicBezTo>
                    <a:cubicBezTo>
                      <a:pt x="6550" y="7175"/>
                      <a:pt x="6603" y="7076"/>
                      <a:pt x="6538" y="7054"/>
                    </a:cubicBezTo>
                    <a:cubicBezTo>
                      <a:pt x="5569" y="6558"/>
                      <a:pt x="4577" y="6015"/>
                      <a:pt x="3561" y="5518"/>
                    </a:cubicBezTo>
                    <a:cubicBezTo>
                      <a:pt x="2687" y="5070"/>
                      <a:pt x="1765" y="4644"/>
                      <a:pt x="820" y="4337"/>
                    </a:cubicBezTo>
                    <a:cubicBezTo>
                      <a:pt x="807" y="4330"/>
                      <a:pt x="795" y="4327"/>
                      <a:pt x="783" y="4327"/>
                    </a:cubicBezTo>
                    <a:close/>
                    <a:moveTo>
                      <a:pt x="5581" y="331"/>
                    </a:moveTo>
                    <a:cubicBezTo>
                      <a:pt x="5536" y="331"/>
                      <a:pt x="5496" y="362"/>
                      <a:pt x="5522" y="415"/>
                    </a:cubicBezTo>
                    <a:cubicBezTo>
                      <a:pt x="5688" y="958"/>
                      <a:pt x="5758" y="1549"/>
                      <a:pt x="5877" y="2116"/>
                    </a:cubicBezTo>
                    <a:cubicBezTo>
                      <a:pt x="6018" y="2707"/>
                      <a:pt x="6160" y="3297"/>
                      <a:pt x="6349" y="3865"/>
                    </a:cubicBezTo>
                    <a:cubicBezTo>
                      <a:pt x="6656" y="5022"/>
                      <a:pt x="7082" y="6133"/>
                      <a:pt x="7460" y="7267"/>
                    </a:cubicBezTo>
                    <a:cubicBezTo>
                      <a:pt x="7469" y="7305"/>
                      <a:pt x="7501" y="7320"/>
                      <a:pt x="7533" y="7320"/>
                    </a:cubicBezTo>
                    <a:cubicBezTo>
                      <a:pt x="7582" y="7320"/>
                      <a:pt x="7630" y="7286"/>
                      <a:pt x="7601" y="7243"/>
                    </a:cubicBezTo>
                    <a:cubicBezTo>
                      <a:pt x="7223" y="6109"/>
                      <a:pt x="6822" y="4999"/>
                      <a:pt x="6491" y="3841"/>
                    </a:cubicBezTo>
                    <a:cubicBezTo>
                      <a:pt x="6302" y="3274"/>
                      <a:pt x="6160" y="2707"/>
                      <a:pt x="6042" y="2163"/>
                    </a:cubicBezTo>
                    <a:cubicBezTo>
                      <a:pt x="5900" y="1573"/>
                      <a:pt x="5829" y="935"/>
                      <a:pt x="5664" y="391"/>
                    </a:cubicBezTo>
                    <a:cubicBezTo>
                      <a:pt x="5654" y="350"/>
                      <a:pt x="5616" y="331"/>
                      <a:pt x="5581" y="331"/>
                    </a:cubicBezTo>
                    <a:close/>
                    <a:moveTo>
                      <a:pt x="9488" y="291"/>
                    </a:moveTo>
                    <a:cubicBezTo>
                      <a:pt x="9459" y="291"/>
                      <a:pt x="9430" y="306"/>
                      <a:pt x="9421" y="344"/>
                    </a:cubicBezTo>
                    <a:cubicBezTo>
                      <a:pt x="9303" y="911"/>
                      <a:pt x="9043" y="1455"/>
                      <a:pt x="8877" y="1998"/>
                    </a:cubicBezTo>
                    <a:cubicBezTo>
                      <a:pt x="8712" y="2589"/>
                      <a:pt x="8523" y="3156"/>
                      <a:pt x="8405" y="3746"/>
                    </a:cubicBezTo>
                    <a:cubicBezTo>
                      <a:pt x="8121" y="4904"/>
                      <a:pt x="7909" y="6085"/>
                      <a:pt x="7672" y="7267"/>
                    </a:cubicBezTo>
                    <a:cubicBezTo>
                      <a:pt x="7632" y="7320"/>
                      <a:pt x="7667" y="7351"/>
                      <a:pt x="7709" y="7351"/>
                    </a:cubicBezTo>
                    <a:cubicBezTo>
                      <a:pt x="7729" y="7351"/>
                      <a:pt x="7751" y="7344"/>
                      <a:pt x="7767" y="7329"/>
                    </a:cubicBezTo>
                    <a:lnTo>
                      <a:pt x="7767" y="7329"/>
                    </a:lnTo>
                    <a:cubicBezTo>
                      <a:pt x="7756" y="7376"/>
                      <a:pt x="7800" y="7421"/>
                      <a:pt x="7857" y="7421"/>
                    </a:cubicBezTo>
                    <a:cubicBezTo>
                      <a:pt x="7873" y="7421"/>
                      <a:pt x="7891" y="7417"/>
                      <a:pt x="7909" y="7409"/>
                    </a:cubicBezTo>
                    <a:cubicBezTo>
                      <a:pt x="8665" y="6487"/>
                      <a:pt x="9468" y="5613"/>
                      <a:pt x="10295" y="4715"/>
                    </a:cubicBezTo>
                    <a:lnTo>
                      <a:pt x="11547" y="3486"/>
                    </a:lnTo>
                    <a:cubicBezTo>
                      <a:pt x="11972" y="3061"/>
                      <a:pt x="12492" y="2707"/>
                      <a:pt x="12894" y="2281"/>
                    </a:cubicBezTo>
                    <a:cubicBezTo>
                      <a:pt x="12949" y="2226"/>
                      <a:pt x="12904" y="2141"/>
                      <a:pt x="12836" y="2141"/>
                    </a:cubicBezTo>
                    <a:cubicBezTo>
                      <a:pt x="12817" y="2141"/>
                      <a:pt x="12796" y="2148"/>
                      <a:pt x="12776" y="2163"/>
                    </a:cubicBezTo>
                    <a:cubicBezTo>
                      <a:pt x="12398" y="2589"/>
                      <a:pt x="11902" y="2919"/>
                      <a:pt x="11476" y="3297"/>
                    </a:cubicBezTo>
                    <a:lnTo>
                      <a:pt x="10177" y="4597"/>
                    </a:lnTo>
                    <a:cubicBezTo>
                      <a:pt x="9350" y="5471"/>
                      <a:pt x="8594" y="6369"/>
                      <a:pt x="7790" y="7290"/>
                    </a:cubicBezTo>
                    <a:cubicBezTo>
                      <a:pt x="8003" y="6109"/>
                      <a:pt x="8239" y="4928"/>
                      <a:pt x="8523" y="3770"/>
                    </a:cubicBezTo>
                    <a:cubicBezTo>
                      <a:pt x="8665" y="3203"/>
                      <a:pt x="8830" y="2660"/>
                      <a:pt x="8995" y="2092"/>
                    </a:cubicBezTo>
                    <a:cubicBezTo>
                      <a:pt x="9184" y="1525"/>
                      <a:pt x="9444" y="958"/>
                      <a:pt x="9562" y="368"/>
                    </a:cubicBezTo>
                    <a:cubicBezTo>
                      <a:pt x="9577" y="325"/>
                      <a:pt x="9531" y="291"/>
                      <a:pt x="9488" y="291"/>
                    </a:cubicBezTo>
                    <a:close/>
                    <a:moveTo>
                      <a:pt x="2265" y="2280"/>
                    </a:moveTo>
                    <a:cubicBezTo>
                      <a:pt x="2215" y="2280"/>
                      <a:pt x="2161" y="2352"/>
                      <a:pt x="2214" y="2423"/>
                    </a:cubicBezTo>
                    <a:cubicBezTo>
                      <a:pt x="2640" y="2801"/>
                      <a:pt x="2994" y="3297"/>
                      <a:pt x="3396" y="3723"/>
                    </a:cubicBezTo>
                    <a:cubicBezTo>
                      <a:pt x="3797" y="4172"/>
                      <a:pt x="4223" y="4597"/>
                      <a:pt x="4648" y="5022"/>
                    </a:cubicBezTo>
                    <a:cubicBezTo>
                      <a:pt x="5522" y="5849"/>
                      <a:pt x="6420" y="6605"/>
                      <a:pt x="7341" y="7409"/>
                    </a:cubicBezTo>
                    <a:cubicBezTo>
                      <a:pt x="7359" y="7426"/>
                      <a:pt x="7379" y="7433"/>
                      <a:pt x="7398" y="7433"/>
                    </a:cubicBezTo>
                    <a:cubicBezTo>
                      <a:pt x="7459" y="7433"/>
                      <a:pt x="7513" y="7362"/>
                      <a:pt x="7460" y="7290"/>
                    </a:cubicBezTo>
                    <a:cubicBezTo>
                      <a:pt x="6538" y="6534"/>
                      <a:pt x="5664" y="5731"/>
                      <a:pt x="4766" y="4904"/>
                    </a:cubicBezTo>
                    <a:lnTo>
                      <a:pt x="3537" y="3652"/>
                    </a:lnTo>
                    <a:cubicBezTo>
                      <a:pt x="3112" y="3227"/>
                      <a:pt x="2758" y="2707"/>
                      <a:pt x="2309" y="2305"/>
                    </a:cubicBezTo>
                    <a:cubicBezTo>
                      <a:pt x="2297" y="2288"/>
                      <a:pt x="2282" y="2280"/>
                      <a:pt x="2265" y="2280"/>
                    </a:cubicBezTo>
                    <a:close/>
                    <a:moveTo>
                      <a:pt x="15155" y="6880"/>
                    </a:moveTo>
                    <a:cubicBezTo>
                      <a:pt x="15143" y="6880"/>
                      <a:pt x="15130" y="6883"/>
                      <a:pt x="15115" y="6889"/>
                    </a:cubicBezTo>
                    <a:cubicBezTo>
                      <a:pt x="14099" y="7125"/>
                      <a:pt x="13083" y="7172"/>
                      <a:pt x="12043" y="7243"/>
                    </a:cubicBezTo>
                    <a:cubicBezTo>
                      <a:pt x="10980" y="7290"/>
                      <a:pt x="9917" y="7361"/>
                      <a:pt x="8854" y="7385"/>
                    </a:cubicBezTo>
                    <a:cubicBezTo>
                      <a:pt x="8759" y="7385"/>
                      <a:pt x="8759" y="7527"/>
                      <a:pt x="8854" y="7527"/>
                    </a:cubicBezTo>
                    <a:cubicBezTo>
                      <a:pt x="9964" y="7480"/>
                      <a:pt x="11098" y="7432"/>
                      <a:pt x="12185" y="7361"/>
                    </a:cubicBezTo>
                    <a:cubicBezTo>
                      <a:pt x="13177" y="7290"/>
                      <a:pt x="14193" y="7243"/>
                      <a:pt x="15162" y="7007"/>
                    </a:cubicBezTo>
                    <a:cubicBezTo>
                      <a:pt x="15245" y="7007"/>
                      <a:pt x="15237" y="6880"/>
                      <a:pt x="15155" y="6880"/>
                    </a:cubicBezTo>
                    <a:close/>
                    <a:moveTo>
                      <a:pt x="395" y="5637"/>
                    </a:moveTo>
                    <a:cubicBezTo>
                      <a:pt x="324" y="5660"/>
                      <a:pt x="253" y="5826"/>
                      <a:pt x="371" y="5826"/>
                    </a:cubicBezTo>
                    <a:cubicBezTo>
                      <a:pt x="938" y="5944"/>
                      <a:pt x="1458" y="6180"/>
                      <a:pt x="2025" y="6345"/>
                    </a:cubicBezTo>
                    <a:cubicBezTo>
                      <a:pt x="2616" y="6511"/>
                      <a:pt x="3183" y="6700"/>
                      <a:pt x="3774" y="6818"/>
                    </a:cubicBezTo>
                    <a:cubicBezTo>
                      <a:pt x="4908" y="7101"/>
                      <a:pt x="6089" y="7314"/>
                      <a:pt x="7271" y="7550"/>
                    </a:cubicBezTo>
                    <a:cubicBezTo>
                      <a:pt x="7278" y="7552"/>
                      <a:pt x="7285" y="7553"/>
                      <a:pt x="7291" y="7553"/>
                    </a:cubicBezTo>
                    <a:cubicBezTo>
                      <a:pt x="7368" y="7553"/>
                      <a:pt x="7383" y="7430"/>
                      <a:pt x="7318" y="7409"/>
                    </a:cubicBezTo>
                    <a:cubicBezTo>
                      <a:pt x="6136" y="7196"/>
                      <a:pt x="4955" y="6960"/>
                      <a:pt x="3797" y="6676"/>
                    </a:cubicBezTo>
                    <a:cubicBezTo>
                      <a:pt x="3230" y="6511"/>
                      <a:pt x="2687" y="6369"/>
                      <a:pt x="2120" y="6204"/>
                    </a:cubicBezTo>
                    <a:cubicBezTo>
                      <a:pt x="1553" y="6015"/>
                      <a:pt x="986" y="5755"/>
                      <a:pt x="395" y="5637"/>
                    </a:cubicBezTo>
                    <a:close/>
                    <a:moveTo>
                      <a:pt x="14816" y="5463"/>
                    </a:moveTo>
                    <a:cubicBezTo>
                      <a:pt x="14806" y="5463"/>
                      <a:pt x="14796" y="5465"/>
                      <a:pt x="14784" y="5471"/>
                    </a:cubicBezTo>
                    <a:cubicBezTo>
                      <a:pt x="14217" y="5637"/>
                      <a:pt x="13626" y="5707"/>
                      <a:pt x="13083" y="5826"/>
                    </a:cubicBezTo>
                    <a:cubicBezTo>
                      <a:pt x="12516" y="5967"/>
                      <a:pt x="11925" y="6109"/>
                      <a:pt x="11335" y="6298"/>
                    </a:cubicBezTo>
                    <a:cubicBezTo>
                      <a:pt x="10177" y="6605"/>
                      <a:pt x="9043" y="7031"/>
                      <a:pt x="7932" y="7409"/>
                    </a:cubicBezTo>
                    <a:cubicBezTo>
                      <a:pt x="7849" y="7429"/>
                      <a:pt x="7857" y="7559"/>
                      <a:pt x="7924" y="7559"/>
                    </a:cubicBezTo>
                    <a:cubicBezTo>
                      <a:pt x="7933" y="7559"/>
                      <a:pt x="7944" y="7556"/>
                      <a:pt x="7956" y="7550"/>
                    </a:cubicBezTo>
                    <a:cubicBezTo>
                      <a:pt x="9090" y="7172"/>
                      <a:pt x="10200" y="6771"/>
                      <a:pt x="11358" y="6440"/>
                    </a:cubicBezTo>
                    <a:cubicBezTo>
                      <a:pt x="11925" y="6251"/>
                      <a:pt x="12492" y="6109"/>
                      <a:pt x="13036" y="5991"/>
                    </a:cubicBezTo>
                    <a:cubicBezTo>
                      <a:pt x="13626" y="5873"/>
                      <a:pt x="14264" y="5826"/>
                      <a:pt x="14808" y="5613"/>
                    </a:cubicBezTo>
                    <a:cubicBezTo>
                      <a:pt x="14891" y="5592"/>
                      <a:pt x="14883" y="5463"/>
                      <a:pt x="14816" y="5463"/>
                    </a:cubicBezTo>
                    <a:close/>
                    <a:moveTo>
                      <a:pt x="132" y="6762"/>
                    </a:moveTo>
                    <a:cubicBezTo>
                      <a:pt x="73" y="6762"/>
                      <a:pt x="29" y="6889"/>
                      <a:pt x="111" y="6889"/>
                    </a:cubicBezTo>
                    <a:cubicBezTo>
                      <a:pt x="2025" y="7314"/>
                      <a:pt x="3939" y="7550"/>
                      <a:pt x="5924" y="7598"/>
                    </a:cubicBezTo>
                    <a:cubicBezTo>
                      <a:pt x="6018" y="7598"/>
                      <a:pt x="6018" y="7432"/>
                      <a:pt x="5924" y="7432"/>
                    </a:cubicBezTo>
                    <a:cubicBezTo>
                      <a:pt x="3986" y="7409"/>
                      <a:pt x="2049" y="7172"/>
                      <a:pt x="159" y="6771"/>
                    </a:cubicBezTo>
                    <a:cubicBezTo>
                      <a:pt x="150" y="6765"/>
                      <a:pt x="141" y="6762"/>
                      <a:pt x="132" y="6762"/>
                    </a:cubicBezTo>
                    <a:close/>
                    <a:moveTo>
                      <a:pt x="6396" y="7645"/>
                    </a:moveTo>
                    <a:cubicBezTo>
                      <a:pt x="5286" y="7716"/>
                      <a:pt x="4152" y="7739"/>
                      <a:pt x="3065" y="7834"/>
                    </a:cubicBezTo>
                    <a:cubicBezTo>
                      <a:pt x="2049" y="7881"/>
                      <a:pt x="1057" y="7952"/>
                      <a:pt x="88" y="8188"/>
                    </a:cubicBezTo>
                    <a:cubicBezTo>
                      <a:pt x="1" y="8210"/>
                      <a:pt x="14" y="8333"/>
                      <a:pt x="91" y="8333"/>
                    </a:cubicBezTo>
                    <a:cubicBezTo>
                      <a:pt x="97" y="8333"/>
                      <a:pt x="104" y="8332"/>
                      <a:pt x="111" y="8330"/>
                    </a:cubicBezTo>
                    <a:cubicBezTo>
                      <a:pt x="1104" y="8094"/>
                      <a:pt x="2143" y="8023"/>
                      <a:pt x="3183" y="7976"/>
                    </a:cubicBezTo>
                    <a:cubicBezTo>
                      <a:pt x="4270" y="7881"/>
                      <a:pt x="5333" y="7834"/>
                      <a:pt x="6396" y="7787"/>
                    </a:cubicBezTo>
                    <a:cubicBezTo>
                      <a:pt x="6491" y="7787"/>
                      <a:pt x="6491" y="7645"/>
                      <a:pt x="6396" y="7645"/>
                    </a:cubicBezTo>
                    <a:close/>
                    <a:moveTo>
                      <a:pt x="9326" y="7598"/>
                    </a:moveTo>
                    <a:cubicBezTo>
                      <a:pt x="9232" y="7598"/>
                      <a:pt x="9232" y="7739"/>
                      <a:pt x="9326" y="7739"/>
                    </a:cubicBezTo>
                    <a:cubicBezTo>
                      <a:pt x="11264" y="7763"/>
                      <a:pt x="13177" y="7999"/>
                      <a:pt x="15068" y="8425"/>
                    </a:cubicBezTo>
                    <a:cubicBezTo>
                      <a:pt x="15079" y="8426"/>
                      <a:pt x="15089" y="8427"/>
                      <a:pt x="15098" y="8427"/>
                    </a:cubicBezTo>
                    <a:cubicBezTo>
                      <a:pt x="15212" y="8427"/>
                      <a:pt x="15226" y="8306"/>
                      <a:pt x="15139" y="8306"/>
                    </a:cubicBezTo>
                    <a:cubicBezTo>
                      <a:pt x="13225" y="7858"/>
                      <a:pt x="11311" y="7621"/>
                      <a:pt x="9326" y="7598"/>
                    </a:cubicBezTo>
                    <a:close/>
                    <a:moveTo>
                      <a:pt x="7983" y="7619"/>
                    </a:moveTo>
                    <a:cubicBezTo>
                      <a:pt x="7905" y="7619"/>
                      <a:pt x="7890" y="7741"/>
                      <a:pt x="7956" y="7763"/>
                    </a:cubicBezTo>
                    <a:cubicBezTo>
                      <a:pt x="9137" y="7976"/>
                      <a:pt x="10319" y="8212"/>
                      <a:pt x="11476" y="8495"/>
                    </a:cubicBezTo>
                    <a:cubicBezTo>
                      <a:pt x="12043" y="8661"/>
                      <a:pt x="12587" y="8803"/>
                      <a:pt x="13154" y="8968"/>
                    </a:cubicBezTo>
                    <a:cubicBezTo>
                      <a:pt x="13721" y="9157"/>
                      <a:pt x="14288" y="9417"/>
                      <a:pt x="14879" y="9535"/>
                    </a:cubicBezTo>
                    <a:cubicBezTo>
                      <a:pt x="14926" y="9511"/>
                      <a:pt x="14997" y="9370"/>
                      <a:pt x="14902" y="9370"/>
                    </a:cubicBezTo>
                    <a:cubicBezTo>
                      <a:pt x="14335" y="9228"/>
                      <a:pt x="13815" y="9015"/>
                      <a:pt x="13248" y="8826"/>
                    </a:cubicBezTo>
                    <a:cubicBezTo>
                      <a:pt x="12658" y="8661"/>
                      <a:pt x="12091" y="8472"/>
                      <a:pt x="11500" y="8354"/>
                    </a:cubicBezTo>
                    <a:cubicBezTo>
                      <a:pt x="10366" y="8070"/>
                      <a:pt x="9184" y="7858"/>
                      <a:pt x="8003" y="7621"/>
                    </a:cubicBezTo>
                    <a:cubicBezTo>
                      <a:pt x="7996" y="7619"/>
                      <a:pt x="7989" y="7619"/>
                      <a:pt x="7983" y="7619"/>
                    </a:cubicBezTo>
                    <a:close/>
                    <a:moveTo>
                      <a:pt x="7291" y="7619"/>
                    </a:moveTo>
                    <a:cubicBezTo>
                      <a:pt x="7285" y="7619"/>
                      <a:pt x="7278" y="7619"/>
                      <a:pt x="7271" y="7621"/>
                    </a:cubicBezTo>
                    <a:cubicBezTo>
                      <a:pt x="6160" y="7999"/>
                      <a:pt x="5026" y="8425"/>
                      <a:pt x="3892" y="8732"/>
                    </a:cubicBezTo>
                    <a:cubicBezTo>
                      <a:pt x="3325" y="8921"/>
                      <a:pt x="2758" y="9063"/>
                      <a:pt x="2214" y="9181"/>
                    </a:cubicBezTo>
                    <a:cubicBezTo>
                      <a:pt x="1624" y="9299"/>
                      <a:pt x="986" y="9370"/>
                      <a:pt x="442" y="9559"/>
                    </a:cubicBezTo>
                    <a:cubicBezTo>
                      <a:pt x="355" y="9602"/>
                      <a:pt x="368" y="9727"/>
                      <a:pt x="446" y="9727"/>
                    </a:cubicBezTo>
                    <a:cubicBezTo>
                      <a:pt x="452" y="9727"/>
                      <a:pt x="459" y="9726"/>
                      <a:pt x="466" y="9724"/>
                    </a:cubicBezTo>
                    <a:cubicBezTo>
                      <a:pt x="1033" y="9535"/>
                      <a:pt x="1624" y="9488"/>
                      <a:pt x="2167" y="9370"/>
                    </a:cubicBezTo>
                    <a:cubicBezTo>
                      <a:pt x="2758" y="9204"/>
                      <a:pt x="3348" y="9063"/>
                      <a:pt x="3916" y="8897"/>
                    </a:cubicBezTo>
                    <a:cubicBezTo>
                      <a:pt x="5073" y="8566"/>
                      <a:pt x="6184" y="8141"/>
                      <a:pt x="7318" y="7763"/>
                    </a:cubicBezTo>
                    <a:cubicBezTo>
                      <a:pt x="7383" y="7741"/>
                      <a:pt x="7368" y="7619"/>
                      <a:pt x="7291" y="7619"/>
                    </a:cubicBezTo>
                    <a:close/>
                    <a:moveTo>
                      <a:pt x="6110" y="8296"/>
                    </a:moveTo>
                    <a:cubicBezTo>
                      <a:pt x="6096" y="8296"/>
                      <a:pt x="6081" y="8299"/>
                      <a:pt x="6066" y="8306"/>
                    </a:cubicBezTo>
                    <a:cubicBezTo>
                      <a:pt x="4388" y="9252"/>
                      <a:pt x="2592" y="10008"/>
                      <a:pt x="726" y="10575"/>
                    </a:cubicBezTo>
                    <a:cubicBezTo>
                      <a:pt x="639" y="10597"/>
                      <a:pt x="672" y="10719"/>
                      <a:pt x="734" y="10719"/>
                    </a:cubicBezTo>
                    <a:cubicBezTo>
                      <a:pt x="739" y="10719"/>
                      <a:pt x="744" y="10718"/>
                      <a:pt x="749" y="10716"/>
                    </a:cubicBezTo>
                    <a:cubicBezTo>
                      <a:pt x="2616" y="10149"/>
                      <a:pt x="4412" y="9370"/>
                      <a:pt x="6136" y="8425"/>
                    </a:cubicBezTo>
                    <a:cubicBezTo>
                      <a:pt x="6236" y="8385"/>
                      <a:pt x="6185" y="8296"/>
                      <a:pt x="6110" y="8296"/>
                    </a:cubicBezTo>
                    <a:close/>
                    <a:moveTo>
                      <a:pt x="8805" y="7996"/>
                    </a:moveTo>
                    <a:cubicBezTo>
                      <a:pt x="8724" y="7996"/>
                      <a:pt x="8671" y="8096"/>
                      <a:pt x="8736" y="8117"/>
                    </a:cubicBezTo>
                    <a:cubicBezTo>
                      <a:pt x="9704" y="8614"/>
                      <a:pt x="10720" y="9157"/>
                      <a:pt x="11713" y="9653"/>
                    </a:cubicBezTo>
                    <a:cubicBezTo>
                      <a:pt x="12610" y="10102"/>
                      <a:pt x="13508" y="10551"/>
                      <a:pt x="14453" y="10835"/>
                    </a:cubicBezTo>
                    <a:cubicBezTo>
                      <a:pt x="14466" y="10847"/>
                      <a:pt x="14477" y="10852"/>
                      <a:pt x="14488" y="10852"/>
                    </a:cubicBezTo>
                    <a:cubicBezTo>
                      <a:pt x="14537" y="10852"/>
                      <a:pt x="14559" y="10736"/>
                      <a:pt x="14501" y="10716"/>
                    </a:cubicBezTo>
                    <a:cubicBezTo>
                      <a:pt x="13485" y="10433"/>
                      <a:pt x="12563" y="9960"/>
                      <a:pt x="11665" y="9488"/>
                    </a:cubicBezTo>
                    <a:cubicBezTo>
                      <a:pt x="10720" y="9015"/>
                      <a:pt x="9775" y="8495"/>
                      <a:pt x="8830" y="7999"/>
                    </a:cubicBezTo>
                    <a:cubicBezTo>
                      <a:pt x="8821" y="7997"/>
                      <a:pt x="8813" y="7996"/>
                      <a:pt x="8805" y="7996"/>
                    </a:cubicBezTo>
                    <a:close/>
                    <a:moveTo>
                      <a:pt x="6621" y="8225"/>
                    </a:moveTo>
                    <a:cubicBezTo>
                      <a:pt x="6609" y="8225"/>
                      <a:pt x="6597" y="8228"/>
                      <a:pt x="6585" y="8236"/>
                    </a:cubicBezTo>
                    <a:cubicBezTo>
                      <a:pt x="5640" y="8826"/>
                      <a:pt x="4695" y="9441"/>
                      <a:pt x="3774" y="10079"/>
                    </a:cubicBezTo>
                    <a:cubicBezTo>
                      <a:pt x="2947" y="10622"/>
                      <a:pt x="2096" y="11165"/>
                      <a:pt x="1364" y="11874"/>
                    </a:cubicBezTo>
                    <a:cubicBezTo>
                      <a:pt x="1324" y="11914"/>
                      <a:pt x="1384" y="12003"/>
                      <a:pt x="1446" y="12003"/>
                    </a:cubicBezTo>
                    <a:cubicBezTo>
                      <a:pt x="1458" y="12003"/>
                      <a:pt x="1470" y="12000"/>
                      <a:pt x="1482" y="11992"/>
                    </a:cubicBezTo>
                    <a:cubicBezTo>
                      <a:pt x="2262" y="11284"/>
                      <a:pt x="3112" y="10693"/>
                      <a:pt x="3963" y="10126"/>
                    </a:cubicBezTo>
                    <a:cubicBezTo>
                      <a:pt x="4861" y="9511"/>
                      <a:pt x="5782" y="8944"/>
                      <a:pt x="6656" y="8354"/>
                    </a:cubicBezTo>
                    <a:cubicBezTo>
                      <a:pt x="6736" y="8314"/>
                      <a:pt x="6682" y="8225"/>
                      <a:pt x="6621" y="8225"/>
                    </a:cubicBezTo>
                    <a:close/>
                    <a:moveTo>
                      <a:pt x="9045" y="8431"/>
                    </a:moveTo>
                    <a:cubicBezTo>
                      <a:pt x="8982" y="8431"/>
                      <a:pt x="8956" y="8547"/>
                      <a:pt x="8995" y="8566"/>
                    </a:cubicBezTo>
                    <a:cubicBezTo>
                      <a:pt x="10673" y="9559"/>
                      <a:pt x="12209" y="10716"/>
                      <a:pt x="13626" y="12040"/>
                    </a:cubicBezTo>
                    <a:cubicBezTo>
                      <a:pt x="13644" y="12057"/>
                      <a:pt x="13664" y="12064"/>
                      <a:pt x="13683" y="12064"/>
                    </a:cubicBezTo>
                    <a:cubicBezTo>
                      <a:pt x="13744" y="12064"/>
                      <a:pt x="13798" y="11993"/>
                      <a:pt x="13745" y="11921"/>
                    </a:cubicBezTo>
                    <a:cubicBezTo>
                      <a:pt x="12327" y="10598"/>
                      <a:pt x="10767" y="9441"/>
                      <a:pt x="9090" y="8448"/>
                    </a:cubicBezTo>
                    <a:cubicBezTo>
                      <a:pt x="9073" y="8436"/>
                      <a:pt x="9058" y="8431"/>
                      <a:pt x="9045" y="8431"/>
                    </a:cubicBezTo>
                    <a:close/>
                    <a:moveTo>
                      <a:pt x="7387" y="7752"/>
                    </a:moveTo>
                    <a:cubicBezTo>
                      <a:pt x="7372" y="7752"/>
                      <a:pt x="7357" y="7755"/>
                      <a:pt x="7341" y="7763"/>
                    </a:cubicBezTo>
                    <a:cubicBezTo>
                      <a:pt x="6585" y="8684"/>
                      <a:pt x="5782" y="9559"/>
                      <a:pt x="4955" y="10457"/>
                    </a:cubicBezTo>
                    <a:lnTo>
                      <a:pt x="3703" y="11685"/>
                    </a:lnTo>
                    <a:cubicBezTo>
                      <a:pt x="3278" y="12110"/>
                      <a:pt x="2758" y="12465"/>
                      <a:pt x="2356" y="12914"/>
                    </a:cubicBezTo>
                    <a:cubicBezTo>
                      <a:pt x="2297" y="12953"/>
                      <a:pt x="2354" y="13043"/>
                      <a:pt x="2429" y="13043"/>
                    </a:cubicBezTo>
                    <a:cubicBezTo>
                      <a:pt x="2444" y="13043"/>
                      <a:pt x="2459" y="13040"/>
                      <a:pt x="2474" y="13032"/>
                    </a:cubicBezTo>
                    <a:cubicBezTo>
                      <a:pt x="2852" y="12583"/>
                      <a:pt x="3348" y="12252"/>
                      <a:pt x="3774" y="11874"/>
                    </a:cubicBezTo>
                    <a:lnTo>
                      <a:pt x="5073" y="10575"/>
                    </a:lnTo>
                    <a:cubicBezTo>
                      <a:pt x="5900" y="9724"/>
                      <a:pt x="6656" y="8803"/>
                      <a:pt x="7460" y="7881"/>
                    </a:cubicBezTo>
                    <a:cubicBezTo>
                      <a:pt x="7519" y="7842"/>
                      <a:pt x="7462" y="7752"/>
                      <a:pt x="7387" y="7752"/>
                    </a:cubicBezTo>
                    <a:close/>
                    <a:moveTo>
                      <a:pt x="6698" y="8949"/>
                    </a:moveTo>
                    <a:cubicBezTo>
                      <a:pt x="6676" y="8949"/>
                      <a:pt x="6652" y="8955"/>
                      <a:pt x="6633" y="8968"/>
                    </a:cubicBezTo>
                    <a:cubicBezTo>
                      <a:pt x="5640" y="10669"/>
                      <a:pt x="4483" y="12181"/>
                      <a:pt x="3159" y="13623"/>
                    </a:cubicBezTo>
                    <a:cubicBezTo>
                      <a:pt x="3100" y="13662"/>
                      <a:pt x="3157" y="13752"/>
                      <a:pt x="3232" y="13752"/>
                    </a:cubicBezTo>
                    <a:cubicBezTo>
                      <a:pt x="3247" y="13752"/>
                      <a:pt x="3262" y="13748"/>
                      <a:pt x="3278" y="13741"/>
                    </a:cubicBezTo>
                    <a:cubicBezTo>
                      <a:pt x="4601" y="12276"/>
                      <a:pt x="5782" y="10716"/>
                      <a:pt x="6774" y="9039"/>
                    </a:cubicBezTo>
                    <a:cubicBezTo>
                      <a:pt x="6808" y="8988"/>
                      <a:pt x="6757" y="8949"/>
                      <a:pt x="6698" y="8949"/>
                    </a:cubicBezTo>
                    <a:close/>
                    <a:moveTo>
                      <a:pt x="8349" y="8503"/>
                    </a:moveTo>
                    <a:cubicBezTo>
                      <a:pt x="8301" y="8503"/>
                      <a:pt x="8254" y="8564"/>
                      <a:pt x="8287" y="8614"/>
                    </a:cubicBezTo>
                    <a:cubicBezTo>
                      <a:pt x="8877" y="9559"/>
                      <a:pt x="9492" y="10504"/>
                      <a:pt x="10130" y="11425"/>
                    </a:cubicBezTo>
                    <a:cubicBezTo>
                      <a:pt x="10673" y="12252"/>
                      <a:pt x="11216" y="13103"/>
                      <a:pt x="11925" y="13812"/>
                    </a:cubicBezTo>
                    <a:cubicBezTo>
                      <a:pt x="11937" y="13829"/>
                      <a:pt x="11952" y="13836"/>
                      <a:pt x="11969" y="13836"/>
                    </a:cubicBezTo>
                    <a:cubicBezTo>
                      <a:pt x="12020" y="13836"/>
                      <a:pt x="12079" y="13765"/>
                      <a:pt x="12043" y="13693"/>
                    </a:cubicBezTo>
                    <a:cubicBezTo>
                      <a:pt x="11264" y="12961"/>
                      <a:pt x="10720" y="12110"/>
                      <a:pt x="10153" y="11213"/>
                    </a:cubicBezTo>
                    <a:cubicBezTo>
                      <a:pt x="9562" y="10338"/>
                      <a:pt x="8995" y="9417"/>
                      <a:pt x="8405" y="8543"/>
                    </a:cubicBezTo>
                    <a:cubicBezTo>
                      <a:pt x="8390" y="8514"/>
                      <a:pt x="8370" y="8503"/>
                      <a:pt x="8349" y="8503"/>
                    </a:cubicBezTo>
                    <a:close/>
                    <a:moveTo>
                      <a:pt x="7121" y="8632"/>
                    </a:moveTo>
                    <a:cubicBezTo>
                      <a:pt x="7104" y="8632"/>
                      <a:pt x="7089" y="8640"/>
                      <a:pt x="7082" y="8661"/>
                    </a:cubicBezTo>
                    <a:cubicBezTo>
                      <a:pt x="6585" y="9630"/>
                      <a:pt x="6042" y="10622"/>
                      <a:pt x="5546" y="11638"/>
                    </a:cubicBezTo>
                    <a:cubicBezTo>
                      <a:pt x="5097" y="12512"/>
                      <a:pt x="4648" y="13434"/>
                      <a:pt x="4364" y="14379"/>
                    </a:cubicBezTo>
                    <a:cubicBezTo>
                      <a:pt x="4351" y="14432"/>
                      <a:pt x="4390" y="14462"/>
                      <a:pt x="4431" y="14462"/>
                    </a:cubicBezTo>
                    <a:cubicBezTo>
                      <a:pt x="4463" y="14462"/>
                      <a:pt x="4496" y="14444"/>
                      <a:pt x="4506" y="14402"/>
                    </a:cubicBezTo>
                    <a:cubicBezTo>
                      <a:pt x="4813" y="13410"/>
                      <a:pt x="5286" y="12488"/>
                      <a:pt x="5758" y="11567"/>
                    </a:cubicBezTo>
                    <a:cubicBezTo>
                      <a:pt x="6231" y="10622"/>
                      <a:pt x="6704" y="9677"/>
                      <a:pt x="7200" y="8732"/>
                    </a:cubicBezTo>
                    <a:cubicBezTo>
                      <a:pt x="7216" y="8682"/>
                      <a:pt x="7162" y="8632"/>
                      <a:pt x="7121" y="8632"/>
                    </a:cubicBezTo>
                    <a:close/>
                    <a:moveTo>
                      <a:pt x="8416" y="9023"/>
                    </a:moveTo>
                    <a:cubicBezTo>
                      <a:pt x="8362" y="9023"/>
                      <a:pt x="8308" y="9084"/>
                      <a:pt x="8357" y="9133"/>
                    </a:cubicBezTo>
                    <a:cubicBezTo>
                      <a:pt x="9303" y="10811"/>
                      <a:pt x="10059" y="12607"/>
                      <a:pt x="10626" y="14473"/>
                    </a:cubicBezTo>
                    <a:cubicBezTo>
                      <a:pt x="10635" y="14511"/>
                      <a:pt x="10664" y="14526"/>
                      <a:pt x="10693" y="14526"/>
                    </a:cubicBezTo>
                    <a:cubicBezTo>
                      <a:pt x="10736" y="14526"/>
                      <a:pt x="10782" y="14492"/>
                      <a:pt x="10767" y="14450"/>
                    </a:cubicBezTo>
                    <a:cubicBezTo>
                      <a:pt x="10200" y="12583"/>
                      <a:pt x="9421" y="10787"/>
                      <a:pt x="8476" y="9063"/>
                    </a:cubicBezTo>
                    <a:cubicBezTo>
                      <a:pt x="8461" y="9034"/>
                      <a:pt x="8439" y="9023"/>
                      <a:pt x="8416" y="9023"/>
                    </a:cubicBezTo>
                    <a:close/>
                    <a:moveTo>
                      <a:pt x="7852" y="7738"/>
                    </a:moveTo>
                    <a:cubicBezTo>
                      <a:pt x="7800" y="7738"/>
                      <a:pt x="7753" y="7790"/>
                      <a:pt x="7773" y="7850"/>
                    </a:cubicBezTo>
                    <a:lnTo>
                      <a:pt x="7773" y="7850"/>
                    </a:lnTo>
                    <a:cubicBezTo>
                      <a:pt x="7759" y="7835"/>
                      <a:pt x="7738" y="7828"/>
                      <a:pt x="7717" y="7828"/>
                    </a:cubicBezTo>
                    <a:cubicBezTo>
                      <a:pt x="7668" y="7828"/>
                      <a:pt x="7620" y="7862"/>
                      <a:pt x="7649" y="7905"/>
                    </a:cubicBezTo>
                    <a:cubicBezTo>
                      <a:pt x="8027" y="9039"/>
                      <a:pt x="8428" y="10149"/>
                      <a:pt x="8759" y="11307"/>
                    </a:cubicBezTo>
                    <a:cubicBezTo>
                      <a:pt x="8948" y="11874"/>
                      <a:pt x="9090" y="12441"/>
                      <a:pt x="9208" y="12985"/>
                    </a:cubicBezTo>
                    <a:cubicBezTo>
                      <a:pt x="9326" y="13575"/>
                      <a:pt x="9373" y="14190"/>
                      <a:pt x="9586" y="14757"/>
                    </a:cubicBezTo>
                    <a:cubicBezTo>
                      <a:pt x="9596" y="14798"/>
                      <a:pt x="9630" y="14817"/>
                      <a:pt x="9661" y="14817"/>
                    </a:cubicBezTo>
                    <a:cubicBezTo>
                      <a:pt x="9702" y="14817"/>
                      <a:pt x="9741" y="14786"/>
                      <a:pt x="9728" y="14733"/>
                    </a:cubicBezTo>
                    <a:cubicBezTo>
                      <a:pt x="9562" y="14166"/>
                      <a:pt x="9492" y="13575"/>
                      <a:pt x="9373" y="13008"/>
                    </a:cubicBezTo>
                    <a:cubicBezTo>
                      <a:pt x="9232" y="12465"/>
                      <a:pt x="9090" y="11874"/>
                      <a:pt x="8901" y="11284"/>
                    </a:cubicBezTo>
                    <a:cubicBezTo>
                      <a:pt x="8570" y="10126"/>
                      <a:pt x="8168" y="9015"/>
                      <a:pt x="7790" y="7881"/>
                    </a:cubicBezTo>
                    <a:lnTo>
                      <a:pt x="7790" y="7881"/>
                    </a:lnTo>
                    <a:cubicBezTo>
                      <a:pt x="8712" y="8637"/>
                      <a:pt x="9586" y="9441"/>
                      <a:pt x="10484" y="10268"/>
                    </a:cubicBezTo>
                    <a:lnTo>
                      <a:pt x="11713" y="11520"/>
                    </a:lnTo>
                    <a:cubicBezTo>
                      <a:pt x="12138" y="11945"/>
                      <a:pt x="12492" y="12465"/>
                      <a:pt x="12918" y="12867"/>
                    </a:cubicBezTo>
                    <a:cubicBezTo>
                      <a:pt x="12935" y="12884"/>
                      <a:pt x="12955" y="12891"/>
                      <a:pt x="12974" y="12891"/>
                    </a:cubicBezTo>
                    <a:cubicBezTo>
                      <a:pt x="13035" y="12891"/>
                      <a:pt x="13089" y="12820"/>
                      <a:pt x="13036" y="12748"/>
                    </a:cubicBezTo>
                    <a:cubicBezTo>
                      <a:pt x="12587" y="12370"/>
                      <a:pt x="12280" y="11874"/>
                      <a:pt x="11854" y="11449"/>
                    </a:cubicBezTo>
                    <a:cubicBezTo>
                      <a:pt x="11453" y="11000"/>
                      <a:pt x="11027" y="10575"/>
                      <a:pt x="10602" y="10149"/>
                    </a:cubicBezTo>
                    <a:cubicBezTo>
                      <a:pt x="9728" y="9322"/>
                      <a:pt x="8830" y="8566"/>
                      <a:pt x="7909" y="7763"/>
                    </a:cubicBezTo>
                    <a:cubicBezTo>
                      <a:pt x="7891" y="7746"/>
                      <a:pt x="7871" y="7738"/>
                      <a:pt x="7852" y="7738"/>
                    </a:cubicBezTo>
                    <a:close/>
                    <a:moveTo>
                      <a:pt x="7532" y="7864"/>
                    </a:moveTo>
                    <a:cubicBezTo>
                      <a:pt x="7500" y="7864"/>
                      <a:pt x="7469" y="7877"/>
                      <a:pt x="7460" y="7905"/>
                    </a:cubicBezTo>
                    <a:cubicBezTo>
                      <a:pt x="7247" y="9086"/>
                      <a:pt x="7011" y="10268"/>
                      <a:pt x="6727" y="11425"/>
                    </a:cubicBezTo>
                    <a:cubicBezTo>
                      <a:pt x="6585" y="11992"/>
                      <a:pt x="6420" y="12559"/>
                      <a:pt x="6255" y="13103"/>
                    </a:cubicBezTo>
                    <a:cubicBezTo>
                      <a:pt x="6066" y="13670"/>
                      <a:pt x="5806" y="14237"/>
                      <a:pt x="5688" y="14828"/>
                    </a:cubicBezTo>
                    <a:cubicBezTo>
                      <a:pt x="5674" y="14881"/>
                      <a:pt x="5713" y="14911"/>
                      <a:pt x="5754" y="14911"/>
                    </a:cubicBezTo>
                    <a:cubicBezTo>
                      <a:pt x="5786" y="14911"/>
                      <a:pt x="5819" y="14893"/>
                      <a:pt x="5829" y="14851"/>
                    </a:cubicBezTo>
                    <a:cubicBezTo>
                      <a:pt x="5947" y="14284"/>
                      <a:pt x="6184" y="13764"/>
                      <a:pt x="6373" y="13197"/>
                    </a:cubicBezTo>
                    <a:cubicBezTo>
                      <a:pt x="6538" y="12607"/>
                      <a:pt x="6727" y="12040"/>
                      <a:pt x="6845" y="11449"/>
                    </a:cubicBezTo>
                    <a:cubicBezTo>
                      <a:pt x="7176" y="10268"/>
                      <a:pt x="7412" y="9086"/>
                      <a:pt x="7601" y="7952"/>
                    </a:cubicBezTo>
                    <a:cubicBezTo>
                      <a:pt x="7630" y="7895"/>
                      <a:pt x="7581" y="7864"/>
                      <a:pt x="7532" y="7864"/>
                    </a:cubicBezTo>
                    <a:close/>
                    <a:moveTo>
                      <a:pt x="7576" y="9207"/>
                    </a:moveTo>
                    <a:cubicBezTo>
                      <a:pt x="7529" y="9207"/>
                      <a:pt x="7483" y="9236"/>
                      <a:pt x="7483" y="9299"/>
                    </a:cubicBezTo>
                    <a:cubicBezTo>
                      <a:pt x="7460" y="11260"/>
                      <a:pt x="7223" y="13174"/>
                      <a:pt x="6822" y="15064"/>
                    </a:cubicBezTo>
                    <a:cubicBezTo>
                      <a:pt x="6795" y="15117"/>
                      <a:pt x="6836" y="15148"/>
                      <a:pt x="6880" y="15148"/>
                    </a:cubicBezTo>
                    <a:cubicBezTo>
                      <a:pt x="6915" y="15148"/>
                      <a:pt x="6953" y="15129"/>
                      <a:pt x="6963" y="15088"/>
                    </a:cubicBezTo>
                    <a:cubicBezTo>
                      <a:pt x="7412" y="13174"/>
                      <a:pt x="7649" y="11260"/>
                      <a:pt x="7672" y="9275"/>
                    </a:cubicBezTo>
                    <a:cubicBezTo>
                      <a:pt x="7661" y="9231"/>
                      <a:pt x="7618" y="9207"/>
                      <a:pt x="7576" y="9207"/>
                    </a:cubicBezTo>
                    <a:close/>
                    <a:moveTo>
                      <a:pt x="7743" y="8732"/>
                    </a:moveTo>
                    <a:cubicBezTo>
                      <a:pt x="7708" y="8732"/>
                      <a:pt x="7672" y="8755"/>
                      <a:pt x="7672" y="8803"/>
                    </a:cubicBezTo>
                    <a:cubicBezTo>
                      <a:pt x="7720" y="9913"/>
                      <a:pt x="7767" y="11047"/>
                      <a:pt x="7838" y="12134"/>
                    </a:cubicBezTo>
                    <a:cubicBezTo>
                      <a:pt x="7909" y="13150"/>
                      <a:pt x="7956" y="14142"/>
                      <a:pt x="8192" y="15111"/>
                    </a:cubicBezTo>
                    <a:cubicBezTo>
                      <a:pt x="8213" y="15153"/>
                      <a:pt x="8252" y="15171"/>
                      <a:pt x="8287" y="15171"/>
                    </a:cubicBezTo>
                    <a:cubicBezTo>
                      <a:pt x="8332" y="15171"/>
                      <a:pt x="8371" y="15141"/>
                      <a:pt x="8357" y="15088"/>
                    </a:cubicBezTo>
                    <a:cubicBezTo>
                      <a:pt x="8121" y="14095"/>
                      <a:pt x="8050" y="13056"/>
                      <a:pt x="8003" y="12016"/>
                    </a:cubicBezTo>
                    <a:cubicBezTo>
                      <a:pt x="7932" y="10929"/>
                      <a:pt x="7861" y="9866"/>
                      <a:pt x="7814" y="8803"/>
                    </a:cubicBezTo>
                    <a:cubicBezTo>
                      <a:pt x="7814" y="8755"/>
                      <a:pt x="7779" y="8732"/>
                      <a:pt x="7743" y="873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3935225" y="2153025"/>
                <a:ext cx="174275" cy="173250"/>
              </a:xfrm>
              <a:custGeom>
                <a:avLst/>
                <a:gdLst/>
                <a:ahLst/>
                <a:cxnLst/>
                <a:rect l="l" t="t" r="r" b="b"/>
                <a:pathLst>
                  <a:path w="6971" h="6930" extrusionOk="0">
                    <a:moveTo>
                      <a:pt x="3354" y="0"/>
                    </a:moveTo>
                    <a:cubicBezTo>
                      <a:pt x="2929" y="0"/>
                      <a:pt x="2539" y="116"/>
                      <a:pt x="2150" y="311"/>
                    </a:cubicBezTo>
                    <a:cubicBezTo>
                      <a:pt x="1748" y="452"/>
                      <a:pt x="1347" y="689"/>
                      <a:pt x="1040" y="1019"/>
                    </a:cubicBezTo>
                    <a:cubicBezTo>
                      <a:pt x="709" y="1350"/>
                      <a:pt x="473" y="1705"/>
                      <a:pt x="331" y="2130"/>
                    </a:cubicBezTo>
                    <a:cubicBezTo>
                      <a:pt x="118" y="2555"/>
                      <a:pt x="0" y="3004"/>
                      <a:pt x="24" y="3477"/>
                    </a:cubicBezTo>
                    <a:cubicBezTo>
                      <a:pt x="47" y="3760"/>
                      <a:pt x="118" y="4091"/>
                      <a:pt x="142" y="4374"/>
                    </a:cubicBezTo>
                    <a:cubicBezTo>
                      <a:pt x="331" y="4965"/>
                      <a:pt x="614" y="5485"/>
                      <a:pt x="1040" y="5910"/>
                    </a:cubicBezTo>
                    <a:lnTo>
                      <a:pt x="1748" y="6454"/>
                    </a:lnTo>
                    <a:cubicBezTo>
                      <a:pt x="2268" y="6784"/>
                      <a:pt x="2859" y="6926"/>
                      <a:pt x="3473" y="6926"/>
                    </a:cubicBezTo>
                    <a:cubicBezTo>
                      <a:pt x="3513" y="6928"/>
                      <a:pt x="3553" y="6929"/>
                      <a:pt x="3593" y="6929"/>
                    </a:cubicBezTo>
                    <a:cubicBezTo>
                      <a:pt x="4022" y="6929"/>
                      <a:pt x="4431" y="6814"/>
                      <a:pt x="4820" y="6619"/>
                    </a:cubicBezTo>
                    <a:cubicBezTo>
                      <a:pt x="5222" y="6477"/>
                      <a:pt x="5600" y="6241"/>
                      <a:pt x="5931" y="5910"/>
                    </a:cubicBezTo>
                    <a:cubicBezTo>
                      <a:pt x="6261" y="5603"/>
                      <a:pt x="6498" y="5249"/>
                      <a:pt x="6639" y="4800"/>
                    </a:cubicBezTo>
                    <a:cubicBezTo>
                      <a:pt x="6852" y="4374"/>
                      <a:pt x="6970" y="3949"/>
                      <a:pt x="6923" y="3477"/>
                    </a:cubicBezTo>
                    <a:cubicBezTo>
                      <a:pt x="6899" y="3169"/>
                      <a:pt x="6876" y="2886"/>
                      <a:pt x="6805" y="2555"/>
                    </a:cubicBezTo>
                    <a:cubicBezTo>
                      <a:pt x="6639" y="1964"/>
                      <a:pt x="6332" y="1468"/>
                      <a:pt x="5931" y="1019"/>
                    </a:cubicBezTo>
                    <a:lnTo>
                      <a:pt x="5222" y="476"/>
                    </a:lnTo>
                    <a:cubicBezTo>
                      <a:pt x="4702" y="169"/>
                      <a:pt x="4111" y="3"/>
                      <a:pt x="3473" y="3"/>
                    </a:cubicBezTo>
                    <a:cubicBezTo>
                      <a:pt x="3433" y="1"/>
                      <a:pt x="3394" y="0"/>
                      <a:pt x="3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 name="Google Shape;62;p3"/>
            <p:cNvGrpSpPr/>
            <p:nvPr/>
          </p:nvGrpSpPr>
          <p:grpSpPr>
            <a:xfrm rot="-2507833">
              <a:off x="273144" y="2161757"/>
              <a:ext cx="1165753" cy="1037467"/>
              <a:chOff x="6118975" y="1541725"/>
              <a:chExt cx="1072275" cy="954275"/>
            </a:xfrm>
          </p:grpSpPr>
          <p:sp>
            <p:nvSpPr>
              <p:cNvPr id="63" name="Google Shape;63;p3"/>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 name="Google Shape;65;p3"/>
          <p:cNvGrpSpPr/>
          <p:nvPr/>
        </p:nvGrpSpPr>
        <p:grpSpPr>
          <a:xfrm rot="10800000">
            <a:off x="6624208" y="1800120"/>
            <a:ext cx="2554334" cy="3051159"/>
            <a:chOff x="75748" y="404536"/>
            <a:chExt cx="2554334" cy="3051159"/>
          </a:xfrm>
        </p:grpSpPr>
        <p:grpSp>
          <p:nvGrpSpPr>
            <p:cNvPr id="66" name="Google Shape;66;p3"/>
            <p:cNvGrpSpPr/>
            <p:nvPr/>
          </p:nvGrpSpPr>
          <p:grpSpPr>
            <a:xfrm>
              <a:off x="566093" y="404536"/>
              <a:ext cx="2063989" cy="925163"/>
              <a:chOff x="460200" y="3306225"/>
              <a:chExt cx="2037300" cy="913200"/>
            </a:xfrm>
          </p:grpSpPr>
          <p:sp>
            <p:nvSpPr>
              <p:cNvPr id="67" name="Google Shape;67;p3"/>
              <p:cNvSpPr/>
              <p:nvPr/>
            </p:nvSpPr>
            <p:spPr>
              <a:xfrm>
                <a:off x="762550" y="3306225"/>
                <a:ext cx="1734950" cy="579575"/>
              </a:xfrm>
              <a:custGeom>
                <a:avLst/>
                <a:gdLst/>
                <a:ahLst/>
                <a:cxnLst/>
                <a:rect l="l" t="t" r="r" b="b"/>
                <a:pathLst>
                  <a:path w="69398" h="23183" extrusionOk="0">
                    <a:moveTo>
                      <a:pt x="18561" y="1"/>
                    </a:moveTo>
                    <a:cubicBezTo>
                      <a:pt x="18291" y="1"/>
                      <a:pt x="18020" y="37"/>
                      <a:pt x="17772" y="90"/>
                    </a:cubicBezTo>
                    <a:cubicBezTo>
                      <a:pt x="16094" y="492"/>
                      <a:pt x="14488" y="1390"/>
                      <a:pt x="13165" y="2430"/>
                    </a:cubicBezTo>
                    <a:cubicBezTo>
                      <a:pt x="11723" y="3564"/>
                      <a:pt x="10566" y="4934"/>
                      <a:pt x="9715" y="6517"/>
                    </a:cubicBezTo>
                    <a:cubicBezTo>
                      <a:pt x="9455" y="6588"/>
                      <a:pt x="9172" y="6682"/>
                      <a:pt x="8912" y="6801"/>
                    </a:cubicBezTo>
                    <a:cubicBezTo>
                      <a:pt x="7400" y="7415"/>
                      <a:pt x="6029" y="8313"/>
                      <a:pt x="4801" y="9376"/>
                    </a:cubicBezTo>
                    <a:cubicBezTo>
                      <a:pt x="5486" y="8218"/>
                      <a:pt x="6384" y="7155"/>
                      <a:pt x="7281" y="6186"/>
                    </a:cubicBezTo>
                    <a:cubicBezTo>
                      <a:pt x="8463" y="4934"/>
                      <a:pt x="9715" y="3753"/>
                      <a:pt x="10566" y="2288"/>
                    </a:cubicBezTo>
                    <a:cubicBezTo>
                      <a:pt x="10755" y="2028"/>
                      <a:pt x="11062" y="1484"/>
                      <a:pt x="10636" y="1272"/>
                    </a:cubicBezTo>
                    <a:cubicBezTo>
                      <a:pt x="10558" y="1232"/>
                      <a:pt x="10476" y="1215"/>
                      <a:pt x="10394" y="1215"/>
                    </a:cubicBezTo>
                    <a:cubicBezTo>
                      <a:pt x="9981" y="1215"/>
                      <a:pt x="9542" y="1642"/>
                      <a:pt x="9266" y="1839"/>
                    </a:cubicBezTo>
                    <a:cubicBezTo>
                      <a:pt x="8037" y="2784"/>
                      <a:pt x="7092" y="4060"/>
                      <a:pt x="6218" y="5359"/>
                    </a:cubicBezTo>
                    <a:cubicBezTo>
                      <a:pt x="5249" y="6895"/>
                      <a:pt x="4399" y="8525"/>
                      <a:pt x="3855" y="10250"/>
                    </a:cubicBezTo>
                    <a:lnTo>
                      <a:pt x="3855" y="10297"/>
                    </a:lnTo>
                    <a:cubicBezTo>
                      <a:pt x="3076" y="11124"/>
                      <a:pt x="2391" y="12070"/>
                      <a:pt x="1800" y="13038"/>
                    </a:cubicBezTo>
                    <a:cubicBezTo>
                      <a:pt x="1847" y="12684"/>
                      <a:pt x="1965" y="12353"/>
                      <a:pt x="2083" y="11999"/>
                    </a:cubicBezTo>
                    <a:cubicBezTo>
                      <a:pt x="2391" y="11124"/>
                      <a:pt x="2887" y="10321"/>
                      <a:pt x="3336" y="9518"/>
                    </a:cubicBezTo>
                    <a:cubicBezTo>
                      <a:pt x="3570" y="9119"/>
                      <a:pt x="5222" y="6304"/>
                      <a:pt x="3935" y="6304"/>
                    </a:cubicBezTo>
                    <a:cubicBezTo>
                      <a:pt x="3925" y="6304"/>
                      <a:pt x="3914" y="6304"/>
                      <a:pt x="3903" y="6304"/>
                    </a:cubicBezTo>
                    <a:cubicBezTo>
                      <a:pt x="3265" y="6328"/>
                      <a:pt x="2721" y="7037"/>
                      <a:pt x="2414" y="7509"/>
                    </a:cubicBezTo>
                    <a:cubicBezTo>
                      <a:pt x="2012" y="8171"/>
                      <a:pt x="1729" y="8880"/>
                      <a:pt x="1540" y="9612"/>
                    </a:cubicBezTo>
                    <a:cubicBezTo>
                      <a:pt x="1186" y="10935"/>
                      <a:pt x="1186" y="12306"/>
                      <a:pt x="1493" y="13629"/>
                    </a:cubicBezTo>
                    <a:cubicBezTo>
                      <a:pt x="831" y="14928"/>
                      <a:pt x="311" y="16346"/>
                      <a:pt x="51" y="17787"/>
                    </a:cubicBezTo>
                    <a:cubicBezTo>
                      <a:pt x="0" y="18106"/>
                      <a:pt x="252" y="18280"/>
                      <a:pt x="513" y="18280"/>
                    </a:cubicBezTo>
                    <a:cubicBezTo>
                      <a:pt x="736" y="18280"/>
                      <a:pt x="966" y="18154"/>
                      <a:pt x="1020" y="17882"/>
                    </a:cubicBezTo>
                    <a:cubicBezTo>
                      <a:pt x="1256" y="16535"/>
                      <a:pt x="1705" y="15259"/>
                      <a:pt x="2367" y="14054"/>
                    </a:cubicBezTo>
                    <a:cubicBezTo>
                      <a:pt x="2981" y="13723"/>
                      <a:pt x="3737" y="13605"/>
                      <a:pt x="4399" y="13534"/>
                    </a:cubicBezTo>
                    <a:cubicBezTo>
                      <a:pt x="5273" y="13487"/>
                      <a:pt x="6147" y="13511"/>
                      <a:pt x="7021" y="13487"/>
                    </a:cubicBezTo>
                    <a:cubicBezTo>
                      <a:pt x="7754" y="13487"/>
                      <a:pt x="8439" y="13369"/>
                      <a:pt x="9101" y="12991"/>
                    </a:cubicBezTo>
                    <a:cubicBezTo>
                      <a:pt x="9502" y="12707"/>
                      <a:pt x="10164" y="12211"/>
                      <a:pt x="9880" y="11691"/>
                    </a:cubicBezTo>
                    <a:cubicBezTo>
                      <a:pt x="9597" y="11101"/>
                      <a:pt x="8534" y="11006"/>
                      <a:pt x="7967" y="11006"/>
                    </a:cubicBezTo>
                    <a:cubicBezTo>
                      <a:pt x="7904" y="11004"/>
                      <a:pt x="7842" y="11003"/>
                      <a:pt x="7780" y="11003"/>
                    </a:cubicBezTo>
                    <a:cubicBezTo>
                      <a:pt x="7113" y="11003"/>
                      <a:pt x="6465" y="11117"/>
                      <a:pt x="5816" y="11290"/>
                    </a:cubicBezTo>
                    <a:cubicBezTo>
                      <a:pt x="4753" y="11621"/>
                      <a:pt x="3808" y="12188"/>
                      <a:pt x="3028" y="12920"/>
                    </a:cubicBezTo>
                    <a:cubicBezTo>
                      <a:pt x="3454" y="12282"/>
                      <a:pt x="3926" y="11644"/>
                      <a:pt x="4446" y="11101"/>
                    </a:cubicBezTo>
                    <a:cubicBezTo>
                      <a:pt x="4446" y="11101"/>
                      <a:pt x="4493" y="11101"/>
                      <a:pt x="4517" y="11054"/>
                    </a:cubicBezTo>
                    <a:cubicBezTo>
                      <a:pt x="5108" y="10439"/>
                      <a:pt x="6218" y="9990"/>
                      <a:pt x="7092" y="9943"/>
                    </a:cubicBezTo>
                    <a:cubicBezTo>
                      <a:pt x="7420" y="9915"/>
                      <a:pt x="7750" y="9898"/>
                      <a:pt x="8082" y="9898"/>
                    </a:cubicBezTo>
                    <a:cubicBezTo>
                      <a:pt x="8589" y="9898"/>
                      <a:pt x="9097" y="9938"/>
                      <a:pt x="9597" y="10038"/>
                    </a:cubicBezTo>
                    <a:cubicBezTo>
                      <a:pt x="9848" y="10067"/>
                      <a:pt x="10956" y="10364"/>
                      <a:pt x="11741" y="10364"/>
                    </a:cubicBezTo>
                    <a:cubicBezTo>
                      <a:pt x="12213" y="10364"/>
                      <a:pt x="12568" y="10257"/>
                      <a:pt x="12550" y="9919"/>
                    </a:cubicBezTo>
                    <a:cubicBezTo>
                      <a:pt x="12527" y="9447"/>
                      <a:pt x="11747" y="9140"/>
                      <a:pt x="11369" y="8998"/>
                    </a:cubicBezTo>
                    <a:cubicBezTo>
                      <a:pt x="10755" y="8762"/>
                      <a:pt x="10069" y="8667"/>
                      <a:pt x="9384" y="8667"/>
                    </a:cubicBezTo>
                    <a:cubicBezTo>
                      <a:pt x="8274" y="8691"/>
                      <a:pt x="7163" y="9045"/>
                      <a:pt x="6171" y="9518"/>
                    </a:cubicBezTo>
                    <a:cubicBezTo>
                      <a:pt x="7258" y="8667"/>
                      <a:pt x="8463" y="7958"/>
                      <a:pt x="9810" y="7462"/>
                    </a:cubicBezTo>
                    <a:cubicBezTo>
                      <a:pt x="11038" y="7793"/>
                      <a:pt x="12172" y="8525"/>
                      <a:pt x="13259" y="9163"/>
                    </a:cubicBezTo>
                    <a:cubicBezTo>
                      <a:pt x="14677" y="9990"/>
                      <a:pt x="16142" y="10794"/>
                      <a:pt x="17772" y="11219"/>
                    </a:cubicBezTo>
                    <a:cubicBezTo>
                      <a:pt x="18113" y="11316"/>
                      <a:pt x="18632" y="11503"/>
                      <a:pt x="19077" y="11503"/>
                    </a:cubicBezTo>
                    <a:cubicBezTo>
                      <a:pt x="19280" y="11503"/>
                      <a:pt x="19467" y="11464"/>
                      <a:pt x="19615" y="11361"/>
                    </a:cubicBezTo>
                    <a:cubicBezTo>
                      <a:pt x="20040" y="11030"/>
                      <a:pt x="19733" y="10321"/>
                      <a:pt x="19520" y="9967"/>
                    </a:cubicBezTo>
                    <a:cubicBezTo>
                      <a:pt x="18717" y="8644"/>
                      <a:pt x="17063" y="8029"/>
                      <a:pt x="15598" y="7675"/>
                    </a:cubicBezTo>
                    <a:cubicBezTo>
                      <a:pt x="14653" y="7462"/>
                      <a:pt x="13708" y="7320"/>
                      <a:pt x="12716" y="7202"/>
                    </a:cubicBezTo>
                    <a:cubicBezTo>
                      <a:pt x="12196" y="7131"/>
                      <a:pt x="11629" y="7084"/>
                      <a:pt x="11062" y="7037"/>
                    </a:cubicBezTo>
                    <a:cubicBezTo>
                      <a:pt x="11960" y="6801"/>
                      <a:pt x="12881" y="6635"/>
                      <a:pt x="13826" y="6517"/>
                    </a:cubicBezTo>
                    <a:cubicBezTo>
                      <a:pt x="16189" y="6895"/>
                      <a:pt x="18599" y="7509"/>
                      <a:pt x="20395" y="9116"/>
                    </a:cubicBezTo>
                    <a:cubicBezTo>
                      <a:pt x="21387" y="9990"/>
                      <a:pt x="22096" y="11054"/>
                      <a:pt x="22710" y="12211"/>
                    </a:cubicBezTo>
                    <a:cubicBezTo>
                      <a:pt x="23277" y="13227"/>
                      <a:pt x="23773" y="14290"/>
                      <a:pt x="24600" y="15141"/>
                    </a:cubicBezTo>
                    <a:cubicBezTo>
                      <a:pt x="24892" y="15433"/>
                      <a:pt x="25664" y="16205"/>
                      <a:pt x="26245" y="16205"/>
                    </a:cubicBezTo>
                    <a:cubicBezTo>
                      <a:pt x="26369" y="16205"/>
                      <a:pt x="26485" y="16170"/>
                      <a:pt x="26585" y="16086"/>
                    </a:cubicBezTo>
                    <a:cubicBezTo>
                      <a:pt x="26821" y="15897"/>
                      <a:pt x="26821" y="15425"/>
                      <a:pt x="26821" y="15165"/>
                    </a:cubicBezTo>
                    <a:cubicBezTo>
                      <a:pt x="26774" y="14716"/>
                      <a:pt x="26656" y="14314"/>
                      <a:pt x="26490" y="13936"/>
                    </a:cubicBezTo>
                    <a:cubicBezTo>
                      <a:pt x="25569" y="11928"/>
                      <a:pt x="23821" y="10297"/>
                      <a:pt x="22143" y="8880"/>
                    </a:cubicBezTo>
                    <a:cubicBezTo>
                      <a:pt x="21151" y="8029"/>
                      <a:pt x="20087" y="7273"/>
                      <a:pt x="18812" y="6801"/>
                    </a:cubicBezTo>
                    <a:cubicBezTo>
                      <a:pt x="18339" y="6635"/>
                      <a:pt x="17890" y="6517"/>
                      <a:pt x="17418" y="6399"/>
                    </a:cubicBezTo>
                    <a:lnTo>
                      <a:pt x="17418" y="6399"/>
                    </a:lnTo>
                    <a:cubicBezTo>
                      <a:pt x="18930" y="6493"/>
                      <a:pt x="20465" y="6682"/>
                      <a:pt x="21930" y="7013"/>
                    </a:cubicBezTo>
                    <a:cubicBezTo>
                      <a:pt x="25215" y="9471"/>
                      <a:pt x="26845" y="13771"/>
                      <a:pt x="30720" y="15519"/>
                    </a:cubicBezTo>
                    <a:cubicBezTo>
                      <a:pt x="31107" y="15699"/>
                      <a:pt x="31551" y="15822"/>
                      <a:pt x="31991" y="15822"/>
                    </a:cubicBezTo>
                    <a:cubicBezTo>
                      <a:pt x="32301" y="15822"/>
                      <a:pt x="32610" y="15760"/>
                      <a:pt x="32894" y="15614"/>
                    </a:cubicBezTo>
                    <a:cubicBezTo>
                      <a:pt x="33484" y="15283"/>
                      <a:pt x="33602" y="14692"/>
                      <a:pt x="33319" y="14125"/>
                    </a:cubicBezTo>
                    <a:cubicBezTo>
                      <a:pt x="32492" y="12471"/>
                      <a:pt x="30413" y="11644"/>
                      <a:pt x="28853" y="10794"/>
                    </a:cubicBezTo>
                    <a:cubicBezTo>
                      <a:pt x="26963" y="9754"/>
                      <a:pt x="25073" y="8644"/>
                      <a:pt x="23348" y="7320"/>
                    </a:cubicBezTo>
                    <a:lnTo>
                      <a:pt x="23348" y="7320"/>
                    </a:lnTo>
                    <a:cubicBezTo>
                      <a:pt x="23915" y="7462"/>
                      <a:pt x="24482" y="7604"/>
                      <a:pt x="25049" y="7793"/>
                    </a:cubicBezTo>
                    <a:cubicBezTo>
                      <a:pt x="27247" y="8455"/>
                      <a:pt x="29302" y="9400"/>
                      <a:pt x="31310" y="10439"/>
                    </a:cubicBezTo>
                    <a:cubicBezTo>
                      <a:pt x="31712" y="10770"/>
                      <a:pt x="32137" y="11101"/>
                      <a:pt x="32492" y="11479"/>
                    </a:cubicBezTo>
                    <a:cubicBezTo>
                      <a:pt x="32988" y="12046"/>
                      <a:pt x="33366" y="12684"/>
                      <a:pt x="33673" y="13369"/>
                    </a:cubicBezTo>
                    <a:cubicBezTo>
                      <a:pt x="33957" y="14007"/>
                      <a:pt x="34099" y="14763"/>
                      <a:pt x="34429" y="15377"/>
                    </a:cubicBezTo>
                    <a:cubicBezTo>
                      <a:pt x="34531" y="15600"/>
                      <a:pt x="34788" y="16031"/>
                      <a:pt x="35097" y="16031"/>
                    </a:cubicBezTo>
                    <a:cubicBezTo>
                      <a:pt x="35149" y="16031"/>
                      <a:pt x="35202" y="16019"/>
                      <a:pt x="35256" y="15992"/>
                    </a:cubicBezTo>
                    <a:cubicBezTo>
                      <a:pt x="35634" y="15826"/>
                      <a:pt x="35729" y="15188"/>
                      <a:pt x="35729" y="14881"/>
                    </a:cubicBezTo>
                    <a:cubicBezTo>
                      <a:pt x="35705" y="14243"/>
                      <a:pt x="35351" y="13653"/>
                      <a:pt x="34996" y="13156"/>
                    </a:cubicBezTo>
                    <a:cubicBezTo>
                      <a:pt x="34571" y="12542"/>
                      <a:pt x="34028" y="12046"/>
                      <a:pt x="33437" y="11597"/>
                    </a:cubicBezTo>
                    <a:lnTo>
                      <a:pt x="33437" y="11597"/>
                    </a:lnTo>
                    <a:lnTo>
                      <a:pt x="37406" y="13818"/>
                    </a:lnTo>
                    <a:cubicBezTo>
                      <a:pt x="37737" y="15850"/>
                      <a:pt x="38919" y="17646"/>
                      <a:pt x="40336" y="19158"/>
                    </a:cubicBezTo>
                    <a:cubicBezTo>
                      <a:pt x="41943" y="20835"/>
                      <a:pt x="43951" y="22253"/>
                      <a:pt x="46243" y="22867"/>
                    </a:cubicBezTo>
                    <a:cubicBezTo>
                      <a:pt x="46920" y="23056"/>
                      <a:pt x="47629" y="23182"/>
                      <a:pt x="48341" y="23182"/>
                    </a:cubicBezTo>
                    <a:cubicBezTo>
                      <a:pt x="48698" y="23182"/>
                      <a:pt x="49055" y="23151"/>
                      <a:pt x="49409" y="23080"/>
                    </a:cubicBezTo>
                    <a:cubicBezTo>
                      <a:pt x="50118" y="22962"/>
                      <a:pt x="51110" y="22678"/>
                      <a:pt x="50709" y="21804"/>
                    </a:cubicBezTo>
                    <a:cubicBezTo>
                      <a:pt x="50236" y="20835"/>
                      <a:pt x="49031" y="20386"/>
                      <a:pt x="48039" y="20103"/>
                    </a:cubicBezTo>
                    <a:cubicBezTo>
                      <a:pt x="46834" y="19725"/>
                      <a:pt x="45629" y="19394"/>
                      <a:pt x="44447" y="18945"/>
                    </a:cubicBezTo>
                    <a:cubicBezTo>
                      <a:pt x="42061" y="18024"/>
                      <a:pt x="39769" y="16606"/>
                      <a:pt x="38564" y="14432"/>
                    </a:cubicBezTo>
                    <a:lnTo>
                      <a:pt x="38564" y="14432"/>
                    </a:lnTo>
                    <a:cubicBezTo>
                      <a:pt x="38753" y="14527"/>
                      <a:pt x="38942" y="14645"/>
                      <a:pt x="39131" y="14716"/>
                    </a:cubicBezTo>
                    <a:cubicBezTo>
                      <a:pt x="41187" y="15826"/>
                      <a:pt x="43408" y="16677"/>
                      <a:pt x="45652" y="17244"/>
                    </a:cubicBezTo>
                    <a:cubicBezTo>
                      <a:pt x="46338" y="17716"/>
                      <a:pt x="46928" y="18236"/>
                      <a:pt x="47613" y="18685"/>
                    </a:cubicBezTo>
                    <a:cubicBezTo>
                      <a:pt x="48393" y="19205"/>
                      <a:pt x="49291" y="19678"/>
                      <a:pt x="50165" y="20103"/>
                    </a:cubicBezTo>
                    <a:cubicBezTo>
                      <a:pt x="51833" y="20821"/>
                      <a:pt x="53683" y="21403"/>
                      <a:pt x="55537" y="21403"/>
                    </a:cubicBezTo>
                    <a:cubicBezTo>
                      <a:pt x="55573" y="21403"/>
                      <a:pt x="55610" y="21403"/>
                      <a:pt x="55647" y="21402"/>
                    </a:cubicBezTo>
                    <a:cubicBezTo>
                      <a:pt x="56308" y="21402"/>
                      <a:pt x="57206" y="21331"/>
                      <a:pt x="57797" y="20977"/>
                    </a:cubicBezTo>
                    <a:cubicBezTo>
                      <a:pt x="58411" y="20599"/>
                      <a:pt x="58080" y="19961"/>
                      <a:pt x="57608" y="19559"/>
                    </a:cubicBezTo>
                    <a:cubicBezTo>
                      <a:pt x="56970" y="19040"/>
                      <a:pt x="56001" y="18827"/>
                      <a:pt x="55174" y="18662"/>
                    </a:cubicBezTo>
                    <a:cubicBezTo>
                      <a:pt x="54253" y="18449"/>
                      <a:pt x="53331" y="18307"/>
                      <a:pt x="52386" y="18189"/>
                    </a:cubicBezTo>
                    <a:cubicBezTo>
                      <a:pt x="51583" y="18094"/>
                      <a:pt x="50803" y="18000"/>
                      <a:pt x="50000" y="17882"/>
                    </a:cubicBezTo>
                    <a:lnTo>
                      <a:pt x="50000" y="17882"/>
                    </a:lnTo>
                    <a:cubicBezTo>
                      <a:pt x="50371" y="17905"/>
                      <a:pt x="50740" y="17915"/>
                      <a:pt x="51107" y="17915"/>
                    </a:cubicBezTo>
                    <a:cubicBezTo>
                      <a:pt x="51887" y="17915"/>
                      <a:pt x="52663" y="17868"/>
                      <a:pt x="53449" y="17787"/>
                    </a:cubicBezTo>
                    <a:cubicBezTo>
                      <a:pt x="53993" y="17764"/>
                      <a:pt x="54489" y="17669"/>
                      <a:pt x="54985" y="17598"/>
                    </a:cubicBezTo>
                    <a:cubicBezTo>
                      <a:pt x="56871" y="18054"/>
                      <a:pt x="58804" y="18293"/>
                      <a:pt x="60733" y="18293"/>
                    </a:cubicBezTo>
                    <a:cubicBezTo>
                      <a:pt x="62407" y="18293"/>
                      <a:pt x="64077" y="18113"/>
                      <a:pt x="65712" y="17740"/>
                    </a:cubicBezTo>
                    <a:cubicBezTo>
                      <a:pt x="66586" y="17527"/>
                      <a:pt x="67508" y="17291"/>
                      <a:pt x="68287" y="16819"/>
                    </a:cubicBezTo>
                    <a:cubicBezTo>
                      <a:pt x="68760" y="16559"/>
                      <a:pt x="69398" y="15850"/>
                      <a:pt x="68595" y="15590"/>
                    </a:cubicBezTo>
                    <a:cubicBezTo>
                      <a:pt x="68176" y="15353"/>
                      <a:pt x="67658" y="15280"/>
                      <a:pt x="67139" y="15280"/>
                    </a:cubicBezTo>
                    <a:cubicBezTo>
                      <a:pt x="66779" y="15280"/>
                      <a:pt x="66419" y="15315"/>
                      <a:pt x="66090" y="15354"/>
                    </a:cubicBezTo>
                    <a:cubicBezTo>
                      <a:pt x="65003" y="15472"/>
                      <a:pt x="63940" y="15637"/>
                      <a:pt x="62877" y="15874"/>
                    </a:cubicBezTo>
                    <a:cubicBezTo>
                      <a:pt x="61695" y="16133"/>
                      <a:pt x="60514" y="16441"/>
                      <a:pt x="59333" y="16724"/>
                    </a:cubicBezTo>
                    <a:cubicBezTo>
                      <a:pt x="58506" y="16937"/>
                      <a:pt x="57608" y="17173"/>
                      <a:pt x="56757" y="17268"/>
                    </a:cubicBezTo>
                    <a:cubicBezTo>
                      <a:pt x="58198" y="16819"/>
                      <a:pt x="59569" y="16228"/>
                      <a:pt x="60797" y="15425"/>
                    </a:cubicBezTo>
                    <a:lnTo>
                      <a:pt x="60868" y="15425"/>
                    </a:lnTo>
                    <a:cubicBezTo>
                      <a:pt x="62192" y="15188"/>
                      <a:pt x="63491" y="14716"/>
                      <a:pt x="64743" y="14196"/>
                    </a:cubicBezTo>
                    <a:cubicBezTo>
                      <a:pt x="65287" y="13960"/>
                      <a:pt x="65948" y="13700"/>
                      <a:pt x="66397" y="13251"/>
                    </a:cubicBezTo>
                    <a:cubicBezTo>
                      <a:pt x="66633" y="13015"/>
                      <a:pt x="67012" y="12542"/>
                      <a:pt x="66822" y="12188"/>
                    </a:cubicBezTo>
                    <a:cubicBezTo>
                      <a:pt x="66730" y="12019"/>
                      <a:pt x="66560" y="11951"/>
                      <a:pt x="66349" y="11951"/>
                    </a:cubicBezTo>
                    <a:cubicBezTo>
                      <a:pt x="65647" y="11951"/>
                      <a:pt x="64485" y="12697"/>
                      <a:pt x="64176" y="12896"/>
                    </a:cubicBezTo>
                    <a:cubicBezTo>
                      <a:pt x="63798" y="13109"/>
                      <a:pt x="63397" y="13369"/>
                      <a:pt x="63042" y="13605"/>
                    </a:cubicBezTo>
                    <a:cubicBezTo>
                      <a:pt x="64105" y="12542"/>
                      <a:pt x="64980" y="11266"/>
                      <a:pt x="65570" y="9801"/>
                    </a:cubicBezTo>
                    <a:cubicBezTo>
                      <a:pt x="65690" y="9441"/>
                      <a:pt x="65381" y="9176"/>
                      <a:pt x="65079" y="9176"/>
                    </a:cubicBezTo>
                    <a:cubicBezTo>
                      <a:pt x="64906" y="9176"/>
                      <a:pt x="64735" y="9264"/>
                      <a:pt x="64649" y="9471"/>
                    </a:cubicBezTo>
                    <a:cubicBezTo>
                      <a:pt x="64105" y="10865"/>
                      <a:pt x="63278" y="12046"/>
                      <a:pt x="62286" y="13038"/>
                    </a:cubicBezTo>
                    <a:cubicBezTo>
                      <a:pt x="62759" y="12353"/>
                      <a:pt x="63137" y="11644"/>
                      <a:pt x="63397" y="10888"/>
                    </a:cubicBezTo>
                    <a:cubicBezTo>
                      <a:pt x="63586" y="10392"/>
                      <a:pt x="63727" y="9849"/>
                      <a:pt x="63751" y="9329"/>
                    </a:cubicBezTo>
                    <a:cubicBezTo>
                      <a:pt x="63751" y="9116"/>
                      <a:pt x="63822" y="8644"/>
                      <a:pt x="63562" y="8549"/>
                    </a:cubicBezTo>
                    <a:cubicBezTo>
                      <a:pt x="63535" y="8539"/>
                      <a:pt x="63509" y="8534"/>
                      <a:pt x="63483" y="8534"/>
                    </a:cubicBezTo>
                    <a:cubicBezTo>
                      <a:pt x="63207" y="8534"/>
                      <a:pt x="62963" y="9062"/>
                      <a:pt x="62877" y="9234"/>
                    </a:cubicBezTo>
                    <a:cubicBezTo>
                      <a:pt x="62570" y="9730"/>
                      <a:pt x="62404" y="10321"/>
                      <a:pt x="62286" y="10888"/>
                    </a:cubicBezTo>
                    <a:cubicBezTo>
                      <a:pt x="62073" y="11739"/>
                      <a:pt x="61979" y="12684"/>
                      <a:pt x="61601" y="13511"/>
                    </a:cubicBezTo>
                    <a:cubicBezTo>
                      <a:pt x="61506" y="13629"/>
                      <a:pt x="61388" y="13723"/>
                      <a:pt x="61317" y="13842"/>
                    </a:cubicBezTo>
                    <a:cubicBezTo>
                      <a:pt x="59947" y="14928"/>
                      <a:pt x="58317" y="15732"/>
                      <a:pt x="56615" y="16252"/>
                    </a:cubicBezTo>
                    <a:cubicBezTo>
                      <a:pt x="58151" y="15188"/>
                      <a:pt x="59427" y="13771"/>
                      <a:pt x="60160" y="12093"/>
                    </a:cubicBezTo>
                    <a:cubicBezTo>
                      <a:pt x="60325" y="11715"/>
                      <a:pt x="60561" y="11148"/>
                      <a:pt x="60301" y="10723"/>
                    </a:cubicBezTo>
                    <a:cubicBezTo>
                      <a:pt x="60149" y="10501"/>
                      <a:pt x="59916" y="10410"/>
                      <a:pt x="59668" y="10410"/>
                    </a:cubicBezTo>
                    <a:cubicBezTo>
                      <a:pt x="59493" y="10410"/>
                      <a:pt x="59310" y="10455"/>
                      <a:pt x="59144" y="10534"/>
                    </a:cubicBezTo>
                    <a:cubicBezTo>
                      <a:pt x="58009" y="11030"/>
                      <a:pt x="57419" y="12518"/>
                      <a:pt x="56899" y="13511"/>
                    </a:cubicBezTo>
                    <a:cubicBezTo>
                      <a:pt x="56285" y="14716"/>
                      <a:pt x="55647" y="15992"/>
                      <a:pt x="54489" y="16771"/>
                    </a:cubicBezTo>
                    <a:cubicBezTo>
                      <a:pt x="53709" y="16889"/>
                      <a:pt x="52953" y="16984"/>
                      <a:pt x="52173" y="17031"/>
                    </a:cubicBezTo>
                    <a:cubicBezTo>
                      <a:pt x="51771" y="17051"/>
                      <a:pt x="51372" y="17062"/>
                      <a:pt x="50977" y="17062"/>
                    </a:cubicBezTo>
                    <a:cubicBezTo>
                      <a:pt x="49980" y="17062"/>
                      <a:pt x="49003" y="16995"/>
                      <a:pt x="48039" y="16842"/>
                    </a:cubicBezTo>
                    <a:cubicBezTo>
                      <a:pt x="48629" y="16748"/>
                      <a:pt x="49220" y="16606"/>
                      <a:pt x="49811" y="16464"/>
                    </a:cubicBezTo>
                    <a:cubicBezTo>
                      <a:pt x="51181" y="16086"/>
                      <a:pt x="52528" y="15495"/>
                      <a:pt x="53591" y="14550"/>
                    </a:cubicBezTo>
                    <a:cubicBezTo>
                      <a:pt x="53922" y="14243"/>
                      <a:pt x="54513" y="13747"/>
                      <a:pt x="54465" y="13251"/>
                    </a:cubicBezTo>
                    <a:cubicBezTo>
                      <a:pt x="54412" y="12912"/>
                      <a:pt x="54062" y="12829"/>
                      <a:pt x="53741" y="12829"/>
                    </a:cubicBezTo>
                    <a:cubicBezTo>
                      <a:pt x="53637" y="12829"/>
                      <a:pt x="53536" y="12838"/>
                      <a:pt x="53449" y="12849"/>
                    </a:cubicBezTo>
                    <a:cubicBezTo>
                      <a:pt x="52835" y="12967"/>
                      <a:pt x="52292" y="13393"/>
                      <a:pt x="51772" y="13747"/>
                    </a:cubicBezTo>
                    <a:cubicBezTo>
                      <a:pt x="50992" y="14243"/>
                      <a:pt x="50260" y="14692"/>
                      <a:pt x="49456" y="15117"/>
                    </a:cubicBezTo>
                    <a:cubicBezTo>
                      <a:pt x="48677" y="15519"/>
                      <a:pt x="47850" y="15992"/>
                      <a:pt x="46928" y="16204"/>
                    </a:cubicBezTo>
                    <a:cubicBezTo>
                      <a:pt x="46479" y="16322"/>
                      <a:pt x="46078" y="16346"/>
                      <a:pt x="45629" y="16346"/>
                    </a:cubicBezTo>
                    <a:cubicBezTo>
                      <a:pt x="43526" y="15826"/>
                      <a:pt x="41518" y="14999"/>
                      <a:pt x="39533" y="14007"/>
                    </a:cubicBezTo>
                    <a:lnTo>
                      <a:pt x="39533" y="14007"/>
                    </a:lnTo>
                    <a:cubicBezTo>
                      <a:pt x="40667" y="14243"/>
                      <a:pt x="41825" y="14338"/>
                      <a:pt x="42935" y="14432"/>
                    </a:cubicBezTo>
                    <a:cubicBezTo>
                      <a:pt x="43433" y="14468"/>
                      <a:pt x="43936" y="14492"/>
                      <a:pt x="44438" y="14492"/>
                    </a:cubicBezTo>
                    <a:cubicBezTo>
                      <a:pt x="45910" y="14492"/>
                      <a:pt x="47372" y="14287"/>
                      <a:pt x="48677" y="13582"/>
                    </a:cubicBezTo>
                    <a:cubicBezTo>
                      <a:pt x="49338" y="13180"/>
                      <a:pt x="50260" y="12589"/>
                      <a:pt x="50449" y="11810"/>
                    </a:cubicBezTo>
                    <a:cubicBezTo>
                      <a:pt x="50590" y="11124"/>
                      <a:pt x="49976" y="10557"/>
                      <a:pt x="49315" y="10439"/>
                    </a:cubicBezTo>
                    <a:cubicBezTo>
                      <a:pt x="49133" y="10403"/>
                      <a:pt x="48944" y="10387"/>
                      <a:pt x="48751" y="10387"/>
                    </a:cubicBezTo>
                    <a:cubicBezTo>
                      <a:pt x="48068" y="10387"/>
                      <a:pt x="47337" y="10586"/>
                      <a:pt x="46692" y="10770"/>
                    </a:cubicBezTo>
                    <a:cubicBezTo>
                      <a:pt x="45652" y="11054"/>
                      <a:pt x="44684" y="11479"/>
                      <a:pt x="43668" y="11881"/>
                    </a:cubicBezTo>
                    <a:cubicBezTo>
                      <a:pt x="42463" y="12353"/>
                      <a:pt x="41234" y="12755"/>
                      <a:pt x="39934" y="12873"/>
                    </a:cubicBezTo>
                    <a:cubicBezTo>
                      <a:pt x="39416" y="12903"/>
                      <a:pt x="38878" y="12954"/>
                      <a:pt x="38346" y="12954"/>
                    </a:cubicBezTo>
                    <a:cubicBezTo>
                      <a:pt x="38053" y="12954"/>
                      <a:pt x="37762" y="12938"/>
                      <a:pt x="37477" y="12896"/>
                    </a:cubicBezTo>
                    <a:cubicBezTo>
                      <a:pt x="37241" y="12755"/>
                      <a:pt x="37005" y="12637"/>
                      <a:pt x="36768" y="12471"/>
                    </a:cubicBezTo>
                    <a:cubicBezTo>
                      <a:pt x="35351" y="11644"/>
                      <a:pt x="33909" y="10865"/>
                      <a:pt x="32445" y="10085"/>
                    </a:cubicBezTo>
                    <a:lnTo>
                      <a:pt x="32445" y="10085"/>
                    </a:lnTo>
                    <a:cubicBezTo>
                      <a:pt x="33697" y="10439"/>
                      <a:pt x="34973" y="10676"/>
                      <a:pt x="36225" y="10794"/>
                    </a:cubicBezTo>
                    <a:cubicBezTo>
                      <a:pt x="36667" y="10830"/>
                      <a:pt x="37121" y="10852"/>
                      <a:pt x="37577" y="10852"/>
                    </a:cubicBezTo>
                    <a:cubicBezTo>
                      <a:pt x="38898" y="10852"/>
                      <a:pt x="40240" y="10664"/>
                      <a:pt x="41399" y="10085"/>
                    </a:cubicBezTo>
                    <a:cubicBezTo>
                      <a:pt x="41872" y="9849"/>
                      <a:pt x="42581" y="9447"/>
                      <a:pt x="42534" y="8809"/>
                    </a:cubicBezTo>
                    <a:cubicBezTo>
                      <a:pt x="42439" y="8147"/>
                      <a:pt x="41470" y="7982"/>
                      <a:pt x="40903" y="7935"/>
                    </a:cubicBezTo>
                    <a:cubicBezTo>
                      <a:pt x="40569" y="7897"/>
                      <a:pt x="40234" y="7880"/>
                      <a:pt x="39899" y="7880"/>
                    </a:cubicBezTo>
                    <a:cubicBezTo>
                      <a:pt x="38363" y="7880"/>
                      <a:pt x="36825" y="8234"/>
                      <a:pt x="35351" y="8525"/>
                    </a:cubicBezTo>
                    <a:cubicBezTo>
                      <a:pt x="33991" y="8786"/>
                      <a:pt x="32632" y="9032"/>
                      <a:pt x="31261" y="9032"/>
                    </a:cubicBezTo>
                    <a:cubicBezTo>
                      <a:pt x="30892" y="9032"/>
                      <a:pt x="30523" y="9014"/>
                      <a:pt x="30153" y="8974"/>
                    </a:cubicBezTo>
                    <a:cubicBezTo>
                      <a:pt x="28121" y="8029"/>
                      <a:pt x="26042" y="7202"/>
                      <a:pt x="23821" y="6612"/>
                    </a:cubicBezTo>
                    <a:lnTo>
                      <a:pt x="23821" y="6612"/>
                    </a:lnTo>
                    <a:cubicBezTo>
                      <a:pt x="25593" y="6753"/>
                      <a:pt x="27365" y="7084"/>
                      <a:pt x="29184" y="7155"/>
                    </a:cubicBezTo>
                    <a:cubicBezTo>
                      <a:pt x="29619" y="7184"/>
                      <a:pt x="30080" y="7205"/>
                      <a:pt x="30551" y="7205"/>
                    </a:cubicBezTo>
                    <a:cubicBezTo>
                      <a:pt x="31996" y="7205"/>
                      <a:pt x="33531" y="7012"/>
                      <a:pt x="34689" y="6281"/>
                    </a:cubicBezTo>
                    <a:cubicBezTo>
                      <a:pt x="35327" y="5856"/>
                      <a:pt x="35871" y="5123"/>
                      <a:pt x="35469" y="4391"/>
                    </a:cubicBezTo>
                    <a:cubicBezTo>
                      <a:pt x="35091" y="3729"/>
                      <a:pt x="34193" y="3446"/>
                      <a:pt x="33484" y="3351"/>
                    </a:cubicBezTo>
                    <a:cubicBezTo>
                      <a:pt x="33240" y="3318"/>
                      <a:pt x="32994" y="3303"/>
                      <a:pt x="32748" y="3303"/>
                    </a:cubicBezTo>
                    <a:cubicBezTo>
                      <a:pt x="31044" y="3303"/>
                      <a:pt x="29315" y="4028"/>
                      <a:pt x="27766" y="4627"/>
                    </a:cubicBezTo>
                    <a:cubicBezTo>
                      <a:pt x="25994" y="5312"/>
                      <a:pt x="24151" y="6092"/>
                      <a:pt x="22238" y="6210"/>
                    </a:cubicBezTo>
                    <a:cubicBezTo>
                      <a:pt x="21033" y="5950"/>
                      <a:pt x="19780" y="5737"/>
                      <a:pt x="18504" y="5619"/>
                    </a:cubicBezTo>
                    <a:cubicBezTo>
                      <a:pt x="18835" y="5596"/>
                      <a:pt x="19142" y="5572"/>
                      <a:pt x="19426" y="5501"/>
                    </a:cubicBezTo>
                    <a:cubicBezTo>
                      <a:pt x="20395" y="5383"/>
                      <a:pt x="21387" y="5147"/>
                      <a:pt x="22332" y="4887"/>
                    </a:cubicBezTo>
                    <a:cubicBezTo>
                      <a:pt x="23348" y="4603"/>
                      <a:pt x="24388" y="4202"/>
                      <a:pt x="25404" y="3800"/>
                    </a:cubicBezTo>
                    <a:cubicBezTo>
                      <a:pt x="26278" y="3422"/>
                      <a:pt x="27247" y="3020"/>
                      <a:pt x="28050" y="2477"/>
                    </a:cubicBezTo>
                    <a:cubicBezTo>
                      <a:pt x="28546" y="2122"/>
                      <a:pt x="29231" y="1461"/>
                      <a:pt x="28593" y="965"/>
                    </a:cubicBezTo>
                    <a:cubicBezTo>
                      <a:pt x="28110" y="564"/>
                      <a:pt x="27449" y="435"/>
                      <a:pt x="26812" y="435"/>
                    </a:cubicBezTo>
                    <a:cubicBezTo>
                      <a:pt x="26546" y="435"/>
                      <a:pt x="26285" y="457"/>
                      <a:pt x="26042" y="492"/>
                    </a:cubicBezTo>
                    <a:cubicBezTo>
                      <a:pt x="24033" y="728"/>
                      <a:pt x="22379" y="1933"/>
                      <a:pt x="20796" y="3044"/>
                    </a:cubicBezTo>
                    <a:cubicBezTo>
                      <a:pt x="19757" y="3800"/>
                      <a:pt x="18670" y="4509"/>
                      <a:pt x="17441" y="4934"/>
                    </a:cubicBezTo>
                    <a:cubicBezTo>
                      <a:pt x="16685" y="5218"/>
                      <a:pt x="15882" y="5407"/>
                      <a:pt x="15055" y="5501"/>
                    </a:cubicBezTo>
                    <a:lnTo>
                      <a:pt x="13897" y="5596"/>
                    </a:lnTo>
                    <a:lnTo>
                      <a:pt x="13850" y="5596"/>
                    </a:lnTo>
                    <a:cubicBezTo>
                      <a:pt x="12716" y="5714"/>
                      <a:pt x="11629" y="5926"/>
                      <a:pt x="10566" y="6210"/>
                    </a:cubicBezTo>
                    <a:cubicBezTo>
                      <a:pt x="11865" y="5312"/>
                      <a:pt x="13283" y="4580"/>
                      <a:pt x="14771" y="4036"/>
                    </a:cubicBezTo>
                    <a:cubicBezTo>
                      <a:pt x="16378" y="3398"/>
                      <a:pt x="18339" y="2997"/>
                      <a:pt x="19615" y="1721"/>
                    </a:cubicBezTo>
                    <a:cubicBezTo>
                      <a:pt x="19993" y="1343"/>
                      <a:pt x="20253" y="847"/>
                      <a:pt x="19780" y="398"/>
                    </a:cubicBezTo>
                    <a:cubicBezTo>
                      <a:pt x="19455" y="102"/>
                      <a:pt x="19011" y="1"/>
                      <a:pt x="18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801025" y="3319625"/>
                <a:ext cx="1658600" cy="559475"/>
              </a:xfrm>
              <a:custGeom>
                <a:avLst/>
                <a:gdLst/>
                <a:ahLst/>
                <a:cxnLst/>
                <a:rect l="l" t="t" r="r" b="b"/>
                <a:pathLst>
                  <a:path w="66344" h="22379" extrusionOk="0">
                    <a:moveTo>
                      <a:pt x="17285" y="1120"/>
                    </a:moveTo>
                    <a:cubicBezTo>
                      <a:pt x="17274" y="1120"/>
                      <a:pt x="17261" y="1125"/>
                      <a:pt x="17249" y="1137"/>
                    </a:cubicBezTo>
                    <a:lnTo>
                      <a:pt x="15028" y="2201"/>
                    </a:lnTo>
                    <a:cubicBezTo>
                      <a:pt x="14296" y="2555"/>
                      <a:pt x="13539" y="2910"/>
                      <a:pt x="12831" y="3288"/>
                    </a:cubicBezTo>
                    <a:lnTo>
                      <a:pt x="11602" y="3902"/>
                    </a:lnTo>
                    <a:cubicBezTo>
                      <a:pt x="11980" y="3737"/>
                      <a:pt x="12334" y="3595"/>
                      <a:pt x="12712" y="3406"/>
                    </a:cubicBezTo>
                    <a:cubicBezTo>
                      <a:pt x="13114" y="3193"/>
                      <a:pt x="13469" y="3028"/>
                      <a:pt x="13847" y="2886"/>
                    </a:cubicBezTo>
                    <a:cubicBezTo>
                      <a:pt x="14579" y="2532"/>
                      <a:pt x="15311" y="2201"/>
                      <a:pt x="16068" y="1846"/>
                    </a:cubicBezTo>
                    <a:cubicBezTo>
                      <a:pt x="16469" y="1634"/>
                      <a:pt x="16895" y="1468"/>
                      <a:pt x="17296" y="1256"/>
                    </a:cubicBezTo>
                    <a:cubicBezTo>
                      <a:pt x="17374" y="1236"/>
                      <a:pt x="17340" y="1120"/>
                      <a:pt x="17285" y="1120"/>
                    </a:cubicBezTo>
                    <a:close/>
                    <a:moveTo>
                      <a:pt x="18054" y="118"/>
                    </a:moveTo>
                    <a:cubicBezTo>
                      <a:pt x="18045" y="118"/>
                      <a:pt x="18037" y="119"/>
                      <a:pt x="18029" y="122"/>
                    </a:cubicBezTo>
                    <a:cubicBezTo>
                      <a:pt x="17532" y="287"/>
                      <a:pt x="17036" y="476"/>
                      <a:pt x="16540" y="689"/>
                    </a:cubicBezTo>
                    <a:cubicBezTo>
                      <a:pt x="16020" y="901"/>
                      <a:pt x="15548" y="1090"/>
                      <a:pt x="15075" y="1374"/>
                    </a:cubicBezTo>
                    <a:cubicBezTo>
                      <a:pt x="14130" y="1823"/>
                      <a:pt x="13232" y="2342"/>
                      <a:pt x="12358" y="2957"/>
                    </a:cubicBezTo>
                    <a:cubicBezTo>
                      <a:pt x="11886" y="3311"/>
                      <a:pt x="11413" y="3666"/>
                      <a:pt x="10940" y="4044"/>
                    </a:cubicBezTo>
                    <a:cubicBezTo>
                      <a:pt x="10940" y="4044"/>
                      <a:pt x="10940" y="4091"/>
                      <a:pt x="10988" y="4091"/>
                    </a:cubicBezTo>
                    <a:cubicBezTo>
                      <a:pt x="11791" y="3429"/>
                      <a:pt x="12689" y="2839"/>
                      <a:pt x="13610" y="2319"/>
                    </a:cubicBezTo>
                    <a:cubicBezTo>
                      <a:pt x="14532" y="1775"/>
                      <a:pt x="15477" y="1303"/>
                      <a:pt x="16446" y="901"/>
                    </a:cubicBezTo>
                    <a:cubicBezTo>
                      <a:pt x="17013" y="665"/>
                      <a:pt x="17556" y="452"/>
                      <a:pt x="18100" y="240"/>
                    </a:cubicBezTo>
                    <a:cubicBezTo>
                      <a:pt x="18186" y="218"/>
                      <a:pt x="18135" y="118"/>
                      <a:pt x="18054" y="118"/>
                    </a:cubicBezTo>
                    <a:close/>
                    <a:moveTo>
                      <a:pt x="24074" y="591"/>
                    </a:moveTo>
                    <a:cubicBezTo>
                      <a:pt x="24068" y="591"/>
                      <a:pt x="24061" y="592"/>
                      <a:pt x="24054" y="594"/>
                    </a:cubicBezTo>
                    <a:cubicBezTo>
                      <a:pt x="23014" y="996"/>
                      <a:pt x="22045" y="1516"/>
                      <a:pt x="21100" y="2083"/>
                    </a:cubicBezTo>
                    <a:cubicBezTo>
                      <a:pt x="20155" y="2626"/>
                      <a:pt x="19234" y="3217"/>
                      <a:pt x="18241" y="3737"/>
                    </a:cubicBezTo>
                    <a:cubicBezTo>
                      <a:pt x="17981" y="3878"/>
                      <a:pt x="17698" y="3996"/>
                      <a:pt x="17414" y="4138"/>
                    </a:cubicBezTo>
                    <a:cubicBezTo>
                      <a:pt x="17154" y="4327"/>
                      <a:pt x="16895" y="4469"/>
                      <a:pt x="16587" y="4563"/>
                    </a:cubicBezTo>
                    <a:cubicBezTo>
                      <a:pt x="16847" y="4493"/>
                      <a:pt x="17131" y="4422"/>
                      <a:pt x="17391" y="4304"/>
                    </a:cubicBezTo>
                    <a:cubicBezTo>
                      <a:pt x="17651" y="4209"/>
                      <a:pt x="17887" y="4091"/>
                      <a:pt x="18123" y="3973"/>
                    </a:cubicBezTo>
                    <a:cubicBezTo>
                      <a:pt x="18619" y="3737"/>
                      <a:pt x="19092" y="3477"/>
                      <a:pt x="19564" y="3193"/>
                    </a:cubicBezTo>
                    <a:cubicBezTo>
                      <a:pt x="20510" y="2673"/>
                      <a:pt x="21455" y="2083"/>
                      <a:pt x="22423" y="1539"/>
                    </a:cubicBezTo>
                    <a:cubicBezTo>
                      <a:pt x="22967" y="1256"/>
                      <a:pt x="23534" y="996"/>
                      <a:pt x="24125" y="736"/>
                    </a:cubicBezTo>
                    <a:cubicBezTo>
                      <a:pt x="24190" y="714"/>
                      <a:pt x="24155" y="591"/>
                      <a:pt x="24074" y="591"/>
                    </a:cubicBezTo>
                    <a:close/>
                    <a:moveTo>
                      <a:pt x="16587" y="4563"/>
                    </a:moveTo>
                    <a:cubicBezTo>
                      <a:pt x="16572" y="4563"/>
                      <a:pt x="16577" y="4574"/>
                      <a:pt x="16582" y="4574"/>
                    </a:cubicBezTo>
                    <a:cubicBezTo>
                      <a:pt x="16585" y="4574"/>
                      <a:pt x="16587" y="4571"/>
                      <a:pt x="16587" y="4563"/>
                    </a:cubicBezTo>
                    <a:close/>
                    <a:moveTo>
                      <a:pt x="25915" y="685"/>
                    </a:moveTo>
                    <a:cubicBezTo>
                      <a:pt x="25909" y="685"/>
                      <a:pt x="25903" y="686"/>
                      <a:pt x="25897" y="689"/>
                    </a:cubicBezTo>
                    <a:cubicBezTo>
                      <a:pt x="25306" y="901"/>
                      <a:pt x="24739" y="1161"/>
                      <a:pt x="24172" y="1421"/>
                    </a:cubicBezTo>
                    <a:lnTo>
                      <a:pt x="22494" y="2224"/>
                    </a:lnTo>
                    <a:cubicBezTo>
                      <a:pt x="21974" y="2484"/>
                      <a:pt x="21407" y="2768"/>
                      <a:pt x="20840" y="3028"/>
                    </a:cubicBezTo>
                    <a:cubicBezTo>
                      <a:pt x="20273" y="3288"/>
                      <a:pt x="19730" y="3524"/>
                      <a:pt x="19139" y="3784"/>
                    </a:cubicBezTo>
                    <a:cubicBezTo>
                      <a:pt x="18572" y="4020"/>
                      <a:pt x="17981" y="4256"/>
                      <a:pt x="17414" y="4469"/>
                    </a:cubicBezTo>
                    <a:cubicBezTo>
                      <a:pt x="17320" y="4493"/>
                      <a:pt x="17273" y="4540"/>
                      <a:pt x="17178" y="4563"/>
                    </a:cubicBezTo>
                    <a:cubicBezTo>
                      <a:pt x="17159" y="4563"/>
                      <a:pt x="17171" y="4594"/>
                      <a:pt x="17188" y="4594"/>
                    </a:cubicBezTo>
                    <a:cubicBezTo>
                      <a:pt x="17192" y="4594"/>
                      <a:pt x="17197" y="4592"/>
                      <a:pt x="17202" y="4587"/>
                    </a:cubicBezTo>
                    <a:cubicBezTo>
                      <a:pt x="17792" y="4422"/>
                      <a:pt x="18383" y="4209"/>
                      <a:pt x="18974" y="3973"/>
                    </a:cubicBezTo>
                    <a:cubicBezTo>
                      <a:pt x="19564" y="3737"/>
                      <a:pt x="20131" y="3500"/>
                      <a:pt x="20699" y="3264"/>
                    </a:cubicBezTo>
                    <a:lnTo>
                      <a:pt x="22376" y="2461"/>
                    </a:lnTo>
                    <a:lnTo>
                      <a:pt x="24054" y="1657"/>
                    </a:lnTo>
                    <a:cubicBezTo>
                      <a:pt x="24621" y="1397"/>
                      <a:pt x="25188" y="1161"/>
                      <a:pt x="25731" y="901"/>
                    </a:cubicBezTo>
                    <a:cubicBezTo>
                      <a:pt x="25802" y="878"/>
                      <a:pt x="25897" y="830"/>
                      <a:pt x="25944" y="807"/>
                    </a:cubicBezTo>
                    <a:cubicBezTo>
                      <a:pt x="26008" y="785"/>
                      <a:pt x="25975" y="685"/>
                      <a:pt x="25915" y="685"/>
                    </a:cubicBezTo>
                    <a:close/>
                    <a:moveTo>
                      <a:pt x="15850" y="0"/>
                    </a:moveTo>
                    <a:cubicBezTo>
                      <a:pt x="15844" y="0"/>
                      <a:pt x="15838" y="1"/>
                      <a:pt x="15831" y="3"/>
                    </a:cubicBezTo>
                    <a:cubicBezTo>
                      <a:pt x="14815" y="334"/>
                      <a:pt x="13870" y="830"/>
                      <a:pt x="12996" y="1421"/>
                    </a:cubicBezTo>
                    <a:cubicBezTo>
                      <a:pt x="12098" y="2012"/>
                      <a:pt x="11295" y="2721"/>
                      <a:pt x="10586" y="3477"/>
                    </a:cubicBezTo>
                    <a:cubicBezTo>
                      <a:pt x="10232" y="3949"/>
                      <a:pt x="9854" y="4374"/>
                      <a:pt x="9499" y="4847"/>
                    </a:cubicBezTo>
                    <a:cubicBezTo>
                      <a:pt x="10161" y="4067"/>
                      <a:pt x="10893" y="3288"/>
                      <a:pt x="11697" y="2602"/>
                    </a:cubicBezTo>
                    <a:cubicBezTo>
                      <a:pt x="12476" y="1917"/>
                      <a:pt x="13350" y="1327"/>
                      <a:pt x="14248" y="830"/>
                    </a:cubicBezTo>
                    <a:cubicBezTo>
                      <a:pt x="14792" y="570"/>
                      <a:pt x="15311" y="334"/>
                      <a:pt x="15879" y="122"/>
                    </a:cubicBezTo>
                    <a:cubicBezTo>
                      <a:pt x="15965" y="100"/>
                      <a:pt x="15914" y="0"/>
                      <a:pt x="15850" y="0"/>
                    </a:cubicBezTo>
                    <a:close/>
                    <a:moveTo>
                      <a:pt x="24295" y="2179"/>
                    </a:moveTo>
                    <a:cubicBezTo>
                      <a:pt x="24281" y="2179"/>
                      <a:pt x="24264" y="2185"/>
                      <a:pt x="24243" y="2201"/>
                    </a:cubicBezTo>
                    <a:cubicBezTo>
                      <a:pt x="23345" y="2602"/>
                      <a:pt x="22494" y="3028"/>
                      <a:pt x="21573" y="3406"/>
                    </a:cubicBezTo>
                    <a:cubicBezTo>
                      <a:pt x="20699" y="3784"/>
                      <a:pt x="19777" y="4138"/>
                      <a:pt x="18856" y="4422"/>
                    </a:cubicBezTo>
                    <a:cubicBezTo>
                      <a:pt x="18336" y="4563"/>
                      <a:pt x="17792" y="4705"/>
                      <a:pt x="17273" y="4823"/>
                    </a:cubicBezTo>
                    <a:cubicBezTo>
                      <a:pt x="17254" y="4823"/>
                      <a:pt x="17250" y="4854"/>
                      <a:pt x="17261" y="4854"/>
                    </a:cubicBezTo>
                    <a:cubicBezTo>
                      <a:pt x="17264" y="4854"/>
                      <a:pt x="17268" y="4852"/>
                      <a:pt x="17273" y="4847"/>
                    </a:cubicBezTo>
                    <a:cubicBezTo>
                      <a:pt x="18241" y="4705"/>
                      <a:pt x="19163" y="4445"/>
                      <a:pt x="20084" y="4115"/>
                    </a:cubicBezTo>
                    <a:cubicBezTo>
                      <a:pt x="21029" y="3784"/>
                      <a:pt x="21927" y="3382"/>
                      <a:pt x="22825" y="3004"/>
                    </a:cubicBezTo>
                    <a:cubicBezTo>
                      <a:pt x="23321" y="2768"/>
                      <a:pt x="23817" y="2508"/>
                      <a:pt x="24290" y="2295"/>
                    </a:cubicBezTo>
                    <a:cubicBezTo>
                      <a:pt x="24345" y="2258"/>
                      <a:pt x="24343" y="2179"/>
                      <a:pt x="24295" y="2179"/>
                    </a:cubicBezTo>
                    <a:close/>
                    <a:moveTo>
                      <a:pt x="16139" y="426"/>
                    </a:moveTo>
                    <a:cubicBezTo>
                      <a:pt x="16131" y="426"/>
                      <a:pt x="16123" y="427"/>
                      <a:pt x="16115" y="429"/>
                    </a:cubicBezTo>
                    <a:cubicBezTo>
                      <a:pt x="15122" y="783"/>
                      <a:pt x="14201" y="1279"/>
                      <a:pt x="13303" y="1870"/>
                    </a:cubicBezTo>
                    <a:cubicBezTo>
                      <a:pt x="12405" y="2461"/>
                      <a:pt x="11531" y="3146"/>
                      <a:pt x="10704" y="3878"/>
                    </a:cubicBezTo>
                    <a:lnTo>
                      <a:pt x="9287" y="5131"/>
                    </a:lnTo>
                    <a:cubicBezTo>
                      <a:pt x="9287" y="5147"/>
                      <a:pt x="9310" y="5164"/>
                      <a:pt x="9332" y="5164"/>
                    </a:cubicBezTo>
                    <a:cubicBezTo>
                      <a:pt x="9342" y="5164"/>
                      <a:pt x="9350" y="5161"/>
                      <a:pt x="9357" y="5154"/>
                    </a:cubicBezTo>
                    <a:cubicBezTo>
                      <a:pt x="10208" y="4445"/>
                      <a:pt x="11059" y="3713"/>
                      <a:pt x="11933" y="3028"/>
                    </a:cubicBezTo>
                    <a:cubicBezTo>
                      <a:pt x="12760" y="2366"/>
                      <a:pt x="13634" y="1775"/>
                      <a:pt x="14579" y="1279"/>
                    </a:cubicBezTo>
                    <a:cubicBezTo>
                      <a:pt x="15122" y="1019"/>
                      <a:pt x="15642" y="759"/>
                      <a:pt x="16186" y="547"/>
                    </a:cubicBezTo>
                    <a:cubicBezTo>
                      <a:pt x="16250" y="525"/>
                      <a:pt x="16217" y="426"/>
                      <a:pt x="16139" y="426"/>
                    </a:cubicBezTo>
                    <a:close/>
                    <a:moveTo>
                      <a:pt x="32961" y="3737"/>
                    </a:moveTo>
                    <a:cubicBezTo>
                      <a:pt x="32630" y="3784"/>
                      <a:pt x="32300" y="3878"/>
                      <a:pt x="31969" y="3949"/>
                    </a:cubicBezTo>
                    <a:cubicBezTo>
                      <a:pt x="31614" y="4020"/>
                      <a:pt x="31307" y="4115"/>
                      <a:pt x="30976" y="4185"/>
                    </a:cubicBezTo>
                    <a:lnTo>
                      <a:pt x="29015" y="4611"/>
                    </a:lnTo>
                    <a:cubicBezTo>
                      <a:pt x="28377" y="4776"/>
                      <a:pt x="27716" y="4918"/>
                      <a:pt x="27078" y="5036"/>
                    </a:cubicBezTo>
                    <a:cubicBezTo>
                      <a:pt x="26416" y="5154"/>
                      <a:pt x="25778" y="5272"/>
                      <a:pt x="25117" y="5367"/>
                    </a:cubicBezTo>
                    <a:cubicBezTo>
                      <a:pt x="24479" y="5438"/>
                      <a:pt x="23817" y="5556"/>
                      <a:pt x="23156" y="5627"/>
                    </a:cubicBezTo>
                    <a:cubicBezTo>
                      <a:pt x="23061" y="5627"/>
                      <a:pt x="22967" y="5650"/>
                      <a:pt x="22920" y="5650"/>
                    </a:cubicBezTo>
                    <a:cubicBezTo>
                      <a:pt x="22872" y="5650"/>
                      <a:pt x="22920" y="5674"/>
                      <a:pt x="22920" y="5674"/>
                    </a:cubicBezTo>
                    <a:cubicBezTo>
                      <a:pt x="23581" y="5650"/>
                      <a:pt x="24243" y="5603"/>
                      <a:pt x="24928" y="5509"/>
                    </a:cubicBezTo>
                    <a:cubicBezTo>
                      <a:pt x="25566" y="5414"/>
                      <a:pt x="26251" y="5320"/>
                      <a:pt x="26889" y="5201"/>
                    </a:cubicBezTo>
                    <a:cubicBezTo>
                      <a:pt x="27551" y="5083"/>
                      <a:pt x="28188" y="4965"/>
                      <a:pt x="28850" y="4823"/>
                    </a:cubicBezTo>
                    <a:lnTo>
                      <a:pt x="30787" y="4374"/>
                    </a:lnTo>
                    <a:cubicBezTo>
                      <a:pt x="31118" y="4280"/>
                      <a:pt x="31449" y="4233"/>
                      <a:pt x="31780" y="4138"/>
                    </a:cubicBezTo>
                    <a:cubicBezTo>
                      <a:pt x="32087" y="4044"/>
                      <a:pt x="32418" y="3996"/>
                      <a:pt x="32749" y="3902"/>
                    </a:cubicBezTo>
                    <a:cubicBezTo>
                      <a:pt x="32843" y="3878"/>
                      <a:pt x="32890" y="3855"/>
                      <a:pt x="32985" y="3855"/>
                    </a:cubicBezTo>
                    <a:cubicBezTo>
                      <a:pt x="33032" y="3807"/>
                      <a:pt x="33008" y="3737"/>
                      <a:pt x="32961" y="3737"/>
                    </a:cubicBezTo>
                    <a:close/>
                    <a:moveTo>
                      <a:pt x="32087" y="3308"/>
                    </a:moveTo>
                    <a:cubicBezTo>
                      <a:pt x="32080" y="3308"/>
                      <a:pt x="32072" y="3309"/>
                      <a:pt x="32063" y="3311"/>
                    </a:cubicBezTo>
                    <a:cubicBezTo>
                      <a:pt x="31378" y="3429"/>
                      <a:pt x="30740" y="3595"/>
                      <a:pt x="30055" y="3760"/>
                    </a:cubicBezTo>
                    <a:cubicBezTo>
                      <a:pt x="29417" y="3949"/>
                      <a:pt x="28732" y="4115"/>
                      <a:pt x="28070" y="4327"/>
                    </a:cubicBezTo>
                    <a:cubicBezTo>
                      <a:pt x="27432" y="4493"/>
                      <a:pt x="26747" y="4705"/>
                      <a:pt x="26109" y="4871"/>
                    </a:cubicBezTo>
                    <a:cubicBezTo>
                      <a:pt x="25448" y="5060"/>
                      <a:pt x="24762" y="5225"/>
                      <a:pt x="24077" y="5367"/>
                    </a:cubicBezTo>
                    <a:cubicBezTo>
                      <a:pt x="23463" y="5438"/>
                      <a:pt x="22801" y="5556"/>
                      <a:pt x="22116" y="5650"/>
                    </a:cubicBezTo>
                    <a:cubicBezTo>
                      <a:pt x="22022" y="5650"/>
                      <a:pt x="21927" y="5674"/>
                      <a:pt x="21833" y="5674"/>
                    </a:cubicBezTo>
                    <a:cubicBezTo>
                      <a:pt x="21809" y="5674"/>
                      <a:pt x="21833" y="5721"/>
                      <a:pt x="21833" y="5721"/>
                    </a:cubicBezTo>
                    <a:cubicBezTo>
                      <a:pt x="22518" y="5650"/>
                      <a:pt x="23203" y="5556"/>
                      <a:pt x="23888" y="5438"/>
                    </a:cubicBezTo>
                    <a:cubicBezTo>
                      <a:pt x="24573" y="5320"/>
                      <a:pt x="25211" y="5154"/>
                      <a:pt x="25897" y="5012"/>
                    </a:cubicBezTo>
                    <a:cubicBezTo>
                      <a:pt x="26535" y="4823"/>
                      <a:pt x="27220" y="4658"/>
                      <a:pt x="27881" y="4469"/>
                    </a:cubicBezTo>
                    <a:cubicBezTo>
                      <a:pt x="28519" y="4304"/>
                      <a:pt x="29204" y="4115"/>
                      <a:pt x="29842" y="3949"/>
                    </a:cubicBezTo>
                    <a:cubicBezTo>
                      <a:pt x="30504" y="3760"/>
                      <a:pt x="31189" y="3618"/>
                      <a:pt x="31827" y="3477"/>
                    </a:cubicBezTo>
                    <a:cubicBezTo>
                      <a:pt x="31922" y="3429"/>
                      <a:pt x="31992" y="3429"/>
                      <a:pt x="32087" y="3406"/>
                    </a:cubicBezTo>
                    <a:cubicBezTo>
                      <a:pt x="32151" y="3406"/>
                      <a:pt x="32157" y="3308"/>
                      <a:pt x="32087" y="3308"/>
                    </a:cubicBezTo>
                    <a:close/>
                    <a:moveTo>
                      <a:pt x="32212" y="5001"/>
                    </a:moveTo>
                    <a:cubicBezTo>
                      <a:pt x="32203" y="5001"/>
                      <a:pt x="32193" y="5005"/>
                      <a:pt x="32181" y="5012"/>
                    </a:cubicBezTo>
                    <a:cubicBezTo>
                      <a:pt x="31614" y="5131"/>
                      <a:pt x="31095" y="5272"/>
                      <a:pt x="30528" y="5367"/>
                    </a:cubicBezTo>
                    <a:cubicBezTo>
                      <a:pt x="29960" y="5438"/>
                      <a:pt x="29417" y="5532"/>
                      <a:pt x="28850" y="5603"/>
                    </a:cubicBezTo>
                    <a:cubicBezTo>
                      <a:pt x="27716" y="5721"/>
                      <a:pt x="26605" y="5768"/>
                      <a:pt x="25448" y="5792"/>
                    </a:cubicBezTo>
                    <a:cubicBezTo>
                      <a:pt x="24810" y="5792"/>
                      <a:pt x="24172" y="5839"/>
                      <a:pt x="23534" y="5839"/>
                    </a:cubicBezTo>
                    <a:cubicBezTo>
                      <a:pt x="23510" y="5839"/>
                      <a:pt x="23510" y="5863"/>
                      <a:pt x="23534" y="5863"/>
                    </a:cubicBezTo>
                    <a:cubicBezTo>
                      <a:pt x="24101" y="5887"/>
                      <a:pt x="24692" y="5910"/>
                      <a:pt x="25235" y="5910"/>
                    </a:cubicBezTo>
                    <a:cubicBezTo>
                      <a:pt x="25826" y="5887"/>
                      <a:pt x="26416" y="5887"/>
                      <a:pt x="26983" y="5863"/>
                    </a:cubicBezTo>
                    <a:cubicBezTo>
                      <a:pt x="28118" y="5816"/>
                      <a:pt x="29252" y="5721"/>
                      <a:pt x="30362" y="5532"/>
                    </a:cubicBezTo>
                    <a:cubicBezTo>
                      <a:pt x="30976" y="5414"/>
                      <a:pt x="31614" y="5296"/>
                      <a:pt x="32205" y="5131"/>
                    </a:cubicBezTo>
                    <a:cubicBezTo>
                      <a:pt x="32265" y="5091"/>
                      <a:pt x="32258" y="5001"/>
                      <a:pt x="32212" y="5001"/>
                    </a:cubicBezTo>
                    <a:close/>
                    <a:moveTo>
                      <a:pt x="33391" y="5080"/>
                    </a:moveTo>
                    <a:cubicBezTo>
                      <a:pt x="33383" y="5080"/>
                      <a:pt x="33373" y="5081"/>
                      <a:pt x="33363" y="5083"/>
                    </a:cubicBezTo>
                    <a:cubicBezTo>
                      <a:pt x="32914" y="5249"/>
                      <a:pt x="32441" y="5390"/>
                      <a:pt x="32016" y="5532"/>
                    </a:cubicBezTo>
                    <a:cubicBezTo>
                      <a:pt x="31544" y="5650"/>
                      <a:pt x="31071" y="5745"/>
                      <a:pt x="30622" y="5863"/>
                    </a:cubicBezTo>
                    <a:cubicBezTo>
                      <a:pt x="29677" y="6028"/>
                      <a:pt x="28732" y="6146"/>
                      <a:pt x="27787" y="6194"/>
                    </a:cubicBezTo>
                    <a:cubicBezTo>
                      <a:pt x="27243" y="6217"/>
                      <a:pt x="26724" y="6217"/>
                      <a:pt x="26156" y="6217"/>
                    </a:cubicBezTo>
                    <a:lnTo>
                      <a:pt x="26156" y="6241"/>
                    </a:lnTo>
                    <a:cubicBezTo>
                      <a:pt x="26629" y="6265"/>
                      <a:pt x="27125" y="6312"/>
                      <a:pt x="27598" y="6312"/>
                    </a:cubicBezTo>
                    <a:cubicBezTo>
                      <a:pt x="28070" y="6312"/>
                      <a:pt x="28543" y="6265"/>
                      <a:pt x="29063" y="6217"/>
                    </a:cubicBezTo>
                    <a:cubicBezTo>
                      <a:pt x="30008" y="6123"/>
                      <a:pt x="30976" y="5957"/>
                      <a:pt x="31898" y="5674"/>
                    </a:cubicBezTo>
                    <a:cubicBezTo>
                      <a:pt x="32418" y="5532"/>
                      <a:pt x="32914" y="5390"/>
                      <a:pt x="33434" y="5178"/>
                    </a:cubicBezTo>
                    <a:cubicBezTo>
                      <a:pt x="33476" y="5157"/>
                      <a:pt x="33462" y="5080"/>
                      <a:pt x="33391" y="5080"/>
                    </a:cubicBezTo>
                    <a:close/>
                    <a:moveTo>
                      <a:pt x="7256" y="2293"/>
                    </a:moveTo>
                    <a:cubicBezTo>
                      <a:pt x="7247" y="2293"/>
                      <a:pt x="7237" y="2300"/>
                      <a:pt x="7231" y="2319"/>
                    </a:cubicBezTo>
                    <a:cubicBezTo>
                      <a:pt x="6995" y="2555"/>
                      <a:pt x="6758" y="2815"/>
                      <a:pt x="6522" y="3075"/>
                    </a:cubicBezTo>
                    <a:cubicBezTo>
                      <a:pt x="6286" y="3358"/>
                      <a:pt x="6073" y="3618"/>
                      <a:pt x="5837" y="3878"/>
                    </a:cubicBezTo>
                    <a:cubicBezTo>
                      <a:pt x="5388" y="4422"/>
                      <a:pt x="4986" y="4965"/>
                      <a:pt x="4632" y="5556"/>
                    </a:cubicBezTo>
                    <a:cubicBezTo>
                      <a:pt x="4514" y="5721"/>
                      <a:pt x="4419" y="5887"/>
                      <a:pt x="4325" y="6076"/>
                    </a:cubicBezTo>
                    <a:cubicBezTo>
                      <a:pt x="4277" y="6146"/>
                      <a:pt x="4254" y="6241"/>
                      <a:pt x="4183" y="6312"/>
                    </a:cubicBezTo>
                    <a:cubicBezTo>
                      <a:pt x="4065" y="6383"/>
                      <a:pt x="4041" y="6477"/>
                      <a:pt x="4018" y="6595"/>
                    </a:cubicBezTo>
                    <a:cubicBezTo>
                      <a:pt x="4065" y="6548"/>
                      <a:pt x="4136" y="6454"/>
                      <a:pt x="4159" y="6383"/>
                    </a:cubicBezTo>
                    <a:cubicBezTo>
                      <a:pt x="4207" y="6336"/>
                      <a:pt x="4254" y="6241"/>
                      <a:pt x="4301" y="6194"/>
                    </a:cubicBezTo>
                    <a:cubicBezTo>
                      <a:pt x="4396" y="6028"/>
                      <a:pt x="4490" y="5887"/>
                      <a:pt x="4608" y="5745"/>
                    </a:cubicBezTo>
                    <a:cubicBezTo>
                      <a:pt x="4774" y="5438"/>
                      <a:pt x="4986" y="5178"/>
                      <a:pt x="5199" y="4894"/>
                    </a:cubicBezTo>
                    <a:cubicBezTo>
                      <a:pt x="5601" y="4327"/>
                      <a:pt x="6026" y="3784"/>
                      <a:pt x="6498" y="3264"/>
                    </a:cubicBezTo>
                    <a:lnTo>
                      <a:pt x="7278" y="2366"/>
                    </a:lnTo>
                    <a:cubicBezTo>
                      <a:pt x="7313" y="2349"/>
                      <a:pt x="7284" y="2293"/>
                      <a:pt x="7256" y="2293"/>
                    </a:cubicBezTo>
                    <a:close/>
                    <a:moveTo>
                      <a:pt x="8468" y="2253"/>
                    </a:moveTo>
                    <a:cubicBezTo>
                      <a:pt x="8455" y="2253"/>
                      <a:pt x="8443" y="2258"/>
                      <a:pt x="8436" y="2272"/>
                    </a:cubicBezTo>
                    <a:cubicBezTo>
                      <a:pt x="7940" y="2910"/>
                      <a:pt x="7444" y="3524"/>
                      <a:pt x="6924" y="4115"/>
                    </a:cubicBezTo>
                    <a:cubicBezTo>
                      <a:pt x="6428" y="4705"/>
                      <a:pt x="5931" y="5320"/>
                      <a:pt x="5388" y="5910"/>
                    </a:cubicBezTo>
                    <a:cubicBezTo>
                      <a:pt x="5104" y="6241"/>
                      <a:pt x="4797" y="6595"/>
                      <a:pt x="4514" y="6926"/>
                    </a:cubicBezTo>
                    <a:cubicBezTo>
                      <a:pt x="4514" y="6926"/>
                      <a:pt x="4514" y="6937"/>
                      <a:pt x="4521" y="6937"/>
                    </a:cubicBezTo>
                    <a:cubicBezTo>
                      <a:pt x="4524" y="6937"/>
                      <a:pt x="4530" y="6934"/>
                      <a:pt x="4537" y="6926"/>
                    </a:cubicBezTo>
                    <a:cubicBezTo>
                      <a:pt x="4797" y="6619"/>
                      <a:pt x="5104" y="6359"/>
                      <a:pt x="5364" y="6052"/>
                    </a:cubicBezTo>
                    <a:lnTo>
                      <a:pt x="6168" y="5178"/>
                    </a:lnTo>
                    <a:cubicBezTo>
                      <a:pt x="6687" y="4587"/>
                      <a:pt x="7207" y="3996"/>
                      <a:pt x="7703" y="3382"/>
                    </a:cubicBezTo>
                    <a:cubicBezTo>
                      <a:pt x="7987" y="3028"/>
                      <a:pt x="8271" y="2697"/>
                      <a:pt x="8530" y="2342"/>
                    </a:cubicBezTo>
                    <a:cubicBezTo>
                      <a:pt x="8547" y="2291"/>
                      <a:pt x="8503" y="2253"/>
                      <a:pt x="8468" y="2253"/>
                    </a:cubicBezTo>
                    <a:close/>
                    <a:moveTo>
                      <a:pt x="7130" y="3659"/>
                    </a:moveTo>
                    <a:cubicBezTo>
                      <a:pt x="7123" y="3659"/>
                      <a:pt x="7117" y="3661"/>
                      <a:pt x="7113" y="3666"/>
                    </a:cubicBezTo>
                    <a:cubicBezTo>
                      <a:pt x="6617" y="4138"/>
                      <a:pt x="6144" y="4682"/>
                      <a:pt x="5695" y="5178"/>
                    </a:cubicBezTo>
                    <a:cubicBezTo>
                      <a:pt x="5459" y="5438"/>
                      <a:pt x="5223" y="5721"/>
                      <a:pt x="5010" y="5981"/>
                    </a:cubicBezTo>
                    <a:cubicBezTo>
                      <a:pt x="4774" y="6241"/>
                      <a:pt x="4561" y="6477"/>
                      <a:pt x="4372" y="6737"/>
                    </a:cubicBezTo>
                    <a:cubicBezTo>
                      <a:pt x="4254" y="6903"/>
                      <a:pt x="4136" y="7044"/>
                      <a:pt x="4041" y="7186"/>
                    </a:cubicBezTo>
                    <a:cubicBezTo>
                      <a:pt x="3963" y="7303"/>
                      <a:pt x="3885" y="7453"/>
                      <a:pt x="3820" y="7595"/>
                    </a:cubicBezTo>
                    <a:lnTo>
                      <a:pt x="3820" y="7595"/>
                    </a:lnTo>
                    <a:cubicBezTo>
                      <a:pt x="3878" y="7489"/>
                      <a:pt x="3967" y="7392"/>
                      <a:pt x="4041" y="7281"/>
                    </a:cubicBezTo>
                    <a:cubicBezTo>
                      <a:pt x="4136" y="7139"/>
                      <a:pt x="4254" y="7021"/>
                      <a:pt x="4325" y="6903"/>
                    </a:cubicBezTo>
                    <a:cubicBezTo>
                      <a:pt x="4537" y="6619"/>
                      <a:pt x="4774" y="6383"/>
                      <a:pt x="4986" y="6123"/>
                    </a:cubicBezTo>
                    <a:cubicBezTo>
                      <a:pt x="5435" y="5627"/>
                      <a:pt x="5908" y="5083"/>
                      <a:pt x="6380" y="4587"/>
                    </a:cubicBezTo>
                    <a:cubicBezTo>
                      <a:pt x="6640" y="4280"/>
                      <a:pt x="6900" y="4020"/>
                      <a:pt x="7160" y="3737"/>
                    </a:cubicBezTo>
                    <a:cubicBezTo>
                      <a:pt x="7199" y="3698"/>
                      <a:pt x="7158" y="3659"/>
                      <a:pt x="7130" y="3659"/>
                    </a:cubicBezTo>
                    <a:close/>
                    <a:moveTo>
                      <a:pt x="3820" y="7595"/>
                    </a:moveTo>
                    <a:cubicBezTo>
                      <a:pt x="3805" y="7623"/>
                      <a:pt x="3791" y="7652"/>
                      <a:pt x="3781" y="7682"/>
                    </a:cubicBezTo>
                    <a:cubicBezTo>
                      <a:pt x="3794" y="7654"/>
                      <a:pt x="3807" y="7624"/>
                      <a:pt x="3820" y="7595"/>
                    </a:cubicBezTo>
                    <a:close/>
                    <a:moveTo>
                      <a:pt x="8126" y="8308"/>
                    </a:moveTo>
                    <a:cubicBezTo>
                      <a:pt x="7934" y="8308"/>
                      <a:pt x="7739" y="8320"/>
                      <a:pt x="7538" y="8344"/>
                    </a:cubicBezTo>
                    <a:cubicBezTo>
                      <a:pt x="7302" y="8367"/>
                      <a:pt x="7113" y="8367"/>
                      <a:pt x="6877" y="8391"/>
                    </a:cubicBezTo>
                    <a:lnTo>
                      <a:pt x="6877" y="8415"/>
                    </a:lnTo>
                    <a:cubicBezTo>
                      <a:pt x="7255" y="8391"/>
                      <a:pt x="7633" y="8391"/>
                      <a:pt x="8034" y="8391"/>
                    </a:cubicBezTo>
                    <a:cubicBezTo>
                      <a:pt x="8412" y="8391"/>
                      <a:pt x="8790" y="8415"/>
                      <a:pt x="9168" y="8509"/>
                    </a:cubicBezTo>
                    <a:cubicBezTo>
                      <a:pt x="9381" y="8556"/>
                      <a:pt x="9617" y="8604"/>
                      <a:pt x="9830" y="8675"/>
                    </a:cubicBezTo>
                    <a:cubicBezTo>
                      <a:pt x="9877" y="8675"/>
                      <a:pt x="9924" y="8604"/>
                      <a:pt x="9854" y="8580"/>
                    </a:cubicBezTo>
                    <a:cubicBezTo>
                      <a:pt x="9499" y="8462"/>
                      <a:pt x="9097" y="8367"/>
                      <a:pt x="8696" y="8344"/>
                    </a:cubicBezTo>
                    <a:cubicBezTo>
                      <a:pt x="8507" y="8320"/>
                      <a:pt x="8318" y="8308"/>
                      <a:pt x="8126" y="8308"/>
                    </a:cubicBezTo>
                    <a:close/>
                    <a:moveTo>
                      <a:pt x="8380" y="1526"/>
                    </a:moveTo>
                    <a:cubicBezTo>
                      <a:pt x="8368" y="1526"/>
                      <a:pt x="8355" y="1530"/>
                      <a:pt x="8341" y="1539"/>
                    </a:cubicBezTo>
                    <a:cubicBezTo>
                      <a:pt x="8152" y="1752"/>
                      <a:pt x="7940" y="1964"/>
                      <a:pt x="7727" y="2201"/>
                    </a:cubicBezTo>
                    <a:cubicBezTo>
                      <a:pt x="7514" y="2413"/>
                      <a:pt x="7325" y="2650"/>
                      <a:pt x="7136" y="2839"/>
                    </a:cubicBezTo>
                    <a:lnTo>
                      <a:pt x="5979" y="4185"/>
                    </a:lnTo>
                    <a:cubicBezTo>
                      <a:pt x="5246" y="5060"/>
                      <a:pt x="4537" y="6005"/>
                      <a:pt x="3947" y="7021"/>
                    </a:cubicBezTo>
                    <a:cubicBezTo>
                      <a:pt x="3781" y="7281"/>
                      <a:pt x="3616" y="7564"/>
                      <a:pt x="3474" y="7848"/>
                    </a:cubicBezTo>
                    <a:cubicBezTo>
                      <a:pt x="3332" y="8131"/>
                      <a:pt x="3214" y="8438"/>
                      <a:pt x="3096" y="8722"/>
                    </a:cubicBezTo>
                    <a:cubicBezTo>
                      <a:pt x="3214" y="8486"/>
                      <a:pt x="3332" y="8226"/>
                      <a:pt x="3474" y="7966"/>
                    </a:cubicBezTo>
                    <a:cubicBezTo>
                      <a:pt x="3616" y="7682"/>
                      <a:pt x="3734" y="7446"/>
                      <a:pt x="3899" y="7210"/>
                    </a:cubicBezTo>
                    <a:cubicBezTo>
                      <a:pt x="4183" y="6714"/>
                      <a:pt x="4514" y="6241"/>
                      <a:pt x="4868" y="5768"/>
                    </a:cubicBezTo>
                    <a:cubicBezTo>
                      <a:pt x="5553" y="4823"/>
                      <a:pt x="6309" y="3949"/>
                      <a:pt x="7113" y="3075"/>
                    </a:cubicBezTo>
                    <a:cubicBezTo>
                      <a:pt x="7325" y="2839"/>
                      <a:pt x="7562" y="2602"/>
                      <a:pt x="7798" y="2342"/>
                    </a:cubicBezTo>
                    <a:cubicBezTo>
                      <a:pt x="8034" y="2106"/>
                      <a:pt x="8223" y="1870"/>
                      <a:pt x="8436" y="1610"/>
                    </a:cubicBezTo>
                    <a:cubicBezTo>
                      <a:pt x="8455" y="1591"/>
                      <a:pt x="8428" y="1526"/>
                      <a:pt x="8380" y="1526"/>
                    </a:cubicBezTo>
                    <a:close/>
                    <a:moveTo>
                      <a:pt x="38892" y="7753"/>
                    </a:moveTo>
                    <a:cubicBezTo>
                      <a:pt x="38301" y="7777"/>
                      <a:pt x="37687" y="7800"/>
                      <a:pt x="37096" y="7895"/>
                    </a:cubicBezTo>
                    <a:cubicBezTo>
                      <a:pt x="36505" y="7966"/>
                      <a:pt x="35915" y="8037"/>
                      <a:pt x="35324" y="8108"/>
                    </a:cubicBezTo>
                    <a:cubicBezTo>
                      <a:pt x="34143" y="8249"/>
                      <a:pt x="32914" y="8438"/>
                      <a:pt x="31733" y="8556"/>
                    </a:cubicBezTo>
                    <a:cubicBezTo>
                      <a:pt x="31425" y="8580"/>
                      <a:pt x="31095" y="8604"/>
                      <a:pt x="30740" y="8627"/>
                    </a:cubicBezTo>
                    <a:cubicBezTo>
                      <a:pt x="30386" y="8675"/>
                      <a:pt x="30055" y="8698"/>
                      <a:pt x="29701" y="8698"/>
                    </a:cubicBezTo>
                    <a:cubicBezTo>
                      <a:pt x="29677" y="8698"/>
                      <a:pt x="29677" y="8722"/>
                      <a:pt x="29701" y="8722"/>
                    </a:cubicBezTo>
                    <a:lnTo>
                      <a:pt x="30622" y="8722"/>
                    </a:lnTo>
                    <a:cubicBezTo>
                      <a:pt x="30906" y="8722"/>
                      <a:pt x="31213" y="8698"/>
                      <a:pt x="31496" y="8698"/>
                    </a:cubicBezTo>
                    <a:cubicBezTo>
                      <a:pt x="32087" y="8675"/>
                      <a:pt x="32725" y="8604"/>
                      <a:pt x="33316" y="8509"/>
                    </a:cubicBezTo>
                    <a:cubicBezTo>
                      <a:pt x="34521" y="8367"/>
                      <a:pt x="35702" y="8178"/>
                      <a:pt x="36907" y="8084"/>
                    </a:cubicBezTo>
                    <a:cubicBezTo>
                      <a:pt x="37592" y="7989"/>
                      <a:pt x="38277" y="7919"/>
                      <a:pt x="38915" y="7871"/>
                    </a:cubicBezTo>
                    <a:cubicBezTo>
                      <a:pt x="39010" y="7871"/>
                      <a:pt x="38986" y="7753"/>
                      <a:pt x="38892" y="7753"/>
                    </a:cubicBezTo>
                    <a:close/>
                    <a:moveTo>
                      <a:pt x="7744" y="8522"/>
                    </a:moveTo>
                    <a:cubicBezTo>
                      <a:pt x="7661" y="8522"/>
                      <a:pt x="7577" y="8525"/>
                      <a:pt x="7491" y="8533"/>
                    </a:cubicBezTo>
                    <a:cubicBezTo>
                      <a:pt x="6995" y="8580"/>
                      <a:pt x="6522" y="8604"/>
                      <a:pt x="6050" y="8722"/>
                    </a:cubicBezTo>
                    <a:cubicBezTo>
                      <a:pt x="5766" y="8769"/>
                      <a:pt x="5506" y="8864"/>
                      <a:pt x="5270" y="8935"/>
                    </a:cubicBezTo>
                    <a:cubicBezTo>
                      <a:pt x="5742" y="8816"/>
                      <a:pt x="6215" y="8722"/>
                      <a:pt x="6687" y="8698"/>
                    </a:cubicBezTo>
                    <a:cubicBezTo>
                      <a:pt x="7160" y="8675"/>
                      <a:pt x="7633" y="8675"/>
                      <a:pt x="8152" y="8675"/>
                    </a:cubicBezTo>
                    <a:cubicBezTo>
                      <a:pt x="8412" y="8675"/>
                      <a:pt x="8696" y="8698"/>
                      <a:pt x="8979" y="8722"/>
                    </a:cubicBezTo>
                    <a:cubicBezTo>
                      <a:pt x="9027" y="8722"/>
                      <a:pt x="9027" y="8675"/>
                      <a:pt x="8979" y="8627"/>
                    </a:cubicBezTo>
                    <a:cubicBezTo>
                      <a:pt x="8743" y="8580"/>
                      <a:pt x="8460" y="8580"/>
                      <a:pt x="8223" y="8533"/>
                    </a:cubicBezTo>
                    <a:cubicBezTo>
                      <a:pt x="8066" y="8533"/>
                      <a:pt x="7908" y="8522"/>
                      <a:pt x="7744" y="8522"/>
                    </a:cubicBezTo>
                    <a:close/>
                    <a:moveTo>
                      <a:pt x="12311" y="6950"/>
                    </a:moveTo>
                    <a:cubicBezTo>
                      <a:pt x="12311" y="6950"/>
                      <a:pt x="12287" y="6950"/>
                      <a:pt x="12311" y="6973"/>
                    </a:cubicBezTo>
                    <a:cubicBezTo>
                      <a:pt x="12972" y="7186"/>
                      <a:pt x="13658" y="7422"/>
                      <a:pt x="14319" y="7659"/>
                    </a:cubicBezTo>
                    <a:cubicBezTo>
                      <a:pt x="14957" y="7919"/>
                      <a:pt x="15619" y="8202"/>
                      <a:pt x="16257" y="8486"/>
                    </a:cubicBezTo>
                    <a:cubicBezTo>
                      <a:pt x="16611" y="8675"/>
                      <a:pt x="16965" y="8864"/>
                      <a:pt x="17296" y="9053"/>
                    </a:cubicBezTo>
                    <a:cubicBezTo>
                      <a:pt x="17301" y="9055"/>
                      <a:pt x="17307" y="9056"/>
                      <a:pt x="17313" y="9056"/>
                    </a:cubicBezTo>
                    <a:cubicBezTo>
                      <a:pt x="17362" y="9056"/>
                      <a:pt x="17433" y="8979"/>
                      <a:pt x="17391" y="8958"/>
                    </a:cubicBezTo>
                    <a:cubicBezTo>
                      <a:pt x="16776" y="8580"/>
                      <a:pt x="16115" y="8273"/>
                      <a:pt x="15477" y="8013"/>
                    </a:cubicBezTo>
                    <a:cubicBezTo>
                      <a:pt x="14815" y="7753"/>
                      <a:pt x="14130" y="7517"/>
                      <a:pt x="13469" y="7304"/>
                    </a:cubicBezTo>
                    <a:lnTo>
                      <a:pt x="12311" y="6950"/>
                    </a:lnTo>
                    <a:close/>
                    <a:moveTo>
                      <a:pt x="40144" y="7659"/>
                    </a:moveTo>
                    <a:cubicBezTo>
                      <a:pt x="39553" y="7777"/>
                      <a:pt x="38963" y="7895"/>
                      <a:pt x="38372" y="8037"/>
                    </a:cubicBezTo>
                    <a:cubicBezTo>
                      <a:pt x="37828" y="8202"/>
                      <a:pt x="37238" y="8320"/>
                      <a:pt x="36623" y="8415"/>
                    </a:cubicBezTo>
                    <a:cubicBezTo>
                      <a:pt x="36033" y="8533"/>
                      <a:pt x="35395" y="8627"/>
                      <a:pt x="34804" y="8722"/>
                    </a:cubicBezTo>
                    <a:cubicBezTo>
                      <a:pt x="34213" y="8816"/>
                      <a:pt x="33599" y="8864"/>
                      <a:pt x="33008" y="8935"/>
                    </a:cubicBezTo>
                    <a:cubicBezTo>
                      <a:pt x="32394" y="8982"/>
                      <a:pt x="31803" y="9005"/>
                      <a:pt x="31189" y="9053"/>
                    </a:cubicBezTo>
                    <a:lnTo>
                      <a:pt x="30953" y="9053"/>
                    </a:lnTo>
                    <a:cubicBezTo>
                      <a:pt x="31117" y="9059"/>
                      <a:pt x="31280" y="9062"/>
                      <a:pt x="31442" y="9062"/>
                    </a:cubicBezTo>
                    <a:cubicBezTo>
                      <a:pt x="31884" y="9062"/>
                      <a:pt x="32316" y="9040"/>
                      <a:pt x="32749" y="9005"/>
                    </a:cubicBezTo>
                    <a:cubicBezTo>
                      <a:pt x="33363" y="8982"/>
                      <a:pt x="33954" y="8935"/>
                      <a:pt x="34568" y="8864"/>
                    </a:cubicBezTo>
                    <a:cubicBezTo>
                      <a:pt x="35182" y="8816"/>
                      <a:pt x="35773" y="8722"/>
                      <a:pt x="36364" y="8604"/>
                    </a:cubicBezTo>
                    <a:cubicBezTo>
                      <a:pt x="36954" y="8486"/>
                      <a:pt x="37592" y="8391"/>
                      <a:pt x="38183" y="8249"/>
                    </a:cubicBezTo>
                    <a:cubicBezTo>
                      <a:pt x="38774" y="8131"/>
                      <a:pt x="39388" y="8013"/>
                      <a:pt x="39979" y="7871"/>
                    </a:cubicBezTo>
                    <a:cubicBezTo>
                      <a:pt x="40026" y="7824"/>
                      <a:pt x="40120" y="7824"/>
                      <a:pt x="40191" y="7800"/>
                    </a:cubicBezTo>
                    <a:cubicBezTo>
                      <a:pt x="40262" y="7777"/>
                      <a:pt x="40238" y="7659"/>
                      <a:pt x="40144" y="7659"/>
                    </a:cubicBezTo>
                    <a:close/>
                    <a:moveTo>
                      <a:pt x="40191" y="8108"/>
                    </a:moveTo>
                    <a:cubicBezTo>
                      <a:pt x="39341" y="8320"/>
                      <a:pt x="38514" y="8509"/>
                      <a:pt x="37639" y="8698"/>
                    </a:cubicBezTo>
                    <a:cubicBezTo>
                      <a:pt x="36812" y="8864"/>
                      <a:pt x="35962" y="9053"/>
                      <a:pt x="35111" y="9147"/>
                    </a:cubicBezTo>
                    <a:cubicBezTo>
                      <a:pt x="34639" y="9194"/>
                      <a:pt x="34143" y="9265"/>
                      <a:pt x="33670" y="9289"/>
                    </a:cubicBezTo>
                    <a:lnTo>
                      <a:pt x="33670" y="9313"/>
                    </a:lnTo>
                    <a:cubicBezTo>
                      <a:pt x="34095" y="9313"/>
                      <a:pt x="34521" y="9289"/>
                      <a:pt x="34970" y="9265"/>
                    </a:cubicBezTo>
                    <a:cubicBezTo>
                      <a:pt x="35395" y="9218"/>
                      <a:pt x="35820" y="9171"/>
                      <a:pt x="36269" y="9076"/>
                    </a:cubicBezTo>
                    <a:cubicBezTo>
                      <a:pt x="37120" y="8935"/>
                      <a:pt x="37970" y="8745"/>
                      <a:pt x="38797" y="8556"/>
                    </a:cubicBezTo>
                    <a:lnTo>
                      <a:pt x="40215" y="8202"/>
                    </a:lnTo>
                    <a:cubicBezTo>
                      <a:pt x="40223" y="8204"/>
                      <a:pt x="40231" y="8205"/>
                      <a:pt x="40238" y="8205"/>
                    </a:cubicBezTo>
                    <a:cubicBezTo>
                      <a:pt x="40304" y="8205"/>
                      <a:pt x="40277" y="8108"/>
                      <a:pt x="40191" y="8108"/>
                    </a:cubicBezTo>
                    <a:close/>
                    <a:moveTo>
                      <a:pt x="9948" y="6619"/>
                    </a:moveTo>
                    <a:cubicBezTo>
                      <a:pt x="9924" y="6619"/>
                      <a:pt x="9924" y="6666"/>
                      <a:pt x="9948" y="6666"/>
                    </a:cubicBezTo>
                    <a:cubicBezTo>
                      <a:pt x="10066" y="6714"/>
                      <a:pt x="10184" y="6737"/>
                      <a:pt x="10302" y="6784"/>
                    </a:cubicBezTo>
                    <a:lnTo>
                      <a:pt x="10657" y="6855"/>
                    </a:lnTo>
                    <a:lnTo>
                      <a:pt x="11366" y="7044"/>
                    </a:lnTo>
                    <a:cubicBezTo>
                      <a:pt x="11838" y="7162"/>
                      <a:pt x="12311" y="7304"/>
                      <a:pt x="12783" y="7493"/>
                    </a:cubicBezTo>
                    <a:cubicBezTo>
                      <a:pt x="13728" y="7800"/>
                      <a:pt x="14650" y="8155"/>
                      <a:pt x="15524" y="8604"/>
                    </a:cubicBezTo>
                    <a:cubicBezTo>
                      <a:pt x="16020" y="8840"/>
                      <a:pt x="16540" y="9100"/>
                      <a:pt x="17013" y="9383"/>
                    </a:cubicBezTo>
                    <a:cubicBezTo>
                      <a:pt x="17018" y="9386"/>
                      <a:pt x="17023" y="9387"/>
                      <a:pt x="17029" y="9387"/>
                    </a:cubicBezTo>
                    <a:cubicBezTo>
                      <a:pt x="17074" y="9387"/>
                      <a:pt x="17123" y="9310"/>
                      <a:pt x="17060" y="9289"/>
                    </a:cubicBezTo>
                    <a:cubicBezTo>
                      <a:pt x="16658" y="9029"/>
                      <a:pt x="16209" y="8816"/>
                      <a:pt x="15737" y="8580"/>
                    </a:cubicBezTo>
                    <a:cubicBezTo>
                      <a:pt x="15288" y="8367"/>
                      <a:pt x="14839" y="8155"/>
                      <a:pt x="14366" y="7966"/>
                    </a:cubicBezTo>
                    <a:cubicBezTo>
                      <a:pt x="13469" y="7564"/>
                      <a:pt x="12523" y="7257"/>
                      <a:pt x="11531" y="6973"/>
                    </a:cubicBezTo>
                    <a:cubicBezTo>
                      <a:pt x="11295" y="6926"/>
                      <a:pt x="11035" y="6855"/>
                      <a:pt x="10775" y="6784"/>
                    </a:cubicBezTo>
                    <a:cubicBezTo>
                      <a:pt x="10633" y="6737"/>
                      <a:pt x="10515" y="6714"/>
                      <a:pt x="10350" y="6690"/>
                    </a:cubicBezTo>
                    <a:cubicBezTo>
                      <a:pt x="10208" y="6643"/>
                      <a:pt x="10090" y="6619"/>
                      <a:pt x="9948" y="6619"/>
                    </a:cubicBezTo>
                    <a:close/>
                    <a:moveTo>
                      <a:pt x="7727" y="8793"/>
                    </a:moveTo>
                    <a:cubicBezTo>
                      <a:pt x="7373" y="8793"/>
                      <a:pt x="7018" y="8816"/>
                      <a:pt x="6664" y="8864"/>
                    </a:cubicBezTo>
                    <a:cubicBezTo>
                      <a:pt x="6262" y="8911"/>
                      <a:pt x="5861" y="8982"/>
                      <a:pt x="5482" y="9076"/>
                    </a:cubicBezTo>
                    <a:cubicBezTo>
                      <a:pt x="6168" y="8958"/>
                      <a:pt x="6900" y="8887"/>
                      <a:pt x="7585" y="8887"/>
                    </a:cubicBezTo>
                    <a:cubicBezTo>
                      <a:pt x="8294" y="8887"/>
                      <a:pt x="8979" y="8982"/>
                      <a:pt x="9665" y="9100"/>
                    </a:cubicBezTo>
                    <a:cubicBezTo>
                      <a:pt x="10066" y="9194"/>
                      <a:pt x="10444" y="9289"/>
                      <a:pt x="10822" y="9407"/>
                    </a:cubicBezTo>
                    <a:cubicBezTo>
                      <a:pt x="10830" y="9410"/>
                      <a:pt x="10837" y="9411"/>
                      <a:pt x="10844" y="9411"/>
                    </a:cubicBezTo>
                    <a:cubicBezTo>
                      <a:pt x="10897" y="9411"/>
                      <a:pt x="10909" y="9334"/>
                      <a:pt x="10846" y="9313"/>
                    </a:cubicBezTo>
                    <a:cubicBezTo>
                      <a:pt x="10562" y="9194"/>
                      <a:pt x="10208" y="9100"/>
                      <a:pt x="9854" y="9053"/>
                    </a:cubicBezTo>
                    <a:lnTo>
                      <a:pt x="8790" y="8864"/>
                    </a:lnTo>
                    <a:cubicBezTo>
                      <a:pt x="8436" y="8816"/>
                      <a:pt x="8082" y="8793"/>
                      <a:pt x="7727" y="8793"/>
                    </a:cubicBezTo>
                    <a:close/>
                    <a:moveTo>
                      <a:pt x="40180" y="8837"/>
                    </a:moveTo>
                    <a:cubicBezTo>
                      <a:pt x="40176" y="8837"/>
                      <a:pt x="40172" y="8838"/>
                      <a:pt x="40168" y="8840"/>
                    </a:cubicBezTo>
                    <a:cubicBezTo>
                      <a:pt x="39600" y="8982"/>
                      <a:pt x="39057" y="9100"/>
                      <a:pt x="38514" y="9218"/>
                    </a:cubicBezTo>
                    <a:cubicBezTo>
                      <a:pt x="37947" y="9336"/>
                      <a:pt x="37380" y="9407"/>
                      <a:pt x="36812" y="9454"/>
                    </a:cubicBezTo>
                    <a:cubicBezTo>
                      <a:pt x="36269" y="9525"/>
                      <a:pt x="35702" y="9549"/>
                      <a:pt x="35135" y="9572"/>
                    </a:cubicBezTo>
                    <a:cubicBezTo>
                      <a:pt x="34959" y="9587"/>
                      <a:pt x="34785" y="9593"/>
                      <a:pt x="34613" y="9593"/>
                    </a:cubicBezTo>
                    <a:cubicBezTo>
                      <a:pt x="34229" y="9593"/>
                      <a:pt x="33849" y="9565"/>
                      <a:pt x="33457" y="9549"/>
                    </a:cubicBezTo>
                    <a:cubicBezTo>
                      <a:pt x="32890" y="9525"/>
                      <a:pt x="32323" y="9454"/>
                      <a:pt x="31780" y="9407"/>
                    </a:cubicBezTo>
                    <a:cubicBezTo>
                      <a:pt x="31709" y="9407"/>
                      <a:pt x="31614" y="9360"/>
                      <a:pt x="31567" y="9360"/>
                    </a:cubicBezTo>
                    <a:lnTo>
                      <a:pt x="31567" y="9407"/>
                    </a:lnTo>
                    <a:cubicBezTo>
                      <a:pt x="31827" y="9454"/>
                      <a:pt x="32134" y="9525"/>
                      <a:pt x="32394" y="9549"/>
                    </a:cubicBezTo>
                    <a:cubicBezTo>
                      <a:pt x="32678" y="9572"/>
                      <a:pt x="32961" y="9596"/>
                      <a:pt x="33245" y="9643"/>
                    </a:cubicBezTo>
                    <a:cubicBezTo>
                      <a:pt x="33812" y="9691"/>
                      <a:pt x="34379" y="9691"/>
                      <a:pt x="34970" y="9691"/>
                    </a:cubicBezTo>
                    <a:cubicBezTo>
                      <a:pt x="35513" y="9691"/>
                      <a:pt x="36104" y="9667"/>
                      <a:pt x="36671" y="9596"/>
                    </a:cubicBezTo>
                    <a:cubicBezTo>
                      <a:pt x="37214" y="9549"/>
                      <a:pt x="37758" y="9502"/>
                      <a:pt x="38325" y="9407"/>
                    </a:cubicBezTo>
                    <a:cubicBezTo>
                      <a:pt x="38892" y="9313"/>
                      <a:pt x="39459" y="9194"/>
                      <a:pt x="39979" y="9005"/>
                    </a:cubicBezTo>
                    <a:cubicBezTo>
                      <a:pt x="40049" y="8982"/>
                      <a:pt x="40120" y="8982"/>
                      <a:pt x="40191" y="8958"/>
                    </a:cubicBezTo>
                    <a:cubicBezTo>
                      <a:pt x="40234" y="8937"/>
                      <a:pt x="40218" y="8837"/>
                      <a:pt x="40180" y="8837"/>
                    </a:cubicBezTo>
                    <a:close/>
                    <a:moveTo>
                      <a:pt x="12098" y="8108"/>
                    </a:moveTo>
                    <a:cubicBezTo>
                      <a:pt x="12098" y="8108"/>
                      <a:pt x="12075" y="8108"/>
                      <a:pt x="12098" y="8131"/>
                    </a:cubicBezTo>
                    <a:cubicBezTo>
                      <a:pt x="12571" y="8391"/>
                      <a:pt x="13067" y="8675"/>
                      <a:pt x="13587" y="8911"/>
                    </a:cubicBezTo>
                    <a:cubicBezTo>
                      <a:pt x="14059" y="9100"/>
                      <a:pt x="14579" y="9289"/>
                      <a:pt x="15075" y="9502"/>
                    </a:cubicBezTo>
                    <a:cubicBezTo>
                      <a:pt x="15382" y="9572"/>
                      <a:pt x="15666" y="9691"/>
                      <a:pt x="15997" y="9761"/>
                    </a:cubicBezTo>
                    <a:cubicBezTo>
                      <a:pt x="16068" y="9761"/>
                      <a:pt x="16091" y="9691"/>
                      <a:pt x="16020" y="9667"/>
                    </a:cubicBezTo>
                    <a:cubicBezTo>
                      <a:pt x="15501" y="9478"/>
                      <a:pt x="14957" y="9313"/>
                      <a:pt x="14461" y="9124"/>
                    </a:cubicBezTo>
                    <a:cubicBezTo>
                      <a:pt x="13941" y="8935"/>
                      <a:pt x="13421" y="8722"/>
                      <a:pt x="12925" y="8486"/>
                    </a:cubicBezTo>
                    <a:cubicBezTo>
                      <a:pt x="12642" y="8367"/>
                      <a:pt x="12358" y="8226"/>
                      <a:pt x="12098" y="8108"/>
                    </a:cubicBezTo>
                    <a:close/>
                    <a:moveTo>
                      <a:pt x="7018" y="9124"/>
                    </a:moveTo>
                    <a:cubicBezTo>
                      <a:pt x="6711" y="9124"/>
                      <a:pt x="6428" y="9124"/>
                      <a:pt x="6097" y="9171"/>
                    </a:cubicBezTo>
                    <a:cubicBezTo>
                      <a:pt x="6242" y="9158"/>
                      <a:pt x="6386" y="9152"/>
                      <a:pt x="6529" y="9152"/>
                    </a:cubicBezTo>
                    <a:cubicBezTo>
                      <a:pt x="6920" y="9152"/>
                      <a:pt x="7306" y="9196"/>
                      <a:pt x="7703" y="9265"/>
                    </a:cubicBezTo>
                    <a:cubicBezTo>
                      <a:pt x="8223" y="9313"/>
                      <a:pt x="8767" y="9431"/>
                      <a:pt x="9263" y="9549"/>
                    </a:cubicBezTo>
                    <a:cubicBezTo>
                      <a:pt x="9570" y="9596"/>
                      <a:pt x="9854" y="9691"/>
                      <a:pt x="10161" y="9761"/>
                    </a:cubicBezTo>
                    <a:cubicBezTo>
                      <a:pt x="10174" y="9766"/>
                      <a:pt x="10186" y="9768"/>
                      <a:pt x="10197" y="9768"/>
                    </a:cubicBezTo>
                    <a:cubicBezTo>
                      <a:pt x="10245" y="9768"/>
                      <a:pt x="10266" y="9729"/>
                      <a:pt x="10208" y="9691"/>
                    </a:cubicBezTo>
                    <a:cubicBezTo>
                      <a:pt x="9948" y="9596"/>
                      <a:pt x="9688" y="9549"/>
                      <a:pt x="9405" y="9502"/>
                    </a:cubicBezTo>
                    <a:lnTo>
                      <a:pt x="8625" y="9313"/>
                    </a:lnTo>
                    <a:cubicBezTo>
                      <a:pt x="8082" y="9218"/>
                      <a:pt x="7562" y="9124"/>
                      <a:pt x="7018" y="9124"/>
                    </a:cubicBezTo>
                    <a:close/>
                    <a:moveTo>
                      <a:pt x="2526" y="5906"/>
                    </a:moveTo>
                    <a:cubicBezTo>
                      <a:pt x="2519" y="5906"/>
                      <a:pt x="2512" y="5907"/>
                      <a:pt x="2505" y="5910"/>
                    </a:cubicBezTo>
                    <a:cubicBezTo>
                      <a:pt x="2057" y="6359"/>
                      <a:pt x="1773" y="6903"/>
                      <a:pt x="1466" y="7422"/>
                    </a:cubicBezTo>
                    <a:cubicBezTo>
                      <a:pt x="1182" y="7919"/>
                      <a:pt x="899" y="8462"/>
                      <a:pt x="710" y="9005"/>
                    </a:cubicBezTo>
                    <a:cubicBezTo>
                      <a:pt x="592" y="9336"/>
                      <a:pt x="473" y="9667"/>
                      <a:pt x="403" y="9998"/>
                    </a:cubicBezTo>
                    <a:lnTo>
                      <a:pt x="403" y="9998"/>
                    </a:lnTo>
                    <a:cubicBezTo>
                      <a:pt x="615" y="9431"/>
                      <a:pt x="852" y="8911"/>
                      <a:pt x="1111" y="8367"/>
                    </a:cubicBezTo>
                    <a:cubicBezTo>
                      <a:pt x="1371" y="7824"/>
                      <a:pt x="1678" y="7328"/>
                      <a:pt x="1962" y="6832"/>
                    </a:cubicBezTo>
                    <a:cubicBezTo>
                      <a:pt x="2151" y="6548"/>
                      <a:pt x="2364" y="6265"/>
                      <a:pt x="2600" y="6005"/>
                    </a:cubicBezTo>
                    <a:cubicBezTo>
                      <a:pt x="2620" y="5964"/>
                      <a:pt x="2570" y="5906"/>
                      <a:pt x="2526" y="5906"/>
                    </a:cubicBezTo>
                    <a:close/>
                    <a:moveTo>
                      <a:pt x="9121" y="6737"/>
                    </a:moveTo>
                    <a:cubicBezTo>
                      <a:pt x="9168" y="6784"/>
                      <a:pt x="9239" y="6808"/>
                      <a:pt x="9334" y="6808"/>
                    </a:cubicBezTo>
                    <a:cubicBezTo>
                      <a:pt x="9381" y="6832"/>
                      <a:pt x="9476" y="6855"/>
                      <a:pt x="9523" y="6855"/>
                    </a:cubicBezTo>
                    <a:cubicBezTo>
                      <a:pt x="9688" y="6903"/>
                      <a:pt x="9806" y="6950"/>
                      <a:pt x="9948" y="6973"/>
                    </a:cubicBezTo>
                    <a:lnTo>
                      <a:pt x="10751" y="7233"/>
                    </a:lnTo>
                    <a:cubicBezTo>
                      <a:pt x="11271" y="7422"/>
                      <a:pt x="11815" y="7588"/>
                      <a:pt x="12334" y="7800"/>
                    </a:cubicBezTo>
                    <a:cubicBezTo>
                      <a:pt x="13398" y="8226"/>
                      <a:pt x="14437" y="8651"/>
                      <a:pt x="15477" y="9194"/>
                    </a:cubicBezTo>
                    <a:cubicBezTo>
                      <a:pt x="16020" y="9478"/>
                      <a:pt x="16587" y="9809"/>
                      <a:pt x="17154" y="10116"/>
                    </a:cubicBezTo>
                    <a:cubicBezTo>
                      <a:pt x="17160" y="10118"/>
                      <a:pt x="17165" y="10120"/>
                      <a:pt x="17170" y="10120"/>
                    </a:cubicBezTo>
                    <a:cubicBezTo>
                      <a:pt x="17211" y="10120"/>
                      <a:pt x="17244" y="10042"/>
                      <a:pt x="17202" y="10021"/>
                    </a:cubicBezTo>
                    <a:cubicBezTo>
                      <a:pt x="16729" y="9738"/>
                      <a:pt x="16233" y="9454"/>
                      <a:pt x="15737" y="9194"/>
                    </a:cubicBezTo>
                    <a:cubicBezTo>
                      <a:pt x="15241" y="8935"/>
                      <a:pt x="14697" y="8698"/>
                      <a:pt x="14201" y="8462"/>
                    </a:cubicBezTo>
                    <a:cubicBezTo>
                      <a:pt x="13161" y="7989"/>
                      <a:pt x="12075" y="7564"/>
                      <a:pt x="10988" y="7210"/>
                    </a:cubicBezTo>
                    <a:cubicBezTo>
                      <a:pt x="10681" y="7139"/>
                      <a:pt x="10350" y="7044"/>
                      <a:pt x="10066" y="6950"/>
                    </a:cubicBezTo>
                    <a:cubicBezTo>
                      <a:pt x="9924" y="6926"/>
                      <a:pt x="9759" y="6855"/>
                      <a:pt x="9594" y="6832"/>
                    </a:cubicBezTo>
                    <a:cubicBezTo>
                      <a:pt x="9499" y="6808"/>
                      <a:pt x="9452" y="6808"/>
                      <a:pt x="9357" y="6784"/>
                    </a:cubicBezTo>
                    <a:cubicBezTo>
                      <a:pt x="9263" y="6737"/>
                      <a:pt x="9216" y="6737"/>
                      <a:pt x="9121" y="6737"/>
                    </a:cubicBezTo>
                    <a:close/>
                    <a:moveTo>
                      <a:pt x="9806" y="7210"/>
                    </a:moveTo>
                    <a:cubicBezTo>
                      <a:pt x="9806" y="7210"/>
                      <a:pt x="9759" y="7210"/>
                      <a:pt x="9806" y="7257"/>
                    </a:cubicBezTo>
                    <a:cubicBezTo>
                      <a:pt x="10681" y="7800"/>
                      <a:pt x="11578" y="8344"/>
                      <a:pt x="12523" y="8816"/>
                    </a:cubicBezTo>
                    <a:cubicBezTo>
                      <a:pt x="12972" y="9053"/>
                      <a:pt x="13469" y="9289"/>
                      <a:pt x="13965" y="9502"/>
                    </a:cubicBezTo>
                    <a:cubicBezTo>
                      <a:pt x="14437" y="9691"/>
                      <a:pt x="14933" y="9880"/>
                      <a:pt x="15430" y="10021"/>
                    </a:cubicBezTo>
                    <a:cubicBezTo>
                      <a:pt x="15997" y="10210"/>
                      <a:pt x="16564" y="10376"/>
                      <a:pt x="17154" y="10518"/>
                    </a:cubicBezTo>
                    <a:cubicBezTo>
                      <a:pt x="17202" y="10518"/>
                      <a:pt x="17249" y="10470"/>
                      <a:pt x="17178" y="10447"/>
                    </a:cubicBezTo>
                    <a:cubicBezTo>
                      <a:pt x="16658" y="10258"/>
                      <a:pt x="16138" y="10116"/>
                      <a:pt x="15642" y="9974"/>
                    </a:cubicBezTo>
                    <a:cubicBezTo>
                      <a:pt x="15146" y="9809"/>
                      <a:pt x="14626" y="9643"/>
                      <a:pt x="14154" y="9431"/>
                    </a:cubicBezTo>
                    <a:cubicBezTo>
                      <a:pt x="13185" y="9053"/>
                      <a:pt x="12240" y="8580"/>
                      <a:pt x="11342" y="8084"/>
                    </a:cubicBezTo>
                    <a:cubicBezTo>
                      <a:pt x="10822" y="7777"/>
                      <a:pt x="10302" y="7517"/>
                      <a:pt x="9806" y="7210"/>
                    </a:cubicBezTo>
                    <a:close/>
                    <a:moveTo>
                      <a:pt x="2053" y="8182"/>
                    </a:moveTo>
                    <a:cubicBezTo>
                      <a:pt x="2039" y="8182"/>
                      <a:pt x="2023" y="8188"/>
                      <a:pt x="2009" y="8202"/>
                    </a:cubicBezTo>
                    <a:cubicBezTo>
                      <a:pt x="1726" y="8556"/>
                      <a:pt x="1537" y="8911"/>
                      <a:pt x="1324" y="9289"/>
                    </a:cubicBezTo>
                    <a:cubicBezTo>
                      <a:pt x="1111" y="9667"/>
                      <a:pt x="946" y="10045"/>
                      <a:pt x="781" y="10447"/>
                    </a:cubicBezTo>
                    <a:cubicBezTo>
                      <a:pt x="710" y="10683"/>
                      <a:pt x="639" y="10919"/>
                      <a:pt x="544" y="11108"/>
                    </a:cubicBezTo>
                    <a:cubicBezTo>
                      <a:pt x="544" y="11108"/>
                      <a:pt x="544" y="11129"/>
                      <a:pt x="558" y="11129"/>
                    </a:cubicBezTo>
                    <a:cubicBezTo>
                      <a:pt x="565" y="11129"/>
                      <a:pt x="576" y="11124"/>
                      <a:pt x="592" y="11108"/>
                    </a:cubicBezTo>
                    <a:cubicBezTo>
                      <a:pt x="875" y="10329"/>
                      <a:pt x="1253" y="9549"/>
                      <a:pt x="1702" y="8816"/>
                    </a:cubicBezTo>
                    <a:cubicBezTo>
                      <a:pt x="1820" y="8675"/>
                      <a:pt x="1938" y="8462"/>
                      <a:pt x="2080" y="8249"/>
                    </a:cubicBezTo>
                    <a:cubicBezTo>
                      <a:pt x="2114" y="8216"/>
                      <a:pt x="2088" y="8182"/>
                      <a:pt x="2053" y="8182"/>
                    </a:cubicBezTo>
                    <a:close/>
                    <a:moveTo>
                      <a:pt x="6008" y="10768"/>
                    </a:moveTo>
                    <a:cubicBezTo>
                      <a:pt x="5870" y="10768"/>
                      <a:pt x="5734" y="10771"/>
                      <a:pt x="5601" y="10777"/>
                    </a:cubicBezTo>
                    <a:cubicBezTo>
                      <a:pt x="5104" y="10825"/>
                      <a:pt x="4632" y="10943"/>
                      <a:pt x="4159" y="11085"/>
                    </a:cubicBezTo>
                    <a:cubicBezTo>
                      <a:pt x="3899" y="11179"/>
                      <a:pt x="3616" y="11274"/>
                      <a:pt x="3380" y="11368"/>
                    </a:cubicBezTo>
                    <a:cubicBezTo>
                      <a:pt x="3356" y="11368"/>
                      <a:pt x="3380" y="11415"/>
                      <a:pt x="3427" y="11415"/>
                    </a:cubicBezTo>
                    <a:cubicBezTo>
                      <a:pt x="3852" y="11226"/>
                      <a:pt x="4325" y="11108"/>
                      <a:pt x="4845" y="11037"/>
                    </a:cubicBezTo>
                    <a:cubicBezTo>
                      <a:pt x="5293" y="10943"/>
                      <a:pt x="5813" y="10919"/>
                      <a:pt x="6309" y="10919"/>
                    </a:cubicBezTo>
                    <a:cubicBezTo>
                      <a:pt x="6617" y="10919"/>
                      <a:pt x="6877" y="10943"/>
                      <a:pt x="7160" y="10943"/>
                    </a:cubicBezTo>
                    <a:cubicBezTo>
                      <a:pt x="7207" y="10943"/>
                      <a:pt x="7207" y="10825"/>
                      <a:pt x="7136" y="10825"/>
                    </a:cubicBezTo>
                    <a:cubicBezTo>
                      <a:pt x="6773" y="10790"/>
                      <a:pt x="6385" y="10768"/>
                      <a:pt x="6008" y="10768"/>
                    </a:cubicBezTo>
                    <a:close/>
                    <a:moveTo>
                      <a:pt x="61856" y="8331"/>
                    </a:moveTo>
                    <a:cubicBezTo>
                      <a:pt x="61837" y="8331"/>
                      <a:pt x="61819" y="8341"/>
                      <a:pt x="61810" y="8367"/>
                    </a:cubicBezTo>
                    <a:cubicBezTo>
                      <a:pt x="61621" y="8745"/>
                      <a:pt x="61479" y="9124"/>
                      <a:pt x="61361" y="9549"/>
                    </a:cubicBezTo>
                    <a:cubicBezTo>
                      <a:pt x="61267" y="9903"/>
                      <a:pt x="61172" y="10329"/>
                      <a:pt x="61101" y="10730"/>
                    </a:cubicBezTo>
                    <a:lnTo>
                      <a:pt x="61007" y="11439"/>
                    </a:lnTo>
                    <a:cubicBezTo>
                      <a:pt x="61007" y="11451"/>
                      <a:pt x="61013" y="11457"/>
                      <a:pt x="61019" y="11457"/>
                    </a:cubicBezTo>
                    <a:cubicBezTo>
                      <a:pt x="61025" y="11457"/>
                      <a:pt x="61031" y="11451"/>
                      <a:pt x="61031" y="11439"/>
                    </a:cubicBezTo>
                    <a:cubicBezTo>
                      <a:pt x="61196" y="10612"/>
                      <a:pt x="61385" y="9809"/>
                      <a:pt x="61668" y="9053"/>
                    </a:cubicBezTo>
                    <a:cubicBezTo>
                      <a:pt x="61739" y="8840"/>
                      <a:pt x="61834" y="8604"/>
                      <a:pt x="61905" y="8391"/>
                    </a:cubicBezTo>
                    <a:cubicBezTo>
                      <a:pt x="61920" y="8361"/>
                      <a:pt x="61887" y="8331"/>
                      <a:pt x="61856" y="8331"/>
                    </a:cubicBezTo>
                    <a:close/>
                    <a:moveTo>
                      <a:pt x="61594" y="8594"/>
                    </a:moveTo>
                    <a:cubicBezTo>
                      <a:pt x="61588" y="8594"/>
                      <a:pt x="61581" y="8597"/>
                      <a:pt x="61574" y="8604"/>
                    </a:cubicBezTo>
                    <a:cubicBezTo>
                      <a:pt x="61361" y="8958"/>
                      <a:pt x="61243" y="9313"/>
                      <a:pt x="61125" y="9691"/>
                    </a:cubicBezTo>
                    <a:cubicBezTo>
                      <a:pt x="61031" y="10069"/>
                      <a:pt x="60936" y="10470"/>
                      <a:pt x="60912" y="10848"/>
                    </a:cubicBezTo>
                    <a:cubicBezTo>
                      <a:pt x="60912" y="11085"/>
                      <a:pt x="60889" y="11321"/>
                      <a:pt x="60889" y="11534"/>
                    </a:cubicBezTo>
                    <a:cubicBezTo>
                      <a:pt x="60936" y="11132"/>
                      <a:pt x="61007" y="10754"/>
                      <a:pt x="61101" y="10376"/>
                    </a:cubicBezTo>
                    <a:cubicBezTo>
                      <a:pt x="61172" y="9998"/>
                      <a:pt x="61267" y="9596"/>
                      <a:pt x="61385" y="9265"/>
                    </a:cubicBezTo>
                    <a:cubicBezTo>
                      <a:pt x="61479" y="9053"/>
                      <a:pt x="61527" y="8840"/>
                      <a:pt x="61621" y="8627"/>
                    </a:cubicBezTo>
                    <a:cubicBezTo>
                      <a:pt x="61621" y="8611"/>
                      <a:pt x="61609" y="8594"/>
                      <a:pt x="61594" y="8594"/>
                    </a:cubicBezTo>
                    <a:close/>
                    <a:moveTo>
                      <a:pt x="60889" y="11534"/>
                    </a:moveTo>
                    <a:cubicBezTo>
                      <a:pt x="60877" y="11545"/>
                      <a:pt x="60877" y="11551"/>
                      <a:pt x="60880" y="11551"/>
                    </a:cubicBezTo>
                    <a:cubicBezTo>
                      <a:pt x="60883" y="11551"/>
                      <a:pt x="60889" y="11545"/>
                      <a:pt x="60889" y="11534"/>
                    </a:cubicBezTo>
                    <a:close/>
                    <a:moveTo>
                      <a:pt x="1356" y="6813"/>
                    </a:moveTo>
                    <a:cubicBezTo>
                      <a:pt x="1343" y="6813"/>
                      <a:pt x="1331" y="6818"/>
                      <a:pt x="1324" y="6832"/>
                    </a:cubicBezTo>
                    <a:cubicBezTo>
                      <a:pt x="946" y="7399"/>
                      <a:pt x="639" y="7989"/>
                      <a:pt x="426" y="8604"/>
                    </a:cubicBezTo>
                    <a:cubicBezTo>
                      <a:pt x="190" y="9218"/>
                      <a:pt x="72" y="9880"/>
                      <a:pt x="25" y="10518"/>
                    </a:cubicBezTo>
                    <a:cubicBezTo>
                      <a:pt x="1" y="10919"/>
                      <a:pt x="1" y="11274"/>
                      <a:pt x="25" y="11652"/>
                    </a:cubicBezTo>
                    <a:cubicBezTo>
                      <a:pt x="25" y="11321"/>
                      <a:pt x="48" y="10990"/>
                      <a:pt x="72" y="10683"/>
                    </a:cubicBezTo>
                    <a:cubicBezTo>
                      <a:pt x="95" y="10352"/>
                      <a:pt x="166" y="10021"/>
                      <a:pt x="237" y="9691"/>
                    </a:cubicBezTo>
                    <a:cubicBezTo>
                      <a:pt x="379" y="9076"/>
                      <a:pt x="592" y="8462"/>
                      <a:pt x="875" y="7871"/>
                    </a:cubicBezTo>
                    <a:cubicBezTo>
                      <a:pt x="1017" y="7541"/>
                      <a:pt x="1230" y="7210"/>
                      <a:pt x="1419" y="6903"/>
                    </a:cubicBezTo>
                    <a:cubicBezTo>
                      <a:pt x="1436" y="6851"/>
                      <a:pt x="1391" y="6813"/>
                      <a:pt x="1356" y="6813"/>
                    </a:cubicBezTo>
                    <a:close/>
                    <a:moveTo>
                      <a:pt x="32394" y="11793"/>
                    </a:moveTo>
                    <a:lnTo>
                      <a:pt x="32394" y="11793"/>
                    </a:lnTo>
                    <a:cubicBezTo>
                      <a:pt x="32420" y="11826"/>
                      <a:pt x="32446" y="11860"/>
                      <a:pt x="32473" y="11893"/>
                    </a:cubicBezTo>
                    <a:lnTo>
                      <a:pt x="32473" y="11893"/>
                    </a:lnTo>
                    <a:cubicBezTo>
                      <a:pt x="32447" y="11858"/>
                      <a:pt x="32421" y="11825"/>
                      <a:pt x="32394" y="11793"/>
                    </a:cubicBezTo>
                    <a:close/>
                    <a:moveTo>
                      <a:pt x="2540" y="6292"/>
                    </a:moveTo>
                    <a:cubicBezTo>
                      <a:pt x="2525" y="6292"/>
                      <a:pt x="2512" y="6298"/>
                      <a:pt x="2505" y="6312"/>
                    </a:cubicBezTo>
                    <a:cubicBezTo>
                      <a:pt x="2387" y="6477"/>
                      <a:pt x="2269" y="6643"/>
                      <a:pt x="2175" y="6808"/>
                    </a:cubicBezTo>
                    <a:cubicBezTo>
                      <a:pt x="2057" y="6973"/>
                      <a:pt x="1962" y="7162"/>
                      <a:pt x="1891" y="7328"/>
                    </a:cubicBezTo>
                    <a:cubicBezTo>
                      <a:pt x="1678" y="7682"/>
                      <a:pt x="1489" y="8037"/>
                      <a:pt x="1324" y="8415"/>
                    </a:cubicBezTo>
                    <a:cubicBezTo>
                      <a:pt x="970" y="9171"/>
                      <a:pt x="662" y="9903"/>
                      <a:pt x="497" y="10707"/>
                    </a:cubicBezTo>
                    <a:cubicBezTo>
                      <a:pt x="379" y="11132"/>
                      <a:pt x="308" y="11581"/>
                      <a:pt x="261" y="12030"/>
                    </a:cubicBezTo>
                    <a:lnTo>
                      <a:pt x="284" y="12030"/>
                    </a:lnTo>
                    <a:cubicBezTo>
                      <a:pt x="403" y="11226"/>
                      <a:pt x="615" y="10470"/>
                      <a:pt x="899" y="9691"/>
                    </a:cubicBezTo>
                    <a:cubicBezTo>
                      <a:pt x="1135" y="8982"/>
                      <a:pt x="1489" y="8249"/>
                      <a:pt x="1891" y="7541"/>
                    </a:cubicBezTo>
                    <a:cubicBezTo>
                      <a:pt x="2009" y="7328"/>
                      <a:pt x="2127" y="7162"/>
                      <a:pt x="2246" y="6950"/>
                    </a:cubicBezTo>
                    <a:cubicBezTo>
                      <a:pt x="2364" y="6737"/>
                      <a:pt x="2482" y="6572"/>
                      <a:pt x="2600" y="6359"/>
                    </a:cubicBezTo>
                    <a:cubicBezTo>
                      <a:pt x="2617" y="6326"/>
                      <a:pt x="2574" y="6292"/>
                      <a:pt x="2540" y="6292"/>
                    </a:cubicBezTo>
                    <a:close/>
                    <a:moveTo>
                      <a:pt x="6277" y="11079"/>
                    </a:moveTo>
                    <a:cubicBezTo>
                      <a:pt x="6138" y="11079"/>
                      <a:pt x="5990" y="11085"/>
                      <a:pt x="5837" y="11085"/>
                    </a:cubicBezTo>
                    <a:cubicBezTo>
                      <a:pt x="5577" y="11085"/>
                      <a:pt x="5270" y="11132"/>
                      <a:pt x="5010" y="11179"/>
                    </a:cubicBezTo>
                    <a:cubicBezTo>
                      <a:pt x="4419" y="11297"/>
                      <a:pt x="3852" y="11463"/>
                      <a:pt x="3309" y="11675"/>
                    </a:cubicBezTo>
                    <a:cubicBezTo>
                      <a:pt x="2978" y="11793"/>
                      <a:pt x="2647" y="11935"/>
                      <a:pt x="2316" y="12053"/>
                    </a:cubicBezTo>
                    <a:cubicBezTo>
                      <a:pt x="3427" y="11675"/>
                      <a:pt x="4537" y="11274"/>
                      <a:pt x="5719" y="11203"/>
                    </a:cubicBezTo>
                    <a:lnTo>
                      <a:pt x="6191" y="11203"/>
                    </a:lnTo>
                    <a:cubicBezTo>
                      <a:pt x="6333" y="11203"/>
                      <a:pt x="6522" y="11226"/>
                      <a:pt x="6664" y="11226"/>
                    </a:cubicBezTo>
                    <a:cubicBezTo>
                      <a:pt x="6758" y="11226"/>
                      <a:pt x="6758" y="11155"/>
                      <a:pt x="6664" y="11108"/>
                    </a:cubicBezTo>
                    <a:cubicBezTo>
                      <a:pt x="6546" y="11085"/>
                      <a:pt x="6416" y="11079"/>
                      <a:pt x="6277" y="11079"/>
                    </a:cubicBezTo>
                    <a:close/>
                    <a:moveTo>
                      <a:pt x="61999" y="8645"/>
                    </a:moveTo>
                    <a:cubicBezTo>
                      <a:pt x="61976" y="8645"/>
                      <a:pt x="61952" y="8663"/>
                      <a:pt x="61952" y="8698"/>
                    </a:cubicBezTo>
                    <a:cubicBezTo>
                      <a:pt x="61810" y="9076"/>
                      <a:pt x="61716" y="9525"/>
                      <a:pt x="61621" y="9998"/>
                    </a:cubicBezTo>
                    <a:cubicBezTo>
                      <a:pt x="61503" y="10447"/>
                      <a:pt x="61361" y="10872"/>
                      <a:pt x="61172" y="11321"/>
                    </a:cubicBezTo>
                    <a:cubicBezTo>
                      <a:pt x="61125" y="11439"/>
                      <a:pt x="61101" y="11557"/>
                      <a:pt x="61031" y="11675"/>
                    </a:cubicBezTo>
                    <a:cubicBezTo>
                      <a:pt x="61007" y="11723"/>
                      <a:pt x="60983" y="11793"/>
                      <a:pt x="60983" y="11864"/>
                    </a:cubicBezTo>
                    <a:cubicBezTo>
                      <a:pt x="60936" y="11912"/>
                      <a:pt x="60936" y="11959"/>
                      <a:pt x="60912" y="12053"/>
                    </a:cubicBezTo>
                    <a:cubicBezTo>
                      <a:pt x="60912" y="12053"/>
                      <a:pt x="60912" y="12074"/>
                      <a:pt x="60926" y="12074"/>
                    </a:cubicBezTo>
                    <a:cubicBezTo>
                      <a:pt x="60933" y="12074"/>
                      <a:pt x="60944" y="12069"/>
                      <a:pt x="60960" y="12053"/>
                    </a:cubicBezTo>
                    <a:cubicBezTo>
                      <a:pt x="60983" y="12006"/>
                      <a:pt x="61007" y="11935"/>
                      <a:pt x="61031" y="11912"/>
                    </a:cubicBezTo>
                    <a:cubicBezTo>
                      <a:pt x="61078" y="11864"/>
                      <a:pt x="61101" y="11817"/>
                      <a:pt x="61125" y="11770"/>
                    </a:cubicBezTo>
                    <a:cubicBezTo>
                      <a:pt x="61196" y="11652"/>
                      <a:pt x="61243" y="11557"/>
                      <a:pt x="61267" y="11439"/>
                    </a:cubicBezTo>
                    <a:cubicBezTo>
                      <a:pt x="61361" y="11226"/>
                      <a:pt x="61456" y="10990"/>
                      <a:pt x="61550" y="10777"/>
                    </a:cubicBezTo>
                    <a:cubicBezTo>
                      <a:pt x="61692" y="10352"/>
                      <a:pt x="61810" y="9903"/>
                      <a:pt x="61905" y="9454"/>
                    </a:cubicBezTo>
                    <a:cubicBezTo>
                      <a:pt x="61952" y="9194"/>
                      <a:pt x="61976" y="8958"/>
                      <a:pt x="62047" y="8698"/>
                    </a:cubicBezTo>
                    <a:cubicBezTo>
                      <a:pt x="62047" y="8663"/>
                      <a:pt x="62023" y="8645"/>
                      <a:pt x="61999" y="8645"/>
                    </a:cubicBezTo>
                    <a:close/>
                    <a:moveTo>
                      <a:pt x="7758" y="11738"/>
                    </a:moveTo>
                    <a:cubicBezTo>
                      <a:pt x="7749" y="11738"/>
                      <a:pt x="7739" y="11740"/>
                      <a:pt x="7727" y="11746"/>
                    </a:cubicBezTo>
                    <a:cubicBezTo>
                      <a:pt x="7231" y="11864"/>
                      <a:pt x="6735" y="11912"/>
                      <a:pt x="6215" y="11982"/>
                    </a:cubicBezTo>
                    <a:cubicBezTo>
                      <a:pt x="5719" y="12030"/>
                      <a:pt x="5199" y="12030"/>
                      <a:pt x="4679" y="12101"/>
                    </a:cubicBezTo>
                    <a:cubicBezTo>
                      <a:pt x="4396" y="12124"/>
                      <a:pt x="4136" y="12148"/>
                      <a:pt x="3829" y="12219"/>
                    </a:cubicBezTo>
                    <a:cubicBezTo>
                      <a:pt x="3805" y="12219"/>
                      <a:pt x="3829" y="12242"/>
                      <a:pt x="3829" y="12242"/>
                    </a:cubicBezTo>
                    <a:cubicBezTo>
                      <a:pt x="4325" y="12171"/>
                      <a:pt x="4868" y="12171"/>
                      <a:pt x="5364" y="12148"/>
                    </a:cubicBezTo>
                    <a:cubicBezTo>
                      <a:pt x="5861" y="12124"/>
                      <a:pt x="6404" y="12101"/>
                      <a:pt x="6900" y="12030"/>
                    </a:cubicBezTo>
                    <a:cubicBezTo>
                      <a:pt x="7207" y="12006"/>
                      <a:pt x="7467" y="11935"/>
                      <a:pt x="7751" y="11864"/>
                    </a:cubicBezTo>
                    <a:cubicBezTo>
                      <a:pt x="7813" y="11864"/>
                      <a:pt x="7820" y="11738"/>
                      <a:pt x="7758" y="11738"/>
                    </a:cubicBezTo>
                    <a:close/>
                    <a:moveTo>
                      <a:pt x="46599" y="10183"/>
                    </a:moveTo>
                    <a:cubicBezTo>
                      <a:pt x="46590" y="10183"/>
                      <a:pt x="46581" y="10184"/>
                      <a:pt x="46571" y="10187"/>
                    </a:cubicBezTo>
                    <a:cubicBezTo>
                      <a:pt x="45673" y="10470"/>
                      <a:pt x="44799" y="10730"/>
                      <a:pt x="43948" y="11037"/>
                    </a:cubicBezTo>
                    <a:cubicBezTo>
                      <a:pt x="43050" y="11297"/>
                      <a:pt x="42200" y="11581"/>
                      <a:pt x="41302" y="11888"/>
                    </a:cubicBezTo>
                    <a:cubicBezTo>
                      <a:pt x="40805" y="12030"/>
                      <a:pt x="40309" y="12219"/>
                      <a:pt x="39837" y="12384"/>
                    </a:cubicBezTo>
                    <a:cubicBezTo>
                      <a:pt x="40286" y="12266"/>
                      <a:pt x="40711" y="12148"/>
                      <a:pt x="41160" y="12006"/>
                    </a:cubicBezTo>
                    <a:cubicBezTo>
                      <a:pt x="41609" y="11888"/>
                      <a:pt x="42058" y="11746"/>
                      <a:pt x="42483" y="11581"/>
                    </a:cubicBezTo>
                    <a:cubicBezTo>
                      <a:pt x="43381" y="11321"/>
                      <a:pt x="44255" y="11061"/>
                      <a:pt x="45153" y="10754"/>
                    </a:cubicBezTo>
                    <a:cubicBezTo>
                      <a:pt x="45649" y="10612"/>
                      <a:pt x="46145" y="10447"/>
                      <a:pt x="46618" y="10281"/>
                    </a:cubicBezTo>
                    <a:cubicBezTo>
                      <a:pt x="46681" y="10260"/>
                      <a:pt x="46669" y="10183"/>
                      <a:pt x="46599" y="10183"/>
                    </a:cubicBezTo>
                    <a:close/>
                    <a:moveTo>
                      <a:pt x="46643" y="10703"/>
                    </a:moveTo>
                    <a:cubicBezTo>
                      <a:pt x="46635" y="10703"/>
                      <a:pt x="46626" y="10704"/>
                      <a:pt x="46618" y="10707"/>
                    </a:cubicBezTo>
                    <a:cubicBezTo>
                      <a:pt x="46027" y="10943"/>
                      <a:pt x="45413" y="11179"/>
                      <a:pt x="44799" y="11368"/>
                    </a:cubicBezTo>
                    <a:cubicBezTo>
                      <a:pt x="44184" y="11581"/>
                      <a:pt x="43546" y="11793"/>
                      <a:pt x="42908" y="11959"/>
                    </a:cubicBezTo>
                    <a:cubicBezTo>
                      <a:pt x="42318" y="12148"/>
                      <a:pt x="41703" y="12290"/>
                      <a:pt x="41065" y="12408"/>
                    </a:cubicBezTo>
                    <a:cubicBezTo>
                      <a:pt x="40475" y="12526"/>
                      <a:pt x="39884" y="12620"/>
                      <a:pt x="39270" y="12644"/>
                    </a:cubicBezTo>
                    <a:cubicBezTo>
                      <a:pt x="38895" y="12689"/>
                      <a:pt x="38511" y="12705"/>
                      <a:pt x="38130" y="12705"/>
                    </a:cubicBezTo>
                    <a:cubicBezTo>
                      <a:pt x="37910" y="12705"/>
                      <a:pt x="37690" y="12700"/>
                      <a:pt x="37474" y="12691"/>
                    </a:cubicBezTo>
                    <a:lnTo>
                      <a:pt x="37238" y="12691"/>
                    </a:lnTo>
                    <a:cubicBezTo>
                      <a:pt x="37214" y="12691"/>
                      <a:pt x="37214" y="12715"/>
                      <a:pt x="37238" y="12715"/>
                    </a:cubicBezTo>
                    <a:cubicBezTo>
                      <a:pt x="37521" y="12739"/>
                      <a:pt x="37828" y="12762"/>
                      <a:pt x="38159" y="12809"/>
                    </a:cubicBezTo>
                    <a:lnTo>
                      <a:pt x="39057" y="12809"/>
                    </a:lnTo>
                    <a:cubicBezTo>
                      <a:pt x="39695" y="12762"/>
                      <a:pt x="40286" y="12715"/>
                      <a:pt x="40876" y="12597"/>
                    </a:cubicBezTo>
                    <a:cubicBezTo>
                      <a:pt x="41491" y="12479"/>
                      <a:pt x="42105" y="12360"/>
                      <a:pt x="42696" y="12171"/>
                    </a:cubicBezTo>
                    <a:cubicBezTo>
                      <a:pt x="43334" y="12006"/>
                      <a:pt x="43972" y="11793"/>
                      <a:pt x="44586" y="11581"/>
                    </a:cubicBezTo>
                    <a:cubicBezTo>
                      <a:pt x="45200" y="11392"/>
                      <a:pt x="45814" y="11155"/>
                      <a:pt x="46452" y="10919"/>
                    </a:cubicBezTo>
                    <a:cubicBezTo>
                      <a:pt x="46547" y="10872"/>
                      <a:pt x="46594" y="10848"/>
                      <a:pt x="46689" y="10825"/>
                    </a:cubicBezTo>
                    <a:cubicBezTo>
                      <a:pt x="46775" y="10803"/>
                      <a:pt x="46724" y="10703"/>
                      <a:pt x="46643" y="10703"/>
                    </a:cubicBezTo>
                    <a:close/>
                    <a:moveTo>
                      <a:pt x="7798" y="11321"/>
                    </a:moveTo>
                    <a:cubicBezTo>
                      <a:pt x="7349" y="11345"/>
                      <a:pt x="6877" y="11368"/>
                      <a:pt x="6428" y="11439"/>
                    </a:cubicBezTo>
                    <a:cubicBezTo>
                      <a:pt x="5979" y="11486"/>
                      <a:pt x="5506" y="11557"/>
                      <a:pt x="5081" y="11628"/>
                    </a:cubicBezTo>
                    <a:cubicBezTo>
                      <a:pt x="4254" y="11770"/>
                      <a:pt x="3380" y="11935"/>
                      <a:pt x="2600" y="12242"/>
                    </a:cubicBezTo>
                    <a:cubicBezTo>
                      <a:pt x="2151" y="12384"/>
                      <a:pt x="1726" y="12597"/>
                      <a:pt x="1324" y="12833"/>
                    </a:cubicBezTo>
                    <a:cubicBezTo>
                      <a:pt x="2057" y="12479"/>
                      <a:pt x="2860" y="12219"/>
                      <a:pt x="3687" y="12030"/>
                    </a:cubicBezTo>
                    <a:cubicBezTo>
                      <a:pt x="4537" y="11817"/>
                      <a:pt x="5388" y="11699"/>
                      <a:pt x="6286" y="11628"/>
                    </a:cubicBezTo>
                    <a:cubicBezTo>
                      <a:pt x="6782" y="11557"/>
                      <a:pt x="7278" y="11534"/>
                      <a:pt x="7798" y="11463"/>
                    </a:cubicBezTo>
                    <a:cubicBezTo>
                      <a:pt x="7940" y="11439"/>
                      <a:pt x="7916" y="11321"/>
                      <a:pt x="7798" y="11321"/>
                    </a:cubicBezTo>
                    <a:close/>
                    <a:moveTo>
                      <a:pt x="7302" y="12145"/>
                    </a:moveTo>
                    <a:cubicBezTo>
                      <a:pt x="7295" y="12145"/>
                      <a:pt x="7287" y="12146"/>
                      <a:pt x="7278" y="12148"/>
                    </a:cubicBezTo>
                    <a:cubicBezTo>
                      <a:pt x="6640" y="12360"/>
                      <a:pt x="5931" y="12431"/>
                      <a:pt x="5223" y="12479"/>
                    </a:cubicBezTo>
                    <a:cubicBezTo>
                      <a:pt x="4514" y="12502"/>
                      <a:pt x="3805" y="12479"/>
                      <a:pt x="3096" y="12549"/>
                    </a:cubicBezTo>
                    <a:cubicBezTo>
                      <a:pt x="2718" y="12620"/>
                      <a:pt x="2316" y="12715"/>
                      <a:pt x="1938" y="12833"/>
                    </a:cubicBezTo>
                    <a:cubicBezTo>
                      <a:pt x="1915" y="12833"/>
                      <a:pt x="1915" y="12857"/>
                      <a:pt x="1938" y="12857"/>
                    </a:cubicBezTo>
                    <a:cubicBezTo>
                      <a:pt x="2293" y="12762"/>
                      <a:pt x="2647" y="12715"/>
                      <a:pt x="3002" y="12668"/>
                    </a:cubicBezTo>
                    <a:cubicBezTo>
                      <a:pt x="3356" y="12644"/>
                      <a:pt x="3710" y="12620"/>
                      <a:pt x="4065" y="12620"/>
                    </a:cubicBezTo>
                    <a:cubicBezTo>
                      <a:pt x="4774" y="12620"/>
                      <a:pt x="5482" y="12620"/>
                      <a:pt x="6191" y="12526"/>
                    </a:cubicBezTo>
                    <a:cubicBezTo>
                      <a:pt x="6569" y="12502"/>
                      <a:pt x="6995" y="12408"/>
                      <a:pt x="7349" y="12266"/>
                    </a:cubicBezTo>
                    <a:cubicBezTo>
                      <a:pt x="7392" y="12244"/>
                      <a:pt x="7376" y="12145"/>
                      <a:pt x="7302" y="12145"/>
                    </a:cubicBezTo>
                    <a:close/>
                    <a:moveTo>
                      <a:pt x="24951" y="9171"/>
                    </a:moveTo>
                    <a:lnTo>
                      <a:pt x="24951" y="9171"/>
                    </a:lnTo>
                    <a:cubicBezTo>
                      <a:pt x="25306" y="9454"/>
                      <a:pt x="25660" y="9761"/>
                      <a:pt x="26015" y="10021"/>
                    </a:cubicBezTo>
                    <a:cubicBezTo>
                      <a:pt x="26369" y="10281"/>
                      <a:pt x="26724" y="10541"/>
                      <a:pt x="27102" y="10825"/>
                    </a:cubicBezTo>
                    <a:cubicBezTo>
                      <a:pt x="27834" y="11321"/>
                      <a:pt x="28614" y="11793"/>
                      <a:pt x="29417" y="12242"/>
                    </a:cubicBezTo>
                    <a:cubicBezTo>
                      <a:pt x="29842" y="12479"/>
                      <a:pt x="30291" y="12739"/>
                      <a:pt x="30764" y="12951"/>
                    </a:cubicBezTo>
                    <a:cubicBezTo>
                      <a:pt x="30775" y="12959"/>
                      <a:pt x="30786" y="12962"/>
                      <a:pt x="30796" y="12962"/>
                    </a:cubicBezTo>
                    <a:cubicBezTo>
                      <a:pt x="30846" y="12962"/>
                      <a:pt x="30866" y="12876"/>
                      <a:pt x="30787" y="12857"/>
                    </a:cubicBezTo>
                    <a:cubicBezTo>
                      <a:pt x="30008" y="12455"/>
                      <a:pt x="29204" y="12006"/>
                      <a:pt x="28425" y="11534"/>
                    </a:cubicBezTo>
                    <a:cubicBezTo>
                      <a:pt x="27669" y="11061"/>
                      <a:pt x="26936" y="10541"/>
                      <a:pt x="26180" y="10045"/>
                    </a:cubicBezTo>
                    <a:lnTo>
                      <a:pt x="24951" y="9171"/>
                    </a:lnTo>
                    <a:close/>
                    <a:moveTo>
                      <a:pt x="40002" y="13069"/>
                    </a:moveTo>
                    <a:lnTo>
                      <a:pt x="40002" y="13069"/>
                    </a:lnTo>
                    <a:cubicBezTo>
                      <a:pt x="40093" y="13082"/>
                      <a:pt x="40184" y="13088"/>
                      <a:pt x="40271" y="13091"/>
                    </a:cubicBezTo>
                    <a:lnTo>
                      <a:pt x="40271" y="13091"/>
                    </a:lnTo>
                    <a:cubicBezTo>
                      <a:pt x="40184" y="13084"/>
                      <a:pt x="40095" y="13076"/>
                      <a:pt x="40002" y="13069"/>
                    </a:cubicBezTo>
                    <a:close/>
                    <a:moveTo>
                      <a:pt x="48482" y="10277"/>
                    </a:moveTo>
                    <a:cubicBezTo>
                      <a:pt x="48475" y="10277"/>
                      <a:pt x="48467" y="10278"/>
                      <a:pt x="48461" y="10281"/>
                    </a:cubicBezTo>
                    <a:cubicBezTo>
                      <a:pt x="48224" y="10470"/>
                      <a:pt x="47988" y="10636"/>
                      <a:pt x="47728" y="10825"/>
                    </a:cubicBezTo>
                    <a:cubicBezTo>
                      <a:pt x="47492" y="10990"/>
                      <a:pt x="47209" y="11155"/>
                      <a:pt x="46949" y="11297"/>
                    </a:cubicBezTo>
                    <a:cubicBezTo>
                      <a:pt x="46429" y="11581"/>
                      <a:pt x="45862" y="11817"/>
                      <a:pt x="45318" y="12053"/>
                    </a:cubicBezTo>
                    <a:cubicBezTo>
                      <a:pt x="44775" y="12337"/>
                      <a:pt x="44208" y="12526"/>
                      <a:pt x="43617" y="12715"/>
                    </a:cubicBezTo>
                    <a:cubicBezTo>
                      <a:pt x="43050" y="12857"/>
                      <a:pt x="42483" y="12975"/>
                      <a:pt x="41940" y="13046"/>
                    </a:cubicBezTo>
                    <a:cubicBezTo>
                      <a:pt x="41609" y="13069"/>
                      <a:pt x="41278" y="13093"/>
                      <a:pt x="40947" y="13093"/>
                    </a:cubicBezTo>
                    <a:lnTo>
                      <a:pt x="40475" y="13093"/>
                    </a:lnTo>
                    <a:cubicBezTo>
                      <a:pt x="40411" y="13093"/>
                      <a:pt x="40342" y="13093"/>
                      <a:pt x="40271" y="13091"/>
                    </a:cubicBezTo>
                    <a:lnTo>
                      <a:pt x="40271" y="13091"/>
                    </a:lnTo>
                    <a:cubicBezTo>
                      <a:pt x="40471" y="13107"/>
                      <a:pt x="40662" y="13124"/>
                      <a:pt x="40876" y="13140"/>
                    </a:cubicBezTo>
                    <a:cubicBezTo>
                      <a:pt x="40971" y="13156"/>
                      <a:pt x="41063" y="13161"/>
                      <a:pt x="41155" y="13161"/>
                    </a:cubicBezTo>
                    <a:cubicBezTo>
                      <a:pt x="41338" y="13161"/>
                      <a:pt x="41522" y="13140"/>
                      <a:pt x="41727" y="13140"/>
                    </a:cubicBezTo>
                    <a:cubicBezTo>
                      <a:pt x="42318" y="13117"/>
                      <a:pt x="42885" y="13046"/>
                      <a:pt x="43428" y="12880"/>
                    </a:cubicBezTo>
                    <a:cubicBezTo>
                      <a:pt x="44019" y="12739"/>
                      <a:pt x="44610" y="12526"/>
                      <a:pt x="45177" y="12290"/>
                    </a:cubicBezTo>
                    <a:cubicBezTo>
                      <a:pt x="45744" y="12053"/>
                      <a:pt x="46311" y="11793"/>
                      <a:pt x="46854" y="11534"/>
                    </a:cubicBezTo>
                    <a:cubicBezTo>
                      <a:pt x="47398" y="11226"/>
                      <a:pt x="47965" y="10943"/>
                      <a:pt x="48390" y="10518"/>
                    </a:cubicBezTo>
                    <a:lnTo>
                      <a:pt x="48555" y="10376"/>
                    </a:lnTo>
                    <a:cubicBezTo>
                      <a:pt x="48596" y="10335"/>
                      <a:pt x="48531" y="10277"/>
                      <a:pt x="48482" y="10277"/>
                    </a:cubicBezTo>
                    <a:close/>
                    <a:moveTo>
                      <a:pt x="16564" y="6808"/>
                    </a:moveTo>
                    <a:cubicBezTo>
                      <a:pt x="16564" y="6808"/>
                      <a:pt x="16540" y="6808"/>
                      <a:pt x="16564" y="6832"/>
                    </a:cubicBezTo>
                    <a:cubicBezTo>
                      <a:pt x="17721" y="7186"/>
                      <a:pt x="18737" y="7848"/>
                      <a:pt x="19612" y="8627"/>
                    </a:cubicBezTo>
                    <a:cubicBezTo>
                      <a:pt x="20439" y="9407"/>
                      <a:pt x="21100" y="10352"/>
                      <a:pt x="21644" y="11392"/>
                    </a:cubicBezTo>
                    <a:cubicBezTo>
                      <a:pt x="21927" y="11935"/>
                      <a:pt x="22163" y="12526"/>
                      <a:pt x="22376" y="13117"/>
                    </a:cubicBezTo>
                    <a:cubicBezTo>
                      <a:pt x="22385" y="13153"/>
                      <a:pt x="22408" y="13168"/>
                      <a:pt x="22431" y="13168"/>
                    </a:cubicBezTo>
                    <a:cubicBezTo>
                      <a:pt x="22469" y="13168"/>
                      <a:pt x="22509" y="13128"/>
                      <a:pt x="22494" y="13069"/>
                    </a:cubicBezTo>
                    <a:cubicBezTo>
                      <a:pt x="22140" y="11982"/>
                      <a:pt x="21644" y="10943"/>
                      <a:pt x="20982" y="10021"/>
                    </a:cubicBezTo>
                    <a:cubicBezTo>
                      <a:pt x="20250" y="9053"/>
                      <a:pt x="19399" y="8226"/>
                      <a:pt x="18383" y="7611"/>
                    </a:cubicBezTo>
                    <a:cubicBezTo>
                      <a:pt x="17840" y="7257"/>
                      <a:pt x="17202" y="6973"/>
                      <a:pt x="16564" y="6808"/>
                    </a:cubicBezTo>
                    <a:close/>
                    <a:moveTo>
                      <a:pt x="64190" y="11627"/>
                    </a:moveTo>
                    <a:cubicBezTo>
                      <a:pt x="64172" y="11627"/>
                      <a:pt x="64149" y="11634"/>
                      <a:pt x="64126" y="11652"/>
                    </a:cubicBezTo>
                    <a:cubicBezTo>
                      <a:pt x="63819" y="11888"/>
                      <a:pt x="63511" y="12101"/>
                      <a:pt x="63204" y="12337"/>
                    </a:cubicBezTo>
                    <a:cubicBezTo>
                      <a:pt x="62873" y="12526"/>
                      <a:pt x="62543" y="12739"/>
                      <a:pt x="62188" y="12928"/>
                    </a:cubicBezTo>
                    <a:cubicBezTo>
                      <a:pt x="62047" y="12998"/>
                      <a:pt x="61834" y="13117"/>
                      <a:pt x="61621" y="13211"/>
                    </a:cubicBezTo>
                    <a:cubicBezTo>
                      <a:pt x="62330" y="12928"/>
                      <a:pt x="63039" y="12573"/>
                      <a:pt x="63700" y="12124"/>
                    </a:cubicBezTo>
                    <a:cubicBezTo>
                      <a:pt x="63866" y="12006"/>
                      <a:pt x="64055" y="11864"/>
                      <a:pt x="64220" y="11746"/>
                    </a:cubicBezTo>
                    <a:cubicBezTo>
                      <a:pt x="64273" y="11693"/>
                      <a:pt x="64247" y="11627"/>
                      <a:pt x="64190" y="11627"/>
                    </a:cubicBezTo>
                    <a:close/>
                    <a:moveTo>
                      <a:pt x="15382" y="6099"/>
                    </a:moveTo>
                    <a:cubicBezTo>
                      <a:pt x="15382" y="6099"/>
                      <a:pt x="15359" y="6123"/>
                      <a:pt x="15382" y="6123"/>
                    </a:cubicBezTo>
                    <a:cubicBezTo>
                      <a:pt x="16115" y="6312"/>
                      <a:pt x="16824" y="6572"/>
                      <a:pt x="17532" y="6903"/>
                    </a:cubicBezTo>
                    <a:cubicBezTo>
                      <a:pt x="18241" y="7210"/>
                      <a:pt x="18926" y="7588"/>
                      <a:pt x="19541" y="8084"/>
                    </a:cubicBezTo>
                    <a:cubicBezTo>
                      <a:pt x="20155" y="8509"/>
                      <a:pt x="20722" y="9005"/>
                      <a:pt x="21266" y="9549"/>
                    </a:cubicBezTo>
                    <a:cubicBezTo>
                      <a:pt x="21762" y="10092"/>
                      <a:pt x="22234" y="10636"/>
                      <a:pt x="22636" y="11274"/>
                    </a:cubicBezTo>
                    <a:cubicBezTo>
                      <a:pt x="23061" y="11888"/>
                      <a:pt x="23416" y="12502"/>
                      <a:pt x="23699" y="13187"/>
                    </a:cubicBezTo>
                    <a:cubicBezTo>
                      <a:pt x="23746" y="13282"/>
                      <a:pt x="23794" y="13353"/>
                      <a:pt x="23817" y="13424"/>
                    </a:cubicBezTo>
                    <a:cubicBezTo>
                      <a:pt x="23835" y="13442"/>
                      <a:pt x="23857" y="13449"/>
                      <a:pt x="23875" y="13449"/>
                    </a:cubicBezTo>
                    <a:cubicBezTo>
                      <a:pt x="23905" y="13449"/>
                      <a:pt x="23926" y="13429"/>
                      <a:pt x="23912" y="13400"/>
                    </a:cubicBezTo>
                    <a:cubicBezTo>
                      <a:pt x="23652" y="12715"/>
                      <a:pt x="23298" y="12053"/>
                      <a:pt x="22920" y="11439"/>
                    </a:cubicBezTo>
                    <a:cubicBezTo>
                      <a:pt x="22518" y="10825"/>
                      <a:pt x="22045" y="10234"/>
                      <a:pt x="21549" y="9691"/>
                    </a:cubicBezTo>
                    <a:cubicBezTo>
                      <a:pt x="21053" y="9147"/>
                      <a:pt x="20486" y="8627"/>
                      <a:pt x="19872" y="8178"/>
                    </a:cubicBezTo>
                    <a:cubicBezTo>
                      <a:pt x="19257" y="7706"/>
                      <a:pt x="18572" y="7304"/>
                      <a:pt x="17863" y="6973"/>
                    </a:cubicBezTo>
                    <a:cubicBezTo>
                      <a:pt x="17154" y="6619"/>
                      <a:pt x="16422" y="6336"/>
                      <a:pt x="15642" y="6146"/>
                    </a:cubicBezTo>
                    <a:cubicBezTo>
                      <a:pt x="15548" y="6123"/>
                      <a:pt x="15477" y="6123"/>
                      <a:pt x="15382" y="6099"/>
                    </a:cubicBezTo>
                    <a:close/>
                    <a:moveTo>
                      <a:pt x="48531" y="11645"/>
                    </a:moveTo>
                    <a:cubicBezTo>
                      <a:pt x="48517" y="11645"/>
                      <a:pt x="48502" y="11647"/>
                      <a:pt x="48484" y="11652"/>
                    </a:cubicBezTo>
                    <a:cubicBezTo>
                      <a:pt x="47988" y="12006"/>
                      <a:pt x="47398" y="12290"/>
                      <a:pt x="46783" y="12526"/>
                    </a:cubicBezTo>
                    <a:cubicBezTo>
                      <a:pt x="46145" y="12762"/>
                      <a:pt x="45507" y="12975"/>
                      <a:pt x="44846" y="13093"/>
                    </a:cubicBezTo>
                    <a:cubicBezTo>
                      <a:pt x="44184" y="13235"/>
                      <a:pt x="43499" y="13329"/>
                      <a:pt x="42814" y="13353"/>
                    </a:cubicBezTo>
                    <a:cubicBezTo>
                      <a:pt x="42459" y="13376"/>
                      <a:pt x="42105" y="13388"/>
                      <a:pt x="41748" y="13388"/>
                    </a:cubicBezTo>
                    <a:cubicBezTo>
                      <a:pt x="41390" y="13388"/>
                      <a:pt x="41030" y="13376"/>
                      <a:pt x="40664" y="13353"/>
                    </a:cubicBezTo>
                    <a:cubicBezTo>
                      <a:pt x="39955" y="13329"/>
                      <a:pt x="39246" y="13235"/>
                      <a:pt x="38537" y="13140"/>
                    </a:cubicBezTo>
                    <a:cubicBezTo>
                      <a:pt x="38443" y="13140"/>
                      <a:pt x="38348" y="13117"/>
                      <a:pt x="38277" y="13117"/>
                    </a:cubicBezTo>
                    <a:cubicBezTo>
                      <a:pt x="38277" y="13117"/>
                      <a:pt x="38230" y="13140"/>
                      <a:pt x="38277" y="13140"/>
                    </a:cubicBezTo>
                    <a:lnTo>
                      <a:pt x="39317" y="13329"/>
                    </a:lnTo>
                    <a:cubicBezTo>
                      <a:pt x="39671" y="13400"/>
                      <a:pt x="40049" y="13424"/>
                      <a:pt x="40380" y="13447"/>
                    </a:cubicBezTo>
                    <a:cubicBezTo>
                      <a:pt x="40881" y="13481"/>
                      <a:pt x="41406" y="13514"/>
                      <a:pt x="41921" y="13514"/>
                    </a:cubicBezTo>
                    <a:cubicBezTo>
                      <a:pt x="42135" y="13514"/>
                      <a:pt x="42346" y="13508"/>
                      <a:pt x="42554" y="13495"/>
                    </a:cubicBezTo>
                    <a:cubicBezTo>
                      <a:pt x="43263" y="13471"/>
                      <a:pt x="43924" y="13424"/>
                      <a:pt x="44610" y="13306"/>
                    </a:cubicBezTo>
                    <a:cubicBezTo>
                      <a:pt x="45271" y="13187"/>
                      <a:pt x="45909" y="12998"/>
                      <a:pt x="46571" y="12762"/>
                    </a:cubicBezTo>
                    <a:cubicBezTo>
                      <a:pt x="47185" y="12526"/>
                      <a:pt x="47799" y="12242"/>
                      <a:pt x="48366" y="11888"/>
                    </a:cubicBezTo>
                    <a:cubicBezTo>
                      <a:pt x="48414" y="11817"/>
                      <a:pt x="48508" y="11793"/>
                      <a:pt x="48579" y="11723"/>
                    </a:cubicBezTo>
                    <a:cubicBezTo>
                      <a:pt x="48617" y="11684"/>
                      <a:pt x="48593" y="11645"/>
                      <a:pt x="48531" y="11645"/>
                    </a:cubicBezTo>
                    <a:close/>
                    <a:moveTo>
                      <a:pt x="22920" y="7895"/>
                    </a:moveTo>
                    <a:cubicBezTo>
                      <a:pt x="22920" y="7895"/>
                      <a:pt x="22872" y="7895"/>
                      <a:pt x="22920" y="7919"/>
                    </a:cubicBezTo>
                    <a:cubicBezTo>
                      <a:pt x="23156" y="8131"/>
                      <a:pt x="23416" y="8344"/>
                      <a:pt x="23652" y="8533"/>
                    </a:cubicBezTo>
                    <a:lnTo>
                      <a:pt x="24361" y="9171"/>
                    </a:lnTo>
                    <a:lnTo>
                      <a:pt x="25778" y="10399"/>
                    </a:lnTo>
                    <a:cubicBezTo>
                      <a:pt x="26724" y="11203"/>
                      <a:pt x="27716" y="11959"/>
                      <a:pt x="28826" y="12644"/>
                    </a:cubicBezTo>
                    <a:cubicBezTo>
                      <a:pt x="29417" y="13046"/>
                      <a:pt x="30055" y="13353"/>
                      <a:pt x="30669" y="13684"/>
                    </a:cubicBezTo>
                    <a:cubicBezTo>
                      <a:pt x="30669" y="13660"/>
                      <a:pt x="30740" y="13636"/>
                      <a:pt x="30740" y="13589"/>
                    </a:cubicBezTo>
                    <a:cubicBezTo>
                      <a:pt x="30764" y="13565"/>
                      <a:pt x="30740" y="13542"/>
                      <a:pt x="30717" y="13495"/>
                    </a:cubicBezTo>
                    <a:cubicBezTo>
                      <a:pt x="29582" y="12904"/>
                      <a:pt x="28496" y="12290"/>
                      <a:pt x="27480" y="11557"/>
                    </a:cubicBezTo>
                    <a:cubicBezTo>
                      <a:pt x="26464" y="10825"/>
                      <a:pt x="25519" y="9998"/>
                      <a:pt x="24573" y="9194"/>
                    </a:cubicBezTo>
                    <a:cubicBezTo>
                      <a:pt x="24290" y="8958"/>
                      <a:pt x="24030" y="8745"/>
                      <a:pt x="23770" y="8509"/>
                    </a:cubicBezTo>
                    <a:cubicBezTo>
                      <a:pt x="23510" y="8297"/>
                      <a:pt x="23203" y="8060"/>
                      <a:pt x="22920" y="7895"/>
                    </a:cubicBezTo>
                    <a:close/>
                    <a:moveTo>
                      <a:pt x="23109" y="8273"/>
                    </a:moveTo>
                    <a:cubicBezTo>
                      <a:pt x="23534" y="8698"/>
                      <a:pt x="23912" y="9100"/>
                      <a:pt x="24361" y="9525"/>
                    </a:cubicBezTo>
                    <a:cubicBezTo>
                      <a:pt x="24762" y="9903"/>
                      <a:pt x="25211" y="10329"/>
                      <a:pt x="25660" y="10707"/>
                    </a:cubicBezTo>
                    <a:cubicBezTo>
                      <a:pt x="26086" y="11085"/>
                      <a:pt x="26535" y="11439"/>
                      <a:pt x="26983" y="11817"/>
                    </a:cubicBezTo>
                    <a:cubicBezTo>
                      <a:pt x="27432" y="12171"/>
                      <a:pt x="27858" y="12526"/>
                      <a:pt x="28330" y="12857"/>
                    </a:cubicBezTo>
                    <a:cubicBezTo>
                      <a:pt x="28874" y="13211"/>
                      <a:pt x="29441" y="13542"/>
                      <a:pt x="30031" y="13778"/>
                    </a:cubicBezTo>
                    <a:cubicBezTo>
                      <a:pt x="30038" y="13780"/>
                      <a:pt x="30044" y="13781"/>
                      <a:pt x="30050" y="13781"/>
                    </a:cubicBezTo>
                    <a:cubicBezTo>
                      <a:pt x="30110" y="13781"/>
                      <a:pt x="30143" y="13681"/>
                      <a:pt x="30079" y="13660"/>
                    </a:cubicBezTo>
                    <a:cubicBezTo>
                      <a:pt x="29559" y="13424"/>
                      <a:pt x="29039" y="13164"/>
                      <a:pt x="28566" y="12833"/>
                    </a:cubicBezTo>
                    <a:cubicBezTo>
                      <a:pt x="28047" y="12479"/>
                      <a:pt x="27598" y="12148"/>
                      <a:pt x="27172" y="11793"/>
                    </a:cubicBezTo>
                    <a:cubicBezTo>
                      <a:pt x="26251" y="11085"/>
                      <a:pt x="25377" y="10352"/>
                      <a:pt x="24526" y="9572"/>
                    </a:cubicBezTo>
                    <a:cubicBezTo>
                      <a:pt x="24054" y="9147"/>
                      <a:pt x="23558" y="8722"/>
                      <a:pt x="23109" y="8273"/>
                    </a:cubicBezTo>
                    <a:close/>
                    <a:moveTo>
                      <a:pt x="64397" y="12038"/>
                    </a:moveTo>
                    <a:cubicBezTo>
                      <a:pt x="64380" y="12038"/>
                      <a:pt x="64360" y="12043"/>
                      <a:pt x="64338" y="12053"/>
                    </a:cubicBezTo>
                    <a:cubicBezTo>
                      <a:pt x="63960" y="12360"/>
                      <a:pt x="63559" y="12620"/>
                      <a:pt x="63133" y="12857"/>
                    </a:cubicBezTo>
                    <a:cubicBezTo>
                      <a:pt x="62684" y="13093"/>
                      <a:pt x="62283" y="13306"/>
                      <a:pt x="61810" y="13471"/>
                    </a:cubicBezTo>
                    <a:cubicBezTo>
                      <a:pt x="61550" y="13565"/>
                      <a:pt x="61314" y="13684"/>
                      <a:pt x="61031" y="13731"/>
                    </a:cubicBezTo>
                    <a:cubicBezTo>
                      <a:pt x="61007" y="13731"/>
                      <a:pt x="61031" y="13802"/>
                      <a:pt x="61078" y="13802"/>
                    </a:cubicBezTo>
                    <a:cubicBezTo>
                      <a:pt x="62023" y="13542"/>
                      <a:pt x="62921" y="13117"/>
                      <a:pt x="63748" y="12620"/>
                    </a:cubicBezTo>
                    <a:cubicBezTo>
                      <a:pt x="63984" y="12479"/>
                      <a:pt x="64220" y="12313"/>
                      <a:pt x="64433" y="12148"/>
                    </a:cubicBezTo>
                    <a:cubicBezTo>
                      <a:pt x="64488" y="12093"/>
                      <a:pt x="64458" y="12038"/>
                      <a:pt x="64397" y="12038"/>
                    </a:cubicBezTo>
                    <a:close/>
                    <a:moveTo>
                      <a:pt x="65141" y="11557"/>
                    </a:moveTo>
                    <a:cubicBezTo>
                      <a:pt x="65121" y="11557"/>
                      <a:pt x="65102" y="11565"/>
                      <a:pt x="65094" y="11581"/>
                    </a:cubicBezTo>
                    <a:cubicBezTo>
                      <a:pt x="65000" y="11723"/>
                      <a:pt x="64905" y="11912"/>
                      <a:pt x="64811" y="12030"/>
                    </a:cubicBezTo>
                    <a:cubicBezTo>
                      <a:pt x="64693" y="12171"/>
                      <a:pt x="64575" y="12290"/>
                      <a:pt x="64433" y="12408"/>
                    </a:cubicBezTo>
                    <a:lnTo>
                      <a:pt x="63984" y="12762"/>
                    </a:lnTo>
                    <a:cubicBezTo>
                      <a:pt x="63842" y="12880"/>
                      <a:pt x="63700" y="12975"/>
                      <a:pt x="63559" y="13093"/>
                    </a:cubicBezTo>
                    <a:cubicBezTo>
                      <a:pt x="63252" y="13306"/>
                      <a:pt x="62897" y="13424"/>
                      <a:pt x="62566" y="13542"/>
                    </a:cubicBezTo>
                    <a:cubicBezTo>
                      <a:pt x="62212" y="13660"/>
                      <a:pt x="61834" y="13731"/>
                      <a:pt x="61456" y="13873"/>
                    </a:cubicBezTo>
                    <a:cubicBezTo>
                      <a:pt x="61031" y="13991"/>
                      <a:pt x="60629" y="14109"/>
                      <a:pt x="60204" y="14180"/>
                    </a:cubicBezTo>
                    <a:lnTo>
                      <a:pt x="60204" y="14227"/>
                    </a:lnTo>
                    <a:cubicBezTo>
                      <a:pt x="60369" y="14227"/>
                      <a:pt x="60534" y="14227"/>
                      <a:pt x="60723" y="14156"/>
                    </a:cubicBezTo>
                    <a:cubicBezTo>
                      <a:pt x="60912" y="14133"/>
                      <a:pt x="61101" y="14062"/>
                      <a:pt x="61314" y="14014"/>
                    </a:cubicBezTo>
                    <a:cubicBezTo>
                      <a:pt x="61692" y="13920"/>
                      <a:pt x="62070" y="13802"/>
                      <a:pt x="62448" y="13707"/>
                    </a:cubicBezTo>
                    <a:cubicBezTo>
                      <a:pt x="62803" y="13636"/>
                      <a:pt x="63157" y="13471"/>
                      <a:pt x="63488" y="13282"/>
                    </a:cubicBezTo>
                    <a:cubicBezTo>
                      <a:pt x="63677" y="13187"/>
                      <a:pt x="63819" y="13069"/>
                      <a:pt x="63960" y="12951"/>
                    </a:cubicBezTo>
                    <a:cubicBezTo>
                      <a:pt x="64102" y="12833"/>
                      <a:pt x="64268" y="12739"/>
                      <a:pt x="64409" y="12620"/>
                    </a:cubicBezTo>
                    <a:cubicBezTo>
                      <a:pt x="64575" y="12502"/>
                      <a:pt x="64740" y="12360"/>
                      <a:pt x="64882" y="12171"/>
                    </a:cubicBezTo>
                    <a:cubicBezTo>
                      <a:pt x="65024" y="12030"/>
                      <a:pt x="65142" y="11841"/>
                      <a:pt x="65213" y="11652"/>
                    </a:cubicBezTo>
                    <a:cubicBezTo>
                      <a:pt x="65228" y="11589"/>
                      <a:pt x="65181" y="11557"/>
                      <a:pt x="65141" y="11557"/>
                    </a:cubicBezTo>
                    <a:close/>
                    <a:moveTo>
                      <a:pt x="22282" y="7682"/>
                    </a:moveTo>
                    <a:cubicBezTo>
                      <a:pt x="22282" y="7682"/>
                      <a:pt x="22258" y="7682"/>
                      <a:pt x="22258" y="7730"/>
                    </a:cubicBezTo>
                    <a:cubicBezTo>
                      <a:pt x="22731" y="8273"/>
                      <a:pt x="23179" y="8840"/>
                      <a:pt x="23676" y="9407"/>
                    </a:cubicBezTo>
                    <a:cubicBezTo>
                      <a:pt x="24172" y="9927"/>
                      <a:pt x="24692" y="10470"/>
                      <a:pt x="25211" y="10966"/>
                    </a:cubicBezTo>
                    <a:cubicBezTo>
                      <a:pt x="25755" y="11463"/>
                      <a:pt x="26298" y="11935"/>
                      <a:pt x="26889" y="12360"/>
                    </a:cubicBezTo>
                    <a:cubicBezTo>
                      <a:pt x="27456" y="12762"/>
                      <a:pt x="28070" y="13164"/>
                      <a:pt x="28708" y="13471"/>
                    </a:cubicBezTo>
                    <a:cubicBezTo>
                      <a:pt x="29015" y="13660"/>
                      <a:pt x="29323" y="13802"/>
                      <a:pt x="29653" y="13944"/>
                    </a:cubicBezTo>
                    <a:cubicBezTo>
                      <a:pt x="29960" y="14109"/>
                      <a:pt x="30315" y="14227"/>
                      <a:pt x="30646" y="14345"/>
                    </a:cubicBezTo>
                    <a:cubicBezTo>
                      <a:pt x="30740" y="14369"/>
                      <a:pt x="30835" y="14392"/>
                      <a:pt x="30906" y="14392"/>
                    </a:cubicBezTo>
                    <a:cubicBezTo>
                      <a:pt x="30914" y="14395"/>
                      <a:pt x="30922" y="14396"/>
                      <a:pt x="30929" y="14396"/>
                    </a:cubicBezTo>
                    <a:cubicBezTo>
                      <a:pt x="31004" y="14396"/>
                      <a:pt x="31017" y="14296"/>
                      <a:pt x="30953" y="14274"/>
                    </a:cubicBezTo>
                    <a:cubicBezTo>
                      <a:pt x="30315" y="14038"/>
                      <a:pt x="29653" y="13802"/>
                      <a:pt x="29015" y="13471"/>
                    </a:cubicBezTo>
                    <a:cubicBezTo>
                      <a:pt x="28401" y="13140"/>
                      <a:pt x="27787" y="12809"/>
                      <a:pt x="27196" y="12384"/>
                    </a:cubicBezTo>
                    <a:cubicBezTo>
                      <a:pt x="26605" y="11982"/>
                      <a:pt x="26038" y="11534"/>
                      <a:pt x="25519" y="11061"/>
                    </a:cubicBezTo>
                    <a:cubicBezTo>
                      <a:pt x="24975" y="10588"/>
                      <a:pt x="24455" y="10045"/>
                      <a:pt x="23936" y="9525"/>
                    </a:cubicBezTo>
                    <a:cubicBezTo>
                      <a:pt x="23439" y="8982"/>
                      <a:pt x="22943" y="8462"/>
                      <a:pt x="22471" y="7895"/>
                    </a:cubicBezTo>
                    <a:cubicBezTo>
                      <a:pt x="22400" y="7848"/>
                      <a:pt x="22352" y="7753"/>
                      <a:pt x="22282" y="7682"/>
                    </a:cubicBezTo>
                    <a:close/>
                    <a:moveTo>
                      <a:pt x="19375" y="7493"/>
                    </a:moveTo>
                    <a:lnTo>
                      <a:pt x="19375" y="7493"/>
                    </a:lnTo>
                    <a:cubicBezTo>
                      <a:pt x="19612" y="7682"/>
                      <a:pt x="19848" y="7871"/>
                      <a:pt x="20084" y="8037"/>
                    </a:cubicBezTo>
                    <a:cubicBezTo>
                      <a:pt x="20321" y="8226"/>
                      <a:pt x="20557" y="8438"/>
                      <a:pt x="20746" y="8627"/>
                    </a:cubicBezTo>
                    <a:cubicBezTo>
                      <a:pt x="21195" y="9053"/>
                      <a:pt x="21620" y="9454"/>
                      <a:pt x="22022" y="9903"/>
                    </a:cubicBezTo>
                    <a:cubicBezTo>
                      <a:pt x="22400" y="10352"/>
                      <a:pt x="22801" y="10825"/>
                      <a:pt x="23109" y="11321"/>
                    </a:cubicBezTo>
                    <a:cubicBezTo>
                      <a:pt x="23439" y="11817"/>
                      <a:pt x="23746" y="12337"/>
                      <a:pt x="24006" y="12857"/>
                    </a:cubicBezTo>
                    <a:cubicBezTo>
                      <a:pt x="24266" y="13400"/>
                      <a:pt x="24503" y="13920"/>
                      <a:pt x="24715" y="14487"/>
                    </a:cubicBezTo>
                    <a:cubicBezTo>
                      <a:pt x="24739" y="14534"/>
                      <a:pt x="24762" y="14629"/>
                      <a:pt x="24810" y="14700"/>
                    </a:cubicBezTo>
                    <a:cubicBezTo>
                      <a:pt x="24818" y="14716"/>
                      <a:pt x="24838" y="14724"/>
                      <a:pt x="24860" y="14724"/>
                    </a:cubicBezTo>
                    <a:cubicBezTo>
                      <a:pt x="24899" y="14724"/>
                      <a:pt x="24943" y="14698"/>
                      <a:pt x="24928" y="14652"/>
                    </a:cubicBezTo>
                    <a:cubicBezTo>
                      <a:pt x="24739" y="14109"/>
                      <a:pt x="24503" y="13542"/>
                      <a:pt x="24243" y="12998"/>
                    </a:cubicBezTo>
                    <a:cubicBezTo>
                      <a:pt x="23983" y="12502"/>
                      <a:pt x="23676" y="11959"/>
                      <a:pt x="23345" y="11463"/>
                    </a:cubicBezTo>
                    <a:cubicBezTo>
                      <a:pt x="23038" y="10966"/>
                      <a:pt x="22683" y="10494"/>
                      <a:pt x="22282" y="10021"/>
                    </a:cubicBezTo>
                    <a:cubicBezTo>
                      <a:pt x="21904" y="9549"/>
                      <a:pt x="21502" y="9147"/>
                      <a:pt x="21029" y="8722"/>
                    </a:cubicBezTo>
                    <a:cubicBezTo>
                      <a:pt x="20793" y="8509"/>
                      <a:pt x="20580" y="8320"/>
                      <a:pt x="20321" y="8131"/>
                    </a:cubicBezTo>
                    <a:cubicBezTo>
                      <a:pt x="20061" y="7966"/>
                      <a:pt x="19848" y="7753"/>
                      <a:pt x="19564" y="7611"/>
                    </a:cubicBezTo>
                    <a:cubicBezTo>
                      <a:pt x="19517" y="7564"/>
                      <a:pt x="19423" y="7517"/>
                      <a:pt x="19375" y="7493"/>
                    </a:cubicBezTo>
                    <a:close/>
                    <a:moveTo>
                      <a:pt x="25542" y="11581"/>
                    </a:moveTo>
                    <a:cubicBezTo>
                      <a:pt x="26038" y="12077"/>
                      <a:pt x="26535" y="12597"/>
                      <a:pt x="27102" y="13022"/>
                    </a:cubicBezTo>
                    <a:cubicBezTo>
                      <a:pt x="27669" y="13471"/>
                      <a:pt x="28259" y="13896"/>
                      <a:pt x="28874" y="14203"/>
                    </a:cubicBezTo>
                    <a:cubicBezTo>
                      <a:pt x="29228" y="14392"/>
                      <a:pt x="29582" y="14558"/>
                      <a:pt x="29960" y="14723"/>
                    </a:cubicBezTo>
                    <a:cubicBezTo>
                      <a:pt x="29968" y="14726"/>
                      <a:pt x="29975" y="14727"/>
                      <a:pt x="29982" y="14727"/>
                    </a:cubicBezTo>
                    <a:cubicBezTo>
                      <a:pt x="30036" y="14727"/>
                      <a:pt x="30050" y="14650"/>
                      <a:pt x="30008" y="14629"/>
                    </a:cubicBezTo>
                    <a:cubicBezTo>
                      <a:pt x="29701" y="14511"/>
                      <a:pt x="29370" y="14369"/>
                      <a:pt x="29063" y="14180"/>
                    </a:cubicBezTo>
                    <a:cubicBezTo>
                      <a:pt x="28756" y="14014"/>
                      <a:pt x="28425" y="13825"/>
                      <a:pt x="28141" y="13660"/>
                    </a:cubicBezTo>
                    <a:cubicBezTo>
                      <a:pt x="27551" y="13258"/>
                      <a:pt x="26983" y="12857"/>
                      <a:pt x="26464" y="12384"/>
                    </a:cubicBezTo>
                    <a:lnTo>
                      <a:pt x="25566" y="11581"/>
                    </a:lnTo>
                    <a:close/>
                    <a:moveTo>
                      <a:pt x="32536" y="13235"/>
                    </a:moveTo>
                    <a:cubicBezTo>
                      <a:pt x="32630" y="13495"/>
                      <a:pt x="32749" y="13778"/>
                      <a:pt x="32843" y="14038"/>
                    </a:cubicBezTo>
                    <a:cubicBezTo>
                      <a:pt x="32961" y="14298"/>
                      <a:pt x="33032" y="14581"/>
                      <a:pt x="33197" y="14818"/>
                    </a:cubicBezTo>
                    <a:cubicBezTo>
                      <a:pt x="33204" y="14824"/>
                      <a:pt x="33212" y="14827"/>
                      <a:pt x="33220" y="14827"/>
                    </a:cubicBezTo>
                    <a:cubicBezTo>
                      <a:pt x="33241" y="14827"/>
                      <a:pt x="33262" y="14805"/>
                      <a:pt x="33245" y="14770"/>
                    </a:cubicBezTo>
                    <a:cubicBezTo>
                      <a:pt x="33150" y="14511"/>
                      <a:pt x="33008" y="14251"/>
                      <a:pt x="32890" y="14014"/>
                    </a:cubicBezTo>
                    <a:cubicBezTo>
                      <a:pt x="32772" y="13731"/>
                      <a:pt x="32654" y="13471"/>
                      <a:pt x="32536" y="13235"/>
                    </a:cubicBezTo>
                    <a:close/>
                    <a:moveTo>
                      <a:pt x="30953" y="10612"/>
                    </a:moveTo>
                    <a:cubicBezTo>
                      <a:pt x="31355" y="11108"/>
                      <a:pt x="31780" y="11628"/>
                      <a:pt x="32134" y="12148"/>
                    </a:cubicBezTo>
                    <a:cubicBezTo>
                      <a:pt x="32489" y="12691"/>
                      <a:pt x="32796" y="13235"/>
                      <a:pt x="33103" y="13825"/>
                    </a:cubicBezTo>
                    <a:lnTo>
                      <a:pt x="33552" y="14818"/>
                    </a:lnTo>
                    <a:cubicBezTo>
                      <a:pt x="33560" y="14834"/>
                      <a:pt x="33572" y="14842"/>
                      <a:pt x="33583" y="14842"/>
                    </a:cubicBezTo>
                    <a:cubicBezTo>
                      <a:pt x="33603" y="14842"/>
                      <a:pt x="33623" y="14816"/>
                      <a:pt x="33623" y="14770"/>
                    </a:cubicBezTo>
                    <a:cubicBezTo>
                      <a:pt x="33552" y="14440"/>
                      <a:pt x="33386" y="14156"/>
                      <a:pt x="33268" y="13896"/>
                    </a:cubicBezTo>
                    <a:cubicBezTo>
                      <a:pt x="33127" y="13636"/>
                      <a:pt x="32985" y="13329"/>
                      <a:pt x="32796" y="13069"/>
                    </a:cubicBezTo>
                    <a:cubicBezTo>
                      <a:pt x="32489" y="12502"/>
                      <a:pt x="32134" y="11935"/>
                      <a:pt x="31709" y="11439"/>
                    </a:cubicBezTo>
                    <a:cubicBezTo>
                      <a:pt x="31473" y="11155"/>
                      <a:pt x="31236" y="10872"/>
                      <a:pt x="30976" y="10612"/>
                    </a:cubicBezTo>
                    <a:close/>
                    <a:moveTo>
                      <a:pt x="32473" y="11893"/>
                    </a:moveTo>
                    <a:cubicBezTo>
                      <a:pt x="32582" y="12040"/>
                      <a:pt x="32681" y="12212"/>
                      <a:pt x="32796" y="12384"/>
                    </a:cubicBezTo>
                    <a:cubicBezTo>
                      <a:pt x="32914" y="12597"/>
                      <a:pt x="33032" y="12762"/>
                      <a:pt x="33150" y="12975"/>
                    </a:cubicBezTo>
                    <a:cubicBezTo>
                      <a:pt x="33363" y="13353"/>
                      <a:pt x="33575" y="13778"/>
                      <a:pt x="33741" y="14180"/>
                    </a:cubicBezTo>
                    <a:cubicBezTo>
                      <a:pt x="33835" y="14416"/>
                      <a:pt x="33906" y="14652"/>
                      <a:pt x="33954" y="14889"/>
                    </a:cubicBezTo>
                    <a:cubicBezTo>
                      <a:pt x="33954" y="14916"/>
                      <a:pt x="33968" y="14926"/>
                      <a:pt x="33986" y="14926"/>
                    </a:cubicBezTo>
                    <a:cubicBezTo>
                      <a:pt x="34013" y="14926"/>
                      <a:pt x="34048" y="14903"/>
                      <a:pt x="34048" y="14889"/>
                    </a:cubicBezTo>
                    <a:cubicBezTo>
                      <a:pt x="34024" y="14440"/>
                      <a:pt x="33835" y="14038"/>
                      <a:pt x="33623" y="13660"/>
                    </a:cubicBezTo>
                    <a:cubicBezTo>
                      <a:pt x="33386" y="13211"/>
                      <a:pt x="33150" y="12809"/>
                      <a:pt x="32890" y="12408"/>
                    </a:cubicBezTo>
                    <a:cubicBezTo>
                      <a:pt x="32771" y="12248"/>
                      <a:pt x="32617" y="12072"/>
                      <a:pt x="32473" y="11893"/>
                    </a:cubicBezTo>
                    <a:close/>
                    <a:moveTo>
                      <a:pt x="20911" y="9549"/>
                    </a:moveTo>
                    <a:lnTo>
                      <a:pt x="20911" y="9549"/>
                    </a:lnTo>
                    <a:cubicBezTo>
                      <a:pt x="21384" y="10258"/>
                      <a:pt x="21974" y="10919"/>
                      <a:pt x="22400" y="11628"/>
                    </a:cubicBezTo>
                    <a:cubicBezTo>
                      <a:pt x="22849" y="12290"/>
                      <a:pt x="23179" y="13069"/>
                      <a:pt x="23534" y="13778"/>
                    </a:cubicBezTo>
                    <a:cubicBezTo>
                      <a:pt x="23746" y="14180"/>
                      <a:pt x="23936" y="14581"/>
                      <a:pt x="24219" y="14959"/>
                    </a:cubicBezTo>
                    <a:cubicBezTo>
                      <a:pt x="24225" y="14965"/>
                      <a:pt x="24235" y="14968"/>
                      <a:pt x="24247" y="14968"/>
                    </a:cubicBezTo>
                    <a:cubicBezTo>
                      <a:pt x="24281" y="14968"/>
                      <a:pt x="24325" y="14942"/>
                      <a:pt x="24290" y="14889"/>
                    </a:cubicBezTo>
                    <a:cubicBezTo>
                      <a:pt x="23817" y="14251"/>
                      <a:pt x="23510" y="13518"/>
                      <a:pt x="23156" y="12762"/>
                    </a:cubicBezTo>
                    <a:cubicBezTo>
                      <a:pt x="22967" y="12408"/>
                      <a:pt x="22801" y="12053"/>
                      <a:pt x="22565" y="11699"/>
                    </a:cubicBezTo>
                    <a:cubicBezTo>
                      <a:pt x="22305" y="11345"/>
                      <a:pt x="22093" y="10990"/>
                      <a:pt x="21809" y="10683"/>
                    </a:cubicBezTo>
                    <a:cubicBezTo>
                      <a:pt x="21526" y="10281"/>
                      <a:pt x="21195" y="9927"/>
                      <a:pt x="20911" y="9549"/>
                    </a:cubicBezTo>
                    <a:close/>
                    <a:moveTo>
                      <a:pt x="51289" y="12900"/>
                    </a:moveTo>
                    <a:cubicBezTo>
                      <a:pt x="51283" y="12900"/>
                      <a:pt x="51278" y="12901"/>
                      <a:pt x="51272" y="12904"/>
                    </a:cubicBezTo>
                    <a:cubicBezTo>
                      <a:pt x="50233" y="13565"/>
                      <a:pt x="49217" y="14203"/>
                      <a:pt x="48154" y="14770"/>
                    </a:cubicBezTo>
                    <a:cubicBezTo>
                      <a:pt x="47870" y="14959"/>
                      <a:pt x="47563" y="15125"/>
                      <a:pt x="47256" y="15243"/>
                    </a:cubicBezTo>
                    <a:cubicBezTo>
                      <a:pt x="47799" y="15054"/>
                      <a:pt x="48366" y="14770"/>
                      <a:pt x="48910" y="14487"/>
                    </a:cubicBezTo>
                    <a:cubicBezTo>
                      <a:pt x="49429" y="14180"/>
                      <a:pt x="49949" y="13896"/>
                      <a:pt x="50469" y="13565"/>
                    </a:cubicBezTo>
                    <a:cubicBezTo>
                      <a:pt x="50753" y="13376"/>
                      <a:pt x="51036" y="13211"/>
                      <a:pt x="51320" y="12998"/>
                    </a:cubicBezTo>
                    <a:cubicBezTo>
                      <a:pt x="51383" y="12977"/>
                      <a:pt x="51334" y="12900"/>
                      <a:pt x="51289" y="12900"/>
                    </a:cubicBezTo>
                    <a:close/>
                    <a:moveTo>
                      <a:pt x="58663" y="10144"/>
                    </a:moveTo>
                    <a:cubicBezTo>
                      <a:pt x="58649" y="10144"/>
                      <a:pt x="58634" y="10150"/>
                      <a:pt x="58621" y="10163"/>
                    </a:cubicBezTo>
                    <a:cubicBezTo>
                      <a:pt x="58337" y="10494"/>
                      <a:pt x="58172" y="10872"/>
                      <a:pt x="57983" y="11226"/>
                    </a:cubicBezTo>
                    <a:cubicBezTo>
                      <a:pt x="57817" y="11628"/>
                      <a:pt x="57605" y="11959"/>
                      <a:pt x="57368" y="12313"/>
                    </a:cubicBezTo>
                    <a:cubicBezTo>
                      <a:pt x="57132" y="12715"/>
                      <a:pt x="56872" y="13046"/>
                      <a:pt x="56612" y="13400"/>
                    </a:cubicBezTo>
                    <a:cubicBezTo>
                      <a:pt x="56352" y="13707"/>
                      <a:pt x="56116" y="14038"/>
                      <a:pt x="55833" y="14322"/>
                    </a:cubicBezTo>
                    <a:cubicBezTo>
                      <a:pt x="55549" y="14676"/>
                      <a:pt x="55218" y="15007"/>
                      <a:pt x="54840" y="15267"/>
                    </a:cubicBezTo>
                    <a:lnTo>
                      <a:pt x="54840" y="15314"/>
                    </a:lnTo>
                    <a:cubicBezTo>
                      <a:pt x="55195" y="15101"/>
                      <a:pt x="55525" y="14841"/>
                      <a:pt x="55785" y="14534"/>
                    </a:cubicBezTo>
                    <a:cubicBezTo>
                      <a:pt x="56069" y="14251"/>
                      <a:pt x="56329" y="13920"/>
                      <a:pt x="56565" y="13589"/>
                    </a:cubicBezTo>
                    <a:cubicBezTo>
                      <a:pt x="56849" y="13258"/>
                      <a:pt x="57108" y="12904"/>
                      <a:pt x="57368" y="12549"/>
                    </a:cubicBezTo>
                    <a:cubicBezTo>
                      <a:pt x="57605" y="12219"/>
                      <a:pt x="57817" y="11864"/>
                      <a:pt x="58030" y="11463"/>
                    </a:cubicBezTo>
                    <a:cubicBezTo>
                      <a:pt x="58148" y="11274"/>
                      <a:pt x="58219" y="11061"/>
                      <a:pt x="58337" y="10848"/>
                    </a:cubicBezTo>
                    <a:lnTo>
                      <a:pt x="58691" y="10234"/>
                    </a:lnTo>
                    <a:cubicBezTo>
                      <a:pt x="58726" y="10183"/>
                      <a:pt x="58698" y="10144"/>
                      <a:pt x="58663" y="10144"/>
                    </a:cubicBezTo>
                    <a:close/>
                    <a:moveTo>
                      <a:pt x="52883" y="12592"/>
                    </a:moveTo>
                    <a:cubicBezTo>
                      <a:pt x="52874" y="12592"/>
                      <a:pt x="52865" y="12594"/>
                      <a:pt x="52855" y="12597"/>
                    </a:cubicBezTo>
                    <a:cubicBezTo>
                      <a:pt x="52690" y="12691"/>
                      <a:pt x="52501" y="12833"/>
                      <a:pt x="52359" y="12951"/>
                    </a:cubicBezTo>
                    <a:cubicBezTo>
                      <a:pt x="52170" y="13069"/>
                      <a:pt x="52029" y="13211"/>
                      <a:pt x="51887" y="13353"/>
                    </a:cubicBezTo>
                    <a:cubicBezTo>
                      <a:pt x="51556" y="13684"/>
                      <a:pt x="51225" y="13991"/>
                      <a:pt x="50918" y="14227"/>
                    </a:cubicBezTo>
                    <a:cubicBezTo>
                      <a:pt x="50256" y="14723"/>
                      <a:pt x="49524" y="15078"/>
                      <a:pt x="48792" y="15361"/>
                    </a:cubicBezTo>
                    <a:cubicBezTo>
                      <a:pt x="48366" y="15550"/>
                      <a:pt x="47917" y="15692"/>
                      <a:pt x="47516" y="15834"/>
                    </a:cubicBezTo>
                    <a:cubicBezTo>
                      <a:pt x="48272" y="15597"/>
                      <a:pt x="49075" y="15338"/>
                      <a:pt x="49808" y="14983"/>
                    </a:cubicBezTo>
                    <a:cubicBezTo>
                      <a:pt x="50162" y="14818"/>
                      <a:pt x="50516" y="14605"/>
                      <a:pt x="50847" y="14369"/>
                    </a:cubicBezTo>
                    <a:cubicBezTo>
                      <a:pt x="51202" y="14133"/>
                      <a:pt x="51509" y="13873"/>
                      <a:pt x="51816" y="13565"/>
                    </a:cubicBezTo>
                    <a:lnTo>
                      <a:pt x="52359" y="13117"/>
                    </a:lnTo>
                    <a:cubicBezTo>
                      <a:pt x="52454" y="13046"/>
                      <a:pt x="52525" y="12975"/>
                      <a:pt x="52619" y="12928"/>
                    </a:cubicBezTo>
                    <a:cubicBezTo>
                      <a:pt x="52714" y="12833"/>
                      <a:pt x="52832" y="12762"/>
                      <a:pt x="52926" y="12691"/>
                    </a:cubicBezTo>
                    <a:cubicBezTo>
                      <a:pt x="52967" y="12650"/>
                      <a:pt x="52938" y="12592"/>
                      <a:pt x="52883" y="12592"/>
                    </a:cubicBezTo>
                    <a:close/>
                    <a:moveTo>
                      <a:pt x="51786" y="12926"/>
                    </a:moveTo>
                    <a:cubicBezTo>
                      <a:pt x="51767" y="12926"/>
                      <a:pt x="51745" y="12933"/>
                      <a:pt x="51721" y="12951"/>
                    </a:cubicBezTo>
                    <a:cubicBezTo>
                      <a:pt x="51296" y="13211"/>
                      <a:pt x="50894" y="13495"/>
                      <a:pt x="50493" y="13778"/>
                    </a:cubicBezTo>
                    <a:cubicBezTo>
                      <a:pt x="50115" y="14038"/>
                      <a:pt x="49689" y="14298"/>
                      <a:pt x="49264" y="14581"/>
                    </a:cubicBezTo>
                    <a:cubicBezTo>
                      <a:pt x="48484" y="15054"/>
                      <a:pt x="47681" y="15432"/>
                      <a:pt x="46807" y="15668"/>
                    </a:cubicBezTo>
                    <a:cubicBezTo>
                      <a:pt x="46547" y="15716"/>
                      <a:pt x="46311" y="15786"/>
                      <a:pt x="46027" y="15810"/>
                    </a:cubicBezTo>
                    <a:cubicBezTo>
                      <a:pt x="45885" y="15834"/>
                      <a:pt x="45767" y="15834"/>
                      <a:pt x="45625" y="15857"/>
                    </a:cubicBezTo>
                    <a:cubicBezTo>
                      <a:pt x="45484" y="15905"/>
                      <a:pt x="45366" y="15905"/>
                      <a:pt x="45200" y="15928"/>
                    </a:cubicBezTo>
                    <a:cubicBezTo>
                      <a:pt x="45177" y="15928"/>
                      <a:pt x="45177" y="15952"/>
                      <a:pt x="45200" y="15952"/>
                    </a:cubicBezTo>
                    <a:lnTo>
                      <a:pt x="45555" y="15952"/>
                    </a:lnTo>
                    <a:cubicBezTo>
                      <a:pt x="45673" y="15952"/>
                      <a:pt x="45791" y="15928"/>
                      <a:pt x="45909" y="15928"/>
                    </a:cubicBezTo>
                    <a:cubicBezTo>
                      <a:pt x="46145" y="15905"/>
                      <a:pt x="46382" y="15857"/>
                      <a:pt x="46618" y="15810"/>
                    </a:cubicBezTo>
                    <a:cubicBezTo>
                      <a:pt x="47067" y="15716"/>
                      <a:pt x="47516" y="15574"/>
                      <a:pt x="47917" y="15408"/>
                    </a:cubicBezTo>
                    <a:cubicBezTo>
                      <a:pt x="48815" y="15007"/>
                      <a:pt x="49595" y="14511"/>
                      <a:pt x="50398" y="13991"/>
                    </a:cubicBezTo>
                    <a:cubicBezTo>
                      <a:pt x="50871" y="13660"/>
                      <a:pt x="51343" y="13353"/>
                      <a:pt x="51816" y="13046"/>
                    </a:cubicBezTo>
                    <a:cubicBezTo>
                      <a:pt x="51869" y="12993"/>
                      <a:pt x="51842" y="12926"/>
                      <a:pt x="51786" y="12926"/>
                    </a:cubicBezTo>
                    <a:close/>
                    <a:moveTo>
                      <a:pt x="58555" y="11142"/>
                    </a:moveTo>
                    <a:cubicBezTo>
                      <a:pt x="58536" y="11142"/>
                      <a:pt x="58512" y="11151"/>
                      <a:pt x="58502" y="11179"/>
                    </a:cubicBezTo>
                    <a:cubicBezTo>
                      <a:pt x="58290" y="11557"/>
                      <a:pt x="58124" y="11935"/>
                      <a:pt x="57888" y="12313"/>
                    </a:cubicBezTo>
                    <a:cubicBezTo>
                      <a:pt x="57628" y="12715"/>
                      <a:pt x="57392" y="13069"/>
                      <a:pt x="57132" y="13424"/>
                    </a:cubicBezTo>
                    <a:cubicBezTo>
                      <a:pt x="56872" y="13778"/>
                      <a:pt x="56612" y="14133"/>
                      <a:pt x="56305" y="14440"/>
                    </a:cubicBezTo>
                    <a:cubicBezTo>
                      <a:pt x="56022" y="14770"/>
                      <a:pt x="55691" y="15030"/>
                      <a:pt x="55313" y="15267"/>
                    </a:cubicBezTo>
                    <a:cubicBezTo>
                      <a:pt x="55100" y="15385"/>
                      <a:pt x="54887" y="15503"/>
                      <a:pt x="54722" y="15621"/>
                    </a:cubicBezTo>
                    <a:cubicBezTo>
                      <a:pt x="54604" y="15692"/>
                      <a:pt x="54509" y="15739"/>
                      <a:pt x="54391" y="15810"/>
                    </a:cubicBezTo>
                    <a:cubicBezTo>
                      <a:pt x="54291" y="15850"/>
                      <a:pt x="54207" y="15925"/>
                      <a:pt x="54112" y="15990"/>
                    </a:cubicBezTo>
                    <a:lnTo>
                      <a:pt x="54112" y="15990"/>
                    </a:lnTo>
                    <a:cubicBezTo>
                      <a:pt x="54196" y="15944"/>
                      <a:pt x="54290" y="15924"/>
                      <a:pt x="54368" y="15905"/>
                    </a:cubicBezTo>
                    <a:cubicBezTo>
                      <a:pt x="54439" y="15857"/>
                      <a:pt x="54557" y="15810"/>
                      <a:pt x="54651" y="15763"/>
                    </a:cubicBezTo>
                    <a:cubicBezTo>
                      <a:pt x="54864" y="15668"/>
                      <a:pt x="55029" y="15550"/>
                      <a:pt x="55218" y="15432"/>
                    </a:cubicBezTo>
                    <a:cubicBezTo>
                      <a:pt x="55596" y="15219"/>
                      <a:pt x="55927" y="14959"/>
                      <a:pt x="56258" y="14652"/>
                    </a:cubicBezTo>
                    <a:cubicBezTo>
                      <a:pt x="56565" y="14322"/>
                      <a:pt x="56849" y="13967"/>
                      <a:pt x="57108" y="13589"/>
                    </a:cubicBezTo>
                    <a:cubicBezTo>
                      <a:pt x="57368" y="13235"/>
                      <a:pt x="57605" y="12857"/>
                      <a:pt x="57841" y="12479"/>
                    </a:cubicBezTo>
                    <a:cubicBezTo>
                      <a:pt x="58101" y="12053"/>
                      <a:pt x="58384" y="11604"/>
                      <a:pt x="58550" y="11179"/>
                    </a:cubicBezTo>
                    <a:cubicBezTo>
                      <a:pt x="58607" y="11165"/>
                      <a:pt x="58586" y="11142"/>
                      <a:pt x="58555" y="11142"/>
                    </a:cubicBezTo>
                    <a:close/>
                    <a:moveTo>
                      <a:pt x="54112" y="15990"/>
                    </a:moveTo>
                    <a:cubicBezTo>
                      <a:pt x="54094" y="15999"/>
                      <a:pt x="54077" y="16010"/>
                      <a:pt x="54060" y="16023"/>
                    </a:cubicBezTo>
                    <a:cubicBezTo>
                      <a:pt x="54078" y="16012"/>
                      <a:pt x="54095" y="16001"/>
                      <a:pt x="54112" y="15990"/>
                    </a:cubicBezTo>
                    <a:close/>
                    <a:moveTo>
                      <a:pt x="57364" y="10871"/>
                    </a:moveTo>
                    <a:cubicBezTo>
                      <a:pt x="57347" y="10871"/>
                      <a:pt x="57329" y="10879"/>
                      <a:pt x="57321" y="10896"/>
                    </a:cubicBezTo>
                    <a:cubicBezTo>
                      <a:pt x="57108" y="11321"/>
                      <a:pt x="56943" y="11699"/>
                      <a:pt x="56730" y="12124"/>
                    </a:cubicBezTo>
                    <a:cubicBezTo>
                      <a:pt x="56518" y="12502"/>
                      <a:pt x="56281" y="12880"/>
                      <a:pt x="56045" y="13258"/>
                    </a:cubicBezTo>
                    <a:cubicBezTo>
                      <a:pt x="55549" y="14014"/>
                      <a:pt x="55006" y="14723"/>
                      <a:pt x="54391" y="15338"/>
                    </a:cubicBezTo>
                    <a:cubicBezTo>
                      <a:pt x="54037" y="15692"/>
                      <a:pt x="53659" y="16046"/>
                      <a:pt x="53304" y="16377"/>
                    </a:cubicBezTo>
                    <a:cubicBezTo>
                      <a:pt x="54013" y="15881"/>
                      <a:pt x="54628" y="15219"/>
                      <a:pt x="55218" y="14534"/>
                    </a:cubicBezTo>
                    <a:cubicBezTo>
                      <a:pt x="55785" y="13825"/>
                      <a:pt x="56281" y="13093"/>
                      <a:pt x="56730" y="12290"/>
                    </a:cubicBezTo>
                    <a:cubicBezTo>
                      <a:pt x="56967" y="11864"/>
                      <a:pt x="57203" y="11415"/>
                      <a:pt x="57416" y="10943"/>
                    </a:cubicBezTo>
                    <a:cubicBezTo>
                      <a:pt x="57431" y="10897"/>
                      <a:pt x="57397" y="10871"/>
                      <a:pt x="57364" y="10871"/>
                    </a:cubicBezTo>
                    <a:close/>
                    <a:moveTo>
                      <a:pt x="55714" y="16826"/>
                    </a:moveTo>
                    <a:cubicBezTo>
                      <a:pt x="55699" y="16826"/>
                      <a:pt x="55693" y="16837"/>
                      <a:pt x="55699" y="16837"/>
                    </a:cubicBezTo>
                    <a:cubicBezTo>
                      <a:pt x="55701" y="16837"/>
                      <a:pt x="55707" y="16834"/>
                      <a:pt x="55714" y="16826"/>
                    </a:cubicBezTo>
                    <a:close/>
                    <a:moveTo>
                      <a:pt x="63630" y="15101"/>
                    </a:moveTo>
                    <a:cubicBezTo>
                      <a:pt x="63133" y="15290"/>
                      <a:pt x="62637" y="15456"/>
                      <a:pt x="62117" y="15597"/>
                    </a:cubicBezTo>
                    <a:cubicBezTo>
                      <a:pt x="61621" y="15786"/>
                      <a:pt x="61125" y="15928"/>
                      <a:pt x="60629" y="16070"/>
                    </a:cubicBezTo>
                    <a:cubicBezTo>
                      <a:pt x="59613" y="16377"/>
                      <a:pt x="58573" y="16590"/>
                      <a:pt x="57510" y="16708"/>
                    </a:cubicBezTo>
                    <a:cubicBezTo>
                      <a:pt x="56896" y="16755"/>
                      <a:pt x="56305" y="16826"/>
                      <a:pt x="55714" y="16826"/>
                    </a:cubicBezTo>
                    <a:cubicBezTo>
                      <a:pt x="55944" y="16846"/>
                      <a:pt x="56170" y="16853"/>
                      <a:pt x="56394" y="16853"/>
                    </a:cubicBezTo>
                    <a:cubicBezTo>
                      <a:pt x="56701" y="16853"/>
                      <a:pt x="57007" y="16840"/>
                      <a:pt x="57321" y="16826"/>
                    </a:cubicBezTo>
                    <a:cubicBezTo>
                      <a:pt x="57841" y="16755"/>
                      <a:pt x="58384" y="16708"/>
                      <a:pt x="58880" y="16613"/>
                    </a:cubicBezTo>
                    <a:cubicBezTo>
                      <a:pt x="59920" y="16401"/>
                      <a:pt x="60936" y="16141"/>
                      <a:pt x="61976" y="15810"/>
                    </a:cubicBezTo>
                    <a:cubicBezTo>
                      <a:pt x="62543" y="15645"/>
                      <a:pt x="63133" y="15432"/>
                      <a:pt x="63700" y="15219"/>
                    </a:cubicBezTo>
                    <a:cubicBezTo>
                      <a:pt x="63748" y="15196"/>
                      <a:pt x="63724" y="15101"/>
                      <a:pt x="63630" y="15101"/>
                    </a:cubicBezTo>
                    <a:close/>
                    <a:moveTo>
                      <a:pt x="46311" y="17015"/>
                    </a:moveTo>
                    <a:lnTo>
                      <a:pt x="46311" y="17015"/>
                    </a:lnTo>
                    <a:cubicBezTo>
                      <a:pt x="46329" y="17033"/>
                      <a:pt x="46353" y="17051"/>
                      <a:pt x="46380" y="17068"/>
                    </a:cubicBezTo>
                    <a:lnTo>
                      <a:pt x="46380" y="17068"/>
                    </a:lnTo>
                    <a:cubicBezTo>
                      <a:pt x="46357" y="17050"/>
                      <a:pt x="46334" y="17033"/>
                      <a:pt x="46311" y="17015"/>
                    </a:cubicBezTo>
                    <a:close/>
                    <a:moveTo>
                      <a:pt x="66105" y="15279"/>
                    </a:moveTo>
                    <a:cubicBezTo>
                      <a:pt x="66092" y="15279"/>
                      <a:pt x="66078" y="15283"/>
                      <a:pt x="66063" y="15290"/>
                    </a:cubicBezTo>
                    <a:lnTo>
                      <a:pt x="65000" y="15645"/>
                    </a:lnTo>
                    <a:cubicBezTo>
                      <a:pt x="64646" y="15692"/>
                      <a:pt x="64291" y="15786"/>
                      <a:pt x="63937" y="15905"/>
                    </a:cubicBezTo>
                    <a:cubicBezTo>
                      <a:pt x="63228" y="16094"/>
                      <a:pt x="62495" y="16283"/>
                      <a:pt x="61763" y="16424"/>
                    </a:cubicBezTo>
                    <a:cubicBezTo>
                      <a:pt x="61031" y="16590"/>
                      <a:pt x="60298" y="16684"/>
                      <a:pt x="59566" y="16826"/>
                    </a:cubicBezTo>
                    <a:cubicBezTo>
                      <a:pt x="58810" y="16897"/>
                      <a:pt x="58077" y="16991"/>
                      <a:pt x="57321" y="17015"/>
                    </a:cubicBezTo>
                    <a:cubicBezTo>
                      <a:pt x="56565" y="17062"/>
                      <a:pt x="55809" y="17086"/>
                      <a:pt x="55076" y="17086"/>
                    </a:cubicBezTo>
                    <a:lnTo>
                      <a:pt x="54793" y="17086"/>
                    </a:lnTo>
                    <a:lnTo>
                      <a:pt x="54793" y="17110"/>
                    </a:lnTo>
                    <a:cubicBezTo>
                      <a:pt x="55549" y="17180"/>
                      <a:pt x="56305" y="17180"/>
                      <a:pt x="57038" y="17180"/>
                    </a:cubicBezTo>
                    <a:cubicBezTo>
                      <a:pt x="57794" y="17133"/>
                      <a:pt x="58550" y="17086"/>
                      <a:pt x="59306" y="17015"/>
                    </a:cubicBezTo>
                    <a:cubicBezTo>
                      <a:pt x="60038" y="16944"/>
                      <a:pt x="60794" y="16826"/>
                      <a:pt x="61503" y="16684"/>
                    </a:cubicBezTo>
                    <a:cubicBezTo>
                      <a:pt x="62259" y="16543"/>
                      <a:pt x="62992" y="16377"/>
                      <a:pt x="63700" y="16188"/>
                    </a:cubicBezTo>
                    <a:cubicBezTo>
                      <a:pt x="64409" y="15999"/>
                      <a:pt x="65142" y="15786"/>
                      <a:pt x="65851" y="15503"/>
                    </a:cubicBezTo>
                    <a:cubicBezTo>
                      <a:pt x="65945" y="15479"/>
                      <a:pt x="66040" y="15456"/>
                      <a:pt x="66110" y="15408"/>
                    </a:cubicBezTo>
                    <a:cubicBezTo>
                      <a:pt x="66190" y="15369"/>
                      <a:pt x="66169" y="15279"/>
                      <a:pt x="66105" y="15279"/>
                    </a:cubicBezTo>
                    <a:close/>
                    <a:moveTo>
                      <a:pt x="66262" y="15900"/>
                    </a:moveTo>
                    <a:cubicBezTo>
                      <a:pt x="66252" y="15900"/>
                      <a:pt x="66241" y="15901"/>
                      <a:pt x="66229" y="15905"/>
                    </a:cubicBezTo>
                    <a:cubicBezTo>
                      <a:pt x="65945" y="15999"/>
                      <a:pt x="65638" y="16094"/>
                      <a:pt x="65354" y="16235"/>
                    </a:cubicBezTo>
                    <a:cubicBezTo>
                      <a:pt x="65047" y="16306"/>
                      <a:pt x="64764" y="16424"/>
                      <a:pt x="64433" y="16519"/>
                    </a:cubicBezTo>
                    <a:cubicBezTo>
                      <a:pt x="63819" y="16708"/>
                      <a:pt x="63204" y="16850"/>
                      <a:pt x="62566" y="16991"/>
                    </a:cubicBezTo>
                    <a:cubicBezTo>
                      <a:pt x="61952" y="17110"/>
                      <a:pt x="61338" y="17228"/>
                      <a:pt x="60676" y="17322"/>
                    </a:cubicBezTo>
                    <a:cubicBezTo>
                      <a:pt x="60062" y="17417"/>
                      <a:pt x="59400" y="17440"/>
                      <a:pt x="58786" y="17464"/>
                    </a:cubicBezTo>
                    <a:cubicBezTo>
                      <a:pt x="58479" y="17464"/>
                      <a:pt x="58148" y="17488"/>
                      <a:pt x="57817" y="17488"/>
                    </a:cubicBezTo>
                    <a:lnTo>
                      <a:pt x="56636" y="17488"/>
                    </a:lnTo>
                    <a:cubicBezTo>
                      <a:pt x="56612" y="17488"/>
                      <a:pt x="56612" y="17535"/>
                      <a:pt x="56636" y="17535"/>
                    </a:cubicBezTo>
                    <a:cubicBezTo>
                      <a:pt x="57055" y="17580"/>
                      <a:pt x="57456" y="17596"/>
                      <a:pt x="57855" y="17596"/>
                    </a:cubicBezTo>
                    <a:cubicBezTo>
                      <a:pt x="58086" y="17596"/>
                      <a:pt x="58316" y="17591"/>
                      <a:pt x="58550" y="17582"/>
                    </a:cubicBezTo>
                    <a:cubicBezTo>
                      <a:pt x="59211" y="17582"/>
                      <a:pt x="59849" y="17535"/>
                      <a:pt x="60487" y="17464"/>
                    </a:cubicBezTo>
                    <a:cubicBezTo>
                      <a:pt x="61125" y="17417"/>
                      <a:pt x="61739" y="17322"/>
                      <a:pt x="62401" y="17180"/>
                    </a:cubicBezTo>
                    <a:cubicBezTo>
                      <a:pt x="63015" y="17062"/>
                      <a:pt x="63677" y="16897"/>
                      <a:pt x="64268" y="16732"/>
                    </a:cubicBezTo>
                    <a:cubicBezTo>
                      <a:pt x="64882" y="16543"/>
                      <a:pt x="65473" y="16377"/>
                      <a:pt x="66087" y="16141"/>
                    </a:cubicBezTo>
                    <a:cubicBezTo>
                      <a:pt x="66181" y="16117"/>
                      <a:pt x="66229" y="16070"/>
                      <a:pt x="66323" y="16046"/>
                    </a:cubicBezTo>
                    <a:cubicBezTo>
                      <a:pt x="66344" y="15964"/>
                      <a:pt x="66328" y="15900"/>
                      <a:pt x="66262" y="15900"/>
                    </a:cubicBezTo>
                    <a:close/>
                    <a:moveTo>
                      <a:pt x="47870" y="17299"/>
                    </a:moveTo>
                    <a:lnTo>
                      <a:pt x="47870" y="17299"/>
                    </a:lnTo>
                    <a:cubicBezTo>
                      <a:pt x="48035" y="17417"/>
                      <a:pt x="48224" y="17558"/>
                      <a:pt x="48437" y="17653"/>
                    </a:cubicBezTo>
                    <a:lnTo>
                      <a:pt x="49051" y="17913"/>
                    </a:lnTo>
                    <a:cubicBezTo>
                      <a:pt x="49453" y="18055"/>
                      <a:pt x="49878" y="18173"/>
                      <a:pt x="50327" y="18291"/>
                    </a:cubicBezTo>
                    <a:cubicBezTo>
                      <a:pt x="51178" y="18504"/>
                      <a:pt x="52029" y="18622"/>
                      <a:pt x="52879" y="18716"/>
                    </a:cubicBezTo>
                    <a:cubicBezTo>
                      <a:pt x="53115" y="18740"/>
                      <a:pt x="53399" y="18763"/>
                      <a:pt x="53612" y="18763"/>
                    </a:cubicBezTo>
                    <a:cubicBezTo>
                      <a:pt x="53779" y="18780"/>
                      <a:pt x="53969" y="18797"/>
                      <a:pt x="54150" y="18797"/>
                    </a:cubicBezTo>
                    <a:cubicBezTo>
                      <a:pt x="54225" y="18797"/>
                      <a:pt x="54298" y="18794"/>
                      <a:pt x="54368" y="18787"/>
                    </a:cubicBezTo>
                    <a:cubicBezTo>
                      <a:pt x="54415" y="18787"/>
                      <a:pt x="54415" y="18716"/>
                      <a:pt x="54368" y="18716"/>
                    </a:cubicBezTo>
                    <a:cubicBezTo>
                      <a:pt x="54155" y="18669"/>
                      <a:pt x="53942" y="18645"/>
                      <a:pt x="53706" y="18622"/>
                    </a:cubicBezTo>
                    <a:cubicBezTo>
                      <a:pt x="53493" y="18574"/>
                      <a:pt x="53257" y="18574"/>
                      <a:pt x="53068" y="18551"/>
                    </a:cubicBezTo>
                    <a:cubicBezTo>
                      <a:pt x="52619" y="18527"/>
                      <a:pt x="52194" y="18456"/>
                      <a:pt x="51792" y="18409"/>
                    </a:cubicBezTo>
                    <a:cubicBezTo>
                      <a:pt x="50918" y="18362"/>
                      <a:pt x="50091" y="18173"/>
                      <a:pt x="49264" y="17913"/>
                    </a:cubicBezTo>
                    <a:cubicBezTo>
                      <a:pt x="49028" y="17818"/>
                      <a:pt x="48792" y="17771"/>
                      <a:pt x="48555" y="17653"/>
                    </a:cubicBezTo>
                    <a:cubicBezTo>
                      <a:pt x="48319" y="17558"/>
                      <a:pt x="48083" y="17440"/>
                      <a:pt x="47870" y="17299"/>
                    </a:cubicBezTo>
                    <a:close/>
                    <a:moveTo>
                      <a:pt x="40049" y="17299"/>
                    </a:moveTo>
                    <a:cubicBezTo>
                      <a:pt x="40546" y="17724"/>
                      <a:pt x="41113" y="18126"/>
                      <a:pt x="41727" y="18433"/>
                    </a:cubicBezTo>
                    <a:cubicBezTo>
                      <a:pt x="42318" y="18740"/>
                      <a:pt x="42956" y="18976"/>
                      <a:pt x="43617" y="19189"/>
                    </a:cubicBezTo>
                    <a:cubicBezTo>
                      <a:pt x="43972" y="19307"/>
                      <a:pt x="44350" y="19378"/>
                      <a:pt x="44704" y="19449"/>
                    </a:cubicBezTo>
                    <a:cubicBezTo>
                      <a:pt x="44775" y="19425"/>
                      <a:pt x="44799" y="19331"/>
                      <a:pt x="44728" y="19331"/>
                    </a:cubicBezTo>
                    <a:cubicBezTo>
                      <a:pt x="44090" y="19142"/>
                      <a:pt x="43428" y="19000"/>
                      <a:pt x="42814" y="18763"/>
                    </a:cubicBezTo>
                    <a:cubicBezTo>
                      <a:pt x="42200" y="18527"/>
                      <a:pt x="41585" y="18267"/>
                      <a:pt x="40995" y="17937"/>
                    </a:cubicBezTo>
                    <a:cubicBezTo>
                      <a:pt x="40664" y="17724"/>
                      <a:pt x="40333" y="17535"/>
                      <a:pt x="40049" y="17299"/>
                    </a:cubicBezTo>
                    <a:close/>
                    <a:moveTo>
                      <a:pt x="46380" y="17068"/>
                    </a:moveTo>
                    <a:lnTo>
                      <a:pt x="46380" y="17068"/>
                    </a:lnTo>
                    <a:cubicBezTo>
                      <a:pt x="46883" y="17444"/>
                      <a:pt x="47447" y="17736"/>
                      <a:pt x="48012" y="18007"/>
                    </a:cubicBezTo>
                    <a:cubicBezTo>
                      <a:pt x="48603" y="18291"/>
                      <a:pt x="49264" y="18527"/>
                      <a:pt x="49878" y="18716"/>
                    </a:cubicBezTo>
                    <a:cubicBezTo>
                      <a:pt x="50516" y="18905"/>
                      <a:pt x="51154" y="19071"/>
                      <a:pt x="51816" y="19212"/>
                    </a:cubicBezTo>
                    <a:cubicBezTo>
                      <a:pt x="52477" y="19331"/>
                      <a:pt x="53115" y="19449"/>
                      <a:pt x="53801" y="19496"/>
                    </a:cubicBezTo>
                    <a:cubicBezTo>
                      <a:pt x="54462" y="19567"/>
                      <a:pt x="55124" y="19614"/>
                      <a:pt x="55785" y="19661"/>
                    </a:cubicBezTo>
                    <a:lnTo>
                      <a:pt x="56022" y="19661"/>
                    </a:lnTo>
                    <a:cubicBezTo>
                      <a:pt x="56069" y="19661"/>
                      <a:pt x="56069" y="19543"/>
                      <a:pt x="56022" y="19543"/>
                    </a:cubicBezTo>
                    <a:cubicBezTo>
                      <a:pt x="55360" y="19472"/>
                      <a:pt x="54675" y="19449"/>
                      <a:pt x="54037" y="19378"/>
                    </a:cubicBezTo>
                    <a:cubicBezTo>
                      <a:pt x="53399" y="19331"/>
                      <a:pt x="52737" y="19236"/>
                      <a:pt x="52099" y="19118"/>
                    </a:cubicBezTo>
                    <a:cubicBezTo>
                      <a:pt x="51438" y="19000"/>
                      <a:pt x="50800" y="18858"/>
                      <a:pt x="50162" y="18669"/>
                    </a:cubicBezTo>
                    <a:cubicBezTo>
                      <a:pt x="49524" y="18504"/>
                      <a:pt x="48910" y="18267"/>
                      <a:pt x="48272" y="18031"/>
                    </a:cubicBezTo>
                    <a:cubicBezTo>
                      <a:pt x="47657" y="17771"/>
                      <a:pt x="47067" y="17464"/>
                      <a:pt x="46500" y="17133"/>
                    </a:cubicBezTo>
                    <a:cubicBezTo>
                      <a:pt x="46470" y="17119"/>
                      <a:pt x="46423" y="17095"/>
                      <a:pt x="46380" y="17068"/>
                    </a:cubicBezTo>
                    <a:close/>
                    <a:moveTo>
                      <a:pt x="45011" y="16755"/>
                    </a:moveTo>
                    <a:cubicBezTo>
                      <a:pt x="45011" y="16755"/>
                      <a:pt x="44964" y="16755"/>
                      <a:pt x="44964" y="16779"/>
                    </a:cubicBezTo>
                    <a:cubicBezTo>
                      <a:pt x="45531" y="17228"/>
                      <a:pt x="46145" y="17677"/>
                      <a:pt x="46783" y="18031"/>
                    </a:cubicBezTo>
                    <a:cubicBezTo>
                      <a:pt x="47398" y="18409"/>
                      <a:pt x="48035" y="18740"/>
                      <a:pt x="48721" y="19023"/>
                    </a:cubicBezTo>
                    <a:cubicBezTo>
                      <a:pt x="49382" y="19307"/>
                      <a:pt x="50020" y="19543"/>
                      <a:pt x="50705" y="19709"/>
                    </a:cubicBezTo>
                    <a:cubicBezTo>
                      <a:pt x="51343" y="19898"/>
                      <a:pt x="52005" y="20016"/>
                      <a:pt x="52690" y="20087"/>
                    </a:cubicBezTo>
                    <a:cubicBezTo>
                      <a:pt x="53177" y="20159"/>
                      <a:pt x="53692" y="20190"/>
                      <a:pt x="54214" y="20190"/>
                    </a:cubicBezTo>
                    <a:cubicBezTo>
                      <a:pt x="54375" y="20190"/>
                      <a:pt x="54537" y="20187"/>
                      <a:pt x="54698" y="20181"/>
                    </a:cubicBezTo>
                    <a:cubicBezTo>
                      <a:pt x="54769" y="20181"/>
                      <a:pt x="54864" y="20181"/>
                      <a:pt x="54958" y="20157"/>
                    </a:cubicBezTo>
                    <a:cubicBezTo>
                      <a:pt x="55006" y="20157"/>
                      <a:pt x="55006" y="20063"/>
                      <a:pt x="54958" y="20063"/>
                    </a:cubicBezTo>
                    <a:cubicBezTo>
                      <a:pt x="54273" y="20063"/>
                      <a:pt x="53635" y="20063"/>
                      <a:pt x="52950" y="20016"/>
                    </a:cubicBezTo>
                    <a:cubicBezTo>
                      <a:pt x="52288" y="19945"/>
                      <a:pt x="51627" y="19827"/>
                      <a:pt x="50965" y="19661"/>
                    </a:cubicBezTo>
                    <a:cubicBezTo>
                      <a:pt x="50327" y="19472"/>
                      <a:pt x="49642" y="19260"/>
                      <a:pt x="49028" y="19023"/>
                    </a:cubicBezTo>
                    <a:cubicBezTo>
                      <a:pt x="48343" y="18763"/>
                      <a:pt x="47681" y="18433"/>
                      <a:pt x="47043" y="18078"/>
                    </a:cubicBezTo>
                    <a:cubicBezTo>
                      <a:pt x="46382" y="17724"/>
                      <a:pt x="45791" y="17346"/>
                      <a:pt x="45200" y="16897"/>
                    </a:cubicBezTo>
                    <a:cubicBezTo>
                      <a:pt x="45153" y="16850"/>
                      <a:pt x="45058" y="16826"/>
                      <a:pt x="45011" y="16755"/>
                    </a:cubicBezTo>
                    <a:close/>
                    <a:moveTo>
                      <a:pt x="37474" y="15196"/>
                    </a:moveTo>
                    <a:cubicBezTo>
                      <a:pt x="37569" y="15338"/>
                      <a:pt x="37687" y="15479"/>
                      <a:pt x="37758" y="15621"/>
                    </a:cubicBezTo>
                    <a:cubicBezTo>
                      <a:pt x="37852" y="15786"/>
                      <a:pt x="37970" y="15928"/>
                      <a:pt x="38088" y="16046"/>
                    </a:cubicBezTo>
                    <a:cubicBezTo>
                      <a:pt x="38301" y="16306"/>
                      <a:pt x="38537" y="16566"/>
                      <a:pt x="38774" y="16850"/>
                    </a:cubicBezTo>
                    <a:cubicBezTo>
                      <a:pt x="39246" y="17346"/>
                      <a:pt x="39742" y="17842"/>
                      <a:pt x="40333" y="18267"/>
                    </a:cubicBezTo>
                    <a:cubicBezTo>
                      <a:pt x="40900" y="18669"/>
                      <a:pt x="41491" y="19000"/>
                      <a:pt x="42105" y="19260"/>
                    </a:cubicBezTo>
                    <a:cubicBezTo>
                      <a:pt x="42719" y="19520"/>
                      <a:pt x="43381" y="19732"/>
                      <a:pt x="44066" y="19921"/>
                    </a:cubicBezTo>
                    <a:cubicBezTo>
                      <a:pt x="44728" y="20087"/>
                      <a:pt x="45389" y="20205"/>
                      <a:pt x="46074" y="20323"/>
                    </a:cubicBezTo>
                    <a:cubicBezTo>
                      <a:pt x="46145" y="20323"/>
                      <a:pt x="46240" y="20347"/>
                      <a:pt x="46311" y="20347"/>
                    </a:cubicBezTo>
                    <a:cubicBezTo>
                      <a:pt x="46330" y="20354"/>
                      <a:pt x="46347" y="20358"/>
                      <a:pt x="46361" y="20358"/>
                    </a:cubicBezTo>
                    <a:cubicBezTo>
                      <a:pt x="46434" y="20358"/>
                      <a:pt x="46441" y="20272"/>
                      <a:pt x="46382" y="20252"/>
                    </a:cubicBezTo>
                    <a:cubicBezTo>
                      <a:pt x="46074" y="20157"/>
                      <a:pt x="45720" y="20134"/>
                      <a:pt x="45389" y="20039"/>
                    </a:cubicBezTo>
                    <a:cubicBezTo>
                      <a:pt x="45058" y="19968"/>
                      <a:pt x="44728" y="19898"/>
                      <a:pt x="44373" y="19827"/>
                    </a:cubicBezTo>
                    <a:cubicBezTo>
                      <a:pt x="43735" y="19685"/>
                      <a:pt x="43074" y="19472"/>
                      <a:pt x="42436" y="19236"/>
                    </a:cubicBezTo>
                    <a:cubicBezTo>
                      <a:pt x="41821" y="19000"/>
                      <a:pt x="41184" y="18669"/>
                      <a:pt x="40640" y="18315"/>
                    </a:cubicBezTo>
                    <a:cubicBezTo>
                      <a:pt x="40049" y="17937"/>
                      <a:pt x="39506" y="17464"/>
                      <a:pt x="39033" y="16968"/>
                    </a:cubicBezTo>
                    <a:cubicBezTo>
                      <a:pt x="38537" y="16448"/>
                      <a:pt x="38112" y="15928"/>
                      <a:pt x="37639" y="15385"/>
                    </a:cubicBezTo>
                    <a:cubicBezTo>
                      <a:pt x="37592" y="15338"/>
                      <a:pt x="37521" y="15243"/>
                      <a:pt x="37498" y="15196"/>
                    </a:cubicBezTo>
                    <a:close/>
                    <a:moveTo>
                      <a:pt x="36783" y="14122"/>
                    </a:moveTo>
                    <a:cubicBezTo>
                      <a:pt x="36776" y="14122"/>
                      <a:pt x="36765" y="14133"/>
                      <a:pt x="36765" y="14133"/>
                    </a:cubicBezTo>
                    <a:cubicBezTo>
                      <a:pt x="36883" y="14511"/>
                      <a:pt x="37049" y="14865"/>
                      <a:pt x="37238" y="15219"/>
                    </a:cubicBezTo>
                    <a:cubicBezTo>
                      <a:pt x="37403" y="15574"/>
                      <a:pt x="37616" y="15905"/>
                      <a:pt x="37852" y="16235"/>
                    </a:cubicBezTo>
                    <a:cubicBezTo>
                      <a:pt x="38301" y="16873"/>
                      <a:pt x="38821" y="17488"/>
                      <a:pt x="39411" y="18031"/>
                    </a:cubicBezTo>
                    <a:cubicBezTo>
                      <a:pt x="40002" y="18598"/>
                      <a:pt x="40664" y="19094"/>
                      <a:pt x="41373" y="19543"/>
                    </a:cubicBezTo>
                    <a:cubicBezTo>
                      <a:pt x="42081" y="19968"/>
                      <a:pt x="42837" y="20394"/>
                      <a:pt x="43641" y="20677"/>
                    </a:cubicBezTo>
                    <a:cubicBezTo>
                      <a:pt x="44444" y="21008"/>
                      <a:pt x="45271" y="21268"/>
                      <a:pt x="46098" y="21457"/>
                    </a:cubicBezTo>
                    <a:cubicBezTo>
                      <a:pt x="46193" y="21481"/>
                      <a:pt x="46311" y="21481"/>
                      <a:pt x="46382" y="21504"/>
                    </a:cubicBezTo>
                    <a:cubicBezTo>
                      <a:pt x="46452" y="21504"/>
                      <a:pt x="46476" y="21433"/>
                      <a:pt x="46429" y="21386"/>
                    </a:cubicBezTo>
                    <a:cubicBezTo>
                      <a:pt x="45602" y="21197"/>
                      <a:pt x="44775" y="20961"/>
                      <a:pt x="43995" y="20654"/>
                    </a:cubicBezTo>
                    <a:cubicBezTo>
                      <a:pt x="43168" y="20417"/>
                      <a:pt x="42412" y="20063"/>
                      <a:pt x="41703" y="19614"/>
                    </a:cubicBezTo>
                    <a:cubicBezTo>
                      <a:pt x="40995" y="19212"/>
                      <a:pt x="40333" y="18716"/>
                      <a:pt x="39719" y="18173"/>
                    </a:cubicBezTo>
                    <a:cubicBezTo>
                      <a:pt x="39128" y="17653"/>
                      <a:pt x="38585" y="17062"/>
                      <a:pt x="38112" y="16424"/>
                    </a:cubicBezTo>
                    <a:cubicBezTo>
                      <a:pt x="37876" y="16117"/>
                      <a:pt x="37687" y="15786"/>
                      <a:pt x="37474" y="15432"/>
                    </a:cubicBezTo>
                    <a:cubicBezTo>
                      <a:pt x="37261" y="15101"/>
                      <a:pt x="37096" y="14747"/>
                      <a:pt x="36907" y="14392"/>
                    </a:cubicBezTo>
                    <a:cubicBezTo>
                      <a:pt x="36883" y="14298"/>
                      <a:pt x="36812" y="14227"/>
                      <a:pt x="36789" y="14133"/>
                    </a:cubicBezTo>
                    <a:cubicBezTo>
                      <a:pt x="36789" y="14125"/>
                      <a:pt x="36786" y="14122"/>
                      <a:pt x="36783" y="14122"/>
                    </a:cubicBezTo>
                    <a:close/>
                    <a:moveTo>
                      <a:pt x="36529" y="14605"/>
                    </a:moveTo>
                    <a:cubicBezTo>
                      <a:pt x="36694" y="15007"/>
                      <a:pt x="36860" y="15432"/>
                      <a:pt x="37096" y="15834"/>
                    </a:cubicBezTo>
                    <a:cubicBezTo>
                      <a:pt x="37285" y="16235"/>
                      <a:pt x="37569" y="16613"/>
                      <a:pt x="37805" y="16991"/>
                    </a:cubicBezTo>
                    <a:cubicBezTo>
                      <a:pt x="38325" y="17724"/>
                      <a:pt x="38915" y="18409"/>
                      <a:pt x="39600" y="19023"/>
                    </a:cubicBezTo>
                    <a:cubicBezTo>
                      <a:pt x="40286" y="19661"/>
                      <a:pt x="41018" y="20181"/>
                      <a:pt x="41845" y="20654"/>
                    </a:cubicBezTo>
                    <a:cubicBezTo>
                      <a:pt x="42648" y="21103"/>
                      <a:pt x="43499" y="21481"/>
                      <a:pt x="44373" y="21788"/>
                    </a:cubicBezTo>
                    <a:cubicBezTo>
                      <a:pt x="45271" y="22071"/>
                      <a:pt x="46193" y="22260"/>
                      <a:pt x="47090" y="22331"/>
                    </a:cubicBezTo>
                    <a:cubicBezTo>
                      <a:pt x="47209" y="22331"/>
                      <a:pt x="47327" y="22331"/>
                      <a:pt x="47445" y="22378"/>
                    </a:cubicBezTo>
                    <a:cubicBezTo>
                      <a:pt x="47516" y="22308"/>
                      <a:pt x="47516" y="22213"/>
                      <a:pt x="47445" y="22213"/>
                    </a:cubicBezTo>
                    <a:cubicBezTo>
                      <a:pt x="46547" y="22095"/>
                      <a:pt x="45625" y="21953"/>
                      <a:pt x="44775" y="21717"/>
                    </a:cubicBezTo>
                    <a:cubicBezTo>
                      <a:pt x="43877" y="21457"/>
                      <a:pt x="43026" y="21126"/>
                      <a:pt x="42223" y="20677"/>
                    </a:cubicBezTo>
                    <a:cubicBezTo>
                      <a:pt x="41420" y="20252"/>
                      <a:pt x="40664" y="19732"/>
                      <a:pt x="39979" y="19142"/>
                    </a:cubicBezTo>
                    <a:cubicBezTo>
                      <a:pt x="39293" y="18551"/>
                      <a:pt x="38655" y="17913"/>
                      <a:pt x="38112" y="17204"/>
                    </a:cubicBezTo>
                    <a:cubicBezTo>
                      <a:pt x="37852" y="16850"/>
                      <a:pt x="37592" y="16472"/>
                      <a:pt x="37356" y="16070"/>
                    </a:cubicBezTo>
                    <a:cubicBezTo>
                      <a:pt x="37238" y="15881"/>
                      <a:pt x="37120" y="15692"/>
                      <a:pt x="37025" y="15479"/>
                    </a:cubicBezTo>
                    <a:cubicBezTo>
                      <a:pt x="36907" y="15290"/>
                      <a:pt x="36812" y="15101"/>
                      <a:pt x="36694" y="14889"/>
                    </a:cubicBezTo>
                    <a:cubicBezTo>
                      <a:pt x="36647" y="14818"/>
                      <a:pt x="36623" y="14700"/>
                      <a:pt x="36553" y="14605"/>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548825" y="3827375"/>
                <a:ext cx="321350" cy="392050"/>
              </a:xfrm>
              <a:custGeom>
                <a:avLst/>
                <a:gdLst/>
                <a:ahLst/>
                <a:cxnLst/>
                <a:rect l="l" t="t" r="r" b="b"/>
                <a:pathLst>
                  <a:path w="12854" h="15682" extrusionOk="0">
                    <a:moveTo>
                      <a:pt x="5057" y="0"/>
                    </a:moveTo>
                    <a:cubicBezTo>
                      <a:pt x="4629" y="0"/>
                      <a:pt x="4196" y="76"/>
                      <a:pt x="3780" y="226"/>
                    </a:cubicBezTo>
                    <a:cubicBezTo>
                      <a:pt x="2079" y="887"/>
                      <a:pt x="1040" y="2541"/>
                      <a:pt x="567" y="4195"/>
                    </a:cubicBezTo>
                    <a:cubicBezTo>
                      <a:pt x="0" y="6132"/>
                      <a:pt x="662" y="8093"/>
                      <a:pt x="1394" y="9913"/>
                    </a:cubicBezTo>
                    <a:cubicBezTo>
                      <a:pt x="2126" y="11661"/>
                      <a:pt x="3639" y="13528"/>
                      <a:pt x="3284" y="15489"/>
                    </a:cubicBezTo>
                    <a:cubicBezTo>
                      <a:pt x="3284" y="15595"/>
                      <a:pt x="3379" y="15681"/>
                      <a:pt x="3467" y="15681"/>
                    </a:cubicBezTo>
                    <a:cubicBezTo>
                      <a:pt x="3477" y="15681"/>
                      <a:pt x="3487" y="15680"/>
                      <a:pt x="3497" y="15678"/>
                    </a:cubicBezTo>
                    <a:cubicBezTo>
                      <a:pt x="3544" y="15678"/>
                      <a:pt x="3615" y="15654"/>
                      <a:pt x="3639" y="15583"/>
                    </a:cubicBezTo>
                    <a:cubicBezTo>
                      <a:pt x="4466" y="13717"/>
                      <a:pt x="6757" y="12961"/>
                      <a:pt x="8364" y="11850"/>
                    </a:cubicBezTo>
                    <a:cubicBezTo>
                      <a:pt x="10018" y="10716"/>
                      <a:pt x="11648" y="9393"/>
                      <a:pt x="12263" y="7455"/>
                    </a:cubicBezTo>
                    <a:cubicBezTo>
                      <a:pt x="12806" y="5849"/>
                      <a:pt x="12853" y="3911"/>
                      <a:pt x="11743" y="2446"/>
                    </a:cubicBezTo>
                    <a:cubicBezTo>
                      <a:pt x="11092" y="1596"/>
                      <a:pt x="10088" y="1075"/>
                      <a:pt x="9056" y="1075"/>
                    </a:cubicBezTo>
                    <a:cubicBezTo>
                      <a:pt x="8625" y="1075"/>
                      <a:pt x="8190" y="1165"/>
                      <a:pt x="7773" y="1360"/>
                    </a:cubicBezTo>
                    <a:cubicBezTo>
                      <a:pt x="7773" y="1383"/>
                      <a:pt x="7750" y="1383"/>
                      <a:pt x="7750" y="1383"/>
                    </a:cubicBezTo>
                    <a:cubicBezTo>
                      <a:pt x="7128" y="459"/>
                      <a:pt x="6111" y="0"/>
                      <a:pt x="50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528150" y="3751025"/>
                <a:ext cx="427075" cy="202400"/>
              </a:xfrm>
              <a:custGeom>
                <a:avLst/>
                <a:gdLst/>
                <a:ahLst/>
                <a:cxnLst/>
                <a:rect l="l" t="t" r="r" b="b"/>
                <a:pathLst>
                  <a:path w="17083" h="8096" extrusionOk="0">
                    <a:moveTo>
                      <a:pt x="3521" y="0"/>
                    </a:moveTo>
                    <a:cubicBezTo>
                      <a:pt x="3307" y="0"/>
                      <a:pt x="3094" y="14"/>
                      <a:pt x="2883" y="43"/>
                    </a:cubicBezTo>
                    <a:cubicBezTo>
                      <a:pt x="1890" y="161"/>
                      <a:pt x="1016" y="775"/>
                      <a:pt x="567" y="1602"/>
                    </a:cubicBezTo>
                    <a:lnTo>
                      <a:pt x="473" y="1767"/>
                    </a:lnTo>
                    <a:cubicBezTo>
                      <a:pt x="142" y="2240"/>
                      <a:pt x="0" y="2807"/>
                      <a:pt x="189" y="3303"/>
                    </a:cubicBezTo>
                    <a:cubicBezTo>
                      <a:pt x="378" y="3757"/>
                      <a:pt x="930" y="4014"/>
                      <a:pt x="1446" y="4014"/>
                    </a:cubicBezTo>
                    <a:cubicBezTo>
                      <a:pt x="1575" y="4014"/>
                      <a:pt x="1701" y="3998"/>
                      <a:pt x="1819" y="3965"/>
                    </a:cubicBezTo>
                    <a:cubicBezTo>
                      <a:pt x="2174" y="3847"/>
                      <a:pt x="2410" y="3587"/>
                      <a:pt x="2646" y="3303"/>
                    </a:cubicBezTo>
                    <a:cubicBezTo>
                      <a:pt x="3119" y="2807"/>
                      <a:pt x="3639" y="2334"/>
                      <a:pt x="4324" y="2169"/>
                    </a:cubicBezTo>
                    <a:cubicBezTo>
                      <a:pt x="4614" y="2079"/>
                      <a:pt x="4928" y="2038"/>
                      <a:pt x="5253" y="2038"/>
                    </a:cubicBezTo>
                    <a:cubicBezTo>
                      <a:pt x="6382" y="2038"/>
                      <a:pt x="7630" y="2540"/>
                      <a:pt x="8364" y="3256"/>
                    </a:cubicBezTo>
                    <a:lnTo>
                      <a:pt x="8364" y="3280"/>
                    </a:lnTo>
                    <a:cubicBezTo>
                      <a:pt x="8394" y="3325"/>
                      <a:pt x="8434" y="3344"/>
                      <a:pt x="8473" y="3344"/>
                    </a:cubicBezTo>
                    <a:cubicBezTo>
                      <a:pt x="8558" y="3344"/>
                      <a:pt x="8640" y="3258"/>
                      <a:pt x="8624" y="3161"/>
                    </a:cubicBezTo>
                    <a:cubicBezTo>
                      <a:pt x="8624" y="3138"/>
                      <a:pt x="8624" y="3114"/>
                      <a:pt x="8600" y="3067"/>
                    </a:cubicBezTo>
                    <a:cubicBezTo>
                      <a:pt x="7701" y="1310"/>
                      <a:pt x="5596" y="0"/>
                      <a:pt x="3521" y="0"/>
                    </a:cubicBezTo>
                    <a:close/>
                    <a:moveTo>
                      <a:pt x="12356" y="2569"/>
                    </a:moveTo>
                    <a:cubicBezTo>
                      <a:pt x="11311" y="2569"/>
                      <a:pt x="10268" y="2818"/>
                      <a:pt x="9404" y="3303"/>
                    </a:cubicBezTo>
                    <a:cubicBezTo>
                      <a:pt x="9333" y="3350"/>
                      <a:pt x="9333" y="3350"/>
                      <a:pt x="9309" y="3374"/>
                    </a:cubicBezTo>
                    <a:cubicBezTo>
                      <a:pt x="9212" y="3472"/>
                      <a:pt x="9275" y="3634"/>
                      <a:pt x="9380" y="3634"/>
                    </a:cubicBezTo>
                    <a:cubicBezTo>
                      <a:pt x="9403" y="3634"/>
                      <a:pt x="9426" y="3627"/>
                      <a:pt x="9451" y="3610"/>
                    </a:cubicBezTo>
                    <a:cubicBezTo>
                      <a:pt x="9451" y="3587"/>
                      <a:pt x="9498" y="3587"/>
                      <a:pt x="9498" y="3587"/>
                    </a:cubicBezTo>
                    <a:cubicBezTo>
                      <a:pt x="9756" y="3526"/>
                      <a:pt x="10034" y="3497"/>
                      <a:pt x="10321" y="3497"/>
                    </a:cubicBezTo>
                    <a:cubicBezTo>
                      <a:pt x="11482" y="3497"/>
                      <a:pt x="12795" y="3977"/>
                      <a:pt x="13515" y="4792"/>
                    </a:cubicBezTo>
                    <a:cubicBezTo>
                      <a:pt x="13987" y="5311"/>
                      <a:pt x="14153" y="5973"/>
                      <a:pt x="14271" y="6658"/>
                    </a:cubicBezTo>
                    <a:cubicBezTo>
                      <a:pt x="14366" y="7013"/>
                      <a:pt x="14389" y="7320"/>
                      <a:pt x="14625" y="7627"/>
                    </a:cubicBezTo>
                    <a:cubicBezTo>
                      <a:pt x="14867" y="7914"/>
                      <a:pt x="15293" y="8095"/>
                      <a:pt x="15705" y="8095"/>
                    </a:cubicBezTo>
                    <a:cubicBezTo>
                      <a:pt x="15936" y="8095"/>
                      <a:pt x="16163" y="8038"/>
                      <a:pt x="16350" y="7910"/>
                    </a:cubicBezTo>
                    <a:cubicBezTo>
                      <a:pt x="16776" y="7603"/>
                      <a:pt x="16965" y="7036"/>
                      <a:pt x="16965" y="6469"/>
                    </a:cubicBezTo>
                    <a:cubicBezTo>
                      <a:pt x="16988" y="6422"/>
                      <a:pt x="16988" y="6351"/>
                      <a:pt x="16988" y="6304"/>
                    </a:cubicBezTo>
                    <a:cubicBezTo>
                      <a:pt x="17083" y="5359"/>
                      <a:pt x="16657" y="4366"/>
                      <a:pt x="15925" y="3752"/>
                    </a:cubicBezTo>
                    <a:cubicBezTo>
                      <a:pt x="14956" y="2954"/>
                      <a:pt x="13654" y="2569"/>
                      <a:pt x="12356" y="25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460200" y="3663625"/>
                <a:ext cx="590125" cy="272850"/>
              </a:xfrm>
              <a:custGeom>
                <a:avLst/>
                <a:gdLst/>
                <a:ahLst/>
                <a:cxnLst/>
                <a:rect l="l" t="t" r="r" b="b"/>
                <a:pathLst>
                  <a:path w="23605" h="10914" extrusionOk="0">
                    <a:moveTo>
                      <a:pt x="9971" y="109"/>
                    </a:moveTo>
                    <a:cubicBezTo>
                      <a:pt x="9910" y="109"/>
                      <a:pt x="9847" y="118"/>
                      <a:pt x="9783" y="136"/>
                    </a:cubicBezTo>
                    <a:cubicBezTo>
                      <a:pt x="8979" y="373"/>
                      <a:pt x="9806" y="1459"/>
                      <a:pt x="10043" y="1814"/>
                    </a:cubicBezTo>
                    <a:cubicBezTo>
                      <a:pt x="10373" y="2286"/>
                      <a:pt x="10728" y="2735"/>
                      <a:pt x="11035" y="3231"/>
                    </a:cubicBezTo>
                    <a:cubicBezTo>
                      <a:pt x="11295" y="3680"/>
                      <a:pt x="11437" y="4295"/>
                      <a:pt x="11815" y="4673"/>
                    </a:cubicBezTo>
                    <a:cubicBezTo>
                      <a:pt x="11850" y="4708"/>
                      <a:pt x="11891" y="4726"/>
                      <a:pt x="11930" y="4726"/>
                    </a:cubicBezTo>
                    <a:cubicBezTo>
                      <a:pt x="11968" y="4726"/>
                      <a:pt x="12004" y="4708"/>
                      <a:pt x="12027" y="4673"/>
                    </a:cubicBezTo>
                    <a:cubicBezTo>
                      <a:pt x="12027" y="4649"/>
                      <a:pt x="12051" y="4649"/>
                      <a:pt x="12051" y="4625"/>
                    </a:cubicBezTo>
                    <a:cubicBezTo>
                      <a:pt x="12027" y="3468"/>
                      <a:pt x="11791" y="2428"/>
                      <a:pt x="11342" y="1483"/>
                    </a:cubicBezTo>
                    <a:cubicBezTo>
                      <a:pt x="11126" y="1052"/>
                      <a:pt x="10616" y="109"/>
                      <a:pt x="9971" y="109"/>
                    </a:cubicBezTo>
                    <a:close/>
                    <a:moveTo>
                      <a:pt x="16447" y="1969"/>
                    </a:moveTo>
                    <a:cubicBezTo>
                      <a:pt x="15926" y="1969"/>
                      <a:pt x="15290" y="2316"/>
                      <a:pt x="14957" y="2499"/>
                    </a:cubicBezTo>
                    <a:cubicBezTo>
                      <a:pt x="14012" y="3042"/>
                      <a:pt x="13232" y="3798"/>
                      <a:pt x="12642" y="4673"/>
                    </a:cubicBezTo>
                    <a:cubicBezTo>
                      <a:pt x="12618" y="4696"/>
                      <a:pt x="12618" y="4744"/>
                      <a:pt x="12618" y="4744"/>
                    </a:cubicBezTo>
                    <a:lnTo>
                      <a:pt x="12618" y="4767"/>
                    </a:lnTo>
                    <a:lnTo>
                      <a:pt x="12618" y="4791"/>
                    </a:lnTo>
                    <a:cubicBezTo>
                      <a:pt x="12618" y="4865"/>
                      <a:pt x="12661" y="4924"/>
                      <a:pt x="12736" y="4924"/>
                    </a:cubicBezTo>
                    <a:cubicBezTo>
                      <a:pt x="12757" y="4924"/>
                      <a:pt x="12781" y="4919"/>
                      <a:pt x="12807" y="4909"/>
                    </a:cubicBezTo>
                    <a:cubicBezTo>
                      <a:pt x="13327" y="4838"/>
                      <a:pt x="13776" y="4389"/>
                      <a:pt x="14272" y="4153"/>
                    </a:cubicBezTo>
                    <a:cubicBezTo>
                      <a:pt x="14815" y="3893"/>
                      <a:pt x="15335" y="3704"/>
                      <a:pt x="15879" y="3468"/>
                    </a:cubicBezTo>
                    <a:cubicBezTo>
                      <a:pt x="16257" y="3326"/>
                      <a:pt x="17556" y="2830"/>
                      <a:pt x="17013" y="2192"/>
                    </a:cubicBezTo>
                    <a:cubicBezTo>
                      <a:pt x="16866" y="2031"/>
                      <a:pt x="16667" y="1969"/>
                      <a:pt x="16447" y="1969"/>
                    </a:cubicBezTo>
                    <a:close/>
                    <a:moveTo>
                      <a:pt x="4634" y="1"/>
                    </a:moveTo>
                    <a:cubicBezTo>
                      <a:pt x="4492" y="1"/>
                      <a:pt x="4350" y="7"/>
                      <a:pt x="4207" y="18"/>
                    </a:cubicBezTo>
                    <a:cubicBezTo>
                      <a:pt x="2813" y="136"/>
                      <a:pt x="1489" y="774"/>
                      <a:pt x="733" y="1956"/>
                    </a:cubicBezTo>
                    <a:cubicBezTo>
                      <a:pt x="119" y="2995"/>
                      <a:pt x="1" y="4436"/>
                      <a:pt x="1182" y="5145"/>
                    </a:cubicBezTo>
                    <a:cubicBezTo>
                      <a:pt x="1206" y="5192"/>
                      <a:pt x="1253" y="5192"/>
                      <a:pt x="1277" y="5192"/>
                    </a:cubicBezTo>
                    <a:cubicBezTo>
                      <a:pt x="1489" y="5311"/>
                      <a:pt x="1726" y="5334"/>
                      <a:pt x="2009" y="5358"/>
                    </a:cubicBezTo>
                    <a:cubicBezTo>
                      <a:pt x="2080" y="5358"/>
                      <a:pt x="2127" y="5311"/>
                      <a:pt x="2151" y="5263"/>
                    </a:cubicBezTo>
                    <a:cubicBezTo>
                      <a:pt x="2439" y="3559"/>
                      <a:pt x="4083" y="2854"/>
                      <a:pt x="5718" y="2854"/>
                    </a:cubicBezTo>
                    <a:cubicBezTo>
                      <a:pt x="5964" y="2854"/>
                      <a:pt x="6210" y="2870"/>
                      <a:pt x="6451" y="2901"/>
                    </a:cubicBezTo>
                    <a:cubicBezTo>
                      <a:pt x="8271" y="3137"/>
                      <a:pt x="9948" y="4058"/>
                      <a:pt x="11224" y="5358"/>
                    </a:cubicBezTo>
                    <a:cubicBezTo>
                      <a:pt x="11257" y="5391"/>
                      <a:pt x="11292" y="5403"/>
                      <a:pt x="11325" y="5403"/>
                    </a:cubicBezTo>
                    <a:cubicBezTo>
                      <a:pt x="11389" y="5403"/>
                      <a:pt x="11445" y="5357"/>
                      <a:pt x="11460" y="5311"/>
                    </a:cubicBezTo>
                    <a:cubicBezTo>
                      <a:pt x="11484" y="5263"/>
                      <a:pt x="11484" y="5216"/>
                      <a:pt x="11460" y="5192"/>
                    </a:cubicBezTo>
                    <a:cubicBezTo>
                      <a:pt x="10241" y="2618"/>
                      <a:pt x="7684" y="1"/>
                      <a:pt x="4634" y="1"/>
                    </a:cubicBezTo>
                    <a:close/>
                    <a:moveTo>
                      <a:pt x="18144" y="3903"/>
                    </a:moveTo>
                    <a:cubicBezTo>
                      <a:pt x="16255" y="3903"/>
                      <a:pt x="14282" y="4585"/>
                      <a:pt x="12783" y="5523"/>
                    </a:cubicBezTo>
                    <a:cubicBezTo>
                      <a:pt x="12760" y="5571"/>
                      <a:pt x="12736" y="5618"/>
                      <a:pt x="12736" y="5641"/>
                    </a:cubicBezTo>
                    <a:cubicBezTo>
                      <a:pt x="12736" y="5728"/>
                      <a:pt x="12775" y="5833"/>
                      <a:pt x="12872" y="5833"/>
                    </a:cubicBezTo>
                    <a:cubicBezTo>
                      <a:pt x="12881" y="5833"/>
                      <a:pt x="12891" y="5833"/>
                      <a:pt x="12901" y="5830"/>
                    </a:cubicBezTo>
                    <a:cubicBezTo>
                      <a:pt x="13581" y="5658"/>
                      <a:pt x="14285" y="5569"/>
                      <a:pt x="14990" y="5569"/>
                    </a:cubicBezTo>
                    <a:cubicBezTo>
                      <a:pt x="16122" y="5569"/>
                      <a:pt x="17254" y="5799"/>
                      <a:pt x="18289" y="6279"/>
                    </a:cubicBezTo>
                    <a:cubicBezTo>
                      <a:pt x="19966" y="7035"/>
                      <a:pt x="21384" y="8642"/>
                      <a:pt x="20557" y="10485"/>
                    </a:cubicBezTo>
                    <a:cubicBezTo>
                      <a:pt x="20533" y="10532"/>
                      <a:pt x="20557" y="10603"/>
                      <a:pt x="20628" y="10650"/>
                    </a:cubicBezTo>
                    <a:cubicBezTo>
                      <a:pt x="20864" y="10769"/>
                      <a:pt x="21100" y="10839"/>
                      <a:pt x="21336" y="10887"/>
                    </a:cubicBezTo>
                    <a:cubicBezTo>
                      <a:pt x="21360" y="10910"/>
                      <a:pt x="21384" y="10910"/>
                      <a:pt x="21431" y="10910"/>
                    </a:cubicBezTo>
                    <a:cubicBezTo>
                      <a:pt x="21467" y="10912"/>
                      <a:pt x="21502" y="10913"/>
                      <a:pt x="21537" y="10913"/>
                    </a:cubicBezTo>
                    <a:cubicBezTo>
                      <a:pt x="22838" y="10913"/>
                      <a:pt x="23511" y="9649"/>
                      <a:pt x="23534" y="8453"/>
                    </a:cubicBezTo>
                    <a:cubicBezTo>
                      <a:pt x="23605" y="7106"/>
                      <a:pt x="22849" y="5830"/>
                      <a:pt x="21738" y="5003"/>
                    </a:cubicBezTo>
                    <a:cubicBezTo>
                      <a:pt x="20699" y="4224"/>
                      <a:pt x="19442" y="3903"/>
                      <a:pt x="18144" y="39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474375" y="3672175"/>
                <a:ext cx="562950" cy="527525"/>
              </a:xfrm>
              <a:custGeom>
                <a:avLst/>
                <a:gdLst/>
                <a:ahLst/>
                <a:cxnLst/>
                <a:rect l="l" t="t" r="r" b="b"/>
                <a:pathLst>
                  <a:path w="22518" h="21101" extrusionOk="0">
                    <a:moveTo>
                      <a:pt x="6711" y="1377"/>
                    </a:moveTo>
                    <a:cubicBezTo>
                      <a:pt x="6711" y="1385"/>
                      <a:pt x="6714" y="1388"/>
                      <a:pt x="6716" y="1388"/>
                    </a:cubicBezTo>
                    <a:cubicBezTo>
                      <a:pt x="6722" y="1388"/>
                      <a:pt x="6727" y="1377"/>
                      <a:pt x="6711" y="1377"/>
                    </a:cubicBezTo>
                    <a:close/>
                    <a:moveTo>
                      <a:pt x="9428" y="69"/>
                    </a:moveTo>
                    <a:cubicBezTo>
                      <a:pt x="9400" y="69"/>
                      <a:pt x="9369" y="96"/>
                      <a:pt x="9405" y="149"/>
                    </a:cubicBezTo>
                    <a:cubicBezTo>
                      <a:pt x="9594" y="432"/>
                      <a:pt x="9830" y="763"/>
                      <a:pt x="10019" y="1094"/>
                    </a:cubicBezTo>
                    <a:cubicBezTo>
                      <a:pt x="10184" y="1425"/>
                      <a:pt x="10373" y="1732"/>
                      <a:pt x="10515" y="2086"/>
                    </a:cubicBezTo>
                    <a:lnTo>
                      <a:pt x="10539" y="2062"/>
                    </a:lnTo>
                    <a:cubicBezTo>
                      <a:pt x="10397" y="1708"/>
                      <a:pt x="10255" y="1354"/>
                      <a:pt x="10066" y="1023"/>
                    </a:cubicBezTo>
                    <a:cubicBezTo>
                      <a:pt x="9901" y="716"/>
                      <a:pt x="9688" y="385"/>
                      <a:pt x="9452" y="78"/>
                    </a:cubicBezTo>
                    <a:cubicBezTo>
                      <a:pt x="9446" y="72"/>
                      <a:pt x="9437" y="69"/>
                      <a:pt x="9428" y="69"/>
                    </a:cubicBezTo>
                    <a:close/>
                    <a:moveTo>
                      <a:pt x="8507" y="2842"/>
                    </a:moveTo>
                    <a:lnTo>
                      <a:pt x="8507" y="2842"/>
                    </a:lnTo>
                    <a:cubicBezTo>
                      <a:pt x="8495" y="2854"/>
                      <a:pt x="8495" y="2860"/>
                      <a:pt x="8498" y="2860"/>
                    </a:cubicBezTo>
                    <a:cubicBezTo>
                      <a:pt x="8501" y="2860"/>
                      <a:pt x="8507" y="2854"/>
                      <a:pt x="8507" y="2842"/>
                    </a:cubicBezTo>
                    <a:close/>
                    <a:moveTo>
                      <a:pt x="14042" y="3092"/>
                    </a:moveTo>
                    <a:cubicBezTo>
                      <a:pt x="14038" y="3092"/>
                      <a:pt x="14036" y="3094"/>
                      <a:pt x="14036" y="3102"/>
                    </a:cubicBezTo>
                    <a:cubicBezTo>
                      <a:pt x="14040" y="3099"/>
                      <a:pt x="14043" y="3096"/>
                      <a:pt x="14047" y="3093"/>
                    </a:cubicBezTo>
                    <a:lnTo>
                      <a:pt x="14047" y="3093"/>
                    </a:lnTo>
                    <a:cubicBezTo>
                      <a:pt x="14045" y="3092"/>
                      <a:pt x="14043" y="3092"/>
                      <a:pt x="14042" y="3092"/>
                    </a:cubicBezTo>
                    <a:close/>
                    <a:moveTo>
                      <a:pt x="16068" y="2015"/>
                    </a:moveTo>
                    <a:cubicBezTo>
                      <a:pt x="15713" y="2133"/>
                      <a:pt x="15359" y="2299"/>
                      <a:pt x="15004" y="2488"/>
                    </a:cubicBezTo>
                    <a:cubicBezTo>
                      <a:pt x="14678" y="2651"/>
                      <a:pt x="14351" y="2860"/>
                      <a:pt x="14047" y="3093"/>
                    </a:cubicBezTo>
                    <a:lnTo>
                      <a:pt x="14047" y="3093"/>
                    </a:lnTo>
                    <a:cubicBezTo>
                      <a:pt x="14053" y="3096"/>
                      <a:pt x="14059" y="3102"/>
                      <a:pt x="14059" y="3102"/>
                    </a:cubicBezTo>
                    <a:cubicBezTo>
                      <a:pt x="14390" y="2889"/>
                      <a:pt x="14721" y="2677"/>
                      <a:pt x="15028" y="2535"/>
                    </a:cubicBezTo>
                    <a:cubicBezTo>
                      <a:pt x="15382" y="2370"/>
                      <a:pt x="15737" y="2251"/>
                      <a:pt x="16091" y="2086"/>
                    </a:cubicBezTo>
                    <a:cubicBezTo>
                      <a:pt x="16162" y="2062"/>
                      <a:pt x="16115" y="2015"/>
                      <a:pt x="16068" y="2015"/>
                    </a:cubicBezTo>
                    <a:close/>
                    <a:moveTo>
                      <a:pt x="3986" y="686"/>
                    </a:moveTo>
                    <a:cubicBezTo>
                      <a:pt x="3838" y="686"/>
                      <a:pt x="3690" y="695"/>
                      <a:pt x="3545" y="716"/>
                    </a:cubicBezTo>
                    <a:cubicBezTo>
                      <a:pt x="3096" y="763"/>
                      <a:pt x="2671" y="881"/>
                      <a:pt x="2246" y="1094"/>
                    </a:cubicBezTo>
                    <a:cubicBezTo>
                      <a:pt x="1844" y="1306"/>
                      <a:pt x="1442" y="1566"/>
                      <a:pt x="1135" y="1921"/>
                    </a:cubicBezTo>
                    <a:cubicBezTo>
                      <a:pt x="804" y="2275"/>
                      <a:pt x="544" y="2653"/>
                      <a:pt x="379" y="3102"/>
                    </a:cubicBezTo>
                    <a:cubicBezTo>
                      <a:pt x="363" y="3135"/>
                      <a:pt x="415" y="3179"/>
                      <a:pt x="456" y="3179"/>
                    </a:cubicBezTo>
                    <a:cubicBezTo>
                      <a:pt x="474" y="3179"/>
                      <a:pt x="490" y="3171"/>
                      <a:pt x="497" y="3149"/>
                    </a:cubicBezTo>
                    <a:cubicBezTo>
                      <a:pt x="615" y="2913"/>
                      <a:pt x="733" y="2724"/>
                      <a:pt x="899" y="2488"/>
                    </a:cubicBezTo>
                    <a:cubicBezTo>
                      <a:pt x="1041" y="2275"/>
                      <a:pt x="1206" y="2062"/>
                      <a:pt x="1395" y="1897"/>
                    </a:cubicBezTo>
                    <a:cubicBezTo>
                      <a:pt x="2009" y="1259"/>
                      <a:pt x="2907" y="905"/>
                      <a:pt x="3781" y="857"/>
                    </a:cubicBezTo>
                    <a:cubicBezTo>
                      <a:pt x="3887" y="847"/>
                      <a:pt x="3992" y="843"/>
                      <a:pt x="4097" y="843"/>
                    </a:cubicBezTo>
                    <a:cubicBezTo>
                      <a:pt x="4482" y="843"/>
                      <a:pt x="4861" y="906"/>
                      <a:pt x="5270" y="999"/>
                    </a:cubicBezTo>
                    <a:cubicBezTo>
                      <a:pt x="5506" y="1070"/>
                      <a:pt x="5766" y="1117"/>
                      <a:pt x="6002" y="1188"/>
                    </a:cubicBezTo>
                    <a:cubicBezTo>
                      <a:pt x="6239" y="1259"/>
                      <a:pt x="6475" y="1330"/>
                      <a:pt x="6711" y="1377"/>
                    </a:cubicBezTo>
                    <a:cubicBezTo>
                      <a:pt x="6451" y="1259"/>
                      <a:pt x="6168" y="1141"/>
                      <a:pt x="5884" y="1023"/>
                    </a:cubicBezTo>
                    <a:cubicBezTo>
                      <a:pt x="5624" y="952"/>
                      <a:pt x="5341" y="857"/>
                      <a:pt x="5057" y="787"/>
                    </a:cubicBezTo>
                    <a:cubicBezTo>
                      <a:pt x="4706" y="736"/>
                      <a:pt x="4344" y="686"/>
                      <a:pt x="3986" y="686"/>
                    </a:cubicBezTo>
                    <a:close/>
                    <a:moveTo>
                      <a:pt x="9204" y="295"/>
                    </a:moveTo>
                    <a:cubicBezTo>
                      <a:pt x="9164" y="295"/>
                      <a:pt x="9117" y="334"/>
                      <a:pt x="9168" y="385"/>
                    </a:cubicBezTo>
                    <a:cubicBezTo>
                      <a:pt x="9310" y="621"/>
                      <a:pt x="9476" y="857"/>
                      <a:pt x="9665" y="1094"/>
                    </a:cubicBezTo>
                    <a:cubicBezTo>
                      <a:pt x="10184" y="1944"/>
                      <a:pt x="10657" y="2866"/>
                      <a:pt x="11082" y="3740"/>
                    </a:cubicBezTo>
                    <a:cubicBezTo>
                      <a:pt x="10988" y="3480"/>
                      <a:pt x="10893" y="3220"/>
                      <a:pt x="10775" y="2960"/>
                    </a:cubicBezTo>
                    <a:cubicBezTo>
                      <a:pt x="10586" y="2488"/>
                      <a:pt x="10350" y="2039"/>
                      <a:pt x="10114" y="1590"/>
                    </a:cubicBezTo>
                    <a:cubicBezTo>
                      <a:pt x="9830" y="1141"/>
                      <a:pt x="9570" y="739"/>
                      <a:pt x="9239" y="314"/>
                    </a:cubicBezTo>
                    <a:cubicBezTo>
                      <a:pt x="9233" y="301"/>
                      <a:pt x="9219" y="295"/>
                      <a:pt x="9204" y="295"/>
                    </a:cubicBezTo>
                    <a:close/>
                    <a:moveTo>
                      <a:pt x="11082" y="3740"/>
                    </a:moveTo>
                    <a:cubicBezTo>
                      <a:pt x="11070" y="3752"/>
                      <a:pt x="11070" y="3758"/>
                      <a:pt x="11073" y="3758"/>
                    </a:cubicBezTo>
                    <a:cubicBezTo>
                      <a:pt x="11076" y="3758"/>
                      <a:pt x="11082" y="3752"/>
                      <a:pt x="11082" y="3740"/>
                    </a:cubicBezTo>
                    <a:close/>
                    <a:moveTo>
                      <a:pt x="4122" y="216"/>
                    </a:moveTo>
                    <a:cubicBezTo>
                      <a:pt x="3764" y="216"/>
                      <a:pt x="3411" y="248"/>
                      <a:pt x="3073" y="314"/>
                    </a:cubicBezTo>
                    <a:cubicBezTo>
                      <a:pt x="2269" y="479"/>
                      <a:pt x="1513" y="857"/>
                      <a:pt x="946" y="1425"/>
                    </a:cubicBezTo>
                    <a:cubicBezTo>
                      <a:pt x="639" y="1708"/>
                      <a:pt x="426" y="2039"/>
                      <a:pt x="261" y="2417"/>
                    </a:cubicBezTo>
                    <a:cubicBezTo>
                      <a:pt x="119" y="2771"/>
                      <a:pt x="1" y="3197"/>
                      <a:pt x="48" y="3598"/>
                    </a:cubicBezTo>
                    <a:cubicBezTo>
                      <a:pt x="69" y="3640"/>
                      <a:pt x="103" y="3658"/>
                      <a:pt x="135" y="3658"/>
                    </a:cubicBezTo>
                    <a:cubicBezTo>
                      <a:pt x="176" y="3658"/>
                      <a:pt x="214" y="3628"/>
                      <a:pt x="214" y="3575"/>
                    </a:cubicBezTo>
                    <a:cubicBezTo>
                      <a:pt x="214" y="3480"/>
                      <a:pt x="237" y="3386"/>
                      <a:pt x="237" y="3267"/>
                    </a:cubicBezTo>
                    <a:cubicBezTo>
                      <a:pt x="332" y="2511"/>
                      <a:pt x="733" y="1803"/>
                      <a:pt x="1348" y="1330"/>
                    </a:cubicBezTo>
                    <a:cubicBezTo>
                      <a:pt x="1938" y="857"/>
                      <a:pt x="2694" y="550"/>
                      <a:pt x="3451" y="479"/>
                    </a:cubicBezTo>
                    <a:cubicBezTo>
                      <a:pt x="3684" y="449"/>
                      <a:pt x="3919" y="434"/>
                      <a:pt x="4154" y="434"/>
                    </a:cubicBezTo>
                    <a:cubicBezTo>
                      <a:pt x="4820" y="434"/>
                      <a:pt x="5479" y="553"/>
                      <a:pt x="6073" y="763"/>
                    </a:cubicBezTo>
                    <a:cubicBezTo>
                      <a:pt x="6900" y="1070"/>
                      <a:pt x="7656" y="1590"/>
                      <a:pt x="8294" y="2157"/>
                    </a:cubicBezTo>
                    <a:cubicBezTo>
                      <a:pt x="8625" y="2441"/>
                      <a:pt x="8956" y="2771"/>
                      <a:pt x="9239" y="3102"/>
                    </a:cubicBezTo>
                    <a:cubicBezTo>
                      <a:pt x="9516" y="3448"/>
                      <a:pt x="9815" y="3748"/>
                      <a:pt x="10114" y="4070"/>
                    </a:cubicBezTo>
                    <a:lnTo>
                      <a:pt x="10114" y="4070"/>
                    </a:lnTo>
                    <a:cubicBezTo>
                      <a:pt x="10055" y="4002"/>
                      <a:pt x="10011" y="3916"/>
                      <a:pt x="9948" y="3811"/>
                    </a:cubicBezTo>
                    <a:cubicBezTo>
                      <a:pt x="9452" y="3078"/>
                      <a:pt x="8838" y="2370"/>
                      <a:pt x="8129" y="1779"/>
                    </a:cubicBezTo>
                    <a:cubicBezTo>
                      <a:pt x="7420" y="1188"/>
                      <a:pt x="6617" y="716"/>
                      <a:pt x="5742" y="432"/>
                    </a:cubicBezTo>
                    <a:cubicBezTo>
                      <a:pt x="5216" y="290"/>
                      <a:pt x="4664" y="216"/>
                      <a:pt x="4122" y="216"/>
                    </a:cubicBezTo>
                    <a:close/>
                    <a:moveTo>
                      <a:pt x="10114" y="4070"/>
                    </a:moveTo>
                    <a:cubicBezTo>
                      <a:pt x="10121" y="4078"/>
                      <a:pt x="10129" y="4086"/>
                      <a:pt x="10137" y="4094"/>
                    </a:cubicBezTo>
                    <a:cubicBezTo>
                      <a:pt x="10129" y="4086"/>
                      <a:pt x="10122" y="4078"/>
                      <a:pt x="10114" y="4070"/>
                    </a:cubicBezTo>
                    <a:close/>
                    <a:moveTo>
                      <a:pt x="9860" y="1"/>
                    </a:moveTo>
                    <a:cubicBezTo>
                      <a:pt x="9819" y="1"/>
                      <a:pt x="9766" y="45"/>
                      <a:pt x="9783" y="78"/>
                    </a:cubicBezTo>
                    <a:cubicBezTo>
                      <a:pt x="9948" y="361"/>
                      <a:pt x="10114" y="645"/>
                      <a:pt x="10255" y="905"/>
                    </a:cubicBezTo>
                    <a:cubicBezTo>
                      <a:pt x="10515" y="1425"/>
                      <a:pt x="10728" y="1944"/>
                      <a:pt x="10893" y="2488"/>
                    </a:cubicBezTo>
                    <a:cubicBezTo>
                      <a:pt x="10988" y="2748"/>
                      <a:pt x="11059" y="3008"/>
                      <a:pt x="11106" y="3267"/>
                    </a:cubicBezTo>
                    <a:cubicBezTo>
                      <a:pt x="11129" y="3386"/>
                      <a:pt x="11177" y="3551"/>
                      <a:pt x="11200" y="3669"/>
                    </a:cubicBezTo>
                    <a:cubicBezTo>
                      <a:pt x="11224" y="3835"/>
                      <a:pt x="11248" y="3976"/>
                      <a:pt x="11295" y="4142"/>
                    </a:cubicBezTo>
                    <a:cubicBezTo>
                      <a:pt x="11248" y="3811"/>
                      <a:pt x="11224" y="3480"/>
                      <a:pt x="11200" y="3197"/>
                    </a:cubicBezTo>
                    <a:cubicBezTo>
                      <a:pt x="11106" y="2630"/>
                      <a:pt x="10940" y="2086"/>
                      <a:pt x="10728" y="1566"/>
                    </a:cubicBezTo>
                    <a:cubicBezTo>
                      <a:pt x="10515" y="1023"/>
                      <a:pt x="10255" y="503"/>
                      <a:pt x="9901" y="31"/>
                    </a:cubicBezTo>
                    <a:cubicBezTo>
                      <a:pt x="9894" y="9"/>
                      <a:pt x="9878" y="1"/>
                      <a:pt x="9860" y="1"/>
                    </a:cubicBezTo>
                    <a:close/>
                    <a:moveTo>
                      <a:pt x="16091" y="2299"/>
                    </a:moveTo>
                    <a:cubicBezTo>
                      <a:pt x="15595" y="2441"/>
                      <a:pt x="15146" y="2677"/>
                      <a:pt x="14674" y="2913"/>
                    </a:cubicBezTo>
                    <a:cubicBezTo>
                      <a:pt x="14201" y="3149"/>
                      <a:pt x="13776" y="3386"/>
                      <a:pt x="13350" y="3693"/>
                    </a:cubicBezTo>
                    <a:cubicBezTo>
                      <a:pt x="13114" y="3858"/>
                      <a:pt x="12878" y="4047"/>
                      <a:pt x="12665" y="4213"/>
                    </a:cubicBezTo>
                    <a:cubicBezTo>
                      <a:pt x="13539" y="3669"/>
                      <a:pt x="14414" y="3149"/>
                      <a:pt x="15335" y="2748"/>
                    </a:cubicBezTo>
                    <a:cubicBezTo>
                      <a:pt x="15595" y="2630"/>
                      <a:pt x="15855" y="2535"/>
                      <a:pt x="16138" y="2417"/>
                    </a:cubicBezTo>
                    <a:cubicBezTo>
                      <a:pt x="16186" y="2393"/>
                      <a:pt x="16162" y="2299"/>
                      <a:pt x="16091" y="2299"/>
                    </a:cubicBezTo>
                    <a:close/>
                    <a:moveTo>
                      <a:pt x="4446" y="1210"/>
                    </a:moveTo>
                    <a:cubicBezTo>
                      <a:pt x="3974" y="1210"/>
                      <a:pt x="3498" y="1298"/>
                      <a:pt x="3049" y="1495"/>
                    </a:cubicBezTo>
                    <a:cubicBezTo>
                      <a:pt x="2505" y="1732"/>
                      <a:pt x="2009" y="2157"/>
                      <a:pt x="1631" y="2559"/>
                    </a:cubicBezTo>
                    <a:cubicBezTo>
                      <a:pt x="1419" y="2795"/>
                      <a:pt x="1206" y="3031"/>
                      <a:pt x="1064" y="3291"/>
                    </a:cubicBezTo>
                    <a:cubicBezTo>
                      <a:pt x="922" y="3575"/>
                      <a:pt x="804" y="3858"/>
                      <a:pt x="852" y="4165"/>
                    </a:cubicBezTo>
                    <a:cubicBezTo>
                      <a:pt x="852" y="4201"/>
                      <a:pt x="893" y="4218"/>
                      <a:pt x="934" y="4218"/>
                    </a:cubicBezTo>
                    <a:cubicBezTo>
                      <a:pt x="976" y="4218"/>
                      <a:pt x="1017" y="4201"/>
                      <a:pt x="1017" y="4165"/>
                    </a:cubicBezTo>
                    <a:cubicBezTo>
                      <a:pt x="1041" y="4000"/>
                      <a:pt x="1064" y="3835"/>
                      <a:pt x="1111" y="3693"/>
                    </a:cubicBezTo>
                    <a:cubicBezTo>
                      <a:pt x="1182" y="3527"/>
                      <a:pt x="1230" y="3386"/>
                      <a:pt x="1324" y="3244"/>
                    </a:cubicBezTo>
                    <a:cubicBezTo>
                      <a:pt x="1513" y="2937"/>
                      <a:pt x="1702" y="2700"/>
                      <a:pt x="1962" y="2464"/>
                    </a:cubicBezTo>
                    <a:cubicBezTo>
                      <a:pt x="2364" y="2086"/>
                      <a:pt x="2836" y="1732"/>
                      <a:pt x="3380" y="1519"/>
                    </a:cubicBezTo>
                    <a:cubicBezTo>
                      <a:pt x="3742" y="1393"/>
                      <a:pt x="4146" y="1330"/>
                      <a:pt x="4558" y="1330"/>
                    </a:cubicBezTo>
                    <a:cubicBezTo>
                      <a:pt x="4763" y="1330"/>
                      <a:pt x="4971" y="1346"/>
                      <a:pt x="5175" y="1377"/>
                    </a:cubicBezTo>
                    <a:cubicBezTo>
                      <a:pt x="5790" y="1448"/>
                      <a:pt x="6357" y="1637"/>
                      <a:pt x="6924" y="1873"/>
                    </a:cubicBezTo>
                    <a:cubicBezTo>
                      <a:pt x="7467" y="2181"/>
                      <a:pt x="8011" y="2511"/>
                      <a:pt x="8507" y="2842"/>
                    </a:cubicBezTo>
                    <a:cubicBezTo>
                      <a:pt x="7987" y="2393"/>
                      <a:pt x="7396" y="1968"/>
                      <a:pt x="6735" y="1708"/>
                    </a:cubicBezTo>
                    <a:cubicBezTo>
                      <a:pt x="6144" y="1472"/>
                      <a:pt x="5553" y="1306"/>
                      <a:pt x="4892" y="1236"/>
                    </a:cubicBezTo>
                    <a:cubicBezTo>
                      <a:pt x="4744" y="1218"/>
                      <a:pt x="4595" y="1210"/>
                      <a:pt x="4446" y="1210"/>
                    </a:cubicBezTo>
                    <a:close/>
                    <a:moveTo>
                      <a:pt x="4848" y="1982"/>
                    </a:moveTo>
                    <a:cubicBezTo>
                      <a:pt x="4116" y="1982"/>
                      <a:pt x="3391" y="2114"/>
                      <a:pt x="2718" y="2441"/>
                    </a:cubicBezTo>
                    <a:cubicBezTo>
                      <a:pt x="2364" y="2630"/>
                      <a:pt x="2033" y="2866"/>
                      <a:pt x="1749" y="3149"/>
                    </a:cubicBezTo>
                    <a:cubicBezTo>
                      <a:pt x="1442" y="3456"/>
                      <a:pt x="1182" y="3835"/>
                      <a:pt x="1135" y="4213"/>
                    </a:cubicBezTo>
                    <a:cubicBezTo>
                      <a:pt x="1106" y="4270"/>
                      <a:pt x="1156" y="4301"/>
                      <a:pt x="1204" y="4301"/>
                    </a:cubicBezTo>
                    <a:cubicBezTo>
                      <a:pt x="1236" y="4301"/>
                      <a:pt x="1268" y="4288"/>
                      <a:pt x="1277" y="4260"/>
                    </a:cubicBezTo>
                    <a:cubicBezTo>
                      <a:pt x="1419" y="3811"/>
                      <a:pt x="1679" y="3456"/>
                      <a:pt x="2009" y="3126"/>
                    </a:cubicBezTo>
                    <a:cubicBezTo>
                      <a:pt x="2600" y="2582"/>
                      <a:pt x="3332" y="2275"/>
                      <a:pt x="4136" y="2157"/>
                    </a:cubicBezTo>
                    <a:cubicBezTo>
                      <a:pt x="4390" y="2122"/>
                      <a:pt x="4649" y="2107"/>
                      <a:pt x="4910" y="2107"/>
                    </a:cubicBezTo>
                    <a:cubicBezTo>
                      <a:pt x="5519" y="2107"/>
                      <a:pt x="6139" y="2185"/>
                      <a:pt x="6735" y="2251"/>
                    </a:cubicBezTo>
                    <a:cubicBezTo>
                      <a:pt x="6765" y="2271"/>
                      <a:pt x="6782" y="2279"/>
                      <a:pt x="6788" y="2279"/>
                    </a:cubicBezTo>
                    <a:cubicBezTo>
                      <a:pt x="6797" y="2279"/>
                      <a:pt x="6786" y="2265"/>
                      <a:pt x="6758" y="2251"/>
                    </a:cubicBezTo>
                    <a:cubicBezTo>
                      <a:pt x="6262" y="2133"/>
                      <a:pt x="5742" y="2039"/>
                      <a:pt x="5199" y="1992"/>
                    </a:cubicBezTo>
                    <a:cubicBezTo>
                      <a:pt x="5082" y="1985"/>
                      <a:pt x="4965" y="1982"/>
                      <a:pt x="4848" y="1982"/>
                    </a:cubicBezTo>
                    <a:close/>
                    <a:moveTo>
                      <a:pt x="15737" y="1708"/>
                    </a:moveTo>
                    <a:cubicBezTo>
                      <a:pt x="15193" y="1921"/>
                      <a:pt x="14674" y="2204"/>
                      <a:pt x="14201" y="2559"/>
                    </a:cubicBezTo>
                    <a:cubicBezTo>
                      <a:pt x="13728" y="2889"/>
                      <a:pt x="13303" y="3267"/>
                      <a:pt x="12902" y="3693"/>
                    </a:cubicBezTo>
                    <a:cubicBezTo>
                      <a:pt x="12665" y="3929"/>
                      <a:pt x="12476" y="4165"/>
                      <a:pt x="12287" y="4425"/>
                    </a:cubicBezTo>
                    <a:cubicBezTo>
                      <a:pt x="12382" y="4307"/>
                      <a:pt x="12500" y="4189"/>
                      <a:pt x="12571" y="4094"/>
                    </a:cubicBezTo>
                    <a:cubicBezTo>
                      <a:pt x="12665" y="4024"/>
                      <a:pt x="12783" y="3929"/>
                      <a:pt x="12878" y="3811"/>
                    </a:cubicBezTo>
                    <a:cubicBezTo>
                      <a:pt x="13091" y="3598"/>
                      <a:pt x="13303" y="3433"/>
                      <a:pt x="13539" y="3244"/>
                    </a:cubicBezTo>
                    <a:cubicBezTo>
                      <a:pt x="13965" y="2889"/>
                      <a:pt x="14437" y="2559"/>
                      <a:pt x="14957" y="2275"/>
                    </a:cubicBezTo>
                    <a:cubicBezTo>
                      <a:pt x="15241" y="2133"/>
                      <a:pt x="15501" y="1968"/>
                      <a:pt x="15808" y="1826"/>
                    </a:cubicBezTo>
                    <a:cubicBezTo>
                      <a:pt x="15855" y="1803"/>
                      <a:pt x="15808" y="1708"/>
                      <a:pt x="15737" y="1708"/>
                    </a:cubicBezTo>
                    <a:close/>
                    <a:moveTo>
                      <a:pt x="17622" y="4533"/>
                    </a:moveTo>
                    <a:cubicBezTo>
                      <a:pt x="17617" y="4533"/>
                      <a:pt x="17611" y="4543"/>
                      <a:pt x="17627" y="4543"/>
                    </a:cubicBezTo>
                    <a:cubicBezTo>
                      <a:pt x="17627" y="4535"/>
                      <a:pt x="17624" y="4533"/>
                      <a:pt x="17622" y="4533"/>
                    </a:cubicBezTo>
                    <a:close/>
                    <a:moveTo>
                      <a:pt x="5984" y="3558"/>
                    </a:moveTo>
                    <a:cubicBezTo>
                      <a:pt x="5371" y="3558"/>
                      <a:pt x="4759" y="3684"/>
                      <a:pt x="4207" y="3929"/>
                    </a:cubicBezTo>
                    <a:cubicBezTo>
                      <a:pt x="3781" y="4094"/>
                      <a:pt x="3427" y="4354"/>
                      <a:pt x="3167" y="4685"/>
                    </a:cubicBezTo>
                    <a:cubicBezTo>
                      <a:pt x="2978" y="4898"/>
                      <a:pt x="2836" y="5110"/>
                      <a:pt x="2718" y="5323"/>
                    </a:cubicBezTo>
                    <a:cubicBezTo>
                      <a:pt x="2600" y="5559"/>
                      <a:pt x="2482" y="5748"/>
                      <a:pt x="2387" y="6032"/>
                    </a:cubicBezTo>
                    <a:cubicBezTo>
                      <a:pt x="2372" y="6078"/>
                      <a:pt x="2427" y="6125"/>
                      <a:pt x="2481" y="6125"/>
                    </a:cubicBezTo>
                    <a:cubicBezTo>
                      <a:pt x="2509" y="6125"/>
                      <a:pt x="2536" y="6112"/>
                      <a:pt x="2553" y="6079"/>
                    </a:cubicBezTo>
                    <a:cubicBezTo>
                      <a:pt x="2671" y="5843"/>
                      <a:pt x="2789" y="5583"/>
                      <a:pt x="2931" y="5347"/>
                    </a:cubicBezTo>
                    <a:cubicBezTo>
                      <a:pt x="3073" y="5110"/>
                      <a:pt x="3214" y="4898"/>
                      <a:pt x="3403" y="4685"/>
                    </a:cubicBezTo>
                    <a:cubicBezTo>
                      <a:pt x="3994" y="4094"/>
                      <a:pt x="4821" y="3764"/>
                      <a:pt x="5648" y="3693"/>
                    </a:cubicBezTo>
                    <a:cubicBezTo>
                      <a:pt x="5759" y="3687"/>
                      <a:pt x="5871" y="3685"/>
                      <a:pt x="5982" y="3685"/>
                    </a:cubicBezTo>
                    <a:cubicBezTo>
                      <a:pt x="6366" y="3685"/>
                      <a:pt x="6746" y="3719"/>
                      <a:pt x="7113" y="3811"/>
                    </a:cubicBezTo>
                    <a:cubicBezTo>
                      <a:pt x="7633" y="3953"/>
                      <a:pt x="8129" y="4094"/>
                      <a:pt x="8625" y="4283"/>
                    </a:cubicBezTo>
                    <a:cubicBezTo>
                      <a:pt x="8365" y="4142"/>
                      <a:pt x="8105" y="4024"/>
                      <a:pt x="7822" y="3905"/>
                    </a:cubicBezTo>
                    <a:cubicBezTo>
                      <a:pt x="7562" y="3787"/>
                      <a:pt x="7278" y="3716"/>
                      <a:pt x="6971" y="3669"/>
                    </a:cubicBezTo>
                    <a:cubicBezTo>
                      <a:pt x="6648" y="3595"/>
                      <a:pt x="6316" y="3558"/>
                      <a:pt x="5984" y="3558"/>
                    </a:cubicBezTo>
                    <a:close/>
                    <a:moveTo>
                      <a:pt x="6307" y="3909"/>
                    </a:moveTo>
                    <a:cubicBezTo>
                      <a:pt x="6169" y="3909"/>
                      <a:pt x="6038" y="3936"/>
                      <a:pt x="5908" y="3953"/>
                    </a:cubicBezTo>
                    <a:cubicBezTo>
                      <a:pt x="5223" y="4047"/>
                      <a:pt x="4608" y="4283"/>
                      <a:pt x="4089" y="4661"/>
                    </a:cubicBezTo>
                    <a:cubicBezTo>
                      <a:pt x="3805" y="4850"/>
                      <a:pt x="3569" y="5063"/>
                      <a:pt x="3380" y="5323"/>
                    </a:cubicBezTo>
                    <a:cubicBezTo>
                      <a:pt x="3285" y="5418"/>
                      <a:pt x="3167" y="5559"/>
                      <a:pt x="3073" y="5701"/>
                    </a:cubicBezTo>
                    <a:cubicBezTo>
                      <a:pt x="2978" y="5819"/>
                      <a:pt x="2907" y="5961"/>
                      <a:pt x="2836" y="6103"/>
                    </a:cubicBezTo>
                    <a:cubicBezTo>
                      <a:pt x="2821" y="6166"/>
                      <a:pt x="2868" y="6197"/>
                      <a:pt x="2908" y="6197"/>
                    </a:cubicBezTo>
                    <a:cubicBezTo>
                      <a:pt x="2928" y="6197"/>
                      <a:pt x="2947" y="6189"/>
                      <a:pt x="2954" y="6174"/>
                    </a:cubicBezTo>
                    <a:cubicBezTo>
                      <a:pt x="3073" y="6008"/>
                      <a:pt x="3143" y="5866"/>
                      <a:pt x="3214" y="5725"/>
                    </a:cubicBezTo>
                    <a:cubicBezTo>
                      <a:pt x="3309" y="5583"/>
                      <a:pt x="3427" y="5465"/>
                      <a:pt x="3545" y="5323"/>
                    </a:cubicBezTo>
                    <a:cubicBezTo>
                      <a:pt x="3970" y="4874"/>
                      <a:pt x="4467" y="4520"/>
                      <a:pt x="5034" y="4283"/>
                    </a:cubicBezTo>
                    <a:cubicBezTo>
                      <a:pt x="5341" y="4165"/>
                      <a:pt x="5672" y="4071"/>
                      <a:pt x="6002" y="4047"/>
                    </a:cubicBezTo>
                    <a:cubicBezTo>
                      <a:pt x="6279" y="4031"/>
                      <a:pt x="6523" y="4003"/>
                      <a:pt x="6763" y="4003"/>
                    </a:cubicBezTo>
                    <a:cubicBezTo>
                      <a:pt x="6872" y="4003"/>
                      <a:pt x="6979" y="4009"/>
                      <a:pt x="7089" y="4024"/>
                    </a:cubicBezTo>
                    <a:cubicBezTo>
                      <a:pt x="6924" y="3953"/>
                      <a:pt x="6711" y="3929"/>
                      <a:pt x="6499" y="3929"/>
                    </a:cubicBezTo>
                    <a:cubicBezTo>
                      <a:pt x="6433" y="3914"/>
                      <a:pt x="6369" y="3909"/>
                      <a:pt x="6307" y="3909"/>
                    </a:cubicBezTo>
                    <a:close/>
                    <a:moveTo>
                      <a:pt x="7201" y="4267"/>
                    </a:moveTo>
                    <a:cubicBezTo>
                      <a:pt x="6506" y="4267"/>
                      <a:pt x="5812" y="4418"/>
                      <a:pt x="5175" y="4709"/>
                    </a:cubicBezTo>
                    <a:cubicBezTo>
                      <a:pt x="4797" y="4898"/>
                      <a:pt x="4396" y="5134"/>
                      <a:pt x="4089" y="5394"/>
                    </a:cubicBezTo>
                    <a:cubicBezTo>
                      <a:pt x="3899" y="5559"/>
                      <a:pt x="3758" y="5701"/>
                      <a:pt x="3616" y="5843"/>
                    </a:cubicBezTo>
                    <a:cubicBezTo>
                      <a:pt x="3451" y="5985"/>
                      <a:pt x="3309" y="6174"/>
                      <a:pt x="3191" y="6339"/>
                    </a:cubicBezTo>
                    <a:cubicBezTo>
                      <a:pt x="3173" y="6392"/>
                      <a:pt x="3222" y="6459"/>
                      <a:pt x="3267" y="6459"/>
                    </a:cubicBezTo>
                    <a:cubicBezTo>
                      <a:pt x="3282" y="6459"/>
                      <a:pt x="3297" y="6451"/>
                      <a:pt x="3309" y="6434"/>
                    </a:cubicBezTo>
                    <a:cubicBezTo>
                      <a:pt x="3498" y="6292"/>
                      <a:pt x="3616" y="6079"/>
                      <a:pt x="3781" y="5914"/>
                    </a:cubicBezTo>
                    <a:cubicBezTo>
                      <a:pt x="3923" y="5725"/>
                      <a:pt x="4112" y="5583"/>
                      <a:pt x="4301" y="5418"/>
                    </a:cubicBezTo>
                    <a:cubicBezTo>
                      <a:pt x="4963" y="4898"/>
                      <a:pt x="5790" y="4543"/>
                      <a:pt x="6617" y="4425"/>
                    </a:cubicBezTo>
                    <a:cubicBezTo>
                      <a:pt x="6817" y="4398"/>
                      <a:pt x="7022" y="4385"/>
                      <a:pt x="7228" y="4385"/>
                    </a:cubicBezTo>
                    <a:cubicBezTo>
                      <a:pt x="7919" y="4385"/>
                      <a:pt x="8626" y="4536"/>
                      <a:pt x="9263" y="4827"/>
                    </a:cubicBezTo>
                    <a:cubicBezTo>
                      <a:pt x="9275" y="4839"/>
                      <a:pt x="9285" y="4843"/>
                      <a:pt x="9294" y="4843"/>
                    </a:cubicBezTo>
                    <a:cubicBezTo>
                      <a:pt x="9319" y="4843"/>
                      <a:pt x="9328" y="4803"/>
                      <a:pt x="9310" y="4803"/>
                    </a:cubicBezTo>
                    <a:cubicBezTo>
                      <a:pt x="8861" y="4543"/>
                      <a:pt x="8365" y="4354"/>
                      <a:pt x="7822" y="4307"/>
                    </a:cubicBezTo>
                    <a:cubicBezTo>
                      <a:pt x="7615" y="4280"/>
                      <a:pt x="7408" y="4267"/>
                      <a:pt x="7201" y="4267"/>
                    </a:cubicBezTo>
                    <a:close/>
                    <a:moveTo>
                      <a:pt x="7545" y="4723"/>
                    </a:moveTo>
                    <a:cubicBezTo>
                      <a:pt x="7401" y="4723"/>
                      <a:pt x="7257" y="4733"/>
                      <a:pt x="7113" y="4756"/>
                    </a:cubicBezTo>
                    <a:cubicBezTo>
                      <a:pt x="6688" y="4803"/>
                      <a:pt x="6262" y="4898"/>
                      <a:pt x="5861" y="5040"/>
                    </a:cubicBezTo>
                    <a:cubicBezTo>
                      <a:pt x="5459" y="5205"/>
                      <a:pt x="5104" y="5394"/>
                      <a:pt x="4797" y="5630"/>
                    </a:cubicBezTo>
                    <a:cubicBezTo>
                      <a:pt x="4632" y="5748"/>
                      <a:pt x="4490" y="5914"/>
                      <a:pt x="4348" y="6055"/>
                    </a:cubicBezTo>
                    <a:cubicBezTo>
                      <a:pt x="4207" y="6197"/>
                      <a:pt x="4089" y="6339"/>
                      <a:pt x="3970" y="6528"/>
                    </a:cubicBezTo>
                    <a:cubicBezTo>
                      <a:pt x="3934" y="6565"/>
                      <a:pt x="3983" y="6645"/>
                      <a:pt x="4040" y="6645"/>
                    </a:cubicBezTo>
                    <a:cubicBezTo>
                      <a:pt x="4056" y="6645"/>
                      <a:pt x="4073" y="6638"/>
                      <a:pt x="4089" y="6623"/>
                    </a:cubicBezTo>
                    <a:cubicBezTo>
                      <a:pt x="4230" y="6457"/>
                      <a:pt x="4348" y="6292"/>
                      <a:pt x="4490" y="6150"/>
                    </a:cubicBezTo>
                    <a:cubicBezTo>
                      <a:pt x="4632" y="5985"/>
                      <a:pt x="4821" y="5843"/>
                      <a:pt x="4963" y="5725"/>
                    </a:cubicBezTo>
                    <a:cubicBezTo>
                      <a:pt x="5624" y="5252"/>
                      <a:pt x="6404" y="4992"/>
                      <a:pt x="7207" y="4921"/>
                    </a:cubicBezTo>
                    <a:cubicBezTo>
                      <a:pt x="7308" y="4916"/>
                      <a:pt x="7407" y="4913"/>
                      <a:pt x="7504" y="4913"/>
                    </a:cubicBezTo>
                    <a:cubicBezTo>
                      <a:pt x="7839" y="4913"/>
                      <a:pt x="8159" y="4948"/>
                      <a:pt x="8507" y="5040"/>
                    </a:cubicBezTo>
                    <a:cubicBezTo>
                      <a:pt x="9003" y="5134"/>
                      <a:pt x="9428" y="5323"/>
                      <a:pt x="9806" y="5512"/>
                    </a:cubicBezTo>
                    <a:cubicBezTo>
                      <a:pt x="9405" y="5229"/>
                      <a:pt x="8956" y="4969"/>
                      <a:pt x="8460" y="4850"/>
                    </a:cubicBezTo>
                    <a:cubicBezTo>
                      <a:pt x="8155" y="4770"/>
                      <a:pt x="7850" y="4723"/>
                      <a:pt x="7545" y="4723"/>
                    </a:cubicBezTo>
                    <a:close/>
                    <a:moveTo>
                      <a:pt x="17627" y="4543"/>
                    </a:moveTo>
                    <a:cubicBezTo>
                      <a:pt x="17863" y="4614"/>
                      <a:pt x="18100" y="4661"/>
                      <a:pt x="18336" y="4756"/>
                    </a:cubicBezTo>
                    <a:cubicBezTo>
                      <a:pt x="18572" y="4803"/>
                      <a:pt x="18808" y="4898"/>
                      <a:pt x="19045" y="4992"/>
                    </a:cubicBezTo>
                    <a:cubicBezTo>
                      <a:pt x="19517" y="5134"/>
                      <a:pt x="19966" y="5370"/>
                      <a:pt x="20344" y="5630"/>
                    </a:cubicBezTo>
                    <a:cubicBezTo>
                      <a:pt x="21053" y="6174"/>
                      <a:pt x="21596" y="6930"/>
                      <a:pt x="21762" y="7757"/>
                    </a:cubicBezTo>
                    <a:cubicBezTo>
                      <a:pt x="21833" y="7993"/>
                      <a:pt x="21856" y="8276"/>
                      <a:pt x="21856" y="8536"/>
                    </a:cubicBezTo>
                    <a:cubicBezTo>
                      <a:pt x="21856" y="8796"/>
                      <a:pt x="21833" y="9033"/>
                      <a:pt x="21809" y="9292"/>
                    </a:cubicBezTo>
                    <a:cubicBezTo>
                      <a:pt x="21809" y="9338"/>
                      <a:pt x="21858" y="9364"/>
                      <a:pt x="21893" y="9364"/>
                    </a:cubicBezTo>
                    <a:cubicBezTo>
                      <a:pt x="21912" y="9364"/>
                      <a:pt x="21927" y="9356"/>
                      <a:pt x="21927" y="9340"/>
                    </a:cubicBezTo>
                    <a:cubicBezTo>
                      <a:pt x="22045" y="8891"/>
                      <a:pt x="22045" y="8418"/>
                      <a:pt x="21951" y="7946"/>
                    </a:cubicBezTo>
                    <a:cubicBezTo>
                      <a:pt x="21856" y="7497"/>
                      <a:pt x="21715" y="7048"/>
                      <a:pt x="21478" y="6670"/>
                    </a:cubicBezTo>
                    <a:cubicBezTo>
                      <a:pt x="21242" y="6292"/>
                      <a:pt x="20935" y="5937"/>
                      <a:pt x="20580" y="5677"/>
                    </a:cubicBezTo>
                    <a:cubicBezTo>
                      <a:pt x="20202" y="5347"/>
                      <a:pt x="19753" y="5134"/>
                      <a:pt x="19281" y="4969"/>
                    </a:cubicBezTo>
                    <a:cubicBezTo>
                      <a:pt x="19021" y="4874"/>
                      <a:pt x="18761" y="4780"/>
                      <a:pt x="18454" y="4732"/>
                    </a:cubicBezTo>
                    <a:cubicBezTo>
                      <a:pt x="18218" y="4614"/>
                      <a:pt x="17934" y="4567"/>
                      <a:pt x="17627" y="4543"/>
                    </a:cubicBezTo>
                    <a:close/>
                    <a:moveTo>
                      <a:pt x="14863" y="9836"/>
                    </a:moveTo>
                    <a:cubicBezTo>
                      <a:pt x="14863" y="9837"/>
                      <a:pt x="14864" y="9838"/>
                      <a:pt x="14864" y="9839"/>
                    </a:cubicBezTo>
                    <a:lnTo>
                      <a:pt x="14864" y="9839"/>
                    </a:lnTo>
                    <a:cubicBezTo>
                      <a:pt x="14867" y="9837"/>
                      <a:pt x="14867" y="9836"/>
                      <a:pt x="14863" y="9836"/>
                    </a:cubicBezTo>
                    <a:close/>
                    <a:moveTo>
                      <a:pt x="17103" y="5219"/>
                    </a:moveTo>
                    <a:cubicBezTo>
                      <a:pt x="17097" y="5219"/>
                      <a:pt x="17091" y="5235"/>
                      <a:pt x="17107" y="5252"/>
                    </a:cubicBezTo>
                    <a:cubicBezTo>
                      <a:pt x="17911" y="5607"/>
                      <a:pt x="18690" y="5985"/>
                      <a:pt x="19352" y="6552"/>
                    </a:cubicBezTo>
                    <a:cubicBezTo>
                      <a:pt x="19966" y="7048"/>
                      <a:pt x="20415" y="7733"/>
                      <a:pt x="20580" y="8513"/>
                    </a:cubicBezTo>
                    <a:cubicBezTo>
                      <a:pt x="20699" y="8938"/>
                      <a:pt x="20699" y="9387"/>
                      <a:pt x="20580" y="9836"/>
                    </a:cubicBezTo>
                    <a:cubicBezTo>
                      <a:pt x="20567" y="9889"/>
                      <a:pt x="20599" y="9920"/>
                      <a:pt x="20641" y="9920"/>
                    </a:cubicBezTo>
                    <a:cubicBezTo>
                      <a:pt x="20675" y="9920"/>
                      <a:pt x="20715" y="9901"/>
                      <a:pt x="20746" y="9859"/>
                    </a:cubicBezTo>
                    <a:cubicBezTo>
                      <a:pt x="20911" y="9481"/>
                      <a:pt x="20888" y="9033"/>
                      <a:pt x="20793" y="8631"/>
                    </a:cubicBezTo>
                    <a:cubicBezTo>
                      <a:pt x="20746" y="8229"/>
                      <a:pt x="20580" y="7851"/>
                      <a:pt x="20391" y="7520"/>
                    </a:cubicBezTo>
                    <a:cubicBezTo>
                      <a:pt x="19966" y="6788"/>
                      <a:pt x="19281" y="6268"/>
                      <a:pt x="18548" y="5843"/>
                    </a:cubicBezTo>
                    <a:cubicBezTo>
                      <a:pt x="18076" y="5583"/>
                      <a:pt x="17603" y="5394"/>
                      <a:pt x="17107" y="5229"/>
                    </a:cubicBezTo>
                    <a:cubicBezTo>
                      <a:pt x="17107" y="5222"/>
                      <a:pt x="17105" y="5219"/>
                      <a:pt x="17103" y="5219"/>
                    </a:cubicBezTo>
                    <a:close/>
                    <a:moveTo>
                      <a:pt x="17358" y="4066"/>
                    </a:moveTo>
                    <a:cubicBezTo>
                      <a:pt x="16987" y="4066"/>
                      <a:pt x="16618" y="4094"/>
                      <a:pt x="16257" y="4142"/>
                    </a:cubicBezTo>
                    <a:cubicBezTo>
                      <a:pt x="15335" y="4260"/>
                      <a:pt x="14414" y="4520"/>
                      <a:pt x="13563" y="4874"/>
                    </a:cubicBezTo>
                    <a:cubicBezTo>
                      <a:pt x="13445" y="4898"/>
                      <a:pt x="13350" y="4921"/>
                      <a:pt x="13232" y="5016"/>
                    </a:cubicBezTo>
                    <a:cubicBezTo>
                      <a:pt x="13681" y="4898"/>
                      <a:pt x="14130" y="4780"/>
                      <a:pt x="14532" y="4661"/>
                    </a:cubicBezTo>
                    <a:cubicBezTo>
                      <a:pt x="14981" y="4543"/>
                      <a:pt x="15382" y="4425"/>
                      <a:pt x="15831" y="4378"/>
                    </a:cubicBezTo>
                    <a:cubicBezTo>
                      <a:pt x="16295" y="4293"/>
                      <a:pt x="16753" y="4245"/>
                      <a:pt x="17210" y="4245"/>
                    </a:cubicBezTo>
                    <a:cubicBezTo>
                      <a:pt x="17639" y="4245"/>
                      <a:pt x="18067" y="4287"/>
                      <a:pt x="18501" y="4378"/>
                    </a:cubicBezTo>
                    <a:cubicBezTo>
                      <a:pt x="19352" y="4543"/>
                      <a:pt x="20179" y="4921"/>
                      <a:pt x="20864" y="5488"/>
                    </a:cubicBezTo>
                    <a:cubicBezTo>
                      <a:pt x="21455" y="5961"/>
                      <a:pt x="21927" y="6623"/>
                      <a:pt x="22116" y="7331"/>
                    </a:cubicBezTo>
                    <a:cubicBezTo>
                      <a:pt x="22353" y="8064"/>
                      <a:pt x="22329" y="8867"/>
                      <a:pt x="21974" y="9576"/>
                    </a:cubicBezTo>
                    <a:cubicBezTo>
                      <a:pt x="21927" y="9647"/>
                      <a:pt x="21880" y="9741"/>
                      <a:pt x="21856" y="9836"/>
                    </a:cubicBezTo>
                    <a:cubicBezTo>
                      <a:pt x="21838" y="9873"/>
                      <a:pt x="21891" y="9952"/>
                      <a:pt x="21938" y="9952"/>
                    </a:cubicBezTo>
                    <a:cubicBezTo>
                      <a:pt x="21951" y="9952"/>
                      <a:pt x="21964" y="9946"/>
                      <a:pt x="21974" y="9930"/>
                    </a:cubicBezTo>
                    <a:cubicBezTo>
                      <a:pt x="22234" y="9623"/>
                      <a:pt x="22400" y="9222"/>
                      <a:pt x="22447" y="8820"/>
                    </a:cubicBezTo>
                    <a:cubicBezTo>
                      <a:pt x="22518" y="8442"/>
                      <a:pt x="22518" y="8040"/>
                      <a:pt x="22447" y="7615"/>
                    </a:cubicBezTo>
                    <a:cubicBezTo>
                      <a:pt x="22305" y="6859"/>
                      <a:pt x="21856" y="6150"/>
                      <a:pt x="21289" y="5583"/>
                    </a:cubicBezTo>
                    <a:cubicBezTo>
                      <a:pt x="20651" y="4969"/>
                      <a:pt x="19848" y="4520"/>
                      <a:pt x="18997" y="4283"/>
                    </a:cubicBezTo>
                    <a:cubicBezTo>
                      <a:pt x="18461" y="4128"/>
                      <a:pt x="17908" y="4066"/>
                      <a:pt x="17358" y="4066"/>
                    </a:cubicBezTo>
                    <a:close/>
                    <a:moveTo>
                      <a:pt x="16457" y="4700"/>
                    </a:moveTo>
                    <a:cubicBezTo>
                      <a:pt x="16083" y="4700"/>
                      <a:pt x="15709" y="4730"/>
                      <a:pt x="15335" y="4780"/>
                    </a:cubicBezTo>
                    <a:cubicBezTo>
                      <a:pt x="15312" y="4780"/>
                      <a:pt x="15312" y="4803"/>
                      <a:pt x="15335" y="4803"/>
                    </a:cubicBezTo>
                    <a:cubicBezTo>
                      <a:pt x="15540" y="4795"/>
                      <a:pt x="15742" y="4790"/>
                      <a:pt x="15943" y="4790"/>
                    </a:cubicBezTo>
                    <a:cubicBezTo>
                      <a:pt x="16346" y="4790"/>
                      <a:pt x="16745" y="4811"/>
                      <a:pt x="17154" y="4874"/>
                    </a:cubicBezTo>
                    <a:cubicBezTo>
                      <a:pt x="17745" y="4945"/>
                      <a:pt x="18383" y="5110"/>
                      <a:pt x="18903" y="5370"/>
                    </a:cubicBezTo>
                    <a:cubicBezTo>
                      <a:pt x="19446" y="5630"/>
                      <a:pt x="19966" y="5961"/>
                      <a:pt x="20321" y="6434"/>
                    </a:cubicBezTo>
                    <a:cubicBezTo>
                      <a:pt x="20675" y="6882"/>
                      <a:pt x="20864" y="7426"/>
                      <a:pt x="20982" y="7969"/>
                    </a:cubicBezTo>
                    <a:cubicBezTo>
                      <a:pt x="21053" y="8300"/>
                      <a:pt x="21100" y="8607"/>
                      <a:pt x="21100" y="8938"/>
                    </a:cubicBezTo>
                    <a:cubicBezTo>
                      <a:pt x="21100" y="9103"/>
                      <a:pt x="21053" y="9269"/>
                      <a:pt x="21029" y="9411"/>
                    </a:cubicBezTo>
                    <a:cubicBezTo>
                      <a:pt x="21006" y="9576"/>
                      <a:pt x="20911" y="9718"/>
                      <a:pt x="20864" y="9859"/>
                    </a:cubicBezTo>
                    <a:cubicBezTo>
                      <a:pt x="20827" y="9914"/>
                      <a:pt x="20890" y="9969"/>
                      <a:pt x="20953" y="9969"/>
                    </a:cubicBezTo>
                    <a:cubicBezTo>
                      <a:pt x="20971" y="9969"/>
                      <a:pt x="20990" y="9965"/>
                      <a:pt x="21006" y="9954"/>
                    </a:cubicBezTo>
                    <a:cubicBezTo>
                      <a:pt x="21218" y="9718"/>
                      <a:pt x="21266" y="9411"/>
                      <a:pt x="21337" y="9127"/>
                    </a:cubicBezTo>
                    <a:cubicBezTo>
                      <a:pt x="21360" y="8820"/>
                      <a:pt x="21337" y="8513"/>
                      <a:pt x="21266" y="8206"/>
                    </a:cubicBezTo>
                    <a:cubicBezTo>
                      <a:pt x="21171" y="7639"/>
                      <a:pt x="20982" y="7048"/>
                      <a:pt x="20651" y="6552"/>
                    </a:cubicBezTo>
                    <a:cubicBezTo>
                      <a:pt x="20297" y="6055"/>
                      <a:pt x="19801" y="5630"/>
                      <a:pt x="19257" y="5347"/>
                    </a:cubicBezTo>
                    <a:cubicBezTo>
                      <a:pt x="18690" y="5040"/>
                      <a:pt x="18076" y="4874"/>
                      <a:pt x="17462" y="4780"/>
                    </a:cubicBezTo>
                    <a:cubicBezTo>
                      <a:pt x="17127" y="4724"/>
                      <a:pt x="16792" y="4700"/>
                      <a:pt x="16457" y="4700"/>
                    </a:cubicBezTo>
                    <a:close/>
                    <a:moveTo>
                      <a:pt x="13360" y="6340"/>
                    </a:moveTo>
                    <a:cubicBezTo>
                      <a:pt x="13151" y="6340"/>
                      <a:pt x="12942" y="6357"/>
                      <a:pt x="12736" y="6386"/>
                    </a:cubicBezTo>
                    <a:cubicBezTo>
                      <a:pt x="13161" y="6410"/>
                      <a:pt x="13610" y="6457"/>
                      <a:pt x="14036" y="6575"/>
                    </a:cubicBezTo>
                    <a:cubicBezTo>
                      <a:pt x="14437" y="6693"/>
                      <a:pt x="14839" y="6906"/>
                      <a:pt x="15193" y="7142"/>
                    </a:cubicBezTo>
                    <a:cubicBezTo>
                      <a:pt x="15808" y="7615"/>
                      <a:pt x="16375" y="8276"/>
                      <a:pt x="16635" y="9009"/>
                    </a:cubicBezTo>
                    <a:lnTo>
                      <a:pt x="16800" y="9623"/>
                    </a:lnTo>
                    <a:lnTo>
                      <a:pt x="16895" y="10238"/>
                    </a:lnTo>
                    <a:cubicBezTo>
                      <a:pt x="16905" y="10279"/>
                      <a:pt x="16933" y="10298"/>
                      <a:pt x="16962" y="10298"/>
                    </a:cubicBezTo>
                    <a:cubicBezTo>
                      <a:pt x="16999" y="10298"/>
                      <a:pt x="17036" y="10267"/>
                      <a:pt x="17036" y="10214"/>
                    </a:cubicBezTo>
                    <a:cubicBezTo>
                      <a:pt x="17084" y="10049"/>
                      <a:pt x="17013" y="9836"/>
                      <a:pt x="16989" y="9623"/>
                    </a:cubicBezTo>
                    <a:cubicBezTo>
                      <a:pt x="16965" y="9411"/>
                      <a:pt x="16895" y="9245"/>
                      <a:pt x="16847" y="9056"/>
                    </a:cubicBezTo>
                    <a:cubicBezTo>
                      <a:pt x="16729" y="8678"/>
                      <a:pt x="16540" y="8324"/>
                      <a:pt x="16280" y="7993"/>
                    </a:cubicBezTo>
                    <a:cubicBezTo>
                      <a:pt x="15997" y="7686"/>
                      <a:pt x="15713" y="7355"/>
                      <a:pt x="15382" y="7095"/>
                    </a:cubicBezTo>
                    <a:cubicBezTo>
                      <a:pt x="15028" y="6788"/>
                      <a:pt x="14650" y="6575"/>
                      <a:pt x="14225" y="6457"/>
                    </a:cubicBezTo>
                    <a:cubicBezTo>
                      <a:pt x="13948" y="6374"/>
                      <a:pt x="13655" y="6340"/>
                      <a:pt x="13360" y="6340"/>
                    </a:cubicBezTo>
                    <a:close/>
                    <a:moveTo>
                      <a:pt x="15831" y="6528"/>
                    </a:moveTo>
                    <a:lnTo>
                      <a:pt x="15831" y="6528"/>
                    </a:lnTo>
                    <a:cubicBezTo>
                      <a:pt x="16138" y="6670"/>
                      <a:pt x="16422" y="6882"/>
                      <a:pt x="16682" y="7095"/>
                    </a:cubicBezTo>
                    <a:cubicBezTo>
                      <a:pt x="16965" y="7284"/>
                      <a:pt x="17202" y="7520"/>
                      <a:pt x="17367" y="7780"/>
                    </a:cubicBezTo>
                    <a:cubicBezTo>
                      <a:pt x="17722" y="8300"/>
                      <a:pt x="17958" y="8867"/>
                      <a:pt x="18052" y="9458"/>
                    </a:cubicBezTo>
                    <a:cubicBezTo>
                      <a:pt x="18076" y="9623"/>
                      <a:pt x="18076" y="9765"/>
                      <a:pt x="18076" y="9954"/>
                    </a:cubicBezTo>
                    <a:cubicBezTo>
                      <a:pt x="18076" y="10119"/>
                      <a:pt x="18052" y="10308"/>
                      <a:pt x="18076" y="10450"/>
                    </a:cubicBezTo>
                    <a:cubicBezTo>
                      <a:pt x="18076" y="10480"/>
                      <a:pt x="18123" y="10510"/>
                      <a:pt x="18164" y="10510"/>
                    </a:cubicBezTo>
                    <a:cubicBezTo>
                      <a:pt x="18188" y="10510"/>
                      <a:pt x="18209" y="10500"/>
                      <a:pt x="18218" y="10474"/>
                    </a:cubicBezTo>
                    <a:cubicBezTo>
                      <a:pt x="18289" y="10332"/>
                      <a:pt x="18289" y="10143"/>
                      <a:pt x="18289" y="10001"/>
                    </a:cubicBezTo>
                    <a:cubicBezTo>
                      <a:pt x="18289" y="9859"/>
                      <a:pt x="18289" y="9670"/>
                      <a:pt x="18265" y="9529"/>
                    </a:cubicBezTo>
                    <a:cubicBezTo>
                      <a:pt x="18218" y="9198"/>
                      <a:pt x="18147" y="8914"/>
                      <a:pt x="18029" y="8607"/>
                    </a:cubicBezTo>
                    <a:cubicBezTo>
                      <a:pt x="17792" y="7993"/>
                      <a:pt x="17391" y="7473"/>
                      <a:pt x="16871" y="7048"/>
                    </a:cubicBezTo>
                    <a:cubicBezTo>
                      <a:pt x="16729" y="6930"/>
                      <a:pt x="16540" y="6812"/>
                      <a:pt x="16375" y="6717"/>
                    </a:cubicBezTo>
                    <a:cubicBezTo>
                      <a:pt x="16209" y="6646"/>
                      <a:pt x="16044" y="6552"/>
                      <a:pt x="15831" y="6528"/>
                    </a:cubicBezTo>
                    <a:close/>
                    <a:moveTo>
                      <a:pt x="13610" y="5985"/>
                    </a:moveTo>
                    <a:cubicBezTo>
                      <a:pt x="13492" y="6032"/>
                      <a:pt x="13492" y="6055"/>
                      <a:pt x="13563" y="6079"/>
                    </a:cubicBezTo>
                    <a:cubicBezTo>
                      <a:pt x="14485" y="6174"/>
                      <a:pt x="15335" y="6552"/>
                      <a:pt x="16044" y="7119"/>
                    </a:cubicBezTo>
                    <a:cubicBezTo>
                      <a:pt x="16682" y="7639"/>
                      <a:pt x="17154" y="8395"/>
                      <a:pt x="17438" y="9151"/>
                    </a:cubicBezTo>
                    <a:cubicBezTo>
                      <a:pt x="17485" y="9363"/>
                      <a:pt x="17556" y="9600"/>
                      <a:pt x="17603" y="9789"/>
                    </a:cubicBezTo>
                    <a:cubicBezTo>
                      <a:pt x="17627" y="10049"/>
                      <a:pt x="17674" y="10285"/>
                      <a:pt x="17722" y="10474"/>
                    </a:cubicBezTo>
                    <a:cubicBezTo>
                      <a:pt x="17733" y="10518"/>
                      <a:pt x="17759" y="10536"/>
                      <a:pt x="17786" y="10536"/>
                    </a:cubicBezTo>
                    <a:cubicBezTo>
                      <a:pt x="17818" y="10536"/>
                      <a:pt x="17851" y="10512"/>
                      <a:pt x="17863" y="10474"/>
                    </a:cubicBezTo>
                    <a:cubicBezTo>
                      <a:pt x="17911" y="10285"/>
                      <a:pt x="17840" y="10049"/>
                      <a:pt x="17816" y="9836"/>
                    </a:cubicBezTo>
                    <a:cubicBezTo>
                      <a:pt x="17792" y="9623"/>
                      <a:pt x="17722" y="9411"/>
                      <a:pt x="17674" y="9198"/>
                    </a:cubicBezTo>
                    <a:cubicBezTo>
                      <a:pt x="17556" y="8796"/>
                      <a:pt x="17367" y="8418"/>
                      <a:pt x="17131" y="8064"/>
                    </a:cubicBezTo>
                    <a:cubicBezTo>
                      <a:pt x="16658" y="7284"/>
                      <a:pt x="15949" y="6670"/>
                      <a:pt x="15123" y="6315"/>
                    </a:cubicBezTo>
                    <a:cubicBezTo>
                      <a:pt x="14650" y="6103"/>
                      <a:pt x="14154" y="5985"/>
                      <a:pt x="13610" y="5985"/>
                    </a:cubicBezTo>
                    <a:close/>
                    <a:moveTo>
                      <a:pt x="14414" y="5961"/>
                    </a:moveTo>
                    <a:cubicBezTo>
                      <a:pt x="14910" y="6055"/>
                      <a:pt x="15453" y="6174"/>
                      <a:pt x="15926" y="6339"/>
                    </a:cubicBezTo>
                    <a:cubicBezTo>
                      <a:pt x="16398" y="6528"/>
                      <a:pt x="16824" y="6741"/>
                      <a:pt x="17225" y="7024"/>
                    </a:cubicBezTo>
                    <a:cubicBezTo>
                      <a:pt x="17863" y="7520"/>
                      <a:pt x="18407" y="8229"/>
                      <a:pt x="18548" y="9033"/>
                    </a:cubicBezTo>
                    <a:cubicBezTo>
                      <a:pt x="18619" y="9292"/>
                      <a:pt x="18619" y="9576"/>
                      <a:pt x="18572" y="9836"/>
                    </a:cubicBezTo>
                    <a:cubicBezTo>
                      <a:pt x="18548" y="10096"/>
                      <a:pt x="18525" y="10403"/>
                      <a:pt x="18454" y="10663"/>
                    </a:cubicBezTo>
                    <a:cubicBezTo>
                      <a:pt x="18454" y="10716"/>
                      <a:pt x="18499" y="10747"/>
                      <a:pt x="18546" y="10747"/>
                    </a:cubicBezTo>
                    <a:cubicBezTo>
                      <a:pt x="18583" y="10747"/>
                      <a:pt x="18622" y="10728"/>
                      <a:pt x="18643" y="10686"/>
                    </a:cubicBezTo>
                    <a:cubicBezTo>
                      <a:pt x="18690" y="10450"/>
                      <a:pt x="18761" y="10190"/>
                      <a:pt x="18761" y="9954"/>
                    </a:cubicBezTo>
                    <a:cubicBezTo>
                      <a:pt x="18785" y="9694"/>
                      <a:pt x="18785" y="9458"/>
                      <a:pt x="18761" y="9174"/>
                    </a:cubicBezTo>
                    <a:cubicBezTo>
                      <a:pt x="18690" y="8773"/>
                      <a:pt x="18548" y="8347"/>
                      <a:pt x="18312" y="7969"/>
                    </a:cubicBezTo>
                    <a:cubicBezTo>
                      <a:pt x="17816" y="7166"/>
                      <a:pt x="17013" y="6623"/>
                      <a:pt x="16115" y="6292"/>
                    </a:cubicBezTo>
                    <a:cubicBezTo>
                      <a:pt x="15855" y="6197"/>
                      <a:pt x="15571" y="6103"/>
                      <a:pt x="15264" y="6055"/>
                    </a:cubicBezTo>
                    <a:cubicBezTo>
                      <a:pt x="15004" y="5985"/>
                      <a:pt x="14721" y="5961"/>
                      <a:pt x="14414" y="5961"/>
                    </a:cubicBezTo>
                    <a:close/>
                    <a:moveTo>
                      <a:pt x="6146" y="7372"/>
                    </a:moveTo>
                    <a:cubicBezTo>
                      <a:pt x="6138" y="7372"/>
                      <a:pt x="6129" y="7374"/>
                      <a:pt x="6120" y="7379"/>
                    </a:cubicBezTo>
                    <a:cubicBezTo>
                      <a:pt x="5813" y="7568"/>
                      <a:pt x="5577" y="7804"/>
                      <a:pt x="5341" y="8064"/>
                    </a:cubicBezTo>
                    <a:cubicBezTo>
                      <a:pt x="4490" y="9033"/>
                      <a:pt x="4089" y="10308"/>
                      <a:pt x="3994" y="11584"/>
                    </a:cubicBezTo>
                    <a:lnTo>
                      <a:pt x="4018" y="11584"/>
                    </a:lnTo>
                    <a:cubicBezTo>
                      <a:pt x="4089" y="11183"/>
                      <a:pt x="4136" y="10828"/>
                      <a:pt x="4230" y="10474"/>
                    </a:cubicBezTo>
                    <a:cubicBezTo>
                      <a:pt x="4372" y="9883"/>
                      <a:pt x="4632" y="9292"/>
                      <a:pt x="4963" y="8773"/>
                    </a:cubicBezTo>
                    <a:cubicBezTo>
                      <a:pt x="5294" y="8276"/>
                      <a:pt x="5672" y="7828"/>
                      <a:pt x="6144" y="7450"/>
                    </a:cubicBezTo>
                    <a:cubicBezTo>
                      <a:pt x="6202" y="7411"/>
                      <a:pt x="6181" y="7372"/>
                      <a:pt x="6146" y="7372"/>
                    </a:cubicBezTo>
                    <a:close/>
                    <a:moveTo>
                      <a:pt x="14864" y="9839"/>
                    </a:moveTo>
                    <a:cubicBezTo>
                      <a:pt x="14851" y="9848"/>
                      <a:pt x="14792" y="9874"/>
                      <a:pt x="14792" y="9930"/>
                    </a:cubicBezTo>
                    <a:cubicBezTo>
                      <a:pt x="14981" y="10474"/>
                      <a:pt x="15075" y="11064"/>
                      <a:pt x="15028" y="11632"/>
                    </a:cubicBezTo>
                    <a:cubicBezTo>
                      <a:pt x="15028" y="12246"/>
                      <a:pt x="14910" y="12884"/>
                      <a:pt x="14721" y="13427"/>
                    </a:cubicBezTo>
                    <a:cubicBezTo>
                      <a:pt x="14579" y="13782"/>
                      <a:pt x="14437" y="14136"/>
                      <a:pt x="14272" y="14467"/>
                    </a:cubicBezTo>
                    <a:cubicBezTo>
                      <a:pt x="14272" y="14467"/>
                      <a:pt x="14272" y="14477"/>
                      <a:pt x="14279" y="14477"/>
                    </a:cubicBezTo>
                    <a:cubicBezTo>
                      <a:pt x="14282" y="14477"/>
                      <a:pt x="14288" y="14475"/>
                      <a:pt x="14296" y="14467"/>
                    </a:cubicBezTo>
                    <a:cubicBezTo>
                      <a:pt x="14957" y="13380"/>
                      <a:pt x="15312" y="12080"/>
                      <a:pt x="15123" y="10805"/>
                    </a:cubicBezTo>
                    <a:cubicBezTo>
                      <a:pt x="15099" y="10475"/>
                      <a:pt x="15005" y="10169"/>
                      <a:pt x="14864" y="9839"/>
                    </a:cubicBezTo>
                    <a:close/>
                    <a:moveTo>
                      <a:pt x="8409" y="6454"/>
                    </a:moveTo>
                    <a:cubicBezTo>
                      <a:pt x="8403" y="6454"/>
                      <a:pt x="8396" y="6455"/>
                      <a:pt x="8389" y="6457"/>
                    </a:cubicBezTo>
                    <a:cubicBezTo>
                      <a:pt x="7680" y="6552"/>
                      <a:pt x="7066" y="6930"/>
                      <a:pt x="6569" y="7379"/>
                    </a:cubicBezTo>
                    <a:cubicBezTo>
                      <a:pt x="5483" y="8347"/>
                      <a:pt x="4986" y="9741"/>
                      <a:pt x="4703" y="11064"/>
                    </a:cubicBezTo>
                    <a:cubicBezTo>
                      <a:pt x="4561" y="11773"/>
                      <a:pt x="4443" y="12529"/>
                      <a:pt x="4396" y="13238"/>
                    </a:cubicBezTo>
                    <a:lnTo>
                      <a:pt x="4396" y="14325"/>
                    </a:lnTo>
                    <a:cubicBezTo>
                      <a:pt x="4443" y="14679"/>
                      <a:pt x="4467" y="15034"/>
                      <a:pt x="4514" y="15388"/>
                    </a:cubicBezTo>
                    <a:lnTo>
                      <a:pt x="4561" y="15388"/>
                    </a:lnTo>
                    <a:cubicBezTo>
                      <a:pt x="4514" y="15010"/>
                      <a:pt x="4514" y="14585"/>
                      <a:pt x="4514" y="14207"/>
                    </a:cubicBezTo>
                    <a:cubicBezTo>
                      <a:pt x="4514" y="13782"/>
                      <a:pt x="4561" y="13404"/>
                      <a:pt x="4585" y="13002"/>
                    </a:cubicBezTo>
                    <a:cubicBezTo>
                      <a:pt x="4632" y="12293"/>
                      <a:pt x="4750" y="11584"/>
                      <a:pt x="4915" y="10899"/>
                    </a:cubicBezTo>
                    <a:cubicBezTo>
                      <a:pt x="5081" y="10214"/>
                      <a:pt x="5294" y="9529"/>
                      <a:pt x="5624" y="8891"/>
                    </a:cubicBezTo>
                    <a:cubicBezTo>
                      <a:pt x="5908" y="8324"/>
                      <a:pt x="6286" y="7804"/>
                      <a:pt x="6806" y="7355"/>
                    </a:cubicBezTo>
                    <a:cubicBezTo>
                      <a:pt x="7278" y="6977"/>
                      <a:pt x="7798" y="6693"/>
                      <a:pt x="8389" y="6552"/>
                    </a:cubicBezTo>
                    <a:cubicBezTo>
                      <a:pt x="8398" y="6553"/>
                      <a:pt x="8406" y="6554"/>
                      <a:pt x="8414" y="6554"/>
                    </a:cubicBezTo>
                    <a:cubicBezTo>
                      <a:pt x="8495" y="6554"/>
                      <a:pt x="8480" y="6454"/>
                      <a:pt x="8409" y="6454"/>
                    </a:cubicBezTo>
                    <a:close/>
                    <a:moveTo>
                      <a:pt x="13446" y="7914"/>
                    </a:moveTo>
                    <a:cubicBezTo>
                      <a:pt x="13390" y="7914"/>
                      <a:pt x="13358" y="7977"/>
                      <a:pt x="13421" y="8040"/>
                    </a:cubicBezTo>
                    <a:cubicBezTo>
                      <a:pt x="13823" y="8465"/>
                      <a:pt x="14130" y="8985"/>
                      <a:pt x="14296" y="9529"/>
                    </a:cubicBezTo>
                    <a:cubicBezTo>
                      <a:pt x="14485" y="10167"/>
                      <a:pt x="14508" y="10805"/>
                      <a:pt x="14437" y="11466"/>
                    </a:cubicBezTo>
                    <a:cubicBezTo>
                      <a:pt x="14366" y="12175"/>
                      <a:pt x="14154" y="12837"/>
                      <a:pt x="13918" y="13498"/>
                    </a:cubicBezTo>
                    <a:cubicBezTo>
                      <a:pt x="13681" y="14183"/>
                      <a:pt x="13374" y="14798"/>
                      <a:pt x="13020" y="15436"/>
                    </a:cubicBezTo>
                    <a:cubicBezTo>
                      <a:pt x="12831" y="15790"/>
                      <a:pt x="12618" y="16144"/>
                      <a:pt x="12405" y="16475"/>
                    </a:cubicBezTo>
                    <a:cubicBezTo>
                      <a:pt x="12193" y="16806"/>
                      <a:pt x="11956" y="17160"/>
                      <a:pt x="11697" y="17444"/>
                    </a:cubicBezTo>
                    <a:cubicBezTo>
                      <a:pt x="11697" y="17444"/>
                      <a:pt x="11697" y="17491"/>
                      <a:pt x="11720" y="17491"/>
                    </a:cubicBezTo>
                    <a:cubicBezTo>
                      <a:pt x="11956" y="17208"/>
                      <a:pt x="12193" y="16924"/>
                      <a:pt x="12429" y="16664"/>
                    </a:cubicBezTo>
                    <a:cubicBezTo>
                      <a:pt x="12665" y="16357"/>
                      <a:pt x="12854" y="16073"/>
                      <a:pt x="13067" y="15743"/>
                    </a:cubicBezTo>
                    <a:cubicBezTo>
                      <a:pt x="13445" y="15128"/>
                      <a:pt x="13776" y="14467"/>
                      <a:pt x="14036" y="13782"/>
                    </a:cubicBezTo>
                    <a:cubicBezTo>
                      <a:pt x="14532" y="12529"/>
                      <a:pt x="14886" y="11064"/>
                      <a:pt x="14555" y="9718"/>
                    </a:cubicBezTo>
                    <a:cubicBezTo>
                      <a:pt x="14390" y="9056"/>
                      <a:pt x="14059" y="8418"/>
                      <a:pt x="13539" y="7969"/>
                    </a:cubicBezTo>
                    <a:cubicBezTo>
                      <a:pt x="13508" y="7930"/>
                      <a:pt x="13474" y="7914"/>
                      <a:pt x="13446" y="7914"/>
                    </a:cubicBezTo>
                    <a:close/>
                    <a:moveTo>
                      <a:pt x="9877" y="8308"/>
                    </a:moveTo>
                    <a:cubicBezTo>
                      <a:pt x="9863" y="8308"/>
                      <a:pt x="9847" y="8312"/>
                      <a:pt x="9830" y="8324"/>
                    </a:cubicBezTo>
                    <a:cubicBezTo>
                      <a:pt x="9546" y="8560"/>
                      <a:pt x="9287" y="8867"/>
                      <a:pt x="9027" y="9151"/>
                    </a:cubicBezTo>
                    <a:cubicBezTo>
                      <a:pt x="8814" y="9458"/>
                      <a:pt x="8554" y="9741"/>
                      <a:pt x="8365" y="10049"/>
                    </a:cubicBezTo>
                    <a:cubicBezTo>
                      <a:pt x="7585" y="11159"/>
                      <a:pt x="7042" y="12411"/>
                      <a:pt x="6735" y="13711"/>
                    </a:cubicBezTo>
                    <a:cubicBezTo>
                      <a:pt x="6404" y="15010"/>
                      <a:pt x="6333" y="16357"/>
                      <a:pt x="6499" y="17657"/>
                    </a:cubicBezTo>
                    <a:cubicBezTo>
                      <a:pt x="6499" y="17684"/>
                      <a:pt x="6513" y="17694"/>
                      <a:pt x="6531" y="17694"/>
                    </a:cubicBezTo>
                    <a:cubicBezTo>
                      <a:pt x="6558" y="17694"/>
                      <a:pt x="6593" y="17671"/>
                      <a:pt x="6593" y="17657"/>
                    </a:cubicBezTo>
                    <a:cubicBezTo>
                      <a:pt x="6499" y="16924"/>
                      <a:pt x="6499" y="16192"/>
                      <a:pt x="6593" y="15436"/>
                    </a:cubicBezTo>
                    <a:cubicBezTo>
                      <a:pt x="6711" y="14136"/>
                      <a:pt x="7066" y="12837"/>
                      <a:pt x="7656" y="11632"/>
                    </a:cubicBezTo>
                    <a:cubicBezTo>
                      <a:pt x="7940" y="11041"/>
                      <a:pt x="8271" y="10450"/>
                      <a:pt x="8649" y="9930"/>
                    </a:cubicBezTo>
                    <a:cubicBezTo>
                      <a:pt x="8838" y="9647"/>
                      <a:pt x="9027" y="9387"/>
                      <a:pt x="9287" y="9151"/>
                    </a:cubicBezTo>
                    <a:cubicBezTo>
                      <a:pt x="9476" y="8891"/>
                      <a:pt x="9712" y="8654"/>
                      <a:pt x="9948" y="8371"/>
                    </a:cubicBezTo>
                    <a:cubicBezTo>
                      <a:pt x="9948" y="8353"/>
                      <a:pt x="9921" y="8308"/>
                      <a:pt x="9877" y="8308"/>
                    </a:cubicBezTo>
                    <a:close/>
                    <a:moveTo>
                      <a:pt x="11203" y="8677"/>
                    </a:moveTo>
                    <a:cubicBezTo>
                      <a:pt x="11169" y="8677"/>
                      <a:pt x="11129" y="8703"/>
                      <a:pt x="11129" y="8749"/>
                    </a:cubicBezTo>
                    <a:cubicBezTo>
                      <a:pt x="11177" y="9056"/>
                      <a:pt x="11248" y="9387"/>
                      <a:pt x="11295" y="9718"/>
                    </a:cubicBezTo>
                    <a:cubicBezTo>
                      <a:pt x="11319" y="10049"/>
                      <a:pt x="11342" y="10356"/>
                      <a:pt x="11342" y="10686"/>
                    </a:cubicBezTo>
                    <a:cubicBezTo>
                      <a:pt x="11366" y="11348"/>
                      <a:pt x="11319" y="12010"/>
                      <a:pt x="11224" y="12671"/>
                    </a:cubicBezTo>
                    <a:cubicBezTo>
                      <a:pt x="11011" y="13971"/>
                      <a:pt x="10610" y="15247"/>
                      <a:pt x="9995" y="16428"/>
                    </a:cubicBezTo>
                    <a:cubicBezTo>
                      <a:pt x="9617" y="17066"/>
                      <a:pt x="9216" y="17680"/>
                      <a:pt x="8743" y="18271"/>
                    </a:cubicBezTo>
                    <a:cubicBezTo>
                      <a:pt x="8724" y="18309"/>
                      <a:pt x="8752" y="18348"/>
                      <a:pt x="8788" y="18348"/>
                    </a:cubicBezTo>
                    <a:cubicBezTo>
                      <a:pt x="8797" y="18348"/>
                      <a:pt x="8805" y="18346"/>
                      <a:pt x="8814" y="18342"/>
                    </a:cubicBezTo>
                    <a:cubicBezTo>
                      <a:pt x="9688" y="17302"/>
                      <a:pt x="10373" y="16144"/>
                      <a:pt x="10846" y="14892"/>
                    </a:cubicBezTo>
                    <a:cubicBezTo>
                      <a:pt x="11319" y="13616"/>
                      <a:pt x="11531" y="12293"/>
                      <a:pt x="11531" y="10946"/>
                    </a:cubicBezTo>
                    <a:cubicBezTo>
                      <a:pt x="11531" y="10568"/>
                      <a:pt x="11484" y="10214"/>
                      <a:pt x="11460" y="9836"/>
                    </a:cubicBezTo>
                    <a:cubicBezTo>
                      <a:pt x="11437" y="9458"/>
                      <a:pt x="11366" y="9103"/>
                      <a:pt x="11248" y="8702"/>
                    </a:cubicBezTo>
                    <a:cubicBezTo>
                      <a:pt x="11239" y="8685"/>
                      <a:pt x="11222" y="8677"/>
                      <a:pt x="11203" y="8677"/>
                    </a:cubicBezTo>
                    <a:close/>
                    <a:moveTo>
                      <a:pt x="9334" y="6906"/>
                    </a:moveTo>
                    <a:cubicBezTo>
                      <a:pt x="9216" y="6906"/>
                      <a:pt x="9121" y="6906"/>
                      <a:pt x="9003" y="6930"/>
                    </a:cubicBezTo>
                    <a:cubicBezTo>
                      <a:pt x="8601" y="7001"/>
                      <a:pt x="8176" y="7048"/>
                      <a:pt x="7798" y="7237"/>
                    </a:cubicBezTo>
                    <a:cubicBezTo>
                      <a:pt x="7396" y="7402"/>
                      <a:pt x="7066" y="7686"/>
                      <a:pt x="6806" y="7993"/>
                    </a:cubicBezTo>
                    <a:cubicBezTo>
                      <a:pt x="6215" y="8678"/>
                      <a:pt x="5742" y="9505"/>
                      <a:pt x="5435" y="10356"/>
                    </a:cubicBezTo>
                    <a:cubicBezTo>
                      <a:pt x="5104" y="11230"/>
                      <a:pt x="4963" y="12175"/>
                      <a:pt x="4939" y="13073"/>
                    </a:cubicBezTo>
                    <a:cubicBezTo>
                      <a:pt x="4892" y="13994"/>
                      <a:pt x="4963" y="14916"/>
                      <a:pt x="5152" y="15837"/>
                    </a:cubicBezTo>
                    <a:cubicBezTo>
                      <a:pt x="5294" y="16735"/>
                      <a:pt x="5506" y="17633"/>
                      <a:pt x="5790" y="18507"/>
                    </a:cubicBezTo>
                    <a:cubicBezTo>
                      <a:pt x="5790" y="18523"/>
                      <a:pt x="5792" y="18528"/>
                      <a:pt x="5796" y="18528"/>
                    </a:cubicBezTo>
                    <a:cubicBezTo>
                      <a:pt x="5803" y="18528"/>
                      <a:pt x="5813" y="18507"/>
                      <a:pt x="5813" y="18507"/>
                    </a:cubicBezTo>
                    <a:cubicBezTo>
                      <a:pt x="5790" y="18389"/>
                      <a:pt x="5790" y="18318"/>
                      <a:pt x="5766" y="18200"/>
                    </a:cubicBezTo>
                    <a:cubicBezTo>
                      <a:pt x="5577" y="17302"/>
                      <a:pt x="5412" y="16428"/>
                      <a:pt x="5294" y="15530"/>
                    </a:cubicBezTo>
                    <a:cubicBezTo>
                      <a:pt x="5175" y="14656"/>
                      <a:pt x="5104" y="13734"/>
                      <a:pt x="5175" y="12837"/>
                    </a:cubicBezTo>
                    <a:cubicBezTo>
                      <a:pt x="5223" y="11962"/>
                      <a:pt x="5412" y="11041"/>
                      <a:pt x="5742" y="10214"/>
                    </a:cubicBezTo>
                    <a:cubicBezTo>
                      <a:pt x="5908" y="9812"/>
                      <a:pt x="6120" y="9387"/>
                      <a:pt x="6357" y="9009"/>
                    </a:cubicBezTo>
                    <a:cubicBezTo>
                      <a:pt x="6593" y="8654"/>
                      <a:pt x="6829" y="8276"/>
                      <a:pt x="7160" y="7969"/>
                    </a:cubicBezTo>
                    <a:cubicBezTo>
                      <a:pt x="7444" y="7686"/>
                      <a:pt x="7798" y="7473"/>
                      <a:pt x="8176" y="7355"/>
                    </a:cubicBezTo>
                    <a:cubicBezTo>
                      <a:pt x="8578" y="7237"/>
                      <a:pt x="8979" y="7166"/>
                      <a:pt x="9405" y="7119"/>
                    </a:cubicBezTo>
                    <a:cubicBezTo>
                      <a:pt x="9452" y="7048"/>
                      <a:pt x="9428" y="6906"/>
                      <a:pt x="9334" y="6906"/>
                    </a:cubicBezTo>
                    <a:close/>
                    <a:moveTo>
                      <a:pt x="9551" y="9421"/>
                    </a:moveTo>
                    <a:cubicBezTo>
                      <a:pt x="9526" y="9421"/>
                      <a:pt x="9496" y="9440"/>
                      <a:pt x="9476" y="9481"/>
                    </a:cubicBezTo>
                    <a:cubicBezTo>
                      <a:pt x="9003" y="10639"/>
                      <a:pt x="8625" y="11844"/>
                      <a:pt x="8247" y="13073"/>
                    </a:cubicBezTo>
                    <a:cubicBezTo>
                      <a:pt x="8058" y="13711"/>
                      <a:pt x="7893" y="14301"/>
                      <a:pt x="7704" y="14916"/>
                    </a:cubicBezTo>
                    <a:cubicBezTo>
                      <a:pt x="7538" y="15506"/>
                      <a:pt x="7396" y="16097"/>
                      <a:pt x="7231" y="16711"/>
                    </a:cubicBezTo>
                    <a:cubicBezTo>
                      <a:pt x="7089" y="17397"/>
                      <a:pt x="6971" y="18082"/>
                      <a:pt x="6947" y="18791"/>
                    </a:cubicBezTo>
                    <a:cubicBezTo>
                      <a:pt x="6947" y="18802"/>
                      <a:pt x="6953" y="18808"/>
                      <a:pt x="6959" y="18808"/>
                    </a:cubicBezTo>
                    <a:cubicBezTo>
                      <a:pt x="6965" y="18808"/>
                      <a:pt x="6971" y="18802"/>
                      <a:pt x="6971" y="18791"/>
                    </a:cubicBezTo>
                    <a:cubicBezTo>
                      <a:pt x="7113" y="17538"/>
                      <a:pt x="7444" y="16357"/>
                      <a:pt x="7798" y="15152"/>
                    </a:cubicBezTo>
                    <a:cubicBezTo>
                      <a:pt x="8152" y="13923"/>
                      <a:pt x="8507" y="12718"/>
                      <a:pt x="8885" y="11513"/>
                    </a:cubicBezTo>
                    <a:cubicBezTo>
                      <a:pt x="9121" y="10828"/>
                      <a:pt x="9357" y="10190"/>
                      <a:pt x="9594" y="9505"/>
                    </a:cubicBezTo>
                    <a:cubicBezTo>
                      <a:pt x="9607" y="9452"/>
                      <a:pt x="9583" y="9421"/>
                      <a:pt x="9551" y="9421"/>
                    </a:cubicBezTo>
                    <a:close/>
                    <a:moveTo>
                      <a:pt x="12405" y="7806"/>
                    </a:moveTo>
                    <a:cubicBezTo>
                      <a:pt x="12349" y="7806"/>
                      <a:pt x="12303" y="7890"/>
                      <a:pt x="12358" y="7946"/>
                    </a:cubicBezTo>
                    <a:cubicBezTo>
                      <a:pt x="12665" y="8206"/>
                      <a:pt x="12972" y="8465"/>
                      <a:pt x="13232" y="8773"/>
                    </a:cubicBezTo>
                    <a:cubicBezTo>
                      <a:pt x="13492" y="9103"/>
                      <a:pt x="13681" y="9458"/>
                      <a:pt x="13752" y="9836"/>
                    </a:cubicBezTo>
                    <a:cubicBezTo>
                      <a:pt x="13847" y="10238"/>
                      <a:pt x="13847" y="10686"/>
                      <a:pt x="13847" y="11112"/>
                    </a:cubicBezTo>
                    <a:cubicBezTo>
                      <a:pt x="13823" y="11537"/>
                      <a:pt x="13799" y="12010"/>
                      <a:pt x="13681" y="12458"/>
                    </a:cubicBezTo>
                    <a:cubicBezTo>
                      <a:pt x="13492" y="13356"/>
                      <a:pt x="13138" y="14183"/>
                      <a:pt x="12665" y="14963"/>
                    </a:cubicBezTo>
                    <a:cubicBezTo>
                      <a:pt x="12216" y="15766"/>
                      <a:pt x="11673" y="16475"/>
                      <a:pt x="11082" y="17160"/>
                    </a:cubicBezTo>
                    <a:cubicBezTo>
                      <a:pt x="10492" y="17846"/>
                      <a:pt x="9830" y="18483"/>
                      <a:pt x="9192" y="19145"/>
                    </a:cubicBezTo>
                    <a:lnTo>
                      <a:pt x="8956" y="19381"/>
                    </a:lnTo>
                    <a:cubicBezTo>
                      <a:pt x="8956" y="19381"/>
                      <a:pt x="8956" y="19405"/>
                      <a:pt x="8979" y="19405"/>
                    </a:cubicBezTo>
                    <a:cubicBezTo>
                      <a:pt x="9712" y="18814"/>
                      <a:pt x="10397" y="18153"/>
                      <a:pt x="11011" y="17491"/>
                    </a:cubicBezTo>
                    <a:cubicBezTo>
                      <a:pt x="11626" y="16806"/>
                      <a:pt x="12216" y="16073"/>
                      <a:pt x="12713" y="15294"/>
                    </a:cubicBezTo>
                    <a:cubicBezTo>
                      <a:pt x="13161" y="14490"/>
                      <a:pt x="13563" y="13640"/>
                      <a:pt x="13799" y="12766"/>
                    </a:cubicBezTo>
                    <a:cubicBezTo>
                      <a:pt x="14012" y="11868"/>
                      <a:pt x="14083" y="10946"/>
                      <a:pt x="13965" y="10072"/>
                    </a:cubicBezTo>
                    <a:cubicBezTo>
                      <a:pt x="13918" y="9647"/>
                      <a:pt x="13799" y="9245"/>
                      <a:pt x="13563" y="8891"/>
                    </a:cubicBezTo>
                    <a:cubicBezTo>
                      <a:pt x="13327" y="8560"/>
                      <a:pt x="13020" y="8276"/>
                      <a:pt x="12689" y="7993"/>
                    </a:cubicBezTo>
                    <a:cubicBezTo>
                      <a:pt x="12618" y="7946"/>
                      <a:pt x="12524" y="7875"/>
                      <a:pt x="12453" y="7828"/>
                    </a:cubicBezTo>
                    <a:cubicBezTo>
                      <a:pt x="12437" y="7812"/>
                      <a:pt x="12421" y="7806"/>
                      <a:pt x="12405" y="7806"/>
                    </a:cubicBezTo>
                    <a:close/>
                    <a:moveTo>
                      <a:pt x="10392" y="8654"/>
                    </a:moveTo>
                    <a:cubicBezTo>
                      <a:pt x="10345" y="8654"/>
                      <a:pt x="10287" y="8686"/>
                      <a:pt x="10303" y="8749"/>
                    </a:cubicBezTo>
                    <a:cubicBezTo>
                      <a:pt x="10539" y="9411"/>
                      <a:pt x="10633" y="10119"/>
                      <a:pt x="10610" y="10828"/>
                    </a:cubicBezTo>
                    <a:cubicBezTo>
                      <a:pt x="10586" y="11584"/>
                      <a:pt x="10421" y="12293"/>
                      <a:pt x="10279" y="13002"/>
                    </a:cubicBezTo>
                    <a:cubicBezTo>
                      <a:pt x="10114" y="13782"/>
                      <a:pt x="9877" y="14585"/>
                      <a:pt x="9570" y="15365"/>
                    </a:cubicBezTo>
                    <a:cubicBezTo>
                      <a:pt x="9428" y="15743"/>
                      <a:pt x="9216" y="16097"/>
                      <a:pt x="9003" y="16452"/>
                    </a:cubicBezTo>
                    <a:cubicBezTo>
                      <a:pt x="8814" y="16782"/>
                      <a:pt x="8601" y="17089"/>
                      <a:pt x="8365" y="17420"/>
                    </a:cubicBezTo>
                    <a:cubicBezTo>
                      <a:pt x="7916" y="18082"/>
                      <a:pt x="7444" y="18696"/>
                      <a:pt x="7184" y="19429"/>
                    </a:cubicBezTo>
                    <a:lnTo>
                      <a:pt x="7089" y="19688"/>
                    </a:lnTo>
                    <a:cubicBezTo>
                      <a:pt x="7089" y="19712"/>
                      <a:pt x="7095" y="19724"/>
                      <a:pt x="7101" y="19724"/>
                    </a:cubicBezTo>
                    <a:cubicBezTo>
                      <a:pt x="7107" y="19724"/>
                      <a:pt x="7113" y="19712"/>
                      <a:pt x="7113" y="19688"/>
                    </a:cubicBezTo>
                    <a:cubicBezTo>
                      <a:pt x="7278" y="19310"/>
                      <a:pt x="7467" y="18980"/>
                      <a:pt x="7680" y="18672"/>
                    </a:cubicBezTo>
                    <a:cubicBezTo>
                      <a:pt x="7893" y="18342"/>
                      <a:pt x="8129" y="18011"/>
                      <a:pt x="8365" y="17680"/>
                    </a:cubicBezTo>
                    <a:cubicBezTo>
                      <a:pt x="8601" y="17373"/>
                      <a:pt x="8838" y="17042"/>
                      <a:pt x="9050" y="16711"/>
                    </a:cubicBezTo>
                    <a:cubicBezTo>
                      <a:pt x="9287" y="16357"/>
                      <a:pt x="9452" y="16003"/>
                      <a:pt x="9617" y="15625"/>
                    </a:cubicBezTo>
                    <a:cubicBezTo>
                      <a:pt x="9995" y="14845"/>
                      <a:pt x="10208" y="14065"/>
                      <a:pt x="10397" y="13262"/>
                    </a:cubicBezTo>
                    <a:cubicBezTo>
                      <a:pt x="10562" y="12529"/>
                      <a:pt x="10728" y="11773"/>
                      <a:pt x="10775" y="11041"/>
                    </a:cubicBezTo>
                    <a:cubicBezTo>
                      <a:pt x="10846" y="10332"/>
                      <a:pt x="10799" y="9600"/>
                      <a:pt x="10562" y="8938"/>
                    </a:cubicBezTo>
                    <a:cubicBezTo>
                      <a:pt x="10539" y="8867"/>
                      <a:pt x="10515" y="8773"/>
                      <a:pt x="10444" y="8678"/>
                    </a:cubicBezTo>
                    <a:cubicBezTo>
                      <a:pt x="10436" y="8662"/>
                      <a:pt x="10415" y="8654"/>
                      <a:pt x="10392" y="8654"/>
                    </a:cubicBezTo>
                    <a:close/>
                    <a:moveTo>
                      <a:pt x="9503" y="7707"/>
                    </a:moveTo>
                    <a:cubicBezTo>
                      <a:pt x="9494" y="7707"/>
                      <a:pt x="9485" y="7708"/>
                      <a:pt x="9476" y="7709"/>
                    </a:cubicBezTo>
                    <a:cubicBezTo>
                      <a:pt x="9357" y="7733"/>
                      <a:pt x="9263" y="7757"/>
                      <a:pt x="9145" y="7804"/>
                    </a:cubicBezTo>
                    <a:cubicBezTo>
                      <a:pt x="8271" y="8111"/>
                      <a:pt x="7538" y="8702"/>
                      <a:pt x="6995" y="9458"/>
                    </a:cubicBezTo>
                    <a:cubicBezTo>
                      <a:pt x="6380" y="10285"/>
                      <a:pt x="6002" y="11230"/>
                      <a:pt x="5766" y="12199"/>
                    </a:cubicBezTo>
                    <a:cubicBezTo>
                      <a:pt x="5530" y="13167"/>
                      <a:pt x="5483" y="14207"/>
                      <a:pt x="5601" y="15176"/>
                    </a:cubicBezTo>
                    <a:cubicBezTo>
                      <a:pt x="5719" y="16121"/>
                      <a:pt x="5979" y="17042"/>
                      <a:pt x="6168" y="17964"/>
                    </a:cubicBezTo>
                    <a:cubicBezTo>
                      <a:pt x="6404" y="18838"/>
                      <a:pt x="6617" y="19759"/>
                      <a:pt x="6806" y="20681"/>
                    </a:cubicBezTo>
                    <a:cubicBezTo>
                      <a:pt x="6806" y="20563"/>
                      <a:pt x="6806" y="20445"/>
                      <a:pt x="6758" y="20350"/>
                    </a:cubicBezTo>
                    <a:cubicBezTo>
                      <a:pt x="6711" y="19429"/>
                      <a:pt x="6475" y="18507"/>
                      <a:pt x="6262" y="17633"/>
                    </a:cubicBezTo>
                    <a:cubicBezTo>
                      <a:pt x="6050" y="16711"/>
                      <a:pt x="5861" y="15837"/>
                      <a:pt x="5766" y="14916"/>
                    </a:cubicBezTo>
                    <a:cubicBezTo>
                      <a:pt x="5672" y="13900"/>
                      <a:pt x="5766" y="12907"/>
                      <a:pt x="6026" y="11962"/>
                    </a:cubicBezTo>
                    <a:cubicBezTo>
                      <a:pt x="6286" y="11017"/>
                      <a:pt x="6711" y="10072"/>
                      <a:pt x="7349" y="9340"/>
                    </a:cubicBezTo>
                    <a:cubicBezTo>
                      <a:pt x="7916" y="8654"/>
                      <a:pt x="8672" y="8158"/>
                      <a:pt x="9546" y="7875"/>
                    </a:cubicBezTo>
                    <a:cubicBezTo>
                      <a:pt x="9657" y="7853"/>
                      <a:pt x="9623" y="7707"/>
                      <a:pt x="9503" y="7707"/>
                    </a:cubicBezTo>
                    <a:close/>
                    <a:moveTo>
                      <a:pt x="6806" y="20681"/>
                    </a:moveTo>
                    <a:cubicBezTo>
                      <a:pt x="6782" y="20693"/>
                      <a:pt x="6782" y="20699"/>
                      <a:pt x="6788" y="20699"/>
                    </a:cubicBezTo>
                    <a:cubicBezTo>
                      <a:pt x="6794" y="20699"/>
                      <a:pt x="6806" y="20693"/>
                      <a:pt x="6806" y="20681"/>
                    </a:cubicBezTo>
                    <a:close/>
                    <a:moveTo>
                      <a:pt x="11791" y="8255"/>
                    </a:moveTo>
                    <a:cubicBezTo>
                      <a:pt x="11721" y="8255"/>
                      <a:pt x="11651" y="8349"/>
                      <a:pt x="11720" y="8418"/>
                    </a:cubicBezTo>
                    <a:cubicBezTo>
                      <a:pt x="12311" y="9127"/>
                      <a:pt x="12665" y="9978"/>
                      <a:pt x="12760" y="10875"/>
                    </a:cubicBezTo>
                    <a:cubicBezTo>
                      <a:pt x="12878" y="11868"/>
                      <a:pt x="12689" y="12907"/>
                      <a:pt x="12382" y="13876"/>
                    </a:cubicBezTo>
                    <a:cubicBezTo>
                      <a:pt x="12027" y="14845"/>
                      <a:pt x="11531" y="15766"/>
                      <a:pt x="10870" y="16593"/>
                    </a:cubicBezTo>
                    <a:cubicBezTo>
                      <a:pt x="10279" y="17373"/>
                      <a:pt x="9570" y="18011"/>
                      <a:pt x="8861" y="18696"/>
                    </a:cubicBezTo>
                    <a:cubicBezTo>
                      <a:pt x="8152" y="19381"/>
                      <a:pt x="7444" y="20019"/>
                      <a:pt x="6853" y="20799"/>
                    </a:cubicBezTo>
                    <a:cubicBezTo>
                      <a:pt x="6806" y="20917"/>
                      <a:pt x="6711" y="20988"/>
                      <a:pt x="6640" y="21082"/>
                    </a:cubicBezTo>
                    <a:cubicBezTo>
                      <a:pt x="7325" y="20374"/>
                      <a:pt x="8034" y="19688"/>
                      <a:pt x="8790" y="19027"/>
                    </a:cubicBezTo>
                    <a:cubicBezTo>
                      <a:pt x="9499" y="18342"/>
                      <a:pt x="10255" y="17680"/>
                      <a:pt x="10893" y="16924"/>
                    </a:cubicBezTo>
                    <a:cubicBezTo>
                      <a:pt x="11578" y="16121"/>
                      <a:pt x="12098" y="15199"/>
                      <a:pt x="12500" y="14231"/>
                    </a:cubicBezTo>
                    <a:cubicBezTo>
                      <a:pt x="12878" y="13262"/>
                      <a:pt x="13091" y="12199"/>
                      <a:pt x="13020" y="11159"/>
                    </a:cubicBezTo>
                    <a:cubicBezTo>
                      <a:pt x="12996" y="10238"/>
                      <a:pt x="12689" y="9292"/>
                      <a:pt x="12098" y="8560"/>
                    </a:cubicBezTo>
                    <a:cubicBezTo>
                      <a:pt x="12027" y="8465"/>
                      <a:pt x="11956" y="8395"/>
                      <a:pt x="11862" y="8300"/>
                    </a:cubicBezTo>
                    <a:cubicBezTo>
                      <a:pt x="11843" y="8268"/>
                      <a:pt x="11817" y="8255"/>
                      <a:pt x="11791" y="8255"/>
                    </a:cubicBezTo>
                    <a:close/>
                    <a:moveTo>
                      <a:pt x="6640" y="21082"/>
                    </a:moveTo>
                    <a:cubicBezTo>
                      <a:pt x="6628" y="21094"/>
                      <a:pt x="6628" y="21100"/>
                      <a:pt x="6631" y="21100"/>
                    </a:cubicBezTo>
                    <a:cubicBezTo>
                      <a:pt x="6634" y="21100"/>
                      <a:pt x="6640" y="21094"/>
                      <a:pt x="6640" y="2108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 name="Google Shape;75;p3"/>
            <p:cNvGrpSpPr/>
            <p:nvPr/>
          </p:nvGrpSpPr>
          <p:grpSpPr>
            <a:xfrm rot="10800000">
              <a:off x="413696" y="1409201"/>
              <a:ext cx="671030" cy="669838"/>
              <a:chOff x="3701900" y="1916225"/>
              <a:chExt cx="647400" cy="646250"/>
            </a:xfrm>
          </p:grpSpPr>
          <p:sp>
            <p:nvSpPr>
              <p:cNvPr id="76" name="Google Shape;76;p3"/>
              <p:cNvSpPr/>
              <p:nvPr/>
            </p:nvSpPr>
            <p:spPr>
              <a:xfrm>
                <a:off x="3714300" y="1916225"/>
                <a:ext cx="622025" cy="646250"/>
              </a:xfrm>
              <a:custGeom>
                <a:avLst/>
                <a:gdLst/>
                <a:ahLst/>
                <a:cxnLst/>
                <a:rect l="l" t="t" r="r" b="b"/>
                <a:pathLst>
                  <a:path w="24881" h="25850" extrusionOk="0">
                    <a:moveTo>
                      <a:pt x="11260" y="0"/>
                    </a:moveTo>
                    <a:cubicBezTo>
                      <a:pt x="11248" y="0"/>
                      <a:pt x="11236" y="0"/>
                      <a:pt x="11223" y="1"/>
                    </a:cubicBezTo>
                    <a:cubicBezTo>
                      <a:pt x="9829" y="95"/>
                      <a:pt x="9924" y="1820"/>
                      <a:pt x="9995" y="2813"/>
                    </a:cubicBezTo>
                    <a:cubicBezTo>
                      <a:pt x="10184" y="6144"/>
                      <a:pt x="11176" y="9334"/>
                      <a:pt x="12168" y="12500"/>
                    </a:cubicBezTo>
                    <a:cubicBezTo>
                      <a:pt x="9924" y="10042"/>
                      <a:pt x="7656" y="7585"/>
                      <a:pt x="4868" y="5766"/>
                    </a:cubicBezTo>
                    <a:cubicBezTo>
                      <a:pt x="4355" y="5409"/>
                      <a:pt x="3526" y="4868"/>
                      <a:pt x="2803" y="4868"/>
                    </a:cubicBezTo>
                    <a:cubicBezTo>
                      <a:pt x="2427" y="4868"/>
                      <a:pt x="2079" y="5015"/>
                      <a:pt x="1820" y="5412"/>
                    </a:cubicBezTo>
                    <a:cubicBezTo>
                      <a:pt x="1442" y="6002"/>
                      <a:pt x="1867" y="6617"/>
                      <a:pt x="2410" y="7113"/>
                    </a:cubicBezTo>
                    <a:cubicBezTo>
                      <a:pt x="2131" y="7016"/>
                      <a:pt x="1837" y="6952"/>
                      <a:pt x="1563" y="6952"/>
                    </a:cubicBezTo>
                    <a:cubicBezTo>
                      <a:pt x="1165" y="6952"/>
                      <a:pt x="811" y="7089"/>
                      <a:pt x="615" y="7467"/>
                    </a:cubicBezTo>
                    <a:cubicBezTo>
                      <a:pt x="0" y="8719"/>
                      <a:pt x="1560" y="9499"/>
                      <a:pt x="2458" y="9948"/>
                    </a:cubicBezTo>
                    <a:cubicBezTo>
                      <a:pt x="5435" y="11436"/>
                      <a:pt x="8719" y="12193"/>
                      <a:pt x="11932" y="12901"/>
                    </a:cubicBezTo>
                    <a:cubicBezTo>
                      <a:pt x="8672" y="13610"/>
                      <a:pt x="5435" y="14390"/>
                      <a:pt x="2458" y="15855"/>
                    </a:cubicBezTo>
                    <a:cubicBezTo>
                      <a:pt x="1583" y="16304"/>
                      <a:pt x="0" y="17107"/>
                      <a:pt x="615" y="18336"/>
                    </a:cubicBezTo>
                    <a:cubicBezTo>
                      <a:pt x="808" y="18722"/>
                      <a:pt x="1137" y="18858"/>
                      <a:pt x="1524" y="18858"/>
                    </a:cubicBezTo>
                    <a:cubicBezTo>
                      <a:pt x="1800" y="18858"/>
                      <a:pt x="2105" y="18789"/>
                      <a:pt x="2410" y="18690"/>
                    </a:cubicBezTo>
                    <a:lnTo>
                      <a:pt x="2410" y="18690"/>
                    </a:lnTo>
                    <a:cubicBezTo>
                      <a:pt x="1867" y="19186"/>
                      <a:pt x="1442" y="19824"/>
                      <a:pt x="1820" y="20439"/>
                    </a:cubicBezTo>
                    <a:cubicBezTo>
                      <a:pt x="2089" y="20839"/>
                      <a:pt x="2444" y="20988"/>
                      <a:pt x="2824" y="20988"/>
                    </a:cubicBezTo>
                    <a:cubicBezTo>
                      <a:pt x="3544" y="20988"/>
                      <a:pt x="4358" y="20455"/>
                      <a:pt x="4868" y="20084"/>
                    </a:cubicBezTo>
                    <a:cubicBezTo>
                      <a:pt x="7656" y="18218"/>
                      <a:pt x="9924" y="15760"/>
                      <a:pt x="12168" y="13350"/>
                    </a:cubicBezTo>
                    <a:lnTo>
                      <a:pt x="12168" y="13350"/>
                    </a:lnTo>
                    <a:cubicBezTo>
                      <a:pt x="11176" y="16516"/>
                      <a:pt x="10184" y="19730"/>
                      <a:pt x="9995" y="23038"/>
                    </a:cubicBezTo>
                    <a:cubicBezTo>
                      <a:pt x="9924" y="24006"/>
                      <a:pt x="9829" y="25778"/>
                      <a:pt x="11223" y="25849"/>
                    </a:cubicBezTo>
                    <a:cubicBezTo>
                      <a:pt x="11235" y="25850"/>
                      <a:pt x="11247" y="25850"/>
                      <a:pt x="11259" y="25850"/>
                    </a:cubicBezTo>
                    <a:cubicBezTo>
                      <a:pt x="11943" y="25850"/>
                      <a:pt x="12266" y="25175"/>
                      <a:pt x="12428" y="24455"/>
                    </a:cubicBezTo>
                    <a:cubicBezTo>
                      <a:pt x="12591" y="25175"/>
                      <a:pt x="12936" y="25850"/>
                      <a:pt x="13622" y="25850"/>
                    </a:cubicBezTo>
                    <a:cubicBezTo>
                      <a:pt x="13633" y="25850"/>
                      <a:pt x="13645" y="25850"/>
                      <a:pt x="13657" y="25849"/>
                    </a:cubicBezTo>
                    <a:cubicBezTo>
                      <a:pt x="15027" y="25755"/>
                      <a:pt x="14957" y="24006"/>
                      <a:pt x="14886" y="23038"/>
                    </a:cubicBezTo>
                    <a:cubicBezTo>
                      <a:pt x="14673" y="19706"/>
                      <a:pt x="13704" y="16516"/>
                      <a:pt x="12712" y="13350"/>
                    </a:cubicBezTo>
                    <a:lnTo>
                      <a:pt x="12712" y="13350"/>
                    </a:lnTo>
                    <a:cubicBezTo>
                      <a:pt x="14957" y="15808"/>
                      <a:pt x="17225" y="18265"/>
                      <a:pt x="19989" y="20084"/>
                    </a:cubicBezTo>
                    <a:cubicBezTo>
                      <a:pt x="20517" y="20441"/>
                      <a:pt x="21352" y="20982"/>
                      <a:pt x="22069" y="20982"/>
                    </a:cubicBezTo>
                    <a:cubicBezTo>
                      <a:pt x="22444" y="20982"/>
                      <a:pt x="22786" y="20835"/>
                      <a:pt x="23037" y="20439"/>
                    </a:cubicBezTo>
                    <a:cubicBezTo>
                      <a:pt x="23415" y="19848"/>
                      <a:pt x="23013" y="19234"/>
                      <a:pt x="22446" y="18714"/>
                    </a:cubicBezTo>
                    <a:lnTo>
                      <a:pt x="22446" y="18714"/>
                    </a:lnTo>
                    <a:cubicBezTo>
                      <a:pt x="22742" y="18812"/>
                      <a:pt x="23049" y="18882"/>
                      <a:pt x="23330" y="18882"/>
                    </a:cubicBezTo>
                    <a:cubicBezTo>
                      <a:pt x="23723" y="18882"/>
                      <a:pt x="24063" y="18745"/>
                      <a:pt x="24242" y="18359"/>
                    </a:cubicBezTo>
                    <a:cubicBezTo>
                      <a:pt x="24880" y="17131"/>
                      <a:pt x="23297" y="16327"/>
                      <a:pt x="22423" y="15902"/>
                    </a:cubicBezTo>
                    <a:cubicBezTo>
                      <a:pt x="19446" y="14414"/>
                      <a:pt x="16162" y="13657"/>
                      <a:pt x="12948" y="12949"/>
                    </a:cubicBezTo>
                    <a:cubicBezTo>
                      <a:pt x="16185" y="12216"/>
                      <a:pt x="19446" y="11460"/>
                      <a:pt x="22423" y="9995"/>
                    </a:cubicBezTo>
                    <a:cubicBezTo>
                      <a:pt x="23273" y="9546"/>
                      <a:pt x="24880" y="8743"/>
                      <a:pt x="24242" y="7491"/>
                    </a:cubicBezTo>
                    <a:cubicBezTo>
                      <a:pt x="24060" y="7113"/>
                      <a:pt x="23720" y="6975"/>
                      <a:pt x="23321" y="6975"/>
                    </a:cubicBezTo>
                    <a:cubicBezTo>
                      <a:pt x="23047" y="6975"/>
                      <a:pt x="22745" y="7040"/>
                      <a:pt x="22446" y="7136"/>
                    </a:cubicBezTo>
                    <a:cubicBezTo>
                      <a:pt x="23013" y="6640"/>
                      <a:pt x="23415" y="6026"/>
                      <a:pt x="23037" y="5412"/>
                    </a:cubicBezTo>
                    <a:cubicBezTo>
                      <a:pt x="22776" y="5011"/>
                      <a:pt x="22427" y="4862"/>
                      <a:pt x="22049" y="4862"/>
                    </a:cubicBezTo>
                    <a:cubicBezTo>
                      <a:pt x="21333" y="4862"/>
                      <a:pt x="20515" y="5395"/>
                      <a:pt x="19989" y="5766"/>
                    </a:cubicBezTo>
                    <a:cubicBezTo>
                      <a:pt x="17225" y="7609"/>
                      <a:pt x="14957" y="10066"/>
                      <a:pt x="12712" y="12500"/>
                    </a:cubicBezTo>
                    <a:cubicBezTo>
                      <a:pt x="13704" y="9334"/>
                      <a:pt x="14673" y="6120"/>
                      <a:pt x="14886" y="2813"/>
                    </a:cubicBezTo>
                    <a:cubicBezTo>
                      <a:pt x="14957" y="1820"/>
                      <a:pt x="15027" y="48"/>
                      <a:pt x="13657" y="1"/>
                    </a:cubicBezTo>
                    <a:cubicBezTo>
                      <a:pt x="13645" y="0"/>
                      <a:pt x="13633" y="0"/>
                      <a:pt x="13620" y="0"/>
                    </a:cubicBezTo>
                    <a:cubicBezTo>
                      <a:pt x="12937" y="0"/>
                      <a:pt x="12614" y="652"/>
                      <a:pt x="12428" y="1395"/>
                    </a:cubicBezTo>
                    <a:cubicBezTo>
                      <a:pt x="12289" y="652"/>
                      <a:pt x="11944" y="0"/>
                      <a:pt x="11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3701900" y="1940900"/>
                <a:ext cx="647400" cy="597875"/>
              </a:xfrm>
              <a:custGeom>
                <a:avLst/>
                <a:gdLst/>
                <a:ahLst/>
                <a:cxnLst/>
                <a:rect l="l" t="t" r="r" b="b"/>
                <a:pathLst>
                  <a:path w="25896" h="23915" extrusionOk="0">
                    <a:moveTo>
                      <a:pt x="17837" y="0"/>
                    </a:moveTo>
                    <a:cubicBezTo>
                      <a:pt x="16905" y="0"/>
                      <a:pt x="16282" y="1234"/>
                      <a:pt x="15925" y="1967"/>
                    </a:cubicBezTo>
                    <a:cubicBezTo>
                      <a:pt x="14437" y="4944"/>
                      <a:pt x="13680" y="8229"/>
                      <a:pt x="12972" y="11442"/>
                    </a:cubicBezTo>
                    <a:cubicBezTo>
                      <a:pt x="12263" y="8205"/>
                      <a:pt x="11483" y="4944"/>
                      <a:pt x="10018" y="1967"/>
                    </a:cubicBezTo>
                    <a:cubicBezTo>
                      <a:pt x="9641" y="1252"/>
                      <a:pt x="9012" y="2"/>
                      <a:pt x="8091" y="2"/>
                    </a:cubicBezTo>
                    <a:cubicBezTo>
                      <a:pt x="7917" y="2"/>
                      <a:pt x="7733" y="47"/>
                      <a:pt x="7537" y="148"/>
                    </a:cubicBezTo>
                    <a:cubicBezTo>
                      <a:pt x="6876" y="455"/>
                      <a:pt x="6947" y="1211"/>
                      <a:pt x="7183" y="1944"/>
                    </a:cubicBezTo>
                    <a:cubicBezTo>
                      <a:pt x="6804" y="1531"/>
                      <a:pt x="6375" y="1205"/>
                      <a:pt x="5933" y="1205"/>
                    </a:cubicBezTo>
                    <a:cubicBezTo>
                      <a:pt x="5768" y="1205"/>
                      <a:pt x="5601" y="1250"/>
                      <a:pt x="5434" y="1353"/>
                    </a:cubicBezTo>
                    <a:cubicBezTo>
                      <a:pt x="4277" y="2109"/>
                      <a:pt x="5222" y="3598"/>
                      <a:pt x="5789" y="4401"/>
                    </a:cubicBezTo>
                    <a:cubicBezTo>
                      <a:pt x="7655" y="7165"/>
                      <a:pt x="10089" y="9434"/>
                      <a:pt x="12523" y="11678"/>
                    </a:cubicBezTo>
                    <a:cubicBezTo>
                      <a:pt x="9357" y="10686"/>
                      <a:pt x="6143" y="9717"/>
                      <a:pt x="2835" y="9504"/>
                    </a:cubicBezTo>
                    <a:cubicBezTo>
                      <a:pt x="2621" y="9489"/>
                      <a:pt x="2366" y="9473"/>
                      <a:pt x="2100" y="9473"/>
                    </a:cubicBezTo>
                    <a:cubicBezTo>
                      <a:pt x="1164" y="9473"/>
                      <a:pt x="79" y="9667"/>
                      <a:pt x="24" y="10733"/>
                    </a:cubicBezTo>
                    <a:cubicBezTo>
                      <a:pt x="0" y="11442"/>
                      <a:pt x="685" y="11773"/>
                      <a:pt x="1418" y="11962"/>
                    </a:cubicBezTo>
                    <a:cubicBezTo>
                      <a:pt x="685" y="12103"/>
                      <a:pt x="0" y="12458"/>
                      <a:pt x="24" y="13167"/>
                    </a:cubicBezTo>
                    <a:cubicBezTo>
                      <a:pt x="96" y="14236"/>
                      <a:pt x="1143" y="14430"/>
                      <a:pt x="2063" y="14430"/>
                    </a:cubicBezTo>
                    <a:cubicBezTo>
                      <a:pt x="2342" y="14430"/>
                      <a:pt x="2610" y="14412"/>
                      <a:pt x="2835" y="14395"/>
                    </a:cubicBezTo>
                    <a:cubicBezTo>
                      <a:pt x="6167" y="14183"/>
                      <a:pt x="9357" y="13214"/>
                      <a:pt x="12523" y="12222"/>
                    </a:cubicBezTo>
                    <a:lnTo>
                      <a:pt x="12523" y="12222"/>
                    </a:lnTo>
                    <a:cubicBezTo>
                      <a:pt x="10065" y="14466"/>
                      <a:pt x="7608" y="16734"/>
                      <a:pt x="5789" y="19499"/>
                    </a:cubicBezTo>
                    <a:cubicBezTo>
                      <a:pt x="5245" y="20302"/>
                      <a:pt x="4277" y="21814"/>
                      <a:pt x="5434" y="22547"/>
                    </a:cubicBezTo>
                    <a:cubicBezTo>
                      <a:pt x="5596" y="22657"/>
                      <a:pt x="5760" y="22705"/>
                      <a:pt x="5922" y="22705"/>
                    </a:cubicBezTo>
                    <a:cubicBezTo>
                      <a:pt x="6353" y="22705"/>
                      <a:pt x="6775" y="22368"/>
                      <a:pt x="7136" y="21956"/>
                    </a:cubicBezTo>
                    <a:lnTo>
                      <a:pt x="7136" y="21956"/>
                    </a:lnTo>
                    <a:cubicBezTo>
                      <a:pt x="6899" y="22665"/>
                      <a:pt x="6852" y="23445"/>
                      <a:pt x="7490" y="23775"/>
                    </a:cubicBezTo>
                    <a:cubicBezTo>
                      <a:pt x="7687" y="23872"/>
                      <a:pt x="7873" y="23915"/>
                      <a:pt x="8049" y="23915"/>
                    </a:cubicBezTo>
                    <a:cubicBezTo>
                      <a:pt x="8986" y="23915"/>
                      <a:pt x="9613" y="22689"/>
                      <a:pt x="9971" y="21932"/>
                    </a:cubicBezTo>
                    <a:cubicBezTo>
                      <a:pt x="11459" y="18955"/>
                      <a:pt x="12216" y="15671"/>
                      <a:pt x="12924" y="12458"/>
                    </a:cubicBezTo>
                    <a:cubicBezTo>
                      <a:pt x="13633" y="15695"/>
                      <a:pt x="14413" y="18955"/>
                      <a:pt x="15878" y="21932"/>
                    </a:cubicBezTo>
                    <a:cubicBezTo>
                      <a:pt x="16257" y="22652"/>
                      <a:pt x="16891" y="23912"/>
                      <a:pt x="17820" y="23912"/>
                    </a:cubicBezTo>
                    <a:cubicBezTo>
                      <a:pt x="17990" y="23912"/>
                      <a:pt x="18169" y="23870"/>
                      <a:pt x="18359" y="23775"/>
                    </a:cubicBezTo>
                    <a:cubicBezTo>
                      <a:pt x="19020" y="23445"/>
                      <a:pt x="18949" y="22712"/>
                      <a:pt x="18713" y="21956"/>
                    </a:cubicBezTo>
                    <a:lnTo>
                      <a:pt x="18713" y="21956"/>
                    </a:lnTo>
                    <a:cubicBezTo>
                      <a:pt x="19091" y="22368"/>
                      <a:pt x="19518" y="22705"/>
                      <a:pt x="19959" y="22705"/>
                    </a:cubicBezTo>
                    <a:cubicBezTo>
                      <a:pt x="20125" y="22705"/>
                      <a:pt x="20293" y="22657"/>
                      <a:pt x="20462" y="22547"/>
                    </a:cubicBezTo>
                    <a:cubicBezTo>
                      <a:pt x="21619" y="21791"/>
                      <a:pt x="20674" y="20302"/>
                      <a:pt x="20107" y="19499"/>
                    </a:cubicBezTo>
                    <a:cubicBezTo>
                      <a:pt x="18241" y="16734"/>
                      <a:pt x="15807" y="14466"/>
                      <a:pt x="13373" y="12222"/>
                    </a:cubicBezTo>
                    <a:lnTo>
                      <a:pt x="13373" y="12222"/>
                    </a:lnTo>
                    <a:cubicBezTo>
                      <a:pt x="16539" y="13214"/>
                      <a:pt x="19753" y="14183"/>
                      <a:pt x="23061" y="14395"/>
                    </a:cubicBezTo>
                    <a:cubicBezTo>
                      <a:pt x="23286" y="14412"/>
                      <a:pt x="23555" y="14430"/>
                      <a:pt x="23836" y="14430"/>
                    </a:cubicBezTo>
                    <a:cubicBezTo>
                      <a:pt x="24762" y="14430"/>
                      <a:pt x="25818" y="14236"/>
                      <a:pt x="25872" y="13167"/>
                    </a:cubicBezTo>
                    <a:cubicBezTo>
                      <a:pt x="25896" y="12458"/>
                      <a:pt x="25211" y="12103"/>
                      <a:pt x="24478" y="11962"/>
                    </a:cubicBezTo>
                    <a:cubicBezTo>
                      <a:pt x="25211" y="11796"/>
                      <a:pt x="25896" y="11442"/>
                      <a:pt x="25872" y="10733"/>
                    </a:cubicBezTo>
                    <a:cubicBezTo>
                      <a:pt x="25799" y="9667"/>
                      <a:pt x="24723" y="9473"/>
                      <a:pt x="23794" y="9473"/>
                    </a:cubicBezTo>
                    <a:cubicBezTo>
                      <a:pt x="23529" y="9473"/>
                      <a:pt x="23275" y="9489"/>
                      <a:pt x="23061" y="9504"/>
                    </a:cubicBezTo>
                    <a:cubicBezTo>
                      <a:pt x="19729" y="9717"/>
                      <a:pt x="16539" y="10686"/>
                      <a:pt x="13373" y="11678"/>
                    </a:cubicBezTo>
                    <a:cubicBezTo>
                      <a:pt x="15831" y="9434"/>
                      <a:pt x="18288" y="7165"/>
                      <a:pt x="20107" y="4401"/>
                    </a:cubicBezTo>
                    <a:cubicBezTo>
                      <a:pt x="20651" y="3598"/>
                      <a:pt x="21619" y="2085"/>
                      <a:pt x="20462" y="1353"/>
                    </a:cubicBezTo>
                    <a:cubicBezTo>
                      <a:pt x="20301" y="1250"/>
                      <a:pt x="20139" y="1205"/>
                      <a:pt x="19978" y="1205"/>
                    </a:cubicBezTo>
                    <a:cubicBezTo>
                      <a:pt x="19546" y="1205"/>
                      <a:pt x="19122" y="1531"/>
                      <a:pt x="18760" y="1944"/>
                    </a:cubicBezTo>
                    <a:cubicBezTo>
                      <a:pt x="18997" y="1235"/>
                      <a:pt x="19044" y="455"/>
                      <a:pt x="18406" y="148"/>
                    </a:cubicBezTo>
                    <a:cubicBezTo>
                      <a:pt x="18205" y="46"/>
                      <a:pt x="18015" y="0"/>
                      <a:pt x="17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3745600" y="1960825"/>
                <a:ext cx="560000" cy="558675"/>
              </a:xfrm>
              <a:custGeom>
                <a:avLst/>
                <a:gdLst/>
                <a:ahLst/>
                <a:cxnLst/>
                <a:rect l="l" t="t" r="r" b="b"/>
                <a:pathLst>
                  <a:path w="22400" h="22347" extrusionOk="0">
                    <a:moveTo>
                      <a:pt x="9455" y="54"/>
                    </a:moveTo>
                    <a:cubicBezTo>
                      <a:pt x="9398" y="54"/>
                      <a:pt x="9345" y="95"/>
                      <a:pt x="9357" y="178"/>
                    </a:cubicBezTo>
                    <a:cubicBezTo>
                      <a:pt x="9475" y="3060"/>
                      <a:pt x="9853" y="5919"/>
                      <a:pt x="10586" y="8731"/>
                    </a:cubicBezTo>
                    <a:cubicBezTo>
                      <a:pt x="10586" y="8779"/>
                      <a:pt x="10620" y="8799"/>
                      <a:pt x="10660" y="8799"/>
                    </a:cubicBezTo>
                    <a:cubicBezTo>
                      <a:pt x="10719" y="8799"/>
                      <a:pt x="10789" y="8754"/>
                      <a:pt x="10775" y="8684"/>
                    </a:cubicBezTo>
                    <a:cubicBezTo>
                      <a:pt x="10066" y="5896"/>
                      <a:pt x="9641" y="3037"/>
                      <a:pt x="9570" y="178"/>
                    </a:cubicBezTo>
                    <a:cubicBezTo>
                      <a:pt x="9570" y="95"/>
                      <a:pt x="9511" y="54"/>
                      <a:pt x="9455" y="54"/>
                    </a:cubicBezTo>
                    <a:close/>
                    <a:moveTo>
                      <a:pt x="15154" y="649"/>
                    </a:moveTo>
                    <a:cubicBezTo>
                      <a:pt x="15125" y="649"/>
                      <a:pt x="15096" y="663"/>
                      <a:pt x="15075" y="698"/>
                    </a:cubicBezTo>
                    <a:cubicBezTo>
                      <a:pt x="13728" y="3273"/>
                      <a:pt x="12665" y="5943"/>
                      <a:pt x="11862" y="8731"/>
                    </a:cubicBezTo>
                    <a:cubicBezTo>
                      <a:pt x="11831" y="8806"/>
                      <a:pt x="11898" y="8863"/>
                      <a:pt x="11968" y="8863"/>
                    </a:cubicBezTo>
                    <a:cubicBezTo>
                      <a:pt x="12008" y="8863"/>
                      <a:pt x="12049" y="8845"/>
                      <a:pt x="12074" y="8802"/>
                    </a:cubicBezTo>
                    <a:cubicBezTo>
                      <a:pt x="12830" y="6014"/>
                      <a:pt x="13917" y="3344"/>
                      <a:pt x="15264" y="816"/>
                    </a:cubicBezTo>
                    <a:cubicBezTo>
                      <a:pt x="15297" y="732"/>
                      <a:pt x="15224" y="649"/>
                      <a:pt x="15154" y="649"/>
                    </a:cubicBezTo>
                    <a:close/>
                    <a:moveTo>
                      <a:pt x="4156" y="2421"/>
                    </a:moveTo>
                    <a:cubicBezTo>
                      <a:pt x="4073" y="2421"/>
                      <a:pt x="3998" y="2504"/>
                      <a:pt x="4065" y="2588"/>
                    </a:cubicBezTo>
                    <a:cubicBezTo>
                      <a:pt x="5600" y="5022"/>
                      <a:pt x="7396" y="7313"/>
                      <a:pt x="9404" y="9393"/>
                    </a:cubicBezTo>
                    <a:cubicBezTo>
                      <a:pt x="9422" y="9406"/>
                      <a:pt x="9442" y="9412"/>
                      <a:pt x="9463" y="9412"/>
                    </a:cubicBezTo>
                    <a:cubicBezTo>
                      <a:pt x="9552" y="9412"/>
                      <a:pt x="9646" y="9304"/>
                      <a:pt x="9570" y="9227"/>
                    </a:cubicBezTo>
                    <a:cubicBezTo>
                      <a:pt x="7561" y="7172"/>
                      <a:pt x="5789" y="4927"/>
                      <a:pt x="4254" y="2470"/>
                    </a:cubicBezTo>
                    <a:cubicBezTo>
                      <a:pt x="4226" y="2435"/>
                      <a:pt x="4190" y="2421"/>
                      <a:pt x="4156" y="2421"/>
                    </a:cubicBezTo>
                    <a:close/>
                    <a:moveTo>
                      <a:pt x="13149" y="48"/>
                    </a:moveTo>
                    <a:cubicBezTo>
                      <a:pt x="13096" y="48"/>
                      <a:pt x="13043" y="83"/>
                      <a:pt x="13043" y="154"/>
                    </a:cubicBezTo>
                    <a:cubicBezTo>
                      <a:pt x="13019" y="1714"/>
                      <a:pt x="12689" y="3202"/>
                      <a:pt x="12381" y="4714"/>
                    </a:cubicBezTo>
                    <a:cubicBezTo>
                      <a:pt x="12074" y="6250"/>
                      <a:pt x="11743" y="7810"/>
                      <a:pt x="11389" y="9345"/>
                    </a:cubicBezTo>
                    <a:cubicBezTo>
                      <a:pt x="11375" y="9417"/>
                      <a:pt x="11447" y="9471"/>
                      <a:pt x="11512" y="9471"/>
                    </a:cubicBezTo>
                    <a:cubicBezTo>
                      <a:pt x="11554" y="9471"/>
                      <a:pt x="11592" y="9448"/>
                      <a:pt x="11602" y="9393"/>
                    </a:cubicBezTo>
                    <a:cubicBezTo>
                      <a:pt x="11956" y="7762"/>
                      <a:pt x="12311" y="6156"/>
                      <a:pt x="12618" y="4525"/>
                    </a:cubicBezTo>
                    <a:cubicBezTo>
                      <a:pt x="12925" y="3084"/>
                      <a:pt x="13208" y="1643"/>
                      <a:pt x="13256" y="154"/>
                    </a:cubicBezTo>
                    <a:cubicBezTo>
                      <a:pt x="13256" y="83"/>
                      <a:pt x="13202" y="48"/>
                      <a:pt x="13149" y="48"/>
                    </a:cubicBezTo>
                    <a:close/>
                    <a:moveTo>
                      <a:pt x="19843" y="4003"/>
                    </a:moveTo>
                    <a:cubicBezTo>
                      <a:pt x="19822" y="4003"/>
                      <a:pt x="19799" y="4011"/>
                      <a:pt x="19777" y="4029"/>
                    </a:cubicBezTo>
                    <a:cubicBezTo>
                      <a:pt x="17320" y="5565"/>
                      <a:pt x="15051" y="7384"/>
                      <a:pt x="12996" y="9393"/>
                    </a:cubicBezTo>
                    <a:cubicBezTo>
                      <a:pt x="12903" y="9448"/>
                      <a:pt x="12985" y="9563"/>
                      <a:pt x="13071" y="9563"/>
                    </a:cubicBezTo>
                    <a:cubicBezTo>
                      <a:pt x="13094" y="9563"/>
                      <a:pt x="13117" y="9554"/>
                      <a:pt x="13137" y="9534"/>
                    </a:cubicBezTo>
                    <a:cubicBezTo>
                      <a:pt x="15193" y="7526"/>
                      <a:pt x="17438" y="5754"/>
                      <a:pt x="19895" y="4218"/>
                    </a:cubicBezTo>
                    <a:cubicBezTo>
                      <a:pt x="19990" y="4142"/>
                      <a:pt x="19931" y="4003"/>
                      <a:pt x="19843" y="4003"/>
                    </a:cubicBezTo>
                    <a:close/>
                    <a:moveTo>
                      <a:pt x="7400" y="550"/>
                    </a:moveTo>
                    <a:cubicBezTo>
                      <a:pt x="7326" y="550"/>
                      <a:pt x="7253" y="625"/>
                      <a:pt x="7301" y="721"/>
                    </a:cubicBezTo>
                    <a:cubicBezTo>
                      <a:pt x="8058" y="2068"/>
                      <a:pt x="8530" y="3533"/>
                      <a:pt x="9003" y="4974"/>
                    </a:cubicBezTo>
                    <a:cubicBezTo>
                      <a:pt x="9499" y="6486"/>
                      <a:pt x="9971" y="7999"/>
                      <a:pt x="10444" y="9511"/>
                    </a:cubicBezTo>
                    <a:cubicBezTo>
                      <a:pt x="10453" y="9565"/>
                      <a:pt x="10493" y="9588"/>
                      <a:pt x="10536" y="9588"/>
                    </a:cubicBezTo>
                    <a:cubicBezTo>
                      <a:pt x="10607" y="9588"/>
                      <a:pt x="10686" y="9527"/>
                      <a:pt x="10657" y="9440"/>
                    </a:cubicBezTo>
                    <a:cubicBezTo>
                      <a:pt x="10160" y="7880"/>
                      <a:pt x="9641" y="6274"/>
                      <a:pt x="9144" y="4714"/>
                    </a:cubicBezTo>
                    <a:cubicBezTo>
                      <a:pt x="8672" y="3297"/>
                      <a:pt x="8199" y="1903"/>
                      <a:pt x="7491" y="603"/>
                    </a:cubicBezTo>
                    <a:cubicBezTo>
                      <a:pt x="7468" y="566"/>
                      <a:pt x="7434" y="550"/>
                      <a:pt x="7400" y="550"/>
                    </a:cubicBezTo>
                    <a:close/>
                    <a:moveTo>
                      <a:pt x="18380" y="2515"/>
                    </a:moveTo>
                    <a:cubicBezTo>
                      <a:pt x="18352" y="2515"/>
                      <a:pt x="18326" y="2530"/>
                      <a:pt x="18312" y="2564"/>
                    </a:cubicBezTo>
                    <a:cubicBezTo>
                      <a:pt x="17509" y="3864"/>
                      <a:pt x="16469" y="4998"/>
                      <a:pt x="15477" y="6156"/>
                    </a:cubicBezTo>
                    <a:cubicBezTo>
                      <a:pt x="14390" y="7337"/>
                      <a:pt x="13350" y="8518"/>
                      <a:pt x="12287" y="9676"/>
                    </a:cubicBezTo>
                    <a:cubicBezTo>
                      <a:pt x="12217" y="9763"/>
                      <a:pt x="12275" y="9862"/>
                      <a:pt x="12349" y="9862"/>
                    </a:cubicBezTo>
                    <a:cubicBezTo>
                      <a:pt x="12375" y="9862"/>
                      <a:pt x="12404" y="9849"/>
                      <a:pt x="12429" y="9818"/>
                    </a:cubicBezTo>
                    <a:cubicBezTo>
                      <a:pt x="13539" y="8613"/>
                      <a:pt x="14650" y="7384"/>
                      <a:pt x="15736" y="6156"/>
                    </a:cubicBezTo>
                    <a:cubicBezTo>
                      <a:pt x="16705" y="5069"/>
                      <a:pt x="17674" y="3935"/>
                      <a:pt x="18477" y="2682"/>
                    </a:cubicBezTo>
                    <a:cubicBezTo>
                      <a:pt x="18527" y="2599"/>
                      <a:pt x="18448" y="2515"/>
                      <a:pt x="18380" y="2515"/>
                    </a:cubicBezTo>
                    <a:close/>
                    <a:moveTo>
                      <a:pt x="2672" y="3864"/>
                    </a:moveTo>
                    <a:cubicBezTo>
                      <a:pt x="2573" y="3864"/>
                      <a:pt x="2526" y="4018"/>
                      <a:pt x="2623" y="4076"/>
                    </a:cubicBezTo>
                    <a:cubicBezTo>
                      <a:pt x="3923" y="4856"/>
                      <a:pt x="5081" y="5896"/>
                      <a:pt x="6215" y="6888"/>
                    </a:cubicBezTo>
                    <a:cubicBezTo>
                      <a:pt x="7396" y="7951"/>
                      <a:pt x="8577" y="8991"/>
                      <a:pt x="9735" y="10078"/>
                    </a:cubicBezTo>
                    <a:cubicBezTo>
                      <a:pt x="9763" y="10100"/>
                      <a:pt x="9791" y="10109"/>
                      <a:pt x="9818" y="10109"/>
                    </a:cubicBezTo>
                    <a:cubicBezTo>
                      <a:pt x="9905" y="10109"/>
                      <a:pt x="9968" y="10009"/>
                      <a:pt x="9877" y="9936"/>
                    </a:cubicBezTo>
                    <a:cubicBezTo>
                      <a:pt x="8672" y="8826"/>
                      <a:pt x="7420" y="7715"/>
                      <a:pt x="6215" y="6628"/>
                    </a:cubicBezTo>
                    <a:cubicBezTo>
                      <a:pt x="5128" y="5659"/>
                      <a:pt x="4017" y="4691"/>
                      <a:pt x="2741" y="3887"/>
                    </a:cubicBezTo>
                    <a:cubicBezTo>
                      <a:pt x="2716" y="3871"/>
                      <a:pt x="2693" y="3864"/>
                      <a:pt x="2672" y="3864"/>
                    </a:cubicBezTo>
                    <a:close/>
                    <a:moveTo>
                      <a:pt x="798" y="7085"/>
                    </a:moveTo>
                    <a:cubicBezTo>
                      <a:pt x="702" y="7085"/>
                      <a:pt x="633" y="7230"/>
                      <a:pt x="733" y="7290"/>
                    </a:cubicBezTo>
                    <a:cubicBezTo>
                      <a:pt x="3308" y="8637"/>
                      <a:pt x="5978" y="9700"/>
                      <a:pt x="8766" y="10503"/>
                    </a:cubicBezTo>
                    <a:cubicBezTo>
                      <a:pt x="8775" y="10504"/>
                      <a:pt x="8783" y="10505"/>
                      <a:pt x="8790" y="10505"/>
                    </a:cubicBezTo>
                    <a:cubicBezTo>
                      <a:pt x="8916" y="10505"/>
                      <a:pt x="8969" y="10335"/>
                      <a:pt x="8814" y="10290"/>
                    </a:cubicBezTo>
                    <a:cubicBezTo>
                      <a:pt x="6049" y="9534"/>
                      <a:pt x="3379" y="8447"/>
                      <a:pt x="851" y="7101"/>
                    </a:cubicBezTo>
                    <a:cubicBezTo>
                      <a:pt x="833" y="7090"/>
                      <a:pt x="815" y="7085"/>
                      <a:pt x="798" y="7085"/>
                    </a:cubicBezTo>
                    <a:close/>
                    <a:moveTo>
                      <a:pt x="21714" y="7266"/>
                    </a:moveTo>
                    <a:cubicBezTo>
                      <a:pt x="21692" y="7266"/>
                      <a:pt x="21669" y="7273"/>
                      <a:pt x="21643" y="7290"/>
                    </a:cubicBezTo>
                    <a:cubicBezTo>
                      <a:pt x="20273" y="8022"/>
                      <a:pt x="18832" y="8495"/>
                      <a:pt x="17390" y="8967"/>
                    </a:cubicBezTo>
                    <a:cubicBezTo>
                      <a:pt x="15878" y="9440"/>
                      <a:pt x="14366" y="9936"/>
                      <a:pt x="12878" y="10409"/>
                    </a:cubicBezTo>
                    <a:cubicBezTo>
                      <a:pt x="12732" y="10429"/>
                      <a:pt x="12769" y="10633"/>
                      <a:pt x="12877" y="10633"/>
                    </a:cubicBezTo>
                    <a:cubicBezTo>
                      <a:pt x="12892" y="10633"/>
                      <a:pt x="12908" y="10630"/>
                      <a:pt x="12925" y="10621"/>
                    </a:cubicBezTo>
                    <a:cubicBezTo>
                      <a:pt x="14484" y="10125"/>
                      <a:pt x="16091" y="9629"/>
                      <a:pt x="17650" y="9109"/>
                    </a:cubicBezTo>
                    <a:cubicBezTo>
                      <a:pt x="19068" y="8637"/>
                      <a:pt x="20462" y="8164"/>
                      <a:pt x="21761" y="7455"/>
                    </a:cubicBezTo>
                    <a:cubicBezTo>
                      <a:pt x="21859" y="7416"/>
                      <a:pt x="21812" y="7266"/>
                      <a:pt x="21714" y="7266"/>
                    </a:cubicBezTo>
                    <a:close/>
                    <a:moveTo>
                      <a:pt x="22209" y="9296"/>
                    </a:moveTo>
                    <a:cubicBezTo>
                      <a:pt x="22202" y="9296"/>
                      <a:pt x="22195" y="9297"/>
                      <a:pt x="22187" y="9298"/>
                    </a:cubicBezTo>
                    <a:cubicBezTo>
                      <a:pt x="19304" y="9416"/>
                      <a:pt x="16445" y="9794"/>
                      <a:pt x="13634" y="10527"/>
                    </a:cubicBezTo>
                    <a:cubicBezTo>
                      <a:pt x="13499" y="10527"/>
                      <a:pt x="13535" y="10718"/>
                      <a:pt x="13679" y="10718"/>
                    </a:cubicBezTo>
                    <a:cubicBezTo>
                      <a:pt x="13687" y="10718"/>
                      <a:pt x="13696" y="10717"/>
                      <a:pt x="13705" y="10716"/>
                    </a:cubicBezTo>
                    <a:cubicBezTo>
                      <a:pt x="16469" y="10007"/>
                      <a:pt x="19328" y="9582"/>
                      <a:pt x="22187" y="9511"/>
                    </a:cubicBezTo>
                    <a:cubicBezTo>
                      <a:pt x="22344" y="9511"/>
                      <a:pt x="22352" y="9296"/>
                      <a:pt x="22209" y="9296"/>
                    </a:cubicBezTo>
                    <a:close/>
                    <a:moveTo>
                      <a:pt x="11046" y="1"/>
                    </a:moveTo>
                    <a:cubicBezTo>
                      <a:pt x="10993" y="1"/>
                      <a:pt x="10940" y="36"/>
                      <a:pt x="10940" y="107"/>
                    </a:cubicBezTo>
                    <a:cubicBezTo>
                      <a:pt x="10987" y="958"/>
                      <a:pt x="10822" y="1832"/>
                      <a:pt x="10798" y="2682"/>
                    </a:cubicBezTo>
                    <a:cubicBezTo>
                      <a:pt x="10751" y="3557"/>
                      <a:pt x="10751" y="4478"/>
                      <a:pt x="10775" y="5376"/>
                    </a:cubicBezTo>
                    <a:cubicBezTo>
                      <a:pt x="10798" y="7148"/>
                      <a:pt x="10916" y="8873"/>
                      <a:pt x="11058" y="10645"/>
                    </a:cubicBezTo>
                    <a:cubicBezTo>
                      <a:pt x="11084" y="10734"/>
                      <a:pt x="11151" y="10776"/>
                      <a:pt x="11204" y="10776"/>
                    </a:cubicBezTo>
                    <a:cubicBezTo>
                      <a:pt x="11248" y="10776"/>
                      <a:pt x="11282" y="10746"/>
                      <a:pt x="11271" y="10692"/>
                    </a:cubicBezTo>
                    <a:cubicBezTo>
                      <a:pt x="11153" y="8920"/>
                      <a:pt x="11011" y="7172"/>
                      <a:pt x="10987" y="5400"/>
                    </a:cubicBezTo>
                    <a:cubicBezTo>
                      <a:pt x="10987" y="4549"/>
                      <a:pt x="10987" y="3651"/>
                      <a:pt x="11011" y="2801"/>
                    </a:cubicBezTo>
                    <a:cubicBezTo>
                      <a:pt x="11035" y="1903"/>
                      <a:pt x="11224" y="1005"/>
                      <a:pt x="11153" y="107"/>
                    </a:cubicBezTo>
                    <a:cubicBezTo>
                      <a:pt x="11153" y="36"/>
                      <a:pt x="11100" y="1"/>
                      <a:pt x="11046" y="1"/>
                    </a:cubicBezTo>
                    <a:close/>
                    <a:moveTo>
                      <a:pt x="5531" y="1547"/>
                    </a:moveTo>
                    <a:cubicBezTo>
                      <a:pt x="5455" y="1547"/>
                      <a:pt x="5392" y="1630"/>
                      <a:pt x="5459" y="1714"/>
                    </a:cubicBezTo>
                    <a:cubicBezTo>
                      <a:pt x="5931" y="2446"/>
                      <a:pt x="6215" y="3273"/>
                      <a:pt x="6616" y="4006"/>
                    </a:cubicBezTo>
                    <a:cubicBezTo>
                      <a:pt x="7018" y="4809"/>
                      <a:pt x="7467" y="5565"/>
                      <a:pt x="7939" y="6345"/>
                    </a:cubicBezTo>
                    <a:cubicBezTo>
                      <a:pt x="8861" y="7857"/>
                      <a:pt x="9853" y="9322"/>
                      <a:pt x="10846" y="10763"/>
                    </a:cubicBezTo>
                    <a:cubicBezTo>
                      <a:pt x="10873" y="10798"/>
                      <a:pt x="10909" y="10812"/>
                      <a:pt x="10943" y="10812"/>
                    </a:cubicBezTo>
                    <a:cubicBezTo>
                      <a:pt x="11027" y="10812"/>
                      <a:pt x="11101" y="10728"/>
                      <a:pt x="11035" y="10645"/>
                    </a:cubicBezTo>
                    <a:cubicBezTo>
                      <a:pt x="10042" y="9204"/>
                      <a:pt x="9026" y="7739"/>
                      <a:pt x="8105" y="6227"/>
                    </a:cubicBezTo>
                    <a:cubicBezTo>
                      <a:pt x="7680" y="5494"/>
                      <a:pt x="7231" y="4738"/>
                      <a:pt x="6853" y="3982"/>
                    </a:cubicBezTo>
                    <a:cubicBezTo>
                      <a:pt x="6427" y="3179"/>
                      <a:pt x="6096" y="2328"/>
                      <a:pt x="5624" y="1596"/>
                    </a:cubicBezTo>
                    <a:cubicBezTo>
                      <a:pt x="5596" y="1561"/>
                      <a:pt x="5563" y="1547"/>
                      <a:pt x="5531" y="1547"/>
                    </a:cubicBezTo>
                    <a:close/>
                    <a:moveTo>
                      <a:pt x="16608" y="1381"/>
                    </a:moveTo>
                    <a:cubicBezTo>
                      <a:pt x="16580" y="1381"/>
                      <a:pt x="16554" y="1396"/>
                      <a:pt x="16540" y="1430"/>
                    </a:cubicBezTo>
                    <a:cubicBezTo>
                      <a:pt x="16138" y="2210"/>
                      <a:pt x="15571" y="2895"/>
                      <a:pt x="15122" y="3604"/>
                    </a:cubicBezTo>
                    <a:cubicBezTo>
                      <a:pt x="14650" y="4360"/>
                      <a:pt x="14177" y="5140"/>
                      <a:pt x="13752" y="5919"/>
                    </a:cubicBezTo>
                    <a:cubicBezTo>
                      <a:pt x="12901" y="7455"/>
                      <a:pt x="12121" y="9062"/>
                      <a:pt x="11365" y="10645"/>
                    </a:cubicBezTo>
                    <a:cubicBezTo>
                      <a:pt x="11303" y="10754"/>
                      <a:pt x="11375" y="10843"/>
                      <a:pt x="11444" y="10843"/>
                    </a:cubicBezTo>
                    <a:cubicBezTo>
                      <a:pt x="11480" y="10843"/>
                      <a:pt x="11515" y="10819"/>
                      <a:pt x="11531" y="10763"/>
                    </a:cubicBezTo>
                    <a:cubicBezTo>
                      <a:pt x="12311" y="9180"/>
                      <a:pt x="13067" y="7573"/>
                      <a:pt x="13941" y="6038"/>
                    </a:cubicBezTo>
                    <a:cubicBezTo>
                      <a:pt x="14342" y="5281"/>
                      <a:pt x="14791" y="4549"/>
                      <a:pt x="15240" y="3793"/>
                    </a:cubicBezTo>
                    <a:cubicBezTo>
                      <a:pt x="15713" y="3060"/>
                      <a:pt x="16304" y="2352"/>
                      <a:pt x="16705" y="1548"/>
                    </a:cubicBezTo>
                    <a:cubicBezTo>
                      <a:pt x="16755" y="1465"/>
                      <a:pt x="16675" y="1381"/>
                      <a:pt x="16608" y="1381"/>
                    </a:cubicBezTo>
                    <a:close/>
                    <a:moveTo>
                      <a:pt x="235" y="9107"/>
                    </a:moveTo>
                    <a:cubicBezTo>
                      <a:pt x="72" y="9107"/>
                      <a:pt x="79" y="9322"/>
                      <a:pt x="237" y="9322"/>
                    </a:cubicBezTo>
                    <a:cubicBezTo>
                      <a:pt x="1773" y="9345"/>
                      <a:pt x="3261" y="9676"/>
                      <a:pt x="4773" y="9983"/>
                    </a:cubicBezTo>
                    <a:cubicBezTo>
                      <a:pt x="6309" y="10290"/>
                      <a:pt x="7869" y="10621"/>
                      <a:pt x="9404" y="10976"/>
                    </a:cubicBezTo>
                    <a:cubicBezTo>
                      <a:pt x="9414" y="10977"/>
                      <a:pt x="9423" y="10978"/>
                      <a:pt x="9432" y="10978"/>
                    </a:cubicBezTo>
                    <a:cubicBezTo>
                      <a:pt x="9575" y="10978"/>
                      <a:pt x="9609" y="10807"/>
                      <a:pt x="9475" y="10763"/>
                    </a:cubicBezTo>
                    <a:cubicBezTo>
                      <a:pt x="7845" y="10409"/>
                      <a:pt x="6262" y="10054"/>
                      <a:pt x="4632" y="9747"/>
                    </a:cubicBezTo>
                    <a:cubicBezTo>
                      <a:pt x="3190" y="9440"/>
                      <a:pt x="1725" y="9156"/>
                      <a:pt x="261" y="9109"/>
                    </a:cubicBezTo>
                    <a:cubicBezTo>
                      <a:pt x="252" y="9108"/>
                      <a:pt x="243" y="9107"/>
                      <a:pt x="235" y="9107"/>
                    </a:cubicBezTo>
                    <a:close/>
                    <a:moveTo>
                      <a:pt x="1540" y="5666"/>
                    </a:moveTo>
                    <a:cubicBezTo>
                      <a:pt x="1440" y="5666"/>
                      <a:pt x="1391" y="5794"/>
                      <a:pt x="1489" y="5872"/>
                    </a:cubicBezTo>
                    <a:cubicBezTo>
                      <a:pt x="2269" y="6250"/>
                      <a:pt x="2954" y="6817"/>
                      <a:pt x="3663" y="7290"/>
                    </a:cubicBezTo>
                    <a:cubicBezTo>
                      <a:pt x="4419" y="7762"/>
                      <a:pt x="5199" y="8235"/>
                      <a:pt x="5978" y="8637"/>
                    </a:cubicBezTo>
                    <a:cubicBezTo>
                      <a:pt x="7514" y="9511"/>
                      <a:pt x="9121" y="10267"/>
                      <a:pt x="10704" y="11023"/>
                    </a:cubicBezTo>
                    <a:cubicBezTo>
                      <a:pt x="10722" y="11034"/>
                      <a:pt x="10740" y="11039"/>
                      <a:pt x="10758" y="11039"/>
                    </a:cubicBezTo>
                    <a:cubicBezTo>
                      <a:pt x="10853" y="11039"/>
                      <a:pt x="10922" y="10897"/>
                      <a:pt x="10822" y="10857"/>
                    </a:cubicBezTo>
                    <a:cubicBezTo>
                      <a:pt x="9239" y="10101"/>
                      <a:pt x="7632" y="9322"/>
                      <a:pt x="6096" y="8471"/>
                    </a:cubicBezTo>
                    <a:cubicBezTo>
                      <a:pt x="5340" y="8046"/>
                      <a:pt x="4608" y="7621"/>
                      <a:pt x="3852" y="7172"/>
                    </a:cubicBezTo>
                    <a:cubicBezTo>
                      <a:pt x="3119" y="6699"/>
                      <a:pt x="2411" y="6108"/>
                      <a:pt x="1607" y="5683"/>
                    </a:cubicBezTo>
                    <a:cubicBezTo>
                      <a:pt x="1583" y="5671"/>
                      <a:pt x="1561" y="5666"/>
                      <a:pt x="1540" y="5666"/>
                    </a:cubicBezTo>
                    <a:close/>
                    <a:moveTo>
                      <a:pt x="20693" y="5397"/>
                    </a:moveTo>
                    <a:cubicBezTo>
                      <a:pt x="20672" y="5397"/>
                      <a:pt x="20650" y="5405"/>
                      <a:pt x="20627" y="5423"/>
                    </a:cubicBezTo>
                    <a:cubicBezTo>
                      <a:pt x="19919" y="5896"/>
                      <a:pt x="19092" y="6203"/>
                      <a:pt x="18335" y="6581"/>
                    </a:cubicBezTo>
                    <a:cubicBezTo>
                      <a:pt x="17532" y="6983"/>
                      <a:pt x="16752" y="7432"/>
                      <a:pt x="15996" y="7904"/>
                    </a:cubicBezTo>
                    <a:cubicBezTo>
                      <a:pt x="14484" y="8826"/>
                      <a:pt x="13019" y="9818"/>
                      <a:pt x="11578" y="10834"/>
                    </a:cubicBezTo>
                    <a:cubicBezTo>
                      <a:pt x="11485" y="10909"/>
                      <a:pt x="11539" y="11027"/>
                      <a:pt x="11624" y="11027"/>
                    </a:cubicBezTo>
                    <a:cubicBezTo>
                      <a:pt x="11628" y="11027"/>
                      <a:pt x="11632" y="11027"/>
                      <a:pt x="11637" y="11027"/>
                    </a:cubicBezTo>
                    <a:lnTo>
                      <a:pt x="11637" y="11027"/>
                    </a:lnTo>
                    <a:cubicBezTo>
                      <a:pt x="11566" y="11084"/>
                      <a:pt x="11587" y="11214"/>
                      <a:pt x="11697" y="11214"/>
                    </a:cubicBezTo>
                    <a:cubicBezTo>
                      <a:pt x="11704" y="11214"/>
                      <a:pt x="11712" y="11213"/>
                      <a:pt x="11720" y="11212"/>
                    </a:cubicBezTo>
                    <a:cubicBezTo>
                      <a:pt x="13492" y="11070"/>
                      <a:pt x="15217" y="10952"/>
                      <a:pt x="16989" y="10928"/>
                    </a:cubicBezTo>
                    <a:cubicBezTo>
                      <a:pt x="17382" y="10907"/>
                      <a:pt x="17775" y="10895"/>
                      <a:pt x="18165" y="10895"/>
                    </a:cubicBezTo>
                    <a:cubicBezTo>
                      <a:pt x="18644" y="10895"/>
                      <a:pt x="19119" y="10913"/>
                      <a:pt x="19588" y="10952"/>
                    </a:cubicBezTo>
                    <a:cubicBezTo>
                      <a:pt x="20345" y="10972"/>
                      <a:pt x="21119" y="11110"/>
                      <a:pt x="21868" y="11110"/>
                    </a:cubicBezTo>
                    <a:cubicBezTo>
                      <a:pt x="22007" y="11110"/>
                      <a:pt x="22145" y="11105"/>
                      <a:pt x="22281" y="11094"/>
                    </a:cubicBezTo>
                    <a:cubicBezTo>
                      <a:pt x="22399" y="11094"/>
                      <a:pt x="22399" y="10881"/>
                      <a:pt x="22258" y="10881"/>
                    </a:cubicBezTo>
                    <a:cubicBezTo>
                      <a:pt x="22095" y="10895"/>
                      <a:pt x="21933" y="10900"/>
                      <a:pt x="21770" y="10900"/>
                    </a:cubicBezTo>
                    <a:cubicBezTo>
                      <a:pt x="21081" y="10900"/>
                      <a:pt x="20390" y="10797"/>
                      <a:pt x="19682" y="10739"/>
                    </a:cubicBezTo>
                    <a:cubicBezTo>
                      <a:pt x="18808" y="10716"/>
                      <a:pt x="17887" y="10716"/>
                      <a:pt x="16989" y="10716"/>
                    </a:cubicBezTo>
                    <a:cubicBezTo>
                      <a:pt x="15217" y="10739"/>
                      <a:pt x="13492" y="10881"/>
                      <a:pt x="11720" y="10999"/>
                    </a:cubicBezTo>
                    <a:cubicBezTo>
                      <a:pt x="11710" y="10999"/>
                      <a:pt x="11702" y="11000"/>
                      <a:pt x="11693" y="11001"/>
                    </a:cubicBezTo>
                    <a:lnTo>
                      <a:pt x="11693" y="11001"/>
                    </a:lnTo>
                    <a:cubicBezTo>
                      <a:pt x="11694" y="11001"/>
                      <a:pt x="11695" y="11000"/>
                      <a:pt x="11696" y="10999"/>
                    </a:cubicBezTo>
                    <a:cubicBezTo>
                      <a:pt x="13137" y="10007"/>
                      <a:pt x="14602" y="8991"/>
                      <a:pt x="16115" y="8069"/>
                    </a:cubicBezTo>
                    <a:cubicBezTo>
                      <a:pt x="16847" y="7644"/>
                      <a:pt x="17603" y="7195"/>
                      <a:pt x="18359" y="6817"/>
                    </a:cubicBezTo>
                    <a:cubicBezTo>
                      <a:pt x="19162" y="6392"/>
                      <a:pt x="20013" y="6085"/>
                      <a:pt x="20745" y="5612"/>
                    </a:cubicBezTo>
                    <a:cubicBezTo>
                      <a:pt x="20841" y="5536"/>
                      <a:pt x="20782" y="5397"/>
                      <a:pt x="20693" y="5397"/>
                    </a:cubicBezTo>
                    <a:close/>
                    <a:moveTo>
                      <a:pt x="8721" y="11588"/>
                    </a:moveTo>
                    <a:cubicBezTo>
                      <a:pt x="8713" y="11588"/>
                      <a:pt x="8704" y="11589"/>
                      <a:pt x="8696" y="11590"/>
                    </a:cubicBezTo>
                    <a:cubicBezTo>
                      <a:pt x="5931" y="12299"/>
                      <a:pt x="3072" y="12724"/>
                      <a:pt x="190" y="12795"/>
                    </a:cubicBezTo>
                    <a:cubicBezTo>
                      <a:pt x="55" y="12795"/>
                      <a:pt x="48" y="13009"/>
                      <a:pt x="170" y="13009"/>
                    </a:cubicBezTo>
                    <a:cubicBezTo>
                      <a:pt x="176" y="13009"/>
                      <a:pt x="183" y="13009"/>
                      <a:pt x="190" y="13008"/>
                    </a:cubicBezTo>
                    <a:cubicBezTo>
                      <a:pt x="3096" y="12889"/>
                      <a:pt x="5955" y="12511"/>
                      <a:pt x="8766" y="11779"/>
                    </a:cubicBezTo>
                    <a:cubicBezTo>
                      <a:pt x="8901" y="11779"/>
                      <a:pt x="8865" y="11588"/>
                      <a:pt x="8721" y="11588"/>
                    </a:cubicBezTo>
                    <a:close/>
                    <a:moveTo>
                      <a:pt x="12995" y="11328"/>
                    </a:moveTo>
                    <a:cubicBezTo>
                      <a:pt x="12870" y="11328"/>
                      <a:pt x="12815" y="11498"/>
                      <a:pt x="12948" y="11543"/>
                    </a:cubicBezTo>
                    <a:cubicBezTo>
                      <a:pt x="14579" y="11897"/>
                      <a:pt x="16162" y="12251"/>
                      <a:pt x="17792" y="12582"/>
                    </a:cubicBezTo>
                    <a:cubicBezTo>
                      <a:pt x="19233" y="12866"/>
                      <a:pt x="20698" y="13173"/>
                      <a:pt x="22163" y="13197"/>
                    </a:cubicBezTo>
                    <a:cubicBezTo>
                      <a:pt x="22171" y="13198"/>
                      <a:pt x="22179" y="13198"/>
                      <a:pt x="22186" y="13198"/>
                    </a:cubicBezTo>
                    <a:cubicBezTo>
                      <a:pt x="22328" y="13198"/>
                      <a:pt x="22323" y="12984"/>
                      <a:pt x="22210" y="12984"/>
                    </a:cubicBezTo>
                    <a:cubicBezTo>
                      <a:pt x="20675" y="12960"/>
                      <a:pt x="19162" y="12630"/>
                      <a:pt x="17650" y="12346"/>
                    </a:cubicBezTo>
                    <a:cubicBezTo>
                      <a:pt x="16115" y="12015"/>
                      <a:pt x="14555" y="11684"/>
                      <a:pt x="13019" y="11330"/>
                    </a:cubicBezTo>
                    <a:cubicBezTo>
                      <a:pt x="13011" y="11329"/>
                      <a:pt x="13003" y="11328"/>
                      <a:pt x="12995" y="11328"/>
                    </a:cubicBezTo>
                    <a:close/>
                    <a:moveTo>
                      <a:pt x="9523" y="11672"/>
                    </a:moveTo>
                    <a:cubicBezTo>
                      <a:pt x="9508" y="11672"/>
                      <a:pt x="9492" y="11676"/>
                      <a:pt x="9475" y="11684"/>
                    </a:cubicBezTo>
                    <a:cubicBezTo>
                      <a:pt x="7916" y="12181"/>
                      <a:pt x="6309" y="12700"/>
                      <a:pt x="4750" y="13197"/>
                    </a:cubicBezTo>
                    <a:cubicBezTo>
                      <a:pt x="3332" y="13669"/>
                      <a:pt x="1938" y="14142"/>
                      <a:pt x="639" y="14851"/>
                    </a:cubicBezTo>
                    <a:cubicBezTo>
                      <a:pt x="541" y="14889"/>
                      <a:pt x="588" y="15040"/>
                      <a:pt x="686" y="15040"/>
                    </a:cubicBezTo>
                    <a:cubicBezTo>
                      <a:pt x="708" y="15040"/>
                      <a:pt x="731" y="15033"/>
                      <a:pt x="757" y="15016"/>
                    </a:cubicBezTo>
                    <a:cubicBezTo>
                      <a:pt x="2127" y="14283"/>
                      <a:pt x="3568" y="13811"/>
                      <a:pt x="5010" y="13338"/>
                    </a:cubicBezTo>
                    <a:cubicBezTo>
                      <a:pt x="6522" y="12866"/>
                      <a:pt x="8034" y="12370"/>
                      <a:pt x="9522" y="11897"/>
                    </a:cubicBezTo>
                    <a:cubicBezTo>
                      <a:pt x="9668" y="11876"/>
                      <a:pt x="9631" y="11672"/>
                      <a:pt x="9523" y="11672"/>
                    </a:cubicBezTo>
                    <a:close/>
                    <a:moveTo>
                      <a:pt x="13610" y="11801"/>
                    </a:moveTo>
                    <a:cubicBezTo>
                      <a:pt x="13484" y="11801"/>
                      <a:pt x="13429" y="11971"/>
                      <a:pt x="13563" y="12015"/>
                    </a:cubicBezTo>
                    <a:cubicBezTo>
                      <a:pt x="16351" y="12771"/>
                      <a:pt x="18997" y="13858"/>
                      <a:pt x="21549" y="15205"/>
                    </a:cubicBezTo>
                    <a:cubicBezTo>
                      <a:pt x="21570" y="15222"/>
                      <a:pt x="21591" y="15229"/>
                      <a:pt x="21610" y="15229"/>
                    </a:cubicBezTo>
                    <a:cubicBezTo>
                      <a:pt x="21701" y="15229"/>
                      <a:pt x="21764" y="15074"/>
                      <a:pt x="21667" y="15016"/>
                    </a:cubicBezTo>
                    <a:cubicBezTo>
                      <a:pt x="19092" y="13669"/>
                      <a:pt x="16422" y="12606"/>
                      <a:pt x="13634" y="11803"/>
                    </a:cubicBezTo>
                    <a:cubicBezTo>
                      <a:pt x="13625" y="11801"/>
                      <a:pt x="13617" y="11801"/>
                      <a:pt x="13610" y="11801"/>
                    </a:cubicBezTo>
                    <a:close/>
                    <a:moveTo>
                      <a:pt x="11642" y="11267"/>
                    </a:moveTo>
                    <a:cubicBezTo>
                      <a:pt x="11547" y="11267"/>
                      <a:pt x="11478" y="11408"/>
                      <a:pt x="11578" y="11448"/>
                    </a:cubicBezTo>
                    <a:cubicBezTo>
                      <a:pt x="13161" y="12204"/>
                      <a:pt x="14768" y="12984"/>
                      <a:pt x="16304" y="13835"/>
                    </a:cubicBezTo>
                    <a:cubicBezTo>
                      <a:pt x="17060" y="14260"/>
                      <a:pt x="17792" y="14709"/>
                      <a:pt x="18548" y="15134"/>
                    </a:cubicBezTo>
                    <a:cubicBezTo>
                      <a:pt x="19281" y="15607"/>
                      <a:pt x="19989" y="16197"/>
                      <a:pt x="20793" y="16623"/>
                    </a:cubicBezTo>
                    <a:cubicBezTo>
                      <a:pt x="20820" y="16641"/>
                      <a:pt x="20845" y="16648"/>
                      <a:pt x="20867" y="16648"/>
                    </a:cubicBezTo>
                    <a:cubicBezTo>
                      <a:pt x="20962" y="16648"/>
                      <a:pt x="21002" y="16510"/>
                      <a:pt x="20887" y="16434"/>
                    </a:cubicBezTo>
                    <a:cubicBezTo>
                      <a:pt x="20131" y="16055"/>
                      <a:pt x="19446" y="15488"/>
                      <a:pt x="18737" y="15016"/>
                    </a:cubicBezTo>
                    <a:cubicBezTo>
                      <a:pt x="17981" y="14543"/>
                      <a:pt x="17201" y="14071"/>
                      <a:pt x="16422" y="13669"/>
                    </a:cubicBezTo>
                    <a:cubicBezTo>
                      <a:pt x="14886" y="12795"/>
                      <a:pt x="13279" y="12039"/>
                      <a:pt x="11696" y="11283"/>
                    </a:cubicBezTo>
                    <a:cubicBezTo>
                      <a:pt x="11678" y="11272"/>
                      <a:pt x="11660" y="11267"/>
                      <a:pt x="11642" y="11267"/>
                    </a:cubicBezTo>
                    <a:close/>
                    <a:moveTo>
                      <a:pt x="10726" y="11092"/>
                    </a:moveTo>
                    <a:cubicBezTo>
                      <a:pt x="10719" y="11092"/>
                      <a:pt x="10712" y="11093"/>
                      <a:pt x="10704" y="11094"/>
                    </a:cubicBezTo>
                    <a:cubicBezTo>
                      <a:pt x="8932" y="11236"/>
                      <a:pt x="7207" y="11354"/>
                      <a:pt x="5435" y="11401"/>
                    </a:cubicBezTo>
                    <a:cubicBezTo>
                      <a:pt x="5115" y="11410"/>
                      <a:pt x="4795" y="11415"/>
                      <a:pt x="4476" y="11415"/>
                    </a:cubicBezTo>
                    <a:cubicBezTo>
                      <a:pt x="3924" y="11415"/>
                      <a:pt x="3375" y="11399"/>
                      <a:pt x="2836" y="11354"/>
                    </a:cubicBezTo>
                    <a:cubicBezTo>
                      <a:pt x="2049" y="11333"/>
                      <a:pt x="1245" y="11203"/>
                      <a:pt x="469" y="11203"/>
                    </a:cubicBezTo>
                    <a:cubicBezTo>
                      <a:pt x="360" y="11203"/>
                      <a:pt x="251" y="11206"/>
                      <a:pt x="142" y="11212"/>
                    </a:cubicBezTo>
                    <a:cubicBezTo>
                      <a:pt x="7" y="11212"/>
                      <a:pt x="1" y="11426"/>
                      <a:pt x="123" y="11426"/>
                    </a:cubicBezTo>
                    <a:cubicBezTo>
                      <a:pt x="129" y="11426"/>
                      <a:pt x="136" y="11426"/>
                      <a:pt x="142" y="11425"/>
                    </a:cubicBezTo>
                    <a:cubicBezTo>
                      <a:pt x="289" y="11412"/>
                      <a:pt x="437" y="11407"/>
                      <a:pt x="586" y="11407"/>
                    </a:cubicBezTo>
                    <a:cubicBezTo>
                      <a:pt x="1301" y="11407"/>
                      <a:pt x="2037" y="11527"/>
                      <a:pt x="2741" y="11566"/>
                    </a:cubicBezTo>
                    <a:cubicBezTo>
                      <a:pt x="3616" y="11590"/>
                      <a:pt x="4537" y="11590"/>
                      <a:pt x="5435" y="11590"/>
                    </a:cubicBezTo>
                    <a:cubicBezTo>
                      <a:pt x="7207" y="11566"/>
                      <a:pt x="8932" y="11425"/>
                      <a:pt x="10704" y="11306"/>
                    </a:cubicBezTo>
                    <a:lnTo>
                      <a:pt x="10704" y="11306"/>
                    </a:lnTo>
                    <a:cubicBezTo>
                      <a:pt x="9263" y="12299"/>
                      <a:pt x="7798" y="13315"/>
                      <a:pt x="6286" y="14236"/>
                    </a:cubicBezTo>
                    <a:cubicBezTo>
                      <a:pt x="5553" y="14661"/>
                      <a:pt x="4797" y="15110"/>
                      <a:pt x="4041" y="15488"/>
                    </a:cubicBezTo>
                    <a:cubicBezTo>
                      <a:pt x="3238" y="15914"/>
                      <a:pt x="2387" y="16245"/>
                      <a:pt x="1655" y="16717"/>
                    </a:cubicBezTo>
                    <a:cubicBezTo>
                      <a:pt x="1559" y="16774"/>
                      <a:pt x="1618" y="16908"/>
                      <a:pt x="1694" y="16908"/>
                    </a:cubicBezTo>
                    <a:cubicBezTo>
                      <a:pt x="1712" y="16908"/>
                      <a:pt x="1731" y="16901"/>
                      <a:pt x="1749" y="16882"/>
                    </a:cubicBezTo>
                    <a:cubicBezTo>
                      <a:pt x="2458" y="16410"/>
                      <a:pt x="3285" y="16126"/>
                      <a:pt x="4065" y="15725"/>
                    </a:cubicBezTo>
                    <a:cubicBezTo>
                      <a:pt x="4868" y="15323"/>
                      <a:pt x="5624" y="14874"/>
                      <a:pt x="6404" y="14402"/>
                    </a:cubicBezTo>
                    <a:cubicBezTo>
                      <a:pt x="7916" y="13480"/>
                      <a:pt x="9381" y="12488"/>
                      <a:pt x="10822" y="11472"/>
                    </a:cubicBezTo>
                    <a:cubicBezTo>
                      <a:pt x="10912" y="11418"/>
                      <a:pt x="10864" y="11294"/>
                      <a:pt x="10784" y="11282"/>
                    </a:cubicBezTo>
                    <a:lnTo>
                      <a:pt x="10784" y="11282"/>
                    </a:lnTo>
                    <a:cubicBezTo>
                      <a:pt x="10858" y="11225"/>
                      <a:pt x="10839" y="11092"/>
                      <a:pt x="10726" y="11092"/>
                    </a:cubicBezTo>
                    <a:close/>
                    <a:moveTo>
                      <a:pt x="9330" y="12752"/>
                    </a:moveTo>
                    <a:cubicBezTo>
                      <a:pt x="9308" y="12752"/>
                      <a:pt x="9285" y="12758"/>
                      <a:pt x="9263" y="12771"/>
                    </a:cubicBezTo>
                    <a:cubicBezTo>
                      <a:pt x="7207" y="14780"/>
                      <a:pt x="4939" y="16552"/>
                      <a:pt x="2505" y="18087"/>
                    </a:cubicBezTo>
                    <a:cubicBezTo>
                      <a:pt x="2410" y="18164"/>
                      <a:pt x="2469" y="18302"/>
                      <a:pt x="2557" y="18302"/>
                    </a:cubicBezTo>
                    <a:cubicBezTo>
                      <a:pt x="2578" y="18302"/>
                      <a:pt x="2601" y="18295"/>
                      <a:pt x="2623" y="18276"/>
                    </a:cubicBezTo>
                    <a:cubicBezTo>
                      <a:pt x="5081" y="16741"/>
                      <a:pt x="7349" y="14921"/>
                      <a:pt x="9404" y="12937"/>
                    </a:cubicBezTo>
                    <a:cubicBezTo>
                      <a:pt x="9500" y="12860"/>
                      <a:pt x="9425" y="12752"/>
                      <a:pt x="9330" y="12752"/>
                    </a:cubicBezTo>
                    <a:close/>
                    <a:moveTo>
                      <a:pt x="12582" y="12197"/>
                    </a:moveTo>
                    <a:cubicBezTo>
                      <a:pt x="12495" y="12197"/>
                      <a:pt x="12432" y="12297"/>
                      <a:pt x="12523" y="12370"/>
                    </a:cubicBezTo>
                    <a:cubicBezTo>
                      <a:pt x="13728" y="13480"/>
                      <a:pt x="14957" y="14567"/>
                      <a:pt x="16162" y="15677"/>
                    </a:cubicBezTo>
                    <a:cubicBezTo>
                      <a:pt x="17272" y="16646"/>
                      <a:pt x="18383" y="17615"/>
                      <a:pt x="19659" y="18418"/>
                    </a:cubicBezTo>
                    <a:cubicBezTo>
                      <a:pt x="19684" y="18435"/>
                      <a:pt x="19708" y="18442"/>
                      <a:pt x="19731" y="18442"/>
                    </a:cubicBezTo>
                    <a:cubicBezTo>
                      <a:pt x="19834" y="18442"/>
                      <a:pt x="19893" y="18292"/>
                      <a:pt x="19777" y="18253"/>
                    </a:cubicBezTo>
                    <a:cubicBezTo>
                      <a:pt x="18477" y="17450"/>
                      <a:pt x="17320" y="16410"/>
                      <a:pt x="16162" y="15418"/>
                    </a:cubicBezTo>
                    <a:cubicBezTo>
                      <a:pt x="14980" y="14354"/>
                      <a:pt x="13799" y="13315"/>
                      <a:pt x="12665" y="12228"/>
                    </a:cubicBezTo>
                    <a:cubicBezTo>
                      <a:pt x="12637" y="12206"/>
                      <a:pt x="12609" y="12197"/>
                      <a:pt x="12582" y="12197"/>
                    </a:cubicBezTo>
                    <a:close/>
                    <a:moveTo>
                      <a:pt x="10076" y="12443"/>
                    </a:moveTo>
                    <a:cubicBezTo>
                      <a:pt x="10049" y="12443"/>
                      <a:pt x="10020" y="12456"/>
                      <a:pt x="9995" y="12488"/>
                    </a:cubicBezTo>
                    <a:cubicBezTo>
                      <a:pt x="8885" y="13693"/>
                      <a:pt x="7798" y="14945"/>
                      <a:pt x="6687" y="16150"/>
                    </a:cubicBezTo>
                    <a:cubicBezTo>
                      <a:pt x="5718" y="17237"/>
                      <a:pt x="4750" y="18371"/>
                      <a:pt x="3946" y="19623"/>
                    </a:cubicBezTo>
                    <a:cubicBezTo>
                      <a:pt x="3913" y="19707"/>
                      <a:pt x="3986" y="19790"/>
                      <a:pt x="4057" y="19790"/>
                    </a:cubicBezTo>
                    <a:cubicBezTo>
                      <a:pt x="4086" y="19790"/>
                      <a:pt x="4115" y="19776"/>
                      <a:pt x="4135" y="19741"/>
                    </a:cubicBezTo>
                    <a:cubicBezTo>
                      <a:pt x="4915" y="18442"/>
                      <a:pt x="5955" y="17308"/>
                      <a:pt x="6971" y="16150"/>
                    </a:cubicBezTo>
                    <a:cubicBezTo>
                      <a:pt x="7987" y="14969"/>
                      <a:pt x="9050" y="13787"/>
                      <a:pt x="10160" y="12630"/>
                    </a:cubicBezTo>
                    <a:cubicBezTo>
                      <a:pt x="10212" y="12543"/>
                      <a:pt x="10150" y="12443"/>
                      <a:pt x="10076" y="12443"/>
                    </a:cubicBezTo>
                    <a:close/>
                    <a:moveTo>
                      <a:pt x="12920" y="12906"/>
                    </a:moveTo>
                    <a:cubicBezTo>
                      <a:pt x="12830" y="12906"/>
                      <a:pt x="12740" y="13006"/>
                      <a:pt x="12830" y="13078"/>
                    </a:cubicBezTo>
                    <a:cubicBezTo>
                      <a:pt x="14839" y="15134"/>
                      <a:pt x="16611" y="17379"/>
                      <a:pt x="18146" y="19836"/>
                    </a:cubicBezTo>
                    <a:cubicBezTo>
                      <a:pt x="18174" y="19870"/>
                      <a:pt x="18210" y="19885"/>
                      <a:pt x="18244" y="19885"/>
                    </a:cubicBezTo>
                    <a:cubicBezTo>
                      <a:pt x="18327" y="19885"/>
                      <a:pt x="18402" y="19801"/>
                      <a:pt x="18335" y="19718"/>
                    </a:cubicBezTo>
                    <a:cubicBezTo>
                      <a:pt x="16800" y="17308"/>
                      <a:pt x="14980" y="14992"/>
                      <a:pt x="12996" y="12937"/>
                    </a:cubicBezTo>
                    <a:cubicBezTo>
                      <a:pt x="12974" y="12915"/>
                      <a:pt x="12947" y="12906"/>
                      <a:pt x="12920" y="12906"/>
                    </a:cubicBezTo>
                    <a:close/>
                    <a:moveTo>
                      <a:pt x="11448" y="11494"/>
                    </a:moveTo>
                    <a:cubicBezTo>
                      <a:pt x="11374" y="11494"/>
                      <a:pt x="11299" y="11577"/>
                      <a:pt x="11365" y="11661"/>
                    </a:cubicBezTo>
                    <a:cubicBezTo>
                      <a:pt x="12358" y="13102"/>
                      <a:pt x="13374" y="14591"/>
                      <a:pt x="14295" y="16079"/>
                    </a:cubicBezTo>
                    <a:cubicBezTo>
                      <a:pt x="14721" y="16835"/>
                      <a:pt x="15169" y="17568"/>
                      <a:pt x="15547" y="18324"/>
                    </a:cubicBezTo>
                    <a:cubicBezTo>
                      <a:pt x="15973" y="19127"/>
                      <a:pt x="16280" y="19978"/>
                      <a:pt x="16752" y="20734"/>
                    </a:cubicBezTo>
                    <a:cubicBezTo>
                      <a:pt x="16780" y="20768"/>
                      <a:pt x="16816" y="20783"/>
                      <a:pt x="16850" y="20783"/>
                    </a:cubicBezTo>
                    <a:cubicBezTo>
                      <a:pt x="16933" y="20783"/>
                      <a:pt x="17008" y="20699"/>
                      <a:pt x="16941" y="20616"/>
                    </a:cubicBezTo>
                    <a:cubicBezTo>
                      <a:pt x="16493" y="19859"/>
                      <a:pt x="16162" y="19033"/>
                      <a:pt x="15784" y="18300"/>
                    </a:cubicBezTo>
                    <a:cubicBezTo>
                      <a:pt x="15382" y="17497"/>
                      <a:pt x="14933" y="16741"/>
                      <a:pt x="14461" y="15961"/>
                    </a:cubicBezTo>
                    <a:cubicBezTo>
                      <a:pt x="13539" y="14472"/>
                      <a:pt x="12547" y="12984"/>
                      <a:pt x="11531" y="11543"/>
                    </a:cubicBezTo>
                    <a:cubicBezTo>
                      <a:pt x="11510" y="11508"/>
                      <a:pt x="11479" y="11494"/>
                      <a:pt x="11448" y="11494"/>
                    </a:cubicBezTo>
                    <a:close/>
                    <a:moveTo>
                      <a:pt x="10950" y="11479"/>
                    </a:moveTo>
                    <a:cubicBezTo>
                      <a:pt x="10916" y="11479"/>
                      <a:pt x="10884" y="11497"/>
                      <a:pt x="10869" y="11543"/>
                    </a:cubicBezTo>
                    <a:cubicBezTo>
                      <a:pt x="10090" y="13126"/>
                      <a:pt x="9333" y="14732"/>
                      <a:pt x="8459" y="16268"/>
                    </a:cubicBezTo>
                    <a:cubicBezTo>
                      <a:pt x="8058" y="17024"/>
                      <a:pt x="7609" y="17780"/>
                      <a:pt x="7160" y="18513"/>
                    </a:cubicBezTo>
                    <a:cubicBezTo>
                      <a:pt x="6687" y="19245"/>
                      <a:pt x="6096" y="19954"/>
                      <a:pt x="5695" y="20757"/>
                    </a:cubicBezTo>
                    <a:cubicBezTo>
                      <a:pt x="5645" y="20841"/>
                      <a:pt x="5725" y="20924"/>
                      <a:pt x="5792" y="20924"/>
                    </a:cubicBezTo>
                    <a:cubicBezTo>
                      <a:pt x="5820" y="20924"/>
                      <a:pt x="5846" y="20910"/>
                      <a:pt x="5860" y="20875"/>
                    </a:cubicBezTo>
                    <a:cubicBezTo>
                      <a:pt x="6262" y="20096"/>
                      <a:pt x="6805" y="19434"/>
                      <a:pt x="7278" y="18702"/>
                    </a:cubicBezTo>
                    <a:cubicBezTo>
                      <a:pt x="7750" y="17946"/>
                      <a:pt x="8223" y="17190"/>
                      <a:pt x="8648" y="16386"/>
                    </a:cubicBezTo>
                    <a:cubicBezTo>
                      <a:pt x="9499" y="14851"/>
                      <a:pt x="10279" y="13244"/>
                      <a:pt x="11035" y="11661"/>
                    </a:cubicBezTo>
                    <a:cubicBezTo>
                      <a:pt x="11099" y="11564"/>
                      <a:pt x="11021" y="11479"/>
                      <a:pt x="10950" y="11479"/>
                    </a:cubicBezTo>
                    <a:close/>
                    <a:moveTo>
                      <a:pt x="10446" y="13459"/>
                    </a:moveTo>
                    <a:cubicBezTo>
                      <a:pt x="10402" y="13459"/>
                      <a:pt x="10354" y="13480"/>
                      <a:pt x="10326" y="13527"/>
                    </a:cubicBezTo>
                    <a:cubicBezTo>
                      <a:pt x="9570" y="16292"/>
                      <a:pt x="8459" y="18962"/>
                      <a:pt x="7136" y="21490"/>
                    </a:cubicBezTo>
                    <a:cubicBezTo>
                      <a:pt x="7103" y="21573"/>
                      <a:pt x="7176" y="21657"/>
                      <a:pt x="7246" y="21657"/>
                    </a:cubicBezTo>
                    <a:cubicBezTo>
                      <a:pt x="7275" y="21657"/>
                      <a:pt x="7304" y="21643"/>
                      <a:pt x="7325" y="21608"/>
                    </a:cubicBezTo>
                    <a:cubicBezTo>
                      <a:pt x="8672" y="19033"/>
                      <a:pt x="9735" y="16339"/>
                      <a:pt x="10538" y="13575"/>
                    </a:cubicBezTo>
                    <a:cubicBezTo>
                      <a:pt x="10567" y="13504"/>
                      <a:pt x="10511" y="13459"/>
                      <a:pt x="10446" y="13459"/>
                    </a:cubicBezTo>
                    <a:close/>
                    <a:moveTo>
                      <a:pt x="11855" y="12723"/>
                    </a:moveTo>
                    <a:cubicBezTo>
                      <a:pt x="11787" y="12723"/>
                      <a:pt x="11715" y="12782"/>
                      <a:pt x="11743" y="12866"/>
                    </a:cubicBezTo>
                    <a:cubicBezTo>
                      <a:pt x="12240" y="14425"/>
                      <a:pt x="12736" y="16032"/>
                      <a:pt x="13256" y="17591"/>
                    </a:cubicBezTo>
                    <a:cubicBezTo>
                      <a:pt x="13728" y="19009"/>
                      <a:pt x="14201" y="20403"/>
                      <a:pt x="14910" y="21702"/>
                    </a:cubicBezTo>
                    <a:cubicBezTo>
                      <a:pt x="14924" y="21740"/>
                      <a:pt x="14956" y="21756"/>
                      <a:pt x="14989" y="21756"/>
                    </a:cubicBezTo>
                    <a:cubicBezTo>
                      <a:pt x="15061" y="21756"/>
                      <a:pt x="15139" y="21681"/>
                      <a:pt x="15075" y="21584"/>
                    </a:cubicBezTo>
                    <a:cubicBezTo>
                      <a:pt x="14366" y="20261"/>
                      <a:pt x="13870" y="18773"/>
                      <a:pt x="13397" y="17331"/>
                    </a:cubicBezTo>
                    <a:cubicBezTo>
                      <a:pt x="12901" y="15819"/>
                      <a:pt x="12429" y="14307"/>
                      <a:pt x="11956" y="12819"/>
                    </a:cubicBezTo>
                    <a:cubicBezTo>
                      <a:pt x="11946" y="12751"/>
                      <a:pt x="11901" y="12723"/>
                      <a:pt x="11855" y="12723"/>
                    </a:cubicBezTo>
                    <a:close/>
                    <a:moveTo>
                      <a:pt x="10897" y="12839"/>
                    </a:moveTo>
                    <a:cubicBezTo>
                      <a:pt x="10852" y="12839"/>
                      <a:pt x="10808" y="12867"/>
                      <a:pt x="10798" y="12937"/>
                    </a:cubicBezTo>
                    <a:cubicBezTo>
                      <a:pt x="10444" y="14543"/>
                      <a:pt x="10090" y="16150"/>
                      <a:pt x="9759" y="17780"/>
                    </a:cubicBezTo>
                    <a:cubicBezTo>
                      <a:pt x="9475" y="19222"/>
                      <a:pt x="9168" y="20663"/>
                      <a:pt x="9144" y="22151"/>
                    </a:cubicBezTo>
                    <a:cubicBezTo>
                      <a:pt x="9144" y="22222"/>
                      <a:pt x="9198" y="22258"/>
                      <a:pt x="9251" y="22258"/>
                    </a:cubicBezTo>
                    <a:cubicBezTo>
                      <a:pt x="9304" y="22258"/>
                      <a:pt x="9357" y="22222"/>
                      <a:pt x="9357" y="22151"/>
                    </a:cubicBezTo>
                    <a:cubicBezTo>
                      <a:pt x="9381" y="20616"/>
                      <a:pt x="9711" y="19103"/>
                      <a:pt x="9995" y="17591"/>
                    </a:cubicBezTo>
                    <a:cubicBezTo>
                      <a:pt x="10326" y="16055"/>
                      <a:pt x="10657" y="14496"/>
                      <a:pt x="11011" y="12960"/>
                    </a:cubicBezTo>
                    <a:cubicBezTo>
                      <a:pt x="11025" y="12892"/>
                      <a:pt x="10959" y="12839"/>
                      <a:pt x="10897" y="12839"/>
                    </a:cubicBezTo>
                    <a:close/>
                    <a:moveTo>
                      <a:pt x="11736" y="13501"/>
                    </a:moveTo>
                    <a:cubicBezTo>
                      <a:pt x="11678" y="13501"/>
                      <a:pt x="11612" y="13549"/>
                      <a:pt x="11625" y="13646"/>
                    </a:cubicBezTo>
                    <a:cubicBezTo>
                      <a:pt x="12334" y="16410"/>
                      <a:pt x="12736" y="19269"/>
                      <a:pt x="12830" y="22151"/>
                    </a:cubicBezTo>
                    <a:cubicBezTo>
                      <a:pt x="12830" y="22222"/>
                      <a:pt x="12889" y="22258"/>
                      <a:pt x="12945" y="22258"/>
                    </a:cubicBezTo>
                    <a:cubicBezTo>
                      <a:pt x="13002" y="22258"/>
                      <a:pt x="13055" y="22222"/>
                      <a:pt x="13043" y="22151"/>
                    </a:cubicBezTo>
                    <a:cubicBezTo>
                      <a:pt x="12925" y="19245"/>
                      <a:pt x="12547" y="16386"/>
                      <a:pt x="11814" y="13575"/>
                    </a:cubicBezTo>
                    <a:cubicBezTo>
                      <a:pt x="11814" y="13525"/>
                      <a:pt x="11777" y="13501"/>
                      <a:pt x="11736" y="13501"/>
                    </a:cubicBezTo>
                    <a:close/>
                    <a:moveTo>
                      <a:pt x="11227" y="11554"/>
                    </a:moveTo>
                    <a:cubicBezTo>
                      <a:pt x="11170" y="11554"/>
                      <a:pt x="11117" y="11590"/>
                      <a:pt x="11129" y="11661"/>
                    </a:cubicBezTo>
                    <a:cubicBezTo>
                      <a:pt x="11271" y="13433"/>
                      <a:pt x="11389" y="15158"/>
                      <a:pt x="11413" y="16930"/>
                    </a:cubicBezTo>
                    <a:cubicBezTo>
                      <a:pt x="11436" y="17804"/>
                      <a:pt x="11436" y="18678"/>
                      <a:pt x="11389" y="19552"/>
                    </a:cubicBezTo>
                    <a:cubicBezTo>
                      <a:pt x="11365" y="20427"/>
                      <a:pt x="11176" y="21348"/>
                      <a:pt x="11247" y="22222"/>
                    </a:cubicBezTo>
                    <a:cubicBezTo>
                      <a:pt x="11247" y="22305"/>
                      <a:pt x="11306" y="22346"/>
                      <a:pt x="11360" y="22346"/>
                    </a:cubicBezTo>
                    <a:cubicBezTo>
                      <a:pt x="11413" y="22346"/>
                      <a:pt x="11460" y="22305"/>
                      <a:pt x="11436" y="22222"/>
                    </a:cubicBezTo>
                    <a:cubicBezTo>
                      <a:pt x="11389" y="21372"/>
                      <a:pt x="11531" y="20521"/>
                      <a:pt x="11602" y="19670"/>
                    </a:cubicBezTo>
                    <a:cubicBezTo>
                      <a:pt x="11625" y="18773"/>
                      <a:pt x="11625" y="17851"/>
                      <a:pt x="11625" y="16977"/>
                    </a:cubicBezTo>
                    <a:cubicBezTo>
                      <a:pt x="11602" y="15158"/>
                      <a:pt x="11436" y="13409"/>
                      <a:pt x="11342" y="11661"/>
                    </a:cubicBezTo>
                    <a:cubicBezTo>
                      <a:pt x="11342" y="11590"/>
                      <a:pt x="11283" y="11554"/>
                      <a:pt x="11227" y="11554"/>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3805250" y="2022750"/>
                <a:ext cx="441275" cy="432725"/>
              </a:xfrm>
              <a:custGeom>
                <a:avLst/>
                <a:gdLst/>
                <a:ahLst/>
                <a:cxnLst/>
                <a:rect l="l" t="t" r="r" b="b"/>
                <a:pathLst>
                  <a:path w="17651" h="17309" extrusionOk="0">
                    <a:moveTo>
                      <a:pt x="7525" y="0"/>
                    </a:moveTo>
                    <a:cubicBezTo>
                      <a:pt x="7469" y="0"/>
                      <a:pt x="7411" y="5"/>
                      <a:pt x="7349" y="16"/>
                    </a:cubicBezTo>
                    <a:cubicBezTo>
                      <a:pt x="6877" y="111"/>
                      <a:pt x="6782" y="607"/>
                      <a:pt x="6806" y="1151"/>
                    </a:cubicBezTo>
                    <a:cubicBezTo>
                      <a:pt x="6609" y="777"/>
                      <a:pt x="6363" y="419"/>
                      <a:pt x="6013" y="419"/>
                    </a:cubicBezTo>
                    <a:cubicBezTo>
                      <a:pt x="5943" y="419"/>
                      <a:pt x="5869" y="434"/>
                      <a:pt x="5790" y="465"/>
                    </a:cubicBezTo>
                    <a:cubicBezTo>
                      <a:pt x="4892" y="749"/>
                      <a:pt x="5246" y="1883"/>
                      <a:pt x="5459" y="2497"/>
                    </a:cubicBezTo>
                    <a:cubicBezTo>
                      <a:pt x="6191" y="4624"/>
                      <a:pt x="7373" y="6561"/>
                      <a:pt x="8578" y="8428"/>
                    </a:cubicBezTo>
                    <a:cubicBezTo>
                      <a:pt x="6688" y="7223"/>
                      <a:pt x="4774" y="6041"/>
                      <a:pt x="2647" y="5309"/>
                    </a:cubicBezTo>
                    <a:cubicBezTo>
                      <a:pt x="2327" y="5198"/>
                      <a:pt x="1859" y="5042"/>
                      <a:pt x="1448" y="5042"/>
                    </a:cubicBezTo>
                    <a:cubicBezTo>
                      <a:pt x="1070" y="5042"/>
                      <a:pt x="740" y="5174"/>
                      <a:pt x="615" y="5592"/>
                    </a:cubicBezTo>
                    <a:cubicBezTo>
                      <a:pt x="474" y="6041"/>
                      <a:pt x="852" y="6396"/>
                      <a:pt x="1300" y="6632"/>
                    </a:cubicBezTo>
                    <a:cubicBezTo>
                      <a:pt x="1253" y="6630"/>
                      <a:pt x="1206" y="6629"/>
                      <a:pt x="1160" y="6629"/>
                    </a:cubicBezTo>
                    <a:cubicBezTo>
                      <a:pt x="694" y="6629"/>
                      <a:pt x="274" y="6746"/>
                      <a:pt x="166" y="7175"/>
                    </a:cubicBezTo>
                    <a:cubicBezTo>
                      <a:pt x="1" y="8073"/>
                      <a:pt x="1135" y="8357"/>
                      <a:pt x="1797" y="8475"/>
                    </a:cubicBezTo>
                    <a:cubicBezTo>
                      <a:pt x="3091" y="8737"/>
                      <a:pt x="4402" y="8814"/>
                      <a:pt x="5710" y="8814"/>
                    </a:cubicBezTo>
                    <a:cubicBezTo>
                      <a:pt x="6646" y="8814"/>
                      <a:pt x="7581" y="8774"/>
                      <a:pt x="8507" y="8735"/>
                    </a:cubicBezTo>
                    <a:lnTo>
                      <a:pt x="8507" y="8735"/>
                    </a:lnTo>
                    <a:cubicBezTo>
                      <a:pt x="6522" y="9774"/>
                      <a:pt x="4514" y="10838"/>
                      <a:pt x="2836" y="12350"/>
                    </a:cubicBezTo>
                    <a:cubicBezTo>
                      <a:pt x="2316" y="12775"/>
                      <a:pt x="1442" y="13578"/>
                      <a:pt x="2057" y="14264"/>
                    </a:cubicBezTo>
                    <a:cubicBezTo>
                      <a:pt x="2187" y="14403"/>
                      <a:pt x="2339" y="14458"/>
                      <a:pt x="2503" y="14458"/>
                    </a:cubicBezTo>
                    <a:cubicBezTo>
                      <a:pt x="2755" y="14458"/>
                      <a:pt x="3036" y="14327"/>
                      <a:pt x="3309" y="14169"/>
                    </a:cubicBezTo>
                    <a:lnTo>
                      <a:pt x="3309" y="14169"/>
                    </a:lnTo>
                    <a:cubicBezTo>
                      <a:pt x="3025" y="14618"/>
                      <a:pt x="2860" y="15091"/>
                      <a:pt x="3214" y="15398"/>
                    </a:cubicBezTo>
                    <a:cubicBezTo>
                      <a:pt x="3389" y="15555"/>
                      <a:pt x="3568" y="15619"/>
                      <a:pt x="3747" y="15619"/>
                    </a:cubicBezTo>
                    <a:cubicBezTo>
                      <a:pt x="4294" y="15619"/>
                      <a:pt x="4825" y="15016"/>
                      <a:pt x="5128" y="14642"/>
                    </a:cubicBezTo>
                    <a:cubicBezTo>
                      <a:pt x="6617" y="12964"/>
                      <a:pt x="7680" y="10956"/>
                      <a:pt x="8743" y="8971"/>
                    </a:cubicBezTo>
                    <a:lnTo>
                      <a:pt x="8743" y="8971"/>
                    </a:lnTo>
                    <a:cubicBezTo>
                      <a:pt x="8649" y="11216"/>
                      <a:pt x="8554" y="13484"/>
                      <a:pt x="9003" y="15681"/>
                    </a:cubicBezTo>
                    <a:cubicBezTo>
                      <a:pt x="9112" y="16272"/>
                      <a:pt x="9343" y="17309"/>
                      <a:pt x="10109" y="17309"/>
                    </a:cubicBezTo>
                    <a:cubicBezTo>
                      <a:pt x="10170" y="17309"/>
                      <a:pt x="10234" y="17302"/>
                      <a:pt x="10303" y="17288"/>
                    </a:cubicBezTo>
                    <a:cubicBezTo>
                      <a:pt x="10775" y="17217"/>
                      <a:pt x="10870" y="16697"/>
                      <a:pt x="10822" y="16178"/>
                    </a:cubicBezTo>
                    <a:lnTo>
                      <a:pt x="10822" y="16178"/>
                    </a:lnTo>
                    <a:cubicBezTo>
                      <a:pt x="11021" y="16556"/>
                      <a:pt x="11288" y="16901"/>
                      <a:pt x="11649" y="16901"/>
                    </a:cubicBezTo>
                    <a:cubicBezTo>
                      <a:pt x="11717" y="16901"/>
                      <a:pt x="11788" y="16889"/>
                      <a:pt x="11862" y="16863"/>
                    </a:cubicBezTo>
                    <a:cubicBezTo>
                      <a:pt x="12760" y="16556"/>
                      <a:pt x="12405" y="15445"/>
                      <a:pt x="12193" y="14807"/>
                    </a:cubicBezTo>
                    <a:cubicBezTo>
                      <a:pt x="11460" y="12681"/>
                      <a:pt x="10279" y="10767"/>
                      <a:pt x="9050" y="8877"/>
                    </a:cubicBezTo>
                    <a:lnTo>
                      <a:pt x="9050" y="8877"/>
                    </a:lnTo>
                    <a:cubicBezTo>
                      <a:pt x="10940" y="10082"/>
                      <a:pt x="12878" y="11263"/>
                      <a:pt x="15004" y="12019"/>
                    </a:cubicBezTo>
                    <a:cubicBezTo>
                      <a:pt x="15325" y="12118"/>
                      <a:pt x="15792" y="12274"/>
                      <a:pt x="16204" y="12274"/>
                    </a:cubicBezTo>
                    <a:cubicBezTo>
                      <a:pt x="16582" y="12274"/>
                      <a:pt x="16912" y="12142"/>
                      <a:pt x="17036" y="11712"/>
                    </a:cubicBezTo>
                    <a:cubicBezTo>
                      <a:pt x="17178" y="11263"/>
                      <a:pt x="16800" y="10909"/>
                      <a:pt x="16351" y="10672"/>
                    </a:cubicBezTo>
                    <a:lnTo>
                      <a:pt x="16351" y="10672"/>
                    </a:lnTo>
                    <a:cubicBezTo>
                      <a:pt x="16425" y="10679"/>
                      <a:pt x="16499" y="10683"/>
                      <a:pt x="16572" y="10683"/>
                    </a:cubicBezTo>
                    <a:cubicBezTo>
                      <a:pt x="16993" y="10683"/>
                      <a:pt x="17385" y="10555"/>
                      <a:pt x="17485" y="10153"/>
                    </a:cubicBezTo>
                    <a:cubicBezTo>
                      <a:pt x="17651" y="9231"/>
                      <a:pt x="16469" y="8995"/>
                      <a:pt x="15855" y="8853"/>
                    </a:cubicBezTo>
                    <a:cubicBezTo>
                      <a:pt x="14560" y="8591"/>
                      <a:pt x="13249" y="8514"/>
                      <a:pt x="11941" y="8514"/>
                    </a:cubicBezTo>
                    <a:cubicBezTo>
                      <a:pt x="11005" y="8514"/>
                      <a:pt x="10071" y="8554"/>
                      <a:pt x="9145" y="8593"/>
                    </a:cubicBezTo>
                    <a:cubicBezTo>
                      <a:pt x="11130" y="7554"/>
                      <a:pt x="13138" y="6490"/>
                      <a:pt x="14815" y="4978"/>
                    </a:cubicBezTo>
                    <a:cubicBezTo>
                      <a:pt x="15335" y="4553"/>
                      <a:pt x="16209" y="3750"/>
                      <a:pt x="15595" y="3064"/>
                    </a:cubicBezTo>
                    <a:cubicBezTo>
                      <a:pt x="15465" y="2925"/>
                      <a:pt x="15313" y="2870"/>
                      <a:pt x="15149" y="2870"/>
                    </a:cubicBezTo>
                    <a:cubicBezTo>
                      <a:pt x="14896" y="2870"/>
                      <a:pt x="14615" y="3001"/>
                      <a:pt x="14343" y="3159"/>
                    </a:cubicBezTo>
                    <a:cubicBezTo>
                      <a:pt x="14603" y="2710"/>
                      <a:pt x="14792" y="2237"/>
                      <a:pt x="14437" y="1907"/>
                    </a:cubicBezTo>
                    <a:cubicBezTo>
                      <a:pt x="14268" y="1760"/>
                      <a:pt x="14093" y="1699"/>
                      <a:pt x="13919" y="1699"/>
                    </a:cubicBezTo>
                    <a:cubicBezTo>
                      <a:pt x="13367" y="1699"/>
                      <a:pt x="12829" y="2309"/>
                      <a:pt x="12524" y="2686"/>
                    </a:cubicBezTo>
                    <a:cubicBezTo>
                      <a:pt x="11035" y="4364"/>
                      <a:pt x="9972" y="6372"/>
                      <a:pt x="8909" y="8357"/>
                    </a:cubicBezTo>
                    <a:cubicBezTo>
                      <a:pt x="9003" y="6112"/>
                      <a:pt x="9098" y="3820"/>
                      <a:pt x="8649" y="1647"/>
                    </a:cubicBezTo>
                    <a:cubicBezTo>
                      <a:pt x="8538" y="1029"/>
                      <a:pt x="8305" y="0"/>
                      <a:pt x="7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3805850" y="2022750"/>
                <a:ext cx="440675" cy="433800"/>
              </a:xfrm>
              <a:custGeom>
                <a:avLst/>
                <a:gdLst/>
                <a:ahLst/>
                <a:cxnLst/>
                <a:rect l="l" t="t" r="r" b="b"/>
                <a:pathLst>
                  <a:path w="17627" h="17352" extrusionOk="0">
                    <a:moveTo>
                      <a:pt x="10131" y="0"/>
                    </a:moveTo>
                    <a:cubicBezTo>
                      <a:pt x="9367" y="0"/>
                      <a:pt x="9113" y="1029"/>
                      <a:pt x="9003" y="1647"/>
                    </a:cubicBezTo>
                    <a:cubicBezTo>
                      <a:pt x="8577" y="3868"/>
                      <a:pt x="8648" y="6136"/>
                      <a:pt x="8743" y="8357"/>
                    </a:cubicBezTo>
                    <a:cubicBezTo>
                      <a:pt x="7703" y="6372"/>
                      <a:pt x="6640" y="4364"/>
                      <a:pt x="5151" y="2686"/>
                    </a:cubicBezTo>
                    <a:cubicBezTo>
                      <a:pt x="4811" y="2293"/>
                      <a:pt x="4268" y="1696"/>
                      <a:pt x="3727" y="1696"/>
                    </a:cubicBezTo>
                    <a:cubicBezTo>
                      <a:pt x="3554" y="1696"/>
                      <a:pt x="3380" y="1757"/>
                      <a:pt x="3214" y="1907"/>
                    </a:cubicBezTo>
                    <a:cubicBezTo>
                      <a:pt x="2860" y="2237"/>
                      <a:pt x="3049" y="2710"/>
                      <a:pt x="3308" y="3159"/>
                    </a:cubicBezTo>
                    <a:cubicBezTo>
                      <a:pt x="3041" y="2990"/>
                      <a:pt x="2765" y="2863"/>
                      <a:pt x="2521" y="2863"/>
                    </a:cubicBezTo>
                    <a:cubicBezTo>
                      <a:pt x="2355" y="2863"/>
                      <a:pt x="2204" y="2921"/>
                      <a:pt x="2080" y="3064"/>
                    </a:cubicBezTo>
                    <a:cubicBezTo>
                      <a:pt x="1442" y="3773"/>
                      <a:pt x="2340" y="4576"/>
                      <a:pt x="2836" y="4978"/>
                    </a:cubicBezTo>
                    <a:cubicBezTo>
                      <a:pt x="4513" y="6467"/>
                      <a:pt x="6522" y="7530"/>
                      <a:pt x="8506" y="8593"/>
                    </a:cubicBezTo>
                    <a:cubicBezTo>
                      <a:pt x="7570" y="8554"/>
                      <a:pt x="6630" y="8514"/>
                      <a:pt x="5693" y="8514"/>
                    </a:cubicBezTo>
                    <a:cubicBezTo>
                      <a:pt x="4382" y="8514"/>
                      <a:pt x="3077" y="8591"/>
                      <a:pt x="1796" y="8853"/>
                    </a:cubicBezTo>
                    <a:cubicBezTo>
                      <a:pt x="1158" y="8971"/>
                      <a:pt x="1" y="9231"/>
                      <a:pt x="190" y="10153"/>
                    </a:cubicBezTo>
                    <a:cubicBezTo>
                      <a:pt x="254" y="10582"/>
                      <a:pt x="690" y="10699"/>
                      <a:pt x="1159" y="10699"/>
                    </a:cubicBezTo>
                    <a:cubicBezTo>
                      <a:pt x="1206" y="10699"/>
                      <a:pt x="1253" y="10698"/>
                      <a:pt x="1300" y="10696"/>
                    </a:cubicBezTo>
                    <a:lnTo>
                      <a:pt x="1300" y="10696"/>
                    </a:lnTo>
                    <a:cubicBezTo>
                      <a:pt x="851" y="10932"/>
                      <a:pt x="450" y="11239"/>
                      <a:pt x="615" y="11712"/>
                    </a:cubicBezTo>
                    <a:cubicBezTo>
                      <a:pt x="767" y="12156"/>
                      <a:pt x="1115" y="12294"/>
                      <a:pt x="1506" y="12294"/>
                    </a:cubicBezTo>
                    <a:cubicBezTo>
                      <a:pt x="1905" y="12294"/>
                      <a:pt x="2348" y="12150"/>
                      <a:pt x="2671" y="12043"/>
                    </a:cubicBezTo>
                    <a:cubicBezTo>
                      <a:pt x="4797" y="11310"/>
                      <a:pt x="6711" y="10129"/>
                      <a:pt x="8601" y="8924"/>
                    </a:cubicBezTo>
                    <a:lnTo>
                      <a:pt x="8601" y="8924"/>
                    </a:lnTo>
                    <a:cubicBezTo>
                      <a:pt x="7396" y="10814"/>
                      <a:pt x="6215" y="12728"/>
                      <a:pt x="5459" y="14854"/>
                    </a:cubicBezTo>
                    <a:cubicBezTo>
                      <a:pt x="5270" y="15469"/>
                      <a:pt x="4868" y="16626"/>
                      <a:pt x="5766" y="16886"/>
                    </a:cubicBezTo>
                    <a:cubicBezTo>
                      <a:pt x="5831" y="16907"/>
                      <a:pt x="5894" y="16917"/>
                      <a:pt x="5956" y="16917"/>
                    </a:cubicBezTo>
                    <a:cubicBezTo>
                      <a:pt x="6315" y="16917"/>
                      <a:pt x="6603" y="16585"/>
                      <a:pt x="6805" y="16201"/>
                    </a:cubicBezTo>
                    <a:lnTo>
                      <a:pt x="6805" y="16201"/>
                    </a:lnTo>
                    <a:cubicBezTo>
                      <a:pt x="6758" y="16697"/>
                      <a:pt x="6853" y="17217"/>
                      <a:pt x="7325" y="17335"/>
                    </a:cubicBezTo>
                    <a:cubicBezTo>
                      <a:pt x="7387" y="17346"/>
                      <a:pt x="7445" y="17352"/>
                      <a:pt x="7501" y="17352"/>
                    </a:cubicBezTo>
                    <a:cubicBezTo>
                      <a:pt x="8281" y="17352"/>
                      <a:pt x="8514" y="16322"/>
                      <a:pt x="8625" y="15705"/>
                    </a:cubicBezTo>
                    <a:cubicBezTo>
                      <a:pt x="9074" y="13484"/>
                      <a:pt x="8979" y="11216"/>
                      <a:pt x="8885" y="8995"/>
                    </a:cubicBezTo>
                    <a:lnTo>
                      <a:pt x="8885" y="8995"/>
                    </a:lnTo>
                    <a:cubicBezTo>
                      <a:pt x="9924" y="10979"/>
                      <a:pt x="10987" y="12988"/>
                      <a:pt x="12500" y="14665"/>
                    </a:cubicBezTo>
                    <a:cubicBezTo>
                      <a:pt x="12839" y="15059"/>
                      <a:pt x="13369" y="15656"/>
                      <a:pt x="13903" y="15656"/>
                    </a:cubicBezTo>
                    <a:cubicBezTo>
                      <a:pt x="14075" y="15656"/>
                      <a:pt x="14247" y="15594"/>
                      <a:pt x="14413" y="15445"/>
                    </a:cubicBezTo>
                    <a:cubicBezTo>
                      <a:pt x="14768" y="15114"/>
                      <a:pt x="14602" y="14642"/>
                      <a:pt x="14319" y="14193"/>
                    </a:cubicBezTo>
                    <a:lnTo>
                      <a:pt x="14319" y="14193"/>
                    </a:lnTo>
                    <a:cubicBezTo>
                      <a:pt x="14586" y="14362"/>
                      <a:pt x="14862" y="14489"/>
                      <a:pt x="15112" y="14489"/>
                    </a:cubicBezTo>
                    <a:cubicBezTo>
                      <a:pt x="15281" y="14489"/>
                      <a:pt x="15437" y="14430"/>
                      <a:pt x="15571" y="14287"/>
                    </a:cubicBezTo>
                    <a:cubicBezTo>
                      <a:pt x="16185" y="13578"/>
                      <a:pt x="15311" y="12775"/>
                      <a:pt x="14791" y="12374"/>
                    </a:cubicBezTo>
                    <a:cubicBezTo>
                      <a:pt x="13114" y="10885"/>
                      <a:pt x="11106" y="9822"/>
                      <a:pt x="9121" y="8759"/>
                    </a:cubicBezTo>
                    <a:lnTo>
                      <a:pt x="9121" y="8759"/>
                    </a:lnTo>
                    <a:cubicBezTo>
                      <a:pt x="10057" y="8798"/>
                      <a:pt x="11001" y="8837"/>
                      <a:pt x="11942" y="8837"/>
                    </a:cubicBezTo>
                    <a:cubicBezTo>
                      <a:pt x="13256" y="8837"/>
                      <a:pt x="14564" y="8760"/>
                      <a:pt x="15831" y="8499"/>
                    </a:cubicBezTo>
                    <a:cubicBezTo>
                      <a:pt x="16445" y="8357"/>
                      <a:pt x="17627" y="8121"/>
                      <a:pt x="17461" y="7199"/>
                    </a:cubicBezTo>
                    <a:cubicBezTo>
                      <a:pt x="17381" y="6797"/>
                      <a:pt x="17009" y="6668"/>
                      <a:pt x="16565" y="6668"/>
                    </a:cubicBezTo>
                    <a:cubicBezTo>
                      <a:pt x="16487" y="6668"/>
                      <a:pt x="16408" y="6672"/>
                      <a:pt x="16327" y="6679"/>
                    </a:cubicBezTo>
                    <a:cubicBezTo>
                      <a:pt x="16776" y="6443"/>
                      <a:pt x="17201" y="6112"/>
                      <a:pt x="17012" y="5640"/>
                    </a:cubicBezTo>
                    <a:cubicBezTo>
                      <a:pt x="16860" y="5196"/>
                      <a:pt x="16512" y="5058"/>
                      <a:pt x="16124" y="5058"/>
                    </a:cubicBezTo>
                    <a:cubicBezTo>
                      <a:pt x="15728" y="5058"/>
                      <a:pt x="15291" y="5201"/>
                      <a:pt x="14980" y="5309"/>
                    </a:cubicBezTo>
                    <a:cubicBezTo>
                      <a:pt x="12854" y="6041"/>
                      <a:pt x="10916" y="7223"/>
                      <a:pt x="9026" y="8451"/>
                    </a:cubicBezTo>
                    <a:cubicBezTo>
                      <a:pt x="10255" y="6561"/>
                      <a:pt x="11436" y="4624"/>
                      <a:pt x="12169" y="2497"/>
                    </a:cubicBezTo>
                    <a:cubicBezTo>
                      <a:pt x="12381" y="1883"/>
                      <a:pt x="12759" y="725"/>
                      <a:pt x="11885" y="465"/>
                    </a:cubicBezTo>
                    <a:cubicBezTo>
                      <a:pt x="11820" y="445"/>
                      <a:pt x="11757" y="435"/>
                      <a:pt x="11695" y="435"/>
                    </a:cubicBezTo>
                    <a:cubicBezTo>
                      <a:pt x="11336" y="435"/>
                      <a:pt x="11047" y="767"/>
                      <a:pt x="10846" y="1151"/>
                    </a:cubicBezTo>
                    <a:cubicBezTo>
                      <a:pt x="10869" y="631"/>
                      <a:pt x="10775" y="135"/>
                      <a:pt x="10302" y="16"/>
                    </a:cubicBezTo>
                    <a:cubicBezTo>
                      <a:pt x="10242" y="5"/>
                      <a:pt x="10185" y="0"/>
                      <a:pt x="10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3834975" y="2050000"/>
                <a:ext cx="381125" cy="379300"/>
              </a:xfrm>
              <a:custGeom>
                <a:avLst/>
                <a:gdLst/>
                <a:ahLst/>
                <a:cxnLst/>
                <a:rect l="l" t="t" r="r" b="b"/>
                <a:pathLst>
                  <a:path w="15245" h="15172" extrusionOk="0">
                    <a:moveTo>
                      <a:pt x="8394" y="31"/>
                    </a:moveTo>
                    <a:cubicBezTo>
                      <a:pt x="8363" y="31"/>
                      <a:pt x="8329" y="46"/>
                      <a:pt x="8310" y="84"/>
                    </a:cubicBezTo>
                    <a:cubicBezTo>
                      <a:pt x="7861" y="1998"/>
                      <a:pt x="7649" y="3935"/>
                      <a:pt x="7601" y="5896"/>
                    </a:cubicBezTo>
                    <a:cubicBezTo>
                      <a:pt x="7624" y="5941"/>
                      <a:pt x="7667" y="5965"/>
                      <a:pt x="7707" y="5965"/>
                    </a:cubicBezTo>
                    <a:cubicBezTo>
                      <a:pt x="7751" y="5965"/>
                      <a:pt x="7790" y="5935"/>
                      <a:pt x="7790" y="5873"/>
                    </a:cubicBezTo>
                    <a:cubicBezTo>
                      <a:pt x="7814" y="3935"/>
                      <a:pt x="8050" y="1998"/>
                      <a:pt x="8452" y="108"/>
                    </a:cubicBezTo>
                    <a:cubicBezTo>
                      <a:pt x="8480" y="65"/>
                      <a:pt x="8441" y="31"/>
                      <a:pt x="8394" y="31"/>
                    </a:cubicBezTo>
                    <a:close/>
                    <a:moveTo>
                      <a:pt x="4559" y="657"/>
                    </a:moveTo>
                    <a:cubicBezTo>
                      <a:pt x="4515" y="657"/>
                      <a:pt x="4468" y="688"/>
                      <a:pt x="4483" y="746"/>
                    </a:cubicBezTo>
                    <a:cubicBezTo>
                      <a:pt x="5050" y="2589"/>
                      <a:pt x="5829" y="4408"/>
                      <a:pt x="6774" y="6109"/>
                    </a:cubicBezTo>
                    <a:cubicBezTo>
                      <a:pt x="6789" y="6138"/>
                      <a:pt x="6813" y="6150"/>
                      <a:pt x="6836" y="6150"/>
                    </a:cubicBezTo>
                    <a:cubicBezTo>
                      <a:pt x="6889" y="6150"/>
                      <a:pt x="6941" y="6094"/>
                      <a:pt x="6893" y="6062"/>
                    </a:cubicBezTo>
                    <a:cubicBezTo>
                      <a:pt x="5947" y="4361"/>
                      <a:pt x="5191" y="2565"/>
                      <a:pt x="4624" y="698"/>
                    </a:cubicBezTo>
                    <a:cubicBezTo>
                      <a:pt x="4615" y="671"/>
                      <a:pt x="4587" y="657"/>
                      <a:pt x="4559" y="657"/>
                    </a:cubicBezTo>
                    <a:close/>
                    <a:moveTo>
                      <a:pt x="12032" y="1433"/>
                    </a:moveTo>
                    <a:cubicBezTo>
                      <a:pt x="12013" y="1433"/>
                      <a:pt x="11993" y="1439"/>
                      <a:pt x="11972" y="1455"/>
                    </a:cubicBezTo>
                    <a:cubicBezTo>
                      <a:pt x="10649" y="2896"/>
                      <a:pt x="9468" y="4455"/>
                      <a:pt x="8452" y="6133"/>
                    </a:cubicBezTo>
                    <a:cubicBezTo>
                      <a:pt x="8435" y="6184"/>
                      <a:pt x="8492" y="6223"/>
                      <a:pt x="8551" y="6223"/>
                    </a:cubicBezTo>
                    <a:cubicBezTo>
                      <a:pt x="8574" y="6223"/>
                      <a:pt x="8598" y="6217"/>
                      <a:pt x="8617" y="6204"/>
                    </a:cubicBezTo>
                    <a:cubicBezTo>
                      <a:pt x="9610" y="4526"/>
                      <a:pt x="10767" y="2990"/>
                      <a:pt x="12091" y="1573"/>
                    </a:cubicBezTo>
                    <a:cubicBezTo>
                      <a:pt x="12146" y="1517"/>
                      <a:pt x="12100" y="1433"/>
                      <a:pt x="12032" y="1433"/>
                    </a:cubicBezTo>
                    <a:close/>
                    <a:moveTo>
                      <a:pt x="6959" y="0"/>
                    </a:moveTo>
                    <a:cubicBezTo>
                      <a:pt x="6918" y="0"/>
                      <a:pt x="6879" y="31"/>
                      <a:pt x="6893" y="84"/>
                    </a:cubicBezTo>
                    <a:cubicBezTo>
                      <a:pt x="7129" y="1100"/>
                      <a:pt x="7200" y="2116"/>
                      <a:pt x="7247" y="3156"/>
                    </a:cubicBezTo>
                    <a:cubicBezTo>
                      <a:pt x="7341" y="4243"/>
                      <a:pt x="7365" y="5306"/>
                      <a:pt x="7436" y="6369"/>
                    </a:cubicBezTo>
                    <a:cubicBezTo>
                      <a:pt x="7436" y="6416"/>
                      <a:pt x="7471" y="6440"/>
                      <a:pt x="7507" y="6440"/>
                    </a:cubicBezTo>
                    <a:cubicBezTo>
                      <a:pt x="7542" y="6440"/>
                      <a:pt x="7578" y="6416"/>
                      <a:pt x="7578" y="6369"/>
                    </a:cubicBezTo>
                    <a:cubicBezTo>
                      <a:pt x="7507" y="5259"/>
                      <a:pt x="7483" y="4124"/>
                      <a:pt x="7389" y="3038"/>
                    </a:cubicBezTo>
                    <a:cubicBezTo>
                      <a:pt x="7341" y="2045"/>
                      <a:pt x="7271" y="1029"/>
                      <a:pt x="7034" y="61"/>
                    </a:cubicBezTo>
                    <a:cubicBezTo>
                      <a:pt x="7024" y="19"/>
                      <a:pt x="6991" y="0"/>
                      <a:pt x="6959" y="0"/>
                    </a:cubicBezTo>
                    <a:close/>
                    <a:moveTo>
                      <a:pt x="10819" y="709"/>
                    </a:moveTo>
                    <a:cubicBezTo>
                      <a:pt x="10787" y="709"/>
                      <a:pt x="10754" y="728"/>
                      <a:pt x="10744" y="769"/>
                    </a:cubicBezTo>
                    <a:cubicBezTo>
                      <a:pt x="10437" y="1762"/>
                      <a:pt x="9964" y="2683"/>
                      <a:pt x="9492" y="3605"/>
                    </a:cubicBezTo>
                    <a:cubicBezTo>
                      <a:pt x="9043" y="4550"/>
                      <a:pt x="8546" y="5495"/>
                      <a:pt x="8050" y="6440"/>
                    </a:cubicBezTo>
                    <a:cubicBezTo>
                      <a:pt x="8033" y="6509"/>
                      <a:pt x="8092" y="6553"/>
                      <a:pt x="8134" y="6553"/>
                    </a:cubicBezTo>
                    <a:cubicBezTo>
                      <a:pt x="8149" y="6553"/>
                      <a:pt x="8162" y="6547"/>
                      <a:pt x="8168" y="6534"/>
                    </a:cubicBezTo>
                    <a:cubicBezTo>
                      <a:pt x="8665" y="5542"/>
                      <a:pt x="9208" y="4550"/>
                      <a:pt x="9704" y="3534"/>
                    </a:cubicBezTo>
                    <a:cubicBezTo>
                      <a:pt x="10153" y="2660"/>
                      <a:pt x="10602" y="1738"/>
                      <a:pt x="10886" y="793"/>
                    </a:cubicBezTo>
                    <a:cubicBezTo>
                      <a:pt x="10899" y="740"/>
                      <a:pt x="10860" y="709"/>
                      <a:pt x="10819" y="709"/>
                    </a:cubicBezTo>
                    <a:close/>
                    <a:moveTo>
                      <a:pt x="3268" y="1335"/>
                    </a:moveTo>
                    <a:cubicBezTo>
                      <a:pt x="3208" y="1335"/>
                      <a:pt x="3153" y="1407"/>
                      <a:pt x="3207" y="1478"/>
                    </a:cubicBezTo>
                    <a:cubicBezTo>
                      <a:pt x="3986" y="2211"/>
                      <a:pt x="4530" y="3061"/>
                      <a:pt x="5097" y="3959"/>
                    </a:cubicBezTo>
                    <a:cubicBezTo>
                      <a:pt x="5688" y="4833"/>
                      <a:pt x="6255" y="5755"/>
                      <a:pt x="6845" y="6653"/>
                    </a:cubicBezTo>
                    <a:cubicBezTo>
                      <a:pt x="6859" y="6673"/>
                      <a:pt x="6878" y="6681"/>
                      <a:pt x="6897" y="6681"/>
                    </a:cubicBezTo>
                    <a:cubicBezTo>
                      <a:pt x="6946" y="6681"/>
                      <a:pt x="6997" y="6626"/>
                      <a:pt x="6963" y="6558"/>
                    </a:cubicBezTo>
                    <a:cubicBezTo>
                      <a:pt x="6373" y="5613"/>
                      <a:pt x="5735" y="4668"/>
                      <a:pt x="5121" y="3746"/>
                    </a:cubicBezTo>
                    <a:cubicBezTo>
                      <a:pt x="4577" y="2919"/>
                      <a:pt x="4034" y="2069"/>
                      <a:pt x="3325" y="1360"/>
                    </a:cubicBezTo>
                    <a:cubicBezTo>
                      <a:pt x="3308" y="1343"/>
                      <a:pt x="3287" y="1335"/>
                      <a:pt x="3268" y="1335"/>
                    </a:cubicBezTo>
                    <a:close/>
                    <a:moveTo>
                      <a:pt x="1567" y="3107"/>
                    </a:moveTo>
                    <a:cubicBezTo>
                      <a:pt x="1506" y="3107"/>
                      <a:pt x="1452" y="3179"/>
                      <a:pt x="1506" y="3250"/>
                    </a:cubicBezTo>
                    <a:cubicBezTo>
                      <a:pt x="2923" y="4573"/>
                      <a:pt x="4483" y="5731"/>
                      <a:pt x="6160" y="6723"/>
                    </a:cubicBezTo>
                    <a:cubicBezTo>
                      <a:pt x="6178" y="6737"/>
                      <a:pt x="6195" y="6743"/>
                      <a:pt x="6209" y="6743"/>
                    </a:cubicBezTo>
                    <a:cubicBezTo>
                      <a:pt x="6269" y="6743"/>
                      <a:pt x="6293" y="6643"/>
                      <a:pt x="6255" y="6605"/>
                    </a:cubicBezTo>
                    <a:cubicBezTo>
                      <a:pt x="4577" y="5613"/>
                      <a:pt x="3041" y="4455"/>
                      <a:pt x="1624" y="3132"/>
                    </a:cubicBezTo>
                    <a:cubicBezTo>
                      <a:pt x="1606" y="3115"/>
                      <a:pt x="1586" y="3107"/>
                      <a:pt x="1567" y="3107"/>
                    </a:cubicBezTo>
                    <a:close/>
                    <a:moveTo>
                      <a:pt x="14516" y="4453"/>
                    </a:moveTo>
                    <a:cubicBezTo>
                      <a:pt x="14511" y="4453"/>
                      <a:pt x="14506" y="4453"/>
                      <a:pt x="14501" y="4455"/>
                    </a:cubicBezTo>
                    <a:cubicBezTo>
                      <a:pt x="12634" y="5022"/>
                      <a:pt x="10838" y="5826"/>
                      <a:pt x="9114" y="6771"/>
                    </a:cubicBezTo>
                    <a:cubicBezTo>
                      <a:pt x="9028" y="6792"/>
                      <a:pt x="9078" y="6892"/>
                      <a:pt x="9160" y="6892"/>
                    </a:cubicBezTo>
                    <a:cubicBezTo>
                      <a:pt x="9168" y="6892"/>
                      <a:pt x="9176" y="6891"/>
                      <a:pt x="9184" y="6889"/>
                    </a:cubicBezTo>
                    <a:cubicBezTo>
                      <a:pt x="10862" y="5944"/>
                      <a:pt x="12658" y="5164"/>
                      <a:pt x="14524" y="4597"/>
                    </a:cubicBezTo>
                    <a:cubicBezTo>
                      <a:pt x="14612" y="4575"/>
                      <a:pt x="14578" y="4453"/>
                      <a:pt x="14516" y="4453"/>
                    </a:cubicBezTo>
                    <a:close/>
                    <a:moveTo>
                      <a:pt x="13790" y="3168"/>
                    </a:moveTo>
                    <a:cubicBezTo>
                      <a:pt x="13775" y="3168"/>
                      <a:pt x="13760" y="3172"/>
                      <a:pt x="13745" y="3179"/>
                    </a:cubicBezTo>
                    <a:cubicBezTo>
                      <a:pt x="12988" y="3888"/>
                      <a:pt x="12138" y="4479"/>
                      <a:pt x="11264" y="5046"/>
                    </a:cubicBezTo>
                    <a:cubicBezTo>
                      <a:pt x="10389" y="5660"/>
                      <a:pt x="9468" y="6227"/>
                      <a:pt x="8594" y="6818"/>
                    </a:cubicBezTo>
                    <a:cubicBezTo>
                      <a:pt x="8520" y="6873"/>
                      <a:pt x="8562" y="6958"/>
                      <a:pt x="8617" y="6958"/>
                    </a:cubicBezTo>
                    <a:cubicBezTo>
                      <a:pt x="8633" y="6958"/>
                      <a:pt x="8649" y="6951"/>
                      <a:pt x="8665" y="6936"/>
                    </a:cubicBezTo>
                    <a:cubicBezTo>
                      <a:pt x="9610" y="6345"/>
                      <a:pt x="10555" y="5731"/>
                      <a:pt x="11476" y="5117"/>
                    </a:cubicBezTo>
                    <a:cubicBezTo>
                      <a:pt x="12303" y="4550"/>
                      <a:pt x="13154" y="4006"/>
                      <a:pt x="13863" y="3297"/>
                    </a:cubicBezTo>
                    <a:cubicBezTo>
                      <a:pt x="13922" y="3258"/>
                      <a:pt x="13865" y="3168"/>
                      <a:pt x="13790" y="3168"/>
                    </a:cubicBezTo>
                    <a:close/>
                    <a:moveTo>
                      <a:pt x="783" y="4327"/>
                    </a:moveTo>
                    <a:cubicBezTo>
                      <a:pt x="716" y="4327"/>
                      <a:pt x="695" y="4435"/>
                      <a:pt x="797" y="4455"/>
                    </a:cubicBezTo>
                    <a:cubicBezTo>
                      <a:pt x="1789" y="4762"/>
                      <a:pt x="2711" y="5235"/>
                      <a:pt x="3632" y="5707"/>
                    </a:cubicBezTo>
                    <a:cubicBezTo>
                      <a:pt x="4577" y="6180"/>
                      <a:pt x="5522" y="6676"/>
                      <a:pt x="6467" y="7172"/>
                    </a:cubicBezTo>
                    <a:cubicBezTo>
                      <a:pt x="6474" y="7174"/>
                      <a:pt x="6480" y="7175"/>
                      <a:pt x="6486" y="7175"/>
                    </a:cubicBezTo>
                    <a:cubicBezTo>
                      <a:pt x="6550" y="7175"/>
                      <a:pt x="6603" y="7076"/>
                      <a:pt x="6538" y="7054"/>
                    </a:cubicBezTo>
                    <a:cubicBezTo>
                      <a:pt x="5569" y="6558"/>
                      <a:pt x="4577" y="6015"/>
                      <a:pt x="3561" y="5518"/>
                    </a:cubicBezTo>
                    <a:cubicBezTo>
                      <a:pt x="2687" y="5070"/>
                      <a:pt x="1765" y="4644"/>
                      <a:pt x="820" y="4337"/>
                    </a:cubicBezTo>
                    <a:cubicBezTo>
                      <a:pt x="807" y="4330"/>
                      <a:pt x="795" y="4327"/>
                      <a:pt x="783" y="4327"/>
                    </a:cubicBezTo>
                    <a:close/>
                    <a:moveTo>
                      <a:pt x="5581" y="331"/>
                    </a:moveTo>
                    <a:cubicBezTo>
                      <a:pt x="5536" y="331"/>
                      <a:pt x="5496" y="362"/>
                      <a:pt x="5522" y="415"/>
                    </a:cubicBezTo>
                    <a:cubicBezTo>
                      <a:pt x="5688" y="958"/>
                      <a:pt x="5758" y="1549"/>
                      <a:pt x="5877" y="2116"/>
                    </a:cubicBezTo>
                    <a:cubicBezTo>
                      <a:pt x="6018" y="2707"/>
                      <a:pt x="6160" y="3297"/>
                      <a:pt x="6349" y="3865"/>
                    </a:cubicBezTo>
                    <a:cubicBezTo>
                      <a:pt x="6656" y="5022"/>
                      <a:pt x="7082" y="6133"/>
                      <a:pt x="7460" y="7267"/>
                    </a:cubicBezTo>
                    <a:cubicBezTo>
                      <a:pt x="7469" y="7305"/>
                      <a:pt x="7501" y="7320"/>
                      <a:pt x="7533" y="7320"/>
                    </a:cubicBezTo>
                    <a:cubicBezTo>
                      <a:pt x="7582" y="7320"/>
                      <a:pt x="7630" y="7286"/>
                      <a:pt x="7601" y="7243"/>
                    </a:cubicBezTo>
                    <a:cubicBezTo>
                      <a:pt x="7223" y="6109"/>
                      <a:pt x="6822" y="4999"/>
                      <a:pt x="6491" y="3841"/>
                    </a:cubicBezTo>
                    <a:cubicBezTo>
                      <a:pt x="6302" y="3274"/>
                      <a:pt x="6160" y="2707"/>
                      <a:pt x="6042" y="2163"/>
                    </a:cubicBezTo>
                    <a:cubicBezTo>
                      <a:pt x="5900" y="1573"/>
                      <a:pt x="5829" y="935"/>
                      <a:pt x="5664" y="391"/>
                    </a:cubicBezTo>
                    <a:cubicBezTo>
                      <a:pt x="5654" y="350"/>
                      <a:pt x="5616" y="331"/>
                      <a:pt x="5581" y="331"/>
                    </a:cubicBezTo>
                    <a:close/>
                    <a:moveTo>
                      <a:pt x="9488" y="291"/>
                    </a:moveTo>
                    <a:cubicBezTo>
                      <a:pt x="9459" y="291"/>
                      <a:pt x="9430" y="306"/>
                      <a:pt x="9421" y="344"/>
                    </a:cubicBezTo>
                    <a:cubicBezTo>
                      <a:pt x="9303" y="911"/>
                      <a:pt x="9043" y="1455"/>
                      <a:pt x="8877" y="1998"/>
                    </a:cubicBezTo>
                    <a:cubicBezTo>
                      <a:pt x="8712" y="2589"/>
                      <a:pt x="8523" y="3156"/>
                      <a:pt x="8405" y="3746"/>
                    </a:cubicBezTo>
                    <a:cubicBezTo>
                      <a:pt x="8121" y="4904"/>
                      <a:pt x="7909" y="6085"/>
                      <a:pt x="7672" y="7267"/>
                    </a:cubicBezTo>
                    <a:cubicBezTo>
                      <a:pt x="7632" y="7320"/>
                      <a:pt x="7667" y="7351"/>
                      <a:pt x="7709" y="7351"/>
                    </a:cubicBezTo>
                    <a:cubicBezTo>
                      <a:pt x="7729" y="7351"/>
                      <a:pt x="7751" y="7344"/>
                      <a:pt x="7767" y="7329"/>
                    </a:cubicBezTo>
                    <a:lnTo>
                      <a:pt x="7767" y="7329"/>
                    </a:lnTo>
                    <a:cubicBezTo>
                      <a:pt x="7756" y="7376"/>
                      <a:pt x="7800" y="7421"/>
                      <a:pt x="7857" y="7421"/>
                    </a:cubicBezTo>
                    <a:cubicBezTo>
                      <a:pt x="7873" y="7421"/>
                      <a:pt x="7891" y="7417"/>
                      <a:pt x="7909" y="7409"/>
                    </a:cubicBezTo>
                    <a:cubicBezTo>
                      <a:pt x="8665" y="6487"/>
                      <a:pt x="9468" y="5613"/>
                      <a:pt x="10295" y="4715"/>
                    </a:cubicBezTo>
                    <a:lnTo>
                      <a:pt x="11547" y="3486"/>
                    </a:lnTo>
                    <a:cubicBezTo>
                      <a:pt x="11972" y="3061"/>
                      <a:pt x="12492" y="2707"/>
                      <a:pt x="12894" y="2281"/>
                    </a:cubicBezTo>
                    <a:cubicBezTo>
                      <a:pt x="12949" y="2226"/>
                      <a:pt x="12904" y="2141"/>
                      <a:pt x="12836" y="2141"/>
                    </a:cubicBezTo>
                    <a:cubicBezTo>
                      <a:pt x="12817" y="2141"/>
                      <a:pt x="12796" y="2148"/>
                      <a:pt x="12776" y="2163"/>
                    </a:cubicBezTo>
                    <a:cubicBezTo>
                      <a:pt x="12398" y="2589"/>
                      <a:pt x="11902" y="2919"/>
                      <a:pt x="11476" y="3297"/>
                    </a:cubicBezTo>
                    <a:lnTo>
                      <a:pt x="10177" y="4597"/>
                    </a:lnTo>
                    <a:cubicBezTo>
                      <a:pt x="9350" y="5471"/>
                      <a:pt x="8594" y="6369"/>
                      <a:pt x="7790" y="7290"/>
                    </a:cubicBezTo>
                    <a:cubicBezTo>
                      <a:pt x="8003" y="6109"/>
                      <a:pt x="8239" y="4928"/>
                      <a:pt x="8523" y="3770"/>
                    </a:cubicBezTo>
                    <a:cubicBezTo>
                      <a:pt x="8665" y="3203"/>
                      <a:pt x="8830" y="2660"/>
                      <a:pt x="8995" y="2092"/>
                    </a:cubicBezTo>
                    <a:cubicBezTo>
                      <a:pt x="9184" y="1525"/>
                      <a:pt x="9444" y="958"/>
                      <a:pt x="9562" y="368"/>
                    </a:cubicBezTo>
                    <a:cubicBezTo>
                      <a:pt x="9577" y="325"/>
                      <a:pt x="9531" y="291"/>
                      <a:pt x="9488" y="291"/>
                    </a:cubicBezTo>
                    <a:close/>
                    <a:moveTo>
                      <a:pt x="2265" y="2280"/>
                    </a:moveTo>
                    <a:cubicBezTo>
                      <a:pt x="2215" y="2280"/>
                      <a:pt x="2161" y="2352"/>
                      <a:pt x="2214" y="2423"/>
                    </a:cubicBezTo>
                    <a:cubicBezTo>
                      <a:pt x="2640" y="2801"/>
                      <a:pt x="2994" y="3297"/>
                      <a:pt x="3396" y="3723"/>
                    </a:cubicBezTo>
                    <a:cubicBezTo>
                      <a:pt x="3797" y="4172"/>
                      <a:pt x="4223" y="4597"/>
                      <a:pt x="4648" y="5022"/>
                    </a:cubicBezTo>
                    <a:cubicBezTo>
                      <a:pt x="5522" y="5849"/>
                      <a:pt x="6420" y="6605"/>
                      <a:pt x="7341" y="7409"/>
                    </a:cubicBezTo>
                    <a:cubicBezTo>
                      <a:pt x="7359" y="7426"/>
                      <a:pt x="7379" y="7433"/>
                      <a:pt x="7398" y="7433"/>
                    </a:cubicBezTo>
                    <a:cubicBezTo>
                      <a:pt x="7459" y="7433"/>
                      <a:pt x="7513" y="7362"/>
                      <a:pt x="7460" y="7290"/>
                    </a:cubicBezTo>
                    <a:cubicBezTo>
                      <a:pt x="6538" y="6534"/>
                      <a:pt x="5664" y="5731"/>
                      <a:pt x="4766" y="4904"/>
                    </a:cubicBezTo>
                    <a:lnTo>
                      <a:pt x="3537" y="3652"/>
                    </a:lnTo>
                    <a:cubicBezTo>
                      <a:pt x="3112" y="3227"/>
                      <a:pt x="2758" y="2707"/>
                      <a:pt x="2309" y="2305"/>
                    </a:cubicBezTo>
                    <a:cubicBezTo>
                      <a:pt x="2297" y="2288"/>
                      <a:pt x="2282" y="2280"/>
                      <a:pt x="2265" y="2280"/>
                    </a:cubicBezTo>
                    <a:close/>
                    <a:moveTo>
                      <a:pt x="15155" y="6880"/>
                    </a:moveTo>
                    <a:cubicBezTo>
                      <a:pt x="15143" y="6880"/>
                      <a:pt x="15130" y="6883"/>
                      <a:pt x="15115" y="6889"/>
                    </a:cubicBezTo>
                    <a:cubicBezTo>
                      <a:pt x="14099" y="7125"/>
                      <a:pt x="13083" y="7172"/>
                      <a:pt x="12043" y="7243"/>
                    </a:cubicBezTo>
                    <a:cubicBezTo>
                      <a:pt x="10980" y="7290"/>
                      <a:pt x="9917" y="7361"/>
                      <a:pt x="8854" y="7385"/>
                    </a:cubicBezTo>
                    <a:cubicBezTo>
                      <a:pt x="8759" y="7385"/>
                      <a:pt x="8759" y="7527"/>
                      <a:pt x="8854" y="7527"/>
                    </a:cubicBezTo>
                    <a:cubicBezTo>
                      <a:pt x="9964" y="7480"/>
                      <a:pt x="11098" y="7432"/>
                      <a:pt x="12185" y="7361"/>
                    </a:cubicBezTo>
                    <a:cubicBezTo>
                      <a:pt x="13177" y="7290"/>
                      <a:pt x="14193" y="7243"/>
                      <a:pt x="15162" y="7007"/>
                    </a:cubicBezTo>
                    <a:cubicBezTo>
                      <a:pt x="15245" y="7007"/>
                      <a:pt x="15237" y="6880"/>
                      <a:pt x="15155" y="6880"/>
                    </a:cubicBezTo>
                    <a:close/>
                    <a:moveTo>
                      <a:pt x="395" y="5637"/>
                    </a:moveTo>
                    <a:cubicBezTo>
                      <a:pt x="324" y="5660"/>
                      <a:pt x="253" y="5826"/>
                      <a:pt x="371" y="5826"/>
                    </a:cubicBezTo>
                    <a:cubicBezTo>
                      <a:pt x="938" y="5944"/>
                      <a:pt x="1458" y="6180"/>
                      <a:pt x="2025" y="6345"/>
                    </a:cubicBezTo>
                    <a:cubicBezTo>
                      <a:pt x="2616" y="6511"/>
                      <a:pt x="3183" y="6700"/>
                      <a:pt x="3774" y="6818"/>
                    </a:cubicBezTo>
                    <a:cubicBezTo>
                      <a:pt x="4908" y="7101"/>
                      <a:pt x="6089" y="7314"/>
                      <a:pt x="7271" y="7550"/>
                    </a:cubicBezTo>
                    <a:cubicBezTo>
                      <a:pt x="7278" y="7552"/>
                      <a:pt x="7285" y="7553"/>
                      <a:pt x="7291" y="7553"/>
                    </a:cubicBezTo>
                    <a:cubicBezTo>
                      <a:pt x="7368" y="7553"/>
                      <a:pt x="7383" y="7430"/>
                      <a:pt x="7318" y="7409"/>
                    </a:cubicBezTo>
                    <a:cubicBezTo>
                      <a:pt x="6136" y="7196"/>
                      <a:pt x="4955" y="6960"/>
                      <a:pt x="3797" y="6676"/>
                    </a:cubicBezTo>
                    <a:cubicBezTo>
                      <a:pt x="3230" y="6511"/>
                      <a:pt x="2687" y="6369"/>
                      <a:pt x="2120" y="6204"/>
                    </a:cubicBezTo>
                    <a:cubicBezTo>
                      <a:pt x="1553" y="6015"/>
                      <a:pt x="986" y="5755"/>
                      <a:pt x="395" y="5637"/>
                    </a:cubicBezTo>
                    <a:close/>
                    <a:moveTo>
                      <a:pt x="14816" y="5463"/>
                    </a:moveTo>
                    <a:cubicBezTo>
                      <a:pt x="14806" y="5463"/>
                      <a:pt x="14796" y="5465"/>
                      <a:pt x="14784" y="5471"/>
                    </a:cubicBezTo>
                    <a:cubicBezTo>
                      <a:pt x="14217" y="5637"/>
                      <a:pt x="13626" y="5707"/>
                      <a:pt x="13083" y="5826"/>
                    </a:cubicBezTo>
                    <a:cubicBezTo>
                      <a:pt x="12516" y="5967"/>
                      <a:pt x="11925" y="6109"/>
                      <a:pt x="11335" y="6298"/>
                    </a:cubicBezTo>
                    <a:cubicBezTo>
                      <a:pt x="10177" y="6605"/>
                      <a:pt x="9043" y="7031"/>
                      <a:pt x="7932" y="7409"/>
                    </a:cubicBezTo>
                    <a:cubicBezTo>
                      <a:pt x="7849" y="7429"/>
                      <a:pt x="7857" y="7559"/>
                      <a:pt x="7924" y="7559"/>
                    </a:cubicBezTo>
                    <a:cubicBezTo>
                      <a:pt x="7933" y="7559"/>
                      <a:pt x="7944" y="7556"/>
                      <a:pt x="7956" y="7550"/>
                    </a:cubicBezTo>
                    <a:cubicBezTo>
                      <a:pt x="9090" y="7172"/>
                      <a:pt x="10200" y="6771"/>
                      <a:pt x="11358" y="6440"/>
                    </a:cubicBezTo>
                    <a:cubicBezTo>
                      <a:pt x="11925" y="6251"/>
                      <a:pt x="12492" y="6109"/>
                      <a:pt x="13036" y="5991"/>
                    </a:cubicBezTo>
                    <a:cubicBezTo>
                      <a:pt x="13626" y="5873"/>
                      <a:pt x="14264" y="5826"/>
                      <a:pt x="14808" y="5613"/>
                    </a:cubicBezTo>
                    <a:cubicBezTo>
                      <a:pt x="14891" y="5592"/>
                      <a:pt x="14883" y="5463"/>
                      <a:pt x="14816" y="5463"/>
                    </a:cubicBezTo>
                    <a:close/>
                    <a:moveTo>
                      <a:pt x="132" y="6762"/>
                    </a:moveTo>
                    <a:cubicBezTo>
                      <a:pt x="73" y="6762"/>
                      <a:pt x="29" y="6889"/>
                      <a:pt x="111" y="6889"/>
                    </a:cubicBezTo>
                    <a:cubicBezTo>
                      <a:pt x="2025" y="7314"/>
                      <a:pt x="3939" y="7550"/>
                      <a:pt x="5924" y="7598"/>
                    </a:cubicBezTo>
                    <a:cubicBezTo>
                      <a:pt x="6018" y="7598"/>
                      <a:pt x="6018" y="7432"/>
                      <a:pt x="5924" y="7432"/>
                    </a:cubicBezTo>
                    <a:cubicBezTo>
                      <a:pt x="3986" y="7409"/>
                      <a:pt x="2049" y="7172"/>
                      <a:pt x="159" y="6771"/>
                    </a:cubicBezTo>
                    <a:cubicBezTo>
                      <a:pt x="150" y="6765"/>
                      <a:pt x="141" y="6762"/>
                      <a:pt x="132" y="6762"/>
                    </a:cubicBezTo>
                    <a:close/>
                    <a:moveTo>
                      <a:pt x="6396" y="7645"/>
                    </a:moveTo>
                    <a:cubicBezTo>
                      <a:pt x="5286" y="7716"/>
                      <a:pt x="4152" y="7739"/>
                      <a:pt x="3065" y="7834"/>
                    </a:cubicBezTo>
                    <a:cubicBezTo>
                      <a:pt x="2049" y="7881"/>
                      <a:pt x="1057" y="7952"/>
                      <a:pt x="88" y="8188"/>
                    </a:cubicBezTo>
                    <a:cubicBezTo>
                      <a:pt x="1" y="8210"/>
                      <a:pt x="14" y="8333"/>
                      <a:pt x="91" y="8333"/>
                    </a:cubicBezTo>
                    <a:cubicBezTo>
                      <a:pt x="97" y="8333"/>
                      <a:pt x="104" y="8332"/>
                      <a:pt x="111" y="8330"/>
                    </a:cubicBezTo>
                    <a:cubicBezTo>
                      <a:pt x="1104" y="8094"/>
                      <a:pt x="2143" y="8023"/>
                      <a:pt x="3183" y="7976"/>
                    </a:cubicBezTo>
                    <a:cubicBezTo>
                      <a:pt x="4270" y="7881"/>
                      <a:pt x="5333" y="7834"/>
                      <a:pt x="6396" y="7787"/>
                    </a:cubicBezTo>
                    <a:cubicBezTo>
                      <a:pt x="6491" y="7787"/>
                      <a:pt x="6491" y="7645"/>
                      <a:pt x="6396" y="7645"/>
                    </a:cubicBezTo>
                    <a:close/>
                    <a:moveTo>
                      <a:pt x="9326" y="7598"/>
                    </a:moveTo>
                    <a:cubicBezTo>
                      <a:pt x="9232" y="7598"/>
                      <a:pt x="9232" y="7739"/>
                      <a:pt x="9326" y="7739"/>
                    </a:cubicBezTo>
                    <a:cubicBezTo>
                      <a:pt x="11264" y="7763"/>
                      <a:pt x="13177" y="7999"/>
                      <a:pt x="15068" y="8425"/>
                    </a:cubicBezTo>
                    <a:cubicBezTo>
                      <a:pt x="15079" y="8426"/>
                      <a:pt x="15089" y="8427"/>
                      <a:pt x="15098" y="8427"/>
                    </a:cubicBezTo>
                    <a:cubicBezTo>
                      <a:pt x="15212" y="8427"/>
                      <a:pt x="15226" y="8306"/>
                      <a:pt x="15139" y="8306"/>
                    </a:cubicBezTo>
                    <a:cubicBezTo>
                      <a:pt x="13225" y="7858"/>
                      <a:pt x="11311" y="7621"/>
                      <a:pt x="9326" y="7598"/>
                    </a:cubicBezTo>
                    <a:close/>
                    <a:moveTo>
                      <a:pt x="7983" y="7619"/>
                    </a:moveTo>
                    <a:cubicBezTo>
                      <a:pt x="7905" y="7619"/>
                      <a:pt x="7890" y="7741"/>
                      <a:pt x="7956" y="7763"/>
                    </a:cubicBezTo>
                    <a:cubicBezTo>
                      <a:pt x="9137" y="7976"/>
                      <a:pt x="10319" y="8212"/>
                      <a:pt x="11476" y="8495"/>
                    </a:cubicBezTo>
                    <a:cubicBezTo>
                      <a:pt x="12043" y="8661"/>
                      <a:pt x="12587" y="8803"/>
                      <a:pt x="13154" y="8968"/>
                    </a:cubicBezTo>
                    <a:cubicBezTo>
                      <a:pt x="13721" y="9157"/>
                      <a:pt x="14288" y="9417"/>
                      <a:pt x="14879" y="9535"/>
                    </a:cubicBezTo>
                    <a:cubicBezTo>
                      <a:pt x="14926" y="9511"/>
                      <a:pt x="14997" y="9370"/>
                      <a:pt x="14902" y="9370"/>
                    </a:cubicBezTo>
                    <a:cubicBezTo>
                      <a:pt x="14335" y="9228"/>
                      <a:pt x="13815" y="9015"/>
                      <a:pt x="13248" y="8826"/>
                    </a:cubicBezTo>
                    <a:cubicBezTo>
                      <a:pt x="12658" y="8661"/>
                      <a:pt x="12091" y="8472"/>
                      <a:pt x="11500" y="8354"/>
                    </a:cubicBezTo>
                    <a:cubicBezTo>
                      <a:pt x="10366" y="8070"/>
                      <a:pt x="9184" y="7858"/>
                      <a:pt x="8003" y="7621"/>
                    </a:cubicBezTo>
                    <a:cubicBezTo>
                      <a:pt x="7996" y="7619"/>
                      <a:pt x="7989" y="7619"/>
                      <a:pt x="7983" y="7619"/>
                    </a:cubicBezTo>
                    <a:close/>
                    <a:moveTo>
                      <a:pt x="7291" y="7619"/>
                    </a:moveTo>
                    <a:cubicBezTo>
                      <a:pt x="7285" y="7619"/>
                      <a:pt x="7278" y="7619"/>
                      <a:pt x="7271" y="7621"/>
                    </a:cubicBezTo>
                    <a:cubicBezTo>
                      <a:pt x="6160" y="7999"/>
                      <a:pt x="5026" y="8425"/>
                      <a:pt x="3892" y="8732"/>
                    </a:cubicBezTo>
                    <a:cubicBezTo>
                      <a:pt x="3325" y="8921"/>
                      <a:pt x="2758" y="9063"/>
                      <a:pt x="2214" y="9181"/>
                    </a:cubicBezTo>
                    <a:cubicBezTo>
                      <a:pt x="1624" y="9299"/>
                      <a:pt x="986" y="9370"/>
                      <a:pt x="442" y="9559"/>
                    </a:cubicBezTo>
                    <a:cubicBezTo>
                      <a:pt x="355" y="9602"/>
                      <a:pt x="368" y="9727"/>
                      <a:pt x="446" y="9727"/>
                    </a:cubicBezTo>
                    <a:cubicBezTo>
                      <a:pt x="452" y="9727"/>
                      <a:pt x="459" y="9726"/>
                      <a:pt x="466" y="9724"/>
                    </a:cubicBezTo>
                    <a:cubicBezTo>
                      <a:pt x="1033" y="9535"/>
                      <a:pt x="1624" y="9488"/>
                      <a:pt x="2167" y="9370"/>
                    </a:cubicBezTo>
                    <a:cubicBezTo>
                      <a:pt x="2758" y="9204"/>
                      <a:pt x="3348" y="9063"/>
                      <a:pt x="3916" y="8897"/>
                    </a:cubicBezTo>
                    <a:cubicBezTo>
                      <a:pt x="5073" y="8566"/>
                      <a:pt x="6184" y="8141"/>
                      <a:pt x="7318" y="7763"/>
                    </a:cubicBezTo>
                    <a:cubicBezTo>
                      <a:pt x="7383" y="7741"/>
                      <a:pt x="7368" y="7619"/>
                      <a:pt x="7291" y="7619"/>
                    </a:cubicBezTo>
                    <a:close/>
                    <a:moveTo>
                      <a:pt x="6110" y="8296"/>
                    </a:moveTo>
                    <a:cubicBezTo>
                      <a:pt x="6096" y="8296"/>
                      <a:pt x="6081" y="8299"/>
                      <a:pt x="6066" y="8306"/>
                    </a:cubicBezTo>
                    <a:cubicBezTo>
                      <a:pt x="4388" y="9252"/>
                      <a:pt x="2592" y="10008"/>
                      <a:pt x="726" y="10575"/>
                    </a:cubicBezTo>
                    <a:cubicBezTo>
                      <a:pt x="639" y="10597"/>
                      <a:pt x="672" y="10719"/>
                      <a:pt x="734" y="10719"/>
                    </a:cubicBezTo>
                    <a:cubicBezTo>
                      <a:pt x="739" y="10719"/>
                      <a:pt x="744" y="10718"/>
                      <a:pt x="749" y="10716"/>
                    </a:cubicBezTo>
                    <a:cubicBezTo>
                      <a:pt x="2616" y="10149"/>
                      <a:pt x="4412" y="9370"/>
                      <a:pt x="6136" y="8425"/>
                    </a:cubicBezTo>
                    <a:cubicBezTo>
                      <a:pt x="6236" y="8385"/>
                      <a:pt x="6185" y="8296"/>
                      <a:pt x="6110" y="8296"/>
                    </a:cubicBezTo>
                    <a:close/>
                    <a:moveTo>
                      <a:pt x="8805" y="7996"/>
                    </a:moveTo>
                    <a:cubicBezTo>
                      <a:pt x="8724" y="7996"/>
                      <a:pt x="8671" y="8096"/>
                      <a:pt x="8736" y="8117"/>
                    </a:cubicBezTo>
                    <a:cubicBezTo>
                      <a:pt x="9704" y="8614"/>
                      <a:pt x="10720" y="9157"/>
                      <a:pt x="11713" y="9653"/>
                    </a:cubicBezTo>
                    <a:cubicBezTo>
                      <a:pt x="12610" y="10102"/>
                      <a:pt x="13508" y="10551"/>
                      <a:pt x="14453" y="10835"/>
                    </a:cubicBezTo>
                    <a:cubicBezTo>
                      <a:pt x="14466" y="10847"/>
                      <a:pt x="14477" y="10852"/>
                      <a:pt x="14488" y="10852"/>
                    </a:cubicBezTo>
                    <a:cubicBezTo>
                      <a:pt x="14537" y="10852"/>
                      <a:pt x="14559" y="10736"/>
                      <a:pt x="14501" y="10716"/>
                    </a:cubicBezTo>
                    <a:cubicBezTo>
                      <a:pt x="13485" y="10433"/>
                      <a:pt x="12563" y="9960"/>
                      <a:pt x="11665" y="9488"/>
                    </a:cubicBezTo>
                    <a:cubicBezTo>
                      <a:pt x="10720" y="9015"/>
                      <a:pt x="9775" y="8495"/>
                      <a:pt x="8830" y="7999"/>
                    </a:cubicBezTo>
                    <a:cubicBezTo>
                      <a:pt x="8821" y="7997"/>
                      <a:pt x="8813" y="7996"/>
                      <a:pt x="8805" y="7996"/>
                    </a:cubicBezTo>
                    <a:close/>
                    <a:moveTo>
                      <a:pt x="6621" y="8225"/>
                    </a:moveTo>
                    <a:cubicBezTo>
                      <a:pt x="6609" y="8225"/>
                      <a:pt x="6597" y="8228"/>
                      <a:pt x="6585" y="8236"/>
                    </a:cubicBezTo>
                    <a:cubicBezTo>
                      <a:pt x="5640" y="8826"/>
                      <a:pt x="4695" y="9441"/>
                      <a:pt x="3774" y="10079"/>
                    </a:cubicBezTo>
                    <a:cubicBezTo>
                      <a:pt x="2947" y="10622"/>
                      <a:pt x="2096" y="11165"/>
                      <a:pt x="1364" y="11874"/>
                    </a:cubicBezTo>
                    <a:cubicBezTo>
                      <a:pt x="1324" y="11914"/>
                      <a:pt x="1384" y="12003"/>
                      <a:pt x="1446" y="12003"/>
                    </a:cubicBezTo>
                    <a:cubicBezTo>
                      <a:pt x="1458" y="12003"/>
                      <a:pt x="1470" y="12000"/>
                      <a:pt x="1482" y="11992"/>
                    </a:cubicBezTo>
                    <a:cubicBezTo>
                      <a:pt x="2262" y="11284"/>
                      <a:pt x="3112" y="10693"/>
                      <a:pt x="3963" y="10126"/>
                    </a:cubicBezTo>
                    <a:cubicBezTo>
                      <a:pt x="4861" y="9511"/>
                      <a:pt x="5782" y="8944"/>
                      <a:pt x="6656" y="8354"/>
                    </a:cubicBezTo>
                    <a:cubicBezTo>
                      <a:pt x="6736" y="8314"/>
                      <a:pt x="6682" y="8225"/>
                      <a:pt x="6621" y="8225"/>
                    </a:cubicBezTo>
                    <a:close/>
                    <a:moveTo>
                      <a:pt x="9045" y="8431"/>
                    </a:moveTo>
                    <a:cubicBezTo>
                      <a:pt x="8982" y="8431"/>
                      <a:pt x="8956" y="8547"/>
                      <a:pt x="8995" y="8566"/>
                    </a:cubicBezTo>
                    <a:cubicBezTo>
                      <a:pt x="10673" y="9559"/>
                      <a:pt x="12209" y="10716"/>
                      <a:pt x="13626" y="12040"/>
                    </a:cubicBezTo>
                    <a:cubicBezTo>
                      <a:pt x="13644" y="12057"/>
                      <a:pt x="13664" y="12064"/>
                      <a:pt x="13683" y="12064"/>
                    </a:cubicBezTo>
                    <a:cubicBezTo>
                      <a:pt x="13744" y="12064"/>
                      <a:pt x="13798" y="11993"/>
                      <a:pt x="13745" y="11921"/>
                    </a:cubicBezTo>
                    <a:cubicBezTo>
                      <a:pt x="12327" y="10598"/>
                      <a:pt x="10767" y="9441"/>
                      <a:pt x="9090" y="8448"/>
                    </a:cubicBezTo>
                    <a:cubicBezTo>
                      <a:pt x="9073" y="8436"/>
                      <a:pt x="9058" y="8431"/>
                      <a:pt x="9045" y="8431"/>
                    </a:cubicBezTo>
                    <a:close/>
                    <a:moveTo>
                      <a:pt x="7387" y="7752"/>
                    </a:moveTo>
                    <a:cubicBezTo>
                      <a:pt x="7372" y="7752"/>
                      <a:pt x="7357" y="7755"/>
                      <a:pt x="7341" y="7763"/>
                    </a:cubicBezTo>
                    <a:cubicBezTo>
                      <a:pt x="6585" y="8684"/>
                      <a:pt x="5782" y="9559"/>
                      <a:pt x="4955" y="10457"/>
                    </a:cubicBezTo>
                    <a:lnTo>
                      <a:pt x="3703" y="11685"/>
                    </a:lnTo>
                    <a:cubicBezTo>
                      <a:pt x="3278" y="12110"/>
                      <a:pt x="2758" y="12465"/>
                      <a:pt x="2356" y="12914"/>
                    </a:cubicBezTo>
                    <a:cubicBezTo>
                      <a:pt x="2297" y="12953"/>
                      <a:pt x="2354" y="13043"/>
                      <a:pt x="2429" y="13043"/>
                    </a:cubicBezTo>
                    <a:cubicBezTo>
                      <a:pt x="2444" y="13043"/>
                      <a:pt x="2459" y="13040"/>
                      <a:pt x="2474" y="13032"/>
                    </a:cubicBezTo>
                    <a:cubicBezTo>
                      <a:pt x="2852" y="12583"/>
                      <a:pt x="3348" y="12252"/>
                      <a:pt x="3774" y="11874"/>
                    </a:cubicBezTo>
                    <a:lnTo>
                      <a:pt x="5073" y="10575"/>
                    </a:lnTo>
                    <a:cubicBezTo>
                      <a:pt x="5900" y="9724"/>
                      <a:pt x="6656" y="8803"/>
                      <a:pt x="7460" y="7881"/>
                    </a:cubicBezTo>
                    <a:cubicBezTo>
                      <a:pt x="7519" y="7842"/>
                      <a:pt x="7462" y="7752"/>
                      <a:pt x="7387" y="7752"/>
                    </a:cubicBezTo>
                    <a:close/>
                    <a:moveTo>
                      <a:pt x="6698" y="8949"/>
                    </a:moveTo>
                    <a:cubicBezTo>
                      <a:pt x="6676" y="8949"/>
                      <a:pt x="6652" y="8955"/>
                      <a:pt x="6633" y="8968"/>
                    </a:cubicBezTo>
                    <a:cubicBezTo>
                      <a:pt x="5640" y="10669"/>
                      <a:pt x="4483" y="12181"/>
                      <a:pt x="3159" y="13623"/>
                    </a:cubicBezTo>
                    <a:cubicBezTo>
                      <a:pt x="3100" y="13662"/>
                      <a:pt x="3157" y="13752"/>
                      <a:pt x="3232" y="13752"/>
                    </a:cubicBezTo>
                    <a:cubicBezTo>
                      <a:pt x="3247" y="13752"/>
                      <a:pt x="3262" y="13748"/>
                      <a:pt x="3278" y="13741"/>
                    </a:cubicBezTo>
                    <a:cubicBezTo>
                      <a:pt x="4601" y="12276"/>
                      <a:pt x="5782" y="10716"/>
                      <a:pt x="6774" y="9039"/>
                    </a:cubicBezTo>
                    <a:cubicBezTo>
                      <a:pt x="6808" y="8988"/>
                      <a:pt x="6757" y="8949"/>
                      <a:pt x="6698" y="8949"/>
                    </a:cubicBezTo>
                    <a:close/>
                    <a:moveTo>
                      <a:pt x="8349" y="8503"/>
                    </a:moveTo>
                    <a:cubicBezTo>
                      <a:pt x="8301" y="8503"/>
                      <a:pt x="8254" y="8564"/>
                      <a:pt x="8287" y="8614"/>
                    </a:cubicBezTo>
                    <a:cubicBezTo>
                      <a:pt x="8877" y="9559"/>
                      <a:pt x="9492" y="10504"/>
                      <a:pt x="10130" y="11425"/>
                    </a:cubicBezTo>
                    <a:cubicBezTo>
                      <a:pt x="10673" y="12252"/>
                      <a:pt x="11216" y="13103"/>
                      <a:pt x="11925" y="13812"/>
                    </a:cubicBezTo>
                    <a:cubicBezTo>
                      <a:pt x="11937" y="13829"/>
                      <a:pt x="11952" y="13836"/>
                      <a:pt x="11969" y="13836"/>
                    </a:cubicBezTo>
                    <a:cubicBezTo>
                      <a:pt x="12020" y="13836"/>
                      <a:pt x="12079" y="13765"/>
                      <a:pt x="12043" y="13693"/>
                    </a:cubicBezTo>
                    <a:cubicBezTo>
                      <a:pt x="11264" y="12961"/>
                      <a:pt x="10720" y="12110"/>
                      <a:pt x="10153" y="11213"/>
                    </a:cubicBezTo>
                    <a:cubicBezTo>
                      <a:pt x="9562" y="10338"/>
                      <a:pt x="8995" y="9417"/>
                      <a:pt x="8405" y="8543"/>
                    </a:cubicBezTo>
                    <a:cubicBezTo>
                      <a:pt x="8390" y="8514"/>
                      <a:pt x="8370" y="8503"/>
                      <a:pt x="8349" y="8503"/>
                    </a:cubicBezTo>
                    <a:close/>
                    <a:moveTo>
                      <a:pt x="7121" y="8632"/>
                    </a:moveTo>
                    <a:cubicBezTo>
                      <a:pt x="7104" y="8632"/>
                      <a:pt x="7089" y="8640"/>
                      <a:pt x="7082" y="8661"/>
                    </a:cubicBezTo>
                    <a:cubicBezTo>
                      <a:pt x="6585" y="9630"/>
                      <a:pt x="6042" y="10622"/>
                      <a:pt x="5546" y="11638"/>
                    </a:cubicBezTo>
                    <a:cubicBezTo>
                      <a:pt x="5097" y="12512"/>
                      <a:pt x="4648" y="13434"/>
                      <a:pt x="4364" y="14379"/>
                    </a:cubicBezTo>
                    <a:cubicBezTo>
                      <a:pt x="4351" y="14432"/>
                      <a:pt x="4390" y="14462"/>
                      <a:pt x="4431" y="14462"/>
                    </a:cubicBezTo>
                    <a:cubicBezTo>
                      <a:pt x="4463" y="14462"/>
                      <a:pt x="4496" y="14444"/>
                      <a:pt x="4506" y="14402"/>
                    </a:cubicBezTo>
                    <a:cubicBezTo>
                      <a:pt x="4813" y="13410"/>
                      <a:pt x="5286" y="12488"/>
                      <a:pt x="5758" y="11567"/>
                    </a:cubicBezTo>
                    <a:cubicBezTo>
                      <a:pt x="6231" y="10622"/>
                      <a:pt x="6704" y="9677"/>
                      <a:pt x="7200" y="8732"/>
                    </a:cubicBezTo>
                    <a:cubicBezTo>
                      <a:pt x="7216" y="8682"/>
                      <a:pt x="7162" y="8632"/>
                      <a:pt x="7121" y="8632"/>
                    </a:cubicBezTo>
                    <a:close/>
                    <a:moveTo>
                      <a:pt x="8416" y="9023"/>
                    </a:moveTo>
                    <a:cubicBezTo>
                      <a:pt x="8362" y="9023"/>
                      <a:pt x="8308" y="9084"/>
                      <a:pt x="8357" y="9133"/>
                    </a:cubicBezTo>
                    <a:cubicBezTo>
                      <a:pt x="9303" y="10811"/>
                      <a:pt x="10059" y="12607"/>
                      <a:pt x="10626" y="14473"/>
                    </a:cubicBezTo>
                    <a:cubicBezTo>
                      <a:pt x="10635" y="14511"/>
                      <a:pt x="10664" y="14526"/>
                      <a:pt x="10693" y="14526"/>
                    </a:cubicBezTo>
                    <a:cubicBezTo>
                      <a:pt x="10736" y="14526"/>
                      <a:pt x="10782" y="14492"/>
                      <a:pt x="10767" y="14450"/>
                    </a:cubicBezTo>
                    <a:cubicBezTo>
                      <a:pt x="10200" y="12583"/>
                      <a:pt x="9421" y="10787"/>
                      <a:pt x="8476" y="9063"/>
                    </a:cubicBezTo>
                    <a:cubicBezTo>
                      <a:pt x="8461" y="9034"/>
                      <a:pt x="8439" y="9023"/>
                      <a:pt x="8416" y="9023"/>
                    </a:cubicBezTo>
                    <a:close/>
                    <a:moveTo>
                      <a:pt x="7852" y="7738"/>
                    </a:moveTo>
                    <a:cubicBezTo>
                      <a:pt x="7800" y="7738"/>
                      <a:pt x="7753" y="7790"/>
                      <a:pt x="7773" y="7850"/>
                    </a:cubicBezTo>
                    <a:lnTo>
                      <a:pt x="7773" y="7850"/>
                    </a:lnTo>
                    <a:cubicBezTo>
                      <a:pt x="7759" y="7835"/>
                      <a:pt x="7738" y="7828"/>
                      <a:pt x="7717" y="7828"/>
                    </a:cubicBezTo>
                    <a:cubicBezTo>
                      <a:pt x="7668" y="7828"/>
                      <a:pt x="7620" y="7862"/>
                      <a:pt x="7649" y="7905"/>
                    </a:cubicBezTo>
                    <a:cubicBezTo>
                      <a:pt x="8027" y="9039"/>
                      <a:pt x="8428" y="10149"/>
                      <a:pt x="8759" y="11307"/>
                    </a:cubicBezTo>
                    <a:cubicBezTo>
                      <a:pt x="8948" y="11874"/>
                      <a:pt x="9090" y="12441"/>
                      <a:pt x="9208" y="12985"/>
                    </a:cubicBezTo>
                    <a:cubicBezTo>
                      <a:pt x="9326" y="13575"/>
                      <a:pt x="9373" y="14190"/>
                      <a:pt x="9586" y="14757"/>
                    </a:cubicBezTo>
                    <a:cubicBezTo>
                      <a:pt x="9596" y="14798"/>
                      <a:pt x="9630" y="14817"/>
                      <a:pt x="9661" y="14817"/>
                    </a:cubicBezTo>
                    <a:cubicBezTo>
                      <a:pt x="9702" y="14817"/>
                      <a:pt x="9741" y="14786"/>
                      <a:pt x="9728" y="14733"/>
                    </a:cubicBezTo>
                    <a:cubicBezTo>
                      <a:pt x="9562" y="14166"/>
                      <a:pt x="9492" y="13575"/>
                      <a:pt x="9373" y="13008"/>
                    </a:cubicBezTo>
                    <a:cubicBezTo>
                      <a:pt x="9232" y="12465"/>
                      <a:pt x="9090" y="11874"/>
                      <a:pt x="8901" y="11284"/>
                    </a:cubicBezTo>
                    <a:cubicBezTo>
                      <a:pt x="8570" y="10126"/>
                      <a:pt x="8168" y="9015"/>
                      <a:pt x="7790" y="7881"/>
                    </a:cubicBezTo>
                    <a:lnTo>
                      <a:pt x="7790" y="7881"/>
                    </a:lnTo>
                    <a:cubicBezTo>
                      <a:pt x="8712" y="8637"/>
                      <a:pt x="9586" y="9441"/>
                      <a:pt x="10484" y="10268"/>
                    </a:cubicBezTo>
                    <a:lnTo>
                      <a:pt x="11713" y="11520"/>
                    </a:lnTo>
                    <a:cubicBezTo>
                      <a:pt x="12138" y="11945"/>
                      <a:pt x="12492" y="12465"/>
                      <a:pt x="12918" y="12867"/>
                    </a:cubicBezTo>
                    <a:cubicBezTo>
                      <a:pt x="12935" y="12884"/>
                      <a:pt x="12955" y="12891"/>
                      <a:pt x="12974" y="12891"/>
                    </a:cubicBezTo>
                    <a:cubicBezTo>
                      <a:pt x="13035" y="12891"/>
                      <a:pt x="13089" y="12820"/>
                      <a:pt x="13036" y="12748"/>
                    </a:cubicBezTo>
                    <a:cubicBezTo>
                      <a:pt x="12587" y="12370"/>
                      <a:pt x="12280" y="11874"/>
                      <a:pt x="11854" y="11449"/>
                    </a:cubicBezTo>
                    <a:cubicBezTo>
                      <a:pt x="11453" y="11000"/>
                      <a:pt x="11027" y="10575"/>
                      <a:pt x="10602" y="10149"/>
                    </a:cubicBezTo>
                    <a:cubicBezTo>
                      <a:pt x="9728" y="9322"/>
                      <a:pt x="8830" y="8566"/>
                      <a:pt x="7909" y="7763"/>
                    </a:cubicBezTo>
                    <a:cubicBezTo>
                      <a:pt x="7891" y="7746"/>
                      <a:pt x="7871" y="7738"/>
                      <a:pt x="7852" y="7738"/>
                    </a:cubicBezTo>
                    <a:close/>
                    <a:moveTo>
                      <a:pt x="7532" y="7864"/>
                    </a:moveTo>
                    <a:cubicBezTo>
                      <a:pt x="7500" y="7864"/>
                      <a:pt x="7469" y="7877"/>
                      <a:pt x="7460" y="7905"/>
                    </a:cubicBezTo>
                    <a:cubicBezTo>
                      <a:pt x="7247" y="9086"/>
                      <a:pt x="7011" y="10268"/>
                      <a:pt x="6727" y="11425"/>
                    </a:cubicBezTo>
                    <a:cubicBezTo>
                      <a:pt x="6585" y="11992"/>
                      <a:pt x="6420" y="12559"/>
                      <a:pt x="6255" y="13103"/>
                    </a:cubicBezTo>
                    <a:cubicBezTo>
                      <a:pt x="6066" y="13670"/>
                      <a:pt x="5806" y="14237"/>
                      <a:pt x="5688" y="14828"/>
                    </a:cubicBezTo>
                    <a:cubicBezTo>
                      <a:pt x="5674" y="14881"/>
                      <a:pt x="5713" y="14911"/>
                      <a:pt x="5754" y="14911"/>
                    </a:cubicBezTo>
                    <a:cubicBezTo>
                      <a:pt x="5786" y="14911"/>
                      <a:pt x="5819" y="14893"/>
                      <a:pt x="5829" y="14851"/>
                    </a:cubicBezTo>
                    <a:cubicBezTo>
                      <a:pt x="5947" y="14284"/>
                      <a:pt x="6184" y="13764"/>
                      <a:pt x="6373" y="13197"/>
                    </a:cubicBezTo>
                    <a:cubicBezTo>
                      <a:pt x="6538" y="12607"/>
                      <a:pt x="6727" y="12040"/>
                      <a:pt x="6845" y="11449"/>
                    </a:cubicBezTo>
                    <a:cubicBezTo>
                      <a:pt x="7176" y="10268"/>
                      <a:pt x="7412" y="9086"/>
                      <a:pt x="7601" y="7952"/>
                    </a:cubicBezTo>
                    <a:cubicBezTo>
                      <a:pt x="7630" y="7895"/>
                      <a:pt x="7581" y="7864"/>
                      <a:pt x="7532" y="7864"/>
                    </a:cubicBezTo>
                    <a:close/>
                    <a:moveTo>
                      <a:pt x="7576" y="9207"/>
                    </a:moveTo>
                    <a:cubicBezTo>
                      <a:pt x="7529" y="9207"/>
                      <a:pt x="7483" y="9236"/>
                      <a:pt x="7483" y="9299"/>
                    </a:cubicBezTo>
                    <a:cubicBezTo>
                      <a:pt x="7460" y="11260"/>
                      <a:pt x="7223" y="13174"/>
                      <a:pt x="6822" y="15064"/>
                    </a:cubicBezTo>
                    <a:cubicBezTo>
                      <a:pt x="6795" y="15117"/>
                      <a:pt x="6836" y="15148"/>
                      <a:pt x="6880" y="15148"/>
                    </a:cubicBezTo>
                    <a:cubicBezTo>
                      <a:pt x="6915" y="15148"/>
                      <a:pt x="6953" y="15129"/>
                      <a:pt x="6963" y="15088"/>
                    </a:cubicBezTo>
                    <a:cubicBezTo>
                      <a:pt x="7412" y="13174"/>
                      <a:pt x="7649" y="11260"/>
                      <a:pt x="7672" y="9275"/>
                    </a:cubicBezTo>
                    <a:cubicBezTo>
                      <a:pt x="7661" y="9231"/>
                      <a:pt x="7618" y="9207"/>
                      <a:pt x="7576" y="9207"/>
                    </a:cubicBezTo>
                    <a:close/>
                    <a:moveTo>
                      <a:pt x="7743" y="8732"/>
                    </a:moveTo>
                    <a:cubicBezTo>
                      <a:pt x="7708" y="8732"/>
                      <a:pt x="7672" y="8755"/>
                      <a:pt x="7672" y="8803"/>
                    </a:cubicBezTo>
                    <a:cubicBezTo>
                      <a:pt x="7720" y="9913"/>
                      <a:pt x="7767" y="11047"/>
                      <a:pt x="7838" y="12134"/>
                    </a:cubicBezTo>
                    <a:cubicBezTo>
                      <a:pt x="7909" y="13150"/>
                      <a:pt x="7956" y="14142"/>
                      <a:pt x="8192" y="15111"/>
                    </a:cubicBezTo>
                    <a:cubicBezTo>
                      <a:pt x="8213" y="15153"/>
                      <a:pt x="8252" y="15171"/>
                      <a:pt x="8287" y="15171"/>
                    </a:cubicBezTo>
                    <a:cubicBezTo>
                      <a:pt x="8332" y="15171"/>
                      <a:pt x="8371" y="15141"/>
                      <a:pt x="8357" y="15088"/>
                    </a:cubicBezTo>
                    <a:cubicBezTo>
                      <a:pt x="8121" y="14095"/>
                      <a:pt x="8050" y="13056"/>
                      <a:pt x="8003" y="12016"/>
                    </a:cubicBezTo>
                    <a:cubicBezTo>
                      <a:pt x="7932" y="10929"/>
                      <a:pt x="7861" y="9866"/>
                      <a:pt x="7814" y="8803"/>
                    </a:cubicBezTo>
                    <a:cubicBezTo>
                      <a:pt x="7814" y="8755"/>
                      <a:pt x="7779" y="8732"/>
                      <a:pt x="7743" y="873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3935225" y="2153025"/>
                <a:ext cx="174275" cy="173250"/>
              </a:xfrm>
              <a:custGeom>
                <a:avLst/>
                <a:gdLst/>
                <a:ahLst/>
                <a:cxnLst/>
                <a:rect l="l" t="t" r="r" b="b"/>
                <a:pathLst>
                  <a:path w="6971" h="6930" extrusionOk="0">
                    <a:moveTo>
                      <a:pt x="3354" y="0"/>
                    </a:moveTo>
                    <a:cubicBezTo>
                      <a:pt x="2929" y="0"/>
                      <a:pt x="2539" y="116"/>
                      <a:pt x="2150" y="311"/>
                    </a:cubicBezTo>
                    <a:cubicBezTo>
                      <a:pt x="1748" y="452"/>
                      <a:pt x="1347" y="689"/>
                      <a:pt x="1040" y="1019"/>
                    </a:cubicBezTo>
                    <a:cubicBezTo>
                      <a:pt x="709" y="1350"/>
                      <a:pt x="473" y="1705"/>
                      <a:pt x="331" y="2130"/>
                    </a:cubicBezTo>
                    <a:cubicBezTo>
                      <a:pt x="118" y="2555"/>
                      <a:pt x="0" y="3004"/>
                      <a:pt x="24" y="3477"/>
                    </a:cubicBezTo>
                    <a:cubicBezTo>
                      <a:pt x="47" y="3760"/>
                      <a:pt x="118" y="4091"/>
                      <a:pt x="142" y="4374"/>
                    </a:cubicBezTo>
                    <a:cubicBezTo>
                      <a:pt x="331" y="4965"/>
                      <a:pt x="614" y="5485"/>
                      <a:pt x="1040" y="5910"/>
                    </a:cubicBezTo>
                    <a:lnTo>
                      <a:pt x="1748" y="6454"/>
                    </a:lnTo>
                    <a:cubicBezTo>
                      <a:pt x="2268" y="6784"/>
                      <a:pt x="2859" y="6926"/>
                      <a:pt x="3473" y="6926"/>
                    </a:cubicBezTo>
                    <a:cubicBezTo>
                      <a:pt x="3513" y="6928"/>
                      <a:pt x="3553" y="6929"/>
                      <a:pt x="3593" y="6929"/>
                    </a:cubicBezTo>
                    <a:cubicBezTo>
                      <a:pt x="4022" y="6929"/>
                      <a:pt x="4431" y="6814"/>
                      <a:pt x="4820" y="6619"/>
                    </a:cubicBezTo>
                    <a:cubicBezTo>
                      <a:pt x="5222" y="6477"/>
                      <a:pt x="5600" y="6241"/>
                      <a:pt x="5931" y="5910"/>
                    </a:cubicBezTo>
                    <a:cubicBezTo>
                      <a:pt x="6261" y="5603"/>
                      <a:pt x="6498" y="5249"/>
                      <a:pt x="6639" y="4800"/>
                    </a:cubicBezTo>
                    <a:cubicBezTo>
                      <a:pt x="6852" y="4374"/>
                      <a:pt x="6970" y="3949"/>
                      <a:pt x="6923" y="3477"/>
                    </a:cubicBezTo>
                    <a:cubicBezTo>
                      <a:pt x="6899" y="3169"/>
                      <a:pt x="6876" y="2886"/>
                      <a:pt x="6805" y="2555"/>
                    </a:cubicBezTo>
                    <a:cubicBezTo>
                      <a:pt x="6639" y="1964"/>
                      <a:pt x="6332" y="1468"/>
                      <a:pt x="5931" y="1019"/>
                    </a:cubicBezTo>
                    <a:lnTo>
                      <a:pt x="5222" y="476"/>
                    </a:lnTo>
                    <a:cubicBezTo>
                      <a:pt x="4702" y="169"/>
                      <a:pt x="4111" y="3"/>
                      <a:pt x="3473" y="3"/>
                    </a:cubicBezTo>
                    <a:cubicBezTo>
                      <a:pt x="3433" y="1"/>
                      <a:pt x="3394" y="0"/>
                      <a:pt x="3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 name="Google Shape;83;p3"/>
            <p:cNvGrpSpPr/>
            <p:nvPr/>
          </p:nvGrpSpPr>
          <p:grpSpPr>
            <a:xfrm rot="-2507833">
              <a:off x="273144" y="2161757"/>
              <a:ext cx="1165753" cy="1037467"/>
              <a:chOff x="6118975" y="1541725"/>
              <a:chExt cx="1072275" cy="954275"/>
            </a:xfrm>
          </p:grpSpPr>
          <p:sp>
            <p:nvSpPr>
              <p:cNvPr id="84" name="Google Shape;84;p3"/>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2102"/>
        <p:cNvGrpSpPr/>
        <p:nvPr/>
      </p:nvGrpSpPr>
      <p:grpSpPr>
        <a:xfrm>
          <a:off x="0" y="0"/>
          <a:ext cx="0" cy="0"/>
          <a:chOff x="0" y="0"/>
          <a:chExt cx="0" cy="0"/>
        </a:xfrm>
      </p:grpSpPr>
      <p:sp>
        <p:nvSpPr>
          <p:cNvPr id="2103" name="Google Shape;2103;p36"/>
          <p:cNvSpPr/>
          <p:nvPr/>
        </p:nvSpPr>
        <p:spPr>
          <a:xfrm>
            <a:off x="236175" y="244175"/>
            <a:ext cx="8671800" cy="4659900"/>
          </a:xfrm>
          <a:prstGeom prst="rect">
            <a:avLst/>
          </a:prstGeom>
          <a:noFill/>
          <a:ln w="38100" cap="flat" cmpd="dbl">
            <a:solidFill>
              <a:schemeClr val="accent5"/>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04" name="Google Shape;2104;p36"/>
          <p:cNvPicPr preferRelativeResize="0"/>
          <p:nvPr/>
        </p:nvPicPr>
        <p:blipFill>
          <a:blip r:embed="rId2">
            <a:alphaModFix amt="30000"/>
          </a:blip>
          <a:stretch>
            <a:fillRect/>
          </a:stretch>
        </p:blipFill>
        <p:spPr>
          <a:xfrm>
            <a:off x="0" y="0"/>
            <a:ext cx="9144003" cy="5143501"/>
          </a:xfrm>
          <a:prstGeom prst="rect">
            <a:avLst/>
          </a:prstGeom>
          <a:noFill/>
          <a:ln>
            <a:noFill/>
          </a:ln>
        </p:spPr>
      </p:pic>
      <p:grpSp>
        <p:nvGrpSpPr>
          <p:cNvPr id="2105" name="Google Shape;2105;p36"/>
          <p:cNvGrpSpPr/>
          <p:nvPr/>
        </p:nvGrpSpPr>
        <p:grpSpPr>
          <a:xfrm>
            <a:off x="282856" y="283686"/>
            <a:ext cx="8593000" cy="4576148"/>
            <a:chOff x="282856" y="283686"/>
            <a:chExt cx="8593000" cy="4576148"/>
          </a:xfrm>
        </p:grpSpPr>
        <p:grpSp>
          <p:nvGrpSpPr>
            <p:cNvPr id="2106" name="Google Shape;2106;p36"/>
            <p:cNvGrpSpPr/>
            <p:nvPr/>
          </p:nvGrpSpPr>
          <p:grpSpPr>
            <a:xfrm rot="5400000">
              <a:off x="112013" y="4064776"/>
              <a:ext cx="965901" cy="624215"/>
              <a:chOff x="2049150" y="1770750"/>
              <a:chExt cx="1496825" cy="967325"/>
            </a:xfrm>
          </p:grpSpPr>
          <p:sp>
            <p:nvSpPr>
              <p:cNvPr id="2107" name="Google Shape;2107;p36"/>
              <p:cNvSpPr/>
              <p:nvPr/>
            </p:nvSpPr>
            <p:spPr>
              <a:xfrm>
                <a:off x="2615625" y="1964525"/>
                <a:ext cx="930350" cy="579225"/>
              </a:xfrm>
              <a:custGeom>
                <a:avLst/>
                <a:gdLst/>
                <a:ahLst/>
                <a:cxnLst/>
                <a:rect l="l" t="t" r="r" b="b"/>
                <a:pathLst>
                  <a:path w="37214" h="23169" extrusionOk="0">
                    <a:moveTo>
                      <a:pt x="6354" y="0"/>
                    </a:moveTo>
                    <a:cubicBezTo>
                      <a:pt x="5438" y="0"/>
                      <a:pt x="4660" y="599"/>
                      <a:pt x="4513" y="1684"/>
                    </a:cubicBezTo>
                    <a:cubicBezTo>
                      <a:pt x="4348" y="2865"/>
                      <a:pt x="4868" y="4188"/>
                      <a:pt x="5458" y="5228"/>
                    </a:cubicBezTo>
                    <a:cubicBezTo>
                      <a:pt x="6758" y="7402"/>
                      <a:pt x="9097" y="9032"/>
                      <a:pt x="11318" y="10190"/>
                    </a:cubicBezTo>
                    <a:cubicBezTo>
                      <a:pt x="12050" y="10568"/>
                      <a:pt x="12830" y="10899"/>
                      <a:pt x="13586" y="11158"/>
                    </a:cubicBezTo>
                    <a:lnTo>
                      <a:pt x="7632" y="11158"/>
                    </a:lnTo>
                    <a:cubicBezTo>
                      <a:pt x="7325" y="10969"/>
                      <a:pt x="7065" y="10780"/>
                      <a:pt x="6805" y="10544"/>
                    </a:cubicBezTo>
                    <a:cubicBezTo>
                      <a:pt x="6262" y="10072"/>
                      <a:pt x="5813" y="9481"/>
                      <a:pt x="5435" y="8843"/>
                    </a:cubicBezTo>
                    <a:cubicBezTo>
                      <a:pt x="4631" y="7614"/>
                      <a:pt x="3923" y="6291"/>
                      <a:pt x="2741" y="5346"/>
                    </a:cubicBezTo>
                    <a:cubicBezTo>
                      <a:pt x="2338" y="5013"/>
                      <a:pt x="1832" y="4655"/>
                      <a:pt x="1308" y="4655"/>
                    </a:cubicBezTo>
                    <a:cubicBezTo>
                      <a:pt x="1125" y="4655"/>
                      <a:pt x="940" y="4699"/>
                      <a:pt x="756" y="4803"/>
                    </a:cubicBezTo>
                    <a:cubicBezTo>
                      <a:pt x="95" y="5228"/>
                      <a:pt x="0" y="6079"/>
                      <a:pt x="237" y="6764"/>
                    </a:cubicBezTo>
                    <a:cubicBezTo>
                      <a:pt x="709" y="8063"/>
                      <a:pt x="1654" y="9292"/>
                      <a:pt x="2718" y="10213"/>
                    </a:cubicBezTo>
                    <a:cubicBezTo>
                      <a:pt x="3096" y="10544"/>
                      <a:pt x="3544" y="10851"/>
                      <a:pt x="3993" y="11088"/>
                    </a:cubicBezTo>
                    <a:cubicBezTo>
                      <a:pt x="3769" y="11082"/>
                      <a:pt x="3547" y="11077"/>
                      <a:pt x="3329" y="11077"/>
                    </a:cubicBezTo>
                    <a:cubicBezTo>
                      <a:pt x="2672" y="11077"/>
                      <a:pt x="2038" y="11117"/>
                      <a:pt x="1418" y="11277"/>
                    </a:cubicBezTo>
                    <a:cubicBezTo>
                      <a:pt x="1205" y="11300"/>
                      <a:pt x="1064" y="11442"/>
                      <a:pt x="969" y="11607"/>
                    </a:cubicBezTo>
                    <a:lnTo>
                      <a:pt x="945" y="11607"/>
                    </a:lnTo>
                    <a:cubicBezTo>
                      <a:pt x="969" y="11607"/>
                      <a:pt x="969" y="11631"/>
                      <a:pt x="969" y="11631"/>
                    </a:cubicBezTo>
                    <a:cubicBezTo>
                      <a:pt x="945" y="11631"/>
                      <a:pt x="945" y="11655"/>
                      <a:pt x="945" y="11655"/>
                    </a:cubicBezTo>
                    <a:lnTo>
                      <a:pt x="969" y="11655"/>
                    </a:lnTo>
                    <a:cubicBezTo>
                      <a:pt x="1064" y="11796"/>
                      <a:pt x="1205" y="11914"/>
                      <a:pt x="1418" y="11985"/>
                    </a:cubicBezTo>
                    <a:cubicBezTo>
                      <a:pt x="1980" y="12130"/>
                      <a:pt x="2575" y="12176"/>
                      <a:pt x="3165" y="12176"/>
                    </a:cubicBezTo>
                    <a:cubicBezTo>
                      <a:pt x="3444" y="12176"/>
                      <a:pt x="3721" y="12166"/>
                      <a:pt x="3993" y="12151"/>
                    </a:cubicBezTo>
                    <a:lnTo>
                      <a:pt x="3993" y="12151"/>
                    </a:lnTo>
                    <a:cubicBezTo>
                      <a:pt x="3544" y="12387"/>
                      <a:pt x="3096" y="12718"/>
                      <a:pt x="2718" y="13049"/>
                    </a:cubicBezTo>
                    <a:cubicBezTo>
                      <a:pt x="1678" y="13970"/>
                      <a:pt x="709" y="15175"/>
                      <a:pt x="237" y="16498"/>
                    </a:cubicBezTo>
                    <a:cubicBezTo>
                      <a:pt x="0" y="17207"/>
                      <a:pt x="95" y="18034"/>
                      <a:pt x="756" y="18459"/>
                    </a:cubicBezTo>
                    <a:cubicBezTo>
                      <a:pt x="940" y="18563"/>
                      <a:pt x="1125" y="18607"/>
                      <a:pt x="1308" y="18607"/>
                    </a:cubicBezTo>
                    <a:cubicBezTo>
                      <a:pt x="1832" y="18607"/>
                      <a:pt x="2338" y="18248"/>
                      <a:pt x="2741" y="17916"/>
                    </a:cubicBezTo>
                    <a:cubicBezTo>
                      <a:pt x="3923" y="16994"/>
                      <a:pt x="4631" y="15648"/>
                      <a:pt x="5435" y="14395"/>
                    </a:cubicBezTo>
                    <a:cubicBezTo>
                      <a:pt x="5813" y="13805"/>
                      <a:pt x="6262" y="13214"/>
                      <a:pt x="6805" y="12718"/>
                    </a:cubicBezTo>
                    <a:cubicBezTo>
                      <a:pt x="7041" y="12482"/>
                      <a:pt x="7325" y="12269"/>
                      <a:pt x="7632" y="12103"/>
                    </a:cubicBezTo>
                    <a:lnTo>
                      <a:pt x="13586" y="12103"/>
                    </a:lnTo>
                    <a:cubicBezTo>
                      <a:pt x="12830" y="12363"/>
                      <a:pt x="12050" y="12694"/>
                      <a:pt x="11318" y="13072"/>
                    </a:cubicBezTo>
                    <a:cubicBezTo>
                      <a:pt x="9097" y="14230"/>
                      <a:pt x="6758" y="15860"/>
                      <a:pt x="5458" y="18034"/>
                    </a:cubicBezTo>
                    <a:cubicBezTo>
                      <a:pt x="4868" y="19050"/>
                      <a:pt x="4348" y="20373"/>
                      <a:pt x="4513" y="21578"/>
                    </a:cubicBezTo>
                    <a:cubicBezTo>
                      <a:pt x="4660" y="22587"/>
                      <a:pt x="5433" y="23168"/>
                      <a:pt x="6346" y="23168"/>
                    </a:cubicBezTo>
                    <a:cubicBezTo>
                      <a:pt x="6609" y="23168"/>
                      <a:pt x="6884" y="23120"/>
                      <a:pt x="7159" y="23019"/>
                    </a:cubicBezTo>
                    <a:cubicBezTo>
                      <a:pt x="8270" y="22618"/>
                      <a:pt x="9073" y="21602"/>
                      <a:pt x="9758" y="20633"/>
                    </a:cubicBezTo>
                    <a:cubicBezTo>
                      <a:pt x="10538" y="19475"/>
                      <a:pt x="11129" y="18223"/>
                      <a:pt x="11885" y="17042"/>
                    </a:cubicBezTo>
                    <a:cubicBezTo>
                      <a:pt x="12523" y="16002"/>
                      <a:pt x="13326" y="15033"/>
                      <a:pt x="14271" y="14230"/>
                    </a:cubicBezTo>
                    <a:cubicBezTo>
                      <a:pt x="15216" y="13403"/>
                      <a:pt x="16303" y="12812"/>
                      <a:pt x="17390" y="12198"/>
                    </a:cubicBezTo>
                    <a:cubicBezTo>
                      <a:pt x="17461" y="12151"/>
                      <a:pt x="17508" y="12127"/>
                      <a:pt x="17556" y="12080"/>
                    </a:cubicBezTo>
                    <a:lnTo>
                      <a:pt x="21690" y="12080"/>
                    </a:lnTo>
                    <a:cubicBezTo>
                      <a:pt x="20651" y="12482"/>
                      <a:pt x="19611" y="12978"/>
                      <a:pt x="18642" y="13521"/>
                    </a:cubicBezTo>
                    <a:cubicBezTo>
                      <a:pt x="16918" y="14466"/>
                      <a:pt x="15382" y="15813"/>
                      <a:pt x="14626" y="17632"/>
                    </a:cubicBezTo>
                    <a:cubicBezTo>
                      <a:pt x="14295" y="18388"/>
                      <a:pt x="13941" y="19546"/>
                      <a:pt x="14673" y="20184"/>
                    </a:cubicBezTo>
                    <a:cubicBezTo>
                      <a:pt x="14902" y="20386"/>
                      <a:pt x="15150" y="20467"/>
                      <a:pt x="15403" y="20467"/>
                    </a:cubicBezTo>
                    <a:cubicBezTo>
                      <a:pt x="16035" y="20467"/>
                      <a:pt x="16691" y="19958"/>
                      <a:pt x="17130" y="19570"/>
                    </a:cubicBezTo>
                    <a:cubicBezTo>
                      <a:pt x="17910" y="18885"/>
                      <a:pt x="18572" y="18105"/>
                      <a:pt x="19257" y="17325"/>
                    </a:cubicBezTo>
                    <a:cubicBezTo>
                      <a:pt x="19942" y="16569"/>
                      <a:pt x="20651" y="15766"/>
                      <a:pt x="21360" y="15033"/>
                    </a:cubicBezTo>
                    <a:cubicBezTo>
                      <a:pt x="22068" y="14277"/>
                      <a:pt x="22824" y="13568"/>
                      <a:pt x="23628" y="12930"/>
                    </a:cubicBezTo>
                    <a:cubicBezTo>
                      <a:pt x="24006" y="12623"/>
                      <a:pt x="24431" y="12340"/>
                      <a:pt x="24880" y="12103"/>
                    </a:cubicBezTo>
                    <a:cubicBezTo>
                      <a:pt x="24904" y="12080"/>
                      <a:pt x="24951" y="12080"/>
                      <a:pt x="24998" y="12033"/>
                    </a:cubicBezTo>
                    <a:lnTo>
                      <a:pt x="28141" y="12033"/>
                    </a:lnTo>
                    <a:cubicBezTo>
                      <a:pt x="27668" y="12269"/>
                      <a:pt x="27196" y="12552"/>
                      <a:pt x="26770" y="12812"/>
                    </a:cubicBezTo>
                    <a:cubicBezTo>
                      <a:pt x="26061" y="13190"/>
                      <a:pt x="25305" y="13616"/>
                      <a:pt x="24691" y="14135"/>
                    </a:cubicBezTo>
                    <a:cubicBezTo>
                      <a:pt x="24195" y="14584"/>
                      <a:pt x="23581" y="15222"/>
                      <a:pt x="23699" y="15978"/>
                    </a:cubicBezTo>
                    <a:cubicBezTo>
                      <a:pt x="23804" y="16556"/>
                      <a:pt x="24246" y="16836"/>
                      <a:pt x="24748" y="16836"/>
                    </a:cubicBezTo>
                    <a:cubicBezTo>
                      <a:pt x="24922" y="16836"/>
                      <a:pt x="25104" y="16802"/>
                      <a:pt x="25282" y="16734"/>
                    </a:cubicBezTo>
                    <a:cubicBezTo>
                      <a:pt x="26061" y="16451"/>
                      <a:pt x="26770" y="15884"/>
                      <a:pt x="27432" y="15411"/>
                    </a:cubicBezTo>
                    <a:cubicBezTo>
                      <a:pt x="28920" y="14395"/>
                      <a:pt x="30243" y="13285"/>
                      <a:pt x="31543" y="12103"/>
                    </a:cubicBezTo>
                    <a:cubicBezTo>
                      <a:pt x="31567" y="12033"/>
                      <a:pt x="31590" y="12009"/>
                      <a:pt x="31637" y="11985"/>
                    </a:cubicBezTo>
                    <a:cubicBezTo>
                      <a:pt x="32488" y="11985"/>
                      <a:pt x="33315" y="11962"/>
                      <a:pt x="34142" y="11962"/>
                    </a:cubicBezTo>
                    <a:cubicBezTo>
                      <a:pt x="34733" y="11962"/>
                      <a:pt x="35323" y="11962"/>
                      <a:pt x="35914" y="11891"/>
                    </a:cubicBezTo>
                    <a:cubicBezTo>
                      <a:pt x="36221" y="11867"/>
                      <a:pt x="36505" y="11867"/>
                      <a:pt x="36765" y="11773"/>
                    </a:cubicBezTo>
                    <a:cubicBezTo>
                      <a:pt x="36883" y="11749"/>
                      <a:pt x="37001" y="11678"/>
                      <a:pt x="37095" y="11631"/>
                    </a:cubicBezTo>
                    <a:lnTo>
                      <a:pt x="37214" y="11631"/>
                    </a:lnTo>
                    <a:cubicBezTo>
                      <a:pt x="37190" y="11631"/>
                      <a:pt x="37190" y="11607"/>
                      <a:pt x="37143" y="11607"/>
                    </a:cubicBezTo>
                    <a:cubicBezTo>
                      <a:pt x="37190" y="11607"/>
                      <a:pt x="37190" y="11560"/>
                      <a:pt x="37214" y="11560"/>
                    </a:cubicBezTo>
                    <a:lnTo>
                      <a:pt x="37095" y="11560"/>
                    </a:lnTo>
                    <a:cubicBezTo>
                      <a:pt x="36977" y="11513"/>
                      <a:pt x="36883" y="11442"/>
                      <a:pt x="36765" y="11418"/>
                    </a:cubicBezTo>
                    <a:cubicBezTo>
                      <a:pt x="36505" y="11324"/>
                      <a:pt x="36174" y="11324"/>
                      <a:pt x="35914" y="11300"/>
                    </a:cubicBezTo>
                    <a:cubicBezTo>
                      <a:pt x="35323" y="11253"/>
                      <a:pt x="34733" y="11253"/>
                      <a:pt x="34142" y="11253"/>
                    </a:cubicBezTo>
                    <a:cubicBezTo>
                      <a:pt x="33291" y="11253"/>
                      <a:pt x="32464" y="11206"/>
                      <a:pt x="31637" y="11206"/>
                    </a:cubicBezTo>
                    <a:cubicBezTo>
                      <a:pt x="31590" y="11158"/>
                      <a:pt x="31567" y="11111"/>
                      <a:pt x="31543" y="11088"/>
                    </a:cubicBezTo>
                    <a:cubicBezTo>
                      <a:pt x="30220" y="9906"/>
                      <a:pt x="28873" y="8796"/>
                      <a:pt x="27432" y="7780"/>
                    </a:cubicBezTo>
                    <a:cubicBezTo>
                      <a:pt x="26770" y="7307"/>
                      <a:pt x="26061" y="6787"/>
                      <a:pt x="25282" y="6457"/>
                    </a:cubicBezTo>
                    <a:cubicBezTo>
                      <a:pt x="25104" y="6389"/>
                      <a:pt x="24921" y="6355"/>
                      <a:pt x="24744" y="6355"/>
                    </a:cubicBezTo>
                    <a:cubicBezTo>
                      <a:pt x="24237" y="6355"/>
                      <a:pt x="23786" y="6635"/>
                      <a:pt x="23699" y="7213"/>
                    </a:cubicBezTo>
                    <a:cubicBezTo>
                      <a:pt x="23557" y="7921"/>
                      <a:pt x="24195" y="8607"/>
                      <a:pt x="24691" y="9056"/>
                    </a:cubicBezTo>
                    <a:cubicBezTo>
                      <a:pt x="25305" y="9575"/>
                      <a:pt x="26061" y="9977"/>
                      <a:pt x="26770" y="10379"/>
                    </a:cubicBezTo>
                    <a:cubicBezTo>
                      <a:pt x="27219" y="10639"/>
                      <a:pt x="27668" y="10922"/>
                      <a:pt x="28141" y="11158"/>
                    </a:cubicBezTo>
                    <a:lnTo>
                      <a:pt x="24998" y="11158"/>
                    </a:lnTo>
                    <a:cubicBezTo>
                      <a:pt x="24951" y="11111"/>
                      <a:pt x="24904" y="11111"/>
                      <a:pt x="24880" y="11088"/>
                    </a:cubicBezTo>
                    <a:cubicBezTo>
                      <a:pt x="24431" y="10875"/>
                      <a:pt x="24006" y="10568"/>
                      <a:pt x="23628" y="10261"/>
                    </a:cubicBezTo>
                    <a:cubicBezTo>
                      <a:pt x="22824" y="9623"/>
                      <a:pt x="22068" y="8867"/>
                      <a:pt x="21360" y="8134"/>
                    </a:cubicBezTo>
                    <a:cubicBezTo>
                      <a:pt x="20651" y="7378"/>
                      <a:pt x="19966" y="6598"/>
                      <a:pt x="19257" y="5842"/>
                    </a:cubicBezTo>
                    <a:cubicBezTo>
                      <a:pt x="18572" y="5063"/>
                      <a:pt x="17910" y="4259"/>
                      <a:pt x="17130" y="3598"/>
                    </a:cubicBezTo>
                    <a:cubicBezTo>
                      <a:pt x="16692" y="3210"/>
                      <a:pt x="16025" y="2690"/>
                      <a:pt x="15396" y="2690"/>
                    </a:cubicBezTo>
                    <a:cubicBezTo>
                      <a:pt x="15143" y="2690"/>
                      <a:pt x="14896" y="2774"/>
                      <a:pt x="14673" y="2983"/>
                    </a:cubicBezTo>
                    <a:cubicBezTo>
                      <a:pt x="13941" y="3621"/>
                      <a:pt x="14295" y="4779"/>
                      <a:pt x="14626" y="5535"/>
                    </a:cubicBezTo>
                    <a:cubicBezTo>
                      <a:pt x="15382" y="7354"/>
                      <a:pt x="16965" y="8701"/>
                      <a:pt x="18642" y="9646"/>
                    </a:cubicBezTo>
                    <a:cubicBezTo>
                      <a:pt x="19611" y="10190"/>
                      <a:pt x="20651" y="10686"/>
                      <a:pt x="21690" y="11088"/>
                    </a:cubicBezTo>
                    <a:lnTo>
                      <a:pt x="17556" y="11088"/>
                    </a:lnTo>
                    <a:cubicBezTo>
                      <a:pt x="17508" y="11064"/>
                      <a:pt x="17461" y="11017"/>
                      <a:pt x="17390" y="10969"/>
                    </a:cubicBezTo>
                    <a:cubicBezTo>
                      <a:pt x="16303" y="10331"/>
                      <a:pt x="15240" y="9764"/>
                      <a:pt x="14271" y="8937"/>
                    </a:cubicBezTo>
                    <a:cubicBezTo>
                      <a:pt x="13326" y="8134"/>
                      <a:pt x="12523" y="7189"/>
                      <a:pt x="11885" y="6126"/>
                    </a:cubicBezTo>
                    <a:cubicBezTo>
                      <a:pt x="11129" y="4944"/>
                      <a:pt x="10538" y="3692"/>
                      <a:pt x="9758" y="2534"/>
                    </a:cubicBezTo>
                    <a:cubicBezTo>
                      <a:pt x="9097" y="1566"/>
                      <a:pt x="8270" y="550"/>
                      <a:pt x="7159" y="148"/>
                    </a:cubicBezTo>
                    <a:cubicBezTo>
                      <a:pt x="6887" y="49"/>
                      <a:pt x="6615" y="0"/>
                      <a:pt x="6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6"/>
              <p:cNvSpPr/>
              <p:nvPr/>
            </p:nvSpPr>
            <p:spPr>
              <a:xfrm>
                <a:off x="2639525" y="1972475"/>
                <a:ext cx="741650" cy="560925"/>
              </a:xfrm>
              <a:custGeom>
                <a:avLst/>
                <a:gdLst/>
                <a:ahLst/>
                <a:cxnLst/>
                <a:rect l="l" t="t" r="r" b="b"/>
                <a:pathLst>
                  <a:path w="29666" h="22437" extrusionOk="0">
                    <a:moveTo>
                      <a:pt x="6682" y="674"/>
                    </a:moveTo>
                    <a:cubicBezTo>
                      <a:pt x="6652" y="674"/>
                      <a:pt x="6610" y="709"/>
                      <a:pt x="6629" y="728"/>
                    </a:cubicBezTo>
                    <a:cubicBezTo>
                      <a:pt x="6936" y="1130"/>
                      <a:pt x="7267" y="1508"/>
                      <a:pt x="7550" y="1886"/>
                    </a:cubicBezTo>
                    <a:cubicBezTo>
                      <a:pt x="7857" y="2264"/>
                      <a:pt x="8141" y="2665"/>
                      <a:pt x="8401" y="3067"/>
                    </a:cubicBezTo>
                    <a:cubicBezTo>
                      <a:pt x="8637" y="3445"/>
                      <a:pt x="8873" y="3847"/>
                      <a:pt x="9086" y="4225"/>
                    </a:cubicBezTo>
                    <a:cubicBezTo>
                      <a:pt x="9299" y="4603"/>
                      <a:pt x="9535" y="4981"/>
                      <a:pt x="9771" y="5335"/>
                    </a:cubicBezTo>
                    <a:cubicBezTo>
                      <a:pt x="9889" y="5524"/>
                      <a:pt x="10007" y="5690"/>
                      <a:pt x="10149" y="5879"/>
                    </a:cubicBezTo>
                    <a:cubicBezTo>
                      <a:pt x="10291" y="6044"/>
                      <a:pt x="10456" y="6209"/>
                      <a:pt x="10598" y="6375"/>
                    </a:cubicBezTo>
                    <a:lnTo>
                      <a:pt x="10716" y="6493"/>
                    </a:lnTo>
                    <a:cubicBezTo>
                      <a:pt x="10409" y="6162"/>
                      <a:pt x="10149" y="5808"/>
                      <a:pt x="9913" y="5430"/>
                    </a:cubicBezTo>
                    <a:cubicBezTo>
                      <a:pt x="9677" y="5075"/>
                      <a:pt x="9440" y="4697"/>
                      <a:pt x="9228" y="4319"/>
                    </a:cubicBezTo>
                    <a:cubicBezTo>
                      <a:pt x="9039" y="3918"/>
                      <a:pt x="8802" y="3540"/>
                      <a:pt x="8566" y="3162"/>
                    </a:cubicBezTo>
                    <a:cubicBezTo>
                      <a:pt x="8283" y="2736"/>
                      <a:pt x="8023" y="2358"/>
                      <a:pt x="7739" y="1980"/>
                    </a:cubicBezTo>
                    <a:cubicBezTo>
                      <a:pt x="7432" y="1602"/>
                      <a:pt x="7149" y="1200"/>
                      <a:pt x="6818" y="822"/>
                    </a:cubicBezTo>
                    <a:cubicBezTo>
                      <a:pt x="6771" y="775"/>
                      <a:pt x="6723" y="728"/>
                      <a:pt x="6700" y="681"/>
                    </a:cubicBezTo>
                    <a:cubicBezTo>
                      <a:pt x="6695" y="676"/>
                      <a:pt x="6689" y="674"/>
                      <a:pt x="6682" y="674"/>
                    </a:cubicBezTo>
                    <a:close/>
                    <a:moveTo>
                      <a:pt x="4530" y="3893"/>
                    </a:moveTo>
                    <a:cubicBezTo>
                      <a:pt x="4511" y="3893"/>
                      <a:pt x="4487" y="3919"/>
                      <a:pt x="4502" y="3965"/>
                    </a:cubicBezTo>
                    <a:cubicBezTo>
                      <a:pt x="4786" y="4367"/>
                      <a:pt x="5046" y="4792"/>
                      <a:pt x="5329" y="5170"/>
                    </a:cubicBezTo>
                    <a:cubicBezTo>
                      <a:pt x="5636" y="5548"/>
                      <a:pt x="5967" y="5926"/>
                      <a:pt x="6274" y="6280"/>
                    </a:cubicBezTo>
                    <a:cubicBezTo>
                      <a:pt x="6605" y="6635"/>
                      <a:pt x="6960" y="6989"/>
                      <a:pt x="7314" y="7320"/>
                    </a:cubicBezTo>
                    <a:cubicBezTo>
                      <a:pt x="7668" y="7651"/>
                      <a:pt x="8046" y="7981"/>
                      <a:pt x="8448" y="8265"/>
                    </a:cubicBezTo>
                    <a:cubicBezTo>
                      <a:pt x="8789" y="8542"/>
                      <a:pt x="9130" y="8800"/>
                      <a:pt x="9506" y="9039"/>
                    </a:cubicBezTo>
                    <a:lnTo>
                      <a:pt x="9506" y="9039"/>
                    </a:lnTo>
                    <a:cubicBezTo>
                      <a:pt x="9185" y="8821"/>
                      <a:pt x="8888" y="8583"/>
                      <a:pt x="8590" y="8360"/>
                    </a:cubicBezTo>
                    <a:cubicBezTo>
                      <a:pt x="8212" y="8052"/>
                      <a:pt x="7857" y="7745"/>
                      <a:pt x="7456" y="7414"/>
                    </a:cubicBezTo>
                    <a:cubicBezTo>
                      <a:pt x="7101" y="7084"/>
                      <a:pt x="6747" y="6729"/>
                      <a:pt x="6440" y="6375"/>
                    </a:cubicBezTo>
                    <a:cubicBezTo>
                      <a:pt x="6109" y="6020"/>
                      <a:pt x="5778" y="5642"/>
                      <a:pt x="5495" y="5241"/>
                    </a:cubicBezTo>
                    <a:cubicBezTo>
                      <a:pt x="5187" y="4863"/>
                      <a:pt x="4928" y="4485"/>
                      <a:pt x="4620" y="4059"/>
                    </a:cubicBezTo>
                    <a:cubicBezTo>
                      <a:pt x="4597" y="4012"/>
                      <a:pt x="4573" y="3988"/>
                      <a:pt x="4550" y="3918"/>
                    </a:cubicBezTo>
                    <a:cubicBezTo>
                      <a:pt x="4550" y="3901"/>
                      <a:pt x="4541" y="3893"/>
                      <a:pt x="4530" y="3893"/>
                    </a:cubicBezTo>
                    <a:close/>
                    <a:moveTo>
                      <a:pt x="14026" y="3226"/>
                    </a:moveTo>
                    <a:cubicBezTo>
                      <a:pt x="13992" y="3226"/>
                      <a:pt x="13968" y="3270"/>
                      <a:pt x="14001" y="3303"/>
                    </a:cubicBezTo>
                    <a:cubicBezTo>
                      <a:pt x="14190" y="3469"/>
                      <a:pt x="14402" y="3681"/>
                      <a:pt x="14615" y="3870"/>
                    </a:cubicBezTo>
                    <a:cubicBezTo>
                      <a:pt x="14827" y="4036"/>
                      <a:pt x="15016" y="4248"/>
                      <a:pt x="15206" y="4437"/>
                    </a:cubicBezTo>
                    <a:cubicBezTo>
                      <a:pt x="15584" y="4815"/>
                      <a:pt x="16009" y="5193"/>
                      <a:pt x="16387" y="5572"/>
                    </a:cubicBezTo>
                    <a:cubicBezTo>
                      <a:pt x="16765" y="5973"/>
                      <a:pt x="17143" y="6375"/>
                      <a:pt x="17568" y="6753"/>
                    </a:cubicBezTo>
                    <a:cubicBezTo>
                      <a:pt x="17946" y="7155"/>
                      <a:pt x="18324" y="7533"/>
                      <a:pt x="18750" y="7911"/>
                    </a:cubicBezTo>
                    <a:cubicBezTo>
                      <a:pt x="19151" y="8289"/>
                      <a:pt x="19577" y="8643"/>
                      <a:pt x="19978" y="8997"/>
                    </a:cubicBezTo>
                    <a:cubicBezTo>
                      <a:pt x="20049" y="9045"/>
                      <a:pt x="20073" y="9092"/>
                      <a:pt x="20144" y="9116"/>
                    </a:cubicBezTo>
                    <a:cubicBezTo>
                      <a:pt x="19931" y="8950"/>
                      <a:pt x="19718" y="8738"/>
                      <a:pt x="19506" y="8572"/>
                    </a:cubicBezTo>
                    <a:cubicBezTo>
                      <a:pt x="19317" y="8383"/>
                      <a:pt x="19104" y="8171"/>
                      <a:pt x="18915" y="8005"/>
                    </a:cubicBezTo>
                    <a:cubicBezTo>
                      <a:pt x="18513" y="7627"/>
                      <a:pt x="18135" y="7225"/>
                      <a:pt x="17734" y="6847"/>
                    </a:cubicBezTo>
                    <a:cubicBezTo>
                      <a:pt x="17356" y="6469"/>
                      <a:pt x="16978" y="6044"/>
                      <a:pt x="16600" y="5666"/>
                    </a:cubicBezTo>
                    <a:cubicBezTo>
                      <a:pt x="16198" y="5288"/>
                      <a:pt x="15820" y="4863"/>
                      <a:pt x="15442" y="4485"/>
                    </a:cubicBezTo>
                    <a:cubicBezTo>
                      <a:pt x="15064" y="4107"/>
                      <a:pt x="14638" y="3729"/>
                      <a:pt x="14237" y="3374"/>
                    </a:cubicBezTo>
                    <a:cubicBezTo>
                      <a:pt x="14166" y="3303"/>
                      <a:pt x="14119" y="3280"/>
                      <a:pt x="14071" y="3256"/>
                    </a:cubicBezTo>
                    <a:cubicBezTo>
                      <a:pt x="14057" y="3234"/>
                      <a:pt x="14041" y="3226"/>
                      <a:pt x="14026" y="3226"/>
                    </a:cubicBezTo>
                    <a:close/>
                    <a:moveTo>
                      <a:pt x="9506" y="9039"/>
                    </a:moveTo>
                    <a:lnTo>
                      <a:pt x="9506" y="9039"/>
                    </a:lnTo>
                    <a:cubicBezTo>
                      <a:pt x="9552" y="9070"/>
                      <a:pt x="9598" y="9100"/>
                      <a:pt x="9644" y="9130"/>
                    </a:cubicBezTo>
                    <a:lnTo>
                      <a:pt x="9644" y="9130"/>
                    </a:lnTo>
                    <a:cubicBezTo>
                      <a:pt x="9639" y="9126"/>
                      <a:pt x="9635" y="9121"/>
                      <a:pt x="9629" y="9116"/>
                    </a:cubicBezTo>
                    <a:cubicBezTo>
                      <a:pt x="9588" y="9090"/>
                      <a:pt x="9547" y="9065"/>
                      <a:pt x="9506" y="9039"/>
                    </a:cubicBezTo>
                    <a:close/>
                    <a:moveTo>
                      <a:pt x="9644" y="9130"/>
                    </a:moveTo>
                    <a:cubicBezTo>
                      <a:pt x="9682" y="9168"/>
                      <a:pt x="9708" y="9189"/>
                      <a:pt x="9771" y="9210"/>
                    </a:cubicBezTo>
                    <a:cubicBezTo>
                      <a:pt x="9728" y="9184"/>
                      <a:pt x="9686" y="9157"/>
                      <a:pt x="9644" y="9130"/>
                    </a:cubicBezTo>
                    <a:close/>
                    <a:moveTo>
                      <a:pt x="240" y="4473"/>
                    </a:moveTo>
                    <a:cubicBezTo>
                      <a:pt x="201" y="4473"/>
                      <a:pt x="187" y="4509"/>
                      <a:pt x="202" y="4556"/>
                    </a:cubicBezTo>
                    <a:cubicBezTo>
                      <a:pt x="533" y="4815"/>
                      <a:pt x="840" y="5146"/>
                      <a:pt x="1147" y="5430"/>
                    </a:cubicBezTo>
                    <a:cubicBezTo>
                      <a:pt x="1431" y="5761"/>
                      <a:pt x="1738" y="6091"/>
                      <a:pt x="1998" y="6446"/>
                    </a:cubicBezTo>
                    <a:lnTo>
                      <a:pt x="2801" y="7509"/>
                    </a:lnTo>
                    <a:cubicBezTo>
                      <a:pt x="3061" y="7863"/>
                      <a:pt x="3297" y="8218"/>
                      <a:pt x="3581" y="8572"/>
                    </a:cubicBezTo>
                    <a:cubicBezTo>
                      <a:pt x="3746" y="8738"/>
                      <a:pt x="3864" y="8879"/>
                      <a:pt x="4030" y="9068"/>
                    </a:cubicBezTo>
                    <a:lnTo>
                      <a:pt x="4266" y="9305"/>
                    </a:lnTo>
                    <a:cubicBezTo>
                      <a:pt x="4361" y="9352"/>
                      <a:pt x="4408" y="9446"/>
                      <a:pt x="4502" y="9517"/>
                    </a:cubicBezTo>
                    <a:cubicBezTo>
                      <a:pt x="4573" y="9541"/>
                      <a:pt x="4597" y="9565"/>
                      <a:pt x="4644" y="9588"/>
                    </a:cubicBezTo>
                    <a:cubicBezTo>
                      <a:pt x="4573" y="9541"/>
                      <a:pt x="4502" y="9446"/>
                      <a:pt x="4408" y="9352"/>
                    </a:cubicBezTo>
                    <a:cubicBezTo>
                      <a:pt x="4337" y="9305"/>
                      <a:pt x="4266" y="9210"/>
                      <a:pt x="4172" y="9116"/>
                    </a:cubicBezTo>
                    <a:cubicBezTo>
                      <a:pt x="4030" y="8974"/>
                      <a:pt x="3888" y="8808"/>
                      <a:pt x="3746" y="8619"/>
                    </a:cubicBezTo>
                    <a:cubicBezTo>
                      <a:pt x="3463" y="8265"/>
                      <a:pt x="3203" y="7911"/>
                      <a:pt x="2967" y="7556"/>
                    </a:cubicBezTo>
                    <a:cubicBezTo>
                      <a:pt x="2707" y="7202"/>
                      <a:pt x="2470" y="6847"/>
                      <a:pt x="2210" y="6493"/>
                    </a:cubicBezTo>
                    <a:cubicBezTo>
                      <a:pt x="1927" y="6139"/>
                      <a:pt x="1667" y="5808"/>
                      <a:pt x="1383" y="5501"/>
                    </a:cubicBezTo>
                    <a:cubicBezTo>
                      <a:pt x="1076" y="5170"/>
                      <a:pt x="793" y="4863"/>
                      <a:pt x="438" y="4603"/>
                    </a:cubicBezTo>
                    <a:cubicBezTo>
                      <a:pt x="391" y="4579"/>
                      <a:pt x="344" y="4556"/>
                      <a:pt x="320" y="4508"/>
                    </a:cubicBezTo>
                    <a:cubicBezTo>
                      <a:pt x="287" y="4484"/>
                      <a:pt x="260" y="4473"/>
                      <a:pt x="240" y="4473"/>
                    </a:cubicBezTo>
                    <a:close/>
                    <a:moveTo>
                      <a:pt x="4624" y="0"/>
                    </a:moveTo>
                    <a:cubicBezTo>
                      <a:pt x="4555" y="0"/>
                      <a:pt x="4515" y="39"/>
                      <a:pt x="4550" y="90"/>
                    </a:cubicBezTo>
                    <a:cubicBezTo>
                      <a:pt x="4691" y="492"/>
                      <a:pt x="4857" y="917"/>
                      <a:pt x="5069" y="1319"/>
                    </a:cubicBezTo>
                    <a:cubicBezTo>
                      <a:pt x="5258" y="1744"/>
                      <a:pt x="5495" y="2122"/>
                      <a:pt x="5684" y="2500"/>
                    </a:cubicBezTo>
                    <a:cubicBezTo>
                      <a:pt x="6133" y="3280"/>
                      <a:pt x="6629" y="4012"/>
                      <a:pt x="7196" y="4721"/>
                    </a:cubicBezTo>
                    <a:cubicBezTo>
                      <a:pt x="7763" y="5430"/>
                      <a:pt x="8354" y="6091"/>
                      <a:pt x="8992" y="6706"/>
                    </a:cubicBezTo>
                    <a:cubicBezTo>
                      <a:pt x="9653" y="7320"/>
                      <a:pt x="10338" y="7887"/>
                      <a:pt x="11071" y="8383"/>
                    </a:cubicBezTo>
                    <a:cubicBezTo>
                      <a:pt x="11803" y="8879"/>
                      <a:pt x="12583" y="9352"/>
                      <a:pt x="13363" y="9754"/>
                    </a:cubicBezTo>
                    <a:cubicBezTo>
                      <a:pt x="13457" y="9801"/>
                      <a:pt x="13575" y="9824"/>
                      <a:pt x="13670" y="9895"/>
                    </a:cubicBezTo>
                    <a:cubicBezTo>
                      <a:pt x="13693" y="9895"/>
                      <a:pt x="13693" y="9872"/>
                      <a:pt x="13670" y="9872"/>
                    </a:cubicBezTo>
                    <a:cubicBezTo>
                      <a:pt x="12866" y="9470"/>
                      <a:pt x="12110" y="8997"/>
                      <a:pt x="11402" y="8501"/>
                    </a:cubicBezTo>
                    <a:cubicBezTo>
                      <a:pt x="10645" y="8005"/>
                      <a:pt x="9984" y="7438"/>
                      <a:pt x="9322" y="6824"/>
                    </a:cubicBezTo>
                    <a:cubicBezTo>
                      <a:pt x="8684" y="6209"/>
                      <a:pt x="8046" y="5548"/>
                      <a:pt x="7527" y="4863"/>
                    </a:cubicBezTo>
                    <a:cubicBezTo>
                      <a:pt x="6960" y="4201"/>
                      <a:pt x="6463" y="3445"/>
                      <a:pt x="6014" y="2689"/>
                    </a:cubicBezTo>
                    <a:cubicBezTo>
                      <a:pt x="5566" y="1909"/>
                      <a:pt x="5164" y="1130"/>
                      <a:pt x="4833" y="326"/>
                    </a:cubicBezTo>
                    <a:cubicBezTo>
                      <a:pt x="4809" y="232"/>
                      <a:pt x="4739" y="114"/>
                      <a:pt x="4715" y="19"/>
                    </a:cubicBezTo>
                    <a:cubicBezTo>
                      <a:pt x="4682" y="6"/>
                      <a:pt x="4651" y="0"/>
                      <a:pt x="4624" y="0"/>
                    </a:cubicBezTo>
                    <a:close/>
                    <a:moveTo>
                      <a:pt x="46" y="5527"/>
                    </a:moveTo>
                    <a:cubicBezTo>
                      <a:pt x="23" y="5527"/>
                      <a:pt x="0" y="5546"/>
                      <a:pt x="13" y="5572"/>
                    </a:cubicBezTo>
                    <a:cubicBezTo>
                      <a:pt x="202" y="5973"/>
                      <a:pt x="438" y="6328"/>
                      <a:pt x="698" y="6682"/>
                    </a:cubicBezTo>
                    <a:cubicBezTo>
                      <a:pt x="935" y="7036"/>
                      <a:pt x="1194" y="7344"/>
                      <a:pt x="1478" y="7698"/>
                    </a:cubicBezTo>
                    <a:cubicBezTo>
                      <a:pt x="1738" y="8029"/>
                      <a:pt x="2021" y="8360"/>
                      <a:pt x="2329" y="8643"/>
                    </a:cubicBezTo>
                    <a:cubicBezTo>
                      <a:pt x="2612" y="8950"/>
                      <a:pt x="2943" y="9234"/>
                      <a:pt x="3274" y="9517"/>
                    </a:cubicBezTo>
                    <a:cubicBezTo>
                      <a:pt x="3492" y="9689"/>
                      <a:pt x="3721" y="9861"/>
                      <a:pt x="3954" y="10026"/>
                    </a:cubicBezTo>
                    <a:lnTo>
                      <a:pt x="3954" y="10026"/>
                    </a:lnTo>
                    <a:cubicBezTo>
                      <a:pt x="3772" y="9887"/>
                      <a:pt x="3594" y="9741"/>
                      <a:pt x="3415" y="9588"/>
                    </a:cubicBezTo>
                    <a:cubicBezTo>
                      <a:pt x="3085" y="9328"/>
                      <a:pt x="2801" y="9045"/>
                      <a:pt x="2470" y="8738"/>
                    </a:cubicBezTo>
                    <a:cubicBezTo>
                      <a:pt x="2187" y="8454"/>
                      <a:pt x="1880" y="8123"/>
                      <a:pt x="1620" y="7792"/>
                    </a:cubicBezTo>
                    <a:cubicBezTo>
                      <a:pt x="1360" y="7462"/>
                      <a:pt x="1076" y="7155"/>
                      <a:pt x="840" y="6800"/>
                    </a:cubicBezTo>
                    <a:cubicBezTo>
                      <a:pt x="604" y="6422"/>
                      <a:pt x="367" y="6068"/>
                      <a:pt x="178" y="5737"/>
                    </a:cubicBezTo>
                    <a:cubicBezTo>
                      <a:pt x="131" y="5666"/>
                      <a:pt x="108" y="5642"/>
                      <a:pt x="84" y="5572"/>
                    </a:cubicBezTo>
                    <a:cubicBezTo>
                      <a:pt x="84" y="5540"/>
                      <a:pt x="65" y="5527"/>
                      <a:pt x="46" y="5527"/>
                    </a:cubicBezTo>
                    <a:close/>
                    <a:moveTo>
                      <a:pt x="6290" y="4134"/>
                    </a:moveTo>
                    <a:cubicBezTo>
                      <a:pt x="6253" y="4134"/>
                      <a:pt x="6234" y="4168"/>
                      <a:pt x="6251" y="4201"/>
                    </a:cubicBezTo>
                    <a:cubicBezTo>
                      <a:pt x="6582" y="4697"/>
                      <a:pt x="6936" y="5146"/>
                      <a:pt x="7314" y="5572"/>
                    </a:cubicBezTo>
                    <a:cubicBezTo>
                      <a:pt x="7692" y="6020"/>
                      <a:pt x="8094" y="6446"/>
                      <a:pt x="8519" y="6847"/>
                    </a:cubicBezTo>
                    <a:cubicBezTo>
                      <a:pt x="8944" y="7225"/>
                      <a:pt x="9346" y="7603"/>
                      <a:pt x="9795" y="8005"/>
                    </a:cubicBezTo>
                    <a:cubicBezTo>
                      <a:pt x="10244" y="8360"/>
                      <a:pt x="10693" y="8714"/>
                      <a:pt x="11165" y="9045"/>
                    </a:cubicBezTo>
                    <a:cubicBezTo>
                      <a:pt x="11402" y="9210"/>
                      <a:pt x="11638" y="9352"/>
                      <a:pt x="11874" y="9517"/>
                    </a:cubicBezTo>
                    <a:cubicBezTo>
                      <a:pt x="12110" y="9659"/>
                      <a:pt x="12370" y="9801"/>
                      <a:pt x="12607" y="9943"/>
                    </a:cubicBezTo>
                    <a:cubicBezTo>
                      <a:pt x="12654" y="9966"/>
                      <a:pt x="12725" y="10013"/>
                      <a:pt x="12772" y="10061"/>
                    </a:cubicBezTo>
                    <a:cubicBezTo>
                      <a:pt x="12772" y="10061"/>
                      <a:pt x="12819" y="10061"/>
                      <a:pt x="12772" y="10037"/>
                    </a:cubicBezTo>
                    <a:cubicBezTo>
                      <a:pt x="12536" y="9895"/>
                      <a:pt x="12299" y="9754"/>
                      <a:pt x="12063" y="9565"/>
                    </a:cubicBezTo>
                    <a:cubicBezTo>
                      <a:pt x="11827" y="9423"/>
                      <a:pt x="11591" y="9234"/>
                      <a:pt x="11354" y="9092"/>
                    </a:cubicBezTo>
                    <a:cubicBezTo>
                      <a:pt x="10882" y="8761"/>
                      <a:pt x="10456" y="8407"/>
                      <a:pt x="10007" y="8052"/>
                    </a:cubicBezTo>
                    <a:cubicBezTo>
                      <a:pt x="9559" y="7698"/>
                      <a:pt x="9157" y="7320"/>
                      <a:pt x="8732" y="6942"/>
                    </a:cubicBezTo>
                    <a:cubicBezTo>
                      <a:pt x="8330" y="6564"/>
                      <a:pt x="7905" y="6139"/>
                      <a:pt x="7527" y="5690"/>
                    </a:cubicBezTo>
                    <a:cubicBezTo>
                      <a:pt x="7149" y="5264"/>
                      <a:pt x="6794" y="4815"/>
                      <a:pt x="6463" y="4343"/>
                    </a:cubicBezTo>
                    <a:cubicBezTo>
                      <a:pt x="6440" y="4272"/>
                      <a:pt x="6369" y="4225"/>
                      <a:pt x="6345" y="4154"/>
                    </a:cubicBezTo>
                    <a:cubicBezTo>
                      <a:pt x="6324" y="4140"/>
                      <a:pt x="6306" y="4134"/>
                      <a:pt x="6290" y="4134"/>
                    </a:cubicBezTo>
                    <a:close/>
                    <a:moveTo>
                      <a:pt x="7054" y="1586"/>
                    </a:moveTo>
                    <a:cubicBezTo>
                      <a:pt x="7024" y="1586"/>
                      <a:pt x="6983" y="1631"/>
                      <a:pt x="6983" y="1649"/>
                    </a:cubicBezTo>
                    <a:cubicBezTo>
                      <a:pt x="7101" y="2004"/>
                      <a:pt x="7290" y="2358"/>
                      <a:pt x="7456" y="2713"/>
                    </a:cubicBezTo>
                    <a:cubicBezTo>
                      <a:pt x="7645" y="3067"/>
                      <a:pt x="7810" y="3398"/>
                      <a:pt x="8023" y="3752"/>
                    </a:cubicBezTo>
                    <a:cubicBezTo>
                      <a:pt x="8401" y="4437"/>
                      <a:pt x="8850" y="5052"/>
                      <a:pt x="9346" y="5642"/>
                    </a:cubicBezTo>
                    <a:cubicBezTo>
                      <a:pt x="9818" y="6233"/>
                      <a:pt x="10362" y="6800"/>
                      <a:pt x="10882" y="7320"/>
                    </a:cubicBezTo>
                    <a:cubicBezTo>
                      <a:pt x="11449" y="7863"/>
                      <a:pt x="12016" y="8360"/>
                      <a:pt x="12630" y="8808"/>
                    </a:cubicBezTo>
                    <a:cubicBezTo>
                      <a:pt x="13221" y="9281"/>
                      <a:pt x="13835" y="9683"/>
                      <a:pt x="14497" y="10108"/>
                    </a:cubicBezTo>
                    <a:cubicBezTo>
                      <a:pt x="14540" y="10130"/>
                      <a:pt x="14574" y="10146"/>
                      <a:pt x="14606" y="10165"/>
                    </a:cubicBezTo>
                    <a:lnTo>
                      <a:pt x="14606" y="10165"/>
                    </a:lnTo>
                    <a:cubicBezTo>
                      <a:pt x="14014" y="9768"/>
                      <a:pt x="13440" y="9368"/>
                      <a:pt x="12866" y="8927"/>
                    </a:cubicBezTo>
                    <a:cubicBezTo>
                      <a:pt x="12276" y="8454"/>
                      <a:pt x="11685" y="7981"/>
                      <a:pt x="11118" y="7438"/>
                    </a:cubicBezTo>
                    <a:cubicBezTo>
                      <a:pt x="10575" y="6942"/>
                      <a:pt x="10055" y="6375"/>
                      <a:pt x="9582" y="5784"/>
                    </a:cubicBezTo>
                    <a:cubicBezTo>
                      <a:pt x="9086" y="5193"/>
                      <a:pt x="8637" y="4556"/>
                      <a:pt x="8259" y="3894"/>
                    </a:cubicBezTo>
                    <a:cubicBezTo>
                      <a:pt x="8046" y="3563"/>
                      <a:pt x="7881" y="3256"/>
                      <a:pt x="7692" y="2902"/>
                    </a:cubicBezTo>
                    <a:cubicBezTo>
                      <a:pt x="7527" y="2547"/>
                      <a:pt x="7338" y="2216"/>
                      <a:pt x="7196" y="1862"/>
                    </a:cubicBezTo>
                    <a:cubicBezTo>
                      <a:pt x="7172" y="1768"/>
                      <a:pt x="7101" y="1673"/>
                      <a:pt x="7078" y="1602"/>
                    </a:cubicBezTo>
                    <a:cubicBezTo>
                      <a:pt x="7072" y="1591"/>
                      <a:pt x="7064" y="1586"/>
                      <a:pt x="7054" y="1586"/>
                    </a:cubicBezTo>
                    <a:close/>
                    <a:moveTo>
                      <a:pt x="14606" y="10165"/>
                    </a:moveTo>
                    <a:lnTo>
                      <a:pt x="14606" y="10165"/>
                    </a:lnTo>
                    <a:cubicBezTo>
                      <a:pt x="14648" y="10193"/>
                      <a:pt x="14691" y="10222"/>
                      <a:pt x="14733" y="10250"/>
                    </a:cubicBezTo>
                    <a:cubicBezTo>
                      <a:pt x="14682" y="10211"/>
                      <a:pt x="14645" y="10187"/>
                      <a:pt x="14606" y="10165"/>
                    </a:cubicBezTo>
                    <a:close/>
                    <a:moveTo>
                      <a:pt x="13461" y="3479"/>
                    </a:moveTo>
                    <a:cubicBezTo>
                      <a:pt x="13426" y="3479"/>
                      <a:pt x="13376" y="3544"/>
                      <a:pt x="13433" y="3563"/>
                    </a:cubicBezTo>
                    <a:cubicBezTo>
                      <a:pt x="13882" y="4107"/>
                      <a:pt x="14355" y="4603"/>
                      <a:pt x="14851" y="5075"/>
                    </a:cubicBezTo>
                    <a:cubicBezTo>
                      <a:pt x="15324" y="5548"/>
                      <a:pt x="15820" y="6020"/>
                      <a:pt x="16316" y="6493"/>
                    </a:cubicBezTo>
                    <a:cubicBezTo>
                      <a:pt x="16836" y="6966"/>
                      <a:pt x="17356" y="7414"/>
                      <a:pt x="17899" y="7816"/>
                    </a:cubicBezTo>
                    <a:cubicBezTo>
                      <a:pt x="18419" y="8265"/>
                      <a:pt x="18962" y="8690"/>
                      <a:pt x="19506" y="9068"/>
                    </a:cubicBezTo>
                    <a:cubicBezTo>
                      <a:pt x="20073" y="9470"/>
                      <a:pt x="20640" y="9824"/>
                      <a:pt x="21231" y="10179"/>
                    </a:cubicBezTo>
                    <a:cubicBezTo>
                      <a:pt x="21278" y="10202"/>
                      <a:pt x="21372" y="10273"/>
                      <a:pt x="21443" y="10297"/>
                    </a:cubicBezTo>
                    <a:cubicBezTo>
                      <a:pt x="21136" y="10108"/>
                      <a:pt x="20876" y="9919"/>
                      <a:pt x="20569" y="9706"/>
                    </a:cubicBezTo>
                    <a:cubicBezTo>
                      <a:pt x="20309" y="9517"/>
                      <a:pt x="20026" y="9328"/>
                      <a:pt x="19742" y="9116"/>
                    </a:cubicBezTo>
                    <a:cubicBezTo>
                      <a:pt x="19199" y="8714"/>
                      <a:pt x="18655" y="8289"/>
                      <a:pt x="18135" y="7887"/>
                    </a:cubicBezTo>
                    <a:cubicBezTo>
                      <a:pt x="17592" y="7438"/>
                      <a:pt x="17072" y="6989"/>
                      <a:pt x="16552" y="6564"/>
                    </a:cubicBezTo>
                    <a:cubicBezTo>
                      <a:pt x="16056" y="6115"/>
                      <a:pt x="15560" y="5642"/>
                      <a:pt x="15087" y="5146"/>
                    </a:cubicBezTo>
                    <a:cubicBezTo>
                      <a:pt x="14615" y="4674"/>
                      <a:pt x="14142" y="4154"/>
                      <a:pt x="13670" y="3658"/>
                    </a:cubicBezTo>
                    <a:lnTo>
                      <a:pt x="13481" y="3492"/>
                    </a:lnTo>
                    <a:cubicBezTo>
                      <a:pt x="13476" y="3483"/>
                      <a:pt x="13469" y="3479"/>
                      <a:pt x="13461" y="3479"/>
                    </a:cubicBezTo>
                    <a:close/>
                    <a:moveTo>
                      <a:pt x="24160" y="7084"/>
                    </a:moveTo>
                    <a:cubicBezTo>
                      <a:pt x="24089" y="7084"/>
                      <a:pt x="24066" y="7155"/>
                      <a:pt x="24089" y="7202"/>
                    </a:cubicBezTo>
                    <a:cubicBezTo>
                      <a:pt x="24349" y="7414"/>
                      <a:pt x="24656" y="7627"/>
                      <a:pt x="24940" y="7792"/>
                    </a:cubicBezTo>
                    <a:cubicBezTo>
                      <a:pt x="25247" y="8005"/>
                      <a:pt x="25507" y="8218"/>
                      <a:pt x="25814" y="8383"/>
                    </a:cubicBezTo>
                    <a:cubicBezTo>
                      <a:pt x="26358" y="8808"/>
                      <a:pt x="26925" y="9186"/>
                      <a:pt x="27468" y="9588"/>
                    </a:cubicBezTo>
                    <a:cubicBezTo>
                      <a:pt x="27775" y="9824"/>
                      <a:pt x="28082" y="10061"/>
                      <a:pt x="28413" y="10297"/>
                    </a:cubicBezTo>
                    <a:cubicBezTo>
                      <a:pt x="27870" y="9872"/>
                      <a:pt x="27326" y="9423"/>
                      <a:pt x="26783" y="8997"/>
                    </a:cubicBezTo>
                    <a:lnTo>
                      <a:pt x="25105" y="7769"/>
                    </a:lnTo>
                    <a:cubicBezTo>
                      <a:pt x="24775" y="7533"/>
                      <a:pt x="24467" y="7296"/>
                      <a:pt x="24160" y="7084"/>
                    </a:cubicBezTo>
                    <a:close/>
                    <a:moveTo>
                      <a:pt x="3954" y="10026"/>
                    </a:moveTo>
                    <a:cubicBezTo>
                      <a:pt x="4091" y="10131"/>
                      <a:pt x="4230" y="10231"/>
                      <a:pt x="4373" y="10328"/>
                    </a:cubicBezTo>
                    <a:lnTo>
                      <a:pt x="4373" y="10328"/>
                    </a:lnTo>
                    <a:cubicBezTo>
                      <a:pt x="4348" y="10308"/>
                      <a:pt x="4327" y="10287"/>
                      <a:pt x="4313" y="10273"/>
                    </a:cubicBezTo>
                    <a:cubicBezTo>
                      <a:pt x="4193" y="10193"/>
                      <a:pt x="4073" y="10110"/>
                      <a:pt x="3954" y="10026"/>
                    </a:cubicBezTo>
                    <a:close/>
                    <a:moveTo>
                      <a:pt x="4373" y="10328"/>
                    </a:moveTo>
                    <a:cubicBezTo>
                      <a:pt x="4391" y="10343"/>
                      <a:pt x="4411" y="10358"/>
                      <a:pt x="4431" y="10368"/>
                    </a:cubicBezTo>
                    <a:cubicBezTo>
                      <a:pt x="4412" y="10355"/>
                      <a:pt x="4392" y="10342"/>
                      <a:pt x="4373" y="10328"/>
                    </a:cubicBezTo>
                    <a:close/>
                    <a:moveTo>
                      <a:pt x="4438" y="1879"/>
                    </a:moveTo>
                    <a:cubicBezTo>
                      <a:pt x="4408" y="1879"/>
                      <a:pt x="4361" y="1918"/>
                      <a:pt x="4361" y="1957"/>
                    </a:cubicBezTo>
                    <a:cubicBezTo>
                      <a:pt x="4384" y="2027"/>
                      <a:pt x="4431" y="2146"/>
                      <a:pt x="4455" y="2240"/>
                    </a:cubicBezTo>
                    <a:cubicBezTo>
                      <a:pt x="4479" y="2335"/>
                      <a:pt x="4502" y="2429"/>
                      <a:pt x="4573" y="2547"/>
                    </a:cubicBezTo>
                    <a:cubicBezTo>
                      <a:pt x="4668" y="2713"/>
                      <a:pt x="4715" y="2902"/>
                      <a:pt x="4809" y="3067"/>
                    </a:cubicBezTo>
                    <a:cubicBezTo>
                      <a:pt x="4975" y="3421"/>
                      <a:pt x="5164" y="3776"/>
                      <a:pt x="5377" y="4130"/>
                    </a:cubicBezTo>
                    <a:cubicBezTo>
                      <a:pt x="5778" y="4815"/>
                      <a:pt x="6251" y="5477"/>
                      <a:pt x="6794" y="6068"/>
                    </a:cubicBezTo>
                    <a:cubicBezTo>
                      <a:pt x="7314" y="6706"/>
                      <a:pt x="7905" y="7249"/>
                      <a:pt x="8519" y="7769"/>
                    </a:cubicBezTo>
                    <a:cubicBezTo>
                      <a:pt x="9181" y="8289"/>
                      <a:pt x="9866" y="8761"/>
                      <a:pt x="10551" y="9186"/>
                    </a:cubicBezTo>
                    <a:cubicBezTo>
                      <a:pt x="11260" y="9588"/>
                      <a:pt x="12016" y="9966"/>
                      <a:pt x="12772" y="10273"/>
                    </a:cubicBezTo>
                    <a:cubicBezTo>
                      <a:pt x="12866" y="10297"/>
                      <a:pt x="12961" y="10368"/>
                      <a:pt x="13032" y="10391"/>
                    </a:cubicBezTo>
                    <a:cubicBezTo>
                      <a:pt x="13032" y="10391"/>
                      <a:pt x="13079" y="10368"/>
                      <a:pt x="13032" y="10368"/>
                    </a:cubicBezTo>
                    <a:cubicBezTo>
                      <a:pt x="12276" y="10037"/>
                      <a:pt x="11543" y="9659"/>
                      <a:pt x="10834" y="9234"/>
                    </a:cubicBezTo>
                    <a:cubicBezTo>
                      <a:pt x="10126" y="8832"/>
                      <a:pt x="9440" y="8360"/>
                      <a:pt x="8826" y="7863"/>
                    </a:cubicBezTo>
                    <a:cubicBezTo>
                      <a:pt x="8188" y="7344"/>
                      <a:pt x="7597" y="6800"/>
                      <a:pt x="7054" y="6162"/>
                    </a:cubicBezTo>
                    <a:cubicBezTo>
                      <a:pt x="6511" y="5572"/>
                      <a:pt x="6038" y="4934"/>
                      <a:pt x="5636" y="4272"/>
                    </a:cubicBezTo>
                    <a:cubicBezTo>
                      <a:pt x="5211" y="3610"/>
                      <a:pt x="4857" y="2878"/>
                      <a:pt x="4573" y="2146"/>
                    </a:cubicBezTo>
                    <a:cubicBezTo>
                      <a:pt x="4526" y="2075"/>
                      <a:pt x="4479" y="1980"/>
                      <a:pt x="4455" y="1886"/>
                    </a:cubicBezTo>
                    <a:cubicBezTo>
                      <a:pt x="4451" y="1881"/>
                      <a:pt x="4445" y="1879"/>
                      <a:pt x="4438" y="1879"/>
                    </a:cubicBezTo>
                    <a:close/>
                    <a:moveTo>
                      <a:pt x="14507" y="2732"/>
                    </a:moveTo>
                    <a:cubicBezTo>
                      <a:pt x="14474" y="2732"/>
                      <a:pt x="14412" y="2790"/>
                      <a:pt x="14473" y="2831"/>
                    </a:cubicBezTo>
                    <a:lnTo>
                      <a:pt x="16056" y="4248"/>
                    </a:lnTo>
                    <a:cubicBezTo>
                      <a:pt x="16552" y="4745"/>
                      <a:pt x="17048" y="5264"/>
                      <a:pt x="17568" y="5784"/>
                    </a:cubicBezTo>
                    <a:cubicBezTo>
                      <a:pt x="18064" y="6328"/>
                      <a:pt x="18537" y="6824"/>
                      <a:pt x="19033" y="7344"/>
                    </a:cubicBezTo>
                    <a:cubicBezTo>
                      <a:pt x="19553" y="7863"/>
                      <a:pt x="20049" y="8383"/>
                      <a:pt x="20545" y="8879"/>
                    </a:cubicBezTo>
                    <a:cubicBezTo>
                      <a:pt x="21041" y="9399"/>
                      <a:pt x="21585" y="9872"/>
                      <a:pt x="22152" y="10297"/>
                    </a:cubicBezTo>
                    <a:cubicBezTo>
                      <a:pt x="22194" y="10360"/>
                      <a:pt x="22273" y="10404"/>
                      <a:pt x="22324" y="10447"/>
                    </a:cubicBezTo>
                    <a:lnTo>
                      <a:pt x="22324" y="10447"/>
                    </a:lnTo>
                    <a:cubicBezTo>
                      <a:pt x="21809" y="9979"/>
                      <a:pt x="21272" y="9511"/>
                      <a:pt x="20758" y="8997"/>
                    </a:cubicBezTo>
                    <a:cubicBezTo>
                      <a:pt x="20262" y="8501"/>
                      <a:pt x="19742" y="8005"/>
                      <a:pt x="19246" y="7462"/>
                    </a:cubicBezTo>
                    <a:cubicBezTo>
                      <a:pt x="18750" y="6942"/>
                      <a:pt x="18277" y="6422"/>
                      <a:pt x="17781" y="5902"/>
                    </a:cubicBezTo>
                    <a:cubicBezTo>
                      <a:pt x="17261" y="5382"/>
                      <a:pt x="16789" y="4863"/>
                      <a:pt x="16292" y="4367"/>
                    </a:cubicBezTo>
                    <a:cubicBezTo>
                      <a:pt x="15796" y="3870"/>
                      <a:pt x="15253" y="3351"/>
                      <a:pt x="14733" y="2925"/>
                    </a:cubicBezTo>
                    <a:cubicBezTo>
                      <a:pt x="14662" y="2854"/>
                      <a:pt x="14591" y="2807"/>
                      <a:pt x="14520" y="2736"/>
                    </a:cubicBezTo>
                    <a:cubicBezTo>
                      <a:pt x="14517" y="2733"/>
                      <a:pt x="14513" y="2732"/>
                      <a:pt x="14507" y="2732"/>
                    </a:cubicBezTo>
                    <a:close/>
                    <a:moveTo>
                      <a:pt x="22324" y="10447"/>
                    </a:moveTo>
                    <a:cubicBezTo>
                      <a:pt x="22329" y="10452"/>
                      <a:pt x="22335" y="10457"/>
                      <a:pt x="22341" y="10462"/>
                    </a:cubicBezTo>
                    <a:cubicBezTo>
                      <a:pt x="22336" y="10457"/>
                      <a:pt x="22330" y="10452"/>
                      <a:pt x="22324" y="10447"/>
                    </a:cubicBezTo>
                    <a:close/>
                    <a:moveTo>
                      <a:pt x="722" y="5406"/>
                    </a:moveTo>
                    <a:cubicBezTo>
                      <a:pt x="675" y="5406"/>
                      <a:pt x="580" y="5430"/>
                      <a:pt x="627" y="5501"/>
                    </a:cubicBezTo>
                    <a:cubicBezTo>
                      <a:pt x="911" y="5879"/>
                      <a:pt x="1171" y="6257"/>
                      <a:pt x="1478" y="6611"/>
                    </a:cubicBezTo>
                    <a:cubicBezTo>
                      <a:pt x="1738" y="6966"/>
                      <a:pt x="2021" y="7344"/>
                      <a:pt x="2329" y="7698"/>
                    </a:cubicBezTo>
                    <a:cubicBezTo>
                      <a:pt x="2612" y="8052"/>
                      <a:pt x="2943" y="8407"/>
                      <a:pt x="3250" y="8738"/>
                    </a:cubicBezTo>
                    <a:cubicBezTo>
                      <a:pt x="3557" y="9068"/>
                      <a:pt x="3888" y="9399"/>
                      <a:pt x="4242" y="9683"/>
                    </a:cubicBezTo>
                    <a:lnTo>
                      <a:pt x="4786" y="10132"/>
                    </a:lnTo>
                    <a:cubicBezTo>
                      <a:pt x="4857" y="10179"/>
                      <a:pt x="4951" y="10273"/>
                      <a:pt x="5046" y="10344"/>
                    </a:cubicBezTo>
                    <a:cubicBezTo>
                      <a:pt x="5140" y="10391"/>
                      <a:pt x="5211" y="10486"/>
                      <a:pt x="5329" y="10510"/>
                    </a:cubicBezTo>
                    <a:cubicBezTo>
                      <a:pt x="5340" y="10513"/>
                      <a:pt x="5350" y="10516"/>
                      <a:pt x="5359" y="10519"/>
                    </a:cubicBezTo>
                    <a:lnTo>
                      <a:pt x="5359" y="10519"/>
                    </a:lnTo>
                    <a:cubicBezTo>
                      <a:pt x="5208" y="10429"/>
                      <a:pt x="5060" y="10312"/>
                      <a:pt x="4928" y="10179"/>
                    </a:cubicBezTo>
                    <a:lnTo>
                      <a:pt x="4384" y="9754"/>
                    </a:lnTo>
                    <a:cubicBezTo>
                      <a:pt x="4030" y="9446"/>
                      <a:pt x="3699" y="9116"/>
                      <a:pt x="3415" y="8808"/>
                    </a:cubicBezTo>
                    <a:cubicBezTo>
                      <a:pt x="3085" y="8478"/>
                      <a:pt x="2801" y="8123"/>
                      <a:pt x="2494" y="7769"/>
                    </a:cubicBezTo>
                    <a:cubicBezTo>
                      <a:pt x="2210" y="7414"/>
                      <a:pt x="1903" y="7060"/>
                      <a:pt x="1643" y="6682"/>
                    </a:cubicBezTo>
                    <a:cubicBezTo>
                      <a:pt x="1383" y="6328"/>
                      <a:pt x="1100" y="5926"/>
                      <a:pt x="816" y="5548"/>
                    </a:cubicBezTo>
                    <a:cubicBezTo>
                      <a:pt x="793" y="5501"/>
                      <a:pt x="746" y="5453"/>
                      <a:pt x="722" y="5406"/>
                    </a:cubicBezTo>
                    <a:close/>
                    <a:moveTo>
                      <a:pt x="13956" y="4506"/>
                    </a:moveTo>
                    <a:cubicBezTo>
                      <a:pt x="13928" y="4506"/>
                      <a:pt x="13915" y="4526"/>
                      <a:pt x="13930" y="4556"/>
                    </a:cubicBezTo>
                    <a:cubicBezTo>
                      <a:pt x="14260" y="5075"/>
                      <a:pt x="14638" y="5572"/>
                      <a:pt x="15064" y="6044"/>
                    </a:cubicBezTo>
                    <a:cubicBezTo>
                      <a:pt x="15465" y="6517"/>
                      <a:pt x="15891" y="6989"/>
                      <a:pt x="16363" y="7414"/>
                    </a:cubicBezTo>
                    <a:cubicBezTo>
                      <a:pt x="16789" y="7840"/>
                      <a:pt x="17285" y="8241"/>
                      <a:pt x="17805" y="8619"/>
                    </a:cubicBezTo>
                    <a:cubicBezTo>
                      <a:pt x="18301" y="8997"/>
                      <a:pt x="18821" y="9328"/>
                      <a:pt x="19364" y="9659"/>
                    </a:cubicBezTo>
                    <a:cubicBezTo>
                      <a:pt x="19907" y="9966"/>
                      <a:pt x="20451" y="10250"/>
                      <a:pt x="21041" y="10486"/>
                    </a:cubicBezTo>
                    <a:cubicBezTo>
                      <a:pt x="21112" y="10510"/>
                      <a:pt x="21183" y="10533"/>
                      <a:pt x="21254" y="10557"/>
                    </a:cubicBezTo>
                    <a:cubicBezTo>
                      <a:pt x="20687" y="10297"/>
                      <a:pt x="20120" y="10037"/>
                      <a:pt x="19600" y="9706"/>
                    </a:cubicBezTo>
                    <a:cubicBezTo>
                      <a:pt x="19057" y="9423"/>
                      <a:pt x="18537" y="9068"/>
                      <a:pt x="18041" y="8714"/>
                    </a:cubicBezTo>
                    <a:cubicBezTo>
                      <a:pt x="17521" y="8360"/>
                      <a:pt x="17048" y="7934"/>
                      <a:pt x="16576" y="7533"/>
                    </a:cubicBezTo>
                    <a:cubicBezTo>
                      <a:pt x="16151" y="7107"/>
                      <a:pt x="15702" y="6658"/>
                      <a:pt x="15276" y="6186"/>
                    </a:cubicBezTo>
                    <a:cubicBezTo>
                      <a:pt x="14875" y="5713"/>
                      <a:pt x="14520" y="5217"/>
                      <a:pt x="14166" y="4721"/>
                    </a:cubicBezTo>
                    <a:cubicBezTo>
                      <a:pt x="14142" y="4650"/>
                      <a:pt x="14071" y="4603"/>
                      <a:pt x="14024" y="4532"/>
                    </a:cubicBezTo>
                    <a:cubicBezTo>
                      <a:pt x="13997" y="4514"/>
                      <a:pt x="13973" y="4506"/>
                      <a:pt x="13956" y="4506"/>
                    </a:cubicBezTo>
                    <a:close/>
                    <a:moveTo>
                      <a:pt x="5359" y="10519"/>
                    </a:moveTo>
                    <a:cubicBezTo>
                      <a:pt x="5396" y="10541"/>
                      <a:pt x="5434" y="10562"/>
                      <a:pt x="5471" y="10581"/>
                    </a:cubicBezTo>
                    <a:cubicBezTo>
                      <a:pt x="5431" y="10541"/>
                      <a:pt x="5408" y="10534"/>
                      <a:pt x="5359" y="10519"/>
                    </a:cubicBezTo>
                    <a:close/>
                    <a:moveTo>
                      <a:pt x="23525" y="7856"/>
                    </a:moveTo>
                    <a:cubicBezTo>
                      <a:pt x="23512" y="7856"/>
                      <a:pt x="23506" y="7894"/>
                      <a:pt x="23522" y="7911"/>
                    </a:cubicBezTo>
                    <a:cubicBezTo>
                      <a:pt x="23617" y="8029"/>
                      <a:pt x="23735" y="8147"/>
                      <a:pt x="23853" y="8241"/>
                    </a:cubicBezTo>
                    <a:cubicBezTo>
                      <a:pt x="23971" y="8336"/>
                      <a:pt x="24066" y="8454"/>
                      <a:pt x="24184" y="8525"/>
                    </a:cubicBezTo>
                    <a:cubicBezTo>
                      <a:pt x="24420" y="8738"/>
                      <a:pt x="24656" y="8927"/>
                      <a:pt x="24893" y="9092"/>
                    </a:cubicBezTo>
                    <a:cubicBezTo>
                      <a:pt x="25389" y="9446"/>
                      <a:pt x="25885" y="9777"/>
                      <a:pt x="26429" y="10061"/>
                    </a:cubicBezTo>
                    <a:cubicBezTo>
                      <a:pt x="26712" y="10250"/>
                      <a:pt x="27019" y="10391"/>
                      <a:pt x="27350" y="10581"/>
                    </a:cubicBezTo>
                    <a:cubicBezTo>
                      <a:pt x="27350" y="10581"/>
                      <a:pt x="27374" y="10581"/>
                      <a:pt x="27350" y="10533"/>
                    </a:cubicBezTo>
                    <a:cubicBezTo>
                      <a:pt x="27066" y="10391"/>
                      <a:pt x="26807" y="10226"/>
                      <a:pt x="26570" y="10061"/>
                    </a:cubicBezTo>
                    <a:cubicBezTo>
                      <a:pt x="26310" y="9919"/>
                      <a:pt x="26051" y="9754"/>
                      <a:pt x="25814" y="9588"/>
                    </a:cubicBezTo>
                    <a:cubicBezTo>
                      <a:pt x="25294" y="9281"/>
                      <a:pt x="24798" y="8950"/>
                      <a:pt x="24326" y="8572"/>
                    </a:cubicBezTo>
                    <a:cubicBezTo>
                      <a:pt x="24208" y="8454"/>
                      <a:pt x="24066" y="8360"/>
                      <a:pt x="23948" y="8241"/>
                    </a:cubicBezTo>
                    <a:cubicBezTo>
                      <a:pt x="23830" y="8123"/>
                      <a:pt x="23711" y="8005"/>
                      <a:pt x="23546" y="7887"/>
                    </a:cubicBezTo>
                    <a:cubicBezTo>
                      <a:pt x="23539" y="7865"/>
                      <a:pt x="23531" y="7856"/>
                      <a:pt x="23525" y="7856"/>
                    </a:cubicBezTo>
                    <a:close/>
                    <a:moveTo>
                      <a:pt x="96" y="6404"/>
                    </a:moveTo>
                    <a:cubicBezTo>
                      <a:pt x="90" y="6404"/>
                      <a:pt x="84" y="6422"/>
                      <a:pt x="84" y="6446"/>
                    </a:cubicBezTo>
                    <a:cubicBezTo>
                      <a:pt x="249" y="6800"/>
                      <a:pt x="462" y="7107"/>
                      <a:pt x="698" y="7438"/>
                    </a:cubicBezTo>
                    <a:cubicBezTo>
                      <a:pt x="935" y="7769"/>
                      <a:pt x="1171" y="8052"/>
                      <a:pt x="1431" y="8383"/>
                    </a:cubicBezTo>
                    <a:cubicBezTo>
                      <a:pt x="1714" y="8690"/>
                      <a:pt x="1974" y="8974"/>
                      <a:pt x="2258" y="9234"/>
                    </a:cubicBezTo>
                    <a:cubicBezTo>
                      <a:pt x="2565" y="9517"/>
                      <a:pt x="2848" y="9777"/>
                      <a:pt x="3179" y="10013"/>
                    </a:cubicBezTo>
                    <a:cubicBezTo>
                      <a:pt x="3368" y="10132"/>
                      <a:pt x="3510" y="10250"/>
                      <a:pt x="3675" y="10368"/>
                    </a:cubicBezTo>
                    <a:cubicBezTo>
                      <a:pt x="3770" y="10415"/>
                      <a:pt x="3864" y="10486"/>
                      <a:pt x="3959" y="10510"/>
                    </a:cubicBezTo>
                    <a:cubicBezTo>
                      <a:pt x="4030" y="10581"/>
                      <a:pt x="4124" y="10604"/>
                      <a:pt x="4242" y="10628"/>
                    </a:cubicBezTo>
                    <a:cubicBezTo>
                      <a:pt x="4262" y="10628"/>
                      <a:pt x="4278" y="10630"/>
                      <a:pt x="4292" y="10632"/>
                    </a:cubicBezTo>
                    <a:lnTo>
                      <a:pt x="4292" y="10632"/>
                    </a:lnTo>
                    <a:cubicBezTo>
                      <a:pt x="4271" y="10624"/>
                      <a:pt x="4252" y="10614"/>
                      <a:pt x="4242" y="10604"/>
                    </a:cubicBezTo>
                    <a:cubicBezTo>
                      <a:pt x="4195" y="10581"/>
                      <a:pt x="4148" y="10533"/>
                      <a:pt x="4101" y="10533"/>
                    </a:cubicBezTo>
                    <a:cubicBezTo>
                      <a:pt x="4006" y="10486"/>
                      <a:pt x="3912" y="10462"/>
                      <a:pt x="3841" y="10391"/>
                    </a:cubicBezTo>
                    <a:cubicBezTo>
                      <a:pt x="3652" y="10273"/>
                      <a:pt x="3510" y="10179"/>
                      <a:pt x="3321" y="10061"/>
                    </a:cubicBezTo>
                    <a:cubicBezTo>
                      <a:pt x="3014" y="9824"/>
                      <a:pt x="2707" y="9588"/>
                      <a:pt x="2423" y="9328"/>
                    </a:cubicBezTo>
                    <a:cubicBezTo>
                      <a:pt x="2116" y="9068"/>
                      <a:pt x="1856" y="8808"/>
                      <a:pt x="1596" y="8501"/>
                    </a:cubicBezTo>
                    <a:cubicBezTo>
                      <a:pt x="1313" y="8218"/>
                      <a:pt x="1076" y="7911"/>
                      <a:pt x="840" y="7580"/>
                    </a:cubicBezTo>
                    <a:cubicBezTo>
                      <a:pt x="604" y="7273"/>
                      <a:pt x="415" y="6942"/>
                      <a:pt x="202" y="6587"/>
                    </a:cubicBezTo>
                    <a:cubicBezTo>
                      <a:pt x="178" y="6564"/>
                      <a:pt x="131" y="6493"/>
                      <a:pt x="108" y="6469"/>
                    </a:cubicBezTo>
                    <a:cubicBezTo>
                      <a:pt x="108" y="6422"/>
                      <a:pt x="102" y="6404"/>
                      <a:pt x="96" y="6404"/>
                    </a:cubicBezTo>
                    <a:close/>
                    <a:moveTo>
                      <a:pt x="4292" y="10632"/>
                    </a:moveTo>
                    <a:cubicBezTo>
                      <a:pt x="4322" y="10643"/>
                      <a:pt x="4357" y="10651"/>
                      <a:pt x="4384" y="10651"/>
                    </a:cubicBezTo>
                    <a:cubicBezTo>
                      <a:pt x="4350" y="10651"/>
                      <a:pt x="4328" y="10639"/>
                      <a:pt x="4292" y="10632"/>
                    </a:cubicBezTo>
                    <a:close/>
                    <a:moveTo>
                      <a:pt x="23176" y="6795"/>
                    </a:moveTo>
                    <a:cubicBezTo>
                      <a:pt x="23145" y="6795"/>
                      <a:pt x="23121" y="6851"/>
                      <a:pt x="23121" y="6918"/>
                    </a:cubicBezTo>
                    <a:cubicBezTo>
                      <a:pt x="23239" y="7084"/>
                      <a:pt x="23381" y="7225"/>
                      <a:pt x="23522" y="7391"/>
                    </a:cubicBezTo>
                    <a:cubicBezTo>
                      <a:pt x="23641" y="7533"/>
                      <a:pt x="23830" y="7674"/>
                      <a:pt x="23971" y="7816"/>
                    </a:cubicBezTo>
                    <a:cubicBezTo>
                      <a:pt x="24302" y="8100"/>
                      <a:pt x="24633" y="8360"/>
                      <a:pt x="24964" y="8619"/>
                    </a:cubicBezTo>
                    <a:cubicBezTo>
                      <a:pt x="25342" y="8856"/>
                      <a:pt x="25696" y="9116"/>
                      <a:pt x="26051" y="9352"/>
                    </a:cubicBezTo>
                    <a:cubicBezTo>
                      <a:pt x="26429" y="9635"/>
                      <a:pt x="26783" y="9872"/>
                      <a:pt x="27161" y="10108"/>
                    </a:cubicBezTo>
                    <a:cubicBezTo>
                      <a:pt x="27539" y="10344"/>
                      <a:pt x="27941" y="10533"/>
                      <a:pt x="28342" y="10722"/>
                    </a:cubicBezTo>
                    <a:cubicBezTo>
                      <a:pt x="28366" y="10722"/>
                      <a:pt x="28437" y="10746"/>
                      <a:pt x="28484" y="10770"/>
                    </a:cubicBezTo>
                    <a:cubicBezTo>
                      <a:pt x="28531" y="10770"/>
                      <a:pt x="28555" y="10746"/>
                      <a:pt x="28531" y="10746"/>
                    </a:cubicBezTo>
                    <a:cubicBezTo>
                      <a:pt x="28130" y="10581"/>
                      <a:pt x="27752" y="10368"/>
                      <a:pt x="27374" y="10132"/>
                    </a:cubicBezTo>
                    <a:cubicBezTo>
                      <a:pt x="26996" y="9895"/>
                      <a:pt x="26594" y="9659"/>
                      <a:pt x="26240" y="9399"/>
                    </a:cubicBezTo>
                    <a:cubicBezTo>
                      <a:pt x="25885" y="9116"/>
                      <a:pt x="25531" y="8879"/>
                      <a:pt x="25176" y="8619"/>
                    </a:cubicBezTo>
                    <a:cubicBezTo>
                      <a:pt x="24822" y="8360"/>
                      <a:pt x="24515" y="8100"/>
                      <a:pt x="24184" y="7816"/>
                    </a:cubicBezTo>
                    <a:cubicBezTo>
                      <a:pt x="23853" y="7556"/>
                      <a:pt x="23570" y="7273"/>
                      <a:pt x="23286" y="6942"/>
                    </a:cubicBezTo>
                    <a:cubicBezTo>
                      <a:pt x="23262" y="6918"/>
                      <a:pt x="23239" y="6847"/>
                      <a:pt x="23215" y="6824"/>
                    </a:cubicBezTo>
                    <a:cubicBezTo>
                      <a:pt x="23202" y="6804"/>
                      <a:pt x="23188" y="6795"/>
                      <a:pt x="23176" y="6795"/>
                    </a:cubicBezTo>
                    <a:close/>
                    <a:moveTo>
                      <a:pt x="23759" y="6328"/>
                    </a:moveTo>
                    <a:cubicBezTo>
                      <a:pt x="23735" y="6375"/>
                      <a:pt x="23711" y="6398"/>
                      <a:pt x="23735" y="6446"/>
                    </a:cubicBezTo>
                    <a:lnTo>
                      <a:pt x="24349" y="6800"/>
                    </a:lnTo>
                    <a:cubicBezTo>
                      <a:pt x="24562" y="6918"/>
                      <a:pt x="24775" y="7036"/>
                      <a:pt x="24987" y="7178"/>
                    </a:cubicBezTo>
                    <a:cubicBezTo>
                      <a:pt x="25389" y="7438"/>
                      <a:pt x="25767" y="7698"/>
                      <a:pt x="26192" y="7981"/>
                    </a:cubicBezTo>
                    <a:cubicBezTo>
                      <a:pt x="26570" y="8241"/>
                      <a:pt x="26948" y="8525"/>
                      <a:pt x="27350" y="8832"/>
                    </a:cubicBezTo>
                    <a:cubicBezTo>
                      <a:pt x="27728" y="9116"/>
                      <a:pt x="28082" y="9446"/>
                      <a:pt x="28437" y="9754"/>
                    </a:cubicBezTo>
                    <a:cubicBezTo>
                      <a:pt x="28602" y="9895"/>
                      <a:pt x="28791" y="10061"/>
                      <a:pt x="28957" y="10226"/>
                    </a:cubicBezTo>
                    <a:cubicBezTo>
                      <a:pt x="29146" y="10391"/>
                      <a:pt x="29311" y="10533"/>
                      <a:pt x="29500" y="10722"/>
                    </a:cubicBezTo>
                    <a:cubicBezTo>
                      <a:pt x="29547" y="10746"/>
                      <a:pt x="29595" y="10817"/>
                      <a:pt x="29642" y="10840"/>
                    </a:cubicBezTo>
                    <a:cubicBezTo>
                      <a:pt x="29642" y="10840"/>
                      <a:pt x="29666" y="10840"/>
                      <a:pt x="29666" y="10817"/>
                    </a:cubicBezTo>
                    <a:cubicBezTo>
                      <a:pt x="29358" y="10462"/>
                      <a:pt x="29004" y="10132"/>
                      <a:pt x="28650" y="9801"/>
                    </a:cubicBezTo>
                    <a:cubicBezTo>
                      <a:pt x="28295" y="9470"/>
                      <a:pt x="27941" y="9163"/>
                      <a:pt x="27539" y="8856"/>
                    </a:cubicBezTo>
                    <a:lnTo>
                      <a:pt x="26405" y="7981"/>
                    </a:lnTo>
                    <a:cubicBezTo>
                      <a:pt x="26003" y="7674"/>
                      <a:pt x="25602" y="7414"/>
                      <a:pt x="25176" y="7155"/>
                    </a:cubicBezTo>
                    <a:cubicBezTo>
                      <a:pt x="24987" y="7036"/>
                      <a:pt x="24775" y="6871"/>
                      <a:pt x="24562" y="6753"/>
                    </a:cubicBezTo>
                    <a:lnTo>
                      <a:pt x="23948" y="6398"/>
                    </a:lnTo>
                    <a:lnTo>
                      <a:pt x="23759" y="6328"/>
                    </a:lnTo>
                    <a:close/>
                    <a:moveTo>
                      <a:pt x="22341" y="11951"/>
                    </a:moveTo>
                    <a:lnTo>
                      <a:pt x="22341" y="11951"/>
                    </a:lnTo>
                    <a:cubicBezTo>
                      <a:pt x="22309" y="11979"/>
                      <a:pt x="22276" y="12007"/>
                      <a:pt x="22244" y="12035"/>
                    </a:cubicBezTo>
                    <a:lnTo>
                      <a:pt x="22244" y="12035"/>
                    </a:lnTo>
                    <a:cubicBezTo>
                      <a:pt x="22280" y="12011"/>
                      <a:pt x="22317" y="11987"/>
                      <a:pt x="22341" y="11951"/>
                    </a:cubicBezTo>
                    <a:close/>
                    <a:moveTo>
                      <a:pt x="22244" y="12035"/>
                    </a:moveTo>
                    <a:lnTo>
                      <a:pt x="22244" y="12035"/>
                    </a:lnTo>
                    <a:cubicBezTo>
                      <a:pt x="22210" y="12058"/>
                      <a:pt x="22177" y="12081"/>
                      <a:pt x="22153" y="12114"/>
                    </a:cubicBezTo>
                    <a:lnTo>
                      <a:pt x="22153" y="12114"/>
                    </a:lnTo>
                    <a:cubicBezTo>
                      <a:pt x="22184" y="12088"/>
                      <a:pt x="22214" y="12061"/>
                      <a:pt x="22244" y="12035"/>
                    </a:cubicBezTo>
                    <a:close/>
                    <a:moveTo>
                      <a:pt x="22153" y="12114"/>
                    </a:moveTo>
                    <a:lnTo>
                      <a:pt x="22153" y="12114"/>
                    </a:lnTo>
                    <a:cubicBezTo>
                      <a:pt x="22151" y="12117"/>
                      <a:pt x="22148" y="12119"/>
                      <a:pt x="22145" y="12122"/>
                    </a:cubicBezTo>
                    <a:lnTo>
                      <a:pt x="22145" y="12122"/>
                    </a:lnTo>
                    <a:cubicBezTo>
                      <a:pt x="22147" y="12120"/>
                      <a:pt x="22150" y="12118"/>
                      <a:pt x="22152" y="12116"/>
                    </a:cubicBezTo>
                    <a:cubicBezTo>
                      <a:pt x="22152" y="12116"/>
                      <a:pt x="22153" y="12115"/>
                      <a:pt x="22153" y="12114"/>
                    </a:cubicBezTo>
                    <a:close/>
                    <a:moveTo>
                      <a:pt x="4455" y="12116"/>
                    </a:moveTo>
                    <a:cubicBezTo>
                      <a:pt x="4442" y="12125"/>
                      <a:pt x="4429" y="12133"/>
                      <a:pt x="4416" y="12141"/>
                    </a:cubicBezTo>
                    <a:lnTo>
                      <a:pt x="4416" y="12141"/>
                    </a:lnTo>
                    <a:cubicBezTo>
                      <a:pt x="4432" y="12133"/>
                      <a:pt x="4447" y="12125"/>
                      <a:pt x="4455" y="12116"/>
                    </a:cubicBezTo>
                    <a:close/>
                    <a:moveTo>
                      <a:pt x="14733" y="12164"/>
                    </a:moveTo>
                    <a:lnTo>
                      <a:pt x="14733" y="12164"/>
                    </a:lnTo>
                    <a:cubicBezTo>
                      <a:pt x="14698" y="12186"/>
                      <a:pt x="14663" y="12208"/>
                      <a:pt x="14629" y="12231"/>
                    </a:cubicBezTo>
                    <a:lnTo>
                      <a:pt x="14629" y="12231"/>
                    </a:lnTo>
                    <a:cubicBezTo>
                      <a:pt x="14661" y="12213"/>
                      <a:pt x="14695" y="12192"/>
                      <a:pt x="14733" y="12164"/>
                    </a:cubicBezTo>
                    <a:close/>
                    <a:moveTo>
                      <a:pt x="9795" y="13227"/>
                    </a:moveTo>
                    <a:cubicBezTo>
                      <a:pt x="9775" y="13237"/>
                      <a:pt x="9754" y="13251"/>
                      <a:pt x="9734" y="13266"/>
                    </a:cubicBezTo>
                    <a:lnTo>
                      <a:pt x="9734" y="13266"/>
                    </a:lnTo>
                    <a:cubicBezTo>
                      <a:pt x="9754" y="13253"/>
                      <a:pt x="9775" y="13240"/>
                      <a:pt x="9795" y="13227"/>
                    </a:cubicBezTo>
                    <a:close/>
                    <a:moveTo>
                      <a:pt x="9734" y="13266"/>
                    </a:moveTo>
                    <a:cubicBezTo>
                      <a:pt x="9702" y="13287"/>
                      <a:pt x="9670" y="13309"/>
                      <a:pt x="9638" y="13330"/>
                    </a:cubicBezTo>
                    <a:lnTo>
                      <a:pt x="9638" y="13330"/>
                    </a:lnTo>
                    <a:cubicBezTo>
                      <a:pt x="9643" y="13327"/>
                      <a:pt x="9648" y="13324"/>
                      <a:pt x="9653" y="13321"/>
                    </a:cubicBezTo>
                    <a:cubicBezTo>
                      <a:pt x="9680" y="13308"/>
                      <a:pt x="9707" y="13286"/>
                      <a:pt x="9734" y="13266"/>
                    </a:cubicBezTo>
                    <a:close/>
                    <a:moveTo>
                      <a:pt x="27374" y="11904"/>
                    </a:moveTo>
                    <a:cubicBezTo>
                      <a:pt x="27066" y="12045"/>
                      <a:pt x="26759" y="12234"/>
                      <a:pt x="26452" y="12400"/>
                    </a:cubicBezTo>
                    <a:cubicBezTo>
                      <a:pt x="25932" y="12707"/>
                      <a:pt x="25413" y="13014"/>
                      <a:pt x="24916" y="13369"/>
                    </a:cubicBezTo>
                    <a:cubicBezTo>
                      <a:pt x="24680" y="13558"/>
                      <a:pt x="24420" y="13723"/>
                      <a:pt x="24208" y="13936"/>
                    </a:cubicBezTo>
                    <a:cubicBezTo>
                      <a:pt x="24089" y="14030"/>
                      <a:pt x="23971" y="14148"/>
                      <a:pt x="23877" y="14243"/>
                    </a:cubicBezTo>
                    <a:cubicBezTo>
                      <a:pt x="23759" y="14361"/>
                      <a:pt x="23641" y="14432"/>
                      <a:pt x="23570" y="14550"/>
                    </a:cubicBezTo>
                    <a:cubicBezTo>
                      <a:pt x="23509" y="14550"/>
                      <a:pt x="23518" y="14602"/>
                      <a:pt x="23566" y="14602"/>
                    </a:cubicBezTo>
                    <a:cubicBezTo>
                      <a:pt x="23574" y="14602"/>
                      <a:pt x="23583" y="14601"/>
                      <a:pt x="23593" y="14597"/>
                    </a:cubicBezTo>
                    <a:cubicBezTo>
                      <a:pt x="23711" y="14479"/>
                      <a:pt x="23830" y="14361"/>
                      <a:pt x="23971" y="14243"/>
                    </a:cubicBezTo>
                    <a:cubicBezTo>
                      <a:pt x="24089" y="14125"/>
                      <a:pt x="24231" y="14006"/>
                      <a:pt x="24349" y="13912"/>
                    </a:cubicBezTo>
                    <a:cubicBezTo>
                      <a:pt x="24822" y="13534"/>
                      <a:pt x="25294" y="13180"/>
                      <a:pt x="25838" y="12872"/>
                    </a:cubicBezTo>
                    <a:cubicBezTo>
                      <a:pt x="26098" y="12731"/>
                      <a:pt x="26358" y="12542"/>
                      <a:pt x="26594" y="12400"/>
                    </a:cubicBezTo>
                    <a:cubicBezTo>
                      <a:pt x="26877" y="12258"/>
                      <a:pt x="27137" y="12069"/>
                      <a:pt x="27374" y="11927"/>
                    </a:cubicBezTo>
                    <a:lnTo>
                      <a:pt x="27374" y="11904"/>
                    </a:lnTo>
                    <a:close/>
                    <a:moveTo>
                      <a:pt x="28413" y="12116"/>
                    </a:moveTo>
                    <a:lnTo>
                      <a:pt x="28413" y="12116"/>
                    </a:lnTo>
                    <a:cubicBezTo>
                      <a:pt x="28106" y="12329"/>
                      <a:pt x="27775" y="12565"/>
                      <a:pt x="27468" y="12825"/>
                    </a:cubicBezTo>
                    <a:cubicBezTo>
                      <a:pt x="26901" y="13227"/>
                      <a:pt x="26358" y="13652"/>
                      <a:pt x="25814" y="14030"/>
                    </a:cubicBezTo>
                    <a:cubicBezTo>
                      <a:pt x="25507" y="14243"/>
                      <a:pt x="25247" y="14432"/>
                      <a:pt x="24940" y="14621"/>
                    </a:cubicBezTo>
                    <a:cubicBezTo>
                      <a:pt x="24656" y="14810"/>
                      <a:pt x="24397" y="14999"/>
                      <a:pt x="24089" y="15211"/>
                    </a:cubicBezTo>
                    <a:cubicBezTo>
                      <a:pt x="24068" y="15254"/>
                      <a:pt x="24085" y="15333"/>
                      <a:pt x="24139" y="15333"/>
                    </a:cubicBezTo>
                    <a:cubicBezTo>
                      <a:pt x="24146" y="15333"/>
                      <a:pt x="24153" y="15332"/>
                      <a:pt x="24160" y="15330"/>
                    </a:cubicBezTo>
                    <a:cubicBezTo>
                      <a:pt x="24467" y="15117"/>
                      <a:pt x="24798" y="14881"/>
                      <a:pt x="25105" y="14644"/>
                    </a:cubicBezTo>
                    <a:cubicBezTo>
                      <a:pt x="25649" y="14243"/>
                      <a:pt x="26216" y="13841"/>
                      <a:pt x="26783" y="13416"/>
                    </a:cubicBezTo>
                    <a:cubicBezTo>
                      <a:pt x="27326" y="12990"/>
                      <a:pt x="27870" y="12542"/>
                      <a:pt x="28413" y="12116"/>
                    </a:cubicBezTo>
                    <a:close/>
                    <a:moveTo>
                      <a:pt x="28484" y="11667"/>
                    </a:moveTo>
                    <a:cubicBezTo>
                      <a:pt x="28437" y="11691"/>
                      <a:pt x="28366" y="11715"/>
                      <a:pt x="28342" y="11715"/>
                    </a:cubicBezTo>
                    <a:cubicBezTo>
                      <a:pt x="27941" y="11904"/>
                      <a:pt x="27539" y="12116"/>
                      <a:pt x="27161" y="12353"/>
                    </a:cubicBezTo>
                    <a:cubicBezTo>
                      <a:pt x="26783" y="12589"/>
                      <a:pt x="26429" y="12825"/>
                      <a:pt x="26051" y="13085"/>
                    </a:cubicBezTo>
                    <a:cubicBezTo>
                      <a:pt x="25696" y="13321"/>
                      <a:pt x="25342" y="13581"/>
                      <a:pt x="24964" y="13817"/>
                    </a:cubicBezTo>
                    <a:cubicBezTo>
                      <a:pt x="24633" y="14077"/>
                      <a:pt x="24302" y="14361"/>
                      <a:pt x="23971" y="14621"/>
                    </a:cubicBezTo>
                    <a:cubicBezTo>
                      <a:pt x="23830" y="14763"/>
                      <a:pt x="23641" y="14904"/>
                      <a:pt x="23522" y="15070"/>
                    </a:cubicBezTo>
                    <a:cubicBezTo>
                      <a:pt x="23381" y="15211"/>
                      <a:pt x="23239" y="15353"/>
                      <a:pt x="23121" y="15542"/>
                    </a:cubicBezTo>
                    <a:cubicBezTo>
                      <a:pt x="23121" y="15592"/>
                      <a:pt x="23144" y="15642"/>
                      <a:pt x="23175" y="15642"/>
                    </a:cubicBezTo>
                    <a:cubicBezTo>
                      <a:pt x="23188" y="15642"/>
                      <a:pt x="23201" y="15634"/>
                      <a:pt x="23215" y="15613"/>
                    </a:cubicBezTo>
                    <a:cubicBezTo>
                      <a:pt x="23239" y="15589"/>
                      <a:pt x="23262" y="15542"/>
                      <a:pt x="23286" y="15495"/>
                    </a:cubicBezTo>
                    <a:cubicBezTo>
                      <a:pt x="23570" y="15188"/>
                      <a:pt x="23853" y="14881"/>
                      <a:pt x="24184" y="14621"/>
                    </a:cubicBezTo>
                    <a:cubicBezTo>
                      <a:pt x="24515" y="14361"/>
                      <a:pt x="24822" y="14077"/>
                      <a:pt x="25176" y="13817"/>
                    </a:cubicBezTo>
                    <a:cubicBezTo>
                      <a:pt x="25531" y="13558"/>
                      <a:pt x="25885" y="13321"/>
                      <a:pt x="26240" y="13061"/>
                    </a:cubicBezTo>
                    <a:cubicBezTo>
                      <a:pt x="26594" y="12778"/>
                      <a:pt x="26996" y="12542"/>
                      <a:pt x="27374" y="12305"/>
                    </a:cubicBezTo>
                    <a:cubicBezTo>
                      <a:pt x="27752" y="12069"/>
                      <a:pt x="28130" y="11880"/>
                      <a:pt x="28531" y="11691"/>
                    </a:cubicBezTo>
                    <a:cubicBezTo>
                      <a:pt x="28555" y="11691"/>
                      <a:pt x="28531" y="11667"/>
                      <a:pt x="28484" y="11667"/>
                    </a:cubicBezTo>
                    <a:close/>
                    <a:moveTo>
                      <a:pt x="4431" y="11833"/>
                    </a:moveTo>
                    <a:cubicBezTo>
                      <a:pt x="4361" y="11833"/>
                      <a:pt x="4337" y="11856"/>
                      <a:pt x="4266" y="11856"/>
                    </a:cubicBezTo>
                    <a:cubicBezTo>
                      <a:pt x="4195" y="11904"/>
                      <a:pt x="4077" y="11927"/>
                      <a:pt x="3982" y="11975"/>
                    </a:cubicBezTo>
                    <a:cubicBezTo>
                      <a:pt x="3888" y="12045"/>
                      <a:pt x="3793" y="12069"/>
                      <a:pt x="3723" y="12140"/>
                    </a:cubicBezTo>
                    <a:cubicBezTo>
                      <a:pt x="3534" y="12258"/>
                      <a:pt x="3392" y="12376"/>
                      <a:pt x="3203" y="12494"/>
                    </a:cubicBezTo>
                    <a:cubicBezTo>
                      <a:pt x="2896" y="12731"/>
                      <a:pt x="2588" y="12967"/>
                      <a:pt x="2305" y="13250"/>
                    </a:cubicBezTo>
                    <a:cubicBezTo>
                      <a:pt x="1998" y="13510"/>
                      <a:pt x="1738" y="13817"/>
                      <a:pt x="1478" y="14101"/>
                    </a:cubicBezTo>
                    <a:cubicBezTo>
                      <a:pt x="1194" y="14408"/>
                      <a:pt x="958" y="14739"/>
                      <a:pt x="722" y="15046"/>
                    </a:cubicBezTo>
                    <a:cubicBezTo>
                      <a:pt x="489" y="15373"/>
                      <a:pt x="301" y="15699"/>
                      <a:pt x="115" y="16049"/>
                    </a:cubicBezTo>
                    <a:lnTo>
                      <a:pt x="115" y="16049"/>
                    </a:lnTo>
                    <a:cubicBezTo>
                      <a:pt x="120" y="16047"/>
                      <a:pt x="126" y="16044"/>
                      <a:pt x="131" y="16038"/>
                    </a:cubicBezTo>
                    <a:cubicBezTo>
                      <a:pt x="178" y="16015"/>
                      <a:pt x="202" y="15944"/>
                      <a:pt x="226" y="15920"/>
                    </a:cubicBezTo>
                    <a:cubicBezTo>
                      <a:pt x="438" y="15589"/>
                      <a:pt x="627" y="15235"/>
                      <a:pt x="887" y="14904"/>
                    </a:cubicBezTo>
                    <a:cubicBezTo>
                      <a:pt x="1124" y="14574"/>
                      <a:pt x="1360" y="14290"/>
                      <a:pt x="1620" y="13983"/>
                    </a:cubicBezTo>
                    <a:cubicBezTo>
                      <a:pt x="1880" y="13699"/>
                      <a:pt x="2140" y="13439"/>
                      <a:pt x="2447" y="13156"/>
                    </a:cubicBezTo>
                    <a:cubicBezTo>
                      <a:pt x="2730" y="12896"/>
                      <a:pt x="3037" y="12660"/>
                      <a:pt x="3368" y="12423"/>
                    </a:cubicBezTo>
                    <a:cubicBezTo>
                      <a:pt x="3534" y="12305"/>
                      <a:pt x="3675" y="12187"/>
                      <a:pt x="3864" y="12116"/>
                    </a:cubicBezTo>
                    <a:cubicBezTo>
                      <a:pt x="3959" y="12045"/>
                      <a:pt x="4030" y="11975"/>
                      <a:pt x="4124" y="11951"/>
                    </a:cubicBezTo>
                    <a:cubicBezTo>
                      <a:pt x="4195" y="11927"/>
                      <a:pt x="4219" y="11927"/>
                      <a:pt x="4266" y="11904"/>
                    </a:cubicBezTo>
                    <a:cubicBezTo>
                      <a:pt x="4337" y="11880"/>
                      <a:pt x="4361" y="11880"/>
                      <a:pt x="4431" y="11833"/>
                    </a:cubicBezTo>
                    <a:close/>
                    <a:moveTo>
                      <a:pt x="115" y="16049"/>
                    </a:moveTo>
                    <a:lnTo>
                      <a:pt x="115" y="16049"/>
                    </a:lnTo>
                    <a:cubicBezTo>
                      <a:pt x="109" y="16050"/>
                      <a:pt x="105" y="16050"/>
                      <a:pt x="102" y="16050"/>
                    </a:cubicBezTo>
                    <a:cubicBezTo>
                      <a:pt x="96" y="16050"/>
                      <a:pt x="96" y="16050"/>
                      <a:pt x="108" y="16062"/>
                    </a:cubicBezTo>
                    <a:cubicBezTo>
                      <a:pt x="110" y="16058"/>
                      <a:pt x="112" y="16053"/>
                      <a:pt x="115" y="16049"/>
                    </a:cubicBezTo>
                    <a:close/>
                    <a:moveTo>
                      <a:pt x="29642" y="11549"/>
                    </a:moveTo>
                    <a:cubicBezTo>
                      <a:pt x="29618" y="11573"/>
                      <a:pt x="29547" y="11620"/>
                      <a:pt x="29500" y="11667"/>
                    </a:cubicBezTo>
                    <a:cubicBezTo>
                      <a:pt x="29311" y="11809"/>
                      <a:pt x="29146" y="11975"/>
                      <a:pt x="28957" y="12164"/>
                    </a:cubicBezTo>
                    <a:cubicBezTo>
                      <a:pt x="28791" y="12329"/>
                      <a:pt x="28602" y="12494"/>
                      <a:pt x="28437" y="12636"/>
                    </a:cubicBezTo>
                    <a:cubicBezTo>
                      <a:pt x="28082" y="12967"/>
                      <a:pt x="27704" y="13250"/>
                      <a:pt x="27350" y="13558"/>
                    </a:cubicBezTo>
                    <a:cubicBezTo>
                      <a:pt x="26948" y="13841"/>
                      <a:pt x="26570" y="14148"/>
                      <a:pt x="26192" y="14408"/>
                    </a:cubicBezTo>
                    <a:cubicBezTo>
                      <a:pt x="25814" y="14668"/>
                      <a:pt x="25389" y="14952"/>
                      <a:pt x="24987" y="15211"/>
                    </a:cubicBezTo>
                    <a:cubicBezTo>
                      <a:pt x="24775" y="15330"/>
                      <a:pt x="24562" y="15471"/>
                      <a:pt x="24349" y="15589"/>
                    </a:cubicBezTo>
                    <a:lnTo>
                      <a:pt x="23735" y="15944"/>
                    </a:lnTo>
                    <a:cubicBezTo>
                      <a:pt x="23711" y="16038"/>
                      <a:pt x="23735" y="16062"/>
                      <a:pt x="23759" y="16062"/>
                    </a:cubicBezTo>
                    <a:lnTo>
                      <a:pt x="23948" y="15968"/>
                    </a:lnTo>
                    <a:lnTo>
                      <a:pt x="24562" y="15613"/>
                    </a:lnTo>
                    <a:cubicBezTo>
                      <a:pt x="24775" y="15495"/>
                      <a:pt x="24987" y="15353"/>
                      <a:pt x="25176" y="15235"/>
                    </a:cubicBezTo>
                    <a:cubicBezTo>
                      <a:pt x="25602" y="14975"/>
                      <a:pt x="25980" y="14692"/>
                      <a:pt x="26405" y="14408"/>
                    </a:cubicBezTo>
                    <a:cubicBezTo>
                      <a:pt x="26783" y="14101"/>
                      <a:pt x="27161" y="13841"/>
                      <a:pt x="27539" y="13510"/>
                    </a:cubicBezTo>
                    <a:cubicBezTo>
                      <a:pt x="27941" y="13227"/>
                      <a:pt x="28295" y="12896"/>
                      <a:pt x="28650" y="12565"/>
                    </a:cubicBezTo>
                    <a:cubicBezTo>
                      <a:pt x="29004" y="12258"/>
                      <a:pt x="29358" y="11927"/>
                      <a:pt x="29666" y="11573"/>
                    </a:cubicBezTo>
                    <a:cubicBezTo>
                      <a:pt x="29666" y="11573"/>
                      <a:pt x="29666" y="11549"/>
                      <a:pt x="29642" y="11549"/>
                    </a:cubicBezTo>
                    <a:close/>
                    <a:moveTo>
                      <a:pt x="4416" y="12141"/>
                    </a:moveTo>
                    <a:cubicBezTo>
                      <a:pt x="4387" y="12157"/>
                      <a:pt x="4352" y="12172"/>
                      <a:pt x="4337" y="12187"/>
                    </a:cubicBezTo>
                    <a:cubicBezTo>
                      <a:pt x="3982" y="12423"/>
                      <a:pt x="3628" y="12707"/>
                      <a:pt x="3297" y="12967"/>
                    </a:cubicBezTo>
                    <a:cubicBezTo>
                      <a:pt x="2967" y="13227"/>
                      <a:pt x="2659" y="13510"/>
                      <a:pt x="2352" y="13817"/>
                    </a:cubicBezTo>
                    <a:cubicBezTo>
                      <a:pt x="2069" y="14101"/>
                      <a:pt x="1762" y="14432"/>
                      <a:pt x="1502" y="14763"/>
                    </a:cubicBezTo>
                    <a:cubicBezTo>
                      <a:pt x="1242" y="15093"/>
                      <a:pt x="958" y="15448"/>
                      <a:pt x="722" y="15802"/>
                    </a:cubicBezTo>
                    <a:cubicBezTo>
                      <a:pt x="486" y="16157"/>
                      <a:pt x="249" y="16511"/>
                      <a:pt x="60" y="16889"/>
                    </a:cubicBezTo>
                    <a:cubicBezTo>
                      <a:pt x="17" y="16903"/>
                      <a:pt x="35" y="16926"/>
                      <a:pt x="61" y="16926"/>
                    </a:cubicBezTo>
                    <a:cubicBezTo>
                      <a:pt x="78" y="16926"/>
                      <a:pt x="98" y="16917"/>
                      <a:pt x="108" y="16889"/>
                    </a:cubicBezTo>
                    <a:cubicBezTo>
                      <a:pt x="131" y="16842"/>
                      <a:pt x="178" y="16794"/>
                      <a:pt x="202" y="16747"/>
                    </a:cubicBezTo>
                    <a:cubicBezTo>
                      <a:pt x="415" y="16393"/>
                      <a:pt x="651" y="16015"/>
                      <a:pt x="887" y="15684"/>
                    </a:cubicBezTo>
                    <a:cubicBezTo>
                      <a:pt x="1124" y="15330"/>
                      <a:pt x="1383" y="14999"/>
                      <a:pt x="1643" y="14668"/>
                    </a:cubicBezTo>
                    <a:cubicBezTo>
                      <a:pt x="1903" y="14361"/>
                      <a:pt x="2210" y="14030"/>
                      <a:pt x="2494" y="13723"/>
                    </a:cubicBezTo>
                    <a:cubicBezTo>
                      <a:pt x="2801" y="13439"/>
                      <a:pt x="3132" y="13132"/>
                      <a:pt x="3439" y="12872"/>
                    </a:cubicBezTo>
                    <a:cubicBezTo>
                      <a:pt x="3757" y="12623"/>
                      <a:pt x="4097" y="12351"/>
                      <a:pt x="4416" y="12141"/>
                    </a:cubicBezTo>
                    <a:close/>
                    <a:moveTo>
                      <a:pt x="5447" y="11833"/>
                    </a:moveTo>
                    <a:cubicBezTo>
                      <a:pt x="5400" y="11833"/>
                      <a:pt x="5329" y="11880"/>
                      <a:pt x="5306" y="11904"/>
                    </a:cubicBezTo>
                    <a:cubicBezTo>
                      <a:pt x="5187" y="11951"/>
                      <a:pt x="5093" y="12022"/>
                      <a:pt x="5022" y="12069"/>
                    </a:cubicBezTo>
                    <a:cubicBezTo>
                      <a:pt x="4928" y="12140"/>
                      <a:pt x="4833" y="12234"/>
                      <a:pt x="4739" y="12282"/>
                    </a:cubicBezTo>
                    <a:lnTo>
                      <a:pt x="4219" y="12731"/>
                    </a:lnTo>
                    <a:cubicBezTo>
                      <a:pt x="3864" y="13014"/>
                      <a:pt x="3534" y="13345"/>
                      <a:pt x="3203" y="13676"/>
                    </a:cubicBezTo>
                    <a:cubicBezTo>
                      <a:pt x="2896" y="14006"/>
                      <a:pt x="2588" y="14361"/>
                      <a:pt x="2305" y="14692"/>
                    </a:cubicBezTo>
                    <a:cubicBezTo>
                      <a:pt x="1998" y="15046"/>
                      <a:pt x="1714" y="15424"/>
                      <a:pt x="1431" y="15802"/>
                    </a:cubicBezTo>
                    <a:cubicBezTo>
                      <a:pt x="1171" y="16180"/>
                      <a:pt x="887" y="16535"/>
                      <a:pt x="604" y="16913"/>
                    </a:cubicBezTo>
                    <a:cubicBezTo>
                      <a:pt x="586" y="16985"/>
                      <a:pt x="637" y="17016"/>
                      <a:pt x="672" y="17016"/>
                    </a:cubicBezTo>
                    <a:cubicBezTo>
                      <a:pt x="683" y="17016"/>
                      <a:pt x="693" y="17013"/>
                      <a:pt x="698" y="17007"/>
                    </a:cubicBezTo>
                    <a:cubicBezTo>
                      <a:pt x="722" y="16960"/>
                      <a:pt x="769" y="16913"/>
                      <a:pt x="793" y="16865"/>
                    </a:cubicBezTo>
                    <a:cubicBezTo>
                      <a:pt x="1053" y="16464"/>
                      <a:pt x="1313" y="16133"/>
                      <a:pt x="1620" y="15731"/>
                    </a:cubicBezTo>
                    <a:cubicBezTo>
                      <a:pt x="1880" y="15377"/>
                      <a:pt x="2187" y="14999"/>
                      <a:pt x="2470" y="14644"/>
                    </a:cubicBezTo>
                    <a:cubicBezTo>
                      <a:pt x="2777" y="14290"/>
                      <a:pt x="3061" y="13936"/>
                      <a:pt x="3392" y="13605"/>
                    </a:cubicBezTo>
                    <a:cubicBezTo>
                      <a:pt x="3723" y="13298"/>
                      <a:pt x="4030" y="12967"/>
                      <a:pt x="4361" y="12660"/>
                    </a:cubicBezTo>
                    <a:lnTo>
                      <a:pt x="4904" y="12234"/>
                    </a:lnTo>
                    <a:cubicBezTo>
                      <a:pt x="5069" y="12069"/>
                      <a:pt x="5258" y="11927"/>
                      <a:pt x="5447" y="11833"/>
                    </a:cubicBezTo>
                    <a:close/>
                    <a:moveTo>
                      <a:pt x="21231" y="11904"/>
                    </a:moveTo>
                    <a:lnTo>
                      <a:pt x="21231" y="11904"/>
                    </a:lnTo>
                    <a:cubicBezTo>
                      <a:pt x="21160" y="11927"/>
                      <a:pt x="21089" y="11951"/>
                      <a:pt x="21018" y="11975"/>
                    </a:cubicBezTo>
                    <a:cubicBezTo>
                      <a:pt x="20427" y="12211"/>
                      <a:pt x="19860" y="12494"/>
                      <a:pt x="19340" y="12801"/>
                    </a:cubicBezTo>
                    <a:cubicBezTo>
                      <a:pt x="18797" y="13132"/>
                      <a:pt x="18277" y="13463"/>
                      <a:pt x="17781" y="13841"/>
                    </a:cubicBezTo>
                    <a:cubicBezTo>
                      <a:pt x="17261" y="14243"/>
                      <a:pt x="16789" y="14621"/>
                      <a:pt x="16316" y="15046"/>
                    </a:cubicBezTo>
                    <a:cubicBezTo>
                      <a:pt x="15891" y="15495"/>
                      <a:pt x="15442" y="15944"/>
                      <a:pt x="15016" y="16416"/>
                    </a:cubicBezTo>
                    <a:cubicBezTo>
                      <a:pt x="14615" y="16889"/>
                      <a:pt x="14237" y="17385"/>
                      <a:pt x="13906" y="17929"/>
                    </a:cubicBezTo>
                    <a:cubicBezTo>
                      <a:pt x="13906" y="17929"/>
                      <a:pt x="13927" y="17939"/>
                      <a:pt x="13955" y="17939"/>
                    </a:cubicBezTo>
                    <a:cubicBezTo>
                      <a:pt x="13969" y="17939"/>
                      <a:pt x="13985" y="17936"/>
                      <a:pt x="14001" y="17929"/>
                    </a:cubicBezTo>
                    <a:cubicBezTo>
                      <a:pt x="14048" y="17858"/>
                      <a:pt x="14071" y="17810"/>
                      <a:pt x="14142" y="17740"/>
                    </a:cubicBezTo>
                    <a:cubicBezTo>
                      <a:pt x="14497" y="17243"/>
                      <a:pt x="14875" y="16747"/>
                      <a:pt x="15253" y="16275"/>
                    </a:cubicBezTo>
                    <a:cubicBezTo>
                      <a:pt x="15678" y="15802"/>
                      <a:pt x="16080" y="15353"/>
                      <a:pt x="16552" y="14952"/>
                    </a:cubicBezTo>
                    <a:cubicBezTo>
                      <a:pt x="17001" y="14526"/>
                      <a:pt x="17497" y="14101"/>
                      <a:pt x="18017" y="13770"/>
                    </a:cubicBezTo>
                    <a:cubicBezTo>
                      <a:pt x="18513" y="13416"/>
                      <a:pt x="19033" y="13061"/>
                      <a:pt x="19577" y="12754"/>
                    </a:cubicBezTo>
                    <a:cubicBezTo>
                      <a:pt x="20096" y="12471"/>
                      <a:pt x="20663" y="12164"/>
                      <a:pt x="21231" y="11904"/>
                    </a:cubicBezTo>
                    <a:close/>
                    <a:moveTo>
                      <a:pt x="4597" y="12896"/>
                    </a:moveTo>
                    <a:cubicBezTo>
                      <a:pt x="4550" y="12943"/>
                      <a:pt x="4502" y="12967"/>
                      <a:pt x="4455" y="12990"/>
                    </a:cubicBezTo>
                    <a:cubicBezTo>
                      <a:pt x="4361" y="13061"/>
                      <a:pt x="4266" y="13109"/>
                      <a:pt x="4219" y="13203"/>
                    </a:cubicBezTo>
                    <a:cubicBezTo>
                      <a:pt x="4124" y="13250"/>
                      <a:pt x="4077" y="13345"/>
                      <a:pt x="3982" y="13439"/>
                    </a:cubicBezTo>
                    <a:cubicBezTo>
                      <a:pt x="3841" y="13581"/>
                      <a:pt x="3675" y="13770"/>
                      <a:pt x="3534" y="13936"/>
                    </a:cubicBezTo>
                    <a:lnTo>
                      <a:pt x="2730" y="14999"/>
                    </a:lnTo>
                    <a:lnTo>
                      <a:pt x="1951" y="16062"/>
                    </a:lnTo>
                    <a:cubicBezTo>
                      <a:pt x="1667" y="16416"/>
                      <a:pt x="1383" y="16747"/>
                      <a:pt x="1076" y="17078"/>
                    </a:cubicBezTo>
                    <a:cubicBezTo>
                      <a:pt x="793" y="17385"/>
                      <a:pt x="462" y="17692"/>
                      <a:pt x="131" y="17952"/>
                    </a:cubicBezTo>
                    <a:cubicBezTo>
                      <a:pt x="167" y="17952"/>
                      <a:pt x="202" y="17992"/>
                      <a:pt x="228" y="17992"/>
                    </a:cubicBezTo>
                    <a:cubicBezTo>
                      <a:pt x="236" y="17992"/>
                      <a:pt x="243" y="17988"/>
                      <a:pt x="249" y="17976"/>
                    </a:cubicBezTo>
                    <a:cubicBezTo>
                      <a:pt x="320" y="17952"/>
                      <a:pt x="344" y="17929"/>
                      <a:pt x="367" y="17905"/>
                    </a:cubicBezTo>
                    <a:cubicBezTo>
                      <a:pt x="722" y="17621"/>
                      <a:pt x="1029" y="17314"/>
                      <a:pt x="1313" y="17007"/>
                    </a:cubicBezTo>
                    <a:cubicBezTo>
                      <a:pt x="1620" y="16676"/>
                      <a:pt x="1880" y="16322"/>
                      <a:pt x="2140" y="16015"/>
                    </a:cubicBezTo>
                    <a:cubicBezTo>
                      <a:pt x="2423" y="15660"/>
                      <a:pt x="2683" y="15282"/>
                      <a:pt x="2919" y="14952"/>
                    </a:cubicBezTo>
                    <a:cubicBezTo>
                      <a:pt x="3179" y="14597"/>
                      <a:pt x="3415" y="14243"/>
                      <a:pt x="3675" y="13888"/>
                    </a:cubicBezTo>
                    <a:cubicBezTo>
                      <a:pt x="3841" y="13699"/>
                      <a:pt x="3982" y="13534"/>
                      <a:pt x="4124" y="13369"/>
                    </a:cubicBezTo>
                    <a:lnTo>
                      <a:pt x="4361" y="13132"/>
                    </a:lnTo>
                    <a:lnTo>
                      <a:pt x="4597" y="12896"/>
                    </a:lnTo>
                    <a:close/>
                    <a:moveTo>
                      <a:pt x="12748" y="12376"/>
                    </a:moveTo>
                    <a:cubicBezTo>
                      <a:pt x="12701" y="12400"/>
                      <a:pt x="12630" y="12423"/>
                      <a:pt x="12583" y="12494"/>
                    </a:cubicBezTo>
                    <a:cubicBezTo>
                      <a:pt x="12347" y="12636"/>
                      <a:pt x="12063" y="12778"/>
                      <a:pt x="11827" y="12943"/>
                    </a:cubicBezTo>
                    <a:cubicBezTo>
                      <a:pt x="11591" y="13085"/>
                      <a:pt x="11354" y="13250"/>
                      <a:pt x="11118" y="13416"/>
                    </a:cubicBezTo>
                    <a:cubicBezTo>
                      <a:pt x="10645" y="13723"/>
                      <a:pt x="10220" y="14077"/>
                      <a:pt x="9771" y="14432"/>
                    </a:cubicBezTo>
                    <a:cubicBezTo>
                      <a:pt x="9322" y="14786"/>
                      <a:pt x="8921" y="15188"/>
                      <a:pt x="8495" y="15589"/>
                    </a:cubicBezTo>
                    <a:cubicBezTo>
                      <a:pt x="8094" y="16015"/>
                      <a:pt x="7668" y="16416"/>
                      <a:pt x="7290" y="16865"/>
                    </a:cubicBezTo>
                    <a:cubicBezTo>
                      <a:pt x="6912" y="17314"/>
                      <a:pt x="6558" y="17787"/>
                      <a:pt x="6227" y="18259"/>
                    </a:cubicBezTo>
                    <a:cubicBezTo>
                      <a:pt x="6227" y="18276"/>
                      <a:pt x="6251" y="18293"/>
                      <a:pt x="6281" y="18293"/>
                    </a:cubicBezTo>
                    <a:cubicBezTo>
                      <a:pt x="6294" y="18293"/>
                      <a:pt x="6308" y="18290"/>
                      <a:pt x="6322" y="18283"/>
                    </a:cubicBezTo>
                    <a:cubicBezTo>
                      <a:pt x="6345" y="18212"/>
                      <a:pt x="6392" y="18165"/>
                      <a:pt x="6440" y="18094"/>
                    </a:cubicBezTo>
                    <a:cubicBezTo>
                      <a:pt x="6747" y="17621"/>
                      <a:pt x="7101" y="17196"/>
                      <a:pt x="7503" y="16747"/>
                    </a:cubicBezTo>
                    <a:cubicBezTo>
                      <a:pt x="7881" y="16298"/>
                      <a:pt x="8283" y="15897"/>
                      <a:pt x="8708" y="15495"/>
                    </a:cubicBezTo>
                    <a:cubicBezTo>
                      <a:pt x="9110" y="15117"/>
                      <a:pt x="9535" y="14739"/>
                      <a:pt x="9984" y="14385"/>
                    </a:cubicBezTo>
                    <a:cubicBezTo>
                      <a:pt x="10409" y="14030"/>
                      <a:pt x="10882" y="13676"/>
                      <a:pt x="11331" y="13345"/>
                    </a:cubicBezTo>
                    <a:cubicBezTo>
                      <a:pt x="11567" y="13203"/>
                      <a:pt x="11803" y="13014"/>
                      <a:pt x="12039" y="12872"/>
                    </a:cubicBezTo>
                    <a:cubicBezTo>
                      <a:pt x="12276" y="12731"/>
                      <a:pt x="12512" y="12542"/>
                      <a:pt x="12748" y="12400"/>
                    </a:cubicBezTo>
                    <a:lnTo>
                      <a:pt x="12748" y="12376"/>
                    </a:lnTo>
                    <a:close/>
                    <a:moveTo>
                      <a:pt x="9638" y="13330"/>
                    </a:moveTo>
                    <a:lnTo>
                      <a:pt x="9638" y="13330"/>
                    </a:lnTo>
                    <a:cubicBezTo>
                      <a:pt x="9219" y="13587"/>
                      <a:pt x="8845" y="13845"/>
                      <a:pt x="8472" y="14172"/>
                    </a:cubicBezTo>
                    <a:cubicBezTo>
                      <a:pt x="8094" y="14455"/>
                      <a:pt x="7692" y="14786"/>
                      <a:pt x="7338" y="15117"/>
                    </a:cubicBezTo>
                    <a:cubicBezTo>
                      <a:pt x="6983" y="15448"/>
                      <a:pt x="6629" y="15802"/>
                      <a:pt x="6322" y="16157"/>
                    </a:cubicBezTo>
                    <a:cubicBezTo>
                      <a:pt x="5991" y="16511"/>
                      <a:pt x="5660" y="16889"/>
                      <a:pt x="5377" y="17267"/>
                    </a:cubicBezTo>
                    <a:cubicBezTo>
                      <a:pt x="5069" y="17645"/>
                      <a:pt x="4786" y="18047"/>
                      <a:pt x="4550" y="18472"/>
                    </a:cubicBezTo>
                    <a:cubicBezTo>
                      <a:pt x="4498" y="18507"/>
                      <a:pt x="4522" y="18529"/>
                      <a:pt x="4548" y="18529"/>
                    </a:cubicBezTo>
                    <a:cubicBezTo>
                      <a:pt x="4557" y="18529"/>
                      <a:pt x="4567" y="18526"/>
                      <a:pt x="4573" y="18519"/>
                    </a:cubicBezTo>
                    <a:cubicBezTo>
                      <a:pt x="4597" y="18448"/>
                      <a:pt x="4620" y="18425"/>
                      <a:pt x="4668" y="18378"/>
                    </a:cubicBezTo>
                    <a:cubicBezTo>
                      <a:pt x="4951" y="17976"/>
                      <a:pt x="5211" y="17574"/>
                      <a:pt x="5518" y="17196"/>
                    </a:cubicBezTo>
                    <a:cubicBezTo>
                      <a:pt x="5802" y="16794"/>
                      <a:pt x="6133" y="16440"/>
                      <a:pt x="6463" y="16062"/>
                    </a:cubicBezTo>
                    <a:cubicBezTo>
                      <a:pt x="6794" y="15708"/>
                      <a:pt x="7149" y="15353"/>
                      <a:pt x="7503" y="15022"/>
                    </a:cubicBezTo>
                    <a:cubicBezTo>
                      <a:pt x="7834" y="14692"/>
                      <a:pt x="8235" y="14385"/>
                      <a:pt x="8613" y="14077"/>
                    </a:cubicBezTo>
                    <a:cubicBezTo>
                      <a:pt x="8942" y="13831"/>
                      <a:pt x="9289" y="13566"/>
                      <a:pt x="9638" y="13330"/>
                    </a:cubicBezTo>
                    <a:close/>
                    <a:moveTo>
                      <a:pt x="21443" y="12116"/>
                    </a:moveTo>
                    <a:lnTo>
                      <a:pt x="21443" y="12116"/>
                    </a:lnTo>
                    <a:cubicBezTo>
                      <a:pt x="21372" y="12140"/>
                      <a:pt x="21278" y="12187"/>
                      <a:pt x="21231" y="12234"/>
                    </a:cubicBezTo>
                    <a:cubicBezTo>
                      <a:pt x="20640" y="12589"/>
                      <a:pt x="20073" y="12967"/>
                      <a:pt x="19506" y="13345"/>
                    </a:cubicBezTo>
                    <a:cubicBezTo>
                      <a:pt x="18962" y="13770"/>
                      <a:pt x="18419" y="14172"/>
                      <a:pt x="17899" y="14574"/>
                    </a:cubicBezTo>
                    <a:cubicBezTo>
                      <a:pt x="17356" y="15022"/>
                      <a:pt x="16836" y="15471"/>
                      <a:pt x="16316" y="15920"/>
                    </a:cubicBezTo>
                    <a:cubicBezTo>
                      <a:pt x="15820" y="16393"/>
                      <a:pt x="15324" y="16818"/>
                      <a:pt x="14851" y="17338"/>
                    </a:cubicBezTo>
                    <a:cubicBezTo>
                      <a:pt x="14379" y="17834"/>
                      <a:pt x="13906" y="18307"/>
                      <a:pt x="13433" y="18826"/>
                    </a:cubicBezTo>
                    <a:cubicBezTo>
                      <a:pt x="13380" y="18880"/>
                      <a:pt x="13420" y="18946"/>
                      <a:pt x="13453" y="18946"/>
                    </a:cubicBezTo>
                    <a:cubicBezTo>
                      <a:pt x="13464" y="18946"/>
                      <a:pt x="13475" y="18939"/>
                      <a:pt x="13481" y="18921"/>
                    </a:cubicBezTo>
                    <a:lnTo>
                      <a:pt x="13670" y="18756"/>
                    </a:lnTo>
                    <a:cubicBezTo>
                      <a:pt x="14119" y="18259"/>
                      <a:pt x="14591" y="17740"/>
                      <a:pt x="15087" y="17267"/>
                    </a:cubicBezTo>
                    <a:cubicBezTo>
                      <a:pt x="15560" y="16794"/>
                      <a:pt x="16056" y="16322"/>
                      <a:pt x="16552" y="15849"/>
                    </a:cubicBezTo>
                    <a:cubicBezTo>
                      <a:pt x="17072" y="15377"/>
                      <a:pt x="17592" y="14952"/>
                      <a:pt x="18135" y="14526"/>
                    </a:cubicBezTo>
                    <a:cubicBezTo>
                      <a:pt x="18655" y="14077"/>
                      <a:pt x="19199" y="13676"/>
                      <a:pt x="19742" y="13298"/>
                    </a:cubicBezTo>
                    <a:cubicBezTo>
                      <a:pt x="20026" y="13085"/>
                      <a:pt x="20309" y="12896"/>
                      <a:pt x="20569" y="12707"/>
                    </a:cubicBezTo>
                    <a:cubicBezTo>
                      <a:pt x="20852" y="12494"/>
                      <a:pt x="21136" y="12305"/>
                      <a:pt x="21443" y="12116"/>
                    </a:cubicBezTo>
                    <a:close/>
                    <a:moveTo>
                      <a:pt x="20096" y="13321"/>
                    </a:moveTo>
                    <a:lnTo>
                      <a:pt x="20096" y="13321"/>
                    </a:lnTo>
                    <a:cubicBezTo>
                      <a:pt x="20049" y="13345"/>
                      <a:pt x="19978" y="13392"/>
                      <a:pt x="19955" y="13439"/>
                    </a:cubicBezTo>
                    <a:cubicBezTo>
                      <a:pt x="19506" y="13794"/>
                      <a:pt x="19104" y="14148"/>
                      <a:pt x="18726" y="14526"/>
                    </a:cubicBezTo>
                    <a:cubicBezTo>
                      <a:pt x="18301" y="14904"/>
                      <a:pt x="17923" y="15282"/>
                      <a:pt x="17545" y="15684"/>
                    </a:cubicBezTo>
                    <a:cubicBezTo>
                      <a:pt x="17143" y="16062"/>
                      <a:pt x="16765" y="16464"/>
                      <a:pt x="16363" y="16865"/>
                    </a:cubicBezTo>
                    <a:cubicBezTo>
                      <a:pt x="15962" y="17243"/>
                      <a:pt x="15584" y="17645"/>
                      <a:pt x="15182" y="17999"/>
                    </a:cubicBezTo>
                    <a:cubicBezTo>
                      <a:pt x="14969" y="18212"/>
                      <a:pt x="14757" y="18401"/>
                      <a:pt x="14591" y="18567"/>
                    </a:cubicBezTo>
                    <a:cubicBezTo>
                      <a:pt x="14379" y="18756"/>
                      <a:pt x="14166" y="18968"/>
                      <a:pt x="13953" y="19134"/>
                    </a:cubicBezTo>
                    <a:cubicBezTo>
                      <a:pt x="13953" y="19185"/>
                      <a:pt x="13990" y="19223"/>
                      <a:pt x="14019" y="19223"/>
                    </a:cubicBezTo>
                    <a:cubicBezTo>
                      <a:pt x="14031" y="19223"/>
                      <a:pt x="14041" y="19218"/>
                      <a:pt x="14048" y="19204"/>
                    </a:cubicBezTo>
                    <a:cubicBezTo>
                      <a:pt x="14119" y="19157"/>
                      <a:pt x="14166" y="19110"/>
                      <a:pt x="14190" y="19086"/>
                    </a:cubicBezTo>
                    <a:cubicBezTo>
                      <a:pt x="14615" y="18732"/>
                      <a:pt x="15016" y="18330"/>
                      <a:pt x="15418" y="17952"/>
                    </a:cubicBezTo>
                    <a:cubicBezTo>
                      <a:pt x="15796" y="17574"/>
                      <a:pt x="16174" y="17149"/>
                      <a:pt x="16552" y="16771"/>
                    </a:cubicBezTo>
                    <a:cubicBezTo>
                      <a:pt x="16954" y="16393"/>
                      <a:pt x="17332" y="15968"/>
                      <a:pt x="17710" y="15589"/>
                    </a:cubicBezTo>
                    <a:cubicBezTo>
                      <a:pt x="18088" y="15211"/>
                      <a:pt x="18490" y="14786"/>
                      <a:pt x="18891" y="14432"/>
                    </a:cubicBezTo>
                    <a:cubicBezTo>
                      <a:pt x="19104" y="14266"/>
                      <a:pt x="19317" y="14054"/>
                      <a:pt x="19482" y="13865"/>
                    </a:cubicBezTo>
                    <a:cubicBezTo>
                      <a:pt x="19695" y="13699"/>
                      <a:pt x="19907" y="13510"/>
                      <a:pt x="20096" y="13321"/>
                    </a:cubicBezTo>
                    <a:close/>
                    <a:moveTo>
                      <a:pt x="22145" y="12122"/>
                    </a:moveTo>
                    <a:cubicBezTo>
                      <a:pt x="21580" y="12546"/>
                      <a:pt x="21039" y="13016"/>
                      <a:pt x="20545" y="13510"/>
                    </a:cubicBezTo>
                    <a:cubicBezTo>
                      <a:pt x="20049" y="14030"/>
                      <a:pt x="19553" y="14526"/>
                      <a:pt x="19033" y="15046"/>
                    </a:cubicBezTo>
                    <a:cubicBezTo>
                      <a:pt x="18537" y="15589"/>
                      <a:pt x="18064" y="16086"/>
                      <a:pt x="17568" y="16629"/>
                    </a:cubicBezTo>
                    <a:cubicBezTo>
                      <a:pt x="17072" y="17149"/>
                      <a:pt x="16552" y="17645"/>
                      <a:pt x="16056" y="18165"/>
                    </a:cubicBezTo>
                    <a:cubicBezTo>
                      <a:pt x="15560" y="18661"/>
                      <a:pt x="15016" y="19134"/>
                      <a:pt x="14473" y="19583"/>
                    </a:cubicBezTo>
                    <a:cubicBezTo>
                      <a:pt x="14421" y="19652"/>
                      <a:pt x="14458" y="19696"/>
                      <a:pt x="14491" y="19696"/>
                    </a:cubicBezTo>
                    <a:cubicBezTo>
                      <a:pt x="14503" y="19696"/>
                      <a:pt x="14514" y="19690"/>
                      <a:pt x="14520" y="19677"/>
                    </a:cubicBezTo>
                    <a:cubicBezTo>
                      <a:pt x="14591" y="19606"/>
                      <a:pt x="14662" y="19559"/>
                      <a:pt x="14733" y="19488"/>
                    </a:cubicBezTo>
                    <a:cubicBezTo>
                      <a:pt x="15276" y="19039"/>
                      <a:pt x="15796" y="18543"/>
                      <a:pt x="16292" y="18047"/>
                    </a:cubicBezTo>
                    <a:cubicBezTo>
                      <a:pt x="16789" y="17551"/>
                      <a:pt x="17285" y="17031"/>
                      <a:pt x="17781" y="16511"/>
                    </a:cubicBezTo>
                    <a:cubicBezTo>
                      <a:pt x="18277" y="15968"/>
                      <a:pt x="18750" y="15471"/>
                      <a:pt x="19246" y="14952"/>
                    </a:cubicBezTo>
                    <a:cubicBezTo>
                      <a:pt x="19742" y="14408"/>
                      <a:pt x="20215" y="13912"/>
                      <a:pt x="20758" y="13416"/>
                    </a:cubicBezTo>
                    <a:cubicBezTo>
                      <a:pt x="21194" y="12959"/>
                      <a:pt x="21667" y="12538"/>
                      <a:pt x="22145" y="12122"/>
                    </a:cubicBezTo>
                    <a:close/>
                    <a:moveTo>
                      <a:pt x="13055" y="12022"/>
                    </a:moveTo>
                    <a:cubicBezTo>
                      <a:pt x="12961" y="12045"/>
                      <a:pt x="12866" y="12116"/>
                      <a:pt x="12772" y="12140"/>
                    </a:cubicBezTo>
                    <a:cubicBezTo>
                      <a:pt x="12016" y="12471"/>
                      <a:pt x="11283" y="12825"/>
                      <a:pt x="10575" y="13227"/>
                    </a:cubicBezTo>
                    <a:cubicBezTo>
                      <a:pt x="9866" y="13652"/>
                      <a:pt x="9181" y="14125"/>
                      <a:pt x="8519" y="14644"/>
                    </a:cubicBezTo>
                    <a:cubicBezTo>
                      <a:pt x="7905" y="15141"/>
                      <a:pt x="7314" y="15731"/>
                      <a:pt x="6794" y="16322"/>
                    </a:cubicBezTo>
                    <a:cubicBezTo>
                      <a:pt x="6251" y="16960"/>
                      <a:pt x="5778" y="17598"/>
                      <a:pt x="5377" y="18283"/>
                    </a:cubicBezTo>
                    <a:cubicBezTo>
                      <a:pt x="5164" y="18637"/>
                      <a:pt x="4975" y="18992"/>
                      <a:pt x="4809" y="19346"/>
                    </a:cubicBezTo>
                    <a:cubicBezTo>
                      <a:pt x="4715" y="19512"/>
                      <a:pt x="4620" y="19701"/>
                      <a:pt x="4573" y="19866"/>
                    </a:cubicBezTo>
                    <a:cubicBezTo>
                      <a:pt x="4550" y="19961"/>
                      <a:pt x="4479" y="20055"/>
                      <a:pt x="4455" y="20173"/>
                    </a:cubicBezTo>
                    <a:cubicBezTo>
                      <a:pt x="4431" y="20268"/>
                      <a:pt x="4384" y="20386"/>
                      <a:pt x="4361" y="20457"/>
                    </a:cubicBezTo>
                    <a:cubicBezTo>
                      <a:pt x="4361" y="20510"/>
                      <a:pt x="4400" y="20536"/>
                      <a:pt x="4430" y="20536"/>
                    </a:cubicBezTo>
                    <a:cubicBezTo>
                      <a:pt x="4440" y="20536"/>
                      <a:pt x="4449" y="20534"/>
                      <a:pt x="4455" y="20528"/>
                    </a:cubicBezTo>
                    <a:cubicBezTo>
                      <a:pt x="4479" y="20433"/>
                      <a:pt x="4550" y="20339"/>
                      <a:pt x="4573" y="20268"/>
                    </a:cubicBezTo>
                    <a:cubicBezTo>
                      <a:pt x="4857" y="19512"/>
                      <a:pt x="5211" y="18803"/>
                      <a:pt x="5636" y="18141"/>
                    </a:cubicBezTo>
                    <a:cubicBezTo>
                      <a:pt x="6038" y="17456"/>
                      <a:pt x="6511" y="16842"/>
                      <a:pt x="7054" y="16251"/>
                    </a:cubicBezTo>
                    <a:cubicBezTo>
                      <a:pt x="7574" y="15660"/>
                      <a:pt x="8165" y="15093"/>
                      <a:pt x="8826" y="14550"/>
                    </a:cubicBezTo>
                    <a:cubicBezTo>
                      <a:pt x="9464" y="14054"/>
                      <a:pt x="10149" y="13581"/>
                      <a:pt x="10834" y="13180"/>
                    </a:cubicBezTo>
                    <a:cubicBezTo>
                      <a:pt x="11543" y="12754"/>
                      <a:pt x="12276" y="12376"/>
                      <a:pt x="13055" y="12045"/>
                    </a:cubicBezTo>
                    <a:lnTo>
                      <a:pt x="13055" y="12022"/>
                    </a:lnTo>
                    <a:close/>
                    <a:moveTo>
                      <a:pt x="14629" y="12231"/>
                    </a:moveTo>
                    <a:cubicBezTo>
                      <a:pt x="14581" y="12257"/>
                      <a:pt x="14539" y="12277"/>
                      <a:pt x="14497" y="12305"/>
                    </a:cubicBezTo>
                    <a:cubicBezTo>
                      <a:pt x="13859" y="12731"/>
                      <a:pt x="13221" y="13132"/>
                      <a:pt x="12630" y="13605"/>
                    </a:cubicBezTo>
                    <a:cubicBezTo>
                      <a:pt x="12039" y="14077"/>
                      <a:pt x="11449" y="14597"/>
                      <a:pt x="10882" y="15093"/>
                    </a:cubicBezTo>
                    <a:cubicBezTo>
                      <a:pt x="10315" y="15613"/>
                      <a:pt x="9818" y="16180"/>
                      <a:pt x="9346" y="16771"/>
                    </a:cubicBezTo>
                    <a:cubicBezTo>
                      <a:pt x="8873" y="17362"/>
                      <a:pt x="8401" y="17999"/>
                      <a:pt x="8023" y="18661"/>
                    </a:cubicBezTo>
                    <a:cubicBezTo>
                      <a:pt x="7810" y="18992"/>
                      <a:pt x="7645" y="19346"/>
                      <a:pt x="7456" y="19701"/>
                    </a:cubicBezTo>
                    <a:cubicBezTo>
                      <a:pt x="7290" y="20055"/>
                      <a:pt x="7125" y="20409"/>
                      <a:pt x="6983" y="20764"/>
                    </a:cubicBezTo>
                    <a:cubicBezTo>
                      <a:pt x="6983" y="20797"/>
                      <a:pt x="7019" y="20831"/>
                      <a:pt x="7048" y="20831"/>
                    </a:cubicBezTo>
                    <a:cubicBezTo>
                      <a:pt x="7060" y="20831"/>
                      <a:pt x="7071" y="20825"/>
                      <a:pt x="7078" y="20811"/>
                    </a:cubicBezTo>
                    <a:cubicBezTo>
                      <a:pt x="7101" y="20740"/>
                      <a:pt x="7172" y="20646"/>
                      <a:pt x="7196" y="20551"/>
                    </a:cubicBezTo>
                    <a:cubicBezTo>
                      <a:pt x="7385" y="20197"/>
                      <a:pt x="7527" y="19842"/>
                      <a:pt x="7692" y="19512"/>
                    </a:cubicBezTo>
                    <a:cubicBezTo>
                      <a:pt x="7881" y="19204"/>
                      <a:pt x="8046" y="18826"/>
                      <a:pt x="8259" y="18519"/>
                    </a:cubicBezTo>
                    <a:cubicBezTo>
                      <a:pt x="8661" y="17858"/>
                      <a:pt x="9110" y="17220"/>
                      <a:pt x="9582" y="16629"/>
                    </a:cubicBezTo>
                    <a:cubicBezTo>
                      <a:pt x="10055" y="16038"/>
                      <a:pt x="10598" y="15495"/>
                      <a:pt x="11118" y="14975"/>
                    </a:cubicBezTo>
                    <a:cubicBezTo>
                      <a:pt x="11685" y="14432"/>
                      <a:pt x="12252" y="13959"/>
                      <a:pt x="12866" y="13487"/>
                    </a:cubicBezTo>
                    <a:cubicBezTo>
                      <a:pt x="13426" y="13039"/>
                      <a:pt x="14007" y="12634"/>
                      <a:pt x="14629" y="12231"/>
                    </a:cubicBezTo>
                    <a:close/>
                    <a:moveTo>
                      <a:pt x="10716" y="15944"/>
                    </a:moveTo>
                    <a:lnTo>
                      <a:pt x="10598" y="16062"/>
                    </a:lnTo>
                    <a:cubicBezTo>
                      <a:pt x="10456" y="16204"/>
                      <a:pt x="10291" y="16393"/>
                      <a:pt x="10149" y="16558"/>
                    </a:cubicBezTo>
                    <a:cubicBezTo>
                      <a:pt x="10007" y="16747"/>
                      <a:pt x="9889" y="16913"/>
                      <a:pt x="9771" y="17102"/>
                    </a:cubicBezTo>
                    <a:cubicBezTo>
                      <a:pt x="9535" y="17456"/>
                      <a:pt x="9299" y="17834"/>
                      <a:pt x="9086" y="18212"/>
                    </a:cubicBezTo>
                    <a:cubicBezTo>
                      <a:pt x="8850" y="18614"/>
                      <a:pt x="8637" y="18992"/>
                      <a:pt x="8401" y="19370"/>
                    </a:cubicBezTo>
                    <a:cubicBezTo>
                      <a:pt x="8141" y="19795"/>
                      <a:pt x="7857" y="20173"/>
                      <a:pt x="7550" y="20551"/>
                    </a:cubicBezTo>
                    <a:cubicBezTo>
                      <a:pt x="7267" y="20929"/>
                      <a:pt x="6936" y="21331"/>
                      <a:pt x="6629" y="21709"/>
                    </a:cubicBezTo>
                    <a:cubicBezTo>
                      <a:pt x="6610" y="21728"/>
                      <a:pt x="6652" y="21763"/>
                      <a:pt x="6682" y="21763"/>
                    </a:cubicBezTo>
                    <a:cubicBezTo>
                      <a:pt x="6689" y="21763"/>
                      <a:pt x="6695" y="21761"/>
                      <a:pt x="6700" y="21756"/>
                    </a:cubicBezTo>
                    <a:cubicBezTo>
                      <a:pt x="6723" y="21709"/>
                      <a:pt x="6794" y="21662"/>
                      <a:pt x="6818" y="21614"/>
                    </a:cubicBezTo>
                    <a:cubicBezTo>
                      <a:pt x="7149" y="21236"/>
                      <a:pt x="7432" y="20858"/>
                      <a:pt x="7739" y="20457"/>
                    </a:cubicBezTo>
                    <a:cubicBezTo>
                      <a:pt x="8023" y="20079"/>
                      <a:pt x="8283" y="19701"/>
                      <a:pt x="8566" y="19275"/>
                    </a:cubicBezTo>
                    <a:cubicBezTo>
                      <a:pt x="8802" y="18897"/>
                      <a:pt x="8992" y="18519"/>
                      <a:pt x="9228" y="18118"/>
                    </a:cubicBezTo>
                    <a:cubicBezTo>
                      <a:pt x="9440" y="17740"/>
                      <a:pt x="9677" y="17362"/>
                      <a:pt x="9913" y="17007"/>
                    </a:cubicBezTo>
                    <a:cubicBezTo>
                      <a:pt x="10149" y="16653"/>
                      <a:pt x="10409" y="16275"/>
                      <a:pt x="10716" y="15944"/>
                    </a:cubicBezTo>
                    <a:close/>
                    <a:moveTo>
                      <a:pt x="13575" y="12542"/>
                    </a:moveTo>
                    <a:cubicBezTo>
                      <a:pt x="13481" y="12612"/>
                      <a:pt x="13363" y="12636"/>
                      <a:pt x="13292" y="12707"/>
                    </a:cubicBezTo>
                    <a:cubicBezTo>
                      <a:pt x="12488" y="13109"/>
                      <a:pt x="11709" y="13558"/>
                      <a:pt x="10976" y="14054"/>
                    </a:cubicBezTo>
                    <a:cubicBezTo>
                      <a:pt x="10244" y="14550"/>
                      <a:pt x="9559" y="15141"/>
                      <a:pt x="8921" y="15731"/>
                    </a:cubicBezTo>
                    <a:cubicBezTo>
                      <a:pt x="8259" y="16369"/>
                      <a:pt x="7668" y="17007"/>
                      <a:pt x="7101" y="17716"/>
                    </a:cubicBezTo>
                    <a:cubicBezTo>
                      <a:pt x="6558" y="18425"/>
                      <a:pt x="6038" y="19157"/>
                      <a:pt x="5589" y="19937"/>
                    </a:cubicBezTo>
                    <a:cubicBezTo>
                      <a:pt x="5400" y="20315"/>
                      <a:pt x="5164" y="20693"/>
                      <a:pt x="4975" y="21118"/>
                    </a:cubicBezTo>
                    <a:cubicBezTo>
                      <a:pt x="4809" y="21520"/>
                      <a:pt x="4597" y="21922"/>
                      <a:pt x="4455" y="22347"/>
                    </a:cubicBezTo>
                    <a:cubicBezTo>
                      <a:pt x="4489" y="22398"/>
                      <a:pt x="4548" y="22437"/>
                      <a:pt x="4587" y="22437"/>
                    </a:cubicBezTo>
                    <a:cubicBezTo>
                      <a:pt x="4602" y="22437"/>
                      <a:pt x="4614" y="22431"/>
                      <a:pt x="4620" y="22418"/>
                    </a:cubicBezTo>
                    <a:cubicBezTo>
                      <a:pt x="4691" y="22323"/>
                      <a:pt x="4715" y="22205"/>
                      <a:pt x="4739" y="22111"/>
                    </a:cubicBezTo>
                    <a:cubicBezTo>
                      <a:pt x="5093" y="21284"/>
                      <a:pt x="5471" y="20528"/>
                      <a:pt x="5920" y="19748"/>
                    </a:cubicBezTo>
                    <a:cubicBezTo>
                      <a:pt x="6369" y="18992"/>
                      <a:pt x="6865" y="18283"/>
                      <a:pt x="7432" y="17574"/>
                    </a:cubicBezTo>
                    <a:cubicBezTo>
                      <a:pt x="7999" y="16889"/>
                      <a:pt x="8590" y="16251"/>
                      <a:pt x="9228" y="15613"/>
                    </a:cubicBezTo>
                    <a:cubicBezTo>
                      <a:pt x="9889" y="14999"/>
                      <a:pt x="10575" y="14479"/>
                      <a:pt x="11307" y="13936"/>
                    </a:cubicBezTo>
                    <a:cubicBezTo>
                      <a:pt x="12016" y="13439"/>
                      <a:pt x="12772" y="12967"/>
                      <a:pt x="13575" y="12589"/>
                    </a:cubicBezTo>
                    <a:cubicBezTo>
                      <a:pt x="13599" y="12589"/>
                      <a:pt x="13575" y="12542"/>
                      <a:pt x="13575" y="1254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6"/>
              <p:cNvSpPr/>
              <p:nvPr/>
            </p:nvSpPr>
            <p:spPr>
              <a:xfrm>
                <a:off x="2049150" y="2049300"/>
                <a:ext cx="545825" cy="408200"/>
              </a:xfrm>
              <a:custGeom>
                <a:avLst/>
                <a:gdLst/>
                <a:ahLst/>
                <a:cxnLst/>
                <a:rect l="l" t="t" r="r" b="b"/>
                <a:pathLst>
                  <a:path w="21833" h="16328" extrusionOk="0">
                    <a:moveTo>
                      <a:pt x="11348" y="0"/>
                    </a:moveTo>
                    <a:cubicBezTo>
                      <a:pt x="9053" y="0"/>
                      <a:pt x="6742" y="1038"/>
                      <a:pt x="4703" y="2971"/>
                    </a:cubicBezTo>
                    <a:cubicBezTo>
                      <a:pt x="3994" y="3680"/>
                      <a:pt x="3309" y="4507"/>
                      <a:pt x="2671" y="5428"/>
                    </a:cubicBezTo>
                    <a:cubicBezTo>
                      <a:pt x="1962" y="6468"/>
                      <a:pt x="1253" y="7767"/>
                      <a:pt x="284" y="7980"/>
                    </a:cubicBezTo>
                    <a:cubicBezTo>
                      <a:pt x="213" y="8004"/>
                      <a:pt x="166" y="8004"/>
                      <a:pt x="95" y="8004"/>
                    </a:cubicBezTo>
                    <a:cubicBezTo>
                      <a:pt x="48" y="8027"/>
                      <a:pt x="1" y="8098"/>
                      <a:pt x="1" y="8145"/>
                    </a:cubicBezTo>
                    <a:cubicBezTo>
                      <a:pt x="1" y="8240"/>
                      <a:pt x="48" y="8287"/>
                      <a:pt x="95" y="8287"/>
                    </a:cubicBezTo>
                    <a:cubicBezTo>
                      <a:pt x="166" y="8287"/>
                      <a:pt x="213" y="8287"/>
                      <a:pt x="284" y="8334"/>
                    </a:cubicBezTo>
                    <a:cubicBezTo>
                      <a:pt x="1229" y="8523"/>
                      <a:pt x="1962" y="9799"/>
                      <a:pt x="2671" y="10863"/>
                    </a:cubicBezTo>
                    <a:cubicBezTo>
                      <a:pt x="3285" y="11784"/>
                      <a:pt x="3994" y="12611"/>
                      <a:pt x="4703" y="13320"/>
                    </a:cubicBezTo>
                    <a:cubicBezTo>
                      <a:pt x="6748" y="15294"/>
                      <a:pt x="9039" y="16327"/>
                      <a:pt x="11348" y="16327"/>
                    </a:cubicBezTo>
                    <a:cubicBezTo>
                      <a:pt x="12079" y="16327"/>
                      <a:pt x="12812" y="16224"/>
                      <a:pt x="13539" y="16013"/>
                    </a:cubicBezTo>
                    <a:cubicBezTo>
                      <a:pt x="14343" y="15753"/>
                      <a:pt x="15169" y="15423"/>
                      <a:pt x="15902" y="14737"/>
                    </a:cubicBezTo>
                    <a:cubicBezTo>
                      <a:pt x="16705" y="14029"/>
                      <a:pt x="17367" y="12942"/>
                      <a:pt x="18123" y="12020"/>
                    </a:cubicBezTo>
                    <a:cubicBezTo>
                      <a:pt x="19210" y="10603"/>
                      <a:pt x="20391" y="9398"/>
                      <a:pt x="21620" y="8334"/>
                    </a:cubicBezTo>
                    <a:cubicBezTo>
                      <a:pt x="21691" y="8264"/>
                      <a:pt x="21785" y="8216"/>
                      <a:pt x="21832" y="8145"/>
                    </a:cubicBezTo>
                    <a:cubicBezTo>
                      <a:pt x="21785" y="8098"/>
                      <a:pt x="21691" y="8027"/>
                      <a:pt x="21620" y="7980"/>
                    </a:cubicBezTo>
                    <a:cubicBezTo>
                      <a:pt x="20415" y="6940"/>
                      <a:pt x="19233" y="5688"/>
                      <a:pt x="18123" y="4318"/>
                    </a:cubicBezTo>
                    <a:cubicBezTo>
                      <a:pt x="17367" y="3396"/>
                      <a:pt x="16705" y="2333"/>
                      <a:pt x="15902" y="1601"/>
                    </a:cubicBezTo>
                    <a:cubicBezTo>
                      <a:pt x="15169" y="915"/>
                      <a:pt x="14366" y="561"/>
                      <a:pt x="13539" y="325"/>
                    </a:cubicBezTo>
                    <a:cubicBezTo>
                      <a:pt x="12817" y="107"/>
                      <a:pt x="12083" y="0"/>
                      <a:pt x="113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6"/>
              <p:cNvSpPr/>
              <p:nvPr/>
            </p:nvSpPr>
            <p:spPr>
              <a:xfrm>
                <a:off x="2100000" y="2084550"/>
                <a:ext cx="413600" cy="338525"/>
              </a:xfrm>
              <a:custGeom>
                <a:avLst/>
                <a:gdLst/>
                <a:ahLst/>
                <a:cxnLst/>
                <a:rect l="l" t="t" r="r" b="b"/>
                <a:pathLst>
                  <a:path w="16544" h="13541" extrusionOk="0">
                    <a:moveTo>
                      <a:pt x="10167" y="1"/>
                    </a:moveTo>
                    <a:cubicBezTo>
                      <a:pt x="8648" y="1"/>
                      <a:pt x="7130" y="311"/>
                      <a:pt x="5716" y="923"/>
                    </a:cubicBezTo>
                    <a:cubicBezTo>
                      <a:pt x="3401" y="1915"/>
                      <a:pt x="1700" y="3806"/>
                      <a:pt x="70" y="5672"/>
                    </a:cubicBezTo>
                    <a:cubicBezTo>
                      <a:pt x="1" y="5741"/>
                      <a:pt x="45" y="5835"/>
                      <a:pt x="110" y="5835"/>
                    </a:cubicBezTo>
                    <a:cubicBezTo>
                      <a:pt x="135" y="5835"/>
                      <a:pt x="162" y="5822"/>
                      <a:pt x="188" y="5790"/>
                    </a:cubicBezTo>
                    <a:cubicBezTo>
                      <a:pt x="1723" y="4018"/>
                      <a:pt x="3354" y="2223"/>
                      <a:pt x="5504" y="1207"/>
                    </a:cubicBezTo>
                    <a:cubicBezTo>
                      <a:pt x="6944" y="534"/>
                      <a:pt x="8537" y="198"/>
                      <a:pt x="10126" y="198"/>
                    </a:cubicBezTo>
                    <a:cubicBezTo>
                      <a:pt x="10884" y="198"/>
                      <a:pt x="11640" y="275"/>
                      <a:pt x="12379" y="427"/>
                    </a:cubicBezTo>
                    <a:cubicBezTo>
                      <a:pt x="12386" y="428"/>
                      <a:pt x="12392" y="429"/>
                      <a:pt x="12398" y="429"/>
                    </a:cubicBezTo>
                    <a:cubicBezTo>
                      <a:pt x="12504" y="429"/>
                      <a:pt x="12562" y="238"/>
                      <a:pt x="12450" y="238"/>
                    </a:cubicBezTo>
                    <a:cubicBezTo>
                      <a:pt x="11698" y="80"/>
                      <a:pt x="10932" y="1"/>
                      <a:pt x="10167" y="1"/>
                    </a:cubicBezTo>
                    <a:close/>
                    <a:moveTo>
                      <a:pt x="10781" y="1038"/>
                    </a:moveTo>
                    <a:cubicBezTo>
                      <a:pt x="9830" y="1038"/>
                      <a:pt x="8861" y="1204"/>
                      <a:pt x="7985" y="1443"/>
                    </a:cubicBezTo>
                    <a:cubicBezTo>
                      <a:pt x="5173" y="2246"/>
                      <a:pt x="2881" y="3995"/>
                      <a:pt x="637" y="5767"/>
                    </a:cubicBezTo>
                    <a:cubicBezTo>
                      <a:pt x="564" y="5839"/>
                      <a:pt x="631" y="5940"/>
                      <a:pt x="708" y="5940"/>
                    </a:cubicBezTo>
                    <a:cubicBezTo>
                      <a:pt x="732" y="5940"/>
                      <a:pt x="756" y="5930"/>
                      <a:pt x="778" y="5908"/>
                    </a:cubicBezTo>
                    <a:cubicBezTo>
                      <a:pt x="2881" y="4255"/>
                      <a:pt x="5008" y="2601"/>
                      <a:pt x="7512" y="1774"/>
                    </a:cubicBezTo>
                    <a:cubicBezTo>
                      <a:pt x="8505" y="1463"/>
                      <a:pt x="9659" y="1224"/>
                      <a:pt x="10784" y="1224"/>
                    </a:cubicBezTo>
                    <a:cubicBezTo>
                      <a:pt x="12309" y="1224"/>
                      <a:pt x="13780" y="1663"/>
                      <a:pt x="14719" y="2955"/>
                    </a:cubicBezTo>
                    <a:cubicBezTo>
                      <a:pt x="14747" y="2990"/>
                      <a:pt x="14779" y="3005"/>
                      <a:pt x="14809" y="3005"/>
                    </a:cubicBezTo>
                    <a:cubicBezTo>
                      <a:pt x="14879" y="3005"/>
                      <a:pt x="14934" y="2927"/>
                      <a:pt x="14884" y="2861"/>
                    </a:cubicBezTo>
                    <a:cubicBezTo>
                      <a:pt x="13909" y="1501"/>
                      <a:pt x="12369" y="1038"/>
                      <a:pt x="10781" y="1038"/>
                    </a:cubicBezTo>
                    <a:close/>
                    <a:moveTo>
                      <a:pt x="10467" y="3622"/>
                    </a:moveTo>
                    <a:cubicBezTo>
                      <a:pt x="9902" y="3622"/>
                      <a:pt x="9341" y="3647"/>
                      <a:pt x="8788" y="3688"/>
                    </a:cubicBezTo>
                    <a:cubicBezTo>
                      <a:pt x="6236" y="3877"/>
                      <a:pt x="3708" y="4514"/>
                      <a:pt x="1534" y="6003"/>
                    </a:cubicBezTo>
                    <a:cubicBezTo>
                      <a:pt x="1475" y="6043"/>
                      <a:pt x="1516" y="6184"/>
                      <a:pt x="1587" y="6184"/>
                    </a:cubicBezTo>
                    <a:cubicBezTo>
                      <a:pt x="1600" y="6184"/>
                      <a:pt x="1614" y="6179"/>
                      <a:pt x="1629" y="6168"/>
                    </a:cubicBezTo>
                    <a:cubicBezTo>
                      <a:pt x="3755" y="4703"/>
                      <a:pt x="6260" y="4042"/>
                      <a:pt x="8788" y="3877"/>
                    </a:cubicBezTo>
                    <a:cubicBezTo>
                      <a:pt x="9338" y="3835"/>
                      <a:pt x="9897" y="3811"/>
                      <a:pt x="10457" y="3811"/>
                    </a:cubicBezTo>
                    <a:cubicBezTo>
                      <a:pt x="12470" y="3811"/>
                      <a:pt x="14509" y="4126"/>
                      <a:pt x="16302" y="5105"/>
                    </a:cubicBezTo>
                    <a:cubicBezTo>
                      <a:pt x="16320" y="5116"/>
                      <a:pt x="16338" y="5121"/>
                      <a:pt x="16354" y="5121"/>
                    </a:cubicBezTo>
                    <a:cubicBezTo>
                      <a:pt x="16444" y="5121"/>
                      <a:pt x="16496" y="4980"/>
                      <a:pt x="16396" y="4940"/>
                    </a:cubicBezTo>
                    <a:cubicBezTo>
                      <a:pt x="14582" y="3940"/>
                      <a:pt x="12507" y="3622"/>
                      <a:pt x="10467" y="3622"/>
                    </a:cubicBezTo>
                    <a:close/>
                    <a:moveTo>
                      <a:pt x="8672" y="5657"/>
                    </a:moveTo>
                    <a:cubicBezTo>
                      <a:pt x="6635" y="5657"/>
                      <a:pt x="4599" y="5817"/>
                      <a:pt x="2574" y="6145"/>
                    </a:cubicBezTo>
                    <a:cubicBezTo>
                      <a:pt x="2463" y="6167"/>
                      <a:pt x="2519" y="6336"/>
                      <a:pt x="2625" y="6336"/>
                    </a:cubicBezTo>
                    <a:cubicBezTo>
                      <a:pt x="2631" y="6336"/>
                      <a:pt x="2638" y="6335"/>
                      <a:pt x="2645" y="6334"/>
                    </a:cubicBezTo>
                    <a:cubicBezTo>
                      <a:pt x="4671" y="6000"/>
                      <a:pt x="6720" y="5834"/>
                      <a:pt x="8775" y="5834"/>
                    </a:cubicBezTo>
                    <a:cubicBezTo>
                      <a:pt x="10937" y="5834"/>
                      <a:pt x="13106" y="6018"/>
                      <a:pt x="15262" y="6381"/>
                    </a:cubicBezTo>
                    <a:cubicBezTo>
                      <a:pt x="15269" y="6382"/>
                      <a:pt x="15276" y="6383"/>
                      <a:pt x="15282" y="6383"/>
                    </a:cubicBezTo>
                    <a:cubicBezTo>
                      <a:pt x="15385" y="6383"/>
                      <a:pt x="15420" y="6216"/>
                      <a:pt x="15309" y="6216"/>
                    </a:cubicBezTo>
                    <a:cubicBezTo>
                      <a:pt x="13105" y="5846"/>
                      <a:pt x="10888" y="5657"/>
                      <a:pt x="8672" y="5657"/>
                    </a:cubicBezTo>
                    <a:close/>
                    <a:moveTo>
                      <a:pt x="15252" y="7153"/>
                    </a:moveTo>
                    <a:cubicBezTo>
                      <a:pt x="15240" y="7153"/>
                      <a:pt x="15228" y="7156"/>
                      <a:pt x="15215" y="7161"/>
                    </a:cubicBezTo>
                    <a:cubicBezTo>
                      <a:pt x="13101" y="7533"/>
                      <a:pt x="10963" y="7716"/>
                      <a:pt x="8822" y="7716"/>
                    </a:cubicBezTo>
                    <a:cubicBezTo>
                      <a:pt x="6751" y="7716"/>
                      <a:pt x="4677" y="7545"/>
                      <a:pt x="2621" y="7208"/>
                    </a:cubicBezTo>
                    <a:cubicBezTo>
                      <a:pt x="2615" y="7207"/>
                      <a:pt x="2609" y="7206"/>
                      <a:pt x="2603" y="7206"/>
                    </a:cubicBezTo>
                    <a:cubicBezTo>
                      <a:pt x="2496" y="7206"/>
                      <a:pt x="2438" y="7397"/>
                      <a:pt x="2550" y="7397"/>
                    </a:cubicBezTo>
                    <a:cubicBezTo>
                      <a:pt x="4611" y="7719"/>
                      <a:pt x="6683" y="7885"/>
                      <a:pt x="8756" y="7885"/>
                    </a:cubicBezTo>
                    <a:cubicBezTo>
                      <a:pt x="10936" y="7885"/>
                      <a:pt x="13117" y="7702"/>
                      <a:pt x="15286" y="7326"/>
                    </a:cubicBezTo>
                    <a:cubicBezTo>
                      <a:pt x="15391" y="7305"/>
                      <a:pt x="15346" y="7153"/>
                      <a:pt x="15252" y="7153"/>
                    </a:cubicBezTo>
                    <a:close/>
                    <a:moveTo>
                      <a:pt x="1619" y="7403"/>
                    </a:moveTo>
                    <a:cubicBezTo>
                      <a:pt x="1532" y="7403"/>
                      <a:pt x="1484" y="7527"/>
                      <a:pt x="1582" y="7586"/>
                    </a:cubicBezTo>
                    <a:cubicBezTo>
                      <a:pt x="3708" y="9051"/>
                      <a:pt x="6236" y="9689"/>
                      <a:pt x="8812" y="9902"/>
                    </a:cubicBezTo>
                    <a:cubicBezTo>
                      <a:pt x="9339" y="9935"/>
                      <a:pt x="9871" y="9955"/>
                      <a:pt x="10404" y="9955"/>
                    </a:cubicBezTo>
                    <a:cubicBezTo>
                      <a:pt x="12497" y="9955"/>
                      <a:pt x="14598" y="9647"/>
                      <a:pt x="16443" y="8649"/>
                    </a:cubicBezTo>
                    <a:cubicBezTo>
                      <a:pt x="16543" y="8609"/>
                      <a:pt x="16474" y="8468"/>
                      <a:pt x="16393" y="8468"/>
                    </a:cubicBezTo>
                    <a:cubicBezTo>
                      <a:pt x="16379" y="8468"/>
                      <a:pt x="16363" y="8473"/>
                      <a:pt x="16349" y="8484"/>
                    </a:cubicBezTo>
                    <a:cubicBezTo>
                      <a:pt x="14522" y="9453"/>
                      <a:pt x="12475" y="9775"/>
                      <a:pt x="10439" y="9775"/>
                    </a:cubicBezTo>
                    <a:cubicBezTo>
                      <a:pt x="9894" y="9775"/>
                      <a:pt x="9350" y="9752"/>
                      <a:pt x="8812" y="9712"/>
                    </a:cubicBezTo>
                    <a:cubicBezTo>
                      <a:pt x="6260" y="9476"/>
                      <a:pt x="3755" y="8838"/>
                      <a:pt x="1676" y="7421"/>
                    </a:cubicBezTo>
                    <a:cubicBezTo>
                      <a:pt x="1656" y="7409"/>
                      <a:pt x="1637" y="7403"/>
                      <a:pt x="1619" y="7403"/>
                    </a:cubicBezTo>
                    <a:close/>
                    <a:moveTo>
                      <a:pt x="708" y="7626"/>
                    </a:moveTo>
                    <a:cubicBezTo>
                      <a:pt x="631" y="7626"/>
                      <a:pt x="564" y="7726"/>
                      <a:pt x="637" y="7799"/>
                    </a:cubicBezTo>
                    <a:cubicBezTo>
                      <a:pt x="2881" y="9571"/>
                      <a:pt x="5173" y="11319"/>
                      <a:pt x="7985" y="12122"/>
                    </a:cubicBezTo>
                    <a:cubicBezTo>
                      <a:pt x="8858" y="12361"/>
                      <a:pt x="9822" y="12526"/>
                      <a:pt x="10770" y="12526"/>
                    </a:cubicBezTo>
                    <a:cubicBezTo>
                      <a:pt x="12362" y="12526"/>
                      <a:pt x="13906" y="12059"/>
                      <a:pt x="14884" y="10681"/>
                    </a:cubicBezTo>
                    <a:cubicBezTo>
                      <a:pt x="14933" y="10632"/>
                      <a:pt x="14880" y="10560"/>
                      <a:pt x="14811" y="10560"/>
                    </a:cubicBezTo>
                    <a:cubicBezTo>
                      <a:pt x="14781" y="10560"/>
                      <a:pt x="14747" y="10574"/>
                      <a:pt x="14719" y="10610"/>
                    </a:cubicBezTo>
                    <a:cubicBezTo>
                      <a:pt x="13780" y="11902"/>
                      <a:pt x="12309" y="12341"/>
                      <a:pt x="10784" y="12341"/>
                    </a:cubicBezTo>
                    <a:cubicBezTo>
                      <a:pt x="9659" y="12341"/>
                      <a:pt x="8505" y="12103"/>
                      <a:pt x="7512" y="11792"/>
                    </a:cubicBezTo>
                    <a:cubicBezTo>
                      <a:pt x="5008" y="10941"/>
                      <a:pt x="2881" y="9287"/>
                      <a:pt x="778" y="7657"/>
                    </a:cubicBezTo>
                    <a:cubicBezTo>
                      <a:pt x="756" y="7635"/>
                      <a:pt x="732" y="7626"/>
                      <a:pt x="708" y="7626"/>
                    </a:cubicBezTo>
                    <a:close/>
                    <a:moveTo>
                      <a:pt x="110" y="7707"/>
                    </a:moveTo>
                    <a:cubicBezTo>
                      <a:pt x="45" y="7707"/>
                      <a:pt x="1" y="7801"/>
                      <a:pt x="70" y="7870"/>
                    </a:cubicBezTo>
                    <a:cubicBezTo>
                      <a:pt x="1700" y="9712"/>
                      <a:pt x="3401" y="11603"/>
                      <a:pt x="5716" y="12619"/>
                    </a:cubicBezTo>
                    <a:cubicBezTo>
                      <a:pt x="7130" y="13231"/>
                      <a:pt x="8648" y="13541"/>
                      <a:pt x="10167" y="13541"/>
                    </a:cubicBezTo>
                    <a:cubicBezTo>
                      <a:pt x="10932" y="13541"/>
                      <a:pt x="11698" y="13462"/>
                      <a:pt x="12450" y="13304"/>
                    </a:cubicBezTo>
                    <a:cubicBezTo>
                      <a:pt x="12561" y="13260"/>
                      <a:pt x="12506" y="13113"/>
                      <a:pt x="12402" y="13113"/>
                    </a:cubicBezTo>
                    <a:cubicBezTo>
                      <a:pt x="12395" y="13113"/>
                      <a:pt x="12387" y="13113"/>
                      <a:pt x="12379" y="13115"/>
                    </a:cubicBezTo>
                    <a:cubicBezTo>
                      <a:pt x="11644" y="13266"/>
                      <a:pt x="10891" y="13343"/>
                      <a:pt x="10138" y="13343"/>
                    </a:cubicBezTo>
                    <a:cubicBezTo>
                      <a:pt x="8544" y="13343"/>
                      <a:pt x="6948" y="13001"/>
                      <a:pt x="5504" y="12311"/>
                    </a:cubicBezTo>
                    <a:cubicBezTo>
                      <a:pt x="3354" y="11296"/>
                      <a:pt x="1747" y="9523"/>
                      <a:pt x="188" y="7751"/>
                    </a:cubicBezTo>
                    <a:cubicBezTo>
                      <a:pt x="162" y="7719"/>
                      <a:pt x="135" y="7707"/>
                      <a:pt x="110" y="7707"/>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6"/>
              <p:cNvSpPr/>
              <p:nvPr/>
            </p:nvSpPr>
            <p:spPr>
              <a:xfrm>
                <a:off x="2131850" y="2322950"/>
                <a:ext cx="405225" cy="169675"/>
              </a:xfrm>
              <a:custGeom>
                <a:avLst/>
                <a:gdLst/>
                <a:ahLst/>
                <a:cxnLst/>
                <a:rect l="l" t="t" r="r" b="b"/>
                <a:pathLst>
                  <a:path w="16209" h="6787" extrusionOk="0">
                    <a:moveTo>
                      <a:pt x="13878" y="1"/>
                    </a:moveTo>
                    <a:cubicBezTo>
                      <a:pt x="13783" y="1"/>
                      <a:pt x="13685" y="4"/>
                      <a:pt x="13586" y="11"/>
                    </a:cubicBezTo>
                    <a:cubicBezTo>
                      <a:pt x="12996" y="35"/>
                      <a:pt x="12405" y="106"/>
                      <a:pt x="11885" y="413"/>
                    </a:cubicBezTo>
                    <a:cubicBezTo>
                      <a:pt x="11342" y="744"/>
                      <a:pt x="10893" y="1169"/>
                      <a:pt x="10467" y="1594"/>
                    </a:cubicBezTo>
                    <a:cubicBezTo>
                      <a:pt x="10373" y="1665"/>
                      <a:pt x="10302" y="1760"/>
                      <a:pt x="10231" y="1807"/>
                    </a:cubicBezTo>
                    <a:cubicBezTo>
                      <a:pt x="9097" y="2610"/>
                      <a:pt x="7774" y="3035"/>
                      <a:pt x="6451" y="3413"/>
                    </a:cubicBezTo>
                    <a:cubicBezTo>
                      <a:pt x="5831" y="3576"/>
                      <a:pt x="5172" y="3655"/>
                      <a:pt x="4505" y="3655"/>
                    </a:cubicBezTo>
                    <a:cubicBezTo>
                      <a:pt x="3035" y="3655"/>
                      <a:pt x="1526" y="3270"/>
                      <a:pt x="308" y="2539"/>
                    </a:cubicBezTo>
                    <a:cubicBezTo>
                      <a:pt x="282" y="2531"/>
                      <a:pt x="259" y="2525"/>
                      <a:pt x="238" y="2525"/>
                    </a:cubicBezTo>
                    <a:cubicBezTo>
                      <a:pt x="202" y="2525"/>
                      <a:pt x="172" y="2542"/>
                      <a:pt x="142" y="2586"/>
                    </a:cubicBezTo>
                    <a:cubicBezTo>
                      <a:pt x="71" y="2586"/>
                      <a:pt x="1" y="2657"/>
                      <a:pt x="71" y="2752"/>
                    </a:cubicBezTo>
                    <a:cubicBezTo>
                      <a:pt x="1914" y="5280"/>
                      <a:pt x="5175" y="6579"/>
                      <a:pt x="8246" y="6769"/>
                    </a:cubicBezTo>
                    <a:cubicBezTo>
                      <a:pt x="8450" y="6781"/>
                      <a:pt x="8656" y="6787"/>
                      <a:pt x="8863" y="6787"/>
                    </a:cubicBezTo>
                    <a:cubicBezTo>
                      <a:pt x="10676" y="6787"/>
                      <a:pt x="12596" y="6316"/>
                      <a:pt x="14059" y="5256"/>
                    </a:cubicBezTo>
                    <a:lnTo>
                      <a:pt x="14082" y="5233"/>
                    </a:lnTo>
                    <a:cubicBezTo>
                      <a:pt x="14413" y="5067"/>
                      <a:pt x="14720" y="4807"/>
                      <a:pt x="14957" y="4548"/>
                    </a:cubicBezTo>
                    <a:lnTo>
                      <a:pt x="15264" y="4217"/>
                    </a:lnTo>
                    <a:cubicBezTo>
                      <a:pt x="15949" y="3390"/>
                      <a:pt x="16209" y="2208"/>
                      <a:pt x="15807" y="1216"/>
                    </a:cubicBezTo>
                    <a:cubicBezTo>
                      <a:pt x="15487" y="318"/>
                      <a:pt x="14779" y="1"/>
                      <a:pt x="13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6"/>
              <p:cNvSpPr/>
              <p:nvPr/>
            </p:nvSpPr>
            <p:spPr>
              <a:xfrm>
                <a:off x="2133025" y="2015000"/>
                <a:ext cx="406425" cy="168975"/>
              </a:xfrm>
              <a:custGeom>
                <a:avLst/>
                <a:gdLst/>
                <a:ahLst/>
                <a:cxnLst/>
                <a:rect l="l" t="t" r="r" b="b"/>
                <a:pathLst>
                  <a:path w="16257" h="6759" extrusionOk="0">
                    <a:moveTo>
                      <a:pt x="8934" y="0"/>
                    </a:moveTo>
                    <a:cubicBezTo>
                      <a:pt x="8719" y="0"/>
                      <a:pt x="8505" y="7"/>
                      <a:pt x="8294" y="19"/>
                    </a:cubicBezTo>
                    <a:cubicBezTo>
                      <a:pt x="5222" y="208"/>
                      <a:pt x="1962" y="1484"/>
                      <a:pt x="119" y="4036"/>
                    </a:cubicBezTo>
                    <a:cubicBezTo>
                      <a:pt x="1" y="4083"/>
                      <a:pt x="72" y="4178"/>
                      <a:pt x="166" y="4178"/>
                    </a:cubicBezTo>
                    <a:cubicBezTo>
                      <a:pt x="183" y="4194"/>
                      <a:pt x="223" y="4211"/>
                      <a:pt x="262" y="4211"/>
                    </a:cubicBezTo>
                    <a:cubicBezTo>
                      <a:pt x="278" y="4211"/>
                      <a:pt x="294" y="4208"/>
                      <a:pt x="308" y="4201"/>
                    </a:cubicBezTo>
                    <a:cubicBezTo>
                      <a:pt x="1503" y="3484"/>
                      <a:pt x="2999" y="3100"/>
                      <a:pt x="4441" y="3100"/>
                    </a:cubicBezTo>
                    <a:cubicBezTo>
                      <a:pt x="5137" y="3100"/>
                      <a:pt x="5820" y="3190"/>
                      <a:pt x="6451" y="3374"/>
                    </a:cubicBezTo>
                    <a:cubicBezTo>
                      <a:pt x="7798" y="3729"/>
                      <a:pt x="9121" y="4201"/>
                      <a:pt x="10231" y="4981"/>
                    </a:cubicBezTo>
                    <a:cubicBezTo>
                      <a:pt x="10326" y="5028"/>
                      <a:pt x="10397" y="5123"/>
                      <a:pt x="10468" y="5170"/>
                    </a:cubicBezTo>
                    <a:cubicBezTo>
                      <a:pt x="10917" y="5595"/>
                      <a:pt x="11366" y="6044"/>
                      <a:pt x="11885" y="6328"/>
                    </a:cubicBezTo>
                    <a:cubicBezTo>
                      <a:pt x="12429" y="6659"/>
                      <a:pt x="12996" y="6706"/>
                      <a:pt x="13610" y="6753"/>
                    </a:cubicBezTo>
                    <a:cubicBezTo>
                      <a:pt x="13683" y="6756"/>
                      <a:pt x="13754" y="6758"/>
                      <a:pt x="13826" y="6758"/>
                    </a:cubicBezTo>
                    <a:cubicBezTo>
                      <a:pt x="14728" y="6758"/>
                      <a:pt x="15504" y="6466"/>
                      <a:pt x="15855" y="5524"/>
                    </a:cubicBezTo>
                    <a:cubicBezTo>
                      <a:pt x="16256" y="4532"/>
                      <a:pt x="15997" y="3351"/>
                      <a:pt x="15311" y="2547"/>
                    </a:cubicBezTo>
                    <a:cubicBezTo>
                      <a:pt x="15240" y="2429"/>
                      <a:pt x="15122" y="2311"/>
                      <a:pt x="15004" y="2217"/>
                    </a:cubicBezTo>
                    <a:cubicBezTo>
                      <a:pt x="14721" y="1957"/>
                      <a:pt x="14437" y="1720"/>
                      <a:pt x="14130" y="1555"/>
                    </a:cubicBezTo>
                    <a:lnTo>
                      <a:pt x="14106" y="1508"/>
                    </a:lnTo>
                    <a:cubicBezTo>
                      <a:pt x="12650" y="452"/>
                      <a:pt x="10740" y="0"/>
                      <a:pt x="8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6"/>
              <p:cNvSpPr/>
              <p:nvPr/>
            </p:nvSpPr>
            <p:spPr>
              <a:xfrm>
                <a:off x="2195400" y="2038900"/>
                <a:ext cx="325075" cy="430300"/>
              </a:xfrm>
              <a:custGeom>
                <a:avLst/>
                <a:gdLst/>
                <a:ahLst/>
                <a:cxnLst/>
                <a:rect l="l" t="t" r="r" b="b"/>
                <a:pathLst>
                  <a:path w="13003" h="17212" extrusionOk="0">
                    <a:moveTo>
                      <a:pt x="4254" y="0"/>
                    </a:moveTo>
                    <a:cubicBezTo>
                      <a:pt x="3607" y="0"/>
                      <a:pt x="2956" y="56"/>
                      <a:pt x="2302" y="174"/>
                    </a:cubicBezTo>
                    <a:cubicBezTo>
                      <a:pt x="2167" y="196"/>
                      <a:pt x="2204" y="412"/>
                      <a:pt x="2350" y="412"/>
                    </a:cubicBezTo>
                    <a:cubicBezTo>
                      <a:pt x="2358" y="412"/>
                      <a:pt x="2365" y="411"/>
                      <a:pt x="2373" y="410"/>
                    </a:cubicBezTo>
                    <a:cubicBezTo>
                      <a:pt x="2988" y="295"/>
                      <a:pt x="3606" y="242"/>
                      <a:pt x="4223" y="242"/>
                    </a:cubicBezTo>
                    <a:cubicBezTo>
                      <a:pt x="5501" y="242"/>
                      <a:pt x="6777" y="469"/>
                      <a:pt x="8020" y="835"/>
                    </a:cubicBezTo>
                    <a:cubicBezTo>
                      <a:pt x="9674" y="1308"/>
                      <a:pt x="11375" y="1946"/>
                      <a:pt x="12651" y="3198"/>
                    </a:cubicBezTo>
                    <a:cubicBezTo>
                      <a:pt x="12677" y="3224"/>
                      <a:pt x="12705" y="3235"/>
                      <a:pt x="12731" y="3235"/>
                    </a:cubicBezTo>
                    <a:cubicBezTo>
                      <a:pt x="12821" y="3235"/>
                      <a:pt x="12890" y="3101"/>
                      <a:pt x="12816" y="3009"/>
                    </a:cubicBezTo>
                    <a:cubicBezTo>
                      <a:pt x="11517" y="1780"/>
                      <a:pt x="9792" y="1095"/>
                      <a:pt x="8067" y="599"/>
                    </a:cubicBezTo>
                    <a:cubicBezTo>
                      <a:pt x="6823" y="221"/>
                      <a:pt x="5547" y="0"/>
                      <a:pt x="4254" y="0"/>
                    </a:cubicBezTo>
                    <a:close/>
                    <a:moveTo>
                      <a:pt x="1895" y="1294"/>
                    </a:moveTo>
                    <a:cubicBezTo>
                      <a:pt x="1282" y="1294"/>
                      <a:pt x="682" y="1390"/>
                      <a:pt x="128" y="1639"/>
                    </a:cubicBezTo>
                    <a:cubicBezTo>
                      <a:pt x="6" y="1700"/>
                      <a:pt x="59" y="1866"/>
                      <a:pt x="182" y="1866"/>
                    </a:cubicBezTo>
                    <a:cubicBezTo>
                      <a:pt x="202" y="1866"/>
                      <a:pt x="223" y="1861"/>
                      <a:pt x="247" y="1851"/>
                    </a:cubicBezTo>
                    <a:cubicBezTo>
                      <a:pt x="759" y="1610"/>
                      <a:pt x="1331" y="1515"/>
                      <a:pt x="1923" y="1515"/>
                    </a:cubicBezTo>
                    <a:cubicBezTo>
                      <a:pt x="3133" y="1515"/>
                      <a:pt x="4429" y="1912"/>
                      <a:pt x="5492" y="2277"/>
                    </a:cubicBezTo>
                    <a:cubicBezTo>
                      <a:pt x="7169" y="2820"/>
                      <a:pt x="8516" y="3860"/>
                      <a:pt x="9863" y="4994"/>
                    </a:cubicBezTo>
                    <a:cubicBezTo>
                      <a:pt x="9885" y="5012"/>
                      <a:pt x="9911" y="5019"/>
                      <a:pt x="9936" y="5019"/>
                    </a:cubicBezTo>
                    <a:cubicBezTo>
                      <a:pt x="10042" y="5019"/>
                      <a:pt x="10147" y="4881"/>
                      <a:pt x="10052" y="4805"/>
                    </a:cubicBezTo>
                    <a:cubicBezTo>
                      <a:pt x="8634" y="3623"/>
                      <a:pt x="7193" y="2536"/>
                      <a:pt x="5374" y="1969"/>
                    </a:cubicBezTo>
                    <a:cubicBezTo>
                      <a:pt x="4328" y="1657"/>
                      <a:pt x="3087" y="1294"/>
                      <a:pt x="1895" y="1294"/>
                    </a:cubicBezTo>
                    <a:close/>
                    <a:moveTo>
                      <a:pt x="3122" y="722"/>
                    </a:moveTo>
                    <a:cubicBezTo>
                      <a:pt x="2480" y="722"/>
                      <a:pt x="1835" y="767"/>
                      <a:pt x="1192" y="859"/>
                    </a:cubicBezTo>
                    <a:cubicBezTo>
                      <a:pt x="1057" y="881"/>
                      <a:pt x="1093" y="1097"/>
                      <a:pt x="1219" y="1097"/>
                    </a:cubicBezTo>
                    <a:cubicBezTo>
                      <a:pt x="1226" y="1097"/>
                      <a:pt x="1232" y="1096"/>
                      <a:pt x="1239" y="1095"/>
                    </a:cubicBezTo>
                    <a:cubicBezTo>
                      <a:pt x="1876" y="1003"/>
                      <a:pt x="2514" y="958"/>
                      <a:pt x="3147" y="958"/>
                    </a:cubicBezTo>
                    <a:cubicBezTo>
                      <a:pt x="6739" y="958"/>
                      <a:pt x="10195" y="2417"/>
                      <a:pt x="12745" y="5088"/>
                    </a:cubicBezTo>
                    <a:cubicBezTo>
                      <a:pt x="12767" y="5115"/>
                      <a:pt x="12791" y="5126"/>
                      <a:pt x="12816" y="5126"/>
                    </a:cubicBezTo>
                    <a:cubicBezTo>
                      <a:pt x="12901" y="5126"/>
                      <a:pt x="12984" y="4991"/>
                      <a:pt x="12911" y="4899"/>
                    </a:cubicBezTo>
                    <a:cubicBezTo>
                      <a:pt x="10319" y="2187"/>
                      <a:pt x="6770" y="722"/>
                      <a:pt x="3122" y="722"/>
                    </a:cubicBezTo>
                    <a:close/>
                    <a:moveTo>
                      <a:pt x="9937" y="12174"/>
                    </a:moveTo>
                    <a:cubicBezTo>
                      <a:pt x="9911" y="12174"/>
                      <a:pt x="9886" y="12182"/>
                      <a:pt x="9863" y="12200"/>
                    </a:cubicBezTo>
                    <a:cubicBezTo>
                      <a:pt x="8516" y="13311"/>
                      <a:pt x="7169" y="14350"/>
                      <a:pt x="5492" y="14917"/>
                    </a:cubicBezTo>
                    <a:cubicBezTo>
                      <a:pt x="4432" y="15265"/>
                      <a:pt x="3139" y="15666"/>
                      <a:pt x="1932" y="15666"/>
                    </a:cubicBezTo>
                    <a:cubicBezTo>
                      <a:pt x="1336" y="15666"/>
                      <a:pt x="762" y="15569"/>
                      <a:pt x="247" y="15319"/>
                    </a:cubicBezTo>
                    <a:cubicBezTo>
                      <a:pt x="230" y="15314"/>
                      <a:pt x="215" y="15312"/>
                      <a:pt x="200" y="15312"/>
                    </a:cubicBezTo>
                    <a:cubicBezTo>
                      <a:pt x="65" y="15312"/>
                      <a:pt x="1" y="15489"/>
                      <a:pt x="128" y="15532"/>
                    </a:cubicBezTo>
                    <a:cubicBezTo>
                      <a:pt x="698" y="15787"/>
                      <a:pt x="1316" y="15887"/>
                      <a:pt x="1946" y="15887"/>
                    </a:cubicBezTo>
                    <a:cubicBezTo>
                      <a:pt x="3123" y="15887"/>
                      <a:pt x="4343" y="15539"/>
                      <a:pt x="5374" y="15201"/>
                    </a:cubicBezTo>
                    <a:cubicBezTo>
                      <a:pt x="7193" y="14657"/>
                      <a:pt x="8634" y="13547"/>
                      <a:pt x="10052" y="12365"/>
                    </a:cubicBezTo>
                    <a:cubicBezTo>
                      <a:pt x="10147" y="12308"/>
                      <a:pt x="10043" y="12174"/>
                      <a:pt x="9937" y="12174"/>
                    </a:cubicBezTo>
                    <a:close/>
                    <a:moveTo>
                      <a:pt x="12828" y="12068"/>
                    </a:moveTo>
                    <a:cubicBezTo>
                      <a:pt x="12800" y="12068"/>
                      <a:pt x="12772" y="12079"/>
                      <a:pt x="12745" y="12106"/>
                    </a:cubicBezTo>
                    <a:cubicBezTo>
                      <a:pt x="10187" y="14745"/>
                      <a:pt x="6717" y="16233"/>
                      <a:pt x="3113" y="16233"/>
                    </a:cubicBezTo>
                    <a:cubicBezTo>
                      <a:pt x="2491" y="16233"/>
                      <a:pt x="1865" y="16189"/>
                      <a:pt x="1239" y="16099"/>
                    </a:cubicBezTo>
                    <a:cubicBezTo>
                      <a:pt x="1232" y="16097"/>
                      <a:pt x="1226" y="16097"/>
                      <a:pt x="1219" y="16097"/>
                    </a:cubicBezTo>
                    <a:cubicBezTo>
                      <a:pt x="1093" y="16097"/>
                      <a:pt x="1057" y="16312"/>
                      <a:pt x="1192" y="16335"/>
                    </a:cubicBezTo>
                    <a:cubicBezTo>
                      <a:pt x="1835" y="16427"/>
                      <a:pt x="2480" y="16472"/>
                      <a:pt x="3122" y="16472"/>
                    </a:cubicBezTo>
                    <a:cubicBezTo>
                      <a:pt x="6770" y="16472"/>
                      <a:pt x="10319" y="15007"/>
                      <a:pt x="12911" y="12295"/>
                    </a:cubicBezTo>
                    <a:cubicBezTo>
                      <a:pt x="13003" y="12203"/>
                      <a:pt x="12923" y="12068"/>
                      <a:pt x="12828" y="12068"/>
                    </a:cubicBezTo>
                    <a:close/>
                    <a:moveTo>
                      <a:pt x="12720" y="14000"/>
                    </a:moveTo>
                    <a:cubicBezTo>
                      <a:pt x="12696" y="14000"/>
                      <a:pt x="12673" y="14006"/>
                      <a:pt x="12651" y="14019"/>
                    </a:cubicBezTo>
                    <a:cubicBezTo>
                      <a:pt x="11375" y="15248"/>
                      <a:pt x="9650" y="15886"/>
                      <a:pt x="8020" y="16382"/>
                    </a:cubicBezTo>
                    <a:cubicBezTo>
                      <a:pt x="6776" y="16749"/>
                      <a:pt x="5500" y="16965"/>
                      <a:pt x="4220" y="16965"/>
                    </a:cubicBezTo>
                    <a:cubicBezTo>
                      <a:pt x="3604" y="16965"/>
                      <a:pt x="2987" y="16915"/>
                      <a:pt x="2373" y="16807"/>
                    </a:cubicBezTo>
                    <a:cubicBezTo>
                      <a:pt x="2365" y="16806"/>
                      <a:pt x="2358" y="16806"/>
                      <a:pt x="2350" y="16806"/>
                    </a:cubicBezTo>
                    <a:cubicBezTo>
                      <a:pt x="2204" y="16806"/>
                      <a:pt x="2167" y="17021"/>
                      <a:pt x="2302" y="17044"/>
                    </a:cubicBezTo>
                    <a:cubicBezTo>
                      <a:pt x="2940" y="17159"/>
                      <a:pt x="3576" y="17212"/>
                      <a:pt x="4207" y="17212"/>
                    </a:cubicBezTo>
                    <a:cubicBezTo>
                      <a:pt x="5517" y="17212"/>
                      <a:pt x="6808" y="16985"/>
                      <a:pt x="8067" y="16618"/>
                    </a:cubicBezTo>
                    <a:cubicBezTo>
                      <a:pt x="9745" y="16122"/>
                      <a:pt x="11517" y="15461"/>
                      <a:pt x="12816" y="14208"/>
                    </a:cubicBezTo>
                    <a:cubicBezTo>
                      <a:pt x="12913" y="14112"/>
                      <a:pt x="12821" y="14000"/>
                      <a:pt x="12720" y="1400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6"/>
              <p:cNvSpPr/>
              <p:nvPr/>
            </p:nvSpPr>
            <p:spPr>
              <a:xfrm>
                <a:off x="2307875" y="1846500"/>
                <a:ext cx="415875" cy="814575"/>
              </a:xfrm>
              <a:custGeom>
                <a:avLst/>
                <a:gdLst/>
                <a:ahLst/>
                <a:cxnLst/>
                <a:rect l="l" t="t" r="r" b="b"/>
                <a:pathLst>
                  <a:path w="16635" h="32583" extrusionOk="0">
                    <a:moveTo>
                      <a:pt x="2956" y="0"/>
                    </a:moveTo>
                    <a:cubicBezTo>
                      <a:pt x="1978" y="0"/>
                      <a:pt x="1004" y="183"/>
                      <a:pt x="95" y="569"/>
                    </a:cubicBezTo>
                    <a:cubicBezTo>
                      <a:pt x="24" y="616"/>
                      <a:pt x="24" y="663"/>
                      <a:pt x="48" y="734"/>
                    </a:cubicBezTo>
                    <a:cubicBezTo>
                      <a:pt x="48" y="782"/>
                      <a:pt x="48" y="805"/>
                      <a:pt x="119" y="852"/>
                    </a:cubicBezTo>
                    <a:cubicBezTo>
                      <a:pt x="3332" y="1585"/>
                      <a:pt x="5836" y="3735"/>
                      <a:pt x="7396" y="6665"/>
                    </a:cubicBezTo>
                    <a:cubicBezTo>
                      <a:pt x="8908" y="9500"/>
                      <a:pt x="9735" y="12926"/>
                      <a:pt x="12287" y="15076"/>
                    </a:cubicBezTo>
                    <a:cubicBezTo>
                      <a:pt x="12901" y="15620"/>
                      <a:pt x="13586" y="16021"/>
                      <a:pt x="14319" y="16281"/>
                    </a:cubicBezTo>
                    <a:cubicBezTo>
                      <a:pt x="13586" y="16565"/>
                      <a:pt x="12877" y="16990"/>
                      <a:pt x="12287" y="17510"/>
                    </a:cubicBezTo>
                    <a:cubicBezTo>
                      <a:pt x="9735" y="19660"/>
                      <a:pt x="8908" y="23062"/>
                      <a:pt x="7396" y="25921"/>
                    </a:cubicBezTo>
                    <a:cubicBezTo>
                      <a:pt x="5884" y="28851"/>
                      <a:pt x="3356" y="31001"/>
                      <a:pt x="119" y="31733"/>
                    </a:cubicBezTo>
                    <a:cubicBezTo>
                      <a:pt x="48" y="31733"/>
                      <a:pt x="24" y="31804"/>
                      <a:pt x="48" y="31851"/>
                    </a:cubicBezTo>
                    <a:cubicBezTo>
                      <a:pt x="24" y="31875"/>
                      <a:pt x="0" y="31970"/>
                      <a:pt x="95" y="31993"/>
                    </a:cubicBezTo>
                    <a:cubicBezTo>
                      <a:pt x="1011" y="32395"/>
                      <a:pt x="1986" y="32583"/>
                      <a:pt x="2968" y="32583"/>
                    </a:cubicBezTo>
                    <a:cubicBezTo>
                      <a:pt x="3837" y="32583"/>
                      <a:pt x="4710" y="32436"/>
                      <a:pt x="5553" y="32159"/>
                    </a:cubicBezTo>
                    <a:cubicBezTo>
                      <a:pt x="8624" y="31119"/>
                      <a:pt x="11082" y="28567"/>
                      <a:pt x="12334" y="25614"/>
                    </a:cubicBezTo>
                    <a:cubicBezTo>
                      <a:pt x="13019" y="24031"/>
                      <a:pt x="13492" y="22282"/>
                      <a:pt x="14082" y="20628"/>
                    </a:cubicBezTo>
                    <a:cubicBezTo>
                      <a:pt x="14626" y="19187"/>
                      <a:pt x="15264" y="17793"/>
                      <a:pt x="16303" y="16635"/>
                    </a:cubicBezTo>
                    <a:cubicBezTo>
                      <a:pt x="16422" y="16517"/>
                      <a:pt x="16516" y="16399"/>
                      <a:pt x="16634" y="16281"/>
                    </a:cubicBezTo>
                    <a:cubicBezTo>
                      <a:pt x="16516" y="16163"/>
                      <a:pt x="16398" y="16045"/>
                      <a:pt x="16303" y="15927"/>
                    </a:cubicBezTo>
                    <a:cubicBezTo>
                      <a:pt x="15264" y="14793"/>
                      <a:pt x="14626" y="13399"/>
                      <a:pt x="14082" y="11957"/>
                    </a:cubicBezTo>
                    <a:cubicBezTo>
                      <a:pt x="13492" y="10303"/>
                      <a:pt x="13019" y="8555"/>
                      <a:pt x="12334" y="6948"/>
                    </a:cubicBezTo>
                    <a:cubicBezTo>
                      <a:pt x="11034" y="3995"/>
                      <a:pt x="8624" y="1467"/>
                      <a:pt x="5553" y="427"/>
                    </a:cubicBezTo>
                    <a:cubicBezTo>
                      <a:pt x="4714" y="148"/>
                      <a:pt x="3834" y="0"/>
                      <a:pt x="29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6"/>
              <p:cNvSpPr/>
              <p:nvPr/>
            </p:nvSpPr>
            <p:spPr>
              <a:xfrm>
                <a:off x="2348625" y="1857050"/>
                <a:ext cx="366400" cy="792700"/>
              </a:xfrm>
              <a:custGeom>
                <a:avLst/>
                <a:gdLst/>
                <a:ahLst/>
                <a:cxnLst/>
                <a:rect l="l" t="t" r="r" b="b"/>
                <a:pathLst>
                  <a:path w="14656" h="31708" extrusionOk="0">
                    <a:moveTo>
                      <a:pt x="2744" y="1108"/>
                    </a:moveTo>
                    <a:cubicBezTo>
                      <a:pt x="2629" y="1108"/>
                      <a:pt x="2565" y="1263"/>
                      <a:pt x="2671" y="1305"/>
                    </a:cubicBezTo>
                    <a:cubicBezTo>
                      <a:pt x="4774" y="2391"/>
                      <a:pt x="6475" y="4164"/>
                      <a:pt x="7467" y="6337"/>
                    </a:cubicBezTo>
                    <a:cubicBezTo>
                      <a:pt x="8010" y="7566"/>
                      <a:pt x="8530" y="8771"/>
                      <a:pt x="9145" y="9999"/>
                    </a:cubicBezTo>
                    <a:cubicBezTo>
                      <a:pt x="9712" y="11110"/>
                      <a:pt x="10231" y="12268"/>
                      <a:pt x="11035" y="13260"/>
                    </a:cubicBezTo>
                    <a:cubicBezTo>
                      <a:pt x="11059" y="13284"/>
                      <a:pt x="11084" y="13294"/>
                      <a:pt x="11108" y="13294"/>
                    </a:cubicBezTo>
                    <a:cubicBezTo>
                      <a:pt x="11177" y="13294"/>
                      <a:pt x="11229" y="13206"/>
                      <a:pt x="11177" y="13118"/>
                    </a:cubicBezTo>
                    <a:cubicBezTo>
                      <a:pt x="10326" y="12055"/>
                      <a:pt x="9783" y="10756"/>
                      <a:pt x="9168" y="9574"/>
                    </a:cubicBezTo>
                    <a:cubicBezTo>
                      <a:pt x="8554" y="8346"/>
                      <a:pt x="8081" y="7046"/>
                      <a:pt x="7467" y="5817"/>
                    </a:cubicBezTo>
                    <a:cubicBezTo>
                      <a:pt x="6451" y="3809"/>
                      <a:pt x="4797" y="2155"/>
                      <a:pt x="2789" y="1116"/>
                    </a:cubicBezTo>
                    <a:cubicBezTo>
                      <a:pt x="2773" y="1110"/>
                      <a:pt x="2758" y="1108"/>
                      <a:pt x="2744" y="1108"/>
                    </a:cubicBezTo>
                    <a:close/>
                    <a:moveTo>
                      <a:pt x="3381" y="924"/>
                    </a:moveTo>
                    <a:cubicBezTo>
                      <a:pt x="3279" y="924"/>
                      <a:pt x="3246" y="1070"/>
                      <a:pt x="3356" y="1092"/>
                    </a:cubicBezTo>
                    <a:cubicBezTo>
                      <a:pt x="4206" y="1399"/>
                      <a:pt x="4868" y="1966"/>
                      <a:pt x="5482" y="2557"/>
                    </a:cubicBezTo>
                    <a:cubicBezTo>
                      <a:pt x="6026" y="3053"/>
                      <a:pt x="6569" y="3549"/>
                      <a:pt x="7018" y="4116"/>
                    </a:cubicBezTo>
                    <a:cubicBezTo>
                      <a:pt x="7987" y="5321"/>
                      <a:pt x="8648" y="6739"/>
                      <a:pt x="9192" y="8157"/>
                    </a:cubicBezTo>
                    <a:cubicBezTo>
                      <a:pt x="10231" y="10661"/>
                      <a:pt x="11153" y="13355"/>
                      <a:pt x="13327" y="15103"/>
                    </a:cubicBezTo>
                    <a:cubicBezTo>
                      <a:pt x="13347" y="15123"/>
                      <a:pt x="13369" y="15131"/>
                      <a:pt x="13391" y="15131"/>
                    </a:cubicBezTo>
                    <a:cubicBezTo>
                      <a:pt x="13472" y="15131"/>
                      <a:pt x="13548" y="15017"/>
                      <a:pt x="13492" y="14961"/>
                    </a:cubicBezTo>
                    <a:cubicBezTo>
                      <a:pt x="11082" y="13024"/>
                      <a:pt x="10231" y="9999"/>
                      <a:pt x="9050" y="7306"/>
                    </a:cubicBezTo>
                    <a:cubicBezTo>
                      <a:pt x="8459" y="5983"/>
                      <a:pt x="7774" y="4636"/>
                      <a:pt x="6805" y="3549"/>
                    </a:cubicBezTo>
                    <a:cubicBezTo>
                      <a:pt x="6286" y="2959"/>
                      <a:pt x="5695" y="2439"/>
                      <a:pt x="5104" y="1919"/>
                    </a:cubicBezTo>
                    <a:cubicBezTo>
                      <a:pt x="4584" y="1494"/>
                      <a:pt x="4065" y="1092"/>
                      <a:pt x="3403" y="927"/>
                    </a:cubicBezTo>
                    <a:cubicBezTo>
                      <a:pt x="3395" y="925"/>
                      <a:pt x="3388" y="924"/>
                      <a:pt x="3381" y="924"/>
                    </a:cubicBezTo>
                    <a:close/>
                    <a:moveTo>
                      <a:pt x="476" y="0"/>
                    </a:moveTo>
                    <a:cubicBezTo>
                      <a:pt x="365" y="0"/>
                      <a:pt x="254" y="2"/>
                      <a:pt x="143" y="5"/>
                    </a:cubicBezTo>
                    <a:cubicBezTo>
                      <a:pt x="1" y="76"/>
                      <a:pt x="1" y="241"/>
                      <a:pt x="143" y="241"/>
                    </a:cubicBezTo>
                    <a:cubicBezTo>
                      <a:pt x="296" y="234"/>
                      <a:pt x="449" y="230"/>
                      <a:pt x="602" y="230"/>
                    </a:cubicBezTo>
                    <a:cubicBezTo>
                      <a:pt x="3331" y="230"/>
                      <a:pt x="6037" y="1418"/>
                      <a:pt x="7916" y="3431"/>
                    </a:cubicBezTo>
                    <a:cubicBezTo>
                      <a:pt x="9995" y="5699"/>
                      <a:pt x="10586" y="8842"/>
                      <a:pt x="11720" y="11606"/>
                    </a:cubicBezTo>
                    <a:cubicBezTo>
                      <a:pt x="12334" y="13118"/>
                      <a:pt x="13138" y="14630"/>
                      <a:pt x="14437" y="15670"/>
                    </a:cubicBezTo>
                    <a:cubicBezTo>
                      <a:pt x="14455" y="15683"/>
                      <a:pt x="14474" y="15689"/>
                      <a:pt x="14494" y="15689"/>
                    </a:cubicBezTo>
                    <a:cubicBezTo>
                      <a:pt x="14577" y="15689"/>
                      <a:pt x="14656" y="15581"/>
                      <a:pt x="14579" y="15505"/>
                    </a:cubicBezTo>
                    <a:cubicBezTo>
                      <a:pt x="12003" y="13473"/>
                      <a:pt x="11413" y="9858"/>
                      <a:pt x="10255" y="6975"/>
                    </a:cubicBezTo>
                    <a:cubicBezTo>
                      <a:pt x="9168" y="4258"/>
                      <a:pt x="7349" y="2037"/>
                      <a:pt x="4655" y="856"/>
                    </a:cubicBezTo>
                    <a:cubicBezTo>
                      <a:pt x="3339" y="285"/>
                      <a:pt x="1921" y="0"/>
                      <a:pt x="476" y="0"/>
                    </a:cubicBezTo>
                    <a:close/>
                    <a:moveTo>
                      <a:pt x="995" y="649"/>
                    </a:moveTo>
                    <a:cubicBezTo>
                      <a:pt x="927" y="649"/>
                      <a:pt x="895" y="773"/>
                      <a:pt x="993" y="832"/>
                    </a:cubicBezTo>
                    <a:cubicBezTo>
                      <a:pt x="2647" y="1494"/>
                      <a:pt x="4065" y="2864"/>
                      <a:pt x="5222" y="4211"/>
                    </a:cubicBezTo>
                    <a:cubicBezTo>
                      <a:pt x="6309" y="5439"/>
                      <a:pt x="6924" y="6999"/>
                      <a:pt x="7585" y="8535"/>
                    </a:cubicBezTo>
                    <a:cubicBezTo>
                      <a:pt x="8176" y="10023"/>
                      <a:pt x="8814" y="11441"/>
                      <a:pt x="9830" y="12669"/>
                    </a:cubicBezTo>
                    <a:cubicBezTo>
                      <a:pt x="10822" y="13922"/>
                      <a:pt x="12098" y="14961"/>
                      <a:pt x="13516" y="15717"/>
                    </a:cubicBezTo>
                    <a:cubicBezTo>
                      <a:pt x="13534" y="15728"/>
                      <a:pt x="13552" y="15733"/>
                      <a:pt x="13568" y="15733"/>
                    </a:cubicBezTo>
                    <a:cubicBezTo>
                      <a:pt x="13659" y="15733"/>
                      <a:pt x="13717" y="15592"/>
                      <a:pt x="13657" y="15552"/>
                    </a:cubicBezTo>
                    <a:cubicBezTo>
                      <a:pt x="12122" y="14725"/>
                      <a:pt x="10775" y="13591"/>
                      <a:pt x="9735" y="12173"/>
                    </a:cubicBezTo>
                    <a:cubicBezTo>
                      <a:pt x="8743" y="10826"/>
                      <a:pt x="8105" y="9243"/>
                      <a:pt x="7467" y="7708"/>
                    </a:cubicBezTo>
                    <a:cubicBezTo>
                      <a:pt x="6805" y="6219"/>
                      <a:pt x="6073" y="4754"/>
                      <a:pt x="4915" y="3573"/>
                    </a:cubicBezTo>
                    <a:cubicBezTo>
                      <a:pt x="3805" y="2439"/>
                      <a:pt x="2576" y="1257"/>
                      <a:pt x="1040" y="667"/>
                    </a:cubicBezTo>
                    <a:cubicBezTo>
                      <a:pt x="1024" y="655"/>
                      <a:pt x="1009" y="649"/>
                      <a:pt x="995" y="649"/>
                    </a:cubicBezTo>
                    <a:close/>
                    <a:moveTo>
                      <a:pt x="11048" y="18474"/>
                    </a:moveTo>
                    <a:cubicBezTo>
                      <a:pt x="11026" y="18474"/>
                      <a:pt x="11004" y="18483"/>
                      <a:pt x="10988" y="18505"/>
                    </a:cubicBezTo>
                    <a:cubicBezTo>
                      <a:pt x="10208" y="19474"/>
                      <a:pt x="9688" y="20655"/>
                      <a:pt x="9097" y="21766"/>
                    </a:cubicBezTo>
                    <a:cubicBezTo>
                      <a:pt x="8459" y="22995"/>
                      <a:pt x="7963" y="24200"/>
                      <a:pt x="7396" y="25428"/>
                    </a:cubicBezTo>
                    <a:cubicBezTo>
                      <a:pt x="6427" y="27602"/>
                      <a:pt x="4726" y="29374"/>
                      <a:pt x="2623" y="30461"/>
                    </a:cubicBezTo>
                    <a:cubicBezTo>
                      <a:pt x="2524" y="30501"/>
                      <a:pt x="2592" y="30642"/>
                      <a:pt x="2673" y="30642"/>
                    </a:cubicBezTo>
                    <a:cubicBezTo>
                      <a:pt x="2688" y="30642"/>
                      <a:pt x="2703" y="30637"/>
                      <a:pt x="2718" y="30626"/>
                    </a:cubicBezTo>
                    <a:cubicBezTo>
                      <a:pt x="4750" y="29563"/>
                      <a:pt x="6404" y="27956"/>
                      <a:pt x="7396" y="25948"/>
                    </a:cubicBezTo>
                    <a:cubicBezTo>
                      <a:pt x="8034" y="24696"/>
                      <a:pt x="8459" y="23396"/>
                      <a:pt x="9121" y="22191"/>
                    </a:cubicBezTo>
                    <a:cubicBezTo>
                      <a:pt x="9735" y="20986"/>
                      <a:pt x="10302" y="19710"/>
                      <a:pt x="11129" y="18647"/>
                    </a:cubicBezTo>
                    <a:cubicBezTo>
                      <a:pt x="11202" y="18575"/>
                      <a:pt x="11121" y="18474"/>
                      <a:pt x="11048" y="18474"/>
                    </a:cubicBezTo>
                    <a:close/>
                    <a:moveTo>
                      <a:pt x="13447" y="16594"/>
                    </a:moveTo>
                    <a:cubicBezTo>
                      <a:pt x="13424" y="16594"/>
                      <a:pt x="13399" y="16600"/>
                      <a:pt x="13374" y="16615"/>
                    </a:cubicBezTo>
                    <a:cubicBezTo>
                      <a:pt x="11177" y="18340"/>
                      <a:pt x="10231" y="21057"/>
                      <a:pt x="9239" y="23538"/>
                    </a:cubicBezTo>
                    <a:cubicBezTo>
                      <a:pt x="8648" y="24956"/>
                      <a:pt x="7987" y="26397"/>
                      <a:pt x="7042" y="27578"/>
                    </a:cubicBezTo>
                    <a:cubicBezTo>
                      <a:pt x="6569" y="28145"/>
                      <a:pt x="6049" y="28641"/>
                      <a:pt x="5506" y="29161"/>
                    </a:cubicBezTo>
                    <a:cubicBezTo>
                      <a:pt x="4892" y="29728"/>
                      <a:pt x="4254" y="30319"/>
                      <a:pt x="3427" y="30555"/>
                    </a:cubicBezTo>
                    <a:cubicBezTo>
                      <a:pt x="3271" y="30622"/>
                      <a:pt x="3325" y="30794"/>
                      <a:pt x="3430" y="30794"/>
                    </a:cubicBezTo>
                    <a:cubicBezTo>
                      <a:pt x="3437" y="30794"/>
                      <a:pt x="3443" y="30793"/>
                      <a:pt x="3450" y="30792"/>
                    </a:cubicBezTo>
                    <a:cubicBezTo>
                      <a:pt x="4088" y="30579"/>
                      <a:pt x="4632" y="30224"/>
                      <a:pt x="5128" y="29776"/>
                    </a:cubicBezTo>
                    <a:cubicBezTo>
                      <a:pt x="5719" y="29279"/>
                      <a:pt x="6309" y="28736"/>
                      <a:pt x="6853" y="28145"/>
                    </a:cubicBezTo>
                    <a:cubicBezTo>
                      <a:pt x="7821" y="27058"/>
                      <a:pt x="8507" y="25759"/>
                      <a:pt x="9097" y="24412"/>
                    </a:cubicBezTo>
                    <a:cubicBezTo>
                      <a:pt x="10279" y="21695"/>
                      <a:pt x="11129" y="18647"/>
                      <a:pt x="13516" y="16757"/>
                    </a:cubicBezTo>
                    <a:cubicBezTo>
                      <a:pt x="13590" y="16683"/>
                      <a:pt x="13533" y="16594"/>
                      <a:pt x="13447" y="16594"/>
                    </a:cubicBezTo>
                    <a:close/>
                    <a:moveTo>
                      <a:pt x="13568" y="16009"/>
                    </a:moveTo>
                    <a:cubicBezTo>
                      <a:pt x="13552" y="16009"/>
                      <a:pt x="13534" y="16013"/>
                      <a:pt x="13516" y="16024"/>
                    </a:cubicBezTo>
                    <a:cubicBezTo>
                      <a:pt x="12098" y="16781"/>
                      <a:pt x="10822" y="17820"/>
                      <a:pt x="9830" y="19049"/>
                    </a:cubicBezTo>
                    <a:cubicBezTo>
                      <a:pt x="8814" y="20301"/>
                      <a:pt x="8176" y="21719"/>
                      <a:pt x="7585" y="23184"/>
                    </a:cubicBezTo>
                    <a:cubicBezTo>
                      <a:pt x="6924" y="24719"/>
                      <a:pt x="6309" y="26302"/>
                      <a:pt x="5222" y="27531"/>
                    </a:cubicBezTo>
                    <a:cubicBezTo>
                      <a:pt x="4065" y="28854"/>
                      <a:pt x="2647" y="30248"/>
                      <a:pt x="993" y="30910"/>
                    </a:cubicBezTo>
                    <a:cubicBezTo>
                      <a:pt x="893" y="30950"/>
                      <a:pt x="928" y="31091"/>
                      <a:pt x="999" y="31091"/>
                    </a:cubicBezTo>
                    <a:cubicBezTo>
                      <a:pt x="1012" y="31091"/>
                      <a:pt x="1026" y="31086"/>
                      <a:pt x="1040" y="31075"/>
                    </a:cubicBezTo>
                    <a:cubicBezTo>
                      <a:pt x="2576" y="30484"/>
                      <a:pt x="3805" y="29303"/>
                      <a:pt x="4915" y="28145"/>
                    </a:cubicBezTo>
                    <a:cubicBezTo>
                      <a:pt x="6073" y="26964"/>
                      <a:pt x="6805" y="25523"/>
                      <a:pt x="7467" y="24010"/>
                    </a:cubicBezTo>
                    <a:cubicBezTo>
                      <a:pt x="8105" y="22475"/>
                      <a:pt x="8743" y="20915"/>
                      <a:pt x="9735" y="19569"/>
                    </a:cubicBezTo>
                    <a:cubicBezTo>
                      <a:pt x="10775" y="18151"/>
                      <a:pt x="12122" y="17017"/>
                      <a:pt x="13657" y="16190"/>
                    </a:cubicBezTo>
                    <a:cubicBezTo>
                      <a:pt x="13717" y="16150"/>
                      <a:pt x="13659" y="16009"/>
                      <a:pt x="13568" y="16009"/>
                    </a:cubicBezTo>
                    <a:close/>
                    <a:moveTo>
                      <a:pt x="14502" y="16043"/>
                    </a:moveTo>
                    <a:cubicBezTo>
                      <a:pt x="14480" y="16043"/>
                      <a:pt x="14458" y="16051"/>
                      <a:pt x="14437" y="16072"/>
                    </a:cubicBezTo>
                    <a:cubicBezTo>
                      <a:pt x="13138" y="17088"/>
                      <a:pt x="12334" y="18623"/>
                      <a:pt x="11720" y="20112"/>
                    </a:cubicBezTo>
                    <a:cubicBezTo>
                      <a:pt x="10562" y="22924"/>
                      <a:pt x="9995" y="26019"/>
                      <a:pt x="7916" y="28311"/>
                    </a:cubicBezTo>
                    <a:cubicBezTo>
                      <a:pt x="6037" y="30324"/>
                      <a:pt x="3331" y="31512"/>
                      <a:pt x="602" y="31512"/>
                    </a:cubicBezTo>
                    <a:cubicBezTo>
                      <a:pt x="449" y="31512"/>
                      <a:pt x="296" y="31508"/>
                      <a:pt x="143" y="31500"/>
                    </a:cubicBezTo>
                    <a:cubicBezTo>
                      <a:pt x="24" y="31500"/>
                      <a:pt x="24" y="31666"/>
                      <a:pt x="143" y="31689"/>
                    </a:cubicBezTo>
                    <a:cubicBezTo>
                      <a:pt x="335" y="31701"/>
                      <a:pt x="527" y="31707"/>
                      <a:pt x="719" y="31707"/>
                    </a:cubicBezTo>
                    <a:cubicBezTo>
                      <a:pt x="2066" y="31707"/>
                      <a:pt x="3415" y="31418"/>
                      <a:pt x="4655" y="30839"/>
                    </a:cubicBezTo>
                    <a:cubicBezTo>
                      <a:pt x="7349" y="29657"/>
                      <a:pt x="9168" y="27436"/>
                      <a:pt x="10279" y="24719"/>
                    </a:cubicBezTo>
                    <a:cubicBezTo>
                      <a:pt x="11413" y="21837"/>
                      <a:pt x="12003" y="18222"/>
                      <a:pt x="14579" y="16190"/>
                    </a:cubicBezTo>
                    <a:cubicBezTo>
                      <a:pt x="14653" y="16153"/>
                      <a:pt x="14582" y="16043"/>
                      <a:pt x="14502" y="1604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6"/>
              <p:cNvSpPr/>
              <p:nvPr/>
            </p:nvSpPr>
            <p:spPr>
              <a:xfrm>
                <a:off x="2181200" y="1915925"/>
                <a:ext cx="543125" cy="351250"/>
              </a:xfrm>
              <a:custGeom>
                <a:avLst/>
                <a:gdLst/>
                <a:ahLst/>
                <a:cxnLst/>
                <a:rect l="l" t="t" r="r" b="b"/>
                <a:pathLst>
                  <a:path w="21725" h="14050" extrusionOk="0">
                    <a:moveTo>
                      <a:pt x="5946" y="1"/>
                    </a:moveTo>
                    <a:cubicBezTo>
                      <a:pt x="5427" y="1"/>
                      <a:pt x="4905" y="58"/>
                      <a:pt x="4382" y="178"/>
                    </a:cubicBezTo>
                    <a:cubicBezTo>
                      <a:pt x="2634" y="604"/>
                      <a:pt x="1051" y="1785"/>
                      <a:pt x="106" y="3533"/>
                    </a:cubicBezTo>
                    <a:lnTo>
                      <a:pt x="106" y="3581"/>
                    </a:lnTo>
                    <a:cubicBezTo>
                      <a:pt x="58" y="3581"/>
                      <a:pt x="58" y="3604"/>
                      <a:pt x="58" y="3604"/>
                    </a:cubicBezTo>
                    <a:cubicBezTo>
                      <a:pt x="1" y="3681"/>
                      <a:pt x="68" y="3789"/>
                      <a:pt x="133" y="3789"/>
                    </a:cubicBezTo>
                    <a:cubicBezTo>
                      <a:pt x="148" y="3789"/>
                      <a:pt x="163" y="3783"/>
                      <a:pt x="177" y="3770"/>
                    </a:cubicBezTo>
                    <a:cubicBezTo>
                      <a:pt x="1204" y="2598"/>
                      <a:pt x="2616" y="2128"/>
                      <a:pt x="4014" y="2128"/>
                    </a:cubicBezTo>
                    <a:cubicBezTo>
                      <a:pt x="4450" y="2128"/>
                      <a:pt x="4883" y="2173"/>
                      <a:pt x="5304" y="2257"/>
                    </a:cubicBezTo>
                    <a:cubicBezTo>
                      <a:pt x="7076" y="2612"/>
                      <a:pt x="8635" y="3628"/>
                      <a:pt x="9958" y="4975"/>
                    </a:cubicBezTo>
                    <a:cubicBezTo>
                      <a:pt x="12274" y="7337"/>
                      <a:pt x="13951" y="10480"/>
                      <a:pt x="16527" y="12488"/>
                    </a:cubicBezTo>
                    <a:cubicBezTo>
                      <a:pt x="17023" y="12890"/>
                      <a:pt x="17614" y="13244"/>
                      <a:pt x="18204" y="13504"/>
                    </a:cubicBezTo>
                    <a:cubicBezTo>
                      <a:pt x="18967" y="13841"/>
                      <a:pt x="19794" y="14049"/>
                      <a:pt x="20624" y="14049"/>
                    </a:cubicBezTo>
                    <a:cubicBezTo>
                      <a:pt x="20668" y="14049"/>
                      <a:pt x="20712" y="14049"/>
                      <a:pt x="20756" y="14047"/>
                    </a:cubicBezTo>
                    <a:cubicBezTo>
                      <a:pt x="21063" y="13835"/>
                      <a:pt x="21394" y="13669"/>
                      <a:pt x="21725" y="13504"/>
                    </a:cubicBezTo>
                    <a:cubicBezTo>
                      <a:pt x="21370" y="13362"/>
                      <a:pt x="21040" y="13197"/>
                      <a:pt x="20756" y="12984"/>
                    </a:cubicBezTo>
                    <a:cubicBezTo>
                      <a:pt x="17874" y="11118"/>
                      <a:pt x="16196" y="7550"/>
                      <a:pt x="14093" y="4762"/>
                    </a:cubicBezTo>
                    <a:cubicBezTo>
                      <a:pt x="12066" y="2086"/>
                      <a:pt x="9081" y="1"/>
                      <a:pt x="59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6"/>
              <p:cNvSpPr/>
              <p:nvPr/>
            </p:nvSpPr>
            <p:spPr>
              <a:xfrm>
                <a:off x="2179650" y="2240475"/>
                <a:ext cx="544675" cy="350300"/>
              </a:xfrm>
              <a:custGeom>
                <a:avLst/>
                <a:gdLst/>
                <a:ahLst/>
                <a:cxnLst/>
                <a:rect l="l" t="t" r="r" b="b"/>
                <a:pathLst>
                  <a:path w="21787" h="14012" extrusionOk="0">
                    <a:moveTo>
                      <a:pt x="20671" y="0"/>
                    </a:moveTo>
                    <a:cubicBezTo>
                      <a:pt x="19846" y="0"/>
                      <a:pt x="19021" y="186"/>
                      <a:pt x="18195" y="498"/>
                    </a:cubicBezTo>
                    <a:cubicBezTo>
                      <a:pt x="17605" y="758"/>
                      <a:pt x="17061" y="1113"/>
                      <a:pt x="16518" y="1538"/>
                    </a:cubicBezTo>
                    <a:cubicBezTo>
                      <a:pt x="13943" y="3570"/>
                      <a:pt x="12265" y="6712"/>
                      <a:pt x="9973" y="9028"/>
                    </a:cubicBezTo>
                    <a:cubicBezTo>
                      <a:pt x="8626" y="10398"/>
                      <a:pt x="7067" y="11391"/>
                      <a:pt x="5295" y="11745"/>
                    </a:cubicBezTo>
                    <a:cubicBezTo>
                      <a:pt x="4887" y="11821"/>
                      <a:pt x="4467" y="11862"/>
                      <a:pt x="4045" y="11862"/>
                    </a:cubicBezTo>
                    <a:cubicBezTo>
                      <a:pt x="2635" y="11862"/>
                      <a:pt x="1210" y="11402"/>
                      <a:pt x="191" y="10257"/>
                    </a:cubicBezTo>
                    <a:cubicBezTo>
                      <a:pt x="175" y="10235"/>
                      <a:pt x="155" y="10225"/>
                      <a:pt x="134" y="10225"/>
                    </a:cubicBezTo>
                    <a:cubicBezTo>
                      <a:pt x="67" y="10225"/>
                      <a:pt x="1" y="10326"/>
                      <a:pt x="73" y="10398"/>
                    </a:cubicBezTo>
                    <a:cubicBezTo>
                      <a:pt x="97" y="10398"/>
                      <a:pt x="97" y="10422"/>
                      <a:pt x="97" y="10422"/>
                    </a:cubicBezTo>
                    <a:lnTo>
                      <a:pt x="97" y="10469"/>
                    </a:lnTo>
                    <a:cubicBezTo>
                      <a:pt x="1042" y="12218"/>
                      <a:pt x="2649" y="13399"/>
                      <a:pt x="4373" y="13824"/>
                    </a:cubicBezTo>
                    <a:cubicBezTo>
                      <a:pt x="4921" y="13952"/>
                      <a:pt x="5467" y="14012"/>
                      <a:pt x="6006" y="14012"/>
                    </a:cubicBezTo>
                    <a:cubicBezTo>
                      <a:pt x="9165" y="14012"/>
                      <a:pt x="12117" y="11948"/>
                      <a:pt x="14155" y="9264"/>
                    </a:cubicBezTo>
                    <a:cubicBezTo>
                      <a:pt x="16282" y="6500"/>
                      <a:pt x="17959" y="2885"/>
                      <a:pt x="20818" y="1065"/>
                    </a:cubicBezTo>
                    <a:cubicBezTo>
                      <a:pt x="21125" y="853"/>
                      <a:pt x="21456" y="687"/>
                      <a:pt x="21787" y="522"/>
                    </a:cubicBezTo>
                    <a:cubicBezTo>
                      <a:pt x="21432" y="380"/>
                      <a:pt x="21102" y="215"/>
                      <a:pt x="20818" y="2"/>
                    </a:cubicBezTo>
                    <a:cubicBezTo>
                      <a:pt x="20769" y="1"/>
                      <a:pt x="20720" y="0"/>
                      <a:pt x="20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6"/>
              <p:cNvSpPr/>
              <p:nvPr/>
            </p:nvSpPr>
            <p:spPr>
              <a:xfrm>
                <a:off x="2235500" y="1930800"/>
                <a:ext cx="457075" cy="645725"/>
              </a:xfrm>
              <a:custGeom>
                <a:avLst/>
                <a:gdLst/>
                <a:ahLst/>
                <a:cxnLst/>
                <a:rect l="l" t="t" r="r" b="b"/>
                <a:pathLst>
                  <a:path w="18283" h="25829" extrusionOk="0">
                    <a:moveTo>
                      <a:pt x="17426" y="12626"/>
                    </a:moveTo>
                    <a:lnTo>
                      <a:pt x="17426" y="12626"/>
                    </a:lnTo>
                    <a:cubicBezTo>
                      <a:pt x="17544" y="12720"/>
                      <a:pt x="17686" y="12838"/>
                      <a:pt x="17804" y="12909"/>
                    </a:cubicBezTo>
                    <a:cubicBezTo>
                      <a:pt x="17686" y="13004"/>
                      <a:pt x="17544" y="13098"/>
                      <a:pt x="17426" y="13216"/>
                    </a:cubicBezTo>
                    <a:cubicBezTo>
                      <a:pt x="17465" y="13159"/>
                      <a:pt x="17425" y="13055"/>
                      <a:pt x="17359" y="13055"/>
                    </a:cubicBezTo>
                    <a:cubicBezTo>
                      <a:pt x="17343" y="13055"/>
                      <a:pt x="17326" y="13061"/>
                      <a:pt x="17308" y="13074"/>
                    </a:cubicBezTo>
                    <a:cubicBezTo>
                      <a:pt x="17285" y="13074"/>
                      <a:pt x="17285" y="13098"/>
                      <a:pt x="17237" y="13098"/>
                    </a:cubicBezTo>
                    <a:cubicBezTo>
                      <a:pt x="17237" y="13098"/>
                      <a:pt x="17214" y="13098"/>
                      <a:pt x="17214" y="13074"/>
                    </a:cubicBezTo>
                    <a:cubicBezTo>
                      <a:pt x="17096" y="13027"/>
                      <a:pt x="16954" y="12980"/>
                      <a:pt x="16836" y="12909"/>
                    </a:cubicBezTo>
                    <a:cubicBezTo>
                      <a:pt x="16954" y="12862"/>
                      <a:pt x="17072" y="12791"/>
                      <a:pt x="17214" y="12767"/>
                    </a:cubicBezTo>
                    <a:cubicBezTo>
                      <a:pt x="17214" y="12767"/>
                      <a:pt x="17237" y="12767"/>
                      <a:pt x="17237" y="12744"/>
                    </a:cubicBezTo>
                    <a:cubicBezTo>
                      <a:pt x="17285" y="12744"/>
                      <a:pt x="17285" y="12767"/>
                      <a:pt x="17308" y="12767"/>
                    </a:cubicBezTo>
                    <a:cubicBezTo>
                      <a:pt x="17324" y="12780"/>
                      <a:pt x="17340" y="12785"/>
                      <a:pt x="17354" y="12785"/>
                    </a:cubicBezTo>
                    <a:cubicBezTo>
                      <a:pt x="17424" y="12785"/>
                      <a:pt x="17465" y="12665"/>
                      <a:pt x="17426" y="12626"/>
                    </a:cubicBezTo>
                    <a:close/>
                    <a:moveTo>
                      <a:pt x="3345" y="0"/>
                    </a:moveTo>
                    <a:cubicBezTo>
                      <a:pt x="2218" y="0"/>
                      <a:pt x="1091" y="268"/>
                      <a:pt x="84" y="906"/>
                    </a:cubicBezTo>
                    <a:cubicBezTo>
                      <a:pt x="1" y="948"/>
                      <a:pt x="63" y="1080"/>
                      <a:pt x="144" y="1080"/>
                    </a:cubicBezTo>
                    <a:cubicBezTo>
                      <a:pt x="155" y="1080"/>
                      <a:pt x="167" y="1078"/>
                      <a:pt x="178" y="1072"/>
                    </a:cubicBezTo>
                    <a:cubicBezTo>
                      <a:pt x="1172" y="456"/>
                      <a:pt x="2216" y="200"/>
                      <a:pt x="3267" y="200"/>
                    </a:cubicBezTo>
                    <a:cubicBezTo>
                      <a:pt x="5239" y="200"/>
                      <a:pt x="7233" y="1104"/>
                      <a:pt x="8944" y="2230"/>
                    </a:cubicBezTo>
                    <a:cubicBezTo>
                      <a:pt x="10267" y="3080"/>
                      <a:pt x="11401" y="4167"/>
                      <a:pt x="12346" y="5537"/>
                    </a:cubicBezTo>
                    <a:cubicBezTo>
                      <a:pt x="13268" y="6860"/>
                      <a:pt x="14000" y="8302"/>
                      <a:pt x="14875" y="9672"/>
                    </a:cubicBezTo>
                    <a:cubicBezTo>
                      <a:pt x="15583" y="10759"/>
                      <a:pt x="16410" y="11799"/>
                      <a:pt x="17403" y="12602"/>
                    </a:cubicBezTo>
                    <a:cubicBezTo>
                      <a:pt x="15914" y="11822"/>
                      <a:pt x="14827" y="10428"/>
                      <a:pt x="13811" y="9011"/>
                    </a:cubicBezTo>
                    <a:cubicBezTo>
                      <a:pt x="12843" y="7569"/>
                      <a:pt x="11898" y="6128"/>
                      <a:pt x="10740" y="4852"/>
                    </a:cubicBezTo>
                    <a:cubicBezTo>
                      <a:pt x="8566" y="2442"/>
                      <a:pt x="5825" y="694"/>
                      <a:pt x="2777" y="363"/>
                    </a:cubicBezTo>
                    <a:cubicBezTo>
                      <a:pt x="2659" y="363"/>
                      <a:pt x="2659" y="576"/>
                      <a:pt x="2777" y="576"/>
                    </a:cubicBezTo>
                    <a:cubicBezTo>
                      <a:pt x="5991" y="906"/>
                      <a:pt x="8826" y="2867"/>
                      <a:pt x="11071" y="5466"/>
                    </a:cubicBezTo>
                    <a:cubicBezTo>
                      <a:pt x="13055" y="7806"/>
                      <a:pt x="14449" y="11113"/>
                      <a:pt x="17072" y="12626"/>
                    </a:cubicBezTo>
                    <a:cubicBezTo>
                      <a:pt x="16930" y="12673"/>
                      <a:pt x="16765" y="12744"/>
                      <a:pt x="16647" y="12791"/>
                    </a:cubicBezTo>
                    <a:cubicBezTo>
                      <a:pt x="14284" y="11680"/>
                      <a:pt x="12748" y="9081"/>
                      <a:pt x="11165" y="6860"/>
                    </a:cubicBezTo>
                    <a:cubicBezTo>
                      <a:pt x="9558" y="4640"/>
                      <a:pt x="7715" y="2489"/>
                      <a:pt x="5353" y="1426"/>
                    </a:cubicBezTo>
                    <a:cubicBezTo>
                      <a:pt x="4438" y="1010"/>
                      <a:pt x="3477" y="782"/>
                      <a:pt x="2501" y="782"/>
                    </a:cubicBezTo>
                    <a:cubicBezTo>
                      <a:pt x="2091" y="782"/>
                      <a:pt x="1678" y="822"/>
                      <a:pt x="1265" y="906"/>
                    </a:cubicBezTo>
                    <a:cubicBezTo>
                      <a:pt x="1147" y="930"/>
                      <a:pt x="1218" y="1095"/>
                      <a:pt x="1336" y="1095"/>
                    </a:cubicBezTo>
                    <a:cubicBezTo>
                      <a:pt x="1711" y="1024"/>
                      <a:pt x="2083" y="990"/>
                      <a:pt x="2452" y="990"/>
                    </a:cubicBezTo>
                    <a:cubicBezTo>
                      <a:pt x="4758" y="990"/>
                      <a:pt x="6923" y="2317"/>
                      <a:pt x="8613" y="4049"/>
                    </a:cubicBezTo>
                    <a:cubicBezTo>
                      <a:pt x="10598" y="6104"/>
                      <a:pt x="11992" y="8727"/>
                      <a:pt x="13882" y="10853"/>
                    </a:cubicBezTo>
                    <a:cubicBezTo>
                      <a:pt x="14615" y="11704"/>
                      <a:pt x="15465" y="12413"/>
                      <a:pt x="16410" y="12909"/>
                    </a:cubicBezTo>
                    <a:cubicBezTo>
                      <a:pt x="15465" y="13429"/>
                      <a:pt x="14615" y="14138"/>
                      <a:pt x="13882" y="14988"/>
                    </a:cubicBezTo>
                    <a:cubicBezTo>
                      <a:pt x="11992" y="17115"/>
                      <a:pt x="10598" y="19737"/>
                      <a:pt x="8613" y="21769"/>
                    </a:cubicBezTo>
                    <a:cubicBezTo>
                      <a:pt x="6941" y="23522"/>
                      <a:pt x="4770" y="24846"/>
                      <a:pt x="2512" y="24846"/>
                    </a:cubicBezTo>
                    <a:cubicBezTo>
                      <a:pt x="2122" y="24846"/>
                      <a:pt x="1729" y="24806"/>
                      <a:pt x="1336" y="24723"/>
                    </a:cubicBezTo>
                    <a:cubicBezTo>
                      <a:pt x="1330" y="24721"/>
                      <a:pt x="1324" y="24721"/>
                      <a:pt x="1318" y="24721"/>
                    </a:cubicBezTo>
                    <a:cubicBezTo>
                      <a:pt x="1213" y="24721"/>
                      <a:pt x="1176" y="24913"/>
                      <a:pt x="1265" y="24935"/>
                    </a:cubicBezTo>
                    <a:cubicBezTo>
                      <a:pt x="1660" y="25009"/>
                      <a:pt x="2054" y="25045"/>
                      <a:pt x="2447" y="25045"/>
                    </a:cubicBezTo>
                    <a:cubicBezTo>
                      <a:pt x="3441" y="25045"/>
                      <a:pt x="4421" y="24815"/>
                      <a:pt x="5353" y="24392"/>
                    </a:cubicBezTo>
                    <a:cubicBezTo>
                      <a:pt x="7739" y="23329"/>
                      <a:pt x="9558" y="21179"/>
                      <a:pt x="11165" y="18958"/>
                    </a:cubicBezTo>
                    <a:cubicBezTo>
                      <a:pt x="12748" y="16760"/>
                      <a:pt x="14260" y="14161"/>
                      <a:pt x="16647" y="13027"/>
                    </a:cubicBezTo>
                    <a:cubicBezTo>
                      <a:pt x="16812" y="13098"/>
                      <a:pt x="16954" y="13145"/>
                      <a:pt x="17072" y="13216"/>
                    </a:cubicBezTo>
                    <a:cubicBezTo>
                      <a:pt x="14449" y="14705"/>
                      <a:pt x="13055" y="18013"/>
                      <a:pt x="11071" y="20352"/>
                    </a:cubicBezTo>
                    <a:cubicBezTo>
                      <a:pt x="8850" y="22951"/>
                      <a:pt x="5991" y="24935"/>
                      <a:pt x="2777" y="25266"/>
                    </a:cubicBezTo>
                    <a:cubicBezTo>
                      <a:pt x="2659" y="25266"/>
                      <a:pt x="2659" y="25455"/>
                      <a:pt x="2777" y="25455"/>
                    </a:cubicBezTo>
                    <a:cubicBezTo>
                      <a:pt x="5825" y="25148"/>
                      <a:pt x="8566" y="23400"/>
                      <a:pt x="10740" y="20966"/>
                    </a:cubicBezTo>
                    <a:cubicBezTo>
                      <a:pt x="11898" y="19714"/>
                      <a:pt x="12843" y="18249"/>
                      <a:pt x="13811" y="16808"/>
                    </a:cubicBezTo>
                    <a:cubicBezTo>
                      <a:pt x="14804" y="15366"/>
                      <a:pt x="15914" y="13972"/>
                      <a:pt x="17403" y="13240"/>
                    </a:cubicBezTo>
                    <a:lnTo>
                      <a:pt x="17403" y="13240"/>
                    </a:lnTo>
                    <a:cubicBezTo>
                      <a:pt x="16410" y="14043"/>
                      <a:pt x="15631" y="15036"/>
                      <a:pt x="14875" y="16170"/>
                    </a:cubicBezTo>
                    <a:cubicBezTo>
                      <a:pt x="14000" y="17516"/>
                      <a:pt x="13268" y="18958"/>
                      <a:pt x="12346" y="20304"/>
                    </a:cubicBezTo>
                    <a:cubicBezTo>
                      <a:pt x="11401" y="21675"/>
                      <a:pt x="10244" y="22738"/>
                      <a:pt x="8944" y="23612"/>
                    </a:cubicBezTo>
                    <a:cubicBezTo>
                      <a:pt x="7234" y="24721"/>
                      <a:pt x="5244" y="25619"/>
                      <a:pt x="3273" y="25619"/>
                    </a:cubicBezTo>
                    <a:cubicBezTo>
                      <a:pt x="2220" y="25619"/>
                      <a:pt x="1174" y="25363"/>
                      <a:pt x="178" y="24746"/>
                    </a:cubicBezTo>
                    <a:cubicBezTo>
                      <a:pt x="167" y="24741"/>
                      <a:pt x="155" y="24738"/>
                      <a:pt x="144" y="24738"/>
                    </a:cubicBezTo>
                    <a:cubicBezTo>
                      <a:pt x="64" y="24738"/>
                      <a:pt x="1" y="24873"/>
                      <a:pt x="84" y="24935"/>
                    </a:cubicBezTo>
                    <a:cubicBezTo>
                      <a:pt x="1086" y="25553"/>
                      <a:pt x="2206" y="25829"/>
                      <a:pt x="3327" y="25829"/>
                    </a:cubicBezTo>
                    <a:cubicBezTo>
                      <a:pt x="3792" y="25829"/>
                      <a:pt x="4258" y="25781"/>
                      <a:pt x="4715" y="25691"/>
                    </a:cubicBezTo>
                    <a:cubicBezTo>
                      <a:pt x="6203" y="25408"/>
                      <a:pt x="7597" y="24723"/>
                      <a:pt x="8897" y="23872"/>
                    </a:cubicBezTo>
                    <a:cubicBezTo>
                      <a:pt x="10244" y="23022"/>
                      <a:pt x="11401" y="21958"/>
                      <a:pt x="12370" y="20564"/>
                    </a:cubicBezTo>
                    <a:cubicBezTo>
                      <a:pt x="14166" y="17989"/>
                      <a:pt x="15442" y="14752"/>
                      <a:pt x="17993" y="13027"/>
                    </a:cubicBezTo>
                    <a:cubicBezTo>
                      <a:pt x="18017" y="13051"/>
                      <a:pt x="18064" y="13098"/>
                      <a:pt x="18112" y="13122"/>
                    </a:cubicBezTo>
                    <a:cubicBezTo>
                      <a:pt x="18130" y="13133"/>
                      <a:pt x="18147" y="13137"/>
                      <a:pt x="18163" y="13137"/>
                    </a:cubicBezTo>
                    <a:cubicBezTo>
                      <a:pt x="18247" y="13137"/>
                      <a:pt x="18282" y="12996"/>
                      <a:pt x="18182" y="12956"/>
                    </a:cubicBezTo>
                    <a:lnTo>
                      <a:pt x="18159" y="12909"/>
                    </a:lnTo>
                    <a:lnTo>
                      <a:pt x="18182" y="12885"/>
                    </a:lnTo>
                    <a:cubicBezTo>
                      <a:pt x="18262" y="12846"/>
                      <a:pt x="18207" y="12704"/>
                      <a:pt x="18145" y="12704"/>
                    </a:cubicBezTo>
                    <a:cubicBezTo>
                      <a:pt x="18134" y="12704"/>
                      <a:pt x="18123" y="12709"/>
                      <a:pt x="18112" y="12720"/>
                    </a:cubicBezTo>
                    <a:cubicBezTo>
                      <a:pt x="18064" y="12744"/>
                      <a:pt x="18017" y="12767"/>
                      <a:pt x="17993" y="12791"/>
                    </a:cubicBezTo>
                    <a:cubicBezTo>
                      <a:pt x="15418" y="11090"/>
                      <a:pt x="14166" y="7829"/>
                      <a:pt x="12370" y="5277"/>
                    </a:cubicBezTo>
                    <a:cubicBezTo>
                      <a:pt x="11401" y="3883"/>
                      <a:pt x="10220" y="2820"/>
                      <a:pt x="8897" y="1970"/>
                    </a:cubicBezTo>
                    <a:cubicBezTo>
                      <a:pt x="7597" y="1143"/>
                      <a:pt x="6203" y="434"/>
                      <a:pt x="4715" y="127"/>
                    </a:cubicBezTo>
                    <a:cubicBezTo>
                      <a:pt x="4264" y="45"/>
                      <a:pt x="3804" y="0"/>
                      <a:pt x="33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6"/>
              <p:cNvSpPr/>
              <p:nvPr/>
            </p:nvSpPr>
            <p:spPr>
              <a:xfrm>
                <a:off x="2117675" y="2141750"/>
                <a:ext cx="591900" cy="224300"/>
              </a:xfrm>
              <a:custGeom>
                <a:avLst/>
                <a:gdLst/>
                <a:ahLst/>
                <a:cxnLst/>
                <a:rect l="l" t="t" r="r" b="b"/>
                <a:pathLst>
                  <a:path w="23676" h="8972" extrusionOk="0">
                    <a:moveTo>
                      <a:pt x="12288" y="0"/>
                    </a:moveTo>
                    <a:cubicBezTo>
                      <a:pt x="9794" y="0"/>
                      <a:pt x="7312" y="550"/>
                      <a:pt x="5128" y="1589"/>
                    </a:cubicBezTo>
                    <a:cubicBezTo>
                      <a:pt x="4324" y="1990"/>
                      <a:pt x="3592" y="2439"/>
                      <a:pt x="2907" y="2935"/>
                    </a:cubicBezTo>
                    <a:cubicBezTo>
                      <a:pt x="2103" y="3502"/>
                      <a:pt x="1347" y="4211"/>
                      <a:pt x="308" y="4329"/>
                    </a:cubicBezTo>
                    <a:cubicBezTo>
                      <a:pt x="237" y="4353"/>
                      <a:pt x="166" y="4353"/>
                      <a:pt x="95" y="4353"/>
                    </a:cubicBezTo>
                    <a:cubicBezTo>
                      <a:pt x="48" y="4400"/>
                      <a:pt x="0" y="4424"/>
                      <a:pt x="0" y="4447"/>
                    </a:cubicBezTo>
                    <a:cubicBezTo>
                      <a:pt x="0" y="4518"/>
                      <a:pt x="48" y="4542"/>
                      <a:pt x="95" y="4542"/>
                    </a:cubicBezTo>
                    <a:cubicBezTo>
                      <a:pt x="166" y="4566"/>
                      <a:pt x="237" y="4566"/>
                      <a:pt x="308" y="4566"/>
                    </a:cubicBezTo>
                    <a:cubicBezTo>
                      <a:pt x="1347" y="4684"/>
                      <a:pt x="2127" y="5369"/>
                      <a:pt x="2907" y="5960"/>
                    </a:cubicBezTo>
                    <a:cubicBezTo>
                      <a:pt x="3615" y="6479"/>
                      <a:pt x="4348" y="6928"/>
                      <a:pt x="5128" y="7306"/>
                    </a:cubicBezTo>
                    <a:cubicBezTo>
                      <a:pt x="7321" y="8385"/>
                      <a:pt x="9816" y="8971"/>
                      <a:pt x="12320" y="8971"/>
                    </a:cubicBezTo>
                    <a:cubicBezTo>
                      <a:pt x="13106" y="8971"/>
                      <a:pt x="13894" y="8913"/>
                      <a:pt x="14673" y="8795"/>
                    </a:cubicBezTo>
                    <a:cubicBezTo>
                      <a:pt x="15547" y="8653"/>
                      <a:pt x="16445" y="8440"/>
                      <a:pt x="17225" y="8086"/>
                    </a:cubicBezTo>
                    <a:cubicBezTo>
                      <a:pt x="18099" y="7661"/>
                      <a:pt x="18832" y="7070"/>
                      <a:pt x="19635" y="6574"/>
                    </a:cubicBezTo>
                    <a:cubicBezTo>
                      <a:pt x="20840" y="5818"/>
                      <a:pt x="22116" y="5133"/>
                      <a:pt x="23439" y="4566"/>
                    </a:cubicBezTo>
                    <a:cubicBezTo>
                      <a:pt x="23533" y="4542"/>
                      <a:pt x="23581" y="4518"/>
                      <a:pt x="23675" y="4471"/>
                    </a:cubicBezTo>
                    <a:cubicBezTo>
                      <a:pt x="23581" y="4447"/>
                      <a:pt x="23533" y="4424"/>
                      <a:pt x="23439" y="4400"/>
                    </a:cubicBezTo>
                    <a:cubicBezTo>
                      <a:pt x="22116" y="3833"/>
                      <a:pt x="20840" y="3148"/>
                      <a:pt x="19635" y="2392"/>
                    </a:cubicBezTo>
                    <a:cubicBezTo>
                      <a:pt x="18855" y="1848"/>
                      <a:pt x="18075" y="1281"/>
                      <a:pt x="17225" y="880"/>
                    </a:cubicBezTo>
                    <a:cubicBezTo>
                      <a:pt x="16445" y="502"/>
                      <a:pt x="15547" y="313"/>
                      <a:pt x="14673" y="171"/>
                    </a:cubicBezTo>
                    <a:cubicBezTo>
                      <a:pt x="13883" y="56"/>
                      <a:pt x="13085" y="0"/>
                      <a:pt x="12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6"/>
              <p:cNvSpPr/>
              <p:nvPr/>
            </p:nvSpPr>
            <p:spPr>
              <a:xfrm>
                <a:off x="2165850" y="2176700"/>
                <a:ext cx="504325" cy="174825"/>
              </a:xfrm>
              <a:custGeom>
                <a:avLst/>
                <a:gdLst/>
                <a:ahLst/>
                <a:cxnLst/>
                <a:rect l="l" t="t" r="r" b="b"/>
                <a:pathLst>
                  <a:path w="20173" h="6993" extrusionOk="0">
                    <a:moveTo>
                      <a:pt x="8915" y="1"/>
                    </a:moveTo>
                    <a:cubicBezTo>
                      <a:pt x="6096" y="1"/>
                      <a:pt x="3324" y="555"/>
                      <a:pt x="767" y="2175"/>
                    </a:cubicBezTo>
                    <a:cubicBezTo>
                      <a:pt x="670" y="2234"/>
                      <a:pt x="733" y="2388"/>
                      <a:pt x="824" y="2388"/>
                    </a:cubicBezTo>
                    <a:cubicBezTo>
                      <a:pt x="843" y="2388"/>
                      <a:pt x="864" y="2381"/>
                      <a:pt x="885" y="2364"/>
                    </a:cubicBezTo>
                    <a:cubicBezTo>
                      <a:pt x="3397" y="793"/>
                      <a:pt x="6116" y="257"/>
                      <a:pt x="8880" y="257"/>
                    </a:cubicBezTo>
                    <a:cubicBezTo>
                      <a:pt x="11810" y="257"/>
                      <a:pt x="14792" y="859"/>
                      <a:pt x="17637" y="1466"/>
                    </a:cubicBezTo>
                    <a:cubicBezTo>
                      <a:pt x="17643" y="1468"/>
                      <a:pt x="17648" y="1468"/>
                      <a:pt x="17653" y="1468"/>
                    </a:cubicBezTo>
                    <a:cubicBezTo>
                      <a:pt x="17759" y="1468"/>
                      <a:pt x="17797" y="1253"/>
                      <a:pt x="17684" y="1230"/>
                    </a:cubicBezTo>
                    <a:cubicBezTo>
                      <a:pt x="14839" y="603"/>
                      <a:pt x="11852" y="1"/>
                      <a:pt x="8915" y="1"/>
                    </a:cubicBezTo>
                    <a:close/>
                    <a:moveTo>
                      <a:pt x="8160" y="1733"/>
                    </a:moveTo>
                    <a:cubicBezTo>
                      <a:pt x="5960" y="1733"/>
                      <a:pt x="3763" y="1848"/>
                      <a:pt x="1641" y="2412"/>
                    </a:cubicBezTo>
                    <a:cubicBezTo>
                      <a:pt x="1529" y="2434"/>
                      <a:pt x="1545" y="2649"/>
                      <a:pt x="1669" y="2649"/>
                    </a:cubicBezTo>
                    <a:cubicBezTo>
                      <a:pt x="1675" y="2649"/>
                      <a:pt x="1682" y="2649"/>
                      <a:pt x="1688" y="2648"/>
                    </a:cubicBezTo>
                    <a:cubicBezTo>
                      <a:pt x="3764" y="2075"/>
                      <a:pt x="5895" y="1963"/>
                      <a:pt x="8028" y="1963"/>
                    </a:cubicBezTo>
                    <a:cubicBezTo>
                      <a:pt x="8711" y="1963"/>
                      <a:pt x="9394" y="1975"/>
                      <a:pt x="10076" y="1986"/>
                    </a:cubicBezTo>
                    <a:cubicBezTo>
                      <a:pt x="12888" y="2057"/>
                      <a:pt x="15700" y="2175"/>
                      <a:pt x="18464" y="2553"/>
                    </a:cubicBezTo>
                    <a:cubicBezTo>
                      <a:pt x="18470" y="2554"/>
                      <a:pt x="18476" y="2555"/>
                      <a:pt x="18482" y="2555"/>
                    </a:cubicBezTo>
                    <a:cubicBezTo>
                      <a:pt x="18605" y="2555"/>
                      <a:pt x="18600" y="2317"/>
                      <a:pt x="18464" y="2317"/>
                    </a:cubicBezTo>
                    <a:cubicBezTo>
                      <a:pt x="15605" y="1939"/>
                      <a:pt x="12746" y="1774"/>
                      <a:pt x="9864" y="1750"/>
                    </a:cubicBezTo>
                    <a:cubicBezTo>
                      <a:pt x="9296" y="1740"/>
                      <a:pt x="8728" y="1733"/>
                      <a:pt x="8160" y="1733"/>
                    </a:cubicBezTo>
                    <a:close/>
                    <a:moveTo>
                      <a:pt x="2097" y="3071"/>
                    </a:moveTo>
                    <a:cubicBezTo>
                      <a:pt x="1989" y="3071"/>
                      <a:pt x="1930" y="3287"/>
                      <a:pt x="2043" y="3309"/>
                    </a:cubicBezTo>
                    <a:cubicBezTo>
                      <a:pt x="4973" y="3872"/>
                      <a:pt x="7940" y="4159"/>
                      <a:pt x="10899" y="4159"/>
                    </a:cubicBezTo>
                    <a:cubicBezTo>
                      <a:pt x="13284" y="4159"/>
                      <a:pt x="15663" y="3972"/>
                      <a:pt x="18015" y="3593"/>
                    </a:cubicBezTo>
                    <a:cubicBezTo>
                      <a:pt x="18165" y="3550"/>
                      <a:pt x="18120" y="3350"/>
                      <a:pt x="18004" y="3350"/>
                    </a:cubicBezTo>
                    <a:cubicBezTo>
                      <a:pt x="17993" y="3350"/>
                      <a:pt x="17981" y="3352"/>
                      <a:pt x="17968" y="3357"/>
                    </a:cubicBezTo>
                    <a:cubicBezTo>
                      <a:pt x="15616" y="3736"/>
                      <a:pt x="13246" y="3923"/>
                      <a:pt x="10878" y="3923"/>
                    </a:cubicBezTo>
                    <a:cubicBezTo>
                      <a:pt x="7940" y="3923"/>
                      <a:pt x="5005" y="3636"/>
                      <a:pt x="2114" y="3073"/>
                    </a:cubicBezTo>
                    <a:cubicBezTo>
                      <a:pt x="2108" y="3072"/>
                      <a:pt x="2103" y="3071"/>
                      <a:pt x="2097" y="3071"/>
                    </a:cubicBezTo>
                    <a:close/>
                    <a:moveTo>
                      <a:pt x="130" y="2870"/>
                    </a:moveTo>
                    <a:cubicBezTo>
                      <a:pt x="41" y="2870"/>
                      <a:pt x="1" y="3032"/>
                      <a:pt x="82" y="3073"/>
                    </a:cubicBezTo>
                    <a:cubicBezTo>
                      <a:pt x="3312" y="4803"/>
                      <a:pt x="6821" y="5703"/>
                      <a:pt x="10324" y="5703"/>
                    </a:cubicBezTo>
                    <a:cubicBezTo>
                      <a:pt x="13661" y="5703"/>
                      <a:pt x="16992" y="4886"/>
                      <a:pt x="20071" y="3191"/>
                    </a:cubicBezTo>
                    <a:cubicBezTo>
                      <a:pt x="20172" y="3151"/>
                      <a:pt x="20099" y="2988"/>
                      <a:pt x="20002" y="2988"/>
                    </a:cubicBezTo>
                    <a:cubicBezTo>
                      <a:pt x="19986" y="2988"/>
                      <a:pt x="19969" y="2992"/>
                      <a:pt x="19952" y="3002"/>
                    </a:cubicBezTo>
                    <a:cubicBezTo>
                      <a:pt x="16910" y="4673"/>
                      <a:pt x="13614" y="5479"/>
                      <a:pt x="10313" y="5479"/>
                    </a:cubicBezTo>
                    <a:cubicBezTo>
                      <a:pt x="6845" y="5479"/>
                      <a:pt x="3371" y="4591"/>
                      <a:pt x="176" y="2884"/>
                    </a:cubicBezTo>
                    <a:cubicBezTo>
                      <a:pt x="160" y="2874"/>
                      <a:pt x="144" y="2870"/>
                      <a:pt x="130" y="2870"/>
                    </a:cubicBezTo>
                    <a:close/>
                    <a:moveTo>
                      <a:pt x="1895" y="4239"/>
                    </a:moveTo>
                    <a:cubicBezTo>
                      <a:pt x="1800" y="4239"/>
                      <a:pt x="1730" y="4387"/>
                      <a:pt x="1830" y="4467"/>
                    </a:cubicBezTo>
                    <a:cubicBezTo>
                      <a:pt x="2893" y="5176"/>
                      <a:pt x="4075" y="5625"/>
                      <a:pt x="5233" y="6003"/>
                    </a:cubicBezTo>
                    <a:cubicBezTo>
                      <a:pt x="6438" y="6428"/>
                      <a:pt x="7713" y="6735"/>
                      <a:pt x="8989" y="6901"/>
                    </a:cubicBezTo>
                    <a:cubicBezTo>
                      <a:pt x="9499" y="6961"/>
                      <a:pt x="10013" y="6993"/>
                      <a:pt x="10526" y="6993"/>
                    </a:cubicBezTo>
                    <a:cubicBezTo>
                      <a:pt x="12412" y="6993"/>
                      <a:pt x="14293" y="6567"/>
                      <a:pt x="15983" y="5601"/>
                    </a:cubicBezTo>
                    <a:cubicBezTo>
                      <a:pt x="16085" y="5540"/>
                      <a:pt x="16011" y="5374"/>
                      <a:pt x="15914" y="5374"/>
                    </a:cubicBezTo>
                    <a:cubicBezTo>
                      <a:pt x="15898" y="5374"/>
                      <a:pt x="15881" y="5379"/>
                      <a:pt x="15865" y="5389"/>
                    </a:cubicBezTo>
                    <a:cubicBezTo>
                      <a:pt x="14184" y="6341"/>
                      <a:pt x="12326" y="6747"/>
                      <a:pt x="10465" y="6747"/>
                    </a:cubicBezTo>
                    <a:cubicBezTo>
                      <a:pt x="9972" y="6747"/>
                      <a:pt x="9479" y="6719"/>
                      <a:pt x="8989" y="6664"/>
                    </a:cubicBezTo>
                    <a:cubicBezTo>
                      <a:pt x="7808" y="6523"/>
                      <a:pt x="6579" y="6239"/>
                      <a:pt x="5398" y="5837"/>
                    </a:cubicBezTo>
                    <a:cubicBezTo>
                      <a:pt x="4217" y="5436"/>
                      <a:pt x="3012" y="4963"/>
                      <a:pt x="1948" y="4254"/>
                    </a:cubicBezTo>
                    <a:cubicBezTo>
                      <a:pt x="1930" y="4244"/>
                      <a:pt x="1912" y="4239"/>
                      <a:pt x="1895" y="423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6"/>
              <p:cNvSpPr/>
              <p:nvPr/>
            </p:nvSpPr>
            <p:spPr>
              <a:xfrm>
                <a:off x="2558925" y="1770750"/>
                <a:ext cx="160675" cy="967325"/>
              </a:xfrm>
              <a:custGeom>
                <a:avLst/>
                <a:gdLst/>
                <a:ahLst/>
                <a:cxnLst/>
                <a:rect l="l" t="t" r="r" b="b"/>
                <a:pathLst>
                  <a:path w="6427" h="38693" extrusionOk="0">
                    <a:moveTo>
                      <a:pt x="3581" y="0"/>
                    </a:moveTo>
                    <a:cubicBezTo>
                      <a:pt x="3484" y="0"/>
                      <a:pt x="3385" y="10"/>
                      <a:pt x="3284" y="31"/>
                    </a:cubicBezTo>
                    <a:cubicBezTo>
                      <a:pt x="1985" y="291"/>
                      <a:pt x="1182" y="2063"/>
                      <a:pt x="827" y="3197"/>
                    </a:cubicBezTo>
                    <a:cubicBezTo>
                      <a:pt x="0" y="5891"/>
                      <a:pt x="284" y="8962"/>
                      <a:pt x="1063" y="11609"/>
                    </a:cubicBezTo>
                    <a:cubicBezTo>
                      <a:pt x="1938" y="14562"/>
                      <a:pt x="3568" y="17255"/>
                      <a:pt x="5812" y="19358"/>
                    </a:cubicBezTo>
                    <a:cubicBezTo>
                      <a:pt x="3568" y="21438"/>
                      <a:pt x="1914" y="24131"/>
                      <a:pt x="1063" y="27084"/>
                    </a:cubicBezTo>
                    <a:cubicBezTo>
                      <a:pt x="284" y="29754"/>
                      <a:pt x="0" y="32826"/>
                      <a:pt x="827" y="35496"/>
                    </a:cubicBezTo>
                    <a:cubicBezTo>
                      <a:pt x="1182" y="36630"/>
                      <a:pt x="1985" y="38402"/>
                      <a:pt x="3284" y="38662"/>
                    </a:cubicBezTo>
                    <a:cubicBezTo>
                      <a:pt x="3385" y="38683"/>
                      <a:pt x="3484" y="38693"/>
                      <a:pt x="3581" y="38693"/>
                    </a:cubicBezTo>
                    <a:cubicBezTo>
                      <a:pt x="4471" y="38693"/>
                      <a:pt x="5224" y="37862"/>
                      <a:pt x="5458" y="37032"/>
                    </a:cubicBezTo>
                    <a:cubicBezTo>
                      <a:pt x="5836" y="35732"/>
                      <a:pt x="5458" y="34173"/>
                      <a:pt x="5340" y="32873"/>
                    </a:cubicBezTo>
                    <a:cubicBezTo>
                      <a:pt x="5198" y="31337"/>
                      <a:pt x="5080" y="29802"/>
                      <a:pt x="5009" y="28266"/>
                    </a:cubicBezTo>
                    <a:cubicBezTo>
                      <a:pt x="4938" y="25265"/>
                      <a:pt x="5222" y="22217"/>
                      <a:pt x="6427" y="19429"/>
                    </a:cubicBezTo>
                    <a:lnTo>
                      <a:pt x="6427" y="19382"/>
                    </a:lnTo>
                    <a:lnTo>
                      <a:pt x="6427" y="19264"/>
                    </a:lnTo>
                    <a:cubicBezTo>
                      <a:pt x="5222" y="16476"/>
                      <a:pt x="4938" y="13451"/>
                      <a:pt x="5009" y="10427"/>
                    </a:cubicBezTo>
                    <a:cubicBezTo>
                      <a:pt x="5056" y="8891"/>
                      <a:pt x="5198" y="7356"/>
                      <a:pt x="5340" y="5820"/>
                    </a:cubicBezTo>
                    <a:cubicBezTo>
                      <a:pt x="5458" y="4497"/>
                      <a:pt x="5812" y="2961"/>
                      <a:pt x="5458" y="1661"/>
                    </a:cubicBezTo>
                    <a:cubicBezTo>
                      <a:pt x="5224" y="831"/>
                      <a:pt x="4471" y="0"/>
                      <a:pt x="35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6"/>
              <p:cNvSpPr/>
              <p:nvPr/>
            </p:nvSpPr>
            <p:spPr>
              <a:xfrm>
                <a:off x="2577225" y="1801275"/>
                <a:ext cx="121200" cy="904300"/>
              </a:xfrm>
              <a:custGeom>
                <a:avLst/>
                <a:gdLst/>
                <a:ahLst/>
                <a:cxnLst/>
                <a:rect l="l" t="t" r="r" b="b"/>
                <a:pathLst>
                  <a:path w="4848" h="36172" extrusionOk="0">
                    <a:moveTo>
                      <a:pt x="2623" y="523"/>
                    </a:moveTo>
                    <a:cubicBezTo>
                      <a:pt x="2564" y="523"/>
                      <a:pt x="2505" y="559"/>
                      <a:pt x="2505" y="629"/>
                    </a:cubicBezTo>
                    <a:cubicBezTo>
                      <a:pt x="2529" y="4150"/>
                      <a:pt x="2765" y="7694"/>
                      <a:pt x="3190" y="11191"/>
                    </a:cubicBezTo>
                    <a:cubicBezTo>
                      <a:pt x="3202" y="11262"/>
                      <a:pt x="3267" y="11297"/>
                      <a:pt x="3326" y="11297"/>
                    </a:cubicBezTo>
                    <a:cubicBezTo>
                      <a:pt x="3385" y="11297"/>
                      <a:pt x="3438" y="11262"/>
                      <a:pt x="3427" y="11191"/>
                    </a:cubicBezTo>
                    <a:cubicBezTo>
                      <a:pt x="3025" y="7670"/>
                      <a:pt x="2789" y="4150"/>
                      <a:pt x="2741" y="629"/>
                    </a:cubicBezTo>
                    <a:cubicBezTo>
                      <a:pt x="2741" y="559"/>
                      <a:pt x="2682" y="523"/>
                      <a:pt x="2623" y="523"/>
                    </a:cubicBezTo>
                    <a:close/>
                    <a:moveTo>
                      <a:pt x="3674" y="0"/>
                    </a:moveTo>
                    <a:cubicBezTo>
                      <a:pt x="3605" y="0"/>
                      <a:pt x="3531" y="51"/>
                      <a:pt x="3545" y="133"/>
                    </a:cubicBezTo>
                    <a:cubicBezTo>
                      <a:pt x="4112" y="2472"/>
                      <a:pt x="3663" y="4859"/>
                      <a:pt x="3616" y="7198"/>
                    </a:cubicBezTo>
                    <a:cubicBezTo>
                      <a:pt x="3521" y="9466"/>
                      <a:pt x="3663" y="11758"/>
                      <a:pt x="4041" y="14003"/>
                    </a:cubicBezTo>
                    <a:cubicBezTo>
                      <a:pt x="4059" y="14057"/>
                      <a:pt x="4105" y="14080"/>
                      <a:pt x="4151" y="14080"/>
                    </a:cubicBezTo>
                    <a:cubicBezTo>
                      <a:pt x="4227" y="14080"/>
                      <a:pt x="4306" y="14019"/>
                      <a:pt x="4277" y="13932"/>
                    </a:cubicBezTo>
                    <a:cubicBezTo>
                      <a:pt x="3899" y="11545"/>
                      <a:pt x="3757" y="9135"/>
                      <a:pt x="3875" y="6725"/>
                    </a:cubicBezTo>
                    <a:cubicBezTo>
                      <a:pt x="3994" y="4504"/>
                      <a:pt x="4348" y="2260"/>
                      <a:pt x="3781" y="86"/>
                    </a:cubicBezTo>
                    <a:cubicBezTo>
                      <a:pt x="3771" y="27"/>
                      <a:pt x="3724" y="0"/>
                      <a:pt x="3674" y="0"/>
                    </a:cubicBezTo>
                    <a:close/>
                    <a:moveTo>
                      <a:pt x="1851" y="380"/>
                    </a:moveTo>
                    <a:cubicBezTo>
                      <a:pt x="1803" y="380"/>
                      <a:pt x="1759" y="407"/>
                      <a:pt x="1749" y="464"/>
                    </a:cubicBezTo>
                    <a:cubicBezTo>
                      <a:pt x="1206" y="2803"/>
                      <a:pt x="1395" y="5213"/>
                      <a:pt x="1796" y="7576"/>
                    </a:cubicBezTo>
                    <a:cubicBezTo>
                      <a:pt x="2245" y="10104"/>
                      <a:pt x="2930" y="12585"/>
                      <a:pt x="3875" y="14971"/>
                    </a:cubicBezTo>
                    <a:cubicBezTo>
                      <a:pt x="3895" y="15029"/>
                      <a:pt x="3945" y="15055"/>
                      <a:pt x="3995" y="15055"/>
                    </a:cubicBezTo>
                    <a:cubicBezTo>
                      <a:pt x="4068" y="15055"/>
                      <a:pt x="4140" y="14999"/>
                      <a:pt x="4112" y="14900"/>
                    </a:cubicBezTo>
                    <a:cubicBezTo>
                      <a:pt x="3214" y="12656"/>
                      <a:pt x="2529" y="10364"/>
                      <a:pt x="2127" y="7978"/>
                    </a:cubicBezTo>
                    <a:cubicBezTo>
                      <a:pt x="1678" y="5520"/>
                      <a:pt x="1418" y="2969"/>
                      <a:pt x="1985" y="535"/>
                    </a:cubicBezTo>
                    <a:cubicBezTo>
                      <a:pt x="1999" y="437"/>
                      <a:pt x="1922" y="380"/>
                      <a:pt x="1851" y="380"/>
                    </a:cubicBezTo>
                    <a:close/>
                    <a:moveTo>
                      <a:pt x="1274" y="258"/>
                    </a:moveTo>
                    <a:cubicBezTo>
                      <a:pt x="1239" y="258"/>
                      <a:pt x="1205" y="277"/>
                      <a:pt x="1182" y="322"/>
                    </a:cubicBezTo>
                    <a:cubicBezTo>
                      <a:pt x="1" y="2945"/>
                      <a:pt x="426" y="6229"/>
                      <a:pt x="1017" y="8946"/>
                    </a:cubicBezTo>
                    <a:cubicBezTo>
                      <a:pt x="1655" y="11876"/>
                      <a:pt x="2859" y="14640"/>
                      <a:pt x="4584" y="17074"/>
                    </a:cubicBezTo>
                    <a:cubicBezTo>
                      <a:pt x="4612" y="17109"/>
                      <a:pt x="4648" y="17123"/>
                      <a:pt x="4683" y="17123"/>
                    </a:cubicBezTo>
                    <a:cubicBezTo>
                      <a:pt x="4767" y="17123"/>
                      <a:pt x="4847" y="17039"/>
                      <a:pt x="4797" y="16956"/>
                    </a:cubicBezTo>
                    <a:cubicBezTo>
                      <a:pt x="3167" y="14640"/>
                      <a:pt x="1985" y="12018"/>
                      <a:pt x="1324" y="9277"/>
                    </a:cubicBezTo>
                    <a:cubicBezTo>
                      <a:pt x="1017" y="7907"/>
                      <a:pt x="804" y="6513"/>
                      <a:pt x="733" y="5095"/>
                    </a:cubicBezTo>
                    <a:cubicBezTo>
                      <a:pt x="662" y="3512"/>
                      <a:pt x="709" y="1882"/>
                      <a:pt x="1395" y="440"/>
                    </a:cubicBezTo>
                    <a:cubicBezTo>
                      <a:pt x="1427" y="344"/>
                      <a:pt x="1349" y="258"/>
                      <a:pt x="1274" y="258"/>
                    </a:cubicBezTo>
                    <a:close/>
                    <a:moveTo>
                      <a:pt x="3326" y="24907"/>
                    </a:moveTo>
                    <a:cubicBezTo>
                      <a:pt x="3267" y="24907"/>
                      <a:pt x="3202" y="24942"/>
                      <a:pt x="3190" y="25013"/>
                    </a:cubicBezTo>
                    <a:cubicBezTo>
                      <a:pt x="2789" y="28533"/>
                      <a:pt x="2552" y="32030"/>
                      <a:pt x="2505" y="35551"/>
                    </a:cubicBezTo>
                    <a:cubicBezTo>
                      <a:pt x="2505" y="35622"/>
                      <a:pt x="2564" y="35657"/>
                      <a:pt x="2623" y="35657"/>
                    </a:cubicBezTo>
                    <a:cubicBezTo>
                      <a:pt x="2682" y="35657"/>
                      <a:pt x="2741" y="35622"/>
                      <a:pt x="2741" y="35551"/>
                    </a:cubicBezTo>
                    <a:cubicBezTo>
                      <a:pt x="2789" y="32030"/>
                      <a:pt x="3025" y="28486"/>
                      <a:pt x="3427" y="25013"/>
                    </a:cubicBezTo>
                    <a:cubicBezTo>
                      <a:pt x="3438" y="24942"/>
                      <a:pt x="3385" y="24907"/>
                      <a:pt x="3326" y="24907"/>
                    </a:cubicBezTo>
                    <a:close/>
                    <a:moveTo>
                      <a:pt x="4000" y="21147"/>
                    </a:moveTo>
                    <a:cubicBezTo>
                      <a:pt x="3948" y="21147"/>
                      <a:pt x="3895" y="21173"/>
                      <a:pt x="3875" y="21233"/>
                    </a:cubicBezTo>
                    <a:cubicBezTo>
                      <a:pt x="2930" y="23619"/>
                      <a:pt x="2245" y="26076"/>
                      <a:pt x="1796" y="28604"/>
                    </a:cubicBezTo>
                    <a:cubicBezTo>
                      <a:pt x="1395" y="30967"/>
                      <a:pt x="1206" y="33401"/>
                      <a:pt x="1749" y="35763"/>
                    </a:cubicBezTo>
                    <a:cubicBezTo>
                      <a:pt x="1759" y="35821"/>
                      <a:pt x="1803" y="35847"/>
                      <a:pt x="1851" y="35847"/>
                    </a:cubicBezTo>
                    <a:cubicBezTo>
                      <a:pt x="1922" y="35847"/>
                      <a:pt x="1999" y="35791"/>
                      <a:pt x="1985" y="35692"/>
                    </a:cubicBezTo>
                    <a:cubicBezTo>
                      <a:pt x="1418" y="33259"/>
                      <a:pt x="1655" y="30707"/>
                      <a:pt x="2127" y="28250"/>
                    </a:cubicBezTo>
                    <a:cubicBezTo>
                      <a:pt x="2529" y="25863"/>
                      <a:pt x="3214" y="23524"/>
                      <a:pt x="4112" y="21280"/>
                    </a:cubicBezTo>
                    <a:cubicBezTo>
                      <a:pt x="4139" y="21197"/>
                      <a:pt x="4071" y="21147"/>
                      <a:pt x="4000" y="21147"/>
                    </a:cubicBezTo>
                    <a:close/>
                    <a:moveTo>
                      <a:pt x="4681" y="19058"/>
                    </a:moveTo>
                    <a:cubicBezTo>
                      <a:pt x="4646" y="19058"/>
                      <a:pt x="4611" y="19072"/>
                      <a:pt x="4584" y="19106"/>
                    </a:cubicBezTo>
                    <a:cubicBezTo>
                      <a:pt x="2859" y="21563"/>
                      <a:pt x="1655" y="24328"/>
                      <a:pt x="1017" y="27257"/>
                    </a:cubicBezTo>
                    <a:cubicBezTo>
                      <a:pt x="426" y="29975"/>
                      <a:pt x="1" y="33259"/>
                      <a:pt x="1182" y="35881"/>
                    </a:cubicBezTo>
                    <a:cubicBezTo>
                      <a:pt x="1205" y="35927"/>
                      <a:pt x="1239" y="35945"/>
                      <a:pt x="1274" y="35945"/>
                    </a:cubicBezTo>
                    <a:cubicBezTo>
                      <a:pt x="1349" y="35945"/>
                      <a:pt x="1427" y="35860"/>
                      <a:pt x="1395" y="35763"/>
                    </a:cubicBezTo>
                    <a:cubicBezTo>
                      <a:pt x="709" y="34298"/>
                      <a:pt x="662" y="32692"/>
                      <a:pt x="733" y="31085"/>
                    </a:cubicBezTo>
                    <a:cubicBezTo>
                      <a:pt x="804" y="29667"/>
                      <a:pt x="1017" y="28273"/>
                      <a:pt x="1324" y="26927"/>
                    </a:cubicBezTo>
                    <a:cubicBezTo>
                      <a:pt x="1985" y="24186"/>
                      <a:pt x="3167" y="21540"/>
                      <a:pt x="4797" y="19248"/>
                    </a:cubicBezTo>
                    <a:cubicBezTo>
                      <a:pt x="4847" y="19147"/>
                      <a:pt x="4766" y="19058"/>
                      <a:pt x="4681" y="19058"/>
                    </a:cubicBezTo>
                    <a:close/>
                    <a:moveTo>
                      <a:pt x="4124" y="22092"/>
                    </a:moveTo>
                    <a:cubicBezTo>
                      <a:pt x="4074" y="22092"/>
                      <a:pt x="4027" y="22118"/>
                      <a:pt x="4017" y="22178"/>
                    </a:cubicBezTo>
                    <a:cubicBezTo>
                      <a:pt x="3663" y="24422"/>
                      <a:pt x="3521" y="26690"/>
                      <a:pt x="3568" y="28959"/>
                    </a:cubicBezTo>
                    <a:cubicBezTo>
                      <a:pt x="3663" y="31321"/>
                      <a:pt x="4112" y="33684"/>
                      <a:pt x="3521" y="36023"/>
                    </a:cubicBezTo>
                    <a:cubicBezTo>
                      <a:pt x="3506" y="36111"/>
                      <a:pt x="3573" y="36171"/>
                      <a:pt x="3643" y="36171"/>
                    </a:cubicBezTo>
                    <a:cubicBezTo>
                      <a:pt x="3686" y="36171"/>
                      <a:pt x="3730" y="36148"/>
                      <a:pt x="3757" y="36094"/>
                    </a:cubicBezTo>
                    <a:cubicBezTo>
                      <a:pt x="4324" y="33897"/>
                      <a:pt x="3970" y="31652"/>
                      <a:pt x="3852" y="29431"/>
                    </a:cubicBezTo>
                    <a:cubicBezTo>
                      <a:pt x="3734" y="27021"/>
                      <a:pt x="3875" y="24635"/>
                      <a:pt x="4254" y="22225"/>
                    </a:cubicBezTo>
                    <a:cubicBezTo>
                      <a:pt x="4267" y="22142"/>
                      <a:pt x="4193" y="22092"/>
                      <a:pt x="4124" y="220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3" name="Google Shape;2123;p36"/>
            <p:cNvGrpSpPr/>
            <p:nvPr/>
          </p:nvGrpSpPr>
          <p:grpSpPr>
            <a:xfrm rot="-5400000">
              <a:off x="8080798" y="454529"/>
              <a:ext cx="965901" cy="624215"/>
              <a:chOff x="2049150" y="1770750"/>
              <a:chExt cx="1496825" cy="967325"/>
            </a:xfrm>
          </p:grpSpPr>
          <p:sp>
            <p:nvSpPr>
              <p:cNvPr id="2124" name="Google Shape;2124;p36"/>
              <p:cNvSpPr/>
              <p:nvPr/>
            </p:nvSpPr>
            <p:spPr>
              <a:xfrm>
                <a:off x="2615625" y="1964525"/>
                <a:ext cx="930350" cy="579225"/>
              </a:xfrm>
              <a:custGeom>
                <a:avLst/>
                <a:gdLst/>
                <a:ahLst/>
                <a:cxnLst/>
                <a:rect l="l" t="t" r="r" b="b"/>
                <a:pathLst>
                  <a:path w="37214" h="23169" extrusionOk="0">
                    <a:moveTo>
                      <a:pt x="6354" y="0"/>
                    </a:moveTo>
                    <a:cubicBezTo>
                      <a:pt x="5438" y="0"/>
                      <a:pt x="4660" y="599"/>
                      <a:pt x="4513" y="1684"/>
                    </a:cubicBezTo>
                    <a:cubicBezTo>
                      <a:pt x="4348" y="2865"/>
                      <a:pt x="4868" y="4188"/>
                      <a:pt x="5458" y="5228"/>
                    </a:cubicBezTo>
                    <a:cubicBezTo>
                      <a:pt x="6758" y="7402"/>
                      <a:pt x="9097" y="9032"/>
                      <a:pt x="11318" y="10190"/>
                    </a:cubicBezTo>
                    <a:cubicBezTo>
                      <a:pt x="12050" y="10568"/>
                      <a:pt x="12830" y="10899"/>
                      <a:pt x="13586" y="11158"/>
                    </a:cubicBezTo>
                    <a:lnTo>
                      <a:pt x="7632" y="11158"/>
                    </a:lnTo>
                    <a:cubicBezTo>
                      <a:pt x="7325" y="10969"/>
                      <a:pt x="7065" y="10780"/>
                      <a:pt x="6805" y="10544"/>
                    </a:cubicBezTo>
                    <a:cubicBezTo>
                      <a:pt x="6262" y="10072"/>
                      <a:pt x="5813" y="9481"/>
                      <a:pt x="5435" y="8843"/>
                    </a:cubicBezTo>
                    <a:cubicBezTo>
                      <a:pt x="4631" y="7614"/>
                      <a:pt x="3923" y="6291"/>
                      <a:pt x="2741" y="5346"/>
                    </a:cubicBezTo>
                    <a:cubicBezTo>
                      <a:pt x="2338" y="5013"/>
                      <a:pt x="1832" y="4655"/>
                      <a:pt x="1308" y="4655"/>
                    </a:cubicBezTo>
                    <a:cubicBezTo>
                      <a:pt x="1125" y="4655"/>
                      <a:pt x="940" y="4699"/>
                      <a:pt x="756" y="4803"/>
                    </a:cubicBezTo>
                    <a:cubicBezTo>
                      <a:pt x="95" y="5228"/>
                      <a:pt x="0" y="6079"/>
                      <a:pt x="237" y="6764"/>
                    </a:cubicBezTo>
                    <a:cubicBezTo>
                      <a:pt x="709" y="8063"/>
                      <a:pt x="1654" y="9292"/>
                      <a:pt x="2718" y="10213"/>
                    </a:cubicBezTo>
                    <a:cubicBezTo>
                      <a:pt x="3096" y="10544"/>
                      <a:pt x="3544" y="10851"/>
                      <a:pt x="3993" y="11088"/>
                    </a:cubicBezTo>
                    <a:cubicBezTo>
                      <a:pt x="3769" y="11082"/>
                      <a:pt x="3547" y="11077"/>
                      <a:pt x="3329" y="11077"/>
                    </a:cubicBezTo>
                    <a:cubicBezTo>
                      <a:pt x="2672" y="11077"/>
                      <a:pt x="2038" y="11117"/>
                      <a:pt x="1418" y="11277"/>
                    </a:cubicBezTo>
                    <a:cubicBezTo>
                      <a:pt x="1205" y="11300"/>
                      <a:pt x="1064" y="11442"/>
                      <a:pt x="969" y="11607"/>
                    </a:cubicBezTo>
                    <a:lnTo>
                      <a:pt x="945" y="11607"/>
                    </a:lnTo>
                    <a:cubicBezTo>
                      <a:pt x="969" y="11607"/>
                      <a:pt x="969" y="11631"/>
                      <a:pt x="969" y="11631"/>
                    </a:cubicBezTo>
                    <a:cubicBezTo>
                      <a:pt x="945" y="11631"/>
                      <a:pt x="945" y="11655"/>
                      <a:pt x="945" y="11655"/>
                    </a:cubicBezTo>
                    <a:lnTo>
                      <a:pt x="969" y="11655"/>
                    </a:lnTo>
                    <a:cubicBezTo>
                      <a:pt x="1064" y="11796"/>
                      <a:pt x="1205" y="11914"/>
                      <a:pt x="1418" y="11985"/>
                    </a:cubicBezTo>
                    <a:cubicBezTo>
                      <a:pt x="1980" y="12130"/>
                      <a:pt x="2575" y="12176"/>
                      <a:pt x="3165" y="12176"/>
                    </a:cubicBezTo>
                    <a:cubicBezTo>
                      <a:pt x="3444" y="12176"/>
                      <a:pt x="3721" y="12166"/>
                      <a:pt x="3993" y="12151"/>
                    </a:cubicBezTo>
                    <a:lnTo>
                      <a:pt x="3993" y="12151"/>
                    </a:lnTo>
                    <a:cubicBezTo>
                      <a:pt x="3544" y="12387"/>
                      <a:pt x="3096" y="12718"/>
                      <a:pt x="2718" y="13049"/>
                    </a:cubicBezTo>
                    <a:cubicBezTo>
                      <a:pt x="1678" y="13970"/>
                      <a:pt x="709" y="15175"/>
                      <a:pt x="237" y="16498"/>
                    </a:cubicBezTo>
                    <a:cubicBezTo>
                      <a:pt x="0" y="17207"/>
                      <a:pt x="95" y="18034"/>
                      <a:pt x="756" y="18459"/>
                    </a:cubicBezTo>
                    <a:cubicBezTo>
                      <a:pt x="940" y="18563"/>
                      <a:pt x="1125" y="18607"/>
                      <a:pt x="1308" y="18607"/>
                    </a:cubicBezTo>
                    <a:cubicBezTo>
                      <a:pt x="1832" y="18607"/>
                      <a:pt x="2338" y="18248"/>
                      <a:pt x="2741" y="17916"/>
                    </a:cubicBezTo>
                    <a:cubicBezTo>
                      <a:pt x="3923" y="16994"/>
                      <a:pt x="4631" y="15648"/>
                      <a:pt x="5435" y="14395"/>
                    </a:cubicBezTo>
                    <a:cubicBezTo>
                      <a:pt x="5813" y="13805"/>
                      <a:pt x="6262" y="13214"/>
                      <a:pt x="6805" y="12718"/>
                    </a:cubicBezTo>
                    <a:cubicBezTo>
                      <a:pt x="7041" y="12482"/>
                      <a:pt x="7325" y="12269"/>
                      <a:pt x="7632" y="12103"/>
                    </a:cubicBezTo>
                    <a:lnTo>
                      <a:pt x="13586" y="12103"/>
                    </a:lnTo>
                    <a:cubicBezTo>
                      <a:pt x="12830" y="12363"/>
                      <a:pt x="12050" y="12694"/>
                      <a:pt x="11318" y="13072"/>
                    </a:cubicBezTo>
                    <a:cubicBezTo>
                      <a:pt x="9097" y="14230"/>
                      <a:pt x="6758" y="15860"/>
                      <a:pt x="5458" y="18034"/>
                    </a:cubicBezTo>
                    <a:cubicBezTo>
                      <a:pt x="4868" y="19050"/>
                      <a:pt x="4348" y="20373"/>
                      <a:pt x="4513" y="21578"/>
                    </a:cubicBezTo>
                    <a:cubicBezTo>
                      <a:pt x="4660" y="22587"/>
                      <a:pt x="5433" y="23168"/>
                      <a:pt x="6346" y="23168"/>
                    </a:cubicBezTo>
                    <a:cubicBezTo>
                      <a:pt x="6609" y="23168"/>
                      <a:pt x="6884" y="23120"/>
                      <a:pt x="7159" y="23019"/>
                    </a:cubicBezTo>
                    <a:cubicBezTo>
                      <a:pt x="8270" y="22618"/>
                      <a:pt x="9073" y="21602"/>
                      <a:pt x="9758" y="20633"/>
                    </a:cubicBezTo>
                    <a:cubicBezTo>
                      <a:pt x="10538" y="19475"/>
                      <a:pt x="11129" y="18223"/>
                      <a:pt x="11885" y="17042"/>
                    </a:cubicBezTo>
                    <a:cubicBezTo>
                      <a:pt x="12523" y="16002"/>
                      <a:pt x="13326" y="15033"/>
                      <a:pt x="14271" y="14230"/>
                    </a:cubicBezTo>
                    <a:cubicBezTo>
                      <a:pt x="15216" y="13403"/>
                      <a:pt x="16303" y="12812"/>
                      <a:pt x="17390" y="12198"/>
                    </a:cubicBezTo>
                    <a:cubicBezTo>
                      <a:pt x="17461" y="12151"/>
                      <a:pt x="17508" y="12127"/>
                      <a:pt x="17556" y="12080"/>
                    </a:cubicBezTo>
                    <a:lnTo>
                      <a:pt x="21690" y="12080"/>
                    </a:lnTo>
                    <a:cubicBezTo>
                      <a:pt x="20651" y="12482"/>
                      <a:pt x="19611" y="12978"/>
                      <a:pt x="18642" y="13521"/>
                    </a:cubicBezTo>
                    <a:cubicBezTo>
                      <a:pt x="16918" y="14466"/>
                      <a:pt x="15382" y="15813"/>
                      <a:pt x="14626" y="17632"/>
                    </a:cubicBezTo>
                    <a:cubicBezTo>
                      <a:pt x="14295" y="18388"/>
                      <a:pt x="13941" y="19546"/>
                      <a:pt x="14673" y="20184"/>
                    </a:cubicBezTo>
                    <a:cubicBezTo>
                      <a:pt x="14902" y="20386"/>
                      <a:pt x="15150" y="20467"/>
                      <a:pt x="15403" y="20467"/>
                    </a:cubicBezTo>
                    <a:cubicBezTo>
                      <a:pt x="16035" y="20467"/>
                      <a:pt x="16691" y="19958"/>
                      <a:pt x="17130" y="19570"/>
                    </a:cubicBezTo>
                    <a:cubicBezTo>
                      <a:pt x="17910" y="18885"/>
                      <a:pt x="18572" y="18105"/>
                      <a:pt x="19257" y="17325"/>
                    </a:cubicBezTo>
                    <a:cubicBezTo>
                      <a:pt x="19942" y="16569"/>
                      <a:pt x="20651" y="15766"/>
                      <a:pt x="21360" y="15033"/>
                    </a:cubicBezTo>
                    <a:cubicBezTo>
                      <a:pt x="22068" y="14277"/>
                      <a:pt x="22824" y="13568"/>
                      <a:pt x="23628" y="12930"/>
                    </a:cubicBezTo>
                    <a:cubicBezTo>
                      <a:pt x="24006" y="12623"/>
                      <a:pt x="24431" y="12340"/>
                      <a:pt x="24880" y="12103"/>
                    </a:cubicBezTo>
                    <a:cubicBezTo>
                      <a:pt x="24904" y="12080"/>
                      <a:pt x="24951" y="12080"/>
                      <a:pt x="24998" y="12033"/>
                    </a:cubicBezTo>
                    <a:lnTo>
                      <a:pt x="28141" y="12033"/>
                    </a:lnTo>
                    <a:cubicBezTo>
                      <a:pt x="27668" y="12269"/>
                      <a:pt x="27196" y="12552"/>
                      <a:pt x="26770" y="12812"/>
                    </a:cubicBezTo>
                    <a:cubicBezTo>
                      <a:pt x="26061" y="13190"/>
                      <a:pt x="25305" y="13616"/>
                      <a:pt x="24691" y="14135"/>
                    </a:cubicBezTo>
                    <a:cubicBezTo>
                      <a:pt x="24195" y="14584"/>
                      <a:pt x="23581" y="15222"/>
                      <a:pt x="23699" y="15978"/>
                    </a:cubicBezTo>
                    <a:cubicBezTo>
                      <a:pt x="23804" y="16556"/>
                      <a:pt x="24246" y="16836"/>
                      <a:pt x="24748" y="16836"/>
                    </a:cubicBezTo>
                    <a:cubicBezTo>
                      <a:pt x="24922" y="16836"/>
                      <a:pt x="25104" y="16802"/>
                      <a:pt x="25282" y="16734"/>
                    </a:cubicBezTo>
                    <a:cubicBezTo>
                      <a:pt x="26061" y="16451"/>
                      <a:pt x="26770" y="15884"/>
                      <a:pt x="27432" y="15411"/>
                    </a:cubicBezTo>
                    <a:cubicBezTo>
                      <a:pt x="28920" y="14395"/>
                      <a:pt x="30243" y="13285"/>
                      <a:pt x="31543" y="12103"/>
                    </a:cubicBezTo>
                    <a:cubicBezTo>
                      <a:pt x="31567" y="12033"/>
                      <a:pt x="31590" y="12009"/>
                      <a:pt x="31637" y="11985"/>
                    </a:cubicBezTo>
                    <a:cubicBezTo>
                      <a:pt x="32488" y="11985"/>
                      <a:pt x="33315" y="11962"/>
                      <a:pt x="34142" y="11962"/>
                    </a:cubicBezTo>
                    <a:cubicBezTo>
                      <a:pt x="34733" y="11962"/>
                      <a:pt x="35323" y="11962"/>
                      <a:pt x="35914" y="11891"/>
                    </a:cubicBezTo>
                    <a:cubicBezTo>
                      <a:pt x="36221" y="11867"/>
                      <a:pt x="36505" y="11867"/>
                      <a:pt x="36765" y="11773"/>
                    </a:cubicBezTo>
                    <a:cubicBezTo>
                      <a:pt x="36883" y="11749"/>
                      <a:pt x="37001" y="11678"/>
                      <a:pt x="37095" y="11631"/>
                    </a:cubicBezTo>
                    <a:lnTo>
                      <a:pt x="37214" y="11631"/>
                    </a:lnTo>
                    <a:cubicBezTo>
                      <a:pt x="37190" y="11631"/>
                      <a:pt x="37190" y="11607"/>
                      <a:pt x="37143" y="11607"/>
                    </a:cubicBezTo>
                    <a:cubicBezTo>
                      <a:pt x="37190" y="11607"/>
                      <a:pt x="37190" y="11560"/>
                      <a:pt x="37214" y="11560"/>
                    </a:cubicBezTo>
                    <a:lnTo>
                      <a:pt x="37095" y="11560"/>
                    </a:lnTo>
                    <a:cubicBezTo>
                      <a:pt x="36977" y="11513"/>
                      <a:pt x="36883" y="11442"/>
                      <a:pt x="36765" y="11418"/>
                    </a:cubicBezTo>
                    <a:cubicBezTo>
                      <a:pt x="36505" y="11324"/>
                      <a:pt x="36174" y="11324"/>
                      <a:pt x="35914" y="11300"/>
                    </a:cubicBezTo>
                    <a:cubicBezTo>
                      <a:pt x="35323" y="11253"/>
                      <a:pt x="34733" y="11253"/>
                      <a:pt x="34142" y="11253"/>
                    </a:cubicBezTo>
                    <a:cubicBezTo>
                      <a:pt x="33291" y="11253"/>
                      <a:pt x="32464" y="11206"/>
                      <a:pt x="31637" y="11206"/>
                    </a:cubicBezTo>
                    <a:cubicBezTo>
                      <a:pt x="31590" y="11158"/>
                      <a:pt x="31567" y="11111"/>
                      <a:pt x="31543" y="11088"/>
                    </a:cubicBezTo>
                    <a:cubicBezTo>
                      <a:pt x="30220" y="9906"/>
                      <a:pt x="28873" y="8796"/>
                      <a:pt x="27432" y="7780"/>
                    </a:cubicBezTo>
                    <a:cubicBezTo>
                      <a:pt x="26770" y="7307"/>
                      <a:pt x="26061" y="6787"/>
                      <a:pt x="25282" y="6457"/>
                    </a:cubicBezTo>
                    <a:cubicBezTo>
                      <a:pt x="25104" y="6389"/>
                      <a:pt x="24921" y="6355"/>
                      <a:pt x="24744" y="6355"/>
                    </a:cubicBezTo>
                    <a:cubicBezTo>
                      <a:pt x="24237" y="6355"/>
                      <a:pt x="23786" y="6635"/>
                      <a:pt x="23699" y="7213"/>
                    </a:cubicBezTo>
                    <a:cubicBezTo>
                      <a:pt x="23557" y="7921"/>
                      <a:pt x="24195" y="8607"/>
                      <a:pt x="24691" y="9056"/>
                    </a:cubicBezTo>
                    <a:cubicBezTo>
                      <a:pt x="25305" y="9575"/>
                      <a:pt x="26061" y="9977"/>
                      <a:pt x="26770" y="10379"/>
                    </a:cubicBezTo>
                    <a:cubicBezTo>
                      <a:pt x="27219" y="10639"/>
                      <a:pt x="27668" y="10922"/>
                      <a:pt x="28141" y="11158"/>
                    </a:cubicBezTo>
                    <a:lnTo>
                      <a:pt x="24998" y="11158"/>
                    </a:lnTo>
                    <a:cubicBezTo>
                      <a:pt x="24951" y="11111"/>
                      <a:pt x="24904" y="11111"/>
                      <a:pt x="24880" y="11088"/>
                    </a:cubicBezTo>
                    <a:cubicBezTo>
                      <a:pt x="24431" y="10875"/>
                      <a:pt x="24006" y="10568"/>
                      <a:pt x="23628" y="10261"/>
                    </a:cubicBezTo>
                    <a:cubicBezTo>
                      <a:pt x="22824" y="9623"/>
                      <a:pt x="22068" y="8867"/>
                      <a:pt x="21360" y="8134"/>
                    </a:cubicBezTo>
                    <a:cubicBezTo>
                      <a:pt x="20651" y="7378"/>
                      <a:pt x="19966" y="6598"/>
                      <a:pt x="19257" y="5842"/>
                    </a:cubicBezTo>
                    <a:cubicBezTo>
                      <a:pt x="18572" y="5063"/>
                      <a:pt x="17910" y="4259"/>
                      <a:pt x="17130" y="3598"/>
                    </a:cubicBezTo>
                    <a:cubicBezTo>
                      <a:pt x="16692" y="3210"/>
                      <a:pt x="16025" y="2690"/>
                      <a:pt x="15396" y="2690"/>
                    </a:cubicBezTo>
                    <a:cubicBezTo>
                      <a:pt x="15143" y="2690"/>
                      <a:pt x="14896" y="2774"/>
                      <a:pt x="14673" y="2983"/>
                    </a:cubicBezTo>
                    <a:cubicBezTo>
                      <a:pt x="13941" y="3621"/>
                      <a:pt x="14295" y="4779"/>
                      <a:pt x="14626" y="5535"/>
                    </a:cubicBezTo>
                    <a:cubicBezTo>
                      <a:pt x="15382" y="7354"/>
                      <a:pt x="16965" y="8701"/>
                      <a:pt x="18642" y="9646"/>
                    </a:cubicBezTo>
                    <a:cubicBezTo>
                      <a:pt x="19611" y="10190"/>
                      <a:pt x="20651" y="10686"/>
                      <a:pt x="21690" y="11088"/>
                    </a:cubicBezTo>
                    <a:lnTo>
                      <a:pt x="17556" y="11088"/>
                    </a:lnTo>
                    <a:cubicBezTo>
                      <a:pt x="17508" y="11064"/>
                      <a:pt x="17461" y="11017"/>
                      <a:pt x="17390" y="10969"/>
                    </a:cubicBezTo>
                    <a:cubicBezTo>
                      <a:pt x="16303" y="10331"/>
                      <a:pt x="15240" y="9764"/>
                      <a:pt x="14271" y="8937"/>
                    </a:cubicBezTo>
                    <a:cubicBezTo>
                      <a:pt x="13326" y="8134"/>
                      <a:pt x="12523" y="7189"/>
                      <a:pt x="11885" y="6126"/>
                    </a:cubicBezTo>
                    <a:cubicBezTo>
                      <a:pt x="11129" y="4944"/>
                      <a:pt x="10538" y="3692"/>
                      <a:pt x="9758" y="2534"/>
                    </a:cubicBezTo>
                    <a:cubicBezTo>
                      <a:pt x="9097" y="1566"/>
                      <a:pt x="8270" y="550"/>
                      <a:pt x="7159" y="148"/>
                    </a:cubicBezTo>
                    <a:cubicBezTo>
                      <a:pt x="6887" y="49"/>
                      <a:pt x="6615" y="0"/>
                      <a:pt x="6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6"/>
              <p:cNvSpPr/>
              <p:nvPr/>
            </p:nvSpPr>
            <p:spPr>
              <a:xfrm>
                <a:off x="2639525" y="1972475"/>
                <a:ext cx="741650" cy="560925"/>
              </a:xfrm>
              <a:custGeom>
                <a:avLst/>
                <a:gdLst/>
                <a:ahLst/>
                <a:cxnLst/>
                <a:rect l="l" t="t" r="r" b="b"/>
                <a:pathLst>
                  <a:path w="29666" h="22437" extrusionOk="0">
                    <a:moveTo>
                      <a:pt x="6682" y="674"/>
                    </a:moveTo>
                    <a:cubicBezTo>
                      <a:pt x="6652" y="674"/>
                      <a:pt x="6610" y="709"/>
                      <a:pt x="6629" y="728"/>
                    </a:cubicBezTo>
                    <a:cubicBezTo>
                      <a:pt x="6936" y="1130"/>
                      <a:pt x="7267" y="1508"/>
                      <a:pt x="7550" y="1886"/>
                    </a:cubicBezTo>
                    <a:cubicBezTo>
                      <a:pt x="7857" y="2264"/>
                      <a:pt x="8141" y="2665"/>
                      <a:pt x="8401" y="3067"/>
                    </a:cubicBezTo>
                    <a:cubicBezTo>
                      <a:pt x="8637" y="3445"/>
                      <a:pt x="8873" y="3847"/>
                      <a:pt x="9086" y="4225"/>
                    </a:cubicBezTo>
                    <a:cubicBezTo>
                      <a:pt x="9299" y="4603"/>
                      <a:pt x="9535" y="4981"/>
                      <a:pt x="9771" y="5335"/>
                    </a:cubicBezTo>
                    <a:cubicBezTo>
                      <a:pt x="9889" y="5524"/>
                      <a:pt x="10007" y="5690"/>
                      <a:pt x="10149" y="5879"/>
                    </a:cubicBezTo>
                    <a:cubicBezTo>
                      <a:pt x="10291" y="6044"/>
                      <a:pt x="10456" y="6209"/>
                      <a:pt x="10598" y="6375"/>
                    </a:cubicBezTo>
                    <a:lnTo>
                      <a:pt x="10716" y="6493"/>
                    </a:lnTo>
                    <a:cubicBezTo>
                      <a:pt x="10409" y="6162"/>
                      <a:pt x="10149" y="5808"/>
                      <a:pt x="9913" y="5430"/>
                    </a:cubicBezTo>
                    <a:cubicBezTo>
                      <a:pt x="9677" y="5075"/>
                      <a:pt x="9440" y="4697"/>
                      <a:pt x="9228" y="4319"/>
                    </a:cubicBezTo>
                    <a:cubicBezTo>
                      <a:pt x="9039" y="3918"/>
                      <a:pt x="8802" y="3540"/>
                      <a:pt x="8566" y="3162"/>
                    </a:cubicBezTo>
                    <a:cubicBezTo>
                      <a:pt x="8283" y="2736"/>
                      <a:pt x="8023" y="2358"/>
                      <a:pt x="7739" y="1980"/>
                    </a:cubicBezTo>
                    <a:cubicBezTo>
                      <a:pt x="7432" y="1602"/>
                      <a:pt x="7149" y="1200"/>
                      <a:pt x="6818" y="822"/>
                    </a:cubicBezTo>
                    <a:cubicBezTo>
                      <a:pt x="6771" y="775"/>
                      <a:pt x="6723" y="728"/>
                      <a:pt x="6700" y="681"/>
                    </a:cubicBezTo>
                    <a:cubicBezTo>
                      <a:pt x="6695" y="676"/>
                      <a:pt x="6689" y="674"/>
                      <a:pt x="6682" y="674"/>
                    </a:cubicBezTo>
                    <a:close/>
                    <a:moveTo>
                      <a:pt x="4530" y="3893"/>
                    </a:moveTo>
                    <a:cubicBezTo>
                      <a:pt x="4511" y="3893"/>
                      <a:pt x="4487" y="3919"/>
                      <a:pt x="4502" y="3965"/>
                    </a:cubicBezTo>
                    <a:cubicBezTo>
                      <a:pt x="4786" y="4367"/>
                      <a:pt x="5046" y="4792"/>
                      <a:pt x="5329" y="5170"/>
                    </a:cubicBezTo>
                    <a:cubicBezTo>
                      <a:pt x="5636" y="5548"/>
                      <a:pt x="5967" y="5926"/>
                      <a:pt x="6274" y="6280"/>
                    </a:cubicBezTo>
                    <a:cubicBezTo>
                      <a:pt x="6605" y="6635"/>
                      <a:pt x="6960" y="6989"/>
                      <a:pt x="7314" y="7320"/>
                    </a:cubicBezTo>
                    <a:cubicBezTo>
                      <a:pt x="7668" y="7651"/>
                      <a:pt x="8046" y="7981"/>
                      <a:pt x="8448" y="8265"/>
                    </a:cubicBezTo>
                    <a:cubicBezTo>
                      <a:pt x="8789" y="8542"/>
                      <a:pt x="9130" y="8800"/>
                      <a:pt x="9506" y="9039"/>
                    </a:cubicBezTo>
                    <a:lnTo>
                      <a:pt x="9506" y="9039"/>
                    </a:lnTo>
                    <a:cubicBezTo>
                      <a:pt x="9185" y="8821"/>
                      <a:pt x="8888" y="8583"/>
                      <a:pt x="8590" y="8360"/>
                    </a:cubicBezTo>
                    <a:cubicBezTo>
                      <a:pt x="8212" y="8052"/>
                      <a:pt x="7857" y="7745"/>
                      <a:pt x="7456" y="7414"/>
                    </a:cubicBezTo>
                    <a:cubicBezTo>
                      <a:pt x="7101" y="7084"/>
                      <a:pt x="6747" y="6729"/>
                      <a:pt x="6440" y="6375"/>
                    </a:cubicBezTo>
                    <a:cubicBezTo>
                      <a:pt x="6109" y="6020"/>
                      <a:pt x="5778" y="5642"/>
                      <a:pt x="5495" y="5241"/>
                    </a:cubicBezTo>
                    <a:cubicBezTo>
                      <a:pt x="5187" y="4863"/>
                      <a:pt x="4928" y="4485"/>
                      <a:pt x="4620" y="4059"/>
                    </a:cubicBezTo>
                    <a:cubicBezTo>
                      <a:pt x="4597" y="4012"/>
                      <a:pt x="4573" y="3988"/>
                      <a:pt x="4550" y="3918"/>
                    </a:cubicBezTo>
                    <a:cubicBezTo>
                      <a:pt x="4550" y="3901"/>
                      <a:pt x="4541" y="3893"/>
                      <a:pt x="4530" y="3893"/>
                    </a:cubicBezTo>
                    <a:close/>
                    <a:moveTo>
                      <a:pt x="14026" y="3226"/>
                    </a:moveTo>
                    <a:cubicBezTo>
                      <a:pt x="13992" y="3226"/>
                      <a:pt x="13968" y="3270"/>
                      <a:pt x="14001" y="3303"/>
                    </a:cubicBezTo>
                    <a:cubicBezTo>
                      <a:pt x="14190" y="3469"/>
                      <a:pt x="14402" y="3681"/>
                      <a:pt x="14615" y="3870"/>
                    </a:cubicBezTo>
                    <a:cubicBezTo>
                      <a:pt x="14827" y="4036"/>
                      <a:pt x="15016" y="4248"/>
                      <a:pt x="15206" y="4437"/>
                    </a:cubicBezTo>
                    <a:cubicBezTo>
                      <a:pt x="15584" y="4815"/>
                      <a:pt x="16009" y="5193"/>
                      <a:pt x="16387" y="5572"/>
                    </a:cubicBezTo>
                    <a:cubicBezTo>
                      <a:pt x="16765" y="5973"/>
                      <a:pt x="17143" y="6375"/>
                      <a:pt x="17568" y="6753"/>
                    </a:cubicBezTo>
                    <a:cubicBezTo>
                      <a:pt x="17946" y="7155"/>
                      <a:pt x="18324" y="7533"/>
                      <a:pt x="18750" y="7911"/>
                    </a:cubicBezTo>
                    <a:cubicBezTo>
                      <a:pt x="19151" y="8289"/>
                      <a:pt x="19577" y="8643"/>
                      <a:pt x="19978" y="8997"/>
                    </a:cubicBezTo>
                    <a:cubicBezTo>
                      <a:pt x="20049" y="9045"/>
                      <a:pt x="20073" y="9092"/>
                      <a:pt x="20144" y="9116"/>
                    </a:cubicBezTo>
                    <a:cubicBezTo>
                      <a:pt x="19931" y="8950"/>
                      <a:pt x="19718" y="8738"/>
                      <a:pt x="19506" y="8572"/>
                    </a:cubicBezTo>
                    <a:cubicBezTo>
                      <a:pt x="19317" y="8383"/>
                      <a:pt x="19104" y="8171"/>
                      <a:pt x="18915" y="8005"/>
                    </a:cubicBezTo>
                    <a:cubicBezTo>
                      <a:pt x="18513" y="7627"/>
                      <a:pt x="18135" y="7225"/>
                      <a:pt x="17734" y="6847"/>
                    </a:cubicBezTo>
                    <a:cubicBezTo>
                      <a:pt x="17356" y="6469"/>
                      <a:pt x="16978" y="6044"/>
                      <a:pt x="16600" y="5666"/>
                    </a:cubicBezTo>
                    <a:cubicBezTo>
                      <a:pt x="16198" y="5288"/>
                      <a:pt x="15820" y="4863"/>
                      <a:pt x="15442" y="4485"/>
                    </a:cubicBezTo>
                    <a:cubicBezTo>
                      <a:pt x="15064" y="4107"/>
                      <a:pt x="14638" y="3729"/>
                      <a:pt x="14237" y="3374"/>
                    </a:cubicBezTo>
                    <a:cubicBezTo>
                      <a:pt x="14166" y="3303"/>
                      <a:pt x="14119" y="3280"/>
                      <a:pt x="14071" y="3256"/>
                    </a:cubicBezTo>
                    <a:cubicBezTo>
                      <a:pt x="14057" y="3234"/>
                      <a:pt x="14041" y="3226"/>
                      <a:pt x="14026" y="3226"/>
                    </a:cubicBezTo>
                    <a:close/>
                    <a:moveTo>
                      <a:pt x="9506" y="9039"/>
                    </a:moveTo>
                    <a:lnTo>
                      <a:pt x="9506" y="9039"/>
                    </a:lnTo>
                    <a:cubicBezTo>
                      <a:pt x="9552" y="9070"/>
                      <a:pt x="9598" y="9100"/>
                      <a:pt x="9644" y="9130"/>
                    </a:cubicBezTo>
                    <a:lnTo>
                      <a:pt x="9644" y="9130"/>
                    </a:lnTo>
                    <a:cubicBezTo>
                      <a:pt x="9639" y="9126"/>
                      <a:pt x="9635" y="9121"/>
                      <a:pt x="9629" y="9116"/>
                    </a:cubicBezTo>
                    <a:cubicBezTo>
                      <a:pt x="9588" y="9090"/>
                      <a:pt x="9547" y="9065"/>
                      <a:pt x="9506" y="9039"/>
                    </a:cubicBezTo>
                    <a:close/>
                    <a:moveTo>
                      <a:pt x="9644" y="9130"/>
                    </a:moveTo>
                    <a:cubicBezTo>
                      <a:pt x="9682" y="9168"/>
                      <a:pt x="9708" y="9189"/>
                      <a:pt x="9771" y="9210"/>
                    </a:cubicBezTo>
                    <a:cubicBezTo>
                      <a:pt x="9728" y="9184"/>
                      <a:pt x="9686" y="9157"/>
                      <a:pt x="9644" y="9130"/>
                    </a:cubicBezTo>
                    <a:close/>
                    <a:moveTo>
                      <a:pt x="240" y="4473"/>
                    </a:moveTo>
                    <a:cubicBezTo>
                      <a:pt x="201" y="4473"/>
                      <a:pt x="187" y="4509"/>
                      <a:pt x="202" y="4556"/>
                    </a:cubicBezTo>
                    <a:cubicBezTo>
                      <a:pt x="533" y="4815"/>
                      <a:pt x="840" y="5146"/>
                      <a:pt x="1147" y="5430"/>
                    </a:cubicBezTo>
                    <a:cubicBezTo>
                      <a:pt x="1431" y="5761"/>
                      <a:pt x="1738" y="6091"/>
                      <a:pt x="1998" y="6446"/>
                    </a:cubicBezTo>
                    <a:lnTo>
                      <a:pt x="2801" y="7509"/>
                    </a:lnTo>
                    <a:cubicBezTo>
                      <a:pt x="3061" y="7863"/>
                      <a:pt x="3297" y="8218"/>
                      <a:pt x="3581" y="8572"/>
                    </a:cubicBezTo>
                    <a:cubicBezTo>
                      <a:pt x="3746" y="8738"/>
                      <a:pt x="3864" y="8879"/>
                      <a:pt x="4030" y="9068"/>
                    </a:cubicBezTo>
                    <a:lnTo>
                      <a:pt x="4266" y="9305"/>
                    </a:lnTo>
                    <a:cubicBezTo>
                      <a:pt x="4361" y="9352"/>
                      <a:pt x="4408" y="9446"/>
                      <a:pt x="4502" y="9517"/>
                    </a:cubicBezTo>
                    <a:cubicBezTo>
                      <a:pt x="4573" y="9541"/>
                      <a:pt x="4597" y="9565"/>
                      <a:pt x="4644" y="9588"/>
                    </a:cubicBezTo>
                    <a:cubicBezTo>
                      <a:pt x="4573" y="9541"/>
                      <a:pt x="4502" y="9446"/>
                      <a:pt x="4408" y="9352"/>
                    </a:cubicBezTo>
                    <a:cubicBezTo>
                      <a:pt x="4337" y="9305"/>
                      <a:pt x="4266" y="9210"/>
                      <a:pt x="4172" y="9116"/>
                    </a:cubicBezTo>
                    <a:cubicBezTo>
                      <a:pt x="4030" y="8974"/>
                      <a:pt x="3888" y="8808"/>
                      <a:pt x="3746" y="8619"/>
                    </a:cubicBezTo>
                    <a:cubicBezTo>
                      <a:pt x="3463" y="8265"/>
                      <a:pt x="3203" y="7911"/>
                      <a:pt x="2967" y="7556"/>
                    </a:cubicBezTo>
                    <a:cubicBezTo>
                      <a:pt x="2707" y="7202"/>
                      <a:pt x="2470" y="6847"/>
                      <a:pt x="2210" y="6493"/>
                    </a:cubicBezTo>
                    <a:cubicBezTo>
                      <a:pt x="1927" y="6139"/>
                      <a:pt x="1667" y="5808"/>
                      <a:pt x="1383" y="5501"/>
                    </a:cubicBezTo>
                    <a:cubicBezTo>
                      <a:pt x="1076" y="5170"/>
                      <a:pt x="793" y="4863"/>
                      <a:pt x="438" y="4603"/>
                    </a:cubicBezTo>
                    <a:cubicBezTo>
                      <a:pt x="391" y="4579"/>
                      <a:pt x="344" y="4556"/>
                      <a:pt x="320" y="4508"/>
                    </a:cubicBezTo>
                    <a:cubicBezTo>
                      <a:pt x="287" y="4484"/>
                      <a:pt x="260" y="4473"/>
                      <a:pt x="240" y="4473"/>
                    </a:cubicBezTo>
                    <a:close/>
                    <a:moveTo>
                      <a:pt x="4624" y="0"/>
                    </a:moveTo>
                    <a:cubicBezTo>
                      <a:pt x="4555" y="0"/>
                      <a:pt x="4515" y="39"/>
                      <a:pt x="4550" y="90"/>
                    </a:cubicBezTo>
                    <a:cubicBezTo>
                      <a:pt x="4691" y="492"/>
                      <a:pt x="4857" y="917"/>
                      <a:pt x="5069" y="1319"/>
                    </a:cubicBezTo>
                    <a:cubicBezTo>
                      <a:pt x="5258" y="1744"/>
                      <a:pt x="5495" y="2122"/>
                      <a:pt x="5684" y="2500"/>
                    </a:cubicBezTo>
                    <a:cubicBezTo>
                      <a:pt x="6133" y="3280"/>
                      <a:pt x="6629" y="4012"/>
                      <a:pt x="7196" y="4721"/>
                    </a:cubicBezTo>
                    <a:cubicBezTo>
                      <a:pt x="7763" y="5430"/>
                      <a:pt x="8354" y="6091"/>
                      <a:pt x="8992" y="6706"/>
                    </a:cubicBezTo>
                    <a:cubicBezTo>
                      <a:pt x="9653" y="7320"/>
                      <a:pt x="10338" y="7887"/>
                      <a:pt x="11071" y="8383"/>
                    </a:cubicBezTo>
                    <a:cubicBezTo>
                      <a:pt x="11803" y="8879"/>
                      <a:pt x="12583" y="9352"/>
                      <a:pt x="13363" y="9754"/>
                    </a:cubicBezTo>
                    <a:cubicBezTo>
                      <a:pt x="13457" y="9801"/>
                      <a:pt x="13575" y="9824"/>
                      <a:pt x="13670" y="9895"/>
                    </a:cubicBezTo>
                    <a:cubicBezTo>
                      <a:pt x="13693" y="9895"/>
                      <a:pt x="13693" y="9872"/>
                      <a:pt x="13670" y="9872"/>
                    </a:cubicBezTo>
                    <a:cubicBezTo>
                      <a:pt x="12866" y="9470"/>
                      <a:pt x="12110" y="8997"/>
                      <a:pt x="11402" y="8501"/>
                    </a:cubicBezTo>
                    <a:cubicBezTo>
                      <a:pt x="10645" y="8005"/>
                      <a:pt x="9984" y="7438"/>
                      <a:pt x="9322" y="6824"/>
                    </a:cubicBezTo>
                    <a:cubicBezTo>
                      <a:pt x="8684" y="6209"/>
                      <a:pt x="8046" y="5548"/>
                      <a:pt x="7527" y="4863"/>
                    </a:cubicBezTo>
                    <a:cubicBezTo>
                      <a:pt x="6960" y="4201"/>
                      <a:pt x="6463" y="3445"/>
                      <a:pt x="6014" y="2689"/>
                    </a:cubicBezTo>
                    <a:cubicBezTo>
                      <a:pt x="5566" y="1909"/>
                      <a:pt x="5164" y="1130"/>
                      <a:pt x="4833" y="326"/>
                    </a:cubicBezTo>
                    <a:cubicBezTo>
                      <a:pt x="4809" y="232"/>
                      <a:pt x="4739" y="114"/>
                      <a:pt x="4715" y="19"/>
                    </a:cubicBezTo>
                    <a:cubicBezTo>
                      <a:pt x="4682" y="6"/>
                      <a:pt x="4651" y="0"/>
                      <a:pt x="4624" y="0"/>
                    </a:cubicBezTo>
                    <a:close/>
                    <a:moveTo>
                      <a:pt x="46" y="5527"/>
                    </a:moveTo>
                    <a:cubicBezTo>
                      <a:pt x="23" y="5527"/>
                      <a:pt x="0" y="5546"/>
                      <a:pt x="13" y="5572"/>
                    </a:cubicBezTo>
                    <a:cubicBezTo>
                      <a:pt x="202" y="5973"/>
                      <a:pt x="438" y="6328"/>
                      <a:pt x="698" y="6682"/>
                    </a:cubicBezTo>
                    <a:cubicBezTo>
                      <a:pt x="935" y="7036"/>
                      <a:pt x="1194" y="7344"/>
                      <a:pt x="1478" y="7698"/>
                    </a:cubicBezTo>
                    <a:cubicBezTo>
                      <a:pt x="1738" y="8029"/>
                      <a:pt x="2021" y="8360"/>
                      <a:pt x="2329" y="8643"/>
                    </a:cubicBezTo>
                    <a:cubicBezTo>
                      <a:pt x="2612" y="8950"/>
                      <a:pt x="2943" y="9234"/>
                      <a:pt x="3274" y="9517"/>
                    </a:cubicBezTo>
                    <a:cubicBezTo>
                      <a:pt x="3492" y="9689"/>
                      <a:pt x="3721" y="9861"/>
                      <a:pt x="3954" y="10026"/>
                    </a:cubicBezTo>
                    <a:lnTo>
                      <a:pt x="3954" y="10026"/>
                    </a:lnTo>
                    <a:cubicBezTo>
                      <a:pt x="3772" y="9887"/>
                      <a:pt x="3594" y="9741"/>
                      <a:pt x="3415" y="9588"/>
                    </a:cubicBezTo>
                    <a:cubicBezTo>
                      <a:pt x="3085" y="9328"/>
                      <a:pt x="2801" y="9045"/>
                      <a:pt x="2470" y="8738"/>
                    </a:cubicBezTo>
                    <a:cubicBezTo>
                      <a:pt x="2187" y="8454"/>
                      <a:pt x="1880" y="8123"/>
                      <a:pt x="1620" y="7792"/>
                    </a:cubicBezTo>
                    <a:cubicBezTo>
                      <a:pt x="1360" y="7462"/>
                      <a:pt x="1076" y="7155"/>
                      <a:pt x="840" y="6800"/>
                    </a:cubicBezTo>
                    <a:cubicBezTo>
                      <a:pt x="604" y="6422"/>
                      <a:pt x="367" y="6068"/>
                      <a:pt x="178" y="5737"/>
                    </a:cubicBezTo>
                    <a:cubicBezTo>
                      <a:pt x="131" y="5666"/>
                      <a:pt x="108" y="5642"/>
                      <a:pt x="84" y="5572"/>
                    </a:cubicBezTo>
                    <a:cubicBezTo>
                      <a:pt x="84" y="5540"/>
                      <a:pt x="65" y="5527"/>
                      <a:pt x="46" y="5527"/>
                    </a:cubicBezTo>
                    <a:close/>
                    <a:moveTo>
                      <a:pt x="6290" y="4134"/>
                    </a:moveTo>
                    <a:cubicBezTo>
                      <a:pt x="6253" y="4134"/>
                      <a:pt x="6234" y="4168"/>
                      <a:pt x="6251" y="4201"/>
                    </a:cubicBezTo>
                    <a:cubicBezTo>
                      <a:pt x="6582" y="4697"/>
                      <a:pt x="6936" y="5146"/>
                      <a:pt x="7314" y="5572"/>
                    </a:cubicBezTo>
                    <a:cubicBezTo>
                      <a:pt x="7692" y="6020"/>
                      <a:pt x="8094" y="6446"/>
                      <a:pt x="8519" y="6847"/>
                    </a:cubicBezTo>
                    <a:cubicBezTo>
                      <a:pt x="8944" y="7225"/>
                      <a:pt x="9346" y="7603"/>
                      <a:pt x="9795" y="8005"/>
                    </a:cubicBezTo>
                    <a:cubicBezTo>
                      <a:pt x="10244" y="8360"/>
                      <a:pt x="10693" y="8714"/>
                      <a:pt x="11165" y="9045"/>
                    </a:cubicBezTo>
                    <a:cubicBezTo>
                      <a:pt x="11402" y="9210"/>
                      <a:pt x="11638" y="9352"/>
                      <a:pt x="11874" y="9517"/>
                    </a:cubicBezTo>
                    <a:cubicBezTo>
                      <a:pt x="12110" y="9659"/>
                      <a:pt x="12370" y="9801"/>
                      <a:pt x="12607" y="9943"/>
                    </a:cubicBezTo>
                    <a:cubicBezTo>
                      <a:pt x="12654" y="9966"/>
                      <a:pt x="12725" y="10013"/>
                      <a:pt x="12772" y="10061"/>
                    </a:cubicBezTo>
                    <a:cubicBezTo>
                      <a:pt x="12772" y="10061"/>
                      <a:pt x="12819" y="10061"/>
                      <a:pt x="12772" y="10037"/>
                    </a:cubicBezTo>
                    <a:cubicBezTo>
                      <a:pt x="12536" y="9895"/>
                      <a:pt x="12299" y="9754"/>
                      <a:pt x="12063" y="9565"/>
                    </a:cubicBezTo>
                    <a:cubicBezTo>
                      <a:pt x="11827" y="9423"/>
                      <a:pt x="11591" y="9234"/>
                      <a:pt x="11354" y="9092"/>
                    </a:cubicBezTo>
                    <a:cubicBezTo>
                      <a:pt x="10882" y="8761"/>
                      <a:pt x="10456" y="8407"/>
                      <a:pt x="10007" y="8052"/>
                    </a:cubicBezTo>
                    <a:cubicBezTo>
                      <a:pt x="9559" y="7698"/>
                      <a:pt x="9157" y="7320"/>
                      <a:pt x="8732" y="6942"/>
                    </a:cubicBezTo>
                    <a:cubicBezTo>
                      <a:pt x="8330" y="6564"/>
                      <a:pt x="7905" y="6139"/>
                      <a:pt x="7527" y="5690"/>
                    </a:cubicBezTo>
                    <a:cubicBezTo>
                      <a:pt x="7149" y="5264"/>
                      <a:pt x="6794" y="4815"/>
                      <a:pt x="6463" y="4343"/>
                    </a:cubicBezTo>
                    <a:cubicBezTo>
                      <a:pt x="6440" y="4272"/>
                      <a:pt x="6369" y="4225"/>
                      <a:pt x="6345" y="4154"/>
                    </a:cubicBezTo>
                    <a:cubicBezTo>
                      <a:pt x="6324" y="4140"/>
                      <a:pt x="6306" y="4134"/>
                      <a:pt x="6290" y="4134"/>
                    </a:cubicBezTo>
                    <a:close/>
                    <a:moveTo>
                      <a:pt x="7054" y="1586"/>
                    </a:moveTo>
                    <a:cubicBezTo>
                      <a:pt x="7024" y="1586"/>
                      <a:pt x="6983" y="1631"/>
                      <a:pt x="6983" y="1649"/>
                    </a:cubicBezTo>
                    <a:cubicBezTo>
                      <a:pt x="7101" y="2004"/>
                      <a:pt x="7290" y="2358"/>
                      <a:pt x="7456" y="2713"/>
                    </a:cubicBezTo>
                    <a:cubicBezTo>
                      <a:pt x="7645" y="3067"/>
                      <a:pt x="7810" y="3398"/>
                      <a:pt x="8023" y="3752"/>
                    </a:cubicBezTo>
                    <a:cubicBezTo>
                      <a:pt x="8401" y="4437"/>
                      <a:pt x="8850" y="5052"/>
                      <a:pt x="9346" y="5642"/>
                    </a:cubicBezTo>
                    <a:cubicBezTo>
                      <a:pt x="9818" y="6233"/>
                      <a:pt x="10362" y="6800"/>
                      <a:pt x="10882" y="7320"/>
                    </a:cubicBezTo>
                    <a:cubicBezTo>
                      <a:pt x="11449" y="7863"/>
                      <a:pt x="12016" y="8360"/>
                      <a:pt x="12630" y="8808"/>
                    </a:cubicBezTo>
                    <a:cubicBezTo>
                      <a:pt x="13221" y="9281"/>
                      <a:pt x="13835" y="9683"/>
                      <a:pt x="14497" y="10108"/>
                    </a:cubicBezTo>
                    <a:cubicBezTo>
                      <a:pt x="14540" y="10130"/>
                      <a:pt x="14574" y="10146"/>
                      <a:pt x="14606" y="10165"/>
                    </a:cubicBezTo>
                    <a:lnTo>
                      <a:pt x="14606" y="10165"/>
                    </a:lnTo>
                    <a:cubicBezTo>
                      <a:pt x="14014" y="9768"/>
                      <a:pt x="13440" y="9368"/>
                      <a:pt x="12866" y="8927"/>
                    </a:cubicBezTo>
                    <a:cubicBezTo>
                      <a:pt x="12276" y="8454"/>
                      <a:pt x="11685" y="7981"/>
                      <a:pt x="11118" y="7438"/>
                    </a:cubicBezTo>
                    <a:cubicBezTo>
                      <a:pt x="10575" y="6942"/>
                      <a:pt x="10055" y="6375"/>
                      <a:pt x="9582" y="5784"/>
                    </a:cubicBezTo>
                    <a:cubicBezTo>
                      <a:pt x="9086" y="5193"/>
                      <a:pt x="8637" y="4556"/>
                      <a:pt x="8259" y="3894"/>
                    </a:cubicBezTo>
                    <a:cubicBezTo>
                      <a:pt x="8046" y="3563"/>
                      <a:pt x="7881" y="3256"/>
                      <a:pt x="7692" y="2902"/>
                    </a:cubicBezTo>
                    <a:cubicBezTo>
                      <a:pt x="7527" y="2547"/>
                      <a:pt x="7338" y="2216"/>
                      <a:pt x="7196" y="1862"/>
                    </a:cubicBezTo>
                    <a:cubicBezTo>
                      <a:pt x="7172" y="1768"/>
                      <a:pt x="7101" y="1673"/>
                      <a:pt x="7078" y="1602"/>
                    </a:cubicBezTo>
                    <a:cubicBezTo>
                      <a:pt x="7072" y="1591"/>
                      <a:pt x="7064" y="1586"/>
                      <a:pt x="7054" y="1586"/>
                    </a:cubicBezTo>
                    <a:close/>
                    <a:moveTo>
                      <a:pt x="14606" y="10165"/>
                    </a:moveTo>
                    <a:lnTo>
                      <a:pt x="14606" y="10165"/>
                    </a:lnTo>
                    <a:cubicBezTo>
                      <a:pt x="14648" y="10193"/>
                      <a:pt x="14691" y="10222"/>
                      <a:pt x="14733" y="10250"/>
                    </a:cubicBezTo>
                    <a:cubicBezTo>
                      <a:pt x="14682" y="10211"/>
                      <a:pt x="14645" y="10187"/>
                      <a:pt x="14606" y="10165"/>
                    </a:cubicBezTo>
                    <a:close/>
                    <a:moveTo>
                      <a:pt x="13461" y="3479"/>
                    </a:moveTo>
                    <a:cubicBezTo>
                      <a:pt x="13426" y="3479"/>
                      <a:pt x="13376" y="3544"/>
                      <a:pt x="13433" y="3563"/>
                    </a:cubicBezTo>
                    <a:cubicBezTo>
                      <a:pt x="13882" y="4107"/>
                      <a:pt x="14355" y="4603"/>
                      <a:pt x="14851" y="5075"/>
                    </a:cubicBezTo>
                    <a:cubicBezTo>
                      <a:pt x="15324" y="5548"/>
                      <a:pt x="15820" y="6020"/>
                      <a:pt x="16316" y="6493"/>
                    </a:cubicBezTo>
                    <a:cubicBezTo>
                      <a:pt x="16836" y="6966"/>
                      <a:pt x="17356" y="7414"/>
                      <a:pt x="17899" y="7816"/>
                    </a:cubicBezTo>
                    <a:cubicBezTo>
                      <a:pt x="18419" y="8265"/>
                      <a:pt x="18962" y="8690"/>
                      <a:pt x="19506" y="9068"/>
                    </a:cubicBezTo>
                    <a:cubicBezTo>
                      <a:pt x="20073" y="9470"/>
                      <a:pt x="20640" y="9824"/>
                      <a:pt x="21231" y="10179"/>
                    </a:cubicBezTo>
                    <a:cubicBezTo>
                      <a:pt x="21278" y="10202"/>
                      <a:pt x="21372" y="10273"/>
                      <a:pt x="21443" y="10297"/>
                    </a:cubicBezTo>
                    <a:cubicBezTo>
                      <a:pt x="21136" y="10108"/>
                      <a:pt x="20876" y="9919"/>
                      <a:pt x="20569" y="9706"/>
                    </a:cubicBezTo>
                    <a:cubicBezTo>
                      <a:pt x="20309" y="9517"/>
                      <a:pt x="20026" y="9328"/>
                      <a:pt x="19742" y="9116"/>
                    </a:cubicBezTo>
                    <a:cubicBezTo>
                      <a:pt x="19199" y="8714"/>
                      <a:pt x="18655" y="8289"/>
                      <a:pt x="18135" y="7887"/>
                    </a:cubicBezTo>
                    <a:cubicBezTo>
                      <a:pt x="17592" y="7438"/>
                      <a:pt x="17072" y="6989"/>
                      <a:pt x="16552" y="6564"/>
                    </a:cubicBezTo>
                    <a:cubicBezTo>
                      <a:pt x="16056" y="6115"/>
                      <a:pt x="15560" y="5642"/>
                      <a:pt x="15087" y="5146"/>
                    </a:cubicBezTo>
                    <a:cubicBezTo>
                      <a:pt x="14615" y="4674"/>
                      <a:pt x="14142" y="4154"/>
                      <a:pt x="13670" y="3658"/>
                    </a:cubicBezTo>
                    <a:lnTo>
                      <a:pt x="13481" y="3492"/>
                    </a:lnTo>
                    <a:cubicBezTo>
                      <a:pt x="13476" y="3483"/>
                      <a:pt x="13469" y="3479"/>
                      <a:pt x="13461" y="3479"/>
                    </a:cubicBezTo>
                    <a:close/>
                    <a:moveTo>
                      <a:pt x="24160" y="7084"/>
                    </a:moveTo>
                    <a:cubicBezTo>
                      <a:pt x="24089" y="7084"/>
                      <a:pt x="24066" y="7155"/>
                      <a:pt x="24089" y="7202"/>
                    </a:cubicBezTo>
                    <a:cubicBezTo>
                      <a:pt x="24349" y="7414"/>
                      <a:pt x="24656" y="7627"/>
                      <a:pt x="24940" y="7792"/>
                    </a:cubicBezTo>
                    <a:cubicBezTo>
                      <a:pt x="25247" y="8005"/>
                      <a:pt x="25507" y="8218"/>
                      <a:pt x="25814" y="8383"/>
                    </a:cubicBezTo>
                    <a:cubicBezTo>
                      <a:pt x="26358" y="8808"/>
                      <a:pt x="26925" y="9186"/>
                      <a:pt x="27468" y="9588"/>
                    </a:cubicBezTo>
                    <a:cubicBezTo>
                      <a:pt x="27775" y="9824"/>
                      <a:pt x="28082" y="10061"/>
                      <a:pt x="28413" y="10297"/>
                    </a:cubicBezTo>
                    <a:cubicBezTo>
                      <a:pt x="27870" y="9872"/>
                      <a:pt x="27326" y="9423"/>
                      <a:pt x="26783" y="8997"/>
                    </a:cubicBezTo>
                    <a:lnTo>
                      <a:pt x="25105" y="7769"/>
                    </a:lnTo>
                    <a:cubicBezTo>
                      <a:pt x="24775" y="7533"/>
                      <a:pt x="24467" y="7296"/>
                      <a:pt x="24160" y="7084"/>
                    </a:cubicBezTo>
                    <a:close/>
                    <a:moveTo>
                      <a:pt x="3954" y="10026"/>
                    </a:moveTo>
                    <a:cubicBezTo>
                      <a:pt x="4091" y="10131"/>
                      <a:pt x="4230" y="10231"/>
                      <a:pt x="4373" y="10328"/>
                    </a:cubicBezTo>
                    <a:lnTo>
                      <a:pt x="4373" y="10328"/>
                    </a:lnTo>
                    <a:cubicBezTo>
                      <a:pt x="4348" y="10308"/>
                      <a:pt x="4327" y="10287"/>
                      <a:pt x="4313" y="10273"/>
                    </a:cubicBezTo>
                    <a:cubicBezTo>
                      <a:pt x="4193" y="10193"/>
                      <a:pt x="4073" y="10110"/>
                      <a:pt x="3954" y="10026"/>
                    </a:cubicBezTo>
                    <a:close/>
                    <a:moveTo>
                      <a:pt x="4373" y="10328"/>
                    </a:moveTo>
                    <a:cubicBezTo>
                      <a:pt x="4391" y="10343"/>
                      <a:pt x="4411" y="10358"/>
                      <a:pt x="4431" y="10368"/>
                    </a:cubicBezTo>
                    <a:cubicBezTo>
                      <a:pt x="4412" y="10355"/>
                      <a:pt x="4392" y="10342"/>
                      <a:pt x="4373" y="10328"/>
                    </a:cubicBezTo>
                    <a:close/>
                    <a:moveTo>
                      <a:pt x="4438" y="1879"/>
                    </a:moveTo>
                    <a:cubicBezTo>
                      <a:pt x="4408" y="1879"/>
                      <a:pt x="4361" y="1918"/>
                      <a:pt x="4361" y="1957"/>
                    </a:cubicBezTo>
                    <a:cubicBezTo>
                      <a:pt x="4384" y="2027"/>
                      <a:pt x="4431" y="2146"/>
                      <a:pt x="4455" y="2240"/>
                    </a:cubicBezTo>
                    <a:cubicBezTo>
                      <a:pt x="4479" y="2335"/>
                      <a:pt x="4502" y="2429"/>
                      <a:pt x="4573" y="2547"/>
                    </a:cubicBezTo>
                    <a:cubicBezTo>
                      <a:pt x="4668" y="2713"/>
                      <a:pt x="4715" y="2902"/>
                      <a:pt x="4809" y="3067"/>
                    </a:cubicBezTo>
                    <a:cubicBezTo>
                      <a:pt x="4975" y="3421"/>
                      <a:pt x="5164" y="3776"/>
                      <a:pt x="5377" y="4130"/>
                    </a:cubicBezTo>
                    <a:cubicBezTo>
                      <a:pt x="5778" y="4815"/>
                      <a:pt x="6251" y="5477"/>
                      <a:pt x="6794" y="6068"/>
                    </a:cubicBezTo>
                    <a:cubicBezTo>
                      <a:pt x="7314" y="6706"/>
                      <a:pt x="7905" y="7249"/>
                      <a:pt x="8519" y="7769"/>
                    </a:cubicBezTo>
                    <a:cubicBezTo>
                      <a:pt x="9181" y="8289"/>
                      <a:pt x="9866" y="8761"/>
                      <a:pt x="10551" y="9186"/>
                    </a:cubicBezTo>
                    <a:cubicBezTo>
                      <a:pt x="11260" y="9588"/>
                      <a:pt x="12016" y="9966"/>
                      <a:pt x="12772" y="10273"/>
                    </a:cubicBezTo>
                    <a:cubicBezTo>
                      <a:pt x="12866" y="10297"/>
                      <a:pt x="12961" y="10368"/>
                      <a:pt x="13032" y="10391"/>
                    </a:cubicBezTo>
                    <a:cubicBezTo>
                      <a:pt x="13032" y="10391"/>
                      <a:pt x="13079" y="10368"/>
                      <a:pt x="13032" y="10368"/>
                    </a:cubicBezTo>
                    <a:cubicBezTo>
                      <a:pt x="12276" y="10037"/>
                      <a:pt x="11543" y="9659"/>
                      <a:pt x="10834" y="9234"/>
                    </a:cubicBezTo>
                    <a:cubicBezTo>
                      <a:pt x="10126" y="8832"/>
                      <a:pt x="9440" y="8360"/>
                      <a:pt x="8826" y="7863"/>
                    </a:cubicBezTo>
                    <a:cubicBezTo>
                      <a:pt x="8188" y="7344"/>
                      <a:pt x="7597" y="6800"/>
                      <a:pt x="7054" y="6162"/>
                    </a:cubicBezTo>
                    <a:cubicBezTo>
                      <a:pt x="6511" y="5572"/>
                      <a:pt x="6038" y="4934"/>
                      <a:pt x="5636" y="4272"/>
                    </a:cubicBezTo>
                    <a:cubicBezTo>
                      <a:pt x="5211" y="3610"/>
                      <a:pt x="4857" y="2878"/>
                      <a:pt x="4573" y="2146"/>
                    </a:cubicBezTo>
                    <a:cubicBezTo>
                      <a:pt x="4526" y="2075"/>
                      <a:pt x="4479" y="1980"/>
                      <a:pt x="4455" y="1886"/>
                    </a:cubicBezTo>
                    <a:cubicBezTo>
                      <a:pt x="4451" y="1881"/>
                      <a:pt x="4445" y="1879"/>
                      <a:pt x="4438" y="1879"/>
                    </a:cubicBezTo>
                    <a:close/>
                    <a:moveTo>
                      <a:pt x="14507" y="2732"/>
                    </a:moveTo>
                    <a:cubicBezTo>
                      <a:pt x="14474" y="2732"/>
                      <a:pt x="14412" y="2790"/>
                      <a:pt x="14473" y="2831"/>
                    </a:cubicBezTo>
                    <a:lnTo>
                      <a:pt x="16056" y="4248"/>
                    </a:lnTo>
                    <a:cubicBezTo>
                      <a:pt x="16552" y="4745"/>
                      <a:pt x="17048" y="5264"/>
                      <a:pt x="17568" y="5784"/>
                    </a:cubicBezTo>
                    <a:cubicBezTo>
                      <a:pt x="18064" y="6328"/>
                      <a:pt x="18537" y="6824"/>
                      <a:pt x="19033" y="7344"/>
                    </a:cubicBezTo>
                    <a:cubicBezTo>
                      <a:pt x="19553" y="7863"/>
                      <a:pt x="20049" y="8383"/>
                      <a:pt x="20545" y="8879"/>
                    </a:cubicBezTo>
                    <a:cubicBezTo>
                      <a:pt x="21041" y="9399"/>
                      <a:pt x="21585" y="9872"/>
                      <a:pt x="22152" y="10297"/>
                    </a:cubicBezTo>
                    <a:cubicBezTo>
                      <a:pt x="22194" y="10360"/>
                      <a:pt x="22273" y="10404"/>
                      <a:pt x="22324" y="10447"/>
                    </a:cubicBezTo>
                    <a:lnTo>
                      <a:pt x="22324" y="10447"/>
                    </a:lnTo>
                    <a:cubicBezTo>
                      <a:pt x="21809" y="9979"/>
                      <a:pt x="21272" y="9511"/>
                      <a:pt x="20758" y="8997"/>
                    </a:cubicBezTo>
                    <a:cubicBezTo>
                      <a:pt x="20262" y="8501"/>
                      <a:pt x="19742" y="8005"/>
                      <a:pt x="19246" y="7462"/>
                    </a:cubicBezTo>
                    <a:cubicBezTo>
                      <a:pt x="18750" y="6942"/>
                      <a:pt x="18277" y="6422"/>
                      <a:pt x="17781" y="5902"/>
                    </a:cubicBezTo>
                    <a:cubicBezTo>
                      <a:pt x="17261" y="5382"/>
                      <a:pt x="16789" y="4863"/>
                      <a:pt x="16292" y="4367"/>
                    </a:cubicBezTo>
                    <a:cubicBezTo>
                      <a:pt x="15796" y="3870"/>
                      <a:pt x="15253" y="3351"/>
                      <a:pt x="14733" y="2925"/>
                    </a:cubicBezTo>
                    <a:cubicBezTo>
                      <a:pt x="14662" y="2854"/>
                      <a:pt x="14591" y="2807"/>
                      <a:pt x="14520" y="2736"/>
                    </a:cubicBezTo>
                    <a:cubicBezTo>
                      <a:pt x="14517" y="2733"/>
                      <a:pt x="14513" y="2732"/>
                      <a:pt x="14507" y="2732"/>
                    </a:cubicBezTo>
                    <a:close/>
                    <a:moveTo>
                      <a:pt x="22324" y="10447"/>
                    </a:moveTo>
                    <a:cubicBezTo>
                      <a:pt x="22329" y="10452"/>
                      <a:pt x="22335" y="10457"/>
                      <a:pt x="22341" y="10462"/>
                    </a:cubicBezTo>
                    <a:cubicBezTo>
                      <a:pt x="22336" y="10457"/>
                      <a:pt x="22330" y="10452"/>
                      <a:pt x="22324" y="10447"/>
                    </a:cubicBezTo>
                    <a:close/>
                    <a:moveTo>
                      <a:pt x="722" y="5406"/>
                    </a:moveTo>
                    <a:cubicBezTo>
                      <a:pt x="675" y="5406"/>
                      <a:pt x="580" y="5430"/>
                      <a:pt x="627" y="5501"/>
                    </a:cubicBezTo>
                    <a:cubicBezTo>
                      <a:pt x="911" y="5879"/>
                      <a:pt x="1171" y="6257"/>
                      <a:pt x="1478" y="6611"/>
                    </a:cubicBezTo>
                    <a:cubicBezTo>
                      <a:pt x="1738" y="6966"/>
                      <a:pt x="2021" y="7344"/>
                      <a:pt x="2329" y="7698"/>
                    </a:cubicBezTo>
                    <a:cubicBezTo>
                      <a:pt x="2612" y="8052"/>
                      <a:pt x="2943" y="8407"/>
                      <a:pt x="3250" y="8738"/>
                    </a:cubicBezTo>
                    <a:cubicBezTo>
                      <a:pt x="3557" y="9068"/>
                      <a:pt x="3888" y="9399"/>
                      <a:pt x="4242" y="9683"/>
                    </a:cubicBezTo>
                    <a:lnTo>
                      <a:pt x="4786" y="10132"/>
                    </a:lnTo>
                    <a:cubicBezTo>
                      <a:pt x="4857" y="10179"/>
                      <a:pt x="4951" y="10273"/>
                      <a:pt x="5046" y="10344"/>
                    </a:cubicBezTo>
                    <a:cubicBezTo>
                      <a:pt x="5140" y="10391"/>
                      <a:pt x="5211" y="10486"/>
                      <a:pt x="5329" y="10510"/>
                    </a:cubicBezTo>
                    <a:cubicBezTo>
                      <a:pt x="5340" y="10513"/>
                      <a:pt x="5350" y="10516"/>
                      <a:pt x="5359" y="10519"/>
                    </a:cubicBezTo>
                    <a:lnTo>
                      <a:pt x="5359" y="10519"/>
                    </a:lnTo>
                    <a:cubicBezTo>
                      <a:pt x="5208" y="10429"/>
                      <a:pt x="5060" y="10312"/>
                      <a:pt x="4928" y="10179"/>
                    </a:cubicBezTo>
                    <a:lnTo>
                      <a:pt x="4384" y="9754"/>
                    </a:lnTo>
                    <a:cubicBezTo>
                      <a:pt x="4030" y="9446"/>
                      <a:pt x="3699" y="9116"/>
                      <a:pt x="3415" y="8808"/>
                    </a:cubicBezTo>
                    <a:cubicBezTo>
                      <a:pt x="3085" y="8478"/>
                      <a:pt x="2801" y="8123"/>
                      <a:pt x="2494" y="7769"/>
                    </a:cubicBezTo>
                    <a:cubicBezTo>
                      <a:pt x="2210" y="7414"/>
                      <a:pt x="1903" y="7060"/>
                      <a:pt x="1643" y="6682"/>
                    </a:cubicBezTo>
                    <a:cubicBezTo>
                      <a:pt x="1383" y="6328"/>
                      <a:pt x="1100" y="5926"/>
                      <a:pt x="816" y="5548"/>
                    </a:cubicBezTo>
                    <a:cubicBezTo>
                      <a:pt x="793" y="5501"/>
                      <a:pt x="746" y="5453"/>
                      <a:pt x="722" y="5406"/>
                    </a:cubicBezTo>
                    <a:close/>
                    <a:moveTo>
                      <a:pt x="13956" y="4506"/>
                    </a:moveTo>
                    <a:cubicBezTo>
                      <a:pt x="13928" y="4506"/>
                      <a:pt x="13915" y="4526"/>
                      <a:pt x="13930" y="4556"/>
                    </a:cubicBezTo>
                    <a:cubicBezTo>
                      <a:pt x="14260" y="5075"/>
                      <a:pt x="14638" y="5572"/>
                      <a:pt x="15064" y="6044"/>
                    </a:cubicBezTo>
                    <a:cubicBezTo>
                      <a:pt x="15465" y="6517"/>
                      <a:pt x="15891" y="6989"/>
                      <a:pt x="16363" y="7414"/>
                    </a:cubicBezTo>
                    <a:cubicBezTo>
                      <a:pt x="16789" y="7840"/>
                      <a:pt x="17285" y="8241"/>
                      <a:pt x="17805" y="8619"/>
                    </a:cubicBezTo>
                    <a:cubicBezTo>
                      <a:pt x="18301" y="8997"/>
                      <a:pt x="18821" y="9328"/>
                      <a:pt x="19364" y="9659"/>
                    </a:cubicBezTo>
                    <a:cubicBezTo>
                      <a:pt x="19907" y="9966"/>
                      <a:pt x="20451" y="10250"/>
                      <a:pt x="21041" y="10486"/>
                    </a:cubicBezTo>
                    <a:cubicBezTo>
                      <a:pt x="21112" y="10510"/>
                      <a:pt x="21183" y="10533"/>
                      <a:pt x="21254" y="10557"/>
                    </a:cubicBezTo>
                    <a:cubicBezTo>
                      <a:pt x="20687" y="10297"/>
                      <a:pt x="20120" y="10037"/>
                      <a:pt x="19600" y="9706"/>
                    </a:cubicBezTo>
                    <a:cubicBezTo>
                      <a:pt x="19057" y="9423"/>
                      <a:pt x="18537" y="9068"/>
                      <a:pt x="18041" y="8714"/>
                    </a:cubicBezTo>
                    <a:cubicBezTo>
                      <a:pt x="17521" y="8360"/>
                      <a:pt x="17048" y="7934"/>
                      <a:pt x="16576" y="7533"/>
                    </a:cubicBezTo>
                    <a:cubicBezTo>
                      <a:pt x="16151" y="7107"/>
                      <a:pt x="15702" y="6658"/>
                      <a:pt x="15276" y="6186"/>
                    </a:cubicBezTo>
                    <a:cubicBezTo>
                      <a:pt x="14875" y="5713"/>
                      <a:pt x="14520" y="5217"/>
                      <a:pt x="14166" y="4721"/>
                    </a:cubicBezTo>
                    <a:cubicBezTo>
                      <a:pt x="14142" y="4650"/>
                      <a:pt x="14071" y="4603"/>
                      <a:pt x="14024" y="4532"/>
                    </a:cubicBezTo>
                    <a:cubicBezTo>
                      <a:pt x="13997" y="4514"/>
                      <a:pt x="13973" y="4506"/>
                      <a:pt x="13956" y="4506"/>
                    </a:cubicBezTo>
                    <a:close/>
                    <a:moveTo>
                      <a:pt x="5359" y="10519"/>
                    </a:moveTo>
                    <a:cubicBezTo>
                      <a:pt x="5396" y="10541"/>
                      <a:pt x="5434" y="10562"/>
                      <a:pt x="5471" y="10581"/>
                    </a:cubicBezTo>
                    <a:cubicBezTo>
                      <a:pt x="5431" y="10541"/>
                      <a:pt x="5408" y="10534"/>
                      <a:pt x="5359" y="10519"/>
                    </a:cubicBezTo>
                    <a:close/>
                    <a:moveTo>
                      <a:pt x="23525" y="7856"/>
                    </a:moveTo>
                    <a:cubicBezTo>
                      <a:pt x="23512" y="7856"/>
                      <a:pt x="23506" y="7894"/>
                      <a:pt x="23522" y="7911"/>
                    </a:cubicBezTo>
                    <a:cubicBezTo>
                      <a:pt x="23617" y="8029"/>
                      <a:pt x="23735" y="8147"/>
                      <a:pt x="23853" y="8241"/>
                    </a:cubicBezTo>
                    <a:cubicBezTo>
                      <a:pt x="23971" y="8336"/>
                      <a:pt x="24066" y="8454"/>
                      <a:pt x="24184" y="8525"/>
                    </a:cubicBezTo>
                    <a:cubicBezTo>
                      <a:pt x="24420" y="8738"/>
                      <a:pt x="24656" y="8927"/>
                      <a:pt x="24893" y="9092"/>
                    </a:cubicBezTo>
                    <a:cubicBezTo>
                      <a:pt x="25389" y="9446"/>
                      <a:pt x="25885" y="9777"/>
                      <a:pt x="26429" y="10061"/>
                    </a:cubicBezTo>
                    <a:cubicBezTo>
                      <a:pt x="26712" y="10250"/>
                      <a:pt x="27019" y="10391"/>
                      <a:pt x="27350" y="10581"/>
                    </a:cubicBezTo>
                    <a:cubicBezTo>
                      <a:pt x="27350" y="10581"/>
                      <a:pt x="27374" y="10581"/>
                      <a:pt x="27350" y="10533"/>
                    </a:cubicBezTo>
                    <a:cubicBezTo>
                      <a:pt x="27066" y="10391"/>
                      <a:pt x="26807" y="10226"/>
                      <a:pt x="26570" y="10061"/>
                    </a:cubicBezTo>
                    <a:cubicBezTo>
                      <a:pt x="26310" y="9919"/>
                      <a:pt x="26051" y="9754"/>
                      <a:pt x="25814" y="9588"/>
                    </a:cubicBezTo>
                    <a:cubicBezTo>
                      <a:pt x="25294" y="9281"/>
                      <a:pt x="24798" y="8950"/>
                      <a:pt x="24326" y="8572"/>
                    </a:cubicBezTo>
                    <a:cubicBezTo>
                      <a:pt x="24208" y="8454"/>
                      <a:pt x="24066" y="8360"/>
                      <a:pt x="23948" y="8241"/>
                    </a:cubicBezTo>
                    <a:cubicBezTo>
                      <a:pt x="23830" y="8123"/>
                      <a:pt x="23711" y="8005"/>
                      <a:pt x="23546" y="7887"/>
                    </a:cubicBezTo>
                    <a:cubicBezTo>
                      <a:pt x="23539" y="7865"/>
                      <a:pt x="23531" y="7856"/>
                      <a:pt x="23525" y="7856"/>
                    </a:cubicBezTo>
                    <a:close/>
                    <a:moveTo>
                      <a:pt x="96" y="6404"/>
                    </a:moveTo>
                    <a:cubicBezTo>
                      <a:pt x="90" y="6404"/>
                      <a:pt x="84" y="6422"/>
                      <a:pt x="84" y="6446"/>
                    </a:cubicBezTo>
                    <a:cubicBezTo>
                      <a:pt x="249" y="6800"/>
                      <a:pt x="462" y="7107"/>
                      <a:pt x="698" y="7438"/>
                    </a:cubicBezTo>
                    <a:cubicBezTo>
                      <a:pt x="935" y="7769"/>
                      <a:pt x="1171" y="8052"/>
                      <a:pt x="1431" y="8383"/>
                    </a:cubicBezTo>
                    <a:cubicBezTo>
                      <a:pt x="1714" y="8690"/>
                      <a:pt x="1974" y="8974"/>
                      <a:pt x="2258" y="9234"/>
                    </a:cubicBezTo>
                    <a:cubicBezTo>
                      <a:pt x="2565" y="9517"/>
                      <a:pt x="2848" y="9777"/>
                      <a:pt x="3179" y="10013"/>
                    </a:cubicBezTo>
                    <a:cubicBezTo>
                      <a:pt x="3368" y="10132"/>
                      <a:pt x="3510" y="10250"/>
                      <a:pt x="3675" y="10368"/>
                    </a:cubicBezTo>
                    <a:cubicBezTo>
                      <a:pt x="3770" y="10415"/>
                      <a:pt x="3864" y="10486"/>
                      <a:pt x="3959" y="10510"/>
                    </a:cubicBezTo>
                    <a:cubicBezTo>
                      <a:pt x="4030" y="10581"/>
                      <a:pt x="4124" y="10604"/>
                      <a:pt x="4242" y="10628"/>
                    </a:cubicBezTo>
                    <a:cubicBezTo>
                      <a:pt x="4262" y="10628"/>
                      <a:pt x="4278" y="10630"/>
                      <a:pt x="4292" y="10632"/>
                    </a:cubicBezTo>
                    <a:lnTo>
                      <a:pt x="4292" y="10632"/>
                    </a:lnTo>
                    <a:cubicBezTo>
                      <a:pt x="4271" y="10624"/>
                      <a:pt x="4252" y="10614"/>
                      <a:pt x="4242" y="10604"/>
                    </a:cubicBezTo>
                    <a:cubicBezTo>
                      <a:pt x="4195" y="10581"/>
                      <a:pt x="4148" y="10533"/>
                      <a:pt x="4101" y="10533"/>
                    </a:cubicBezTo>
                    <a:cubicBezTo>
                      <a:pt x="4006" y="10486"/>
                      <a:pt x="3912" y="10462"/>
                      <a:pt x="3841" y="10391"/>
                    </a:cubicBezTo>
                    <a:cubicBezTo>
                      <a:pt x="3652" y="10273"/>
                      <a:pt x="3510" y="10179"/>
                      <a:pt x="3321" y="10061"/>
                    </a:cubicBezTo>
                    <a:cubicBezTo>
                      <a:pt x="3014" y="9824"/>
                      <a:pt x="2707" y="9588"/>
                      <a:pt x="2423" y="9328"/>
                    </a:cubicBezTo>
                    <a:cubicBezTo>
                      <a:pt x="2116" y="9068"/>
                      <a:pt x="1856" y="8808"/>
                      <a:pt x="1596" y="8501"/>
                    </a:cubicBezTo>
                    <a:cubicBezTo>
                      <a:pt x="1313" y="8218"/>
                      <a:pt x="1076" y="7911"/>
                      <a:pt x="840" y="7580"/>
                    </a:cubicBezTo>
                    <a:cubicBezTo>
                      <a:pt x="604" y="7273"/>
                      <a:pt x="415" y="6942"/>
                      <a:pt x="202" y="6587"/>
                    </a:cubicBezTo>
                    <a:cubicBezTo>
                      <a:pt x="178" y="6564"/>
                      <a:pt x="131" y="6493"/>
                      <a:pt x="108" y="6469"/>
                    </a:cubicBezTo>
                    <a:cubicBezTo>
                      <a:pt x="108" y="6422"/>
                      <a:pt x="102" y="6404"/>
                      <a:pt x="96" y="6404"/>
                    </a:cubicBezTo>
                    <a:close/>
                    <a:moveTo>
                      <a:pt x="4292" y="10632"/>
                    </a:moveTo>
                    <a:cubicBezTo>
                      <a:pt x="4322" y="10643"/>
                      <a:pt x="4357" y="10651"/>
                      <a:pt x="4384" y="10651"/>
                    </a:cubicBezTo>
                    <a:cubicBezTo>
                      <a:pt x="4350" y="10651"/>
                      <a:pt x="4328" y="10639"/>
                      <a:pt x="4292" y="10632"/>
                    </a:cubicBezTo>
                    <a:close/>
                    <a:moveTo>
                      <a:pt x="23176" y="6795"/>
                    </a:moveTo>
                    <a:cubicBezTo>
                      <a:pt x="23145" y="6795"/>
                      <a:pt x="23121" y="6851"/>
                      <a:pt x="23121" y="6918"/>
                    </a:cubicBezTo>
                    <a:cubicBezTo>
                      <a:pt x="23239" y="7084"/>
                      <a:pt x="23381" y="7225"/>
                      <a:pt x="23522" y="7391"/>
                    </a:cubicBezTo>
                    <a:cubicBezTo>
                      <a:pt x="23641" y="7533"/>
                      <a:pt x="23830" y="7674"/>
                      <a:pt x="23971" y="7816"/>
                    </a:cubicBezTo>
                    <a:cubicBezTo>
                      <a:pt x="24302" y="8100"/>
                      <a:pt x="24633" y="8360"/>
                      <a:pt x="24964" y="8619"/>
                    </a:cubicBezTo>
                    <a:cubicBezTo>
                      <a:pt x="25342" y="8856"/>
                      <a:pt x="25696" y="9116"/>
                      <a:pt x="26051" y="9352"/>
                    </a:cubicBezTo>
                    <a:cubicBezTo>
                      <a:pt x="26429" y="9635"/>
                      <a:pt x="26783" y="9872"/>
                      <a:pt x="27161" y="10108"/>
                    </a:cubicBezTo>
                    <a:cubicBezTo>
                      <a:pt x="27539" y="10344"/>
                      <a:pt x="27941" y="10533"/>
                      <a:pt x="28342" y="10722"/>
                    </a:cubicBezTo>
                    <a:cubicBezTo>
                      <a:pt x="28366" y="10722"/>
                      <a:pt x="28437" y="10746"/>
                      <a:pt x="28484" y="10770"/>
                    </a:cubicBezTo>
                    <a:cubicBezTo>
                      <a:pt x="28531" y="10770"/>
                      <a:pt x="28555" y="10746"/>
                      <a:pt x="28531" y="10746"/>
                    </a:cubicBezTo>
                    <a:cubicBezTo>
                      <a:pt x="28130" y="10581"/>
                      <a:pt x="27752" y="10368"/>
                      <a:pt x="27374" y="10132"/>
                    </a:cubicBezTo>
                    <a:cubicBezTo>
                      <a:pt x="26996" y="9895"/>
                      <a:pt x="26594" y="9659"/>
                      <a:pt x="26240" y="9399"/>
                    </a:cubicBezTo>
                    <a:cubicBezTo>
                      <a:pt x="25885" y="9116"/>
                      <a:pt x="25531" y="8879"/>
                      <a:pt x="25176" y="8619"/>
                    </a:cubicBezTo>
                    <a:cubicBezTo>
                      <a:pt x="24822" y="8360"/>
                      <a:pt x="24515" y="8100"/>
                      <a:pt x="24184" y="7816"/>
                    </a:cubicBezTo>
                    <a:cubicBezTo>
                      <a:pt x="23853" y="7556"/>
                      <a:pt x="23570" y="7273"/>
                      <a:pt x="23286" y="6942"/>
                    </a:cubicBezTo>
                    <a:cubicBezTo>
                      <a:pt x="23262" y="6918"/>
                      <a:pt x="23239" y="6847"/>
                      <a:pt x="23215" y="6824"/>
                    </a:cubicBezTo>
                    <a:cubicBezTo>
                      <a:pt x="23202" y="6804"/>
                      <a:pt x="23188" y="6795"/>
                      <a:pt x="23176" y="6795"/>
                    </a:cubicBezTo>
                    <a:close/>
                    <a:moveTo>
                      <a:pt x="23759" y="6328"/>
                    </a:moveTo>
                    <a:cubicBezTo>
                      <a:pt x="23735" y="6375"/>
                      <a:pt x="23711" y="6398"/>
                      <a:pt x="23735" y="6446"/>
                    </a:cubicBezTo>
                    <a:lnTo>
                      <a:pt x="24349" y="6800"/>
                    </a:lnTo>
                    <a:cubicBezTo>
                      <a:pt x="24562" y="6918"/>
                      <a:pt x="24775" y="7036"/>
                      <a:pt x="24987" y="7178"/>
                    </a:cubicBezTo>
                    <a:cubicBezTo>
                      <a:pt x="25389" y="7438"/>
                      <a:pt x="25767" y="7698"/>
                      <a:pt x="26192" y="7981"/>
                    </a:cubicBezTo>
                    <a:cubicBezTo>
                      <a:pt x="26570" y="8241"/>
                      <a:pt x="26948" y="8525"/>
                      <a:pt x="27350" y="8832"/>
                    </a:cubicBezTo>
                    <a:cubicBezTo>
                      <a:pt x="27728" y="9116"/>
                      <a:pt x="28082" y="9446"/>
                      <a:pt x="28437" y="9754"/>
                    </a:cubicBezTo>
                    <a:cubicBezTo>
                      <a:pt x="28602" y="9895"/>
                      <a:pt x="28791" y="10061"/>
                      <a:pt x="28957" y="10226"/>
                    </a:cubicBezTo>
                    <a:cubicBezTo>
                      <a:pt x="29146" y="10391"/>
                      <a:pt x="29311" y="10533"/>
                      <a:pt x="29500" y="10722"/>
                    </a:cubicBezTo>
                    <a:cubicBezTo>
                      <a:pt x="29547" y="10746"/>
                      <a:pt x="29595" y="10817"/>
                      <a:pt x="29642" y="10840"/>
                    </a:cubicBezTo>
                    <a:cubicBezTo>
                      <a:pt x="29642" y="10840"/>
                      <a:pt x="29666" y="10840"/>
                      <a:pt x="29666" y="10817"/>
                    </a:cubicBezTo>
                    <a:cubicBezTo>
                      <a:pt x="29358" y="10462"/>
                      <a:pt x="29004" y="10132"/>
                      <a:pt x="28650" y="9801"/>
                    </a:cubicBezTo>
                    <a:cubicBezTo>
                      <a:pt x="28295" y="9470"/>
                      <a:pt x="27941" y="9163"/>
                      <a:pt x="27539" y="8856"/>
                    </a:cubicBezTo>
                    <a:lnTo>
                      <a:pt x="26405" y="7981"/>
                    </a:lnTo>
                    <a:cubicBezTo>
                      <a:pt x="26003" y="7674"/>
                      <a:pt x="25602" y="7414"/>
                      <a:pt x="25176" y="7155"/>
                    </a:cubicBezTo>
                    <a:cubicBezTo>
                      <a:pt x="24987" y="7036"/>
                      <a:pt x="24775" y="6871"/>
                      <a:pt x="24562" y="6753"/>
                    </a:cubicBezTo>
                    <a:lnTo>
                      <a:pt x="23948" y="6398"/>
                    </a:lnTo>
                    <a:lnTo>
                      <a:pt x="23759" y="6328"/>
                    </a:lnTo>
                    <a:close/>
                    <a:moveTo>
                      <a:pt x="22341" y="11951"/>
                    </a:moveTo>
                    <a:lnTo>
                      <a:pt x="22341" y="11951"/>
                    </a:lnTo>
                    <a:cubicBezTo>
                      <a:pt x="22309" y="11979"/>
                      <a:pt x="22276" y="12007"/>
                      <a:pt x="22244" y="12035"/>
                    </a:cubicBezTo>
                    <a:lnTo>
                      <a:pt x="22244" y="12035"/>
                    </a:lnTo>
                    <a:cubicBezTo>
                      <a:pt x="22280" y="12011"/>
                      <a:pt x="22317" y="11987"/>
                      <a:pt x="22341" y="11951"/>
                    </a:cubicBezTo>
                    <a:close/>
                    <a:moveTo>
                      <a:pt x="22244" y="12035"/>
                    </a:moveTo>
                    <a:lnTo>
                      <a:pt x="22244" y="12035"/>
                    </a:lnTo>
                    <a:cubicBezTo>
                      <a:pt x="22210" y="12058"/>
                      <a:pt x="22177" y="12081"/>
                      <a:pt x="22153" y="12114"/>
                    </a:cubicBezTo>
                    <a:lnTo>
                      <a:pt x="22153" y="12114"/>
                    </a:lnTo>
                    <a:cubicBezTo>
                      <a:pt x="22184" y="12088"/>
                      <a:pt x="22214" y="12061"/>
                      <a:pt x="22244" y="12035"/>
                    </a:cubicBezTo>
                    <a:close/>
                    <a:moveTo>
                      <a:pt x="22153" y="12114"/>
                    </a:moveTo>
                    <a:lnTo>
                      <a:pt x="22153" y="12114"/>
                    </a:lnTo>
                    <a:cubicBezTo>
                      <a:pt x="22151" y="12117"/>
                      <a:pt x="22148" y="12119"/>
                      <a:pt x="22145" y="12122"/>
                    </a:cubicBezTo>
                    <a:lnTo>
                      <a:pt x="22145" y="12122"/>
                    </a:lnTo>
                    <a:cubicBezTo>
                      <a:pt x="22147" y="12120"/>
                      <a:pt x="22150" y="12118"/>
                      <a:pt x="22152" y="12116"/>
                    </a:cubicBezTo>
                    <a:cubicBezTo>
                      <a:pt x="22152" y="12116"/>
                      <a:pt x="22153" y="12115"/>
                      <a:pt x="22153" y="12114"/>
                    </a:cubicBezTo>
                    <a:close/>
                    <a:moveTo>
                      <a:pt x="4455" y="12116"/>
                    </a:moveTo>
                    <a:cubicBezTo>
                      <a:pt x="4442" y="12125"/>
                      <a:pt x="4429" y="12133"/>
                      <a:pt x="4416" y="12141"/>
                    </a:cubicBezTo>
                    <a:lnTo>
                      <a:pt x="4416" y="12141"/>
                    </a:lnTo>
                    <a:cubicBezTo>
                      <a:pt x="4432" y="12133"/>
                      <a:pt x="4447" y="12125"/>
                      <a:pt x="4455" y="12116"/>
                    </a:cubicBezTo>
                    <a:close/>
                    <a:moveTo>
                      <a:pt x="14733" y="12164"/>
                    </a:moveTo>
                    <a:lnTo>
                      <a:pt x="14733" y="12164"/>
                    </a:lnTo>
                    <a:cubicBezTo>
                      <a:pt x="14698" y="12186"/>
                      <a:pt x="14663" y="12208"/>
                      <a:pt x="14629" y="12231"/>
                    </a:cubicBezTo>
                    <a:lnTo>
                      <a:pt x="14629" y="12231"/>
                    </a:lnTo>
                    <a:cubicBezTo>
                      <a:pt x="14661" y="12213"/>
                      <a:pt x="14695" y="12192"/>
                      <a:pt x="14733" y="12164"/>
                    </a:cubicBezTo>
                    <a:close/>
                    <a:moveTo>
                      <a:pt x="9795" y="13227"/>
                    </a:moveTo>
                    <a:cubicBezTo>
                      <a:pt x="9775" y="13237"/>
                      <a:pt x="9754" y="13251"/>
                      <a:pt x="9734" y="13266"/>
                    </a:cubicBezTo>
                    <a:lnTo>
                      <a:pt x="9734" y="13266"/>
                    </a:lnTo>
                    <a:cubicBezTo>
                      <a:pt x="9754" y="13253"/>
                      <a:pt x="9775" y="13240"/>
                      <a:pt x="9795" y="13227"/>
                    </a:cubicBezTo>
                    <a:close/>
                    <a:moveTo>
                      <a:pt x="9734" y="13266"/>
                    </a:moveTo>
                    <a:cubicBezTo>
                      <a:pt x="9702" y="13287"/>
                      <a:pt x="9670" y="13309"/>
                      <a:pt x="9638" y="13330"/>
                    </a:cubicBezTo>
                    <a:lnTo>
                      <a:pt x="9638" y="13330"/>
                    </a:lnTo>
                    <a:cubicBezTo>
                      <a:pt x="9643" y="13327"/>
                      <a:pt x="9648" y="13324"/>
                      <a:pt x="9653" y="13321"/>
                    </a:cubicBezTo>
                    <a:cubicBezTo>
                      <a:pt x="9680" y="13308"/>
                      <a:pt x="9707" y="13286"/>
                      <a:pt x="9734" y="13266"/>
                    </a:cubicBezTo>
                    <a:close/>
                    <a:moveTo>
                      <a:pt x="27374" y="11904"/>
                    </a:moveTo>
                    <a:cubicBezTo>
                      <a:pt x="27066" y="12045"/>
                      <a:pt x="26759" y="12234"/>
                      <a:pt x="26452" y="12400"/>
                    </a:cubicBezTo>
                    <a:cubicBezTo>
                      <a:pt x="25932" y="12707"/>
                      <a:pt x="25413" y="13014"/>
                      <a:pt x="24916" y="13369"/>
                    </a:cubicBezTo>
                    <a:cubicBezTo>
                      <a:pt x="24680" y="13558"/>
                      <a:pt x="24420" y="13723"/>
                      <a:pt x="24208" y="13936"/>
                    </a:cubicBezTo>
                    <a:cubicBezTo>
                      <a:pt x="24089" y="14030"/>
                      <a:pt x="23971" y="14148"/>
                      <a:pt x="23877" y="14243"/>
                    </a:cubicBezTo>
                    <a:cubicBezTo>
                      <a:pt x="23759" y="14361"/>
                      <a:pt x="23641" y="14432"/>
                      <a:pt x="23570" y="14550"/>
                    </a:cubicBezTo>
                    <a:cubicBezTo>
                      <a:pt x="23509" y="14550"/>
                      <a:pt x="23518" y="14602"/>
                      <a:pt x="23566" y="14602"/>
                    </a:cubicBezTo>
                    <a:cubicBezTo>
                      <a:pt x="23574" y="14602"/>
                      <a:pt x="23583" y="14601"/>
                      <a:pt x="23593" y="14597"/>
                    </a:cubicBezTo>
                    <a:cubicBezTo>
                      <a:pt x="23711" y="14479"/>
                      <a:pt x="23830" y="14361"/>
                      <a:pt x="23971" y="14243"/>
                    </a:cubicBezTo>
                    <a:cubicBezTo>
                      <a:pt x="24089" y="14125"/>
                      <a:pt x="24231" y="14006"/>
                      <a:pt x="24349" y="13912"/>
                    </a:cubicBezTo>
                    <a:cubicBezTo>
                      <a:pt x="24822" y="13534"/>
                      <a:pt x="25294" y="13180"/>
                      <a:pt x="25838" y="12872"/>
                    </a:cubicBezTo>
                    <a:cubicBezTo>
                      <a:pt x="26098" y="12731"/>
                      <a:pt x="26358" y="12542"/>
                      <a:pt x="26594" y="12400"/>
                    </a:cubicBezTo>
                    <a:cubicBezTo>
                      <a:pt x="26877" y="12258"/>
                      <a:pt x="27137" y="12069"/>
                      <a:pt x="27374" y="11927"/>
                    </a:cubicBezTo>
                    <a:lnTo>
                      <a:pt x="27374" y="11904"/>
                    </a:lnTo>
                    <a:close/>
                    <a:moveTo>
                      <a:pt x="28413" y="12116"/>
                    </a:moveTo>
                    <a:lnTo>
                      <a:pt x="28413" y="12116"/>
                    </a:lnTo>
                    <a:cubicBezTo>
                      <a:pt x="28106" y="12329"/>
                      <a:pt x="27775" y="12565"/>
                      <a:pt x="27468" y="12825"/>
                    </a:cubicBezTo>
                    <a:cubicBezTo>
                      <a:pt x="26901" y="13227"/>
                      <a:pt x="26358" y="13652"/>
                      <a:pt x="25814" y="14030"/>
                    </a:cubicBezTo>
                    <a:cubicBezTo>
                      <a:pt x="25507" y="14243"/>
                      <a:pt x="25247" y="14432"/>
                      <a:pt x="24940" y="14621"/>
                    </a:cubicBezTo>
                    <a:cubicBezTo>
                      <a:pt x="24656" y="14810"/>
                      <a:pt x="24397" y="14999"/>
                      <a:pt x="24089" y="15211"/>
                    </a:cubicBezTo>
                    <a:cubicBezTo>
                      <a:pt x="24068" y="15254"/>
                      <a:pt x="24085" y="15333"/>
                      <a:pt x="24139" y="15333"/>
                    </a:cubicBezTo>
                    <a:cubicBezTo>
                      <a:pt x="24146" y="15333"/>
                      <a:pt x="24153" y="15332"/>
                      <a:pt x="24160" y="15330"/>
                    </a:cubicBezTo>
                    <a:cubicBezTo>
                      <a:pt x="24467" y="15117"/>
                      <a:pt x="24798" y="14881"/>
                      <a:pt x="25105" y="14644"/>
                    </a:cubicBezTo>
                    <a:cubicBezTo>
                      <a:pt x="25649" y="14243"/>
                      <a:pt x="26216" y="13841"/>
                      <a:pt x="26783" y="13416"/>
                    </a:cubicBezTo>
                    <a:cubicBezTo>
                      <a:pt x="27326" y="12990"/>
                      <a:pt x="27870" y="12542"/>
                      <a:pt x="28413" y="12116"/>
                    </a:cubicBezTo>
                    <a:close/>
                    <a:moveTo>
                      <a:pt x="28484" y="11667"/>
                    </a:moveTo>
                    <a:cubicBezTo>
                      <a:pt x="28437" y="11691"/>
                      <a:pt x="28366" y="11715"/>
                      <a:pt x="28342" y="11715"/>
                    </a:cubicBezTo>
                    <a:cubicBezTo>
                      <a:pt x="27941" y="11904"/>
                      <a:pt x="27539" y="12116"/>
                      <a:pt x="27161" y="12353"/>
                    </a:cubicBezTo>
                    <a:cubicBezTo>
                      <a:pt x="26783" y="12589"/>
                      <a:pt x="26429" y="12825"/>
                      <a:pt x="26051" y="13085"/>
                    </a:cubicBezTo>
                    <a:cubicBezTo>
                      <a:pt x="25696" y="13321"/>
                      <a:pt x="25342" y="13581"/>
                      <a:pt x="24964" y="13817"/>
                    </a:cubicBezTo>
                    <a:cubicBezTo>
                      <a:pt x="24633" y="14077"/>
                      <a:pt x="24302" y="14361"/>
                      <a:pt x="23971" y="14621"/>
                    </a:cubicBezTo>
                    <a:cubicBezTo>
                      <a:pt x="23830" y="14763"/>
                      <a:pt x="23641" y="14904"/>
                      <a:pt x="23522" y="15070"/>
                    </a:cubicBezTo>
                    <a:cubicBezTo>
                      <a:pt x="23381" y="15211"/>
                      <a:pt x="23239" y="15353"/>
                      <a:pt x="23121" y="15542"/>
                    </a:cubicBezTo>
                    <a:cubicBezTo>
                      <a:pt x="23121" y="15592"/>
                      <a:pt x="23144" y="15642"/>
                      <a:pt x="23175" y="15642"/>
                    </a:cubicBezTo>
                    <a:cubicBezTo>
                      <a:pt x="23188" y="15642"/>
                      <a:pt x="23201" y="15634"/>
                      <a:pt x="23215" y="15613"/>
                    </a:cubicBezTo>
                    <a:cubicBezTo>
                      <a:pt x="23239" y="15589"/>
                      <a:pt x="23262" y="15542"/>
                      <a:pt x="23286" y="15495"/>
                    </a:cubicBezTo>
                    <a:cubicBezTo>
                      <a:pt x="23570" y="15188"/>
                      <a:pt x="23853" y="14881"/>
                      <a:pt x="24184" y="14621"/>
                    </a:cubicBezTo>
                    <a:cubicBezTo>
                      <a:pt x="24515" y="14361"/>
                      <a:pt x="24822" y="14077"/>
                      <a:pt x="25176" y="13817"/>
                    </a:cubicBezTo>
                    <a:cubicBezTo>
                      <a:pt x="25531" y="13558"/>
                      <a:pt x="25885" y="13321"/>
                      <a:pt x="26240" y="13061"/>
                    </a:cubicBezTo>
                    <a:cubicBezTo>
                      <a:pt x="26594" y="12778"/>
                      <a:pt x="26996" y="12542"/>
                      <a:pt x="27374" y="12305"/>
                    </a:cubicBezTo>
                    <a:cubicBezTo>
                      <a:pt x="27752" y="12069"/>
                      <a:pt x="28130" y="11880"/>
                      <a:pt x="28531" y="11691"/>
                    </a:cubicBezTo>
                    <a:cubicBezTo>
                      <a:pt x="28555" y="11691"/>
                      <a:pt x="28531" y="11667"/>
                      <a:pt x="28484" y="11667"/>
                    </a:cubicBezTo>
                    <a:close/>
                    <a:moveTo>
                      <a:pt x="4431" y="11833"/>
                    </a:moveTo>
                    <a:cubicBezTo>
                      <a:pt x="4361" y="11833"/>
                      <a:pt x="4337" y="11856"/>
                      <a:pt x="4266" y="11856"/>
                    </a:cubicBezTo>
                    <a:cubicBezTo>
                      <a:pt x="4195" y="11904"/>
                      <a:pt x="4077" y="11927"/>
                      <a:pt x="3982" y="11975"/>
                    </a:cubicBezTo>
                    <a:cubicBezTo>
                      <a:pt x="3888" y="12045"/>
                      <a:pt x="3793" y="12069"/>
                      <a:pt x="3723" y="12140"/>
                    </a:cubicBezTo>
                    <a:cubicBezTo>
                      <a:pt x="3534" y="12258"/>
                      <a:pt x="3392" y="12376"/>
                      <a:pt x="3203" y="12494"/>
                    </a:cubicBezTo>
                    <a:cubicBezTo>
                      <a:pt x="2896" y="12731"/>
                      <a:pt x="2588" y="12967"/>
                      <a:pt x="2305" y="13250"/>
                    </a:cubicBezTo>
                    <a:cubicBezTo>
                      <a:pt x="1998" y="13510"/>
                      <a:pt x="1738" y="13817"/>
                      <a:pt x="1478" y="14101"/>
                    </a:cubicBezTo>
                    <a:cubicBezTo>
                      <a:pt x="1194" y="14408"/>
                      <a:pt x="958" y="14739"/>
                      <a:pt x="722" y="15046"/>
                    </a:cubicBezTo>
                    <a:cubicBezTo>
                      <a:pt x="489" y="15373"/>
                      <a:pt x="301" y="15699"/>
                      <a:pt x="115" y="16049"/>
                    </a:cubicBezTo>
                    <a:lnTo>
                      <a:pt x="115" y="16049"/>
                    </a:lnTo>
                    <a:cubicBezTo>
                      <a:pt x="120" y="16047"/>
                      <a:pt x="126" y="16044"/>
                      <a:pt x="131" y="16038"/>
                    </a:cubicBezTo>
                    <a:cubicBezTo>
                      <a:pt x="178" y="16015"/>
                      <a:pt x="202" y="15944"/>
                      <a:pt x="226" y="15920"/>
                    </a:cubicBezTo>
                    <a:cubicBezTo>
                      <a:pt x="438" y="15589"/>
                      <a:pt x="627" y="15235"/>
                      <a:pt x="887" y="14904"/>
                    </a:cubicBezTo>
                    <a:cubicBezTo>
                      <a:pt x="1124" y="14574"/>
                      <a:pt x="1360" y="14290"/>
                      <a:pt x="1620" y="13983"/>
                    </a:cubicBezTo>
                    <a:cubicBezTo>
                      <a:pt x="1880" y="13699"/>
                      <a:pt x="2140" y="13439"/>
                      <a:pt x="2447" y="13156"/>
                    </a:cubicBezTo>
                    <a:cubicBezTo>
                      <a:pt x="2730" y="12896"/>
                      <a:pt x="3037" y="12660"/>
                      <a:pt x="3368" y="12423"/>
                    </a:cubicBezTo>
                    <a:cubicBezTo>
                      <a:pt x="3534" y="12305"/>
                      <a:pt x="3675" y="12187"/>
                      <a:pt x="3864" y="12116"/>
                    </a:cubicBezTo>
                    <a:cubicBezTo>
                      <a:pt x="3959" y="12045"/>
                      <a:pt x="4030" y="11975"/>
                      <a:pt x="4124" y="11951"/>
                    </a:cubicBezTo>
                    <a:cubicBezTo>
                      <a:pt x="4195" y="11927"/>
                      <a:pt x="4219" y="11927"/>
                      <a:pt x="4266" y="11904"/>
                    </a:cubicBezTo>
                    <a:cubicBezTo>
                      <a:pt x="4337" y="11880"/>
                      <a:pt x="4361" y="11880"/>
                      <a:pt x="4431" y="11833"/>
                    </a:cubicBezTo>
                    <a:close/>
                    <a:moveTo>
                      <a:pt x="115" y="16049"/>
                    </a:moveTo>
                    <a:lnTo>
                      <a:pt x="115" y="16049"/>
                    </a:lnTo>
                    <a:cubicBezTo>
                      <a:pt x="109" y="16050"/>
                      <a:pt x="105" y="16050"/>
                      <a:pt x="102" y="16050"/>
                    </a:cubicBezTo>
                    <a:cubicBezTo>
                      <a:pt x="96" y="16050"/>
                      <a:pt x="96" y="16050"/>
                      <a:pt x="108" y="16062"/>
                    </a:cubicBezTo>
                    <a:cubicBezTo>
                      <a:pt x="110" y="16058"/>
                      <a:pt x="112" y="16053"/>
                      <a:pt x="115" y="16049"/>
                    </a:cubicBezTo>
                    <a:close/>
                    <a:moveTo>
                      <a:pt x="29642" y="11549"/>
                    </a:moveTo>
                    <a:cubicBezTo>
                      <a:pt x="29618" y="11573"/>
                      <a:pt x="29547" y="11620"/>
                      <a:pt x="29500" y="11667"/>
                    </a:cubicBezTo>
                    <a:cubicBezTo>
                      <a:pt x="29311" y="11809"/>
                      <a:pt x="29146" y="11975"/>
                      <a:pt x="28957" y="12164"/>
                    </a:cubicBezTo>
                    <a:cubicBezTo>
                      <a:pt x="28791" y="12329"/>
                      <a:pt x="28602" y="12494"/>
                      <a:pt x="28437" y="12636"/>
                    </a:cubicBezTo>
                    <a:cubicBezTo>
                      <a:pt x="28082" y="12967"/>
                      <a:pt x="27704" y="13250"/>
                      <a:pt x="27350" y="13558"/>
                    </a:cubicBezTo>
                    <a:cubicBezTo>
                      <a:pt x="26948" y="13841"/>
                      <a:pt x="26570" y="14148"/>
                      <a:pt x="26192" y="14408"/>
                    </a:cubicBezTo>
                    <a:cubicBezTo>
                      <a:pt x="25814" y="14668"/>
                      <a:pt x="25389" y="14952"/>
                      <a:pt x="24987" y="15211"/>
                    </a:cubicBezTo>
                    <a:cubicBezTo>
                      <a:pt x="24775" y="15330"/>
                      <a:pt x="24562" y="15471"/>
                      <a:pt x="24349" y="15589"/>
                    </a:cubicBezTo>
                    <a:lnTo>
                      <a:pt x="23735" y="15944"/>
                    </a:lnTo>
                    <a:cubicBezTo>
                      <a:pt x="23711" y="16038"/>
                      <a:pt x="23735" y="16062"/>
                      <a:pt x="23759" y="16062"/>
                    </a:cubicBezTo>
                    <a:lnTo>
                      <a:pt x="23948" y="15968"/>
                    </a:lnTo>
                    <a:lnTo>
                      <a:pt x="24562" y="15613"/>
                    </a:lnTo>
                    <a:cubicBezTo>
                      <a:pt x="24775" y="15495"/>
                      <a:pt x="24987" y="15353"/>
                      <a:pt x="25176" y="15235"/>
                    </a:cubicBezTo>
                    <a:cubicBezTo>
                      <a:pt x="25602" y="14975"/>
                      <a:pt x="25980" y="14692"/>
                      <a:pt x="26405" y="14408"/>
                    </a:cubicBezTo>
                    <a:cubicBezTo>
                      <a:pt x="26783" y="14101"/>
                      <a:pt x="27161" y="13841"/>
                      <a:pt x="27539" y="13510"/>
                    </a:cubicBezTo>
                    <a:cubicBezTo>
                      <a:pt x="27941" y="13227"/>
                      <a:pt x="28295" y="12896"/>
                      <a:pt x="28650" y="12565"/>
                    </a:cubicBezTo>
                    <a:cubicBezTo>
                      <a:pt x="29004" y="12258"/>
                      <a:pt x="29358" y="11927"/>
                      <a:pt x="29666" y="11573"/>
                    </a:cubicBezTo>
                    <a:cubicBezTo>
                      <a:pt x="29666" y="11573"/>
                      <a:pt x="29666" y="11549"/>
                      <a:pt x="29642" y="11549"/>
                    </a:cubicBezTo>
                    <a:close/>
                    <a:moveTo>
                      <a:pt x="4416" y="12141"/>
                    </a:moveTo>
                    <a:cubicBezTo>
                      <a:pt x="4387" y="12157"/>
                      <a:pt x="4352" y="12172"/>
                      <a:pt x="4337" y="12187"/>
                    </a:cubicBezTo>
                    <a:cubicBezTo>
                      <a:pt x="3982" y="12423"/>
                      <a:pt x="3628" y="12707"/>
                      <a:pt x="3297" y="12967"/>
                    </a:cubicBezTo>
                    <a:cubicBezTo>
                      <a:pt x="2967" y="13227"/>
                      <a:pt x="2659" y="13510"/>
                      <a:pt x="2352" y="13817"/>
                    </a:cubicBezTo>
                    <a:cubicBezTo>
                      <a:pt x="2069" y="14101"/>
                      <a:pt x="1762" y="14432"/>
                      <a:pt x="1502" y="14763"/>
                    </a:cubicBezTo>
                    <a:cubicBezTo>
                      <a:pt x="1242" y="15093"/>
                      <a:pt x="958" y="15448"/>
                      <a:pt x="722" y="15802"/>
                    </a:cubicBezTo>
                    <a:cubicBezTo>
                      <a:pt x="486" y="16157"/>
                      <a:pt x="249" y="16511"/>
                      <a:pt x="60" y="16889"/>
                    </a:cubicBezTo>
                    <a:cubicBezTo>
                      <a:pt x="17" y="16903"/>
                      <a:pt x="35" y="16926"/>
                      <a:pt x="61" y="16926"/>
                    </a:cubicBezTo>
                    <a:cubicBezTo>
                      <a:pt x="78" y="16926"/>
                      <a:pt x="98" y="16917"/>
                      <a:pt x="108" y="16889"/>
                    </a:cubicBezTo>
                    <a:cubicBezTo>
                      <a:pt x="131" y="16842"/>
                      <a:pt x="178" y="16794"/>
                      <a:pt x="202" y="16747"/>
                    </a:cubicBezTo>
                    <a:cubicBezTo>
                      <a:pt x="415" y="16393"/>
                      <a:pt x="651" y="16015"/>
                      <a:pt x="887" y="15684"/>
                    </a:cubicBezTo>
                    <a:cubicBezTo>
                      <a:pt x="1124" y="15330"/>
                      <a:pt x="1383" y="14999"/>
                      <a:pt x="1643" y="14668"/>
                    </a:cubicBezTo>
                    <a:cubicBezTo>
                      <a:pt x="1903" y="14361"/>
                      <a:pt x="2210" y="14030"/>
                      <a:pt x="2494" y="13723"/>
                    </a:cubicBezTo>
                    <a:cubicBezTo>
                      <a:pt x="2801" y="13439"/>
                      <a:pt x="3132" y="13132"/>
                      <a:pt x="3439" y="12872"/>
                    </a:cubicBezTo>
                    <a:cubicBezTo>
                      <a:pt x="3757" y="12623"/>
                      <a:pt x="4097" y="12351"/>
                      <a:pt x="4416" y="12141"/>
                    </a:cubicBezTo>
                    <a:close/>
                    <a:moveTo>
                      <a:pt x="5447" y="11833"/>
                    </a:moveTo>
                    <a:cubicBezTo>
                      <a:pt x="5400" y="11833"/>
                      <a:pt x="5329" y="11880"/>
                      <a:pt x="5306" y="11904"/>
                    </a:cubicBezTo>
                    <a:cubicBezTo>
                      <a:pt x="5187" y="11951"/>
                      <a:pt x="5093" y="12022"/>
                      <a:pt x="5022" y="12069"/>
                    </a:cubicBezTo>
                    <a:cubicBezTo>
                      <a:pt x="4928" y="12140"/>
                      <a:pt x="4833" y="12234"/>
                      <a:pt x="4739" y="12282"/>
                    </a:cubicBezTo>
                    <a:lnTo>
                      <a:pt x="4219" y="12731"/>
                    </a:lnTo>
                    <a:cubicBezTo>
                      <a:pt x="3864" y="13014"/>
                      <a:pt x="3534" y="13345"/>
                      <a:pt x="3203" y="13676"/>
                    </a:cubicBezTo>
                    <a:cubicBezTo>
                      <a:pt x="2896" y="14006"/>
                      <a:pt x="2588" y="14361"/>
                      <a:pt x="2305" y="14692"/>
                    </a:cubicBezTo>
                    <a:cubicBezTo>
                      <a:pt x="1998" y="15046"/>
                      <a:pt x="1714" y="15424"/>
                      <a:pt x="1431" y="15802"/>
                    </a:cubicBezTo>
                    <a:cubicBezTo>
                      <a:pt x="1171" y="16180"/>
                      <a:pt x="887" y="16535"/>
                      <a:pt x="604" y="16913"/>
                    </a:cubicBezTo>
                    <a:cubicBezTo>
                      <a:pt x="586" y="16985"/>
                      <a:pt x="637" y="17016"/>
                      <a:pt x="672" y="17016"/>
                    </a:cubicBezTo>
                    <a:cubicBezTo>
                      <a:pt x="683" y="17016"/>
                      <a:pt x="693" y="17013"/>
                      <a:pt x="698" y="17007"/>
                    </a:cubicBezTo>
                    <a:cubicBezTo>
                      <a:pt x="722" y="16960"/>
                      <a:pt x="769" y="16913"/>
                      <a:pt x="793" y="16865"/>
                    </a:cubicBezTo>
                    <a:cubicBezTo>
                      <a:pt x="1053" y="16464"/>
                      <a:pt x="1313" y="16133"/>
                      <a:pt x="1620" y="15731"/>
                    </a:cubicBezTo>
                    <a:cubicBezTo>
                      <a:pt x="1880" y="15377"/>
                      <a:pt x="2187" y="14999"/>
                      <a:pt x="2470" y="14644"/>
                    </a:cubicBezTo>
                    <a:cubicBezTo>
                      <a:pt x="2777" y="14290"/>
                      <a:pt x="3061" y="13936"/>
                      <a:pt x="3392" y="13605"/>
                    </a:cubicBezTo>
                    <a:cubicBezTo>
                      <a:pt x="3723" y="13298"/>
                      <a:pt x="4030" y="12967"/>
                      <a:pt x="4361" y="12660"/>
                    </a:cubicBezTo>
                    <a:lnTo>
                      <a:pt x="4904" y="12234"/>
                    </a:lnTo>
                    <a:cubicBezTo>
                      <a:pt x="5069" y="12069"/>
                      <a:pt x="5258" y="11927"/>
                      <a:pt x="5447" y="11833"/>
                    </a:cubicBezTo>
                    <a:close/>
                    <a:moveTo>
                      <a:pt x="21231" y="11904"/>
                    </a:moveTo>
                    <a:lnTo>
                      <a:pt x="21231" y="11904"/>
                    </a:lnTo>
                    <a:cubicBezTo>
                      <a:pt x="21160" y="11927"/>
                      <a:pt x="21089" y="11951"/>
                      <a:pt x="21018" y="11975"/>
                    </a:cubicBezTo>
                    <a:cubicBezTo>
                      <a:pt x="20427" y="12211"/>
                      <a:pt x="19860" y="12494"/>
                      <a:pt x="19340" y="12801"/>
                    </a:cubicBezTo>
                    <a:cubicBezTo>
                      <a:pt x="18797" y="13132"/>
                      <a:pt x="18277" y="13463"/>
                      <a:pt x="17781" y="13841"/>
                    </a:cubicBezTo>
                    <a:cubicBezTo>
                      <a:pt x="17261" y="14243"/>
                      <a:pt x="16789" y="14621"/>
                      <a:pt x="16316" y="15046"/>
                    </a:cubicBezTo>
                    <a:cubicBezTo>
                      <a:pt x="15891" y="15495"/>
                      <a:pt x="15442" y="15944"/>
                      <a:pt x="15016" y="16416"/>
                    </a:cubicBezTo>
                    <a:cubicBezTo>
                      <a:pt x="14615" y="16889"/>
                      <a:pt x="14237" y="17385"/>
                      <a:pt x="13906" y="17929"/>
                    </a:cubicBezTo>
                    <a:cubicBezTo>
                      <a:pt x="13906" y="17929"/>
                      <a:pt x="13927" y="17939"/>
                      <a:pt x="13955" y="17939"/>
                    </a:cubicBezTo>
                    <a:cubicBezTo>
                      <a:pt x="13969" y="17939"/>
                      <a:pt x="13985" y="17936"/>
                      <a:pt x="14001" y="17929"/>
                    </a:cubicBezTo>
                    <a:cubicBezTo>
                      <a:pt x="14048" y="17858"/>
                      <a:pt x="14071" y="17810"/>
                      <a:pt x="14142" y="17740"/>
                    </a:cubicBezTo>
                    <a:cubicBezTo>
                      <a:pt x="14497" y="17243"/>
                      <a:pt x="14875" y="16747"/>
                      <a:pt x="15253" y="16275"/>
                    </a:cubicBezTo>
                    <a:cubicBezTo>
                      <a:pt x="15678" y="15802"/>
                      <a:pt x="16080" y="15353"/>
                      <a:pt x="16552" y="14952"/>
                    </a:cubicBezTo>
                    <a:cubicBezTo>
                      <a:pt x="17001" y="14526"/>
                      <a:pt x="17497" y="14101"/>
                      <a:pt x="18017" y="13770"/>
                    </a:cubicBezTo>
                    <a:cubicBezTo>
                      <a:pt x="18513" y="13416"/>
                      <a:pt x="19033" y="13061"/>
                      <a:pt x="19577" y="12754"/>
                    </a:cubicBezTo>
                    <a:cubicBezTo>
                      <a:pt x="20096" y="12471"/>
                      <a:pt x="20663" y="12164"/>
                      <a:pt x="21231" y="11904"/>
                    </a:cubicBezTo>
                    <a:close/>
                    <a:moveTo>
                      <a:pt x="4597" y="12896"/>
                    </a:moveTo>
                    <a:cubicBezTo>
                      <a:pt x="4550" y="12943"/>
                      <a:pt x="4502" y="12967"/>
                      <a:pt x="4455" y="12990"/>
                    </a:cubicBezTo>
                    <a:cubicBezTo>
                      <a:pt x="4361" y="13061"/>
                      <a:pt x="4266" y="13109"/>
                      <a:pt x="4219" y="13203"/>
                    </a:cubicBezTo>
                    <a:cubicBezTo>
                      <a:pt x="4124" y="13250"/>
                      <a:pt x="4077" y="13345"/>
                      <a:pt x="3982" y="13439"/>
                    </a:cubicBezTo>
                    <a:cubicBezTo>
                      <a:pt x="3841" y="13581"/>
                      <a:pt x="3675" y="13770"/>
                      <a:pt x="3534" y="13936"/>
                    </a:cubicBezTo>
                    <a:lnTo>
                      <a:pt x="2730" y="14999"/>
                    </a:lnTo>
                    <a:lnTo>
                      <a:pt x="1951" y="16062"/>
                    </a:lnTo>
                    <a:cubicBezTo>
                      <a:pt x="1667" y="16416"/>
                      <a:pt x="1383" y="16747"/>
                      <a:pt x="1076" y="17078"/>
                    </a:cubicBezTo>
                    <a:cubicBezTo>
                      <a:pt x="793" y="17385"/>
                      <a:pt x="462" y="17692"/>
                      <a:pt x="131" y="17952"/>
                    </a:cubicBezTo>
                    <a:cubicBezTo>
                      <a:pt x="167" y="17952"/>
                      <a:pt x="202" y="17992"/>
                      <a:pt x="228" y="17992"/>
                    </a:cubicBezTo>
                    <a:cubicBezTo>
                      <a:pt x="236" y="17992"/>
                      <a:pt x="243" y="17988"/>
                      <a:pt x="249" y="17976"/>
                    </a:cubicBezTo>
                    <a:cubicBezTo>
                      <a:pt x="320" y="17952"/>
                      <a:pt x="344" y="17929"/>
                      <a:pt x="367" y="17905"/>
                    </a:cubicBezTo>
                    <a:cubicBezTo>
                      <a:pt x="722" y="17621"/>
                      <a:pt x="1029" y="17314"/>
                      <a:pt x="1313" y="17007"/>
                    </a:cubicBezTo>
                    <a:cubicBezTo>
                      <a:pt x="1620" y="16676"/>
                      <a:pt x="1880" y="16322"/>
                      <a:pt x="2140" y="16015"/>
                    </a:cubicBezTo>
                    <a:cubicBezTo>
                      <a:pt x="2423" y="15660"/>
                      <a:pt x="2683" y="15282"/>
                      <a:pt x="2919" y="14952"/>
                    </a:cubicBezTo>
                    <a:cubicBezTo>
                      <a:pt x="3179" y="14597"/>
                      <a:pt x="3415" y="14243"/>
                      <a:pt x="3675" y="13888"/>
                    </a:cubicBezTo>
                    <a:cubicBezTo>
                      <a:pt x="3841" y="13699"/>
                      <a:pt x="3982" y="13534"/>
                      <a:pt x="4124" y="13369"/>
                    </a:cubicBezTo>
                    <a:lnTo>
                      <a:pt x="4361" y="13132"/>
                    </a:lnTo>
                    <a:lnTo>
                      <a:pt x="4597" y="12896"/>
                    </a:lnTo>
                    <a:close/>
                    <a:moveTo>
                      <a:pt x="12748" y="12376"/>
                    </a:moveTo>
                    <a:cubicBezTo>
                      <a:pt x="12701" y="12400"/>
                      <a:pt x="12630" y="12423"/>
                      <a:pt x="12583" y="12494"/>
                    </a:cubicBezTo>
                    <a:cubicBezTo>
                      <a:pt x="12347" y="12636"/>
                      <a:pt x="12063" y="12778"/>
                      <a:pt x="11827" y="12943"/>
                    </a:cubicBezTo>
                    <a:cubicBezTo>
                      <a:pt x="11591" y="13085"/>
                      <a:pt x="11354" y="13250"/>
                      <a:pt x="11118" y="13416"/>
                    </a:cubicBezTo>
                    <a:cubicBezTo>
                      <a:pt x="10645" y="13723"/>
                      <a:pt x="10220" y="14077"/>
                      <a:pt x="9771" y="14432"/>
                    </a:cubicBezTo>
                    <a:cubicBezTo>
                      <a:pt x="9322" y="14786"/>
                      <a:pt x="8921" y="15188"/>
                      <a:pt x="8495" y="15589"/>
                    </a:cubicBezTo>
                    <a:cubicBezTo>
                      <a:pt x="8094" y="16015"/>
                      <a:pt x="7668" y="16416"/>
                      <a:pt x="7290" y="16865"/>
                    </a:cubicBezTo>
                    <a:cubicBezTo>
                      <a:pt x="6912" y="17314"/>
                      <a:pt x="6558" y="17787"/>
                      <a:pt x="6227" y="18259"/>
                    </a:cubicBezTo>
                    <a:cubicBezTo>
                      <a:pt x="6227" y="18276"/>
                      <a:pt x="6251" y="18293"/>
                      <a:pt x="6281" y="18293"/>
                    </a:cubicBezTo>
                    <a:cubicBezTo>
                      <a:pt x="6294" y="18293"/>
                      <a:pt x="6308" y="18290"/>
                      <a:pt x="6322" y="18283"/>
                    </a:cubicBezTo>
                    <a:cubicBezTo>
                      <a:pt x="6345" y="18212"/>
                      <a:pt x="6392" y="18165"/>
                      <a:pt x="6440" y="18094"/>
                    </a:cubicBezTo>
                    <a:cubicBezTo>
                      <a:pt x="6747" y="17621"/>
                      <a:pt x="7101" y="17196"/>
                      <a:pt x="7503" y="16747"/>
                    </a:cubicBezTo>
                    <a:cubicBezTo>
                      <a:pt x="7881" y="16298"/>
                      <a:pt x="8283" y="15897"/>
                      <a:pt x="8708" y="15495"/>
                    </a:cubicBezTo>
                    <a:cubicBezTo>
                      <a:pt x="9110" y="15117"/>
                      <a:pt x="9535" y="14739"/>
                      <a:pt x="9984" y="14385"/>
                    </a:cubicBezTo>
                    <a:cubicBezTo>
                      <a:pt x="10409" y="14030"/>
                      <a:pt x="10882" y="13676"/>
                      <a:pt x="11331" y="13345"/>
                    </a:cubicBezTo>
                    <a:cubicBezTo>
                      <a:pt x="11567" y="13203"/>
                      <a:pt x="11803" y="13014"/>
                      <a:pt x="12039" y="12872"/>
                    </a:cubicBezTo>
                    <a:cubicBezTo>
                      <a:pt x="12276" y="12731"/>
                      <a:pt x="12512" y="12542"/>
                      <a:pt x="12748" y="12400"/>
                    </a:cubicBezTo>
                    <a:lnTo>
                      <a:pt x="12748" y="12376"/>
                    </a:lnTo>
                    <a:close/>
                    <a:moveTo>
                      <a:pt x="9638" y="13330"/>
                    </a:moveTo>
                    <a:lnTo>
                      <a:pt x="9638" y="13330"/>
                    </a:lnTo>
                    <a:cubicBezTo>
                      <a:pt x="9219" y="13587"/>
                      <a:pt x="8845" y="13845"/>
                      <a:pt x="8472" y="14172"/>
                    </a:cubicBezTo>
                    <a:cubicBezTo>
                      <a:pt x="8094" y="14455"/>
                      <a:pt x="7692" y="14786"/>
                      <a:pt x="7338" y="15117"/>
                    </a:cubicBezTo>
                    <a:cubicBezTo>
                      <a:pt x="6983" y="15448"/>
                      <a:pt x="6629" y="15802"/>
                      <a:pt x="6322" y="16157"/>
                    </a:cubicBezTo>
                    <a:cubicBezTo>
                      <a:pt x="5991" y="16511"/>
                      <a:pt x="5660" y="16889"/>
                      <a:pt x="5377" y="17267"/>
                    </a:cubicBezTo>
                    <a:cubicBezTo>
                      <a:pt x="5069" y="17645"/>
                      <a:pt x="4786" y="18047"/>
                      <a:pt x="4550" y="18472"/>
                    </a:cubicBezTo>
                    <a:cubicBezTo>
                      <a:pt x="4498" y="18507"/>
                      <a:pt x="4522" y="18529"/>
                      <a:pt x="4548" y="18529"/>
                    </a:cubicBezTo>
                    <a:cubicBezTo>
                      <a:pt x="4557" y="18529"/>
                      <a:pt x="4567" y="18526"/>
                      <a:pt x="4573" y="18519"/>
                    </a:cubicBezTo>
                    <a:cubicBezTo>
                      <a:pt x="4597" y="18448"/>
                      <a:pt x="4620" y="18425"/>
                      <a:pt x="4668" y="18378"/>
                    </a:cubicBezTo>
                    <a:cubicBezTo>
                      <a:pt x="4951" y="17976"/>
                      <a:pt x="5211" y="17574"/>
                      <a:pt x="5518" y="17196"/>
                    </a:cubicBezTo>
                    <a:cubicBezTo>
                      <a:pt x="5802" y="16794"/>
                      <a:pt x="6133" y="16440"/>
                      <a:pt x="6463" y="16062"/>
                    </a:cubicBezTo>
                    <a:cubicBezTo>
                      <a:pt x="6794" y="15708"/>
                      <a:pt x="7149" y="15353"/>
                      <a:pt x="7503" y="15022"/>
                    </a:cubicBezTo>
                    <a:cubicBezTo>
                      <a:pt x="7834" y="14692"/>
                      <a:pt x="8235" y="14385"/>
                      <a:pt x="8613" y="14077"/>
                    </a:cubicBezTo>
                    <a:cubicBezTo>
                      <a:pt x="8942" y="13831"/>
                      <a:pt x="9289" y="13566"/>
                      <a:pt x="9638" y="13330"/>
                    </a:cubicBezTo>
                    <a:close/>
                    <a:moveTo>
                      <a:pt x="21443" y="12116"/>
                    </a:moveTo>
                    <a:lnTo>
                      <a:pt x="21443" y="12116"/>
                    </a:lnTo>
                    <a:cubicBezTo>
                      <a:pt x="21372" y="12140"/>
                      <a:pt x="21278" y="12187"/>
                      <a:pt x="21231" y="12234"/>
                    </a:cubicBezTo>
                    <a:cubicBezTo>
                      <a:pt x="20640" y="12589"/>
                      <a:pt x="20073" y="12967"/>
                      <a:pt x="19506" y="13345"/>
                    </a:cubicBezTo>
                    <a:cubicBezTo>
                      <a:pt x="18962" y="13770"/>
                      <a:pt x="18419" y="14172"/>
                      <a:pt x="17899" y="14574"/>
                    </a:cubicBezTo>
                    <a:cubicBezTo>
                      <a:pt x="17356" y="15022"/>
                      <a:pt x="16836" y="15471"/>
                      <a:pt x="16316" y="15920"/>
                    </a:cubicBezTo>
                    <a:cubicBezTo>
                      <a:pt x="15820" y="16393"/>
                      <a:pt x="15324" y="16818"/>
                      <a:pt x="14851" y="17338"/>
                    </a:cubicBezTo>
                    <a:cubicBezTo>
                      <a:pt x="14379" y="17834"/>
                      <a:pt x="13906" y="18307"/>
                      <a:pt x="13433" y="18826"/>
                    </a:cubicBezTo>
                    <a:cubicBezTo>
                      <a:pt x="13380" y="18880"/>
                      <a:pt x="13420" y="18946"/>
                      <a:pt x="13453" y="18946"/>
                    </a:cubicBezTo>
                    <a:cubicBezTo>
                      <a:pt x="13464" y="18946"/>
                      <a:pt x="13475" y="18939"/>
                      <a:pt x="13481" y="18921"/>
                    </a:cubicBezTo>
                    <a:lnTo>
                      <a:pt x="13670" y="18756"/>
                    </a:lnTo>
                    <a:cubicBezTo>
                      <a:pt x="14119" y="18259"/>
                      <a:pt x="14591" y="17740"/>
                      <a:pt x="15087" y="17267"/>
                    </a:cubicBezTo>
                    <a:cubicBezTo>
                      <a:pt x="15560" y="16794"/>
                      <a:pt x="16056" y="16322"/>
                      <a:pt x="16552" y="15849"/>
                    </a:cubicBezTo>
                    <a:cubicBezTo>
                      <a:pt x="17072" y="15377"/>
                      <a:pt x="17592" y="14952"/>
                      <a:pt x="18135" y="14526"/>
                    </a:cubicBezTo>
                    <a:cubicBezTo>
                      <a:pt x="18655" y="14077"/>
                      <a:pt x="19199" y="13676"/>
                      <a:pt x="19742" y="13298"/>
                    </a:cubicBezTo>
                    <a:cubicBezTo>
                      <a:pt x="20026" y="13085"/>
                      <a:pt x="20309" y="12896"/>
                      <a:pt x="20569" y="12707"/>
                    </a:cubicBezTo>
                    <a:cubicBezTo>
                      <a:pt x="20852" y="12494"/>
                      <a:pt x="21136" y="12305"/>
                      <a:pt x="21443" y="12116"/>
                    </a:cubicBezTo>
                    <a:close/>
                    <a:moveTo>
                      <a:pt x="20096" y="13321"/>
                    </a:moveTo>
                    <a:lnTo>
                      <a:pt x="20096" y="13321"/>
                    </a:lnTo>
                    <a:cubicBezTo>
                      <a:pt x="20049" y="13345"/>
                      <a:pt x="19978" y="13392"/>
                      <a:pt x="19955" y="13439"/>
                    </a:cubicBezTo>
                    <a:cubicBezTo>
                      <a:pt x="19506" y="13794"/>
                      <a:pt x="19104" y="14148"/>
                      <a:pt x="18726" y="14526"/>
                    </a:cubicBezTo>
                    <a:cubicBezTo>
                      <a:pt x="18301" y="14904"/>
                      <a:pt x="17923" y="15282"/>
                      <a:pt x="17545" y="15684"/>
                    </a:cubicBezTo>
                    <a:cubicBezTo>
                      <a:pt x="17143" y="16062"/>
                      <a:pt x="16765" y="16464"/>
                      <a:pt x="16363" y="16865"/>
                    </a:cubicBezTo>
                    <a:cubicBezTo>
                      <a:pt x="15962" y="17243"/>
                      <a:pt x="15584" y="17645"/>
                      <a:pt x="15182" y="17999"/>
                    </a:cubicBezTo>
                    <a:cubicBezTo>
                      <a:pt x="14969" y="18212"/>
                      <a:pt x="14757" y="18401"/>
                      <a:pt x="14591" y="18567"/>
                    </a:cubicBezTo>
                    <a:cubicBezTo>
                      <a:pt x="14379" y="18756"/>
                      <a:pt x="14166" y="18968"/>
                      <a:pt x="13953" y="19134"/>
                    </a:cubicBezTo>
                    <a:cubicBezTo>
                      <a:pt x="13953" y="19185"/>
                      <a:pt x="13990" y="19223"/>
                      <a:pt x="14019" y="19223"/>
                    </a:cubicBezTo>
                    <a:cubicBezTo>
                      <a:pt x="14031" y="19223"/>
                      <a:pt x="14041" y="19218"/>
                      <a:pt x="14048" y="19204"/>
                    </a:cubicBezTo>
                    <a:cubicBezTo>
                      <a:pt x="14119" y="19157"/>
                      <a:pt x="14166" y="19110"/>
                      <a:pt x="14190" y="19086"/>
                    </a:cubicBezTo>
                    <a:cubicBezTo>
                      <a:pt x="14615" y="18732"/>
                      <a:pt x="15016" y="18330"/>
                      <a:pt x="15418" y="17952"/>
                    </a:cubicBezTo>
                    <a:cubicBezTo>
                      <a:pt x="15796" y="17574"/>
                      <a:pt x="16174" y="17149"/>
                      <a:pt x="16552" y="16771"/>
                    </a:cubicBezTo>
                    <a:cubicBezTo>
                      <a:pt x="16954" y="16393"/>
                      <a:pt x="17332" y="15968"/>
                      <a:pt x="17710" y="15589"/>
                    </a:cubicBezTo>
                    <a:cubicBezTo>
                      <a:pt x="18088" y="15211"/>
                      <a:pt x="18490" y="14786"/>
                      <a:pt x="18891" y="14432"/>
                    </a:cubicBezTo>
                    <a:cubicBezTo>
                      <a:pt x="19104" y="14266"/>
                      <a:pt x="19317" y="14054"/>
                      <a:pt x="19482" y="13865"/>
                    </a:cubicBezTo>
                    <a:cubicBezTo>
                      <a:pt x="19695" y="13699"/>
                      <a:pt x="19907" y="13510"/>
                      <a:pt x="20096" y="13321"/>
                    </a:cubicBezTo>
                    <a:close/>
                    <a:moveTo>
                      <a:pt x="22145" y="12122"/>
                    </a:moveTo>
                    <a:cubicBezTo>
                      <a:pt x="21580" y="12546"/>
                      <a:pt x="21039" y="13016"/>
                      <a:pt x="20545" y="13510"/>
                    </a:cubicBezTo>
                    <a:cubicBezTo>
                      <a:pt x="20049" y="14030"/>
                      <a:pt x="19553" y="14526"/>
                      <a:pt x="19033" y="15046"/>
                    </a:cubicBezTo>
                    <a:cubicBezTo>
                      <a:pt x="18537" y="15589"/>
                      <a:pt x="18064" y="16086"/>
                      <a:pt x="17568" y="16629"/>
                    </a:cubicBezTo>
                    <a:cubicBezTo>
                      <a:pt x="17072" y="17149"/>
                      <a:pt x="16552" y="17645"/>
                      <a:pt x="16056" y="18165"/>
                    </a:cubicBezTo>
                    <a:cubicBezTo>
                      <a:pt x="15560" y="18661"/>
                      <a:pt x="15016" y="19134"/>
                      <a:pt x="14473" y="19583"/>
                    </a:cubicBezTo>
                    <a:cubicBezTo>
                      <a:pt x="14421" y="19652"/>
                      <a:pt x="14458" y="19696"/>
                      <a:pt x="14491" y="19696"/>
                    </a:cubicBezTo>
                    <a:cubicBezTo>
                      <a:pt x="14503" y="19696"/>
                      <a:pt x="14514" y="19690"/>
                      <a:pt x="14520" y="19677"/>
                    </a:cubicBezTo>
                    <a:cubicBezTo>
                      <a:pt x="14591" y="19606"/>
                      <a:pt x="14662" y="19559"/>
                      <a:pt x="14733" y="19488"/>
                    </a:cubicBezTo>
                    <a:cubicBezTo>
                      <a:pt x="15276" y="19039"/>
                      <a:pt x="15796" y="18543"/>
                      <a:pt x="16292" y="18047"/>
                    </a:cubicBezTo>
                    <a:cubicBezTo>
                      <a:pt x="16789" y="17551"/>
                      <a:pt x="17285" y="17031"/>
                      <a:pt x="17781" y="16511"/>
                    </a:cubicBezTo>
                    <a:cubicBezTo>
                      <a:pt x="18277" y="15968"/>
                      <a:pt x="18750" y="15471"/>
                      <a:pt x="19246" y="14952"/>
                    </a:cubicBezTo>
                    <a:cubicBezTo>
                      <a:pt x="19742" y="14408"/>
                      <a:pt x="20215" y="13912"/>
                      <a:pt x="20758" y="13416"/>
                    </a:cubicBezTo>
                    <a:cubicBezTo>
                      <a:pt x="21194" y="12959"/>
                      <a:pt x="21667" y="12538"/>
                      <a:pt x="22145" y="12122"/>
                    </a:cubicBezTo>
                    <a:close/>
                    <a:moveTo>
                      <a:pt x="13055" y="12022"/>
                    </a:moveTo>
                    <a:cubicBezTo>
                      <a:pt x="12961" y="12045"/>
                      <a:pt x="12866" y="12116"/>
                      <a:pt x="12772" y="12140"/>
                    </a:cubicBezTo>
                    <a:cubicBezTo>
                      <a:pt x="12016" y="12471"/>
                      <a:pt x="11283" y="12825"/>
                      <a:pt x="10575" y="13227"/>
                    </a:cubicBezTo>
                    <a:cubicBezTo>
                      <a:pt x="9866" y="13652"/>
                      <a:pt x="9181" y="14125"/>
                      <a:pt x="8519" y="14644"/>
                    </a:cubicBezTo>
                    <a:cubicBezTo>
                      <a:pt x="7905" y="15141"/>
                      <a:pt x="7314" y="15731"/>
                      <a:pt x="6794" y="16322"/>
                    </a:cubicBezTo>
                    <a:cubicBezTo>
                      <a:pt x="6251" y="16960"/>
                      <a:pt x="5778" y="17598"/>
                      <a:pt x="5377" y="18283"/>
                    </a:cubicBezTo>
                    <a:cubicBezTo>
                      <a:pt x="5164" y="18637"/>
                      <a:pt x="4975" y="18992"/>
                      <a:pt x="4809" y="19346"/>
                    </a:cubicBezTo>
                    <a:cubicBezTo>
                      <a:pt x="4715" y="19512"/>
                      <a:pt x="4620" y="19701"/>
                      <a:pt x="4573" y="19866"/>
                    </a:cubicBezTo>
                    <a:cubicBezTo>
                      <a:pt x="4550" y="19961"/>
                      <a:pt x="4479" y="20055"/>
                      <a:pt x="4455" y="20173"/>
                    </a:cubicBezTo>
                    <a:cubicBezTo>
                      <a:pt x="4431" y="20268"/>
                      <a:pt x="4384" y="20386"/>
                      <a:pt x="4361" y="20457"/>
                    </a:cubicBezTo>
                    <a:cubicBezTo>
                      <a:pt x="4361" y="20510"/>
                      <a:pt x="4400" y="20536"/>
                      <a:pt x="4430" y="20536"/>
                    </a:cubicBezTo>
                    <a:cubicBezTo>
                      <a:pt x="4440" y="20536"/>
                      <a:pt x="4449" y="20534"/>
                      <a:pt x="4455" y="20528"/>
                    </a:cubicBezTo>
                    <a:cubicBezTo>
                      <a:pt x="4479" y="20433"/>
                      <a:pt x="4550" y="20339"/>
                      <a:pt x="4573" y="20268"/>
                    </a:cubicBezTo>
                    <a:cubicBezTo>
                      <a:pt x="4857" y="19512"/>
                      <a:pt x="5211" y="18803"/>
                      <a:pt x="5636" y="18141"/>
                    </a:cubicBezTo>
                    <a:cubicBezTo>
                      <a:pt x="6038" y="17456"/>
                      <a:pt x="6511" y="16842"/>
                      <a:pt x="7054" y="16251"/>
                    </a:cubicBezTo>
                    <a:cubicBezTo>
                      <a:pt x="7574" y="15660"/>
                      <a:pt x="8165" y="15093"/>
                      <a:pt x="8826" y="14550"/>
                    </a:cubicBezTo>
                    <a:cubicBezTo>
                      <a:pt x="9464" y="14054"/>
                      <a:pt x="10149" y="13581"/>
                      <a:pt x="10834" y="13180"/>
                    </a:cubicBezTo>
                    <a:cubicBezTo>
                      <a:pt x="11543" y="12754"/>
                      <a:pt x="12276" y="12376"/>
                      <a:pt x="13055" y="12045"/>
                    </a:cubicBezTo>
                    <a:lnTo>
                      <a:pt x="13055" y="12022"/>
                    </a:lnTo>
                    <a:close/>
                    <a:moveTo>
                      <a:pt x="14629" y="12231"/>
                    </a:moveTo>
                    <a:cubicBezTo>
                      <a:pt x="14581" y="12257"/>
                      <a:pt x="14539" y="12277"/>
                      <a:pt x="14497" y="12305"/>
                    </a:cubicBezTo>
                    <a:cubicBezTo>
                      <a:pt x="13859" y="12731"/>
                      <a:pt x="13221" y="13132"/>
                      <a:pt x="12630" y="13605"/>
                    </a:cubicBezTo>
                    <a:cubicBezTo>
                      <a:pt x="12039" y="14077"/>
                      <a:pt x="11449" y="14597"/>
                      <a:pt x="10882" y="15093"/>
                    </a:cubicBezTo>
                    <a:cubicBezTo>
                      <a:pt x="10315" y="15613"/>
                      <a:pt x="9818" y="16180"/>
                      <a:pt x="9346" y="16771"/>
                    </a:cubicBezTo>
                    <a:cubicBezTo>
                      <a:pt x="8873" y="17362"/>
                      <a:pt x="8401" y="17999"/>
                      <a:pt x="8023" y="18661"/>
                    </a:cubicBezTo>
                    <a:cubicBezTo>
                      <a:pt x="7810" y="18992"/>
                      <a:pt x="7645" y="19346"/>
                      <a:pt x="7456" y="19701"/>
                    </a:cubicBezTo>
                    <a:cubicBezTo>
                      <a:pt x="7290" y="20055"/>
                      <a:pt x="7125" y="20409"/>
                      <a:pt x="6983" y="20764"/>
                    </a:cubicBezTo>
                    <a:cubicBezTo>
                      <a:pt x="6983" y="20797"/>
                      <a:pt x="7019" y="20831"/>
                      <a:pt x="7048" y="20831"/>
                    </a:cubicBezTo>
                    <a:cubicBezTo>
                      <a:pt x="7060" y="20831"/>
                      <a:pt x="7071" y="20825"/>
                      <a:pt x="7078" y="20811"/>
                    </a:cubicBezTo>
                    <a:cubicBezTo>
                      <a:pt x="7101" y="20740"/>
                      <a:pt x="7172" y="20646"/>
                      <a:pt x="7196" y="20551"/>
                    </a:cubicBezTo>
                    <a:cubicBezTo>
                      <a:pt x="7385" y="20197"/>
                      <a:pt x="7527" y="19842"/>
                      <a:pt x="7692" y="19512"/>
                    </a:cubicBezTo>
                    <a:cubicBezTo>
                      <a:pt x="7881" y="19204"/>
                      <a:pt x="8046" y="18826"/>
                      <a:pt x="8259" y="18519"/>
                    </a:cubicBezTo>
                    <a:cubicBezTo>
                      <a:pt x="8661" y="17858"/>
                      <a:pt x="9110" y="17220"/>
                      <a:pt x="9582" y="16629"/>
                    </a:cubicBezTo>
                    <a:cubicBezTo>
                      <a:pt x="10055" y="16038"/>
                      <a:pt x="10598" y="15495"/>
                      <a:pt x="11118" y="14975"/>
                    </a:cubicBezTo>
                    <a:cubicBezTo>
                      <a:pt x="11685" y="14432"/>
                      <a:pt x="12252" y="13959"/>
                      <a:pt x="12866" y="13487"/>
                    </a:cubicBezTo>
                    <a:cubicBezTo>
                      <a:pt x="13426" y="13039"/>
                      <a:pt x="14007" y="12634"/>
                      <a:pt x="14629" y="12231"/>
                    </a:cubicBezTo>
                    <a:close/>
                    <a:moveTo>
                      <a:pt x="10716" y="15944"/>
                    </a:moveTo>
                    <a:lnTo>
                      <a:pt x="10598" y="16062"/>
                    </a:lnTo>
                    <a:cubicBezTo>
                      <a:pt x="10456" y="16204"/>
                      <a:pt x="10291" y="16393"/>
                      <a:pt x="10149" y="16558"/>
                    </a:cubicBezTo>
                    <a:cubicBezTo>
                      <a:pt x="10007" y="16747"/>
                      <a:pt x="9889" y="16913"/>
                      <a:pt x="9771" y="17102"/>
                    </a:cubicBezTo>
                    <a:cubicBezTo>
                      <a:pt x="9535" y="17456"/>
                      <a:pt x="9299" y="17834"/>
                      <a:pt x="9086" y="18212"/>
                    </a:cubicBezTo>
                    <a:cubicBezTo>
                      <a:pt x="8850" y="18614"/>
                      <a:pt x="8637" y="18992"/>
                      <a:pt x="8401" y="19370"/>
                    </a:cubicBezTo>
                    <a:cubicBezTo>
                      <a:pt x="8141" y="19795"/>
                      <a:pt x="7857" y="20173"/>
                      <a:pt x="7550" y="20551"/>
                    </a:cubicBezTo>
                    <a:cubicBezTo>
                      <a:pt x="7267" y="20929"/>
                      <a:pt x="6936" y="21331"/>
                      <a:pt x="6629" y="21709"/>
                    </a:cubicBezTo>
                    <a:cubicBezTo>
                      <a:pt x="6610" y="21728"/>
                      <a:pt x="6652" y="21763"/>
                      <a:pt x="6682" y="21763"/>
                    </a:cubicBezTo>
                    <a:cubicBezTo>
                      <a:pt x="6689" y="21763"/>
                      <a:pt x="6695" y="21761"/>
                      <a:pt x="6700" y="21756"/>
                    </a:cubicBezTo>
                    <a:cubicBezTo>
                      <a:pt x="6723" y="21709"/>
                      <a:pt x="6794" y="21662"/>
                      <a:pt x="6818" y="21614"/>
                    </a:cubicBezTo>
                    <a:cubicBezTo>
                      <a:pt x="7149" y="21236"/>
                      <a:pt x="7432" y="20858"/>
                      <a:pt x="7739" y="20457"/>
                    </a:cubicBezTo>
                    <a:cubicBezTo>
                      <a:pt x="8023" y="20079"/>
                      <a:pt x="8283" y="19701"/>
                      <a:pt x="8566" y="19275"/>
                    </a:cubicBezTo>
                    <a:cubicBezTo>
                      <a:pt x="8802" y="18897"/>
                      <a:pt x="8992" y="18519"/>
                      <a:pt x="9228" y="18118"/>
                    </a:cubicBezTo>
                    <a:cubicBezTo>
                      <a:pt x="9440" y="17740"/>
                      <a:pt x="9677" y="17362"/>
                      <a:pt x="9913" y="17007"/>
                    </a:cubicBezTo>
                    <a:cubicBezTo>
                      <a:pt x="10149" y="16653"/>
                      <a:pt x="10409" y="16275"/>
                      <a:pt x="10716" y="15944"/>
                    </a:cubicBezTo>
                    <a:close/>
                    <a:moveTo>
                      <a:pt x="13575" y="12542"/>
                    </a:moveTo>
                    <a:cubicBezTo>
                      <a:pt x="13481" y="12612"/>
                      <a:pt x="13363" y="12636"/>
                      <a:pt x="13292" y="12707"/>
                    </a:cubicBezTo>
                    <a:cubicBezTo>
                      <a:pt x="12488" y="13109"/>
                      <a:pt x="11709" y="13558"/>
                      <a:pt x="10976" y="14054"/>
                    </a:cubicBezTo>
                    <a:cubicBezTo>
                      <a:pt x="10244" y="14550"/>
                      <a:pt x="9559" y="15141"/>
                      <a:pt x="8921" y="15731"/>
                    </a:cubicBezTo>
                    <a:cubicBezTo>
                      <a:pt x="8259" y="16369"/>
                      <a:pt x="7668" y="17007"/>
                      <a:pt x="7101" y="17716"/>
                    </a:cubicBezTo>
                    <a:cubicBezTo>
                      <a:pt x="6558" y="18425"/>
                      <a:pt x="6038" y="19157"/>
                      <a:pt x="5589" y="19937"/>
                    </a:cubicBezTo>
                    <a:cubicBezTo>
                      <a:pt x="5400" y="20315"/>
                      <a:pt x="5164" y="20693"/>
                      <a:pt x="4975" y="21118"/>
                    </a:cubicBezTo>
                    <a:cubicBezTo>
                      <a:pt x="4809" y="21520"/>
                      <a:pt x="4597" y="21922"/>
                      <a:pt x="4455" y="22347"/>
                    </a:cubicBezTo>
                    <a:cubicBezTo>
                      <a:pt x="4489" y="22398"/>
                      <a:pt x="4548" y="22437"/>
                      <a:pt x="4587" y="22437"/>
                    </a:cubicBezTo>
                    <a:cubicBezTo>
                      <a:pt x="4602" y="22437"/>
                      <a:pt x="4614" y="22431"/>
                      <a:pt x="4620" y="22418"/>
                    </a:cubicBezTo>
                    <a:cubicBezTo>
                      <a:pt x="4691" y="22323"/>
                      <a:pt x="4715" y="22205"/>
                      <a:pt x="4739" y="22111"/>
                    </a:cubicBezTo>
                    <a:cubicBezTo>
                      <a:pt x="5093" y="21284"/>
                      <a:pt x="5471" y="20528"/>
                      <a:pt x="5920" y="19748"/>
                    </a:cubicBezTo>
                    <a:cubicBezTo>
                      <a:pt x="6369" y="18992"/>
                      <a:pt x="6865" y="18283"/>
                      <a:pt x="7432" y="17574"/>
                    </a:cubicBezTo>
                    <a:cubicBezTo>
                      <a:pt x="7999" y="16889"/>
                      <a:pt x="8590" y="16251"/>
                      <a:pt x="9228" y="15613"/>
                    </a:cubicBezTo>
                    <a:cubicBezTo>
                      <a:pt x="9889" y="14999"/>
                      <a:pt x="10575" y="14479"/>
                      <a:pt x="11307" y="13936"/>
                    </a:cubicBezTo>
                    <a:cubicBezTo>
                      <a:pt x="12016" y="13439"/>
                      <a:pt x="12772" y="12967"/>
                      <a:pt x="13575" y="12589"/>
                    </a:cubicBezTo>
                    <a:cubicBezTo>
                      <a:pt x="13599" y="12589"/>
                      <a:pt x="13575" y="12542"/>
                      <a:pt x="13575" y="1254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6"/>
              <p:cNvSpPr/>
              <p:nvPr/>
            </p:nvSpPr>
            <p:spPr>
              <a:xfrm>
                <a:off x="2049150" y="2049300"/>
                <a:ext cx="545825" cy="408200"/>
              </a:xfrm>
              <a:custGeom>
                <a:avLst/>
                <a:gdLst/>
                <a:ahLst/>
                <a:cxnLst/>
                <a:rect l="l" t="t" r="r" b="b"/>
                <a:pathLst>
                  <a:path w="21833" h="16328" extrusionOk="0">
                    <a:moveTo>
                      <a:pt x="11348" y="0"/>
                    </a:moveTo>
                    <a:cubicBezTo>
                      <a:pt x="9053" y="0"/>
                      <a:pt x="6742" y="1038"/>
                      <a:pt x="4703" y="2971"/>
                    </a:cubicBezTo>
                    <a:cubicBezTo>
                      <a:pt x="3994" y="3680"/>
                      <a:pt x="3309" y="4507"/>
                      <a:pt x="2671" y="5428"/>
                    </a:cubicBezTo>
                    <a:cubicBezTo>
                      <a:pt x="1962" y="6468"/>
                      <a:pt x="1253" y="7767"/>
                      <a:pt x="284" y="7980"/>
                    </a:cubicBezTo>
                    <a:cubicBezTo>
                      <a:pt x="213" y="8004"/>
                      <a:pt x="166" y="8004"/>
                      <a:pt x="95" y="8004"/>
                    </a:cubicBezTo>
                    <a:cubicBezTo>
                      <a:pt x="48" y="8027"/>
                      <a:pt x="1" y="8098"/>
                      <a:pt x="1" y="8145"/>
                    </a:cubicBezTo>
                    <a:cubicBezTo>
                      <a:pt x="1" y="8240"/>
                      <a:pt x="48" y="8287"/>
                      <a:pt x="95" y="8287"/>
                    </a:cubicBezTo>
                    <a:cubicBezTo>
                      <a:pt x="166" y="8287"/>
                      <a:pt x="213" y="8287"/>
                      <a:pt x="284" y="8334"/>
                    </a:cubicBezTo>
                    <a:cubicBezTo>
                      <a:pt x="1229" y="8523"/>
                      <a:pt x="1962" y="9799"/>
                      <a:pt x="2671" y="10863"/>
                    </a:cubicBezTo>
                    <a:cubicBezTo>
                      <a:pt x="3285" y="11784"/>
                      <a:pt x="3994" y="12611"/>
                      <a:pt x="4703" y="13320"/>
                    </a:cubicBezTo>
                    <a:cubicBezTo>
                      <a:pt x="6748" y="15294"/>
                      <a:pt x="9039" y="16327"/>
                      <a:pt x="11348" y="16327"/>
                    </a:cubicBezTo>
                    <a:cubicBezTo>
                      <a:pt x="12079" y="16327"/>
                      <a:pt x="12812" y="16224"/>
                      <a:pt x="13539" y="16013"/>
                    </a:cubicBezTo>
                    <a:cubicBezTo>
                      <a:pt x="14343" y="15753"/>
                      <a:pt x="15169" y="15423"/>
                      <a:pt x="15902" y="14737"/>
                    </a:cubicBezTo>
                    <a:cubicBezTo>
                      <a:pt x="16705" y="14029"/>
                      <a:pt x="17367" y="12942"/>
                      <a:pt x="18123" y="12020"/>
                    </a:cubicBezTo>
                    <a:cubicBezTo>
                      <a:pt x="19210" y="10603"/>
                      <a:pt x="20391" y="9398"/>
                      <a:pt x="21620" y="8334"/>
                    </a:cubicBezTo>
                    <a:cubicBezTo>
                      <a:pt x="21691" y="8264"/>
                      <a:pt x="21785" y="8216"/>
                      <a:pt x="21832" y="8145"/>
                    </a:cubicBezTo>
                    <a:cubicBezTo>
                      <a:pt x="21785" y="8098"/>
                      <a:pt x="21691" y="8027"/>
                      <a:pt x="21620" y="7980"/>
                    </a:cubicBezTo>
                    <a:cubicBezTo>
                      <a:pt x="20415" y="6940"/>
                      <a:pt x="19233" y="5688"/>
                      <a:pt x="18123" y="4318"/>
                    </a:cubicBezTo>
                    <a:cubicBezTo>
                      <a:pt x="17367" y="3396"/>
                      <a:pt x="16705" y="2333"/>
                      <a:pt x="15902" y="1601"/>
                    </a:cubicBezTo>
                    <a:cubicBezTo>
                      <a:pt x="15169" y="915"/>
                      <a:pt x="14366" y="561"/>
                      <a:pt x="13539" y="325"/>
                    </a:cubicBezTo>
                    <a:cubicBezTo>
                      <a:pt x="12817" y="107"/>
                      <a:pt x="12083" y="0"/>
                      <a:pt x="113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6"/>
              <p:cNvSpPr/>
              <p:nvPr/>
            </p:nvSpPr>
            <p:spPr>
              <a:xfrm>
                <a:off x="2100000" y="2084550"/>
                <a:ext cx="413600" cy="338525"/>
              </a:xfrm>
              <a:custGeom>
                <a:avLst/>
                <a:gdLst/>
                <a:ahLst/>
                <a:cxnLst/>
                <a:rect l="l" t="t" r="r" b="b"/>
                <a:pathLst>
                  <a:path w="16544" h="13541" extrusionOk="0">
                    <a:moveTo>
                      <a:pt x="10167" y="1"/>
                    </a:moveTo>
                    <a:cubicBezTo>
                      <a:pt x="8648" y="1"/>
                      <a:pt x="7130" y="311"/>
                      <a:pt x="5716" y="923"/>
                    </a:cubicBezTo>
                    <a:cubicBezTo>
                      <a:pt x="3401" y="1915"/>
                      <a:pt x="1700" y="3806"/>
                      <a:pt x="70" y="5672"/>
                    </a:cubicBezTo>
                    <a:cubicBezTo>
                      <a:pt x="1" y="5741"/>
                      <a:pt x="45" y="5835"/>
                      <a:pt x="110" y="5835"/>
                    </a:cubicBezTo>
                    <a:cubicBezTo>
                      <a:pt x="135" y="5835"/>
                      <a:pt x="162" y="5822"/>
                      <a:pt x="188" y="5790"/>
                    </a:cubicBezTo>
                    <a:cubicBezTo>
                      <a:pt x="1723" y="4018"/>
                      <a:pt x="3354" y="2223"/>
                      <a:pt x="5504" y="1207"/>
                    </a:cubicBezTo>
                    <a:cubicBezTo>
                      <a:pt x="6944" y="534"/>
                      <a:pt x="8537" y="198"/>
                      <a:pt x="10126" y="198"/>
                    </a:cubicBezTo>
                    <a:cubicBezTo>
                      <a:pt x="10884" y="198"/>
                      <a:pt x="11640" y="275"/>
                      <a:pt x="12379" y="427"/>
                    </a:cubicBezTo>
                    <a:cubicBezTo>
                      <a:pt x="12386" y="428"/>
                      <a:pt x="12392" y="429"/>
                      <a:pt x="12398" y="429"/>
                    </a:cubicBezTo>
                    <a:cubicBezTo>
                      <a:pt x="12504" y="429"/>
                      <a:pt x="12562" y="238"/>
                      <a:pt x="12450" y="238"/>
                    </a:cubicBezTo>
                    <a:cubicBezTo>
                      <a:pt x="11698" y="80"/>
                      <a:pt x="10932" y="1"/>
                      <a:pt x="10167" y="1"/>
                    </a:cubicBezTo>
                    <a:close/>
                    <a:moveTo>
                      <a:pt x="10781" y="1038"/>
                    </a:moveTo>
                    <a:cubicBezTo>
                      <a:pt x="9830" y="1038"/>
                      <a:pt x="8861" y="1204"/>
                      <a:pt x="7985" y="1443"/>
                    </a:cubicBezTo>
                    <a:cubicBezTo>
                      <a:pt x="5173" y="2246"/>
                      <a:pt x="2881" y="3995"/>
                      <a:pt x="637" y="5767"/>
                    </a:cubicBezTo>
                    <a:cubicBezTo>
                      <a:pt x="564" y="5839"/>
                      <a:pt x="631" y="5940"/>
                      <a:pt x="708" y="5940"/>
                    </a:cubicBezTo>
                    <a:cubicBezTo>
                      <a:pt x="732" y="5940"/>
                      <a:pt x="756" y="5930"/>
                      <a:pt x="778" y="5908"/>
                    </a:cubicBezTo>
                    <a:cubicBezTo>
                      <a:pt x="2881" y="4255"/>
                      <a:pt x="5008" y="2601"/>
                      <a:pt x="7512" y="1774"/>
                    </a:cubicBezTo>
                    <a:cubicBezTo>
                      <a:pt x="8505" y="1463"/>
                      <a:pt x="9659" y="1224"/>
                      <a:pt x="10784" y="1224"/>
                    </a:cubicBezTo>
                    <a:cubicBezTo>
                      <a:pt x="12309" y="1224"/>
                      <a:pt x="13780" y="1663"/>
                      <a:pt x="14719" y="2955"/>
                    </a:cubicBezTo>
                    <a:cubicBezTo>
                      <a:pt x="14747" y="2990"/>
                      <a:pt x="14779" y="3005"/>
                      <a:pt x="14809" y="3005"/>
                    </a:cubicBezTo>
                    <a:cubicBezTo>
                      <a:pt x="14879" y="3005"/>
                      <a:pt x="14934" y="2927"/>
                      <a:pt x="14884" y="2861"/>
                    </a:cubicBezTo>
                    <a:cubicBezTo>
                      <a:pt x="13909" y="1501"/>
                      <a:pt x="12369" y="1038"/>
                      <a:pt x="10781" y="1038"/>
                    </a:cubicBezTo>
                    <a:close/>
                    <a:moveTo>
                      <a:pt x="10467" y="3622"/>
                    </a:moveTo>
                    <a:cubicBezTo>
                      <a:pt x="9902" y="3622"/>
                      <a:pt x="9341" y="3647"/>
                      <a:pt x="8788" y="3688"/>
                    </a:cubicBezTo>
                    <a:cubicBezTo>
                      <a:pt x="6236" y="3877"/>
                      <a:pt x="3708" y="4514"/>
                      <a:pt x="1534" y="6003"/>
                    </a:cubicBezTo>
                    <a:cubicBezTo>
                      <a:pt x="1475" y="6043"/>
                      <a:pt x="1516" y="6184"/>
                      <a:pt x="1587" y="6184"/>
                    </a:cubicBezTo>
                    <a:cubicBezTo>
                      <a:pt x="1600" y="6184"/>
                      <a:pt x="1614" y="6179"/>
                      <a:pt x="1629" y="6168"/>
                    </a:cubicBezTo>
                    <a:cubicBezTo>
                      <a:pt x="3755" y="4703"/>
                      <a:pt x="6260" y="4042"/>
                      <a:pt x="8788" y="3877"/>
                    </a:cubicBezTo>
                    <a:cubicBezTo>
                      <a:pt x="9338" y="3835"/>
                      <a:pt x="9897" y="3811"/>
                      <a:pt x="10457" y="3811"/>
                    </a:cubicBezTo>
                    <a:cubicBezTo>
                      <a:pt x="12470" y="3811"/>
                      <a:pt x="14509" y="4126"/>
                      <a:pt x="16302" y="5105"/>
                    </a:cubicBezTo>
                    <a:cubicBezTo>
                      <a:pt x="16320" y="5116"/>
                      <a:pt x="16338" y="5121"/>
                      <a:pt x="16354" y="5121"/>
                    </a:cubicBezTo>
                    <a:cubicBezTo>
                      <a:pt x="16444" y="5121"/>
                      <a:pt x="16496" y="4980"/>
                      <a:pt x="16396" y="4940"/>
                    </a:cubicBezTo>
                    <a:cubicBezTo>
                      <a:pt x="14582" y="3940"/>
                      <a:pt x="12507" y="3622"/>
                      <a:pt x="10467" y="3622"/>
                    </a:cubicBezTo>
                    <a:close/>
                    <a:moveTo>
                      <a:pt x="8672" y="5657"/>
                    </a:moveTo>
                    <a:cubicBezTo>
                      <a:pt x="6635" y="5657"/>
                      <a:pt x="4599" y="5817"/>
                      <a:pt x="2574" y="6145"/>
                    </a:cubicBezTo>
                    <a:cubicBezTo>
                      <a:pt x="2463" y="6167"/>
                      <a:pt x="2519" y="6336"/>
                      <a:pt x="2625" y="6336"/>
                    </a:cubicBezTo>
                    <a:cubicBezTo>
                      <a:pt x="2631" y="6336"/>
                      <a:pt x="2638" y="6335"/>
                      <a:pt x="2645" y="6334"/>
                    </a:cubicBezTo>
                    <a:cubicBezTo>
                      <a:pt x="4671" y="6000"/>
                      <a:pt x="6720" y="5834"/>
                      <a:pt x="8775" y="5834"/>
                    </a:cubicBezTo>
                    <a:cubicBezTo>
                      <a:pt x="10937" y="5834"/>
                      <a:pt x="13106" y="6018"/>
                      <a:pt x="15262" y="6381"/>
                    </a:cubicBezTo>
                    <a:cubicBezTo>
                      <a:pt x="15269" y="6382"/>
                      <a:pt x="15276" y="6383"/>
                      <a:pt x="15282" y="6383"/>
                    </a:cubicBezTo>
                    <a:cubicBezTo>
                      <a:pt x="15385" y="6383"/>
                      <a:pt x="15420" y="6216"/>
                      <a:pt x="15309" y="6216"/>
                    </a:cubicBezTo>
                    <a:cubicBezTo>
                      <a:pt x="13105" y="5846"/>
                      <a:pt x="10888" y="5657"/>
                      <a:pt x="8672" y="5657"/>
                    </a:cubicBezTo>
                    <a:close/>
                    <a:moveTo>
                      <a:pt x="15252" y="7153"/>
                    </a:moveTo>
                    <a:cubicBezTo>
                      <a:pt x="15240" y="7153"/>
                      <a:pt x="15228" y="7156"/>
                      <a:pt x="15215" y="7161"/>
                    </a:cubicBezTo>
                    <a:cubicBezTo>
                      <a:pt x="13101" y="7533"/>
                      <a:pt x="10963" y="7716"/>
                      <a:pt x="8822" y="7716"/>
                    </a:cubicBezTo>
                    <a:cubicBezTo>
                      <a:pt x="6751" y="7716"/>
                      <a:pt x="4677" y="7545"/>
                      <a:pt x="2621" y="7208"/>
                    </a:cubicBezTo>
                    <a:cubicBezTo>
                      <a:pt x="2615" y="7207"/>
                      <a:pt x="2609" y="7206"/>
                      <a:pt x="2603" y="7206"/>
                    </a:cubicBezTo>
                    <a:cubicBezTo>
                      <a:pt x="2496" y="7206"/>
                      <a:pt x="2438" y="7397"/>
                      <a:pt x="2550" y="7397"/>
                    </a:cubicBezTo>
                    <a:cubicBezTo>
                      <a:pt x="4611" y="7719"/>
                      <a:pt x="6683" y="7885"/>
                      <a:pt x="8756" y="7885"/>
                    </a:cubicBezTo>
                    <a:cubicBezTo>
                      <a:pt x="10936" y="7885"/>
                      <a:pt x="13117" y="7702"/>
                      <a:pt x="15286" y="7326"/>
                    </a:cubicBezTo>
                    <a:cubicBezTo>
                      <a:pt x="15391" y="7305"/>
                      <a:pt x="15346" y="7153"/>
                      <a:pt x="15252" y="7153"/>
                    </a:cubicBezTo>
                    <a:close/>
                    <a:moveTo>
                      <a:pt x="1619" y="7403"/>
                    </a:moveTo>
                    <a:cubicBezTo>
                      <a:pt x="1532" y="7403"/>
                      <a:pt x="1484" y="7527"/>
                      <a:pt x="1582" y="7586"/>
                    </a:cubicBezTo>
                    <a:cubicBezTo>
                      <a:pt x="3708" y="9051"/>
                      <a:pt x="6236" y="9689"/>
                      <a:pt x="8812" y="9902"/>
                    </a:cubicBezTo>
                    <a:cubicBezTo>
                      <a:pt x="9339" y="9935"/>
                      <a:pt x="9871" y="9955"/>
                      <a:pt x="10404" y="9955"/>
                    </a:cubicBezTo>
                    <a:cubicBezTo>
                      <a:pt x="12497" y="9955"/>
                      <a:pt x="14598" y="9647"/>
                      <a:pt x="16443" y="8649"/>
                    </a:cubicBezTo>
                    <a:cubicBezTo>
                      <a:pt x="16543" y="8609"/>
                      <a:pt x="16474" y="8468"/>
                      <a:pt x="16393" y="8468"/>
                    </a:cubicBezTo>
                    <a:cubicBezTo>
                      <a:pt x="16379" y="8468"/>
                      <a:pt x="16363" y="8473"/>
                      <a:pt x="16349" y="8484"/>
                    </a:cubicBezTo>
                    <a:cubicBezTo>
                      <a:pt x="14522" y="9453"/>
                      <a:pt x="12475" y="9775"/>
                      <a:pt x="10439" y="9775"/>
                    </a:cubicBezTo>
                    <a:cubicBezTo>
                      <a:pt x="9894" y="9775"/>
                      <a:pt x="9350" y="9752"/>
                      <a:pt x="8812" y="9712"/>
                    </a:cubicBezTo>
                    <a:cubicBezTo>
                      <a:pt x="6260" y="9476"/>
                      <a:pt x="3755" y="8838"/>
                      <a:pt x="1676" y="7421"/>
                    </a:cubicBezTo>
                    <a:cubicBezTo>
                      <a:pt x="1656" y="7409"/>
                      <a:pt x="1637" y="7403"/>
                      <a:pt x="1619" y="7403"/>
                    </a:cubicBezTo>
                    <a:close/>
                    <a:moveTo>
                      <a:pt x="708" y="7626"/>
                    </a:moveTo>
                    <a:cubicBezTo>
                      <a:pt x="631" y="7626"/>
                      <a:pt x="564" y="7726"/>
                      <a:pt x="637" y="7799"/>
                    </a:cubicBezTo>
                    <a:cubicBezTo>
                      <a:pt x="2881" y="9571"/>
                      <a:pt x="5173" y="11319"/>
                      <a:pt x="7985" y="12122"/>
                    </a:cubicBezTo>
                    <a:cubicBezTo>
                      <a:pt x="8858" y="12361"/>
                      <a:pt x="9822" y="12526"/>
                      <a:pt x="10770" y="12526"/>
                    </a:cubicBezTo>
                    <a:cubicBezTo>
                      <a:pt x="12362" y="12526"/>
                      <a:pt x="13906" y="12059"/>
                      <a:pt x="14884" y="10681"/>
                    </a:cubicBezTo>
                    <a:cubicBezTo>
                      <a:pt x="14933" y="10632"/>
                      <a:pt x="14880" y="10560"/>
                      <a:pt x="14811" y="10560"/>
                    </a:cubicBezTo>
                    <a:cubicBezTo>
                      <a:pt x="14781" y="10560"/>
                      <a:pt x="14747" y="10574"/>
                      <a:pt x="14719" y="10610"/>
                    </a:cubicBezTo>
                    <a:cubicBezTo>
                      <a:pt x="13780" y="11902"/>
                      <a:pt x="12309" y="12341"/>
                      <a:pt x="10784" y="12341"/>
                    </a:cubicBezTo>
                    <a:cubicBezTo>
                      <a:pt x="9659" y="12341"/>
                      <a:pt x="8505" y="12103"/>
                      <a:pt x="7512" y="11792"/>
                    </a:cubicBezTo>
                    <a:cubicBezTo>
                      <a:pt x="5008" y="10941"/>
                      <a:pt x="2881" y="9287"/>
                      <a:pt x="778" y="7657"/>
                    </a:cubicBezTo>
                    <a:cubicBezTo>
                      <a:pt x="756" y="7635"/>
                      <a:pt x="732" y="7626"/>
                      <a:pt x="708" y="7626"/>
                    </a:cubicBezTo>
                    <a:close/>
                    <a:moveTo>
                      <a:pt x="110" y="7707"/>
                    </a:moveTo>
                    <a:cubicBezTo>
                      <a:pt x="45" y="7707"/>
                      <a:pt x="1" y="7801"/>
                      <a:pt x="70" y="7870"/>
                    </a:cubicBezTo>
                    <a:cubicBezTo>
                      <a:pt x="1700" y="9712"/>
                      <a:pt x="3401" y="11603"/>
                      <a:pt x="5716" y="12619"/>
                    </a:cubicBezTo>
                    <a:cubicBezTo>
                      <a:pt x="7130" y="13231"/>
                      <a:pt x="8648" y="13541"/>
                      <a:pt x="10167" y="13541"/>
                    </a:cubicBezTo>
                    <a:cubicBezTo>
                      <a:pt x="10932" y="13541"/>
                      <a:pt x="11698" y="13462"/>
                      <a:pt x="12450" y="13304"/>
                    </a:cubicBezTo>
                    <a:cubicBezTo>
                      <a:pt x="12561" y="13260"/>
                      <a:pt x="12506" y="13113"/>
                      <a:pt x="12402" y="13113"/>
                    </a:cubicBezTo>
                    <a:cubicBezTo>
                      <a:pt x="12395" y="13113"/>
                      <a:pt x="12387" y="13113"/>
                      <a:pt x="12379" y="13115"/>
                    </a:cubicBezTo>
                    <a:cubicBezTo>
                      <a:pt x="11644" y="13266"/>
                      <a:pt x="10891" y="13343"/>
                      <a:pt x="10138" y="13343"/>
                    </a:cubicBezTo>
                    <a:cubicBezTo>
                      <a:pt x="8544" y="13343"/>
                      <a:pt x="6948" y="13001"/>
                      <a:pt x="5504" y="12311"/>
                    </a:cubicBezTo>
                    <a:cubicBezTo>
                      <a:pt x="3354" y="11296"/>
                      <a:pt x="1747" y="9523"/>
                      <a:pt x="188" y="7751"/>
                    </a:cubicBezTo>
                    <a:cubicBezTo>
                      <a:pt x="162" y="7719"/>
                      <a:pt x="135" y="7707"/>
                      <a:pt x="110" y="7707"/>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6"/>
              <p:cNvSpPr/>
              <p:nvPr/>
            </p:nvSpPr>
            <p:spPr>
              <a:xfrm>
                <a:off x="2131850" y="2322950"/>
                <a:ext cx="405225" cy="169675"/>
              </a:xfrm>
              <a:custGeom>
                <a:avLst/>
                <a:gdLst/>
                <a:ahLst/>
                <a:cxnLst/>
                <a:rect l="l" t="t" r="r" b="b"/>
                <a:pathLst>
                  <a:path w="16209" h="6787" extrusionOk="0">
                    <a:moveTo>
                      <a:pt x="13878" y="1"/>
                    </a:moveTo>
                    <a:cubicBezTo>
                      <a:pt x="13783" y="1"/>
                      <a:pt x="13685" y="4"/>
                      <a:pt x="13586" y="11"/>
                    </a:cubicBezTo>
                    <a:cubicBezTo>
                      <a:pt x="12996" y="35"/>
                      <a:pt x="12405" y="106"/>
                      <a:pt x="11885" y="413"/>
                    </a:cubicBezTo>
                    <a:cubicBezTo>
                      <a:pt x="11342" y="744"/>
                      <a:pt x="10893" y="1169"/>
                      <a:pt x="10467" y="1594"/>
                    </a:cubicBezTo>
                    <a:cubicBezTo>
                      <a:pt x="10373" y="1665"/>
                      <a:pt x="10302" y="1760"/>
                      <a:pt x="10231" y="1807"/>
                    </a:cubicBezTo>
                    <a:cubicBezTo>
                      <a:pt x="9097" y="2610"/>
                      <a:pt x="7774" y="3035"/>
                      <a:pt x="6451" y="3413"/>
                    </a:cubicBezTo>
                    <a:cubicBezTo>
                      <a:pt x="5831" y="3576"/>
                      <a:pt x="5172" y="3655"/>
                      <a:pt x="4505" y="3655"/>
                    </a:cubicBezTo>
                    <a:cubicBezTo>
                      <a:pt x="3035" y="3655"/>
                      <a:pt x="1526" y="3270"/>
                      <a:pt x="308" y="2539"/>
                    </a:cubicBezTo>
                    <a:cubicBezTo>
                      <a:pt x="282" y="2531"/>
                      <a:pt x="259" y="2525"/>
                      <a:pt x="238" y="2525"/>
                    </a:cubicBezTo>
                    <a:cubicBezTo>
                      <a:pt x="202" y="2525"/>
                      <a:pt x="172" y="2542"/>
                      <a:pt x="142" y="2586"/>
                    </a:cubicBezTo>
                    <a:cubicBezTo>
                      <a:pt x="71" y="2586"/>
                      <a:pt x="1" y="2657"/>
                      <a:pt x="71" y="2752"/>
                    </a:cubicBezTo>
                    <a:cubicBezTo>
                      <a:pt x="1914" y="5280"/>
                      <a:pt x="5175" y="6579"/>
                      <a:pt x="8246" y="6769"/>
                    </a:cubicBezTo>
                    <a:cubicBezTo>
                      <a:pt x="8450" y="6781"/>
                      <a:pt x="8656" y="6787"/>
                      <a:pt x="8863" y="6787"/>
                    </a:cubicBezTo>
                    <a:cubicBezTo>
                      <a:pt x="10676" y="6787"/>
                      <a:pt x="12596" y="6316"/>
                      <a:pt x="14059" y="5256"/>
                    </a:cubicBezTo>
                    <a:lnTo>
                      <a:pt x="14082" y="5233"/>
                    </a:lnTo>
                    <a:cubicBezTo>
                      <a:pt x="14413" y="5067"/>
                      <a:pt x="14720" y="4807"/>
                      <a:pt x="14957" y="4548"/>
                    </a:cubicBezTo>
                    <a:lnTo>
                      <a:pt x="15264" y="4217"/>
                    </a:lnTo>
                    <a:cubicBezTo>
                      <a:pt x="15949" y="3390"/>
                      <a:pt x="16209" y="2208"/>
                      <a:pt x="15807" y="1216"/>
                    </a:cubicBezTo>
                    <a:cubicBezTo>
                      <a:pt x="15487" y="318"/>
                      <a:pt x="14779" y="1"/>
                      <a:pt x="13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6"/>
              <p:cNvSpPr/>
              <p:nvPr/>
            </p:nvSpPr>
            <p:spPr>
              <a:xfrm>
                <a:off x="2133025" y="2015000"/>
                <a:ext cx="406425" cy="168975"/>
              </a:xfrm>
              <a:custGeom>
                <a:avLst/>
                <a:gdLst/>
                <a:ahLst/>
                <a:cxnLst/>
                <a:rect l="l" t="t" r="r" b="b"/>
                <a:pathLst>
                  <a:path w="16257" h="6759" extrusionOk="0">
                    <a:moveTo>
                      <a:pt x="8934" y="0"/>
                    </a:moveTo>
                    <a:cubicBezTo>
                      <a:pt x="8719" y="0"/>
                      <a:pt x="8505" y="7"/>
                      <a:pt x="8294" y="19"/>
                    </a:cubicBezTo>
                    <a:cubicBezTo>
                      <a:pt x="5222" y="208"/>
                      <a:pt x="1962" y="1484"/>
                      <a:pt x="119" y="4036"/>
                    </a:cubicBezTo>
                    <a:cubicBezTo>
                      <a:pt x="1" y="4083"/>
                      <a:pt x="72" y="4178"/>
                      <a:pt x="166" y="4178"/>
                    </a:cubicBezTo>
                    <a:cubicBezTo>
                      <a:pt x="183" y="4194"/>
                      <a:pt x="223" y="4211"/>
                      <a:pt x="262" y="4211"/>
                    </a:cubicBezTo>
                    <a:cubicBezTo>
                      <a:pt x="278" y="4211"/>
                      <a:pt x="294" y="4208"/>
                      <a:pt x="308" y="4201"/>
                    </a:cubicBezTo>
                    <a:cubicBezTo>
                      <a:pt x="1503" y="3484"/>
                      <a:pt x="2999" y="3100"/>
                      <a:pt x="4441" y="3100"/>
                    </a:cubicBezTo>
                    <a:cubicBezTo>
                      <a:pt x="5137" y="3100"/>
                      <a:pt x="5820" y="3190"/>
                      <a:pt x="6451" y="3374"/>
                    </a:cubicBezTo>
                    <a:cubicBezTo>
                      <a:pt x="7798" y="3729"/>
                      <a:pt x="9121" y="4201"/>
                      <a:pt x="10231" y="4981"/>
                    </a:cubicBezTo>
                    <a:cubicBezTo>
                      <a:pt x="10326" y="5028"/>
                      <a:pt x="10397" y="5123"/>
                      <a:pt x="10468" y="5170"/>
                    </a:cubicBezTo>
                    <a:cubicBezTo>
                      <a:pt x="10917" y="5595"/>
                      <a:pt x="11366" y="6044"/>
                      <a:pt x="11885" y="6328"/>
                    </a:cubicBezTo>
                    <a:cubicBezTo>
                      <a:pt x="12429" y="6659"/>
                      <a:pt x="12996" y="6706"/>
                      <a:pt x="13610" y="6753"/>
                    </a:cubicBezTo>
                    <a:cubicBezTo>
                      <a:pt x="13683" y="6756"/>
                      <a:pt x="13754" y="6758"/>
                      <a:pt x="13826" y="6758"/>
                    </a:cubicBezTo>
                    <a:cubicBezTo>
                      <a:pt x="14728" y="6758"/>
                      <a:pt x="15504" y="6466"/>
                      <a:pt x="15855" y="5524"/>
                    </a:cubicBezTo>
                    <a:cubicBezTo>
                      <a:pt x="16256" y="4532"/>
                      <a:pt x="15997" y="3351"/>
                      <a:pt x="15311" y="2547"/>
                    </a:cubicBezTo>
                    <a:cubicBezTo>
                      <a:pt x="15240" y="2429"/>
                      <a:pt x="15122" y="2311"/>
                      <a:pt x="15004" y="2217"/>
                    </a:cubicBezTo>
                    <a:cubicBezTo>
                      <a:pt x="14721" y="1957"/>
                      <a:pt x="14437" y="1720"/>
                      <a:pt x="14130" y="1555"/>
                    </a:cubicBezTo>
                    <a:lnTo>
                      <a:pt x="14106" y="1508"/>
                    </a:lnTo>
                    <a:cubicBezTo>
                      <a:pt x="12650" y="452"/>
                      <a:pt x="10740" y="0"/>
                      <a:pt x="8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6"/>
              <p:cNvSpPr/>
              <p:nvPr/>
            </p:nvSpPr>
            <p:spPr>
              <a:xfrm>
                <a:off x="2195400" y="2038900"/>
                <a:ext cx="325075" cy="430300"/>
              </a:xfrm>
              <a:custGeom>
                <a:avLst/>
                <a:gdLst/>
                <a:ahLst/>
                <a:cxnLst/>
                <a:rect l="l" t="t" r="r" b="b"/>
                <a:pathLst>
                  <a:path w="13003" h="17212" extrusionOk="0">
                    <a:moveTo>
                      <a:pt x="4254" y="0"/>
                    </a:moveTo>
                    <a:cubicBezTo>
                      <a:pt x="3607" y="0"/>
                      <a:pt x="2956" y="56"/>
                      <a:pt x="2302" y="174"/>
                    </a:cubicBezTo>
                    <a:cubicBezTo>
                      <a:pt x="2167" y="196"/>
                      <a:pt x="2204" y="412"/>
                      <a:pt x="2350" y="412"/>
                    </a:cubicBezTo>
                    <a:cubicBezTo>
                      <a:pt x="2358" y="412"/>
                      <a:pt x="2365" y="411"/>
                      <a:pt x="2373" y="410"/>
                    </a:cubicBezTo>
                    <a:cubicBezTo>
                      <a:pt x="2988" y="295"/>
                      <a:pt x="3606" y="242"/>
                      <a:pt x="4223" y="242"/>
                    </a:cubicBezTo>
                    <a:cubicBezTo>
                      <a:pt x="5501" y="242"/>
                      <a:pt x="6777" y="469"/>
                      <a:pt x="8020" y="835"/>
                    </a:cubicBezTo>
                    <a:cubicBezTo>
                      <a:pt x="9674" y="1308"/>
                      <a:pt x="11375" y="1946"/>
                      <a:pt x="12651" y="3198"/>
                    </a:cubicBezTo>
                    <a:cubicBezTo>
                      <a:pt x="12677" y="3224"/>
                      <a:pt x="12705" y="3235"/>
                      <a:pt x="12731" y="3235"/>
                    </a:cubicBezTo>
                    <a:cubicBezTo>
                      <a:pt x="12821" y="3235"/>
                      <a:pt x="12890" y="3101"/>
                      <a:pt x="12816" y="3009"/>
                    </a:cubicBezTo>
                    <a:cubicBezTo>
                      <a:pt x="11517" y="1780"/>
                      <a:pt x="9792" y="1095"/>
                      <a:pt x="8067" y="599"/>
                    </a:cubicBezTo>
                    <a:cubicBezTo>
                      <a:pt x="6823" y="221"/>
                      <a:pt x="5547" y="0"/>
                      <a:pt x="4254" y="0"/>
                    </a:cubicBezTo>
                    <a:close/>
                    <a:moveTo>
                      <a:pt x="1895" y="1294"/>
                    </a:moveTo>
                    <a:cubicBezTo>
                      <a:pt x="1282" y="1294"/>
                      <a:pt x="682" y="1390"/>
                      <a:pt x="128" y="1639"/>
                    </a:cubicBezTo>
                    <a:cubicBezTo>
                      <a:pt x="6" y="1700"/>
                      <a:pt x="59" y="1866"/>
                      <a:pt x="182" y="1866"/>
                    </a:cubicBezTo>
                    <a:cubicBezTo>
                      <a:pt x="202" y="1866"/>
                      <a:pt x="223" y="1861"/>
                      <a:pt x="247" y="1851"/>
                    </a:cubicBezTo>
                    <a:cubicBezTo>
                      <a:pt x="759" y="1610"/>
                      <a:pt x="1331" y="1515"/>
                      <a:pt x="1923" y="1515"/>
                    </a:cubicBezTo>
                    <a:cubicBezTo>
                      <a:pt x="3133" y="1515"/>
                      <a:pt x="4429" y="1912"/>
                      <a:pt x="5492" y="2277"/>
                    </a:cubicBezTo>
                    <a:cubicBezTo>
                      <a:pt x="7169" y="2820"/>
                      <a:pt x="8516" y="3860"/>
                      <a:pt x="9863" y="4994"/>
                    </a:cubicBezTo>
                    <a:cubicBezTo>
                      <a:pt x="9885" y="5012"/>
                      <a:pt x="9911" y="5019"/>
                      <a:pt x="9936" y="5019"/>
                    </a:cubicBezTo>
                    <a:cubicBezTo>
                      <a:pt x="10042" y="5019"/>
                      <a:pt x="10147" y="4881"/>
                      <a:pt x="10052" y="4805"/>
                    </a:cubicBezTo>
                    <a:cubicBezTo>
                      <a:pt x="8634" y="3623"/>
                      <a:pt x="7193" y="2536"/>
                      <a:pt x="5374" y="1969"/>
                    </a:cubicBezTo>
                    <a:cubicBezTo>
                      <a:pt x="4328" y="1657"/>
                      <a:pt x="3087" y="1294"/>
                      <a:pt x="1895" y="1294"/>
                    </a:cubicBezTo>
                    <a:close/>
                    <a:moveTo>
                      <a:pt x="3122" y="722"/>
                    </a:moveTo>
                    <a:cubicBezTo>
                      <a:pt x="2480" y="722"/>
                      <a:pt x="1835" y="767"/>
                      <a:pt x="1192" y="859"/>
                    </a:cubicBezTo>
                    <a:cubicBezTo>
                      <a:pt x="1057" y="881"/>
                      <a:pt x="1093" y="1097"/>
                      <a:pt x="1219" y="1097"/>
                    </a:cubicBezTo>
                    <a:cubicBezTo>
                      <a:pt x="1226" y="1097"/>
                      <a:pt x="1232" y="1096"/>
                      <a:pt x="1239" y="1095"/>
                    </a:cubicBezTo>
                    <a:cubicBezTo>
                      <a:pt x="1876" y="1003"/>
                      <a:pt x="2514" y="958"/>
                      <a:pt x="3147" y="958"/>
                    </a:cubicBezTo>
                    <a:cubicBezTo>
                      <a:pt x="6739" y="958"/>
                      <a:pt x="10195" y="2417"/>
                      <a:pt x="12745" y="5088"/>
                    </a:cubicBezTo>
                    <a:cubicBezTo>
                      <a:pt x="12767" y="5115"/>
                      <a:pt x="12791" y="5126"/>
                      <a:pt x="12816" y="5126"/>
                    </a:cubicBezTo>
                    <a:cubicBezTo>
                      <a:pt x="12901" y="5126"/>
                      <a:pt x="12984" y="4991"/>
                      <a:pt x="12911" y="4899"/>
                    </a:cubicBezTo>
                    <a:cubicBezTo>
                      <a:pt x="10319" y="2187"/>
                      <a:pt x="6770" y="722"/>
                      <a:pt x="3122" y="722"/>
                    </a:cubicBezTo>
                    <a:close/>
                    <a:moveTo>
                      <a:pt x="9937" y="12174"/>
                    </a:moveTo>
                    <a:cubicBezTo>
                      <a:pt x="9911" y="12174"/>
                      <a:pt x="9886" y="12182"/>
                      <a:pt x="9863" y="12200"/>
                    </a:cubicBezTo>
                    <a:cubicBezTo>
                      <a:pt x="8516" y="13311"/>
                      <a:pt x="7169" y="14350"/>
                      <a:pt x="5492" y="14917"/>
                    </a:cubicBezTo>
                    <a:cubicBezTo>
                      <a:pt x="4432" y="15265"/>
                      <a:pt x="3139" y="15666"/>
                      <a:pt x="1932" y="15666"/>
                    </a:cubicBezTo>
                    <a:cubicBezTo>
                      <a:pt x="1336" y="15666"/>
                      <a:pt x="762" y="15569"/>
                      <a:pt x="247" y="15319"/>
                    </a:cubicBezTo>
                    <a:cubicBezTo>
                      <a:pt x="230" y="15314"/>
                      <a:pt x="215" y="15312"/>
                      <a:pt x="200" y="15312"/>
                    </a:cubicBezTo>
                    <a:cubicBezTo>
                      <a:pt x="65" y="15312"/>
                      <a:pt x="1" y="15489"/>
                      <a:pt x="128" y="15532"/>
                    </a:cubicBezTo>
                    <a:cubicBezTo>
                      <a:pt x="698" y="15787"/>
                      <a:pt x="1316" y="15887"/>
                      <a:pt x="1946" y="15887"/>
                    </a:cubicBezTo>
                    <a:cubicBezTo>
                      <a:pt x="3123" y="15887"/>
                      <a:pt x="4343" y="15539"/>
                      <a:pt x="5374" y="15201"/>
                    </a:cubicBezTo>
                    <a:cubicBezTo>
                      <a:pt x="7193" y="14657"/>
                      <a:pt x="8634" y="13547"/>
                      <a:pt x="10052" y="12365"/>
                    </a:cubicBezTo>
                    <a:cubicBezTo>
                      <a:pt x="10147" y="12308"/>
                      <a:pt x="10043" y="12174"/>
                      <a:pt x="9937" y="12174"/>
                    </a:cubicBezTo>
                    <a:close/>
                    <a:moveTo>
                      <a:pt x="12828" y="12068"/>
                    </a:moveTo>
                    <a:cubicBezTo>
                      <a:pt x="12800" y="12068"/>
                      <a:pt x="12772" y="12079"/>
                      <a:pt x="12745" y="12106"/>
                    </a:cubicBezTo>
                    <a:cubicBezTo>
                      <a:pt x="10187" y="14745"/>
                      <a:pt x="6717" y="16233"/>
                      <a:pt x="3113" y="16233"/>
                    </a:cubicBezTo>
                    <a:cubicBezTo>
                      <a:pt x="2491" y="16233"/>
                      <a:pt x="1865" y="16189"/>
                      <a:pt x="1239" y="16099"/>
                    </a:cubicBezTo>
                    <a:cubicBezTo>
                      <a:pt x="1232" y="16097"/>
                      <a:pt x="1226" y="16097"/>
                      <a:pt x="1219" y="16097"/>
                    </a:cubicBezTo>
                    <a:cubicBezTo>
                      <a:pt x="1093" y="16097"/>
                      <a:pt x="1057" y="16312"/>
                      <a:pt x="1192" y="16335"/>
                    </a:cubicBezTo>
                    <a:cubicBezTo>
                      <a:pt x="1835" y="16427"/>
                      <a:pt x="2480" y="16472"/>
                      <a:pt x="3122" y="16472"/>
                    </a:cubicBezTo>
                    <a:cubicBezTo>
                      <a:pt x="6770" y="16472"/>
                      <a:pt x="10319" y="15007"/>
                      <a:pt x="12911" y="12295"/>
                    </a:cubicBezTo>
                    <a:cubicBezTo>
                      <a:pt x="13003" y="12203"/>
                      <a:pt x="12923" y="12068"/>
                      <a:pt x="12828" y="12068"/>
                    </a:cubicBezTo>
                    <a:close/>
                    <a:moveTo>
                      <a:pt x="12720" y="14000"/>
                    </a:moveTo>
                    <a:cubicBezTo>
                      <a:pt x="12696" y="14000"/>
                      <a:pt x="12673" y="14006"/>
                      <a:pt x="12651" y="14019"/>
                    </a:cubicBezTo>
                    <a:cubicBezTo>
                      <a:pt x="11375" y="15248"/>
                      <a:pt x="9650" y="15886"/>
                      <a:pt x="8020" y="16382"/>
                    </a:cubicBezTo>
                    <a:cubicBezTo>
                      <a:pt x="6776" y="16749"/>
                      <a:pt x="5500" y="16965"/>
                      <a:pt x="4220" y="16965"/>
                    </a:cubicBezTo>
                    <a:cubicBezTo>
                      <a:pt x="3604" y="16965"/>
                      <a:pt x="2987" y="16915"/>
                      <a:pt x="2373" y="16807"/>
                    </a:cubicBezTo>
                    <a:cubicBezTo>
                      <a:pt x="2365" y="16806"/>
                      <a:pt x="2358" y="16806"/>
                      <a:pt x="2350" y="16806"/>
                    </a:cubicBezTo>
                    <a:cubicBezTo>
                      <a:pt x="2204" y="16806"/>
                      <a:pt x="2167" y="17021"/>
                      <a:pt x="2302" y="17044"/>
                    </a:cubicBezTo>
                    <a:cubicBezTo>
                      <a:pt x="2940" y="17159"/>
                      <a:pt x="3576" y="17212"/>
                      <a:pt x="4207" y="17212"/>
                    </a:cubicBezTo>
                    <a:cubicBezTo>
                      <a:pt x="5517" y="17212"/>
                      <a:pt x="6808" y="16985"/>
                      <a:pt x="8067" y="16618"/>
                    </a:cubicBezTo>
                    <a:cubicBezTo>
                      <a:pt x="9745" y="16122"/>
                      <a:pt x="11517" y="15461"/>
                      <a:pt x="12816" y="14208"/>
                    </a:cubicBezTo>
                    <a:cubicBezTo>
                      <a:pt x="12913" y="14112"/>
                      <a:pt x="12821" y="14000"/>
                      <a:pt x="12720" y="1400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6"/>
              <p:cNvSpPr/>
              <p:nvPr/>
            </p:nvSpPr>
            <p:spPr>
              <a:xfrm>
                <a:off x="2307875" y="1846500"/>
                <a:ext cx="415875" cy="814575"/>
              </a:xfrm>
              <a:custGeom>
                <a:avLst/>
                <a:gdLst/>
                <a:ahLst/>
                <a:cxnLst/>
                <a:rect l="l" t="t" r="r" b="b"/>
                <a:pathLst>
                  <a:path w="16635" h="32583" extrusionOk="0">
                    <a:moveTo>
                      <a:pt x="2956" y="0"/>
                    </a:moveTo>
                    <a:cubicBezTo>
                      <a:pt x="1978" y="0"/>
                      <a:pt x="1004" y="183"/>
                      <a:pt x="95" y="569"/>
                    </a:cubicBezTo>
                    <a:cubicBezTo>
                      <a:pt x="24" y="616"/>
                      <a:pt x="24" y="663"/>
                      <a:pt x="48" y="734"/>
                    </a:cubicBezTo>
                    <a:cubicBezTo>
                      <a:pt x="48" y="782"/>
                      <a:pt x="48" y="805"/>
                      <a:pt x="119" y="852"/>
                    </a:cubicBezTo>
                    <a:cubicBezTo>
                      <a:pt x="3332" y="1585"/>
                      <a:pt x="5836" y="3735"/>
                      <a:pt x="7396" y="6665"/>
                    </a:cubicBezTo>
                    <a:cubicBezTo>
                      <a:pt x="8908" y="9500"/>
                      <a:pt x="9735" y="12926"/>
                      <a:pt x="12287" y="15076"/>
                    </a:cubicBezTo>
                    <a:cubicBezTo>
                      <a:pt x="12901" y="15620"/>
                      <a:pt x="13586" y="16021"/>
                      <a:pt x="14319" y="16281"/>
                    </a:cubicBezTo>
                    <a:cubicBezTo>
                      <a:pt x="13586" y="16565"/>
                      <a:pt x="12877" y="16990"/>
                      <a:pt x="12287" y="17510"/>
                    </a:cubicBezTo>
                    <a:cubicBezTo>
                      <a:pt x="9735" y="19660"/>
                      <a:pt x="8908" y="23062"/>
                      <a:pt x="7396" y="25921"/>
                    </a:cubicBezTo>
                    <a:cubicBezTo>
                      <a:pt x="5884" y="28851"/>
                      <a:pt x="3356" y="31001"/>
                      <a:pt x="119" y="31733"/>
                    </a:cubicBezTo>
                    <a:cubicBezTo>
                      <a:pt x="48" y="31733"/>
                      <a:pt x="24" y="31804"/>
                      <a:pt x="48" y="31851"/>
                    </a:cubicBezTo>
                    <a:cubicBezTo>
                      <a:pt x="24" y="31875"/>
                      <a:pt x="0" y="31970"/>
                      <a:pt x="95" y="31993"/>
                    </a:cubicBezTo>
                    <a:cubicBezTo>
                      <a:pt x="1011" y="32395"/>
                      <a:pt x="1986" y="32583"/>
                      <a:pt x="2968" y="32583"/>
                    </a:cubicBezTo>
                    <a:cubicBezTo>
                      <a:pt x="3837" y="32583"/>
                      <a:pt x="4710" y="32436"/>
                      <a:pt x="5553" y="32159"/>
                    </a:cubicBezTo>
                    <a:cubicBezTo>
                      <a:pt x="8624" y="31119"/>
                      <a:pt x="11082" y="28567"/>
                      <a:pt x="12334" y="25614"/>
                    </a:cubicBezTo>
                    <a:cubicBezTo>
                      <a:pt x="13019" y="24031"/>
                      <a:pt x="13492" y="22282"/>
                      <a:pt x="14082" y="20628"/>
                    </a:cubicBezTo>
                    <a:cubicBezTo>
                      <a:pt x="14626" y="19187"/>
                      <a:pt x="15264" y="17793"/>
                      <a:pt x="16303" y="16635"/>
                    </a:cubicBezTo>
                    <a:cubicBezTo>
                      <a:pt x="16422" y="16517"/>
                      <a:pt x="16516" y="16399"/>
                      <a:pt x="16634" y="16281"/>
                    </a:cubicBezTo>
                    <a:cubicBezTo>
                      <a:pt x="16516" y="16163"/>
                      <a:pt x="16398" y="16045"/>
                      <a:pt x="16303" y="15927"/>
                    </a:cubicBezTo>
                    <a:cubicBezTo>
                      <a:pt x="15264" y="14793"/>
                      <a:pt x="14626" y="13399"/>
                      <a:pt x="14082" y="11957"/>
                    </a:cubicBezTo>
                    <a:cubicBezTo>
                      <a:pt x="13492" y="10303"/>
                      <a:pt x="13019" y="8555"/>
                      <a:pt x="12334" y="6948"/>
                    </a:cubicBezTo>
                    <a:cubicBezTo>
                      <a:pt x="11034" y="3995"/>
                      <a:pt x="8624" y="1467"/>
                      <a:pt x="5553" y="427"/>
                    </a:cubicBezTo>
                    <a:cubicBezTo>
                      <a:pt x="4714" y="148"/>
                      <a:pt x="3834" y="0"/>
                      <a:pt x="29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6"/>
              <p:cNvSpPr/>
              <p:nvPr/>
            </p:nvSpPr>
            <p:spPr>
              <a:xfrm>
                <a:off x="2348625" y="1857050"/>
                <a:ext cx="366400" cy="792700"/>
              </a:xfrm>
              <a:custGeom>
                <a:avLst/>
                <a:gdLst/>
                <a:ahLst/>
                <a:cxnLst/>
                <a:rect l="l" t="t" r="r" b="b"/>
                <a:pathLst>
                  <a:path w="14656" h="31708" extrusionOk="0">
                    <a:moveTo>
                      <a:pt x="2744" y="1108"/>
                    </a:moveTo>
                    <a:cubicBezTo>
                      <a:pt x="2629" y="1108"/>
                      <a:pt x="2565" y="1263"/>
                      <a:pt x="2671" y="1305"/>
                    </a:cubicBezTo>
                    <a:cubicBezTo>
                      <a:pt x="4774" y="2391"/>
                      <a:pt x="6475" y="4164"/>
                      <a:pt x="7467" y="6337"/>
                    </a:cubicBezTo>
                    <a:cubicBezTo>
                      <a:pt x="8010" y="7566"/>
                      <a:pt x="8530" y="8771"/>
                      <a:pt x="9145" y="9999"/>
                    </a:cubicBezTo>
                    <a:cubicBezTo>
                      <a:pt x="9712" y="11110"/>
                      <a:pt x="10231" y="12268"/>
                      <a:pt x="11035" y="13260"/>
                    </a:cubicBezTo>
                    <a:cubicBezTo>
                      <a:pt x="11059" y="13284"/>
                      <a:pt x="11084" y="13294"/>
                      <a:pt x="11108" y="13294"/>
                    </a:cubicBezTo>
                    <a:cubicBezTo>
                      <a:pt x="11177" y="13294"/>
                      <a:pt x="11229" y="13206"/>
                      <a:pt x="11177" y="13118"/>
                    </a:cubicBezTo>
                    <a:cubicBezTo>
                      <a:pt x="10326" y="12055"/>
                      <a:pt x="9783" y="10756"/>
                      <a:pt x="9168" y="9574"/>
                    </a:cubicBezTo>
                    <a:cubicBezTo>
                      <a:pt x="8554" y="8346"/>
                      <a:pt x="8081" y="7046"/>
                      <a:pt x="7467" y="5817"/>
                    </a:cubicBezTo>
                    <a:cubicBezTo>
                      <a:pt x="6451" y="3809"/>
                      <a:pt x="4797" y="2155"/>
                      <a:pt x="2789" y="1116"/>
                    </a:cubicBezTo>
                    <a:cubicBezTo>
                      <a:pt x="2773" y="1110"/>
                      <a:pt x="2758" y="1108"/>
                      <a:pt x="2744" y="1108"/>
                    </a:cubicBezTo>
                    <a:close/>
                    <a:moveTo>
                      <a:pt x="3381" y="924"/>
                    </a:moveTo>
                    <a:cubicBezTo>
                      <a:pt x="3279" y="924"/>
                      <a:pt x="3246" y="1070"/>
                      <a:pt x="3356" y="1092"/>
                    </a:cubicBezTo>
                    <a:cubicBezTo>
                      <a:pt x="4206" y="1399"/>
                      <a:pt x="4868" y="1966"/>
                      <a:pt x="5482" y="2557"/>
                    </a:cubicBezTo>
                    <a:cubicBezTo>
                      <a:pt x="6026" y="3053"/>
                      <a:pt x="6569" y="3549"/>
                      <a:pt x="7018" y="4116"/>
                    </a:cubicBezTo>
                    <a:cubicBezTo>
                      <a:pt x="7987" y="5321"/>
                      <a:pt x="8648" y="6739"/>
                      <a:pt x="9192" y="8157"/>
                    </a:cubicBezTo>
                    <a:cubicBezTo>
                      <a:pt x="10231" y="10661"/>
                      <a:pt x="11153" y="13355"/>
                      <a:pt x="13327" y="15103"/>
                    </a:cubicBezTo>
                    <a:cubicBezTo>
                      <a:pt x="13347" y="15123"/>
                      <a:pt x="13369" y="15131"/>
                      <a:pt x="13391" y="15131"/>
                    </a:cubicBezTo>
                    <a:cubicBezTo>
                      <a:pt x="13472" y="15131"/>
                      <a:pt x="13548" y="15017"/>
                      <a:pt x="13492" y="14961"/>
                    </a:cubicBezTo>
                    <a:cubicBezTo>
                      <a:pt x="11082" y="13024"/>
                      <a:pt x="10231" y="9999"/>
                      <a:pt x="9050" y="7306"/>
                    </a:cubicBezTo>
                    <a:cubicBezTo>
                      <a:pt x="8459" y="5983"/>
                      <a:pt x="7774" y="4636"/>
                      <a:pt x="6805" y="3549"/>
                    </a:cubicBezTo>
                    <a:cubicBezTo>
                      <a:pt x="6286" y="2959"/>
                      <a:pt x="5695" y="2439"/>
                      <a:pt x="5104" y="1919"/>
                    </a:cubicBezTo>
                    <a:cubicBezTo>
                      <a:pt x="4584" y="1494"/>
                      <a:pt x="4065" y="1092"/>
                      <a:pt x="3403" y="927"/>
                    </a:cubicBezTo>
                    <a:cubicBezTo>
                      <a:pt x="3395" y="925"/>
                      <a:pt x="3388" y="924"/>
                      <a:pt x="3381" y="924"/>
                    </a:cubicBezTo>
                    <a:close/>
                    <a:moveTo>
                      <a:pt x="476" y="0"/>
                    </a:moveTo>
                    <a:cubicBezTo>
                      <a:pt x="365" y="0"/>
                      <a:pt x="254" y="2"/>
                      <a:pt x="143" y="5"/>
                    </a:cubicBezTo>
                    <a:cubicBezTo>
                      <a:pt x="1" y="76"/>
                      <a:pt x="1" y="241"/>
                      <a:pt x="143" y="241"/>
                    </a:cubicBezTo>
                    <a:cubicBezTo>
                      <a:pt x="296" y="234"/>
                      <a:pt x="449" y="230"/>
                      <a:pt x="602" y="230"/>
                    </a:cubicBezTo>
                    <a:cubicBezTo>
                      <a:pt x="3331" y="230"/>
                      <a:pt x="6037" y="1418"/>
                      <a:pt x="7916" y="3431"/>
                    </a:cubicBezTo>
                    <a:cubicBezTo>
                      <a:pt x="9995" y="5699"/>
                      <a:pt x="10586" y="8842"/>
                      <a:pt x="11720" y="11606"/>
                    </a:cubicBezTo>
                    <a:cubicBezTo>
                      <a:pt x="12334" y="13118"/>
                      <a:pt x="13138" y="14630"/>
                      <a:pt x="14437" y="15670"/>
                    </a:cubicBezTo>
                    <a:cubicBezTo>
                      <a:pt x="14455" y="15683"/>
                      <a:pt x="14474" y="15689"/>
                      <a:pt x="14494" y="15689"/>
                    </a:cubicBezTo>
                    <a:cubicBezTo>
                      <a:pt x="14577" y="15689"/>
                      <a:pt x="14656" y="15581"/>
                      <a:pt x="14579" y="15505"/>
                    </a:cubicBezTo>
                    <a:cubicBezTo>
                      <a:pt x="12003" y="13473"/>
                      <a:pt x="11413" y="9858"/>
                      <a:pt x="10255" y="6975"/>
                    </a:cubicBezTo>
                    <a:cubicBezTo>
                      <a:pt x="9168" y="4258"/>
                      <a:pt x="7349" y="2037"/>
                      <a:pt x="4655" y="856"/>
                    </a:cubicBezTo>
                    <a:cubicBezTo>
                      <a:pt x="3339" y="285"/>
                      <a:pt x="1921" y="0"/>
                      <a:pt x="476" y="0"/>
                    </a:cubicBezTo>
                    <a:close/>
                    <a:moveTo>
                      <a:pt x="995" y="649"/>
                    </a:moveTo>
                    <a:cubicBezTo>
                      <a:pt x="927" y="649"/>
                      <a:pt x="895" y="773"/>
                      <a:pt x="993" y="832"/>
                    </a:cubicBezTo>
                    <a:cubicBezTo>
                      <a:pt x="2647" y="1494"/>
                      <a:pt x="4065" y="2864"/>
                      <a:pt x="5222" y="4211"/>
                    </a:cubicBezTo>
                    <a:cubicBezTo>
                      <a:pt x="6309" y="5439"/>
                      <a:pt x="6924" y="6999"/>
                      <a:pt x="7585" y="8535"/>
                    </a:cubicBezTo>
                    <a:cubicBezTo>
                      <a:pt x="8176" y="10023"/>
                      <a:pt x="8814" y="11441"/>
                      <a:pt x="9830" y="12669"/>
                    </a:cubicBezTo>
                    <a:cubicBezTo>
                      <a:pt x="10822" y="13922"/>
                      <a:pt x="12098" y="14961"/>
                      <a:pt x="13516" y="15717"/>
                    </a:cubicBezTo>
                    <a:cubicBezTo>
                      <a:pt x="13534" y="15728"/>
                      <a:pt x="13552" y="15733"/>
                      <a:pt x="13568" y="15733"/>
                    </a:cubicBezTo>
                    <a:cubicBezTo>
                      <a:pt x="13659" y="15733"/>
                      <a:pt x="13717" y="15592"/>
                      <a:pt x="13657" y="15552"/>
                    </a:cubicBezTo>
                    <a:cubicBezTo>
                      <a:pt x="12122" y="14725"/>
                      <a:pt x="10775" y="13591"/>
                      <a:pt x="9735" y="12173"/>
                    </a:cubicBezTo>
                    <a:cubicBezTo>
                      <a:pt x="8743" y="10826"/>
                      <a:pt x="8105" y="9243"/>
                      <a:pt x="7467" y="7708"/>
                    </a:cubicBezTo>
                    <a:cubicBezTo>
                      <a:pt x="6805" y="6219"/>
                      <a:pt x="6073" y="4754"/>
                      <a:pt x="4915" y="3573"/>
                    </a:cubicBezTo>
                    <a:cubicBezTo>
                      <a:pt x="3805" y="2439"/>
                      <a:pt x="2576" y="1257"/>
                      <a:pt x="1040" y="667"/>
                    </a:cubicBezTo>
                    <a:cubicBezTo>
                      <a:pt x="1024" y="655"/>
                      <a:pt x="1009" y="649"/>
                      <a:pt x="995" y="649"/>
                    </a:cubicBezTo>
                    <a:close/>
                    <a:moveTo>
                      <a:pt x="11048" y="18474"/>
                    </a:moveTo>
                    <a:cubicBezTo>
                      <a:pt x="11026" y="18474"/>
                      <a:pt x="11004" y="18483"/>
                      <a:pt x="10988" y="18505"/>
                    </a:cubicBezTo>
                    <a:cubicBezTo>
                      <a:pt x="10208" y="19474"/>
                      <a:pt x="9688" y="20655"/>
                      <a:pt x="9097" y="21766"/>
                    </a:cubicBezTo>
                    <a:cubicBezTo>
                      <a:pt x="8459" y="22995"/>
                      <a:pt x="7963" y="24200"/>
                      <a:pt x="7396" y="25428"/>
                    </a:cubicBezTo>
                    <a:cubicBezTo>
                      <a:pt x="6427" y="27602"/>
                      <a:pt x="4726" y="29374"/>
                      <a:pt x="2623" y="30461"/>
                    </a:cubicBezTo>
                    <a:cubicBezTo>
                      <a:pt x="2524" y="30501"/>
                      <a:pt x="2592" y="30642"/>
                      <a:pt x="2673" y="30642"/>
                    </a:cubicBezTo>
                    <a:cubicBezTo>
                      <a:pt x="2688" y="30642"/>
                      <a:pt x="2703" y="30637"/>
                      <a:pt x="2718" y="30626"/>
                    </a:cubicBezTo>
                    <a:cubicBezTo>
                      <a:pt x="4750" y="29563"/>
                      <a:pt x="6404" y="27956"/>
                      <a:pt x="7396" y="25948"/>
                    </a:cubicBezTo>
                    <a:cubicBezTo>
                      <a:pt x="8034" y="24696"/>
                      <a:pt x="8459" y="23396"/>
                      <a:pt x="9121" y="22191"/>
                    </a:cubicBezTo>
                    <a:cubicBezTo>
                      <a:pt x="9735" y="20986"/>
                      <a:pt x="10302" y="19710"/>
                      <a:pt x="11129" y="18647"/>
                    </a:cubicBezTo>
                    <a:cubicBezTo>
                      <a:pt x="11202" y="18575"/>
                      <a:pt x="11121" y="18474"/>
                      <a:pt x="11048" y="18474"/>
                    </a:cubicBezTo>
                    <a:close/>
                    <a:moveTo>
                      <a:pt x="13447" y="16594"/>
                    </a:moveTo>
                    <a:cubicBezTo>
                      <a:pt x="13424" y="16594"/>
                      <a:pt x="13399" y="16600"/>
                      <a:pt x="13374" y="16615"/>
                    </a:cubicBezTo>
                    <a:cubicBezTo>
                      <a:pt x="11177" y="18340"/>
                      <a:pt x="10231" y="21057"/>
                      <a:pt x="9239" y="23538"/>
                    </a:cubicBezTo>
                    <a:cubicBezTo>
                      <a:pt x="8648" y="24956"/>
                      <a:pt x="7987" y="26397"/>
                      <a:pt x="7042" y="27578"/>
                    </a:cubicBezTo>
                    <a:cubicBezTo>
                      <a:pt x="6569" y="28145"/>
                      <a:pt x="6049" y="28641"/>
                      <a:pt x="5506" y="29161"/>
                    </a:cubicBezTo>
                    <a:cubicBezTo>
                      <a:pt x="4892" y="29728"/>
                      <a:pt x="4254" y="30319"/>
                      <a:pt x="3427" y="30555"/>
                    </a:cubicBezTo>
                    <a:cubicBezTo>
                      <a:pt x="3271" y="30622"/>
                      <a:pt x="3325" y="30794"/>
                      <a:pt x="3430" y="30794"/>
                    </a:cubicBezTo>
                    <a:cubicBezTo>
                      <a:pt x="3437" y="30794"/>
                      <a:pt x="3443" y="30793"/>
                      <a:pt x="3450" y="30792"/>
                    </a:cubicBezTo>
                    <a:cubicBezTo>
                      <a:pt x="4088" y="30579"/>
                      <a:pt x="4632" y="30224"/>
                      <a:pt x="5128" y="29776"/>
                    </a:cubicBezTo>
                    <a:cubicBezTo>
                      <a:pt x="5719" y="29279"/>
                      <a:pt x="6309" y="28736"/>
                      <a:pt x="6853" y="28145"/>
                    </a:cubicBezTo>
                    <a:cubicBezTo>
                      <a:pt x="7821" y="27058"/>
                      <a:pt x="8507" y="25759"/>
                      <a:pt x="9097" y="24412"/>
                    </a:cubicBezTo>
                    <a:cubicBezTo>
                      <a:pt x="10279" y="21695"/>
                      <a:pt x="11129" y="18647"/>
                      <a:pt x="13516" y="16757"/>
                    </a:cubicBezTo>
                    <a:cubicBezTo>
                      <a:pt x="13590" y="16683"/>
                      <a:pt x="13533" y="16594"/>
                      <a:pt x="13447" y="16594"/>
                    </a:cubicBezTo>
                    <a:close/>
                    <a:moveTo>
                      <a:pt x="13568" y="16009"/>
                    </a:moveTo>
                    <a:cubicBezTo>
                      <a:pt x="13552" y="16009"/>
                      <a:pt x="13534" y="16013"/>
                      <a:pt x="13516" y="16024"/>
                    </a:cubicBezTo>
                    <a:cubicBezTo>
                      <a:pt x="12098" y="16781"/>
                      <a:pt x="10822" y="17820"/>
                      <a:pt x="9830" y="19049"/>
                    </a:cubicBezTo>
                    <a:cubicBezTo>
                      <a:pt x="8814" y="20301"/>
                      <a:pt x="8176" y="21719"/>
                      <a:pt x="7585" y="23184"/>
                    </a:cubicBezTo>
                    <a:cubicBezTo>
                      <a:pt x="6924" y="24719"/>
                      <a:pt x="6309" y="26302"/>
                      <a:pt x="5222" y="27531"/>
                    </a:cubicBezTo>
                    <a:cubicBezTo>
                      <a:pt x="4065" y="28854"/>
                      <a:pt x="2647" y="30248"/>
                      <a:pt x="993" y="30910"/>
                    </a:cubicBezTo>
                    <a:cubicBezTo>
                      <a:pt x="893" y="30950"/>
                      <a:pt x="928" y="31091"/>
                      <a:pt x="999" y="31091"/>
                    </a:cubicBezTo>
                    <a:cubicBezTo>
                      <a:pt x="1012" y="31091"/>
                      <a:pt x="1026" y="31086"/>
                      <a:pt x="1040" y="31075"/>
                    </a:cubicBezTo>
                    <a:cubicBezTo>
                      <a:pt x="2576" y="30484"/>
                      <a:pt x="3805" y="29303"/>
                      <a:pt x="4915" y="28145"/>
                    </a:cubicBezTo>
                    <a:cubicBezTo>
                      <a:pt x="6073" y="26964"/>
                      <a:pt x="6805" y="25523"/>
                      <a:pt x="7467" y="24010"/>
                    </a:cubicBezTo>
                    <a:cubicBezTo>
                      <a:pt x="8105" y="22475"/>
                      <a:pt x="8743" y="20915"/>
                      <a:pt x="9735" y="19569"/>
                    </a:cubicBezTo>
                    <a:cubicBezTo>
                      <a:pt x="10775" y="18151"/>
                      <a:pt x="12122" y="17017"/>
                      <a:pt x="13657" y="16190"/>
                    </a:cubicBezTo>
                    <a:cubicBezTo>
                      <a:pt x="13717" y="16150"/>
                      <a:pt x="13659" y="16009"/>
                      <a:pt x="13568" y="16009"/>
                    </a:cubicBezTo>
                    <a:close/>
                    <a:moveTo>
                      <a:pt x="14502" y="16043"/>
                    </a:moveTo>
                    <a:cubicBezTo>
                      <a:pt x="14480" y="16043"/>
                      <a:pt x="14458" y="16051"/>
                      <a:pt x="14437" y="16072"/>
                    </a:cubicBezTo>
                    <a:cubicBezTo>
                      <a:pt x="13138" y="17088"/>
                      <a:pt x="12334" y="18623"/>
                      <a:pt x="11720" y="20112"/>
                    </a:cubicBezTo>
                    <a:cubicBezTo>
                      <a:pt x="10562" y="22924"/>
                      <a:pt x="9995" y="26019"/>
                      <a:pt x="7916" y="28311"/>
                    </a:cubicBezTo>
                    <a:cubicBezTo>
                      <a:pt x="6037" y="30324"/>
                      <a:pt x="3331" y="31512"/>
                      <a:pt x="602" y="31512"/>
                    </a:cubicBezTo>
                    <a:cubicBezTo>
                      <a:pt x="449" y="31512"/>
                      <a:pt x="296" y="31508"/>
                      <a:pt x="143" y="31500"/>
                    </a:cubicBezTo>
                    <a:cubicBezTo>
                      <a:pt x="24" y="31500"/>
                      <a:pt x="24" y="31666"/>
                      <a:pt x="143" y="31689"/>
                    </a:cubicBezTo>
                    <a:cubicBezTo>
                      <a:pt x="335" y="31701"/>
                      <a:pt x="527" y="31707"/>
                      <a:pt x="719" y="31707"/>
                    </a:cubicBezTo>
                    <a:cubicBezTo>
                      <a:pt x="2066" y="31707"/>
                      <a:pt x="3415" y="31418"/>
                      <a:pt x="4655" y="30839"/>
                    </a:cubicBezTo>
                    <a:cubicBezTo>
                      <a:pt x="7349" y="29657"/>
                      <a:pt x="9168" y="27436"/>
                      <a:pt x="10279" y="24719"/>
                    </a:cubicBezTo>
                    <a:cubicBezTo>
                      <a:pt x="11413" y="21837"/>
                      <a:pt x="12003" y="18222"/>
                      <a:pt x="14579" y="16190"/>
                    </a:cubicBezTo>
                    <a:cubicBezTo>
                      <a:pt x="14653" y="16153"/>
                      <a:pt x="14582" y="16043"/>
                      <a:pt x="14502" y="1604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6"/>
              <p:cNvSpPr/>
              <p:nvPr/>
            </p:nvSpPr>
            <p:spPr>
              <a:xfrm>
                <a:off x="2181200" y="1915925"/>
                <a:ext cx="543125" cy="351250"/>
              </a:xfrm>
              <a:custGeom>
                <a:avLst/>
                <a:gdLst/>
                <a:ahLst/>
                <a:cxnLst/>
                <a:rect l="l" t="t" r="r" b="b"/>
                <a:pathLst>
                  <a:path w="21725" h="14050" extrusionOk="0">
                    <a:moveTo>
                      <a:pt x="5946" y="1"/>
                    </a:moveTo>
                    <a:cubicBezTo>
                      <a:pt x="5427" y="1"/>
                      <a:pt x="4905" y="58"/>
                      <a:pt x="4382" y="178"/>
                    </a:cubicBezTo>
                    <a:cubicBezTo>
                      <a:pt x="2634" y="604"/>
                      <a:pt x="1051" y="1785"/>
                      <a:pt x="106" y="3533"/>
                    </a:cubicBezTo>
                    <a:lnTo>
                      <a:pt x="106" y="3581"/>
                    </a:lnTo>
                    <a:cubicBezTo>
                      <a:pt x="58" y="3581"/>
                      <a:pt x="58" y="3604"/>
                      <a:pt x="58" y="3604"/>
                    </a:cubicBezTo>
                    <a:cubicBezTo>
                      <a:pt x="1" y="3681"/>
                      <a:pt x="68" y="3789"/>
                      <a:pt x="133" y="3789"/>
                    </a:cubicBezTo>
                    <a:cubicBezTo>
                      <a:pt x="148" y="3789"/>
                      <a:pt x="163" y="3783"/>
                      <a:pt x="177" y="3770"/>
                    </a:cubicBezTo>
                    <a:cubicBezTo>
                      <a:pt x="1204" y="2598"/>
                      <a:pt x="2616" y="2128"/>
                      <a:pt x="4014" y="2128"/>
                    </a:cubicBezTo>
                    <a:cubicBezTo>
                      <a:pt x="4450" y="2128"/>
                      <a:pt x="4883" y="2173"/>
                      <a:pt x="5304" y="2257"/>
                    </a:cubicBezTo>
                    <a:cubicBezTo>
                      <a:pt x="7076" y="2612"/>
                      <a:pt x="8635" y="3628"/>
                      <a:pt x="9958" y="4975"/>
                    </a:cubicBezTo>
                    <a:cubicBezTo>
                      <a:pt x="12274" y="7337"/>
                      <a:pt x="13951" y="10480"/>
                      <a:pt x="16527" y="12488"/>
                    </a:cubicBezTo>
                    <a:cubicBezTo>
                      <a:pt x="17023" y="12890"/>
                      <a:pt x="17614" y="13244"/>
                      <a:pt x="18204" y="13504"/>
                    </a:cubicBezTo>
                    <a:cubicBezTo>
                      <a:pt x="18967" y="13841"/>
                      <a:pt x="19794" y="14049"/>
                      <a:pt x="20624" y="14049"/>
                    </a:cubicBezTo>
                    <a:cubicBezTo>
                      <a:pt x="20668" y="14049"/>
                      <a:pt x="20712" y="14049"/>
                      <a:pt x="20756" y="14047"/>
                    </a:cubicBezTo>
                    <a:cubicBezTo>
                      <a:pt x="21063" y="13835"/>
                      <a:pt x="21394" y="13669"/>
                      <a:pt x="21725" y="13504"/>
                    </a:cubicBezTo>
                    <a:cubicBezTo>
                      <a:pt x="21370" y="13362"/>
                      <a:pt x="21040" y="13197"/>
                      <a:pt x="20756" y="12984"/>
                    </a:cubicBezTo>
                    <a:cubicBezTo>
                      <a:pt x="17874" y="11118"/>
                      <a:pt x="16196" y="7550"/>
                      <a:pt x="14093" y="4762"/>
                    </a:cubicBezTo>
                    <a:cubicBezTo>
                      <a:pt x="12066" y="2086"/>
                      <a:pt x="9081" y="1"/>
                      <a:pt x="59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6"/>
              <p:cNvSpPr/>
              <p:nvPr/>
            </p:nvSpPr>
            <p:spPr>
              <a:xfrm>
                <a:off x="2179650" y="2240475"/>
                <a:ext cx="544675" cy="350300"/>
              </a:xfrm>
              <a:custGeom>
                <a:avLst/>
                <a:gdLst/>
                <a:ahLst/>
                <a:cxnLst/>
                <a:rect l="l" t="t" r="r" b="b"/>
                <a:pathLst>
                  <a:path w="21787" h="14012" extrusionOk="0">
                    <a:moveTo>
                      <a:pt x="20671" y="0"/>
                    </a:moveTo>
                    <a:cubicBezTo>
                      <a:pt x="19846" y="0"/>
                      <a:pt x="19021" y="186"/>
                      <a:pt x="18195" y="498"/>
                    </a:cubicBezTo>
                    <a:cubicBezTo>
                      <a:pt x="17605" y="758"/>
                      <a:pt x="17061" y="1113"/>
                      <a:pt x="16518" y="1538"/>
                    </a:cubicBezTo>
                    <a:cubicBezTo>
                      <a:pt x="13943" y="3570"/>
                      <a:pt x="12265" y="6712"/>
                      <a:pt x="9973" y="9028"/>
                    </a:cubicBezTo>
                    <a:cubicBezTo>
                      <a:pt x="8626" y="10398"/>
                      <a:pt x="7067" y="11391"/>
                      <a:pt x="5295" y="11745"/>
                    </a:cubicBezTo>
                    <a:cubicBezTo>
                      <a:pt x="4887" y="11821"/>
                      <a:pt x="4467" y="11862"/>
                      <a:pt x="4045" y="11862"/>
                    </a:cubicBezTo>
                    <a:cubicBezTo>
                      <a:pt x="2635" y="11862"/>
                      <a:pt x="1210" y="11402"/>
                      <a:pt x="191" y="10257"/>
                    </a:cubicBezTo>
                    <a:cubicBezTo>
                      <a:pt x="175" y="10235"/>
                      <a:pt x="155" y="10225"/>
                      <a:pt x="134" y="10225"/>
                    </a:cubicBezTo>
                    <a:cubicBezTo>
                      <a:pt x="67" y="10225"/>
                      <a:pt x="1" y="10326"/>
                      <a:pt x="73" y="10398"/>
                    </a:cubicBezTo>
                    <a:cubicBezTo>
                      <a:pt x="97" y="10398"/>
                      <a:pt x="97" y="10422"/>
                      <a:pt x="97" y="10422"/>
                    </a:cubicBezTo>
                    <a:lnTo>
                      <a:pt x="97" y="10469"/>
                    </a:lnTo>
                    <a:cubicBezTo>
                      <a:pt x="1042" y="12218"/>
                      <a:pt x="2649" y="13399"/>
                      <a:pt x="4373" y="13824"/>
                    </a:cubicBezTo>
                    <a:cubicBezTo>
                      <a:pt x="4921" y="13952"/>
                      <a:pt x="5467" y="14012"/>
                      <a:pt x="6006" y="14012"/>
                    </a:cubicBezTo>
                    <a:cubicBezTo>
                      <a:pt x="9165" y="14012"/>
                      <a:pt x="12117" y="11948"/>
                      <a:pt x="14155" y="9264"/>
                    </a:cubicBezTo>
                    <a:cubicBezTo>
                      <a:pt x="16282" y="6500"/>
                      <a:pt x="17959" y="2885"/>
                      <a:pt x="20818" y="1065"/>
                    </a:cubicBezTo>
                    <a:cubicBezTo>
                      <a:pt x="21125" y="853"/>
                      <a:pt x="21456" y="687"/>
                      <a:pt x="21787" y="522"/>
                    </a:cubicBezTo>
                    <a:cubicBezTo>
                      <a:pt x="21432" y="380"/>
                      <a:pt x="21102" y="215"/>
                      <a:pt x="20818" y="2"/>
                    </a:cubicBezTo>
                    <a:cubicBezTo>
                      <a:pt x="20769" y="1"/>
                      <a:pt x="20720" y="0"/>
                      <a:pt x="20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6"/>
              <p:cNvSpPr/>
              <p:nvPr/>
            </p:nvSpPr>
            <p:spPr>
              <a:xfrm>
                <a:off x="2235500" y="1930800"/>
                <a:ext cx="457075" cy="645725"/>
              </a:xfrm>
              <a:custGeom>
                <a:avLst/>
                <a:gdLst/>
                <a:ahLst/>
                <a:cxnLst/>
                <a:rect l="l" t="t" r="r" b="b"/>
                <a:pathLst>
                  <a:path w="18283" h="25829" extrusionOk="0">
                    <a:moveTo>
                      <a:pt x="17426" y="12626"/>
                    </a:moveTo>
                    <a:lnTo>
                      <a:pt x="17426" y="12626"/>
                    </a:lnTo>
                    <a:cubicBezTo>
                      <a:pt x="17544" y="12720"/>
                      <a:pt x="17686" y="12838"/>
                      <a:pt x="17804" y="12909"/>
                    </a:cubicBezTo>
                    <a:cubicBezTo>
                      <a:pt x="17686" y="13004"/>
                      <a:pt x="17544" y="13098"/>
                      <a:pt x="17426" y="13216"/>
                    </a:cubicBezTo>
                    <a:cubicBezTo>
                      <a:pt x="17465" y="13159"/>
                      <a:pt x="17425" y="13055"/>
                      <a:pt x="17359" y="13055"/>
                    </a:cubicBezTo>
                    <a:cubicBezTo>
                      <a:pt x="17343" y="13055"/>
                      <a:pt x="17326" y="13061"/>
                      <a:pt x="17308" y="13074"/>
                    </a:cubicBezTo>
                    <a:cubicBezTo>
                      <a:pt x="17285" y="13074"/>
                      <a:pt x="17285" y="13098"/>
                      <a:pt x="17237" y="13098"/>
                    </a:cubicBezTo>
                    <a:cubicBezTo>
                      <a:pt x="17237" y="13098"/>
                      <a:pt x="17214" y="13098"/>
                      <a:pt x="17214" y="13074"/>
                    </a:cubicBezTo>
                    <a:cubicBezTo>
                      <a:pt x="17096" y="13027"/>
                      <a:pt x="16954" y="12980"/>
                      <a:pt x="16836" y="12909"/>
                    </a:cubicBezTo>
                    <a:cubicBezTo>
                      <a:pt x="16954" y="12862"/>
                      <a:pt x="17072" y="12791"/>
                      <a:pt x="17214" y="12767"/>
                    </a:cubicBezTo>
                    <a:cubicBezTo>
                      <a:pt x="17214" y="12767"/>
                      <a:pt x="17237" y="12767"/>
                      <a:pt x="17237" y="12744"/>
                    </a:cubicBezTo>
                    <a:cubicBezTo>
                      <a:pt x="17285" y="12744"/>
                      <a:pt x="17285" y="12767"/>
                      <a:pt x="17308" y="12767"/>
                    </a:cubicBezTo>
                    <a:cubicBezTo>
                      <a:pt x="17324" y="12780"/>
                      <a:pt x="17340" y="12785"/>
                      <a:pt x="17354" y="12785"/>
                    </a:cubicBezTo>
                    <a:cubicBezTo>
                      <a:pt x="17424" y="12785"/>
                      <a:pt x="17465" y="12665"/>
                      <a:pt x="17426" y="12626"/>
                    </a:cubicBezTo>
                    <a:close/>
                    <a:moveTo>
                      <a:pt x="3345" y="0"/>
                    </a:moveTo>
                    <a:cubicBezTo>
                      <a:pt x="2218" y="0"/>
                      <a:pt x="1091" y="268"/>
                      <a:pt x="84" y="906"/>
                    </a:cubicBezTo>
                    <a:cubicBezTo>
                      <a:pt x="1" y="948"/>
                      <a:pt x="63" y="1080"/>
                      <a:pt x="144" y="1080"/>
                    </a:cubicBezTo>
                    <a:cubicBezTo>
                      <a:pt x="155" y="1080"/>
                      <a:pt x="167" y="1078"/>
                      <a:pt x="178" y="1072"/>
                    </a:cubicBezTo>
                    <a:cubicBezTo>
                      <a:pt x="1172" y="456"/>
                      <a:pt x="2216" y="200"/>
                      <a:pt x="3267" y="200"/>
                    </a:cubicBezTo>
                    <a:cubicBezTo>
                      <a:pt x="5239" y="200"/>
                      <a:pt x="7233" y="1104"/>
                      <a:pt x="8944" y="2230"/>
                    </a:cubicBezTo>
                    <a:cubicBezTo>
                      <a:pt x="10267" y="3080"/>
                      <a:pt x="11401" y="4167"/>
                      <a:pt x="12346" y="5537"/>
                    </a:cubicBezTo>
                    <a:cubicBezTo>
                      <a:pt x="13268" y="6860"/>
                      <a:pt x="14000" y="8302"/>
                      <a:pt x="14875" y="9672"/>
                    </a:cubicBezTo>
                    <a:cubicBezTo>
                      <a:pt x="15583" y="10759"/>
                      <a:pt x="16410" y="11799"/>
                      <a:pt x="17403" y="12602"/>
                    </a:cubicBezTo>
                    <a:cubicBezTo>
                      <a:pt x="15914" y="11822"/>
                      <a:pt x="14827" y="10428"/>
                      <a:pt x="13811" y="9011"/>
                    </a:cubicBezTo>
                    <a:cubicBezTo>
                      <a:pt x="12843" y="7569"/>
                      <a:pt x="11898" y="6128"/>
                      <a:pt x="10740" y="4852"/>
                    </a:cubicBezTo>
                    <a:cubicBezTo>
                      <a:pt x="8566" y="2442"/>
                      <a:pt x="5825" y="694"/>
                      <a:pt x="2777" y="363"/>
                    </a:cubicBezTo>
                    <a:cubicBezTo>
                      <a:pt x="2659" y="363"/>
                      <a:pt x="2659" y="576"/>
                      <a:pt x="2777" y="576"/>
                    </a:cubicBezTo>
                    <a:cubicBezTo>
                      <a:pt x="5991" y="906"/>
                      <a:pt x="8826" y="2867"/>
                      <a:pt x="11071" y="5466"/>
                    </a:cubicBezTo>
                    <a:cubicBezTo>
                      <a:pt x="13055" y="7806"/>
                      <a:pt x="14449" y="11113"/>
                      <a:pt x="17072" y="12626"/>
                    </a:cubicBezTo>
                    <a:cubicBezTo>
                      <a:pt x="16930" y="12673"/>
                      <a:pt x="16765" y="12744"/>
                      <a:pt x="16647" y="12791"/>
                    </a:cubicBezTo>
                    <a:cubicBezTo>
                      <a:pt x="14284" y="11680"/>
                      <a:pt x="12748" y="9081"/>
                      <a:pt x="11165" y="6860"/>
                    </a:cubicBezTo>
                    <a:cubicBezTo>
                      <a:pt x="9558" y="4640"/>
                      <a:pt x="7715" y="2489"/>
                      <a:pt x="5353" y="1426"/>
                    </a:cubicBezTo>
                    <a:cubicBezTo>
                      <a:pt x="4438" y="1010"/>
                      <a:pt x="3477" y="782"/>
                      <a:pt x="2501" y="782"/>
                    </a:cubicBezTo>
                    <a:cubicBezTo>
                      <a:pt x="2091" y="782"/>
                      <a:pt x="1678" y="822"/>
                      <a:pt x="1265" y="906"/>
                    </a:cubicBezTo>
                    <a:cubicBezTo>
                      <a:pt x="1147" y="930"/>
                      <a:pt x="1218" y="1095"/>
                      <a:pt x="1336" y="1095"/>
                    </a:cubicBezTo>
                    <a:cubicBezTo>
                      <a:pt x="1711" y="1024"/>
                      <a:pt x="2083" y="990"/>
                      <a:pt x="2452" y="990"/>
                    </a:cubicBezTo>
                    <a:cubicBezTo>
                      <a:pt x="4758" y="990"/>
                      <a:pt x="6923" y="2317"/>
                      <a:pt x="8613" y="4049"/>
                    </a:cubicBezTo>
                    <a:cubicBezTo>
                      <a:pt x="10598" y="6104"/>
                      <a:pt x="11992" y="8727"/>
                      <a:pt x="13882" y="10853"/>
                    </a:cubicBezTo>
                    <a:cubicBezTo>
                      <a:pt x="14615" y="11704"/>
                      <a:pt x="15465" y="12413"/>
                      <a:pt x="16410" y="12909"/>
                    </a:cubicBezTo>
                    <a:cubicBezTo>
                      <a:pt x="15465" y="13429"/>
                      <a:pt x="14615" y="14138"/>
                      <a:pt x="13882" y="14988"/>
                    </a:cubicBezTo>
                    <a:cubicBezTo>
                      <a:pt x="11992" y="17115"/>
                      <a:pt x="10598" y="19737"/>
                      <a:pt x="8613" y="21769"/>
                    </a:cubicBezTo>
                    <a:cubicBezTo>
                      <a:pt x="6941" y="23522"/>
                      <a:pt x="4770" y="24846"/>
                      <a:pt x="2512" y="24846"/>
                    </a:cubicBezTo>
                    <a:cubicBezTo>
                      <a:pt x="2122" y="24846"/>
                      <a:pt x="1729" y="24806"/>
                      <a:pt x="1336" y="24723"/>
                    </a:cubicBezTo>
                    <a:cubicBezTo>
                      <a:pt x="1330" y="24721"/>
                      <a:pt x="1324" y="24721"/>
                      <a:pt x="1318" y="24721"/>
                    </a:cubicBezTo>
                    <a:cubicBezTo>
                      <a:pt x="1213" y="24721"/>
                      <a:pt x="1176" y="24913"/>
                      <a:pt x="1265" y="24935"/>
                    </a:cubicBezTo>
                    <a:cubicBezTo>
                      <a:pt x="1660" y="25009"/>
                      <a:pt x="2054" y="25045"/>
                      <a:pt x="2447" y="25045"/>
                    </a:cubicBezTo>
                    <a:cubicBezTo>
                      <a:pt x="3441" y="25045"/>
                      <a:pt x="4421" y="24815"/>
                      <a:pt x="5353" y="24392"/>
                    </a:cubicBezTo>
                    <a:cubicBezTo>
                      <a:pt x="7739" y="23329"/>
                      <a:pt x="9558" y="21179"/>
                      <a:pt x="11165" y="18958"/>
                    </a:cubicBezTo>
                    <a:cubicBezTo>
                      <a:pt x="12748" y="16760"/>
                      <a:pt x="14260" y="14161"/>
                      <a:pt x="16647" y="13027"/>
                    </a:cubicBezTo>
                    <a:cubicBezTo>
                      <a:pt x="16812" y="13098"/>
                      <a:pt x="16954" y="13145"/>
                      <a:pt x="17072" y="13216"/>
                    </a:cubicBezTo>
                    <a:cubicBezTo>
                      <a:pt x="14449" y="14705"/>
                      <a:pt x="13055" y="18013"/>
                      <a:pt x="11071" y="20352"/>
                    </a:cubicBezTo>
                    <a:cubicBezTo>
                      <a:pt x="8850" y="22951"/>
                      <a:pt x="5991" y="24935"/>
                      <a:pt x="2777" y="25266"/>
                    </a:cubicBezTo>
                    <a:cubicBezTo>
                      <a:pt x="2659" y="25266"/>
                      <a:pt x="2659" y="25455"/>
                      <a:pt x="2777" y="25455"/>
                    </a:cubicBezTo>
                    <a:cubicBezTo>
                      <a:pt x="5825" y="25148"/>
                      <a:pt x="8566" y="23400"/>
                      <a:pt x="10740" y="20966"/>
                    </a:cubicBezTo>
                    <a:cubicBezTo>
                      <a:pt x="11898" y="19714"/>
                      <a:pt x="12843" y="18249"/>
                      <a:pt x="13811" y="16808"/>
                    </a:cubicBezTo>
                    <a:cubicBezTo>
                      <a:pt x="14804" y="15366"/>
                      <a:pt x="15914" y="13972"/>
                      <a:pt x="17403" y="13240"/>
                    </a:cubicBezTo>
                    <a:lnTo>
                      <a:pt x="17403" y="13240"/>
                    </a:lnTo>
                    <a:cubicBezTo>
                      <a:pt x="16410" y="14043"/>
                      <a:pt x="15631" y="15036"/>
                      <a:pt x="14875" y="16170"/>
                    </a:cubicBezTo>
                    <a:cubicBezTo>
                      <a:pt x="14000" y="17516"/>
                      <a:pt x="13268" y="18958"/>
                      <a:pt x="12346" y="20304"/>
                    </a:cubicBezTo>
                    <a:cubicBezTo>
                      <a:pt x="11401" y="21675"/>
                      <a:pt x="10244" y="22738"/>
                      <a:pt x="8944" y="23612"/>
                    </a:cubicBezTo>
                    <a:cubicBezTo>
                      <a:pt x="7234" y="24721"/>
                      <a:pt x="5244" y="25619"/>
                      <a:pt x="3273" y="25619"/>
                    </a:cubicBezTo>
                    <a:cubicBezTo>
                      <a:pt x="2220" y="25619"/>
                      <a:pt x="1174" y="25363"/>
                      <a:pt x="178" y="24746"/>
                    </a:cubicBezTo>
                    <a:cubicBezTo>
                      <a:pt x="167" y="24741"/>
                      <a:pt x="155" y="24738"/>
                      <a:pt x="144" y="24738"/>
                    </a:cubicBezTo>
                    <a:cubicBezTo>
                      <a:pt x="64" y="24738"/>
                      <a:pt x="1" y="24873"/>
                      <a:pt x="84" y="24935"/>
                    </a:cubicBezTo>
                    <a:cubicBezTo>
                      <a:pt x="1086" y="25553"/>
                      <a:pt x="2206" y="25829"/>
                      <a:pt x="3327" y="25829"/>
                    </a:cubicBezTo>
                    <a:cubicBezTo>
                      <a:pt x="3792" y="25829"/>
                      <a:pt x="4258" y="25781"/>
                      <a:pt x="4715" y="25691"/>
                    </a:cubicBezTo>
                    <a:cubicBezTo>
                      <a:pt x="6203" y="25408"/>
                      <a:pt x="7597" y="24723"/>
                      <a:pt x="8897" y="23872"/>
                    </a:cubicBezTo>
                    <a:cubicBezTo>
                      <a:pt x="10244" y="23022"/>
                      <a:pt x="11401" y="21958"/>
                      <a:pt x="12370" y="20564"/>
                    </a:cubicBezTo>
                    <a:cubicBezTo>
                      <a:pt x="14166" y="17989"/>
                      <a:pt x="15442" y="14752"/>
                      <a:pt x="17993" y="13027"/>
                    </a:cubicBezTo>
                    <a:cubicBezTo>
                      <a:pt x="18017" y="13051"/>
                      <a:pt x="18064" y="13098"/>
                      <a:pt x="18112" y="13122"/>
                    </a:cubicBezTo>
                    <a:cubicBezTo>
                      <a:pt x="18130" y="13133"/>
                      <a:pt x="18147" y="13137"/>
                      <a:pt x="18163" y="13137"/>
                    </a:cubicBezTo>
                    <a:cubicBezTo>
                      <a:pt x="18247" y="13137"/>
                      <a:pt x="18282" y="12996"/>
                      <a:pt x="18182" y="12956"/>
                    </a:cubicBezTo>
                    <a:lnTo>
                      <a:pt x="18159" y="12909"/>
                    </a:lnTo>
                    <a:lnTo>
                      <a:pt x="18182" y="12885"/>
                    </a:lnTo>
                    <a:cubicBezTo>
                      <a:pt x="18262" y="12846"/>
                      <a:pt x="18207" y="12704"/>
                      <a:pt x="18145" y="12704"/>
                    </a:cubicBezTo>
                    <a:cubicBezTo>
                      <a:pt x="18134" y="12704"/>
                      <a:pt x="18123" y="12709"/>
                      <a:pt x="18112" y="12720"/>
                    </a:cubicBezTo>
                    <a:cubicBezTo>
                      <a:pt x="18064" y="12744"/>
                      <a:pt x="18017" y="12767"/>
                      <a:pt x="17993" y="12791"/>
                    </a:cubicBezTo>
                    <a:cubicBezTo>
                      <a:pt x="15418" y="11090"/>
                      <a:pt x="14166" y="7829"/>
                      <a:pt x="12370" y="5277"/>
                    </a:cubicBezTo>
                    <a:cubicBezTo>
                      <a:pt x="11401" y="3883"/>
                      <a:pt x="10220" y="2820"/>
                      <a:pt x="8897" y="1970"/>
                    </a:cubicBezTo>
                    <a:cubicBezTo>
                      <a:pt x="7597" y="1143"/>
                      <a:pt x="6203" y="434"/>
                      <a:pt x="4715" y="127"/>
                    </a:cubicBezTo>
                    <a:cubicBezTo>
                      <a:pt x="4264" y="45"/>
                      <a:pt x="3804" y="0"/>
                      <a:pt x="33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6"/>
              <p:cNvSpPr/>
              <p:nvPr/>
            </p:nvSpPr>
            <p:spPr>
              <a:xfrm>
                <a:off x="2117675" y="2141750"/>
                <a:ext cx="591900" cy="224300"/>
              </a:xfrm>
              <a:custGeom>
                <a:avLst/>
                <a:gdLst/>
                <a:ahLst/>
                <a:cxnLst/>
                <a:rect l="l" t="t" r="r" b="b"/>
                <a:pathLst>
                  <a:path w="23676" h="8972" extrusionOk="0">
                    <a:moveTo>
                      <a:pt x="12288" y="0"/>
                    </a:moveTo>
                    <a:cubicBezTo>
                      <a:pt x="9794" y="0"/>
                      <a:pt x="7312" y="550"/>
                      <a:pt x="5128" y="1589"/>
                    </a:cubicBezTo>
                    <a:cubicBezTo>
                      <a:pt x="4324" y="1990"/>
                      <a:pt x="3592" y="2439"/>
                      <a:pt x="2907" y="2935"/>
                    </a:cubicBezTo>
                    <a:cubicBezTo>
                      <a:pt x="2103" y="3502"/>
                      <a:pt x="1347" y="4211"/>
                      <a:pt x="308" y="4329"/>
                    </a:cubicBezTo>
                    <a:cubicBezTo>
                      <a:pt x="237" y="4353"/>
                      <a:pt x="166" y="4353"/>
                      <a:pt x="95" y="4353"/>
                    </a:cubicBezTo>
                    <a:cubicBezTo>
                      <a:pt x="48" y="4400"/>
                      <a:pt x="0" y="4424"/>
                      <a:pt x="0" y="4447"/>
                    </a:cubicBezTo>
                    <a:cubicBezTo>
                      <a:pt x="0" y="4518"/>
                      <a:pt x="48" y="4542"/>
                      <a:pt x="95" y="4542"/>
                    </a:cubicBezTo>
                    <a:cubicBezTo>
                      <a:pt x="166" y="4566"/>
                      <a:pt x="237" y="4566"/>
                      <a:pt x="308" y="4566"/>
                    </a:cubicBezTo>
                    <a:cubicBezTo>
                      <a:pt x="1347" y="4684"/>
                      <a:pt x="2127" y="5369"/>
                      <a:pt x="2907" y="5960"/>
                    </a:cubicBezTo>
                    <a:cubicBezTo>
                      <a:pt x="3615" y="6479"/>
                      <a:pt x="4348" y="6928"/>
                      <a:pt x="5128" y="7306"/>
                    </a:cubicBezTo>
                    <a:cubicBezTo>
                      <a:pt x="7321" y="8385"/>
                      <a:pt x="9816" y="8971"/>
                      <a:pt x="12320" y="8971"/>
                    </a:cubicBezTo>
                    <a:cubicBezTo>
                      <a:pt x="13106" y="8971"/>
                      <a:pt x="13894" y="8913"/>
                      <a:pt x="14673" y="8795"/>
                    </a:cubicBezTo>
                    <a:cubicBezTo>
                      <a:pt x="15547" y="8653"/>
                      <a:pt x="16445" y="8440"/>
                      <a:pt x="17225" y="8086"/>
                    </a:cubicBezTo>
                    <a:cubicBezTo>
                      <a:pt x="18099" y="7661"/>
                      <a:pt x="18832" y="7070"/>
                      <a:pt x="19635" y="6574"/>
                    </a:cubicBezTo>
                    <a:cubicBezTo>
                      <a:pt x="20840" y="5818"/>
                      <a:pt x="22116" y="5133"/>
                      <a:pt x="23439" y="4566"/>
                    </a:cubicBezTo>
                    <a:cubicBezTo>
                      <a:pt x="23533" y="4542"/>
                      <a:pt x="23581" y="4518"/>
                      <a:pt x="23675" y="4471"/>
                    </a:cubicBezTo>
                    <a:cubicBezTo>
                      <a:pt x="23581" y="4447"/>
                      <a:pt x="23533" y="4424"/>
                      <a:pt x="23439" y="4400"/>
                    </a:cubicBezTo>
                    <a:cubicBezTo>
                      <a:pt x="22116" y="3833"/>
                      <a:pt x="20840" y="3148"/>
                      <a:pt x="19635" y="2392"/>
                    </a:cubicBezTo>
                    <a:cubicBezTo>
                      <a:pt x="18855" y="1848"/>
                      <a:pt x="18075" y="1281"/>
                      <a:pt x="17225" y="880"/>
                    </a:cubicBezTo>
                    <a:cubicBezTo>
                      <a:pt x="16445" y="502"/>
                      <a:pt x="15547" y="313"/>
                      <a:pt x="14673" y="171"/>
                    </a:cubicBezTo>
                    <a:cubicBezTo>
                      <a:pt x="13883" y="56"/>
                      <a:pt x="13085" y="0"/>
                      <a:pt x="12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6"/>
              <p:cNvSpPr/>
              <p:nvPr/>
            </p:nvSpPr>
            <p:spPr>
              <a:xfrm>
                <a:off x="2165850" y="2176700"/>
                <a:ext cx="504325" cy="174825"/>
              </a:xfrm>
              <a:custGeom>
                <a:avLst/>
                <a:gdLst/>
                <a:ahLst/>
                <a:cxnLst/>
                <a:rect l="l" t="t" r="r" b="b"/>
                <a:pathLst>
                  <a:path w="20173" h="6993" extrusionOk="0">
                    <a:moveTo>
                      <a:pt x="8915" y="1"/>
                    </a:moveTo>
                    <a:cubicBezTo>
                      <a:pt x="6096" y="1"/>
                      <a:pt x="3324" y="555"/>
                      <a:pt x="767" y="2175"/>
                    </a:cubicBezTo>
                    <a:cubicBezTo>
                      <a:pt x="670" y="2234"/>
                      <a:pt x="733" y="2388"/>
                      <a:pt x="824" y="2388"/>
                    </a:cubicBezTo>
                    <a:cubicBezTo>
                      <a:pt x="843" y="2388"/>
                      <a:pt x="864" y="2381"/>
                      <a:pt x="885" y="2364"/>
                    </a:cubicBezTo>
                    <a:cubicBezTo>
                      <a:pt x="3397" y="793"/>
                      <a:pt x="6116" y="257"/>
                      <a:pt x="8880" y="257"/>
                    </a:cubicBezTo>
                    <a:cubicBezTo>
                      <a:pt x="11810" y="257"/>
                      <a:pt x="14792" y="859"/>
                      <a:pt x="17637" y="1466"/>
                    </a:cubicBezTo>
                    <a:cubicBezTo>
                      <a:pt x="17643" y="1468"/>
                      <a:pt x="17648" y="1468"/>
                      <a:pt x="17653" y="1468"/>
                    </a:cubicBezTo>
                    <a:cubicBezTo>
                      <a:pt x="17759" y="1468"/>
                      <a:pt x="17797" y="1253"/>
                      <a:pt x="17684" y="1230"/>
                    </a:cubicBezTo>
                    <a:cubicBezTo>
                      <a:pt x="14839" y="603"/>
                      <a:pt x="11852" y="1"/>
                      <a:pt x="8915" y="1"/>
                    </a:cubicBezTo>
                    <a:close/>
                    <a:moveTo>
                      <a:pt x="8160" y="1733"/>
                    </a:moveTo>
                    <a:cubicBezTo>
                      <a:pt x="5960" y="1733"/>
                      <a:pt x="3763" y="1848"/>
                      <a:pt x="1641" y="2412"/>
                    </a:cubicBezTo>
                    <a:cubicBezTo>
                      <a:pt x="1529" y="2434"/>
                      <a:pt x="1545" y="2649"/>
                      <a:pt x="1669" y="2649"/>
                    </a:cubicBezTo>
                    <a:cubicBezTo>
                      <a:pt x="1675" y="2649"/>
                      <a:pt x="1682" y="2649"/>
                      <a:pt x="1688" y="2648"/>
                    </a:cubicBezTo>
                    <a:cubicBezTo>
                      <a:pt x="3764" y="2075"/>
                      <a:pt x="5895" y="1963"/>
                      <a:pt x="8028" y="1963"/>
                    </a:cubicBezTo>
                    <a:cubicBezTo>
                      <a:pt x="8711" y="1963"/>
                      <a:pt x="9394" y="1975"/>
                      <a:pt x="10076" y="1986"/>
                    </a:cubicBezTo>
                    <a:cubicBezTo>
                      <a:pt x="12888" y="2057"/>
                      <a:pt x="15700" y="2175"/>
                      <a:pt x="18464" y="2553"/>
                    </a:cubicBezTo>
                    <a:cubicBezTo>
                      <a:pt x="18470" y="2554"/>
                      <a:pt x="18476" y="2555"/>
                      <a:pt x="18482" y="2555"/>
                    </a:cubicBezTo>
                    <a:cubicBezTo>
                      <a:pt x="18605" y="2555"/>
                      <a:pt x="18600" y="2317"/>
                      <a:pt x="18464" y="2317"/>
                    </a:cubicBezTo>
                    <a:cubicBezTo>
                      <a:pt x="15605" y="1939"/>
                      <a:pt x="12746" y="1774"/>
                      <a:pt x="9864" y="1750"/>
                    </a:cubicBezTo>
                    <a:cubicBezTo>
                      <a:pt x="9296" y="1740"/>
                      <a:pt x="8728" y="1733"/>
                      <a:pt x="8160" y="1733"/>
                    </a:cubicBezTo>
                    <a:close/>
                    <a:moveTo>
                      <a:pt x="2097" y="3071"/>
                    </a:moveTo>
                    <a:cubicBezTo>
                      <a:pt x="1989" y="3071"/>
                      <a:pt x="1930" y="3287"/>
                      <a:pt x="2043" y="3309"/>
                    </a:cubicBezTo>
                    <a:cubicBezTo>
                      <a:pt x="4973" y="3872"/>
                      <a:pt x="7940" y="4159"/>
                      <a:pt x="10899" y="4159"/>
                    </a:cubicBezTo>
                    <a:cubicBezTo>
                      <a:pt x="13284" y="4159"/>
                      <a:pt x="15663" y="3972"/>
                      <a:pt x="18015" y="3593"/>
                    </a:cubicBezTo>
                    <a:cubicBezTo>
                      <a:pt x="18165" y="3550"/>
                      <a:pt x="18120" y="3350"/>
                      <a:pt x="18004" y="3350"/>
                    </a:cubicBezTo>
                    <a:cubicBezTo>
                      <a:pt x="17993" y="3350"/>
                      <a:pt x="17981" y="3352"/>
                      <a:pt x="17968" y="3357"/>
                    </a:cubicBezTo>
                    <a:cubicBezTo>
                      <a:pt x="15616" y="3736"/>
                      <a:pt x="13246" y="3923"/>
                      <a:pt x="10878" y="3923"/>
                    </a:cubicBezTo>
                    <a:cubicBezTo>
                      <a:pt x="7940" y="3923"/>
                      <a:pt x="5005" y="3636"/>
                      <a:pt x="2114" y="3073"/>
                    </a:cubicBezTo>
                    <a:cubicBezTo>
                      <a:pt x="2108" y="3072"/>
                      <a:pt x="2103" y="3071"/>
                      <a:pt x="2097" y="3071"/>
                    </a:cubicBezTo>
                    <a:close/>
                    <a:moveTo>
                      <a:pt x="130" y="2870"/>
                    </a:moveTo>
                    <a:cubicBezTo>
                      <a:pt x="41" y="2870"/>
                      <a:pt x="1" y="3032"/>
                      <a:pt x="82" y="3073"/>
                    </a:cubicBezTo>
                    <a:cubicBezTo>
                      <a:pt x="3312" y="4803"/>
                      <a:pt x="6821" y="5703"/>
                      <a:pt x="10324" y="5703"/>
                    </a:cubicBezTo>
                    <a:cubicBezTo>
                      <a:pt x="13661" y="5703"/>
                      <a:pt x="16992" y="4886"/>
                      <a:pt x="20071" y="3191"/>
                    </a:cubicBezTo>
                    <a:cubicBezTo>
                      <a:pt x="20172" y="3151"/>
                      <a:pt x="20099" y="2988"/>
                      <a:pt x="20002" y="2988"/>
                    </a:cubicBezTo>
                    <a:cubicBezTo>
                      <a:pt x="19986" y="2988"/>
                      <a:pt x="19969" y="2992"/>
                      <a:pt x="19952" y="3002"/>
                    </a:cubicBezTo>
                    <a:cubicBezTo>
                      <a:pt x="16910" y="4673"/>
                      <a:pt x="13614" y="5479"/>
                      <a:pt x="10313" y="5479"/>
                    </a:cubicBezTo>
                    <a:cubicBezTo>
                      <a:pt x="6845" y="5479"/>
                      <a:pt x="3371" y="4591"/>
                      <a:pt x="176" y="2884"/>
                    </a:cubicBezTo>
                    <a:cubicBezTo>
                      <a:pt x="160" y="2874"/>
                      <a:pt x="144" y="2870"/>
                      <a:pt x="130" y="2870"/>
                    </a:cubicBezTo>
                    <a:close/>
                    <a:moveTo>
                      <a:pt x="1895" y="4239"/>
                    </a:moveTo>
                    <a:cubicBezTo>
                      <a:pt x="1800" y="4239"/>
                      <a:pt x="1730" y="4387"/>
                      <a:pt x="1830" y="4467"/>
                    </a:cubicBezTo>
                    <a:cubicBezTo>
                      <a:pt x="2893" y="5176"/>
                      <a:pt x="4075" y="5625"/>
                      <a:pt x="5233" y="6003"/>
                    </a:cubicBezTo>
                    <a:cubicBezTo>
                      <a:pt x="6438" y="6428"/>
                      <a:pt x="7713" y="6735"/>
                      <a:pt x="8989" y="6901"/>
                    </a:cubicBezTo>
                    <a:cubicBezTo>
                      <a:pt x="9499" y="6961"/>
                      <a:pt x="10013" y="6993"/>
                      <a:pt x="10526" y="6993"/>
                    </a:cubicBezTo>
                    <a:cubicBezTo>
                      <a:pt x="12412" y="6993"/>
                      <a:pt x="14293" y="6567"/>
                      <a:pt x="15983" y="5601"/>
                    </a:cubicBezTo>
                    <a:cubicBezTo>
                      <a:pt x="16085" y="5540"/>
                      <a:pt x="16011" y="5374"/>
                      <a:pt x="15914" y="5374"/>
                    </a:cubicBezTo>
                    <a:cubicBezTo>
                      <a:pt x="15898" y="5374"/>
                      <a:pt x="15881" y="5379"/>
                      <a:pt x="15865" y="5389"/>
                    </a:cubicBezTo>
                    <a:cubicBezTo>
                      <a:pt x="14184" y="6341"/>
                      <a:pt x="12326" y="6747"/>
                      <a:pt x="10465" y="6747"/>
                    </a:cubicBezTo>
                    <a:cubicBezTo>
                      <a:pt x="9972" y="6747"/>
                      <a:pt x="9479" y="6719"/>
                      <a:pt x="8989" y="6664"/>
                    </a:cubicBezTo>
                    <a:cubicBezTo>
                      <a:pt x="7808" y="6523"/>
                      <a:pt x="6579" y="6239"/>
                      <a:pt x="5398" y="5837"/>
                    </a:cubicBezTo>
                    <a:cubicBezTo>
                      <a:pt x="4217" y="5436"/>
                      <a:pt x="3012" y="4963"/>
                      <a:pt x="1948" y="4254"/>
                    </a:cubicBezTo>
                    <a:cubicBezTo>
                      <a:pt x="1930" y="4244"/>
                      <a:pt x="1912" y="4239"/>
                      <a:pt x="1895" y="423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6"/>
              <p:cNvSpPr/>
              <p:nvPr/>
            </p:nvSpPr>
            <p:spPr>
              <a:xfrm>
                <a:off x="2558925" y="1770750"/>
                <a:ext cx="160675" cy="967325"/>
              </a:xfrm>
              <a:custGeom>
                <a:avLst/>
                <a:gdLst/>
                <a:ahLst/>
                <a:cxnLst/>
                <a:rect l="l" t="t" r="r" b="b"/>
                <a:pathLst>
                  <a:path w="6427" h="38693" extrusionOk="0">
                    <a:moveTo>
                      <a:pt x="3581" y="0"/>
                    </a:moveTo>
                    <a:cubicBezTo>
                      <a:pt x="3484" y="0"/>
                      <a:pt x="3385" y="10"/>
                      <a:pt x="3284" y="31"/>
                    </a:cubicBezTo>
                    <a:cubicBezTo>
                      <a:pt x="1985" y="291"/>
                      <a:pt x="1182" y="2063"/>
                      <a:pt x="827" y="3197"/>
                    </a:cubicBezTo>
                    <a:cubicBezTo>
                      <a:pt x="0" y="5891"/>
                      <a:pt x="284" y="8962"/>
                      <a:pt x="1063" y="11609"/>
                    </a:cubicBezTo>
                    <a:cubicBezTo>
                      <a:pt x="1938" y="14562"/>
                      <a:pt x="3568" y="17255"/>
                      <a:pt x="5812" y="19358"/>
                    </a:cubicBezTo>
                    <a:cubicBezTo>
                      <a:pt x="3568" y="21438"/>
                      <a:pt x="1914" y="24131"/>
                      <a:pt x="1063" y="27084"/>
                    </a:cubicBezTo>
                    <a:cubicBezTo>
                      <a:pt x="284" y="29754"/>
                      <a:pt x="0" y="32826"/>
                      <a:pt x="827" y="35496"/>
                    </a:cubicBezTo>
                    <a:cubicBezTo>
                      <a:pt x="1182" y="36630"/>
                      <a:pt x="1985" y="38402"/>
                      <a:pt x="3284" y="38662"/>
                    </a:cubicBezTo>
                    <a:cubicBezTo>
                      <a:pt x="3385" y="38683"/>
                      <a:pt x="3484" y="38693"/>
                      <a:pt x="3581" y="38693"/>
                    </a:cubicBezTo>
                    <a:cubicBezTo>
                      <a:pt x="4471" y="38693"/>
                      <a:pt x="5224" y="37862"/>
                      <a:pt x="5458" y="37032"/>
                    </a:cubicBezTo>
                    <a:cubicBezTo>
                      <a:pt x="5836" y="35732"/>
                      <a:pt x="5458" y="34173"/>
                      <a:pt x="5340" y="32873"/>
                    </a:cubicBezTo>
                    <a:cubicBezTo>
                      <a:pt x="5198" y="31337"/>
                      <a:pt x="5080" y="29802"/>
                      <a:pt x="5009" y="28266"/>
                    </a:cubicBezTo>
                    <a:cubicBezTo>
                      <a:pt x="4938" y="25265"/>
                      <a:pt x="5222" y="22217"/>
                      <a:pt x="6427" y="19429"/>
                    </a:cubicBezTo>
                    <a:lnTo>
                      <a:pt x="6427" y="19382"/>
                    </a:lnTo>
                    <a:lnTo>
                      <a:pt x="6427" y="19264"/>
                    </a:lnTo>
                    <a:cubicBezTo>
                      <a:pt x="5222" y="16476"/>
                      <a:pt x="4938" y="13451"/>
                      <a:pt x="5009" y="10427"/>
                    </a:cubicBezTo>
                    <a:cubicBezTo>
                      <a:pt x="5056" y="8891"/>
                      <a:pt x="5198" y="7356"/>
                      <a:pt x="5340" y="5820"/>
                    </a:cubicBezTo>
                    <a:cubicBezTo>
                      <a:pt x="5458" y="4497"/>
                      <a:pt x="5812" y="2961"/>
                      <a:pt x="5458" y="1661"/>
                    </a:cubicBezTo>
                    <a:cubicBezTo>
                      <a:pt x="5224" y="831"/>
                      <a:pt x="4471" y="0"/>
                      <a:pt x="35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6"/>
              <p:cNvSpPr/>
              <p:nvPr/>
            </p:nvSpPr>
            <p:spPr>
              <a:xfrm>
                <a:off x="2577225" y="1801275"/>
                <a:ext cx="121200" cy="904300"/>
              </a:xfrm>
              <a:custGeom>
                <a:avLst/>
                <a:gdLst/>
                <a:ahLst/>
                <a:cxnLst/>
                <a:rect l="l" t="t" r="r" b="b"/>
                <a:pathLst>
                  <a:path w="4848" h="36172" extrusionOk="0">
                    <a:moveTo>
                      <a:pt x="2623" y="523"/>
                    </a:moveTo>
                    <a:cubicBezTo>
                      <a:pt x="2564" y="523"/>
                      <a:pt x="2505" y="559"/>
                      <a:pt x="2505" y="629"/>
                    </a:cubicBezTo>
                    <a:cubicBezTo>
                      <a:pt x="2529" y="4150"/>
                      <a:pt x="2765" y="7694"/>
                      <a:pt x="3190" y="11191"/>
                    </a:cubicBezTo>
                    <a:cubicBezTo>
                      <a:pt x="3202" y="11262"/>
                      <a:pt x="3267" y="11297"/>
                      <a:pt x="3326" y="11297"/>
                    </a:cubicBezTo>
                    <a:cubicBezTo>
                      <a:pt x="3385" y="11297"/>
                      <a:pt x="3438" y="11262"/>
                      <a:pt x="3427" y="11191"/>
                    </a:cubicBezTo>
                    <a:cubicBezTo>
                      <a:pt x="3025" y="7670"/>
                      <a:pt x="2789" y="4150"/>
                      <a:pt x="2741" y="629"/>
                    </a:cubicBezTo>
                    <a:cubicBezTo>
                      <a:pt x="2741" y="559"/>
                      <a:pt x="2682" y="523"/>
                      <a:pt x="2623" y="523"/>
                    </a:cubicBezTo>
                    <a:close/>
                    <a:moveTo>
                      <a:pt x="3674" y="0"/>
                    </a:moveTo>
                    <a:cubicBezTo>
                      <a:pt x="3605" y="0"/>
                      <a:pt x="3531" y="51"/>
                      <a:pt x="3545" y="133"/>
                    </a:cubicBezTo>
                    <a:cubicBezTo>
                      <a:pt x="4112" y="2472"/>
                      <a:pt x="3663" y="4859"/>
                      <a:pt x="3616" y="7198"/>
                    </a:cubicBezTo>
                    <a:cubicBezTo>
                      <a:pt x="3521" y="9466"/>
                      <a:pt x="3663" y="11758"/>
                      <a:pt x="4041" y="14003"/>
                    </a:cubicBezTo>
                    <a:cubicBezTo>
                      <a:pt x="4059" y="14057"/>
                      <a:pt x="4105" y="14080"/>
                      <a:pt x="4151" y="14080"/>
                    </a:cubicBezTo>
                    <a:cubicBezTo>
                      <a:pt x="4227" y="14080"/>
                      <a:pt x="4306" y="14019"/>
                      <a:pt x="4277" y="13932"/>
                    </a:cubicBezTo>
                    <a:cubicBezTo>
                      <a:pt x="3899" y="11545"/>
                      <a:pt x="3757" y="9135"/>
                      <a:pt x="3875" y="6725"/>
                    </a:cubicBezTo>
                    <a:cubicBezTo>
                      <a:pt x="3994" y="4504"/>
                      <a:pt x="4348" y="2260"/>
                      <a:pt x="3781" y="86"/>
                    </a:cubicBezTo>
                    <a:cubicBezTo>
                      <a:pt x="3771" y="27"/>
                      <a:pt x="3724" y="0"/>
                      <a:pt x="3674" y="0"/>
                    </a:cubicBezTo>
                    <a:close/>
                    <a:moveTo>
                      <a:pt x="1851" y="380"/>
                    </a:moveTo>
                    <a:cubicBezTo>
                      <a:pt x="1803" y="380"/>
                      <a:pt x="1759" y="407"/>
                      <a:pt x="1749" y="464"/>
                    </a:cubicBezTo>
                    <a:cubicBezTo>
                      <a:pt x="1206" y="2803"/>
                      <a:pt x="1395" y="5213"/>
                      <a:pt x="1796" y="7576"/>
                    </a:cubicBezTo>
                    <a:cubicBezTo>
                      <a:pt x="2245" y="10104"/>
                      <a:pt x="2930" y="12585"/>
                      <a:pt x="3875" y="14971"/>
                    </a:cubicBezTo>
                    <a:cubicBezTo>
                      <a:pt x="3895" y="15029"/>
                      <a:pt x="3945" y="15055"/>
                      <a:pt x="3995" y="15055"/>
                    </a:cubicBezTo>
                    <a:cubicBezTo>
                      <a:pt x="4068" y="15055"/>
                      <a:pt x="4140" y="14999"/>
                      <a:pt x="4112" y="14900"/>
                    </a:cubicBezTo>
                    <a:cubicBezTo>
                      <a:pt x="3214" y="12656"/>
                      <a:pt x="2529" y="10364"/>
                      <a:pt x="2127" y="7978"/>
                    </a:cubicBezTo>
                    <a:cubicBezTo>
                      <a:pt x="1678" y="5520"/>
                      <a:pt x="1418" y="2969"/>
                      <a:pt x="1985" y="535"/>
                    </a:cubicBezTo>
                    <a:cubicBezTo>
                      <a:pt x="1999" y="437"/>
                      <a:pt x="1922" y="380"/>
                      <a:pt x="1851" y="380"/>
                    </a:cubicBezTo>
                    <a:close/>
                    <a:moveTo>
                      <a:pt x="1274" y="258"/>
                    </a:moveTo>
                    <a:cubicBezTo>
                      <a:pt x="1239" y="258"/>
                      <a:pt x="1205" y="277"/>
                      <a:pt x="1182" y="322"/>
                    </a:cubicBezTo>
                    <a:cubicBezTo>
                      <a:pt x="1" y="2945"/>
                      <a:pt x="426" y="6229"/>
                      <a:pt x="1017" y="8946"/>
                    </a:cubicBezTo>
                    <a:cubicBezTo>
                      <a:pt x="1655" y="11876"/>
                      <a:pt x="2859" y="14640"/>
                      <a:pt x="4584" y="17074"/>
                    </a:cubicBezTo>
                    <a:cubicBezTo>
                      <a:pt x="4612" y="17109"/>
                      <a:pt x="4648" y="17123"/>
                      <a:pt x="4683" y="17123"/>
                    </a:cubicBezTo>
                    <a:cubicBezTo>
                      <a:pt x="4767" y="17123"/>
                      <a:pt x="4847" y="17039"/>
                      <a:pt x="4797" y="16956"/>
                    </a:cubicBezTo>
                    <a:cubicBezTo>
                      <a:pt x="3167" y="14640"/>
                      <a:pt x="1985" y="12018"/>
                      <a:pt x="1324" y="9277"/>
                    </a:cubicBezTo>
                    <a:cubicBezTo>
                      <a:pt x="1017" y="7907"/>
                      <a:pt x="804" y="6513"/>
                      <a:pt x="733" y="5095"/>
                    </a:cubicBezTo>
                    <a:cubicBezTo>
                      <a:pt x="662" y="3512"/>
                      <a:pt x="709" y="1882"/>
                      <a:pt x="1395" y="440"/>
                    </a:cubicBezTo>
                    <a:cubicBezTo>
                      <a:pt x="1427" y="344"/>
                      <a:pt x="1349" y="258"/>
                      <a:pt x="1274" y="258"/>
                    </a:cubicBezTo>
                    <a:close/>
                    <a:moveTo>
                      <a:pt x="3326" y="24907"/>
                    </a:moveTo>
                    <a:cubicBezTo>
                      <a:pt x="3267" y="24907"/>
                      <a:pt x="3202" y="24942"/>
                      <a:pt x="3190" y="25013"/>
                    </a:cubicBezTo>
                    <a:cubicBezTo>
                      <a:pt x="2789" y="28533"/>
                      <a:pt x="2552" y="32030"/>
                      <a:pt x="2505" y="35551"/>
                    </a:cubicBezTo>
                    <a:cubicBezTo>
                      <a:pt x="2505" y="35622"/>
                      <a:pt x="2564" y="35657"/>
                      <a:pt x="2623" y="35657"/>
                    </a:cubicBezTo>
                    <a:cubicBezTo>
                      <a:pt x="2682" y="35657"/>
                      <a:pt x="2741" y="35622"/>
                      <a:pt x="2741" y="35551"/>
                    </a:cubicBezTo>
                    <a:cubicBezTo>
                      <a:pt x="2789" y="32030"/>
                      <a:pt x="3025" y="28486"/>
                      <a:pt x="3427" y="25013"/>
                    </a:cubicBezTo>
                    <a:cubicBezTo>
                      <a:pt x="3438" y="24942"/>
                      <a:pt x="3385" y="24907"/>
                      <a:pt x="3326" y="24907"/>
                    </a:cubicBezTo>
                    <a:close/>
                    <a:moveTo>
                      <a:pt x="4000" y="21147"/>
                    </a:moveTo>
                    <a:cubicBezTo>
                      <a:pt x="3948" y="21147"/>
                      <a:pt x="3895" y="21173"/>
                      <a:pt x="3875" y="21233"/>
                    </a:cubicBezTo>
                    <a:cubicBezTo>
                      <a:pt x="2930" y="23619"/>
                      <a:pt x="2245" y="26076"/>
                      <a:pt x="1796" y="28604"/>
                    </a:cubicBezTo>
                    <a:cubicBezTo>
                      <a:pt x="1395" y="30967"/>
                      <a:pt x="1206" y="33401"/>
                      <a:pt x="1749" y="35763"/>
                    </a:cubicBezTo>
                    <a:cubicBezTo>
                      <a:pt x="1759" y="35821"/>
                      <a:pt x="1803" y="35847"/>
                      <a:pt x="1851" y="35847"/>
                    </a:cubicBezTo>
                    <a:cubicBezTo>
                      <a:pt x="1922" y="35847"/>
                      <a:pt x="1999" y="35791"/>
                      <a:pt x="1985" y="35692"/>
                    </a:cubicBezTo>
                    <a:cubicBezTo>
                      <a:pt x="1418" y="33259"/>
                      <a:pt x="1655" y="30707"/>
                      <a:pt x="2127" y="28250"/>
                    </a:cubicBezTo>
                    <a:cubicBezTo>
                      <a:pt x="2529" y="25863"/>
                      <a:pt x="3214" y="23524"/>
                      <a:pt x="4112" y="21280"/>
                    </a:cubicBezTo>
                    <a:cubicBezTo>
                      <a:pt x="4139" y="21197"/>
                      <a:pt x="4071" y="21147"/>
                      <a:pt x="4000" y="21147"/>
                    </a:cubicBezTo>
                    <a:close/>
                    <a:moveTo>
                      <a:pt x="4681" y="19058"/>
                    </a:moveTo>
                    <a:cubicBezTo>
                      <a:pt x="4646" y="19058"/>
                      <a:pt x="4611" y="19072"/>
                      <a:pt x="4584" y="19106"/>
                    </a:cubicBezTo>
                    <a:cubicBezTo>
                      <a:pt x="2859" y="21563"/>
                      <a:pt x="1655" y="24328"/>
                      <a:pt x="1017" y="27257"/>
                    </a:cubicBezTo>
                    <a:cubicBezTo>
                      <a:pt x="426" y="29975"/>
                      <a:pt x="1" y="33259"/>
                      <a:pt x="1182" y="35881"/>
                    </a:cubicBezTo>
                    <a:cubicBezTo>
                      <a:pt x="1205" y="35927"/>
                      <a:pt x="1239" y="35945"/>
                      <a:pt x="1274" y="35945"/>
                    </a:cubicBezTo>
                    <a:cubicBezTo>
                      <a:pt x="1349" y="35945"/>
                      <a:pt x="1427" y="35860"/>
                      <a:pt x="1395" y="35763"/>
                    </a:cubicBezTo>
                    <a:cubicBezTo>
                      <a:pt x="709" y="34298"/>
                      <a:pt x="662" y="32692"/>
                      <a:pt x="733" y="31085"/>
                    </a:cubicBezTo>
                    <a:cubicBezTo>
                      <a:pt x="804" y="29667"/>
                      <a:pt x="1017" y="28273"/>
                      <a:pt x="1324" y="26927"/>
                    </a:cubicBezTo>
                    <a:cubicBezTo>
                      <a:pt x="1985" y="24186"/>
                      <a:pt x="3167" y="21540"/>
                      <a:pt x="4797" y="19248"/>
                    </a:cubicBezTo>
                    <a:cubicBezTo>
                      <a:pt x="4847" y="19147"/>
                      <a:pt x="4766" y="19058"/>
                      <a:pt x="4681" y="19058"/>
                    </a:cubicBezTo>
                    <a:close/>
                    <a:moveTo>
                      <a:pt x="4124" y="22092"/>
                    </a:moveTo>
                    <a:cubicBezTo>
                      <a:pt x="4074" y="22092"/>
                      <a:pt x="4027" y="22118"/>
                      <a:pt x="4017" y="22178"/>
                    </a:cubicBezTo>
                    <a:cubicBezTo>
                      <a:pt x="3663" y="24422"/>
                      <a:pt x="3521" y="26690"/>
                      <a:pt x="3568" y="28959"/>
                    </a:cubicBezTo>
                    <a:cubicBezTo>
                      <a:pt x="3663" y="31321"/>
                      <a:pt x="4112" y="33684"/>
                      <a:pt x="3521" y="36023"/>
                    </a:cubicBezTo>
                    <a:cubicBezTo>
                      <a:pt x="3506" y="36111"/>
                      <a:pt x="3573" y="36171"/>
                      <a:pt x="3643" y="36171"/>
                    </a:cubicBezTo>
                    <a:cubicBezTo>
                      <a:pt x="3686" y="36171"/>
                      <a:pt x="3730" y="36148"/>
                      <a:pt x="3757" y="36094"/>
                    </a:cubicBezTo>
                    <a:cubicBezTo>
                      <a:pt x="4324" y="33897"/>
                      <a:pt x="3970" y="31652"/>
                      <a:pt x="3852" y="29431"/>
                    </a:cubicBezTo>
                    <a:cubicBezTo>
                      <a:pt x="3734" y="27021"/>
                      <a:pt x="3875" y="24635"/>
                      <a:pt x="4254" y="22225"/>
                    </a:cubicBezTo>
                    <a:cubicBezTo>
                      <a:pt x="4267" y="22142"/>
                      <a:pt x="4193" y="22092"/>
                      <a:pt x="4124" y="220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 name="Google Shape;2140;p36"/>
            <p:cNvGrpSpPr/>
            <p:nvPr/>
          </p:nvGrpSpPr>
          <p:grpSpPr>
            <a:xfrm>
              <a:off x="282937" y="3443211"/>
              <a:ext cx="624211" cy="457609"/>
              <a:chOff x="5084100" y="1994575"/>
              <a:chExt cx="671050" cy="492000"/>
            </a:xfrm>
          </p:grpSpPr>
          <p:sp>
            <p:nvSpPr>
              <p:cNvPr id="2141" name="Google Shape;2141;p36"/>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6"/>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6"/>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6"/>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6"/>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6"/>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7" name="Google Shape;2147;p36"/>
            <p:cNvGrpSpPr/>
            <p:nvPr/>
          </p:nvGrpSpPr>
          <p:grpSpPr>
            <a:xfrm rot="10800000">
              <a:off x="8251645" y="1249586"/>
              <a:ext cx="624211" cy="457609"/>
              <a:chOff x="5084100" y="1994575"/>
              <a:chExt cx="671050" cy="492000"/>
            </a:xfrm>
          </p:grpSpPr>
          <p:sp>
            <p:nvSpPr>
              <p:cNvPr id="2148" name="Google Shape;2148;p36"/>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6"/>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6"/>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6"/>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6"/>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6"/>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158"/>
        <p:cNvGrpSpPr/>
        <p:nvPr/>
      </p:nvGrpSpPr>
      <p:grpSpPr>
        <a:xfrm>
          <a:off x="0" y="0"/>
          <a:ext cx="0" cy="0"/>
          <a:chOff x="0" y="0"/>
          <a:chExt cx="0" cy="0"/>
        </a:xfrm>
      </p:grpSpPr>
      <p:sp>
        <p:nvSpPr>
          <p:cNvPr id="2159" name="Google Shape;2159;p3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86"/>
        <p:cNvGrpSpPr/>
        <p:nvPr/>
      </p:nvGrpSpPr>
      <p:grpSpPr>
        <a:xfrm>
          <a:off x="0" y="0"/>
          <a:ext cx="0" cy="0"/>
          <a:chOff x="0" y="0"/>
          <a:chExt cx="0" cy="0"/>
        </a:xfrm>
      </p:grpSpPr>
      <p:sp>
        <p:nvSpPr>
          <p:cNvPr id="87" name="Google Shape;87;p4"/>
          <p:cNvSpPr/>
          <p:nvPr/>
        </p:nvSpPr>
        <p:spPr>
          <a:xfrm>
            <a:off x="236175" y="244175"/>
            <a:ext cx="8671800" cy="4659900"/>
          </a:xfrm>
          <a:prstGeom prst="rect">
            <a:avLst/>
          </a:prstGeom>
          <a:noFill/>
          <a:ln w="38100" cap="flat" cmpd="dbl">
            <a:solidFill>
              <a:schemeClr val="accent5"/>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8" name="Google Shape;88;p4"/>
          <p:cNvPicPr preferRelativeResize="0"/>
          <p:nvPr/>
        </p:nvPicPr>
        <p:blipFill>
          <a:blip r:embed="rId2">
            <a:alphaModFix amt="30000"/>
          </a:blip>
          <a:stretch>
            <a:fillRect/>
          </a:stretch>
        </p:blipFill>
        <p:spPr>
          <a:xfrm>
            <a:off x="0" y="0"/>
            <a:ext cx="9144003" cy="5143501"/>
          </a:xfrm>
          <a:prstGeom prst="rect">
            <a:avLst/>
          </a:prstGeom>
          <a:noFill/>
          <a:ln>
            <a:noFill/>
          </a:ln>
        </p:spPr>
      </p:pic>
      <p:sp>
        <p:nvSpPr>
          <p:cNvPr id="89" name="Google Shape;89;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0" name="Google Shape;90;p4"/>
          <p:cNvSpPr txBox="1">
            <a:spLocks noGrp="1"/>
          </p:cNvSpPr>
          <p:nvPr>
            <p:ph type="body" idx="1"/>
          </p:nvPr>
        </p:nvSpPr>
        <p:spPr>
          <a:xfrm>
            <a:off x="720000" y="1152475"/>
            <a:ext cx="7704000" cy="394500"/>
          </a:xfrm>
          <a:prstGeom prst="rect">
            <a:avLst/>
          </a:prstGeom>
        </p:spPr>
        <p:txBody>
          <a:bodyPr spcFirstLastPara="1" wrap="square" lIns="91425" tIns="91425" rIns="91425" bIns="91425" anchor="t" anchorCtr="0">
            <a:noAutofit/>
          </a:bodyPr>
          <a:lstStyle>
            <a:lvl1pPr marL="457200" lvl="0" indent="-317500" algn="ctr" rtl="0">
              <a:lnSpc>
                <a:spcPct val="115000"/>
              </a:lnSpc>
              <a:spcBef>
                <a:spcPts val="0"/>
              </a:spcBef>
              <a:spcAft>
                <a:spcPts val="0"/>
              </a:spcAft>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grpSp>
        <p:nvGrpSpPr>
          <p:cNvPr id="91" name="Google Shape;91;p4"/>
          <p:cNvGrpSpPr/>
          <p:nvPr/>
        </p:nvGrpSpPr>
        <p:grpSpPr>
          <a:xfrm>
            <a:off x="81630" y="4076036"/>
            <a:ext cx="8980739" cy="983838"/>
            <a:chOff x="81630" y="4076036"/>
            <a:chExt cx="8980739" cy="983838"/>
          </a:xfrm>
        </p:grpSpPr>
        <p:grpSp>
          <p:nvGrpSpPr>
            <p:cNvPr id="92" name="Google Shape;92;p4"/>
            <p:cNvGrpSpPr/>
            <p:nvPr/>
          </p:nvGrpSpPr>
          <p:grpSpPr>
            <a:xfrm rot="8099139">
              <a:off x="150881" y="4294902"/>
              <a:ext cx="845039" cy="546107"/>
              <a:chOff x="2049150" y="1770750"/>
              <a:chExt cx="1496825" cy="967325"/>
            </a:xfrm>
          </p:grpSpPr>
          <p:sp>
            <p:nvSpPr>
              <p:cNvPr id="93" name="Google Shape;93;p4"/>
              <p:cNvSpPr/>
              <p:nvPr/>
            </p:nvSpPr>
            <p:spPr>
              <a:xfrm>
                <a:off x="2615625" y="1964525"/>
                <a:ext cx="930350" cy="579225"/>
              </a:xfrm>
              <a:custGeom>
                <a:avLst/>
                <a:gdLst/>
                <a:ahLst/>
                <a:cxnLst/>
                <a:rect l="l" t="t" r="r" b="b"/>
                <a:pathLst>
                  <a:path w="37214" h="23169" extrusionOk="0">
                    <a:moveTo>
                      <a:pt x="6354" y="0"/>
                    </a:moveTo>
                    <a:cubicBezTo>
                      <a:pt x="5438" y="0"/>
                      <a:pt x="4660" y="599"/>
                      <a:pt x="4513" y="1684"/>
                    </a:cubicBezTo>
                    <a:cubicBezTo>
                      <a:pt x="4348" y="2865"/>
                      <a:pt x="4868" y="4188"/>
                      <a:pt x="5458" y="5228"/>
                    </a:cubicBezTo>
                    <a:cubicBezTo>
                      <a:pt x="6758" y="7402"/>
                      <a:pt x="9097" y="9032"/>
                      <a:pt x="11318" y="10190"/>
                    </a:cubicBezTo>
                    <a:cubicBezTo>
                      <a:pt x="12050" y="10568"/>
                      <a:pt x="12830" y="10899"/>
                      <a:pt x="13586" y="11158"/>
                    </a:cubicBezTo>
                    <a:lnTo>
                      <a:pt x="7632" y="11158"/>
                    </a:lnTo>
                    <a:cubicBezTo>
                      <a:pt x="7325" y="10969"/>
                      <a:pt x="7065" y="10780"/>
                      <a:pt x="6805" y="10544"/>
                    </a:cubicBezTo>
                    <a:cubicBezTo>
                      <a:pt x="6262" y="10072"/>
                      <a:pt x="5813" y="9481"/>
                      <a:pt x="5435" y="8843"/>
                    </a:cubicBezTo>
                    <a:cubicBezTo>
                      <a:pt x="4631" y="7614"/>
                      <a:pt x="3923" y="6291"/>
                      <a:pt x="2741" y="5346"/>
                    </a:cubicBezTo>
                    <a:cubicBezTo>
                      <a:pt x="2338" y="5013"/>
                      <a:pt x="1832" y="4655"/>
                      <a:pt x="1308" y="4655"/>
                    </a:cubicBezTo>
                    <a:cubicBezTo>
                      <a:pt x="1125" y="4655"/>
                      <a:pt x="940" y="4699"/>
                      <a:pt x="756" y="4803"/>
                    </a:cubicBezTo>
                    <a:cubicBezTo>
                      <a:pt x="95" y="5228"/>
                      <a:pt x="0" y="6079"/>
                      <a:pt x="237" y="6764"/>
                    </a:cubicBezTo>
                    <a:cubicBezTo>
                      <a:pt x="709" y="8063"/>
                      <a:pt x="1654" y="9292"/>
                      <a:pt x="2718" y="10213"/>
                    </a:cubicBezTo>
                    <a:cubicBezTo>
                      <a:pt x="3096" y="10544"/>
                      <a:pt x="3544" y="10851"/>
                      <a:pt x="3993" y="11088"/>
                    </a:cubicBezTo>
                    <a:cubicBezTo>
                      <a:pt x="3769" y="11082"/>
                      <a:pt x="3547" y="11077"/>
                      <a:pt x="3329" y="11077"/>
                    </a:cubicBezTo>
                    <a:cubicBezTo>
                      <a:pt x="2672" y="11077"/>
                      <a:pt x="2038" y="11117"/>
                      <a:pt x="1418" y="11277"/>
                    </a:cubicBezTo>
                    <a:cubicBezTo>
                      <a:pt x="1205" y="11300"/>
                      <a:pt x="1064" y="11442"/>
                      <a:pt x="969" y="11607"/>
                    </a:cubicBezTo>
                    <a:lnTo>
                      <a:pt x="945" y="11607"/>
                    </a:lnTo>
                    <a:cubicBezTo>
                      <a:pt x="969" y="11607"/>
                      <a:pt x="969" y="11631"/>
                      <a:pt x="969" y="11631"/>
                    </a:cubicBezTo>
                    <a:cubicBezTo>
                      <a:pt x="945" y="11631"/>
                      <a:pt x="945" y="11655"/>
                      <a:pt x="945" y="11655"/>
                    </a:cubicBezTo>
                    <a:lnTo>
                      <a:pt x="969" y="11655"/>
                    </a:lnTo>
                    <a:cubicBezTo>
                      <a:pt x="1064" y="11796"/>
                      <a:pt x="1205" y="11914"/>
                      <a:pt x="1418" y="11985"/>
                    </a:cubicBezTo>
                    <a:cubicBezTo>
                      <a:pt x="1980" y="12130"/>
                      <a:pt x="2575" y="12176"/>
                      <a:pt x="3165" y="12176"/>
                    </a:cubicBezTo>
                    <a:cubicBezTo>
                      <a:pt x="3444" y="12176"/>
                      <a:pt x="3721" y="12166"/>
                      <a:pt x="3993" y="12151"/>
                    </a:cubicBezTo>
                    <a:lnTo>
                      <a:pt x="3993" y="12151"/>
                    </a:lnTo>
                    <a:cubicBezTo>
                      <a:pt x="3544" y="12387"/>
                      <a:pt x="3096" y="12718"/>
                      <a:pt x="2718" y="13049"/>
                    </a:cubicBezTo>
                    <a:cubicBezTo>
                      <a:pt x="1678" y="13970"/>
                      <a:pt x="709" y="15175"/>
                      <a:pt x="237" y="16498"/>
                    </a:cubicBezTo>
                    <a:cubicBezTo>
                      <a:pt x="0" y="17207"/>
                      <a:pt x="95" y="18034"/>
                      <a:pt x="756" y="18459"/>
                    </a:cubicBezTo>
                    <a:cubicBezTo>
                      <a:pt x="940" y="18563"/>
                      <a:pt x="1125" y="18607"/>
                      <a:pt x="1308" y="18607"/>
                    </a:cubicBezTo>
                    <a:cubicBezTo>
                      <a:pt x="1832" y="18607"/>
                      <a:pt x="2338" y="18248"/>
                      <a:pt x="2741" y="17916"/>
                    </a:cubicBezTo>
                    <a:cubicBezTo>
                      <a:pt x="3923" y="16994"/>
                      <a:pt x="4631" y="15648"/>
                      <a:pt x="5435" y="14395"/>
                    </a:cubicBezTo>
                    <a:cubicBezTo>
                      <a:pt x="5813" y="13805"/>
                      <a:pt x="6262" y="13214"/>
                      <a:pt x="6805" y="12718"/>
                    </a:cubicBezTo>
                    <a:cubicBezTo>
                      <a:pt x="7041" y="12482"/>
                      <a:pt x="7325" y="12269"/>
                      <a:pt x="7632" y="12103"/>
                    </a:cubicBezTo>
                    <a:lnTo>
                      <a:pt x="13586" y="12103"/>
                    </a:lnTo>
                    <a:cubicBezTo>
                      <a:pt x="12830" y="12363"/>
                      <a:pt x="12050" y="12694"/>
                      <a:pt x="11318" y="13072"/>
                    </a:cubicBezTo>
                    <a:cubicBezTo>
                      <a:pt x="9097" y="14230"/>
                      <a:pt x="6758" y="15860"/>
                      <a:pt x="5458" y="18034"/>
                    </a:cubicBezTo>
                    <a:cubicBezTo>
                      <a:pt x="4868" y="19050"/>
                      <a:pt x="4348" y="20373"/>
                      <a:pt x="4513" y="21578"/>
                    </a:cubicBezTo>
                    <a:cubicBezTo>
                      <a:pt x="4660" y="22587"/>
                      <a:pt x="5433" y="23168"/>
                      <a:pt x="6346" y="23168"/>
                    </a:cubicBezTo>
                    <a:cubicBezTo>
                      <a:pt x="6609" y="23168"/>
                      <a:pt x="6884" y="23120"/>
                      <a:pt x="7159" y="23019"/>
                    </a:cubicBezTo>
                    <a:cubicBezTo>
                      <a:pt x="8270" y="22618"/>
                      <a:pt x="9073" y="21602"/>
                      <a:pt x="9758" y="20633"/>
                    </a:cubicBezTo>
                    <a:cubicBezTo>
                      <a:pt x="10538" y="19475"/>
                      <a:pt x="11129" y="18223"/>
                      <a:pt x="11885" y="17042"/>
                    </a:cubicBezTo>
                    <a:cubicBezTo>
                      <a:pt x="12523" y="16002"/>
                      <a:pt x="13326" y="15033"/>
                      <a:pt x="14271" y="14230"/>
                    </a:cubicBezTo>
                    <a:cubicBezTo>
                      <a:pt x="15216" y="13403"/>
                      <a:pt x="16303" y="12812"/>
                      <a:pt x="17390" y="12198"/>
                    </a:cubicBezTo>
                    <a:cubicBezTo>
                      <a:pt x="17461" y="12151"/>
                      <a:pt x="17508" y="12127"/>
                      <a:pt x="17556" y="12080"/>
                    </a:cubicBezTo>
                    <a:lnTo>
                      <a:pt x="21690" y="12080"/>
                    </a:lnTo>
                    <a:cubicBezTo>
                      <a:pt x="20651" y="12482"/>
                      <a:pt x="19611" y="12978"/>
                      <a:pt x="18642" y="13521"/>
                    </a:cubicBezTo>
                    <a:cubicBezTo>
                      <a:pt x="16918" y="14466"/>
                      <a:pt x="15382" y="15813"/>
                      <a:pt x="14626" y="17632"/>
                    </a:cubicBezTo>
                    <a:cubicBezTo>
                      <a:pt x="14295" y="18388"/>
                      <a:pt x="13941" y="19546"/>
                      <a:pt x="14673" y="20184"/>
                    </a:cubicBezTo>
                    <a:cubicBezTo>
                      <a:pt x="14902" y="20386"/>
                      <a:pt x="15150" y="20467"/>
                      <a:pt x="15403" y="20467"/>
                    </a:cubicBezTo>
                    <a:cubicBezTo>
                      <a:pt x="16035" y="20467"/>
                      <a:pt x="16691" y="19958"/>
                      <a:pt x="17130" y="19570"/>
                    </a:cubicBezTo>
                    <a:cubicBezTo>
                      <a:pt x="17910" y="18885"/>
                      <a:pt x="18572" y="18105"/>
                      <a:pt x="19257" y="17325"/>
                    </a:cubicBezTo>
                    <a:cubicBezTo>
                      <a:pt x="19942" y="16569"/>
                      <a:pt x="20651" y="15766"/>
                      <a:pt x="21360" y="15033"/>
                    </a:cubicBezTo>
                    <a:cubicBezTo>
                      <a:pt x="22068" y="14277"/>
                      <a:pt x="22824" y="13568"/>
                      <a:pt x="23628" y="12930"/>
                    </a:cubicBezTo>
                    <a:cubicBezTo>
                      <a:pt x="24006" y="12623"/>
                      <a:pt x="24431" y="12340"/>
                      <a:pt x="24880" y="12103"/>
                    </a:cubicBezTo>
                    <a:cubicBezTo>
                      <a:pt x="24904" y="12080"/>
                      <a:pt x="24951" y="12080"/>
                      <a:pt x="24998" y="12033"/>
                    </a:cubicBezTo>
                    <a:lnTo>
                      <a:pt x="28141" y="12033"/>
                    </a:lnTo>
                    <a:cubicBezTo>
                      <a:pt x="27668" y="12269"/>
                      <a:pt x="27196" y="12552"/>
                      <a:pt x="26770" y="12812"/>
                    </a:cubicBezTo>
                    <a:cubicBezTo>
                      <a:pt x="26061" y="13190"/>
                      <a:pt x="25305" y="13616"/>
                      <a:pt x="24691" y="14135"/>
                    </a:cubicBezTo>
                    <a:cubicBezTo>
                      <a:pt x="24195" y="14584"/>
                      <a:pt x="23581" y="15222"/>
                      <a:pt x="23699" y="15978"/>
                    </a:cubicBezTo>
                    <a:cubicBezTo>
                      <a:pt x="23804" y="16556"/>
                      <a:pt x="24246" y="16836"/>
                      <a:pt x="24748" y="16836"/>
                    </a:cubicBezTo>
                    <a:cubicBezTo>
                      <a:pt x="24922" y="16836"/>
                      <a:pt x="25104" y="16802"/>
                      <a:pt x="25282" y="16734"/>
                    </a:cubicBezTo>
                    <a:cubicBezTo>
                      <a:pt x="26061" y="16451"/>
                      <a:pt x="26770" y="15884"/>
                      <a:pt x="27432" y="15411"/>
                    </a:cubicBezTo>
                    <a:cubicBezTo>
                      <a:pt x="28920" y="14395"/>
                      <a:pt x="30243" y="13285"/>
                      <a:pt x="31543" y="12103"/>
                    </a:cubicBezTo>
                    <a:cubicBezTo>
                      <a:pt x="31567" y="12033"/>
                      <a:pt x="31590" y="12009"/>
                      <a:pt x="31637" y="11985"/>
                    </a:cubicBezTo>
                    <a:cubicBezTo>
                      <a:pt x="32488" y="11985"/>
                      <a:pt x="33315" y="11962"/>
                      <a:pt x="34142" y="11962"/>
                    </a:cubicBezTo>
                    <a:cubicBezTo>
                      <a:pt x="34733" y="11962"/>
                      <a:pt x="35323" y="11962"/>
                      <a:pt x="35914" y="11891"/>
                    </a:cubicBezTo>
                    <a:cubicBezTo>
                      <a:pt x="36221" y="11867"/>
                      <a:pt x="36505" y="11867"/>
                      <a:pt x="36765" y="11773"/>
                    </a:cubicBezTo>
                    <a:cubicBezTo>
                      <a:pt x="36883" y="11749"/>
                      <a:pt x="37001" y="11678"/>
                      <a:pt x="37095" y="11631"/>
                    </a:cubicBezTo>
                    <a:lnTo>
                      <a:pt x="37214" y="11631"/>
                    </a:lnTo>
                    <a:cubicBezTo>
                      <a:pt x="37190" y="11631"/>
                      <a:pt x="37190" y="11607"/>
                      <a:pt x="37143" y="11607"/>
                    </a:cubicBezTo>
                    <a:cubicBezTo>
                      <a:pt x="37190" y="11607"/>
                      <a:pt x="37190" y="11560"/>
                      <a:pt x="37214" y="11560"/>
                    </a:cubicBezTo>
                    <a:lnTo>
                      <a:pt x="37095" y="11560"/>
                    </a:lnTo>
                    <a:cubicBezTo>
                      <a:pt x="36977" y="11513"/>
                      <a:pt x="36883" y="11442"/>
                      <a:pt x="36765" y="11418"/>
                    </a:cubicBezTo>
                    <a:cubicBezTo>
                      <a:pt x="36505" y="11324"/>
                      <a:pt x="36174" y="11324"/>
                      <a:pt x="35914" y="11300"/>
                    </a:cubicBezTo>
                    <a:cubicBezTo>
                      <a:pt x="35323" y="11253"/>
                      <a:pt x="34733" y="11253"/>
                      <a:pt x="34142" y="11253"/>
                    </a:cubicBezTo>
                    <a:cubicBezTo>
                      <a:pt x="33291" y="11253"/>
                      <a:pt x="32464" y="11206"/>
                      <a:pt x="31637" y="11206"/>
                    </a:cubicBezTo>
                    <a:cubicBezTo>
                      <a:pt x="31590" y="11158"/>
                      <a:pt x="31567" y="11111"/>
                      <a:pt x="31543" y="11088"/>
                    </a:cubicBezTo>
                    <a:cubicBezTo>
                      <a:pt x="30220" y="9906"/>
                      <a:pt x="28873" y="8796"/>
                      <a:pt x="27432" y="7780"/>
                    </a:cubicBezTo>
                    <a:cubicBezTo>
                      <a:pt x="26770" y="7307"/>
                      <a:pt x="26061" y="6787"/>
                      <a:pt x="25282" y="6457"/>
                    </a:cubicBezTo>
                    <a:cubicBezTo>
                      <a:pt x="25104" y="6389"/>
                      <a:pt x="24921" y="6355"/>
                      <a:pt x="24744" y="6355"/>
                    </a:cubicBezTo>
                    <a:cubicBezTo>
                      <a:pt x="24237" y="6355"/>
                      <a:pt x="23786" y="6635"/>
                      <a:pt x="23699" y="7213"/>
                    </a:cubicBezTo>
                    <a:cubicBezTo>
                      <a:pt x="23557" y="7921"/>
                      <a:pt x="24195" y="8607"/>
                      <a:pt x="24691" y="9056"/>
                    </a:cubicBezTo>
                    <a:cubicBezTo>
                      <a:pt x="25305" y="9575"/>
                      <a:pt x="26061" y="9977"/>
                      <a:pt x="26770" y="10379"/>
                    </a:cubicBezTo>
                    <a:cubicBezTo>
                      <a:pt x="27219" y="10639"/>
                      <a:pt x="27668" y="10922"/>
                      <a:pt x="28141" y="11158"/>
                    </a:cubicBezTo>
                    <a:lnTo>
                      <a:pt x="24998" y="11158"/>
                    </a:lnTo>
                    <a:cubicBezTo>
                      <a:pt x="24951" y="11111"/>
                      <a:pt x="24904" y="11111"/>
                      <a:pt x="24880" y="11088"/>
                    </a:cubicBezTo>
                    <a:cubicBezTo>
                      <a:pt x="24431" y="10875"/>
                      <a:pt x="24006" y="10568"/>
                      <a:pt x="23628" y="10261"/>
                    </a:cubicBezTo>
                    <a:cubicBezTo>
                      <a:pt x="22824" y="9623"/>
                      <a:pt x="22068" y="8867"/>
                      <a:pt x="21360" y="8134"/>
                    </a:cubicBezTo>
                    <a:cubicBezTo>
                      <a:pt x="20651" y="7378"/>
                      <a:pt x="19966" y="6598"/>
                      <a:pt x="19257" y="5842"/>
                    </a:cubicBezTo>
                    <a:cubicBezTo>
                      <a:pt x="18572" y="5063"/>
                      <a:pt x="17910" y="4259"/>
                      <a:pt x="17130" y="3598"/>
                    </a:cubicBezTo>
                    <a:cubicBezTo>
                      <a:pt x="16692" y="3210"/>
                      <a:pt x="16025" y="2690"/>
                      <a:pt x="15396" y="2690"/>
                    </a:cubicBezTo>
                    <a:cubicBezTo>
                      <a:pt x="15143" y="2690"/>
                      <a:pt x="14896" y="2774"/>
                      <a:pt x="14673" y="2983"/>
                    </a:cubicBezTo>
                    <a:cubicBezTo>
                      <a:pt x="13941" y="3621"/>
                      <a:pt x="14295" y="4779"/>
                      <a:pt x="14626" y="5535"/>
                    </a:cubicBezTo>
                    <a:cubicBezTo>
                      <a:pt x="15382" y="7354"/>
                      <a:pt x="16965" y="8701"/>
                      <a:pt x="18642" y="9646"/>
                    </a:cubicBezTo>
                    <a:cubicBezTo>
                      <a:pt x="19611" y="10190"/>
                      <a:pt x="20651" y="10686"/>
                      <a:pt x="21690" y="11088"/>
                    </a:cubicBezTo>
                    <a:lnTo>
                      <a:pt x="17556" y="11088"/>
                    </a:lnTo>
                    <a:cubicBezTo>
                      <a:pt x="17508" y="11064"/>
                      <a:pt x="17461" y="11017"/>
                      <a:pt x="17390" y="10969"/>
                    </a:cubicBezTo>
                    <a:cubicBezTo>
                      <a:pt x="16303" y="10331"/>
                      <a:pt x="15240" y="9764"/>
                      <a:pt x="14271" y="8937"/>
                    </a:cubicBezTo>
                    <a:cubicBezTo>
                      <a:pt x="13326" y="8134"/>
                      <a:pt x="12523" y="7189"/>
                      <a:pt x="11885" y="6126"/>
                    </a:cubicBezTo>
                    <a:cubicBezTo>
                      <a:pt x="11129" y="4944"/>
                      <a:pt x="10538" y="3692"/>
                      <a:pt x="9758" y="2534"/>
                    </a:cubicBezTo>
                    <a:cubicBezTo>
                      <a:pt x="9097" y="1566"/>
                      <a:pt x="8270" y="550"/>
                      <a:pt x="7159" y="148"/>
                    </a:cubicBezTo>
                    <a:cubicBezTo>
                      <a:pt x="6887" y="49"/>
                      <a:pt x="6615" y="0"/>
                      <a:pt x="6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4"/>
              <p:cNvSpPr/>
              <p:nvPr/>
            </p:nvSpPr>
            <p:spPr>
              <a:xfrm>
                <a:off x="2639525" y="1972475"/>
                <a:ext cx="741650" cy="560925"/>
              </a:xfrm>
              <a:custGeom>
                <a:avLst/>
                <a:gdLst/>
                <a:ahLst/>
                <a:cxnLst/>
                <a:rect l="l" t="t" r="r" b="b"/>
                <a:pathLst>
                  <a:path w="29666" h="22437" extrusionOk="0">
                    <a:moveTo>
                      <a:pt x="6682" y="674"/>
                    </a:moveTo>
                    <a:cubicBezTo>
                      <a:pt x="6652" y="674"/>
                      <a:pt x="6610" y="709"/>
                      <a:pt x="6629" y="728"/>
                    </a:cubicBezTo>
                    <a:cubicBezTo>
                      <a:pt x="6936" y="1130"/>
                      <a:pt x="7267" y="1508"/>
                      <a:pt x="7550" y="1886"/>
                    </a:cubicBezTo>
                    <a:cubicBezTo>
                      <a:pt x="7857" y="2264"/>
                      <a:pt x="8141" y="2665"/>
                      <a:pt x="8401" y="3067"/>
                    </a:cubicBezTo>
                    <a:cubicBezTo>
                      <a:pt x="8637" y="3445"/>
                      <a:pt x="8873" y="3847"/>
                      <a:pt x="9086" y="4225"/>
                    </a:cubicBezTo>
                    <a:cubicBezTo>
                      <a:pt x="9299" y="4603"/>
                      <a:pt x="9535" y="4981"/>
                      <a:pt x="9771" y="5335"/>
                    </a:cubicBezTo>
                    <a:cubicBezTo>
                      <a:pt x="9889" y="5524"/>
                      <a:pt x="10007" y="5690"/>
                      <a:pt x="10149" y="5879"/>
                    </a:cubicBezTo>
                    <a:cubicBezTo>
                      <a:pt x="10291" y="6044"/>
                      <a:pt x="10456" y="6209"/>
                      <a:pt x="10598" y="6375"/>
                    </a:cubicBezTo>
                    <a:lnTo>
                      <a:pt x="10716" y="6493"/>
                    </a:lnTo>
                    <a:cubicBezTo>
                      <a:pt x="10409" y="6162"/>
                      <a:pt x="10149" y="5808"/>
                      <a:pt x="9913" y="5430"/>
                    </a:cubicBezTo>
                    <a:cubicBezTo>
                      <a:pt x="9677" y="5075"/>
                      <a:pt x="9440" y="4697"/>
                      <a:pt x="9228" y="4319"/>
                    </a:cubicBezTo>
                    <a:cubicBezTo>
                      <a:pt x="9039" y="3918"/>
                      <a:pt x="8802" y="3540"/>
                      <a:pt x="8566" y="3162"/>
                    </a:cubicBezTo>
                    <a:cubicBezTo>
                      <a:pt x="8283" y="2736"/>
                      <a:pt x="8023" y="2358"/>
                      <a:pt x="7739" y="1980"/>
                    </a:cubicBezTo>
                    <a:cubicBezTo>
                      <a:pt x="7432" y="1602"/>
                      <a:pt x="7149" y="1200"/>
                      <a:pt x="6818" y="822"/>
                    </a:cubicBezTo>
                    <a:cubicBezTo>
                      <a:pt x="6771" y="775"/>
                      <a:pt x="6723" y="728"/>
                      <a:pt x="6700" y="681"/>
                    </a:cubicBezTo>
                    <a:cubicBezTo>
                      <a:pt x="6695" y="676"/>
                      <a:pt x="6689" y="674"/>
                      <a:pt x="6682" y="674"/>
                    </a:cubicBezTo>
                    <a:close/>
                    <a:moveTo>
                      <a:pt x="4530" y="3893"/>
                    </a:moveTo>
                    <a:cubicBezTo>
                      <a:pt x="4511" y="3893"/>
                      <a:pt x="4487" y="3919"/>
                      <a:pt x="4502" y="3965"/>
                    </a:cubicBezTo>
                    <a:cubicBezTo>
                      <a:pt x="4786" y="4367"/>
                      <a:pt x="5046" y="4792"/>
                      <a:pt x="5329" y="5170"/>
                    </a:cubicBezTo>
                    <a:cubicBezTo>
                      <a:pt x="5636" y="5548"/>
                      <a:pt x="5967" y="5926"/>
                      <a:pt x="6274" y="6280"/>
                    </a:cubicBezTo>
                    <a:cubicBezTo>
                      <a:pt x="6605" y="6635"/>
                      <a:pt x="6960" y="6989"/>
                      <a:pt x="7314" y="7320"/>
                    </a:cubicBezTo>
                    <a:cubicBezTo>
                      <a:pt x="7668" y="7651"/>
                      <a:pt x="8046" y="7981"/>
                      <a:pt x="8448" y="8265"/>
                    </a:cubicBezTo>
                    <a:cubicBezTo>
                      <a:pt x="8789" y="8542"/>
                      <a:pt x="9130" y="8800"/>
                      <a:pt x="9506" y="9039"/>
                    </a:cubicBezTo>
                    <a:lnTo>
                      <a:pt x="9506" y="9039"/>
                    </a:lnTo>
                    <a:cubicBezTo>
                      <a:pt x="9185" y="8821"/>
                      <a:pt x="8888" y="8583"/>
                      <a:pt x="8590" y="8360"/>
                    </a:cubicBezTo>
                    <a:cubicBezTo>
                      <a:pt x="8212" y="8052"/>
                      <a:pt x="7857" y="7745"/>
                      <a:pt x="7456" y="7414"/>
                    </a:cubicBezTo>
                    <a:cubicBezTo>
                      <a:pt x="7101" y="7084"/>
                      <a:pt x="6747" y="6729"/>
                      <a:pt x="6440" y="6375"/>
                    </a:cubicBezTo>
                    <a:cubicBezTo>
                      <a:pt x="6109" y="6020"/>
                      <a:pt x="5778" y="5642"/>
                      <a:pt x="5495" y="5241"/>
                    </a:cubicBezTo>
                    <a:cubicBezTo>
                      <a:pt x="5187" y="4863"/>
                      <a:pt x="4928" y="4485"/>
                      <a:pt x="4620" y="4059"/>
                    </a:cubicBezTo>
                    <a:cubicBezTo>
                      <a:pt x="4597" y="4012"/>
                      <a:pt x="4573" y="3988"/>
                      <a:pt x="4550" y="3918"/>
                    </a:cubicBezTo>
                    <a:cubicBezTo>
                      <a:pt x="4550" y="3901"/>
                      <a:pt x="4541" y="3893"/>
                      <a:pt x="4530" y="3893"/>
                    </a:cubicBezTo>
                    <a:close/>
                    <a:moveTo>
                      <a:pt x="14026" y="3226"/>
                    </a:moveTo>
                    <a:cubicBezTo>
                      <a:pt x="13992" y="3226"/>
                      <a:pt x="13968" y="3270"/>
                      <a:pt x="14001" y="3303"/>
                    </a:cubicBezTo>
                    <a:cubicBezTo>
                      <a:pt x="14190" y="3469"/>
                      <a:pt x="14402" y="3681"/>
                      <a:pt x="14615" y="3870"/>
                    </a:cubicBezTo>
                    <a:cubicBezTo>
                      <a:pt x="14827" y="4036"/>
                      <a:pt x="15016" y="4248"/>
                      <a:pt x="15206" y="4437"/>
                    </a:cubicBezTo>
                    <a:cubicBezTo>
                      <a:pt x="15584" y="4815"/>
                      <a:pt x="16009" y="5193"/>
                      <a:pt x="16387" y="5572"/>
                    </a:cubicBezTo>
                    <a:cubicBezTo>
                      <a:pt x="16765" y="5973"/>
                      <a:pt x="17143" y="6375"/>
                      <a:pt x="17568" y="6753"/>
                    </a:cubicBezTo>
                    <a:cubicBezTo>
                      <a:pt x="17946" y="7155"/>
                      <a:pt x="18324" y="7533"/>
                      <a:pt x="18750" y="7911"/>
                    </a:cubicBezTo>
                    <a:cubicBezTo>
                      <a:pt x="19151" y="8289"/>
                      <a:pt x="19577" y="8643"/>
                      <a:pt x="19978" y="8997"/>
                    </a:cubicBezTo>
                    <a:cubicBezTo>
                      <a:pt x="20049" y="9045"/>
                      <a:pt x="20073" y="9092"/>
                      <a:pt x="20144" y="9116"/>
                    </a:cubicBezTo>
                    <a:cubicBezTo>
                      <a:pt x="19931" y="8950"/>
                      <a:pt x="19718" y="8738"/>
                      <a:pt x="19506" y="8572"/>
                    </a:cubicBezTo>
                    <a:cubicBezTo>
                      <a:pt x="19317" y="8383"/>
                      <a:pt x="19104" y="8171"/>
                      <a:pt x="18915" y="8005"/>
                    </a:cubicBezTo>
                    <a:cubicBezTo>
                      <a:pt x="18513" y="7627"/>
                      <a:pt x="18135" y="7225"/>
                      <a:pt x="17734" y="6847"/>
                    </a:cubicBezTo>
                    <a:cubicBezTo>
                      <a:pt x="17356" y="6469"/>
                      <a:pt x="16978" y="6044"/>
                      <a:pt x="16600" y="5666"/>
                    </a:cubicBezTo>
                    <a:cubicBezTo>
                      <a:pt x="16198" y="5288"/>
                      <a:pt x="15820" y="4863"/>
                      <a:pt x="15442" y="4485"/>
                    </a:cubicBezTo>
                    <a:cubicBezTo>
                      <a:pt x="15064" y="4107"/>
                      <a:pt x="14638" y="3729"/>
                      <a:pt x="14237" y="3374"/>
                    </a:cubicBezTo>
                    <a:cubicBezTo>
                      <a:pt x="14166" y="3303"/>
                      <a:pt x="14119" y="3280"/>
                      <a:pt x="14071" y="3256"/>
                    </a:cubicBezTo>
                    <a:cubicBezTo>
                      <a:pt x="14057" y="3234"/>
                      <a:pt x="14041" y="3226"/>
                      <a:pt x="14026" y="3226"/>
                    </a:cubicBezTo>
                    <a:close/>
                    <a:moveTo>
                      <a:pt x="9506" y="9039"/>
                    </a:moveTo>
                    <a:lnTo>
                      <a:pt x="9506" y="9039"/>
                    </a:lnTo>
                    <a:cubicBezTo>
                      <a:pt x="9552" y="9070"/>
                      <a:pt x="9598" y="9100"/>
                      <a:pt x="9644" y="9130"/>
                    </a:cubicBezTo>
                    <a:lnTo>
                      <a:pt x="9644" y="9130"/>
                    </a:lnTo>
                    <a:cubicBezTo>
                      <a:pt x="9639" y="9126"/>
                      <a:pt x="9635" y="9121"/>
                      <a:pt x="9629" y="9116"/>
                    </a:cubicBezTo>
                    <a:cubicBezTo>
                      <a:pt x="9588" y="9090"/>
                      <a:pt x="9547" y="9065"/>
                      <a:pt x="9506" y="9039"/>
                    </a:cubicBezTo>
                    <a:close/>
                    <a:moveTo>
                      <a:pt x="9644" y="9130"/>
                    </a:moveTo>
                    <a:cubicBezTo>
                      <a:pt x="9682" y="9168"/>
                      <a:pt x="9708" y="9189"/>
                      <a:pt x="9771" y="9210"/>
                    </a:cubicBezTo>
                    <a:cubicBezTo>
                      <a:pt x="9728" y="9184"/>
                      <a:pt x="9686" y="9157"/>
                      <a:pt x="9644" y="9130"/>
                    </a:cubicBezTo>
                    <a:close/>
                    <a:moveTo>
                      <a:pt x="240" y="4473"/>
                    </a:moveTo>
                    <a:cubicBezTo>
                      <a:pt x="201" y="4473"/>
                      <a:pt x="187" y="4509"/>
                      <a:pt x="202" y="4556"/>
                    </a:cubicBezTo>
                    <a:cubicBezTo>
                      <a:pt x="533" y="4815"/>
                      <a:pt x="840" y="5146"/>
                      <a:pt x="1147" y="5430"/>
                    </a:cubicBezTo>
                    <a:cubicBezTo>
                      <a:pt x="1431" y="5761"/>
                      <a:pt x="1738" y="6091"/>
                      <a:pt x="1998" y="6446"/>
                    </a:cubicBezTo>
                    <a:lnTo>
                      <a:pt x="2801" y="7509"/>
                    </a:lnTo>
                    <a:cubicBezTo>
                      <a:pt x="3061" y="7863"/>
                      <a:pt x="3297" y="8218"/>
                      <a:pt x="3581" y="8572"/>
                    </a:cubicBezTo>
                    <a:cubicBezTo>
                      <a:pt x="3746" y="8738"/>
                      <a:pt x="3864" y="8879"/>
                      <a:pt x="4030" y="9068"/>
                    </a:cubicBezTo>
                    <a:lnTo>
                      <a:pt x="4266" y="9305"/>
                    </a:lnTo>
                    <a:cubicBezTo>
                      <a:pt x="4361" y="9352"/>
                      <a:pt x="4408" y="9446"/>
                      <a:pt x="4502" y="9517"/>
                    </a:cubicBezTo>
                    <a:cubicBezTo>
                      <a:pt x="4573" y="9541"/>
                      <a:pt x="4597" y="9565"/>
                      <a:pt x="4644" y="9588"/>
                    </a:cubicBezTo>
                    <a:cubicBezTo>
                      <a:pt x="4573" y="9541"/>
                      <a:pt x="4502" y="9446"/>
                      <a:pt x="4408" y="9352"/>
                    </a:cubicBezTo>
                    <a:cubicBezTo>
                      <a:pt x="4337" y="9305"/>
                      <a:pt x="4266" y="9210"/>
                      <a:pt x="4172" y="9116"/>
                    </a:cubicBezTo>
                    <a:cubicBezTo>
                      <a:pt x="4030" y="8974"/>
                      <a:pt x="3888" y="8808"/>
                      <a:pt x="3746" y="8619"/>
                    </a:cubicBezTo>
                    <a:cubicBezTo>
                      <a:pt x="3463" y="8265"/>
                      <a:pt x="3203" y="7911"/>
                      <a:pt x="2967" y="7556"/>
                    </a:cubicBezTo>
                    <a:cubicBezTo>
                      <a:pt x="2707" y="7202"/>
                      <a:pt x="2470" y="6847"/>
                      <a:pt x="2210" y="6493"/>
                    </a:cubicBezTo>
                    <a:cubicBezTo>
                      <a:pt x="1927" y="6139"/>
                      <a:pt x="1667" y="5808"/>
                      <a:pt x="1383" y="5501"/>
                    </a:cubicBezTo>
                    <a:cubicBezTo>
                      <a:pt x="1076" y="5170"/>
                      <a:pt x="793" y="4863"/>
                      <a:pt x="438" y="4603"/>
                    </a:cubicBezTo>
                    <a:cubicBezTo>
                      <a:pt x="391" y="4579"/>
                      <a:pt x="344" y="4556"/>
                      <a:pt x="320" y="4508"/>
                    </a:cubicBezTo>
                    <a:cubicBezTo>
                      <a:pt x="287" y="4484"/>
                      <a:pt x="260" y="4473"/>
                      <a:pt x="240" y="4473"/>
                    </a:cubicBezTo>
                    <a:close/>
                    <a:moveTo>
                      <a:pt x="4624" y="0"/>
                    </a:moveTo>
                    <a:cubicBezTo>
                      <a:pt x="4555" y="0"/>
                      <a:pt x="4515" y="39"/>
                      <a:pt x="4550" y="90"/>
                    </a:cubicBezTo>
                    <a:cubicBezTo>
                      <a:pt x="4691" y="492"/>
                      <a:pt x="4857" y="917"/>
                      <a:pt x="5069" y="1319"/>
                    </a:cubicBezTo>
                    <a:cubicBezTo>
                      <a:pt x="5258" y="1744"/>
                      <a:pt x="5495" y="2122"/>
                      <a:pt x="5684" y="2500"/>
                    </a:cubicBezTo>
                    <a:cubicBezTo>
                      <a:pt x="6133" y="3280"/>
                      <a:pt x="6629" y="4012"/>
                      <a:pt x="7196" y="4721"/>
                    </a:cubicBezTo>
                    <a:cubicBezTo>
                      <a:pt x="7763" y="5430"/>
                      <a:pt x="8354" y="6091"/>
                      <a:pt x="8992" y="6706"/>
                    </a:cubicBezTo>
                    <a:cubicBezTo>
                      <a:pt x="9653" y="7320"/>
                      <a:pt x="10338" y="7887"/>
                      <a:pt x="11071" y="8383"/>
                    </a:cubicBezTo>
                    <a:cubicBezTo>
                      <a:pt x="11803" y="8879"/>
                      <a:pt x="12583" y="9352"/>
                      <a:pt x="13363" y="9754"/>
                    </a:cubicBezTo>
                    <a:cubicBezTo>
                      <a:pt x="13457" y="9801"/>
                      <a:pt x="13575" y="9824"/>
                      <a:pt x="13670" y="9895"/>
                    </a:cubicBezTo>
                    <a:cubicBezTo>
                      <a:pt x="13693" y="9895"/>
                      <a:pt x="13693" y="9872"/>
                      <a:pt x="13670" y="9872"/>
                    </a:cubicBezTo>
                    <a:cubicBezTo>
                      <a:pt x="12866" y="9470"/>
                      <a:pt x="12110" y="8997"/>
                      <a:pt x="11402" y="8501"/>
                    </a:cubicBezTo>
                    <a:cubicBezTo>
                      <a:pt x="10645" y="8005"/>
                      <a:pt x="9984" y="7438"/>
                      <a:pt x="9322" y="6824"/>
                    </a:cubicBezTo>
                    <a:cubicBezTo>
                      <a:pt x="8684" y="6209"/>
                      <a:pt x="8046" y="5548"/>
                      <a:pt x="7527" y="4863"/>
                    </a:cubicBezTo>
                    <a:cubicBezTo>
                      <a:pt x="6960" y="4201"/>
                      <a:pt x="6463" y="3445"/>
                      <a:pt x="6014" y="2689"/>
                    </a:cubicBezTo>
                    <a:cubicBezTo>
                      <a:pt x="5566" y="1909"/>
                      <a:pt x="5164" y="1130"/>
                      <a:pt x="4833" y="326"/>
                    </a:cubicBezTo>
                    <a:cubicBezTo>
                      <a:pt x="4809" y="232"/>
                      <a:pt x="4739" y="114"/>
                      <a:pt x="4715" y="19"/>
                    </a:cubicBezTo>
                    <a:cubicBezTo>
                      <a:pt x="4682" y="6"/>
                      <a:pt x="4651" y="0"/>
                      <a:pt x="4624" y="0"/>
                    </a:cubicBezTo>
                    <a:close/>
                    <a:moveTo>
                      <a:pt x="46" y="5527"/>
                    </a:moveTo>
                    <a:cubicBezTo>
                      <a:pt x="23" y="5527"/>
                      <a:pt x="0" y="5546"/>
                      <a:pt x="13" y="5572"/>
                    </a:cubicBezTo>
                    <a:cubicBezTo>
                      <a:pt x="202" y="5973"/>
                      <a:pt x="438" y="6328"/>
                      <a:pt x="698" y="6682"/>
                    </a:cubicBezTo>
                    <a:cubicBezTo>
                      <a:pt x="935" y="7036"/>
                      <a:pt x="1194" y="7344"/>
                      <a:pt x="1478" y="7698"/>
                    </a:cubicBezTo>
                    <a:cubicBezTo>
                      <a:pt x="1738" y="8029"/>
                      <a:pt x="2021" y="8360"/>
                      <a:pt x="2329" y="8643"/>
                    </a:cubicBezTo>
                    <a:cubicBezTo>
                      <a:pt x="2612" y="8950"/>
                      <a:pt x="2943" y="9234"/>
                      <a:pt x="3274" y="9517"/>
                    </a:cubicBezTo>
                    <a:cubicBezTo>
                      <a:pt x="3492" y="9689"/>
                      <a:pt x="3721" y="9861"/>
                      <a:pt x="3954" y="10026"/>
                    </a:cubicBezTo>
                    <a:lnTo>
                      <a:pt x="3954" y="10026"/>
                    </a:lnTo>
                    <a:cubicBezTo>
                      <a:pt x="3772" y="9887"/>
                      <a:pt x="3594" y="9741"/>
                      <a:pt x="3415" y="9588"/>
                    </a:cubicBezTo>
                    <a:cubicBezTo>
                      <a:pt x="3085" y="9328"/>
                      <a:pt x="2801" y="9045"/>
                      <a:pt x="2470" y="8738"/>
                    </a:cubicBezTo>
                    <a:cubicBezTo>
                      <a:pt x="2187" y="8454"/>
                      <a:pt x="1880" y="8123"/>
                      <a:pt x="1620" y="7792"/>
                    </a:cubicBezTo>
                    <a:cubicBezTo>
                      <a:pt x="1360" y="7462"/>
                      <a:pt x="1076" y="7155"/>
                      <a:pt x="840" y="6800"/>
                    </a:cubicBezTo>
                    <a:cubicBezTo>
                      <a:pt x="604" y="6422"/>
                      <a:pt x="367" y="6068"/>
                      <a:pt x="178" y="5737"/>
                    </a:cubicBezTo>
                    <a:cubicBezTo>
                      <a:pt x="131" y="5666"/>
                      <a:pt x="108" y="5642"/>
                      <a:pt x="84" y="5572"/>
                    </a:cubicBezTo>
                    <a:cubicBezTo>
                      <a:pt x="84" y="5540"/>
                      <a:pt x="65" y="5527"/>
                      <a:pt x="46" y="5527"/>
                    </a:cubicBezTo>
                    <a:close/>
                    <a:moveTo>
                      <a:pt x="6290" y="4134"/>
                    </a:moveTo>
                    <a:cubicBezTo>
                      <a:pt x="6253" y="4134"/>
                      <a:pt x="6234" y="4168"/>
                      <a:pt x="6251" y="4201"/>
                    </a:cubicBezTo>
                    <a:cubicBezTo>
                      <a:pt x="6582" y="4697"/>
                      <a:pt x="6936" y="5146"/>
                      <a:pt x="7314" y="5572"/>
                    </a:cubicBezTo>
                    <a:cubicBezTo>
                      <a:pt x="7692" y="6020"/>
                      <a:pt x="8094" y="6446"/>
                      <a:pt x="8519" y="6847"/>
                    </a:cubicBezTo>
                    <a:cubicBezTo>
                      <a:pt x="8944" y="7225"/>
                      <a:pt x="9346" y="7603"/>
                      <a:pt x="9795" y="8005"/>
                    </a:cubicBezTo>
                    <a:cubicBezTo>
                      <a:pt x="10244" y="8360"/>
                      <a:pt x="10693" y="8714"/>
                      <a:pt x="11165" y="9045"/>
                    </a:cubicBezTo>
                    <a:cubicBezTo>
                      <a:pt x="11402" y="9210"/>
                      <a:pt x="11638" y="9352"/>
                      <a:pt x="11874" y="9517"/>
                    </a:cubicBezTo>
                    <a:cubicBezTo>
                      <a:pt x="12110" y="9659"/>
                      <a:pt x="12370" y="9801"/>
                      <a:pt x="12607" y="9943"/>
                    </a:cubicBezTo>
                    <a:cubicBezTo>
                      <a:pt x="12654" y="9966"/>
                      <a:pt x="12725" y="10013"/>
                      <a:pt x="12772" y="10061"/>
                    </a:cubicBezTo>
                    <a:cubicBezTo>
                      <a:pt x="12772" y="10061"/>
                      <a:pt x="12819" y="10061"/>
                      <a:pt x="12772" y="10037"/>
                    </a:cubicBezTo>
                    <a:cubicBezTo>
                      <a:pt x="12536" y="9895"/>
                      <a:pt x="12299" y="9754"/>
                      <a:pt x="12063" y="9565"/>
                    </a:cubicBezTo>
                    <a:cubicBezTo>
                      <a:pt x="11827" y="9423"/>
                      <a:pt x="11591" y="9234"/>
                      <a:pt x="11354" y="9092"/>
                    </a:cubicBezTo>
                    <a:cubicBezTo>
                      <a:pt x="10882" y="8761"/>
                      <a:pt x="10456" y="8407"/>
                      <a:pt x="10007" y="8052"/>
                    </a:cubicBezTo>
                    <a:cubicBezTo>
                      <a:pt x="9559" y="7698"/>
                      <a:pt x="9157" y="7320"/>
                      <a:pt x="8732" y="6942"/>
                    </a:cubicBezTo>
                    <a:cubicBezTo>
                      <a:pt x="8330" y="6564"/>
                      <a:pt x="7905" y="6139"/>
                      <a:pt x="7527" y="5690"/>
                    </a:cubicBezTo>
                    <a:cubicBezTo>
                      <a:pt x="7149" y="5264"/>
                      <a:pt x="6794" y="4815"/>
                      <a:pt x="6463" y="4343"/>
                    </a:cubicBezTo>
                    <a:cubicBezTo>
                      <a:pt x="6440" y="4272"/>
                      <a:pt x="6369" y="4225"/>
                      <a:pt x="6345" y="4154"/>
                    </a:cubicBezTo>
                    <a:cubicBezTo>
                      <a:pt x="6324" y="4140"/>
                      <a:pt x="6306" y="4134"/>
                      <a:pt x="6290" y="4134"/>
                    </a:cubicBezTo>
                    <a:close/>
                    <a:moveTo>
                      <a:pt x="7054" y="1586"/>
                    </a:moveTo>
                    <a:cubicBezTo>
                      <a:pt x="7024" y="1586"/>
                      <a:pt x="6983" y="1631"/>
                      <a:pt x="6983" y="1649"/>
                    </a:cubicBezTo>
                    <a:cubicBezTo>
                      <a:pt x="7101" y="2004"/>
                      <a:pt x="7290" y="2358"/>
                      <a:pt x="7456" y="2713"/>
                    </a:cubicBezTo>
                    <a:cubicBezTo>
                      <a:pt x="7645" y="3067"/>
                      <a:pt x="7810" y="3398"/>
                      <a:pt x="8023" y="3752"/>
                    </a:cubicBezTo>
                    <a:cubicBezTo>
                      <a:pt x="8401" y="4437"/>
                      <a:pt x="8850" y="5052"/>
                      <a:pt x="9346" y="5642"/>
                    </a:cubicBezTo>
                    <a:cubicBezTo>
                      <a:pt x="9818" y="6233"/>
                      <a:pt x="10362" y="6800"/>
                      <a:pt x="10882" y="7320"/>
                    </a:cubicBezTo>
                    <a:cubicBezTo>
                      <a:pt x="11449" y="7863"/>
                      <a:pt x="12016" y="8360"/>
                      <a:pt x="12630" y="8808"/>
                    </a:cubicBezTo>
                    <a:cubicBezTo>
                      <a:pt x="13221" y="9281"/>
                      <a:pt x="13835" y="9683"/>
                      <a:pt x="14497" y="10108"/>
                    </a:cubicBezTo>
                    <a:cubicBezTo>
                      <a:pt x="14540" y="10130"/>
                      <a:pt x="14574" y="10146"/>
                      <a:pt x="14606" y="10165"/>
                    </a:cubicBezTo>
                    <a:lnTo>
                      <a:pt x="14606" y="10165"/>
                    </a:lnTo>
                    <a:cubicBezTo>
                      <a:pt x="14014" y="9768"/>
                      <a:pt x="13440" y="9368"/>
                      <a:pt x="12866" y="8927"/>
                    </a:cubicBezTo>
                    <a:cubicBezTo>
                      <a:pt x="12276" y="8454"/>
                      <a:pt x="11685" y="7981"/>
                      <a:pt x="11118" y="7438"/>
                    </a:cubicBezTo>
                    <a:cubicBezTo>
                      <a:pt x="10575" y="6942"/>
                      <a:pt x="10055" y="6375"/>
                      <a:pt x="9582" y="5784"/>
                    </a:cubicBezTo>
                    <a:cubicBezTo>
                      <a:pt x="9086" y="5193"/>
                      <a:pt x="8637" y="4556"/>
                      <a:pt x="8259" y="3894"/>
                    </a:cubicBezTo>
                    <a:cubicBezTo>
                      <a:pt x="8046" y="3563"/>
                      <a:pt x="7881" y="3256"/>
                      <a:pt x="7692" y="2902"/>
                    </a:cubicBezTo>
                    <a:cubicBezTo>
                      <a:pt x="7527" y="2547"/>
                      <a:pt x="7338" y="2216"/>
                      <a:pt x="7196" y="1862"/>
                    </a:cubicBezTo>
                    <a:cubicBezTo>
                      <a:pt x="7172" y="1768"/>
                      <a:pt x="7101" y="1673"/>
                      <a:pt x="7078" y="1602"/>
                    </a:cubicBezTo>
                    <a:cubicBezTo>
                      <a:pt x="7072" y="1591"/>
                      <a:pt x="7064" y="1586"/>
                      <a:pt x="7054" y="1586"/>
                    </a:cubicBezTo>
                    <a:close/>
                    <a:moveTo>
                      <a:pt x="14606" y="10165"/>
                    </a:moveTo>
                    <a:lnTo>
                      <a:pt x="14606" y="10165"/>
                    </a:lnTo>
                    <a:cubicBezTo>
                      <a:pt x="14648" y="10193"/>
                      <a:pt x="14691" y="10222"/>
                      <a:pt x="14733" y="10250"/>
                    </a:cubicBezTo>
                    <a:cubicBezTo>
                      <a:pt x="14682" y="10211"/>
                      <a:pt x="14645" y="10187"/>
                      <a:pt x="14606" y="10165"/>
                    </a:cubicBezTo>
                    <a:close/>
                    <a:moveTo>
                      <a:pt x="13461" y="3479"/>
                    </a:moveTo>
                    <a:cubicBezTo>
                      <a:pt x="13426" y="3479"/>
                      <a:pt x="13376" y="3544"/>
                      <a:pt x="13433" y="3563"/>
                    </a:cubicBezTo>
                    <a:cubicBezTo>
                      <a:pt x="13882" y="4107"/>
                      <a:pt x="14355" y="4603"/>
                      <a:pt x="14851" y="5075"/>
                    </a:cubicBezTo>
                    <a:cubicBezTo>
                      <a:pt x="15324" y="5548"/>
                      <a:pt x="15820" y="6020"/>
                      <a:pt x="16316" y="6493"/>
                    </a:cubicBezTo>
                    <a:cubicBezTo>
                      <a:pt x="16836" y="6966"/>
                      <a:pt x="17356" y="7414"/>
                      <a:pt x="17899" y="7816"/>
                    </a:cubicBezTo>
                    <a:cubicBezTo>
                      <a:pt x="18419" y="8265"/>
                      <a:pt x="18962" y="8690"/>
                      <a:pt x="19506" y="9068"/>
                    </a:cubicBezTo>
                    <a:cubicBezTo>
                      <a:pt x="20073" y="9470"/>
                      <a:pt x="20640" y="9824"/>
                      <a:pt x="21231" y="10179"/>
                    </a:cubicBezTo>
                    <a:cubicBezTo>
                      <a:pt x="21278" y="10202"/>
                      <a:pt x="21372" y="10273"/>
                      <a:pt x="21443" y="10297"/>
                    </a:cubicBezTo>
                    <a:cubicBezTo>
                      <a:pt x="21136" y="10108"/>
                      <a:pt x="20876" y="9919"/>
                      <a:pt x="20569" y="9706"/>
                    </a:cubicBezTo>
                    <a:cubicBezTo>
                      <a:pt x="20309" y="9517"/>
                      <a:pt x="20026" y="9328"/>
                      <a:pt x="19742" y="9116"/>
                    </a:cubicBezTo>
                    <a:cubicBezTo>
                      <a:pt x="19199" y="8714"/>
                      <a:pt x="18655" y="8289"/>
                      <a:pt x="18135" y="7887"/>
                    </a:cubicBezTo>
                    <a:cubicBezTo>
                      <a:pt x="17592" y="7438"/>
                      <a:pt x="17072" y="6989"/>
                      <a:pt x="16552" y="6564"/>
                    </a:cubicBezTo>
                    <a:cubicBezTo>
                      <a:pt x="16056" y="6115"/>
                      <a:pt x="15560" y="5642"/>
                      <a:pt x="15087" y="5146"/>
                    </a:cubicBezTo>
                    <a:cubicBezTo>
                      <a:pt x="14615" y="4674"/>
                      <a:pt x="14142" y="4154"/>
                      <a:pt x="13670" y="3658"/>
                    </a:cubicBezTo>
                    <a:lnTo>
                      <a:pt x="13481" y="3492"/>
                    </a:lnTo>
                    <a:cubicBezTo>
                      <a:pt x="13476" y="3483"/>
                      <a:pt x="13469" y="3479"/>
                      <a:pt x="13461" y="3479"/>
                    </a:cubicBezTo>
                    <a:close/>
                    <a:moveTo>
                      <a:pt x="24160" y="7084"/>
                    </a:moveTo>
                    <a:cubicBezTo>
                      <a:pt x="24089" y="7084"/>
                      <a:pt x="24066" y="7155"/>
                      <a:pt x="24089" y="7202"/>
                    </a:cubicBezTo>
                    <a:cubicBezTo>
                      <a:pt x="24349" y="7414"/>
                      <a:pt x="24656" y="7627"/>
                      <a:pt x="24940" y="7792"/>
                    </a:cubicBezTo>
                    <a:cubicBezTo>
                      <a:pt x="25247" y="8005"/>
                      <a:pt x="25507" y="8218"/>
                      <a:pt x="25814" y="8383"/>
                    </a:cubicBezTo>
                    <a:cubicBezTo>
                      <a:pt x="26358" y="8808"/>
                      <a:pt x="26925" y="9186"/>
                      <a:pt x="27468" y="9588"/>
                    </a:cubicBezTo>
                    <a:cubicBezTo>
                      <a:pt x="27775" y="9824"/>
                      <a:pt x="28082" y="10061"/>
                      <a:pt x="28413" y="10297"/>
                    </a:cubicBezTo>
                    <a:cubicBezTo>
                      <a:pt x="27870" y="9872"/>
                      <a:pt x="27326" y="9423"/>
                      <a:pt x="26783" y="8997"/>
                    </a:cubicBezTo>
                    <a:lnTo>
                      <a:pt x="25105" y="7769"/>
                    </a:lnTo>
                    <a:cubicBezTo>
                      <a:pt x="24775" y="7533"/>
                      <a:pt x="24467" y="7296"/>
                      <a:pt x="24160" y="7084"/>
                    </a:cubicBezTo>
                    <a:close/>
                    <a:moveTo>
                      <a:pt x="3954" y="10026"/>
                    </a:moveTo>
                    <a:cubicBezTo>
                      <a:pt x="4091" y="10131"/>
                      <a:pt x="4230" y="10231"/>
                      <a:pt x="4373" y="10328"/>
                    </a:cubicBezTo>
                    <a:lnTo>
                      <a:pt x="4373" y="10328"/>
                    </a:lnTo>
                    <a:cubicBezTo>
                      <a:pt x="4348" y="10308"/>
                      <a:pt x="4327" y="10287"/>
                      <a:pt x="4313" y="10273"/>
                    </a:cubicBezTo>
                    <a:cubicBezTo>
                      <a:pt x="4193" y="10193"/>
                      <a:pt x="4073" y="10110"/>
                      <a:pt x="3954" y="10026"/>
                    </a:cubicBezTo>
                    <a:close/>
                    <a:moveTo>
                      <a:pt x="4373" y="10328"/>
                    </a:moveTo>
                    <a:cubicBezTo>
                      <a:pt x="4391" y="10343"/>
                      <a:pt x="4411" y="10358"/>
                      <a:pt x="4431" y="10368"/>
                    </a:cubicBezTo>
                    <a:cubicBezTo>
                      <a:pt x="4412" y="10355"/>
                      <a:pt x="4392" y="10342"/>
                      <a:pt x="4373" y="10328"/>
                    </a:cubicBezTo>
                    <a:close/>
                    <a:moveTo>
                      <a:pt x="4438" y="1879"/>
                    </a:moveTo>
                    <a:cubicBezTo>
                      <a:pt x="4408" y="1879"/>
                      <a:pt x="4361" y="1918"/>
                      <a:pt x="4361" y="1957"/>
                    </a:cubicBezTo>
                    <a:cubicBezTo>
                      <a:pt x="4384" y="2027"/>
                      <a:pt x="4431" y="2146"/>
                      <a:pt x="4455" y="2240"/>
                    </a:cubicBezTo>
                    <a:cubicBezTo>
                      <a:pt x="4479" y="2335"/>
                      <a:pt x="4502" y="2429"/>
                      <a:pt x="4573" y="2547"/>
                    </a:cubicBezTo>
                    <a:cubicBezTo>
                      <a:pt x="4668" y="2713"/>
                      <a:pt x="4715" y="2902"/>
                      <a:pt x="4809" y="3067"/>
                    </a:cubicBezTo>
                    <a:cubicBezTo>
                      <a:pt x="4975" y="3421"/>
                      <a:pt x="5164" y="3776"/>
                      <a:pt x="5377" y="4130"/>
                    </a:cubicBezTo>
                    <a:cubicBezTo>
                      <a:pt x="5778" y="4815"/>
                      <a:pt x="6251" y="5477"/>
                      <a:pt x="6794" y="6068"/>
                    </a:cubicBezTo>
                    <a:cubicBezTo>
                      <a:pt x="7314" y="6706"/>
                      <a:pt x="7905" y="7249"/>
                      <a:pt x="8519" y="7769"/>
                    </a:cubicBezTo>
                    <a:cubicBezTo>
                      <a:pt x="9181" y="8289"/>
                      <a:pt x="9866" y="8761"/>
                      <a:pt x="10551" y="9186"/>
                    </a:cubicBezTo>
                    <a:cubicBezTo>
                      <a:pt x="11260" y="9588"/>
                      <a:pt x="12016" y="9966"/>
                      <a:pt x="12772" y="10273"/>
                    </a:cubicBezTo>
                    <a:cubicBezTo>
                      <a:pt x="12866" y="10297"/>
                      <a:pt x="12961" y="10368"/>
                      <a:pt x="13032" y="10391"/>
                    </a:cubicBezTo>
                    <a:cubicBezTo>
                      <a:pt x="13032" y="10391"/>
                      <a:pt x="13079" y="10368"/>
                      <a:pt x="13032" y="10368"/>
                    </a:cubicBezTo>
                    <a:cubicBezTo>
                      <a:pt x="12276" y="10037"/>
                      <a:pt x="11543" y="9659"/>
                      <a:pt x="10834" y="9234"/>
                    </a:cubicBezTo>
                    <a:cubicBezTo>
                      <a:pt x="10126" y="8832"/>
                      <a:pt x="9440" y="8360"/>
                      <a:pt x="8826" y="7863"/>
                    </a:cubicBezTo>
                    <a:cubicBezTo>
                      <a:pt x="8188" y="7344"/>
                      <a:pt x="7597" y="6800"/>
                      <a:pt x="7054" y="6162"/>
                    </a:cubicBezTo>
                    <a:cubicBezTo>
                      <a:pt x="6511" y="5572"/>
                      <a:pt x="6038" y="4934"/>
                      <a:pt x="5636" y="4272"/>
                    </a:cubicBezTo>
                    <a:cubicBezTo>
                      <a:pt x="5211" y="3610"/>
                      <a:pt x="4857" y="2878"/>
                      <a:pt x="4573" y="2146"/>
                    </a:cubicBezTo>
                    <a:cubicBezTo>
                      <a:pt x="4526" y="2075"/>
                      <a:pt x="4479" y="1980"/>
                      <a:pt x="4455" y="1886"/>
                    </a:cubicBezTo>
                    <a:cubicBezTo>
                      <a:pt x="4451" y="1881"/>
                      <a:pt x="4445" y="1879"/>
                      <a:pt x="4438" y="1879"/>
                    </a:cubicBezTo>
                    <a:close/>
                    <a:moveTo>
                      <a:pt x="14507" y="2732"/>
                    </a:moveTo>
                    <a:cubicBezTo>
                      <a:pt x="14474" y="2732"/>
                      <a:pt x="14412" y="2790"/>
                      <a:pt x="14473" y="2831"/>
                    </a:cubicBezTo>
                    <a:lnTo>
                      <a:pt x="16056" y="4248"/>
                    </a:lnTo>
                    <a:cubicBezTo>
                      <a:pt x="16552" y="4745"/>
                      <a:pt x="17048" y="5264"/>
                      <a:pt x="17568" y="5784"/>
                    </a:cubicBezTo>
                    <a:cubicBezTo>
                      <a:pt x="18064" y="6328"/>
                      <a:pt x="18537" y="6824"/>
                      <a:pt x="19033" y="7344"/>
                    </a:cubicBezTo>
                    <a:cubicBezTo>
                      <a:pt x="19553" y="7863"/>
                      <a:pt x="20049" y="8383"/>
                      <a:pt x="20545" y="8879"/>
                    </a:cubicBezTo>
                    <a:cubicBezTo>
                      <a:pt x="21041" y="9399"/>
                      <a:pt x="21585" y="9872"/>
                      <a:pt x="22152" y="10297"/>
                    </a:cubicBezTo>
                    <a:cubicBezTo>
                      <a:pt x="22194" y="10360"/>
                      <a:pt x="22273" y="10404"/>
                      <a:pt x="22324" y="10447"/>
                    </a:cubicBezTo>
                    <a:lnTo>
                      <a:pt x="22324" y="10447"/>
                    </a:lnTo>
                    <a:cubicBezTo>
                      <a:pt x="21809" y="9979"/>
                      <a:pt x="21272" y="9511"/>
                      <a:pt x="20758" y="8997"/>
                    </a:cubicBezTo>
                    <a:cubicBezTo>
                      <a:pt x="20262" y="8501"/>
                      <a:pt x="19742" y="8005"/>
                      <a:pt x="19246" y="7462"/>
                    </a:cubicBezTo>
                    <a:cubicBezTo>
                      <a:pt x="18750" y="6942"/>
                      <a:pt x="18277" y="6422"/>
                      <a:pt x="17781" y="5902"/>
                    </a:cubicBezTo>
                    <a:cubicBezTo>
                      <a:pt x="17261" y="5382"/>
                      <a:pt x="16789" y="4863"/>
                      <a:pt x="16292" y="4367"/>
                    </a:cubicBezTo>
                    <a:cubicBezTo>
                      <a:pt x="15796" y="3870"/>
                      <a:pt x="15253" y="3351"/>
                      <a:pt x="14733" y="2925"/>
                    </a:cubicBezTo>
                    <a:cubicBezTo>
                      <a:pt x="14662" y="2854"/>
                      <a:pt x="14591" y="2807"/>
                      <a:pt x="14520" y="2736"/>
                    </a:cubicBezTo>
                    <a:cubicBezTo>
                      <a:pt x="14517" y="2733"/>
                      <a:pt x="14513" y="2732"/>
                      <a:pt x="14507" y="2732"/>
                    </a:cubicBezTo>
                    <a:close/>
                    <a:moveTo>
                      <a:pt x="22324" y="10447"/>
                    </a:moveTo>
                    <a:cubicBezTo>
                      <a:pt x="22329" y="10452"/>
                      <a:pt x="22335" y="10457"/>
                      <a:pt x="22341" y="10462"/>
                    </a:cubicBezTo>
                    <a:cubicBezTo>
                      <a:pt x="22336" y="10457"/>
                      <a:pt x="22330" y="10452"/>
                      <a:pt x="22324" y="10447"/>
                    </a:cubicBezTo>
                    <a:close/>
                    <a:moveTo>
                      <a:pt x="722" y="5406"/>
                    </a:moveTo>
                    <a:cubicBezTo>
                      <a:pt x="675" y="5406"/>
                      <a:pt x="580" y="5430"/>
                      <a:pt x="627" y="5501"/>
                    </a:cubicBezTo>
                    <a:cubicBezTo>
                      <a:pt x="911" y="5879"/>
                      <a:pt x="1171" y="6257"/>
                      <a:pt x="1478" y="6611"/>
                    </a:cubicBezTo>
                    <a:cubicBezTo>
                      <a:pt x="1738" y="6966"/>
                      <a:pt x="2021" y="7344"/>
                      <a:pt x="2329" y="7698"/>
                    </a:cubicBezTo>
                    <a:cubicBezTo>
                      <a:pt x="2612" y="8052"/>
                      <a:pt x="2943" y="8407"/>
                      <a:pt x="3250" y="8738"/>
                    </a:cubicBezTo>
                    <a:cubicBezTo>
                      <a:pt x="3557" y="9068"/>
                      <a:pt x="3888" y="9399"/>
                      <a:pt x="4242" y="9683"/>
                    </a:cubicBezTo>
                    <a:lnTo>
                      <a:pt x="4786" y="10132"/>
                    </a:lnTo>
                    <a:cubicBezTo>
                      <a:pt x="4857" y="10179"/>
                      <a:pt x="4951" y="10273"/>
                      <a:pt x="5046" y="10344"/>
                    </a:cubicBezTo>
                    <a:cubicBezTo>
                      <a:pt x="5140" y="10391"/>
                      <a:pt x="5211" y="10486"/>
                      <a:pt x="5329" y="10510"/>
                    </a:cubicBezTo>
                    <a:cubicBezTo>
                      <a:pt x="5340" y="10513"/>
                      <a:pt x="5350" y="10516"/>
                      <a:pt x="5359" y="10519"/>
                    </a:cubicBezTo>
                    <a:lnTo>
                      <a:pt x="5359" y="10519"/>
                    </a:lnTo>
                    <a:cubicBezTo>
                      <a:pt x="5208" y="10429"/>
                      <a:pt x="5060" y="10312"/>
                      <a:pt x="4928" y="10179"/>
                    </a:cubicBezTo>
                    <a:lnTo>
                      <a:pt x="4384" y="9754"/>
                    </a:lnTo>
                    <a:cubicBezTo>
                      <a:pt x="4030" y="9446"/>
                      <a:pt x="3699" y="9116"/>
                      <a:pt x="3415" y="8808"/>
                    </a:cubicBezTo>
                    <a:cubicBezTo>
                      <a:pt x="3085" y="8478"/>
                      <a:pt x="2801" y="8123"/>
                      <a:pt x="2494" y="7769"/>
                    </a:cubicBezTo>
                    <a:cubicBezTo>
                      <a:pt x="2210" y="7414"/>
                      <a:pt x="1903" y="7060"/>
                      <a:pt x="1643" y="6682"/>
                    </a:cubicBezTo>
                    <a:cubicBezTo>
                      <a:pt x="1383" y="6328"/>
                      <a:pt x="1100" y="5926"/>
                      <a:pt x="816" y="5548"/>
                    </a:cubicBezTo>
                    <a:cubicBezTo>
                      <a:pt x="793" y="5501"/>
                      <a:pt x="746" y="5453"/>
                      <a:pt x="722" y="5406"/>
                    </a:cubicBezTo>
                    <a:close/>
                    <a:moveTo>
                      <a:pt x="13956" y="4506"/>
                    </a:moveTo>
                    <a:cubicBezTo>
                      <a:pt x="13928" y="4506"/>
                      <a:pt x="13915" y="4526"/>
                      <a:pt x="13930" y="4556"/>
                    </a:cubicBezTo>
                    <a:cubicBezTo>
                      <a:pt x="14260" y="5075"/>
                      <a:pt x="14638" y="5572"/>
                      <a:pt x="15064" y="6044"/>
                    </a:cubicBezTo>
                    <a:cubicBezTo>
                      <a:pt x="15465" y="6517"/>
                      <a:pt x="15891" y="6989"/>
                      <a:pt x="16363" y="7414"/>
                    </a:cubicBezTo>
                    <a:cubicBezTo>
                      <a:pt x="16789" y="7840"/>
                      <a:pt x="17285" y="8241"/>
                      <a:pt x="17805" y="8619"/>
                    </a:cubicBezTo>
                    <a:cubicBezTo>
                      <a:pt x="18301" y="8997"/>
                      <a:pt x="18821" y="9328"/>
                      <a:pt x="19364" y="9659"/>
                    </a:cubicBezTo>
                    <a:cubicBezTo>
                      <a:pt x="19907" y="9966"/>
                      <a:pt x="20451" y="10250"/>
                      <a:pt x="21041" y="10486"/>
                    </a:cubicBezTo>
                    <a:cubicBezTo>
                      <a:pt x="21112" y="10510"/>
                      <a:pt x="21183" y="10533"/>
                      <a:pt x="21254" y="10557"/>
                    </a:cubicBezTo>
                    <a:cubicBezTo>
                      <a:pt x="20687" y="10297"/>
                      <a:pt x="20120" y="10037"/>
                      <a:pt x="19600" y="9706"/>
                    </a:cubicBezTo>
                    <a:cubicBezTo>
                      <a:pt x="19057" y="9423"/>
                      <a:pt x="18537" y="9068"/>
                      <a:pt x="18041" y="8714"/>
                    </a:cubicBezTo>
                    <a:cubicBezTo>
                      <a:pt x="17521" y="8360"/>
                      <a:pt x="17048" y="7934"/>
                      <a:pt x="16576" y="7533"/>
                    </a:cubicBezTo>
                    <a:cubicBezTo>
                      <a:pt x="16151" y="7107"/>
                      <a:pt x="15702" y="6658"/>
                      <a:pt x="15276" y="6186"/>
                    </a:cubicBezTo>
                    <a:cubicBezTo>
                      <a:pt x="14875" y="5713"/>
                      <a:pt x="14520" y="5217"/>
                      <a:pt x="14166" y="4721"/>
                    </a:cubicBezTo>
                    <a:cubicBezTo>
                      <a:pt x="14142" y="4650"/>
                      <a:pt x="14071" y="4603"/>
                      <a:pt x="14024" y="4532"/>
                    </a:cubicBezTo>
                    <a:cubicBezTo>
                      <a:pt x="13997" y="4514"/>
                      <a:pt x="13973" y="4506"/>
                      <a:pt x="13956" y="4506"/>
                    </a:cubicBezTo>
                    <a:close/>
                    <a:moveTo>
                      <a:pt x="5359" y="10519"/>
                    </a:moveTo>
                    <a:cubicBezTo>
                      <a:pt x="5396" y="10541"/>
                      <a:pt x="5434" y="10562"/>
                      <a:pt x="5471" y="10581"/>
                    </a:cubicBezTo>
                    <a:cubicBezTo>
                      <a:pt x="5431" y="10541"/>
                      <a:pt x="5408" y="10534"/>
                      <a:pt x="5359" y="10519"/>
                    </a:cubicBezTo>
                    <a:close/>
                    <a:moveTo>
                      <a:pt x="23525" y="7856"/>
                    </a:moveTo>
                    <a:cubicBezTo>
                      <a:pt x="23512" y="7856"/>
                      <a:pt x="23506" y="7894"/>
                      <a:pt x="23522" y="7911"/>
                    </a:cubicBezTo>
                    <a:cubicBezTo>
                      <a:pt x="23617" y="8029"/>
                      <a:pt x="23735" y="8147"/>
                      <a:pt x="23853" y="8241"/>
                    </a:cubicBezTo>
                    <a:cubicBezTo>
                      <a:pt x="23971" y="8336"/>
                      <a:pt x="24066" y="8454"/>
                      <a:pt x="24184" y="8525"/>
                    </a:cubicBezTo>
                    <a:cubicBezTo>
                      <a:pt x="24420" y="8738"/>
                      <a:pt x="24656" y="8927"/>
                      <a:pt x="24893" y="9092"/>
                    </a:cubicBezTo>
                    <a:cubicBezTo>
                      <a:pt x="25389" y="9446"/>
                      <a:pt x="25885" y="9777"/>
                      <a:pt x="26429" y="10061"/>
                    </a:cubicBezTo>
                    <a:cubicBezTo>
                      <a:pt x="26712" y="10250"/>
                      <a:pt x="27019" y="10391"/>
                      <a:pt x="27350" y="10581"/>
                    </a:cubicBezTo>
                    <a:cubicBezTo>
                      <a:pt x="27350" y="10581"/>
                      <a:pt x="27374" y="10581"/>
                      <a:pt x="27350" y="10533"/>
                    </a:cubicBezTo>
                    <a:cubicBezTo>
                      <a:pt x="27066" y="10391"/>
                      <a:pt x="26807" y="10226"/>
                      <a:pt x="26570" y="10061"/>
                    </a:cubicBezTo>
                    <a:cubicBezTo>
                      <a:pt x="26310" y="9919"/>
                      <a:pt x="26051" y="9754"/>
                      <a:pt x="25814" y="9588"/>
                    </a:cubicBezTo>
                    <a:cubicBezTo>
                      <a:pt x="25294" y="9281"/>
                      <a:pt x="24798" y="8950"/>
                      <a:pt x="24326" y="8572"/>
                    </a:cubicBezTo>
                    <a:cubicBezTo>
                      <a:pt x="24208" y="8454"/>
                      <a:pt x="24066" y="8360"/>
                      <a:pt x="23948" y="8241"/>
                    </a:cubicBezTo>
                    <a:cubicBezTo>
                      <a:pt x="23830" y="8123"/>
                      <a:pt x="23711" y="8005"/>
                      <a:pt x="23546" y="7887"/>
                    </a:cubicBezTo>
                    <a:cubicBezTo>
                      <a:pt x="23539" y="7865"/>
                      <a:pt x="23531" y="7856"/>
                      <a:pt x="23525" y="7856"/>
                    </a:cubicBezTo>
                    <a:close/>
                    <a:moveTo>
                      <a:pt x="96" y="6404"/>
                    </a:moveTo>
                    <a:cubicBezTo>
                      <a:pt x="90" y="6404"/>
                      <a:pt x="84" y="6422"/>
                      <a:pt x="84" y="6446"/>
                    </a:cubicBezTo>
                    <a:cubicBezTo>
                      <a:pt x="249" y="6800"/>
                      <a:pt x="462" y="7107"/>
                      <a:pt x="698" y="7438"/>
                    </a:cubicBezTo>
                    <a:cubicBezTo>
                      <a:pt x="935" y="7769"/>
                      <a:pt x="1171" y="8052"/>
                      <a:pt x="1431" y="8383"/>
                    </a:cubicBezTo>
                    <a:cubicBezTo>
                      <a:pt x="1714" y="8690"/>
                      <a:pt x="1974" y="8974"/>
                      <a:pt x="2258" y="9234"/>
                    </a:cubicBezTo>
                    <a:cubicBezTo>
                      <a:pt x="2565" y="9517"/>
                      <a:pt x="2848" y="9777"/>
                      <a:pt x="3179" y="10013"/>
                    </a:cubicBezTo>
                    <a:cubicBezTo>
                      <a:pt x="3368" y="10132"/>
                      <a:pt x="3510" y="10250"/>
                      <a:pt x="3675" y="10368"/>
                    </a:cubicBezTo>
                    <a:cubicBezTo>
                      <a:pt x="3770" y="10415"/>
                      <a:pt x="3864" y="10486"/>
                      <a:pt x="3959" y="10510"/>
                    </a:cubicBezTo>
                    <a:cubicBezTo>
                      <a:pt x="4030" y="10581"/>
                      <a:pt x="4124" y="10604"/>
                      <a:pt x="4242" y="10628"/>
                    </a:cubicBezTo>
                    <a:cubicBezTo>
                      <a:pt x="4262" y="10628"/>
                      <a:pt x="4278" y="10630"/>
                      <a:pt x="4292" y="10632"/>
                    </a:cubicBezTo>
                    <a:lnTo>
                      <a:pt x="4292" y="10632"/>
                    </a:lnTo>
                    <a:cubicBezTo>
                      <a:pt x="4271" y="10624"/>
                      <a:pt x="4252" y="10614"/>
                      <a:pt x="4242" y="10604"/>
                    </a:cubicBezTo>
                    <a:cubicBezTo>
                      <a:pt x="4195" y="10581"/>
                      <a:pt x="4148" y="10533"/>
                      <a:pt x="4101" y="10533"/>
                    </a:cubicBezTo>
                    <a:cubicBezTo>
                      <a:pt x="4006" y="10486"/>
                      <a:pt x="3912" y="10462"/>
                      <a:pt x="3841" y="10391"/>
                    </a:cubicBezTo>
                    <a:cubicBezTo>
                      <a:pt x="3652" y="10273"/>
                      <a:pt x="3510" y="10179"/>
                      <a:pt x="3321" y="10061"/>
                    </a:cubicBezTo>
                    <a:cubicBezTo>
                      <a:pt x="3014" y="9824"/>
                      <a:pt x="2707" y="9588"/>
                      <a:pt x="2423" y="9328"/>
                    </a:cubicBezTo>
                    <a:cubicBezTo>
                      <a:pt x="2116" y="9068"/>
                      <a:pt x="1856" y="8808"/>
                      <a:pt x="1596" y="8501"/>
                    </a:cubicBezTo>
                    <a:cubicBezTo>
                      <a:pt x="1313" y="8218"/>
                      <a:pt x="1076" y="7911"/>
                      <a:pt x="840" y="7580"/>
                    </a:cubicBezTo>
                    <a:cubicBezTo>
                      <a:pt x="604" y="7273"/>
                      <a:pt x="415" y="6942"/>
                      <a:pt x="202" y="6587"/>
                    </a:cubicBezTo>
                    <a:cubicBezTo>
                      <a:pt x="178" y="6564"/>
                      <a:pt x="131" y="6493"/>
                      <a:pt x="108" y="6469"/>
                    </a:cubicBezTo>
                    <a:cubicBezTo>
                      <a:pt x="108" y="6422"/>
                      <a:pt x="102" y="6404"/>
                      <a:pt x="96" y="6404"/>
                    </a:cubicBezTo>
                    <a:close/>
                    <a:moveTo>
                      <a:pt x="4292" y="10632"/>
                    </a:moveTo>
                    <a:cubicBezTo>
                      <a:pt x="4322" y="10643"/>
                      <a:pt x="4357" y="10651"/>
                      <a:pt x="4384" y="10651"/>
                    </a:cubicBezTo>
                    <a:cubicBezTo>
                      <a:pt x="4350" y="10651"/>
                      <a:pt x="4328" y="10639"/>
                      <a:pt x="4292" y="10632"/>
                    </a:cubicBezTo>
                    <a:close/>
                    <a:moveTo>
                      <a:pt x="23176" y="6795"/>
                    </a:moveTo>
                    <a:cubicBezTo>
                      <a:pt x="23145" y="6795"/>
                      <a:pt x="23121" y="6851"/>
                      <a:pt x="23121" y="6918"/>
                    </a:cubicBezTo>
                    <a:cubicBezTo>
                      <a:pt x="23239" y="7084"/>
                      <a:pt x="23381" y="7225"/>
                      <a:pt x="23522" y="7391"/>
                    </a:cubicBezTo>
                    <a:cubicBezTo>
                      <a:pt x="23641" y="7533"/>
                      <a:pt x="23830" y="7674"/>
                      <a:pt x="23971" y="7816"/>
                    </a:cubicBezTo>
                    <a:cubicBezTo>
                      <a:pt x="24302" y="8100"/>
                      <a:pt x="24633" y="8360"/>
                      <a:pt x="24964" y="8619"/>
                    </a:cubicBezTo>
                    <a:cubicBezTo>
                      <a:pt x="25342" y="8856"/>
                      <a:pt x="25696" y="9116"/>
                      <a:pt x="26051" y="9352"/>
                    </a:cubicBezTo>
                    <a:cubicBezTo>
                      <a:pt x="26429" y="9635"/>
                      <a:pt x="26783" y="9872"/>
                      <a:pt x="27161" y="10108"/>
                    </a:cubicBezTo>
                    <a:cubicBezTo>
                      <a:pt x="27539" y="10344"/>
                      <a:pt x="27941" y="10533"/>
                      <a:pt x="28342" y="10722"/>
                    </a:cubicBezTo>
                    <a:cubicBezTo>
                      <a:pt x="28366" y="10722"/>
                      <a:pt x="28437" y="10746"/>
                      <a:pt x="28484" y="10770"/>
                    </a:cubicBezTo>
                    <a:cubicBezTo>
                      <a:pt x="28531" y="10770"/>
                      <a:pt x="28555" y="10746"/>
                      <a:pt x="28531" y="10746"/>
                    </a:cubicBezTo>
                    <a:cubicBezTo>
                      <a:pt x="28130" y="10581"/>
                      <a:pt x="27752" y="10368"/>
                      <a:pt x="27374" y="10132"/>
                    </a:cubicBezTo>
                    <a:cubicBezTo>
                      <a:pt x="26996" y="9895"/>
                      <a:pt x="26594" y="9659"/>
                      <a:pt x="26240" y="9399"/>
                    </a:cubicBezTo>
                    <a:cubicBezTo>
                      <a:pt x="25885" y="9116"/>
                      <a:pt x="25531" y="8879"/>
                      <a:pt x="25176" y="8619"/>
                    </a:cubicBezTo>
                    <a:cubicBezTo>
                      <a:pt x="24822" y="8360"/>
                      <a:pt x="24515" y="8100"/>
                      <a:pt x="24184" y="7816"/>
                    </a:cubicBezTo>
                    <a:cubicBezTo>
                      <a:pt x="23853" y="7556"/>
                      <a:pt x="23570" y="7273"/>
                      <a:pt x="23286" y="6942"/>
                    </a:cubicBezTo>
                    <a:cubicBezTo>
                      <a:pt x="23262" y="6918"/>
                      <a:pt x="23239" y="6847"/>
                      <a:pt x="23215" y="6824"/>
                    </a:cubicBezTo>
                    <a:cubicBezTo>
                      <a:pt x="23202" y="6804"/>
                      <a:pt x="23188" y="6795"/>
                      <a:pt x="23176" y="6795"/>
                    </a:cubicBezTo>
                    <a:close/>
                    <a:moveTo>
                      <a:pt x="23759" y="6328"/>
                    </a:moveTo>
                    <a:cubicBezTo>
                      <a:pt x="23735" y="6375"/>
                      <a:pt x="23711" y="6398"/>
                      <a:pt x="23735" y="6446"/>
                    </a:cubicBezTo>
                    <a:lnTo>
                      <a:pt x="24349" y="6800"/>
                    </a:lnTo>
                    <a:cubicBezTo>
                      <a:pt x="24562" y="6918"/>
                      <a:pt x="24775" y="7036"/>
                      <a:pt x="24987" y="7178"/>
                    </a:cubicBezTo>
                    <a:cubicBezTo>
                      <a:pt x="25389" y="7438"/>
                      <a:pt x="25767" y="7698"/>
                      <a:pt x="26192" y="7981"/>
                    </a:cubicBezTo>
                    <a:cubicBezTo>
                      <a:pt x="26570" y="8241"/>
                      <a:pt x="26948" y="8525"/>
                      <a:pt x="27350" y="8832"/>
                    </a:cubicBezTo>
                    <a:cubicBezTo>
                      <a:pt x="27728" y="9116"/>
                      <a:pt x="28082" y="9446"/>
                      <a:pt x="28437" y="9754"/>
                    </a:cubicBezTo>
                    <a:cubicBezTo>
                      <a:pt x="28602" y="9895"/>
                      <a:pt x="28791" y="10061"/>
                      <a:pt x="28957" y="10226"/>
                    </a:cubicBezTo>
                    <a:cubicBezTo>
                      <a:pt x="29146" y="10391"/>
                      <a:pt x="29311" y="10533"/>
                      <a:pt x="29500" y="10722"/>
                    </a:cubicBezTo>
                    <a:cubicBezTo>
                      <a:pt x="29547" y="10746"/>
                      <a:pt x="29595" y="10817"/>
                      <a:pt x="29642" y="10840"/>
                    </a:cubicBezTo>
                    <a:cubicBezTo>
                      <a:pt x="29642" y="10840"/>
                      <a:pt x="29666" y="10840"/>
                      <a:pt x="29666" y="10817"/>
                    </a:cubicBezTo>
                    <a:cubicBezTo>
                      <a:pt x="29358" y="10462"/>
                      <a:pt x="29004" y="10132"/>
                      <a:pt x="28650" y="9801"/>
                    </a:cubicBezTo>
                    <a:cubicBezTo>
                      <a:pt x="28295" y="9470"/>
                      <a:pt x="27941" y="9163"/>
                      <a:pt x="27539" y="8856"/>
                    </a:cubicBezTo>
                    <a:lnTo>
                      <a:pt x="26405" y="7981"/>
                    </a:lnTo>
                    <a:cubicBezTo>
                      <a:pt x="26003" y="7674"/>
                      <a:pt x="25602" y="7414"/>
                      <a:pt x="25176" y="7155"/>
                    </a:cubicBezTo>
                    <a:cubicBezTo>
                      <a:pt x="24987" y="7036"/>
                      <a:pt x="24775" y="6871"/>
                      <a:pt x="24562" y="6753"/>
                    </a:cubicBezTo>
                    <a:lnTo>
                      <a:pt x="23948" y="6398"/>
                    </a:lnTo>
                    <a:lnTo>
                      <a:pt x="23759" y="6328"/>
                    </a:lnTo>
                    <a:close/>
                    <a:moveTo>
                      <a:pt x="22341" y="11951"/>
                    </a:moveTo>
                    <a:lnTo>
                      <a:pt x="22341" y="11951"/>
                    </a:lnTo>
                    <a:cubicBezTo>
                      <a:pt x="22309" y="11979"/>
                      <a:pt x="22276" y="12007"/>
                      <a:pt x="22244" y="12035"/>
                    </a:cubicBezTo>
                    <a:lnTo>
                      <a:pt x="22244" y="12035"/>
                    </a:lnTo>
                    <a:cubicBezTo>
                      <a:pt x="22280" y="12011"/>
                      <a:pt x="22317" y="11987"/>
                      <a:pt x="22341" y="11951"/>
                    </a:cubicBezTo>
                    <a:close/>
                    <a:moveTo>
                      <a:pt x="22244" y="12035"/>
                    </a:moveTo>
                    <a:lnTo>
                      <a:pt x="22244" y="12035"/>
                    </a:lnTo>
                    <a:cubicBezTo>
                      <a:pt x="22210" y="12058"/>
                      <a:pt x="22177" y="12081"/>
                      <a:pt x="22153" y="12114"/>
                    </a:cubicBezTo>
                    <a:lnTo>
                      <a:pt x="22153" y="12114"/>
                    </a:lnTo>
                    <a:cubicBezTo>
                      <a:pt x="22184" y="12088"/>
                      <a:pt x="22214" y="12061"/>
                      <a:pt x="22244" y="12035"/>
                    </a:cubicBezTo>
                    <a:close/>
                    <a:moveTo>
                      <a:pt x="22153" y="12114"/>
                    </a:moveTo>
                    <a:lnTo>
                      <a:pt x="22153" y="12114"/>
                    </a:lnTo>
                    <a:cubicBezTo>
                      <a:pt x="22151" y="12117"/>
                      <a:pt x="22148" y="12119"/>
                      <a:pt x="22145" y="12122"/>
                    </a:cubicBezTo>
                    <a:lnTo>
                      <a:pt x="22145" y="12122"/>
                    </a:lnTo>
                    <a:cubicBezTo>
                      <a:pt x="22147" y="12120"/>
                      <a:pt x="22150" y="12118"/>
                      <a:pt x="22152" y="12116"/>
                    </a:cubicBezTo>
                    <a:cubicBezTo>
                      <a:pt x="22152" y="12116"/>
                      <a:pt x="22153" y="12115"/>
                      <a:pt x="22153" y="12114"/>
                    </a:cubicBezTo>
                    <a:close/>
                    <a:moveTo>
                      <a:pt x="4455" y="12116"/>
                    </a:moveTo>
                    <a:cubicBezTo>
                      <a:pt x="4442" y="12125"/>
                      <a:pt x="4429" y="12133"/>
                      <a:pt x="4416" y="12141"/>
                    </a:cubicBezTo>
                    <a:lnTo>
                      <a:pt x="4416" y="12141"/>
                    </a:lnTo>
                    <a:cubicBezTo>
                      <a:pt x="4432" y="12133"/>
                      <a:pt x="4447" y="12125"/>
                      <a:pt x="4455" y="12116"/>
                    </a:cubicBezTo>
                    <a:close/>
                    <a:moveTo>
                      <a:pt x="14733" y="12164"/>
                    </a:moveTo>
                    <a:lnTo>
                      <a:pt x="14733" y="12164"/>
                    </a:lnTo>
                    <a:cubicBezTo>
                      <a:pt x="14698" y="12186"/>
                      <a:pt x="14663" y="12208"/>
                      <a:pt x="14629" y="12231"/>
                    </a:cubicBezTo>
                    <a:lnTo>
                      <a:pt x="14629" y="12231"/>
                    </a:lnTo>
                    <a:cubicBezTo>
                      <a:pt x="14661" y="12213"/>
                      <a:pt x="14695" y="12192"/>
                      <a:pt x="14733" y="12164"/>
                    </a:cubicBezTo>
                    <a:close/>
                    <a:moveTo>
                      <a:pt x="9795" y="13227"/>
                    </a:moveTo>
                    <a:cubicBezTo>
                      <a:pt x="9775" y="13237"/>
                      <a:pt x="9754" y="13251"/>
                      <a:pt x="9734" y="13266"/>
                    </a:cubicBezTo>
                    <a:lnTo>
                      <a:pt x="9734" y="13266"/>
                    </a:lnTo>
                    <a:cubicBezTo>
                      <a:pt x="9754" y="13253"/>
                      <a:pt x="9775" y="13240"/>
                      <a:pt x="9795" y="13227"/>
                    </a:cubicBezTo>
                    <a:close/>
                    <a:moveTo>
                      <a:pt x="9734" y="13266"/>
                    </a:moveTo>
                    <a:cubicBezTo>
                      <a:pt x="9702" y="13287"/>
                      <a:pt x="9670" y="13309"/>
                      <a:pt x="9638" y="13330"/>
                    </a:cubicBezTo>
                    <a:lnTo>
                      <a:pt x="9638" y="13330"/>
                    </a:lnTo>
                    <a:cubicBezTo>
                      <a:pt x="9643" y="13327"/>
                      <a:pt x="9648" y="13324"/>
                      <a:pt x="9653" y="13321"/>
                    </a:cubicBezTo>
                    <a:cubicBezTo>
                      <a:pt x="9680" y="13308"/>
                      <a:pt x="9707" y="13286"/>
                      <a:pt x="9734" y="13266"/>
                    </a:cubicBezTo>
                    <a:close/>
                    <a:moveTo>
                      <a:pt x="27374" y="11904"/>
                    </a:moveTo>
                    <a:cubicBezTo>
                      <a:pt x="27066" y="12045"/>
                      <a:pt x="26759" y="12234"/>
                      <a:pt x="26452" y="12400"/>
                    </a:cubicBezTo>
                    <a:cubicBezTo>
                      <a:pt x="25932" y="12707"/>
                      <a:pt x="25413" y="13014"/>
                      <a:pt x="24916" y="13369"/>
                    </a:cubicBezTo>
                    <a:cubicBezTo>
                      <a:pt x="24680" y="13558"/>
                      <a:pt x="24420" y="13723"/>
                      <a:pt x="24208" y="13936"/>
                    </a:cubicBezTo>
                    <a:cubicBezTo>
                      <a:pt x="24089" y="14030"/>
                      <a:pt x="23971" y="14148"/>
                      <a:pt x="23877" y="14243"/>
                    </a:cubicBezTo>
                    <a:cubicBezTo>
                      <a:pt x="23759" y="14361"/>
                      <a:pt x="23641" y="14432"/>
                      <a:pt x="23570" y="14550"/>
                    </a:cubicBezTo>
                    <a:cubicBezTo>
                      <a:pt x="23509" y="14550"/>
                      <a:pt x="23518" y="14602"/>
                      <a:pt x="23566" y="14602"/>
                    </a:cubicBezTo>
                    <a:cubicBezTo>
                      <a:pt x="23574" y="14602"/>
                      <a:pt x="23583" y="14601"/>
                      <a:pt x="23593" y="14597"/>
                    </a:cubicBezTo>
                    <a:cubicBezTo>
                      <a:pt x="23711" y="14479"/>
                      <a:pt x="23830" y="14361"/>
                      <a:pt x="23971" y="14243"/>
                    </a:cubicBezTo>
                    <a:cubicBezTo>
                      <a:pt x="24089" y="14125"/>
                      <a:pt x="24231" y="14006"/>
                      <a:pt x="24349" y="13912"/>
                    </a:cubicBezTo>
                    <a:cubicBezTo>
                      <a:pt x="24822" y="13534"/>
                      <a:pt x="25294" y="13180"/>
                      <a:pt x="25838" y="12872"/>
                    </a:cubicBezTo>
                    <a:cubicBezTo>
                      <a:pt x="26098" y="12731"/>
                      <a:pt x="26358" y="12542"/>
                      <a:pt x="26594" y="12400"/>
                    </a:cubicBezTo>
                    <a:cubicBezTo>
                      <a:pt x="26877" y="12258"/>
                      <a:pt x="27137" y="12069"/>
                      <a:pt x="27374" y="11927"/>
                    </a:cubicBezTo>
                    <a:lnTo>
                      <a:pt x="27374" y="11904"/>
                    </a:lnTo>
                    <a:close/>
                    <a:moveTo>
                      <a:pt x="28413" y="12116"/>
                    </a:moveTo>
                    <a:lnTo>
                      <a:pt x="28413" y="12116"/>
                    </a:lnTo>
                    <a:cubicBezTo>
                      <a:pt x="28106" y="12329"/>
                      <a:pt x="27775" y="12565"/>
                      <a:pt x="27468" y="12825"/>
                    </a:cubicBezTo>
                    <a:cubicBezTo>
                      <a:pt x="26901" y="13227"/>
                      <a:pt x="26358" y="13652"/>
                      <a:pt x="25814" y="14030"/>
                    </a:cubicBezTo>
                    <a:cubicBezTo>
                      <a:pt x="25507" y="14243"/>
                      <a:pt x="25247" y="14432"/>
                      <a:pt x="24940" y="14621"/>
                    </a:cubicBezTo>
                    <a:cubicBezTo>
                      <a:pt x="24656" y="14810"/>
                      <a:pt x="24397" y="14999"/>
                      <a:pt x="24089" y="15211"/>
                    </a:cubicBezTo>
                    <a:cubicBezTo>
                      <a:pt x="24068" y="15254"/>
                      <a:pt x="24085" y="15333"/>
                      <a:pt x="24139" y="15333"/>
                    </a:cubicBezTo>
                    <a:cubicBezTo>
                      <a:pt x="24146" y="15333"/>
                      <a:pt x="24153" y="15332"/>
                      <a:pt x="24160" y="15330"/>
                    </a:cubicBezTo>
                    <a:cubicBezTo>
                      <a:pt x="24467" y="15117"/>
                      <a:pt x="24798" y="14881"/>
                      <a:pt x="25105" y="14644"/>
                    </a:cubicBezTo>
                    <a:cubicBezTo>
                      <a:pt x="25649" y="14243"/>
                      <a:pt x="26216" y="13841"/>
                      <a:pt x="26783" y="13416"/>
                    </a:cubicBezTo>
                    <a:cubicBezTo>
                      <a:pt x="27326" y="12990"/>
                      <a:pt x="27870" y="12542"/>
                      <a:pt x="28413" y="12116"/>
                    </a:cubicBezTo>
                    <a:close/>
                    <a:moveTo>
                      <a:pt x="28484" y="11667"/>
                    </a:moveTo>
                    <a:cubicBezTo>
                      <a:pt x="28437" y="11691"/>
                      <a:pt x="28366" y="11715"/>
                      <a:pt x="28342" y="11715"/>
                    </a:cubicBezTo>
                    <a:cubicBezTo>
                      <a:pt x="27941" y="11904"/>
                      <a:pt x="27539" y="12116"/>
                      <a:pt x="27161" y="12353"/>
                    </a:cubicBezTo>
                    <a:cubicBezTo>
                      <a:pt x="26783" y="12589"/>
                      <a:pt x="26429" y="12825"/>
                      <a:pt x="26051" y="13085"/>
                    </a:cubicBezTo>
                    <a:cubicBezTo>
                      <a:pt x="25696" y="13321"/>
                      <a:pt x="25342" y="13581"/>
                      <a:pt x="24964" y="13817"/>
                    </a:cubicBezTo>
                    <a:cubicBezTo>
                      <a:pt x="24633" y="14077"/>
                      <a:pt x="24302" y="14361"/>
                      <a:pt x="23971" y="14621"/>
                    </a:cubicBezTo>
                    <a:cubicBezTo>
                      <a:pt x="23830" y="14763"/>
                      <a:pt x="23641" y="14904"/>
                      <a:pt x="23522" y="15070"/>
                    </a:cubicBezTo>
                    <a:cubicBezTo>
                      <a:pt x="23381" y="15211"/>
                      <a:pt x="23239" y="15353"/>
                      <a:pt x="23121" y="15542"/>
                    </a:cubicBezTo>
                    <a:cubicBezTo>
                      <a:pt x="23121" y="15592"/>
                      <a:pt x="23144" y="15642"/>
                      <a:pt x="23175" y="15642"/>
                    </a:cubicBezTo>
                    <a:cubicBezTo>
                      <a:pt x="23188" y="15642"/>
                      <a:pt x="23201" y="15634"/>
                      <a:pt x="23215" y="15613"/>
                    </a:cubicBezTo>
                    <a:cubicBezTo>
                      <a:pt x="23239" y="15589"/>
                      <a:pt x="23262" y="15542"/>
                      <a:pt x="23286" y="15495"/>
                    </a:cubicBezTo>
                    <a:cubicBezTo>
                      <a:pt x="23570" y="15188"/>
                      <a:pt x="23853" y="14881"/>
                      <a:pt x="24184" y="14621"/>
                    </a:cubicBezTo>
                    <a:cubicBezTo>
                      <a:pt x="24515" y="14361"/>
                      <a:pt x="24822" y="14077"/>
                      <a:pt x="25176" y="13817"/>
                    </a:cubicBezTo>
                    <a:cubicBezTo>
                      <a:pt x="25531" y="13558"/>
                      <a:pt x="25885" y="13321"/>
                      <a:pt x="26240" y="13061"/>
                    </a:cubicBezTo>
                    <a:cubicBezTo>
                      <a:pt x="26594" y="12778"/>
                      <a:pt x="26996" y="12542"/>
                      <a:pt x="27374" y="12305"/>
                    </a:cubicBezTo>
                    <a:cubicBezTo>
                      <a:pt x="27752" y="12069"/>
                      <a:pt x="28130" y="11880"/>
                      <a:pt x="28531" y="11691"/>
                    </a:cubicBezTo>
                    <a:cubicBezTo>
                      <a:pt x="28555" y="11691"/>
                      <a:pt x="28531" y="11667"/>
                      <a:pt x="28484" y="11667"/>
                    </a:cubicBezTo>
                    <a:close/>
                    <a:moveTo>
                      <a:pt x="4431" y="11833"/>
                    </a:moveTo>
                    <a:cubicBezTo>
                      <a:pt x="4361" y="11833"/>
                      <a:pt x="4337" y="11856"/>
                      <a:pt x="4266" y="11856"/>
                    </a:cubicBezTo>
                    <a:cubicBezTo>
                      <a:pt x="4195" y="11904"/>
                      <a:pt x="4077" y="11927"/>
                      <a:pt x="3982" y="11975"/>
                    </a:cubicBezTo>
                    <a:cubicBezTo>
                      <a:pt x="3888" y="12045"/>
                      <a:pt x="3793" y="12069"/>
                      <a:pt x="3723" y="12140"/>
                    </a:cubicBezTo>
                    <a:cubicBezTo>
                      <a:pt x="3534" y="12258"/>
                      <a:pt x="3392" y="12376"/>
                      <a:pt x="3203" y="12494"/>
                    </a:cubicBezTo>
                    <a:cubicBezTo>
                      <a:pt x="2896" y="12731"/>
                      <a:pt x="2588" y="12967"/>
                      <a:pt x="2305" y="13250"/>
                    </a:cubicBezTo>
                    <a:cubicBezTo>
                      <a:pt x="1998" y="13510"/>
                      <a:pt x="1738" y="13817"/>
                      <a:pt x="1478" y="14101"/>
                    </a:cubicBezTo>
                    <a:cubicBezTo>
                      <a:pt x="1194" y="14408"/>
                      <a:pt x="958" y="14739"/>
                      <a:pt x="722" y="15046"/>
                    </a:cubicBezTo>
                    <a:cubicBezTo>
                      <a:pt x="489" y="15373"/>
                      <a:pt x="301" y="15699"/>
                      <a:pt x="115" y="16049"/>
                    </a:cubicBezTo>
                    <a:lnTo>
                      <a:pt x="115" y="16049"/>
                    </a:lnTo>
                    <a:cubicBezTo>
                      <a:pt x="120" y="16047"/>
                      <a:pt x="126" y="16044"/>
                      <a:pt x="131" y="16038"/>
                    </a:cubicBezTo>
                    <a:cubicBezTo>
                      <a:pt x="178" y="16015"/>
                      <a:pt x="202" y="15944"/>
                      <a:pt x="226" y="15920"/>
                    </a:cubicBezTo>
                    <a:cubicBezTo>
                      <a:pt x="438" y="15589"/>
                      <a:pt x="627" y="15235"/>
                      <a:pt x="887" y="14904"/>
                    </a:cubicBezTo>
                    <a:cubicBezTo>
                      <a:pt x="1124" y="14574"/>
                      <a:pt x="1360" y="14290"/>
                      <a:pt x="1620" y="13983"/>
                    </a:cubicBezTo>
                    <a:cubicBezTo>
                      <a:pt x="1880" y="13699"/>
                      <a:pt x="2140" y="13439"/>
                      <a:pt x="2447" y="13156"/>
                    </a:cubicBezTo>
                    <a:cubicBezTo>
                      <a:pt x="2730" y="12896"/>
                      <a:pt x="3037" y="12660"/>
                      <a:pt x="3368" y="12423"/>
                    </a:cubicBezTo>
                    <a:cubicBezTo>
                      <a:pt x="3534" y="12305"/>
                      <a:pt x="3675" y="12187"/>
                      <a:pt x="3864" y="12116"/>
                    </a:cubicBezTo>
                    <a:cubicBezTo>
                      <a:pt x="3959" y="12045"/>
                      <a:pt x="4030" y="11975"/>
                      <a:pt x="4124" y="11951"/>
                    </a:cubicBezTo>
                    <a:cubicBezTo>
                      <a:pt x="4195" y="11927"/>
                      <a:pt x="4219" y="11927"/>
                      <a:pt x="4266" y="11904"/>
                    </a:cubicBezTo>
                    <a:cubicBezTo>
                      <a:pt x="4337" y="11880"/>
                      <a:pt x="4361" y="11880"/>
                      <a:pt x="4431" y="11833"/>
                    </a:cubicBezTo>
                    <a:close/>
                    <a:moveTo>
                      <a:pt x="115" y="16049"/>
                    </a:moveTo>
                    <a:lnTo>
                      <a:pt x="115" y="16049"/>
                    </a:lnTo>
                    <a:cubicBezTo>
                      <a:pt x="109" y="16050"/>
                      <a:pt x="105" y="16050"/>
                      <a:pt x="102" y="16050"/>
                    </a:cubicBezTo>
                    <a:cubicBezTo>
                      <a:pt x="96" y="16050"/>
                      <a:pt x="96" y="16050"/>
                      <a:pt x="108" y="16062"/>
                    </a:cubicBezTo>
                    <a:cubicBezTo>
                      <a:pt x="110" y="16058"/>
                      <a:pt x="112" y="16053"/>
                      <a:pt x="115" y="16049"/>
                    </a:cubicBezTo>
                    <a:close/>
                    <a:moveTo>
                      <a:pt x="29642" y="11549"/>
                    </a:moveTo>
                    <a:cubicBezTo>
                      <a:pt x="29618" y="11573"/>
                      <a:pt x="29547" y="11620"/>
                      <a:pt x="29500" y="11667"/>
                    </a:cubicBezTo>
                    <a:cubicBezTo>
                      <a:pt x="29311" y="11809"/>
                      <a:pt x="29146" y="11975"/>
                      <a:pt x="28957" y="12164"/>
                    </a:cubicBezTo>
                    <a:cubicBezTo>
                      <a:pt x="28791" y="12329"/>
                      <a:pt x="28602" y="12494"/>
                      <a:pt x="28437" y="12636"/>
                    </a:cubicBezTo>
                    <a:cubicBezTo>
                      <a:pt x="28082" y="12967"/>
                      <a:pt x="27704" y="13250"/>
                      <a:pt x="27350" y="13558"/>
                    </a:cubicBezTo>
                    <a:cubicBezTo>
                      <a:pt x="26948" y="13841"/>
                      <a:pt x="26570" y="14148"/>
                      <a:pt x="26192" y="14408"/>
                    </a:cubicBezTo>
                    <a:cubicBezTo>
                      <a:pt x="25814" y="14668"/>
                      <a:pt x="25389" y="14952"/>
                      <a:pt x="24987" y="15211"/>
                    </a:cubicBezTo>
                    <a:cubicBezTo>
                      <a:pt x="24775" y="15330"/>
                      <a:pt x="24562" y="15471"/>
                      <a:pt x="24349" y="15589"/>
                    </a:cubicBezTo>
                    <a:lnTo>
                      <a:pt x="23735" y="15944"/>
                    </a:lnTo>
                    <a:cubicBezTo>
                      <a:pt x="23711" y="16038"/>
                      <a:pt x="23735" y="16062"/>
                      <a:pt x="23759" y="16062"/>
                    </a:cubicBezTo>
                    <a:lnTo>
                      <a:pt x="23948" y="15968"/>
                    </a:lnTo>
                    <a:lnTo>
                      <a:pt x="24562" y="15613"/>
                    </a:lnTo>
                    <a:cubicBezTo>
                      <a:pt x="24775" y="15495"/>
                      <a:pt x="24987" y="15353"/>
                      <a:pt x="25176" y="15235"/>
                    </a:cubicBezTo>
                    <a:cubicBezTo>
                      <a:pt x="25602" y="14975"/>
                      <a:pt x="25980" y="14692"/>
                      <a:pt x="26405" y="14408"/>
                    </a:cubicBezTo>
                    <a:cubicBezTo>
                      <a:pt x="26783" y="14101"/>
                      <a:pt x="27161" y="13841"/>
                      <a:pt x="27539" y="13510"/>
                    </a:cubicBezTo>
                    <a:cubicBezTo>
                      <a:pt x="27941" y="13227"/>
                      <a:pt x="28295" y="12896"/>
                      <a:pt x="28650" y="12565"/>
                    </a:cubicBezTo>
                    <a:cubicBezTo>
                      <a:pt x="29004" y="12258"/>
                      <a:pt x="29358" y="11927"/>
                      <a:pt x="29666" y="11573"/>
                    </a:cubicBezTo>
                    <a:cubicBezTo>
                      <a:pt x="29666" y="11573"/>
                      <a:pt x="29666" y="11549"/>
                      <a:pt x="29642" y="11549"/>
                    </a:cubicBezTo>
                    <a:close/>
                    <a:moveTo>
                      <a:pt x="4416" y="12141"/>
                    </a:moveTo>
                    <a:cubicBezTo>
                      <a:pt x="4387" y="12157"/>
                      <a:pt x="4352" y="12172"/>
                      <a:pt x="4337" y="12187"/>
                    </a:cubicBezTo>
                    <a:cubicBezTo>
                      <a:pt x="3982" y="12423"/>
                      <a:pt x="3628" y="12707"/>
                      <a:pt x="3297" y="12967"/>
                    </a:cubicBezTo>
                    <a:cubicBezTo>
                      <a:pt x="2967" y="13227"/>
                      <a:pt x="2659" y="13510"/>
                      <a:pt x="2352" y="13817"/>
                    </a:cubicBezTo>
                    <a:cubicBezTo>
                      <a:pt x="2069" y="14101"/>
                      <a:pt x="1762" y="14432"/>
                      <a:pt x="1502" y="14763"/>
                    </a:cubicBezTo>
                    <a:cubicBezTo>
                      <a:pt x="1242" y="15093"/>
                      <a:pt x="958" y="15448"/>
                      <a:pt x="722" y="15802"/>
                    </a:cubicBezTo>
                    <a:cubicBezTo>
                      <a:pt x="486" y="16157"/>
                      <a:pt x="249" y="16511"/>
                      <a:pt x="60" y="16889"/>
                    </a:cubicBezTo>
                    <a:cubicBezTo>
                      <a:pt x="17" y="16903"/>
                      <a:pt x="35" y="16926"/>
                      <a:pt x="61" y="16926"/>
                    </a:cubicBezTo>
                    <a:cubicBezTo>
                      <a:pt x="78" y="16926"/>
                      <a:pt x="98" y="16917"/>
                      <a:pt x="108" y="16889"/>
                    </a:cubicBezTo>
                    <a:cubicBezTo>
                      <a:pt x="131" y="16842"/>
                      <a:pt x="178" y="16794"/>
                      <a:pt x="202" y="16747"/>
                    </a:cubicBezTo>
                    <a:cubicBezTo>
                      <a:pt x="415" y="16393"/>
                      <a:pt x="651" y="16015"/>
                      <a:pt x="887" y="15684"/>
                    </a:cubicBezTo>
                    <a:cubicBezTo>
                      <a:pt x="1124" y="15330"/>
                      <a:pt x="1383" y="14999"/>
                      <a:pt x="1643" y="14668"/>
                    </a:cubicBezTo>
                    <a:cubicBezTo>
                      <a:pt x="1903" y="14361"/>
                      <a:pt x="2210" y="14030"/>
                      <a:pt x="2494" y="13723"/>
                    </a:cubicBezTo>
                    <a:cubicBezTo>
                      <a:pt x="2801" y="13439"/>
                      <a:pt x="3132" y="13132"/>
                      <a:pt x="3439" y="12872"/>
                    </a:cubicBezTo>
                    <a:cubicBezTo>
                      <a:pt x="3757" y="12623"/>
                      <a:pt x="4097" y="12351"/>
                      <a:pt x="4416" y="12141"/>
                    </a:cubicBezTo>
                    <a:close/>
                    <a:moveTo>
                      <a:pt x="5447" y="11833"/>
                    </a:moveTo>
                    <a:cubicBezTo>
                      <a:pt x="5400" y="11833"/>
                      <a:pt x="5329" y="11880"/>
                      <a:pt x="5306" y="11904"/>
                    </a:cubicBezTo>
                    <a:cubicBezTo>
                      <a:pt x="5187" y="11951"/>
                      <a:pt x="5093" y="12022"/>
                      <a:pt x="5022" y="12069"/>
                    </a:cubicBezTo>
                    <a:cubicBezTo>
                      <a:pt x="4928" y="12140"/>
                      <a:pt x="4833" y="12234"/>
                      <a:pt x="4739" y="12282"/>
                    </a:cubicBezTo>
                    <a:lnTo>
                      <a:pt x="4219" y="12731"/>
                    </a:lnTo>
                    <a:cubicBezTo>
                      <a:pt x="3864" y="13014"/>
                      <a:pt x="3534" y="13345"/>
                      <a:pt x="3203" y="13676"/>
                    </a:cubicBezTo>
                    <a:cubicBezTo>
                      <a:pt x="2896" y="14006"/>
                      <a:pt x="2588" y="14361"/>
                      <a:pt x="2305" y="14692"/>
                    </a:cubicBezTo>
                    <a:cubicBezTo>
                      <a:pt x="1998" y="15046"/>
                      <a:pt x="1714" y="15424"/>
                      <a:pt x="1431" y="15802"/>
                    </a:cubicBezTo>
                    <a:cubicBezTo>
                      <a:pt x="1171" y="16180"/>
                      <a:pt x="887" y="16535"/>
                      <a:pt x="604" y="16913"/>
                    </a:cubicBezTo>
                    <a:cubicBezTo>
                      <a:pt x="586" y="16985"/>
                      <a:pt x="637" y="17016"/>
                      <a:pt x="672" y="17016"/>
                    </a:cubicBezTo>
                    <a:cubicBezTo>
                      <a:pt x="683" y="17016"/>
                      <a:pt x="693" y="17013"/>
                      <a:pt x="698" y="17007"/>
                    </a:cubicBezTo>
                    <a:cubicBezTo>
                      <a:pt x="722" y="16960"/>
                      <a:pt x="769" y="16913"/>
                      <a:pt x="793" y="16865"/>
                    </a:cubicBezTo>
                    <a:cubicBezTo>
                      <a:pt x="1053" y="16464"/>
                      <a:pt x="1313" y="16133"/>
                      <a:pt x="1620" y="15731"/>
                    </a:cubicBezTo>
                    <a:cubicBezTo>
                      <a:pt x="1880" y="15377"/>
                      <a:pt x="2187" y="14999"/>
                      <a:pt x="2470" y="14644"/>
                    </a:cubicBezTo>
                    <a:cubicBezTo>
                      <a:pt x="2777" y="14290"/>
                      <a:pt x="3061" y="13936"/>
                      <a:pt x="3392" y="13605"/>
                    </a:cubicBezTo>
                    <a:cubicBezTo>
                      <a:pt x="3723" y="13298"/>
                      <a:pt x="4030" y="12967"/>
                      <a:pt x="4361" y="12660"/>
                    </a:cubicBezTo>
                    <a:lnTo>
                      <a:pt x="4904" y="12234"/>
                    </a:lnTo>
                    <a:cubicBezTo>
                      <a:pt x="5069" y="12069"/>
                      <a:pt x="5258" y="11927"/>
                      <a:pt x="5447" y="11833"/>
                    </a:cubicBezTo>
                    <a:close/>
                    <a:moveTo>
                      <a:pt x="21231" y="11904"/>
                    </a:moveTo>
                    <a:lnTo>
                      <a:pt x="21231" y="11904"/>
                    </a:lnTo>
                    <a:cubicBezTo>
                      <a:pt x="21160" y="11927"/>
                      <a:pt x="21089" y="11951"/>
                      <a:pt x="21018" y="11975"/>
                    </a:cubicBezTo>
                    <a:cubicBezTo>
                      <a:pt x="20427" y="12211"/>
                      <a:pt x="19860" y="12494"/>
                      <a:pt x="19340" y="12801"/>
                    </a:cubicBezTo>
                    <a:cubicBezTo>
                      <a:pt x="18797" y="13132"/>
                      <a:pt x="18277" y="13463"/>
                      <a:pt x="17781" y="13841"/>
                    </a:cubicBezTo>
                    <a:cubicBezTo>
                      <a:pt x="17261" y="14243"/>
                      <a:pt x="16789" y="14621"/>
                      <a:pt x="16316" y="15046"/>
                    </a:cubicBezTo>
                    <a:cubicBezTo>
                      <a:pt x="15891" y="15495"/>
                      <a:pt x="15442" y="15944"/>
                      <a:pt x="15016" y="16416"/>
                    </a:cubicBezTo>
                    <a:cubicBezTo>
                      <a:pt x="14615" y="16889"/>
                      <a:pt x="14237" y="17385"/>
                      <a:pt x="13906" y="17929"/>
                    </a:cubicBezTo>
                    <a:cubicBezTo>
                      <a:pt x="13906" y="17929"/>
                      <a:pt x="13927" y="17939"/>
                      <a:pt x="13955" y="17939"/>
                    </a:cubicBezTo>
                    <a:cubicBezTo>
                      <a:pt x="13969" y="17939"/>
                      <a:pt x="13985" y="17936"/>
                      <a:pt x="14001" y="17929"/>
                    </a:cubicBezTo>
                    <a:cubicBezTo>
                      <a:pt x="14048" y="17858"/>
                      <a:pt x="14071" y="17810"/>
                      <a:pt x="14142" y="17740"/>
                    </a:cubicBezTo>
                    <a:cubicBezTo>
                      <a:pt x="14497" y="17243"/>
                      <a:pt x="14875" y="16747"/>
                      <a:pt x="15253" y="16275"/>
                    </a:cubicBezTo>
                    <a:cubicBezTo>
                      <a:pt x="15678" y="15802"/>
                      <a:pt x="16080" y="15353"/>
                      <a:pt x="16552" y="14952"/>
                    </a:cubicBezTo>
                    <a:cubicBezTo>
                      <a:pt x="17001" y="14526"/>
                      <a:pt x="17497" y="14101"/>
                      <a:pt x="18017" y="13770"/>
                    </a:cubicBezTo>
                    <a:cubicBezTo>
                      <a:pt x="18513" y="13416"/>
                      <a:pt x="19033" y="13061"/>
                      <a:pt x="19577" y="12754"/>
                    </a:cubicBezTo>
                    <a:cubicBezTo>
                      <a:pt x="20096" y="12471"/>
                      <a:pt x="20663" y="12164"/>
                      <a:pt x="21231" y="11904"/>
                    </a:cubicBezTo>
                    <a:close/>
                    <a:moveTo>
                      <a:pt x="4597" y="12896"/>
                    </a:moveTo>
                    <a:cubicBezTo>
                      <a:pt x="4550" y="12943"/>
                      <a:pt x="4502" y="12967"/>
                      <a:pt x="4455" y="12990"/>
                    </a:cubicBezTo>
                    <a:cubicBezTo>
                      <a:pt x="4361" y="13061"/>
                      <a:pt x="4266" y="13109"/>
                      <a:pt x="4219" y="13203"/>
                    </a:cubicBezTo>
                    <a:cubicBezTo>
                      <a:pt x="4124" y="13250"/>
                      <a:pt x="4077" y="13345"/>
                      <a:pt x="3982" y="13439"/>
                    </a:cubicBezTo>
                    <a:cubicBezTo>
                      <a:pt x="3841" y="13581"/>
                      <a:pt x="3675" y="13770"/>
                      <a:pt x="3534" y="13936"/>
                    </a:cubicBezTo>
                    <a:lnTo>
                      <a:pt x="2730" y="14999"/>
                    </a:lnTo>
                    <a:lnTo>
                      <a:pt x="1951" y="16062"/>
                    </a:lnTo>
                    <a:cubicBezTo>
                      <a:pt x="1667" y="16416"/>
                      <a:pt x="1383" y="16747"/>
                      <a:pt x="1076" y="17078"/>
                    </a:cubicBezTo>
                    <a:cubicBezTo>
                      <a:pt x="793" y="17385"/>
                      <a:pt x="462" y="17692"/>
                      <a:pt x="131" y="17952"/>
                    </a:cubicBezTo>
                    <a:cubicBezTo>
                      <a:pt x="167" y="17952"/>
                      <a:pt x="202" y="17992"/>
                      <a:pt x="228" y="17992"/>
                    </a:cubicBezTo>
                    <a:cubicBezTo>
                      <a:pt x="236" y="17992"/>
                      <a:pt x="243" y="17988"/>
                      <a:pt x="249" y="17976"/>
                    </a:cubicBezTo>
                    <a:cubicBezTo>
                      <a:pt x="320" y="17952"/>
                      <a:pt x="344" y="17929"/>
                      <a:pt x="367" y="17905"/>
                    </a:cubicBezTo>
                    <a:cubicBezTo>
                      <a:pt x="722" y="17621"/>
                      <a:pt x="1029" y="17314"/>
                      <a:pt x="1313" y="17007"/>
                    </a:cubicBezTo>
                    <a:cubicBezTo>
                      <a:pt x="1620" y="16676"/>
                      <a:pt x="1880" y="16322"/>
                      <a:pt x="2140" y="16015"/>
                    </a:cubicBezTo>
                    <a:cubicBezTo>
                      <a:pt x="2423" y="15660"/>
                      <a:pt x="2683" y="15282"/>
                      <a:pt x="2919" y="14952"/>
                    </a:cubicBezTo>
                    <a:cubicBezTo>
                      <a:pt x="3179" y="14597"/>
                      <a:pt x="3415" y="14243"/>
                      <a:pt x="3675" y="13888"/>
                    </a:cubicBezTo>
                    <a:cubicBezTo>
                      <a:pt x="3841" y="13699"/>
                      <a:pt x="3982" y="13534"/>
                      <a:pt x="4124" y="13369"/>
                    </a:cubicBezTo>
                    <a:lnTo>
                      <a:pt x="4361" y="13132"/>
                    </a:lnTo>
                    <a:lnTo>
                      <a:pt x="4597" y="12896"/>
                    </a:lnTo>
                    <a:close/>
                    <a:moveTo>
                      <a:pt x="12748" y="12376"/>
                    </a:moveTo>
                    <a:cubicBezTo>
                      <a:pt x="12701" y="12400"/>
                      <a:pt x="12630" y="12423"/>
                      <a:pt x="12583" y="12494"/>
                    </a:cubicBezTo>
                    <a:cubicBezTo>
                      <a:pt x="12347" y="12636"/>
                      <a:pt x="12063" y="12778"/>
                      <a:pt x="11827" y="12943"/>
                    </a:cubicBezTo>
                    <a:cubicBezTo>
                      <a:pt x="11591" y="13085"/>
                      <a:pt x="11354" y="13250"/>
                      <a:pt x="11118" y="13416"/>
                    </a:cubicBezTo>
                    <a:cubicBezTo>
                      <a:pt x="10645" y="13723"/>
                      <a:pt x="10220" y="14077"/>
                      <a:pt x="9771" y="14432"/>
                    </a:cubicBezTo>
                    <a:cubicBezTo>
                      <a:pt x="9322" y="14786"/>
                      <a:pt x="8921" y="15188"/>
                      <a:pt x="8495" y="15589"/>
                    </a:cubicBezTo>
                    <a:cubicBezTo>
                      <a:pt x="8094" y="16015"/>
                      <a:pt x="7668" y="16416"/>
                      <a:pt x="7290" y="16865"/>
                    </a:cubicBezTo>
                    <a:cubicBezTo>
                      <a:pt x="6912" y="17314"/>
                      <a:pt x="6558" y="17787"/>
                      <a:pt x="6227" y="18259"/>
                    </a:cubicBezTo>
                    <a:cubicBezTo>
                      <a:pt x="6227" y="18276"/>
                      <a:pt x="6251" y="18293"/>
                      <a:pt x="6281" y="18293"/>
                    </a:cubicBezTo>
                    <a:cubicBezTo>
                      <a:pt x="6294" y="18293"/>
                      <a:pt x="6308" y="18290"/>
                      <a:pt x="6322" y="18283"/>
                    </a:cubicBezTo>
                    <a:cubicBezTo>
                      <a:pt x="6345" y="18212"/>
                      <a:pt x="6392" y="18165"/>
                      <a:pt x="6440" y="18094"/>
                    </a:cubicBezTo>
                    <a:cubicBezTo>
                      <a:pt x="6747" y="17621"/>
                      <a:pt x="7101" y="17196"/>
                      <a:pt x="7503" y="16747"/>
                    </a:cubicBezTo>
                    <a:cubicBezTo>
                      <a:pt x="7881" y="16298"/>
                      <a:pt x="8283" y="15897"/>
                      <a:pt x="8708" y="15495"/>
                    </a:cubicBezTo>
                    <a:cubicBezTo>
                      <a:pt x="9110" y="15117"/>
                      <a:pt x="9535" y="14739"/>
                      <a:pt x="9984" y="14385"/>
                    </a:cubicBezTo>
                    <a:cubicBezTo>
                      <a:pt x="10409" y="14030"/>
                      <a:pt x="10882" y="13676"/>
                      <a:pt x="11331" y="13345"/>
                    </a:cubicBezTo>
                    <a:cubicBezTo>
                      <a:pt x="11567" y="13203"/>
                      <a:pt x="11803" y="13014"/>
                      <a:pt x="12039" y="12872"/>
                    </a:cubicBezTo>
                    <a:cubicBezTo>
                      <a:pt x="12276" y="12731"/>
                      <a:pt x="12512" y="12542"/>
                      <a:pt x="12748" y="12400"/>
                    </a:cubicBezTo>
                    <a:lnTo>
                      <a:pt x="12748" y="12376"/>
                    </a:lnTo>
                    <a:close/>
                    <a:moveTo>
                      <a:pt x="9638" y="13330"/>
                    </a:moveTo>
                    <a:lnTo>
                      <a:pt x="9638" y="13330"/>
                    </a:lnTo>
                    <a:cubicBezTo>
                      <a:pt x="9219" y="13587"/>
                      <a:pt x="8845" y="13845"/>
                      <a:pt x="8472" y="14172"/>
                    </a:cubicBezTo>
                    <a:cubicBezTo>
                      <a:pt x="8094" y="14455"/>
                      <a:pt x="7692" y="14786"/>
                      <a:pt x="7338" y="15117"/>
                    </a:cubicBezTo>
                    <a:cubicBezTo>
                      <a:pt x="6983" y="15448"/>
                      <a:pt x="6629" y="15802"/>
                      <a:pt x="6322" y="16157"/>
                    </a:cubicBezTo>
                    <a:cubicBezTo>
                      <a:pt x="5991" y="16511"/>
                      <a:pt x="5660" y="16889"/>
                      <a:pt x="5377" y="17267"/>
                    </a:cubicBezTo>
                    <a:cubicBezTo>
                      <a:pt x="5069" y="17645"/>
                      <a:pt x="4786" y="18047"/>
                      <a:pt x="4550" y="18472"/>
                    </a:cubicBezTo>
                    <a:cubicBezTo>
                      <a:pt x="4498" y="18507"/>
                      <a:pt x="4522" y="18529"/>
                      <a:pt x="4548" y="18529"/>
                    </a:cubicBezTo>
                    <a:cubicBezTo>
                      <a:pt x="4557" y="18529"/>
                      <a:pt x="4567" y="18526"/>
                      <a:pt x="4573" y="18519"/>
                    </a:cubicBezTo>
                    <a:cubicBezTo>
                      <a:pt x="4597" y="18448"/>
                      <a:pt x="4620" y="18425"/>
                      <a:pt x="4668" y="18378"/>
                    </a:cubicBezTo>
                    <a:cubicBezTo>
                      <a:pt x="4951" y="17976"/>
                      <a:pt x="5211" y="17574"/>
                      <a:pt x="5518" y="17196"/>
                    </a:cubicBezTo>
                    <a:cubicBezTo>
                      <a:pt x="5802" y="16794"/>
                      <a:pt x="6133" y="16440"/>
                      <a:pt x="6463" y="16062"/>
                    </a:cubicBezTo>
                    <a:cubicBezTo>
                      <a:pt x="6794" y="15708"/>
                      <a:pt x="7149" y="15353"/>
                      <a:pt x="7503" y="15022"/>
                    </a:cubicBezTo>
                    <a:cubicBezTo>
                      <a:pt x="7834" y="14692"/>
                      <a:pt x="8235" y="14385"/>
                      <a:pt x="8613" y="14077"/>
                    </a:cubicBezTo>
                    <a:cubicBezTo>
                      <a:pt x="8942" y="13831"/>
                      <a:pt x="9289" y="13566"/>
                      <a:pt x="9638" y="13330"/>
                    </a:cubicBezTo>
                    <a:close/>
                    <a:moveTo>
                      <a:pt x="21443" y="12116"/>
                    </a:moveTo>
                    <a:lnTo>
                      <a:pt x="21443" y="12116"/>
                    </a:lnTo>
                    <a:cubicBezTo>
                      <a:pt x="21372" y="12140"/>
                      <a:pt x="21278" y="12187"/>
                      <a:pt x="21231" y="12234"/>
                    </a:cubicBezTo>
                    <a:cubicBezTo>
                      <a:pt x="20640" y="12589"/>
                      <a:pt x="20073" y="12967"/>
                      <a:pt x="19506" y="13345"/>
                    </a:cubicBezTo>
                    <a:cubicBezTo>
                      <a:pt x="18962" y="13770"/>
                      <a:pt x="18419" y="14172"/>
                      <a:pt x="17899" y="14574"/>
                    </a:cubicBezTo>
                    <a:cubicBezTo>
                      <a:pt x="17356" y="15022"/>
                      <a:pt x="16836" y="15471"/>
                      <a:pt x="16316" y="15920"/>
                    </a:cubicBezTo>
                    <a:cubicBezTo>
                      <a:pt x="15820" y="16393"/>
                      <a:pt x="15324" y="16818"/>
                      <a:pt x="14851" y="17338"/>
                    </a:cubicBezTo>
                    <a:cubicBezTo>
                      <a:pt x="14379" y="17834"/>
                      <a:pt x="13906" y="18307"/>
                      <a:pt x="13433" y="18826"/>
                    </a:cubicBezTo>
                    <a:cubicBezTo>
                      <a:pt x="13380" y="18880"/>
                      <a:pt x="13420" y="18946"/>
                      <a:pt x="13453" y="18946"/>
                    </a:cubicBezTo>
                    <a:cubicBezTo>
                      <a:pt x="13464" y="18946"/>
                      <a:pt x="13475" y="18939"/>
                      <a:pt x="13481" y="18921"/>
                    </a:cubicBezTo>
                    <a:lnTo>
                      <a:pt x="13670" y="18756"/>
                    </a:lnTo>
                    <a:cubicBezTo>
                      <a:pt x="14119" y="18259"/>
                      <a:pt x="14591" y="17740"/>
                      <a:pt x="15087" y="17267"/>
                    </a:cubicBezTo>
                    <a:cubicBezTo>
                      <a:pt x="15560" y="16794"/>
                      <a:pt x="16056" y="16322"/>
                      <a:pt x="16552" y="15849"/>
                    </a:cubicBezTo>
                    <a:cubicBezTo>
                      <a:pt x="17072" y="15377"/>
                      <a:pt x="17592" y="14952"/>
                      <a:pt x="18135" y="14526"/>
                    </a:cubicBezTo>
                    <a:cubicBezTo>
                      <a:pt x="18655" y="14077"/>
                      <a:pt x="19199" y="13676"/>
                      <a:pt x="19742" y="13298"/>
                    </a:cubicBezTo>
                    <a:cubicBezTo>
                      <a:pt x="20026" y="13085"/>
                      <a:pt x="20309" y="12896"/>
                      <a:pt x="20569" y="12707"/>
                    </a:cubicBezTo>
                    <a:cubicBezTo>
                      <a:pt x="20852" y="12494"/>
                      <a:pt x="21136" y="12305"/>
                      <a:pt x="21443" y="12116"/>
                    </a:cubicBezTo>
                    <a:close/>
                    <a:moveTo>
                      <a:pt x="20096" y="13321"/>
                    </a:moveTo>
                    <a:lnTo>
                      <a:pt x="20096" y="13321"/>
                    </a:lnTo>
                    <a:cubicBezTo>
                      <a:pt x="20049" y="13345"/>
                      <a:pt x="19978" y="13392"/>
                      <a:pt x="19955" y="13439"/>
                    </a:cubicBezTo>
                    <a:cubicBezTo>
                      <a:pt x="19506" y="13794"/>
                      <a:pt x="19104" y="14148"/>
                      <a:pt x="18726" y="14526"/>
                    </a:cubicBezTo>
                    <a:cubicBezTo>
                      <a:pt x="18301" y="14904"/>
                      <a:pt x="17923" y="15282"/>
                      <a:pt x="17545" y="15684"/>
                    </a:cubicBezTo>
                    <a:cubicBezTo>
                      <a:pt x="17143" y="16062"/>
                      <a:pt x="16765" y="16464"/>
                      <a:pt x="16363" y="16865"/>
                    </a:cubicBezTo>
                    <a:cubicBezTo>
                      <a:pt x="15962" y="17243"/>
                      <a:pt x="15584" y="17645"/>
                      <a:pt x="15182" y="17999"/>
                    </a:cubicBezTo>
                    <a:cubicBezTo>
                      <a:pt x="14969" y="18212"/>
                      <a:pt x="14757" y="18401"/>
                      <a:pt x="14591" y="18567"/>
                    </a:cubicBezTo>
                    <a:cubicBezTo>
                      <a:pt x="14379" y="18756"/>
                      <a:pt x="14166" y="18968"/>
                      <a:pt x="13953" y="19134"/>
                    </a:cubicBezTo>
                    <a:cubicBezTo>
                      <a:pt x="13953" y="19185"/>
                      <a:pt x="13990" y="19223"/>
                      <a:pt x="14019" y="19223"/>
                    </a:cubicBezTo>
                    <a:cubicBezTo>
                      <a:pt x="14031" y="19223"/>
                      <a:pt x="14041" y="19218"/>
                      <a:pt x="14048" y="19204"/>
                    </a:cubicBezTo>
                    <a:cubicBezTo>
                      <a:pt x="14119" y="19157"/>
                      <a:pt x="14166" y="19110"/>
                      <a:pt x="14190" y="19086"/>
                    </a:cubicBezTo>
                    <a:cubicBezTo>
                      <a:pt x="14615" y="18732"/>
                      <a:pt x="15016" y="18330"/>
                      <a:pt x="15418" y="17952"/>
                    </a:cubicBezTo>
                    <a:cubicBezTo>
                      <a:pt x="15796" y="17574"/>
                      <a:pt x="16174" y="17149"/>
                      <a:pt x="16552" y="16771"/>
                    </a:cubicBezTo>
                    <a:cubicBezTo>
                      <a:pt x="16954" y="16393"/>
                      <a:pt x="17332" y="15968"/>
                      <a:pt x="17710" y="15589"/>
                    </a:cubicBezTo>
                    <a:cubicBezTo>
                      <a:pt x="18088" y="15211"/>
                      <a:pt x="18490" y="14786"/>
                      <a:pt x="18891" y="14432"/>
                    </a:cubicBezTo>
                    <a:cubicBezTo>
                      <a:pt x="19104" y="14266"/>
                      <a:pt x="19317" y="14054"/>
                      <a:pt x="19482" y="13865"/>
                    </a:cubicBezTo>
                    <a:cubicBezTo>
                      <a:pt x="19695" y="13699"/>
                      <a:pt x="19907" y="13510"/>
                      <a:pt x="20096" y="13321"/>
                    </a:cubicBezTo>
                    <a:close/>
                    <a:moveTo>
                      <a:pt x="22145" y="12122"/>
                    </a:moveTo>
                    <a:cubicBezTo>
                      <a:pt x="21580" y="12546"/>
                      <a:pt x="21039" y="13016"/>
                      <a:pt x="20545" y="13510"/>
                    </a:cubicBezTo>
                    <a:cubicBezTo>
                      <a:pt x="20049" y="14030"/>
                      <a:pt x="19553" y="14526"/>
                      <a:pt x="19033" y="15046"/>
                    </a:cubicBezTo>
                    <a:cubicBezTo>
                      <a:pt x="18537" y="15589"/>
                      <a:pt x="18064" y="16086"/>
                      <a:pt x="17568" y="16629"/>
                    </a:cubicBezTo>
                    <a:cubicBezTo>
                      <a:pt x="17072" y="17149"/>
                      <a:pt x="16552" y="17645"/>
                      <a:pt x="16056" y="18165"/>
                    </a:cubicBezTo>
                    <a:cubicBezTo>
                      <a:pt x="15560" y="18661"/>
                      <a:pt x="15016" y="19134"/>
                      <a:pt x="14473" y="19583"/>
                    </a:cubicBezTo>
                    <a:cubicBezTo>
                      <a:pt x="14421" y="19652"/>
                      <a:pt x="14458" y="19696"/>
                      <a:pt x="14491" y="19696"/>
                    </a:cubicBezTo>
                    <a:cubicBezTo>
                      <a:pt x="14503" y="19696"/>
                      <a:pt x="14514" y="19690"/>
                      <a:pt x="14520" y="19677"/>
                    </a:cubicBezTo>
                    <a:cubicBezTo>
                      <a:pt x="14591" y="19606"/>
                      <a:pt x="14662" y="19559"/>
                      <a:pt x="14733" y="19488"/>
                    </a:cubicBezTo>
                    <a:cubicBezTo>
                      <a:pt x="15276" y="19039"/>
                      <a:pt x="15796" y="18543"/>
                      <a:pt x="16292" y="18047"/>
                    </a:cubicBezTo>
                    <a:cubicBezTo>
                      <a:pt x="16789" y="17551"/>
                      <a:pt x="17285" y="17031"/>
                      <a:pt x="17781" y="16511"/>
                    </a:cubicBezTo>
                    <a:cubicBezTo>
                      <a:pt x="18277" y="15968"/>
                      <a:pt x="18750" y="15471"/>
                      <a:pt x="19246" y="14952"/>
                    </a:cubicBezTo>
                    <a:cubicBezTo>
                      <a:pt x="19742" y="14408"/>
                      <a:pt x="20215" y="13912"/>
                      <a:pt x="20758" y="13416"/>
                    </a:cubicBezTo>
                    <a:cubicBezTo>
                      <a:pt x="21194" y="12959"/>
                      <a:pt x="21667" y="12538"/>
                      <a:pt x="22145" y="12122"/>
                    </a:cubicBezTo>
                    <a:close/>
                    <a:moveTo>
                      <a:pt x="13055" y="12022"/>
                    </a:moveTo>
                    <a:cubicBezTo>
                      <a:pt x="12961" y="12045"/>
                      <a:pt x="12866" y="12116"/>
                      <a:pt x="12772" y="12140"/>
                    </a:cubicBezTo>
                    <a:cubicBezTo>
                      <a:pt x="12016" y="12471"/>
                      <a:pt x="11283" y="12825"/>
                      <a:pt x="10575" y="13227"/>
                    </a:cubicBezTo>
                    <a:cubicBezTo>
                      <a:pt x="9866" y="13652"/>
                      <a:pt x="9181" y="14125"/>
                      <a:pt x="8519" y="14644"/>
                    </a:cubicBezTo>
                    <a:cubicBezTo>
                      <a:pt x="7905" y="15141"/>
                      <a:pt x="7314" y="15731"/>
                      <a:pt x="6794" y="16322"/>
                    </a:cubicBezTo>
                    <a:cubicBezTo>
                      <a:pt x="6251" y="16960"/>
                      <a:pt x="5778" y="17598"/>
                      <a:pt x="5377" y="18283"/>
                    </a:cubicBezTo>
                    <a:cubicBezTo>
                      <a:pt x="5164" y="18637"/>
                      <a:pt x="4975" y="18992"/>
                      <a:pt x="4809" y="19346"/>
                    </a:cubicBezTo>
                    <a:cubicBezTo>
                      <a:pt x="4715" y="19512"/>
                      <a:pt x="4620" y="19701"/>
                      <a:pt x="4573" y="19866"/>
                    </a:cubicBezTo>
                    <a:cubicBezTo>
                      <a:pt x="4550" y="19961"/>
                      <a:pt x="4479" y="20055"/>
                      <a:pt x="4455" y="20173"/>
                    </a:cubicBezTo>
                    <a:cubicBezTo>
                      <a:pt x="4431" y="20268"/>
                      <a:pt x="4384" y="20386"/>
                      <a:pt x="4361" y="20457"/>
                    </a:cubicBezTo>
                    <a:cubicBezTo>
                      <a:pt x="4361" y="20510"/>
                      <a:pt x="4400" y="20536"/>
                      <a:pt x="4430" y="20536"/>
                    </a:cubicBezTo>
                    <a:cubicBezTo>
                      <a:pt x="4440" y="20536"/>
                      <a:pt x="4449" y="20534"/>
                      <a:pt x="4455" y="20528"/>
                    </a:cubicBezTo>
                    <a:cubicBezTo>
                      <a:pt x="4479" y="20433"/>
                      <a:pt x="4550" y="20339"/>
                      <a:pt x="4573" y="20268"/>
                    </a:cubicBezTo>
                    <a:cubicBezTo>
                      <a:pt x="4857" y="19512"/>
                      <a:pt x="5211" y="18803"/>
                      <a:pt x="5636" y="18141"/>
                    </a:cubicBezTo>
                    <a:cubicBezTo>
                      <a:pt x="6038" y="17456"/>
                      <a:pt x="6511" y="16842"/>
                      <a:pt x="7054" y="16251"/>
                    </a:cubicBezTo>
                    <a:cubicBezTo>
                      <a:pt x="7574" y="15660"/>
                      <a:pt x="8165" y="15093"/>
                      <a:pt x="8826" y="14550"/>
                    </a:cubicBezTo>
                    <a:cubicBezTo>
                      <a:pt x="9464" y="14054"/>
                      <a:pt x="10149" y="13581"/>
                      <a:pt x="10834" y="13180"/>
                    </a:cubicBezTo>
                    <a:cubicBezTo>
                      <a:pt x="11543" y="12754"/>
                      <a:pt x="12276" y="12376"/>
                      <a:pt x="13055" y="12045"/>
                    </a:cubicBezTo>
                    <a:lnTo>
                      <a:pt x="13055" y="12022"/>
                    </a:lnTo>
                    <a:close/>
                    <a:moveTo>
                      <a:pt x="14629" y="12231"/>
                    </a:moveTo>
                    <a:cubicBezTo>
                      <a:pt x="14581" y="12257"/>
                      <a:pt x="14539" y="12277"/>
                      <a:pt x="14497" y="12305"/>
                    </a:cubicBezTo>
                    <a:cubicBezTo>
                      <a:pt x="13859" y="12731"/>
                      <a:pt x="13221" y="13132"/>
                      <a:pt x="12630" y="13605"/>
                    </a:cubicBezTo>
                    <a:cubicBezTo>
                      <a:pt x="12039" y="14077"/>
                      <a:pt x="11449" y="14597"/>
                      <a:pt x="10882" y="15093"/>
                    </a:cubicBezTo>
                    <a:cubicBezTo>
                      <a:pt x="10315" y="15613"/>
                      <a:pt x="9818" y="16180"/>
                      <a:pt x="9346" y="16771"/>
                    </a:cubicBezTo>
                    <a:cubicBezTo>
                      <a:pt x="8873" y="17362"/>
                      <a:pt x="8401" y="17999"/>
                      <a:pt x="8023" y="18661"/>
                    </a:cubicBezTo>
                    <a:cubicBezTo>
                      <a:pt x="7810" y="18992"/>
                      <a:pt x="7645" y="19346"/>
                      <a:pt x="7456" y="19701"/>
                    </a:cubicBezTo>
                    <a:cubicBezTo>
                      <a:pt x="7290" y="20055"/>
                      <a:pt x="7125" y="20409"/>
                      <a:pt x="6983" y="20764"/>
                    </a:cubicBezTo>
                    <a:cubicBezTo>
                      <a:pt x="6983" y="20797"/>
                      <a:pt x="7019" y="20831"/>
                      <a:pt x="7048" y="20831"/>
                    </a:cubicBezTo>
                    <a:cubicBezTo>
                      <a:pt x="7060" y="20831"/>
                      <a:pt x="7071" y="20825"/>
                      <a:pt x="7078" y="20811"/>
                    </a:cubicBezTo>
                    <a:cubicBezTo>
                      <a:pt x="7101" y="20740"/>
                      <a:pt x="7172" y="20646"/>
                      <a:pt x="7196" y="20551"/>
                    </a:cubicBezTo>
                    <a:cubicBezTo>
                      <a:pt x="7385" y="20197"/>
                      <a:pt x="7527" y="19842"/>
                      <a:pt x="7692" y="19512"/>
                    </a:cubicBezTo>
                    <a:cubicBezTo>
                      <a:pt x="7881" y="19204"/>
                      <a:pt x="8046" y="18826"/>
                      <a:pt x="8259" y="18519"/>
                    </a:cubicBezTo>
                    <a:cubicBezTo>
                      <a:pt x="8661" y="17858"/>
                      <a:pt x="9110" y="17220"/>
                      <a:pt x="9582" y="16629"/>
                    </a:cubicBezTo>
                    <a:cubicBezTo>
                      <a:pt x="10055" y="16038"/>
                      <a:pt x="10598" y="15495"/>
                      <a:pt x="11118" y="14975"/>
                    </a:cubicBezTo>
                    <a:cubicBezTo>
                      <a:pt x="11685" y="14432"/>
                      <a:pt x="12252" y="13959"/>
                      <a:pt x="12866" y="13487"/>
                    </a:cubicBezTo>
                    <a:cubicBezTo>
                      <a:pt x="13426" y="13039"/>
                      <a:pt x="14007" y="12634"/>
                      <a:pt x="14629" y="12231"/>
                    </a:cubicBezTo>
                    <a:close/>
                    <a:moveTo>
                      <a:pt x="10716" y="15944"/>
                    </a:moveTo>
                    <a:lnTo>
                      <a:pt x="10598" y="16062"/>
                    </a:lnTo>
                    <a:cubicBezTo>
                      <a:pt x="10456" y="16204"/>
                      <a:pt x="10291" y="16393"/>
                      <a:pt x="10149" y="16558"/>
                    </a:cubicBezTo>
                    <a:cubicBezTo>
                      <a:pt x="10007" y="16747"/>
                      <a:pt x="9889" y="16913"/>
                      <a:pt x="9771" y="17102"/>
                    </a:cubicBezTo>
                    <a:cubicBezTo>
                      <a:pt x="9535" y="17456"/>
                      <a:pt x="9299" y="17834"/>
                      <a:pt x="9086" y="18212"/>
                    </a:cubicBezTo>
                    <a:cubicBezTo>
                      <a:pt x="8850" y="18614"/>
                      <a:pt x="8637" y="18992"/>
                      <a:pt x="8401" y="19370"/>
                    </a:cubicBezTo>
                    <a:cubicBezTo>
                      <a:pt x="8141" y="19795"/>
                      <a:pt x="7857" y="20173"/>
                      <a:pt x="7550" y="20551"/>
                    </a:cubicBezTo>
                    <a:cubicBezTo>
                      <a:pt x="7267" y="20929"/>
                      <a:pt x="6936" y="21331"/>
                      <a:pt x="6629" y="21709"/>
                    </a:cubicBezTo>
                    <a:cubicBezTo>
                      <a:pt x="6610" y="21728"/>
                      <a:pt x="6652" y="21763"/>
                      <a:pt x="6682" y="21763"/>
                    </a:cubicBezTo>
                    <a:cubicBezTo>
                      <a:pt x="6689" y="21763"/>
                      <a:pt x="6695" y="21761"/>
                      <a:pt x="6700" y="21756"/>
                    </a:cubicBezTo>
                    <a:cubicBezTo>
                      <a:pt x="6723" y="21709"/>
                      <a:pt x="6794" y="21662"/>
                      <a:pt x="6818" y="21614"/>
                    </a:cubicBezTo>
                    <a:cubicBezTo>
                      <a:pt x="7149" y="21236"/>
                      <a:pt x="7432" y="20858"/>
                      <a:pt x="7739" y="20457"/>
                    </a:cubicBezTo>
                    <a:cubicBezTo>
                      <a:pt x="8023" y="20079"/>
                      <a:pt x="8283" y="19701"/>
                      <a:pt x="8566" y="19275"/>
                    </a:cubicBezTo>
                    <a:cubicBezTo>
                      <a:pt x="8802" y="18897"/>
                      <a:pt x="8992" y="18519"/>
                      <a:pt x="9228" y="18118"/>
                    </a:cubicBezTo>
                    <a:cubicBezTo>
                      <a:pt x="9440" y="17740"/>
                      <a:pt x="9677" y="17362"/>
                      <a:pt x="9913" y="17007"/>
                    </a:cubicBezTo>
                    <a:cubicBezTo>
                      <a:pt x="10149" y="16653"/>
                      <a:pt x="10409" y="16275"/>
                      <a:pt x="10716" y="15944"/>
                    </a:cubicBezTo>
                    <a:close/>
                    <a:moveTo>
                      <a:pt x="13575" y="12542"/>
                    </a:moveTo>
                    <a:cubicBezTo>
                      <a:pt x="13481" y="12612"/>
                      <a:pt x="13363" y="12636"/>
                      <a:pt x="13292" y="12707"/>
                    </a:cubicBezTo>
                    <a:cubicBezTo>
                      <a:pt x="12488" y="13109"/>
                      <a:pt x="11709" y="13558"/>
                      <a:pt x="10976" y="14054"/>
                    </a:cubicBezTo>
                    <a:cubicBezTo>
                      <a:pt x="10244" y="14550"/>
                      <a:pt x="9559" y="15141"/>
                      <a:pt x="8921" y="15731"/>
                    </a:cubicBezTo>
                    <a:cubicBezTo>
                      <a:pt x="8259" y="16369"/>
                      <a:pt x="7668" y="17007"/>
                      <a:pt x="7101" y="17716"/>
                    </a:cubicBezTo>
                    <a:cubicBezTo>
                      <a:pt x="6558" y="18425"/>
                      <a:pt x="6038" y="19157"/>
                      <a:pt x="5589" y="19937"/>
                    </a:cubicBezTo>
                    <a:cubicBezTo>
                      <a:pt x="5400" y="20315"/>
                      <a:pt x="5164" y="20693"/>
                      <a:pt x="4975" y="21118"/>
                    </a:cubicBezTo>
                    <a:cubicBezTo>
                      <a:pt x="4809" y="21520"/>
                      <a:pt x="4597" y="21922"/>
                      <a:pt x="4455" y="22347"/>
                    </a:cubicBezTo>
                    <a:cubicBezTo>
                      <a:pt x="4489" y="22398"/>
                      <a:pt x="4548" y="22437"/>
                      <a:pt x="4587" y="22437"/>
                    </a:cubicBezTo>
                    <a:cubicBezTo>
                      <a:pt x="4602" y="22437"/>
                      <a:pt x="4614" y="22431"/>
                      <a:pt x="4620" y="22418"/>
                    </a:cubicBezTo>
                    <a:cubicBezTo>
                      <a:pt x="4691" y="22323"/>
                      <a:pt x="4715" y="22205"/>
                      <a:pt x="4739" y="22111"/>
                    </a:cubicBezTo>
                    <a:cubicBezTo>
                      <a:pt x="5093" y="21284"/>
                      <a:pt x="5471" y="20528"/>
                      <a:pt x="5920" y="19748"/>
                    </a:cubicBezTo>
                    <a:cubicBezTo>
                      <a:pt x="6369" y="18992"/>
                      <a:pt x="6865" y="18283"/>
                      <a:pt x="7432" y="17574"/>
                    </a:cubicBezTo>
                    <a:cubicBezTo>
                      <a:pt x="7999" y="16889"/>
                      <a:pt x="8590" y="16251"/>
                      <a:pt x="9228" y="15613"/>
                    </a:cubicBezTo>
                    <a:cubicBezTo>
                      <a:pt x="9889" y="14999"/>
                      <a:pt x="10575" y="14479"/>
                      <a:pt x="11307" y="13936"/>
                    </a:cubicBezTo>
                    <a:cubicBezTo>
                      <a:pt x="12016" y="13439"/>
                      <a:pt x="12772" y="12967"/>
                      <a:pt x="13575" y="12589"/>
                    </a:cubicBezTo>
                    <a:cubicBezTo>
                      <a:pt x="13599" y="12589"/>
                      <a:pt x="13575" y="12542"/>
                      <a:pt x="13575" y="1254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4"/>
              <p:cNvSpPr/>
              <p:nvPr/>
            </p:nvSpPr>
            <p:spPr>
              <a:xfrm>
                <a:off x="2049150" y="2049300"/>
                <a:ext cx="545825" cy="408200"/>
              </a:xfrm>
              <a:custGeom>
                <a:avLst/>
                <a:gdLst/>
                <a:ahLst/>
                <a:cxnLst/>
                <a:rect l="l" t="t" r="r" b="b"/>
                <a:pathLst>
                  <a:path w="21833" h="16328" extrusionOk="0">
                    <a:moveTo>
                      <a:pt x="11348" y="0"/>
                    </a:moveTo>
                    <a:cubicBezTo>
                      <a:pt x="9053" y="0"/>
                      <a:pt x="6742" y="1038"/>
                      <a:pt x="4703" y="2971"/>
                    </a:cubicBezTo>
                    <a:cubicBezTo>
                      <a:pt x="3994" y="3680"/>
                      <a:pt x="3309" y="4507"/>
                      <a:pt x="2671" y="5428"/>
                    </a:cubicBezTo>
                    <a:cubicBezTo>
                      <a:pt x="1962" y="6468"/>
                      <a:pt x="1253" y="7767"/>
                      <a:pt x="284" y="7980"/>
                    </a:cubicBezTo>
                    <a:cubicBezTo>
                      <a:pt x="213" y="8004"/>
                      <a:pt x="166" y="8004"/>
                      <a:pt x="95" y="8004"/>
                    </a:cubicBezTo>
                    <a:cubicBezTo>
                      <a:pt x="48" y="8027"/>
                      <a:pt x="1" y="8098"/>
                      <a:pt x="1" y="8145"/>
                    </a:cubicBezTo>
                    <a:cubicBezTo>
                      <a:pt x="1" y="8240"/>
                      <a:pt x="48" y="8287"/>
                      <a:pt x="95" y="8287"/>
                    </a:cubicBezTo>
                    <a:cubicBezTo>
                      <a:pt x="166" y="8287"/>
                      <a:pt x="213" y="8287"/>
                      <a:pt x="284" y="8334"/>
                    </a:cubicBezTo>
                    <a:cubicBezTo>
                      <a:pt x="1229" y="8523"/>
                      <a:pt x="1962" y="9799"/>
                      <a:pt x="2671" y="10863"/>
                    </a:cubicBezTo>
                    <a:cubicBezTo>
                      <a:pt x="3285" y="11784"/>
                      <a:pt x="3994" y="12611"/>
                      <a:pt x="4703" y="13320"/>
                    </a:cubicBezTo>
                    <a:cubicBezTo>
                      <a:pt x="6748" y="15294"/>
                      <a:pt x="9039" y="16327"/>
                      <a:pt x="11348" y="16327"/>
                    </a:cubicBezTo>
                    <a:cubicBezTo>
                      <a:pt x="12079" y="16327"/>
                      <a:pt x="12812" y="16224"/>
                      <a:pt x="13539" y="16013"/>
                    </a:cubicBezTo>
                    <a:cubicBezTo>
                      <a:pt x="14343" y="15753"/>
                      <a:pt x="15169" y="15423"/>
                      <a:pt x="15902" y="14737"/>
                    </a:cubicBezTo>
                    <a:cubicBezTo>
                      <a:pt x="16705" y="14029"/>
                      <a:pt x="17367" y="12942"/>
                      <a:pt x="18123" y="12020"/>
                    </a:cubicBezTo>
                    <a:cubicBezTo>
                      <a:pt x="19210" y="10603"/>
                      <a:pt x="20391" y="9398"/>
                      <a:pt x="21620" y="8334"/>
                    </a:cubicBezTo>
                    <a:cubicBezTo>
                      <a:pt x="21691" y="8264"/>
                      <a:pt x="21785" y="8216"/>
                      <a:pt x="21832" y="8145"/>
                    </a:cubicBezTo>
                    <a:cubicBezTo>
                      <a:pt x="21785" y="8098"/>
                      <a:pt x="21691" y="8027"/>
                      <a:pt x="21620" y="7980"/>
                    </a:cubicBezTo>
                    <a:cubicBezTo>
                      <a:pt x="20415" y="6940"/>
                      <a:pt x="19233" y="5688"/>
                      <a:pt x="18123" y="4318"/>
                    </a:cubicBezTo>
                    <a:cubicBezTo>
                      <a:pt x="17367" y="3396"/>
                      <a:pt x="16705" y="2333"/>
                      <a:pt x="15902" y="1601"/>
                    </a:cubicBezTo>
                    <a:cubicBezTo>
                      <a:pt x="15169" y="915"/>
                      <a:pt x="14366" y="561"/>
                      <a:pt x="13539" y="325"/>
                    </a:cubicBezTo>
                    <a:cubicBezTo>
                      <a:pt x="12817" y="107"/>
                      <a:pt x="12083" y="0"/>
                      <a:pt x="113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4"/>
              <p:cNvSpPr/>
              <p:nvPr/>
            </p:nvSpPr>
            <p:spPr>
              <a:xfrm>
                <a:off x="2100000" y="2084550"/>
                <a:ext cx="413600" cy="338525"/>
              </a:xfrm>
              <a:custGeom>
                <a:avLst/>
                <a:gdLst/>
                <a:ahLst/>
                <a:cxnLst/>
                <a:rect l="l" t="t" r="r" b="b"/>
                <a:pathLst>
                  <a:path w="16544" h="13541" extrusionOk="0">
                    <a:moveTo>
                      <a:pt x="10167" y="1"/>
                    </a:moveTo>
                    <a:cubicBezTo>
                      <a:pt x="8648" y="1"/>
                      <a:pt x="7130" y="311"/>
                      <a:pt x="5716" y="923"/>
                    </a:cubicBezTo>
                    <a:cubicBezTo>
                      <a:pt x="3401" y="1915"/>
                      <a:pt x="1700" y="3806"/>
                      <a:pt x="70" y="5672"/>
                    </a:cubicBezTo>
                    <a:cubicBezTo>
                      <a:pt x="1" y="5741"/>
                      <a:pt x="45" y="5835"/>
                      <a:pt x="110" y="5835"/>
                    </a:cubicBezTo>
                    <a:cubicBezTo>
                      <a:pt x="135" y="5835"/>
                      <a:pt x="162" y="5822"/>
                      <a:pt x="188" y="5790"/>
                    </a:cubicBezTo>
                    <a:cubicBezTo>
                      <a:pt x="1723" y="4018"/>
                      <a:pt x="3354" y="2223"/>
                      <a:pt x="5504" y="1207"/>
                    </a:cubicBezTo>
                    <a:cubicBezTo>
                      <a:pt x="6944" y="534"/>
                      <a:pt x="8537" y="198"/>
                      <a:pt x="10126" y="198"/>
                    </a:cubicBezTo>
                    <a:cubicBezTo>
                      <a:pt x="10884" y="198"/>
                      <a:pt x="11640" y="275"/>
                      <a:pt x="12379" y="427"/>
                    </a:cubicBezTo>
                    <a:cubicBezTo>
                      <a:pt x="12386" y="428"/>
                      <a:pt x="12392" y="429"/>
                      <a:pt x="12398" y="429"/>
                    </a:cubicBezTo>
                    <a:cubicBezTo>
                      <a:pt x="12504" y="429"/>
                      <a:pt x="12562" y="238"/>
                      <a:pt x="12450" y="238"/>
                    </a:cubicBezTo>
                    <a:cubicBezTo>
                      <a:pt x="11698" y="80"/>
                      <a:pt x="10932" y="1"/>
                      <a:pt x="10167" y="1"/>
                    </a:cubicBezTo>
                    <a:close/>
                    <a:moveTo>
                      <a:pt x="10781" y="1038"/>
                    </a:moveTo>
                    <a:cubicBezTo>
                      <a:pt x="9830" y="1038"/>
                      <a:pt x="8861" y="1204"/>
                      <a:pt x="7985" y="1443"/>
                    </a:cubicBezTo>
                    <a:cubicBezTo>
                      <a:pt x="5173" y="2246"/>
                      <a:pt x="2881" y="3995"/>
                      <a:pt x="637" y="5767"/>
                    </a:cubicBezTo>
                    <a:cubicBezTo>
                      <a:pt x="564" y="5839"/>
                      <a:pt x="631" y="5940"/>
                      <a:pt x="708" y="5940"/>
                    </a:cubicBezTo>
                    <a:cubicBezTo>
                      <a:pt x="732" y="5940"/>
                      <a:pt x="756" y="5930"/>
                      <a:pt x="778" y="5908"/>
                    </a:cubicBezTo>
                    <a:cubicBezTo>
                      <a:pt x="2881" y="4255"/>
                      <a:pt x="5008" y="2601"/>
                      <a:pt x="7512" y="1774"/>
                    </a:cubicBezTo>
                    <a:cubicBezTo>
                      <a:pt x="8505" y="1463"/>
                      <a:pt x="9659" y="1224"/>
                      <a:pt x="10784" y="1224"/>
                    </a:cubicBezTo>
                    <a:cubicBezTo>
                      <a:pt x="12309" y="1224"/>
                      <a:pt x="13780" y="1663"/>
                      <a:pt x="14719" y="2955"/>
                    </a:cubicBezTo>
                    <a:cubicBezTo>
                      <a:pt x="14747" y="2990"/>
                      <a:pt x="14779" y="3005"/>
                      <a:pt x="14809" y="3005"/>
                    </a:cubicBezTo>
                    <a:cubicBezTo>
                      <a:pt x="14879" y="3005"/>
                      <a:pt x="14934" y="2927"/>
                      <a:pt x="14884" y="2861"/>
                    </a:cubicBezTo>
                    <a:cubicBezTo>
                      <a:pt x="13909" y="1501"/>
                      <a:pt x="12369" y="1038"/>
                      <a:pt x="10781" y="1038"/>
                    </a:cubicBezTo>
                    <a:close/>
                    <a:moveTo>
                      <a:pt x="10467" y="3622"/>
                    </a:moveTo>
                    <a:cubicBezTo>
                      <a:pt x="9902" y="3622"/>
                      <a:pt x="9341" y="3647"/>
                      <a:pt x="8788" y="3688"/>
                    </a:cubicBezTo>
                    <a:cubicBezTo>
                      <a:pt x="6236" y="3877"/>
                      <a:pt x="3708" y="4514"/>
                      <a:pt x="1534" y="6003"/>
                    </a:cubicBezTo>
                    <a:cubicBezTo>
                      <a:pt x="1475" y="6043"/>
                      <a:pt x="1516" y="6184"/>
                      <a:pt x="1587" y="6184"/>
                    </a:cubicBezTo>
                    <a:cubicBezTo>
                      <a:pt x="1600" y="6184"/>
                      <a:pt x="1614" y="6179"/>
                      <a:pt x="1629" y="6168"/>
                    </a:cubicBezTo>
                    <a:cubicBezTo>
                      <a:pt x="3755" y="4703"/>
                      <a:pt x="6260" y="4042"/>
                      <a:pt x="8788" y="3877"/>
                    </a:cubicBezTo>
                    <a:cubicBezTo>
                      <a:pt x="9338" y="3835"/>
                      <a:pt x="9897" y="3811"/>
                      <a:pt x="10457" y="3811"/>
                    </a:cubicBezTo>
                    <a:cubicBezTo>
                      <a:pt x="12470" y="3811"/>
                      <a:pt x="14509" y="4126"/>
                      <a:pt x="16302" y="5105"/>
                    </a:cubicBezTo>
                    <a:cubicBezTo>
                      <a:pt x="16320" y="5116"/>
                      <a:pt x="16338" y="5121"/>
                      <a:pt x="16354" y="5121"/>
                    </a:cubicBezTo>
                    <a:cubicBezTo>
                      <a:pt x="16444" y="5121"/>
                      <a:pt x="16496" y="4980"/>
                      <a:pt x="16396" y="4940"/>
                    </a:cubicBezTo>
                    <a:cubicBezTo>
                      <a:pt x="14582" y="3940"/>
                      <a:pt x="12507" y="3622"/>
                      <a:pt x="10467" y="3622"/>
                    </a:cubicBezTo>
                    <a:close/>
                    <a:moveTo>
                      <a:pt x="8672" y="5657"/>
                    </a:moveTo>
                    <a:cubicBezTo>
                      <a:pt x="6635" y="5657"/>
                      <a:pt x="4599" y="5817"/>
                      <a:pt x="2574" y="6145"/>
                    </a:cubicBezTo>
                    <a:cubicBezTo>
                      <a:pt x="2463" y="6167"/>
                      <a:pt x="2519" y="6336"/>
                      <a:pt x="2625" y="6336"/>
                    </a:cubicBezTo>
                    <a:cubicBezTo>
                      <a:pt x="2631" y="6336"/>
                      <a:pt x="2638" y="6335"/>
                      <a:pt x="2645" y="6334"/>
                    </a:cubicBezTo>
                    <a:cubicBezTo>
                      <a:pt x="4671" y="6000"/>
                      <a:pt x="6720" y="5834"/>
                      <a:pt x="8775" y="5834"/>
                    </a:cubicBezTo>
                    <a:cubicBezTo>
                      <a:pt x="10937" y="5834"/>
                      <a:pt x="13106" y="6018"/>
                      <a:pt x="15262" y="6381"/>
                    </a:cubicBezTo>
                    <a:cubicBezTo>
                      <a:pt x="15269" y="6382"/>
                      <a:pt x="15276" y="6383"/>
                      <a:pt x="15282" y="6383"/>
                    </a:cubicBezTo>
                    <a:cubicBezTo>
                      <a:pt x="15385" y="6383"/>
                      <a:pt x="15420" y="6216"/>
                      <a:pt x="15309" y="6216"/>
                    </a:cubicBezTo>
                    <a:cubicBezTo>
                      <a:pt x="13105" y="5846"/>
                      <a:pt x="10888" y="5657"/>
                      <a:pt x="8672" y="5657"/>
                    </a:cubicBezTo>
                    <a:close/>
                    <a:moveTo>
                      <a:pt x="15252" y="7153"/>
                    </a:moveTo>
                    <a:cubicBezTo>
                      <a:pt x="15240" y="7153"/>
                      <a:pt x="15228" y="7156"/>
                      <a:pt x="15215" y="7161"/>
                    </a:cubicBezTo>
                    <a:cubicBezTo>
                      <a:pt x="13101" y="7533"/>
                      <a:pt x="10963" y="7716"/>
                      <a:pt x="8822" y="7716"/>
                    </a:cubicBezTo>
                    <a:cubicBezTo>
                      <a:pt x="6751" y="7716"/>
                      <a:pt x="4677" y="7545"/>
                      <a:pt x="2621" y="7208"/>
                    </a:cubicBezTo>
                    <a:cubicBezTo>
                      <a:pt x="2615" y="7207"/>
                      <a:pt x="2609" y="7206"/>
                      <a:pt x="2603" y="7206"/>
                    </a:cubicBezTo>
                    <a:cubicBezTo>
                      <a:pt x="2496" y="7206"/>
                      <a:pt x="2438" y="7397"/>
                      <a:pt x="2550" y="7397"/>
                    </a:cubicBezTo>
                    <a:cubicBezTo>
                      <a:pt x="4611" y="7719"/>
                      <a:pt x="6683" y="7885"/>
                      <a:pt x="8756" y="7885"/>
                    </a:cubicBezTo>
                    <a:cubicBezTo>
                      <a:pt x="10936" y="7885"/>
                      <a:pt x="13117" y="7702"/>
                      <a:pt x="15286" y="7326"/>
                    </a:cubicBezTo>
                    <a:cubicBezTo>
                      <a:pt x="15391" y="7305"/>
                      <a:pt x="15346" y="7153"/>
                      <a:pt x="15252" y="7153"/>
                    </a:cubicBezTo>
                    <a:close/>
                    <a:moveTo>
                      <a:pt x="1619" y="7403"/>
                    </a:moveTo>
                    <a:cubicBezTo>
                      <a:pt x="1532" y="7403"/>
                      <a:pt x="1484" y="7527"/>
                      <a:pt x="1582" y="7586"/>
                    </a:cubicBezTo>
                    <a:cubicBezTo>
                      <a:pt x="3708" y="9051"/>
                      <a:pt x="6236" y="9689"/>
                      <a:pt x="8812" y="9902"/>
                    </a:cubicBezTo>
                    <a:cubicBezTo>
                      <a:pt x="9339" y="9935"/>
                      <a:pt x="9871" y="9955"/>
                      <a:pt x="10404" y="9955"/>
                    </a:cubicBezTo>
                    <a:cubicBezTo>
                      <a:pt x="12497" y="9955"/>
                      <a:pt x="14598" y="9647"/>
                      <a:pt x="16443" y="8649"/>
                    </a:cubicBezTo>
                    <a:cubicBezTo>
                      <a:pt x="16543" y="8609"/>
                      <a:pt x="16474" y="8468"/>
                      <a:pt x="16393" y="8468"/>
                    </a:cubicBezTo>
                    <a:cubicBezTo>
                      <a:pt x="16379" y="8468"/>
                      <a:pt x="16363" y="8473"/>
                      <a:pt x="16349" y="8484"/>
                    </a:cubicBezTo>
                    <a:cubicBezTo>
                      <a:pt x="14522" y="9453"/>
                      <a:pt x="12475" y="9775"/>
                      <a:pt x="10439" y="9775"/>
                    </a:cubicBezTo>
                    <a:cubicBezTo>
                      <a:pt x="9894" y="9775"/>
                      <a:pt x="9350" y="9752"/>
                      <a:pt x="8812" y="9712"/>
                    </a:cubicBezTo>
                    <a:cubicBezTo>
                      <a:pt x="6260" y="9476"/>
                      <a:pt x="3755" y="8838"/>
                      <a:pt x="1676" y="7421"/>
                    </a:cubicBezTo>
                    <a:cubicBezTo>
                      <a:pt x="1656" y="7409"/>
                      <a:pt x="1637" y="7403"/>
                      <a:pt x="1619" y="7403"/>
                    </a:cubicBezTo>
                    <a:close/>
                    <a:moveTo>
                      <a:pt x="708" y="7626"/>
                    </a:moveTo>
                    <a:cubicBezTo>
                      <a:pt x="631" y="7626"/>
                      <a:pt x="564" y="7726"/>
                      <a:pt x="637" y="7799"/>
                    </a:cubicBezTo>
                    <a:cubicBezTo>
                      <a:pt x="2881" y="9571"/>
                      <a:pt x="5173" y="11319"/>
                      <a:pt x="7985" y="12122"/>
                    </a:cubicBezTo>
                    <a:cubicBezTo>
                      <a:pt x="8858" y="12361"/>
                      <a:pt x="9822" y="12526"/>
                      <a:pt x="10770" y="12526"/>
                    </a:cubicBezTo>
                    <a:cubicBezTo>
                      <a:pt x="12362" y="12526"/>
                      <a:pt x="13906" y="12059"/>
                      <a:pt x="14884" y="10681"/>
                    </a:cubicBezTo>
                    <a:cubicBezTo>
                      <a:pt x="14933" y="10632"/>
                      <a:pt x="14880" y="10560"/>
                      <a:pt x="14811" y="10560"/>
                    </a:cubicBezTo>
                    <a:cubicBezTo>
                      <a:pt x="14781" y="10560"/>
                      <a:pt x="14747" y="10574"/>
                      <a:pt x="14719" y="10610"/>
                    </a:cubicBezTo>
                    <a:cubicBezTo>
                      <a:pt x="13780" y="11902"/>
                      <a:pt x="12309" y="12341"/>
                      <a:pt x="10784" y="12341"/>
                    </a:cubicBezTo>
                    <a:cubicBezTo>
                      <a:pt x="9659" y="12341"/>
                      <a:pt x="8505" y="12103"/>
                      <a:pt x="7512" y="11792"/>
                    </a:cubicBezTo>
                    <a:cubicBezTo>
                      <a:pt x="5008" y="10941"/>
                      <a:pt x="2881" y="9287"/>
                      <a:pt x="778" y="7657"/>
                    </a:cubicBezTo>
                    <a:cubicBezTo>
                      <a:pt x="756" y="7635"/>
                      <a:pt x="732" y="7626"/>
                      <a:pt x="708" y="7626"/>
                    </a:cubicBezTo>
                    <a:close/>
                    <a:moveTo>
                      <a:pt x="110" y="7707"/>
                    </a:moveTo>
                    <a:cubicBezTo>
                      <a:pt x="45" y="7707"/>
                      <a:pt x="1" y="7801"/>
                      <a:pt x="70" y="7870"/>
                    </a:cubicBezTo>
                    <a:cubicBezTo>
                      <a:pt x="1700" y="9712"/>
                      <a:pt x="3401" y="11603"/>
                      <a:pt x="5716" y="12619"/>
                    </a:cubicBezTo>
                    <a:cubicBezTo>
                      <a:pt x="7130" y="13231"/>
                      <a:pt x="8648" y="13541"/>
                      <a:pt x="10167" y="13541"/>
                    </a:cubicBezTo>
                    <a:cubicBezTo>
                      <a:pt x="10932" y="13541"/>
                      <a:pt x="11698" y="13462"/>
                      <a:pt x="12450" y="13304"/>
                    </a:cubicBezTo>
                    <a:cubicBezTo>
                      <a:pt x="12561" y="13260"/>
                      <a:pt x="12506" y="13113"/>
                      <a:pt x="12402" y="13113"/>
                    </a:cubicBezTo>
                    <a:cubicBezTo>
                      <a:pt x="12395" y="13113"/>
                      <a:pt x="12387" y="13113"/>
                      <a:pt x="12379" y="13115"/>
                    </a:cubicBezTo>
                    <a:cubicBezTo>
                      <a:pt x="11644" y="13266"/>
                      <a:pt x="10891" y="13343"/>
                      <a:pt x="10138" y="13343"/>
                    </a:cubicBezTo>
                    <a:cubicBezTo>
                      <a:pt x="8544" y="13343"/>
                      <a:pt x="6948" y="13001"/>
                      <a:pt x="5504" y="12311"/>
                    </a:cubicBezTo>
                    <a:cubicBezTo>
                      <a:pt x="3354" y="11296"/>
                      <a:pt x="1747" y="9523"/>
                      <a:pt x="188" y="7751"/>
                    </a:cubicBezTo>
                    <a:cubicBezTo>
                      <a:pt x="162" y="7719"/>
                      <a:pt x="135" y="7707"/>
                      <a:pt x="110" y="7707"/>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4"/>
              <p:cNvSpPr/>
              <p:nvPr/>
            </p:nvSpPr>
            <p:spPr>
              <a:xfrm>
                <a:off x="2131850" y="2322950"/>
                <a:ext cx="405225" cy="169675"/>
              </a:xfrm>
              <a:custGeom>
                <a:avLst/>
                <a:gdLst/>
                <a:ahLst/>
                <a:cxnLst/>
                <a:rect l="l" t="t" r="r" b="b"/>
                <a:pathLst>
                  <a:path w="16209" h="6787" extrusionOk="0">
                    <a:moveTo>
                      <a:pt x="13878" y="1"/>
                    </a:moveTo>
                    <a:cubicBezTo>
                      <a:pt x="13783" y="1"/>
                      <a:pt x="13685" y="4"/>
                      <a:pt x="13586" y="11"/>
                    </a:cubicBezTo>
                    <a:cubicBezTo>
                      <a:pt x="12996" y="35"/>
                      <a:pt x="12405" y="106"/>
                      <a:pt x="11885" y="413"/>
                    </a:cubicBezTo>
                    <a:cubicBezTo>
                      <a:pt x="11342" y="744"/>
                      <a:pt x="10893" y="1169"/>
                      <a:pt x="10467" y="1594"/>
                    </a:cubicBezTo>
                    <a:cubicBezTo>
                      <a:pt x="10373" y="1665"/>
                      <a:pt x="10302" y="1760"/>
                      <a:pt x="10231" y="1807"/>
                    </a:cubicBezTo>
                    <a:cubicBezTo>
                      <a:pt x="9097" y="2610"/>
                      <a:pt x="7774" y="3035"/>
                      <a:pt x="6451" y="3413"/>
                    </a:cubicBezTo>
                    <a:cubicBezTo>
                      <a:pt x="5831" y="3576"/>
                      <a:pt x="5172" y="3655"/>
                      <a:pt x="4505" y="3655"/>
                    </a:cubicBezTo>
                    <a:cubicBezTo>
                      <a:pt x="3035" y="3655"/>
                      <a:pt x="1526" y="3270"/>
                      <a:pt x="308" y="2539"/>
                    </a:cubicBezTo>
                    <a:cubicBezTo>
                      <a:pt x="282" y="2531"/>
                      <a:pt x="259" y="2525"/>
                      <a:pt x="238" y="2525"/>
                    </a:cubicBezTo>
                    <a:cubicBezTo>
                      <a:pt x="202" y="2525"/>
                      <a:pt x="172" y="2542"/>
                      <a:pt x="142" y="2586"/>
                    </a:cubicBezTo>
                    <a:cubicBezTo>
                      <a:pt x="71" y="2586"/>
                      <a:pt x="1" y="2657"/>
                      <a:pt x="71" y="2752"/>
                    </a:cubicBezTo>
                    <a:cubicBezTo>
                      <a:pt x="1914" y="5280"/>
                      <a:pt x="5175" y="6579"/>
                      <a:pt x="8246" y="6769"/>
                    </a:cubicBezTo>
                    <a:cubicBezTo>
                      <a:pt x="8450" y="6781"/>
                      <a:pt x="8656" y="6787"/>
                      <a:pt x="8863" y="6787"/>
                    </a:cubicBezTo>
                    <a:cubicBezTo>
                      <a:pt x="10676" y="6787"/>
                      <a:pt x="12596" y="6316"/>
                      <a:pt x="14059" y="5256"/>
                    </a:cubicBezTo>
                    <a:lnTo>
                      <a:pt x="14082" y="5233"/>
                    </a:lnTo>
                    <a:cubicBezTo>
                      <a:pt x="14413" y="5067"/>
                      <a:pt x="14720" y="4807"/>
                      <a:pt x="14957" y="4548"/>
                    </a:cubicBezTo>
                    <a:lnTo>
                      <a:pt x="15264" y="4217"/>
                    </a:lnTo>
                    <a:cubicBezTo>
                      <a:pt x="15949" y="3390"/>
                      <a:pt x="16209" y="2208"/>
                      <a:pt x="15807" y="1216"/>
                    </a:cubicBezTo>
                    <a:cubicBezTo>
                      <a:pt x="15487" y="318"/>
                      <a:pt x="14779" y="1"/>
                      <a:pt x="13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4"/>
              <p:cNvSpPr/>
              <p:nvPr/>
            </p:nvSpPr>
            <p:spPr>
              <a:xfrm>
                <a:off x="2133025" y="2015000"/>
                <a:ext cx="406425" cy="168975"/>
              </a:xfrm>
              <a:custGeom>
                <a:avLst/>
                <a:gdLst/>
                <a:ahLst/>
                <a:cxnLst/>
                <a:rect l="l" t="t" r="r" b="b"/>
                <a:pathLst>
                  <a:path w="16257" h="6759" extrusionOk="0">
                    <a:moveTo>
                      <a:pt x="8934" y="0"/>
                    </a:moveTo>
                    <a:cubicBezTo>
                      <a:pt x="8719" y="0"/>
                      <a:pt x="8505" y="7"/>
                      <a:pt x="8294" y="19"/>
                    </a:cubicBezTo>
                    <a:cubicBezTo>
                      <a:pt x="5222" y="208"/>
                      <a:pt x="1962" y="1484"/>
                      <a:pt x="119" y="4036"/>
                    </a:cubicBezTo>
                    <a:cubicBezTo>
                      <a:pt x="1" y="4083"/>
                      <a:pt x="72" y="4178"/>
                      <a:pt x="166" y="4178"/>
                    </a:cubicBezTo>
                    <a:cubicBezTo>
                      <a:pt x="183" y="4194"/>
                      <a:pt x="223" y="4211"/>
                      <a:pt x="262" y="4211"/>
                    </a:cubicBezTo>
                    <a:cubicBezTo>
                      <a:pt x="278" y="4211"/>
                      <a:pt x="294" y="4208"/>
                      <a:pt x="308" y="4201"/>
                    </a:cubicBezTo>
                    <a:cubicBezTo>
                      <a:pt x="1503" y="3484"/>
                      <a:pt x="2999" y="3100"/>
                      <a:pt x="4441" y="3100"/>
                    </a:cubicBezTo>
                    <a:cubicBezTo>
                      <a:pt x="5137" y="3100"/>
                      <a:pt x="5820" y="3190"/>
                      <a:pt x="6451" y="3374"/>
                    </a:cubicBezTo>
                    <a:cubicBezTo>
                      <a:pt x="7798" y="3729"/>
                      <a:pt x="9121" y="4201"/>
                      <a:pt x="10231" y="4981"/>
                    </a:cubicBezTo>
                    <a:cubicBezTo>
                      <a:pt x="10326" y="5028"/>
                      <a:pt x="10397" y="5123"/>
                      <a:pt x="10468" y="5170"/>
                    </a:cubicBezTo>
                    <a:cubicBezTo>
                      <a:pt x="10917" y="5595"/>
                      <a:pt x="11366" y="6044"/>
                      <a:pt x="11885" y="6328"/>
                    </a:cubicBezTo>
                    <a:cubicBezTo>
                      <a:pt x="12429" y="6659"/>
                      <a:pt x="12996" y="6706"/>
                      <a:pt x="13610" y="6753"/>
                    </a:cubicBezTo>
                    <a:cubicBezTo>
                      <a:pt x="13683" y="6756"/>
                      <a:pt x="13754" y="6758"/>
                      <a:pt x="13826" y="6758"/>
                    </a:cubicBezTo>
                    <a:cubicBezTo>
                      <a:pt x="14728" y="6758"/>
                      <a:pt x="15504" y="6466"/>
                      <a:pt x="15855" y="5524"/>
                    </a:cubicBezTo>
                    <a:cubicBezTo>
                      <a:pt x="16256" y="4532"/>
                      <a:pt x="15997" y="3351"/>
                      <a:pt x="15311" y="2547"/>
                    </a:cubicBezTo>
                    <a:cubicBezTo>
                      <a:pt x="15240" y="2429"/>
                      <a:pt x="15122" y="2311"/>
                      <a:pt x="15004" y="2217"/>
                    </a:cubicBezTo>
                    <a:cubicBezTo>
                      <a:pt x="14721" y="1957"/>
                      <a:pt x="14437" y="1720"/>
                      <a:pt x="14130" y="1555"/>
                    </a:cubicBezTo>
                    <a:lnTo>
                      <a:pt x="14106" y="1508"/>
                    </a:lnTo>
                    <a:cubicBezTo>
                      <a:pt x="12650" y="452"/>
                      <a:pt x="10740" y="0"/>
                      <a:pt x="8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4"/>
              <p:cNvSpPr/>
              <p:nvPr/>
            </p:nvSpPr>
            <p:spPr>
              <a:xfrm>
                <a:off x="2195400" y="2038900"/>
                <a:ext cx="325075" cy="430300"/>
              </a:xfrm>
              <a:custGeom>
                <a:avLst/>
                <a:gdLst/>
                <a:ahLst/>
                <a:cxnLst/>
                <a:rect l="l" t="t" r="r" b="b"/>
                <a:pathLst>
                  <a:path w="13003" h="17212" extrusionOk="0">
                    <a:moveTo>
                      <a:pt x="4254" y="0"/>
                    </a:moveTo>
                    <a:cubicBezTo>
                      <a:pt x="3607" y="0"/>
                      <a:pt x="2956" y="56"/>
                      <a:pt x="2302" y="174"/>
                    </a:cubicBezTo>
                    <a:cubicBezTo>
                      <a:pt x="2167" y="196"/>
                      <a:pt x="2204" y="412"/>
                      <a:pt x="2350" y="412"/>
                    </a:cubicBezTo>
                    <a:cubicBezTo>
                      <a:pt x="2358" y="412"/>
                      <a:pt x="2365" y="411"/>
                      <a:pt x="2373" y="410"/>
                    </a:cubicBezTo>
                    <a:cubicBezTo>
                      <a:pt x="2988" y="295"/>
                      <a:pt x="3606" y="242"/>
                      <a:pt x="4223" y="242"/>
                    </a:cubicBezTo>
                    <a:cubicBezTo>
                      <a:pt x="5501" y="242"/>
                      <a:pt x="6777" y="469"/>
                      <a:pt x="8020" y="835"/>
                    </a:cubicBezTo>
                    <a:cubicBezTo>
                      <a:pt x="9674" y="1308"/>
                      <a:pt x="11375" y="1946"/>
                      <a:pt x="12651" y="3198"/>
                    </a:cubicBezTo>
                    <a:cubicBezTo>
                      <a:pt x="12677" y="3224"/>
                      <a:pt x="12705" y="3235"/>
                      <a:pt x="12731" y="3235"/>
                    </a:cubicBezTo>
                    <a:cubicBezTo>
                      <a:pt x="12821" y="3235"/>
                      <a:pt x="12890" y="3101"/>
                      <a:pt x="12816" y="3009"/>
                    </a:cubicBezTo>
                    <a:cubicBezTo>
                      <a:pt x="11517" y="1780"/>
                      <a:pt x="9792" y="1095"/>
                      <a:pt x="8067" y="599"/>
                    </a:cubicBezTo>
                    <a:cubicBezTo>
                      <a:pt x="6823" y="221"/>
                      <a:pt x="5547" y="0"/>
                      <a:pt x="4254" y="0"/>
                    </a:cubicBezTo>
                    <a:close/>
                    <a:moveTo>
                      <a:pt x="1895" y="1294"/>
                    </a:moveTo>
                    <a:cubicBezTo>
                      <a:pt x="1282" y="1294"/>
                      <a:pt x="682" y="1390"/>
                      <a:pt x="128" y="1639"/>
                    </a:cubicBezTo>
                    <a:cubicBezTo>
                      <a:pt x="6" y="1700"/>
                      <a:pt x="59" y="1866"/>
                      <a:pt x="182" y="1866"/>
                    </a:cubicBezTo>
                    <a:cubicBezTo>
                      <a:pt x="202" y="1866"/>
                      <a:pt x="223" y="1861"/>
                      <a:pt x="247" y="1851"/>
                    </a:cubicBezTo>
                    <a:cubicBezTo>
                      <a:pt x="759" y="1610"/>
                      <a:pt x="1331" y="1515"/>
                      <a:pt x="1923" y="1515"/>
                    </a:cubicBezTo>
                    <a:cubicBezTo>
                      <a:pt x="3133" y="1515"/>
                      <a:pt x="4429" y="1912"/>
                      <a:pt x="5492" y="2277"/>
                    </a:cubicBezTo>
                    <a:cubicBezTo>
                      <a:pt x="7169" y="2820"/>
                      <a:pt x="8516" y="3860"/>
                      <a:pt x="9863" y="4994"/>
                    </a:cubicBezTo>
                    <a:cubicBezTo>
                      <a:pt x="9885" y="5012"/>
                      <a:pt x="9911" y="5019"/>
                      <a:pt x="9936" y="5019"/>
                    </a:cubicBezTo>
                    <a:cubicBezTo>
                      <a:pt x="10042" y="5019"/>
                      <a:pt x="10147" y="4881"/>
                      <a:pt x="10052" y="4805"/>
                    </a:cubicBezTo>
                    <a:cubicBezTo>
                      <a:pt x="8634" y="3623"/>
                      <a:pt x="7193" y="2536"/>
                      <a:pt x="5374" y="1969"/>
                    </a:cubicBezTo>
                    <a:cubicBezTo>
                      <a:pt x="4328" y="1657"/>
                      <a:pt x="3087" y="1294"/>
                      <a:pt x="1895" y="1294"/>
                    </a:cubicBezTo>
                    <a:close/>
                    <a:moveTo>
                      <a:pt x="3122" y="722"/>
                    </a:moveTo>
                    <a:cubicBezTo>
                      <a:pt x="2480" y="722"/>
                      <a:pt x="1835" y="767"/>
                      <a:pt x="1192" y="859"/>
                    </a:cubicBezTo>
                    <a:cubicBezTo>
                      <a:pt x="1057" y="881"/>
                      <a:pt x="1093" y="1097"/>
                      <a:pt x="1219" y="1097"/>
                    </a:cubicBezTo>
                    <a:cubicBezTo>
                      <a:pt x="1226" y="1097"/>
                      <a:pt x="1232" y="1096"/>
                      <a:pt x="1239" y="1095"/>
                    </a:cubicBezTo>
                    <a:cubicBezTo>
                      <a:pt x="1876" y="1003"/>
                      <a:pt x="2514" y="958"/>
                      <a:pt x="3147" y="958"/>
                    </a:cubicBezTo>
                    <a:cubicBezTo>
                      <a:pt x="6739" y="958"/>
                      <a:pt x="10195" y="2417"/>
                      <a:pt x="12745" y="5088"/>
                    </a:cubicBezTo>
                    <a:cubicBezTo>
                      <a:pt x="12767" y="5115"/>
                      <a:pt x="12791" y="5126"/>
                      <a:pt x="12816" y="5126"/>
                    </a:cubicBezTo>
                    <a:cubicBezTo>
                      <a:pt x="12901" y="5126"/>
                      <a:pt x="12984" y="4991"/>
                      <a:pt x="12911" y="4899"/>
                    </a:cubicBezTo>
                    <a:cubicBezTo>
                      <a:pt x="10319" y="2187"/>
                      <a:pt x="6770" y="722"/>
                      <a:pt x="3122" y="722"/>
                    </a:cubicBezTo>
                    <a:close/>
                    <a:moveTo>
                      <a:pt x="9937" y="12174"/>
                    </a:moveTo>
                    <a:cubicBezTo>
                      <a:pt x="9911" y="12174"/>
                      <a:pt x="9886" y="12182"/>
                      <a:pt x="9863" y="12200"/>
                    </a:cubicBezTo>
                    <a:cubicBezTo>
                      <a:pt x="8516" y="13311"/>
                      <a:pt x="7169" y="14350"/>
                      <a:pt x="5492" y="14917"/>
                    </a:cubicBezTo>
                    <a:cubicBezTo>
                      <a:pt x="4432" y="15265"/>
                      <a:pt x="3139" y="15666"/>
                      <a:pt x="1932" y="15666"/>
                    </a:cubicBezTo>
                    <a:cubicBezTo>
                      <a:pt x="1336" y="15666"/>
                      <a:pt x="762" y="15569"/>
                      <a:pt x="247" y="15319"/>
                    </a:cubicBezTo>
                    <a:cubicBezTo>
                      <a:pt x="230" y="15314"/>
                      <a:pt x="215" y="15312"/>
                      <a:pt x="200" y="15312"/>
                    </a:cubicBezTo>
                    <a:cubicBezTo>
                      <a:pt x="65" y="15312"/>
                      <a:pt x="1" y="15489"/>
                      <a:pt x="128" y="15532"/>
                    </a:cubicBezTo>
                    <a:cubicBezTo>
                      <a:pt x="698" y="15787"/>
                      <a:pt x="1316" y="15887"/>
                      <a:pt x="1946" y="15887"/>
                    </a:cubicBezTo>
                    <a:cubicBezTo>
                      <a:pt x="3123" y="15887"/>
                      <a:pt x="4343" y="15539"/>
                      <a:pt x="5374" y="15201"/>
                    </a:cubicBezTo>
                    <a:cubicBezTo>
                      <a:pt x="7193" y="14657"/>
                      <a:pt x="8634" y="13547"/>
                      <a:pt x="10052" y="12365"/>
                    </a:cubicBezTo>
                    <a:cubicBezTo>
                      <a:pt x="10147" y="12308"/>
                      <a:pt x="10043" y="12174"/>
                      <a:pt x="9937" y="12174"/>
                    </a:cubicBezTo>
                    <a:close/>
                    <a:moveTo>
                      <a:pt x="12828" y="12068"/>
                    </a:moveTo>
                    <a:cubicBezTo>
                      <a:pt x="12800" y="12068"/>
                      <a:pt x="12772" y="12079"/>
                      <a:pt x="12745" y="12106"/>
                    </a:cubicBezTo>
                    <a:cubicBezTo>
                      <a:pt x="10187" y="14745"/>
                      <a:pt x="6717" y="16233"/>
                      <a:pt x="3113" y="16233"/>
                    </a:cubicBezTo>
                    <a:cubicBezTo>
                      <a:pt x="2491" y="16233"/>
                      <a:pt x="1865" y="16189"/>
                      <a:pt x="1239" y="16099"/>
                    </a:cubicBezTo>
                    <a:cubicBezTo>
                      <a:pt x="1232" y="16097"/>
                      <a:pt x="1226" y="16097"/>
                      <a:pt x="1219" y="16097"/>
                    </a:cubicBezTo>
                    <a:cubicBezTo>
                      <a:pt x="1093" y="16097"/>
                      <a:pt x="1057" y="16312"/>
                      <a:pt x="1192" y="16335"/>
                    </a:cubicBezTo>
                    <a:cubicBezTo>
                      <a:pt x="1835" y="16427"/>
                      <a:pt x="2480" y="16472"/>
                      <a:pt x="3122" y="16472"/>
                    </a:cubicBezTo>
                    <a:cubicBezTo>
                      <a:pt x="6770" y="16472"/>
                      <a:pt x="10319" y="15007"/>
                      <a:pt x="12911" y="12295"/>
                    </a:cubicBezTo>
                    <a:cubicBezTo>
                      <a:pt x="13003" y="12203"/>
                      <a:pt x="12923" y="12068"/>
                      <a:pt x="12828" y="12068"/>
                    </a:cubicBezTo>
                    <a:close/>
                    <a:moveTo>
                      <a:pt x="12720" y="14000"/>
                    </a:moveTo>
                    <a:cubicBezTo>
                      <a:pt x="12696" y="14000"/>
                      <a:pt x="12673" y="14006"/>
                      <a:pt x="12651" y="14019"/>
                    </a:cubicBezTo>
                    <a:cubicBezTo>
                      <a:pt x="11375" y="15248"/>
                      <a:pt x="9650" y="15886"/>
                      <a:pt x="8020" y="16382"/>
                    </a:cubicBezTo>
                    <a:cubicBezTo>
                      <a:pt x="6776" y="16749"/>
                      <a:pt x="5500" y="16965"/>
                      <a:pt x="4220" y="16965"/>
                    </a:cubicBezTo>
                    <a:cubicBezTo>
                      <a:pt x="3604" y="16965"/>
                      <a:pt x="2987" y="16915"/>
                      <a:pt x="2373" y="16807"/>
                    </a:cubicBezTo>
                    <a:cubicBezTo>
                      <a:pt x="2365" y="16806"/>
                      <a:pt x="2358" y="16806"/>
                      <a:pt x="2350" y="16806"/>
                    </a:cubicBezTo>
                    <a:cubicBezTo>
                      <a:pt x="2204" y="16806"/>
                      <a:pt x="2167" y="17021"/>
                      <a:pt x="2302" y="17044"/>
                    </a:cubicBezTo>
                    <a:cubicBezTo>
                      <a:pt x="2940" y="17159"/>
                      <a:pt x="3576" y="17212"/>
                      <a:pt x="4207" y="17212"/>
                    </a:cubicBezTo>
                    <a:cubicBezTo>
                      <a:pt x="5517" y="17212"/>
                      <a:pt x="6808" y="16985"/>
                      <a:pt x="8067" y="16618"/>
                    </a:cubicBezTo>
                    <a:cubicBezTo>
                      <a:pt x="9745" y="16122"/>
                      <a:pt x="11517" y="15461"/>
                      <a:pt x="12816" y="14208"/>
                    </a:cubicBezTo>
                    <a:cubicBezTo>
                      <a:pt x="12913" y="14112"/>
                      <a:pt x="12821" y="14000"/>
                      <a:pt x="12720" y="1400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4"/>
              <p:cNvSpPr/>
              <p:nvPr/>
            </p:nvSpPr>
            <p:spPr>
              <a:xfrm>
                <a:off x="2307875" y="1846500"/>
                <a:ext cx="415875" cy="814575"/>
              </a:xfrm>
              <a:custGeom>
                <a:avLst/>
                <a:gdLst/>
                <a:ahLst/>
                <a:cxnLst/>
                <a:rect l="l" t="t" r="r" b="b"/>
                <a:pathLst>
                  <a:path w="16635" h="32583" extrusionOk="0">
                    <a:moveTo>
                      <a:pt x="2956" y="0"/>
                    </a:moveTo>
                    <a:cubicBezTo>
                      <a:pt x="1978" y="0"/>
                      <a:pt x="1004" y="183"/>
                      <a:pt x="95" y="569"/>
                    </a:cubicBezTo>
                    <a:cubicBezTo>
                      <a:pt x="24" y="616"/>
                      <a:pt x="24" y="663"/>
                      <a:pt x="48" y="734"/>
                    </a:cubicBezTo>
                    <a:cubicBezTo>
                      <a:pt x="48" y="782"/>
                      <a:pt x="48" y="805"/>
                      <a:pt x="119" y="852"/>
                    </a:cubicBezTo>
                    <a:cubicBezTo>
                      <a:pt x="3332" y="1585"/>
                      <a:pt x="5836" y="3735"/>
                      <a:pt x="7396" y="6665"/>
                    </a:cubicBezTo>
                    <a:cubicBezTo>
                      <a:pt x="8908" y="9500"/>
                      <a:pt x="9735" y="12926"/>
                      <a:pt x="12287" y="15076"/>
                    </a:cubicBezTo>
                    <a:cubicBezTo>
                      <a:pt x="12901" y="15620"/>
                      <a:pt x="13586" y="16021"/>
                      <a:pt x="14319" y="16281"/>
                    </a:cubicBezTo>
                    <a:cubicBezTo>
                      <a:pt x="13586" y="16565"/>
                      <a:pt x="12877" y="16990"/>
                      <a:pt x="12287" y="17510"/>
                    </a:cubicBezTo>
                    <a:cubicBezTo>
                      <a:pt x="9735" y="19660"/>
                      <a:pt x="8908" y="23062"/>
                      <a:pt x="7396" y="25921"/>
                    </a:cubicBezTo>
                    <a:cubicBezTo>
                      <a:pt x="5884" y="28851"/>
                      <a:pt x="3356" y="31001"/>
                      <a:pt x="119" y="31733"/>
                    </a:cubicBezTo>
                    <a:cubicBezTo>
                      <a:pt x="48" y="31733"/>
                      <a:pt x="24" y="31804"/>
                      <a:pt x="48" y="31851"/>
                    </a:cubicBezTo>
                    <a:cubicBezTo>
                      <a:pt x="24" y="31875"/>
                      <a:pt x="0" y="31970"/>
                      <a:pt x="95" y="31993"/>
                    </a:cubicBezTo>
                    <a:cubicBezTo>
                      <a:pt x="1011" y="32395"/>
                      <a:pt x="1986" y="32583"/>
                      <a:pt x="2968" y="32583"/>
                    </a:cubicBezTo>
                    <a:cubicBezTo>
                      <a:pt x="3837" y="32583"/>
                      <a:pt x="4710" y="32436"/>
                      <a:pt x="5553" y="32159"/>
                    </a:cubicBezTo>
                    <a:cubicBezTo>
                      <a:pt x="8624" y="31119"/>
                      <a:pt x="11082" y="28567"/>
                      <a:pt x="12334" y="25614"/>
                    </a:cubicBezTo>
                    <a:cubicBezTo>
                      <a:pt x="13019" y="24031"/>
                      <a:pt x="13492" y="22282"/>
                      <a:pt x="14082" y="20628"/>
                    </a:cubicBezTo>
                    <a:cubicBezTo>
                      <a:pt x="14626" y="19187"/>
                      <a:pt x="15264" y="17793"/>
                      <a:pt x="16303" y="16635"/>
                    </a:cubicBezTo>
                    <a:cubicBezTo>
                      <a:pt x="16422" y="16517"/>
                      <a:pt x="16516" y="16399"/>
                      <a:pt x="16634" y="16281"/>
                    </a:cubicBezTo>
                    <a:cubicBezTo>
                      <a:pt x="16516" y="16163"/>
                      <a:pt x="16398" y="16045"/>
                      <a:pt x="16303" y="15927"/>
                    </a:cubicBezTo>
                    <a:cubicBezTo>
                      <a:pt x="15264" y="14793"/>
                      <a:pt x="14626" y="13399"/>
                      <a:pt x="14082" y="11957"/>
                    </a:cubicBezTo>
                    <a:cubicBezTo>
                      <a:pt x="13492" y="10303"/>
                      <a:pt x="13019" y="8555"/>
                      <a:pt x="12334" y="6948"/>
                    </a:cubicBezTo>
                    <a:cubicBezTo>
                      <a:pt x="11034" y="3995"/>
                      <a:pt x="8624" y="1467"/>
                      <a:pt x="5553" y="427"/>
                    </a:cubicBezTo>
                    <a:cubicBezTo>
                      <a:pt x="4714" y="148"/>
                      <a:pt x="3834" y="0"/>
                      <a:pt x="29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4"/>
              <p:cNvSpPr/>
              <p:nvPr/>
            </p:nvSpPr>
            <p:spPr>
              <a:xfrm>
                <a:off x="2348625" y="1857050"/>
                <a:ext cx="366400" cy="792700"/>
              </a:xfrm>
              <a:custGeom>
                <a:avLst/>
                <a:gdLst/>
                <a:ahLst/>
                <a:cxnLst/>
                <a:rect l="l" t="t" r="r" b="b"/>
                <a:pathLst>
                  <a:path w="14656" h="31708" extrusionOk="0">
                    <a:moveTo>
                      <a:pt x="2744" y="1108"/>
                    </a:moveTo>
                    <a:cubicBezTo>
                      <a:pt x="2629" y="1108"/>
                      <a:pt x="2565" y="1263"/>
                      <a:pt x="2671" y="1305"/>
                    </a:cubicBezTo>
                    <a:cubicBezTo>
                      <a:pt x="4774" y="2391"/>
                      <a:pt x="6475" y="4164"/>
                      <a:pt x="7467" y="6337"/>
                    </a:cubicBezTo>
                    <a:cubicBezTo>
                      <a:pt x="8010" y="7566"/>
                      <a:pt x="8530" y="8771"/>
                      <a:pt x="9145" y="9999"/>
                    </a:cubicBezTo>
                    <a:cubicBezTo>
                      <a:pt x="9712" y="11110"/>
                      <a:pt x="10231" y="12268"/>
                      <a:pt x="11035" y="13260"/>
                    </a:cubicBezTo>
                    <a:cubicBezTo>
                      <a:pt x="11059" y="13284"/>
                      <a:pt x="11084" y="13294"/>
                      <a:pt x="11108" y="13294"/>
                    </a:cubicBezTo>
                    <a:cubicBezTo>
                      <a:pt x="11177" y="13294"/>
                      <a:pt x="11229" y="13206"/>
                      <a:pt x="11177" y="13118"/>
                    </a:cubicBezTo>
                    <a:cubicBezTo>
                      <a:pt x="10326" y="12055"/>
                      <a:pt x="9783" y="10756"/>
                      <a:pt x="9168" y="9574"/>
                    </a:cubicBezTo>
                    <a:cubicBezTo>
                      <a:pt x="8554" y="8346"/>
                      <a:pt x="8081" y="7046"/>
                      <a:pt x="7467" y="5817"/>
                    </a:cubicBezTo>
                    <a:cubicBezTo>
                      <a:pt x="6451" y="3809"/>
                      <a:pt x="4797" y="2155"/>
                      <a:pt x="2789" y="1116"/>
                    </a:cubicBezTo>
                    <a:cubicBezTo>
                      <a:pt x="2773" y="1110"/>
                      <a:pt x="2758" y="1108"/>
                      <a:pt x="2744" y="1108"/>
                    </a:cubicBezTo>
                    <a:close/>
                    <a:moveTo>
                      <a:pt x="3381" y="924"/>
                    </a:moveTo>
                    <a:cubicBezTo>
                      <a:pt x="3279" y="924"/>
                      <a:pt x="3246" y="1070"/>
                      <a:pt x="3356" y="1092"/>
                    </a:cubicBezTo>
                    <a:cubicBezTo>
                      <a:pt x="4206" y="1399"/>
                      <a:pt x="4868" y="1966"/>
                      <a:pt x="5482" y="2557"/>
                    </a:cubicBezTo>
                    <a:cubicBezTo>
                      <a:pt x="6026" y="3053"/>
                      <a:pt x="6569" y="3549"/>
                      <a:pt x="7018" y="4116"/>
                    </a:cubicBezTo>
                    <a:cubicBezTo>
                      <a:pt x="7987" y="5321"/>
                      <a:pt x="8648" y="6739"/>
                      <a:pt x="9192" y="8157"/>
                    </a:cubicBezTo>
                    <a:cubicBezTo>
                      <a:pt x="10231" y="10661"/>
                      <a:pt x="11153" y="13355"/>
                      <a:pt x="13327" y="15103"/>
                    </a:cubicBezTo>
                    <a:cubicBezTo>
                      <a:pt x="13347" y="15123"/>
                      <a:pt x="13369" y="15131"/>
                      <a:pt x="13391" y="15131"/>
                    </a:cubicBezTo>
                    <a:cubicBezTo>
                      <a:pt x="13472" y="15131"/>
                      <a:pt x="13548" y="15017"/>
                      <a:pt x="13492" y="14961"/>
                    </a:cubicBezTo>
                    <a:cubicBezTo>
                      <a:pt x="11082" y="13024"/>
                      <a:pt x="10231" y="9999"/>
                      <a:pt x="9050" y="7306"/>
                    </a:cubicBezTo>
                    <a:cubicBezTo>
                      <a:pt x="8459" y="5983"/>
                      <a:pt x="7774" y="4636"/>
                      <a:pt x="6805" y="3549"/>
                    </a:cubicBezTo>
                    <a:cubicBezTo>
                      <a:pt x="6286" y="2959"/>
                      <a:pt x="5695" y="2439"/>
                      <a:pt x="5104" y="1919"/>
                    </a:cubicBezTo>
                    <a:cubicBezTo>
                      <a:pt x="4584" y="1494"/>
                      <a:pt x="4065" y="1092"/>
                      <a:pt x="3403" y="927"/>
                    </a:cubicBezTo>
                    <a:cubicBezTo>
                      <a:pt x="3395" y="925"/>
                      <a:pt x="3388" y="924"/>
                      <a:pt x="3381" y="924"/>
                    </a:cubicBezTo>
                    <a:close/>
                    <a:moveTo>
                      <a:pt x="476" y="0"/>
                    </a:moveTo>
                    <a:cubicBezTo>
                      <a:pt x="365" y="0"/>
                      <a:pt x="254" y="2"/>
                      <a:pt x="143" y="5"/>
                    </a:cubicBezTo>
                    <a:cubicBezTo>
                      <a:pt x="1" y="76"/>
                      <a:pt x="1" y="241"/>
                      <a:pt x="143" y="241"/>
                    </a:cubicBezTo>
                    <a:cubicBezTo>
                      <a:pt x="296" y="234"/>
                      <a:pt x="449" y="230"/>
                      <a:pt x="602" y="230"/>
                    </a:cubicBezTo>
                    <a:cubicBezTo>
                      <a:pt x="3331" y="230"/>
                      <a:pt x="6037" y="1418"/>
                      <a:pt x="7916" y="3431"/>
                    </a:cubicBezTo>
                    <a:cubicBezTo>
                      <a:pt x="9995" y="5699"/>
                      <a:pt x="10586" y="8842"/>
                      <a:pt x="11720" y="11606"/>
                    </a:cubicBezTo>
                    <a:cubicBezTo>
                      <a:pt x="12334" y="13118"/>
                      <a:pt x="13138" y="14630"/>
                      <a:pt x="14437" y="15670"/>
                    </a:cubicBezTo>
                    <a:cubicBezTo>
                      <a:pt x="14455" y="15683"/>
                      <a:pt x="14474" y="15689"/>
                      <a:pt x="14494" y="15689"/>
                    </a:cubicBezTo>
                    <a:cubicBezTo>
                      <a:pt x="14577" y="15689"/>
                      <a:pt x="14656" y="15581"/>
                      <a:pt x="14579" y="15505"/>
                    </a:cubicBezTo>
                    <a:cubicBezTo>
                      <a:pt x="12003" y="13473"/>
                      <a:pt x="11413" y="9858"/>
                      <a:pt x="10255" y="6975"/>
                    </a:cubicBezTo>
                    <a:cubicBezTo>
                      <a:pt x="9168" y="4258"/>
                      <a:pt x="7349" y="2037"/>
                      <a:pt x="4655" y="856"/>
                    </a:cubicBezTo>
                    <a:cubicBezTo>
                      <a:pt x="3339" y="285"/>
                      <a:pt x="1921" y="0"/>
                      <a:pt x="476" y="0"/>
                    </a:cubicBezTo>
                    <a:close/>
                    <a:moveTo>
                      <a:pt x="995" y="649"/>
                    </a:moveTo>
                    <a:cubicBezTo>
                      <a:pt x="927" y="649"/>
                      <a:pt x="895" y="773"/>
                      <a:pt x="993" y="832"/>
                    </a:cubicBezTo>
                    <a:cubicBezTo>
                      <a:pt x="2647" y="1494"/>
                      <a:pt x="4065" y="2864"/>
                      <a:pt x="5222" y="4211"/>
                    </a:cubicBezTo>
                    <a:cubicBezTo>
                      <a:pt x="6309" y="5439"/>
                      <a:pt x="6924" y="6999"/>
                      <a:pt x="7585" y="8535"/>
                    </a:cubicBezTo>
                    <a:cubicBezTo>
                      <a:pt x="8176" y="10023"/>
                      <a:pt x="8814" y="11441"/>
                      <a:pt x="9830" y="12669"/>
                    </a:cubicBezTo>
                    <a:cubicBezTo>
                      <a:pt x="10822" y="13922"/>
                      <a:pt x="12098" y="14961"/>
                      <a:pt x="13516" y="15717"/>
                    </a:cubicBezTo>
                    <a:cubicBezTo>
                      <a:pt x="13534" y="15728"/>
                      <a:pt x="13552" y="15733"/>
                      <a:pt x="13568" y="15733"/>
                    </a:cubicBezTo>
                    <a:cubicBezTo>
                      <a:pt x="13659" y="15733"/>
                      <a:pt x="13717" y="15592"/>
                      <a:pt x="13657" y="15552"/>
                    </a:cubicBezTo>
                    <a:cubicBezTo>
                      <a:pt x="12122" y="14725"/>
                      <a:pt x="10775" y="13591"/>
                      <a:pt x="9735" y="12173"/>
                    </a:cubicBezTo>
                    <a:cubicBezTo>
                      <a:pt x="8743" y="10826"/>
                      <a:pt x="8105" y="9243"/>
                      <a:pt x="7467" y="7708"/>
                    </a:cubicBezTo>
                    <a:cubicBezTo>
                      <a:pt x="6805" y="6219"/>
                      <a:pt x="6073" y="4754"/>
                      <a:pt x="4915" y="3573"/>
                    </a:cubicBezTo>
                    <a:cubicBezTo>
                      <a:pt x="3805" y="2439"/>
                      <a:pt x="2576" y="1257"/>
                      <a:pt x="1040" y="667"/>
                    </a:cubicBezTo>
                    <a:cubicBezTo>
                      <a:pt x="1024" y="655"/>
                      <a:pt x="1009" y="649"/>
                      <a:pt x="995" y="649"/>
                    </a:cubicBezTo>
                    <a:close/>
                    <a:moveTo>
                      <a:pt x="11048" y="18474"/>
                    </a:moveTo>
                    <a:cubicBezTo>
                      <a:pt x="11026" y="18474"/>
                      <a:pt x="11004" y="18483"/>
                      <a:pt x="10988" y="18505"/>
                    </a:cubicBezTo>
                    <a:cubicBezTo>
                      <a:pt x="10208" y="19474"/>
                      <a:pt x="9688" y="20655"/>
                      <a:pt x="9097" y="21766"/>
                    </a:cubicBezTo>
                    <a:cubicBezTo>
                      <a:pt x="8459" y="22995"/>
                      <a:pt x="7963" y="24200"/>
                      <a:pt x="7396" y="25428"/>
                    </a:cubicBezTo>
                    <a:cubicBezTo>
                      <a:pt x="6427" y="27602"/>
                      <a:pt x="4726" y="29374"/>
                      <a:pt x="2623" y="30461"/>
                    </a:cubicBezTo>
                    <a:cubicBezTo>
                      <a:pt x="2524" y="30501"/>
                      <a:pt x="2592" y="30642"/>
                      <a:pt x="2673" y="30642"/>
                    </a:cubicBezTo>
                    <a:cubicBezTo>
                      <a:pt x="2688" y="30642"/>
                      <a:pt x="2703" y="30637"/>
                      <a:pt x="2718" y="30626"/>
                    </a:cubicBezTo>
                    <a:cubicBezTo>
                      <a:pt x="4750" y="29563"/>
                      <a:pt x="6404" y="27956"/>
                      <a:pt x="7396" y="25948"/>
                    </a:cubicBezTo>
                    <a:cubicBezTo>
                      <a:pt x="8034" y="24696"/>
                      <a:pt x="8459" y="23396"/>
                      <a:pt x="9121" y="22191"/>
                    </a:cubicBezTo>
                    <a:cubicBezTo>
                      <a:pt x="9735" y="20986"/>
                      <a:pt x="10302" y="19710"/>
                      <a:pt x="11129" y="18647"/>
                    </a:cubicBezTo>
                    <a:cubicBezTo>
                      <a:pt x="11202" y="18575"/>
                      <a:pt x="11121" y="18474"/>
                      <a:pt x="11048" y="18474"/>
                    </a:cubicBezTo>
                    <a:close/>
                    <a:moveTo>
                      <a:pt x="13447" y="16594"/>
                    </a:moveTo>
                    <a:cubicBezTo>
                      <a:pt x="13424" y="16594"/>
                      <a:pt x="13399" y="16600"/>
                      <a:pt x="13374" y="16615"/>
                    </a:cubicBezTo>
                    <a:cubicBezTo>
                      <a:pt x="11177" y="18340"/>
                      <a:pt x="10231" y="21057"/>
                      <a:pt x="9239" y="23538"/>
                    </a:cubicBezTo>
                    <a:cubicBezTo>
                      <a:pt x="8648" y="24956"/>
                      <a:pt x="7987" y="26397"/>
                      <a:pt x="7042" y="27578"/>
                    </a:cubicBezTo>
                    <a:cubicBezTo>
                      <a:pt x="6569" y="28145"/>
                      <a:pt x="6049" y="28641"/>
                      <a:pt x="5506" y="29161"/>
                    </a:cubicBezTo>
                    <a:cubicBezTo>
                      <a:pt x="4892" y="29728"/>
                      <a:pt x="4254" y="30319"/>
                      <a:pt x="3427" y="30555"/>
                    </a:cubicBezTo>
                    <a:cubicBezTo>
                      <a:pt x="3271" y="30622"/>
                      <a:pt x="3325" y="30794"/>
                      <a:pt x="3430" y="30794"/>
                    </a:cubicBezTo>
                    <a:cubicBezTo>
                      <a:pt x="3437" y="30794"/>
                      <a:pt x="3443" y="30793"/>
                      <a:pt x="3450" y="30792"/>
                    </a:cubicBezTo>
                    <a:cubicBezTo>
                      <a:pt x="4088" y="30579"/>
                      <a:pt x="4632" y="30224"/>
                      <a:pt x="5128" y="29776"/>
                    </a:cubicBezTo>
                    <a:cubicBezTo>
                      <a:pt x="5719" y="29279"/>
                      <a:pt x="6309" y="28736"/>
                      <a:pt x="6853" y="28145"/>
                    </a:cubicBezTo>
                    <a:cubicBezTo>
                      <a:pt x="7821" y="27058"/>
                      <a:pt x="8507" y="25759"/>
                      <a:pt x="9097" y="24412"/>
                    </a:cubicBezTo>
                    <a:cubicBezTo>
                      <a:pt x="10279" y="21695"/>
                      <a:pt x="11129" y="18647"/>
                      <a:pt x="13516" y="16757"/>
                    </a:cubicBezTo>
                    <a:cubicBezTo>
                      <a:pt x="13590" y="16683"/>
                      <a:pt x="13533" y="16594"/>
                      <a:pt x="13447" y="16594"/>
                    </a:cubicBezTo>
                    <a:close/>
                    <a:moveTo>
                      <a:pt x="13568" y="16009"/>
                    </a:moveTo>
                    <a:cubicBezTo>
                      <a:pt x="13552" y="16009"/>
                      <a:pt x="13534" y="16013"/>
                      <a:pt x="13516" y="16024"/>
                    </a:cubicBezTo>
                    <a:cubicBezTo>
                      <a:pt x="12098" y="16781"/>
                      <a:pt x="10822" y="17820"/>
                      <a:pt x="9830" y="19049"/>
                    </a:cubicBezTo>
                    <a:cubicBezTo>
                      <a:pt x="8814" y="20301"/>
                      <a:pt x="8176" y="21719"/>
                      <a:pt x="7585" y="23184"/>
                    </a:cubicBezTo>
                    <a:cubicBezTo>
                      <a:pt x="6924" y="24719"/>
                      <a:pt x="6309" y="26302"/>
                      <a:pt x="5222" y="27531"/>
                    </a:cubicBezTo>
                    <a:cubicBezTo>
                      <a:pt x="4065" y="28854"/>
                      <a:pt x="2647" y="30248"/>
                      <a:pt x="993" y="30910"/>
                    </a:cubicBezTo>
                    <a:cubicBezTo>
                      <a:pt x="893" y="30950"/>
                      <a:pt x="928" y="31091"/>
                      <a:pt x="999" y="31091"/>
                    </a:cubicBezTo>
                    <a:cubicBezTo>
                      <a:pt x="1012" y="31091"/>
                      <a:pt x="1026" y="31086"/>
                      <a:pt x="1040" y="31075"/>
                    </a:cubicBezTo>
                    <a:cubicBezTo>
                      <a:pt x="2576" y="30484"/>
                      <a:pt x="3805" y="29303"/>
                      <a:pt x="4915" y="28145"/>
                    </a:cubicBezTo>
                    <a:cubicBezTo>
                      <a:pt x="6073" y="26964"/>
                      <a:pt x="6805" y="25523"/>
                      <a:pt x="7467" y="24010"/>
                    </a:cubicBezTo>
                    <a:cubicBezTo>
                      <a:pt x="8105" y="22475"/>
                      <a:pt x="8743" y="20915"/>
                      <a:pt x="9735" y="19569"/>
                    </a:cubicBezTo>
                    <a:cubicBezTo>
                      <a:pt x="10775" y="18151"/>
                      <a:pt x="12122" y="17017"/>
                      <a:pt x="13657" y="16190"/>
                    </a:cubicBezTo>
                    <a:cubicBezTo>
                      <a:pt x="13717" y="16150"/>
                      <a:pt x="13659" y="16009"/>
                      <a:pt x="13568" y="16009"/>
                    </a:cubicBezTo>
                    <a:close/>
                    <a:moveTo>
                      <a:pt x="14502" y="16043"/>
                    </a:moveTo>
                    <a:cubicBezTo>
                      <a:pt x="14480" y="16043"/>
                      <a:pt x="14458" y="16051"/>
                      <a:pt x="14437" y="16072"/>
                    </a:cubicBezTo>
                    <a:cubicBezTo>
                      <a:pt x="13138" y="17088"/>
                      <a:pt x="12334" y="18623"/>
                      <a:pt x="11720" y="20112"/>
                    </a:cubicBezTo>
                    <a:cubicBezTo>
                      <a:pt x="10562" y="22924"/>
                      <a:pt x="9995" y="26019"/>
                      <a:pt x="7916" y="28311"/>
                    </a:cubicBezTo>
                    <a:cubicBezTo>
                      <a:pt x="6037" y="30324"/>
                      <a:pt x="3331" y="31512"/>
                      <a:pt x="602" y="31512"/>
                    </a:cubicBezTo>
                    <a:cubicBezTo>
                      <a:pt x="449" y="31512"/>
                      <a:pt x="296" y="31508"/>
                      <a:pt x="143" y="31500"/>
                    </a:cubicBezTo>
                    <a:cubicBezTo>
                      <a:pt x="24" y="31500"/>
                      <a:pt x="24" y="31666"/>
                      <a:pt x="143" y="31689"/>
                    </a:cubicBezTo>
                    <a:cubicBezTo>
                      <a:pt x="335" y="31701"/>
                      <a:pt x="527" y="31707"/>
                      <a:pt x="719" y="31707"/>
                    </a:cubicBezTo>
                    <a:cubicBezTo>
                      <a:pt x="2066" y="31707"/>
                      <a:pt x="3415" y="31418"/>
                      <a:pt x="4655" y="30839"/>
                    </a:cubicBezTo>
                    <a:cubicBezTo>
                      <a:pt x="7349" y="29657"/>
                      <a:pt x="9168" y="27436"/>
                      <a:pt x="10279" y="24719"/>
                    </a:cubicBezTo>
                    <a:cubicBezTo>
                      <a:pt x="11413" y="21837"/>
                      <a:pt x="12003" y="18222"/>
                      <a:pt x="14579" y="16190"/>
                    </a:cubicBezTo>
                    <a:cubicBezTo>
                      <a:pt x="14653" y="16153"/>
                      <a:pt x="14582" y="16043"/>
                      <a:pt x="14502" y="1604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4"/>
              <p:cNvSpPr/>
              <p:nvPr/>
            </p:nvSpPr>
            <p:spPr>
              <a:xfrm>
                <a:off x="2181200" y="1915925"/>
                <a:ext cx="543125" cy="351250"/>
              </a:xfrm>
              <a:custGeom>
                <a:avLst/>
                <a:gdLst/>
                <a:ahLst/>
                <a:cxnLst/>
                <a:rect l="l" t="t" r="r" b="b"/>
                <a:pathLst>
                  <a:path w="21725" h="14050" extrusionOk="0">
                    <a:moveTo>
                      <a:pt x="5946" y="1"/>
                    </a:moveTo>
                    <a:cubicBezTo>
                      <a:pt x="5427" y="1"/>
                      <a:pt x="4905" y="58"/>
                      <a:pt x="4382" y="178"/>
                    </a:cubicBezTo>
                    <a:cubicBezTo>
                      <a:pt x="2634" y="604"/>
                      <a:pt x="1051" y="1785"/>
                      <a:pt x="106" y="3533"/>
                    </a:cubicBezTo>
                    <a:lnTo>
                      <a:pt x="106" y="3581"/>
                    </a:lnTo>
                    <a:cubicBezTo>
                      <a:pt x="58" y="3581"/>
                      <a:pt x="58" y="3604"/>
                      <a:pt x="58" y="3604"/>
                    </a:cubicBezTo>
                    <a:cubicBezTo>
                      <a:pt x="1" y="3681"/>
                      <a:pt x="68" y="3789"/>
                      <a:pt x="133" y="3789"/>
                    </a:cubicBezTo>
                    <a:cubicBezTo>
                      <a:pt x="148" y="3789"/>
                      <a:pt x="163" y="3783"/>
                      <a:pt x="177" y="3770"/>
                    </a:cubicBezTo>
                    <a:cubicBezTo>
                      <a:pt x="1204" y="2598"/>
                      <a:pt x="2616" y="2128"/>
                      <a:pt x="4014" y="2128"/>
                    </a:cubicBezTo>
                    <a:cubicBezTo>
                      <a:pt x="4450" y="2128"/>
                      <a:pt x="4883" y="2173"/>
                      <a:pt x="5304" y="2257"/>
                    </a:cubicBezTo>
                    <a:cubicBezTo>
                      <a:pt x="7076" y="2612"/>
                      <a:pt x="8635" y="3628"/>
                      <a:pt x="9958" y="4975"/>
                    </a:cubicBezTo>
                    <a:cubicBezTo>
                      <a:pt x="12274" y="7337"/>
                      <a:pt x="13951" y="10480"/>
                      <a:pt x="16527" y="12488"/>
                    </a:cubicBezTo>
                    <a:cubicBezTo>
                      <a:pt x="17023" y="12890"/>
                      <a:pt x="17614" y="13244"/>
                      <a:pt x="18204" y="13504"/>
                    </a:cubicBezTo>
                    <a:cubicBezTo>
                      <a:pt x="18967" y="13841"/>
                      <a:pt x="19794" y="14049"/>
                      <a:pt x="20624" y="14049"/>
                    </a:cubicBezTo>
                    <a:cubicBezTo>
                      <a:pt x="20668" y="14049"/>
                      <a:pt x="20712" y="14049"/>
                      <a:pt x="20756" y="14047"/>
                    </a:cubicBezTo>
                    <a:cubicBezTo>
                      <a:pt x="21063" y="13835"/>
                      <a:pt x="21394" y="13669"/>
                      <a:pt x="21725" y="13504"/>
                    </a:cubicBezTo>
                    <a:cubicBezTo>
                      <a:pt x="21370" y="13362"/>
                      <a:pt x="21040" y="13197"/>
                      <a:pt x="20756" y="12984"/>
                    </a:cubicBezTo>
                    <a:cubicBezTo>
                      <a:pt x="17874" y="11118"/>
                      <a:pt x="16196" y="7550"/>
                      <a:pt x="14093" y="4762"/>
                    </a:cubicBezTo>
                    <a:cubicBezTo>
                      <a:pt x="12066" y="2086"/>
                      <a:pt x="9081" y="1"/>
                      <a:pt x="59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4"/>
              <p:cNvSpPr/>
              <p:nvPr/>
            </p:nvSpPr>
            <p:spPr>
              <a:xfrm>
                <a:off x="2179650" y="2240475"/>
                <a:ext cx="544675" cy="350300"/>
              </a:xfrm>
              <a:custGeom>
                <a:avLst/>
                <a:gdLst/>
                <a:ahLst/>
                <a:cxnLst/>
                <a:rect l="l" t="t" r="r" b="b"/>
                <a:pathLst>
                  <a:path w="21787" h="14012" extrusionOk="0">
                    <a:moveTo>
                      <a:pt x="20671" y="0"/>
                    </a:moveTo>
                    <a:cubicBezTo>
                      <a:pt x="19846" y="0"/>
                      <a:pt x="19021" y="186"/>
                      <a:pt x="18195" y="498"/>
                    </a:cubicBezTo>
                    <a:cubicBezTo>
                      <a:pt x="17605" y="758"/>
                      <a:pt x="17061" y="1113"/>
                      <a:pt x="16518" y="1538"/>
                    </a:cubicBezTo>
                    <a:cubicBezTo>
                      <a:pt x="13943" y="3570"/>
                      <a:pt x="12265" y="6712"/>
                      <a:pt x="9973" y="9028"/>
                    </a:cubicBezTo>
                    <a:cubicBezTo>
                      <a:pt x="8626" y="10398"/>
                      <a:pt x="7067" y="11391"/>
                      <a:pt x="5295" y="11745"/>
                    </a:cubicBezTo>
                    <a:cubicBezTo>
                      <a:pt x="4887" y="11821"/>
                      <a:pt x="4467" y="11862"/>
                      <a:pt x="4045" y="11862"/>
                    </a:cubicBezTo>
                    <a:cubicBezTo>
                      <a:pt x="2635" y="11862"/>
                      <a:pt x="1210" y="11402"/>
                      <a:pt x="191" y="10257"/>
                    </a:cubicBezTo>
                    <a:cubicBezTo>
                      <a:pt x="175" y="10235"/>
                      <a:pt x="155" y="10225"/>
                      <a:pt x="134" y="10225"/>
                    </a:cubicBezTo>
                    <a:cubicBezTo>
                      <a:pt x="67" y="10225"/>
                      <a:pt x="1" y="10326"/>
                      <a:pt x="73" y="10398"/>
                    </a:cubicBezTo>
                    <a:cubicBezTo>
                      <a:pt x="97" y="10398"/>
                      <a:pt x="97" y="10422"/>
                      <a:pt x="97" y="10422"/>
                    </a:cubicBezTo>
                    <a:lnTo>
                      <a:pt x="97" y="10469"/>
                    </a:lnTo>
                    <a:cubicBezTo>
                      <a:pt x="1042" y="12218"/>
                      <a:pt x="2649" y="13399"/>
                      <a:pt x="4373" y="13824"/>
                    </a:cubicBezTo>
                    <a:cubicBezTo>
                      <a:pt x="4921" y="13952"/>
                      <a:pt x="5467" y="14012"/>
                      <a:pt x="6006" y="14012"/>
                    </a:cubicBezTo>
                    <a:cubicBezTo>
                      <a:pt x="9165" y="14012"/>
                      <a:pt x="12117" y="11948"/>
                      <a:pt x="14155" y="9264"/>
                    </a:cubicBezTo>
                    <a:cubicBezTo>
                      <a:pt x="16282" y="6500"/>
                      <a:pt x="17959" y="2885"/>
                      <a:pt x="20818" y="1065"/>
                    </a:cubicBezTo>
                    <a:cubicBezTo>
                      <a:pt x="21125" y="853"/>
                      <a:pt x="21456" y="687"/>
                      <a:pt x="21787" y="522"/>
                    </a:cubicBezTo>
                    <a:cubicBezTo>
                      <a:pt x="21432" y="380"/>
                      <a:pt x="21102" y="215"/>
                      <a:pt x="20818" y="2"/>
                    </a:cubicBezTo>
                    <a:cubicBezTo>
                      <a:pt x="20769" y="1"/>
                      <a:pt x="20720" y="0"/>
                      <a:pt x="20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a:off x="2235500" y="1930800"/>
                <a:ext cx="457075" cy="645725"/>
              </a:xfrm>
              <a:custGeom>
                <a:avLst/>
                <a:gdLst/>
                <a:ahLst/>
                <a:cxnLst/>
                <a:rect l="l" t="t" r="r" b="b"/>
                <a:pathLst>
                  <a:path w="18283" h="25829" extrusionOk="0">
                    <a:moveTo>
                      <a:pt x="17426" y="12626"/>
                    </a:moveTo>
                    <a:lnTo>
                      <a:pt x="17426" y="12626"/>
                    </a:lnTo>
                    <a:cubicBezTo>
                      <a:pt x="17544" y="12720"/>
                      <a:pt x="17686" y="12838"/>
                      <a:pt x="17804" y="12909"/>
                    </a:cubicBezTo>
                    <a:cubicBezTo>
                      <a:pt x="17686" y="13004"/>
                      <a:pt x="17544" y="13098"/>
                      <a:pt x="17426" y="13216"/>
                    </a:cubicBezTo>
                    <a:cubicBezTo>
                      <a:pt x="17465" y="13159"/>
                      <a:pt x="17425" y="13055"/>
                      <a:pt x="17359" y="13055"/>
                    </a:cubicBezTo>
                    <a:cubicBezTo>
                      <a:pt x="17343" y="13055"/>
                      <a:pt x="17326" y="13061"/>
                      <a:pt x="17308" y="13074"/>
                    </a:cubicBezTo>
                    <a:cubicBezTo>
                      <a:pt x="17285" y="13074"/>
                      <a:pt x="17285" y="13098"/>
                      <a:pt x="17237" y="13098"/>
                    </a:cubicBezTo>
                    <a:cubicBezTo>
                      <a:pt x="17237" y="13098"/>
                      <a:pt x="17214" y="13098"/>
                      <a:pt x="17214" y="13074"/>
                    </a:cubicBezTo>
                    <a:cubicBezTo>
                      <a:pt x="17096" y="13027"/>
                      <a:pt x="16954" y="12980"/>
                      <a:pt x="16836" y="12909"/>
                    </a:cubicBezTo>
                    <a:cubicBezTo>
                      <a:pt x="16954" y="12862"/>
                      <a:pt x="17072" y="12791"/>
                      <a:pt x="17214" y="12767"/>
                    </a:cubicBezTo>
                    <a:cubicBezTo>
                      <a:pt x="17214" y="12767"/>
                      <a:pt x="17237" y="12767"/>
                      <a:pt x="17237" y="12744"/>
                    </a:cubicBezTo>
                    <a:cubicBezTo>
                      <a:pt x="17285" y="12744"/>
                      <a:pt x="17285" y="12767"/>
                      <a:pt x="17308" y="12767"/>
                    </a:cubicBezTo>
                    <a:cubicBezTo>
                      <a:pt x="17324" y="12780"/>
                      <a:pt x="17340" y="12785"/>
                      <a:pt x="17354" y="12785"/>
                    </a:cubicBezTo>
                    <a:cubicBezTo>
                      <a:pt x="17424" y="12785"/>
                      <a:pt x="17465" y="12665"/>
                      <a:pt x="17426" y="12626"/>
                    </a:cubicBezTo>
                    <a:close/>
                    <a:moveTo>
                      <a:pt x="3345" y="0"/>
                    </a:moveTo>
                    <a:cubicBezTo>
                      <a:pt x="2218" y="0"/>
                      <a:pt x="1091" y="268"/>
                      <a:pt x="84" y="906"/>
                    </a:cubicBezTo>
                    <a:cubicBezTo>
                      <a:pt x="1" y="948"/>
                      <a:pt x="63" y="1080"/>
                      <a:pt x="144" y="1080"/>
                    </a:cubicBezTo>
                    <a:cubicBezTo>
                      <a:pt x="155" y="1080"/>
                      <a:pt x="167" y="1078"/>
                      <a:pt x="178" y="1072"/>
                    </a:cubicBezTo>
                    <a:cubicBezTo>
                      <a:pt x="1172" y="456"/>
                      <a:pt x="2216" y="200"/>
                      <a:pt x="3267" y="200"/>
                    </a:cubicBezTo>
                    <a:cubicBezTo>
                      <a:pt x="5239" y="200"/>
                      <a:pt x="7233" y="1104"/>
                      <a:pt x="8944" y="2230"/>
                    </a:cubicBezTo>
                    <a:cubicBezTo>
                      <a:pt x="10267" y="3080"/>
                      <a:pt x="11401" y="4167"/>
                      <a:pt x="12346" y="5537"/>
                    </a:cubicBezTo>
                    <a:cubicBezTo>
                      <a:pt x="13268" y="6860"/>
                      <a:pt x="14000" y="8302"/>
                      <a:pt x="14875" y="9672"/>
                    </a:cubicBezTo>
                    <a:cubicBezTo>
                      <a:pt x="15583" y="10759"/>
                      <a:pt x="16410" y="11799"/>
                      <a:pt x="17403" y="12602"/>
                    </a:cubicBezTo>
                    <a:cubicBezTo>
                      <a:pt x="15914" y="11822"/>
                      <a:pt x="14827" y="10428"/>
                      <a:pt x="13811" y="9011"/>
                    </a:cubicBezTo>
                    <a:cubicBezTo>
                      <a:pt x="12843" y="7569"/>
                      <a:pt x="11898" y="6128"/>
                      <a:pt x="10740" y="4852"/>
                    </a:cubicBezTo>
                    <a:cubicBezTo>
                      <a:pt x="8566" y="2442"/>
                      <a:pt x="5825" y="694"/>
                      <a:pt x="2777" y="363"/>
                    </a:cubicBezTo>
                    <a:cubicBezTo>
                      <a:pt x="2659" y="363"/>
                      <a:pt x="2659" y="576"/>
                      <a:pt x="2777" y="576"/>
                    </a:cubicBezTo>
                    <a:cubicBezTo>
                      <a:pt x="5991" y="906"/>
                      <a:pt x="8826" y="2867"/>
                      <a:pt x="11071" y="5466"/>
                    </a:cubicBezTo>
                    <a:cubicBezTo>
                      <a:pt x="13055" y="7806"/>
                      <a:pt x="14449" y="11113"/>
                      <a:pt x="17072" y="12626"/>
                    </a:cubicBezTo>
                    <a:cubicBezTo>
                      <a:pt x="16930" y="12673"/>
                      <a:pt x="16765" y="12744"/>
                      <a:pt x="16647" y="12791"/>
                    </a:cubicBezTo>
                    <a:cubicBezTo>
                      <a:pt x="14284" y="11680"/>
                      <a:pt x="12748" y="9081"/>
                      <a:pt x="11165" y="6860"/>
                    </a:cubicBezTo>
                    <a:cubicBezTo>
                      <a:pt x="9558" y="4640"/>
                      <a:pt x="7715" y="2489"/>
                      <a:pt x="5353" y="1426"/>
                    </a:cubicBezTo>
                    <a:cubicBezTo>
                      <a:pt x="4438" y="1010"/>
                      <a:pt x="3477" y="782"/>
                      <a:pt x="2501" y="782"/>
                    </a:cubicBezTo>
                    <a:cubicBezTo>
                      <a:pt x="2091" y="782"/>
                      <a:pt x="1678" y="822"/>
                      <a:pt x="1265" y="906"/>
                    </a:cubicBezTo>
                    <a:cubicBezTo>
                      <a:pt x="1147" y="930"/>
                      <a:pt x="1218" y="1095"/>
                      <a:pt x="1336" y="1095"/>
                    </a:cubicBezTo>
                    <a:cubicBezTo>
                      <a:pt x="1711" y="1024"/>
                      <a:pt x="2083" y="990"/>
                      <a:pt x="2452" y="990"/>
                    </a:cubicBezTo>
                    <a:cubicBezTo>
                      <a:pt x="4758" y="990"/>
                      <a:pt x="6923" y="2317"/>
                      <a:pt x="8613" y="4049"/>
                    </a:cubicBezTo>
                    <a:cubicBezTo>
                      <a:pt x="10598" y="6104"/>
                      <a:pt x="11992" y="8727"/>
                      <a:pt x="13882" y="10853"/>
                    </a:cubicBezTo>
                    <a:cubicBezTo>
                      <a:pt x="14615" y="11704"/>
                      <a:pt x="15465" y="12413"/>
                      <a:pt x="16410" y="12909"/>
                    </a:cubicBezTo>
                    <a:cubicBezTo>
                      <a:pt x="15465" y="13429"/>
                      <a:pt x="14615" y="14138"/>
                      <a:pt x="13882" y="14988"/>
                    </a:cubicBezTo>
                    <a:cubicBezTo>
                      <a:pt x="11992" y="17115"/>
                      <a:pt x="10598" y="19737"/>
                      <a:pt x="8613" y="21769"/>
                    </a:cubicBezTo>
                    <a:cubicBezTo>
                      <a:pt x="6941" y="23522"/>
                      <a:pt x="4770" y="24846"/>
                      <a:pt x="2512" y="24846"/>
                    </a:cubicBezTo>
                    <a:cubicBezTo>
                      <a:pt x="2122" y="24846"/>
                      <a:pt x="1729" y="24806"/>
                      <a:pt x="1336" y="24723"/>
                    </a:cubicBezTo>
                    <a:cubicBezTo>
                      <a:pt x="1330" y="24721"/>
                      <a:pt x="1324" y="24721"/>
                      <a:pt x="1318" y="24721"/>
                    </a:cubicBezTo>
                    <a:cubicBezTo>
                      <a:pt x="1213" y="24721"/>
                      <a:pt x="1176" y="24913"/>
                      <a:pt x="1265" y="24935"/>
                    </a:cubicBezTo>
                    <a:cubicBezTo>
                      <a:pt x="1660" y="25009"/>
                      <a:pt x="2054" y="25045"/>
                      <a:pt x="2447" y="25045"/>
                    </a:cubicBezTo>
                    <a:cubicBezTo>
                      <a:pt x="3441" y="25045"/>
                      <a:pt x="4421" y="24815"/>
                      <a:pt x="5353" y="24392"/>
                    </a:cubicBezTo>
                    <a:cubicBezTo>
                      <a:pt x="7739" y="23329"/>
                      <a:pt x="9558" y="21179"/>
                      <a:pt x="11165" y="18958"/>
                    </a:cubicBezTo>
                    <a:cubicBezTo>
                      <a:pt x="12748" y="16760"/>
                      <a:pt x="14260" y="14161"/>
                      <a:pt x="16647" y="13027"/>
                    </a:cubicBezTo>
                    <a:cubicBezTo>
                      <a:pt x="16812" y="13098"/>
                      <a:pt x="16954" y="13145"/>
                      <a:pt x="17072" y="13216"/>
                    </a:cubicBezTo>
                    <a:cubicBezTo>
                      <a:pt x="14449" y="14705"/>
                      <a:pt x="13055" y="18013"/>
                      <a:pt x="11071" y="20352"/>
                    </a:cubicBezTo>
                    <a:cubicBezTo>
                      <a:pt x="8850" y="22951"/>
                      <a:pt x="5991" y="24935"/>
                      <a:pt x="2777" y="25266"/>
                    </a:cubicBezTo>
                    <a:cubicBezTo>
                      <a:pt x="2659" y="25266"/>
                      <a:pt x="2659" y="25455"/>
                      <a:pt x="2777" y="25455"/>
                    </a:cubicBezTo>
                    <a:cubicBezTo>
                      <a:pt x="5825" y="25148"/>
                      <a:pt x="8566" y="23400"/>
                      <a:pt x="10740" y="20966"/>
                    </a:cubicBezTo>
                    <a:cubicBezTo>
                      <a:pt x="11898" y="19714"/>
                      <a:pt x="12843" y="18249"/>
                      <a:pt x="13811" y="16808"/>
                    </a:cubicBezTo>
                    <a:cubicBezTo>
                      <a:pt x="14804" y="15366"/>
                      <a:pt x="15914" y="13972"/>
                      <a:pt x="17403" y="13240"/>
                    </a:cubicBezTo>
                    <a:lnTo>
                      <a:pt x="17403" y="13240"/>
                    </a:lnTo>
                    <a:cubicBezTo>
                      <a:pt x="16410" y="14043"/>
                      <a:pt x="15631" y="15036"/>
                      <a:pt x="14875" y="16170"/>
                    </a:cubicBezTo>
                    <a:cubicBezTo>
                      <a:pt x="14000" y="17516"/>
                      <a:pt x="13268" y="18958"/>
                      <a:pt x="12346" y="20304"/>
                    </a:cubicBezTo>
                    <a:cubicBezTo>
                      <a:pt x="11401" y="21675"/>
                      <a:pt x="10244" y="22738"/>
                      <a:pt x="8944" y="23612"/>
                    </a:cubicBezTo>
                    <a:cubicBezTo>
                      <a:pt x="7234" y="24721"/>
                      <a:pt x="5244" y="25619"/>
                      <a:pt x="3273" y="25619"/>
                    </a:cubicBezTo>
                    <a:cubicBezTo>
                      <a:pt x="2220" y="25619"/>
                      <a:pt x="1174" y="25363"/>
                      <a:pt x="178" y="24746"/>
                    </a:cubicBezTo>
                    <a:cubicBezTo>
                      <a:pt x="167" y="24741"/>
                      <a:pt x="155" y="24738"/>
                      <a:pt x="144" y="24738"/>
                    </a:cubicBezTo>
                    <a:cubicBezTo>
                      <a:pt x="64" y="24738"/>
                      <a:pt x="1" y="24873"/>
                      <a:pt x="84" y="24935"/>
                    </a:cubicBezTo>
                    <a:cubicBezTo>
                      <a:pt x="1086" y="25553"/>
                      <a:pt x="2206" y="25829"/>
                      <a:pt x="3327" y="25829"/>
                    </a:cubicBezTo>
                    <a:cubicBezTo>
                      <a:pt x="3792" y="25829"/>
                      <a:pt x="4258" y="25781"/>
                      <a:pt x="4715" y="25691"/>
                    </a:cubicBezTo>
                    <a:cubicBezTo>
                      <a:pt x="6203" y="25408"/>
                      <a:pt x="7597" y="24723"/>
                      <a:pt x="8897" y="23872"/>
                    </a:cubicBezTo>
                    <a:cubicBezTo>
                      <a:pt x="10244" y="23022"/>
                      <a:pt x="11401" y="21958"/>
                      <a:pt x="12370" y="20564"/>
                    </a:cubicBezTo>
                    <a:cubicBezTo>
                      <a:pt x="14166" y="17989"/>
                      <a:pt x="15442" y="14752"/>
                      <a:pt x="17993" y="13027"/>
                    </a:cubicBezTo>
                    <a:cubicBezTo>
                      <a:pt x="18017" y="13051"/>
                      <a:pt x="18064" y="13098"/>
                      <a:pt x="18112" y="13122"/>
                    </a:cubicBezTo>
                    <a:cubicBezTo>
                      <a:pt x="18130" y="13133"/>
                      <a:pt x="18147" y="13137"/>
                      <a:pt x="18163" y="13137"/>
                    </a:cubicBezTo>
                    <a:cubicBezTo>
                      <a:pt x="18247" y="13137"/>
                      <a:pt x="18282" y="12996"/>
                      <a:pt x="18182" y="12956"/>
                    </a:cubicBezTo>
                    <a:lnTo>
                      <a:pt x="18159" y="12909"/>
                    </a:lnTo>
                    <a:lnTo>
                      <a:pt x="18182" y="12885"/>
                    </a:lnTo>
                    <a:cubicBezTo>
                      <a:pt x="18262" y="12846"/>
                      <a:pt x="18207" y="12704"/>
                      <a:pt x="18145" y="12704"/>
                    </a:cubicBezTo>
                    <a:cubicBezTo>
                      <a:pt x="18134" y="12704"/>
                      <a:pt x="18123" y="12709"/>
                      <a:pt x="18112" y="12720"/>
                    </a:cubicBezTo>
                    <a:cubicBezTo>
                      <a:pt x="18064" y="12744"/>
                      <a:pt x="18017" y="12767"/>
                      <a:pt x="17993" y="12791"/>
                    </a:cubicBezTo>
                    <a:cubicBezTo>
                      <a:pt x="15418" y="11090"/>
                      <a:pt x="14166" y="7829"/>
                      <a:pt x="12370" y="5277"/>
                    </a:cubicBezTo>
                    <a:cubicBezTo>
                      <a:pt x="11401" y="3883"/>
                      <a:pt x="10220" y="2820"/>
                      <a:pt x="8897" y="1970"/>
                    </a:cubicBezTo>
                    <a:cubicBezTo>
                      <a:pt x="7597" y="1143"/>
                      <a:pt x="6203" y="434"/>
                      <a:pt x="4715" y="127"/>
                    </a:cubicBezTo>
                    <a:cubicBezTo>
                      <a:pt x="4264" y="45"/>
                      <a:pt x="3804" y="0"/>
                      <a:pt x="33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a:off x="2117675" y="2141750"/>
                <a:ext cx="591900" cy="224300"/>
              </a:xfrm>
              <a:custGeom>
                <a:avLst/>
                <a:gdLst/>
                <a:ahLst/>
                <a:cxnLst/>
                <a:rect l="l" t="t" r="r" b="b"/>
                <a:pathLst>
                  <a:path w="23676" h="8972" extrusionOk="0">
                    <a:moveTo>
                      <a:pt x="12288" y="0"/>
                    </a:moveTo>
                    <a:cubicBezTo>
                      <a:pt x="9794" y="0"/>
                      <a:pt x="7312" y="550"/>
                      <a:pt x="5128" y="1589"/>
                    </a:cubicBezTo>
                    <a:cubicBezTo>
                      <a:pt x="4324" y="1990"/>
                      <a:pt x="3592" y="2439"/>
                      <a:pt x="2907" y="2935"/>
                    </a:cubicBezTo>
                    <a:cubicBezTo>
                      <a:pt x="2103" y="3502"/>
                      <a:pt x="1347" y="4211"/>
                      <a:pt x="308" y="4329"/>
                    </a:cubicBezTo>
                    <a:cubicBezTo>
                      <a:pt x="237" y="4353"/>
                      <a:pt x="166" y="4353"/>
                      <a:pt x="95" y="4353"/>
                    </a:cubicBezTo>
                    <a:cubicBezTo>
                      <a:pt x="48" y="4400"/>
                      <a:pt x="0" y="4424"/>
                      <a:pt x="0" y="4447"/>
                    </a:cubicBezTo>
                    <a:cubicBezTo>
                      <a:pt x="0" y="4518"/>
                      <a:pt x="48" y="4542"/>
                      <a:pt x="95" y="4542"/>
                    </a:cubicBezTo>
                    <a:cubicBezTo>
                      <a:pt x="166" y="4566"/>
                      <a:pt x="237" y="4566"/>
                      <a:pt x="308" y="4566"/>
                    </a:cubicBezTo>
                    <a:cubicBezTo>
                      <a:pt x="1347" y="4684"/>
                      <a:pt x="2127" y="5369"/>
                      <a:pt x="2907" y="5960"/>
                    </a:cubicBezTo>
                    <a:cubicBezTo>
                      <a:pt x="3615" y="6479"/>
                      <a:pt x="4348" y="6928"/>
                      <a:pt x="5128" y="7306"/>
                    </a:cubicBezTo>
                    <a:cubicBezTo>
                      <a:pt x="7321" y="8385"/>
                      <a:pt x="9816" y="8971"/>
                      <a:pt x="12320" y="8971"/>
                    </a:cubicBezTo>
                    <a:cubicBezTo>
                      <a:pt x="13106" y="8971"/>
                      <a:pt x="13894" y="8913"/>
                      <a:pt x="14673" y="8795"/>
                    </a:cubicBezTo>
                    <a:cubicBezTo>
                      <a:pt x="15547" y="8653"/>
                      <a:pt x="16445" y="8440"/>
                      <a:pt x="17225" y="8086"/>
                    </a:cubicBezTo>
                    <a:cubicBezTo>
                      <a:pt x="18099" y="7661"/>
                      <a:pt x="18832" y="7070"/>
                      <a:pt x="19635" y="6574"/>
                    </a:cubicBezTo>
                    <a:cubicBezTo>
                      <a:pt x="20840" y="5818"/>
                      <a:pt x="22116" y="5133"/>
                      <a:pt x="23439" y="4566"/>
                    </a:cubicBezTo>
                    <a:cubicBezTo>
                      <a:pt x="23533" y="4542"/>
                      <a:pt x="23581" y="4518"/>
                      <a:pt x="23675" y="4471"/>
                    </a:cubicBezTo>
                    <a:cubicBezTo>
                      <a:pt x="23581" y="4447"/>
                      <a:pt x="23533" y="4424"/>
                      <a:pt x="23439" y="4400"/>
                    </a:cubicBezTo>
                    <a:cubicBezTo>
                      <a:pt x="22116" y="3833"/>
                      <a:pt x="20840" y="3148"/>
                      <a:pt x="19635" y="2392"/>
                    </a:cubicBezTo>
                    <a:cubicBezTo>
                      <a:pt x="18855" y="1848"/>
                      <a:pt x="18075" y="1281"/>
                      <a:pt x="17225" y="880"/>
                    </a:cubicBezTo>
                    <a:cubicBezTo>
                      <a:pt x="16445" y="502"/>
                      <a:pt x="15547" y="313"/>
                      <a:pt x="14673" y="171"/>
                    </a:cubicBezTo>
                    <a:cubicBezTo>
                      <a:pt x="13883" y="56"/>
                      <a:pt x="13085" y="0"/>
                      <a:pt x="12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4"/>
              <p:cNvSpPr/>
              <p:nvPr/>
            </p:nvSpPr>
            <p:spPr>
              <a:xfrm>
                <a:off x="2165850" y="2176700"/>
                <a:ext cx="504325" cy="174825"/>
              </a:xfrm>
              <a:custGeom>
                <a:avLst/>
                <a:gdLst/>
                <a:ahLst/>
                <a:cxnLst/>
                <a:rect l="l" t="t" r="r" b="b"/>
                <a:pathLst>
                  <a:path w="20173" h="6993" extrusionOk="0">
                    <a:moveTo>
                      <a:pt x="8915" y="1"/>
                    </a:moveTo>
                    <a:cubicBezTo>
                      <a:pt x="6096" y="1"/>
                      <a:pt x="3324" y="555"/>
                      <a:pt x="767" y="2175"/>
                    </a:cubicBezTo>
                    <a:cubicBezTo>
                      <a:pt x="670" y="2234"/>
                      <a:pt x="733" y="2388"/>
                      <a:pt x="824" y="2388"/>
                    </a:cubicBezTo>
                    <a:cubicBezTo>
                      <a:pt x="843" y="2388"/>
                      <a:pt x="864" y="2381"/>
                      <a:pt x="885" y="2364"/>
                    </a:cubicBezTo>
                    <a:cubicBezTo>
                      <a:pt x="3397" y="793"/>
                      <a:pt x="6116" y="257"/>
                      <a:pt x="8880" y="257"/>
                    </a:cubicBezTo>
                    <a:cubicBezTo>
                      <a:pt x="11810" y="257"/>
                      <a:pt x="14792" y="859"/>
                      <a:pt x="17637" y="1466"/>
                    </a:cubicBezTo>
                    <a:cubicBezTo>
                      <a:pt x="17643" y="1468"/>
                      <a:pt x="17648" y="1468"/>
                      <a:pt x="17653" y="1468"/>
                    </a:cubicBezTo>
                    <a:cubicBezTo>
                      <a:pt x="17759" y="1468"/>
                      <a:pt x="17797" y="1253"/>
                      <a:pt x="17684" y="1230"/>
                    </a:cubicBezTo>
                    <a:cubicBezTo>
                      <a:pt x="14839" y="603"/>
                      <a:pt x="11852" y="1"/>
                      <a:pt x="8915" y="1"/>
                    </a:cubicBezTo>
                    <a:close/>
                    <a:moveTo>
                      <a:pt x="8160" y="1733"/>
                    </a:moveTo>
                    <a:cubicBezTo>
                      <a:pt x="5960" y="1733"/>
                      <a:pt x="3763" y="1848"/>
                      <a:pt x="1641" y="2412"/>
                    </a:cubicBezTo>
                    <a:cubicBezTo>
                      <a:pt x="1529" y="2434"/>
                      <a:pt x="1545" y="2649"/>
                      <a:pt x="1669" y="2649"/>
                    </a:cubicBezTo>
                    <a:cubicBezTo>
                      <a:pt x="1675" y="2649"/>
                      <a:pt x="1682" y="2649"/>
                      <a:pt x="1688" y="2648"/>
                    </a:cubicBezTo>
                    <a:cubicBezTo>
                      <a:pt x="3764" y="2075"/>
                      <a:pt x="5895" y="1963"/>
                      <a:pt x="8028" y="1963"/>
                    </a:cubicBezTo>
                    <a:cubicBezTo>
                      <a:pt x="8711" y="1963"/>
                      <a:pt x="9394" y="1975"/>
                      <a:pt x="10076" y="1986"/>
                    </a:cubicBezTo>
                    <a:cubicBezTo>
                      <a:pt x="12888" y="2057"/>
                      <a:pt x="15700" y="2175"/>
                      <a:pt x="18464" y="2553"/>
                    </a:cubicBezTo>
                    <a:cubicBezTo>
                      <a:pt x="18470" y="2554"/>
                      <a:pt x="18476" y="2555"/>
                      <a:pt x="18482" y="2555"/>
                    </a:cubicBezTo>
                    <a:cubicBezTo>
                      <a:pt x="18605" y="2555"/>
                      <a:pt x="18600" y="2317"/>
                      <a:pt x="18464" y="2317"/>
                    </a:cubicBezTo>
                    <a:cubicBezTo>
                      <a:pt x="15605" y="1939"/>
                      <a:pt x="12746" y="1774"/>
                      <a:pt x="9864" y="1750"/>
                    </a:cubicBezTo>
                    <a:cubicBezTo>
                      <a:pt x="9296" y="1740"/>
                      <a:pt x="8728" y="1733"/>
                      <a:pt x="8160" y="1733"/>
                    </a:cubicBezTo>
                    <a:close/>
                    <a:moveTo>
                      <a:pt x="2097" y="3071"/>
                    </a:moveTo>
                    <a:cubicBezTo>
                      <a:pt x="1989" y="3071"/>
                      <a:pt x="1930" y="3287"/>
                      <a:pt x="2043" y="3309"/>
                    </a:cubicBezTo>
                    <a:cubicBezTo>
                      <a:pt x="4973" y="3872"/>
                      <a:pt x="7940" y="4159"/>
                      <a:pt x="10899" y="4159"/>
                    </a:cubicBezTo>
                    <a:cubicBezTo>
                      <a:pt x="13284" y="4159"/>
                      <a:pt x="15663" y="3972"/>
                      <a:pt x="18015" y="3593"/>
                    </a:cubicBezTo>
                    <a:cubicBezTo>
                      <a:pt x="18165" y="3550"/>
                      <a:pt x="18120" y="3350"/>
                      <a:pt x="18004" y="3350"/>
                    </a:cubicBezTo>
                    <a:cubicBezTo>
                      <a:pt x="17993" y="3350"/>
                      <a:pt x="17981" y="3352"/>
                      <a:pt x="17968" y="3357"/>
                    </a:cubicBezTo>
                    <a:cubicBezTo>
                      <a:pt x="15616" y="3736"/>
                      <a:pt x="13246" y="3923"/>
                      <a:pt x="10878" y="3923"/>
                    </a:cubicBezTo>
                    <a:cubicBezTo>
                      <a:pt x="7940" y="3923"/>
                      <a:pt x="5005" y="3636"/>
                      <a:pt x="2114" y="3073"/>
                    </a:cubicBezTo>
                    <a:cubicBezTo>
                      <a:pt x="2108" y="3072"/>
                      <a:pt x="2103" y="3071"/>
                      <a:pt x="2097" y="3071"/>
                    </a:cubicBezTo>
                    <a:close/>
                    <a:moveTo>
                      <a:pt x="130" y="2870"/>
                    </a:moveTo>
                    <a:cubicBezTo>
                      <a:pt x="41" y="2870"/>
                      <a:pt x="1" y="3032"/>
                      <a:pt x="82" y="3073"/>
                    </a:cubicBezTo>
                    <a:cubicBezTo>
                      <a:pt x="3312" y="4803"/>
                      <a:pt x="6821" y="5703"/>
                      <a:pt x="10324" y="5703"/>
                    </a:cubicBezTo>
                    <a:cubicBezTo>
                      <a:pt x="13661" y="5703"/>
                      <a:pt x="16992" y="4886"/>
                      <a:pt x="20071" y="3191"/>
                    </a:cubicBezTo>
                    <a:cubicBezTo>
                      <a:pt x="20172" y="3151"/>
                      <a:pt x="20099" y="2988"/>
                      <a:pt x="20002" y="2988"/>
                    </a:cubicBezTo>
                    <a:cubicBezTo>
                      <a:pt x="19986" y="2988"/>
                      <a:pt x="19969" y="2992"/>
                      <a:pt x="19952" y="3002"/>
                    </a:cubicBezTo>
                    <a:cubicBezTo>
                      <a:pt x="16910" y="4673"/>
                      <a:pt x="13614" y="5479"/>
                      <a:pt x="10313" y="5479"/>
                    </a:cubicBezTo>
                    <a:cubicBezTo>
                      <a:pt x="6845" y="5479"/>
                      <a:pt x="3371" y="4591"/>
                      <a:pt x="176" y="2884"/>
                    </a:cubicBezTo>
                    <a:cubicBezTo>
                      <a:pt x="160" y="2874"/>
                      <a:pt x="144" y="2870"/>
                      <a:pt x="130" y="2870"/>
                    </a:cubicBezTo>
                    <a:close/>
                    <a:moveTo>
                      <a:pt x="1895" y="4239"/>
                    </a:moveTo>
                    <a:cubicBezTo>
                      <a:pt x="1800" y="4239"/>
                      <a:pt x="1730" y="4387"/>
                      <a:pt x="1830" y="4467"/>
                    </a:cubicBezTo>
                    <a:cubicBezTo>
                      <a:pt x="2893" y="5176"/>
                      <a:pt x="4075" y="5625"/>
                      <a:pt x="5233" y="6003"/>
                    </a:cubicBezTo>
                    <a:cubicBezTo>
                      <a:pt x="6438" y="6428"/>
                      <a:pt x="7713" y="6735"/>
                      <a:pt x="8989" y="6901"/>
                    </a:cubicBezTo>
                    <a:cubicBezTo>
                      <a:pt x="9499" y="6961"/>
                      <a:pt x="10013" y="6993"/>
                      <a:pt x="10526" y="6993"/>
                    </a:cubicBezTo>
                    <a:cubicBezTo>
                      <a:pt x="12412" y="6993"/>
                      <a:pt x="14293" y="6567"/>
                      <a:pt x="15983" y="5601"/>
                    </a:cubicBezTo>
                    <a:cubicBezTo>
                      <a:pt x="16085" y="5540"/>
                      <a:pt x="16011" y="5374"/>
                      <a:pt x="15914" y="5374"/>
                    </a:cubicBezTo>
                    <a:cubicBezTo>
                      <a:pt x="15898" y="5374"/>
                      <a:pt x="15881" y="5379"/>
                      <a:pt x="15865" y="5389"/>
                    </a:cubicBezTo>
                    <a:cubicBezTo>
                      <a:pt x="14184" y="6341"/>
                      <a:pt x="12326" y="6747"/>
                      <a:pt x="10465" y="6747"/>
                    </a:cubicBezTo>
                    <a:cubicBezTo>
                      <a:pt x="9972" y="6747"/>
                      <a:pt x="9479" y="6719"/>
                      <a:pt x="8989" y="6664"/>
                    </a:cubicBezTo>
                    <a:cubicBezTo>
                      <a:pt x="7808" y="6523"/>
                      <a:pt x="6579" y="6239"/>
                      <a:pt x="5398" y="5837"/>
                    </a:cubicBezTo>
                    <a:cubicBezTo>
                      <a:pt x="4217" y="5436"/>
                      <a:pt x="3012" y="4963"/>
                      <a:pt x="1948" y="4254"/>
                    </a:cubicBezTo>
                    <a:cubicBezTo>
                      <a:pt x="1930" y="4244"/>
                      <a:pt x="1912" y="4239"/>
                      <a:pt x="1895" y="423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4"/>
              <p:cNvSpPr/>
              <p:nvPr/>
            </p:nvSpPr>
            <p:spPr>
              <a:xfrm>
                <a:off x="2558925" y="1770750"/>
                <a:ext cx="160675" cy="967325"/>
              </a:xfrm>
              <a:custGeom>
                <a:avLst/>
                <a:gdLst/>
                <a:ahLst/>
                <a:cxnLst/>
                <a:rect l="l" t="t" r="r" b="b"/>
                <a:pathLst>
                  <a:path w="6427" h="38693" extrusionOk="0">
                    <a:moveTo>
                      <a:pt x="3581" y="0"/>
                    </a:moveTo>
                    <a:cubicBezTo>
                      <a:pt x="3484" y="0"/>
                      <a:pt x="3385" y="10"/>
                      <a:pt x="3284" y="31"/>
                    </a:cubicBezTo>
                    <a:cubicBezTo>
                      <a:pt x="1985" y="291"/>
                      <a:pt x="1182" y="2063"/>
                      <a:pt x="827" y="3197"/>
                    </a:cubicBezTo>
                    <a:cubicBezTo>
                      <a:pt x="0" y="5891"/>
                      <a:pt x="284" y="8962"/>
                      <a:pt x="1063" y="11609"/>
                    </a:cubicBezTo>
                    <a:cubicBezTo>
                      <a:pt x="1938" y="14562"/>
                      <a:pt x="3568" y="17255"/>
                      <a:pt x="5812" y="19358"/>
                    </a:cubicBezTo>
                    <a:cubicBezTo>
                      <a:pt x="3568" y="21438"/>
                      <a:pt x="1914" y="24131"/>
                      <a:pt x="1063" y="27084"/>
                    </a:cubicBezTo>
                    <a:cubicBezTo>
                      <a:pt x="284" y="29754"/>
                      <a:pt x="0" y="32826"/>
                      <a:pt x="827" y="35496"/>
                    </a:cubicBezTo>
                    <a:cubicBezTo>
                      <a:pt x="1182" y="36630"/>
                      <a:pt x="1985" y="38402"/>
                      <a:pt x="3284" y="38662"/>
                    </a:cubicBezTo>
                    <a:cubicBezTo>
                      <a:pt x="3385" y="38683"/>
                      <a:pt x="3484" y="38693"/>
                      <a:pt x="3581" y="38693"/>
                    </a:cubicBezTo>
                    <a:cubicBezTo>
                      <a:pt x="4471" y="38693"/>
                      <a:pt x="5224" y="37862"/>
                      <a:pt x="5458" y="37032"/>
                    </a:cubicBezTo>
                    <a:cubicBezTo>
                      <a:pt x="5836" y="35732"/>
                      <a:pt x="5458" y="34173"/>
                      <a:pt x="5340" y="32873"/>
                    </a:cubicBezTo>
                    <a:cubicBezTo>
                      <a:pt x="5198" y="31337"/>
                      <a:pt x="5080" y="29802"/>
                      <a:pt x="5009" y="28266"/>
                    </a:cubicBezTo>
                    <a:cubicBezTo>
                      <a:pt x="4938" y="25265"/>
                      <a:pt x="5222" y="22217"/>
                      <a:pt x="6427" y="19429"/>
                    </a:cubicBezTo>
                    <a:lnTo>
                      <a:pt x="6427" y="19382"/>
                    </a:lnTo>
                    <a:lnTo>
                      <a:pt x="6427" y="19264"/>
                    </a:lnTo>
                    <a:cubicBezTo>
                      <a:pt x="5222" y="16476"/>
                      <a:pt x="4938" y="13451"/>
                      <a:pt x="5009" y="10427"/>
                    </a:cubicBezTo>
                    <a:cubicBezTo>
                      <a:pt x="5056" y="8891"/>
                      <a:pt x="5198" y="7356"/>
                      <a:pt x="5340" y="5820"/>
                    </a:cubicBezTo>
                    <a:cubicBezTo>
                      <a:pt x="5458" y="4497"/>
                      <a:pt x="5812" y="2961"/>
                      <a:pt x="5458" y="1661"/>
                    </a:cubicBezTo>
                    <a:cubicBezTo>
                      <a:pt x="5224" y="831"/>
                      <a:pt x="4471" y="0"/>
                      <a:pt x="35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4"/>
              <p:cNvSpPr/>
              <p:nvPr/>
            </p:nvSpPr>
            <p:spPr>
              <a:xfrm>
                <a:off x="2577225" y="1801275"/>
                <a:ext cx="121200" cy="904300"/>
              </a:xfrm>
              <a:custGeom>
                <a:avLst/>
                <a:gdLst/>
                <a:ahLst/>
                <a:cxnLst/>
                <a:rect l="l" t="t" r="r" b="b"/>
                <a:pathLst>
                  <a:path w="4848" h="36172" extrusionOk="0">
                    <a:moveTo>
                      <a:pt x="2623" y="523"/>
                    </a:moveTo>
                    <a:cubicBezTo>
                      <a:pt x="2564" y="523"/>
                      <a:pt x="2505" y="559"/>
                      <a:pt x="2505" y="629"/>
                    </a:cubicBezTo>
                    <a:cubicBezTo>
                      <a:pt x="2529" y="4150"/>
                      <a:pt x="2765" y="7694"/>
                      <a:pt x="3190" y="11191"/>
                    </a:cubicBezTo>
                    <a:cubicBezTo>
                      <a:pt x="3202" y="11262"/>
                      <a:pt x="3267" y="11297"/>
                      <a:pt x="3326" y="11297"/>
                    </a:cubicBezTo>
                    <a:cubicBezTo>
                      <a:pt x="3385" y="11297"/>
                      <a:pt x="3438" y="11262"/>
                      <a:pt x="3427" y="11191"/>
                    </a:cubicBezTo>
                    <a:cubicBezTo>
                      <a:pt x="3025" y="7670"/>
                      <a:pt x="2789" y="4150"/>
                      <a:pt x="2741" y="629"/>
                    </a:cubicBezTo>
                    <a:cubicBezTo>
                      <a:pt x="2741" y="559"/>
                      <a:pt x="2682" y="523"/>
                      <a:pt x="2623" y="523"/>
                    </a:cubicBezTo>
                    <a:close/>
                    <a:moveTo>
                      <a:pt x="3674" y="0"/>
                    </a:moveTo>
                    <a:cubicBezTo>
                      <a:pt x="3605" y="0"/>
                      <a:pt x="3531" y="51"/>
                      <a:pt x="3545" y="133"/>
                    </a:cubicBezTo>
                    <a:cubicBezTo>
                      <a:pt x="4112" y="2472"/>
                      <a:pt x="3663" y="4859"/>
                      <a:pt x="3616" y="7198"/>
                    </a:cubicBezTo>
                    <a:cubicBezTo>
                      <a:pt x="3521" y="9466"/>
                      <a:pt x="3663" y="11758"/>
                      <a:pt x="4041" y="14003"/>
                    </a:cubicBezTo>
                    <a:cubicBezTo>
                      <a:pt x="4059" y="14057"/>
                      <a:pt x="4105" y="14080"/>
                      <a:pt x="4151" y="14080"/>
                    </a:cubicBezTo>
                    <a:cubicBezTo>
                      <a:pt x="4227" y="14080"/>
                      <a:pt x="4306" y="14019"/>
                      <a:pt x="4277" y="13932"/>
                    </a:cubicBezTo>
                    <a:cubicBezTo>
                      <a:pt x="3899" y="11545"/>
                      <a:pt x="3757" y="9135"/>
                      <a:pt x="3875" y="6725"/>
                    </a:cubicBezTo>
                    <a:cubicBezTo>
                      <a:pt x="3994" y="4504"/>
                      <a:pt x="4348" y="2260"/>
                      <a:pt x="3781" y="86"/>
                    </a:cubicBezTo>
                    <a:cubicBezTo>
                      <a:pt x="3771" y="27"/>
                      <a:pt x="3724" y="0"/>
                      <a:pt x="3674" y="0"/>
                    </a:cubicBezTo>
                    <a:close/>
                    <a:moveTo>
                      <a:pt x="1851" y="380"/>
                    </a:moveTo>
                    <a:cubicBezTo>
                      <a:pt x="1803" y="380"/>
                      <a:pt x="1759" y="407"/>
                      <a:pt x="1749" y="464"/>
                    </a:cubicBezTo>
                    <a:cubicBezTo>
                      <a:pt x="1206" y="2803"/>
                      <a:pt x="1395" y="5213"/>
                      <a:pt x="1796" y="7576"/>
                    </a:cubicBezTo>
                    <a:cubicBezTo>
                      <a:pt x="2245" y="10104"/>
                      <a:pt x="2930" y="12585"/>
                      <a:pt x="3875" y="14971"/>
                    </a:cubicBezTo>
                    <a:cubicBezTo>
                      <a:pt x="3895" y="15029"/>
                      <a:pt x="3945" y="15055"/>
                      <a:pt x="3995" y="15055"/>
                    </a:cubicBezTo>
                    <a:cubicBezTo>
                      <a:pt x="4068" y="15055"/>
                      <a:pt x="4140" y="14999"/>
                      <a:pt x="4112" y="14900"/>
                    </a:cubicBezTo>
                    <a:cubicBezTo>
                      <a:pt x="3214" y="12656"/>
                      <a:pt x="2529" y="10364"/>
                      <a:pt x="2127" y="7978"/>
                    </a:cubicBezTo>
                    <a:cubicBezTo>
                      <a:pt x="1678" y="5520"/>
                      <a:pt x="1418" y="2969"/>
                      <a:pt x="1985" y="535"/>
                    </a:cubicBezTo>
                    <a:cubicBezTo>
                      <a:pt x="1999" y="437"/>
                      <a:pt x="1922" y="380"/>
                      <a:pt x="1851" y="380"/>
                    </a:cubicBezTo>
                    <a:close/>
                    <a:moveTo>
                      <a:pt x="1274" y="258"/>
                    </a:moveTo>
                    <a:cubicBezTo>
                      <a:pt x="1239" y="258"/>
                      <a:pt x="1205" y="277"/>
                      <a:pt x="1182" y="322"/>
                    </a:cubicBezTo>
                    <a:cubicBezTo>
                      <a:pt x="1" y="2945"/>
                      <a:pt x="426" y="6229"/>
                      <a:pt x="1017" y="8946"/>
                    </a:cubicBezTo>
                    <a:cubicBezTo>
                      <a:pt x="1655" y="11876"/>
                      <a:pt x="2859" y="14640"/>
                      <a:pt x="4584" y="17074"/>
                    </a:cubicBezTo>
                    <a:cubicBezTo>
                      <a:pt x="4612" y="17109"/>
                      <a:pt x="4648" y="17123"/>
                      <a:pt x="4683" y="17123"/>
                    </a:cubicBezTo>
                    <a:cubicBezTo>
                      <a:pt x="4767" y="17123"/>
                      <a:pt x="4847" y="17039"/>
                      <a:pt x="4797" y="16956"/>
                    </a:cubicBezTo>
                    <a:cubicBezTo>
                      <a:pt x="3167" y="14640"/>
                      <a:pt x="1985" y="12018"/>
                      <a:pt x="1324" y="9277"/>
                    </a:cubicBezTo>
                    <a:cubicBezTo>
                      <a:pt x="1017" y="7907"/>
                      <a:pt x="804" y="6513"/>
                      <a:pt x="733" y="5095"/>
                    </a:cubicBezTo>
                    <a:cubicBezTo>
                      <a:pt x="662" y="3512"/>
                      <a:pt x="709" y="1882"/>
                      <a:pt x="1395" y="440"/>
                    </a:cubicBezTo>
                    <a:cubicBezTo>
                      <a:pt x="1427" y="344"/>
                      <a:pt x="1349" y="258"/>
                      <a:pt x="1274" y="258"/>
                    </a:cubicBezTo>
                    <a:close/>
                    <a:moveTo>
                      <a:pt x="3326" y="24907"/>
                    </a:moveTo>
                    <a:cubicBezTo>
                      <a:pt x="3267" y="24907"/>
                      <a:pt x="3202" y="24942"/>
                      <a:pt x="3190" y="25013"/>
                    </a:cubicBezTo>
                    <a:cubicBezTo>
                      <a:pt x="2789" y="28533"/>
                      <a:pt x="2552" y="32030"/>
                      <a:pt x="2505" y="35551"/>
                    </a:cubicBezTo>
                    <a:cubicBezTo>
                      <a:pt x="2505" y="35622"/>
                      <a:pt x="2564" y="35657"/>
                      <a:pt x="2623" y="35657"/>
                    </a:cubicBezTo>
                    <a:cubicBezTo>
                      <a:pt x="2682" y="35657"/>
                      <a:pt x="2741" y="35622"/>
                      <a:pt x="2741" y="35551"/>
                    </a:cubicBezTo>
                    <a:cubicBezTo>
                      <a:pt x="2789" y="32030"/>
                      <a:pt x="3025" y="28486"/>
                      <a:pt x="3427" y="25013"/>
                    </a:cubicBezTo>
                    <a:cubicBezTo>
                      <a:pt x="3438" y="24942"/>
                      <a:pt x="3385" y="24907"/>
                      <a:pt x="3326" y="24907"/>
                    </a:cubicBezTo>
                    <a:close/>
                    <a:moveTo>
                      <a:pt x="4000" y="21147"/>
                    </a:moveTo>
                    <a:cubicBezTo>
                      <a:pt x="3948" y="21147"/>
                      <a:pt x="3895" y="21173"/>
                      <a:pt x="3875" y="21233"/>
                    </a:cubicBezTo>
                    <a:cubicBezTo>
                      <a:pt x="2930" y="23619"/>
                      <a:pt x="2245" y="26076"/>
                      <a:pt x="1796" y="28604"/>
                    </a:cubicBezTo>
                    <a:cubicBezTo>
                      <a:pt x="1395" y="30967"/>
                      <a:pt x="1206" y="33401"/>
                      <a:pt x="1749" y="35763"/>
                    </a:cubicBezTo>
                    <a:cubicBezTo>
                      <a:pt x="1759" y="35821"/>
                      <a:pt x="1803" y="35847"/>
                      <a:pt x="1851" y="35847"/>
                    </a:cubicBezTo>
                    <a:cubicBezTo>
                      <a:pt x="1922" y="35847"/>
                      <a:pt x="1999" y="35791"/>
                      <a:pt x="1985" y="35692"/>
                    </a:cubicBezTo>
                    <a:cubicBezTo>
                      <a:pt x="1418" y="33259"/>
                      <a:pt x="1655" y="30707"/>
                      <a:pt x="2127" y="28250"/>
                    </a:cubicBezTo>
                    <a:cubicBezTo>
                      <a:pt x="2529" y="25863"/>
                      <a:pt x="3214" y="23524"/>
                      <a:pt x="4112" y="21280"/>
                    </a:cubicBezTo>
                    <a:cubicBezTo>
                      <a:pt x="4139" y="21197"/>
                      <a:pt x="4071" y="21147"/>
                      <a:pt x="4000" y="21147"/>
                    </a:cubicBezTo>
                    <a:close/>
                    <a:moveTo>
                      <a:pt x="4681" y="19058"/>
                    </a:moveTo>
                    <a:cubicBezTo>
                      <a:pt x="4646" y="19058"/>
                      <a:pt x="4611" y="19072"/>
                      <a:pt x="4584" y="19106"/>
                    </a:cubicBezTo>
                    <a:cubicBezTo>
                      <a:pt x="2859" y="21563"/>
                      <a:pt x="1655" y="24328"/>
                      <a:pt x="1017" y="27257"/>
                    </a:cubicBezTo>
                    <a:cubicBezTo>
                      <a:pt x="426" y="29975"/>
                      <a:pt x="1" y="33259"/>
                      <a:pt x="1182" y="35881"/>
                    </a:cubicBezTo>
                    <a:cubicBezTo>
                      <a:pt x="1205" y="35927"/>
                      <a:pt x="1239" y="35945"/>
                      <a:pt x="1274" y="35945"/>
                    </a:cubicBezTo>
                    <a:cubicBezTo>
                      <a:pt x="1349" y="35945"/>
                      <a:pt x="1427" y="35860"/>
                      <a:pt x="1395" y="35763"/>
                    </a:cubicBezTo>
                    <a:cubicBezTo>
                      <a:pt x="709" y="34298"/>
                      <a:pt x="662" y="32692"/>
                      <a:pt x="733" y="31085"/>
                    </a:cubicBezTo>
                    <a:cubicBezTo>
                      <a:pt x="804" y="29667"/>
                      <a:pt x="1017" y="28273"/>
                      <a:pt x="1324" y="26927"/>
                    </a:cubicBezTo>
                    <a:cubicBezTo>
                      <a:pt x="1985" y="24186"/>
                      <a:pt x="3167" y="21540"/>
                      <a:pt x="4797" y="19248"/>
                    </a:cubicBezTo>
                    <a:cubicBezTo>
                      <a:pt x="4847" y="19147"/>
                      <a:pt x="4766" y="19058"/>
                      <a:pt x="4681" y="19058"/>
                    </a:cubicBezTo>
                    <a:close/>
                    <a:moveTo>
                      <a:pt x="4124" y="22092"/>
                    </a:moveTo>
                    <a:cubicBezTo>
                      <a:pt x="4074" y="22092"/>
                      <a:pt x="4027" y="22118"/>
                      <a:pt x="4017" y="22178"/>
                    </a:cubicBezTo>
                    <a:cubicBezTo>
                      <a:pt x="3663" y="24422"/>
                      <a:pt x="3521" y="26690"/>
                      <a:pt x="3568" y="28959"/>
                    </a:cubicBezTo>
                    <a:cubicBezTo>
                      <a:pt x="3663" y="31321"/>
                      <a:pt x="4112" y="33684"/>
                      <a:pt x="3521" y="36023"/>
                    </a:cubicBezTo>
                    <a:cubicBezTo>
                      <a:pt x="3506" y="36111"/>
                      <a:pt x="3573" y="36171"/>
                      <a:pt x="3643" y="36171"/>
                    </a:cubicBezTo>
                    <a:cubicBezTo>
                      <a:pt x="3686" y="36171"/>
                      <a:pt x="3730" y="36148"/>
                      <a:pt x="3757" y="36094"/>
                    </a:cubicBezTo>
                    <a:cubicBezTo>
                      <a:pt x="4324" y="33897"/>
                      <a:pt x="3970" y="31652"/>
                      <a:pt x="3852" y="29431"/>
                    </a:cubicBezTo>
                    <a:cubicBezTo>
                      <a:pt x="3734" y="27021"/>
                      <a:pt x="3875" y="24635"/>
                      <a:pt x="4254" y="22225"/>
                    </a:cubicBezTo>
                    <a:cubicBezTo>
                      <a:pt x="4267" y="22142"/>
                      <a:pt x="4193" y="22092"/>
                      <a:pt x="4124" y="220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 name="Google Shape;109;p4"/>
            <p:cNvGrpSpPr/>
            <p:nvPr/>
          </p:nvGrpSpPr>
          <p:grpSpPr>
            <a:xfrm rot="-8099139" flipH="1">
              <a:off x="8148081" y="4294902"/>
              <a:ext cx="845039" cy="546107"/>
              <a:chOff x="2049150" y="1770750"/>
              <a:chExt cx="1496825" cy="967325"/>
            </a:xfrm>
          </p:grpSpPr>
          <p:sp>
            <p:nvSpPr>
              <p:cNvPr id="110" name="Google Shape;110;p4"/>
              <p:cNvSpPr/>
              <p:nvPr/>
            </p:nvSpPr>
            <p:spPr>
              <a:xfrm>
                <a:off x="2615625" y="1964525"/>
                <a:ext cx="930350" cy="579225"/>
              </a:xfrm>
              <a:custGeom>
                <a:avLst/>
                <a:gdLst/>
                <a:ahLst/>
                <a:cxnLst/>
                <a:rect l="l" t="t" r="r" b="b"/>
                <a:pathLst>
                  <a:path w="37214" h="23169" extrusionOk="0">
                    <a:moveTo>
                      <a:pt x="6354" y="0"/>
                    </a:moveTo>
                    <a:cubicBezTo>
                      <a:pt x="5438" y="0"/>
                      <a:pt x="4660" y="599"/>
                      <a:pt x="4513" y="1684"/>
                    </a:cubicBezTo>
                    <a:cubicBezTo>
                      <a:pt x="4348" y="2865"/>
                      <a:pt x="4868" y="4188"/>
                      <a:pt x="5458" y="5228"/>
                    </a:cubicBezTo>
                    <a:cubicBezTo>
                      <a:pt x="6758" y="7402"/>
                      <a:pt x="9097" y="9032"/>
                      <a:pt x="11318" y="10190"/>
                    </a:cubicBezTo>
                    <a:cubicBezTo>
                      <a:pt x="12050" y="10568"/>
                      <a:pt x="12830" y="10899"/>
                      <a:pt x="13586" y="11158"/>
                    </a:cubicBezTo>
                    <a:lnTo>
                      <a:pt x="7632" y="11158"/>
                    </a:lnTo>
                    <a:cubicBezTo>
                      <a:pt x="7325" y="10969"/>
                      <a:pt x="7065" y="10780"/>
                      <a:pt x="6805" y="10544"/>
                    </a:cubicBezTo>
                    <a:cubicBezTo>
                      <a:pt x="6262" y="10072"/>
                      <a:pt x="5813" y="9481"/>
                      <a:pt x="5435" y="8843"/>
                    </a:cubicBezTo>
                    <a:cubicBezTo>
                      <a:pt x="4631" y="7614"/>
                      <a:pt x="3923" y="6291"/>
                      <a:pt x="2741" y="5346"/>
                    </a:cubicBezTo>
                    <a:cubicBezTo>
                      <a:pt x="2338" y="5013"/>
                      <a:pt x="1832" y="4655"/>
                      <a:pt x="1308" y="4655"/>
                    </a:cubicBezTo>
                    <a:cubicBezTo>
                      <a:pt x="1125" y="4655"/>
                      <a:pt x="940" y="4699"/>
                      <a:pt x="756" y="4803"/>
                    </a:cubicBezTo>
                    <a:cubicBezTo>
                      <a:pt x="95" y="5228"/>
                      <a:pt x="0" y="6079"/>
                      <a:pt x="237" y="6764"/>
                    </a:cubicBezTo>
                    <a:cubicBezTo>
                      <a:pt x="709" y="8063"/>
                      <a:pt x="1654" y="9292"/>
                      <a:pt x="2718" y="10213"/>
                    </a:cubicBezTo>
                    <a:cubicBezTo>
                      <a:pt x="3096" y="10544"/>
                      <a:pt x="3544" y="10851"/>
                      <a:pt x="3993" y="11088"/>
                    </a:cubicBezTo>
                    <a:cubicBezTo>
                      <a:pt x="3769" y="11082"/>
                      <a:pt x="3547" y="11077"/>
                      <a:pt x="3329" y="11077"/>
                    </a:cubicBezTo>
                    <a:cubicBezTo>
                      <a:pt x="2672" y="11077"/>
                      <a:pt x="2038" y="11117"/>
                      <a:pt x="1418" y="11277"/>
                    </a:cubicBezTo>
                    <a:cubicBezTo>
                      <a:pt x="1205" y="11300"/>
                      <a:pt x="1064" y="11442"/>
                      <a:pt x="969" y="11607"/>
                    </a:cubicBezTo>
                    <a:lnTo>
                      <a:pt x="945" y="11607"/>
                    </a:lnTo>
                    <a:cubicBezTo>
                      <a:pt x="969" y="11607"/>
                      <a:pt x="969" y="11631"/>
                      <a:pt x="969" y="11631"/>
                    </a:cubicBezTo>
                    <a:cubicBezTo>
                      <a:pt x="945" y="11631"/>
                      <a:pt x="945" y="11655"/>
                      <a:pt x="945" y="11655"/>
                    </a:cubicBezTo>
                    <a:lnTo>
                      <a:pt x="969" y="11655"/>
                    </a:lnTo>
                    <a:cubicBezTo>
                      <a:pt x="1064" y="11796"/>
                      <a:pt x="1205" y="11914"/>
                      <a:pt x="1418" y="11985"/>
                    </a:cubicBezTo>
                    <a:cubicBezTo>
                      <a:pt x="1980" y="12130"/>
                      <a:pt x="2575" y="12176"/>
                      <a:pt x="3165" y="12176"/>
                    </a:cubicBezTo>
                    <a:cubicBezTo>
                      <a:pt x="3444" y="12176"/>
                      <a:pt x="3721" y="12166"/>
                      <a:pt x="3993" y="12151"/>
                    </a:cubicBezTo>
                    <a:lnTo>
                      <a:pt x="3993" y="12151"/>
                    </a:lnTo>
                    <a:cubicBezTo>
                      <a:pt x="3544" y="12387"/>
                      <a:pt x="3096" y="12718"/>
                      <a:pt x="2718" y="13049"/>
                    </a:cubicBezTo>
                    <a:cubicBezTo>
                      <a:pt x="1678" y="13970"/>
                      <a:pt x="709" y="15175"/>
                      <a:pt x="237" y="16498"/>
                    </a:cubicBezTo>
                    <a:cubicBezTo>
                      <a:pt x="0" y="17207"/>
                      <a:pt x="95" y="18034"/>
                      <a:pt x="756" y="18459"/>
                    </a:cubicBezTo>
                    <a:cubicBezTo>
                      <a:pt x="940" y="18563"/>
                      <a:pt x="1125" y="18607"/>
                      <a:pt x="1308" y="18607"/>
                    </a:cubicBezTo>
                    <a:cubicBezTo>
                      <a:pt x="1832" y="18607"/>
                      <a:pt x="2338" y="18248"/>
                      <a:pt x="2741" y="17916"/>
                    </a:cubicBezTo>
                    <a:cubicBezTo>
                      <a:pt x="3923" y="16994"/>
                      <a:pt x="4631" y="15648"/>
                      <a:pt x="5435" y="14395"/>
                    </a:cubicBezTo>
                    <a:cubicBezTo>
                      <a:pt x="5813" y="13805"/>
                      <a:pt x="6262" y="13214"/>
                      <a:pt x="6805" y="12718"/>
                    </a:cubicBezTo>
                    <a:cubicBezTo>
                      <a:pt x="7041" y="12482"/>
                      <a:pt x="7325" y="12269"/>
                      <a:pt x="7632" y="12103"/>
                    </a:cubicBezTo>
                    <a:lnTo>
                      <a:pt x="13586" y="12103"/>
                    </a:lnTo>
                    <a:cubicBezTo>
                      <a:pt x="12830" y="12363"/>
                      <a:pt x="12050" y="12694"/>
                      <a:pt x="11318" y="13072"/>
                    </a:cubicBezTo>
                    <a:cubicBezTo>
                      <a:pt x="9097" y="14230"/>
                      <a:pt x="6758" y="15860"/>
                      <a:pt x="5458" y="18034"/>
                    </a:cubicBezTo>
                    <a:cubicBezTo>
                      <a:pt x="4868" y="19050"/>
                      <a:pt x="4348" y="20373"/>
                      <a:pt x="4513" y="21578"/>
                    </a:cubicBezTo>
                    <a:cubicBezTo>
                      <a:pt x="4660" y="22587"/>
                      <a:pt x="5433" y="23168"/>
                      <a:pt x="6346" y="23168"/>
                    </a:cubicBezTo>
                    <a:cubicBezTo>
                      <a:pt x="6609" y="23168"/>
                      <a:pt x="6884" y="23120"/>
                      <a:pt x="7159" y="23019"/>
                    </a:cubicBezTo>
                    <a:cubicBezTo>
                      <a:pt x="8270" y="22618"/>
                      <a:pt x="9073" y="21602"/>
                      <a:pt x="9758" y="20633"/>
                    </a:cubicBezTo>
                    <a:cubicBezTo>
                      <a:pt x="10538" y="19475"/>
                      <a:pt x="11129" y="18223"/>
                      <a:pt x="11885" y="17042"/>
                    </a:cubicBezTo>
                    <a:cubicBezTo>
                      <a:pt x="12523" y="16002"/>
                      <a:pt x="13326" y="15033"/>
                      <a:pt x="14271" y="14230"/>
                    </a:cubicBezTo>
                    <a:cubicBezTo>
                      <a:pt x="15216" y="13403"/>
                      <a:pt x="16303" y="12812"/>
                      <a:pt x="17390" y="12198"/>
                    </a:cubicBezTo>
                    <a:cubicBezTo>
                      <a:pt x="17461" y="12151"/>
                      <a:pt x="17508" y="12127"/>
                      <a:pt x="17556" y="12080"/>
                    </a:cubicBezTo>
                    <a:lnTo>
                      <a:pt x="21690" y="12080"/>
                    </a:lnTo>
                    <a:cubicBezTo>
                      <a:pt x="20651" y="12482"/>
                      <a:pt x="19611" y="12978"/>
                      <a:pt x="18642" y="13521"/>
                    </a:cubicBezTo>
                    <a:cubicBezTo>
                      <a:pt x="16918" y="14466"/>
                      <a:pt x="15382" y="15813"/>
                      <a:pt x="14626" y="17632"/>
                    </a:cubicBezTo>
                    <a:cubicBezTo>
                      <a:pt x="14295" y="18388"/>
                      <a:pt x="13941" y="19546"/>
                      <a:pt x="14673" y="20184"/>
                    </a:cubicBezTo>
                    <a:cubicBezTo>
                      <a:pt x="14902" y="20386"/>
                      <a:pt x="15150" y="20467"/>
                      <a:pt x="15403" y="20467"/>
                    </a:cubicBezTo>
                    <a:cubicBezTo>
                      <a:pt x="16035" y="20467"/>
                      <a:pt x="16691" y="19958"/>
                      <a:pt x="17130" y="19570"/>
                    </a:cubicBezTo>
                    <a:cubicBezTo>
                      <a:pt x="17910" y="18885"/>
                      <a:pt x="18572" y="18105"/>
                      <a:pt x="19257" y="17325"/>
                    </a:cubicBezTo>
                    <a:cubicBezTo>
                      <a:pt x="19942" y="16569"/>
                      <a:pt x="20651" y="15766"/>
                      <a:pt x="21360" y="15033"/>
                    </a:cubicBezTo>
                    <a:cubicBezTo>
                      <a:pt x="22068" y="14277"/>
                      <a:pt x="22824" y="13568"/>
                      <a:pt x="23628" y="12930"/>
                    </a:cubicBezTo>
                    <a:cubicBezTo>
                      <a:pt x="24006" y="12623"/>
                      <a:pt x="24431" y="12340"/>
                      <a:pt x="24880" y="12103"/>
                    </a:cubicBezTo>
                    <a:cubicBezTo>
                      <a:pt x="24904" y="12080"/>
                      <a:pt x="24951" y="12080"/>
                      <a:pt x="24998" y="12033"/>
                    </a:cubicBezTo>
                    <a:lnTo>
                      <a:pt x="28141" y="12033"/>
                    </a:lnTo>
                    <a:cubicBezTo>
                      <a:pt x="27668" y="12269"/>
                      <a:pt x="27196" y="12552"/>
                      <a:pt x="26770" y="12812"/>
                    </a:cubicBezTo>
                    <a:cubicBezTo>
                      <a:pt x="26061" y="13190"/>
                      <a:pt x="25305" y="13616"/>
                      <a:pt x="24691" y="14135"/>
                    </a:cubicBezTo>
                    <a:cubicBezTo>
                      <a:pt x="24195" y="14584"/>
                      <a:pt x="23581" y="15222"/>
                      <a:pt x="23699" y="15978"/>
                    </a:cubicBezTo>
                    <a:cubicBezTo>
                      <a:pt x="23804" y="16556"/>
                      <a:pt x="24246" y="16836"/>
                      <a:pt x="24748" y="16836"/>
                    </a:cubicBezTo>
                    <a:cubicBezTo>
                      <a:pt x="24922" y="16836"/>
                      <a:pt x="25104" y="16802"/>
                      <a:pt x="25282" y="16734"/>
                    </a:cubicBezTo>
                    <a:cubicBezTo>
                      <a:pt x="26061" y="16451"/>
                      <a:pt x="26770" y="15884"/>
                      <a:pt x="27432" y="15411"/>
                    </a:cubicBezTo>
                    <a:cubicBezTo>
                      <a:pt x="28920" y="14395"/>
                      <a:pt x="30243" y="13285"/>
                      <a:pt x="31543" y="12103"/>
                    </a:cubicBezTo>
                    <a:cubicBezTo>
                      <a:pt x="31567" y="12033"/>
                      <a:pt x="31590" y="12009"/>
                      <a:pt x="31637" y="11985"/>
                    </a:cubicBezTo>
                    <a:cubicBezTo>
                      <a:pt x="32488" y="11985"/>
                      <a:pt x="33315" y="11962"/>
                      <a:pt x="34142" y="11962"/>
                    </a:cubicBezTo>
                    <a:cubicBezTo>
                      <a:pt x="34733" y="11962"/>
                      <a:pt x="35323" y="11962"/>
                      <a:pt x="35914" y="11891"/>
                    </a:cubicBezTo>
                    <a:cubicBezTo>
                      <a:pt x="36221" y="11867"/>
                      <a:pt x="36505" y="11867"/>
                      <a:pt x="36765" y="11773"/>
                    </a:cubicBezTo>
                    <a:cubicBezTo>
                      <a:pt x="36883" y="11749"/>
                      <a:pt x="37001" y="11678"/>
                      <a:pt x="37095" y="11631"/>
                    </a:cubicBezTo>
                    <a:lnTo>
                      <a:pt x="37214" y="11631"/>
                    </a:lnTo>
                    <a:cubicBezTo>
                      <a:pt x="37190" y="11631"/>
                      <a:pt x="37190" y="11607"/>
                      <a:pt x="37143" y="11607"/>
                    </a:cubicBezTo>
                    <a:cubicBezTo>
                      <a:pt x="37190" y="11607"/>
                      <a:pt x="37190" y="11560"/>
                      <a:pt x="37214" y="11560"/>
                    </a:cubicBezTo>
                    <a:lnTo>
                      <a:pt x="37095" y="11560"/>
                    </a:lnTo>
                    <a:cubicBezTo>
                      <a:pt x="36977" y="11513"/>
                      <a:pt x="36883" y="11442"/>
                      <a:pt x="36765" y="11418"/>
                    </a:cubicBezTo>
                    <a:cubicBezTo>
                      <a:pt x="36505" y="11324"/>
                      <a:pt x="36174" y="11324"/>
                      <a:pt x="35914" y="11300"/>
                    </a:cubicBezTo>
                    <a:cubicBezTo>
                      <a:pt x="35323" y="11253"/>
                      <a:pt x="34733" y="11253"/>
                      <a:pt x="34142" y="11253"/>
                    </a:cubicBezTo>
                    <a:cubicBezTo>
                      <a:pt x="33291" y="11253"/>
                      <a:pt x="32464" y="11206"/>
                      <a:pt x="31637" y="11206"/>
                    </a:cubicBezTo>
                    <a:cubicBezTo>
                      <a:pt x="31590" y="11158"/>
                      <a:pt x="31567" y="11111"/>
                      <a:pt x="31543" y="11088"/>
                    </a:cubicBezTo>
                    <a:cubicBezTo>
                      <a:pt x="30220" y="9906"/>
                      <a:pt x="28873" y="8796"/>
                      <a:pt x="27432" y="7780"/>
                    </a:cubicBezTo>
                    <a:cubicBezTo>
                      <a:pt x="26770" y="7307"/>
                      <a:pt x="26061" y="6787"/>
                      <a:pt x="25282" y="6457"/>
                    </a:cubicBezTo>
                    <a:cubicBezTo>
                      <a:pt x="25104" y="6389"/>
                      <a:pt x="24921" y="6355"/>
                      <a:pt x="24744" y="6355"/>
                    </a:cubicBezTo>
                    <a:cubicBezTo>
                      <a:pt x="24237" y="6355"/>
                      <a:pt x="23786" y="6635"/>
                      <a:pt x="23699" y="7213"/>
                    </a:cubicBezTo>
                    <a:cubicBezTo>
                      <a:pt x="23557" y="7921"/>
                      <a:pt x="24195" y="8607"/>
                      <a:pt x="24691" y="9056"/>
                    </a:cubicBezTo>
                    <a:cubicBezTo>
                      <a:pt x="25305" y="9575"/>
                      <a:pt x="26061" y="9977"/>
                      <a:pt x="26770" y="10379"/>
                    </a:cubicBezTo>
                    <a:cubicBezTo>
                      <a:pt x="27219" y="10639"/>
                      <a:pt x="27668" y="10922"/>
                      <a:pt x="28141" y="11158"/>
                    </a:cubicBezTo>
                    <a:lnTo>
                      <a:pt x="24998" y="11158"/>
                    </a:lnTo>
                    <a:cubicBezTo>
                      <a:pt x="24951" y="11111"/>
                      <a:pt x="24904" y="11111"/>
                      <a:pt x="24880" y="11088"/>
                    </a:cubicBezTo>
                    <a:cubicBezTo>
                      <a:pt x="24431" y="10875"/>
                      <a:pt x="24006" y="10568"/>
                      <a:pt x="23628" y="10261"/>
                    </a:cubicBezTo>
                    <a:cubicBezTo>
                      <a:pt x="22824" y="9623"/>
                      <a:pt x="22068" y="8867"/>
                      <a:pt x="21360" y="8134"/>
                    </a:cubicBezTo>
                    <a:cubicBezTo>
                      <a:pt x="20651" y="7378"/>
                      <a:pt x="19966" y="6598"/>
                      <a:pt x="19257" y="5842"/>
                    </a:cubicBezTo>
                    <a:cubicBezTo>
                      <a:pt x="18572" y="5063"/>
                      <a:pt x="17910" y="4259"/>
                      <a:pt x="17130" y="3598"/>
                    </a:cubicBezTo>
                    <a:cubicBezTo>
                      <a:pt x="16692" y="3210"/>
                      <a:pt x="16025" y="2690"/>
                      <a:pt x="15396" y="2690"/>
                    </a:cubicBezTo>
                    <a:cubicBezTo>
                      <a:pt x="15143" y="2690"/>
                      <a:pt x="14896" y="2774"/>
                      <a:pt x="14673" y="2983"/>
                    </a:cubicBezTo>
                    <a:cubicBezTo>
                      <a:pt x="13941" y="3621"/>
                      <a:pt x="14295" y="4779"/>
                      <a:pt x="14626" y="5535"/>
                    </a:cubicBezTo>
                    <a:cubicBezTo>
                      <a:pt x="15382" y="7354"/>
                      <a:pt x="16965" y="8701"/>
                      <a:pt x="18642" y="9646"/>
                    </a:cubicBezTo>
                    <a:cubicBezTo>
                      <a:pt x="19611" y="10190"/>
                      <a:pt x="20651" y="10686"/>
                      <a:pt x="21690" y="11088"/>
                    </a:cubicBezTo>
                    <a:lnTo>
                      <a:pt x="17556" y="11088"/>
                    </a:lnTo>
                    <a:cubicBezTo>
                      <a:pt x="17508" y="11064"/>
                      <a:pt x="17461" y="11017"/>
                      <a:pt x="17390" y="10969"/>
                    </a:cubicBezTo>
                    <a:cubicBezTo>
                      <a:pt x="16303" y="10331"/>
                      <a:pt x="15240" y="9764"/>
                      <a:pt x="14271" y="8937"/>
                    </a:cubicBezTo>
                    <a:cubicBezTo>
                      <a:pt x="13326" y="8134"/>
                      <a:pt x="12523" y="7189"/>
                      <a:pt x="11885" y="6126"/>
                    </a:cubicBezTo>
                    <a:cubicBezTo>
                      <a:pt x="11129" y="4944"/>
                      <a:pt x="10538" y="3692"/>
                      <a:pt x="9758" y="2534"/>
                    </a:cubicBezTo>
                    <a:cubicBezTo>
                      <a:pt x="9097" y="1566"/>
                      <a:pt x="8270" y="550"/>
                      <a:pt x="7159" y="148"/>
                    </a:cubicBezTo>
                    <a:cubicBezTo>
                      <a:pt x="6887" y="49"/>
                      <a:pt x="6615" y="0"/>
                      <a:pt x="6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a:off x="2639525" y="1972475"/>
                <a:ext cx="741650" cy="560925"/>
              </a:xfrm>
              <a:custGeom>
                <a:avLst/>
                <a:gdLst/>
                <a:ahLst/>
                <a:cxnLst/>
                <a:rect l="l" t="t" r="r" b="b"/>
                <a:pathLst>
                  <a:path w="29666" h="22437" extrusionOk="0">
                    <a:moveTo>
                      <a:pt x="6682" y="674"/>
                    </a:moveTo>
                    <a:cubicBezTo>
                      <a:pt x="6652" y="674"/>
                      <a:pt x="6610" y="709"/>
                      <a:pt x="6629" y="728"/>
                    </a:cubicBezTo>
                    <a:cubicBezTo>
                      <a:pt x="6936" y="1130"/>
                      <a:pt x="7267" y="1508"/>
                      <a:pt x="7550" y="1886"/>
                    </a:cubicBezTo>
                    <a:cubicBezTo>
                      <a:pt x="7857" y="2264"/>
                      <a:pt x="8141" y="2665"/>
                      <a:pt x="8401" y="3067"/>
                    </a:cubicBezTo>
                    <a:cubicBezTo>
                      <a:pt x="8637" y="3445"/>
                      <a:pt x="8873" y="3847"/>
                      <a:pt x="9086" y="4225"/>
                    </a:cubicBezTo>
                    <a:cubicBezTo>
                      <a:pt x="9299" y="4603"/>
                      <a:pt x="9535" y="4981"/>
                      <a:pt x="9771" y="5335"/>
                    </a:cubicBezTo>
                    <a:cubicBezTo>
                      <a:pt x="9889" y="5524"/>
                      <a:pt x="10007" y="5690"/>
                      <a:pt x="10149" y="5879"/>
                    </a:cubicBezTo>
                    <a:cubicBezTo>
                      <a:pt x="10291" y="6044"/>
                      <a:pt x="10456" y="6209"/>
                      <a:pt x="10598" y="6375"/>
                    </a:cubicBezTo>
                    <a:lnTo>
                      <a:pt x="10716" y="6493"/>
                    </a:lnTo>
                    <a:cubicBezTo>
                      <a:pt x="10409" y="6162"/>
                      <a:pt x="10149" y="5808"/>
                      <a:pt x="9913" y="5430"/>
                    </a:cubicBezTo>
                    <a:cubicBezTo>
                      <a:pt x="9677" y="5075"/>
                      <a:pt x="9440" y="4697"/>
                      <a:pt x="9228" y="4319"/>
                    </a:cubicBezTo>
                    <a:cubicBezTo>
                      <a:pt x="9039" y="3918"/>
                      <a:pt x="8802" y="3540"/>
                      <a:pt x="8566" y="3162"/>
                    </a:cubicBezTo>
                    <a:cubicBezTo>
                      <a:pt x="8283" y="2736"/>
                      <a:pt x="8023" y="2358"/>
                      <a:pt x="7739" y="1980"/>
                    </a:cubicBezTo>
                    <a:cubicBezTo>
                      <a:pt x="7432" y="1602"/>
                      <a:pt x="7149" y="1200"/>
                      <a:pt x="6818" y="822"/>
                    </a:cubicBezTo>
                    <a:cubicBezTo>
                      <a:pt x="6771" y="775"/>
                      <a:pt x="6723" y="728"/>
                      <a:pt x="6700" y="681"/>
                    </a:cubicBezTo>
                    <a:cubicBezTo>
                      <a:pt x="6695" y="676"/>
                      <a:pt x="6689" y="674"/>
                      <a:pt x="6682" y="674"/>
                    </a:cubicBezTo>
                    <a:close/>
                    <a:moveTo>
                      <a:pt x="4530" y="3893"/>
                    </a:moveTo>
                    <a:cubicBezTo>
                      <a:pt x="4511" y="3893"/>
                      <a:pt x="4487" y="3919"/>
                      <a:pt x="4502" y="3965"/>
                    </a:cubicBezTo>
                    <a:cubicBezTo>
                      <a:pt x="4786" y="4367"/>
                      <a:pt x="5046" y="4792"/>
                      <a:pt x="5329" y="5170"/>
                    </a:cubicBezTo>
                    <a:cubicBezTo>
                      <a:pt x="5636" y="5548"/>
                      <a:pt x="5967" y="5926"/>
                      <a:pt x="6274" y="6280"/>
                    </a:cubicBezTo>
                    <a:cubicBezTo>
                      <a:pt x="6605" y="6635"/>
                      <a:pt x="6960" y="6989"/>
                      <a:pt x="7314" y="7320"/>
                    </a:cubicBezTo>
                    <a:cubicBezTo>
                      <a:pt x="7668" y="7651"/>
                      <a:pt x="8046" y="7981"/>
                      <a:pt x="8448" y="8265"/>
                    </a:cubicBezTo>
                    <a:cubicBezTo>
                      <a:pt x="8789" y="8542"/>
                      <a:pt x="9130" y="8800"/>
                      <a:pt x="9506" y="9039"/>
                    </a:cubicBezTo>
                    <a:lnTo>
                      <a:pt x="9506" y="9039"/>
                    </a:lnTo>
                    <a:cubicBezTo>
                      <a:pt x="9185" y="8821"/>
                      <a:pt x="8888" y="8583"/>
                      <a:pt x="8590" y="8360"/>
                    </a:cubicBezTo>
                    <a:cubicBezTo>
                      <a:pt x="8212" y="8052"/>
                      <a:pt x="7857" y="7745"/>
                      <a:pt x="7456" y="7414"/>
                    </a:cubicBezTo>
                    <a:cubicBezTo>
                      <a:pt x="7101" y="7084"/>
                      <a:pt x="6747" y="6729"/>
                      <a:pt x="6440" y="6375"/>
                    </a:cubicBezTo>
                    <a:cubicBezTo>
                      <a:pt x="6109" y="6020"/>
                      <a:pt x="5778" y="5642"/>
                      <a:pt x="5495" y="5241"/>
                    </a:cubicBezTo>
                    <a:cubicBezTo>
                      <a:pt x="5187" y="4863"/>
                      <a:pt x="4928" y="4485"/>
                      <a:pt x="4620" y="4059"/>
                    </a:cubicBezTo>
                    <a:cubicBezTo>
                      <a:pt x="4597" y="4012"/>
                      <a:pt x="4573" y="3988"/>
                      <a:pt x="4550" y="3918"/>
                    </a:cubicBezTo>
                    <a:cubicBezTo>
                      <a:pt x="4550" y="3901"/>
                      <a:pt x="4541" y="3893"/>
                      <a:pt x="4530" y="3893"/>
                    </a:cubicBezTo>
                    <a:close/>
                    <a:moveTo>
                      <a:pt x="14026" y="3226"/>
                    </a:moveTo>
                    <a:cubicBezTo>
                      <a:pt x="13992" y="3226"/>
                      <a:pt x="13968" y="3270"/>
                      <a:pt x="14001" y="3303"/>
                    </a:cubicBezTo>
                    <a:cubicBezTo>
                      <a:pt x="14190" y="3469"/>
                      <a:pt x="14402" y="3681"/>
                      <a:pt x="14615" y="3870"/>
                    </a:cubicBezTo>
                    <a:cubicBezTo>
                      <a:pt x="14827" y="4036"/>
                      <a:pt x="15016" y="4248"/>
                      <a:pt x="15206" y="4437"/>
                    </a:cubicBezTo>
                    <a:cubicBezTo>
                      <a:pt x="15584" y="4815"/>
                      <a:pt x="16009" y="5193"/>
                      <a:pt x="16387" y="5572"/>
                    </a:cubicBezTo>
                    <a:cubicBezTo>
                      <a:pt x="16765" y="5973"/>
                      <a:pt x="17143" y="6375"/>
                      <a:pt x="17568" y="6753"/>
                    </a:cubicBezTo>
                    <a:cubicBezTo>
                      <a:pt x="17946" y="7155"/>
                      <a:pt x="18324" y="7533"/>
                      <a:pt x="18750" y="7911"/>
                    </a:cubicBezTo>
                    <a:cubicBezTo>
                      <a:pt x="19151" y="8289"/>
                      <a:pt x="19577" y="8643"/>
                      <a:pt x="19978" y="8997"/>
                    </a:cubicBezTo>
                    <a:cubicBezTo>
                      <a:pt x="20049" y="9045"/>
                      <a:pt x="20073" y="9092"/>
                      <a:pt x="20144" y="9116"/>
                    </a:cubicBezTo>
                    <a:cubicBezTo>
                      <a:pt x="19931" y="8950"/>
                      <a:pt x="19718" y="8738"/>
                      <a:pt x="19506" y="8572"/>
                    </a:cubicBezTo>
                    <a:cubicBezTo>
                      <a:pt x="19317" y="8383"/>
                      <a:pt x="19104" y="8171"/>
                      <a:pt x="18915" y="8005"/>
                    </a:cubicBezTo>
                    <a:cubicBezTo>
                      <a:pt x="18513" y="7627"/>
                      <a:pt x="18135" y="7225"/>
                      <a:pt x="17734" y="6847"/>
                    </a:cubicBezTo>
                    <a:cubicBezTo>
                      <a:pt x="17356" y="6469"/>
                      <a:pt x="16978" y="6044"/>
                      <a:pt x="16600" y="5666"/>
                    </a:cubicBezTo>
                    <a:cubicBezTo>
                      <a:pt x="16198" y="5288"/>
                      <a:pt x="15820" y="4863"/>
                      <a:pt x="15442" y="4485"/>
                    </a:cubicBezTo>
                    <a:cubicBezTo>
                      <a:pt x="15064" y="4107"/>
                      <a:pt x="14638" y="3729"/>
                      <a:pt x="14237" y="3374"/>
                    </a:cubicBezTo>
                    <a:cubicBezTo>
                      <a:pt x="14166" y="3303"/>
                      <a:pt x="14119" y="3280"/>
                      <a:pt x="14071" y="3256"/>
                    </a:cubicBezTo>
                    <a:cubicBezTo>
                      <a:pt x="14057" y="3234"/>
                      <a:pt x="14041" y="3226"/>
                      <a:pt x="14026" y="3226"/>
                    </a:cubicBezTo>
                    <a:close/>
                    <a:moveTo>
                      <a:pt x="9506" y="9039"/>
                    </a:moveTo>
                    <a:lnTo>
                      <a:pt x="9506" y="9039"/>
                    </a:lnTo>
                    <a:cubicBezTo>
                      <a:pt x="9552" y="9070"/>
                      <a:pt x="9598" y="9100"/>
                      <a:pt x="9644" y="9130"/>
                    </a:cubicBezTo>
                    <a:lnTo>
                      <a:pt x="9644" y="9130"/>
                    </a:lnTo>
                    <a:cubicBezTo>
                      <a:pt x="9639" y="9126"/>
                      <a:pt x="9635" y="9121"/>
                      <a:pt x="9629" y="9116"/>
                    </a:cubicBezTo>
                    <a:cubicBezTo>
                      <a:pt x="9588" y="9090"/>
                      <a:pt x="9547" y="9065"/>
                      <a:pt x="9506" y="9039"/>
                    </a:cubicBezTo>
                    <a:close/>
                    <a:moveTo>
                      <a:pt x="9644" y="9130"/>
                    </a:moveTo>
                    <a:cubicBezTo>
                      <a:pt x="9682" y="9168"/>
                      <a:pt x="9708" y="9189"/>
                      <a:pt x="9771" y="9210"/>
                    </a:cubicBezTo>
                    <a:cubicBezTo>
                      <a:pt x="9728" y="9184"/>
                      <a:pt x="9686" y="9157"/>
                      <a:pt x="9644" y="9130"/>
                    </a:cubicBezTo>
                    <a:close/>
                    <a:moveTo>
                      <a:pt x="240" y="4473"/>
                    </a:moveTo>
                    <a:cubicBezTo>
                      <a:pt x="201" y="4473"/>
                      <a:pt x="187" y="4509"/>
                      <a:pt x="202" y="4556"/>
                    </a:cubicBezTo>
                    <a:cubicBezTo>
                      <a:pt x="533" y="4815"/>
                      <a:pt x="840" y="5146"/>
                      <a:pt x="1147" y="5430"/>
                    </a:cubicBezTo>
                    <a:cubicBezTo>
                      <a:pt x="1431" y="5761"/>
                      <a:pt x="1738" y="6091"/>
                      <a:pt x="1998" y="6446"/>
                    </a:cubicBezTo>
                    <a:lnTo>
                      <a:pt x="2801" y="7509"/>
                    </a:lnTo>
                    <a:cubicBezTo>
                      <a:pt x="3061" y="7863"/>
                      <a:pt x="3297" y="8218"/>
                      <a:pt x="3581" y="8572"/>
                    </a:cubicBezTo>
                    <a:cubicBezTo>
                      <a:pt x="3746" y="8738"/>
                      <a:pt x="3864" y="8879"/>
                      <a:pt x="4030" y="9068"/>
                    </a:cubicBezTo>
                    <a:lnTo>
                      <a:pt x="4266" y="9305"/>
                    </a:lnTo>
                    <a:cubicBezTo>
                      <a:pt x="4361" y="9352"/>
                      <a:pt x="4408" y="9446"/>
                      <a:pt x="4502" y="9517"/>
                    </a:cubicBezTo>
                    <a:cubicBezTo>
                      <a:pt x="4573" y="9541"/>
                      <a:pt x="4597" y="9565"/>
                      <a:pt x="4644" y="9588"/>
                    </a:cubicBezTo>
                    <a:cubicBezTo>
                      <a:pt x="4573" y="9541"/>
                      <a:pt x="4502" y="9446"/>
                      <a:pt x="4408" y="9352"/>
                    </a:cubicBezTo>
                    <a:cubicBezTo>
                      <a:pt x="4337" y="9305"/>
                      <a:pt x="4266" y="9210"/>
                      <a:pt x="4172" y="9116"/>
                    </a:cubicBezTo>
                    <a:cubicBezTo>
                      <a:pt x="4030" y="8974"/>
                      <a:pt x="3888" y="8808"/>
                      <a:pt x="3746" y="8619"/>
                    </a:cubicBezTo>
                    <a:cubicBezTo>
                      <a:pt x="3463" y="8265"/>
                      <a:pt x="3203" y="7911"/>
                      <a:pt x="2967" y="7556"/>
                    </a:cubicBezTo>
                    <a:cubicBezTo>
                      <a:pt x="2707" y="7202"/>
                      <a:pt x="2470" y="6847"/>
                      <a:pt x="2210" y="6493"/>
                    </a:cubicBezTo>
                    <a:cubicBezTo>
                      <a:pt x="1927" y="6139"/>
                      <a:pt x="1667" y="5808"/>
                      <a:pt x="1383" y="5501"/>
                    </a:cubicBezTo>
                    <a:cubicBezTo>
                      <a:pt x="1076" y="5170"/>
                      <a:pt x="793" y="4863"/>
                      <a:pt x="438" y="4603"/>
                    </a:cubicBezTo>
                    <a:cubicBezTo>
                      <a:pt x="391" y="4579"/>
                      <a:pt x="344" y="4556"/>
                      <a:pt x="320" y="4508"/>
                    </a:cubicBezTo>
                    <a:cubicBezTo>
                      <a:pt x="287" y="4484"/>
                      <a:pt x="260" y="4473"/>
                      <a:pt x="240" y="4473"/>
                    </a:cubicBezTo>
                    <a:close/>
                    <a:moveTo>
                      <a:pt x="4624" y="0"/>
                    </a:moveTo>
                    <a:cubicBezTo>
                      <a:pt x="4555" y="0"/>
                      <a:pt x="4515" y="39"/>
                      <a:pt x="4550" y="90"/>
                    </a:cubicBezTo>
                    <a:cubicBezTo>
                      <a:pt x="4691" y="492"/>
                      <a:pt x="4857" y="917"/>
                      <a:pt x="5069" y="1319"/>
                    </a:cubicBezTo>
                    <a:cubicBezTo>
                      <a:pt x="5258" y="1744"/>
                      <a:pt x="5495" y="2122"/>
                      <a:pt x="5684" y="2500"/>
                    </a:cubicBezTo>
                    <a:cubicBezTo>
                      <a:pt x="6133" y="3280"/>
                      <a:pt x="6629" y="4012"/>
                      <a:pt x="7196" y="4721"/>
                    </a:cubicBezTo>
                    <a:cubicBezTo>
                      <a:pt x="7763" y="5430"/>
                      <a:pt x="8354" y="6091"/>
                      <a:pt x="8992" y="6706"/>
                    </a:cubicBezTo>
                    <a:cubicBezTo>
                      <a:pt x="9653" y="7320"/>
                      <a:pt x="10338" y="7887"/>
                      <a:pt x="11071" y="8383"/>
                    </a:cubicBezTo>
                    <a:cubicBezTo>
                      <a:pt x="11803" y="8879"/>
                      <a:pt x="12583" y="9352"/>
                      <a:pt x="13363" y="9754"/>
                    </a:cubicBezTo>
                    <a:cubicBezTo>
                      <a:pt x="13457" y="9801"/>
                      <a:pt x="13575" y="9824"/>
                      <a:pt x="13670" y="9895"/>
                    </a:cubicBezTo>
                    <a:cubicBezTo>
                      <a:pt x="13693" y="9895"/>
                      <a:pt x="13693" y="9872"/>
                      <a:pt x="13670" y="9872"/>
                    </a:cubicBezTo>
                    <a:cubicBezTo>
                      <a:pt x="12866" y="9470"/>
                      <a:pt x="12110" y="8997"/>
                      <a:pt x="11402" y="8501"/>
                    </a:cubicBezTo>
                    <a:cubicBezTo>
                      <a:pt x="10645" y="8005"/>
                      <a:pt x="9984" y="7438"/>
                      <a:pt x="9322" y="6824"/>
                    </a:cubicBezTo>
                    <a:cubicBezTo>
                      <a:pt x="8684" y="6209"/>
                      <a:pt x="8046" y="5548"/>
                      <a:pt x="7527" y="4863"/>
                    </a:cubicBezTo>
                    <a:cubicBezTo>
                      <a:pt x="6960" y="4201"/>
                      <a:pt x="6463" y="3445"/>
                      <a:pt x="6014" y="2689"/>
                    </a:cubicBezTo>
                    <a:cubicBezTo>
                      <a:pt x="5566" y="1909"/>
                      <a:pt x="5164" y="1130"/>
                      <a:pt x="4833" y="326"/>
                    </a:cubicBezTo>
                    <a:cubicBezTo>
                      <a:pt x="4809" y="232"/>
                      <a:pt x="4739" y="114"/>
                      <a:pt x="4715" y="19"/>
                    </a:cubicBezTo>
                    <a:cubicBezTo>
                      <a:pt x="4682" y="6"/>
                      <a:pt x="4651" y="0"/>
                      <a:pt x="4624" y="0"/>
                    </a:cubicBezTo>
                    <a:close/>
                    <a:moveTo>
                      <a:pt x="46" y="5527"/>
                    </a:moveTo>
                    <a:cubicBezTo>
                      <a:pt x="23" y="5527"/>
                      <a:pt x="0" y="5546"/>
                      <a:pt x="13" y="5572"/>
                    </a:cubicBezTo>
                    <a:cubicBezTo>
                      <a:pt x="202" y="5973"/>
                      <a:pt x="438" y="6328"/>
                      <a:pt x="698" y="6682"/>
                    </a:cubicBezTo>
                    <a:cubicBezTo>
                      <a:pt x="935" y="7036"/>
                      <a:pt x="1194" y="7344"/>
                      <a:pt x="1478" y="7698"/>
                    </a:cubicBezTo>
                    <a:cubicBezTo>
                      <a:pt x="1738" y="8029"/>
                      <a:pt x="2021" y="8360"/>
                      <a:pt x="2329" y="8643"/>
                    </a:cubicBezTo>
                    <a:cubicBezTo>
                      <a:pt x="2612" y="8950"/>
                      <a:pt x="2943" y="9234"/>
                      <a:pt x="3274" y="9517"/>
                    </a:cubicBezTo>
                    <a:cubicBezTo>
                      <a:pt x="3492" y="9689"/>
                      <a:pt x="3721" y="9861"/>
                      <a:pt x="3954" y="10026"/>
                    </a:cubicBezTo>
                    <a:lnTo>
                      <a:pt x="3954" y="10026"/>
                    </a:lnTo>
                    <a:cubicBezTo>
                      <a:pt x="3772" y="9887"/>
                      <a:pt x="3594" y="9741"/>
                      <a:pt x="3415" y="9588"/>
                    </a:cubicBezTo>
                    <a:cubicBezTo>
                      <a:pt x="3085" y="9328"/>
                      <a:pt x="2801" y="9045"/>
                      <a:pt x="2470" y="8738"/>
                    </a:cubicBezTo>
                    <a:cubicBezTo>
                      <a:pt x="2187" y="8454"/>
                      <a:pt x="1880" y="8123"/>
                      <a:pt x="1620" y="7792"/>
                    </a:cubicBezTo>
                    <a:cubicBezTo>
                      <a:pt x="1360" y="7462"/>
                      <a:pt x="1076" y="7155"/>
                      <a:pt x="840" y="6800"/>
                    </a:cubicBezTo>
                    <a:cubicBezTo>
                      <a:pt x="604" y="6422"/>
                      <a:pt x="367" y="6068"/>
                      <a:pt x="178" y="5737"/>
                    </a:cubicBezTo>
                    <a:cubicBezTo>
                      <a:pt x="131" y="5666"/>
                      <a:pt x="108" y="5642"/>
                      <a:pt x="84" y="5572"/>
                    </a:cubicBezTo>
                    <a:cubicBezTo>
                      <a:pt x="84" y="5540"/>
                      <a:pt x="65" y="5527"/>
                      <a:pt x="46" y="5527"/>
                    </a:cubicBezTo>
                    <a:close/>
                    <a:moveTo>
                      <a:pt x="6290" y="4134"/>
                    </a:moveTo>
                    <a:cubicBezTo>
                      <a:pt x="6253" y="4134"/>
                      <a:pt x="6234" y="4168"/>
                      <a:pt x="6251" y="4201"/>
                    </a:cubicBezTo>
                    <a:cubicBezTo>
                      <a:pt x="6582" y="4697"/>
                      <a:pt x="6936" y="5146"/>
                      <a:pt x="7314" y="5572"/>
                    </a:cubicBezTo>
                    <a:cubicBezTo>
                      <a:pt x="7692" y="6020"/>
                      <a:pt x="8094" y="6446"/>
                      <a:pt x="8519" y="6847"/>
                    </a:cubicBezTo>
                    <a:cubicBezTo>
                      <a:pt x="8944" y="7225"/>
                      <a:pt x="9346" y="7603"/>
                      <a:pt x="9795" y="8005"/>
                    </a:cubicBezTo>
                    <a:cubicBezTo>
                      <a:pt x="10244" y="8360"/>
                      <a:pt x="10693" y="8714"/>
                      <a:pt x="11165" y="9045"/>
                    </a:cubicBezTo>
                    <a:cubicBezTo>
                      <a:pt x="11402" y="9210"/>
                      <a:pt x="11638" y="9352"/>
                      <a:pt x="11874" y="9517"/>
                    </a:cubicBezTo>
                    <a:cubicBezTo>
                      <a:pt x="12110" y="9659"/>
                      <a:pt x="12370" y="9801"/>
                      <a:pt x="12607" y="9943"/>
                    </a:cubicBezTo>
                    <a:cubicBezTo>
                      <a:pt x="12654" y="9966"/>
                      <a:pt x="12725" y="10013"/>
                      <a:pt x="12772" y="10061"/>
                    </a:cubicBezTo>
                    <a:cubicBezTo>
                      <a:pt x="12772" y="10061"/>
                      <a:pt x="12819" y="10061"/>
                      <a:pt x="12772" y="10037"/>
                    </a:cubicBezTo>
                    <a:cubicBezTo>
                      <a:pt x="12536" y="9895"/>
                      <a:pt x="12299" y="9754"/>
                      <a:pt x="12063" y="9565"/>
                    </a:cubicBezTo>
                    <a:cubicBezTo>
                      <a:pt x="11827" y="9423"/>
                      <a:pt x="11591" y="9234"/>
                      <a:pt x="11354" y="9092"/>
                    </a:cubicBezTo>
                    <a:cubicBezTo>
                      <a:pt x="10882" y="8761"/>
                      <a:pt x="10456" y="8407"/>
                      <a:pt x="10007" y="8052"/>
                    </a:cubicBezTo>
                    <a:cubicBezTo>
                      <a:pt x="9559" y="7698"/>
                      <a:pt x="9157" y="7320"/>
                      <a:pt x="8732" y="6942"/>
                    </a:cubicBezTo>
                    <a:cubicBezTo>
                      <a:pt x="8330" y="6564"/>
                      <a:pt x="7905" y="6139"/>
                      <a:pt x="7527" y="5690"/>
                    </a:cubicBezTo>
                    <a:cubicBezTo>
                      <a:pt x="7149" y="5264"/>
                      <a:pt x="6794" y="4815"/>
                      <a:pt x="6463" y="4343"/>
                    </a:cubicBezTo>
                    <a:cubicBezTo>
                      <a:pt x="6440" y="4272"/>
                      <a:pt x="6369" y="4225"/>
                      <a:pt x="6345" y="4154"/>
                    </a:cubicBezTo>
                    <a:cubicBezTo>
                      <a:pt x="6324" y="4140"/>
                      <a:pt x="6306" y="4134"/>
                      <a:pt x="6290" y="4134"/>
                    </a:cubicBezTo>
                    <a:close/>
                    <a:moveTo>
                      <a:pt x="7054" y="1586"/>
                    </a:moveTo>
                    <a:cubicBezTo>
                      <a:pt x="7024" y="1586"/>
                      <a:pt x="6983" y="1631"/>
                      <a:pt x="6983" y="1649"/>
                    </a:cubicBezTo>
                    <a:cubicBezTo>
                      <a:pt x="7101" y="2004"/>
                      <a:pt x="7290" y="2358"/>
                      <a:pt x="7456" y="2713"/>
                    </a:cubicBezTo>
                    <a:cubicBezTo>
                      <a:pt x="7645" y="3067"/>
                      <a:pt x="7810" y="3398"/>
                      <a:pt x="8023" y="3752"/>
                    </a:cubicBezTo>
                    <a:cubicBezTo>
                      <a:pt x="8401" y="4437"/>
                      <a:pt x="8850" y="5052"/>
                      <a:pt x="9346" y="5642"/>
                    </a:cubicBezTo>
                    <a:cubicBezTo>
                      <a:pt x="9818" y="6233"/>
                      <a:pt x="10362" y="6800"/>
                      <a:pt x="10882" y="7320"/>
                    </a:cubicBezTo>
                    <a:cubicBezTo>
                      <a:pt x="11449" y="7863"/>
                      <a:pt x="12016" y="8360"/>
                      <a:pt x="12630" y="8808"/>
                    </a:cubicBezTo>
                    <a:cubicBezTo>
                      <a:pt x="13221" y="9281"/>
                      <a:pt x="13835" y="9683"/>
                      <a:pt x="14497" y="10108"/>
                    </a:cubicBezTo>
                    <a:cubicBezTo>
                      <a:pt x="14540" y="10130"/>
                      <a:pt x="14574" y="10146"/>
                      <a:pt x="14606" y="10165"/>
                    </a:cubicBezTo>
                    <a:lnTo>
                      <a:pt x="14606" y="10165"/>
                    </a:lnTo>
                    <a:cubicBezTo>
                      <a:pt x="14014" y="9768"/>
                      <a:pt x="13440" y="9368"/>
                      <a:pt x="12866" y="8927"/>
                    </a:cubicBezTo>
                    <a:cubicBezTo>
                      <a:pt x="12276" y="8454"/>
                      <a:pt x="11685" y="7981"/>
                      <a:pt x="11118" y="7438"/>
                    </a:cubicBezTo>
                    <a:cubicBezTo>
                      <a:pt x="10575" y="6942"/>
                      <a:pt x="10055" y="6375"/>
                      <a:pt x="9582" y="5784"/>
                    </a:cubicBezTo>
                    <a:cubicBezTo>
                      <a:pt x="9086" y="5193"/>
                      <a:pt x="8637" y="4556"/>
                      <a:pt x="8259" y="3894"/>
                    </a:cubicBezTo>
                    <a:cubicBezTo>
                      <a:pt x="8046" y="3563"/>
                      <a:pt x="7881" y="3256"/>
                      <a:pt x="7692" y="2902"/>
                    </a:cubicBezTo>
                    <a:cubicBezTo>
                      <a:pt x="7527" y="2547"/>
                      <a:pt x="7338" y="2216"/>
                      <a:pt x="7196" y="1862"/>
                    </a:cubicBezTo>
                    <a:cubicBezTo>
                      <a:pt x="7172" y="1768"/>
                      <a:pt x="7101" y="1673"/>
                      <a:pt x="7078" y="1602"/>
                    </a:cubicBezTo>
                    <a:cubicBezTo>
                      <a:pt x="7072" y="1591"/>
                      <a:pt x="7064" y="1586"/>
                      <a:pt x="7054" y="1586"/>
                    </a:cubicBezTo>
                    <a:close/>
                    <a:moveTo>
                      <a:pt x="14606" y="10165"/>
                    </a:moveTo>
                    <a:lnTo>
                      <a:pt x="14606" y="10165"/>
                    </a:lnTo>
                    <a:cubicBezTo>
                      <a:pt x="14648" y="10193"/>
                      <a:pt x="14691" y="10222"/>
                      <a:pt x="14733" y="10250"/>
                    </a:cubicBezTo>
                    <a:cubicBezTo>
                      <a:pt x="14682" y="10211"/>
                      <a:pt x="14645" y="10187"/>
                      <a:pt x="14606" y="10165"/>
                    </a:cubicBezTo>
                    <a:close/>
                    <a:moveTo>
                      <a:pt x="13461" y="3479"/>
                    </a:moveTo>
                    <a:cubicBezTo>
                      <a:pt x="13426" y="3479"/>
                      <a:pt x="13376" y="3544"/>
                      <a:pt x="13433" y="3563"/>
                    </a:cubicBezTo>
                    <a:cubicBezTo>
                      <a:pt x="13882" y="4107"/>
                      <a:pt x="14355" y="4603"/>
                      <a:pt x="14851" y="5075"/>
                    </a:cubicBezTo>
                    <a:cubicBezTo>
                      <a:pt x="15324" y="5548"/>
                      <a:pt x="15820" y="6020"/>
                      <a:pt x="16316" y="6493"/>
                    </a:cubicBezTo>
                    <a:cubicBezTo>
                      <a:pt x="16836" y="6966"/>
                      <a:pt x="17356" y="7414"/>
                      <a:pt x="17899" y="7816"/>
                    </a:cubicBezTo>
                    <a:cubicBezTo>
                      <a:pt x="18419" y="8265"/>
                      <a:pt x="18962" y="8690"/>
                      <a:pt x="19506" y="9068"/>
                    </a:cubicBezTo>
                    <a:cubicBezTo>
                      <a:pt x="20073" y="9470"/>
                      <a:pt x="20640" y="9824"/>
                      <a:pt x="21231" y="10179"/>
                    </a:cubicBezTo>
                    <a:cubicBezTo>
                      <a:pt x="21278" y="10202"/>
                      <a:pt x="21372" y="10273"/>
                      <a:pt x="21443" y="10297"/>
                    </a:cubicBezTo>
                    <a:cubicBezTo>
                      <a:pt x="21136" y="10108"/>
                      <a:pt x="20876" y="9919"/>
                      <a:pt x="20569" y="9706"/>
                    </a:cubicBezTo>
                    <a:cubicBezTo>
                      <a:pt x="20309" y="9517"/>
                      <a:pt x="20026" y="9328"/>
                      <a:pt x="19742" y="9116"/>
                    </a:cubicBezTo>
                    <a:cubicBezTo>
                      <a:pt x="19199" y="8714"/>
                      <a:pt x="18655" y="8289"/>
                      <a:pt x="18135" y="7887"/>
                    </a:cubicBezTo>
                    <a:cubicBezTo>
                      <a:pt x="17592" y="7438"/>
                      <a:pt x="17072" y="6989"/>
                      <a:pt x="16552" y="6564"/>
                    </a:cubicBezTo>
                    <a:cubicBezTo>
                      <a:pt x="16056" y="6115"/>
                      <a:pt x="15560" y="5642"/>
                      <a:pt x="15087" y="5146"/>
                    </a:cubicBezTo>
                    <a:cubicBezTo>
                      <a:pt x="14615" y="4674"/>
                      <a:pt x="14142" y="4154"/>
                      <a:pt x="13670" y="3658"/>
                    </a:cubicBezTo>
                    <a:lnTo>
                      <a:pt x="13481" y="3492"/>
                    </a:lnTo>
                    <a:cubicBezTo>
                      <a:pt x="13476" y="3483"/>
                      <a:pt x="13469" y="3479"/>
                      <a:pt x="13461" y="3479"/>
                    </a:cubicBezTo>
                    <a:close/>
                    <a:moveTo>
                      <a:pt x="24160" y="7084"/>
                    </a:moveTo>
                    <a:cubicBezTo>
                      <a:pt x="24089" y="7084"/>
                      <a:pt x="24066" y="7155"/>
                      <a:pt x="24089" y="7202"/>
                    </a:cubicBezTo>
                    <a:cubicBezTo>
                      <a:pt x="24349" y="7414"/>
                      <a:pt x="24656" y="7627"/>
                      <a:pt x="24940" y="7792"/>
                    </a:cubicBezTo>
                    <a:cubicBezTo>
                      <a:pt x="25247" y="8005"/>
                      <a:pt x="25507" y="8218"/>
                      <a:pt x="25814" y="8383"/>
                    </a:cubicBezTo>
                    <a:cubicBezTo>
                      <a:pt x="26358" y="8808"/>
                      <a:pt x="26925" y="9186"/>
                      <a:pt x="27468" y="9588"/>
                    </a:cubicBezTo>
                    <a:cubicBezTo>
                      <a:pt x="27775" y="9824"/>
                      <a:pt x="28082" y="10061"/>
                      <a:pt x="28413" y="10297"/>
                    </a:cubicBezTo>
                    <a:cubicBezTo>
                      <a:pt x="27870" y="9872"/>
                      <a:pt x="27326" y="9423"/>
                      <a:pt x="26783" y="8997"/>
                    </a:cubicBezTo>
                    <a:lnTo>
                      <a:pt x="25105" y="7769"/>
                    </a:lnTo>
                    <a:cubicBezTo>
                      <a:pt x="24775" y="7533"/>
                      <a:pt x="24467" y="7296"/>
                      <a:pt x="24160" y="7084"/>
                    </a:cubicBezTo>
                    <a:close/>
                    <a:moveTo>
                      <a:pt x="3954" y="10026"/>
                    </a:moveTo>
                    <a:cubicBezTo>
                      <a:pt x="4091" y="10131"/>
                      <a:pt x="4230" y="10231"/>
                      <a:pt x="4373" y="10328"/>
                    </a:cubicBezTo>
                    <a:lnTo>
                      <a:pt x="4373" y="10328"/>
                    </a:lnTo>
                    <a:cubicBezTo>
                      <a:pt x="4348" y="10308"/>
                      <a:pt x="4327" y="10287"/>
                      <a:pt x="4313" y="10273"/>
                    </a:cubicBezTo>
                    <a:cubicBezTo>
                      <a:pt x="4193" y="10193"/>
                      <a:pt x="4073" y="10110"/>
                      <a:pt x="3954" y="10026"/>
                    </a:cubicBezTo>
                    <a:close/>
                    <a:moveTo>
                      <a:pt x="4373" y="10328"/>
                    </a:moveTo>
                    <a:cubicBezTo>
                      <a:pt x="4391" y="10343"/>
                      <a:pt x="4411" y="10358"/>
                      <a:pt x="4431" y="10368"/>
                    </a:cubicBezTo>
                    <a:cubicBezTo>
                      <a:pt x="4412" y="10355"/>
                      <a:pt x="4392" y="10342"/>
                      <a:pt x="4373" y="10328"/>
                    </a:cubicBezTo>
                    <a:close/>
                    <a:moveTo>
                      <a:pt x="4438" y="1879"/>
                    </a:moveTo>
                    <a:cubicBezTo>
                      <a:pt x="4408" y="1879"/>
                      <a:pt x="4361" y="1918"/>
                      <a:pt x="4361" y="1957"/>
                    </a:cubicBezTo>
                    <a:cubicBezTo>
                      <a:pt x="4384" y="2027"/>
                      <a:pt x="4431" y="2146"/>
                      <a:pt x="4455" y="2240"/>
                    </a:cubicBezTo>
                    <a:cubicBezTo>
                      <a:pt x="4479" y="2335"/>
                      <a:pt x="4502" y="2429"/>
                      <a:pt x="4573" y="2547"/>
                    </a:cubicBezTo>
                    <a:cubicBezTo>
                      <a:pt x="4668" y="2713"/>
                      <a:pt x="4715" y="2902"/>
                      <a:pt x="4809" y="3067"/>
                    </a:cubicBezTo>
                    <a:cubicBezTo>
                      <a:pt x="4975" y="3421"/>
                      <a:pt x="5164" y="3776"/>
                      <a:pt x="5377" y="4130"/>
                    </a:cubicBezTo>
                    <a:cubicBezTo>
                      <a:pt x="5778" y="4815"/>
                      <a:pt x="6251" y="5477"/>
                      <a:pt x="6794" y="6068"/>
                    </a:cubicBezTo>
                    <a:cubicBezTo>
                      <a:pt x="7314" y="6706"/>
                      <a:pt x="7905" y="7249"/>
                      <a:pt x="8519" y="7769"/>
                    </a:cubicBezTo>
                    <a:cubicBezTo>
                      <a:pt x="9181" y="8289"/>
                      <a:pt x="9866" y="8761"/>
                      <a:pt x="10551" y="9186"/>
                    </a:cubicBezTo>
                    <a:cubicBezTo>
                      <a:pt x="11260" y="9588"/>
                      <a:pt x="12016" y="9966"/>
                      <a:pt x="12772" y="10273"/>
                    </a:cubicBezTo>
                    <a:cubicBezTo>
                      <a:pt x="12866" y="10297"/>
                      <a:pt x="12961" y="10368"/>
                      <a:pt x="13032" y="10391"/>
                    </a:cubicBezTo>
                    <a:cubicBezTo>
                      <a:pt x="13032" y="10391"/>
                      <a:pt x="13079" y="10368"/>
                      <a:pt x="13032" y="10368"/>
                    </a:cubicBezTo>
                    <a:cubicBezTo>
                      <a:pt x="12276" y="10037"/>
                      <a:pt x="11543" y="9659"/>
                      <a:pt x="10834" y="9234"/>
                    </a:cubicBezTo>
                    <a:cubicBezTo>
                      <a:pt x="10126" y="8832"/>
                      <a:pt x="9440" y="8360"/>
                      <a:pt x="8826" y="7863"/>
                    </a:cubicBezTo>
                    <a:cubicBezTo>
                      <a:pt x="8188" y="7344"/>
                      <a:pt x="7597" y="6800"/>
                      <a:pt x="7054" y="6162"/>
                    </a:cubicBezTo>
                    <a:cubicBezTo>
                      <a:pt x="6511" y="5572"/>
                      <a:pt x="6038" y="4934"/>
                      <a:pt x="5636" y="4272"/>
                    </a:cubicBezTo>
                    <a:cubicBezTo>
                      <a:pt x="5211" y="3610"/>
                      <a:pt x="4857" y="2878"/>
                      <a:pt x="4573" y="2146"/>
                    </a:cubicBezTo>
                    <a:cubicBezTo>
                      <a:pt x="4526" y="2075"/>
                      <a:pt x="4479" y="1980"/>
                      <a:pt x="4455" y="1886"/>
                    </a:cubicBezTo>
                    <a:cubicBezTo>
                      <a:pt x="4451" y="1881"/>
                      <a:pt x="4445" y="1879"/>
                      <a:pt x="4438" y="1879"/>
                    </a:cubicBezTo>
                    <a:close/>
                    <a:moveTo>
                      <a:pt x="14507" y="2732"/>
                    </a:moveTo>
                    <a:cubicBezTo>
                      <a:pt x="14474" y="2732"/>
                      <a:pt x="14412" y="2790"/>
                      <a:pt x="14473" y="2831"/>
                    </a:cubicBezTo>
                    <a:lnTo>
                      <a:pt x="16056" y="4248"/>
                    </a:lnTo>
                    <a:cubicBezTo>
                      <a:pt x="16552" y="4745"/>
                      <a:pt x="17048" y="5264"/>
                      <a:pt x="17568" y="5784"/>
                    </a:cubicBezTo>
                    <a:cubicBezTo>
                      <a:pt x="18064" y="6328"/>
                      <a:pt x="18537" y="6824"/>
                      <a:pt x="19033" y="7344"/>
                    </a:cubicBezTo>
                    <a:cubicBezTo>
                      <a:pt x="19553" y="7863"/>
                      <a:pt x="20049" y="8383"/>
                      <a:pt x="20545" y="8879"/>
                    </a:cubicBezTo>
                    <a:cubicBezTo>
                      <a:pt x="21041" y="9399"/>
                      <a:pt x="21585" y="9872"/>
                      <a:pt x="22152" y="10297"/>
                    </a:cubicBezTo>
                    <a:cubicBezTo>
                      <a:pt x="22194" y="10360"/>
                      <a:pt x="22273" y="10404"/>
                      <a:pt x="22324" y="10447"/>
                    </a:cubicBezTo>
                    <a:lnTo>
                      <a:pt x="22324" y="10447"/>
                    </a:lnTo>
                    <a:cubicBezTo>
                      <a:pt x="21809" y="9979"/>
                      <a:pt x="21272" y="9511"/>
                      <a:pt x="20758" y="8997"/>
                    </a:cubicBezTo>
                    <a:cubicBezTo>
                      <a:pt x="20262" y="8501"/>
                      <a:pt x="19742" y="8005"/>
                      <a:pt x="19246" y="7462"/>
                    </a:cubicBezTo>
                    <a:cubicBezTo>
                      <a:pt x="18750" y="6942"/>
                      <a:pt x="18277" y="6422"/>
                      <a:pt x="17781" y="5902"/>
                    </a:cubicBezTo>
                    <a:cubicBezTo>
                      <a:pt x="17261" y="5382"/>
                      <a:pt x="16789" y="4863"/>
                      <a:pt x="16292" y="4367"/>
                    </a:cubicBezTo>
                    <a:cubicBezTo>
                      <a:pt x="15796" y="3870"/>
                      <a:pt x="15253" y="3351"/>
                      <a:pt x="14733" y="2925"/>
                    </a:cubicBezTo>
                    <a:cubicBezTo>
                      <a:pt x="14662" y="2854"/>
                      <a:pt x="14591" y="2807"/>
                      <a:pt x="14520" y="2736"/>
                    </a:cubicBezTo>
                    <a:cubicBezTo>
                      <a:pt x="14517" y="2733"/>
                      <a:pt x="14513" y="2732"/>
                      <a:pt x="14507" y="2732"/>
                    </a:cubicBezTo>
                    <a:close/>
                    <a:moveTo>
                      <a:pt x="22324" y="10447"/>
                    </a:moveTo>
                    <a:cubicBezTo>
                      <a:pt x="22329" y="10452"/>
                      <a:pt x="22335" y="10457"/>
                      <a:pt x="22341" y="10462"/>
                    </a:cubicBezTo>
                    <a:cubicBezTo>
                      <a:pt x="22336" y="10457"/>
                      <a:pt x="22330" y="10452"/>
                      <a:pt x="22324" y="10447"/>
                    </a:cubicBezTo>
                    <a:close/>
                    <a:moveTo>
                      <a:pt x="722" y="5406"/>
                    </a:moveTo>
                    <a:cubicBezTo>
                      <a:pt x="675" y="5406"/>
                      <a:pt x="580" y="5430"/>
                      <a:pt x="627" y="5501"/>
                    </a:cubicBezTo>
                    <a:cubicBezTo>
                      <a:pt x="911" y="5879"/>
                      <a:pt x="1171" y="6257"/>
                      <a:pt x="1478" y="6611"/>
                    </a:cubicBezTo>
                    <a:cubicBezTo>
                      <a:pt x="1738" y="6966"/>
                      <a:pt x="2021" y="7344"/>
                      <a:pt x="2329" y="7698"/>
                    </a:cubicBezTo>
                    <a:cubicBezTo>
                      <a:pt x="2612" y="8052"/>
                      <a:pt x="2943" y="8407"/>
                      <a:pt x="3250" y="8738"/>
                    </a:cubicBezTo>
                    <a:cubicBezTo>
                      <a:pt x="3557" y="9068"/>
                      <a:pt x="3888" y="9399"/>
                      <a:pt x="4242" y="9683"/>
                    </a:cubicBezTo>
                    <a:lnTo>
                      <a:pt x="4786" y="10132"/>
                    </a:lnTo>
                    <a:cubicBezTo>
                      <a:pt x="4857" y="10179"/>
                      <a:pt x="4951" y="10273"/>
                      <a:pt x="5046" y="10344"/>
                    </a:cubicBezTo>
                    <a:cubicBezTo>
                      <a:pt x="5140" y="10391"/>
                      <a:pt x="5211" y="10486"/>
                      <a:pt x="5329" y="10510"/>
                    </a:cubicBezTo>
                    <a:cubicBezTo>
                      <a:pt x="5340" y="10513"/>
                      <a:pt x="5350" y="10516"/>
                      <a:pt x="5359" y="10519"/>
                    </a:cubicBezTo>
                    <a:lnTo>
                      <a:pt x="5359" y="10519"/>
                    </a:lnTo>
                    <a:cubicBezTo>
                      <a:pt x="5208" y="10429"/>
                      <a:pt x="5060" y="10312"/>
                      <a:pt x="4928" y="10179"/>
                    </a:cubicBezTo>
                    <a:lnTo>
                      <a:pt x="4384" y="9754"/>
                    </a:lnTo>
                    <a:cubicBezTo>
                      <a:pt x="4030" y="9446"/>
                      <a:pt x="3699" y="9116"/>
                      <a:pt x="3415" y="8808"/>
                    </a:cubicBezTo>
                    <a:cubicBezTo>
                      <a:pt x="3085" y="8478"/>
                      <a:pt x="2801" y="8123"/>
                      <a:pt x="2494" y="7769"/>
                    </a:cubicBezTo>
                    <a:cubicBezTo>
                      <a:pt x="2210" y="7414"/>
                      <a:pt x="1903" y="7060"/>
                      <a:pt x="1643" y="6682"/>
                    </a:cubicBezTo>
                    <a:cubicBezTo>
                      <a:pt x="1383" y="6328"/>
                      <a:pt x="1100" y="5926"/>
                      <a:pt x="816" y="5548"/>
                    </a:cubicBezTo>
                    <a:cubicBezTo>
                      <a:pt x="793" y="5501"/>
                      <a:pt x="746" y="5453"/>
                      <a:pt x="722" y="5406"/>
                    </a:cubicBezTo>
                    <a:close/>
                    <a:moveTo>
                      <a:pt x="13956" y="4506"/>
                    </a:moveTo>
                    <a:cubicBezTo>
                      <a:pt x="13928" y="4506"/>
                      <a:pt x="13915" y="4526"/>
                      <a:pt x="13930" y="4556"/>
                    </a:cubicBezTo>
                    <a:cubicBezTo>
                      <a:pt x="14260" y="5075"/>
                      <a:pt x="14638" y="5572"/>
                      <a:pt x="15064" y="6044"/>
                    </a:cubicBezTo>
                    <a:cubicBezTo>
                      <a:pt x="15465" y="6517"/>
                      <a:pt x="15891" y="6989"/>
                      <a:pt x="16363" y="7414"/>
                    </a:cubicBezTo>
                    <a:cubicBezTo>
                      <a:pt x="16789" y="7840"/>
                      <a:pt x="17285" y="8241"/>
                      <a:pt x="17805" y="8619"/>
                    </a:cubicBezTo>
                    <a:cubicBezTo>
                      <a:pt x="18301" y="8997"/>
                      <a:pt x="18821" y="9328"/>
                      <a:pt x="19364" y="9659"/>
                    </a:cubicBezTo>
                    <a:cubicBezTo>
                      <a:pt x="19907" y="9966"/>
                      <a:pt x="20451" y="10250"/>
                      <a:pt x="21041" y="10486"/>
                    </a:cubicBezTo>
                    <a:cubicBezTo>
                      <a:pt x="21112" y="10510"/>
                      <a:pt x="21183" y="10533"/>
                      <a:pt x="21254" y="10557"/>
                    </a:cubicBezTo>
                    <a:cubicBezTo>
                      <a:pt x="20687" y="10297"/>
                      <a:pt x="20120" y="10037"/>
                      <a:pt x="19600" y="9706"/>
                    </a:cubicBezTo>
                    <a:cubicBezTo>
                      <a:pt x="19057" y="9423"/>
                      <a:pt x="18537" y="9068"/>
                      <a:pt x="18041" y="8714"/>
                    </a:cubicBezTo>
                    <a:cubicBezTo>
                      <a:pt x="17521" y="8360"/>
                      <a:pt x="17048" y="7934"/>
                      <a:pt x="16576" y="7533"/>
                    </a:cubicBezTo>
                    <a:cubicBezTo>
                      <a:pt x="16151" y="7107"/>
                      <a:pt x="15702" y="6658"/>
                      <a:pt x="15276" y="6186"/>
                    </a:cubicBezTo>
                    <a:cubicBezTo>
                      <a:pt x="14875" y="5713"/>
                      <a:pt x="14520" y="5217"/>
                      <a:pt x="14166" y="4721"/>
                    </a:cubicBezTo>
                    <a:cubicBezTo>
                      <a:pt x="14142" y="4650"/>
                      <a:pt x="14071" y="4603"/>
                      <a:pt x="14024" y="4532"/>
                    </a:cubicBezTo>
                    <a:cubicBezTo>
                      <a:pt x="13997" y="4514"/>
                      <a:pt x="13973" y="4506"/>
                      <a:pt x="13956" y="4506"/>
                    </a:cubicBezTo>
                    <a:close/>
                    <a:moveTo>
                      <a:pt x="5359" y="10519"/>
                    </a:moveTo>
                    <a:cubicBezTo>
                      <a:pt x="5396" y="10541"/>
                      <a:pt x="5434" y="10562"/>
                      <a:pt x="5471" y="10581"/>
                    </a:cubicBezTo>
                    <a:cubicBezTo>
                      <a:pt x="5431" y="10541"/>
                      <a:pt x="5408" y="10534"/>
                      <a:pt x="5359" y="10519"/>
                    </a:cubicBezTo>
                    <a:close/>
                    <a:moveTo>
                      <a:pt x="23525" y="7856"/>
                    </a:moveTo>
                    <a:cubicBezTo>
                      <a:pt x="23512" y="7856"/>
                      <a:pt x="23506" y="7894"/>
                      <a:pt x="23522" y="7911"/>
                    </a:cubicBezTo>
                    <a:cubicBezTo>
                      <a:pt x="23617" y="8029"/>
                      <a:pt x="23735" y="8147"/>
                      <a:pt x="23853" y="8241"/>
                    </a:cubicBezTo>
                    <a:cubicBezTo>
                      <a:pt x="23971" y="8336"/>
                      <a:pt x="24066" y="8454"/>
                      <a:pt x="24184" y="8525"/>
                    </a:cubicBezTo>
                    <a:cubicBezTo>
                      <a:pt x="24420" y="8738"/>
                      <a:pt x="24656" y="8927"/>
                      <a:pt x="24893" y="9092"/>
                    </a:cubicBezTo>
                    <a:cubicBezTo>
                      <a:pt x="25389" y="9446"/>
                      <a:pt x="25885" y="9777"/>
                      <a:pt x="26429" y="10061"/>
                    </a:cubicBezTo>
                    <a:cubicBezTo>
                      <a:pt x="26712" y="10250"/>
                      <a:pt x="27019" y="10391"/>
                      <a:pt x="27350" y="10581"/>
                    </a:cubicBezTo>
                    <a:cubicBezTo>
                      <a:pt x="27350" y="10581"/>
                      <a:pt x="27374" y="10581"/>
                      <a:pt x="27350" y="10533"/>
                    </a:cubicBezTo>
                    <a:cubicBezTo>
                      <a:pt x="27066" y="10391"/>
                      <a:pt x="26807" y="10226"/>
                      <a:pt x="26570" y="10061"/>
                    </a:cubicBezTo>
                    <a:cubicBezTo>
                      <a:pt x="26310" y="9919"/>
                      <a:pt x="26051" y="9754"/>
                      <a:pt x="25814" y="9588"/>
                    </a:cubicBezTo>
                    <a:cubicBezTo>
                      <a:pt x="25294" y="9281"/>
                      <a:pt x="24798" y="8950"/>
                      <a:pt x="24326" y="8572"/>
                    </a:cubicBezTo>
                    <a:cubicBezTo>
                      <a:pt x="24208" y="8454"/>
                      <a:pt x="24066" y="8360"/>
                      <a:pt x="23948" y="8241"/>
                    </a:cubicBezTo>
                    <a:cubicBezTo>
                      <a:pt x="23830" y="8123"/>
                      <a:pt x="23711" y="8005"/>
                      <a:pt x="23546" y="7887"/>
                    </a:cubicBezTo>
                    <a:cubicBezTo>
                      <a:pt x="23539" y="7865"/>
                      <a:pt x="23531" y="7856"/>
                      <a:pt x="23525" y="7856"/>
                    </a:cubicBezTo>
                    <a:close/>
                    <a:moveTo>
                      <a:pt x="96" y="6404"/>
                    </a:moveTo>
                    <a:cubicBezTo>
                      <a:pt x="90" y="6404"/>
                      <a:pt x="84" y="6422"/>
                      <a:pt x="84" y="6446"/>
                    </a:cubicBezTo>
                    <a:cubicBezTo>
                      <a:pt x="249" y="6800"/>
                      <a:pt x="462" y="7107"/>
                      <a:pt x="698" y="7438"/>
                    </a:cubicBezTo>
                    <a:cubicBezTo>
                      <a:pt x="935" y="7769"/>
                      <a:pt x="1171" y="8052"/>
                      <a:pt x="1431" y="8383"/>
                    </a:cubicBezTo>
                    <a:cubicBezTo>
                      <a:pt x="1714" y="8690"/>
                      <a:pt x="1974" y="8974"/>
                      <a:pt x="2258" y="9234"/>
                    </a:cubicBezTo>
                    <a:cubicBezTo>
                      <a:pt x="2565" y="9517"/>
                      <a:pt x="2848" y="9777"/>
                      <a:pt x="3179" y="10013"/>
                    </a:cubicBezTo>
                    <a:cubicBezTo>
                      <a:pt x="3368" y="10132"/>
                      <a:pt x="3510" y="10250"/>
                      <a:pt x="3675" y="10368"/>
                    </a:cubicBezTo>
                    <a:cubicBezTo>
                      <a:pt x="3770" y="10415"/>
                      <a:pt x="3864" y="10486"/>
                      <a:pt x="3959" y="10510"/>
                    </a:cubicBezTo>
                    <a:cubicBezTo>
                      <a:pt x="4030" y="10581"/>
                      <a:pt x="4124" y="10604"/>
                      <a:pt x="4242" y="10628"/>
                    </a:cubicBezTo>
                    <a:cubicBezTo>
                      <a:pt x="4262" y="10628"/>
                      <a:pt x="4278" y="10630"/>
                      <a:pt x="4292" y="10632"/>
                    </a:cubicBezTo>
                    <a:lnTo>
                      <a:pt x="4292" y="10632"/>
                    </a:lnTo>
                    <a:cubicBezTo>
                      <a:pt x="4271" y="10624"/>
                      <a:pt x="4252" y="10614"/>
                      <a:pt x="4242" y="10604"/>
                    </a:cubicBezTo>
                    <a:cubicBezTo>
                      <a:pt x="4195" y="10581"/>
                      <a:pt x="4148" y="10533"/>
                      <a:pt x="4101" y="10533"/>
                    </a:cubicBezTo>
                    <a:cubicBezTo>
                      <a:pt x="4006" y="10486"/>
                      <a:pt x="3912" y="10462"/>
                      <a:pt x="3841" y="10391"/>
                    </a:cubicBezTo>
                    <a:cubicBezTo>
                      <a:pt x="3652" y="10273"/>
                      <a:pt x="3510" y="10179"/>
                      <a:pt x="3321" y="10061"/>
                    </a:cubicBezTo>
                    <a:cubicBezTo>
                      <a:pt x="3014" y="9824"/>
                      <a:pt x="2707" y="9588"/>
                      <a:pt x="2423" y="9328"/>
                    </a:cubicBezTo>
                    <a:cubicBezTo>
                      <a:pt x="2116" y="9068"/>
                      <a:pt x="1856" y="8808"/>
                      <a:pt x="1596" y="8501"/>
                    </a:cubicBezTo>
                    <a:cubicBezTo>
                      <a:pt x="1313" y="8218"/>
                      <a:pt x="1076" y="7911"/>
                      <a:pt x="840" y="7580"/>
                    </a:cubicBezTo>
                    <a:cubicBezTo>
                      <a:pt x="604" y="7273"/>
                      <a:pt x="415" y="6942"/>
                      <a:pt x="202" y="6587"/>
                    </a:cubicBezTo>
                    <a:cubicBezTo>
                      <a:pt x="178" y="6564"/>
                      <a:pt x="131" y="6493"/>
                      <a:pt x="108" y="6469"/>
                    </a:cubicBezTo>
                    <a:cubicBezTo>
                      <a:pt x="108" y="6422"/>
                      <a:pt x="102" y="6404"/>
                      <a:pt x="96" y="6404"/>
                    </a:cubicBezTo>
                    <a:close/>
                    <a:moveTo>
                      <a:pt x="4292" y="10632"/>
                    </a:moveTo>
                    <a:cubicBezTo>
                      <a:pt x="4322" y="10643"/>
                      <a:pt x="4357" y="10651"/>
                      <a:pt x="4384" y="10651"/>
                    </a:cubicBezTo>
                    <a:cubicBezTo>
                      <a:pt x="4350" y="10651"/>
                      <a:pt x="4328" y="10639"/>
                      <a:pt x="4292" y="10632"/>
                    </a:cubicBezTo>
                    <a:close/>
                    <a:moveTo>
                      <a:pt x="23176" y="6795"/>
                    </a:moveTo>
                    <a:cubicBezTo>
                      <a:pt x="23145" y="6795"/>
                      <a:pt x="23121" y="6851"/>
                      <a:pt x="23121" y="6918"/>
                    </a:cubicBezTo>
                    <a:cubicBezTo>
                      <a:pt x="23239" y="7084"/>
                      <a:pt x="23381" y="7225"/>
                      <a:pt x="23522" y="7391"/>
                    </a:cubicBezTo>
                    <a:cubicBezTo>
                      <a:pt x="23641" y="7533"/>
                      <a:pt x="23830" y="7674"/>
                      <a:pt x="23971" y="7816"/>
                    </a:cubicBezTo>
                    <a:cubicBezTo>
                      <a:pt x="24302" y="8100"/>
                      <a:pt x="24633" y="8360"/>
                      <a:pt x="24964" y="8619"/>
                    </a:cubicBezTo>
                    <a:cubicBezTo>
                      <a:pt x="25342" y="8856"/>
                      <a:pt x="25696" y="9116"/>
                      <a:pt x="26051" y="9352"/>
                    </a:cubicBezTo>
                    <a:cubicBezTo>
                      <a:pt x="26429" y="9635"/>
                      <a:pt x="26783" y="9872"/>
                      <a:pt x="27161" y="10108"/>
                    </a:cubicBezTo>
                    <a:cubicBezTo>
                      <a:pt x="27539" y="10344"/>
                      <a:pt x="27941" y="10533"/>
                      <a:pt x="28342" y="10722"/>
                    </a:cubicBezTo>
                    <a:cubicBezTo>
                      <a:pt x="28366" y="10722"/>
                      <a:pt x="28437" y="10746"/>
                      <a:pt x="28484" y="10770"/>
                    </a:cubicBezTo>
                    <a:cubicBezTo>
                      <a:pt x="28531" y="10770"/>
                      <a:pt x="28555" y="10746"/>
                      <a:pt x="28531" y="10746"/>
                    </a:cubicBezTo>
                    <a:cubicBezTo>
                      <a:pt x="28130" y="10581"/>
                      <a:pt x="27752" y="10368"/>
                      <a:pt x="27374" y="10132"/>
                    </a:cubicBezTo>
                    <a:cubicBezTo>
                      <a:pt x="26996" y="9895"/>
                      <a:pt x="26594" y="9659"/>
                      <a:pt x="26240" y="9399"/>
                    </a:cubicBezTo>
                    <a:cubicBezTo>
                      <a:pt x="25885" y="9116"/>
                      <a:pt x="25531" y="8879"/>
                      <a:pt x="25176" y="8619"/>
                    </a:cubicBezTo>
                    <a:cubicBezTo>
                      <a:pt x="24822" y="8360"/>
                      <a:pt x="24515" y="8100"/>
                      <a:pt x="24184" y="7816"/>
                    </a:cubicBezTo>
                    <a:cubicBezTo>
                      <a:pt x="23853" y="7556"/>
                      <a:pt x="23570" y="7273"/>
                      <a:pt x="23286" y="6942"/>
                    </a:cubicBezTo>
                    <a:cubicBezTo>
                      <a:pt x="23262" y="6918"/>
                      <a:pt x="23239" y="6847"/>
                      <a:pt x="23215" y="6824"/>
                    </a:cubicBezTo>
                    <a:cubicBezTo>
                      <a:pt x="23202" y="6804"/>
                      <a:pt x="23188" y="6795"/>
                      <a:pt x="23176" y="6795"/>
                    </a:cubicBezTo>
                    <a:close/>
                    <a:moveTo>
                      <a:pt x="23759" y="6328"/>
                    </a:moveTo>
                    <a:cubicBezTo>
                      <a:pt x="23735" y="6375"/>
                      <a:pt x="23711" y="6398"/>
                      <a:pt x="23735" y="6446"/>
                    </a:cubicBezTo>
                    <a:lnTo>
                      <a:pt x="24349" y="6800"/>
                    </a:lnTo>
                    <a:cubicBezTo>
                      <a:pt x="24562" y="6918"/>
                      <a:pt x="24775" y="7036"/>
                      <a:pt x="24987" y="7178"/>
                    </a:cubicBezTo>
                    <a:cubicBezTo>
                      <a:pt x="25389" y="7438"/>
                      <a:pt x="25767" y="7698"/>
                      <a:pt x="26192" y="7981"/>
                    </a:cubicBezTo>
                    <a:cubicBezTo>
                      <a:pt x="26570" y="8241"/>
                      <a:pt x="26948" y="8525"/>
                      <a:pt x="27350" y="8832"/>
                    </a:cubicBezTo>
                    <a:cubicBezTo>
                      <a:pt x="27728" y="9116"/>
                      <a:pt x="28082" y="9446"/>
                      <a:pt x="28437" y="9754"/>
                    </a:cubicBezTo>
                    <a:cubicBezTo>
                      <a:pt x="28602" y="9895"/>
                      <a:pt x="28791" y="10061"/>
                      <a:pt x="28957" y="10226"/>
                    </a:cubicBezTo>
                    <a:cubicBezTo>
                      <a:pt x="29146" y="10391"/>
                      <a:pt x="29311" y="10533"/>
                      <a:pt x="29500" y="10722"/>
                    </a:cubicBezTo>
                    <a:cubicBezTo>
                      <a:pt x="29547" y="10746"/>
                      <a:pt x="29595" y="10817"/>
                      <a:pt x="29642" y="10840"/>
                    </a:cubicBezTo>
                    <a:cubicBezTo>
                      <a:pt x="29642" y="10840"/>
                      <a:pt x="29666" y="10840"/>
                      <a:pt x="29666" y="10817"/>
                    </a:cubicBezTo>
                    <a:cubicBezTo>
                      <a:pt x="29358" y="10462"/>
                      <a:pt x="29004" y="10132"/>
                      <a:pt x="28650" y="9801"/>
                    </a:cubicBezTo>
                    <a:cubicBezTo>
                      <a:pt x="28295" y="9470"/>
                      <a:pt x="27941" y="9163"/>
                      <a:pt x="27539" y="8856"/>
                    </a:cubicBezTo>
                    <a:lnTo>
                      <a:pt x="26405" y="7981"/>
                    </a:lnTo>
                    <a:cubicBezTo>
                      <a:pt x="26003" y="7674"/>
                      <a:pt x="25602" y="7414"/>
                      <a:pt x="25176" y="7155"/>
                    </a:cubicBezTo>
                    <a:cubicBezTo>
                      <a:pt x="24987" y="7036"/>
                      <a:pt x="24775" y="6871"/>
                      <a:pt x="24562" y="6753"/>
                    </a:cubicBezTo>
                    <a:lnTo>
                      <a:pt x="23948" y="6398"/>
                    </a:lnTo>
                    <a:lnTo>
                      <a:pt x="23759" y="6328"/>
                    </a:lnTo>
                    <a:close/>
                    <a:moveTo>
                      <a:pt x="22341" y="11951"/>
                    </a:moveTo>
                    <a:lnTo>
                      <a:pt x="22341" y="11951"/>
                    </a:lnTo>
                    <a:cubicBezTo>
                      <a:pt x="22309" y="11979"/>
                      <a:pt x="22276" y="12007"/>
                      <a:pt x="22244" y="12035"/>
                    </a:cubicBezTo>
                    <a:lnTo>
                      <a:pt x="22244" y="12035"/>
                    </a:lnTo>
                    <a:cubicBezTo>
                      <a:pt x="22280" y="12011"/>
                      <a:pt x="22317" y="11987"/>
                      <a:pt x="22341" y="11951"/>
                    </a:cubicBezTo>
                    <a:close/>
                    <a:moveTo>
                      <a:pt x="22244" y="12035"/>
                    </a:moveTo>
                    <a:lnTo>
                      <a:pt x="22244" y="12035"/>
                    </a:lnTo>
                    <a:cubicBezTo>
                      <a:pt x="22210" y="12058"/>
                      <a:pt x="22177" y="12081"/>
                      <a:pt x="22153" y="12114"/>
                    </a:cubicBezTo>
                    <a:lnTo>
                      <a:pt x="22153" y="12114"/>
                    </a:lnTo>
                    <a:cubicBezTo>
                      <a:pt x="22184" y="12088"/>
                      <a:pt x="22214" y="12061"/>
                      <a:pt x="22244" y="12035"/>
                    </a:cubicBezTo>
                    <a:close/>
                    <a:moveTo>
                      <a:pt x="22153" y="12114"/>
                    </a:moveTo>
                    <a:lnTo>
                      <a:pt x="22153" y="12114"/>
                    </a:lnTo>
                    <a:cubicBezTo>
                      <a:pt x="22151" y="12117"/>
                      <a:pt x="22148" y="12119"/>
                      <a:pt x="22145" y="12122"/>
                    </a:cubicBezTo>
                    <a:lnTo>
                      <a:pt x="22145" y="12122"/>
                    </a:lnTo>
                    <a:cubicBezTo>
                      <a:pt x="22147" y="12120"/>
                      <a:pt x="22150" y="12118"/>
                      <a:pt x="22152" y="12116"/>
                    </a:cubicBezTo>
                    <a:cubicBezTo>
                      <a:pt x="22152" y="12116"/>
                      <a:pt x="22153" y="12115"/>
                      <a:pt x="22153" y="12114"/>
                    </a:cubicBezTo>
                    <a:close/>
                    <a:moveTo>
                      <a:pt x="4455" y="12116"/>
                    </a:moveTo>
                    <a:cubicBezTo>
                      <a:pt x="4442" y="12125"/>
                      <a:pt x="4429" y="12133"/>
                      <a:pt x="4416" y="12141"/>
                    </a:cubicBezTo>
                    <a:lnTo>
                      <a:pt x="4416" y="12141"/>
                    </a:lnTo>
                    <a:cubicBezTo>
                      <a:pt x="4432" y="12133"/>
                      <a:pt x="4447" y="12125"/>
                      <a:pt x="4455" y="12116"/>
                    </a:cubicBezTo>
                    <a:close/>
                    <a:moveTo>
                      <a:pt x="14733" y="12164"/>
                    </a:moveTo>
                    <a:lnTo>
                      <a:pt x="14733" y="12164"/>
                    </a:lnTo>
                    <a:cubicBezTo>
                      <a:pt x="14698" y="12186"/>
                      <a:pt x="14663" y="12208"/>
                      <a:pt x="14629" y="12231"/>
                    </a:cubicBezTo>
                    <a:lnTo>
                      <a:pt x="14629" y="12231"/>
                    </a:lnTo>
                    <a:cubicBezTo>
                      <a:pt x="14661" y="12213"/>
                      <a:pt x="14695" y="12192"/>
                      <a:pt x="14733" y="12164"/>
                    </a:cubicBezTo>
                    <a:close/>
                    <a:moveTo>
                      <a:pt x="9795" y="13227"/>
                    </a:moveTo>
                    <a:cubicBezTo>
                      <a:pt x="9775" y="13237"/>
                      <a:pt x="9754" y="13251"/>
                      <a:pt x="9734" y="13266"/>
                    </a:cubicBezTo>
                    <a:lnTo>
                      <a:pt x="9734" y="13266"/>
                    </a:lnTo>
                    <a:cubicBezTo>
                      <a:pt x="9754" y="13253"/>
                      <a:pt x="9775" y="13240"/>
                      <a:pt x="9795" y="13227"/>
                    </a:cubicBezTo>
                    <a:close/>
                    <a:moveTo>
                      <a:pt x="9734" y="13266"/>
                    </a:moveTo>
                    <a:cubicBezTo>
                      <a:pt x="9702" y="13287"/>
                      <a:pt x="9670" y="13309"/>
                      <a:pt x="9638" y="13330"/>
                    </a:cubicBezTo>
                    <a:lnTo>
                      <a:pt x="9638" y="13330"/>
                    </a:lnTo>
                    <a:cubicBezTo>
                      <a:pt x="9643" y="13327"/>
                      <a:pt x="9648" y="13324"/>
                      <a:pt x="9653" y="13321"/>
                    </a:cubicBezTo>
                    <a:cubicBezTo>
                      <a:pt x="9680" y="13308"/>
                      <a:pt x="9707" y="13286"/>
                      <a:pt x="9734" y="13266"/>
                    </a:cubicBezTo>
                    <a:close/>
                    <a:moveTo>
                      <a:pt x="27374" y="11904"/>
                    </a:moveTo>
                    <a:cubicBezTo>
                      <a:pt x="27066" y="12045"/>
                      <a:pt x="26759" y="12234"/>
                      <a:pt x="26452" y="12400"/>
                    </a:cubicBezTo>
                    <a:cubicBezTo>
                      <a:pt x="25932" y="12707"/>
                      <a:pt x="25413" y="13014"/>
                      <a:pt x="24916" y="13369"/>
                    </a:cubicBezTo>
                    <a:cubicBezTo>
                      <a:pt x="24680" y="13558"/>
                      <a:pt x="24420" y="13723"/>
                      <a:pt x="24208" y="13936"/>
                    </a:cubicBezTo>
                    <a:cubicBezTo>
                      <a:pt x="24089" y="14030"/>
                      <a:pt x="23971" y="14148"/>
                      <a:pt x="23877" y="14243"/>
                    </a:cubicBezTo>
                    <a:cubicBezTo>
                      <a:pt x="23759" y="14361"/>
                      <a:pt x="23641" y="14432"/>
                      <a:pt x="23570" y="14550"/>
                    </a:cubicBezTo>
                    <a:cubicBezTo>
                      <a:pt x="23509" y="14550"/>
                      <a:pt x="23518" y="14602"/>
                      <a:pt x="23566" y="14602"/>
                    </a:cubicBezTo>
                    <a:cubicBezTo>
                      <a:pt x="23574" y="14602"/>
                      <a:pt x="23583" y="14601"/>
                      <a:pt x="23593" y="14597"/>
                    </a:cubicBezTo>
                    <a:cubicBezTo>
                      <a:pt x="23711" y="14479"/>
                      <a:pt x="23830" y="14361"/>
                      <a:pt x="23971" y="14243"/>
                    </a:cubicBezTo>
                    <a:cubicBezTo>
                      <a:pt x="24089" y="14125"/>
                      <a:pt x="24231" y="14006"/>
                      <a:pt x="24349" y="13912"/>
                    </a:cubicBezTo>
                    <a:cubicBezTo>
                      <a:pt x="24822" y="13534"/>
                      <a:pt x="25294" y="13180"/>
                      <a:pt x="25838" y="12872"/>
                    </a:cubicBezTo>
                    <a:cubicBezTo>
                      <a:pt x="26098" y="12731"/>
                      <a:pt x="26358" y="12542"/>
                      <a:pt x="26594" y="12400"/>
                    </a:cubicBezTo>
                    <a:cubicBezTo>
                      <a:pt x="26877" y="12258"/>
                      <a:pt x="27137" y="12069"/>
                      <a:pt x="27374" y="11927"/>
                    </a:cubicBezTo>
                    <a:lnTo>
                      <a:pt x="27374" y="11904"/>
                    </a:lnTo>
                    <a:close/>
                    <a:moveTo>
                      <a:pt x="28413" y="12116"/>
                    </a:moveTo>
                    <a:lnTo>
                      <a:pt x="28413" y="12116"/>
                    </a:lnTo>
                    <a:cubicBezTo>
                      <a:pt x="28106" y="12329"/>
                      <a:pt x="27775" y="12565"/>
                      <a:pt x="27468" y="12825"/>
                    </a:cubicBezTo>
                    <a:cubicBezTo>
                      <a:pt x="26901" y="13227"/>
                      <a:pt x="26358" y="13652"/>
                      <a:pt x="25814" y="14030"/>
                    </a:cubicBezTo>
                    <a:cubicBezTo>
                      <a:pt x="25507" y="14243"/>
                      <a:pt x="25247" y="14432"/>
                      <a:pt x="24940" y="14621"/>
                    </a:cubicBezTo>
                    <a:cubicBezTo>
                      <a:pt x="24656" y="14810"/>
                      <a:pt x="24397" y="14999"/>
                      <a:pt x="24089" y="15211"/>
                    </a:cubicBezTo>
                    <a:cubicBezTo>
                      <a:pt x="24068" y="15254"/>
                      <a:pt x="24085" y="15333"/>
                      <a:pt x="24139" y="15333"/>
                    </a:cubicBezTo>
                    <a:cubicBezTo>
                      <a:pt x="24146" y="15333"/>
                      <a:pt x="24153" y="15332"/>
                      <a:pt x="24160" y="15330"/>
                    </a:cubicBezTo>
                    <a:cubicBezTo>
                      <a:pt x="24467" y="15117"/>
                      <a:pt x="24798" y="14881"/>
                      <a:pt x="25105" y="14644"/>
                    </a:cubicBezTo>
                    <a:cubicBezTo>
                      <a:pt x="25649" y="14243"/>
                      <a:pt x="26216" y="13841"/>
                      <a:pt x="26783" y="13416"/>
                    </a:cubicBezTo>
                    <a:cubicBezTo>
                      <a:pt x="27326" y="12990"/>
                      <a:pt x="27870" y="12542"/>
                      <a:pt x="28413" y="12116"/>
                    </a:cubicBezTo>
                    <a:close/>
                    <a:moveTo>
                      <a:pt x="28484" y="11667"/>
                    </a:moveTo>
                    <a:cubicBezTo>
                      <a:pt x="28437" y="11691"/>
                      <a:pt x="28366" y="11715"/>
                      <a:pt x="28342" y="11715"/>
                    </a:cubicBezTo>
                    <a:cubicBezTo>
                      <a:pt x="27941" y="11904"/>
                      <a:pt x="27539" y="12116"/>
                      <a:pt x="27161" y="12353"/>
                    </a:cubicBezTo>
                    <a:cubicBezTo>
                      <a:pt x="26783" y="12589"/>
                      <a:pt x="26429" y="12825"/>
                      <a:pt x="26051" y="13085"/>
                    </a:cubicBezTo>
                    <a:cubicBezTo>
                      <a:pt x="25696" y="13321"/>
                      <a:pt x="25342" y="13581"/>
                      <a:pt x="24964" y="13817"/>
                    </a:cubicBezTo>
                    <a:cubicBezTo>
                      <a:pt x="24633" y="14077"/>
                      <a:pt x="24302" y="14361"/>
                      <a:pt x="23971" y="14621"/>
                    </a:cubicBezTo>
                    <a:cubicBezTo>
                      <a:pt x="23830" y="14763"/>
                      <a:pt x="23641" y="14904"/>
                      <a:pt x="23522" y="15070"/>
                    </a:cubicBezTo>
                    <a:cubicBezTo>
                      <a:pt x="23381" y="15211"/>
                      <a:pt x="23239" y="15353"/>
                      <a:pt x="23121" y="15542"/>
                    </a:cubicBezTo>
                    <a:cubicBezTo>
                      <a:pt x="23121" y="15592"/>
                      <a:pt x="23144" y="15642"/>
                      <a:pt x="23175" y="15642"/>
                    </a:cubicBezTo>
                    <a:cubicBezTo>
                      <a:pt x="23188" y="15642"/>
                      <a:pt x="23201" y="15634"/>
                      <a:pt x="23215" y="15613"/>
                    </a:cubicBezTo>
                    <a:cubicBezTo>
                      <a:pt x="23239" y="15589"/>
                      <a:pt x="23262" y="15542"/>
                      <a:pt x="23286" y="15495"/>
                    </a:cubicBezTo>
                    <a:cubicBezTo>
                      <a:pt x="23570" y="15188"/>
                      <a:pt x="23853" y="14881"/>
                      <a:pt x="24184" y="14621"/>
                    </a:cubicBezTo>
                    <a:cubicBezTo>
                      <a:pt x="24515" y="14361"/>
                      <a:pt x="24822" y="14077"/>
                      <a:pt x="25176" y="13817"/>
                    </a:cubicBezTo>
                    <a:cubicBezTo>
                      <a:pt x="25531" y="13558"/>
                      <a:pt x="25885" y="13321"/>
                      <a:pt x="26240" y="13061"/>
                    </a:cubicBezTo>
                    <a:cubicBezTo>
                      <a:pt x="26594" y="12778"/>
                      <a:pt x="26996" y="12542"/>
                      <a:pt x="27374" y="12305"/>
                    </a:cubicBezTo>
                    <a:cubicBezTo>
                      <a:pt x="27752" y="12069"/>
                      <a:pt x="28130" y="11880"/>
                      <a:pt x="28531" y="11691"/>
                    </a:cubicBezTo>
                    <a:cubicBezTo>
                      <a:pt x="28555" y="11691"/>
                      <a:pt x="28531" y="11667"/>
                      <a:pt x="28484" y="11667"/>
                    </a:cubicBezTo>
                    <a:close/>
                    <a:moveTo>
                      <a:pt x="4431" y="11833"/>
                    </a:moveTo>
                    <a:cubicBezTo>
                      <a:pt x="4361" y="11833"/>
                      <a:pt x="4337" y="11856"/>
                      <a:pt x="4266" y="11856"/>
                    </a:cubicBezTo>
                    <a:cubicBezTo>
                      <a:pt x="4195" y="11904"/>
                      <a:pt x="4077" y="11927"/>
                      <a:pt x="3982" y="11975"/>
                    </a:cubicBezTo>
                    <a:cubicBezTo>
                      <a:pt x="3888" y="12045"/>
                      <a:pt x="3793" y="12069"/>
                      <a:pt x="3723" y="12140"/>
                    </a:cubicBezTo>
                    <a:cubicBezTo>
                      <a:pt x="3534" y="12258"/>
                      <a:pt x="3392" y="12376"/>
                      <a:pt x="3203" y="12494"/>
                    </a:cubicBezTo>
                    <a:cubicBezTo>
                      <a:pt x="2896" y="12731"/>
                      <a:pt x="2588" y="12967"/>
                      <a:pt x="2305" y="13250"/>
                    </a:cubicBezTo>
                    <a:cubicBezTo>
                      <a:pt x="1998" y="13510"/>
                      <a:pt x="1738" y="13817"/>
                      <a:pt x="1478" y="14101"/>
                    </a:cubicBezTo>
                    <a:cubicBezTo>
                      <a:pt x="1194" y="14408"/>
                      <a:pt x="958" y="14739"/>
                      <a:pt x="722" y="15046"/>
                    </a:cubicBezTo>
                    <a:cubicBezTo>
                      <a:pt x="489" y="15373"/>
                      <a:pt x="301" y="15699"/>
                      <a:pt x="115" y="16049"/>
                    </a:cubicBezTo>
                    <a:lnTo>
                      <a:pt x="115" y="16049"/>
                    </a:lnTo>
                    <a:cubicBezTo>
                      <a:pt x="120" y="16047"/>
                      <a:pt x="126" y="16044"/>
                      <a:pt x="131" y="16038"/>
                    </a:cubicBezTo>
                    <a:cubicBezTo>
                      <a:pt x="178" y="16015"/>
                      <a:pt x="202" y="15944"/>
                      <a:pt x="226" y="15920"/>
                    </a:cubicBezTo>
                    <a:cubicBezTo>
                      <a:pt x="438" y="15589"/>
                      <a:pt x="627" y="15235"/>
                      <a:pt x="887" y="14904"/>
                    </a:cubicBezTo>
                    <a:cubicBezTo>
                      <a:pt x="1124" y="14574"/>
                      <a:pt x="1360" y="14290"/>
                      <a:pt x="1620" y="13983"/>
                    </a:cubicBezTo>
                    <a:cubicBezTo>
                      <a:pt x="1880" y="13699"/>
                      <a:pt x="2140" y="13439"/>
                      <a:pt x="2447" y="13156"/>
                    </a:cubicBezTo>
                    <a:cubicBezTo>
                      <a:pt x="2730" y="12896"/>
                      <a:pt x="3037" y="12660"/>
                      <a:pt x="3368" y="12423"/>
                    </a:cubicBezTo>
                    <a:cubicBezTo>
                      <a:pt x="3534" y="12305"/>
                      <a:pt x="3675" y="12187"/>
                      <a:pt x="3864" y="12116"/>
                    </a:cubicBezTo>
                    <a:cubicBezTo>
                      <a:pt x="3959" y="12045"/>
                      <a:pt x="4030" y="11975"/>
                      <a:pt x="4124" y="11951"/>
                    </a:cubicBezTo>
                    <a:cubicBezTo>
                      <a:pt x="4195" y="11927"/>
                      <a:pt x="4219" y="11927"/>
                      <a:pt x="4266" y="11904"/>
                    </a:cubicBezTo>
                    <a:cubicBezTo>
                      <a:pt x="4337" y="11880"/>
                      <a:pt x="4361" y="11880"/>
                      <a:pt x="4431" y="11833"/>
                    </a:cubicBezTo>
                    <a:close/>
                    <a:moveTo>
                      <a:pt x="115" y="16049"/>
                    </a:moveTo>
                    <a:lnTo>
                      <a:pt x="115" y="16049"/>
                    </a:lnTo>
                    <a:cubicBezTo>
                      <a:pt x="109" y="16050"/>
                      <a:pt x="105" y="16050"/>
                      <a:pt x="102" y="16050"/>
                    </a:cubicBezTo>
                    <a:cubicBezTo>
                      <a:pt x="96" y="16050"/>
                      <a:pt x="96" y="16050"/>
                      <a:pt x="108" y="16062"/>
                    </a:cubicBezTo>
                    <a:cubicBezTo>
                      <a:pt x="110" y="16058"/>
                      <a:pt x="112" y="16053"/>
                      <a:pt x="115" y="16049"/>
                    </a:cubicBezTo>
                    <a:close/>
                    <a:moveTo>
                      <a:pt x="29642" y="11549"/>
                    </a:moveTo>
                    <a:cubicBezTo>
                      <a:pt x="29618" y="11573"/>
                      <a:pt x="29547" y="11620"/>
                      <a:pt x="29500" y="11667"/>
                    </a:cubicBezTo>
                    <a:cubicBezTo>
                      <a:pt x="29311" y="11809"/>
                      <a:pt x="29146" y="11975"/>
                      <a:pt x="28957" y="12164"/>
                    </a:cubicBezTo>
                    <a:cubicBezTo>
                      <a:pt x="28791" y="12329"/>
                      <a:pt x="28602" y="12494"/>
                      <a:pt x="28437" y="12636"/>
                    </a:cubicBezTo>
                    <a:cubicBezTo>
                      <a:pt x="28082" y="12967"/>
                      <a:pt x="27704" y="13250"/>
                      <a:pt x="27350" y="13558"/>
                    </a:cubicBezTo>
                    <a:cubicBezTo>
                      <a:pt x="26948" y="13841"/>
                      <a:pt x="26570" y="14148"/>
                      <a:pt x="26192" y="14408"/>
                    </a:cubicBezTo>
                    <a:cubicBezTo>
                      <a:pt x="25814" y="14668"/>
                      <a:pt x="25389" y="14952"/>
                      <a:pt x="24987" y="15211"/>
                    </a:cubicBezTo>
                    <a:cubicBezTo>
                      <a:pt x="24775" y="15330"/>
                      <a:pt x="24562" y="15471"/>
                      <a:pt x="24349" y="15589"/>
                    </a:cubicBezTo>
                    <a:lnTo>
                      <a:pt x="23735" y="15944"/>
                    </a:lnTo>
                    <a:cubicBezTo>
                      <a:pt x="23711" y="16038"/>
                      <a:pt x="23735" y="16062"/>
                      <a:pt x="23759" y="16062"/>
                    </a:cubicBezTo>
                    <a:lnTo>
                      <a:pt x="23948" y="15968"/>
                    </a:lnTo>
                    <a:lnTo>
                      <a:pt x="24562" y="15613"/>
                    </a:lnTo>
                    <a:cubicBezTo>
                      <a:pt x="24775" y="15495"/>
                      <a:pt x="24987" y="15353"/>
                      <a:pt x="25176" y="15235"/>
                    </a:cubicBezTo>
                    <a:cubicBezTo>
                      <a:pt x="25602" y="14975"/>
                      <a:pt x="25980" y="14692"/>
                      <a:pt x="26405" y="14408"/>
                    </a:cubicBezTo>
                    <a:cubicBezTo>
                      <a:pt x="26783" y="14101"/>
                      <a:pt x="27161" y="13841"/>
                      <a:pt x="27539" y="13510"/>
                    </a:cubicBezTo>
                    <a:cubicBezTo>
                      <a:pt x="27941" y="13227"/>
                      <a:pt x="28295" y="12896"/>
                      <a:pt x="28650" y="12565"/>
                    </a:cubicBezTo>
                    <a:cubicBezTo>
                      <a:pt x="29004" y="12258"/>
                      <a:pt x="29358" y="11927"/>
                      <a:pt x="29666" y="11573"/>
                    </a:cubicBezTo>
                    <a:cubicBezTo>
                      <a:pt x="29666" y="11573"/>
                      <a:pt x="29666" y="11549"/>
                      <a:pt x="29642" y="11549"/>
                    </a:cubicBezTo>
                    <a:close/>
                    <a:moveTo>
                      <a:pt x="4416" y="12141"/>
                    </a:moveTo>
                    <a:cubicBezTo>
                      <a:pt x="4387" y="12157"/>
                      <a:pt x="4352" y="12172"/>
                      <a:pt x="4337" y="12187"/>
                    </a:cubicBezTo>
                    <a:cubicBezTo>
                      <a:pt x="3982" y="12423"/>
                      <a:pt x="3628" y="12707"/>
                      <a:pt x="3297" y="12967"/>
                    </a:cubicBezTo>
                    <a:cubicBezTo>
                      <a:pt x="2967" y="13227"/>
                      <a:pt x="2659" y="13510"/>
                      <a:pt x="2352" y="13817"/>
                    </a:cubicBezTo>
                    <a:cubicBezTo>
                      <a:pt x="2069" y="14101"/>
                      <a:pt x="1762" y="14432"/>
                      <a:pt x="1502" y="14763"/>
                    </a:cubicBezTo>
                    <a:cubicBezTo>
                      <a:pt x="1242" y="15093"/>
                      <a:pt x="958" y="15448"/>
                      <a:pt x="722" y="15802"/>
                    </a:cubicBezTo>
                    <a:cubicBezTo>
                      <a:pt x="486" y="16157"/>
                      <a:pt x="249" y="16511"/>
                      <a:pt x="60" y="16889"/>
                    </a:cubicBezTo>
                    <a:cubicBezTo>
                      <a:pt x="17" y="16903"/>
                      <a:pt x="35" y="16926"/>
                      <a:pt x="61" y="16926"/>
                    </a:cubicBezTo>
                    <a:cubicBezTo>
                      <a:pt x="78" y="16926"/>
                      <a:pt x="98" y="16917"/>
                      <a:pt x="108" y="16889"/>
                    </a:cubicBezTo>
                    <a:cubicBezTo>
                      <a:pt x="131" y="16842"/>
                      <a:pt x="178" y="16794"/>
                      <a:pt x="202" y="16747"/>
                    </a:cubicBezTo>
                    <a:cubicBezTo>
                      <a:pt x="415" y="16393"/>
                      <a:pt x="651" y="16015"/>
                      <a:pt x="887" y="15684"/>
                    </a:cubicBezTo>
                    <a:cubicBezTo>
                      <a:pt x="1124" y="15330"/>
                      <a:pt x="1383" y="14999"/>
                      <a:pt x="1643" y="14668"/>
                    </a:cubicBezTo>
                    <a:cubicBezTo>
                      <a:pt x="1903" y="14361"/>
                      <a:pt x="2210" y="14030"/>
                      <a:pt x="2494" y="13723"/>
                    </a:cubicBezTo>
                    <a:cubicBezTo>
                      <a:pt x="2801" y="13439"/>
                      <a:pt x="3132" y="13132"/>
                      <a:pt x="3439" y="12872"/>
                    </a:cubicBezTo>
                    <a:cubicBezTo>
                      <a:pt x="3757" y="12623"/>
                      <a:pt x="4097" y="12351"/>
                      <a:pt x="4416" y="12141"/>
                    </a:cubicBezTo>
                    <a:close/>
                    <a:moveTo>
                      <a:pt x="5447" y="11833"/>
                    </a:moveTo>
                    <a:cubicBezTo>
                      <a:pt x="5400" y="11833"/>
                      <a:pt x="5329" y="11880"/>
                      <a:pt x="5306" y="11904"/>
                    </a:cubicBezTo>
                    <a:cubicBezTo>
                      <a:pt x="5187" y="11951"/>
                      <a:pt x="5093" y="12022"/>
                      <a:pt x="5022" y="12069"/>
                    </a:cubicBezTo>
                    <a:cubicBezTo>
                      <a:pt x="4928" y="12140"/>
                      <a:pt x="4833" y="12234"/>
                      <a:pt x="4739" y="12282"/>
                    </a:cubicBezTo>
                    <a:lnTo>
                      <a:pt x="4219" y="12731"/>
                    </a:lnTo>
                    <a:cubicBezTo>
                      <a:pt x="3864" y="13014"/>
                      <a:pt x="3534" y="13345"/>
                      <a:pt x="3203" y="13676"/>
                    </a:cubicBezTo>
                    <a:cubicBezTo>
                      <a:pt x="2896" y="14006"/>
                      <a:pt x="2588" y="14361"/>
                      <a:pt x="2305" y="14692"/>
                    </a:cubicBezTo>
                    <a:cubicBezTo>
                      <a:pt x="1998" y="15046"/>
                      <a:pt x="1714" y="15424"/>
                      <a:pt x="1431" y="15802"/>
                    </a:cubicBezTo>
                    <a:cubicBezTo>
                      <a:pt x="1171" y="16180"/>
                      <a:pt x="887" y="16535"/>
                      <a:pt x="604" y="16913"/>
                    </a:cubicBezTo>
                    <a:cubicBezTo>
                      <a:pt x="586" y="16985"/>
                      <a:pt x="637" y="17016"/>
                      <a:pt x="672" y="17016"/>
                    </a:cubicBezTo>
                    <a:cubicBezTo>
                      <a:pt x="683" y="17016"/>
                      <a:pt x="693" y="17013"/>
                      <a:pt x="698" y="17007"/>
                    </a:cubicBezTo>
                    <a:cubicBezTo>
                      <a:pt x="722" y="16960"/>
                      <a:pt x="769" y="16913"/>
                      <a:pt x="793" y="16865"/>
                    </a:cubicBezTo>
                    <a:cubicBezTo>
                      <a:pt x="1053" y="16464"/>
                      <a:pt x="1313" y="16133"/>
                      <a:pt x="1620" y="15731"/>
                    </a:cubicBezTo>
                    <a:cubicBezTo>
                      <a:pt x="1880" y="15377"/>
                      <a:pt x="2187" y="14999"/>
                      <a:pt x="2470" y="14644"/>
                    </a:cubicBezTo>
                    <a:cubicBezTo>
                      <a:pt x="2777" y="14290"/>
                      <a:pt x="3061" y="13936"/>
                      <a:pt x="3392" y="13605"/>
                    </a:cubicBezTo>
                    <a:cubicBezTo>
                      <a:pt x="3723" y="13298"/>
                      <a:pt x="4030" y="12967"/>
                      <a:pt x="4361" y="12660"/>
                    </a:cubicBezTo>
                    <a:lnTo>
                      <a:pt x="4904" y="12234"/>
                    </a:lnTo>
                    <a:cubicBezTo>
                      <a:pt x="5069" y="12069"/>
                      <a:pt x="5258" y="11927"/>
                      <a:pt x="5447" y="11833"/>
                    </a:cubicBezTo>
                    <a:close/>
                    <a:moveTo>
                      <a:pt x="21231" y="11904"/>
                    </a:moveTo>
                    <a:lnTo>
                      <a:pt x="21231" y="11904"/>
                    </a:lnTo>
                    <a:cubicBezTo>
                      <a:pt x="21160" y="11927"/>
                      <a:pt x="21089" y="11951"/>
                      <a:pt x="21018" y="11975"/>
                    </a:cubicBezTo>
                    <a:cubicBezTo>
                      <a:pt x="20427" y="12211"/>
                      <a:pt x="19860" y="12494"/>
                      <a:pt x="19340" y="12801"/>
                    </a:cubicBezTo>
                    <a:cubicBezTo>
                      <a:pt x="18797" y="13132"/>
                      <a:pt x="18277" y="13463"/>
                      <a:pt x="17781" y="13841"/>
                    </a:cubicBezTo>
                    <a:cubicBezTo>
                      <a:pt x="17261" y="14243"/>
                      <a:pt x="16789" y="14621"/>
                      <a:pt x="16316" y="15046"/>
                    </a:cubicBezTo>
                    <a:cubicBezTo>
                      <a:pt x="15891" y="15495"/>
                      <a:pt x="15442" y="15944"/>
                      <a:pt x="15016" y="16416"/>
                    </a:cubicBezTo>
                    <a:cubicBezTo>
                      <a:pt x="14615" y="16889"/>
                      <a:pt x="14237" y="17385"/>
                      <a:pt x="13906" y="17929"/>
                    </a:cubicBezTo>
                    <a:cubicBezTo>
                      <a:pt x="13906" y="17929"/>
                      <a:pt x="13927" y="17939"/>
                      <a:pt x="13955" y="17939"/>
                    </a:cubicBezTo>
                    <a:cubicBezTo>
                      <a:pt x="13969" y="17939"/>
                      <a:pt x="13985" y="17936"/>
                      <a:pt x="14001" y="17929"/>
                    </a:cubicBezTo>
                    <a:cubicBezTo>
                      <a:pt x="14048" y="17858"/>
                      <a:pt x="14071" y="17810"/>
                      <a:pt x="14142" y="17740"/>
                    </a:cubicBezTo>
                    <a:cubicBezTo>
                      <a:pt x="14497" y="17243"/>
                      <a:pt x="14875" y="16747"/>
                      <a:pt x="15253" y="16275"/>
                    </a:cubicBezTo>
                    <a:cubicBezTo>
                      <a:pt x="15678" y="15802"/>
                      <a:pt x="16080" y="15353"/>
                      <a:pt x="16552" y="14952"/>
                    </a:cubicBezTo>
                    <a:cubicBezTo>
                      <a:pt x="17001" y="14526"/>
                      <a:pt x="17497" y="14101"/>
                      <a:pt x="18017" y="13770"/>
                    </a:cubicBezTo>
                    <a:cubicBezTo>
                      <a:pt x="18513" y="13416"/>
                      <a:pt x="19033" y="13061"/>
                      <a:pt x="19577" y="12754"/>
                    </a:cubicBezTo>
                    <a:cubicBezTo>
                      <a:pt x="20096" y="12471"/>
                      <a:pt x="20663" y="12164"/>
                      <a:pt x="21231" y="11904"/>
                    </a:cubicBezTo>
                    <a:close/>
                    <a:moveTo>
                      <a:pt x="4597" y="12896"/>
                    </a:moveTo>
                    <a:cubicBezTo>
                      <a:pt x="4550" y="12943"/>
                      <a:pt x="4502" y="12967"/>
                      <a:pt x="4455" y="12990"/>
                    </a:cubicBezTo>
                    <a:cubicBezTo>
                      <a:pt x="4361" y="13061"/>
                      <a:pt x="4266" y="13109"/>
                      <a:pt x="4219" y="13203"/>
                    </a:cubicBezTo>
                    <a:cubicBezTo>
                      <a:pt x="4124" y="13250"/>
                      <a:pt x="4077" y="13345"/>
                      <a:pt x="3982" y="13439"/>
                    </a:cubicBezTo>
                    <a:cubicBezTo>
                      <a:pt x="3841" y="13581"/>
                      <a:pt x="3675" y="13770"/>
                      <a:pt x="3534" y="13936"/>
                    </a:cubicBezTo>
                    <a:lnTo>
                      <a:pt x="2730" y="14999"/>
                    </a:lnTo>
                    <a:lnTo>
                      <a:pt x="1951" y="16062"/>
                    </a:lnTo>
                    <a:cubicBezTo>
                      <a:pt x="1667" y="16416"/>
                      <a:pt x="1383" y="16747"/>
                      <a:pt x="1076" y="17078"/>
                    </a:cubicBezTo>
                    <a:cubicBezTo>
                      <a:pt x="793" y="17385"/>
                      <a:pt x="462" y="17692"/>
                      <a:pt x="131" y="17952"/>
                    </a:cubicBezTo>
                    <a:cubicBezTo>
                      <a:pt x="167" y="17952"/>
                      <a:pt x="202" y="17992"/>
                      <a:pt x="228" y="17992"/>
                    </a:cubicBezTo>
                    <a:cubicBezTo>
                      <a:pt x="236" y="17992"/>
                      <a:pt x="243" y="17988"/>
                      <a:pt x="249" y="17976"/>
                    </a:cubicBezTo>
                    <a:cubicBezTo>
                      <a:pt x="320" y="17952"/>
                      <a:pt x="344" y="17929"/>
                      <a:pt x="367" y="17905"/>
                    </a:cubicBezTo>
                    <a:cubicBezTo>
                      <a:pt x="722" y="17621"/>
                      <a:pt x="1029" y="17314"/>
                      <a:pt x="1313" y="17007"/>
                    </a:cubicBezTo>
                    <a:cubicBezTo>
                      <a:pt x="1620" y="16676"/>
                      <a:pt x="1880" y="16322"/>
                      <a:pt x="2140" y="16015"/>
                    </a:cubicBezTo>
                    <a:cubicBezTo>
                      <a:pt x="2423" y="15660"/>
                      <a:pt x="2683" y="15282"/>
                      <a:pt x="2919" y="14952"/>
                    </a:cubicBezTo>
                    <a:cubicBezTo>
                      <a:pt x="3179" y="14597"/>
                      <a:pt x="3415" y="14243"/>
                      <a:pt x="3675" y="13888"/>
                    </a:cubicBezTo>
                    <a:cubicBezTo>
                      <a:pt x="3841" y="13699"/>
                      <a:pt x="3982" y="13534"/>
                      <a:pt x="4124" y="13369"/>
                    </a:cubicBezTo>
                    <a:lnTo>
                      <a:pt x="4361" y="13132"/>
                    </a:lnTo>
                    <a:lnTo>
                      <a:pt x="4597" y="12896"/>
                    </a:lnTo>
                    <a:close/>
                    <a:moveTo>
                      <a:pt x="12748" y="12376"/>
                    </a:moveTo>
                    <a:cubicBezTo>
                      <a:pt x="12701" y="12400"/>
                      <a:pt x="12630" y="12423"/>
                      <a:pt x="12583" y="12494"/>
                    </a:cubicBezTo>
                    <a:cubicBezTo>
                      <a:pt x="12347" y="12636"/>
                      <a:pt x="12063" y="12778"/>
                      <a:pt x="11827" y="12943"/>
                    </a:cubicBezTo>
                    <a:cubicBezTo>
                      <a:pt x="11591" y="13085"/>
                      <a:pt x="11354" y="13250"/>
                      <a:pt x="11118" y="13416"/>
                    </a:cubicBezTo>
                    <a:cubicBezTo>
                      <a:pt x="10645" y="13723"/>
                      <a:pt x="10220" y="14077"/>
                      <a:pt x="9771" y="14432"/>
                    </a:cubicBezTo>
                    <a:cubicBezTo>
                      <a:pt x="9322" y="14786"/>
                      <a:pt x="8921" y="15188"/>
                      <a:pt x="8495" y="15589"/>
                    </a:cubicBezTo>
                    <a:cubicBezTo>
                      <a:pt x="8094" y="16015"/>
                      <a:pt x="7668" y="16416"/>
                      <a:pt x="7290" y="16865"/>
                    </a:cubicBezTo>
                    <a:cubicBezTo>
                      <a:pt x="6912" y="17314"/>
                      <a:pt x="6558" y="17787"/>
                      <a:pt x="6227" y="18259"/>
                    </a:cubicBezTo>
                    <a:cubicBezTo>
                      <a:pt x="6227" y="18276"/>
                      <a:pt x="6251" y="18293"/>
                      <a:pt x="6281" y="18293"/>
                    </a:cubicBezTo>
                    <a:cubicBezTo>
                      <a:pt x="6294" y="18293"/>
                      <a:pt x="6308" y="18290"/>
                      <a:pt x="6322" y="18283"/>
                    </a:cubicBezTo>
                    <a:cubicBezTo>
                      <a:pt x="6345" y="18212"/>
                      <a:pt x="6392" y="18165"/>
                      <a:pt x="6440" y="18094"/>
                    </a:cubicBezTo>
                    <a:cubicBezTo>
                      <a:pt x="6747" y="17621"/>
                      <a:pt x="7101" y="17196"/>
                      <a:pt x="7503" y="16747"/>
                    </a:cubicBezTo>
                    <a:cubicBezTo>
                      <a:pt x="7881" y="16298"/>
                      <a:pt x="8283" y="15897"/>
                      <a:pt x="8708" y="15495"/>
                    </a:cubicBezTo>
                    <a:cubicBezTo>
                      <a:pt x="9110" y="15117"/>
                      <a:pt x="9535" y="14739"/>
                      <a:pt x="9984" y="14385"/>
                    </a:cubicBezTo>
                    <a:cubicBezTo>
                      <a:pt x="10409" y="14030"/>
                      <a:pt x="10882" y="13676"/>
                      <a:pt x="11331" y="13345"/>
                    </a:cubicBezTo>
                    <a:cubicBezTo>
                      <a:pt x="11567" y="13203"/>
                      <a:pt x="11803" y="13014"/>
                      <a:pt x="12039" y="12872"/>
                    </a:cubicBezTo>
                    <a:cubicBezTo>
                      <a:pt x="12276" y="12731"/>
                      <a:pt x="12512" y="12542"/>
                      <a:pt x="12748" y="12400"/>
                    </a:cubicBezTo>
                    <a:lnTo>
                      <a:pt x="12748" y="12376"/>
                    </a:lnTo>
                    <a:close/>
                    <a:moveTo>
                      <a:pt x="9638" y="13330"/>
                    </a:moveTo>
                    <a:lnTo>
                      <a:pt x="9638" y="13330"/>
                    </a:lnTo>
                    <a:cubicBezTo>
                      <a:pt x="9219" y="13587"/>
                      <a:pt x="8845" y="13845"/>
                      <a:pt x="8472" y="14172"/>
                    </a:cubicBezTo>
                    <a:cubicBezTo>
                      <a:pt x="8094" y="14455"/>
                      <a:pt x="7692" y="14786"/>
                      <a:pt x="7338" y="15117"/>
                    </a:cubicBezTo>
                    <a:cubicBezTo>
                      <a:pt x="6983" y="15448"/>
                      <a:pt x="6629" y="15802"/>
                      <a:pt x="6322" y="16157"/>
                    </a:cubicBezTo>
                    <a:cubicBezTo>
                      <a:pt x="5991" y="16511"/>
                      <a:pt x="5660" y="16889"/>
                      <a:pt x="5377" y="17267"/>
                    </a:cubicBezTo>
                    <a:cubicBezTo>
                      <a:pt x="5069" y="17645"/>
                      <a:pt x="4786" y="18047"/>
                      <a:pt x="4550" y="18472"/>
                    </a:cubicBezTo>
                    <a:cubicBezTo>
                      <a:pt x="4498" y="18507"/>
                      <a:pt x="4522" y="18529"/>
                      <a:pt x="4548" y="18529"/>
                    </a:cubicBezTo>
                    <a:cubicBezTo>
                      <a:pt x="4557" y="18529"/>
                      <a:pt x="4567" y="18526"/>
                      <a:pt x="4573" y="18519"/>
                    </a:cubicBezTo>
                    <a:cubicBezTo>
                      <a:pt x="4597" y="18448"/>
                      <a:pt x="4620" y="18425"/>
                      <a:pt x="4668" y="18378"/>
                    </a:cubicBezTo>
                    <a:cubicBezTo>
                      <a:pt x="4951" y="17976"/>
                      <a:pt x="5211" y="17574"/>
                      <a:pt x="5518" y="17196"/>
                    </a:cubicBezTo>
                    <a:cubicBezTo>
                      <a:pt x="5802" y="16794"/>
                      <a:pt x="6133" y="16440"/>
                      <a:pt x="6463" y="16062"/>
                    </a:cubicBezTo>
                    <a:cubicBezTo>
                      <a:pt x="6794" y="15708"/>
                      <a:pt x="7149" y="15353"/>
                      <a:pt x="7503" y="15022"/>
                    </a:cubicBezTo>
                    <a:cubicBezTo>
                      <a:pt x="7834" y="14692"/>
                      <a:pt x="8235" y="14385"/>
                      <a:pt x="8613" y="14077"/>
                    </a:cubicBezTo>
                    <a:cubicBezTo>
                      <a:pt x="8942" y="13831"/>
                      <a:pt x="9289" y="13566"/>
                      <a:pt x="9638" y="13330"/>
                    </a:cubicBezTo>
                    <a:close/>
                    <a:moveTo>
                      <a:pt x="21443" y="12116"/>
                    </a:moveTo>
                    <a:lnTo>
                      <a:pt x="21443" y="12116"/>
                    </a:lnTo>
                    <a:cubicBezTo>
                      <a:pt x="21372" y="12140"/>
                      <a:pt x="21278" y="12187"/>
                      <a:pt x="21231" y="12234"/>
                    </a:cubicBezTo>
                    <a:cubicBezTo>
                      <a:pt x="20640" y="12589"/>
                      <a:pt x="20073" y="12967"/>
                      <a:pt x="19506" y="13345"/>
                    </a:cubicBezTo>
                    <a:cubicBezTo>
                      <a:pt x="18962" y="13770"/>
                      <a:pt x="18419" y="14172"/>
                      <a:pt x="17899" y="14574"/>
                    </a:cubicBezTo>
                    <a:cubicBezTo>
                      <a:pt x="17356" y="15022"/>
                      <a:pt x="16836" y="15471"/>
                      <a:pt x="16316" y="15920"/>
                    </a:cubicBezTo>
                    <a:cubicBezTo>
                      <a:pt x="15820" y="16393"/>
                      <a:pt x="15324" y="16818"/>
                      <a:pt x="14851" y="17338"/>
                    </a:cubicBezTo>
                    <a:cubicBezTo>
                      <a:pt x="14379" y="17834"/>
                      <a:pt x="13906" y="18307"/>
                      <a:pt x="13433" y="18826"/>
                    </a:cubicBezTo>
                    <a:cubicBezTo>
                      <a:pt x="13380" y="18880"/>
                      <a:pt x="13420" y="18946"/>
                      <a:pt x="13453" y="18946"/>
                    </a:cubicBezTo>
                    <a:cubicBezTo>
                      <a:pt x="13464" y="18946"/>
                      <a:pt x="13475" y="18939"/>
                      <a:pt x="13481" y="18921"/>
                    </a:cubicBezTo>
                    <a:lnTo>
                      <a:pt x="13670" y="18756"/>
                    </a:lnTo>
                    <a:cubicBezTo>
                      <a:pt x="14119" y="18259"/>
                      <a:pt x="14591" y="17740"/>
                      <a:pt x="15087" y="17267"/>
                    </a:cubicBezTo>
                    <a:cubicBezTo>
                      <a:pt x="15560" y="16794"/>
                      <a:pt x="16056" y="16322"/>
                      <a:pt x="16552" y="15849"/>
                    </a:cubicBezTo>
                    <a:cubicBezTo>
                      <a:pt x="17072" y="15377"/>
                      <a:pt x="17592" y="14952"/>
                      <a:pt x="18135" y="14526"/>
                    </a:cubicBezTo>
                    <a:cubicBezTo>
                      <a:pt x="18655" y="14077"/>
                      <a:pt x="19199" y="13676"/>
                      <a:pt x="19742" y="13298"/>
                    </a:cubicBezTo>
                    <a:cubicBezTo>
                      <a:pt x="20026" y="13085"/>
                      <a:pt x="20309" y="12896"/>
                      <a:pt x="20569" y="12707"/>
                    </a:cubicBezTo>
                    <a:cubicBezTo>
                      <a:pt x="20852" y="12494"/>
                      <a:pt x="21136" y="12305"/>
                      <a:pt x="21443" y="12116"/>
                    </a:cubicBezTo>
                    <a:close/>
                    <a:moveTo>
                      <a:pt x="20096" y="13321"/>
                    </a:moveTo>
                    <a:lnTo>
                      <a:pt x="20096" y="13321"/>
                    </a:lnTo>
                    <a:cubicBezTo>
                      <a:pt x="20049" y="13345"/>
                      <a:pt x="19978" y="13392"/>
                      <a:pt x="19955" y="13439"/>
                    </a:cubicBezTo>
                    <a:cubicBezTo>
                      <a:pt x="19506" y="13794"/>
                      <a:pt x="19104" y="14148"/>
                      <a:pt x="18726" y="14526"/>
                    </a:cubicBezTo>
                    <a:cubicBezTo>
                      <a:pt x="18301" y="14904"/>
                      <a:pt x="17923" y="15282"/>
                      <a:pt x="17545" y="15684"/>
                    </a:cubicBezTo>
                    <a:cubicBezTo>
                      <a:pt x="17143" y="16062"/>
                      <a:pt x="16765" y="16464"/>
                      <a:pt x="16363" y="16865"/>
                    </a:cubicBezTo>
                    <a:cubicBezTo>
                      <a:pt x="15962" y="17243"/>
                      <a:pt x="15584" y="17645"/>
                      <a:pt x="15182" y="17999"/>
                    </a:cubicBezTo>
                    <a:cubicBezTo>
                      <a:pt x="14969" y="18212"/>
                      <a:pt x="14757" y="18401"/>
                      <a:pt x="14591" y="18567"/>
                    </a:cubicBezTo>
                    <a:cubicBezTo>
                      <a:pt x="14379" y="18756"/>
                      <a:pt x="14166" y="18968"/>
                      <a:pt x="13953" y="19134"/>
                    </a:cubicBezTo>
                    <a:cubicBezTo>
                      <a:pt x="13953" y="19185"/>
                      <a:pt x="13990" y="19223"/>
                      <a:pt x="14019" y="19223"/>
                    </a:cubicBezTo>
                    <a:cubicBezTo>
                      <a:pt x="14031" y="19223"/>
                      <a:pt x="14041" y="19218"/>
                      <a:pt x="14048" y="19204"/>
                    </a:cubicBezTo>
                    <a:cubicBezTo>
                      <a:pt x="14119" y="19157"/>
                      <a:pt x="14166" y="19110"/>
                      <a:pt x="14190" y="19086"/>
                    </a:cubicBezTo>
                    <a:cubicBezTo>
                      <a:pt x="14615" y="18732"/>
                      <a:pt x="15016" y="18330"/>
                      <a:pt x="15418" y="17952"/>
                    </a:cubicBezTo>
                    <a:cubicBezTo>
                      <a:pt x="15796" y="17574"/>
                      <a:pt x="16174" y="17149"/>
                      <a:pt x="16552" y="16771"/>
                    </a:cubicBezTo>
                    <a:cubicBezTo>
                      <a:pt x="16954" y="16393"/>
                      <a:pt x="17332" y="15968"/>
                      <a:pt x="17710" y="15589"/>
                    </a:cubicBezTo>
                    <a:cubicBezTo>
                      <a:pt x="18088" y="15211"/>
                      <a:pt x="18490" y="14786"/>
                      <a:pt x="18891" y="14432"/>
                    </a:cubicBezTo>
                    <a:cubicBezTo>
                      <a:pt x="19104" y="14266"/>
                      <a:pt x="19317" y="14054"/>
                      <a:pt x="19482" y="13865"/>
                    </a:cubicBezTo>
                    <a:cubicBezTo>
                      <a:pt x="19695" y="13699"/>
                      <a:pt x="19907" y="13510"/>
                      <a:pt x="20096" y="13321"/>
                    </a:cubicBezTo>
                    <a:close/>
                    <a:moveTo>
                      <a:pt x="22145" y="12122"/>
                    </a:moveTo>
                    <a:cubicBezTo>
                      <a:pt x="21580" y="12546"/>
                      <a:pt x="21039" y="13016"/>
                      <a:pt x="20545" y="13510"/>
                    </a:cubicBezTo>
                    <a:cubicBezTo>
                      <a:pt x="20049" y="14030"/>
                      <a:pt x="19553" y="14526"/>
                      <a:pt x="19033" y="15046"/>
                    </a:cubicBezTo>
                    <a:cubicBezTo>
                      <a:pt x="18537" y="15589"/>
                      <a:pt x="18064" y="16086"/>
                      <a:pt x="17568" y="16629"/>
                    </a:cubicBezTo>
                    <a:cubicBezTo>
                      <a:pt x="17072" y="17149"/>
                      <a:pt x="16552" y="17645"/>
                      <a:pt x="16056" y="18165"/>
                    </a:cubicBezTo>
                    <a:cubicBezTo>
                      <a:pt x="15560" y="18661"/>
                      <a:pt x="15016" y="19134"/>
                      <a:pt x="14473" y="19583"/>
                    </a:cubicBezTo>
                    <a:cubicBezTo>
                      <a:pt x="14421" y="19652"/>
                      <a:pt x="14458" y="19696"/>
                      <a:pt x="14491" y="19696"/>
                    </a:cubicBezTo>
                    <a:cubicBezTo>
                      <a:pt x="14503" y="19696"/>
                      <a:pt x="14514" y="19690"/>
                      <a:pt x="14520" y="19677"/>
                    </a:cubicBezTo>
                    <a:cubicBezTo>
                      <a:pt x="14591" y="19606"/>
                      <a:pt x="14662" y="19559"/>
                      <a:pt x="14733" y="19488"/>
                    </a:cubicBezTo>
                    <a:cubicBezTo>
                      <a:pt x="15276" y="19039"/>
                      <a:pt x="15796" y="18543"/>
                      <a:pt x="16292" y="18047"/>
                    </a:cubicBezTo>
                    <a:cubicBezTo>
                      <a:pt x="16789" y="17551"/>
                      <a:pt x="17285" y="17031"/>
                      <a:pt x="17781" y="16511"/>
                    </a:cubicBezTo>
                    <a:cubicBezTo>
                      <a:pt x="18277" y="15968"/>
                      <a:pt x="18750" y="15471"/>
                      <a:pt x="19246" y="14952"/>
                    </a:cubicBezTo>
                    <a:cubicBezTo>
                      <a:pt x="19742" y="14408"/>
                      <a:pt x="20215" y="13912"/>
                      <a:pt x="20758" y="13416"/>
                    </a:cubicBezTo>
                    <a:cubicBezTo>
                      <a:pt x="21194" y="12959"/>
                      <a:pt x="21667" y="12538"/>
                      <a:pt x="22145" y="12122"/>
                    </a:cubicBezTo>
                    <a:close/>
                    <a:moveTo>
                      <a:pt x="13055" y="12022"/>
                    </a:moveTo>
                    <a:cubicBezTo>
                      <a:pt x="12961" y="12045"/>
                      <a:pt x="12866" y="12116"/>
                      <a:pt x="12772" y="12140"/>
                    </a:cubicBezTo>
                    <a:cubicBezTo>
                      <a:pt x="12016" y="12471"/>
                      <a:pt x="11283" y="12825"/>
                      <a:pt x="10575" y="13227"/>
                    </a:cubicBezTo>
                    <a:cubicBezTo>
                      <a:pt x="9866" y="13652"/>
                      <a:pt x="9181" y="14125"/>
                      <a:pt x="8519" y="14644"/>
                    </a:cubicBezTo>
                    <a:cubicBezTo>
                      <a:pt x="7905" y="15141"/>
                      <a:pt x="7314" y="15731"/>
                      <a:pt x="6794" y="16322"/>
                    </a:cubicBezTo>
                    <a:cubicBezTo>
                      <a:pt x="6251" y="16960"/>
                      <a:pt x="5778" y="17598"/>
                      <a:pt x="5377" y="18283"/>
                    </a:cubicBezTo>
                    <a:cubicBezTo>
                      <a:pt x="5164" y="18637"/>
                      <a:pt x="4975" y="18992"/>
                      <a:pt x="4809" y="19346"/>
                    </a:cubicBezTo>
                    <a:cubicBezTo>
                      <a:pt x="4715" y="19512"/>
                      <a:pt x="4620" y="19701"/>
                      <a:pt x="4573" y="19866"/>
                    </a:cubicBezTo>
                    <a:cubicBezTo>
                      <a:pt x="4550" y="19961"/>
                      <a:pt x="4479" y="20055"/>
                      <a:pt x="4455" y="20173"/>
                    </a:cubicBezTo>
                    <a:cubicBezTo>
                      <a:pt x="4431" y="20268"/>
                      <a:pt x="4384" y="20386"/>
                      <a:pt x="4361" y="20457"/>
                    </a:cubicBezTo>
                    <a:cubicBezTo>
                      <a:pt x="4361" y="20510"/>
                      <a:pt x="4400" y="20536"/>
                      <a:pt x="4430" y="20536"/>
                    </a:cubicBezTo>
                    <a:cubicBezTo>
                      <a:pt x="4440" y="20536"/>
                      <a:pt x="4449" y="20534"/>
                      <a:pt x="4455" y="20528"/>
                    </a:cubicBezTo>
                    <a:cubicBezTo>
                      <a:pt x="4479" y="20433"/>
                      <a:pt x="4550" y="20339"/>
                      <a:pt x="4573" y="20268"/>
                    </a:cubicBezTo>
                    <a:cubicBezTo>
                      <a:pt x="4857" y="19512"/>
                      <a:pt x="5211" y="18803"/>
                      <a:pt x="5636" y="18141"/>
                    </a:cubicBezTo>
                    <a:cubicBezTo>
                      <a:pt x="6038" y="17456"/>
                      <a:pt x="6511" y="16842"/>
                      <a:pt x="7054" y="16251"/>
                    </a:cubicBezTo>
                    <a:cubicBezTo>
                      <a:pt x="7574" y="15660"/>
                      <a:pt x="8165" y="15093"/>
                      <a:pt x="8826" y="14550"/>
                    </a:cubicBezTo>
                    <a:cubicBezTo>
                      <a:pt x="9464" y="14054"/>
                      <a:pt x="10149" y="13581"/>
                      <a:pt x="10834" y="13180"/>
                    </a:cubicBezTo>
                    <a:cubicBezTo>
                      <a:pt x="11543" y="12754"/>
                      <a:pt x="12276" y="12376"/>
                      <a:pt x="13055" y="12045"/>
                    </a:cubicBezTo>
                    <a:lnTo>
                      <a:pt x="13055" y="12022"/>
                    </a:lnTo>
                    <a:close/>
                    <a:moveTo>
                      <a:pt x="14629" y="12231"/>
                    </a:moveTo>
                    <a:cubicBezTo>
                      <a:pt x="14581" y="12257"/>
                      <a:pt x="14539" y="12277"/>
                      <a:pt x="14497" y="12305"/>
                    </a:cubicBezTo>
                    <a:cubicBezTo>
                      <a:pt x="13859" y="12731"/>
                      <a:pt x="13221" y="13132"/>
                      <a:pt x="12630" y="13605"/>
                    </a:cubicBezTo>
                    <a:cubicBezTo>
                      <a:pt x="12039" y="14077"/>
                      <a:pt x="11449" y="14597"/>
                      <a:pt x="10882" y="15093"/>
                    </a:cubicBezTo>
                    <a:cubicBezTo>
                      <a:pt x="10315" y="15613"/>
                      <a:pt x="9818" y="16180"/>
                      <a:pt x="9346" y="16771"/>
                    </a:cubicBezTo>
                    <a:cubicBezTo>
                      <a:pt x="8873" y="17362"/>
                      <a:pt x="8401" y="17999"/>
                      <a:pt x="8023" y="18661"/>
                    </a:cubicBezTo>
                    <a:cubicBezTo>
                      <a:pt x="7810" y="18992"/>
                      <a:pt x="7645" y="19346"/>
                      <a:pt x="7456" y="19701"/>
                    </a:cubicBezTo>
                    <a:cubicBezTo>
                      <a:pt x="7290" y="20055"/>
                      <a:pt x="7125" y="20409"/>
                      <a:pt x="6983" y="20764"/>
                    </a:cubicBezTo>
                    <a:cubicBezTo>
                      <a:pt x="6983" y="20797"/>
                      <a:pt x="7019" y="20831"/>
                      <a:pt x="7048" y="20831"/>
                    </a:cubicBezTo>
                    <a:cubicBezTo>
                      <a:pt x="7060" y="20831"/>
                      <a:pt x="7071" y="20825"/>
                      <a:pt x="7078" y="20811"/>
                    </a:cubicBezTo>
                    <a:cubicBezTo>
                      <a:pt x="7101" y="20740"/>
                      <a:pt x="7172" y="20646"/>
                      <a:pt x="7196" y="20551"/>
                    </a:cubicBezTo>
                    <a:cubicBezTo>
                      <a:pt x="7385" y="20197"/>
                      <a:pt x="7527" y="19842"/>
                      <a:pt x="7692" y="19512"/>
                    </a:cubicBezTo>
                    <a:cubicBezTo>
                      <a:pt x="7881" y="19204"/>
                      <a:pt x="8046" y="18826"/>
                      <a:pt x="8259" y="18519"/>
                    </a:cubicBezTo>
                    <a:cubicBezTo>
                      <a:pt x="8661" y="17858"/>
                      <a:pt x="9110" y="17220"/>
                      <a:pt x="9582" y="16629"/>
                    </a:cubicBezTo>
                    <a:cubicBezTo>
                      <a:pt x="10055" y="16038"/>
                      <a:pt x="10598" y="15495"/>
                      <a:pt x="11118" y="14975"/>
                    </a:cubicBezTo>
                    <a:cubicBezTo>
                      <a:pt x="11685" y="14432"/>
                      <a:pt x="12252" y="13959"/>
                      <a:pt x="12866" y="13487"/>
                    </a:cubicBezTo>
                    <a:cubicBezTo>
                      <a:pt x="13426" y="13039"/>
                      <a:pt x="14007" y="12634"/>
                      <a:pt x="14629" y="12231"/>
                    </a:cubicBezTo>
                    <a:close/>
                    <a:moveTo>
                      <a:pt x="10716" y="15944"/>
                    </a:moveTo>
                    <a:lnTo>
                      <a:pt x="10598" y="16062"/>
                    </a:lnTo>
                    <a:cubicBezTo>
                      <a:pt x="10456" y="16204"/>
                      <a:pt x="10291" y="16393"/>
                      <a:pt x="10149" y="16558"/>
                    </a:cubicBezTo>
                    <a:cubicBezTo>
                      <a:pt x="10007" y="16747"/>
                      <a:pt x="9889" y="16913"/>
                      <a:pt x="9771" y="17102"/>
                    </a:cubicBezTo>
                    <a:cubicBezTo>
                      <a:pt x="9535" y="17456"/>
                      <a:pt x="9299" y="17834"/>
                      <a:pt x="9086" y="18212"/>
                    </a:cubicBezTo>
                    <a:cubicBezTo>
                      <a:pt x="8850" y="18614"/>
                      <a:pt x="8637" y="18992"/>
                      <a:pt x="8401" y="19370"/>
                    </a:cubicBezTo>
                    <a:cubicBezTo>
                      <a:pt x="8141" y="19795"/>
                      <a:pt x="7857" y="20173"/>
                      <a:pt x="7550" y="20551"/>
                    </a:cubicBezTo>
                    <a:cubicBezTo>
                      <a:pt x="7267" y="20929"/>
                      <a:pt x="6936" y="21331"/>
                      <a:pt x="6629" y="21709"/>
                    </a:cubicBezTo>
                    <a:cubicBezTo>
                      <a:pt x="6610" y="21728"/>
                      <a:pt x="6652" y="21763"/>
                      <a:pt x="6682" y="21763"/>
                    </a:cubicBezTo>
                    <a:cubicBezTo>
                      <a:pt x="6689" y="21763"/>
                      <a:pt x="6695" y="21761"/>
                      <a:pt x="6700" y="21756"/>
                    </a:cubicBezTo>
                    <a:cubicBezTo>
                      <a:pt x="6723" y="21709"/>
                      <a:pt x="6794" y="21662"/>
                      <a:pt x="6818" y="21614"/>
                    </a:cubicBezTo>
                    <a:cubicBezTo>
                      <a:pt x="7149" y="21236"/>
                      <a:pt x="7432" y="20858"/>
                      <a:pt x="7739" y="20457"/>
                    </a:cubicBezTo>
                    <a:cubicBezTo>
                      <a:pt x="8023" y="20079"/>
                      <a:pt x="8283" y="19701"/>
                      <a:pt x="8566" y="19275"/>
                    </a:cubicBezTo>
                    <a:cubicBezTo>
                      <a:pt x="8802" y="18897"/>
                      <a:pt x="8992" y="18519"/>
                      <a:pt x="9228" y="18118"/>
                    </a:cubicBezTo>
                    <a:cubicBezTo>
                      <a:pt x="9440" y="17740"/>
                      <a:pt x="9677" y="17362"/>
                      <a:pt x="9913" y="17007"/>
                    </a:cubicBezTo>
                    <a:cubicBezTo>
                      <a:pt x="10149" y="16653"/>
                      <a:pt x="10409" y="16275"/>
                      <a:pt x="10716" y="15944"/>
                    </a:cubicBezTo>
                    <a:close/>
                    <a:moveTo>
                      <a:pt x="13575" y="12542"/>
                    </a:moveTo>
                    <a:cubicBezTo>
                      <a:pt x="13481" y="12612"/>
                      <a:pt x="13363" y="12636"/>
                      <a:pt x="13292" y="12707"/>
                    </a:cubicBezTo>
                    <a:cubicBezTo>
                      <a:pt x="12488" y="13109"/>
                      <a:pt x="11709" y="13558"/>
                      <a:pt x="10976" y="14054"/>
                    </a:cubicBezTo>
                    <a:cubicBezTo>
                      <a:pt x="10244" y="14550"/>
                      <a:pt x="9559" y="15141"/>
                      <a:pt x="8921" y="15731"/>
                    </a:cubicBezTo>
                    <a:cubicBezTo>
                      <a:pt x="8259" y="16369"/>
                      <a:pt x="7668" y="17007"/>
                      <a:pt x="7101" y="17716"/>
                    </a:cubicBezTo>
                    <a:cubicBezTo>
                      <a:pt x="6558" y="18425"/>
                      <a:pt x="6038" y="19157"/>
                      <a:pt x="5589" y="19937"/>
                    </a:cubicBezTo>
                    <a:cubicBezTo>
                      <a:pt x="5400" y="20315"/>
                      <a:pt x="5164" y="20693"/>
                      <a:pt x="4975" y="21118"/>
                    </a:cubicBezTo>
                    <a:cubicBezTo>
                      <a:pt x="4809" y="21520"/>
                      <a:pt x="4597" y="21922"/>
                      <a:pt x="4455" y="22347"/>
                    </a:cubicBezTo>
                    <a:cubicBezTo>
                      <a:pt x="4489" y="22398"/>
                      <a:pt x="4548" y="22437"/>
                      <a:pt x="4587" y="22437"/>
                    </a:cubicBezTo>
                    <a:cubicBezTo>
                      <a:pt x="4602" y="22437"/>
                      <a:pt x="4614" y="22431"/>
                      <a:pt x="4620" y="22418"/>
                    </a:cubicBezTo>
                    <a:cubicBezTo>
                      <a:pt x="4691" y="22323"/>
                      <a:pt x="4715" y="22205"/>
                      <a:pt x="4739" y="22111"/>
                    </a:cubicBezTo>
                    <a:cubicBezTo>
                      <a:pt x="5093" y="21284"/>
                      <a:pt x="5471" y="20528"/>
                      <a:pt x="5920" y="19748"/>
                    </a:cubicBezTo>
                    <a:cubicBezTo>
                      <a:pt x="6369" y="18992"/>
                      <a:pt x="6865" y="18283"/>
                      <a:pt x="7432" y="17574"/>
                    </a:cubicBezTo>
                    <a:cubicBezTo>
                      <a:pt x="7999" y="16889"/>
                      <a:pt x="8590" y="16251"/>
                      <a:pt x="9228" y="15613"/>
                    </a:cubicBezTo>
                    <a:cubicBezTo>
                      <a:pt x="9889" y="14999"/>
                      <a:pt x="10575" y="14479"/>
                      <a:pt x="11307" y="13936"/>
                    </a:cubicBezTo>
                    <a:cubicBezTo>
                      <a:pt x="12016" y="13439"/>
                      <a:pt x="12772" y="12967"/>
                      <a:pt x="13575" y="12589"/>
                    </a:cubicBezTo>
                    <a:cubicBezTo>
                      <a:pt x="13599" y="12589"/>
                      <a:pt x="13575" y="12542"/>
                      <a:pt x="13575" y="1254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a:off x="2049150" y="2049300"/>
                <a:ext cx="545825" cy="408200"/>
              </a:xfrm>
              <a:custGeom>
                <a:avLst/>
                <a:gdLst/>
                <a:ahLst/>
                <a:cxnLst/>
                <a:rect l="l" t="t" r="r" b="b"/>
                <a:pathLst>
                  <a:path w="21833" h="16328" extrusionOk="0">
                    <a:moveTo>
                      <a:pt x="11348" y="0"/>
                    </a:moveTo>
                    <a:cubicBezTo>
                      <a:pt x="9053" y="0"/>
                      <a:pt x="6742" y="1038"/>
                      <a:pt x="4703" y="2971"/>
                    </a:cubicBezTo>
                    <a:cubicBezTo>
                      <a:pt x="3994" y="3680"/>
                      <a:pt x="3309" y="4507"/>
                      <a:pt x="2671" y="5428"/>
                    </a:cubicBezTo>
                    <a:cubicBezTo>
                      <a:pt x="1962" y="6468"/>
                      <a:pt x="1253" y="7767"/>
                      <a:pt x="284" y="7980"/>
                    </a:cubicBezTo>
                    <a:cubicBezTo>
                      <a:pt x="213" y="8004"/>
                      <a:pt x="166" y="8004"/>
                      <a:pt x="95" y="8004"/>
                    </a:cubicBezTo>
                    <a:cubicBezTo>
                      <a:pt x="48" y="8027"/>
                      <a:pt x="1" y="8098"/>
                      <a:pt x="1" y="8145"/>
                    </a:cubicBezTo>
                    <a:cubicBezTo>
                      <a:pt x="1" y="8240"/>
                      <a:pt x="48" y="8287"/>
                      <a:pt x="95" y="8287"/>
                    </a:cubicBezTo>
                    <a:cubicBezTo>
                      <a:pt x="166" y="8287"/>
                      <a:pt x="213" y="8287"/>
                      <a:pt x="284" y="8334"/>
                    </a:cubicBezTo>
                    <a:cubicBezTo>
                      <a:pt x="1229" y="8523"/>
                      <a:pt x="1962" y="9799"/>
                      <a:pt x="2671" y="10863"/>
                    </a:cubicBezTo>
                    <a:cubicBezTo>
                      <a:pt x="3285" y="11784"/>
                      <a:pt x="3994" y="12611"/>
                      <a:pt x="4703" y="13320"/>
                    </a:cubicBezTo>
                    <a:cubicBezTo>
                      <a:pt x="6748" y="15294"/>
                      <a:pt x="9039" y="16327"/>
                      <a:pt x="11348" y="16327"/>
                    </a:cubicBezTo>
                    <a:cubicBezTo>
                      <a:pt x="12079" y="16327"/>
                      <a:pt x="12812" y="16224"/>
                      <a:pt x="13539" y="16013"/>
                    </a:cubicBezTo>
                    <a:cubicBezTo>
                      <a:pt x="14343" y="15753"/>
                      <a:pt x="15169" y="15423"/>
                      <a:pt x="15902" y="14737"/>
                    </a:cubicBezTo>
                    <a:cubicBezTo>
                      <a:pt x="16705" y="14029"/>
                      <a:pt x="17367" y="12942"/>
                      <a:pt x="18123" y="12020"/>
                    </a:cubicBezTo>
                    <a:cubicBezTo>
                      <a:pt x="19210" y="10603"/>
                      <a:pt x="20391" y="9398"/>
                      <a:pt x="21620" y="8334"/>
                    </a:cubicBezTo>
                    <a:cubicBezTo>
                      <a:pt x="21691" y="8264"/>
                      <a:pt x="21785" y="8216"/>
                      <a:pt x="21832" y="8145"/>
                    </a:cubicBezTo>
                    <a:cubicBezTo>
                      <a:pt x="21785" y="8098"/>
                      <a:pt x="21691" y="8027"/>
                      <a:pt x="21620" y="7980"/>
                    </a:cubicBezTo>
                    <a:cubicBezTo>
                      <a:pt x="20415" y="6940"/>
                      <a:pt x="19233" y="5688"/>
                      <a:pt x="18123" y="4318"/>
                    </a:cubicBezTo>
                    <a:cubicBezTo>
                      <a:pt x="17367" y="3396"/>
                      <a:pt x="16705" y="2333"/>
                      <a:pt x="15902" y="1601"/>
                    </a:cubicBezTo>
                    <a:cubicBezTo>
                      <a:pt x="15169" y="915"/>
                      <a:pt x="14366" y="561"/>
                      <a:pt x="13539" y="325"/>
                    </a:cubicBezTo>
                    <a:cubicBezTo>
                      <a:pt x="12817" y="107"/>
                      <a:pt x="12083" y="0"/>
                      <a:pt x="113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2100000" y="2084550"/>
                <a:ext cx="413600" cy="338525"/>
              </a:xfrm>
              <a:custGeom>
                <a:avLst/>
                <a:gdLst/>
                <a:ahLst/>
                <a:cxnLst/>
                <a:rect l="l" t="t" r="r" b="b"/>
                <a:pathLst>
                  <a:path w="16544" h="13541" extrusionOk="0">
                    <a:moveTo>
                      <a:pt x="10167" y="1"/>
                    </a:moveTo>
                    <a:cubicBezTo>
                      <a:pt x="8648" y="1"/>
                      <a:pt x="7130" y="311"/>
                      <a:pt x="5716" y="923"/>
                    </a:cubicBezTo>
                    <a:cubicBezTo>
                      <a:pt x="3401" y="1915"/>
                      <a:pt x="1700" y="3806"/>
                      <a:pt x="70" y="5672"/>
                    </a:cubicBezTo>
                    <a:cubicBezTo>
                      <a:pt x="1" y="5741"/>
                      <a:pt x="45" y="5835"/>
                      <a:pt x="110" y="5835"/>
                    </a:cubicBezTo>
                    <a:cubicBezTo>
                      <a:pt x="135" y="5835"/>
                      <a:pt x="162" y="5822"/>
                      <a:pt x="188" y="5790"/>
                    </a:cubicBezTo>
                    <a:cubicBezTo>
                      <a:pt x="1723" y="4018"/>
                      <a:pt x="3354" y="2223"/>
                      <a:pt x="5504" y="1207"/>
                    </a:cubicBezTo>
                    <a:cubicBezTo>
                      <a:pt x="6944" y="534"/>
                      <a:pt x="8537" y="198"/>
                      <a:pt x="10126" y="198"/>
                    </a:cubicBezTo>
                    <a:cubicBezTo>
                      <a:pt x="10884" y="198"/>
                      <a:pt x="11640" y="275"/>
                      <a:pt x="12379" y="427"/>
                    </a:cubicBezTo>
                    <a:cubicBezTo>
                      <a:pt x="12386" y="428"/>
                      <a:pt x="12392" y="429"/>
                      <a:pt x="12398" y="429"/>
                    </a:cubicBezTo>
                    <a:cubicBezTo>
                      <a:pt x="12504" y="429"/>
                      <a:pt x="12562" y="238"/>
                      <a:pt x="12450" y="238"/>
                    </a:cubicBezTo>
                    <a:cubicBezTo>
                      <a:pt x="11698" y="80"/>
                      <a:pt x="10932" y="1"/>
                      <a:pt x="10167" y="1"/>
                    </a:cubicBezTo>
                    <a:close/>
                    <a:moveTo>
                      <a:pt x="10781" y="1038"/>
                    </a:moveTo>
                    <a:cubicBezTo>
                      <a:pt x="9830" y="1038"/>
                      <a:pt x="8861" y="1204"/>
                      <a:pt x="7985" y="1443"/>
                    </a:cubicBezTo>
                    <a:cubicBezTo>
                      <a:pt x="5173" y="2246"/>
                      <a:pt x="2881" y="3995"/>
                      <a:pt x="637" y="5767"/>
                    </a:cubicBezTo>
                    <a:cubicBezTo>
                      <a:pt x="564" y="5839"/>
                      <a:pt x="631" y="5940"/>
                      <a:pt x="708" y="5940"/>
                    </a:cubicBezTo>
                    <a:cubicBezTo>
                      <a:pt x="732" y="5940"/>
                      <a:pt x="756" y="5930"/>
                      <a:pt x="778" y="5908"/>
                    </a:cubicBezTo>
                    <a:cubicBezTo>
                      <a:pt x="2881" y="4255"/>
                      <a:pt x="5008" y="2601"/>
                      <a:pt x="7512" y="1774"/>
                    </a:cubicBezTo>
                    <a:cubicBezTo>
                      <a:pt x="8505" y="1463"/>
                      <a:pt x="9659" y="1224"/>
                      <a:pt x="10784" y="1224"/>
                    </a:cubicBezTo>
                    <a:cubicBezTo>
                      <a:pt x="12309" y="1224"/>
                      <a:pt x="13780" y="1663"/>
                      <a:pt x="14719" y="2955"/>
                    </a:cubicBezTo>
                    <a:cubicBezTo>
                      <a:pt x="14747" y="2990"/>
                      <a:pt x="14779" y="3005"/>
                      <a:pt x="14809" y="3005"/>
                    </a:cubicBezTo>
                    <a:cubicBezTo>
                      <a:pt x="14879" y="3005"/>
                      <a:pt x="14934" y="2927"/>
                      <a:pt x="14884" y="2861"/>
                    </a:cubicBezTo>
                    <a:cubicBezTo>
                      <a:pt x="13909" y="1501"/>
                      <a:pt x="12369" y="1038"/>
                      <a:pt x="10781" y="1038"/>
                    </a:cubicBezTo>
                    <a:close/>
                    <a:moveTo>
                      <a:pt x="10467" y="3622"/>
                    </a:moveTo>
                    <a:cubicBezTo>
                      <a:pt x="9902" y="3622"/>
                      <a:pt x="9341" y="3647"/>
                      <a:pt x="8788" y="3688"/>
                    </a:cubicBezTo>
                    <a:cubicBezTo>
                      <a:pt x="6236" y="3877"/>
                      <a:pt x="3708" y="4514"/>
                      <a:pt x="1534" y="6003"/>
                    </a:cubicBezTo>
                    <a:cubicBezTo>
                      <a:pt x="1475" y="6043"/>
                      <a:pt x="1516" y="6184"/>
                      <a:pt x="1587" y="6184"/>
                    </a:cubicBezTo>
                    <a:cubicBezTo>
                      <a:pt x="1600" y="6184"/>
                      <a:pt x="1614" y="6179"/>
                      <a:pt x="1629" y="6168"/>
                    </a:cubicBezTo>
                    <a:cubicBezTo>
                      <a:pt x="3755" y="4703"/>
                      <a:pt x="6260" y="4042"/>
                      <a:pt x="8788" y="3877"/>
                    </a:cubicBezTo>
                    <a:cubicBezTo>
                      <a:pt x="9338" y="3835"/>
                      <a:pt x="9897" y="3811"/>
                      <a:pt x="10457" y="3811"/>
                    </a:cubicBezTo>
                    <a:cubicBezTo>
                      <a:pt x="12470" y="3811"/>
                      <a:pt x="14509" y="4126"/>
                      <a:pt x="16302" y="5105"/>
                    </a:cubicBezTo>
                    <a:cubicBezTo>
                      <a:pt x="16320" y="5116"/>
                      <a:pt x="16338" y="5121"/>
                      <a:pt x="16354" y="5121"/>
                    </a:cubicBezTo>
                    <a:cubicBezTo>
                      <a:pt x="16444" y="5121"/>
                      <a:pt x="16496" y="4980"/>
                      <a:pt x="16396" y="4940"/>
                    </a:cubicBezTo>
                    <a:cubicBezTo>
                      <a:pt x="14582" y="3940"/>
                      <a:pt x="12507" y="3622"/>
                      <a:pt x="10467" y="3622"/>
                    </a:cubicBezTo>
                    <a:close/>
                    <a:moveTo>
                      <a:pt x="8672" y="5657"/>
                    </a:moveTo>
                    <a:cubicBezTo>
                      <a:pt x="6635" y="5657"/>
                      <a:pt x="4599" y="5817"/>
                      <a:pt x="2574" y="6145"/>
                    </a:cubicBezTo>
                    <a:cubicBezTo>
                      <a:pt x="2463" y="6167"/>
                      <a:pt x="2519" y="6336"/>
                      <a:pt x="2625" y="6336"/>
                    </a:cubicBezTo>
                    <a:cubicBezTo>
                      <a:pt x="2631" y="6336"/>
                      <a:pt x="2638" y="6335"/>
                      <a:pt x="2645" y="6334"/>
                    </a:cubicBezTo>
                    <a:cubicBezTo>
                      <a:pt x="4671" y="6000"/>
                      <a:pt x="6720" y="5834"/>
                      <a:pt x="8775" y="5834"/>
                    </a:cubicBezTo>
                    <a:cubicBezTo>
                      <a:pt x="10937" y="5834"/>
                      <a:pt x="13106" y="6018"/>
                      <a:pt x="15262" y="6381"/>
                    </a:cubicBezTo>
                    <a:cubicBezTo>
                      <a:pt x="15269" y="6382"/>
                      <a:pt x="15276" y="6383"/>
                      <a:pt x="15282" y="6383"/>
                    </a:cubicBezTo>
                    <a:cubicBezTo>
                      <a:pt x="15385" y="6383"/>
                      <a:pt x="15420" y="6216"/>
                      <a:pt x="15309" y="6216"/>
                    </a:cubicBezTo>
                    <a:cubicBezTo>
                      <a:pt x="13105" y="5846"/>
                      <a:pt x="10888" y="5657"/>
                      <a:pt x="8672" y="5657"/>
                    </a:cubicBezTo>
                    <a:close/>
                    <a:moveTo>
                      <a:pt x="15252" y="7153"/>
                    </a:moveTo>
                    <a:cubicBezTo>
                      <a:pt x="15240" y="7153"/>
                      <a:pt x="15228" y="7156"/>
                      <a:pt x="15215" y="7161"/>
                    </a:cubicBezTo>
                    <a:cubicBezTo>
                      <a:pt x="13101" y="7533"/>
                      <a:pt x="10963" y="7716"/>
                      <a:pt x="8822" y="7716"/>
                    </a:cubicBezTo>
                    <a:cubicBezTo>
                      <a:pt x="6751" y="7716"/>
                      <a:pt x="4677" y="7545"/>
                      <a:pt x="2621" y="7208"/>
                    </a:cubicBezTo>
                    <a:cubicBezTo>
                      <a:pt x="2615" y="7207"/>
                      <a:pt x="2609" y="7206"/>
                      <a:pt x="2603" y="7206"/>
                    </a:cubicBezTo>
                    <a:cubicBezTo>
                      <a:pt x="2496" y="7206"/>
                      <a:pt x="2438" y="7397"/>
                      <a:pt x="2550" y="7397"/>
                    </a:cubicBezTo>
                    <a:cubicBezTo>
                      <a:pt x="4611" y="7719"/>
                      <a:pt x="6683" y="7885"/>
                      <a:pt x="8756" y="7885"/>
                    </a:cubicBezTo>
                    <a:cubicBezTo>
                      <a:pt x="10936" y="7885"/>
                      <a:pt x="13117" y="7702"/>
                      <a:pt x="15286" y="7326"/>
                    </a:cubicBezTo>
                    <a:cubicBezTo>
                      <a:pt x="15391" y="7305"/>
                      <a:pt x="15346" y="7153"/>
                      <a:pt x="15252" y="7153"/>
                    </a:cubicBezTo>
                    <a:close/>
                    <a:moveTo>
                      <a:pt x="1619" y="7403"/>
                    </a:moveTo>
                    <a:cubicBezTo>
                      <a:pt x="1532" y="7403"/>
                      <a:pt x="1484" y="7527"/>
                      <a:pt x="1582" y="7586"/>
                    </a:cubicBezTo>
                    <a:cubicBezTo>
                      <a:pt x="3708" y="9051"/>
                      <a:pt x="6236" y="9689"/>
                      <a:pt x="8812" y="9902"/>
                    </a:cubicBezTo>
                    <a:cubicBezTo>
                      <a:pt x="9339" y="9935"/>
                      <a:pt x="9871" y="9955"/>
                      <a:pt x="10404" y="9955"/>
                    </a:cubicBezTo>
                    <a:cubicBezTo>
                      <a:pt x="12497" y="9955"/>
                      <a:pt x="14598" y="9647"/>
                      <a:pt x="16443" y="8649"/>
                    </a:cubicBezTo>
                    <a:cubicBezTo>
                      <a:pt x="16543" y="8609"/>
                      <a:pt x="16474" y="8468"/>
                      <a:pt x="16393" y="8468"/>
                    </a:cubicBezTo>
                    <a:cubicBezTo>
                      <a:pt x="16379" y="8468"/>
                      <a:pt x="16363" y="8473"/>
                      <a:pt x="16349" y="8484"/>
                    </a:cubicBezTo>
                    <a:cubicBezTo>
                      <a:pt x="14522" y="9453"/>
                      <a:pt x="12475" y="9775"/>
                      <a:pt x="10439" y="9775"/>
                    </a:cubicBezTo>
                    <a:cubicBezTo>
                      <a:pt x="9894" y="9775"/>
                      <a:pt x="9350" y="9752"/>
                      <a:pt x="8812" y="9712"/>
                    </a:cubicBezTo>
                    <a:cubicBezTo>
                      <a:pt x="6260" y="9476"/>
                      <a:pt x="3755" y="8838"/>
                      <a:pt x="1676" y="7421"/>
                    </a:cubicBezTo>
                    <a:cubicBezTo>
                      <a:pt x="1656" y="7409"/>
                      <a:pt x="1637" y="7403"/>
                      <a:pt x="1619" y="7403"/>
                    </a:cubicBezTo>
                    <a:close/>
                    <a:moveTo>
                      <a:pt x="708" y="7626"/>
                    </a:moveTo>
                    <a:cubicBezTo>
                      <a:pt x="631" y="7626"/>
                      <a:pt x="564" y="7726"/>
                      <a:pt x="637" y="7799"/>
                    </a:cubicBezTo>
                    <a:cubicBezTo>
                      <a:pt x="2881" y="9571"/>
                      <a:pt x="5173" y="11319"/>
                      <a:pt x="7985" y="12122"/>
                    </a:cubicBezTo>
                    <a:cubicBezTo>
                      <a:pt x="8858" y="12361"/>
                      <a:pt x="9822" y="12526"/>
                      <a:pt x="10770" y="12526"/>
                    </a:cubicBezTo>
                    <a:cubicBezTo>
                      <a:pt x="12362" y="12526"/>
                      <a:pt x="13906" y="12059"/>
                      <a:pt x="14884" y="10681"/>
                    </a:cubicBezTo>
                    <a:cubicBezTo>
                      <a:pt x="14933" y="10632"/>
                      <a:pt x="14880" y="10560"/>
                      <a:pt x="14811" y="10560"/>
                    </a:cubicBezTo>
                    <a:cubicBezTo>
                      <a:pt x="14781" y="10560"/>
                      <a:pt x="14747" y="10574"/>
                      <a:pt x="14719" y="10610"/>
                    </a:cubicBezTo>
                    <a:cubicBezTo>
                      <a:pt x="13780" y="11902"/>
                      <a:pt x="12309" y="12341"/>
                      <a:pt x="10784" y="12341"/>
                    </a:cubicBezTo>
                    <a:cubicBezTo>
                      <a:pt x="9659" y="12341"/>
                      <a:pt x="8505" y="12103"/>
                      <a:pt x="7512" y="11792"/>
                    </a:cubicBezTo>
                    <a:cubicBezTo>
                      <a:pt x="5008" y="10941"/>
                      <a:pt x="2881" y="9287"/>
                      <a:pt x="778" y="7657"/>
                    </a:cubicBezTo>
                    <a:cubicBezTo>
                      <a:pt x="756" y="7635"/>
                      <a:pt x="732" y="7626"/>
                      <a:pt x="708" y="7626"/>
                    </a:cubicBezTo>
                    <a:close/>
                    <a:moveTo>
                      <a:pt x="110" y="7707"/>
                    </a:moveTo>
                    <a:cubicBezTo>
                      <a:pt x="45" y="7707"/>
                      <a:pt x="1" y="7801"/>
                      <a:pt x="70" y="7870"/>
                    </a:cubicBezTo>
                    <a:cubicBezTo>
                      <a:pt x="1700" y="9712"/>
                      <a:pt x="3401" y="11603"/>
                      <a:pt x="5716" y="12619"/>
                    </a:cubicBezTo>
                    <a:cubicBezTo>
                      <a:pt x="7130" y="13231"/>
                      <a:pt x="8648" y="13541"/>
                      <a:pt x="10167" y="13541"/>
                    </a:cubicBezTo>
                    <a:cubicBezTo>
                      <a:pt x="10932" y="13541"/>
                      <a:pt x="11698" y="13462"/>
                      <a:pt x="12450" y="13304"/>
                    </a:cubicBezTo>
                    <a:cubicBezTo>
                      <a:pt x="12561" y="13260"/>
                      <a:pt x="12506" y="13113"/>
                      <a:pt x="12402" y="13113"/>
                    </a:cubicBezTo>
                    <a:cubicBezTo>
                      <a:pt x="12395" y="13113"/>
                      <a:pt x="12387" y="13113"/>
                      <a:pt x="12379" y="13115"/>
                    </a:cubicBezTo>
                    <a:cubicBezTo>
                      <a:pt x="11644" y="13266"/>
                      <a:pt x="10891" y="13343"/>
                      <a:pt x="10138" y="13343"/>
                    </a:cubicBezTo>
                    <a:cubicBezTo>
                      <a:pt x="8544" y="13343"/>
                      <a:pt x="6948" y="13001"/>
                      <a:pt x="5504" y="12311"/>
                    </a:cubicBezTo>
                    <a:cubicBezTo>
                      <a:pt x="3354" y="11296"/>
                      <a:pt x="1747" y="9523"/>
                      <a:pt x="188" y="7751"/>
                    </a:cubicBezTo>
                    <a:cubicBezTo>
                      <a:pt x="162" y="7719"/>
                      <a:pt x="135" y="7707"/>
                      <a:pt x="110" y="7707"/>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4"/>
              <p:cNvSpPr/>
              <p:nvPr/>
            </p:nvSpPr>
            <p:spPr>
              <a:xfrm>
                <a:off x="2131850" y="2322950"/>
                <a:ext cx="405225" cy="169675"/>
              </a:xfrm>
              <a:custGeom>
                <a:avLst/>
                <a:gdLst/>
                <a:ahLst/>
                <a:cxnLst/>
                <a:rect l="l" t="t" r="r" b="b"/>
                <a:pathLst>
                  <a:path w="16209" h="6787" extrusionOk="0">
                    <a:moveTo>
                      <a:pt x="13878" y="1"/>
                    </a:moveTo>
                    <a:cubicBezTo>
                      <a:pt x="13783" y="1"/>
                      <a:pt x="13685" y="4"/>
                      <a:pt x="13586" y="11"/>
                    </a:cubicBezTo>
                    <a:cubicBezTo>
                      <a:pt x="12996" y="35"/>
                      <a:pt x="12405" y="106"/>
                      <a:pt x="11885" y="413"/>
                    </a:cubicBezTo>
                    <a:cubicBezTo>
                      <a:pt x="11342" y="744"/>
                      <a:pt x="10893" y="1169"/>
                      <a:pt x="10467" y="1594"/>
                    </a:cubicBezTo>
                    <a:cubicBezTo>
                      <a:pt x="10373" y="1665"/>
                      <a:pt x="10302" y="1760"/>
                      <a:pt x="10231" y="1807"/>
                    </a:cubicBezTo>
                    <a:cubicBezTo>
                      <a:pt x="9097" y="2610"/>
                      <a:pt x="7774" y="3035"/>
                      <a:pt x="6451" y="3413"/>
                    </a:cubicBezTo>
                    <a:cubicBezTo>
                      <a:pt x="5831" y="3576"/>
                      <a:pt x="5172" y="3655"/>
                      <a:pt x="4505" y="3655"/>
                    </a:cubicBezTo>
                    <a:cubicBezTo>
                      <a:pt x="3035" y="3655"/>
                      <a:pt x="1526" y="3270"/>
                      <a:pt x="308" y="2539"/>
                    </a:cubicBezTo>
                    <a:cubicBezTo>
                      <a:pt x="282" y="2531"/>
                      <a:pt x="259" y="2525"/>
                      <a:pt x="238" y="2525"/>
                    </a:cubicBezTo>
                    <a:cubicBezTo>
                      <a:pt x="202" y="2525"/>
                      <a:pt x="172" y="2542"/>
                      <a:pt x="142" y="2586"/>
                    </a:cubicBezTo>
                    <a:cubicBezTo>
                      <a:pt x="71" y="2586"/>
                      <a:pt x="1" y="2657"/>
                      <a:pt x="71" y="2752"/>
                    </a:cubicBezTo>
                    <a:cubicBezTo>
                      <a:pt x="1914" y="5280"/>
                      <a:pt x="5175" y="6579"/>
                      <a:pt x="8246" y="6769"/>
                    </a:cubicBezTo>
                    <a:cubicBezTo>
                      <a:pt x="8450" y="6781"/>
                      <a:pt x="8656" y="6787"/>
                      <a:pt x="8863" y="6787"/>
                    </a:cubicBezTo>
                    <a:cubicBezTo>
                      <a:pt x="10676" y="6787"/>
                      <a:pt x="12596" y="6316"/>
                      <a:pt x="14059" y="5256"/>
                    </a:cubicBezTo>
                    <a:lnTo>
                      <a:pt x="14082" y="5233"/>
                    </a:lnTo>
                    <a:cubicBezTo>
                      <a:pt x="14413" y="5067"/>
                      <a:pt x="14720" y="4807"/>
                      <a:pt x="14957" y="4548"/>
                    </a:cubicBezTo>
                    <a:lnTo>
                      <a:pt x="15264" y="4217"/>
                    </a:lnTo>
                    <a:cubicBezTo>
                      <a:pt x="15949" y="3390"/>
                      <a:pt x="16209" y="2208"/>
                      <a:pt x="15807" y="1216"/>
                    </a:cubicBezTo>
                    <a:cubicBezTo>
                      <a:pt x="15487" y="318"/>
                      <a:pt x="14779" y="1"/>
                      <a:pt x="13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4"/>
              <p:cNvSpPr/>
              <p:nvPr/>
            </p:nvSpPr>
            <p:spPr>
              <a:xfrm>
                <a:off x="2133025" y="2015000"/>
                <a:ext cx="406425" cy="168975"/>
              </a:xfrm>
              <a:custGeom>
                <a:avLst/>
                <a:gdLst/>
                <a:ahLst/>
                <a:cxnLst/>
                <a:rect l="l" t="t" r="r" b="b"/>
                <a:pathLst>
                  <a:path w="16257" h="6759" extrusionOk="0">
                    <a:moveTo>
                      <a:pt x="8934" y="0"/>
                    </a:moveTo>
                    <a:cubicBezTo>
                      <a:pt x="8719" y="0"/>
                      <a:pt x="8505" y="7"/>
                      <a:pt x="8294" y="19"/>
                    </a:cubicBezTo>
                    <a:cubicBezTo>
                      <a:pt x="5222" y="208"/>
                      <a:pt x="1962" y="1484"/>
                      <a:pt x="119" y="4036"/>
                    </a:cubicBezTo>
                    <a:cubicBezTo>
                      <a:pt x="1" y="4083"/>
                      <a:pt x="72" y="4178"/>
                      <a:pt x="166" y="4178"/>
                    </a:cubicBezTo>
                    <a:cubicBezTo>
                      <a:pt x="183" y="4194"/>
                      <a:pt x="223" y="4211"/>
                      <a:pt x="262" y="4211"/>
                    </a:cubicBezTo>
                    <a:cubicBezTo>
                      <a:pt x="278" y="4211"/>
                      <a:pt x="294" y="4208"/>
                      <a:pt x="308" y="4201"/>
                    </a:cubicBezTo>
                    <a:cubicBezTo>
                      <a:pt x="1503" y="3484"/>
                      <a:pt x="2999" y="3100"/>
                      <a:pt x="4441" y="3100"/>
                    </a:cubicBezTo>
                    <a:cubicBezTo>
                      <a:pt x="5137" y="3100"/>
                      <a:pt x="5820" y="3190"/>
                      <a:pt x="6451" y="3374"/>
                    </a:cubicBezTo>
                    <a:cubicBezTo>
                      <a:pt x="7798" y="3729"/>
                      <a:pt x="9121" y="4201"/>
                      <a:pt x="10231" y="4981"/>
                    </a:cubicBezTo>
                    <a:cubicBezTo>
                      <a:pt x="10326" y="5028"/>
                      <a:pt x="10397" y="5123"/>
                      <a:pt x="10468" y="5170"/>
                    </a:cubicBezTo>
                    <a:cubicBezTo>
                      <a:pt x="10917" y="5595"/>
                      <a:pt x="11366" y="6044"/>
                      <a:pt x="11885" y="6328"/>
                    </a:cubicBezTo>
                    <a:cubicBezTo>
                      <a:pt x="12429" y="6659"/>
                      <a:pt x="12996" y="6706"/>
                      <a:pt x="13610" y="6753"/>
                    </a:cubicBezTo>
                    <a:cubicBezTo>
                      <a:pt x="13683" y="6756"/>
                      <a:pt x="13754" y="6758"/>
                      <a:pt x="13826" y="6758"/>
                    </a:cubicBezTo>
                    <a:cubicBezTo>
                      <a:pt x="14728" y="6758"/>
                      <a:pt x="15504" y="6466"/>
                      <a:pt x="15855" y="5524"/>
                    </a:cubicBezTo>
                    <a:cubicBezTo>
                      <a:pt x="16256" y="4532"/>
                      <a:pt x="15997" y="3351"/>
                      <a:pt x="15311" y="2547"/>
                    </a:cubicBezTo>
                    <a:cubicBezTo>
                      <a:pt x="15240" y="2429"/>
                      <a:pt x="15122" y="2311"/>
                      <a:pt x="15004" y="2217"/>
                    </a:cubicBezTo>
                    <a:cubicBezTo>
                      <a:pt x="14721" y="1957"/>
                      <a:pt x="14437" y="1720"/>
                      <a:pt x="14130" y="1555"/>
                    </a:cubicBezTo>
                    <a:lnTo>
                      <a:pt x="14106" y="1508"/>
                    </a:lnTo>
                    <a:cubicBezTo>
                      <a:pt x="12650" y="452"/>
                      <a:pt x="10740" y="0"/>
                      <a:pt x="8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4"/>
              <p:cNvSpPr/>
              <p:nvPr/>
            </p:nvSpPr>
            <p:spPr>
              <a:xfrm>
                <a:off x="2195400" y="2038900"/>
                <a:ext cx="325075" cy="430300"/>
              </a:xfrm>
              <a:custGeom>
                <a:avLst/>
                <a:gdLst/>
                <a:ahLst/>
                <a:cxnLst/>
                <a:rect l="l" t="t" r="r" b="b"/>
                <a:pathLst>
                  <a:path w="13003" h="17212" extrusionOk="0">
                    <a:moveTo>
                      <a:pt x="4254" y="0"/>
                    </a:moveTo>
                    <a:cubicBezTo>
                      <a:pt x="3607" y="0"/>
                      <a:pt x="2956" y="56"/>
                      <a:pt x="2302" y="174"/>
                    </a:cubicBezTo>
                    <a:cubicBezTo>
                      <a:pt x="2167" y="196"/>
                      <a:pt x="2204" y="412"/>
                      <a:pt x="2350" y="412"/>
                    </a:cubicBezTo>
                    <a:cubicBezTo>
                      <a:pt x="2358" y="412"/>
                      <a:pt x="2365" y="411"/>
                      <a:pt x="2373" y="410"/>
                    </a:cubicBezTo>
                    <a:cubicBezTo>
                      <a:pt x="2988" y="295"/>
                      <a:pt x="3606" y="242"/>
                      <a:pt x="4223" y="242"/>
                    </a:cubicBezTo>
                    <a:cubicBezTo>
                      <a:pt x="5501" y="242"/>
                      <a:pt x="6777" y="469"/>
                      <a:pt x="8020" y="835"/>
                    </a:cubicBezTo>
                    <a:cubicBezTo>
                      <a:pt x="9674" y="1308"/>
                      <a:pt x="11375" y="1946"/>
                      <a:pt x="12651" y="3198"/>
                    </a:cubicBezTo>
                    <a:cubicBezTo>
                      <a:pt x="12677" y="3224"/>
                      <a:pt x="12705" y="3235"/>
                      <a:pt x="12731" y="3235"/>
                    </a:cubicBezTo>
                    <a:cubicBezTo>
                      <a:pt x="12821" y="3235"/>
                      <a:pt x="12890" y="3101"/>
                      <a:pt x="12816" y="3009"/>
                    </a:cubicBezTo>
                    <a:cubicBezTo>
                      <a:pt x="11517" y="1780"/>
                      <a:pt x="9792" y="1095"/>
                      <a:pt x="8067" y="599"/>
                    </a:cubicBezTo>
                    <a:cubicBezTo>
                      <a:pt x="6823" y="221"/>
                      <a:pt x="5547" y="0"/>
                      <a:pt x="4254" y="0"/>
                    </a:cubicBezTo>
                    <a:close/>
                    <a:moveTo>
                      <a:pt x="1895" y="1294"/>
                    </a:moveTo>
                    <a:cubicBezTo>
                      <a:pt x="1282" y="1294"/>
                      <a:pt x="682" y="1390"/>
                      <a:pt x="128" y="1639"/>
                    </a:cubicBezTo>
                    <a:cubicBezTo>
                      <a:pt x="6" y="1700"/>
                      <a:pt x="59" y="1866"/>
                      <a:pt x="182" y="1866"/>
                    </a:cubicBezTo>
                    <a:cubicBezTo>
                      <a:pt x="202" y="1866"/>
                      <a:pt x="223" y="1861"/>
                      <a:pt x="247" y="1851"/>
                    </a:cubicBezTo>
                    <a:cubicBezTo>
                      <a:pt x="759" y="1610"/>
                      <a:pt x="1331" y="1515"/>
                      <a:pt x="1923" y="1515"/>
                    </a:cubicBezTo>
                    <a:cubicBezTo>
                      <a:pt x="3133" y="1515"/>
                      <a:pt x="4429" y="1912"/>
                      <a:pt x="5492" y="2277"/>
                    </a:cubicBezTo>
                    <a:cubicBezTo>
                      <a:pt x="7169" y="2820"/>
                      <a:pt x="8516" y="3860"/>
                      <a:pt x="9863" y="4994"/>
                    </a:cubicBezTo>
                    <a:cubicBezTo>
                      <a:pt x="9885" y="5012"/>
                      <a:pt x="9911" y="5019"/>
                      <a:pt x="9936" y="5019"/>
                    </a:cubicBezTo>
                    <a:cubicBezTo>
                      <a:pt x="10042" y="5019"/>
                      <a:pt x="10147" y="4881"/>
                      <a:pt x="10052" y="4805"/>
                    </a:cubicBezTo>
                    <a:cubicBezTo>
                      <a:pt x="8634" y="3623"/>
                      <a:pt x="7193" y="2536"/>
                      <a:pt x="5374" y="1969"/>
                    </a:cubicBezTo>
                    <a:cubicBezTo>
                      <a:pt x="4328" y="1657"/>
                      <a:pt x="3087" y="1294"/>
                      <a:pt x="1895" y="1294"/>
                    </a:cubicBezTo>
                    <a:close/>
                    <a:moveTo>
                      <a:pt x="3122" y="722"/>
                    </a:moveTo>
                    <a:cubicBezTo>
                      <a:pt x="2480" y="722"/>
                      <a:pt x="1835" y="767"/>
                      <a:pt x="1192" y="859"/>
                    </a:cubicBezTo>
                    <a:cubicBezTo>
                      <a:pt x="1057" y="881"/>
                      <a:pt x="1093" y="1097"/>
                      <a:pt x="1219" y="1097"/>
                    </a:cubicBezTo>
                    <a:cubicBezTo>
                      <a:pt x="1226" y="1097"/>
                      <a:pt x="1232" y="1096"/>
                      <a:pt x="1239" y="1095"/>
                    </a:cubicBezTo>
                    <a:cubicBezTo>
                      <a:pt x="1876" y="1003"/>
                      <a:pt x="2514" y="958"/>
                      <a:pt x="3147" y="958"/>
                    </a:cubicBezTo>
                    <a:cubicBezTo>
                      <a:pt x="6739" y="958"/>
                      <a:pt x="10195" y="2417"/>
                      <a:pt x="12745" y="5088"/>
                    </a:cubicBezTo>
                    <a:cubicBezTo>
                      <a:pt x="12767" y="5115"/>
                      <a:pt x="12791" y="5126"/>
                      <a:pt x="12816" y="5126"/>
                    </a:cubicBezTo>
                    <a:cubicBezTo>
                      <a:pt x="12901" y="5126"/>
                      <a:pt x="12984" y="4991"/>
                      <a:pt x="12911" y="4899"/>
                    </a:cubicBezTo>
                    <a:cubicBezTo>
                      <a:pt x="10319" y="2187"/>
                      <a:pt x="6770" y="722"/>
                      <a:pt x="3122" y="722"/>
                    </a:cubicBezTo>
                    <a:close/>
                    <a:moveTo>
                      <a:pt x="9937" y="12174"/>
                    </a:moveTo>
                    <a:cubicBezTo>
                      <a:pt x="9911" y="12174"/>
                      <a:pt x="9886" y="12182"/>
                      <a:pt x="9863" y="12200"/>
                    </a:cubicBezTo>
                    <a:cubicBezTo>
                      <a:pt x="8516" y="13311"/>
                      <a:pt x="7169" y="14350"/>
                      <a:pt x="5492" y="14917"/>
                    </a:cubicBezTo>
                    <a:cubicBezTo>
                      <a:pt x="4432" y="15265"/>
                      <a:pt x="3139" y="15666"/>
                      <a:pt x="1932" y="15666"/>
                    </a:cubicBezTo>
                    <a:cubicBezTo>
                      <a:pt x="1336" y="15666"/>
                      <a:pt x="762" y="15569"/>
                      <a:pt x="247" y="15319"/>
                    </a:cubicBezTo>
                    <a:cubicBezTo>
                      <a:pt x="230" y="15314"/>
                      <a:pt x="215" y="15312"/>
                      <a:pt x="200" y="15312"/>
                    </a:cubicBezTo>
                    <a:cubicBezTo>
                      <a:pt x="65" y="15312"/>
                      <a:pt x="1" y="15489"/>
                      <a:pt x="128" y="15532"/>
                    </a:cubicBezTo>
                    <a:cubicBezTo>
                      <a:pt x="698" y="15787"/>
                      <a:pt x="1316" y="15887"/>
                      <a:pt x="1946" y="15887"/>
                    </a:cubicBezTo>
                    <a:cubicBezTo>
                      <a:pt x="3123" y="15887"/>
                      <a:pt x="4343" y="15539"/>
                      <a:pt x="5374" y="15201"/>
                    </a:cubicBezTo>
                    <a:cubicBezTo>
                      <a:pt x="7193" y="14657"/>
                      <a:pt x="8634" y="13547"/>
                      <a:pt x="10052" y="12365"/>
                    </a:cubicBezTo>
                    <a:cubicBezTo>
                      <a:pt x="10147" y="12308"/>
                      <a:pt x="10043" y="12174"/>
                      <a:pt x="9937" y="12174"/>
                    </a:cubicBezTo>
                    <a:close/>
                    <a:moveTo>
                      <a:pt x="12828" y="12068"/>
                    </a:moveTo>
                    <a:cubicBezTo>
                      <a:pt x="12800" y="12068"/>
                      <a:pt x="12772" y="12079"/>
                      <a:pt x="12745" y="12106"/>
                    </a:cubicBezTo>
                    <a:cubicBezTo>
                      <a:pt x="10187" y="14745"/>
                      <a:pt x="6717" y="16233"/>
                      <a:pt x="3113" y="16233"/>
                    </a:cubicBezTo>
                    <a:cubicBezTo>
                      <a:pt x="2491" y="16233"/>
                      <a:pt x="1865" y="16189"/>
                      <a:pt x="1239" y="16099"/>
                    </a:cubicBezTo>
                    <a:cubicBezTo>
                      <a:pt x="1232" y="16097"/>
                      <a:pt x="1226" y="16097"/>
                      <a:pt x="1219" y="16097"/>
                    </a:cubicBezTo>
                    <a:cubicBezTo>
                      <a:pt x="1093" y="16097"/>
                      <a:pt x="1057" y="16312"/>
                      <a:pt x="1192" y="16335"/>
                    </a:cubicBezTo>
                    <a:cubicBezTo>
                      <a:pt x="1835" y="16427"/>
                      <a:pt x="2480" y="16472"/>
                      <a:pt x="3122" y="16472"/>
                    </a:cubicBezTo>
                    <a:cubicBezTo>
                      <a:pt x="6770" y="16472"/>
                      <a:pt x="10319" y="15007"/>
                      <a:pt x="12911" y="12295"/>
                    </a:cubicBezTo>
                    <a:cubicBezTo>
                      <a:pt x="13003" y="12203"/>
                      <a:pt x="12923" y="12068"/>
                      <a:pt x="12828" y="12068"/>
                    </a:cubicBezTo>
                    <a:close/>
                    <a:moveTo>
                      <a:pt x="12720" y="14000"/>
                    </a:moveTo>
                    <a:cubicBezTo>
                      <a:pt x="12696" y="14000"/>
                      <a:pt x="12673" y="14006"/>
                      <a:pt x="12651" y="14019"/>
                    </a:cubicBezTo>
                    <a:cubicBezTo>
                      <a:pt x="11375" y="15248"/>
                      <a:pt x="9650" y="15886"/>
                      <a:pt x="8020" y="16382"/>
                    </a:cubicBezTo>
                    <a:cubicBezTo>
                      <a:pt x="6776" y="16749"/>
                      <a:pt x="5500" y="16965"/>
                      <a:pt x="4220" y="16965"/>
                    </a:cubicBezTo>
                    <a:cubicBezTo>
                      <a:pt x="3604" y="16965"/>
                      <a:pt x="2987" y="16915"/>
                      <a:pt x="2373" y="16807"/>
                    </a:cubicBezTo>
                    <a:cubicBezTo>
                      <a:pt x="2365" y="16806"/>
                      <a:pt x="2358" y="16806"/>
                      <a:pt x="2350" y="16806"/>
                    </a:cubicBezTo>
                    <a:cubicBezTo>
                      <a:pt x="2204" y="16806"/>
                      <a:pt x="2167" y="17021"/>
                      <a:pt x="2302" y="17044"/>
                    </a:cubicBezTo>
                    <a:cubicBezTo>
                      <a:pt x="2940" y="17159"/>
                      <a:pt x="3576" y="17212"/>
                      <a:pt x="4207" y="17212"/>
                    </a:cubicBezTo>
                    <a:cubicBezTo>
                      <a:pt x="5517" y="17212"/>
                      <a:pt x="6808" y="16985"/>
                      <a:pt x="8067" y="16618"/>
                    </a:cubicBezTo>
                    <a:cubicBezTo>
                      <a:pt x="9745" y="16122"/>
                      <a:pt x="11517" y="15461"/>
                      <a:pt x="12816" y="14208"/>
                    </a:cubicBezTo>
                    <a:cubicBezTo>
                      <a:pt x="12913" y="14112"/>
                      <a:pt x="12821" y="14000"/>
                      <a:pt x="12720" y="1400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4"/>
              <p:cNvSpPr/>
              <p:nvPr/>
            </p:nvSpPr>
            <p:spPr>
              <a:xfrm>
                <a:off x="2307875" y="1846500"/>
                <a:ext cx="415875" cy="814575"/>
              </a:xfrm>
              <a:custGeom>
                <a:avLst/>
                <a:gdLst/>
                <a:ahLst/>
                <a:cxnLst/>
                <a:rect l="l" t="t" r="r" b="b"/>
                <a:pathLst>
                  <a:path w="16635" h="32583" extrusionOk="0">
                    <a:moveTo>
                      <a:pt x="2956" y="0"/>
                    </a:moveTo>
                    <a:cubicBezTo>
                      <a:pt x="1978" y="0"/>
                      <a:pt x="1004" y="183"/>
                      <a:pt x="95" y="569"/>
                    </a:cubicBezTo>
                    <a:cubicBezTo>
                      <a:pt x="24" y="616"/>
                      <a:pt x="24" y="663"/>
                      <a:pt x="48" y="734"/>
                    </a:cubicBezTo>
                    <a:cubicBezTo>
                      <a:pt x="48" y="782"/>
                      <a:pt x="48" y="805"/>
                      <a:pt x="119" y="852"/>
                    </a:cubicBezTo>
                    <a:cubicBezTo>
                      <a:pt x="3332" y="1585"/>
                      <a:pt x="5836" y="3735"/>
                      <a:pt x="7396" y="6665"/>
                    </a:cubicBezTo>
                    <a:cubicBezTo>
                      <a:pt x="8908" y="9500"/>
                      <a:pt x="9735" y="12926"/>
                      <a:pt x="12287" y="15076"/>
                    </a:cubicBezTo>
                    <a:cubicBezTo>
                      <a:pt x="12901" y="15620"/>
                      <a:pt x="13586" y="16021"/>
                      <a:pt x="14319" y="16281"/>
                    </a:cubicBezTo>
                    <a:cubicBezTo>
                      <a:pt x="13586" y="16565"/>
                      <a:pt x="12877" y="16990"/>
                      <a:pt x="12287" y="17510"/>
                    </a:cubicBezTo>
                    <a:cubicBezTo>
                      <a:pt x="9735" y="19660"/>
                      <a:pt x="8908" y="23062"/>
                      <a:pt x="7396" y="25921"/>
                    </a:cubicBezTo>
                    <a:cubicBezTo>
                      <a:pt x="5884" y="28851"/>
                      <a:pt x="3356" y="31001"/>
                      <a:pt x="119" y="31733"/>
                    </a:cubicBezTo>
                    <a:cubicBezTo>
                      <a:pt x="48" y="31733"/>
                      <a:pt x="24" y="31804"/>
                      <a:pt x="48" y="31851"/>
                    </a:cubicBezTo>
                    <a:cubicBezTo>
                      <a:pt x="24" y="31875"/>
                      <a:pt x="0" y="31970"/>
                      <a:pt x="95" y="31993"/>
                    </a:cubicBezTo>
                    <a:cubicBezTo>
                      <a:pt x="1011" y="32395"/>
                      <a:pt x="1986" y="32583"/>
                      <a:pt x="2968" y="32583"/>
                    </a:cubicBezTo>
                    <a:cubicBezTo>
                      <a:pt x="3837" y="32583"/>
                      <a:pt x="4710" y="32436"/>
                      <a:pt x="5553" y="32159"/>
                    </a:cubicBezTo>
                    <a:cubicBezTo>
                      <a:pt x="8624" y="31119"/>
                      <a:pt x="11082" y="28567"/>
                      <a:pt x="12334" y="25614"/>
                    </a:cubicBezTo>
                    <a:cubicBezTo>
                      <a:pt x="13019" y="24031"/>
                      <a:pt x="13492" y="22282"/>
                      <a:pt x="14082" y="20628"/>
                    </a:cubicBezTo>
                    <a:cubicBezTo>
                      <a:pt x="14626" y="19187"/>
                      <a:pt x="15264" y="17793"/>
                      <a:pt x="16303" y="16635"/>
                    </a:cubicBezTo>
                    <a:cubicBezTo>
                      <a:pt x="16422" y="16517"/>
                      <a:pt x="16516" y="16399"/>
                      <a:pt x="16634" y="16281"/>
                    </a:cubicBezTo>
                    <a:cubicBezTo>
                      <a:pt x="16516" y="16163"/>
                      <a:pt x="16398" y="16045"/>
                      <a:pt x="16303" y="15927"/>
                    </a:cubicBezTo>
                    <a:cubicBezTo>
                      <a:pt x="15264" y="14793"/>
                      <a:pt x="14626" y="13399"/>
                      <a:pt x="14082" y="11957"/>
                    </a:cubicBezTo>
                    <a:cubicBezTo>
                      <a:pt x="13492" y="10303"/>
                      <a:pt x="13019" y="8555"/>
                      <a:pt x="12334" y="6948"/>
                    </a:cubicBezTo>
                    <a:cubicBezTo>
                      <a:pt x="11034" y="3995"/>
                      <a:pt x="8624" y="1467"/>
                      <a:pt x="5553" y="427"/>
                    </a:cubicBezTo>
                    <a:cubicBezTo>
                      <a:pt x="4714" y="148"/>
                      <a:pt x="3834" y="0"/>
                      <a:pt x="29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4"/>
              <p:cNvSpPr/>
              <p:nvPr/>
            </p:nvSpPr>
            <p:spPr>
              <a:xfrm>
                <a:off x="2348625" y="1857050"/>
                <a:ext cx="366400" cy="792700"/>
              </a:xfrm>
              <a:custGeom>
                <a:avLst/>
                <a:gdLst/>
                <a:ahLst/>
                <a:cxnLst/>
                <a:rect l="l" t="t" r="r" b="b"/>
                <a:pathLst>
                  <a:path w="14656" h="31708" extrusionOk="0">
                    <a:moveTo>
                      <a:pt x="2744" y="1108"/>
                    </a:moveTo>
                    <a:cubicBezTo>
                      <a:pt x="2629" y="1108"/>
                      <a:pt x="2565" y="1263"/>
                      <a:pt x="2671" y="1305"/>
                    </a:cubicBezTo>
                    <a:cubicBezTo>
                      <a:pt x="4774" y="2391"/>
                      <a:pt x="6475" y="4164"/>
                      <a:pt x="7467" y="6337"/>
                    </a:cubicBezTo>
                    <a:cubicBezTo>
                      <a:pt x="8010" y="7566"/>
                      <a:pt x="8530" y="8771"/>
                      <a:pt x="9145" y="9999"/>
                    </a:cubicBezTo>
                    <a:cubicBezTo>
                      <a:pt x="9712" y="11110"/>
                      <a:pt x="10231" y="12268"/>
                      <a:pt x="11035" y="13260"/>
                    </a:cubicBezTo>
                    <a:cubicBezTo>
                      <a:pt x="11059" y="13284"/>
                      <a:pt x="11084" y="13294"/>
                      <a:pt x="11108" y="13294"/>
                    </a:cubicBezTo>
                    <a:cubicBezTo>
                      <a:pt x="11177" y="13294"/>
                      <a:pt x="11229" y="13206"/>
                      <a:pt x="11177" y="13118"/>
                    </a:cubicBezTo>
                    <a:cubicBezTo>
                      <a:pt x="10326" y="12055"/>
                      <a:pt x="9783" y="10756"/>
                      <a:pt x="9168" y="9574"/>
                    </a:cubicBezTo>
                    <a:cubicBezTo>
                      <a:pt x="8554" y="8346"/>
                      <a:pt x="8081" y="7046"/>
                      <a:pt x="7467" y="5817"/>
                    </a:cubicBezTo>
                    <a:cubicBezTo>
                      <a:pt x="6451" y="3809"/>
                      <a:pt x="4797" y="2155"/>
                      <a:pt x="2789" y="1116"/>
                    </a:cubicBezTo>
                    <a:cubicBezTo>
                      <a:pt x="2773" y="1110"/>
                      <a:pt x="2758" y="1108"/>
                      <a:pt x="2744" y="1108"/>
                    </a:cubicBezTo>
                    <a:close/>
                    <a:moveTo>
                      <a:pt x="3381" y="924"/>
                    </a:moveTo>
                    <a:cubicBezTo>
                      <a:pt x="3279" y="924"/>
                      <a:pt x="3246" y="1070"/>
                      <a:pt x="3356" y="1092"/>
                    </a:cubicBezTo>
                    <a:cubicBezTo>
                      <a:pt x="4206" y="1399"/>
                      <a:pt x="4868" y="1966"/>
                      <a:pt x="5482" y="2557"/>
                    </a:cubicBezTo>
                    <a:cubicBezTo>
                      <a:pt x="6026" y="3053"/>
                      <a:pt x="6569" y="3549"/>
                      <a:pt x="7018" y="4116"/>
                    </a:cubicBezTo>
                    <a:cubicBezTo>
                      <a:pt x="7987" y="5321"/>
                      <a:pt x="8648" y="6739"/>
                      <a:pt x="9192" y="8157"/>
                    </a:cubicBezTo>
                    <a:cubicBezTo>
                      <a:pt x="10231" y="10661"/>
                      <a:pt x="11153" y="13355"/>
                      <a:pt x="13327" y="15103"/>
                    </a:cubicBezTo>
                    <a:cubicBezTo>
                      <a:pt x="13347" y="15123"/>
                      <a:pt x="13369" y="15131"/>
                      <a:pt x="13391" y="15131"/>
                    </a:cubicBezTo>
                    <a:cubicBezTo>
                      <a:pt x="13472" y="15131"/>
                      <a:pt x="13548" y="15017"/>
                      <a:pt x="13492" y="14961"/>
                    </a:cubicBezTo>
                    <a:cubicBezTo>
                      <a:pt x="11082" y="13024"/>
                      <a:pt x="10231" y="9999"/>
                      <a:pt x="9050" y="7306"/>
                    </a:cubicBezTo>
                    <a:cubicBezTo>
                      <a:pt x="8459" y="5983"/>
                      <a:pt x="7774" y="4636"/>
                      <a:pt x="6805" y="3549"/>
                    </a:cubicBezTo>
                    <a:cubicBezTo>
                      <a:pt x="6286" y="2959"/>
                      <a:pt x="5695" y="2439"/>
                      <a:pt x="5104" y="1919"/>
                    </a:cubicBezTo>
                    <a:cubicBezTo>
                      <a:pt x="4584" y="1494"/>
                      <a:pt x="4065" y="1092"/>
                      <a:pt x="3403" y="927"/>
                    </a:cubicBezTo>
                    <a:cubicBezTo>
                      <a:pt x="3395" y="925"/>
                      <a:pt x="3388" y="924"/>
                      <a:pt x="3381" y="924"/>
                    </a:cubicBezTo>
                    <a:close/>
                    <a:moveTo>
                      <a:pt x="476" y="0"/>
                    </a:moveTo>
                    <a:cubicBezTo>
                      <a:pt x="365" y="0"/>
                      <a:pt x="254" y="2"/>
                      <a:pt x="143" y="5"/>
                    </a:cubicBezTo>
                    <a:cubicBezTo>
                      <a:pt x="1" y="76"/>
                      <a:pt x="1" y="241"/>
                      <a:pt x="143" y="241"/>
                    </a:cubicBezTo>
                    <a:cubicBezTo>
                      <a:pt x="296" y="234"/>
                      <a:pt x="449" y="230"/>
                      <a:pt x="602" y="230"/>
                    </a:cubicBezTo>
                    <a:cubicBezTo>
                      <a:pt x="3331" y="230"/>
                      <a:pt x="6037" y="1418"/>
                      <a:pt x="7916" y="3431"/>
                    </a:cubicBezTo>
                    <a:cubicBezTo>
                      <a:pt x="9995" y="5699"/>
                      <a:pt x="10586" y="8842"/>
                      <a:pt x="11720" y="11606"/>
                    </a:cubicBezTo>
                    <a:cubicBezTo>
                      <a:pt x="12334" y="13118"/>
                      <a:pt x="13138" y="14630"/>
                      <a:pt x="14437" y="15670"/>
                    </a:cubicBezTo>
                    <a:cubicBezTo>
                      <a:pt x="14455" y="15683"/>
                      <a:pt x="14474" y="15689"/>
                      <a:pt x="14494" y="15689"/>
                    </a:cubicBezTo>
                    <a:cubicBezTo>
                      <a:pt x="14577" y="15689"/>
                      <a:pt x="14656" y="15581"/>
                      <a:pt x="14579" y="15505"/>
                    </a:cubicBezTo>
                    <a:cubicBezTo>
                      <a:pt x="12003" y="13473"/>
                      <a:pt x="11413" y="9858"/>
                      <a:pt x="10255" y="6975"/>
                    </a:cubicBezTo>
                    <a:cubicBezTo>
                      <a:pt x="9168" y="4258"/>
                      <a:pt x="7349" y="2037"/>
                      <a:pt x="4655" y="856"/>
                    </a:cubicBezTo>
                    <a:cubicBezTo>
                      <a:pt x="3339" y="285"/>
                      <a:pt x="1921" y="0"/>
                      <a:pt x="476" y="0"/>
                    </a:cubicBezTo>
                    <a:close/>
                    <a:moveTo>
                      <a:pt x="995" y="649"/>
                    </a:moveTo>
                    <a:cubicBezTo>
                      <a:pt x="927" y="649"/>
                      <a:pt x="895" y="773"/>
                      <a:pt x="993" y="832"/>
                    </a:cubicBezTo>
                    <a:cubicBezTo>
                      <a:pt x="2647" y="1494"/>
                      <a:pt x="4065" y="2864"/>
                      <a:pt x="5222" y="4211"/>
                    </a:cubicBezTo>
                    <a:cubicBezTo>
                      <a:pt x="6309" y="5439"/>
                      <a:pt x="6924" y="6999"/>
                      <a:pt x="7585" y="8535"/>
                    </a:cubicBezTo>
                    <a:cubicBezTo>
                      <a:pt x="8176" y="10023"/>
                      <a:pt x="8814" y="11441"/>
                      <a:pt x="9830" y="12669"/>
                    </a:cubicBezTo>
                    <a:cubicBezTo>
                      <a:pt x="10822" y="13922"/>
                      <a:pt x="12098" y="14961"/>
                      <a:pt x="13516" y="15717"/>
                    </a:cubicBezTo>
                    <a:cubicBezTo>
                      <a:pt x="13534" y="15728"/>
                      <a:pt x="13552" y="15733"/>
                      <a:pt x="13568" y="15733"/>
                    </a:cubicBezTo>
                    <a:cubicBezTo>
                      <a:pt x="13659" y="15733"/>
                      <a:pt x="13717" y="15592"/>
                      <a:pt x="13657" y="15552"/>
                    </a:cubicBezTo>
                    <a:cubicBezTo>
                      <a:pt x="12122" y="14725"/>
                      <a:pt x="10775" y="13591"/>
                      <a:pt x="9735" y="12173"/>
                    </a:cubicBezTo>
                    <a:cubicBezTo>
                      <a:pt x="8743" y="10826"/>
                      <a:pt x="8105" y="9243"/>
                      <a:pt x="7467" y="7708"/>
                    </a:cubicBezTo>
                    <a:cubicBezTo>
                      <a:pt x="6805" y="6219"/>
                      <a:pt x="6073" y="4754"/>
                      <a:pt x="4915" y="3573"/>
                    </a:cubicBezTo>
                    <a:cubicBezTo>
                      <a:pt x="3805" y="2439"/>
                      <a:pt x="2576" y="1257"/>
                      <a:pt x="1040" y="667"/>
                    </a:cubicBezTo>
                    <a:cubicBezTo>
                      <a:pt x="1024" y="655"/>
                      <a:pt x="1009" y="649"/>
                      <a:pt x="995" y="649"/>
                    </a:cubicBezTo>
                    <a:close/>
                    <a:moveTo>
                      <a:pt x="11048" y="18474"/>
                    </a:moveTo>
                    <a:cubicBezTo>
                      <a:pt x="11026" y="18474"/>
                      <a:pt x="11004" y="18483"/>
                      <a:pt x="10988" y="18505"/>
                    </a:cubicBezTo>
                    <a:cubicBezTo>
                      <a:pt x="10208" y="19474"/>
                      <a:pt x="9688" y="20655"/>
                      <a:pt x="9097" y="21766"/>
                    </a:cubicBezTo>
                    <a:cubicBezTo>
                      <a:pt x="8459" y="22995"/>
                      <a:pt x="7963" y="24200"/>
                      <a:pt x="7396" y="25428"/>
                    </a:cubicBezTo>
                    <a:cubicBezTo>
                      <a:pt x="6427" y="27602"/>
                      <a:pt x="4726" y="29374"/>
                      <a:pt x="2623" y="30461"/>
                    </a:cubicBezTo>
                    <a:cubicBezTo>
                      <a:pt x="2524" y="30501"/>
                      <a:pt x="2592" y="30642"/>
                      <a:pt x="2673" y="30642"/>
                    </a:cubicBezTo>
                    <a:cubicBezTo>
                      <a:pt x="2688" y="30642"/>
                      <a:pt x="2703" y="30637"/>
                      <a:pt x="2718" y="30626"/>
                    </a:cubicBezTo>
                    <a:cubicBezTo>
                      <a:pt x="4750" y="29563"/>
                      <a:pt x="6404" y="27956"/>
                      <a:pt x="7396" y="25948"/>
                    </a:cubicBezTo>
                    <a:cubicBezTo>
                      <a:pt x="8034" y="24696"/>
                      <a:pt x="8459" y="23396"/>
                      <a:pt x="9121" y="22191"/>
                    </a:cubicBezTo>
                    <a:cubicBezTo>
                      <a:pt x="9735" y="20986"/>
                      <a:pt x="10302" y="19710"/>
                      <a:pt x="11129" y="18647"/>
                    </a:cubicBezTo>
                    <a:cubicBezTo>
                      <a:pt x="11202" y="18575"/>
                      <a:pt x="11121" y="18474"/>
                      <a:pt x="11048" y="18474"/>
                    </a:cubicBezTo>
                    <a:close/>
                    <a:moveTo>
                      <a:pt x="13447" y="16594"/>
                    </a:moveTo>
                    <a:cubicBezTo>
                      <a:pt x="13424" y="16594"/>
                      <a:pt x="13399" y="16600"/>
                      <a:pt x="13374" y="16615"/>
                    </a:cubicBezTo>
                    <a:cubicBezTo>
                      <a:pt x="11177" y="18340"/>
                      <a:pt x="10231" y="21057"/>
                      <a:pt x="9239" y="23538"/>
                    </a:cubicBezTo>
                    <a:cubicBezTo>
                      <a:pt x="8648" y="24956"/>
                      <a:pt x="7987" y="26397"/>
                      <a:pt x="7042" y="27578"/>
                    </a:cubicBezTo>
                    <a:cubicBezTo>
                      <a:pt x="6569" y="28145"/>
                      <a:pt x="6049" y="28641"/>
                      <a:pt x="5506" y="29161"/>
                    </a:cubicBezTo>
                    <a:cubicBezTo>
                      <a:pt x="4892" y="29728"/>
                      <a:pt x="4254" y="30319"/>
                      <a:pt x="3427" y="30555"/>
                    </a:cubicBezTo>
                    <a:cubicBezTo>
                      <a:pt x="3271" y="30622"/>
                      <a:pt x="3325" y="30794"/>
                      <a:pt x="3430" y="30794"/>
                    </a:cubicBezTo>
                    <a:cubicBezTo>
                      <a:pt x="3437" y="30794"/>
                      <a:pt x="3443" y="30793"/>
                      <a:pt x="3450" y="30792"/>
                    </a:cubicBezTo>
                    <a:cubicBezTo>
                      <a:pt x="4088" y="30579"/>
                      <a:pt x="4632" y="30224"/>
                      <a:pt x="5128" y="29776"/>
                    </a:cubicBezTo>
                    <a:cubicBezTo>
                      <a:pt x="5719" y="29279"/>
                      <a:pt x="6309" y="28736"/>
                      <a:pt x="6853" y="28145"/>
                    </a:cubicBezTo>
                    <a:cubicBezTo>
                      <a:pt x="7821" y="27058"/>
                      <a:pt x="8507" y="25759"/>
                      <a:pt x="9097" y="24412"/>
                    </a:cubicBezTo>
                    <a:cubicBezTo>
                      <a:pt x="10279" y="21695"/>
                      <a:pt x="11129" y="18647"/>
                      <a:pt x="13516" y="16757"/>
                    </a:cubicBezTo>
                    <a:cubicBezTo>
                      <a:pt x="13590" y="16683"/>
                      <a:pt x="13533" y="16594"/>
                      <a:pt x="13447" y="16594"/>
                    </a:cubicBezTo>
                    <a:close/>
                    <a:moveTo>
                      <a:pt x="13568" y="16009"/>
                    </a:moveTo>
                    <a:cubicBezTo>
                      <a:pt x="13552" y="16009"/>
                      <a:pt x="13534" y="16013"/>
                      <a:pt x="13516" y="16024"/>
                    </a:cubicBezTo>
                    <a:cubicBezTo>
                      <a:pt x="12098" y="16781"/>
                      <a:pt x="10822" y="17820"/>
                      <a:pt x="9830" y="19049"/>
                    </a:cubicBezTo>
                    <a:cubicBezTo>
                      <a:pt x="8814" y="20301"/>
                      <a:pt x="8176" y="21719"/>
                      <a:pt x="7585" y="23184"/>
                    </a:cubicBezTo>
                    <a:cubicBezTo>
                      <a:pt x="6924" y="24719"/>
                      <a:pt x="6309" y="26302"/>
                      <a:pt x="5222" y="27531"/>
                    </a:cubicBezTo>
                    <a:cubicBezTo>
                      <a:pt x="4065" y="28854"/>
                      <a:pt x="2647" y="30248"/>
                      <a:pt x="993" y="30910"/>
                    </a:cubicBezTo>
                    <a:cubicBezTo>
                      <a:pt x="893" y="30950"/>
                      <a:pt x="928" y="31091"/>
                      <a:pt x="999" y="31091"/>
                    </a:cubicBezTo>
                    <a:cubicBezTo>
                      <a:pt x="1012" y="31091"/>
                      <a:pt x="1026" y="31086"/>
                      <a:pt x="1040" y="31075"/>
                    </a:cubicBezTo>
                    <a:cubicBezTo>
                      <a:pt x="2576" y="30484"/>
                      <a:pt x="3805" y="29303"/>
                      <a:pt x="4915" y="28145"/>
                    </a:cubicBezTo>
                    <a:cubicBezTo>
                      <a:pt x="6073" y="26964"/>
                      <a:pt x="6805" y="25523"/>
                      <a:pt x="7467" y="24010"/>
                    </a:cubicBezTo>
                    <a:cubicBezTo>
                      <a:pt x="8105" y="22475"/>
                      <a:pt x="8743" y="20915"/>
                      <a:pt x="9735" y="19569"/>
                    </a:cubicBezTo>
                    <a:cubicBezTo>
                      <a:pt x="10775" y="18151"/>
                      <a:pt x="12122" y="17017"/>
                      <a:pt x="13657" y="16190"/>
                    </a:cubicBezTo>
                    <a:cubicBezTo>
                      <a:pt x="13717" y="16150"/>
                      <a:pt x="13659" y="16009"/>
                      <a:pt x="13568" y="16009"/>
                    </a:cubicBezTo>
                    <a:close/>
                    <a:moveTo>
                      <a:pt x="14502" y="16043"/>
                    </a:moveTo>
                    <a:cubicBezTo>
                      <a:pt x="14480" y="16043"/>
                      <a:pt x="14458" y="16051"/>
                      <a:pt x="14437" y="16072"/>
                    </a:cubicBezTo>
                    <a:cubicBezTo>
                      <a:pt x="13138" y="17088"/>
                      <a:pt x="12334" y="18623"/>
                      <a:pt x="11720" y="20112"/>
                    </a:cubicBezTo>
                    <a:cubicBezTo>
                      <a:pt x="10562" y="22924"/>
                      <a:pt x="9995" y="26019"/>
                      <a:pt x="7916" y="28311"/>
                    </a:cubicBezTo>
                    <a:cubicBezTo>
                      <a:pt x="6037" y="30324"/>
                      <a:pt x="3331" y="31512"/>
                      <a:pt x="602" y="31512"/>
                    </a:cubicBezTo>
                    <a:cubicBezTo>
                      <a:pt x="449" y="31512"/>
                      <a:pt x="296" y="31508"/>
                      <a:pt x="143" y="31500"/>
                    </a:cubicBezTo>
                    <a:cubicBezTo>
                      <a:pt x="24" y="31500"/>
                      <a:pt x="24" y="31666"/>
                      <a:pt x="143" y="31689"/>
                    </a:cubicBezTo>
                    <a:cubicBezTo>
                      <a:pt x="335" y="31701"/>
                      <a:pt x="527" y="31707"/>
                      <a:pt x="719" y="31707"/>
                    </a:cubicBezTo>
                    <a:cubicBezTo>
                      <a:pt x="2066" y="31707"/>
                      <a:pt x="3415" y="31418"/>
                      <a:pt x="4655" y="30839"/>
                    </a:cubicBezTo>
                    <a:cubicBezTo>
                      <a:pt x="7349" y="29657"/>
                      <a:pt x="9168" y="27436"/>
                      <a:pt x="10279" y="24719"/>
                    </a:cubicBezTo>
                    <a:cubicBezTo>
                      <a:pt x="11413" y="21837"/>
                      <a:pt x="12003" y="18222"/>
                      <a:pt x="14579" y="16190"/>
                    </a:cubicBezTo>
                    <a:cubicBezTo>
                      <a:pt x="14653" y="16153"/>
                      <a:pt x="14582" y="16043"/>
                      <a:pt x="14502" y="1604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4"/>
              <p:cNvSpPr/>
              <p:nvPr/>
            </p:nvSpPr>
            <p:spPr>
              <a:xfrm>
                <a:off x="2181200" y="1915925"/>
                <a:ext cx="543125" cy="351250"/>
              </a:xfrm>
              <a:custGeom>
                <a:avLst/>
                <a:gdLst/>
                <a:ahLst/>
                <a:cxnLst/>
                <a:rect l="l" t="t" r="r" b="b"/>
                <a:pathLst>
                  <a:path w="21725" h="14050" extrusionOk="0">
                    <a:moveTo>
                      <a:pt x="5946" y="1"/>
                    </a:moveTo>
                    <a:cubicBezTo>
                      <a:pt x="5427" y="1"/>
                      <a:pt x="4905" y="58"/>
                      <a:pt x="4382" y="178"/>
                    </a:cubicBezTo>
                    <a:cubicBezTo>
                      <a:pt x="2634" y="604"/>
                      <a:pt x="1051" y="1785"/>
                      <a:pt x="106" y="3533"/>
                    </a:cubicBezTo>
                    <a:lnTo>
                      <a:pt x="106" y="3581"/>
                    </a:lnTo>
                    <a:cubicBezTo>
                      <a:pt x="58" y="3581"/>
                      <a:pt x="58" y="3604"/>
                      <a:pt x="58" y="3604"/>
                    </a:cubicBezTo>
                    <a:cubicBezTo>
                      <a:pt x="1" y="3681"/>
                      <a:pt x="68" y="3789"/>
                      <a:pt x="133" y="3789"/>
                    </a:cubicBezTo>
                    <a:cubicBezTo>
                      <a:pt x="148" y="3789"/>
                      <a:pt x="163" y="3783"/>
                      <a:pt x="177" y="3770"/>
                    </a:cubicBezTo>
                    <a:cubicBezTo>
                      <a:pt x="1204" y="2598"/>
                      <a:pt x="2616" y="2128"/>
                      <a:pt x="4014" y="2128"/>
                    </a:cubicBezTo>
                    <a:cubicBezTo>
                      <a:pt x="4450" y="2128"/>
                      <a:pt x="4883" y="2173"/>
                      <a:pt x="5304" y="2257"/>
                    </a:cubicBezTo>
                    <a:cubicBezTo>
                      <a:pt x="7076" y="2612"/>
                      <a:pt x="8635" y="3628"/>
                      <a:pt x="9958" y="4975"/>
                    </a:cubicBezTo>
                    <a:cubicBezTo>
                      <a:pt x="12274" y="7337"/>
                      <a:pt x="13951" y="10480"/>
                      <a:pt x="16527" y="12488"/>
                    </a:cubicBezTo>
                    <a:cubicBezTo>
                      <a:pt x="17023" y="12890"/>
                      <a:pt x="17614" y="13244"/>
                      <a:pt x="18204" y="13504"/>
                    </a:cubicBezTo>
                    <a:cubicBezTo>
                      <a:pt x="18967" y="13841"/>
                      <a:pt x="19794" y="14049"/>
                      <a:pt x="20624" y="14049"/>
                    </a:cubicBezTo>
                    <a:cubicBezTo>
                      <a:pt x="20668" y="14049"/>
                      <a:pt x="20712" y="14049"/>
                      <a:pt x="20756" y="14047"/>
                    </a:cubicBezTo>
                    <a:cubicBezTo>
                      <a:pt x="21063" y="13835"/>
                      <a:pt x="21394" y="13669"/>
                      <a:pt x="21725" y="13504"/>
                    </a:cubicBezTo>
                    <a:cubicBezTo>
                      <a:pt x="21370" y="13362"/>
                      <a:pt x="21040" y="13197"/>
                      <a:pt x="20756" y="12984"/>
                    </a:cubicBezTo>
                    <a:cubicBezTo>
                      <a:pt x="17874" y="11118"/>
                      <a:pt x="16196" y="7550"/>
                      <a:pt x="14093" y="4762"/>
                    </a:cubicBezTo>
                    <a:cubicBezTo>
                      <a:pt x="12066" y="2086"/>
                      <a:pt x="9081" y="1"/>
                      <a:pt x="59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4"/>
              <p:cNvSpPr/>
              <p:nvPr/>
            </p:nvSpPr>
            <p:spPr>
              <a:xfrm>
                <a:off x="2179650" y="2240475"/>
                <a:ext cx="544675" cy="350300"/>
              </a:xfrm>
              <a:custGeom>
                <a:avLst/>
                <a:gdLst/>
                <a:ahLst/>
                <a:cxnLst/>
                <a:rect l="l" t="t" r="r" b="b"/>
                <a:pathLst>
                  <a:path w="21787" h="14012" extrusionOk="0">
                    <a:moveTo>
                      <a:pt x="20671" y="0"/>
                    </a:moveTo>
                    <a:cubicBezTo>
                      <a:pt x="19846" y="0"/>
                      <a:pt x="19021" y="186"/>
                      <a:pt x="18195" y="498"/>
                    </a:cubicBezTo>
                    <a:cubicBezTo>
                      <a:pt x="17605" y="758"/>
                      <a:pt x="17061" y="1113"/>
                      <a:pt x="16518" y="1538"/>
                    </a:cubicBezTo>
                    <a:cubicBezTo>
                      <a:pt x="13943" y="3570"/>
                      <a:pt x="12265" y="6712"/>
                      <a:pt x="9973" y="9028"/>
                    </a:cubicBezTo>
                    <a:cubicBezTo>
                      <a:pt x="8626" y="10398"/>
                      <a:pt x="7067" y="11391"/>
                      <a:pt x="5295" y="11745"/>
                    </a:cubicBezTo>
                    <a:cubicBezTo>
                      <a:pt x="4887" y="11821"/>
                      <a:pt x="4467" y="11862"/>
                      <a:pt x="4045" y="11862"/>
                    </a:cubicBezTo>
                    <a:cubicBezTo>
                      <a:pt x="2635" y="11862"/>
                      <a:pt x="1210" y="11402"/>
                      <a:pt x="191" y="10257"/>
                    </a:cubicBezTo>
                    <a:cubicBezTo>
                      <a:pt x="175" y="10235"/>
                      <a:pt x="155" y="10225"/>
                      <a:pt x="134" y="10225"/>
                    </a:cubicBezTo>
                    <a:cubicBezTo>
                      <a:pt x="67" y="10225"/>
                      <a:pt x="1" y="10326"/>
                      <a:pt x="73" y="10398"/>
                    </a:cubicBezTo>
                    <a:cubicBezTo>
                      <a:pt x="97" y="10398"/>
                      <a:pt x="97" y="10422"/>
                      <a:pt x="97" y="10422"/>
                    </a:cubicBezTo>
                    <a:lnTo>
                      <a:pt x="97" y="10469"/>
                    </a:lnTo>
                    <a:cubicBezTo>
                      <a:pt x="1042" y="12218"/>
                      <a:pt x="2649" y="13399"/>
                      <a:pt x="4373" y="13824"/>
                    </a:cubicBezTo>
                    <a:cubicBezTo>
                      <a:pt x="4921" y="13952"/>
                      <a:pt x="5467" y="14012"/>
                      <a:pt x="6006" y="14012"/>
                    </a:cubicBezTo>
                    <a:cubicBezTo>
                      <a:pt x="9165" y="14012"/>
                      <a:pt x="12117" y="11948"/>
                      <a:pt x="14155" y="9264"/>
                    </a:cubicBezTo>
                    <a:cubicBezTo>
                      <a:pt x="16282" y="6500"/>
                      <a:pt x="17959" y="2885"/>
                      <a:pt x="20818" y="1065"/>
                    </a:cubicBezTo>
                    <a:cubicBezTo>
                      <a:pt x="21125" y="853"/>
                      <a:pt x="21456" y="687"/>
                      <a:pt x="21787" y="522"/>
                    </a:cubicBezTo>
                    <a:cubicBezTo>
                      <a:pt x="21432" y="380"/>
                      <a:pt x="21102" y="215"/>
                      <a:pt x="20818" y="2"/>
                    </a:cubicBezTo>
                    <a:cubicBezTo>
                      <a:pt x="20769" y="1"/>
                      <a:pt x="20720" y="0"/>
                      <a:pt x="20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4"/>
              <p:cNvSpPr/>
              <p:nvPr/>
            </p:nvSpPr>
            <p:spPr>
              <a:xfrm>
                <a:off x="2235500" y="1930800"/>
                <a:ext cx="457075" cy="645725"/>
              </a:xfrm>
              <a:custGeom>
                <a:avLst/>
                <a:gdLst/>
                <a:ahLst/>
                <a:cxnLst/>
                <a:rect l="l" t="t" r="r" b="b"/>
                <a:pathLst>
                  <a:path w="18283" h="25829" extrusionOk="0">
                    <a:moveTo>
                      <a:pt x="17426" y="12626"/>
                    </a:moveTo>
                    <a:lnTo>
                      <a:pt x="17426" y="12626"/>
                    </a:lnTo>
                    <a:cubicBezTo>
                      <a:pt x="17544" y="12720"/>
                      <a:pt x="17686" y="12838"/>
                      <a:pt x="17804" y="12909"/>
                    </a:cubicBezTo>
                    <a:cubicBezTo>
                      <a:pt x="17686" y="13004"/>
                      <a:pt x="17544" y="13098"/>
                      <a:pt x="17426" y="13216"/>
                    </a:cubicBezTo>
                    <a:cubicBezTo>
                      <a:pt x="17465" y="13159"/>
                      <a:pt x="17425" y="13055"/>
                      <a:pt x="17359" y="13055"/>
                    </a:cubicBezTo>
                    <a:cubicBezTo>
                      <a:pt x="17343" y="13055"/>
                      <a:pt x="17326" y="13061"/>
                      <a:pt x="17308" y="13074"/>
                    </a:cubicBezTo>
                    <a:cubicBezTo>
                      <a:pt x="17285" y="13074"/>
                      <a:pt x="17285" y="13098"/>
                      <a:pt x="17237" y="13098"/>
                    </a:cubicBezTo>
                    <a:cubicBezTo>
                      <a:pt x="17237" y="13098"/>
                      <a:pt x="17214" y="13098"/>
                      <a:pt x="17214" y="13074"/>
                    </a:cubicBezTo>
                    <a:cubicBezTo>
                      <a:pt x="17096" y="13027"/>
                      <a:pt x="16954" y="12980"/>
                      <a:pt x="16836" y="12909"/>
                    </a:cubicBezTo>
                    <a:cubicBezTo>
                      <a:pt x="16954" y="12862"/>
                      <a:pt x="17072" y="12791"/>
                      <a:pt x="17214" y="12767"/>
                    </a:cubicBezTo>
                    <a:cubicBezTo>
                      <a:pt x="17214" y="12767"/>
                      <a:pt x="17237" y="12767"/>
                      <a:pt x="17237" y="12744"/>
                    </a:cubicBezTo>
                    <a:cubicBezTo>
                      <a:pt x="17285" y="12744"/>
                      <a:pt x="17285" y="12767"/>
                      <a:pt x="17308" y="12767"/>
                    </a:cubicBezTo>
                    <a:cubicBezTo>
                      <a:pt x="17324" y="12780"/>
                      <a:pt x="17340" y="12785"/>
                      <a:pt x="17354" y="12785"/>
                    </a:cubicBezTo>
                    <a:cubicBezTo>
                      <a:pt x="17424" y="12785"/>
                      <a:pt x="17465" y="12665"/>
                      <a:pt x="17426" y="12626"/>
                    </a:cubicBezTo>
                    <a:close/>
                    <a:moveTo>
                      <a:pt x="3345" y="0"/>
                    </a:moveTo>
                    <a:cubicBezTo>
                      <a:pt x="2218" y="0"/>
                      <a:pt x="1091" y="268"/>
                      <a:pt x="84" y="906"/>
                    </a:cubicBezTo>
                    <a:cubicBezTo>
                      <a:pt x="1" y="948"/>
                      <a:pt x="63" y="1080"/>
                      <a:pt x="144" y="1080"/>
                    </a:cubicBezTo>
                    <a:cubicBezTo>
                      <a:pt x="155" y="1080"/>
                      <a:pt x="167" y="1078"/>
                      <a:pt x="178" y="1072"/>
                    </a:cubicBezTo>
                    <a:cubicBezTo>
                      <a:pt x="1172" y="456"/>
                      <a:pt x="2216" y="200"/>
                      <a:pt x="3267" y="200"/>
                    </a:cubicBezTo>
                    <a:cubicBezTo>
                      <a:pt x="5239" y="200"/>
                      <a:pt x="7233" y="1104"/>
                      <a:pt x="8944" y="2230"/>
                    </a:cubicBezTo>
                    <a:cubicBezTo>
                      <a:pt x="10267" y="3080"/>
                      <a:pt x="11401" y="4167"/>
                      <a:pt x="12346" y="5537"/>
                    </a:cubicBezTo>
                    <a:cubicBezTo>
                      <a:pt x="13268" y="6860"/>
                      <a:pt x="14000" y="8302"/>
                      <a:pt x="14875" y="9672"/>
                    </a:cubicBezTo>
                    <a:cubicBezTo>
                      <a:pt x="15583" y="10759"/>
                      <a:pt x="16410" y="11799"/>
                      <a:pt x="17403" y="12602"/>
                    </a:cubicBezTo>
                    <a:cubicBezTo>
                      <a:pt x="15914" y="11822"/>
                      <a:pt x="14827" y="10428"/>
                      <a:pt x="13811" y="9011"/>
                    </a:cubicBezTo>
                    <a:cubicBezTo>
                      <a:pt x="12843" y="7569"/>
                      <a:pt x="11898" y="6128"/>
                      <a:pt x="10740" y="4852"/>
                    </a:cubicBezTo>
                    <a:cubicBezTo>
                      <a:pt x="8566" y="2442"/>
                      <a:pt x="5825" y="694"/>
                      <a:pt x="2777" y="363"/>
                    </a:cubicBezTo>
                    <a:cubicBezTo>
                      <a:pt x="2659" y="363"/>
                      <a:pt x="2659" y="576"/>
                      <a:pt x="2777" y="576"/>
                    </a:cubicBezTo>
                    <a:cubicBezTo>
                      <a:pt x="5991" y="906"/>
                      <a:pt x="8826" y="2867"/>
                      <a:pt x="11071" y="5466"/>
                    </a:cubicBezTo>
                    <a:cubicBezTo>
                      <a:pt x="13055" y="7806"/>
                      <a:pt x="14449" y="11113"/>
                      <a:pt x="17072" y="12626"/>
                    </a:cubicBezTo>
                    <a:cubicBezTo>
                      <a:pt x="16930" y="12673"/>
                      <a:pt x="16765" y="12744"/>
                      <a:pt x="16647" y="12791"/>
                    </a:cubicBezTo>
                    <a:cubicBezTo>
                      <a:pt x="14284" y="11680"/>
                      <a:pt x="12748" y="9081"/>
                      <a:pt x="11165" y="6860"/>
                    </a:cubicBezTo>
                    <a:cubicBezTo>
                      <a:pt x="9558" y="4640"/>
                      <a:pt x="7715" y="2489"/>
                      <a:pt x="5353" y="1426"/>
                    </a:cubicBezTo>
                    <a:cubicBezTo>
                      <a:pt x="4438" y="1010"/>
                      <a:pt x="3477" y="782"/>
                      <a:pt x="2501" y="782"/>
                    </a:cubicBezTo>
                    <a:cubicBezTo>
                      <a:pt x="2091" y="782"/>
                      <a:pt x="1678" y="822"/>
                      <a:pt x="1265" y="906"/>
                    </a:cubicBezTo>
                    <a:cubicBezTo>
                      <a:pt x="1147" y="930"/>
                      <a:pt x="1218" y="1095"/>
                      <a:pt x="1336" y="1095"/>
                    </a:cubicBezTo>
                    <a:cubicBezTo>
                      <a:pt x="1711" y="1024"/>
                      <a:pt x="2083" y="990"/>
                      <a:pt x="2452" y="990"/>
                    </a:cubicBezTo>
                    <a:cubicBezTo>
                      <a:pt x="4758" y="990"/>
                      <a:pt x="6923" y="2317"/>
                      <a:pt x="8613" y="4049"/>
                    </a:cubicBezTo>
                    <a:cubicBezTo>
                      <a:pt x="10598" y="6104"/>
                      <a:pt x="11992" y="8727"/>
                      <a:pt x="13882" y="10853"/>
                    </a:cubicBezTo>
                    <a:cubicBezTo>
                      <a:pt x="14615" y="11704"/>
                      <a:pt x="15465" y="12413"/>
                      <a:pt x="16410" y="12909"/>
                    </a:cubicBezTo>
                    <a:cubicBezTo>
                      <a:pt x="15465" y="13429"/>
                      <a:pt x="14615" y="14138"/>
                      <a:pt x="13882" y="14988"/>
                    </a:cubicBezTo>
                    <a:cubicBezTo>
                      <a:pt x="11992" y="17115"/>
                      <a:pt x="10598" y="19737"/>
                      <a:pt x="8613" y="21769"/>
                    </a:cubicBezTo>
                    <a:cubicBezTo>
                      <a:pt x="6941" y="23522"/>
                      <a:pt x="4770" y="24846"/>
                      <a:pt x="2512" y="24846"/>
                    </a:cubicBezTo>
                    <a:cubicBezTo>
                      <a:pt x="2122" y="24846"/>
                      <a:pt x="1729" y="24806"/>
                      <a:pt x="1336" y="24723"/>
                    </a:cubicBezTo>
                    <a:cubicBezTo>
                      <a:pt x="1330" y="24721"/>
                      <a:pt x="1324" y="24721"/>
                      <a:pt x="1318" y="24721"/>
                    </a:cubicBezTo>
                    <a:cubicBezTo>
                      <a:pt x="1213" y="24721"/>
                      <a:pt x="1176" y="24913"/>
                      <a:pt x="1265" y="24935"/>
                    </a:cubicBezTo>
                    <a:cubicBezTo>
                      <a:pt x="1660" y="25009"/>
                      <a:pt x="2054" y="25045"/>
                      <a:pt x="2447" y="25045"/>
                    </a:cubicBezTo>
                    <a:cubicBezTo>
                      <a:pt x="3441" y="25045"/>
                      <a:pt x="4421" y="24815"/>
                      <a:pt x="5353" y="24392"/>
                    </a:cubicBezTo>
                    <a:cubicBezTo>
                      <a:pt x="7739" y="23329"/>
                      <a:pt x="9558" y="21179"/>
                      <a:pt x="11165" y="18958"/>
                    </a:cubicBezTo>
                    <a:cubicBezTo>
                      <a:pt x="12748" y="16760"/>
                      <a:pt x="14260" y="14161"/>
                      <a:pt x="16647" y="13027"/>
                    </a:cubicBezTo>
                    <a:cubicBezTo>
                      <a:pt x="16812" y="13098"/>
                      <a:pt x="16954" y="13145"/>
                      <a:pt x="17072" y="13216"/>
                    </a:cubicBezTo>
                    <a:cubicBezTo>
                      <a:pt x="14449" y="14705"/>
                      <a:pt x="13055" y="18013"/>
                      <a:pt x="11071" y="20352"/>
                    </a:cubicBezTo>
                    <a:cubicBezTo>
                      <a:pt x="8850" y="22951"/>
                      <a:pt x="5991" y="24935"/>
                      <a:pt x="2777" y="25266"/>
                    </a:cubicBezTo>
                    <a:cubicBezTo>
                      <a:pt x="2659" y="25266"/>
                      <a:pt x="2659" y="25455"/>
                      <a:pt x="2777" y="25455"/>
                    </a:cubicBezTo>
                    <a:cubicBezTo>
                      <a:pt x="5825" y="25148"/>
                      <a:pt x="8566" y="23400"/>
                      <a:pt x="10740" y="20966"/>
                    </a:cubicBezTo>
                    <a:cubicBezTo>
                      <a:pt x="11898" y="19714"/>
                      <a:pt x="12843" y="18249"/>
                      <a:pt x="13811" y="16808"/>
                    </a:cubicBezTo>
                    <a:cubicBezTo>
                      <a:pt x="14804" y="15366"/>
                      <a:pt x="15914" y="13972"/>
                      <a:pt x="17403" y="13240"/>
                    </a:cubicBezTo>
                    <a:lnTo>
                      <a:pt x="17403" y="13240"/>
                    </a:lnTo>
                    <a:cubicBezTo>
                      <a:pt x="16410" y="14043"/>
                      <a:pt x="15631" y="15036"/>
                      <a:pt x="14875" y="16170"/>
                    </a:cubicBezTo>
                    <a:cubicBezTo>
                      <a:pt x="14000" y="17516"/>
                      <a:pt x="13268" y="18958"/>
                      <a:pt x="12346" y="20304"/>
                    </a:cubicBezTo>
                    <a:cubicBezTo>
                      <a:pt x="11401" y="21675"/>
                      <a:pt x="10244" y="22738"/>
                      <a:pt x="8944" y="23612"/>
                    </a:cubicBezTo>
                    <a:cubicBezTo>
                      <a:pt x="7234" y="24721"/>
                      <a:pt x="5244" y="25619"/>
                      <a:pt x="3273" y="25619"/>
                    </a:cubicBezTo>
                    <a:cubicBezTo>
                      <a:pt x="2220" y="25619"/>
                      <a:pt x="1174" y="25363"/>
                      <a:pt x="178" y="24746"/>
                    </a:cubicBezTo>
                    <a:cubicBezTo>
                      <a:pt x="167" y="24741"/>
                      <a:pt x="155" y="24738"/>
                      <a:pt x="144" y="24738"/>
                    </a:cubicBezTo>
                    <a:cubicBezTo>
                      <a:pt x="64" y="24738"/>
                      <a:pt x="1" y="24873"/>
                      <a:pt x="84" y="24935"/>
                    </a:cubicBezTo>
                    <a:cubicBezTo>
                      <a:pt x="1086" y="25553"/>
                      <a:pt x="2206" y="25829"/>
                      <a:pt x="3327" y="25829"/>
                    </a:cubicBezTo>
                    <a:cubicBezTo>
                      <a:pt x="3792" y="25829"/>
                      <a:pt x="4258" y="25781"/>
                      <a:pt x="4715" y="25691"/>
                    </a:cubicBezTo>
                    <a:cubicBezTo>
                      <a:pt x="6203" y="25408"/>
                      <a:pt x="7597" y="24723"/>
                      <a:pt x="8897" y="23872"/>
                    </a:cubicBezTo>
                    <a:cubicBezTo>
                      <a:pt x="10244" y="23022"/>
                      <a:pt x="11401" y="21958"/>
                      <a:pt x="12370" y="20564"/>
                    </a:cubicBezTo>
                    <a:cubicBezTo>
                      <a:pt x="14166" y="17989"/>
                      <a:pt x="15442" y="14752"/>
                      <a:pt x="17993" y="13027"/>
                    </a:cubicBezTo>
                    <a:cubicBezTo>
                      <a:pt x="18017" y="13051"/>
                      <a:pt x="18064" y="13098"/>
                      <a:pt x="18112" y="13122"/>
                    </a:cubicBezTo>
                    <a:cubicBezTo>
                      <a:pt x="18130" y="13133"/>
                      <a:pt x="18147" y="13137"/>
                      <a:pt x="18163" y="13137"/>
                    </a:cubicBezTo>
                    <a:cubicBezTo>
                      <a:pt x="18247" y="13137"/>
                      <a:pt x="18282" y="12996"/>
                      <a:pt x="18182" y="12956"/>
                    </a:cubicBezTo>
                    <a:lnTo>
                      <a:pt x="18159" y="12909"/>
                    </a:lnTo>
                    <a:lnTo>
                      <a:pt x="18182" y="12885"/>
                    </a:lnTo>
                    <a:cubicBezTo>
                      <a:pt x="18262" y="12846"/>
                      <a:pt x="18207" y="12704"/>
                      <a:pt x="18145" y="12704"/>
                    </a:cubicBezTo>
                    <a:cubicBezTo>
                      <a:pt x="18134" y="12704"/>
                      <a:pt x="18123" y="12709"/>
                      <a:pt x="18112" y="12720"/>
                    </a:cubicBezTo>
                    <a:cubicBezTo>
                      <a:pt x="18064" y="12744"/>
                      <a:pt x="18017" y="12767"/>
                      <a:pt x="17993" y="12791"/>
                    </a:cubicBezTo>
                    <a:cubicBezTo>
                      <a:pt x="15418" y="11090"/>
                      <a:pt x="14166" y="7829"/>
                      <a:pt x="12370" y="5277"/>
                    </a:cubicBezTo>
                    <a:cubicBezTo>
                      <a:pt x="11401" y="3883"/>
                      <a:pt x="10220" y="2820"/>
                      <a:pt x="8897" y="1970"/>
                    </a:cubicBezTo>
                    <a:cubicBezTo>
                      <a:pt x="7597" y="1143"/>
                      <a:pt x="6203" y="434"/>
                      <a:pt x="4715" y="127"/>
                    </a:cubicBezTo>
                    <a:cubicBezTo>
                      <a:pt x="4264" y="45"/>
                      <a:pt x="3804" y="0"/>
                      <a:pt x="33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4"/>
              <p:cNvSpPr/>
              <p:nvPr/>
            </p:nvSpPr>
            <p:spPr>
              <a:xfrm>
                <a:off x="2117675" y="2141750"/>
                <a:ext cx="591900" cy="224300"/>
              </a:xfrm>
              <a:custGeom>
                <a:avLst/>
                <a:gdLst/>
                <a:ahLst/>
                <a:cxnLst/>
                <a:rect l="l" t="t" r="r" b="b"/>
                <a:pathLst>
                  <a:path w="23676" h="8972" extrusionOk="0">
                    <a:moveTo>
                      <a:pt x="12288" y="0"/>
                    </a:moveTo>
                    <a:cubicBezTo>
                      <a:pt x="9794" y="0"/>
                      <a:pt x="7312" y="550"/>
                      <a:pt x="5128" y="1589"/>
                    </a:cubicBezTo>
                    <a:cubicBezTo>
                      <a:pt x="4324" y="1990"/>
                      <a:pt x="3592" y="2439"/>
                      <a:pt x="2907" y="2935"/>
                    </a:cubicBezTo>
                    <a:cubicBezTo>
                      <a:pt x="2103" y="3502"/>
                      <a:pt x="1347" y="4211"/>
                      <a:pt x="308" y="4329"/>
                    </a:cubicBezTo>
                    <a:cubicBezTo>
                      <a:pt x="237" y="4353"/>
                      <a:pt x="166" y="4353"/>
                      <a:pt x="95" y="4353"/>
                    </a:cubicBezTo>
                    <a:cubicBezTo>
                      <a:pt x="48" y="4400"/>
                      <a:pt x="0" y="4424"/>
                      <a:pt x="0" y="4447"/>
                    </a:cubicBezTo>
                    <a:cubicBezTo>
                      <a:pt x="0" y="4518"/>
                      <a:pt x="48" y="4542"/>
                      <a:pt x="95" y="4542"/>
                    </a:cubicBezTo>
                    <a:cubicBezTo>
                      <a:pt x="166" y="4566"/>
                      <a:pt x="237" y="4566"/>
                      <a:pt x="308" y="4566"/>
                    </a:cubicBezTo>
                    <a:cubicBezTo>
                      <a:pt x="1347" y="4684"/>
                      <a:pt x="2127" y="5369"/>
                      <a:pt x="2907" y="5960"/>
                    </a:cubicBezTo>
                    <a:cubicBezTo>
                      <a:pt x="3615" y="6479"/>
                      <a:pt x="4348" y="6928"/>
                      <a:pt x="5128" y="7306"/>
                    </a:cubicBezTo>
                    <a:cubicBezTo>
                      <a:pt x="7321" y="8385"/>
                      <a:pt x="9816" y="8971"/>
                      <a:pt x="12320" y="8971"/>
                    </a:cubicBezTo>
                    <a:cubicBezTo>
                      <a:pt x="13106" y="8971"/>
                      <a:pt x="13894" y="8913"/>
                      <a:pt x="14673" y="8795"/>
                    </a:cubicBezTo>
                    <a:cubicBezTo>
                      <a:pt x="15547" y="8653"/>
                      <a:pt x="16445" y="8440"/>
                      <a:pt x="17225" y="8086"/>
                    </a:cubicBezTo>
                    <a:cubicBezTo>
                      <a:pt x="18099" y="7661"/>
                      <a:pt x="18832" y="7070"/>
                      <a:pt x="19635" y="6574"/>
                    </a:cubicBezTo>
                    <a:cubicBezTo>
                      <a:pt x="20840" y="5818"/>
                      <a:pt x="22116" y="5133"/>
                      <a:pt x="23439" y="4566"/>
                    </a:cubicBezTo>
                    <a:cubicBezTo>
                      <a:pt x="23533" y="4542"/>
                      <a:pt x="23581" y="4518"/>
                      <a:pt x="23675" y="4471"/>
                    </a:cubicBezTo>
                    <a:cubicBezTo>
                      <a:pt x="23581" y="4447"/>
                      <a:pt x="23533" y="4424"/>
                      <a:pt x="23439" y="4400"/>
                    </a:cubicBezTo>
                    <a:cubicBezTo>
                      <a:pt x="22116" y="3833"/>
                      <a:pt x="20840" y="3148"/>
                      <a:pt x="19635" y="2392"/>
                    </a:cubicBezTo>
                    <a:cubicBezTo>
                      <a:pt x="18855" y="1848"/>
                      <a:pt x="18075" y="1281"/>
                      <a:pt x="17225" y="880"/>
                    </a:cubicBezTo>
                    <a:cubicBezTo>
                      <a:pt x="16445" y="502"/>
                      <a:pt x="15547" y="313"/>
                      <a:pt x="14673" y="171"/>
                    </a:cubicBezTo>
                    <a:cubicBezTo>
                      <a:pt x="13883" y="56"/>
                      <a:pt x="13085" y="0"/>
                      <a:pt x="12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4"/>
              <p:cNvSpPr/>
              <p:nvPr/>
            </p:nvSpPr>
            <p:spPr>
              <a:xfrm>
                <a:off x="2165850" y="2176700"/>
                <a:ext cx="504325" cy="174825"/>
              </a:xfrm>
              <a:custGeom>
                <a:avLst/>
                <a:gdLst/>
                <a:ahLst/>
                <a:cxnLst/>
                <a:rect l="l" t="t" r="r" b="b"/>
                <a:pathLst>
                  <a:path w="20173" h="6993" extrusionOk="0">
                    <a:moveTo>
                      <a:pt x="8915" y="1"/>
                    </a:moveTo>
                    <a:cubicBezTo>
                      <a:pt x="6096" y="1"/>
                      <a:pt x="3324" y="555"/>
                      <a:pt x="767" y="2175"/>
                    </a:cubicBezTo>
                    <a:cubicBezTo>
                      <a:pt x="670" y="2234"/>
                      <a:pt x="733" y="2388"/>
                      <a:pt x="824" y="2388"/>
                    </a:cubicBezTo>
                    <a:cubicBezTo>
                      <a:pt x="843" y="2388"/>
                      <a:pt x="864" y="2381"/>
                      <a:pt x="885" y="2364"/>
                    </a:cubicBezTo>
                    <a:cubicBezTo>
                      <a:pt x="3397" y="793"/>
                      <a:pt x="6116" y="257"/>
                      <a:pt x="8880" y="257"/>
                    </a:cubicBezTo>
                    <a:cubicBezTo>
                      <a:pt x="11810" y="257"/>
                      <a:pt x="14792" y="859"/>
                      <a:pt x="17637" y="1466"/>
                    </a:cubicBezTo>
                    <a:cubicBezTo>
                      <a:pt x="17643" y="1468"/>
                      <a:pt x="17648" y="1468"/>
                      <a:pt x="17653" y="1468"/>
                    </a:cubicBezTo>
                    <a:cubicBezTo>
                      <a:pt x="17759" y="1468"/>
                      <a:pt x="17797" y="1253"/>
                      <a:pt x="17684" y="1230"/>
                    </a:cubicBezTo>
                    <a:cubicBezTo>
                      <a:pt x="14839" y="603"/>
                      <a:pt x="11852" y="1"/>
                      <a:pt x="8915" y="1"/>
                    </a:cubicBezTo>
                    <a:close/>
                    <a:moveTo>
                      <a:pt x="8160" y="1733"/>
                    </a:moveTo>
                    <a:cubicBezTo>
                      <a:pt x="5960" y="1733"/>
                      <a:pt x="3763" y="1848"/>
                      <a:pt x="1641" y="2412"/>
                    </a:cubicBezTo>
                    <a:cubicBezTo>
                      <a:pt x="1529" y="2434"/>
                      <a:pt x="1545" y="2649"/>
                      <a:pt x="1669" y="2649"/>
                    </a:cubicBezTo>
                    <a:cubicBezTo>
                      <a:pt x="1675" y="2649"/>
                      <a:pt x="1682" y="2649"/>
                      <a:pt x="1688" y="2648"/>
                    </a:cubicBezTo>
                    <a:cubicBezTo>
                      <a:pt x="3764" y="2075"/>
                      <a:pt x="5895" y="1963"/>
                      <a:pt x="8028" y="1963"/>
                    </a:cubicBezTo>
                    <a:cubicBezTo>
                      <a:pt x="8711" y="1963"/>
                      <a:pt x="9394" y="1975"/>
                      <a:pt x="10076" y="1986"/>
                    </a:cubicBezTo>
                    <a:cubicBezTo>
                      <a:pt x="12888" y="2057"/>
                      <a:pt x="15700" y="2175"/>
                      <a:pt x="18464" y="2553"/>
                    </a:cubicBezTo>
                    <a:cubicBezTo>
                      <a:pt x="18470" y="2554"/>
                      <a:pt x="18476" y="2555"/>
                      <a:pt x="18482" y="2555"/>
                    </a:cubicBezTo>
                    <a:cubicBezTo>
                      <a:pt x="18605" y="2555"/>
                      <a:pt x="18600" y="2317"/>
                      <a:pt x="18464" y="2317"/>
                    </a:cubicBezTo>
                    <a:cubicBezTo>
                      <a:pt x="15605" y="1939"/>
                      <a:pt x="12746" y="1774"/>
                      <a:pt x="9864" y="1750"/>
                    </a:cubicBezTo>
                    <a:cubicBezTo>
                      <a:pt x="9296" y="1740"/>
                      <a:pt x="8728" y="1733"/>
                      <a:pt x="8160" y="1733"/>
                    </a:cubicBezTo>
                    <a:close/>
                    <a:moveTo>
                      <a:pt x="2097" y="3071"/>
                    </a:moveTo>
                    <a:cubicBezTo>
                      <a:pt x="1989" y="3071"/>
                      <a:pt x="1930" y="3287"/>
                      <a:pt x="2043" y="3309"/>
                    </a:cubicBezTo>
                    <a:cubicBezTo>
                      <a:pt x="4973" y="3872"/>
                      <a:pt x="7940" y="4159"/>
                      <a:pt x="10899" y="4159"/>
                    </a:cubicBezTo>
                    <a:cubicBezTo>
                      <a:pt x="13284" y="4159"/>
                      <a:pt x="15663" y="3972"/>
                      <a:pt x="18015" y="3593"/>
                    </a:cubicBezTo>
                    <a:cubicBezTo>
                      <a:pt x="18165" y="3550"/>
                      <a:pt x="18120" y="3350"/>
                      <a:pt x="18004" y="3350"/>
                    </a:cubicBezTo>
                    <a:cubicBezTo>
                      <a:pt x="17993" y="3350"/>
                      <a:pt x="17981" y="3352"/>
                      <a:pt x="17968" y="3357"/>
                    </a:cubicBezTo>
                    <a:cubicBezTo>
                      <a:pt x="15616" y="3736"/>
                      <a:pt x="13246" y="3923"/>
                      <a:pt x="10878" y="3923"/>
                    </a:cubicBezTo>
                    <a:cubicBezTo>
                      <a:pt x="7940" y="3923"/>
                      <a:pt x="5005" y="3636"/>
                      <a:pt x="2114" y="3073"/>
                    </a:cubicBezTo>
                    <a:cubicBezTo>
                      <a:pt x="2108" y="3072"/>
                      <a:pt x="2103" y="3071"/>
                      <a:pt x="2097" y="3071"/>
                    </a:cubicBezTo>
                    <a:close/>
                    <a:moveTo>
                      <a:pt x="130" y="2870"/>
                    </a:moveTo>
                    <a:cubicBezTo>
                      <a:pt x="41" y="2870"/>
                      <a:pt x="1" y="3032"/>
                      <a:pt x="82" y="3073"/>
                    </a:cubicBezTo>
                    <a:cubicBezTo>
                      <a:pt x="3312" y="4803"/>
                      <a:pt x="6821" y="5703"/>
                      <a:pt x="10324" y="5703"/>
                    </a:cubicBezTo>
                    <a:cubicBezTo>
                      <a:pt x="13661" y="5703"/>
                      <a:pt x="16992" y="4886"/>
                      <a:pt x="20071" y="3191"/>
                    </a:cubicBezTo>
                    <a:cubicBezTo>
                      <a:pt x="20172" y="3151"/>
                      <a:pt x="20099" y="2988"/>
                      <a:pt x="20002" y="2988"/>
                    </a:cubicBezTo>
                    <a:cubicBezTo>
                      <a:pt x="19986" y="2988"/>
                      <a:pt x="19969" y="2992"/>
                      <a:pt x="19952" y="3002"/>
                    </a:cubicBezTo>
                    <a:cubicBezTo>
                      <a:pt x="16910" y="4673"/>
                      <a:pt x="13614" y="5479"/>
                      <a:pt x="10313" y="5479"/>
                    </a:cubicBezTo>
                    <a:cubicBezTo>
                      <a:pt x="6845" y="5479"/>
                      <a:pt x="3371" y="4591"/>
                      <a:pt x="176" y="2884"/>
                    </a:cubicBezTo>
                    <a:cubicBezTo>
                      <a:pt x="160" y="2874"/>
                      <a:pt x="144" y="2870"/>
                      <a:pt x="130" y="2870"/>
                    </a:cubicBezTo>
                    <a:close/>
                    <a:moveTo>
                      <a:pt x="1895" y="4239"/>
                    </a:moveTo>
                    <a:cubicBezTo>
                      <a:pt x="1800" y="4239"/>
                      <a:pt x="1730" y="4387"/>
                      <a:pt x="1830" y="4467"/>
                    </a:cubicBezTo>
                    <a:cubicBezTo>
                      <a:pt x="2893" y="5176"/>
                      <a:pt x="4075" y="5625"/>
                      <a:pt x="5233" y="6003"/>
                    </a:cubicBezTo>
                    <a:cubicBezTo>
                      <a:pt x="6438" y="6428"/>
                      <a:pt x="7713" y="6735"/>
                      <a:pt x="8989" y="6901"/>
                    </a:cubicBezTo>
                    <a:cubicBezTo>
                      <a:pt x="9499" y="6961"/>
                      <a:pt x="10013" y="6993"/>
                      <a:pt x="10526" y="6993"/>
                    </a:cubicBezTo>
                    <a:cubicBezTo>
                      <a:pt x="12412" y="6993"/>
                      <a:pt x="14293" y="6567"/>
                      <a:pt x="15983" y="5601"/>
                    </a:cubicBezTo>
                    <a:cubicBezTo>
                      <a:pt x="16085" y="5540"/>
                      <a:pt x="16011" y="5374"/>
                      <a:pt x="15914" y="5374"/>
                    </a:cubicBezTo>
                    <a:cubicBezTo>
                      <a:pt x="15898" y="5374"/>
                      <a:pt x="15881" y="5379"/>
                      <a:pt x="15865" y="5389"/>
                    </a:cubicBezTo>
                    <a:cubicBezTo>
                      <a:pt x="14184" y="6341"/>
                      <a:pt x="12326" y="6747"/>
                      <a:pt x="10465" y="6747"/>
                    </a:cubicBezTo>
                    <a:cubicBezTo>
                      <a:pt x="9972" y="6747"/>
                      <a:pt x="9479" y="6719"/>
                      <a:pt x="8989" y="6664"/>
                    </a:cubicBezTo>
                    <a:cubicBezTo>
                      <a:pt x="7808" y="6523"/>
                      <a:pt x="6579" y="6239"/>
                      <a:pt x="5398" y="5837"/>
                    </a:cubicBezTo>
                    <a:cubicBezTo>
                      <a:pt x="4217" y="5436"/>
                      <a:pt x="3012" y="4963"/>
                      <a:pt x="1948" y="4254"/>
                    </a:cubicBezTo>
                    <a:cubicBezTo>
                      <a:pt x="1930" y="4244"/>
                      <a:pt x="1912" y="4239"/>
                      <a:pt x="1895" y="423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4"/>
              <p:cNvSpPr/>
              <p:nvPr/>
            </p:nvSpPr>
            <p:spPr>
              <a:xfrm>
                <a:off x="2558925" y="1770750"/>
                <a:ext cx="160675" cy="967325"/>
              </a:xfrm>
              <a:custGeom>
                <a:avLst/>
                <a:gdLst/>
                <a:ahLst/>
                <a:cxnLst/>
                <a:rect l="l" t="t" r="r" b="b"/>
                <a:pathLst>
                  <a:path w="6427" h="38693" extrusionOk="0">
                    <a:moveTo>
                      <a:pt x="3581" y="0"/>
                    </a:moveTo>
                    <a:cubicBezTo>
                      <a:pt x="3484" y="0"/>
                      <a:pt x="3385" y="10"/>
                      <a:pt x="3284" y="31"/>
                    </a:cubicBezTo>
                    <a:cubicBezTo>
                      <a:pt x="1985" y="291"/>
                      <a:pt x="1182" y="2063"/>
                      <a:pt x="827" y="3197"/>
                    </a:cubicBezTo>
                    <a:cubicBezTo>
                      <a:pt x="0" y="5891"/>
                      <a:pt x="284" y="8962"/>
                      <a:pt x="1063" y="11609"/>
                    </a:cubicBezTo>
                    <a:cubicBezTo>
                      <a:pt x="1938" y="14562"/>
                      <a:pt x="3568" y="17255"/>
                      <a:pt x="5812" y="19358"/>
                    </a:cubicBezTo>
                    <a:cubicBezTo>
                      <a:pt x="3568" y="21438"/>
                      <a:pt x="1914" y="24131"/>
                      <a:pt x="1063" y="27084"/>
                    </a:cubicBezTo>
                    <a:cubicBezTo>
                      <a:pt x="284" y="29754"/>
                      <a:pt x="0" y="32826"/>
                      <a:pt x="827" y="35496"/>
                    </a:cubicBezTo>
                    <a:cubicBezTo>
                      <a:pt x="1182" y="36630"/>
                      <a:pt x="1985" y="38402"/>
                      <a:pt x="3284" y="38662"/>
                    </a:cubicBezTo>
                    <a:cubicBezTo>
                      <a:pt x="3385" y="38683"/>
                      <a:pt x="3484" y="38693"/>
                      <a:pt x="3581" y="38693"/>
                    </a:cubicBezTo>
                    <a:cubicBezTo>
                      <a:pt x="4471" y="38693"/>
                      <a:pt x="5224" y="37862"/>
                      <a:pt x="5458" y="37032"/>
                    </a:cubicBezTo>
                    <a:cubicBezTo>
                      <a:pt x="5836" y="35732"/>
                      <a:pt x="5458" y="34173"/>
                      <a:pt x="5340" y="32873"/>
                    </a:cubicBezTo>
                    <a:cubicBezTo>
                      <a:pt x="5198" y="31337"/>
                      <a:pt x="5080" y="29802"/>
                      <a:pt x="5009" y="28266"/>
                    </a:cubicBezTo>
                    <a:cubicBezTo>
                      <a:pt x="4938" y="25265"/>
                      <a:pt x="5222" y="22217"/>
                      <a:pt x="6427" y="19429"/>
                    </a:cubicBezTo>
                    <a:lnTo>
                      <a:pt x="6427" y="19382"/>
                    </a:lnTo>
                    <a:lnTo>
                      <a:pt x="6427" y="19264"/>
                    </a:lnTo>
                    <a:cubicBezTo>
                      <a:pt x="5222" y="16476"/>
                      <a:pt x="4938" y="13451"/>
                      <a:pt x="5009" y="10427"/>
                    </a:cubicBezTo>
                    <a:cubicBezTo>
                      <a:pt x="5056" y="8891"/>
                      <a:pt x="5198" y="7356"/>
                      <a:pt x="5340" y="5820"/>
                    </a:cubicBezTo>
                    <a:cubicBezTo>
                      <a:pt x="5458" y="4497"/>
                      <a:pt x="5812" y="2961"/>
                      <a:pt x="5458" y="1661"/>
                    </a:cubicBezTo>
                    <a:cubicBezTo>
                      <a:pt x="5224" y="831"/>
                      <a:pt x="4471" y="0"/>
                      <a:pt x="35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4"/>
              <p:cNvSpPr/>
              <p:nvPr/>
            </p:nvSpPr>
            <p:spPr>
              <a:xfrm>
                <a:off x="2577225" y="1801275"/>
                <a:ext cx="121200" cy="904300"/>
              </a:xfrm>
              <a:custGeom>
                <a:avLst/>
                <a:gdLst/>
                <a:ahLst/>
                <a:cxnLst/>
                <a:rect l="l" t="t" r="r" b="b"/>
                <a:pathLst>
                  <a:path w="4848" h="36172" extrusionOk="0">
                    <a:moveTo>
                      <a:pt x="2623" y="523"/>
                    </a:moveTo>
                    <a:cubicBezTo>
                      <a:pt x="2564" y="523"/>
                      <a:pt x="2505" y="559"/>
                      <a:pt x="2505" y="629"/>
                    </a:cubicBezTo>
                    <a:cubicBezTo>
                      <a:pt x="2529" y="4150"/>
                      <a:pt x="2765" y="7694"/>
                      <a:pt x="3190" y="11191"/>
                    </a:cubicBezTo>
                    <a:cubicBezTo>
                      <a:pt x="3202" y="11262"/>
                      <a:pt x="3267" y="11297"/>
                      <a:pt x="3326" y="11297"/>
                    </a:cubicBezTo>
                    <a:cubicBezTo>
                      <a:pt x="3385" y="11297"/>
                      <a:pt x="3438" y="11262"/>
                      <a:pt x="3427" y="11191"/>
                    </a:cubicBezTo>
                    <a:cubicBezTo>
                      <a:pt x="3025" y="7670"/>
                      <a:pt x="2789" y="4150"/>
                      <a:pt x="2741" y="629"/>
                    </a:cubicBezTo>
                    <a:cubicBezTo>
                      <a:pt x="2741" y="559"/>
                      <a:pt x="2682" y="523"/>
                      <a:pt x="2623" y="523"/>
                    </a:cubicBezTo>
                    <a:close/>
                    <a:moveTo>
                      <a:pt x="3674" y="0"/>
                    </a:moveTo>
                    <a:cubicBezTo>
                      <a:pt x="3605" y="0"/>
                      <a:pt x="3531" y="51"/>
                      <a:pt x="3545" y="133"/>
                    </a:cubicBezTo>
                    <a:cubicBezTo>
                      <a:pt x="4112" y="2472"/>
                      <a:pt x="3663" y="4859"/>
                      <a:pt x="3616" y="7198"/>
                    </a:cubicBezTo>
                    <a:cubicBezTo>
                      <a:pt x="3521" y="9466"/>
                      <a:pt x="3663" y="11758"/>
                      <a:pt x="4041" y="14003"/>
                    </a:cubicBezTo>
                    <a:cubicBezTo>
                      <a:pt x="4059" y="14057"/>
                      <a:pt x="4105" y="14080"/>
                      <a:pt x="4151" y="14080"/>
                    </a:cubicBezTo>
                    <a:cubicBezTo>
                      <a:pt x="4227" y="14080"/>
                      <a:pt x="4306" y="14019"/>
                      <a:pt x="4277" y="13932"/>
                    </a:cubicBezTo>
                    <a:cubicBezTo>
                      <a:pt x="3899" y="11545"/>
                      <a:pt x="3757" y="9135"/>
                      <a:pt x="3875" y="6725"/>
                    </a:cubicBezTo>
                    <a:cubicBezTo>
                      <a:pt x="3994" y="4504"/>
                      <a:pt x="4348" y="2260"/>
                      <a:pt x="3781" y="86"/>
                    </a:cubicBezTo>
                    <a:cubicBezTo>
                      <a:pt x="3771" y="27"/>
                      <a:pt x="3724" y="0"/>
                      <a:pt x="3674" y="0"/>
                    </a:cubicBezTo>
                    <a:close/>
                    <a:moveTo>
                      <a:pt x="1851" y="380"/>
                    </a:moveTo>
                    <a:cubicBezTo>
                      <a:pt x="1803" y="380"/>
                      <a:pt x="1759" y="407"/>
                      <a:pt x="1749" y="464"/>
                    </a:cubicBezTo>
                    <a:cubicBezTo>
                      <a:pt x="1206" y="2803"/>
                      <a:pt x="1395" y="5213"/>
                      <a:pt x="1796" y="7576"/>
                    </a:cubicBezTo>
                    <a:cubicBezTo>
                      <a:pt x="2245" y="10104"/>
                      <a:pt x="2930" y="12585"/>
                      <a:pt x="3875" y="14971"/>
                    </a:cubicBezTo>
                    <a:cubicBezTo>
                      <a:pt x="3895" y="15029"/>
                      <a:pt x="3945" y="15055"/>
                      <a:pt x="3995" y="15055"/>
                    </a:cubicBezTo>
                    <a:cubicBezTo>
                      <a:pt x="4068" y="15055"/>
                      <a:pt x="4140" y="14999"/>
                      <a:pt x="4112" y="14900"/>
                    </a:cubicBezTo>
                    <a:cubicBezTo>
                      <a:pt x="3214" y="12656"/>
                      <a:pt x="2529" y="10364"/>
                      <a:pt x="2127" y="7978"/>
                    </a:cubicBezTo>
                    <a:cubicBezTo>
                      <a:pt x="1678" y="5520"/>
                      <a:pt x="1418" y="2969"/>
                      <a:pt x="1985" y="535"/>
                    </a:cubicBezTo>
                    <a:cubicBezTo>
                      <a:pt x="1999" y="437"/>
                      <a:pt x="1922" y="380"/>
                      <a:pt x="1851" y="380"/>
                    </a:cubicBezTo>
                    <a:close/>
                    <a:moveTo>
                      <a:pt x="1274" y="258"/>
                    </a:moveTo>
                    <a:cubicBezTo>
                      <a:pt x="1239" y="258"/>
                      <a:pt x="1205" y="277"/>
                      <a:pt x="1182" y="322"/>
                    </a:cubicBezTo>
                    <a:cubicBezTo>
                      <a:pt x="1" y="2945"/>
                      <a:pt x="426" y="6229"/>
                      <a:pt x="1017" y="8946"/>
                    </a:cubicBezTo>
                    <a:cubicBezTo>
                      <a:pt x="1655" y="11876"/>
                      <a:pt x="2859" y="14640"/>
                      <a:pt x="4584" y="17074"/>
                    </a:cubicBezTo>
                    <a:cubicBezTo>
                      <a:pt x="4612" y="17109"/>
                      <a:pt x="4648" y="17123"/>
                      <a:pt x="4683" y="17123"/>
                    </a:cubicBezTo>
                    <a:cubicBezTo>
                      <a:pt x="4767" y="17123"/>
                      <a:pt x="4847" y="17039"/>
                      <a:pt x="4797" y="16956"/>
                    </a:cubicBezTo>
                    <a:cubicBezTo>
                      <a:pt x="3167" y="14640"/>
                      <a:pt x="1985" y="12018"/>
                      <a:pt x="1324" y="9277"/>
                    </a:cubicBezTo>
                    <a:cubicBezTo>
                      <a:pt x="1017" y="7907"/>
                      <a:pt x="804" y="6513"/>
                      <a:pt x="733" y="5095"/>
                    </a:cubicBezTo>
                    <a:cubicBezTo>
                      <a:pt x="662" y="3512"/>
                      <a:pt x="709" y="1882"/>
                      <a:pt x="1395" y="440"/>
                    </a:cubicBezTo>
                    <a:cubicBezTo>
                      <a:pt x="1427" y="344"/>
                      <a:pt x="1349" y="258"/>
                      <a:pt x="1274" y="258"/>
                    </a:cubicBezTo>
                    <a:close/>
                    <a:moveTo>
                      <a:pt x="3326" y="24907"/>
                    </a:moveTo>
                    <a:cubicBezTo>
                      <a:pt x="3267" y="24907"/>
                      <a:pt x="3202" y="24942"/>
                      <a:pt x="3190" y="25013"/>
                    </a:cubicBezTo>
                    <a:cubicBezTo>
                      <a:pt x="2789" y="28533"/>
                      <a:pt x="2552" y="32030"/>
                      <a:pt x="2505" y="35551"/>
                    </a:cubicBezTo>
                    <a:cubicBezTo>
                      <a:pt x="2505" y="35622"/>
                      <a:pt x="2564" y="35657"/>
                      <a:pt x="2623" y="35657"/>
                    </a:cubicBezTo>
                    <a:cubicBezTo>
                      <a:pt x="2682" y="35657"/>
                      <a:pt x="2741" y="35622"/>
                      <a:pt x="2741" y="35551"/>
                    </a:cubicBezTo>
                    <a:cubicBezTo>
                      <a:pt x="2789" y="32030"/>
                      <a:pt x="3025" y="28486"/>
                      <a:pt x="3427" y="25013"/>
                    </a:cubicBezTo>
                    <a:cubicBezTo>
                      <a:pt x="3438" y="24942"/>
                      <a:pt x="3385" y="24907"/>
                      <a:pt x="3326" y="24907"/>
                    </a:cubicBezTo>
                    <a:close/>
                    <a:moveTo>
                      <a:pt x="4000" y="21147"/>
                    </a:moveTo>
                    <a:cubicBezTo>
                      <a:pt x="3948" y="21147"/>
                      <a:pt x="3895" y="21173"/>
                      <a:pt x="3875" y="21233"/>
                    </a:cubicBezTo>
                    <a:cubicBezTo>
                      <a:pt x="2930" y="23619"/>
                      <a:pt x="2245" y="26076"/>
                      <a:pt x="1796" y="28604"/>
                    </a:cubicBezTo>
                    <a:cubicBezTo>
                      <a:pt x="1395" y="30967"/>
                      <a:pt x="1206" y="33401"/>
                      <a:pt x="1749" y="35763"/>
                    </a:cubicBezTo>
                    <a:cubicBezTo>
                      <a:pt x="1759" y="35821"/>
                      <a:pt x="1803" y="35847"/>
                      <a:pt x="1851" y="35847"/>
                    </a:cubicBezTo>
                    <a:cubicBezTo>
                      <a:pt x="1922" y="35847"/>
                      <a:pt x="1999" y="35791"/>
                      <a:pt x="1985" y="35692"/>
                    </a:cubicBezTo>
                    <a:cubicBezTo>
                      <a:pt x="1418" y="33259"/>
                      <a:pt x="1655" y="30707"/>
                      <a:pt x="2127" y="28250"/>
                    </a:cubicBezTo>
                    <a:cubicBezTo>
                      <a:pt x="2529" y="25863"/>
                      <a:pt x="3214" y="23524"/>
                      <a:pt x="4112" y="21280"/>
                    </a:cubicBezTo>
                    <a:cubicBezTo>
                      <a:pt x="4139" y="21197"/>
                      <a:pt x="4071" y="21147"/>
                      <a:pt x="4000" y="21147"/>
                    </a:cubicBezTo>
                    <a:close/>
                    <a:moveTo>
                      <a:pt x="4681" y="19058"/>
                    </a:moveTo>
                    <a:cubicBezTo>
                      <a:pt x="4646" y="19058"/>
                      <a:pt x="4611" y="19072"/>
                      <a:pt x="4584" y="19106"/>
                    </a:cubicBezTo>
                    <a:cubicBezTo>
                      <a:pt x="2859" y="21563"/>
                      <a:pt x="1655" y="24328"/>
                      <a:pt x="1017" y="27257"/>
                    </a:cubicBezTo>
                    <a:cubicBezTo>
                      <a:pt x="426" y="29975"/>
                      <a:pt x="1" y="33259"/>
                      <a:pt x="1182" y="35881"/>
                    </a:cubicBezTo>
                    <a:cubicBezTo>
                      <a:pt x="1205" y="35927"/>
                      <a:pt x="1239" y="35945"/>
                      <a:pt x="1274" y="35945"/>
                    </a:cubicBezTo>
                    <a:cubicBezTo>
                      <a:pt x="1349" y="35945"/>
                      <a:pt x="1427" y="35860"/>
                      <a:pt x="1395" y="35763"/>
                    </a:cubicBezTo>
                    <a:cubicBezTo>
                      <a:pt x="709" y="34298"/>
                      <a:pt x="662" y="32692"/>
                      <a:pt x="733" y="31085"/>
                    </a:cubicBezTo>
                    <a:cubicBezTo>
                      <a:pt x="804" y="29667"/>
                      <a:pt x="1017" y="28273"/>
                      <a:pt x="1324" y="26927"/>
                    </a:cubicBezTo>
                    <a:cubicBezTo>
                      <a:pt x="1985" y="24186"/>
                      <a:pt x="3167" y="21540"/>
                      <a:pt x="4797" y="19248"/>
                    </a:cubicBezTo>
                    <a:cubicBezTo>
                      <a:pt x="4847" y="19147"/>
                      <a:pt x="4766" y="19058"/>
                      <a:pt x="4681" y="19058"/>
                    </a:cubicBezTo>
                    <a:close/>
                    <a:moveTo>
                      <a:pt x="4124" y="22092"/>
                    </a:moveTo>
                    <a:cubicBezTo>
                      <a:pt x="4074" y="22092"/>
                      <a:pt x="4027" y="22118"/>
                      <a:pt x="4017" y="22178"/>
                    </a:cubicBezTo>
                    <a:cubicBezTo>
                      <a:pt x="3663" y="24422"/>
                      <a:pt x="3521" y="26690"/>
                      <a:pt x="3568" y="28959"/>
                    </a:cubicBezTo>
                    <a:cubicBezTo>
                      <a:pt x="3663" y="31321"/>
                      <a:pt x="4112" y="33684"/>
                      <a:pt x="3521" y="36023"/>
                    </a:cubicBezTo>
                    <a:cubicBezTo>
                      <a:pt x="3506" y="36111"/>
                      <a:pt x="3573" y="36171"/>
                      <a:pt x="3643" y="36171"/>
                    </a:cubicBezTo>
                    <a:cubicBezTo>
                      <a:pt x="3686" y="36171"/>
                      <a:pt x="3730" y="36148"/>
                      <a:pt x="3757" y="36094"/>
                    </a:cubicBezTo>
                    <a:cubicBezTo>
                      <a:pt x="4324" y="33897"/>
                      <a:pt x="3970" y="31652"/>
                      <a:pt x="3852" y="29431"/>
                    </a:cubicBezTo>
                    <a:cubicBezTo>
                      <a:pt x="3734" y="27021"/>
                      <a:pt x="3875" y="24635"/>
                      <a:pt x="4254" y="22225"/>
                    </a:cubicBezTo>
                    <a:cubicBezTo>
                      <a:pt x="4267" y="22142"/>
                      <a:pt x="4193" y="22092"/>
                      <a:pt x="4124" y="220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26"/>
        <p:cNvGrpSpPr/>
        <p:nvPr/>
      </p:nvGrpSpPr>
      <p:grpSpPr>
        <a:xfrm>
          <a:off x="0" y="0"/>
          <a:ext cx="0" cy="0"/>
          <a:chOff x="0" y="0"/>
          <a:chExt cx="0" cy="0"/>
        </a:xfrm>
      </p:grpSpPr>
      <p:sp>
        <p:nvSpPr>
          <p:cNvPr id="127" name="Google Shape;127;p5"/>
          <p:cNvSpPr/>
          <p:nvPr/>
        </p:nvSpPr>
        <p:spPr>
          <a:xfrm>
            <a:off x="236175" y="244175"/>
            <a:ext cx="8671800" cy="4659900"/>
          </a:xfrm>
          <a:prstGeom prst="rect">
            <a:avLst/>
          </a:prstGeom>
          <a:noFill/>
          <a:ln w="38100" cap="flat" cmpd="dbl">
            <a:solidFill>
              <a:schemeClr val="accent5"/>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8" name="Google Shape;128;p5"/>
          <p:cNvPicPr preferRelativeResize="0"/>
          <p:nvPr/>
        </p:nvPicPr>
        <p:blipFill>
          <a:blip r:embed="rId2">
            <a:alphaModFix amt="30000"/>
          </a:blip>
          <a:stretch>
            <a:fillRect/>
          </a:stretch>
        </p:blipFill>
        <p:spPr>
          <a:xfrm>
            <a:off x="0" y="0"/>
            <a:ext cx="9144003" cy="5143501"/>
          </a:xfrm>
          <a:prstGeom prst="rect">
            <a:avLst/>
          </a:prstGeom>
          <a:noFill/>
          <a:ln>
            <a:noFill/>
          </a:ln>
        </p:spPr>
      </p:pic>
      <p:sp>
        <p:nvSpPr>
          <p:cNvPr id="129" name="Google Shape;129;p5"/>
          <p:cNvSpPr txBox="1">
            <a:spLocks noGrp="1"/>
          </p:cNvSpPr>
          <p:nvPr>
            <p:ph type="subTitle" idx="1"/>
          </p:nvPr>
        </p:nvSpPr>
        <p:spPr>
          <a:xfrm>
            <a:off x="1143475" y="1543050"/>
            <a:ext cx="3266100" cy="264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0" name="Google Shape;130;p5"/>
          <p:cNvSpPr txBox="1">
            <a:spLocks noGrp="1"/>
          </p:cNvSpPr>
          <p:nvPr>
            <p:ph type="subTitle" idx="2"/>
          </p:nvPr>
        </p:nvSpPr>
        <p:spPr>
          <a:xfrm>
            <a:off x="4734431" y="1543050"/>
            <a:ext cx="3266100" cy="264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1" name="Google Shape;131;p5"/>
          <p:cNvSpPr txBox="1">
            <a:spLocks noGrp="1"/>
          </p:cNvSpPr>
          <p:nvPr>
            <p:ph type="title"/>
          </p:nvPr>
        </p:nvSpPr>
        <p:spPr>
          <a:xfrm>
            <a:off x="720000" y="5212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32" name="Google Shape;132;p5"/>
          <p:cNvGrpSpPr/>
          <p:nvPr/>
        </p:nvGrpSpPr>
        <p:grpSpPr>
          <a:xfrm>
            <a:off x="306730" y="1112474"/>
            <a:ext cx="8535485" cy="3728617"/>
            <a:chOff x="306730" y="1112474"/>
            <a:chExt cx="8535485" cy="3728617"/>
          </a:xfrm>
        </p:grpSpPr>
        <p:grpSp>
          <p:nvGrpSpPr>
            <p:cNvPr id="133" name="Google Shape;133;p5"/>
            <p:cNvGrpSpPr/>
            <p:nvPr/>
          </p:nvGrpSpPr>
          <p:grpSpPr>
            <a:xfrm>
              <a:off x="8132535" y="3609810"/>
              <a:ext cx="709680" cy="1231280"/>
              <a:chOff x="8132535" y="3609810"/>
              <a:chExt cx="709680" cy="1231280"/>
            </a:xfrm>
          </p:grpSpPr>
          <p:grpSp>
            <p:nvGrpSpPr>
              <p:cNvPr id="134" name="Google Shape;134;p5"/>
              <p:cNvGrpSpPr/>
              <p:nvPr/>
            </p:nvGrpSpPr>
            <p:grpSpPr>
              <a:xfrm rot="10800000">
                <a:off x="8132535" y="4132736"/>
                <a:ext cx="709680" cy="708355"/>
                <a:chOff x="3701900" y="1916225"/>
                <a:chExt cx="647400" cy="646250"/>
              </a:xfrm>
            </p:grpSpPr>
            <p:sp>
              <p:nvSpPr>
                <p:cNvPr id="135" name="Google Shape;135;p5"/>
                <p:cNvSpPr/>
                <p:nvPr/>
              </p:nvSpPr>
              <p:spPr>
                <a:xfrm>
                  <a:off x="3714300" y="1916225"/>
                  <a:ext cx="622025" cy="646250"/>
                </a:xfrm>
                <a:custGeom>
                  <a:avLst/>
                  <a:gdLst/>
                  <a:ahLst/>
                  <a:cxnLst/>
                  <a:rect l="l" t="t" r="r" b="b"/>
                  <a:pathLst>
                    <a:path w="24881" h="25850" extrusionOk="0">
                      <a:moveTo>
                        <a:pt x="11260" y="0"/>
                      </a:moveTo>
                      <a:cubicBezTo>
                        <a:pt x="11248" y="0"/>
                        <a:pt x="11236" y="0"/>
                        <a:pt x="11223" y="1"/>
                      </a:cubicBezTo>
                      <a:cubicBezTo>
                        <a:pt x="9829" y="95"/>
                        <a:pt x="9924" y="1820"/>
                        <a:pt x="9995" y="2813"/>
                      </a:cubicBezTo>
                      <a:cubicBezTo>
                        <a:pt x="10184" y="6144"/>
                        <a:pt x="11176" y="9334"/>
                        <a:pt x="12168" y="12500"/>
                      </a:cubicBezTo>
                      <a:cubicBezTo>
                        <a:pt x="9924" y="10042"/>
                        <a:pt x="7656" y="7585"/>
                        <a:pt x="4868" y="5766"/>
                      </a:cubicBezTo>
                      <a:cubicBezTo>
                        <a:pt x="4355" y="5409"/>
                        <a:pt x="3526" y="4868"/>
                        <a:pt x="2803" y="4868"/>
                      </a:cubicBezTo>
                      <a:cubicBezTo>
                        <a:pt x="2427" y="4868"/>
                        <a:pt x="2079" y="5015"/>
                        <a:pt x="1820" y="5412"/>
                      </a:cubicBezTo>
                      <a:cubicBezTo>
                        <a:pt x="1442" y="6002"/>
                        <a:pt x="1867" y="6617"/>
                        <a:pt x="2410" y="7113"/>
                      </a:cubicBezTo>
                      <a:cubicBezTo>
                        <a:pt x="2131" y="7016"/>
                        <a:pt x="1837" y="6952"/>
                        <a:pt x="1563" y="6952"/>
                      </a:cubicBezTo>
                      <a:cubicBezTo>
                        <a:pt x="1165" y="6952"/>
                        <a:pt x="811" y="7089"/>
                        <a:pt x="615" y="7467"/>
                      </a:cubicBezTo>
                      <a:cubicBezTo>
                        <a:pt x="0" y="8719"/>
                        <a:pt x="1560" y="9499"/>
                        <a:pt x="2458" y="9948"/>
                      </a:cubicBezTo>
                      <a:cubicBezTo>
                        <a:pt x="5435" y="11436"/>
                        <a:pt x="8719" y="12193"/>
                        <a:pt x="11932" y="12901"/>
                      </a:cubicBezTo>
                      <a:cubicBezTo>
                        <a:pt x="8672" y="13610"/>
                        <a:pt x="5435" y="14390"/>
                        <a:pt x="2458" y="15855"/>
                      </a:cubicBezTo>
                      <a:cubicBezTo>
                        <a:pt x="1583" y="16304"/>
                        <a:pt x="0" y="17107"/>
                        <a:pt x="615" y="18336"/>
                      </a:cubicBezTo>
                      <a:cubicBezTo>
                        <a:pt x="808" y="18722"/>
                        <a:pt x="1137" y="18858"/>
                        <a:pt x="1524" y="18858"/>
                      </a:cubicBezTo>
                      <a:cubicBezTo>
                        <a:pt x="1800" y="18858"/>
                        <a:pt x="2105" y="18789"/>
                        <a:pt x="2410" y="18690"/>
                      </a:cubicBezTo>
                      <a:lnTo>
                        <a:pt x="2410" y="18690"/>
                      </a:lnTo>
                      <a:cubicBezTo>
                        <a:pt x="1867" y="19186"/>
                        <a:pt x="1442" y="19824"/>
                        <a:pt x="1820" y="20439"/>
                      </a:cubicBezTo>
                      <a:cubicBezTo>
                        <a:pt x="2089" y="20839"/>
                        <a:pt x="2444" y="20988"/>
                        <a:pt x="2824" y="20988"/>
                      </a:cubicBezTo>
                      <a:cubicBezTo>
                        <a:pt x="3544" y="20988"/>
                        <a:pt x="4358" y="20455"/>
                        <a:pt x="4868" y="20084"/>
                      </a:cubicBezTo>
                      <a:cubicBezTo>
                        <a:pt x="7656" y="18218"/>
                        <a:pt x="9924" y="15760"/>
                        <a:pt x="12168" y="13350"/>
                      </a:cubicBezTo>
                      <a:lnTo>
                        <a:pt x="12168" y="13350"/>
                      </a:lnTo>
                      <a:cubicBezTo>
                        <a:pt x="11176" y="16516"/>
                        <a:pt x="10184" y="19730"/>
                        <a:pt x="9995" y="23038"/>
                      </a:cubicBezTo>
                      <a:cubicBezTo>
                        <a:pt x="9924" y="24006"/>
                        <a:pt x="9829" y="25778"/>
                        <a:pt x="11223" y="25849"/>
                      </a:cubicBezTo>
                      <a:cubicBezTo>
                        <a:pt x="11235" y="25850"/>
                        <a:pt x="11247" y="25850"/>
                        <a:pt x="11259" y="25850"/>
                      </a:cubicBezTo>
                      <a:cubicBezTo>
                        <a:pt x="11943" y="25850"/>
                        <a:pt x="12266" y="25175"/>
                        <a:pt x="12428" y="24455"/>
                      </a:cubicBezTo>
                      <a:cubicBezTo>
                        <a:pt x="12591" y="25175"/>
                        <a:pt x="12936" y="25850"/>
                        <a:pt x="13622" y="25850"/>
                      </a:cubicBezTo>
                      <a:cubicBezTo>
                        <a:pt x="13633" y="25850"/>
                        <a:pt x="13645" y="25850"/>
                        <a:pt x="13657" y="25849"/>
                      </a:cubicBezTo>
                      <a:cubicBezTo>
                        <a:pt x="15027" y="25755"/>
                        <a:pt x="14957" y="24006"/>
                        <a:pt x="14886" y="23038"/>
                      </a:cubicBezTo>
                      <a:cubicBezTo>
                        <a:pt x="14673" y="19706"/>
                        <a:pt x="13704" y="16516"/>
                        <a:pt x="12712" y="13350"/>
                      </a:cubicBezTo>
                      <a:lnTo>
                        <a:pt x="12712" y="13350"/>
                      </a:lnTo>
                      <a:cubicBezTo>
                        <a:pt x="14957" y="15808"/>
                        <a:pt x="17225" y="18265"/>
                        <a:pt x="19989" y="20084"/>
                      </a:cubicBezTo>
                      <a:cubicBezTo>
                        <a:pt x="20517" y="20441"/>
                        <a:pt x="21352" y="20982"/>
                        <a:pt x="22069" y="20982"/>
                      </a:cubicBezTo>
                      <a:cubicBezTo>
                        <a:pt x="22444" y="20982"/>
                        <a:pt x="22786" y="20835"/>
                        <a:pt x="23037" y="20439"/>
                      </a:cubicBezTo>
                      <a:cubicBezTo>
                        <a:pt x="23415" y="19848"/>
                        <a:pt x="23013" y="19234"/>
                        <a:pt x="22446" y="18714"/>
                      </a:cubicBezTo>
                      <a:lnTo>
                        <a:pt x="22446" y="18714"/>
                      </a:lnTo>
                      <a:cubicBezTo>
                        <a:pt x="22742" y="18812"/>
                        <a:pt x="23049" y="18882"/>
                        <a:pt x="23330" y="18882"/>
                      </a:cubicBezTo>
                      <a:cubicBezTo>
                        <a:pt x="23723" y="18882"/>
                        <a:pt x="24063" y="18745"/>
                        <a:pt x="24242" y="18359"/>
                      </a:cubicBezTo>
                      <a:cubicBezTo>
                        <a:pt x="24880" y="17131"/>
                        <a:pt x="23297" y="16327"/>
                        <a:pt x="22423" y="15902"/>
                      </a:cubicBezTo>
                      <a:cubicBezTo>
                        <a:pt x="19446" y="14414"/>
                        <a:pt x="16162" y="13657"/>
                        <a:pt x="12948" y="12949"/>
                      </a:cubicBezTo>
                      <a:cubicBezTo>
                        <a:pt x="16185" y="12216"/>
                        <a:pt x="19446" y="11460"/>
                        <a:pt x="22423" y="9995"/>
                      </a:cubicBezTo>
                      <a:cubicBezTo>
                        <a:pt x="23273" y="9546"/>
                        <a:pt x="24880" y="8743"/>
                        <a:pt x="24242" y="7491"/>
                      </a:cubicBezTo>
                      <a:cubicBezTo>
                        <a:pt x="24060" y="7113"/>
                        <a:pt x="23720" y="6975"/>
                        <a:pt x="23321" y="6975"/>
                      </a:cubicBezTo>
                      <a:cubicBezTo>
                        <a:pt x="23047" y="6975"/>
                        <a:pt x="22745" y="7040"/>
                        <a:pt x="22446" y="7136"/>
                      </a:cubicBezTo>
                      <a:cubicBezTo>
                        <a:pt x="23013" y="6640"/>
                        <a:pt x="23415" y="6026"/>
                        <a:pt x="23037" y="5412"/>
                      </a:cubicBezTo>
                      <a:cubicBezTo>
                        <a:pt x="22776" y="5011"/>
                        <a:pt x="22427" y="4862"/>
                        <a:pt x="22049" y="4862"/>
                      </a:cubicBezTo>
                      <a:cubicBezTo>
                        <a:pt x="21333" y="4862"/>
                        <a:pt x="20515" y="5395"/>
                        <a:pt x="19989" y="5766"/>
                      </a:cubicBezTo>
                      <a:cubicBezTo>
                        <a:pt x="17225" y="7609"/>
                        <a:pt x="14957" y="10066"/>
                        <a:pt x="12712" y="12500"/>
                      </a:cubicBezTo>
                      <a:cubicBezTo>
                        <a:pt x="13704" y="9334"/>
                        <a:pt x="14673" y="6120"/>
                        <a:pt x="14886" y="2813"/>
                      </a:cubicBezTo>
                      <a:cubicBezTo>
                        <a:pt x="14957" y="1820"/>
                        <a:pt x="15027" y="48"/>
                        <a:pt x="13657" y="1"/>
                      </a:cubicBezTo>
                      <a:cubicBezTo>
                        <a:pt x="13645" y="0"/>
                        <a:pt x="13633" y="0"/>
                        <a:pt x="13620" y="0"/>
                      </a:cubicBezTo>
                      <a:cubicBezTo>
                        <a:pt x="12937" y="0"/>
                        <a:pt x="12614" y="652"/>
                        <a:pt x="12428" y="1395"/>
                      </a:cubicBezTo>
                      <a:cubicBezTo>
                        <a:pt x="12289" y="652"/>
                        <a:pt x="11944" y="0"/>
                        <a:pt x="11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5"/>
                <p:cNvSpPr/>
                <p:nvPr/>
              </p:nvSpPr>
              <p:spPr>
                <a:xfrm>
                  <a:off x="3701900" y="1940900"/>
                  <a:ext cx="647400" cy="597875"/>
                </a:xfrm>
                <a:custGeom>
                  <a:avLst/>
                  <a:gdLst/>
                  <a:ahLst/>
                  <a:cxnLst/>
                  <a:rect l="l" t="t" r="r" b="b"/>
                  <a:pathLst>
                    <a:path w="25896" h="23915" extrusionOk="0">
                      <a:moveTo>
                        <a:pt x="17837" y="0"/>
                      </a:moveTo>
                      <a:cubicBezTo>
                        <a:pt x="16905" y="0"/>
                        <a:pt x="16282" y="1234"/>
                        <a:pt x="15925" y="1967"/>
                      </a:cubicBezTo>
                      <a:cubicBezTo>
                        <a:pt x="14437" y="4944"/>
                        <a:pt x="13680" y="8229"/>
                        <a:pt x="12972" y="11442"/>
                      </a:cubicBezTo>
                      <a:cubicBezTo>
                        <a:pt x="12263" y="8205"/>
                        <a:pt x="11483" y="4944"/>
                        <a:pt x="10018" y="1967"/>
                      </a:cubicBezTo>
                      <a:cubicBezTo>
                        <a:pt x="9641" y="1252"/>
                        <a:pt x="9012" y="2"/>
                        <a:pt x="8091" y="2"/>
                      </a:cubicBezTo>
                      <a:cubicBezTo>
                        <a:pt x="7917" y="2"/>
                        <a:pt x="7733" y="47"/>
                        <a:pt x="7537" y="148"/>
                      </a:cubicBezTo>
                      <a:cubicBezTo>
                        <a:pt x="6876" y="455"/>
                        <a:pt x="6947" y="1211"/>
                        <a:pt x="7183" y="1944"/>
                      </a:cubicBezTo>
                      <a:cubicBezTo>
                        <a:pt x="6804" y="1531"/>
                        <a:pt x="6375" y="1205"/>
                        <a:pt x="5933" y="1205"/>
                      </a:cubicBezTo>
                      <a:cubicBezTo>
                        <a:pt x="5768" y="1205"/>
                        <a:pt x="5601" y="1250"/>
                        <a:pt x="5434" y="1353"/>
                      </a:cubicBezTo>
                      <a:cubicBezTo>
                        <a:pt x="4277" y="2109"/>
                        <a:pt x="5222" y="3598"/>
                        <a:pt x="5789" y="4401"/>
                      </a:cubicBezTo>
                      <a:cubicBezTo>
                        <a:pt x="7655" y="7165"/>
                        <a:pt x="10089" y="9434"/>
                        <a:pt x="12523" y="11678"/>
                      </a:cubicBezTo>
                      <a:cubicBezTo>
                        <a:pt x="9357" y="10686"/>
                        <a:pt x="6143" y="9717"/>
                        <a:pt x="2835" y="9504"/>
                      </a:cubicBezTo>
                      <a:cubicBezTo>
                        <a:pt x="2621" y="9489"/>
                        <a:pt x="2366" y="9473"/>
                        <a:pt x="2100" y="9473"/>
                      </a:cubicBezTo>
                      <a:cubicBezTo>
                        <a:pt x="1164" y="9473"/>
                        <a:pt x="79" y="9667"/>
                        <a:pt x="24" y="10733"/>
                      </a:cubicBezTo>
                      <a:cubicBezTo>
                        <a:pt x="0" y="11442"/>
                        <a:pt x="685" y="11773"/>
                        <a:pt x="1418" y="11962"/>
                      </a:cubicBezTo>
                      <a:cubicBezTo>
                        <a:pt x="685" y="12103"/>
                        <a:pt x="0" y="12458"/>
                        <a:pt x="24" y="13167"/>
                      </a:cubicBezTo>
                      <a:cubicBezTo>
                        <a:pt x="96" y="14236"/>
                        <a:pt x="1143" y="14430"/>
                        <a:pt x="2063" y="14430"/>
                      </a:cubicBezTo>
                      <a:cubicBezTo>
                        <a:pt x="2342" y="14430"/>
                        <a:pt x="2610" y="14412"/>
                        <a:pt x="2835" y="14395"/>
                      </a:cubicBezTo>
                      <a:cubicBezTo>
                        <a:pt x="6167" y="14183"/>
                        <a:pt x="9357" y="13214"/>
                        <a:pt x="12523" y="12222"/>
                      </a:cubicBezTo>
                      <a:lnTo>
                        <a:pt x="12523" y="12222"/>
                      </a:lnTo>
                      <a:cubicBezTo>
                        <a:pt x="10065" y="14466"/>
                        <a:pt x="7608" y="16734"/>
                        <a:pt x="5789" y="19499"/>
                      </a:cubicBezTo>
                      <a:cubicBezTo>
                        <a:pt x="5245" y="20302"/>
                        <a:pt x="4277" y="21814"/>
                        <a:pt x="5434" y="22547"/>
                      </a:cubicBezTo>
                      <a:cubicBezTo>
                        <a:pt x="5596" y="22657"/>
                        <a:pt x="5760" y="22705"/>
                        <a:pt x="5922" y="22705"/>
                      </a:cubicBezTo>
                      <a:cubicBezTo>
                        <a:pt x="6353" y="22705"/>
                        <a:pt x="6775" y="22368"/>
                        <a:pt x="7136" y="21956"/>
                      </a:cubicBezTo>
                      <a:lnTo>
                        <a:pt x="7136" y="21956"/>
                      </a:lnTo>
                      <a:cubicBezTo>
                        <a:pt x="6899" y="22665"/>
                        <a:pt x="6852" y="23445"/>
                        <a:pt x="7490" y="23775"/>
                      </a:cubicBezTo>
                      <a:cubicBezTo>
                        <a:pt x="7687" y="23872"/>
                        <a:pt x="7873" y="23915"/>
                        <a:pt x="8049" y="23915"/>
                      </a:cubicBezTo>
                      <a:cubicBezTo>
                        <a:pt x="8986" y="23915"/>
                        <a:pt x="9613" y="22689"/>
                        <a:pt x="9971" y="21932"/>
                      </a:cubicBezTo>
                      <a:cubicBezTo>
                        <a:pt x="11459" y="18955"/>
                        <a:pt x="12216" y="15671"/>
                        <a:pt x="12924" y="12458"/>
                      </a:cubicBezTo>
                      <a:cubicBezTo>
                        <a:pt x="13633" y="15695"/>
                        <a:pt x="14413" y="18955"/>
                        <a:pt x="15878" y="21932"/>
                      </a:cubicBezTo>
                      <a:cubicBezTo>
                        <a:pt x="16257" y="22652"/>
                        <a:pt x="16891" y="23912"/>
                        <a:pt x="17820" y="23912"/>
                      </a:cubicBezTo>
                      <a:cubicBezTo>
                        <a:pt x="17990" y="23912"/>
                        <a:pt x="18169" y="23870"/>
                        <a:pt x="18359" y="23775"/>
                      </a:cubicBezTo>
                      <a:cubicBezTo>
                        <a:pt x="19020" y="23445"/>
                        <a:pt x="18949" y="22712"/>
                        <a:pt x="18713" y="21956"/>
                      </a:cubicBezTo>
                      <a:lnTo>
                        <a:pt x="18713" y="21956"/>
                      </a:lnTo>
                      <a:cubicBezTo>
                        <a:pt x="19091" y="22368"/>
                        <a:pt x="19518" y="22705"/>
                        <a:pt x="19959" y="22705"/>
                      </a:cubicBezTo>
                      <a:cubicBezTo>
                        <a:pt x="20125" y="22705"/>
                        <a:pt x="20293" y="22657"/>
                        <a:pt x="20462" y="22547"/>
                      </a:cubicBezTo>
                      <a:cubicBezTo>
                        <a:pt x="21619" y="21791"/>
                        <a:pt x="20674" y="20302"/>
                        <a:pt x="20107" y="19499"/>
                      </a:cubicBezTo>
                      <a:cubicBezTo>
                        <a:pt x="18241" y="16734"/>
                        <a:pt x="15807" y="14466"/>
                        <a:pt x="13373" y="12222"/>
                      </a:cubicBezTo>
                      <a:lnTo>
                        <a:pt x="13373" y="12222"/>
                      </a:lnTo>
                      <a:cubicBezTo>
                        <a:pt x="16539" y="13214"/>
                        <a:pt x="19753" y="14183"/>
                        <a:pt x="23061" y="14395"/>
                      </a:cubicBezTo>
                      <a:cubicBezTo>
                        <a:pt x="23286" y="14412"/>
                        <a:pt x="23555" y="14430"/>
                        <a:pt x="23836" y="14430"/>
                      </a:cubicBezTo>
                      <a:cubicBezTo>
                        <a:pt x="24762" y="14430"/>
                        <a:pt x="25818" y="14236"/>
                        <a:pt x="25872" y="13167"/>
                      </a:cubicBezTo>
                      <a:cubicBezTo>
                        <a:pt x="25896" y="12458"/>
                        <a:pt x="25211" y="12103"/>
                        <a:pt x="24478" y="11962"/>
                      </a:cubicBezTo>
                      <a:cubicBezTo>
                        <a:pt x="25211" y="11796"/>
                        <a:pt x="25896" y="11442"/>
                        <a:pt x="25872" y="10733"/>
                      </a:cubicBezTo>
                      <a:cubicBezTo>
                        <a:pt x="25799" y="9667"/>
                        <a:pt x="24723" y="9473"/>
                        <a:pt x="23794" y="9473"/>
                      </a:cubicBezTo>
                      <a:cubicBezTo>
                        <a:pt x="23529" y="9473"/>
                        <a:pt x="23275" y="9489"/>
                        <a:pt x="23061" y="9504"/>
                      </a:cubicBezTo>
                      <a:cubicBezTo>
                        <a:pt x="19729" y="9717"/>
                        <a:pt x="16539" y="10686"/>
                        <a:pt x="13373" y="11678"/>
                      </a:cubicBezTo>
                      <a:cubicBezTo>
                        <a:pt x="15831" y="9434"/>
                        <a:pt x="18288" y="7165"/>
                        <a:pt x="20107" y="4401"/>
                      </a:cubicBezTo>
                      <a:cubicBezTo>
                        <a:pt x="20651" y="3598"/>
                        <a:pt x="21619" y="2085"/>
                        <a:pt x="20462" y="1353"/>
                      </a:cubicBezTo>
                      <a:cubicBezTo>
                        <a:pt x="20301" y="1250"/>
                        <a:pt x="20139" y="1205"/>
                        <a:pt x="19978" y="1205"/>
                      </a:cubicBezTo>
                      <a:cubicBezTo>
                        <a:pt x="19546" y="1205"/>
                        <a:pt x="19122" y="1531"/>
                        <a:pt x="18760" y="1944"/>
                      </a:cubicBezTo>
                      <a:cubicBezTo>
                        <a:pt x="18997" y="1235"/>
                        <a:pt x="19044" y="455"/>
                        <a:pt x="18406" y="148"/>
                      </a:cubicBezTo>
                      <a:cubicBezTo>
                        <a:pt x="18205" y="46"/>
                        <a:pt x="18015" y="0"/>
                        <a:pt x="17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5"/>
                <p:cNvSpPr/>
                <p:nvPr/>
              </p:nvSpPr>
              <p:spPr>
                <a:xfrm>
                  <a:off x="3745600" y="1960825"/>
                  <a:ext cx="560000" cy="558675"/>
                </a:xfrm>
                <a:custGeom>
                  <a:avLst/>
                  <a:gdLst/>
                  <a:ahLst/>
                  <a:cxnLst/>
                  <a:rect l="l" t="t" r="r" b="b"/>
                  <a:pathLst>
                    <a:path w="22400" h="22347" extrusionOk="0">
                      <a:moveTo>
                        <a:pt x="9455" y="54"/>
                      </a:moveTo>
                      <a:cubicBezTo>
                        <a:pt x="9398" y="54"/>
                        <a:pt x="9345" y="95"/>
                        <a:pt x="9357" y="178"/>
                      </a:cubicBezTo>
                      <a:cubicBezTo>
                        <a:pt x="9475" y="3060"/>
                        <a:pt x="9853" y="5919"/>
                        <a:pt x="10586" y="8731"/>
                      </a:cubicBezTo>
                      <a:cubicBezTo>
                        <a:pt x="10586" y="8779"/>
                        <a:pt x="10620" y="8799"/>
                        <a:pt x="10660" y="8799"/>
                      </a:cubicBezTo>
                      <a:cubicBezTo>
                        <a:pt x="10719" y="8799"/>
                        <a:pt x="10789" y="8754"/>
                        <a:pt x="10775" y="8684"/>
                      </a:cubicBezTo>
                      <a:cubicBezTo>
                        <a:pt x="10066" y="5896"/>
                        <a:pt x="9641" y="3037"/>
                        <a:pt x="9570" y="178"/>
                      </a:cubicBezTo>
                      <a:cubicBezTo>
                        <a:pt x="9570" y="95"/>
                        <a:pt x="9511" y="54"/>
                        <a:pt x="9455" y="54"/>
                      </a:cubicBezTo>
                      <a:close/>
                      <a:moveTo>
                        <a:pt x="15154" y="649"/>
                      </a:moveTo>
                      <a:cubicBezTo>
                        <a:pt x="15125" y="649"/>
                        <a:pt x="15096" y="663"/>
                        <a:pt x="15075" y="698"/>
                      </a:cubicBezTo>
                      <a:cubicBezTo>
                        <a:pt x="13728" y="3273"/>
                        <a:pt x="12665" y="5943"/>
                        <a:pt x="11862" y="8731"/>
                      </a:cubicBezTo>
                      <a:cubicBezTo>
                        <a:pt x="11831" y="8806"/>
                        <a:pt x="11898" y="8863"/>
                        <a:pt x="11968" y="8863"/>
                      </a:cubicBezTo>
                      <a:cubicBezTo>
                        <a:pt x="12008" y="8863"/>
                        <a:pt x="12049" y="8845"/>
                        <a:pt x="12074" y="8802"/>
                      </a:cubicBezTo>
                      <a:cubicBezTo>
                        <a:pt x="12830" y="6014"/>
                        <a:pt x="13917" y="3344"/>
                        <a:pt x="15264" y="816"/>
                      </a:cubicBezTo>
                      <a:cubicBezTo>
                        <a:pt x="15297" y="732"/>
                        <a:pt x="15224" y="649"/>
                        <a:pt x="15154" y="649"/>
                      </a:cubicBezTo>
                      <a:close/>
                      <a:moveTo>
                        <a:pt x="4156" y="2421"/>
                      </a:moveTo>
                      <a:cubicBezTo>
                        <a:pt x="4073" y="2421"/>
                        <a:pt x="3998" y="2504"/>
                        <a:pt x="4065" y="2588"/>
                      </a:cubicBezTo>
                      <a:cubicBezTo>
                        <a:pt x="5600" y="5022"/>
                        <a:pt x="7396" y="7313"/>
                        <a:pt x="9404" y="9393"/>
                      </a:cubicBezTo>
                      <a:cubicBezTo>
                        <a:pt x="9422" y="9406"/>
                        <a:pt x="9442" y="9412"/>
                        <a:pt x="9463" y="9412"/>
                      </a:cubicBezTo>
                      <a:cubicBezTo>
                        <a:pt x="9552" y="9412"/>
                        <a:pt x="9646" y="9304"/>
                        <a:pt x="9570" y="9227"/>
                      </a:cubicBezTo>
                      <a:cubicBezTo>
                        <a:pt x="7561" y="7172"/>
                        <a:pt x="5789" y="4927"/>
                        <a:pt x="4254" y="2470"/>
                      </a:cubicBezTo>
                      <a:cubicBezTo>
                        <a:pt x="4226" y="2435"/>
                        <a:pt x="4190" y="2421"/>
                        <a:pt x="4156" y="2421"/>
                      </a:cubicBezTo>
                      <a:close/>
                      <a:moveTo>
                        <a:pt x="13149" y="48"/>
                      </a:moveTo>
                      <a:cubicBezTo>
                        <a:pt x="13096" y="48"/>
                        <a:pt x="13043" y="83"/>
                        <a:pt x="13043" y="154"/>
                      </a:cubicBezTo>
                      <a:cubicBezTo>
                        <a:pt x="13019" y="1714"/>
                        <a:pt x="12689" y="3202"/>
                        <a:pt x="12381" y="4714"/>
                      </a:cubicBezTo>
                      <a:cubicBezTo>
                        <a:pt x="12074" y="6250"/>
                        <a:pt x="11743" y="7810"/>
                        <a:pt x="11389" y="9345"/>
                      </a:cubicBezTo>
                      <a:cubicBezTo>
                        <a:pt x="11375" y="9417"/>
                        <a:pt x="11447" y="9471"/>
                        <a:pt x="11512" y="9471"/>
                      </a:cubicBezTo>
                      <a:cubicBezTo>
                        <a:pt x="11554" y="9471"/>
                        <a:pt x="11592" y="9448"/>
                        <a:pt x="11602" y="9393"/>
                      </a:cubicBezTo>
                      <a:cubicBezTo>
                        <a:pt x="11956" y="7762"/>
                        <a:pt x="12311" y="6156"/>
                        <a:pt x="12618" y="4525"/>
                      </a:cubicBezTo>
                      <a:cubicBezTo>
                        <a:pt x="12925" y="3084"/>
                        <a:pt x="13208" y="1643"/>
                        <a:pt x="13256" y="154"/>
                      </a:cubicBezTo>
                      <a:cubicBezTo>
                        <a:pt x="13256" y="83"/>
                        <a:pt x="13202" y="48"/>
                        <a:pt x="13149" y="48"/>
                      </a:cubicBezTo>
                      <a:close/>
                      <a:moveTo>
                        <a:pt x="19843" y="4003"/>
                      </a:moveTo>
                      <a:cubicBezTo>
                        <a:pt x="19822" y="4003"/>
                        <a:pt x="19799" y="4011"/>
                        <a:pt x="19777" y="4029"/>
                      </a:cubicBezTo>
                      <a:cubicBezTo>
                        <a:pt x="17320" y="5565"/>
                        <a:pt x="15051" y="7384"/>
                        <a:pt x="12996" y="9393"/>
                      </a:cubicBezTo>
                      <a:cubicBezTo>
                        <a:pt x="12903" y="9448"/>
                        <a:pt x="12985" y="9563"/>
                        <a:pt x="13071" y="9563"/>
                      </a:cubicBezTo>
                      <a:cubicBezTo>
                        <a:pt x="13094" y="9563"/>
                        <a:pt x="13117" y="9554"/>
                        <a:pt x="13137" y="9534"/>
                      </a:cubicBezTo>
                      <a:cubicBezTo>
                        <a:pt x="15193" y="7526"/>
                        <a:pt x="17438" y="5754"/>
                        <a:pt x="19895" y="4218"/>
                      </a:cubicBezTo>
                      <a:cubicBezTo>
                        <a:pt x="19990" y="4142"/>
                        <a:pt x="19931" y="4003"/>
                        <a:pt x="19843" y="4003"/>
                      </a:cubicBezTo>
                      <a:close/>
                      <a:moveTo>
                        <a:pt x="7400" y="550"/>
                      </a:moveTo>
                      <a:cubicBezTo>
                        <a:pt x="7326" y="550"/>
                        <a:pt x="7253" y="625"/>
                        <a:pt x="7301" y="721"/>
                      </a:cubicBezTo>
                      <a:cubicBezTo>
                        <a:pt x="8058" y="2068"/>
                        <a:pt x="8530" y="3533"/>
                        <a:pt x="9003" y="4974"/>
                      </a:cubicBezTo>
                      <a:cubicBezTo>
                        <a:pt x="9499" y="6486"/>
                        <a:pt x="9971" y="7999"/>
                        <a:pt x="10444" y="9511"/>
                      </a:cubicBezTo>
                      <a:cubicBezTo>
                        <a:pt x="10453" y="9565"/>
                        <a:pt x="10493" y="9588"/>
                        <a:pt x="10536" y="9588"/>
                      </a:cubicBezTo>
                      <a:cubicBezTo>
                        <a:pt x="10607" y="9588"/>
                        <a:pt x="10686" y="9527"/>
                        <a:pt x="10657" y="9440"/>
                      </a:cubicBezTo>
                      <a:cubicBezTo>
                        <a:pt x="10160" y="7880"/>
                        <a:pt x="9641" y="6274"/>
                        <a:pt x="9144" y="4714"/>
                      </a:cubicBezTo>
                      <a:cubicBezTo>
                        <a:pt x="8672" y="3297"/>
                        <a:pt x="8199" y="1903"/>
                        <a:pt x="7491" y="603"/>
                      </a:cubicBezTo>
                      <a:cubicBezTo>
                        <a:pt x="7468" y="566"/>
                        <a:pt x="7434" y="550"/>
                        <a:pt x="7400" y="550"/>
                      </a:cubicBezTo>
                      <a:close/>
                      <a:moveTo>
                        <a:pt x="18380" y="2515"/>
                      </a:moveTo>
                      <a:cubicBezTo>
                        <a:pt x="18352" y="2515"/>
                        <a:pt x="18326" y="2530"/>
                        <a:pt x="18312" y="2564"/>
                      </a:cubicBezTo>
                      <a:cubicBezTo>
                        <a:pt x="17509" y="3864"/>
                        <a:pt x="16469" y="4998"/>
                        <a:pt x="15477" y="6156"/>
                      </a:cubicBezTo>
                      <a:cubicBezTo>
                        <a:pt x="14390" y="7337"/>
                        <a:pt x="13350" y="8518"/>
                        <a:pt x="12287" y="9676"/>
                      </a:cubicBezTo>
                      <a:cubicBezTo>
                        <a:pt x="12217" y="9763"/>
                        <a:pt x="12275" y="9862"/>
                        <a:pt x="12349" y="9862"/>
                      </a:cubicBezTo>
                      <a:cubicBezTo>
                        <a:pt x="12375" y="9862"/>
                        <a:pt x="12404" y="9849"/>
                        <a:pt x="12429" y="9818"/>
                      </a:cubicBezTo>
                      <a:cubicBezTo>
                        <a:pt x="13539" y="8613"/>
                        <a:pt x="14650" y="7384"/>
                        <a:pt x="15736" y="6156"/>
                      </a:cubicBezTo>
                      <a:cubicBezTo>
                        <a:pt x="16705" y="5069"/>
                        <a:pt x="17674" y="3935"/>
                        <a:pt x="18477" y="2682"/>
                      </a:cubicBezTo>
                      <a:cubicBezTo>
                        <a:pt x="18527" y="2599"/>
                        <a:pt x="18448" y="2515"/>
                        <a:pt x="18380" y="2515"/>
                      </a:cubicBezTo>
                      <a:close/>
                      <a:moveTo>
                        <a:pt x="2672" y="3864"/>
                      </a:moveTo>
                      <a:cubicBezTo>
                        <a:pt x="2573" y="3864"/>
                        <a:pt x="2526" y="4018"/>
                        <a:pt x="2623" y="4076"/>
                      </a:cubicBezTo>
                      <a:cubicBezTo>
                        <a:pt x="3923" y="4856"/>
                        <a:pt x="5081" y="5896"/>
                        <a:pt x="6215" y="6888"/>
                      </a:cubicBezTo>
                      <a:cubicBezTo>
                        <a:pt x="7396" y="7951"/>
                        <a:pt x="8577" y="8991"/>
                        <a:pt x="9735" y="10078"/>
                      </a:cubicBezTo>
                      <a:cubicBezTo>
                        <a:pt x="9763" y="10100"/>
                        <a:pt x="9791" y="10109"/>
                        <a:pt x="9818" y="10109"/>
                      </a:cubicBezTo>
                      <a:cubicBezTo>
                        <a:pt x="9905" y="10109"/>
                        <a:pt x="9968" y="10009"/>
                        <a:pt x="9877" y="9936"/>
                      </a:cubicBezTo>
                      <a:cubicBezTo>
                        <a:pt x="8672" y="8826"/>
                        <a:pt x="7420" y="7715"/>
                        <a:pt x="6215" y="6628"/>
                      </a:cubicBezTo>
                      <a:cubicBezTo>
                        <a:pt x="5128" y="5659"/>
                        <a:pt x="4017" y="4691"/>
                        <a:pt x="2741" y="3887"/>
                      </a:cubicBezTo>
                      <a:cubicBezTo>
                        <a:pt x="2716" y="3871"/>
                        <a:pt x="2693" y="3864"/>
                        <a:pt x="2672" y="3864"/>
                      </a:cubicBezTo>
                      <a:close/>
                      <a:moveTo>
                        <a:pt x="798" y="7085"/>
                      </a:moveTo>
                      <a:cubicBezTo>
                        <a:pt x="702" y="7085"/>
                        <a:pt x="633" y="7230"/>
                        <a:pt x="733" y="7290"/>
                      </a:cubicBezTo>
                      <a:cubicBezTo>
                        <a:pt x="3308" y="8637"/>
                        <a:pt x="5978" y="9700"/>
                        <a:pt x="8766" y="10503"/>
                      </a:cubicBezTo>
                      <a:cubicBezTo>
                        <a:pt x="8775" y="10504"/>
                        <a:pt x="8783" y="10505"/>
                        <a:pt x="8790" y="10505"/>
                      </a:cubicBezTo>
                      <a:cubicBezTo>
                        <a:pt x="8916" y="10505"/>
                        <a:pt x="8969" y="10335"/>
                        <a:pt x="8814" y="10290"/>
                      </a:cubicBezTo>
                      <a:cubicBezTo>
                        <a:pt x="6049" y="9534"/>
                        <a:pt x="3379" y="8447"/>
                        <a:pt x="851" y="7101"/>
                      </a:cubicBezTo>
                      <a:cubicBezTo>
                        <a:pt x="833" y="7090"/>
                        <a:pt x="815" y="7085"/>
                        <a:pt x="798" y="7085"/>
                      </a:cubicBezTo>
                      <a:close/>
                      <a:moveTo>
                        <a:pt x="21714" y="7266"/>
                      </a:moveTo>
                      <a:cubicBezTo>
                        <a:pt x="21692" y="7266"/>
                        <a:pt x="21669" y="7273"/>
                        <a:pt x="21643" y="7290"/>
                      </a:cubicBezTo>
                      <a:cubicBezTo>
                        <a:pt x="20273" y="8022"/>
                        <a:pt x="18832" y="8495"/>
                        <a:pt x="17390" y="8967"/>
                      </a:cubicBezTo>
                      <a:cubicBezTo>
                        <a:pt x="15878" y="9440"/>
                        <a:pt x="14366" y="9936"/>
                        <a:pt x="12878" y="10409"/>
                      </a:cubicBezTo>
                      <a:cubicBezTo>
                        <a:pt x="12732" y="10429"/>
                        <a:pt x="12769" y="10633"/>
                        <a:pt x="12877" y="10633"/>
                      </a:cubicBezTo>
                      <a:cubicBezTo>
                        <a:pt x="12892" y="10633"/>
                        <a:pt x="12908" y="10630"/>
                        <a:pt x="12925" y="10621"/>
                      </a:cubicBezTo>
                      <a:cubicBezTo>
                        <a:pt x="14484" y="10125"/>
                        <a:pt x="16091" y="9629"/>
                        <a:pt x="17650" y="9109"/>
                      </a:cubicBezTo>
                      <a:cubicBezTo>
                        <a:pt x="19068" y="8637"/>
                        <a:pt x="20462" y="8164"/>
                        <a:pt x="21761" y="7455"/>
                      </a:cubicBezTo>
                      <a:cubicBezTo>
                        <a:pt x="21859" y="7416"/>
                        <a:pt x="21812" y="7266"/>
                        <a:pt x="21714" y="7266"/>
                      </a:cubicBezTo>
                      <a:close/>
                      <a:moveTo>
                        <a:pt x="22209" y="9296"/>
                      </a:moveTo>
                      <a:cubicBezTo>
                        <a:pt x="22202" y="9296"/>
                        <a:pt x="22195" y="9297"/>
                        <a:pt x="22187" y="9298"/>
                      </a:cubicBezTo>
                      <a:cubicBezTo>
                        <a:pt x="19304" y="9416"/>
                        <a:pt x="16445" y="9794"/>
                        <a:pt x="13634" y="10527"/>
                      </a:cubicBezTo>
                      <a:cubicBezTo>
                        <a:pt x="13499" y="10527"/>
                        <a:pt x="13535" y="10718"/>
                        <a:pt x="13679" y="10718"/>
                      </a:cubicBezTo>
                      <a:cubicBezTo>
                        <a:pt x="13687" y="10718"/>
                        <a:pt x="13696" y="10717"/>
                        <a:pt x="13705" y="10716"/>
                      </a:cubicBezTo>
                      <a:cubicBezTo>
                        <a:pt x="16469" y="10007"/>
                        <a:pt x="19328" y="9582"/>
                        <a:pt x="22187" y="9511"/>
                      </a:cubicBezTo>
                      <a:cubicBezTo>
                        <a:pt x="22344" y="9511"/>
                        <a:pt x="22352" y="9296"/>
                        <a:pt x="22209" y="9296"/>
                      </a:cubicBezTo>
                      <a:close/>
                      <a:moveTo>
                        <a:pt x="11046" y="1"/>
                      </a:moveTo>
                      <a:cubicBezTo>
                        <a:pt x="10993" y="1"/>
                        <a:pt x="10940" y="36"/>
                        <a:pt x="10940" y="107"/>
                      </a:cubicBezTo>
                      <a:cubicBezTo>
                        <a:pt x="10987" y="958"/>
                        <a:pt x="10822" y="1832"/>
                        <a:pt x="10798" y="2682"/>
                      </a:cubicBezTo>
                      <a:cubicBezTo>
                        <a:pt x="10751" y="3557"/>
                        <a:pt x="10751" y="4478"/>
                        <a:pt x="10775" y="5376"/>
                      </a:cubicBezTo>
                      <a:cubicBezTo>
                        <a:pt x="10798" y="7148"/>
                        <a:pt x="10916" y="8873"/>
                        <a:pt x="11058" y="10645"/>
                      </a:cubicBezTo>
                      <a:cubicBezTo>
                        <a:pt x="11084" y="10734"/>
                        <a:pt x="11151" y="10776"/>
                        <a:pt x="11204" y="10776"/>
                      </a:cubicBezTo>
                      <a:cubicBezTo>
                        <a:pt x="11248" y="10776"/>
                        <a:pt x="11282" y="10746"/>
                        <a:pt x="11271" y="10692"/>
                      </a:cubicBezTo>
                      <a:cubicBezTo>
                        <a:pt x="11153" y="8920"/>
                        <a:pt x="11011" y="7172"/>
                        <a:pt x="10987" y="5400"/>
                      </a:cubicBezTo>
                      <a:cubicBezTo>
                        <a:pt x="10987" y="4549"/>
                        <a:pt x="10987" y="3651"/>
                        <a:pt x="11011" y="2801"/>
                      </a:cubicBezTo>
                      <a:cubicBezTo>
                        <a:pt x="11035" y="1903"/>
                        <a:pt x="11224" y="1005"/>
                        <a:pt x="11153" y="107"/>
                      </a:cubicBezTo>
                      <a:cubicBezTo>
                        <a:pt x="11153" y="36"/>
                        <a:pt x="11100" y="1"/>
                        <a:pt x="11046" y="1"/>
                      </a:cubicBezTo>
                      <a:close/>
                      <a:moveTo>
                        <a:pt x="5531" y="1547"/>
                      </a:moveTo>
                      <a:cubicBezTo>
                        <a:pt x="5455" y="1547"/>
                        <a:pt x="5392" y="1630"/>
                        <a:pt x="5459" y="1714"/>
                      </a:cubicBezTo>
                      <a:cubicBezTo>
                        <a:pt x="5931" y="2446"/>
                        <a:pt x="6215" y="3273"/>
                        <a:pt x="6616" y="4006"/>
                      </a:cubicBezTo>
                      <a:cubicBezTo>
                        <a:pt x="7018" y="4809"/>
                        <a:pt x="7467" y="5565"/>
                        <a:pt x="7939" y="6345"/>
                      </a:cubicBezTo>
                      <a:cubicBezTo>
                        <a:pt x="8861" y="7857"/>
                        <a:pt x="9853" y="9322"/>
                        <a:pt x="10846" y="10763"/>
                      </a:cubicBezTo>
                      <a:cubicBezTo>
                        <a:pt x="10873" y="10798"/>
                        <a:pt x="10909" y="10812"/>
                        <a:pt x="10943" y="10812"/>
                      </a:cubicBezTo>
                      <a:cubicBezTo>
                        <a:pt x="11027" y="10812"/>
                        <a:pt x="11101" y="10728"/>
                        <a:pt x="11035" y="10645"/>
                      </a:cubicBezTo>
                      <a:cubicBezTo>
                        <a:pt x="10042" y="9204"/>
                        <a:pt x="9026" y="7739"/>
                        <a:pt x="8105" y="6227"/>
                      </a:cubicBezTo>
                      <a:cubicBezTo>
                        <a:pt x="7680" y="5494"/>
                        <a:pt x="7231" y="4738"/>
                        <a:pt x="6853" y="3982"/>
                      </a:cubicBezTo>
                      <a:cubicBezTo>
                        <a:pt x="6427" y="3179"/>
                        <a:pt x="6096" y="2328"/>
                        <a:pt x="5624" y="1596"/>
                      </a:cubicBezTo>
                      <a:cubicBezTo>
                        <a:pt x="5596" y="1561"/>
                        <a:pt x="5563" y="1547"/>
                        <a:pt x="5531" y="1547"/>
                      </a:cubicBezTo>
                      <a:close/>
                      <a:moveTo>
                        <a:pt x="16608" y="1381"/>
                      </a:moveTo>
                      <a:cubicBezTo>
                        <a:pt x="16580" y="1381"/>
                        <a:pt x="16554" y="1396"/>
                        <a:pt x="16540" y="1430"/>
                      </a:cubicBezTo>
                      <a:cubicBezTo>
                        <a:pt x="16138" y="2210"/>
                        <a:pt x="15571" y="2895"/>
                        <a:pt x="15122" y="3604"/>
                      </a:cubicBezTo>
                      <a:cubicBezTo>
                        <a:pt x="14650" y="4360"/>
                        <a:pt x="14177" y="5140"/>
                        <a:pt x="13752" y="5919"/>
                      </a:cubicBezTo>
                      <a:cubicBezTo>
                        <a:pt x="12901" y="7455"/>
                        <a:pt x="12121" y="9062"/>
                        <a:pt x="11365" y="10645"/>
                      </a:cubicBezTo>
                      <a:cubicBezTo>
                        <a:pt x="11303" y="10754"/>
                        <a:pt x="11375" y="10843"/>
                        <a:pt x="11444" y="10843"/>
                      </a:cubicBezTo>
                      <a:cubicBezTo>
                        <a:pt x="11480" y="10843"/>
                        <a:pt x="11515" y="10819"/>
                        <a:pt x="11531" y="10763"/>
                      </a:cubicBezTo>
                      <a:cubicBezTo>
                        <a:pt x="12311" y="9180"/>
                        <a:pt x="13067" y="7573"/>
                        <a:pt x="13941" y="6038"/>
                      </a:cubicBezTo>
                      <a:cubicBezTo>
                        <a:pt x="14342" y="5281"/>
                        <a:pt x="14791" y="4549"/>
                        <a:pt x="15240" y="3793"/>
                      </a:cubicBezTo>
                      <a:cubicBezTo>
                        <a:pt x="15713" y="3060"/>
                        <a:pt x="16304" y="2352"/>
                        <a:pt x="16705" y="1548"/>
                      </a:cubicBezTo>
                      <a:cubicBezTo>
                        <a:pt x="16755" y="1465"/>
                        <a:pt x="16675" y="1381"/>
                        <a:pt x="16608" y="1381"/>
                      </a:cubicBezTo>
                      <a:close/>
                      <a:moveTo>
                        <a:pt x="235" y="9107"/>
                      </a:moveTo>
                      <a:cubicBezTo>
                        <a:pt x="72" y="9107"/>
                        <a:pt x="79" y="9322"/>
                        <a:pt x="237" y="9322"/>
                      </a:cubicBezTo>
                      <a:cubicBezTo>
                        <a:pt x="1773" y="9345"/>
                        <a:pt x="3261" y="9676"/>
                        <a:pt x="4773" y="9983"/>
                      </a:cubicBezTo>
                      <a:cubicBezTo>
                        <a:pt x="6309" y="10290"/>
                        <a:pt x="7869" y="10621"/>
                        <a:pt x="9404" y="10976"/>
                      </a:cubicBezTo>
                      <a:cubicBezTo>
                        <a:pt x="9414" y="10977"/>
                        <a:pt x="9423" y="10978"/>
                        <a:pt x="9432" y="10978"/>
                      </a:cubicBezTo>
                      <a:cubicBezTo>
                        <a:pt x="9575" y="10978"/>
                        <a:pt x="9609" y="10807"/>
                        <a:pt x="9475" y="10763"/>
                      </a:cubicBezTo>
                      <a:cubicBezTo>
                        <a:pt x="7845" y="10409"/>
                        <a:pt x="6262" y="10054"/>
                        <a:pt x="4632" y="9747"/>
                      </a:cubicBezTo>
                      <a:cubicBezTo>
                        <a:pt x="3190" y="9440"/>
                        <a:pt x="1725" y="9156"/>
                        <a:pt x="261" y="9109"/>
                      </a:cubicBezTo>
                      <a:cubicBezTo>
                        <a:pt x="252" y="9108"/>
                        <a:pt x="243" y="9107"/>
                        <a:pt x="235" y="9107"/>
                      </a:cubicBezTo>
                      <a:close/>
                      <a:moveTo>
                        <a:pt x="1540" y="5666"/>
                      </a:moveTo>
                      <a:cubicBezTo>
                        <a:pt x="1440" y="5666"/>
                        <a:pt x="1391" y="5794"/>
                        <a:pt x="1489" y="5872"/>
                      </a:cubicBezTo>
                      <a:cubicBezTo>
                        <a:pt x="2269" y="6250"/>
                        <a:pt x="2954" y="6817"/>
                        <a:pt x="3663" y="7290"/>
                      </a:cubicBezTo>
                      <a:cubicBezTo>
                        <a:pt x="4419" y="7762"/>
                        <a:pt x="5199" y="8235"/>
                        <a:pt x="5978" y="8637"/>
                      </a:cubicBezTo>
                      <a:cubicBezTo>
                        <a:pt x="7514" y="9511"/>
                        <a:pt x="9121" y="10267"/>
                        <a:pt x="10704" y="11023"/>
                      </a:cubicBezTo>
                      <a:cubicBezTo>
                        <a:pt x="10722" y="11034"/>
                        <a:pt x="10740" y="11039"/>
                        <a:pt x="10758" y="11039"/>
                      </a:cubicBezTo>
                      <a:cubicBezTo>
                        <a:pt x="10853" y="11039"/>
                        <a:pt x="10922" y="10897"/>
                        <a:pt x="10822" y="10857"/>
                      </a:cubicBezTo>
                      <a:cubicBezTo>
                        <a:pt x="9239" y="10101"/>
                        <a:pt x="7632" y="9322"/>
                        <a:pt x="6096" y="8471"/>
                      </a:cubicBezTo>
                      <a:cubicBezTo>
                        <a:pt x="5340" y="8046"/>
                        <a:pt x="4608" y="7621"/>
                        <a:pt x="3852" y="7172"/>
                      </a:cubicBezTo>
                      <a:cubicBezTo>
                        <a:pt x="3119" y="6699"/>
                        <a:pt x="2411" y="6108"/>
                        <a:pt x="1607" y="5683"/>
                      </a:cubicBezTo>
                      <a:cubicBezTo>
                        <a:pt x="1583" y="5671"/>
                        <a:pt x="1561" y="5666"/>
                        <a:pt x="1540" y="5666"/>
                      </a:cubicBezTo>
                      <a:close/>
                      <a:moveTo>
                        <a:pt x="20693" y="5397"/>
                      </a:moveTo>
                      <a:cubicBezTo>
                        <a:pt x="20672" y="5397"/>
                        <a:pt x="20650" y="5405"/>
                        <a:pt x="20627" y="5423"/>
                      </a:cubicBezTo>
                      <a:cubicBezTo>
                        <a:pt x="19919" y="5896"/>
                        <a:pt x="19092" y="6203"/>
                        <a:pt x="18335" y="6581"/>
                      </a:cubicBezTo>
                      <a:cubicBezTo>
                        <a:pt x="17532" y="6983"/>
                        <a:pt x="16752" y="7432"/>
                        <a:pt x="15996" y="7904"/>
                      </a:cubicBezTo>
                      <a:cubicBezTo>
                        <a:pt x="14484" y="8826"/>
                        <a:pt x="13019" y="9818"/>
                        <a:pt x="11578" y="10834"/>
                      </a:cubicBezTo>
                      <a:cubicBezTo>
                        <a:pt x="11485" y="10909"/>
                        <a:pt x="11539" y="11027"/>
                        <a:pt x="11624" y="11027"/>
                      </a:cubicBezTo>
                      <a:cubicBezTo>
                        <a:pt x="11628" y="11027"/>
                        <a:pt x="11632" y="11027"/>
                        <a:pt x="11637" y="11027"/>
                      </a:cubicBezTo>
                      <a:lnTo>
                        <a:pt x="11637" y="11027"/>
                      </a:lnTo>
                      <a:cubicBezTo>
                        <a:pt x="11566" y="11084"/>
                        <a:pt x="11587" y="11214"/>
                        <a:pt x="11697" y="11214"/>
                      </a:cubicBezTo>
                      <a:cubicBezTo>
                        <a:pt x="11704" y="11214"/>
                        <a:pt x="11712" y="11213"/>
                        <a:pt x="11720" y="11212"/>
                      </a:cubicBezTo>
                      <a:cubicBezTo>
                        <a:pt x="13492" y="11070"/>
                        <a:pt x="15217" y="10952"/>
                        <a:pt x="16989" y="10928"/>
                      </a:cubicBezTo>
                      <a:cubicBezTo>
                        <a:pt x="17382" y="10907"/>
                        <a:pt x="17775" y="10895"/>
                        <a:pt x="18165" y="10895"/>
                      </a:cubicBezTo>
                      <a:cubicBezTo>
                        <a:pt x="18644" y="10895"/>
                        <a:pt x="19119" y="10913"/>
                        <a:pt x="19588" y="10952"/>
                      </a:cubicBezTo>
                      <a:cubicBezTo>
                        <a:pt x="20345" y="10972"/>
                        <a:pt x="21119" y="11110"/>
                        <a:pt x="21868" y="11110"/>
                      </a:cubicBezTo>
                      <a:cubicBezTo>
                        <a:pt x="22007" y="11110"/>
                        <a:pt x="22145" y="11105"/>
                        <a:pt x="22281" y="11094"/>
                      </a:cubicBezTo>
                      <a:cubicBezTo>
                        <a:pt x="22399" y="11094"/>
                        <a:pt x="22399" y="10881"/>
                        <a:pt x="22258" y="10881"/>
                      </a:cubicBezTo>
                      <a:cubicBezTo>
                        <a:pt x="22095" y="10895"/>
                        <a:pt x="21933" y="10900"/>
                        <a:pt x="21770" y="10900"/>
                      </a:cubicBezTo>
                      <a:cubicBezTo>
                        <a:pt x="21081" y="10900"/>
                        <a:pt x="20390" y="10797"/>
                        <a:pt x="19682" y="10739"/>
                      </a:cubicBezTo>
                      <a:cubicBezTo>
                        <a:pt x="18808" y="10716"/>
                        <a:pt x="17887" y="10716"/>
                        <a:pt x="16989" y="10716"/>
                      </a:cubicBezTo>
                      <a:cubicBezTo>
                        <a:pt x="15217" y="10739"/>
                        <a:pt x="13492" y="10881"/>
                        <a:pt x="11720" y="10999"/>
                      </a:cubicBezTo>
                      <a:cubicBezTo>
                        <a:pt x="11710" y="10999"/>
                        <a:pt x="11702" y="11000"/>
                        <a:pt x="11693" y="11001"/>
                      </a:cubicBezTo>
                      <a:lnTo>
                        <a:pt x="11693" y="11001"/>
                      </a:lnTo>
                      <a:cubicBezTo>
                        <a:pt x="11694" y="11001"/>
                        <a:pt x="11695" y="11000"/>
                        <a:pt x="11696" y="10999"/>
                      </a:cubicBezTo>
                      <a:cubicBezTo>
                        <a:pt x="13137" y="10007"/>
                        <a:pt x="14602" y="8991"/>
                        <a:pt x="16115" y="8069"/>
                      </a:cubicBezTo>
                      <a:cubicBezTo>
                        <a:pt x="16847" y="7644"/>
                        <a:pt x="17603" y="7195"/>
                        <a:pt x="18359" y="6817"/>
                      </a:cubicBezTo>
                      <a:cubicBezTo>
                        <a:pt x="19162" y="6392"/>
                        <a:pt x="20013" y="6085"/>
                        <a:pt x="20745" y="5612"/>
                      </a:cubicBezTo>
                      <a:cubicBezTo>
                        <a:pt x="20841" y="5536"/>
                        <a:pt x="20782" y="5397"/>
                        <a:pt x="20693" y="5397"/>
                      </a:cubicBezTo>
                      <a:close/>
                      <a:moveTo>
                        <a:pt x="8721" y="11588"/>
                      </a:moveTo>
                      <a:cubicBezTo>
                        <a:pt x="8713" y="11588"/>
                        <a:pt x="8704" y="11589"/>
                        <a:pt x="8696" y="11590"/>
                      </a:cubicBezTo>
                      <a:cubicBezTo>
                        <a:pt x="5931" y="12299"/>
                        <a:pt x="3072" y="12724"/>
                        <a:pt x="190" y="12795"/>
                      </a:cubicBezTo>
                      <a:cubicBezTo>
                        <a:pt x="55" y="12795"/>
                        <a:pt x="48" y="13009"/>
                        <a:pt x="170" y="13009"/>
                      </a:cubicBezTo>
                      <a:cubicBezTo>
                        <a:pt x="176" y="13009"/>
                        <a:pt x="183" y="13009"/>
                        <a:pt x="190" y="13008"/>
                      </a:cubicBezTo>
                      <a:cubicBezTo>
                        <a:pt x="3096" y="12889"/>
                        <a:pt x="5955" y="12511"/>
                        <a:pt x="8766" y="11779"/>
                      </a:cubicBezTo>
                      <a:cubicBezTo>
                        <a:pt x="8901" y="11779"/>
                        <a:pt x="8865" y="11588"/>
                        <a:pt x="8721" y="11588"/>
                      </a:cubicBezTo>
                      <a:close/>
                      <a:moveTo>
                        <a:pt x="12995" y="11328"/>
                      </a:moveTo>
                      <a:cubicBezTo>
                        <a:pt x="12870" y="11328"/>
                        <a:pt x="12815" y="11498"/>
                        <a:pt x="12948" y="11543"/>
                      </a:cubicBezTo>
                      <a:cubicBezTo>
                        <a:pt x="14579" y="11897"/>
                        <a:pt x="16162" y="12251"/>
                        <a:pt x="17792" y="12582"/>
                      </a:cubicBezTo>
                      <a:cubicBezTo>
                        <a:pt x="19233" y="12866"/>
                        <a:pt x="20698" y="13173"/>
                        <a:pt x="22163" y="13197"/>
                      </a:cubicBezTo>
                      <a:cubicBezTo>
                        <a:pt x="22171" y="13198"/>
                        <a:pt x="22179" y="13198"/>
                        <a:pt x="22186" y="13198"/>
                      </a:cubicBezTo>
                      <a:cubicBezTo>
                        <a:pt x="22328" y="13198"/>
                        <a:pt x="22323" y="12984"/>
                        <a:pt x="22210" y="12984"/>
                      </a:cubicBezTo>
                      <a:cubicBezTo>
                        <a:pt x="20675" y="12960"/>
                        <a:pt x="19162" y="12630"/>
                        <a:pt x="17650" y="12346"/>
                      </a:cubicBezTo>
                      <a:cubicBezTo>
                        <a:pt x="16115" y="12015"/>
                        <a:pt x="14555" y="11684"/>
                        <a:pt x="13019" y="11330"/>
                      </a:cubicBezTo>
                      <a:cubicBezTo>
                        <a:pt x="13011" y="11329"/>
                        <a:pt x="13003" y="11328"/>
                        <a:pt x="12995" y="11328"/>
                      </a:cubicBezTo>
                      <a:close/>
                      <a:moveTo>
                        <a:pt x="9523" y="11672"/>
                      </a:moveTo>
                      <a:cubicBezTo>
                        <a:pt x="9508" y="11672"/>
                        <a:pt x="9492" y="11676"/>
                        <a:pt x="9475" y="11684"/>
                      </a:cubicBezTo>
                      <a:cubicBezTo>
                        <a:pt x="7916" y="12181"/>
                        <a:pt x="6309" y="12700"/>
                        <a:pt x="4750" y="13197"/>
                      </a:cubicBezTo>
                      <a:cubicBezTo>
                        <a:pt x="3332" y="13669"/>
                        <a:pt x="1938" y="14142"/>
                        <a:pt x="639" y="14851"/>
                      </a:cubicBezTo>
                      <a:cubicBezTo>
                        <a:pt x="541" y="14889"/>
                        <a:pt x="588" y="15040"/>
                        <a:pt x="686" y="15040"/>
                      </a:cubicBezTo>
                      <a:cubicBezTo>
                        <a:pt x="708" y="15040"/>
                        <a:pt x="731" y="15033"/>
                        <a:pt x="757" y="15016"/>
                      </a:cubicBezTo>
                      <a:cubicBezTo>
                        <a:pt x="2127" y="14283"/>
                        <a:pt x="3568" y="13811"/>
                        <a:pt x="5010" y="13338"/>
                      </a:cubicBezTo>
                      <a:cubicBezTo>
                        <a:pt x="6522" y="12866"/>
                        <a:pt x="8034" y="12370"/>
                        <a:pt x="9522" y="11897"/>
                      </a:cubicBezTo>
                      <a:cubicBezTo>
                        <a:pt x="9668" y="11876"/>
                        <a:pt x="9631" y="11672"/>
                        <a:pt x="9523" y="11672"/>
                      </a:cubicBezTo>
                      <a:close/>
                      <a:moveTo>
                        <a:pt x="13610" y="11801"/>
                      </a:moveTo>
                      <a:cubicBezTo>
                        <a:pt x="13484" y="11801"/>
                        <a:pt x="13429" y="11971"/>
                        <a:pt x="13563" y="12015"/>
                      </a:cubicBezTo>
                      <a:cubicBezTo>
                        <a:pt x="16351" y="12771"/>
                        <a:pt x="18997" y="13858"/>
                        <a:pt x="21549" y="15205"/>
                      </a:cubicBezTo>
                      <a:cubicBezTo>
                        <a:pt x="21570" y="15222"/>
                        <a:pt x="21591" y="15229"/>
                        <a:pt x="21610" y="15229"/>
                      </a:cubicBezTo>
                      <a:cubicBezTo>
                        <a:pt x="21701" y="15229"/>
                        <a:pt x="21764" y="15074"/>
                        <a:pt x="21667" y="15016"/>
                      </a:cubicBezTo>
                      <a:cubicBezTo>
                        <a:pt x="19092" y="13669"/>
                        <a:pt x="16422" y="12606"/>
                        <a:pt x="13634" y="11803"/>
                      </a:cubicBezTo>
                      <a:cubicBezTo>
                        <a:pt x="13625" y="11801"/>
                        <a:pt x="13617" y="11801"/>
                        <a:pt x="13610" y="11801"/>
                      </a:cubicBezTo>
                      <a:close/>
                      <a:moveTo>
                        <a:pt x="11642" y="11267"/>
                      </a:moveTo>
                      <a:cubicBezTo>
                        <a:pt x="11547" y="11267"/>
                        <a:pt x="11478" y="11408"/>
                        <a:pt x="11578" y="11448"/>
                      </a:cubicBezTo>
                      <a:cubicBezTo>
                        <a:pt x="13161" y="12204"/>
                        <a:pt x="14768" y="12984"/>
                        <a:pt x="16304" y="13835"/>
                      </a:cubicBezTo>
                      <a:cubicBezTo>
                        <a:pt x="17060" y="14260"/>
                        <a:pt x="17792" y="14709"/>
                        <a:pt x="18548" y="15134"/>
                      </a:cubicBezTo>
                      <a:cubicBezTo>
                        <a:pt x="19281" y="15607"/>
                        <a:pt x="19989" y="16197"/>
                        <a:pt x="20793" y="16623"/>
                      </a:cubicBezTo>
                      <a:cubicBezTo>
                        <a:pt x="20820" y="16641"/>
                        <a:pt x="20845" y="16648"/>
                        <a:pt x="20867" y="16648"/>
                      </a:cubicBezTo>
                      <a:cubicBezTo>
                        <a:pt x="20962" y="16648"/>
                        <a:pt x="21002" y="16510"/>
                        <a:pt x="20887" y="16434"/>
                      </a:cubicBezTo>
                      <a:cubicBezTo>
                        <a:pt x="20131" y="16055"/>
                        <a:pt x="19446" y="15488"/>
                        <a:pt x="18737" y="15016"/>
                      </a:cubicBezTo>
                      <a:cubicBezTo>
                        <a:pt x="17981" y="14543"/>
                        <a:pt x="17201" y="14071"/>
                        <a:pt x="16422" y="13669"/>
                      </a:cubicBezTo>
                      <a:cubicBezTo>
                        <a:pt x="14886" y="12795"/>
                        <a:pt x="13279" y="12039"/>
                        <a:pt x="11696" y="11283"/>
                      </a:cubicBezTo>
                      <a:cubicBezTo>
                        <a:pt x="11678" y="11272"/>
                        <a:pt x="11660" y="11267"/>
                        <a:pt x="11642" y="11267"/>
                      </a:cubicBezTo>
                      <a:close/>
                      <a:moveTo>
                        <a:pt x="10726" y="11092"/>
                      </a:moveTo>
                      <a:cubicBezTo>
                        <a:pt x="10719" y="11092"/>
                        <a:pt x="10712" y="11093"/>
                        <a:pt x="10704" y="11094"/>
                      </a:cubicBezTo>
                      <a:cubicBezTo>
                        <a:pt x="8932" y="11236"/>
                        <a:pt x="7207" y="11354"/>
                        <a:pt x="5435" y="11401"/>
                      </a:cubicBezTo>
                      <a:cubicBezTo>
                        <a:pt x="5115" y="11410"/>
                        <a:pt x="4795" y="11415"/>
                        <a:pt x="4476" y="11415"/>
                      </a:cubicBezTo>
                      <a:cubicBezTo>
                        <a:pt x="3924" y="11415"/>
                        <a:pt x="3375" y="11399"/>
                        <a:pt x="2836" y="11354"/>
                      </a:cubicBezTo>
                      <a:cubicBezTo>
                        <a:pt x="2049" y="11333"/>
                        <a:pt x="1245" y="11203"/>
                        <a:pt x="469" y="11203"/>
                      </a:cubicBezTo>
                      <a:cubicBezTo>
                        <a:pt x="360" y="11203"/>
                        <a:pt x="251" y="11206"/>
                        <a:pt x="142" y="11212"/>
                      </a:cubicBezTo>
                      <a:cubicBezTo>
                        <a:pt x="7" y="11212"/>
                        <a:pt x="1" y="11426"/>
                        <a:pt x="123" y="11426"/>
                      </a:cubicBezTo>
                      <a:cubicBezTo>
                        <a:pt x="129" y="11426"/>
                        <a:pt x="136" y="11426"/>
                        <a:pt x="142" y="11425"/>
                      </a:cubicBezTo>
                      <a:cubicBezTo>
                        <a:pt x="289" y="11412"/>
                        <a:pt x="437" y="11407"/>
                        <a:pt x="586" y="11407"/>
                      </a:cubicBezTo>
                      <a:cubicBezTo>
                        <a:pt x="1301" y="11407"/>
                        <a:pt x="2037" y="11527"/>
                        <a:pt x="2741" y="11566"/>
                      </a:cubicBezTo>
                      <a:cubicBezTo>
                        <a:pt x="3616" y="11590"/>
                        <a:pt x="4537" y="11590"/>
                        <a:pt x="5435" y="11590"/>
                      </a:cubicBezTo>
                      <a:cubicBezTo>
                        <a:pt x="7207" y="11566"/>
                        <a:pt x="8932" y="11425"/>
                        <a:pt x="10704" y="11306"/>
                      </a:cubicBezTo>
                      <a:lnTo>
                        <a:pt x="10704" y="11306"/>
                      </a:lnTo>
                      <a:cubicBezTo>
                        <a:pt x="9263" y="12299"/>
                        <a:pt x="7798" y="13315"/>
                        <a:pt x="6286" y="14236"/>
                      </a:cubicBezTo>
                      <a:cubicBezTo>
                        <a:pt x="5553" y="14661"/>
                        <a:pt x="4797" y="15110"/>
                        <a:pt x="4041" y="15488"/>
                      </a:cubicBezTo>
                      <a:cubicBezTo>
                        <a:pt x="3238" y="15914"/>
                        <a:pt x="2387" y="16245"/>
                        <a:pt x="1655" y="16717"/>
                      </a:cubicBezTo>
                      <a:cubicBezTo>
                        <a:pt x="1559" y="16774"/>
                        <a:pt x="1618" y="16908"/>
                        <a:pt x="1694" y="16908"/>
                      </a:cubicBezTo>
                      <a:cubicBezTo>
                        <a:pt x="1712" y="16908"/>
                        <a:pt x="1731" y="16901"/>
                        <a:pt x="1749" y="16882"/>
                      </a:cubicBezTo>
                      <a:cubicBezTo>
                        <a:pt x="2458" y="16410"/>
                        <a:pt x="3285" y="16126"/>
                        <a:pt x="4065" y="15725"/>
                      </a:cubicBezTo>
                      <a:cubicBezTo>
                        <a:pt x="4868" y="15323"/>
                        <a:pt x="5624" y="14874"/>
                        <a:pt x="6404" y="14402"/>
                      </a:cubicBezTo>
                      <a:cubicBezTo>
                        <a:pt x="7916" y="13480"/>
                        <a:pt x="9381" y="12488"/>
                        <a:pt x="10822" y="11472"/>
                      </a:cubicBezTo>
                      <a:cubicBezTo>
                        <a:pt x="10912" y="11418"/>
                        <a:pt x="10864" y="11294"/>
                        <a:pt x="10784" y="11282"/>
                      </a:cubicBezTo>
                      <a:lnTo>
                        <a:pt x="10784" y="11282"/>
                      </a:lnTo>
                      <a:cubicBezTo>
                        <a:pt x="10858" y="11225"/>
                        <a:pt x="10839" y="11092"/>
                        <a:pt x="10726" y="11092"/>
                      </a:cubicBezTo>
                      <a:close/>
                      <a:moveTo>
                        <a:pt x="9330" y="12752"/>
                      </a:moveTo>
                      <a:cubicBezTo>
                        <a:pt x="9308" y="12752"/>
                        <a:pt x="9285" y="12758"/>
                        <a:pt x="9263" y="12771"/>
                      </a:cubicBezTo>
                      <a:cubicBezTo>
                        <a:pt x="7207" y="14780"/>
                        <a:pt x="4939" y="16552"/>
                        <a:pt x="2505" y="18087"/>
                      </a:cubicBezTo>
                      <a:cubicBezTo>
                        <a:pt x="2410" y="18164"/>
                        <a:pt x="2469" y="18302"/>
                        <a:pt x="2557" y="18302"/>
                      </a:cubicBezTo>
                      <a:cubicBezTo>
                        <a:pt x="2578" y="18302"/>
                        <a:pt x="2601" y="18295"/>
                        <a:pt x="2623" y="18276"/>
                      </a:cubicBezTo>
                      <a:cubicBezTo>
                        <a:pt x="5081" y="16741"/>
                        <a:pt x="7349" y="14921"/>
                        <a:pt x="9404" y="12937"/>
                      </a:cubicBezTo>
                      <a:cubicBezTo>
                        <a:pt x="9500" y="12860"/>
                        <a:pt x="9425" y="12752"/>
                        <a:pt x="9330" y="12752"/>
                      </a:cubicBezTo>
                      <a:close/>
                      <a:moveTo>
                        <a:pt x="12582" y="12197"/>
                      </a:moveTo>
                      <a:cubicBezTo>
                        <a:pt x="12495" y="12197"/>
                        <a:pt x="12432" y="12297"/>
                        <a:pt x="12523" y="12370"/>
                      </a:cubicBezTo>
                      <a:cubicBezTo>
                        <a:pt x="13728" y="13480"/>
                        <a:pt x="14957" y="14567"/>
                        <a:pt x="16162" y="15677"/>
                      </a:cubicBezTo>
                      <a:cubicBezTo>
                        <a:pt x="17272" y="16646"/>
                        <a:pt x="18383" y="17615"/>
                        <a:pt x="19659" y="18418"/>
                      </a:cubicBezTo>
                      <a:cubicBezTo>
                        <a:pt x="19684" y="18435"/>
                        <a:pt x="19708" y="18442"/>
                        <a:pt x="19731" y="18442"/>
                      </a:cubicBezTo>
                      <a:cubicBezTo>
                        <a:pt x="19834" y="18442"/>
                        <a:pt x="19893" y="18292"/>
                        <a:pt x="19777" y="18253"/>
                      </a:cubicBezTo>
                      <a:cubicBezTo>
                        <a:pt x="18477" y="17450"/>
                        <a:pt x="17320" y="16410"/>
                        <a:pt x="16162" y="15418"/>
                      </a:cubicBezTo>
                      <a:cubicBezTo>
                        <a:pt x="14980" y="14354"/>
                        <a:pt x="13799" y="13315"/>
                        <a:pt x="12665" y="12228"/>
                      </a:cubicBezTo>
                      <a:cubicBezTo>
                        <a:pt x="12637" y="12206"/>
                        <a:pt x="12609" y="12197"/>
                        <a:pt x="12582" y="12197"/>
                      </a:cubicBezTo>
                      <a:close/>
                      <a:moveTo>
                        <a:pt x="10076" y="12443"/>
                      </a:moveTo>
                      <a:cubicBezTo>
                        <a:pt x="10049" y="12443"/>
                        <a:pt x="10020" y="12456"/>
                        <a:pt x="9995" y="12488"/>
                      </a:cubicBezTo>
                      <a:cubicBezTo>
                        <a:pt x="8885" y="13693"/>
                        <a:pt x="7798" y="14945"/>
                        <a:pt x="6687" y="16150"/>
                      </a:cubicBezTo>
                      <a:cubicBezTo>
                        <a:pt x="5718" y="17237"/>
                        <a:pt x="4750" y="18371"/>
                        <a:pt x="3946" y="19623"/>
                      </a:cubicBezTo>
                      <a:cubicBezTo>
                        <a:pt x="3913" y="19707"/>
                        <a:pt x="3986" y="19790"/>
                        <a:pt x="4057" y="19790"/>
                      </a:cubicBezTo>
                      <a:cubicBezTo>
                        <a:pt x="4086" y="19790"/>
                        <a:pt x="4115" y="19776"/>
                        <a:pt x="4135" y="19741"/>
                      </a:cubicBezTo>
                      <a:cubicBezTo>
                        <a:pt x="4915" y="18442"/>
                        <a:pt x="5955" y="17308"/>
                        <a:pt x="6971" y="16150"/>
                      </a:cubicBezTo>
                      <a:cubicBezTo>
                        <a:pt x="7987" y="14969"/>
                        <a:pt x="9050" y="13787"/>
                        <a:pt x="10160" y="12630"/>
                      </a:cubicBezTo>
                      <a:cubicBezTo>
                        <a:pt x="10212" y="12543"/>
                        <a:pt x="10150" y="12443"/>
                        <a:pt x="10076" y="12443"/>
                      </a:cubicBezTo>
                      <a:close/>
                      <a:moveTo>
                        <a:pt x="12920" y="12906"/>
                      </a:moveTo>
                      <a:cubicBezTo>
                        <a:pt x="12830" y="12906"/>
                        <a:pt x="12740" y="13006"/>
                        <a:pt x="12830" y="13078"/>
                      </a:cubicBezTo>
                      <a:cubicBezTo>
                        <a:pt x="14839" y="15134"/>
                        <a:pt x="16611" y="17379"/>
                        <a:pt x="18146" y="19836"/>
                      </a:cubicBezTo>
                      <a:cubicBezTo>
                        <a:pt x="18174" y="19870"/>
                        <a:pt x="18210" y="19885"/>
                        <a:pt x="18244" y="19885"/>
                      </a:cubicBezTo>
                      <a:cubicBezTo>
                        <a:pt x="18327" y="19885"/>
                        <a:pt x="18402" y="19801"/>
                        <a:pt x="18335" y="19718"/>
                      </a:cubicBezTo>
                      <a:cubicBezTo>
                        <a:pt x="16800" y="17308"/>
                        <a:pt x="14980" y="14992"/>
                        <a:pt x="12996" y="12937"/>
                      </a:cubicBezTo>
                      <a:cubicBezTo>
                        <a:pt x="12974" y="12915"/>
                        <a:pt x="12947" y="12906"/>
                        <a:pt x="12920" y="12906"/>
                      </a:cubicBezTo>
                      <a:close/>
                      <a:moveTo>
                        <a:pt x="11448" y="11494"/>
                      </a:moveTo>
                      <a:cubicBezTo>
                        <a:pt x="11374" y="11494"/>
                        <a:pt x="11299" y="11577"/>
                        <a:pt x="11365" y="11661"/>
                      </a:cubicBezTo>
                      <a:cubicBezTo>
                        <a:pt x="12358" y="13102"/>
                        <a:pt x="13374" y="14591"/>
                        <a:pt x="14295" y="16079"/>
                      </a:cubicBezTo>
                      <a:cubicBezTo>
                        <a:pt x="14721" y="16835"/>
                        <a:pt x="15169" y="17568"/>
                        <a:pt x="15547" y="18324"/>
                      </a:cubicBezTo>
                      <a:cubicBezTo>
                        <a:pt x="15973" y="19127"/>
                        <a:pt x="16280" y="19978"/>
                        <a:pt x="16752" y="20734"/>
                      </a:cubicBezTo>
                      <a:cubicBezTo>
                        <a:pt x="16780" y="20768"/>
                        <a:pt x="16816" y="20783"/>
                        <a:pt x="16850" y="20783"/>
                      </a:cubicBezTo>
                      <a:cubicBezTo>
                        <a:pt x="16933" y="20783"/>
                        <a:pt x="17008" y="20699"/>
                        <a:pt x="16941" y="20616"/>
                      </a:cubicBezTo>
                      <a:cubicBezTo>
                        <a:pt x="16493" y="19859"/>
                        <a:pt x="16162" y="19033"/>
                        <a:pt x="15784" y="18300"/>
                      </a:cubicBezTo>
                      <a:cubicBezTo>
                        <a:pt x="15382" y="17497"/>
                        <a:pt x="14933" y="16741"/>
                        <a:pt x="14461" y="15961"/>
                      </a:cubicBezTo>
                      <a:cubicBezTo>
                        <a:pt x="13539" y="14472"/>
                        <a:pt x="12547" y="12984"/>
                        <a:pt x="11531" y="11543"/>
                      </a:cubicBezTo>
                      <a:cubicBezTo>
                        <a:pt x="11510" y="11508"/>
                        <a:pt x="11479" y="11494"/>
                        <a:pt x="11448" y="11494"/>
                      </a:cubicBezTo>
                      <a:close/>
                      <a:moveTo>
                        <a:pt x="10950" y="11479"/>
                      </a:moveTo>
                      <a:cubicBezTo>
                        <a:pt x="10916" y="11479"/>
                        <a:pt x="10884" y="11497"/>
                        <a:pt x="10869" y="11543"/>
                      </a:cubicBezTo>
                      <a:cubicBezTo>
                        <a:pt x="10090" y="13126"/>
                        <a:pt x="9333" y="14732"/>
                        <a:pt x="8459" y="16268"/>
                      </a:cubicBezTo>
                      <a:cubicBezTo>
                        <a:pt x="8058" y="17024"/>
                        <a:pt x="7609" y="17780"/>
                        <a:pt x="7160" y="18513"/>
                      </a:cubicBezTo>
                      <a:cubicBezTo>
                        <a:pt x="6687" y="19245"/>
                        <a:pt x="6096" y="19954"/>
                        <a:pt x="5695" y="20757"/>
                      </a:cubicBezTo>
                      <a:cubicBezTo>
                        <a:pt x="5645" y="20841"/>
                        <a:pt x="5725" y="20924"/>
                        <a:pt x="5792" y="20924"/>
                      </a:cubicBezTo>
                      <a:cubicBezTo>
                        <a:pt x="5820" y="20924"/>
                        <a:pt x="5846" y="20910"/>
                        <a:pt x="5860" y="20875"/>
                      </a:cubicBezTo>
                      <a:cubicBezTo>
                        <a:pt x="6262" y="20096"/>
                        <a:pt x="6805" y="19434"/>
                        <a:pt x="7278" y="18702"/>
                      </a:cubicBezTo>
                      <a:cubicBezTo>
                        <a:pt x="7750" y="17946"/>
                        <a:pt x="8223" y="17190"/>
                        <a:pt x="8648" y="16386"/>
                      </a:cubicBezTo>
                      <a:cubicBezTo>
                        <a:pt x="9499" y="14851"/>
                        <a:pt x="10279" y="13244"/>
                        <a:pt x="11035" y="11661"/>
                      </a:cubicBezTo>
                      <a:cubicBezTo>
                        <a:pt x="11099" y="11564"/>
                        <a:pt x="11021" y="11479"/>
                        <a:pt x="10950" y="11479"/>
                      </a:cubicBezTo>
                      <a:close/>
                      <a:moveTo>
                        <a:pt x="10446" y="13459"/>
                      </a:moveTo>
                      <a:cubicBezTo>
                        <a:pt x="10402" y="13459"/>
                        <a:pt x="10354" y="13480"/>
                        <a:pt x="10326" y="13527"/>
                      </a:cubicBezTo>
                      <a:cubicBezTo>
                        <a:pt x="9570" y="16292"/>
                        <a:pt x="8459" y="18962"/>
                        <a:pt x="7136" y="21490"/>
                      </a:cubicBezTo>
                      <a:cubicBezTo>
                        <a:pt x="7103" y="21573"/>
                        <a:pt x="7176" y="21657"/>
                        <a:pt x="7246" y="21657"/>
                      </a:cubicBezTo>
                      <a:cubicBezTo>
                        <a:pt x="7275" y="21657"/>
                        <a:pt x="7304" y="21643"/>
                        <a:pt x="7325" y="21608"/>
                      </a:cubicBezTo>
                      <a:cubicBezTo>
                        <a:pt x="8672" y="19033"/>
                        <a:pt x="9735" y="16339"/>
                        <a:pt x="10538" y="13575"/>
                      </a:cubicBezTo>
                      <a:cubicBezTo>
                        <a:pt x="10567" y="13504"/>
                        <a:pt x="10511" y="13459"/>
                        <a:pt x="10446" y="13459"/>
                      </a:cubicBezTo>
                      <a:close/>
                      <a:moveTo>
                        <a:pt x="11855" y="12723"/>
                      </a:moveTo>
                      <a:cubicBezTo>
                        <a:pt x="11787" y="12723"/>
                        <a:pt x="11715" y="12782"/>
                        <a:pt x="11743" y="12866"/>
                      </a:cubicBezTo>
                      <a:cubicBezTo>
                        <a:pt x="12240" y="14425"/>
                        <a:pt x="12736" y="16032"/>
                        <a:pt x="13256" y="17591"/>
                      </a:cubicBezTo>
                      <a:cubicBezTo>
                        <a:pt x="13728" y="19009"/>
                        <a:pt x="14201" y="20403"/>
                        <a:pt x="14910" y="21702"/>
                      </a:cubicBezTo>
                      <a:cubicBezTo>
                        <a:pt x="14924" y="21740"/>
                        <a:pt x="14956" y="21756"/>
                        <a:pt x="14989" y="21756"/>
                      </a:cubicBezTo>
                      <a:cubicBezTo>
                        <a:pt x="15061" y="21756"/>
                        <a:pt x="15139" y="21681"/>
                        <a:pt x="15075" y="21584"/>
                      </a:cubicBezTo>
                      <a:cubicBezTo>
                        <a:pt x="14366" y="20261"/>
                        <a:pt x="13870" y="18773"/>
                        <a:pt x="13397" y="17331"/>
                      </a:cubicBezTo>
                      <a:cubicBezTo>
                        <a:pt x="12901" y="15819"/>
                        <a:pt x="12429" y="14307"/>
                        <a:pt x="11956" y="12819"/>
                      </a:cubicBezTo>
                      <a:cubicBezTo>
                        <a:pt x="11946" y="12751"/>
                        <a:pt x="11901" y="12723"/>
                        <a:pt x="11855" y="12723"/>
                      </a:cubicBezTo>
                      <a:close/>
                      <a:moveTo>
                        <a:pt x="10897" y="12839"/>
                      </a:moveTo>
                      <a:cubicBezTo>
                        <a:pt x="10852" y="12839"/>
                        <a:pt x="10808" y="12867"/>
                        <a:pt x="10798" y="12937"/>
                      </a:cubicBezTo>
                      <a:cubicBezTo>
                        <a:pt x="10444" y="14543"/>
                        <a:pt x="10090" y="16150"/>
                        <a:pt x="9759" y="17780"/>
                      </a:cubicBezTo>
                      <a:cubicBezTo>
                        <a:pt x="9475" y="19222"/>
                        <a:pt x="9168" y="20663"/>
                        <a:pt x="9144" y="22151"/>
                      </a:cubicBezTo>
                      <a:cubicBezTo>
                        <a:pt x="9144" y="22222"/>
                        <a:pt x="9198" y="22258"/>
                        <a:pt x="9251" y="22258"/>
                      </a:cubicBezTo>
                      <a:cubicBezTo>
                        <a:pt x="9304" y="22258"/>
                        <a:pt x="9357" y="22222"/>
                        <a:pt x="9357" y="22151"/>
                      </a:cubicBezTo>
                      <a:cubicBezTo>
                        <a:pt x="9381" y="20616"/>
                        <a:pt x="9711" y="19103"/>
                        <a:pt x="9995" y="17591"/>
                      </a:cubicBezTo>
                      <a:cubicBezTo>
                        <a:pt x="10326" y="16055"/>
                        <a:pt x="10657" y="14496"/>
                        <a:pt x="11011" y="12960"/>
                      </a:cubicBezTo>
                      <a:cubicBezTo>
                        <a:pt x="11025" y="12892"/>
                        <a:pt x="10959" y="12839"/>
                        <a:pt x="10897" y="12839"/>
                      </a:cubicBezTo>
                      <a:close/>
                      <a:moveTo>
                        <a:pt x="11736" y="13501"/>
                      </a:moveTo>
                      <a:cubicBezTo>
                        <a:pt x="11678" y="13501"/>
                        <a:pt x="11612" y="13549"/>
                        <a:pt x="11625" y="13646"/>
                      </a:cubicBezTo>
                      <a:cubicBezTo>
                        <a:pt x="12334" y="16410"/>
                        <a:pt x="12736" y="19269"/>
                        <a:pt x="12830" y="22151"/>
                      </a:cubicBezTo>
                      <a:cubicBezTo>
                        <a:pt x="12830" y="22222"/>
                        <a:pt x="12889" y="22258"/>
                        <a:pt x="12945" y="22258"/>
                      </a:cubicBezTo>
                      <a:cubicBezTo>
                        <a:pt x="13002" y="22258"/>
                        <a:pt x="13055" y="22222"/>
                        <a:pt x="13043" y="22151"/>
                      </a:cubicBezTo>
                      <a:cubicBezTo>
                        <a:pt x="12925" y="19245"/>
                        <a:pt x="12547" y="16386"/>
                        <a:pt x="11814" y="13575"/>
                      </a:cubicBezTo>
                      <a:cubicBezTo>
                        <a:pt x="11814" y="13525"/>
                        <a:pt x="11777" y="13501"/>
                        <a:pt x="11736" y="13501"/>
                      </a:cubicBezTo>
                      <a:close/>
                      <a:moveTo>
                        <a:pt x="11227" y="11554"/>
                      </a:moveTo>
                      <a:cubicBezTo>
                        <a:pt x="11170" y="11554"/>
                        <a:pt x="11117" y="11590"/>
                        <a:pt x="11129" y="11661"/>
                      </a:cubicBezTo>
                      <a:cubicBezTo>
                        <a:pt x="11271" y="13433"/>
                        <a:pt x="11389" y="15158"/>
                        <a:pt x="11413" y="16930"/>
                      </a:cubicBezTo>
                      <a:cubicBezTo>
                        <a:pt x="11436" y="17804"/>
                        <a:pt x="11436" y="18678"/>
                        <a:pt x="11389" y="19552"/>
                      </a:cubicBezTo>
                      <a:cubicBezTo>
                        <a:pt x="11365" y="20427"/>
                        <a:pt x="11176" y="21348"/>
                        <a:pt x="11247" y="22222"/>
                      </a:cubicBezTo>
                      <a:cubicBezTo>
                        <a:pt x="11247" y="22305"/>
                        <a:pt x="11306" y="22346"/>
                        <a:pt x="11360" y="22346"/>
                      </a:cubicBezTo>
                      <a:cubicBezTo>
                        <a:pt x="11413" y="22346"/>
                        <a:pt x="11460" y="22305"/>
                        <a:pt x="11436" y="22222"/>
                      </a:cubicBezTo>
                      <a:cubicBezTo>
                        <a:pt x="11389" y="21372"/>
                        <a:pt x="11531" y="20521"/>
                        <a:pt x="11602" y="19670"/>
                      </a:cubicBezTo>
                      <a:cubicBezTo>
                        <a:pt x="11625" y="18773"/>
                        <a:pt x="11625" y="17851"/>
                        <a:pt x="11625" y="16977"/>
                      </a:cubicBezTo>
                      <a:cubicBezTo>
                        <a:pt x="11602" y="15158"/>
                        <a:pt x="11436" y="13409"/>
                        <a:pt x="11342" y="11661"/>
                      </a:cubicBezTo>
                      <a:cubicBezTo>
                        <a:pt x="11342" y="11590"/>
                        <a:pt x="11283" y="11554"/>
                        <a:pt x="11227" y="11554"/>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5"/>
                <p:cNvSpPr/>
                <p:nvPr/>
              </p:nvSpPr>
              <p:spPr>
                <a:xfrm>
                  <a:off x="3805250" y="2022750"/>
                  <a:ext cx="441275" cy="432725"/>
                </a:xfrm>
                <a:custGeom>
                  <a:avLst/>
                  <a:gdLst/>
                  <a:ahLst/>
                  <a:cxnLst/>
                  <a:rect l="l" t="t" r="r" b="b"/>
                  <a:pathLst>
                    <a:path w="17651" h="17309" extrusionOk="0">
                      <a:moveTo>
                        <a:pt x="7525" y="0"/>
                      </a:moveTo>
                      <a:cubicBezTo>
                        <a:pt x="7469" y="0"/>
                        <a:pt x="7411" y="5"/>
                        <a:pt x="7349" y="16"/>
                      </a:cubicBezTo>
                      <a:cubicBezTo>
                        <a:pt x="6877" y="111"/>
                        <a:pt x="6782" y="607"/>
                        <a:pt x="6806" y="1151"/>
                      </a:cubicBezTo>
                      <a:cubicBezTo>
                        <a:pt x="6609" y="777"/>
                        <a:pt x="6363" y="419"/>
                        <a:pt x="6013" y="419"/>
                      </a:cubicBezTo>
                      <a:cubicBezTo>
                        <a:pt x="5943" y="419"/>
                        <a:pt x="5869" y="434"/>
                        <a:pt x="5790" y="465"/>
                      </a:cubicBezTo>
                      <a:cubicBezTo>
                        <a:pt x="4892" y="749"/>
                        <a:pt x="5246" y="1883"/>
                        <a:pt x="5459" y="2497"/>
                      </a:cubicBezTo>
                      <a:cubicBezTo>
                        <a:pt x="6191" y="4624"/>
                        <a:pt x="7373" y="6561"/>
                        <a:pt x="8578" y="8428"/>
                      </a:cubicBezTo>
                      <a:cubicBezTo>
                        <a:pt x="6688" y="7223"/>
                        <a:pt x="4774" y="6041"/>
                        <a:pt x="2647" y="5309"/>
                      </a:cubicBezTo>
                      <a:cubicBezTo>
                        <a:pt x="2327" y="5198"/>
                        <a:pt x="1859" y="5042"/>
                        <a:pt x="1448" y="5042"/>
                      </a:cubicBezTo>
                      <a:cubicBezTo>
                        <a:pt x="1070" y="5042"/>
                        <a:pt x="740" y="5174"/>
                        <a:pt x="615" y="5592"/>
                      </a:cubicBezTo>
                      <a:cubicBezTo>
                        <a:pt x="474" y="6041"/>
                        <a:pt x="852" y="6396"/>
                        <a:pt x="1300" y="6632"/>
                      </a:cubicBezTo>
                      <a:cubicBezTo>
                        <a:pt x="1253" y="6630"/>
                        <a:pt x="1206" y="6629"/>
                        <a:pt x="1160" y="6629"/>
                      </a:cubicBezTo>
                      <a:cubicBezTo>
                        <a:pt x="694" y="6629"/>
                        <a:pt x="274" y="6746"/>
                        <a:pt x="166" y="7175"/>
                      </a:cubicBezTo>
                      <a:cubicBezTo>
                        <a:pt x="1" y="8073"/>
                        <a:pt x="1135" y="8357"/>
                        <a:pt x="1797" y="8475"/>
                      </a:cubicBezTo>
                      <a:cubicBezTo>
                        <a:pt x="3091" y="8737"/>
                        <a:pt x="4402" y="8814"/>
                        <a:pt x="5710" y="8814"/>
                      </a:cubicBezTo>
                      <a:cubicBezTo>
                        <a:pt x="6646" y="8814"/>
                        <a:pt x="7581" y="8774"/>
                        <a:pt x="8507" y="8735"/>
                      </a:cubicBezTo>
                      <a:lnTo>
                        <a:pt x="8507" y="8735"/>
                      </a:lnTo>
                      <a:cubicBezTo>
                        <a:pt x="6522" y="9774"/>
                        <a:pt x="4514" y="10838"/>
                        <a:pt x="2836" y="12350"/>
                      </a:cubicBezTo>
                      <a:cubicBezTo>
                        <a:pt x="2316" y="12775"/>
                        <a:pt x="1442" y="13578"/>
                        <a:pt x="2057" y="14264"/>
                      </a:cubicBezTo>
                      <a:cubicBezTo>
                        <a:pt x="2187" y="14403"/>
                        <a:pt x="2339" y="14458"/>
                        <a:pt x="2503" y="14458"/>
                      </a:cubicBezTo>
                      <a:cubicBezTo>
                        <a:pt x="2755" y="14458"/>
                        <a:pt x="3036" y="14327"/>
                        <a:pt x="3309" y="14169"/>
                      </a:cubicBezTo>
                      <a:lnTo>
                        <a:pt x="3309" y="14169"/>
                      </a:lnTo>
                      <a:cubicBezTo>
                        <a:pt x="3025" y="14618"/>
                        <a:pt x="2860" y="15091"/>
                        <a:pt x="3214" y="15398"/>
                      </a:cubicBezTo>
                      <a:cubicBezTo>
                        <a:pt x="3389" y="15555"/>
                        <a:pt x="3568" y="15619"/>
                        <a:pt x="3747" y="15619"/>
                      </a:cubicBezTo>
                      <a:cubicBezTo>
                        <a:pt x="4294" y="15619"/>
                        <a:pt x="4825" y="15016"/>
                        <a:pt x="5128" y="14642"/>
                      </a:cubicBezTo>
                      <a:cubicBezTo>
                        <a:pt x="6617" y="12964"/>
                        <a:pt x="7680" y="10956"/>
                        <a:pt x="8743" y="8971"/>
                      </a:cubicBezTo>
                      <a:lnTo>
                        <a:pt x="8743" y="8971"/>
                      </a:lnTo>
                      <a:cubicBezTo>
                        <a:pt x="8649" y="11216"/>
                        <a:pt x="8554" y="13484"/>
                        <a:pt x="9003" y="15681"/>
                      </a:cubicBezTo>
                      <a:cubicBezTo>
                        <a:pt x="9112" y="16272"/>
                        <a:pt x="9343" y="17309"/>
                        <a:pt x="10109" y="17309"/>
                      </a:cubicBezTo>
                      <a:cubicBezTo>
                        <a:pt x="10170" y="17309"/>
                        <a:pt x="10234" y="17302"/>
                        <a:pt x="10303" y="17288"/>
                      </a:cubicBezTo>
                      <a:cubicBezTo>
                        <a:pt x="10775" y="17217"/>
                        <a:pt x="10870" y="16697"/>
                        <a:pt x="10822" y="16178"/>
                      </a:cubicBezTo>
                      <a:lnTo>
                        <a:pt x="10822" y="16178"/>
                      </a:lnTo>
                      <a:cubicBezTo>
                        <a:pt x="11021" y="16556"/>
                        <a:pt x="11288" y="16901"/>
                        <a:pt x="11649" y="16901"/>
                      </a:cubicBezTo>
                      <a:cubicBezTo>
                        <a:pt x="11717" y="16901"/>
                        <a:pt x="11788" y="16889"/>
                        <a:pt x="11862" y="16863"/>
                      </a:cubicBezTo>
                      <a:cubicBezTo>
                        <a:pt x="12760" y="16556"/>
                        <a:pt x="12405" y="15445"/>
                        <a:pt x="12193" y="14807"/>
                      </a:cubicBezTo>
                      <a:cubicBezTo>
                        <a:pt x="11460" y="12681"/>
                        <a:pt x="10279" y="10767"/>
                        <a:pt x="9050" y="8877"/>
                      </a:cubicBezTo>
                      <a:lnTo>
                        <a:pt x="9050" y="8877"/>
                      </a:lnTo>
                      <a:cubicBezTo>
                        <a:pt x="10940" y="10082"/>
                        <a:pt x="12878" y="11263"/>
                        <a:pt x="15004" y="12019"/>
                      </a:cubicBezTo>
                      <a:cubicBezTo>
                        <a:pt x="15325" y="12118"/>
                        <a:pt x="15792" y="12274"/>
                        <a:pt x="16204" y="12274"/>
                      </a:cubicBezTo>
                      <a:cubicBezTo>
                        <a:pt x="16582" y="12274"/>
                        <a:pt x="16912" y="12142"/>
                        <a:pt x="17036" y="11712"/>
                      </a:cubicBezTo>
                      <a:cubicBezTo>
                        <a:pt x="17178" y="11263"/>
                        <a:pt x="16800" y="10909"/>
                        <a:pt x="16351" y="10672"/>
                      </a:cubicBezTo>
                      <a:lnTo>
                        <a:pt x="16351" y="10672"/>
                      </a:lnTo>
                      <a:cubicBezTo>
                        <a:pt x="16425" y="10679"/>
                        <a:pt x="16499" y="10683"/>
                        <a:pt x="16572" y="10683"/>
                      </a:cubicBezTo>
                      <a:cubicBezTo>
                        <a:pt x="16993" y="10683"/>
                        <a:pt x="17385" y="10555"/>
                        <a:pt x="17485" y="10153"/>
                      </a:cubicBezTo>
                      <a:cubicBezTo>
                        <a:pt x="17651" y="9231"/>
                        <a:pt x="16469" y="8995"/>
                        <a:pt x="15855" y="8853"/>
                      </a:cubicBezTo>
                      <a:cubicBezTo>
                        <a:pt x="14560" y="8591"/>
                        <a:pt x="13249" y="8514"/>
                        <a:pt x="11941" y="8514"/>
                      </a:cubicBezTo>
                      <a:cubicBezTo>
                        <a:pt x="11005" y="8514"/>
                        <a:pt x="10071" y="8554"/>
                        <a:pt x="9145" y="8593"/>
                      </a:cubicBezTo>
                      <a:cubicBezTo>
                        <a:pt x="11130" y="7554"/>
                        <a:pt x="13138" y="6490"/>
                        <a:pt x="14815" y="4978"/>
                      </a:cubicBezTo>
                      <a:cubicBezTo>
                        <a:pt x="15335" y="4553"/>
                        <a:pt x="16209" y="3750"/>
                        <a:pt x="15595" y="3064"/>
                      </a:cubicBezTo>
                      <a:cubicBezTo>
                        <a:pt x="15465" y="2925"/>
                        <a:pt x="15313" y="2870"/>
                        <a:pt x="15149" y="2870"/>
                      </a:cubicBezTo>
                      <a:cubicBezTo>
                        <a:pt x="14896" y="2870"/>
                        <a:pt x="14615" y="3001"/>
                        <a:pt x="14343" y="3159"/>
                      </a:cubicBezTo>
                      <a:cubicBezTo>
                        <a:pt x="14603" y="2710"/>
                        <a:pt x="14792" y="2237"/>
                        <a:pt x="14437" y="1907"/>
                      </a:cubicBezTo>
                      <a:cubicBezTo>
                        <a:pt x="14268" y="1760"/>
                        <a:pt x="14093" y="1699"/>
                        <a:pt x="13919" y="1699"/>
                      </a:cubicBezTo>
                      <a:cubicBezTo>
                        <a:pt x="13367" y="1699"/>
                        <a:pt x="12829" y="2309"/>
                        <a:pt x="12524" y="2686"/>
                      </a:cubicBezTo>
                      <a:cubicBezTo>
                        <a:pt x="11035" y="4364"/>
                        <a:pt x="9972" y="6372"/>
                        <a:pt x="8909" y="8357"/>
                      </a:cubicBezTo>
                      <a:cubicBezTo>
                        <a:pt x="9003" y="6112"/>
                        <a:pt x="9098" y="3820"/>
                        <a:pt x="8649" y="1647"/>
                      </a:cubicBezTo>
                      <a:cubicBezTo>
                        <a:pt x="8538" y="1029"/>
                        <a:pt x="8305" y="0"/>
                        <a:pt x="7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5"/>
                <p:cNvSpPr/>
                <p:nvPr/>
              </p:nvSpPr>
              <p:spPr>
                <a:xfrm>
                  <a:off x="3805850" y="2022750"/>
                  <a:ext cx="440675" cy="433800"/>
                </a:xfrm>
                <a:custGeom>
                  <a:avLst/>
                  <a:gdLst/>
                  <a:ahLst/>
                  <a:cxnLst/>
                  <a:rect l="l" t="t" r="r" b="b"/>
                  <a:pathLst>
                    <a:path w="17627" h="17352" extrusionOk="0">
                      <a:moveTo>
                        <a:pt x="10131" y="0"/>
                      </a:moveTo>
                      <a:cubicBezTo>
                        <a:pt x="9367" y="0"/>
                        <a:pt x="9113" y="1029"/>
                        <a:pt x="9003" y="1647"/>
                      </a:cubicBezTo>
                      <a:cubicBezTo>
                        <a:pt x="8577" y="3868"/>
                        <a:pt x="8648" y="6136"/>
                        <a:pt x="8743" y="8357"/>
                      </a:cubicBezTo>
                      <a:cubicBezTo>
                        <a:pt x="7703" y="6372"/>
                        <a:pt x="6640" y="4364"/>
                        <a:pt x="5151" y="2686"/>
                      </a:cubicBezTo>
                      <a:cubicBezTo>
                        <a:pt x="4811" y="2293"/>
                        <a:pt x="4268" y="1696"/>
                        <a:pt x="3727" y="1696"/>
                      </a:cubicBezTo>
                      <a:cubicBezTo>
                        <a:pt x="3554" y="1696"/>
                        <a:pt x="3380" y="1757"/>
                        <a:pt x="3214" y="1907"/>
                      </a:cubicBezTo>
                      <a:cubicBezTo>
                        <a:pt x="2860" y="2237"/>
                        <a:pt x="3049" y="2710"/>
                        <a:pt x="3308" y="3159"/>
                      </a:cubicBezTo>
                      <a:cubicBezTo>
                        <a:pt x="3041" y="2990"/>
                        <a:pt x="2765" y="2863"/>
                        <a:pt x="2521" y="2863"/>
                      </a:cubicBezTo>
                      <a:cubicBezTo>
                        <a:pt x="2355" y="2863"/>
                        <a:pt x="2204" y="2921"/>
                        <a:pt x="2080" y="3064"/>
                      </a:cubicBezTo>
                      <a:cubicBezTo>
                        <a:pt x="1442" y="3773"/>
                        <a:pt x="2340" y="4576"/>
                        <a:pt x="2836" y="4978"/>
                      </a:cubicBezTo>
                      <a:cubicBezTo>
                        <a:pt x="4513" y="6467"/>
                        <a:pt x="6522" y="7530"/>
                        <a:pt x="8506" y="8593"/>
                      </a:cubicBezTo>
                      <a:cubicBezTo>
                        <a:pt x="7570" y="8554"/>
                        <a:pt x="6630" y="8514"/>
                        <a:pt x="5693" y="8514"/>
                      </a:cubicBezTo>
                      <a:cubicBezTo>
                        <a:pt x="4382" y="8514"/>
                        <a:pt x="3077" y="8591"/>
                        <a:pt x="1796" y="8853"/>
                      </a:cubicBezTo>
                      <a:cubicBezTo>
                        <a:pt x="1158" y="8971"/>
                        <a:pt x="1" y="9231"/>
                        <a:pt x="190" y="10153"/>
                      </a:cubicBezTo>
                      <a:cubicBezTo>
                        <a:pt x="254" y="10582"/>
                        <a:pt x="690" y="10699"/>
                        <a:pt x="1159" y="10699"/>
                      </a:cubicBezTo>
                      <a:cubicBezTo>
                        <a:pt x="1206" y="10699"/>
                        <a:pt x="1253" y="10698"/>
                        <a:pt x="1300" y="10696"/>
                      </a:cubicBezTo>
                      <a:lnTo>
                        <a:pt x="1300" y="10696"/>
                      </a:lnTo>
                      <a:cubicBezTo>
                        <a:pt x="851" y="10932"/>
                        <a:pt x="450" y="11239"/>
                        <a:pt x="615" y="11712"/>
                      </a:cubicBezTo>
                      <a:cubicBezTo>
                        <a:pt x="767" y="12156"/>
                        <a:pt x="1115" y="12294"/>
                        <a:pt x="1506" y="12294"/>
                      </a:cubicBezTo>
                      <a:cubicBezTo>
                        <a:pt x="1905" y="12294"/>
                        <a:pt x="2348" y="12150"/>
                        <a:pt x="2671" y="12043"/>
                      </a:cubicBezTo>
                      <a:cubicBezTo>
                        <a:pt x="4797" y="11310"/>
                        <a:pt x="6711" y="10129"/>
                        <a:pt x="8601" y="8924"/>
                      </a:cubicBezTo>
                      <a:lnTo>
                        <a:pt x="8601" y="8924"/>
                      </a:lnTo>
                      <a:cubicBezTo>
                        <a:pt x="7396" y="10814"/>
                        <a:pt x="6215" y="12728"/>
                        <a:pt x="5459" y="14854"/>
                      </a:cubicBezTo>
                      <a:cubicBezTo>
                        <a:pt x="5270" y="15469"/>
                        <a:pt x="4868" y="16626"/>
                        <a:pt x="5766" y="16886"/>
                      </a:cubicBezTo>
                      <a:cubicBezTo>
                        <a:pt x="5831" y="16907"/>
                        <a:pt x="5894" y="16917"/>
                        <a:pt x="5956" y="16917"/>
                      </a:cubicBezTo>
                      <a:cubicBezTo>
                        <a:pt x="6315" y="16917"/>
                        <a:pt x="6603" y="16585"/>
                        <a:pt x="6805" y="16201"/>
                      </a:cubicBezTo>
                      <a:lnTo>
                        <a:pt x="6805" y="16201"/>
                      </a:lnTo>
                      <a:cubicBezTo>
                        <a:pt x="6758" y="16697"/>
                        <a:pt x="6853" y="17217"/>
                        <a:pt x="7325" y="17335"/>
                      </a:cubicBezTo>
                      <a:cubicBezTo>
                        <a:pt x="7387" y="17346"/>
                        <a:pt x="7445" y="17352"/>
                        <a:pt x="7501" y="17352"/>
                      </a:cubicBezTo>
                      <a:cubicBezTo>
                        <a:pt x="8281" y="17352"/>
                        <a:pt x="8514" y="16322"/>
                        <a:pt x="8625" y="15705"/>
                      </a:cubicBezTo>
                      <a:cubicBezTo>
                        <a:pt x="9074" y="13484"/>
                        <a:pt x="8979" y="11216"/>
                        <a:pt x="8885" y="8995"/>
                      </a:cubicBezTo>
                      <a:lnTo>
                        <a:pt x="8885" y="8995"/>
                      </a:lnTo>
                      <a:cubicBezTo>
                        <a:pt x="9924" y="10979"/>
                        <a:pt x="10987" y="12988"/>
                        <a:pt x="12500" y="14665"/>
                      </a:cubicBezTo>
                      <a:cubicBezTo>
                        <a:pt x="12839" y="15059"/>
                        <a:pt x="13369" y="15656"/>
                        <a:pt x="13903" y="15656"/>
                      </a:cubicBezTo>
                      <a:cubicBezTo>
                        <a:pt x="14075" y="15656"/>
                        <a:pt x="14247" y="15594"/>
                        <a:pt x="14413" y="15445"/>
                      </a:cubicBezTo>
                      <a:cubicBezTo>
                        <a:pt x="14768" y="15114"/>
                        <a:pt x="14602" y="14642"/>
                        <a:pt x="14319" y="14193"/>
                      </a:cubicBezTo>
                      <a:lnTo>
                        <a:pt x="14319" y="14193"/>
                      </a:lnTo>
                      <a:cubicBezTo>
                        <a:pt x="14586" y="14362"/>
                        <a:pt x="14862" y="14489"/>
                        <a:pt x="15112" y="14489"/>
                      </a:cubicBezTo>
                      <a:cubicBezTo>
                        <a:pt x="15281" y="14489"/>
                        <a:pt x="15437" y="14430"/>
                        <a:pt x="15571" y="14287"/>
                      </a:cubicBezTo>
                      <a:cubicBezTo>
                        <a:pt x="16185" y="13578"/>
                        <a:pt x="15311" y="12775"/>
                        <a:pt x="14791" y="12374"/>
                      </a:cubicBezTo>
                      <a:cubicBezTo>
                        <a:pt x="13114" y="10885"/>
                        <a:pt x="11106" y="9822"/>
                        <a:pt x="9121" y="8759"/>
                      </a:cubicBezTo>
                      <a:lnTo>
                        <a:pt x="9121" y="8759"/>
                      </a:lnTo>
                      <a:cubicBezTo>
                        <a:pt x="10057" y="8798"/>
                        <a:pt x="11001" y="8837"/>
                        <a:pt x="11942" y="8837"/>
                      </a:cubicBezTo>
                      <a:cubicBezTo>
                        <a:pt x="13256" y="8837"/>
                        <a:pt x="14564" y="8760"/>
                        <a:pt x="15831" y="8499"/>
                      </a:cubicBezTo>
                      <a:cubicBezTo>
                        <a:pt x="16445" y="8357"/>
                        <a:pt x="17627" y="8121"/>
                        <a:pt x="17461" y="7199"/>
                      </a:cubicBezTo>
                      <a:cubicBezTo>
                        <a:pt x="17381" y="6797"/>
                        <a:pt x="17009" y="6668"/>
                        <a:pt x="16565" y="6668"/>
                      </a:cubicBezTo>
                      <a:cubicBezTo>
                        <a:pt x="16487" y="6668"/>
                        <a:pt x="16408" y="6672"/>
                        <a:pt x="16327" y="6679"/>
                      </a:cubicBezTo>
                      <a:cubicBezTo>
                        <a:pt x="16776" y="6443"/>
                        <a:pt x="17201" y="6112"/>
                        <a:pt x="17012" y="5640"/>
                      </a:cubicBezTo>
                      <a:cubicBezTo>
                        <a:pt x="16860" y="5196"/>
                        <a:pt x="16512" y="5058"/>
                        <a:pt x="16124" y="5058"/>
                      </a:cubicBezTo>
                      <a:cubicBezTo>
                        <a:pt x="15728" y="5058"/>
                        <a:pt x="15291" y="5201"/>
                        <a:pt x="14980" y="5309"/>
                      </a:cubicBezTo>
                      <a:cubicBezTo>
                        <a:pt x="12854" y="6041"/>
                        <a:pt x="10916" y="7223"/>
                        <a:pt x="9026" y="8451"/>
                      </a:cubicBezTo>
                      <a:cubicBezTo>
                        <a:pt x="10255" y="6561"/>
                        <a:pt x="11436" y="4624"/>
                        <a:pt x="12169" y="2497"/>
                      </a:cubicBezTo>
                      <a:cubicBezTo>
                        <a:pt x="12381" y="1883"/>
                        <a:pt x="12759" y="725"/>
                        <a:pt x="11885" y="465"/>
                      </a:cubicBezTo>
                      <a:cubicBezTo>
                        <a:pt x="11820" y="445"/>
                        <a:pt x="11757" y="435"/>
                        <a:pt x="11695" y="435"/>
                      </a:cubicBezTo>
                      <a:cubicBezTo>
                        <a:pt x="11336" y="435"/>
                        <a:pt x="11047" y="767"/>
                        <a:pt x="10846" y="1151"/>
                      </a:cubicBezTo>
                      <a:cubicBezTo>
                        <a:pt x="10869" y="631"/>
                        <a:pt x="10775" y="135"/>
                        <a:pt x="10302" y="16"/>
                      </a:cubicBezTo>
                      <a:cubicBezTo>
                        <a:pt x="10242" y="5"/>
                        <a:pt x="10185" y="0"/>
                        <a:pt x="10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5"/>
                <p:cNvSpPr/>
                <p:nvPr/>
              </p:nvSpPr>
              <p:spPr>
                <a:xfrm>
                  <a:off x="3834975" y="2050000"/>
                  <a:ext cx="381125" cy="379300"/>
                </a:xfrm>
                <a:custGeom>
                  <a:avLst/>
                  <a:gdLst/>
                  <a:ahLst/>
                  <a:cxnLst/>
                  <a:rect l="l" t="t" r="r" b="b"/>
                  <a:pathLst>
                    <a:path w="15245" h="15172" extrusionOk="0">
                      <a:moveTo>
                        <a:pt x="8394" y="31"/>
                      </a:moveTo>
                      <a:cubicBezTo>
                        <a:pt x="8363" y="31"/>
                        <a:pt x="8329" y="46"/>
                        <a:pt x="8310" y="84"/>
                      </a:cubicBezTo>
                      <a:cubicBezTo>
                        <a:pt x="7861" y="1998"/>
                        <a:pt x="7649" y="3935"/>
                        <a:pt x="7601" y="5896"/>
                      </a:cubicBezTo>
                      <a:cubicBezTo>
                        <a:pt x="7624" y="5941"/>
                        <a:pt x="7667" y="5965"/>
                        <a:pt x="7707" y="5965"/>
                      </a:cubicBezTo>
                      <a:cubicBezTo>
                        <a:pt x="7751" y="5965"/>
                        <a:pt x="7790" y="5935"/>
                        <a:pt x="7790" y="5873"/>
                      </a:cubicBezTo>
                      <a:cubicBezTo>
                        <a:pt x="7814" y="3935"/>
                        <a:pt x="8050" y="1998"/>
                        <a:pt x="8452" y="108"/>
                      </a:cubicBezTo>
                      <a:cubicBezTo>
                        <a:pt x="8480" y="65"/>
                        <a:pt x="8441" y="31"/>
                        <a:pt x="8394" y="31"/>
                      </a:cubicBezTo>
                      <a:close/>
                      <a:moveTo>
                        <a:pt x="4559" y="657"/>
                      </a:moveTo>
                      <a:cubicBezTo>
                        <a:pt x="4515" y="657"/>
                        <a:pt x="4468" y="688"/>
                        <a:pt x="4483" y="746"/>
                      </a:cubicBezTo>
                      <a:cubicBezTo>
                        <a:pt x="5050" y="2589"/>
                        <a:pt x="5829" y="4408"/>
                        <a:pt x="6774" y="6109"/>
                      </a:cubicBezTo>
                      <a:cubicBezTo>
                        <a:pt x="6789" y="6138"/>
                        <a:pt x="6813" y="6150"/>
                        <a:pt x="6836" y="6150"/>
                      </a:cubicBezTo>
                      <a:cubicBezTo>
                        <a:pt x="6889" y="6150"/>
                        <a:pt x="6941" y="6094"/>
                        <a:pt x="6893" y="6062"/>
                      </a:cubicBezTo>
                      <a:cubicBezTo>
                        <a:pt x="5947" y="4361"/>
                        <a:pt x="5191" y="2565"/>
                        <a:pt x="4624" y="698"/>
                      </a:cubicBezTo>
                      <a:cubicBezTo>
                        <a:pt x="4615" y="671"/>
                        <a:pt x="4587" y="657"/>
                        <a:pt x="4559" y="657"/>
                      </a:cubicBezTo>
                      <a:close/>
                      <a:moveTo>
                        <a:pt x="12032" y="1433"/>
                      </a:moveTo>
                      <a:cubicBezTo>
                        <a:pt x="12013" y="1433"/>
                        <a:pt x="11993" y="1439"/>
                        <a:pt x="11972" y="1455"/>
                      </a:cubicBezTo>
                      <a:cubicBezTo>
                        <a:pt x="10649" y="2896"/>
                        <a:pt x="9468" y="4455"/>
                        <a:pt x="8452" y="6133"/>
                      </a:cubicBezTo>
                      <a:cubicBezTo>
                        <a:pt x="8435" y="6184"/>
                        <a:pt x="8492" y="6223"/>
                        <a:pt x="8551" y="6223"/>
                      </a:cubicBezTo>
                      <a:cubicBezTo>
                        <a:pt x="8574" y="6223"/>
                        <a:pt x="8598" y="6217"/>
                        <a:pt x="8617" y="6204"/>
                      </a:cubicBezTo>
                      <a:cubicBezTo>
                        <a:pt x="9610" y="4526"/>
                        <a:pt x="10767" y="2990"/>
                        <a:pt x="12091" y="1573"/>
                      </a:cubicBezTo>
                      <a:cubicBezTo>
                        <a:pt x="12146" y="1517"/>
                        <a:pt x="12100" y="1433"/>
                        <a:pt x="12032" y="1433"/>
                      </a:cubicBezTo>
                      <a:close/>
                      <a:moveTo>
                        <a:pt x="6959" y="0"/>
                      </a:moveTo>
                      <a:cubicBezTo>
                        <a:pt x="6918" y="0"/>
                        <a:pt x="6879" y="31"/>
                        <a:pt x="6893" y="84"/>
                      </a:cubicBezTo>
                      <a:cubicBezTo>
                        <a:pt x="7129" y="1100"/>
                        <a:pt x="7200" y="2116"/>
                        <a:pt x="7247" y="3156"/>
                      </a:cubicBezTo>
                      <a:cubicBezTo>
                        <a:pt x="7341" y="4243"/>
                        <a:pt x="7365" y="5306"/>
                        <a:pt x="7436" y="6369"/>
                      </a:cubicBezTo>
                      <a:cubicBezTo>
                        <a:pt x="7436" y="6416"/>
                        <a:pt x="7471" y="6440"/>
                        <a:pt x="7507" y="6440"/>
                      </a:cubicBezTo>
                      <a:cubicBezTo>
                        <a:pt x="7542" y="6440"/>
                        <a:pt x="7578" y="6416"/>
                        <a:pt x="7578" y="6369"/>
                      </a:cubicBezTo>
                      <a:cubicBezTo>
                        <a:pt x="7507" y="5259"/>
                        <a:pt x="7483" y="4124"/>
                        <a:pt x="7389" y="3038"/>
                      </a:cubicBezTo>
                      <a:cubicBezTo>
                        <a:pt x="7341" y="2045"/>
                        <a:pt x="7271" y="1029"/>
                        <a:pt x="7034" y="61"/>
                      </a:cubicBezTo>
                      <a:cubicBezTo>
                        <a:pt x="7024" y="19"/>
                        <a:pt x="6991" y="0"/>
                        <a:pt x="6959" y="0"/>
                      </a:cubicBezTo>
                      <a:close/>
                      <a:moveTo>
                        <a:pt x="10819" y="709"/>
                      </a:moveTo>
                      <a:cubicBezTo>
                        <a:pt x="10787" y="709"/>
                        <a:pt x="10754" y="728"/>
                        <a:pt x="10744" y="769"/>
                      </a:cubicBezTo>
                      <a:cubicBezTo>
                        <a:pt x="10437" y="1762"/>
                        <a:pt x="9964" y="2683"/>
                        <a:pt x="9492" y="3605"/>
                      </a:cubicBezTo>
                      <a:cubicBezTo>
                        <a:pt x="9043" y="4550"/>
                        <a:pt x="8546" y="5495"/>
                        <a:pt x="8050" y="6440"/>
                      </a:cubicBezTo>
                      <a:cubicBezTo>
                        <a:pt x="8033" y="6509"/>
                        <a:pt x="8092" y="6553"/>
                        <a:pt x="8134" y="6553"/>
                      </a:cubicBezTo>
                      <a:cubicBezTo>
                        <a:pt x="8149" y="6553"/>
                        <a:pt x="8162" y="6547"/>
                        <a:pt x="8168" y="6534"/>
                      </a:cubicBezTo>
                      <a:cubicBezTo>
                        <a:pt x="8665" y="5542"/>
                        <a:pt x="9208" y="4550"/>
                        <a:pt x="9704" y="3534"/>
                      </a:cubicBezTo>
                      <a:cubicBezTo>
                        <a:pt x="10153" y="2660"/>
                        <a:pt x="10602" y="1738"/>
                        <a:pt x="10886" y="793"/>
                      </a:cubicBezTo>
                      <a:cubicBezTo>
                        <a:pt x="10899" y="740"/>
                        <a:pt x="10860" y="709"/>
                        <a:pt x="10819" y="709"/>
                      </a:cubicBezTo>
                      <a:close/>
                      <a:moveTo>
                        <a:pt x="3268" y="1335"/>
                      </a:moveTo>
                      <a:cubicBezTo>
                        <a:pt x="3208" y="1335"/>
                        <a:pt x="3153" y="1407"/>
                        <a:pt x="3207" y="1478"/>
                      </a:cubicBezTo>
                      <a:cubicBezTo>
                        <a:pt x="3986" y="2211"/>
                        <a:pt x="4530" y="3061"/>
                        <a:pt x="5097" y="3959"/>
                      </a:cubicBezTo>
                      <a:cubicBezTo>
                        <a:pt x="5688" y="4833"/>
                        <a:pt x="6255" y="5755"/>
                        <a:pt x="6845" y="6653"/>
                      </a:cubicBezTo>
                      <a:cubicBezTo>
                        <a:pt x="6859" y="6673"/>
                        <a:pt x="6878" y="6681"/>
                        <a:pt x="6897" y="6681"/>
                      </a:cubicBezTo>
                      <a:cubicBezTo>
                        <a:pt x="6946" y="6681"/>
                        <a:pt x="6997" y="6626"/>
                        <a:pt x="6963" y="6558"/>
                      </a:cubicBezTo>
                      <a:cubicBezTo>
                        <a:pt x="6373" y="5613"/>
                        <a:pt x="5735" y="4668"/>
                        <a:pt x="5121" y="3746"/>
                      </a:cubicBezTo>
                      <a:cubicBezTo>
                        <a:pt x="4577" y="2919"/>
                        <a:pt x="4034" y="2069"/>
                        <a:pt x="3325" y="1360"/>
                      </a:cubicBezTo>
                      <a:cubicBezTo>
                        <a:pt x="3308" y="1343"/>
                        <a:pt x="3287" y="1335"/>
                        <a:pt x="3268" y="1335"/>
                      </a:cubicBezTo>
                      <a:close/>
                      <a:moveTo>
                        <a:pt x="1567" y="3107"/>
                      </a:moveTo>
                      <a:cubicBezTo>
                        <a:pt x="1506" y="3107"/>
                        <a:pt x="1452" y="3179"/>
                        <a:pt x="1506" y="3250"/>
                      </a:cubicBezTo>
                      <a:cubicBezTo>
                        <a:pt x="2923" y="4573"/>
                        <a:pt x="4483" y="5731"/>
                        <a:pt x="6160" y="6723"/>
                      </a:cubicBezTo>
                      <a:cubicBezTo>
                        <a:pt x="6178" y="6737"/>
                        <a:pt x="6195" y="6743"/>
                        <a:pt x="6209" y="6743"/>
                      </a:cubicBezTo>
                      <a:cubicBezTo>
                        <a:pt x="6269" y="6743"/>
                        <a:pt x="6293" y="6643"/>
                        <a:pt x="6255" y="6605"/>
                      </a:cubicBezTo>
                      <a:cubicBezTo>
                        <a:pt x="4577" y="5613"/>
                        <a:pt x="3041" y="4455"/>
                        <a:pt x="1624" y="3132"/>
                      </a:cubicBezTo>
                      <a:cubicBezTo>
                        <a:pt x="1606" y="3115"/>
                        <a:pt x="1586" y="3107"/>
                        <a:pt x="1567" y="3107"/>
                      </a:cubicBezTo>
                      <a:close/>
                      <a:moveTo>
                        <a:pt x="14516" y="4453"/>
                      </a:moveTo>
                      <a:cubicBezTo>
                        <a:pt x="14511" y="4453"/>
                        <a:pt x="14506" y="4453"/>
                        <a:pt x="14501" y="4455"/>
                      </a:cubicBezTo>
                      <a:cubicBezTo>
                        <a:pt x="12634" y="5022"/>
                        <a:pt x="10838" y="5826"/>
                        <a:pt x="9114" y="6771"/>
                      </a:cubicBezTo>
                      <a:cubicBezTo>
                        <a:pt x="9028" y="6792"/>
                        <a:pt x="9078" y="6892"/>
                        <a:pt x="9160" y="6892"/>
                      </a:cubicBezTo>
                      <a:cubicBezTo>
                        <a:pt x="9168" y="6892"/>
                        <a:pt x="9176" y="6891"/>
                        <a:pt x="9184" y="6889"/>
                      </a:cubicBezTo>
                      <a:cubicBezTo>
                        <a:pt x="10862" y="5944"/>
                        <a:pt x="12658" y="5164"/>
                        <a:pt x="14524" y="4597"/>
                      </a:cubicBezTo>
                      <a:cubicBezTo>
                        <a:pt x="14612" y="4575"/>
                        <a:pt x="14578" y="4453"/>
                        <a:pt x="14516" y="4453"/>
                      </a:cubicBezTo>
                      <a:close/>
                      <a:moveTo>
                        <a:pt x="13790" y="3168"/>
                      </a:moveTo>
                      <a:cubicBezTo>
                        <a:pt x="13775" y="3168"/>
                        <a:pt x="13760" y="3172"/>
                        <a:pt x="13745" y="3179"/>
                      </a:cubicBezTo>
                      <a:cubicBezTo>
                        <a:pt x="12988" y="3888"/>
                        <a:pt x="12138" y="4479"/>
                        <a:pt x="11264" y="5046"/>
                      </a:cubicBezTo>
                      <a:cubicBezTo>
                        <a:pt x="10389" y="5660"/>
                        <a:pt x="9468" y="6227"/>
                        <a:pt x="8594" y="6818"/>
                      </a:cubicBezTo>
                      <a:cubicBezTo>
                        <a:pt x="8520" y="6873"/>
                        <a:pt x="8562" y="6958"/>
                        <a:pt x="8617" y="6958"/>
                      </a:cubicBezTo>
                      <a:cubicBezTo>
                        <a:pt x="8633" y="6958"/>
                        <a:pt x="8649" y="6951"/>
                        <a:pt x="8665" y="6936"/>
                      </a:cubicBezTo>
                      <a:cubicBezTo>
                        <a:pt x="9610" y="6345"/>
                        <a:pt x="10555" y="5731"/>
                        <a:pt x="11476" y="5117"/>
                      </a:cubicBezTo>
                      <a:cubicBezTo>
                        <a:pt x="12303" y="4550"/>
                        <a:pt x="13154" y="4006"/>
                        <a:pt x="13863" y="3297"/>
                      </a:cubicBezTo>
                      <a:cubicBezTo>
                        <a:pt x="13922" y="3258"/>
                        <a:pt x="13865" y="3168"/>
                        <a:pt x="13790" y="3168"/>
                      </a:cubicBezTo>
                      <a:close/>
                      <a:moveTo>
                        <a:pt x="783" y="4327"/>
                      </a:moveTo>
                      <a:cubicBezTo>
                        <a:pt x="716" y="4327"/>
                        <a:pt x="695" y="4435"/>
                        <a:pt x="797" y="4455"/>
                      </a:cubicBezTo>
                      <a:cubicBezTo>
                        <a:pt x="1789" y="4762"/>
                        <a:pt x="2711" y="5235"/>
                        <a:pt x="3632" y="5707"/>
                      </a:cubicBezTo>
                      <a:cubicBezTo>
                        <a:pt x="4577" y="6180"/>
                        <a:pt x="5522" y="6676"/>
                        <a:pt x="6467" y="7172"/>
                      </a:cubicBezTo>
                      <a:cubicBezTo>
                        <a:pt x="6474" y="7174"/>
                        <a:pt x="6480" y="7175"/>
                        <a:pt x="6486" y="7175"/>
                      </a:cubicBezTo>
                      <a:cubicBezTo>
                        <a:pt x="6550" y="7175"/>
                        <a:pt x="6603" y="7076"/>
                        <a:pt x="6538" y="7054"/>
                      </a:cubicBezTo>
                      <a:cubicBezTo>
                        <a:pt x="5569" y="6558"/>
                        <a:pt x="4577" y="6015"/>
                        <a:pt x="3561" y="5518"/>
                      </a:cubicBezTo>
                      <a:cubicBezTo>
                        <a:pt x="2687" y="5070"/>
                        <a:pt x="1765" y="4644"/>
                        <a:pt x="820" y="4337"/>
                      </a:cubicBezTo>
                      <a:cubicBezTo>
                        <a:pt x="807" y="4330"/>
                        <a:pt x="795" y="4327"/>
                        <a:pt x="783" y="4327"/>
                      </a:cubicBezTo>
                      <a:close/>
                      <a:moveTo>
                        <a:pt x="5581" y="331"/>
                      </a:moveTo>
                      <a:cubicBezTo>
                        <a:pt x="5536" y="331"/>
                        <a:pt x="5496" y="362"/>
                        <a:pt x="5522" y="415"/>
                      </a:cubicBezTo>
                      <a:cubicBezTo>
                        <a:pt x="5688" y="958"/>
                        <a:pt x="5758" y="1549"/>
                        <a:pt x="5877" y="2116"/>
                      </a:cubicBezTo>
                      <a:cubicBezTo>
                        <a:pt x="6018" y="2707"/>
                        <a:pt x="6160" y="3297"/>
                        <a:pt x="6349" y="3865"/>
                      </a:cubicBezTo>
                      <a:cubicBezTo>
                        <a:pt x="6656" y="5022"/>
                        <a:pt x="7082" y="6133"/>
                        <a:pt x="7460" y="7267"/>
                      </a:cubicBezTo>
                      <a:cubicBezTo>
                        <a:pt x="7469" y="7305"/>
                        <a:pt x="7501" y="7320"/>
                        <a:pt x="7533" y="7320"/>
                      </a:cubicBezTo>
                      <a:cubicBezTo>
                        <a:pt x="7582" y="7320"/>
                        <a:pt x="7630" y="7286"/>
                        <a:pt x="7601" y="7243"/>
                      </a:cubicBezTo>
                      <a:cubicBezTo>
                        <a:pt x="7223" y="6109"/>
                        <a:pt x="6822" y="4999"/>
                        <a:pt x="6491" y="3841"/>
                      </a:cubicBezTo>
                      <a:cubicBezTo>
                        <a:pt x="6302" y="3274"/>
                        <a:pt x="6160" y="2707"/>
                        <a:pt x="6042" y="2163"/>
                      </a:cubicBezTo>
                      <a:cubicBezTo>
                        <a:pt x="5900" y="1573"/>
                        <a:pt x="5829" y="935"/>
                        <a:pt x="5664" y="391"/>
                      </a:cubicBezTo>
                      <a:cubicBezTo>
                        <a:pt x="5654" y="350"/>
                        <a:pt x="5616" y="331"/>
                        <a:pt x="5581" y="331"/>
                      </a:cubicBezTo>
                      <a:close/>
                      <a:moveTo>
                        <a:pt x="9488" y="291"/>
                      </a:moveTo>
                      <a:cubicBezTo>
                        <a:pt x="9459" y="291"/>
                        <a:pt x="9430" y="306"/>
                        <a:pt x="9421" y="344"/>
                      </a:cubicBezTo>
                      <a:cubicBezTo>
                        <a:pt x="9303" y="911"/>
                        <a:pt x="9043" y="1455"/>
                        <a:pt x="8877" y="1998"/>
                      </a:cubicBezTo>
                      <a:cubicBezTo>
                        <a:pt x="8712" y="2589"/>
                        <a:pt x="8523" y="3156"/>
                        <a:pt x="8405" y="3746"/>
                      </a:cubicBezTo>
                      <a:cubicBezTo>
                        <a:pt x="8121" y="4904"/>
                        <a:pt x="7909" y="6085"/>
                        <a:pt x="7672" y="7267"/>
                      </a:cubicBezTo>
                      <a:cubicBezTo>
                        <a:pt x="7632" y="7320"/>
                        <a:pt x="7667" y="7351"/>
                        <a:pt x="7709" y="7351"/>
                      </a:cubicBezTo>
                      <a:cubicBezTo>
                        <a:pt x="7729" y="7351"/>
                        <a:pt x="7751" y="7344"/>
                        <a:pt x="7767" y="7329"/>
                      </a:cubicBezTo>
                      <a:lnTo>
                        <a:pt x="7767" y="7329"/>
                      </a:lnTo>
                      <a:cubicBezTo>
                        <a:pt x="7756" y="7376"/>
                        <a:pt x="7800" y="7421"/>
                        <a:pt x="7857" y="7421"/>
                      </a:cubicBezTo>
                      <a:cubicBezTo>
                        <a:pt x="7873" y="7421"/>
                        <a:pt x="7891" y="7417"/>
                        <a:pt x="7909" y="7409"/>
                      </a:cubicBezTo>
                      <a:cubicBezTo>
                        <a:pt x="8665" y="6487"/>
                        <a:pt x="9468" y="5613"/>
                        <a:pt x="10295" y="4715"/>
                      </a:cubicBezTo>
                      <a:lnTo>
                        <a:pt x="11547" y="3486"/>
                      </a:lnTo>
                      <a:cubicBezTo>
                        <a:pt x="11972" y="3061"/>
                        <a:pt x="12492" y="2707"/>
                        <a:pt x="12894" y="2281"/>
                      </a:cubicBezTo>
                      <a:cubicBezTo>
                        <a:pt x="12949" y="2226"/>
                        <a:pt x="12904" y="2141"/>
                        <a:pt x="12836" y="2141"/>
                      </a:cubicBezTo>
                      <a:cubicBezTo>
                        <a:pt x="12817" y="2141"/>
                        <a:pt x="12796" y="2148"/>
                        <a:pt x="12776" y="2163"/>
                      </a:cubicBezTo>
                      <a:cubicBezTo>
                        <a:pt x="12398" y="2589"/>
                        <a:pt x="11902" y="2919"/>
                        <a:pt x="11476" y="3297"/>
                      </a:cubicBezTo>
                      <a:lnTo>
                        <a:pt x="10177" y="4597"/>
                      </a:lnTo>
                      <a:cubicBezTo>
                        <a:pt x="9350" y="5471"/>
                        <a:pt x="8594" y="6369"/>
                        <a:pt x="7790" y="7290"/>
                      </a:cubicBezTo>
                      <a:cubicBezTo>
                        <a:pt x="8003" y="6109"/>
                        <a:pt x="8239" y="4928"/>
                        <a:pt x="8523" y="3770"/>
                      </a:cubicBezTo>
                      <a:cubicBezTo>
                        <a:pt x="8665" y="3203"/>
                        <a:pt x="8830" y="2660"/>
                        <a:pt x="8995" y="2092"/>
                      </a:cubicBezTo>
                      <a:cubicBezTo>
                        <a:pt x="9184" y="1525"/>
                        <a:pt x="9444" y="958"/>
                        <a:pt x="9562" y="368"/>
                      </a:cubicBezTo>
                      <a:cubicBezTo>
                        <a:pt x="9577" y="325"/>
                        <a:pt x="9531" y="291"/>
                        <a:pt x="9488" y="291"/>
                      </a:cubicBezTo>
                      <a:close/>
                      <a:moveTo>
                        <a:pt x="2265" y="2280"/>
                      </a:moveTo>
                      <a:cubicBezTo>
                        <a:pt x="2215" y="2280"/>
                        <a:pt x="2161" y="2352"/>
                        <a:pt x="2214" y="2423"/>
                      </a:cubicBezTo>
                      <a:cubicBezTo>
                        <a:pt x="2640" y="2801"/>
                        <a:pt x="2994" y="3297"/>
                        <a:pt x="3396" y="3723"/>
                      </a:cubicBezTo>
                      <a:cubicBezTo>
                        <a:pt x="3797" y="4172"/>
                        <a:pt x="4223" y="4597"/>
                        <a:pt x="4648" y="5022"/>
                      </a:cubicBezTo>
                      <a:cubicBezTo>
                        <a:pt x="5522" y="5849"/>
                        <a:pt x="6420" y="6605"/>
                        <a:pt x="7341" y="7409"/>
                      </a:cubicBezTo>
                      <a:cubicBezTo>
                        <a:pt x="7359" y="7426"/>
                        <a:pt x="7379" y="7433"/>
                        <a:pt x="7398" y="7433"/>
                      </a:cubicBezTo>
                      <a:cubicBezTo>
                        <a:pt x="7459" y="7433"/>
                        <a:pt x="7513" y="7362"/>
                        <a:pt x="7460" y="7290"/>
                      </a:cubicBezTo>
                      <a:cubicBezTo>
                        <a:pt x="6538" y="6534"/>
                        <a:pt x="5664" y="5731"/>
                        <a:pt x="4766" y="4904"/>
                      </a:cubicBezTo>
                      <a:lnTo>
                        <a:pt x="3537" y="3652"/>
                      </a:lnTo>
                      <a:cubicBezTo>
                        <a:pt x="3112" y="3227"/>
                        <a:pt x="2758" y="2707"/>
                        <a:pt x="2309" y="2305"/>
                      </a:cubicBezTo>
                      <a:cubicBezTo>
                        <a:pt x="2297" y="2288"/>
                        <a:pt x="2282" y="2280"/>
                        <a:pt x="2265" y="2280"/>
                      </a:cubicBezTo>
                      <a:close/>
                      <a:moveTo>
                        <a:pt x="15155" y="6880"/>
                      </a:moveTo>
                      <a:cubicBezTo>
                        <a:pt x="15143" y="6880"/>
                        <a:pt x="15130" y="6883"/>
                        <a:pt x="15115" y="6889"/>
                      </a:cubicBezTo>
                      <a:cubicBezTo>
                        <a:pt x="14099" y="7125"/>
                        <a:pt x="13083" y="7172"/>
                        <a:pt x="12043" y="7243"/>
                      </a:cubicBezTo>
                      <a:cubicBezTo>
                        <a:pt x="10980" y="7290"/>
                        <a:pt x="9917" y="7361"/>
                        <a:pt x="8854" y="7385"/>
                      </a:cubicBezTo>
                      <a:cubicBezTo>
                        <a:pt x="8759" y="7385"/>
                        <a:pt x="8759" y="7527"/>
                        <a:pt x="8854" y="7527"/>
                      </a:cubicBezTo>
                      <a:cubicBezTo>
                        <a:pt x="9964" y="7480"/>
                        <a:pt x="11098" y="7432"/>
                        <a:pt x="12185" y="7361"/>
                      </a:cubicBezTo>
                      <a:cubicBezTo>
                        <a:pt x="13177" y="7290"/>
                        <a:pt x="14193" y="7243"/>
                        <a:pt x="15162" y="7007"/>
                      </a:cubicBezTo>
                      <a:cubicBezTo>
                        <a:pt x="15245" y="7007"/>
                        <a:pt x="15237" y="6880"/>
                        <a:pt x="15155" y="6880"/>
                      </a:cubicBezTo>
                      <a:close/>
                      <a:moveTo>
                        <a:pt x="395" y="5637"/>
                      </a:moveTo>
                      <a:cubicBezTo>
                        <a:pt x="324" y="5660"/>
                        <a:pt x="253" y="5826"/>
                        <a:pt x="371" y="5826"/>
                      </a:cubicBezTo>
                      <a:cubicBezTo>
                        <a:pt x="938" y="5944"/>
                        <a:pt x="1458" y="6180"/>
                        <a:pt x="2025" y="6345"/>
                      </a:cubicBezTo>
                      <a:cubicBezTo>
                        <a:pt x="2616" y="6511"/>
                        <a:pt x="3183" y="6700"/>
                        <a:pt x="3774" y="6818"/>
                      </a:cubicBezTo>
                      <a:cubicBezTo>
                        <a:pt x="4908" y="7101"/>
                        <a:pt x="6089" y="7314"/>
                        <a:pt x="7271" y="7550"/>
                      </a:cubicBezTo>
                      <a:cubicBezTo>
                        <a:pt x="7278" y="7552"/>
                        <a:pt x="7285" y="7553"/>
                        <a:pt x="7291" y="7553"/>
                      </a:cubicBezTo>
                      <a:cubicBezTo>
                        <a:pt x="7368" y="7553"/>
                        <a:pt x="7383" y="7430"/>
                        <a:pt x="7318" y="7409"/>
                      </a:cubicBezTo>
                      <a:cubicBezTo>
                        <a:pt x="6136" y="7196"/>
                        <a:pt x="4955" y="6960"/>
                        <a:pt x="3797" y="6676"/>
                      </a:cubicBezTo>
                      <a:cubicBezTo>
                        <a:pt x="3230" y="6511"/>
                        <a:pt x="2687" y="6369"/>
                        <a:pt x="2120" y="6204"/>
                      </a:cubicBezTo>
                      <a:cubicBezTo>
                        <a:pt x="1553" y="6015"/>
                        <a:pt x="986" y="5755"/>
                        <a:pt x="395" y="5637"/>
                      </a:cubicBezTo>
                      <a:close/>
                      <a:moveTo>
                        <a:pt x="14816" y="5463"/>
                      </a:moveTo>
                      <a:cubicBezTo>
                        <a:pt x="14806" y="5463"/>
                        <a:pt x="14796" y="5465"/>
                        <a:pt x="14784" y="5471"/>
                      </a:cubicBezTo>
                      <a:cubicBezTo>
                        <a:pt x="14217" y="5637"/>
                        <a:pt x="13626" y="5707"/>
                        <a:pt x="13083" y="5826"/>
                      </a:cubicBezTo>
                      <a:cubicBezTo>
                        <a:pt x="12516" y="5967"/>
                        <a:pt x="11925" y="6109"/>
                        <a:pt x="11335" y="6298"/>
                      </a:cubicBezTo>
                      <a:cubicBezTo>
                        <a:pt x="10177" y="6605"/>
                        <a:pt x="9043" y="7031"/>
                        <a:pt x="7932" y="7409"/>
                      </a:cubicBezTo>
                      <a:cubicBezTo>
                        <a:pt x="7849" y="7429"/>
                        <a:pt x="7857" y="7559"/>
                        <a:pt x="7924" y="7559"/>
                      </a:cubicBezTo>
                      <a:cubicBezTo>
                        <a:pt x="7933" y="7559"/>
                        <a:pt x="7944" y="7556"/>
                        <a:pt x="7956" y="7550"/>
                      </a:cubicBezTo>
                      <a:cubicBezTo>
                        <a:pt x="9090" y="7172"/>
                        <a:pt x="10200" y="6771"/>
                        <a:pt x="11358" y="6440"/>
                      </a:cubicBezTo>
                      <a:cubicBezTo>
                        <a:pt x="11925" y="6251"/>
                        <a:pt x="12492" y="6109"/>
                        <a:pt x="13036" y="5991"/>
                      </a:cubicBezTo>
                      <a:cubicBezTo>
                        <a:pt x="13626" y="5873"/>
                        <a:pt x="14264" y="5826"/>
                        <a:pt x="14808" y="5613"/>
                      </a:cubicBezTo>
                      <a:cubicBezTo>
                        <a:pt x="14891" y="5592"/>
                        <a:pt x="14883" y="5463"/>
                        <a:pt x="14816" y="5463"/>
                      </a:cubicBezTo>
                      <a:close/>
                      <a:moveTo>
                        <a:pt x="132" y="6762"/>
                      </a:moveTo>
                      <a:cubicBezTo>
                        <a:pt x="73" y="6762"/>
                        <a:pt x="29" y="6889"/>
                        <a:pt x="111" y="6889"/>
                      </a:cubicBezTo>
                      <a:cubicBezTo>
                        <a:pt x="2025" y="7314"/>
                        <a:pt x="3939" y="7550"/>
                        <a:pt x="5924" y="7598"/>
                      </a:cubicBezTo>
                      <a:cubicBezTo>
                        <a:pt x="6018" y="7598"/>
                        <a:pt x="6018" y="7432"/>
                        <a:pt x="5924" y="7432"/>
                      </a:cubicBezTo>
                      <a:cubicBezTo>
                        <a:pt x="3986" y="7409"/>
                        <a:pt x="2049" y="7172"/>
                        <a:pt x="159" y="6771"/>
                      </a:cubicBezTo>
                      <a:cubicBezTo>
                        <a:pt x="150" y="6765"/>
                        <a:pt x="141" y="6762"/>
                        <a:pt x="132" y="6762"/>
                      </a:cubicBezTo>
                      <a:close/>
                      <a:moveTo>
                        <a:pt x="6396" y="7645"/>
                      </a:moveTo>
                      <a:cubicBezTo>
                        <a:pt x="5286" y="7716"/>
                        <a:pt x="4152" y="7739"/>
                        <a:pt x="3065" y="7834"/>
                      </a:cubicBezTo>
                      <a:cubicBezTo>
                        <a:pt x="2049" y="7881"/>
                        <a:pt x="1057" y="7952"/>
                        <a:pt x="88" y="8188"/>
                      </a:cubicBezTo>
                      <a:cubicBezTo>
                        <a:pt x="1" y="8210"/>
                        <a:pt x="14" y="8333"/>
                        <a:pt x="91" y="8333"/>
                      </a:cubicBezTo>
                      <a:cubicBezTo>
                        <a:pt x="97" y="8333"/>
                        <a:pt x="104" y="8332"/>
                        <a:pt x="111" y="8330"/>
                      </a:cubicBezTo>
                      <a:cubicBezTo>
                        <a:pt x="1104" y="8094"/>
                        <a:pt x="2143" y="8023"/>
                        <a:pt x="3183" y="7976"/>
                      </a:cubicBezTo>
                      <a:cubicBezTo>
                        <a:pt x="4270" y="7881"/>
                        <a:pt x="5333" y="7834"/>
                        <a:pt x="6396" y="7787"/>
                      </a:cubicBezTo>
                      <a:cubicBezTo>
                        <a:pt x="6491" y="7787"/>
                        <a:pt x="6491" y="7645"/>
                        <a:pt x="6396" y="7645"/>
                      </a:cubicBezTo>
                      <a:close/>
                      <a:moveTo>
                        <a:pt x="9326" y="7598"/>
                      </a:moveTo>
                      <a:cubicBezTo>
                        <a:pt x="9232" y="7598"/>
                        <a:pt x="9232" y="7739"/>
                        <a:pt x="9326" y="7739"/>
                      </a:cubicBezTo>
                      <a:cubicBezTo>
                        <a:pt x="11264" y="7763"/>
                        <a:pt x="13177" y="7999"/>
                        <a:pt x="15068" y="8425"/>
                      </a:cubicBezTo>
                      <a:cubicBezTo>
                        <a:pt x="15079" y="8426"/>
                        <a:pt x="15089" y="8427"/>
                        <a:pt x="15098" y="8427"/>
                      </a:cubicBezTo>
                      <a:cubicBezTo>
                        <a:pt x="15212" y="8427"/>
                        <a:pt x="15226" y="8306"/>
                        <a:pt x="15139" y="8306"/>
                      </a:cubicBezTo>
                      <a:cubicBezTo>
                        <a:pt x="13225" y="7858"/>
                        <a:pt x="11311" y="7621"/>
                        <a:pt x="9326" y="7598"/>
                      </a:cubicBezTo>
                      <a:close/>
                      <a:moveTo>
                        <a:pt x="7983" y="7619"/>
                      </a:moveTo>
                      <a:cubicBezTo>
                        <a:pt x="7905" y="7619"/>
                        <a:pt x="7890" y="7741"/>
                        <a:pt x="7956" y="7763"/>
                      </a:cubicBezTo>
                      <a:cubicBezTo>
                        <a:pt x="9137" y="7976"/>
                        <a:pt x="10319" y="8212"/>
                        <a:pt x="11476" y="8495"/>
                      </a:cubicBezTo>
                      <a:cubicBezTo>
                        <a:pt x="12043" y="8661"/>
                        <a:pt x="12587" y="8803"/>
                        <a:pt x="13154" y="8968"/>
                      </a:cubicBezTo>
                      <a:cubicBezTo>
                        <a:pt x="13721" y="9157"/>
                        <a:pt x="14288" y="9417"/>
                        <a:pt x="14879" y="9535"/>
                      </a:cubicBezTo>
                      <a:cubicBezTo>
                        <a:pt x="14926" y="9511"/>
                        <a:pt x="14997" y="9370"/>
                        <a:pt x="14902" y="9370"/>
                      </a:cubicBezTo>
                      <a:cubicBezTo>
                        <a:pt x="14335" y="9228"/>
                        <a:pt x="13815" y="9015"/>
                        <a:pt x="13248" y="8826"/>
                      </a:cubicBezTo>
                      <a:cubicBezTo>
                        <a:pt x="12658" y="8661"/>
                        <a:pt x="12091" y="8472"/>
                        <a:pt x="11500" y="8354"/>
                      </a:cubicBezTo>
                      <a:cubicBezTo>
                        <a:pt x="10366" y="8070"/>
                        <a:pt x="9184" y="7858"/>
                        <a:pt x="8003" y="7621"/>
                      </a:cubicBezTo>
                      <a:cubicBezTo>
                        <a:pt x="7996" y="7619"/>
                        <a:pt x="7989" y="7619"/>
                        <a:pt x="7983" y="7619"/>
                      </a:cubicBezTo>
                      <a:close/>
                      <a:moveTo>
                        <a:pt x="7291" y="7619"/>
                      </a:moveTo>
                      <a:cubicBezTo>
                        <a:pt x="7285" y="7619"/>
                        <a:pt x="7278" y="7619"/>
                        <a:pt x="7271" y="7621"/>
                      </a:cubicBezTo>
                      <a:cubicBezTo>
                        <a:pt x="6160" y="7999"/>
                        <a:pt x="5026" y="8425"/>
                        <a:pt x="3892" y="8732"/>
                      </a:cubicBezTo>
                      <a:cubicBezTo>
                        <a:pt x="3325" y="8921"/>
                        <a:pt x="2758" y="9063"/>
                        <a:pt x="2214" y="9181"/>
                      </a:cubicBezTo>
                      <a:cubicBezTo>
                        <a:pt x="1624" y="9299"/>
                        <a:pt x="986" y="9370"/>
                        <a:pt x="442" y="9559"/>
                      </a:cubicBezTo>
                      <a:cubicBezTo>
                        <a:pt x="355" y="9602"/>
                        <a:pt x="368" y="9727"/>
                        <a:pt x="446" y="9727"/>
                      </a:cubicBezTo>
                      <a:cubicBezTo>
                        <a:pt x="452" y="9727"/>
                        <a:pt x="459" y="9726"/>
                        <a:pt x="466" y="9724"/>
                      </a:cubicBezTo>
                      <a:cubicBezTo>
                        <a:pt x="1033" y="9535"/>
                        <a:pt x="1624" y="9488"/>
                        <a:pt x="2167" y="9370"/>
                      </a:cubicBezTo>
                      <a:cubicBezTo>
                        <a:pt x="2758" y="9204"/>
                        <a:pt x="3348" y="9063"/>
                        <a:pt x="3916" y="8897"/>
                      </a:cubicBezTo>
                      <a:cubicBezTo>
                        <a:pt x="5073" y="8566"/>
                        <a:pt x="6184" y="8141"/>
                        <a:pt x="7318" y="7763"/>
                      </a:cubicBezTo>
                      <a:cubicBezTo>
                        <a:pt x="7383" y="7741"/>
                        <a:pt x="7368" y="7619"/>
                        <a:pt x="7291" y="7619"/>
                      </a:cubicBezTo>
                      <a:close/>
                      <a:moveTo>
                        <a:pt x="6110" y="8296"/>
                      </a:moveTo>
                      <a:cubicBezTo>
                        <a:pt x="6096" y="8296"/>
                        <a:pt x="6081" y="8299"/>
                        <a:pt x="6066" y="8306"/>
                      </a:cubicBezTo>
                      <a:cubicBezTo>
                        <a:pt x="4388" y="9252"/>
                        <a:pt x="2592" y="10008"/>
                        <a:pt x="726" y="10575"/>
                      </a:cubicBezTo>
                      <a:cubicBezTo>
                        <a:pt x="639" y="10597"/>
                        <a:pt x="672" y="10719"/>
                        <a:pt x="734" y="10719"/>
                      </a:cubicBezTo>
                      <a:cubicBezTo>
                        <a:pt x="739" y="10719"/>
                        <a:pt x="744" y="10718"/>
                        <a:pt x="749" y="10716"/>
                      </a:cubicBezTo>
                      <a:cubicBezTo>
                        <a:pt x="2616" y="10149"/>
                        <a:pt x="4412" y="9370"/>
                        <a:pt x="6136" y="8425"/>
                      </a:cubicBezTo>
                      <a:cubicBezTo>
                        <a:pt x="6236" y="8385"/>
                        <a:pt x="6185" y="8296"/>
                        <a:pt x="6110" y="8296"/>
                      </a:cubicBezTo>
                      <a:close/>
                      <a:moveTo>
                        <a:pt x="8805" y="7996"/>
                      </a:moveTo>
                      <a:cubicBezTo>
                        <a:pt x="8724" y="7996"/>
                        <a:pt x="8671" y="8096"/>
                        <a:pt x="8736" y="8117"/>
                      </a:cubicBezTo>
                      <a:cubicBezTo>
                        <a:pt x="9704" y="8614"/>
                        <a:pt x="10720" y="9157"/>
                        <a:pt x="11713" y="9653"/>
                      </a:cubicBezTo>
                      <a:cubicBezTo>
                        <a:pt x="12610" y="10102"/>
                        <a:pt x="13508" y="10551"/>
                        <a:pt x="14453" y="10835"/>
                      </a:cubicBezTo>
                      <a:cubicBezTo>
                        <a:pt x="14466" y="10847"/>
                        <a:pt x="14477" y="10852"/>
                        <a:pt x="14488" y="10852"/>
                      </a:cubicBezTo>
                      <a:cubicBezTo>
                        <a:pt x="14537" y="10852"/>
                        <a:pt x="14559" y="10736"/>
                        <a:pt x="14501" y="10716"/>
                      </a:cubicBezTo>
                      <a:cubicBezTo>
                        <a:pt x="13485" y="10433"/>
                        <a:pt x="12563" y="9960"/>
                        <a:pt x="11665" y="9488"/>
                      </a:cubicBezTo>
                      <a:cubicBezTo>
                        <a:pt x="10720" y="9015"/>
                        <a:pt x="9775" y="8495"/>
                        <a:pt x="8830" y="7999"/>
                      </a:cubicBezTo>
                      <a:cubicBezTo>
                        <a:pt x="8821" y="7997"/>
                        <a:pt x="8813" y="7996"/>
                        <a:pt x="8805" y="7996"/>
                      </a:cubicBezTo>
                      <a:close/>
                      <a:moveTo>
                        <a:pt x="6621" y="8225"/>
                      </a:moveTo>
                      <a:cubicBezTo>
                        <a:pt x="6609" y="8225"/>
                        <a:pt x="6597" y="8228"/>
                        <a:pt x="6585" y="8236"/>
                      </a:cubicBezTo>
                      <a:cubicBezTo>
                        <a:pt x="5640" y="8826"/>
                        <a:pt x="4695" y="9441"/>
                        <a:pt x="3774" y="10079"/>
                      </a:cubicBezTo>
                      <a:cubicBezTo>
                        <a:pt x="2947" y="10622"/>
                        <a:pt x="2096" y="11165"/>
                        <a:pt x="1364" y="11874"/>
                      </a:cubicBezTo>
                      <a:cubicBezTo>
                        <a:pt x="1324" y="11914"/>
                        <a:pt x="1384" y="12003"/>
                        <a:pt x="1446" y="12003"/>
                      </a:cubicBezTo>
                      <a:cubicBezTo>
                        <a:pt x="1458" y="12003"/>
                        <a:pt x="1470" y="12000"/>
                        <a:pt x="1482" y="11992"/>
                      </a:cubicBezTo>
                      <a:cubicBezTo>
                        <a:pt x="2262" y="11284"/>
                        <a:pt x="3112" y="10693"/>
                        <a:pt x="3963" y="10126"/>
                      </a:cubicBezTo>
                      <a:cubicBezTo>
                        <a:pt x="4861" y="9511"/>
                        <a:pt x="5782" y="8944"/>
                        <a:pt x="6656" y="8354"/>
                      </a:cubicBezTo>
                      <a:cubicBezTo>
                        <a:pt x="6736" y="8314"/>
                        <a:pt x="6682" y="8225"/>
                        <a:pt x="6621" y="8225"/>
                      </a:cubicBezTo>
                      <a:close/>
                      <a:moveTo>
                        <a:pt x="9045" y="8431"/>
                      </a:moveTo>
                      <a:cubicBezTo>
                        <a:pt x="8982" y="8431"/>
                        <a:pt x="8956" y="8547"/>
                        <a:pt x="8995" y="8566"/>
                      </a:cubicBezTo>
                      <a:cubicBezTo>
                        <a:pt x="10673" y="9559"/>
                        <a:pt x="12209" y="10716"/>
                        <a:pt x="13626" y="12040"/>
                      </a:cubicBezTo>
                      <a:cubicBezTo>
                        <a:pt x="13644" y="12057"/>
                        <a:pt x="13664" y="12064"/>
                        <a:pt x="13683" y="12064"/>
                      </a:cubicBezTo>
                      <a:cubicBezTo>
                        <a:pt x="13744" y="12064"/>
                        <a:pt x="13798" y="11993"/>
                        <a:pt x="13745" y="11921"/>
                      </a:cubicBezTo>
                      <a:cubicBezTo>
                        <a:pt x="12327" y="10598"/>
                        <a:pt x="10767" y="9441"/>
                        <a:pt x="9090" y="8448"/>
                      </a:cubicBezTo>
                      <a:cubicBezTo>
                        <a:pt x="9073" y="8436"/>
                        <a:pt x="9058" y="8431"/>
                        <a:pt x="9045" y="8431"/>
                      </a:cubicBezTo>
                      <a:close/>
                      <a:moveTo>
                        <a:pt x="7387" y="7752"/>
                      </a:moveTo>
                      <a:cubicBezTo>
                        <a:pt x="7372" y="7752"/>
                        <a:pt x="7357" y="7755"/>
                        <a:pt x="7341" y="7763"/>
                      </a:cubicBezTo>
                      <a:cubicBezTo>
                        <a:pt x="6585" y="8684"/>
                        <a:pt x="5782" y="9559"/>
                        <a:pt x="4955" y="10457"/>
                      </a:cubicBezTo>
                      <a:lnTo>
                        <a:pt x="3703" y="11685"/>
                      </a:lnTo>
                      <a:cubicBezTo>
                        <a:pt x="3278" y="12110"/>
                        <a:pt x="2758" y="12465"/>
                        <a:pt x="2356" y="12914"/>
                      </a:cubicBezTo>
                      <a:cubicBezTo>
                        <a:pt x="2297" y="12953"/>
                        <a:pt x="2354" y="13043"/>
                        <a:pt x="2429" y="13043"/>
                      </a:cubicBezTo>
                      <a:cubicBezTo>
                        <a:pt x="2444" y="13043"/>
                        <a:pt x="2459" y="13040"/>
                        <a:pt x="2474" y="13032"/>
                      </a:cubicBezTo>
                      <a:cubicBezTo>
                        <a:pt x="2852" y="12583"/>
                        <a:pt x="3348" y="12252"/>
                        <a:pt x="3774" y="11874"/>
                      </a:cubicBezTo>
                      <a:lnTo>
                        <a:pt x="5073" y="10575"/>
                      </a:lnTo>
                      <a:cubicBezTo>
                        <a:pt x="5900" y="9724"/>
                        <a:pt x="6656" y="8803"/>
                        <a:pt x="7460" y="7881"/>
                      </a:cubicBezTo>
                      <a:cubicBezTo>
                        <a:pt x="7519" y="7842"/>
                        <a:pt x="7462" y="7752"/>
                        <a:pt x="7387" y="7752"/>
                      </a:cubicBezTo>
                      <a:close/>
                      <a:moveTo>
                        <a:pt x="6698" y="8949"/>
                      </a:moveTo>
                      <a:cubicBezTo>
                        <a:pt x="6676" y="8949"/>
                        <a:pt x="6652" y="8955"/>
                        <a:pt x="6633" y="8968"/>
                      </a:cubicBezTo>
                      <a:cubicBezTo>
                        <a:pt x="5640" y="10669"/>
                        <a:pt x="4483" y="12181"/>
                        <a:pt x="3159" y="13623"/>
                      </a:cubicBezTo>
                      <a:cubicBezTo>
                        <a:pt x="3100" y="13662"/>
                        <a:pt x="3157" y="13752"/>
                        <a:pt x="3232" y="13752"/>
                      </a:cubicBezTo>
                      <a:cubicBezTo>
                        <a:pt x="3247" y="13752"/>
                        <a:pt x="3262" y="13748"/>
                        <a:pt x="3278" y="13741"/>
                      </a:cubicBezTo>
                      <a:cubicBezTo>
                        <a:pt x="4601" y="12276"/>
                        <a:pt x="5782" y="10716"/>
                        <a:pt x="6774" y="9039"/>
                      </a:cubicBezTo>
                      <a:cubicBezTo>
                        <a:pt x="6808" y="8988"/>
                        <a:pt x="6757" y="8949"/>
                        <a:pt x="6698" y="8949"/>
                      </a:cubicBezTo>
                      <a:close/>
                      <a:moveTo>
                        <a:pt x="8349" y="8503"/>
                      </a:moveTo>
                      <a:cubicBezTo>
                        <a:pt x="8301" y="8503"/>
                        <a:pt x="8254" y="8564"/>
                        <a:pt x="8287" y="8614"/>
                      </a:cubicBezTo>
                      <a:cubicBezTo>
                        <a:pt x="8877" y="9559"/>
                        <a:pt x="9492" y="10504"/>
                        <a:pt x="10130" y="11425"/>
                      </a:cubicBezTo>
                      <a:cubicBezTo>
                        <a:pt x="10673" y="12252"/>
                        <a:pt x="11216" y="13103"/>
                        <a:pt x="11925" y="13812"/>
                      </a:cubicBezTo>
                      <a:cubicBezTo>
                        <a:pt x="11937" y="13829"/>
                        <a:pt x="11952" y="13836"/>
                        <a:pt x="11969" y="13836"/>
                      </a:cubicBezTo>
                      <a:cubicBezTo>
                        <a:pt x="12020" y="13836"/>
                        <a:pt x="12079" y="13765"/>
                        <a:pt x="12043" y="13693"/>
                      </a:cubicBezTo>
                      <a:cubicBezTo>
                        <a:pt x="11264" y="12961"/>
                        <a:pt x="10720" y="12110"/>
                        <a:pt x="10153" y="11213"/>
                      </a:cubicBezTo>
                      <a:cubicBezTo>
                        <a:pt x="9562" y="10338"/>
                        <a:pt x="8995" y="9417"/>
                        <a:pt x="8405" y="8543"/>
                      </a:cubicBezTo>
                      <a:cubicBezTo>
                        <a:pt x="8390" y="8514"/>
                        <a:pt x="8370" y="8503"/>
                        <a:pt x="8349" y="8503"/>
                      </a:cubicBezTo>
                      <a:close/>
                      <a:moveTo>
                        <a:pt x="7121" y="8632"/>
                      </a:moveTo>
                      <a:cubicBezTo>
                        <a:pt x="7104" y="8632"/>
                        <a:pt x="7089" y="8640"/>
                        <a:pt x="7082" y="8661"/>
                      </a:cubicBezTo>
                      <a:cubicBezTo>
                        <a:pt x="6585" y="9630"/>
                        <a:pt x="6042" y="10622"/>
                        <a:pt x="5546" y="11638"/>
                      </a:cubicBezTo>
                      <a:cubicBezTo>
                        <a:pt x="5097" y="12512"/>
                        <a:pt x="4648" y="13434"/>
                        <a:pt x="4364" y="14379"/>
                      </a:cubicBezTo>
                      <a:cubicBezTo>
                        <a:pt x="4351" y="14432"/>
                        <a:pt x="4390" y="14462"/>
                        <a:pt x="4431" y="14462"/>
                      </a:cubicBezTo>
                      <a:cubicBezTo>
                        <a:pt x="4463" y="14462"/>
                        <a:pt x="4496" y="14444"/>
                        <a:pt x="4506" y="14402"/>
                      </a:cubicBezTo>
                      <a:cubicBezTo>
                        <a:pt x="4813" y="13410"/>
                        <a:pt x="5286" y="12488"/>
                        <a:pt x="5758" y="11567"/>
                      </a:cubicBezTo>
                      <a:cubicBezTo>
                        <a:pt x="6231" y="10622"/>
                        <a:pt x="6704" y="9677"/>
                        <a:pt x="7200" y="8732"/>
                      </a:cubicBezTo>
                      <a:cubicBezTo>
                        <a:pt x="7216" y="8682"/>
                        <a:pt x="7162" y="8632"/>
                        <a:pt x="7121" y="8632"/>
                      </a:cubicBezTo>
                      <a:close/>
                      <a:moveTo>
                        <a:pt x="8416" y="9023"/>
                      </a:moveTo>
                      <a:cubicBezTo>
                        <a:pt x="8362" y="9023"/>
                        <a:pt x="8308" y="9084"/>
                        <a:pt x="8357" y="9133"/>
                      </a:cubicBezTo>
                      <a:cubicBezTo>
                        <a:pt x="9303" y="10811"/>
                        <a:pt x="10059" y="12607"/>
                        <a:pt x="10626" y="14473"/>
                      </a:cubicBezTo>
                      <a:cubicBezTo>
                        <a:pt x="10635" y="14511"/>
                        <a:pt x="10664" y="14526"/>
                        <a:pt x="10693" y="14526"/>
                      </a:cubicBezTo>
                      <a:cubicBezTo>
                        <a:pt x="10736" y="14526"/>
                        <a:pt x="10782" y="14492"/>
                        <a:pt x="10767" y="14450"/>
                      </a:cubicBezTo>
                      <a:cubicBezTo>
                        <a:pt x="10200" y="12583"/>
                        <a:pt x="9421" y="10787"/>
                        <a:pt x="8476" y="9063"/>
                      </a:cubicBezTo>
                      <a:cubicBezTo>
                        <a:pt x="8461" y="9034"/>
                        <a:pt x="8439" y="9023"/>
                        <a:pt x="8416" y="9023"/>
                      </a:cubicBezTo>
                      <a:close/>
                      <a:moveTo>
                        <a:pt x="7852" y="7738"/>
                      </a:moveTo>
                      <a:cubicBezTo>
                        <a:pt x="7800" y="7738"/>
                        <a:pt x="7753" y="7790"/>
                        <a:pt x="7773" y="7850"/>
                      </a:cubicBezTo>
                      <a:lnTo>
                        <a:pt x="7773" y="7850"/>
                      </a:lnTo>
                      <a:cubicBezTo>
                        <a:pt x="7759" y="7835"/>
                        <a:pt x="7738" y="7828"/>
                        <a:pt x="7717" y="7828"/>
                      </a:cubicBezTo>
                      <a:cubicBezTo>
                        <a:pt x="7668" y="7828"/>
                        <a:pt x="7620" y="7862"/>
                        <a:pt x="7649" y="7905"/>
                      </a:cubicBezTo>
                      <a:cubicBezTo>
                        <a:pt x="8027" y="9039"/>
                        <a:pt x="8428" y="10149"/>
                        <a:pt x="8759" y="11307"/>
                      </a:cubicBezTo>
                      <a:cubicBezTo>
                        <a:pt x="8948" y="11874"/>
                        <a:pt x="9090" y="12441"/>
                        <a:pt x="9208" y="12985"/>
                      </a:cubicBezTo>
                      <a:cubicBezTo>
                        <a:pt x="9326" y="13575"/>
                        <a:pt x="9373" y="14190"/>
                        <a:pt x="9586" y="14757"/>
                      </a:cubicBezTo>
                      <a:cubicBezTo>
                        <a:pt x="9596" y="14798"/>
                        <a:pt x="9630" y="14817"/>
                        <a:pt x="9661" y="14817"/>
                      </a:cubicBezTo>
                      <a:cubicBezTo>
                        <a:pt x="9702" y="14817"/>
                        <a:pt x="9741" y="14786"/>
                        <a:pt x="9728" y="14733"/>
                      </a:cubicBezTo>
                      <a:cubicBezTo>
                        <a:pt x="9562" y="14166"/>
                        <a:pt x="9492" y="13575"/>
                        <a:pt x="9373" y="13008"/>
                      </a:cubicBezTo>
                      <a:cubicBezTo>
                        <a:pt x="9232" y="12465"/>
                        <a:pt x="9090" y="11874"/>
                        <a:pt x="8901" y="11284"/>
                      </a:cubicBezTo>
                      <a:cubicBezTo>
                        <a:pt x="8570" y="10126"/>
                        <a:pt x="8168" y="9015"/>
                        <a:pt x="7790" y="7881"/>
                      </a:cubicBezTo>
                      <a:lnTo>
                        <a:pt x="7790" y="7881"/>
                      </a:lnTo>
                      <a:cubicBezTo>
                        <a:pt x="8712" y="8637"/>
                        <a:pt x="9586" y="9441"/>
                        <a:pt x="10484" y="10268"/>
                      </a:cubicBezTo>
                      <a:lnTo>
                        <a:pt x="11713" y="11520"/>
                      </a:lnTo>
                      <a:cubicBezTo>
                        <a:pt x="12138" y="11945"/>
                        <a:pt x="12492" y="12465"/>
                        <a:pt x="12918" y="12867"/>
                      </a:cubicBezTo>
                      <a:cubicBezTo>
                        <a:pt x="12935" y="12884"/>
                        <a:pt x="12955" y="12891"/>
                        <a:pt x="12974" y="12891"/>
                      </a:cubicBezTo>
                      <a:cubicBezTo>
                        <a:pt x="13035" y="12891"/>
                        <a:pt x="13089" y="12820"/>
                        <a:pt x="13036" y="12748"/>
                      </a:cubicBezTo>
                      <a:cubicBezTo>
                        <a:pt x="12587" y="12370"/>
                        <a:pt x="12280" y="11874"/>
                        <a:pt x="11854" y="11449"/>
                      </a:cubicBezTo>
                      <a:cubicBezTo>
                        <a:pt x="11453" y="11000"/>
                        <a:pt x="11027" y="10575"/>
                        <a:pt x="10602" y="10149"/>
                      </a:cubicBezTo>
                      <a:cubicBezTo>
                        <a:pt x="9728" y="9322"/>
                        <a:pt x="8830" y="8566"/>
                        <a:pt x="7909" y="7763"/>
                      </a:cubicBezTo>
                      <a:cubicBezTo>
                        <a:pt x="7891" y="7746"/>
                        <a:pt x="7871" y="7738"/>
                        <a:pt x="7852" y="7738"/>
                      </a:cubicBezTo>
                      <a:close/>
                      <a:moveTo>
                        <a:pt x="7532" y="7864"/>
                      </a:moveTo>
                      <a:cubicBezTo>
                        <a:pt x="7500" y="7864"/>
                        <a:pt x="7469" y="7877"/>
                        <a:pt x="7460" y="7905"/>
                      </a:cubicBezTo>
                      <a:cubicBezTo>
                        <a:pt x="7247" y="9086"/>
                        <a:pt x="7011" y="10268"/>
                        <a:pt x="6727" y="11425"/>
                      </a:cubicBezTo>
                      <a:cubicBezTo>
                        <a:pt x="6585" y="11992"/>
                        <a:pt x="6420" y="12559"/>
                        <a:pt x="6255" y="13103"/>
                      </a:cubicBezTo>
                      <a:cubicBezTo>
                        <a:pt x="6066" y="13670"/>
                        <a:pt x="5806" y="14237"/>
                        <a:pt x="5688" y="14828"/>
                      </a:cubicBezTo>
                      <a:cubicBezTo>
                        <a:pt x="5674" y="14881"/>
                        <a:pt x="5713" y="14911"/>
                        <a:pt x="5754" y="14911"/>
                      </a:cubicBezTo>
                      <a:cubicBezTo>
                        <a:pt x="5786" y="14911"/>
                        <a:pt x="5819" y="14893"/>
                        <a:pt x="5829" y="14851"/>
                      </a:cubicBezTo>
                      <a:cubicBezTo>
                        <a:pt x="5947" y="14284"/>
                        <a:pt x="6184" y="13764"/>
                        <a:pt x="6373" y="13197"/>
                      </a:cubicBezTo>
                      <a:cubicBezTo>
                        <a:pt x="6538" y="12607"/>
                        <a:pt x="6727" y="12040"/>
                        <a:pt x="6845" y="11449"/>
                      </a:cubicBezTo>
                      <a:cubicBezTo>
                        <a:pt x="7176" y="10268"/>
                        <a:pt x="7412" y="9086"/>
                        <a:pt x="7601" y="7952"/>
                      </a:cubicBezTo>
                      <a:cubicBezTo>
                        <a:pt x="7630" y="7895"/>
                        <a:pt x="7581" y="7864"/>
                        <a:pt x="7532" y="7864"/>
                      </a:cubicBezTo>
                      <a:close/>
                      <a:moveTo>
                        <a:pt x="7576" y="9207"/>
                      </a:moveTo>
                      <a:cubicBezTo>
                        <a:pt x="7529" y="9207"/>
                        <a:pt x="7483" y="9236"/>
                        <a:pt x="7483" y="9299"/>
                      </a:cubicBezTo>
                      <a:cubicBezTo>
                        <a:pt x="7460" y="11260"/>
                        <a:pt x="7223" y="13174"/>
                        <a:pt x="6822" y="15064"/>
                      </a:cubicBezTo>
                      <a:cubicBezTo>
                        <a:pt x="6795" y="15117"/>
                        <a:pt x="6836" y="15148"/>
                        <a:pt x="6880" y="15148"/>
                      </a:cubicBezTo>
                      <a:cubicBezTo>
                        <a:pt x="6915" y="15148"/>
                        <a:pt x="6953" y="15129"/>
                        <a:pt x="6963" y="15088"/>
                      </a:cubicBezTo>
                      <a:cubicBezTo>
                        <a:pt x="7412" y="13174"/>
                        <a:pt x="7649" y="11260"/>
                        <a:pt x="7672" y="9275"/>
                      </a:cubicBezTo>
                      <a:cubicBezTo>
                        <a:pt x="7661" y="9231"/>
                        <a:pt x="7618" y="9207"/>
                        <a:pt x="7576" y="9207"/>
                      </a:cubicBezTo>
                      <a:close/>
                      <a:moveTo>
                        <a:pt x="7743" y="8732"/>
                      </a:moveTo>
                      <a:cubicBezTo>
                        <a:pt x="7708" y="8732"/>
                        <a:pt x="7672" y="8755"/>
                        <a:pt x="7672" y="8803"/>
                      </a:cubicBezTo>
                      <a:cubicBezTo>
                        <a:pt x="7720" y="9913"/>
                        <a:pt x="7767" y="11047"/>
                        <a:pt x="7838" y="12134"/>
                      </a:cubicBezTo>
                      <a:cubicBezTo>
                        <a:pt x="7909" y="13150"/>
                        <a:pt x="7956" y="14142"/>
                        <a:pt x="8192" y="15111"/>
                      </a:cubicBezTo>
                      <a:cubicBezTo>
                        <a:pt x="8213" y="15153"/>
                        <a:pt x="8252" y="15171"/>
                        <a:pt x="8287" y="15171"/>
                      </a:cubicBezTo>
                      <a:cubicBezTo>
                        <a:pt x="8332" y="15171"/>
                        <a:pt x="8371" y="15141"/>
                        <a:pt x="8357" y="15088"/>
                      </a:cubicBezTo>
                      <a:cubicBezTo>
                        <a:pt x="8121" y="14095"/>
                        <a:pt x="8050" y="13056"/>
                        <a:pt x="8003" y="12016"/>
                      </a:cubicBezTo>
                      <a:cubicBezTo>
                        <a:pt x="7932" y="10929"/>
                        <a:pt x="7861" y="9866"/>
                        <a:pt x="7814" y="8803"/>
                      </a:cubicBezTo>
                      <a:cubicBezTo>
                        <a:pt x="7814" y="8755"/>
                        <a:pt x="7779" y="8732"/>
                        <a:pt x="7743" y="873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a:off x="3935225" y="2153025"/>
                  <a:ext cx="174275" cy="173250"/>
                </a:xfrm>
                <a:custGeom>
                  <a:avLst/>
                  <a:gdLst/>
                  <a:ahLst/>
                  <a:cxnLst/>
                  <a:rect l="l" t="t" r="r" b="b"/>
                  <a:pathLst>
                    <a:path w="6971" h="6930" extrusionOk="0">
                      <a:moveTo>
                        <a:pt x="3354" y="0"/>
                      </a:moveTo>
                      <a:cubicBezTo>
                        <a:pt x="2929" y="0"/>
                        <a:pt x="2539" y="116"/>
                        <a:pt x="2150" y="311"/>
                      </a:cubicBezTo>
                      <a:cubicBezTo>
                        <a:pt x="1748" y="452"/>
                        <a:pt x="1347" y="689"/>
                        <a:pt x="1040" y="1019"/>
                      </a:cubicBezTo>
                      <a:cubicBezTo>
                        <a:pt x="709" y="1350"/>
                        <a:pt x="473" y="1705"/>
                        <a:pt x="331" y="2130"/>
                      </a:cubicBezTo>
                      <a:cubicBezTo>
                        <a:pt x="118" y="2555"/>
                        <a:pt x="0" y="3004"/>
                        <a:pt x="24" y="3477"/>
                      </a:cubicBezTo>
                      <a:cubicBezTo>
                        <a:pt x="47" y="3760"/>
                        <a:pt x="118" y="4091"/>
                        <a:pt x="142" y="4374"/>
                      </a:cubicBezTo>
                      <a:cubicBezTo>
                        <a:pt x="331" y="4965"/>
                        <a:pt x="614" y="5485"/>
                        <a:pt x="1040" y="5910"/>
                      </a:cubicBezTo>
                      <a:lnTo>
                        <a:pt x="1748" y="6454"/>
                      </a:lnTo>
                      <a:cubicBezTo>
                        <a:pt x="2268" y="6784"/>
                        <a:pt x="2859" y="6926"/>
                        <a:pt x="3473" y="6926"/>
                      </a:cubicBezTo>
                      <a:cubicBezTo>
                        <a:pt x="3513" y="6928"/>
                        <a:pt x="3553" y="6929"/>
                        <a:pt x="3593" y="6929"/>
                      </a:cubicBezTo>
                      <a:cubicBezTo>
                        <a:pt x="4022" y="6929"/>
                        <a:pt x="4431" y="6814"/>
                        <a:pt x="4820" y="6619"/>
                      </a:cubicBezTo>
                      <a:cubicBezTo>
                        <a:pt x="5222" y="6477"/>
                        <a:pt x="5600" y="6241"/>
                        <a:pt x="5931" y="5910"/>
                      </a:cubicBezTo>
                      <a:cubicBezTo>
                        <a:pt x="6261" y="5603"/>
                        <a:pt x="6498" y="5249"/>
                        <a:pt x="6639" y="4800"/>
                      </a:cubicBezTo>
                      <a:cubicBezTo>
                        <a:pt x="6852" y="4374"/>
                        <a:pt x="6970" y="3949"/>
                        <a:pt x="6923" y="3477"/>
                      </a:cubicBezTo>
                      <a:cubicBezTo>
                        <a:pt x="6899" y="3169"/>
                        <a:pt x="6876" y="2886"/>
                        <a:pt x="6805" y="2555"/>
                      </a:cubicBezTo>
                      <a:cubicBezTo>
                        <a:pt x="6639" y="1964"/>
                        <a:pt x="6332" y="1468"/>
                        <a:pt x="5931" y="1019"/>
                      </a:cubicBezTo>
                      <a:lnTo>
                        <a:pt x="5222" y="476"/>
                      </a:lnTo>
                      <a:cubicBezTo>
                        <a:pt x="4702" y="169"/>
                        <a:pt x="4111" y="3"/>
                        <a:pt x="3473" y="3"/>
                      </a:cubicBezTo>
                      <a:cubicBezTo>
                        <a:pt x="3433" y="1"/>
                        <a:pt x="3394" y="0"/>
                        <a:pt x="3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 name="Google Shape;142;p5"/>
              <p:cNvGrpSpPr/>
              <p:nvPr/>
            </p:nvGrpSpPr>
            <p:grpSpPr>
              <a:xfrm rot="10800000">
                <a:off x="8413068" y="3609810"/>
                <a:ext cx="423994" cy="421217"/>
                <a:chOff x="368650" y="1552750"/>
                <a:chExt cx="1377500" cy="1368475"/>
              </a:xfrm>
            </p:grpSpPr>
            <p:sp>
              <p:nvSpPr>
                <p:cNvPr id="143" name="Google Shape;143;p5"/>
                <p:cNvSpPr/>
                <p:nvPr/>
              </p:nvSpPr>
              <p:spPr>
                <a:xfrm>
                  <a:off x="368650" y="1552750"/>
                  <a:ext cx="1377500" cy="1368475"/>
                </a:xfrm>
                <a:custGeom>
                  <a:avLst/>
                  <a:gdLst/>
                  <a:ahLst/>
                  <a:cxnLst/>
                  <a:rect l="l" t="t" r="r" b="b"/>
                  <a:pathLst>
                    <a:path w="55100" h="54739" extrusionOk="0">
                      <a:moveTo>
                        <a:pt x="32847" y="0"/>
                      </a:moveTo>
                      <a:cubicBezTo>
                        <a:pt x="32134" y="0"/>
                        <a:pt x="31486" y="475"/>
                        <a:pt x="31071" y="1049"/>
                      </a:cubicBezTo>
                      <a:cubicBezTo>
                        <a:pt x="30480" y="1828"/>
                        <a:pt x="30149" y="2821"/>
                        <a:pt x="29889" y="3719"/>
                      </a:cubicBezTo>
                      <a:cubicBezTo>
                        <a:pt x="29629" y="4664"/>
                        <a:pt x="29488" y="5609"/>
                        <a:pt x="29322" y="6554"/>
                      </a:cubicBezTo>
                      <a:cubicBezTo>
                        <a:pt x="29181" y="7452"/>
                        <a:pt x="29086" y="8373"/>
                        <a:pt x="29015" y="9271"/>
                      </a:cubicBezTo>
                      <a:cubicBezTo>
                        <a:pt x="28850" y="11114"/>
                        <a:pt x="28802" y="12910"/>
                        <a:pt x="28732" y="14753"/>
                      </a:cubicBezTo>
                      <a:cubicBezTo>
                        <a:pt x="28684" y="16572"/>
                        <a:pt x="28613" y="18415"/>
                        <a:pt x="28495" y="20234"/>
                      </a:cubicBezTo>
                      <a:cubicBezTo>
                        <a:pt x="28354" y="22077"/>
                        <a:pt x="28141" y="23873"/>
                        <a:pt x="27834" y="25645"/>
                      </a:cubicBezTo>
                      <a:cubicBezTo>
                        <a:pt x="27787" y="25810"/>
                        <a:pt x="27763" y="26023"/>
                        <a:pt x="27739" y="26235"/>
                      </a:cubicBezTo>
                      <a:cubicBezTo>
                        <a:pt x="27716" y="26283"/>
                        <a:pt x="27716" y="26377"/>
                        <a:pt x="27668" y="26448"/>
                      </a:cubicBezTo>
                      <a:cubicBezTo>
                        <a:pt x="27597" y="24581"/>
                        <a:pt x="27479" y="22739"/>
                        <a:pt x="27314" y="20896"/>
                      </a:cubicBezTo>
                      <a:cubicBezTo>
                        <a:pt x="27149" y="18816"/>
                        <a:pt x="26912" y="16761"/>
                        <a:pt x="26534" y="14705"/>
                      </a:cubicBezTo>
                      <a:cubicBezTo>
                        <a:pt x="26180" y="12791"/>
                        <a:pt x="25707" y="10901"/>
                        <a:pt x="25069" y="9082"/>
                      </a:cubicBezTo>
                      <a:cubicBezTo>
                        <a:pt x="24455" y="7263"/>
                        <a:pt x="23723" y="5491"/>
                        <a:pt x="22754" y="3884"/>
                      </a:cubicBezTo>
                      <a:cubicBezTo>
                        <a:pt x="22329" y="3128"/>
                        <a:pt x="21809" y="2466"/>
                        <a:pt x="21171" y="1876"/>
                      </a:cubicBezTo>
                      <a:cubicBezTo>
                        <a:pt x="20662" y="1387"/>
                        <a:pt x="19961" y="812"/>
                        <a:pt x="19218" y="812"/>
                      </a:cubicBezTo>
                      <a:cubicBezTo>
                        <a:pt x="19098" y="812"/>
                        <a:pt x="18977" y="827"/>
                        <a:pt x="18855" y="860"/>
                      </a:cubicBezTo>
                      <a:cubicBezTo>
                        <a:pt x="17957" y="1096"/>
                        <a:pt x="17509" y="1994"/>
                        <a:pt x="17438" y="2821"/>
                      </a:cubicBezTo>
                      <a:cubicBezTo>
                        <a:pt x="17320" y="3789"/>
                        <a:pt x="17509" y="4782"/>
                        <a:pt x="17745" y="5727"/>
                      </a:cubicBezTo>
                      <a:cubicBezTo>
                        <a:pt x="17981" y="6648"/>
                        <a:pt x="18312" y="7570"/>
                        <a:pt x="18666" y="8444"/>
                      </a:cubicBezTo>
                      <a:cubicBezTo>
                        <a:pt x="18997" y="9318"/>
                        <a:pt x="19375" y="10145"/>
                        <a:pt x="19753" y="10972"/>
                      </a:cubicBezTo>
                      <a:cubicBezTo>
                        <a:pt x="20557" y="12626"/>
                        <a:pt x="21407" y="14233"/>
                        <a:pt x="22281" y="15839"/>
                      </a:cubicBezTo>
                      <a:cubicBezTo>
                        <a:pt x="23132" y="17470"/>
                        <a:pt x="24006" y="19053"/>
                        <a:pt x="24809" y="20707"/>
                      </a:cubicBezTo>
                      <a:cubicBezTo>
                        <a:pt x="25613" y="22337"/>
                        <a:pt x="26345" y="23991"/>
                        <a:pt x="26936" y="25692"/>
                      </a:cubicBezTo>
                      <a:cubicBezTo>
                        <a:pt x="27007" y="25881"/>
                        <a:pt x="27078" y="26094"/>
                        <a:pt x="27149" y="26259"/>
                      </a:cubicBezTo>
                      <a:cubicBezTo>
                        <a:pt x="27172" y="26330"/>
                        <a:pt x="27196" y="26401"/>
                        <a:pt x="27196" y="26472"/>
                      </a:cubicBezTo>
                      <a:cubicBezTo>
                        <a:pt x="26203" y="24912"/>
                        <a:pt x="25164" y="23376"/>
                        <a:pt x="24101" y="21841"/>
                      </a:cubicBezTo>
                      <a:cubicBezTo>
                        <a:pt x="22896" y="20140"/>
                        <a:pt x="21643" y="18462"/>
                        <a:pt x="20320" y="16903"/>
                      </a:cubicBezTo>
                      <a:cubicBezTo>
                        <a:pt x="19044" y="15414"/>
                        <a:pt x="17698" y="13996"/>
                        <a:pt x="16256" y="12744"/>
                      </a:cubicBezTo>
                      <a:cubicBezTo>
                        <a:pt x="14839" y="11492"/>
                        <a:pt x="13303" y="10311"/>
                        <a:pt x="11649" y="9389"/>
                      </a:cubicBezTo>
                      <a:cubicBezTo>
                        <a:pt x="10893" y="8987"/>
                        <a:pt x="10113" y="8633"/>
                        <a:pt x="9286" y="8444"/>
                      </a:cubicBezTo>
                      <a:cubicBezTo>
                        <a:pt x="8924" y="8372"/>
                        <a:pt x="8517" y="8304"/>
                        <a:pt x="8119" y="8304"/>
                      </a:cubicBezTo>
                      <a:cubicBezTo>
                        <a:pt x="7606" y="8304"/>
                        <a:pt x="7107" y="8416"/>
                        <a:pt x="6734" y="8775"/>
                      </a:cubicBezTo>
                      <a:cubicBezTo>
                        <a:pt x="6097" y="9436"/>
                        <a:pt x="6167" y="10405"/>
                        <a:pt x="6498" y="11161"/>
                      </a:cubicBezTo>
                      <a:cubicBezTo>
                        <a:pt x="6876" y="12059"/>
                        <a:pt x="7561" y="12862"/>
                        <a:pt x="8247" y="13524"/>
                      </a:cubicBezTo>
                      <a:cubicBezTo>
                        <a:pt x="8932" y="14209"/>
                        <a:pt x="9664" y="14823"/>
                        <a:pt x="10397" y="15414"/>
                      </a:cubicBezTo>
                      <a:cubicBezTo>
                        <a:pt x="11129" y="15981"/>
                        <a:pt x="11885" y="16525"/>
                        <a:pt x="12618" y="17044"/>
                      </a:cubicBezTo>
                      <a:cubicBezTo>
                        <a:pt x="14130" y="18084"/>
                        <a:pt x="15689" y="19053"/>
                        <a:pt x="17225" y="19998"/>
                      </a:cubicBezTo>
                      <a:cubicBezTo>
                        <a:pt x="18784" y="20966"/>
                        <a:pt x="20344" y="21912"/>
                        <a:pt x="21856" y="22951"/>
                      </a:cubicBezTo>
                      <a:cubicBezTo>
                        <a:pt x="23368" y="23991"/>
                        <a:pt x="24809" y="25054"/>
                        <a:pt x="26203" y="26235"/>
                      </a:cubicBezTo>
                      <a:cubicBezTo>
                        <a:pt x="26345" y="26377"/>
                        <a:pt x="26534" y="26495"/>
                        <a:pt x="26676" y="26613"/>
                      </a:cubicBezTo>
                      <a:cubicBezTo>
                        <a:pt x="26723" y="26637"/>
                        <a:pt x="26771" y="26708"/>
                        <a:pt x="26818" y="26755"/>
                      </a:cubicBezTo>
                      <a:cubicBezTo>
                        <a:pt x="25164" y="25928"/>
                        <a:pt x="23510" y="25101"/>
                        <a:pt x="21832" y="24322"/>
                      </a:cubicBezTo>
                      <a:cubicBezTo>
                        <a:pt x="19966" y="23424"/>
                        <a:pt x="18052" y="22620"/>
                        <a:pt x="16091" y="21912"/>
                      </a:cubicBezTo>
                      <a:cubicBezTo>
                        <a:pt x="14272" y="21274"/>
                        <a:pt x="12405" y="20730"/>
                        <a:pt x="10491" y="20352"/>
                      </a:cubicBezTo>
                      <a:cubicBezTo>
                        <a:pt x="8710" y="19992"/>
                        <a:pt x="6887" y="19760"/>
                        <a:pt x="5081" y="19760"/>
                      </a:cubicBezTo>
                      <a:cubicBezTo>
                        <a:pt x="4994" y="19760"/>
                        <a:pt x="4907" y="19760"/>
                        <a:pt x="4821" y="19762"/>
                      </a:cubicBezTo>
                      <a:cubicBezTo>
                        <a:pt x="3970" y="19762"/>
                        <a:pt x="3096" y="19856"/>
                        <a:pt x="2269" y="20116"/>
                      </a:cubicBezTo>
                      <a:cubicBezTo>
                        <a:pt x="1489" y="20352"/>
                        <a:pt x="473" y="20801"/>
                        <a:pt x="237" y="21652"/>
                      </a:cubicBezTo>
                      <a:cubicBezTo>
                        <a:pt x="1" y="22502"/>
                        <a:pt x="544" y="23329"/>
                        <a:pt x="1206" y="23849"/>
                      </a:cubicBezTo>
                      <a:cubicBezTo>
                        <a:pt x="2009" y="24440"/>
                        <a:pt x="2978" y="24747"/>
                        <a:pt x="3899" y="25030"/>
                      </a:cubicBezTo>
                      <a:cubicBezTo>
                        <a:pt x="4844" y="25290"/>
                        <a:pt x="5789" y="25432"/>
                        <a:pt x="6734" y="25574"/>
                      </a:cubicBezTo>
                      <a:cubicBezTo>
                        <a:pt x="7632" y="25739"/>
                        <a:pt x="8530" y="25810"/>
                        <a:pt x="9452" y="25905"/>
                      </a:cubicBezTo>
                      <a:cubicBezTo>
                        <a:pt x="11295" y="26046"/>
                        <a:pt x="13090" y="26117"/>
                        <a:pt x="14910" y="26165"/>
                      </a:cubicBezTo>
                      <a:cubicBezTo>
                        <a:pt x="16753" y="26235"/>
                        <a:pt x="18572" y="26283"/>
                        <a:pt x="20415" y="26401"/>
                      </a:cubicBezTo>
                      <a:cubicBezTo>
                        <a:pt x="22234" y="26566"/>
                        <a:pt x="24053" y="26755"/>
                        <a:pt x="25825" y="27086"/>
                      </a:cubicBezTo>
                      <a:cubicBezTo>
                        <a:pt x="25991" y="27110"/>
                        <a:pt x="26203" y="27157"/>
                        <a:pt x="26416" y="27180"/>
                      </a:cubicBezTo>
                      <a:cubicBezTo>
                        <a:pt x="26463" y="27204"/>
                        <a:pt x="26558" y="27204"/>
                        <a:pt x="26605" y="27228"/>
                      </a:cubicBezTo>
                      <a:cubicBezTo>
                        <a:pt x="24762" y="27322"/>
                        <a:pt x="22919" y="27440"/>
                        <a:pt x="21053" y="27582"/>
                      </a:cubicBezTo>
                      <a:cubicBezTo>
                        <a:pt x="18997" y="27771"/>
                        <a:pt x="16918" y="28007"/>
                        <a:pt x="14886" y="28385"/>
                      </a:cubicBezTo>
                      <a:cubicBezTo>
                        <a:pt x="12972" y="28740"/>
                        <a:pt x="11082" y="29212"/>
                        <a:pt x="9239" y="29827"/>
                      </a:cubicBezTo>
                      <a:cubicBezTo>
                        <a:pt x="7443" y="30465"/>
                        <a:pt x="5671" y="31197"/>
                        <a:pt x="4041" y="32166"/>
                      </a:cubicBezTo>
                      <a:cubicBezTo>
                        <a:pt x="3308" y="32591"/>
                        <a:pt x="2623" y="33111"/>
                        <a:pt x="2033" y="33725"/>
                      </a:cubicBezTo>
                      <a:cubicBezTo>
                        <a:pt x="1489" y="34316"/>
                        <a:pt x="804" y="35190"/>
                        <a:pt x="1040" y="36064"/>
                      </a:cubicBezTo>
                      <a:cubicBezTo>
                        <a:pt x="1277" y="36962"/>
                        <a:pt x="2151" y="37387"/>
                        <a:pt x="2978" y="37482"/>
                      </a:cubicBezTo>
                      <a:cubicBezTo>
                        <a:pt x="3173" y="37505"/>
                        <a:pt x="3368" y="37516"/>
                        <a:pt x="3562" y="37516"/>
                      </a:cubicBezTo>
                      <a:cubicBezTo>
                        <a:pt x="4358" y="37516"/>
                        <a:pt x="5148" y="37341"/>
                        <a:pt x="5908" y="37151"/>
                      </a:cubicBezTo>
                      <a:cubicBezTo>
                        <a:pt x="6829" y="36915"/>
                        <a:pt x="7750" y="36608"/>
                        <a:pt x="8625" y="36253"/>
                      </a:cubicBezTo>
                      <a:cubicBezTo>
                        <a:pt x="9475" y="35923"/>
                        <a:pt x="10302" y="35545"/>
                        <a:pt x="11129" y="35143"/>
                      </a:cubicBezTo>
                      <a:cubicBezTo>
                        <a:pt x="12783" y="34363"/>
                        <a:pt x="14413" y="33489"/>
                        <a:pt x="16020" y="32638"/>
                      </a:cubicBezTo>
                      <a:cubicBezTo>
                        <a:pt x="17627" y="31788"/>
                        <a:pt x="19233" y="30890"/>
                        <a:pt x="20887" y="30110"/>
                      </a:cubicBezTo>
                      <a:cubicBezTo>
                        <a:pt x="22518" y="29307"/>
                        <a:pt x="24172" y="28574"/>
                        <a:pt x="25873" y="27984"/>
                      </a:cubicBezTo>
                      <a:cubicBezTo>
                        <a:pt x="26062" y="27913"/>
                        <a:pt x="26251" y="27818"/>
                        <a:pt x="26440" y="27771"/>
                      </a:cubicBezTo>
                      <a:cubicBezTo>
                        <a:pt x="26486" y="27748"/>
                        <a:pt x="26576" y="27748"/>
                        <a:pt x="26646" y="27704"/>
                      </a:cubicBezTo>
                      <a:lnTo>
                        <a:pt x="26646" y="27704"/>
                      </a:lnTo>
                      <a:cubicBezTo>
                        <a:pt x="25065" y="28719"/>
                        <a:pt x="23532" y="29757"/>
                        <a:pt x="21998" y="30819"/>
                      </a:cubicBezTo>
                      <a:cubicBezTo>
                        <a:pt x="20320" y="32024"/>
                        <a:pt x="18643" y="33253"/>
                        <a:pt x="17083" y="34599"/>
                      </a:cubicBezTo>
                      <a:cubicBezTo>
                        <a:pt x="15595" y="35852"/>
                        <a:pt x="14177" y="37222"/>
                        <a:pt x="12901" y="38663"/>
                      </a:cubicBezTo>
                      <a:cubicBezTo>
                        <a:pt x="11673" y="40081"/>
                        <a:pt x="10491" y="41617"/>
                        <a:pt x="9570" y="43271"/>
                      </a:cubicBezTo>
                      <a:cubicBezTo>
                        <a:pt x="9168" y="44003"/>
                        <a:pt x="8814" y="44806"/>
                        <a:pt x="8625" y="45633"/>
                      </a:cubicBezTo>
                      <a:cubicBezTo>
                        <a:pt x="8459" y="46460"/>
                        <a:pt x="8294" y="47524"/>
                        <a:pt x="8955" y="48185"/>
                      </a:cubicBezTo>
                      <a:cubicBezTo>
                        <a:pt x="9299" y="48529"/>
                        <a:pt x="9745" y="48660"/>
                        <a:pt x="10202" y="48660"/>
                      </a:cubicBezTo>
                      <a:cubicBezTo>
                        <a:pt x="10593" y="48660"/>
                        <a:pt x="10993" y="48563"/>
                        <a:pt x="11342" y="48421"/>
                      </a:cubicBezTo>
                      <a:cubicBezTo>
                        <a:pt x="12240" y="48020"/>
                        <a:pt x="13019" y="47358"/>
                        <a:pt x="13705" y="46673"/>
                      </a:cubicBezTo>
                      <a:cubicBezTo>
                        <a:pt x="14390" y="45988"/>
                        <a:pt x="15004" y="45255"/>
                        <a:pt x="15595" y="44523"/>
                      </a:cubicBezTo>
                      <a:cubicBezTo>
                        <a:pt x="16162" y="43767"/>
                        <a:pt x="16682" y="43034"/>
                        <a:pt x="17225" y="42302"/>
                      </a:cubicBezTo>
                      <a:cubicBezTo>
                        <a:pt x="18265" y="40790"/>
                        <a:pt x="19233" y="39230"/>
                        <a:pt x="20178" y="37695"/>
                      </a:cubicBezTo>
                      <a:cubicBezTo>
                        <a:pt x="21147" y="36135"/>
                        <a:pt x="22092" y="34552"/>
                        <a:pt x="23132" y="33064"/>
                      </a:cubicBezTo>
                      <a:cubicBezTo>
                        <a:pt x="24172" y="31552"/>
                        <a:pt x="25235" y="30110"/>
                        <a:pt x="26416" y="28716"/>
                      </a:cubicBezTo>
                      <a:cubicBezTo>
                        <a:pt x="26558" y="28574"/>
                        <a:pt x="26676" y="28385"/>
                        <a:pt x="26794" y="28244"/>
                      </a:cubicBezTo>
                      <a:cubicBezTo>
                        <a:pt x="26818" y="28173"/>
                        <a:pt x="26889" y="28149"/>
                        <a:pt x="26936" y="28102"/>
                      </a:cubicBezTo>
                      <a:lnTo>
                        <a:pt x="26936" y="28102"/>
                      </a:lnTo>
                      <a:cubicBezTo>
                        <a:pt x="26109" y="29756"/>
                        <a:pt x="25282" y="31410"/>
                        <a:pt x="24479" y="33087"/>
                      </a:cubicBezTo>
                      <a:cubicBezTo>
                        <a:pt x="23604" y="34954"/>
                        <a:pt x="22801" y="36868"/>
                        <a:pt x="22092" y="38805"/>
                      </a:cubicBezTo>
                      <a:cubicBezTo>
                        <a:pt x="21454" y="40648"/>
                        <a:pt x="20911" y="42515"/>
                        <a:pt x="20533" y="44428"/>
                      </a:cubicBezTo>
                      <a:cubicBezTo>
                        <a:pt x="20155" y="46295"/>
                        <a:pt x="19919" y="48209"/>
                        <a:pt x="19942" y="50099"/>
                      </a:cubicBezTo>
                      <a:cubicBezTo>
                        <a:pt x="19942" y="50950"/>
                        <a:pt x="20037" y="51800"/>
                        <a:pt x="20297" y="52627"/>
                      </a:cubicBezTo>
                      <a:cubicBezTo>
                        <a:pt x="20533" y="53430"/>
                        <a:pt x="20982" y="54446"/>
                        <a:pt x="21832" y="54683"/>
                      </a:cubicBezTo>
                      <a:cubicBezTo>
                        <a:pt x="21970" y="54721"/>
                        <a:pt x="22108" y="54739"/>
                        <a:pt x="22243" y="54739"/>
                      </a:cubicBezTo>
                      <a:cubicBezTo>
                        <a:pt x="22943" y="54739"/>
                        <a:pt x="23590" y="54264"/>
                        <a:pt x="24006" y="53690"/>
                      </a:cubicBezTo>
                      <a:cubicBezTo>
                        <a:pt x="24597" y="52911"/>
                        <a:pt x="24928" y="51918"/>
                        <a:pt x="25187" y="51020"/>
                      </a:cubicBezTo>
                      <a:cubicBezTo>
                        <a:pt x="25471" y="50075"/>
                        <a:pt x="25613" y="49130"/>
                        <a:pt x="25755" y="48185"/>
                      </a:cubicBezTo>
                      <a:cubicBezTo>
                        <a:pt x="25896" y="47287"/>
                        <a:pt x="25991" y="46366"/>
                        <a:pt x="26085" y="45468"/>
                      </a:cubicBezTo>
                      <a:cubicBezTo>
                        <a:pt x="26227" y="43625"/>
                        <a:pt x="26298" y="41829"/>
                        <a:pt x="26345" y="39986"/>
                      </a:cubicBezTo>
                      <a:cubicBezTo>
                        <a:pt x="26416" y="38167"/>
                        <a:pt x="26463" y="36324"/>
                        <a:pt x="26582" y="34505"/>
                      </a:cubicBezTo>
                      <a:cubicBezTo>
                        <a:pt x="26723" y="32662"/>
                        <a:pt x="26936" y="30866"/>
                        <a:pt x="27267" y="29094"/>
                      </a:cubicBezTo>
                      <a:cubicBezTo>
                        <a:pt x="27290" y="28929"/>
                        <a:pt x="27314" y="28716"/>
                        <a:pt x="27361" y="28504"/>
                      </a:cubicBezTo>
                      <a:cubicBezTo>
                        <a:pt x="27385" y="28456"/>
                        <a:pt x="27385" y="28362"/>
                        <a:pt x="27408" y="28291"/>
                      </a:cubicBezTo>
                      <a:cubicBezTo>
                        <a:pt x="27503" y="30158"/>
                        <a:pt x="27621" y="32000"/>
                        <a:pt x="27763" y="33843"/>
                      </a:cubicBezTo>
                      <a:cubicBezTo>
                        <a:pt x="27952" y="35923"/>
                        <a:pt x="28188" y="37978"/>
                        <a:pt x="28566" y="40034"/>
                      </a:cubicBezTo>
                      <a:cubicBezTo>
                        <a:pt x="28921" y="41948"/>
                        <a:pt x="29393" y="43838"/>
                        <a:pt x="30007" y="45657"/>
                      </a:cubicBezTo>
                      <a:cubicBezTo>
                        <a:pt x="30622" y="47476"/>
                        <a:pt x="31378" y="49248"/>
                        <a:pt x="32347" y="50855"/>
                      </a:cubicBezTo>
                      <a:cubicBezTo>
                        <a:pt x="32748" y="51611"/>
                        <a:pt x="33292" y="52273"/>
                        <a:pt x="33906" y="52863"/>
                      </a:cubicBezTo>
                      <a:cubicBezTo>
                        <a:pt x="34415" y="53352"/>
                        <a:pt x="35116" y="53927"/>
                        <a:pt x="35874" y="53927"/>
                      </a:cubicBezTo>
                      <a:cubicBezTo>
                        <a:pt x="35996" y="53927"/>
                        <a:pt x="36120" y="53912"/>
                        <a:pt x="36245" y="53879"/>
                      </a:cubicBezTo>
                      <a:cubicBezTo>
                        <a:pt x="37119" y="53643"/>
                        <a:pt x="37568" y="52769"/>
                        <a:pt x="37663" y="51918"/>
                      </a:cubicBezTo>
                      <a:cubicBezTo>
                        <a:pt x="37781" y="50950"/>
                        <a:pt x="37568" y="49957"/>
                        <a:pt x="37332" y="49012"/>
                      </a:cubicBezTo>
                      <a:cubicBezTo>
                        <a:pt x="37096" y="48091"/>
                        <a:pt x="36765" y="47169"/>
                        <a:pt x="36411" y="46295"/>
                      </a:cubicBezTo>
                      <a:cubicBezTo>
                        <a:pt x="36103" y="45421"/>
                        <a:pt x="35725" y="44617"/>
                        <a:pt x="35324" y="43790"/>
                      </a:cubicBezTo>
                      <a:cubicBezTo>
                        <a:pt x="34544" y="42137"/>
                        <a:pt x="33670" y="40506"/>
                        <a:pt x="32819" y="38900"/>
                      </a:cubicBezTo>
                      <a:cubicBezTo>
                        <a:pt x="31969" y="37269"/>
                        <a:pt x="31071" y="35686"/>
                        <a:pt x="30267" y="34032"/>
                      </a:cubicBezTo>
                      <a:cubicBezTo>
                        <a:pt x="29488" y="32402"/>
                        <a:pt x="28732" y="30748"/>
                        <a:pt x="28141" y="29047"/>
                      </a:cubicBezTo>
                      <a:cubicBezTo>
                        <a:pt x="28094" y="28858"/>
                        <a:pt x="27999" y="28645"/>
                        <a:pt x="27952" y="28480"/>
                      </a:cubicBezTo>
                      <a:cubicBezTo>
                        <a:pt x="27905" y="28409"/>
                        <a:pt x="27905" y="28338"/>
                        <a:pt x="27881" y="28267"/>
                      </a:cubicBezTo>
                      <a:lnTo>
                        <a:pt x="27881" y="28267"/>
                      </a:lnTo>
                      <a:cubicBezTo>
                        <a:pt x="28897" y="29827"/>
                        <a:pt x="29913" y="31363"/>
                        <a:pt x="30976" y="32898"/>
                      </a:cubicBezTo>
                      <a:cubicBezTo>
                        <a:pt x="32205" y="34599"/>
                        <a:pt x="33433" y="36277"/>
                        <a:pt x="34757" y="37836"/>
                      </a:cubicBezTo>
                      <a:cubicBezTo>
                        <a:pt x="36032" y="39325"/>
                        <a:pt x="37403" y="40743"/>
                        <a:pt x="38844" y="41995"/>
                      </a:cubicBezTo>
                      <a:cubicBezTo>
                        <a:pt x="40262" y="43247"/>
                        <a:pt x="41798" y="44428"/>
                        <a:pt x="43451" y="45350"/>
                      </a:cubicBezTo>
                      <a:cubicBezTo>
                        <a:pt x="44184" y="45752"/>
                        <a:pt x="44987" y="46106"/>
                        <a:pt x="45814" y="46295"/>
                      </a:cubicBezTo>
                      <a:cubicBezTo>
                        <a:pt x="46176" y="46367"/>
                        <a:pt x="46583" y="46435"/>
                        <a:pt x="46980" y="46435"/>
                      </a:cubicBezTo>
                      <a:cubicBezTo>
                        <a:pt x="47490" y="46435"/>
                        <a:pt x="47984" y="46323"/>
                        <a:pt x="48342" y="45964"/>
                      </a:cubicBezTo>
                      <a:cubicBezTo>
                        <a:pt x="49004" y="45303"/>
                        <a:pt x="48909" y="44334"/>
                        <a:pt x="48602" y="43578"/>
                      </a:cubicBezTo>
                      <a:cubicBezTo>
                        <a:pt x="48201" y="42680"/>
                        <a:pt x="47539" y="41877"/>
                        <a:pt x="46854" y="41215"/>
                      </a:cubicBezTo>
                      <a:cubicBezTo>
                        <a:pt x="46169" y="40530"/>
                        <a:pt x="45436" y="39916"/>
                        <a:pt x="44680" y="39325"/>
                      </a:cubicBezTo>
                      <a:cubicBezTo>
                        <a:pt x="43948" y="38758"/>
                        <a:pt x="43215" y="38214"/>
                        <a:pt x="42483" y="37695"/>
                      </a:cubicBezTo>
                      <a:cubicBezTo>
                        <a:pt x="40971" y="36655"/>
                        <a:pt x="39411" y="35686"/>
                        <a:pt x="37875" y="34741"/>
                      </a:cubicBezTo>
                      <a:cubicBezTo>
                        <a:pt x="36316" y="33773"/>
                        <a:pt x="34733" y="32827"/>
                        <a:pt x="33221" y="31788"/>
                      </a:cubicBezTo>
                      <a:cubicBezTo>
                        <a:pt x="31732" y="30748"/>
                        <a:pt x="30291" y="29685"/>
                        <a:pt x="28897" y="28504"/>
                      </a:cubicBezTo>
                      <a:cubicBezTo>
                        <a:pt x="28755" y="28362"/>
                        <a:pt x="28566" y="28244"/>
                        <a:pt x="28424" y="28126"/>
                      </a:cubicBezTo>
                      <a:cubicBezTo>
                        <a:pt x="28354" y="28102"/>
                        <a:pt x="28330" y="28031"/>
                        <a:pt x="28283" y="27984"/>
                      </a:cubicBezTo>
                      <a:lnTo>
                        <a:pt x="28283" y="27984"/>
                      </a:lnTo>
                      <a:cubicBezTo>
                        <a:pt x="29937" y="28811"/>
                        <a:pt x="31591" y="29638"/>
                        <a:pt x="33268" y="30417"/>
                      </a:cubicBezTo>
                      <a:cubicBezTo>
                        <a:pt x="35135" y="31315"/>
                        <a:pt x="37048" y="32119"/>
                        <a:pt x="38986" y="32827"/>
                      </a:cubicBezTo>
                      <a:cubicBezTo>
                        <a:pt x="40829" y="33465"/>
                        <a:pt x="42695" y="34009"/>
                        <a:pt x="44609" y="34387"/>
                      </a:cubicBezTo>
                      <a:cubicBezTo>
                        <a:pt x="46390" y="34747"/>
                        <a:pt x="48214" y="34979"/>
                        <a:pt x="50019" y="34979"/>
                      </a:cubicBezTo>
                      <a:cubicBezTo>
                        <a:pt x="50106" y="34979"/>
                        <a:pt x="50193" y="34979"/>
                        <a:pt x="50280" y="34978"/>
                      </a:cubicBezTo>
                      <a:cubicBezTo>
                        <a:pt x="51130" y="34978"/>
                        <a:pt x="51981" y="34883"/>
                        <a:pt x="52808" y="34623"/>
                      </a:cubicBezTo>
                      <a:cubicBezTo>
                        <a:pt x="53611" y="34387"/>
                        <a:pt x="54627" y="33938"/>
                        <a:pt x="54864" y="33087"/>
                      </a:cubicBezTo>
                      <a:cubicBezTo>
                        <a:pt x="55100" y="32213"/>
                        <a:pt x="54556" y="31410"/>
                        <a:pt x="53871" y="30890"/>
                      </a:cubicBezTo>
                      <a:cubicBezTo>
                        <a:pt x="53068" y="30299"/>
                        <a:pt x="52099" y="29992"/>
                        <a:pt x="51178" y="29709"/>
                      </a:cubicBezTo>
                      <a:cubicBezTo>
                        <a:pt x="50233" y="29449"/>
                        <a:pt x="49287" y="29307"/>
                        <a:pt x="48342" y="29165"/>
                      </a:cubicBezTo>
                      <a:cubicBezTo>
                        <a:pt x="47468" y="29000"/>
                        <a:pt x="46547" y="28929"/>
                        <a:pt x="45625" y="28834"/>
                      </a:cubicBezTo>
                      <a:cubicBezTo>
                        <a:pt x="43806" y="28693"/>
                        <a:pt x="42010" y="28622"/>
                        <a:pt x="40167" y="28574"/>
                      </a:cubicBezTo>
                      <a:cubicBezTo>
                        <a:pt x="38348" y="28504"/>
                        <a:pt x="36505" y="28456"/>
                        <a:pt x="34686" y="28338"/>
                      </a:cubicBezTo>
                      <a:cubicBezTo>
                        <a:pt x="32843" y="28173"/>
                        <a:pt x="31047" y="27984"/>
                        <a:pt x="29275" y="27653"/>
                      </a:cubicBezTo>
                      <a:cubicBezTo>
                        <a:pt x="29086" y="27629"/>
                        <a:pt x="28897" y="27582"/>
                        <a:pt x="28684" y="27559"/>
                      </a:cubicBezTo>
                      <a:cubicBezTo>
                        <a:pt x="28613" y="27535"/>
                        <a:pt x="28543" y="27535"/>
                        <a:pt x="28472" y="27511"/>
                      </a:cubicBezTo>
                      <a:cubicBezTo>
                        <a:pt x="30338" y="27417"/>
                        <a:pt x="32158" y="27299"/>
                        <a:pt x="34024" y="27157"/>
                      </a:cubicBezTo>
                      <a:cubicBezTo>
                        <a:pt x="36103" y="26968"/>
                        <a:pt x="38159" y="26732"/>
                        <a:pt x="40191" y="26354"/>
                      </a:cubicBezTo>
                      <a:cubicBezTo>
                        <a:pt x="42128" y="25999"/>
                        <a:pt x="44019" y="25527"/>
                        <a:pt x="45838" y="24912"/>
                      </a:cubicBezTo>
                      <a:cubicBezTo>
                        <a:pt x="47634" y="24274"/>
                        <a:pt x="49406" y="23542"/>
                        <a:pt x="51036" y="22573"/>
                      </a:cubicBezTo>
                      <a:cubicBezTo>
                        <a:pt x="51768" y="22148"/>
                        <a:pt x="52454" y="21628"/>
                        <a:pt x="53044" y="21014"/>
                      </a:cubicBezTo>
                      <a:cubicBezTo>
                        <a:pt x="53611" y="20423"/>
                        <a:pt x="54296" y="19549"/>
                        <a:pt x="54060" y="18675"/>
                      </a:cubicBezTo>
                      <a:cubicBezTo>
                        <a:pt x="53824" y="17777"/>
                        <a:pt x="52926" y="17352"/>
                        <a:pt x="52099" y="17257"/>
                      </a:cubicBezTo>
                      <a:cubicBezTo>
                        <a:pt x="51909" y="17234"/>
                        <a:pt x="51717" y="17223"/>
                        <a:pt x="51523" y="17223"/>
                      </a:cubicBezTo>
                      <a:cubicBezTo>
                        <a:pt x="50734" y="17223"/>
                        <a:pt x="49929" y="17398"/>
                        <a:pt x="49169" y="17588"/>
                      </a:cubicBezTo>
                      <a:cubicBezTo>
                        <a:pt x="48271" y="17824"/>
                        <a:pt x="47350" y="18131"/>
                        <a:pt x="46452" y="18486"/>
                      </a:cubicBezTo>
                      <a:cubicBezTo>
                        <a:pt x="45602" y="18816"/>
                        <a:pt x="44775" y="19194"/>
                        <a:pt x="43948" y="19596"/>
                      </a:cubicBezTo>
                      <a:cubicBezTo>
                        <a:pt x="42294" y="20376"/>
                        <a:pt x="40663" y="21250"/>
                        <a:pt x="39080" y="22101"/>
                      </a:cubicBezTo>
                      <a:cubicBezTo>
                        <a:pt x="37450" y="22951"/>
                        <a:pt x="35867" y="23849"/>
                        <a:pt x="34213" y="24629"/>
                      </a:cubicBezTo>
                      <a:cubicBezTo>
                        <a:pt x="32583" y="25432"/>
                        <a:pt x="30929" y="26165"/>
                        <a:pt x="29204" y="26755"/>
                      </a:cubicBezTo>
                      <a:cubicBezTo>
                        <a:pt x="29039" y="26826"/>
                        <a:pt x="28826" y="26921"/>
                        <a:pt x="28661" y="26968"/>
                      </a:cubicBezTo>
                      <a:cubicBezTo>
                        <a:pt x="28607" y="26986"/>
                        <a:pt x="28539" y="26990"/>
                        <a:pt x="28489" y="27012"/>
                      </a:cubicBezTo>
                      <a:lnTo>
                        <a:pt x="28489" y="27012"/>
                      </a:lnTo>
                      <a:cubicBezTo>
                        <a:pt x="30034" y="26004"/>
                        <a:pt x="31557" y="24974"/>
                        <a:pt x="33079" y="23920"/>
                      </a:cubicBezTo>
                      <a:cubicBezTo>
                        <a:pt x="34757" y="22715"/>
                        <a:pt x="36458" y="21486"/>
                        <a:pt x="38017" y="20140"/>
                      </a:cubicBezTo>
                      <a:cubicBezTo>
                        <a:pt x="39482" y="18887"/>
                        <a:pt x="40900" y="17517"/>
                        <a:pt x="42176" y="16076"/>
                      </a:cubicBezTo>
                      <a:cubicBezTo>
                        <a:pt x="43428" y="14658"/>
                        <a:pt x="44609" y="13122"/>
                        <a:pt x="45507" y="11468"/>
                      </a:cubicBezTo>
                      <a:cubicBezTo>
                        <a:pt x="45932" y="10736"/>
                        <a:pt x="46287" y="9933"/>
                        <a:pt x="46452" y="9106"/>
                      </a:cubicBezTo>
                      <a:cubicBezTo>
                        <a:pt x="46641" y="8279"/>
                        <a:pt x="46783" y="7215"/>
                        <a:pt x="46145" y="6554"/>
                      </a:cubicBezTo>
                      <a:cubicBezTo>
                        <a:pt x="45789" y="6210"/>
                        <a:pt x="45344" y="6079"/>
                        <a:pt x="44887" y="6079"/>
                      </a:cubicBezTo>
                      <a:cubicBezTo>
                        <a:pt x="44495" y="6079"/>
                        <a:pt x="44095" y="6176"/>
                        <a:pt x="43735" y="6318"/>
                      </a:cubicBezTo>
                      <a:cubicBezTo>
                        <a:pt x="42861" y="6719"/>
                        <a:pt x="42057" y="7381"/>
                        <a:pt x="41372" y="8066"/>
                      </a:cubicBezTo>
                      <a:cubicBezTo>
                        <a:pt x="40711" y="8751"/>
                        <a:pt x="40073" y="9484"/>
                        <a:pt x="39482" y="10216"/>
                      </a:cubicBezTo>
                      <a:cubicBezTo>
                        <a:pt x="38939" y="10972"/>
                        <a:pt x="38395" y="11705"/>
                        <a:pt x="37875" y="12437"/>
                      </a:cubicBezTo>
                      <a:cubicBezTo>
                        <a:pt x="36836" y="13949"/>
                        <a:pt x="35867" y="15509"/>
                        <a:pt x="34922" y="17044"/>
                      </a:cubicBezTo>
                      <a:cubicBezTo>
                        <a:pt x="33930" y="18604"/>
                        <a:pt x="32985" y="20187"/>
                        <a:pt x="31969" y="21675"/>
                      </a:cubicBezTo>
                      <a:cubicBezTo>
                        <a:pt x="30929" y="23187"/>
                        <a:pt x="29866" y="24629"/>
                        <a:pt x="28684" y="26023"/>
                      </a:cubicBezTo>
                      <a:cubicBezTo>
                        <a:pt x="28543" y="26165"/>
                        <a:pt x="28424" y="26354"/>
                        <a:pt x="28306" y="26495"/>
                      </a:cubicBezTo>
                      <a:cubicBezTo>
                        <a:pt x="28259" y="26566"/>
                        <a:pt x="28212" y="26590"/>
                        <a:pt x="28141" y="26637"/>
                      </a:cubicBezTo>
                      <a:cubicBezTo>
                        <a:pt x="28968" y="24983"/>
                        <a:pt x="29795" y="23329"/>
                        <a:pt x="30598" y="21652"/>
                      </a:cubicBezTo>
                      <a:cubicBezTo>
                        <a:pt x="31496" y="19785"/>
                        <a:pt x="32276" y="17871"/>
                        <a:pt x="32985" y="15934"/>
                      </a:cubicBezTo>
                      <a:cubicBezTo>
                        <a:pt x="33646" y="14091"/>
                        <a:pt x="34166" y="12224"/>
                        <a:pt x="34568" y="10311"/>
                      </a:cubicBezTo>
                      <a:cubicBezTo>
                        <a:pt x="34946" y="8444"/>
                        <a:pt x="35182" y="6530"/>
                        <a:pt x="35158" y="4640"/>
                      </a:cubicBezTo>
                      <a:cubicBezTo>
                        <a:pt x="35158" y="3789"/>
                        <a:pt x="35064" y="2939"/>
                        <a:pt x="34804" y="2112"/>
                      </a:cubicBezTo>
                      <a:cubicBezTo>
                        <a:pt x="34568" y="1309"/>
                        <a:pt x="34119" y="293"/>
                        <a:pt x="33268" y="56"/>
                      </a:cubicBezTo>
                      <a:cubicBezTo>
                        <a:pt x="33126" y="18"/>
                        <a:pt x="32986" y="0"/>
                        <a:pt x="328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a:off x="1083725" y="1732475"/>
                  <a:ext cx="408600" cy="482325"/>
                </a:xfrm>
                <a:custGeom>
                  <a:avLst/>
                  <a:gdLst/>
                  <a:ahLst/>
                  <a:cxnLst/>
                  <a:rect l="l" t="t" r="r" b="b"/>
                  <a:pathLst>
                    <a:path w="16344" h="19293" extrusionOk="0">
                      <a:moveTo>
                        <a:pt x="16129" y="0"/>
                      </a:moveTo>
                      <a:cubicBezTo>
                        <a:pt x="16094" y="0"/>
                        <a:pt x="16059" y="15"/>
                        <a:pt x="16030" y="50"/>
                      </a:cubicBezTo>
                      <a:cubicBezTo>
                        <a:pt x="15534" y="712"/>
                        <a:pt x="15085" y="1350"/>
                        <a:pt x="14612" y="2035"/>
                      </a:cubicBezTo>
                      <a:cubicBezTo>
                        <a:pt x="14140" y="2720"/>
                        <a:pt x="13667" y="3358"/>
                        <a:pt x="13171" y="4043"/>
                      </a:cubicBezTo>
                      <a:cubicBezTo>
                        <a:pt x="12179" y="5343"/>
                        <a:pt x="11210" y="6642"/>
                        <a:pt x="10218" y="7918"/>
                      </a:cubicBezTo>
                      <a:cubicBezTo>
                        <a:pt x="8162" y="10446"/>
                        <a:pt x="6012" y="12903"/>
                        <a:pt x="3814" y="15290"/>
                      </a:cubicBezTo>
                      <a:cubicBezTo>
                        <a:pt x="3177" y="15951"/>
                        <a:pt x="2562" y="16589"/>
                        <a:pt x="1948" y="17274"/>
                      </a:cubicBezTo>
                      <a:cubicBezTo>
                        <a:pt x="1334" y="17960"/>
                        <a:pt x="672" y="18597"/>
                        <a:pt x="34" y="19259"/>
                      </a:cubicBezTo>
                      <a:cubicBezTo>
                        <a:pt x="1" y="19276"/>
                        <a:pt x="15" y="19292"/>
                        <a:pt x="34" y="19292"/>
                      </a:cubicBezTo>
                      <a:cubicBezTo>
                        <a:pt x="42" y="19292"/>
                        <a:pt x="51" y="19290"/>
                        <a:pt x="58" y="19283"/>
                      </a:cubicBezTo>
                      <a:cubicBezTo>
                        <a:pt x="1263" y="18196"/>
                        <a:pt x="2468" y="17062"/>
                        <a:pt x="3625" y="15928"/>
                      </a:cubicBezTo>
                      <a:cubicBezTo>
                        <a:pt x="4783" y="14770"/>
                        <a:pt x="5870" y="13588"/>
                        <a:pt x="6957" y="12383"/>
                      </a:cubicBezTo>
                      <a:cubicBezTo>
                        <a:pt x="9154" y="9950"/>
                        <a:pt x="11210" y="7422"/>
                        <a:pt x="13171" y="4775"/>
                      </a:cubicBezTo>
                      <a:cubicBezTo>
                        <a:pt x="13691" y="4043"/>
                        <a:pt x="14258" y="3311"/>
                        <a:pt x="14754" y="2555"/>
                      </a:cubicBezTo>
                      <a:cubicBezTo>
                        <a:pt x="15297" y="1798"/>
                        <a:pt x="15817" y="1066"/>
                        <a:pt x="16290" y="263"/>
                      </a:cubicBezTo>
                      <a:cubicBezTo>
                        <a:pt x="16343" y="138"/>
                        <a:pt x="16236" y="0"/>
                        <a:pt x="161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1188525" y="1807925"/>
                  <a:ext cx="201350" cy="274325"/>
                </a:xfrm>
                <a:custGeom>
                  <a:avLst/>
                  <a:gdLst/>
                  <a:ahLst/>
                  <a:cxnLst/>
                  <a:rect l="l" t="t" r="r" b="b"/>
                  <a:pathLst>
                    <a:path w="8054" h="10973" extrusionOk="0">
                      <a:moveTo>
                        <a:pt x="7781" y="1"/>
                      </a:moveTo>
                      <a:cubicBezTo>
                        <a:pt x="7715" y="1"/>
                        <a:pt x="7643" y="31"/>
                        <a:pt x="7585" y="104"/>
                      </a:cubicBezTo>
                      <a:cubicBezTo>
                        <a:pt x="6545" y="1498"/>
                        <a:pt x="5577" y="2915"/>
                        <a:pt x="4584" y="4309"/>
                      </a:cubicBezTo>
                      <a:cubicBezTo>
                        <a:pt x="3568" y="5727"/>
                        <a:pt x="2600" y="7121"/>
                        <a:pt x="1631" y="8539"/>
                      </a:cubicBezTo>
                      <a:cubicBezTo>
                        <a:pt x="1064" y="9318"/>
                        <a:pt x="568" y="10192"/>
                        <a:pt x="1" y="10972"/>
                      </a:cubicBezTo>
                      <a:cubicBezTo>
                        <a:pt x="520" y="10311"/>
                        <a:pt x="1087" y="9649"/>
                        <a:pt x="1654" y="8964"/>
                      </a:cubicBezTo>
                      <a:cubicBezTo>
                        <a:pt x="2174" y="8302"/>
                        <a:pt x="2718" y="7617"/>
                        <a:pt x="3214" y="6908"/>
                      </a:cubicBezTo>
                      <a:cubicBezTo>
                        <a:pt x="4253" y="5514"/>
                        <a:pt x="5246" y="4120"/>
                        <a:pt x="6262" y="2750"/>
                      </a:cubicBezTo>
                      <a:cubicBezTo>
                        <a:pt x="6829" y="1947"/>
                        <a:pt x="7420" y="1143"/>
                        <a:pt x="7939" y="316"/>
                      </a:cubicBezTo>
                      <a:cubicBezTo>
                        <a:pt x="8054" y="153"/>
                        <a:pt x="7931" y="1"/>
                        <a:pt x="778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a:off x="1145400" y="1802625"/>
                  <a:ext cx="358375" cy="365275"/>
                </a:xfrm>
                <a:custGeom>
                  <a:avLst/>
                  <a:gdLst/>
                  <a:ahLst/>
                  <a:cxnLst/>
                  <a:rect l="l" t="t" r="r" b="b"/>
                  <a:pathLst>
                    <a:path w="14335" h="14611" extrusionOk="0">
                      <a:moveTo>
                        <a:pt x="14142" y="1"/>
                      </a:moveTo>
                      <a:cubicBezTo>
                        <a:pt x="14093" y="1"/>
                        <a:pt x="14043" y="24"/>
                        <a:pt x="14012" y="79"/>
                      </a:cubicBezTo>
                      <a:cubicBezTo>
                        <a:pt x="13823" y="386"/>
                        <a:pt x="13657" y="646"/>
                        <a:pt x="13516" y="906"/>
                      </a:cubicBezTo>
                      <a:cubicBezTo>
                        <a:pt x="13350" y="1213"/>
                        <a:pt x="13185" y="1473"/>
                        <a:pt x="12996" y="1780"/>
                      </a:cubicBezTo>
                      <a:cubicBezTo>
                        <a:pt x="12641" y="2300"/>
                        <a:pt x="12263" y="2844"/>
                        <a:pt x="11862" y="3340"/>
                      </a:cubicBezTo>
                      <a:cubicBezTo>
                        <a:pt x="11035" y="4379"/>
                        <a:pt x="10137" y="5348"/>
                        <a:pt x="9263" y="6317"/>
                      </a:cubicBezTo>
                      <a:cubicBezTo>
                        <a:pt x="7443" y="8231"/>
                        <a:pt x="5506" y="10050"/>
                        <a:pt x="3474" y="11751"/>
                      </a:cubicBezTo>
                      <a:cubicBezTo>
                        <a:pt x="2907" y="12224"/>
                        <a:pt x="2316" y="12696"/>
                        <a:pt x="1726" y="13169"/>
                      </a:cubicBezTo>
                      <a:cubicBezTo>
                        <a:pt x="1418" y="13405"/>
                        <a:pt x="1158" y="13618"/>
                        <a:pt x="875" y="13854"/>
                      </a:cubicBezTo>
                      <a:cubicBezTo>
                        <a:pt x="568" y="14090"/>
                        <a:pt x="308" y="14350"/>
                        <a:pt x="1" y="14586"/>
                      </a:cubicBezTo>
                      <a:cubicBezTo>
                        <a:pt x="1" y="14586"/>
                        <a:pt x="1" y="14610"/>
                        <a:pt x="48" y="14610"/>
                      </a:cubicBezTo>
                      <a:cubicBezTo>
                        <a:pt x="332" y="14468"/>
                        <a:pt x="639" y="14279"/>
                        <a:pt x="922" y="14114"/>
                      </a:cubicBezTo>
                      <a:lnTo>
                        <a:pt x="1726" y="13571"/>
                      </a:lnTo>
                      <a:cubicBezTo>
                        <a:pt x="2293" y="13192"/>
                        <a:pt x="2812" y="12791"/>
                        <a:pt x="3332" y="12366"/>
                      </a:cubicBezTo>
                      <a:cubicBezTo>
                        <a:pt x="4395" y="11539"/>
                        <a:pt x="5435" y="10688"/>
                        <a:pt x="6427" y="9767"/>
                      </a:cubicBezTo>
                      <a:cubicBezTo>
                        <a:pt x="8388" y="7971"/>
                        <a:pt x="10231" y="6057"/>
                        <a:pt x="11933" y="4001"/>
                      </a:cubicBezTo>
                      <a:cubicBezTo>
                        <a:pt x="12405" y="3411"/>
                        <a:pt x="12878" y="2820"/>
                        <a:pt x="13303" y="2206"/>
                      </a:cubicBezTo>
                      <a:cubicBezTo>
                        <a:pt x="13492" y="1922"/>
                        <a:pt x="13681" y="1591"/>
                        <a:pt x="13870" y="1261"/>
                      </a:cubicBezTo>
                      <a:cubicBezTo>
                        <a:pt x="14035" y="930"/>
                        <a:pt x="14177" y="575"/>
                        <a:pt x="14272" y="221"/>
                      </a:cubicBezTo>
                      <a:cubicBezTo>
                        <a:pt x="14335" y="95"/>
                        <a:pt x="14240" y="1"/>
                        <a:pt x="1414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p:nvPr/>
              </p:nvSpPr>
              <p:spPr>
                <a:xfrm>
                  <a:off x="1254675" y="1779800"/>
                  <a:ext cx="238000" cy="281175"/>
                </a:xfrm>
                <a:custGeom>
                  <a:avLst/>
                  <a:gdLst/>
                  <a:ahLst/>
                  <a:cxnLst/>
                  <a:rect l="l" t="t" r="r" b="b"/>
                  <a:pathLst>
                    <a:path w="9520" h="11247" extrusionOk="0">
                      <a:moveTo>
                        <a:pt x="9286" y="1"/>
                      </a:moveTo>
                      <a:cubicBezTo>
                        <a:pt x="9252" y="1"/>
                        <a:pt x="9219" y="15"/>
                        <a:pt x="9192" y="47"/>
                      </a:cubicBezTo>
                      <a:cubicBezTo>
                        <a:pt x="8601" y="756"/>
                        <a:pt x="8081" y="1559"/>
                        <a:pt x="7514" y="2292"/>
                      </a:cubicBezTo>
                      <a:cubicBezTo>
                        <a:pt x="6947" y="3072"/>
                        <a:pt x="6357" y="3804"/>
                        <a:pt x="5766" y="4536"/>
                      </a:cubicBezTo>
                      <a:cubicBezTo>
                        <a:pt x="4585" y="6001"/>
                        <a:pt x="3380" y="7419"/>
                        <a:pt x="2127" y="8789"/>
                      </a:cubicBezTo>
                      <a:cubicBezTo>
                        <a:pt x="1773" y="9191"/>
                        <a:pt x="1418" y="9569"/>
                        <a:pt x="1064" y="9971"/>
                      </a:cubicBezTo>
                      <a:lnTo>
                        <a:pt x="544" y="10609"/>
                      </a:lnTo>
                      <a:cubicBezTo>
                        <a:pt x="355" y="10798"/>
                        <a:pt x="213" y="11034"/>
                        <a:pt x="1" y="11247"/>
                      </a:cubicBezTo>
                      <a:cubicBezTo>
                        <a:pt x="355" y="10916"/>
                        <a:pt x="733" y="10632"/>
                        <a:pt x="1088" y="10301"/>
                      </a:cubicBezTo>
                      <a:lnTo>
                        <a:pt x="2080" y="9333"/>
                      </a:lnTo>
                      <a:cubicBezTo>
                        <a:pt x="2718" y="8648"/>
                        <a:pt x="3380" y="7939"/>
                        <a:pt x="3994" y="7230"/>
                      </a:cubicBezTo>
                      <a:cubicBezTo>
                        <a:pt x="5222" y="5812"/>
                        <a:pt x="6451" y="4371"/>
                        <a:pt x="7562" y="2882"/>
                      </a:cubicBezTo>
                      <a:cubicBezTo>
                        <a:pt x="8223" y="2056"/>
                        <a:pt x="8908" y="1205"/>
                        <a:pt x="9428" y="283"/>
                      </a:cubicBezTo>
                      <a:cubicBezTo>
                        <a:pt x="9519" y="156"/>
                        <a:pt x="9400" y="1"/>
                        <a:pt x="92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a:off x="1068625" y="1584950"/>
                  <a:ext cx="116375" cy="618225"/>
                </a:xfrm>
                <a:custGeom>
                  <a:avLst/>
                  <a:gdLst/>
                  <a:ahLst/>
                  <a:cxnLst/>
                  <a:rect l="l" t="t" r="r" b="b"/>
                  <a:pathLst>
                    <a:path w="4655" h="24729" extrusionOk="0">
                      <a:moveTo>
                        <a:pt x="4411" y="0"/>
                      </a:moveTo>
                      <a:cubicBezTo>
                        <a:pt x="4349" y="0"/>
                        <a:pt x="4300" y="34"/>
                        <a:pt x="4300" y="115"/>
                      </a:cubicBezTo>
                      <a:cubicBezTo>
                        <a:pt x="4182" y="918"/>
                        <a:pt x="4111" y="1722"/>
                        <a:pt x="4064" y="2525"/>
                      </a:cubicBezTo>
                      <a:cubicBezTo>
                        <a:pt x="3993" y="3352"/>
                        <a:pt x="3899" y="4155"/>
                        <a:pt x="3828" y="4982"/>
                      </a:cubicBezTo>
                      <a:cubicBezTo>
                        <a:pt x="3639" y="6613"/>
                        <a:pt x="3426" y="8196"/>
                        <a:pt x="3166" y="9802"/>
                      </a:cubicBezTo>
                      <a:cubicBezTo>
                        <a:pt x="2670" y="13016"/>
                        <a:pt x="2056" y="16205"/>
                        <a:pt x="1300" y="19395"/>
                      </a:cubicBezTo>
                      <a:cubicBezTo>
                        <a:pt x="1111" y="20293"/>
                        <a:pt x="898" y="21143"/>
                        <a:pt x="685" y="22018"/>
                      </a:cubicBezTo>
                      <a:cubicBezTo>
                        <a:pt x="473" y="22915"/>
                        <a:pt x="236" y="23837"/>
                        <a:pt x="0" y="24711"/>
                      </a:cubicBezTo>
                      <a:cubicBezTo>
                        <a:pt x="0" y="24723"/>
                        <a:pt x="12" y="24729"/>
                        <a:pt x="27" y="24729"/>
                      </a:cubicBezTo>
                      <a:cubicBezTo>
                        <a:pt x="42" y="24729"/>
                        <a:pt x="59" y="24723"/>
                        <a:pt x="71" y="24711"/>
                      </a:cubicBezTo>
                      <a:cubicBezTo>
                        <a:pt x="567" y="23152"/>
                        <a:pt x="1063" y="21592"/>
                        <a:pt x="1489" y="19986"/>
                      </a:cubicBezTo>
                      <a:cubicBezTo>
                        <a:pt x="1890" y="18426"/>
                        <a:pt x="2245" y="16867"/>
                        <a:pt x="2599" y="15260"/>
                      </a:cubicBezTo>
                      <a:cubicBezTo>
                        <a:pt x="3284" y="12071"/>
                        <a:pt x="3781" y="8857"/>
                        <a:pt x="4182" y="5597"/>
                      </a:cubicBezTo>
                      <a:cubicBezTo>
                        <a:pt x="4300" y="4675"/>
                        <a:pt x="4371" y="3801"/>
                        <a:pt x="4466" y="2879"/>
                      </a:cubicBezTo>
                      <a:cubicBezTo>
                        <a:pt x="4560" y="1958"/>
                        <a:pt x="4655" y="1060"/>
                        <a:pt x="4655" y="139"/>
                      </a:cubicBezTo>
                      <a:cubicBezTo>
                        <a:pt x="4601" y="58"/>
                        <a:pt x="4494" y="0"/>
                        <a:pt x="44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a:off x="1093425" y="1702250"/>
                  <a:ext cx="39600" cy="335100"/>
                </a:xfrm>
                <a:custGeom>
                  <a:avLst/>
                  <a:gdLst/>
                  <a:ahLst/>
                  <a:cxnLst/>
                  <a:rect l="l" t="t" r="r" b="b"/>
                  <a:pathLst>
                    <a:path w="1584" h="13404" extrusionOk="0">
                      <a:moveTo>
                        <a:pt x="1383" y="1"/>
                      </a:moveTo>
                      <a:cubicBezTo>
                        <a:pt x="1276" y="1"/>
                        <a:pt x="1158" y="66"/>
                        <a:pt x="1135" y="196"/>
                      </a:cubicBezTo>
                      <a:cubicBezTo>
                        <a:pt x="946" y="1921"/>
                        <a:pt x="827" y="3622"/>
                        <a:pt x="638" y="5347"/>
                      </a:cubicBezTo>
                      <a:cubicBezTo>
                        <a:pt x="497" y="7048"/>
                        <a:pt x="308" y="8773"/>
                        <a:pt x="166" y="10474"/>
                      </a:cubicBezTo>
                      <a:cubicBezTo>
                        <a:pt x="71" y="11466"/>
                        <a:pt x="71" y="12435"/>
                        <a:pt x="1" y="13403"/>
                      </a:cubicBezTo>
                      <a:cubicBezTo>
                        <a:pt x="119" y="12553"/>
                        <a:pt x="284" y="11702"/>
                        <a:pt x="402" y="10828"/>
                      </a:cubicBezTo>
                      <a:cubicBezTo>
                        <a:pt x="520" y="9978"/>
                        <a:pt x="638" y="9127"/>
                        <a:pt x="733" y="8276"/>
                      </a:cubicBezTo>
                      <a:cubicBezTo>
                        <a:pt x="898" y="6552"/>
                        <a:pt x="1111" y="4850"/>
                        <a:pt x="1300" y="3126"/>
                      </a:cubicBezTo>
                      <a:cubicBezTo>
                        <a:pt x="1371" y="2157"/>
                        <a:pt x="1489" y="1188"/>
                        <a:pt x="1560" y="196"/>
                      </a:cubicBezTo>
                      <a:cubicBezTo>
                        <a:pt x="1584" y="66"/>
                        <a:pt x="1489" y="1"/>
                        <a:pt x="138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a:off x="1099325" y="1639500"/>
                  <a:ext cx="133525" cy="492200"/>
                </a:xfrm>
                <a:custGeom>
                  <a:avLst/>
                  <a:gdLst/>
                  <a:ahLst/>
                  <a:cxnLst/>
                  <a:rect l="l" t="t" r="r" b="b"/>
                  <a:pathLst>
                    <a:path w="5341" h="19688" extrusionOk="0">
                      <a:moveTo>
                        <a:pt x="5054" y="1"/>
                      </a:moveTo>
                      <a:cubicBezTo>
                        <a:pt x="4963" y="1"/>
                        <a:pt x="4868" y="63"/>
                        <a:pt x="4868" y="178"/>
                      </a:cubicBezTo>
                      <a:cubicBezTo>
                        <a:pt x="4868" y="508"/>
                        <a:pt x="4844" y="816"/>
                        <a:pt x="4844" y="1146"/>
                      </a:cubicBezTo>
                      <a:lnTo>
                        <a:pt x="4844" y="2115"/>
                      </a:lnTo>
                      <a:cubicBezTo>
                        <a:pt x="4797" y="2777"/>
                        <a:pt x="4726" y="3415"/>
                        <a:pt x="4632" y="4029"/>
                      </a:cubicBezTo>
                      <a:cubicBezTo>
                        <a:pt x="4419" y="5328"/>
                        <a:pt x="4159" y="6652"/>
                        <a:pt x="3852" y="7904"/>
                      </a:cubicBezTo>
                      <a:cubicBezTo>
                        <a:pt x="3238" y="10479"/>
                        <a:pt x="2482" y="13007"/>
                        <a:pt x="1560" y="15512"/>
                      </a:cubicBezTo>
                      <a:cubicBezTo>
                        <a:pt x="1300" y="16221"/>
                        <a:pt x="1017" y="16882"/>
                        <a:pt x="757" y="17591"/>
                      </a:cubicBezTo>
                      <a:cubicBezTo>
                        <a:pt x="639" y="17922"/>
                        <a:pt x="497" y="18276"/>
                        <a:pt x="379" y="18607"/>
                      </a:cubicBezTo>
                      <a:cubicBezTo>
                        <a:pt x="237" y="18961"/>
                        <a:pt x="119" y="19316"/>
                        <a:pt x="1" y="19670"/>
                      </a:cubicBezTo>
                      <a:cubicBezTo>
                        <a:pt x="1" y="19682"/>
                        <a:pt x="7" y="19688"/>
                        <a:pt x="13" y="19688"/>
                      </a:cubicBezTo>
                      <a:cubicBezTo>
                        <a:pt x="18" y="19688"/>
                        <a:pt x="24" y="19682"/>
                        <a:pt x="24" y="19670"/>
                      </a:cubicBezTo>
                      <a:lnTo>
                        <a:pt x="544" y="18772"/>
                      </a:lnTo>
                      <a:cubicBezTo>
                        <a:pt x="710" y="18489"/>
                        <a:pt x="851" y="18182"/>
                        <a:pt x="970" y="17922"/>
                      </a:cubicBezTo>
                      <a:cubicBezTo>
                        <a:pt x="1253" y="17307"/>
                        <a:pt x="1537" y="16717"/>
                        <a:pt x="1773" y="16055"/>
                      </a:cubicBezTo>
                      <a:cubicBezTo>
                        <a:pt x="2269" y="14827"/>
                        <a:pt x="2742" y="13551"/>
                        <a:pt x="3143" y="12275"/>
                      </a:cubicBezTo>
                      <a:cubicBezTo>
                        <a:pt x="3947" y="9747"/>
                        <a:pt x="4608" y="7148"/>
                        <a:pt x="5033" y="4549"/>
                      </a:cubicBezTo>
                      <a:cubicBezTo>
                        <a:pt x="5152" y="3793"/>
                        <a:pt x="5270" y="3060"/>
                        <a:pt x="5317" y="2304"/>
                      </a:cubicBezTo>
                      <a:cubicBezTo>
                        <a:pt x="5341" y="1950"/>
                        <a:pt x="5341" y="1548"/>
                        <a:pt x="5341" y="1194"/>
                      </a:cubicBezTo>
                      <a:cubicBezTo>
                        <a:pt x="5341" y="816"/>
                        <a:pt x="5270" y="461"/>
                        <a:pt x="5199" y="83"/>
                      </a:cubicBezTo>
                      <a:cubicBezTo>
                        <a:pt x="5171" y="27"/>
                        <a:pt x="5113" y="1"/>
                        <a:pt x="50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5"/>
                <p:cNvSpPr/>
                <p:nvPr/>
              </p:nvSpPr>
              <p:spPr>
                <a:xfrm>
                  <a:off x="1140675" y="1626100"/>
                  <a:ext cx="66775" cy="358100"/>
                </a:xfrm>
                <a:custGeom>
                  <a:avLst/>
                  <a:gdLst/>
                  <a:ahLst/>
                  <a:cxnLst/>
                  <a:rect l="l" t="t" r="r" b="b"/>
                  <a:pathLst>
                    <a:path w="2671" h="14324" extrusionOk="0">
                      <a:moveTo>
                        <a:pt x="2500" y="1"/>
                      </a:moveTo>
                      <a:cubicBezTo>
                        <a:pt x="2430" y="1"/>
                        <a:pt x="2361" y="38"/>
                        <a:pt x="2340" y="123"/>
                      </a:cubicBezTo>
                      <a:cubicBezTo>
                        <a:pt x="2198" y="1044"/>
                        <a:pt x="2104" y="1966"/>
                        <a:pt x="2009" y="2887"/>
                      </a:cubicBezTo>
                      <a:cubicBezTo>
                        <a:pt x="1891" y="3832"/>
                        <a:pt x="1725" y="4754"/>
                        <a:pt x="1607" y="5699"/>
                      </a:cubicBezTo>
                      <a:cubicBezTo>
                        <a:pt x="1324" y="7542"/>
                        <a:pt x="993" y="9361"/>
                        <a:pt x="591" y="11204"/>
                      </a:cubicBezTo>
                      <a:cubicBezTo>
                        <a:pt x="473" y="11700"/>
                        <a:pt x="379" y="12220"/>
                        <a:pt x="261" y="12740"/>
                      </a:cubicBezTo>
                      <a:cubicBezTo>
                        <a:pt x="190" y="13000"/>
                        <a:pt x="142" y="13260"/>
                        <a:pt x="119" y="13520"/>
                      </a:cubicBezTo>
                      <a:cubicBezTo>
                        <a:pt x="72" y="13803"/>
                        <a:pt x="48" y="14063"/>
                        <a:pt x="1" y="14323"/>
                      </a:cubicBezTo>
                      <a:cubicBezTo>
                        <a:pt x="119" y="13850"/>
                        <a:pt x="308" y="13402"/>
                        <a:pt x="473" y="12976"/>
                      </a:cubicBezTo>
                      <a:lnTo>
                        <a:pt x="828" y="11629"/>
                      </a:lnTo>
                      <a:lnTo>
                        <a:pt x="1442" y="8889"/>
                      </a:lnTo>
                      <a:cubicBezTo>
                        <a:pt x="1796" y="7069"/>
                        <a:pt x="2127" y="5203"/>
                        <a:pt x="2340" y="3336"/>
                      </a:cubicBezTo>
                      <a:cubicBezTo>
                        <a:pt x="2505" y="2273"/>
                        <a:pt x="2647" y="1210"/>
                        <a:pt x="2671" y="147"/>
                      </a:cubicBezTo>
                      <a:cubicBezTo>
                        <a:pt x="2671" y="56"/>
                        <a:pt x="2585" y="1"/>
                        <a:pt x="25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5"/>
                <p:cNvSpPr/>
                <p:nvPr/>
              </p:nvSpPr>
              <p:spPr>
                <a:xfrm>
                  <a:off x="833525" y="1611500"/>
                  <a:ext cx="217400" cy="591675"/>
                </a:xfrm>
                <a:custGeom>
                  <a:avLst/>
                  <a:gdLst/>
                  <a:ahLst/>
                  <a:cxnLst/>
                  <a:rect l="l" t="t" r="r" b="b"/>
                  <a:pathLst>
                    <a:path w="8696" h="23667" extrusionOk="0">
                      <a:moveTo>
                        <a:pt x="217" y="1"/>
                      </a:moveTo>
                      <a:cubicBezTo>
                        <a:pt x="111" y="1"/>
                        <a:pt x="0" y="85"/>
                        <a:pt x="48" y="211"/>
                      </a:cubicBezTo>
                      <a:cubicBezTo>
                        <a:pt x="355" y="967"/>
                        <a:pt x="709" y="1676"/>
                        <a:pt x="1064" y="2408"/>
                      </a:cubicBezTo>
                      <a:cubicBezTo>
                        <a:pt x="1418" y="3164"/>
                        <a:pt x="1725" y="3920"/>
                        <a:pt x="2056" y="4653"/>
                      </a:cubicBezTo>
                      <a:cubicBezTo>
                        <a:pt x="2718" y="6141"/>
                        <a:pt x="3332" y="7653"/>
                        <a:pt x="3923" y="9142"/>
                      </a:cubicBezTo>
                      <a:cubicBezTo>
                        <a:pt x="5104" y="12190"/>
                        <a:pt x="6167" y="15261"/>
                        <a:pt x="7112" y="18404"/>
                      </a:cubicBezTo>
                      <a:cubicBezTo>
                        <a:pt x="7372" y="19254"/>
                        <a:pt x="7608" y="20129"/>
                        <a:pt x="7868" y="21003"/>
                      </a:cubicBezTo>
                      <a:cubicBezTo>
                        <a:pt x="8152" y="21877"/>
                        <a:pt x="8412" y="22775"/>
                        <a:pt x="8648" y="23649"/>
                      </a:cubicBezTo>
                      <a:cubicBezTo>
                        <a:pt x="8648" y="23661"/>
                        <a:pt x="8660" y="23667"/>
                        <a:pt x="8672" y="23667"/>
                      </a:cubicBezTo>
                      <a:cubicBezTo>
                        <a:pt x="8684" y="23667"/>
                        <a:pt x="8695" y="23661"/>
                        <a:pt x="8695" y="23649"/>
                      </a:cubicBezTo>
                      <a:cubicBezTo>
                        <a:pt x="8341" y="22042"/>
                        <a:pt x="8034" y="20436"/>
                        <a:pt x="7585" y="18876"/>
                      </a:cubicBezTo>
                      <a:cubicBezTo>
                        <a:pt x="7136" y="17293"/>
                        <a:pt x="6687" y="15758"/>
                        <a:pt x="6167" y="14222"/>
                      </a:cubicBezTo>
                      <a:cubicBezTo>
                        <a:pt x="5151" y="11127"/>
                        <a:pt x="3970" y="8079"/>
                        <a:pt x="2718" y="5078"/>
                      </a:cubicBezTo>
                      <a:cubicBezTo>
                        <a:pt x="2363" y="4251"/>
                        <a:pt x="1962" y="3377"/>
                        <a:pt x="1583" y="2550"/>
                      </a:cubicBezTo>
                      <a:cubicBezTo>
                        <a:pt x="1205" y="1723"/>
                        <a:pt x="827" y="872"/>
                        <a:pt x="355" y="69"/>
                      </a:cubicBezTo>
                      <a:cubicBezTo>
                        <a:pt x="323" y="22"/>
                        <a:pt x="271" y="1"/>
                        <a:pt x="21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5"/>
                <p:cNvSpPr/>
                <p:nvPr/>
              </p:nvSpPr>
              <p:spPr>
                <a:xfrm>
                  <a:off x="846800" y="1738350"/>
                  <a:ext cx="143275" cy="307850"/>
                </a:xfrm>
                <a:custGeom>
                  <a:avLst/>
                  <a:gdLst/>
                  <a:ahLst/>
                  <a:cxnLst/>
                  <a:rect l="l" t="t" r="r" b="b"/>
                  <a:pathLst>
                    <a:path w="5731" h="12314" extrusionOk="0">
                      <a:moveTo>
                        <a:pt x="300" y="1"/>
                      </a:moveTo>
                      <a:cubicBezTo>
                        <a:pt x="153" y="1"/>
                        <a:pt x="0" y="168"/>
                        <a:pt x="84" y="335"/>
                      </a:cubicBezTo>
                      <a:cubicBezTo>
                        <a:pt x="769" y="1918"/>
                        <a:pt x="1501" y="3454"/>
                        <a:pt x="2234" y="5013"/>
                      </a:cubicBezTo>
                      <a:cubicBezTo>
                        <a:pt x="2943" y="6596"/>
                        <a:pt x="3651" y="8155"/>
                        <a:pt x="4384" y="9691"/>
                      </a:cubicBezTo>
                      <a:cubicBezTo>
                        <a:pt x="4809" y="10565"/>
                        <a:pt x="5282" y="11440"/>
                        <a:pt x="5731" y="12314"/>
                      </a:cubicBezTo>
                      <a:cubicBezTo>
                        <a:pt x="5400" y="11511"/>
                        <a:pt x="5140" y="10684"/>
                        <a:pt x="4809" y="9904"/>
                      </a:cubicBezTo>
                      <a:cubicBezTo>
                        <a:pt x="4478" y="9101"/>
                        <a:pt x="4148" y="8297"/>
                        <a:pt x="3793" y="7494"/>
                      </a:cubicBezTo>
                      <a:cubicBezTo>
                        <a:pt x="3132" y="5935"/>
                        <a:pt x="2423" y="4351"/>
                        <a:pt x="1714" y="2768"/>
                      </a:cubicBezTo>
                      <a:cubicBezTo>
                        <a:pt x="1289" y="1894"/>
                        <a:pt x="911" y="973"/>
                        <a:pt x="462" y="99"/>
                      </a:cubicBezTo>
                      <a:cubicBezTo>
                        <a:pt x="420" y="29"/>
                        <a:pt x="361" y="1"/>
                        <a:pt x="3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5"/>
                <p:cNvSpPr/>
                <p:nvPr/>
              </p:nvSpPr>
              <p:spPr>
                <a:xfrm>
                  <a:off x="900200" y="1635325"/>
                  <a:ext cx="141275" cy="490300"/>
                </a:xfrm>
                <a:custGeom>
                  <a:avLst/>
                  <a:gdLst/>
                  <a:ahLst/>
                  <a:cxnLst/>
                  <a:rect l="l" t="t" r="r" b="b"/>
                  <a:pathLst>
                    <a:path w="5651" h="19612" extrusionOk="0">
                      <a:moveTo>
                        <a:pt x="189" y="0"/>
                      </a:moveTo>
                      <a:cubicBezTo>
                        <a:pt x="114" y="0"/>
                        <a:pt x="1" y="140"/>
                        <a:pt x="74" y="250"/>
                      </a:cubicBezTo>
                      <a:cubicBezTo>
                        <a:pt x="216" y="557"/>
                        <a:pt x="358" y="841"/>
                        <a:pt x="547" y="1101"/>
                      </a:cubicBezTo>
                      <a:cubicBezTo>
                        <a:pt x="712" y="1384"/>
                        <a:pt x="878" y="1668"/>
                        <a:pt x="1019" y="1975"/>
                      </a:cubicBezTo>
                      <a:cubicBezTo>
                        <a:pt x="1303" y="2518"/>
                        <a:pt x="1586" y="3156"/>
                        <a:pt x="1823" y="3747"/>
                      </a:cubicBezTo>
                      <a:cubicBezTo>
                        <a:pt x="2295" y="4976"/>
                        <a:pt x="2697" y="6228"/>
                        <a:pt x="3075" y="7480"/>
                      </a:cubicBezTo>
                      <a:cubicBezTo>
                        <a:pt x="3855" y="10032"/>
                        <a:pt x="4445" y="12584"/>
                        <a:pt x="4871" y="15183"/>
                      </a:cubicBezTo>
                      <a:lnTo>
                        <a:pt x="5249" y="17404"/>
                      </a:lnTo>
                      <a:cubicBezTo>
                        <a:pt x="5296" y="17758"/>
                        <a:pt x="5367" y="18112"/>
                        <a:pt x="5390" y="18467"/>
                      </a:cubicBezTo>
                      <a:cubicBezTo>
                        <a:pt x="5438" y="18845"/>
                        <a:pt x="5532" y="19199"/>
                        <a:pt x="5603" y="19601"/>
                      </a:cubicBezTo>
                      <a:cubicBezTo>
                        <a:pt x="5603" y="19609"/>
                        <a:pt x="5606" y="19611"/>
                        <a:pt x="5609" y="19611"/>
                      </a:cubicBezTo>
                      <a:cubicBezTo>
                        <a:pt x="5616" y="19611"/>
                        <a:pt x="5627" y="19601"/>
                        <a:pt x="5627" y="19601"/>
                      </a:cubicBezTo>
                      <a:cubicBezTo>
                        <a:pt x="5627" y="19247"/>
                        <a:pt x="5650" y="18916"/>
                        <a:pt x="5627" y="18561"/>
                      </a:cubicBezTo>
                      <a:cubicBezTo>
                        <a:pt x="5603" y="18231"/>
                        <a:pt x="5603" y="17900"/>
                        <a:pt x="5556" y="17593"/>
                      </a:cubicBezTo>
                      <a:cubicBezTo>
                        <a:pt x="5509" y="16907"/>
                        <a:pt x="5414" y="16246"/>
                        <a:pt x="5320" y="15584"/>
                      </a:cubicBezTo>
                      <a:cubicBezTo>
                        <a:pt x="5154" y="14238"/>
                        <a:pt x="4918" y="12914"/>
                        <a:pt x="4611" y="11615"/>
                      </a:cubicBezTo>
                      <a:cubicBezTo>
                        <a:pt x="4044" y="9016"/>
                        <a:pt x="3311" y="6441"/>
                        <a:pt x="2366" y="3960"/>
                      </a:cubicBezTo>
                      <a:cubicBezTo>
                        <a:pt x="2106" y="3251"/>
                        <a:pt x="1846" y="2589"/>
                        <a:pt x="1492" y="1904"/>
                      </a:cubicBezTo>
                      <a:cubicBezTo>
                        <a:pt x="1303" y="1573"/>
                        <a:pt x="1161" y="1243"/>
                        <a:pt x="948" y="935"/>
                      </a:cubicBezTo>
                      <a:cubicBezTo>
                        <a:pt x="736" y="605"/>
                        <a:pt x="523" y="297"/>
                        <a:pt x="240" y="38"/>
                      </a:cubicBezTo>
                      <a:cubicBezTo>
                        <a:pt x="229" y="11"/>
                        <a:pt x="21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5"/>
                <p:cNvSpPr/>
                <p:nvPr/>
              </p:nvSpPr>
              <p:spPr>
                <a:xfrm>
                  <a:off x="875275" y="1634875"/>
                  <a:ext cx="127800" cy="343400"/>
                </a:xfrm>
                <a:custGeom>
                  <a:avLst/>
                  <a:gdLst/>
                  <a:ahLst/>
                  <a:cxnLst/>
                  <a:rect l="l" t="t" r="r" b="b"/>
                  <a:pathLst>
                    <a:path w="5112" h="13736" extrusionOk="0">
                      <a:moveTo>
                        <a:pt x="214" y="0"/>
                      </a:moveTo>
                      <a:cubicBezTo>
                        <a:pt x="105" y="0"/>
                        <a:pt x="0" y="95"/>
                        <a:pt x="32" y="221"/>
                      </a:cubicBezTo>
                      <a:cubicBezTo>
                        <a:pt x="362" y="1095"/>
                        <a:pt x="764" y="1922"/>
                        <a:pt x="1118" y="2820"/>
                      </a:cubicBezTo>
                      <a:cubicBezTo>
                        <a:pt x="1473" y="3694"/>
                        <a:pt x="1827" y="4545"/>
                        <a:pt x="2182" y="5443"/>
                      </a:cubicBezTo>
                      <a:cubicBezTo>
                        <a:pt x="2867" y="7191"/>
                        <a:pt x="3481" y="8916"/>
                        <a:pt x="4048" y="10688"/>
                      </a:cubicBezTo>
                      <a:cubicBezTo>
                        <a:pt x="4190" y="11208"/>
                        <a:pt x="4379" y="11704"/>
                        <a:pt x="4544" y="12200"/>
                      </a:cubicBezTo>
                      <a:cubicBezTo>
                        <a:pt x="4639" y="12460"/>
                        <a:pt x="4733" y="12743"/>
                        <a:pt x="4828" y="12956"/>
                      </a:cubicBezTo>
                      <a:cubicBezTo>
                        <a:pt x="4946" y="13240"/>
                        <a:pt x="5017" y="13476"/>
                        <a:pt x="5112" y="13736"/>
                      </a:cubicBezTo>
                      <a:cubicBezTo>
                        <a:pt x="4993" y="13263"/>
                        <a:pt x="4946" y="12791"/>
                        <a:pt x="4852" y="12318"/>
                      </a:cubicBezTo>
                      <a:lnTo>
                        <a:pt x="4497" y="10995"/>
                      </a:lnTo>
                      <a:cubicBezTo>
                        <a:pt x="4237" y="10074"/>
                        <a:pt x="3930" y="9199"/>
                        <a:pt x="3647" y="8301"/>
                      </a:cubicBezTo>
                      <a:cubicBezTo>
                        <a:pt x="3056" y="6529"/>
                        <a:pt x="2371" y="4757"/>
                        <a:pt x="1662" y="3009"/>
                      </a:cubicBezTo>
                      <a:cubicBezTo>
                        <a:pt x="1237" y="2040"/>
                        <a:pt x="859" y="1024"/>
                        <a:pt x="362" y="79"/>
                      </a:cubicBezTo>
                      <a:cubicBezTo>
                        <a:pt x="323" y="24"/>
                        <a:pt x="268" y="0"/>
                        <a:pt x="21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5"/>
                <p:cNvSpPr/>
                <p:nvPr/>
              </p:nvSpPr>
              <p:spPr>
                <a:xfrm>
                  <a:off x="551325" y="1803950"/>
                  <a:ext cx="484075" cy="407300"/>
                </a:xfrm>
                <a:custGeom>
                  <a:avLst/>
                  <a:gdLst/>
                  <a:ahLst/>
                  <a:cxnLst/>
                  <a:rect l="l" t="t" r="r" b="b"/>
                  <a:pathLst>
                    <a:path w="19363" h="16292" extrusionOk="0">
                      <a:moveTo>
                        <a:pt x="296" y="1"/>
                      </a:moveTo>
                      <a:cubicBezTo>
                        <a:pt x="122" y="1"/>
                        <a:pt x="1" y="195"/>
                        <a:pt x="113" y="263"/>
                      </a:cubicBezTo>
                      <a:cubicBezTo>
                        <a:pt x="774" y="782"/>
                        <a:pt x="1412" y="1208"/>
                        <a:pt x="2097" y="1680"/>
                      </a:cubicBezTo>
                      <a:cubicBezTo>
                        <a:pt x="2783" y="2153"/>
                        <a:pt x="3421" y="2625"/>
                        <a:pt x="4106" y="3145"/>
                      </a:cubicBezTo>
                      <a:cubicBezTo>
                        <a:pt x="5405" y="4114"/>
                        <a:pt x="6705" y="5083"/>
                        <a:pt x="7957" y="6099"/>
                      </a:cubicBezTo>
                      <a:cubicBezTo>
                        <a:pt x="10509" y="8130"/>
                        <a:pt x="12966" y="10281"/>
                        <a:pt x="15352" y="12502"/>
                      </a:cubicBezTo>
                      <a:cubicBezTo>
                        <a:pt x="16014" y="13116"/>
                        <a:pt x="16652" y="13730"/>
                        <a:pt x="17337" y="14368"/>
                      </a:cubicBezTo>
                      <a:cubicBezTo>
                        <a:pt x="18022" y="14982"/>
                        <a:pt x="18660" y="15620"/>
                        <a:pt x="19322" y="16282"/>
                      </a:cubicBezTo>
                      <a:cubicBezTo>
                        <a:pt x="19329" y="16289"/>
                        <a:pt x="19336" y="16292"/>
                        <a:pt x="19341" y="16292"/>
                      </a:cubicBezTo>
                      <a:cubicBezTo>
                        <a:pt x="19355" y="16292"/>
                        <a:pt x="19362" y="16275"/>
                        <a:pt x="19345" y="16258"/>
                      </a:cubicBezTo>
                      <a:cubicBezTo>
                        <a:pt x="18235" y="15030"/>
                        <a:pt x="17124" y="13825"/>
                        <a:pt x="15967" y="12667"/>
                      </a:cubicBezTo>
                      <a:cubicBezTo>
                        <a:pt x="14809" y="11533"/>
                        <a:pt x="13628" y="10422"/>
                        <a:pt x="12423" y="9335"/>
                      </a:cubicBezTo>
                      <a:cubicBezTo>
                        <a:pt x="10013" y="7162"/>
                        <a:pt x="7461" y="5083"/>
                        <a:pt x="4838" y="3145"/>
                      </a:cubicBezTo>
                      <a:cubicBezTo>
                        <a:pt x="4106" y="2602"/>
                        <a:pt x="3350" y="2035"/>
                        <a:pt x="2617" y="1538"/>
                      </a:cubicBezTo>
                      <a:cubicBezTo>
                        <a:pt x="1861" y="1019"/>
                        <a:pt x="1105" y="475"/>
                        <a:pt x="325" y="3"/>
                      </a:cubicBezTo>
                      <a:cubicBezTo>
                        <a:pt x="315" y="1"/>
                        <a:pt x="306" y="1"/>
                        <a:pt x="2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5"/>
                <p:cNvSpPr/>
                <p:nvPr/>
              </p:nvSpPr>
              <p:spPr>
                <a:xfrm>
                  <a:off x="626575" y="1906900"/>
                  <a:ext cx="276075" cy="200150"/>
                </a:xfrm>
                <a:custGeom>
                  <a:avLst/>
                  <a:gdLst/>
                  <a:ahLst/>
                  <a:cxnLst/>
                  <a:rect l="l" t="t" r="r" b="b"/>
                  <a:pathLst>
                    <a:path w="11043" h="8006" extrusionOk="0">
                      <a:moveTo>
                        <a:pt x="274" y="0"/>
                      </a:moveTo>
                      <a:cubicBezTo>
                        <a:pt x="111" y="0"/>
                        <a:pt x="0" y="262"/>
                        <a:pt x="174" y="397"/>
                      </a:cubicBezTo>
                      <a:cubicBezTo>
                        <a:pt x="1568" y="1437"/>
                        <a:pt x="2986" y="2406"/>
                        <a:pt x="4380" y="3422"/>
                      </a:cubicBezTo>
                      <a:cubicBezTo>
                        <a:pt x="5798" y="4414"/>
                        <a:pt x="7168" y="5406"/>
                        <a:pt x="8586" y="6375"/>
                      </a:cubicBezTo>
                      <a:cubicBezTo>
                        <a:pt x="9389" y="6942"/>
                        <a:pt x="10240" y="7438"/>
                        <a:pt x="11043" y="8005"/>
                      </a:cubicBezTo>
                      <a:cubicBezTo>
                        <a:pt x="10358" y="7462"/>
                        <a:pt x="9720" y="6895"/>
                        <a:pt x="9035" y="6352"/>
                      </a:cubicBezTo>
                      <a:cubicBezTo>
                        <a:pt x="8349" y="5808"/>
                        <a:pt x="7688" y="5288"/>
                        <a:pt x="6979" y="4769"/>
                      </a:cubicBezTo>
                      <a:cubicBezTo>
                        <a:pt x="5585" y="3753"/>
                        <a:pt x="4191" y="2737"/>
                        <a:pt x="2797" y="1744"/>
                      </a:cubicBezTo>
                      <a:cubicBezTo>
                        <a:pt x="2017" y="1177"/>
                        <a:pt x="1214" y="587"/>
                        <a:pt x="387" y="43"/>
                      </a:cubicBezTo>
                      <a:cubicBezTo>
                        <a:pt x="348" y="13"/>
                        <a:pt x="310" y="0"/>
                        <a:pt x="27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5"/>
                <p:cNvSpPr/>
                <p:nvPr/>
              </p:nvSpPr>
              <p:spPr>
                <a:xfrm>
                  <a:off x="621750" y="1792050"/>
                  <a:ext cx="366550" cy="357525"/>
                </a:xfrm>
                <a:custGeom>
                  <a:avLst/>
                  <a:gdLst/>
                  <a:ahLst/>
                  <a:cxnLst/>
                  <a:rect l="l" t="t" r="r" b="b"/>
                  <a:pathLst>
                    <a:path w="14662" h="14301" extrusionOk="0">
                      <a:moveTo>
                        <a:pt x="210" y="0"/>
                      </a:moveTo>
                      <a:cubicBezTo>
                        <a:pt x="70" y="0"/>
                        <a:pt x="1" y="227"/>
                        <a:pt x="131" y="313"/>
                      </a:cubicBezTo>
                      <a:cubicBezTo>
                        <a:pt x="438" y="479"/>
                        <a:pt x="698" y="668"/>
                        <a:pt x="958" y="809"/>
                      </a:cubicBezTo>
                      <a:cubicBezTo>
                        <a:pt x="1265" y="951"/>
                        <a:pt x="1525" y="1140"/>
                        <a:pt x="1809" y="1306"/>
                      </a:cubicBezTo>
                      <a:cubicBezTo>
                        <a:pt x="2352" y="1660"/>
                        <a:pt x="2872" y="2038"/>
                        <a:pt x="3368" y="2463"/>
                      </a:cubicBezTo>
                      <a:cubicBezTo>
                        <a:pt x="4408" y="3290"/>
                        <a:pt x="5376" y="4165"/>
                        <a:pt x="6369" y="5062"/>
                      </a:cubicBezTo>
                      <a:cubicBezTo>
                        <a:pt x="8282" y="6858"/>
                        <a:pt x="10078" y="8819"/>
                        <a:pt x="11803" y="10851"/>
                      </a:cubicBezTo>
                      <a:cubicBezTo>
                        <a:pt x="12275" y="11418"/>
                        <a:pt x="12748" y="12009"/>
                        <a:pt x="13221" y="12599"/>
                      </a:cubicBezTo>
                      <a:cubicBezTo>
                        <a:pt x="13457" y="12883"/>
                        <a:pt x="13646" y="13143"/>
                        <a:pt x="13882" y="13450"/>
                      </a:cubicBezTo>
                      <a:cubicBezTo>
                        <a:pt x="14118" y="13734"/>
                        <a:pt x="14402" y="14017"/>
                        <a:pt x="14638" y="14301"/>
                      </a:cubicBezTo>
                      <a:cubicBezTo>
                        <a:pt x="14638" y="14301"/>
                        <a:pt x="14662" y="14301"/>
                        <a:pt x="14662" y="14277"/>
                      </a:cubicBezTo>
                      <a:cubicBezTo>
                        <a:pt x="14520" y="13970"/>
                        <a:pt x="14331" y="13686"/>
                        <a:pt x="14166" y="13379"/>
                      </a:cubicBezTo>
                      <a:lnTo>
                        <a:pt x="13622" y="12599"/>
                      </a:lnTo>
                      <a:cubicBezTo>
                        <a:pt x="13244" y="12032"/>
                        <a:pt x="12819" y="11489"/>
                        <a:pt x="12417" y="10969"/>
                      </a:cubicBezTo>
                      <a:cubicBezTo>
                        <a:pt x="11590" y="9906"/>
                        <a:pt x="10740" y="8866"/>
                        <a:pt x="9818" y="7898"/>
                      </a:cubicBezTo>
                      <a:cubicBezTo>
                        <a:pt x="8023" y="5913"/>
                        <a:pt x="6085" y="4046"/>
                        <a:pt x="4029" y="2345"/>
                      </a:cubicBezTo>
                      <a:cubicBezTo>
                        <a:pt x="3439" y="1873"/>
                        <a:pt x="2848" y="1400"/>
                        <a:pt x="2234" y="975"/>
                      </a:cubicBezTo>
                      <a:cubicBezTo>
                        <a:pt x="1927" y="762"/>
                        <a:pt x="1596" y="597"/>
                        <a:pt x="1289" y="431"/>
                      </a:cubicBezTo>
                      <a:cubicBezTo>
                        <a:pt x="958" y="242"/>
                        <a:pt x="604" y="101"/>
                        <a:pt x="249" y="6"/>
                      </a:cubicBezTo>
                      <a:cubicBezTo>
                        <a:pt x="236" y="2"/>
                        <a:pt x="222" y="0"/>
                        <a:pt x="21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5"/>
                <p:cNvSpPr/>
                <p:nvPr/>
              </p:nvSpPr>
              <p:spPr>
                <a:xfrm>
                  <a:off x="599100" y="1803800"/>
                  <a:ext cx="282875" cy="236500"/>
                </a:xfrm>
                <a:custGeom>
                  <a:avLst/>
                  <a:gdLst/>
                  <a:ahLst/>
                  <a:cxnLst/>
                  <a:rect l="l" t="t" r="r" b="b"/>
                  <a:pathLst>
                    <a:path w="11315" h="9460" extrusionOk="0">
                      <a:moveTo>
                        <a:pt x="246" y="0"/>
                      </a:moveTo>
                      <a:cubicBezTo>
                        <a:pt x="103" y="0"/>
                        <a:pt x="1" y="173"/>
                        <a:pt x="115" y="269"/>
                      </a:cubicBezTo>
                      <a:cubicBezTo>
                        <a:pt x="824" y="859"/>
                        <a:pt x="1628" y="1403"/>
                        <a:pt x="2360" y="1970"/>
                      </a:cubicBezTo>
                      <a:cubicBezTo>
                        <a:pt x="3140" y="2513"/>
                        <a:pt x="3872" y="3104"/>
                        <a:pt x="4605" y="3695"/>
                      </a:cubicBezTo>
                      <a:cubicBezTo>
                        <a:pt x="6070" y="4876"/>
                        <a:pt x="7487" y="6105"/>
                        <a:pt x="8858" y="7333"/>
                      </a:cubicBezTo>
                      <a:cubicBezTo>
                        <a:pt x="9259" y="7688"/>
                        <a:pt x="9637" y="8042"/>
                        <a:pt x="10039" y="8396"/>
                      </a:cubicBezTo>
                      <a:lnTo>
                        <a:pt x="10677" y="8940"/>
                      </a:lnTo>
                      <a:cubicBezTo>
                        <a:pt x="10866" y="9105"/>
                        <a:pt x="11102" y="9247"/>
                        <a:pt x="11315" y="9460"/>
                      </a:cubicBezTo>
                      <a:cubicBezTo>
                        <a:pt x="10984" y="9105"/>
                        <a:pt x="10701" y="8727"/>
                        <a:pt x="10370" y="8373"/>
                      </a:cubicBezTo>
                      <a:lnTo>
                        <a:pt x="9401" y="7404"/>
                      </a:lnTo>
                      <a:cubicBezTo>
                        <a:pt x="8716" y="6742"/>
                        <a:pt x="8007" y="6081"/>
                        <a:pt x="7298" y="5467"/>
                      </a:cubicBezTo>
                      <a:cubicBezTo>
                        <a:pt x="5881" y="4238"/>
                        <a:pt x="4439" y="3033"/>
                        <a:pt x="2951" y="1899"/>
                      </a:cubicBezTo>
                      <a:cubicBezTo>
                        <a:pt x="2124" y="1237"/>
                        <a:pt x="1273" y="576"/>
                        <a:pt x="352" y="32"/>
                      </a:cubicBezTo>
                      <a:cubicBezTo>
                        <a:pt x="316" y="10"/>
                        <a:pt x="280" y="0"/>
                        <a:pt x="24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5"/>
                <p:cNvSpPr/>
                <p:nvPr/>
              </p:nvSpPr>
              <p:spPr>
                <a:xfrm>
                  <a:off x="404100" y="2111150"/>
                  <a:ext cx="620250" cy="115800"/>
                </a:xfrm>
                <a:custGeom>
                  <a:avLst/>
                  <a:gdLst/>
                  <a:ahLst/>
                  <a:cxnLst/>
                  <a:rect l="l" t="t" r="r" b="b"/>
                  <a:pathLst>
                    <a:path w="24810" h="4632" extrusionOk="0">
                      <a:moveTo>
                        <a:pt x="213" y="1"/>
                      </a:moveTo>
                      <a:cubicBezTo>
                        <a:pt x="71" y="72"/>
                        <a:pt x="0" y="332"/>
                        <a:pt x="189" y="355"/>
                      </a:cubicBezTo>
                      <a:cubicBezTo>
                        <a:pt x="993" y="473"/>
                        <a:pt x="1820" y="544"/>
                        <a:pt x="2599" y="592"/>
                      </a:cubicBezTo>
                      <a:cubicBezTo>
                        <a:pt x="3426" y="662"/>
                        <a:pt x="4230" y="733"/>
                        <a:pt x="5057" y="828"/>
                      </a:cubicBezTo>
                      <a:cubicBezTo>
                        <a:pt x="6687" y="1017"/>
                        <a:pt x="8270" y="1206"/>
                        <a:pt x="9877" y="1489"/>
                      </a:cubicBezTo>
                      <a:cubicBezTo>
                        <a:pt x="13090" y="1986"/>
                        <a:pt x="16280" y="2600"/>
                        <a:pt x="19469" y="3332"/>
                      </a:cubicBezTo>
                      <a:cubicBezTo>
                        <a:pt x="20367" y="3545"/>
                        <a:pt x="21218" y="3758"/>
                        <a:pt x="22092" y="3970"/>
                      </a:cubicBezTo>
                      <a:cubicBezTo>
                        <a:pt x="22990" y="4159"/>
                        <a:pt x="23911" y="4396"/>
                        <a:pt x="24785" y="4632"/>
                      </a:cubicBezTo>
                      <a:cubicBezTo>
                        <a:pt x="24809" y="4632"/>
                        <a:pt x="24809" y="4608"/>
                        <a:pt x="24785" y="4585"/>
                      </a:cubicBezTo>
                      <a:cubicBezTo>
                        <a:pt x="23226" y="4065"/>
                        <a:pt x="21667" y="3569"/>
                        <a:pt x="20060" y="3167"/>
                      </a:cubicBezTo>
                      <a:cubicBezTo>
                        <a:pt x="18501" y="2742"/>
                        <a:pt x="16941" y="2387"/>
                        <a:pt x="15335" y="2033"/>
                      </a:cubicBezTo>
                      <a:cubicBezTo>
                        <a:pt x="12145" y="1371"/>
                        <a:pt x="8931" y="851"/>
                        <a:pt x="5671" y="473"/>
                      </a:cubicBezTo>
                      <a:cubicBezTo>
                        <a:pt x="4773" y="355"/>
                        <a:pt x="3875" y="261"/>
                        <a:pt x="2954" y="190"/>
                      </a:cubicBezTo>
                      <a:cubicBezTo>
                        <a:pt x="2056" y="95"/>
                        <a:pt x="1134" y="1"/>
                        <a:pt x="21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5"/>
                <p:cNvSpPr/>
                <p:nvPr/>
              </p:nvSpPr>
              <p:spPr>
                <a:xfrm>
                  <a:off x="521075" y="2162525"/>
                  <a:ext cx="337275" cy="39625"/>
                </a:xfrm>
                <a:custGeom>
                  <a:avLst/>
                  <a:gdLst/>
                  <a:ahLst/>
                  <a:cxnLst/>
                  <a:rect l="l" t="t" r="r" b="b"/>
                  <a:pathLst>
                    <a:path w="13491" h="1585" extrusionOk="0">
                      <a:moveTo>
                        <a:pt x="261" y="1"/>
                      </a:moveTo>
                      <a:cubicBezTo>
                        <a:pt x="1" y="1"/>
                        <a:pt x="30" y="404"/>
                        <a:pt x="283" y="427"/>
                      </a:cubicBezTo>
                      <a:cubicBezTo>
                        <a:pt x="2008" y="639"/>
                        <a:pt x="3709" y="758"/>
                        <a:pt x="5434" y="923"/>
                      </a:cubicBezTo>
                      <a:cubicBezTo>
                        <a:pt x="7135" y="1088"/>
                        <a:pt x="8860" y="1254"/>
                        <a:pt x="10561" y="1395"/>
                      </a:cubicBezTo>
                      <a:cubicBezTo>
                        <a:pt x="11530" y="1490"/>
                        <a:pt x="12522" y="1490"/>
                        <a:pt x="13491" y="1584"/>
                      </a:cubicBezTo>
                      <a:cubicBezTo>
                        <a:pt x="12640" y="1466"/>
                        <a:pt x="11790" y="1277"/>
                        <a:pt x="10915" y="1159"/>
                      </a:cubicBezTo>
                      <a:cubicBezTo>
                        <a:pt x="10065" y="1041"/>
                        <a:pt x="9214" y="923"/>
                        <a:pt x="8340" y="828"/>
                      </a:cubicBezTo>
                      <a:cubicBezTo>
                        <a:pt x="6639" y="663"/>
                        <a:pt x="4914" y="450"/>
                        <a:pt x="3213" y="285"/>
                      </a:cubicBezTo>
                      <a:cubicBezTo>
                        <a:pt x="2244" y="190"/>
                        <a:pt x="1252" y="72"/>
                        <a:pt x="283" y="1"/>
                      </a:cubicBezTo>
                      <a:cubicBezTo>
                        <a:pt x="275" y="1"/>
                        <a:pt x="268" y="1"/>
                        <a:pt x="26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5"/>
                <p:cNvSpPr/>
                <p:nvPr/>
              </p:nvSpPr>
              <p:spPr>
                <a:xfrm>
                  <a:off x="459025" y="2063325"/>
                  <a:ext cx="493250" cy="133500"/>
                </a:xfrm>
                <a:custGeom>
                  <a:avLst/>
                  <a:gdLst/>
                  <a:ahLst/>
                  <a:cxnLst/>
                  <a:rect l="l" t="t" r="r" b="b"/>
                  <a:pathLst>
                    <a:path w="19730" h="5340" extrusionOk="0">
                      <a:moveTo>
                        <a:pt x="1229" y="0"/>
                      </a:moveTo>
                      <a:cubicBezTo>
                        <a:pt x="851" y="0"/>
                        <a:pt x="497" y="47"/>
                        <a:pt x="119" y="142"/>
                      </a:cubicBezTo>
                      <a:cubicBezTo>
                        <a:pt x="1" y="165"/>
                        <a:pt x="24" y="473"/>
                        <a:pt x="213" y="473"/>
                      </a:cubicBezTo>
                      <a:cubicBezTo>
                        <a:pt x="520" y="473"/>
                        <a:pt x="851" y="496"/>
                        <a:pt x="1182" y="496"/>
                      </a:cubicBezTo>
                      <a:lnTo>
                        <a:pt x="2151" y="496"/>
                      </a:lnTo>
                      <a:cubicBezTo>
                        <a:pt x="2812" y="520"/>
                        <a:pt x="3450" y="614"/>
                        <a:pt x="4065" y="709"/>
                      </a:cubicBezTo>
                      <a:cubicBezTo>
                        <a:pt x="5364" y="922"/>
                        <a:pt x="6664" y="1181"/>
                        <a:pt x="7939" y="1465"/>
                      </a:cubicBezTo>
                      <a:cubicBezTo>
                        <a:pt x="10515" y="2079"/>
                        <a:pt x="13043" y="2859"/>
                        <a:pt x="15524" y="3780"/>
                      </a:cubicBezTo>
                      <a:cubicBezTo>
                        <a:pt x="16233" y="4040"/>
                        <a:pt x="16918" y="4300"/>
                        <a:pt x="17627" y="4560"/>
                      </a:cubicBezTo>
                      <a:cubicBezTo>
                        <a:pt x="17957" y="4702"/>
                        <a:pt x="18312" y="4844"/>
                        <a:pt x="18643" y="4962"/>
                      </a:cubicBezTo>
                      <a:cubicBezTo>
                        <a:pt x="18997" y="5104"/>
                        <a:pt x="19352" y="5222"/>
                        <a:pt x="19706" y="5340"/>
                      </a:cubicBezTo>
                      <a:cubicBezTo>
                        <a:pt x="19730" y="5340"/>
                        <a:pt x="19730" y="5316"/>
                        <a:pt x="19706" y="5316"/>
                      </a:cubicBezTo>
                      <a:lnTo>
                        <a:pt x="18808" y="4773"/>
                      </a:lnTo>
                      <a:cubicBezTo>
                        <a:pt x="18525" y="4631"/>
                        <a:pt x="18217" y="4489"/>
                        <a:pt x="17957" y="4371"/>
                      </a:cubicBezTo>
                      <a:cubicBezTo>
                        <a:pt x="17343" y="4064"/>
                        <a:pt x="16752" y="3804"/>
                        <a:pt x="16091" y="3568"/>
                      </a:cubicBezTo>
                      <a:cubicBezTo>
                        <a:pt x="14839" y="3072"/>
                        <a:pt x="13586" y="2599"/>
                        <a:pt x="12311" y="2174"/>
                      </a:cubicBezTo>
                      <a:cubicBezTo>
                        <a:pt x="9759" y="1370"/>
                        <a:pt x="7183" y="733"/>
                        <a:pt x="4561" y="284"/>
                      </a:cubicBezTo>
                      <a:cubicBezTo>
                        <a:pt x="3828" y="165"/>
                        <a:pt x="3096" y="47"/>
                        <a:pt x="2316" y="24"/>
                      </a:cubicBezTo>
                      <a:cubicBezTo>
                        <a:pt x="1962" y="0"/>
                        <a:pt x="1584" y="0"/>
                        <a:pt x="12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5"/>
                <p:cNvSpPr/>
                <p:nvPr/>
              </p:nvSpPr>
              <p:spPr>
                <a:xfrm>
                  <a:off x="444850" y="2088125"/>
                  <a:ext cx="360350" cy="67350"/>
                </a:xfrm>
                <a:custGeom>
                  <a:avLst/>
                  <a:gdLst/>
                  <a:ahLst/>
                  <a:cxnLst/>
                  <a:rect l="l" t="t" r="r" b="b"/>
                  <a:pathLst>
                    <a:path w="14414" h="2694" extrusionOk="0">
                      <a:moveTo>
                        <a:pt x="237" y="0"/>
                      </a:moveTo>
                      <a:cubicBezTo>
                        <a:pt x="71" y="0"/>
                        <a:pt x="1" y="308"/>
                        <a:pt x="213" y="331"/>
                      </a:cubicBezTo>
                      <a:cubicBezTo>
                        <a:pt x="1135" y="473"/>
                        <a:pt x="2080" y="567"/>
                        <a:pt x="2978" y="686"/>
                      </a:cubicBezTo>
                      <a:cubicBezTo>
                        <a:pt x="3923" y="804"/>
                        <a:pt x="4844" y="946"/>
                        <a:pt x="5789" y="1064"/>
                      </a:cubicBezTo>
                      <a:cubicBezTo>
                        <a:pt x="7632" y="1371"/>
                        <a:pt x="9452" y="1702"/>
                        <a:pt x="11295" y="2103"/>
                      </a:cubicBezTo>
                      <a:cubicBezTo>
                        <a:pt x="11791" y="2221"/>
                        <a:pt x="12310" y="2316"/>
                        <a:pt x="12830" y="2434"/>
                      </a:cubicBezTo>
                      <a:cubicBezTo>
                        <a:pt x="13090" y="2481"/>
                        <a:pt x="13350" y="2552"/>
                        <a:pt x="13610" y="2576"/>
                      </a:cubicBezTo>
                      <a:cubicBezTo>
                        <a:pt x="13894" y="2599"/>
                        <a:pt x="14153" y="2647"/>
                        <a:pt x="14413" y="2694"/>
                      </a:cubicBezTo>
                      <a:cubicBezTo>
                        <a:pt x="13941" y="2576"/>
                        <a:pt x="13492" y="2363"/>
                        <a:pt x="13067" y="2221"/>
                      </a:cubicBezTo>
                      <a:lnTo>
                        <a:pt x="11720" y="1867"/>
                      </a:lnTo>
                      <a:lnTo>
                        <a:pt x="8979" y="1253"/>
                      </a:lnTo>
                      <a:cubicBezTo>
                        <a:pt x="7160" y="898"/>
                        <a:pt x="5293" y="567"/>
                        <a:pt x="3427" y="331"/>
                      </a:cubicBezTo>
                      <a:cubicBezTo>
                        <a:pt x="2363" y="189"/>
                        <a:pt x="1300" y="48"/>
                        <a:pt x="2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5"/>
                <p:cNvSpPr/>
                <p:nvPr/>
              </p:nvSpPr>
              <p:spPr>
                <a:xfrm>
                  <a:off x="431050" y="2244075"/>
                  <a:ext cx="592700" cy="216525"/>
                </a:xfrm>
                <a:custGeom>
                  <a:avLst/>
                  <a:gdLst/>
                  <a:ahLst/>
                  <a:cxnLst/>
                  <a:rect l="l" t="t" r="r" b="b"/>
                  <a:pathLst>
                    <a:path w="23708" h="8661" extrusionOk="0">
                      <a:moveTo>
                        <a:pt x="23684" y="0"/>
                      </a:moveTo>
                      <a:cubicBezTo>
                        <a:pt x="22077" y="354"/>
                        <a:pt x="20471" y="685"/>
                        <a:pt x="18887" y="1111"/>
                      </a:cubicBezTo>
                      <a:cubicBezTo>
                        <a:pt x="17328" y="1559"/>
                        <a:pt x="15792" y="2008"/>
                        <a:pt x="14257" y="2528"/>
                      </a:cubicBezTo>
                      <a:cubicBezTo>
                        <a:pt x="11161" y="3544"/>
                        <a:pt x="8113" y="4725"/>
                        <a:pt x="5089" y="6001"/>
                      </a:cubicBezTo>
                      <a:cubicBezTo>
                        <a:pt x="4262" y="6356"/>
                        <a:pt x="3412" y="6734"/>
                        <a:pt x="2585" y="7112"/>
                      </a:cubicBezTo>
                      <a:cubicBezTo>
                        <a:pt x="1758" y="7514"/>
                        <a:pt x="907" y="7892"/>
                        <a:pt x="104" y="8364"/>
                      </a:cubicBezTo>
                      <a:cubicBezTo>
                        <a:pt x="0" y="8467"/>
                        <a:pt x="60" y="8661"/>
                        <a:pt x="171" y="8661"/>
                      </a:cubicBezTo>
                      <a:cubicBezTo>
                        <a:pt x="187" y="8661"/>
                        <a:pt x="204" y="8657"/>
                        <a:pt x="222" y="8648"/>
                      </a:cubicBezTo>
                      <a:cubicBezTo>
                        <a:pt x="1002" y="8364"/>
                        <a:pt x="1710" y="8010"/>
                        <a:pt x="2443" y="7655"/>
                      </a:cubicBezTo>
                      <a:cubicBezTo>
                        <a:pt x="3175" y="7301"/>
                        <a:pt x="3955" y="6970"/>
                        <a:pt x="4687" y="6639"/>
                      </a:cubicBezTo>
                      <a:cubicBezTo>
                        <a:pt x="6176" y="6001"/>
                        <a:pt x="7664" y="5363"/>
                        <a:pt x="9177" y="4773"/>
                      </a:cubicBezTo>
                      <a:cubicBezTo>
                        <a:pt x="12225" y="3591"/>
                        <a:pt x="15296" y="2528"/>
                        <a:pt x="18415" y="1583"/>
                      </a:cubicBezTo>
                      <a:cubicBezTo>
                        <a:pt x="19289" y="1323"/>
                        <a:pt x="20163" y="1087"/>
                        <a:pt x="21014" y="827"/>
                      </a:cubicBezTo>
                      <a:cubicBezTo>
                        <a:pt x="21912" y="567"/>
                        <a:pt x="22786" y="284"/>
                        <a:pt x="23684" y="71"/>
                      </a:cubicBezTo>
                      <a:cubicBezTo>
                        <a:pt x="23707" y="71"/>
                        <a:pt x="23707" y="0"/>
                        <a:pt x="2368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5"/>
                <p:cNvSpPr/>
                <p:nvPr/>
              </p:nvSpPr>
              <p:spPr>
                <a:xfrm>
                  <a:off x="556575" y="2306075"/>
                  <a:ext cx="310650" cy="141600"/>
                </a:xfrm>
                <a:custGeom>
                  <a:avLst/>
                  <a:gdLst/>
                  <a:ahLst/>
                  <a:cxnLst/>
                  <a:rect l="l" t="t" r="r" b="b"/>
                  <a:pathLst>
                    <a:path w="12426" h="5664" extrusionOk="0">
                      <a:moveTo>
                        <a:pt x="12425" y="1"/>
                      </a:moveTo>
                      <a:cubicBezTo>
                        <a:pt x="11622" y="332"/>
                        <a:pt x="10795" y="592"/>
                        <a:pt x="10015" y="922"/>
                      </a:cubicBezTo>
                      <a:cubicBezTo>
                        <a:pt x="9212" y="1230"/>
                        <a:pt x="8409" y="1560"/>
                        <a:pt x="7605" y="1915"/>
                      </a:cubicBezTo>
                      <a:cubicBezTo>
                        <a:pt x="6046" y="2600"/>
                        <a:pt x="4463" y="3309"/>
                        <a:pt x="2880" y="4018"/>
                      </a:cubicBezTo>
                      <a:cubicBezTo>
                        <a:pt x="2006" y="4419"/>
                        <a:pt x="1084" y="4821"/>
                        <a:pt x="210" y="5246"/>
                      </a:cubicBezTo>
                      <a:cubicBezTo>
                        <a:pt x="1" y="5372"/>
                        <a:pt x="125" y="5664"/>
                        <a:pt x="353" y="5664"/>
                      </a:cubicBezTo>
                      <a:cubicBezTo>
                        <a:pt x="382" y="5664"/>
                        <a:pt x="413" y="5659"/>
                        <a:pt x="446" y="5648"/>
                      </a:cubicBezTo>
                      <a:cubicBezTo>
                        <a:pt x="2029" y="4963"/>
                        <a:pt x="3565" y="4230"/>
                        <a:pt x="5124" y="3474"/>
                      </a:cubicBezTo>
                      <a:cubicBezTo>
                        <a:pt x="6707" y="2765"/>
                        <a:pt x="8267" y="2056"/>
                        <a:pt x="9803" y="1324"/>
                      </a:cubicBezTo>
                      <a:cubicBezTo>
                        <a:pt x="10677" y="922"/>
                        <a:pt x="11551" y="450"/>
                        <a:pt x="124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5"/>
                <p:cNvSpPr/>
                <p:nvPr/>
              </p:nvSpPr>
              <p:spPr>
                <a:xfrm>
                  <a:off x="454750" y="2254175"/>
                  <a:ext cx="492200" cy="139750"/>
                </a:xfrm>
                <a:custGeom>
                  <a:avLst/>
                  <a:gdLst/>
                  <a:ahLst/>
                  <a:cxnLst/>
                  <a:rect l="l" t="t" r="r" b="b"/>
                  <a:pathLst>
                    <a:path w="19688" h="5590" extrusionOk="0">
                      <a:moveTo>
                        <a:pt x="18973" y="0"/>
                      </a:moveTo>
                      <a:cubicBezTo>
                        <a:pt x="18858" y="0"/>
                        <a:pt x="18743" y="6"/>
                        <a:pt x="18625" y="21"/>
                      </a:cubicBezTo>
                      <a:cubicBezTo>
                        <a:pt x="18294" y="45"/>
                        <a:pt x="17963" y="45"/>
                        <a:pt x="17656" y="69"/>
                      </a:cubicBezTo>
                      <a:cubicBezTo>
                        <a:pt x="16971" y="139"/>
                        <a:pt x="16333" y="210"/>
                        <a:pt x="15648" y="305"/>
                      </a:cubicBezTo>
                      <a:cubicBezTo>
                        <a:pt x="14324" y="494"/>
                        <a:pt x="12978" y="730"/>
                        <a:pt x="11678" y="1014"/>
                      </a:cubicBezTo>
                      <a:cubicBezTo>
                        <a:pt x="9079" y="1581"/>
                        <a:pt x="6504" y="2313"/>
                        <a:pt x="4023" y="3258"/>
                      </a:cubicBezTo>
                      <a:cubicBezTo>
                        <a:pt x="3314" y="3518"/>
                        <a:pt x="2653" y="3802"/>
                        <a:pt x="1967" y="4156"/>
                      </a:cubicBezTo>
                      <a:cubicBezTo>
                        <a:pt x="1637" y="4321"/>
                        <a:pt x="1306" y="4463"/>
                        <a:pt x="999" y="4676"/>
                      </a:cubicBezTo>
                      <a:cubicBezTo>
                        <a:pt x="668" y="4889"/>
                        <a:pt x="361" y="5125"/>
                        <a:pt x="101" y="5385"/>
                      </a:cubicBezTo>
                      <a:cubicBezTo>
                        <a:pt x="1" y="5445"/>
                        <a:pt x="121" y="5589"/>
                        <a:pt x="246" y="5589"/>
                      </a:cubicBezTo>
                      <a:cubicBezTo>
                        <a:pt x="269" y="5589"/>
                        <a:pt x="292" y="5585"/>
                        <a:pt x="313" y="5574"/>
                      </a:cubicBezTo>
                      <a:cubicBezTo>
                        <a:pt x="621" y="5408"/>
                        <a:pt x="904" y="5267"/>
                        <a:pt x="1164" y="5101"/>
                      </a:cubicBezTo>
                      <a:cubicBezTo>
                        <a:pt x="1424" y="4912"/>
                        <a:pt x="1731" y="4770"/>
                        <a:pt x="2015" y="4629"/>
                      </a:cubicBezTo>
                      <a:cubicBezTo>
                        <a:pt x="2582" y="4321"/>
                        <a:pt x="3196" y="4062"/>
                        <a:pt x="3810" y="3825"/>
                      </a:cubicBezTo>
                      <a:cubicBezTo>
                        <a:pt x="5039" y="3353"/>
                        <a:pt x="6268" y="2927"/>
                        <a:pt x="7543" y="2549"/>
                      </a:cubicBezTo>
                      <a:cubicBezTo>
                        <a:pt x="10095" y="1793"/>
                        <a:pt x="12647" y="1203"/>
                        <a:pt x="15270" y="754"/>
                      </a:cubicBezTo>
                      <a:lnTo>
                        <a:pt x="17467" y="399"/>
                      </a:lnTo>
                      <a:cubicBezTo>
                        <a:pt x="17821" y="328"/>
                        <a:pt x="18176" y="281"/>
                        <a:pt x="18530" y="258"/>
                      </a:cubicBezTo>
                      <a:cubicBezTo>
                        <a:pt x="18932" y="187"/>
                        <a:pt x="19286" y="92"/>
                        <a:pt x="19664" y="45"/>
                      </a:cubicBezTo>
                      <a:cubicBezTo>
                        <a:pt x="19688" y="45"/>
                        <a:pt x="19664" y="21"/>
                        <a:pt x="19664" y="21"/>
                      </a:cubicBezTo>
                      <a:cubicBezTo>
                        <a:pt x="19428" y="21"/>
                        <a:pt x="19202" y="0"/>
                        <a:pt x="1897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5"/>
                <p:cNvSpPr/>
                <p:nvPr/>
              </p:nvSpPr>
              <p:spPr>
                <a:xfrm>
                  <a:off x="454250" y="2291900"/>
                  <a:ext cx="345050" cy="127475"/>
                </a:xfrm>
                <a:custGeom>
                  <a:avLst/>
                  <a:gdLst/>
                  <a:ahLst/>
                  <a:cxnLst/>
                  <a:rect l="l" t="t" r="r" b="b"/>
                  <a:pathLst>
                    <a:path w="13802" h="5099" extrusionOk="0">
                      <a:moveTo>
                        <a:pt x="13801" y="1"/>
                      </a:moveTo>
                      <a:cubicBezTo>
                        <a:pt x="13329" y="119"/>
                        <a:pt x="12856" y="190"/>
                        <a:pt x="12383" y="284"/>
                      </a:cubicBezTo>
                      <a:lnTo>
                        <a:pt x="11060" y="639"/>
                      </a:lnTo>
                      <a:cubicBezTo>
                        <a:pt x="10139" y="899"/>
                        <a:pt x="9241" y="1182"/>
                        <a:pt x="8367" y="1489"/>
                      </a:cubicBezTo>
                      <a:cubicBezTo>
                        <a:pt x="6595" y="2080"/>
                        <a:pt x="4823" y="2765"/>
                        <a:pt x="3074" y="3474"/>
                      </a:cubicBezTo>
                      <a:cubicBezTo>
                        <a:pt x="2105" y="3876"/>
                        <a:pt x="1089" y="4254"/>
                        <a:pt x="144" y="4774"/>
                      </a:cubicBezTo>
                      <a:cubicBezTo>
                        <a:pt x="1" y="4856"/>
                        <a:pt x="53" y="5099"/>
                        <a:pt x="209" y="5099"/>
                      </a:cubicBezTo>
                      <a:cubicBezTo>
                        <a:pt x="233" y="5099"/>
                        <a:pt x="258" y="5093"/>
                        <a:pt x="286" y="5081"/>
                      </a:cubicBezTo>
                      <a:cubicBezTo>
                        <a:pt x="1160" y="4774"/>
                        <a:pt x="1987" y="4348"/>
                        <a:pt x="2885" y="3994"/>
                      </a:cubicBezTo>
                      <a:cubicBezTo>
                        <a:pt x="3759" y="3639"/>
                        <a:pt x="4610" y="3285"/>
                        <a:pt x="5508" y="2931"/>
                      </a:cubicBezTo>
                      <a:cubicBezTo>
                        <a:pt x="7256" y="2245"/>
                        <a:pt x="8981" y="1631"/>
                        <a:pt x="10753" y="1064"/>
                      </a:cubicBezTo>
                      <a:cubicBezTo>
                        <a:pt x="11273" y="922"/>
                        <a:pt x="11769" y="757"/>
                        <a:pt x="12265" y="568"/>
                      </a:cubicBezTo>
                      <a:cubicBezTo>
                        <a:pt x="12525" y="473"/>
                        <a:pt x="12785" y="403"/>
                        <a:pt x="13021" y="308"/>
                      </a:cubicBezTo>
                      <a:cubicBezTo>
                        <a:pt x="13305" y="190"/>
                        <a:pt x="13541" y="95"/>
                        <a:pt x="1380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5"/>
                <p:cNvSpPr/>
                <p:nvPr/>
              </p:nvSpPr>
              <p:spPr>
                <a:xfrm>
                  <a:off x="624150" y="2260100"/>
                  <a:ext cx="408275" cy="482350"/>
                </a:xfrm>
                <a:custGeom>
                  <a:avLst/>
                  <a:gdLst/>
                  <a:ahLst/>
                  <a:cxnLst/>
                  <a:rect l="l" t="t" r="r" b="b"/>
                  <a:pathLst>
                    <a:path w="16331" h="19294" extrusionOk="0">
                      <a:moveTo>
                        <a:pt x="16311" y="0"/>
                      </a:moveTo>
                      <a:cubicBezTo>
                        <a:pt x="16305" y="0"/>
                        <a:pt x="16298" y="6"/>
                        <a:pt x="16291" y="21"/>
                      </a:cubicBezTo>
                      <a:cubicBezTo>
                        <a:pt x="15062" y="1107"/>
                        <a:pt x="13857" y="2218"/>
                        <a:pt x="12699" y="3376"/>
                      </a:cubicBezTo>
                      <a:cubicBezTo>
                        <a:pt x="11565" y="4533"/>
                        <a:pt x="10455" y="5715"/>
                        <a:pt x="9368" y="6920"/>
                      </a:cubicBezTo>
                      <a:cubicBezTo>
                        <a:pt x="7194" y="9353"/>
                        <a:pt x="5115" y="11882"/>
                        <a:pt x="3177" y="14504"/>
                      </a:cubicBezTo>
                      <a:cubicBezTo>
                        <a:pt x="2634" y="15260"/>
                        <a:pt x="2067" y="15993"/>
                        <a:pt x="1571" y="16725"/>
                      </a:cubicBezTo>
                      <a:cubicBezTo>
                        <a:pt x="1051" y="17505"/>
                        <a:pt x="508" y="18237"/>
                        <a:pt x="35" y="19041"/>
                      </a:cubicBezTo>
                      <a:cubicBezTo>
                        <a:pt x="1" y="19161"/>
                        <a:pt x="91" y="19294"/>
                        <a:pt x="188" y="19294"/>
                      </a:cubicBezTo>
                      <a:cubicBezTo>
                        <a:pt x="225" y="19294"/>
                        <a:pt x="263" y="19275"/>
                        <a:pt x="295" y="19230"/>
                      </a:cubicBezTo>
                      <a:cubicBezTo>
                        <a:pt x="815" y="18592"/>
                        <a:pt x="1240" y="17930"/>
                        <a:pt x="1713" y="17269"/>
                      </a:cubicBezTo>
                      <a:cubicBezTo>
                        <a:pt x="2185" y="16583"/>
                        <a:pt x="2658" y="15922"/>
                        <a:pt x="3154" y="15260"/>
                      </a:cubicBezTo>
                      <a:cubicBezTo>
                        <a:pt x="4146" y="13961"/>
                        <a:pt x="5115" y="12638"/>
                        <a:pt x="6131" y="11385"/>
                      </a:cubicBezTo>
                      <a:cubicBezTo>
                        <a:pt x="8163" y="8834"/>
                        <a:pt x="10313" y="6400"/>
                        <a:pt x="12534" y="3990"/>
                      </a:cubicBezTo>
                      <a:cubicBezTo>
                        <a:pt x="13148" y="3352"/>
                        <a:pt x="13762" y="2690"/>
                        <a:pt x="14400" y="2029"/>
                      </a:cubicBezTo>
                      <a:cubicBezTo>
                        <a:pt x="15015" y="1344"/>
                        <a:pt x="15653" y="682"/>
                        <a:pt x="16314" y="44"/>
                      </a:cubicBezTo>
                      <a:cubicBezTo>
                        <a:pt x="16331" y="28"/>
                        <a:pt x="16324" y="0"/>
                        <a:pt x="163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5"/>
                <p:cNvSpPr/>
                <p:nvPr/>
              </p:nvSpPr>
              <p:spPr>
                <a:xfrm>
                  <a:off x="726150" y="2392325"/>
                  <a:ext cx="201900" cy="274175"/>
                </a:xfrm>
                <a:custGeom>
                  <a:avLst/>
                  <a:gdLst/>
                  <a:ahLst/>
                  <a:cxnLst/>
                  <a:rect l="l" t="t" r="r" b="b"/>
                  <a:pathLst>
                    <a:path w="8076" h="10967" extrusionOk="0">
                      <a:moveTo>
                        <a:pt x="8076" y="0"/>
                      </a:moveTo>
                      <a:lnTo>
                        <a:pt x="8076" y="0"/>
                      </a:lnTo>
                      <a:cubicBezTo>
                        <a:pt x="7532" y="686"/>
                        <a:pt x="6965" y="1324"/>
                        <a:pt x="6422" y="2009"/>
                      </a:cubicBezTo>
                      <a:cubicBezTo>
                        <a:pt x="5878" y="2694"/>
                        <a:pt x="5359" y="3379"/>
                        <a:pt x="4839" y="4088"/>
                      </a:cubicBezTo>
                      <a:cubicBezTo>
                        <a:pt x="3823" y="5458"/>
                        <a:pt x="2807" y="6852"/>
                        <a:pt x="1815" y="8246"/>
                      </a:cubicBezTo>
                      <a:cubicBezTo>
                        <a:pt x="1248" y="9050"/>
                        <a:pt x="657" y="9853"/>
                        <a:pt x="113" y="10656"/>
                      </a:cubicBezTo>
                      <a:cubicBezTo>
                        <a:pt x="1" y="10833"/>
                        <a:pt x="129" y="10966"/>
                        <a:pt x="274" y="10966"/>
                      </a:cubicBezTo>
                      <a:cubicBezTo>
                        <a:pt x="343" y="10966"/>
                        <a:pt x="415" y="10937"/>
                        <a:pt x="468" y="10869"/>
                      </a:cubicBezTo>
                      <a:cubicBezTo>
                        <a:pt x="1507" y="9499"/>
                        <a:pt x="2476" y="8081"/>
                        <a:pt x="3492" y="6687"/>
                      </a:cubicBezTo>
                      <a:cubicBezTo>
                        <a:pt x="4484" y="5269"/>
                        <a:pt x="5477" y="3875"/>
                        <a:pt x="6446" y="2458"/>
                      </a:cubicBezTo>
                      <a:cubicBezTo>
                        <a:pt x="7013" y="1654"/>
                        <a:pt x="7509" y="804"/>
                        <a:pt x="807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5"/>
                <p:cNvSpPr/>
                <p:nvPr/>
              </p:nvSpPr>
              <p:spPr>
                <a:xfrm>
                  <a:off x="612625" y="2306675"/>
                  <a:ext cx="357950" cy="365675"/>
                </a:xfrm>
                <a:custGeom>
                  <a:avLst/>
                  <a:gdLst/>
                  <a:ahLst/>
                  <a:cxnLst/>
                  <a:rect l="l" t="t" r="r" b="b"/>
                  <a:pathLst>
                    <a:path w="14318" h="14627" extrusionOk="0">
                      <a:moveTo>
                        <a:pt x="14294" y="1"/>
                      </a:moveTo>
                      <a:cubicBezTo>
                        <a:pt x="13987" y="142"/>
                        <a:pt x="13704" y="331"/>
                        <a:pt x="13397" y="497"/>
                      </a:cubicBezTo>
                      <a:lnTo>
                        <a:pt x="12617" y="1040"/>
                      </a:lnTo>
                      <a:cubicBezTo>
                        <a:pt x="12050" y="1418"/>
                        <a:pt x="11506" y="1843"/>
                        <a:pt x="10987" y="2245"/>
                      </a:cubicBezTo>
                      <a:cubicBezTo>
                        <a:pt x="9923" y="3072"/>
                        <a:pt x="8884" y="3923"/>
                        <a:pt x="7915" y="4844"/>
                      </a:cubicBezTo>
                      <a:cubicBezTo>
                        <a:pt x="5930" y="6640"/>
                        <a:pt x="4111" y="8577"/>
                        <a:pt x="2386" y="10609"/>
                      </a:cubicBezTo>
                      <a:cubicBezTo>
                        <a:pt x="1914" y="11200"/>
                        <a:pt x="1441" y="11791"/>
                        <a:pt x="1039" y="12405"/>
                      </a:cubicBezTo>
                      <a:cubicBezTo>
                        <a:pt x="827" y="12712"/>
                        <a:pt x="638" y="13019"/>
                        <a:pt x="472" y="13350"/>
                      </a:cubicBezTo>
                      <a:cubicBezTo>
                        <a:pt x="283" y="13681"/>
                        <a:pt x="142" y="14035"/>
                        <a:pt x="47" y="14390"/>
                      </a:cubicBezTo>
                      <a:cubicBezTo>
                        <a:pt x="1" y="14528"/>
                        <a:pt x="95" y="14626"/>
                        <a:pt x="192" y="14626"/>
                      </a:cubicBezTo>
                      <a:cubicBezTo>
                        <a:pt x="244" y="14626"/>
                        <a:pt x="297" y="14598"/>
                        <a:pt x="331" y="14531"/>
                      </a:cubicBezTo>
                      <a:cubicBezTo>
                        <a:pt x="496" y="14248"/>
                        <a:pt x="685" y="13988"/>
                        <a:pt x="827" y="13704"/>
                      </a:cubicBezTo>
                      <a:cubicBezTo>
                        <a:pt x="969" y="13421"/>
                        <a:pt x="1158" y="13161"/>
                        <a:pt x="1323" y="12854"/>
                      </a:cubicBezTo>
                      <a:cubicBezTo>
                        <a:pt x="1677" y="12310"/>
                        <a:pt x="2055" y="11791"/>
                        <a:pt x="2481" y="11294"/>
                      </a:cubicBezTo>
                      <a:cubicBezTo>
                        <a:pt x="3308" y="10255"/>
                        <a:pt x="4182" y="9286"/>
                        <a:pt x="5080" y="8294"/>
                      </a:cubicBezTo>
                      <a:cubicBezTo>
                        <a:pt x="6875" y="6380"/>
                        <a:pt x="8836" y="4584"/>
                        <a:pt x="10868" y="2859"/>
                      </a:cubicBezTo>
                      <a:cubicBezTo>
                        <a:pt x="11435" y="2387"/>
                        <a:pt x="12026" y="1914"/>
                        <a:pt x="12617" y="1442"/>
                      </a:cubicBezTo>
                      <a:cubicBezTo>
                        <a:pt x="12900" y="1206"/>
                        <a:pt x="13160" y="1017"/>
                        <a:pt x="13467" y="780"/>
                      </a:cubicBezTo>
                      <a:cubicBezTo>
                        <a:pt x="13751" y="544"/>
                        <a:pt x="14034" y="260"/>
                        <a:pt x="14318" y="24"/>
                      </a:cubicBezTo>
                      <a:cubicBezTo>
                        <a:pt x="14318" y="24"/>
                        <a:pt x="14318" y="1"/>
                        <a:pt x="1429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5"/>
                <p:cNvSpPr/>
                <p:nvPr/>
              </p:nvSpPr>
              <p:spPr>
                <a:xfrm>
                  <a:off x="623400" y="2414175"/>
                  <a:ext cx="237900" cy="280900"/>
                </a:xfrm>
                <a:custGeom>
                  <a:avLst/>
                  <a:gdLst/>
                  <a:ahLst/>
                  <a:cxnLst/>
                  <a:rect l="l" t="t" r="r" b="b"/>
                  <a:pathLst>
                    <a:path w="9516" h="11236" extrusionOk="0">
                      <a:moveTo>
                        <a:pt x="9516" y="1"/>
                      </a:moveTo>
                      <a:lnTo>
                        <a:pt x="9516" y="1"/>
                      </a:lnTo>
                      <a:cubicBezTo>
                        <a:pt x="9162" y="308"/>
                        <a:pt x="8783" y="615"/>
                        <a:pt x="8429" y="946"/>
                      </a:cubicBezTo>
                      <a:lnTo>
                        <a:pt x="7437" y="1915"/>
                      </a:lnTo>
                      <a:cubicBezTo>
                        <a:pt x="6799" y="2600"/>
                        <a:pt x="6137" y="3309"/>
                        <a:pt x="5523" y="4017"/>
                      </a:cubicBezTo>
                      <a:cubicBezTo>
                        <a:pt x="4294" y="5435"/>
                        <a:pt x="3066" y="6876"/>
                        <a:pt x="1955" y="8341"/>
                      </a:cubicBezTo>
                      <a:cubicBezTo>
                        <a:pt x="1294" y="9168"/>
                        <a:pt x="632" y="10042"/>
                        <a:pt x="89" y="10940"/>
                      </a:cubicBezTo>
                      <a:cubicBezTo>
                        <a:pt x="0" y="11081"/>
                        <a:pt x="110" y="11236"/>
                        <a:pt x="220" y="11236"/>
                      </a:cubicBezTo>
                      <a:cubicBezTo>
                        <a:pt x="258" y="11236"/>
                        <a:pt x="295" y="11218"/>
                        <a:pt x="325" y="11176"/>
                      </a:cubicBezTo>
                      <a:cubicBezTo>
                        <a:pt x="916" y="10468"/>
                        <a:pt x="1459" y="9688"/>
                        <a:pt x="2026" y="8932"/>
                      </a:cubicBezTo>
                      <a:cubicBezTo>
                        <a:pt x="2569" y="8176"/>
                        <a:pt x="3160" y="7443"/>
                        <a:pt x="3751" y="6687"/>
                      </a:cubicBezTo>
                      <a:cubicBezTo>
                        <a:pt x="4932" y="5246"/>
                        <a:pt x="6161" y="3828"/>
                        <a:pt x="7389" y="2434"/>
                      </a:cubicBezTo>
                      <a:cubicBezTo>
                        <a:pt x="7744" y="2056"/>
                        <a:pt x="8098" y="1678"/>
                        <a:pt x="8453" y="1253"/>
                      </a:cubicBezTo>
                      <a:lnTo>
                        <a:pt x="8996" y="639"/>
                      </a:lnTo>
                      <a:cubicBezTo>
                        <a:pt x="9162" y="426"/>
                        <a:pt x="9303" y="190"/>
                        <a:pt x="951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5"/>
                <p:cNvSpPr/>
                <p:nvPr/>
              </p:nvSpPr>
              <p:spPr>
                <a:xfrm>
                  <a:off x="931575" y="2271525"/>
                  <a:ext cx="115800" cy="618200"/>
                </a:xfrm>
                <a:custGeom>
                  <a:avLst/>
                  <a:gdLst/>
                  <a:ahLst/>
                  <a:cxnLst/>
                  <a:rect l="l" t="t" r="r" b="b"/>
                  <a:pathLst>
                    <a:path w="4632" h="24728" extrusionOk="0">
                      <a:moveTo>
                        <a:pt x="4614" y="1"/>
                      </a:moveTo>
                      <a:cubicBezTo>
                        <a:pt x="4602" y="1"/>
                        <a:pt x="4584" y="13"/>
                        <a:pt x="4561" y="36"/>
                      </a:cubicBezTo>
                      <a:cubicBezTo>
                        <a:pt x="4065" y="1596"/>
                        <a:pt x="3568" y="3155"/>
                        <a:pt x="3143" y="4762"/>
                      </a:cubicBezTo>
                      <a:cubicBezTo>
                        <a:pt x="2741" y="6321"/>
                        <a:pt x="2387" y="7880"/>
                        <a:pt x="2033" y="9487"/>
                      </a:cubicBezTo>
                      <a:cubicBezTo>
                        <a:pt x="1347" y="12677"/>
                        <a:pt x="851" y="15890"/>
                        <a:pt x="473" y="19127"/>
                      </a:cubicBezTo>
                      <a:cubicBezTo>
                        <a:pt x="355" y="20048"/>
                        <a:pt x="260" y="20946"/>
                        <a:pt x="166" y="21844"/>
                      </a:cubicBezTo>
                      <a:cubicBezTo>
                        <a:pt x="71" y="22766"/>
                        <a:pt x="1" y="23687"/>
                        <a:pt x="1" y="24609"/>
                      </a:cubicBezTo>
                      <a:cubicBezTo>
                        <a:pt x="52" y="24685"/>
                        <a:pt x="151" y="24727"/>
                        <a:pt x="232" y="24727"/>
                      </a:cubicBezTo>
                      <a:cubicBezTo>
                        <a:pt x="300" y="24727"/>
                        <a:pt x="355" y="24697"/>
                        <a:pt x="355" y="24632"/>
                      </a:cubicBezTo>
                      <a:cubicBezTo>
                        <a:pt x="473" y="23829"/>
                        <a:pt x="520" y="23002"/>
                        <a:pt x="591" y="22199"/>
                      </a:cubicBezTo>
                      <a:cubicBezTo>
                        <a:pt x="639" y="21372"/>
                        <a:pt x="733" y="20592"/>
                        <a:pt x="828" y="19765"/>
                      </a:cubicBezTo>
                      <a:cubicBezTo>
                        <a:pt x="993" y="18135"/>
                        <a:pt x="1206" y="16528"/>
                        <a:pt x="1465" y="14945"/>
                      </a:cubicBezTo>
                      <a:cubicBezTo>
                        <a:pt x="1985" y="11732"/>
                        <a:pt x="2600" y="8542"/>
                        <a:pt x="3332" y="5352"/>
                      </a:cubicBezTo>
                      <a:cubicBezTo>
                        <a:pt x="3545" y="4454"/>
                        <a:pt x="3757" y="3604"/>
                        <a:pt x="3946" y="2706"/>
                      </a:cubicBezTo>
                      <a:cubicBezTo>
                        <a:pt x="4159" y="1832"/>
                        <a:pt x="4395" y="910"/>
                        <a:pt x="4632" y="36"/>
                      </a:cubicBezTo>
                      <a:cubicBezTo>
                        <a:pt x="4632" y="13"/>
                        <a:pt x="4626" y="1"/>
                        <a:pt x="461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5"/>
                <p:cNvSpPr/>
                <p:nvPr/>
              </p:nvSpPr>
              <p:spPr>
                <a:xfrm>
                  <a:off x="982975" y="2437225"/>
                  <a:ext cx="40175" cy="335525"/>
                </a:xfrm>
                <a:custGeom>
                  <a:avLst/>
                  <a:gdLst/>
                  <a:ahLst/>
                  <a:cxnLst/>
                  <a:rect l="l" t="t" r="r" b="b"/>
                  <a:pathLst>
                    <a:path w="1607" h="13421" extrusionOk="0">
                      <a:moveTo>
                        <a:pt x="1607" y="0"/>
                      </a:moveTo>
                      <a:lnTo>
                        <a:pt x="1607" y="0"/>
                      </a:lnTo>
                      <a:cubicBezTo>
                        <a:pt x="1489" y="874"/>
                        <a:pt x="1300" y="1725"/>
                        <a:pt x="1182" y="2576"/>
                      </a:cubicBezTo>
                      <a:cubicBezTo>
                        <a:pt x="1063" y="3426"/>
                        <a:pt x="945" y="4300"/>
                        <a:pt x="874" y="5151"/>
                      </a:cubicBezTo>
                      <a:cubicBezTo>
                        <a:pt x="685" y="6852"/>
                        <a:pt x="473" y="8577"/>
                        <a:pt x="307" y="10278"/>
                      </a:cubicBezTo>
                      <a:cubicBezTo>
                        <a:pt x="213" y="11270"/>
                        <a:pt x="95" y="12239"/>
                        <a:pt x="24" y="13208"/>
                      </a:cubicBezTo>
                      <a:cubicBezTo>
                        <a:pt x="0" y="13350"/>
                        <a:pt x="101" y="13420"/>
                        <a:pt x="210" y="13420"/>
                      </a:cubicBezTo>
                      <a:cubicBezTo>
                        <a:pt x="319" y="13420"/>
                        <a:pt x="437" y="13350"/>
                        <a:pt x="449" y="13208"/>
                      </a:cubicBezTo>
                      <a:cubicBezTo>
                        <a:pt x="662" y="11507"/>
                        <a:pt x="780" y="9782"/>
                        <a:pt x="945" y="8081"/>
                      </a:cubicBezTo>
                      <a:cubicBezTo>
                        <a:pt x="1111" y="6356"/>
                        <a:pt x="1276" y="4655"/>
                        <a:pt x="1418" y="2930"/>
                      </a:cubicBezTo>
                      <a:cubicBezTo>
                        <a:pt x="1512" y="1961"/>
                        <a:pt x="1512" y="993"/>
                        <a:pt x="160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5"/>
                <p:cNvSpPr/>
                <p:nvPr/>
              </p:nvSpPr>
              <p:spPr>
                <a:xfrm>
                  <a:off x="883150" y="2343450"/>
                  <a:ext cx="134100" cy="492050"/>
                </a:xfrm>
                <a:custGeom>
                  <a:avLst/>
                  <a:gdLst/>
                  <a:ahLst/>
                  <a:cxnLst/>
                  <a:rect l="l" t="t" r="r" b="b"/>
                  <a:pathLst>
                    <a:path w="5364" h="19682" extrusionOk="0">
                      <a:moveTo>
                        <a:pt x="5352" y="0"/>
                      </a:moveTo>
                      <a:cubicBezTo>
                        <a:pt x="5346" y="0"/>
                        <a:pt x="5340" y="6"/>
                        <a:pt x="5340" y="18"/>
                      </a:cubicBezTo>
                      <a:lnTo>
                        <a:pt x="4797" y="892"/>
                      </a:lnTo>
                      <a:cubicBezTo>
                        <a:pt x="4655" y="1199"/>
                        <a:pt x="4513" y="1483"/>
                        <a:pt x="4371" y="1766"/>
                      </a:cubicBezTo>
                      <a:cubicBezTo>
                        <a:pt x="4088" y="2381"/>
                        <a:pt x="3828" y="2971"/>
                        <a:pt x="3592" y="3609"/>
                      </a:cubicBezTo>
                      <a:cubicBezTo>
                        <a:pt x="3072" y="4862"/>
                        <a:pt x="2599" y="6138"/>
                        <a:pt x="2197" y="7390"/>
                      </a:cubicBezTo>
                      <a:cubicBezTo>
                        <a:pt x="1394" y="9942"/>
                        <a:pt x="756" y="12541"/>
                        <a:pt x="307" y="15140"/>
                      </a:cubicBezTo>
                      <a:cubicBezTo>
                        <a:pt x="189" y="15872"/>
                        <a:pt x="71" y="16604"/>
                        <a:pt x="47" y="17384"/>
                      </a:cubicBezTo>
                      <a:cubicBezTo>
                        <a:pt x="0" y="17739"/>
                        <a:pt x="0" y="18117"/>
                        <a:pt x="0" y="18471"/>
                      </a:cubicBezTo>
                      <a:cubicBezTo>
                        <a:pt x="0" y="18849"/>
                        <a:pt x="71" y="19203"/>
                        <a:pt x="166" y="19605"/>
                      </a:cubicBezTo>
                      <a:cubicBezTo>
                        <a:pt x="183" y="19658"/>
                        <a:pt x="233" y="19681"/>
                        <a:pt x="289" y="19681"/>
                      </a:cubicBezTo>
                      <a:cubicBezTo>
                        <a:pt x="384" y="19681"/>
                        <a:pt x="496" y="19615"/>
                        <a:pt x="496" y="19511"/>
                      </a:cubicBezTo>
                      <a:cubicBezTo>
                        <a:pt x="496" y="19180"/>
                        <a:pt x="520" y="18849"/>
                        <a:pt x="520" y="18518"/>
                      </a:cubicBezTo>
                      <a:lnTo>
                        <a:pt x="520" y="17550"/>
                      </a:lnTo>
                      <a:cubicBezTo>
                        <a:pt x="544" y="16912"/>
                        <a:pt x="638" y="16250"/>
                        <a:pt x="733" y="15636"/>
                      </a:cubicBezTo>
                      <a:cubicBezTo>
                        <a:pt x="922" y="14336"/>
                        <a:pt x="1205" y="13037"/>
                        <a:pt x="1489" y="11761"/>
                      </a:cubicBezTo>
                      <a:cubicBezTo>
                        <a:pt x="2103" y="9185"/>
                        <a:pt x="2883" y="6657"/>
                        <a:pt x="3781" y="4176"/>
                      </a:cubicBezTo>
                      <a:cubicBezTo>
                        <a:pt x="4064" y="3468"/>
                        <a:pt x="4324" y="2782"/>
                        <a:pt x="4584" y="2074"/>
                      </a:cubicBezTo>
                      <a:cubicBezTo>
                        <a:pt x="4702" y="1766"/>
                        <a:pt x="4867" y="1388"/>
                        <a:pt x="4962" y="1081"/>
                      </a:cubicBezTo>
                      <a:cubicBezTo>
                        <a:pt x="5127" y="727"/>
                        <a:pt x="5245" y="372"/>
                        <a:pt x="5364" y="18"/>
                      </a:cubicBezTo>
                      <a:cubicBezTo>
                        <a:pt x="5364" y="6"/>
                        <a:pt x="5358" y="0"/>
                        <a:pt x="5352"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5"/>
                <p:cNvSpPr/>
                <p:nvPr/>
              </p:nvSpPr>
              <p:spPr>
                <a:xfrm>
                  <a:off x="908550" y="2490975"/>
                  <a:ext cx="67350" cy="357650"/>
                </a:xfrm>
                <a:custGeom>
                  <a:avLst/>
                  <a:gdLst/>
                  <a:ahLst/>
                  <a:cxnLst/>
                  <a:rect l="l" t="t" r="r" b="b"/>
                  <a:pathLst>
                    <a:path w="2694" h="14306" extrusionOk="0">
                      <a:moveTo>
                        <a:pt x="2694" y="0"/>
                      </a:moveTo>
                      <a:cubicBezTo>
                        <a:pt x="2688" y="20"/>
                        <a:pt x="2683" y="40"/>
                        <a:pt x="2678" y="60"/>
                      </a:cubicBezTo>
                      <a:lnTo>
                        <a:pt x="2678" y="60"/>
                      </a:lnTo>
                      <a:cubicBezTo>
                        <a:pt x="2684" y="40"/>
                        <a:pt x="2689" y="20"/>
                        <a:pt x="2694" y="0"/>
                      </a:cubicBezTo>
                      <a:close/>
                      <a:moveTo>
                        <a:pt x="2678" y="60"/>
                      </a:moveTo>
                      <a:cubicBezTo>
                        <a:pt x="2558" y="509"/>
                        <a:pt x="2357" y="917"/>
                        <a:pt x="2221" y="1347"/>
                      </a:cubicBezTo>
                      <a:lnTo>
                        <a:pt x="1867" y="2670"/>
                      </a:lnTo>
                      <a:lnTo>
                        <a:pt x="1252" y="5435"/>
                      </a:lnTo>
                      <a:cubicBezTo>
                        <a:pt x="898" y="7254"/>
                        <a:pt x="567" y="9120"/>
                        <a:pt x="331" y="10987"/>
                      </a:cubicBezTo>
                      <a:cubicBezTo>
                        <a:pt x="189" y="12050"/>
                        <a:pt x="24" y="13113"/>
                        <a:pt x="0" y="14177"/>
                      </a:cubicBezTo>
                      <a:cubicBezTo>
                        <a:pt x="0" y="14256"/>
                        <a:pt x="95" y="14305"/>
                        <a:pt x="184" y="14305"/>
                      </a:cubicBezTo>
                      <a:cubicBezTo>
                        <a:pt x="254" y="14305"/>
                        <a:pt x="320" y="14274"/>
                        <a:pt x="331" y="14200"/>
                      </a:cubicBezTo>
                      <a:cubicBezTo>
                        <a:pt x="473" y="13279"/>
                        <a:pt x="567" y="12334"/>
                        <a:pt x="685" y="11412"/>
                      </a:cubicBezTo>
                      <a:cubicBezTo>
                        <a:pt x="803" y="10467"/>
                        <a:pt x="945" y="9546"/>
                        <a:pt x="1063" y="8624"/>
                      </a:cubicBezTo>
                      <a:cubicBezTo>
                        <a:pt x="1371" y="6781"/>
                        <a:pt x="1678" y="4938"/>
                        <a:pt x="2103" y="3119"/>
                      </a:cubicBezTo>
                      <a:cubicBezTo>
                        <a:pt x="2221" y="2623"/>
                        <a:pt x="2316" y="2079"/>
                        <a:pt x="2434" y="1583"/>
                      </a:cubicBezTo>
                      <a:cubicBezTo>
                        <a:pt x="2481" y="1323"/>
                        <a:pt x="2552" y="1040"/>
                        <a:pt x="2576" y="780"/>
                      </a:cubicBezTo>
                      <a:cubicBezTo>
                        <a:pt x="2597" y="540"/>
                        <a:pt x="2619" y="300"/>
                        <a:pt x="2678" y="6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5"/>
                <p:cNvSpPr/>
                <p:nvPr/>
              </p:nvSpPr>
              <p:spPr>
                <a:xfrm>
                  <a:off x="1065075" y="2271525"/>
                  <a:ext cx="217350" cy="591700"/>
                </a:xfrm>
                <a:custGeom>
                  <a:avLst/>
                  <a:gdLst/>
                  <a:ahLst/>
                  <a:cxnLst/>
                  <a:rect l="l" t="t" r="r" b="b"/>
                  <a:pathLst>
                    <a:path w="8694" h="23668" extrusionOk="0">
                      <a:moveTo>
                        <a:pt x="36" y="1"/>
                      </a:moveTo>
                      <a:cubicBezTo>
                        <a:pt x="18" y="1"/>
                        <a:pt x="0" y="13"/>
                        <a:pt x="0" y="36"/>
                      </a:cubicBezTo>
                      <a:cubicBezTo>
                        <a:pt x="355" y="1619"/>
                        <a:pt x="686" y="3249"/>
                        <a:pt x="1135" y="4809"/>
                      </a:cubicBezTo>
                      <a:cubicBezTo>
                        <a:pt x="1560" y="6368"/>
                        <a:pt x="2009" y="7904"/>
                        <a:pt x="2552" y="9440"/>
                      </a:cubicBezTo>
                      <a:cubicBezTo>
                        <a:pt x="3545" y="12535"/>
                        <a:pt x="4726" y="15583"/>
                        <a:pt x="6002" y="18607"/>
                      </a:cubicBezTo>
                      <a:cubicBezTo>
                        <a:pt x="6356" y="19434"/>
                        <a:pt x="6734" y="20285"/>
                        <a:pt x="7112" y="21112"/>
                      </a:cubicBezTo>
                      <a:cubicBezTo>
                        <a:pt x="7514" y="21939"/>
                        <a:pt x="7892" y="22789"/>
                        <a:pt x="8364" y="23593"/>
                      </a:cubicBezTo>
                      <a:cubicBezTo>
                        <a:pt x="8399" y="23644"/>
                        <a:pt x="8455" y="23667"/>
                        <a:pt x="8509" y="23667"/>
                      </a:cubicBezTo>
                      <a:cubicBezTo>
                        <a:pt x="8604" y="23667"/>
                        <a:pt x="8693" y="23595"/>
                        <a:pt x="8648" y="23474"/>
                      </a:cubicBezTo>
                      <a:cubicBezTo>
                        <a:pt x="8364" y="22718"/>
                        <a:pt x="8010" y="22010"/>
                        <a:pt x="7656" y="21253"/>
                      </a:cubicBezTo>
                      <a:cubicBezTo>
                        <a:pt x="7301" y="20521"/>
                        <a:pt x="6970" y="19765"/>
                        <a:pt x="6640" y="19009"/>
                      </a:cubicBezTo>
                      <a:cubicBezTo>
                        <a:pt x="6002" y="17544"/>
                        <a:pt x="5364" y="16032"/>
                        <a:pt x="4773" y="14520"/>
                      </a:cubicBezTo>
                      <a:cubicBezTo>
                        <a:pt x="3592" y="11495"/>
                        <a:pt x="2552" y="8424"/>
                        <a:pt x="1607" y="5281"/>
                      </a:cubicBezTo>
                      <a:cubicBezTo>
                        <a:pt x="1324" y="4431"/>
                        <a:pt x="1087" y="3533"/>
                        <a:pt x="827" y="2682"/>
                      </a:cubicBezTo>
                      <a:cubicBezTo>
                        <a:pt x="567" y="1808"/>
                        <a:pt x="308" y="910"/>
                        <a:pt x="71" y="36"/>
                      </a:cubicBezTo>
                      <a:cubicBezTo>
                        <a:pt x="71" y="13"/>
                        <a:pt x="54" y="1"/>
                        <a:pt x="3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5"/>
                <p:cNvSpPr/>
                <p:nvPr/>
              </p:nvSpPr>
              <p:spPr>
                <a:xfrm>
                  <a:off x="1126500" y="2428350"/>
                  <a:ext cx="143300" cy="308450"/>
                </a:xfrm>
                <a:custGeom>
                  <a:avLst/>
                  <a:gdLst/>
                  <a:ahLst/>
                  <a:cxnLst/>
                  <a:rect l="l" t="t" r="r" b="b"/>
                  <a:pathLst>
                    <a:path w="5732" h="12338" extrusionOk="0">
                      <a:moveTo>
                        <a:pt x="1" y="1"/>
                      </a:moveTo>
                      <a:cubicBezTo>
                        <a:pt x="331" y="804"/>
                        <a:pt x="591" y="1631"/>
                        <a:pt x="922" y="2434"/>
                      </a:cubicBezTo>
                      <a:cubicBezTo>
                        <a:pt x="1229" y="3238"/>
                        <a:pt x="1560" y="4017"/>
                        <a:pt x="1914" y="4821"/>
                      </a:cubicBezTo>
                      <a:cubicBezTo>
                        <a:pt x="2600" y="6380"/>
                        <a:pt x="3308" y="7987"/>
                        <a:pt x="4017" y="9546"/>
                      </a:cubicBezTo>
                      <a:cubicBezTo>
                        <a:pt x="4419" y="10444"/>
                        <a:pt x="4821" y="11342"/>
                        <a:pt x="5246" y="12240"/>
                      </a:cubicBezTo>
                      <a:cubicBezTo>
                        <a:pt x="5294" y="12309"/>
                        <a:pt x="5359" y="12338"/>
                        <a:pt x="5423" y="12338"/>
                      </a:cubicBezTo>
                      <a:cubicBezTo>
                        <a:pt x="5578" y="12338"/>
                        <a:pt x="5731" y="12171"/>
                        <a:pt x="5648" y="12003"/>
                      </a:cubicBezTo>
                      <a:cubicBezTo>
                        <a:pt x="4962" y="10420"/>
                        <a:pt x="4230" y="8885"/>
                        <a:pt x="3474" y="7302"/>
                      </a:cubicBezTo>
                      <a:cubicBezTo>
                        <a:pt x="2765" y="5742"/>
                        <a:pt x="2056" y="4183"/>
                        <a:pt x="1324" y="2647"/>
                      </a:cubicBezTo>
                      <a:cubicBezTo>
                        <a:pt x="922" y="1749"/>
                        <a:pt x="450" y="899"/>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5"/>
                <p:cNvSpPr/>
                <p:nvPr/>
              </p:nvSpPr>
              <p:spPr>
                <a:xfrm>
                  <a:off x="1074525" y="2348675"/>
                  <a:ext cx="141175" cy="490375"/>
                </a:xfrm>
                <a:custGeom>
                  <a:avLst/>
                  <a:gdLst/>
                  <a:ahLst/>
                  <a:cxnLst/>
                  <a:rect l="l" t="t" r="r" b="b"/>
                  <a:pathLst>
                    <a:path w="5647" h="19615" extrusionOk="0">
                      <a:moveTo>
                        <a:pt x="65" y="1"/>
                      </a:moveTo>
                      <a:cubicBezTo>
                        <a:pt x="58" y="1"/>
                        <a:pt x="48" y="22"/>
                        <a:pt x="48" y="22"/>
                      </a:cubicBezTo>
                      <a:cubicBezTo>
                        <a:pt x="48" y="376"/>
                        <a:pt x="0" y="683"/>
                        <a:pt x="48" y="1038"/>
                      </a:cubicBezTo>
                      <a:cubicBezTo>
                        <a:pt x="71" y="1368"/>
                        <a:pt x="71" y="1699"/>
                        <a:pt x="95" y="2030"/>
                      </a:cubicBezTo>
                      <a:cubicBezTo>
                        <a:pt x="166" y="2692"/>
                        <a:pt x="237" y="3353"/>
                        <a:pt x="331" y="4038"/>
                      </a:cubicBezTo>
                      <a:cubicBezTo>
                        <a:pt x="520" y="5361"/>
                        <a:pt x="757" y="6685"/>
                        <a:pt x="1040" y="7984"/>
                      </a:cubicBezTo>
                      <a:cubicBezTo>
                        <a:pt x="1607" y="10583"/>
                        <a:pt x="2340" y="13158"/>
                        <a:pt x="3285" y="15639"/>
                      </a:cubicBezTo>
                      <a:cubicBezTo>
                        <a:pt x="3545" y="16348"/>
                        <a:pt x="3828" y="17033"/>
                        <a:pt x="4182" y="17695"/>
                      </a:cubicBezTo>
                      <a:cubicBezTo>
                        <a:pt x="4348" y="18026"/>
                        <a:pt x="4490" y="18356"/>
                        <a:pt x="4702" y="18687"/>
                      </a:cubicBezTo>
                      <a:cubicBezTo>
                        <a:pt x="4915" y="18994"/>
                        <a:pt x="5151" y="19302"/>
                        <a:pt x="5411" y="19561"/>
                      </a:cubicBezTo>
                      <a:cubicBezTo>
                        <a:pt x="5430" y="19599"/>
                        <a:pt x="5456" y="19615"/>
                        <a:pt x="5484" y="19615"/>
                      </a:cubicBezTo>
                      <a:cubicBezTo>
                        <a:pt x="5562" y="19615"/>
                        <a:pt x="5646" y="19488"/>
                        <a:pt x="5576" y="19349"/>
                      </a:cubicBezTo>
                      <a:cubicBezTo>
                        <a:pt x="5435" y="19065"/>
                        <a:pt x="5293" y="18758"/>
                        <a:pt x="5128" y="18498"/>
                      </a:cubicBezTo>
                      <a:cubicBezTo>
                        <a:pt x="4939" y="18238"/>
                        <a:pt x="4797" y="17931"/>
                        <a:pt x="4655" y="17648"/>
                      </a:cubicBezTo>
                      <a:cubicBezTo>
                        <a:pt x="4348" y="17081"/>
                        <a:pt x="4088" y="16466"/>
                        <a:pt x="3852" y="15876"/>
                      </a:cubicBezTo>
                      <a:cubicBezTo>
                        <a:pt x="3379" y="14623"/>
                        <a:pt x="2954" y="13395"/>
                        <a:pt x="2576" y="12119"/>
                      </a:cubicBezTo>
                      <a:cubicBezTo>
                        <a:pt x="1820" y="9591"/>
                        <a:pt x="1229" y="7015"/>
                        <a:pt x="780" y="4416"/>
                      </a:cubicBezTo>
                      <a:lnTo>
                        <a:pt x="426" y="2195"/>
                      </a:lnTo>
                      <a:cubicBezTo>
                        <a:pt x="355" y="1841"/>
                        <a:pt x="308" y="1487"/>
                        <a:pt x="284" y="1132"/>
                      </a:cubicBezTo>
                      <a:cubicBezTo>
                        <a:pt x="213" y="754"/>
                        <a:pt x="119" y="400"/>
                        <a:pt x="71" y="22"/>
                      </a:cubicBezTo>
                      <a:cubicBezTo>
                        <a:pt x="71" y="6"/>
                        <a:pt x="69" y="1"/>
                        <a:pt x="6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5"/>
                <p:cNvSpPr/>
                <p:nvPr/>
              </p:nvSpPr>
              <p:spPr>
                <a:xfrm>
                  <a:off x="1112925" y="2496275"/>
                  <a:ext cx="128150" cy="343850"/>
                </a:xfrm>
                <a:custGeom>
                  <a:avLst/>
                  <a:gdLst/>
                  <a:ahLst/>
                  <a:cxnLst/>
                  <a:rect l="l" t="t" r="r" b="b"/>
                  <a:pathLst>
                    <a:path w="5126" h="13754" extrusionOk="0">
                      <a:moveTo>
                        <a:pt x="0" y="1"/>
                      </a:moveTo>
                      <a:lnTo>
                        <a:pt x="0" y="1"/>
                      </a:lnTo>
                      <a:cubicBezTo>
                        <a:pt x="118" y="473"/>
                        <a:pt x="189" y="946"/>
                        <a:pt x="284" y="1419"/>
                      </a:cubicBezTo>
                      <a:lnTo>
                        <a:pt x="638" y="2765"/>
                      </a:lnTo>
                      <a:cubicBezTo>
                        <a:pt x="898" y="3663"/>
                        <a:pt x="1182" y="4561"/>
                        <a:pt x="1489" y="5459"/>
                      </a:cubicBezTo>
                      <a:cubicBezTo>
                        <a:pt x="2079" y="7231"/>
                        <a:pt x="2765" y="9003"/>
                        <a:pt x="3473" y="10728"/>
                      </a:cubicBezTo>
                      <a:cubicBezTo>
                        <a:pt x="3875" y="11720"/>
                        <a:pt x="4253" y="12712"/>
                        <a:pt x="4773" y="13657"/>
                      </a:cubicBezTo>
                      <a:cubicBezTo>
                        <a:pt x="4815" y="13725"/>
                        <a:pt x="4875" y="13753"/>
                        <a:pt x="4932" y="13753"/>
                      </a:cubicBezTo>
                      <a:cubicBezTo>
                        <a:pt x="5034" y="13753"/>
                        <a:pt x="5126" y="13661"/>
                        <a:pt x="5080" y="13539"/>
                      </a:cubicBezTo>
                      <a:cubicBezTo>
                        <a:pt x="4773" y="12665"/>
                        <a:pt x="4348" y="11815"/>
                        <a:pt x="3993" y="10940"/>
                      </a:cubicBezTo>
                      <a:cubicBezTo>
                        <a:pt x="3639" y="10043"/>
                        <a:pt x="3284" y="9192"/>
                        <a:pt x="2930" y="8318"/>
                      </a:cubicBezTo>
                      <a:cubicBezTo>
                        <a:pt x="2245" y="6569"/>
                        <a:pt x="1631" y="4821"/>
                        <a:pt x="1063" y="3049"/>
                      </a:cubicBezTo>
                      <a:cubicBezTo>
                        <a:pt x="922" y="2553"/>
                        <a:pt x="756" y="2056"/>
                        <a:pt x="567" y="1537"/>
                      </a:cubicBezTo>
                      <a:cubicBezTo>
                        <a:pt x="473" y="1277"/>
                        <a:pt x="402" y="1017"/>
                        <a:pt x="307" y="781"/>
                      </a:cubicBezTo>
                      <a:cubicBezTo>
                        <a:pt x="189" y="521"/>
                        <a:pt x="95" y="28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5"/>
                <p:cNvSpPr/>
                <p:nvPr/>
              </p:nvSpPr>
              <p:spPr>
                <a:xfrm>
                  <a:off x="1080775" y="2263900"/>
                  <a:ext cx="483900" cy="407300"/>
                </a:xfrm>
                <a:custGeom>
                  <a:avLst/>
                  <a:gdLst/>
                  <a:ahLst/>
                  <a:cxnLst/>
                  <a:rect l="l" t="t" r="r" b="b"/>
                  <a:pathLst>
                    <a:path w="19356" h="16292" extrusionOk="0">
                      <a:moveTo>
                        <a:pt x="34" y="1"/>
                      </a:moveTo>
                      <a:cubicBezTo>
                        <a:pt x="14" y="1"/>
                        <a:pt x="1" y="17"/>
                        <a:pt x="34" y="34"/>
                      </a:cubicBezTo>
                      <a:cubicBezTo>
                        <a:pt x="1121" y="1239"/>
                        <a:pt x="2231" y="2444"/>
                        <a:pt x="3389" y="3602"/>
                      </a:cubicBezTo>
                      <a:cubicBezTo>
                        <a:pt x="4547" y="4759"/>
                        <a:pt x="5728" y="5846"/>
                        <a:pt x="6933" y="6957"/>
                      </a:cubicBezTo>
                      <a:cubicBezTo>
                        <a:pt x="9367" y="9131"/>
                        <a:pt x="11895" y="11210"/>
                        <a:pt x="14518" y="13147"/>
                      </a:cubicBezTo>
                      <a:cubicBezTo>
                        <a:pt x="15274" y="13691"/>
                        <a:pt x="16006" y="14234"/>
                        <a:pt x="16739" y="14754"/>
                      </a:cubicBezTo>
                      <a:cubicBezTo>
                        <a:pt x="17518" y="15274"/>
                        <a:pt x="18251" y="15817"/>
                        <a:pt x="19054" y="16290"/>
                      </a:cubicBezTo>
                      <a:cubicBezTo>
                        <a:pt x="19063" y="16291"/>
                        <a:pt x="19071" y="16291"/>
                        <a:pt x="19080" y="16291"/>
                      </a:cubicBezTo>
                      <a:cubicBezTo>
                        <a:pt x="19233" y="16291"/>
                        <a:pt x="19355" y="16096"/>
                        <a:pt x="19243" y="16006"/>
                      </a:cubicBezTo>
                      <a:cubicBezTo>
                        <a:pt x="18605" y="15510"/>
                        <a:pt x="17944" y="15061"/>
                        <a:pt x="17282" y="14588"/>
                      </a:cubicBezTo>
                      <a:cubicBezTo>
                        <a:pt x="16597" y="14116"/>
                        <a:pt x="15935" y="13643"/>
                        <a:pt x="15274" y="13147"/>
                      </a:cubicBezTo>
                      <a:cubicBezTo>
                        <a:pt x="13974" y="12178"/>
                        <a:pt x="12675" y="11186"/>
                        <a:pt x="11399" y="10194"/>
                      </a:cubicBezTo>
                      <a:cubicBezTo>
                        <a:pt x="8847" y="8162"/>
                        <a:pt x="6413" y="5988"/>
                        <a:pt x="4003" y="3791"/>
                      </a:cubicBezTo>
                      <a:cubicBezTo>
                        <a:pt x="3365" y="3176"/>
                        <a:pt x="2704" y="2538"/>
                        <a:pt x="2042" y="1924"/>
                      </a:cubicBezTo>
                      <a:cubicBezTo>
                        <a:pt x="1357" y="1310"/>
                        <a:pt x="696" y="648"/>
                        <a:pt x="58" y="10"/>
                      </a:cubicBezTo>
                      <a:cubicBezTo>
                        <a:pt x="51" y="3"/>
                        <a:pt x="42" y="1"/>
                        <a:pt x="3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5"/>
                <p:cNvSpPr/>
                <p:nvPr/>
              </p:nvSpPr>
              <p:spPr>
                <a:xfrm>
                  <a:off x="1213325" y="2368100"/>
                  <a:ext cx="276075" cy="199750"/>
                </a:xfrm>
                <a:custGeom>
                  <a:avLst/>
                  <a:gdLst/>
                  <a:ahLst/>
                  <a:cxnLst/>
                  <a:rect l="l" t="t" r="r" b="b"/>
                  <a:pathLst>
                    <a:path w="11043" h="7990" extrusionOk="0">
                      <a:moveTo>
                        <a:pt x="1" y="1"/>
                      </a:moveTo>
                      <a:lnTo>
                        <a:pt x="1" y="1"/>
                      </a:lnTo>
                      <a:cubicBezTo>
                        <a:pt x="686" y="544"/>
                        <a:pt x="1348" y="1088"/>
                        <a:pt x="2009" y="1655"/>
                      </a:cubicBezTo>
                      <a:cubicBezTo>
                        <a:pt x="2694" y="2198"/>
                        <a:pt x="3380" y="2718"/>
                        <a:pt x="4088" y="3214"/>
                      </a:cubicBezTo>
                      <a:cubicBezTo>
                        <a:pt x="5482" y="4254"/>
                        <a:pt x="6853" y="5270"/>
                        <a:pt x="8247" y="6262"/>
                      </a:cubicBezTo>
                      <a:cubicBezTo>
                        <a:pt x="9050" y="6829"/>
                        <a:pt x="9854" y="7420"/>
                        <a:pt x="10680" y="7940"/>
                      </a:cubicBezTo>
                      <a:cubicBezTo>
                        <a:pt x="10715" y="7974"/>
                        <a:pt x="10751" y="7989"/>
                        <a:pt x="10785" y="7989"/>
                      </a:cubicBezTo>
                      <a:cubicBezTo>
                        <a:pt x="10933" y="7989"/>
                        <a:pt x="11043" y="7701"/>
                        <a:pt x="10869" y="7585"/>
                      </a:cubicBezTo>
                      <a:cubicBezTo>
                        <a:pt x="9499" y="6546"/>
                        <a:pt x="8081" y="5577"/>
                        <a:pt x="6687" y="4584"/>
                      </a:cubicBezTo>
                      <a:cubicBezTo>
                        <a:pt x="5270" y="3568"/>
                        <a:pt x="3876" y="2600"/>
                        <a:pt x="2458" y="1631"/>
                      </a:cubicBezTo>
                      <a:cubicBezTo>
                        <a:pt x="1655" y="1064"/>
                        <a:pt x="804" y="568"/>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5"/>
                <p:cNvSpPr/>
                <p:nvPr/>
              </p:nvSpPr>
              <p:spPr>
                <a:xfrm>
                  <a:off x="1127675" y="2324975"/>
                  <a:ext cx="366925" cy="357125"/>
                </a:xfrm>
                <a:custGeom>
                  <a:avLst/>
                  <a:gdLst/>
                  <a:ahLst/>
                  <a:cxnLst/>
                  <a:rect l="l" t="t" r="r" b="b"/>
                  <a:pathLst>
                    <a:path w="14677" h="14285" extrusionOk="0">
                      <a:moveTo>
                        <a:pt x="25" y="1"/>
                      </a:moveTo>
                      <a:cubicBezTo>
                        <a:pt x="25" y="1"/>
                        <a:pt x="1" y="1"/>
                        <a:pt x="1" y="48"/>
                      </a:cubicBezTo>
                      <a:cubicBezTo>
                        <a:pt x="143" y="332"/>
                        <a:pt x="332" y="639"/>
                        <a:pt x="497" y="922"/>
                      </a:cubicBezTo>
                      <a:lnTo>
                        <a:pt x="1041" y="1726"/>
                      </a:lnTo>
                      <a:cubicBezTo>
                        <a:pt x="1419" y="2293"/>
                        <a:pt x="1844" y="2813"/>
                        <a:pt x="2245" y="3356"/>
                      </a:cubicBezTo>
                      <a:cubicBezTo>
                        <a:pt x="3072" y="4419"/>
                        <a:pt x="3923" y="5435"/>
                        <a:pt x="4845" y="6428"/>
                      </a:cubicBezTo>
                      <a:cubicBezTo>
                        <a:pt x="6640" y="8389"/>
                        <a:pt x="8578" y="10232"/>
                        <a:pt x="10610" y="11933"/>
                      </a:cubicBezTo>
                      <a:cubicBezTo>
                        <a:pt x="11200" y="12405"/>
                        <a:pt x="11791" y="12878"/>
                        <a:pt x="12405" y="13303"/>
                      </a:cubicBezTo>
                      <a:cubicBezTo>
                        <a:pt x="12712" y="13516"/>
                        <a:pt x="13020" y="13681"/>
                        <a:pt x="13350" y="13870"/>
                      </a:cubicBezTo>
                      <a:cubicBezTo>
                        <a:pt x="13681" y="14036"/>
                        <a:pt x="14036" y="14177"/>
                        <a:pt x="14390" y="14272"/>
                      </a:cubicBezTo>
                      <a:cubicBezTo>
                        <a:pt x="14417" y="14281"/>
                        <a:pt x="14442" y="14285"/>
                        <a:pt x="14465" y="14285"/>
                      </a:cubicBezTo>
                      <a:cubicBezTo>
                        <a:pt x="14622" y="14285"/>
                        <a:pt x="14676" y="14094"/>
                        <a:pt x="14532" y="14012"/>
                      </a:cubicBezTo>
                      <a:cubicBezTo>
                        <a:pt x="14248" y="13847"/>
                        <a:pt x="13988" y="13658"/>
                        <a:pt x="13705" y="13516"/>
                      </a:cubicBezTo>
                      <a:cubicBezTo>
                        <a:pt x="13421" y="13374"/>
                        <a:pt x="13138" y="13185"/>
                        <a:pt x="12854" y="13020"/>
                      </a:cubicBezTo>
                      <a:cubicBezTo>
                        <a:pt x="12311" y="12665"/>
                        <a:pt x="11791" y="12264"/>
                        <a:pt x="11295" y="11862"/>
                      </a:cubicBezTo>
                      <a:cubicBezTo>
                        <a:pt x="10255" y="11035"/>
                        <a:pt x="9286" y="10137"/>
                        <a:pt x="8294" y="9263"/>
                      </a:cubicBezTo>
                      <a:cubicBezTo>
                        <a:pt x="6380" y="7467"/>
                        <a:pt x="4585" y="5506"/>
                        <a:pt x="2860" y="3474"/>
                      </a:cubicBezTo>
                      <a:cubicBezTo>
                        <a:pt x="2387" y="2907"/>
                        <a:pt x="1915" y="2316"/>
                        <a:pt x="1442" y="1726"/>
                      </a:cubicBezTo>
                      <a:cubicBezTo>
                        <a:pt x="1206" y="1442"/>
                        <a:pt x="1017" y="1159"/>
                        <a:pt x="781" y="875"/>
                      </a:cubicBezTo>
                      <a:cubicBezTo>
                        <a:pt x="544" y="568"/>
                        <a:pt x="261" y="308"/>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5"/>
                <p:cNvSpPr/>
                <p:nvPr/>
              </p:nvSpPr>
              <p:spPr>
                <a:xfrm>
                  <a:off x="1234000" y="2433675"/>
                  <a:ext cx="282850" cy="236575"/>
                </a:xfrm>
                <a:custGeom>
                  <a:avLst/>
                  <a:gdLst/>
                  <a:ahLst/>
                  <a:cxnLst/>
                  <a:rect l="l" t="t" r="r" b="b"/>
                  <a:pathLst>
                    <a:path w="11314" h="9463" extrusionOk="0">
                      <a:moveTo>
                        <a:pt x="1" y="0"/>
                      </a:moveTo>
                      <a:lnTo>
                        <a:pt x="1" y="0"/>
                      </a:lnTo>
                      <a:cubicBezTo>
                        <a:pt x="332" y="355"/>
                        <a:pt x="639" y="733"/>
                        <a:pt x="946" y="1087"/>
                      </a:cubicBezTo>
                      <a:lnTo>
                        <a:pt x="1938" y="2080"/>
                      </a:lnTo>
                      <a:cubicBezTo>
                        <a:pt x="2600" y="2718"/>
                        <a:pt x="3309" y="3379"/>
                        <a:pt x="4017" y="3993"/>
                      </a:cubicBezTo>
                      <a:cubicBezTo>
                        <a:pt x="5435" y="5222"/>
                        <a:pt x="6900" y="6451"/>
                        <a:pt x="8365" y="7561"/>
                      </a:cubicBezTo>
                      <a:cubicBezTo>
                        <a:pt x="9192" y="8223"/>
                        <a:pt x="10042" y="8884"/>
                        <a:pt x="10964" y="9428"/>
                      </a:cubicBezTo>
                      <a:cubicBezTo>
                        <a:pt x="11007" y="9452"/>
                        <a:pt x="11049" y="9462"/>
                        <a:pt x="11086" y="9462"/>
                      </a:cubicBezTo>
                      <a:cubicBezTo>
                        <a:pt x="11231" y="9462"/>
                        <a:pt x="11313" y="9304"/>
                        <a:pt x="11200" y="9191"/>
                      </a:cubicBezTo>
                      <a:cubicBezTo>
                        <a:pt x="10491" y="8601"/>
                        <a:pt x="9688" y="8081"/>
                        <a:pt x="8956" y="7514"/>
                      </a:cubicBezTo>
                      <a:cubicBezTo>
                        <a:pt x="8200" y="6947"/>
                        <a:pt x="7443" y="6356"/>
                        <a:pt x="6711" y="5765"/>
                      </a:cubicBezTo>
                      <a:cubicBezTo>
                        <a:pt x="5270" y="4584"/>
                        <a:pt x="3852" y="3379"/>
                        <a:pt x="2458" y="2127"/>
                      </a:cubicBezTo>
                      <a:cubicBezTo>
                        <a:pt x="2080" y="1772"/>
                        <a:pt x="1702" y="1418"/>
                        <a:pt x="1277" y="1064"/>
                      </a:cubicBezTo>
                      <a:lnTo>
                        <a:pt x="662" y="544"/>
                      </a:lnTo>
                      <a:cubicBezTo>
                        <a:pt x="450" y="355"/>
                        <a:pt x="213" y="213"/>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5"/>
                <p:cNvSpPr/>
                <p:nvPr/>
              </p:nvSpPr>
              <p:spPr>
                <a:xfrm>
                  <a:off x="1091650" y="2247600"/>
                  <a:ext cx="620250" cy="115800"/>
                </a:xfrm>
                <a:custGeom>
                  <a:avLst/>
                  <a:gdLst/>
                  <a:ahLst/>
                  <a:cxnLst/>
                  <a:rect l="l" t="t" r="r" b="b"/>
                  <a:pathLst>
                    <a:path w="24810" h="4632" extrusionOk="0">
                      <a:moveTo>
                        <a:pt x="24" y="1"/>
                      </a:moveTo>
                      <a:cubicBezTo>
                        <a:pt x="1" y="1"/>
                        <a:pt x="1" y="24"/>
                        <a:pt x="24" y="72"/>
                      </a:cubicBezTo>
                      <a:cubicBezTo>
                        <a:pt x="1584" y="568"/>
                        <a:pt x="3167" y="1064"/>
                        <a:pt x="4750" y="1489"/>
                      </a:cubicBezTo>
                      <a:cubicBezTo>
                        <a:pt x="6333" y="1891"/>
                        <a:pt x="7892" y="2245"/>
                        <a:pt x="9475" y="2600"/>
                      </a:cubicBezTo>
                      <a:cubicBezTo>
                        <a:pt x="12665" y="3285"/>
                        <a:pt x="15878" y="3781"/>
                        <a:pt x="19139" y="4159"/>
                      </a:cubicBezTo>
                      <a:cubicBezTo>
                        <a:pt x="20060" y="4277"/>
                        <a:pt x="20935" y="4372"/>
                        <a:pt x="21856" y="4466"/>
                      </a:cubicBezTo>
                      <a:cubicBezTo>
                        <a:pt x="22777" y="4561"/>
                        <a:pt x="23675" y="4632"/>
                        <a:pt x="24597" y="4632"/>
                      </a:cubicBezTo>
                      <a:cubicBezTo>
                        <a:pt x="24762" y="4584"/>
                        <a:pt x="24809" y="4325"/>
                        <a:pt x="24644" y="4277"/>
                      </a:cubicBezTo>
                      <a:cubicBezTo>
                        <a:pt x="23841" y="4159"/>
                        <a:pt x="23014" y="4112"/>
                        <a:pt x="22210" y="4041"/>
                      </a:cubicBezTo>
                      <a:cubicBezTo>
                        <a:pt x="21383" y="3994"/>
                        <a:pt x="20580" y="3899"/>
                        <a:pt x="19753" y="3805"/>
                      </a:cubicBezTo>
                      <a:cubicBezTo>
                        <a:pt x="18146" y="3639"/>
                        <a:pt x="16540" y="3427"/>
                        <a:pt x="14957" y="3167"/>
                      </a:cubicBezTo>
                      <a:cubicBezTo>
                        <a:pt x="11720" y="2671"/>
                        <a:pt x="8530" y="2033"/>
                        <a:pt x="5340" y="1300"/>
                      </a:cubicBezTo>
                      <a:cubicBezTo>
                        <a:pt x="4466" y="1088"/>
                        <a:pt x="3592" y="899"/>
                        <a:pt x="2718" y="686"/>
                      </a:cubicBezTo>
                      <a:cubicBezTo>
                        <a:pt x="1820" y="473"/>
                        <a:pt x="922" y="237"/>
                        <a:pt x="2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5"/>
                <p:cNvSpPr/>
                <p:nvPr/>
              </p:nvSpPr>
              <p:spPr>
                <a:xfrm>
                  <a:off x="1257625" y="2273000"/>
                  <a:ext cx="337825" cy="39050"/>
                </a:xfrm>
                <a:custGeom>
                  <a:avLst/>
                  <a:gdLst/>
                  <a:ahLst/>
                  <a:cxnLst/>
                  <a:rect l="l" t="t" r="r" b="b"/>
                  <a:pathLst>
                    <a:path w="13513" h="1562" extrusionOk="0">
                      <a:moveTo>
                        <a:pt x="1" y="1"/>
                      </a:moveTo>
                      <a:cubicBezTo>
                        <a:pt x="875" y="119"/>
                        <a:pt x="1726" y="284"/>
                        <a:pt x="2576" y="402"/>
                      </a:cubicBezTo>
                      <a:cubicBezTo>
                        <a:pt x="3427" y="521"/>
                        <a:pt x="4301" y="639"/>
                        <a:pt x="5152" y="733"/>
                      </a:cubicBezTo>
                      <a:cubicBezTo>
                        <a:pt x="6853" y="922"/>
                        <a:pt x="8578" y="1111"/>
                        <a:pt x="10279" y="1300"/>
                      </a:cubicBezTo>
                      <a:cubicBezTo>
                        <a:pt x="11271" y="1395"/>
                        <a:pt x="12240" y="1513"/>
                        <a:pt x="13209" y="1560"/>
                      </a:cubicBezTo>
                      <a:cubicBezTo>
                        <a:pt x="13217" y="1561"/>
                        <a:pt x="13226" y="1561"/>
                        <a:pt x="13234" y="1561"/>
                      </a:cubicBezTo>
                      <a:cubicBezTo>
                        <a:pt x="13513" y="1561"/>
                        <a:pt x="13461" y="1181"/>
                        <a:pt x="13209" y="1159"/>
                      </a:cubicBezTo>
                      <a:cubicBezTo>
                        <a:pt x="11507" y="946"/>
                        <a:pt x="9783" y="828"/>
                        <a:pt x="8082" y="639"/>
                      </a:cubicBezTo>
                      <a:cubicBezTo>
                        <a:pt x="6357" y="497"/>
                        <a:pt x="4656" y="332"/>
                        <a:pt x="2931" y="166"/>
                      </a:cubicBezTo>
                      <a:cubicBezTo>
                        <a:pt x="1962" y="95"/>
                        <a:pt x="993" y="95"/>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5"/>
                <p:cNvSpPr/>
                <p:nvPr/>
              </p:nvSpPr>
              <p:spPr>
                <a:xfrm>
                  <a:off x="1164300" y="2278325"/>
                  <a:ext cx="493250" cy="133525"/>
                </a:xfrm>
                <a:custGeom>
                  <a:avLst/>
                  <a:gdLst/>
                  <a:ahLst/>
                  <a:cxnLst/>
                  <a:rect l="l" t="t" r="r" b="b"/>
                  <a:pathLst>
                    <a:path w="19730" h="5341" extrusionOk="0">
                      <a:moveTo>
                        <a:pt x="24" y="0"/>
                      </a:moveTo>
                      <a:cubicBezTo>
                        <a:pt x="1" y="0"/>
                        <a:pt x="1" y="24"/>
                        <a:pt x="24" y="24"/>
                      </a:cubicBezTo>
                      <a:lnTo>
                        <a:pt x="899" y="544"/>
                      </a:lnTo>
                      <a:cubicBezTo>
                        <a:pt x="1206" y="709"/>
                        <a:pt x="1489" y="851"/>
                        <a:pt x="1773" y="969"/>
                      </a:cubicBezTo>
                      <a:cubicBezTo>
                        <a:pt x="2387" y="1253"/>
                        <a:pt x="2978" y="1536"/>
                        <a:pt x="3616" y="1772"/>
                      </a:cubicBezTo>
                      <a:cubicBezTo>
                        <a:pt x="4868" y="2269"/>
                        <a:pt x="6144" y="2741"/>
                        <a:pt x="7396" y="3143"/>
                      </a:cubicBezTo>
                      <a:cubicBezTo>
                        <a:pt x="9948" y="3946"/>
                        <a:pt x="12547" y="4608"/>
                        <a:pt x="15146" y="5033"/>
                      </a:cubicBezTo>
                      <a:cubicBezTo>
                        <a:pt x="15878" y="5151"/>
                        <a:pt x="16611" y="5269"/>
                        <a:pt x="17391" y="5317"/>
                      </a:cubicBezTo>
                      <a:cubicBezTo>
                        <a:pt x="17745" y="5340"/>
                        <a:pt x="18123" y="5340"/>
                        <a:pt x="18477" y="5340"/>
                      </a:cubicBezTo>
                      <a:cubicBezTo>
                        <a:pt x="18855" y="5340"/>
                        <a:pt x="19210" y="5269"/>
                        <a:pt x="19612" y="5198"/>
                      </a:cubicBezTo>
                      <a:cubicBezTo>
                        <a:pt x="19730" y="5128"/>
                        <a:pt x="19682" y="4868"/>
                        <a:pt x="19517" y="4868"/>
                      </a:cubicBezTo>
                      <a:cubicBezTo>
                        <a:pt x="19186" y="4868"/>
                        <a:pt x="18855" y="4844"/>
                        <a:pt x="18548" y="4844"/>
                      </a:cubicBezTo>
                      <a:lnTo>
                        <a:pt x="17556" y="4844"/>
                      </a:lnTo>
                      <a:cubicBezTo>
                        <a:pt x="16918" y="4797"/>
                        <a:pt x="16256" y="4726"/>
                        <a:pt x="15642" y="4631"/>
                      </a:cubicBezTo>
                      <a:cubicBezTo>
                        <a:pt x="14343" y="4419"/>
                        <a:pt x="13043" y="4159"/>
                        <a:pt x="11767" y="3852"/>
                      </a:cubicBezTo>
                      <a:cubicBezTo>
                        <a:pt x="9215" y="3237"/>
                        <a:pt x="6664" y="2481"/>
                        <a:pt x="4183" y="1560"/>
                      </a:cubicBezTo>
                      <a:cubicBezTo>
                        <a:pt x="3474" y="1300"/>
                        <a:pt x="2789" y="1016"/>
                        <a:pt x="2080" y="756"/>
                      </a:cubicBezTo>
                      <a:cubicBezTo>
                        <a:pt x="1773" y="638"/>
                        <a:pt x="1395" y="497"/>
                        <a:pt x="1088" y="378"/>
                      </a:cubicBezTo>
                      <a:cubicBezTo>
                        <a:pt x="733" y="237"/>
                        <a:pt x="379" y="119"/>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5"/>
                <p:cNvSpPr/>
                <p:nvPr/>
              </p:nvSpPr>
              <p:spPr>
                <a:xfrm>
                  <a:off x="1310800" y="2319675"/>
                  <a:ext cx="360350" cy="66775"/>
                </a:xfrm>
                <a:custGeom>
                  <a:avLst/>
                  <a:gdLst/>
                  <a:ahLst/>
                  <a:cxnLst/>
                  <a:rect l="l" t="t" r="r" b="b"/>
                  <a:pathLst>
                    <a:path w="14414" h="2671" extrusionOk="0">
                      <a:moveTo>
                        <a:pt x="0" y="0"/>
                      </a:moveTo>
                      <a:lnTo>
                        <a:pt x="0" y="0"/>
                      </a:lnTo>
                      <a:cubicBezTo>
                        <a:pt x="473" y="118"/>
                        <a:pt x="922" y="307"/>
                        <a:pt x="1371" y="473"/>
                      </a:cubicBezTo>
                      <a:lnTo>
                        <a:pt x="2694" y="804"/>
                      </a:lnTo>
                      <a:lnTo>
                        <a:pt x="5435" y="1442"/>
                      </a:lnTo>
                      <a:cubicBezTo>
                        <a:pt x="7278" y="1796"/>
                        <a:pt x="9144" y="2127"/>
                        <a:pt x="10987" y="2339"/>
                      </a:cubicBezTo>
                      <a:cubicBezTo>
                        <a:pt x="12050" y="2505"/>
                        <a:pt x="13114" y="2647"/>
                        <a:pt x="14177" y="2670"/>
                      </a:cubicBezTo>
                      <a:cubicBezTo>
                        <a:pt x="14366" y="2670"/>
                        <a:pt x="14413" y="2387"/>
                        <a:pt x="14224" y="2363"/>
                      </a:cubicBezTo>
                      <a:cubicBezTo>
                        <a:pt x="13303" y="2198"/>
                        <a:pt x="12358" y="2127"/>
                        <a:pt x="11436" y="2009"/>
                      </a:cubicBezTo>
                      <a:cubicBezTo>
                        <a:pt x="10491" y="1891"/>
                        <a:pt x="9546" y="1725"/>
                        <a:pt x="8624" y="1607"/>
                      </a:cubicBezTo>
                      <a:cubicBezTo>
                        <a:pt x="6805" y="1323"/>
                        <a:pt x="4962" y="993"/>
                        <a:pt x="3143" y="591"/>
                      </a:cubicBezTo>
                      <a:cubicBezTo>
                        <a:pt x="2647" y="473"/>
                        <a:pt x="2103" y="378"/>
                        <a:pt x="1607" y="260"/>
                      </a:cubicBezTo>
                      <a:cubicBezTo>
                        <a:pt x="1347" y="189"/>
                        <a:pt x="1064" y="142"/>
                        <a:pt x="804" y="118"/>
                      </a:cubicBezTo>
                      <a:cubicBezTo>
                        <a:pt x="544" y="71"/>
                        <a:pt x="284" y="48"/>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5"/>
                <p:cNvSpPr/>
                <p:nvPr/>
              </p:nvSpPr>
              <p:spPr>
                <a:xfrm>
                  <a:off x="1092250" y="2014125"/>
                  <a:ext cx="592800" cy="216975"/>
                </a:xfrm>
                <a:custGeom>
                  <a:avLst/>
                  <a:gdLst/>
                  <a:ahLst/>
                  <a:cxnLst/>
                  <a:rect l="l" t="t" r="r" b="b"/>
                  <a:pathLst>
                    <a:path w="23712" h="8679" extrusionOk="0">
                      <a:moveTo>
                        <a:pt x="23522" y="1"/>
                      </a:moveTo>
                      <a:cubicBezTo>
                        <a:pt x="23511" y="1"/>
                        <a:pt x="23499" y="3"/>
                        <a:pt x="23486" y="7"/>
                      </a:cubicBezTo>
                      <a:cubicBezTo>
                        <a:pt x="22730" y="314"/>
                        <a:pt x="22021" y="669"/>
                        <a:pt x="21265" y="1023"/>
                      </a:cubicBezTo>
                      <a:cubicBezTo>
                        <a:pt x="20532" y="1377"/>
                        <a:pt x="19776" y="1708"/>
                        <a:pt x="19020" y="2015"/>
                      </a:cubicBezTo>
                      <a:cubicBezTo>
                        <a:pt x="17555" y="2677"/>
                        <a:pt x="16043" y="3291"/>
                        <a:pt x="14531" y="3882"/>
                      </a:cubicBezTo>
                      <a:cubicBezTo>
                        <a:pt x="11507" y="5063"/>
                        <a:pt x="8435" y="6126"/>
                        <a:pt x="5293" y="7072"/>
                      </a:cubicBezTo>
                      <a:cubicBezTo>
                        <a:pt x="4442" y="7331"/>
                        <a:pt x="3544" y="7568"/>
                        <a:pt x="2694" y="7851"/>
                      </a:cubicBezTo>
                      <a:cubicBezTo>
                        <a:pt x="1820" y="8111"/>
                        <a:pt x="922" y="8371"/>
                        <a:pt x="48" y="8607"/>
                      </a:cubicBezTo>
                      <a:cubicBezTo>
                        <a:pt x="0" y="8607"/>
                        <a:pt x="0" y="8678"/>
                        <a:pt x="48" y="8678"/>
                      </a:cubicBezTo>
                      <a:cubicBezTo>
                        <a:pt x="1631" y="8300"/>
                        <a:pt x="3261" y="7993"/>
                        <a:pt x="4820" y="7544"/>
                      </a:cubicBezTo>
                      <a:cubicBezTo>
                        <a:pt x="6380" y="7095"/>
                        <a:pt x="7915" y="6670"/>
                        <a:pt x="9451" y="6126"/>
                      </a:cubicBezTo>
                      <a:cubicBezTo>
                        <a:pt x="12546" y="5134"/>
                        <a:pt x="15594" y="3953"/>
                        <a:pt x="18619" y="2677"/>
                      </a:cubicBezTo>
                      <a:cubicBezTo>
                        <a:pt x="19446" y="2322"/>
                        <a:pt x="20296" y="1944"/>
                        <a:pt x="21123" y="1543"/>
                      </a:cubicBezTo>
                      <a:cubicBezTo>
                        <a:pt x="21950" y="1165"/>
                        <a:pt x="22801" y="787"/>
                        <a:pt x="23604" y="314"/>
                      </a:cubicBezTo>
                      <a:cubicBezTo>
                        <a:pt x="23712" y="207"/>
                        <a:pt x="23643" y="1"/>
                        <a:pt x="235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5"/>
                <p:cNvSpPr/>
                <p:nvPr/>
              </p:nvSpPr>
              <p:spPr>
                <a:xfrm>
                  <a:off x="1248775" y="2027475"/>
                  <a:ext cx="311225" cy="141600"/>
                </a:xfrm>
                <a:custGeom>
                  <a:avLst/>
                  <a:gdLst/>
                  <a:ahLst/>
                  <a:cxnLst/>
                  <a:rect l="l" t="t" r="r" b="b"/>
                  <a:pathLst>
                    <a:path w="12449" h="5664" extrusionOk="0">
                      <a:moveTo>
                        <a:pt x="12091" y="1"/>
                      </a:moveTo>
                      <a:cubicBezTo>
                        <a:pt x="12063" y="1"/>
                        <a:pt x="12033" y="6"/>
                        <a:pt x="12003" y="16"/>
                      </a:cubicBezTo>
                      <a:cubicBezTo>
                        <a:pt x="10397" y="702"/>
                        <a:pt x="8861" y="1434"/>
                        <a:pt x="7301" y="2167"/>
                      </a:cubicBezTo>
                      <a:cubicBezTo>
                        <a:pt x="5742" y="2875"/>
                        <a:pt x="4183" y="3584"/>
                        <a:pt x="2623" y="4317"/>
                      </a:cubicBezTo>
                      <a:cubicBezTo>
                        <a:pt x="1749" y="4742"/>
                        <a:pt x="898" y="5214"/>
                        <a:pt x="1" y="5663"/>
                      </a:cubicBezTo>
                      <a:cubicBezTo>
                        <a:pt x="804" y="5333"/>
                        <a:pt x="1631" y="5073"/>
                        <a:pt x="2434" y="4742"/>
                      </a:cubicBezTo>
                      <a:cubicBezTo>
                        <a:pt x="3214" y="4411"/>
                        <a:pt x="4017" y="4080"/>
                        <a:pt x="4821" y="3726"/>
                      </a:cubicBezTo>
                      <a:cubicBezTo>
                        <a:pt x="6380" y="3064"/>
                        <a:pt x="7987" y="2356"/>
                        <a:pt x="9546" y="1647"/>
                      </a:cubicBezTo>
                      <a:cubicBezTo>
                        <a:pt x="10420" y="1221"/>
                        <a:pt x="11342" y="843"/>
                        <a:pt x="12240" y="394"/>
                      </a:cubicBezTo>
                      <a:cubicBezTo>
                        <a:pt x="12449" y="290"/>
                        <a:pt x="12306" y="1"/>
                        <a:pt x="1209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5"/>
                <p:cNvSpPr/>
                <p:nvPr/>
              </p:nvSpPr>
              <p:spPr>
                <a:xfrm>
                  <a:off x="1169025" y="2080800"/>
                  <a:ext cx="492075" cy="139925"/>
                </a:xfrm>
                <a:custGeom>
                  <a:avLst/>
                  <a:gdLst/>
                  <a:ahLst/>
                  <a:cxnLst/>
                  <a:rect l="l" t="t" r="r" b="b"/>
                  <a:pathLst>
                    <a:path w="19683" h="5597" extrusionOk="0">
                      <a:moveTo>
                        <a:pt x="19470" y="1"/>
                      </a:moveTo>
                      <a:cubicBezTo>
                        <a:pt x="19440" y="1"/>
                        <a:pt x="19408" y="10"/>
                        <a:pt x="19375" y="34"/>
                      </a:cubicBezTo>
                      <a:cubicBezTo>
                        <a:pt x="19092" y="175"/>
                        <a:pt x="18785" y="341"/>
                        <a:pt x="18525" y="506"/>
                      </a:cubicBezTo>
                      <a:cubicBezTo>
                        <a:pt x="18265" y="695"/>
                        <a:pt x="17958" y="837"/>
                        <a:pt x="17674" y="979"/>
                      </a:cubicBezTo>
                      <a:cubicBezTo>
                        <a:pt x="17107" y="1286"/>
                        <a:pt x="16493" y="1546"/>
                        <a:pt x="15902" y="1782"/>
                      </a:cubicBezTo>
                      <a:cubicBezTo>
                        <a:pt x="14650" y="2254"/>
                        <a:pt x="13421" y="2656"/>
                        <a:pt x="12145" y="3058"/>
                      </a:cubicBezTo>
                      <a:cubicBezTo>
                        <a:pt x="9617" y="3814"/>
                        <a:pt x="7042" y="4405"/>
                        <a:pt x="4443" y="4853"/>
                      </a:cubicBezTo>
                      <a:lnTo>
                        <a:pt x="2222" y="5208"/>
                      </a:lnTo>
                      <a:cubicBezTo>
                        <a:pt x="1867" y="5255"/>
                        <a:pt x="1513" y="5326"/>
                        <a:pt x="1159" y="5350"/>
                      </a:cubicBezTo>
                      <a:cubicBezTo>
                        <a:pt x="781" y="5421"/>
                        <a:pt x="426" y="5491"/>
                        <a:pt x="48" y="5562"/>
                      </a:cubicBezTo>
                      <a:cubicBezTo>
                        <a:pt x="1" y="5562"/>
                        <a:pt x="48" y="5586"/>
                        <a:pt x="48" y="5586"/>
                      </a:cubicBezTo>
                      <a:cubicBezTo>
                        <a:pt x="284" y="5586"/>
                        <a:pt x="500" y="5596"/>
                        <a:pt x="722" y="5596"/>
                      </a:cubicBezTo>
                      <a:cubicBezTo>
                        <a:pt x="833" y="5596"/>
                        <a:pt x="946" y="5594"/>
                        <a:pt x="1064" y="5586"/>
                      </a:cubicBezTo>
                      <a:cubicBezTo>
                        <a:pt x="1395" y="5562"/>
                        <a:pt x="1726" y="5562"/>
                        <a:pt x="2056" y="5515"/>
                      </a:cubicBezTo>
                      <a:cubicBezTo>
                        <a:pt x="2718" y="5468"/>
                        <a:pt x="3380" y="5373"/>
                        <a:pt x="4065" y="5279"/>
                      </a:cubicBezTo>
                      <a:cubicBezTo>
                        <a:pt x="5388" y="5113"/>
                        <a:pt x="6711" y="4877"/>
                        <a:pt x="8011" y="4570"/>
                      </a:cubicBezTo>
                      <a:cubicBezTo>
                        <a:pt x="10610" y="4027"/>
                        <a:pt x="13185" y="3270"/>
                        <a:pt x="15666" y="2325"/>
                      </a:cubicBezTo>
                      <a:cubicBezTo>
                        <a:pt x="16375" y="2065"/>
                        <a:pt x="17060" y="1806"/>
                        <a:pt x="17721" y="1451"/>
                      </a:cubicBezTo>
                      <a:cubicBezTo>
                        <a:pt x="18052" y="1286"/>
                        <a:pt x="18383" y="1120"/>
                        <a:pt x="18714" y="908"/>
                      </a:cubicBezTo>
                      <a:cubicBezTo>
                        <a:pt x="19021" y="719"/>
                        <a:pt x="19328" y="482"/>
                        <a:pt x="19588" y="199"/>
                      </a:cubicBezTo>
                      <a:cubicBezTo>
                        <a:pt x="19683" y="161"/>
                        <a:pt x="19595" y="1"/>
                        <a:pt x="1947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5"/>
                <p:cNvSpPr/>
                <p:nvPr/>
              </p:nvSpPr>
              <p:spPr>
                <a:xfrm>
                  <a:off x="1317300" y="2055350"/>
                  <a:ext cx="344600" cy="127300"/>
                </a:xfrm>
                <a:custGeom>
                  <a:avLst/>
                  <a:gdLst/>
                  <a:ahLst/>
                  <a:cxnLst/>
                  <a:rect l="l" t="t" r="r" b="b"/>
                  <a:pathLst>
                    <a:path w="13784" h="5092" extrusionOk="0">
                      <a:moveTo>
                        <a:pt x="13596" y="1"/>
                      </a:moveTo>
                      <a:cubicBezTo>
                        <a:pt x="13578" y="1"/>
                        <a:pt x="13559" y="4"/>
                        <a:pt x="13539" y="12"/>
                      </a:cubicBezTo>
                      <a:cubicBezTo>
                        <a:pt x="12665" y="343"/>
                        <a:pt x="11838" y="768"/>
                        <a:pt x="10940" y="1122"/>
                      </a:cubicBezTo>
                      <a:cubicBezTo>
                        <a:pt x="10066" y="1477"/>
                        <a:pt x="9191" y="1831"/>
                        <a:pt x="8317" y="2186"/>
                      </a:cubicBezTo>
                      <a:cubicBezTo>
                        <a:pt x="6569" y="2847"/>
                        <a:pt x="4820" y="3485"/>
                        <a:pt x="3048" y="4029"/>
                      </a:cubicBezTo>
                      <a:cubicBezTo>
                        <a:pt x="2552" y="4194"/>
                        <a:pt x="2056" y="4359"/>
                        <a:pt x="1536" y="4548"/>
                      </a:cubicBezTo>
                      <a:cubicBezTo>
                        <a:pt x="1276" y="4619"/>
                        <a:pt x="1016" y="4714"/>
                        <a:pt x="780" y="4808"/>
                      </a:cubicBezTo>
                      <a:cubicBezTo>
                        <a:pt x="520" y="4926"/>
                        <a:pt x="284" y="5021"/>
                        <a:pt x="0" y="5092"/>
                      </a:cubicBezTo>
                      <a:cubicBezTo>
                        <a:pt x="473" y="4974"/>
                        <a:pt x="945" y="4926"/>
                        <a:pt x="1442" y="4832"/>
                      </a:cubicBezTo>
                      <a:lnTo>
                        <a:pt x="2765" y="4477"/>
                      </a:lnTo>
                      <a:cubicBezTo>
                        <a:pt x="3686" y="4218"/>
                        <a:pt x="4560" y="3910"/>
                        <a:pt x="5458" y="3627"/>
                      </a:cubicBezTo>
                      <a:cubicBezTo>
                        <a:pt x="7230" y="3036"/>
                        <a:pt x="9002" y="2351"/>
                        <a:pt x="10727" y="1642"/>
                      </a:cubicBezTo>
                      <a:cubicBezTo>
                        <a:pt x="11719" y="1217"/>
                        <a:pt x="12712" y="839"/>
                        <a:pt x="13657" y="343"/>
                      </a:cubicBezTo>
                      <a:cubicBezTo>
                        <a:pt x="13783" y="237"/>
                        <a:pt x="13741" y="1"/>
                        <a:pt x="135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5"/>
                <p:cNvSpPr/>
                <p:nvPr/>
              </p:nvSpPr>
              <p:spPr>
                <a:xfrm>
                  <a:off x="477925" y="1656900"/>
                  <a:ext cx="1162500" cy="1161950"/>
                </a:xfrm>
                <a:custGeom>
                  <a:avLst/>
                  <a:gdLst/>
                  <a:ahLst/>
                  <a:cxnLst/>
                  <a:rect l="l" t="t" r="r" b="b"/>
                  <a:pathLst>
                    <a:path w="46500" h="46478" extrusionOk="0">
                      <a:moveTo>
                        <a:pt x="22709" y="1"/>
                      </a:moveTo>
                      <a:cubicBezTo>
                        <a:pt x="21953" y="1"/>
                        <a:pt x="21425" y="581"/>
                        <a:pt x="21147" y="1230"/>
                      </a:cubicBezTo>
                      <a:cubicBezTo>
                        <a:pt x="20840" y="1986"/>
                        <a:pt x="20746" y="2837"/>
                        <a:pt x="20722" y="3640"/>
                      </a:cubicBezTo>
                      <a:cubicBezTo>
                        <a:pt x="20675" y="4443"/>
                        <a:pt x="20746" y="5247"/>
                        <a:pt x="20793" y="6026"/>
                      </a:cubicBezTo>
                      <a:cubicBezTo>
                        <a:pt x="20864" y="6806"/>
                        <a:pt x="20958" y="7539"/>
                        <a:pt x="21076" y="8318"/>
                      </a:cubicBezTo>
                      <a:cubicBezTo>
                        <a:pt x="21313" y="9807"/>
                        <a:pt x="21596" y="11295"/>
                        <a:pt x="21903" y="12807"/>
                      </a:cubicBezTo>
                      <a:cubicBezTo>
                        <a:pt x="22187" y="14272"/>
                        <a:pt x="22518" y="15785"/>
                        <a:pt x="22754" y="17297"/>
                      </a:cubicBezTo>
                      <a:cubicBezTo>
                        <a:pt x="22990" y="18785"/>
                        <a:pt x="23156" y="20297"/>
                        <a:pt x="23226" y="21809"/>
                      </a:cubicBezTo>
                      <a:cubicBezTo>
                        <a:pt x="23226" y="21975"/>
                        <a:pt x="23250" y="22140"/>
                        <a:pt x="23250" y="22306"/>
                      </a:cubicBezTo>
                      <a:lnTo>
                        <a:pt x="23250" y="22495"/>
                      </a:lnTo>
                      <a:cubicBezTo>
                        <a:pt x="22801" y="20983"/>
                        <a:pt x="22376" y="19494"/>
                        <a:pt x="21903" y="18029"/>
                      </a:cubicBezTo>
                      <a:cubicBezTo>
                        <a:pt x="21360" y="16375"/>
                        <a:pt x="20769" y="14745"/>
                        <a:pt x="20084" y="13162"/>
                      </a:cubicBezTo>
                      <a:cubicBezTo>
                        <a:pt x="19446" y="11673"/>
                        <a:pt x="18714" y="10232"/>
                        <a:pt x="17839" y="8838"/>
                      </a:cubicBezTo>
                      <a:cubicBezTo>
                        <a:pt x="16989" y="7515"/>
                        <a:pt x="16044" y="6215"/>
                        <a:pt x="14957" y="5058"/>
                      </a:cubicBezTo>
                      <a:cubicBezTo>
                        <a:pt x="14484" y="4562"/>
                        <a:pt x="13917" y="4089"/>
                        <a:pt x="13303" y="3735"/>
                      </a:cubicBezTo>
                      <a:cubicBezTo>
                        <a:pt x="12881" y="3498"/>
                        <a:pt x="12338" y="3238"/>
                        <a:pt x="11812" y="3238"/>
                      </a:cubicBezTo>
                      <a:cubicBezTo>
                        <a:pt x="11603" y="3238"/>
                        <a:pt x="11396" y="3279"/>
                        <a:pt x="11200" y="3380"/>
                      </a:cubicBezTo>
                      <a:cubicBezTo>
                        <a:pt x="10562" y="3735"/>
                        <a:pt x="10350" y="4538"/>
                        <a:pt x="10444" y="5247"/>
                      </a:cubicBezTo>
                      <a:cubicBezTo>
                        <a:pt x="10515" y="6026"/>
                        <a:pt x="10869" y="6830"/>
                        <a:pt x="11271" y="7539"/>
                      </a:cubicBezTo>
                      <a:cubicBezTo>
                        <a:pt x="11649" y="8247"/>
                        <a:pt x="12098" y="8933"/>
                        <a:pt x="12523" y="9571"/>
                      </a:cubicBezTo>
                      <a:cubicBezTo>
                        <a:pt x="12949" y="10208"/>
                        <a:pt x="13421" y="10823"/>
                        <a:pt x="13894" y="11413"/>
                      </a:cubicBezTo>
                      <a:cubicBezTo>
                        <a:pt x="14839" y="12618"/>
                        <a:pt x="15831" y="13753"/>
                        <a:pt x="16847" y="14887"/>
                      </a:cubicBezTo>
                      <a:cubicBezTo>
                        <a:pt x="17839" y="16044"/>
                        <a:pt x="18855" y="17202"/>
                        <a:pt x="19824" y="18384"/>
                      </a:cubicBezTo>
                      <a:cubicBezTo>
                        <a:pt x="20793" y="19565"/>
                        <a:pt x="21691" y="20770"/>
                        <a:pt x="22518" y="22046"/>
                      </a:cubicBezTo>
                      <a:cubicBezTo>
                        <a:pt x="22612" y="22188"/>
                        <a:pt x="22730" y="22306"/>
                        <a:pt x="22801" y="22447"/>
                      </a:cubicBezTo>
                      <a:lnTo>
                        <a:pt x="22896" y="22636"/>
                      </a:lnTo>
                      <a:cubicBezTo>
                        <a:pt x="21785" y="21550"/>
                        <a:pt x="20651" y="20486"/>
                        <a:pt x="19493" y="19447"/>
                      </a:cubicBezTo>
                      <a:cubicBezTo>
                        <a:pt x="18194" y="18289"/>
                        <a:pt x="16871" y="17179"/>
                        <a:pt x="15477" y="16139"/>
                      </a:cubicBezTo>
                      <a:cubicBezTo>
                        <a:pt x="14177" y="15170"/>
                        <a:pt x="12807" y="14272"/>
                        <a:pt x="11389" y="13516"/>
                      </a:cubicBezTo>
                      <a:cubicBezTo>
                        <a:pt x="9972" y="12760"/>
                        <a:pt x="8507" y="12122"/>
                        <a:pt x="6971" y="11673"/>
                      </a:cubicBezTo>
                      <a:cubicBezTo>
                        <a:pt x="6309" y="11461"/>
                        <a:pt x="5600" y="11343"/>
                        <a:pt x="4892" y="11343"/>
                      </a:cubicBezTo>
                      <a:cubicBezTo>
                        <a:pt x="4183" y="11343"/>
                        <a:pt x="3285" y="11437"/>
                        <a:pt x="2883" y="12099"/>
                      </a:cubicBezTo>
                      <a:cubicBezTo>
                        <a:pt x="2482" y="12713"/>
                        <a:pt x="2718" y="13516"/>
                        <a:pt x="3143" y="14060"/>
                      </a:cubicBezTo>
                      <a:cubicBezTo>
                        <a:pt x="3616" y="14721"/>
                        <a:pt x="4325" y="15217"/>
                        <a:pt x="5010" y="15666"/>
                      </a:cubicBezTo>
                      <a:cubicBezTo>
                        <a:pt x="5671" y="16068"/>
                        <a:pt x="6380" y="16422"/>
                        <a:pt x="7136" y="16777"/>
                      </a:cubicBezTo>
                      <a:cubicBezTo>
                        <a:pt x="7798" y="17108"/>
                        <a:pt x="8507" y="17415"/>
                        <a:pt x="9215" y="17698"/>
                      </a:cubicBezTo>
                      <a:cubicBezTo>
                        <a:pt x="10633" y="18265"/>
                        <a:pt x="12098" y="18762"/>
                        <a:pt x="13539" y="19234"/>
                      </a:cubicBezTo>
                      <a:cubicBezTo>
                        <a:pt x="14981" y="19707"/>
                        <a:pt x="16422" y="20179"/>
                        <a:pt x="17839" y="20746"/>
                      </a:cubicBezTo>
                      <a:cubicBezTo>
                        <a:pt x="19257" y="21266"/>
                        <a:pt x="20651" y="21857"/>
                        <a:pt x="22021" y="22566"/>
                      </a:cubicBezTo>
                      <a:cubicBezTo>
                        <a:pt x="22163" y="22636"/>
                        <a:pt x="22305" y="22684"/>
                        <a:pt x="22447" y="22778"/>
                      </a:cubicBezTo>
                      <a:cubicBezTo>
                        <a:pt x="22518" y="22802"/>
                        <a:pt x="22541" y="22849"/>
                        <a:pt x="22612" y="22873"/>
                      </a:cubicBezTo>
                      <a:cubicBezTo>
                        <a:pt x="21100" y="22495"/>
                        <a:pt x="19588" y="22140"/>
                        <a:pt x="18076" y="21809"/>
                      </a:cubicBezTo>
                      <a:cubicBezTo>
                        <a:pt x="16398" y="21455"/>
                        <a:pt x="14697" y="21148"/>
                        <a:pt x="12972" y="20959"/>
                      </a:cubicBezTo>
                      <a:cubicBezTo>
                        <a:pt x="11709" y="20812"/>
                        <a:pt x="10460" y="20723"/>
                        <a:pt x="9203" y="20723"/>
                      </a:cubicBezTo>
                      <a:cubicBezTo>
                        <a:pt x="8838" y="20723"/>
                        <a:pt x="8472" y="20730"/>
                        <a:pt x="8105" y="20746"/>
                      </a:cubicBezTo>
                      <a:cubicBezTo>
                        <a:pt x="6498" y="20770"/>
                        <a:pt x="4915" y="20959"/>
                        <a:pt x="3379" y="21337"/>
                      </a:cubicBezTo>
                      <a:cubicBezTo>
                        <a:pt x="2694" y="21502"/>
                        <a:pt x="2009" y="21739"/>
                        <a:pt x="1395" y="22093"/>
                      </a:cubicBezTo>
                      <a:cubicBezTo>
                        <a:pt x="804" y="22424"/>
                        <a:pt x="72" y="22991"/>
                        <a:pt x="48" y="23723"/>
                      </a:cubicBezTo>
                      <a:cubicBezTo>
                        <a:pt x="1" y="24503"/>
                        <a:pt x="591" y="25046"/>
                        <a:pt x="1253" y="25330"/>
                      </a:cubicBezTo>
                      <a:cubicBezTo>
                        <a:pt x="2009" y="25637"/>
                        <a:pt x="2883" y="25732"/>
                        <a:pt x="3663" y="25755"/>
                      </a:cubicBezTo>
                      <a:cubicBezTo>
                        <a:pt x="3850" y="25766"/>
                        <a:pt x="4036" y="25771"/>
                        <a:pt x="4223" y="25771"/>
                      </a:cubicBezTo>
                      <a:cubicBezTo>
                        <a:pt x="4840" y="25771"/>
                        <a:pt x="5456" y="25721"/>
                        <a:pt x="6073" y="25684"/>
                      </a:cubicBezTo>
                      <a:cubicBezTo>
                        <a:pt x="6829" y="25613"/>
                        <a:pt x="7562" y="25519"/>
                        <a:pt x="8341" y="25401"/>
                      </a:cubicBezTo>
                      <a:cubicBezTo>
                        <a:pt x="9853" y="25165"/>
                        <a:pt x="11318" y="24881"/>
                        <a:pt x="12830" y="24574"/>
                      </a:cubicBezTo>
                      <a:cubicBezTo>
                        <a:pt x="14295" y="24290"/>
                        <a:pt x="15807" y="23960"/>
                        <a:pt x="17320" y="23723"/>
                      </a:cubicBezTo>
                      <a:cubicBezTo>
                        <a:pt x="18832" y="23487"/>
                        <a:pt x="20320" y="23322"/>
                        <a:pt x="21832" y="23251"/>
                      </a:cubicBezTo>
                      <a:cubicBezTo>
                        <a:pt x="22021" y="23251"/>
                        <a:pt x="22163" y="23227"/>
                        <a:pt x="22329" y="23227"/>
                      </a:cubicBezTo>
                      <a:lnTo>
                        <a:pt x="22518" y="23227"/>
                      </a:lnTo>
                      <a:cubicBezTo>
                        <a:pt x="21006" y="23676"/>
                        <a:pt x="19541" y="24101"/>
                        <a:pt x="18052" y="24574"/>
                      </a:cubicBezTo>
                      <a:cubicBezTo>
                        <a:pt x="16398" y="25141"/>
                        <a:pt x="14768" y="25732"/>
                        <a:pt x="13185" y="26417"/>
                      </a:cubicBezTo>
                      <a:cubicBezTo>
                        <a:pt x="11696" y="27055"/>
                        <a:pt x="10255" y="27811"/>
                        <a:pt x="8861" y="28661"/>
                      </a:cubicBezTo>
                      <a:cubicBezTo>
                        <a:pt x="7538" y="29512"/>
                        <a:pt x="6215" y="30457"/>
                        <a:pt x="5081" y="31544"/>
                      </a:cubicBezTo>
                      <a:cubicBezTo>
                        <a:pt x="4584" y="32016"/>
                        <a:pt x="4112" y="32584"/>
                        <a:pt x="3757" y="33198"/>
                      </a:cubicBezTo>
                      <a:cubicBezTo>
                        <a:pt x="3427" y="33789"/>
                        <a:pt x="3049" y="34615"/>
                        <a:pt x="3403" y="35301"/>
                      </a:cubicBezTo>
                      <a:cubicBezTo>
                        <a:pt x="3712" y="35877"/>
                        <a:pt x="4360" y="36094"/>
                        <a:pt x="4991" y="36094"/>
                      </a:cubicBezTo>
                      <a:cubicBezTo>
                        <a:pt x="5084" y="36094"/>
                        <a:pt x="5178" y="36090"/>
                        <a:pt x="5270" y="36080"/>
                      </a:cubicBezTo>
                      <a:cubicBezTo>
                        <a:pt x="6073" y="35986"/>
                        <a:pt x="6853" y="35631"/>
                        <a:pt x="7562" y="35253"/>
                      </a:cubicBezTo>
                      <a:cubicBezTo>
                        <a:pt x="8270" y="34852"/>
                        <a:pt x="8956" y="34403"/>
                        <a:pt x="9617" y="33978"/>
                      </a:cubicBezTo>
                      <a:cubicBezTo>
                        <a:pt x="10231" y="33552"/>
                        <a:pt x="10846" y="33080"/>
                        <a:pt x="11436" y="32607"/>
                      </a:cubicBezTo>
                      <a:cubicBezTo>
                        <a:pt x="12641" y="31662"/>
                        <a:pt x="13776" y="30670"/>
                        <a:pt x="14933" y="29654"/>
                      </a:cubicBezTo>
                      <a:cubicBezTo>
                        <a:pt x="16067" y="28661"/>
                        <a:pt x="17225" y="27645"/>
                        <a:pt x="18406" y="26677"/>
                      </a:cubicBezTo>
                      <a:cubicBezTo>
                        <a:pt x="19588" y="25708"/>
                        <a:pt x="20793" y="24810"/>
                        <a:pt x="22069" y="23983"/>
                      </a:cubicBezTo>
                      <a:cubicBezTo>
                        <a:pt x="22211" y="23912"/>
                        <a:pt x="22329" y="23771"/>
                        <a:pt x="22494" y="23700"/>
                      </a:cubicBezTo>
                      <a:lnTo>
                        <a:pt x="22659" y="23605"/>
                      </a:lnTo>
                      <a:lnTo>
                        <a:pt x="22659" y="23605"/>
                      </a:lnTo>
                      <a:cubicBezTo>
                        <a:pt x="21573" y="24739"/>
                        <a:pt x="20509" y="25850"/>
                        <a:pt x="19470" y="27008"/>
                      </a:cubicBezTo>
                      <a:cubicBezTo>
                        <a:pt x="18312" y="28307"/>
                        <a:pt x="17201" y="29630"/>
                        <a:pt x="16162" y="31024"/>
                      </a:cubicBezTo>
                      <a:cubicBezTo>
                        <a:pt x="15193" y="32324"/>
                        <a:pt x="14295" y="33694"/>
                        <a:pt x="13539" y="35135"/>
                      </a:cubicBezTo>
                      <a:cubicBezTo>
                        <a:pt x="12807" y="36553"/>
                        <a:pt x="12145" y="37994"/>
                        <a:pt x="11696" y="39530"/>
                      </a:cubicBezTo>
                      <a:cubicBezTo>
                        <a:pt x="11507" y="40215"/>
                        <a:pt x="11389" y="40924"/>
                        <a:pt x="11389" y="41633"/>
                      </a:cubicBezTo>
                      <a:cubicBezTo>
                        <a:pt x="11389" y="42342"/>
                        <a:pt x="11460" y="43216"/>
                        <a:pt x="12122" y="43641"/>
                      </a:cubicBezTo>
                      <a:cubicBezTo>
                        <a:pt x="12337" y="43773"/>
                        <a:pt x="12575" y="43831"/>
                        <a:pt x="12818" y="43831"/>
                      </a:cubicBezTo>
                      <a:cubicBezTo>
                        <a:pt x="13269" y="43831"/>
                        <a:pt x="13738" y="43634"/>
                        <a:pt x="14106" y="43358"/>
                      </a:cubicBezTo>
                      <a:cubicBezTo>
                        <a:pt x="14744" y="42885"/>
                        <a:pt x="15240" y="42176"/>
                        <a:pt x="15689" y="41515"/>
                      </a:cubicBezTo>
                      <a:cubicBezTo>
                        <a:pt x="16115" y="40829"/>
                        <a:pt x="16469" y="40121"/>
                        <a:pt x="16823" y="39388"/>
                      </a:cubicBezTo>
                      <a:cubicBezTo>
                        <a:pt x="17131" y="38703"/>
                        <a:pt x="17438" y="37994"/>
                        <a:pt x="17721" y="37285"/>
                      </a:cubicBezTo>
                      <a:cubicBezTo>
                        <a:pt x="18288" y="35868"/>
                        <a:pt x="18785" y="34426"/>
                        <a:pt x="19257" y="32962"/>
                      </a:cubicBezTo>
                      <a:cubicBezTo>
                        <a:pt x="19730" y="31520"/>
                        <a:pt x="20202" y="30079"/>
                        <a:pt x="20769" y="28661"/>
                      </a:cubicBezTo>
                      <a:cubicBezTo>
                        <a:pt x="21313" y="27244"/>
                        <a:pt x="21903" y="25850"/>
                        <a:pt x="22612" y="24503"/>
                      </a:cubicBezTo>
                      <a:cubicBezTo>
                        <a:pt x="22659" y="24338"/>
                        <a:pt x="22730" y="24196"/>
                        <a:pt x="22801" y="24054"/>
                      </a:cubicBezTo>
                      <a:cubicBezTo>
                        <a:pt x="22848" y="23983"/>
                        <a:pt x="22872" y="23960"/>
                        <a:pt x="22896" y="23912"/>
                      </a:cubicBezTo>
                      <a:lnTo>
                        <a:pt x="22896" y="23912"/>
                      </a:lnTo>
                      <a:cubicBezTo>
                        <a:pt x="22518" y="25401"/>
                        <a:pt x="22163" y="26913"/>
                        <a:pt x="21832" y="28425"/>
                      </a:cubicBezTo>
                      <a:cubicBezTo>
                        <a:pt x="21478" y="30103"/>
                        <a:pt x="21195" y="31827"/>
                        <a:pt x="20982" y="33529"/>
                      </a:cubicBezTo>
                      <a:cubicBezTo>
                        <a:pt x="20793" y="35159"/>
                        <a:pt x="20722" y="36789"/>
                        <a:pt x="20769" y="38396"/>
                      </a:cubicBezTo>
                      <a:cubicBezTo>
                        <a:pt x="20793" y="40003"/>
                        <a:pt x="20982" y="41586"/>
                        <a:pt x="21360" y="43121"/>
                      </a:cubicBezTo>
                      <a:cubicBezTo>
                        <a:pt x="21549" y="43807"/>
                        <a:pt x="21785" y="44492"/>
                        <a:pt x="22140" y="45106"/>
                      </a:cubicBezTo>
                      <a:cubicBezTo>
                        <a:pt x="22447" y="45697"/>
                        <a:pt x="23014" y="46429"/>
                        <a:pt x="23746" y="46476"/>
                      </a:cubicBezTo>
                      <a:cubicBezTo>
                        <a:pt x="23761" y="46477"/>
                        <a:pt x="23776" y="46477"/>
                        <a:pt x="23791" y="46477"/>
                      </a:cubicBezTo>
                      <a:cubicBezTo>
                        <a:pt x="24548" y="46477"/>
                        <a:pt x="25098" y="45897"/>
                        <a:pt x="25353" y="45248"/>
                      </a:cubicBezTo>
                      <a:cubicBezTo>
                        <a:pt x="25684" y="44492"/>
                        <a:pt x="25755" y="43641"/>
                        <a:pt x="25802" y="42838"/>
                      </a:cubicBezTo>
                      <a:cubicBezTo>
                        <a:pt x="25826" y="42034"/>
                        <a:pt x="25755" y="41231"/>
                        <a:pt x="25707" y="40451"/>
                      </a:cubicBezTo>
                      <a:cubicBezTo>
                        <a:pt x="25636" y="39672"/>
                        <a:pt x="25566" y="38939"/>
                        <a:pt x="25447" y="38160"/>
                      </a:cubicBezTo>
                      <a:cubicBezTo>
                        <a:pt x="25211" y="36671"/>
                        <a:pt x="24904" y="35183"/>
                        <a:pt x="24621" y="33670"/>
                      </a:cubicBezTo>
                      <a:cubicBezTo>
                        <a:pt x="24313" y="32206"/>
                        <a:pt x="23983" y="30693"/>
                        <a:pt x="23746" y="29181"/>
                      </a:cubicBezTo>
                      <a:cubicBezTo>
                        <a:pt x="23510" y="27693"/>
                        <a:pt x="23345" y="26181"/>
                        <a:pt x="23274" y="24668"/>
                      </a:cubicBezTo>
                      <a:cubicBezTo>
                        <a:pt x="23274" y="24503"/>
                        <a:pt x="23250" y="24338"/>
                        <a:pt x="23250" y="24172"/>
                      </a:cubicBezTo>
                      <a:lnTo>
                        <a:pt x="23250" y="23983"/>
                      </a:lnTo>
                      <a:cubicBezTo>
                        <a:pt x="23699" y="25495"/>
                        <a:pt x="24148" y="26984"/>
                        <a:pt x="24621" y="28449"/>
                      </a:cubicBezTo>
                      <a:cubicBezTo>
                        <a:pt x="25140" y="30103"/>
                        <a:pt x="25731" y="31733"/>
                        <a:pt x="26416" y="33316"/>
                      </a:cubicBezTo>
                      <a:cubicBezTo>
                        <a:pt x="27054" y="34805"/>
                        <a:pt x="27810" y="36246"/>
                        <a:pt x="28661" y="37640"/>
                      </a:cubicBezTo>
                      <a:cubicBezTo>
                        <a:pt x="29511" y="38963"/>
                        <a:pt x="30456" y="40286"/>
                        <a:pt x="31543" y="41420"/>
                      </a:cubicBezTo>
                      <a:cubicBezTo>
                        <a:pt x="32016" y="41916"/>
                        <a:pt x="32583" y="42389"/>
                        <a:pt x="33197" y="42743"/>
                      </a:cubicBezTo>
                      <a:cubicBezTo>
                        <a:pt x="33619" y="42980"/>
                        <a:pt x="34162" y="43240"/>
                        <a:pt x="34688" y="43240"/>
                      </a:cubicBezTo>
                      <a:cubicBezTo>
                        <a:pt x="34898" y="43240"/>
                        <a:pt x="35105" y="43199"/>
                        <a:pt x="35300" y="43098"/>
                      </a:cubicBezTo>
                      <a:cubicBezTo>
                        <a:pt x="35938" y="42743"/>
                        <a:pt x="36151" y="41940"/>
                        <a:pt x="36080" y="41231"/>
                      </a:cubicBezTo>
                      <a:cubicBezTo>
                        <a:pt x="35985" y="40451"/>
                        <a:pt x="35631" y="39648"/>
                        <a:pt x="35229" y="38939"/>
                      </a:cubicBezTo>
                      <a:cubicBezTo>
                        <a:pt x="34851" y="38230"/>
                        <a:pt x="34402" y="37545"/>
                        <a:pt x="33977" y="36907"/>
                      </a:cubicBezTo>
                      <a:cubicBezTo>
                        <a:pt x="33552" y="36269"/>
                        <a:pt x="33079" y="35655"/>
                        <a:pt x="32607" y="35064"/>
                      </a:cubicBezTo>
                      <a:cubicBezTo>
                        <a:pt x="31661" y="33859"/>
                        <a:pt x="30669" y="32725"/>
                        <a:pt x="29653" y="31591"/>
                      </a:cubicBezTo>
                      <a:cubicBezTo>
                        <a:pt x="28661" y="30433"/>
                        <a:pt x="27645" y="29276"/>
                        <a:pt x="26676" y="28094"/>
                      </a:cubicBezTo>
                      <a:cubicBezTo>
                        <a:pt x="25707" y="26913"/>
                        <a:pt x="24810" y="25708"/>
                        <a:pt x="23983" y="24432"/>
                      </a:cubicBezTo>
                      <a:cubicBezTo>
                        <a:pt x="23888" y="24290"/>
                        <a:pt x="23770" y="24172"/>
                        <a:pt x="23699" y="24030"/>
                      </a:cubicBezTo>
                      <a:lnTo>
                        <a:pt x="23605" y="23841"/>
                      </a:lnTo>
                      <a:lnTo>
                        <a:pt x="23605" y="23841"/>
                      </a:lnTo>
                      <a:cubicBezTo>
                        <a:pt x="24715" y="24928"/>
                        <a:pt x="25849" y="25992"/>
                        <a:pt x="27007" y="27031"/>
                      </a:cubicBezTo>
                      <a:cubicBezTo>
                        <a:pt x="28306" y="28189"/>
                        <a:pt x="29630" y="29299"/>
                        <a:pt x="31024" y="30339"/>
                      </a:cubicBezTo>
                      <a:cubicBezTo>
                        <a:pt x="32323" y="31308"/>
                        <a:pt x="33693" y="32206"/>
                        <a:pt x="35111" y="32962"/>
                      </a:cubicBezTo>
                      <a:cubicBezTo>
                        <a:pt x="36529" y="33718"/>
                        <a:pt x="37994" y="34356"/>
                        <a:pt x="39529" y="34805"/>
                      </a:cubicBezTo>
                      <a:cubicBezTo>
                        <a:pt x="40191" y="34994"/>
                        <a:pt x="40900" y="35135"/>
                        <a:pt x="41609" y="35135"/>
                      </a:cubicBezTo>
                      <a:cubicBezTo>
                        <a:pt x="42341" y="35135"/>
                        <a:pt x="43215" y="35041"/>
                        <a:pt x="43641" y="34379"/>
                      </a:cubicBezTo>
                      <a:cubicBezTo>
                        <a:pt x="44042" y="33741"/>
                        <a:pt x="43806" y="32962"/>
                        <a:pt x="43357" y="32371"/>
                      </a:cubicBezTo>
                      <a:cubicBezTo>
                        <a:pt x="42884" y="31733"/>
                        <a:pt x="42176" y="31237"/>
                        <a:pt x="41514" y="30788"/>
                      </a:cubicBezTo>
                      <a:cubicBezTo>
                        <a:pt x="40829" y="30363"/>
                        <a:pt x="40120" y="30008"/>
                        <a:pt x="39388" y="29654"/>
                      </a:cubicBezTo>
                      <a:cubicBezTo>
                        <a:pt x="38702" y="29347"/>
                        <a:pt x="37994" y="29039"/>
                        <a:pt x="37285" y="28756"/>
                      </a:cubicBezTo>
                      <a:cubicBezTo>
                        <a:pt x="35867" y="28189"/>
                        <a:pt x="34426" y="27693"/>
                        <a:pt x="32961" y="27220"/>
                      </a:cubicBezTo>
                      <a:cubicBezTo>
                        <a:pt x="31520" y="26748"/>
                        <a:pt x="30078" y="26275"/>
                        <a:pt x="28661" y="25708"/>
                      </a:cubicBezTo>
                      <a:cubicBezTo>
                        <a:pt x="27243" y="25165"/>
                        <a:pt x="25849" y="24574"/>
                        <a:pt x="24502" y="23865"/>
                      </a:cubicBezTo>
                      <a:cubicBezTo>
                        <a:pt x="24337" y="23818"/>
                        <a:pt x="24195" y="23747"/>
                        <a:pt x="24053" y="23676"/>
                      </a:cubicBezTo>
                      <a:cubicBezTo>
                        <a:pt x="23983" y="23629"/>
                        <a:pt x="23959" y="23605"/>
                        <a:pt x="23912" y="23582"/>
                      </a:cubicBezTo>
                      <a:lnTo>
                        <a:pt x="23912" y="23582"/>
                      </a:lnTo>
                      <a:cubicBezTo>
                        <a:pt x="25400" y="23960"/>
                        <a:pt x="26912" y="24314"/>
                        <a:pt x="28425" y="24645"/>
                      </a:cubicBezTo>
                      <a:cubicBezTo>
                        <a:pt x="30102" y="24999"/>
                        <a:pt x="31827" y="25283"/>
                        <a:pt x="33528" y="25495"/>
                      </a:cubicBezTo>
                      <a:cubicBezTo>
                        <a:pt x="34832" y="25647"/>
                        <a:pt x="36137" y="25722"/>
                        <a:pt x="37429" y="25722"/>
                      </a:cubicBezTo>
                      <a:cubicBezTo>
                        <a:pt x="37752" y="25722"/>
                        <a:pt x="38074" y="25717"/>
                        <a:pt x="38395" y="25708"/>
                      </a:cubicBezTo>
                      <a:cubicBezTo>
                        <a:pt x="40002" y="25684"/>
                        <a:pt x="41585" y="25495"/>
                        <a:pt x="43121" y="25117"/>
                      </a:cubicBezTo>
                      <a:cubicBezTo>
                        <a:pt x="43806" y="24928"/>
                        <a:pt x="44491" y="24692"/>
                        <a:pt x="45105" y="24338"/>
                      </a:cubicBezTo>
                      <a:cubicBezTo>
                        <a:pt x="45696" y="24030"/>
                        <a:pt x="46429" y="23463"/>
                        <a:pt x="46476" y="22731"/>
                      </a:cubicBezTo>
                      <a:cubicBezTo>
                        <a:pt x="46499" y="21951"/>
                        <a:pt x="45909" y="21384"/>
                        <a:pt x="45247" y="21124"/>
                      </a:cubicBezTo>
                      <a:cubicBezTo>
                        <a:pt x="44491" y="20794"/>
                        <a:pt x="43641" y="20723"/>
                        <a:pt x="42837" y="20675"/>
                      </a:cubicBezTo>
                      <a:cubicBezTo>
                        <a:pt x="42727" y="20672"/>
                        <a:pt x="42618" y="20671"/>
                        <a:pt x="42508" y="20671"/>
                      </a:cubicBezTo>
                      <a:cubicBezTo>
                        <a:pt x="41815" y="20671"/>
                        <a:pt x="41124" y="20729"/>
                        <a:pt x="40451" y="20770"/>
                      </a:cubicBezTo>
                      <a:cubicBezTo>
                        <a:pt x="39671" y="20841"/>
                        <a:pt x="38939" y="20912"/>
                        <a:pt x="38159" y="21030"/>
                      </a:cubicBezTo>
                      <a:cubicBezTo>
                        <a:pt x="36670" y="21266"/>
                        <a:pt x="35182" y="21573"/>
                        <a:pt x="33670" y="21857"/>
                      </a:cubicBezTo>
                      <a:cubicBezTo>
                        <a:pt x="32205" y="22164"/>
                        <a:pt x="30693" y="22495"/>
                        <a:pt x="29181" y="22731"/>
                      </a:cubicBezTo>
                      <a:cubicBezTo>
                        <a:pt x="27692" y="22967"/>
                        <a:pt x="26180" y="23133"/>
                        <a:pt x="24668" y="23204"/>
                      </a:cubicBezTo>
                      <a:cubicBezTo>
                        <a:pt x="24502" y="23204"/>
                        <a:pt x="24337" y="23227"/>
                        <a:pt x="24172" y="23227"/>
                      </a:cubicBezTo>
                      <a:lnTo>
                        <a:pt x="23983" y="23227"/>
                      </a:lnTo>
                      <a:cubicBezTo>
                        <a:pt x="25495" y="22778"/>
                        <a:pt x="26983" y="22329"/>
                        <a:pt x="28448" y="21857"/>
                      </a:cubicBezTo>
                      <a:cubicBezTo>
                        <a:pt x="30102" y="21337"/>
                        <a:pt x="31732" y="20746"/>
                        <a:pt x="33315" y="20061"/>
                      </a:cubicBezTo>
                      <a:cubicBezTo>
                        <a:pt x="34804" y="19423"/>
                        <a:pt x="36245" y="18667"/>
                        <a:pt x="37639" y="17816"/>
                      </a:cubicBezTo>
                      <a:cubicBezTo>
                        <a:pt x="38962" y="16966"/>
                        <a:pt x="40285" y="16021"/>
                        <a:pt x="41420" y="14934"/>
                      </a:cubicBezTo>
                      <a:cubicBezTo>
                        <a:pt x="41916" y="14461"/>
                        <a:pt x="42388" y="13894"/>
                        <a:pt x="42743" y="13280"/>
                      </a:cubicBezTo>
                      <a:cubicBezTo>
                        <a:pt x="43074" y="12689"/>
                        <a:pt x="43452" y="11862"/>
                        <a:pt x="43097" y="11177"/>
                      </a:cubicBezTo>
                      <a:cubicBezTo>
                        <a:pt x="42789" y="10601"/>
                        <a:pt x="42140" y="10383"/>
                        <a:pt x="41510" y="10383"/>
                      </a:cubicBezTo>
                      <a:cubicBezTo>
                        <a:pt x="41416" y="10383"/>
                        <a:pt x="41322" y="10388"/>
                        <a:pt x="41231" y="10397"/>
                      </a:cubicBezTo>
                      <a:cubicBezTo>
                        <a:pt x="40451" y="10492"/>
                        <a:pt x="39648" y="10846"/>
                        <a:pt x="38939" y="11224"/>
                      </a:cubicBezTo>
                      <a:cubicBezTo>
                        <a:pt x="38230" y="11626"/>
                        <a:pt x="37545" y="12051"/>
                        <a:pt x="36907" y="12500"/>
                      </a:cubicBezTo>
                      <a:cubicBezTo>
                        <a:pt x="36269" y="12926"/>
                        <a:pt x="35655" y="13398"/>
                        <a:pt x="35064" y="13871"/>
                      </a:cubicBezTo>
                      <a:cubicBezTo>
                        <a:pt x="33859" y="14816"/>
                        <a:pt x="32725" y="15808"/>
                        <a:pt x="31591" y="16824"/>
                      </a:cubicBezTo>
                      <a:cubicBezTo>
                        <a:pt x="30433" y="17816"/>
                        <a:pt x="29275" y="18832"/>
                        <a:pt x="28094" y="19801"/>
                      </a:cubicBezTo>
                      <a:cubicBezTo>
                        <a:pt x="26912" y="20770"/>
                        <a:pt x="25707" y="21668"/>
                        <a:pt x="24431" y="22495"/>
                      </a:cubicBezTo>
                      <a:cubicBezTo>
                        <a:pt x="24290" y="22566"/>
                        <a:pt x="24172" y="22684"/>
                        <a:pt x="24030" y="22778"/>
                      </a:cubicBezTo>
                      <a:lnTo>
                        <a:pt x="23841" y="22873"/>
                      </a:lnTo>
                      <a:cubicBezTo>
                        <a:pt x="24928" y="21739"/>
                        <a:pt x="25991" y="20628"/>
                        <a:pt x="27031" y="19470"/>
                      </a:cubicBezTo>
                      <a:cubicBezTo>
                        <a:pt x="28188" y="18171"/>
                        <a:pt x="29299" y="16848"/>
                        <a:pt x="30338" y="15454"/>
                      </a:cubicBezTo>
                      <a:cubicBezTo>
                        <a:pt x="31307" y="14154"/>
                        <a:pt x="32205" y="12760"/>
                        <a:pt x="32961" y="11343"/>
                      </a:cubicBezTo>
                      <a:cubicBezTo>
                        <a:pt x="33717" y="9925"/>
                        <a:pt x="34355" y="8484"/>
                        <a:pt x="34804" y="6948"/>
                      </a:cubicBezTo>
                      <a:cubicBezTo>
                        <a:pt x="35017" y="6263"/>
                        <a:pt x="35135" y="5554"/>
                        <a:pt x="35135" y="4845"/>
                      </a:cubicBezTo>
                      <a:cubicBezTo>
                        <a:pt x="35135" y="4136"/>
                        <a:pt x="35040" y="3262"/>
                        <a:pt x="34379" y="2837"/>
                      </a:cubicBezTo>
                      <a:cubicBezTo>
                        <a:pt x="34164" y="2704"/>
                        <a:pt x="33925" y="2647"/>
                        <a:pt x="33683" y="2647"/>
                      </a:cubicBezTo>
                      <a:cubicBezTo>
                        <a:pt x="33234" y="2647"/>
                        <a:pt x="32771" y="2844"/>
                        <a:pt x="32418" y="3120"/>
                      </a:cubicBezTo>
                      <a:cubicBezTo>
                        <a:pt x="31756" y="3593"/>
                        <a:pt x="31260" y="4302"/>
                        <a:pt x="30811" y="4963"/>
                      </a:cubicBezTo>
                      <a:cubicBezTo>
                        <a:pt x="30409" y="5648"/>
                        <a:pt x="30031" y="6357"/>
                        <a:pt x="29700" y="7090"/>
                      </a:cubicBezTo>
                      <a:cubicBezTo>
                        <a:pt x="29370" y="7775"/>
                        <a:pt x="29062" y="8484"/>
                        <a:pt x="28779" y="9193"/>
                      </a:cubicBezTo>
                      <a:cubicBezTo>
                        <a:pt x="28212" y="10610"/>
                        <a:pt x="27716" y="12051"/>
                        <a:pt x="27243" y="13516"/>
                      </a:cubicBezTo>
                      <a:cubicBezTo>
                        <a:pt x="26771" y="14958"/>
                        <a:pt x="26298" y="16399"/>
                        <a:pt x="25731" y="17816"/>
                      </a:cubicBezTo>
                      <a:cubicBezTo>
                        <a:pt x="25211" y="19234"/>
                        <a:pt x="24621" y="20628"/>
                        <a:pt x="23912" y="21975"/>
                      </a:cubicBezTo>
                      <a:cubicBezTo>
                        <a:pt x="23841" y="22140"/>
                        <a:pt x="23794" y="22282"/>
                        <a:pt x="23699" y="22424"/>
                      </a:cubicBezTo>
                      <a:cubicBezTo>
                        <a:pt x="23675" y="22495"/>
                        <a:pt x="23628" y="22518"/>
                        <a:pt x="23605" y="22566"/>
                      </a:cubicBezTo>
                      <a:cubicBezTo>
                        <a:pt x="23983" y="21077"/>
                        <a:pt x="24337" y="19565"/>
                        <a:pt x="24668" y="18053"/>
                      </a:cubicBezTo>
                      <a:cubicBezTo>
                        <a:pt x="25022" y="16375"/>
                        <a:pt x="25329" y="14650"/>
                        <a:pt x="25518" y="12949"/>
                      </a:cubicBezTo>
                      <a:cubicBezTo>
                        <a:pt x="25707" y="11319"/>
                        <a:pt x="25802" y="9689"/>
                        <a:pt x="25731" y="8082"/>
                      </a:cubicBezTo>
                      <a:cubicBezTo>
                        <a:pt x="25707" y="6475"/>
                        <a:pt x="25518" y="4892"/>
                        <a:pt x="25140" y="3357"/>
                      </a:cubicBezTo>
                      <a:cubicBezTo>
                        <a:pt x="24975" y="2671"/>
                        <a:pt x="24739" y="1986"/>
                        <a:pt x="24384" y="1372"/>
                      </a:cubicBezTo>
                      <a:cubicBezTo>
                        <a:pt x="24053" y="781"/>
                        <a:pt x="23486" y="49"/>
                        <a:pt x="22754" y="1"/>
                      </a:cubicBezTo>
                      <a:cubicBezTo>
                        <a:pt x="22739" y="1"/>
                        <a:pt x="22724" y="1"/>
                        <a:pt x="22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5"/>
                <p:cNvSpPr/>
                <p:nvPr/>
              </p:nvSpPr>
              <p:spPr>
                <a:xfrm>
                  <a:off x="516925" y="1697675"/>
                  <a:ext cx="1082150" cy="1079575"/>
                </a:xfrm>
                <a:custGeom>
                  <a:avLst/>
                  <a:gdLst/>
                  <a:ahLst/>
                  <a:cxnLst/>
                  <a:rect l="l" t="t" r="r" b="b"/>
                  <a:pathLst>
                    <a:path w="43286" h="43183" extrusionOk="0">
                      <a:moveTo>
                        <a:pt x="21608" y="1108"/>
                      </a:moveTo>
                      <a:cubicBezTo>
                        <a:pt x="21541" y="1108"/>
                        <a:pt x="21477" y="1155"/>
                        <a:pt x="21477" y="1253"/>
                      </a:cubicBezTo>
                      <a:cubicBezTo>
                        <a:pt x="21548" y="2009"/>
                        <a:pt x="21666" y="2742"/>
                        <a:pt x="21761" y="3521"/>
                      </a:cubicBezTo>
                      <a:cubicBezTo>
                        <a:pt x="21832" y="4277"/>
                        <a:pt x="21903" y="5057"/>
                        <a:pt x="21950" y="5813"/>
                      </a:cubicBezTo>
                      <a:cubicBezTo>
                        <a:pt x="22068" y="7325"/>
                        <a:pt x="22163" y="8861"/>
                        <a:pt x="22186" y="10373"/>
                      </a:cubicBezTo>
                      <a:cubicBezTo>
                        <a:pt x="22186" y="10775"/>
                        <a:pt x="22234" y="11224"/>
                        <a:pt x="22234" y="11649"/>
                      </a:cubicBezTo>
                      <a:cubicBezTo>
                        <a:pt x="22234" y="11885"/>
                        <a:pt x="22234" y="12074"/>
                        <a:pt x="22257" y="12311"/>
                      </a:cubicBezTo>
                      <a:cubicBezTo>
                        <a:pt x="22281" y="12547"/>
                        <a:pt x="22304" y="12760"/>
                        <a:pt x="22304" y="12996"/>
                      </a:cubicBezTo>
                      <a:cubicBezTo>
                        <a:pt x="22304" y="12618"/>
                        <a:pt x="22399" y="12240"/>
                        <a:pt x="22423" y="11814"/>
                      </a:cubicBezTo>
                      <a:cubicBezTo>
                        <a:pt x="22470" y="11436"/>
                        <a:pt x="22470" y="11082"/>
                        <a:pt x="22470" y="10680"/>
                      </a:cubicBezTo>
                      <a:cubicBezTo>
                        <a:pt x="22470" y="9924"/>
                        <a:pt x="22470" y="9145"/>
                        <a:pt x="22423" y="8388"/>
                      </a:cubicBezTo>
                      <a:cubicBezTo>
                        <a:pt x="22375" y="6853"/>
                        <a:pt x="22257" y="5317"/>
                        <a:pt x="22115" y="3805"/>
                      </a:cubicBezTo>
                      <a:cubicBezTo>
                        <a:pt x="22021" y="2954"/>
                        <a:pt x="21950" y="2080"/>
                        <a:pt x="21761" y="1229"/>
                      </a:cubicBezTo>
                      <a:cubicBezTo>
                        <a:pt x="21738" y="1149"/>
                        <a:pt x="21671" y="1108"/>
                        <a:pt x="21608" y="1108"/>
                      </a:cubicBezTo>
                      <a:close/>
                      <a:moveTo>
                        <a:pt x="11434" y="3851"/>
                      </a:moveTo>
                      <a:cubicBezTo>
                        <a:pt x="11349" y="3851"/>
                        <a:pt x="11267" y="3940"/>
                        <a:pt x="11318" y="4041"/>
                      </a:cubicBezTo>
                      <a:cubicBezTo>
                        <a:pt x="11743" y="4679"/>
                        <a:pt x="12239" y="5293"/>
                        <a:pt x="12688" y="5884"/>
                      </a:cubicBezTo>
                      <a:cubicBezTo>
                        <a:pt x="13113" y="6498"/>
                        <a:pt x="13586" y="7113"/>
                        <a:pt x="14011" y="7774"/>
                      </a:cubicBezTo>
                      <a:cubicBezTo>
                        <a:pt x="14862" y="9003"/>
                        <a:pt x="15689" y="10279"/>
                        <a:pt x="16492" y="11578"/>
                      </a:cubicBezTo>
                      <a:cubicBezTo>
                        <a:pt x="16728" y="11933"/>
                        <a:pt x="16941" y="12311"/>
                        <a:pt x="17177" y="12665"/>
                      </a:cubicBezTo>
                      <a:cubicBezTo>
                        <a:pt x="17295" y="12854"/>
                        <a:pt x="17414" y="13067"/>
                        <a:pt x="17532" y="13232"/>
                      </a:cubicBezTo>
                      <a:cubicBezTo>
                        <a:pt x="17650" y="13421"/>
                        <a:pt x="17792" y="13586"/>
                        <a:pt x="17910" y="13799"/>
                      </a:cubicBezTo>
                      <a:cubicBezTo>
                        <a:pt x="17744" y="13445"/>
                        <a:pt x="17579" y="13090"/>
                        <a:pt x="17414" y="12736"/>
                      </a:cubicBezTo>
                      <a:lnTo>
                        <a:pt x="16870" y="11767"/>
                      </a:lnTo>
                      <a:cubicBezTo>
                        <a:pt x="16492" y="11082"/>
                        <a:pt x="16114" y="10420"/>
                        <a:pt x="15689" y="9782"/>
                      </a:cubicBezTo>
                      <a:cubicBezTo>
                        <a:pt x="14862" y="8483"/>
                        <a:pt x="14011" y="7207"/>
                        <a:pt x="13113" y="5978"/>
                      </a:cubicBezTo>
                      <a:cubicBezTo>
                        <a:pt x="12617" y="5270"/>
                        <a:pt x="12121" y="4561"/>
                        <a:pt x="11530" y="3899"/>
                      </a:cubicBezTo>
                      <a:cubicBezTo>
                        <a:pt x="11503" y="3865"/>
                        <a:pt x="11468" y="3851"/>
                        <a:pt x="11434" y="3851"/>
                      </a:cubicBezTo>
                      <a:close/>
                      <a:moveTo>
                        <a:pt x="31792" y="3820"/>
                      </a:moveTo>
                      <a:cubicBezTo>
                        <a:pt x="31750" y="3820"/>
                        <a:pt x="31709" y="3835"/>
                        <a:pt x="31685" y="3876"/>
                      </a:cubicBezTo>
                      <a:cubicBezTo>
                        <a:pt x="31354" y="4537"/>
                        <a:pt x="31047" y="5270"/>
                        <a:pt x="30763" y="5978"/>
                      </a:cubicBezTo>
                      <a:cubicBezTo>
                        <a:pt x="30456" y="6687"/>
                        <a:pt x="30149" y="7396"/>
                        <a:pt x="29818" y="8058"/>
                      </a:cubicBezTo>
                      <a:cubicBezTo>
                        <a:pt x="29156" y="9428"/>
                        <a:pt x="28495" y="10775"/>
                        <a:pt x="27739" y="12122"/>
                      </a:cubicBezTo>
                      <a:cubicBezTo>
                        <a:pt x="27550" y="12500"/>
                        <a:pt x="27337" y="12854"/>
                        <a:pt x="27124" y="13232"/>
                      </a:cubicBezTo>
                      <a:cubicBezTo>
                        <a:pt x="27006" y="13445"/>
                        <a:pt x="26912" y="13610"/>
                        <a:pt x="26841" y="13823"/>
                      </a:cubicBezTo>
                      <a:cubicBezTo>
                        <a:pt x="26762" y="14000"/>
                        <a:pt x="26683" y="14178"/>
                        <a:pt x="26591" y="14328"/>
                      </a:cubicBezTo>
                      <a:lnTo>
                        <a:pt x="26591" y="14328"/>
                      </a:lnTo>
                      <a:cubicBezTo>
                        <a:pt x="26792" y="14032"/>
                        <a:pt x="27025" y="13768"/>
                        <a:pt x="27219" y="13445"/>
                      </a:cubicBezTo>
                      <a:cubicBezTo>
                        <a:pt x="27432" y="13114"/>
                        <a:pt x="27621" y="12783"/>
                        <a:pt x="27810" y="12500"/>
                      </a:cubicBezTo>
                      <a:cubicBezTo>
                        <a:pt x="28188" y="11838"/>
                        <a:pt x="28566" y="11176"/>
                        <a:pt x="28920" y="10491"/>
                      </a:cubicBezTo>
                      <a:cubicBezTo>
                        <a:pt x="29629" y="9121"/>
                        <a:pt x="30314" y="7751"/>
                        <a:pt x="30928" y="6357"/>
                      </a:cubicBezTo>
                      <a:cubicBezTo>
                        <a:pt x="31283" y="5553"/>
                        <a:pt x="31685" y="4750"/>
                        <a:pt x="31944" y="3923"/>
                      </a:cubicBezTo>
                      <a:cubicBezTo>
                        <a:pt x="31960" y="3876"/>
                        <a:pt x="31874" y="3820"/>
                        <a:pt x="31792" y="3820"/>
                      </a:cubicBezTo>
                      <a:close/>
                      <a:moveTo>
                        <a:pt x="26591" y="14328"/>
                      </a:moveTo>
                      <a:cubicBezTo>
                        <a:pt x="26571" y="14356"/>
                        <a:pt x="26552" y="14384"/>
                        <a:pt x="26534" y="14413"/>
                      </a:cubicBezTo>
                      <a:cubicBezTo>
                        <a:pt x="26553" y="14386"/>
                        <a:pt x="26572" y="14357"/>
                        <a:pt x="26591" y="14328"/>
                      </a:cubicBezTo>
                      <a:close/>
                      <a:moveTo>
                        <a:pt x="19841" y="4098"/>
                      </a:moveTo>
                      <a:cubicBezTo>
                        <a:pt x="19742" y="4098"/>
                        <a:pt x="19644" y="4187"/>
                        <a:pt x="19658" y="4325"/>
                      </a:cubicBezTo>
                      <a:cubicBezTo>
                        <a:pt x="19824" y="5695"/>
                        <a:pt x="20036" y="7089"/>
                        <a:pt x="20249" y="8483"/>
                      </a:cubicBezTo>
                      <a:cubicBezTo>
                        <a:pt x="20461" y="9853"/>
                        <a:pt x="20627" y="11247"/>
                        <a:pt x="20863" y="12641"/>
                      </a:cubicBezTo>
                      <a:cubicBezTo>
                        <a:pt x="20981" y="13445"/>
                        <a:pt x="21170" y="14201"/>
                        <a:pt x="21288" y="15004"/>
                      </a:cubicBezTo>
                      <a:cubicBezTo>
                        <a:pt x="21218" y="14295"/>
                        <a:pt x="21194" y="13586"/>
                        <a:pt x="21123" y="12901"/>
                      </a:cubicBezTo>
                      <a:cubicBezTo>
                        <a:pt x="21076" y="12192"/>
                        <a:pt x="20981" y="11507"/>
                        <a:pt x="20887" y="10822"/>
                      </a:cubicBezTo>
                      <a:lnTo>
                        <a:pt x="20367" y="6640"/>
                      </a:lnTo>
                      <a:cubicBezTo>
                        <a:pt x="20249" y="5860"/>
                        <a:pt x="20154" y="5057"/>
                        <a:pt x="20013" y="4254"/>
                      </a:cubicBezTo>
                      <a:cubicBezTo>
                        <a:pt x="19983" y="4145"/>
                        <a:pt x="19912" y="4098"/>
                        <a:pt x="19841" y="4098"/>
                      </a:cubicBezTo>
                      <a:close/>
                      <a:moveTo>
                        <a:pt x="28734" y="5501"/>
                      </a:moveTo>
                      <a:cubicBezTo>
                        <a:pt x="28660" y="5501"/>
                        <a:pt x="28581" y="5537"/>
                        <a:pt x="28542" y="5624"/>
                      </a:cubicBezTo>
                      <a:cubicBezTo>
                        <a:pt x="27975" y="6924"/>
                        <a:pt x="27479" y="8223"/>
                        <a:pt x="26983" y="9523"/>
                      </a:cubicBezTo>
                      <a:cubicBezTo>
                        <a:pt x="26439" y="10822"/>
                        <a:pt x="25943" y="12122"/>
                        <a:pt x="25447" y="13421"/>
                      </a:cubicBezTo>
                      <a:cubicBezTo>
                        <a:pt x="25140" y="14154"/>
                        <a:pt x="24903" y="14910"/>
                        <a:pt x="24620" y="15666"/>
                      </a:cubicBezTo>
                      <a:cubicBezTo>
                        <a:pt x="24903" y="15004"/>
                        <a:pt x="25234" y="14390"/>
                        <a:pt x="25518" y="13728"/>
                      </a:cubicBezTo>
                      <a:cubicBezTo>
                        <a:pt x="25825" y="13090"/>
                        <a:pt x="26108" y="12476"/>
                        <a:pt x="26392" y="11814"/>
                      </a:cubicBezTo>
                      <a:cubicBezTo>
                        <a:pt x="26912" y="10515"/>
                        <a:pt x="27479" y="9215"/>
                        <a:pt x="28022" y="7916"/>
                      </a:cubicBezTo>
                      <a:cubicBezTo>
                        <a:pt x="28306" y="7183"/>
                        <a:pt x="28637" y="6451"/>
                        <a:pt x="28896" y="5671"/>
                      </a:cubicBezTo>
                      <a:cubicBezTo>
                        <a:pt x="28938" y="5574"/>
                        <a:pt x="28841" y="5501"/>
                        <a:pt x="28734" y="5501"/>
                      </a:cubicBezTo>
                      <a:close/>
                      <a:moveTo>
                        <a:pt x="11399" y="7327"/>
                      </a:moveTo>
                      <a:cubicBezTo>
                        <a:pt x="11290" y="7327"/>
                        <a:pt x="11183" y="7492"/>
                        <a:pt x="11270" y="7632"/>
                      </a:cubicBezTo>
                      <a:cubicBezTo>
                        <a:pt x="12097" y="8743"/>
                        <a:pt x="12972" y="9830"/>
                        <a:pt x="13869" y="10940"/>
                      </a:cubicBezTo>
                      <a:cubicBezTo>
                        <a:pt x="14720" y="12027"/>
                        <a:pt x="15618" y="13138"/>
                        <a:pt x="16468" y="14248"/>
                      </a:cubicBezTo>
                      <a:cubicBezTo>
                        <a:pt x="16965" y="14862"/>
                        <a:pt x="17508" y="15453"/>
                        <a:pt x="18004" y="16067"/>
                      </a:cubicBezTo>
                      <a:cubicBezTo>
                        <a:pt x="17579" y="15477"/>
                        <a:pt x="17201" y="14886"/>
                        <a:pt x="16823" y="14319"/>
                      </a:cubicBezTo>
                      <a:cubicBezTo>
                        <a:pt x="16398" y="13775"/>
                        <a:pt x="15996" y="13185"/>
                        <a:pt x="15571" y="12618"/>
                      </a:cubicBezTo>
                      <a:cubicBezTo>
                        <a:pt x="14720" y="11484"/>
                        <a:pt x="13869" y="10373"/>
                        <a:pt x="13019" y="9286"/>
                      </a:cubicBezTo>
                      <a:cubicBezTo>
                        <a:pt x="12499" y="8648"/>
                        <a:pt x="12026" y="8010"/>
                        <a:pt x="11507" y="7396"/>
                      </a:cubicBezTo>
                      <a:cubicBezTo>
                        <a:pt x="11476" y="7347"/>
                        <a:pt x="11437" y="7327"/>
                        <a:pt x="11399" y="7327"/>
                      </a:cubicBezTo>
                      <a:close/>
                      <a:moveTo>
                        <a:pt x="3983" y="11269"/>
                      </a:moveTo>
                      <a:cubicBezTo>
                        <a:pt x="3912" y="11269"/>
                        <a:pt x="3811" y="11487"/>
                        <a:pt x="3946" y="11555"/>
                      </a:cubicBezTo>
                      <a:cubicBezTo>
                        <a:pt x="4631" y="11885"/>
                        <a:pt x="5340" y="12169"/>
                        <a:pt x="6049" y="12476"/>
                      </a:cubicBezTo>
                      <a:cubicBezTo>
                        <a:pt x="6758" y="12760"/>
                        <a:pt x="7466" y="13090"/>
                        <a:pt x="8128" y="13421"/>
                      </a:cubicBezTo>
                      <a:cubicBezTo>
                        <a:pt x="9498" y="14059"/>
                        <a:pt x="10845" y="14744"/>
                        <a:pt x="12192" y="15477"/>
                      </a:cubicBezTo>
                      <a:cubicBezTo>
                        <a:pt x="12570" y="15689"/>
                        <a:pt x="12924" y="15902"/>
                        <a:pt x="13302" y="16091"/>
                      </a:cubicBezTo>
                      <a:cubicBezTo>
                        <a:pt x="13515" y="16209"/>
                        <a:pt x="13680" y="16304"/>
                        <a:pt x="13893" y="16398"/>
                      </a:cubicBezTo>
                      <a:cubicBezTo>
                        <a:pt x="14071" y="16457"/>
                        <a:pt x="14249" y="16533"/>
                        <a:pt x="14399" y="16626"/>
                      </a:cubicBezTo>
                      <a:lnTo>
                        <a:pt x="14399" y="16626"/>
                      </a:lnTo>
                      <a:cubicBezTo>
                        <a:pt x="14104" y="16425"/>
                        <a:pt x="13839" y="16193"/>
                        <a:pt x="13515" y="16020"/>
                      </a:cubicBezTo>
                      <a:cubicBezTo>
                        <a:pt x="13184" y="15807"/>
                        <a:pt x="12853" y="15595"/>
                        <a:pt x="12570" y="15429"/>
                      </a:cubicBezTo>
                      <a:cubicBezTo>
                        <a:pt x="11908" y="15028"/>
                        <a:pt x="11247" y="14650"/>
                        <a:pt x="10562" y="14295"/>
                      </a:cubicBezTo>
                      <a:cubicBezTo>
                        <a:pt x="9191" y="13586"/>
                        <a:pt x="7821" y="12901"/>
                        <a:pt x="6427" y="12287"/>
                      </a:cubicBezTo>
                      <a:cubicBezTo>
                        <a:pt x="5623" y="11933"/>
                        <a:pt x="4820" y="11555"/>
                        <a:pt x="3993" y="11271"/>
                      </a:cubicBezTo>
                      <a:cubicBezTo>
                        <a:pt x="3990" y="11270"/>
                        <a:pt x="3986" y="11269"/>
                        <a:pt x="3983" y="11269"/>
                      </a:cubicBezTo>
                      <a:close/>
                      <a:moveTo>
                        <a:pt x="14399" y="16626"/>
                      </a:moveTo>
                      <a:cubicBezTo>
                        <a:pt x="14427" y="16645"/>
                        <a:pt x="14455" y="16663"/>
                        <a:pt x="14484" y="16682"/>
                      </a:cubicBezTo>
                      <a:cubicBezTo>
                        <a:pt x="14457" y="16662"/>
                        <a:pt x="14429" y="16644"/>
                        <a:pt x="14399" y="16626"/>
                      </a:cubicBezTo>
                      <a:close/>
                      <a:moveTo>
                        <a:pt x="39263" y="11271"/>
                      </a:moveTo>
                      <a:cubicBezTo>
                        <a:pt x="39241" y="11271"/>
                        <a:pt x="39219" y="11278"/>
                        <a:pt x="39198" y="11295"/>
                      </a:cubicBezTo>
                      <a:cubicBezTo>
                        <a:pt x="38584" y="11696"/>
                        <a:pt x="37969" y="12192"/>
                        <a:pt x="37379" y="12641"/>
                      </a:cubicBezTo>
                      <a:cubicBezTo>
                        <a:pt x="36764" y="13090"/>
                        <a:pt x="36126" y="13563"/>
                        <a:pt x="35489" y="13965"/>
                      </a:cubicBezTo>
                      <a:cubicBezTo>
                        <a:pt x="34236" y="14839"/>
                        <a:pt x="32984" y="15666"/>
                        <a:pt x="31685" y="16445"/>
                      </a:cubicBezTo>
                      <a:cubicBezTo>
                        <a:pt x="31330" y="16682"/>
                        <a:pt x="30928" y="16894"/>
                        <a:pt x="30574" y="17131"/>
                      </a:cubicBezTo>
                      <a:cubicBezTo>
                        <a:pt x="30409" y="17249"/>
                        <a:pt x="30196" y="17367"/>
                        <a:pt x="30031" y="17485"/>
                      </a:cubicBezTo>
                      <a:cubicBezTo>
                        <a:pt x="29842" y="17603"/>
                        <a:pt x="29676" y="17745"/>
                        <a:pt x="29464" y="17863"/>
                      </a:cubicBezTo>
                      <a:cubicBezTo>
                        <a:pt x="29818" y="17698"/>
                        <a:pt x="30172" y="17556"/>
                        <a:pt x="30527" y="17367"/>
                      </a:cubicBezTo>
                      <a:lnTo>
                        <a:pt x="31495" y="16847"/>
                      </a:lnTo>
                      <a:cubicBezTo>
                        <a:pt x="32181" y="16445"/>
                        <a:pt x="32819" y="16067"/>
                        <a:pt x="33480" y="15666"/>
                      </a:cubicBezTo>
                      <a:cubicBezTo>
                        <a:pt x="34780" y="14839"/>
                        <a:pt x="36032" y="13965"/>
                        <a:pt x="37284" y="13090"/>
                      </a:cubicBezTo>
                      <a:cubicBezTo>
                        <a:pt x="37993" y="12594"/>
                        <a:pt x="38702" y="12074"/>
                        <a:pt x="39363" y="11484"/>
                      </a:cubicBezTo>
                      <a:cubicBezTo>
                        <a:pt x="39461" y="11425"/>
                        <a:pt x="39366" y="11271"/>
                        <a:pt x="39263" y="11271"/>
                      </a:cubicBezTo>
                      <a:close/>
                      <a:moveTo>
                        <a:pt x="22479" y="1335"/>
                      </a:moveTo>
                      <a:cubicBezTo>
                        <a:pt x="22402" y="1335"/>
                        <a:pt x="22261" y="1420"/>
                        <a:pt x="22281" y="1537"/>
                      </a:cubicBezTo>
                      <a:cubicBezTo>
                        <a:pt x="22352" y="1796"/>
                        <a:pt x="22399" y="2080"/>
                        <a:pt x="22470" y="2316"/>
                      </a:cubicBezTo>
                      <a:cubicBezTo>
                        <a:pt x="22517" y="2576"/>
                        <a:pt x="22588" y="2836"/>
                        <a:pt x="22635" y="3072"/>
                      </a:cubicBezTo>
                      <a:cubicBezTo>
                        <a:pt x="22730" y="3616"/>
                        <a:pt x="22777" y="4112"/>
                        <a:pt x="22848" y="4632"/>
                      </a:cubicBezTo>
                      <a:cubicBezTo>
                        <a:pt x="22942" y="5695"/>
                        <a:pt x="22966" y="6805"/>
                        <a:pt x="22966" y="7869"/>
                      </a:cubicBezTo>
                      <a:cubicBezTo>
                        <a:pt x="22966" y="10019"/>
                        <a:pt x="22848" y="12169"/>
                        <a:pt x="22588" y="14295"/>
                      </a:cubicBezTo>
                      <a:cubicBezTo>
                        <a:pt x="22517" y="14886"/>
                        <a:pt x="22423" y="15500"/>
                        <a:pt x="22352" y="16091"/>
                      </a:cubicBezTo>
                      <a:cubicBezTo>
                        <a:pt x="22304" y="16398"/>
                        <a:pt x="22257" y="16682"/>
                        <a:pt x="22234" y="16989"/>
                      </a:cubicBezTo>
                      <a:cubicBezTo>
                        <a:pt x="22163" y="17272"/>
                        <a:pt x="22163" y="17603"/>
                        <a:pt x="22139" y="17887"/>
                      </a:cubicBezTo>
                      <a:cubicBezTo>
                        <a:pt x="22139" y="17910"/>
                        <a:pt x="22145" y="17922"/>
                        <a:pt x="22151" y="17922"/>
                      </a:cubicBezTo>
                      <a:cubicBezTo>
                        <a:pt x="22157" y="17922"/>
                        <a:pt x="22163" y="17910"/>
                        <a:pt x="22163" y="17887"/>
                      </a:cubicBezTo>
                      <a:cubicBezTo>
                        <a:pt x="22257" y="17627"/>
                        <a:pt x="22352" y="17367"/>
                        <a:pt x="22399" y="17107"/>
                      </a:cubicBezTo>
                      <a:cubicBezTo>
                        <a:pt x="22470" y="16823"/>
                        <a:pt x="22517" y="16587"/>
                        <a:pt x="22564" y="16327"/>
                      </a:cubicBezTo>
                      <a:cubicBezTo>
                        <a:pt x="22706" y="15807"/>
                        <a:pt x="22777" y="15264"/>
                        <a:pt x="22871" y="14697"/>
                      </a:cubicBezTo>
                      <a:cubicBezTo>
                        <a:pt x="23037" y="13610"/>
                        <a:pt x="23155" y="12523"/>
                        <a:pt x="23226" y="11436"/>
                      </a:cubicBezTo>
                      <a:cubicBezTo>
                        <a:pt x="23368" y="9263"/>
                        <a:pt x="23391" y="7089"/>
                        <a:pt x="23250" y="4939"/>
                      </a:cubicBezTo>
                      <a:cubicBezTo>
                        <a:pt x="23226" y="4301"/>
                        <a:pt x="23155" y="3710"/>
                        <a:pt x="23037" y="3096"/>
                      </a:cubicBezTo>
                      <a:lnTo>
                        <a:pt x="22871" y="2222"/>
                      </a:lnTo>
                      <a:cubicBezTo>
                        <a:pt x="22777" y="1915"/>
                        <a:pt x="22659" y="1655"/>
                        <a:pt x="22517" y="1348"/>
                      </a:cubicBezTo>
                      <a:cubicBezTo>
                        <a:pt x="22509" y="1339"/>
                        <a:pt x="22495" y="1335"/>
                        <a:pt x="22479" y="1335"/>
                      </a:cubicBezTo>
                      <a:close/>
                      <a:moveTo>
                        <a:pt x="35719" y="11180"/>
                      </a:moveTo>
                      <a:cubicBezTo>
                        <a:pt x="35682" y="11180"/>
                        <a:pt x="35643" y="11193"/>
                        <a:pt x="35607" y="11224"/>
                      </a:cubicBezTo>
                      <a:cubicBezTo>
                        <a:pt x="34473" y="12051"/>
                        <a:pt x="33386" y="12949"/>
                        <a:pt x="32299" y="13823"/>
                      </a:cubicBezTo>
                      <a:cubicBezTo>
                        <a:pt x="31212" y="14673"/>
                        <a:pt x="30078" y="15571"/>
                        <a:pt x="28991" y="16422"/>
                      </a:cubicBezTo>
                      <a:cubicBezTo>
                        <a:pt x="28377" y="16918"/>
                        <a:pt x="27786" y="17461"/>
                        <a:pt x="27148" y="17958"/>
                      </a:cubicBezTo>
                      <a:cubicBezTo>
                        <a:pt x="27739" y="17556"/>
                        <a:pt x="28329" y="17154"/>
                        <a:pt x="28896" y="16776"/>
                      </a:cubicBezTo>
                      <a:cubicBezTo>
                        <a:pt x="29464" y="16374"/>
                        <a:pt x="30054" y="15949"/>
                        <a:pt x="30621" y="15548"/>
                      </a:cubicBezTo>
                      <a:cubicBezTo>
                        <a:pt x="31732" y="14673"/>
                        <a:pt x="32866" y="13823"/>
                        <a:pt x="33953" y="12972"/>
                      </a:cubicBezTo>
                      <a:cubicBezTo>
                        <a:pt x="34567" y="12476"/>
                        <a:pt x="35229" y="12003"/>
                        <a:pt x="35843" y="11460"/>
                      </a:cubicBezTo>
                      <a:cubicBezTo>
                        <a:pt x="35972" y="11349"/>
                        <a:pt x="35856" y="11180"/>
                        <a:pt x="35719" y="11180"/>
                      </a:cubicBezTo>
                      <a:close/>
                      <a:moveTo>
                        <a:pt x="12299" y="3677"/>
                      </a:moveTo>
                      <a:cubicBezTo>
                        <a:pt x="12176" y="3677"/>
                        <a:pt x="12063" y="3797"/>
                        <a:pt x="12145" y="3899"/>
                      </a:cubicBezTo>
                      <a:cubicBezTo>
                        <a:pt x="12334" y="4112"/>
                        <a:pt x="12499" y="4325"/>
                        <a:pt x="12688" y="4490"/>
                      </a:cubicBezTo>
                      <a:cubicBezTo>
                        <a:pt x="12853" y="4679"/>
                        <a:pt x="13066" y="4868"/>
                        <a:pt x="13208" y="5081"/>
                      </a:cubicBezTo>
                      <a:cubicBezTo>
                        <a:pt x="13562" y="5506"/>
                        <a:pt x="13869" y="5908"/>
                        <a:pt x="14200" y="6309"/>
                      </a:cubicBezTo>
                      <a:cubicBezTo>
                        <a:pt x="14815" y="7207"/>
                        <a:pt x="15382" y="8129"/>
                        <a:pt x="15901" y="9050"/>
                      </a:cubicBezTo>
                      <a:cubicBezTo>
                        <a:pt x="16988" y="10893"/>
                        <a:pt x="17933" y="12830"/>
                        <a:pt x="18808" y="14791"/>
                      </a:cubicBezTo>
                      <a:lnTo>
                        <a:pt x="19516" y="16493"/>
                      </a:lnTo>
                      <a:cubicBezTo>
                        <a:pt x="19635" y="16753"/>
                        <a:pt x="19753" y="17012"/>
                        <a:pt x="19824" y="17320"/>
                      </a:cubicBezTo>
                      <a:cubicBezTo>
                        <a:pt x="19942" y="17603"/>
                        <a:pt x="20060" y="17863"/>
                        <a:pt x="20202" y="18170"/>
                      </a:cubicBezTo>
                      <a:lnTo>
                        <a:pt x="20249" y="18170"/>
                      </a:lnTo>
                      <a:cubicBezTo>
                        <a:pt x="20178" y="17910"/>
                        <a:pt x="20131" y="17627"/>
                        <a:pt x="20060" y="17343"/>
                      </a:cubicBezTo>
                      <a:cubicBezTo>
                        <a:pt x="20013" y="17083"/>
                        <a:pt x="19918" y="16847"/>
                        <a:pt x="19824" y="16611"/>
                      </a:cubicBezTo>
                      <a:cubicBezTo>
                        <a:pt x="19658" y="16067"/>
                        <a:pt x="19469" y="15571"/>
                        <a:pt x="19256" y="15075"/>
                      </a:cubicBezTo>
                      <a:cubicBezTo>
                        <a:pt x="18855" y="14035"/>
                        <a:pt x="18430" y="13019"/>
                        <a:pt x="17957" y="12051"/>
                      </a:cubicBezTo>
                      <a:cubicBezTo>
                        <a:pt x="17012" y="10113"/>
                        <a:pt x="15949" y="8223"/>
                        <a:pt x="14744" y="6404"/>
                      </a:cubicBezTo>
                      <a:cubicBezTo>
                        <a:pt x="14389" y="5908"/>
                        <a:pt x="14035" y="5411"/>
                        <a:pt x="13657" y="4939"/>
                      </a:cubicBezTo>
                      <a:cubicBezTo>
                        <a:pt x="13444" y="4703"/>
                        <a:pt x="13279" y="4490"/>
                        <a:pt x="13066" y="4254"/>
                      </a:cubicBezTo>
                      <a:cubicBezTo>
                        <a:pt x="12853" y="4017"/>
                        <a:pt x="12617" y="3852"/>
                        <a:pt x="12357" y="3687"/>
                      </a:cubicBezTo>
                      <a:cubicBezTo>
                        <a:pt x="12338" y="3680"/>
                        <a:pt x="12318" y="3677"/>
                        <a:pt x="12299" y="3677"/>
                      </a:cubicBezTo>
                      <a:close/>
                      <a:moveTo>
                        <a:pt x="5710" y="14314"/>
                      </a:moveTo>
                      <a:cubicBezTo>
                        <a:pt x="5565" y="14314"/>
                        <a:pt x="5496" y="14607"/>
                        <a:pt x="5694" y="14673"/>
                      </a:cubicBezTo>
                      <a:cubicBezTo>
                        <a:pt x="6994" y="15240"/>
                        <a:pt x="8293" y="15737"/>
                        <a:pt x="9593" y="16256"/>
                      </a:cubicBezTo>
                      <a:cubicBezTo>
                        <a:pt x="10892" y="16776"/>
                        <a:pt x="12192" y="17272"/>
                        <a:pt x="13491" y="17792"/>
                      </a:cubicBezTo>
                      <a:cubicBezTo>
                        <a:pt x="14224" y="18076"/>
                        <a:pt x="14980" y="18312"/>
                        <a:pt x="15736" y="18619"/>
                      </a:cubicBezTo>
                      <a:cubicBezTo>
                        <a:pt x="15074" y="18312"/>
                        <a:pt x="14460" y="17981"/>
                        <a:pt x="13799" y="17698"/>
                      </a:cubicBezTo>
                      <a:cubicBezTo>
                        <a:pt x="13161" y="17390"/>
                        <a:pt x="12546" y="17107"/>
                        <a:pt x="11885" y="16847"/>
                      </a:cubicBezTo>
                      <a:cubicBezTo>
                        <a:pt x="10585" y="16304"/>
                        <a:pt x="9286" y="15737"/>
                        <a:pt x="7986" y="15217"/>
                      </a:cubicBezTo>
                      <a:cubicBezTo>
                        <a:pt x="7254" y="14910"/>
                        <a:pt x="6521" y="14602"/>
                        <a:pt x="5742" y="14319"/>
                      </a:cubicBezTo>
                      <a:cubicBezTo>
                        <a:pt x="5731" y="14316"/>
                        <a:pt x="5720" y="14314"/>
                        <a:pt x="5710" y="14314"/>
                      </a:cubicBezTo>
                      <a:close/>
                      <a:moveTo>
                        <a:pt x="32332" y="4448"/>
                      </a:moveTo>
                      <a:cubicBezTo>
                        <a:pt x="32281" y="4448"/>
                        <a:pt x="32231" y="4469"/>
                        <a:pt x="32204" y="4514"/>
                      </a:cubicBezTo>
                      <a:cubicBezTo>
                        <a:pt x="32110" y="4797"/>
                        <a:pt x="32039" y="5033"/>
                        <a:pt x="31968" y="5293"/>
                      </a:cubicBezTo>
                      <a:cubicBezTo>
                        <a:pt x="31921" y="5553"/>
                        <a:pt x="31826" y="5789"/>
                        <a:pt x="31732" y="6049"/>
                      </a:cubicBezTo>
                      <a:cubicBezTo>
                        <a:pt x="31566" y="6569"/>
                        <a:pt x="31354" y="7042"/>
                        <a:pt x="31117" y="7514"/>
                      </a:cubicBezTo>
                      <a:cubicBezTo>
                        <a:pt x="30645" y="8483"/>
                        <a:pt x="30125" y="9428"/>
                        <a:pt x="29605" y="10373"/>
                      </a:cubicBezTo>
                      <a:cubicBezTo>
                        <a:pt x="28542" y="12240"/>
                        <a:pt x="27337" y="14035"/>
                        <a:pt x="26061" y="15784"/>
                      </a:cubicBezTo>
                      <a:cubicBezTo>
                        <a:pt x="25707" y="16256"/>
                        <a:pt x="25329" y="16753"/>
                        <a:pt x="24974" y="17225"/>
                      </a:cubicBezTo>
                      <a:lnTo>
                        <a:pt x="24431" y="17934"/>
                      </a:lnTo>
                      <a:cubicBezTo>
                        <a:pt x="24242" y="18170"/>
                        <a:pt x="24076" y="18430"/>
                        <a:pt x="23911" y="18690"/>
                      </a:cubicBezTo>
                      <a:cubicBezTo>
                        <a:pt x="23911" y="18690"/>
                        <a:pt x="23911" y="18737"/>
                        <a:pt x="23935" y="18737"/>
                      </a:cubicBezTo>
                      <a:cubicBezTo>
                        <a:pt x="24147" y="18548"/>
                        <a:pt x="24360" y="18383"/>
                        <a:pt x="24549" y="18170"/>
                      </a:cubicBezTo>
                      <a:cubicBezTo>
                        <a:pt x="24738" y="17981"/>
                        <a:pt x="24903" y="17792"/>
                        <a:pt x="25092" y="17579"/>
                      </a:cubicBezTo>
                      <a:cubicBezTo>
                        <a:pt x="25447" y="17154"/>
                        <a:pt x="25801" y="16753"/>
                        <a:pt x="26156" y="16304"/>
                      </a:cubicBezTo>
                      <a:cubicBezTo>
                        <a:pt x="26841" y="15453"/>
                        <a:pt x="27479" y="14555"/>
                        <a:pt x="28093" y="13681"/>
                      </a:cubicBezTo>
                      <a:cubicBezTo>
                        <a:pt x="29298" y="11885"/>
                        <a:pt x="30432" y="10019"/>
                        <a:pt x="31377" y="8058"/>
                      </a:cubicBezTo>
                      <a:cubicBezTo>
                        <a:pt x="31637" y="7491"/>
                        <a:pt x="31897" y="6971"/>
                        <a:pt x="32110" y="6380"/>
                      </a:cubicBezTo>
                      <a:cubicBezTo>
                        <a:pt x="32204" y="6097"/>
                        <a:pt x="32322" y="5813"/>
                        <a:pt x="32370" y="5530"/>
                      </a:cubicBezTo>
                      <a:cubicBezTo>
                        <a:pt x="32464" y="5222"/>
                        <a:pt x="32488" y="4939"/>
                        <a:pt x="32488" y="4608"/>
                      </a:cubicBezTo>
                      <a:cubicBezTo>
                        <a:pt x="32503" y="4505"/>
                        <a:pt x="32417" y="4448"/>
                        <a:pt x="32332" y="4448"/>
                      </a:cubicBezTo>
                      <a:close/>
                      <a:moveTo>
                        <a:pt x="4678" y="10728"/>
                      </a:moveTo>
                      <a:cubicBezTo>
                        <a:pt x="4466" y="10751"/>
                        <a:pt x="4442" y="10964"/>
                        <a:pt x="4584" y="11011"/>
                      </a:cubicBezTo>
                      <a:cubicBezTo>
                        <a:pt x="4867" y="11106"/>
                        <a:pt x="5104" y="11200"/>
                        <a:pt x="5364" y="11247"/>
                      </a:cubicBezTo>
                      <a:cubicBezTo>
                        <a:pt x="5623" y="11318"/>
                        <a:pt x="5860" y="11413"/>
                        <a:pt x="6120" y="11484"/>
                      </a:cubicBezTo>
                      <a:cubicBezTo>
                        <a:pt x="6639" y="11673"/>
                        <a:pt x="7112" y="11885"/>
                        <a:pt x="7585" y="12098"/>
                      </a:cubicBezTo>
                      <a:cubicBezTo>
                        <a:pt x="8553" y="12570"/>
                        <a:pt x="9498" y="13090"/>
                        <a:pt x="10443" y="13610"/>
                      </a:cubicBezTo>
                      <a:cubicBezTo>
                        <a:pt x="12286" y="14673"/>
                        <a:pt x="14106" y="15878"/>
                        <a:pt x="15854" y="17154"/>
                      </a:cubicBezTo>
                      <a:cubicBezTo>
                        <a:pt x="16303" y="17509"/>
                        <a:pt x="16823" y="17887"/>
                        <a:pt x="17295" y="18241"/>
                      </a:cubicBezTo>
                      <a:lnTo>
                        <a:pt x="18004" y="18784"/>
                      </a:lnTo>
                      <a:cubicBezTo>
                        <a:pt x="18241" y="18997"/>
                        <a:pt x="18500" y="19139"/>
                        <a:pt x="18760" y="19304"/>
                      </a:cubicBezTo>
                      <a:cubicBezTo>
                        <a:pt x="18760" y="19304"/>
                        <a:pt x="18808" y="19304"/>
                        <a:pt x="18808" y="19281"/>
                      </a:cubicBezTo>
                      <a:cubicBezTo>
                        <a:pt x="18619" y="19068"/>
                        <a:pt x="18430" y="18879"/>
                        <a:pt x="18241" y="18666"/>
                      </a:cubicBezTo>
                      <a:cubicBezTo>
                        <a:pt x="18051" y="18501"/>
                        <a:pt x="17839" y="18312"/>
                        <a:pt x="17650" y="18147"/>
                      </a:cubicBezTo>
                      <a:cubicBezTo>
                        <a:pt x="17225" y="17792"/>
                        <a:pt x="16823" y="17414"/>
                        <a:pt x="16374" y="17083"/>
                      </a:cubicBezTo>
                      <a:cubicBezTo>
                        <a:pt x="15523" y="16398"/>
                        <a:pt x="14626" y="15737"/>
                        <a:pt x="13751" y="15122"/>
                      </a:cubicBezTo>
                      <a:cubicBezTo>
                        <a:pt x="11932" y="13917"/>
                        <a:pt x="10089" y="12783"/>
                        <a:pt x="8128" y="11838"/>
                      </a:cubicBezTo>
                      <a:cubicBezTo>
                        <a:pt x="7561" y="11578"/>
                        <a:pt x="7041" y="11318"/>
                        <a:pt x="6450" y="11106"/>
                      </a:cubicBezTo>
                      <a:cubicBezTo>
                        <a:pt x="6143" y="11011"/>
                        <a:pt x="5883" y="10893"/>
                        <a:pt x="5600" y="10846"/>
                      </a:cubicBezTo>
                      <a:cubicBezTo>
                        <a:pt x="5293" y="10751"/>
                        <a:pt x="5009" y="10728"/>
                        <a:pt x="4678" y="10728"/>
                      </a:cubicBezTo>
                      <a:close/>
                      <a:moveTo>
                        <a:pt x="39415" y="12078"/>
                      </a:moveTo>
                      <a:cubicBezTo>
                        <a:pt x="39382" y="12078"/>
                        <a:pt x="39347" y="12091"/>
                        <a:pt x="39316" y="12122"/>
                      </a:cubicBezTo>
                      <a:cubicBezTo>
                        <a:pt x="39127" y="12287"/>
                        <a:pt x="38915" y="12476"/>
                        <a:pt x="38725" y="12641"/>
                      </a:cubicBezTo>
                      <a:cubicBezTo>
                        <a:pt x="38560" y="12830"/>
                        <a:pt x="38347" y="13019"/>
                        <a:pt x="38135" y="13185"/>
                      </a:cubicBezTo>
                      <a:cubicBezTo>
                        <a:pt x="37733" y="13539"/>
                        <a:pt x="37308" y="13823"/>
                        <a:pt x="36906" y="14154"/>
                      </a:cubicBezTo>
                      <a:cubicBezTo>
                        <a:pt x="36008" y="14768"/>
                        <a:pt x="35110" y="15335"/>
                        <a:pt x="34189" y="15855"/>
                      </a:cubicBezTo>
                      <a:cubicBezTo>
                        <a:pt x="32322" y="16965"/>
                        <a:pt x="30409" y="17910"/>
                        <a:pt x="28424" y="18761"/>
                      </a:cubicBezTo>
                      <a:lnTo>
                        <a:pt x="26746" y="19470"/>
                      </a:lnTo>
                      <a:cubicBezTo>
                        <a:pt x="26486" y="19588"/>
                        <a:pt x="26203" y="19706"/>
                        <a:pt x="25919" y="19777"/>
                      </a:cubicBezTo>
                      <a:cubicBezTo>
                        <a:pt x="25612" y="19919"/>
                        <a:pt x="25352" y="20013"/>
                        <a:pt x="25069" y="20178"/>
                      </a:cubicBezTo>
                      <a:lnTo>
                        <a:pt x="25069" y="20202"/>
                      </a:lnTo>
                      <a:cubicBezTo>
                        <a:pt x="25329" y="20131"/>
                        <a:pt x="25589" y="20084"/>
                        <a:pt x="25896" y="20013"/>
                      </a:cubicBezTo>
                      <a:cubicBezTo>
                        <a:pt x="26156" y="19966"/>
                        <a:pt x="26392" y="19871"/>
                        <a:pt x="26628" y="19777"/>
                      </a:cubicBezTo>
                      <a:cubicBezTo>
                        <a:pt x="27148" y="19611"/>
                        <a:pt x="27668" y="19422"/>
                        <a:pt x="28164" y="19233"/>
                      </a:cubicBezTo>
                      <a:cubicBezTo>
                        <a:pt x="29204" y="18808"/>
                        <a:pt x="30196" y="18406"/>
                        <a:pt x="31165" y="17934"/>
                      </a:cubicBezTo>
                      <a:cubicBezTo>
                        <a:pt x="33126" y="16989"/>
                        <a:pt x="35016" y="15926"/>
                        <a:pt x="36812" y="14697"/>
                      </a:cubicBezTo>
                      <a:cubicBezTo>
                        <a:pt x="37308" y="14343"/>
                        <a:pt x="37828" y="13988"/>
                        <a:pt x="38300" y="13610"/>
                      </a:cubicBezTo>
                      <a:cubicBezTo>
                        <a:pt x="38536" y="13397"/>
                        <a:pt x="38725" y="13232"/>
                        <a:pt x="38962" y="13019"/>
                      </a:cubicBezTo>
                      <a:cubicBezTo>
                        <a:pt x="39198" y="12807"/>
                        <a:pt x="39387" y="12570"/>
                        <a:pt x="39529" y="12311"/>
                      </a:cubicBezTo>
                      <a:cubicBezTo>
                        <a:pt x="39599" y="12188"/>
                        <a:pt x="39513" y="12078"/>
                        <a:pt x="39415" y="12078"/>
                      </a:cubicBezTo>
                      <a:close/>
                      <a:moveTo>
                        <a:pt x="20537" y="0"/>
                      </a:moveTo>
                      <a:cubicBezTo>
                        <a:pt x="20477" y="0"/>
                        <a:pt x="20414" y="42"/>
                        <a:pt x="20414" y="119"/>
                      </a:cubicBezTo>
                      <a:cubicBezTo>
                        <a:pt x="20485" y="780"/>
                        <a:pt x="20603" y="1418"/>
                        <a:pt x="20698" y="2104"/>
                      </a:cubicBezTo>
                      <a:cubicBezTo>
                        <a:pt x="20769" y="2742"/>
                        <a:pt x="20863" y="3427"/>
                        <a:pt x="20958" y="4088"/>
                      </a:cubicBezTo>
                      <a:cubicBezTo>
                        <a:pt x="21123" y="5388"/>
                        <a:pt x="21241" y="6711"/>
                        <a:pt x="21359" y="8034"/>
                      </a:cubicBezTo>
                      <a:cubicBezTo>
                        <a:pt x="21572" y="10704"/>
                        <a:pt x="21690" y="13350"/>
                        <a:pt x="21714" y="15973"/>
                      </a:cubicBezTo>
                      <a:lnTo>
                        <a:pt x="21714" y="18194"/>
                      </a:lnTo>
                      <a:cubicBezTo>
                        <a:pt x="21714" y="18926"/>
                        <a:pt x="21714" y="19706"/>
                        <a:pt x="21690" y="20438"/>
                      </a:cubicBezTo>
                      <a:cubicBezTo>
                        <a:pt x="21690" y="20450"/>
                        <a:pt x="21696" y="20456"/>
                        <a:pt x="21702" y="20456"/>
                      </a:cubicBezTo>
                      <a:cubicBezTo>
                        <a:pt x="21708" y="20456"/>
                        <a:pt x="21714" y="20450"/>
                        <a:pt x="21714" y="20438"/>
                      </a:cubicBezTo>
                      <a:cubicBezTo>
                        <a:pt x="21808" y="19115"/>
                        <a:pt x="21926" y="17792"/>
                        <a:pt x="21950" y="16422"/>
                      </a:cubicBezTo>
                      <a:cubicBezTo>
                        <a:pt x="21997" y="15099"/>
                        <a:pt x="21997" y="13799"/>
                        <a:pt x="21926" y="12476"/>
                      </a:cubicBezTo>
                      <a:cubicBezTo>
                        <a:pt x="21832" y="9806"/>
                        <a:pt x="21666" y="7160"/>
                        <a:pt x="21336" y="4514"/>
                      </a:cubicBezTo>
                      <a:cubicBezTo>
                        <a:pt x="21241" y="3781"/>
                        <a:pt x="21170" y="3049"/>
                        <a:pt x="21052" y="2316"/>
                      </a:cubicBezTo>
                      <a:cubicBezTo>
                        <a:pt x="20934" y="1560"/>
                        <a:pt x="20840" y="828"/>
                        <a:pt x="20651" y="95"/>
                      </a:cubicBezTo>
                      <a:cubicBezTo>
                        <a:pt x="20640" y="30"/>
                        <a:pt x="20589" y="0"/>
                        <a:pt x="20537" y="0"/>
                      </a:cubicBezTo>
                      <a:close/>
                      <a:moveTo>
                        <a:pt x="9940" y="3456"/>
                      </a:moveTo>
                      <a:cubicBezTo>
                        <a:pt x="9854" y="3456"/>
                        <a:pt x="9789" y="3536"/>
                        <a:pt x="9853" y="3616"/>
                      </a:cubicBezTo>
                      <a:cubicBezTo>
                        <a:pt x="10231" y="4136"/>
                        <a:pt x="10656" y="4679"/>
                        <a:pt x="11058" y="5175"/>
                      </a:cubicBezTo>
                      <a:lnTo>
                        <a:pt x="12286" y="6758"/>
                      </a:lnTo>
                      <a:cubicBezTo>
                        <a:pt x="13090" y="7821"/>
                        <a:pt x="13869" y="8885"/>
                        <a:pt x="14626" y="9995"/>
                      </a:cubicBezTo>
                      <a:cubicBezTo>
                        <a:pt x="16138" y="12169"/>
                        <a:pt x="17555" y="14413"/>
                        <a:pt x="18926" y="16729"/>
                      </a:cubicBezTo>
                      <a:cubicBezTo>
                        <a:pt x="19304" y="17343"/>
                        <a:pt x="19658" y="17981"/>
                        <a:pt x="20036" y="18643"/>
                      </a:cubicBezTo>
                      <a:cubicBezTo>
                        <a:pt x="20414" y="19281"/>
                        <a:pt x="20769" y="19942"/>
                        <a:pt x="21123" y="20627"/>
                      </a:cubicBezTo>
                      <a:cubicBezTo>
                        <a:pt x="21123" y="20634"/>
                        <a:pt x="21128" y="20637"/>
                        <a:pt x="21135" y="20637"/>
                      </a:cubicBezTo>
                      <a:cubicBezTo>
                        <a:pt x="21154" y="20637"/>
                        <a:pt x="21188" y="20615"/>
                        <a:pt x="21170" y="20580"/>
                      </a:cubicBezTo>
                      <a:cubicBezTo>
                        <a:pt x="20580" y="19375"/>
                        <a:pt x="20013" y="18170"/>
                        <a:pt x="19351" y="17012"/>
                      </a:cubicBezTo>
                      <a:cubicBezTo>
                        <a:pt x="18713" y="15855"/>
                        <a:pt x="18051" y="14721"/>
                        <a:pt x="17343" y="13586"/>
                      </a:cubicBezTo>
                      <a:cubicBezTo>
                        <a:pt x="15972" y="11318"/>
                        <a:pt x="14460" y="9121"/>
                        <a:pt x="12853" y="6994"/>
                      </a:cubicBezTo>
                      <a:cubicBezTo>
                        <a:pt x="12428" y="6404"/>
                        <a:pt x="11979" y="5813"/>
                        <a:pt x="11507" y="5222"/>
                      </a:cubicBezTo>
                      <a:cubicBezTo>
                        <a:pt x="11034" y="4632"/>
                        <a:pt x="10585" y="4041"/>
                        <a:pt x="10065" y="3521"/>
                      </a:cubicBezTo>
                      <a:cubicBezTo>
                        <a:pt x="10027" y="3475"/>
                        <a:pt x="9981" y="3456"/>
                        <a:pt x="9940" y="3456"/>
                      </a:cubicBezTo>
                      <a:close/>
                      <a:moveTo>
                        <a:pt x="31409" y="2310"/>
                      </a:moveTo>
                      <a:cubicBezTo>
                        <a:pt x="31377" y="2310"/>
                        <a:pt x="31345" y="2326"/>
                        <a:pt x="31330" y="2363"/>
                      </a:cubicBezTo>
                      <a:cubicBezTo>
                        <a:pt x="31023" y="2954"/>
                        <a:pt x="30810" y="3568"/>
                        <a:pt x="30550" y="4206"/>
                      </a:cubicBezTo>
                      <a:cubicBezTo>
                        <a:pt x="30314" y="4821"/>
                        <a:pt x="30054" y="5435"/>
                        <a:pt x="29794" y="6049"/>
                      </a:cubicBezTo>
                      <a:cubicBezTo>
                        <a:pt x="29275" y="7278"/>
                        <a:pt x="28731" y="8483"/>
                        <a:pt x="28164" y="9688"/>
                      </a:cubicBezTo>
                      <a:cubicBezTo>
                        <a:pt x="27030" y="12074"/>
                        <a:pt x="25801" y="14437"/>
                        <a:pt x="24478" y="16753"/>
                      </a:cubicBezTo>
                      <a:cubicBezTo>
                        <a:pt x="24124" y="17390"/>
                        <a:pt x="23722" y="18028"/>
                        <a:pt x="23368" y="18666"/>
                      </a:cubicBezTo>
                      <a:cubicBezTo>
                        <a:pt x="23013" y="19328"/>
                        <a:pt x="22612" y="19966"/>
                        <a:pt x="22234" y="20627"/>
                      </a:cubicBezTo>
                      <a:cubicBezTo>
                        <a:pt x="22234" y="20651"/>
                        <a:pt x="22257" y="20651"/>
                        <a:pt x="22257" y="20651"/>
                      </a:cubicBezTo>
                      <a:cubicBezTo>
                        <a:pt x="23013" y="19564"/>
                        <a:pt x="23769" y="18430"/>
                        <a:pt x="24431" y="17272"/>
                      </a:cubicBezTo>
                      <a:cubicBezTo>
                        <a:pt x="25116" y="16162"/>
                        <a:pt x="25778" y="15004"/>
                        <a:pt x="26392" y="13846"/>
                      </a:cubicBezTo>
                      <a:cubicBezTo>
                        <a:pt x="27668" y="11507"/>
                        <a:pt x="28802" y="9097"/>
                        <a:pt x="29842" y="6687"/>
                      </a:cubicBezTo>
                      <a:cubicBezTo>
                        <a:pt x="30149" y="6002"/>
                        <a:pt x="30409" y="5317"/>
                        <a:pt x="30692" y="4608"/>
                      </a:cubicBezTo>
                      <a:cubicBezTo>
                        <a:pt x="30976" y="3899"/>
                        <a:pt x="31259" y="3214"/>
                        <a:pt x="31472" y="2482"/>
                      </a:cubicBezTo>
                      <a:cubicBezTo>
                        <a:pt x="31553" y="2385"/>
                        <a:pt x="31479" y="2310"/>
                        <a:pt x="31409" y="2310"/>
                      </a:cubicBezTo>
                      <a:close/>
                      <a:moveTo>
                        <a:pt x="2467" y="11739"/>
                      </a:moveTo>
                      <a:cubicBezTo>
                        <a:pt x="2372" y="11739"/>
                        <a:pt x="2322" y="11853"/>
                        <a:pt x="2434" y="11909"/>
                      </a:cubicBezTo>
                      <a:cubicBezTo>
                        <a:pt x="3024" y="12192"/>
                        <a:pt x="3639" y="12405"/>
                        <a:pt x="4277" y="12665"/>
                      </a:cubicBezTo>
                      <a:cubicBezTo>
                        <a:pt x="4891" y="12901"/>
                        <a:pt x="5505" y="13185"/>
                        <a:pt x="6120" y="13445"/>
                      </a:cubicBezTo>
                      <a:cubicBezTo>
                        <a:pt x="7348" y="13941"/>
                        <a:pt x="8553" y="14508"/>
                        <a:pt x="9758" y="15051"/>
                      </a:cubicBezTo>
                      <a:cubicBezTo>
                        <a:pt x="12145" y="16185"/>
                        <a:pt x="14507" y="17414"/>
                        <a:pt x="16823" y="18761"/>
                      </a:cubicBezTo>
                      <a:cubicBezTo>
                        <a:pt x="17461" y="19115"/>
                        <a:pt x="18075" y="19493"/>
                        <a:pt x="18737" y="19848"/>
                      </a:cubicBezTo>
                      <a:cubicBezTo>
                        <a:pt x="19398" y="20202"/>
                        <a:pt x="20036" y="20604"/>
                        <a:pt x="20674" y="21005"/>
                      </a:cubicBezTo>
                      <a:cubicBezTo>
                        <a:pt x="20721" y="21005"/>
                        <a:pt x="20721" y="20982"/>
                        <a:pt x="20721" y="20982"/>
                      </a:cubicBezTo>
                      <a:cubicBezTo>
                        <a:pt x="19611" y="20202"/>
                        <a:pt x="18500" y="19470"/>
                        <a:pt x="17343" y="18784"/>
                      </a:cubicBezTo>
                      <a:cubicBezTo>
                        <a:pt x="16232" y="18099"/>
                        <a:pt x="15074" y="17461"/>
                        <a:pt x="13917" y="16847"/>
                      </a:cubicBezTo>
                      <a:cubicBezTo>
                        <a:pt x="11578" y="15571"/>
                        <a:pt x="9168" y="14413"/>
                        <a:pt x="6734" y="13374"/>
                      </a:cubicBezTo>
                      <a:cubicBezTo>
                        <a:pt x="6072" y="13090"/>
                        <a:pt x="5387" y="12830"/>
                        <a:pt x="4678" y="12523"/>
                      </a:cubicBezTo>
                      <a:cubicBezTo>
                        <a:pt x="3970" y="12263"/>
                        <a:pt x="3284" y="11956"/>
                        <a:pt x="2552" y="11767"/>
                      </a:cubicBezTo>
                      <a:cubicBezTo>
                        <a:pt x="2522" y="11747"/>
                        <a:pt x="2493" y="11739"/>
                        <a:pt x="2467" y="11739"/>
                      </a:cubicBezTo>
                      <a:close/>
                      <a:moveTo>
                        <a:pt x="39721" y="9759"/>
                      </a:moveTo>
                      <a:cubicBezTo>
                        <a:pt x="39704" y="9759"/>
                        <a:pt x="39687" y="9766"/>
                        <a:pt x="39671" y="9782"/>
                      </a:cubicBezTo>
                      <a:cubicBezTo>
                        <a:pt x="39151" y="10161"/>
                        <a:pt x="38655" y="10562"/>
                        <a:pt x="38111" y="10987"/>
                      </a:cubicBezTo>
                      <a:lnTo>
                        <a:pt x="36528" y="12240"/>
                      </a:lnTo>
                      <a:cubicBezTo>
                        <a:pt x="35465" y="13019"/>
                        <a:pt x="34378" y="13799"/>
                        <a:pt x="33291" y="14555"/>
                      </a:cubicBezTo>
                      <a:cubicBezTo>
                        <a:pt x="31117" y="16067"/>
                        <a:pt x="28873" y="17509"/>
                        <a:pt x="26557" y="18855"/>
                      </a:cubicBezTo>
                      <a:cubicBezTo>
                        <a:pt x="25919" y="19233"/>
                        <a:pt x="25258" y="19588"/>
                        <a:pt x="24644" y="19966"/>
                      </a:cubicBezTo>
                      <a:cubicBezTo>
                        <a:pt x="24006" y="20344"/>
                        <a:pt x="23320" y="20698"/>
                        <a:pt x="22659" y="21053"/>
                      </a:cubicBezTo>
                      <a:cubicBezTo>
                        <a:pt x="22659" y="21053"/>
                        <a:pt x="22659" y="21100"/>
                        <a:pt x="22706" y="21100"/>
                      </a:cubicBezTo>
                      <a:cubicBezTo>
                        <a:pt x="23911" y="20509"/>
                        <a:pt x="25092" y="19942"/>
                        <a:pt x="26274" y="19281"/>
                      </a:cubicBezTo>
                      <a:cubicBezTo>
                        <a:pt x="27432" y="18643"/>
                        <a:pt x="28566" y="17958"/>
                        <a:pt x="29700" y="17272"/>
                      </a:cubicBezTo>
                      <a:cubicBezTo>
                        <a:pt x="31944" y="15902"/>
                        <a:pt x="34165" y="14390"/>
                        <a:pt x="36292" y="12783"/>
                      </a:cubicBezTo>
                      <a:cubicBezTo>
                        <a:pt x="36883" y="12358"/>
                        <a:pt x="37473" y="11909"/>
                        <a:pt x="38064" y="11436"/>
                      </a:cubicBezTo>
                      <a:cubicBezTo>
                        <a:pt x="38655" y="10964"/>
                        <a:pt x="39245" y="10515"/>
                        <a:pt x="39765" y="9995"/>
                      </a:cubicBezTo>
                      <a:cubicBezTo>
                        <a:pt x="39863" y="9917"/>
                        <a:pt x="39799" y="9759"/>
                        <a:pt x="39721" y="9759"/>
                      </a:cubicBezTo>
                      <a:close/>
                      <a:moveTo>
                        <a:pt x="7846" y="19896"/>
                      </a:moveTo>
                      <a:cubicBezTo>
                        <a:pt x="6886" y="19896"/>
                        <a:pt x="5924" y="19927"/>
                        <a:pt x="4962" y="19989"/>
                      </a:cubicBezTo>
                      <a:cubicBezTo>
                        <a:pt x="4348" y="20037"/>
                        <a:pt x="3757" y="20084"/>
                        <a:pt x="3143" y="20202"/>
                      </a:cubicBezTo>
                      <a:lnTo>
                        <a:pt x="2245" y="20391"/>
                      </a:lnTo>
                      <a:cubicBezTo>
                        <a:pt x="1961" y="20462"/>
                        <a:pt x="1701" y="20580"/>
                        <a:pt x="1394" y="20746"/>
                      </a:cubicBezTo>
                      <a:cubicBezTo>
                        <a:pt x="1372" y="20790"/>
                        <a:pt x="1434" y="20984"/>
                        <a:pt x="1562" y="20984"/>
                      </a:cubicBezTo>
                      <a:cubicBezTo>
                        <a:pt x="1569" y="20984"/>
                        <a:pt x="1576" y="20983"/>
                        <a:pt x="1583" y="20982"/>
                      </a:cubicBezTo>
                      <a:cubicBezTo>
                        <a:pt x="1843" y="20911"/>
                        <a:pt x="2103" y="20864"/>
                        <a:pt x="2339" y="20793"/>
                      </a:cubicBezTo>
                      <a:cubicBezTo>
                        <a:pt x="2623" y="20746"/>
                        <a:pt x="2883" y="20675"/>
                        <a:pt x="3119" y="20627"/>
                      </a:cubicBezTo>
                      <a:cubicBezTo>
                        <a:pt x="3639" y="20533"/>
                        <a:pt x="4159" y="20462"/>
                        <a:pt x="4678" y="20415"/>
                      </a:cubicBezTo>
                      <a:cubicBezTo>
                        <a:pt x="5742" y="20320"/>
                        <a:pt x="6828" y="20297"/>
                        <a:pt x="7892" y="20297"/>
                      </a:cubicBezTo>
                      <a:cubicBezTo>
                        <a:pt x="10065" y="20297"/>
                        <a:pt x="12216" y="20415"/>
                        <a:pt x="14342" y="20675"/>
                      </a:cubicBezTo>
                      <a:cubicBezTo>
                        <a:pt x="14933" y="20746"/>
                        <a:pt x="15547" y="20816"/>
                        <a:pt x="16138" y="20911"/>
                      </a:cubicBezTo>
                      <a:cubicBezTo>
                        <a:pt x="16445" y="20935"/>
                        <a:pt x="16728" y="21005"/>
                        <a:pt x="17036" y="21029"/>
                      </a:cubicBezTo>
                      <a:cubicBezTo>
                        <a:pt x="17319" y="21100"/>
                        <a:pt x="17650" y="21100"/>
                        <a:pt x="17933" y="21124"/>
                      </a:cubicBezTo>
                      <a:cubicBezTo>
                        <a:pt x="17957" y="21124"/>
                        <a:pt x="17957" y="21100"/>
                        <a:pt x="17933" y="21100"/>
                      </a:cubicBezTo>
                      <a:cubicBezTo>
                        <a:pt x="17673" y="21005"/>
                        <a:pt x="17414" y="20911"/>
                        <a:pt x="17130" y="20864"/>
                      </a:cubicBezTo>
                      <a:cubicBezTo>
                        <a:pt x="16870" y="20793"/>
                        <a:pt x="16634" y="20746"/>
                        <a:pt x="16374" y="20675"/>
                      </a:cubicBezTo>
                      <a:cubicBezTo>
                        <a:pt x="15854" y="20557"/>
                        <a:pt x="15311" y="20462"/>
                        <a:pt x="14744" y="20391"/>
                      </a:cubicBezTo>
                      <a:cubicBezTo>
                        <a:pt x="13657" y="20202"/>
                        <a:pt x="12570" y="20084"/>
                        <a:pt x="11459" y="20037"/>
                      </a:cubicBezTo>
                      <a:cubicBezTo>
                        <a:pt x="10261" y="19945"/>
                        <a:pt x="9055" y="19896"/>
                        <a:pt x="7846" y="19896"/>
                      </a:cubicBezTo>
                      <a:close/>
                      <a:moveTo>
                        <a:pt x="38961" y="19587"/>
                      </a:moveTo>
                      <a:cubicBezTo>
                        <a:pt x="38954" y="19587"/>
                        <a:pt x="38946" y="19587"/>
                        <a:pt x="38938" y="19588"/>
                      </a:cubicBezTo>
                      <a:cubicBezTo>
                        <a:pt x="37544" y="19753"/>
                        <a:pt x="36150" y="19966"/>
                        <a:pt x="34780" y="20178"/>
                      </a:cubicBezTo>
                      <a:cubicBezTo>
                        <a:pt x="33386" y="20391"/>
                        <a:pt x="31992" y="20557"/>
                        <a:pt x="30621" y="20793"/>
                      </a:cubicBezTo>
                      <a:cubicBezTo>
                        <a:pt x="29818" y="20911"/>
                        <a:pt x="29038" y="21100"/>
                        <a:pt x="28259" y="21218"/>
                      </a:cubicBezTo>
                      <a:cubicBezTo>
                        <a:pt x="28967" y="21147"/>
                        <a:pt x="29676" y="21124"/>
                        <a:pt x="30338" y="21053"/>
                      </a:cubicBezTo>
                      <a:cubicBezTo>
                        <a:pt x="31047" y="21005"/>
                        <a:pt x="31732" y="20911"/>
                        <a:pt x="32441" y="20816"/>
                      </a:cubicBezTo>
                      <a:lnTo>
                        <a:pt x="36599" y="20297"/>
                      </a:lnTo>
                      <a:cubicBezTo>
                        <a:pt x="37402" y="20178"/>
                        <a:pt x="38206" y="20084"/>
                        <a:pt x="39009" y="19942"/>
                      </a:cubicBezTo>
                      <a:cubicBezTo>
                        <a:pt x="39237" y="19874"/>
                        <a:pt x="39157" y="19587"/>
                        <a:pt x="38961" y="19587"/>
                      </a:cubicBezTo>
                      <a:close/>
                      <a:moveTo>
                        <a:pt x="10727" y="20769"/>
                      </a:moveTo>
                      <a:cubicBezTo>
                        <a:pt x="9971" y="20769"/>
                        <a:pt x="9191" y="20769"/>
                        <a:pt x="8435" y="20793"/>
                      </a:cubicBezTo>
                      <a:cubicBezTo>
                        <a:pt x="6899" y="20864"/>
                        <a:pt x="5364" y="20958"/>
                        <a:pt x="3851" y="21124"/>
                      </a:cubicBezTo>
                      <a:cubicBezTo>
                        <a:pt x="3001" y="21194"/>
                        <a:pt x="2103" y="21265"/>
                        <a:pt x="1276" y="21478"/>
                      </a:cubicBezTo>
                      <a:cubicBezTo>
                        <a:pt x="1118" y="21501"/>
                        <a:pt x="1133" y="21739"/>
                        <a:pt x="1258" y="21739"/>
                      </a:cubicBezTo>
                      <a:cubicBezTo>
                        <a:pt x="1264" y="21739"/>
                        <a:pt x="1270" y="21739"/>
                        <a:pt x="1276" y="21738"/>
                      </a:cubicBezTo>
                      <a:cubicBezTo>
                        <a:pt x="2056" y="21691"/>
                        <a:pt x="2788" y="21573"/>
                        <a:pt x="3568" y="21478"/>
                      </a:cubicBezTo>
                      <a:cubicBezTo>
                        <a:pt x="4324" y="21383"/>
                        <a:pt x="5104" y="21336"/>
                        <a:pt x="5860" y="21265"/>
                      </a:cubicBezTo>
                      <a:cubicBezTo>
                        <a:pt x="7372" y="21147"/>
                        <a:pt x="8908" y="21053"/>
                        <a:pt x="10420" y="21029"/>
                      </a:cubicBezTo>
                      <a:cubicBezTo>
                        <a:pt x="10822" y="21029"/>
                        <a:pt x="11270" y="21005"/>
                        <a:pt x="11672" y="21005"/>
                      </a:cubicBezTo>
                      <a:cubicBezTo>
                        <a:pt x="11908" y="21005"/>
                        <a:pt x="12121" y="21005"/>
                        <a:pt x="12357" y="20982"/>
                      </a:cubicBezTo>
                      <a:cubicBezTo>
                        <a:pt x="12594" y="20935"/>
                        <a:pt x="12806" y="20911"/>
                        <a:pt x="13042" y="20911"/>
                      </a:cubicBezTo>
                      <a:cubicBezTo>
                        <a:pt x="12641" y="20911"/>
                        <a:pt x="12263" y="20816"/>
                        <a:pt x="11861" y="20793"/>
                      </a:cubicBezTo>
                      <a:cubicBezTo>
                        <a:pt x="11459" y="20769"/>
                        <a:pt x="11105" y="20769"/>
                        <a:pt x="10727" y="20769"/>
                      </a:cubicBezTo>
                      <a:close/>
                      <a:moveTo>
                        <a:pt x="43144" y="20344"/>
                      </a:moveTo>
                      <a:cubicBezTo>
                        <a:pt x="42482" y="20415"/>
                        <a:pt x="41844" y="20533"/>
                        <a:pt x="41159" y="20627"/>
                      </a:cubicBezTo>
                      <a:cubicBezTo>
                        <a:pt x="40498" y="20698"/>
                        <a:pt x="39836" y="20793"/>
                        <a:pt x="39174" y="20887"/>
                      </a:cubicBezTo>
                      <a:cubicBezTo>
                        <a:pt x="37875" y="21053"/>
                        <a:pt x="36552" y="21171"/>
                        <a:pt x="35229" y="21289"/>
                      </a:cubicBezTo>
                      <a:cubicBezTo>
                        <a:pt x="32559" y="21502"/>
                        <a:pt x="29912" y="21620"/>
                        <a:pt x="27266" y="21643"/>
                      </a:cubicBezTo>
                      <a:lnTo>
                        <a:pt x="25069" y="21643"/>
                      </a:lnTo>
                      <a:cubicBezTo>
                        <a:pt x="24313" y="21643"/>
                        <a:pt x="23557" y="21643"/>
                        <a:pt x="22824" y="21620"/>
                      </a:cubicBezTo>
                      <a:cubicBezTo>
                        <a:pt x="22777" y="21620"/>
                        <a:pt x="22777" y="21643"/>
                        <a:pt x="22824" y="21643"/>
                      </a:cubicBezTo>
                      <a:cubicBezTo>
                        <a:pt x="24147" y="21738"/>
                        <a:pt x="25471" y="21856"/>
                        <a:pt x="26841" y="21880"/>
                      </a:cubicBezTo>
                      <a:cubicBezTo>
                        <a:pt x="27436" y="21901"/>
                        <a:pt x="28026" y="21913"/>
                        <a:pt x="28615" y="21913"/>
                      </a:cubicBezTo>
                      <a:cubicBezTo>
                        <a:pt x="29337" y="21913"/>
                        <a:pt x="30058" y="21895"/>
                        <a:pt x="30787" y="21856"/>
                      </a:cubicBezTo>
                      <a:cubicBezTo>
                        <a:pt x="33457" y="21762"/>
                        <a:pt x="36103" y="21596"/>
                        <a:pt x="38725" y="21265"/>
                      </a:cubicBezTo>
                      <a:cubicBezTo>
                        <a:pt x="39482" y="21171"/>
                        <a:pt x="40214" y="21100"/>
                        <a:pt x="40946" y="20982"/>
                      </a:cubicBezTo>
                      <a:cubicBezTo>
                        <a:pt x="41679" y="20864"/>
                        <a:pt x="42435" y="20769"/>
                        <a:pt x="43167" y="20580"/>
                      </a:cubicBezTo>
                      <a:cubicBezTo>
                        <a:pt x="43286" y="20557"/>
                        <a:pt x="43286" y="20344"/>
                        <a:pt x="43144" y="20344"/>
                      </a:cubicBezTo>
                      <a:close/>
                      <a:moveTo>
                        <a:pt x="42010" y="21407"/>
                      </a:moveTo>
                      <a:cubicBezTo>
                        <a:pt x="41254" y="21478"/>
                        <a:pt x="40498" y="21596"/>
                        <a:pt x="39741" y="21691"/>
                      </a:cubicBezTo>
                      <a:cubicBezTo>
                        <a:pt x="38962" y="21762"/>
                        <a:pt x="38206" y="21832"/>
                        <a:pt x="37426" y="21880"/>
                      </a:cubicBezTo>
                      <a:cubicBezTo>
                        <a:pt x="35937" y="21998"/>
                        <a:pt x="34378" y="22092"/>
                        <a:pt x="32890" y="22116"/>
                      </a:cubicBezTo>
                      <a:cubicBezTo>
                        <a:pt x="32464" y="22116"/>
                        <a:pt x="32015" y="22163"/>
                        <a:pt x="31614" y="22163"/>
                      </a:cubicBezTo>
                      <a:cubicBezTo>
                        <a:pt x="31377" y="22163"/>
                        <a:pt x="31165" y="22163"/>
                        <a:pt x="30928" y="22187"/>
                      </a:cubicBezTo>
                      <a:cubicBezTo>
                        <a:pt x="30692" y="22210"/>
                        <a:pt x="30480" y="22234"/>
                        <a:pt x="30243" y="22234"/>
                      </a:cubicBezTo>
                      <a:cubicBezTo>
                        <a:pt x="30645" y="22234"/>
                        <a:pt x="31023" y="22329"/>
                        <a:pt x="31425" y="22352"/>
                      </a:cubicBezTo>
                      <a:cubicBezTo>
                        <a:pt x="31826" y="22399"/>
                        <a:pt x="32181" y="22399"/>
                        <a:pt x="32559" y="22399"/>
                      </a:cubicBezTo>
                      <a:cubicBezTo>
                        <a:pt x="33315" y="22399"/>
                        <a:pt x="34095" y="22399"/>
                        <a:pt x="34851" y="22352"/>
                      </a:cubicBezTo>
                      <a:cubicBezTo>
                        <a:pt x="36386" y="22305"/>
                        <a:pt x="37946" y="22187"/>
                        <a:pt x="39434" y="22045"/>
                      </a:cubicBezTo>
                      <a:cubicBezTo>
                        <a:pt x="40309" y="21951"/>
                        <a:pt x="41183" y="21880"/>
                        <a:pt x="42010" y="21691"/>
                      </a:cubicBezTo>
                      <a:cubicBezTo>
                        <a:pt x="42199" y="21643"/>
                        <a:pt x="42151" y="21407"/>
                        <a:pt x="42010" y="21407"/>
                      </a:cubicBezTo>
                      <a:close/>
                      <a:moveTo>
                        <a:pt x="14831" y="21250"/>
                      </a:moveTo>
                      <a:cubicBezTo>
                        <a:pt x="14061" y="21250"/>
                        <a:pt x="13288" y="21261"/>
                        <a:pt x="12499" y="21289"/>
                      </a:cubicBezTo>
                      <a:cubicBezTo>
                        <a:pt x="9853" y="21383"/>
                        <a:pt x="7183" y="21549"/>
                        <a:pt x="4560" y="21880"/>
                      </a:cubicBezTo>
                      <a:cubicBezTo>
                        <a:pt x="3828" y="21974"/>
                        <a:pt x="3095" y="22069"/>
                        <a:pt x="2339" y="22187"/>
                      </a:cubicBezTo>
                      <a:cubicBezTo>
                        <a:pt x="1607" y="22305"/>
                        <a:pt x="874" y="22376"/>
                        <a:pt x="118" y="22565"/>
                      </a:cubicBezTo>
                      <a:cubicBezTo>
                        <a:pt x="7" y="22632"/>
                        <a:pt x="1" y="22803"/>
                        <a:pt x="138" y="22803"/>
                      </a:cubicBezTo>
                      <a:cubicBezTo>
                        <a:pt x="147" y="22803"/>
                        <a:pt x="156" y="22802"/>
                        <a:pt x="166" y="22801"/>
                      </a:cubicBezTo>
                      <a:cubicBezTo>
                        <a:pt x="803" y="22754"/>
                        <a:pt x="1465" y="22636"/>
                        <a:pt x="2150" y="22541"/>
                      </a:cubicBezTo>
                      <a:cubicBezTo>
                        <a:pt x="2788" y="22447"/>
                        <a:pt x="3473" y="22352"/>
                        <a:pt x="4111" y="22281"/>
                      </a:cubicBezTo>
                      <a:cubicBezTo>
                        <a:pt x="5411" y="22092"/>
                        <a:pt x="6758" y="21974"/>
                        <a:pt x="8081" y="21856"/>
                      </a:cubicBezTo>
                      <a:cubicBezTo>
                        <a:pt x="10727" y="21643"/>
                        <a:pt x="13397" y="21525"/>
                        <a:pt x="16020" y="21502"/>
                      </a:cubicBezTo>
                      <a:lnTo>
                        <a:pt x="18241" y="21502"/>
                      </a:lnTo>
                      <a:cubicBezTo>
                        <a:pt x="18973" y="21502"/>
                        <a:pt x="19753" y="21502"/>
                        <a:pt x="20485" y="21525"/>
                      </a:cubicBezTo>
                      <a:cubicBezTo>
                        <a:pt x="20509" y="21525"/>
                        <a:pt x="20509" y="21502"/>
                        <a:pt x="20485" y="21502"/>
                      </a:cubicBezTo>
                      <a:cubicBezTo>
                        <a:pt x="19162" y="21407"/>
                        <a:pt x="17815" y="21289"/>
                        <a:pt x="16468" y="21265"/>
                      </a:cubicBezTo>
                      <a:cubicBezTo>
                        <a:pt x="15920" y="21256"/>
                        <a:pt x="15376" y="21250"/>
                        <a:pt x="14831" y="21250"/>
                      </a:cubicBezTo>
                      <a:close/>
                      <a:moveTo>
                        <a:pt x="25352" y="22069"/>
                      </a:moveTo>
                      <a:cubicBezTo>
                        <a:pt x="25329" y="22069"/>
                        <a:pt x="25329" y="22092"/>
                        <a:pt x="25352" y="22092"/>
                      </a:cubicBezTo>
                      <a:cubicBezTo>
                        <a:pt x="25612" y="22187"/>
                        <a:pt x="25896" y="22281"/>
                        <a:pt x="26156" y="22329"/>
                      </a:cubicBezTo>
                      <a:cubicBezTo>
                        <a:pt x="26416" y="22399"/>
                        <a:pt x="26652" y="22447"/>
                        <a:pt x="26912" y="22518"/>
                      </a:cubicBezTo>
                      <a:cubicBezTo>
                        <a:pt x="27455" y="22636"/>
                        <a:pt x="27975" y="22707"/>
                        <a:pt x="28542" y="22801"/>
                      </a:cubicBezTo>
                      <a:cubicBezTo>
                        <a:pt x="29629" y="22967"/>
                        <a:pt x="30739" y="23108"/>
                        <a:pt x="31826" y="23156"/>
                      </a:cubicBezTo>
                      <a:cubicBezTo>
                        <a:pt x="32990" y="23232"/>
                        <a:pt x="34161" y="23274"/>
                        <a:pt x="35335" y="23274"/>
                      </a:cubicBezTo>
                      <a:cubicBezTo>
                        <a:pt x="36330" y="23274"/>
                        <a:pt x="37327" y="23244"/>
                        <a:pt x="38324" y="23179"/>
                      </a:cubicBezTo>
                      <a:cubicBezTo>
                        <a:pt x="38938" y="23156"/>
                        <a:pt x="39529" y="23108"/>
                        <a:pt x="40143" y="22967"/>
                      </a:cubicBezTo>
                      <a:lnTo>
                        <a:pt x="41041" y="22801"/>
                      </a:lnTo>
                      <a:cubicBezTo>
                        <a:pt x="41324" y="22707"/>
                        <a:pt x="41608" y="22588"/>
                        <a:pt x="41892" y="22447"/>
                      </a:cubicBezTo>
                      <a:cubicBezTo>
                        <a:pt x="41914" y="22402"/>
                        <a:pt x="41873" y="22209"/>
                        <a:pt x="41748" y="22209"/>
                      </a:cubicBezTo>
                      <a:cubicBezTo>
                        <a:pt x="41741" y="22209"/>
                        <a:pt x="41734" y="22209"/>
                        <a:pt x="41726" y="22210"/>
                      </a:cubicBezTo>
                      <a:cubicBezTo>
                        <a:pt x="41443" y="22281"/>
                        <a:pt x="41183" y="22329"/>
                        <a:pt x="40946" y="22399"/>
                      </a:cubicBezTo>
                      <a:cubicBezTo>
                        <a:pt x="40687" y="22447"/>
                        <a:pt x="40427" y="22518"/>
                        <a:pt x="40190" y="22565"/>
                      </a:cubicBezTo>
                      <a:cubicBezTo>
                        <a:pt x="39647" y="22659"/>
                        <a:pt x="39151" y="22707"/>
                        <a:pt x="38607" y="22777"/>
                      </a:cubicBezTo>
                      <a:cubicBezTo>
                        <a:pt x="37544" y="22872"/>
                        <a:pt x="36457" y="22896"/>
                        <a:pt x="35394" y="22896"/>
                      </a:cubicBezTo>
                      <a:cubicBezTo>
                        <a:pt x="33244" y="22896"/>
                        <a:pt x="31094" y="22777"/>
                        <a:pt x="28944" y="22518"/>
                      </a:cubicBezTo>
                      <a:cubicBezTo>
                        <a:pt x="28353" y="22447"/>
                        <a:pt x="27739" y="22352"/>
                        <a:pt x="27148" y="22281"/>
                      </a:cubicBezTo>
                      <a:cubicBezTo>
                        <a:pt x="26865" y="22234"/>
                        <a:pt x="26557" y="22187"/>
                        <a:pt x="26274" y="22163"/>
                      </a:cubicBezTo>
                      <a:cubicBezTo>
                        <a:pt x="25967" y="22092"/>
                        <a:pt x="25660" y="22092"/>
                        <a:pt x="25352" y="22069"/>
                      </a:cubicBezTo>
                      <a:close/>
                      <a:moveTo>
                        <a:pt x="15051" y="21974"/>
                      </a:moveTo>
                      <a:lnTo>
                        <a:pt x="15051" y="21974"/>
                      </a:lnTo>
                      <a:cubicBezTo>
                        <a:pt x="14342" y="22045"/>
                        <a:pt x="13633" y="22069"/>
                        <a:pt x="12948" y="22116"/>
                      </a:cubicBezTo>
                      <a:cubicBezTo>
                        <a:pt x="12239" y="22187"/>
                        <a:pt x="11554" y="22281"/>
                        <a:pt x="10845" y="22352"/>
                      </a:cubicBezTo>
                      <a:lnTo>
                        <a:pt x="6687" y="22896"/>
                      </a:lnTo>
                      <a:cubicBezTo>
                        <a:pt x="5883" y="23014"/>
                        <a:pt x="5104" y="23108"/>
                        <a:pt x="4300" y="23250"/>
                      </a:cubicBezTo>
                      <a:cubicBezTo>
                        <a:pt x="4072" y="23296"/>
                        <a:pt x="4152" y="23606"/>
                        <a:pt x="4328" y="23606"/>
                      </a:cubicBezTo>
                      <a:cubicBezTo>
                        <a:pt x="4335" y="23606"/>
                        <a:pt x="4341" y="23605"/>
                        <a:pt x="4348" y="23604"/>
                      </a:cubicBezTo>
                      <a:cubicBezTo>
                        <a:pt x="5742" y="23415"/>
                        <a:pt x="7136" y="23226"/>
                        <a:pt x="8506" y="23014"/>
                      </a:cubicBezTo>
                      <a:cubicBezTo>
                        <a:pt x="9900" y="22801"/>
                        <a:pt x="11294" y="22636"/>
                        <a:pt x="12688" y="22399"/>
                      </a:cubicBezTo>
                      <a:cubicBezTo>
                        <a:pt x="13491" y="22281"/>
                        <a:pt x="14247" y="22092"/>
                        <a:pt x="15051" y="21974"/>
                      </a:cubicBezTo>
                      <a:close/>
                      <a:moveTo>
                        <a:pt x="27573" y="24573"/>
                      </a:moveTo>
                      <a:lnTo>
                        <a:pt x="27573" y="24573"/>
                      </a:lnTo>
                      <a:cubicBezTo>
                        <a:pt x="28211" y="24880"/>
                        <a:pt x="28849" y="25187"/>
                        <a:pt x="29487" y="25495"/>
                      </a:cubicBezTo>
                      <a:cubicBezTo>
                        <a:pt x="30149" y="25778"/>
                        <a:pt x="30763" y="26085"/>
                        <a:pt x="31401" y="26345"/>
                      </a:cubicBezTo>
                      <a:cubicBezTo>
                        <a:pt x="32700" y="26889"/>
                        <a:pt x="34000" y="27432"/>
                        <a:pt x="35300" y="27976"/>
                      </a:cubicBezTo>
                      <a:cubicBezTo>
                        <a:pt x="36056" y="28259"/>
                        <a:pt x="36788" y="28590"/>
                        <a:pt x="37544" y="28850"/>
                      </a:cubicBezTo>
                      <a:cubicBezTo>
                        <a:pt x="37562" y="28856"/>
                        <a:pt x="37579" y="28860"/>
                        <a:pt x="37595" y="28860"/>
                      </a:cubicBezTo>
                      <a:cubicBezTo>
                        <a:pt x="37748" y="28860"/>
                        <a:pt x="37807" y="28581"/>
                        <a:pt x="37615" y="28495"/>
                      </a:cubicBezTo>
                      <a:cubicBezTo>
                        <a:pt x="36315" y="27928"/>
                        <a:pt x="35016" y="27432"/>
                        <a:pt x="33716" y="26936"/>
                      </a:cubicBezTo>
                      <a:cubicBezTo>
                        <a:pt x="32417" y="26392"/>
                        <a:pt x="31117" y="25896"/>
                        <a:pt x="29818" y="25400"/>
                      </a:cubicBezTo>
                      <a:cubicBezTo>
                        <a:pt x="29085" y="25093"/>
                        <a:pt x="28306" y="24880"/>
                        <a:pt x="27573" y="24573"/>
                      </a:cubicBezTo>
                      <a:close/>
                      <a:moveTo>
                        <a:pt x="18241" y="22967"/>
                      </a:moveTo>
                      <a:cubicBezTo>
                        <a:pt x="17981" y="23037"/>
                        <a:pt x="17697" y="23085"/>
                        <a:pt x="17414" y="23156"/>
                      </a:cubicBezTo>
                      <a:cubicBezTo>
                        <a:pt x="17154" y="23203"/>
                        <a:pt x="16917" y="23297"/>
                        <a:pt x="16681" y="23392"/>
                      </a:cubicBezTo>
                      <a:cubicBezTo>
                        <a:pt x="16138" y="23557"/>
                        <a:pt x="15641" y="23746"/>
                        <a:pt x="15145" y="23959"/>
                      </a:cubicBezTo>
                      <a:cubicBezTo>
                        <a:pt x="14106" y="24361"/>
                        <a:pt x="13090" y="24786"/>
                        <a:pt x="12121" y="25258"/>
                      </a:cubicBezTo>
                      <a:cubicBezTo>
                        <a:pt x="10184" y="26203"/>
                        <a:pt x="8293" y="27267"/>
                        <a:pt x="6474" y="28472"/>
                      </a:cubicBezTo>
                      <a:cubicBezTo>
                        <a:pt x="5978" y="28826"/>
                        <a:pt x="5482" y="29181"/>
                        <a:pt x="5009" y="29559"/>
                      </a:cubicBezTo>
                      <a:cubicBezTo>
                        <a:pt x="4773" y="29771"/>
                        <a:pt x="4560" y="29937"/>
                        <a:pt x="4324" y="30149"/>
                      </a:cubicBezTo>
                      <a:cubicBezTo>
                        <a:pt x="4088" y="30362"/>
                        <a:pt x="3922" y="30598"/>
                        <a:pt x="3757" y="30858"/>
                      </a:cubicBezTo>
                      <a:cubicBezTo>
                        <a:pt x="3703" y="31001"/>
                        <a:pt x="3785" y="31104"/>
                        <a:pt x="3880" y="31104"/>
                      </a:cubicBezTo>
                      <a:cubicBezTo>
                        <a:pt x="3910" y="31104"/>
                        <a:pt x="3941" y="31094"/>
                        <a:pt x="3970" y="31071"/>
                      </a:cubicBezTo>
                      <a:cubicBezTo>
                        <a:pt x="4182" y="30905"/>
                        <a:pt x="4395" y="30716"/>
                        <a:pt x="4560" y="30551"/>
                      </a:cubicBezTo>
                      <a:cubicBezTo>
                        <a:pt x="4749" y="30362"/>
                        <a:pt x="4938" y="30149"/>
                        <a:pt x="5151" y="30007"/>
                      </a:cubicBezTo>
                      <a:cubicBezTo>
                        <a:pt x="5576" y="29653"/>
                        <a:pt x="5978" y="29370"/>
                        <a:pt x="6403" y="29039"/>
                      </a:cubicBezTo>
                      <a:cubicBezTo>
                        <a:pt x="7277" y="28401"/>
                        <a:pt x="8199" y="27857"/>
                        <a:pt x="9120" y="27314"/>
                      </a:cubicBezTo>
                      <a:cubicBezTo>
                        <a:pt x="10963" y="26227"/>
                        <a:pt x="12901" y="25282"/>
                        <a:pt x="14862" y="24431"/>
                      </a:cubicBezTo>
                      <a:lnTo>
                        <a:pt x="16563" y="23723"/>
                      </a:lnTo>
                      <a:cubicBezTo>
                        <a:pt x="16823" y="23604"/>
                        <a:pt x="17083" y="23486"/>
                        <a:pt x="17390" y="23392"/>
                      </a:cubicBezTo>
                      <a:cubicBezTo>
                        <a:pt x="17673" y="23274"/>
                        <a:pt x="17933" y="23156"/>
                        <a:pt x="18241" y="23014"/>
                      </a:cubicBezTo>
                      <a:lnTo>
                        <a:pt x="18241" y="22967"/>
                      </a:lnTo>
                      <a:close/>
                      <a:moveTo>
                        <a:pt x="22612" y="22187"/>
                      </a:moveTo>
                      <a:cubicBezTo>
                        <a:pt x="22564" y="22187"/>
                        <a:pt x="22564" y="22210"/>
                        <a:pt x="22564" y="22210"/>
                      </a:cubicBezTo>
                      <a:cubicBezTo>
                        <a:pt x="23675" y="22967"/>
                        <a:pt x="24785" y="23723"/>
                        <a:pt x="25943" y="24408"/>
                      </a:cubicBezTo>
                      <a:cubicBezTo>
                        <a:pt x="27077" y="25069"/>
                        <a:pt x="28211" y="25731"/>
                        <a:pt x="29369" y="26345"/>
                      </a:cubicBezTo>
                      <a:cubicBezTo>
                        <a:pt x="31708" y="27621"/>
                        <a:pt x="34118" y="28779"/>
                        <a:pt x="36552" y="29795"/>
                      </a:cubicBezTo>
                      <a:cubicBezTo>
                        <a:pt x="37237" y="30102"/>
                        <a:pt x="37899" y="30362"/>
                        <a:pt x="38607" y="30669"/>
                      </a:cubicBezTo>
                      <a:cubicBezTo>
                        <a:pt x="39316" y="30929"/>
                        <a:pt x="40001" y="31212"/>
                        <a:pt x="40734" y="31425"/>
                      </a:cubicBezTo>
                      <a:cubicBezTo>
                        <a:pt x="40766" y="31444"/>
                        <a:pt x="40797" y="31451"/>
                        <a:pt x="40824" y="31451"/>
                      </a:cubicBezTo>
                      <a:cubicBezTo>
                        <a:pt x="40935" y="31451"/>
                        <a:pt x="40985" y="31321"/>
                        <a:pt x="40852" y="31283"/>
                      </a:cubicBezTo>
                      <a:cubicBezTo>
                        <a:pt x="40261" y="30976"/>
                        <a:pt x="39647" y="30787"/>
                        <a:pt x="39033" y="30504"/>
                      </a:cubicBezTo>
                      <a:cubicBezTo>
                        <a:pt x="38418" y="30267"/>
                        <a:pt x="37780" y="30007"/>
                        <a:pt x="37166" y="29748"/>
                      </a:cubicBezTo>
                      <a:cubicBezTo>
                        <a:pt x="35961" y="29251"/>
                        <a:pt x="34756" y="28684"/>
                        <a:pt x="33527" y="28117"/>
                      </a:cubicBezTo>
                      <a:cubicBezTo>
                        <a:pt x="31141" y="27007"/>
                        <a:pt x="28778" y="25755"/>
                        <a:pt x="26463" y="24431"/>
                      </a:cubicBezTo>
                      <a:cubicBezTo>
                        <a:pt x="25825" y="24077"/>
                        <a:pt x="25211" y="23699"/>
                        <a:pt x="24549" y="23345"/>
                      </a:cubicBezTo>
                      <a:cubicBezTo>
                        <a:pt x="23911" y="22990"/>
                        <a:pt x="23250" y="22565"/>
                        <a:pt x="22612" y="22187"/>
                      </a:cubicBezTo>
                      <a:close/>
                      <a:moveTo>
                        <a:pt x="28802" y="26487"/>
                      </a:moveTo>
                      <a:lnTo>
                        <a:pt x="28802" y="26487"/>
                      </a:lnTo>
                      <a:cubicBezTo>
                        <a:pt x="29133" y="26700"/>
                        <a:pt x="29440" y="26960"/>
                        <a:pt x="29794" y="27172"/>
                      </a:cubicBezTo>
                      <a:cubicBezTo>
                        <a:pt x="30101" y="27385"/>
                        <a:pt x="30432" y="27597"/>
                        <a:pt x="30739" y="27763"/>
                      </a:cubicBezTo>
                      <a:cubicBezTo>
                        <a:pt x="31377" y="28141"/>
                        <a:pt x="32063" y="28543"/>
                        <a:pt x="32748" y="28897"/>
                      </a:cubicBezTo>
                      <a:cubicBezTo>
                        <a:pt x="34095" y="29606"/>
                        <a:pt x="35489" y="30267"/>
                        <a:pt x="36883" y="30905"/>
                      </a:cubicBezTo>
                      <a:cubicBezTo>
                        <a:pt x="37662" y="31260"/>
                        <a:pt x="38466" y="31638"/>
                        <a:pt x="39293" y="31898"/>
                      </a:cubicBezTo>
                      <a:cubicBezTo>
                        <a:pt x="39297" y="31899"/>
                        <a:pt x="39302" y="31899"/>
                        <a:pt x="39306" y="31899"/>
                      </a:cubicBezTo>
                      <a:cubicBezTo>
                        <a:pt x="39398" y="31899"/>
                        <a:pt x="39498" y="31683"/>
                        <a:pt x="39363" y="31638"/>
                      </a:cubicBezTo>
                      <a:cubicBezTo>
                        <a:pt x="38678" y="31307"/>
                        <a:pt x="37969" y="31023"/>
                        <a:pt x="37261" y="30716"/>
                      </a:cubicBezTo>
                      <a:cubicBezTo>
                        <a:pt x="36552" y="30433"/>
                        <a:pt x="35843" y="30102"/>
                        <a:pt x="35158" y="29771"/>
                      </a:cubicBezTo>
                      <a:cubicBezTo>
                        <a:pt x="33811" y="29133"/>
                        <a:pt x="32441" y="28448"/>
                        <a:pt x="31117" y="27716"/>
                      </a:cubicBezTo>
                      <a:cubicBezTo>
                        <a:pt x="30739" y="27503"/>
                        <a:pt x="30385" y="27290"/>
                        <a:pt x="29983" y="27078"/>
                      </a:cubicBezTo>
                      <a:cubicBezTo>
                        <a:pt x="29794" y="26960"/>
                        <a:pt x="29605" y="26889"/>
                        <a:pt x="29393" y="26794"/>
                      </a:cubicBezTo>
                      <a:cubicBezTo>
                        <a:pt x="29204" y="26700"/>
                        <a:pt x="28991" y="26605"/>
                        <a:pt x="28802" y="26487"/>
                      </a:cubicBezTo>
                      <a:close/>
                      <a:moveTo>
                        <a:pt x="13846" y="25306"/>
                      </a:moveTo>
                      <a:lnTo>
                        <a:pt x="13846" y="25306"/>
                      </a:lnTo>
                      <a:cubicBezTo>
                        <a:pt x="13491" y="25495"/>
                        <a:pt x="13137" y="25636"/>
                        <a:pt x="12783" y="25802"/>
                      </a:cubicBezTo>
                      <a:lnTo>
                        <a:pt x="11790" y="26345"/>
                      </a:lnTo>
                      <a:cubicBezTo>
                        <a:pt x="11129" y="26723"/>
                        <a:pt x="10467" y="27101"/>
                        <a:pt x="9829" y="27527"/>
                      </a:cubicBezTo>
                      <a:cubicBezTo>
                        <a:pt x="8530" y="28354"/>
                        <a:pt x="7254" y="29204"/>
                        <a:pt x="6002" y="30102"/>
                      </a:cubicBezTo>
                      <a:cubicBezTo>
                        <a:pt x="5293" y="30598"/>
                        <a:pt x="4584" y="31094"/>
                        <a:pt x="3946" y="31685"/>
                      </a:cubicBezTo>
                      <a:cubicBezTo>
                        <a:pt x="3848" y="31763"/>
                        <a:pt x="3928" y="31921"/>
                        <a:pt x="4025" y="31921"/>
                      </a:cubicBezTo>
                      <a:cubicBezTo>
                        <a:pt x="4046" y="31921"/>
                        <a:pt x="4067" y="31914"/>
                        <a:pt x="4088" y="31898"/>
                      </a:cubicBezTo>
                      <a:cubicBezTo>
                        <a:pt x="4702" y="31472"/>
                        <a:pt x="5340" y="30976"/>
                        <a:pt x="5931" y="30551"/>
                      </a:cubicBezTo>
                      <a:cubicBezTo>
                        <a:pt x="6545" y="30102"/>
                        <a:pt x="7159" y="29629"/>
                        <a:pt x="7821" y="29204"/>
                      </a:cubicBezTo>
                      <a:cubicBezTo>
                        <a:pt x="9049" y="28354"/>
                        <a:pt x="10325" y="27527"/>
                        <a:pt x="11625" y="26723"/>
                      </a:cubicBezTo>
                      <a:cubicBezTo>
                        <a:pt x="11979" y="26487"/>
                        <a:pt x="12357" y="26274"/>
                        <a:pt x="12712" y="26038"/>
                      </a:cubicBezTo>
                      <a:cubicBezTo>
                        <a:pt x="12901" y="25920"/>
                        <a:pt x="13090" y="25802"/>
                        <a:pt x="13279" y="25684"/>
                      </a:cubicBezTo>
                      <a:cubicBezTo>
                        <a:pt x="13444" y="25566"/>
                        <a:pt x="13633" y="25424"/>
                        <a:pt x="13846" y="25306"/>
                      </a:cubicBezTo>
                      <a:close/>
                      <a:moveTo>
                        <a:pt x="16138" y="25235"/>
                      </a:moveTo>
                      <a:cubicBezTo>
                        <a:pt x="15547" y="25636"/>
                        <a:pt x="14956" y="26014"/>
                        <a:pt x="14389" y="26416"/>
                      </a:cubicBezTo>
                      <a:cubicBezTo>
                        <a:pt x="13846" y="26818"/>
                        <a:pt x="13255" y="27243"/>
                        <a:pt x="12688" y="27645"/>
                      </a:cubicBezTo>
                      <a:cubicBezTo>
                        <a:pt x="11554" y="28495"/>
                        <a:pt x="10443" y="29370"/>
                        <a:pt x="9357" y="30220"/>
                      </a:cubicBezTo>
                      <a:cubicBezTo>
                        <a:pt x="8719" y="30716"/>
                        <a:pt x="8081" y="31189"/>
                        <a:pt x="7466" y="31709"/>
                      </a:cubicBezTo>
                      <a:cubicBezTo>
                        <a:pt x="7318" y="31838"/>
                        <a:pt x="7432" y="32012"/>
                        <a:pt x="7579" y="32012"/>
                      </a:cubicBezTo>
                      <a:cubicBezTo>
                        <a:pt x="7619" y="32012"/>
                        <a:pt x="7662" y="31999"/>
                        <a:pt x="7703" y="31969"/>
                      </a:cubicBezTo>
                      <a:cubicBezTo>
                        <a:pt x="8813" y="31142"/>
                        <a:pt x="9900" y="30244"/>
                        <a:pt x="11011" y="29370"/>
                      </a:cubicBezTo>
                      <a:cubicBezTo>
                        <a:pt x="12097" y="28495"/>
                        <a:pt x="13208" y="27621"/>
                        <a:pt x="14318" y="26747"/>
                      </a:cubicBezTo>
                      <a:cubicBezTo>
                        <a:pt x="14933" y="26251"/>
                        <a:pt x="15523" y="25731"/>
                        <a:pt x="16138" y="25235"/>
                      </a:cubicBezTo>
                      <a:close/>
                      <a:moveTo>
                        <a:pt x="24525" y="23864"/>
                      </a:moveTo>
                      <a:cubicBezTo>
                        <a:pt x="24525" y="23864"/>
                        <a:pt x="24502" y="23864"/>
                        <a:pt x="24502" y="23888"/>
                      </a:cubicBezTo>
                      <a:cubicBezTo>
                        <a:pt x="24667" y="24101"/>
                        <a:pt x="24856" y="24313"/>
                        <a:pt x="25069" y="24502"/>
                      </a:cubicBezTo>
                      <a:cubicBezTo>
                        <a:pt x="25234" y="24691"/>
                        <a:pt x="25447" y="24857"/>
                        <a:pt x="25660" y="25046"/>
                      </a:cubicBezTo>
                      <a:cubicBezTo>
                        <a:pt x="26061" y="25400"/>
                        <a:pt x="26486" y="25755"/>
                        <a:pt x="26912" y="26109"/>
                      </a:cubicBezTo>
                      <a:cubicBezTo>
                        <a:pt x="27786" y="26794"/>
                        <a:pt x="28660" y="27432"/>
                        <a:pt x="29558" y="28046"/>
                      </a:cubicBezTo>
                      <a:cubicBezTo>
                        <a:pt x="31354" y="29275"/>
                        <a:pt x="33220" y="30385"/>
                        <a:pt x="35158" y="31331"/>
                      </a:cubicBezTo>
                      <a:cubicBezTo>
                        <a:pt x="35725" y="31590"/>
                        <a:pt x="36245" y="31874"/>
                        <a:pt x="36835" y="32063"/>
                      </a:cubicBezTo>
                      <a:cubicBezTo>
                        <a:pt x="37142" y="32158"/>
                        <a:pt x="37402" y="32276"/>
                        <a:pt x="37710" y="32347"/>
                      </a:cubicBezTo>
                      <a:cubicBezTo>
                        <a:pt x="37993" y="32417"/>
                        <a:pt x="38300" y="32465"/>
                        <a:pt x="38607" y="32465"/>
                      </a:cubicBezTo>
                      <a:cubicBezTo>
                        <a:pt x="38820" y="32441"/>
                        <a:pt x="38844" y="32181"/>
                        <a:pt x="38702" y="32158"/>
                      </a:cubicBezTo>
                      <a:cubicBezTo>
                        <a:pt x="38442" y="32063"/>
                        <a:pt x="38206" y="31992"/>
                        <a:pt x="37946" y="31921"/>
                      </a:cubicBezTo>
                      <a:cubicBezTo>
                        <a:pt x="37662" y="31874"/>
                        <a:pt x="37426" y="31780"/>
                        <a:pt x="37166" y="31685"/>
                      </a:cubicBezTo>
                      <a:cubicBezTo>
                        <a:pt x="36670" y="31520"/>
                        <a:pt x="36197" y="31307"/>
                        <a:pt x="35725" y="31071"/>
                      </a:cubicBezTo>
                      <a:cubicBezTo>
                        <a:pt x="34756" y="30598"/>
                        <a:pt x="33811" y="30102"/>
                        <a:pt x="32866" y="29559"/>
                      </a:cubicBezTo>
                      <a:cubicBezTo>
                        <a:pt x="30999" y="28495"/>
                        <a:pt x="29204" y="27290"/>
                        <a:pt x="27455" y="26014"/>
                      </a:cubicBezTo>
                      <a:cubicBezTo>
                        <a:pt x="26983" y="25660"/>
                        <a:pt x="26486" y="25282"/>
                        <a:pt x="26014" y="24928"/>
                      </a:cubicBezTo>
                      <a:lnTo>
                        <a:pt x="25305" y="24384"/>
                      </a:lnTo>
                      <a:cubicBezTo>
                        <a:pt x="25069" y="24195"/>
                        <a:pt x="24785" y="24030"/>
                        <a:pt x="24525" y="23864"/>
                      </a:cubicBezTo>
                      <a:close/>
                      <a:moveTo>
                        <a:pt x="20643" y="22086"/>
                      </a:moveTo>
                      <a:cubicBezTo>
                        <a:pt x="20637" y="22086"/>
                        <a:pt x="20632" y="22088"/>
                        <a:pt x="20627" y="22092"/>
                      </a:cubicBezTo>
                      <a:cubicBezTo>
                        <a:pt x="19422" y="22683"/>
                        <a:pt x="18217" y="23250"/>
                        <a:pt x="17059" y="23888"/>
                      </a:cubicBezTo>
                      <a:cubicBezTo>
                        <a:pt x="15901" y="24550"/>
                        <a:pt x="14744" y="25187"/>
                        <a:pt x="13633" y="25896"/>
                      </a:cubicBezTo>
                      <a:cubicBezTo>
                        <a:pt x="11365" y="27290"/>
                        <a:pt x="9168" y="28802"/>
                        <a:pt x="7041" y="30385"/>
                      </a:cubicBezTo>
                      <a:cubicBezTo>
                        <a:pt x="6450" y="30834"/>
                        <a:pt x="5860" y="31283"/>
                        <a:pt x="5269" y="31756"/>
                      </a:cubicBezTo>
                      <a:cubicBezTo>
                        <a:pt x="4678" y="32228"/>
                        <a:pt x="4088" y="32677"/>
                        <a:pt x="3568" y="33197"/>
                      </a:cubicBezTo>
                      <a:cubicBezTo>
                        <a:pt x="3422" y="33280"/>
                        <a:pt x="3496" y="33418"/>
                        <a:pt x="3596" y="33418"/>
                      </a:cubicBezTo>
                      <a:cubicBezTo>
                        <a:pt x="3610" y="33418"/>
                        <a:pt x="3624" y="33416"/>
                        <a:pt x="3639" y="33410"/>
                      </a:cubicBezTo>
                      <a:cubicBezTo>
                        <a:pt x="4182" y="33032"/>
                        <a:pt x="4702" y="32606"/>
                        <a:pt x="5222" y="32205"/>
                      </a:cubicBezTo>
                      <a:lnTo>
                        <a:pt x="6805" y="30953"/>
                      </a:lnTo>
                      <a:cubicBezTo>
                        <a:pt x="7868" y="30149"/>
                        <a:pt x="8931" y="29393"/>
                        <a:pt x="10018" y="28613"/>
                      </a:cubicBezTo>
                      <a:cubicBezTo>
                        <a:pt x="12216" y="27125"/>
                        <a:pt x="14460" y="25707"/>
                        <a:pt x="16752" y="24337"/>
                      </a:cubicBezTo>
                      <a:cubicBezTo>
                        <a:pt x="17390" y="23959"/>
                        <a:pt x="18028" y="23604"/>
                        <a:pt x="18689" y="23226"/>
                      </a:cubicBezTo>
                      <a:cubicBezTo>
                        <a:pt x="19327" y="22825"/>
                        <a:pt x="19989" y="22470"/>
                        <a:pt x="20651" y="22116"/>
                      </a:cubicBezTo>
                      <a:cubicBezTo>
                        <a:pt x="20688" y="22116"/>
                        <a:pt x="20666" y="22086"/>
                        <a:pt x="20643" y="22086"/>
                      </a:cubicBezTo>
                      <a:close/>
                      <a:moveTo>
                        <a:pt x="25281" y="27125"/>
                      </a:moveTo>
                      <a:cubicBezTo>
                        <a:pt x="25707" y="27716"/>
                        <a:pt x="26085" y="28306"/>
                        <a:pt x="26463" y="28850"/>
                      </a:cubicBezTo>
                      <a:cubicBezTo>
                        <a:pt x="26888" y="29417"/>
                        <a:pt x="27290" y="30007"/>
                        <a:pt x="27715" y="30575"/>
                      </a:cubicBezTo>
                      <a:cubicBezTo>
                        <a:pt x="28566" y="31685"/>
                        <a:pt x="29416" y="32819"/>
                        <a:pt x="30290" y="33906"/>
                      </a:cubicBezTo>
                      <a:cubicBezTo>
                        <a:pt x="30787" y="34520"/>
                        <a:pt x="31259" y="35182"/>
                        <a:pt x="31779" y="35796"/>
                      </a:cubicBezTo>
                      <a:cubicBezTo>
                        <a:pt x="31816" y="35845"/>
                        <a:pt x="31859" y="35866"/>
                        <a:pt x="31900" y="35866"/>
                      </a:cubicBezTo>
                      <a:cubicBezTo>
                        <a:pt x="32018" y="35866"/>
                        <a:pt x="32120" y="35700"/>
                        <a:pt x="32015" y="35560"/>
                      </a:cubicBezTo>
                      <a:cubicBezTo>
                        <a:pt x="31188" y="34426"/>
                        <a:pt x="30314" y="33339"/>
                        <a:pt x="29416" y="32252"/>
                      </a:cubicBezTo>
                      <a:cubicBezTo>
                        <a:pt x="28566" y="31165"/>
                        <a:pt x="27691" y="30031"/>
                        <a:pt x="26817" y="28944"/>
                      </a:cubicBezTo>
                      <a:cubicBezTo>
                        <a:pt x="26321" y="28330"/>
                        <a:pt x="25801" y="27739"/>
                        <a:pt x="25281" y="27125"/>
                      </a:cubicBezTo>
                      <a:close/>
                      <a:moveTo>
                        <a:pt x="18689" y="27527"/>
                      </a:moveTo>
                      <a:lnTo>
                        <a:pt x="18689" y="27527"/>
                      </a:lnTo>
                      <a:cubicBezTo>
                        <a:pt x="18382" y="28188"/>
                        <a:pt x="18051" y="28802"/>
                        <a:pt x="17768" y="29440"/>
                      </a:cubicBezTo>
                      <a:cubicBezTo>
                        <a:pt x="17461" y="30102"/>
                        <a:pt x="17177" y="30716"/>
                        <a:pt x="16917" y="31378"/>
                      </a:cubicBezTo>
                      <a:cubicBezTo>
                        <a:pt x="16374" y="32677"/>
                        <a:pt x="15807" y="33977"/>
                        <a:pt x="15287" y="35276"/>
                      </a:cubicBezTo>
                      <a:cubicBezTo>
                        <a:pt x="14980" y="36009"/>
                        <a:pt x="14673" y="36741"/>
                        <a:pt x="14389" y="37521"/>
                      </a:cubicBezTo>
                      <a:cubicBezTo>
                        <a:pt x="14361" y="37618"/>
                        <a:pt x="14465" y="37691"/>
                        <a:pt x="14569" y="37691"/>
                      </a:cubicBezTo>
                      <a:cubicBezTo>
                        <a:pt x="14641" y="37691"/>
                        <a:pt x="14715" y="37656"/>
                        <a:pt x="14744" y="37568"/>
                      </a:cubicBezTo>
                      <a:cubicBezTo>
                        <a:pt x="15311" y="36269"/>
                        <a:pt x="15807" y="34969"/>
                        <a:pt x="16327" y="33670"/>
                      </a:cubicBezTo>
                      <a:cubicBezTo>
                        <a:pt x="16846" y="32370"/>
                        <a:pt x="17343" y="31071"/>
                        <a:pt x="17862" y="29771"/>
                      </a:cubicBezTo>
                      <a:cubicBezTo>
                        <a:pt x="18146" y="29039"/>
                        <a:pt x="18382" y="28259"/>
                        <a:pt x="18689" y="27527"/>
                      </a:cubicBezTo>
                      <a:close/>
                      <a:moveTo>
                        <a:pt x="19351" y="24431"/>
                      </a:moveTo>
                      <a:cubicBezTo>
                        <a:pt x="19138" y="24597"/>
                        <a:pt x="18949" y="24786"/>
                        <a:pt x="18737" y="24998"/>
                      </a:cubicBezTo>
                      <a:cubicBezTo>
                        <a:pt x="18571" y="25164"/>
                        <a:pt x="18382" y="25377"/>
                        <a:pt x="18217" y="25589"/>
                      </a:cubicBezTo>
                      <a:cubicBezTo>
                        <a:pt x="17839" y="25991"/>
                        <a:pt x="17484" y="26416"/>
                        <a:pt x="17154" y="26841"/>
                      </a:cubicBezTo>
                      <a:cubicBezTo>
                        <a:pt x="16468" y="27716"/>
                        <a:pt x="15807" y="28590"/>
                        <a:pt x="15193" y="29488"/>
                      </a:cubicBezTo>
                      <a:cubicBezTo>
                        <a:pt x="13988" y="31283"/>
                        <a:pt x="12853" y="33150"/>
                        <a:pt x="11908" y="35087"/>
                      </a:cubicBezTo>
                      <a:cubicBezTo>
                        <a:pt x="11648" y="35654"/>
                        <a:pt x="11389" y="36174"/>
                        <a:pt x="11176" y="36765"/>
                      </a:cubicBezTo>
                      <a:cubicBezTo>
                        <a:pt x="11081" y="37072"/>
                        <a:pt x="10963" y="37332"/>
                        <a:pt x="10916" y="37639"/>
                      </a:cubicBezTo>
                      <a:cubicBezTo>
                        <a:pt x="10822" y="37923"/>
                        <a:pt x="10798" y="38230"/>
                        <a:pt x="10798" y="38537"/>
                      </a:cubicBezTo>
                      <a:cubicBezTo>
                        <a:pt x="10812" y="38661"/>
                        <a:pt x="10890" y="38721"/>
                        <a:pt x="10962" y="38721"/>
                      </a:cubicBezTo>
                      <a:cubicBezTo>
                        <a:pt x="11013" y="38721"/>
                        <a:pt x="11062" y="38690"/>
                        <a:pt x="11081" y="38631"/>
                      </a:cubicBezTo>
                      <a:cubicBezTo>
                        <a:pt x="11176" y="38372"/>
                        <a:pt x="11270" y="38135"/>
                        <a:pt x="11318" y="37875"/>
                      </a:cubicBezTo>
                      <a:cubicBezTo>
                        <a:pt x="11389" y="37592"/>
                        <a:pt x="11459" y="37356"/>
                        <a:pt x="11554" y="37096"/>
                      </a:cubicBezTo>
                      <a:cubicBezTo>
                        <a:pt x="11743" y="36599"/>
                        <a:pt x="11932" y="36127"/>
                        <a:pt x="12168" y="35654"/>
                      </a:cubicBezTo>
                      <a:cubicBezTo>
                        <a:pt x="12641" y="34686"/>
                        <a:pt x="13161" y="33741"/>
                        <a:pt x="13680" y="32795"/>
                      </a:cubicBezTo>
                      <a:cubicBezTo>
                        <a:pt x="14744" y="30929"/>
                        <a:pt x="15949" y="29133"/>
                        <a:pt x="17225" y="27385"/>
                      </a:cubicBezTo>
                      <a:cubicBezTo>
                        <a:pt x="17579" y="26912"/>
                        <a:pt x="17957" y="26416"/>
                        <a:pt x="18311" y="25944"/>
                      </a:cubicBezTo>
                      <a:lnTo>
                        <a:pt x="18855" y="25235"/>
                      </a:lnTo>
                      <a:cubicBezTo>
                        <a:pt x="19067" y="24998"/>
                        <a:pt x="19209" y="24715"/>
                        <a:pt x="19375" y="24455"/>
                      </a:cubicBezTo>
                      <a:cubicBezTo>
                        <a:pt x="19375" y="24455"/>
                        <a:pt x="19375" y="24431"/>
                        <a:pt x="19351" y="24431"/>
                      </a:cubicBezTo>
                      <a:close/>
                      <a:moveTo>
                        <a:pt x="22021" y="28188"/>
                      </a:moveTo>
                      <a:cubicBezTo>
                        <a:pt x="22068" y="28897"/>
                        <a:pt x="22115" y="29606"/>
                        <a:pt x="22163" y="30267"/>
                      </a:cubicBezTo>
                      <a:cubicBezTo>
                        <a:pt x="22234" y="30976"/>
                        <a:pt x="22304" y="31661"/>
                        <a:pt x="22399" y="32370"/>
                      </a:cubicBezTo>
                      <a:lnTo>
                        <a:pt x="22942" y="36529"/>
                      </a:lnTo>
                      <a:cubicBezTo>
                        <a:pt x="23061" y="37332"/>
                        <a:pt x="23131" y="38135"/>
                        <a:pt x="23297" y="38939"/>
                      </a:cubicBezTo>
                      <a:cubicBezTo>
                        <a:pt x="23317" y="39039"/>
                        <a:pt x="23389" y="39084"/>
                        <a:pt x="23463" y="39084"/>
                      </a:cubicBezTo>
                      <a:cubicBezTo>
                        <a:pt x="23562" y="39084"/>
                        <a:pt x="23665" y="39003"/>
                        <a:pt x="23651" y="38868"/>
                      </a:cubicBezTo>
                      <a:cubicBezTo>
                        <a:pt x="23462" y="37474"/>
                        <a:pt x="23250" y="36103"/>
                        <a:pt x="23061" y="34709"/>
                      </a:cubicBezTo>
                      <a:cubicBezTo>
                        <a:pt x="22848" y="33315"/>
                        <a:pt x="22659" y="31921"/>
                        <a:pt x="22423" y="30551"/>
                      </a:cubicBezTo>
                      <a:cubicBezTo>
                        <a:pt x="22304" y="29748"/>
                        <a:pt x="22139" y="28968"/>
                        <a:pt x="22021" y="28188"/>
                      </a:cubicBezTo>
                      <a:close/>
                      <a:moveTo>
                        <a:pt x="25376" y="29393"/>
                      </a:moveTo>
                      <a:cubicBezTo>
                        <a:pt x="25565" y="29748"/>
                        <a:pt x="25707" y="30102"/>
                        <a:pt x="25896" y="30456"/>
                      </a:cubicBezTo>
                      <a:lnTo>
                        <a:pt x="26416" y="31425"/>
                      </a:lnTo>
                      <a:cubicBezTo>
                        <a:pt x="26794" y="32110"/>
                        <a:pt x="27195" y="32748"/>
                        <a:pt x="27597" y="33410"/>
                      </a:cubicBezTo>
                      <a:cubicBezTo>
                        <a:pt x="28424" y="34709"/>
                        <a:pt x="29275" y="35962"/>
                        <a:pt x="30172" y="37214"/>
                      </a:cubicBezTo>
                      <a:cubicBezTo>
                        <a:pt x="30669" y="37923"/>
                        <a:pt x="31165" y="38631"/>
                        <a:pt x="31755" y="39293"/>
                      </a:cubicBezTo>
                      <a:cubicBezTo>
                        <a:pt x="31778" y="39322"/>
                        <a:pt x="31808" y="39334"/>
                        <a:pt x="31839" y="39334"/>
                      </a:cubicBezTo>
                      <a:cubicBezTo>
                        <a:pt x="31935" y="39334"/>
                        <a:pt x="32040" y="39217"/>
                        <a:pt x="31968" y="39128"/>
                      </a:cubicBezTo>
                      <a:cubicBezTo>
                        <a:pt x="31566" y="38513"/>
                        <a:pt x="31047" y="37899"/>
                        <a:pt x="30621" y="37308"/>
                      </a:cubicBezTo>
                      <a:cubicBezTo>
                        <a:pt x="30172" y="36694"/>
                        <a:pt x="29700" y="36056"/>
                        <a:pt x="29275" y="35418"/>
                      </a:cubicBezTo>
                      <a:cubicBezTo>
                        <a:pt x="28424" y="34166"/>
                        <a:pt x="27597" y="32914"/>
                        <a:pt x="26794" y="31590"/>
                      </a:cubicBezTo>
                      <a:cubicBezTo>
                        <a:pt x="26557" y="31260"/>
                        <a:pt x="26368" y="30858"/>
                        <a:pt x="26132" y="30504"/>
                      </a:cubicBezTo>
                      <a:cubicBezTo>
                        <a:pt x="26014" y="30338"/>
                        <a:pt x="25896" y="30126"/>
                        <a:pt x="25778" y="29960"/>
                      </a:cubicBezTo>
                      <a:cubicBezTo>
                        <a:pt x="25660" y="29771"/>
                        <a:pt x="25494" y="29606"/>
                        <a:pt x="25376" y="29393"/>
                      </a:cubicBezTo>
                      <a:close/>
                      <a:moveTo>
                        <a:pt x="16752" y="28732"/>
                      </a:moveTo>
                      <a:lnTo>
                        <a:pt x="16752" y="28732"/>
                      </a:lnTo>
                      <a:cubicBezTo>
                        <a:pt x="16539" y="29062"/>
                        <a:pt x="16279" y="29370"/>
                        <a:pt x="16067" y="29724"/>
                      </a:cubicBezTo>
                      <a:cubicBezTo>
                        <a:pt x="15878" y="30031"/>
                        <a:pt x="15665" y="30362"/>
                        <a:pt x="15476" y="30669"/>
                      </a:cubicBezTo>
                      <a:cubicBezTo>
                        <a:pt x="15098" y="31307"/>
                        <a:pt x="14720" y="31992"/>
                        <a:pt x="14366" y="32677"/>
                      </a:cubicBezTo>
                      <a:cubicBezTo>
                        <a:pt x="13657" y="34024"/>
                        <a:pt x="12972" y="35418"/>
                        <a:pt x="12357" y="36812"/>
                      </a:cubicBezTo>
                      <a:cubicBezTo>
                        <a:pt x="12003" y="37592"/>
                        <a:pt x="11625" y="38395"/>
                        <a:pt x="11341" y="39222"/>
                      </a:cubicBezTo>
                      <a:cubicBezTo>
                        <a:pt x="11326" y="39298"/>
                        <a:pt x="11408" y="39364"/>
                        <a:pt x="11494" y="39364"/>
                      </a:cubicBezTo>
                      <a:cubicBezTo>
                        <a:pt x="11542" y="39364"/>
                        <a:pt x="11591" y="39344"/>
                        <a:pt x="11625" y="39293"/>
                      </a:cubicBezTo>
                      <a:cubicBezTo>
                        <a:pt x="11932" y="38608"/>
                        <a:pt x="12239" y="37899"/>
                        <a:pt x="12523" y="37190"/>
                      </a:cubicBezTo>
                      <a:cubicBezTo>
                        <a:pt x="12830" y="36481"/>
                        <a:pt x="13161" y="35773"/>
                        <a:pt x="13491" y="35087"/>
                      </a:cubicBezTo>
                      <a:cubicBezTo>
                        <a:pt x="14129" y="33741"/>
                        <a:pt x="14815" y="32370"/>
                        <a:pt x="15547" y="31047"/>
                      </a:cubicBezTo>
                      <a:cubicBezTo>
                        <a:pt x="15760" y="30669"/>
                        <a:pt x="15972" y="30315"/>
                        <a:pt x="16161" y="29913"/>
                      </a:cubicBezTo>
                      <a:cubicBezTo>
                        <a:pt x="16279" y="29724"/>
                        <a:pt x="16374" y="29535"/>
                        <a:pt x="16468" y="29322"/>
                      </a:cubicBezTo>
                      <a:cubicBezTo>
                        <a:pt x="16539" y="29133"/>
                        <a:pt x="16634" y="28921"/>
                        <a:pt x="16752" y="28732"/>
                      </a:cubicBezTo>
                      <a:close/>
                      <a:moveTo>
                        <a:pt x="23037" y="25022"/>
                      </a:moveTo>
                      <a:cubicBezTo>
                        <a:pt x="23108" y="25282"/>
                        <a:pt x="23155" y="25542"/>
                        <a:pt x="23226" y="25849"/>
                      </a:cubicBezTo>
                      <a:cubicBezTo>
                        <a:pt x="23273" y="26109"/>
                        <a:pt x="23368" y="26345"/>
                        <a:pt x="23462" y="26581"/>
                      </a:cubicBezTo>
                      <a:cubicBezTo>
                        <a:pt x="23628" y="27125"/>
                        <a:pt x="23817" y="27621"/>
                        <a:pt x="24029" y="28117"/>
                      </a:cubicBezTo>
                      <a:cubicBezTo>
                        <a:pt x="24431" y="29157"/>
                        <a:pt x="24856" y="30149"/>
                        <a:pt x="25329" y="31142"/>
                      </a:cubicBezTo>
                      <a:cubicBezTo>
                        <a:pt x="26274" y="33079"/>
                        <a:pt x="27337" y="34969"/>
                        <a:pt x="28542" y="36765"/>
                      </a:cubicBezTo>
                      <a:cubicBezTo>
                        <a:pt x="28896" y="37261"/>
                        <a:pt x="29251" y="37781"/>
                        <a:pt x="29629" y="38253"/>
                      </a:cubicBezTo>
                      <a:cubicBezTo>
                        <a:pt x="29842" y="38490"/>
                        <a:pt x="30007" y="38702"/>
                        <a:pt x="30220" y="38939"/>
                      </a:cubicBezTo>
                      <a:cubicBezTo>
                        <a:pt x="30432" y="39175"/>
                        <a:pt x="30669" y="39340"/>
                        <a:pt x="30928" y="39482"/>
                      </a:cubicBezTo>
                      <a:cubicBezTo>
                        <a:pt x="30954" y="39493"/>
                        <a:pt x="30979" y="39498"/>
                        <a:pt x="31002" y="39498"/>
                      </a:cubicBezTo>
                      <a:cubicBezTo>
                        <a:pt x="31132" y="39498"/>
                        <a:pt x="31221" y="39353"/>
                        <a:pt x="31141" y="39293"/>
                      </a:cubicBezTo>
                      <a:cubicBezTo>
                        <a:pt x="30976" y="39080"/>
                        <a:pt x="30787" y="38868"/>
                        <a:pt x="30598" y="38702"/>
                      </a:cubicBezTo>
                      <a:cubicBezTo>
                        <a:pt x="30432" y="38513"/>
                        <a:pt x="30220" y="38301"/>
                        <a:pt x="30078" y="38112"/>
                      </a:cubicBezTo>
                      <a:cubicBezTo>
                        <a:pt x="29723" y="37686"/>
                        <a:pt x="29416" y="37261"/>
                        <a:pt x="29109" y="36859"/>
                      </a:cubicBezTo>
                      <a:cubicBezTo>
                        <a:pt x="28471" y="35985"/>
                        <a:pt x="27928" y="35064"/>
                        <a:pt x="27384" y="34142"/>
                      </a:cubicBezTo>
                      <a:cubicBezTo>
                        <a:pt x="26297" y="32276"/>
                        <a:pt x="25352" y="30362"/>
                        <a:pt x="24502" y="28377"/>
                      </a:cubicBezTo>
                      <a:lnTo>
                        <a:pt x="23793" y="26700"/>
                      </a:lnTo>
                      <a:cubicBezTo>
                        <a:pt x="23675" y="26440"/>
                        <a:pt x="23557" y="26180"/>
                        <a:pt x="23462" y="25873"/>
                      </a:cubicBezTo>
                      <a:cubicBezTo>
                        <a:pt x="23344" y="25589"/>
                        <a:pt x="23226" y="25306"/>
                        <a:pt x="23084" y="25022"/>
                      </a:cubicBezTo>
                      <a:close/>
                      <a:moveTo>
                        <a:pt x="22153" y="22555"/>
                      </a:moveTo>
                      <a:cubicBezTo>
                        <a:pt x="22141" y="22555"/>
                        <a:pt x="22122" y="22572"/>
                        <a:pt x="22139" y="22588"/>
                      </a:cubicBezTo>
                      <a:cubicBezTo>
                        <a:pt x="22730" y="23793"/>
                        <a:pt x="23297" y="25022"/>
                        <a:pt x="23935" y="26156"/>
                      </a:cubicBezTo>
                      <a:cubicBezTo>
                        <a:pt x="24596" y="27314"/>
                        <a:pt x="25234" y="28472"/>
                        <a:pt x="25943" y="29582"/>
                      </a:cubicBezTo>
                      <a:cubicBezTo>
                        <a:pt x="27337" y="31874"/>
                        <a:pt x="28849" y="34048"/>
                        <a:pt x="30432" y="36174"/>
                      </a:cubicBezTo>
                      <a:cubicBezTo>
                        <a:pt x="30881" y="36765"/>
                        <a:pt x="31330" y="37356"/>
                        <a:pt x="31803" y="37946"/>
                      </a:cubicBezTo>
                      <a:cubicBezTo>
                        <a:pt x="32275" y="38537"/>
                        <a:pt x="32700" y="39128"/>
                        <a:pt x="33244" y="39671"/>
                      </a:cubicBezTo>
                      <a:cubicBezTo>
                        <a:pt x="33282" y="39717"/>
                        <a:pt x="33326" y="39736"/>
                        <a:pt x="33365" y="39736"/>
                      </a:cubicBezTo>
                      <a:cubicBezTo>
                        <a:pt x="33445" y="39736"/>
                        <a:pt x="33504" y="39656"/>
                        <a:pt x="33457" y="39577"/>
                      </a:cubicBezTo>
                      <a:cubicBezTo>
                        <a:pt x="33055" y="39033"/>
                        <a:pt x="32653" y="38513"/>
                        <a:pt x="32228" y="38017"/>
                      </a:cubicBezTo>
                      <a:lnTo>
                        <a:pt x="30999" y="36410"/>
                      </a:lnTo>
                      <a:cubicBezTo>
                        <a:pt x="30196" y="35347"/>
                        <a:pt x="29440" y="34284"/>
                        <a:pt x="28660" y="33197"/>
                      </a:cubicBezTo>
                      <a:cubicBezTo>
                        <a:pt x="27148" y="31000"/>
                        <a:pt x="25730" y="28755"/>
                        <a:pt x="24384" y="26463"/>
                      </a:cubicBezTo>
                      <a:cubicBezTo>
                        <a:pt x="24006" y="25849"/>
                        <a:pt x="23651" y="25187"/>
                        <a:pt x="23250" y="24550"/>
                      </a:cubicBezTo>
                      <a:cubicBezTo>
                        <a:pt x="22871" y="23888"/>
                        <a:pt x="22517" y="23250"/>
                        <a:pt x="22163" y="22565"/>
                      </a:cubicBezTo>
                      <a:cubicBezTo>
                        <a:pt x="22163" y="22558"/>
                        <a:pt x="22159" y="22555"/>
                        <a:pt x="22153" y="22555"/>
                      </a:cubicBezTo>
                      <a:close/>
                      <a:moveTo>
                        <a:pt x="21052" y="22541"/>
                      </a:moveTo>
                      <a:cubicBezTo>
                        <a:pt x="20272" y="23628"/>
                        <a:pt x="19540" y="24762"/>
                        <a:pt x="18855" y="25896"/>
                      </a:cubicBezTo>
                      <a:cubicBezTo>
                        <a:pt x="18170" y="27030"/>
                        <a:pt x="17532" y="28188"/>
                        <a:pt x="16917" y="29322"/>
                      </a:cubicBezTo>
                      <a:cubicBezTo>
                        <a:pt x="15641" y="31661"/>
                        <a:pt x="14484" y="34095"/>
                        <a:pt x="13444" y="36505"/>
                      </a:cubicBezTo>
                      <a:cubicBezTo>
                        <a:pt x="13161" y="37190"/>
                        <a:pt x="12877" y="37875"/>
                        <a:pt x="12594" y="38584"/>
                      </a:cubicBezTo>
                      <a:cubicBezTo>
                        <a:pt x="12334" y="39293"/>
                        <a:pt x="12026" y="39955"/>
                        <a:pt x="11837" y="40711"/>
                      </a:cubicBezTo>
                      <a:cubicBezTo>
                        <a:pt x="11757" y="40807"/>
                        <a:pt x="11819" y="40882"/>
                        <a:pt x="11890" y="40882"/>
                      </a:cubicBezTo>
                      <a:cubicBezTo>
                        <a:pt x="11922" y="40882"/>
                        <a:pt x="11957" y="40866"/>
                        <a:pt x="11979" y="40829"/>
                      </a:cubicBezTo>
                      <a:cubicBezTo>
                        <a:pt x="12263" y="40238"/>
                        <a:pt x="12475" y="39600"/>
                        <a:pt x="12735" y="38986"/>
                      </a:cubicBezTo>
                      <a:cubicBezTo>
                        <a:pt x="12972" y="38372"/>
                        <a:pt x="13255" y="37757"/>
                        <a:pt x="13515" y="37119"/>
                      </a:cubicBezTo>
                      <a:cubicBezTo>
                        <a:pt x="14011" y="35914"/>
                        <a:pt x="14578" y="34709"/>
                        <a:pt x="15122" y="33504"/>
                      </a:cubicBezTo>
                      <a:cubicBezTo>
                        <a:pt x="16256" y="31094"/>
                        <a:pt x="17484" y="28732"/>
                        <a:pt x="18831" y="26440"/>
                      </a:cubicBezTo>
                      <a:cubicBezTo>
                        <a:pt x="19186" y="25778"/>
                        <a:pt x="19564" y="25164"/>
                        <a:pt x="19918" y="24502"/>
                      </a:cubicBezTo>
                      <a:cubicBezTo>
                        <a:pt x="20272" y="23864"/>
                        <a:pt x="20674" y="23203"/>
                        <a:pt x="21076" y="22565"/>
                      </a:cubicBezTo>
                      <a:cubicBezTo>
                        <a:pt x="21076" y="22541"/>
                        <a:pt x="21052" y="22541"/>
                        <a:pt x="21052" y="22541"/>
                      </a:cubicBezTo>
                      <a:close/>
                      <a:moveTo>
                        <a:pt x="21147" y="25264"/>
                      </a:moveTo>
                      <a:cubicBezTo>
                        <a:pt x="21135" y="25264"/>
                        <a:pt x="21123" y="25270"/>
                        <a:pt x="21123" y="25282"/>
                      </a:cubicBezTo>
                      <a:cubicBezTo>
                        <a:pt x="21052" y="25542"/>
                        <a:pt x="20958" y="25825"/>
                        <a:pt x="20887" y="26085"/>
                      </a:cubicBezTo>
                      <a:cubicBezTo>
                        <a:pt x="20840" y="26345"/>
                        <a:pt x="20769" y="26581"/>
                        <a:pt x="20721" y="26841"/>
                      </a:cubicBezTo>
                      <a:cubicBezTo>
                        <a:pt x="20603" y="27385"/>
                        <a:pt x="20509" y="27905"/>
                        <a:pt x="20414" y="28472"/>
                      </a:cubicBezTo>
                      <a:cubicBezTo>
                        <a:pt x="20249" y="29559"/>
                        <a:pt x="20131" y="30645"/>
                        <a:pt x="20060" y="31756"/>
                      </a:cubicBezTo>
                      <a:cubicBezTo>
                        <a:pt x="19918" y="33906"/>
                        <a:pt x="19894" y="36080"/>
                        <a:pt x="20036" y="38253"/>
                      </a:cubicBezTo>
                      <a:cubicBezTo>
                        <a:pt x="20060" y="38868"/>
                        <a:pt x="20131" y="39458"/>
                        <a:pt x="20249" y="40073"/>
                      </a:cubicBezTo>
                      <a:lnTo>
                        <a:pt x="20414" y="40971"/>
                      </a:lnTo>
                      <a:cubicBezTo>
                        <a:pt x="20509" y="41254"/>
                        <a:pt x="20627" y="41514"/>
                        <a:pt x="20769" y="41821"/>
                      </a:cubicBezTo>
                      <a:cubicBezTo>
                        <a:pt x="20785" y="41838"/>
                        <a:pt x="20810" y="41845"/>
                        <a:pt x="20836" y="41845"/>
                      </a:cubicBezTo>
                      <a:cubicBezTo>
                        <a:pt x="20925" y="41845"/>
                        <a:pt x="21041" y="41764"/>
                        <a:pt x="21005" y="41656"/>
                      </a:cubicBezTo>
                      <a:cubicBezTo>
                        <a:pt x="20958" y="41372"/>
                        <a:pt x="20887" y="41112"/>
                        <a:pt x="20840" y="40876"/>
                      </a:cubicBezTo>
                      <a:cubicBezTo>
                        <a:pt x="20769" y="40616"/>
                        <a:pt x="20721" y="40356"/>
                        <a:pt x="20651" y="40120"/>
                      </a:cubicBezTo>
                      <a:cubicBezTo>
                        <a:pt x="20580" y="39577"/>
                        <a:pt x="20509" y="39080"/>
                        <a:pt x="20461" y="38537"/>
                      </a:cubicBezTo>
                      <a:cubicBezTo>
                        <a:pt x="20367" y="37474"/>
                        <a:pt x="20343" y="36387"/>
                        <a:pt x="20343" y="35324"/>
                      </a:cubicBezTo>
                      <a:cubicBezTo>
                        <a:pt x="20343" y="33174"/>
                        <a:pt x="20461" y="31000"/>
                        <a:pt x="20721" y="28873"/>
                      </a:cubicBezTo>
                      <a:cubicBezTo>
                        <a:pt x="20769" y="28283"/>
                        <a:pt x="20863" y="27668"/>
                        <a:pt x="20958" y="27078"/>
                      </a:cubicBezTo>
                      <a:cubicBezTo>
                        <a:pt x="20981" y="26794"/>
                        <a:pt x="21052" y="26487"/>
                        <a:pt x="21076" y="26203"/>
                      </a:cubicBezTo>
                      <a:cubicBezTo>
                        <a:pt x="21123" y="25896"/>
                        <a:pt x="21123" y="25566"/>
                        <a:pt x="21170" y="25282"/>
                      </a:cubicBezTo>
                      <a:cubicBezTo>
                        <a:pt x="21170" y="25270"/>
                        <a:pt x="21158" y="25264"/>
                        <a:pt x="21147" y="25264"/>
                      </a:cubicBezTo>
                      <a:close/>
                      <a:moveTo>
                        <a:pt x="20981" y="30173"/>
                      </a:moveTo>
                      <a:cubicBezTo>
                        <a:pt x="20981" y="30575"/>
                        <a:pt x="20887" y="30953"/>
                        <a:pt x="20863" y="31354"/>
                      </a:cubicBezTo>
                      <a:cubicBezTo>
                        <a:pt x="20840" y="31756"/>
                        <a:pt x="20840" y="32110"/>
                        <a:pt x="20840" y="32488"/>
                      </a:cubicBezTo>
                      <a:cubicBezTo>
                        <a:pt x="20840" y="33244"/>
                        <a:pt x="20840" y="34024"/>
                        <a:pt x="20863" y="34780"/>
                      </a:cubicBezTo>
                      <a:cubicBezTo>
                        <a:pt x="20934" y="36316"/>
                        <a:pt x="21029" y="37852"/>
                        <a:pt x="21194" y="39364"/>
                      </a:cubicBezTo>
                      <a:cubicBezTo>
                        <a:pt x="21265" y="40214"/>
                        <a:pt x="21336" y="41112"/>
                        <a:pt x="21548" y="41939"/>
                      </a:cubicBezTo>
                      <a:cubicBezTo>
                        <a:pt x="21559" y="42027"/>
                        <a:pt x="21616" y="42064"/>
                        <a:pt x="21674" y="42064"/>
                      </a:cubicBezTo>
                      <a:cubicBezTo>
                        <a:pt x="21741" y="42064"/>
                        <a:pt x="21808" y="42015"/>
                        <a:pt x="21808" y="41939"/>
                      </a:cubicBezTo>
                      <a:cubicBezTo>
                        <a:pt x="21761" y="41183"/>
                        <a:pt x="21643" y="40427"/>
                        <a:pt x="21548" y="39671"/>
                      </a:cubicBezTo>
                      <a:cubicBezTo>
                        <a:pt x="21454" y="38891"/>
                        <a:pt x="21383" y="38135"/>
                        <a:pt x="21336" y="37356"/>
                      </a:cubicBezTo>
                      <a:cubicBezTo>
                        <a:pt x="21218" y="35867"/>
                        <a:pt x="21123" y="34308"/>
                        <a:pt x="21099" y="32819"/>
                      </a:cubicBezTo>
                      <a:cubicBezTo>
                        <a:pt x="21099" y="32394"/>
                        <a:pt x="21076" y="31945"/>
                        <a:pt x="21076" y="31543"/>
                      </a:cubicBezTo>
                      <a:cubicBezTo>
                        <a:pt x="21076" y="31307"/>
                        <a:pt x="21076" y="31094"/>
                        <a:pt x="21052" y="30858"/>
                      </a:cubicBezTo>
                      <a:cubicBezTo>
                        <a:pt x="21005" y="30622"/>
                        <a:pt x="20981" y="30409"/>
                        <a:pt x="20981" y="30173"/>
                      </a:cubicBezTo>
                      <a:close/>
                      <a:moveTo>
                        <a:pt x="21584" y="22718"/>
                      </a:moveTo>
                      <a:cubicBezTo>
                        <a:pt x="21578" y="22718"/>
                        <a:pt x="21572" y="22730"/>
                        <a:pt x="21572" y="22754"/>
                      </a:cubicBezTo>
                      <a:cubicBezTo>
                        <a:pt x="21477" y="24077"/>
                        <a:pt x="21359" y="25400"/>
                        <a:pt x="21336" y="26771"/>
                      </a:cubicBezTo>
                      <a:cubicBezTo>
                        <a:pt x="21312" y="28094"/>
                        <a:pt x="21312" y="29393"/>
                        <a:pt x="21359" y="30716"/>
                      </a:cubicBezTo>
                      <a:cubicBezTo>
                        <a:pt x="21454" y="33386"/>
                        <a:pt x="21619" y="36032"/>
                        <a:pt x="21950" y="38655"/>
                      </a:cubicBezTo>
                      <a:cubicBezTo>
                        <a:pt x="22045" y="39411"/>
                        <a:pt x="22139" y="40144"/>
                        <a:pt x="22257" y="40876"/>
                      </a:cubicBezTo>
                      <a:cubicBezTo>
                        <a:pt x="22375" y="41608"/>
                        <a:pt x="22446" y="42365"/>
                        <a:pt x="22635" y="43097"/>
                      </a:cubicBezTo>
                      <a:cubicBezTo>
                        <a:pt x="22646" y="43153"/>
                        <a:pt x="22701" y="43183"/>
                        <a:pt x="22755" y="43183"/>
                      </a:cubicBezTo>
                      <a:cubicBezTo>
                        <a:pt x="22813" y="43183"/>
                        <a:pt x="22871" y="43147"/>
                        <a:pt x="22871" y="43073"/>
                      </a:cubicBezTo>
                      <a:cubicBezTo>
                        <a:pt x="22824" y="42412"/>
                        <a:pt x="22706" y="41774"/>
                        <a:pt x="22612" y="41089"/>
                      </a:cubicBezTo>
                      <a:cubicBezTo>
                        <a:pt x="22517" y="40427"/>
                        <a:pt x="22423" y="39766"/>
                        <a:pt x="22352" y="39104"/>
                      </a:cubicBezTo>
                      <a:cubicBezTo>
                        <a:pt x="22163" y="37804"/>
                        <a:pt x="22045" y="36481"/>
                        <a:pt x="21926" y="35158"/>
                      </a:cubicBezTo>
                      <a:cubicBezTo>
                        <a:pt x="21714" y="32488"/>
                        <a:pt x="21596" y="29842"/>
                        <a:pt x="21572" y="27196"/>
                      </a:cubicBezTo>
                      <a:lnTo>
                        <a:pt x="21572" y="24998"/>
                      </a:lnTo>
                      <a:cubicBezTo>
                        <a:pt x="21572" y="24242"/>
                        <a:pt x="21572" y="23486"/>
                        <a:pt x="21596" y="22754"/>
                      </a:cubicBezTo>
                      <a:cubicBezTo>
                        <a:pt x="21596" y="22730"/>
                        <a:pt x="21590" y="22718"/>
                        <a:pt x="21584" y="22718"/>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5"/>
                <p:cNvSpPr/>
                <p:nvPr/>
              </p:nvSpPr>
              <p:spPr>
                <a:xfrm>
                  <a:off x="596075" y="1779975"/>
                  <a:ext cx="920900" cy="915450"/>
                </a:xfrm>
                <a:custGeom>
                  <a:avLst/>
                  <a:gdLst/>
                  <a:ahLst/>
                  <a:cxnLst/>
                  <a:rect l="l" t="t" r="r" b="b"/>
                  <a:pathLst>
                    <a:path w="36836" h="36618" extrusionOk="0">
                      <a:moveTo>
                        <a:pt x="22029" y="1"/>
                      </a:moveTo>
                      <a:cubicBezTo>
                        <a:pt x="21565" y="1"/>
                        <a:pt x="21140" y="326"/>
                        <a:pt x="20863" y="702"/>
                      </a:cubicBezTo>
                      <a:cubicBezTo>
                        <a:pt x="20485" y="1222"/>
                        <a:pt x="20249" y="1883"/>
                        <a:pt x="20060" y="2497"/>
                      </a:cubicBezTo>
                      <a:cubicBezTo>
                        <a:pt x="19895" y="3112"/>
                        <a:pt x="19776" y="3773"/>
                        <a:pt x="19682" y="4388"/>
                      </a:cubicBezTo>
                      <a:cubicBezTo>
                        <a:pt x="19587" y="5002"/>
                        <a:pt x="19540" y="5593"/>
                        <a:pt x="19469" y="6207"/>
                      </a:cubicBezTo>
                      <a:cubicBezTo>
                        <a:pt x="19375" y="7436"/>
                        <a:pt x="19327" y="8641"/>
                        <a:pt x="19304" y="9846"/>
                      </a:cubicBezTo>
                      <a:cubicBezTo>
                        <a:pt x="19257" y="11051"/>
                        <a:pt x="19233" y="12303"/>
                        <a:pt x="19138" y="13508"/>
                      </a:cubicBezTo>
                      <a:cubicBezTo>
                        <a:pt x="19068" y="14713"/>
                        <a:pt x="18949" y="15941"/>
                        <a:pt x="18713" y="17123"/>
                      </a:cubicBezTo>
                      <a:cubicBezTo>
                        <a:pt x="18666" y="17265"/>
                        <a:pt x="18666" y="17383"/>
                        <a:pt x="18642" y="17524"/>
                      </a:cubicBezTo>
                      <a:cubicBezTo>
                        <a:pt x="18642" y="17595"/>
                        <a:pt x="18642" y="17619"/>
                        <a:pt x="18619" y="17666"/>
                      </a:cubicBezTo>
                      <a:cubicBezTo>
                        <a:pt x="18548" y="16438"/>
                        <a:pt x="18500" y="15209"/>
                        <a:pt x="18382" y="13957"/>
                      </a:cubicBezTo>
                      <a:cubicBezTo>
                        <a:pt x="18264" y="12586"/>
                        <a:pt x="18075" y="11216"/>
                        <a:pt x="17839" y="9846"/>
                      </a:cubicBezTo>
                      <a:cubicBezTo>
                        <a:pt x="17650" y="8546"/>
                        <a:pt x="17319" y="7317"/>
                        <a:pt x="16894" y="6065"/>
                      </a:cubicBezTo>
                      <a:cubicBezTo>
                        <a:pt x="16492" y="4860"/>
                        <a:pt x="15996" y="3679"/>
                        <a:pt x="15334" y="2592"/>
                      </a:cubicBezTo>
                      <a:cubicBezTo>
                        <a:pt x="15051" y="2119"/>
                        <a:pt x="14696" y="1647"/>
                        <a:pt x="14271" y="1245"/>
                      </a:cubicBezTo>
                      <a:cubicBezTo>
                        <a:pt x="13924" y="939"/>
                        <a:pt x="13453" y="579"/>
                        <a:pt x="12950" y="579"/>
                      </a:cubicBezTo>
                      <a:cubicBezTo>
                        <a:pt x="12871" y="579"/>
                        <a:pt x="12792" y="588"/>
                        <a:pt x="12712" y="607"/>
                      </a:cubicBezTo>
                      <a:cubicBezTo>
                        <a:pt x="12121" y="749"/>
                        <a:pt x="11814" y="1340"/>
                        <a:pt x="11767" y="1907"/>
                      </a:cubicBezTo>
                      <a:cubicBezTo>
                        <a:pt x="11672" y="2545"/>
                        <a:pt x="11814" y="3230"/>
                        <a:pt x="11979" y="3844"/>
                      </a:cubicBezTo>
                      <a:cubicBezTo>
                        <a:pt x="12145" y="4482"/>
                        <a:pt x="12357" y="5096"/>
                        <a:pt x="12594" y="5687"/>
                      </a:cubicBezTo>
                      <a:cubicBezTo>
                        <a:pt x="12830" y="6254"/>
                        <a:pt x="13066" y="6798"/>
                        <a:pt x="13326" y="7365"/>
                      </a:cubicBezTo>
                      <a:cubicBezTo>
                        <a:pt x="13822" y="8475"/>
                        <a:pt x="14413" y="9562"/>
                        <a:pt x="14980" y="10625"/>
                      </a:cubicBezTo>
                      <a:cubicBezTo>
                        <a:pt x="15547" y="11688"/>
                        <a:pt x="16138" y="12775"/>
                        <a:pt x="16658" y="13862"/>
                      </a:cubicBezTo>
                      <a:cubicBezTo>
                        <a:pt x="17201" y="14973"/>
                        <a:pt x="17674" y="16060"/>
                        <a:pt x="18075" y="17217"/>
                      </a:cubicBezTo>
                      <a:cubicBezTo>
                        <a:pt x="18146" y="17359"/>
                        <a:pt x="18170" y="17477"/>
                        <a:pt x="18241" y="17595"/>
                      </a:cubicBezTo>
                      <a:cubicBezTo>
                        <a:pt x="18241" y="17643"/>
                        <a:pt x="18264" y="17666"/>
                        <a:pt x="18264" y="17737"/>
                      </a:cubicBezTo>
                      <a:cubicBezTo>
                        <a:pt x="17579" y="16674"/>
                        <a:pt x="16894" y="15634"/>
                        <a:pt x="16185" y="14642"/>
                      </a:cubicBezTo>
                      <a:cubicBezTo>
                        <a:pt x="15405" y="13484"/>
                        <a:pt x="14578" y="12397"/>
                        <a:pt x="13680" y="11334"/>
                      </a:cubicBezTo>
                      <a:cubicBezTo>
                        <a:pt x="12830" y="10342"/>
                        <a:pt x="11932" y="9397"/>
                        <a:pt x="10963" y="8546"/>
                      </a:cubicBezTo>
                      <a:cubicBezTo>
                        <a:pt x="10018" y="7695"/>
                        <a:pt x="8979" y="6916"/>
                        <a:pt x="7892" y="6301"/>
                      </a:cubicBezTo>
                      <a:cubicBezTo>
                        <a:pt x="7396" y="6042"/>
                        <a:pt x="6852" y="5805"/>
                        <a:pt x="6309" y="5687"/>
                      </a:cubicBezTo>
                      <a:cubicBezTo>
                        <a:pt x="6068" y="5635"/>
                        <a:pt x="5791" y="5587"/>
                        <a:pt x="5519" y="5587"/>
                      </a:cubicBezTo>
                      <a:cubicBezTo>
                        <a:pt x="5177" y="5587"/>
                        <a:pt x="4845" y="5663"/>
                        <a:pt x="4608" y="5900"/>
                      </a:cubicBezTo>
                      <a:cubicBezTo>
                        <a:pt x="4206" y="6301"/>
                        <a:pt x="4230" y="6987"/>
                        <a:pt x="4466" y="7483"/>
                      </a:cubicBezTo>
                      <a:cubicBezTo>
                        <a:pt x="4702" y="8073"/>
                        <a:pt x="5175" y="8617"/>
                        <a:pt x="5624" y="9066"/>
                      </a:cubicBezTo>
                      <a:cubicBezTo>
                        <a:pt x="6072" y="9538"/>
                        <a:pt x="6569" y="9940"/>
                        <a:pt x="6970" y="10342"/>
                      </a:cubicBezTo>
                      <a:cubicBezTo>
                        <a:pt x="7443" y="10743"/>
                        <a:pt x="7939" y="11098"/>
                        <a:pt x="8459" y="11452"/>
                      </a:cubicBezTo>
                      <a:cubicBezTo>
                        <a:pt x="9451" y="12161"/>
                        <a:pt x="10491" y="12775"/>
                        <a:pt x="11530" y="13413"/>
                      </a:cubicBezTo>
                      <a:cubicBezTo>
                        <a:pt x="12594" y="14075"/>
                        <a:pt x="13633" y="14713"/>
                        <a:pt x="14626" y="15398"/>
                      </a:cubicBezTo>
                      <a:cubicBezTo>
                        <a:pt x="15642" y="16083"/>
                        <a:pt x="16610" y="16792"/>
                        <a:pt x="17532" y="17595"/>
                      </a:cubicBezTo>
                      <a:cubicBezTo>
                        <a:pt x="17626" y="17666"/>
                        <a:pt x="17721" y="17761"/>
                        <a:pt x="17839" y="17855"/>
                      </a:cubicBezTo>
                      <a:cubicBezTo>
                        <a:pt x="17863" y="17902"/>
                        <a:pt x="17910" y="17950"/>
                        <a:pt x="17933" y="17973"/>
                      </a:cubicBezTo>
                      <a:cubicBezTo>
                        <a:pt x="16847" y="17406"/>
                        <a:pt x="15712" y="16863"/>
                        <a:pt x="14602" y="16319"/>
                      </a:cubicBezTo>
                      <a:cubicBezTo>
                        <a:pt x="13326" y="15729"/>
                        <a:pt x="12050" y="15185"/>
                        <a:pt x="10751" y="14713"/>
                      </a:cubicBezTo>
                      <a:cubicBezTo>
                        <a:pt x="9522" y="14287"/>
                        <a:pt x="8270" y="13933"/>
                        <a:pt x="6994" y="13673"/>
                      </a:cubicBezTo>
                      <a:cubicBezTo>
                        <a:pt x="5835" y="13450"/>
                        <a:pt x="4634" y="13270"/>
                        <a:pt x="3431" y="13270"/>
                      </a:cubicBezTo>
                      <a:cubicBezTo>
                        <a:pt x="3359" y="13270"/>
                        <a:pt x="3286" y="13270"/>
                        <a:pt x="3214" y="13272"/>
                      </a:cubicBezTo>
                      <a:cubicBezTo>
                        <a:pt x="2670" y="13272"/>
                        <a:pt x="2079" y="13342"/>
                        <a:pt x="1536" y="13508"/>
                      </a:cubicBezTo>
                      <a:cubicBezTo>
                        <a:pt x="1016" y="13697"/>
                        <a:pt x="331" y="13957"/>
                        <a:pt x="189" y="14547"/>
                      </a:cubicBezTo>
                      <a:cubicBezTo>
                        <a:pt x="0" y="15114"/>
                        <a:pt x="378" y="15681"/>
                        <a:pt x="827" y="15989"/>
                      </a:cubicBezTo>
                      <a:cubicBezTo>
                        <a:pt x="1371" y="16390"/>
                        <a:pt x="2009" y="16627"/>
                        <a:pt x="2623" y="16792"/>
                      </a:cubicBezTo>
                      <a:cubicBezTo>
                        <a:pt x="3261" y="16981"/>
                        <a:pt x="3899" y="17099"/>
                        <a:pt x="4513" y="17170"/>
                      </a:cubicBezTo>
                      <a:cubicBezTo>
                        <a:pt x="5151" y="17265"/>
                        <a:pt x="5742" y="17335"/>
                        <a:pt x="6356" y="17383"/>
                      </a:cubicBezTo>
                      <a:cubicBezTo>
                        <a:pt x="7561" y="17477"/>
                        <a:pt x="8766" y="17524"/>
                        <a:pt x="9995" y="17572"/>
                      </a:cubicBezTo>
                      <a:cubicBezTo>
                        <a:pt x="11200" y="17595"/>
                        <a:pt x="12452" y="17619"/>
                        <a:pt x="13657" y="17713"/>
                      </a:cubicBezTo>
                      <a:cubicBezTo>
                        <a:pt x="14862" y="17808"/>
                        <a:pt x="16067" y="17926"/>
                        <a:pt x="17248" y="18162"/>
                      </a:cubicBezTo>
                      <a:cubicBezTo>
                        <a:pt x="17414" y="18186"/>
                        <a:pt x="17532" y="18186"/>
                        <a:pt x="17674" y="18210"/>
                      </a:cubicBezTo>
                      <a:cubicBezTo>
                        <a:pt x="17721" y="18210"/>
                        <a:pt x="17768" y="18210"/>
                        <a:pt x="17815" y="18233"/>
                      </a:cubicBezTo>
                      <a:cubicBezTo>
                        <a:pt x="16587" y="18304"/>
                        <a:pt x="15334" y="18351"/>
                        <a:pt x="14106" y="18470"/>
                      </a:cubicBezTo>
                      <a:cubicBezTo>
                        <a:pt x="12735" y="18588"/>
                        <a:pt x="11341" y="18777"/>
                        <a:pt x="9995" y="19013"/>
                      </a:cubicBezTo>
                      <a:cubicBezTo>
                        <a:pt x="8695" y="19226"/>
                        <a:pt x="7443" y="19533"/>
                        <a:pt x="6214" y="19958"/>
                      </a:cubicBezTo>
                      <a:cubicBezTo>
                        <a:pt x="5009" y="20360"/>
                        <a:pt x="3828" y="20856"/>
                        <a:pt x="2717" y="21517"/>
                      </a:cubicBezTo>
                      <a:cubicBezTo>
                        <a:pt x="2245" y="21801"/>
                        <a:pt x="1772" y="22155"/>
                        <a:pt x="1394" y="22581"/>
                      </a:cubicBezTo>
                      <a:cubicBezTo>
                        <a:pt x="1040" y="22982"/>
                        <a:pt x="591" y="23549"/>
                        <a:pt x="756" y="24140"/>
                      </a:cubicBezTo>
                      <a:cubicBezTo>
                        <a:pt x="898" y="24731"/>
                        <a:pt x="1489" y="25038"/>
                        <a:pt x="2056" y="25085"/>
                      </a:cubicBezTo>
                      <a:cubicBezTo>
                        <a:pt x="2200" y="25106"/>
                        <a:pt x="2346" y="25116"/>
                        <a:pt x="2493" y="25116"/>
                      </a:cubicBezTo>
                      <a:cubicBezTo>
                        <a:pt x="2999" y="25116"/>
                        <a:pt x="3517" y="25006"/>
                        <a:pt x="3993" y="24896"/>
                      </a:cubicBezTo>
                      <a:cubicBezTo>
                        <a:pt x="4608" y="24707"/>
                        <a:pt x="5246" y="24494"/>
                        <a:pt x="5836" y="24258"/>
                      </a:cubicBezTo>
                      <a:cubicBezTo>
                        <a:pt x="6380" y="24022"/>
                        <a:pt x="6947" y="23786"/>
                        <a:pt x="7514" y="23526"/>
                      </a:cubicBezTo>
                      <a:cubicBezTo>
                        <a:pt x="8601" y="23030"/>
                        <a:pt x="9687" y="22439"/>
                        <a:pt x="10751" y="21872"/>
                      </a:cubicBezTo>
                      <a:cubicBezTo>
                        <a:pt x="11814" y="21305"/>
                        <a:pt x="12924" y="20714"/>
                        <a:pt x="14011" y="20194"/>
                      </a:cubicBezTo>
                      <a:cubicBezTo>
                        <a:pt x="15098" y="19651"/>
                        <a:pt x="16185" y="19178"/>
                        <a:pt x="17343" y="18777"/>
                      </a:cubicBezTo>
                      <a:cubicBezTo>
                        <a:pt x="17485" y="18706"/>
                        <a:pt x="17603" y="18682"/>
                        <a:pt x="17721" y="18635"/>
                      </a:cubicBezTo>
                      <a:cubicBezTo>
                        <a:pt x="17792" y="18635"/>
                        <a:pt x="17815" y="18588"/>
                        <a:pt x="17886" y="18588"/>
                      </a:cubicBezTo>
                      <a:cubicBezTo>
                        <a:pt x="16823" y="19273"/>
                        <a:pt x="15783" y="19958"/>
                        <a:pt x="14767" y="20667"/>
                      </a:cubicBezTo>
                      <a:cubicBezTo>
                        <a:pt x="13633" y="21470"/>
                        <a:pt x="12523" y="22297"/>
                        <a:pt x="11460" y="23171"/>
                      </a:cubicBezTo>
                      <a:cubicBezTo>
                        <a:pt x="10491" y="24022"/>
                        <a:pt x="9546" y="24920"/>
                        <a:pt x="8695" y="25889"/>
                      </a:cubicBezTo>
                      <a:cubicBezTo>
                        <a:pt x="7845" y="26834"/>
                        <a:pt x="7065" y="27873"/>
                        <a:pt x="6451" y="28960"/>
                      </a:cubicBezTo>
                      <a:cubicBezTo>
                        <a:pt x="6191" y="29456"/>
                        <a:pt x="5954" y="30000"/>
                        <a:pt x="5836" y="30567"/>
                      </a:cubicBezTo>
                      <a:cubicBezTo>
                        <a:pt x="5718" y="31087"/>
                        <a:pt x="5624" y="31819"/>
                        <a:pt x="6025" y="32244"/>
                      </a:cubicBezTo>
                      <a:cubicBezTo>
                        <a:pt x="6258" y="32464"/>
                        <a:pt x="6568" y="32556"/>
                        <a:pt x="6883" y="32556"/>
                      </a:cubicBezTo>
                      <a:cubicBezTo>
                        <a:pt x="7144" y="32556"/>
                        <a:pt x="7407" y="32493"/>
                        <a:pt x="7632" y="32386"/>
                      </a:cubicBezTo>
                      <a:cubicBezTo>
                        <a:pt x="8223" y="32150"/>
                        <a:pt x="8742" y="31677"/>
                        <a:pt x="9191" y="31228"/>
                      </a:cubicBezTo>
                      <a:cubicBezTo>
                        <a:pt x="9640" y="30803"/>
                        <a:pt x="10089" y="30283"/>
                        <a:pt x="10467" y="29787"/>
                      </a:cubicBezTo>
                      <a:cubicBezTo>
                        <a:pt x="10845" y="29314"/>
                        <a:pt x="11200" y="28818"/>
                        <a:pt x="11554" y="28298"/>
                      </a:cubicBezTo>
                      <a:cubicBezTo>
                        <a:pt x="12263" y="27306"/>
                        <a:pt x="12877" y="26267"/>
                        <a:pt x="13539" y="25227"/>
                      </a:cubicBezTo>
                      <a:cubicBezTo>
                        <a:pt x="14177" y="24211"/>
                        <a:pt x="14838" y="23148"/>
                        <a:pt x="15523" y="22132"/>
                      </a:cubicBezTo>
                      <a:cubicBezTo>
                        <a:pt x="16185" y="21139"/>
                        <a:pt x="16894" y="20147"/>
                        <a:pt x="17697" y="19249"/>
                      </a:cubicBezTo>
                      <a:cubicBezTo>
                        <a:pt x="17792" y="19131"/>
                        <a:pt x="17886" y="19037"/>
                        <a:pt x="17957" y="18918"/>
                      </a:cubicBezTo>
                      <a:cubicBezTo>
                        <a:pt x="18028" y="18895"/>
                        <a:pt x="18052" y="18848"/>
                        <a:pt x="18075" y="18824"/>
                      </a:cubicBezTo>
                      <a:lnTo>
                        <a:pt x="18075" y="18824"/>
                      </a:lnTo>
                      <a:cubicBezTo>
                        <a:pt x="17532" y="19911"/>
                        <a:pt x="16965" y="21045"/>
                        <a:pt x="16421" y="22155"/>
                      </a:cubicBezTo>
                      <a:cubicBezTo>
                        <a:pt x="15831" y="23431"/>
                        <a:pt x="15311" y="24707"/>
                        <a:pt x="14838" y="26007"/>
                      </a:cubicBezTo>
                      <a:cubicBezTo>
                        <a:pt x="14389" y="27235"/>
                        <a:pt x="14035" y="28488"/>
                        <a:pt x="13775" y="29763"/>
                      </a:cubicBezTo>
                      <a:cubicBezTo>
                        <a:pt x="13539" y="30992"/>
                        <a:pt x="13350" y="32268"/>
                        <a:pt x="13397" y="33544"/>
                      </a:cubicBezTo>
                      <a:cubicBezTo>
                        <a:pt x="13397" y="34087"/>
                        <a:pt x="13444" y="34678"/>
                        <a:pt x="13633" y="35221"/>
                      </a:cubicBezTo>
                      <a:cubicBezTo>
                        <a:pt x="13799" y="35741"/>
                        <a:pt x="14059" y="36426"/>
                        <a:pt x="14649" y="36568"/>
                      </a:cubicBezTo>
                      <a:cubicBezTo>
                        <a:pt x="14752" y="36602"/>
                        <a:pt x="14854" y="36618"/>
                        <a:pt x="14956" y="36618"/>
                      </a:cubicBezTo>
                      <a:cubicBezTo>
                        <a:pt x="15414" y="36618"/>
                        <a:pt x="15843" y="36298"/>
                        <a:pt x="16114" y="35930"/>
                      </a:cubicBezTo>
                      <a:cubicBezTo>
                        <a:pt x="16492" y="35410"/>
                        <a:pt x="16728" y="34749"/>
                        <a:pt x="16894" y="34134"/>
                      </a:cubicBezTo>
                      <a:cubicBezTo>
                        <a:pt x="17083" y="33520"/>
                        <a:pt x="17201" y="32859"/>
                        <a:pt x="17295" y="32244"/>
                      </a:cubicBezTo>
                      <a:cubicBezTo>
                        <a:pt x="17366" y="31606"/>
                        <a:pt x="17437" y="31016"/>
                        <a:pt x="17485" y="30401"/>
                      </a:cubicBezTo>
                      <a:cubicBezTo>
                        <a:pt x="17579" y="29196"/>
                        <a:pt x="17650" y="27991"/>
                        <a:pt x="17674" y="26763"/>
                      </a:cubicBezTo>
                      <a:cubicBezTo>
                        <a:pt x="17697" y="25558"/>
                        <a:pt x="17721" y="24329"/>
                        <a:pt x="17815" y="23100"/>
                      </a:cubicBezTo>
                      <a:cubicBezTo>
                        <a:pt x="17910" y="21895"/>
                        <a:pt x="18028" y="20690"/>
                        <a:pt x="18264" y="19509"/>
                      </a:cubicBezTo>
                      <a:cubicBezTo>
                        <a:pt x="18288" y="19367"/>
                        <a:pt x="18288" y="19249"/>
                        <a:pt x="18311" y="19084"/>
                      </a:cubicBezTo>
                      <a:cubicBezTo>
                        <a:pt x="18311" y="19037"/>
                        <a:pt x="18311" y="19013"/>
                        <a:pt x="18359" y="18942"/>
                      </a:cubicBezTo>
                      <a:cubicBezTo>
                        <a:pt x="18406" y="20194"/>
                        <a:pt x="18477" y="21423"/>
                        <a:pt x="18595" y="22675"/>
                      </a:cubicBezTo>
                      <a:cubicBezTo>
                        <a:pt x="18713" y="24022"/>
                        <a:pt x="18879" y="25416"/>
                        <a:pt x="19115" y="26763"/>
                      </a:cubicBezTo>
                      <a:cubicBezTo>
                        <a:pt x="19327" y="28062"/>
                        <a:pt x="19658" y="29314"/>
                        <a:pt x="20060" y="30543"/>
                      </a:cubicBezTo>
                      <a:cubicBezTo>
                        <a:pt x="20485" y="31772"/>
                        <a:pt x="20981" y="32953"/>
                        <a:pt x="21619" y="34040"/>
                      </a:cubicBezTo>
                      <a:cubicBezTo>
                        <a:pt x="21926" y="34512"/>
                        <a:pt x="22281" y="34985"/>
                        <a:pt x="22683" y="35363"/>
                      </a:cubicBezTo>
                      <a:cubicBezTo>
                        <a:pt x="23053" y="35671"/>
                        <a:pt x="23530" y="36051"/>
                        <a:pt x="24037" y="36051"/>
                      </a:cubicBezTo>
                      <a:cubicBezTo>
                        <a:pt x="24113" y="36051"/>
                        <a:pt x="24189" y="36043"/>
                        <a:pt x="24266" y="36025"/>
                      </a:cubicBezTo>
                      <a:cubicBezTo>
                        <a:pt x="24856" y="35883"/>
                        <a:pt x="25140" y="35292"/>
                        <a:pt x="25211" y="34725"/>
                      </a:cubicBezTo>
                      <a:cubicBezTo>
                        <a:pt x="25282" y="34064"/>
                        <a:pt x="25140" y="33378"/>
                        <a:pt x="24998" y="32764"/>
                      </a:cubicBezTo>
                      <a:cubicBezTo>
                        <a:pt x="24809" y="32150"/>
                        <a:pt x="24620" y="31535"/>
                        <a:pt x="24384" y="30945"/>
                      </a:cubicBezTo>
                      <a:cubicBezTo>
                        <a:pt x="24147" y="30378"/>
                        <a:pt x="23911" y="29811"/>
                        <a:pt x="23628" y="29267"/>
                      </a:cubicBezTo>
                      <a:cubicBezTo>
                        <a:pt x="23131" y="28157"/>
                        <a:pt x="22541" y="27070"/>
                        <a:pt x="21974" y="26007"/>
                      </a:cubicBezTo>
                      <a:cubicBezTo>
                        <a:pt x="21430" y="24943"/>
                        <a:pt x="20840" y="23857"/>
                        <a:pt x="20296" y="22770"/>
                      </a:cubicBezTo>
                      <a:cubicBezTo>
                        <a:pt x="19776" y="21659"/>
                        <a:pt x="19304" y="20572"/>
                        <a:pt x="18879" y="19415"/>
                      </a:cubicBezTo>
                      <a:cubicBezTo>
                        <a:pt x="18831" y="19273"/>
                        <a:pt x="18784" y="19155"/>
                        <a:pt x="18737" y="19037"/>
                      </a:cubicBezTo>
                      <a:cubicBezTo>
                        <a:pt x="18737" y="18989"/>
                        <a:pt x="18713" y="18942"/>
                        <a:pt x="18713" y="18895"/>
                      </a:cubicBezTo>
                      <a:lnTo>
                        <a:pt x="18713" y="18895"/>
                      </a:lnTo>
                      <a:cubicBezTo>
                        <a:pt x="19375" y="19958"/>
                        <a:pt x="20060" y="20998"/>
                        <a:pt x="20769" y="21990"/>
                      </a:cubicBezTo>
                      <a:cubicBezTo>
                        <a:pt x="21572" y="23148"/>
                        <a:pt x="22399" y="24235"/>
                        <a:pt x="23273" y="25298"/>
                      </a:cubicBezTo>
                      <a:cubicBezTo>
                        <a:pt x="24147" y="26267"/>
                        <a:pt x="25022" y="27212"/>
                        <a:pt x="25990" y="28086"/>
                      </a:cubicBezTo>
                      <a:cubicBezTo>
                        <a:pt x="26935" y="28936"/>
                        <a:pt x="27975" y="29692"/>
                        <a:pt x="29062" y="30330"/>
                      </a:cubicBezTo>
                      <a:cubicBezTo>
                        <a:pt x="29582" y="30590"/>
                        <a:pt x="30102" y="30827"/>
                        <a:pt x="30669" y="30945"/>
                      </a:cubicBezTo>
                      <a:cubicBezTo>
                        <a:pt x="30899" y="30997"/>
                        <a:pt x="31175" y="31045"/>
                        <a:pt x="31447" y="31045"/>
                      </a:cubicBezTo>
                      <a:cubicBezTo>
                        <a:pt x="31788" y="31045"/>
                        <a:pt x="32122" y="30969"/>
                        <a:pt x="32346" y="30732"/>
                      </a:cubicBezTo>
                      <a:cubicBezTo>
                        <a:pt x="32771" y="30330"/>
                        <a:pt x="32724" y="29645"/>
                        <a:pt x="32488" y="29149"/>
                      </a:cubicBezTo>
                      <a:cubicBezTo>
                        <a:pt x="32252" y="28558"/>
                        <a:pt x="31779" y="28015"/>
                        <a:pt x="31354" y="27566"/>
                      </a:cubicBezTo>
                      <a:cubicBezTo>
                        <a:pt x="30905" y="27117"/>
                        <a:pt x="30409" y="26692"/>
                        <a:pt x="29889" y="26290"/>
                      </a:cubicBezTo>
                      <a:cubicBezTo>
                        <a:pt x="29416" y="25912"/>
                        <a:pt x="28920" y="25558"/>
                        <a:pt x="28424" y="25203"/>
                      </a:cubicBezTo>
                      <a:cubicBezTo>
                        <a:pt x="27408" y="24494"/>
                        <a:pt x="26392" y="23880"/>
                        <a:pt x="25352" y="23242"/>
                      </a:cubicBezTo>
                      <a:cubicBezTo>
                        <a:pt x="24289" y="22581"/>
                        <a:pt x="23250" y="21943"/>
                        <a:pt x="22257" y="21258"/>
                      </a:cubicBezTo>
                      <a:cubicBezTo>
                        <a:pt x="21241" y="20572"/>
                        <a:pt x="20273" y="19864"/>
                        <a:pt x="19351" y="19060"/>
                      </a:cubicBezTo>
                      <a:cubicBezTo>
                        <a:pt x="19233" y="18989"/>
                        <a:pt x="19138" y="18895"/>
                        <a:pt x="19020" y="18800"/>
                      </a:cubicBezTo>
                      <a:cubicBezTo>
                        <a:pt x="18997" y="18753"/>
                        <a:pt x="18973" y="18706"/>
                        <a:pt x="18949" y="18682"/>
                      </a:cubicBezTo>
                      <a:lnTo>
                        <a:pt x="18949" y="18682"/>
                      </a:lnTo>
                      <a:cubicBezTo>
                        <a:pt x="20036" y="19249"/>
                        <a:pt x="21147" y="19816"/>
                        <a:pt x="22281" y="20336"/>
                      </a:cubicBezTo>
                      <a:cubicBezTo>
                        <a:pt x="23557" y="20927"/>
                        <a:pt x="24809" y="21470"/>
                        <a:pt x="26109" y="21943"/>
                      </a:cubicBezTo>
                      <a:cubicBezTo>
                        <a:pt x="27361" y="22368"/>
                        <a:pt x="28589" y="22722"/>
                        <a:pt x="29865" y="22982"/>
                      </a:cubicBezTo>
                      <a:cubicBezTo>
                        <a:pt x="31038" y="23226"/>
                        <a:pt x="32211" y="23386"/>
                        <a:pt x="33403" y="23386"/>
                      </a:cubicBezTo>
                      <a:cubicBezTo>
                        <a:pt x="33484" y="23386"/>
                        <a:pt x="33565" y="23386"/>
                        <a:pt x="33646" y="23384"/>
                      </a:cubicBezTo>
                      <a:cubicBezTo>
                        <a:pt x="34213" y="23384"/>
                        <a:pt x="34803" y="23313"/>
                        <a:pt x="35323" y="23148"/>
                      </a:cubicBezTo>
                      <a:cubicBezTo>
                        <a:pt x="35867" y="22959"/>
                        <a:pt x="36552" y="22699"/>
                        <a:pt x="36694" y="22108"/>
                      </a:cubicBezTo>
                      <a:cubicBezTo>
                        <a:pt x="36835" y="21517"/>
                        <a:pt x="36481" y="20998"/>
                        <a:pt x="36127" y="20620"/>
                      </a:cubicBezTo>
                      <a:cubicBezTo>
                        <a:pt x="35607" y="20242"/>
                        <a:pt x="34945" y="20005"/>
                        <a:pt x="34331" y="19840"/>
                      </a:cubicBezTo>
                      <a:cubicBezTo>
                        <a:pt x="33717" y="19651"/>
                        <a:pt x="33055" y="19533"/>
                        <a:pt x="32441" y="19438"/>
                      </a:cubicBezTo>
                      <a:cubicBezTo>
                        <a:pt x="31826" y="19367"/>
                        <a:pt x="31236" y="19296"/>
                        <a:pt x="30598" y="19249"/>
                      </a:cubicBezTo>
                      <a:cubicBezTo>
                        <a:pt x="29393" y="19155"/>
                        <a:pt x="28188" y="19084"/>
                        <a:pt x="26983" y="19060"/>
                      </a:cubicBezTo>
                      <a:cubicBezTo>
                        <a:pt x="25754" y="19037"/>
                        <a:pt x="24525" y="19013"/>
                        <a:pt x="23320" y="18918"/>
                      </a:cubicBezTo>
                      <a:cubicBezTo>
                        <a:pt x="22092" y="18824"/>
                        <a:pt x="20887" y="18706"/>
                        <a:pt x="19705" y="18470"/>
                      </a:cubicBezTo>
                      <a:cubicBezTo>
                        <a:pt x="19564" y="18446"/>
                        <a:pt x="19446" y="18446"/>
                        <a:pt x="19304" y="18422"/>
                      </a:cubicBezTo>
                      <a:cubicBezTo>
                        <a:pt x="19233" y="18422"/>
                        <a:pt x="19209" y="18422"/>
                        <a:pt x="19138" y="18375"/>
                      </a:cubicBezTo>
                      <a:cubicBezTo>
                        <a:pt x="20391" y="18328"/>
                        <a:pt x="21619" y="18257"/>
                        <a:pt x="22872" y="18139"/>
                      </a:cubicBezTo>
                      <a:cubicBezTo>
                        <a:pt x="24218" y="18044"/>
                        <a:pt x="25612" y="17855"/>
                        <a:pt x="26983" y="17619"/>
                      </a:cubicBezTo>
                      <a:cubicBezTo>
                        <a:pt x="28282" y="17406"/>
                        <a:pt x="29511" y="17076"/>
                        <a:pt x="30763" y="16674"/>
                      </a:cubicBezTo>
                      <a:cubicBezTo>
                        <a:pt x="31968" y="16272"/>
                        <a:pt x="33149" y="15752"/>
                        <a:pt x="34236" y="15114"/>
                      </a:cubicBezTo>
                      <a:cubicBezTo>
                        <a:pt x="34709" y="14807"/>
                        <a:pt x="35181" y="14453"/>
                        <a:pt x="35559" y="14051"/>
                      </a:cubicBezTo>
                      <a:cubicBezTo>
                        <a:pt x="35914" y="13626"/>
                        <a:pt x="36363" y="13082"/>
                        <a:pt x="36221" y="12492"/>
                      </a:cubicBezTo>
                      <a:cubicBezTo>
                        <a:pt x="36079" y="11901"/>
                        <a:pt x="35489" y="11594"/>
                        <a:pt x="34922" y="11547"/>
                      </a:cubicBezTo>
                      <a:cubicBezTo>
                        <a:pt x="34772" y="11525"/>
                        <a:pt x="34623" y="11516"/>
                        <a:pt x="34474" y="11516"/>
                      </a:cubicBezTo>
                      <a:cubicBezTo>
                        <a:pt x="33963" y="11516"/>
                        <a:pt x="33455" y="11626"/>
                        <a:pt x="32960" y="11736"/>
                      </a:cubicBezTo>
                      <a:cubicBezTo>
                        <a:pt x="32346" y="11925"/>
                        <a:pt x="31732" y="12137"/>
                        <a:pt x="31141" y="12350"/>
                      </a:cubicBezTo>
                      <a:cubicBezTo>
                        <a:pt x="30574" y="12586"/>
                        <a:pt x="30007" y="12823"/>
                        <a:pt x="29464" y="13106"/>
                      </a:cubicBezTo>
                      <a:cubicBezTo>
                        <a:pt x="28353" y="13602"/>
                        <a:pt x="27266" y="14193"/>
                        <a:pt x="26203" y="14760"/>
                      </a:cubicBezTo>
                      <a:cubicBezTo>
                        <a:pt x="25140" y="15303"/>
                        <a:pt x="24053" y="15894"/>
                        <a:pt x="22966" y="16438"/>
                      </a:cubicBezTo>
                      <a:cubicBezTo>
                        <a:pt x="21856" y="16957"/>
                        <a:pt x="20769" y="17430"/>
                        <a:pt x="19611" y="17855"/>
                      </a:cubicBezTo>
                      <a:cubicBezTo>
                        <a:pt x="19469" y="17902"/>
                        <a:pt x="19351" y="17950"/>
                        <a:pt x="19233" y="17997"/>
                      </a:cubicBezTo>
                      <a:cubicBezTo>
                        <a:pt x="19186" y="17997"/>
                        <a:pt x="19138" y="18021"/>
                        <a:pt x="19091" y="18021"/>
                      </a:cubicBezTo>
                      <a:cubicBezTo>
                        <a:pt x="20154" y="17359"/>
                        <a:pt x="21194" y="16674"/>
                        <a:pt x="22186" y="15965"/>
                      </a:cubicBezTo>
                      <a:cubicBezTo>
                        <a:pt x="23344" y="15162"/>
                        <a:pt x="24431" y="14335"/>
                        <a:pt x="25494" y="13461"/>
                      </a:cubicBezTo>
                      <a:cubicBezTo>
                        <a:pt x="26463" y="12586"/>
                        <a:pt x="27408" y="11712"/>
                        <a:pt x="28282" y="10743"/>
                      </a:cubicBezTo>
                      <a:cubicBezTo>
                        <a:pt x="29133" y="9798"/>
                        <a:pt x="29889" y="8759"/>
                        <a:pt x="30527" y="7672"/>
                      </a:cubicBezTo>
                      <a:cubicBezTo>
                        <a:pt x="30787" y="7152"/>
                        <a:pt x="31023" y="6632"/>
                        <a:pt x="31141" y="6065"/>
                      </a:cubicBezTo>
                      <a:cubicBezTo>
                        <a:pt x="31259" y="5545"/>
                        <a:pt x="31354" y="4789"/>
                        <a:pt x="30929" y="4388"/>
                      </a:cubicBezTo>
                      <a:cubicBezTo>
                        <a:pt x="30713" y="4160"/>
                        <a:pt x="30416" y="4067"/>
                        <a:pt x="30111" y="4067"/>
                      </a:cubicBezTo>
                      <a:cubicBezTo>
                        <a:pt x="29846" y="4067"/>
                        <a:pt x="29576" y="4136"/>
                        <a:pt x="29345" y="4246"/>
                      </a:cubicBezTo>
                      <a:cubicBezTo>
                        <a:pt x="28755" y="4482"/>
                        <a:pt x="28211" y="4955"/>
                        <a:pt x="27762" y="5380"/>
                      </a:cubicBezTo>
                      <a:cubicBezTo>
                        <a:pt x="27337" y="5829"/>
                        <a:pt x="26888" y="6325"/>
                        <a:pt x="26510" y="6845"/>
                      </a:cubicBezTo>
                      <a:cubicBezTo>
                        <a:pt x="26109" y="7317"/>
                        <a:pt x="25754" y="7814"/>
                        <a:pt x="25400" y="8310"/>
                      </a:cubicBezTo>
                      <a:cubicBezTo>
                        <a:pt x="24691" y="9326"/>
                        <a:pt x="24077" y="10342"/>
                        <a:pt x="23439" y="11381"/>
                      </a:cubicBezTo>
                      <a:cubicBezTo>
                        <a:pt x="22777" y="12421"/>
                        <a:pt x="22139" y="13484"/>
                        <a:pt x="21454" y="14477"/>
                      </a:cubicBezTo>
                      <a:cubicBezTo>
                        <a:pt x="20769" y="15492"/>
                        <a:pt x="20060" y="16461"/>
                        <a:pt x="19257" y="17383"/>
                      </a:cubicBezTo>
                      <a:cubicBezTo>
                        <a:pt x="19186" y="17501"/>
                        <a:pt x="19091" y="17595"/>
                        <a:pt x="18997" y="17713"/>
                      </a:cubicBezTo>
                      <a:cubicBezTo>
                        <a:pt x="18949" y="17737"/>
                        <a:pt x="18902" y="17761"/>
                        <a:pt x="18879" y="17784"/>
                      </a:cubicBezTo>
                      <a:cubicBezTo>
                        <a:pt x="19446" y="16697"/>
                        <a:pt x="20013" y="15587"/>
                        <a:pt x="20532" y="14453"/>
                      </a:cubicBezTo>
                      <a:cubicBezTo>
                        <a:pt x="21123" y="13177"/>
                        <a:pt x="21667" y="11925"/>
                        <a:pt x="22139" y="10625"/>
                      </a:cubicBezTo>
                      <a:cubicBezTo>
                        <a:pt x="22564" y="9373"/>
                        <a:pt x="22919" y="8144"/>
                        <a:pt x="23202" y="6869"/>
                      </a:cubicBezTo>
                      <a:cubicBezTo>
                        <a:pt x="23439" y="5616"/>
                        <a:pt x="23604" y="4364"/>
                        <a:pt x="23580" y="3088"/>
                      </a:cubicBezTo>
                      <a:cubicBezTo>
                        <a:pt x="23580" y="2521"/>
                        <a:pt x="23509" y="1930"/>
                        <a:pt x="23344" y="1411"/>
                      </a:cubicBezTo>
                      <a:cubicBezTo>
                        <a:pt x="23155" y="867"/>
                        <a:pt x="22895" y="182"/>
                        <a:pt x="22305" y="40"/>
                      </a:cubicBezTo>
                      <a:cubicBezTo>
                        <a:pt x="22212" y="13"/>
                        <a:pt x="22119" y="1"/>
                        <a:pt x="22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5"/>
                <p:cNvSpPr/>
                <p:nvPr/>
              </p:nvSpPr>
              <p:spPr>
                <a:xfrm>
                  <a:off x="622050" y="1802150"/>
                  <a:ext cx="871875" cy="870675"/>
                </a:xfrm>
                <a:custGeom>
                  <a:avLst/>
                  <a:gdLst/>
                  <a:ahLst/>
                  <a:cxnLst/>
                  <a:rect l="l" t="t" r="r" b="b"/>
                  <a:pathLst>
                    <a:path w="34875" h="34827" extrusionOk="0">
                      <a:moveTo>
                        <a:pt x="12720" y="1322"/>
                      </a:moveTo>
                      <a:cubicBezTo>
                        <a:pt x="12650" y="1322"/>
                        <a:pt x="12560" y="1383"/>
                        <a:pt x="12594" y="1469"/>
                      </a:cubicBezTo>
                      <a:cubicBezTo>
                        <a:pt x="12783" y="2059"/>
                        <a:pt x="13090" y="2626"/>
                        <a:pt x="13327" y="3170"/>
                      </a:cubicBezTo>
                      <a:cubicBezTo>
                        <a:pt x="13563" y="3761"/>
                        <a:pt x="13799" y="4351"/>
                        <a:pt x="14036" y="4918"/>
                      </a:cubicBezTo>
                      <a:cubicBezTo>
                        <a:pt x="14484" y="6076"/>
                        <a:pt x="14886" y="7257"/>
                        <a:pt x="15264" y="8439"/>
                      </a:cubicBezTo>
                      <a:cubicBezTo>
                        <a:pt x="15382" y="8770"/>
                        <a:pt x="15477" y="9124"/>
                        <a:pt x="15595" y="9431"/>
                      </a:cubicBezTo>
                      <a:cubicBezTo>
                        <a:pt x="15666" y="9620"/>
                        <a:pt x="15713" y="9786"/>
                        <a:pt x="15784" y="9951"/>
                      </a:cubicBezTo>
                      <a:cubicBezTo>
                        <a:pt x="15831" y="10116"/>
                        <a:pt x="15926" y="10258"/>
                        <a:pt x="15973" y="10447"/>
                      </a:cubicBezTo>
                      <a:cubicBezTo>
                        <a:pt x="15902" y="10116"/>
                        <a:pt x="15855" y="9833"/>
                        <a:pt x="15808" y="9502"/>
                      </a:cubicBezTo>
                      <a:cubicBezTo>
                        <a:pt x="15737" y="9195"/>
                        <a:pt x="15666" y="8911"/>
                        <a:pt x="15571" y="8604"/>
                      </a:cubicBezTo>
                      <a:cubicBezTo>
                        <a:pt x="15382" y="8013"/>
                        <a:pt x="15217" y="7399"/>
                        <a:pt x="15004" y="6808"/>
                      </a:cubicBezTo>
                      <a:cubicBezTo>
                        <a:pt x="14603" y="5627"/>
                        <a:pt x="14177" y="4446"/>
                        <a:pt x="13681" y="3288"/>
                      </a:cubicBezTo>
                      <a:cubicBezTo>
                        <a:pt x="13421" y="2650"/>
                        <a:pt x="13138" y="1965"/>
                        <a:pt x="12783" y="1351"/>
                      </a:cubicBezTo>
                      <a:cubicBezTo>
                        <a:pt x="12770" y="1331"/>
                        <a:pt x="12747" y="1322"/>
                        <a:pt x="12720" y="1322"/>
                      </a:cubicBezTo>
                      <a:close/>
                      <a:moveTo>
                        <a:pt x="21325" y="1090"/>
                      </a:moveTo>
                      <a:cubicBezTo>
                        <a:pt x="21276" y="1090"/>
                        <a:pt x="21229" y="1110"/>
                        <a:pt x="21218" y="1162"/>
                      </a:cubicBezTo>
                      <a:cubicBezTo>
                        <a:pt x="21100" y="1799"/>
                        <a:pt x="21053" y="2414"/>
                        <a:pt x="20982" y="3028"/>
                      </a:cubicBezTo>
                      <a:lnTo>
                        <a:pt x="20698" y="4895"/>
                      </a:lnTo>
                      <a:cubicBezTo>
                        <a:pt x="20533" y="6123"/>
                        <a:pt x="20297" y="7328"/>
                        <a:pt x="20037" y="8557"/>
                      </a:cubicBezTo>
                      <a:cubicBezTo>
                        <a:pt x="19966" y="8911"/>
                        <a:pt x="19871" y="9242"/>
                        <a:pt x="19824" y="9596"/>
                      </a:cubicBezTo>
                      <a:cubicBezTo>
                        <a:pt x="19801" y="9762"/>
                        <a:pt x="19730" y="9951"/>
                        <a:pt x="19730" y="10116"/>
                      </a:cubicBezTo>
                      <a:cubicBezTo>
                        <a:pt x="19710" y="10254"/>
                        <a:pt x="19707" y="10408"/>
                        <a:pt x="19665" y="10565"/>
                      </a:cubicBezTo>
                      <a:lnTo>
                        <a:pt x="19665" y="10565"/>
                      </a:lnTo>
                      <a:cubicBezTo>
                        <a:pt x="19754" y="10294"/>
                        <a:pt x="19860" y="10035"/>
                        <a:pt x="19966" y="9738"/>
                      </a:cubicBezTo>
                      <a:cubicBezTo>
                        <a:pt x="20061" y="9431"/>
                        <a:pt x="20131" y="9148"/>
                        <a:pt x="20202" y="8840"/>
                      </a:cubicBezTo>
                      <a:cubicBezTo>
                        <a:pt x="20344" y="8226"/>
                        <a:pt x="20509" y="7635"/>
                        <a:pt x="20628" y="7021"/>
                      </a:cubicBezTo>
                      <a:cubicBezTo>
                        <a:pt x="20864" y="5769"/>
                        <a:pt x="21053" y="4540"/>
                        <a:pt x="21242" y="3288"/>
                      </a:cubicBezTo>
                      <a:cubicBezTo>
                        <a:pt x="21313" y="2579"/>
                        <a:pt x="21455" y="1870"/>
                        <a:pt x="21455" y="1162"/>
                      </a:cubicBezTo>
                      <a:cubicBezTo>
                        <a:pt x="21455" y="1122"/>
                        <a:pt x="21388" y="1090"/>
                        <a:pt x="21325" y="1090"/>
                      </a:cubicBezTo>
                      <a:close/>
                      <a:moveTo>
                        <a:pt x="19665" y="10565"/>
                      </a:moveTo>
                      <a:cubicBezTo>
                        <a:pt x="19655" y="10597"/>
                        <a:pt x="19645" y="10628"/>
                        <a:pt x="19635" y="10660"/>
                      </a:cubicBezTo>
                      <a:cubicBezTo>
                        <a:pt x="19647" y="10628"/>
                        <a:pt x="19657" y="10597"/>
                        <a:pt x="19665" y="10565"/>
                      </a:cubicBezTo>
                      <a:close/>
                      <a:moveTo>
                        <a:pt x="5320" y="5838"/>
                      </a:moveTo>
                      <a:cubicBezTo>
                        <a:pt x="5256" y="5838"/>
                        <a:pt x="5193" y="5976"/>
                        <a:pt x="5270" y="6052"/>
                      </a:cubicBezTo>
                      <a:cubicBezTo>
                        <a:pt x="5719" y="6454"/>
                        <a:pt x="6262" y="6785"/>
                        <a:pt x="6758" y="7163"/>
                      </a:cubicBezTo>
                      <a:lnTo>
                        <a:pt x="8270" y="8321"/>
                      </a:lnTo>
                      <a:cubicBezTo>
                        <a:pt x="9239" y="9077"/>
                        <a:pt x="10184" y="9904"/>
                        <a:pt x="11106" y="10731"/>
                      </a:cubicBezTo>
                      <a:cubicBezTo>
                        <a:pt x="11366" y="10967"/>
                        <a:pt x="11626" y="11203"/>
                        <a:pt x="11862" y="11439"/>
                      </a:cubicBezTo>
                      <a:cubicBezTo>
                        <a:pt x="12027" y="11558"/>
                        <a:pt x="12145" y="11676"/>
                        <a:pt x="12287" y="11794"/>
                      </a:cubicBezTo>
                      <a:cubicBezTo>
                        <a:pt x="12391" y="11880"/>
                        <a:pt x="12494" y="11954"/>
                        <a:pt x="12589" y="12043"/>
                      </a:cubicBezTo>
                      <a:lnTo>
                        <a:pt x="12589" y="12043"/>
                      </a:lnTo>
                      <a:cubicBezTo>
                        <a:pt x="12402" y="11836"/>
                        <a:pt x="12252" y="11617"/>
                        <a:pt x="12051" y="11416"/>
                      </a:cubicBezTo>
                      <a:cubicBezTo>
                        <a:pt x="11838" y="11180"/>
                        <a:pt x="11602" y="10967"/>
                        <a:pt x="11389" y="10778"/>
                      </a:cubicBezTo>
                      <a:cubicBezTo>
                        <a:pt x="10964" y="10329"/>
                        <a:pt x="10491" y="9904"/>
                        <a:pt x="10019" y="9502"/>
                      </a:cubicBezTo>
                      <a:cubicBezTo>
                        <a:pt x="9074" y="8675"/>
                        <a:pt x="8081" y="7872"/>
                        <a:pt x="7113" y="7116"/>
                      </a:cubicBezTo>
                      <a:cubicBezTo>
                        <a:pt x="6546" y="6667"/>
                        <a:pt x="6002" y="6218"/>
                        <a:pt x="5364" y="5863"/>
                      </a:cubicBezTo>
                      <a:cubicBezTo>
                        <a:pt x="5351" y="5845"/>
                        <a:pt x="5335" y="5838"/>
                        <a:pt x="5320" y="5838"/>
                      </a:cubicBezTo>
                      <a:close/>
                      <a:moveTo>
                        <a:pt x="19304" y="3140"/>
                      </a:moveTo>
                      <a:cubicBezTo>
                        <a:pt x="19234" y="3140"/>
                        <a:pt x="19151" y="3182"/>
                        <a:pt x="19139" y="3264"/>
                      </a:cubicBezTo>
                      <a:cubicBezTo>
                        <a:pt x="18997" y="4422"/>
                        <a:pt x="18903" y="5533"/>
                        <a:pt x="18808" y="6690"/>
                      </a:cubicBezTo>
                      <a:cubicBezTo>
                        <a:pt x="18690" y="7848"/>
                        <a:pt x="18619" y="8959"/>
                        <a:pt x="18525" y="10116"/>
                      </a:cubicBezTo>
                      <a:cubicBezTo>
                        <a:pt x="18454" y="10778"/>
                        <a:pt x="18454" y="11416"/>
                        <a:pt x="18407" y="12054"/>
                      </a:cubicBezTo>
                      <a:cubicBezTo>
                        <a:pt x="18501" y="11510"/>
                        <a:pt x="18619" y="10920"/>
                        <a:pt x="18666" y="10353"/>
                      </a:cubicBezTo>
                      <a:cubicBezTo>
                        <a:pt x="18761" y="9786"/>
                        <a:pt x="18808" y="9195"/>
                        <a:pt x="18879" y="8651"/>
                      </a:cubicBezTo>
                      <a:cubicBezTo>
                        <a:pt x="18997" y="7494"/>
                        <a:pt x="19115" y="6360"/>
                        <a:pt x="19234" y="5225"/>
                      </a:cubicBezTo>
                      <a:lnTo>
                        <a:pt x="19399" y="3264"/>
                      </a:lnTo>
                      <a:cubicBezTo>
                        <a:pt x="19434" y="3182"/>
                        <a:pt x="19375" y="3140"/>
                        <a:pt x="19304" y="3140"/>
                      </a:cubicBezTo>
                      <a:close/>
                      <a:moveTo>
                        <a:pt x="12589" y="12043"/>
                      </a:moveTo>
                      <a:cubicBezTo>
                        <a:pt x="12621" y="12078"/>
                        <a:pt x="12654" y="12114"/>
                        <a:pt x="12689" y="12148"/>
                      </a:cubicBezTo>
                      <a:cubicBezTo>
                        <a:pt x="12657" y="12110"/>
                        <a:pt x="12623" y="12075"/>
                        <a:pt x="12589" y="12043"/>
                      </a:cubicBezTo>
                      <a:close/>
                      <a:moveTo>
                        <a:pt x="12004" y="4084"/>
                      </a:moveTo>
                      <a:cubicBezTo>
                        <a:pt x="11920" y="4084"/>
                        <a:pt x="11804" y="4200"/>
                        <a:pt x="11838" y="4304"/>
                      </a:cubicBezTo>
                      <a:cubicBezTo>
                        <a:pt x="12287" y="5367"/>
                        <a:pt x="12783" y="6407"/>
                        <a:pt x="13256" y="7423"/>
                      </a:cubicBezTo>
                      <a:cubicBezTo>
                        <a:pt x="13728" y="8462"/>
                        <a:pt x="14201" y="9526"/>
                        <a:pt x="14721" y="10565"/>
                      </a:cubicBezTo>
                      <a:cubicBezTo>
                        <a:pt x="15004" y="11156"/>
                        <a:pt x="15311" y="11723"/>
                        <a:pt x="15595" y="12314"/>
                      </a:cubicBezTo>
                      <a:cubicBezTo>
                        <a:pt x="15382" y="11770"/>
                        <a:pt x="15193" y="11203"/>
                        <a:pt x="14981" y="10683"/>
                      </a:cubicBezTo>
                      <a:cubicBezTo>
                        <a:pt x="14768" y="10140"/>
                        <a:pt x="14532" y="9620"/>
                        <a:pt x="14295" y="9077"/>
                      </a:cubicBezTo>
                      <a:cubicBezTo>
                        <a:pt x="13823" y="8013"/>
                        <a:pt x="13374" y="6997"/>
                        <a:pt x="12901" y="5911"/>
                      </a:cubicBezTo>
                      <a:cubicBezTo>
                        <a:pt x="12641" y="5320"/>
                        <a:pt x="12382" y="4706"/>
                        <a:pt x="12074" y="4139"/>
                      </a:cubicBezTo>
                      <a:cubicBezTo>
                        <a:pt x="12062" y="4100"/>
                        <a:pt x="12035" y="4084"/>
                        <a:pt x="12004" y="4084"/>
                      </a:cubicBezTo>
                      <a:close/>
                      <a:moveTo>
                        <a:pt x="28908" y="5204"/>
                      </a:moveTo>
                      <a:cubicBezTo>
                        <a:pt x="28881" y="5204"/>
                        <a:pt x="28852" y="5217"/>
                        <a:pt x="28826" y="5249"/>
                      </a:cubicBezTo>
                      <a:cubicBezTo>
                        <a:pt x="28401" y="5722"/>
                        <a:pt x="28094" y="6241"/>
                        <a:pt x="27692" y="6738"/>
                      </a:cubicBezTo>
                      <a:cubicBezTo>
                        <a:pt x="27314" y="7257"/>
                        <a:pt x="26936" y="7754"/>
                        <a:pt x="26511" y="8250"/>
                      </a:cubicBezTo>
                      <a:cubicBezTo>
                        <a:pt x="25755" y="9218"/>
                        <a:pt x="24928" y="10164"/>
                        <a:pt x="24101" y="11085"/>
                      </a:cubicBezTo>
                      <a:cubicBezTo>
                        <a:pt x="23865" y="11345"/>
                        <a:pt x="23628" y="11628"/>
                        <a:pt x="23392" y="11865"/>
                      </a:cubicBezTo>
                      <a:cubicBezTo>
                        <a:pt x="23274" y="12006"/>
                        <a:pt x="23156" y="12125"/>
                        <a:pt x="23038" y="12266"/>
                      </a:cubicBezTo>
                      <a:cubicBezTo>
                        <a:pt x="22946" y="12376"/>
                        <a:pt x="22869" y="12499"/>
                        <a:pt x="22774" y="12604"/>
                      </a:cubicBezTo>
                      <a:lnTo>
                        <a:pt x="22774" y="12604"/>
                      </a:lnTo>
                      <a:cubicBezTo>
                        <a:pt x="22985" y="12407"/>
                        <a:pt x="23209" y="12237"/>
                        <a:pt x="23416" y="12030"/>
                      </a:cubicBezTo>
                      <a:cubicBezTo>
                        <a:pt x="23652" y="11817"/>
                        <a:pt x="23865" y="11581"/>
                        <a:pt x="24077" y="11392"/>
                      </a:cubicBezTo>
                      <a:cubicBezTo>
                        <a:pt x="24526" y="10943"/>
                        <a:pt x="24928" y="10471"/>
                        <a:pt x="25353" y="9998"/>
                      </a:cubicBezTo>
                      <a:cubicBezTo>
                        <a:pt x="26180" y="9053"/>
                        <a:pt x="26960" y="8084"/>
                        <a:pt x="27739" y="7092"/>
                      </a:cubicBezTo>
                      <a:cubicBezTo>
                        <a:pt x="28188" y="6549"/>
                        <a:pt x="28614" y="5982"/>
                        <a:pt x="28968" y="5367"/>
                      </a:cubicBezTo>
                      <a:cubicBezTo>
                        <a:pt x="29037" y="5298"/>
                        <a:pt x="28980" y="5204"/>
                        <a:pt x="28908" y="5204"/>
                      </a:cubicBezTo>
                      <a:close/>
                      <a:moveTo>
                        <a:pt x="22774" y="12604"/>
                      </a:moveTo>
                      <a:cubicBezTo>
                        <a:pt x="22743" y="12633"/>
                        <a:pt x="22713" y="12662"/>
                        <a:pt x="22683" y="12692"/>
                      </a:cubicBezTo>
                      <a:cubicBezTo>
                        <a:pt x="22715" y="12665"/>
                        <a:pt x="22745" y="12635"/>
                        <a:pt x="22774" y="12604"/>
                      </a:cubicBezTo>
                      <a:close/>
                      <a:moveTo>
                        <a:pt x="26117" y="5945"/>
                      </a:moveTo>
                      <a:cubicBezTo>
                        <a:pt x="26074" y="5945"/>
                        <a:pt x="26027" y="5962"/>
                        <a:pt x="25991" y="6005"/>
                      </a:cubicBezTo>
                      <a:cubicBezTo>
                        <a:pt x="25306" y="6927"/>
                        <a:pt x="24668" y="7872"/>
                        <a:pt x="23983" y="8817"/>
                      </a:cubicBezTo>
                      <a:cubicBezTo>
                        <a:pt x="23345" y="9762"/>
                        <a:pt x="22660" y="10683"/>
                        <a:pt x="21998" y="11628"/>
                      </a:cubicBezTo>
                      <a:cubicBezTo>
                        <a:pt x="21620" y="12148"/>
                        <a:pt x="21289" y="12715"/>
                        <a:pt x="20911" y="13259"/>
                      </a:cubicBezTo>
                      <a:cubicBezTo>
                        <a:pt x="21266" y="12810"/>
                        <a:pt x="21644" y="12361"/>
                        <a:pt x="21998" y="11888"/>
                      </a:cubicBezTo>
                      <a:cubicBezTo>
                        <a:pt x="22352" y="11439"/>
                        <a:pt x="22707" y="10967"/>
                        <a:pt x="23038" y="10494"/>
                      </a:cubicBezTo>
                      <a:cubicBezTo>
                        <a:pt x="23723" y="9596"/>
                        <a:pt x="24408" y="8651"/>
                        <a:pt x="25070" y="7730"/>
                      </a:cubicBezTo>
                      <a:cubicBezTo>
                        <a:pt x="25471" y="7186"/>
                        <a:pt x="25849" y="6667"/>
                        <a:pt x="26204" y="6100"/>
                      </a:cubicBezTo>
                      <a:cubicBezTo>
                        <a:pt x="26302" y="6034"/>
                        <a:pt x="26218" y="5945"/>
                        <a:pt x="26117" y="5945"/>
                      </a:cubicBezTo>
                      <a:close/>
                      <a:moveTo>
                        <a:pt x="6069" y="8600"/>
                      </a:moveTo>
                      <a:cubicBezTo>
                        <a:pt x="5986" y="8600"/>
                        <a:pt x="5939" y="8785"/>
                        <a:pt x="6049" y="8840"/>
                      </a:cubicBezTo>
                      <a:cubicBezTo>
                        <a:pt x="6971" y="9526"/>
                        <a:pt x="7916" y="10187"/>
                        <a:pt x="8861" y="10849"/>
                      </a:cubicBezTo>
                      <a:cubicBezTo>
                        <a:pt x="9806" y="11510"/>
                        <a:pt x="10728" y="12195"/>
                        <a:pt x="11673" y="12833"/>
                      </a:cubicBezTo>
                      <a:cubicBezTo>
                        <a:pt x="12193" y="13211"/>
                        <a:pt x="12760" y="13542"/>
                        <a:pt x="13303" y="13920"/>
                      </a:cubicBezTo>
                      <a:cubicBezTo>
                        <a:pt x="12854" y="13566"/>
                        <a:pt x="12405" y="13188"/>
                        <a:pt x="11933" y="12833"/>
                      </a:cubicBezTo>
                      <a:cubicBezTo>
                        <a:pt x="11484" y="12479"/>
                        <a:pt x="11011" y="12125"/>
                        <a:pt x="10539" y="11794"/>
                      </a:cubicBezTo>
                      <a:cubicBezTo>
                        <a:pt x="9641" y="11132"/>
                        <a:pt x="8696" y="10447"/>
                        <a:pt x="7774" y="9762"/>
                      </a:cubicBezTo>
                      <a:cubicBezTo>
                        <a:pt x="7231" y="9384"/>
                        <a:pt x="6711" y="9006"/>
                        <a:pt x="6144" y="8651"/>
                      </a:cubicBezTo>
                      <a:cubicBezTo>
                        <a:pt x="6118" y="8615"/>
                        <a:pt x="6092" y="8600"/>
                        <a:pt x="6069" y="8600"/>
                      </a:cubicBezTo>
                      <a:close/>
                      <a:moveTo>
                        <a:pt x="13393" y="1329"/>
                      </a:moveTo>
                      <a:cubicBezTo>
                        <a:pt x="13299" y="1329"/>
                        <a:pt x="13218" y="1423"/>
                        <a:pt x="13256" y="1516"/>
                      </a:cubicBezTo>
                      <a:cubicBezTo>
                        <a:pt x="13374" y="1705"/>
                        <a:pt x="13468" y="1918"/>
                        <a:pt x="13587" y="2083"/>
                      </a:cubicBezTo>
                      <a:cubicBezTo>
                        <a:pt x="13705" y="2272"/>
                        <a:pt x="13799" y="2461"/>
                        <a:pt x="13917" y="2650"/>
                      </a:cubicBezTo>
                      <a:cubicBezTo>
                        <a:pt x="14130" y="3028"/>
                        <a:pt x="14272" y="3406"/>
                        <a:pt x="14437" y="3831"/>
                      </a:cubicBezTo>
                      <a:cubicBezTo>
                        <a:pt x="14768" y="4658"/>
                        <a:pt x="15028" y="5485"/>
                        <a:pt x="15311" y="6336"/>
                      </a:cubicBezTo>
                      <a:cubicBezTo>
                        <a:pt x="15808" y="8013"/>
                        <a:pt x="16209" y="9762"/>
                        <a:pt x="16516" y="11487"/>
                      </a:cubicBezTo>
                      <a:cubicBezTo>
                        <a:pt x="16587" y="11983"/>
                        <a:pt x="16682" y="12455"/>
                        <a:pt x="16753" y="12952"/>
                      </a:cubicBezTo>
                      <a:cubicBezTo>
                        <a:pt x="16776" y="13188"/>
                        <a:pt x="16800" y="13424"/>
                        <a:pt x="16871" y="13660"/>
                      </a:cubicBezTo>
                      <a:cubicBezTo>
                        <a:pt x="16894" y="13920"/>
                        <a:pt x="16965" y="14157"/>
                        <a:pt x="17013" y="14393"/>
                      </a:cubicBezTo>
                      <a:lnTo>
                        <a:pt x="17036" y="14393"/>
                      </a:lnTo>
                      <a:cubicBezTo>
                        <a:pt x="17036" y="14157"/>
                        <a:pt x="17060" y="13968"/>
                        <a:pt x="17036" y="13731"/>
                      </a:cubicBezTo>
                      <a:cubicBezTo>
                        <a:pt x="17036" y="13519"/>
                        <a:pt x="17013" y="13282"/>
                        <a:pt x="16989" y="13070"/>
                      </a:cubicBezTo>
                      <a:cubicBezTo>
                        <a:pt x="16965" y="12621"/>
                        <a:pt x="16894" y="12195"/>
                        <a:pt x="16824" y="11747"/>
                      </a:cubicBezTo>
                      <a:cubicBezTo>
                        <a:pt x="16705" y="10849"/>
                        <a:pt x="16564" y="9975"/>
                        <a:pt x="16375" y="9077"/>
                      </a:cubicBezTo>
                      <a:cubicBezTo>
                        <a:pt x="15973" y="7352"/>
                        <a:pt x="15500" y="5627"/>
                        <a:pt x="14886" y="3973"/>
                      </a:cubicBezTo>
                      <a:cubicBezTo>
                        <a:pt x="14721" y="3501"/>
                        <a:pt x="14532" y="3028"/>
                        <a:pt x="14295" y="2579"/>
                      </a:cubicBezTo>
                      <a:cubicBezTo>
                        <a:pt x="14177" y="2390"/>
                        <a:pt x="14059" y="2154"/>
                        <a:pt x="13941" y="1941"/>
                      </a:cubicBezTo>
                      <a:cubicBezTo>
                        <a:pt x="13823" y="1729"/>
                        <a:pt x="13634" y="1516"/>
                        <a:pt x="13468" y="1351"/>
                      </a:cubicBezTo>
                      <a:cubicBezTo>
                        <a:pt x="13444" y="1336"/>
                        <a:pt x="13418" y="1329"/>
                        <a:pt x="13393" y="1329"/>
                      </a:cubicBezTo>
                      <a:close/>
                      <a:moveTo>
                        <a:pt x="21921" y="1442"/>
                      </a:moveTo>
                      <a:cubicBezTo>
                        <a:pt x="21847" y="1442"/>
                        <a:pt x="21762" y="1488"/>
                        <a:pt x="21762" y="1563"/>
                      </a:cubicBezTo>
                      <a:cubicBezTo>
                        <a:pt x="21762" y="1752"/>
                        <a:pt x="21738" y="1988"/>
                        <a:pt x="21762" y="2201"/>
                      </a:cubicBezTo>
                      <a:lnTo>
                        <a:pt x="21762" y="2863"/>
                      </a:lnTo>
                      <a:cubicBezTo>
                        <a:pt x="21738" y="3288"/>
                        <a:pt x="21714" y="3713"/>
                        <a:pt x="21620" y="4162"/>
                      </a:cubicBezTo>
                      <a:cubicBezTo>
                        <a:pt x="21478" y="5013"/>
                        <a:pt x="21289" y="5887"/>
                        <a:pt x="21124" y="6761"/>
                      </a:cubicBezTo>
                      <a:cubicBezTo>
                        <a:pt x="20698" y="8462"/>
                        <a:pt x="20202" y="10140"/>
                        <a:pt x="19588" y="11794"/>
                      </a:cubicBezTo>
                      <a:cubicBezTo>
                        <a:pt x="19399" y="12266"/>
                        <a:pt x="19234" y="12739"/>
                        <a:pt x="19045" y="13188"/>
                      </a:cubicBezTo>
                      <a:cubicBezTo>
                        <a:pt x="18974" y="13424"/>
                        <a:pt x="18879" y="13637"/>
                        <a:pt x="18785" y="13873"/>
                      </a:cubicBezTo>
                      <a:cubicBezTo>
                        <a:pt x="18690" y="14109"/>
                        <a:pt x="18619" y="14346"/>
                        <a:pt x="18548" y="14582"/>
                      </a:cubicBezTo>
                      <a:cubicBezTo>
                        <a:pt x="18548" y="14582"/>
                        <a:pt x="18548" y="14592"/>
                        <a:pt x="18555" y="14592"/>
                      </a:cubicBezTo>
                      <a:cubicBezTo>
                        <a:pt x="18559" y="14592"/>
                        <a:pt x="18564" y="14590"/>
                        <a:pt x="18572" y="14582"/>
                      </a:cubicBezTo>
                      <a:cubicBezTo>
                        <a:pt x="18690" y="14369"/>
                        <a:pt x="18808" y="14204"/>
                        <a:pt x="18926" y="13991"/>
                      </a:cubicBezTo>
                      <a:cubicBezTo>
                        <a:pt x="19021" y="13802"/>
                        <a:pt x="19139" y="13613"/>
                        <a:pt x="19234" y="13400"/>
                      </a:cubicBezTo>
                      <a:lnTo>
                        <a:pt x="19753" y="12148"/>
                      </a:lnTo>
                      <a:cubicBezTo>
                        <a:pt x="20084" y="11321"/>
                        <a:pt x="20415" y="10471"/>
                        <a:pt x="20675" y="9620"/>
                      </a:cubicBezTo>
                      <a:cubicBezTo>
                        <a:pt x="21195" y="7943"/>
                        <a:pt x="21644" y="6194"/>
                        <a:pt x="21951" y="4446"/>
                      </a:cubicBezTo>
                      <a:cubicBezTo>
                        <a:pt x="22022" y="3950"/>
                        <a:pt x="22092" y="3453"/>
                        <a:pt x="22116" y="2981"/>
                      </a:cubicBezTo>
                      <a:cubicBezTo>
                        <a:pt x="22140" y="2745"/>
                        <a:pt x="22140" y="2461"/>
                        <a:pt x="22140" y="2225"/>
                      </a:cubicBezTo>
                      <a:cubicBezTo>
                        <a:pt x="22140" y="1965"/>
                        <a:pt x="22092" y="1729"/>
                        <a:pt x="22022" y="1492"/>
                      </a:cubicBezTo>
                      <a:cubicBezTo>
                        <a:pt x="22004" y="1458"/>
                        <a:pt x="21965" y="1442"/>
                        <a:pt x="21921" y="1442"/>
                      </a:cubicBezTo>
                      <a:close/>
                      <a:moveTo>
                        <a:pt x="5979" y="5485"/>
                      </a:moveTo>
                      <a:cubicBezTo>
                        <a:pt x="5860" y="5485"/>
                        <a:pt x="5790" y="5651"/>
                        <a:pt x="5884" y="5722"/>
                      </a:cubicBezTo>
                      <a:cubicBezTo>
                        <a:pt x="6049" y="5840"/>
                        <a:pt x="6238" y="5958"/>
                        <a:pt x="6451" y="6052"/>
                      </a:cubicBezTo>
                      <a:cubicBezTo>
                        <a:pt x="6640" y="6171"/>
                        <a:pt x="6829" y="6241"/>
                        <a:pt x="6995" y="6360"/>
                      </a:cubicBezTo>
                      <a:cubicBezTo>
                        <a:pt x="7349" y="6596"/>
                        <a:pt x="7703" y="6856"/>
                        <a:pt x="8034" y="7139"/>
                      </a:cubicBezTo>
                      <a:cubicBezTo>
                        <a:pt x="8719" y="7706"/>
                        <a:pt x="9357" y="8297"/>
                        <a:pt x="10019" y="8888"/>
                      </a:cubicBezTo>
                      <a:cubicBezTo>
                        <a:pt x="11318" y="10093"/>
                        <a:pt x="12500" y="11392"/>
                        <a:pt x="13657" y="12739"/>
                      </a:cubicBezTo>
                      <a:cubicBezTo>
                        <a:pt x="13965" y="13117"/>
                        <a:pt x="14272" y="13519"/>
                        <a:pt x="14603" y="13897"/>
                      </a:cubicBezTo>
                      <a:cubicBezTo>
                        <a:pt x="14744" y="14062"/>
                        <a:pt x="14886" y="14275"/>
                        <a:pt x="15028" y="14464"/>
                      </a:cubicBezTo>
                      <a:cubicBezTo>
                        <a:pt x="15193" y="14676"/>
                        <a:pt x="15359" y="14842"/>
                        <a:pt x="15548" y="15031"/>
                      </a:cubicBezTo>
                      <a:lnTo>
                        <a:pt x="15571" y="15031"/>
                      </a:lnTo>
                      <a:cubicBezTo>
                        <a:pt x="15453" y="14818"/>
                        <a:pt x="15359" y="14605"/>
                        <a:pt x="15241" y="14440"/>
                      </a:cubicBezTo>
                      <a:lnTo>
                        <a:pt x="14886" y="13897"/>
                      </a:lnTo>
                      <a:cubicBezTo>
                        <a:pt x="14626" y="13542"/>
                        <a:pt x="14366" y="13164"/>
                        <a:pt x="14083" y="12810"/>
                      </a:cubicBezTo>
                      <a:cubicBezTo>
                        <a:pt x="13539" y="12101"/>
                        <a:pt x="12972" y="11416"/>
                        <a:pt x="12358" y="10731"/>
                      </a:cubicBezTo>
                      <a:cubicBezTo>
                        <a:pt x="11177" y="9431"/>
                        <a:pt x="9877" y="8202"/>
                        <a:pt x="8507" y="7045"/>
                      </a:cubicBezTo>
                      <a:cubicBezTo>
                        <a:pt x="8129" y="6714"/>
                        <a:pt x="7751" y="6430"/>
                        <a:pt x="7302" y="6123"/>
                      </a:cubicBezTo>
                      <a:cubicBezTo>
                        <a:pt x="7089" y="5982"/>
                        <a:pt x="6876" y="5863"/>
                        <a:pt x="6687" y="5745"/>
                      </a:cubicBezTo>
                      <a:cubicBezTo>
                        <a:pt x="6451" y="5627"/>
                        <a:pt x="6238" y="5533"/>
                        <a:pt x="5979" y="5485"/>
                      </a:cubicBezTo>
                      <a:close/>
                      <a:moveTo>
                        <a:pt x="1206" y="13400"/>
                      </a:moveTo>
                      <a:cubicBezTo>
                        <a:pt x="1135" y="13424"/>
                        <a:pt x="1064" y="13637"/>
                        <a:pt x="1206" y="13637"/>
                      </a:cubicBezTo>
                      <a:cubicBezTo>
                        <a:pt x="1844" y="13755"/>
                        <a:pt x="2458" y="13779"/>
                        <a:pt x="3072" y="13873"/>
                      </a:cubicBezTo>
                      <a:lnTo>
                        <a:pt x="4939" y="14133"/>
                      </a:lnTo>
                      <a:cubicBezTo>
                        <a:pt x="6168" y="14322"/>
                        <a:pt x="7396" y="14558"/>
                        <a:pt x="8601" y="14818"/>
                      </a:cubicBezTo>
                      <a:cubicBezTo>
                        <a:pt x="8956" y="14865"/>
                        <a:pt x="9286" y="14960"/>
                        <a:pt x="9641" y="15031"/>
                      </a:cubicBezTo>
                      <a:cubicBezTo>
                        <a:pt x="9806" y="15054"/>
                        <a:pt x="9995" y="15102"/>
                        <a:pt x="10161" y="15102"/>
                      </a:cubicBezTo>
                      <a:cubicBezTo>
                        <a:pt x="10350" y="15149"/>
                        <a:pt x="10515" y="15149"/>
                        <a:pt x="10704" y="15196"/>
                      </a:cubicBezTo>
                      <a:cubicBezTo>
                        <a:pt x="10397" y="15102"/>
                        <a:pt x="10113" y="14984"/>
                        <a:pt x="9783" y="14865"/>
                      </a:cubicBezTo>
                      <a:cubicBezTo>
                        <a:pt x="9475" y="14794"/>
                        <a:pt x="9192" y="14700"/>
                        <a:pt x="8885" y="14629"/>
                      </a:cubicBezTo>
                      <a:cubicBezTo>
                        <a:pt x="8270" y="14487"/>
                        <a:pt x="7680" y="14346"/>
                        <a:pt x="7065" y="14227"/>
                      </a:cubicBezTo>
                      <a:cubicBezTo>
                        <a:pt x="5813" y="13991"/>
                        <a:pt x="4585" y="13779"/>
                        <a:pt x="3332" y="13613"/>
                      </a:cubicBezTo>
                      <a:cubicBezTo>
                        <a:pt x="2623" y="13519"/>
                        <a:pt x="1915" y="13400"/>
                        <a:pt x="1206" y="13400"/>
                      </a:cubicBezTo>
                      <a:close/>
                      <a:moveTo>
                        <a:pt x="29221" y="5804"/>
                      </a:moveTo>
                      <a:cubicBezTo>
                        <a:pt x="29184" y="5804"/>
                        <a:pt x="29150" y="5822"/>
                        <a:pt x="29133" y="5863"/>
                      </a:cubicBezTo>
                      <a:cubicBezTo>
                        <a:pt x="28992" y="6052"/>
                        <a:pt x="28874" y="6218"/>
                        <a:pt x="28803" y="6430"/>
                      </a:cubicBezTo>
                      <a:cubicBezTo>
                        <a:pt x="28685" y="6643"/>
                        <a:pt x="28590" y="6808"/>
                        <a:pt x="28472" y="6997"/>
                      </a:cubicBezTo>
                      <a:cubicBezTo>
                        <a:pt x="28236" y="7352"/>
                        <a:pt x="27976" y="7706"/>
                        <a:pt x="27716" y="8013"/>
                      </a:cubicBezTo>
                      <a:cubicBezTo>
                        <a:pt x="27149" y="8699"/>
                        <a:pt x="26558" y="9360"/>
                        <a:pt x="25967" y="9998"/>
                      </a:cubicBezTo>
                      <a:cubicBezTo>
                        <a:pt x="24762" y="11298"/>
                        <a:pt x="23463" y="12479"/>
                        <a:pt x="22092" y="13637"/>
                      </a:cubicBezTo>
                      <a:cubicBezTo>
                        <a:pt x="21714" y="13968"/>
                        <a:pt x="21336" y="14251"/>
                        <a:pt x="20935" y="14582"/>
                      </a:cubicBezTo>
                      <a:cubicBezTo>
                        <a:pt x="20769" y="14724"/>
                        <a:pt x="20557" y="14865"/>
                        <a:pt x="20391" y="15031"/>
                      </a:cubicBezTo>
                      <a:cubicBezTo>
                        <a:pt x="20179" y="15173"/>
                        <a:pt x="19990" y="15338"/>
                        <a:pt x="19824" y="15527"/>
                      </a:cubicBezTo>
                      <a:lnTo>
                        <a:pt x="19824" y="15551"/>
                      </a:lnTo>
                      <a:cubicBezTo>
                        <a:pt x="20037" y="15432"/>
                        <a:pt x="20226" y="15338"/>
                        <a:pt x="20415" y="15220"/>
                      </a:cubicBezTo>
                      <a:lnTo>
                        <a:pt x="20935" y="14865"/>
                      </a:lnTo>
                      <a:cubicBezTo>
                        <a:pt x="21289" y="14605"/>
                        <a:pt x="21691" y="14346"/>
                        <a:pt x="22045" y="14086"/>
                      </a:cubicBezTo>
                      <a:cubicBezTo>
                        <a:pt x="22754" y="13519"/>
                        <a:pt x="23416" y="12952"/>
                        <a:pt x="24101" y="12337"/>
                      </a:cubicBezTo>
                      <a:cubicBezTo>
                        <a:pt x="25400" y="11156"/>
                        <a:pt x="26629" y="9856"/>
                        <a:pt x="27787" y="8486"/>
                      </a:cubicBezTo>
                      <a:cubicBezTo>
                        <a:pt x="28117" y="8108"/>
                        <a:pt x="28401" y="7730"/>
                        <a:pt x="28708" y="7281"/>
                      </a:cubicBezTo>
                      <a:cubicBezTo>
                        <a:pt x="28850" y="7068"/>
                        <a:pt x="28968" y="6879"/>
                        <a:pt x="29086" y="6667"/>
                      </a:cubicBezTo>
                      <a:cubicBezTo>
                        <a:pt x="29204" y="6430"/>
                        <a:pt x="29299" y="6218"/>
                        <a:pt x="29370" y="5958"/>
                      </a:cubicBezTo>
                      <a:cubicBezTo>
                        <a:pt x="29370" y="5866"/>
                        <a:pt x="29290" y="5804"/>
                        <a:pt x="29221" y="5804"/>
                      </a:cubicBezTo>
                      <a:close/>
                      <a:moveTo>
                        <a:pt x="30628" y="11819"/>
                      </a:moveTo>
                      <a:cubicBezTo>
                        <a:pt x="30604" y="11819"/>
                        <a:pt x="30578" y="11826"/>
                        <a:pt x="30551" y="11841"/>
                      </a:cubicBezTo>
                      <a:cubicBezTo>
                        <a:pt x="29488" y="12266"/>
                        <a:pt x="28448" y="12786"/>
                        <a:pt x="27409" y="13259"/>
                      </a:cubicBezTo>
                      <a:cubicBezTo>
                        <a:pt x="26369" y="13731"/>
                        <a:pt x="25306" y="14204"/>
                        <a:pt x="24290" y="14700"/>
                      </a:cubicBezTo>
                      <a:cubicBezTo>
                        <a:pt x="23699" y="14984"/>
                        <a:pt x="23132" y="15291"/>
                        <a:pt x="22541" y="15574"/>
                      </a:cubicBezTo>
                      <a:cubicBezTo>
                        <a:pt x="23061" y="15385"/>
                        <a:pt x="23628" y="15173"/>
                        <a:pt x="24172" y="14960"/>
                      </a:cubicBezTo>
                      <a:cubicBezTo>
                        <a:pt x="24691" y="14747"/>
                        <a:pt x="25235" y="14511"/>
                        <a:pt x="25755" y="14275"/>
                      </a:cubicBezTo>
                      <a:cubicBezTo>
                        <a:pt x="26818" y="13802"/>
                        <a:pt x="27858" y="13377"/>
                        <a:pt x="28921" y="12904"/>
                      </a:cubicBezTo>
                      <a:cubicBezTo>
                        <a:pt x="29511" y="12621"/>
                        <a:pt x="30126" y="12361"/>
                        <a:pt x="30693" y="12077"/>
                      </a:cubicBezTo>
                      <a:cubicBezTo>
                        <a:pt x="30832" y="11998"/>
                        <a:pt x="30754" y="11819"/>
                        <a:pt x="30628" y="11819"/>
                      </a:cubicBezTo>
                      <a:close/>
                      <a:moveTo>
                        <a:pt x="33437" y="12558"/>
                      </a:moveTo>
                      <a:cubicBezTo>
                        <a:pt x="33421" y="12558"/>
                        <a:pt x="33404" y="12563"/>
                        <a:pt x="33386" y="12574"/>
                      </a:cubicBezTo>
                      <a:cubicBezTo>
                        <a:pt x="32796" y="12786"/>
                        <a:pt x="32229" y="13070"/>
                        <a:pt x="31662" y="13306"/>
                      </a:cubicBezTo>
                      <a:cubicBezTo>
                        <a:pt x="31071" y="13542"/>
                        <a:pt x="30480" y="13779"/>
                        <a:pt x="29913" y="14015"/>
                      </a:cubicBezTo>
                      <a:cubicBezTo>
                        <a:pt x="28755" y="14464"/>
                        <a:pt x="27574" y="14865"/>
                        <a:pt x="26393" y="15267"/>
                      </a:cubicBezTo>
                      <a:cubicBezTo>
                        <a:pt x="26085" y="15385"/>
                        <a:pt x="25731" y="15456"/>
                        <a:pt x="25400" y="15574"/>
                      </a:cubicBezTo>
                      <a:cubicBezTo>
                        <a:pt x="25211" y="15645"/>
                        <a:pt x="25046" y="15692"/>
                        <a:pt x="24904" y="15763"/>
                      </a:cubicBezTo>
                      <a:cubicBezTo>
                        <a:pt x="24715" y="15810"/>
                        <a:pt x="24573" y="15905"/>
                        <a:pt x="24408" y="15976"/>
                      </a:cubicBezTo>
                      <a:cubicBezTo>
                        <a:pt x="24715" y="15881"/>
                        <a:pt x="25022" y="15858"/>
                        <a:pt x="25329" y="15787"/>
                      </a:cubicBezTo>
                      <a:cubicBezTo>
                        <a:pt x="25637" y="15740"/>
                        <a:pt x="25920" y="15645"/>
                        <a:pt x="26227" y="15551"/>
                      </a:cubicBezTo>
                      <a:cubicBezTo>
                        <a:pt x="26818" y="15385"/>
                        <a:pt x="27432" y="15196"/>
                        <a:pt x="28023" y="14984"/>
                      </a:cubicBezTo>
                      <a:cubicBezTo>
                        <a:pt x="29204" y="14582"/>
                        <a:pt x="30386" y="14157"/>
                        <a:pt x="31543" y="13660"/>
                      </a:cubicBezTo>
                      <a:cubicBezTo>
                        <a:pt x="32181" y="13400"/>
                        <a:pt x="32867" y="13141"/>
                        <a:pt x="33481" y="12786"/>
                      </a:cubicBezTo>
                      <a:cubicBezTo>
                        <a:pt x="33561" y="12706"/>
                        <a:pt x="33522" y="12558"/>
                        <a:pt x="33437" y="12558"/>
                      </a:cubicBezTo>
                      <a:close/>
                      <a:moveTo>
                        <a:pt x="2269" y="12692"/>
                      </a:moveTo>
                      <a:cubicBezTo>
                        <a:pt x="2009" y="12692"/>
                        <a:pt x="1773" y="12739"/>
                        <a:pt x="1537" y="12810"/>
                      </a:cubicBezTo>
                      <a:cubicBezTo>
                        <a:pt x="1442" y="12904"/>
                        <a:pt x="1489" y="13070"/>
                        <a:pt x="1607" y="13070"/>
                      </a:cubicBezTo>
                      <a:cubicBezTo>
                        <a:pt x="1734" y="13070"/>
                        <a:pt x="1881" y="13080"/>
                        <a:pt x="2028" y="13080"/>
                      </a:cubicBezTo>
                      <a:cubicBezTo>
                        <a:pt x="2101" y="13080"/>
                        <a:pt x="2175" y="13078"/>
                        <a:pt x="2245" y="13070"/>
                      </a:cubicBezTo>
                      <a:lnTo>
                        <a:pt x="2907" y="13070"/>
                      </a:lnTo>
                      <a:cubicBezTo>
                        <a:pt x="3332" y="13093"/>
                        <a:pt x="3758" y="13141"/>
                        <a:pt x="4207" y="13211"/>
                      </a:cubicBezTo>
                      <a:cubicBezTo>
                        <a:pt x="5057" y="13377"/>
                        <a:pt x="5931" y="13542"/>
                        <a:pt x="6806" y="13731"/>
                      </a:cubicBezTo>
                      <a:cubicBezTo>
                        <a:pt x="8507" y="14133"/>
                        <a:pt x="10184" y="14629"/>
                        <a:pt x="11838" y="15267"/>
                      </a:cubicBezTo>
                      <a:cubicBezTo>
                        <a:pt x="12311" y="15432"/>
                        <a:pt x="12783" y="15621"/>
                        <a:pt x="13232" y="15787"/>
                      </a:cubicBezTo>
                      <a:cubicBezTo>
                        <a:pt x="13468" y="15881"/>
                        <a:pt x="13681" y="15976"/>
                        <a:pt x="13917" y="16047"/>
                      </a:cubicBezTo>
                      <a:cubicBezTo>
                        <a:pt x="14154" y="16141"/>
                        <a:pt x="14390" y="16236"/>
                        <a:pt x="14626" y="16283"/>
                      </a:cubicBezTo>
                      <a:cubicBezTo>
                        <a:pt x="14626" y="16283"/>
                        <a:pt x="14650" y="16283"/>
                        <a:pt x="14626" y="16259"/>
                      </a:cubicBezTo>
                      <a:cubicBezTo>
                        <a:pt x="14414" y="16141"/>
                        <a:pt x="14248" y="16023"/>
                        <a:pt x="14036" y="15905"/>
                      </a:cubicBezTo>
                      <a:cubicBezTo>
                        <a:pt x="13846" y="15810"/>
                        <a:pt x="13657" y="15692"/>
                        <a:pt x="13445" y="15621"/>
                      </a:cubicBezTo>
                      <a:lnTo>
                        <a:pt x="12193" y="15078"/>
                      </a:lnTo>
                      <a:cubicBezTo>
                        <a:pt x="11366" y="14747"/>
                        <a:pt x="10515" y="14440"/>
                        <a:pt x="9664" y="14157"/>
                      </a:cubicBezTo>
                      <a:cubicBezTo>
                        <a:pt x="7987" y="13637"/>
                        <a:pt x="6238" y="13188"/>
                        <a:pt x="4490" y="12904"/>
                      </a:cubicBezTo>
                      <a:cubicBezTo>
                        <a:pt x="3994" y="12810"/>
                        <a:pt x="3498" y="12739"/>
                        <a:pt x="3025" y="12715"/>
                      </a:cubicBezTo>
                      <a:cubicBezTo>
                        <a:pt x="2789" y="12692"/>
                        <a:pt x="2505" y="12692"/>
                        <a:pt x="2269" y="12692"/>
                      </a:cubicBezTo>
                      <a:close/>
                      <a:moveTo>
                        <a:pt x="3282" y="15431"/>
                      </a:moveTo>
                      <a:cubicBezTo>
                        <a:pt x="3100" y="15431"/>
                        <a:pt x="3150" y="15670"/>
                        <a:pt x="3309" y="15692"/>
                      </a:cubicBezTo>
                      <a:cubicBezTo>
                        <a:pt x="4466" y="15858"/>
                        <a:pt x="5577" y="15929"/>
                        <a:pt x="6735" y="16023"/>
                      </a:cubicBezTo>
                      <a:cubicBezTo>
                        <a:pt x="7892" y="16141"/>
                        <a:pt x="9003" y="16236"/>
                        <a:pt x="10161" y="16330"/>
                      </a:cubicBezTo>
                      <a:cubicBezTo>
                        <a:pt x="10822" y="16378"/>
                        <a:pt x="11460" y="16378"/>
                        <a:pt x="12098" y="16448"/>
                      </a:cubicBezTo>
                      <a:cubicBezTo>
                        <a:pt x="11555" y="16354"/>
                        <a:pt x="10964" y="16236"/>
                        <a:pt x="10397" y="16165"/>
                      </a:cubicBezTo>
                      <a:cubicBezTo>
                        <a:pt x="9830" y="16094"/>
                        <a:pt x="9239" y="16023"/>
                        <a:pt x="8672" y="15976"/>
                      </a:cubicBezTo>
                      <a:cubicBezTo>
                        <a:pt x="7538" y="15834"/>
                        <a:pt x="6404" y="15740"/>
                        <a:pt x="5270" y="15598"/>
                      </a:cubicBezTo>
                      <a:lnTo>
                        <a:pt x="3309" y="15432"/>
                      </a:lnTo>
                      <a:cubicBezTo>
                        <a:pt x="3299" y="15431"/>
                        <a:pt x="3291" y="15431"/>
                        <a:pt x="3282" y="15431"/>
                      </a:cubicBezTo>
                      <a:close/>
                      <a:moveTo>
                        <a:pt x="11576" y="720"/>
                      </a:moveTo>
                      <a:cubicBezTo>
                        <a:pt x="11506" y="720"/>
                        <a:pt x="11455" y="764"/>
                        <a:pt x="11484" y="807"/>
                      </a:cubicBezTo>
                      <a:cubicBezTo>
                        <a:pt x="11696" y="1327"/>
                        <a:pt x="11933" y="1823"/>
                        <a:pt x="12169" y="2296"/>
                      </a:cubicBezTo>
                      <a:cubicBezTo>
                        <a:pt x="12405" y="2792"/>
                        <a:pt x="12618" y="3288"/>
                        <a:pt x="12854" y="3784"/>
                      </a:cubicBezTo>
                      <a:cubicBezTo>
                        <a:pt x="13303" y="4800"/>
                        <a:pt x="13705" y="5769"/>
                        <a:pt x="14083" y="6808"/>
                      </a:cubicBezTo>
                      <a:cubicBezTo>
                        <a:pt x="14886" y="8840"/>
                        <a:pt x="15571" y="10872"/>
                        <a:pt x="16209" y="12975"/>
                      </a:cubicBezTo>
                      <a:cubicBezTo>
                        <a:pt x="16398" y="13566"/>
                        <a:pt x="16540" y="14133"/>
                        <a:pt x="16753" y="14724"/>
                      </a:cubicBezTo>
                      <a:cubicBezTo>
                        <a:pt x="16918" y="15314"/>
                        <a:pt x="17107" y="15905"/>
                        <a:pt x="17249" y="16496"/>
                      </a:cubicBezTo>
                      <a:cubicBezTo>
                        <a:pt x="17249" y="16504"/>
                        <a:pt x="17251" y="16506"/>
                        <a:pt x="17255" y="16506"/>
                      </a:cubicBezTo>
                      <a:cubicBezTo>
                        <a:pt x="17262" y="16506"/>
                        <a:pt x="17272" y="16496"/>
                        <a:pt x="17272" y="16496"/>
                      </a:cubicBezTo>
                      <a:cubicBezTo>
                        <a:pt x="17036" y="15432"/>
                        <a:pt x="16800" y="14369"/>
                        <a:pt x="16540" y="13306"/>
                      </a:cubicBezTo>
                      <a:cubicBezTo>
                        <a:pt x="16256" y="12266"/>
                        <a:pt x="15949" y="11250"/>
                        <a:pt x="15595" y="10211"/>
                      </a:cubicBezTo>
                      <a:cubicBezTo>
                        <a:pt x="14910" y="8132"/>
                        <a:pt x="14154" y="6100"/>
                        <a:pt x="13303" y="4091"/>
                      </a:cubicBezTo>
                      <a:cubicBezTo>
                        <a:pt x="13067" y="3524"/>
                        <a:pt x="12783" y="2957"/>
                        <a:pt x="12547" y="2437"/>
                      </a:cubicBezTo>
                      <a:cubicBezTo>
                        <a:pt x="12287" y="1870"/>
                        <a:pt x="12051" y="1327"/>
                        <a:pt x="11720" y="783"/>
                      </a:cubicBezTo>
                      <a:cubicBezTo>
                        <a:pt x="11674" y="738"/>
                        <a:pt x="11621" y="720"/>
                        <a:pt x="11576" y="720"/>
                      </a:cubicBezTo>
                      <a:close/>
                      <a:moveTo>
                        <a:pt x="20653" y="1"/>
                      </a:moveTo>
                      <a:cubicBezTo>
                        <a:pt x="20613" y="1"/>
                        <a:pt x="20580" y="25"/>
                        <a:pt x="20580" y="75"/>
                      </a:cubicBezTo>
                      <a:cubicBezTo>
                        <a:pt x="20509" y="618"/>
                        <a:pt x="20462" y="1162"/>
                        <a:pt x="20415" y="1705"/>
                      </a:cubicBezTo>
                      <a:cubicBezTo>
                        <a:pt x="20344" y="2225"/>
                        <a:pt x="20297" y="2792"/>
                        <a:pt x="20226" y="3312"/>
                      </a:cubicBezTo>
                      <a:cubicBezTo>
                        <a:pt x="20108" y="4375"/>
                        <a:pt x="19966" y="5485"/>
                        <a:pt x="19824" y="6549"/>
                      </a:cubicBezTo>
                      <a:cubicBezTo>
                        <a:pt x="19493" y="8699"/>
                        <a:pt x="19045" y="10825"/>
                        <a:pt x="18572" y="12952"/>
                      </a:cubicBezTo>
                      <a:cubicBezTo>
                        <a:pt x="18430" y="13542"/>
                        <a:pt x="18288" y="14133"/>
                        <a:pt x="18170" y="14700"/>
                      </a:cubicBezTo>
                      <a:cubicBezTo>
                        <a:pt x="18029" y="15291"/>
                        <a:pt x="17863" y="15905"/>
                        <a:pt x="17721" y="16496"/>
                      </a:cubicBezTo>
                      <a:cubicBezTo>
                        <a:pt x="17721" y="16507"/>
                        <a:pt x="17727" y="16513"/>
                        <a:pt x="17733" y="16513"/>
                      </a:cubicBezTo>
                      <a:cubicBezTo>
                        <a:pt x="17739" y="16513"/>
                        <a:pt x="17745" y="16507"/>
                        <a:pt x="17745" y="16496"/>
                      </a:cubicBezTo>
                      <a:cubicBezTo>
                        <a:pt x="18076" y="15456"/>
                        <a:pt x="18430" y="14393"/>
                        <a:pt x="18690" y="13377"/>
                      </a:cubicBezTo>
                      <a:cubicBezTo>
                        <a:pt x="18974" y="12337"/>
                        <a:pt x="19234" y="11274"/>
                        <a:pt x="19446" y="10211"/>
                      </a:cubicBezTo>
                      <a:cubicBezTo>
                        <a:pt x="19871" y="8084"/>
                        <a:pt x="20226" y="5934"/>
                        <a:pt x="20509" y="3761"/>
                      </a:cubicBezTo>
                      <a:cubicBezTo>
                        <a:pt x="20557" y="3170"/>
                        <a:pt x="20651" y="2556"/>
                        <a:pt x="20675" y="1965"/>
                      </a:cubicBezTo>
                      <a:cubicBezTo>
                        <a:pt x="20722" y="1351"/>
                        <a:pt x="20793" y="760"/>
                        <a:pt x="20793" y="146"/>
                      </a:cubicBezTo>
                      <a:cubicBezTo>
                        <a:pt x="20779" y="49"/>
                        <a:pt x="20709" y="1"/>
                        <a:pt x="20653" y="1"/>
                      </a:cubicBezTo>
                      <a:close/>
                      <a:moveTo>
                        <a:pt x="4087" y="5854"/>
                      </a:moveTo>
                      <a:cubicBezTo>
                        <a:pt x="3989" y="5854"/>
                        <a:pt x="3913" y="5964"/>
                        <a:pt x="3994" y="6005"/>
                      </a:cubicBezTo>
                      <a:cubicBezTo>
                        <a:pt x="4396" y="6336"/>
                        <a:pt x="4868" y="6667"/>
                        <a:pt x="5317" y="6950"/>
                      </a:cubicBezTo>
                      <a:cubicBezTo>
                        <a:pt x="5766" y="7281"/>
                        <a:pt x="6215" y="7588"/>
                        <a:pt x="6640" y="7895"/>
                      </a:cubicBezTo>
                      <a:cubicBezTo>
                        <a:pt x="7538" y="8557"/>
                        <a:pt x="8389" y="9195"/>
                        <a:pt x="9216" y="9880"/>
                      </a:cubicBezTo>
                      <a:cubicBezTo>
                        <a:pt x="10893" y="11250"/>
                        <a:pt x="12547" y="12692"/>
                        <a:pt x="14154" y="14157"/>
                      </a:cubicBezTo>
                      <a:cubicBezTo>
                        <a:pt x="14603" y="14582"/>
                        <a:pt x="15004" y="14984"/>
                        <a:pt x="15453" y="15409"/>
                      </a:cubicBezTo>
                      <a:cubicBezTo>
                        <a:pt x="15902" y="15810"/>
                        <a:pt x="16327" y="16259"/>
                        <a:pt x="16776" y="16708"/>
                      </a:cubicBezTo>
                      <a:cubicBezTo>
                        <a:pt x="16776" y="16708"/>
                        <a:pt x="16800" y="16708"/>
                        <a:pt x="16800" y="16685"/>
                      </a:cubicBezTo>
                      <a:cubicBezTo>
                        <a:pt x="16067" y="15881"/>
                        <a:pt x="15335" y="15054"/>
                        <a:pt x="14555" y="14275"/>
                      </a:cubicBezTo>
                      <a:cubicBezTo>
                        <a:pt x="13799" y="13519"/>
                        <a:pt x="12996" y="12786"/>
                        <a:pt x="12193" y="12077"/>
                      </a:cubicBezTo>
                      <a:cubicBezTo>
                        <a:pt x="10586" y="10612"/>
                        <a:pt x="8885" y="9242"/>
                        <a:pt x="7160" y="7943"/>
                      </a:cubicBezTo>
                      <a:cubicBezTo>
                        <a:pt x="6640" y="7588"/>
                        <a:pt x="6168" y="7234"/>
                        <a:pt x="5671" y="6879"/>
                      </a:cubicBezTo>
                      <a:cubicBezTo>
                        <a:pt x="5175" y="6525"/>
                        <a:pt x="4679" y="6171"/>
                        <a:pt x="4136" y="5863"/>
                      </a:cubicBezTo>
                      <a:cubicBezTo>
                        <a:pt x="4119" y="5857"/>
                        <a:pt x="4103" y="5854"/>
                        <a:pt x="4087" y="5854"/>
                      </a:cubicBezTo>
                      <a:close/>
                      <a:moveTo>
                        <a:pt x="28890" y="3915"/>
                      </a:moveTo>
                      <a:cubicBezTo>
                        <a:pt x="28867" y="3915"/>
                        <a:pt x="28844" y="3925"/>
                        <a:pt x="28826" y="3950"/>
                      </a:cubicBezTo>
                      <a:cubicBezTo>
                        <a:pt x="28495" y="4375"/>
                        <a:pt x="28212" y="4824"/>
                        <a:pt x="27881" y="5273"/>
                      </a:cubicBezTo>
                      <a:cubicBezTo>
                        <a:pt x="27574" y="5722"/>
                        <a:pt x="27267" y="6147"/>
                        <a:pt x="26936" y="6596"/>
                      </a:cubicBezTo>
                      <a:cubicBezTo>
                        <a:pt x="26298" y="7470"/>
                        <a:pt x="25637" y="8321"/>
                        <a:pt x="24951" y="9171"/>
                      </a:cubicBezTo>
                      <a:cubicBezTo>
                        <a:pt x="23605" y="10872"/>
                        <a:pt x="22163" y="12503"/>
                        <a:pt x="20675" y="14109"/>
                      </a:cubicBezTo>
                      <a:cubicBezTo>
                        <a:pt x="20273" y="14511"/>
                        <a:pt x="19848" y="14960"/>
                        <a:pt x="19446" y="15409"/>
                      </a:cubicBezTo>
                      <a:cubicBezTo>
                        <a:pt x="18997" y="15858"/>
                        <a:pt x="18572" y="16283"/>
                        <a:pt x="18147" y="16732"/>
                      </a:cubicBezTo>
                      <a:cubicBezTo>
                        <a:pt x="18147" y="16756"/>
                        <a:pt x="18147" y="16756"/>
                        <a:pt x="18170" y="16756"/>
                      </a:cubicBezTo>
                      <a:cubicBezTo>
                        <a:pt x="18950" y="16023"/>
                        <a:pt x="19801" y="15291"/>
                        <a:pt x="20557" y="14511"/>
                      </a:cubicBezTo>
                      <a:cubicBezTo>
                        <a:pt x="21313" y="13755"/>
                        <a:pt x="22069" y="12952"/>
                        <a:pt x="22778" y="12148"/>
                      </a:cubicBezTo>
                      <a:cubicBezTo>
                        <a:pt x="24219" y="10542"/>
                        <a:pt x="25613" y="8840"/>
                        <a:pt x="26912" y="7116"/>
                      </a:cubicBezTo>
                      <a:cubicBezTo>
                        <a:pt x="27267" y="6643"/>
                        <a:pt x="27621" y="6123"/>
                        <a:pt x="27976" y="5627"/>
                      </a:cubicBezTo>
                      <a:cubicBezTo>
                        <a:pt x="28330" y="5131"/>
                        <a:pt x="28685" y="4635"/>
                        <a:pt x="28968" y="4091"/>
                      </a:cubicBezTo>
                      <a:cubicBezTo>
                        <a:pt x="29021" y="4003"/>
                        <a:pt x="28956" y="3915"/>
                        <a:pt x="28890" y="3915"/>
                      </a:cubicBezTo>
                      <a:close/>
                      <a:moveTo>
                        <a:pt x="33393" y="13240"/>
                      </a:moveTo>
                      <a:cubicBezTo>
                        <a:pt x="33375" y="13240"/>
                        <a:pt x="33357" y="13246"/>
                        <a:pt x="33339" y="13259"/>
                      </a:cubicBezTo>
                      <a:cubicBezTo>
                        <a:pt x="33174" y="13377"/>
                        <a:pt x="32961" y="13448"/>
                        <a:pt x="32796" y="13566"/>
                      </a:cubicBezTo>
                      <a:cubicBezTo>
                        <a:pt x="32607" y="13684"/>
                        <a:pt x="32394" y="13779"/>
                        <a:pt x="32229" y="13897"/>
                      </a:cubicBezTo>
                      <a:cubicBezTo>
                        <a:pt x="31827" y="14109"/>
                        <a:pt x="31449" y="14251"/>
                        <a:pt x="31047" y="14416"/>
                      </a:cubicBezTo>
                      <a:cubicBezTo>
                        <a:pt x="30220" y="14747"/>
                        <a:pt x="29393" y="15007"/>
                        <a:pt x="28543" y="15291"/>
                      </a:cubicBezTo>
                      <a:cubicBezTo>
                        <a:pt x="26842" y="15787"/>
                        <a:pt x="25117" y="16189"/>
                        <a:pt x="23392" y="16496"/>
                      </a:cubicBezTo>
                      <a:cubicBezTo>
                        <a:pt x="22896" y="16590"/>
                        <a:pt x="22423" y="16661"/>
                        <a:pt x="21903" y="16732"/>
                      </a:cubicBezTo>
                      <a:cubicBezTo>
                        <a:pt x="21691" y="16756"/>
                        <a:pt x="21455" y="16779"/>
                        <a:pt x="21195" y="16850"/>
                      </a:cubicBezTo>
                      <a:cubicBezTo>
                        <a:pt x="20935" y="16874"/>
                        <a:pt x="20698" y="16945"/>
                        <a:pt x="20462" y="16992"/>
                      </a:cubicBezTo>
                      <a:lnTo>
                        <a:pt x="20462" y="17015"/>
                      </a:lnTo>
                      <a:cubicBezTo>
                        <a:pt x="20620" y="17015"/>
                        <a:pt x="20767" y="17036"/>
                        <a:pt x="20917" y="17036"/>
                      </a:cubicBezTo>
                      <a:cubicBezTo>
                        <a:pt x="20992" y="17036"/>
                        <a:pt x="21069" y="17031"/>
                        <a:pt x="21147" y="17015"/>
                      </a:cubicBezTo>
                      <a:cubicBezTo>
                        <a:pt x="21360" y="17015"/>
                        <a:pt x="21596" y="16992"/>
                        <a:pt x="21785" y="16968"/>
                      </a:cubicBezTo>
                      <a:cubicBezTo>
                        <a:pt x="22234" y="16945"/>
                        <a:pt x="22683" y="16874"/>
                        <a:pt x="23132" y="16826"/>
                      </a:cubicBezTo>
                      <a:cubicBezTo>
                        <a:pt x="24006" y="16708"/>
                        <a:pt x="24904" y="16543"/>
                        <a:pt x="25778" y="16354"/>
                      </a:cubicBezTo>
                      <a:cubicBezTo>
                        <a:pt x="27527" y="15976"/>
                        <a:pt x="29228" y="15480"/>
                        <a:pt x="30905" y="14865"/>
                      </a:cubicBezTo>
                      <a:cubicBezTo>
                        <a:pt x="31354" y="14700"/>
                        <a:pt x="31827" y="14511"/>
                        <a:pt x="32276" y="14275"/>
                      </a:cubicBezTo>
                      <a:cubicBezTo>
                        <a:pt x="32489" y="14157"/>
                        <a:pt x="32725" y="14038"/>
                        <a:pt x="32937" y="13920"/>
                      </a:cubicBezTo>
                      <a:cubicBezTo>
                        <a:pt x="33126" y="13802"/>
                        <a:pt x="33339" y="13637"/>
                        <a:pt x="33528" y="13448"/>
                      </a:cubicBezTo>
                      <a:cubicBezTo>
                        <a:pt x="33547" y="13352"/>
                        <a:pt x="33473" y="13240"/>
                        <a:pt x="33393" y="13240"/>
                      </a:cubicBezTo>
                      <a:close/>
                      <a:moveTo>
                        <a:pt x="143" y="14086"/>
                      </a:moveTo>
                      <a:cubicBezTo>
                        <a:pt x="24" y="14086"/>
                        <a:pt x="1" y="14251"/>
                        <a:pt x="95" y="14275"/>
                      </a:cubicBezTo>
                      <a:cubicBezTo>
                        <a:pt x="615" y="14369"/>
                        <a:pt x="1182" y="14393"/>
                        <a:pt x="1726" y="14464"/>
                      </a:cubicBezTo>
                      <a:cubicBezTo>
                        <a:pt x="2245" y="14511"/>
                        <a:pt x="2812" y="14582"/>
                        <a:pt x="3332" y="14629"/>
                      </a:cubicBezTo>
                      <a:cubicBezTo>
                        <a:pt x="4396" y="14747"/>
                        <a:pt x="5482" y="14913"/>
                        <a:pt x="6569" y="15054"/>
                      </a:cubicBezTo>
                      <a:cubicBezTo>
                        <a:pt x="8719" y="15385"/>
                        <a:pt x="10846" y="15810"/>
                        <a:pt x="12972" y="16283"/>
                      </a:cubicBezTo>
                      <a:cubicBezTo>
                        <a:pt x="13563" y="16448"/>
                        <a:pt x="14154" y="16590"/>
                        <a:pt x="14721" y="16708"/>
                      </a:cubicBezTo>
                      <a:cubicBezTo>
                        <a:pt x="15311" y="16850"/>
                        <a:pt x="15926" y="16992"/>
                        <a:pt x="16516" y="17157"/>
                      </a:cubicBezTo>
                      <a:cubicBezTo>
                        <a:pt x="16540" y="17157"/>
                        <a:pt x="16540" y="17110"/>
                        <a:pt x="16516" y="17110"/>
                      </a:cubicBezTo>
                      <a:cubicBezTo>
                        <a:pt x="15477" y="16803"/>
                        <a:pt x="14414" y="16448"/>
                        <a:pt x="13374" y="16165"/>
                      </a:cubicBezTo>
                      <a:cubicBezTo>
                        <a:pt x="12358" y="15905"/>
                        <a:pt x="11295" y="15645"/>
                        <a:pt x="10231" y="15432"/>
                      </a:cubicBezTo>
                      <a:cubicBezTo>
                        <a:pt x="8105" y="14984"/>
                        <a:pt x="5931" y="14629"/>
                        <a:pt x="3781" y="14369"/>
                      </a:cubicBezTo>
                      <a:cubicBezTo>
                        <a:pt x="3191" y="14322"/>
                        <a:pt x="2576" y="14227"/>
                        <a:pt x="1986" y="14204"/>
                      </a:cubicBezTo>
                      <a:cubicBezTo>
                        <a:pt x="1371" y="14133"/>
                        <a:pt x="781" y="14086"/>
                        <a:pt x="143" y="14086"/>
                      </a:cubicBezTo>
                      <a:close/>
                      <a:moveTo>
                        <a:pt x="34044" y="11437"/>
                      </a:moveTo>
                      <a:cubicBezTo>
                        <a:pt x="34038" y="11437"/>
                        <a:pt x="34031" y="11438"/>
                        <a:pt x="34024" y="11439"/>
                      </a:cubicBezTo>
                      <a:cubicBezTo>
                        <a:pt x="33528" y="11652"/>
                        <a:pt x="33008" y="11888"/>
                        <a:pt x="32536" y="12125"/>
                      </a:cubicBezTo>
                      <a:cubicBezTo>
                        <a:pt x="32040" y="12361"/>
                        <a:pt x="31543" y="12574"/>
                        <a:pt x="31047" y="12810"/>
                      </a:cubicBezTo>
                      <a:cubicBezTo>
                        <a:pt x="30031" y="13235"/>
                        <a:pt x="29063" y="13660"/>
                        <a:pt x="28023" y="14038"/>
                      </a:cubicBezTo>
                      <a:cubicBezTo>
                        <a:pt x="25991" y="14842"/>
                        <a:pt x="23959" y="15527"/>
                        <a:pt x="21856" y="16165"/>
                      </a:cubicBezTo>
                      <a:cubicBezTo>
                        <a:pt x="21266" y="16354"/>
                        <a:pt x="20698" y="16496"/>
                        <a:pt x="20108" y="16708"/>
                      </a:cubicBezTo>
                      <a:cubicBezTo>
                        <a:pt x="19517" y="16874"/>
                        <a:pt x="18926" y="17063"/>
                        <a:pt x="18336" y="17204"/>
                      </a:cubicBezTo>
                      <a:cubicBezTo>
                        <a:pt x="18312" y="17204"/>
                        <a:pt x="18336" y="17228"/>
                        <a:pt x="18336" y="17228"/>
                      </a:cubicBezTo>
                      <a:cubicBezTo>
                        <a:pt x="19399" y="16992"/>
                        <a:pt x="20462" y="16756"/>
                        <a:pt x="21525" y="16496"/>
                      </a:cubicBezTo>
                      <a:cubicBezTo>
                        <a:pt x="22565" y="16189"/>
                        <a:pt x="23605" y="15905"/>
                        <a:pt x="24621" y="15551"/>
                      </a:cubicBezTo>
                      <a:cubicBezTo>
                        <a:pt x="26700" y="14865"/>
                        <a:pt x="28732" y="14109"/>
                        <a:pt x="30740" y="13235"/>
                      </a:cubicBezTo>
                      <a:cubicBezTo>
                        <a:pt x="31307" y="13022"/>
                        <a:pt x="31874" y="12739"/>
                        <a:pt x="32394" y="12503"/>
                      </a:cubicBezTo>
                      <a:cubicBezTo>
                        <a:pt x="32961" y="12243"/>
                        <a:pt x="33528" y="12006"/>
                        <a:pt x="34048" y="11676"/>
                      </a:cubicBezTo>
                      <a:cubicBezTo>
                        <a:pt x="34204" y="11609"/>
                        <a:pt x="34150" y="11437"/>
                        <a:pt x="34044" y="11437"/>
                      </a:cubicBezTo>
                      <a:close/>
                      <a:moveTo>
                        <a:pt x="22778" y="18386"/>
                      </a:moveTo>
                      <a:lnTo>
                        <a:pt x="22778" y="18386"/>
                      </a:lnTo>
                      <a:cubicBezTo>
                        <a:pt x="23345" y="18480"/>
                        <a:pt x="23935" y="18598"/>
                        <a:pt x="24479" y="18646"/>
                      </a:cubicBezTo>
                      <a:cubicBezTo>
                        <a:pt x="25046" y="18740"/>
                        <a:pt x="25637" y="18811"/>
                        <a:pt x="26204" y="18858"/>
                      </a:cubicBezTo>
                      <a:cubicBezTo>
                        <a:pt x="27361" y="18977"/>
                        <a:pt x="28472" y="19095"/>
                        <a:pt x="29630" y="19213"/>
                      </a:cubicBezTo>
                      <a:lnTo>
                        <a:pt x="31567" y="19402"/>
                      </a:lnTo>
                      <a:cubicBezTo>
                        <a:pt x="31576" y="19403"/>
                        <a:pt x="31585" y="19403"/>
                        <a:pt x="31593" y="19403"/>
                      </a:cubicBezTo>
                      <a:cubicBezTo>
                        <a:pt x="31779" y="19403"/>
                        <a:pt x="31770" y="19164"/>
                        <a:pt x="31567" y="19118"/>
                      </a:cubicBezTo>
                      <a:cubicBezTo>
                        <a:pt x="30433" y="18977"/>
                        <a:pt x="29299" y="18882"/>
                        <a:pt x="28141" y="18811"/>
                      </a:cubicBezTo>
                      <a:cubicBezTo>
                        <a:pt x="27007" y="18693"/>
                        <a:pt x="25873" y="18598"/>
                        <a:pt x="24715" y="18504"/>
                      </a:cubicBezTo>
                      <a:cubicBezTo>
                        <a:pt x="24077" y="18457"/>
                        <a:pt x="23416" y="18457"/>
                        <a:pt x="22778" y="18386"/>
                      </a:cubicBezTo>
                      <a:close/>
                      <a:moveTo>
                        <a:pt x="24195" y="19591"/>
                      </a:moveTo>
                      <a:lnTo>
                        <a:pt x="24195" y="19591"/>
                      </a:lnTo>
                      <a:cubicBezTo>
                        <a:pt x="24229" y="19605"/>
                        <a:pt x="24264" y="19617"/>
                        <a:pt x="24300" y="19626"/>
                      </a:cubicBezTo>
                      <a:lnTo>
                        <a:pt x="24300" y="19626"/>
                      </a:lnTo>
                      <a:cubicBezTo>
                        <a:pt x="24265" y="19614"/>
                        <a:pt x="24230" y="19602"/>
                        <a:pt x="24195" y="19591"/>
                      </a:cubicBezTo>
                      <a:close/>
                      <a:moveTo>
                        <a:pt x="18383" y="17677"/>
                      </a:moveTo>
                      <a:cubicBezTo>
                        <a:pt x="18336" y="17677"/>
                        <a:pt x="18336" y="17701"/>
                        <a:pt x="18383" y="17701"/>
                      </a:cubicBezTo>
                      <a:cubicBezTo>
                        <a:pt x="19399" y="18031"/>
                        <a:pt x="20462" y="18386"/>
                        <a:pt x="21502" y="18646"/>
                      </a:cubicBezTo>
                      <a:cubicBezTo>
                        <a:pt x="22541" y="18929"/>
                        <a:pt x="23605" y="19189"/>
                        <a:pt x="24668" y="19402"/>
                      </a:cubicBezTo>
                      <a:cubicBezTo>
                        <a:pt x="26794" y="19827"/>
                        <a:pt x="28944" y="20182"/>
                        <a:pt x="31095" y="20465"/>
                      </a:cubicBezTo>
                      <a:cubicBezTo>
                        <a:pt x="31685" y="20512"/>
                        <a:pt x="32323" y="20607"/>
                        <a:pt x="32914" y="20630"/>
                      </a:cubicBezTo>
                      <a:cubicBezTo>
                        <a:pt x="33528" y="20701"/>
                        <a:pt x="34119" y="20749"/>
                        <a:pt x="34733" y="20749"/>
                      </a:cubicBezTo>
                      <a:cubicBezTo>
                        <a:pt x="34851" y="20749"/>
                        <a:pt x="34875" y="20583"/>
                        <a:pt x="34804" y="20536"/>
                      </a:cubicBezTo>
                      <a:cubicBezTo>
                        <a:pt x="34261" y="20465"/>
                        <a:pt x="33694" y="20418"/>
                        <a:pt x="33174" y="20371"/>
                      </a:cubicBezTo>
                      <a:cubicBezTo>
                        <a:pt x="32630" y="20300"/>
                        <a:pt x="32087" y="20252"/>
                        <a:pt x="31543" y="20182"/>
                      </a:cubicBezTo>
                      <a:cubicBezTo>
                        <a:pt x="30480" y="20063"/>
                        <a:pt x="29393" y="19922"/>
                        <a:pt x="28330" y="19780"/>
                      </a:cubicBezTo>
                      <a:cubicBezTo>
                        <a:pt x="26180" y="19449"/>
                        <a:pt x="24054" y="19000"/>
                        <a:pt x="21927" y="18528"/>
                      </a:cubicBezTo>
                      <a:cubicBezTo>
                        <a:pt x="21336" y="18386"/>
                        <a:pt x="20746" y="18244"/>
                        <a:pt x="20179" y="18126"/>
                      </a:cubicBezTo>
                      <a:cubicBezTo>
                        <a:pt x="19588" y="17984"/>
                        <a:pt x="18974" y="17819"/>
                        <a:pt x="18383" y="17677"/>
                      </a:cubicBezTo>
                      <a:close/>
                      <a:moveTo>
                        <a:pt x="24300" y="19626"/>
                      </a:moveTo>
                      <a:lnTo>
                        <a:pt x="24300" y="19626"/>
                      </a:lnTo>
                      <a:cubicBezTo>
                        <a:pt x="24554" y="19714"/>
                        <a:pt x="24823" y="19818"/>
                        <a:pt x="25093" y="19922"/>
                      </a:cubicBezTo>
                      <a:cubicBezTo>
                        <a:pt x="25400" y="20016"/>
                        <a:pt x="25684" y="20087"/>
                        <a:pt x="25991" y="20158"/>
                      </a:cubicBezTo>
                      <a:cubicBezTo>
                        <a:pt x="26605" y="20300"/>
                        <a:pt x="27196" y="20441"/>
                        <a:pt x="27810" y="20560"/>
                      </a:cubicBezTo>
                      <a:cubicBezTo>
                        <a:pt x="29063" y="20796"/>
                        <a:pt x="30291" y="21008"/>
                        <a:pt x="31543" y="21198"/>
                      </a:cubicBezTo>
                      <a:cubicBezTo>
                        <a:pt x="32252" y="21292"/>
                        <a:pt x="32961" y="21387"/>
                        <a:pt x="33670" y="21387"/>
                      </a:cubicBezTo>
                      <a:cubicBezTo>
                        <a:pt x="33675" y="21388"/>
                        <a:pt x="33680" y="21388"/>
                        <a:pt x="33684" y="21388"/>
                      </a:cubicBezTo>
                      <a:cubicBezTo>
                        <a:pt x="33769" y="21388"/>
                        <a:pt x="33804" y="21196"/>
                        <a:pt x="33670" y="21174"/>
                      </a:cubicBezTo>
                      <a:cubicBezTo>
                        <a:pt x="33056" y="21056"/>
                        <a:pt x="32441" y="21008"/>
                        <a:pt x="31803" y="20914"/>
                      </a:cubicBezTo>
                      <a:lnTo>
                        <a:pt x="29937" y="20654"/>
                      </a:lnTo>
                      <a:cubicBezTo>
                        <a:pt x="28708" y="20489"/>
                        <a:pt x="27503" y="20252"/>
                        <a:pt x="26275" y="19969"/>
                      </a:cubicBezTo>
                      <a:cubicBezTo>
                        <a:pt x="25920" y="19922"/>
                        <a:pt x="25613" y="19827"/>
                        <a:pt x="25259" y="19780"/>
                      </a:cubicBezTo>
                      <a:cubicBezTo>
                        <a:pt x="25070" y="19733"/>
                        <a:pt x="24904" y="19685"/>
                        <a:pt x="24715" y="19685"/>
                      </a:cubicBezTo>
                      <a:cubicBezTo>
                        <a:pt x="24584" y="19667"/>
                        <a:pt x="24438" y="19663"/>
                        <a:pt x="24300" y="19626"/>
                      </a:cubicBezTo>
                      <a:close/>
                      <a:moveTo>
                        <a:pt x="13959" y="17785"/>
                      </a:moveTo>
                      <a:cubicBezTo>
                        <a:pt x="13883" y="17785"/>
                        <a:pt x="13807" y="17787"/>
                        <a:pt x="13728" y="17795"/>
                      </a:cubicBezTo>
                      <a:cubicBezTo>
                        <a:pt x="13539" y="17795"/>
                        <a:pt x="13303" y="17819"/>
                        <a:pt x="13090" y="17866"/>
                      </a:cubicBezTo>
                      <a:cubicBezTo>
                        <a:pt x="12641" y="17890"/>
                        <a:pt x="12193" y="17937"/>
                        <a:pt x="11767" y="18008"/>
                      </a:cubicBezTo>
                      <a:cubicBezTo>
                        <a:pt x="10869" y="18126"/>
                        <a:pt x="9995" y="18268"/>
                        <a:pt x="9097" y="18480"/>
                      </a:cubicBezTo>
                      <a:cubicBezTo>
                        <a:pt x="7349" y="18858"/>
                        <a:pt x="5648" y="19331"/>
                        <a:pt x="3994" y="19945"/>
                      </a:cubicBezTo>
                      <a:cubicBezTo>
                        <a:pt x="3521" y="20134"/>
                        <a:pt x="3049" y="20300"/>
                        <a:pt x="2600" y="20536"/>
                      </a:cubicBezTo>
                      <a:cubicBezTo>
                        <a:pt x="2387" y="20654"/>
                        <a:pt x="2151" y="20772"/>
                        <a:pt x="1962" y="20890"/>
                      </a:cubicBezTo>
                      <a:cubicBezTo>
                        <a:pt x="1749" y="21008"/>
                        <a:pt x="1537" y="21198"/>
                        <a:pt x="1371" y="21363"/>
                      </a:cubicBezTo>
                      <a:cubicBezTo>
                        <a:pt x="1332" y="21461"/>
                        <a:pt x="1407" y="21593"/>
                        <a:pt x="1488" y="21593"/>
                      </a:cubicBezTo>
                      <a:cubicBezTo>
                        <a:pt x="1504" y="21593"/>
                        <a:pt x="1521" y="21587"/>
                        <a:pt x="1537" y="21576"/>
                      </a:cubicBezTo>
                      <a:cubicBezTo>
                        <a:pt x="1726" y="21457"/>
                        <a:pt x="1915" y="21363"/>
                        <a:pt x="2104" y="21245"/>
                      </a:cubicBezTo>
                      <a:cubicBezTo>
                        <a:pt x="2269" y="21127"/>
                        <a:pt x="2482" y="21056"/>
                        <a:pt x="2671" y="20938"/>
                      </a:cubicBezTo>
                      <a:cubicBezTo>
                        <a:pt x="3049" y="20725"/>
                        <a:pt x="3427" y="20583"/>
                        <a:pt x="3852" y="20394"/>
                      </a:cubicBezTo>
                      <a:cubicBezTo>
                        <a:pt x="4679" y="20063"/>
                        <a:pt x="5482" y="19803"/>
                        <a:pt x="6357" y="19544"/>
                      </a:cubicBezTo>
                      <a:cubicBezTo>
                        <a:pt x="8034" y="19047"/>
                        <a:pt x="9783" y="18622"/>
                        <a:pt x="11484" y="18339"/>
                      </a:cubicBezTo>
                      <a:cubicBezTo>
                        <a:pt x="12004" y="18244"/>
                        <a:pt x="12476" y="18150"/>
                        <a:pt x="12972" y="18102"/>
                      </a:cubicBezTo>
                      <a:cubicBezTo>
                        <a:pt x="13209" y="18055"/>
                        <a:pt x="13445" y="18031"/>
                        <a:pt x="13681" y="17984"/>
                      </a:cubicBezTo>
                      <a:cubicBezTo>
                        <a:pt x="13941" y="17937"/>
                        <a:pt x="14177" y="17890"/>
                        <a:pt x="14414" y="17819"/>
                      </a:cubicBezTo>
                      <a:lnTo>
                        <a:pt x="14414" y="17795"/>
                      </a:lnTo>
                      <a:cubicBezTo>
                        <a:pt x="14256" y="17795"/>
                        <a:pt x="14109" y="17785"/>
                        <a:pt x="13959" y="17785"/>
                      </a:cubicBezTo>
                      <a:close/>
                      <a:moveTo>
                        <a:pt x="20273" y="18528"/>
                      </a:moveTo>
                      <a:cubicBezTo>
                        <a:pt x="20273" y="18528"/>
                        <a:pt x="20226" y="18528"/>
                        <a:pt x="20273" y="18575"/>
                      </a:cubicBezTo>
                      <a:cubicBezTo>
                        <a:pt x="20462" y="18693"/>
                        <a:pt x="20651" y="18811"/>
                        <a:pt x="20864" y="18929"/>
                      </a:cubicBezTo>
                      <a:cubicBezTo>
                        <a:pt x="21029" y="19000"/>
                        <a:pt x="21242" y="19095"/>
                        <a:pt x="21455" y="19213"/>
                      </a:cubicBezTo>
                      <a:lnTo>
                        <a:pt x="22683" y="19756"/>
                      </a:lnTo>
                      <a:cubicBezTo>
                        <a:pt x="23510" y="20063"/>
                        <a:pt x="24361" y="20394"/>
                        <a:pt x="25211" y="20654"/>
                      </a:cubicBezTo>
                      <a:cubicBezTo>
                        <a:pt x="26912" y="21198"/>
                        <a:pt x="28637" y="21646"/>
                        <a:pt x="30386" y="21930"/>
                      </a:cubicBezTo>
                      <a:cubicBezTo>
                        <a:pt x="30882" y="22024"/>
                        <a:pt x="31402" y="22072"/>
                        <a:pt x="31874" y="22095"/>
                      </a:cubicBezTo>
                      <a:cubicBezTo>
                        <a:pt x="32110" y="22143"/>
                        <a:pt x="32370" y="22143"/>
                        <a:pt x="32607" y="22143"/>
                      </a:cubicBezTo>
                      <a:cubicBezTo>
                        <a:pt x="32867" y="22143"/>
                        <a:pt x="33103" y="22072"/>
                        <a:pt x="33339" y="22024"/>
                      </a:cubicBezTo>
                      <a:cubicBezTo>
                        <a:pt x="33434" y="21930"/>
                        <a:pt x="33410" y="21765"/>
                        <a:pt x="33292" y="21765"/>
                      </a:cubicBezTo>
                      <a:cubicBezTo>
                        <a:pt x="33150" y="21765"/>
                        <a:pt x="32998" y="21744"/>
                        <a:pt x="32849" y="21744"/>
                      </a:cubicBezTo>
                      <a:cubicBezTo>
                        <a:pt x="32775" y="21744"/>
                        <a:pt x="32701" y="21749"/>
                        <a:pt x="32630" y="21765"/>
                      </a:cubicBezTo>
                      <a:lnTo>
                        <a:pt x="31992" y="21765"/>
                      </a:lnTo>
                      <a:cubicBezTo>
                        <a:pt x="31543" y="21717"/>
                        <a:pt x="31142" y="21694"/>
                        <a:pt x="30693" y="21599"/>
                      </a:cubicBezTo>
                      <a:cubicBezTo>
                        <a:pt x="29842" y="21457"/>
                        <a:pt x="28944" y="21292"/>
                        <a:pt x="28094" y="21103"/>
                      </a:cubicBezTo>
                      <a:cubicBezTo>
                        <a:pt x="26369" y="20701"/>
                        <a:pt x="24691" y="20182"/>
                        <a:pt x="23038" y="19567"/>
                      </a:cubicBezTo>
                      <a:cubicBezTo>
                        <a:pt x="22565" y="19402"/>
                        <a:pt x="22092" y="19213"/>
                        <a:pt x="21644" y="19047"/>
                      </a:cubicBezTo>
                      <a:cubicBezTo>
                        <a:pt x="21407" y="18953"/>
                        <a:pt x="21218" y="18858"/>
                        <a:pt x="20982" y="18764"/>
                      </a:cubicBezTo>
                      <a:cubicBezTo>
                        <a:pt x="20746" y="18693"/>
                        <a:pt x="20509" y="18598"/>
                        <a:pt x="20273" y="18528"/>
                      </a:cubicBezTo>
                      <a:close/>
                      <a:moveTo>
                        <a:pt x="12169" y="22143"/>
                      </a:moveTo>
                      <a:cubicBezTo>
                        <a:pt x="12131" y="22174"/>
                        <a:pt x="12096" y="22208"/>
                        <a:pt x="12063" y="22243"/>
                      </a:cubicBezTo>
                      <a:lnTo>
                        <a:pt x="12063" y="22243"/>
                      </a:lnTo>
                      <a:cubicBezTo>
                        <a:pt x="12099" y="22210"/>
                        <a:pt x="12134" y="22177"/>
                        <a:pt x="12169" y="22143"/>
                      </a:cubicBezTo>
                      <a:close/>
                      <a:moveTo>
                        <a:pt x="10491" y="18858"/>
                      </a:moveTo>
                      <a:lnTo>
                        <a:pt x="10491" y="18858"/>
                      </a:lnTo>
                      <a:cubicBezTo>
                        <a:pt x="10161" y="18953"/>
                        <a:pt x="9877" y="18977"/>
                        <a:pt x="9546" y="19024"/>
                      </a:cubicBezTo>
                      <a:cubicBezTo>
                        <a:pt x="9239" y="19095"/>
                        <a:pt x="8956" y="19189"/>
                        <a:pt x="8648" y="19260"/>
                      </a:cubicBezTo>
                      <a:cubicBezTo>
                        <a:pt x="8058" y="19449"/>
                        <a:pt x="7443" y="19614"/>
                        <a:pt x="6853" y="19827"/>
                      </a:cubicBezTo>
                      <a:cubicBezTo>
                        <a:pt x="5671" y="20252"/>
                        <a:pt x="4490" y="20654"/>
                        <a:pt x="3332" y="21174"/>
                      </a:cubicBezTo>
                      <a:cubicBezTo>
                        <a:pt x="2694" y="21434"/>
                        <a:pt x="2009" y="21694"/>
                        <a:pt x="1395" y="22048"/>
                      </a:cubicBezTo>
                      <a:cubicBezTo>
                        <a:pt x="1310" y="22091"/>
                        <a:pt x="1378" y="22268"/>
                        <a:pt x="1479" y="22268"/>
                      </a:cubicBezTo>
                      <a:cubicBezTo>
                        <a:pt x="1490" y="22268"/>
                        <a:pt x="1501" y="22265"/>
                        <a:pt x="1513" y="22261"/>
                      </a:cubicBezTo>
                      <a:cubicBezTo>
                        <a:pt x="2104" y="22048"/>
                        <a:pt x="2671" y="21765"/>
                        <a:pt x="3214" y="21505"/>
                      </a:cubicBezTo>
                      <a:cubicBezTo>
                        <a:pt x="3805" y="21268"/>
                        <a:pt x="4396" y="21056"/>
                        <a:pt x="4963" y="20796"/>
                      </a:cubicBezTo>
                      <a:cubicBezTo>
                        <a:pt x="6120" y="20371"/>
                        <a:pt x="7302" y="19945"/>
                        <a:pt x="8483" y="19567"/>
                      </a:cubicBezTo>
                      <a:cubicBezTo>
                        <a:pt x="8814" y="19449"/>
                        <a:pt x="9168" y="19355"/>
                        <a:pt x="9475" y="19236"/>
                      </a:cubicBezTo>
                      <a:cubicBezTo>
                        <a:pt x="9664" y="19189"/>
                        <a:pt x="9830" y="19118"/>
                        <a:pt x="9995" y="19071"/>
                      </a:cubicBezTo>
                      <a:cubicBezTo>
                        <a:pt x="10161" y="19000"/>
                        <a:pt x="10302" y="18929"/>
                        <a:pt x="10491" y="18858"/>
                      </a:cubicBezTo>
                      <a:close/>
                      <a:moveTo>
                        <a:pt x="22187" y="22662"/>
                      </a:moveTo>
                      <a:lnTo>
                        <a:pt x="22187" y="22662"/>
                      </a:lnTo>
                      <a:cubicBezTo>
                        <a:pt x="22230" y="22722"/>
                        <a:pt x="22276" y="22770"/>
                        <a:pt x="22324" y="22812"/>
                      </a:cubicBezTo>
                      <a:lnTo>
                        <a:pt x="22324" y="22812"/>
                      </a:lnTo>
                      <a:cubicBezTo>
                        <a:pt x="22280" y="22761"/>
                        <a:pt x="22235" y="22710"/>
                        <a:pt x="22187" y="22662"/>
                      </a:cubicBezTo>
                      <a:close/>
                      <a:moveTo>
                        <a:pt x="12358" y="19236"/>
                      </a:moveTo>
                      <a:lnTo>
                        <a:pt x="12358" y="19236"/>
                      </a:lnTo>
                      <a:cubicBezTo>
                        <a:pt x="11815" y="19449"/>
                        <a:pt x="11247" y="19662"/>
                        <a:pt x="10728" y="19851"/>
                      </a:cubicBezTo>
                      <a:cubicBezTo>
                        <a:pt x="10184" y="20063"/>
                        <a:pt x="9664" y="20300"/>
                        <a:pt x="9121" y="20536"/>
                      </a:cubicBezTo>
                      <a:cubicBezTo>
                        <a:pt x="8058" y="21008"/>
                        <a:pt x="7042" y="21457"/>
                        <a:pt x="5955" y="21930"/>
                      </a:cubicBezTo>
                      <a:cubicBezTo>
                        <a:pt x="5364" y="22190"/>
                        <a:pt x="4750" y="22450"/>
                        <a:pt x="4183" y="22757"/>
                      </a:cubicBezTo>
                      <a:cubicBezTo>
                        <a:pt x="4044" y="22836"/>
                        <a:pt x="4121" y="23015"/>
                        <a:pt x="4261" y="23015"/>
                      </a:cubicBezTo>
                      <a:cubicBezTo>
                        <a:pt x="4288" y="23015"/>
                        <a:pt x="4318" y="23008"/>
                        <a:pt x="4348" y="22993"/>
                      </a:cubicBezTo>
                      <a:cubicBezTo>
                        <a:pt x="5412" y="22544"/>
                        <a:pt x="6451" y="22048"/>
                        <a:pt x="7467" y="21576"/>
                      </a:cubicBezTo>
                      <a:cubicBezTo>
                        <a:pt x="8507" y="21103"/>
                        <a:pt x="9570" y="20630"/>
                        <a:pt x="10610" y="20134"/>
                      </a:cubicBezTo>
                      <a:cubicBezTo>
                        <a:pt x="11200" y="19827"/>
                        <a:pt x="11767" y="19544"/>
                        <a:pt x="12358" y="19236"/>
                      </a:cubicBezTo>
                      <a:close/>
                      <a:moveTo>
                        <a:pt x="16540" y="17583"/>
                      </a:moveTo>
                      <a:cubicBezTo>
                        <a:pt x="15477" y="17819"/>
                        <a:pt x="14414" y="18055"/>
                        <a:pt x="13350" y="18315"/>
                      </a:cubicBezTo>
                      <a:cubicBezTo>
                        <a:pt x="12311" y="18622"/>
                        <a:pt x="11295" y="18906"/>
                        <a:pt x="10255" y="19260"/>
                      </a:cubicBezTo>
                      <a:cubicBezTo>
                        <a:pt x="8176" y="19945"/>
                        <a:pt x="6144" y="20725"/>
                        <a:pt x="4136" y="21576"/>
                      </a:cubicBezTo>
                      <a:cubicBezTo>
                        <a:pt x="3569" y="21812"/>
                        <a:pt x="3025" y="22072"/>
                        <a:pt x="2482" y="22308"/>
                      </a:cubicBezTo>
                      <a:cubicBezTo>
                        <a:pt x="1915" y="22568"/>
                        <a:pt x="1371" y="22804"/>
                        <a:pt x="828" y="23135"/>
                      </a:cubicBezTo>
                      <a:cubicBezTo>
                        <a:pt x="701" y="23219"/>
                        <a:pt x="725" y="23379"/>
                        <a:pt x="816" y="23379"/>
                      </a:cubicBezTo>
                      <a:cubicBezTo>
                        <a:pt x="827" y="23379"/>
                        <a:pt x="839" y="23376"/>
                        <a:pt x="851" y="23371"/>
                      </a:cubicBezTo>
                      <a:cubicBezTo>
                        <a:pt x="1371" y="23182"/>
                        <a:pt x="1867" y="22946"/>
                        <a:pt x="2340" y="22686"/>
                      </a:cubicBezTo>
                      <a:cubicBezTo>
                        <a:pt x="2836" y="22450"/>
                        <a:pt x="3332" y="22261"/>
                        <a:pt x="3852" y="22024"/>
                      </a:cubicBezTo>
                      <a:cubicBezTo>
                        <a:pt x="4844" y="21576"/>
                        <a:pt x="5813" y="21150"/>
                        <a:pt x="6853" y="20772"/>
                      </a:cubicBezTo>
                      <a:cubicBezTo>
                        <a:pt x="8885" y="19969"/>
                        <a:pt x="10940" y="19307"/>
                        <a:pt x="13020" y="18646"/>
                      </a:cubicBezTo>
                      <a:cubicBezTo>
                        <a:pt x="13610" y="18480"/>
                        <a:pt x="14177" y="18315"/>
                        <a:pt x="14768" y="18126"/>
                      </a:cubicBezTo>
                      <a:cubicBezTo>
                        <a:pt x="15359" y="17937"/>
                        <a:pt x="15949" y="17772"/>
                        <a:pt x="16540" y="17606"/>
                      </a:cubicBezTo>
                      <a:cubicBezTo>
                        <a:pt x="16564" y="17606"/>
                        <a:pt x="16540" y="17583"/>
                        <a:pt x="16540" y="17583"/>
                      </a:cubicBezTo>
                      <a:close/>
                      <a:moveTo>
                        <a:pt x="21596" y="20890"/>
                      </a:moveTo>
                      <a:lnTo>
                        <a:pt x="21596" y="20890"/>
                      </a:lnTo>
                      <a:cubicBezTo>
                        <a:pt x="22045" y="21245"/>
                        <a:pt x="22470" y="21646"/>
                        <a:pt x="22943" y="22001"/>
                      </a:cubicBezTo>
                      <a:cubicBezTo>
                        <a:pt x="23392" y="22355"/>
                        <a:pt x="23865" y="22710"/>
                        <a:pt x="24337" y="23017"/>
                      </a:cubicBezTo>
                      <a:cubicBezTo>
                        <a:pt x="25259" y="23702"/>
                        <a:pt x="26204" y="24387"/>
                        <a:pt x="27101" y="25072"/>
                      </a:cubicBezTo>
                      <a:cubicBezTo>
                        <a:pt x="27645" y="25450"/>
                        <a:pt x="28165" y="25828"/>
                        <a:pt x="28732" y="26183"/>
                      </a:cubicBezTo>
                      <a:cubicBezTo>
                        <a:pt x="28756" y="26212"/>
                        <a:pt x="28781" y="26224"/>
                        <a:pt x="28803" y="26224"/>
                      </a:cubicBezTo>
                      <a:cubicBezTo>
                        <a:pt x="28888" y="26224"/>
                        <a:pt x="28939" y="26045"/>
                        <a:pt x="28826" y="25970"/>
                      </a:cubicBezTo>
                      <a:cubicBezTo>
                        <a:pt x="27905" y="25309"/>
                        <a:pt x="26960" y="24647"/>
                        <a:pt x="26015" y="23962"/>
                      </a:cubicBezTo>
                      <a:cubicBezTo>
                        <a:pt x="25070" y="23324"/>
                        <a:pt x="24148" y="22639"/>
                        <a:pt x="23227" y="22001"/>
                      </a:cubicBezTo>
                      <a:cubicBezTo>
                        <a:pt x="22683" y="21599"/>
                        <a:pt x="22116" y="21292"/>
                        <a:pt x="21596" y="20890"/>
                      </a:cubicBezTo>
                      <a:close/>
                      <a:moveTo>
                        <a:pt x="13965" y="21576"/>
                      </a:moveTo>
                      <a:lnTo>
                        <a:pt x="13965" y="21576"/>
                      </a:lnTo>
                      <a:cubicBezTo>
                        <a:pt x="13610" y="22024"/>
                        <a:pt x="13232" y="22473"/>
                        <a:pt x="12878" y="22946"/>
                      </a:cubicBezTo>
                      <a:cubicBezTo>
                        <a:pt x="12523" y="23371"/>
                        <a:pt x="12169" y="23844"/>
                        <a:pt x="11838" y="24316"/>
                      </a:cubicBezTo>
                      <a:cubicBezTo>
                        <a:pt x="11177" y="25238"/>
                        <a:pt x="10491" y="26183"/>
                        <a:pt x="9806" y="27104"/>
                      </a:cubicBezTo>
                      <a:cubicBezTo>
                        <a:pt x="9428" y="27624"/>
                        <a:pt x="9050" y="28168"/>
                        <a:pt x="8672" y="28735"/>
                      </a:cubicBezTo>
                      <a:cubicBezTo>
                        <a:pt x="8575" y="28783"/>
                        <a:pt x="8656" y="28877"/>
                        <a:pt x="8754" y="28877"/>
                      </a:cubicBezTo>
                      <a:cubicBezTo>
                        <a:pt x="8799" y="28877"/>
                        <a:pt x="8848" y="28857"/>
                        <a:pt x="8885" y="28805"/>
                      </a:cubicBezTo>
                      <a:cubicBezTo>
                        <a:pt x="9570" y="27908"/>
                        <a:pt x="10231" y="26963"/>
                        <a:pt x="10893" y="26017"/>
                      </a:cubicBezTo>
                      <a:cubicBezTo>
                        <a:pt x="11555" y="25072"/>
                        <a:pt x="12240" y="24151"/>
                        <a:pt x="12878" y="23206"/>
                      </a:cubicBezTo>
                      <a:cubicBezTo>
                        <a:pt x="13256" y="22662"/>
                        <a:pt x="13587" y="22119"/>
                        <a:pt x="13965" y="21576"/>
                      </a:cubicBezTo>
                      <a:close/>
                      <a:moveTo>
                        <a:pt x="18099" y="18102"/>
                      </a:moveTo>
                      <a:cubicBezTo>
                        <a:pt x="18099" y="18102"/>
                        <a:pt x="18076" y="18102"/>
                        <a:pt x="18076" y="18126"/>
                      </a:cubicBezTo>
                      <a:cubicBezTo>
                        <a:pt x="18808" y="18929"/>
                        <a:pt x="19564" y="19756"/>
                        <a:pt x="20320" y="20512"/>
                      </a:cubicBezTo>
                      <a:cubicBezTo>
                        <a:pt x="21100" y="21292"/>
                        <a:pt x="21880" y="22024"/>
                        <a:pt x="22683" y="22733"/>
                      </a:cubicBezTo>
                      <a:cubicBezTo>
                        <a:pt x="24313" y="24175"/>
                        <a:pt x="25991" y="25569"/>
                        <a:pt x="27739" y="26868"/>
                      </a:cubicBezTo>
                      <a:cubicBezTo>
                        <a:pt x="28236" y="27222"/>
                        <a:pt x="28708" y="27577"/>
                        <a:pt x="29204" y="27931"/>
                      </a:cubicBezTo>
                      <a:cubicBezTo>
                        <a:pt x="29724" y="28286"/>
                        <a:pt x="30220" y="28640"/>
                        <a:pt x="30740" y="28924"/>
                      </a:cubicBezTo>
                      <a:cubicBezTo>
                        <a:pt x="30765" y="28939"/>
                        <a:pt x="30790" y="28945"/>
                        <a:pt x="30814" y="28945"/>
                      </a:cubicBezTo>
                      <a:cubicBezTo>
                        <a:pt x="30900" y="28945"/>
                        <a:pt x="30961" y="28856"/>
                        <a:pt x="30905" y="28782"/>
                      </a:cubicBezTo>
                      <a:cubicBezTo>
                        <a:pt x="30480" y="28451"/>
                        <a:pt x="30008" y="28144"/>
                        <a:pt x="29559" y="27837"/>
                      </a:cubicBezTo>
                      <a:cubicBezTo>
                        <a:pt x="29133" y="27506"/>
                        <a:pt x="28685" y="27222"/>
                        <a:pt x="28236" y="26892"/>
                      </a:cubicBezTo>
                      <a:cubicBezTo>
                        <a:pt x="27361" y="26254"/>
                        <a:pt x="26487" y="25592"/>
                        <a:pt x="25660" y="24907"/>
                      </a:cubicBezTo>
                      <a:cubicBezTo>
                        <a:pt x="23983" y="23560"/>
                        <a:pt x="22329" y="22119"/>
                        <a:pt x="20746" y="20630"/>
                      </a:cubicBezTo>
                      <a:cubicBezTo>
                        <a:pt x="20297" y="20229"/>
                        <a:pt x="19871" y="19803"/>
                        <a:pt x="19446" y="19402"/>
                      </a:cubicBezTo>
                      <a:cubicBezTo>
                        <a:pt x="18997" y="18977"/>
                        <a:pt x="18548" y="18528"/>
                        <a:pt x="18099" y="18102"/>
                      </a:cubicBezTo>
                      <a:close/>
                      <a:moveTo>
                        <a:pt x="22324" y="22812"/>
                      </a:moveTo>
                      <a:cubicBezTo>
                        <a:pt x="22494" y="23012"/>
                        <a:pt x="22637" y="23230"/>
                        <a:pt x="22825" y="23418"/>
                      </a:cubicBezTo>
                      <a:cubicBezTo>
                        <a:pt x="23038" y="23655"/>
                        <a:pt x="23274" y="23844"/>
                        <a:pt x="23486" y="24056"/>
                      </a:cubicBezTo>
                      <a:cubicBezTo>
                        <a:pt x="23935" y="24505"/>
                        <a:pt x="24408" y="24907"/>
                        <a:pt x="24857" y="25332"/>
                      </a:cubicBezTo>
                      <a:cubicBezTo>
                        <a:pt x="25802" y="26159"/>
                        <a:pt x="26794" y="26963"/>
                        <a:pt x="27763" y="27719"/>
                      </a:cubicBezTo>
                      <a:cubicBezTo>
                        <a:pt x="28330" y="28168"/>
                        <a:pt x="28897" y="28616"/>
                        <a:pt x="29511" y="28971"/>
                      </a:cubicBezTo>
                      <a:cubicBezTo>
                        <a:pt x="29521" y="28977"/>
                        <a:pt x="29532" y="28980"/>
                        <a:pt x="29544" y="28980"/>
                      </a:cubicBezTo>
                      <a:cubicBezTo>
                        <a:pt x="29617" y="28980"/>
                        <a:pt x="29711" y="28863"/>
                        <a:pt x="29630" y="28782"/>
                      </a:cubicBezTo>
                      <a:cubicBezTo>
                        <a:pt x="29157" y="28380"/>
                        <a:pt x="28614" y="28049"/>
                        <a:pt x="28117" y="27671"/>
                      </a:cubicBezTo>
                      <a:lnTo>
                        <a:pt x="26605" y="26514"/>
                      </a:lnTo>
                      <a:cubicBezTo>
                        <a:pt x="25637" y="25734"/>
                        <a:pt x="24691" y="24907"/>
                        <a:pt x="23770" y="24080"/>
                      </a:cubicBezTo>
                      <a:cubicBezTo>
                        <a:pt x="23510" y="23844"/>
                        <a:pt x="23250" y="23607"/>
                        <a:pt x="23014" y="23371"/>
                      </a:cubicBezTo>
                      <a:cubicBezTo>
                        <a:pt x="22872" y="23253"/>
                        <a:pt x="22754" y="23135"/>
                        <a:pt x="22589" y="23017"/>
                      </a:cubicBezTo>
                      <a:cubicBezTo>
                        <a:pt x="22498" y="22941"/>
                        <a:pt x="22408" y="22885"/>
                        <a:pt x="22324" y="22812"/>
                      </a:cubicBezTo>
                      <a:close/>
                      <a:moveTo>
                        <a:pt x="15075" y="19284"/>
                      </a:moveTo>
                      <a:cubicBezTo>
                        <a:pt x="14862" y="19402"/>
                        <a:pt x="14650" y="19473"/>
                        <a:pt x="14484" y="19591"/>
                      </a:cubicBezTo>
                      <a:lnTo>
                        <a:pt x="13941" y="19945"/>
                      </a:lnTo>
                      <a:cubicBezTo>
                        <a:pt x="13587" y="20229"/>
                        <a:pt x="13209" y="20489"/>
                        <a:pt x="12854" y="20749"/>
                      </a:cubicBezTo>
                      <a:cubicBezTo>
                        <a:pt x="12145" y="21316"/>
                        <a:pt x="11460" y="21883"/>
                        <a:pt x="10775" y="22497"/>
                      </a:cubicBezTo>
                      <a:cubicBezTo>
                        <a:pt x="9475" y="23678"/>
                        <a:pt x="8247" y="24978"/>
                        <a:pt x="7089" y="26325"/>
                      </a:cubicBezTo>
                      <a:cubicBezTo>
                        <a:pt x="6758" y="26726"/>
                        <a:pt x="6475" y="27104"/>
                        <a:pt x="6168" y="27553"/>
                      </a:cubicBezTo>
                      <a:cubicBezTo>
                        <a:pt x="6026" y="27742"/>
                        <a:pt x="5908" y="27955"/>
                        <a:pt x="5790" y="28168"/>
                      </a:cubicBezTo>
                      <a:cubicBezTo>
                        <a:pt x="5671" y="28404"/>
                        <a:pt x="5577" y="28593"/>
                        <a:pt x="5530" y="28876"/>
                      </a:cubicBezTo>
                      <a:cubicBezTo>
                        <a:pt x="5530" y="28956"/>
                        <a:pt x="5605" y="29025"/>
                        <a:pt x="5676" y="29025"/>
                      </a:cubicBezTo>
                      <a:cubicBezTo>
                        <a:pt x="5710" y="29025"/>
                        <a:pt x="5743" y="29009"/>
                        <a:pt x="5766" y="28971"/>
                      </a:cubicBezTo>
                      <a:cubicBezTo>
                        <a:pt x="5884" y="28782"/>
                        <a:pt x="6002" y="28616"/>
                        <a:pt x="6073" y="28404"/>
                      </a:cubicBezTo>
                      <a:cubicBezTo>
                        <a:pt x="6215" y="28191"/>
                        <a:pt x="6286" y="28002"/>
                        <a:pt x="6404" y="27837"/>
                      </a:cubicBezTo>
                      <a:cubicBezTo>
                        <a:pt x="6640" y="27482"/>
                        <a:pt x="6900" y="27128"/>
                        <a:pt x="7184" y="26797"/>
                      </a:cubicBezTo>
                      <a:cubicBezTo>
                        <a:pt x="7727" y="26112"/>
                        <a:pt x="8318" y="25474"/>
                        <a:pt x="8908" y="24836"/>
                      </a:cubicBezTo>
                      <a:cubicBezTo>
                        <a:pt x="10137" y="23537"/>
                        <a:pt x="11436" y="22355"/>
                        <a:pt x="12783" y="21198"/>
                      </a:cubicBezTo>
                      <a:cubicBezTo>
                        <a:pt x="13161" y="20867"/>
                        <a:pt x="13563" y="20583"/>
                        <a:pt x="13941" y="20252"/>
                      </a:cubicBezTo>
                      <a:cubicBezTo>
                        <a:pt x="14106" y="20111"/>
                        <a:pt x="14319" y="19945"/>
                        <a:pt x="14508" y="19803"/>
                      </a:cubicBezTo>
                      <a:cubicBezTo>
                        <a:pt x="14721" y="19662"/>
                        <a:pt x="14886" y="19473"/>
                        <a:pt x="15075" y="19307"/>
                      </a:cubicBezTo>
                      <a:lnTo>
                        <a:pt x="15075" y="19284"/>
                      </a:lnTo>
                      <a:close/>
                      <a:moveTo>
                        <a:pt x="19328" y="19780"/>
                      </a:moveTo>
                      <a:cubicBezTo>
                        <a:pt x="19446" y="19993"/>
                        <a:pt x="19517" y="20182"/>
                        <a:pt x="19635" y="20371"/>
                      </a:cubicBezTo>
                      <a:lnTo>
                        <a:pt x="19990" y="20890"/>
                      </a:lnTo>
                      <a:cubicBezTo>
                        <a:pt x="20273" y="21245"/>
                        <a:pt x="20533" y="21646"/>
                        <a:pt x="20793" y="22001"/>
                      </a:cubicBezTo>
                      <a:cubicBezTo>
                        <a:pt x="21360" y="22710"/>
                        <a:pt x="21903" y="23371"/>
                        <a:pt x="22541" y="24056"/>
                      </a:cubicBezTo>
                      <a:cubicBezTo>
                        <a:pt x="23723" y="25356"/>
                        <a:pt x="25022" y="26608"/>
                        <a:pt x="26369" y="27742"/>
                      </a:cubicBezTo>
                      <a:cubicBezTo>
                        <a:pt x="26771" y="28073"/>
                        <a:pt x="27149" y="28380"/>
                        <a:pt x="27574" y="28664"/>
                      </a:cubicBezTo>
                      <a:cubicBezTo>
                        <a:pt x="27787" y="28805"/>
                        <a:pt x="27999" y="28924"/>
                        <a:pt x="28212" y="29042"/>
                      </a:cubicBezTo>
                      <a:cubicBezTo>
                        <a:pt x="28448" y="29160"/>
                        <a:pt x="28637" y="29254"/>
                        <a:pt x="28921" y="29325"/>
                      </a:cubicBezTo>
                      <a:cubicBezTo>
                        <a:pt x="29039" y="29325"/>
                        <a:pt x="29086" y="29160"/>
                        <a:pt x="28992" y="29089"/>
                      </a:cubicBezTo>
                      <a:cubicBezTo>
                        <a:pt x="28826" y="28971"/>
                        <a:pt x="28661" y="28853"/>
                        <a:pt x="28448" y="28758"/>
                      </a:cubicBezTo>
                      <a:cubicBezTo>
                        <a:pt x="28236" y="28640"/>
                        <a:pt x="28047" y="28546"/>
                        <a:pt x="27881" y="28427"/>
                      </a:cubicBezTo>
                      <a:cubicBezTo>
                        <a:pt x="27527" y="28191"/>
                        <a:pt x="27172" y="27931"/>
                        <a:pt x="26842" y="27671"/>
                      </a:cubicBezTo>
                      <a:cubicBezTo>
                        <a:pt x="26156" y="27104"/>
                        <a:pt x="25518" y="26514"/>
                        <a:pt x="24857" y="25923"/>
                      </a:cubicBezTo>
                      <a:cubicBezTo>
                        <a:pt x="23557" y="24718"/>
                        <a:pt x="22376" y="23418"/>
                        <a:pt x="21242" y="22048"/>
                      </a:cubicBezTo>
                      <a:cubicBezTo>
                        <a:pt x="20911" y="21670"/>
                        <a:pt x="20628" y="21292"/>
                        <a:pt x="20297" y="20890"/>
                      </a:cubicBezTo>
                      <a:cubicBezTo>
                        <a:pt x="20131" y="20725"/>
                        <a:pt x="19990" y="20512"/>
                        <a:pt x="19848" y="20347"/>
                      </a:cubicBezTo>
                      <a:cubicBezTo>
                        <a:pt x="19706" y="20134"/>
                        <a:pt x="19517" y="19945"/>
                        <a:pt x="19352" y="19780"/>
                      </a:cubicBezTo>
                      <a:close/>
                      <a:moveTo>
                        <a:pt x="12063" y="22243"/>
                      </a:moveTo>
                      <a:lnTo>
                        <a:pt x="12063" y="22243"/>
                      </a:lnTo>
                      <a:cubicBezTo>
                        <a:pt x="11857" y="22429"/>
                        <a:pt x="11638" y="22579"/>
                        <a:pt x="11436" y="22781"/>
                      </a:cubicBezTo>
                      <a:cubicBezTo>
                        <a:pt x="11200" y="22993"/>
                        <a:pt x="10988" y="23229"/>
                        <a:pt x="10775" y="23442"/>
                      </a:cubicBezTo>
                      <a:cubicBezTo>
                        <a:pt x="10350" y="23867"/>
                        <a:pt x="9924" y="24340"/>
                        <a:pt x="9523" y="24812"/>
                      </a:cubicBezTo>
                      <a:cubicBezTo>
                        <a:pt x="8696" y="25758"/>
                        <a:pt x="7892" y="26750"/>
                        <a:pt x="7113" y="27719"/>
                      </a:cubicBezTo>
                      <a:cubicBezTo>
                        <a:pt x="6687" y="28286"/>
                        <a:pt x="6238" y="28853"/>
                        <a:pt x="5884" y="29467"/>
                      </a:cubicBezTo>
                      <a:cubicBezTo>
                        <a:pt x="5832" y="29536"/>
                        <a:pt x="5906" y="29630"/>
                        <a:pt x="5978" y="29630"/>
                      </a:cubicBezTo>
                      <a:cubicBezTo>
                        <a:pt x="6004" y="29630"/>
                        <a:pt x="6030" y="29617"/>
                        <a:pt x="6049" y="29585"/>
                      </a:cubicBezTo>
                      <a:cubicBezTo>
                        <a:pt x="6475" y="29113"/>
                        <a:pt x="6806" y="28569"/>
                        <a:pt x="7184" y="28073"/>
                      </a:cubicBezTo>
                      <a:lnTo>
                        <a:pt x="8341" y="26561"/>
                      </a:lnTo>
                      <a:cubicBezTo>
                        <a:pt x="9097" y="25592"/>
                        <a:pt x="9924" y="24647"/>
                        <a:pt x="10751" y="23726"/>
                      </a:cubicBezTo>
                      <a:cubicBezTo>
                        <a:pt x="10988" y="23466"/>
                        <a:pt x="11224" y="23206"/>
                        <a:pt x="11460" y="22970"/>
                      </a:cubicBezTo>
                      <a:cubicBezTo>
                        <a:pt x="11578" y="22828"/>
                        <a:pt x="11696" y="22710"/>
                        <a:pt x="11815" y="22544"/>
                      </a:cubicBezTo>
                      <a:cubicBezTo>
                        <a:pt x="11901" y="22441"/>
                        <a:pt x="11975" y="22337"/>
                        <a:pt x="12063" y="22243"/>
                      </a:cubicBezTo>
                      <a:close/>
                      <a:moveTo>
                        <a:pt x="19281" y="22521"/>
                      </a:moveTo>
                      <a:cubicBezTo>
                        <a:pt x="19493" y="23064"/>
                        <a:pt x="19706" y="23607"/>
                        <a:pt x="19919" y="24151"/>
                      </a:cubicBezTo>
                      <a:cubicBezTo>
                        <a:pt x="20108" y="24671"/>
                        <a:pt x="20344" y="25214"/>
                        <a:pt x="20580" y="25734"/>
                      </a:cubicBezTo>
                      <a:cubicBezTo>
                        <a:pt x="21053" y="26797"/>
                        <a:pt x="21502" y="27837"/>
                        <a:pt x="21974" y="28900"/>
                      </a:cubicBezTo>
                      <a:cubicBezTo>
                        <a:pt x="22234" y="29491"/>
                        <a:pt x="22494" y="30105"/>
                        <a:pt x="22801" y="30672"/>
                      </a:cubicBezTo>
                      <a:cubicBezTo>
                        <a:pt x="22822" y="30714"/>
                        <a:pt x="22855" y="30731"/>
                        <a:pt x="22890" y="30731"/>
                      </a:cubicBezTo>
                      <a:cubicBezTo>
                        <a:pt x="22974" y="30731"/>
                        <a:pt x="23071" y="30631"/>
                        <a:pt x="23038" y="30530"/>
                      </a:cubicBezTo>
                      <a:cubicBezTo>
                        <a:pt x="22589" y="29467"/>
                        <a:pt x="22092" y="28427"/>
                        <a:pt x="21620" y="27388"/>
                      </a:cubicBezTo>
                      <a:cubicBezTo>
                        <a:pt x="21147" y="26372"/>
                        <a:pt x="20675" y="25309"/>
                        <a:pt x="20179" y="24269"/>
                      </a:cubicBezTo>
                      <a:cubicBezTo>
                        <a:pt x="19871" y="23678"/>
                        <a:pt x="19588" y="23111"/>
                        <a:pt x="19281" y="22521"/>
                      </a:cubicBezTo>
                      <a:close/>
                      <a:moveTo>
                        <a:pt x="16729" y="18031"/>
                      </a:moveTo>
                      <a:cubicBezTo>
                        <a:pt x="15926" y="18764"/>
                        <a:pt x="15099" y="19520"/>
                        <a:pt x="14319" y="20276"/>
                      </a:cubicBezTo>
                      <a:cubicBezTo>
                        <a:pt x="13563" y="21056"/>
                        <a:pt x="12831" y="21835"/>
                        <a:pt x="12122" y="22639"/>
                      </a:cubicBezTo>
                      <a:cubicBezTo>
                        <a:pt x="10657" y="24269"/>
                        <a:pt x="9286" y="25947"/>
                        <a:pt x="7987" y="27695"/>
                      </a:cubicBezTo>
                      <a:cubicBezTo>
                        <a:pt x="7632" y="28191"/>
                        <a:pt x="7278" y="28664"/>
                        <a:pt x="6924" y="29160"/>
                      </a:cubicBezTo>
                      <a:cubicBezTo>
                        <a:pt x="6569" y="29656"/>
                        <a:pt x="6215" y="30176"/>
                        <a:pt x="5908" y="30696"/>
                      </a:cubicBezTo>
                      <a:cubicBezTo>
                        <a:pt x="5870" y="30789"/>
                        <a:pt x="5951" y="30882"/>
                        <a:pt x="6010" y="30882"/>
                      </a:cubicBezTo>
                      <a:cubicBezTo>
                        <a:pt x="6026" y="30882"/>
                        <a:pt x="6040" y="30876"/>
                        <a:pt x="6049" y="30861"/>
                      </a:cubicBezTo>
                      <a:cubicBezTo>
                        <a:pt x="6380" y="30436"/>
                        <a:pt x="6711" y="29963"/>
                        <a:pt x="6995" y="29514"/>
                      </a:cubicBezTo>
                      <a:cubicBezTo>
                        <a:pt x="7325" y="29089"/>
                        <a:pt x="7632" y="28640"/>
                        <a:pt x="7940" y="28191"/>
                      </a:cubicBezTo>
                      <a:cubicBezTo>
                        <a:pt x="8601" y="27317"/>
                        <a:pt x="9239" y="26443"/>
                        <a:pt x="9924" y="25616"/>
                      </a:cubicBezTo>
                      <a:cubicBezTo>
                        <a:pt x="11295" y="23938"/>
                        <a:pt x="12736" y="22284"/>
                        <a:pt x="14201" y="20701"/>
                      </a:cubicBezTo>
                      <a:cubicBezTo>
                        <a:pt x="14626" y="20252"/>
                        <a:pt x="15028" y="19827"/>
                        <a:pt x="15453" y="19402"/>
                      </a:cubicBezTo>
                      <a:cubicBezTo>
                        <a:pt x="15855" y="18953"/>
                        <a:pt x="16304" y="18504"/>
                        <a:pt x="16753" y="18055"/>
                      </a:cubicBezTo>
                      <a:cubicBezTo>
                        <a:pt x="16753" y="18055"/>
                        <a:pt x="16753" y="18031"/>
                        <a:pt x="16729" y="18031"/>
                      </a:cubicBezTo>
                      <a:close/>
                      <a:moveTo>
                        <a:pt x="16493" y="22757"/>
                      </a:moveTo>
                      <a:lnTo>
                        <a:pt x="16493" y="22757"/>
                      </a:lnTo>
                      <a:cubicBezTo>
                        <a:pt x="16398" y="23324"/>
                        <a:pt x="16280" y="23915"/>
                        <a:pt x="16209" y="24482"/>
                      </a:cubicBezTo>
                      <a:cubicBezTo>
                        <a:pt x="16138" y="25025"/>
                        <a:pt x="16067" y="25616"/>
                        <a:pt x="15997" y="26183"/>
                      </a:cubicBezTo>
                      <a:cubicBezTo>
                        <a:pt x="15878" y="27341"/>
                        <a:pt x="15784" y="28451"/>
                        <a:pt x="15642" y="29609"/>
                      </a:cubicBezTo>
                      <a:lnTo>
                        <a:pt x="15477" y="31570"/>
                      </a:lnTo>
                      <a:cubicBezTo>
                        <a:pt x="15453" y="31653"/>
                        <a:pt x="15512" y="31694"/>
                        <a:pt x="15580" y="31694"/>
                      </a:cubicBezTo>
                      <a:cubicBezTo>
                        <a:pt x="15648" y="31694"/>
                        <a:pt x="15725" y="31653"/>
                        <a:pt x="15737" y="31570"/>
                      </a:cubicBezTo>
                      <a:cubicBezTo>
                        <a:pt x="15902" y="30412"/>
                        <a:pt x="15973" y="29278"/>
                        <a:pt x="16067" y="28144"/>
                      </a:cubicBezTo>
                      <a:cubicBezTo>
                        <a:pt x="16186" y="26986"/>
                        <a:pt x="16280" y="25852"/>
                        <a:pt x="16375" y="24718"/>
                      </a:cubicBezTo>
                      <a:cubicBezTo>
                        <a:pt x="16422" y="24056"/>
                        <a:pt x="16422" y="23418"/>
                        <a:pt x="16493" y="22757"/>
                      </a:cubicBezTo>
                      <a:close/>
                      <a:moveTo>
                        <a:pt x="16320" y="20242"/>
                      </a:moveTo>
                      <a:cubicBezTo>
                        <a:pt x="16317" y="20242"/>
                        <a:pt x="16312" y="20245"/>
                        <a:pt x="16304" y="20252"/>
                      </a:cubicBezTo>
                      <a:cubicBezTo>
                        <a:pt x="16186" y="20465"/>
                        <a:pt x="16067" y="20630"/>
                        <a:pt x="15949" y="20843"/>
                      </a:cubicBezTo>
                      <a:cubicBezTo>
                        <a:pt x="15855" y="21008"/>
                        <a:pt x="15737" y="21221"/>
                        <a:pt x="15666" y="21434"/>
                      </a:cubicBezTo>
                      <a:lnTo>
                        <a:pt x="15122" y="22662"/>
                      </a:lnTo>
                      <a:cubicBezTo>
                        <a:pt x="14792" y="23489"/>
                        <a:pt x="14484" y="24340"/>
                        <a:pt x="14201" y="25214"/>
                      </a:cubicBezTo>
                      <a:cubicBezTo>
                        <a:pt x="13681" y="26892"/>
                        <a:pt x="13232" y="28640"/>
                        <a:pt x="12949" y="30365"/>
                      </a:cubicBezTo>
                      <a:cubicBezTo>
                        <a:pt x="12854" y="30885"/>
                        <a:pt x="12783" y="31381"/>
                        <a:pt x="12760" y="31853"/>
                      </a:cubicBezTo>
                      <a:cubicBezTo>
                        <a:pt x="12736" y="32090"/>
                        <a:pt x="12736" y="32350"/>
                        <a:pt x="12736" y="32586"/>
                      </a:cubicBezTo>
                      <a:cubicBezTo>
                        <a:pt x="12736" y="32869"/>
                        <a:pt x="12783" y="33082"/>
                        <a:pt x="12854" y="33342"/>
                      </a:cubicBezTo>
                      <a:cubicBezTo>
                        <a:pt x="12872" y="33369"/>
                        <a:pt x="12913" y="33382"/>
                        <a:pt x="12957" y="33382"/>
                      </a:cubicBezTo>
                      <a:cubicBezTo>
                        <a:pt x="13031" y="33382"/>
                        <a:pt x="13114" y="33345"/>
                        <a:pt x="13114" y="33271"/>
                      </a:cubicBezTo>
                      <a:cubicBezTo>
                        <a:pt x="13114" y="33058"/>
                        <a:pt x="13138" y="32822"/>
                        <a:pt x="13114" y="32633"/>
                      </a:cubicBezTo>
                      <a:lnTo>
                        <a:pt x="13114" y="31972"/>
                      </a:lnTo>
                      <a:cubicBezTo>
                        <a:pt x="13138" y="31523"/>
                        <a:pt x="13185" y="31121"/>
                        <a:pt x="13256" y="30672"/>
                      </a:cubicBezTo>
                      <a:cubicBezTo>
                        <a:pt x="13421" y="29821"/>
                        <a:pt x="13587" y="28924"/>
                        <a:pt x="13776" y="28073"/>
                      </a:cubicBezTo>
                      <a:cubicBezTo>
                        <a:pt x="14177" y="26372"/>
                        <a:pt x="14673" y="24671"/>
                        <a:pt x="15311" y="23017"/>
                      </a:cubicBezTo>
                      <a:cubicBezTo>
                        <a:pt x="15477" y="22544"/>
                        <a:pt x="15666" y="22072"/>
                        <a:pt x="15831" y="21646"/>
                      </a:cubicBezTo>
                      <a:cubicBezTo>
                        <a:pt x="15926" y="21410"/>
                        <a:pt x="16020" y="21198"/>
                        <a:pt x="16091" y="20961"/>
                      </a:cubicBezTo>
                      <a:cubicBezTo>
                        <a:pt x="16186" y="20725"/>
                        <a:pt x="16280" y="20489"/>
                        <a:pt x="16327" y="20252"/>
                      </a:cubicBezTo>
                      <a:cubicBezTo>
                        <a:pt x="16327" y="20252"/>
                        <a:pt x="16327" y="20242"/>
                        <a:pt x="16320" y="20242"/>
                      </a:cubicBezTo>
                      <a:close/>
                      <a:moveTo>
                        <a:pt x="17840" y="20418"/>
                      </a:moveTo>
                      <a:cubicBezTo>
                        <a:pt x="17840" y="20654"/>
                        <a:pt x="17816" y="20867"/>
                        <a:pt x="17840" y="21103"/>
                      </a:cubicBezTo>
                      <a:cubicBezTo>
                        <a:pt x="17840" y="21316"/>
                        <a:pt x="17863" y="21552"/>
                        <a:pt x="17910" y="21741"/>
                      </a:cubicBezTo>
                      <a:cubicBezTo>
                        <a:pt x="17934" y="22190"/>
                        <a:pt x="17981" y="22639"/>
                        <a:pt x="18052" y="23088"/>
                      </a:cubicBezTo>
                      <a:cubicBezTo>
                        <a:pt x="18170" y="23962"/>
                        <a:pt x="18312" y="24860"/>
                        <a:pt x="18525" y="25734"/>
                      </a:cubicBezTo>
                      <a:cubicBezTo>
                        <a:pt x="18903" y="27482"/>
                        <a:pt x="19375" y="29184"/>
                        <a:pt x="19990" y="30837"/>
                      </a:cubicBezTo>
                      <a:cubicBezTo>
                        <a:pt x="20179" y="31310"/>
                        <a:pt x="20344" y="31783"/>
                        <a:pt x="20580" y="32231"/>
                      </a:cubicBezTo>
                      <a:cubicBezTo>
                        <a:pt x="20698" y="32444"/>
                        <a:pt x="20817" y="32680"/>
                        <a:pt x="20935" y="32893"/>
                      </a:cubicBezTo>
                      <a:cubicBezTo>
                        <a:pt x="21053" y="33082"/>
                        <a:pt x="21242" y="33295"/>
                        <a:pt x="21407" y="33484"/>
                      </a:cubicBezTo>
                      <a:cubicBezTo>
                        <a:pt x="21426" y="33491"/>
                        <a:pt x="21445" y="33494"/>
                        <a:pt x="21464" y="33494"/>
                      </a:cubicBezTo>
                      <a:cubicBezTo>
                        <a:pt x="21571" y="33494"/>
                        <a:pt x="21680" y="33395"/>
                        <a:pt x="21620" y="33295"/>
                      </a:cubicBezTo>
                      <a:cubicBezTo>
                        <a:pt x="21502" y="33129"/>
                        <a:pt x="21407" y="32917"/>
                        <a:pt x="21289" y="32751"/>
                      </a:cubicBezTo>
                      <a:cubicBezTo>
                        <a:pt x="21171" y="32562"/>
                        <a:pt x="21100" y="32350"/>
                        <a:pt x="20982" y="32184"/>
                      </a:cubicBezTo>
                      <a:cubicBezTo>
                        <a:pt x="20769" y="31783"/>
                        <a:pt x="20628" y="31405"/>
                        <a:pt x="20439" y="31003"/>
                      </a:cubicBezTo>
                      <a:cubicBezTo>
                        <a:pt x="20108" y="30176"/>
                        <a:pt x="19848" y="29349"/>
                        <a:pt x="19588" y="28475"/>
                      </a:cubicBezTo>
                      <a:cubicBezTo>
                        <a:pt x="19092" y="26797"/>
                        <a:pt x="18666" y="25049"/>
                        <a:pt x="18383" y="23348"/>
                      </a:cubicBezTo>
                      <a:cubicBezTo>
                        <a:pt x="18288" y="22851"/>
                        <a:pt x="18194" y="22379"/>
                        <a:pt x="18147" y="21859"/>
                      </a:cubicBezTo>
                      <a:cubicBezTo>
                        <a:pt x="18099" y="21623"/>
                        <a:pt x="18076" y="21387"/>
                        <a:pt x="18029" y="21150"/>
                      </a:cubicBezTo>
                      <a:cubicBezTo>
                        <a:pt x="17981" y="20890"/>
                        <a:pt x="17934" y="20654"/>
                        <a:pt x="17863" y="20418"/>
                      </a:cubicBezTo>
                      <a:close/>
                      <a:moveTo>
                        <a:pt x="18903" y="24387"/>
                      </a:moveTo>
                      <a:lnTo>
                        <a:pt x="18903" y="24387"/>
                      </a:lnTo>
                      <a:cubicBezTo>
                        <a:pt x="18997" y="24718"/>
                        <a:pt x="19021" y="25002"/>
                        <a:pt x="19092" y="25332"/>
                      </a:cubicBezTo>
                      <a:cubicBezTo>
                        <a:pt x="19139" y="25616"/>
                        <a:pt x="19234" y="25923"/>
                        <a:pt x="19328" y="26206"/>
                      </a:cubicBezTo>
                      <a:cubicBezTo>
                        <a:pt x="19493" y="26797"/>
                        <a:pt x="19682" y="27411"/>
                        <a:pt x="19871" y="28002"/>
                      </a:cubicBezTo>
                      <a:cubicBezTo>
                        <a:pt x="20297" y="29184"/>
                        <a:pt x="20698" y="30365"/>
                        <a:pt x="21218" y="31523"/>
                      </a:cubicBezTo>
                      <a:cubicBezTo>
                        <a:pt x="21478" y="32184"/>
                        <a:pt x="21738" y="32869"/>
                        <a:pt x="22092" y="33484"/>
                      </a:cubicBezTo>
                      <a:cubicBezTo>
                        <a:pt x="22111" y="33496"/>
                        <a:pt x="22135" y="33502"/>
                        <a:pt x="22161" y="33502"/>
                      </a:cubicBezTo>
                      <a:cubicBezTo>
                        <a:pt x="22236" y="33502"/>
                        <a:pt x="22323" y="33453"/>
                        <a:pt x="22305" y="33366"/>
                      </a:cubicBezTo>
                      <a:cubicBezTo>
                        <a:pt x="22092" y="32775"/>
                        <a:pt x="21809" y="32208"/>
                        <a:pt x="21573" y="31641"/>
                      </a:cubicBezTo>
                      <a:cubicBezTo>
                        <a:pt x="21336" y="31050"/>
                        <a:pt x="21100" y="30459"/>
                        <a:pt x="20864" y="29916"/>
                      </a:cubicBezTo>
                      <a:cubicBezTo>
                        <a:pt x="20415" y="28758"/>
                        <a:pt x="19990" y="27577"/>
                        <a:pt x="19612" y="26396"/>
                      </a:cubicBezTo>
                      <a:cubicBezTo>
                        <a:pt x="19493" y="26065"/>
                        <a:pt x="19399" y="25710"/>
                        <a:pt x="19281" y="25380"/>
                      </a:cubicBezTo>
                      <a:cubicBezTo>
                        <a:pt x="19234" y="25214"/>
                        <a:pt x="19163" y="25025"/>
                        <a:pt x="19115" y="24883"/>
                      </a:cubicBezTo>
                      <a:cubicBezTo>
                        <a:pt x="19045" y="24718"/>
                        <a:pt x="18974" y="24553"/>
                        <a:pt x="18903" y="24387"/>
                      </a:cubicBezTo>
                      <a:close/>
                      <a:moveTo>
                        <a:pt x="15241" y="24175"/>
                      </a:moveTo>
                      <a:lnTo>
                        <a:pt x="15241" y="24175"/>
                      </a:lnTo>
                      <a:cubicBezTo>
                        <a:pt x="15146" y="24458"/>
                        <a:pt x="15028" y="24765"/>
                        <a:pt x="14910" y="25096"/>
                      </a:cubicBezTo>
                      <a:cubicBezTo>
                        <a:pt x="14839" y="25380"/>
                        <a:pt x="14744" y="25687"/>
                        <a:pt x="14673" y="25970"/>
                      </a:cubicBezTo>
                      <a:cubicBezTo>
                        <a:pt x="14532" y="26585"/>
                        <a:pt x="14390" y="27175"/>
                        <a:pt x="14272" y="27813"/>
                      </a:cubicBezTo>
                      <a:cubicBezTo>
                        <a:pt x="14036" y="29042"/>
                        <a:pt x="13823" y="30294"/>
                        <a:pt x="13657" y="31523"/>
                      </a:cubicBezTo>
                      <a:cubicBezTo>
                        <a:pt x="13563" y="32231"/>
                        <a:pt x="13445" y="32940"/>
                        <a:pt x="13445" y="33649"/>
                      </a:cubicBezTo>
                      <a:cubicBezTo>
                        <a:pt x="13445" y="33699"/>
                        <a:pt x="13504" y="33729"/>
                        <a:pt x="13563" y="33729"/>
                      </a:cubicBezTo>
                      <a:cubicBezTo>
                        <a:pt x="13617" y="33729"/>
                        <a:pt x="13670" y="33705"/>
                        <a:pt x="13681" y="33649"/>
                      </a:cubicBezTo>
                      <a:cubicBezTo>
                        <a:pt x="13799" y="33035"/>
                        <a:pt x="13823" y="32420"/>
                        <a:pt x="13917" y="31806"/>
                      </a:cubicBezTo>
                      <a:lnTo>
                        <a:pt x="14177" y="29940"/>
                      </a:lnTo>
                      <a:cubicBezTo>
                        <a:pt x="14366" y="28687"/>
                        <a:pt x="14603" y="27482"/>
                        <a:pt x="14862" y="26277"/>
                      </a:cubicBezTo>
                      <a:cubicBezTo>
                        <a:pt x="14910" y="25923"/>
                        <a:pt x="15004" y="25592"/>
                        <a:pt x="15075" y="25238"/>
                      </a:cubicBezTo>
                      <a:cubicBezTo>
                        <a:pt x="15099" y="25049"/>
                        <a:pt x="15146" y="24883"/>
                        <a:pt x="15146" y="24694"/>
                      </a:cubicBezTo>
                      <a:cubicBezTo>
                        <a:pt x="15193" y="24529"/>
                        <a:pt x="15193" y="24340"/>
                        <a:pt x="15241" y="24175"/>
                      </a:cubicBezTo>
                      <a:close/>
                      <a:moveTo>
                        <a:pt x="17621" y="18281"/>
                      </a:moveTo>
                      <a:cubicBezTo>
                        <a:pt x="17614" y="18281"/>
                        <a:pt x="17603" y="18291"/>
                        <a:pt x="17603" y="18291"/>
                      </a:cubicBezTo>
                      <a:cubicBezTo>
                        <a:pt x="17840" y="19355"/>
                        <a:pt x="18076" y="20418"/>
                        <a:pt x="18336" y="21481"/>
                      </a:cubicBezTo>
                      <a:cubicBezTo>
                        <a:pt x="18643" y="22521"/>
                        <a:pt x="18926" y="23560"/>
                        <a:pt x="19281" y="24600"/>
                      </a:cubicBezTo>
                      <a:cubicBezTo>
                        <a:pt x="19966" y="26655"/>
                        <a:pt x="20722" y="28687"/>
                        <a:pt x="21596" y="30696"/>
                      </a:cubicBezTo>
                      <a:cubicBezTo>
                        <a:pt x="21833" y="31263"/>
                        <a:pt x="22092" y="31830"/>
                        <a:pt x="22329" y="32350"/>
                      </a:cubicBezTo>
                      <a:cubicBezTo>
                        <a:pt x="22589" y="32917"/>
                        <a:pt x="22825" y="33484"/>
                        <a:pt x="23156" y="34004"/>
                      </a:cubicBezTo>
                      <a:cubicBezTo>
                        <a:pt x="23205" y="34073"/>
                        <a:pt x="23268" y="34101"/>
                        <a:pt x="23318" y="34101"/>
                      </a:cubicBezTo>
                      <a:cubicBezTo>
                        <a:pt x="23387" y="34101"/>
                        <a:pt x="23433" y="34048"/>
                        <a:pt x="23392" y="33980"/>
                      </a:cubicBezTo>
                      <a:cubicBezTo>
                        <a:pt x="23179" y="33484"/>
                        <a:pt x="22943" y="32988"/>
                        <a:pt x="22707" y="32515"/>
                      </a:cubicBezTo>
                      <a:cubicBezTo>
                        <a:pt x="22470" y="31995"/>
                        <a:pt x="22258" y="31499"/>
                        <a:pt x="22022" y="31003"/>
                      </a:cubicBezTo>
                      <a:cubicBezTo>
                        <a:pt x="21596" y="29987"/>
                        <a:pt x="21171" y="29018"/>
                        <a:pt x="20793" y="27979"/>
                      </a:cubicBezTo>
                      <a:cubicBezTo>
                        <a:pt x="19990" y="25947"/>
                        <a:pt x="19304" y="23915"/>
                        <a:pt x="18666" y="21812"/>
                      </a:cubicBezTo>
                      <a:cubicBezTo>
                        <a:pt x="18477" y="21221"/>
                        <a:pt x="18336" y="20654"/>
                        <a:pt x="18123" y="20063"/>
                      </a:cubicBezTo>
                      <a:cubicBezTo>
                        <a:pt x="17958" y="19473"/>
                        <a:pt x="17769" y="18882"/>
                        <a:pt x="17627" y="18291"/>
                      </a:cubicBezTo>
                      <a:cubicBezTo>
                        <a:pt x="17627" y="18283"/>
                        <a:pt x="17624" y="18281"/>
                        <a:pt x="17621" y="18281"/>
                      </a:cubicBezTo>
                      <a:close/>
                      <a:moveTo>
                        <a:pt x="17143" y="18303"/>
                      </a:moveTo>
                      <a:cubicBezTo>
                        <a:pt x="17137" y="18303"/>
                        <a:pt x="17131" y="18315"/>
                        <a:pt x="17131" y="18339"/>
                      </a:cubicBezTo>
                      <a:cubicBezTo>
                        <a:pt x="16800" y="19355"/>
                        <a:pt x="16446" y="20418"/>
                        <a:pt x="16186" y="21457"/>
                      </a:cubicBezTo>
                      <a:cubicBezTo>
                        <a:pt x="15926" y="22497"/>
                        <a:pt x="15666" y="23560"/>
                        <a:pt x="15453" y="24623"/>
                      </a:cubicBezTo>
                      <a:cubicBezTo>
                        <a:pt x="15004" y="26750"/>
                        <a:pt x="14650" y="28900"/>
                        <a:pt x="14390" y="31050"/>
                      </a:cubicBezTo>
                      <a:cubicBezTo>
                        <a:pt x="14319" y="31641"/>
                        <a:pt x="14248" y="32279"/>
                        <a:pt x="14201" y="32869"/>
                      </a:cubicBezTo>
                      <a:cubicBezTo>
                        <a:pt x="14154" y="33484"/>
                        <a:pt x="14083" y="34074"/>
                        <a:pt x="14083" y="34689"/>
                      </a:cubicBezTo>
                      <a:cubicBezTo>
                        <a:pt x="14112" y="34775"/>
                        <a:pt x="14184" y="34827"/>
                        <a:pt x="14237" y="34827"/>
                      </a:cubicBezTo>
                      <a:cubicBezTo>
                        <a:pt x="14270" y="34827"/>
                        <a:pt x="14295" y="34806"/>
                        <a:pt x="14295" y="34760"/>
                      </a:cubicBezTo>
                      <a:cubicBezTo>
                        <a:pt x="14390" y="34216"/>
                        <a:pt x="14414" y="33649"/>
                        <a:pt x="14484" y="33129"/>
                      </a:cubicBezTo>
                      <a:cubicBezTo>
                        <a:pt x="14532" y="32586"/>
                        <a:pt x="14603" y="32042"/>
                        <a:pt x="14650" y="31499"/>
                      </a:cubicBezTo>
                      <a:cubicBezTo>
                        <a:pt x="14768" y="30436"/>
                        <a:pt x="14910" y="29349"/>
                        <a:pt x="15075" y="28286"/>
                      </a:cubicBezTo>
                      <a:cubicBezTo>
                        <a:pt x="15382" y="26112"/>
                        <a:pt x="15831" y="24009"/>
                        <a:pt x="16304" y="21883"/>
                      </a:cubicBezTo>
                      <a:cubicBezTo>
                        <a:pt x="16446" y="21292"/>
                        <a:pt x="16611" y="20701"/>
                        <a:pt x="16729" y="20134"/>
                      </a:cubicBezTo>
                      <a:cubicBezTo>
                        <a:pt x="16871" y="19544"/>
                        <a:pt x="17013" y="18929"/>
                        <a:pt x="17154" y="18339"/>
                      </a:cubicBezTo>
                      <a:cubicBezTo>
                        <a:pt x="17154" y="18315"/>
                        <a:pt x="17148" y="18303"/>
                        <a:pt x="17143" y="1830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5"/>
                <p:cNvSpPr/>
                <p:nvPr/>
              </p:nvSpPr>
              <p:spPr>
                <a:xfrm>
                  <a:off x="680525" y="1862475"/>
                  <a:ext cx="752575" cy="752550"/>
                </a:xfrm>
                <a:custGeom>
                  <a:avLst/>
                  <a:gdLst/>
                  <a:ahLst/>
                  <a:cxnLst/>
                  <a:rect l="l" t="t" r="r" b="b"/>
                  <a:pathLst>
                    <a:path w="30103" h="30102" extrusionOk="0">
                      <a:moveTo>
                        <a:pt x="14626" y="1"/>
                      </a:moveTo>
                      <a:cubicBezTo>
                        <a:pt x="14107" y="1"/>
                        <a:pt x="13752" y="379"/>
                        <a:pt x="13587" y="780"/>
                      </a:cubicBezTo>
                      <a:cubicBezTo>
                        <a:pt x="13374" y="1300"/>
                        <a:pt x="13327" y="1820"/>
                        <a:pt x="13280" y="2364"/>
                      </a:cubicBezTo>
                      <a:cubicBezTo>
                        <a:pt x="13280" y="2883"/>
                        <a:pt x="13327" y="3427"/>
                        <a:pt x="13350" y="3923"/>
                      </a:cubicBezTo>
                      <a:cubicBezTo>
                        <a:pt x="13398" y="4419"/>
                        <a:pt x="13469" y="4892"/>
                        <a:pt x="13516" y="5388"/>
                      </a:cubicBezTo>
                      <a:cubicBezTo>
                        <a:pt x="13681" y="6380"/>
                        <a:pt x="13847" y="7325"/>
                        <a:pt x="14059" y="8294"/>
                      </a:cubicBezTo>
                      <a:cubicBezTo>
                        <a:pt x="14272" y="9263"/>
                        <a:pt x="14461" y="10231"/>
                        <a:pt x="14626" y="11224"/>
                      </a:cubicBezTo>
                      <a:cubicBezTo>
                        <a:pt x="14792" y="12192"/>
                        <a:pt x="14910" y="13161"/>
                        <a:pt x="14933" y="14154"/>
                      </a:cubicBezTo>
                      <a:cubicBezTo>
                        <a:pt x="14933" y="14248"/>
                        <a:pt x="14981" y="14343"/>
                        <a:pt x="14981" y="14461"/>
                      </a:cubicBezTo>
                      <a:lnTo>
                        <a:pt x="14981" y="14579"/>
                      </a:lnTo>
                      <a:cubicBezTo>
                        <a:pt x="14674" y="13634"/>
                        <a:pt x="14414" y="12665"/>
                        <a:pt x="14083" y="11720"/>
                      </a:cubicBezTo>
                      <a:cubicBezTo>
                        <a:pt x="13728" y="10657"/>
                        <a:pt x="13350" y="9617"/>
                        <a:pt x="12902" y="8601"/>
                      </a:cubicBezTo>
                      <a:cubicBezTo>
                        <a:pt x="12500" y="7656"/>
                        <a:pt x="12027" y="6687"/>
                        <a:pt x="11460" y="5813"/>
                      </a:cubicBezTo>
                      <a:cubicBezTo>
                        <a:pt x="10917" y="4963"/>
                        <a:pt x="10302" y="4088"/>
                        <a:pt x="9594" y="3356"/>
                      </a:cubicBezTo>
                      <a:cubicBezTo>
                        <a:pt x="9310" y="3025"/>
                        <a:pt x="8956" y="2742"/>
                        <a:pt x="8530" y="2505"/>
                      </a:cubicBezTo>
                      <a:cubicBezTo>
                        <a:pt x="8259" y="2352"/>
                        <a:pt x="7902" y="2175"/>
                        <a:pt x="7565" y="2175"/>
                      </a:cubicBezTo>
                      <a:cubicBezTo>
                        <a:pt x="7432" y="2175"/>
                        <a:pt x="7303" y="2202"/>
                        <a:pt x="7184" y="2269"/>
                      </a:cubicBezTo>
                      <a:cubicBezTo>
                        <a:pt x="6735" y="2482"/>
                        <a:pt x="6617" y="3001"/>
                        <a:pt x="6664" y="3450"/>
                      </a:cubicBezTo>
                      <a:cubicBezTo>
                        <a:pt x="6735" y="3947"/>
                        <a:pt x="6971" y="4443"/>
                        <a:pt x="7207" y="4915"/>
                      </a:cubicBezTo>
                      <a:cubicBezTo>
                        <a:pt x="7444" y="5388"/>
                        <a:pt x="7727" y="5837"/>
                        <a:pt x="8034" y="6262"/>
                      </a:cubicBezTo>
                      <a:cubicBezTo>
                        <a:pt x="8318" y="6664"/>
                        <a:pt x="8625" y="7065"/>
                        <a:pt x="8908" y="7443"/>
                      </a:cubicBezTo>
                      <a:cubicBezTo>
                        <a:pt x="9546" y="8199"/>
                        <a:pt x="10184" y="8932"/>
                        <a:pt x="10846" y="9688"/>
                      </a:cubicBezTo>
                      <a:cubicBezTo>
                        <a:pt x="11484" y="10420"/>
                        <a:pt x="12145" y="11153"/>
                        <a:pt x="12760" y="11933"/>
                      </a:cubicBezTo>
                      <a:cubicBezTo>
                        <a:pt x="13374" y="12665"/>
                        <a:pt x="13965" y="13468"/>
                        <a:pt x="14508" y="14295"/>
                      </a:cubicBezTo>
                      <a:lnTo>
                        <a:pt x="14674" y="14555"/>
                      </a:lnTo>
                      <a:cubicBezTo>
                        <a:pt x="14688" y="14583"/>
                        <a:pt x="14693" y="14611"/>
                        <a:pt x="14706" y="14635"/>
                      </a:cubicBezTo>
                      <a:lnTo>
                        <a:pt x="14706" y="14635"/>
                      </a:lnTo>
                      <a:cubicBezTo>
                        <a:pt x="14008" y="13939"/>
                        <a:pt x="13266" y="13267"/>
                        <a:pt x="12547" y="12594"/>
                      </a:cubicBezTo>
                      <a:cubicBezTo>
                        <a:pt x="11697" y="11862"/>
                        <a:pt x="10846" y="11153"/>
                        <a:pt x="9948" y="10468"/>
                      </a:cubicBezTo>
                      <a:cubicBezTo>
                        <a:pt x="9097" y="9853"/>
                        <a:pt x="8200" y="9286"/>
                        <a:pt x="7302" y="8790"/>
                      </a:cubicBezTo>
                      <a:cubicBezTo>
                        <a:pt x="6404" y="8318"/>
                        <a:pt x="5435" y="7869"/>
                        <a:pt x="4467" y="7609"/>
                      </a:cubicBezTo>
                      <a:cubicBezTo>
                        <a:pt x="4018" y="7491"/>
                        <a:pt x="3569" y="7396"/>
                        <a:pt x="3096" y="7396"/>
                      </a:cubicBezTo>
                      <a:cubicBezTo>
                        <a:pt x="2647" y="7396"/>
                        <a:pt x="2057" y="7467"/>
                        <a:pt x="1797" y="7869"/>
                      </a:cubicBezTo>
                      <a:cubicBezTo>
                        <a:pt x="1560" y="8318"/>
                        <a:pt x="1702" y="8814"/>
                        <a:pt x="1986" y="9168"/>
                      </a:cubicBezTo>
                      <a:cubicBezTo>
                        <a:pt x="2293" y="9593"/>
                        <a:pt x="2742" y="9948"/>
                        <a:pt x="3191" y="10208"/>
                      </a:cubicBezTo>
                      <a:cubicBezTo>
                        <a:pt x="3592" y="10515"/>
                        <a:pt x="4065" y="10751"/>
                        <a:pt x="4537" y="10940"/>
                      </a:cubicBezTo>
                      <a:cubicBezTo>
                        <a:pt x="4986" y="11153"/>
                        <a:pt x="5435" y="11366"/>
                        <a:pt x="5908" y="11531"/>
                      </a:cubicBezTo>
                      <a:cubicBezTo>
                        <a:pt x="6829" y="11933"/>
                        <a:pt x="7727" y="12216"/>
                        <a:pt x="8672" y="12547"/>
                      </a:cubicBezTo>
                      <a:cubicBezTo>
                        <a:pt x="9617" y="12878"/>
                        <a:pt x="10562" y="13161"/>
                        <a:pt x="11484" y="13516"/>
                      </a:cubicBezTo>
                      <a:cubicBezTo>
                        <a:pt x="12405" y="13870"/>
                        <a:pt x="13327" y="14248"/>
                        <a:pt x="14177" y="14697"/>
                      </a:cubicBezTo>
                      <a:cubicBezTo>
                        <a:pt x="14272" y="14768"/>
                        <a:pt x="14390" y="14791"/>
                        <a:pt x="14461" y="14839"/>
                      </a:cubicBezTo>
                      <a:cubicBezTo>
                        <a:pt x="14508" y="14886"/>
                        <a:pt x="14532" y="14886"/>
                        <a:pt x="14555" y="14910"/>
                      </a:cubicBezTo>
                      <a:cubicBezTo>
                        <a:pt x="13587" y="14673"/>
                        <a:pt x="12618" y="14437"/>
                        <a:pt x="11626" y="14224"/>
                      </a:cubicBezTo>
                      <a:cubicBezTo>
                        <a:pt x="10539" y="13988"/>
                        <a:pt x="9452" y="13776"/>
                        <a:pt x="8318" y="13657"/>
                      </a:cubicBezTo>
                      <a:cubicBezTo>
                        <a:pt x="7471" y="13559"/>
                        <a:pt x="6592" y="13510"/>
                        <a:pt x="5720" y="13510"/>
                      </a:cubicBezTo>
                      <a:cubicBezTo>
                        <a:pt x="5546" y="13510"/>
                        <a:pt x="5372" y="13512"/>
                        <a:pt x="5199" y="13516"/>
                      </a:cubicBezTo>
                      <a:cubicBezTo>
                        <a:pt x="4183" y="13539"/>
                        <a:pt x="3167" y="13657"/>
                        <a:pt x="2151" y="13894"/>
                      </a:cubicBezTo>
                      <a:cubicBezTo>
                        <a:pt x="1702" y="14012"/>
                        <a:pt x="1277" y="14177"/>
                        <a:pt x="875" y="14413"/>
                      </a:cubicBezTo>
                      <a:cubicBezTo>
                        <a:pt x="497" y="14650"/>
                        <a:pt x="25" y="15004"/>
                        <a:pt x="1" y="15477"/>
                      </a:cubicBezTo>
                      <a:cubicBezTo>
                        <a:pt x="1" y="15973"/>
                        <a:pt x="379" y="16327"/>
                        <a:pt x="804" y="16493"/>
                      </a:cubicBezTo>
                      <a:cubicBezTo>
                        <a:pt x="1300" y="16705"/>
                        <a:pt x="1820" y="16776"/>
                        <a:pt x="2364" y="16800"/>
                      </a:cubicBezTo>
                      <a:cubicBezTo>
                        <a:pt x="2883" y="16800"/>
                        <a:pt x="3427" y="16776"/>
                        <a:pt x="3923" y="16729"/>
                      </a:cubicBezTo>
                      <a:cubicBezTo>
                        <a:pt x="4419" y="16682"/>
                        <a:pt x="4892" y="16611"/>
                        <a:pt x="5412" y="16564"/>
                      </a:cubicBezTo>
                      <a:cubicBezTo>
                        <a:pt x="6380" y="16422"/>
                        <a:pt x="7325" y="16233"/>
                        <a:pt x="8294" y="16020"/>
                      </a:cubicBezTo>
                      <a:cubicBezTo>
                        <a:pt x="9263" y="15831"/>
                        <a:pt x="10255" y="15618"/>
                        <a:pt x="11224" y="15477"/>
                      </a:cubicBezTo>
                      <a:cubicBezTo>
                        <a:pt x="12193" y="15288"/>
                        <a:pt x="13161" y="15170"/>
                        <a:pt x="14154" y="15146"/>
                      </a:cubicBezTo>
                      <a:cubicBezTo>
                        <a:pt x="14272" y="15146"/>
                        <a:pt x="14343" y="15122"/>
                        <a:pt x="14461" y="15122"/>
                      </a:cubicBezTo>
                      <a:lnTo>
                        <a:pt x="14579" y="15122"/>
                      </a:lnTo>
                      <a:cubicBezTo>
                        <a:pt x="13634" y="15406"/>
                        <a:pt x="12665" y="15689"/>
                        <a:pt x="11720" y="15996"/>
                      </a:cubicBezTo>
                      <a:cubicBezTo>
                        <a:pt x="10657" y="16351"/>
                        <a:pt x="9617" y="16729"/>
                        <a:pt x="8601" y="17178"/>
                      </a:cubicBezTo>
                      <a:cubicBezTo>
                        <a:pt x="7656" y="17603"/>
                        <a:pt x="6711" y="18076"/>
                        <a:pt x="5813" y="18643"/>
                      </a:cubicBezTo>
                      <a:cubicBezTo>
                        <a:pt x="4963" y="19163"/>
                        <a:pt x="4112" y="19777"/>
                        <a:pt x="3356" y="20486"/>
                      </a:cubicBezTo>
                      <a:cubicBezTo>
                        <a:pt x="3049" y="20793"/>
                        <a:pt x="2742" y="21147"/>
                        <a:pt x="2505" y="21549"/>
                      </a:cubicBezTo>
                      <a:cubicBezTo>
                        <a:pt x="2293" y="21927"/>
                        <a:pt x="2033" y="22470"/>
                        <a:pt x="2269" y="22919"/>
                      </a:cubicBezTo>
                      <a:cubicBezTo>
                        <a:pt x="2450" y="23301"/>
                        <a:pt x="2853" y="23426"/>
                        <a:pt x="3245" y="23426"/>
                      </a:cubicBezTo>
                      <a:cubicBezTo>
                        <a:pt x="3314" y="23426"/>
                        <a:pt x="3383" y="23423"/>
                        <a:pt x="3451" y="23415"/>
                      </a:cubicBezTo>
                      <a:cubicBezTo>
                        <a:pt x="3947" y="23345"/>
                        <a:pt x="4467" y="23108"/>
                        <a:pt x="4939" y="22872"/>
                      </a:cubicBezTo>
                      <a:cubicBezTo>
                        <a:pt x="5412" y="22636"/>
                        <a:pt x="5837" y="22352"/>
                        <a:pt x="6262" y="22045"/>
                      </a:cubicBezTo>
                      <a:cubicBezTo>
                        <a:pt x="6664" y="21762"/>
                        <a:pt x="7066" y="21454"/>
                        <a:pt x="7444" y="21171"/>
                      </a:cubicBezTo>
                      <a:cubicBezTo>
                        <a:pt x="8200" y="20557"/>
                        <a:pt x="8956" y="19895"/>
                        <a:pt x="9688" y="19257"/>
                      </a:cubicBezTo>
                      <a:cubicBezTo>
                        <a:pt x="10421" y="18595"/>
                        <a:pt x="11153" y="17958"/>
                        <a:pt x="11933" y="17320"/>
                      </a:cubicBezTo>
                      <a:cubicBezTo>
                        <a:pt x="12665" y="16705"/>
                        <a:pt x="13469" y="16115"/>
                        <a:pt x="14296" y="15595"/>
                      </a:cubicBezTo>
                      <a:lnTo>
                        <a:pt x="14555" y="15406"/>
                      </a:lnTo>
                      <a:cubicBezTo>
                        <a:pt x="14626" y="15382"/>
                        <a:pt x="14650" y="15382"/>
                        <a:pt x="14674" y="15359"/>
                      </a:cubicBezTo>
                      <a:lnTo>
                        <a:pt x="14674" y="15359"/>
                      </a:lnTo>
                      <a:cubicBezTo>
                        <a:pt x="13965" y="16067"/>
                        <a:pt x="13280" y="16800"/>
                        <a:pt x="12618" y="17532"/>
                      </a:cubicBezTo>
                      <a:cubicBezTo>
                        <a:pt x="11862" y="18383"/>
                        <a:pt x="11153" y="19257"/>
                        <a:pt x="10492" y="20131"/>
                      </a:cubicBezTo>
                      <a:cubicBezTo>
                        <a:pt x="9854" y="20982"/>
                        <a:pt x="9310" y="21880"/>
                        <a:pt x="8790" y="22801"/>
                      </a:cubicBezTo>
                      <a:cubicBezTo>
                        <a:pt x="8318" y="23675"/>
                        <a:pt x="7892" y="24644"/>
                        <a:pt x="7609" y="25636"/>
                      </a:cubicBezTo>
                      <a:cubicBezTo>
                        <a:pt x="7491" y="26062"/>
                        <a:pt x="7420" y="26511"/>
                        <a:pt x="7420" y="26983"/>
                      </a:cubicBezTo>
                      <a:cubicBezTo>
                        <a:pt x="7420" y="27432"/>
                        <a:pt x="7467" y="28023"/>
                        <a:pt x="7892" y="28283"/>
                      </a:cubicBezTo>
                      <a:cubicBezTo>
                        <a:pt x="8044" y="28367"/>
                        <a:pt x="8207" y="28403"/>
                        <a:pt x="8371" y="28403"/>
                      </a:cubicBezTo>
                      <a:cubicBezTo>
                        <a:pt x="8667" y="28403"/>
                        <a:pt x="8964" y="28285"/>
                        <a:pt x="9192" y="28117"/>
                      </a:cubicBezTo>
                      <a:cubicBezTo>
                        <a:pt x="9594" y="27787"/>
                        <a:pt x="9948" y="27338"/>
                        <a:pt x="10208" y="26889"/>
                      </a:cubicBezTo>
                      <a:cubicBezTo>
                        <a:pt x="10515" y="26487"/>
                        <a:pt x="10751" y="26014"/>
                        <a:pt x="10964" y="25542"/>
                      </a:cubicBezTo>
                      <a:cubicBezTo>
                        <a:pt x="11153" y="25093"/>
                        <a:pt x="11366" y="24644"/>
                        <a:pt x="11555" y="24172"/>
                      </a:cubicBezTo>
                      <a:cubicBezTo>
                        <a:pt x="11933" y="23274"/>
                        <a:pt x="12216" y="22352"/>
                        <a:pt x="12547" y="21407"/>
                      </a:cubicBezTo>
                      <a:cubicBezTo>
                        <a:pt x="12878" y="20462"/>
                        <a:pt x="13161" y="19517"/>
                        <a:pt x="13516" y="18595"/>
                      </a:cubicBezTo>
                      <a:cubicBezTo>
                        <a:pt x="13870" y="17674"/>
                        <a:pt x="14272" y="16776"/>
                        <a:pt x="14697" y="15902"/>
                      </a:cubicBezTo>
                      <a:cubicBezTo>
                        <a:pt x="14768" y="15831"/>
                        <a:pt x="14792" y="15713"/>
                        <a:pt x="14863" y="15618"/>
                      </a:cubicBezTo>
                      <a:cubicBezTo>
                        <a:pt x="14886" y="15595"/>
                        <a:pt x="14886" y="15548"/>
                        <a:pt x="14910" y="15524"/>
                      </a:cubicBezTo>
                      <a:lnTo>
                        <a:pt x="14910" y="15524"/>
                      </a:lnTo>
                      <a:cubicBezTo>
                        <a:pt x="14674" y="16516"/>
                        <a:pt x="14437" y="17485"/>
                        <a:pt x="14225" y="18454"/>
                      </a:cubicBezTo>
                      <a:cubicBezTo>
                        <a:pt x="13988" y="19541"/>
                        <a:pt x="13799" y="20627"/>
                        <a:pt x="13681" y="21762"/>
                      </a:cubicBezTo>
                      <a:cubicBezTo>
                        <a:pt x="13563" y="22801"/>
                        <a:pt x="13492" y="23864"/>
                        <a:pt x="13516" y="24880"/>
                      </a:cubicBezTo>
                      <a:cubicBezTo>
                        <a:pt x="13563" y="25896"/>
                        <a:pt x="13681" y="26936"/>
                        <a:pt x="13917" y="27928"/>
                      </a:cubicBezTo>
                      <a:cubicBezTo>
                        <a:pt x="14036" y="28377"/>
                        <a:pt x="14177" y="28826"/>
                        <a:pt x="14414" y="29204"/>
                      </a:cubicBezTo>
                      <a:cubicBezTo>
                        <a:pt x="14650" y="29582"/>
                        <a:pt x="15004" y="30055"/>
                        <a:pt x="15477" y="30102"/>
                      </a:cubicBezTo>
                      <a:cubicBezTo>
                        <a:pt x="15973" y="30102"/>
                        <a:pt x="16327" y="29700"/>
                        <a:pt x="16517" y="29299"/>
                      </a:cubicBezTo>
                      <a:cubicBezTo>
                        <a:pt x="16706" y="28802"/>
                        <a:pt x="16776" y="28259"/>
                        <a:pt x="16800" y="27739"/>
                      </a:cubicBezTo>
                      <a:cubicBezTo>
                        <a:pt x="16800" y="27196"/>
                        <a:pt x="16776" y="26652"/>
                        <a:pt x="16753" y="26156"/>
                      </a:cubicBezTo>
                      <a:cubicBezTo>
                        <a:pt x="16682" y="25660"/>
                        <a:pt x="16635" y="25188"/>
                        <a:pt x="16564" y="24691"/>
                      </a:cubicBezTo>
                      <a:cubicBezTo>
                        <a:pt x="16422" y="23699"/>
                        <a:pt x="16233" y="22778"/>
                        <a:pt x="16044" y="21785"/>
                      </a:cubicBezTo>
                      <a:cubicBezTo>
                        <a:pt x="15831" y="20816"/>
                        <a:pt x="15619" y="19848"/>
                        <a:pt x="15477" y="18855"/>
                      </a:cubicBezTo>
                      <a:cubicBezTo>
                        <a:pt x="15288" y="17887"/>
                        <a:pt x="15170" y="16918"/>
                        <a:pt x="15146" y="15949"/>
                      </a:cubicBezTo>
                      <a:cubicBezTo>
                        <a:pt x="15146" y="15831"/>
                        <a:pt x="15122" y="15737"/>
                        <a:pt x="15122" y="15618"/>
                      </a:cubicBezTo>
                      <a:lnTo>
                        <a:pt x="15122" y="15500"/>
                      </a:lnTo>
                      <a:cubicBezTo>
                        <a:pt x="15406" y="16445"/>
                        <a:pt x="15690" y="17414"/>
                        <a:pt x="15997" y="18359"/>
                      </a:cubicBezTo>
                      <a:cubicBezTo>
                        <a:pt x="16351" y="19422"/>
                        <a:pt x="16753" y="20462"/>
                        <a:pt x="17178" y="21502"/>
                      </a:cubicBezTo>
                      <a:cubicBezTo>
                        <a:pt x="17603" y="22447"/>
                        <a:pt x="18076" y="23392"/>
                        <a:pt x="18643" y="24266"/>
                      </a:cubicBezTo>
                      <a:cubicBezTo>
                        <a:pt x="19163" y="25140"/>
                        <a:pt x="19777" y="25991"/>
                        <a:pt x="20486" y="26723"/>
                      </a:cubicBezTo>
                      <a:cubicBezTo>
                        <a:pt x="20793" y="27054"/>
                        <a:pt x="21147" y="27338"/>
                        <a:pt x="21549" y="27574"/>
                      </a:cubicBezTo>
                      <a:cubicBezTo>
                        <a:pt x="21838" y="27727"/>
                        <a:pt x="22187" y="27904"/>
                        <a:pt x="22528" y="27904"/>
                      </a:cubicBezTo>
                      <a:cubicBezTo>
                        <a:pt x="22661" y="27904"/>
                        <a:pt x="22793" y="27877"/>
                        <a:pt x="22920" y="27810"/>
                      </a:cubicBezTo>
                      <a:cubicBezTo>
                        <a:pt x="23368" y="27621"/>
                        <a:pt x="23487" y="27078"/>
                        <a:pt x="23416" y="26629"/>
                      </a:cubicBezTo>
                      <a:cubicBezTo>
                        <a:pt x="23368" y="26133"/>
                        <a:pt x="23132" y="25636"/>
                        <a:pt x="22896" y="25164"/>
                      </a:cubicBezTo>
                      <a:cubicBezTo>
                        <a:pt x="22660" y="24691"/>
                        <a:pt x="22352" y="24242"/>
                        <a:pt x="22069" y="23841"/>
                      </a:cubicBezTo>
                      <a:cubicBezTo>
                        <a:pt x="21762" y="23415"/>
                        <a:pt x="21478" y="23037"/>
                        <a:pt x="21171" y="22659"/>
                      </a:cubicBezTo>
                      <a:cubicBezTo>
                        <a:pt x="20557" y="21880"/>
                        <a:pt x="19895" y="21147"/>
                        <a:pt x="19257" y="20415"/>
                      </a:cubicBezTo>
                      <a:cubicBezTo>
                        <a:pt x="18596" y="19659"/>
                        <a:pt x="17958" y="18926"/>
                        <a:pt x="17343" y="18170"/>
                      </a:cubicBezTo>
                      <a:cubicBezTo>
                        <a:pt x="16706" y="17414"/>
                        <a:pt x="16115" y="16634"/>
                        <a:pt x="15595" y="15807"/>
                      </a:cubicBezTo>
                      <a:lnTo>
                        <a:pt x="15406" y="15524"/>
                      </a:lnTo>
                      <a:cubicBezTo>
                        <a:pt x="15382" y="15477"/>
                        <a:pt x="15382" y="15453"/>
                        <a:pt x="15359" y="15406"/>
                      </a:cubicBezTo>
                      <a:lnTo>
                        <a:pt x="15359" y="15406"/>
                      </a:lnTo>
                      <a:cubicBezTo>
                        <a:pt x="16068" y="16115"/>
                        <a:pt x="16800" y="16800"/>
                        <a:pt x="17532" y="17485"/>
                      </a:cubicBezTo>
                      <a:cubicBezTo>
                        <a:pt x="18383" y="18217"/>
                        <a:pt x="19257" y="18926"/>
                        <a:pt x="20131" y="19611"/>
                      </a:cubicBezTo>
                      <a:cubicBezTo>
                        <a:pt x="21006" y="20226"/>
                        <a:pt x="21880" y="20793"/>
                        <a:pt x="22801" y="21289"/>
                      </a:cubicBezTo>
                      <a:cubicBezTo>
                        <a:pt x="23676" y="21762"/>
                        <a:pt x="24644" y="22210"/>
                        <a:pt x="25637" y="22470"/>
                      </a:cubicBezTo>
                      <a:cubicBezTo>
                        <a:pt x="26062" y="22589"/>
                        <a:pt x="26511" y="22683"/>
                        <a:pt x="26983" y="22683"/>
                      </a:cubicBezTo>
                      <a:cubicBezTo>
                        <a:pt x="27432" y="22683"/>
                        <a:pt x="28023" y="22612"/>
                        <a:pt x="28283" y="22210"/>
                      </a:cubicBezTo>
                      <a:cubicBezTo>
                        <a:pt x="28566" y="21785"/>
                        <a:pt x="28401" y="21289"/>
                        <a:pt x="28118" y="20911"/>
                      </a:cubicBezTo>
                      <a:cubicBezTo>
                        <a:pt x="27787" y="20486"/>
                        <a:pt x="27338" y="20131"/>
                        <a:pt x="26913" y="19871"/>
                      </a:cubicBezTo>
                      <a:cubicBezTo>
                        <a:pt x="26487" y="19588"/>
                        <a:pt x="26015" y="19352"/>
                        <a:pt x="25542" y="19139"/>
                      </a:cubicBezTo>
                      <a:cubicBezTo>
                        <a:pt x="25093" y="18926"/>
                        <a:pt x="24668" y="18714"/>
                        <a:pt x="24195" y="18548"/>
                      </a:cubicBezTo>
                      <a:cubicBezTo>
                        <a:pt x="23274" y="18170"/>
                        <a:pt x="22352" y="17863"/>
                        <a:pt x="21407" y="17532"/>
                      </a:cubicBezTo>
                      <a:cubicBezTo>
                        <a:pt x="20462" y="17225"/>
                        <a:pt x="19517" y="16918"/>
                        <a:pt x="18596" y="16564"/>
                      </a:cubicBezTo>
                      <a:cubicBezTo>
                        <a:pt x="17698" y="16209"/>
                        <a:pt x="16776" y="15831"/>
                        <a:pt x="15926" y="15382"/>
                      </a:cubicBezTo>
                      <a:cubicBezTo>
                        <a:pt x="15831" y="15335"/>
                        <a:pt x="15713" y="15288"/>
                        <a:pt x="15619" y="15240"/>
                      </a:cubicBezTo>
                      <a:cubicBezTo>
                        <a:pt x="15595" y="15217"/>
                        <a:pt x="15571" y="15217"/>
                        <a:pt x="15524" y="15170"/>
                      </a:cubicBezTo>
                      <a:lnTo>
                        <a:pt x="15524" y="15170"/>
                      </a:lnTo>
                      <a:cubicBezTo>
                        <a:pt x="16517" y="15406"/>
                        <a:pt x="17485" y="15642"/>
                        <a:pt x="18454" y="15855"/>
                      </a:cubicBezTo>
                      <a:cubicBezTo>
                        <a:pt x="19541" y="16091"/>
                        <a:pt x="20651" y="16304"/>
                        <a:pt x="21762" y="16422"/>
                      </a:cubicBezTo>
                      <a:cubicBezTo>
                        <a:pt x="22628" y="16520"/>
                        <a:pt x="23511" y="16569"/>
                        <a:pt x="24383" y="16569"/>
                      </a:cubicBezTo>
                      <a:cubicBezTo>
                        <a:pt x="24557" y="16569"/>
                        <a:pt x="24731" y="16567"/>
                        <a:pt x="24904" y="16564"/>
                      </a:cubicBezTo>
                      <a:cubicBezTo>
                        <a:pt x="25897" y="16540"/>
                        <a:pt x="26936" y="16422"/>
                        <a:pt x="27929" y="16185"/>
                      </a:cubicBezTo>
                      <a:cubicBezTo>
                        <a:pt x="28377" y="16067"/>
                        <a:pt x="28826" y="15926"/>
                        <a:pt x="29204" y="15689"/>
                      </a:cubicBezTo>
                      <a:cubicBezTo>
                        <a:pt x="29582" y="15453"/>
                        <a:pt x="30055" y="15099"/>
                        <a:pt x="30102" y="14626"/>
                      </a:cubicBezTo>
                      <a:cubicBezTo>
                        <a:pt x="30102" y="14106"/>
                        <a:pt x="29701" y="13752"/>
                        <a:pt x="29299" y="13586"/>
                      </a:cubicBezTo>
                      <a:cubicBezTo>
                        <a:pt x="28803" y="13374"/>
                        <a:pt x="28259" y="13327"/>
                        <a:pt x="27740" y="13279"/>
                      </a:cubicBezTo>
                      <a:cubicBezTo>
                        <a:pt x="27196" y="13279"/>
                        <a:pt x="26676" y="13327"/>
                        <a:pt x="26156" y="13350"/>
                      </a:cubicBezTo>
                      <a:cubicBezTo>
                        <a:pt x="25660" y="13397"/>
                        <a:pt x="25188" y="13468"/>
                        <a:pt x="24692" y="13516"/>
                      </a:cubicBezTo>
                      <a:cubicBezTo>
                        <a:pt x="23723" y="13681"/>
                        <a:pt x="22778" y="13846"/>
                        <a:pt x="21785" y="14059"/>
                      </a:cubicBezTo>
                      <a:cubicBezTo>
                        <a:pt x="20817" y="14272"/>
                        <a:pt x="19848" y="14461"/>
                        <a:pt x="18879" y="14626"/>
                      </a:cubicBezTo>
                      <a:cubicBezTo>
                        <a:pt x="17887" y="14791"/>
                        <a:pt x="16918" y="14910"/>
                        <a:pt x="15949" y="14933"/>
                      </a:cubicBezTo>
                      <a:cubicBezTo>
                        <a:pt x="15831" y="14933"/>
                        <a:pt x="15737" y="14981"/>
                        <a:pt x="15619" y="14981"/>
                      </a:cubicBezTo>
                      <a:lnTo>
                        <a:pt x="15501" y="14981"/>
                      </a:lnTo>
                      <a:cubicBezTo>
                        <a:pt x="16446" y="14673"/>
                        <a:pt x="17414" y="14413"/>
                        <a:pt x="18359" y="14083"/>
                      </a:cubicBezTo>
                      <a:cubicBezTo>
                        <a:pt x="19423" y="13728"/>
                        <a:pt x="20462" y="13350"/>
                        <a:pt x="21502" y="12901"/>
                      </a:cubicBezTo>
                      <a:cubicBezTo>
                        <a:pt x="22447" y="12500"/>
                        <a:pt x="23392" y="12027"/>
                        <a:pt x="24266" y="11460"/>
                      </a:cubicBezTo>
                      <a:cubicBezTo>
                        <a:pt x="25141" y="10917"/>
                        <a:pt x="25991" y="10302"/>
                        <a:pt x="26724" y="9593"/>
                      </a:cubicBezTo>
                      <a:cubicBezTo>
                        <a:pt x="27054" y="9310"/>
                        <a:pt x="27338" y="8956"/>
                        <a:pt x="27574" y="8530"/>
                      </a:cubicBezTo>
                      <a:cubicBezTo>
                        <a:pt x="27787" y="8152"/>
                        <a:pt x="28047" y="7609"/>
                        <a:pt x="27810" y="7183"/>
                      </a:cubicBezTo>
                      <a:cubicBezTo>
                        <a:pt x="27647" y="6795"/>
                        <a:pt x="27217" y="6654"/>
                        <a:pt x="26813" y="6654"/>
                      </a:cubicBezTo>
                      <a:cubicBezTo>
                        <a:pt x="26751" y="6654"/>
                        <a:pt x="26689" y="6657"/>
                        <a:pt x="26629" y="6664"/>
                      </a:cubicBezTo>
                      <a:cubicBezTo>
                        <a:pt x="26133" y="6735"/>
                        <a:pt x="25637" y="6971"/>
                        <a:pt x="25164" y="7207"/>
                      </a:cubicBezTo>
                      <a:cubicBezTo>
                        <a:pt x="24692" y="7443"/>
                        <a:pt x="24243" y="7727"/>
                        <a:pt x="23841" y="8034"/>
                      </a:cubicBezTo>
                      <a:cubicBezTo>
                        <a:pt x="23416" y="8318"/>
                        <a:pt x="23038" y="8625"/>
                        <a:pt x="22660" y="8908"/>
                      </a:cubicBezTo>
                      <a:cubicBezTo>
                        <a:pt x="21880" y="9546"/>
                        <a:pt x="21147" y="10184"/>
                        <a:pt x="20415" y="10846"/>
                      </a:cubicBezTo>
                      <a:cubicBezTo>
                        <a:pt x="19659" y="11484"/>
                        <a:pt x="18927" y="12145"/>
                        <a:pt x="18170" y="12760"/>
                      </a:cubicBezTo>
                      <a:cubicBezTo>
                        <a:pt x="17414" y="13374"/>
                        <a:pt x="16635" y="13965"/>
                        <a:pt x="15808" y="14508"/>
                      </a:cubicBezTo>
                      <a:lnTo>
                        <a:pt x="15524" y="14673"/>
                      </a:lnTo>
                      <a:cubicBezTo>
                        <a:pt x="15477" y="14697"/>
                        <a:pt x="15453" y="14697"/>
                        <a:pt x="15406" y="14744"/>
                      </a:cubicBezTo>
                      <a:cubicBezTo>
                        <a:pt x="16115" y="14035"/>
                        <a:pt x="16800" y="13279"/>
                        <a:pt x="17485" y="12547"/>
                      </a:cubicBezTo>
                      <a:cubicBezTo>
                        <a:pt x="18218" y="11696"/>
                        <a:pt x="18927" y="10846"/>
                        <a:pt x="19612" y="9948"/>
                      </a:cubicBezTo>
                      <a:cubicBezTo>
                        <a:pt x="20226" y="9097"/>
                        <a:pt x="20793" y="8199"/>
                        <a:pt x="21289" y="7302"/>
                      </a:cubicBezTo>
                      <a:cubicBezTo>
                        <a:pt x="21762" y="6404"/>
                        <a:pt x="22211" y="5435"/>
                        <a:pt x="22471" y="4466"/>
                      </a:cubicBezTo>
                      <a:cubicBezTo>
                        <a:pt x="22589" y="4017"/>
                        <a:pt x="22683" y="3569"/>
                        <a:pt x="22683" y="3096"/>
                      </a:cubicBezTo>
                      <a:cubicBezTo>
                        <a:pt x="22683" y="2647"/>
                        <a:pt x="22612" y="2056"/>
                        <a:pt x="22211" y="1796"/>
                      </a:cubicBezTo>
                      <a:cubicBezTo>
                        <a:pt x="22053" y="1714"/>
                        <a:pt x="21890" y="1677"/>
                        <a:pt x="21729" y="1677"/>
                      </a:cubicBezTo>
                      <a:cubicBezTo>
                        <a:pt x="21431" y="1677"/>
                        <a:pt x="21141" y="1801"/>
                        <a:pt x="20911" y="1985"/>
                      </a:cubicBezTo>
                      <a:cubicBezTo>
                        <a:pt x="20486" y="2293"/>
                        <a:pt x="20131" y="2742"/>
                        <a:pt x="19872" y="3190"/>
                      </a:cubicBezTo>
                      <a:cubicBezTo>
                        <a:pt x="19588" y="3592"/>
                        <a:pt x="19352" y="4065"/>
                        <a:pt x="19139" y="4537"/>
                      </a:cubicBezTo>
                      <a:cubicBezTo>
                        <a:pt x="18927" y="4986"/>
                        <a:pt x="18714" y="5435"/>
                        <a:pt x="18548" y="5908"/>
                      </a:cubicBezTo>
                      <a:cubicBezTo>
                        <a:pt x="18170" y="6829"/>
                        <a:pt x="17863" y="7727"/>
                        <a:pt x="17532" y="8672"/>
                      </a:cubicBezTo>
                      <a:cubicBezTo>
                        <a:pt x="17225" y="9617"/>
                        <a:pt x="16918" y="10562"/>
                        <a:pt x="16564" y="11484"/>
                      </a:cubicBezTo>
                      <a:cubicBezTo>
                        <a:pt x="16209" y="12405"/>
                        <a:pt x="15831" y="13303"/>
                        <a:pt x="15382" y="14177"/>
                      </a:cubicBezTo>
                      <a:cubicBezTo>
                        <a:pt x="15335" y="14248"/>
                        <a:pt x="15288" y="14366"/>
                        <a:pt x="15241" y="14461"/>
                      </a:cubicBezTo>
                      <a:cubicBezTo>
                        <a:pt x="15217" y="14484"/>
                        <a:pt x="15217" y="14532"/>
                        <a:pt x="15170" y="14555"/>
                      </a:cubicBezTo>
                      <a:cubicBezTo>
                        <a:pt x="15406" y="13586"/>
                        <a:pt x="15642" y="12594"/>
                        <a:pt x="15855" y="11625"/>
                      </a:cubicBezTo>
                      <a:cubicBezTo>
                        <a:pt x="16091" y="10539"/>
                        <a:pt x="16304" y="9452"/>
                        <a:pt x="16422" y="8318"/>
                      </a:cubicBezTo>
                      <a:cubicBezTo>
                        <a:pt x="16540" y="7278"/>
                        <a:pt x="16587" y="6215"/>
                        <a:pt x="16564" y="5199"/>
                      </a:cubicBezTo>
                      <a:cubicBezTo>
                        <a:pt x="16540" y="4183"/>
                        <a:pt x="16422" y="3143"/>
                        <a:pt x="16186" y="2151"/>
                      </a:cubicBezTo>
                      <a:cubicBezTo>
                        <a:pt x="16068" y="1702"/>
                        <a:pt x="15926" y="1253"/>
                        <a:pt x="15690" y="875"/>
                      </a:cubicBezTo>
                      <a:cubicBezTo>
                        <a:pt x="15453" y="497"/>
                        <a:pt x="15099" y="24"/>
                        <a:pt x="14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5"/>
                <p:cNvSpPr/>
                <p:nvPr/>
              </p:nvSpPr>
              <p:spPr>
                <a:xfrm>
                  <a:off x="1075700" y="2042100"/>
                  <a:ext cx="283075" cy="187225"/>
                </a:xfrm>
                <a:custGeom>
                  <a:avLst/>
                  <a:gdLst/>
                  <a:ahLst/>
                  <a:cxnLst/>
                  <a:rect l="l" t="t" r="r" b="b"/>
                  <a:pathLst>
                    <a:path w="11323" h="7489" extrusionOk="0">
                      <a:moveTo>
                        <a:pt x="11222" y="1"/>
                      </a:moveTo>
                      <a:cubicBezTo>
                        <a:pt x="11207" y="1"/>
                        <a:pt x="11191" y="7"/>
                        <a:pt x="11176" y="22"/>
                      </a:cubicBezTo>
                      <a:cubicBezTo>
                        <a:pt x="10822" y="282"/>
                        <a:pt x="10468" y="542"/>
                        <a:pt x="10160" y="825"/>
                      </a:cubicBezTo>
                      <a:cubicBezTo>
                        <a:pt x="9806" y="1085"/>
                        <a:pt x="9452" y="1345"/>
                        <a:pt x="9121" y="1605"/>
                      </a:cubicBezTo>
                      <a:cubicBezTo>
                        <a:pt x="8412" y="2149"/>
                        <a:pt x="7727" y="2645"/>
                        <a:pt x="6994" y="3141"/>
                      </a:cubicBezTo>
                      <a:cubicBezTo>
                        <a:pt x="5553" y="4157"/>
                        <a:pt x="4065" y="5102"/>
                        <a:pt x="2552" y="5976"/>
                      </a:cubicBezTo>
                      <a:cubicBezTo>
                        <a:pt x="2151" y="6212"/>
                        <a:pt x="1702" y="6449"/>
                        <a:pt x="1300" y="6732"/>
                      </a:cubicBezTo>
                      <a:cubicBezTo>
                        <a:pt x="875" y="6992"/>
                        <a:pt x="426" y="7228"/>
                        <a:pt x="1" y="7465"/>
                      </a:cubicBezTo>
                      <a:lnTo>
                        <a:pt x="1" y="7488"/>
                      </a:lnTo>
                      <a:cubicBezTo>
                        <a:pt x="780" y="7110"/>
                        <a:pt x="1584" y="6732"/>
                        <a:pt x="2363" y="6307"/>
                      </a:cubicBezTo>
                      <a:cubicBezTo>
                        <a:pt x="3120" y="5905"/>
                        <a:pt x="3852" y="5456"/>
                        <a:pt x="4608" y="4984"/>
                      </a:cubicBezTo>
                      <a:cubicBezTo>
                        <a:pt x="6097" y="4062"/>
                        <a:pt x="7561" y="3070"/>
                        <a:pt x="8932" y="2030"/>
                      </a:cubicBezTo>
                      <a:lnTo>
                        <a:pt x="10090" y="1133"/>
                      </a:lnTo>
                      <a:cubicBezTo>
                        <a:pt x="10468" y="849"/>
                        <a:pt x="10893" y="518"/>
                        <a:pt x="11247" y="188"/>
                      </a:cubicBezTo>
                      <a:cubicBezTo>
                        <a:pt x="11322" y="94"/>
                        <a:pt x="11279" y="1"/>
                        <a:pt x="112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5"/>
                <p:cNvSpPr/>
                <p:nvPr/>
              </p:nvSpPr>
              <p:spPr>
                <a:xfrm>
                  <a:off x="1149550" y="2065500"/>
                  <a:ext cx="145250" cy="111850"/>
                </a:xfrm>
                <a:custGeom>
                  <a:avLst/>
                  <a:gdLst/>
                  <a:ahLst/>
                  <a:cxnLst/>
                  <a:rect l="l" t="t" r="r" b="b"/>
                  <a:pathLst>
                    <a:path w="5810" h="4474" extrusionOk="0">
                      <a:moveTo>
                        <a:pt x="5658" y="0"/>
                      </a:moveTo>
                      <a:cubicBezTo>
                        <a:pt x="5631" y="0"/>
                        <a:pt x="5603" y="10"/>
                        <a:pt x="5576" y="31"/>
                      </a:cubicBezTo>
                      <a:cubicBezTo>
                        <a:pt x="4844" y="598"/>
                        <a:pt x="4088" y="1189"/>
                        <a:pt x="3379" y="1732"/>
                      </a:cubicBezTo>
                      <a:cubicBezTo>
                        <a:pt x="2646" y="2299"/>
                        <a:pt x="1938" y="2890"/>
                        <a:pt x="1205" y="3457"/>
                      </a:cubicBezTo>
                      <a:cubicBezTo>
                        <a:pt x="780" y="3764"/>
                        <a:pt x="402" y="4119"/>
                        <a:pt x="0" y="4473"/>
                      </a:cubicBezTo>
                      <a:lnTo>
                        <a:pt x="1134" y="3693"/>
                      </a:lnTo>
                      <a:cubicBezTo>
                        <a:pt x="1536" y="3410"/>
                        <a:pt x="1914" y="3150"/>
                        <a:pt x="2268" y="2866"/>
                      </a:cubicBezTo>
                      <a:lnTo>
                        <a:pt x="4489" y="1165"/>
                      </a:lnTo>
                      <a:lnTo>
                        <a:pt x="5718" y="197"/>
                      </a:lnTo>
                      <a:cubicBezTo>
                        <a:pt x="5809" y="105"/>
                        <a:pt x="5746" y="0"/>
                        <a:pt x="565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5"/>
                <p:cNvSpPr/>
                <p:nvPr/>
              </p:nvSpPr>
              <p:spPr>
                <a:xfrm>
                  <a:off x="1114700" y="2080425"/>
                  <a:ext cx="239700" cy="134125"/>
                </a:xfrm>
                <a:custGeom>
                  <a:avLst/>
                  <a:gdLst/>
                  <a:ahLst/>
                  <a:cxnLst/>
                  <a:rect l="l" t="t" r="r" b="b"/>
                  <a:pathLst>
                    <a:path w="9588" h="5365" extrusionOk="0">
                      <a:moveTo>
                        <a:pt x="9470" y="0"/>
                      </a:moveTo>
                      <a:cubicBezTo>
                        <a:pt x="9454" y="0"/>
                        <a:pt x="9439" y="8"/>
                        <a:pt x="9427" y="25"/>
                      </a:cubicBezTo>
                      <a:cubicBezTo>
                        <a:pt x="9286" y="143"/>
                        <a:pt x="9144" y="261"/>
                        <a:pt x="9026" y="379"/>
                      </a:cubicBezTo>
                      <a:cubicBezTo>
                        <a:pt x="8908" y="497"/>
                        <a:pt x="8766" y="616"/>
                        <a:pt x="8648" y="734"/>
                      </a:cubicBezTo>
                      <a:cubicBezTo>
                        <a:pt x="8388" y="970"/>
                        <a:pt x="8104" y="1183"/>
                        <a:pt x="7821" y="1348"/>
                      </a:cubicBezTo>
                      <a:cubicBezTo>
                        <a:pt x="7230" y="1773"/>
                        <a:pt x="6639" y="2104"/>
                        <a:pt x="6025" y="2482"/>
                      </a:cubicBezTo>
                      <a:cubicBezTo>
                        <a:pt x="4773" y="3191"/>
                        <a:pt x="3497" y="3829"/>
                        <a:pt x="2197" y="4396"/>
                      </a:cubicBezTo>
                      <a:cubicBezTo>
                        <a:pt x="1843" y="4538"/>
                        <a:pt x="1465" y="4703"/>
                        <a:pt x="1087" y="4868"/>
                      </a:cubicBezTo>
                      <a:cubicBezTo>
                        <a:pt x="898" y="4916"/>
                        <a:pt x="733" y="5010"/>
                        <a:pt x="544" y="5058"/>
                      </a:cubicBezTo>
                      <a:cubicBezTo>
                        <a:pt x="378" y="5152"/>
                        <a:pt x="165" y="5247"/>
                        <a:pt x="0" y="5341"/>
                      </a:cubicBezTo>
                      <a:lnTo>
                        <a:pt x="0" y="5365"/>
                      </a:lnTo>
                      <a:cubicBezTo>
                        <a:pt x="165" y="5341"/>
                        <a:pt x="355" y="5294"/>
                        <a:pt x="520" y="5247"/>
                      </a:cubicBezTo>
                      <a:cubicBezTo>
                        <a:pt x="709" y="5176"/>
                        <a:pt x="851" y="5152"/>
                        <a:pt x="1016" y="5105"/>
                      </a:cubicBezTo>
                      <a:cubicBezTo>
                        <a:pt x="1370" y="4987"/>
                        <a:pt x="1701" y="4868"/>
                        <a:pt x="2056" y="4703"/>
                      </a:cubicBezTo>
                      <a:cubicBezTo>
                        <a:pt x="2741" y="4443"/>
                        <a:pt x="3379" y="4160"/>
                        <a:pt x="4040" y="3853"/>
                      </a:cubicBezTo>
                      <a:cubicBezTo>
                        <a:pt x="5340" y="3238"/>
                        <a:pt x="6569" y="2529"/>
                        <a:pt x="7750" y="1726"/>
                      </a:cubicBezTo>
                      <a:lnTo>
                        <a:pt x="8742" y="1017"/>
                      </a:lnTo>
                      <a:cubicBezTo>
                        <a:pt x="8884" y="899"/>
                        <a:pt x="9026" y="757"/>
                        <a:pt x="9168" y="639"/>
                      </a:cubicBezTo>
                      <a:cubicBezTo>
                        <a:pt x="9333" y="497"/>
                        <a:pt x="9451" y="332"/>
                        <a:pt x="9569" y="167"/>
                      </a:cubicBezTo>
                      <a:cubicBezTo>
                        <a:pt x="9587" y="77"/>
                        <a:pt x="9523" y="0"/>
                        <a:pt x="947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5"/>
                <p:cNvSpPr/>
                <p:nvPr/>
              </p:nvSpPr>
              <p:spPr>
                <a:xfrm>
                  <a:off x="1187925" y="2066625"/>
                  <a:ext cx="163850" cy="108350"/>
                </a:xfrm>
                <a:custGeom>
                  <a:avLst/>
                  <a:gdLst/>
                  <a:ahLst/>
                  <a:cxnLst/>
                  <a:rect l="l" t="t" r="r" b="b"/>
                  <a:pathLst>
                    <a:path w="6554" h="4334" extrusionOk="0">
                      <a:moveTo>
                        <a:pt x="6443" y="0"/>
                      </a:moveTo>
                      <a:cubicBezTo>
                        <a:pt x="6431" y="0"/>
                        <a:pt x="6418" y="3"/>
                        <a:pt x="6404" y="10"/>
                      </a:cubicBezTo>
                      <a:cubicBezTo>
                        <a:pt x="5979" y="270"/>
                        <a:pt x="5601" y="601"/>
                        <a:pt x="5199" y="908"/>
                      </a:cubicBezTo>
                      <a:lnTo>
                        <a:pt x="3947" y="1782"/>
                      </a:lnTo>
                      <a:cubicBezTo>
                        <a:pt x="3120" y="2349"/>
                        <a:pt x="2293" y="2916"/>
                        <a:pt x="1442" y="3412"/>
                      </a:cubicBezTo>
                      <a:lnTo>
                        <a:pt x="733" y="3861"/>
                      </a:lnTo>
                      <a:cubicBezTo>
                        <a:pt x="615" y="3932"/>
                        <a:pt x="497" y="4003"/>
                        <a:pt x="355" y="4097"/>
                      </a:cubicBezTo>
                      <a:cubicBezTo>
                        <a:pt x="237" y="4168"/>
                        <a:pt x="119" y="4263"/>
                        <a:pt x="1" y="4334"/>
                      </a:cubicBezTo>
                      <a:cubicBezTo>
                        <a:pt x="237" y="4215"/>
                        <a:pt x="473" y="4121"/>
                        <a:pt x="710" y="4003"/>
                      </a:cubicBezTo>
                      <a:cubicBezTo>
                        <a:pt x="899" y="3885"/>
                        <a:pt x="1135" y="3767"/>
                        <a:pt x="1348" y="3648"/>
                      </a:cubicBezTo>
                      <a:cubicBezTo>
                        <a:pt x="1797" y="3389"/>
                        <a:pt x="2245" y="3152"/>
                        <a:pt x="2647" y="2845"/>
                      </a:cubicBezTo>
                      <a:cubicBezTo>
                        <a:pt x="3498" y="2325"/>
                        <a:pt x="4325" y="1758"/>
                        <a:pt x="5152" y="1144"/>
                      </a:cubicBezTo>
                      <a:cubicBezTo>
                        <a:pt x="5624" y="813"/>
                        <a:pt x="6097" y="459"/>
                        <a:pt x="6522" y="81"/>
                      </a:cubicBezTo>
                      <a:cubicBezTo>
                        <a:pt x="6526" y="83"/>
                        <a:pt x="6529" y="83"/>
                        <a:pt x="6531" y="83"/>
                      </a:cubicBezTo>
                      <a:cubicBezTo>
                        <a:pt x="6554" y="83"/>
                        <a:pt x="6510" y="0"/>
                        <a:pt x="6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5"/>
                <p:cNvSpPr/>
                <p:nvPr/>
              </p:nvSpPr>
              <p:spPr>
                <a:xfrm>
                  <a:off x="1068025" y="1919000"/>
                  <a:ext cx="153825" cy="301725"/>
                </a:xfrm>
                <a:custGeom>
                  <a:avLst/>
                  <a:gdLst/>
                  <a:ahLst/>
                  <a:cxnLst/>
                  <a:rect l="l" t="t" r="r" b="b"/>
                  <a:pathLst>
                    <a:path w="6153" h="12069" extrusionOk="0">
                      <a:moveTo>
                        <a:pt x="6050" y="1"/>
                      </a:moveTo>
                      <a:cubicBezTo>
                        <a:pt x="6029" y="1"/>
                        <a:pt x="6009" y="9"/>
                        <a:pt x="6002" y="32"/>
                      </a:cubicBezTo>
                      <a:cubicBezTo>
                        <a:pt x="5813" y="410"/>
                        <a:pt x="5671" y="835"/>
                        <a:pt x="5506" y="1237"/>
                      </a:cubicBezTo>
                      <a:cubicBezTo>
                        <a:pt x="5317" y="1662"/>
                        <a:pt x="5175" y="2064"/>
                        <a:pt x="4986" y="2465"/>
                      </a:cubicBezTo>
                      <a:cubicBezTo>
                        <a:pt x="4679" y="3245"/>
                        <a:pt x="4324" y="4048"/>
                        <a:pt x="3923" y="4852"/>
                      </a:cubicBezTo>
                      <a:cubicBezTo>
                        <a:pt x="3190" y="6435"/>
                        <a:pt x="2363" y="7970"/>
                        <a:pt x="1513" y="9506"/>
                      </a:cubicBezTo>
                      <a:cubicBezTo>
                        <a:pt x="1276" y="9931"/>
                        <a:pt x="1017" y="10333"/>
                        <a:pt x="780" y="10782"/>
                      </a:cubicBezTo>
                      <a:cubicBezTo>
                        <a:pt x="544" y="11231"/>
                        <a:pt x="260" y="11633"/>
                        <a:pt x="1" y="12058"/>
                      </a:cubicBezTo>
                      <a:cubicBezTo>
                        <a:pt x="1" y="12058"/>
                        <a:pt x="1" y="12068"/>
                        <a:pt x="8" y="12068"/>
                      </a:cubicBezTo>
                      <a:cubicBezTo>
                        <a:pt x="11" y="12068"/>
                        <a:pt x="16" y="12066"/>
                        <a:pt x="24" y="12058"/>
                      </a:cubicBezTo>
                      <a:cubicBezTo>
                        <a:pt x="544" y="11325"/>
                        <a:pt x="1040" y="10617"/>
                        <a:pt x="1489" y="9837"/>
                      </a:cubicBezTo>
                      <a:cubicBezTo>
                        <a:pt x="1914" y="9105"/>
                        <a:pt x="2363" y="8325"/>
                        <a:pt x="2789" y="7569"/>
                      </a:cubicBezTo>
                      <a:cubicBezTo>
                        <a:pt x="3616" y="6033"/>
                        <a:pt x="4372" y="4426"/>
                        <a:pt x="5057" y="2820"/>
                      </a:cubicBezTo>
                      <a:cubicBezTo>
                        <a:pt x="5269" y="2371"/>
                        <a:pt x="5435" y="1898"/>
                        <a:pt x="5624" y="1449"/>
                      </a:cubicBezTo>
                      <a:cubicBezTo>
                        <a:pt x="5789" y="977"/>
                        <a:pt x="6002" y="528"/>
                        <a:pt x="6120" y="55"/>
                      </a:cubicBezTo>
                      <a:cubicBezTo>
                        <a:pt x="6152" y="39"/>
                        <a:pt x="6096" y="1"/>
                        <a:pt x="60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5"/>
                <p:cNvSpPr/>
                <p:nvPr/>
              </p:nvSpPr>
              <p:spPr>
                <a:xfrm>
                  <a:off x="1107000" y="1971575"/>
                  <a:ext cx="71400" cy="167950"/>
                </a:xfrm>
                <a:custGeom>
                  <a:avLst/>
                  <a:gdLst/>
                  <a:ahLst/>
                  <a:cxnLst/>
                  <a:rect l="l" t="t" r="r" b="b"/>
                  <a:pathLst>
                    <a:path w="2856" h="6718" extrusionOk="0">
                      <a:moveTo>
                        <a:pt x="2724" y="0"/>
                      </a:moveTo>
                      <a:cubicBezTo>
                        <a:pt x="2678" y="0"/>
                        <a:pt x="2628" y="23"/>
                        <a:pt x="2600" y="79"/>
                      </a:cubicBezTo>
                      <a:cubicBezTo>
                        <a:pt x="2246" y="953"/>
                        <a:pt x="1891" y="1804"/>
                        <a:pt x="1584" y="2654"/>
                      </a:cubicBezTo>
                      <a:cubicBezTo>
                        <a:pt x="1230" y="3528"/>
                        <a:pt x="899" y="4379"/>
                        <a:pt x="544" y="5229"/>
                      </a:cubicBezTo>
                      <a:cubicBezTo>
                        <a:pt x="355" y="5726"/>
                        <a:pt x="190" y="6245"/>
                        <a:pt x="1" y="6718"/>
                      </a:cubicBezTo>
                      <a:cubicBezTo>
                        <a:pt x="214" y="6293"/>
                        <a:pt x="426" y="5891"/>
                        <a:pt x="592" y="5442"/>
                      </a:cubicBezTo>
                      <a:cubicBezTo>
                        <a:pt x="804" y="5017"/>
                        <a:pt x="993" y="4592"/>
                        <a:pt x="1159" y="4166"/>
                      </a:cubicBezTo>
                      <a:lnTo>
                        <a:pt x="2222" y="1591"/>
                      </a:lnTo>
                      <a:cubicBezTo>
                        <a:pt x="2435" y="1095"/>
                        <a:pt x="2647" y="622"/>
                        <a:pt x="2813" y="126"/>
                      </a:cubicBezTo>
                      <a:cubicBezTo>
                        <a:pt x="2856" y="54"/>
                        <a:pt x="2794" y="0"/>
                        <a:pt x="27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5"/>
                <p:cNvSpPr/>
                <p:nvPr/>
              </p:nvSpPr>
              <p:spPr>
                <a:xfrm>
                  <a:off x="1095200" y="1954450"/>
                  <a:ext cx="141775" cy="235875"/>
                </a:xfrm>
                <a:custGeom>
                  <a:avLst/>
                  <a:gdLst/>
                  <a:ahLst/>
                  <a:cxnLst/>
                  <a:rect l="l" t="t" r="r" b="b"/>
                  <a:pathLst>
                    <a:path w="5671" h="9435" extrusionOk="0">
                      <a:moveTo>
                        <a:pt x="5586" y="1"/>
                      </a:moveTo>
                      <a:cubicBezTo>
                        <a:pt x="5551" y="1"/>
                        <a:pt x="5516" y="25"/>
                        <a:pt x="5506" y="79"/>
                      </a:cubicBezTo>
                      <a:cubicBezTo>
                        <a:pt x="5435" y="244"/>
                        <a:pt x="5387" y="386"/>
                        <a:pt x="5340" y="575"/>
                      </a:cubicBezTo>
                      <a:cubicBezTo>
                        <a:pt x="5293" y="740"/>
                        <a:pt x="5269" y="905"/>
                        <a:pt x="5198" y="1071"/>
                      </a:cubicBezTo>
                      <a:cubicBezTo>
                        <a:pt x="5080" y="1402"/>
                        <a:pt x="4939" y="1732"/>
                        <a:pt x="4797" y="2040"/>
                      </a:cubicBezTo>
                      <a:cubicBezTo>
                        <a:pt x="4490" y="2701"/>
                        <a:pt x="4135" y="3315"/>
                        <a:pt x="3781" y="3930"/>
                      </a:cubicBezTo>
                      <a:cubicBezTo>
                        <a:pt x="3072" y="5182"/>
                        <a:pt x="2269" y="6363"/>
                        <a:pt x="1442" y="7521"/>
                      </a:cubicBezTo>
                      <a:cubicBezTo>
                        <a:pt x="1205" y="7828"/>
                        <a:pt x="969" y="8159"/>
                        <a:pt x="709" y="8466"/>
                      </a:cubicBezTo>
                      <a:cubicBezTo>
                        <a:pt x="591" y="8608"/>
                        <a:pt x="473" y="8750"/>
                        <a:pt x="355" y="8939"/>
                      </a:cubicBezTo>
                      <a:cubicBezTo>
                        <a:pt x="237" y="9081"/>
                        <a:pt x="119" y="9246"/>
                        <a:pt x="0" y="9435"/>
                      </a:cubicBezTo>
                      <a:cubicBezTo>
                        <a:pt x="142" y="9317"/>
                        <a:pt x="260" y="9199"/>
                        <a:pt x="426" y="9057"/>
                      </a:cubicBezTo>
                      <a:cubicBezTo>
                        <a:pt x="544" y="8939"/>
                        <a:pt x="662" y="8773"/>
                        <a:pt x="780" y="8655"/>
                      </a:cubicBezTo>
                      <a:cubicBezTo>
                        <a:pt x="1016" y="8395"/>
                        <a:pt x="1253" y="8112"/>
                        <a:pt x="1489" y="7828"/>
                      </a:cubicBezTo>
                      <a:cubicBezTo>
                        <a:pt x="1914" y="7285"/>
                        <a:pt x="2363" y="6694"/>
                        <a:pt x="2788" y="6103"/>
                      </a:cubicBezTo>
                      <a:cubicBezTo>
                        <a:pt x="3568" y="4922"/>
                        <a:pt x="4324" y="3670"/>
                        <a:pt x="4939" y="2370"/>
                      </a:cubicBezTo>
                      <a:cubicBezTo>
                        <a:pt x="5104" y="2016"/>
                        <a:pt x="5293" y="1638"/>
                        <a:pt x="5411" y="1260"/>
                      </a:cubicBezTo>
                      <a:cubicBezTo>
                        <a:pt x="5458" y="1071"/>
                        <a:pt x="5529" y="858"/>
                        <a:pt x="5576" y="693"/>
                      </a:cubicBezTo>
                      <a:cubicBezTo>
                        <a:pt x="5647" y="480"/>
                        <a:pt x="5671" y="315"/>
                        <a:pt x="5671" y="102"/>
                      </a:cubicBezTo>
                      <a:cubicBezTo>
                        <a:pt x="5671" y="37"/>
                        <a:pt x="5628" y="1"/>
                        <a:pt x="55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5"/>
                <p:cNvSpPr/>
                <p:nvPr/>
              </p:nvSpPr>
              <p:spPr>
                <a:xfrm>
                  <a:off x="1139500" y="1943900"/>
                  <a:ext cx="88625" cy="175550"/>
                </a:xfrm>
                <a:custGeom>
                  <a:avLst/>
                  <a:gdLst/>
                  <a:ahLst/>
                  <a:cxnLst/>
                  <a:rect l="l" t="t" r="r" b="b"/>
                  <a:pathLst>
                    <a:path w="3545" h="7022" extrusionOk="0">
                      <a:moveTo>
                        <a:pt x="3443" y="0"/>
                      </a:moveTo>
                      <a:cubicBezTo>
                        <a:pt x="3414" y="0"/>
                        <a:pt x="3388" y="16"/>
                        <a:pt x="3379" y="52"/>
                      </a:cubicBezTo>
                      <a:cubicBezTo>
                        <a:pt x="3143" y="501"/>
                        <a:pt x="2954" y="973"/>
                        <a:pt x="2788" y="1446"/>
                      </a:cubicBezTo>
                      <a:cubicBezTo>
                        <a:pt x="2576" y="1918"/>
                        <a:pt x="2363" y="2343"/>
                        <a:pt x="2174" y="2816"/>
                      </a:cubicBezTo>
                      <a:cubicBezTo>
                        <a:pt x="1725" y="3737"/>
                        <a:pt x="1276" y="4635"/>
                        <a:pt x="804" y="5510"/>
                      </a:cubicBezTo>
                      <a:cubicBezTo>
                        <a:pt x="662" y="5746"/>
                        <a:pt x="544" y="6006"/>
                        <a:pt x="402" y="6242"/>
                      </a:cubicBezTo>
                      <a:cubicBezTo>
                        <a:pt x="331" y="6360"/>
                        <a:pt x="237" y="6525"/>
                        <a:pt x="189" y="6644"/>
                      </a:cubicBezTo>
                      <a:cubicBezTo>
                        <a:pt x="119" y="6785"/>
                        <a:pt x="71" y="6904"/>
                        <a:pt x="0" y="7022"/>
                      </a:cubicBezTo>
                      <a:cubicBezTo>
                        <a:pt x="166" y="6809"/>
                        <a:pt x="308" y="6596"/>
                        <a:pt x="449" y="6360"/>
                      </a:cubicBezTo>
                      <a:cubicBezTo>
                        <a:pt x="591" y="6171"/>
                        <a:pt x="709" y="5958"/>
                        <a:pt x="827" y="5746"/>
                      </a:cubicBezTo>
                      <a:cubicBezTo>
                        <a:pt x="1111" y="5297"/>
                        <a:pt x="1347" y="4872"/>
                        <a:pt x="1583" y="4423"/>
                      </a:cubicBezTo>
                      <a:cubicBezTo>
                        <a:pt x="2056" y="3525"/>
                        <a:pt x="2481" y="2627"/>
                        <a:pt x="2907" y="1706"/>
                      </a:cubicBezTo>
                      <a:cubicBezTo>
                        <a:pt x="3143" y="1162"/>
                        <a:pt x="3379" y="666"/>
                        <a:pt x="3545" y="99"/>
                      </a:cubicBezTo>
                      <a:cubicBezTo>
                        <a:pt x="3545" y="40"/>
                        <a:pt x="3490" y="0"/>
                        <a:pt x="3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5"/>
                <p:cNvSpPr/>
                <p:nvPr/>
              </p:nvSpPr>
              <p:spPr>
                <a:xfrm>
                  <a:off x="1037900" y="1880650"/>
                  <a:ext cx="25425" cy="337300"/>
                </a:xfrm>
                <a:custGeom>
                  <a:avLst/>
                  <a:gdLst/>
                  <a:ahLst/>
                  <a:cxnLst/>
                  <a:rect l="l" t="t" r="r" b="b"/>
                  <a:pathLst>
                    <a:path w="1017" h="13492" extrusionOk="0">
                      <a:moveTo>
                        <a:pt x="90" y="0"/>
                      </a:moveTo>
                      <a:cubicBezTo>
                        <a:pt x="54" y="0"/>
                        <a:pt x="1" y="28"/>
                        <a:pt x="1" y="101"/>
                      </a:cubicBezTo>
                      <a:cubicBezTo>
                        <a:pt x="24" y="550"/>
                        <a:pt x="119" y="951"/>
                        <a:pt x="166" y="1400"/>
                      </a:cubicBezTo>
                      <a:cubicBezTo>
                        <a:pt x="237" y="1849"/>
                        <a:pt x="284" y="2274"/>
                        <a:pt x="355" y="2700"/>
                      </a:cubicBezTo>
                      <a:cubicBezTo>
                        <a:pt x="473" y="3550"/>
                        <a:pt x="544" y="4448"/>
                        <a:pt x="615" y="5299"/>
                      </a:cubicBezTo>
                      <a:cubicBezTo>
                        <a:pt x="757" y="7047"/>
                        <a:pt x="827" y="8819"/>
                        <a:pt x="851" y="10544"/>
                      </a:cubicBezTo>
                      <a:lnTo>
                        <a:pt x="851" y="12009"/>
                      </a:lnTo>
                      <a:cubicBezTo>
                        <a:pt x="851" y="12505"/>
                        <a:pt x="851" y="13001"/>
                        <a:pt x="827" y="13474"/>
                      </a:cubicBezTo>
                      <a:cubicBezTo>
                        <a:pt x="827" y="13486"/>
                        <a:pt x="833" y="13492"/>
                        <a:pt x="839" y="13492"/>
                      </a:cubicBezTo>
                      <a:cubicBezTo>
                        <a:pt x="845" y="13492"/>
                        <a:pt x="851" y="13486"/>
                        <a:pt x="851" y="13474"/>
                      </a:cubicBezTo>
                      <a:cubicBezTo>
                        <a:pt x="922" y="12600"/>
                        <a:pt x="969" y="11702"/>
                        <a:pt x="993" y="10828"/>
                      </a:cubicBezTo>
                      <a:cubicBezTo>
                        <a:pt x="1017" y="9953"/>
                        <a:pt x="993" y="9079"/>
                        <a:pt x="969" y="8229"/>
                      </a:cubicBezTo>
                      <a:cubicBezTo>
                        <a:pt x="922" y="6480"/>
                        <a:pt x="804" y="4708"/>
                        <a:pt x="591" y="2960"/>
                      </a:cubicBezTo>
                      <a:cubicBezTo>
                        <a:pt x="520" y="2487"/>
                        <a:pt x="473" y="1991"/>
                        <a:pt x="379" y="1518"/>
                      </a:cubicBezTo>
                      <a:cubicBezTo>
                        <a:pt x="331" y="1022"/>
                        <a:pt x="237" y="550"/>
                        <a:pt x="119" y="30"/>
                      </a:cubicBezTo>
                      <a:cubicBezTo>
                        <a:pt x="128" y="12"/>
                        <a:pt x="112" y="0"/>
                        <a:pt x="9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5"/>
                <p:cNvSpPr/>
                <p:nvPr/>
              </p:nvSpPr>
              <p:spPr>
                <a:xfrm>
                  <a:off x="1024850" y="1949050"/>
                  <a:ext cx="27250" cy="179850"/>
                </a:xfrm>
                <a:custGeom>
                  <a:avLst/>
                  <a:gdLst/>
                  <a:ahLst/>
                  <a:cxnLst/>
                  <a:rect l="l" t="t" r="r" b="b"/>
                  <a:pathLst>
                    <a:path w="1090" h="7194" extrusionOk="0">
                      <a:moveTo>
                        <a:pt x="112" y="1"/>
                      </a:moveTo>
                      <a:cubicBezTo>
                        <a:pt x="54" y="1"/>
                        <a:pt x="0" y="50"/>
                        <a:pt x="26" y="129"/>
                      </a:cubicBezTo>
                      <a:cubicBezTo>
                        <a:pt x="144" y="1051"/>
                        <a:pt x="286" y="1972"/>
                        <a:pt x="404" y="2894"/>
                      </a:cubicBezTo>
                      <a:cubicBezTo>
                        <a:pt x="546" y="3791"/>
                        <a:pt x="664" y="4713"/>
                        <a:pt x="806" y="5634"/>
                      </a:cubicBezTo>
                      <a:cubicBezTo>
                        <a:pt x="901" y="6154"/>
                        <a:pt x="1019" y="6674"/>
                        <a:pt x="1090" y="7194"/>
                      </a:cubicBezTo>
                      <a:cubicBezTo>
                        <a:pt x="1042" y="6721"/>
                        <a:pt x="1019" y="6272"/>
                        <a:pt x="971" y="5800"/>
                      </a:cubicBezTo>
                      <a:cubicBezTo>
                        <a:pt x="924" y="5327"/>
                        <a:pt x="877" y="4902"/>
                        <a:pt x="806" y="4406"/>
                      </a:cubicBezTo>
                      <a:lnTo>
                        <a:pt x="452" y="1665"/>
                      </a:lnTo>
                      <a:cubicBezTo>
                        <a:pt x="404" y="1145"/>
                        <a:pt x="310" y="602"/>
                        <a:pt x="215" y="106"/>
                      </a:cubicBezTo>
                      <a:cubicBezTo>
                        <a:pt x="205" y="32"/>
                        <a:pt x="157" y="1"/>
                        <a:pt x="11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5"/>
                <p:cNvSpPr/>
                <p:nvPr/>
              </p:nvSpPr>
              <p:spPr>
                <a:xfrm>
                  <a:off x="1067425" y="1903325"/>
                  <a:ext cx="20700" cy="273425"/>
                </a:xfrm>
                <a:custGeom>
                  <a:avLst/>
                  <a:gdLst/>
                  <a:ahLst/>
                  <a:cxnLst/>
                  <a:rect l="l" t="t" r="r" b="b"/>
                  <a:pathLst>
                    <a:path w="828" h="10937" extrusionOk="0">
                      <a:moveTo>
                        <a:pt x="154" y="1"/>
                      </a:moveTo>
                      <a:cubicBezTo>
                        <a:pt x="92" y="1"/>
                        <a:pt x="32" y="59"/>
                        <a:pt x="48" y="139"/>
                      </a:cubicBezTo>
                      <a:cubicBezTo>
                        <a:pt x="95" y="304"/>
                        <a:pt x="119" y="493"/>
                        <a:pt x="166" y="635"/>
                      </a:cubicBezTo>
                      <a:cubicBezTo>
                        <a:pt x="237" y="824"/>
                        <a:pt x="261" y="989"/>
                        <a:pt x="284" y="1131"/>
                      </a:cubicBezTo>
                      <a:cubicBezTo>
                        <a:pt x="355" y="1486"/>
                        <a:pt x="403" y="1816"/>
                        <a:pt x="450" y="2171"/>
                      </a:cubicBezTo>
                      <a:cubicBezTo>
                        <a:pt x="497" y="2880"/>
                        <a:pt x="521" y="3588"/>
                        <a:pt x="521" y="4297"/>
                      </a:cubicBezTo>
                      <a:cubicBezTo>
                        <a:pt x="521" y="5715"/>
                        <a:pt x="450" y="7133"/>
                        <a:pt x="284" y="8550"/>
                      </a:cubicBezTo>
                      <a:cubicBezTo>
                        <a:pt x="237" y="8928"/>
                        <a:pt x="214" y="9353"/>
                        <a:pt x="143" y="9732"/>
                      </a:cubicBezTo>
                      <a:cubicBezTo>
                        <a:pt x="119" y="9944"/>
                        <a:pt x="95" y="10110"/>
                        <a:pt x="48" y="10322"/>
                      </a:cubicBezTo>
                      <a:cubicBezTo>
                        <a:pt x="25" y="10535"/>
                        <a:pt x="25" y="10747"/>
                        <a:pt x="1" y="10937"/>
                      </a:cubicBezTo>
                      <a:lnTo>
                        <a:pt x="25" y="10937"/>
                      </a:lnTo>
                      <a:cubicBezTo>
                        <a:pt x="95" y="10771"/>
                        <a:pt x="143" y="10582"/>
                        <a:pt x="166" y="10417"/>
                      </a:cubicBezTo>
                      <a:cubicBezTo>
                        <a:pt x="214" y="10228"/>
                        <a:pt x="261" y="10086"/>
                        <a:pt x="284" y="9921"/>
                      </a:cubicBezTo>
                      <a:cubicBezTo>
                        <a:pt x="355" y="9566"/>
                        <a:pt x="450" y="9212"/>
                        <a:pt x="473" y="8857"/>
                      </a:cubicBezTo>
                      <a:cubicBezTo>
                        <a:pt x="592" y="8148"/>
                        <a:pt x="639" y="7392"/>
                        <a:pt x="710" y="6684"/>
                      </a:cubicBezTo>
                      <a:cubicBezTo>
                        <a:pt x="828" y="5266"/>
                        <a:pt x="828" y="3825"/>
                        <a:pt x="733" y="2407"/>
                      </a:cubicBezTo>
                      <a:cubicBezTo>
                        <a:pt x="710" y="2005"/>
                        <a:pt x="686" y="1604"/>
                        <a:pt x="592" y="1202"/>
                      </a:cubicBezTo>
                      <a:cubicBezTo>
                        <a:pt x="568" y="989"/>
                        <a:pt x="497" y="824"/>
                        <a:pt x="473" y="611"/>
                      </a:cubicBezTo>
                      <a:cubicBezTo>
                        <a:pt x="403" y="399"/>
                        <a:pt x="355" y="233"/>
                        <a:pt x="237" y="44"/>
                      </a:cubicBezTo>
                      <a:cubicBezTo>
                        <a:pt x="214" y="14"/>
                        <a:pt x="184" y="1"/>
                        <a:pt x="1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5"/>
                <p:cNvSpPr/>
                <p:nvPr/>
              </p:nvSpPr>
              <p:spPr>
                <a:xfrm>
                  <a:off x="1055625" y="1899325"/>
                  <a:ext cx="15975" cy="196500"/>
                </a:xfrm>
                <a:custGeom>
                  <a:avLst/>
                  <a:gdLst/>
                  <a:ahLst/>
                  <a:cxnLst/>
                  <a:rect l="l" t="t" r="r" b="b"/>
                  <a:pathLst>
                    <a:path w="639" h="7860" extrusionOk="0">
                      <a:moveTo>
                        <a:pt x="69" y="0"/>
                      </a:moveTo>
                      <a:cubicBezTo>
                        <a:pt x="33" y="0"/>
                        <a:pt x="0" y="30"/>
                        <a:pt x="0" y="86"/>
                      </a:cubicBezTo>
                      <a:cubicBezTo>
                        <a:pt x="24" y="582"/>
                        <a:pt x="118" y="1102"/>
                        <a:pt x="166" y="1598"/>
                      </a:cubicBezTo>
                      <a:cubicBezTo>
                        <a:pt x="237" y="2095"/>
                        <a:pt x="284" y="2591"/>
                        <a:pt x="331" y="3087"/>
                      </a:cubicBezTo>
                      <a:cubicBezTo>
                        <a:pt x="402" y="4103"/>
                        <a:pt x="473" y="5095"/>
                        <a:pt x="473" y="6111"/>
                      </a:cubicBezTo>
                      <a:cubicBezTo>
                        <a:pt x="473" y="6395"/>
                        <a:pt x="473" y="6678"/>
                        <a:pt x="497" y="6962"/>
                      </a:cubicBezTo>
                      <a:cubicBezTo>
                        <a:pt x="497" y="7127"/>
                        <a:pt x="497" y="7269"/>
                        <a:pt x="520" y="7411"/>
                      </a:cubicBezTo>
                      <a:cubicBezTo>
                        <a:pt x="520" y="7552"/>
                        <a:pt x="544" y="7718"/>
                        <a:pt x="544" y="7860"/>
                      </a:cubicBezTo>
                      <a:cubicBezTo>
                        <a:pt x="544" y="7576"/>
                        <a:pt x="615" y="7363"/>
                        <a:pt x="615" y="7080"/>
                      </a:cubicBezTo>
                      <a:cubicBezTo>
                        <a:pt x="615" y="6844"/>
                        <a:pt x="638" y="6584"/>
                        <a:pt x="638" y="6347"/>
                      </a:cubicBezTo>
                      <a:cubicBezTo>
                        <a:pt x="638" y="5851"/>
                        <a:pt x="638" y="5355"/>
                        <a:pt x="615" y="4835"/>
                      </a:cubicBezTo>
                      <a:cubicBezTo>
                        <a:pt x="591" y="3843"/>
                        <a:pt x="497" y="2827"/>
                        <a:pt x="402" y="1835"/>
                      </a:cubicBezTo>
                      <a:cubicBezTo>
                        <a:pt x="355" y="1268"/>
                        <a:pt x="284" y="677"/>
                        <a:pt x="166" y="110"/>
                      </a:cubicBezTo>
                      <a:cubicBezTo>
                        <a:pt x="153" y="36"/>
                        <a:pt x="109" y="0"/>
                        <a:pt x="6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5"/>
                <p:cNvSpPr/>
                <p:nvPr/>
              </p:nvSpPr>
              <p:spPr>
                <a:xfrm>
                  <a:off x="862475" y="1937875"/>
                  <a:ext cx="187850" cy="282575"/>
                </a:xfrm>
                <a:custGeom>
                  <a:avLst/>
                  <a:gdLst/>
                  <a:ahLst/>
                  <a:cxnLst/>
                  <a:rect l="l" t="t" r="r" b="b"/>
                  <a:pathLst>
                    <a:path w="7514" h="11303" extrusionOk="0">
                      <a:moveTo>
                        <a:pt x="99" y="0"/>
                      </a:moveTo>
                      <a:cubicBezTo>
                        <a:pt x="36" y="0"/>
                        <a:pt x="1" y="57"/>
                        <a:pt x="47" y="104"/>
                      </a:cubicBezTo>
                      <a:cubicBezTo>
                        <a:pt x="307" y="458"/>
                        <a:pt x="567" y="812"/>
                        <a:pt x="851" y="1143"/>
                      </a:cubicBezTo>
                      <a:cubicBezTo>
                        <a:pt x="1111" y="1498"/>
                        <a:pt x="1371" y="1852"/>
                        <a:pt x="1630" y="2183"/>
                      </a:cubicBezTo>
                      <a:cubicBezTo>
                        <a:pt x="2174" y="2892"/>
                        <a:pt x="2670" y="3577"/>
                        <a:pt x="3166" y="4309"/>
                      </a:cubicBezTo>
                      <a:cubicBezTo>
                        <a:pt x="4182" y="5751"/>
                        <a:pt x="5127" y="7239"/>
                        <a:pt x="6002" y="8728"/>
                      </a:cubicBezTo>
                      <a:cubicBezTo>
                        <a:pt x="6238" y="9153"/>
                        <a:pt x="6474" y="9602"/>
                        <a:pt x="6758" y="10003"/>
                      </a:cubicBezTo>
                      <a:cubicBezTo>
                        <a:pt x="7018" y="10429"/>
                        <a:pt x="7254" y="10854"/>
                        <a:pt x="7490" y="11303"/>
                      </a:cubicBezTo>
                      <a:lnTo>
                        <a:pt x="7514" y="11303"/>
                      </a:lnTo>
                      <a:cubicBezTo>
                        <a:pt x="7136" y="10500"/>
                        <a:pt x="6758" y="9720"/>
                        <a:pt x="6332" y="8940"/>
                      </a:cubicBezTo>
                      <a:cubicBezTo>
                        <a:pt x="5931" y="8184"/>
                        <a:pt x="5482" y="7428"/>
                        <a:pt x="5009" y="6696"/>
                      </a:cubicBezTo>
                      <a:cubicBezTo>
                        <a:pt x="4088" y="5183"/>
                        <a:pt x="3095" y="3742"/>
                        <a:pt x="2056" y="2348"/>
                      </a:cubicBezTo>
                      <a:lnTo>
                        <a:pt x="1158" y="1214"/>
                      </a:lnTo>
                      <a:cubicBezTo>
                        <a:pt x="874" y="812"/>
                        <a:pt x="544" y="411"/>
                        <a:pt x="213" y="56"/>
                      </a:cubicBezTo>
                      <a:cubicBezTo>
                        <a:pt x="172" y="16"/>
                        <a:pt x="132" y="0"/>
                        <a:pt x="9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5"/>
                <p:cNvSpPr/>
                <p:nvPr/>
              </p:nvSpPr>
              <p:spPr>
                <a:xfrm>
                  <a:off x="885400" y="2002025"/>
                  <a:ext cx="112350" cy="144600"/>
                </a:xfrm>
                <a:custGeom>
                  <a:avLst/>
                  <a:gdLst/>
                  <a:ahLst/>
                  <a:cxnLst/>
                  <a:rect l="l" t="t" r="r" b="b"/>
                  <a:pathLst>
                    <a:path w="4494" h="5784" extrusionOk="0">
                      <a:moveTo>
                        <a:pt x="132" y="1"/>
                      </a:moveTo>
                      <a:cubicBezTo>
                        <a:pt x="60" y="1"/>
                        <a:pt x="1" y="122"/>
                        <a:pt x="52" y="207"/>
                      </a:cubicBezTo>
                      <a:cubicBezTo>
                        <a:pt x="595" y="940"/>
                        <a:pt x="1186" y="1672"/>
                        <a:pt x="1753" y="2381"/>
                      </a:cubicBezTo>
                      <a:cubicBezTo>
                        <a:pt x="2320" y="3137"/>
                        <a:pt x="2911" y="3846"/>
                        <a:pt x="3478" y="4579"/>
                      </a:cubicBezTo>
                      <a:cubicBezTo>
                        <a:pt x="3785" y="4980"/>
                        <a:pt x="4139" y="5382"/>
                        <a:pt x="4494" y="5784"/>
                      </a:cubicBezTo>
                      <a:lnTo>
                        <a:pt x="3691" y="4626"/>
                      </a:lnTo>
                      <a:cubicBezTo>
                        <a:pt x="3431" y="4248"/>
                        <a:pt x="3171" y="3870"/>
                        <a:pt x="2887" y="3515"/>
                      </a:cubicBezTo>
                      <a:lnTo>
                        <a:pt x="1186" y="1294"/>
                      </a:lnTo>
                      <a:lnTo>
                        <a:pt x="217" y="66"/>
                      </a:lnTo>
                      <a:cubicBezTo>
                        <a:pt x="191" y="19"/>
                        <a:pt x="161" y="1"/>
                        <a:pt x="13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5"/>
                <p:cNvSpPr/>
                <p:nvPr/>
              </p:nvSpPr>
              <p:spPr>
                <a:xfrm>
                  <a:off x="900050" y="1941675"/>
                  <a:ext cx="134925" cy="239800"/>
                </a:xfrm>
                <a:custGeom>
                  <a:avLst/>
                  <a:gdLst/>
                  <a:ahLst/>
                  <a:cxnLst/>
                  <a:rect l="l" t="t" r="r" b="b"/>
                  <a:pathLst>
                    <a:path w="5397" h="9592" extrusionOk="0">
                      <a:moveTo>
                        <a:pt x="127" y="1"/>
                      </a:moveTo>
                      <a:cubicBezTo>
                        <a:pt x="47" y="1"/>
                        <a:pt x="1" y="90"/>
                        <a:pt x="57" y="164"/>
                      </a:cubicBezTo>
                      <a:cubicBezTo>
                        <a:pt x="175" y="282"/>
                        <a:pt x="293" y="424"/>
                        <a:pt x="411" y="542"/>
                      </a:cubicBezTo>
                      <a:cubicBezTo>
                        <a:pt x="529" y="660"/>
                        <a:pt x="647" y="826"/>
                        <a:pt x="765" y="920"/>
                      </a:cubicBezTo>
                      <a:cubicBezTo>
                        <a:pt x="1002" y="1204"/>
                        <a:pt x="1191" y="1464"/>
                        <a:pt x="1380" y="1747"/>
                      </a:cubicBezTo>
                      <a:cubicBezTo>
                        <a:pt x="1781" y="2338"/>
                        <a:pt x="2136" y="2929"/>
                        <a:pt x="2490" y="3567"/>
                      </a:cubicBezTo>
                      <a:cubicBezTo>
                        <a:pt x="3199" y="4795"/>
                        <a:pt x="3861" y="6071"/>
                        <a:pt x="4428" y="7371"/>
                      </a:cubicBezTo>
                      <a:cubicBezTo>
                        <a:pt x="4569" y="7725"/>
                        <a:pt x="4735" y="8103"/>
                        <a:pt x="4877" y="8481"/>
                      </a:cubicBezTo>
                      <a:cubicBezTo>
                        <a:pt x="4947" y="8670"/>
                        <a:pt x="5042" y="8835"/>
                        <a:pt x="5089" y="9024"/>
                      </a:cubicBezTo>
                      <a:cubicBezTo>
                        <a:pt x="5184" y="9190"/>
                        <a:pt x="5278" y="9403"/>
                        <a:pt x="5373" y="9592"/>
                      </a:cubicBezTo>
                      <a:lnTo>
                        <a:pt x="5396" y="9592"/>
                      </a:lnTo>
                      <a:cubicBezTo>
                        <a:pt x="5373" y="9403"/>
                        <a:pt x="5326" y="9237"/>
                        <a:pt x="5278" y="9048"/>
                      </a:cubicBezTo>
                      <a:cubicBezTo>
                        <a:pt x="5207" y="8883"/>
                        <a:pt x="5184" y="8741"/>
                        <a:pt x="5113" y="8552"/>
                      </a:cubicBezTo>
                      <a:cubicBezTo>
                        <a:pt x="4995" y="8198"/>
                        <a:pt x="4877" y="7867"/>
                        <a:pt x="4735" y="7512"/>
                      </a:cubicBezTo>
                      <a:cubicBezTo>
                        <a:pt x="4475" y="6851"/>
                        <a:pt x="4168" y="6189"/>
                        <a:pt x="3884" y="5528"/>
                      </a:cubicBezTo>
                      <a:cubicBezTo>
                        <a:pt x="3270" y="4228"/>
                        <a:pt x="2561" y="3000"/>
                        <a:pt x="1758" y="1818"/>
                      </a:cubicBezTo>
                      <a:lnTo>
                        <a:pt x="1049" y="849"/>
                      </a:lnTo>
                      <a:cubicBezTo>
                        <a:pt x="931" y="684"/>
                        <a:pt x="789" y="542"/>
                        <a:pt x="671" y="401"/>
                      </a:cubicBezTo>
                      <a:cubicBezTo>
                        <a:pt x="506" y="259"/>
                        <a:pt x="364" y="141"/>
                        <a:pt x="198" y="22"/>
                      </a:cubicBezTo>
                      <a:cubicBezTo>
                        <a:pt x="173" y="7"/>
                        <a:pt x="149" y="1"/>
                        <a:pt x="12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5"/>
                <p:cNvSpPr/>
                <p:nvPr/>
              </p:nvSpPr>
              <p:spPr>
                <a:xfrm>
                  <a:off x="886975" y="1944550"/>
                  <a:ext cx="109000" cy="163675"/>
                </a:xfrm>
                <a:custGeom>
                  <a:avLst/>
                  <a:gdLst/>
                  <a:ahLst/>
                  <a:cxnLst/>
                  <a:rect l="l" t="t" r="r" b="b"/>
                  <a:pathLst>
                    <a:path w="4360" h="6547" extrusionOk="0">
                      <a:moveTo>
                        <a:pt x="90" y="1"/>
                      </a:moveTo>
                      <a:cubicBezTo>
                        <a:pt x="59" y="1"/>
                        <a:pt x="0" y="72"/>
                        <a:pt x="36" y="144"/>
                      </a:cubicBezTo>
                      <a:cubicBezTo>
                        <a:pt x="296" y="545"/>
                        <a:pt x="627" y="947"/>
                        <a:pt x="934" y="1349"/>
                      </a:cubicBezTo>
                      <a:lnTo>
                        <a:pt x="1808" y="2601"/>
                      </a:lnTo>
                      <a:cubicBezTo>
                        <a:pt x="2375" y="3404"/>
                        <a:pt x="2942" y="4231"/>
                        <a:pt x="3439" y="5105"/>
                      </a:cubicBezTo>
                      <a:lnTo>
                        <a:pt x="3887" y="5814"/>
                      </a:lnTo>
                      <a:cubicBezTo>
                        <a:pt x="3958" y="5932"/>
                        <a:pt x="4029" y="6051"/>
                        <a:pt x="4124" y="6192"/>
                      </a:cubicBezTo>
                      <a:cubicBezTo>
                        <a:pt x="4195" y="6310"/>
                        <a:pt x="4289" y="6429"/>
                        <a:pt x="4360" y="6547"/>
                      </a:cubicBezTo>
                      <a:cubicBezTo>
                        <a:pt x="4218" y="6310"/>
                        <a:pt x="4147" y="6074"/>
                        <a:pt x="4029" y="5838"/>
                      </a:cubicBezTo>
                      <a:cubicBezTo>
                        <a:pt x="3911" y="5625"/>
                        <a:pt x="3793" y="5389"/>
                        <a:pt x="3675" y="5176"/>
                      </a:cubicBezTo>
                      <a:cubicBezTo>
                        <a:pt x="3415" y="4751"/>
                        <a:pt x="3179" y="4302"/>
                        <a:pt x="2871" y="3877"/>
                      </a:cubicBezTo>
                      <a:cubicBezTo>
                        <a:pt x="2352" y="3026"/>
                        <a:pt x="1785" y="2199"/>
                        <a:pt x="1170" y="1372"/>
                      </a:cubicBezTo>
                      <a:cubicBezTo>
                        <a:pt x="839" y="900"/>
                        <a:pt x="485" y="427"/>
                        <a:pt x="107" y="26"/>
                      </a:cubicBezTo>
                      <a:cubicBezTo>
                        <a:pt x="107" y="8"/>
                        <a:pt x="100" y="1"/>
                        <a:pt x="9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5"/>
                <p:cNvSpPr/>
                <p:nvPr/>
              </p:nvSpPr>
              <p:spPr>
                <a:xfrm>
                  <a:off x="739400" y="2074575"/>
                  <a:ext cx="302650" cy="153575"/>
                </a:xfrm>
                <a:custGeom>
                  <a:avLst/>
                  <a:gdLst/>
                  <a:ahLst/>
                  <a:cxnLst/>
                  <a:rect l="l" t="t" r="r" b="b"/>
                  <a:pathLst>
                    <a:path w="12106" h="6143" extrusionOk="0">
                      <a:moveTo>
                        <a:pt x="50" y="1"/>
                      </a:moveTo>
                      <a:cubicBezTo>
                        <a:pt x="17" y="1"/>
                        <a:pt x="0" y="85"/>
                        <a:pt x="56" y="141"/>
                      </a:cubicBezTo>
                      <a:cubicBezTo>
                        <a:pt x="434" y="306"/>
                        <a:pt x="859" y="472"/>
                        <a:pt x="1261" y="637"/>
                      </a:cubicBezTo>
                      <a:cubicBezTo>
                        <a:pt x="1686" y="826"/>
                        <a:pt x="2088" y="968"/>
                        <a:pt x="2490" y="1133"/>
                      </a:cubicBezTo>
                      <a:cubicBezTo>
                        <a:pt x="3269" y="1464"/>
                        <a:pt x="4073" y="1818"/>
                        <a:pt x="4876" y="2196"/>
                      </a:cubicBezTo>
                      <a:cubicBezTo>
                        <a:pt x="6459" y="2952"/>
                        <a:pt x="7995" y="3779"/>
                        <a:pt x="9531" y="4630"/>
                      </a:cubicBezTo>
                      <a:cubicBezTo>
                        <a:pt x="9956" y="4866"/>
                        <a:pt x="10357" y="5126"/>
                        <a:pt x="10806" y="5362"/>
                      </a:cubicBezTo>
                      <a:cubicBezTo>
                        <a:pt x="11255" y="5599"/>
                        <a:pt x="11657" y="5859"/>
                        <a:pt x="12082" y="6142"/>
                      </a:cubicBezTo>
                      <a:cubicBezTo>
                        <a:pt x="12082" y="6142"/>
                        <a:pt x="12106" y="6142"/>
                        <a:pt x="12082" y="6095"/>
                      </a:cubicBezTo>
                      <a:cubicBezTo>
                        <a:pt x="11350" y="5599"/>
                        <a:pt x="10641" y="5102"/>
                        <a:pt x="9861" y="4654"/>
                      </a:cubicBezTo>
                      <a:cubicBezTo>
                        <a:pt x="9129" y="4205"/>
                        <a:pt x="8349" y="3779"/>
                        <a:pt x="7593" y="3354"/>
                      </a:cubicBezTo>
                      <a:cubicBezTo>
                        <a:pt x="6057" y="2527"/>
                        <a:pt x="4451" y="1747"/>
                        <a:pt x="2844" y="1086"/>
                      </a:cubicBezTo>
                      <a:cubicBezTo>
                        <a:pt x="2395" y="873"/>
                        <a:pt x="1923" y="708"/>
                        <a:pt x="1474" y="519"/>
                      </a:cubicBezTo>
                      <a:cubicBezTo>
                        <a:pt x="1001" y="353"/>
                        <a:pt x="552" y="141"/>
                        <a:pt x="80" y="23"/>
                      </a:cubicBezTo>
                      <a:cubicBezTo>
                        <a:pt x="69" y="7"/>
                        <a:pt x="59" y="1"/>
                        <a:pt x="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5"/>
                <p:cNvSpPr/>
                <p:nvPr/>
              </p:nvSpPr>
              <p:spPr>
                <a:xfrm>
                  <a:off x="791475" y="2118275"/>
                  <a:ext cx="167900" cy="70300"/>
                </a:xfrm>
                <a:custGeom>
                  <a:avLst/>
                  <a:gdLst/>
                  <a:ahLst/>
                  <a:cxnLst/>
                  <a:rect l="l" t="t" r="r" b="b"/>
                  <a:pathLst>
                    <a:path w="6716" h="2812" extrusionOk="0">
                      <a:moveTo>
                        <a:pt x="103" y="1"/>
                      </a:moveTo>
                      <a:cubicBezTo>
                        <a:pt x="34" y="1"/>
                        <a:pt x="1" y="173"/>
                        <a:pt x="99" y="212"/>
                      </a:cubicBezTo>
                      <a:cubicBezTo>
                        <a:pt x="974" y="566"/>
                        <a:pt x="1824" y="921"/>
                        <a:pt x="2675" y="1252"/>
                      </a:cubicBezTo>
                      <a:cubicBezTo>
                        <a:pt x="3525" y="1606"/>
                        <a:pt x="4400" y="1937"/>
                        <a:pt x="5250" y="2291"/>
                      </a:cubicBezTo>
                      <a:cubicBezTo>
                        <a:pt x="5746" y="2457"/>
                        <a:pt x="6243" y="2646"/>
                        <a:pt x="6715" y="2811"/>
                      </a:cubicBezTo>
                      <a:cubicBezTo>
                        <a:pt x="6313" y="2622"/>
                        <a:pt x="5888" y="2409"/>
                        <a:pt x="5463" y="2220"/>
                      </a:cubicBezTo>
                      <a:cubicBezTo>
                        <a:pt x="5038" y="2031"/>
                        <a:pt x="4589" y="1842"/>
                        <a:pt x="4187" y="1677"/>
                      </a:cubicBezTo>
                      <a:lnTo>
                        <a:pt x="1612" y="614"/>
                      </a:lnTo>
                      <a:cubicBezTo>
                        <a:pt x="1115" y="401"/>
                        <a:pt x="643" y="188"/>
                        <a:pt x="147" y="23"/>
                      </a:cubicBezTo>
                      <a:cubicBezTo>
                        <a:pt x="131" y="8"/>
                        <a:pt x="116" y="1"/>
                        <a:pt x="10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5"/>
                <p:cNvSpPr/>
                <p:nvPr/>
              </p:nvSpPr>
              <p:spPr>
                <a:xfrm>
                  <a:off x="773875" y="2058600"/>
                  <a:ext cx="236875" cy="141775"/>
                </a:xfrm>
                <a:custGeom>
                  <a:avLst/>
                  <a:gdLst/>
                  <a:ahLst/>
                  <a:cxnLst/>
                  <a:rect l="l" t="t" r="r" b="b"/>
                  <a:pathLst>
                    <a:path w="9475" h="5671" extrusionOk="0">
                      <a:moveTo>
                        <a:pt x="165" y="0"/>
                      </a:moveTo>
                      <a:cubicBezTo>
                        <a:pt x="47" y="0"/>
                        <a:pt x="0" y="165"/>
                        <a:pt x="95" y="189"/>
                      </a:cubicBezTo>
                      <a:cubicBezTo>
                        <a:pt x="284" y="236"/>
                        <a:pt x="425" y="307"/>
                        <a:pt x="614" y="331"/>
                      </a:cubicBezTo>
                      <a:cubicBezTo>
                        <a:pt x="780" y="402"/>
                        <a:pt x="922" y="425"/>
                        <a:pt x="1111" y="473"/>
                      </a:cubicBezTo>
                      <a:cubicBezTo>
                        <a:pt x="1441" y="591"/>
                        <a:pt x="1748" y="756"/>
                        <a:pt x="2079" y="898"/>
                      </a:cubicBezTo>
                      <a:cubicBezTo>
                        <a:pt x="2741" y="1181"/>
                        <a:pt x="3355" y="1536"/>
                        <a:pt x="3969" y="1890"/>
                      </a:cubicBezTo>
                      <a:cubicBezTo>
                        <a:pt x="5222" y="2599"/>
                        <a:pt x="6403" y="3402"/>
                        <a:pt x="7537" y="4229"/>
                      </a:cubicBezTo>
                      <a:cubicBezTo>
                        <a:pt x="7868" y="4466"/>
                        <a:pt x="8199" y="4702"/>
                        <a:pt x="8482" y="4962"/>
                      </a:cubicBezTo>
                      <a:cubicBezTo>
                        <a:pt x="8648" y="5080"/>
                        <a:pt x="8789" y="5198"/>
                        <a:pt x="8955" y="5316"/>
                      </a:cubicBezTo>
                      <a:cubicBezTo>
                        <a:pt x="9120" y="5434"/>
                        <a:pt x="9286" y="5552"/>
                        <a:pt x="9475" y="5671"/>
                      </a:cubicBezTo>
                      <a:cubicBezTo>
                        <a:pt x="9357" y="5529"/>
                        <a:pt x="9238" y="5411"/>
                        <a:pt x="9073" y="5269"/>
                      </a:cubicBezTo>
                      <a:cubicBezTo>
                        <a:pt x="8955" y="5151"/>
                        <a:pt x="8813" y="5033"/>
                        <a:pt x="8695" y="4915"/>
                      </a:cubicBezTo>
                      <a:cubicBezTo>
                        <a:pt x="8435" y="4678"/>
                        <a:pt x="8128" y="4442"/>
                        <a:pt x="7868" y="4206"/>
                      </a:cubicBezTo>
                      <a:cubicBezTo>
                        <a:pt x="7301" y="3757"/>
                        <a:pt x="6710" y="3308"/>
                        <a:pt x="6120" y="2906"/>
                      </a:cubicBezTo>
                      <a:cubicBezTo>
                        <a:pt x="4938" y="2103"/>
                        <a:pt x="3710" y="1370"/>
                        <a:pt x="2410" y="756"/>
                      </a:cubicBezTo>
                      <a:cubicBezTo>
                        <a:pt x="2056" y="567"/>
                        <a:pt x="1678" y="425"/>
                        <a:pt x="1323" y="284"/>
                      </a:cubicBezTo>
                      <a:cubicBezTo>
                        <a:pt x="1134" y="213"/>
                        <a:pt x="922" y="165"/>
                        <a:pt x="756" y="95"/>
                      </a:cubicBezTo>
                      <a:cubicBezTo>
                        <a:pt x="544" y="47"/>
                        <a:pt x="378" y="0"/>
                        <a:pt x="16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5"/>
                <p:cNvSpPr/>
                <p:nvPr/>
              </p:nvSpPr>
              <p:spPr>
                <a:xfrm>
                  <a:off x="763450" y="2067375"/>
                  <a:ext cx="177000" cy="88700"/>
                </a:xfrm>
                <a:custGeom>
                  <a:avLst/>
                  <a:gdLst/>
                  <a:ahLst/>
                  <a:cxnLst/>
                  <a:rect l="l" t="t" r="r" b="b"/>
                  <a:pathLst>
                    <a:path w="7080" h="3548" extrusionOk="0">
                      <a:moveTo>
                        <a:pt x="141" y="1"/>
                      </a:moveTo>
                      <a:cubicBezTo>
                        <a:pt x="73" y="1"/>
                        <a:pt x="1" y="127"/>
                        <a:pt x="110" y="192"/>
                      </a:cubicBezTo>
                      <a:cubicBezTo>
                        <a:pt x="559" y="429"/>
                        <a:pt x="1008" y="594"/>
                        <a:pt x="1504" y="783"/>
                      </a:cubicBezTo>
                      <a:cubicBezTo>
                        <a:pt x="1976" y="996"/>
                        <a:pt x="2402" y="1185"/>
                        <a:pt x="2874" y="1397"/>
                      </a:cubicBezTo>
                      <a:cubicBezTo>
                        <a:pt x="3796" y="1846"/>
                        <a:pt x="4694" y="2295"/>
                        <a:pt x="5568" y="2768"/>
                      </a:cubicBezTo>
                      <a:cubicBezTo>
                        <a:pt x="5804" y="2910"/>
                        <a:pt x="6064" y="3028"/>
                        <a:pt x="6300" y="3170"/>
                      </a:cubicBezTo>
                      <a:cubicBezTo>
                        <a:pt x="6418" y="3240"/>
                        <a:pt x="6584" y="3311"/>
                        <a:pt x="6702" y="3382"/>
                      </a:cubicBezTo>
                      <a:cubicBezTo>
                        <a:pt x="6844" y="3429"/>
                        <a:pt x="6962" y="3500"/>
                        <a:pt x="7080" y="3548"/>
                      </a:cubicBezTo>
                      <a:cubicBezTo>
                        <a:pt x="6867" y="3406"/>
                        <a:pt x="6655" y="3264"/>
                        <a:pt x="6418" y="3122"/>
                      </a:cubicBezTo>
                      <a:cubicBezTo>
                        <a:pt x="6206" y="2957"/>
                        <a:pt x="6017" y="2839"/>
                        <a:pt x="5804" y="2721"/>
                      </a:cubicBezTo>
                      <a:cubicBezTo>
                        <a:pt x="5355" y="2461"/>
                        <a:pt x="4930" y="2224"/>
                        <a:pt x="4481" y="1988"/>
                      </a:cubicBezTo>
                      <a:cubicBezTo>
                        <a:pt x="3583" y="1516"/>
                        <a:pt x="2685" y="1067"/>
                        <a:pt x="1764" y="665"/>
                      </a:cubicBezTo>
                      <a:cubicBezTo>
                        <a:pt x="1220" y="429"/>
                        <a:pt x="724" y="192"/>
                        <a:pt x="157" y="3"/>
                      </a:cubicBezTo>
                      <a:cubicBezTo>
                        <a:pt x="152" y="2"/>
                        <a:pt x="146" y="1"/>
                        <a:pt x="14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5"/>
                <p:cNvSpPr/>
                <p:nvPr/>
              </p:nvSpPr>
              <p:spPr>
                <a:xfrm>
                  <a:off x="701225" y="2232000"/>
                  <a:ext cx="337300" cy="25750"/>
                </a:xfrm>
                <a:custGeom>
                  <a:avLst/>
                  <a:gdLst/>
                  <a:ahLst/>
                  <a:cxnLst/>
                  <a:rect l="l" t="t" r="r" b="b"/>
                  <a:pathLst>
                    <a:path w="13492" h="1030" extrusionOk="0">
                      <a:moveTo>
                        <a:pt x="10045" y="1"/>
                      </a:moveTo>
                      <a:cubicBezTo>
                        <a:pt x="9435" y="1"/>
                        <a:pt x="8817" y="17"/>
                        <a:pt x="8199" y="34"/>
                      </a:cubicBezTo>
                      <a:cubicBezTo>
                        <a:pt x="6474" y="105"/>
                        <a:pt x="4702" y="223"/>
                        <a:pt x="2953" y="436"/>
                      </a:cubicBezTo>
                      <a:cubicBezTo>
                        <a:pt x="2481" y="483"/>
                        <a:pt x="1985" y="554"/>
                        <a:pt x="1512" y="625"/>
                      </a:cubicBezTo>
                      <a:cubicBezTo>
                        <a:pt x="992" y="696"/>
                        <a:pt x="520" y="790"/>
                        <a:pt x="24" y="908"/>
                      </a:cubicBezTo>
                      <a:cubicBezTo>
                        <a:pt x="2" y="908"/>
                        <a:pt x="0" y="1029"/>
                        <a:pt x="74" y="1029"/>
                      </a:cubicBezTo>
                      <a:cubicBezTo>
                        <a:pt x="80" y="1029"/>
                        <a:pt x="87" y="1028"/>
                        <a:pt x="94" y="1026"/>
                      </a:cubicBezTo>
                      <a:cubicBezTo>
                        <a:pt x="520" y="979"/>
                        <a:pt x="945" y="908"/>
                        <a:pt x="1394" y="837"/>
                      </a:cubicBezTo>
                      <a:cubicBezTo>
                        <a:pt x="1819" y="790"/>
                        <a:pt x="2268" y="719"/>
                        <a:pt x="2693" y="672"/>
                      </a:cubicBezTo>
                      <a:cubicBezTo>
                        <a:pt x="3544" y="554"/>
                        <a:pt x="4418" y="459"/>
                        <a:pt x="5292" y="389"/>
                      </a:cubicBezTo>
                      <a:cubicBezTo>
                        <a:pt x="7017" y="247"/>
                        <a:pt x="8789" y="200"/>
                        <a:pt x="10538" y="152"/>
                      </a:cubicBezTo>
                      <a:lnTo>
                        <a:pt x="11979" y="152"/>
                      </a:lnTo>
                      <a:cubicBezTo>
                        <a:pt x="12499" y="152"/>
                        <a:pt x="12995" y="152"/>
                        <a:pt x="13468" y="200"/>
                      </a:cubicBezTo>
                      <a:cubicBezTo>
                        <a:pt x="13491" y="200"/>
                        <a:pt x="13491" y="152"/>
                        <a:pt x="13468" y="152"/>
                      </a:cubicBezTo>
                      <a:cubicBezTo>
                        <a:pt x="12570" y="105"/>
                        <a:pt x="11695" y="34"/>
                        <a:pt x="10798" y="10"/>
                      </a:cubicBezTo>
                      <a:cubicBezTo>
                        <a:pt x="10548" y="4"/>
                        <a:pt x="10297" y="1"/>
                        <a:pt x="1004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5"/>
                <p:cNvSpPr/>
                <p:nvPr/>
              </p:nvSpPr>
              <p:spPr>
                <a:xfrm>
                  <a:off x="767375" y="2244075"/>
                  <a:ext cx="181950" cy="26600"/>
                </a:xfrm>
                <a:custGeom>
                  <a:avLst/>
                  <a:gdLst/>
                  <a:ahLst/>
                  <a:cxnLst/>
                  <a:rect l="l" t="t" r="r" b="b"/>
                  <a:pathLst>
                    <a:path w="7278" h="1064" extrusionOk="0">
                      <a:moveTo>
                        <a:pt x="7277" y="0"/>
                      </a:moveTo>
                      <a:lnTo>
                        <a:pt x="7277" y="0"/>
                      </a:lnTo>
                      <a:cubicBezTo>
                        <a:pt x="6805" y="24"/>
                        <a:pt x="6356" y="71"/>
                        <a:pt x="5883" y="118"/>
                      </a:cubicBezTo>
                      <a:cubicBezTo>
                        <a:pt x="5411" y="142"/>
                        <a:pt x="4962" y="213"/>
                        <a:pt x="4489" y="260"/>
                      </a:cubicBezTo>
                      <a:lnTo>
                        <a:pt x="1749" y="614"/>
                      </a:lnTo>
                      <a:cubicBezTo>
                        <a:pt x="1229" y="685"/>
                        <a:pt x="685" y="780"/>
                        <a:pt x="189" y="851"/>
                      </a:cubicBezTo>
                      <a:cubicBezTo>
                        <a:pt x="0" y="851"/>
                        <a:pt x="71" y="1063"/>
                        <a:pt x="213" y="1063"/>
                      </a:cubicBezTo>
                      <a:cubicBezTo>
                        <a:pt x="1134" y="945"/>
                        <a:pt x="2056" y="803"/>
                        <a:pt x="2954" y="685"/>
                      </a:cubicBezTo>
                      <a:cubicBezTo>
                        <a:pt x="3875" y="543"/>
                        <a:pt x="4797" y="425"/>
                        <a:pt x="5718" y="260"/>
                      </a:cubicBezTo>
                      <a:cubicBezTo>
                        <a:pt x="6238" y="189"/>
                        <a:pt x="6734" y="71"/>
                        <a:pt x="727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5"/>
                <p:cNvSpPr/>
                <p:nvPr/>
              </p:nvSpPr>
              <p:spPr>
                <a:xfrm>
                  <a:off x="723275" y="2208700"/>
                  <a:ext cx="273900" cy="20025"/>
                </a:xfrm>
                <a:custGeom>
                  <a:avLst/>
                  <a:gdLst/>
                  <a:ahLst/>
                  <a:cxnLst/>
                  <a:rect l="l" t="t" r="r" b="b"/>
                  <a:pathLst>
                    <a:path w="10956" h="801" extrusionOk="0">
                      <a:moveTo>
                        <a:pt x="4445" y="0"/>
                      </a:moveTo>
                      <a:cubicBezTo>
                        <a:pt x="3770" y="0"/>
                        <a:pt x="3095" y="24"/>
                        <a:pt x="2426" y="68"/>
                      </a:cubicBezTo>
                      <a:cubicBezTo>
                        <a:pt x="2000" y="92"/>
                        <a:pt x="1622" y="116"/>
                        <a:pt x="1221" y="210"/>
                      </a:cubicBezTo>
                      <a:cubicBezTo>
                        <a:pt x="1008" y="234"/>
                        <a:pt x="819" y="305"/>
                        <a:pt x="630" y="328"/>
                      </a:cubicBezTo>
                      <a:cubicBezTo>
                        <a:pt x="417" y="375"/>
                        <a:pt x="228" y="446"/>
                        <a:pt x="63" y="564"/>
                      </a:cubicBezTo>
                      <a:cubicBezTo>
                        <a:pt x="1" y="606"/>
                        <a:pt x="48" y="738"/>
                        <a:pt x="124" y="738"/>
                      </a:cubicBezTo>
                      <a:cubicBezTo>
                        <a:pt x="135" y="738"/>
                        <a:pt x="146" y="736"/>
                        <a:pt x="158" y="730"/>
                      </a:cubicBezTo>
                      <a:cubicBezTo>
                        <a:pt x="323" y="706"/>
                        <a:pt x="512" y="683"/>
                        <a:pt x="654" y="612"/>
                      </a:cubicBezTo>
                      <a:cubicBezTo>
                        <a:pt x="819" y="564"/>
                        <a:pt x="1008" y="541"/>
                        <a:pt x="1150" y="494"/>
                      </a:cubicBezTo>
                      <a:cubicBezTo>
                        <a:pt x="1504" y="446"/>
                        <a:pt x="1835" y="375"/>
                        <a:pt x="2189" y="352"/>
                      </a:cubicBezTo>
                      <a:cubicBezTo>
                        <a:pt x="2898" y="305"/>
                        <a:pt x="3607" y="257"/>
                        <a:pt x="4316" y="257"/>
                      </a:cubicBezTo>
                      <a:cubicBezTo>
                        <a:pt x="5734" y="257"/>
                        <a:pt x="7151" y="352"/>
                        <a:pt x="8569" y="494"/>
                      </a:cubicBezTo>
                      <a:cubicBezTo>
                        <a:pt x="8947" y="564"/>
                        <a:pt x="9372" y="588"/>
                        <a:pt x="9750" y="659"/>
                      </a:cubicBezTo>
                      <a:cubicBezTo>
                        <a:pt x="9963" y="683"/>
                        <a:pt x="10128" y="706"/>
                        <a:pt x="10341" y="730"/>
                      </a:cubicBezTo>
                      <a:cubicBezTo>
                        <a:pt x="10554" y="753"/>
                        <a:pt x="10743" y="753"/>
                        <a:pt x="10955" y="801"/>
                      </a:cubicBezTo>
                      <a:lnTo>
                        <a:pt x="10955" y="777"/>
                      </a:lnTo>
                      <a:cubicBezTo>
                        <a:pt x="10790" y="706"/>
                        <a:pt x="10601" y="659"/>
                        <a:pt x="10435" y="612"/>
                      </a:cubicBezTo>
                      <a:cubicBezTo>
                        <a:pt x="10246" y="588"/>
                        <a:pt x="10105" y="541"/>
                        <a:pt x="9916" y="494"/>
                      </a:cubicBezTo>
                      <a:cubicBezTo>
                        <a:pt x="9561" y="446"/>
                        <a:pt x="9207" y="352"/>
                        <a:pt x="8852" y="328"/>
                      </a:cubicBezTo>
                      <a:cubicBezTo>
                        <a:pt x="8144" y="210"/>
                        <a:pt x="7411" y="139"/>
                        <a:pt x="6702" y="92"/>
                      </a:cubicBezTo>
                      <a:cubicBezTo>
                        <a:pt x="5954" y="30"/>
                        <a:pt x="5199" y="0"/>
                        <a:pt x="44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5"/>
                <p:cNvSpPr/>
                <p:nvPr/>
              </p:nvSpPr>
              <p:spPr>
                <a:xfrm>
                  <a:off x="719525" y="2223975"/>
                  <a:ext cx="196725" cy="16575"/>
                </a:xfrm>
                <a:custGeom>
                  <a:avLst/>
                  <a:gdLst/>
                  <a:ahLst/>
                  <a:cxnLst/>
                  <a:rect l="l" t="t" r="r" b="b"/>
                  <a:pathLst>
                    <a:path w="7869" h="663" extrusionOk="0">
                      <a:moveTo>
                        <a:pt x="6356" y="1"/>
                      </a:moveTo>
                      <a:cubicBezTo>
                        <a:pt x="5860" y="1"/>
                        <a:pt x="5340" y="1"/>
                        <a:pt x="4844" y="48"/>
                      </a:cubicBezTo>
                      <a:cubicBezTo>
                        <a:pt x="3852" y="72"/>
                        <a:pt x="2836" y="166"/>
                        <a:pt x="1843" y="237"/>
                      </a:cubicBezTo>
                      <a:cubicBezTo>
                        <a:pt x="1276" y="308"/>
                        <a:pt x="686" y="355"/>
                        <a:pt x="118" y="473"/>
                      </a:cubicBezTo>
                      <a:cubicBezTo>
                        <a:pt x="0" y="473"/>
                        <a:pt x="0" y="662"/>
                        <a:pt x="95" y="662"/>
                      </a:cubicBezTo>
                      <a:cubicBezTo>
                        <a:pt x="591" y="639"/>
                        <a:pt x="1087" y="544"/>
                        <a:pt x="1583" y="473"/>
                      </a:cubicBezTo>
                      <a:cubicBezTo>
                        <a:pt x="2103" y="426"/>
                        <a:pt x="2599" y="355"/>
                        <a:pt x="3096" y="331"/>
                      </a:cubicBezTo>
                      <a:cubicBezTo>
                        <a:pt x="4112" y="237"/>
                        <a:pt x="5104" y="190"/>
                        <a:pt x="6120" y="190"/>
                      </a:cubicBezTo>
                      <a:cubicBezTo>
                        <a:pt x="6403" y="190"/>
                        <a:pt x="6687" y="190"/>
                        <a:pt x="6970" y="166"/>
                      </a:cubicBezTo>
                      <a:cubicBezTo>
                        <a:pt x="7112" y="166"/>
                        <a:pt x="7278" y="166"/>
                        <a:pt x="7419" y="119"/>
                      </a:cubicBezTo>
                      <a:cubicBezTo>
                        <a:pt x="7561" y="119"/>
                        <a:pt x="7703" y="95"/>
                        <a:pt x="7868" y="95"/>
                      </a:cubicBezTo>
                      <a:cubicBezTo>
                        <a:pt x="7585" y="95"/>
                        <a:pt x="7348" y="48"/>
                        <a:pt x="7089" y="48"/>
                      </a:cubicBezTo>
                      <a:cubicBezTo>
                        <a:pt x="6852" y="48"/>
                        <a:pt x="6592" y="1"/>
                        <a:pt x="635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5"/>
                <p:cNvSpPr/>
                <p:nvPr/>
              </p:nvSpPr>
              <p:spPr>
                <a:xfrm>
                  <a:off x="757600" y="2245825"/>
                  <a:ext cx="283275" cy="186950"/>
                </a:xfrm>
                <a:custGeom>
                  <a:avLst/>
                  <a:gdLst/>
                  <a:ahLst/>
                  <a:cxnLst/>
                  <a:rect l="l" t="t" r="r" b="b"/>
                  <a:pathLst>
                    <a:path w="11331" h="7478" extrusionOk="0">
                      <a:moveTo>
                        <a:pt x="11331" y="1"/>
                      </a:moveTo>
                      <a:cubicBezTo>
                        <a:pt x="10527" y="379"/>
                        <a:pt x="9724" y="757"/>
                        <a:pt x="8968" y="1182"/>
                      </a:cubicBezTo>
                      <a:cubicBezTo>
                        <a:pt x="8188" y="1584"/>
                        <a:pt x="7456" y="2033"/>
                        <a:pt x="6723" y="2505"/>
                      </a:cubicBezTo>
                      <a:cubicBezTo>
                        <a:pt x="5211" y="3427"/>
                        <a:pt x="3770" y="4419"/>
                        <a:pt x="2376" y="5459"/>
                      </a:cubicBezTo>
                      <a:lnTo>
                        <a:pt x="1218" y="6333"/>
                      </a:lnTo>
                      <a:cubicBezTo>
                        <a:pt x="840" y="6640"/>
                        <a:pt x="438" y="6971"/>
                        <a:pt x="60" y="7278"/>
                      </a:cubicBezTo>
                      <a:cubicBezTo>
                        <a:pt x="0" y="7378"/>
                        <a:pt x="42" y="7478"/>
                        <a:pt x="99" y="7478"/>
                      </a:cubicBezTo>
                      <a:cubicBezTo>
                        <a:pt x="109" y="7478"/>
                        <a:pt x="120" y="7474"/>
                        <a:pt x="131" y="7467"/>
                      </a:cubicBezTo>
                      <a:cubicBezTo>
                        <a:pt x="486" y="7184"/>
                        <a:pt x="840" y="6924"/>
                        <a:pt x="1171" y="6664"/>
                      </a:cubicBezTo>
                      <a:cubicBezTo>
                        <a:pt x="1525" y="6404"/>
                        <a:pt x="1880" y="6120"/>
                        <a:pt x="2210" y="5860"/>
                      </a:cubicBezTo>
                      <a:cubicBezTo>
                        <a:pt x="2919" y="5341"/>
                        <a:pt x="3581" y="4845"/>
                        <a:pt x="4337" y="4325"/>
                      </a:cubicBezTo>
                      <a:cubicBezTo>
                        <a:pt x="5778" y="3332"/>
                        <a:pt x="7243" y="2387"/>
                        <a:pt x="8755" y="1489"/>
                      </a:cubicBezTo>
                      <a:cubicBezTo>
                        <a:pt x="9181" y="1253"/>
                        <a:pt x="9606" y="1017"/>
                        <a:pt x="10031" y="757"/>
                      </a:cubicBezTo>
                      <a:cubicBezTo>
                        <a:pt x="10433" y="497"/>
                        <a:pt x="10882" y="261"/>
                        <a:pt x="11331" y="25"/>
                      </a:cubicBezTo>
                      <a:lnTo>
                        <a:pt x="11331"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5"/>
                <p:cNvSpPr/>
                <p:nvPr/>
              </p:nvSpPr>
              <p:spPr>
                <a:xfrm>
                  <a:off x="821100" y="2297225"/>
                  <a:ext cx="145950" cy="112300"/>
                </a:xfrm>
                <a:custGeom>
                  <a:avLst/>
                  <a:gdLst/>
                  <a:ahLst/>
                  <a:cxnLst/>
                  <a:rect l="l" t="t" r="r" b="b"/>
                  <a:pathLst>
                    <a:path w="5838" h="4492" extrusionOk="0">
                      <a:moveTo>
                        <a:pt x="5837" y="0"/>
                      </a:moveTo>
                      <a:lnTo>
                        <a:pt x="4679" y="804"/>
                      </a:lnTo>
                      <a:cubicBezTo>
                        <a:pt x="4301" y="1064"/>
                        <a:pt x="3923" y="1324"/>
                        <a:pt x="3569" y="1631"/>
                      </a:cubicBezTo>
                      <a:lnTo>
                        <a:pt x="1348" y="3308"/>
                      </a:lnTo>
                      <a:lnTo>
                        <a:pt x="96" y="4277"/>
                      </a:lnTo>
                      <a:cubicBezTo>
                        <a:pt x="0" y="4353"/>
                        <a:pt x="90" y="4492"/>
                        <a:pt x="191" y="4492"/>
                      </a:cubicBezTo>
                      <a:cubicBezTo>
                        <a:pt x="214" y="4492"/>
                        <a:pt x="239" y="4484"/>
                        <a:pt x="261" y="4466"/>
                      </a:cubicBezTo>
                      <a:cubicBezTo>
                        <a:pt x="994" y="3899"/>
                        <a:pt x="1726" y="3308"/>
                        <a:pt x="2435" y="2741"/>
                      </a:cubicBezTo>
                      <a:cubicBezTo>
                        <a:pt x="3167" y="2174"/>
                        <a:pt x="3876" y="1584"/>
                        <a:pt x="4632" y="1040"/>
                      </a:cubicBezTo>
                      <a:cubicBezTo>
                        <a:pt x="5034" y="709"/>
                        <a:pt x="5412" y="355"/>
                        <a:pt x="58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5"/>
                <p:cNvSpPr/>
                <p:nvPr/>
              </p:nvSpPr>
              <p:spPr>
                <a:xfrm>
                  <a:off x="761700" y="2260600"/>
                  <a:ext cx="240200" cy="133900"/>
                </a:xfrm>
                <a:custGeom>
                  <a:avLst/>
                  <a:gdLst/>
                  <a:ahLst/>
                  <a:cxnLst/>
                  <a:rect l="l" t="t" r="r" b="b"/>
                  <a:pathLst>
                    <a:path w="9608" h="5356" extrusionOk="0">
                      <a:moveTo>
                        <a:pt x="9607" y="1"/>
                      </a:moveTo>
                      <a:cubicBezTo>
                        <a:pt x="9418" y="24"/>
                        <a:pt x="9229" y="48"/>
                        <a:pt x="9064" y="119"/>
                      </a:cubicBezTo>
                      <a:cubicBezTo>
                        <a:pt x="8898" y="166"/>
                        <a:pt x="8733" y="190"/>
                        <a:pt x="8568" y="260"/>
                      </a:cubicBezTo>
                      <a:cubicBezTo>
                        <a:pt x="8213" y="379"/>
                        <a:pt x="7882" y="497"/>
                        <a:pt x="7528" y="639"/>
                      </a:cubicBezTo>
                      <a:cubicBezTo>
                        <a:pt x="6843" y="898"/>
                        <a:pt x="6205" y="1206"/>
                        <a:pt x="5543" y="1489"/>
                      </a:cubicBezTo>
                      <a:cubicBezTo>
                        <a:pt x="4244" y="2127"/>
                        <a:pt x="3015" y="2836"/>
                        <a:pt x="1834" y="3616"/>
                      </a:cubicBezTo>
                      <a:lnTo>
                        <a:pt x="865" y="4324"/>
                      </a:lnTo>
                      <a:cubicBezTo>
                        <a:pt x="700" y="4443"/>
                        <a:pt x="558" y="4608"/>
                        <a:pt x="416" y="4726"/>
                      </a:cubicBezTo>
                      <a:cubicBezTo>
                        <a:pt x="274" y="4868"/>
                        <a:pt x="133" y="5010"/>
                        <a:pt x="38" y="5199"/>
                      </a:cubicBezTo>
                      <a:cubicBezTo>
                        <a:pt x="1" y="5291"/>
                        <a:pt x="66" y="5355"/>
                        <a:pt x="130" y="5355"/>
                      </a:cubicBezTo>
                      <a:cubicBezTo>
                        <a:pt x="147" y="5355"/>
                        <a:pt x="165" y="5350"/>
                        <a:pt x="180" y="5340"/>
                      </a:cubicBezTo>
                      <a:cubicBezTo>
                        <a:pt x="298" y="5222"/>
                        <a:pt x="440" y="5104"/>
                        <a:pt x="558" y="4986"/>
                      </a:cubicBezTo>
                      <a:cubicBezTo>
                        <a:pt x="676" y="4868"/>
                        <a:pt x="818" y="4750"/>
                        <a:pt x="936" y="4632"/>
                      </a:cubicBezTo>
                      <a:cubicBezTo>
                        <a:pt x="1220" y="4395"/>
                        <a:pt x="1479" y="4183"/>
                        <a:pt x="1763" y="4017"/>
                      </a:cubicBezTo>
                      <a:cubicBezTo>
                        <a:pt x="2354" y="3592"/>
                        <a:pt x="2944" y="3238"/>
                        <a:pt x="3559" y="2883"/>
                      </a:cubicBezTo>
                      <a:cubicBezTo>
                        <a:pt x="4811" y="2174"/>
                        <a:pt x="6087" y="1536"/>
                        <a:pt x="7386" y="969"/>
                      </a:cubicBezTo>
                      <a:cubicBezTo>
                        <a:pt x="7741" y="828"/>
                        <a:pt x="8119" y="639"/>
                        <a:pt x="8497" y="497"/>
                      </a:cubicBezTo>
                      <a:cubicBezTo>
                        <a:pt x="8686" y="426"/>
                        <a:pt x="8851" y="355"/>
                        <a:pt x="9040" y="284"/>
                      </a:cubicBezTo>
                      <a:cubicBezTo>
                        <a:pt x="9206" y="190"/>
                        <a:pt x="9418" y="119"/>
                        <a:pt x="9607" y="24"/>
                      </a:cubicBezTo>
                      <a:lnTo>
                        <a:pt x="9607"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5"/>
                <p:cNvSpPr/>
                <p:nvPr/>
              </p:nvSpPr>
              <p:spPr>
                <a:xfrm>
                  <a:off x="764275" y="2300175"/>
                  <a:ext cx="164375" cy="108375"/>
                </a:xfrm>
                <a:custGeom>
                  <a:avLst/>
                  <a:gdLst/>
                  <a:ahLst/>
                  <a:cxnLst/>
                  <a:rect l="l" t="t" r="r" b="b"/>
                  <a:pathLst>
                    <a:path w="6575" h="4335" extrusionOk="0">
                      <a:moveTo>
                        <a:pt x="6574" y="1"/>
                      </a:moveTo>
                      <a:lnTo>
                        <a:pt x="6574" y="1"/>
                      </a:lnTo>
                      <a:cubicBezTo>
                        <a:pt x="6338" y="119"/>
                        <a:pt x="6102" y="213"/>
                        <a:pt x="5866" y="331"/>
                      </a:cubicBezTo>
                      <a:cubicBezTo>
                        <a:pt x="5653" y="450"/>
                        <a:pt x="5417" y="568"/>
                        <a:pt x="5204" y="686"/>
                      </a:cubicBezTo>
                      <a:cubicBezTo>
                        <a:pt x="4779" y="946"/>
                        <a:pt x="4330" y="1182"/>
                        <a:pt x="3905" y="1489"/>
                      </a:cubicBezTo>
                      <a:cubicBezTo>
                        <a:pt x="3054" y="2009"/>
                        <a:pt x="2227" y="2576"/>
                        <a:pt x="1400" y="3190"/>
                      </a:cubicBezTo>
                      <a:cubicBezTo>
                        <a:pt x="928" y="3521"/>
                        <a:pt x="455" y="3876"/>
                        <a:pt x="30" y="4254"/>
                      </a:cubicBezTo>
                      <a:cubicBezTo>
                        <a:pt x="26" y="4252"/>
                        <a:pt x="23" y="4251"/>
                        <a:pt x="21" y="4251"/>
                      </a:cubicBezTo>
                      <a:cubicBezTo>
                        <a:pt x="1" y="4251"/>
                        <a:pt x="60" y="4334"/>
                        <a:pt x="131" y="4334"/>
                      </a:cubicBezTo>
                      <a:cubicBezTo>
                        <a:pt x="144" y="4334"/>
                        <a:pt x="158" y="4331"/>
                        <a:pt x="171" y="4324"/>
                      </a:cubicBezTo>
                      <a:cubicBezTo>
                        <a:pt x="573" y="4041"/>
                        <a:pt x="951" y="3734"/>
                        <a:pt x="1376" y="3427"/>
                      </a:cubicBezTo>
                      <a:lnTo>
                        <a:pt x="2605" y="2552"/>
                      </a:lnTo>
                      <a:cubicBezTo>
                        <a:pt x="3432" y="1985"/>
                        <a:pt x="4259" y="1418"/>
                        <a:pt x="5133" y="922"/>
                      </a:cubicBezTo>
                      <a:lnTo>
                        <a:pt x="5842" y="473"/>
                      </a:lnTo>
                      <a:cubicBezTo>
                        <a:pt x="5960" y="379"/>
                        <a:pt x="6078" y="331"/>
                        <a:pt x="6220" y="237"/>
                      </a:cubicBezTo>
                      <a:cubicBezTo>
                        <a:pt x="6338" y="142"/>
                        <a:pt x="6456" y="72"/>
                        <a:pt x="657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5"/>
                <p:cNvSpPr/>
                <p:nvPr/>
              </p:nvSpPr>
              <p:spPr>
                <a:xfrm>
                  <a:off x="894150" y="2254175"/>
                  <a:ext cx="153825" cy="301375"/>
                </a:xfrm>
                <a:custGeom>
                  <a:avLst/>
                  <a:gdLst/>
                  <a:ahLst/>
                  <a:cxnLst/>
                  <a:rect l="l" t="t" r="r" b="b"/>
                  <a:pathLst>
                    <a:path w="6153" h="12055" extrusionOk="0">
                      <a:moveTo>
                        <a:pt x="6145" y="0"/>
                      </a:moveTo>
                      <a:cubicBezTo>
                        <a:pt x="6142" y="0"/>
                        <a:pt x="6136" y="6"/>
                        <a:pt x="6129" y="21"/>
                      </a:cubicBezTo>
                      <a:cubicBezTo>
                        <a:pt x="5632" y="754"/>
                        <a:pt x="5136" y="1463"/>
                        <a:pt x="4687" y="2219"/>
                      </a:cubicBezTo>
                      <a:cubicBezTo>
                        <a:pt x="4238" y="2975"/>
                        <a:pt x="3789" y="3731"/>
                        <a:pt x="3388" y="4511"/>
                      </a:cubicBezTo>
                      <a:cubicBezTo>
                        <a:pt x="2561" y="6046"/>
                        <a:pt x="1781" y="7629"/>
                        <a:pt x="1120" y="9260"/>
                      </a:cubicBezTo>
                      <a:cubicBezTo>
                        <a:pt x="907" y="9709"/>
                        <a:pt x="718" y="10181"/>
                        <a:pt x="552" y="10606"/>
                      </a:cubicBezTo>
                      <a:cubicBezTo>
                        <a:pt x="363" y="11079"/>
                        <a:pt x="174" y="11528"/>
                        <a:pt x="33" y="12000"/>
                      </a:cubicBezTo>
                      <a:cubicBezTo>
                        <a:pt x="0" y="12017"/>
                        <a:pt x="56" y="12055"/>
                        <a:pt x="110" y="12055"/>
                      </a:cubicBezTo>
                      <a:cubicBezTo>
                        <a:pt x="135" y="12055"/>
                        <a:pt x="159" y="12046"/>
                        <a:pt x="174" y="12024"/>
                      </a:cubicBezTo>
                      <a:cubicBezTo>
                        <a:pt x="340" y="11646"/>
                        <a:pt x="482" y="11244"/>
                        <a:pt x="671" y="10819"/>
                      </a:cubicBezTo>
                      <a:cubicBezTo>
                        <a:pt x="836" y="10417"/>
                        <a:pt x="1001" y="9992"/>
                        <a:pt x="1167" y="9614"/>
                      </a:cubicBezTo>
                      <a:cubicBezTo>
                        <a:pt x="1498" y="8811"/>
                        <a:pt x="1852" y="8007"/>
                        <a:pt x="2230" y="7228"/>
                      </a:cubicBezTo>
                      <a:cubicBezTo>
                        <a:pt x="2962" y="5621"/>
                        <a:pt x="3789" y="4085"/>
                        <a:pt x="4664" y="2549"/>
                      </a:cubicBezTo>
                      <a:cubicBezTo>
                        <a:pt x="4900" y="2148"/>
                        <a:pt x="5160" y="1722"/>
                        <a:pt x="5396" y="1274"/>
                      </a:cubicBezTo>
                      <a:cubicBezTo>
                        <a:pt x="5632" y="848"/>
                        <a:pt x="5892" y="423"/>
                        <a:pt x="6152" y="21"/>
                      </a:cubicBezTo>
                      <a:cubicBezTo>
                        <a:pt x="6152" y="21"/>
                        <a:pt x="6152" y="0"/>
                        <a:pt x="61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5"/>
                <p:cNvSpPr/>
                <p:nvPr/>
              </p:nvSpPr>
              <p:spPr>
                <a:xfrm>
                  <a:off x="938025" y="2335625"/>
                  <a:ext cx="70950" cy="167350"/>
                </a:xfrm>
                <a:custGeom>
                  <a:avLst/>
                  <a:gdLst/>
                  <a:ahLst/>
                  <a:cxnLst/>
                  <a:rect l="l" t="t" r="r" b="b"/>
                  <a:pathLst>
                    <a:path w="2838" h="6694" extrusionOk="0">
                      <a:moveTo>
                        <a:pt x="2838" y="0"/>
                      </a:moveTo>
                      <a:cubicBezTo>
                        <a:pt x="2625" y="426"/>
                        <a:pt x="2412" y="827"/>
                        <a:pt x="2247" y="1276"/>
                      </a:cubicBezTo>
                      <a:cubicBezTo>
                        <a:pt x="2034" y="1678"/>
                        <a:pt x="1869" y="2127"/>
                        <a:pt x="1680" y="2552"/>
                      </a:cubicBezTo>
                      <a:lnTo>
                        <a:pt x="617" y="5104"/>
                      </a:lnTo>
                      <a:cubicBezTo>
                        <a:pt x="404" y="5624"/>
                        <a:pt x="215" y="6096"/>
                        <a:pt x="26" y="6592"/>
                      </a:cubicBezTo>
                      <a:cubicBezTo>
                        <a:pt x="0" y="6657"/>
                        <a:pt x="53" y="6694"/>
                        <a:pt x="113" y="6694"/>
                      </a:cubicBezTo>
                      <a:cubicBezTo>
                        <a:pt x="163" y="6694"/>
                        <a:pt x="217" y="6669"/>
                        <a:pt x="239" y="6616"/>
                      </a:cubicBezTo>
                      <a:cubicBezTo>
                        <a:pt x="593" y="5765"/>
                        <a:pt x="948" y="4891"/>
                        <a:pt x="1278" y="4041"/>
                      </a:cubicBezTo>
                      <a:cubicBezTo>
                        <a:pt x="1633" y="3190"/>
                        <a:pt x="1964" y="2339"/>
                        <a:pt x="2318" y="1489"/>
                      </a:cubicBezTo>
                      <a:cubicBezTo>
                        <a:pt x="2483" y="969"/>
                        <a:pt x="2672" y="473"/>
                        <a:pt x="283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5"/>
                <p:cNvSpPr/>
                <p:nvPr/>
              </p:nvSpPr>
              <p:spPr>
                <a:xfrm>
                  <a:off x="879000" y="2284825"/>
                  <a:ext cx="141800" cy="235625"/>
                </a:xfrm>
                <a:custGeom>
                  <a:avLst/>
                  <a:gdLst/>
                  <a:ahLst/>
                  <a:cxnLst/>
                  <a:rect l="l" t="t" r="r" b="b"/>
                  <a:pathLst>
                    <a:path w="5672" h="9425" extrusionOk="0">
                      <a:moveTo>
                        <a:pt x="5671" y="0"/>
                      </a:moveTo>
                      <a:cubicBezTo>
                        <a:pt x="5530" y="118"/>
                        <a:pt x="5411" y="237"/>
                        <a:pt x="5270" y="378"/>
                      </a:cubicBezTo>
                      <a:cubicBezTo>
                        <a:pt x="5152" y="496"/>
                        <a:pt x="5033" y="638"/>
                        <a:pt x="4915" y="756"/>
                      </a:cubicBezTo>
                      <a:cubicBezTo>
                        <a:pt x="4679" y="1040"/>
                        <a:pt x="4443" y="1323"/>
                        <a:pt x="4206" y="1583"/>
                      </a:cubicBezTo>
                      <a:cubicBezTo>
                        <a:pt x="3758" y="2150"/>
                        <a:pt x="3309" y="2741"/>
                        <a:pt x="2907" y="3332"/>
                      </a:cubicBezTo>
                      <a:cubicBezTo>
                        <a:pt x="2104" y="4513"/>
                        <a:pt x="1371" y="5765"/>
                        <a:pt x="733" y="7065"/>
                      </a:cubicBezTo>
                      <a:cubicBezTo>
                        <a:pt x="568" y="7419"/>
                        <a:pt x="379" y="7797"/>
                        <a:pt x="261" y="8175"/>
                      </a:cubicBezTo>
                      <a:cubicBezTo>
                        <a:pt x="213" y="8364"/>
                        <a:pt x="143" y="8553"/>
                        <a:pt x="95" y="8742"/>
                      </a:cubicBezTo>
                      <a:cubicBezTo>
                        <a:pt x="24" y="8955"/>
                        <a:pt x="1" y="9120"/>
                        <a:pt x="1" y="9333"/>
                      </a:cubicBezTo>
                      <a:cubicBezTo>
                        <a:pt x="1" y="9395"/>
                        <a:pt x="40" y="9425"/>
                        <a:pt x="85" y="9425"/>
                      </a:cubicBezTo>
                      <a:cubicBezTo>
                        <a:pt x="124" y="9425"/>
                        <a:pt x="167" y="9401"/>
                        <a:pt x="190" y="9357"/>
                      </a:cubicBezTo>
                      <a:cubicBezTo>
                        <a:pt x="237" y="9191"/>
                        <a:pt x="308" y="9026"/>
                        <a:pt x="332" y="8861"/>
                      </a:cubicBezTo>
                      <a:cubicBezTo>
                        <a:pt x="379" y="8672"/>
                        <a:pt x="426" y="8530"/>
                        <a:pt x="473" y="8364"/>
                      </a:cubicBezTo>
                      <a:cubicBezTo>
                        <a:pt x="591" y="8034"/>
                        <a:pt x="733" y="7703"/>
                        <a:pt x="899" y="7372"/>
                      </a:cubicBezTo>
                      <a:cubicBezTo>
                        <a:pt x="1182" y="6734"/>
                        <a:pt x="1537" y="6120"/>
                        <a:pt x="1891" y="5482"/>
                      </a:cubicBezTo>
                      <a:cubicBezTo>
                        <a:pt x="2600" y="4253"/>
                        <a:pt x="3403" y="3072"/>
                        <a:pt x="4230" y="1914"/>
                      </a:cubicBezTo>
                      <a:cubicBezTo>
                        <a:pt x="4466" y="1583"/>
                        <a:pt x="4703" y="1276"/>
                        <a:pt x="4963" y="969"/>
                      </a:cubicBezTo>
                      <a:cubicBezTo>
                        <a:pt x="5081" y="827"/>
                        <a:pt x="5199" y="686"/>
                        <a:pt x="5317" y="496"/>
                      </a:cubicBezTo>
                      <a:cubicBezTo>
                        <a:pt x="5435" y="355"/>
                        <a:pt x="5553" y="166"/>
                        <a:pt x="567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5"/>
                <p:cNvSpPr/>
                <p:nvPr/>
              </p:nvSpPr>
              <p:spPr>
                <a:xfrm>
                  <a:off x="887875" y="2355700"/>
                  <a:ext cx="88625" cy="175125"/>
                </a:xfrm>
                <a:custGeom>
                  <a:avLst/>
                  <a:gdLst/>
                  <a:ahLst/>
                  <a:cxnLst/>
                  <a:rect l="l" t="t" r="r" b="b"/>
                  <a:pathLst>
                    <a:path w="3545" h="7005" extrusionOk="0">
                      <a:moveTo>
                        <a:pt x="3544" y="1"/>
                      </a:moveTo>
                      <a:lnTo>
                        <a:pt x="3544" y="1"/>
                      </a:lnTo>
                      <a:cubicBezTo>
                        <a:pt x="3403" y="213"/>
                        <a:pt x="3237" y="402"/>
                        <a:pt x="3095" y="639"/>
                      </a:cubicBezTo>
                      <a:cubicBezTo>
                        <a:pt x="2954" y="851"/>
                        <a:pt x="2835" y="1064"/>
                        <a:pt x="2717" y="1276"/>
                      </a:cubicBezTo>
                      <a:cubicBezTo>
                        <a:pt x="2457" y="1702"/>
                        <a:pt x="2221" y="2151"/>
                        <a:pt x="1985" y="2600"/>
                      </a:cubicBezTo>
                      <a:cubicBezTo>
                        <a:pt x="1512" y="3474"/>
                        <a:pt x="1063" y="4395"/>
                        <a:pt x="638" y="5317"/>
                      </a:cubicBezTo>
                      <a:cubicBezTo>
                        <a:pt x="425" y="5837"/>
                        <a:pt x="189" y="6333"/>
                        <a:pt x="0" y="6900"/>
                      </a:cubicBezTo>
                      <a:cubicBezTo>
                        <a:pt x="0" y="6963"/>
                        <a:pt x="63" y="7005"/>
                        <a:pt x="119" y="7005"/>
                      </a:cubicBezTo>
                      <a:cubicBezTo>
                        <a:pt x="147" y="7005"/>
                        <a:pt x="173" y="6994"/>
                        <a:pt x="189" y="6971"/>
                      </a:cubicBezTo>
                      <a:cubicBezTo>
                        <a:pt x="425" y="6522"/>
                        <a:pt x="591" y="6049"/>
                        <a:pt x="780" y="5577"/>
                      </a:cubicBezTo>
                      <a:cubicBezTo>
                        <a:pt x="969" y="5104"/>
                        <a:pt x="1182" y="4655"/>
                        <a:pt x="1394" y="4183"/>
                      </a:cubicBezTo>
                      <a:cubicBezTo>
                        <a:pt x="1819" y="3285"/>
                        <a:pt x="2268" y="2387"/>
                        <a:pt x="2741" y="1513"/>
                      </a:cubicBezTo>
                      <a:cubicBezTo>
                        <a:pt x="2883" y="1276"/>
                        <a:pt x="3001" y="993"/>
                        <a:pt x="3166" y="757"/>
                      </a:cubicBezTo>
                      <a:cubicBezTo>
                        <a:pt x="3213" y="639"/>
                        <a:pt x="3308" y="497"/>
                        <a:pt x="3379" y="379"/>
                      </a:cubicBezTo>
                      <a:cubicBezTo>
                        <a:pt x="3426" y="237"/>
                        <a:pt x="3497" y="119"/>
                        <a:pt x="354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5"/>
                <p:cNvSpPr/>
                <p:nvPr/>
              </p:nvSpPr>
              <p:spPr>
                <a:xfrm>
                  <a:off x="1052675" y="2256625"/>
                  <a:ext cx="26000" cy="337575"/>
                </a:xfrm>
                <a:custGeom>
                  <a:avLst/>
                  <a:gdLst/>
                  <a:ahLst/>
                  <a:cxnLst/>
                  <a:rect l="l" t="t" r="r" b="b"/>
                  <a:pathLst>
                    <a:path w="1040" h="13503" extrusionOk="0">
                      <a:moveTo>
                        <a:pt x="189" y="0"/>
                      </a:moveTo>
                      <a:cubicBezTo>
                        <a:pt x="177" y="0"/>
                        <a:pt x="166" y="6"/>
                        <a:pt x="166" y="18"/>
                      </a:cubicBezTo>
                      <a:cubicBezTo>
                        <a:pt x="118" y="916"/>
                        <a:pt x="47" y="1790"/>
                        <a:pt x="24" y="2688"/>
                      </a:cubicBezTo>
                      <a:cubicBezTo>
                        <a:pt x="0" y="3538"/>
                        <a:pt x="24" y="4436"/>
                        <a:pt x="47" y="5287"/>
                      </a:cubicBezTo>
                      <a:cubicBezTo>
                        <a:pt x="118" y="7035"/>
                        <a:pt x="236" y="8807"/>
                        <a:pt x="449" y="10556"/>
                      </a:cubicBezTo>
                      <a:cubicBezTo>
                        <a:pt x="496" y="11005"/>
                        <a:pt x="567" y="11524"/>
                        <a:pt x="638" y="11997"/>
                      </a:cubicBezTo>
                      <a:cubicBezTo>
                        <a:pt x="709" y="12493"/>
                        <a:pt x="804" y="12966"/>
                        <a:pt x="922" y="13462"/>
                      </a:cubicBezTo>
                      <a:cubicBezTo>
                        <a:pt x="903" y="13490"/>
                        <a:pt x="917" y="13503"/>
                        <a:pt x="942" y="13503"/>
                      </a:cubicBezTo>
                      <a:cubicBezTo>
                        <a:pt x="979" y="13503"/>
                        <a:pt x="1040" y="13472"/>
                        <a:pt x="1040" y="13415"/>
                      </a:cubicBezTo>
                      <a:cubicBezTo>
                        <a:pt x="993" y="12966"/>
                        <a:pt x="922" y="12564"/>
                        <a:pt x="851" y="12115"/>
                      </a:cubicBezTo>
                      <a:cubicBezTo>
                        <a:pt x="804" y="11666"/>
                        <a:pt x="733" y="11217"/>
                        <a:pt x="685" y="10816"/>
                      </a:cubicBezTo>
                      <a:cubicBezTo>
                        <a:pt x="567" y="9965"/>
                        <a:pt x="473" y="9067"/>
                        <a:pt x="402" y="8217"/>
                      </a:cubicBezTo>
                      <a:cubicBezTo>
                        <a:pt x="260" y="6468"/>
                        <a:pt x="213" y="4696"/>
                        <a:pt x="166" y="2948"/>
                      </a:cubicBezTo>
                      <a:lnTo>
                        <a:pt x="166" y="1506"/>
                      </a:lnTo>
                      <a:cubicBezTo>
                        <a:pt x="166" y="1010"/>
                        <a:pt x="166" y="490"/>
                        <a:pt x="213" y="18"/>
                      </a:cubicBezTo>
                      <a:cubicBezTo>
                        <a:pt x="213" y="6"/>
                        <a:pt x="20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5"/>
                <p:cNvSpPr/>
                <p:nvPr/>
              </p:nvSpPr>
              <p:spPr>
                <a:xfrm>
                  <a:off x="1064475" y="2345650"/>
                  <a:ext cx="26925" cy="180300"/>
                </a:xfrm>
                <a:custGeom>
                  <a:avLst/>
                  <a:gdLst/>
                  <a:ahLst/>
                  <a:cxnLst/>
                  <a:rect l="l" t="t" r="r" b="b"/>
                  <a:pathLst>
                    <a:path w="1077" h="7212" extrusionOk="0">
                      <a:moveTo>
                        <a:pt x="1" y="1"/>
                      </a:moveTo>
                      <a:cubicBezTo>
                        <a:pt x="24" y="473"/>
                        <a:pt x="48" y="922"/>
                        <a:pt x="119" y="1395"/>
                      </a:cubicBezTo>
                      <a:cubicBezTo>
                        <a:pt x="143" y="1867"/>
                        <a:pt x="213" y="2316"/>
                        <a:pt x="261" y="2789"/>
                      </a:cubicBezTo>
                      <a:lnTo>
                        <a:pt x="615" y="5530"/>
                      </a:lnTo>
                      <a:cubicBezTo>
                        <a:pt x="686" y="6073"/>
                        <a:pt x="757" y="6593"/>
                        <a:pt x="851" y="7089"/>
                      </a:cubicBezTo>
                      <a:cubicBezTo>
                        <a:pt x="862" y="7174"/>
                        <a:pt x="911" y="7212"/>
                        <a:pt x="960" y="7212"/>
                      </a:cubicBezTo>
                      <a:cubicBezTo>
                        <a:pt x="1019" y="7212"/>
                        <a:pt x="1077" y="7156"/>
                        <a:pt x="1064" y="7065"/>
                      </a:cubicBezTo>
                      <a:cubicBezTo>
                        <a:pt x="946" y="6168"/>
                        <a:pt x="804" y="5246"/>
                        <a:pt x="686" y="4325"/>
                      </a:cubicBezTo>
                      <a:cubicBezTo>
                        <a:pt x="521" y="3403"/>
                        <a:pt x="402" y="2505"/>
                        <a:pt x="261" y="1584"/>
                      </a:cubicBezTo>
                      <a:cubicBezTo>
                        <a:pt x="166" y="1041"/>
                        <a:pt x="48" y="544"/>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5"/>
                <p:cNvSpPr/>
                <p:nvPr/>
              </p:nvSpPr>
              <p:spPr>
                <a:xfrm>
                  <a:off x="1027850" y="2297825"/>
                  <a:ext cx="20700" cy="273475"/>
                </a:xfrm>
                <a:custGeom>
                  <a:avLst/>
                  <a:gdLst/>
                  <a:ahLst/>
                  <a:cxnLst/>
                  <a:rect l="l" t="t" r="r" b="b"/>
                  <a:pathLst>
                    <a:path w="828" h="10939" extrusionOk="0">
                      <a:moveTo>
                        <a:pt x="804" y="0"/>
                      </a:moveTo>
                      <a:cubicBezTo>
                        <a:pt x="757" y="189"/>
                        <a:pt x="686" y="355"/>
                        <a:pt x="662" y="544"/>
                      </a:cubicBezTo>
                      <a:cubicBezTo>
                        <a:pt x="639" y="709"/>
                        <a:pt x="568" y="874"/>
                        <a:pt x="544" y="1040"/>
                      </a:cubicBezTo>
                      <a:cubicBezTo>
                        <a:pt x="473" y="1394"/>
                        <a:pt x="403" y="1749"/>
                        <a:pt x="355" y="2103"/>
                      </a:cubicBezTo>
                      <a:cubicBezTo>
                        <a:pt x="237" y="2812"/>
                        <a:pt x="190" y="3544"/>
                        <a:pt x="143" y="4253"/>
                      </a:cubicBezTo>
                      <a:cubicBezTo>
                        <a:pt x="1" y="5671"/>
                        <a:pt x="1" y="7136"/>
                        <a:pt x="95" y="8553"/>
                      </a:cubicBezTo>
                      <a:cubicBezTo>
                        <a:pt x="143" y="8955"/>
                        <a:pt x="166" y="9333"/>
                        <a:pt x="261" y="9758"/>
                      </a:cubicBezTo>
                      <a:cubicBezTo>
                        <a:pt x="284" y="9971"/>
                        <a:pt x="332" y="10136"/>
                        <a:pt x="379" y="10349"/>
                      </a:cubicBezTo>
                      <a:cubicBezTo>
                        <a:pt x="426" y="10562"/>
                        <a:pt x="497" y="10727"/>
                        <a:pt x="615" y="10916"/>
                      </a:cubicBezTo>
                      <a:cubicBezTo>
                        <a:pt x="638" y="10931"/>
                        <a:pt x="665" y="10939"/>
                        <a:pt x="691" y="10939"/>
                      </a:cubicBezTo>
                      <a:cubicBezTo>
                        <a:pt x="747" y="10939"/>
                        <a:pt x="797" y="10902"/>
                        <a:pt x="781" y="10821"/>
                      </a:cubicBezTo>
                      <a:cubicBezTo>
                        <a:pt x="757" y="10632"/>
                        <a:pt x="733" y="10467"/>
                        <a:pt x="662" y="10325"/>
                      </a:cubicBezTo>
                      <a:cubicBezTo>
                        <a:pt x="592" y="10136"/>
                        <a:pt x="568" y="9971"/>
                        <a:pt x="544" y="9805"/>
                      </a:cubicBezTo>
                      <a:cubicBezTo>
                        <a:pt x="473" y="9451"/>
                        <a:pt x="426" y="9144"/>
                        <a:pt x="403" y="8789"/>
                      </a:cubicBezTo>
                      <a:cubicBezTo>
                        <a:pt x="332" y="8081"/>
                        <a:pt x="308" y="7372"/>
                        <a:pt x="308" y="6663"/>
                      </a:cubicBezTo>
                      <a:cubicBezTo>
                        <a:pt x="308" y="5245"/>
                        <a:pt x="403" y="3828"/>
                        <a:pt x="544" y="2410"/>
                      </a:cubicBezTo>
                      <a:cubicBezTo>
                        <a:pt x="592" y="2008"/>
                        <a:pt x="639" y="1607"/>
                        <a:pt x="686" y="1229"/>
                      </a:cubicBezTo>
                      <a:cubicBezTo>
                        <a:pt x="710" y="1016"/>
                        <a:pt x="757" y="827"/>
                        <a:pt x="781" y="638"/>
                      </a:cubicBezTo>
                      <a:cubicBezTo>
                        <a:pt x="804" y="425"/>
                        <a:pt x="804" y="213"/>
                        <a:pt x="82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5"/>
                <p:cNvSpPr/>
                <p:nvPr/>
              </p:nvSpPr>
              <p:spPr>
                <a:xfrm>
                  <a:off x="1044400" y="2379325"/>
                  <a:ext cx="16550" cy="195775"/>
                </a:xfrm>
                <a:custGeom>
                  <a:avLst/>
                  <a:gdLst/>
                  <a:ahLst/>
                  <a:cxnLst/>
                  <a:rect l="l" t="t" r="r" b="b"/>
                  <a:pathLst>
                    <a:path w="662" h="7831" extrusionOk="0">
                      <a:moveTo>
                        <a:pt x="95" y="1"/>
                      </a:moveTo>
                      <a:cubicBezTo>
                        <a:pt x="95" y="261"/>
                        <a:pt x="24" y="497"/>
                        <a:pt x="24" y="757"/>
                      </a:cubicBezTo>
                      <a:cubicBezTo>
                        <a:pt x="24" y="993"/>
                        <a:pt x="0" y="1277"/>
                        <a:pt x="0" y="1513"/>
                      </a:cubicBezTo>
                      <a:cubicBezTo>
                        <a:pt x="0" y="2009"/>
                        <a:pt x="0" y="2505"/>
                        <a:pt x="24" y="3001"/>
                      </a:cubicBezTo>
                      <a:cubicBezTo>
                        <a:pt x="71" y="4017"/>
                        <a:pt x="142" y="5010"/>
                        <a:pt x="237" y="6026"/>
                      </a:cubicBezTo>
                      <a:cubicBezTo>
                        <a:pt x="308" y="6593"/>
                        <a:pt x="355" y="7183"/>
                        <a:pt x="473" y="7727"/>
                      </a:cubicBezTo>
                      <a:cubicBezTo>
                        <a:pt x="485" y="7802"/>
                        <a:pt x="537" y="7830"/>
                        <a:pt x="584" y="7830"/>
                      </a:cubicBezTo>
                      <a:cubicBezTo>
                        <a:pt x="625" y="7830"/>
                        <a:pt x="662" y="7808"/>
                        <a:pt x="662" y="7774"/>
                      </a:cubicBezTo>
                      <a:cubicBezTo>
                        <a:pt x="615" y="7254"/>
                        <a:pt x="544" y="6758"/>
                        <a:pt x="473" y="6262"/>
                      </a:cubicBezTo>
                      <a:cubicBezTo>
                        <a:pt x="426" y="5766"/>
                        <a:pt x="355" y="5246"/>
                        <a:pt x="331" y="4750"/>
                      </a:cubicBezTo>
                      <a:cubicBezTo>
                        <a:pt x="237" y="3757"/>
                        <a:pt x="189" y="2741"/>
                        <a:pt x="189" y="1749"/>
                      </a:cubicBezTo>
                      <a:cubicBezTo>
                        <a:pt x="189" y="1442"/>
                        <a:pt x="189" y="1182"/>
                        <a:pt x="142" y="875"/>
                      </a:cubicBezTo>
                      <a:cubicBezTo>
                        <a:pt x="142" y="733"/>
                        <a:pt x="142" y="591"/>
                        <a:pt x="119" y="450"/>
                      </a:cubicBezTo>
                      <a:cubicBezTo>
                        <a:pt x="119" y="284"/>
                        <a:pt x="95" y="142"/>
                        <a:pt x="9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5"/>
                <p:cNvSpPr/>
                <p:nvPr/>
              </p:nvSpPr>
              <p:spPr>
                <a:xfrm>
                  <a:off x="1065675" y="2254700"/>
                  <a:ext cx="188050" cy="282300"/>
                </a:xfrm>
                <a:custGeom>
                  <a:avLst/>
                  <a:gdLst/>
                  <a:ahLst/>
                  <a:cxnLst/>
                  <a:rect l="l" t="t" r="r" b="b"/>
                  <a:pathLst>
                    <a:path w="7522" h="11292" extrusionOk="0">
                      <a:moveTo>
                        <a:pt x="0" y="0"/>
                      </a:moveTo>
                      <a:cubicBezTo>
                        <a:pt x="402" y="780"/>
                        <a:pt x="780" y="1583"/>
                        <a:pt x="1181" y="2363"/>
                      </a:cubicBezTo>
                      <a:cubicBezTo>
                        <a:pt x="1607" y="3119"/>
                        <a:pt x="2056" y="3852"/>
                        <a:pt x="2528" y="4608"/>
                      </a:cubicBezTo>
                      <a:cubicBezTo>
                        <a:pt x="3426" y="6096"/>
                        <a:pt x="4442" y="7561"/>
                        <a:pt x="5482" y="8931"/>
                      </a:cubicBezTo>
                      <a:lnTo>
                        <a:pt x="6356" y="10089"/>
                      </a:lnTo>
                      <a:cubicBezTo>
                        <a:pt x="6663" y="10467"/>
                        <a:pt x="6970" y="10893"/>
                        <a:pt x="7301" y="11247"/>
                      </a:cubicBezTo>
                      <a:cubicBezTo>
                        <a:pt x="7340" y="11278"/>
                        <a:pt x="7380" y="11292"/>
                        <a:pt x="7413" y="11292"/>
                      </a:cubicBezTo>
                      <a:cubicBezTo>
                        <a:pt x="7479" y="11292"/>
                        <a:pt x="7521" y="11239"/>
                        <a:pt x="7490" y="11176"/>
                      </a:cubicBezTo>
                      <a:cubicBezTo>
                        <a:pt x="7206" y="10822"/>
                        <a:pt x="6946" y="10467"/>
                        <a:pt x="6687" y="10160"/>
                      </a:cubicBezTo>
                      <a:cubicBezTo>
                        <a:pt x="6427" y="9806"/>
                        <a:pt x="6143" y="9451"/>
                        <a:pt x="5883" y="9120"/>
                      </a:cubicBezTo>
                      <a:cubicBezTo>
                        <a:pt x="5363" y="8412"/>
                        <a:pt x="4844" y="7726"/>
                        <a:pt x="4347" y="6994"/>
                      </a:cubicBezTo>
                      <a:cubicBezTo>
                        <a:pt x="3355" y="5553"/>
                        <a:pt x="2410" y="4064"/>
                        <a:pt x="1512" y="2552"/>
                      </a:cubicBezTo>
                      <a:cubicBezTo>
                        <a:pt x="1276" y="2150"/>
                        <a:pt x="1040" y="1701"/>
                        <a:pt x="780" y="1300"/>
                      </a:cubicBezTo>
                      <a:cubicBezTo>
                        <a:pt x="520" y="875"/>
                        <a:pt x="284" y="426"/>
                        <a:pt x="4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5"/>
                <p:cNvSpPr/>
                <p:nvPr/>
              </p:nvSpPr>
              <p:spPr>
                <a:xfrm>
                  <a:off x="1118225" y="2328525"/>
                  <a:ext cx="112550" cy="144075"/>
                </a:xfrm>
                <a:custGeom>
                  <a:avLst/>
                  <a:gdLst/>
                  <a:ahLst/>
                  <a:cxnLst/>
                  <a:rect l="l" t="t" r="r" b="b"/>
                  <a:pathLst>
                    <a:path w="4502" h="5763" extrusionOk="0">
                      <a:moveTo>
                        <a:pt x="1" y="1"/>
                      </a:moveTo>
                      <a:lnTo>
                        <a:pt x="804" y="1135"/>
                      </a:lnTo>
                      <a:cubicBezTo>
                        <a:pt x="1064" y="1537"/>
                        <a:pt x="1324" y="1915"/>
                        <a:pt x="1631" y="2269"/>
                      </a:cubicBezTo>
                      <a:lnTo>
                        <a:pt x="3309" y="4490"/>
                      </a:lnTo>
                      <a:lnTo>
                        <a:pt x="4277" y="5719"/>
                      </a:lnTo>
                      <a:cubicBezTo>
                        <a:pt x="4303" y="5750"/>
                        <a:pt x="4331" y="5763"/>
                        <a:pt x="4358" y="5763"/>
                      </a:cubicBezTo>
                      <a:cubicBezTo>
                        <a:pt x="4434" y="5763"/>
                        <a:pt x="4501" y="5664"/>
                        <a:pt x="4466" y="5577"/>
                      </a:cubicBezTo>
                      <a:cubicBezTo>
                        <a:pt x="3899" y="4844"/>
                        <a:pt x="3309" y="4088"/>
                        <a:pt x="2742" y="3379"/>
                      </a:cubicBezTo>
                      <a:cubicBezTo>
                        <a:pt x="2198" y="2647"/>
                        <a:pt x="1608" y="1938"/>
                        <a:pt x="1040" y="1206"/>
                      </a:cubicBezTo>
                      <a:cubicBezTo>
                        <a:pt x="710" y="780"/>
                        <a:pt x="355" y="402"/>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5"/>
                <p:cNvSpPr/>
                <p:nvPr/>
              </p:nvSpPr>
              <p:spPr>
                <a:xfrm>
                  <a:off x="1081600" y="2293675"/>
                  <a:ext cx="134525" cy="239525"/>
                </a:xfrm>
                <a:custGeom>
                  <a:avLst/>
                  <a:gdLst/>
                  <a:ahLst/>
                  <a:cxnLst/>
                  <a:rect l="l" t="t" r="r" b="b"/>
                  <a:pathLst>
                    <a:path w="5381" h="9581" extrusionOk="0">
                      <a:moveTo>
                        <a:pt x="1" y="1"/>
                      </a:moveTo>
                      <a:cubicBezTo>
                        <a:pt x="25" y="166"/>
                        <a:pt x="48" y="355"/>
                        <a:pt x="119" y="521"/>
                      </a:cubicBezTo>
                      <a:cubicBezTo>
                        <a:pt x="166" y="710"/>
                        <a:pt x="190" y="851"/>
                        <a:pt x="261" y="1017"/>
                      </a:cubicBezTo>
                      <a:cubicBezTo>
                        <a:pt x="379" y="1371"/>
                        <a:pt x="497" y="1702"/>
                        <a:pt x="639" y="2056"/>
                      </a:cubicBezTo>
                      <a:cubicBezTo>
                        <a:pt x="899" y="2741"/>
                        <a:pt x="1206" y="3379"/>
                        <a:pt x="1489" y="4041"/>
                      </a:cubicBezTo>
                      <a:cubicBezTo>
                        <a:pt x="2127" y="5341"/>
                        <a:pt x="2836" y="6569"/>
                        <a:pt x="3616" y="7750"/>
                      </a:cubicBezTo>
                      <a:lnTo>
                        <a:pt x="4325" y="8743"/>
                      </a:lnTo>
                      <a:cubicBezTo>
                        <a:pt x="4443" y="8885"/>
                        <a:pt x="4608" y="9026"/>
                        <a:pt x="4726" y="9168"/>
                      </a:cubicBezTo>
                      <a:cubicBezTo>
                        <a:pt x="4868" y="9334"/>
                        <a:pt x="5010" y="9452"/>
                        <a:pt x="5199" y="9570"/>
                      </a:cubicBezTo>
                      <a:cubicBezTo>
                        <a:pt x="5214" y="9577"/>
                        <a:pt x="5229" y="9581"/>
                        <a:pt x="5244" y="9581"/>
                      </a:cubicBezTo>
                      <a:cubicBezTo>
                        <a:pt x="5320" y="9581"/>
                        <a:pt x="5380" y="9488"/>
                        <a:pt x="5341" y="9428"/>
                      </a:cubicBezTo>
                      <a:cubicBezTo>
                        <a:pt x="5223" y="9310"/>
                        <a:pt x="5104" y="9144"/>
                        <a:pt x="4986" y="9026"/>
                      </a:cubicBezTo>
                      <a:cubicBezTo>
                        <a:pt x="4868" y="8908"/>
                        <a:pt x="4750" y="8766"/>
                        <a:pt x="4632" y="8648"/>
                      </a:cubicBezTo>
                      <a:cubicBezTo>
                        <a:pt x="4396" y="8388"/>
                        <a:pt x="4183" y="8105"/>
                        <a:pt x="4018" y="7821"/>
                      </a:cubicBezTo>
                      <a:cubicBezTo>
                        <a:pt x="3592" y="7231"/>
                        <a:pt x="3238" y="6640"/>
                        <a:pt x="2884" y="6026"/>
                      </a:cubicBezTo>
                      <a:cubicBezTo>
                        <a:pt x="2175" y="4773"/>
                        <a:pt x="1537" y="3498"/>
                        <a:pt x="970" y="2198"/>
                      </a:cubicBezTo>
                      <a:cubicBezTo>
                        <a:pt x="828" y="1844"/>
                        <a:pt x="639" y="1466"/>
                        <a:pt x="497" y="1088"/>
                      </a:cubicBezTo>
                      <a:cubicBezTo>
                        <a:pt x="426" y="899"/>
                        <a:pt x="355" y="733"/>
                        <a:pt x="284" y="544"/>
                      </a:cubicBezTo>
                      <a:cubicBezTo>
                        <a:pt x="190" y="379"/>
                        <a:pt x="119" y="166"/>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5"/>
                <p:cNvSpPr/>
                <p:nvPr/>
              </p:nvSpPr>
              <p:spPr>
                <a:xfrm>
                  <a:off x="1120600" y="2366925"/>
                  <a:ext cx="108900" cy="163425"/>
                </a:xfrm>
                <a:custGeom>
                  <a:avLst/>
                  <a:gdLst/>
                  <a:ahLst/>
                  <a:cxnLst/>
                  <a:rect l="l" t="t" r="r" b="b"/>
                  <a:pathLst>
                    <a:path w="4356" h="6537" extrusionOk="0">
                      <a:moveTo>
                        <a:pt x="0" y="1"/>
                      </a:moveTo>
                      <a:cubicBezTo>
                        <a:pt x="119" y="237"/>
                        <a:pt x="213" y="473"/>
                        <a:pt x="331" y="709"/>
                      </a:cubicBezTo>
                      <a:cubicBezTo>
                        <a:pt x="449" y="898"/>
                        <a:pt x="567" y="1135"/>
                        <a:pt x="686" y="1347"/>
                      </a:cubicBezTo>
                      <a:cubicBezTo>
                        <a:pt x="945" y="1796"/>
                        <a:pt x="1182" y="2245"/>
                        <a:pt x="1465" y="2647"/>
                      </a:cubicBezTo>
                      <a:cubicBezTo>
                        <a:pt x="2009" y="3497"/>
                        <a:pt x="2552" y="4324"/>
                        <a:pt x="3190" y="5151"/>
                      </a:cubicBezTo>
                      <a:cubicBezTo>
                        <a:pt x="3521" y="5624"/>
                        <a:pt x="3875" y="6096"/>
                        <a:pt x="4253" y="6522"/>
                      </a:cubicBezTo>
                      <a:cubicBezTo>
                        <a:pt x="4253" y="6532"/>
                        <a:pt x="4259" y="6537"/>
                        <a:pt x="4267" y="6537"/>
                      </a:cubicBezTo>
                      <a:cubicBezTo>
                        <a:pt x="4296" y="6537"/>
                        <a:pt x="4356" y="6477"/>
                        <a:pt x="4301" y="6404"/>
                      </a:cubicBezTo>
                      <a:cubicBezTo>
                        <a:pt x="4041" y="5978"/>
                        <a:pt x="3710" y="5600"/>
                        <a:pt x="3426" y="5199"/>
                      </a:cubicBezTo>
                      <a:lnTo>
                        <a:pt x="2528" y="3946"/>
                      </a:lnTo>
                      <a:cubicBezTo>
                        <a:pt x="1961" y="3119"/>
                        <a:pt x="1418" y="2292"/>
                        <a:pt x="922" y="1442"/>
                      </a:cubicBezTo>
                      <a:lnTo>
                        <a:pt x="473" y="733"/>
                      </a:lnTo>
                      <a:cubicBezTo>
                        <a:pt x="378" y="615"/>
                        <a:pt x="331" y="497"/>
                        <a:pt x="237" y="355"/>
                      </a:cubicBezTo>
                      <a:cubicBezTo>
                        <a:pt x="142" y="237"/>
                        <a:pt x="48" y="95"/>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5"/>
                <p:cNvSpPr/>
                <p:nvPr/>
              </p:nvSpPr>
              <p:spPr>
                <a:xfrm>
                  <a:off x="1073925" y="2247025"/>
                  <a:ext cx="303275" cy="153275"/>
                </a:xfrm>
                <a:custGeom>
                  <a:avLst/>
                  <a:gdLst/>
                  <a:ahLst/>
                  <a:cxnLst/>
                  <a:rect l="l" t="t" r="r" b="b"/>
                  <a:pathLst>
                    <a:path w="12131" h="6131" extrusionOk="0">
                      <a:moveTo>
                        <a:pt x="24" y="0"/>
                      </a:moveTo>
                      <a:cubicBezTo>
                        <a:pt x="24" y="0"/>
                        <a:pt x="1" y="0"/>
                        <a:pt x="24" y="24"/>
                      </a:cubicBezTo>
                      <a:cubicBezTo>
                        <a:pt x="781" y="544"/>
                        <a:pt x="1489" y="1040"/>
                        <a:pt x="2245" y="1489"/>
                      </a:cubicBezTo>
                      <a:cubicBezTo>
                        <a:pt x="2978" y="1914"/>
                        <a:pt x="3758" y="2363"/>
                        <a:pt x="4514" y="2788"/>
                      </a:cubicBezTo>
                      <a:cubicBezTo>
                        <a:pt x="6049" y="3615"/>
                        <a:pt x="7656" y="4371"/>
                        <a:pt x="9286" y="5056"/>
                      </a:cubicBezTo>
                      <a:cubicBezTo>
                        <a:pt x="9712" y="5269"/>
                        <a:pt x="10184" y="5434"/>
                        <a:pt x="10633" y="5623"/>
                      </a:cubicBezTo>
                      <a:cubicBezTo>
                        <a:pt x="11106" y="5789"/>
                        <a:pt x="11555" y="6002"/>
                        <a:pt x="12027" y="6120"/>
                      </a:cubicBezTo>
                      <a:cubicBezTo>
                        <a:pt x="12035" y="6127"/>
                        <a:pt x="12043" y="6131"/>
                        <a:pt x="12051" y="6131"/>
                      </a:cubicBezTo>
                      <a:cubicBezTo>
                        <a:pt x="12093" y="6131"/>
                        <a:pt x="12130" y="6041"/>
                        <a:pt x="12051" y="6002"/>
                      </a:cubicBezTo>
                      <a:cubicBezTo>
                        <a:pt x="11673" y="5812"/>
                        <a:pt x="11247" y="5671"/>
                        <a:pt x="10846" y="5505"/>
                      </a:cubicBezTo>
                      <a:cubicBezTo>
                        <a:pt x="10420" y="5316"/>
                        <a:pt x="10019" y="5175"/>
                        <a:pt x="9641" y="4986"/>
                      </a:cubicBezTo>
                      <a:cubicBezTo>
                        <a:pt x="8837" y="4678"/>
                        <a:pt x="8034" y="4324"/>
                        <a:pt x="7231" y="3922"/>
                      </a:cubicBezTo>
                      <a:cubicBezTo>
                        <a:pt x="5648" y="3190"/>
                        <a:pt x="4112" y="2363"/>
                        <a:pt x="2576" y="1512"/>
                      </a:cubicBezTo>
                      <a:cubicBezTo>
                        <a:pt x="2151" y="1276"/>
                        <a:pt x="1749" y="1016"/>
                        <a:pt x="1300" y="780"/>
                      </a:cubicBezTo>
                      <a:cubicBezTo>
                        <a:pt x="851" y="544"/>
                        <a:pt x="450" y="260"/>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5"/>
                <p:cNvSpPr/>
                <p:nvPr/>
              </p:nvSpPr>
              <p:spPr>
                <a:xfrm>
                  <a:off x="1156625" y="2286000"/>
                  <a:ext cx="167900" cy="70875"/>
                </a:xfrm>
                <a:custGeom>
                  <a:avLst/>
                  <a:gdLst/>
                  <a:ahLst/>
                  <a:cxnLst/>
                  <a:rect l="l" t="t" r="r" b="b"/>
                  <a:pathLst>
                    <a:path w="6716" h="2835" extrusionOk="0">
                      <a:moveTo>
                        <a:pt x="1" y="1"/>
                      </a:moveTo>
                      <a:cubicBezTo>
                        <a:pt x="426" y="213"/>
                        <a:pt x="828" y="426"/>
                        <a:pt x="1277" y="591"/>
                      </a:cubicBezTo>
                      <a:cubicBezTo>
                        <a:pt x="1678" y="804"/>
                        <a:pt x="2127" y="969"/>
                        <a:pt x="2552" y="1158"/>
                      </a:cubicBezTo>
                      <a:lnTo>
                        <a:pt x="5104" y="2222"/>
                      </a:lnTo>
                      <a:cubicBezTo>
                        <a:pt x="5624" y="2434"/>
                        <a:pt x="6097" y="2647"/>
                        <a:pt x="6593" y="2812"/>
                      </a:cubicBezTo>
                      <a:cubicBezTo>
                        <a:pt x="6608" y="2828"/>
                        <a:pt x="6622" y="2834"/>
                        <a:pt x="6635" y="2834"/>
                      </a:cubicBezTo>
                      <a:cubicBezTo>
                        <a:pt x="6698" y="2834"/>
                        <a:pt x="6715" y="2659"/>
                        <a:pt x="6616" y="2600"/>
                      </a:cubicBezTo>
                      <a:cubicBezTo>
                        <a:pt x="5766" y="2245"/>
                        <a:pt x="4915" y="1891"/>
                        <a:pt x="4041" y="1560"/>
                      </a:cubicBezTo>
                      <a:cubicBezTo>
                        <a:pt x="3190" y="1206"/>
                        <a:pt x="2340" y="898"/>
                        <a:pt x="1489" y="544"/>
                      </a:cubicBezTo>
                      <a:cubicBezTo>
                        <a:pt x="969" y="355"/>
                        <a:pt x="473" y="190"/>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5"/>
                <p:cNvSpPr/>
                <p:nvPr/>
              </p:nvSpPr>
              <p:spPr>
                <a:xfrm>
                  <a:off x="1105825" y="2274200"/>
                  <a:ext cx="236300" cy="141775"/>
                </a:xfrm>
                <a:custGeom>
                  <a:avLst/>
                  <a:gdLst/>
                  <a:ahLst/>
                  <a:cxnLst/>
                  <a:rect l="l" t="t" r="r" b="b"/>
                  <a:pathLst>
                    <a:path w="9452" h="5671" extrusionOk="0">
                      <a:moveTo>
                        <a:pt x="1" y="0"/>
                      </a:moveTo>
                      <a:lnTo>
                        <a:pt x="1" y="0"/>
                      </a:lnTo>
                      <a:cubicBezTo>
                        <a:pt x="119" y="142"/>
                        <a:pt x="237" y="260"/>
                        <a:pt x="379" y="425"/>
                      </a:cubicBezTo>
                      <a:cubicBezTo>
                        <a:pt x="497" y="543"/>
                        <a:pt x="639" y="662"/>
                        <a:pt x="757" y="780"/>
                      </a:cubicBezTo>
                      <a:cubicBezTo>
                        <a:pt x="1040" y="1016"/>
                        <a:pt x="1324" y="1252"/>
                        <a:pt x="1584" y="1489"/>
                      </a:cubicBezTo>
                      <a:cubicBezTo>
                        <a:pt x="2151" y="1937"/>
                        <a:pt x="2741" y="2363"/>
                        <a:pt x="3332" y="2788"/>
                      </a:cubicBezTo>
                      <a:cubicBezTo>
                        <a:pt x="4514" y="3568"/>
                        <a:pt x="5742" y="4324"/>
                        <a:pt x="7042" y="4938"/>
                      </a:cubicBezTo>
                      <a:cubicBezTo>
                        <a:pt x="7396" y="5127"/>
                        <a:pt x="7798" y="5293"/>
                        <a:pt x="8176" y="5411"/>
                      </a:cubicBezTo>
                      <a:cubicBezTo>
                        <a:pt x="8341" y="5458"/>
                        <a:pt x="8554" y="5529"/>
                        <a:pt x="8743" y="5576"/>
                      </a:cubicBezTo>
                      <a:cubicBezTo>
                        <a:pt x="8932" y="5647"/>
                        <a:pt x="9121" y="5671"/>
                        <a:pt x="9334" y="5671"/>
                      </a:cubicBezTo>
                      <a:cubicBezTo>
                        <a:pt x="9428" y="5671"/>
                        <a:pt x="9452" y="5529"/>
                        <a:pt x="9357" y="5505"/>
                      </a:cubicBezTo>
                      <a:cubicBezTo>
                        <a:pt x="9192" y="5434"/>
                        <a:pt x="9026" y="5387"/>
                        <a:pt x="8861" y="5363"/>
                      </a:cubicBezTo>
                      <a:cubicBezTo>
                        <a:pt x="8672" y="5293"/>
                        <a:pt x="8530" y="5269"/>
                        <a:pt x="8365" y="5198"/>
                      </a:cubicBezTo>
                      <a:cubicBezTo>
                        <a:pt x="8034" y="5080"/>
                        <a:pt x="7703" y="4938"/>
                        <a:pt x="7372" y="4796"/>
                      </a:cubicBezTo>
                      <a:cubicBezTo>
                        <a:pt x="6734" y="4489"/>
                        <a:pt x="6097" y="4135"/>
                        <a:pt x="5482" y="3780"/>
                      </a:cubicBezTo>
                      <a:cubicBezTo>
                        <a:pt x="4254" y="3072"/>
                        <a:pt x="3072" y="2292"/>
                        <a:pt x="1915" y="1441"/>
                      </a:cubicBezTo>
                      <a:cubicBezTo>
                        <a:pt x="1584" y="1229"/>
                        <a:pt x="1277" y="992"/>
                        <a:pt x="969" y="709"/>
                      </a:cubicBezTo>
                      <a:cubicBezTo>
                        <a:pt x="828" y="591"/>
                        <a:pt x="686" y="473"/>
                        <a:pt x="497" y="354"/>
                      </a:cubicBezTo>
                      <a:cubicBezTo>
                        <a:pt x="355" y="236"/>
                        <a:pt x="166" y="118"/>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5"/>
                <p:cNvSpPr/>
                <p:nvPr/>
              </p:nvSpPr>
              <p:spPr>
                <a:xfrm>
                  <a:off x="1176125" y="2318500"/>
                  <a:ext cx="176875" cy="88825"/>
                </a:xfrm>
                <a:custGeom>
                  <a:avLst/>
                  <a:gdLst/>
                  <a:ahLst/>
                  <a:cxnLst/>
                  <a:rect l="l" t="t" r="r" b="b"/>
                  <a:pathLst>
                    <a:path w="7075" h="3553" extrusionOk="0">
                      <a:moveTo>
                        <a:pt x="0" y="0"/>
                      </a:moveTo>
                      <a:lnTo>
                        <a:pt x="0" y="0"/>
                      </a:lnTo>
                      <a:cubicBezTo>
                        <a:pt x="189" y="165"/>
                        <a:pt x="402" y="307"/>
                        <a:pt x="638" y="449"/>
                      </a:cubicBezTo>
                      <a:cubicBezTo>
                        <a:pt x="851" y="591"/>
                        <a:pt x="1064" y="709"/>
                        <a:pt x="1253" y="827"/>
                      </a:cubicBezTo>
                      <a:cubicBezTo>
                        <a:pt x="1702" y="1111"/>
                        <a:pt x="2150" y="1347"/>
                        <a:pt x="2599" y="1583"/>
                      </a:cubicBezTo>
                      <a:cubicBezTo>
                        <a:pt x="3474" y="2056"/>
                        <a:pt x="4395" y="2481"/>
                        <a:pt x="5317" y="2906"/>
                      </a:cubicBezTo>
                      <a:cubicBezTo>
                        <a:pt x="5836" y="3143"/>
                        <a:pt x="6332" y="3379"/>
                        <a:pt x="6900" y="3544"/>
                      </a:cubicBezTo>
                      <a:cubicBezTo>
                        <a:pt x="6911" y="3550"/>
                        <a:pt x="6923" y="3553"/>
                        <a:pt x="6934" y="3553"/>
                      </a:cubicBezTo>
                      <a:cubicBezTo>
                        <a:pt x="7014" y="3553"/>
                        <a:pt x="7074" y="3420"/>
                        <a:pt x="6970" y="3379"/>
                      </a:cubicBezTo>
                      <a:cubicBezTo>
                        <a:pt x="6522" y="3143"/>
                        <a:pt x="6049" y="2953"/>
                        <a:pt x="5576" y="2788"/>
                      </a:cubicBezTo>
                      <a:cubicBezTo>
                        <a:pt x="5104" y="2575"/>
                        <a:pt x="4655" y="2363"/>
                        <a:pt x="4182" y="2174"/>
                      </a:cubicBezTo>
                      <a:cubicBezTo>
                        <a:pt x="3261" y="1725"/>
                        <a:pt x="2387" y="1276"/>
                        <a:pt x="1489" y="803"/>
                      </a:cubicBezTo>
                      <a:cubicBezTo>
                        <a:pt x="1253" y="662"/>
                        <a:pt x="993" y="544"/>
                        <a:pt x="756" y="402"/>
                      </a:cubicBezTo>
                      <a:cubicBezTo>
                        <a:pt x="638" y="331"/>
                        <a:pt x="497" y="236"/>
                        <a:pt x="378" y="189"/>
                      </a:cubicBezTo>
                      <a:cubicBezTo>
                        <a:pt x="237" y="118"/>
                        <a:pt x="118" y="71"/>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5"/>
                <p:cNvSpPr/>
                <p:nvPr/>
              </p:nvSpPr>
              <p:spPr>
                <a:xfrm>
                  <a:off x="1077475" y="2216900"/>
                  <a:ext cx="337875" cy="25075"/>
                </a:xfrm>
                <a:custGeom>
                  <a:avLst/>
                  <a:gdLst/>
                  <a:ahLst/>
                  <a:cxnLst/>
                  <a:rect l="l" t="t" r="r" b="b"/>
                  <a:pathLst>
                    <a:path w="13515" h="1003" extrusionOk="0">
                      <a:moveTo>
                        <a:pt x="13421" y="0"/>
                      </a:moveTo>
                      <a:cubicBezTo>
                        <a:pt x="12972" y="24"/>
                        <a:pt x="12547" y="118"/>
                        <a:pt x="12121" y="166"/>
                      </a:cubicBezTo>
                      <a:cubicBezTo>
                        <a:pt x="11673" y="236"/>
                        <a:pt x="11224" y="284"/>
                        <a:pt x="10822" y="355"/>
                      </a:cubicBezTo>
                      <a:cubicBezTo>
                        <a:pt x="9948" y="473"/>
                        <a:pt x="9073" y="567"/>
                        <a:pt x="8223" y="614"/>
                      </a:cubicBezTo>
                      <a:cubicBezTo>
                        <a:pt x="6474" y="756"/>
                        <a:pt x="4702" y="827"/>
                        <a:pt x="2954" y="851"/>
                      </a:cubicBezTo>
                      <a:lnTo>
                        <a:pt x="1513" y="851"/>
                      </a:lnTo>
                      <a:cubicBezTo>
                        <a:pt x="1017" y="851"/>
                        <a:pt x="497" y="851"/>
                        <a:pt x="24" y="827"/>
                      </a:cubicBezTo>
                      <a:cubicBezTo>
                        <a:pt x="1" y="827"/>
                        <a:pt x="1" y="851"/>
                        <a:pt x="24" y="851"/>
                      </a:cubicBezTo>
                      <a:cubicBezTo>
                        <a:pt x="922" y="922"/>
                        <a:pt x="1796" y="969"/>
                        <a:pt x="2694" y="993"/>
                      </a:cubicBezTo>
                      <a:cubicBezTo>
                        <a:pt x="2943" y="999"/>
                        <a:pt x="3196" y="1002"/>
                        <a:pt x="3451" y="1002"/>
                      </a:cubicBezTo>
                      <a:cubicBezTo>
                        <a:pt x="4067" y="1002"/>
                        <a:pt x="4692" y="986"/>
                        <a:pt x="5293" y="969"/>
                      </a:cubicBezTo>
                      <a:cubicBezTo>
                        <a:pt x="7042" y="922"/>
                        <a:pt x="8814" y="804"/>
                        <a:pt x="10538" y="591"/>
                      </a:cubicBezTo>
                      <a:cubicBezTo>
                        <a:pt x="11011" y="520"/>
                        <a:pt x="11531" y="473"/>
                        <a:pt x="12003" y="378"/>
                      </a:cubicBezTo>
                      <a:cubicBezTo>
                        <a:pt x="12499" y="331"/>
                        <a:pt x="12972" y="236"/>
                        <a:pt x="13468" y="118"/>
                      </a:cubicBezTo>
                      <a:cubicBezTo>
                        <a:pt x="13472" y="120"/>
                        <a:pt x="13475" y="121"/>
                        <a:pt x="13478" y="121"/>
                      </a:cubicBezTo>
                      <a:cubicBezTo>
                        <a:pt x="13515" y="121"/>
                        <a:pt x="13508" y="0"/>
                        <a:pt x="1342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5"/>
                <p:cNvSpPr/>
                <p:nvPr/>
              </p:nvSpPr>
              <p:spPr>
                <a:xfrm>
                  <a:off x="1166675" y="2204325"/>
                  <a:ext cx="181525" cy="26775"/>
                </a:xfrm>
                <a:custGeom>
                  <a:avLst/>
                  <a:gdLst/>
                  <a:ahLst/>
                  <a:cxnLst/>
                  <a:rect l="l" t="t" r="r" b="b"/>
                  <a:pathLst>
                    <a:path w="7261" h="1071" extrusionOk="0">
                      <a:moveTo>
                        <a:pt x="7102" y="1"/>
                      </a:moveTo>
                      <a:cubicBezTo>
                        <a:pt x="7090" y="1"/>
                        <a:pt x="7078" y="3"/>
                        <a:pt x="7065" y="7"/>
                      </a:cubicBezTo>
                      <a:cubicBezTo>
                        <a:pt x="6167" y="125"/>
                        <a:pt x="5246" y="267"/>
                        <a:pt x="4324" y="385"/>
                      </a:cubicBezTo>
                      <a:cubicBezTo>
                        <a:pt x="3403" y="527"/>
                        <a:pt x="2481" y="645"/>
                        <a:pt x="1583" y="787"/>
                      </a:cubicBezTo>
                      <a:cubicBezTo>
                        <a:pt x="1040" y="881"/>
                        <a:pt x="544" y="999"/>
                        <a:pt x="0" y="1070"/>
                      </a:cubicBezTo>
                      <a:cubicBezTo>
                        <a:pt x="473" y="1023"/>
                        <a:pt x="922" y="999"/>
                        <a:pt x="1394" y="952"/>
                      </a:cubicBezTo>
                      <a:cubicBezTo>
                        <a:pt x="1867" y="905"/>
                        <a:pt x="2316" y="858"/>
                        <a:pt x="2788" y="787"/>
                      </a:cubicBezTo>
                      <a:lnTo>
                        <a:pt x="5529" y="432"/>
                      </a:lnTo>
                      <a:cubicBezTo>
                        <a:pt x="6073" y="385"/>
                        <a:pt x="6592" y="291"/>
                        <a:pt x="7089" y="196"/>
                      </a:cubicBezTo>
                      <a:cubicBezTo>
                        <a:pt x="7260" y="196"/>
                        <a:pt x="7217" y="1"/>
                        <a:pt x="710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5"/>
                <p:cNvSpPr/>
                <p:nvPr/>
              </p:nvSpPr>
              <p:spPr>
                <a:xfrm>
                  <a:off x="1118825" y="2246425"/>
                  <a:ext cx="274025" cy="20050"/>
                </a:xfrm>
                <a:custGeom>
                  <a:avLst/>
                  <a:gdLst/>
                  <a:ahLst/>
                  <a:cxnLst/>
                  <a:rect l="l" t="t" r="r" b="b"/>
                  <a:pathLst>
                    <a:path w="10961" h="802" extrusionOk="0">
                      <a:moveTo>
                        <a:pt x="0" y="1"/>
                      </a:moveTo>
                      <a:lnTo>
                        <a:pt x="0" y="24"/>
                      </a:lnTo>
                      <a:cubicBezTo>
                        <a:pt x="190" y="95"/>
                        <a:pt x="355" y="142"/>
                        <a:pt x="544" y="166"/>
                      </a:cubicBezTo>
                      <a:cubicBezTo>
                        <a:pt x="709" y="213"/>
                        <a:pt x="875" y="260"/>
                        <a:pt x="1040" y="284"/>
                      </a:cubicBezTo>
                      <a:cubicBezTo>
                        <a:pt x="1395" y="355"/>
                        <a:pt x="1749" y="449"/>
                        <a:pt x="2103" y="473"/>
                      </a:cubicBezTo>
                      <a:cubicBezTo>
                        <a:pt x="2812" y="591"/>
                        <a:pt x="3545" y="638"/>
                        <a:pt x="4253" y="709"/>
                      </a:cubicBezTo>
                      <a:cubicBezTo>
                        <a:pt x="5002" y="772"/>
                        <a:pt x="5763" y="801"/>
                        <a:pt x="6524" y="801"/>
                      </a:cubicBezTo>
                      <a:cubicBezTo>
                        <a:pt x="7204" y="801"/>
                        <a:pt x="7884" y="778"/>
                        <a:pt x="8554" y="733"/>
                      </a:cubicBezTo>
                      <a:cubicBezTo>
                        <a:pt x="8955" y="709"/>
                        <a:pt x="9333" y="686"/>
                        <a:pt x="9759" y="591"/>
                      </a:cubicBezTo>
                      <a:cubicBezTo>
                        <a:pt x="9971" y="568"/>
                        <a:pt x="10137" y="497"/>
                        <a:pt x="10349" y="473"/>
                      </a:cubicBezTo>
                      <a:cubicBezTo>
                        <a:pt x="10562" y="402"/>
                        <a:pt x="10727" y="355"/>
                        <a:pt x="10916" y="237"/>
                      </a:cubicBezTo>
                      <a:cubicBezTo>
                        <a:pt x="10960" y="171"/>
                        <a:pt x="10903" y="45"/>
                        <a:pt x="10838" y="45"/>
                      </a:cubicBezTo>
                      <a:cubicBezTo>
                        <a:pt x="10833" y="45"/>
                        <a:pt x="10827" y="46"/>
                        <a:pt x="10822" y="48"/>
                      </a:cubicBezTo>
                      <a:cubicBezTo>
                        <a:pt x="10633" y="95"/>
                        <a:pt x="10467" y="119"/>
                        <a:pt x="10326" y="166"/>
                      </a:cubicBezTo>
                      <a:cubicBezTo>
                        <a:pt x="10137" y="237"/>
                        <a:pt x="9971" y="260"/>
                        <a:pt x="9806" y="284"/>
                      </a:cubicBezTo>
                      <a:cubicBezTo>
                        <a:pt x="9451" y="355"/>
                        <a:pt x="9144" y="402"/>
                        <a:pt x="8790" y="449"/>
                      </a:cubicBezTo>
                      <a:cubicBezTo>
                        <a:pt x="8081" y="497"/>
                        <a:pt x="7372" y="520"/>
                        <a:pt x="6663" y="520"/>
                      </a:cubicBezTo>
                      <a:cubicBezTo>
                        <a:pt x="5246" y="520"/>
                        <a:pt x="3828" y="449"/>
                        <a:pt x="2410" y="284"/>
                      </a:cubicBezTo>
                      <a:cubicBezTo>
                        <a:pt x="2009" y="237"/>
                        <a:pt x="1607" y="213"/>
                        <a:pt x="1229" y="142"/>
                      </a:cubicBezTo>
                      <a:cubicBezTo>
                        <a:pt x="1016" y="119"/>
                        <a:pt x="827" y="95"/>
                        <a:pt x="638" y="48"/>
                      </a:cubicBezTo>
                      <a:cubicBezTo>
                        <a:pt x="426" y="24"/>
                        <a:pt x="213" y="2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5"/>
                <p:cNvSpPr/>
                <p:nvPr/>
              </p:nvSpPr>
              <p:spPr>
                <a:xfrm>
                  <a:off x="1200350" y="2234600"/>
                  <a:ext cx="196125" cy="15975"/>
                </a:xfrm>
                <a:custGeom>
                  <a:avLst/>
                  <a:gdLst/>
                  <a:ahLst/>
                  <a:cxnLst/>
                  <a:rect l="l" t="t" r="r" b="b"/>
                  <a:pathLst>
                    <a:path w="7845" h="639" extrusionOk="0">
                      <a:moveTo>
                        <a:pt x="7773" y="1"/>
                      </a:moveTo>
                      <a:cubicBezTo>
                        <a:pt x="7254" y="25"/>
                        <a:pt x="6758" y="119"/>
                        <a:pt x="6261" y="166"/>
                      </a:cubicBezTo>
                      <a:cubicBezTo>
                        <a:pt x="5765" y="237"/>
                        <a:pt x="5245" y="285"/>
                        <a:pt x="4749" y="332"/>
                      </a:cubicBezTo>
                      <a:cubicBezTo>
                        <a:pt x="3757" y="403"/>
                        <a:pt x="2741" y="474"/>
                        <a:pt x="1748" y="474"/>
                      </a:cubicBezTo>
                      <a:cubicBezTo>
                        <a:pt x="1441" y="474"/>
                        <a:pt x="1181" y="474"/>
                        <a:pt x="874" y="497"/>
                      </a:cubicBezTo>
                      <a:cubicBezTo>
                        <a:pt x="733" y="497"/>
                        <a:pt x="591" y="497"/>
                        <a:pt x="449" y="521"/>
                      </a:cubicBezTo>
                      <a:cubicBezTo>
                        <a:pt x="284" y="521"/>
                        <a:pt x="142" y="544"/>
                        <a:pt x="0" y="544"/>
                      </a:cubicBezTo>
                      <a:cubicBezTo>
                        <a:pt x="260" y="544"/>
                        <a:pt x="496" y="615"/>
                        <a:pt x="756" y="615"/>
                      </a:cubicBezTo>
                      <a:cubicBezTo>
                        <a:pt x="992" y="615"/>
                        <a:pt x="1276" y="639"/>
                        <a:pt x="1512" y="639"/>
                      </a:cubicBezTo>
                      <a:cubicBezTo>
                        <a:pt x="2008" y="639"/>
                        <a:pt x="2505" y="639"/>
                        <a:pt x="3001" y="615"/>
                      </a:cubicBezTo>
                      <a:cubicBezTo>
                        <a:pt x="4017" y="592"/>
                        <a:pt x="5009" y="497"/>
                        <a:pt x="6025" y="403"/>
                      </a:cubicBezTo>
                      <a:cubicBezTo>
                        <a:pt x="6592" y="355"/>
                        <a:pt x="7183" y="285"/>
                        <a:pt x="7726" y="166"/>
                      </a:cubicBezTo>
                      <a:cubicBezTo>
                        <a:pt x="7844" y="166"/>
                        <a:pt x="7844" y="1"/>
                        <a:pt x="777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5"/>
                <p:cNvSpPr/>
                <p:nvPr/>
              </p:nvSpPr>
              <p:spPr>
                <a:xfrm>
                  <a:off x="783325" y="1962700"/>
                  <a:ext cx="550525" cy="547375"/>
                </a:xfrm>
                <a:custGeom>
                  <a:avLst/>
                  <a:gdLst/>
                  <a:ahLst/>
                  <a:cxnLst/>
                  <a:rect l="l" t="t" r="r" b="b"/>
                  <a:pathLst>
                    <a:path w="22021" h="21895" extrusionOk="0">
                      <a:moveTo>
                        <a:pt x="13137" y="1"/>
                      </a:moveTo>
                      <a:cubicBezTo>
                        <a:pt x="12863" y="1"/>
                        <a:pt x="12626" y="198"/>
                        <a:pt x="12452" y="410"/>
                      </a:cubicBezTo>
                      <a:cubicBezTo>
                        <a:pt x="12215" y="741"/>
                        <a:pt x="12074" y="1119"/>
                        <a:pt x="11979" y="1497"/>
                      </a:cubicBezTo>
                      <a:cubicBezTo>
                        <a:pt x="11861" y="1851"/>
                        <a:pt x="11790" y="2253"/>
                        <a:pt x="11743" y="2631"/>
                      </a:cubicBezTo>
                      <a:cubicBezTo>
                        <a:pt x="11672" y="2985"/>
                        <a:pt x="11648" y="3364"/>
                        <a:pt x="11625" y="3718"/>
                      </a:cubicBezTo>
                      <a:cubicBezTo>
                        <a:pt x="11554" y="4427"/>
                        <a:pt x="11530" y="5159"/>
                        <a:pt x="11507" y="5915"/>
                      </a:cubicBezTo>
                      <a:cubicBezTo>
                        <a:pt x="11483" y="6624"/>
                        <a:pt x="11483" y="7357"/>
                        <a:pt x="11412" y="8089"/>
                      </a:cubicBezTo>
                      <a:cubicBezTo>
                        <a:pt x="11365" y="8798"/>
                        <a:pt x="11294" y="9530"/>
                        <a:pt x="11152" y="10239"/>
                      </a:cubicBezTo>
                      <a:cubicBezTo>
                        <a:pt x="11152" y="10334"/>
                        <a:pt x="11129" y="10404"/>
                        <a:pt x="11129" y="10475"/>
                      </a:cubicBezTo>
                      <a:cubicBezTo>
                        <a:pt x="11129" y="10523"/>
                        <a:pt x="11081" y="10546"/>
                        <a:pt x="11081" y="10570"/>
                      </a:cubicBezTo>
                      <a:cubicBezTo>
                        <a:pt x="11058" y="9837"/>
                        <a:pt x="11010" y="9105"/>
                        <a:pt x="10940" y="8349"/>
                      </a:cubicBezTo>
                      <a:cubicBezTo>
                        <a:pt x="10845" y="7522"/>
                        <a:pt x="10774" y="6695"/>
                        <a:pt x="10609" y="5868"/>
                      </a:cubicBezTo>
                      <a:cubicBezTo>
                        <a:pt x="10491" y="5112"/>
                        <a:pt x="10302" y="4332"/>
                        <a:pt x="10065" y="3600"/>
                      </a:cubicBezTo>
                      <a:cubicBezTo>
                        <a:pt x="9782" y="2867"/>
                        <a:pt x="9498" y="2159"/>
                        <a:pt x="9120" y="1497"/>
                      </a:cubicBezTo>
                      <a:cubicBezTo>
                        <a:pt x="8931" y="1213"/>
                        <a:pt x="8766" y="954"/>
                        <a:pt x="8482" y="717"/>
                      </a:cubicBezTo>
                      <a:cubicBezTo>
                        <a:pt x="8273" y="529"/>
                        <a:pt x="7971" y="304"/>
                        <a:pt x="7659" y="304"/>
                      </a:cubicBezTo>
                      <a:cubicBezTo>
                        <a:pt x="7619" y="304"/>
                        <a:pt x="7578" y="307"/>
                        <a:pt x="7537" y="316"/>
                      </a:cubicBezTo>
                      <a:cubicBezTo>
                        <a:pt x="7183" y="410"/>
                        <a:pt x="7017" y="764"/>
                        <a:pt x="6994" y="1095"/>
                      </a:cubicBezTo>
                      <a:cubicBezTo>
                        <a:pt x="6923" y="1497"/>
                        <a:pt x="7017" y="1899"/>
                        <a:pt x="7112" y="2277"/>
                      </a:cubicBezTo>
                      <a:cubicBezTo>
                        <a:pt x="7230" y="2655"/>
                        <a:pt x="7348" y="3009"/>
                        <a:pt x="7490" y="3364"/>
                      </a:cubicBezTo>
                      <a:cubicBezTo>
                        <a:pt x="7632" y="3694"/>
                        <a:pt x="7774" y="4049"/>
                        <a:pt x="7939" y="4379"/>
                      </a:cubicBezTo>
                      <a:cubicBezTo>
                        <a:pt x="8246" y="5017"/>
                        <a:pt x="8577" y="5679"/>
                        <a:pt x="8931" y="6317"/>
                      </a:cubicBezTo>
                      <a:cubicBezTo>
                        <a:pt x="9262" y="6978"/>
                        <a:pt x="9616" y="7616"/>
                        <a:pt x="9947" y="8278"/>
                      </a:cubicBezTo>
                      <a:cubicBezTo>
                        <a:pt x="10278" y="8916"/>
                        <a:pt x="10562" y="9601"/>
                        <a:pt x="10798" y="10286"/>
                      </a:cubicBezTo>
                      <a:cubicBezTo>
                        <a:pt x="10821" y="10357"/>
                        <a:pt x="10869" y="10428"/>
                        <a:pt x="10892" y="10523"/>
                      </a:cubicBezTo>
                      <a:cubicBezTo>
                        <a:pt x="10916" y="10546"/>
                        <a:pt x="10916" y="10570"/>
                        <a:pt x="10916" y="10593"/>
                      </a:cubicBezTo>
                      <a:lnTo>
                        <a:pt x="9664" y="8751"/>
                      </a:lnTo>
                      <a:cubicBezTo>
                        <a:pt x="9191" y="8065"/>
                        <a:pt x="8695" y="7380"/>
                        <a:pt x="8175" y="6766"/>
                      </a:cubicBezTo>
                      <a:cubicBezTo>
                        <a:pt x="7655" y="6175"/>
                        <a:pt x="7136" y="5584"/>
                        <a:pt x="6545" y="5088"/>
                      </a:cubicBezTo>
                      <a:cubicBezTo>
                        <a:pt x="5954" y="4568"/>
                        <a:pt x="5364" y="4096"/>
                        <a:pt x="4678" y="3742"/>
                      </a:cubicBezTo>
                      <a:cubicBezTo>
                        <a:pt x="4395" y="3576"/>
                        <a:pt x="4064" y="3434"/>
                        <a:pt x="3733" y="3364"/>
                      </a:cubicBezTo>
                      <a:cubicBezTo>
                        <a:pt x="3585" y="3321"/>
                        <a:pt x="3423" y="3288"/>
                        <a:pt x="3265" y="3288"/>
                      </a:cubicBezTo>
                      <a:cubicBezTo>
                        <a:pt x="3071" y="3288"/>
                        <a:pt x="2884" y="3338"/>
                        <a:pt x="2741" y="3482"/>
                      </a:cubicBezTo>
                      <a:cubicBezTo>
                        <a:pt x="2505" y="3718"/>
                        <a:pt x="2505" y="4143"/>
                        <a:pt x="2646" y="4427"/>
                      </a:cubicBezTo>
                      <a:cubicBezTo>
                        <a:pt x="2835" y="4781"/>
                        <a:pt x="3095" y="5112"/>
                        <a:pt x="3355" y="5372"/>
                      </a:cubicBezTo>
                      <a:cubicBezTo>
                        <a:pt x="3615" y="5632"/>
                        <a:pt x="3922" y="5915"/>
                        <a:pt x="4206" y="6152"/>
                      </a:cubicBezTo>
                      <a:cubicBezTo>
                        <a:pt x="4513" y="6388"/>
                        <a:pt x="4796" y="6577"/>
                        <a:pt x="5104" y="6789"/>
                      </a:cubicBezTo>
                      <a:cubicBezTo>
                        <a:pt x="5694" y="7215"/>
                        <a:pt x="6309" y="7593"/>
                        <a:pt x="6923" y="7971"/>
                      </a:cubicBezTo>
                      <a:cubicBezTo>
                        <a:pt x="7561" y="8349"/>
                        <a:pt x="8175" y="8751"/>
                        <a:pt x="8790" y="9152"/>
                      </a:cubicBezTo>
                      <a:cubicBezTo>
                        <a:pt x="9380" y="9530"/>
                        <a:pt x="9971" y="9979"/>
                        <a:pt x="10538" y="10452"/>
                      </a:cubicBezTo>
                      <a:cubicBezTo>
                        <a:pt x="10585" y="10523"/>
                        <a:pt x="10656" y="10546"/>
                        <a:pt x="10703" y="10593"/>
                      </a:cubicBezTo>
                      <a:lnTo>
                        <a:pt x="10774" y="10664"/>
                      </a:lnTo>
                      <a:cubicBezTo>
                        <a:pt x="10089" y="10334"/>
                        <a:pt x="9451" y="10003"/>
                        <a:pt x="8766" y="9696"/>
                      </a:cubicBezTo>
                      <a:cubicBezTo>
                        <a:pt x="7986" y="9341"/>
                        <a:pt x="7254" y="8987"/>
                        <a:pt x="6450" y="8703"/>
                      </a:cubicBezTo>
                      <a:cubicBezTo>
                        <a:pt x="5718" y="8467"/>
                        <a:pt x="4985" y="8231"/>
                        <a:pt x="4206" y="8089"/>
                      </a:cubicBezTo>
                      <a:cubicBezTo>
                        <a:pt x="3473" y="7947"/>
                        <a:pt x="2717" y="7853"/>
                        <a:pt x="1938" y="7853"/>
                      </a:cubicBezTo>
                      <a:cubicBezTo>
                        <a:pt x="1607" y="7853"/>
                        <a:pt x="1252" y="7924"/>
                        <a:pt x="945" y="7994"/>
                      </a:cubicBezTo>
                      <a:cubicBezTo>
                        <a:pt x="614" y="8089"/>
                        <a:pt x="189" y="8278"/>
                        <a:pt x="118" y="8632"/>
                      </a:cubicBezTo>
                      <a:cubicBezTo>
                        <a:pt x="0" y="8987"/>
                        <a:pt x="213" y="9294"/>
                        <a:pt x="496" y="9507"/>
                      </a:cubicBezTo>
                      <a:cubicBezTo>
                        <a:pt x="827" y="9743"/>
                        <a:pt x="1205" y="9885"/>
                        <a:pt x="1583" y="9979"/>
                      </a:cubicBezTo>
                      <a:cubicBezTo>
                        <a:pt x="1938" y="10097"/>
                        <a:pt x="2316" y="10168"/>
                        <a:pt x="2717" y="10215"/>
                      </a:cubicBezTo>
                      <a:cubicBezTo>
                        <a:pt x="3072" y="10286"/>
                        <a:pt x="3450" y="10310"/>
                        <a:pt x="3804" y="10334"/>
                      </a:cubicBezTo>
                      <a:cubicBezTo>
                        <a:pt x="4513" y="10404"/>
                        <a:pt x="5245" y="10428"/>
                        <a:pt x="5978" y="10452"/>
                      </a:cubicBezTo>
                      <a:cubicBezTo>
                        <a:pt x="6687" y="10475"/>
                        <a:pt x="7443" y="10475"/>
                        <a:pt x="8175" y="10546"/>
                      </a:cubicBezTo>
                      <a:cubicBezTo>
                        <a:pt x="8884" y="10593"/>
                        <a:pt x="9616" y="10664"/>
                        <a:pt x="10325" y="10806"/>
                      </a:cubicBezTo>
                      <a:cubicBezTo>
                        <a:pt x="10420" y="10806"/>
                        <a:pt x="10467" y="10830"/>
                        <a:pt x="10562" y="10830"/>
                      </a:cubicBezTo>
                      <a:cubicBezTo>
                        <a:pt x="10585" y="10830"/>
                        <a:pt x="10632" y="10877"/>
                        <a:pt x="10656" y="10877"/>
                      </a:cubicBezTo>
                      <a:cubicBezTo>
                        <a:pt x="9924" y="10901"/>
                        <a:pt x="9168" y="10948"/>
                        <a:pt x="8435" y="11019"/>
                      </a:cubicBezTo>
                      <a:cubicBezTo>
                        <a:pt x="7608" y="11113"/>
                        <a:pt x="6781" y="11184"/>
                        <a:pt x="5954" y="11350"/>
                      </a:cubicBezTo>
                      <a:cubicBezTo>
                        <a:pt x="5198" y="11468"/>
                        <a:pt x="4418" y="11657"/>
                        <a:pt x="3686" y="11893"/>
                      </a:cubicBezTo>
                      <a:cubicBezTo>
                        <a:pt x="2954" y="12176"/>
                        <a:pt x="2245" y="12460"/>
                        <a:pt x="1583" y="12838"/>
                      </a:cubicBezTo>
                      <a:cubicBezTo>
                        <a:pt x="1300" y="13027"/>
                        <a:pt x="1016" y="13192"/>
                        <a:pt x="780" y="13476"/>
                      </a:cubicBezTo>
                      <a:cubicBezTo>
                        <a:pt x="591" y="13712"/>
                        <a:pt x="307" y="14067"/>
                        <a:pt x="402" y="14421"/>
                      </a:cubicBezTo>
                      <a:cubicBezTo>
                        <a:pt x="496" y="14776"/>
                        <a:pt x="851" y="14941"/>
                        <a:pt x="1181" y="14965"/>
                      </a:cubicBezTo>
                      <a:cubicBezTo>
                        <a:pt x="1280" y="14982"/>
                        <a:pt x="1376" y="14989"/>
                        <a:pt x="1472" y="14989"/>
                      </a:cubicBezTo>
                      <a:cubicBezTo>
                        <a:pt x="1769" y="14989"/>
                        <a:pt x="2059" y="14918"/>
                        <a:pt x="2363" y="14846"/>
                      </a:cubicBezTo>
                      <a:cubicBezTo>
                        <a:pt x="2741" y="14728"/>
                        <a:pt x="3095" y="14610"/>
                        <a:pt x="3450" y="14468"/>
                      </a:cubicBezTo>
                      <a:cubicBezTo>
                        <a:pt x="3780" y="14327"/>
                        <a:pt x="4135" y="14185"/>
                        <a:pt x="4442" y="14019"/>
                      </a:cubicBezTo>
                      <a:cubicBezTo>
                        <a:pt x="5104" y="13712"/>
                        <a:pt x="5742" y="13381"/>
                        <a:pt x="6403" y="13027"/>
                      </a:cubicBezTo>
                      <a:cubicBezTo>
                        <a:pt x="7041" y="12696"/>
                        <a:pt x="7703" y="12342"/>
                        <a:pt x="8341" y="12011"/>
                      </a:cubicBezTo>
                      <a:cubicBezTo>
                        <a:pt x="9002" y="11704"/>
                        <a:pt x="9687" y="11397"/>
                        <a:pt x="10349" y="11161"/>
                      </a:cubicBezTo>
                      <a:cubicBezTo>
                        <a:pt x="10443" y="11137"/>
                        <a:pt x="10514" y="11113"/>
                        <a:pt x="10585" y="11066"/>
                      </a:cubicBezTo>
                      <a:cubicBezTo>
                        <a:pt x="10609" y="11042"/>
                        <a:pt x="10656" y="11042"/>
                        <a:pt x="10680" y="11042"/>
                      </a:cubicBezTo>
                      <a:lnTo>
                        <a:pt x="8813" y="12295"/>
                      </a:lnTo>
                      <a:cubicBezTo>
                        <a:pt x="8152" y="12767"/>
                        <a:pt x="7466" y="13263"/>
                        <a:pt x="6828" y="13783"/>
                      </a:cubicBezTo>
                      <a:cubicBezTo>
                        <a:pt x="6238" y="14303"/>
                        <a:pt x="5647" y="14823"/>
                        <a:pt x="5151" y="15413"/>
                      </a:cubicBezTo>
                      <a:cubicBezTo>
                        <a:pt x="4655" y="16004"/>
                        <a:pt x="4182" y="16595"/>
                        <a:pt x="3828" y="17280"/>
                      </a:cubicBezTo>
                      <a:cubicBezTo>
                        <a:pt x="3639" y="17564"/>
                        <a:pt x="3497" y="17894"/>
                        <a:pt x="3450" y="18225"/>
                      </a:cubicBezTo>
                      <a:cubicBezTo>
                        <a:pt x="3355" y="18556"/>
                        <a:pt x="3284" y="18958"/>
                        <a:pt x="3568" y="19217"/>
                      </a:cubicBezTo>
                      <a:cubicBezTo>
                        <a:pt x="3701" y="19351"/>
                        <a:pt x="3887" y="19409"/>
                        <a:pt x="4078" y="19409"/>
                      </a:cubicBezTo>
                      <a:cubicBezTo>
                        <a:pt x="4227" y="19409"/>
                        <a:pt x="4379" y="19374"/>
                        <a:pt x="4513" y="19312"/>
                      </a:cubicBezTo>
                      <a:cubicBezTo>
                        <a:pt x="4867" y="19147"/>
                        <a:pt x="5198" y="18863"/>
                        <a:pt x="5458" y="18603"/>
                      </a:cubicBezTo>
                      <a:cubicBezTo>
                        <a:pt x="5718" y="18343"/>
                        <a:pt x="5978" y="18036"/>
                        <a:pt x="6214" y="17753"/>
                      </a:cubicBezTo>
                      <a:cubicBezTo>
                        <a:pt x="6450" y="17445"/>
                        <a:pt x="6663" y="17162"/>
                        <a:pt x="6876" y="16855"/>
                      </a:cubicBezTo>
                      <a:cubicBezTo>
                        <a:pt x="7277" y="16264"/>
                        <a:pt x="7679" y="15650"/>
                        <a:pt x="8057" y="15035"/>
                      </a:cubicBezTo>
                      <a:cubicBezTo>
                        <a:pt x="8435" y="14421"/>
                        <a:pt x="8813" y="13783"/>
                        <a:pt x="9238" y="13169"/>
                      </a:cubicBezTo>
                      <a:cubicBezTo>
                        <a:pt x="9616" y="12578"/>
                        <a:pt x="10065" y="11987"/>
                        <a:pt x="10538" y="11420"/>
                      </a:cubicBezTo>
                      <a:cubicBezTo>
                        <a:pt x="10585" y="11373"/>
                        <a:pt x="10632" y="11302"/>
                        <a:pt x="10680" y="11255"/>
                      </a:cubicBezTo>
                      <a:lnTo>
                        <a:pt x="10751" y="11184"/>
                      </a:lnTo>
                      <a:lnTo>
                        <a:pt x="10751" y="11184"/>
                      </a:lnTo>
                      <a:cubicBezTo>
                        <a:pt x="10420" y="11869"/>
                        <a:pt x="10089" y="12531"/>
                        <a:pt x="9758" y="13192"/>
                      </a:cubicBezTo>
                      <a:cubicBezTo>
                        <a:pt x="9404" y="13972"/>
                        <a:pt x="9049" y="14705"/>
                        <a:pt x="8790" y="15508"/>
                      </a:cubicBezTo>
                      <a:cubicBezTo>
                        <a:pt x="8553" y="16240"/>
                        <a:pt x="8317" y="16973"/>
                        <a:pt x="8175" y="17753"/>
                      </a:cubicBezTo>
                      <a:cubicBezTo>
                        <a:pt x="8033" y="18485"/>
                        <a:pt x="7939" y="19265"/>
                        <a:pt x="7939" y="20021"/>
                      </a:cubicBezTo>
                      <a:cubicBezTo>
                        <a:pt x="7939" y="20352"/>
                        <a:pt x="7986" y="20706"/>
                        <a:pt x="8081" y="21037"/>
                      </a:cubicBezTo>
                      <a:cubicBezTo>
                        <a:pt x="8175" y="21344"/>
                        <a:pt x="8341" y="21769"/>
                        <a:pt x="8695" y="21864"/>
                      </a:cubicBezTo>
                      <a:cubicBezTo>
                        <a:pt x="8759" y="21885"/>
                        <a:pt x="8822" y="21895"/>
                        <a:pt x="8884" y="21895"/>
                      </a:cubicBezTo>
                      <a:cubicBezTo>
                        <a:pt x="9165" y="21895"/>
                        <a:pt x="9419" y="21694"/>
                        <a:pt x="9593" y="21462"/>
                      </a:cubicBezTo>
                      <a:cubicBezTo>
                        <a:pt x="9829" y="21155"/>
                        <a:pt x="9971" y="20753"/>
                        <a:pt x="10065" y="20375"/>
                      </a:cubicBezTo>
                      <a:cubicBezTo>
                        <a:pt x="10184" y="20021"/>
                        <a:pt x="10231" y="19643"/>
                        <a:pt x="10302" y="19265"/>
                      </a:cubicBezTo>
                      <a:cubicBezTo>
                        <a:pt x="10349" y="18910"/>
                        <a:pt x="10396" y="18509"/>
                        <a:pt x="10420" y="18154"/>
                      </a:cubicBezTo>
                      <a:cubicBezTo>
                        <a:pt x="10467" y="17445"/>
                        <a:pt x="10514" y="16713"/>
                        <a:pt x="10538" y="15980"/>
                      </a:cubicBezTo>
                      <a:cubicBezTo>
                        <a:pt x="10562" y="15272"/>
                        <a:pt x="10562" y="14539"/>
                        <a:pt x="10632" y="13783"/>
                      </a:cubicBezTo>
                      <a:cubicBezTo>
                        <a:pt x="10680" y="13074"/>
                        <a:pt x="10751" y="12342"/>
                        <a:pt x="10892" y="11633"/>
                      </a:cubicBezTo>
                      <a:cubicBezTo>
                        <a:pt x="10892" y="11539"/>
                        <a:pt x="10916" y="11491"/>
                        <a:pt x="10916" y="11397"/>
                      </a:cubicBezTo>
                      <a:cubicBezTo>
                        <a:pt x="10916" y="11373"/>
                        <a:pt x="10940" y="11350"/>
                        <a:pt x="10940" y="11302"/>
                      </a:cubicBezTo>
                      <a:cubicBezTo>
                        <a:pt x="10987" y="12058"/>
                        <a:pt x="11034" y="12791"/>
                        <a:pt x="11105" y="13523"/>
                      </a:cubicBezTo>
                      <a:cubicBezTo>
                        <a:pt x="11176" y="14350"/>
                        <a:pt x="11270" y="15177"/>
                        <a:pt x="11412" y="16004"/>
                      </a:cubicBezTo>
                      <a:cubicBezTo>
                        <a:pt x="11530" y="16784"/>
                        <a:pt x="11743" y="17540"/>
                        <a:pt x="11979" y="18272"/>
                      </a:cubicBezTo>
                      <a:cubicBezTo>
                        <a:pt x="12239" y="19028"/>
                        <a:pt x="12546" y="19737"/>
                        <a:pt x="12924" y="20375"/>
                      </a:cubicBezTo>
                      <a:cubicBezTo>
                        <a:pt x="13113" y="20682"/>
                        <a:pt x="13279" y="20942"/>
                        <a:pt x="13539" y="21179"/>
                      </a:cubicBezTo>
                      <a:cubicBezTo>
                        <a:pt x="13741" y="21360"/>
                        <a:pt x="14029" y="21577"/>
                        <a:pt x="14330" y="21577"/>
                      </a:cubicBezTo>
                      <a:cubicBezTo>
                        <a:pt x="14381" y="21577"/>
                        <a:pt x="14432" y="21570"/>
                        <a:pt x="14484" y="21557"/>
                      </a:cubicBezTo>
                      <a:cubicBezTo>
                        <a:pt x="14838" y="21462"/>
                        <a:pt x="15027" y="21108"/>
                        <a:pt x="15051" y="20800"/>
                      </a:cubicBezTo>
                      <a:cubicBezTo>
                        <a:pt x="15122" y="20375"/>
                        <a:pt x="15027" y="19997"/>
                        <a:pt x="14933" y="19619"/>
                      </a:cubicBezTo>
                      <a:cubicBezTo>
                        <a:pt x="14815" y="19217"/>
                        <a:pt x="14696" y="18863"/>
                        <a:pt x="14555" y="18509"/>
                      </a:cubicBezTo>
                      <a:cubicBezTo>
                        <a:pt x="14413" y="18201"/>
                        <a:pt x="14247" y="17847"/>
                        <a:pt x="14106" y="17516"/>
                      </a:cubicBezTo>
                      <a:cubicBezTo>
                        <a:pt x="13775" y="16855"/>
                        <a:pt x="13468" y="16217"/>
                        <a:pt x="13113" y="15555"/>
                      </a:cubicBezTo>
                      <a:cubicBezTo>
                        <a:pt x="12783" y="14917"/>
                        <a:pt x="12428" y="14256"/>
                        <a:pt x="12097" y="13618"/>
                      </a:cubicBezTo>
                      <a:cubicBezTo>
                        <a:pt x="11767" y="12956"/>
                        <a:pt x="11483" y="12295"/>
                        <a:pt x="11247" y="11609"/>
                      </a:cubicBezTo>
                      <a:cubicBezTo>
                        <a:pt x="11223" y="11515"/>
                        <a:pt x="11176" y="11468"/>
                        <a:pt x="11152" y="11373"/>
                      </a:cubicBezTo>
                      <a:cubicBezTo>
                        <a:pt x="11129" y="11350"/>
                        <a:pt x="11129" y="11302"/>
                        <a:pt x="11129" y="11279"/>
                      </a:cubicBezTo>
                      <a:lnTo>
                        <a:pt x="11129" y="11279"/>
                      </a:lnTo>
                      <a:lnTo>
                        <a:pt x="12357" y="13145"/>
                      </a:lnTo>
                      <a:cubicBezTo>
                        <a:pt x="12830" y="13830"/>
                        <a:pt x="13350" y="14492"/>
                        <a:pt x="13869" y="15130"/>
                      </a:cubicBezTo>
                      <a:cubicBezTo>
                        <a:pt x="14366" y="15721"/>
                        <a:pt x="14909" y="16311"/>
                        <a:pt x="15500" y="16807"/>
                      </a:cubicBezTo>
                      <a:cubicBezTo>
                        <a:pt x="16090" y="17304"/>
                        <a:pt x="16681" y="17776"/>
                        <a:pt x="17366" y="18131"/>
                      </a:cubicBezTo>
                      <a:cubicBezTo>
                        <a:pt x="17650" y="18320"/>
                        <a:pt x="17981" y="18461"/>
                        <a:pt x="18288" y="18509"/>
                      </a:cubicBezTo>
                      <a:cubicBezTo>
                        <a:pt x="18442" y="18553"/>
                        <a:pt x="18618" y="18592"/>
                        <a:pt x="18787" y="18592"/>
                      </a:cubicBezTo>
                      <a:cubicBezTo>
                        <a:pt x="18980" y="18592"/>
                        <a:pt x="19165" y="18541"/>
                        <a:pt x="19304" y="18390"/>
                      </a:cubicBezTo>
                      <a:cubicBezTo>
                        <a:pt x="19540" y="18178"/>
                        <a:pt x="19540" y="17753"/>
                        <a:pt x="19398" y="17445"/>
                      </a:cubicBezTo>
                      <a:cubicBezTo>
                        <a:pt x="19209" y="17115"/>
                        <a:pt x="18949" y="16784"/>
                        <a:pt x="18689" y="16524"/>
                      </a:cubicBezTo>
                      <a:cubicBezTo>
                        <a:pt x="18406" y="16240"/>
                        <a:pt x="18122" y="15980"/>
                        <a:pt x="17815" y="15744"/>
                      </a:cubicBezTo>
                      <a:cubicBezTo>
                        <a:pt x="17532" y="15508"/>
                        <a:pt x="17224" y="15295"/>
                        <a:pt x="16941" y="15106"/>
                      </a:cubicBezTo>
                      <a:cubicBezTo>
                        <a:pt x="16350" y="14681"/>
                        <a:pt x="15736" y="14303"/>
                        <a:pt x="15122" y="13925"/>
                      </a:cubicBezTo>
                      <a:cubicBezTo>
                        <a:pt x="14484" y="13523"/>
                        <a:pt x="13869" y="13145"/>
                        <a:pt x="13255" y="12744"/>
                      </a:cubicBezTo>
                      <a:cubicBezTo>
                        <a:pt x="12664" y="12342"/>
                        <a:pt x="12074" y="11917"/>
                        <a:pt x="11507" y="11444"/>
                      </a:cubicBezTo>
                      <a:cubicBezTo>
                        <a:pt x="11459" y="11373"/>
                        <a:pt x="11389" y="11350"/>
                        <a:pt x="11341" y="11279"/>
                      </a:cubicBezTo>
                      <a:lnTo>
                        <a:pt x="11270" y="11231"/>
                      </a:lnTo>
                      <a:lnTo>
                        <a:pt x="11270" y="11231"/>
                      </a:lnTo>
                      <a:cubicBezTo>
                        <a:pt x="11956" y="11562"/>
                        <a:pt x="12594" y="11869"/>
                        <a:pt x="13279" y="12200"/>
                      </a:cubicBezTo>
                      <a:cubicBezTo>
                        <a:pt x="14058" y="12555"/>
                        <a:pt x="14791" y="12909"/>
                        <a:pt x="15594" y="13169"/>
                      </a:cubicBezTo>
                      <a:cubicBezTo>
                        <a:pt x="16327" y="13405"/>
                        <a:pt x="17059" y="13641"/>
                        <a:pt x="17815" y="13807"/>
                      </a:cubicBezTo>
                      <a:cubicBezTo>
                        <a:pt x="18571" y="13949"/>
                        <a:pt x="19327" y="14043"/>
                        <a:pt x="20107" y="14043"/>
                      </a:cubicBezTo>
                      <a:cubicBezTo>
                        <a:pt x="20414" y="14043"/>
                        <a:pt x="20769" y="13972"/>
                        <a:pt x="21099" y="13878"/>
                      </a:cubicBezTo>
                      <a:cubicBezTo>
                        <a:pt x="21430" y="13807"/>
                        <a:pt x="21832" y="13618"/>
                        <a:pt x="21926" y="13263"/>
                      </a:cubicBezTo>
                      <a:cubicBezTo>
                        <a:pt x="22021" y="12933"/>
                        <a:pt x="21808" y="12578"/>
                        <a:pt x="21548" y="12366"/>
                      </a:cubicBezTo>
                      <a:cubicBezTo>
                        <a:pt x="21218" y="12129"/>
                        <a:pt x="20839" y="11987"/>
                        <a:pt x="20461" y="11893"/>
                      </a:cubicBezTo>
                      <a:cubicBezTo>
                        <a:pt x="20107" y="11775"/>
                        <a:pt x="19705" y="11728"/>
                        <a:pt x="19327" y="11657"/>
                      </a:cubicBezTo>
                      <a:cubicBezTo>
                        <a:pt x="18973" y="11609"/>
                        <a:pt x="18595" y="11586"/>
                        <a:pt x="18240" y="11539"/>
                      </a:cubicBezTo>
                      <a:cubicBezTo>
                        <a:pt x="17532" y="11491"/>
                        <a:pt x="16799" y="11468"/>
                        <a:pt x="16043" y="11420"/>
                      </a:cubicBezTo>
                      <a:cubicBezTo>
                        <a:pt x="15334" y="11397"/>
                        <a:pt x="14602" y="11397"/>
                        <a:pt x="13869" y="11350"/>
                      </a:cubicBezTo>
                      <a:cubicBezTo>
                        <a:pt x="13161" y="11279"/>
                        <a:pt x="12428" y="11231"/>
                        <a:pt x="11719" y="11066"/>
                      </a:cubicBezTo>
                      <a:cubicBezTo>
                        <a:pt x="11625" y="11066"/>
                        <a:pt x="11554" y="11042"/>
                        <a:pt x="11483" y="11042"/>
                      </a:cubicBezTo>
                      <a:cubicBezTo>
                        <a:pt x="11436" y="11042"/>
                        <a:pt x="11412" y="11019"/>
                        <a:pt x="11389" y="11019"/>
                      </a:cubicBezTo>
                      <a:cubicBezTo>
                        <a:pt x="12121" y="10995"/>
                        <a:pt x="12853" y="10924"/>
                        <a:pt x="13610" y="10877"/>
                      </a:cubicBezTo>
                      <a:cubicBezTo>
                        <a:pt x="14436" y="10782"/>
                        <a:pt x="15263" y="10688"/>
                        <a:pt x="16090" y="10546"/>
                      </a:cubicBezTo>
                      <a:cubicBezTo>
                        <a:pt x="16846" y="10428"/>
                        <a:pt x="17626" y="10215"/>
                        <a:pt x="18359" y="9979"/>
                      </a:cubicBezTo>
                      <a:cubicBezTo>
                        <a:pt x="19091" y="9719"/>
                        <a:pt x="19800" y="9412"/>
                        <a:pt x="20461" y="9034"/>
                      </a:cubicBezTo>
                      <a:cubicBezTo>
                        <a:pt x="20745" y="8869"/>
                        <a:pt x="21005" y="8680"/>
                        <a:pt x="21241" y="8420"/>
                      </a:cubicBezTo>
                      <a:cubicBezTo>
                        <a:pt x="21454" y="8183"/>
                        <a:pt x="21714" y="7829"/>
                        <a:pt x="21643" y="7475"/>
                      </a:cubicBezTo>
                      <a:cubicBezTo>
                        <a:pt x="21548" y="7120"/>
                        <a:pt x="21194" y="6931"/>
                        <a:pt x="20863" y="6908"/>
                      </a:cubicBezTo>
                      <a:cubicBezTo>
                        <a:pt x="20775" y="6897"/>
                        <a:pt x="20687" y="6893"/>
                        <a:pt x="20599" y="6893"/>
                      </a:cubicBezTo>
                      <a:cubicBezTo>
                        <a:pt x="20286" y="6893"/>
                        <a:pt x="19977" y="6952"/>
                        <a:pt x="19682" y="7026"/>
                      </a:cubicBezTo>
                      <a:cubicBezTo>
                        <a:pt x="19304" y="7144"/>
                        <a:pt x="18949" y="7262"/>
                        <a:pt x="18595" y="7404"/>
                      </a:cubicBezTo>
                      <a:cubicBezTo>
                        <a:pt x="18264" y="7569"/>
                        <a:pt x="17910" y="7711"/>
                        <a:pt x="17579" y="7853"/>
                      </a:cubicBezTo>
                      <a:cubicBezTo>
                        <a:pt x="16941" y="8183"/>
                        <a:pt x="16279" y="8514"/>
                        <a:pt x="15641" y="8869"/>
                      </a:cubicBezTo>
                      <a:cubicBezTo>
                        <a:pt x="14980" y="9176"/>
                        <a:pt x="14342" y="9530"/>
                        <a:pt x="13680" y="9861"/>
                      </a:cubicBezTo>
                      <a:cubicBezTo>
                        <a:pt x="13042" y="10192"/>
                        <a:pt x="12357" y="10475"/>
                        <a:pt x="11672" y="10712"/>
                      </a:cubicBezTo>
                      <a:cubicBezTo>
                        <a:pt x="11601" y="10759"/>
                        <a:pt x="11530" y="10782"/>
                        <a:pt x="11436" y="10806"/>
                      </a:cubicBezTo>
                      <a:cubicBezTo>
                        <a:pt x="11412" y="10830"/>
                        <a:pt x="11389" y="10830"/>
                        <a:pt x="11365" y="10830"/>
                      </a:cubicBezTo>
                      <a:lnTo>
                        <a:pt x="13208" y="9601"/>
                      </a:lnTo>
                      <a:cubicBezTo>
                        <a:pt x="13893" y="9129"/>
                        <a:pt x="14578" y="8632"/>
                        <a:pt x="15193" y="8089"/>
                      </a:cubicBezTo>
                      <a:cubicBezTo>
                        <a:pt x="15783" y="7593"/>
                        <a:pt x="16374" y="7049"/>
                        <a:pt x="16870" y="6459"/>
                      </a:cubicBezTo>
                      <a:cubicBezTo>
                        <a:pt x="17390" y="5868"/>
                        <a:pt x="17862" y="5277"/>
                        <a:pt x="18217" y="4616"/>
                      </a:cubicBezTo>
                      <a:cubicBezTo>
                        <a:pt x="18382" y="4309"/>
                        <a:pt x="18548" y="3978"/>
                        <a:pt x="18595" y="3671"/>
                      </a:cubicBezTo>
                      <a:cubicBezTo>
                        <a:pt x="18689" y="3340"/>
                        <a:pt x="18737" y="2915"/>
                        <a:pt x="18477" y="2655"/>
                      </a:cubicBezTo>
                      <a:cubicBezTo>
                        <a:pt x="18344" y="2522"/>
                        <a:pt x="18150" y="2463"/>
                        <a:pt x="17956" y="2463"/>
                      </a:cubicBezTo>
                      <a:cubicBezTo>
                        <a:pt x="17806" y="2463"/>
                        <a:pt x="17655" y="2498"/>
                        <a:pt x="17532" y="2560"/>
                      </a:cubicBezTo>
                      <a:cubicBezTo>
                        <a:pt x="17177" y="2749"/>
                        <a:pt x="16846" y="3009"/>
                        <a:pt x="16587" y="3269"/>
                      </a:cubicBezTo>
                      <a:cubicBezTo>
                        <a:pt x="16327" y="3553"/>
                        <a:pt x="16043" y="3836"/>
                        <a:pt x="15830" y="4143"/>
                      </a:cubicBezTo>
                      <a:cubicBezTo>
                        <a:pt x="15594" y="4427"/>
                        <a:pt x="15382" y="4734"/>
                        <a:pt x="15169" y="5017"/>
                      </a:cubicBezTo>
                      <a:cubicBezTo>
                        <a:pt x="14744" y="5608"/>
                        <a:pt x="14366" y="6222"/>
                        <a:pt x="13988" y="6860"/>
                      </a:cubicBezTo>
                      <a:cubicBezTo>
                        <a:pt x="13610" y="7475"/>
                        <a:pt x="13231" y="8089"/>
                        <a:pt x="12806" y="8703"/>
                      </a:cubicBezTo>
                      <a:cubicBezTo>
                        <a:pt x="12428" y="9294"/>
                        <a:pt x="11979" y="9885"/>
                        <a:pt x="11507" y="10452"/>
                      </a:cubicBezTo>
                      <a:cubicBezTo>
                        <a:pt x="11436" y="10523"/>
                        <a:pt x="11412" y="10570"/>
                        <a:pt x="11365" y="10641"/>
                      </a:cubicBezTo>
                      <a:lnTo>
                        <a:pt x="11294" y="10688"/>
                      </a:lnTo>
                      <a:cubicBezTo>
                        <a:pt x="11625" y="10003"/>
                        <a:pt x="11956" y="9365"/>
                        <a:pt x="12263" y="8680"/>
                      </a:cubicBezTo>
                      <a:cubicBezTo>
                        <a:pt x="12617" y="7924"/>
                        <a:pt x="12972" y="7168"/>
                        <a:pt x="13255" y="6388"/>
                      </a:cubicBezTo>
                      <a:cubicBezTo>
                        <a:pt x="13491" y="5632"/>
                        <a:pt x="13728" y="4899"/>
                        <a:pt x="13869" y="4143"/>
                      </a:cubicBezTo>
                      <a:cubicBezTo>
                        <a:pt x="14011" y="3387"/>
                        <a:pt x="14106" y="2631"/>
                        <a:pt x="14106" y="1851"/>
                      </a:cubicBezTo>
                      <a:cubicBezTo>
                        <a:pt x="14106" y="1544"/>
                        <a:pt x="14035" y="1190"/>
                        <a:pt x="13964" y="859"/>
                      </a:cubicBezTo>
                      <a:cubicBezTo>
                        <a:pt x="13846" y="528"/>
                        <a:pt x="13680" y="127"/>
                        <a:pt x="13326" y="32"/>
                      </a:cubicBezTo>
                      <a:cubicBezTo>
                        <a:pt x="13261" y="11"/>
                        <a:pt x="13198" y="1"/>
                        <a:pt x="13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5"/>
                <p:cNvSpPr/>
                <p:nvPr/>
              </p:nvSpPr>
              <p:spPr>
                <a:xfrm>
                  <a:off x="798675" y="1978175"/>
                  <a:ext cx="519825" cy="518650"/>
                </a:xfrm>
                <a:custGeom>
                  <a:avLst/>
                  <a:gdLst/>
                  <a:ahLst/>
                  <a:cxnLst/>
                  <a:rect l="l" t="t" r="r" b="b"/>
                  <a:pathLst>
                    <a:path w="20793" h="20746" extrusionOk="0">
                      <a:moveTo>
                        <a:pt x="7567" y="777"/>
                      </a:moveTo>
                      <a:cubicBezTo>
                        <a:pt x="7526" y="777"/>
                        <a:pt x="7474" y="821"/>
                        <a:pt x="7490" y="854"/>
                      </a:cubicBezTo>
                      <a:cubicBezTo>
                        <a:pt x="7608" y="1209"/>
                        <a:pt x="7797" y="1540"/>
                        <a:pt x="7939" y="1894"/>
                      </a:cubicBezTo>
                      <a:cubicBezTo>
                        <a:pt x="8081" y="2248"/>
                        <a:pt x="8246" y="2603"/>
                        <a:pt x="8365" y="2934"/>
                      </a:cubicBezTo>
                      <a:cubicBezTo>
                        <a:pt x="8624" y="3619"/>
                        <a:pt x="8861" y="4328"/>
                        <a:pt x="9097" y="5013"/>
                      </a:cubicBezTo>
                      <a:cubicBezTo>
                        <a:pt x="9144" y="5225"/>
                        <a:pt x="9215" y="5414"/>
                        <a:pt x="9310" y="5603"/>
                      </a:cubicBezTo>
                      <a:cubicBezTo>
                        <a:pt x="9333" y="5698"/>
                        <a:pt x="9357" y="5816"/>
                        <a:pt x="9428" y="5911"/>
                      </a:cubicBezTo>
                      <a:cubicBezTo>
                        <a:pt x="9451" y="6005"/>
                        <a:pt x="9499" y="6123"/>
                        <a:pt x="9546" y="6194"/>
                      </a:cubicBezTo>
                      <a:cubicBezTo>
                        <a:pt x="9475" y="6029"/>
                        <a:pt x="9475" y="5816"/>
                        <a:pt x="9428" y="5651"/>
                      </a:cubicBezTo>
                      <a:cubicBezTo>
                        <a:pt x="9381" y="5462"/>
                        <a:pt x="9333" y="5296"/>
                        <a:pt x="9262" y="5107"/>
                      </a:cubicBezTo>
                      <a:cubicBezTo>
                        <a:pt x="9144" y="4753"/>
                        <a:pt x="9073" y="4398"/>
                        <a:pt x="8955" y="4044"/>
                      </a:cubicBezTo>
                      <a:cubicBezTo>
                        <a:pt x="8719" y="3335"/>
                        <a:pt x="8435" y="2626"/>
                        <a:pt x="8152" y="1965"/>
                      </a:cubicBezTo>
                      <a:cubicBezTo>
                        <a:pt x="8010" y="1563"/>
                        <a:pt x="7821" y="1161"/>
                        <a:pt x="7608" y="807"/>
                      </a:cubicBezTo>
                      <a:cubicBezTo>
                        <a:pt x="7601" y="786"/>
                        <a:pt x="7585" y="777"/>
                        <a:pt x="7567" y="777"/>
                      </a:cubicBezTo>
                      <a:close/>
                      <a:moveTo>
                        <a:pt x="12665" y="654"/>
                      </a:moveTo>
                      <a:cubicBezTo>
                        <a:pt x="12645" y="654"/>
                        <a:pt x="12626" y="664"/>
                        <a:pt x="12617" y="689"/>
                      </a:cubicBezTo>
                      <a:cubicBezTo>
                        <a:pt x="12547" y="1043"/>
                        <a:pt x="12523" y="1421"/>
                        <a:pt x="12452" y="1799"/>
                      </a:cubicBezTo>
                      <a:cubicBezTo>
                        <a:pt x="12405" y="2201"/>
                        <a:pt x="12381" y="2555"/>
                        <a:pt x="12310" y="2934"/>
                      </a:cubicBezTo>
                      <a:cubicBezTo>
                        <a:pt x="12192" y="3666"/>
                        <a:pt x="12074" y="4375"/>
                        <a:pt x="11885" y="5107"/>
                      </a:cubicBezTo>
                      <a:cubicBezTo>
                        <a:pt x="11861" y="5320"/>
                        <a:pt x="11814" y="5533"/>
                        <a:pt x="11767" y="5745"/>
                      </a:cubicBezTo>
                      <a:cubicBezTo>
                        <a:pt x="11743" y="5863"/>
                        <a:pt x="11720" y="5934"/>
                        <a:pt x="11720" y="6052"/>
                      </a:cubicBezTo>
                      <a:cubicBezTo>
                        <a:pt x="11700" y="6150"/>
                        <a:pt x="11697" y="6232"/>
                        <a:pt x="11669" y="6324"/>
                      </a:cubicBezTo>
                      <a:lnTo>
                        <a:pt x="11669" y="6324"/>
                      </a:lnTo>
                      <a:lnTo>
                        <a:pt x="11838" y="5840"/>
                      </a:lnTo>
                      <a:cubicBezTo>
                        <a:pt x="11885" y="5674"/>
                        <a:pt x="11932" y="5485"/>
                        <a:pt x="11980" y="5320"/>
                      </a:cubicBezTo>
                      <a:cubicBezTo>
                        <a:pt x="12074" y="4965"/>
                        <a:pt x="12169" y="4587"/>
                        <a:pt x="12216" y="4233"/>
                      </a:cubicBezTo>
                      <a:cubicBezTo>
                        <a:pt x="12358" y="3477"/>
                        <a:pt x="12476" y="2745"/>
                        <a:pt x="12570" y="2012"/>
                      </a:cubicBezTo>
                      <a:cubicBezTo>
                        <a:pt x="12641" y="1587"/>
                        <a:pt x="12688" y="1161"/>
                        <a:pt x="12688" y="736"/>
                      </a:cubicBezTo>
                      <a:cubicBezTo>
                        <a:pt x="12735" y="690"/>
                        <a:pt x="12700" y="654"/>
                        <a:pt x="12665" y="654"/>
                      </a:cubicBezTo>
                      <a:close/>
                      <a:moveTo>
                        <a:pt x="11669" y="6324"/>
                      </a:moveTo>
                      <a:lnTo>
                        <a:pt x="11649" y="6383"/>
                      </a:lnTo>
                      <a:cubicBezTo>
                        <a:pt x="11657" y="6363"/>
                        <a:pt x="11664" y="6343"/>
                        <a:pt x="11669" y="6324"/>
                      </a:cubicBezTo>
                      <a:close/>
                      <a:moveTo>
                        <a:pt x="11515" y="1864"/>
                      </a:moveTo>
                      <a:cubicBezTo>
                        <a:pt x="11460" y="1864"/>
                        <a:pt x="11389" y="1892"/>
                        <a:pt x="11389" y="1965"/>
                      </a:cubicBezTo>
                      <a:cubicBezTo>
                        <a:pt x="11318" y="2626"/>
                        <a:pt x="11247" y="3312"/>
                        <a:pt x="11200" y="3997"/>
                      </a:cubicBezTo>
                      <a:lnTo>
                        <a:pt x="11011" y="6029"/>
                      </a:lnTo>
                      <a:cubicBezTo>
                        <a:pt x="10987" y="6407"/>
                        <a:pt x="10987" y="6808"/>
                        <a:pt x="10964" y="7186"/>
                      </a:cubicBezTo>
                      <a:cubicBezTo>
                        <a:pt x="11011" y="6832"/>
                        <a:pt x="11082" y="6501"/>
                        <a:pt x="11129" y="6147"/>
                      </a:cubicBezTo>
                      <a:cubicBezTo>
                        <a:pt x="11200" y="5792"/>
                        <a:pt x="11223" y="5462"/>
                        <a:pt x="11247" y="5107"/>
                      </a:cubicBezTo>
                      <a:cubicBezTo>
                        <a:pt x="11342" y="4446"/>
                        <a:pt x="11389" y="3760"/>
                        <a:pt x="11460" y="3075"/>
                      </a:cubicBezTo>
                      <a:cubicBezTo>
                        <a:pt x="11483" y="2697"/>
                        <a:pt x="11554" y="2319"/>
                        <a:pt x="11578" y="1894"/>
                      </a:cubicBezTo>
                      <a:cubicBezTo>
                        <a:pt x="11578" y="1876"/>
                        <a:pt x="11549" y="1864"/>
                        <a:pt x="11515" y="1864"/>
                      </a:cubicBezTo>
                      <a:close/>
                      <a:moveTo>
                        <a:pt x="3170" y="3488"/>
                      </a:moveTo>
                      <a:cubicBezTo>
                        <a:pt x="3135" y="3488"/>
                        <a:pt x="3081" y="3552"/>
                        <a:pt x="3119" y="3571"/>
                      </a:cubicBezTo>
                      <a:cubicBezTo>
                        <a:pt x="3426" y="3808"/>
                        <a:pt x="3710" y="4020"/>
                        <a:pt x="4017" y="4257"/>
                      </a:cubicBezTo>
                      <a:lnTo>
                        <a:pt x="4891" y="4965"/>
                      </a:lnTo>
                      <a:cubicBezTo>
                        <a:pt x="5482" y="5438"/>
                        <a:pt x="6049" y="5911"/>
                        <a:pt x="6592" y="6407"/>
                      </a:cubicBezTo>
                      <a:cubicBezTo>
                        <a:pt x="6734" y="6572"/>
                        <a:pt x="6876" y="6690"/>
                        <a:pt x="7065" y="6832"/>
                      </a:cubicBezTo>
                      <a:cubicBezTo>
                        <a:pt x="7136" y="6879"/>
                        <a:pt x="7207" y="6974"/>
                        <a:pt x="7301" y="7045"/>
                      </a:cubicBezTo>
                      <a:cubicBezTo>
                        <a:pt x="7372" y="7092"/>
                        <a:pt x="7467" y="7163"/>
                        <a:pt x="7561" y="7234"/>
                      </a:cubicBezTo>
                      <a:cubicBezTo>
                        <a:pt x="7419" y="7092"/>
                        <a:pt x="7325" y="6950"/>
                        <a:pt x="7183" y="6808"/>
                      </a:cubicBezTo>
                      <a:lnTo>
                        <a:pt x="6781" y="6407"/>
                      </a:lnTo>
                      <a:cubicBezTo>
                        <a:pt x="6522" y="6147"/>
                        <a:pt x="6238" y="5911"/>
                        <a:pt x="5955" y="5651"/>
                      </a:cubicBezTo>
                      <a:cubicBezTo>
                        <a:pt x="5411" y="5154"/>
                        <a:pt x="4820" y="4682"/>
                        <a:pt x="4230" y="4233"/>
                      </a:cubicBezTo>
                      <a:cubicBezTo>
                        <a:pt x="3899" y="3973"/>
                        <a:pt x="3545" y="3690"/>
                        <a:pt x="3190" y="3501"/>
                      </a:cubicBezTo>
                      <a:cubicBezTo>
                        <a:pt x="3186" y="3491"/>
                        <a:pt x="3178" y="3488"/>
                        <a:pt x="3170" y="3488"/>
                      </a:cubicBezTo>
                      <a:close/>
                      <a:moveTo>
                        <a:pt x="7144" y="2422"/>
                      </a:moveTo>
                      <a:cubicBezTo>
                        <a:pt x="7072" y="2422"/>
                        <a:pt x="7014" y="2495"/>
                        <a:pt x="7065" y="2579"/>
                      </a:cubicBezTo>
                      <a:cubicBezTo>
                        <a:pt x="7325" y="3193"/>
                        <a:pt x="7608" y="3808"/>
                        <a:pt x="7916" y="4446"/>
                      </a:cubicBezTo>
                      <a:cubicBezTo>
                        <a:pt x="8199" y="5060"/>
                        <a:pt x="8483" y="5674"/>
                        <a:pt x="8766" y="6289"/>
                      </a:cubicBezTo>
                      <a:cubicBezTo>
                        <a:pt x="8955" y="6643"/>
                        <a:pt x="9121" y="6974"/>
                        <a:pt x="9310" y="7328"/>
                      </a:cubicBezTo>
                      <a:lnTo>
                        <a:pt x="8955" y="6359"/>
                      </a:lnTo>
                      <a:cubicBezTo>
                        <a:pt x="8837" y="6029"/>
                        <a:pt x="8672" y="5698"/>
                        <a:pt x="8554" y="5414"/>
                      </a:cubicBezTo>
                      <a:cubicBezTo>
                        <a:pt x="8294" y="4800"/>
                        <a:pt x="8010" y="4162"/>
                        <a:pt x="7727" y="3524"/>
                      </a:cubicBezTo>
                      <a:cubicBezTo>
                        <a:pt x="7585" y="3170"/>
                        <a:pt x="7419" y="2815"/>
                        <a:pt x="7230" y="2461"/>
                      </a:cubicBezTo>
                      <a:cubicBezTo>
                        <a:pt x="7203" y="2434"/>
                        <a:pt x="7173" y="2422"/>
                        <a:pt x="7144" y="2422"/>
                      </a:cubicBezTo>
                      <a:close/>
                      <a:moveTo>
                        <a:pt x="17186" y="3086"/>
                      </a:moveTo>
                      <a:cubicBezTo>
                        <a:pt x="17174" y="3086"/>
                        <a:pt x="17163" y="3090"/>
                        <a:pt x="17154" y="3099"/>
                      </a:cubicBezTo>
                      <a:cubicBezTo>
                        <a:pt x="16918" y="3406"/>
                        <a:pt x="16705" y="3690"/>
                        <a:pt x="16469" y="3997"/>
                      </a:cubicBezTo>
                      <a:lnTo>
                        <a:pt x="15760" y="4871"/>
                      </a:lnTo>
                      <a:cubicBezTo>
                        <a:pt x="15287" y="5462"/>
                        <a:pt x="14815" y="6029"/>
                        <a:pt x="14319" y="6572"/>
                      </a:cubicBezTo>
                      <a:cubicBezTo>
                        <a:pt x="14177" y="6714"/>
                        <a:pt x="14059" y="6856"/>
                        <a:pt x="13893" y="7045"/>
                      </a:cubicBezTo>
                      <a:cubicBezTo>
                        <a:pt x="13846" y="7116"/>
                        <a:pt x="13752" y="7186"/>
                        <a:pt x="13704" y="7281"/>
                      </a:cubicBezTo>
                      <a:cubicBezTo>
                        <a:pt x="13633" y="7352"/>
                        <a:pt x="13586" y="7446"/>
                        <a:pt x="13492" y="7541"/>
                      </a:cubicBezTo>
                      <a:cubicBezTo>
                        <a:pt x="13633" y="7399"/>
                        <a:pt x="13775" y="7305"/>
                        <a:pt x="13941" y="7163"/>
                      </a:cubicBezTo>
                      <a:lnTo>
                        <a:pt x="14319" y="6761"/>
                      </a:lnTo>
                      <a:cubicBezTo>
                        <a:pt x="14579" y="6501"/>
                        <a:pt x="14815" y="6218"/>
                        <a:pt x="15075" y="5934"/>
                      </a:cubicBezTo>
                      <a:cubicBezTo>
                        <a:pt x="15595" y="5391"/>
                        <a:pt x="16067" y="4800"/>
                        <a:pt x="16492" y="4209"/>
                      </a:cubicBezTo>
                      <a:cubicBezTo>
                        <a:pt x="16776" y="3879"/>
                        <a:pt x="17036" y="3524"/>
                        <a:pt x="17248" y="3170"/>
                      </a:cubicBezTo>
                      <a:cubicBezTo>
                        <a:pt x="17286" y="3151"/>
                        <a:pt x="17233" y="3086"/>
                        <a:pt x="17186" y="3086"/>
                      </a:cubicBezTo>
                      <a:close/>
                      <a:moveTo>
                        <a:pt x="15535" y="3543"/>
                      </a:moveTo>
                      <a:cubicBezTo>
                        <a:pt x="15511" y="3543"/>
                        <a:pt x="15489" y="3552"/>
                        <a:pt x="15476" y="3571"/>
                      </a:cubicBezTo>
                      <a:cubicBezTo>
                        <a:pt x="15051" y="4139"/>
                        <a:pt x="14673" y="4706"/>
                        <a:pt x="14295" y="5273"/>
                      </a:cubicBezTo>
                      <a:cubicBezTo>
                        <a:pt x="13917" y="5816"/>
                        <a:pt x="13492" y="6383"/>
                        <a:pt x="13114" y="6950"/>
                      </a:cubicBezTo>
                      <a:cubicBezTo>
                        <a:pt x="12901" y="7281"/>
                        <a:pt x="12688" y="7588"/>
                        <a:pt x="12452" y="7919"/>
                      </a:cubicBezTo>
                      <a:cubicBezTo>
                        <a:pt x="12665" y="7659"/>
                        <a:pt x="12901" y="7399"/>
                        <a:pt x="13114" y="7116"/>
                      </a:cubicBezTo>
                      <a:cubicBezTo>
                        <a:pt x="13326" y="6856"/>
                        <a:pt x="13515" y="6596"/>
                        <a:pt x="13728" y="6289"/>
                      </a:cubicBezTo>
                      <a:cubicBezTo>
                        <a:pt x="14153" y="5745"/>
                        <a:pt x="14531" y="5202"/>
                        <a:pt x="14933" y="4635"/>
                      </a:cubicBezTo>
                      <a:cubicBezTo>
                        <a:pt x="15169" y="4328"/>
                        <a:pt x="15382" y="4020"/>
                        <a:pt x="15618" y="3690"/>
                      </a:cubicBezTo>
                      <a:cubicBezTo>
                        <a:pt x="15670" y="3604"/>
                        <a:pt x="15597" y="3543"/>
                        <a:pt x="15535" y="3543"/>
                      </a:cubicBezTo>
                      <a:close/>
                      <a:moveTo>
                        <a:pt x="3657" y="5098"/>
                      </a:moveTo>
                      <a:cubicBezTo>
                        <a:pt x="3557" y="5098"/>
                        <a:pt x="3531" y="5212"/>
                        <a:pt x="3592" y="5273"/>
                      </a:cubicBezTo>
                      <a:cubicBezTo>
                        <a:pt x="4159" y="5674"/>
                        <a:pt x="4726" y="6052"/>
                        <a:pt x="5293" y="6454"/>
                      </a:cubicBezTo>
                      <a:cubicBezTo>
                        <a:pt x="5836" y="6832"/>
                        <a:pt x="6403" y="7234"/>
                        <a:pt x="6971" y="7635"/>
                      </a:cubicBezTo>
                      <a:cubicBezTo>
                        <a:pt x="7301" y="7824"/>
                        <a:pt x="7608" y="8037"/>
                        <a:pt x="7939" y="8273"/>
                      </a:cubicBezTo>
                      <a:cubicBezTo>
                        <a:pt x="7679" y="8061"/>
                        <a:pt x="7419" y="7824"/>
                        <a:pt x="7136" y="7635"/>
                      </a:cubicBezTo>
                      <a:cubicBezTo>
                        <a:pt x="6876" y="7423"/>
                        <a:pt x="6616" y="7210"/>
                        <a:pt x="6309" y="6997"/>
                      </a:cubicBezTo>
                      <a:cubicBezTo>
                        <a:pt x="5766" y="6596"/>
                        <a:pt x="5222" y="6218"/>
                        <a:pt x="4655" y="5792"/>
                      </a:cubicBezTo>
                      <a:cubicBezTo>
                        <a:pt x="4348" y="5556"/>
                        <a:pt x="4041" y="5344"/>
                        <a:pt x="3710" y="5107"/>
                      </a:cubicBezTo>
                      <a:cubicBezTo>
                        <a:pt x="3690" y="5101"/>
                        <a:pt x="3673" y="5098"/>
                        <a:pt x="3657" y="5098"/>
                      </a:cubicBezTo>
                      <a:close/>
                      <a:moveTo>
                        <a:pt x="7931" y="812"/>
                      </a:moveTo>
                      <a:cubicBezTo>
                        <a:pt x="7898" y="812"/>
                        <a:pt x="7858" y="850"/>
                        <a:pt x="7892" y="902"/>
                      </a:cubicBezTo>
                      <a:lnTo>
                        <a:pt x="8057" y="1256"/>
                      </a:lnTo>
                      <a:lnTo>
                        <a:pt x="8223" y="1610"/>
                      </a:lnTo>
                      <a:cubicBezTo>
                        <a:pt x="8341" y="1847"/>
                        <a:pt x="8435" y="2083"/>
                        <a:pt x="8554" y="2319"/>
                      </a:cubicBezTo>
                      <a:cubicBezTo>
                        <a:pt x="8743" y="2815"/>
                        <a:pt x="8908" y="3288"/>
                        <a:pt x="9050" y="3784"/>
                      </a:cubicBezTo>
                      <a:cubicBezTo>
                        <a:pt x="9357" y="4800"/>
                        <a:pt x="9593" y="5816"/>
                        <a:pt x="9759" y="6856"/>
                      </a:cubicBezTo>
                      <a:cubicBezTo>
                        <a:pt x="9829" y="7163"/>
                        <a:pt x="9853" y="7446"/>
                        <a:pt x="9924" y="7753"/>
                      </a:cubicBezTo>
                      <a:cubicBezTo>
                        <a:pt x="9948" y="7895"/>
                        <a:pt x="9948" y="8037"/>
                        <a:pt x="9971" y="8155"/>
                      </a:cubicBezTo>
                      <a:lnTo>
                        <a:pt x="10066" y="8604"/>
                      </a:lnTo>
                      <a:lnTo>
                        <a:pt x="10066" y="8179"/>
                      </a:lnTo>
                      <a:cubicBezTo>
                        <a:pt x="10066" y="8061"/>
                        <a:pt x="10042" y="7919"/>
                        <a:pt x="10042" y="7801"/>
                      </a:cubicBezTo>
                      <a:lnTo>
                        <a:pt x="9948" y="6997"/>
                      </a:lnTo>
                      <a:cubicBezTo>
                        <a:pt x="9900" y="6478"/>
                        <a:pt x="9782" y="5934"/>
                        <a:pt x="9688" y="5438"/>
                      </a:cubicBezTo>
                      <a:cubicBezTo>
                        <a:pt x="9451" y="4398"/>
                        <a:pt x="9144" y="3382"/>
                        <a:pt x="8790" y="2390"/>
                      </a:cubicBezTo>
                      <a:cubicBezTo>
                        <a:pt x="8672" y="2130"/>
                        <a:pt x="8577" y="1847"/>
                        <a:pt x="8435" y="1563"/>
                      </a:cubicBezTo>
                      <a:cubicBezTo>
                        <a:pt x="8388" y="1445"/>
                        <a:pt x="8294" y="1303"/>
                        <a:pt x="8223" y="1185"/>
                      </a:cubicBezTo>
                      <a:lnTo>
                        <a:pt x="7963" y="831"/>
                      </a:lnTo>
                      <a:cubicBezTo>
                        <a:pt x="7956" y="817"/>
                        <a:pt x="7944" y="812"/>
                        <a:pt x="7931" y="812"/>
                      </a:cubicBezTo>
                      <a:close/>
                      <a:moveTo>
                        <a:pt x="13091" y="845"/>
                      </a:moveTo>
                      <a:cubicBezTo>
                        <a:pt x="13038" y="845"/>
                        <a:pt x="12972" y="872"/>
                        <a:pt x="12972" y="925"/>
                      </a:cubicBezTo>
                      <a:lnTo>
                        <a:pt x="12972" y="1303"/>
                      </a:lnTo>
                      <a:lnTo>
                        <a:pt x="12972" y="1681"/>
                      </a:lnTo>
                      <a:cubicBezTo>
                        <a:pt x="12972" y="1965"/>
                        <a:pt x="12925" y="2201"/>
                        <a:pt x="12877" y="2461"/>
                      </a:cubicBezTo>
                      <a:cubicBezTo>
                        <a:pt x="12783" y="2981"/>
                        <a:pt x="12688" y="3477"/>
                        <a:pt x="12570" y="3997"/>
                      </a:cubicBezTo>
                      <a:cubicBezTo>
                        <a:pt x="12334" y="5013"/>
                        <a:pt x="12027" y="6029"/>
                        <a:pt x="11672" y="6997"/>
                      </a:cubicBezTo>
                      <a:cubicBezTo>
                        <a:pt x="11578" y="7281"/>
                        <a:pt x="11460" y="7564"/>
                        <a:pt x="11342" y="7824"/>
                      </a:cubicBezTo>
                      <a:cubicBezTo>
                        <a:pt x="11271" y="7966"/>
                        <a:pt x="11223" y="8108"/>
                        <a:pt x="11200" y="8250"/>
                      </a:cubicBezTo>
                      <a:cubicBezTo>
                        <a:pt x="11129" y="8391"/>
                        <a:pt x="11105" y="8533"/>
                        <a:pt x="11034" y="8651"/>
                      </a:cubicBezTo>
                      <a:cubicBezTo>
                        <a:pt x="11105" y="8533"/>
                        <a:pt x="11200" y="8415"/>
                        <a:pt x="11247" y="8297"/>
                      </a:cubicBezTo>
                      <a:lnTo>
                        <a:pt x="11436" y="7943"/>
                      </a:lnTo>
                      <a:cubicBezTo>
                        <a:pt x="11554" y="7706"/>
                        <a:pt x="11625" y="7470"/>
                        <a:pt x="11743" y="7210"/>
                      </a:cubicBezTo>
                      <a:cubicBezTo>
                        <a:pt x="11956" y="6714"/>
                        <a:pt x="12145" y="6194"/>
                        <a:pt x="12310" y="5698"/>
                      </a:cubicBezTo>
                      <a:cubicBezTo>
                        <a:pt x="12641" y="4706"/>
                        <a:pt x="12901" y="3666"/>
                        <a:pt x="13090" y="2626"/>
                      </a:cubicBezTo>
                      <a:cubicBezTo>
                        <a:pt x="13137" y="2343"/>
                        <a:pt x="13161" y="2036"/>
                        <a:pt x="13208" y="1752"/>
                      </a:cubicBezTo>
                      <a:lnTo>
                        <a:pt x="13208" y="1303"/>
                      </a:lnTo>
                      <a:cubicBezTo>
                        <a:pt x="13208" y="1161"/>
                        <a:pt x="13161" y="1020"/>
                        <a:pt x="13137" y="854"/>
                      </a:cubicBezTo>
                      <a:cubicBezTo>
                        <a:pt x="13125" y="848"/>
                        <a:pt x="13109" y="845"/>
                        <a:pt x="13091" y="845"/>
                      </a:cubicBezTo>
                      <a:close/>
                      <a:moveTo>
                        <a:pt x="3474" y="3264"/>
                      </a:moveTo>
                      <a:cubicBezTo>
                        <a:pt x="3474" y="3288"/>
                        <a:pt x="3426" y="3382"/>
                        <a:pt x="3474" y="3406"/>
                      </a:cubicBezTo>
                      <a:cubicBezTo>
                        <a:pt x="3592" y="3453"/>
                        <a:pt x="3686" y="3548"/>
                        <a:pt x="3804" y="3619"/>
                      </a:cubicBezTo>
                      <a:cubicBezTo>
                        <a:pt x="3923" y="3666"/>
                        <a:pt x="4041" y="3737"/>
                        <a:pt x="4135" y="3808"/>
                      </a:cubicBezTo>
                      <a:lnTo>
                        <a:pt x="4750" y="4257"/>
                      </a:lnTo>
                      <a:cubicBezTo>
                        <a:pt x="5175" y="4587"/>
                        <a:pt x="5553" y="4942"/>
                        <a:pt x="5931" y="5296"/>
                      </a:cubicBezTo>
                      <a:cubicBezTo>
                        <a:pt x="6687" y="6005"/>
                        <a:pt x="7396" y="6761"/>
                        <a:pt x="8081" y="7588"/>
                      </a:cubicBezTo>
                      <a:cubicBezTo>
                        <a:pt x="8270" y="7824"/>
                        <a:pt x="8459" y="8061"/>
                        <a:pt x="8648" y="8273"/>
                      </a:cubicBezTo>
                      <a:cubicBezTo>
                        <a:pt x="8743" y="8391"/>
                        <a:pt x="8813" y="8510"/>
                        <a:pt x="8908" y="8604"/>
                      </a:cubicBezTo>
                      <a:cubicBezTo>
                        <a:pt x="9002" y="8722"/>
                        <a:pt x="9121" y="8840"/>
                        <a:pt x="9215" y="8958"/>
                      </a:cubicBezTo>
                      <a:cubicBezTo>
                        <a:pt x="9144" y="8840"/>
                        <a:pt x="9097" y="8722"/>
                        <a:pt x="9002" y="8604"/>
                      </a:cubicBezTo>
                      <a:cubicBezTo>
                        <a:pt x="8932" y="8486"/>
                        <a:pt x="8861" y="8391"/>
                        <a:pt x="8790" y="8273"/>
                      </a:cubicBezTo>
                      <a:cubicBezTo>
                        <a:pt x="8648" y="8061"/>
                        <a:pt x="8483" y="7824"/>
                        <a:pt x="8317" y="7635"/>
                      </a:cubicBezTo>
                      <a:cubicBezTo>
                        <a:pt x="8010" y="7210"/>
                        <a:pt x="7656" y="6808"/>
                        <a:pt x="7301" y="6383"/>
                      </a:cubicBezTo>
                      <a:cubicBezTo>
                        <a:pt x="6569" y="5627"/>
                        <a:pt x="5813" y="4871"/>
                        <a:pt x="4986" y="4209"/>
                      </a:cubicBezTo>
                      <a:cubicBezTo>
                        <a:pt x="4750" y="4020"/>
                        <a:pt x="4513" y="3808"/>
                        <a:pt x="4277" y="3666"/>
                      </a:cubicBezTo>
                      <a:cubicBezTo>
                        <a:pt x="4159" y="3571"/>
                        <a:pt x="4041" y="3524"/>
                        <a:pt x="3899" y="3430"/>
                      </a:cubicBezTo>
                      <a:cubicBezTo>
                        <a:pt x="3757" y="3382"/>
                        <a:pt x="3615" y="3312"/>
                        <a:pt x="3474" y="3264"/>
                      </a:cubicBezTo>
                      <a:close/>
                      <a:moveTo>
                        <a:pt x="706" y="8026"/>
                      </a:moveTo>
                      <a:cubicBezTo>
                        <a:pt x="634" y="8026"/>
                        <a:pt x="630" y="8112"/>
                        <a:pt x="709" y="8132"/>
                      </a:cubicBezTo>
                      <a:cubicBezTo>
                        <a:pt x="1064" y="8179"/>
                        <a:pt x="1442" y="8226"/>
                        <a:pt x="1820" y="8273"/>
                      </a:cubicBezTo>
                      <a:cubicBezTo>
                        <a:pt x="2221" y="8344"/>
                        <a:pt x="2576" y="8368"/>
                        <a:pt x="2954" y="8415"/>
                      </a:cubicBezTo>
                      <a:cubicBezTo>
                        <a:pt x="3686" y="8533"/>
                        <a:pt x="4395" y="8651"/>
                        <a:pt x="5128" y="8840"/>
                      </a:cubicBezTo>
                      <a:cubicBezTo>
                        <a:pt x="5340" y="8864"/>
                        <a:pt x="5553" y="8935"/>
                        <a:pt x="5766" y="8958"/>
                      </a:cubicBezTo>
                      <a:cubicBezTo>
                        <a:pt x="5884" y="8982"/>
                        <a:pt x="5955" y="9006"/>
                        <a:pt x="6073" y="9006"/>
                      </a:cubicBezTo>
                      <a:cubicBezTo>
                        <a:pt x="6191" y="9053"/>
                        <a:pt x="6285" y="9053"/>
                        <a:pt x="6403" y="9077"/>
                      </a:cubicBezTo>
                      <a:lnTo>
                        <a:pt x="5860" y="8888"/>
                      </a:lnTo>
                      <a:cubicBezTo>
                        <a:pt x="5695" y="8840"/>
                        <a:pt x="5506" y="8817"/>
                        <a:pt x="5340" y="8746"/>
                      </a:cubicBezTo>
                      <a:cubicBezTo>
                        <a:pt x="4986" y="8651"/>
                        <a:pt x="4608" y="8580"/>
                        <a:pt x="4253" y="8510"/>
                      </a:cubicBezTo>
                      <a:cubicBezTo>
                        <a:pt x="3497" y="8368"/>
                        <a:pt x="2765" y="8250"/>
                        <a:pt x="2032" y="8155"/>
                      </a:cubicBezTo>
                      <a:cubicBezTo>
                        <a:pt x="1607" y="8108"/>
                        <a:pt x="1182" y="8037"/>
                        <a:pt x="756" y="8037"/>
                      </a:cubicBezTo>
                      <a:cubicBezTo>
                        <a:pt x="737" y="8029"/>
                        <a:pt x="720" y="8026"/>
                        <a:pt x="706" y="8026"/>
                      </a:cubicBezTo>
                      <a:close/>
                      <a:moveTo>
                        <a:pt x="17423" y="3453"/>
                      </a:moveTo>
                      <a:cubicBezTo>
                        <a:pt x="17390" y="3453"/>
                        <a:pt x="17355" y="3465"/>
                        <a:pt x="17343" y="3501"/>
                      </a:cubicBezTo>
                      <a:cubicBezTo>
                        <a:pt x="17272" y="3619"/>
                        <a:pt x="17178" y="3690"/>
                        <a:pt x="17130" y="3808"/>
                      </a:cubicBezTo>
                      <a:cubicBezTo>
                        <a:pt x="17059" y="3926"/>
                        <a:pt x="17012" y="4044"/>
                        <a:pt x="16918" y="4139"/>
                      </a:cubicBezTo>
                      <a:lnTo>
                        <a:pt x="16469" y="4753"/>
                      </a:lnTo>
                      <a:cubicBezTo>
                        <a:pt x="16162" y="5178"/>
                        <a:pt x="15807" y="5556"/>
                        <a:pt x="15453" y="5934"/>
                      </a:cubicBezTo>
                      <a:cubicBezTo>
                        <a:pt x="14744" y="6714"/>
                        <a:pt x="13964" y="7423"/>
                        <a:pt x="13137" y="8084"/>
                      </a:cubicBezTo>
                      <a:cubicBezTo>
                        <a:pt x="12901" y="8273"/>
                        <a:pt x="12665" y="8486"/>
                        <a:pt x="12452" y="8651"/>
                      </a:cubicBezTo>
                      <a:cubicBezTo>
                        <a:pt x="12334" y="8746"/>
                        <a:pt x="12216" y="8840"/>
                        <a:pt x="12145" y="8935"/>
                      </a:cubicBezTo>
                      <a:cubicBezTo>
                        <a:pt x="12027" y="9006"/>
                        <a:pt x="11909" y="9124"/>
                        <a:pt x="11791" y="9218"/>
                      </a:cubicBezTo>
                      <a:cubicBezTo>
                        <a:pt x="11909" y="9148"/>
                        <a:pt x="12027" y="9100"/>
                        <a:pt x="12145" y="9006"/>
                      </a:cubicBezTo>
                      <a:cubicBezTo>
                        <a:pt x="12263" y="8958"/>
                        <a:pt x="12334" y="8864"/>
                        <a:pt x="12452" y="8793"/>
                      </a:cubicBezTo>
                      <a:cubicBezTo>
                        <a:pt x="12665" y="8651"/>
                        <a:pt x="12901" y="8486"/>
                        <a:pt x="13114" y="8344"/>
                      </a:cubicBezTo>
                      <a:cubicBezTo>
                        <a:pt x="13515" y="8013"/>
                        <a:pt x="13941" y="7659"/>
                        <a:pt x="14342" y="7305"/>
                      </a:cubicBezTo>
                      <a:cubicBezTo>
                        <a:pt x="15122" y="6596"/>
                        <a:pt x="15854" y="5816"/>
                        <a:pt x="16540" y="4989"/>
                      </a:cubicBezTo>
                      <a:cubicBezTo>
                        <a:pt x="16705" y="4753"/>
                        <a:pt x="16918" y="4517"/>
                        <a:pt x="17059" y="4280"/>
                      </a:cubicBezTo>
                      <a:cubicBezTo>
                        <a:pt x="17154" y="4162"/>
                        <a:pt x="17225" y="4044"/>
                        <a:pt x="17296" y="3902"/>
                      </a:cubicBezTo>
                      <a:cubicBezTo>
                        <a:pt x="17367" y="3760"/>
                        <a:pt x="17414" y="3642"/>
                        <a:pt x="17485" y="3477"/>
                      </a:cubicBezTo>
                      <a:cubicBezTo>
                        <a:pt x="17485" y="3465"/>
                        <a:pt x="17455" y="3453"/>
                        <a:pt x="17423" y="3453"/>
                      </a:cubicBezTo>
                      <a:close/>
                      <a:moveTo>
                        <a:pt x="18227" y="7036"/>
                      </a:moveTo>
                      <a:cubicBezTo>
                        <a:pt x="18216" y="7036"/>
                        <a:pt x="18205" y="7039"/>
                        <a:pt x="18194" y="7045"/>
                      </a:cubicBezTo>
                      <a:cubicBezTo>
                        <a:pt x="17579" y="7305"/>
                        <a:pt x="16941" y="7588"/>
                        <a:pt x="16327" y="7895"/>
                      </a:cubicBezTo>
                      <a:cubicBezTo>
                        <a:pt x="15713" y="8179"/>
                        <a:pt x="15075" y="8462"/>
                        <a:pt x="14460" y="8746"/>
                      </a:cubicBezTo>
                      <a:cubicBezTo>
                        <a:pt x="14106" y="8935"/>
                        <a:pt x="13799" y="9100"/>
                        <a:pt x="13444" y="9289"/>
                      </a:cubicBezTo>
                      <a:lnTo>
                        <a:pt x="14413" y="8935"/>
                      </a:lnTo>
                      <a:cubicBezTo>
                        <a:pt x="14720" y="8817"/>
                        <a:pt x="15051" y="8651"/>
                        <a:pt x="15358" y="8533"/>
                      </a:cubicBezTo>
                      <a:cubicBezTo>
                        <a:pt x="15973" y="8273"/>
                        <a:pt x="16587" y="7990"/>
                        <a:pt x="17248" y="7706"/>
                      </a:cubicBezTo>
                      <a:cubicBezTo>
                        <a:pt x="17603" y="7564"/>
                        <a:pt x="17957" y="7399"/>
                        <a:pt x="18312" y="7210"/>
                      </a:cubicBezTo>
                      <a:cubicBezTo>
                        <a:pt x="18353" y="7169"/>
                        <a:pt x="18304" y="7036"/>
                        <a:pt x="18227" y="7036"/>
                      </a:cubicBezTo>
                      <a:close/>
                      <a:moveTo>
                        <a:pt x="19895" y="7467"/>
                      </a:moveTo>
                      <a:cubicBezTo>
                        <a:pt x="19888" y="7467"/>
                        <a:pt x="19880" y="7468"/>
                        <a:pt x="19871" y="7470"/>
                      </a:cubicBezTo>
                      <a:cubicBezTo>
                        <a:pt x="19517" y="7588"/>
                        <a:pt x="19186" y="7777"/>
                        <a:pt x="18831" y="7919"/>
                      </a:cubicBezTo>
                      <a:cubicBezTo>
                        <a:pt x="18477" y="8061"/>
                        <a:pt x="18123" y="8226"/>
                        <a:pt x="17792" y="8344"/>
                      </a:cubicBezTo>
                      <a:cubicBezTo>
                        <a:pt x="17130" y="8604"/>
                        <a:pt x="16421" y="8840"/>
                        <a:pt x="15713" y="9077"/>
                      </a:cubicBezTo>
                      <a:cubicBezTo>
                        <a:pt x="15500" y="9124"/>
                        <a:pt x="15335" y="9195"/>
                        <a:pt x="15122" y="9289"/>
                      </a:cubicBezTo>
                      <a:cubicBezTo>
                        <a:pt x="15027" y="9313"/>
                        <a:pt x="14909" y="9337"/>
                        <a:pt x="14815" y="9407"/>
                      </a:cubicBezTo>
                      <a:cubicBezTo>
                        <a:pt x="14744" y="9431"/>
                        <a:pt x="14626" y="9478"/>
                        <a:pt x="14531" y="9526"/>
                      </a:cubicBezTo>
                      <a:cubicBezTo>
                        <a:pt x="14697" y="9455"/>
                        <a:pt x="14909" y="9455"/>
                        <a:pt x="15098" y="9407"/>
                      </a:cubicBezTo>
                      <a:cubicBezTo>
                        <a:pt x="15264" y="9360"/>
                        <a:pt x="15429" y="9313"/>
                        <a:pt x="15618" y="9242"/>
                      </a:cubicBezTo>
                      <a:cubicBezTo>
                        <a:pt x="15973" y="9124"/>
                        <a:pt x="16327" y="9053"/>
                        <a:pt x="16681" y="8935"/>
                      </a:cubicBezTo>
                      <a:cubicBezTo>
                        <a:pt x="17390" y="8699"/>
                        <a:pt x="18099" y="8415"/>
                        <a:pt x="18784" y="8132"/>
                      </a:cubicBezTo>
                      <a:cubicBezTo>
                        <a:pt x="19162" y="7990"/>
                        <a:pt x="19564" y="7801"/>
                        <a:pt x="19942" y="7588"/>
                      </a:cubicBezTo>
                      <a:cubicBezTo>
                        <a:pt x="19985" y="7567"/>
                        <a:pt x="19969" y="7467"/>
                        <a:pt x="19895" y="7467"/>
                      </a:cubicBezTo>
                      <a:close/>
                      <a:moveTo>
                        <a:pt x="1324" y="7541"/>
                      </a:moveTo>
                      <a:cubicBezTo>
                        <a:pt x="1182" y="7541"/>
                        <a:pt x="1016" y="7564"/>
                        <a:pt x="875" y="7588"/>
                      </a:cubicBezTo>
                      <a:cubicBezTo>
                        <a:pt x="851" y="7683"/>
                        <a:pt x="851" y="7777"/>
                        <a:pt x="946" y="7777"/>
                      </a:cubicBezTo>
                      <a:lnTo>
                        <a:pt x="1702" y="7777"/>
                      </a:lnTo>
                      <a:cubicBezTo>
                        <a:pt x="1985" y="7777"/>
                        <a:pt x="2221" y="7801"/>
                        <a:pt x="2481" y="7872"/>
                      </a:cubicBezTo>
                      <a:cubicBezTo>
                        <a:pt x="3001" y="7943"/>
                        <a:pt x="3497" y="8037"/>
                        <a:pt x="4017" y="8155"/>
                      </a:cubicBezTo>
                      <a:cubicBezTo>
                        <a:pt x="5033" y="8391"/>
                        <a:pt x="6049" y="8722"/>
                        <a:pt x="7018" y="9077"/>
                      </a:cubicBezTo>
                      <a:cubicBezTo>
                        <a:pt x="7301" y="9148"/>
                        <a:pt x="7585" y="9289"/>
                        <a:pt x="7845" y="9384"/>
                      </a:cubicBezTo>
                      <a:cubicBezTo>
                        <a:pt x="7986" y="9455"/>
                        <a:pt x="8128" y="9526"/>
                        <a:pt x="8270" y="9549"/>
                      </a:cubicBezTo>
                      <a:cubicBezTo>
                        <a:pt x="8412" y="9596"/>
                        <a:pt x="8554" y="9620"/>
                        <a:pt x="8672" y="9691"/>
                      </a:cubicBezTo>
                      <a:cubicBezTo>
                        <a:pt x="8554" y="9620"/>
                        <a:pt x="8435" y="9549"/>
                        <a:pt x="8317" y="9478"/>
                      </a:cubicBezTo>
                      <a:lnTo>
                        <a:pt x="7963" y="9313"/>
                      </a:lnTo>
                      <a:cubicBezTo>
                        <a:pt x="7727" y="9195"/>
                        <a:pt x="7490" y="9100"/>
                        <a:pt x="7230" y="8982"/>
                      </a:cubicBezTo>
                      <a:cubicBezTo>
                        <a:pt x="6734" y="8769"/>
                        <a:pt x="6214" y="8604"/>
                        <a:pt x="5718" y="8415"/>
                      </a:cubicBezTo>
                      <a:cubicBezTo>
                        <a:pt x="4726" y="8108"/>
                        <a:pt x="3686" y="7824"/>
                        <a:pt x="2647" y="7659"/>
                      </a:cubicBezTo>
                      <a:cubicBezTo>
                        <a:pt x="2363" y="7588"/>
                        <a:pt x="2056" y="7564"/>
                        <a:pt x="1772" y="7541"/>
                      </a:cubicBezTo>
                      <a:close/>
                      <a:moveTo>
                        <a:pt x="1891" y="9148"/>
                      </a:moveTo>
                      <a:cubicBezTo>
                        <a:pt x="1820" y="9171"/>
                        <a:pt x="1867" y="9337"/>
                        <a:pt x="1938" y="9337"/>
                      </a:cubicBezTo>
                      <a:cubicBezTo>
                        <a:pt x="2623" y="9431"/>
                        <a:pt x="3308" y="9478"/>
                        <a:pt x="3993" y="9549"/>
                      </a:cubicBezTo>
                      <a:lnTo>
                        <a:pt x="6025" y="9715"/>
                      </a:lnTo>
                      <a:cubicBezTo>
                        <a:pt x="6403" y="9738"/>
                        <a:pt x="6781" y="9738"/>
                        <a:pt x="7183" y="9785"/>
                      </a:cubicBezTo>
                      <a:cubicBezTo>
                        <a:pt x="6829" y="9715"/>
                        <a:pt x="6498" y="9667"/>
                        <a:pt x="6144" y="9596"/>
                      </a:cubicBezTo>
                      <a:cubicBezTo>
                        <a:pt x="5789" y="9549"/>
                        <a:pt x="5458" y="9526"/>
                        <a:pt x="5104" y="9478"/>
                      </a:cubicBezTo>
                      <a:cubicBezTo>
                        <a:pt x="4419" y="9407"/>
                        <a:pt x="3757" y="9337"/>
                        <a:pt x="3072" y="9289"/>
                      </a:cubicBezTo>
                      <a:cubicBezTo>
                        <a:pt x="2694" y="9242"/>
                        <a:pt x="2292" y="9195"/>
                        <a:pt x="1891" y="9148"/>
                      </a:cubicBezTo>
                      <a:close/>
                      <a:moveTo>
                        <a:pt x="6878" y="417"/>
                      </a:moveTo>
                      <a:cubicBezTo>
                        <a:pt x="6857" y="417"/>
                        <a:pt x="6829" y="446"/>
                        <a:pt x="6829" y="476"/>
                      </a:cubicBezTo>
                      <a:cubicBezTo>
                        <a:pt x="6947" y="783"/>
                        <a:pt x="7089" y="1067"/>
                        <a:pt x="7207" y="1374"/>
                      </a:cubicBezTo>
                      <a:cubicBezTo>
                        <a:pt x="7349" y="1658"/>
                        <a:pt x="7467" y="1965"/>
                        <a:pt x="7608" y="2248"/>
                      </a:cubicBezTo>
                      <a:cubicBezTo>
                        <a:pt x="7892" y="2839"/>
                        <a:pt x="8128" y="3430"/>
                        <a:pt x="8365" y="4044"/>
                      </a:cubicBezTo>
                      <a:cubicBezTo>
                        <a:pt x="8837" y="5249"/>
                        <a:pt x="9239" y="6478"/>
                        <a:pt x="9617" y="7706"/>
                      </a:cubicBezTo>
                      <a:cubicBezTo>
                        <a:pt x="9735" y="8061"/>
                        <a:pt x="9829" y="8391"/>
                        <a:pt x="9924" y="8746"/>
                      </a:cubicBezTo>
                      <a:cubicBezTo>
                        <a:pt x="10042" y="9100"/>
                        <a:pt x="10137" y="9455"/>
                        <a:pt x="10207" y="9809"/>
                      </a:cubicBezTo>
                      <a:lnTo>
                        <a:pt x="10255" y="9809"/>
                      </a:lnTo>
                      <a:cubicBezTo>
                        <a:pt x="10089" y="9148"/>
                        <a:pt x="9971" y="8533"/>
                        <a:pt x="9806" y="7919"/>
                      </a:cubicBezTo>
                      <a:cubicBezTo>
                        <a:pt x="9617" y="7305"/>
                        <a:pt x="9451" y="6667"/>
                        <a:pt x="9239" y="6052"/>
                      </a:cubicBezTo>
                      <a:cubicBezTo>
                        <a:pt x="8813" y="4824"/>
                        <a:pt x="8388" y="3619"/>
                        <a:pt x="7845" y="2437"/>
                      </a:cubicBezTo>
                      <a:cubicBezTo>
                        <a:pt x="7703" y="2107"/>
                        <a:pt x="7561" y="1776"/>
                        <a:pt x="7396" y="1421"/>
                      </a:cubicBezTo>
                      <a:cubicBezTo>
                        <a:pt x="7254" y="1091"/>
                        <a:pt x="7112" y="736"/>
                        <a:pt x="6900" y="453"/>
                      </a:cubicBezTo>
                      <a:cubicBezTo>
                        <a:pt x="6900" y="427"/>
                        <a:pt x="6890" y="417"/>
                        <a:pt x="6878" y="417"/>
                      </a:cubicBezTo>
                      <a:close/>
                      <a:moveTo>
                        <a:pt x="12310" y="0"/>
                      </a:moveTo>
                      <a:cubicBezTo>
                        <a:pt x="12284" y="0"/>
                        <a:pt x="12263" y="7"/>
                        <a:pt x="12263" y="27"/>
                      </a:cubicBezTo>
                      <a:cubicBezTo>
                        <a:pt x="12192" y="358"/>
                        <a:pt x="12192" y="689"/>
                        <a:pt x="12169" y="1020"/>
                      </a:cubicBezTo>
                      <a:lnTo>
                        <a:pt x="12074" y="1988"/>
                      </a:lnTo>
                      <a:cubicBezTo>
                        <a:pt x="12027" y="2626"/>
                        <a:pt x="11932" y="3241"/>
                        <a:pt x="11814" y="3902"/>
                      </a:cubicBezTo>
                      <a:cubicBezTo>
                        <a:pt x="11601" y="5178"/>
                        <a:pt x="11365" y="6430"/>
                        <a:pt x="11082" y="7706"/>
                      </a:cubicBezTo>
                      <a:cubicBezTo>
                        <a:pt x="10987" y="8061"/>
                        <a:pt x="10893" y="8415"/>
                        <a:pt x="10845" y="8746"/>
                      </a:cubicBezTo>
                      <a:lnTo>
                        <a:pt x="10562" y="9809"/>
                      </a:lnTo>
                      <a:cubicBezTo>
                        <a:pt x="10562" y="9809"/>
                        <a:pt x="10562" y="9820"/>
                        <a:pt x="10576" y="9820"/>
                      </a:cubicBezTo>
                      <a:cubicBezTo>
                        <a:pt x="10583" y="9820"/>
                        <a:pt x="10593" y="9817"/>
                        <a:pt x="10609" y="9809"/>
                      </a:cubicBezTo>
                      <a:cubicBezTo>
                        <a:pt x="10798" y="9195"/>
                        <a:pt x="11011" y="8557"/>
                        <a:pt x="11153" y="7943"/>
                      </a:cubicBezTo>
                      <a:cubicBezTo>
                        <a:pt x="11342" y="7328"/>
                        <a:pt x="11460" y="6714"/>
                        <a:pt x="11601" y="6052"/>
                      </a:cubicBezTo>
                      <a:cubicBezTo>
                        <a:pt x="11861" y="4800"/>
                        <a:pt x="12074" y="3524"/>
                        <a:pt x="12216" y="2225"/>
                      </a:cubicBezTo>
                      <a:cubicBezTo>
                        <a:pt x="12263" y="1870"/>
                        <a:pt x="12310" y="1516"/>
                        <a:pt x="12334" y="1114"/>
                      </a:cubicBezTo>
                      <a:cubicBezTo>
                        <a:pt x="12381" y="760"/>
                        <a:pt x="12405" y="382"/>
                        <a:pt x="12405" y="27"/>
                      </a:cubicBezTo>
                      <a:cubicBezTo>
                        <a:pt x="12391" y="14"/>
                        <a:pt x="12346" y="0"/>
                        <a:pt x="12310" y="0"/>
                      </a:cubicBezTo>
                      <a:close/>
                      <a:moveTo>
                        <a:pt x="2390" y="3488"/>
                      </a:moveTo>
                      <a:cubicBezTo>
                        <a:pt x="2356" y="3488"/>
                        <a:pt x="2306" y="3552"/>
                        <a:pt x="2363" y="3571"/>
                      </a:cubicBezTo>
                      <a:cubicBezTo>
                        <a:pt x="2623" y="3784"/>
                        <a:pt x="2883" y="3973"/>
                        <a:pt x="3166" y="4139"/>
                      </a:cubicBezTo>
                      <a:cubicBezTo>
                        <a:pt x="3426" y="4328"/>
                        <a:pt x="3686" y="4517"/>
                        <a:pt x="3946" y="4706"/>
                      </a:cubicBezTo>
                      <a:cubicBezTo>
                        <a:pt x="4490" y="5084"/>
                        <a:pt x="4986" y="5462"/>
                        <a:pt x="5482" y="5887"/>
                      </a:cubicBezTo>
                      <a:cubicBezTo>
                        <a:pt x="6498" y="6690"/>
                        <a:pt x="7467" y="7541"/>
                        <a:pt x="8412" y="8415"/>
                      </a:cubicBezTo>
                      <a:cubicBezTo>
                        <a:pt x="8672" y="8651"/>
                        <a:pt x="8955" y="8935"/>
                        <a:pt x="9191" y="9171"/>
                      </a:cubicBezTo>
                      <a:cubicBezTo>
                        <a:pt x="9451" y="9407"/>
                        <a:pt x="9711" y="9667"/>
                        <a:pt x="9971" y="9927"/>
                      </a:cubicBezTo>
                      <a:cubicBezTo>
                        <a:pt x="9546" y="9455"/>
                        <a:pt x="9097" y="8958"/>
                        <a:pt x="8648" y="8510"/>
                      </a:cubicBezTo>
                      <a:cubicBezTo>
                        <a:pt x="8176" y="8061"/>
                        <a:pt x="7727" y="7635"/>
                        <a:pt x="7230" y="7186"/>
                      </a:cubicBezTo>
                      <a:cubicBezTo>
                        <a:pt x="6262" y="6336"/>
                        <a:pt x="5246" y="5509"/>
                        <a:pt x="4230" y="4729"/>
                      </a:cubicBezTo>
                      <a:cubicBezTo>
                        <a:pt x="3923" y="4517"/>
                        <a:pt x="3639" y="4280"/>
                        <a:pt x="3332" y="4091"/>
                      </a:cubicBezTo>
                      <a:cubicBezTo>
                        <a:pt x="3048" y="3879"/>
                        <a:pt x="2741" y="3666"/>
                        <a:pt x="2410" y="3501"/>
                      </a:cubicBezTo>
                      <a:cubicBezTo>
                        <a:pt x="2406" y="3491"/>
                        <a:pt x="2398" y="3488"/>
                        <a:pt x="2390" y="3488"/>
                      </a:cubicBezTo>
                      <a:close/>
                      <a:moveTo>
                        <a:pt x="17196" y="2347"/>
                      </a:moveTo>
                      <a:cubicBezTo>
                        <a:pt x="17182" y="2347"/>
                        <a:pt x="17167" y="2353"/>
                        <a:pt x="17154" y="2366"/>
                      </a:cubicBezTo>
                      <a:cubicBezTo>
                        <a:pt x="16941" y="2626"/>
                        <a:pt x="16776" y="2886"/>
                        <a:pt x="16587" y="3170"/>
                      </a:cubicBezTo>
                      <a:cubicBezTo>
                        <a:pt x="16421" y="3430"/>
                        <a:pt x="16232" y="3690"/>
                        <a:pt x="16043" y="3973"/>
                      </a:cubicBezTo>
                      <a:cubicBezTo>
                        <a:pt x="15642" y="4493"/>
                        <a:pt x="15264" y="4989"/>
                        <a:pt x="14862" y="5509"/>
                      </a:cubicBezTo>
                      <a:cubicBezTo>
                        <a:pt x="14059" y="6501"/>
                        <a:pt x="13208" y="7470"/>
                        <a:pt x="12310" y="8415"/>
                      </a:cubicBezTo>
                      <a:cubicBezTo>
                        <a:pt x="12074" y="8651"/>
                        <a:pt x="11814" y="8935"/>
                        <a:pt x="11578" y="9195"/>
                      </a:cubicBezTo>
                      <a:cubicBezTo>
                        <a:pt x="11342" y="9455"/>
                        <a:pt x="11082" y="9715"/>
                        <a:pt x="10798" y="9998"/>
                      </a:cubicBezTo>
                      <a:cubicBezTo>
                        <a:pt x="11271" y="9573"/>
                        <a:pt x="11743" y="9124"/>
                        <a:pt x="12216" y="8651"/>
                      </a:cubicBezTo>
                      <a:cubicBezTo>
                        <a:pt x="12688" y="8179"/>
                        <a:pt x="13114" y="7706"/>
                        <a:pt x="13563" y="7234"/>
                      </a:cubicBezTo>
                      <a:cubicBezTo>
                        <a:pt x="14413" y="6265"/>
                        <a:pt x="15240" y="5273"/>
                        <a:pt x="15996" y="4233"/>
                      </a:cubicBezTo>
                      <a:cubicBezTo>
                        <a:pt x="16232" y="3926"/>
                        <a:pt x="16445" y="3642"/>
                        <a:pt x="16658" y="3335"/>
                      </a:cubicBezTo>
                      <a:cubicBezTo>
                        <a:pt x="16870" y="3052"/>
                        <a:pt x="17059" y="2745"/>
                        <a:pt x="17248" y="2437"/>
                      </a:cubicBezTo>
                      <a:cubicBezTo>
                        <a:pt x="17265" y="2386"/>
                        <a:pt x="17233" y="2347"/>
                        <a:pt x="17196" y="2347"/>
                      </a:cubicBezTo>
                      <a:close/>
                      <a:moveTo>
                        <a:pt x="19869" y="7891"/>
                      </a:moveTo>
                      <a:cubicBezTo>
                        <a:pt x="19862" y="7891"/>
                        <a:pt x="19854" y="7892"/>
                        <a:pt x="19847" y="7895"/>
                      </a:cubicBezTo>
                      <a:lnTo>
                        <a:pt x="19493" y="8061"/>
                      </a:lnTo>
                      <a:lnTo>
                        <a:pt x="19139" y="8250"/>
                      </a:lnTo>
                      <a:cubicBezTo>
                        <a:pt x="18902" y="8368"/>
                        <a:pt x="18666" y="8462"/>
                        <a:pt x="18430" y="8557"/>
                      </a:cubicBezTo>
                      <a:cubicBezTo>
                        <a:pt x="17934" y="8746"/>
                        <a:pt x="17461" y="8935"/>
                        <a:pt x="16941" y="9077"/>
                      </a:cubicBezTo>
                      <a:cubicBezTo>
                        <a:pt x="15949" y="9360"/>
                        <a:pt x="14909" y="9596"/>
                        <a:pt x="13870" y="9785"/>
                      </a:cubicBezTo>
                      <a:cubicBezTo>
                        <a:pt x="13586" y="9833"/>
                        <a:pt x="13279" y="9880"/>
                        <a:pt x="12996" y="9927"/>
                      </a:cubicBezTo>
                      <a:cubicBezTo>
                        <a:pt x="12854" y="9951"/>
                        <a:pt x="12688" y="9951"/>
                        <a:pt x="12570" y="9998"/>
                      </a:cubicBezTo>
                      <a:lnTo>
                        <a:pt x="12145" y="10069"/>
                      </a:lnTo>
                      <a:lnTo>
                        <a:pt x="12547" y="10069"/>
                      </a:lnTo>
                      <a:cubicBezTo>
                        <a:pt x="12665" y="10069"/>
                        <a:pt x="12806" y="10045"/>
                        <a:pt x="12925" y="10045"/>
                      </a:cubicBezTo>
                      <a:lnTo>
                        <a:pt x="13728" y="9951"/>
                      </a:lnTo>
                      <a:cubicBezTo>
                        <a:pt x="14271" y="9904"/>
                        <a:pt x="14791" y="9785"/>
                        <a:pt x="15287" y="9691"/>
                      </a:cubicBezTo>
                      <a:cubicBezTo>
                        <a:pt x="16327" y="9455"/>
                        <a:pt x="17367" y="9171"/>
                        <a:pt x="18335" y="8817"/>
                      </a:cubicBezTo>
                      <a:cubicBezTo>
                        <a:pt x="18595" y="8699"/>
                        <a:pt x="18902" y="8604"/>
                        <a:pt x="19162" y="8462"/>
                      </a:cubicBezTo>
                      <a:cubicBezTo>
                        <a:pt x="19280" y="8391"/>
                        <a:pt x="19422" y="8297"/>
                        <a:pt x="19540" y="8250"/>
                      </a:cubicBezTo>
                      <a:lnTo>
                        <a:pt x="19895" y="7966"/>
                      </a:lnTo>
                      <a:cubicBezTo>
                        <a:pt x="19976" y="7946"/>
                        <a:pt x="19917" y="7891"/>
                        <a:pt x="19869" y="7891"/>
                      </a:cubicBezTo>
                      <a:close/>
                      <a:moveTo>
                        <a:pt x="48" y="8368"/>
                      </a:moveTo>
                      <a:cubicBezTo>
                        <a:pt x="0" y="8391"/>
                        <a:pt x="0" y="8486"/>
                        <a:pt x="48" y="8510"/>
                      </a:cubicBezTo>
                      <a:cubicBezTo>
                        <a:pt x="378" y="8580"/>
                        <a:pt x="709" y="8580"/>
                        <a:pt x="1016" y="8604"/>
                      </a:cubicBezTo>
                      <a:lnTo>
                        <a:pt x="2009" y="8699"/>
                      </a:lnTo>
                      <a:cubicBezTo>
                        <a:pt x="2647" y="8746"/>
                        <a:pt x="3261" y="8840"/>
                        <a:pt x="3923" y="8958"/>
                      </a:cubicBezTo>
                      <a:cubicBezTo>
                        <a:pt x="5198" y="9171"/>
                        <a:pt x="6451" y="9407"/>
                        <a:pt x="7727" y="9691"/>
                      </a:cubicBezTo>
                      <a:cubicBezTo>
                        <a:pt x="8081" y="9785"/>
                        <a:pt x="8435" y="9880"/>
                        <a:pt x="8766" y="9927"/>
                      </a:cubicBezTo>
                      <a:lnTo>
                        <a:pt x="9829" y="10187"/>
                      </a:lnTo>
                      <a:cubicBezTo>
                        <a:pt x="9829" y="10187"/>
                        <a:pt x="9853" y="10187"/>
                        <a:pt x="9829" y="10163"/>
                      </a:cubicBezTo>
                      <a:cubicBezTo>
                        <a:pt x="9215" y="9951"/>
                        <a:pt x="8577" y="9762"/>
                        <a:pt x="7963" y="9596"/>
                      </a:cubicBezTo>
                      <a:cubicBezTo>
                        <a:pt x="7349" y="9431"/>
                        <a:pt x="6734" y="9313"/>
                        <a:pt x="6073" y="9171"/>
                      </a:cubicBezTo>
                      <a:cubicBezTo>
                        <a:pt x="4797" y="8888"/>
                        <a:pt x="3545" y="8699"/>
                        <a:pt x="2245" y="8533"/>
                      </a:cubicBezTo>
                      <a:cubicBezTo>
                        <a:pt x="1891" y="8510"/>
                        <a:pt x="1536" y="8462"/>
                        <a:pt x="1135" y="8415"/>
                      </a:cubicBezTo>
                      <a:cubicBezTo>
                        <a:pt x="780" y="8391"/>
                        <a:pt x="402" y="8368"/>
                        <a:pt x="48" y="8368"/>
                      </a:cubicBezTo>
                      <a:close/>
                      <a:moveTo>
                        <a:pt x="20276" y="6827"/>
                      </a:moveTo>
                      <a:cubicBezTo>
                        <a:pt x="20268" y="6827"/>
                        <a:pt x="20259" y="6829"/>
                        <a:pt x="20249" y="6832"/>
                      </a:cubicBezTo>
                      <a:cubicBezTo>
                        <a:pt x="19966" y="6950"/>
                        <a:pt x="19658" y="7092"/>
                        <a:pt x="19375" y="7210"/>
                      </a:cubicBezTo>
                      <a:cubicBezTo>
                        <a:pt x="19068" y="7352"/>
                        <a:pt x="18784" y="7470"/>
                        <a:pt x="18477" y="7635"/>
                      </a:cubicBezTo>
                      <a:cubicBezTo>
                        <a:pt x="17886" y="7895"/>
                        <a:pt x="17296" y="8132"/>
                        <a:pt x="16681" y="8368"/>
                      </a:cubicBezTo>
                      <a:cubicBezTo>
                        <a:pt x="15476" y="8840"/>
                        <a:pt x="14271" y="9242"/>
                        <a:pt x="13019" y="9644"/>
                      </a:cubicBezTo>
                      <a:cubicBezTo>
                        <a:pt x="12665" y="9762"/>
                        <a:pt x="12334" y="9833"/>
                        <a:pt x="11980" y="9927"/>
                      </a:cubicBezTo>
                      <a:cubicBezTo>
                        <a:pt x="11625" y="10045"/>
                        <a:pt x="11271" y="10140"/>
                        <a:pt x="10916" y="10234"/>
                      </a:cubicBezTo>
                      <a:lnTo>
                        <a:pt x="10916" y="10258"/>
                      </a:lnTo>
                      <a:cubicBezTo>
                        <a:pt x="11578" y="10116"/>
                        <a:pt x="12192" y="9974"/>
                        <a:pt x="12806" y="9809"/>
                      </a:cubicBezTo>
                      <a:cubicBezTo>
                        <a:pt x="13444" y="9644"/>
                        <a:pt x="14059" y="9455"/>
                        <a:pt x="14673" y="9242"/>
                      </a:cubicBezTo>
                      <a:cubicBezTo>
                        <a:pt x="15925" y="8840"/>
                        <a:pt x="17130" y="8391"/>
                        <a:pt x="18312" y="7848"/>
                      </a:cubicBezTo>
                      <a:cubicBezTo>
                        <a:pt x="18642" y="7706"/>
                        <a:pt x="18950" y="7564"/>
                        <a:pt x="19304" y="7423"/>
                      </a:cubicBezTo>
                      <a:cubicBezTo>
                        <a:pt x="19635" y="7257"/>
                        <a:pt x="19989" y="7116"/>
                        <a:pt x="20296" y="6903"/>
                      </a:cubicBezTo>
                      <a:cubicBezTo>
                        <a:pt x="20337" y="6883"/>
                        <a:pt x="20325" y="6827"/>
                        <a:pt x="20276" y="6827"/>
                      </a:cubicBezTo>
                      <a:close/>
                      <a:moveTo>
                        <a:pt x="13586" y="10943"/>
                      </a:moveTo>
                      <a:lnTo>
                        <a:pt x="13586" y="10943"/>
                      </a:lnTo>
                      <a:cubicBezTo>
                        <a:pt x="13941" y="10990"/>
                        <a:pt x="14248" y="11061"/>
                        <a:pt x="14602" y="11109"/>
                      </a:cubicBezTo>
                      <a:cubicBezTo>
                        <a:pt x="14933" y="11179"/>
                        <a:pt x="15287" y="11203"/>
                        <a:pt x="15642" y="11227"/>
                      </a:cubicBezTo>
                      <a:cubicBezTo>
                        <a:pt x="16327" y="11321"/>
                        <a:pt x="17012" y="11368"/>
                        <a:pt x="17674" y="11439"/>
                      </a:cubicBezTo>
                      <a:cubicBezTo>
                        <a:pt x="18075" y="11463"/>
                        <a:pt x="18453" y="11534"/>
                        <a:pt x="18855" y="11557"/>
                      </a:cubicBezTo>
                      <a:cubicBezTo>
                        <a:pt x="18926" y="11557"/>
                        <a:pt x="18902" y="11416"/>
                        <a:pt x="18808" y="11368"/>
                      </a:cubicBezTo>
                      <a:cubicBezTo>
                        <a:pt x="18123" y="11298"/>
                        <a:pt x="17461" y="11227"/>
                        <a:pt x="16776" y="11179"/>
                      </a:cubicBezTo>
                      <a:lnTo>
                        <a:pt x="14720" y="10990"/>
                      </a:lnTo>
                      <a:cubicBezTo>
                        <a:pt x="14342" y="10967"/>
                        <a:pt x="13964" y="10967"/>
                        <a:pt x="13586" y="10943"/>
                      </a:cubicBezTo>
                      <a:close/>
                      <a:moveTo>
                        <a:pt x="10916" y="10542"/>
                      </a:moveTo>
                      <a:cubicBezTo>
                        <a:pt x="10916" y="10542"/>
                        <a:pt x="10893" y="10542"/>
                        <a:pt x="10916" y="10565"/>
                      </a:cubicBezTo>
                      <a:cubicBezTo>
                        <a:pt x="11531" y="10778"/>
                        <a:pt x="12169" y="10990"/>
                        <a:pt x="12783" y="11132"/>
                      </a:cubicBezTo>
                      <a:cubicBezTo>
                        <a:pt x="13397" y="11321"/>
                        <a:pt x="14011" y="11439"/>
                        <a:pt x="14673" y="11581"/>
                      </a:cubicBezTo>
                      <a:cubicBezTo>
                        <a:pt x="15949" y="11841"/>
                        <a:pt x="17201" y="12054"/>
                        <a:pt x="18501" y="12195"/>
                      </a:cubicBezTo>
                      <a:cubicBezTo>
                        <a:pt x="18855" y="12219"/>
                        <a:pt x="19210" y="12290"/>
                        <a:pt x="19611" y="12314"/>
                      </a:cubicBezTo>
                      <a:cubicBezTo>
                        <a:pt x="19966" y="12337"/>
                        <a:pt x="20344" y="12384"/>
                        <a:pt x="20698" y="12384"/>
                      </a:cubicBezTo>
                      <a:cubicBezTo>
                        <a:pt x="20745" y="12361"/>
                        <a:pt x="20793" y="12243"/>
                        <a:pt x="20698" y="12243"/>
                      </a:cubicBezTo>
                      <a:cubicBezTo>
                        <a:pt x="20367" y="12172"/>
                        <a:pt x="20060" y="12172"/>
                        <a:pt x="19729" y="12148"/>
                      </a:cubicBezTo>
                      <a:lnTo>
                        <a:pt x="18737" y="12054"/>
                      </a:lnTo>
                      <a:cubicBezTo>
                        <a:pt x="18099" y="12006"/>
                        <a:pt x="17485" y="11912"/>
                        <a:pt x="16823" y="11794"/>
                      </a:cubicBezTo>
                      <a:cubicBezTo>
                        <a:pt x="15547" y="11581"/>
                        <a:pt x="14295" y="11345"/>
                        <a:pt x="13019" y="11061"/>
                      </a:cubicBezTo>
                      <a:cubicBezTo>
                        <a:pt x="12665" y="10967"/>
                        <a:pt x="12310" y="10872"/>
                        <a:pt x="11980" y="10825"/>
                      </a:cubicBezTo>
                      <a:lnTo>
                        <a:pt x="10916" y="10542"/>
                      </a:lnTo>
                      <a:close/>
                      <a:moveTo>
                        <a:pt x="14342" y="11676"/>
                      </a:moveTo>
                      <a:lnTo>
                        <a:pt x="14886" y="11841"/>
                      </a:lnTo>
                      <a:cubicBezTo>
                        <a:pt x="15051" y="11912"/>
                        <a:pt x="15240" y="11936"/>
                        <a:pt x="15405" y="11983"/>
                      </a:cubicBezTo>
                      <a:cubicBezTo>
                        <a:pt x="15760" y="12077"/>
                        <a:pt x="16162" y="12172"/>
                        <a:pt x="16492" y="12219"/>
                      </a:cubicBezTo>
                      <a:cubicBezTo>
                        <a:pt x="17248" y="12384"/>
                        <a:pt x="17981" y="12503"/>
                        <a:pt x="18713" y="12573"/>
                      </a:cubicBezTo>
                      <a:cubicBezTo>
                        <a:pt x="19139" y="12644"/>
                        <a:pt x="19564" y="12692"/>
                        <a:pt x="19989" y="12692"/>
                      </a:cubicBezTo>
                      <a:cubicBezTo>
                        <a:pt x="20009" y="12699"/>
                        <a:pt x="20026" y="12703"/>
                        <a:pt x="20040" y="12703"/>
                      </a:cubicBezTo>
                      <a:cubicBezTo>
                        <a:pt x="20113" y="12703"/>
                        <a:pt x="20119" y="12621"/>
                        <a:pt x="20060" y="12621"/>
                      </a:cubicBezTo>
                      <a:cubicBezTo>
                        <a:pt x="19706" y="12550"/>
                        <a:pt x="19304" y="12526"/>
                        <a:pt x="18926" y="12479"/>
                      </a:cubicBezTo>
                      <a:cubicBezTo>
                        <a:pt x="18548" y="12408"/>
                        <a:pt x="18194" y="12384"/>
                        <a:pt x="17792" y="12314"/>
                      </a:cubicBezTo>
                      <a:cubicBezTo>
                        <a:pt x="17059" y="12195"/>
                        <a:pt x="16351" y="12077"/>
                        <a:pt x="15618" y="11912"/>
                      </a:cubicBezTo>
                      <a:cubicBezTo>
                        <a:pt x="15405" y="11888"/>
                        <a:pt x="15193" y="11817"/>
                        <a:pt x="15004" y="11794"/>
                      </a:cubicBezTo>
                      <a:cubicBezTo>
                        <a:pt x="14886" y="11770"/>
                        <a:pt x="14791" y="11723"/>
                        <a:pt x="14673" y="11723"/>
                      </a:cubicBezTo>
                      <a:cubicBezTo>
                        <a:pt x="14555" y="11699"/>
                        <a:pt x="14460" y="11699"/>
                        <a:pt x="14342" y="11676"/>
                      </a:cubicBezTo>
                      <a:close/>
                      <a:moveTo>
                        <a:pt x="8199" y="10660"/>
                      </a:moveTo>
                      <a:cubicBezTo>
                        <a:pt x="8081" y="10660"/>
                        <a:pt x="7939" y="10707"/>
                        <a:pt x="7821" y="10707"/>
                      </a:cubicBezTo>
                      <a:lnTo>
                        <a:pt x="7018" y="10778"/>
                      </a:lnTo>
                      <a:cubicBezTo>
                        <a:pt x="6498" y="10849"/>
                        <a:pt x="5955" y="10967"/>
                        <a:pt x="5458" y="11061"/>
                      </a:cubicBezTo>
                      <a:cubicBezTo>
                        <a:pt x="4419" y="11298"/>
                        <a:pt x="3403" y="11581"/>
                        <a:pt x="2410" y="11936"/>
                      </a:cubicBezTo>
                      <a:cubicBezTo>
                        <a:pt x="2151" y="12054"/>
                        <a:pt x="1867" y="12148"/>
                        <a:pt x="1583" y="12290"/>
                      </a:cubicBezTo>
                      <a:cubicBezTo>
                        <a:pt x="1465" y="12361"/>
                        <a:pt x="1324" y="12432"/>
                        <a:pt x="1205" y="12503"/>
                      </a:cubicBezTo>
                      <a:lnTo>
                        <a:pt x="851" y="12762"/>
                      </a:lnTo>
                      <a:cubicBezTo>
                        <a:pt x="788" y="12784"/>
                        <a:pt x="837" y="12861"/>
                        <a:pt x="899" y="12861"/>
                      </a:cubicBezTo>
                      <a:cubicBezTo>
                        <a:pt x="906" y="12861"/>
                        <a:pt x="914" y="12860"/>
                        <a:pt x="922" y="12857"/>
                      </a:cubicBezTo>
                      <a:lnTo>
                        <a:pt x="1276" y="12668"/>
                      </a:lnTo>
                      <a:lnTo>
                        <a:pt x="1631" y="12503"/>
                      </a:lnTo>
                      <a:cubicBezTo>
                        <a:pt x="1867" y="12384"/>
                        <a:pt x="2103" y="12290"/>
                        <a:pt x="2340" y="12172"/>
                      </a:cubicBezTo>
                      <a:cubicBezTo>
                        <a:pt x="2836" y="12006"/>
                        <a:pt x="3308" y="11817"/>
                        <a:pt x="3804" y="11676"/>
                      </a:cubicBezTo>
                      <a:cubicBezTo>
                        <a:pt x="4820" y="11368"/>
                        <a:pt x="5836" y="11132"/>
                        <a:pt x="6876" y="10967"/>
                      </a:cubicBezTo>
                      <a:cubicBezTo>
                        <a:pt x="7183" y="10896"/>
                        <a:pt x="7467" y="10872"/>
                        <a:pt x="7774" y="10825"/>
                      </a:cubicBezTo>
                      <a:cubicBezTo>
                        <a:pt x="7916" y="10778"/>
                        <a:pt x="8057" y="10778"/>
                        <a:pt x="8176" y="10754"/>
                      </a:cubicBezTo>
                      <a:lnTo>
                        <a:pt x="8624" y="10660"/>
                      </a:lnTo>
                      <a:close/>
                      <a:moveTo>
                        <a:pt x="12074" y="11014"/>
                      </a:moveTo>
                      <a:lnTo>
                        <a:pt x="12074" y="11014"/>
                      </a:lnTo>
                      <a:cubicBezTo>
                        <a:pt x="12192" y="11085"/>
                        <a:pt x="12310" y="11179"/>
                        <a:pt x="12428" y="11227"/>
                      </a:cubicBezTo>
                      <a:lnTo>
                        <a:pt x="12783" y="11416"/>
                      </a:lnTo>
                      <a:cubicBezTo>
                        <a:pt x="13019" y="11534"/>
                        <a:pt x="13255" y="11605"/>
                        <a:pt x="13515" y="11723"/>
                      </a:cubicBezTo>
                      <a:cubicBezTo>
                        <a:pt x="14035" y="11936"/>
                        <a:pt x="14531" y="12125"/>
                        <a:pt x="15027" y="12290"/>
                      </a:cubicBezTo>
                      <a:cubicBezTo>
                        <a:pt x="16020" y="12621"/>
                        <a:pt x="17059" y="12881"/>
                        <a:pt x="18099" y="13070"/>
                      </a:cubicBezTo>
                      <a:cubicBezTo>
                        <a:pt x="18383" y="13117"/>
                        <a:pt x="18690" y="13141"/>
                        <a:pt x="18973" y="13188"/>
                      </a:cubicBezTo>
                      <a:lnTo>
                        <a:pt x="19422" y="13188"/>
                      </a:lnTo>
                      <a:cubicBezTo>
                        <a:pt x="19564" y="13188"/>
                        <a:pt x="19729" y="13141"/>
                        <a:pt x="19871" y="13117"/>
                      </a:cubicBezTo>
                      <a:cubicBezTo>
                        <a:pt x="19895" y="13070"/>
                        <a:pt x="19895" y="12952"/>
                        <a:pt x="19824" y="12952"/>
                      </a:cubicBezTo>
                      <a:lnTo>
                        <a:pt x="19044" y="12952"/>
                      </a:lnTo>
                      <a:cubicBezTo>
                        <a:pt x="18784" y="12952"/>
                        <a:pt x="18548" y="12904"/>
                        <a:pt x="18264" y="12857"/>
                      </a:cubicBezTo>
                      <a:cubicBezTo>
                        <a:pt x="17745" y="12762"/>
                        <a:pt x="17248" y="12668"/>
                        <a:pt x="16752" y="12550"/>
                      </a:cubicBezTo>
                      <a:cubicBezTo>
                        <a:pt x="15713" y="12314"/>
                        <a:pt x="14697" y="12006"/>
                        <a:pt x="13728" y="11652"/>
                      </a:cubicBezTo>
                      <a:cubicBezTo>
                        <a:pt x="13468" y="11557"/>
                        <a:pt x="13161" y="11439"/>
                        <a:pt x="12901" y="11321"/>
                      </a:cubicBezTo>
                      <a:cubicBezTo>
                        <a:pt x="12759" y="11250"/>
                        <a:pt x="12641" y="11203"/>
                        <a:pt x="12476" y="11179"/>
                      </a:cubicBezTo>
                      <a:cubicBezTo>
                        <a:pt x="12334" y="11109"/>
                        <a:pt x="12192" y="11085"/>
                        <a:pt x="12074" y="11014"/>
                      </a:cubicBezTo>
                      <a:close/>
                      <a:moveTo>
                        <a:pt x="6238" y="11227"/>
                      </a:moveTo>
                      <a:lnTo>
                        <a:pt x="6238" y="11227"/>
                      </a:lnTo>
                      <a:cubicBezTo>
                        <a:pt x="6049" y="11274"/>
                        <a:pt x="5836" y="11274"/>
                        <a:pt x="5671" y="11345"/>
                      </a:cubicBezTo>
                      <a:cubicBezTo>
                        <a:pt x="5482" y="11368"/>
                        <a:pt x="5317" y="11439"/>
                        <a:pt x="5128" y="11487"/>
                      </a:cubicBezTo>
                      <a:cubicBezTo>
                        <a:pt x="4773" y="11605"/>
                        <a:pt x="4419" y="11699"/>
                        <a:pt x="4064" y="11817"/>
                      </a:cubicBezTo>
                      <a:cubicBezTo>
                        <a:pt x="3356" y="12054"/>
                        <a:pt x="2647" y="12314"/>
                        <a:pt x="1985" y="12621"/>
                      </a:cubicBezTo>
                      <a:cubicBezTo>
                        <a:pt x="1583" y="12762"/>
                        <a:pt x="1182" y="12928"/>
                        <a:pt x="827" y="13141"/>
                      </a:cubicBezTo>
                      <a:cubicBezTo>
                        <a:pt x="768" y="13180"/>
                        <a:pt x="775" y="13270"/>
                        <a:pt x="834" y="13270"/>
                      </a:cubicBezTo>
                      <a:cubicBezTo>
                        <a:pt x="846" y="13270"/>
                        <a:pt x="859" y="13266"/>
                        <a:pt x="875" y="13259"/>
                      </a:cubicBezTo>
                      <a:cubicBezTo>
                        <a:pt x="1229" y="13141"/>
                        <a:pt x="1560" y="12975"/>
                        <a:pt x="1914" y="12833"/>
                      </a:cubicBezTo>
                      <a:cubicBezTo>
                        <a:pt x="2269" y="12668"/>
                        <a:pt x="2623" y="12526"/>
                        <a:pt x="2954" y="12408"/>
                      </a:cubicBezTo>
                      <a:cubicBezTo>
                        <a:pt x="3639" y="12148"/>
                        <a:pt x="4348" y="11912"/>
                        <a:pt x="5057" y="11676"/>
                      </a:cubicBezTo>
                      <a:cubicBezTo>
                        <a:pt x="5246" y="11605"/>
                        <a:pt x="5435" y="11557"/>
                        <a:pt x="5647" y="11463"/>
                      </a:cubicBezTo>
                      <a:cubicBezTo>
                        <a:pt x="5718" y="11439"/>
                        <a:pt x="5836" y="11392"/>
                        <a:pt x="5931" y="11345"/>
                      </a:cubicBezTo>
                      <a:cubicBezTo>
                        <a:pt x="6025" y="11321"/>
                        <a:pt x="6144" y="11250"/>
                        <a:pt x="6238" y="11227"/>
                      </a:cubicBezTo>
                      <a:close/>
                      <a:moveTo>
                        <a:pt x="13208" y="13471"/>
                      </a:moveTo>
                      <a:lnTo>
                        <a:pt x="13208" y="13471"/>
                      </a:lnTo>
                      <a:cubicBezTo>
                        <a:pt x="13230" y="13501"/>
                        <a:pt x="13255" y="13526"/>
                        <a:pt x="13281" y="13548"/>
                      </a:cubicBezTo>
                      <a:lnTo>
                        <a:pt x="13281" y="13548"/>
                      </a:lnTo>
                      <a:cubicBezTo>
                        <a:pt x="13258" y="13523"/>
                        <a:pt x="13234" y="13497"/>
                        <a:pt x="13208" y="13471"/>
                      </a:cubicBezTo>
                      <a:close/>
                      <a:moveTo>
                        <a:pt x="7325" y="11463"/>
                      </a:moveTo>
                      <a:lnTo>
                        <a:pt x="6356" y="11817"/>
                      </a:lnTo>
                      <a:cubicBezTo>
                        <a:pt x="6025" y="11936"/>
                        <a:pt x="5695" y="12077"/>
                        <a:pt x="5387" y="12195"/>
                      </a:cubicBezTo>
                      <a:cubicBezTo>
                        <a:pt x="4773" y="12479"/>
                        <a:pt x="4159" y="12762"/>
                        <a:pt x="3497" y="13022"/>
                      </a:cubicBezTo>
                      <a:cubicBezTo>
                        <a:pt x="3143" y="13164"/>
                        <a:pt x="2788" y="13353"/>
                        <a:pt x="2434" y="13519"/>
                      </a:cubicBezTo>
                      <a:cubicBezTo>
                        <a:pt x="2390" y="13584"/>
                        <a:pt x="2468" y="13710"/>
                        <a:pt x="2554" y="13710"/>
                      </a:cubicBezTo>
                      <a:cubicBezTo>
                        <a:pt x="2562" y="13710"/>
                        <a:pt x="2569" y="13709"/>
                        <a:pt x="2576" y="13708"/>
                      </a:cubicBezTo>
                      <a:cubicBezTo>
                        <a:pt x="3190" y="13448"/>
                        <a:pt x="3804" y="13141"/>
                        <a:pt x="4419" y="12857"/>
                      </a:cubicBezTo>
                      <a:cubicBezTo>
                        <a:pt x="5033" y="12550"/>
                        <a:pt x="5671" y="12290"/>
                        <a:pt x="6285" y="11983"/>
                      </a:cubicBezTo>
                      <a:cubicBezTo>
                        <a:pt x="6640" y="11817"/>
                        <a:pt x="6971" y="11628"/>
                        <a:pt x="7325" y="11463"/>
                      </a:cubicBezTo>
                      <a:close/>
                      <a:moveTo>
                        <a:pt x="9829" y="10494"/>
                      </a:moveTo>
                      <a:cubicBezTo>
                        <a:pt x="9168" y="10636"/>
                        <a:pt x="8554" y="10754"/>
                        <a:pt x="7939" y="10943"/>
                      </a:cubicBezTo>
                      <a:cubicBezTo>
                        <a:pt x="7325" y="11109"/>
                        <a:pt x="6687" y="11298"/>
                        <a:pt x="6073" y="11487"/>
                      </a:cubicBezTo>
                      <a:cubicBezTo>
                        <a:pt x="4844" y="11912"/>
                        <a:pt x="3615" y="12361"/>
                        <a:pt x="2434" y="12881"/>
                      </a:cubicBezTo>
                      <a:cubicBezTo>
                        <a:pt x="2127" y="13022"/>
                        <a:pt x="1796" y="13188"/>
                        <a:pt x="1442" y="13330"/>
                      </a:cubicBezTo>
                      <a:cubicBezTo>
                        <a:pt x="1111" y="13471"/>
                        <a:pt x="756" y="13613"/>
                        <a:pt x="473" y="13826"/>
                      </a:cubicBezTo>
                      <a:cubicBezTo>
                        <a:pt x="409" y="13826"/>
                        <a:pt x="442" y="13923"/>
                        <a:pt x="484" y="13923"/>
                      </a:cubicBezTo>
                      <a:cubicBezTo>
                        <a:pt x="488" y="13923"/>
                        <a:pt x="492" y="13922"/>
                        <a:pt x="497" y="13920"/>
                      </a:cubicBezTo>
                      <a:cubicBezTo>
                        <a:pt x="780" y="13802"/>
                        <a:pt x="1087" y="13660"/>
                        <a:pt x="1371" y="13542"/>
                      </a:cubicBezTo>
                      <a:cubicBezTo>
                        <a:pt x="1678" y="13377"/>
                        <a:pt x="1985" y="13259"/>
                        <a:pt x="2269" y="13117"/>
                      </a:cubicBezTo>
                      <a:cubicBezTo>
                        <a:pt x="2859" y="12857"/>
                        <a:pt x="3450" y="12621"/>
                        <a:pt x="4064" y="12384"/>
                      </a:cubicBezTo>
                      <a:cubicBezTo>
                        <a:pt x="5269" y="11912"/>
                        <a:pt x="6498" y="11487"/>
                        <a:pt x="7727" y="11109"/>
                      </a:cubicBezTo>
                      <a:cubicBezTo>
                        <a:pt x="8081" y="10990"/>
                        <a:pt x="8412" y="10896"/>
                        <a:pt x="8766" y="10825"/>
                      </a:cubicBezTo>
                      <a:cubicBezTo>
                        <a:pt x="9121" y="10707"/>
                        <a:pt x="9475" y="10612"/>
                        <a:pt x="9829" y="10518"/>
                      </a:cubicBezTo>
                      <a:lnTo>
                        <a:pt x="9829" y="10494"/>
                      </a:lnTo>
                      <a:close/>
                      <a:moveTo>
                        <a:pt x="11223" y="14511"/>
                      </a:moveTo>
                      <a:cubicBezTo>
                        <a:pt x="11226" y="14520"/>
                        <a:pt x="11228" y="14529"/>
                        <a:pt x="11231" y="14538"/>
                      </a:cubicBezTo>
                      <a:lnTo>
                        <a:pt x="11231" y="14538"/>
                      </a:lnTo>
                      <a:cubicBezTo>
                        <a:pt x="11228" y="14529"/>
                        <a:pt x="11226" y="14520"/>
                        <a:pt x="11223" y="14511"/>
                      </a:cubicBezTo>
                      <a:close/>
                      <a:moveTo>
                        <a:pt x="12806" y="12432"/>
                      </a:moveTo>
                      <a:lnTo>
                        <a:pt x="12806" y="12432"/>
                      </a:lnTo>
                      <a:cubicBezTo>
                        <a:pt x="13090" y="12644"/>
                        <a:pt x="13350" y="12881"/>
                        <a:pt x="13610" y="13093"/>
                      </a:cubicBezTo>
                      <a:cubicBezTo>
                        <a:pt x="13870" y="13306"/>
                        <a:pt x="14153" y="13495"/>
                        <a:pt x="14437" y="13708"/>
                      </a:cubicBezTo>
                      <a:cubicBezTo>
                        <a:pt x="15004" y="14133"/>
                        <a:pt x="15524" y="14511"/>
                        <a:pt x="16091" y="14913"/>
                      </a:cubicBezTo>
                      <a:cubicBezTo>
                        <a:pt x="16421" y="15149"/>
                        <a:pt x="16705" y="15361"/>
                        <a:pt x="17036" y="15598"/>
                      </a:cubicBezTo>
                      <a:cubicBezTo>
                        <a:pt x="17069" y="15620"/>
                        <a:pt x="17098" y="15629"/>
                        <a:pt x="17122" y="15629"/>
                      </a:cubicBezTo>
                      <a:cubicBezTo>
                        <a:pt x="17202" y="15629"/>
                        <a:pt x="17226" y="15529"/>
                        <a:pt x="17154" y="15456"/>
                      </a:cubicBezTo>
                      <a:cubicBezTo>
                        <a:pt x="16587" y="15031"/>
                        <a:pt x="16020" y="14653"/>
                        <a:pt x="15476" y="14275"/>
                      </a:cubicBezTo>
                      <a:cubicBezTo>
                        <a:pt x="14909" y="13873"/>
                        <a:pt x="14342" y="13471"/>
                        <a:pt x="13799" y="13093"/>
                      </a:cubicBezTo>
                      <a:cubicBezTo>
                        <a:pt x="13468" y="12881"/>
                        <a:pt x="13137" y="12668"/>
                        <a:pt x="12806" y="12432"/>
                      </a:cubicBezTo>
                      <a:close/>
                      <a:moveTo>
                        <a:pt x="8294" y="12833"/>
                      </a:moveTo>
                      <a:cubicBezTo>
                        <a:pt x="8081" y="13093"/>
                        <a:pt x="7845" y="13353"/>
                        <a:pt x="7656" y="13613"/>
                      </a:cubicBezTo>
                      <a:cubicBezTo>
                        <a:pt x="7443" y="13897"/>
                        <a:pt x="7230" y="14157"/>
                        <a:pt x="7018" y="14440"/>
                      </a:cubicBezTo>
                      <a:cubicBezTo>
                        <a:pt x="6616" y="15007"/>
                        <a:pt x="6238" y="15551"/>
                        <a:pt x="5813" y="16094"/>
                      </a:cubicBezTo>
                      <a:cubicBezTo>
                        <a:pt x="5576" y="16425"/>
                        <a:pt x="5364" y="16732"/>
                        <a:pt x="5128" y="17039"/>
                      </a:cubicBezTo>
                      <a:cubicBezTo>
                        <a:pt x="5094" y="17123"/>
                        <a:pt x="5157" y="17196"/>
                        <a:pt x="5221" y="17196"/>
                      </a:cubicBezTo>
                      <a:cubicBezTo>
                        <a:pt x="5247" y="17196"/>
                        <a:pt x="5273" y="17184"/>
                        <a:pt x="5293" y="17157"/>
                      </a:cubicBezTo>
                      <a:cubicBezTo>
                        <a:pt x="5695" y="16614"/>
                        <a:pt x="6073" y="16047"/>
                        <a:pt x="6474" y="15480"/>
                      </a:cubicBezTo>
                      <a:cubicBezTo>
                        <a:pt x="6852" y="14913"/>
                        <a:pt x="7254" y="14369"/>
                        <a:pt x="7656" y="13802"/>
                      </a:cubicBezTo>
                      <a:cubicBezTo>
                        <a:pt x="7845" y="13471"/>
                        <a:pt x="8057" y="13141"/>
                        <a:pt x="8294" y="12833"/>
                      </a:cubicBezTo>
                      <a:close/>
                      <a:moveTo>
                        <a:pt x="13281" y="13548"/>
                      </a:moveTo>
                      <a:cubicBezTo>
                        <a:pt x="13386" y="13665"/>
                        <a:pt x="13470" y="13785"/>
                        <a:pt x="13586" y="13920"/>
                      </a:cubicBezTo>
                      <a:lnTo>
                        <a:pt x="13964" y="14298"/>
                      </a:lnTo>
                      <a:cubicBezTo>
                        <a:pt x="14224" y="14558"/>
                        <a:pt x="14531" y="14794"/>
                        <a:pt x="14791" y="15054"/>
                      </a:cubicBezTo>
                      <a:cubicBezTo>
                        <a:pt x="15358" y="15574"/>
                        <a:pt x="15949" y="16047"/>
                        <a:pt x="16540" y="16472"/>
                      </a:cubicBezTo>
                      <a:cubicBezTo>
                        <a:pt x="16847" y="16756"/>
                        <a:pt x="17201" y="17015"/>
                        <a:pt x="17556" y="17228"/>
                      </a:cubicBezTo>
                      <a:cubicBezTo>
                        <a:pt x="17572" y="17239"/>
                        <a:pt x="17588" y="17243"/>
                        <a:pt x="17602" y="17243"/>
                      </a:cubicBezTo>
                      <a:cubicBezTo>
                        <a:pt x="17651" y="17243"/>
                        <a:pt x="17681" y="17188"/>
                        <a:pt x="17626" y="17134"/>
                      </a:cubicBezTo>
                      <a:cubicBezTo>
                        <a:pt x="17343" y="16897"/>
                        <a:pt x="17036" y="16685"/>
                        <a:pt x="16752" y="16448"/>
                      </a:cubicBezTo>
                      <a:lnTo>
                        <a:pt x="15854" y="15740"/>
                      </a:lnTo>
                      <a:cubicBezTo>
                        <a:pt x="15264" y="15267"/>
                        <a:pt x="14697" y="14794"/>
                        <a:pt x="14177" y="14298"/>
                      </a:cubicBezTo>
                      <a:cubicBezTo>
                        <a:pt x="14035" y="14157"/>
                        <a:pt x="13870" y="14038"/>
                        <a:pt x="13704" y="13873"/>
                      </a:cubicBezTo>
                      <a:cubicBezTo>
                        <a:pt x="13610" y="13826"/>
                        <a:pt x="13563" y="13731"/>
                        <a:pt x="13468" y="13684"/>
                      </a:cubicBezTo>
                      <a:cubicBezTo>
                        <a:pt x="13403" y="13635"/>
                        <a:pt x="13338" y="13598"/>
                        <a:pt x="13281" y="13548"/>
                      </a:cubicBezTo>
                      <a:close/>
                      <a:moveTo>
                        <a:pt x="10775" y="10825"/>
                      </a:moveTo>
                      <a:lnTo>
                        <a:pt x="10775" y="10825"/>
                      </a:lnTo>
                      <a:cubicBezTo>
                        <a:pt x="11223" y="11298"/>
                        <a:pt x="11672" y="11794"/>
                        <a:pt x="12098" y="12243"/>
                      </a:cubicBezTo>
                      <a:cubicBezTo>
                        <a:pt x="12570" y="12668"/>
                        <a:pt x="13019" y="13117"/>
                        <a:pt x="13515" y="13566"/>
                      </a:cubicBezTo>
                      <a:cubicBezTo>
                        <a:pt x="14508" y="14416"/>
                        <a:pt x="15500" y="15243"/>
                        <a:pt x="16540" y="16023"/>
                      </a:cubicBezTo>
                      <a:cubicBezTo>
                        <a:pt x="16823" y="16212"/>
                        <a:pt x="17130" y="16448"/>
                        <a:pt x="17414" y="16661"/>
                      </a:cubicBezTo>
                      <a:cubicBezTo>
                        <a:pt x="17721" y="16874"/>
                        <a:pt x="18005" y="17086"/>
                        <a:pt x="18335" y="17252"/>
                      </a:cubicBezTo>
                      <a:cubicBezTo>
                        <a:pt x="18339" y="17255"/>
                        <a:pt x="18343" y="17256"/>
                        <a:pt x="18348" y="17256"/>
                      </a:cubicBezTo>
                      <a:cubicBezTo>
                        <a:pt x="18382" y="17256"/>
                        <a:pt x="18444" y="17198"/>
                        <a:pt x="18383" y="17157"/>
                      </a:cubicBezTo>
                      <a:cubicBezTo>
                        <a:pt x="18123" y="16968"/>
                        <a:pt x="17863" y="16779"/>
                        <a:pt x="17603" y="16614"/>
                      </a:cubicBezTo>
                      <a:cubicBezTo>
                        <a:pt x="17343" y="16425"/>
                        <a:pt x="17059" y="16212"/>
                        <a:pt x="16800" y="16047"/>
                      </a:cubicBezTo>
                      <a:cubicBezTo>
                        <a:pt x="16280" y="15645"/>
                        <a:pt x="15760" y="15267"/>
                        <a:pt x="15264" y="14865"/>
                      </a:cubicBezTo>
                      <a:cubicBezTo>
                        <a:pt x="14271" y="14062"/>
                        <a:pt x="13279" y="13211"/>
                        <a:pt x="12334" y="12314"/>
                      </a:cubicBezTo>
                      <a:cubicBezTo>
                        <a:pt x="12074" y="12077"/>
                        <a:pt x="11814" y="11817"/>
                        <a:pt x="11578" y="11581"/>
                      </a:cubicBezTo>
                      <a:cubicBezTo>
                        <a:pt x="11318" y="11345"/>
                        <a:pt x="11034" y="11085"/>
                        <a:pt x="10775" y="10825"/>
                      </a:cubicBezTo>
                      <a:close/>
                      <a:moveTo>
                        <a:pt x="8979" y="11534"/>
                      </a:moveTo>
                      <a:cubicBezTo>
                        <a:pt x="8861" y="11581"/>
                        <a:pt x="8743" y="11652"/>
                        <a:pt x="8624" y="11723"/>
                      </a:cubicBezTo>
                      <a:cubicBezTo>
                        <a:pt x="8506" y="11794"/>
                        <a:pt x="8412" y="11888"/>
                        <a:pt x="8294" y="11936"/>
                      </a:cubicBezTo>
                      <a:cubicBezTo>
                        <a:pt x="8081" y="12077"/>
                        <a:pt x="7845" y="12266"/>
                        <a:pt x="7656" y="12408"/>
                      </a:cubicBezTo>
                      <a:cubicBezTo>
                        <a:pt x="7230" y="12739"/>
                        <a:pt x="6829" y="13093"/>
                        <a:pt x="6403" y="13448"/>
                      </a:cubicBezTo>
                      <a:cubicBezTo>
                        <a:pt x="5647" y="14157"/>
                        <a:pt x="4891" y="14913"/>
                        <a:pt x="4206" y="15740"/>
                      </a:cubicBezTo>
                      <a:cubicBezTo>
                        <a:pt x="4041" y="15976"/>
                        <a:pt x="3828" y="16212"/>
                        <a:pt x="3686" y="16448"/>
                      </a:cubicBezTo>
                      <a:cubicBezTo>
                        <a:pt x="3592" y="16566"/>
                        <a:pt x="3545" y="16685"/>
                        <a:pt x="3450" y="16850"/>
                      </a:cubicBezTo>
                      <a:cubicBezTo>
                        <a:pt x="3403" y="16992"/>
                        <a:pt x="3332" y="17110"/>
                        <a:pt x="3285" y="17252"/>
                      </a:cubicBezTo>
                      <a:cubicBezTo>
                        <a:pt x="3285" y="17266"/>
                        <a:pt x="3328" y="17289"/>
                        <a:pt x="3368" y="17289"/>
                      </a:cubicBezTo>
                      <a:cubicBezTo>
                        <a:pt x="3393" y="17289"/>
                        <a:pt x="3417" y="17279"/>
                        <a:pt x="3426" y="17252"/>
                      </a:cubicBezTo>
                      <a:cubicBezTo>
                        <a:pt x="3474" y="17134"/>
                        <a:pt x="3568" y="17039"/>
                        <a:pt x="3639" y="16921"/>
                      </a:cubicBezTo>
                      <a:cubicBezTo>
                        <a:pt x="3686" y="16803"/>
                        <a:pt x="3757" y="16685"/>
                        <a:pt x="3828" y="16614"/>
                      </a:cubicBezTo>
                      <a:lnTo>
                        <a:pt x="4277" y="15976"/>
                      </a:lnTo>
                      <a:cubicBezTo>
                        <a:pt x="4608" y="15574"/>
                        <a:pt x="4962" y="15196"/>
                        <a:pt x="5317" y="14794"/>
                      </a:cubicBezTo>
                      <a:cubicBezTo>
                        <a:pt x="6025" y="14038"/>
                        <a:pt x="6781" y="13330"/>
                        <a:pt x="7608" y="12644"/>
                      </a:cubicBezTo>
                      <a:cubicBezTo>
                        <a:pt x="7845" y="12479"/>
                        <a:pt x="8081" y="12266"/>
                        <a:pt x="8294" y="12077"/>
                      </a:cubicBezTo>
                      <a:cubicBezTo>
                        <a:pt x="8412" y="12006"/>
                        <a:pt x="8530" y="11912"/>
                        <a:pt x="8624" y="11817"/>
                      </a:cubicBezTo>
                      <a:cubicBezTo>
                        <a:pt x="8743" y="11723"/>
                        <a:pt x="8861" y="11605"/>
                        <a:pt x="8979" y="11534"/>
                      </a:cubicBezTo>
                      <a:close/>
                      <a:moveTo>
                        <a:pt x="11554" y="11794"/>
                      </a:moveTo>
                      <a:cubicBezTo>
                        <a:pt x="11601" y="11912"/>
                        <a:pt x="11672" y="12030"/>
                        <a:pt x="11743" y="12148"/>
                      </a:cubicBezTo>
                      <a:cubicBezTo>
                        <a:pt x="11814" y="12266"/>
                        <a:pt x="11909" y="12361"/>
                        <a:pt x="11956" y="12479"/>
                      </a:cubicBezTo>
                      <a:cubicBezTo>
                        <a:pt x="12098" y="12668"/>
                        <a:pt x="12287" y="12904"/>
                        <a:pt x="12428" y="13117"/>
                      </a:cubicBezTo>
                      <a:cubicBezTo>
                        <a:pt x="12759" y="13542"/>
                        <a:pt x="13114" y="13944"/>
                        <a:pt x="13468" y="14369"/>
                      </a:cubicBezTo>
                      <a:cubicBezTo>
                        <a:pt x="14177" y="15125"/>
                        <a:pt x="14933" y="15858"/>
                        <a:pt x="15760" y="16543"/>
                      </a:cubicBezTo>
                      <a:cubicBezTo>
                        <a:pt x="15996" y="16732"/>
                        <a:pt x="16232" y="16921"/>
                        <a:pt x="16469" y="17086"/>
                      </a:cubicBezTo>
                      <a:cubicBezTo>
                        <a:pt x="16587" y="17157"/>
                        <a:pt x="16705" y="17228"/>
                        <a:pt x="16870" y="17323"/>
                      </a:cubicBezTo>
                      <a:cubicBezTo>
                        <a:pt x="17012" y="17370"/>
                        <a:pt x="17130" y="17441"/>
                        <a:pt x="17272" y="17488"/>
                      </a:cubicBezTo>
                      <a:cubicBezTo>
                        <a:pt x="17272" y="17464"/>
                        <a:pt x="17343" y="17370"/>
                        <a:pt x="17272" y="17346"/>
                      </a:cubicBezTo>
                      <a:cubicBezTo>
                        <a:pt x="17154" y="17275"/>
                        <a:pt x="17059" y="17204"/>
                        <a:pt x="16941" y="17134"/>
                      </a:cubicBezTo>
                      <a:cubicBezTo>
                        <a:pt x="16823" y="17086"/>
                        <a:pt x="16705" y="17015"/>
                        <a:pt x="16634" y="16921"/>
                      </a:cubicBezTo>
                      <a:lnTo>
                        <a:pt x="15996" y="16496"/>
                      </a:lnTo>
                      <a:cubicBezTo>
                        <a:pt x="15595" y="16165"/>
                        <a:pt x="15216" y="15810"/>
                        <a:pt x="14815" y="15456"/>
                      </a:cubicBezTo>
                      <a:cubicBezTo>
                        <a:pt x="14059" y="14747"/>
                        <a:pt x="13350" y="13967"/>
                        <a:pt x="12665" y="13141"/>
                      </a:cubicBezTo>
                      <a:cubicBezTo>
                        <a:pt x="12499" y="12904"/>
                        <a:pt x="12287" y="12668"/>
                        <a:pt x="12098" y="12479"/>
                      </a:cubicBezTo>
                      <a:cubicBezTo>
                        <a:pt x="12027" y="12361"/>
                        <a:pt x="11932" y="12243"/>
                        <a:pt x="11838" y="12148"/>
                      </a:cubicBezTo>
                      <a:cubicBezTo>
                        <a:pt x="11743" y="12030"/>
                        <a:pt x="11625" y="11912"/>
                        <a:pt x="11554" y="11794"/>
                      </a:cubicBezTo>
                      <a:close/>
                      <a:moveTo>
                        <a:pt x="7254" y="13211"/>
                      </a:moveTo>
                      <a:lnTo>
                        <a:pt x="7254" y="13211"/>
                      </a:lnTo>
                      <a:cubicBezTo>
                        <a:pt x="7112" y="13353"/>
                        <a:pt x="6971" y="13448"/>
                        <a:pt x="6829" y="13589"/>
                      </a:cubicBezTo>
                      <a:lnTo>
                        <a:pt x="6427" y="13967"/>
                      </a:lnTo>
                      <a:cubicBezTo>
                        <a:pt x="6167" y="14251"/>
                        <a:pt x="5931" y="14535"/>
                        <a:pt x="5671" y="14794"/>
                      </a:cubicBezTo>
                      <a:cubicBezTo>
                        <a:pt x="5175" y="15361"/>
                        <a:pt x="4702" y="15952"/>
                        <a:pt x="4253" y="16543"/>
                      </a:cubicBezTo>
                      <a:cubicBezTo>
                        <a:pt x="3993" y="16874"/>
                        <a:pt x="3710" y="17228"/>
                        <a:pt x="3521" y="17582"/>
                      </a:cubicBezTo>
                      <a:cubicBezTo>
                        <a:pt x="3469" y="17600"/>
                        <a:pt x="3506" y="17656"/>
                        <a:pt x="3548" y="17656"/>
                      </a:cubicBezTo>
                      <a:cubicBezTo>
                        <a:pt x="3564" y="17656"/>
                        <a:pt x="3579" y="17648"/>
                        <a:pt x="3592" y="17630"/>
                      </a:cubicBezTo>
                      <a:cubicBezTo>
                        <a:pt x="3828" y="17346"/>
                        <a:pt x="4041" y="17039"/>
                        <a:pt x="4277" y="16756"/>
                      </a:cubicBezTo>
                      <a:lnTo>
                        <a:pt x="4986" y="15858"/>
                      </a:lnTo>
                      <a:cubicBezTo>
                        <a:pt x="5458" y="15267"/>
                        <a:pt x="5931" y="14724"/>
                        <a:pt x="6427" y="14180"/>
                      </a:cubicBezTo>
                      <a:cubicBezTo>
                        <a:pt x="6592" y="14038"/>
                        <a:pt x="6711" y="13897"/>
                        <a:pt x="6852" y="13708"/>
                      </a:cubicBezTo>
                      <a:cubicBezTo>
                        <a:pt x="6900" y="13613"/>
                        <a:pt x="6994" y="13566"/>
                        <a:pt x="7065" y="13471"/>
                      </a:cubicBezTo>
                      <a:cubicBezTo>
                        <a:pt x="7112" y="13377"/>
                        <a:pt x="7183" y="13306"/>
                        <a:pt x="7254" y="13211"/>
                      </a:cubicBezTo>
                      <a:close/>
                      <a:moveTo>
                        <a:pt x="11460" y="13400"/>
                      </a:moveTo>
                      <a:lnTo>
                        <a:pt x="11814" y="14393"/>
                      </a:lnTo>
                      <a:cubicBezTo>
                        <a:pt x="11932" y="14700"/>
                        <a:pt x="12074" y="15031"/>
                        <a:pt x="12192" y="15338"/>
                      </a:cubicBezTo>
                      <a:cubicBezTo>
                        <a:pt x="12452" y="15952"/>
                        <a:pt x="12759" y="16566"/>
                        <a:pt x="13019" y="17228"/>
                      </a:cubicBezTo>
                      <a:cubicBezTo>
                        <a:pt x="13161" y="17582"/>
                        <a:pt x="13350" y="17937"/>
                        <a:pt x="13515" y="18291"/>
                      </a:cubicBezTo>
                      <a:cubicBezTo>
                        <a:pt x="13542" y="18318"/>
                        <a:pt x="13573" y="18330"/>
                        <a:pt x="13602" y="18330"/>
                      </a:cubicBezTo>
                      <a:cubicBezTo>
                        <a:pt x="13675" y="18330"/>
                        <a:pt x="13738" y="18258"/>
                        <a:pt x="13704" y="18173"/>
                      </a:cubicBezTo>
                      <a:cubicBezTo>
                        <a:pt x="13444" y="17559"/>
                        <a:pt x="13137" y="16921"/>
                        <a:pt x="12854" y="16307"/>
                      </a:cubicBezTo>
                      <a:cubicBezTo>
                        <a:pt x="12547" y="15692"/>
                        <a:pt x="12287" y="15054"/>
                        <a:pt x="11980" y="14440"/>
                      </a:cubicBezTo>
                      <a:cubicBezTo>
                        <a:pt x="11814" y="14086"/>
                        <a:pt x="11625" y="13755"/>
                        <a:pt x="11460" y="13400"/>
                      </a:cubicBezTo>
                      <a:close/>
                      <a:moveTo>
                        <a:pt x="9948" y="10754"/>
                      </a:moveTo>
                      <a:cubicBezTo>
                        <a:pt x="9475" y="11203"/>
                        <a:pt x="8979" y="11652"/>
                        <a:pt x="8530" y="12077"/>
                      </a:cubicBezTo>
                      <a:cubicBezTo>
                        <a:pt x="8081" y="12550"/>
                        <a:pt x="7656" y="12999"/>
                        <a:pt x="7207" y="13495"/>
                      </a:cubicBezTo>
                      <a:cubicBezTo>
                        <a:pt x="6356" y="14487"/>
                        <a:pt x="5529" y="15480"/>
                        <a:pt x="4750" y="16519"/>
                      </a:cubicBezTo>
                      <a:cubicBezTo>
                        <a:pt x="4537" y="16803"/>
                        <a:pt x="4301" y="17110"/>
                        <a:pt x="4112" y="17393"/>
                      </a:cubicBezTo>
                      <a:cubicBezTo>
                        <a:pt x="3899" y="17701"/>
                        <a:pt x="3686" y="17984"/>
                        <a:pt x="3521" y="18315"/>
                      </a:cubicBezTo>
                      <a:cubicBezTo>
                        <a:pt x="3487" y="18366"/>
                        <a:pt x="3514" y="18405"/>
                        <a:pt x="3550" y="18405"/>
                      </a:cubicBezTo>
                      <a:cubicBezTo>
                        <a:pt x="3564" y="18405"/>
                        <a:pt x="3579" y="18399"/>
                        <a:pt x="3592" y="18386"/>
                      </a:cubicBezTo>
                      <a:cubicBezTo>
                        <a:pt x="3804" y="18102"/>
                        <a:pt x="3993" y="17842"/>
                        <a:pt x="4159" y="17582"/>
                      </a:cubicBezTo>
                      <a:cubicBezTo>
                        <a:pt x="4348" y="17323"/>
                        <a:pt x="4537" y="17039"/>
                        <a:pt x="4726" y="16779"/>
                      </a:cubicBezTo>
                      <a:cubicBezTo>
                        <a:pt x="5104" y="16259"/>
                        <a:pt x="5482" y="15740"/>
                        <a:pt x="5907" y="15243"/>
                      </a:cubicBezTo>
                      <a:cubicBezTo>
                        <a:pt x="6711" y="14251"/>
                        <a:pt x="7561" y="13259"/>
                        <a:pt x="8435" y="12314"/>
                      </a:cubicBezTo>
                      <a:cubicBezTo>
                        <a:pt x="8672" y="12054"/>
                        <a:pt x="8955" y="11794"/>
                        <a:pt x="9191" y="11557"/>
                      </a:cubicBezTo>
                      <a:cubicBezTo>
                        <a:pt x="9428" y="11298"/>
                        <a:pt x="9688" y="11014"/>
                        <a:pt x="9948" y="10754"/>
                      </a:cubicBezTo>
                      <a:close/>
                      <a:moveTo>
                        <a:pt x="9806" y="13566"/>
                      </a:moveTo>
                      <a:lnTo>
                        <a:pt x="9806" y="13566"/>
                      </a:lnTo>
                      <a:cubicBezTo>
                        <a:pt x="9735" y="13920"/>
                        <a:pt x="9688" y="14251"/>
                        <a:pt x="9617" y="14605"/>
                      </a:cubicBezTo>
                      <a:cubicBezTo>
                        <a:pt x="9570" y="14936"/>
                        <a:pt x="9546" y="15267"/>
                        <a:pt x="9499" y="15621"/>
                      </a:cubicBezTo>
                      <a:cubicBezTo>
                        <a:pt x="9428" y="16307"/>
                        <a:pt x="9357" y="16992"/>
                        <a:pt x="9310" y="17677"/>
                      </a:cubicBezTo>
                      <a:cubicBezTo>
                        <a:pt x="9262" y="18055"/>
                        <a:pt x="9215" y="18433"/>
                        <a:pt x="9168" y="18858"/>
                      </a:cubicBezTo>
                      <a:cubicBezTo>
                        <a:pt x="9177" y="18877"/>
                        <a:pt x="9207" y="18888"/>
                        <a:pt x="9241" y="18888"/>
                      </a:cubicBezTo>
                      <a:cubicBezTo>
                        <a:pt x="9295" y="18888"/>
                        <a:pt x="9357" y="18860"/>
                        <a:pt x="9357" y="18787"/>
                      </a:cubicBezTo>
                      <a:cubicBezTo>
                        <a:pt x="9451" y="18102"/>
                        <a:pt x="9499" y="17441"/>
                        <a:pt x="9570" y="16756"/>
                      </a:cubicBezTo>
                      <a:lnTo>
                        <a:pt x="9735" y="14724"/>
                      </a:lnTo>
                      <a:cubicBezTo>
                        <a:pt x="9759" y="14322"/>
                        <a:pt x="9759" y="13944"/>
                        <a:pt x="9806" y="13566"/>
                      </a:cubicBezTo>
                      <a:close/>
                      <a:moveTo>
                        <a:pt x="9711" y="12077"/>
                      </a:moveTo>
                      <a:cubicBezTo>
                        <a:pt x="9640" y="12195"/>
                        <a:pt x="9570" y="12314"/>
                        <a:pt x="9499" y="12432"/>
                      </a:cubicBezTo>
                      <a:lnTo>
                        <a:pt x="9333" y="12786"/>
                      </a:lnTo>
                      <a:cubicBezTo>
                        <a:pt x="9215" y="13022"/>
                        <a:pt x="9121" y="13259"/>
                        <a:pt x="9002" y="13542"/>
                      </a:cubicBezTo>
                      <a:cubicBezTo>
                        <a:pt x="8790" y="14038"/>
                        <a:pt x="8624" y="14535"/>
                        <a:pt x="8435" y="15031"/>
                      </a:cubicBezTo>
                      <a:cubicBezTo>
                        <a:pt x="8128" y="16047"/>
                        <a:pt x="7845" y="17086"/>
                        <a:pt x="7679" y="18102"/>
                      </a:cubicBezTo>
                      <a:cubicBezTo>
                        <a:pt x="7608" y="18409"/>
                        <a:pt x="7585" y="18693"/>
                        <a:pt x="7561" y="19000"/>
                      </a:cubicBezTo>
                      <a:lnTo>
                        <a:pt x="7561" y="19449"/>
                      </a:lnTo>
                      <a:cubicBezTo>
                        <a:pt x="7561" y="19591"/>
                        <a:pt x="7585" y="19733"/>
                        <a:pt x="7608" y="19874"/>
                      </a:cubicBezTo>
                      <a:cubicBezTo>
                        <a:pt x="7629" y="19888"/>
                        <a:pt x="7654" y="19894"/>
                        <a:pt x="7679" y="19894"/>
                      </a:cubicBezTo>
                      <a:cubicBezTo>
                        <a:pt x="7738" y="19894"/>
                        <a:pt x="7797" y="19860"/>
                        <a:pt x="7797" y="19827"/>
                      </a:cubicBezTo>
                      <a:lnTo>
                        <a:pt x="7797" y="19449"/>
                      </a:lnTo>
                      <a:lnTo>
                        <a:pt x="7797" y="19047"/>
                      </a:lnTo>
                      <a:cubicBezTo>
                        <a:pt x="7797" y="18787"/>
                        <a:pt x="7821" y="18551"/>
                        <a:pt x="7892" y="18291"/>
                      </a:cubicBezTo>
                      <a:cubicBezTo>
                        <a:pt x="7963" y="17748"/>
                        <a:pt x="8057" y="17252"/>
                        <a:pt x="8176" y="16756"/>
                      </a:cubicBezTo>
                      <a:cubicBezTo>
                        <a:pt x="8412" y="15716"/>
                        <a:pt x="8743" y="14724"/>
                        <a:pt x="9097" y="13731"/>
                      </a:cubicBezTo>
                      <a:cubicBezTo>
                        <a:pt x="9168" y="13471"/>
                        <a:pt x="9310" y="13188"/>
                        <a:pt x="9404" y="12904"/>
                      </a:cubicBezTo>
                      <a:cubicBezTo>
                        <a:pt x="9475" y="12762"/>
                        <a:pt x="9522" y="12644"/>
                        <a:pt x="9570" y="12503"/>
                      </a:cubicBezTo>
                      <a:cubicBezTo>
                        <a:pt x="9617" y="12361"/>
                        <a:pt x="9640" y="12195"/>
                        <a:pt x="9711" y="12077"/>
                      </a:cubicBezTo>
                      <a:close/>
                      <a:moveTo>
                        <a:pt x="10680" y="12125"/>
                      </a:moveTo>
                      <a:lnTo>
                        <a:pt x="10680" y="12526"/>
                      </a:lnTo>
                      <a:cubicBezTo>
                        <a:pt x="10680" y="12644"/>
                        <a:pt x="10727" y="12786"/>
                        <a:pt x="10727" y="12904"/>
                      </a:cubicBezTo>
                      <a:lnTo>
                        <a:pt x="10798" y="13708"/>
                      </a:lnTo>
                      <a:cubicBezTo>
                        <a:pt x="10869" y="14251"/>
                        <a:pt x="10987" y="14771"/>
                        <a:pt x="11082" y="15267"/>
                      </a:cubicBezTo>
                      <a:cubicBezTo>
                        <a:pt x="11318" y="16307"/>
                        <a:pt x="11601" y="17346"/>
                        <a:pt x="11956" y="18315"/>
                      </a:cubicBezTo>
                      <a:cubicBezTo>
                        <a:pt x="12074" y="18575"/>
                        <a:pt x="12169" y="18882"/>
                        <a:pt x="12310" y="19142"/>
                      </a:cubicBezTo>
                      <a:cubicBezTo>
                        <a:pt x="12381" y="19260"/>
                        <a:pt x="12452" y="19402"/>
                        <a:pt x="12523" y="19520"/>
                      </a:cubicBezTo>
                      <a:lnTo>
                        <a:pt x="12783" y="19874"/>
                      </a:lnTo>
                      <a:cubicBezTo>
                        <a:pt x="12792" y="19910"/>
                        <a:pt x="12811" y="19926"/>
                        <a:pt x="12830" y="19926"/>
                      </a:cubicBezTo>
                      <a:cubicBezTo>
                        <a:pt x="12861" y="19926"/>
                        <a:pt x="12892" y="19885"/>
                        <a:pt x="12877" y="19827"/>
                      </a:cubicBezTo>
                      <a:lnTo>
                        <a:pt x="12688" y="19473"/>
                      </a:lnTo>
                      <a:lnTo>
                        <a:pt x="12523" y="19118"/>
                      </a:lnTo>
                      <a:cubicBezTo>
                        <a:pt x="12405" y="18882"/>
                        <a:pt x="12310" y="18646"/>
                        <a:pt x="12192" y="18409"/>
                      </a:cubicBezTo>
                      <a:cubicBezTo>
                        <a:pt x="12027" y="17913"/>
                        <a:pt x="11838" y="17441"/>
                        <a:pt x="11696" y="16921"/>
                      </a:cubicBezTo>
                      <a:cubicBezTo>
                        <a:pt x="11389" y="15929"/>
                        <a:pt x="11153" y="14889"/>
                        <a:pt x="10987" y="13849"/>
                      </a:cubicBezTo>
                      <a:cubicBezTo>
                        <a:pt x="10916" y="13566"/>
                        <a:pt x="10893" y="13259"/>
                        <a:pt x="10845" y="12975"/>
                      </a:cubicBezTo>
                      <a:cubicBezTo>
                        <a:pt x="10798" y="12833"/>
                        <a:pt x="10798" y="12668"/>
                        <a:pt x="10775" y="12550"/>
                      </a:cubicBezTo>
                      <a:lnTo>
                        <a:pt x="10680" y="12125"/>
                      </a:lnTo>
                      <a:close/>
                      <a:moveTo>
                        <a:pt x="11231" y="14538"/>
                      </a:moveTo>
                      <a:cubicBezTo>
                        <a:pt x="11271" y="14699"/>
                        <a:pt x="11275" y="14899"/>
                        <a:pt x="11342" y="15078"/>
                      </a:cubicBezTo>
                      <a:cubicBezTo>
                        <a:pt x="11365" y="15243"/>
                        <a:pt x="11412" y="15432"/>
                        <a:pt x="11483" y="15598"/>
                      </a:cubicBezTo>
                      <a:cubicBezTo>
                        <a:pt x="11601" y="15952"/>
                        <a:pt x="11696" y="16307"/>
                        <a:pt x="11814" y="16661"/>
                      </a:cubicBezTo>
                      <a:cubicBezTo>
                        <a:pt x="12050" y="17370"/>
                        <a:pt x="12310" y="18079"/>
                        <a:pt x="12594" y="18764"/>
                      </a:cubicBezTo>
                      <a:cubicBezTo>
                        <a:pt x="12759" y="19142"/>
                        <a:pt x="12925" y="19567"/>
                        <a:pt x="13137" y="19922"/>
                      </a:cubicBezTo>
                      <a:cubicBezTo>
                        <a:pt x="13161" y="19937"/>
                        <a:pt x="13185" y="19945"/>
                        <a:pt x="13205" y="19945"/>
                      </a:cubicBezTo>
                      <a:cubicBezTo>
                        <a:pt x="13245" y="19945"/>
                        <a:pt x="13271" y="19914"/>
                        <a:pt x="13255" y="19851"/>
                      </a:cubicBezTo>
                      <a:cubicBezTo>
                        <a:pt x="13137" y="19496"/>
                        <a:pt x="12972" y="19165"/>
                        <a:pt x="12806" y="18811"/>
                      </a:cubicBezTo>
                      <a:cubicBezTo>
                        <a:pt x="12665" y="18457"/>
                        <a:pt x="12523" y="18102"/>
                        <a:pt x="12405" y="17795"/>
                      </a:cubicBezTo>
                      <a:cubicBezTo>
                        <a:pt x="12121" y="17110"/>
                        <a:pt x="11885" y="16401"/>
                        <a:pt x="11672" y="15692"/>
                      </a:cubicBezTo>
                      <a:cubicBezTo>
                        <a:pt x="11601" y="15480"/>
                        <a:pt x="11531" y="15314"/>
                        <a:pt x="11460" y="15102"/>
                      </a:cubicBezTo>
                      <a:cubicBezTo>
                        <a:pt x="11436" y="15007"/>
                        <a:pt x="11389" y="14889"/>
                        <a:pt x="11342" y="14794"/>
                      </a:cubicBezTo>
                      <a:cubicBezTo>
                        <a:pt x="11299" y="14730"/>
                        <a:pt x="11256" y="14627"/>
                        <a:pt x="11231" y="14538"/>
                      </a:cubicBezTo>
                      <a:close/>
                      <a:moveTo>
                        <a:pt x="9097" y="14322"/>
                      </a:moveTo>
                      <a:lnTo>
                        <a:pt x="8908" y="14865"/>
                      </a:lnTo>
                      <a:cubicBezTo>
                        <a:pt x="8861" y="15031"/>
                        <a:pt x="8837" y="15220"/>
                        <a:pt x="8766" y="15385"/>
                      </a:cubicBezTo>
                      <a:cubicBezTo>
                        <a:pt x="8672" y="15740"/>
                        <a:pt x="8601" y="16141"/>
                        <a:pt x="8530" y="16496"/>
                      </a:cubicBezTo>
                      <a:cubicBezTo>
                        <a:pt x="8388" y="17228"/>
                        <a:pt x="8270" y="17961"/>
                        <a:pt x="8176" y="18693"/>
                      </a:cubicBezTo>
                      <a:cubicBezTo>
                        <a:pt x="8128" y="19118"/>
                        <a:pt x="8057" y="19567"/>
                        <a:pt x="8057" y="19969"/>
                      </a:cubicBezTo>
                      <a:cubicBezTo>
                        <a:pt x="8028" y="20043"/>
                        <a:pt x="8063" y="20080"/>
                        <a:pt x="8099" y="20080"/>
                      </a:cubicBezTo>
                      <a:cubicBezTo>
                        <a:pt x="8121" y="20080"/>
                        <a:pt x="8143" y="20066"/>
                        <a:pt x="8152" y="20040"/>
                      </a:cubicBezTo>
                      <a:cubicBezTo>
                        <a:pt x="8199" y="19685"/>
                        <a:pt x="8246" y="19284"/>
                        <a:pt x="8294" y="18906"/>
                      </a:cubicBezTo>
                      <a:cubicBezTo>
                        <a:pt x="8365" y="18528"/>
                        <a:pt x="8388" y="18173"/>
                        <a:pt x="8435" y="17771"/>
                      </a:cubicBezTo>
                      <a:cubicBezTo>
                        <a:pt x="8554" y="17039"/>
                        <a:pt x="8672" y="16330"/>
                        <a:pt x="8861" y="15598"/>
                      </a:cubicBezTo>
                      <a:cubicBezTo>
                        <a:pt x="8884" y="15385"/>
                        <a:pt x="8955" y="15172"/>
                        <a:pt x="8979" y="14983"/>
                      </a:cubicBezTo>
                      <a:cubicBezTo>
                        <a:pt x="9002" y="14865"/>
                        <a:pt x="9026" y="14771"/>
                        <a:pt x="9026" y="14653"/>
                      </a:cubicBezTo>
                      <a:cubicBezTo>
                        <a:pt x="9073" y="14535"/>
                        <a:pt x="9073" y="14440"/>
                        <a:pt x="9097" y="14322"/>
                      </a:cubicBezTo>
                      <a:close/>
                      <a:moveTo>
                        <a:pt x="10515" y="10896"/>
                      </a:moveTo>
                      <a:cubicBezTo>
                        <a:pt x="10656" y="11557"/>
                        <a:pt x="10775" y="12172"/>
                        <a:pt x="10964" y="12786"/>
                      </a:cubicBezTo>
                      <a:cubicBezTo>
                        <a:pt x="11129" y="13424"/>
                        <a:pt x="11318" y="14038"/>
                        <a:pt x="11507" y="14653"/>
                      </a:cubicBezTo>
                      <a:cubicBezTo>
                        <a:pt x="11932" y="15905"/>
                        <a:pt x="12381" y="17110"/>
                        <a:pt x="12901" y="18291"/>
                      </a:cubicBezTo>
                      <a:cubicBezTo>
                        <a:pt x="13043" y="18622"/>
                        <a:pt x="13208" y="18929"/>
                        <a:pt x="13350" y="19284"/>
                      </a:cubicBezTo>
                      <a:cubicBezTo>
                        <a:pt x="13492" y="19614"/>
                        <a:pt x="13633" y="19969"/>
                        <a:pt x="13846" y="20276"/>
                      </a:cubicBezTo>
                      <a:cubicBezTo>
                        <a:pt x="13846" y="20304"/>
                        <a:pt x="13861" y="20317"/>
                        <a:pt x="13879" y="20317"/>
                      </a:cubicBezTo>
                      <a:cubicBezTo>
                        <a:pt x="13906" y="20317"/>
                        <a:pt x="13941" y="20286"/>
                        <a:pt x="13941" y="20229"/>
                      </a:cubicBezTo>
                      <a:cubicBezTo>
                        <a:pt x="13822" y="19945"/>
                        <a:pt x="13657" y="19638"/>
                        <a:pt x="13563" y="19355"/>
                      </a:cubicBezTo>
                      <a:cubicBezTo>
                        <a:pt x="13397" y="19047"/>
                        <a:pt x="13279" y="18764"/>
                        <a:pt x="13137" y="18457"/>
                      </a:cubicBezTo>
                      <a:cubicBezTo>
                        <a:pt x="12877" y="17866"/>
                        <a:pt x="12641" y="17275"/>
                        <a:pt x="12405" y="16661"/>
                      </a:cubicBezTo>
                      <a:cubicBezTo>
                        <a:pt x="11932" y="15456"/>
                        <a:pt x="11507" y="14251"/>
                        <a:pt x="11129" y="12999"/>
                      </a:cubicBezTo>
                      <a:cubicBezTo>
                        <a:pt x="11011" y="12644"/>
                        <a:pt x="10916" y="12314"/>
                        <a:pt x="10845" y="11959"/>
                      </a:cubicBezTo>
                      <a:cubicBezTo>
                        <a:pt x="10704" y="11605"/>
                        <a:pt x="10633" y="11250"/>
                        <a:pt x="10538" y="10896"/>
                      </a:cubicBezTo>
                      <a:close/>
                      <a:moveTo>
                        <a:pt x="10177" y="10909"/>
                      </a:moveTo>
                      <a:cubicBezTo>
                        <a:pt x="10173" y="10909"/>
                        <a:pt x="10168" y="10912"/>
                        <a:pt x="10160" y="10920"/>
                      </a:cubicBezTo>
                      <a:cubicBezTo>
                        <a:pt x="9948" y="11557"/>
                        <a:pt x="9735" y="12172"/>
                        <a:pt x="9593" y="12786"/>
                      </a:cubicBezTo>
                      <a:cubicBezTo>
                        <a:pt x="9428" y="13400"/>
                        <a:pt x="9310" y="14038"/>
                        <a:pt x="9144" y="14676"/>
                      </a:cubicBezTo>
                      <a:cubicBezTo>
                        <a:pt x="8884" y="15952"/>
                        <a:pt x="8672" y="17228"/>
                        <a:pt x="8530" y="18528"/>
                      </a:cubicBezTo>
                      <a:cubicBezTo>
                        <a:pt x="8506" y="18882"/>
                        <a:pt x="8435" y="19236"/>
                        <a:pt x="8412" y="19614"/>
                      </a:cubicBezTo>
                      <a:cubicBezTo>
                        <a:pt x="8388" y="19969"/>
                        <a:pt x="8365" y="20347"/>
                        <a:pt x="8365" y="20701"/>
                      </a:cubicBezTo>
                      <a:cubicBezTo>
                        <a:pt x="8377" y="20727"/>
                        <a:pt x="8419" y="20746"/>
                        <a:pt x="8454" y="20746"/>
                      </a:cubicBezTo>
                      <a:cubicBezTo>
                        <a:pt x="8482" y="20746"/>
                        <a:pt x="8506" y="20733"/>
                        <a:pt x="8506" y="20701"/>
                      </a:cubicBezTo>
                      <a:cubicBezTo>
                        <a:pt x="8554" y="20394"/>
                        <a:pt x="8554" y="20063"/>
                        <a:pt x="8601" y="19733"/>
                      </a:cubicBezTo>
                      <a:lnTo>
                        <a:pt x="8672" y="18764"/>
                      </a:lnTo>
                      <a:cubicBezTo>
                        <a:pt x="8743" y="18102"/>
                        <a:pt x="8837" y="17488"/>
                        <a:pt x="8955" y="16826"/>
                      </a:cubicBezTo>
                      <a:cubicBezTo>
                        <a:pt x="9144" y="15574"/>
                        <a:pt x="9381" y="14298"/>
                        <a:pt x="9688" y="13022"/>
                      </a:cubicBezTo>
                      <a:cubicBezTo>
                        <a:pt x="9782" y="12668"/>
                        <a:pt x="9853" y="12314"/>
                        <a:pt x="9924" y="11983"/>
                      </a:cubicBezTo>
                      <a:lnTo>
                        <a:pt x="10184" y="10920"/>
                      </a:lnTo>
                      <a:cubicBezTo>
                        <a:pt x="10184" y="10920"/>
                        <a:pt x="10184" y="10909"/>
                        <a:pt x="10177" y="1090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5"/>
                <p:cNvSpPr/>
                <p:nvPr/>
              </p:nvSpPr>
              <p:spPr>
                <a:xfrm>
                  <a:off x="1004825" y="2182625"/>
                  <a:ext cx="109300" cy="107525"/>
                </a:xfrm>
                <a:custGeom>
                  <a:avLst/>
                  <a:gdLst/>
                  <a:ahLst/>
                  <a:cxnLst/>
                  <a:rect l="l" t="t" r="r" b="b"/>
                  <a:pathLst>
                    <a:path w="4372" h="4301" extrusionOk="0">
                      <a:moveTo>
                        <a:pt x="2032" y="1"/>
                      </a:moveTo>
                      <a:cubicBezTo>
                        <a:pt x="1938" y="1"/>
                        <a:pt x="1583" y="72"/>
                        <a:pt x="1536" y="72"/>
                      </a:cubicBezTo>
                      <a:lnTo>
                        <a:pt x="1465" y="72"/>
                      </a:lnTo>
                      <a:cubicBezTo>
                        <a:pt x="1371" y="95"/>
                        <a:pt x="1300" y="119"/>
                        <a:pt x="1229" y="190"/>
                      </a:cubicBezTo>
                      <a:cubicBezTo>
                        <a:pt x="1135" y="213"/>
                        <a:pt x="1087" y="237"/>
                        <a:pt x="993" y="284"/>
                      </a:cubicBezTo>
                      <a:lnTo>
                        <a:pt x="969" y="308"/>
                      </a:lnTo>
                      <a:cubicBezTo>
                        <a:pt x="875" y="355"/>
                        <a:pt x="638" y="544"/>
                        <a:pt x="591" y="591"/>
                      </a:cubicBezTo>
                      <a:cubicBezTo>
                        <a:pt x="473" y="710"/>
                        <a:pt x="308" y="899"/>
                        <a:pt x="260" y="1040"/>
                      </a:cubicBezTo>
                      <a:cubicBezTo>
                        <a:pt x="238" y="1107"/>
                        <a:pt x="153" y="1279"/>
                        <a:pt x="143" y="1279"/>
                      </a:cubicBezTo>
                      <a:cubicBezTo>
                        <a:pt x="142" y="1279"/>
                        <a:pt x="142" y="1278"/>
                        <a:pt x="142" y="1277"/>
                      </a:cubicBezTo>
                      <a:cubicBezTo>
                        <a:pt x="119" y="1348"/>
                        <a:pt x="48" y="1466"/>
                        <a:pt x="48" y="1537"/>
                      </a:cubicBezTo>
                      <a:cubicBezTo>
                        <a:pt x="24" y="1631"/>
                        <a:pt x="24" y="1773"/>
                        <a:pt x="24" y="1820"/>
                      </a:cubicBezTo>
                      <a:cubicBezTo>
                        <a:pt x="24" y="1891"/>
                        <a:pt x="0" y="2009"/>
                        <a:pt x="0" y="2104"/>
                      </a:cubicBezTo>
                      <a:cubicBezTo>
                        <a:pt x="0" y="2198"/>
                        <a:pt x="24" y="2340"/>
                        <a:pt x="24" y="2411"/>
                      </a:cubicBezTo>
                      <a:cubicBezTo>
                        <a:pt x="24" y="2434"/>
                        <a:pt x="48" y="2600"/>
                        <a:pt x="48" y="2671"/>
                      </a:cubicBezTo>
                      <a:lnTo>
                        <a:pt x="142" y="2931"/>
                      </a:lnTo>
                      <a:cubicBezTo>
                        <a:pt x="142" y="2931"/>
                        <a:pt x="189" y="3120"/>
                        <a:pt x="260" y="3190"/>
                      </a:cubicBezTo>
                      <a:cubicBezTo>
                        <a:pt x="260" y="3238"/>
                        <a:pt x="284" y="3238"/>
                        <a:pt x="284" y="3261"/>
                      </a:cubicBezTo>
                      <a:cubicBezTo>
                        <a:pt x="355" y="3356"/>
                        <a:pt x="497" y="3545"/>
                        <a:pt x="591" y="3639"/>
                      </a:cubicBezTo>
                      <a:cubicBezTo>
                        <a:pt x="662" y="3734"/>
                        <a:pt x="875" y="3876"/>
                        <a:pt x="993" y="3970"/>
                      </a:cubicBezTo>
                      <a:cubicBezTo>
                        <a:pt x="1111" y="4065"/>
                        <a:pt x="1324" y="4112"/>
                        <a:pt x="1465" y="4183"/>
                      </a:cubicBezTo>
                      <a:cubicBezTo>
                        <a:pt x="1678" y="4254"/>
                        <a:pt x="1938" y="4254"/>
                        <a:pt x="2174" y="4301"/>
                      </a:cubicBezTo>
                      <a:cubicBezTo>
                        <a:pt x="2363" y="4301"/>
                        <a:pt x="2552" y="4254"/>
                        <a:pt x="2741" y="4230"/>
                      </a:cubicBezTo>
                      <a:cubicBezTo>
                        <a:pt x="2954" y="4206"/>
                        <a:pt x="3119" y="4112"/>
                        <a:pt x="3308" y="4017"/>
                      </a:cubicBezTo>
                      <a:cubicBezTo>
                        <a:pt x="3450" y="3947"/>
                        <a:pt x="3592" y="3828"/>
                        <a:pt x="3734" y="3710"/>
                      </a:cubicBezTo>
                      <a:lnTo>
                        <a:pt x="3781" y="3663"/>
                      </a:lnTo>
                      <a:cubicBezTo>
                        <a:pt x="3828" y="3616"/>
                        <a:pt x="4017" y="3379"/>
                        <a:pt x="4064" y="3285"/>
                      </a:cubicBezTo>
                      <a:cubicBezTo>
                        <a:pt x="4135" y="3190"/>
                        <a:pt x="4135" y="3143"/>
                        <a:pt x="4182" y="3025"/>
                      </a:cubicBezTo>
                      <a:lnTo>
                        <a:pt x="4301" y="2789"/>
                      </a:lnTo>
                      <a:cubicBezTo>
                        <a:pt x="4324" y="2694"/>
                        <a:pt x="4324" y="2576"/>
                        <a:pt x="4324" y="2529"/>
                      </a:cubicBezTo>
                      <a:cubicBezTo>
                        <a:pt x="4324" y="2434"/>
                        <a:pt x="4371" y="2316"/>
                        <a:pt x="4371" y="2222"/>
                      </a:cubicBezTo>
                      <a:cubicBezTo>
                        <a:pt x="4301" y="2127"/>
                        <a:pt x="4253" y="1773"/>
                        <a:pt x="4253" y="1702"/>
                      </a:cubicBezTo>
                      <a:cubicBezTo>
                        <a:pt x="4206" y="1537"/>
                        <a:pt x="4135" y="1348"/>
                        <a:pt x="4041" y="1229"/>
                      </a:cubicBezTo>
                      <a:lnTo>
                        <a:pt x="4017" y="1182"/>
                      </a:lnTo>
                      <a:cubicBezTo>
                        <a:pt x="3923" y="1064"/>
                        <a:pt x="3828" y="946"/>
                        <a:pt x="3710" y="804"/>
                      </a:cubicBezTo>
                      <a:cubicBezTo>
                        <a:pt x="3710" y="804"/>
                        <a:pt x="3710" y="780"/>
                        <a:pt x="3686" y="780"/>
                      </a:cubicBezTo>
                      <a:cubicBezTo>
                        <a:pt x="3615" y="710"/>
                        <a:pt x="3497" y="639"/>
                        <a:pt x="3474" y="591"/>
                      </a:cubicBezTo>
                      <a:cubicBezTo>
                        <a:pt x="3379" y="544"/>
                        <a:pt x="3332" y="473"/>
                        <a:pt x="3237" y="426"/>
                      </a:cubicBezTo>
                      <a:cubicBezTo>
                        <a:pt x="3214" y="402"/>
                        <a:pt x="3190" y="355"/>
                        <a:pt x="3119" y="332"/>
                      </a:cubicBezTo>
                      <a:lnTo>
                        <a:pt x="3096" y="308"/>
                      </a:lnTo>
                      <a:cubicBezTo>
                        <a:pt x="3001" y="284"/>
                        <a:pt x="2741" y="119"/>
                        <a:pt x="2647" y="95"/>
                      </a:cubicBezTo>
                      <a:cubicBezTo>
                        <a:pt x="2623" y="95"/>
                        <a:pt x="2623" y="95"/>
                        <a:pt x="2599" y="72"/>
                      </a:cubicBezTo>
                      <a:cubicBezTo>
                        <a:pt x="2505" y="48"/>
                        <a:pt x="2174" y="1"/>
                        <a:pt x="20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8" name="Google Shape;248;p5"/>
            <p:cNvGrpSpPr/>
            <p:nvPr/>
          </p:nvGrpSpPr>
          <p:grpSpPr>
            <a:xfrm>
              <a:off x="306730" y="1112474"/>
              <a:ext cx="423994" cy="421217"/>
              <a:chOff x="368650" y="1552750"/>
              <a:chExt cx="1377500" cy="1368475"/>
            </a:xfrm>
          </p:grpSpPr>
          <p:sp>
            <p:nvSpPr>
              <p:cNvPr id="249" name="Google Shape;249;p5"/>
              <p:cNvSpPr/>
              <p:nvPr/>
            </p:nvSpPr>
            <p:spPr>
              <a:xfrm>
                <a:off x="368650" y="1552750"/>
                <a:ext cx="1377500" cy="1368475"/>
              </a:xfrm>
              <a:custGeom>
                <a:avLst/>
                <a:gdLst/>
                <a:ahLst/>
                <a:cxnLst/>
                <a:rect l="l" t="t" r="r" b="b"/>
                <a:pathLst>
                  <a:path w="55100" h="54739" extrusionOk="0">
                    <a:moveTo>
                      <a:pt x="32847" y="0"/>
                    </a:moveTo>
                    <a:cubicBezTo>
                      <a:pt x="32134" y="0"/>
                      <a:pt x="31486" y="475"/>
                      <a:pt x="31071" y="1049"/>
                    </a:cubicBezTo>
                    <a:cubicBezTo>
                      <a:pt x="30480" y="1828"/>
                      <a:pt x="30149" y="2821"/>
                      <a:pt x="29889" y="3719"/>
                    </a:cubicBezTo>
                    <a:cubicBezTo>
                      <a:pt x="29629" y="4664"/>
                      <a:pt x="29488" y="5609"/>
                      <a:pt x="29322" y="6554"/>
                    </a:cubicBezTo>
                    <a:cubicBezTo>
                      <a:pt x="29181" y="7452"/>
                      <a:pt x="29086" y="8373"/>
                      <a:pt x="29015" y="9271"/>
                    </a:cubicBezTo>
                    <a:cubicBezTo>
                      <a:pt x="28850" y="11114"/>
                      <a:pt x="28802" y="12910"/>
                      <a:pt x="28732" y="14753"/>
                    </a:cubicBezTo>
                    <a:cubicBezTo>
                      <a:pt x="28684" y="16572"/>
                      <a:pt x="28613" y="18415"/>
                      <a:pt x="28495" y="20234"/>
                    </a:cubicBezTo>
                    <a:cubicBezTo>
                      <a:pt x="28354" y="22077"/>
                      <a:pt x="28141" y="23873"/>
                      <a:pt x="27834" y="25645"/>
                    </a:cubicBezTo>
                    <a:cubicBezTo>
                      <a:pt x="27787" y="25810"/>
                      <a:pt x="27763" y="26023"/>
                      <a:pt x="27739" y="26235"/>
                    </a:cubicBezTo>
                    <a:cubicBezTo>
                      <a:pt x="27716" y="26283"/>
                      <a:pt x="27716" y="26377"/>
                      <a:pt x="27668" y="26448"/>
                    </a:cubicBezTo>
                    <a:cubicBezTo>
                      <a:pt x="27597" y="24581"/>
                      <a:pt x="27479" y="22739"/>
                      <a:pt x="27314" y="20896"/>
                    </a:cubicBezTo>
                    <a:cubicBezTo>
                      <a:pt x="27149" y="18816"/>
                      <a:pt x="26912" y="16761"/>
                      <a:pt x="26534" y="14705"/>
                    </a:cubicBezTo>
                    <a:cubicBezTo>
                      <a:pt x="26180" y="12791"/>
                      <a:pt x="25707" y="10901"/>
                      <a:pt x="25069" y="9082"/>
                    </a:cubicBezTo>
                    <a:cubicBezTo>
                      <a:pt x="24455" y="7263"/>
                      <a:pt x="23723" y="5491"/>
                      <a:pt x="22754" y="3884"/>
                    </a:cubicBezTo>
                    <a:cubicBezTo>
                      <a:pt x="22329" y="3128"/>
                      <a:pt x="21809" y="2466"/>
                      <a:pt x="21171" y="1876"/>
                    </a:cubicBezTo>
                    <a:cubicBezTo>
                      <a:pt x="20662" y="1387"/>
                      <a:pt x="19961" y="812"/>
                      <a:pt x="19218" y="812"/>
                    </a:cubicBezTo>
                    <a:cubicBezTo>
                      <a:pt x="19098" y="812"/>
                      <a:pt x="18977" y="827"/>
                      <a:pt x="18855" y="860"/>
                    </a:cubicBezTo>
                    <a:cubicBezTo>
                      <a:pt x="17957" y="1096"/>
                      <a:pt x="17509" y="1994"/>
                      <a:pt x="17438" y="2821"/>
                    </a:cubicBezTo>
                    <a:cubicBezTo>
                      <a:pt x="17320" y="3789"/>
                      <a:pt x="17509" y="4782"/>
                      <a:pt x="17745" y="5727"/>
                    </a:cubicBezTo>
                    <a:cubicBezTo>
                      <a:pt x="17981" y="6648"/>
                      <a:pt x="18312" y="7570"/>
                      <a:pt x="18666" y="8444"/>
                    </a:cubicBezTo>
                    <a:cubicBezTo>
                      <a:pt x="18997" y="9318"/>
                      <a:pt x="19375" y="10145"/>
                      <a:pt x="19753" y="10972"/>
                    </a:cubicBezTo>
                    <a:cubicBezTo>
                      <a:pt x="20557" y="12626"/>
                      <a:pt x="21407" y="14233"/>
                      <a:pt x="22281" y="15839"/>
                    </a:cubicBezTo>
                    <a:cubicBezTo>
                      <a:pt x="23132" y="17470"/>
                      <a:pt x="24006" y="19053"/>
                      <a:pt x="24809" y="20707"/>
                    </a:cubicBezTo>
                    <a:cubicBezTo>
                      <a:pt x="25613" y="22337"/>
                      <a:pt x="26345" y="23991"/>
                      <a:pt x="26936" y="25692"/>
                    </a:cubicBezTo>
                    <a:cubicBezTo>
                      <a:pt x="27007" y="25881"/>
                      <a:pt x="27078" y="26094"/>
                      <a:pt x="27149" y="26259"/>
                    </a:cubicBezTo>
                    <a:cubicBezTo>
                      <a:pt x="27172" y="26330"/>
                      <a:pt x="27196" y="26401"/>
                      <a:pt x="27196" y="26472"/>
                    </a:cubicBezTo>
                    <a:cubicBezTo>
                      <a:pt x="26203" y="24912"/>
                      <a:pt x="25164" y="23376"/>
                      <a:pt x="24101" y="21841"/>
                    </a:cubicBezTo>
                    <a:cubicBezTo>
                      <a:pt x="22896" y="20140"/>
                      <a:pt x="21643" y="18462"/>
                      <a:pt x="20320" y="16903"/>
                    </a:cubicBezTo>
                    <a:cubicBezTo>
                      <a:pt x="19044" y="15414"/>
                      <a:pt x="17698" y="13996"/>
                      <a:pt x="16256" y="12744"/>
                    </a:cubicBezTo>
                    <a:cubicBezTo>
                      <a:pt x="14839" y="11492"/>
                      <a:pt x="13303" y="10311"/>
                      <a:pt x="11649" y="9389"/>
                    </a:cubicBezTo>
                    <a:cubicBezTo>
                      <a:pt x="10893" y="8987"/>
                      <a:pt x="10113" y="8633"/>
                      <a:pt x="9286" y="8444"/>
                    </a:cubicBezTo>
                    <a:cubicBezTo>
                      <a:pt x="8924" y="8372"/>
                      <a:pt x="8517" y="8304"/>
                      <a:pt x="8119" y="8304"/>
                    </a:cubicBezTo>
                    <a:cubicBezTo>
                      <a:pt x="7606" y="8304"/>
                      <a:pt x="7107" y="8416"/>
                      <a:pt x="6734" y="8775"/>
                    </a:cubicBezTo>
                    <a:cubicBezTo>
                      <a:pt x="6097" y="9436"/>
                      <a:pt x="6167" y="10405"/>
                      <a:pt x="6498" y="11161"/>
                    </a:cubicBezTo>
                    <a:cubicBezTo>
                      <a:pt x="6876" y="12059"/>
                      <a:pt x="7561" y="12862"/>
                      <a:pt x="8247" y="13524"/>
                    </a:cubicBezTo>
                    <a:cubicBezTo>
                      <a:pt x="8932" y="14209"/>
                      <a:pt x="9664" y="14823"/>
                      <a:pt x="10397" y="15414"/>
                    </a:cubicBezTo>
                    <a:cubicBezTo>
                      <a:pt x="11129" y="15981"/>
                      <a:pt x="11885" y="16525"/>
                      <a:pt x="12618" y="17044"/>
                    </a:cubicBezTo>
                    <a:cubicBezTo>
                      <a:pt x="14130" y="18084"/>
                      <a:pt x="15689" y="19053"/>
                      <a:pt x="17225" y="19998"/>
                    </a:cubicBezTo>
                    <a:cubicBezTo>
                      <a:pt x="18784" y="20966"/>
                      <a:pt x="20344" y="21912"/>
                      <a:pt x="21856" y="22951"/>
                    </a:cubicBezTo>
                    <a:cubicBezTo>
                      <a:pt x="23368" y="23991"/>
                      <a:pt x="24809" y="25054"/>
                      <a:pt x="26203" y="26235"/>
                    </a:cubicBezTo>
                    <a:cubicBezTo>
                      <a:pt x="26345" y="26377"/>
                      <a:pt x="26534" y="26495"/>
                      <a:pt x="26676" y="26613"/>
                    </a:cubicBezTo>
                    <a:cubicBezTo>
                      <a:pt x="26723" y="26637"/>
                      <a:pt x="26771" y="26708"/>
                      <a:pt x="26818" y="26755"/>
                    </a:cubicBezTo>
                    <a:cubicBezTo>
                      <a:pt x="25164" y="25928"/>
                      <a:pt x="23510" y="25101"/>
                      <a:pt x="21832" y="24322"/>
                    </a:cubicBezTo>
                    <a:cubicBezTo>
                      <a:pt x="19966" y="23424"/>
                      <a:pt x="18052" y="22620"/>
                      <a:pt x="16091" y="21912"/>
                    </a:cubicBezTo>
                    <a:cubicBezTo>
                      <a:pt x="14272" y="21274"/>
                      <a:pt x="12405" y="20730"/>
                      <a:pt x="10491" y="20352"/>
                    </a:cubicBezTo>
                    <a:cubicBezTo>
                      <a:pt x="8710" y="19992"/>
                      <a:pt x="6887" y="19760"/>
                      <a:pt x="5081" y="19760"/>
                    </a:cubicBezTo>
                    <a:cubicBezTo>
                      <a:pt x="4994" y="19760"/>
                      <a:pt x="4907" y="19760"/>
                      <a:pt x="4821" y="19762"/>
                    </a:cubicBezTo>
                    <a:cubicBezTo>
                      <a:pt x="3970" y="19762"/>
                      <a:pt x="3096" y="19856"/>
                      <a:pt x="2269" y="20116"/>
                    </a:cubicBezTo>
                    <a:cubicBezTo>
                      <a:pt x="1489" y="20352"/>
                      <a:pt x="473" y="20801"/>
                      <a:pt x="237" y="21652"/>
                    </a:cubicBezTo>
                    <a:cubicBezTo>
                      <a:pt x="1" y="22502"/>
                      <a:pt x="544" y="23329"/>
                      <a:pt x="1206" y="23849"/>
                    </a:cubicBezTo>
                    <a:cubicBezTo>
                      <a:pt x="2009" y="24440"/>
                      <a:pt x="2978" y="24747"/>
                      <a:pt x="3899" y="25030"/>
                    </a:cubicBezTo>
                    <a:cubicBezTo>
                      <a:pt x="4844" y="25290"/>
                      <a:pt x="5789" y="25432"/>
                      <a:pt x="6734" y="25574"/>
                    </a:cubicBezTo>
                    <a:cubicBezTo>
                      <a:pt x="7632" y="25739"/>
                      <a:pt x="8530" y="25810"/>
                      <a:pt x="9452" y="25905"/>
                    </a:cubicBezTo>
                    <a:cubicBezTo>
                      <a:pt x="11295" y="26046"/>
                      <a:pt x="13090" y="26117"/>
                      <a:pt x="14910" y="26165"/>
                    </a:cubicBezTo>
                    <a:cubicBezTo>
                      <a:pt x="16753" y="26235"/>
                      <a:pt x="18572" y="26283"/>
                      <a:pt x="20415" y="26401"/>
                    </a:cubicBezTo>
                    <a:cubicBezTo>
                      <a:pt x="22234" y="26566"/>
                      <a:pt x="24053" y="26755"/>
                      <a:pt x="25825" y="27086"/>
                    </a:cubicBezTo>
                    <a:cubicBezTo>
                      <a:pt x="25991" y="27110"/>
                      <a:pt x="26203" y="27157"/>
                      <a:pt x="26416" y="27180"/>
                    </a:cubicBezTo>
                    <a:cubicBezTo>
                      <a:pt x="26463" y="27204"/>
                      <a:pt x="26558" y="27204"/>
                      <a:pt x="26605" y="27228"/>
                    </a:cubicBezTo>
                    <a:cubicBezTo>
                      <a:pt x="24762" y="27322"/>
                      <a:pt x="22919" y="27440"/>
                      <a:pt x="21053" y="27582"/>
                    </a:cubicBezTo>
                    <a:cubicBezTo>
                      <a:pt x="18997" y="27771"/>
                      <a:pt x="16918" y="28007"/>
                      <a:pt x="14886" y="28385"/>
                    </a:cubicBezTo>
                    <a:cubicBezTo>
                      <a:pt x="12972" y="28740"/>
                      <a:pt x="11082" y="29212"/>
                      <a:pt x="9239" y="29827"/>
                    </a:cubicBezTo>
                    <a:cubicBezTo>
                      <a:pt x="7443" y="30465"/>
                      <a:pt x="5671" y="31197"/>
                      <a:pt x="4041" y="32166"/>
                    </a:cubicBezTo>
                    <a:cubicBezTo>
                      <a:pt x="3308" y="32591"/>
                      <a:pt x="2623" y="33111"/>
                      <a:pt x="2033" y="33725"/>
                    </a:cubicBezTo>
                    <a:cubicBezTo>
                      <a:pt x="1489" y="34316"/>
                      <a:pt x="804" y="35190"/>
                      <a:pt x="1040" y="36064"/>
                    </a:cubicBezTo>
                    <a:cubicBezTo>
                      <a:pt x="1277" y="36962"/>
                      <a:pt x="2151" y="37387"/>
                      <a:pt x="2978" y="37482"/>
                    </a:cubicBezTo>
                    <a:cubicBezTo>
                      <a:pt x="3173" y="37505"/>
                      <a:pt x="3368" y="37516"/>
                      <a:pt x="3562" y="37516"/>
                    </a:cubicBezTo>
                    <a:cubicBezTo>
                      <a:pt x="4358" y="37516"/>
                      <a:pt x="5148" y="37341"/>
                      <a:pt x="5908" y="37151"/>
                    </a:cubicBezTo>
                    <a:cubicBezTo>
                      <a:pt x="6829" y="36915"/>
                      <a:pt x="7750" y="36608"/>
                      <a:pt x="8625" y="36253"/>
                    </a:cubicBezTo>
                    <a:cubicBezTo>
                      <a:pt x="9475" y="35923"/>
                      <a:pt x="10302" y="35545"/>
                      <a:pt x="11129" y="35143"/>
                    </a:cubicBezTo>
                    <a:cubicBezTo>
                      <a:pt x="12783" y="34363"/>
                      <a:pt x="14413" y="33489"/>
                      <a:pt x="16020" y="32638"/>
                    </a:cubicBezTo>
                    <a:cubicBezTo>
                      <a:pt x="17627" y="31788"/>
                      <a:pt x="19233" y="30890"/>
                      <a:pt x="20887" y="30110"/>
                    </a:cubicBezTo>
                    <a:cubicBezTo>
                      <a:pt x="22518" y="29307"/>
                      <a:pt x="24172" y="28574"/>
                      <a:pt x="25873" y="27984"/>
                    </a:cubicBezTo>
                    <a:cubicBezTo>
                      <a:pt x="26062" y="27913"/>
                      <a:pt x="26251" y="27818"/>
                      <a:pt x="26440" y="27771"/>
                    </a:cubicBezTo>
                    <a:cubicBezTo>
                      <a:pt x="26486" y="27748"/>
                      <a:pt x="26576" y="27748"/>
                      <a:pt x="26646" y="27704"/>
                    </a:cubicBezTo>
                    <a:lnTo>
                      <a:pt x="26646" y="27704"/>
                    </a:lnTo>
                    <a:cubicBezTo>
                      <a:pt x="25065" y="28719"/>
                      <a:pt x="23532" y="29757"/>
                      <a:pt x="21998" y="30819"/>
                    </a:cubicBezTo>
                    <a:cubicBezTo>
                      <a:pt x="20320" y="32024"/>
                      <a:pt x="18643" y="33253"/>
                      <a:pt x="17083" y="34599"/>
                    </a:cubicBezTo>
                    <a:cubicBezTo>
                      <a:pt x="15595" y="35852"/>
                      <a:pt x="14177" y="37222"/>
                      <a:pt x="12901" y="38663"/>
                    </a:cubicBezTo>
                    <a:cubicBezTo>
                      <a:pt x="11673" y="40081"/>
                      <a:pt x="10491" y="41617"/>
                      <a:pt x="9570" y="43271"/>
                    </a:cubicBezTo>
                    <a:cubicBezTo>
                      <a:pt x="9168" y="44003"/>
                      <a:pt x="8814" y="44806"/>
                      <a:pt x="8625" y="45633"/>
                    </a:cubicBezTo>
                    <a:cubicBezTo>
                      <a:pt x="8459" y="46460"/>
                      <a:pt x="8294" y="47524"/>
                      <a:pt x="8955" y="48185"/>
                    </a:cubicBezTo>
                    <a:cubicBezTo>
                      <a:pt x="9299" y="48529"/>
                      <a:pt x="9745" y="48660"/>
                      <a:pt x="10202" y="48660"/>
                    </a:cubicBezTo>
                    <a:cubicBezTo>
                      <a:pt x="10593" y="48660"/>
                      <a:pt x="10993" y="48563"/>
                      <a:pt x="11342" y="48421"/>
                    </a:cubicBezTo>
                    <a:cubicBezTo>
                      <a:pt x="12240" y="48020"/>
                      <a:pt x="13019" y="47358"/>
                      <a:pt x="13705" y="46673"/>
                    </a:cubicBezTo>
                    <a:cubicBezTo>
                      <a:pt x="14390" y="45988"/>
                      <a:pt x="15004" y="45255"/>
                      <a:pt x="15595" y="44523"/>
                    </a:cubicBezTo>
                    <a:cubicBezTo>
                      <a:pt x="16162" y="43767"/>
                      <a:pt x="16682" y="43034"/>
                      <a:pt x="17225" y="42302"/>
                    </a:cubicBezTo>
                    <a:cubicBezTo>
                      <a:pt x="18265" y="40790"/>
                      <a:pt x="19233" y="39230"/>
                      <a:pt x="20178" y="37695"/>
                    </a:cubicBezTo>
                    <a:cubicBezTo>
                      <a:pt x="21147" y="36135"/>
                      <a:pt x="22092" y="34552"/>
                      <a:pt x="23132" y="33064"/>
                    </a:cubicBezTo>
                    <a:cubicBezTo>
                      <a:pt x="24172" y="31552"/>
                      <a:pt x="25235" y="30110"/>
                      <a:pt x="26416" y="28716"/>
                    </a:cubicBezTo>
                    <a:cubicBezTo>
                      <a:pt x="26558" y="28574"/>
                      <a:pt x="26676" y="28385"/>
                      <a:pt x="26794" y="28244"/>
                    </a:cubicBezTo>
                    <a:cubicBezTo>
                      <a:pt x="26818" y="28173"/>
                      <a:pt x="26889" y="28149"/>
                      <a:pt x="26936" y="28102"/>
                    </a:cubicBezTo>
                    <a:lnTo>
                      <a:pt x="26936" y="28102"/>
                    </a:lnTo>
                    <a:cubicBezTo>
                      <a:pt x="26109" y="29756"/>
                      <a:pt x="25282" y="31410"/>
                      <a:pt x="24479" y="33087"/>
                    </a:cubicBezTo>
                    <a:cubicBezTo>
                      <a:pt x="23604" y="34954"/>
                      <a:pt x="22801" y="36868"/>
                      <a:pt x="22092" y="38805"/>
                    </a:cubicBezTo>
                    <a:cubicBezTo>
                      <a:pt x="21454" y="40648"/>
                      <a:pt x="20911" y="42515"/>
                      <a:pt x="20533" y="44428"/>
                    </a:cubicBezTo>
                    <a:cubicBezTo>
                      <a:pt x="20155" y="46295"/>
                      <a:pt x="19919" y="48209"/>
                      <a:pt x="19942" y="50099"/>
                    </a:cubicBezTo>
                    <a:cubicBezTo>
                      <a:pt x="19942" y="50950"/>
                      <a:pt x="20037" y="51800"/>
                      <a:pt x="20297" y="52627"/>
                    </a:cubicBezTo>
                    <a:cubicBezTo>
                      <a:pt x="20533" y="53430"/>
                      <a:pt x="20982" y="54446"/>
                      <a:pt x="21832" y="54683"/>
                    </a:cubicBezTo>
                    <a:cubicBezTo>
                      <a:pt x="21970" y="54721"/>
                      <a:pt x="22108" y="54739"/>
                      <a:pt x="22243" y="54739"/>
                    </a:cubicBezTo>
                    <a:cubicBezTo>
                      <a:pt x="22943" y="54739"/>
                      <a:pt x="23590" y="54264"/>
                      <a:pt x="24006" y="53690"/>
                    </a:cubicBezTo>
                    <a:cubicBezTo>
                      <a:pt x="24597" y="52911"/>
                      <a:pt x="24928" y="51918"/>
                      <a:pt x="25187" y="51020"/>
                    </a:cubicBezTo>
                    <a:cubicBezTo>
                      <a:pt x="25471" y="50075"/>
                      <a:pt x="25613" y="49130"/>
                      <a:pt x="25755" y="48185"/>
                    </a:cubicBezTo>
                    <a:cubicBezTo>
                      <a:pt x="25896" y="47287"/>
                      <a:pt x="25991" y="46366"/>
                      <a:pt x="26085" y="45468"/>
                    </a:cubicBezTo>
                    <a:cubicBezTo>
                      <a:pt x="26227" y="43625"/>
                      <a:pt x="26298" y="41829"/>
                      <a:pt x="26345" y="39986"/>
                    </a:cubicBezTo>
                    <a:cubicBezTo>
                      <a:pt x="26416" y="38167"/>
                      <a:pt x="26463" y="36324"/>
                      <a:pt x="26582" y="34505"/>
                    </a:cubicBezTo>
                    <a:cubicBezTo>
                      <a:pt x="26723" y="32662"/>
                      <a:pt x="26936" y="30866"/>
                      <a:pt x="27267" y="29094"/>
                    </a:cubicBezTo>
                    <a:cubicBezTo>
                      <a:pt x="27290" y="28929"/>
                      <a:pt x="27314" y="28716"/>
                      <a:pt x="27361" y="28504"/>
                    </a:cubicBezTo>
                    <a:cubicBezTo>
                      <a:pt x="27385" y="28456"/>
                      <a:pt x="27385" y="28362"/>
                      <a:pt x="27408" y="28291"/>
                    </a:cubicBezTo>
                    <a:cubicBezTo>
                      <a:pt x="27503" y="30158"/>
                      <a:pt x="27621" y="32000"/>
                      <a:pt x="27763" y="33843"/>
                    </a:cubicBezTo>
                    <a:cubicBezTo>
                      <a:pt x="27952" y="35923"/>
                      <a:pt x="28188" y="37978"/>
                      <a:pt x="28566" y="40034"/>
                    </a:cubicBezTo>
                    <a:cubicBezTo>
                      <a:pt x="28921" y="41948"/>
                      <a:pt x="29393" y="43838"/>
                      <a:pt x="30007" y="45657"/>
                    </a:cubicBezTo>
                    <a:cubicBezTo>
                      <a:pt x="30622" y="47476"/>
                      <a:pt x="31378" y="49248"/>
                      <a:pt x="32347" y="50855"/>
                    </a:cubicBezTo>
                    <a:cubicBezTo>
                      <a:pt x="32748" y="51611"/>
                      <a:pt x="33292" y="52273"/>
                      <a:pt x="33906" y="52863"/>
                    </a:cubicBezTo>
                    <a:cubicBezTo>
                      <a:pt x="34415" y="53352"/>
                      <a:pt x="35116" y="53927"/>
                      <a:pt x="35874" y="53927"/>
                    </a:cubicBezTo>
                    <a:cubicBezTo>
                      <a:pt x="35996" y="53927"/>
                      <a:pt x="36120" y="53912"/>
                      <a:pt x="36245" y="53879"/>
                    </a:cubicBezTo>
                    <a:cubicBezTo>
                      <a:pt x="37119" y="53643"/>
                      <a:pt x="37568" y="52769"/>
                      <a:pt x="37663" y="51918"/>
                    </a:cubicBezTo>
                    <a:cubicBezTo>
                      <a:pt x="37781" y="50950"/>
                      <a:pt x="37568" y="49957"/>
                      <a:pt x="37332" y="49012"/>
                    </a:cubicBezTo>
                    <a:cubicBezTo>
                      <a:pt x="37096" y="48091"/>
                      <a:pt x="36765" y="47169"/>
                      <a:pt x="36411" y="46295"/>
                    </a:cubicBezTo>
                    <a:cubicBezTo>
                      <a:pt x="36103" y="45421"/>
                      <a:pt x="35725" y="44617"/>
                      <a:pt x="35324" y="43790"/>
                    </a:cubicBezTo>
                    <a:cubicBezTo>
                      <a:pt x="34544" y="42137"/>
                      <a:pt x="33670" y="40506"/>
                      <a:pt x="32819" y="38900"/>
                    </a:cubicBezTo>
                    <a:cubicBezTo>
                      <a:pt x="31969" y="37269"/>
                      <a:pt x="31071" y="35686"/>
                      <a:pt x="30267" y="34032"/>
                    </a:cubicBezTo>
                    <a:cubicBezTo>
                      <a:pt x="29488" y="32402"/>
                      <a:pt x="28732" y="30748"/>
                      <a:pt x="28141" y="29047"/>
                    </a:cubicBezTo>
                    <a:cubicBezTo>
                      <a:pt x="28094" y="28858"/>
                      <a:pt x="27999" y="28645"/>
                      <a:pt x="27952" y="28480"/>
                    </a:cubicBezTo>
                    <a:cubicBezTo>
                      <a:pt x="27905" y="28409"/>
                      <a:pt x="27905" y="28338"/>
                      <a:pt x="27881" y="28267"/>
                    </a:cubicBezTo>
                    <a:lnTo>
                      <a:pt x="27881" y="28267"/>
                    </a:lnTo>
                    <a:cubicBezTo>
                      <a:pt x="28897" y="29827"/>
                      <a:pt x="29913" y="31363"/>
                      <a:pt x="30976" y="32898"/>
                    </a:cubicBezTo>
                    <a:cubicBezTo>
                      <a:pt x="32205" y="34599"/>
                      <a:pt x="33433" y="36277"/>
                      <a:pt x="34757" y="37836"/>
                    </a:cubicBezTo>
                    <a:cubicBezTo>
                      <a:pt x="36032" y="39325"/>
                      <a:pt x="37403" y="40743"/>
                      <a:pt x="38844" y="41995"/>
                    </a:cubicBezTo>
                    <a:cubicBezTo>
                      <a:pt x="40262" y="43247"/>
                      <a:pt x="41798" y="44428"/>
                      <a:pt x="43451" y="45350"/>
                    </a:cubicBezTo>
                    <a:cubicBezTo>
                      <a:pt x="44184" y="45752"/>
                      <a:pt x="44987" y="46106"/>
                      <a:pt x="45814" y="46295"/>
                    </a:cubicBezTo>
                    <a:cubicBezTo>
                      <a:pt x="46176" y="46367"/>
                      <a:pt x="46583" y="46435"/>
                      <a:pt x="46980" y="46435"/>
                    </a:cubicBezTo>
                    <a:cubicBezTo>
                      <a:pt x="47490" y="46435"/>
                      <a:pt x="47984" y="46323"/>
                      <a:pt x="48342" y="45964"/>
                    </a:cubicBezTo>
                    <a:cubicBezTo>
                      <a:pt x="49004" y="45303"/>
                      <a:pt x="48909" y="44334"/>
                      <a:pt x="48602" y="43578"/>
                    </a:cubicBezTo>
                    <a:cubicBezTo>
                      <a:pt x="48201" y="42680"/>
                      <a:pt x="47539" y="41877"/>
                      <a:pt x="46854" y="41215"/>
                    </a:cubicBezTo>
                    <a:cubicBezTo>
                      <a:pt x="46169" y="40530"/>
                      <a:pt x="45436" y="39916"/>
                      <a:pt x="44680" y="39325"/>
                    </a:cubicBezTo>
                    <a:cubicBezTo>
                      <a:pt x="43948" y="38758"/>
                      <a:pt x="43215" y="38214"/>
                      <a:pt x="42483" y="37695"/>
                    </a:cubicBezTo>
                    <a:cubicBezTo>
                      <a:pt x="40971" y="36655"/>
                      <a:pt x="39411" y="35686"/>
                      <a:pt x="37875" y="34741"/>
                    </a:cubicBezTo>
                    <a:cubicBezTo>
                      <a:pt x="36316" y="33773"/>
                      <a:pt x="34733" y="32827"/>
                      <a:pt x="33221" y="31788"/>
                    </a:cubicBezTo>
                    <a:cubicBezTo>
                      <a:pt x="31732" y="30748"/>
                      <a:pt x="30291" y="29685"/>
                      <a:pt x="28897" y="28504"/>
                    </a:cubicBezTo>
                    <a:cubicBezTo>
                      <a:pt x="28755" y="28362"/>
                      <a:pt x="28566" y="28244"/>
                      <a:pt x="28424" y="28126"/>
                    </a:cubicBezTo>
                    <a:cubicBezTo>
                      <a:pt x="28354" y="28102"/>
                      <a:pt x="28330" y="28031"/>
                      <a:pt x="28283" y="27984"/>
                    </a:cubicBezTo>
                    <a:lnTo>
                      <a:pt x="28283" y="27984"/>
                    </a:lnTo>
                    <a:cubicBezTo>
                      <a:pt x="29937" y="28811"/>
                      <a:pt x="31591" y="29638"/>
                      <a:pt x="33268" y="30417"/>
                    </a:cubicBezTo>
                    <a:cubicBezTo>
                      <a:pt x="35135" y="31315"/>
                      <a:pt x="37048" y="32119"/>
                      <a:pt x="38986" y="32827"/>
                    </a:cubicBezTo>
                    <a:cubicBezTo>
                      <a:pt x="40829" y="33465"/>
                      <a:pt x="42695" y="34009"/>
                      <a:pt x="44609" y="34387"/>
                    </a:cubicBezTo>
                    <a:cubicBezTo>
                      <a:pt x="46390" y="34747"/>
                      <a:pt x="48214" y="34979"/>
                      <a:pt x="50019" y="34979"/>
                    </a:cubicBezTo>
                    <a:cubicBezTo>
                      <a:pt x="50106" y="34979"/>
                      <a:pt x="50193" y="34979"/>
                      <a:pt x="50280" y="34978"/>
                    </a:cubicBezTo>
                    <a:cubicBezTo>
                      <a:pt x="51130" y="34978"/>
                      <a:pt x="51981" y="34883"/>
                      <a:pt x="52808" y="34623"/>
                    </a:cubicBezTo>
                    <a:cubicBezTo>
                      <a:pt x="53611" y="34387"/>
                      <a:pt x="54627" y="33938"/>
                      <a:pt x="54864" y="33087"/>
                    </a:cubicBezTo>
                    <a:cubicBezTo>
                      <a:pt x="55100" y="32213"/>
                      <a:pt x="54556" y="31410"/>
                      <a:pt x="53871" y="30890"/>
                    </a:cubicBezTo>
                    <a:cubicBezTo>
                      <a:pt x="53068" y="30299"/>
                      <a:pt x="52099" y="29992"/>
                      <a:pt x="51178" y="29709"/>
                    </a:cubicBezTo>
                    <a:cubicBezTo>
                      <a:pt x="50233" y="29449"/>
                      <a:pt x="49287" y="29307"/>
                      <a:pt x="48342" y="29165"/>
                    </a:cubicBezTo>
                    <a:cubicBezTo>
                      <a:pt x="47468" y="29000"/>
                      <a:pt x="46547" y="28929"/>
                      <a:pt x="45625" y="28834"/>
                    </a:cubicBezTo>
                    <a:cubicBezTo>
                      <a:pt x="43806" y="28693"/>
                      <a:pt x="42010" y="28622"/>
                      <a:pt x="40167" y="28574"/>
                    </a:cubicBezTo>
                    <a:cubicBezTo>
                      <a:pt x="38348" y="28504"/>
                      <a:pt x="36505" y="28456"/>
                      <a:pt x="34686" y="28338"/>
                    </a:cubicBezTo>
                    <a:cubicBezTo>
                      <a:pt x="32843" y="28173"/>
                      <a:pt x="31047" y="27984"/>
                      <a:pt x="29275" y="27653"/>
                    </a:cubicBezTo>
                    <a:cubicBezTo>
                      <a:pt x="29086" y="27629"/>
                      <a:pt x="28897" y="27582"/>
                      <a:pt x="28684" y="27559"/>
                    </a:cubicBezTo>
                    <a:cubicBezTo>
                      <a:pt x="28613" y="27535"/>
                      <a:pt x="28543" y="27535"/>
                      <a:pt x="28472" y="27511"/>
                    </a:cubicBezTo>
                    <a:cubicBezTo>
                      <a:pt x="30338" y="27417"/>
                      <a:pt x="32158" y="27299"/>
                      <a:pt x="34024" y="27157"/>
                    </a:cubicBezTo>
                    <a:cubicBezTo>
                      <a:pt x="36103" y="26968"/>
                      <a:pt x="38159" y="26732"/>
                      <a:pt x="40191" y="26354"/>
                    </a:cubicBezTo>
                    <a:cubicBezTo>
                      <a:pt x="42128" y="25999"/>
                      <a:pt x="44019" y="25527"/>
                      <a:pt x="45838" y="24912"/>
                    </a:cubicBezTo>
                    <a:cubicBezTo>
                      <a:pt x="47634" y="24274"/>
                      <a:pt x="49406" y="23542"/>
                      <a:pt x="51036" y="22573"/>
                    </a:cubicBezTo>
                    <a:cubicBezTo>
                      <a:pt x="51768" y="22148"/>
                      <a:pt x="52454" y="21628"/>
                      <a:pt x="53044" y="21014"/>
                    </a:cubicBezTo>
                    <a:cubicBezTo>
                      <a:pt x="53611" y="20423"/>
                      <a:pt x="54296" y="19549"/>
                      <a:pt x="54060" y="18675"/>
                    </a:cubicBezTo>
                    <a:cubicBezTo>
                      <a:pt x="53824" y="17777"/>
                      <a:pt x="52926" y="17352"/>
                      <a:pt x="52099" y="17257"/>
                    </a:cubicBezTo>
                    <a:cubicBezTo>
                      <a:pt x="51909" y="17234"/>
                      <a:pt x="51717" y="17223"/>
                      <a:pt x="51523" y="17223"/>
                    </a:cubicBezTo>
                    <a:cubicBezTo>
                      <a:pt x="50734" y="17223"/>
                      <a:pt x="49929" y="17398"/>
                      <a:pt x="49169" y="17588"/>
                    </a:cubicBezTo>
                    <a:cubicBezTo>
                      <a:pt x="48271" y="17824"/>
                      <a:pt x="47350" y="18131"/>
                      <a:pt x="46452" y="18486"/>
                    </a:cubicBezTo>
                    <a:cubicBezTo>
                      <a:pt x="45602" y="18816"/>
                      <a:pt x="44775" y="19194"/>
                      <a:pt x="43948" y="19596"/>
                    </a:cubicBezTo>
                    <a:cubicBezTo>
                      <a:pt x="42294" y="20376"/>
                      <a:pt x="40663" y="21250"/>
                      <a:pt x="39080" y="22101"/>
                    </a:cubicBezTo>
                    <a:cubicBezTo>
                      <a:pt x="37450" y="22951"/>
                      <a:pt x="35867" y="23849"/>
                      <a:pt x="34213" y="24629"/>
                    </a:cubicBezTo>
                    <a:cubicBezTo>
                      <a:pt x="32583" y="25432"/>
                      <a:pt x="30929" y="26165"/>
                      <a:pt x="29204" y="26755"/>
                    </a:cubicBezTo>
                    <a:cubicBezTo>
                      <a:pt x="29039" y="26826"/>
                      <a:pt x="28826" y="26921"/>
                      <a:pt x="28661" y="26968"/>
                    </a:cubicBezTo>
                    <a:cubicBezTo>
                      <a:pt x="28607" y="26986"/>
                      <a:pt x="28539" y="26990"/>
                      <a:pt x="28489" y="27012"/>
                    </a:cubicBezTo>
                    <a:lnTo>
                      <a:pt x="28489" y="27012"/>
                    </a:lnTo>
                    <a:cubicBezTo>
                      <a:pt x="30034" y="26004"/>
                      <a:pt x="31557" y="24974"/>
                      <a:pt x="33079" y="23920"/>
                    </a:cubicBezTo>
                    <a:cubicBezTo>
                      <a:pt x="34757" y="22715"/>
                      <a:pt x="36458" y="21486"/>
                      <a:pt x="38017" y="20140"/>
                    </a:cubicBezTo>
                    <a:cubicBezTo>
                      <a:pt x="39482" y="18887"/>
                      <a:pt x="40900" y="17517"/>
                      <a:pt x="42176" y="16076"/>
                    </a:cubicBezTo>
                    <a:cubicBezTo>
                      <a:pt x="43428" y="14658"/>
                      <a:pt x="44609" y="13122"/>
                      <a:pt x="45507" y="11468"/>
                    </a:cubicBezTo>
                    <a:cubicBezTo>
                      <a:pt x="45932" y="10736"/>
                      <a:pt x="46287" y="9933"/>
                      <a:pt x="46452" y="9106"/>
                    </a:cubicBezTo>
                    <a:cubicBezTo>
                      <a:pt x="46641" y="8279"/>
                      <a:pt x="46783" y="7215"/>
                      <a:pt x="46145" y="6554"/>
                    </a:cubicBezTo>
                    <a:cubicBezTo>
                      <a:pt x="45789" y="6210"/>
                      <a:pt x="45344" y="6079"/>
                      <a:pt x="44887" y="6079"/>
                    </a:cubicBezTo>
                    <a:cubicBezTo>
                      <a:pt x="44495" y="6079"/>
                      <a:pt x="44095" y="6176"/>
                      <a:pt x="43735" y="6318"/>
                    </a:cubicBezTo>
                    <a:cubicBezTo>
                      <a:pt x="42861" y="6719"/>
                      <a:pt x="42057" y="7381"/>
                      <a:pt x="41372" y="8066"/>
                    </a:cubicBezTo>
                    <a:cubicBezTo>
                      <a:pt x="40711" y="8751"/>
                      <a:pt x="40073" y="9484"/>
                      <a:pt x="39482" y="10216"/>
                    </a:cubicBezTo>
                    <a:cubicBezTo>
                      <a:pt x="38939" y="10972"/>
                      <a:pt x="38395" y="11705"/>
                      <a:pt x="37875" y="12437"/>
                    </a:cubicBezTo>
                    <a:cubicBezTo>
                      <a:pt x="36836" y="13949"/>
                      <a:pt x="35867" y="15509"/>
                      <a:pt x="34922" y="17044"/>
                    </a:cubicBezTo>
                    <a:cubicBezTo>
                      <a:pt x="33930" y="18604"/>
                      <a:pt x="32985" y="20187"/>
                      <a:pt x="31969" y="21675"/>
                    </a:cubicBezTo>
                    <a:cubicBezTo>
                      <a:pt x="30929" y="23187"/>
                      <a:pt x="29866" y="24629"/>
                      <a:pt x="28684" y="26023"/>
                    </a:cubicBezTo>
                    <a:cubicBezTo>
                      <a:pt x="28543" y="26165"/>
                      <a:pt x="28424" y="26354"/>
                      <a:pt x="28306" y="26495"/>
                    </a:cubicBezTo>
                    <a:cubicBezTo>
                      <a:pt x="28259" y="26566"/>
                      <a:pt x="28212" y="26590"/>
                      <a:pt x="28141" y="26637"/>
                    </a:cubicBezTo>
                    <a:cubicBezTo>
                      <a:pt x="28968" y="24983"/>
                      <a:pt x="29795" y="23329"/>
                      <a:pt x="30598" y="21652"/>
                    </a:cubicBezTo>
                    <a:cubicBezTo>
                      <a:pt x="31496" y="19785"/>
                      <a:pt x="32276" y="17871"/>
                      <a:pt x="32985" y="15934"/>
                    </a:cubicBezTo>
                    <a:cubicBezTo>
                      <a:pt x="33646" y="14091"/>
                      <a:pt x="34166" y="12224"/>
                      <a:pt x="34568" y="10311"/>
                    </a:cubicBezTo>
                    <a:cubicBezTo>
                      <a:pt x="34946" y="8444"/>
                      <a:pt x="35182" y="6530"/>
                      <a:pt x="35158" y="4640"/>
                    </a:cubicBezTo>
                    <a:cubicBezTo>
                      <a:pt x="35158" y="3789"/>
                      <a:pt x="35064" y="2939"/>
                      <a:pt x="34804" y="2112"/>
                    </a:cubicBezTo>
                    <a:cubicBezTo>
                      <a:pt x="34568" y="1309"/>
                      <a:pt x="34119" y="293"/>
                      <a:pt x="33268" y="56"/>
                    </a:cubicBezTo>
                    <a:cubicBezTo>
                      <a:pt x="33126" y="18"/>
                      <a:pt x="32986" y="0"/>
                      <a:pt x="328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5"/>
              <p:cNvSpPr/>
              <p:nvPr/>
            </p:nvSpPr>
            <p:spPr>
              <a:xfrm>
                <a:off x="1083725" y="1732475"/>
                <a:ext cx="408600" cy="482325"/>
              </a:xfrm>
              <a:custGeom>
                <a:avLst/>
                <a:gdLst/>
                <a:ahLst/>
                <a:cxnLst/>
                <a:rect l="l" t="t" r="r" b="b"/>
                <a:pathLst>
                  <a:path w="16344" h="19293" extrusionOk="0">
                    <a:moveTo>
                      <a:pt x="16129" y="0"/>
                    </a:moveTo>
                    <a:cubicBezTo>
                      <a:pt x="16094" y="0"/>
                      <a:pt x="16059" y="15"/>
                      <a:pt x="16030" y="50"/>
                    </a:cubicBezTo>
                    <a:cubicBezTo>
                      <a:pt x="15534" y="712"/>
                      <a:pt x="15085" y="1350"/>
                      <a:pt x="14612" y="2035"/>
                    </a:cubicBezTo>
                    <a:cubicBezTo>
                      <a:pt x="14140" y="2720"/>
                      <a:pt x="13667" y="3358"/>
                      <a:pt x="13171" y="4043"/>
                    </a:cubicBezTo>
                    <a:cubicBezTo>
                      <a:pt x="12179" y="5343"/>
                      <a:pt x="11210" y="6642"/>
                      <a:pt x="10218" y="7918"/>
                    </a:cubicBezTo>
                    <a:cubicBezTo>
                      <a:pt x="8162" y="10446"/>
                      <a:pt x="6012" y="12903"/>
                      <a:pt x="3814" y="15290"/>
                    </a:cubicBezTo>
                    <a:cubicBezTo>
                      <a:pt x="3177" y="15951"/>
                      <a:pt x="2562" y="16589"/>
                      <a:pt x="1948" y="17274"/>
                    </a:cubicBezTo>
                    <a:cubicBezTo>
                      <a:pt x="1334" y="17960"/>
                      <a:pt x="672" y="18597"/>
                      <a:pt x="34" y="19259"/>
                    </a:cubicBezTo>
                    <a:cubicBezTo>
                      <a:pt x="1" y="19276"/>
                      <a:pt x="15" y="19292"/>
                      <a:pt x="34" y="19292"/>
                    </a:cubicBezTo>
                    <a:cubicBezTo>
                      <a:pt x="42" y="19292"/>
                      <a:pt x="51" y="19290"/>
                      <a:pt x="58" y="19283"/>
                    </a:cubicBezTo>
                    <a:cubicBezTo>
                      <a:pt x="1263" y="18196"/>
                      <a:pt x="2468" y="17062"/>
                      <a:pt x="3625" y="15928"/>
                    </a:cubicBezTo>
                    <a:cubicBezTo>
                      <a:pt x="4783" y="14770"/>
                      <a:pt x="5870" y="13588"/>
                      <a:pt x="6957" y="12383"/>
                    </a:cubicBezTo>
                    <a:cubicBezTo>
                      <a:pt x="9154" y="9950"/>
                      <a:pt x="11210" y="7422"/>
                      <a:pt x="13171" y="4775"/>
                    </a:cubicBezTo>
                    <a:cubicBezTo>
                      <a:pt x="13691" y="4043"/>
                      <a:pt x="14258" y="3311"/>
                      <a:pt x="14754" y="2555"/>
                    </a:cubicBezTo>
                    <a:cubicBezTo>
                      <a:pt x="15297" y="1798"/>
                      <a:pt x="15817" y="1066"/>
                      <a:pt x="16290" y="263"/>
                    </a:cubicBezTo>
                    <a:cubicBezTo>
                      <a:pt x="16343" y="138"/>
                      <a:pt x="16236" y="0"/>
                      <a:pt x="161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5"/>
              <p:cNvSpPr/>
              <p:nvPr/>
            </p:nvSpPr>
            <p:spPr>
              <a:xfrm>
                <a:off x="1188525" y="1807925"/>
                <a:ext cx="201350" cy="274325"/>
              </a:xfrm>
              <a:custGeom>
                <a:avLst/>
                <a:gdLst/>
                <a:ahLst/>
                <a:cxnLst/>
                <a:rect l="l" t="t" r="r" b="b"/>
                <a:pathLst>
                  <a:path w="8054" h="10973" extrusionOk="0">
                    <a:moveTo>
                      <a:pt x="7781" y="1"/>
                    </a:moveTo>
                    <a:cubicBezTo>
                      <a:pt x="7715" y="1"/>
                      <a:pt x="7643" y="31"/>
                      <a:pt x="7585" y="104"/>
                    </a:cubicBezTo>
                    <a:cubicBezTo>
                      <a:pt x="6545" y="1498"/>
                      <a:pt x="5577" y="2915"/>
                      <a:pt x="4584" y="4309"/>
                    </a:cubicBezTo>
                    <a:cubicBezTo>
                      <a:pt x="3568" y="5727"/>
                      <a:pt x="2600" y="7121"/>
                      <a:pt x="1631" y="8539"/>
                    </a:cubicBezTo>
                    <a:cubicBezTo>
                      <a:pt x="1064" y="9318"/>
                      <a:pt x="568" y="10192"/>
                      <a:pt x="1" y="10972"/>
                    </a:cubicBezTo>
                    <a:cubicBezTo>
                      <a:pt x="520" y="10311"/>
                      <a:pt x="1087" y="9649"/>
                      <a:pt x="1654" y="8964"/>
                    </a:cubicBezTo>
                    <a:cubicBezTo>
                      <a:pt x="2174" y="8302"/>
                      <a:pt x="2718" y="7617"/>
                      <a:pt x="3214" y="6908"/>
                    </a:cubicBezTo>
                    <a:cubicBezTo>
                      <a:pt x="4253" y="5514"/>
                      <a:pt x="5246" y="4120"/>
                      <a:pt x="6262" y="2750"/>
                    </a:cubicBezTo>
                    <a:cubicBezTo>
                      <a:pt x="6829" y="1947"/>
                      <a:pt x="7420" y="1143"/>
                      <a:pt x="7939" y="316"/>
                    </a:cubicBezTo>
                    <a:cubicBezTo>
                      <a:pt x="8054" y="153"/>
                      <a:pt x="7931" y="1"/>
                      <a:pt x="778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5"/>
              <p:cNvSpPr/>
              <p:nvPr/>
            </p:nvSpPr>
            <p:spPr>
              <a:xfrm>
                <a:off x="1145400" y="1802625"/>
                <a:ext cx="358375" cy="365275"/>
              </a:xfrm>
              <a:custGeom>
                <a:avLst/>
                <a:gdLst/>
                <a:ahLst/>
                <a:cxnLst/>
                <a:rect l="l" t="t" r="r" b="b"/>
                <a:pathLst>
                  <a:path w="14335" h="14611" extrusionOk="0">
                    <a:moveTo>
                      <a:pt x="14142" y="1"/>
                    </a:moveTo>
                    <a:cubicBezTo>
                      <a:pt x="14093" y="1"/>
                      <a:pt x="14043" y="24"/>
                      <a:pt x="14012" y="79"/>
                    </a:cubicBezTo>
                    <a:cubicBezTo>
                      <a:pt x="13823" y="386"/>
                      <a:pt x="13657" y="646"/>
                      <a:pt x="13516" y="906"/>
                    </a:cubicBezTo>
                    <a:cubicBezTo>
                      <a:pt x="13350" y="1213"/>
                      <a:pt x="13185" y="1473"/>
                      <a:pt x="12996" y="1780"/>
                    </a:cubicBezTo>
                    <a:cubicBezTo>
                      <a:pt x="12641" y="2300"/>
                      <a:pt x="12263" y="2844"/>
                      <a:pt x="11862" y="3340"/>
                    </a:cubicBezTo>
                    <a:cubicBezTo>
                      <a:pt x="11035" y="4379"/>
                      <a:pt x="10137" y="5348"/>
                      <a:pt x="9263" y="6317"/>
                    </a:cubicBezTo>
                    <a:cubicBezTo>
                      <a:pt x="7443" y="8231"/>
                      <a:pt x="5506" y="10050"/>
                      <a:pt x="3474" y="11751"/>
                    </a:cubicBezTo>
                    <a:cubicBezTo>
                      <a:pt x="2907" y="12224"/>
                      <a:pt x="2316" y="12696"/>
                      <a:pt x="1726" y="13169"/>
                    </a:cubicBezTo>
                    <a:cubicBezTo>
                      <a:pt x="1418" y="13405"/>
                      <a:pt x="1158" y="13618"/>
                      <a:pt x="875" y="13854"/>
                    </a:cubicBezTo>
                    <a:cubicBezTo>
                      <a:pt x="568" y="14090"/>
                      <a:pt x="308" y="14350"/>
                      <a:pt x="1" y="14586"/>
                    </a:cubicBezTo>
                    <a:cubicBezTo>
                      <a:pt x="1" y="14586"/>
                      <a:pt x="1" y="14610"/>
                      <a:pt x="48" y="14610"/>
                    </a:cubicBezTo>
                    <a:cubicBezTo>
                      <a:pt x="332" y="14468"/>
                      <a:pt x="639" y="14279"/>
                      <a:pt x="922" y="14114"/>
                    </a:cubicBezTo>
                    <a:lnTo>
                      <a:pt x="1726" y="13571"/>
                    </a:lnTo>
                    <a:cubicBezTo>
                      <a:pt x="2293" y="13192"/>
                      <a:pt x="2812" y="12791"/>
                      <a:pt x="3332" y="12366"/>
                    </a:cubicBezTo>
                    <a:cubicBezTo>
                      <a:pt x="4395" y="11539"/>
                      <a:pt x="5435" y="10688"/>
                      <a:pt x="6427" y="9767"/>
                    </a:cubicBezTo>
                    <a:cubicBezTo>
                      <a:pt x="8388" y="7971"/>
                      <a:pt x="10231" y="6057"/>
                      <a:pt x="11933" y="4001"/>
                    </a:cubicBezTo>
                    <a:cubicBezTo>
                      <a:pt x="12405" y="3411"/>
                      <a:pt x="12878" y="2820"/>
                      <a:pt x="13303" y="2206"/>
                    </a:cubicBezTo>
                    <a:cubicBezTo>
                      <a:pt x="13492" y="1922"/>
                      <a:pt x="13681" y="1591"/>
                      <a:pt x="13870" y="1261"/>
                    </a:cubicBezTo>
                    <a:cubicBezTo>
                      <a:pt x="14035" y="930"/>
                      <a:pt x="14177" y="575"/>
                      <a:pt x="14272" y="221"/>
                    </a:cubicBezTo>
                    <a:cubicBezTo>
                      <a:pt x="14335" y="95"/>
                      <a:pt x="14240" y="1"/>
                      <a:pt x="1414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5"/>
              <p:cNvSpPr/>
              <p:nvPr/>
            </p:nvSpPr>
            <p:spPr>
              <a:xfrm>
                <a:off x="1254675" y="1779800"/>
                <a:ext cx="238000" cy="281175"/>
              </a:xfrm>
              <a:custGeom>
                <a:avLst/>
                <a:gdLst/>
                <a:ahLst/>
                <a:cxnLst/>
                <a:rect l="l" t="t" r="r" b="b"/>
                <a:pathLst>
                  <a:path w="9520" h="11247" extrusionOk="0">
                    <a:moveTo>
                      <a:pt x="9286" y="1"/>
                    </a:moveTo>
                    <a:cubicBezTo>
                      <a:pt x="9252" y="1"/>
                      <a:pt x="9219" y="15"/>
                      <a:pt x="9192" y="47"/>
                    </a:cubicBezTo>
                    <a:cubicBezTo>
                      <a:pt x="8601" y="756"/>
                      <a:pt x="8081" y="1559"/>
                      <a:pt x="7514" y="2292"/>
                    </a:cubicBezTo>
                    <a:cubicBezTo>
                      <a:pt x="6947" y="3072"/>
                      <a:pt x="6357" y="3804"/>
                      <a:pt x="5766" y="4536"/>
                    </a:cubicBezTo>
                    <a:cubicBezTo>
                      <a:pt x="4585" y="6001"/>
                      <a:pt x="3380" y="7419"/>
                      <a:pt x="2127" y="8789"/>
                    </a:cubicBezTo>
                    <a:cubicBezTo>
                      <a:pt x="1773" y="9191"/>
                      <a:pt x="1418" y="9569"/>
                      <a:pt x="1064" y="9971"/>
                    </a:cubicBezTo>
                    <a:lnTo>
                      <a:pt x="544" y="10609"/>
                    </a:lnTo>
                    <a:cubicBezTo>
                      <a:pt x="355" y="10798"/>
                      <a:pt x="213" y="11034"/>
                      <a:pt x="1" y="11247"/>
                    </a:cubicBezTo>
                    <a:cubicBezTo>
                      <a:pt x="355" y="10916"/>
                      <a:pt x="733" y="10632"/>
                      <a:pt x="1088" y="10301"/>
                    </a:cubicBezTo>
                    <a:lnTo>
                      <a:pt x="2080" y="9333"/>
                    </a:lnTo>
                    <a:cubicBezTo>
                      <a:pt x="2718" y="8648"/>
                      <a:pt x="3380" y="7939"/>
                      <a:pt x="3994" y="7230"/>
                    </a:cubicBezTo>
                    <a:cubicBezTo>
                      <a:pt x="5222" y="5812"/>
                      <a:pt x="6451" y="4371"/>
                      <a:pt x="7562" y="2882"/>
                    </a:cubicBezTo>
                    <a:cubicBezTo>
                      <a:pt x="8223" y="2056"/>
                      <a:pt x="8908" y="1205"/>
                      <a:pt x="9428" y="283"/>
                    </a:cubicBezTo>
                    <a:cubicBezTo>
                      <a:pt x="9519" y="156"/>
                      <a:pt x="9400" y="1"/>
                      <a:pt x="92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5"/>
              <p:cNvSpPr/>
              <p:nvPr/>
            </p:nvSpPr>
            <p:spPr>
              <a:xfrm>
                <a:off x="1068625" y="1584950"/>
                <a:ext cx="116375" cy="618225"/>
              </a:xfrm>
              <a:custGeom>
                <a:avLst/>
                <a:gdLst/>
                <a:ahLst/>
                <a:cxnLst/>
                <a:rect l="l" t="t" r="r" b="b"/>
                <a:pathLst>
                  <a:path w="4655" h="24729" extrusionOk="0">
                    <a:moveTo>
                      <a:pt x="4411" y="0"/>
                    </a:moveTo>
                    <a:cubicBezTo>
                      <a:pt x="4349" y="0"/>
                      <a:pt x="4300" y="34"/>
                      <a:pt x="4300" y="115"/>
                    </a:cubicBezTo>
                    <a:cubicBezTo>
                      <a:pt x="4182" y="918"/>
                      <a:pt x="4111" y="1722"/>
                      <a:pt x="4064" y="2525"/>
                    </a:cubicBezTo>
                    <a:cubicBezTo>
                      <a:pt x="3993" y="3352"/>
                      <a:pt x="3899" y="4155"/>
                      <a:pt x="3828" y="4982"/>
                    </a:cubicBezTo>
                    <a:cubicBezTo>
                      <a:pt x="3639" y="6613"/>
                      <a:pt x="3426" y="8196"/>
                      <a:pt x="3166" y="9802"/>
                    </a:cubicBezTo>
                    <a:cubicBezTo>
                      <a:pt x="2670" y="13016"/>
                      <a:pt x="2056" y="16205"/>
                      <a:pt x="1300" y="19395"/>
                    </a:cubicBezTo>
                    <a:cubicBezTo>
                      <a:pt x="1111" y="20293"/>
                      <a:pt x="898" y="21143"/>
                      <a:pt x="685" y="22018"/>
                    </a:cubicBezTo>
                    <a:cubicBezTo>
                      <a:pt x="473" y="22915"/>
                      <a:pt x="236" y="23837"/>
                      <a:pt x="0" y="24711"/>
                    </a:cubicBezTo>
                    <a:cubicBezTo>
                      <a:pt x="0" y="24723"/>
                      <a:pt x="12" y="24729"/>
                      <a:pt x="27" y="24729"/>
                    </a:cubicBezTo>
                    <a:cubicBezTo>
                      <a:pt x="42" y="24729"/>
                      <a:pt x="59" y="24723"/>
                      <a:pt x="71" y="24711"/>
                    </a:cubicBezTo>
                    <a:cubicBezTo>
                      <a:pt x="567" y="23152"/>
                      <a:pt x="1063" y="21592"/>
                      <a:pt x="1489" y="19986"/>
                    </a:cubicBezTo>
                    <a:cubicBezTo>
                      <a:pt x="1890" y="18426"/>
                      <a:pt x="2245" y="16867"/>
                      <a:pt x="2599" y="15260"/>
                    </a:cubicBezTo>
                    <a:cubicBezTo>
                      <a:pt x="3284" y="12071"/>
                      <a:pt x="3781" y="8857"/>
                      <a:pt x="4182" y="5597"/>
                    </a:cubicBezTo>
                    <a:cubicBezTo>
                      <a:pt x="4300" y="4675"/>
                      <a:pt x="4371" y="3801"/>
                      <a:pt x="4466" y="2879"/>
                    </a:cubicBezTo>
                    <a:cubicBezTo>
                      <a:pt x="4560" y="1958"/>
                      <a:pt x="4655" y="1060"/>
                      <a:pt x="4655" y="139"/>
                    </a:cubicBezTo>
                    <a:cubicBezTo>
                      <a:pt x="4601" y="58"/>
                      <a:pt x="4494" y="0"/>
                      <a:pt x="44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5"/>
              <p:cNvSpPr/>
              <p:nvPr/>
            </p:nvSpPr>
            <p:spPr>
              <a:xfrm>
                <a:off x="1093425" y="1702250"/>
                <a:ext cx="39600" cy="335100"/>
              </a:xfrm>
              <a:custGeom>
                <a:avLst/>
                <a:gdLst/>
                <a:ahLst/>
                <a:cxnLst/>
                <a:rect l="l" t="t" r="r" b="b"/>
                <a:pathLst>
                  <a:path w="1584" h="13404" extrusionOk="0">
                    <a:moveTo>
                      <a:pt x="1383" y="1"/>
                    </a:moveTo>
                    <a:cubicBezTo>
                      <a:pt x="1276" y="1"/>
                      <a:pt x="1158" y="66"/>
                      <a:pt x="1135" y="196"/>
                    </a:cubicBezTo>
                    <a:cubicBezTo>
                      <a:pt x="946" y="1921"/>
                      <a:pt x="827" y="3622"/>
                      <a:pt x="638" y="5347"/>
                    </a:cubicBezTo>
                    <a:cubicBezTo>
                      <a:pt x="497" y="7048"/>
                      <a:pt x="308" y="8773"/>
                      <a:pt x="166" y="10474"/>
                    </a:cubicBezTo>
                    <a:cubicBezTo>
                      <a:pt x="71" y="11466"/>
                      <a:pt x="71" y="12435"/>
                      <a:pt x="1" y="13403"/>
                    </a:cubicBezTo>
                    <a:cubicBezTo>
                      <a:pt x="119" y="12553"/>
                      <a:pt x="284" y="11702"/>
                      <a:pt x="402" y="10828"/>
                    </a:cubicBezTo>
                    <a:cubicBezTo>
                      <a:pt x="520" y="9978"/>
                      <a:pt x="638" y="9127"/>
                      <a:pt x="733" y="8276"/>
                    </a:cubicBezTo>
                    <a:cubicBezTo>
                      <a:pt x="898" y="6552"/>
                      <a:pt x="1111" y="4850"/>
                      <a:pt x="1300" y="3126"/>
                    </a:cubicBezTo>
                    <a:cubicBezTo>
                      <a:pt x="1371" y="2157"/>
                      <a:pt x="1489" y="1188"/>
                      <a:pt x="1560" y="196"/>
                    </a:cubicBezTo>
                    <a:cubicBezTo>
                      <a:pt x="1584" y="66"/>
                      <a:pt x="1489" y="1"/>
                      <a:pt x="138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5"/>
              <p:cNvSpPr/>
              <p:nvPr/>
            </p:nvSpPr>
            <p:spPr>
              <a:xfrm>
                <a:off x="1099325" y="1639500"/>
                <a:ext cx="133525" cy="492200"/>
              </a:xfrm>
              <a:custGeom>
                <a:avLst/>
                <a:gdLst/>
                <a:ahLst/>
                <a:cxnLst/>
                <a:rect l="l" t="t" r="r" b="b"/>
                <a:pathLst>
                  <a:path w="5341" h="19688" extrusionOk="0">
                    <a:moveTo>
                      <a:pt x="5054" y="1"/>
                    </a:moveTo>
                    <a:cubicBezTo>
                      <a:pt x="4963" y="1"/>
                      <a:pt x="4868" y="63"/>
                      <a:pt x="4868" y="178"/>
                    </a:cubicBezTo>
                    <a:cubicBezTo>
                      <a:pt x="4868" y="508"/>
                      <a:pt x="4844" y="816"/>
                      <a:pt x="4844" y="1146"/>
                    </a:cubicBezTo>
                    <a:lnTo>
                      <a:pt x="4844" y="2115"/>
                    </a:lnTo>
                    <a:cubicBezTo>
                      <a:pt x="4797" y="2777"/>
                      <a:pt x="4726" y="3415"/>
                      <a:pt x="4632" y="4029"/>
                    </a:cubicBezTo>
                    <a:cubicBezTo>
                      <a:pt x="4419" y="5328"/>
                      <a:pt x="4159" y="6652"/>
                      <a:pt x="3852" y="7904"/>
                    </a:cubicBezTo>
                    <a:cubicBezTo>
                      <a:pt x="3238" y="10479"/>
                      <a:pt x="2482" y="13007"/>
                      <a:pt x="1560" y="15512"/>
                    </a:cubicBezTo>
                    <a:cubicBezTo>
                      <a:pt x="1300" y="16221"/>
                      <a:pt x="1017" y="16882"/>
                      <a:pt x="757" y="17591"/>
                    </a:cubicBezTo>
                    <a:cubicBezTo>
                      <a:pt x="639" y="17922"/>
                      <a:pt x="497" y="18276"/>
                      <a:pt x="379" y="18607"/>
                    </a:cubicBezTo>
                    <a:cubicBezTo>
                      <a:pt x="237" y="18961"/>
                      <a:pt x="119" y="19316"/>
                      <a:pt x="1" y="19670"/>
                    </a:cubicBezTo>
                    <a:cubicBezTo>
                      <a:pt x="1" y="19682"/>
                      <a:pt x="7" y="19688"/>
                      <a:pt x="13" y="19688"/>
                    </a:cubicBezTo>
                    <a:cubicBezTo>
                      <a:pt x="18" y="19688"/>
                      <a:pt x="24" y="19682"/>
                      <a:pt x="24" y="19670"/>
                    </a:cubicBezTo>
                    <a:lnTo>
                      <a:pt x="544" y="18772"/>
                    </a:lnTo>
                    <a:cubicBezTo>
                      <a:pt x="710" y="18489"/>
                      <a:pt x="851" y="18182"/>
                      <a:pt x="970" y="17922"/>
                    </a:cubicBezTo>
                    <a:cubicBezTo>
                      <a:pt x="1253" y="17307"/>
                      <a:pt x="1537" y="16717"/>
                      <a:pt x="1773" y="16055"/>
                    </a:cubicBezTo>
                    <a:cubicBezTo>
                      <a:pt x="2269" y="14827"/>
                      <a:pt x="2742" y="13551"/>
                      <a:pt x="3143" y="12275"/>
                    </a:cubicBezTo>
                    <a:cubicBezTo>
                      <a:pt x="3947" y="9747"/>
                      <a:pt x="4608" y="7148"/>
                      <a:pt x="5033" y="4549"/>
                    </a:cubicBezTo>
                    <a:cubicBezTo>
                      <a:pt x="5152" y="3793"/>
                      <a:pt x="5270" y="3060"/>
                      <a:pt x="5317" y="2304"/>
                    </a:cubicBezTo>
                    <a:cubicBezTo>
                      <a:pt x="5341" y="1950"/>
                      <a:pt x="5341" y="1548"/>
                      <a:pt x="5341" y="1194"/>
                    </a:cubicBezTo>
                    <a:cubicBezTo>
                      <a:pt x="5341" y="816"/>
                      <a:pt x="5270" y="461"/>
                      <a:pt x="5199" y="83"/>
                    </a:cubicBezTo>
                    <a:cubicBezTo>
                      <a:pt x="5171" y="27"/>
                      <a:pt x="5113" y="1"/>
                      <a:pt x="50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5"/>
              <p:cNvSpPr/>
              <p:nvPr/>
            </p:nvSpPr>
            <p:spPr>
              <a:xfrm>
                <a:off x="1140675" y="1626100"/>
                <a:ext cx="66775" cy="358100"/>
              </a:xfrm>
              <a:custGeom>
                <a:avLst/>
                <a:gdLst/>
                <a:ahLst/>
                <a:cxnLst/>
                <a:rect l="l" t="t" r="r" b="b"/>
                <a:pathLst>
                  <a:path w="2671" h="14324" extrusionOk="0">
                    <a:moveTo>
                      <a:pt x="2500" y="1"/>
                    </a:moveTo>
                    <a:cubicBezTo>
                      <a:pt x="2430" y="1"/>
                      <a:pt x="2361" y="38"/>
                      <a:pt x="2340" y="123"/>
                    </a:cubicBezTo>
                    <a:cubicBezTo>
                      <a:pt x="2198" y="1044"/>
                      <a:pt x="2104" y="1966"/>
                      <a:pt x="2009" y="2887"/>
                    </a:cubicBezTo>
                    <a:cubicBezTo>
                      <a:pt x="1891" y="3832"/>
                      <a:pt x="1725" y="4754"/>
                      <a:pt x="1607" y="5699"/>
                    </a:cubicBezTo>
                    <a:cubicBezTo>
                      <a:pt x="1324" y="7542"/>
                      <a:pt x="993" y="9361"/>
                      <a:pt x="591" y="11204"/>
                    </a:cubicBezTo>
                    <a:cubicBezTo>
                      <a:pt x="473" y="11700"/>
                      <a:pt x="379" y="12220"/>
                      <a:pt x="261" y="12740"/>
                    </a:cubicBezTo>
                    <a:cubicBezTo>
                      <a:pt x="190" y="13000"/>
                      <a:pt x="142" y="13260"/>
                      <a:pt x="119" y="13520"/>
                    </a:cubicBezTo>
                    <a:cubicBezTo>
                      <a:pt x="72" y="13803"/>
                      <a:pt x="48" y="14063"/>
                      <a:pt x="1" y="14323"/>
                    </a:cubicBezTo>
                    <a:cubicBezTo>
                      <a:pt x="119" y="13850"/>
                      <a:pt x="308" y="13402"/>
                      <a:pt x="473" y="12976"/>
                    </a:cubicBezTo>
                    <a:lnTo>
                      <a:pt x="828" y="11629"/>
                    </a:lnTo>
                    <a:lnTo>
                      <a:pt x="1442" y="8889"/>
                    </a:lnTo>
                    <a:cubicBezTo>
                      <a:pt x="1796" y="7069"/>
                      <a:pt x="2127" y="5203"/>
                      <a:pt x="2340" y="3336"/>
                    </a:cubicBezTo>
                    <a:cubicBezTo>
                      <a:pt x="2505" y="2273"/>
                      <a:pt x="2647" y="1210"/>
                      <a:pt x="2671" y="147"/>
                    </a:cubicBezTo>
                    <a:cubicBezTo>
                      <a:pt x="2671" y="56"/>
                      <a:pt x="2585" y="1"/>
                      <a:pt x="25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5"/>
              <p:cNvSpPr/>
              <p:nvPr/>
            </p:nvSpPr>
            <p:spPr>
              <a:xfrm>
                <a:off x="833525" y="1611500"/>
                <a:ext cx="217400" cy="591675"/>
              </a:xfrm>
              <a:custGeom>
                <a:avLst/>
                <a:gdLst/>
                <a:ahLst/>
                <a:cxnLst/>
                <a:rect l="l" t="t" r="r" b="b"/>
                <a:pathLst>
                  <a:path w="8696" h="23667" extrusionOk="0">
                    <a:moveTo>
                      <a:pt x="217" y="1"/>
                    </a:moveTo>
                    <a:cubicBezTo>
                      <a:pt x="111" y="1"/>
                      <a:pt x="0" y="85"/>
                      <a:pt x="48" y="211"/>
                    </a:cubicBezTo>
                    <a:cubicBezTo>
                      <a:pt x="355" y="967"/>
                      <a:pt x="709" y="1676"/>
                      <a:pt x="1064" y="2408"/>
                    </a:cubicBezTo>
                    <a:cubicBezTo>
                      <a:pt x="1418" y="3164"/>
                      <a:pt x="1725" y="3920"/>
                      <a:pt x="2056" y="4653"/>
                    </a:cubicBezTo>
                    <a:cubicBezTo>
                      <a:pt x="2718" y="6141"/>
                      <a:pt x="3332" y="7653"/>
                      <a:pt x="3923" y="9142"/>
                    </a:cubicBezTo>
                    <a:cubicBezTo>
                      <a:pt x="5104" y="12190"/>
                      <a:pt x="6167" y="15261"/>
                      <a:pt x="7112" y="18404"/>
                    </a:cubicBezTo>
                    <a:cubicBezTo>
                      <a:pt x="7372" y="19254"/>
                      <a:pt x="7608" y="20129"/>
                      <a:pt x="7868" y="21003"/>
                    </a:cubicBezTo>
                    <a:cubicBezTo>
                      <a:pt x="8152" y="21877"/>
                      <a:pt x="8412" y="22775"/>
                      <a:pt x="8648" y="23649"/>
                    </a:cubicBezTo>
                    <a:cubicBezTo>
                      <a:pt x="8648" y="23661"/>
                      <a:pt x="8660" y="23667"/>
                      <a:pt x="8672" y="23667"/>
                    </a:cubicBezTo>
                    <a:cubicBezTo>
                      <a:pt x="8684" y="23667"/>
                      <a:pt x="8695" y="23661"/>
                      <a:pt x="8695" y="23649"/>
                    </a:cubicBezTo>
                    <a:cubicBezTo>
                      <a:pt x="8341" y="22042"/>
                      <a:pt x="8034" y="20436"/>
                      <a:pt x="7585" y="18876"/>
                    </a:cubicBezTo>
                    <a:cubicBezTo>
                      <a:pt x="7136" y="17293"/>
                      <a:pt x="6687" y="15758"/>
                      <a:pt x="6167" y="14222"/>
                    </a:cubicBezTo>
                    <a:cubicBezTo>
                      <a:pt x="5151" y="11127"/>
                      <a:pt x="3970" y="8079"/>
                      <a:pt x="2718" y="5078"/>
                    </a:cubicBezTo>
                    <a:cubicBezTo>
                      <a:pt x="2363" y="4251"/>
                      <a:pt x="1962" y="3377"/>
                      <a:pt x="1583" y="2550"/>
                    </a:cubicBezTo>
                    <a:cubicBezTo>
                      <a:pt x="1205" y="1723"/>
                      <a:pt x="827" y="872"/>
                      <a:pt x="355" y="69"/>
                    </a:cubicBezTo>
                    <a:cubicBezTo>
                      <a:pt x="323" y="22"/>
                      <a:pt x="271" y="1"/>
                      <a:pt x="21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5"/>
              <p:cNvSpPr/>
              <p:nvPr/>
            </p:nvSpPr>
            <p:spPr>
              <a:xfrm>
                <a:off x="846800" y="1738350"/>
                <a:ext cx="143275" cy="307850"/>
              </a:xfrm>
              <a:custGeom>
                <a:avLst/>
                <a:gdLst/>
                <a:ahLst/>
                <a:cxnLst/>
                <a:rect l="l" t="t" r="r" b="b"/>
                <a:pathLst>
                  <a:path w="5731" h="12314" extrusionOk="0">
                    <a:moveTo>
                      <a:pt x="300" y="1"/>
                    </a:moveTo>
                    <a:cubicBezTo>
                      <a:pt x="153" y="1"/>
                      <a:pt x="0" y="168"/>
                      <a:pt x="84" y="335"/>
                    </a:cubicBezTo>
                    <a:cubicBezTo>
                      <a:pt x="769" y="1918"/>
                      <a:pt x="1501" y="3454"/>
                      <a:pt x="2234" y="5013"/>
                    </a:cubicBezTo>
                    <a:cubicBezTo>
                      <a:pt x="2943" y="6596"/>
                      <a:pt x="3651" y="8155"/>
                      <a:pt x="4384" y="9691"/>
                    </a:cubicBezTo>
                    <a:cubicBezTo>
                      <a:pt x="4809" y="10565"/>
                      <a:pt x="5282" y="11440"/>
                      <a:pt x="5731" y="12314"/>
                    </a:cubicBezTo>
                    <a:cubicBezTo>
                      <a:pt x="5400" y="11511"/>
                      <a:pt x="5140" y="10684"/>
                      <a:pt x="4809" y="9904"/>
                    </a:cubicBezTo>
                    <a:cubicBezTo>
                      <a:pt x="4478" y="9101"/>
                      <a:pt x="4148" y="8297"/>
                      <a:pt x="3793" y="7494"/>
                    </a:cubicBezTo>
                    <a:cubicBezTo>
                      <a:pt x="3132" y="5935"/>
                      <a:pt x="2423" y="4351"/>
                      <a:pt x="1714" y="2768"/>
                    </a:cubicBezTo>
                    <a:cubicBezTo>
                      <a:pt x="1289" y="1894"/>
                      <a:pt x="911" y="973"/>
                      <a:pt x="462" y="99"/>
                    </a:cubicBezTo>
                    <a:cubicBezTo>
                      <a:pt x="420" y="29"/>
                      <a:pt x="361" y="1"/>
                      <a:pt x="3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5"/>
              <p:cNvSpPr/>
              <p:nvPr/>
            </p:nvSpPr>
            <p:spPr>
              <a:xfrm>
                <a:off x="900200" y="1635325"/>
                <a:ext cx="141275" cy="490300"/>
              </a:xfrm>
              <a:custGeom>
                <a:avLst/>
                <a:gdLst/>
                <a:ahLst/>
                <a:cxnLst/>
                <a:rect l="l" t="t" r="r" b="b"/>
                <a:pathLst>
                  <a:path w="5651" h="19612" extrusionOk="0">
                    <a:moveTo>
                      <a:pt x="189" y="0"/>
                    </a:moveTo>
                    <a:cubicBezTo>
                      <a:pt x="114" y="0"/>
                      <a:pt x="1" y="140"/>
                      <a:pt x="74" y="250"/>
                    </a:cubicBezTo>
                    <a:cubicBezTo>
                      <a:pt x="216" y="557"/>
                      <a:pt x="358" y="841"/>
                      <a:pt x="547" y="1101"/>
                    </a:cubicBezTo>
                    <a:cubicBezTo>
                      <a:pt x="712" y="1384"/>
                      <a:pt x="878" y="1668"/>
                      <a:pt x="1019" y="1975"/>
                    </a:cubicBezTo>
                    <a:cubicBezTo>
                      <a:pt x="1303" y="2518"/>
                      <a:pt x="1586" y="3156"/>
                      <a:pt x="1823" y="3747"/>
                    </a:cubicBezTo>
                    <a:cubicBezTo>
                      <a:pt x="2295" y="4976"/>
                      <a:pt x="2697" y="6228"/>
                      <a:pt x="3075" y="7480"/>
                    </a:cubicBezTo>
                    <a:cubicBezTo>
                      <a:pt x="3855" y="10032"/>
                      <a:pt x="4445" y="12584"/>
                      <a:pt x="4871" y="15183"/>
                    </a:cubicBezTo>
                    <a:lnTo>
                      <a:pt x="5249" y="17404"/>
                    </a:lnTo>
                    <a:cubicBezTo>
                      <a:pt x="5296" y="17758"/>
                      <a:pt x="5367" y="18112"/>
                      <a:pt x="5390" y="18467"/>
                    </a:cubicBezTo>
                    <a:cubicBezTo>
                      <a:pt x="5438" y="18845"/>
                      <a:pt x="5532" y="19199"/>
                      <a:pt x="5603" y="19601"/>
                    </a:cubicBezTo>
                    <a:cubicBezTo>
                      <a:pt x="5603" y="19609"/>
                      <a:pt x="5606" y="19611"/>
                      <a:pt x="5609" y="19611"/>
                    </a:cubicBezTo>
                    <a:cubicBezTo>
                      <a:pt x="5616" y="19611"/>
                      <a:pt x="5627" y="19601"/>
                      <a:pt x="5627" y="19601"/>
                    </a:cubicBezTo>
                    <a:cubicBezTo>
                      <a:pt x="5627" y="19247"/>
                      <a:pt x="5650" y="18916"/>
                      <a:pt x="5627" y="18561"/>
                    </a:cubicBezTo>
                    <a:cubicBezTo>
                      <a:pt x="5603" y="18231"/>
                      <a:pt x="5603" y="17900"/>
                      <a:pt x="5556" y="17593"/>
                    </a:cubicBezTo>
                    <a:cubicBezTo>
                      <a:pt x="5509" y="16907"/>
                      <a:pt x="5414" y="16246"/>
                      <a:pt x="5320" y="15584"/>
                    </a:cubicBezTo>
                    <a:cubicBezTo>
                      <a:pt x="5154" y="14238"/>
                      <a:pt x="4918" y="12914"/>
                      <a:pt x="4611" y="11615"/>
                    </a:cubicBezTo>
                    <a:cubicBezTo>
                      <a:pt x="4044" y="9016"/>
                      <a:pt x="3311" y="6441"/>
                      <a:pt x="2366" y="3960"/>
                    </a:cubicBezTo>
                    <a:cubicBezTo>
                      <a:pt x="2106" y="3251"/>
                      <a:pt x="1846" y="2589"/>
                      <a:pt x="1492" y="1904"/>
                    </a:cubicBezTo>
                    <a:cubicBezTo>
                      <a:pt x="1303" y="1573"/>
                      <a:pt x="1161" y="1243"/>
                      <a:pt x="948" y="935"/>
                    </a:cubicBezTo>
                    <a:cubicBezTo>
                      <a:pt x="736" y="605"/>
                      <a:pt x="523" y="297"/>
                      <a:pt x="240" y="38"/>
                    </a:cubicBezTo>
                    <a:cubicBezTo>
                      <a:pt x="229" y="11"/>
                      <a:pt x="21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5"/>
              <p:cNvSpPr/>
              <p:nvPr/>
            </p:nvSpPr>
            <p:spPr>
              <a:xfrm>
                <a:off x="875275" y="1634875"/>
                <a:ext cx="127800" cy="343400"/>
              </a:xfrm>
              <a:custGeom>
                <a:avLst/>
                <a:gdLst/>
                <a:ahLst/>
                <a:cxnLst/>
                <a:rect l="l" t="t" r="r" b="b"/>
                <a:pathLst>
                  <a:path w="5112" h="13736" extrusionOk="0">
                    <a:moveTo>
                      <a:pt x="214" y="0"/>
                    </a:moveTo>
                    <a:cubicBezTo>
                      <a:pt x="105" y="0"/>
                      <a:pt x="0" y="95"/>
                      <a:pt x="32" y="221"/>
                    </a:cubicBezTo>
                    <a:cubicBezTo>
                      <a:pt x="362" y="1095"/>
                      <a:pt x="764" y="1922"/>
                      <a:pt x="1118" y="2820"/>
                    </a:cubicBezTo>
                    <a:cubicBezTo>
                      <a:pt x="1473" y="3694"/>
                      <a:pt x="1827" y="4545"/>
                      <a:pt x="2182" y="5443"/>
                    </a:cubicBezTo>
                    <a:cubicBezTo>
                      <a:pt x="2867" y="7191"/>
                      <a:pt x="3481" y="8916"/>
                      <a:pt x="4048" y="10688"/>
                    </a:cubicBezTo>
                    <a:cubicBezTo>
                      <a:pt x="4190" y="11208"/>
                      <a:pt x="4379" y="11704"/>
                      <a:pt x="4544" y="12200"/>
                    </a:cubicBezTo>
                    <a:cubicBezTo>
                      <a:pt x="4639" y="12460"/>
                      <a:pt x="4733" y="12743"/>
                      <a:pt x="4828" y="12956"/>
                    </a:cubicBezTo>
                    <a:cubicBezTo>
                      <a:pt x="4946" y="13240"/>
                      <a:pt x="5017" y="13476"/>
                      <a:pt x="5112" y="13736"/>
                    </a:cubicBezTo>
                    <a:cubicBezTo>
                      <a:pt x="4993" y="13263"/>
                      <a:pt x="4946" y="12791"/>
                      <a:pt x="4852" y="12318"/>
                    </a:cubicBezTo>
                    <a:lnTo>
                      <a:pt x="4497" y="10995"/>
                    </a:lnTo>
                    <a:cubicBezTo>
                      <a:pt x="4237" y="10074"/>
                      <a:pt x="3930" y="9199"/>
                      <a:pt x="3647" y="8301"/>
                    </a:cubicBezTo>
                    <a:cubicBezTo>
                      <a:pt x="3056" y="6529"/>
                      <a:pt x="2371" y="4757"/>
                      <a:pt x="1662" y="3009"/>
                    </a:cubicBezTo>
                    <a:cubicBezTo>
                      <a:pt x="1237" y="2040"/>
                      <a:pt x="859" y="1024"/>
                      <a:pt x="362" y="79"/>
                    </a:cubicBezTo>
                    <a:cubicBezTo>
                      <a:pt x="323" y="24"/>
                      <a:pt x="268" y="0"/>
                      <a:pt x="21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5"/>
              <p:cNvSpPr/>
              <p:nvPr/>
            </p:nvSpPr>
            <p:spPr>
              <a:xfrm>
                <a:off x="551325" y="1803950"/>
                <a:ext cx="484075" cy="407300"/>
              </a:xfrm>
              <a:custGeom>
                <a:avLst/>
                <a:gdLst/>
                <a:ahLst/>
                <a:cxnLst/>
                <a:rect l="l" t="t" r="r" b="b"/>
                <a:pathLst>
                  <a:path w="19363" h="16292" extrusionOk="0">
                    <a:moveTo>
                      <a:pt x="296" y="1"/>
                    </a:moveTo>
                    <a:cubicBezTo>
                      <a:pt x="122" y="1"/>
                      <a:pt x="1" y="195"/>
                      <a:pt x="113" y="263"/>
                    </a:cubicBezTo>
                    <a:cubicBezTo>
                      <a:pt x="774" y="782"/>
                      <a:pt x="1412" y="1208"/>
                      <a:pt x="2097" y="1680"/>
                    </a:cubicBezTo>
                    <a:cubicBezTo>
                      <a:pt x="2783" y="2153"/>
                      <a:pt x="3421" y="2625"/>
                      <a:pt x="4106" y="3145"/>
                    </a:cubicBezTo>
                    <a:cubicBezTo>
                      <a:pt x="5405" y="4114"/>
                      <a:pt x="6705" y="5083"/>
                      <a:pt x="7957" y="6099"/>
                    </a:cubicBezTo>
                    <a:cubicBezTo>
                      <a:pt x="10509" y="8130"/>
                      <a:pt x="12966" y="10281"/>
                      <a:pt x="15352" y="12502"/>
                    </a:cubicBezTo>
                    <a:cubicBezTo>
                      <a:pt x="16014" y="13116"/>
                      <a:pt x="16652" y="13730"/>
                      <a:pt x="17337" y="14368"/>
                    </a:cubicBezTo>
                    <a:cubicBezTo>
                      <a:pt x="18022" y="14982"/>
                      <a:pt x="18660" y="15620"/>
                      <a:pt x="19322" y="16282"/>
                    </a:cubicBezTo>
                    <a:cubicBezTo>
                      <a:pt x="19329" y="16289"/>
                      <a:pt x="19336" y="16292"/>
                      <a:pt x="19341" y="16292"/>
                    </a:cubicBezTo>
                    <a:cubicBezTo>
                      <a:pt x="19355" y="16292"/>
                      <a:pt x="19362" y="16275"/>
                      <a:pt x="19345" y="16258"/>
                    </a:cubicBezTo>
                    <a:cubicBezTo>
                      <a:pt x="18235" y="15030"/>
                      <a:pt x="17124" y="13825"/>
                      <a:pt x="15967" y="12667"/>
                    </a:cubicBezTo>
                    <a:cubicBezTo>
                      <a:pt x="14809" y="11533"/>
                      <a:pt x="13628" y="10422"/>
                      <a:pt x="12423" y="9335"/>
                    </a:cubicBezTo>
                    <a:cubicBezTo>
                      <a:pt x="10013" y="7162"/>
                      <a:pt x="7461" y="5083"/>
                      <a:pt x="4838" y="3145"/>
                    </a:cubicBezTo>
                    <a:cubicBezTo>
                      <a:pt x="4106" y="2602"/>
                      <a:pt x="3350" y="2035"/>
                      <a:pt x="2617" y="1538"/>
                    </a:cubicBezTo>
                    <a:cubicBezTo>
                      <a:pt x="1861" y="1019"/>
                      <a:pt x="1105" y="475"/>
                      <a:pt x="325" y="3"/>
                    </a:cubicBezTo>
                    <a:cubicBezTo>
                      <a:pt x="315" y="1"/>
                      <a:pt x="306" y="1"/>
                      <a:pt x="2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5"/>
              <p:cNvSpPr/>
              <p:nvPr/>
            </p:nvSpPr>
            <p:spPr>
              <a:xfrm>
                <a:off x="626575" y="1906900"/>
                <a:ext cx="276075" cy="200150"/>
              </a:xfrm>
              <a:custGeom>
                <a:avLst/>
                <a:gdLst/>
                <a:ahLst/>
                <a:cxnLst/>
                <a:rect l="l" t="t" r="r" b="b"/>
                <a:pathLst>
                  <a:path w="11043" h="8006" extrusionOk="0">
                    <a:moveTo>
                      <a:pt x="274" y="0"/>
                    </a:moveTo>
                    <a:cubicBezTo>
                      <a:pt x="111" y="0"/>
                      <a:pt x="0" y="262"/>
                      <a:pt x="174" y="397"/>
                    </a:cubicBezTo>
                    <a:cubicBezTo>
                      <a:pt x="1568" y="1437"/>
                      <a:pt x="2986" y="2406"/>
                      <a:pt x="4380" y="3422"/>
                    </a:cubicBezTo>
                    <a:cubicBezTo>
                      <a:pt x="5798" y="4414"/>
                      <a:pt x="7168" y="5406"/>
                      <a:pt x="8586" y="6375"/>
                    </a:cubicBezTo>
                    <a:cubicBezTo>
                      <a:pt x="9389" y="6942"/>
                      <a:pt x="10240" y="7438"/>
                      <a:pt x="11043" y="8005"/>
                    </a:cubicBezTo>
                    <a:cubicBezTo>
                      <a:pt x="10358" y="7462"/>
                      <a:pt x="9720" y="6895"/>
                      <a:pt x="9035" y="6352"/>
                    </a:cubicBezTo>
                    <a:cubicBezTo>
                      <a:pt x="8349" y="5808"/>
                      <a:pt x="7688" y="5288"/>
                      <a:pt x="6979" y="4769"/>
                    </a:cubicBezTo>
                    <a:cubicBezTo>
                      <a:pt x="5585" y="3753"/>
                      <a:pt x="4191" y="2737"/>
                      <a:pt x="2797" y="1744"/>
                    </a:cubicBezTo>
                    <a:cubicBezTo>
                      <a:pt x="2017" y="1177"/>
                      <a:pt x="1214" y="587"/>
                      <a:pt x="387" y="43"/>
                    </a:cubicBezTo>
                    <a:cubicBezTo>
                      <a:pt x="348" y="13"/>
                      <a:pt x="310" y="0"/>
                      <a:pt x="27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5"/>
              <p:cNvSpPr/>
              <p:nvPr/>
            </p:nvSpPr>
            <p:spPr>
              <a:xfrm>
                <a:off x="621750" y="1792050"/>
                <a:ext cx="366550" cy="357525"/>
              </a:xfrm>
              <a:custGeom>
                <a:avLst/>
                <a:gdLst/>
                <a:ahLst/>
                <a:cxnLst/>
                <a:rect l="l" t="t" r="r" b="b"/>
                <a:pathLst>
                  <a:path w="14662" h="14301" extrusionOk="0">
                    <a:moveTo>
                      <a:pt x="210" y="0"/>
                    </a:moveTo>
                    <a:cubicBezTo>
                      <a:pt x="70" y="0"/>
                      <a:pt x="1" y="227"/>
                      <a:pt x="131" y="313"/>
                    </a:cubicBezTo>
                    <a:cubicBezTo>
                      <a:pt x="438" y="479"/>
                      <a:pt x="698" y="668"/>
                      <a:pt x="958" y="809"/>
                    </a:cubicBezTo>
                    <a:cubicBezTo>
                      <a:pt x="1265" y="951"/>
                      <a:pt x="1525" y="1140"/>
                      <a:pt x="1809" y="1306"/>
                    </a:cubicBezTo>
                    <a:cubicBezTo>
                      <a:pt x="2352" y="1660"/>
                      <a:pt x="2872" y="2038"/>
                      <a:pt x="3368" y="2463"/>
                    </a:cubicBezTo>
                    <a:cubicBezTo>
                      <a:pt x="4408" y="3290"/>
                      <a:pt x="5376" y="4165"/>
                      <a:pt x="6369" y="5062"/>
                    </a:cubicBezTo>
                    <a:cubicBezTo>
                      <a:pt x="8282" y="6858"/>
                      <a:pt x="10078" y="8819"/>
                      <a:pt x="11803" y="10851"/>
                    </a:cubicBezTo>
                    <a:cubicBezTo>
                      <a:pt x="12275" y="11418"/>
                      <a:pt x="12748" y="12009"/>
                      <a:pt x="13221" y="12599"/>
                    </a:cubicBezTo>
                    <a:cubicBezTo>
                      <a:pt x="13457" y="12883"/>
                      <a:pt x="13646" y="13143"/>
                      <a:pt x="13882" y="13450"/>
                    </a:cubicBezTo>
                    <a:cubicBezTo>
                      <a:pt x="14118" y="13734"/>
                      <a:pt x="14402" y="14017"/>
                      <a:pt x="14638" y="14301"/>
                    </a:cubicBezTo>
                    <a:cubicBezTo>
                      <a:pt x="14638" y="14301"/>
                      <a:pt x="14662" y="14301"/>
                      <a:pt x="14662" y="14277"/>
                    </a:cubicBezTo>
                    <a:cubicBezTo>
                      <a:pt x="14520" y="13970"/>
                      <a:pt x="14331" y="13686"/>
                      <a:pt x="14166" y="13379"/>
                    </a:cubicBezTo>
                    <a:lnTo>
                      <a:pt x="13622" y="12599"/>
                    </a:lnTo>
                    <a:cubicBezTo>
                      <a:pt x="13244" y="12032"/>
                      <a:pt x="12819" y="11489"/>
                      <a:pt x="12417" y="10969"/>
                    </a:cubicBezTo>
                    <a:cubicBezTo>
                      <a:pt x="11590" y="9906"/>
                      <a:pt x="10740" y="8866"/>
                      <a:pt x="9818" y="7898"/>
                    </a:cubicBezTo>
                    <a:cubicBezTo>
                      <a:pt x="8023" y="5913"/>
                      <a:pt x="6085" y="4046"/>
                      <a:pt x="4029" y="2345"/>
                    </a:cubicBezTo>
                    <a:cubicBezTo>
                      <a:pt x="3439" y="1873"/>
                      <a:pt x="2848" y="1400"/>
                      <a:pt x="2234" y="975"/>
                    </a:cubicBezTo>
                    <a:cubicBezTo>
                      <a:pt x="1927" y="762"/>
                      <a:pt x="1596" y="597"/>
                      <a:pt x="1289" y="431"/>
                    </a:cubicBezTo>
                    <a:cubicBezTo>
                      <a:pt x="958" y="242"/>
                      <a:pt x="604" y="101"/>
                      <a:pt x="249" y="6"/>
                    </a:cubicBezTo>
                    <a:cubicBezTo>
                      <a:pt x="236" y="2"/>
                      <a:pt x="222" y="0"/>
                      <a:pt x="21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5"/>
              <p:cNvSpPr/>
              <p:nvPr/>
            </p:nvSpPr>
            <p:spPr>
              <a:xfrm>
                <a:off x="599100" y="1803800"/>
                <a:ext cx="282875" cy="236500"/>
              </a:xfrm>
              <a:custGeom>
                <a:avLst/>
                <a:gdLst/>
                <a:ahLst/>
                <a:cxnLst/>
                <a:rect l="l" t="t" r="r" b="b"/>
                <a:pathLst>
                  <a:path w="11315" h="9460" extrusionOk="0">
                    <a:moveTo>
                      <a:pt x="246" y="0"/>
                    </a:moveTo>
                    <a:cubicBezTo>
                      <a:pt x="103" y="0"/>
                      <a:pt x="1" y="173"/>
                      <a:pt x="115" y="269"/>
                    </a:cubicBezTo>
                    <a:cubicBezTo>
                      <a:pt x="824" y="859"/>
                      <a:pt x="1628" y="1403"/>
                      <a:pt x="2360" y="1970"/>
                    </a:cubicBezTo>
                    <a:cubicBezTo>
                      <a:pt x="3140" y="2513"/>
                      <a:pt x="3872" y="3104"/>
                      <a:pt x="4605" y="3695"/>
                    </a:cubicBezTo>
                    <a:cubicBezTo>
                      <a:pt x="6070" y="4876"/>
                      <a:pt x="7487" y="6105"/>
                      <a:pt x="8858" y="7333"/>
                    </a:cubicBezTo>
                    <a:cubicBezTo>
                      <a:pt x="9259" y="7688"/>
                      <a:pt x="9637" y="8042"/>
                      <a:pt x="10039" y="8396"/>
                    </a:cubicBezTo>
                    <a:lnTo>
                      <a:pt x="10677" y="8940"/>
                    </a:lnTo>
                    <a:cubicBezTo>
                      <a:pt x="10866" y="9105"/>
                      <a:pt x="11102" y="9247"/>
                      <a:pt x="11315" y="9460"/>
                    </a:cubicBezTo>
                    <a:cubicBezTo>
                      <a:pt x="10984" y="9105"/>
                      <a:pt x="10701" y="8727"/>
                      <a:pt x="10370" y="8373"/>
                    </a:cubicBezTo>
                    <a:lnTo>
                      <a:pt x="9401" y="7404"/>
                    </a:lnTo>
                    <a:cubicBezTo>
                      <a:pt x="8716" y="6742"/>
                      <a:pt x="8007" y="6081"/>
                      <a:pt x="7298" y="5467"/>
                    </a:cubicBezTo>
                    <a:cubicBezTo>
                      <a:pt x="5881" y="4238"/>
                      <a:pt x="4439" y="3033"/>
                      <a:pt x="2951" y="1899"/>
                    </a:cubicBezTo>
                    <a:cubicBezTo>
                      <a:pt x="2124" y="1237"/>
                      <a:pt x="1273" y="576"/>
                      <a:pt x="352" y="32"/>
                    </a:cubicBezTo>
                    <a:cubicBezTo>
                      <a:pt x="316" y="10"/>
                      <a:pt x="280" y="0"/>
                      <a:pt x="24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5"/>
              <p:cNvSpPr/>
              <p:nvPr/>
            </p:nvSpPr>
            <p:spPr>
              <a:xfrm>
                <a:off x="404100" y="2111150"/>
                <a:ext cx="620250" cy="115800"/>
              </a:xfrm>
              <a:custGeom>
                <a:avLst/>
                <a:gdLst/>
                <a:ahLst/>
                <a:cxnLst/>
                <a:rect l="l" t="t" r="r" b="b"/>
                <a:pathLst>
                  <a:path w="24810" h="4632" extrusionOk="0">
                    <a:moveTo>
                      <a:pt x="213" y="1"/>
                    </a:moveTo>
                    <a:cubicBezTo>
                      <a:pt x="71" y="72"/>
                      <a:pt x="0" y="332"/>
                      <a:pt x="189" y="355"/>
                    </a:cubicBezTo>
                    <a:cubicBezTo>
                      <a:pt x="993" y="473"/>
                      <a:pt x="1820" y="544"/>
                      <a:pt x="2599" y="592"/>
                    </a:cubicBezTo>
                    <a:cubicBezTo>
                      <a:pt x="3426" y="662"/>
                      <a:pt x="4230" y="733"/>
                      <a:pt x="5057" y="828"/>
                    </a:cubicBezTo>
                    <a:cubicBezTo>
                      <a:pt x="6687" y="1017"/>
                      <a:pt x="8270" y="1206"/>
                      <a:pt x="9877" y="1489"/>
                    </a:cubicBezTo>
                    <a:cubicBezTo>
                      <a:pt x="13090" y="1986"/>
                      <a:pt x="16280" y="2600"/>
                      <a:pt x="19469" y="3332"/>
                    </a:cubicBezTo>
                    <a:cubicBezTo>
                      <a:pt x="20367" y="3545"/>
                      <a:pt x="21218" y="3758"/>
                      <a:pt x="22092" y="3970"/>
                    </a:cubicBezTo>
                    <a:cubicBezTo>
                      <a:pt x="22990" y="4159"/>
                      <a:pt x="23911" y="4396"/>
                      <a:pt x="24785" y="4632"/>
                    </a:cubicBezTo>
                    <a:cubicBezTo>
                      <a:pt x="24809" y="4632"/>
                      <a:pt x="24809" y="4608"/>
                      <a:pt x="24785" y="4585"/>
                    </a:cubicBezTo>
                    <a:cubicBezTo>
                      <a:pt x="23226" y="4065"/>
                      <a:pt x="21667" y="3569"/>
                      <a:pt x="20060" y="3167"/>
                    </a:cubicBezTo>
                    <a:cubicBezTo>
                      <a:pt x="18501" y="2742"/>
                      <a:pt x="16941" y="2387"/>
                      <a:pt x="15335" y="2033"/>
                    </a:cubicBezTo>
                    <a:cubicBezTo>
                      <a:pt x="12145" y="1371"/>
                      <a:pt x="8931" y="851"/>
                      <a:pt x="5671" y="473"/>
                    </a:cubicBezTo>
                    <a:cubicBezTo>
                      <a:pt x="4773" y="355"/>
                      <a:pt x="3875" y="261"/>
                      <a:pt x="2954" y="190"/>
                    </a:cubicBezTo>
                    <a:cubicBezTo>
                      <a:pt x="2056" y="95"/>
                      <a:pt x="1134" y="1"/>
                      <a:pt x="21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5"/>
              <p:cNvSpPr/>
              <p:nvPr/>
            </p:nvSpPr>
            <p:spPr>
              <a:xfrm>
                <a:off x="521075" y="2162525"/>
                <a:ext cx="337275" cy="39625"/>
              </a:xfrm>
              <a:custGeom>
                <a:avLst/>
                <a:gdLst/>
                <a:ahLst/>
                <a:cxnLst/>
                <a:rect l="l" t="t" r="r" b="b"/>
                <a:pathLst>
                  <a:path w="13491" h="1585" extrusionOk="0">
                    <a:moveTo>
                      <a:pt x="261" y="1"/>
                    </a:moveTo>
                    <a:cubicBezTo>
                      <a:pt x="1" y="1"/>
                      <a:pt x="30" y="404"/>
                      <a:pt x="283" y="427"/>
                    </a:cubicBezTo>
                    <a:cubicBezTo>
                      <a:pt x="2008" y="639"/>
                      <a:pt x="3709" y="758"/>
                      <a:pt x="5434" y="923"/>
                    </a:cubicBezTo>
                    <a:cubicBezTo>
                      <a:pt x="7135" y="1088"/>
                      <a:pt x="8860" y="1254"/>
                      <a:pt x="10561" y="1395"/>
                    </a:cubicBezTo>
                    <a:cubicBezTo>
                      <a:pt x="11530" y="1490"/>
                      <a:pt x="12522" y="1490"/>
                      <a:pt x="13491" y="1584"/>
                    </a:cubicBezTo>
                    <a:cubicBezTo>
                      <a:pt x="12640" y="1466"/>
                      <a:pt x="11790" y="1277"/>
                      <a:pt x="10915" y="1159"/>
                    </a:cubicBezTo>
                    <a:cubicBezTo>
                      <a:pt x="10065" y="1041"/>
                      <a:pt x="9214" y="923"/>
                      <a:pt x="8340" y="828"/>
                    </a:cubicBezTo>
                    <a:cubicBezTo>
                      <a:pt x="6639" y="663"/>
                      <a:pt x="4914" y="450"/>
                      <a:pt x="3213" y="285"/>
                    </a:cubicBezTo>
                    <a:cubicBezTo>
                      <a:pt x="2244" y="190"/>
                      <a:pt x="1252" y="72"/>
                      <a:pt x="283" y="1"/>
                    </a:cubicBezTo>
                    <a:cubicBezTo>
                      <a:pt x="275" y="1"/>
                      <a:pt x="268" y="1"/>
                      <a:pt x="26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5"/>
              <p:cNvSpPr/>
              <p:nvPr/>
            </p:nvSpPr>
            <p:spPr>
              <a:xfrm>
                <a:off x="459025" y="2063325"/>
                <a:ext cx="493250" cy="133500"/>
              </a:xfrm>
              <a:custGeom>
                <a:avLst/>
                <a:gdLst/>
                <a:ahLst/>
                <a:cxnLst/>
                <a:rect l="l" t="t" r="r" b="b"/>
                <a:pathLst>
                  <a:path w="19730" h="5340" extrusionOk="0">
                    <a:moveTo>
                      <a:pt x="1229" y="0"/>
                    </a:moveTo>
                    <a:cubicBezTo>
                      <a:pt x="851" y="0"/>
                      <a:pt x="497" y="47"/>
                      <a:pt x="119" y="142"/>
                    </a:cubicBezTo>
                    <a:cubicBezTo>
                      <a:pt x="1" y="165"/>
                      <a:pt x="24" y="473"/>
                      <a:pt x="213" y="473"/>
                    </a:cubicBezTo>
                    <a:cubicBezTo>
                      <a:pt x="520" y="473"/>
                      <a:pt x="851" y="496"/>
                      <a:pt x="1182" y="496"/>
                    </a:cubicBezTo>
                    <a:lnTo>
                      <a:pt x="2151" y="496"/>
                    </a:lnTo>
                    <a:cubicBezTo>
                      <a:pt x="2812" y="520"/>
                      <a:pt x="3450" y="614"/>
                      <a:pt x="4065" y="709"/>
                    </a:cubicBezTo>
                    <a:cubicBezTo>
                      <a:pt x="5364" y="922"/>
                      <a:pt x="6664" y="1181"/>
                      <a:pt x="7939" y="1465"/>
                    </a:cubicBezTo>
                    <a:cubicBezTo>
                      <a:pt x="10515" y="2079"/>
                      <a:pt x="13043" y="2859"/>
                      <a:pt x="15524" y="3780"/>
                    </a:cubicBezTo>
                    <a:cubicBezTo>
                      <a:pt x="16233" y="4040"/>
                      <a:pt x="16918" y="4300"/>
                      <a:pt x="17627" y="4560"/>
                    </a:cubicBezTo>
                    <a:cubicBezTo>
                      <a:pt x="17957" y="4702"/>
                      <a:pt x="18312" y="4844"/>
                      <a:pt x="18643" y="4962"/>
                    </a:cubicBezTo>
                    <a:cubicBezTo>
                      <a:pt x="18997" y="5104"/>
                      <a:pt x="19352" y="5222"/>
                      <a:pt x="19706" y="5340"/>
                    </a:cubicBezTo>
                    <a:cubicBezTo>
                      <a:pt x="19730" y="5340"/>
                      <a:pt x="19730" y="5316"/>
                      <a:pt x="19706" y="5316"/>
                    </a:cubicBezTo>
                    <a:lnTo>
                      <a:pt x="18808" y="4773"/>
                    </a:lnTo>
                    <a:cubicBezTo>
                      <a:pt x="18525" y="4631"/>
                      <a:pt x="18217" y="4489"/>
                      <a:pt x="17957" y="4371"/>
                    </a:cubicBezTo>
                    <a:cubicBezTo>
                      <a:pt x="17343" y="4064"/>
                      <a:pt x="16752" y="3804"/>
                      <a:pt x="16091" y="3568"/>
                    </a:cubicBezTo>
                    <a:cubicBezTo>
                      <a:pt x="14839" y="3072"/>
                      <a:pt x="13586" y="2599"/>
                      <a:pt x="12311" y="2174"/>
                    </a:cubicBezTo>
                    <a:cubicBezTo>
                      <a:pt x="9759" y="1370"/>
                      <a:pt x="7183" y="733"/>
                      <a:pt x="4561" y="284"/>
                    </a:cubicBezTo>
                    <a:cubicBezTo>
                      <a:pt x="3828" y="165"/>
                      <a:pt x="3096" y="47"/>
                      <a:pt x="2316" y="24"/>
                    </a:cubicBezTo>
                    <a:cubicBezTo>
                      <a:pt x="1962" y="0"/>
                      <a:pt x="1584" y="0"/>
                      <a:pt x="12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5"/>
              <p:cNvSpPr/>
              <p:nvPr/>
            </p:nvSpPr>
            <p:spPr>
              <a:xfrm>
                <a:off x="444850" y="2088125"/>
                <a:ext cx="360350" cy="67350"/>
              </a:xfrm>
              <a:custGeom>
                <a:avLst/>
                <a:gdLst/>
                <a:ahLst/>
                <a:cxnLst/>
                <a:rect l="l" t="t" r="r" b="b"/>
                <a:pathLst>
                  <a:path w="14414" h="2694" extrusionOk="0">
                    <a:moveTo>
                      <a:pt x="237" y="0"/>
                    </a:moveTo>
                    <a:cubicBezTo>
                      <a:pt x="71" y="0"/>
                      <a:pt x="1" y="308"/>
                      <a:pt x="213" y="331"/>
                    </a:cubicBezTo>
                    <a:cubicBezTo>
                      <a:pt x="1135" y="473"/>
                      <a:pt x="2080" y="567"/>
                      <a:pt x="2978" y="686"/>
                    </a:cubicBezTo>
                    <a:cubicBezTo>
                      <a:pt x="3923" y="804"/>
                      <a:pt x="4844" y="946"/>
                      <a:pt x="5789" y="1064"/>
                    </a:cubicBezTo>
                    <a:cubicBezTo>
                      <a:pt x="7632" y="1371"/>
                      <a:pt x="9452" y="1702"/>
                      <a:pt x="11295" y="2103"/>
                    </a:cubicBezTo>
                    <a:cubicBezTo>
                      <a:pt x="11791" y="2221"/>
                      <a:pt x="12310" y="2316"/>
                      <a:pt x="12830" y="2434"/>
                    </a:cubicBezTo>
                    <a:cubicBezTo>
                      <a:pt x="13090" y="2481"/>
                      <a:pt x="13350" y="2552"/>
                      <a:pt x="13610" y="2576"/>
                    </a:cubicBezTo>
                    <a:cubicBezTo>
                      <a:pt x="13894" y="2599"/>
                      <a:pt x="14153" y="2647"/>
                      <a:pt x="14413" y="2694"/>
                    </a:cubicBezTo>
                    <a:cubicBezTo>
                      <a:pt x="13941" y="2576"/>
                      <a:pt x="13492" y="2363"/>
                      <a:pt x="13067" y="2221"/>
                    </a:cubicBezTo>
                    <a:lnTo>
                      <a:pt x="11720" y="1867"/>
                    </a:lnTo>
                    <a:lnTo>
                      <a:pt x="8979" y="1253"/>
                    </a:lnTo>
                    <a:cubicBezTo>
                      <a:pt x="7160" y="898"/>
                      <a:pt x="5293" y="567"/>
                      <a:pt x="3427" y="331"/>
                    </a:cubicBezTo>
                    <a:cubicBezTo>
                      <a:pt x="2363" y="189"/>
                      <a:pt x="1300" y="48"/>
                      <a:pt x="2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5"/>
              <p:cNvSpPr/>
              <p:nvPr/>
            </p:nvSpPr>
            <p:spPr>
              <a:xfrm>
                <a:off x="431050" y="2244075"/>
                <a:ext cx="592700" cy="216525"/>
              </a:xfrm>
              <a:custGeom>
                <a:avLst/>
                <a:gdLst/>
                <a:ahLst/>
                <a:cxnLst/>
                <a:rect l="l" t="t" r="r" b="b"/>
                <a:pathLst>
                  <a:path w="23708" h="8661" extrusionOk="0">
                    <a:moveTo>
                      <a:pt x="23684" y="0"/>
                    </a:moveTo>
                    <a:cubicBezTo>
                      <a:pt x="22077" y="354"/>
                      <a:pt x="20471" y="685"/>
                      <a:pt x="18887" y="1111"/>
                    </a:cubicBezTo>
                    <a:cubicBezTo>
                      <a:pt x="17328" y="1559"/>
                      <a:pt x="15792" y="2008"/>
                      <a:pt x="14257" y="2528"/>
                    </a:cubicBezTo>
                    <a:cubicBezTo>
                      <a:pt x="11161" y="3544"/>
                      <a:pt x="8113" y="4725"/>
                      <a:pt x="5089" y="6001"/>
                    </a:cubicBezTo>
                    <a:cubicBezTo>
                      <a:pt x="4262" y="6356"/>
                      <a:pt x="3412" y="6734"/>
                      <a:pt x="2585" y="7112"/>
                    </a:cubicBezTo>
                    <a:cubicBezTo>
                      <a:pt x="1758" y="7514"/>
                      <a:pt x="907" y="7892"/>
                      <a:pt x="104" y="8364"/>
                    </a:cubicBezTo>
                    <a:cubicBezTo>
                      <a:pt x="0" y="8467"/>
                      <a:pt x="60" y="8661"/>
                      <a:pt x="171" y="8661"/>
                    </a:cubicBezTo>
                    <a:cubicBezTo>
                      <a:pt x="187" y="8661"/>
                      <a:pt x="204" y="8657"/>
                      <a:pt x="222" y="8648"/>
                    </a:cubicBezTo>
                    <a:cubicBezTo>
                      <a:pt x="1002" y="8364"/>
                      <a:pt x="1710" y="8010"/>
                      <a:pt x="2443" y="7655"/>
                    </a:cubicBezTo>
                    <a:cubicBezTo>
                      <a:pt x="3175" y="7301"/>
                      <a:pt x="3955" y="6970"/>
                      <a:pt x="4687" y="6639"/>
                    </a:cubicBezTo>
                    <a:cubicBezTo>
                      <a:pt x="6176" y="6001"/>
                      <a:pt x="7664" y="5363"/>
                      <a:pt x="9177" y="4773"/>
                    </a:cubicBezTo>
                    <a:cubicBezTo>
                      <a:pt x="12225" y="3591"/>
                      <a:pt x="15296" y="2528"/>
                      <a:pt x="18415" y="1583"/>
                    </a:cubicBezTo>
                    <a:cubicBezTo>
                      <a:pt x="19289" y="1323"/>
                      <a:pt x="20163" y="1087"/>
                      <a:pt x="21014" y="827"/>
                    </a:cubicBezTo>
                    <a:cubicBezTo>
                      <a:pt x="21912" y="567"/>
                      <a:pt x="22786" y="284"/>
                      <a:pt x="23684" y="71"/>
                    </a:cubicBezTo>
                    <a:cubicBezTo>
                      <a:pt x="23707" y="71"/>
                      <a:pt x="23707" y="0"/>
                      <a:pt x="2368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5"/>
              <p:cNvSpPr/>
              <p:nvPr/>
            </p:nvSpPr>
            <p:spPr>
              <a:xfrm>
                <a:off x="556575" y="2306075"/>
                <a:ext cx="310650" cy="141600"/>
              </a:xfrm>
              <a:custGeom>
                <a:avLst/>
                <a:gdLst/>
                <a:ahLst/>
                <a:cxnLst/>
                <a:rect l="l" t="t" r="r" b="b"/>
                <a:pathLst>
                  <a:path w="12426" h="5664" extrusionOk="0">
                    <a:moveTo>
                      <a:pt x="12425" y="1"/>
                    </a:moveTo>
                    <a:cubicBezTo>
                      <a:pt x="11622" y="332"/>
                      <a:pt x="10795" y="592"/>
                      <a:pt x="10015" y="922"/>
                    </a:cubicBezTo>
                    <a:cubicBezTo>
                      <a:pt x="9212" y="1230"/>
                      <a:pt x="8409" y="1560"/>
                      <a:pt x="7605" y="1915"/>
                    </a:cubicBezTo>
                    <a:cubicBezTo>
                      <a:pt x="6046" y="2600"/>
                      <a:pt x="4463" y="3309"/>
                      <a:pt x="2880" y="4018"/>
                    </a:cubicBezTo>
                    <a:cubicBezTo>
                      <a:pt x="2006" y="4419"/>
                      <a:pt x="1084" y="4821"/>
                      <a:pt x="210" y="5246"/>
                    </a:cubicBezTo>
                    <a:cubicBezTo>
                      <a:pt x="1" y="5372"/>
                      <a:pt x="125" y="5664"/>
                      <a:pt x="353" y="5664"/>
                    </a:cubicBezTo>
                    <a:cubicBezTo>
                      <a:pt x="382" y="5664"/>
                      <a:pt x="413" y="5659"/>
                      <a:pt x="446" y="5648"/>
                    </a:cubicBezTo>
                    <a:cubicBezTo>
                      <a:pt x="2029" y="4963"/>
                      <a:pt x="3565" y="4230"/>
                      <a:pt x="5124" y="3474"/>
                    </a:cubicBezTo>
                    <a:cubicBezTo>
                      <a:pt x="6707" y="2765"/>
                      <a:pt x="8267" y="2056"/>
                      <a:pt x="9803" y="1324"/>
                    </a:cubicBezTo>
                    <a:cubicBezTo>
                      <a:pt x="10677" y="922"/>
                      <a:pt x="11551" y="450"/>
                      <a:pt x="124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5"/>
              <p:cNvSpPr/>
              <p:nvPr/>
            </p:nvSpPr>
            <p:spPr>
              <a:xfrm>
                <a:off x="454750" y="2254175"/>
                <a:ext cx="492200" cy="139750"/>
              </a:xfrm>
              <a:custGeom>
                <a:avLst/>
                <a:gdLst/>
                <a:ahLst/>
                <a:cxnLst/>
                <a:rect l="l" t="t" r="r" b="b"/>
                <a:pathLst>
                  <a:path w="19688" h="5590" extrusionOk="0">
                    <a:moveTo>
                      <a:pt x="18973" y="0"/>
                    </a:moveTo>
                    <a:cubicBezTo>
                      <a:pt x="18858" y="0"/>
                      <a:pt x="18743" y="6"/>
                      <a:pt x="18625" y="21"/>
                    </a:cubicBezTo>
                    <a:cubicBezTo>
                      <a:pt x="18294" y="45"/>
                      <a:pt x="17963" y="45"/>
                      <a:pt x="17656" y="69"/>
                    </a:cubicBezTo>
                    <a:cubicBezTo>
                      <a:pt x="16971" y="139"/>
                      <a:pt x="16333" y="210"/>
                      <a:pt x="15648" y="305"/>
                    </a:cubicBezTo>
                    <a:cubicBezTo>
                      <a:pt x="14324" y="494"/>
                      <a:pt x="12978" y="730"/>
                      <a:pt x="11678" y="1014"/>
                    </a:cubicBezTo>
                    <a:cubicBezTo>
                      <a:pt x="9079" y="1581"/>
                      <a:pt x="6504" y="2313"/>
                      <a:pt x="4023" y="3258"/>
                    </a:cubicBezTo>
                    <a:cubicBezTo>
                      <a:pt x="3314" y="3518"/>
                      <a:pt x="2653" y="3802"/>
                      <a:pt x="1967" y="4156"/>
                    </a:cubicBezTo>
                    <a:cubicBezTo>
                      <a:pt x="1637" y="4321"/>
                      <a:pt x="1306" y="4463"/>
                      <a:pt x="999" y="4676"/>
                    </a:cubicBezTo>
                    <a:cubicBezTo>
                      <a:pt x="668" y="4889"/>
                      <a:pt x="361" y="5125"/>
                      <a:pt x="101" y="5385"/>
                    </a:cubicBezTo>
                    <a:cubicBezTo>
                      <a:pt x="1" y="5445"/>
                      <a:pt x="121" y="5589"/>
                      <a:pt x="246" y="5589"/>
                    </a:cubicBezTo>
                    <a:cubicBezTo>
                      <a:pt x="269" y="5589"/>
                      <a:pt x="292" y="5585"/>
                      <a:pt x="313" y="5574"/>
                    </a:cubicBezTo>
                    <a:cubicBezTo>
                      <a:pt x="621" y="5408"/>
                      <a:pt x="904" y="5267"/>
                      <a:pt x="1164" y="5101"/>
                    </a:cubicBezTo>
                    <a:cubicBezTo>
                      <a:pt x="1424" y="4912"/>
                      <a:pt x="1731" y="4770"/>
                      <a:pt x="2015" y="4629"/>
                    </a:cubicBezTo>
                    <a:cubicBezTo>
                      <a:pt x="2582" y="4321"/>
                      <a:pt x="3196" y="4062"/>
                      <a:pt x="3810" y="3825"/>
                    </a:cubicBezTo>
                    <a:cubicBezTo>
                      <a:pt x="5039" y="3353"/>
                      <a:pt x="6268" y="2927"/>
                      <a:pt x="7543" y="2549"/>
                    </a:cubicBezTo>
                    <a:cubicBezTo>
                      <a:pt x="10095" y="1793"/>
                      <a:pt x="12647" y="1203"/>
                      <a:pt x="15270" y="754"/>
                    </a:cubicBezTo>
                    <a:lnTo>
                      <a:pt x="17467" y="399"/>
                    </a:lnTo>
                    <a:cubicBezTo>
                      <a:pt x="17821" y="328"/>
                      <a:pt x="18176" y="281"/>
                      <a:pt x="18530" y="258"/>
                    </a:cubicBezTo>
                    <a:cubicBezTo>
                      <a:pt x="18932" y="187"/>
                      <a:pt x="19286" y="92"/>
                      <a:pt x="19664" y="45"/>
                    </a:cubicBezTo>
                    <a:cubicBezTo>
                      <a:pt x="19688" y="45"/>
                      <a:pt x="19664" y="21"/>
                      <a:pt x="19664" y="21"/>
                    </a:cubicBezTo>
                    <a:cubicBezTo>
                      <a:pt x="19428" y="21"/>
                      <a:pt x="19202" y="0"/>
                      <a:pt x="1897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5"/>
              <p:cNvSpPr/>
              <p:nvPr/>
            </p:nvSpPr>
            <p:spPr>
              <a:xfrm>
                <a:off x="454250" y="2291900"/>
                <a:ext cx="345050" cy="127475"/>
              </a:xfrm>
              <a:custGeom>
                <a:avLst/>
                <a:gdLst/>
                <a:ahLst/>
                <a:cxnLst/>
                <a:rect l="l" t="t" r="r" b="b"/>
                <a:pathLst>
                  <a:path w="13802" h="5099" extrusionOk="0">
                    <a:moveTo>
                      <a:pt x="13801" y="1"/>
                    </a:moveTo>
                    <a:cubicBezTo>
                      <a:pt x="13329" y="119"/>
                      <a:pt x="12856" y="190"/>
                      <a:pt x="12383" y="284"/>
                    </a:cubicBezTo>
                    <a:lnTo>
                      <a:pt x="11060" y="639"/>
                    </a:lnTo>
                    <a:cubicBezTo>
                      <a:pt x="10139" y="899"/>
                      <a:pt x="9241" y="1182"/>
                      <a:pt x="8367" y="1489"/>
                    </a:cubicBezTo>
                    <a:cubicBezTo>
                      <a:pt x="6595" y="2080"/>
                      <a:pt x="4823" y="2765"/>
                      <a:pt x="3074" y="3474"/>
                    </a:cubicBezTo>
                    <a:cubicBezTo>
                      <a:pt x="2105" y="3876"/>
                      <a:pt x="1089" y="4254"/>
                      <a:pt x="144" y="4774"/>
                    </a:cubicBezTo>
                    <a:cubicBezTo>
                      <a:pt x="1" y="4856"/>
                      <a:pt x="53" y="5099"/>
                      <a:pt x="209" y="5099"/>
                    </a:cubicBezTo>
                    <a:cubicBezTo>
                      <a:pt x="233" y="5099"/>
                      <a:pt x="258" y="5093"/>
                      <a:pt x="286" y="5081"/>
                    </a:cubicBezTo>
                    <a:cubicBezTo>
                      <a:pt x="1160" y="4774"/>
                      <a:pt x="1987" y="4348"/>
                      <a:pt x="2885" y="3994"/>
                    </a:cubicBezTo>
                    <a:cubicBezTo>
                      <a:pt x="3759" y="3639"/>
                      <a:pt x="4610" y="3285"/>
                      <a:pt x="5508" y="2931"/>
                    </a:cubicBezTo>
                    <a:cubicBezTo>
                      <a:pt x="7256" y="2245"/>
                      <a:pt x="8981" y="1631"/>
                      <a:pt x="10753" y="1064"/>
                    </a:cubicBezTo>
                    <a:cubicBezTo>
                      <a:pt x="11273" y="922"/>
                      <a:pt x="11769" y="757"/>
                      <a:pt x="12265" y="568"/>
                    </a:cubicBezTo>
                    <a:cubicBezTo>
                      <a:pt x="12525" y="473"/>
                      <a:pt x="12785" y="403"/>
                      <a:pt x="13021" y="308"/>
                    </a:cubicBezTo>
                    <a:cubicBezTo>
                      <a:pt x="13305" y="190"/>
                      <a:pt x="13541" y="95"/>
                      <a:pt x="1380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5"/>
              <p:cNvSpPr/>
              <p:nvPr/>
            </p:nvSpPr>
            <p:spPr>
              <a:xfrm>
                <a:off x="624150" y="2260100"/>
                <a:ext cx="408275" cy="482350"/>
              </a:xfrm>
              <a:custGeom>
                <a:avLst/>
                <a:gdLst/>
                <a:ahLst/>
                <a:cxnLst/>
                <a:rect l="l" t="t" r="r" b="b"/>
                <a:pathLst>
                  <a:path w="16331" h="19294" extrusionOk="0">
                    <a:moveTo>
                      <a:pt x="16311" y="0"/>
                    </a:moveTo>
                    <a:cubicBezTo>
                      <a:pt x="16305" y="0"/>
                      <a:pt x="16298" y="6"/>
                      <a:pt x="16291" y="21"/>
                    </a:cubicBezTo>
                    <a:cubicBezTo>
                      <a:pt x="15062" y="1107"/>
                      <a:pt x="13857" y="2218"/>
                      <a:pt x="12699" y="3376"/>
                    </a:cubicBezTo>
                    <a:cubicBezTo>
                      <a:pt x="11565" y="4533"/>
                      <a:pt x="10455" y="5715"/>
                      <a:pt x="9368" y="6920"/>
                    </a:cubicBezTo>
                    <a:cubicBezTo>
                      <a:pt x="7194" y="9353"/>
                      <a:pt x="5115" y="11882"/>
                      <a:pt x="3177" y="14504"/>
                    </a:cubicBezTo>
                    <a:cubicBezTo>
                      <a:pt x="2634" y="15260"/>
                      <a:pt x="2067" y="15993"/>
                      <a:pt x="1571" y="16725"/>
                    </a:cubicBezTo>
                    <a:cubicBezTo>
                      <a:pt x="1051" y="17505"/>
                      <a:pt x="508" y="18237"/>
                      <a:pt x="35" y="19041"/>
                    </a:cubicBezTo>
                    <a:cubicBezTo>
                      <a:pt x="1" y="19161"/>
                      <a:pt x="91" y="19294"/>
                      <a:pt x="188" y="19294"/>
                    </a:cubicBezTo>
                    <a:cubicBezTo>
                      <a:pt x="225" y="19294"/>
                      <a:pt x="263" y="19275"/>
                      <a:pt x="295" y="19230"/>
                    </a:cubicBezTo>
                    <a:cubicBezTo>
                      <a:pt x="815" y="18592"/>
                      <a:pt x="1240" y="17930"/>
                      <a:pt x="1713" y="17269"/>
                    </a:cubicBezTo>
                    <a:cubicBezTo>
                      <a:pt x="2185" y="16583"/>
                      <a:pt x="2658" y="15922"/>
                      <a:pt x="3154" y="15260"/>
                    </a:cubicBezTo>
                    <a:cubicBezTo>
                      <a:pt x="4146" y="13961"/>
                      <a:pt x="5115" y="12638"/>
                      <a:pt x="6131" y="11385"/>
                    </a:cubicBezTo>
                    <a:cubicBezTo>
                      <a:pt x="8163" y="8834"/>
                      <a:pt x="10313" y="6400"/>
                      <a:pt x="12534" y="3990"/>
                    </a:cubicBezTo>
                    <a:cubicBezTo>
                      <a:pt x="13148" y="3352"/>
                      <a:pt x="13762" y="2690"/>
                      <a:pt x="14400" y="2029"/>
                    </a:cubicBezTo>
                    <a:cubicBezTo>
                      <a:pt x="15015" y="1344"/>
                      <a:pt x="15653" y="682"/>
                      <a:pt x="16314" y="44"/>
                    </a:cubicBezTo>
                    <a:cubicBezTo>
                      <a:pt x="16331" y="28"/>
                      <a:pt x="16324" y="0"/>
                      <a:pt x="163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5"/>
              <p:cNvSpPr/>
              <p:nvPr/>
            </p:nvSpPr>
            <p:spPr>
              <a:xfrm>
                <a:off x="726150" y="2392325"/>
                <a:ext cx="201900" cy="274175"/>
              </a:xfrm>
              <a:custGeom>
                <a:avLst/>
                <a:gdLst/>
                <a:ahLst/>
                <a:cxnLst/>
                <a:rect l="l" t="t" r="r" b="b"/>
                <a:pathLst>
                  <a:path w="8076" h="10967" extrusionOk="0">
                    <a:moveTo>
                      <a:pt x="8076" y="0"/>
                    </a:moveTo>
                    <a:lnTo>
                      <a:pt x="8076" y="0"/>
                    </a:lnTo>
                    <a:cubicBezTo>
                      <a:pt x="7532" y="686"/>
                      <a:pt x="6965" y="1324"/>
                      <a:pt x="6422" y="2009"/>
                    </a:cubicBezTo>
                    <a:cubicBezTo>
                      <a:pt x="5878" y="2694"/>
                      <a:pt x="5359" y="3379"/>
                      <a:pt x="4839" y="4088"/>
                    </a:cubicBezTo>
                    <a:cubicBezTo>
                      <a:pt x="3823" y="5458"/>
                      <a:pt x="2807" y="6852"/>
                      <a:pt x="1815" y="8246"/>
                    </a:cubicBezTo>
                    <a:cubicBezTo>
                      <a:pt x="1248" y="9050"/>
                      <a:pt x="657" y="9853"/>
                      <a:pt x="113" y="10656"/>
                    </a:cubicBezTo>
                    <a:cubicBezTo>
                      <a:pt x="1" y="10833"/>
                      <a:pt x="129" y="10966"/>
                      <a:pt x="274" y="10966"/>
                    </a:cubicBezTo>
                    <a:cubicBezTo>
                      <a:pt x="343" y="10966"/>
                      <a:pt x="415" y="10937"/>
                      <a:pt x="468" y="10869"/>
                    </a:cubicBezTo>
                    <a:cubicBezTo>
                      <a:pt x="1507" y="9499"/>
                      <a:pt x="2476" y="8081"/>
                      <a:pt x="3492" y="6687"/>
                    </a:cubicBezTo>
                    <a:cubicBezTo>
                      <a:pt x="4484" y="5269"/>
                      <a:pt x="5477" y="3875"/>
                      <a:pt x="6446" y="2458"/>
                    </a:cubicBezTo>
                    <a:cubicBezTo>
                      <a:pt x="7013" y="1654"/>
                      <a:pt x="7509" y="804"/>
                      <a:pt x="807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5"/>
              <p:cNvSpPr/>
              <p:nvPr/>
            </p:nvSpPr>
            <p:spPr>
              <a:xfrm>
                <a:off x="612625" y="2306675"/>
                <a:ext cx="357950" cy="365675"/>
              </a:xfrm>
              <a:custGeom>
                <a:avLst/>
                <a:gdLst/>
                <a:ahLst/>
                <a:cxnLst/>
                <a:rect l="l" t="t" r="r" b="b"/>
                <a:pathLst>
                  <a:path w="14318" h="14627" extrusionOk="0">
                    <a:moveTo>
                      <a:pt x="14294" y="1"/>
                    </a:moveTo>
                    <a:cubicBezTo>
                      <a:pt x="13987" y="142"/>
                      <a:pt x="13704" y="331"/>
                      <a:pt x="13397" y="497"/>
                    </a:cubicBezTo>
                    <a:lnTo>
                      <a:pt x="12617" y="1040"/>
                    </a:lnTo>
                    <a:cubicBezTo>
                      <a:pt x="12050" y="1418"/>
                      <a:pt x="11506" y="1843"/>
                      <a:pt x="10987" y="2245"/>
                    </a:cubicBezTo>
                    <a:cubicBezTo>
                      <a:pt x="9923" y="3072"/>
                      <a:pt x="8884" y="3923"/>
                      <a:pt x="7915" y="4844"/>
                    </a:cubicBezTo>
                    <a:cubicBezTo>
                      <a:pt x="5930" y="6640"/>
                      <a:pt x="4111" y="8577"/>
                      <a:pt x="2386" y="10609"/>
                    </a:cubicBezTo>
                    <a:cubicBezTo>
                      <a:pt x="1914" y="11200"/>
                      <a:pt x="1441" y="11791"/>
                      <a:pt x="1039" y="12405"/>
                    </a:cubicBezTo>
                    <a:cubicBezTo>
                      <a:pt x="827" y="12712"/>
                      <a:pt x="638" y="13019"/>
                      <a:pt x="472" y="13350"/>
                    </a:cubicBezTo>
                    <a:cubicBezTo>
                      <a:pt x="283" y="13681"/>
                      <a:pt x="142" y="14035"/>
                      <a:pt x="47" y="14390"/>
                    </a:cubicBezTo>
                    <a:cubicBezTo>
                      <a:pt x="1" y="14528"/>
                      <a:pt x="95" y="14626"/>
                      <a:pt x="192" y="14626"/>
                    </a:cubicBezTo>
                    <a:cubicBezTo>
                      <a:pt x="244" y="14626"/>
                      <a:pt x="297" y="14598"/>
                      <a:pt x="331" y="14531"/>
                    </a:cubicBezTo>
                    <a:cubicBezTo>
                      <a:pt x="496" y="14248"/>
                      <a:pt x="685" y="13988"/>
                      <a:pt x="827" y="13704"/>
                    </a:cubicBezTo>
                    <a:cubicBezTo>
                      <a:pt x="969" y="13421"/>
                      <a:pt x="1158" y="13161"/>
                      <a:pt x="1323" y="12854"/>
                    </a:cubicBezTo>
                    <a:cubicBezTo>
                      <a:pt x="1677" y="12310"/>
                      <a:pt x="2055" y="11791"/>
                      <a:pt x="2481" y="11294"/>
                    </a:cubicBezTo>
                    <a:cubicBezTo>
                      <a:pt x="3308" y="10255"/>
                      <a:pt x="4182" y="9286"/>
                      <a:pt x="5080" y="8294"/>
                    </a:cubicBezTo>
                    <a:cubicBezTo>
                      <a:pt x="6875" y="6380"/>
                      <a:pt x="8836" y="4584"/>
                      <a:pt x="10868" y="2859"/>
                    </a:cubicBezTo>
                    <a:cubicBezTo>
                      <a:pt x="11435" y="2387"/>
                      <a:pt x="12026" y="1914"/>
                      <a:pt x="12617" y="1442"/>
                    </a:cubicBezTo>
                    <a:cubicBezTo>
                      <a:pt x="12900" y="1206"/>
                      <a:pt x="13160" y="1017"/>
                      <a:pt x="13467" y="780"/>
                    </a:cubicBezTo>
                    <a:cubicBezTo>
                      <a:pt x="13751" y="544"/>
                      <a:pt x="14034" y="260"/>
                      <a:pt x="14318" y="24"/>
                    </a:cubicBezTo>
                    <a:cubicBezTo>
                      <a:pt x="14318" y="24"/>
                      <a:pt x="14318" y="1"/>
                      <a:pt x="1429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5"/>
              <p:cNvSpPr/>
              <p:nvPr/>
            </p:nvSpPr>
            <p:spPr>
              <a:xfrm>
                <a:off x="623400" y="2414175"/>
                <a:ext cx="237900" cy="280900"/>
              </a:xfrm>
              <a:custGeom>
                <a:avLst/>
                <a:gdLst/>
                <a:ahLst/>
                <a:cxnLst/>
                <a:rect l="l" t="t" r="r" b="b"/>
                <a:pathLst>
                  <a:path w="9516" h="11236" extrusionOk="0">
                    <a:moveTo>
                      <a:pt x="9516" y="1"/>
                    </a:moveTo>
                    <a:lnTo>
                      <a:pt x="9516" y="1"/>
                    </a:lnTo>
                    <a:cubicBezTo>
                      <a:pt x="9162" y="308"/>
                      <a:pt x="8783" y="615"/>
                      <a:pt x="8429" y="946"/>
                    </a:cubicBezTo>
                    <a:lnTo>
                      <a:pt x="7437" y="1915"/>
                    </a:lnTo>
                    <a:cubicBezTo>
                      <a:pt x="6799" y="2600"/>
                      <a:pt x="6137" y="3309"/>
                      <a:pt x="5523" y="4017"/>
                    </a:cubicBezTo>
                    <a:cubicBezTo>
                      <a:pt x="4294" y="5435"/>
                      <a:pt x="3066" y="6876"/>
                      <a:pt x="1955" y="8341"/>
                    </a:cubicBezTo>
                    <a:cubicBezTo>
                      <a:pt x="1294" y="9168"/>
                      <a:pt x="632" y="10042"/>
                      <a:pt x="89" y="10940"/>
                    </a:cubicBezTo>
                    <a:cubicBezTo>
                      <a:pt x="0" y="11081"/>
                      <a:pt x="110" y="11236"/>
                      <a:pt x="220" y="11236"/>
                    </a:cubicBezTo>
                    <a:cubicBezTo>
                      <a:pt x="258" y="11236"/>
                      <a:pt x="295" y="11218"/>
                      <a:pt x="325" y="11176"/>
                    </a:cubicBezTo>
                    <a:cubicBezTo>
                      <a:pt x="916" y="10468"/>
                      <a:pt x="1459" y="9688"/>
                      <a:pt x="2026" y="8932"/>
                    </a:cubicBezTo>
                    <a:cubicBezTo>
                      <a:pt x="2569" y="8176"/>
                      <a:pt x="3160" y="7443"/>
                      <a:pt x="3751" y="6687"/>
                    </a:cubicBezTo>
                    <a:cubicBezTo>
                      <a:pt x="4932" y="5246"/>
                      <a:pt x="6161" y="3828"/>
                      <a:pt x="7389" y="2434"/>
                    </a:cubicBezTo>
                    <a:cubicBezTo>
                      <a:pt x="7744" y="2056"/>
                      <a:pt x="8098" y="1678"/>
                      <a:pt x="8453" y="1253"/>
                    </a:cubicBezTo>
                    <a:lnTo>
                      <a:pt x="8996" y="639"/>
                    </a:lnTo>
                    <a:cubicBezTo>
                      <a:pt x="9162" y="426"/>
                      <a:pt x="9303" y="190"/>
                      <a:pt x="951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5"/>
              <p:cNvSpPr/>
              <p:nvPr/>
            </p:nvSpPr>
            <p:spPr>
              <a:xfrm>
                <a:off x="931575" y="2271525"/>
                <a:ext cx="115800" cy="618200"/>
              </a:xfrm>
              <a:custGeom>
                <a:avLst/>
                <a:gdLst/>
                <a:ahLst/>
                <a:cxnLst/>
                <a:rect l="l" t="t" r="r" b="b"/>
                <a:pathLst>
                  <a:path w="4632" h="24728" extrusionOk="0">
                    <a:moveTo>
                      <a:pt x="4614" y="1"/>
                    </a:moveTo>
                    <a:cubicBezTo>
                      <a:pt x="4602" y="1"/>
                      <a:pt x="4584" y="13"/>
                      <a:pt x="4561" y="36"/>
                    </a:cubicBezTo>
                    <a:cubicBezTo>
                      <a:pt x="4065" y="1596"/>
                      <a:pt x="3568" y="3155"/>
                      <a:pt x="3143" y="4762"/>
                    </a:cubicBezTo>
                    <a:cubicBezTo>
                      <a:pt x="2741" y="6321"/>
                      <a:pt x="2387" y="7880"/>
                      <a:pt x="2033" y="9487"/>
                    </a:cubicBezTo>
                    <a:cubicBezTo>
                      <a:pt x="1347" y="12677"/>
                      <a:pt x="851" y="15890"/>
                      <a:pt x="473" y="19127"/>
                    </a:cubicBezTo>
                    <a:cubicBezTo>
                      <a:pt x="355" y="20048"/>
                      <a:pt x="260" y="20946"/>
                      <a:pt x="166" y="21844"/>
                    </a:cubicBezTo>
                    <a:cubicBezTo>
                      <a:pt x="71" y="22766"/>
                      <a:pt x="1" y="23687"/>
                      <a:pt x="1" y="24609"/>
                    </a:cubicBezTo>
                    <a:cubicBezTo>
                      <a:pt x="52" y="24685"/>
                      <a:pt x="151" y="24727"/>
                      <a:pt x="232" y="24727"/>
                    </a:cubicBezTo>
                    <a:cubicBezTo>
                      <a:pt x="300" y="24727"/>
                      <a:pt x="355" y="24697"/>
                      <a:pt x="355" y="24632"/>
                    </a:cubicBezTo>
                    <a:cubicBezTo>
                      <a:pt x="473" y="23829"/>
                      <a:pt x="520" y="23002"/>
                      <a:pt x="591" y="22199"/>
                    </a:cubicBezTo>
                    <a:cubicBezTo>
                      <a:pt x="639" y="21372"/>
                      <a:pt x="733" y="20592"/>
                      <a:pt x="828" y="19765"/>
                    </a:cubicBezTo>
                    <a:cubicBezTo>
                      <a:pt x="993" y="18135"/>
                      <a:pt x="1206" y="16528"/>
                      <a:pt x="1465" y="14945"/>
                    </a:cubicBezTo>
                    <a:cubicBezTo>
                      <a:pt x="1985" y="11732"/>
                      <a:pt x="2600" y="8542"/>
                      <a:pt x="3332" y="5352"/>
                    </a:cubicBezTo>
                    <a:cubicBezTo>
                      <a:pt x="3545" y="4454"/>
                      <a:pt x="3757" y="3604"/>
                      <a:pt x="3946" y="2706"/>
                    </a:cubicBezTo>
                    <a:cubicBezTo>
                      <a:pt x="4159" y="1832"/>
                      <a:pt x="4395" y="910"/>
                      <a:pt x="4632" y="36"/>
                    </a:cubicBezTo>
                    <a:cubicBezTo>
                      <a:pt x="4632" y="13"/>
                      <a:pt x="4626" y="1"/>
                      <a:pt x="461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5"/>
              <p:cNvSpPr/>
              <p:nvPr/>
            </p:nvSpPr>
            <p:spPr>
              <a:xfrm>
                <a:off x="982975" y="2437225"/>
                <a:ext cx="40175" cy="335525"/>
              </a:xfrm>
              <a:custGeom>
                <a:avLst/>
                <a:gdLst/>
                <a:ahLst/>
                <a:cxnLst/>
                <a:rect l="l" t="t" r="r" b="b"/>
                <a:pathLst>
                  <a:path w="1607" h="13421" extrusionOk="0">
                    <a:moveTo>
                      <a:pt x="1607" y="0"/>
                    </a:moveTo>
                    <a:lnTo>
                      <a:pt x="1607" y="0"/>
                    </a:lnTo>
                    <a:cubicBezTo>
                      <a:pt x="1489" y="874"/>
                      <a:pt x="1300" y="1725"/>
                      <a:pt x="1182" y="2576"/>
                    </a:cubicBezTo>
                    <a:cubicBezTo>
                      <a:pt x="1063" y="3426"/>
                      <a:pt x="945" y="4300"/>
                      <a:pt x="874" y="5151"/>
                    </a:cubicBezTo>
                    <a:cubicBezTo>
                      <a:pt x="685" y="6852"/>
                      <a:pt x="473" y="8577"/>
                      <a:pt x="307" y="10278"/>
                    </a:cubicBezTo>
                    <a:cubicBezTo>
                      <a:pt x="213" y="11270"/>
                      <a:pt x="95" y="12239"/>
                      <a:pt x="24" y="13208"/>
                    </a:cubicBezTo>
                    <a:cubicBezTo>
                      <a:pt x="0" y="13350"/>
                      <a:pt x="101" y="13420"/>
                      <a:pt x="210" y="13420"/>
                    </a:cubicBezTo>
                    <a:cubicBezTo>
                      <a:pt x="319" y="13420"/>
                      <a:pt x="437" y="13350"/>
                      <a:pt x="449" y="13208"/>
                    </a:cubicBezTo>
                    <a:cubicBezTo>
                      <a:pt x="662" y="11507"/>
                      <a:pt x="780" y="9782"/>
                      <a:pt x="945" y="8081"/>
                    </a:cubicBezTo>
                    <a:cubicBezTo>
                      <a:pt x="1111" y="6356"/>
                      <a:pt x="1276" y="4655"/>
                      <a:pt x="1418" y="2930"/>
                    </a:cubicBezTo>
                    <a:cubicBezTo>
                      <a:pt x="1512" y="1961"/>
                      <a:pt x="1512" y="993"/>
                      <a:pt x="160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5"/>
              <p:cNvSpPr/>
              <p:nvPr/>
            </p:nvSpPr>
            <p:spPr>
              <a:xfrm>
                <a:off x="883150" y="2343450"/>
                <a:ext cx="134100" cy="492050"/>
              </a:xfrm>
              <a:custGeom>
                <a:avLst/>
                <a:gdLst/>
                <a:ahLst/>
                <a:cxnLst/>
                <a:rect l="l" t="t" r="r" b="b"/>
                <a:pathLst>
                  <a:path w="5364" h="19682" extrusionOk="0">
                    <a:moveTo>
                      <a:pt x="5352" y="0"/>
                    </a:moveTo>
                    <a:cubicBezTo>
                      <a:pt x="5346" y="0"/>
                      <a:pt x="5340" y="6"/>
                      <a:pt x="5340" y="18"/>
                    </a:cubicBezTo>
                    <a:lnTo>
                      <a:pt x="4797" y="892"/>
                    </a:lnTo>
                    <a:cubicBezTo>
                      <a:pt x="4655" y="1199"/>
                      <a:pt x="4513" y="1483"/>
                      <a:pt x="4371" y="1766"/>
                    </a:cubicBezTo>
                    <a:cubicBezTo>
                      <a:pt x="4088" y="2381"/>
                      <a:pt x="3828" y="2971"/>
                      <a:pt x="3592" y="3609"/>
                    </a:cubicBezTo>
                    <a:cubicBezTo>
                      <a:pt x="3072" y="4862"/>
                      <a:pt x="2599" y="6138"/>
                      <a:pt x="2197" y="7390"/>
                    </a:cubicBezTo>
                    <a:cubicBezTo>
                      <a:pt x="1394" y="9942"/>
                      <a:pt x="756" y="12541"/>
                      <a:pt x="307" y="15140"/>
                    </a:cubicBezTo>
                    <a:cubicBezTo>
                      <a:pt x="189" y="15872"/>
                      <a:pt x="71" y="16604"/>
                      <a:pt x="47" y="17384"/>
                    </a:cubicBezTo>
                    <a:cubicBezTo>
                      <a:pt x="0" y="17739"/>
                      <a:pt x="0" y="18117"/>
                      <a:pt x="0" y="18471"/>
                    </a:cubicBezTo>
                    <a:cubicBezTo>
                      <a:pt x="0" y="18849"/>
                      <a:pt x="71" y="19203"/>
                      <a:pt x="166" y="19605"/>
                    </a:cubicBezTo>
                    <a:cubicBezTo>
                      <a:pt x="183" y="19658"/>
                      <a:pt x="233" y="19681"/>
                      <a:pt x="289" y="19681"/>
                    </a:cubicBezTo>
                    <a:cubicBezTo>
                      <a:pt x="384" y="19681"/>
                      <a:pt x="496" y="19615"/>
                      <a:pt x="496" y="19511"/>
                    </a:cubicBezTo>
                    <a:cubicBezTo>
                      <a:pt x="496" y="19180"/>
                      <a:pt x="520" y="18849"/>
                      <a:pt x="520" y="18518"/>
                    </a:cubicBezTo>
                    <a:lnTo>
                      <a:pt x="520" y="17550"/>
                    </a:lnTo>
                    <a:cubicBezTo>
                      <a:pt x="544" y="16912"/>
                      <a:pt x="638" y="16250"/>
                      <a:pt x="733" y="15636"/>
                    </a:cubicBezTo>
                    <a:cubicBezTo>
                      <a:pt x="922" y="14336"/>
                      <a:pt x="1205" y="13037"/>
                      <a:pt x="1489" y="11761"/>
                    </a:cubicBezTo>
                    <a:cubicBezTo>
                      <a:pt x="2103" y="9185"/>
                      <a:pt x="2883" y="6657"/>
                      <a:pt x="3781" y="4176"/>
                    </a:cubicBezTo>
                    <a:cubicBezTo>
                      <a:pt x="4064" y="3468"/>
                      <a:pt x="4324" y="2782"/>
                      <a:pt x="4584" y="2074"/>
                    </a:cubicBezTo>
                    <a:cubicBezTo>
                      <a:pt x="4702" y="1766"/>
                      <a:pt x="4867" y="1388"/>
                      <a:pt x="4962" y="1081"/>
                    </a:cubicBezTo>
                    <a:cubicBezTo>
                      <a:pt x="5127" y="727"/>
                      <a:pt x="5245" y="372"/>
                      <a:pt x="5364" y="18"/>
                    </a:cubicBezTo>
                    <a:cubicBezTo>
                      <a:pt x="5364" y="6"/>
                      <a:pt x="5358" y="0"/>
                      <a:pt x="5352"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5"/>
              <p:cNvSpPr/>
              <p:nvPr/>
            </p:nvSpPr>
            <p:spPr>
              <a:xfrm>
                <a:off x="908550" y="2490975"/>
                <a:ext cx="67350" cy="357650"/>
              </a:xfrm>
              <a:custGeom>
                <a:avLst/>
                <a:gdLst/>
                <a:ahLst/>
                <a:cxnLst/>
                <a:rect l="l" t="t" r="r" b="b"/>
                <a:pathLst>
                  <a:path w="2694" h="14306" extrusionOk="0">
                    <a:moveTo>
                      <a:pt x="2694" y="0"/>
                    </a:moveTo>
                    <a:cubicBezTo>
                      <a:pt x="2688" y="20"/>
                      <a:pt x="2683" y="40"/>
                      <a:pt x="2678" y="60"/>
                    </a:cubicBezTo>
                    <a:lnTo>
                      <a:pt x="2678" y="60"/>
                    </a:lnTo>
                    <a:cubicBezTo>
                      <a:pt x="2684" y="40"/>
                      <a:pt x="2689" y="20"/>
                      <a:pt x="2694" y="0"/>
                    </a:cubicBezTo>
                    <a:close/>
                    <a:moveTo>
                      <a:pt x="2678" y="60"/>
                    </a:moveTo>
                    <a:cubicBezTo>
                      <a:pt x="2558" y="509"/>
                      <a:pt x="2357" y="917"/>
                      <a:pt x="2221" y="1347"/>
                    </a:cubicBezTo>
                    <a:lnTo>
                      <a:pt x="1867" y="2670"/>
                    </a:lnTo>
                    <a:lnTo>
                      <a:pt x="1252" y="5435"/>
                    </a:lnTo>
                    <a:cubicBezTo>
                      <a:pt x="898" y="7254"/>
                      <a:pt x="567" y="9120"/>
                      <a:pt x="331" y="10987"/>
                    </a:cubicBezTo>
                    <a:cubicBezTo>
                      <a:pt x="189" y="12050"/>
                      <a:pt x="24" y="13113"/>
                      <a:pt x="0" y="14177"/>
                    </a:cubicBezTo>
                    <a:cubicBezTo>
                      <a:pt x="0" y="14256"/>
                      <a:pt x="95" y="14305"/>
                      <a:pt x="184" y="14305"/>
                    </a:cubicBezTo>
                    <a:cubicBezTo>
                      <a:pt x="254" y="14305"/>
                      <a:pt x="320" y="14274"/>
                      <a:pt x="331" y="14200"/>
                    </a:cubicBezTo>
                    <a:cubicBezTo>
                      <a:pt x="473" y="13279"/>
                      <a:pt x="567" y="12334"/>
                      <a:pt x="685" y="11412"/>
                    </a:cubicBezTo>
                    <a:cubicBezTo>
                      <a:pt x="803" y="10467"/>
                      <a:pt x="945" y="9546"/>
                      <a:pt x="1063" y="8624"/>
                    </a:cubicBezTo>
                    <a:cubicBezTo>
                      <a:pt x="1371" y="6781"/>
                      <a:pt x="1678" y="4938"/>
                      <a:pt x="2103" y="3119"/>
                    </a:cubicBezTo>
                    <a:cubicBezTo>
                      <a:pt x="2221" y="2623"/>
                      <a:pt x="2316" y="2079"/>
                      <a:pt x="2434" y="1583"/>
                    </a:cubicBezTo>
                    <a:cubicBezTo>
                      <a:pt x="2481" y="1323"/>
                      <a:pt x="2552" y="1040"/>
                      <a:pt x="2576" y="780"/>
                    </a:cubicBezTo>
                    <a:cubicBezTo>
                      <a:pt x="2597" y="540"/>
                      <a:pt x="2619" y="300"/>
                      <a:pt x="2678" y="6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5"/>
              <p:cNvSpPr/>
              <p:nvPr/>
            </p:nvSpPr>
            <p:spPr>
              <a:xfrm>
                <a:off x="1065075" y="2271525"/>
                <a:ext cx="217350" cy="591700"/>
              </a:xfrm>
              <a:custGeom>
                <a:avLst/>
                <a:gdLst/>
                <a:ahLst/>
                <a:cxnLst/>
                <a:rect l="l" t="t" r="r" b="b"/>
                <a:pathLst>
                  <a:path w="8694" h="23668" extrusionOk="0">
                    <a:moveTo>
                      <a:pt x="36" y="1"/>
                    </a:moveTo>
                    <a:cubicBezTo>
                      <a:pt x="18" y="1"/>
                      <a:pt x="0" y="13"/>
                      <a:pt x="0" y="36"/>
                    </a:cubicBezTo>
                    <a:cubicBezTo>
                      <a:pt x="355" y="1619"/>
                      <a:pt x="686" y="3249"/>
                      <a:pt x="1135" y="4809"/>
                    </a:cubicBezTo>
                    <a:cubicBezTo>
                      <a:pt x="1560" y="6368"/>
                      <a:pt x="2009" y="7904"/>
                      <a:pt x="2552" y="9440"/>
                    </a:cubicBezTo>
                    <a:cubicBezTo>
                      <a:pt x="3545" y="12535"/>
                      <a:pt x="4726" y="15583"/>
                      <a:pt x="6002" y="18607"/>
                    </a:cubicBezTo>
                    <a:cubicBezTo>
                      <a:pt x="6356" y="19434"/>
                      <a:pt x="6734" y="20285"/>
                      <a:pt x="7112" y="21112"/>
                    </a:cubicBezTo>
                    <a:cubicBezTo>
                      <a:pt x="7514" y="21939"/>
                      <a:pt x="7892" y="22789"/>
                      <a:pt x="8364" y="23593"/>
                    </a:cubicBezTo>
                    <a:cubicBezTo>
                      <a:pt x="8399" y="23644"/>
                      <a:pt x="8455" y="23667"/>
                      <a:pt x="8509" y="23667"/>
                    </a:cubicBezTo>
                    <a:cubicBezTo>
                      <a:pt x="8604" y="23667"/>
                      <a:pt x="8693" y="23595"/>
                      <a:pt x="8648" y="23474"/>
                    </a:cubicBezTo>
                    <a:cubicBezTo>
                      <a:pt x="8364" y="22718"/>
                      <a:pt x="8010" y="22010"/>
                      <a:pt x="7656" y="21253"/>
                    </a:cubicBezTo>
                    <a:cubicBezTo>
                      <a:pt x="7301" y="20521"/>
                      <a:pt x="6970" y="19765"/>
                      <a:pt x="6640" y="19009"/>
                    </a:cubicBezTo>
                    <a:cubicBezTo>
                      <a:pt x="6002" y="17544"/>
                      <a:pt x="5364" y="16032"/>
                      <a:pt x="4773" y="14520"/>
                    </a:cubicBezTo>
                    <a:cubicBezTo>
                      <a:pt x="3592" y="11495"/>
                      <a:pt x="2552" y="8424"/>
                      <a:pt x="1607" y="5281"/>
                    </a:cubicBezTo>
                    <a:cubicBezTo>
                      <a:pt x="1324" y="4431"/>
                      <a:pt x="1087" y="3533"/>
                      <a:pt x="827" y="2682"/>
                    </a:cubicBezTo>
                    <a:cubicBezTo>
                      <a:pt x="567" y="1808"/>
                      <a:pt x="308" y="910"/>
                      <a:pt x="71" y="36"/>
                    </a:cubicBezTo>
                    <a:cubicBezTo>
                      <a:pt x="71" y="13"/>
                      <a:pt x="54" y="1"/>
                      <a:pt x="3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5"/>
              <p:cNvSpPr/>
              <p:nvPr/>
            </p:nvSpPr>
            <p:spPr>
              <a:xfrm>
                <a:off x="1126500" y="2428350"/>
                <a:ext cx="143300" cy="308450"/>
              </a:xfrm>
              <a:custGeom>
                <a:avLst/>
                <a:gdLst/>
                <a:ahLst/>
                <a:cxnLst/>
                <a:rect l="l" t="t" r="r" b="b"/>
                <a:pathLst>
                  <a:path w="5732" h="12338" extrusionOk="0">
                    <a:moveTo>
                      <a:pt x="1" y="1"/>
                    </a:moveTo>
                    <a:cubicBezTo>
                      <a:pt x="331" y="804"/>
                      <a:pt x="591" y="1631"/>
                      <a:pt x="922" y="2434"/>
                    </a:cubicBezTo>
                    <a:cubicBezTo>
                      <a:pt x="1229" y="3238"/>
                      <a:pt x="1560" y="4017"/>
                      <a:pt x="1914" y="4821"/>
                    </a:cubicBezTo>
                    <a:cubicBezTo>
                      <a:pt x="2600" y="6380"/>
                      <a:pt x="3308" y="7987"/>
                      <a:pt x="4017" y="9546"/>
                    </a:cubicBezTo>
                    <a:cubicBezTo>
                      <a:pt x="4419" y="10444"/>
                      <a:pt x="4821" y="11342"/>
                      <a:pt x="5246" y="12240"/>
                    </a:cubicBezTo>
                    <a:cubicBezTo>
                      <a:pt x="5294" y="12309"/>
                      <a:pt x="5359" y="12338"/>
                      <a:pt x="5423" y="12338"/>
                    </a:cubicBezTo>
                    <a:cubicBezTo>
                      <a:pt x="5578" y="12338"/>
                      <a:pt x="5731" y="12171"/>
                      <a:pt x="5648" y="12003"/>
                    </a:cubicBezTo>
                    <a:cubicBezTo>
                      <a:pt x="4962" y="10420"/>
                      <a:pt x="4230" y="8885"/>
                      <a:pt x="3474" y="7302"/>
                    </a:cubicBezTo>
                    <a:cubicBezTo>
                      <a:pt x="2765" y="5742"/>
                      <a:pt x="2056" y="4183"/>
                      <a:pt x="1324" y="2647"/>
                    </a:cubicBezTo>
                    <a:cubicBezTo>
                      <a:pt x="922" y="1749"/>
                      <a:pt x="450" y="899"/>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5"/>
              <p:cNvSpPr/>
              <p:nvPr/>
            </p:nvSpPr>
            <p:spPr>
              <a:xfrm>
                <a:off x="1074525" y="2348675"/>
                <a:ext cx="141175" cy="490375"/>
              </a:xfrm>
              <a:custGeom>
                <a:avLst/>
                <a:gdLst/>
                <a:ahLst/>
                <a:cxnLst/>
                <a:rect l="l" t="t" r="r" b="b"/>
                <a:pathLst>
                  <a:path w="5647" h="19615" extrusionOk="0">
                    <a:moveTo>
                      <a:pt x="65" y="1"/>
                    </a:moveTo>
                    <a:cubicBezTo>
                      <a:pt x="58" y="1"/>
                      <a:pt x="48" y="22"/>
                      <a:pt x="48" y="22"/>
                    </a:cubicBezTo>
                    <a:cubicBezTo>
                      <a:pt x="48" y="376"/>
                      <a:pt x="0" y="683"/>
                      <a:pt x="48" y="1038"/>
                    </a:cubicBezTo>
                    <a:cubicBezTo>
                      <a:pt x="71" y="1368"/>
                      <a:pt x="71" y="1699"/>
                      <a:pt x="95" y="2030"/>
                    </a:cubicBezTo>
                    <a:cubicBezTo>
                      <a:pt x="166" y="2692"/>
                      <a:pt x="237" y="3353"/>
                      <a:pt x="331" y="4038"/>
                    </a:cubicBezTo>
                    <a:cubicBezTo>
                      <a:pt x="520" y="5361"/>
                      <a:pt x="757" y="6685"/>
                      <a:pt x="1040" y="7984"/>
                    </a:cubicBezTo>
                    <a:cubicBezTo>
                      <a:pt x="1607" y="10583"/>
                      <a:pt x="2340" y="13158"/>
                      <a:pt x="3285" y="15639"/>
                    </a:cubicBezTo>
                    <a:cubicBezTo>
                      <a:pt x="3545" y="16348"/>
                      <a:pt x="3828" y="17033"/>
                      <a:pt x="4182" y="17695"/>
                    </a:cubicBezTo>
                    <a:cubicBezTo>
                      <a:pt x="4348" y="18026"/>
                      <a:pt x="4490" y="18356"/>
                      <a:pt x="4702" y="18687"/>
                    </a:cubicBezTo>
                    <a:cubicBezTo>
                      <a:pt x="4915" y="18994"/>
                      <a:pt x="5151" y="19302"/>
                      <a:pt x="5411" y="19561"/>
                    </a:cubicBezTo>
                    <a:cubicBezTo>
                      <a:pt x="5430" y="19599"/>
                      <a:pt x="5456" y="19615"/>
                      <a:pt x="5484" y="19615"/>
                    </a:cubicBezTo>
                    <a:cubicBezTo>
                      <a:pt x="5562" y="19615"/>
                      <a:pt x="5646" y="19488"/>
                      <a:pt x="5576" y="19349"/>
                    </a:cubicBezTo>
                    <a:cubicBezTo>
                      <a:pt x="5435" y="19065"/>
                      <a:pt x="5293" y="18758"/>
                      <a:pt x="5128" y="18498"/>
                    </a:cubicBezTo>
                    <a:cubicBezTo>
                      <a:pt x="4939" y="18238"/>
                      <a:pt x="4797" y="17931"/>
                      <a:pt x="4655" y="17648"/>
                    </a:cubicBezTo>
                    <a:cubicBezTo>
                      <a:pt x="4348" y="17081"/>
                      <a:pt x="4088" y="16466"/>
                      <a:pt x="3852" y="15876"/>
                    </a:cubicBezTo>
                    <a:cubicBezTo>
                      <a:pt x="3379" y="14623"/>
                      <a:pt x="2954" y="13395"/>
                      <a:pt x="2576" y="12119"/>
                    </a:cubicBezTo>
                    <a:cubicBezTo>
                      <a:pt x="1820" y="9591"/>
                      <a:pt x="1229" y="7015"/>
                      <a:pt x="780" y="4416"/>
                    </a:cubicBezTo>
                    <a:lnTo>
                      <a:pt x="426" y="2195"/>
                    </a:lnTo>
                    <a:cubicBezTo>
                      <a:pt x="355" y="1841"/>
                      <a:pt x="308" y="1487"/>
                      <a:pt x="284" y="1132"/>
                    </a:cubicBezTo>
                    <a:cubicBezTo>
                      <a:pt x="213" y="754"/>
                      <a:pt x="119" y="400"/>
                      <a:pt x="71" y="22"/>
                    </a:cubicBezTo>
                    <a:cubicBezTo>
                      <a:pt x="71" y="6"/>
                      <a:pt x="69" y="1"/>
                      <a:pt x="6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5"/>
              <p:cNvSpPr/>
              <p:nvPr/>
            </p:nvSpPr>
            <p:spPr>
              <a:xfrm>
                <a:off x="1112925" y="2496275"/>
                <a:ext cx="128150" cy="343850"/>
              </a:xfrm>
              <a:custGeom>
                <a:avLst/>
                <a:gdLst/>
                <a:ahLst/>
                <a:cxnLst/>
                <a:rect l="l" t="t" r="r" b="b"/>
                <a:pathLst>
                  <a:path w="5126" h="13754" extrusionOk="0">
                    <a:moveTo>
                      <a:pt x="0" y="1"/>
                    </a:moveTo>
                    <a:lnTo>
                      <a:pt x="0" y="1"/>
                    </a:lnTo>
                    <a:cubicBezTo>
                      <a:pt x="118" y="473"/>
                      <a:pt x="189" y="946"/>
                      <a:pt x="284" y="1419"/>
                    </a:cubicBezTo>
                    <a:lnTo>
                      <a:pt x="638" y="2765"/>
                    </a:lnTo>
                    <a:cubicBezTo>
                      <a:pt x="898" y="3663"/>
                      <a:pt x="1182" y="4561"/>
                      <a:pt x="1489" y="5459"/>
                    </a:cubicBezTo>
                    <a:cubicBezTo>
                      <a:pt x="2079" y="7231"/>
                      <a:pt x="2765" y="9003"/>
                      <a:pt x="3473" y="10728"/>
                    </a:cubicBezTo>
                    <a:cubicBezTo>
                      <a:pt x="3875" y="11720"/>
                      <a:pt x="4253" y="12712"/>
                      <a:pt x="4773" y="13657"/>
                    </a:cubicBezTo>
                    <a:cubicBezTo>
                      <a:pt x="4815" y="13725"/>
                      <a:pt x="4875" y="13753"/>
                      <a:pt x="4932" y="13753"/>
                    </a:cubicBezTo>
                    <a:cubicBezTo>
                      <a:pt x="5034" y="13753"/>
                      <a:pt x="5126" y="13661"/>
                      <a:pt x="5080" y="13539"/>
                    </a:cubicBezTo>
                    <a:cubicBezTo>
                      <a:pt x="4773" y="12665"/>
                      <a:pt x="4348" y="11815"/>
                      <a:pt x="3993" y="10940"/>
                    </a:cubicBezTo>
                    <a:cubicBezTo>
                      <a:pt x="3639" y="10043"/>
                      <a:pt x="3284" y="9192"/>
                      <a:pt x="2930" y="8318"/>
                    </a:cubicBezTo>
                    <a:cubicBezTo>
                      <a:pt x="2245" y="6569"/>
                      <a:pt x="1631" y="4821"/>
                      <a:pt x="1063" y="3049"/>
                    </a:cubicBezTo>
                    <a:cubicBezTo>
                      <a:pt x="922" y="2553"/>
                      <a:pt x="756" y="2056"/>
                      <a:pt x="567" y="1537"/>
                    </a:cubicBezTo>
                    <a:cubicBezTo>
                      <a:pt x="473" y="1277"/>
                      <a:pt x="402" y="1017"/>
                      <a:pt x="307" y="781"/>
                    </a:cubicBezTo>
                    <a:cubicBezTo>
                      <a:pt x="189" y="521"/>
                      <a:pt x="95" y="28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5"/>
              <p:cNvSpPr/>
              <p:nvPr/>
            </p:nvSpPr>
            <p:spPr>
              <a:xfrm>
                <a:off x="1080775" y="2263900"/>
                <a:ext cx="483900" cy="407300"/>
              </a:xfrm>
              <a:custGeom>
                <a:avLst/>
                <a:gdLst/>
                <a:ahLst/>
                <a:cxnLst/>
                <a:rect l="l" t="t" r="r" b="b"/>
                <a:pathLst>
                  <a:path w="19356" h="16292" extrusionOk="0">
                    <a:moveTo>
                      <a:pt x="34" y="1"/>
                    </a:moveTo>
                    <a:cubicBezTo>
                      <a:pt x="14" y="1"/>
                      <a:pt x="1" y="17"/>
                      <a:pt x="34" y="34"/>
                    </a:cubicBezTo>
                    <a:cubicBezTo>
                      <a:pt x="1121" y="1239"/>
                      <a:pt x="2231" y="2444"/>
                      <a:pt x="3389" y="3602"/>
                    </a:cubicBezTo>
                    <a:cubicBezTo>
                      <a:pt x="4547" y="4759"/>
                      <a:pt x="5728" y="5846"/>
                      <a:pt x="6933" y="6957"/>
                    </a:cubicBezTo>
                    <a:cubicBezTo>
                      <a:pt x="9367" y="9131"/>
                      <a:pt x="11895" y="11210"/>
                      <a:pt x="14518" y="13147"/>
                    </a:cubicBezTo>
                    <a:cubicBezTo>
                      <a:pt x="15274" y="13691"/>
                      <a:pt x="16006" y="14234"/>
                      <a:pt x="16739" y="14754"/>
                    </a:cubicBezTo>
                    <a:cubicBezTo>
                      <a:pt x="17518" y="15274"/>
                      <a:pt x="18251" y="15817"/>
                      <a:pt x="19054" y="16290"/>
                    </a:cubicBezTo>
                    <a:cubicBezTo>
                      <a:pt x="19063" y="16291"/>
                      <a:pt x="19071" y="16291"/>
                      <a:pt x="19080" y="16291"/>
                    </a:cubicBezTo>
                    <a:cubicBezTo>
                      <a:pt x="19233" y="16291"/>
                      <a:pt x="19355" y="16096"/>
                      <a:pt x="19243" y="16006"/>
                    </a:cubicBezTo>
                    <a:cubicBezTo>
                      <a:pt x="18605" y="15510"/>
                      <a:pt x="17944" y="15061"/>
                      <a:pt x="17282" y="14588"/>
                    </a:cubicBezTo>
                    <a:cubicBezTo>
                      <a:pt x="16597" y="14116"/>
                      <a:pt x="15935" y="13643"/>
                      <a:pt x="15274" y="13147"/>
                    </a:cubicBezTo>
                    <a:cubicBezTo>
                      <a:pt x="13974" y="12178"/>
                      <a:pt x="12675" y="11186"/>
                      <a:pt x="11399" y="10194"/>
                    </a:cubicBezTo>
                    <a:cubicBezTo>
                      <a:pt x="8847" y="8162"/>
                      <a:pt x="6413" y="5988"/>
                      <a:pt x="4003" y="3791"/>
                    </a:cubicBezTo>
                    <a:cubicBezTo>
                      <a:pt x="3365" y="3176"/>
                      <a:pt x="2704" y="2538"/>
                      <a:pt x="2042" y="1924"/>
                    </a:cubicBezTo>
                    <a:cubicBezTo>
                      <a:pt x="1357" y="1310"/>
                      <a:pt x="696" y="648"/>
                      <a:pt x="58" y="10"/>
                    </a:cubicBezTo>
                    <a:cubicBezTo>
                      <a:pt x="51" y="3"/>
                      <a:pt x="42" y="1"/>
                      <a:pt x="3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5"/>
              <p:cNvSpPr/>
              <p:nvPr/>
            </p:nvSpPr>
            <p:spPr>
              <a:xfrm>
                <a:off x="1213325" y="2368100"/>
                <a:ext cx="276075" cy="199750"/>
              </a:xfrm>
              <a:custGeom>
                <a:avLst/>
                <a:gdLst/>
                <a:ahLst/>
                <a:cxnLst/>
                <a:rect l="l" t="t" r="r" b="b"/>
                <a:pathLst>
                  <a:path w="11043" h="7990" extrusionOk="0">
                    <a:moveTo>
                      <a:pt x="1" y="1"/>
                    </a:moveTo>
                    <a:lnTo>
                      <a:pt x="1" y="1"/>
                    </a:lnTo>
                    <a:cubicBezTo>
                      <a:pt x="686" y="544"/>
                      <a:pt x="1348" y="1088"/>
                      <a:pt x="2009" y="1655"/>
                    </a:cubicBezTo>
                    <a:cubicBezTo>
                      <a:pt x="2694" y="2198"/>
                      <a:pt x="3380" y="2718"/>
                      <a:pt x="4088" y="3214"/>
                    </a:cubicBezTo>
                    <a:cubicBezTo>
                      <a:pt x="5482" y="4254"/>
                      <a:pt x="6853" y="5270"/>
                      <a:pt x="8247" y="6262"/>
                    </a:cubicBezTo>
                    <a:cubicBezTo>
                      <a:pt x="9050" y="6829"/>
                      <a:pt x="9854" y="7420"/>
                      <a:pt x="10680" y="7940"/>
                    </a:cubicBezTo>
                    <a:cubicBezTo>
                      <a:pt x="10715" y="7974"/>
                      <a:pt x="10751" y="7989"/>
                      <a:pt x="10785" y="7989"/>
                    </a:cubicBezTo>
                    <a:cubicBezTo>
                      <a:pt x="10933" y="7989"/>
                      <a:pt x="11043" y="7701"/>
                      <a:pt x="10869" y="7585"/>
                    </a:cubicBezTo>
                    <a:cubicBezTo>
                      <a:pt x="9499" y="6546"/>
                      <a:pt x="8081" y="5577"/>
                      <a:pt x="6687" y="4584"/>
                    </a:cubicBezTo>
                    <a:cubicBezTo>
                      <a:pt x="5270" y="3568"/>
                      <a:pt x="3876" y="2600"/>
                      <a:pt x="2458" y="1631"/>
                    </a:cubicBezTo>
                    <a:cubicBezTo>
                      <a:pt x="1655" y="1064"/>
                      <a:pt x="804" y="568"/>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5"/>
              <p:cNvSpPr/>
              <p:nvPr/>
            </p:nvSpPr>
            <p:spPr>
              <a:xfrm>
                <a:off x="1127675" y="2324975"/>
                <a:ext cx="366925" cy="357125"/>
              </a:xfrm>
              <a:custGeom>
                <a:avLst/>
                <a:gdLst/>
                <a:ahLst/>
                <a:cxnLst/>
                <a:rect l="l" t="t" r="r" b="b"/>
                <a:pathLst>
                  <a:path w="14677" h="14285" extrusionOk="0">
                    <a:moveTo>
                      <a:pt x="25" y="1"/>
                    </a:moveTo>
                    <a:cubicBezTo>
                      <a:pt x="25" y="1"/>
                      <a:pt x="1" y="1"/>
                      <a:pt x="1" y="48"/>
                    </a:cubicBezTo>
                    <a:cubicBezTo>
                      <a:pt x="143" y="332"/>
                      <a:pt x="332" y="639"/>
                      <a:pt x="497" y="922"/>
                    </a:cubicBezTo>
                    <a:lnTo>
                      <a:pt x="1041" y="1726"/>
                    </a:lnTo>
                    <a:cubicBezTo>
                      <a:pt x="1419" y="2293"/>
                      <a:pt x="1844" y="2813"/>
                      <a:pt x="2245" y="3356"/>
                    </a:cubicBezTo>
                    <a:cubicBezTo>
                      <a:pt x="3072" y="4419"/>
                      <a:pt x="3923" y="5435"/>
                      <a:pt x="4845" y="6428"/>
                    </a:cubicBezTo>
                    <a:cubicBezTo>
                      <a:pt x="6640" y="8389"/>
                      <a:pt x="8578" y="10232"/>
                      <a:pt x="10610" y="11933"/>
                    </a:cubicBezTo>
                    <a:cubicBezTo>
                      <a:pt x="11200" y="12405"/>
                      <a:pt x="11791" y="12878"/>
                      <a:pt x="12405" y="13303"/>
                    </a:cubicBezTo>
                    <a:cubicBezTo>
                      <a:pt x="12712" y="13516"/>
                      <a:pt x="13020" y="13681"/>
                      <a:pt x="13350" y="13870"/>
                    </a:cubicBezTo>
                    <a:cubicBezTo>
                      <a:pt x="13681" y="14036"/>
                      <a:pt x="14036" y="14177"/>
                      <a:pt x="14390" y="14272"/>
                    </a:cubicBezTo>
                    <a:cubicBezTo>
                      <a:pt x="14417" y="14281"/>
                      <a:pt x="14442" y="14285"/>
                      <a:pt x="14465" y="14285"/>
                    </a:cubicBezTo>
                    <a:cubicBezTo>
                      <a:pt x="14622" y="14285"/>
                      <a:pt x="14676" y="14094"/>
                      <a:pt x="14532" y="14012"/>
                    </a:cubicBezTo>
                    <a:cubicBezTo>
                      <a:pt x="14248" y="13847"/>
                      <a:pt x="13988" y="13658"/>
                      <a:pt x="13705" y="13516"/>
                    </a:cubicBezTo>
                    <a:cubicBezTo>
                      <a:pt x="13421" y="13374"/>
                      <a:pt x="13138" y="13185"/>
                      <a:pt x="12854" y="13020"/>
                    </a:cubicBezTo>
                    <a:cubicBezTo>
                      <a:pt x="12311" y="12665"/>
                      <a:pt x="11791" y="12264"/>
                      <a:pt x="11295" y="11862"/>
                    </a:cubicBezTo>
                    <a:cubicBezTo>
                      <a:pt x="10255" y="11035"/>
                      <a:pt x="9286" y="10137"/>
                      <a:pt x="8294" y="9263"/>
                    </a:cubicBezTo>
                    <a:cubicBezTo>
                      <a:pt x="6380" y="7467"/>
                      <a:pt x="4585" y="5506"/>
                      <a:pt x="2860" y="3474"/>
                    </a:cubicBezTo>
                    <a:cubicBezTo>
                      <a:pt x="2387" y="2907"/>
                      <a:pt x="1915" y="2316"/>
                      <a:pt x="1442" y="1726"/>
                    </a:cubicBezTo>
                    <a:cubicBezTo>
                      <a:pt x="1206" y="1442"/>
                      <a:pt x="1017" y="1159"/>
                      <a:pt x="781" y="875"/>
                    </a:cubicBezTo>
                    <a:cubicBezTo>
                      <a:pt x="544" y="568"/>
                      <a:pt x="261" y="308"/>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5"/>
              <p:cNvSpPr/>
              <p:nvPr/>
            </p:nvSpPr>
            <p:spPr>
              <a:xfrm>
                <a:off x="1234000" y="2433675"/>
                <a:ext cx="282850" cy="236575"/>
              </a:xfrm>
              <a:custGeom>
                <a:avLst/>
                <a:gdLst/>
                <a:ahLst/>
                <a:cxnLst/>
                <a:rect l="l" t="t" r="r" b="b"/>
                <a:pathLst>
                  <a:path w="11314" h="9463" extrusionOk="0">
                    <a:moveTo>
                      <a:pt x="1" y="0"/>
                    </a:moveTo>
                    <a:lnTo>
                      <a:pt x="1" y="0"/>
                    </a:lnTo>
                    <a:cubicBezTo>
                      <a:pt x="332" y="355"/>
                      <a:pt x="639" y="733"/>
                      <a:pt x="946" y="1087"/>
                    </a:cubicBezTo>
                    <a:lnTo>
                      <a:pt x="1938" y="2080"/>
                    </a:lnTo>
                    <a:cubicBezTo>
                      <a:pt x="2600" y="2718"/>
                      <a:pt x="3309" y="3379"/>
                      <a:pt x="4017" y="3993"/>
                    </a:cubicBezTo>
                    <a:cubicBezTo>
                      <a:pt x="5435" y="5222"/>
                      <a:pt x="6900" y="6451"/>
                      <a:pt x="8365" y="7561"/>
                    </a:cubicBezTo>
                    <a:cubicBezTo>
                      <a:pt x="9192" y="8223"/>
                      <a:pt x="10042" y="8884"/>
                      <a:pt x="10964" y="9428"/>
                    </a:cubicBezTo>
                    <a:cubicBezTo>
                      <a:pt x="11007" y="9452"/>
                      <a:pt x="11049" y="9462"/>
                      <a:pt x="11086" y="9462"/>
                    </a:cubicBezTo>
                    <a:cubicBezTo>
                      <a:pt x="11231" y="9462"/>
                      <a:pt x="11313" y="9304"/>
                      <a:pt x="11200" y="9191"/>
                    </a:cubicBezTo>
                    <a:cubicBezTo>
                      <a:pt x="10491" y="8601"/>
                      <a:pt x="9688" y="8081"/>
                      <a:pt x="8956" y="7514"/>
                    </a:cubicBezTo>
                    <a:cubicBezTo>
                      <a:pt x="8200" y="6947"/>
                      <a:pt x="7443" y="6356"/>
                      <a:pt x="6711" y="5765"/>
                    </a:cubicBezTo>
                    <a:cubicBezTo>
                      <a:pt x="5270" y="4584"/>
                      <a:pt x="3852" y="3379"/>
                      <a:pt x="2458" y="2127"/>
                    </a:cubicBezTo>
                    <a:cubicBezTo>
                      <a:pt x="2080" y="1772"/>
                      <a:pt x="1702" y="1418"/>
                      <a:pt x="1277" y="1064"/>
                    </a:cubicBezTo>
                    <a:lnTo>
                      <a:pt x="662" y="544"/>
                    </a:lnTo>
                    <a:cubicBezTo>
                      <a:pt x="450" y="355"/>
                      <a:pt x="213" y="213"/>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5"/>
              <p:cNvSpPr/>
              <p:nvPr/>
            </p:nvSpPr>
            <p:spPr>
              <a:xfrm>
                <a:off x="1091650" y="2247600"/>
                <a:ext cx="620250" cy="115800"/>
              </a:xfrm>
              <a:custGeom>
                <a:avLst/>
                <a:gdLst/>
                <a:ahLst/>
                <a:cxnLst/>
                <a:rect l="l" t="t" r="r" b="b"/>
                <a:pathLst>
                  <a:path w="24810" h="4632" extrusionOk="0">
                    <a:moveTo>
                      <a:pt x="24" y="1"/>
                    </a:moveTo>
                    <a:cubicBezTo>
                      <a:pt x="1" y="1"/>
                      <a:pt x="1" y="24"/>
                      <a:pt x="24" y="72"/>
                    </a:cubicBezTo>
                    <a:cubicBezTo>
                      <a:pt x="1584" y="568"/>
                      <a:pt x="3167" y="1064"/>
                      <a:pt x="4750" y="1489"/>
                    </a:cubicBezTo>
                    <a:cubicBezTo>
                      <a:pt x="6333" y="1891"/>
                      <a:pt x="7892" y="2245"/>
                      <a:pt x="9475" y="2600"/>
                    </a:cubicBezTo>
                    <a:cubicBezTo>
                      <a:pt x="12665" y="3285"/>
                      <a:pt x="15878" y="3781"/>
                      <a:pt x="19139" y="4159"/>
                    </a:cubicBezTo>
                    <a:cubicBezTo>
                      <a:pt x="20060" y="4277"/>
                      <a:pt x="20935" y="4372"/>
                      <a:pt x="21856" y="4466"/>
                    </a:cubicBezTo>
                    <a:cubicBezTo>
                      <a:pt x="22777" y="4561"/>
                      <a:pt x="23675" y="4632"/>
                      <a:pt x="24597" y="4632"/>
                    </a:cubicBezTo>
                    <a:cubicBezTo>
                      <a:pt x="24762" y="4584"/>
                      <a:pt x="24809" y="4325"/>
                      <a:pt x="24644" y="4277"/>
                    </a:cubicBezTo>
                    <a:cubicBezTo>
                      <a:pt x="23841" y="4159"/>
                      <a:pt x="23014" y="4112"/>
                      <a:pt x="22210" y="4041"/>
                    </a:cubicBezTo>
                    <a:cubicBezTo>
                      <a:pt x="21383" y="3994"/>
                      <a:pt x="20580" y="3899"/>
                      <a:pt x="19753" y="3805"/>
                    </a:cubicBezTo>
                    <a:cubicBezTo>
                      <a:pt x="18146" y="3639"/>
                      <a:pt x="16540" y="3427"/>
                      <a:pt x="14957" y="3167"/>
                    </a:cubicBezTo>
                    <a:cubicBezTo>
                      <a:pt x="11720" y="2671"/>
                      <a:pt x="8530" y="2033"/>
                      <a:pt x="5340" y="1300"/>
                    </a:cubicBezTo>
                    <a:cubicBezTo>
                      <a:pt x="4466" y="1088"/>
                      <a:pt x="3592" y="899"/>
                      <a:pt x="2718" y="686"/>
                    </a:cubicBezTo>
                    <a:cubicBezTo>
                      <a:pt x="1820" y="473"/>
                      <a:pt x="922" y="237"/>
                      <a:pt x="2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5"/>
              <p:cNvSpPr/>
              <p:nvPr/>
            </p:nvSpPr>
            <p:spPr>
              <a:xfrm>
                <a:off x="1257625" y="2273000"/>
                <a:ext cx="337825" cy="39050"/>
              </a:xfrm>
              <a:custGeom>
                <a:avLst/>
                <a:gdLst/>
                <a:ahLst/>
                <a:cxnLst/>
                <a:rect l="l" t="t" r="r" b="b"/>
                <a:pathLst>
                  <a:path w="13513" h="1562" extrusionOk="0">
                    <a:moveTo>
                      <a:pt x="1" y="1"/>
                    </a:moveTo>
                    <a:cubicBezTo>
                      <a:pt x="875" y="119"/>
                      <a:pt x="1726" y="284"/>
                      <a:pt x="2576" y="402"/>
                    </a:cubicBezTo>
                    <a:cubicBezTo>
                      <a:pt x="3427" y="521"/>
                      <a:pt x="4301" y="639"/>
                      <a:pt x="5152" y="733"/>
                    </a:cubicBezTo>
                    <a:cubicBezTo>
                      <a:pt x="6853" y="922"/>
                      <a:pt x="8578" y="1111"/>
                      <a:pt x="10279" y="1300"/>
                    </a:cubicBezTo>
                    <a:cubicBezTo>
                      <a:pt x="11271" y="1395"/>
                      <a:pt x="12240" y="1513"/>
                      <a:pt x="13209" y="1560"/>
                    </a:cubicBezTo>
                    <a:cubicBezTo>
                      <a:pt x="13217" y="1561"/>
                      <a:pt x="13226" y="1561"/>
                      <a:pt x="13234" y="1561"/>
                    </a:cubicBezTo>
                    <a:cubicBezTo>
                      <a:pt x="13513" y="1561"/>
                      <a:pt x="13461" y="1181"/>
                      <a:pt x="13209" y="1159"/>
                    </a:cubicBezTo>
                    <a:cubicBezTo>
                      <a:pt x="11507" y="946"/>
                      <a:pt x="9783" y="828"/>
                      <a:pt x="8082" y="639"/>
                    </a:cubicBezTo>
                    <a:cubicBezTo>
                      <a:pt x="6357" y="497"/>
                      <a:pt x="4656" y="332"/>
                      <a:pt x="2931" y="166"/>
                    </a:cubicBezTo>
                    <a:cubicBezTo>
                      <a:pt x="1962" y="95"/>
                      <a:pt x="993" y="95"/>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5"/>
              <p:cNvSpPr/>
              <p:nvPr/>
            </p:nvSpPr>
            <p:spPr>
              <a:xfrm>
                <a:off x="1164300" y="2278325"/>
                <a:ext cx="493250" cy="133525"/>
              </a:xfrm>
              <a:custGeom>
                <a:avLst/>
                <a:gdLst/>
                <a:ahLst/>
                <a:cxnLst/>
                <a:rect l="l" t="t" r="r" b="b"/>
                <a:pathLst>
                  <a:path w="19730" h="5341" extrusionOk="0">
                    <a:moveTo>
                      <a:pt x="24" y="0"/>
                    </a:moveTo>
                    <a:cubicBezTo>
                      <a:pt x="1" y="0"/>
                      <a:pt x="1" y="24"/>
                      <a:pt x="24" y="24"/>
                    </a:cubicBezTo>
                    <a:lnTo>
                      <a:pt x="899" y="544"/>
                    </a:lnTo>
                    <a:cubicBezTo>
                      <a:pt x="1206" y="709"/>
                      <a:pt x="1489" y="851"/>
                      <a:pt x="1773" y="969"/>
                    </a:cubicBezTo>
                    <a:cubicBezTo>
                      <a:pt x="2387" y="1253"/>
                      <a:pt x="2978" y="1536"/>
                      <a:pt x="3616" y="1772"/>
                    </a:cubicBezTo>
                    <a:cubicBezTo>
                      <a:pt x="4868" y="2269"/>
                      <a:pt x="6144" y="2741"/>
                      <a:pt x="7396" y="3143"/>
                    </a:cubicBezTo>
                    <a:cubicBezTo>
                      <a:pt x="9948" y="3946"/>
                      <a:pt x="12547" y="4608"/>
                      <a:pt x="15146" y="5033"/>
                    </a:cubicBezTo>
                    <a:cubicBezTo>
                      <a:pt x="15878" y="5151"/>
                      <a:pt x="16611" y="5269"/>
                      <a:pt x="17391" y="5317"/>
                    </a:cubicBezTo>
                    <a:cubicBezTo>
                      <a:pt x="17745" y="5340"/>
                      <a:pt x="18123" y="5340"/>
                      <a:pt x="18477" y="5340"/>
                    </a:cubicBezTo>
                    <a:cubicBezTo>
                      <a:pt x="18855" y="5340"/>
                      <a:pt x="19210" y="5269"/>
                      <a:pt x="19612" y="5198"/>
                    </a:cubicBezTo>
                    <a:cubicBezTo>
                      <a:pt x="19730" y="5128"/>
                      <a:pt x="19682" y="4868"/>
                      <a:pt x="19517" y="4868"/>
                    </a:cubicBezTo>
                    <a:cubicBezTo>
                      <a:pt x="19186" y="4868"/>
                      <a:pt x="18855" y="4844"/>
                      <a:pt x="18548" y="4844"/>
                    </a:cubicBezTo>
                    <a:lnTo>
                      <a:pt x="17556" y="4844"/>
                    </a:lnTo>
                    <a:cubicBezTo>
                      <a:pt x="16918" y="4797"/>
                      <a:pt x="16256" y="4726"/>
                      <a:pt x="15642" y="4631"/>
                    </a:cubicBezTo>
                    <a:cubicBezTo>
                      <a:pt x="14343" y="4419"/>
                      <a:pt x="13043" y="4159"/>
                      <a:pt x="11767" y="3852"/>
                    </a:cubicBezTo>
                    <a:cubicBezTo>
                      <a:pt x="9215" y="3237"/>
                      <a:pt x="6664" y="2481"/>
                      <a:pt x="4183" y="1560"/>
                    </a:cubicBezTo>
                    <a:cubicBezTo>
                      <a:pt x="3474" y="1300"/>
                      <a:pt x="2789" y="1016"/>
                      <a:pt x="2080" y="756"/>
                    </a:cubicBezTo>
                    <a:cubicBezTo>
                      <a:pt x="1773" y="638"/>
                      <a:pt x="1395" y="497"/>
                      <a:pt x="1088" y="378"/>
                    </a:cubicBezTo>
                    <a:cubicBezTo>
                      <a:pt x="733" y="237"/>
                      <a:pt x="379" y="119"/>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5"/>
              <p:cNvSpPr/>
              <p:nvPr/>
            </p:nvSpPr>
            <p:spPr>
              <a:xfrm>
                <a:off x="1310800" y="2319675"/>
                <a:ext cx="360350" cy="66775"/>
              </a:xfrm>
              <a:custGeom>
                <a:avLst/>
                <a:gdLst/>
                <a:ahLst/>
                <a:cxnLst/>
                <a:rect l="l" t="t" r="r" b="b"/>
                <a:pathLst>
                  <a:path w="14414" h="2671" extrusionOk="0">
                    <a:moveTo>
                      <a:pt x="0" y="0"/>
                    </a:moveTo>
                    <a:lnTo>
                      <a:pt x="0" y="0"/>
                    </a:lnTo>
                    <a:cubicBezTo>
                      <a:pt x="473" y="118"/>
                      <a:pt x="922" y="307"/>
                      <a:pt x="1371" y="473"/>
                    </a:cubicBezTo>
                    <a:lnTo>
                      <a:pt x="2694" y="804"/>
                    </a:lnTo>
                    <a:lnTo>
                      <a:pt x="5435" y="1442"/>
                    </a:lnTo>
                    <a:cubicBezTo>
                      <a:pt x="7278" y="1796"/>
                      <a:pt x="9144" y="2127"/>
                      <a:pt x="10987" y="2339"/>
                    </a:cubicBezTo>
                    <a:cubicBezTo>
                      <a:pt x="12050" y="2505"/>
                      <a:pt x="13114" y="2647"/>
                      <a:pt x="14177" y="2670"/>
                    </a:cubicBezTo>
                    <a:cubicBezTo>
                      <a:pt x="14366" y="2670"/>
                      <a:pt x="14413" y="2387"/>
                      <a:pt x="14224" y="2363"/>
                    </a:cubicBezTo>
                    <a:cubicBezTo>
                      <a:pt x="13303" y="2198"/>
                      <a:pt x="12358" y="2127"/>
                      <a:pt x="11436" y="2009"/>
                    </a:cubicBezTo>
                    <a:cubicBezTo>
                      <a:pt x="10491" y="1891"/>
                      <a:pt x="9546" y="1725"/>
                      <a:pt x="8624" y="1607"/>
                    </a:cubicBezTo>
                    <a:cubicBezTo>
                      <a:pt x="6805" y="1323"/>
                      <a:pt x="4962" y="993"/>
                      <a:pt x="3143" y="591"/>
                    </a:cubicBezTo>
                    <a:cubicBezTo>
                      <a:pt x="2647" y="473"/>
                      <a:pt x="2103" y="378"/>
                      <a:pt x="1607" y="260"/>
                    </a:cubicBezTo>
                    <a:cubicBezTo>
                      <a:pt x="1347" y="189"/>
                      <a:pt x="1064" y="142"/>
                      <a:pt x="804" y="118"/>
                    </a:cubicBezTo>
                    <a:cubicBezTo>
                      <a:pt x="544" y="71"/>
                      <a:pt x="284" y="48"/>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5"/>
              <p:cNvSpPr/>
              <p:nvPr/>
            </p:nvSpPr>
            <p:spPr>
              <a:xfrm>
                <a:off x="1092250" y="2014125"/>
                <a:ext cx="592800" cy="216975"/>
              </a:xfrm>
              <a:custGeom>
                <a:avLst/>
                <a:gdLst/>
                <a:ahLst/>
                <a:cxnLst/>
                <a:rect l="l" t="t" r="r" b="b"/>
                <a:pathLst>
                  <a:path w="23712" h="8679" extrusionOk="0">
                    <a:moveTo>
                      <a:pt x="23522" y="1"/>
                    </a:moveTo>
                    <a:cubicBezTo>
                      <a:pt x="23511" y="1"/>
                      <a:pt x="23499" y="3"/>
                      <a:pt x="23486" y="7"/>
                    </a:cubicBezTo>
                    <a:cubicBezTo>
                      <a:pt x="22730" y="314"/>
                      <a:pt x="22021" y="669"/>
                      <a:pt x="21265" y="1023"/>
                    </a:cubicBezTo>
                    <a:cubicBezTo>
                      <a:pt x="20532" y="1377"/>
                      <a:pt x="19776" y="1708"/>
                      <a:pt x="19020" y="2015"/>
                    </a:cubicBezTo>
                    <a:cubicBezTo>
                      <a:pt x="17555" y="2677"/>
                      <a:pt x="16043" y="3291"/>
                      <a:pt x="14531" y="3882"/>
                    </a:cubicBezTo>
                    <a:cubicBezTo>
                      <a:pt x="11507" y="5063"/>
                      <a:pt x="8435" y="6126"/>
                      <a:pt x="5293" y="7072"/>
                    </a:cubicBezTo>
                    <a:cubicBezTo>
                      <a:pt x="4442" y="7331"/>
                      <a:pt x="3544" y="7568"/>
                      <a:pt x="2694" y="7851"/>
                    </a:cubicBezTo>
                    <a:cubicBezTo>
                      <a:pt x="1820" y="8111"/>
                      <a:pt x="922" y="8371"/>
                      <a:pt x="48" y="8607"/>
                    </a:cubicBezTo>
                    <a:cubicBezTo>
                      <a:pt x="0" y="8607"/>
                      <a:pt x="0" y="8678"/>
                      <a:pt x="48" y="8678"/>
                    </a:cubicBezTo>
                    <a:cubicBezTo>
                      <a:pt x="1631" y="8300"/>
                      <a:pt x="3261" y="7993"/>
                      <a:pt x="4820" y="7544"/>
                    </a:cubicBezTo>
                    <a:cubicBezTo>
                      <a:pt x="6380" y="7095"/>
                      <a:pt x="7915" y="6670"/>
                      <a:pt x="9451" y="6126"/>
                    </a:cubicBezTo>
                    <a:cubicBezTo>
                      <a:pt x="12546" y="5134"/>
                      <a:pt x="15594" y="3953"/>
                      <a:pt x="18619" y="2677"/>
                    </a:cubicBezTo>
                    <a:cubicBezTo>
                      <a:pt x="19446" y="2322"/>
                      <a:pt x="20296" y="1944"/>
                      <a:pt x="21123" y="1543"/>
                    </a:cubicBezTo>
                    <a:cubicBezTo>
                      <a:pt x="21950" y="1165"/>
                      <a:pt x="22801" y="787"/>
                      <a:pt x="23604" y="314"/>
                    </a:cubicBezTo>
                    <a:cubicBezTo>
                      <a:pt x="23712" y="207"/>
                      <a:pt x="23643" y="1"/>
                      <a:pt x="235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5"/>
              <p:cNvSpPr/>
              <p:nvPr/>
            </p:nvSpPr>
            <p:spPr>
              <a:xfrm>
                <a:off x="1248775" y="2027475"/>
                <a:ext cx="311225" cy="141600"/>
              </a:xfrm>
              <a:custGeom>
                <a:avLst/>
                <a:gdLst/>
                <a:ahLst/>
                <a:cxnLst/>
                <a:rect l="l" t="t" r="r" b="b"/>
                <a:pathLst>
                  <a:path w="12449" h="5664" extrusionOk="0">
                    <a:moveTo>
                      <a:pt x="12091" y="1"/>
                    </a:moveTo>
                    <a:cubicBezTo>
                      <a:pt x="12063" y="1"/>
                      <a:pt x="12033" y="6"/>
                      <a:pt x="12003" y="16"/>
                    </a:cubicBezTo>
                    <a:cubicBezTo>
                      <a:pt x="10397" y="702"/>
                      <a:pt x="8861" y="1434"/>
                      <a:pt x="7301" y="2167"/>
                    </a:cubicBezTo>
                    <a:cubicBezTo>
                      <a:pt x="5742" y="2875"/>
                      <a:pt x="4183" y="3584"/>
                      <a:pt x="2623" y="4317"/>
                    </a:cubicBezTo>
                    <a:cubicBezTo>
                      <a:pt x="1749" y="4742"/>
                      <a:pt x="898" y="5214"/>
                      <a:pt x="1" y="5663"/>
                    </a:cubicBezTo>
                    <a:cubicBezTo>
                      <a:pt x="804" y="5333"/>
                      <a:pt x="1631" y="5073"/>
                      <a:pt x="2434" y="4742"/>
                    </a:cubicBezTo>
                    <a:cubicBezTo>
                      <a:pt x="3214" y="4411"/>
                      <a:pt x="4017" y="4080"/>
                      <a:pt x="4821" y="3726"/>
                    </a:cubicBezTo>
                    <a:cubicBezTo>
                      <a:pt x="6380" y="3064"/>
                      <a:pt x="7987" y="2356"/>
                      <a:pt x="9546" y="1647"/>
                    </a:cubicBezTo>
                    <a:cubicBezTo>
                      <a:pt x="10420" y="1221"/>
                      <a:pt x="11342" y="843"/>
                      <a:pt x="12240" y="394"/>
                    </a:cubicBezTo>
                    <a:cubicBezTo>
                      <a:pt x="12449" y="290"/>
                      <a:pt x="12306" y="1"/>
                      <a:pt x="1209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5"/>
              <p:cNvSpPr/>
              <p:nvPr/>
            </p:nvSpPr>
            <p:spPr>
              <a:xfrm>
                <a:off x="1169025" y="2080800"/>
                <a:ext cx="492075" cy="139925"/>
              </a:xfrm>
              <a:custGeom>
                <a:avLst/>
                <a:gdLst/>
                <a:ahLst/>
                <a:cxnLst/>
                <a:rect l="l" t="t" r="r" b="b"/>
                <a:pathLst>
                  <a:path w="19683" h="5597" extrusionOk="0">
                    <a:moveTo>
                      <a:pt x="19470" y="1"/>
                    </a:moveTo>
                    <a:cubicBezTo>
                      <a:pt x="19440" y="1"/>
                      <a:pt x="19408" y="10"/>
                      <a:pt x="19375" y="34"/>
                    </a:cubicBezTo>
                    <a:cubicBezTo>
                      <a:pt x="19092" y="175"/>
                      <a:pt x="18785" y="341"/>
                      <a:pt x="18525" y="506"/>
                    </a:cubicBezTo>
                    <a:cubicBezTo>
                      <a:pt x="18265" y="695"/>
                      <a:pt x="17958" y="837"/>
                      <a:pt x="17674" y="979"/>
                    </a:cubicBezTo>
                    <a:cubicBezTo>
                      <a:pt x="17107" y="1286"/>
                      <a:pt x="16493" y="1546"/>
                      <a:pt x="15902" y="1782"/>
                    </a:cubicBezTo>
                    <a:cubicBezTo>
                      <a:pt x="14650" y="2254"/>
                      <a:pt x="13421" y="2656"/>
                      <a:pt x="12145" y="3058"/>
                    </a:cubicBezTo>
                    <a:cubicBezTo>
                      <a:pt x="9617" y="3814"/>
                      <a:pt x="7042" y="4405"/>
                      <a:pt x="4443" y="4853"/>
                    </a:cubicBezTo>
                    <a:lnTo>
                      <a:pt x="2222" y="5208"/>
                    </a:lnTo>
                    <a:cubicBezTo>
                      <a:pt x="1867" y="5255"/>
                      <a:pt x="1513" y="5326"/>
                      <a:pt x="1159" y="5350"/>
                    </a:cubicBezTo>
                    <a:cubicBezTo>
                      <a:pt x="781" y="5421"/>
                      <a:pt x="426" y="5491"/>
                      <a:pt x="48" y="5562"/>
                    </a:cubicBezTo>
                    <a:cubicBezTo>
                      <a:pt x="1" y="5562"/>
                      <a:pt x="48" y="5586"/>
                      <a:pt x="48" y="5586"/>
                    </a:cubicBezTo>
                    <a:cubicBezTo>
                      <a:pt x="284" y="5586"/>
                      <a:pt x="500" y="5596"/>
                      <a:pt x="722" y="5596"/>
                    </a:cubicBezTo>
                    <a:cubicBezTo>
                      <a:pt x="833" y="5596"/>
                      <a:pt x="946" y="5594"/>
                      <a:pt x="1064" y="5586"/>
                    </a:cubicBezTo>
                    <a:cubicBezTo>
                      <a:pt x="1395" y="5562"/>
                      <a:pt x="1726" y="5562"/>
                      <a:pt x="2056" y="5515"/>
                    </a:cubicBezTo>
                    <a:cubicBezTo>
                      <a:pt x="2718" y="5468"/>
                      <a:pt x="3380" y="5373"/>
                      <a:pt x="4065" y="5279"/>
                    </a:cubicBezTo>
                    <a:cubicBezTo>
                      <a:pt x="5388" y="5113"/>
                      <a:pt x="6711" y="4877"/>
                      <a:pt x="8011" y="4570"/>
                    </a:cubicBezTo>
                    <a:cubicBezTo>
                      <a:pt x="10610" y="4027"/>
                      <a:pt x="13185" y="3270"/>
                      <a:pt x="15666" y="2325"/>
                    </a:cubicBezTo>
                    <a:cubicBezTo>
                      <a:pt x="16375" y="2065"/>
                      <a:pt x="17060" y="1806"/>
                      <a:pt x="17721" y="1451"/>
                    </a:cubicBezTo>
                    <a:cubicBezTo>
                      <a:pt x="18052" y="1286"/>
                      <a:pt x="18383" y="1120"/>
                      <a:pt x="18714" y="908"/>
                    </a:cubicBezTo>
                    <a:cubicBezTo>
                      <a:pt x="19021" y="719"/>
                      <a:pt x="19328" y="482"/>
                      <a:pt x="19588" y="199"/>
                    </a:cubicBezTo>
                    <a:cubicBezTo>
                      <a:pt x="19683" y="161"/>
                      <a:pt x="19595" y="1"/>
                      <a:pt x="1947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5"/>
              <p:cNvSpPr/>
              <p:nvPr/>
            </p:nvSpPr>
            <p:spPr>
              <a:xfrm>
                <a:off x="1317300" y="2055350"/>
                <a:ext cx="344600" cy="127300"/>
              </a:xfrm>
              <a:custGeom>
                <a:avLst/>
                <a:gdLst/>
                <a:ahLst/>
                <a:cxnLst/>
                <a:rect l="l" t="t" r="r" b="b"/>
                <a:pathLst>
                  <a:path w="13784" h="5092" extrusionOk="0">
                    <a:moveTo>
                      <a:pt x="13596" y="1"/>
                    </a:moveTo>
                    <a:cubicBezTo>
                      <a:pt x="13578" y="1"/>
                      <a:pt x="13559" y="4"/>
                      <a:pt x="13539" y="12"/>
                    </a:cubicBezTo>
                    <a:cubicBezTo>
                      <a:pt x="12665" y="343"/>
                      <a:pt x="11838" y="768"/>
                      <a:pt x="10940" y="1122"/>
                    </a:cubicBezTo>
                    <a:cubicBezTo>
                      <a:pt x="10066" y="1477"/>
                      <a:pt x="9191" y="1831"/>
                      <a:pt x="8317" y="2186"/>
                    </a:cubicBezTo>
                    <a:cubicBezTo>
                      <a:pt x="6569" y="2847"/>
                      <a:pt x="4820" y="3485"/>
                      <a:pt x="3048" y="4029"/>
                    </a:cubicBezTo>
                    <a:cubicBezTo>
                      <a:pt x="2552" y="4194"/>
                      <a:pt x="2056" y="4359"/>
                      <a:pt x="1536" y="4548"/>
                    </a:cubicBezTo>
                    <a:cubicBezTo>
                      <a:pt x="1276" y="4619"/>
                      <a:pt x="1016" y="4714"/>
                      <a:pt x="780" y="4808"/>
                    </a:cubicBezTo>
                    <a:cubicBezTo>
                      <a:pt x="520" y="4926"/>
                      <a:pt x="284" y="5021"/>
                      <a:pt x="0" y="5092"/>
                    </a:cubicBezTo>
                    <a:cubicBezTo>
                      <a:pt x="473" y="4974"/>
                      <a:pt x="945" y="4926"/>
                      <a:pt x="1442" y="4832"/>
                    </a:cubicBezTo>
                    <a:lnTo>
                      <a:pt x="2765" y="4477"/>
                    </a:lnTo>
                    <a:cubicBezTo>
                      <a:pt x="3686" y="4218"/>
                      <a:pt x="4560" y="3910"/>
                      <a:pt x="5458" y="3627"/>
                    </a:cubicBezTo>
                    <a:cubicBezTo>
                      <a:pt x="7230" y="3036"/>
                      <a:pt x="9002" y="2351"/>
                      <a:pt x="10727" y="1642"/>
                    </a:cubicBezTo>
                    <a:cubicBezTo>
                      <a:pt x="11719" y="1217"/>
                      <a:pt x="12712" y="839"/>
                      <a:pt x="13657" y="343"/>
                    </a:cubicBezTo>
                    <a:cubicBezTo>
                      <a:pt x="13783" y="237"/>
                      <a:pt x="13741" y="1"/>
                      <a:pt x="135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5"/>
              <p:cNvSpPr/>
              <p:nvPr/>
            </p:nvSpPr>
            <p:spPr>
              <a:xfrm>
                <a:off x="477925" y="1656900"/>
                <a:ext cx="1162500" cy="1161950"/>
              </a:xfrm>
              <a:custGeom>
                <a:avLst/>
                <a:gdLst/>
                <a:ahLst/>
                <a:cxnLst/>
                <a:rect l="l" t="t" r="r" b="b"/>
                <a:pathLst>
                  <a:path w="46500" h="46478" extrusionOk="0">
                    <a:moveTo>
                      <a:pt x="22709" y="1"/>
                    </a:moveTo>
                    <a:cubicBezTo>
                      <a:pt x="21953" y="1"/>
                      <a:pt x="21425" y="581"/>
                      <a:pt x="21147" y="1230"/>
                    </a:cubicBezTo>
                    <a:cubicBezTo>
                      <a:pt x="20840" y="1986"/>
                      <a:pt x="20746" y="2837"/>
                      <a:pt x="20722" y="3640"/>
                    </a:cubicBezTo>
                    <a:cubicBezTo>
                      <a:pt x="20675" y="4443"/>
                      <a:pt x="20746" y="5247"/>
                      <a:pt x="20793" y="6026"/>
                    </a:cubicBezTo>
                    <a:cubicBezTo>
                      <a:pt x="20864" y="6806"/>
                      <a:pt x="20958" y="7539"/>
                      <a:pt x="21076" y="8318"/>
                    </a:cubicBezTo>
                    <a:cubicBezTo>
                      <a:pt x="21313" y="9807"/>
                      <a:pt x="21596" y="11295"/>
                      <a:pt x="21903" y="12807"/>
                    </a:cubicBezTo>
                    <a:cubicBezTo>
                      <a:pt x="22187" y="14272"/>
                      <a:pt x="22518" y="15785"/>
                      <a:pt x="22754" y="17297"/>
                    </a:cubicBezTo>
                    <a:cubicBezTo>
                      <a:pt x="22990" y="18785"/>
                      <a:pt x="23156" y="20297"/>
                      <a:pt x="23226" y="21809"/>
                    </a:cubicBezTo>
                    <a:cubicBezTo>
                      <a:pt x="23226" y="21975"/>
                      <a:pt x="23250" y="22140"/>
                      <a:pt x="23250" y="22306"/>
                    </a:cubicBezTo>
                    <a:lnTo>
                      <a:pt x="23250" y="22495"/>
                    </a:lnTo>
                    <a:cubicBezTo>
                      <a:pt x="22801" y="20983"/>
                      <a:pt x="22376" y="19494"/>
                      <a:pt x="21903" y="18029"/>
                    </a:cubicBezTo>
                    <a:cubicBezTo>
                      <a:pt x="21360" y="16375"/>
                      <a:pt x="20769" y="14745"/>
                      <a:pt x="20084" y="13162"/>
                    </a:cubicBezTo>
                    <a:cubicBezTo>
                      <a:pt x="19446" y="11673"/>
                      <a:pt x="18714" y="10232"/>
                      <a:pt x="17839" y="8838"/>
                    </a:cubicBezTo>
                    <a:cubicBezTo>
                      <a:pt x="16989" y="7515"/>
                      <a:pt x="16044" y="6215"/>
                      <a:pt x="14957" y="5058"/>
                    </a:cubicBezTo>
                    <a:cubicBezTo>
                      <a:pt x="14484" y="4562"/>
                      <a:pt x="13917" y="4089"/>
                      <a:pt x="13303" y="3735"/>
                    </a:cubicBezTo>
                    <a:cubicBezTo>
                      <a:pt x="12881" y="3498"/>
                      <a:pt x="12338" y="3238"/>
                      <a:pt x="11812" y="3238"/>
                    </a:cubicBezTo>
                    <a:cubicBezTo>
                      <a:pt x="11603" y="3238"/>
                      <a:pt x="11396" y="3279"/>
                      <a:pt x="11200" y="3380"/>
                    </a:cubicBezTo>
                    <a:cubicBezTo>
                      <a:pt x="10562" y="3735"/>
                      <a:pt x="10350" y="4538"/>
                      <a:pt x="10444" y="5247"/>
                    </a:cubicBezTo>
                    <a:cubicBezTo>
                      <a:pt x="10515" y="6026"/>
                      <a:pt x="10869" y="6830"/>
                      <a:pt x="11271" y="7539"/>
                    </a:cubicBezTo>
                    <a:cubicBezTo>
                      <a:pt x="11649" y="8247"/>
                      <a:pt x="12098" y="8933"/>
                      <a:pt x="12523" y="9571"/>
                    </a:cubicBezTo>
                    <a:cubicBezTo>
                      <a:pt x="12949" y="10208"/>
                      <a:pt x="13421" y="10823"/>
                      <a:pt x="13894" y="11413"/>
                    </a:cubicBezTo>
                    <a:cubicBezTo>
                      <a:pt x="14839" y="12618"/>
                      <a:pt x="15831" y="13753"/>
                      <a:pt x="16847" y="14887"/>
                    </a:cubicBezTo>
                    <a:cubicBezTo>
                      <a:pt x="17839" y="16044"/>
                      <a:pt x="18855" y="17202"/>
                      <a:pt x="19824" y="18384"/>
                    </a:cubicBezTo>
                    <a:cubicBezTo>
                      <a:pt x="20793" y="19565"/>
                      <a:pt x="21691" y="20770"/>
                      <a:pt x="22518" y="22046"/>
                    </a:cubicBezTo>
                    <a:cubicBezTo>
                      <a:pt x="22612" y="22188"/>
                      <a:pt x="22730" y="22306"/>
                      <a:pt x="22801" y="22447"/>
                    </a:cubicBezTo>
                    <a:lnTo>
                      <a:pt x="22896" y="22636"/>
                    </a:lnTo>
                    <a:cubicBezTo>
                      <a:pt x="21785" y="21550"/>
                      <a:pt x="20651" y="20486"/>
                      <a:pt x="19493" y="19447"/>
                    </a:cubicBezTo>
                    <a:cubicBezTo>
                      <a:pt x="18194" y="18289"/>
                      <a:pt x="16871" y="17179"/>
                      <a:pt x="15477" y="16139"/>
                    </a:cubicBezTo>
                    <a:cubicBezTo>
                      <a:pt x="14177" y="15170"/>
                      <a:pt x="12807" y="14272"/>
                      <a:pt x="11389" y="13516"/>
                    </a:cubicBezTo>
                    <a:cubicBezTo>
                      <a:pt x="9972" y="12760"/>
                      <a:pt x="8507" y="12122"/>
                      <a:pt x="6971" y="11673"/>
                    </a:cubicBezTo>
                    <a:cubicBezTo>
                      <a:pt x="6309" y="11461"/>
                      <a:pt x="5600" y="11343"/>
                      <a:pt x="4892" y="11343"/>
                    </a:cubicBezTo>
                    <a:cubicBezTo>
                      <a:pt x="4183" y="11343"/>
                      <a:pt x="3285" y="11437"/>
                      <a:pt x="2883" y="12099"/>
                    </a:cubicBezTo>
                    <a:cubicBezTo>
                      <a:pt x="2482" y="12713"/>
                      <a:pt x="2718" y="13516"/>
                      <a:pt x="3143" y="14060"/>
                    </a:cubicBezTo>
                    <a:cubicBezTo>
                      <a:pt x="3616" y="14721"/>
                      <a:pt x="4325" y="15217"/>
                      <a:pt x="5010" y="15666"/>
                    </a:cubicBezTo>
                    <a:cubicBezTo>
                      <a:pt x="5671" y="16068"/>
                      <a:pt x="6380" y="16422"/>
                      <a:pt x="7136" y="16777"/>
                    </a:cubicBezTo>
                    <a:cubicBezTo>
                      <a:pt x="7798" y="17108"/>
                      <a:pt x="8507" y="17415"/>
                      <a:pt x="9215" y="17698"/>
                    </a:cubicBezTo>
                    <a:cubicBezTo>
                      <a:pt x="10633" y="18265"/>
                      <a:pt x="12098" y="18762"/>
                      <a:pt x="13539" y="19234"/>
                    </a:cubicBezTo>
                    <a:cubicBezTo>
                      <a:pt x="14981" y="19707"/>
                      <a:pt x="16422" y="20179"/>
                      <a:pt x="17839" y="20746"/>
                    </a:cubicBezTo>
                    <a:cubicBezTo>
                      <a:pt x="19257" y="21266"/>
                      <a:pt x="20651" y="21857"/>
                      <a:pt x="22021" y="22566"/>
                    </a:cubicBezTo>
                    <a:cubicBezTo>
                      <a:pt x="22163" y="22636"/>
                      <a:pt x="22305" y="22684"/>
                      <a:pt x="22447" y="22778"/>
                    </a:cubicBezTo>
                    <a:cubicBezTo>
                      <a:pt x="22518" y="22802"/>
                      <a:pt x="22541" y="22849"/>
                      <a:pt x="22612" y="22873"/>
                    </a:cubicBezTo>
                    <a:cubicBezTo>
                      <a:pt x="21100" y="22495"/>
                      <a:pt x="19588" y="22140"/>
                      <a:pt x="18076" y="21809"/>
                    </a:cubicBezTo>
                    <a:cubicBezTo>
                      <a:pt x="16398" y="21455"/>
                      <a:pt x="14697" y="21148"/>
                      <a:pt x="12972" y="20959"/>
                    </a:cubicBezTo>
                    <a:cubicBezTo>
                      <a:pt x="11709" y="20812"/>
                      <a:pt x="10460" y="20723"/>
                      <a:pt x="9203" y="20723"/>
                    </a:cubicBezTo>
                    <a:cubicBezTo>
                      <a:pt x="8838" y="20723"/>
                      <a:pt x="8472" y="20730"/>
                      <a:pt x="8105" y="20746"/>
                    </a:cubicBezTo>
                    <a:cubicBezTo>
                      <a:pt x="6498" y="20770"/>
                      <a:pt x="4915" y="20959"/>
                      <a:pt x="3379" y="21337"/>
                    </a:cubicBezTo>
                    <a:cubicBezTo>
                      <a:pt x="2694" y="21502"/>
                      <a:pt x="2009" y="21739"/>
                      <a:pt x="1395" y="22093"/>
                    </a:cubicBezTo>
                    <a:cubicBezTo>
                      <a:pt x="804" y="22424"/>
                      <a:pt x="72" y="22991"/>
                      <a:pt x="48" y="23723"/>
                    </a:cubicBezTo>
                    <a:cubicBezTo>
                      <a:pt x="1" y="24503"/>
                      <a:pt x="591" y="25046"/>
                      <a:pt x="1253" y="25330"/>
                    </a:cubicBezTo>
                    <a:cubicBezTo>
                      <a:pt x="2009" y="25637"/>
                      <a:pt x="2883" y="25732"/>
                      <a:pt x="3663" y="25755"/>
                    </a:cubicBezTo>
                    <a:cubicBezTo>
                      <a:pt x="3850" y="25766"/>
                      <a:pt x="4036" y="25771"/>
                      <a:pt x="4223" y="25771"/>
                    </a:cubicBezTo>
                    <a:cubicBezTo>
                      <a:pt x="4840" y="25771"/>
                      <a:pt x="5456" y="25721"/>
                      <a:pt x="6073" y="25684"/>
                    </a:cubicBezTo>
                    <a:cubicBezTo>
                      <a:pt x="6829" y="25613"/>
                      <a:pt x="7562" y="25519"/>
                      <a:pt x="8341" y="25401"/>
                    </a:cubicBezTo>
                    <a:cubicBezTo>
                      <a:pt x="9853" y="25165"/>
                      <a:pt x="11318" y="24881"/>
                      <a:pt x="12830" y="24574"/>
                    </a:cubicBezTo>
                    <a:cubicBezTo>
                      <a:pt x="14295" y="24290"/>
                      <a:pt x="15807" y="23960"/>
                      <a:pt x="17320" y="23723"/>
                    </a:cubicBezTo>
                    <a:cubicBezTo>
                      <a:pt x="18832" y="23487"/>
                      <a:pt x="20320" y="23322"/>
                      <a:pt x="21832" y="23251"/>
                    </a:cubicBezTo>
                    <a:cubicBezTo>
                      <a:pt x="22021" y="23251"/>
                      <a:pt x="22163" y="23227"/>
                      <a:pt x="22329" y="23227"/>
                    </a:cubicBezTo>
                    <a:lnTo>
                      <a:pt x="22518" y="23227"/>
                    </a:lnTo>
                    <a:cubicBezTo>
                      <a:pt x="21006" y="23676"/>
                      <a:pt x="19541" y="24101"/>
                      <a:pt x="18052" y="24574"/>
                    </a:cubicBezTo>
                    <a:cubicBezTo>
                      <a:pt x="16398" y="25141"/>
                      <a:pt x="14768" y="25732"/>
                      <a:pt x="13185" y="26417"/>
                    </a:cubicBezTo>
                    <a:cubicBezTo>
                      <a:pt x="11696" y="27055"/>
                      <a:pt x="10255" y="27811"/>
                      <a:pt x="8861" y="28661"/>
                    </a:cubicBezTo>
                    <a:cubicBezTo>
                      <a:pt x="7538" y="29512"/>
                      <a:pt x="6215" y="30457"/>
                      <a:pt x="5081" y="31544"/>
                    </a:cubicBezTo>
                    <a:cubicBezTo>
                      <a:pt x="4584" y="32016"/>
                      <a:pt x="4112" y="32584"/>
                      <a:pt x="3757" y="33198"/>
                    </a:cubicBezTo>
                    <a:cubicBezTo>
                      <a:pt x="3427" y="33789"/>
                      <a:pt x="3049" y="34615"/>
                      <a:pt x="3403" y="35301"/>
                    </a:cubicBezTo>
                    <a:cubicBezTo>
                      <a:pt x="3712" y="35877"/>
                      <a:pt x="4360" y="36094"/>
                      <a:pt x="4991" y="36094"/>
                    </a:cubicBezTo>
                    <a:cubicBezTo>
                      <a:pt x="5084" y="36094"/>
                      <a:pt x="5178" y="36090"/>
                      <a:pt x="5270" y="36080"/>
                    </a:cubicBezTo>
                    <a:cubicBezTo>
                      <a:pt x="6073" y="35986"/>
                      <a:pt x="6853" y="35631"/>
                      <a:pt x="7562" y="35253"/>
                    </a:cubicBezTo>
                    <a:cubicBezTo>
                      <a:pt x="8270" y="34852"/>
                      <a:pt x="8956" y="34403"/>
                      <a:pt x="9617" y="33978"/>
                    </a:cubicBezTo>
                    <a:cubicBezTo>
                      <a:pt x="10231" y="33552"/>
                      <a:pt x="10846" y="33080"/>
                      <a:pt x="11436" y="32607"/>
                    </a:cubicBezTo>
                    <a:cubicBezTo>
                      <a:pt x="12641" y="31662"/>
                      <a:pt x="13776" y="30670"/>
                      <a:pt x="14933" y="29654"/>
                    </a:cubicBezTo>
                    <a:cubicBezTo>
                      <a:pt x="16067" y="28661"/>
                      <a:pt x="17225" y="27645"/>
                      <a:pt x="18406" y="26677"/>
                    </a:cubicBezTo>
                    <a:cubicBezTo>
                      <a:pt x="19588" y="25708"/>
                      <a:pt x="20793" y="24810"/>
                      <a:pt x="22069" y="23983"/>
                    </a:cubicBezTo>
                    <a:cubicBezTo>
                      <a:pt x="22211" y="23912"/>
                      <a:pt x="22329" y="23771"/>
                      <a:pt x="22494" y="23700"/>
                    </a:cubicBezTo>
                    <a:lnTo>
                      <a:pt x="22659" y="23605"/>
                    </a:lnTo>
                    <a:lnTo>
                      <a:pt x="22659" y="23605"/>
                    </a:lnTo>
                    <a:cubicBezTo>
                      <a:pt x="21573" y="24739"/>
                      <a:pt x="20509" y="25850"/>
                      <a:pt x="19470" y="27008"/>
                    </a:cubicBezTo>
                    <a:cubicBezTo>
                      <a:pt x="18312" y="28307"/>
                      <a:pt x="17201" y="29630"/>
                      <a:pt x="16162" y="31024"/>
                    </a:cubicBezTo>
                    <a:cubicBezTo>
                      <a:pt x="15193" y="32324"/>
                      <a:pt x="14295" y="33694"/>
                      <a:pt x="13539" y="35135"/>
                    </a:cubicBezTo>
                    <a:cubicBezTo>
                      <a:pt x="12807" y="36553"/>
                      <a:pt x="12145" y="37994"/>
                      <a:pt x="11696" y="39530"/>
                    </a:cubicBezTo>
                    <a:cubicBezTo>
                      <a:pt x="11507" y="40215"/>
                      <a:pt x="11389" y="40924"/>
                      <a:pt x="11389" y="41633"/>
                    </a:cubicBezTo>
                    <a:cubicBezTo>
                      <a:pt x="11389" y="42342"/>
                      <a:pt x="11460" y="43216"/>
                      <a:pt x="12122" y="43641"/>
                    </a:cubicBezTo>
                    <a:cubicBezTo>
                      <a:pt x="12337" y="43773"/>
                      <a:pt x="12575" y="43831"/>
                      <a:pt x="12818" y="43831"/>
                    </a:cubicBezTo>
                    <a:cubicBezTo>
                      <a:pt x="13269" y="43831"/>
                      <a:pt x="13738" y="43634"/>
                      <a:pt x="14106" y="43358"/>
                    </a:cubicBezTo>
                    <a:cubicBezTo>
                      <a:pt x="14744" y="42885"/>
                      <a:pt x="15240" y="42176"/>
                      <a:pt x="15689" y="41515"/>
                    </a:cubicBezTo>
                    <a:cubicBezTo>
                      <a:pt x="16115" y="40829"/>
                      <a:pt x="16469" y="40121"/>
                      <a:pt x="16823" y="39388"/>
                    </a:cubicBezTo>
                    <a:cubicBezTo>
                      <a:pt x="17131" y="38703"/>
                      <a:pt x="17438" y="37994"/>
                      <a:pt x="17721" y="37285"/>
                    </a:cubicBezTo>
                    <a:cubicBezTo>
                      <a:pt x="18288" y="35868"/>
                      <a:pt x="18785" y="34426"/>
                      <a:pt x="19257" y="32962"/>
                    </a:cubicBezTo>
                    <a:cubicBezTo>
                      <a:pt x="19730" y="31520"/>
                      <a:pt x="20202" y="30079"/>
                      <a:pt x="20769" y="28661"/>
                    </a:cubicBezTo>
                    <a:cubicBezTo>
                      <a:pt x="21313" y="27244"/>
                      <a:pt x="21903" y="25850"/>
                      <a:pt x="22612" y="24503"/>
                    </a:cubicBezTo>
                    <a:cubicBezTo>
                      <a:pt x="22659" y="24338"/>
                      <a:pt x="22730" y="24196"/>
                      <a:pt x="22801" y="24054"/>
                    </a:cubicBezTo>
                    <a:cubicBezTo>
                      <a:pt x="22848" y="23983"/>
                      <a:pt x="22872" y="23960"/>
                      <a:pt x="22896" y="23912"/>
                    </a:cubicBezTo>
                    <a:lnTo>
                      <a:pt x="22896" y="23912"/>
                    </a:lnTo>
                    <a:cubicBezTo>
                      <a:pt x="22518" y="25401"/>
                      <a:pt x="22163" y="26913"/>
                      <a:pt x="21832" y="28425"/>
                    </a:cubicBezTo>
                    <a:cubicBezTo>
                      <a:pt x="21478" y="30103"/>
                      <a:pt x="21195" y="31827"/>
                      <a:pt x="20982" y="33529"/>
                    </a:cubicBezTo>
                    <a:cubicBezTo>
                      <a:pt x="20793" y="35159"/>
                      <a:pt x="20722" y="36789"/>
                      <a:pt x="20769" y="38396"/>
                    </a:cubicBezTo>
                    <a:cubicBezTo>
                      <a:pt x="20793" y="40003"/>
                      <a:pt x="20982" y="41586"/>
                      <a:pt x="21360" y="43121"/>
                    </a:cubicBezTo>
                    <a:cubicBezTo>
                      <a:pt x="21549" y="43807"/>
                      <a:pt x="21785" y="44492"/>
                      <a:pt x="22140" y="45106"/>
                    </a:cubicBezTo>
                    <a:cubicBezTo>
                      <a:pt x="22447" y="45697"/>
                      <a:pt x="23014" y="46429"/>
                      <a:pt x="23746" y="46476"/>
                    </a:cubicBezTo>
                    <a:cubicBezTo>
                      <a:pt x="23761" y="46477"/>
                      <a:pt x="23776" y="46477"/>
                      <a:pt x="23791" y="46477"/>
                    </a:cubicBezTo>
                    <a:cubicBezTo>
                      <a:pt x="24548" y="46477"/>
                      <a:pt x="25098" y="45897"/>
                      <a:pt x="25353" y="45248"/>
                    </a:cubicBezTo>
                    <a:cubicBezTo>
                      <a:pt x="25684" y="44492"/>
                      <a:pt x="25755" y="43641"/>
                      <a:pt x="25802" y="42838"/>
                    </a:cubicBezTo>
                    <a:cubicBezTo>
                      <a:pt x="25826" y="42034"/>
                      <a:pt x="25755" y="41231"/>
                      <a:pt x="25707" y="40451"/>
                    </a:cubicBezTo>
                    <a:cubicBezTo>
                      <a:pt x="25636" y="39672"/>
                      <a:pt x="25566" y="38939"/>
                      <a:pt x="25447" y="38160"/>
                    </a:cubicBezTo>
                    <a:cubicBezTo>
                      <a:pt x="25211" y="36671"/>
                      <a:pt x="24904" y="35183"/>
                      <a:pt x="24621" y="33670"/>
                    </a:cubicBezTo>
                    <a:cubicBezTo>
                      <a:pt x="24313" y="32206"/>
                      <a:pt x="23983" y="30693"/>
                      <a:pt x="23746" y="29181"/>
                    </a:cubicBezTo>
                    <a:cubicBezTo>
                      <a:pt x="23510" y="27693"/>
                      <a:pt x="23345" y="26181"/>
                      <a:pt x="23274" y="24668"/>
                    </a:cubicBezTo>
                    <a:cubicBezTo>
                      <a:pt x="23274" y="24503"/>
                      <a:pt x="23250" y="24338"/>
                      <a:pt x="23250" y="24172"/>
                    </a:cubicBezTo>
                    <a:lnTo>
                      <a:pt x="23250" y="23983"/>
                    </a:lnTo>
                    <a:cubicBezTo>
                      <a:pt x="23699" y="25495"/>
                      <a:pt x="24148" y="26984"/>
                      <a:pt x="24621" y="28449"/>
                    </a:cubicBezTo>
                    <a:cubicBezTo>
                      <a:pt x="25140" y="30103"/>
                      <a:pt x="25731" y="31733"/>
                      <a:pt x="26416" y="33316"/>
                    </a:cubicBezTo>
                    <a:cubicBezTo>
                      <a:pt x="27054" y="34805"/>
                      <a:pt x="27810" y="36246"/>
                      <a:pt x="28661" y="37640"/>
                    </a:cubicBezTo>
                    <a:cubicBezTo>
                      <a:pt x="29511" y="38963"/>
                      <a:pt x="30456" y="40286"/>
                      <a:pt x="31543" y="41420"/>
                    </a:cubicBezTo>
                    <a:cubicBezTo>
                      <a:pt x="32016" y="41916"/>
                      <a:pt x="32583" y="42389"/>
                      <a:pt x="33197" y="42743"/>
                    </a:cubicBezTo>
                    <a:cubicBezTo>
                      <a:pt x="33619" y="42980"/>
                      <a:pt x="34162" y="43240"/>
                      <a:pt x="34688" y="43240"/>
                    </a:cubicBezTo>
                    <a:cubicBezTo>
                      <a:pt x="34898" y="43240"/>
                      <a:pt x="35105" y="43199"/>
                      <a:pt x="35300" y="43098"/>
                    </a:cubicBezTo>
                    <a:cubicBezTo>
                      <a:pt x="35938" y="42743"/>
                      <a:pt x="36151" y="41940"/>
                      <a:pt x="36080" y="41231"/>
                    </a:cubicBezTo>
                    <a:cubicBezTo>
                      <a:pt x="35985" y="40451"/>
                      <a:pt x="35631" y="39648"/>
                      <a:pt x="35229" y="38939"/>
                    </a:cubicBezTo>
                    <a:cubicBezTo>
                      <a:pt x="34851" y="38230"/>
                      <a:pt x="34402" y="37545"/>
                      <a:pt x="33977" y="36907"/>
                    </a:cubicBezTo>
                    <a:cubicBezTo>
                      <a:pt x="33552" y="36269"/>
                      <a:pt x="33079" y="35655"/>
                      <a:pt x="32607" y="35064"/>
                    </a:cubicBezTo>
                    <a:cubicBezTo>
                      <a:pt x="31661" y="33859"/>
                      <a:pt x="30669" y="32725"/>
                      <a:pt x="29653" y="31591"/>
                    </a:cubicBezTo>
                    <a:cubicBezTo>
                      <a:pt x="28661" y="30433"/>
                      <a:pt x="27645" y="29276"/>
                      <a:pt x="26676" y="28094"/>
                    </a:cubicBezTo>
                    <a:cubicBezTo>
                      <a:pt x="25707" y="26913"/>
                      <a:pt x="24810" y="25708"/>
                      <a:pt x="23983" y="24432"/>
                    </a:cubicBezTo>
                    <a:cubicBezTo>
                      <a:pt x="23888" y="24290"/>
                      <a:pt x="23770" y="24172"/>
                      <a:pt x="23699" y="24030"/>
                    </a:cubicBezTo>
                    <a:lnTo>
                      <a:pt x="23605" y="23841"/>
                    </a:lnTo>
                    <a:lnTo>
                      <a:pt x="23605" y="23841"/>
                    </a:lnTo>
                    <a:cubicBezTo>
                      <a:pt x="24715" y="24928"/>
                      <a:pt x="25849" y="25992"/>
                      <a:pt x="27007" y="27031"/>
                    </a:cubicBezTo>
                    <a:cubicBezTo>
                      <a:pt x="28306" y="28189"/>
                      <a:pt x="29630" y="29299"/>
                      <a:pt x="31024" y="30339"/>
                    </a:cubicBezTo>
                    <a:cubicBezTo>
                      <a:pt x="32323" y="31308"/>
                      <a:pt x="33693" y="32206"/>
                      <a:pt x="35111" y="32962"/>
                    </a:cubicBezTo>
                    <a:cubicBezTo>
                      <a:pt x="36529" y="33718"/>
                      <a:pt x="37994" y="34356"/>
                      <a:pt x="39529" y="34805"/>
                    </a:cubicBezTo>
                    <a:cubicBezTo>
                      <a:pt x="40191" y="34994"/>
                      <a:pt x="40900" y="35135"/>
                      <a:pt x="41609" y="35135"/>
                    </a:cubicBezTo>
                    <a:cubicBezTo>
                      <a:pt x="42341" y="35135"/>
                      <a:pt x="43215" y="35041"/>
                      <a:pt x="43641" y="34379"/>
                    </a:cubicBezTo>
                    <a:cubicBezTo>
                      <a:pt x="44042" y="33741"/>
                      <a:pt x="43806" y="32962"/>
                      <a:pt x="43357" y="32371"/>
                    </a:cubicBezTo>
                    <a:cubicBezTo>
                      <a:pt x="42884" y="31733"/>
                      <a:pt x="42176" y="31237"/>
                      <a:pt x="41514" y="30788"/>
                    </a:cubicBezTo>
                    <a:cubicBezTo>
                      <a:pt x="40829" y="30363"/>
                      <a:pt x="40120" y="30008"/>
                      <a:pt x="39388" y="29654"/>
                    </a:cubicBezTo>
                    <a:cubicBezTo>
                      <a:pt x="38702" y="29347"/>
                      <a:pt x="37994" y="29039"/>
                      <a:pt x="37285" y="28756"/>
                    </a:cubicBezTo>
                    <a:cubicBezTo>
                      <a:pt x="35867" y="28189"/>
                      <a:pt x="34426" y="27693"/>
                      <a:pt x="32961" y="27220"/>
                    </a:cubicBezTo>
                    <a:cubicBezTo>
                      <a:pt x="31520" y="26748"/>
                      <a:pt x="30078" y="26275"/>
                      <a:pt x="28661" y="25708"/>
                    </a:cubicBezTo>
                    <a:cubicBezTo>
                      <a:pt x="27243" y="25165"/>
                      <a:pt x="25849" y="24574"/>
                      <a:pt x="24502" y="23865"/>
                    </a:cubicBezTo>
                    <a:cubicBezTo>
                      <a:pt x="24337" y="23818"/>
                      <a:pt x="24195" y="23747"/>
                      <a:pt x="24053" y="23676"/>
                    </a:cubicBezTo>
                    <a:cubicBezTo>
                      <a:pt x="23983" y="23629"/>
                      <a:pt x="23959" y="23605"/>
                      <a:pt x="23912" y="23582"/>
                    </a:cubicBezTo>
                    <a:lnTo>
                      <a:pt x="23912" y="23582"/>
                    </a:lnTo>
                    <a:cubicBezTo>
                      <a:pt x="25400" y="23960"/>
                      <a:pt x="26912" y="24314"/>
                      <a:pt x="28425" y="24645"/>
                    </a:cubicBezTo>
                    <a:cubicBezTo>
                      <a:pt x="30102" y="24999"/>
                      <a:pt x="31827" y="25283"/>
                      <a:pt x="33528" y="25495"/>
                    </a:cubicBezTo>
                    <a:cubicBezTo>
                      <a:pt x="34832" y="25647"/>
                      <a:pt x="36137" y="25722"/>
                      <a:pt x="37429" y="25722"/>
                    </a:cubicBezTo>
                    <a:cubicBezTo>
                      <a:pt x="37752" y="25722"/>
                      <a:pt x="38074" y="25717"/>
                      <a:pt x="38395" y="25708"/>
                    </a:cubicBezTo>
                    <a:cubicBezTo>
                      <a:pt x="40002" y="25684"/>
                      <a:pt x="41585" y="25495"/>
                      <a:pt x="43121" y="25117"/>
                    </a:cubicBezTo>
                    <a:cubicBezTo>
                      <a:pt x="43806" y="24928"/>
                      <a:pt x="44491" y="24692"/>
                      <a:pt x="45105" y="24338"/>
                    </a:cubicBezTo>
                    <a:cubicBezTo>
                      <a:pt x="45696" y="24030"/>
                      <a:pt x="46429" y="23463"/>
                      <a:pt x="46476" y="22731"/>
                    </a:cubicBezTo>
                    <a:cubicBezTo>
                      <a:pt x="46499" y="21951"/>
                      <a:pt x="45909" y="21384"/>
                      <a:pt x="45247" y="21124"/>
                    </a:cubicBezTo>
                    <a:cubicBezTo>
                      <a:pt x="44491" y="20794"/>
                      <a:pt x="43641" y="20723"/>
                      <a:pt x="42837" y="20675"/>
                    </a:cubicBezTo>
                    <a:cubicBezTo>
                      <a:pt x="42727" y="20672"/>
                      <a:pt x="42618" y="20671"/>
                      <a:pt x="42508" y="20671"/>
                    </a:cubicBezTo>
                    <a:cubicBezTo>
                      <a:pt x="41815" y="20671"/>
                      <a:pt x="41124" y="20729"/>
                      <a:pt x="40451" y="20770"/>
                    </a:cubicBezTo>
                    <a:cubicBezTo>
                      <a:pt x="39671" y="20841"/>
                      <a:pt x="38939" y="20912"/>
                      <a:pt x="38159" y="21030"/>
                    </a:cubicBezTo>
                    <a:cubicBezTo>
                      <a:pt x="36670" y="21266"/>
                      <a:pt x="35182" y="21573"/>
                      <a:pt x="33670" y="21857"/>
                    </a:cubicBezTo>
                    <a:cubicBezTo>
                      <a:pt x="32205" y="22164"/>
                      <a:pt x="30693" y="22495"/>
                      <a:pt x="29181" y="22731"/>
                    </a:cubicBezTo>
                    <a:cubicBezTo>
                      <a:pt x="27692" y="22967"/>
                      <a:pt x="26180" y="23133"/>
                      <a:pt x="24668" y="23204"/>
                    </a:cubicBezTo>
                    <a:cubicBezTo>
                      <a:pt x="24502" y="23204"/>
                      <a:pt x="24337" y="23227"/>
                      <a:pt x="24172" y="23227"/>
                    </a:cubicBezTo>
                    <a:lnTo>
                      <a:pt x="23983" y="23227"/>
                    </a:lnTo>
                    <a:cubicBezTo>
                      <a:pt x="25495" y="22778"/>
                      <a:pt x="26983" y="22329"/>
                      <a:pt x="28448" y="21857"/>
                    </a:cubicBezTo>
                    <a:cubicBezTo>
                      <a:pt x="30102" y="21337"/>
                      <a:pt x="31732" y="20746"/>
                      <a:pt x="33315" y="20061"/>
                    </a:cubicBezTo>
                    <a:cubicBezTo>
                      <a:pt x="34804" y="19423"/>
                      <a:pt x="36245" y="18667"/>
                      <a:pt x="37639" y="17816"/>
                    </a:cubicBezTo>
                    <a:cubicBezTo>
                      <a:pt x="38962" y="16966"/>
                      <a:pt x="40285" y="16021"/>
                      <a:pt x="41420" y="14934"/>
                    </a:cubicBezTo>
                    <a:cubicBezTo>
                      <a:pt x="41916" y="14461"/>
                      <a:pt x="42388" y="13894"/>
                      <a:pt x="42743" y="13280"/>
                    </a:cubicBezTo>
                    <a:cubicBezTo>
                      <a:pt x="43074" y="12689"/>
                      <a:pt x="43452" y="11862"/>
                      <a:pt x="43097" y="11177"/>
                    </a:cubicBezTo>
                    <a:cubicBezTo>
                      <a:pt x="42789" y="10601"/>
                      <a:pt x="42140" y="10383"/>
                      <a:pt x="41510" y="10383"/>
                    </a:cubicBezTo>
                    <a:cubicBezTo>
                      <a:pt x="41416" y="10383"/>
                      <a:pt x="41322" y="10388"/>
                      <a:pt x="41231" y="10397"/>
                    </a:cubicBezTo>
                    <a:cubicBezTo>
                      <a:pt x="40451" y="10492"/>
                      <a:pt x="39648" y="10846"/>
                      <a:pt x="38939" y="11224"/>
                    </a:cubicBezTo>
                    <a:cubicBezTo>
                      <a:pt x="38230" y="11626"/>
                      <a:pt x="37545" y="12051"/>
                      <a:pt x="36907" y="12500"/>
                    </a:cubicBezTo>
                    <a:cubicBezTo>
                      <a:pt x="36269" y="12926"/>
                      <a:pt x="35655" y="13398"/>
                      <a:pt x="35064" y="13871"/>
                    </a:cubicBezTo>
                    <a:cubicBezTo>
                      <a:pt x="33859" y="14816"/>
                      <a:pt x="32725" y="15808"/>
                      <a:pt x="31591" y="16824"/>
                    </a:cubicBezTo>
                    <a:cubicBezTo>
                      <a:pt x="30433" y="17816"/>
                      <a:pt x="29275" y="18832"/>
                      <a:pt x="28094" y="19801"/>
                    </a:cubicBezTo>
                    <a:cubicBezTo>
                      <a:pt x="26912" y="20770"/>
                      <a:pt x="25707" y="21668"/>
                      <a:pt x="24431" y="22495"/>
                    </a:cubicBezTo>
                    <a:cubicBezTo>
                      <a:pt x="24290" y="22566"/>
                      <a:pt x="24172" y="22684"/>
                      <a:pt x="24030" y="22778"/>
                    </a:cubicBezTo>
                    <a:lnTo>
                      <a:pt x="23841" y="22873"/>
                    </a:lnTo>
                    <a:cubicBezTo>
                      <a:pt x="24928" y="21739"/>
                      <a:pt x="25991" y="20628"/>
                      <a:pt x="27031" y="19470"/>
                    </a:cubicBezTo>
                    <a:cubicBezTo>
                      <a:pt x="28188" y="18171"/>
                      <a:pt x="29299" y="16848"/>
                      <a:pt x="30338" y="15454"/>
                    </a:cubicBezTo>
                    <a:cubicBezTo>
                      <a:pt x="31307" y="14154"/>
                      <a:pt x="32205" y="12760"/>
                      <a:pt x="32961" y="11343"/>
                    </a:cubicBezTo>
                    <a:cubicBezTo>
                      <a:pt x="33717" y="9925"/>
                      <a:pt x="34355" y="8484"/>
                      <a:pt x="34804" y="6948"/>
                    </a:cubicBezTo>
                    <a:cubicBezTo>
                      <a:pt x="35017" y="6263"/>
                      <a:pt x="35135" y="5554"/>
                      <a:pt x="35135" y="4845"/>
                    </a:cubicBezTo>
                    <a:cubicBezTo>
                      <a:pt x="35135" y="4136"/>
                      <a:pt x="35040" y="3262"/>
                      <a:pt x="34379" y="2837"/>
                    </a:cubicBezTo>
                    <a:cubicBezTo>
                      <a:pt x="34164" y="2704"/>
                      <a:pt x="33925" y="2647"/>
                      <a:pt x="33683" y="2647"/>
                    </a:cubicBezTo>
                    <a:cubicBezTo>
                      <a:pt x="33234" y="2647"/>
                      <a:pt x="32771" y="2844"/>
                      <a:pt x="32418" y="3120"/>
                    </a:cubicBezTo>
                    <a:cubicBezTo>
                      <a:pt x="31756" y="3593"/>
                      <a:pt x="31260" y="4302"/>
                      <a:pt x="30811" y="4963"/>
                    </a:cubicBezTo>
                    <a:cubicBezTo>
                      <a:pt x="30409" y="5648"/>
                      <a:pt x="30031" y="6357"/>
                      <a:pt x="29700" y="7090"/>
                    </a:cubicBezTo>
                    <a:cubicBezTo>
                      <a:pt x="29370" y="7775"/>
                      <a:pt x="29062" y="8484"/>
                      <a:pt x="28779" y="9193"/>
                    </a:cubicBezTo>
                    <a:cubicBezTo>
                      <a:pt x="28212" y="10610"/>
                      <a:pt x="27716" y="12051"/>
                      <a:pt x="27243" y="13516"/>
                    </a:cubicBezTo>
                    <a:cubicBezTo>
                      <a:pt x="26771" y="14958"/>
                      <a:pt x="26298" y="16399"/>
                      <a:pt x="25731" y="17816"/>
                    </a:cubicBezTo>
                    <a:cubicBezTo>
                      <a:pt x="25211" y="19234"/>
                      <a:pt x="24621" y="20628"/>
                      <a:pt x="23912" y="21975"/>
                    </a:cubicBezTo>
                    <a:cubicBezTo>
                      <a:pt x="23841" y="22140"/>
                      <a:pt x="23794" y="22282"/>
                      <a:pt x="23699" y="22424"/>
                    </a:cubicBezTo>
                    <a:cubicBezTo>
                      <a:pt x="23675" y="22495"/>
                      <a:pt x="23628" y="22518"/>
                      <a:pt x="23605" y="22566"/>
                    </a:cubicBezTo>
                    <a:cubicBezTo>
                      <a:pt x="23983" y="21077"/>
                      <a:pt x="24337" y="19565"/>
                      <a:pt x="24668" y="18053"/>
                    </a:cubicBezTo>
                    <a:cubicBezTo>
                      <a:pt x="25022" y="16375"/>
                      <a:pt x="25329" y="14650"/>
                      <a:pt x="25518" y="12949"/>
                    </a:cubicBezTo>
                    <a:cubicBezTo>
                      <a:pt x="25707" y="11319"/>
                      <a:pt x="25802" y="9689"/>
                      <a:pt x="25731" y="8082"/>
                    </a:cubicBezTo>
                    <a:cubicBezTo>
                      <a:pt x="25707" y="6475"/>
                      <a:pt x="25518" y="4892"/>
                      <a:pt x="25140" y="3357"/>
                    </a:cubicBezTo>
                    <a:cubicBezTo>
                      <a:pt x="24975" y="2671"/>
                      <a:pt x="24739" y="1986"/>
                      <a:pt x="24384" y="1372"/>
                    </a:cubicBezTo>
                    <a:cubicBezTo>
                      <a:pt x="24053" y="781"/>
                      <a:pt x="23486" y="49"/>
                      <a:pt x="22754" y="1"/>
                    </a:cubicBezTo>
                    <a:cubicBezTo>
                      <a:pt x="22739" y="1"/>
                      <a:pt x="22724" y="1"/>
                      <a:pt x="22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5"/>
              <p:cNvSpPr/>
              <p:nvPr/>
            </p:nvSpPr>
            <p:spPr>
              <a:xfrm>
                <a:off x="516925" y="1697675"/>
                <a:ext cx="1082150" cy="1079575"/>
              </a:xfrm>
              <a:custGeom>
                <a:avLst/>
                <a:gdLst/>
                <a:ahLst/>
                <a:cxnLst/>
                <a:rect l="l" t="t" r="r" b="b"/>
                <a:pathLst>
                  <a:path w="43286" h="43183" extrusionOk="0">
                    <a:moveTo>
                      <a:pt x="21608" y="1108"/>
                    </a:moveTo>
                    <a:cubicBezTo>
                      <a:pt x="21541" y="1108"/>
                      <a:pt x="21477" y="1155"/>
                      <a:pt x="21477" y="1253"/>
                    </a:cubicBezTo>
                    <a:cubicBezTo>
                      <a:pt x="21548" y="2009"/>
                      <a:pt x="21666" y="2742"/>
                      <a:pt x="21761" y="3521"/>
                    </a:cubicBezTo>
                    <a:cubicBezTo>
                      <a:pt x="21832" y="4277"/>
                      <a:pt x="21903" y="5057"/>
                      <a:pt x="21950" y="5813"/>
                    </a:cubicBezTo>
                    <a:cubicBezTo>
                      <a:pt x="22068" y="7325"/>
                      <a:pt x="22163" y="8861"/>
                      <a:pt x="22186" y="10373"/>
                    </a:cubicBezTo>
                    <a:cubicBezTo>
                      <a:pt x="22186" y="10775"/>
                      <a:pt x="22234" y="11224"/>
                      <a:pt x="22234" y="11649"/>
                    </a:cubicBezTo>
                    <a:cubicBezTo>
                      <a:pt x="22234" y="11885"/>
                      <a:pt x="22234" y="12074"/>
                      <a:pt x="22257" y="12311"/>
                    </a:cubicBezTo>
                    <a:cubicBezTo>
                      <a:pt x="22281" y="12547"/>
                      <a:pt x="22304" y="12760"/>
                      <a:pt x="22304" y="12996"/>
                    </a:cubicBezTo>
                    <a:cubicBezTo>
                      <a:pt x="22304" y="12618"/>
                      <a:pt x="22399" y="12240"/>
                      <a:pt x="22423" y="11814"/>
                    </a:cubicBezTo>
                    <a:cubicBezTo>
                      <a:pt x="22470" y="11436"/>
                      <a:pt x="22470" y="11082"/>
                      <a:pt x="22470" y="10680"/>
                    </a:cubicBezTo>
                    <a:cubicBezTo>
                      <a:pt x="22470" y="9924"/>
                      <a:pt x="22470" y="9145"/>
                      <a:pt x="22423" y="8388"/>
                    </a:cubicBezTo>
                    <a:cubicBezTo>
                      <a:pt x="22375" y="6853"/>
                      <a:pt x="22257" y="5317"/>
                      <a:pt x="22115" y="3805"/>
                    </a:cubicBezTo>
                    <a:cubicBezTo>
                      <a:pt x="22021" y="2954"/>
                      <a:pt x="21950" y="2080"/>
                      <a:pt x="21761" y="1229"/>
                    </a:cubicBezTo>
                    <a:cubicBezTo>
                      <a:pt x="21738" y="1149"/>
                      <a:pt x="21671" y="1108"/>
                      <a:pt x="21608" y="1108"/>
                    </a:cubicBezTo>
                    <a:close/>
                    <a:moveTo>
                      <a:pt x="11434" y="3851"/>
                    </a:moveTo>
                    <a:cubicBezTo>
                      <a:pt x="11349" y="3851"/>
                      <a:pt x="11267" y="3940"/>
                      <a:pt x="11318" y="4041"/>
                    </a:cubicBezTo>
                    <a:cubicBezTo>
                      <a:pt x="11743" y="4679"/>
                      <a:pt x="12239" y="5293"/>
                      <a:pt x="12688" y="5884"/>
                    </a:cubicBezTo>
                    <a:cubicBezTo>
                      <a:pt x="13113" y="6498"/>
                      <a:pt x="13586" y="7113"/>
                      <a:pt x="14011" y="7774"/>
                    </a:cubicBezTo>
                    <a:cubicBezTo>
                      <a:pt x="14862" y="9003"/>
                      <a:pt x="15689" y="10279"/>
                      <a:pt x="16492" y="11578"/>
                    </a:cubicBezTo>
                    <a:cubicBezTo>
                      <a:pt x="16728" y="11933"/>
                      <a:pt x="16941" y="12311"/>
                      <a:pt x="17177" y="12665"/>
                    </a:cubicBezTo>
                    <a:cubicBezTo>
                      <a:pt x="17295" y="12854"/>
                      <a:pt x="17414" y="13067"/>
                      <a:pt x="17532" y="13232"/>
                    </a:cubicBezTo>
                    <a:cubicBezTo>
                      <a:pt x="17650" y="13421"/>
                      <a:pt x="17792" y="13586"/>
                      <a:pt x="17910" y="13799"/>
                    </a:cubicBezTo>
                    <a:cubicBezTo>
                      <a:pt x="17744" y="13445"/>
                      <a:pt x="17579" y="13090"/>
                      <a:pt x="17414" y="12736"/>
                    </a:cubicBezTo>
                    <a:lnTo>
                      <a:pt x="16870" y="11767"/>
                    </a:lnTo>
                    <a:cubicBezTo>
                      <a:pt x="16492" y="11082"/>
                      <a:pt x="16114" y="10420"/>
                      <a:pt x="15689" y="9782"/>
                    </a:cubicBezTo>
                    <a:cubicBezTo>
                      <a:pt x="14862" y="8483"/>
                      <a:pt x="14011" y="7207"/>
                      <a:pt x="13113" y="5978"/>
                    </a:cubicBezTo>
                    <a:cubicBezTo>
                      <a:pt x="12617" y="5270"/>
                      <a:pt x="12121" y="4561"/>
                      <a:pt x="11530" y="3899"/>
                    </a:cubicBezTo>
                    <a:cubicBezTo>
                      <a:pt x="11503" y="3865"/>
                      <a:pt x="11468" y="3851"/>
                      <a:pt x="11434" y="3851"/>
                    </a:cubicBezTo>
                    <a:close/>
                    <a:moveTo>
                      <a:pt x="31792" y="3820"/>
                    </a:moveTo>
                    <a:cubicBezTo>
                      <a:pt x="31750" y="3820"/>
                      <a:pt x="31709" y="3835"/>
                      <a:pt x="31685" y="3876"/>
                    </a:cubicBezTo>
                    <a:cubicBezTo>
                      <a:pt x="31354" y="4537"/>
                      <a:pt x="31047" y="5270"/>
                      <a:pt x="30763" y="5978"/>
                    </a:cubicBezTo>
                    <a:cubicBezTo>
                      <a:pt x="30456" y="6687"/>
                      <a:pt x="30149" y="7396"/>
                      <a:pt x="29818" y="8058"/>
                    </a:cubicBezTo>
                    <a:cubicBezTo>
                      <a:pt x="29156" y="9428"/>
                      <a:pt x="28495" y="10775"/>
                      <a:pt x="27739" y="12122"/>
                    </a:cubicBezTo>
                    <a:cubicBezTo>
                      <a:pt x="27550" y="12500"/>
                      <a:pt x="27337" y="12854"/>
                      <a:pt x="27124" y="13232"/>
                    </a:cubicBezTo>
                    <a:cubicBezTo>
                      <a:pt x="27006" y="13445"/>
                      <a:pt x="26912" y="13610"/>
                      <a:pt x="26841" y="13823"/>
                    </a:cubicBezTo>
                    <a:cubicBezTo>
                      <a:pt x="26762" y="14000"/>
                      <a:pt x="26683" y="14178"/>
                      <a:pt x="26591" y="14328"/>
                    </a:cubicBezTo>
                    <a:lnTo>
                      <a:pt x="26591" y="14328"/>
                    </a:lnTo>
                    <a:cubicBezTo>
                      <a:pt x="26792" y="14032"/>
                      <a:pt x="27025" y="13768"/>
                      <a:pt x="27219" y="13445"/>
                    </a:cubicBezTo>
                    <a:cubicBezTo>
                      <a:pt x="27432" y="13114"/>
                      <a:pt x="27621" y="12783"/>
                      <a:pt x="27810" y="12500"/>
                    </a:cubicBezTo>
                    <a:cubicBezTo>
                      <a:pt x="28188" y="11838"/>
                      <a:pt x="28566" y="11176"/>
                      <a:pt x="28920" y="10491"/>
                    </a:cubicBezTo>
                    <a:cubicBezTo>
                      <a:pt x="29629" y="9121"/>
                      <a:pt x="30314" y="7751"/>
                      <a:pt x="30928" y="6357"/>
                    </a:cubicBezTo>
                    <a:cubicBezTo>
                      <a:pt x="31283" y="5553"/>
                      <a:pt x="31685" y="4750"/>
                      <a:pt x="31944" y="3923"/>
                    </a:cubicBezTo>
                    <a:cubicBezTo>
                      <a:pt x="31960" y="3876"/>
                      <a:pt x="31874" y="3820"/>
                      <a:pt x="31792" y="3820"/>
                    </a:cubicBezTo>
                    <a:close/>
                    <a:moveTo>
                      <a:pt x="26591" y="14328"/>
                    </a:moveTo>
                    <a:cubicBezTo>
                      <a:pt x="26571" y="14356"/>
                      <a:pt x="26552" y="14384"/>
                      <a:pt x="26534" y="14413"/>
                    </a:cubicBezTo>
                    <a:cubicBezTo>
                      <a:pt x="26553" y="14386"/>
                      <a:pt x="26572" y="14357"/>
                      <a:pt x="26591" y="14328"/>
                    </a:cubicBezTo>
                    <a:close/>
                    <a:moveTo>
                      <a:pt x="19841" y="4098"/>
                    </a:moveTo>
                    <a:cubicBezTo>
                      <a:pt x="19742" y="4098"/>
                      <a:pt x="19644" y="4187"/>
                      <a:pt x="19658" y="4325"/>
                    </a:cubicBezTo>
                    <a:cubicBezTo>
                      <a:pt x="19824" y="5695"/>
                      <a:pt x="20036" y="7089"/>
                      <a:pt x="20249" y="8483"/>
                    </a:cubicBezTo>
                    <a:cubicBezTo>
                      <a:pt x="20461" y="9853"/>
                      <a:pt x="20627" y="11247"/>
                      <a:pt x="20863" y="12641"/>
                    </a:cubicBezTo>
                    <a:cubicBezTo>
                      <a:pt x="20981" y="13445"/>
                      <a:pt x="21170" y="14201"/>
                      <a:pt x="21288" y="15004"/>
                    </a:cubicBezTo>
                    <a:cubicBezTo>
                      <a:pt x="21218" y="14295"/>
                      <a:pt x="21194" y="13586"/>
                      <a:pt x="21123" y="12901"/>
                    </a:cubicBezTo>
                    <a:cubicBezTo>
                      <a:pt x="21076" y="12192"/>
                      <a:pt x="20981" y="11507"/>
                      <a:pt x="20887" y="10822"/>
                    </a:cubicBezTo>
                    <a:lnTo>
                      <a:pt x="20367" y="6640"/>
                    </a:lnTo>
                    <a:cubicBezTo>
                      <a:pt x="20249" y="5860"/>
                      <a:pt x="20154" y="5057"/>
                      <a:pt x="20013" y="4254"/>
                    </a:cubicBezTo>
                    <a:cubicBezTo>
                      <a:pt x="19983" y="4145"/>
                      <a:pt x="19912" y="4098"/>
                      <a:pt x="19841" y="4098"/>
                    </a:cubicBezTo>
                    <a:close/>
                    <a:moveTo>
                      <a:pt x="28734" y="5501"/>
                    </a:moveTo>
                    <a:cubicBezTo>
                      <a:pt x="28660" y="5501"/>
                      <a:pt x="28581" y="5537"/>
                      <a:pt x="28542" y="5624"/>
                    </a:cubicBezTo>
                    <a:cubicBezTo>
                      <a:pt x="27975" y="6924"/>
                      <a:pt x="27479" y="8223"/>
                      <a:pt x="26983" y="9523"/>
                    </a:cubicBezTo>
                    <a:cubicBezTo>
                      <a:pt x="26439" y="10822"/>
                      <a:pt x="25943" y="12122"/>
                      <a:pt x="25447" y="13421"/>
                    </a:cubicBezTo>
                    <a:cubicBezTo>
                      <a:pt x="25140" y="14154"/>
                      <a:pt x="24903" y="14910"/>
                      <a:pt x="24620" y="15666"/>
                    </a:cubicBezTo>
                    <a:cubicBezTo>
                      <a:pt x="24903" y="15004"/>
                      <a:pt x="25234" y="14390"/>
                      <a:pt x="25518" y="13728"/>
                    </a:cubicBezTo>
                    <a:cubicBezTo>
                      <a:pt x="25825" y="13090"/>
                      <a:pt x="26108" y="12476"/>
                      <a:pt x="26392" y="11814"/>
                    </a:cubicBezTo>
                    <a:cubicBezTo>
                      <a:pt x="26912" y="10515"/>
                      <a:pt x="27479" y="9215"/>
                      <a:pt x="28022" y="7916"/>
                    </a:cubicBezTo>
                    <a:cubicBezTo>
                      <a:pt x="28306" y="7183"/>
                      <a:pt x="28637" y="6451"/>
                      <a:pt x="28896" y="5671"/>
                    </a:cubicBezTo>
                    <a:cubicBezTo>
                      <a:pt x="28938" y="5574"/>
                      <a:pt x="28841" y="5501"/>
                      <a:pt x="28734" y="5501"/>
                    </a:cubicBezTo>
                    <a:close/>
                    <a:moveTo>
                      <a:pt x="11399" y="7327"/>
                    </a:moveTo>
                    <a:cubicBezTo>
                      <a:pt x="11290" y="7327"/>
                      <a:pt x="11183" y="7492"/>
                      <a:pt x="11270" y="7632"/>
                    </a:cubicBezTo>
                    <a:cubicBezTo>
                      <a:pt x="12097" y="8743"/>
                      <a:pt x="12972" y="9830"/>
                      <a:pt x="13869" y="10940"/>
                    </a:cubicBezTo>
                    <a:cubicBezTo>
                      <a:pt x="14720" y="12027"/>
                      <a:pt x="15618" y="13138"/>
                      <a:pt x="16468" y="14248"/>
                    </a:cubicBezTo>
                    <a:cubicBezTo>
                      <a:pt x="16965" y="14862"/>
                      <a:pt x="17508" y="15453"/>
                      <a:pt x="18004" y="16067"/>
                    </a:cubicBezTo>
                    <a:cubicBezTo>
                      <a:pt x="17579" y="15477"/>
                      <a:pt x="17201" y="14886"/>
                      <a:pt x="16823" y="14319"/>
                    </a:cubicBezTo>
                    <a:cubicBezTo>
                      <a:pt x="16398" y="13775"/>
                      <a:pt x="15996" y="13185"/>
                      <a:pt x="15571" y="12618"/>
                    </a:cubicBezTo>
                    <a:cubicBezTo>
                      <a:pt x="14720" y="11484"/>
                      <a:pt x="13869" y="10373"/>
                      <a:pt x="13019" y="9286"/>
                    </a:cubicBezTo>
                    <a:cubicBezTo>
                      <a:pt x="12499" y="8648"/>
                      <a:pt x="12026" y="8010"/>
                      <a:pt x="11507" y="7396"/>
                    </a:cubicBezTo>
                    <a:cubicBezTo>
                      <a:pt x="11476" y="7347"/>
                      <a:pt x="11437" y="7327"/>
                      <a:pt x="11399" y="7327"/>
                    </a:cubicBezTo>
                    <a:close/>
                    <a:moveTo>
                      <a:pt x="3983" y="11269"/>
                    </a:moveTo>
                    <a:cubicBezTo>
                      <a:pt x="3912" y="11269"/>
                      <a:pt x="3811" y="11487"/>
                      <a:pt x="3946" y="11555"/>
                    </a:cubicBezTo>
                    <a:cubicBezTo>
                      <a:pt x="4631" y="11885"/>
                      <a:pt x="5340" y="12169"/>
                      <a:pt x="6049" y="12476"/>
                    </a:cubicBezTo>
                    <a:cubicBezTo>
                      <a:pt x="6758" y="12760"/>
                      <a:pt x="7466" y="13090"/>
                      <a:pt x="8128" y="13421"/>
                    </a:cubicBezTo>
                    <a:cubicBezTo>
                      <a:pt x="9498" y="14059"/>
                      <a:pt x="10845" y="14744"/>
                      <a:pt x="12192" y="15477"/>
                    </a:cubicBezTo>
                    <a:cubicBezTo>
                      <a:pt x="12570" y="15689"/>
                      <a:pt x="12924" y="15902"/>
                      <a:pt x="13302" y="16091"/>
                    </a:cubicBezTo>
                    <a:cubicBezTo>
                      <a:pt x="13515" y="16209"/>
                      <a:pt x="13680" y="16304"/>
                      <a:pt x="13893" y="16398"/>
                    </a:cubicBezTo>
                    <a:cubicBezTo>
                      <a:pt x="14071" y="16457"/>
                      <a:pt x="14249" y="16533"/>
                      <a:pt x="14399" y="16626"/>
                    </a:cubicBezTo>
                    <a:lnTo>
                      <a:pt x="14399" y="16626"/>
                    </a:lnTo>
                    <a:cubicBezTo>
                      <a:pt x="14104" y="16425"/>
                      <a:pt x="13839" y="16193"/>
                      <a:pt x="13515" y="16020"/>
                    </a:cubicBezTo>
                    <a:cubicBezTo>
                      <a:pt x="13184" y="15807"/>
                      <a:pt x="12853" y="15595"/>
                      <a:pt x="12570" y="15429"/>
                    </a:cubicBezTo>
                    <a:cubicBezTo>
                      <a:pt x="11908" y="15028"/>
                      <a:pt x="11247" y="14650"/>
                      <a:pt x="10562" y="14295"/>
                    </a:cubicBezTo>
                    <a:cubicBezTo>
                      <a:pt x="9191" y="13586"/>
                      <a:pt x="7821" y="12901"/>
                      <a:pt x="6427" y="12287"/>
                    </a:cubicBezTo>
                    <a:cubicBezTo>
                      <a:pt x="5623" y="11933"/>
                      <a:pt x="4820" y="11555"/>
                      <a:pt x="3993" y="11271"/>
                    </a:cubicBezTo>
                    <a:cubicBezTo>
                      <a:pt x="3990" y="11270"/>
                      <a:pt x="3986" y="11269"/>
                      <a:pt x="3983" y="11269"/>
                    </a:cubicBezTo>
                    <a:close/>
                    <a:moveTo>
                      <a:pt x="14399" y="16626"/>
                    </a:moveTo>
                    <a:cubicBezTo>
                      <a:pt x="14427" y="16645"/>
                      <a:pt x="14455" y="16663"/>
                      <a:pt x="14484" y="16682"/>
                    </a:cubicBezTo>
                    <a:cubicBezTo>
                      <a:pt x="14457" y="16662"/>
                      <a:pt x="14429" y="16644"/>
                      <a:pt x="14399" y="16626"/>
                    </a:cubicBezTo>
                    <a:close/>
                    <a:moveTo>
                      <a:pt x="39263" y="11271"/>
                    </a:moveTo>
                    <a:cubicBezTo>
                      <a:pt x="39241" y="11271"/>
                      <a:pt x="39219" y="11278"/>
                      <a:pt x="39198" y="11295"/>
                    </a:cubicBezTo>
                    <a:cubicBezTo>
                      <a:pt x="38584" y="11696"/>
                      <a:pt x="37969" y="12192"/>
                      <a:pt x="37379" y="12641"/>
                    </a:cubicBezTo>
                    <a:cubicBezTo>
                      <a:pt x="36764" y="13090"/>
                      <a:pt x="36126" y="13563"/>
                      <a:pt x="35489" y="13965"/>
                    </a:cubicBezTo>
                    <a:cubicBezTo>
                      <a:pt x="34236" y="14839"/>
                      <a:pt x="32984" y="15666"/>
                      <a:pt x="31685" y="16445"/>
                    </a:cubicBezTo>
                    <a:cubicBezTo>
                      <a:pt x="31330" y="16682"/>
                      <a:pt x="30928" y="16894"/>
                      <a:pt x="30574" y="17131"/>
                    </a:cubicBezTo>
                    <a:cubicBezTo>
                      <a:pt x="30409" y="17249"/>
                      <a:pt x="30196" y="17367"/>
                      <a:pt x="30031" y="17485"/>
                    </a:cubicBezTo>
                    <a:cubicBezTo>
                      <a:pt x="29842" y="17603"/>
                      <a:pt x="29676" y="17745"/>
                      <a:pt x="29464" y="17863"/>
                    </a:cubicBezTo>
                    <a:cubicBezTo>
                      <a:pt x="29818" y="17698"/>
                      <a:pt x="30172" y="17556"/>
                      <a:pt x="30527" y="17367"/>
                    </a:cubicBezTo>
                    <a:lnTo>
                      <a:pt x="31495" y="16847"/>
                    </a:lnTo>
                    <a:cubicBezTo>
                      <a:pt x="32181" y="16445"/>
                      <a:pt x="32819" y="16067"/>
                      <a:pt x="33480" y="15666"/>
                    </a:cubicBezTo>
                    <a:cubicBezTo>
                      <a:pt x="34780" y="14839"/>
                      <a:pt x="36032" y="13965"/>
                      <a:pt x="37284" y="13090"/>
                    </a:cubicBezTo>
                    <a:cubicBezTo>
                      <a:pt x="37993" y="12594"/>
                      <a:pt x="38702" y="12074"/>
                      <a:pt x="39363" y="11484"/>
                    </a:cubicBezTo>
                    <a:cubicBezTo>
                      <a:pt x="39461" y="11425"/>
                      <a:pt x="39366" y="11271"/>
                      <a:pt x="39263" y="11271"/>
                    </a:cubicBezTo>
                    <a:close/>
                    <a:moveTo>
                      <a:pt x="22479" y="1335"/>
                    </a:moveTo>
                    <a:cubicBezTo>
                      <a:pt x="22402" y="1335"/>
                      <a:pt x="22261" y="1420"/>
                      <a:pt x="22281" y="1537"/>
                    </a:cubicBezTo>
                    <a:cubicBezTo>
                      <a:pt x="22352" y="1796"/>
                      <a:pt x="22399" y="2080"/>
                      <a:pt x="22470" y="2316"/>
                    </a:cubicBezTo>
                    <a:cubicBezTo>
                      <a:pt x="22517" y="2576"/>
                      <a:pt x="22588" y="2836"/>
                      <a:pt x="22635" y="3072"/>
                    </a:cubicBezTo>
                    <a:cubicBezTo>
                      <a:pt x="22730" y="3616"/>
                      <a:pt x="22777" y="4112"/>
                      <a:pt x="22848" y="4632"/>
                    </a:cubicBezTo>
                    <a:cubicBezTo>
                      <a:pt x="22942" y="5695"/>
                      <a:pt x="22966" y="6805"/>
                      <a:pt x="22966" y="7869"/>
                    </a:cubicBezTo>
                    <a:cubicBezTo>
                      <a:pt x="22966" y="10019"/>
                      <a:pt x="22848" y="12169"/>
                      <a:pt x="22588" y="14295"/>
                    </a:cubicBezTo>
                    <a:cubicBezTo>
                      <a:pt x="22517" y="14886"/>
                      <a:pt x="22423" y="15500"/>
                      <a:pt x="22352" y="16091"/>
                    </a:cubicBezTo>
                    <a:cubicBezTo>
                      <a:pt x="22304" y="16398"/>
                      <a:pt x="22257" y="16682"/>
                      <a:pt x="22234" y="16989"/>
                    </a:cubicBezTo>
                    <a:cubicBezTo>
                      <a:pt x="22163" y="17272"/>
                      <a:pt x="22163" y="17603"/>
                      <a:pt x="22139" y="17887"/>
                    </a:cubicBezTo>
                    <a:cubicBezTo>
                      <a:pt x="22139" y="17910"/>
                      <a:pt x="22145" y="17922"/>
                      <a:pt x="22151" y="17922"/>
                    </a:cubicBezTo>
                    <a:cubicBezTo>
                      <a:pt x="22157" y="17922"/>
                      <a:pt x="22163" y="17910"/>
                      <a:pt x="22163" y="17887"/>
                    </a:cubicBezTo>
                    <a:cubicBezTo>
                      <a:pt x="22257" y="17627"/>
                      <a:pt x="22352" y="17367"/>
                      <a:pt x="22399" y="17107"/>
                    </a:cubicBezTo>
                    <a:cubicBezTo>
                      <a:pt x="22470" y="16823"/>
                      <a:pt x="22517" y="16587"/>
                      <a:pt x="22564" y="16327"/>
                    </a:cubicBezTo>
                    <a:cubicBezTo>
                      <a:pt x="22706" y="15807"/>
                      <a:pt x="22777" y="15264"/>
                      <a:pt x="22871" y="14697"/>
                    </a:cubicBezTo>
                    <a:cubicBezTo>
                      <a:pt x="23037" y="13610"/>
                      <a:pt x="23155" y="12523"/>
                      <a:pt x="23226" y="11436"/>
                    </a:cubicBezTo>
                    <a:cubicBezTo>
                      <a:pt x="23368" y="9263"/>
                      <a:pt x="23391" y="7089"/>
                      <a:pt x="23250" y="4939"/>
                    </a:cubicBezTo>
                    <a:cubicBezTo>
                      <a:pt x="23226" y="4301"/>
                      <a:pt x="23155" y="3710"/>
                      <a:pt x="23037" y="3096"/>
                    </a:cubicBezTo>
                    <a:lnTo>
                      <a:pt x="22871" y="2222"/>
                    </a:lnTo>
                    <a:cubicBezTo>
                      <a:pt x="22777" y="1915"/>
                      <a:pt x="22659" y="1655"/>
                      <a:pt x="22517" y="1348"/>
                    </a:cubicBezTo>
                    <a:cubicBezTo>
                      <a:pt x="22509" y="1339"/>
                      <a:pt x="22495" y="1335"/>
                      <a:pt x="22479" y="1335"/>
                    </a:cubicBezTo>
                    <a:close/>
                    <a:moveTo>
                      <a:pt x="35719" y="11180"/>
                    </a:moveTo>
                    <a:cubicBezTo>
                      <a:pt x="35682" y="11180"/>
                      <a:pt x="35643" y="11193"/>
                      <a:pt x="35607" y="11224"/>
                    </a:cubicBezTo>
                    <a:cubicBezTo>
                      <a:pt x="34473" y="12051"/>
                      <a:pt x="33386" y="12949"/>
                      <a:pt x="32299" y="13823"/>
                    </a:cubicBezTo>
                    <a:cubicBezTo>
                      <a:pt x="31212" y="14673"/>
                      <a:pt x="30078" y="15571"/>
                      <a:pt x="28991" y="16422"/>
                    </a:cubicBezTo>
                    <a:cubicBezTo>
                      <a:pt x="28377" y="16918"/>
                      <a:pt x="27786" y="17461"/>
                      <a:pt x="27148" y="17958"/>
                    </a:cubicBezTo>
                    <a:cubicBezTo>
                      <a:pt x="27739" y="17556"/>
                      <a:pt x="28329" y="17154"/>
                      <a:pt x="28896" y="16776"/>
                    </a:cubicBezTo>
                    <a:cubicBezTo>
                      <a:pt x="29464" y="16374"/>
                      <a:pt x="30054" y="15949"/>
                      <a:pt x="30621" y="15548"/>
                    </a:cubicBezTo>
                    <a:cubicBezTo>
                      <a:pt x="31732" y="14673"/>
                      <a:pt x="32866" y="13823"/>
                      <a:pt x="33953" y="12972"/>
                    </a:cubicBezTo>
                    <a:cubicBezTo>
                      <a:pt x="34567" y="12476"/>
                      <a:pt x="35229" y="12003"/>
                      <a:pt x="35843" y="11460"/>
                    </a:cubicBezTo>
                    <a:cubicBezTo>
                      <a:pt x="35972" y="11349"/>
                      <a:pt x="35856" y="11180"/>
                      <a:pt x="35719" y="11180"/>
                    </a:cubicBezTo>
                    <a:close/>
                    <a:moveTo>
                      <a:pt x="12299" y="3677"/>
                    </a:moveTo>
                    <a:cubicBezTo>
                      <a:pt x="12176" y="3677"/>
                      <a:pt x="12063" y="3797"/>
                      <a:pt x="12145" y="3899"/>
                    </a:cubicBezTo>
                    <a:cubicBezTo>
                      <a:pt x="12334" y="4112"/>
                      <a:pt x="12499" y="4325"/>
                      <a:pt x="12688" y="4490"/>
                    </a:cubicBezTo>
                    <a:cubicBezTo>
                      <a:pt x="12853" y="4679"/>
                      <a:pt x="13066" y="4868"/>
                      <a:pt x="13208" y="5081"/>
                    </a:cubicBezTo>
                    <a:cubicBezTo>
                      <a:pt x="13562" y="5506"/>
                      <a:pt x="13869" y="5908"/>
                      <a:pt x="14200" y="6309"/>
                    </a:cubicBezTo>
                    <a:cubicBezTo>
                      <a:pt x="14815" y="7207"/>
                      <a:pt x="15382" y="8129"/>
                      <a:pt x="15901" y="9050"/>
                    </a:cubicBezTo>
                    <a:cubicBezTo>
                      <a:pt x="16988" y="10893"/>
                      <a:pt x="17933" y="12830"/>
                      <a:pt x="18808" y="14791"/>
                    </a:cubicBezTo>
                    <a:lnTo>
                      <a:pt x="19516" y="16493"/>
                    </a:lnTo>
                    <a:cubicBezTo>
                      <a:pt x="19635" y="16753"/>
                      <a:pt x="19753" y="17012"/>
                      <a:pt x="19824" y="17320"/>
                    </a:cubicBezTo>
                    <a:cubicBezTo>
                      <a:pt x="19942" y="17603"/>
                      <a:pt x="20060" y="17863"/>
                      <a:pt x="20202" y="18170"/>
                    </a:cubicBezTo>
                    <a:lnTo>
                      <a:pt x="20249" y="18170"/>
                    </a:lnTo>
                    <a:cubicBezTo>
                      <a:pt x="20178" y="17910"/>
                      <a:pt x="20131" y="17627"/>
                      <a:pt x="20060" y="17343"/>
                    </a:cubicBezTo>
                    <a:cubicBezTo>
                      <a:pt x="20013" y="17083"/>
                      <a:pt x="19918" y="16847"/>
                      <a:pt x="19824" y="16611"/>
                    </a:cubicBezTo>
                    <a:cubicBezTo>
                      <a:pt x="19658" y="16067"/>
                      <a:pt x="19469" y="15571"/>
                      <a:pt x="19256" y="15075"/>
                    </a:cubicBezTo>
                    <a:cubicBezTo>
                      <a:pt x="18855" y="14035"/>
                      <a:pt x="18430" y="13019"/>
                      <a:pt x="17957" y="12051"/>
                    </a:cubicBezTo>
                    <a:cubicBezTo>
                      <a:pt x="17012" y="10113"/>
                      <a:pt x="15949" y="8223"/>
                      <a:pt x="14744" y="6404"/>
                    </a:cubicBezTo>
                    <a:cubicBezTo>
                      <a:pt x="14389" y="5908"/>
                      <a:pt x="14035" y="5411"/>
                      <a:pt x="13657" y="4939"/>
                    </a:cubicBezTo>
                    <a:cubicBezTo>
                      <a:pt x="13444" y="4703"/>
                      <a:pt x="13279" y="4490"/>
                      <a:pt x="13066" y="4254"/>
                    </a:cubicBezTo>
                    <a:cubicBezTo>
                      <a:pt x="12853" y="4017"/>
                      <a:pt x="12617" y="3852"/>
                      <a:pt x="12357" y="3687"/>
                    </a:cubicBezTo>
                    <a:cubicBezTo>
                      <a:pt x="12338" y="3680"/>
                      <a:pt x="12318" y="3677"/>
                      <a:pt x="12299" y="3677"/>
                    </a:cubicBezTo>
                    <a:close/>
                    <a:moveTo>
                      <a:pt x="5710" y="14314"/>
                    </a:moveTo>
                    <a:cubicBezTo>
                      <a:pt x="5565" y="14314"/>
                      <a:pt x="5496" y="14607"/>
                      <a:pt x="5694" y="14673"/>
                    </a:cubicBezTo>
                    <a:cubicBezTo>
                      <a:pt x="6994" y="15240"/>
                      <a:pt x="8293" y="15737"/>
                      <a:pt x="9593" y="16256"/>
                    </a:cubicBezTo>
                    <a:cubicBezTo>
                      <a:pt x="10892" y="16776"/>
                      <a:pt x="12192" y="17272"/>
                      <a:pt x="13491" y="17792"/>
                    </a:cubicBezTo>
                    <a:cubicBezTo>
                      <a:pt x="14224" y="18076"/>
                      <a:pt x="14980" y="18312"/>
                      <a:pt x="15736" y="18619"/>
                    </a:cubicBezTo>
                    <a:cubicBezTo>
                      <a:pt x="15074" y="18312"/>
                      <a:pt x="14460" y="17981"/>
                      <a:pt x="13799" y="17698"/>
                    </a:cubicBezTo>
                    <a:cubicBezTo>
                      <a:pt x="13161" y="17390"/>
                      <a:pt x="12546" y="17107"/>
                      <a:pt x="11885" y="16847"/>
                    </a:cubicBezTo>
                    <a:cubicBezTo>
                      <a:pt x="10585" y="16304"/>
                      <a:pt x="9286" y="15737"/>
                      <a:pt x="7986" y="15217"/>
                    </a:cubicBezTo>
                    <a:cubicBezTo>
                      <a:pt x="7254" y="14910"/>
                      <a:pt x="6521" y="14602"/>
                      <a:pt x="5742" y="14319"/>
                    </a:cubicBezTo>
                    <a:cubicBezTo>
                      <a:pt x="5731" y="14316"/>
                      <a:pt x="5720" y="14314"/>
                      <a:pt x="5710" y="14314"/>
                    </a:cubicBezTo>
                    <a:close/>
                    <a:moveTo>
                      <a:pt x="32332" y="4448"/>
                    </a:moveTo>
                    <a:cubicBezTo>
                      <a:pt x="32281" y="4448"/>
                      <a:pt x="32231" y="4469"/>
                      <a:pt x="32204" y="4514"/>
                    </a:cubicBezTo>
                    <a:cubicBezTo>
                      <a:pt x="32110" y="4797"/>
                      <a:pt x="32039" y="5033"/>
                      <a:pt x="31968" y="5293"/>
                    </a:cubicBezTo>
                    <a:cubicBezTo>
                      <a:pt x="31921" y="5553"/>
                      <a:pt x="31826" y="5789"/>
                      <a:pt x="31732" y="6049"/>
                    </a:cubicBezTo>
                    <a:cubicBezTo>
                      <a:pt x="31566" y="6569"/>
                      <a:pt x="31354" y="7042"/>
                      <a:pt x="31117" y="7514"/>
                    </a:cubicBezTo>
                    <a:cubicBezTo>
                      <a:pt x="30645" y="8483"/>
                      <a:pt x="30125" y="9428"/>
                      <a:pt x="29605" y="10373"/>
                    </a:cubicBezTo>
                    <a:cubicBezTo>
                      <a:pt x="28542" y="12240"/>
                      <a:pt x="27337" y="14035"/>
                      <a:pt x="26061" y="15784"/>
                    </a:cubicBezTo>
                    <a:cubicBezTo>
                      <a:pt x="25707" y="16256"/>
                      <a:pt x="25329" y="16753"/>
                      <a:pt x="24974" y="17225"/>
                    </a:cubicBezTo>
                    <a:lnTo>
                      <a:pt x="24431" y="17934"/>
                    </a:lnTo>
                    <a:cubicBezTo>
                      <a:pt x="24242" y="18170"/>
                      <a:pt x="24076" y="18430"/>
                      <a:pt x="23911" y="18690"/>
                    </a:cubicBezTo>
                    <a:cubicBezTo>
                      <a:pt x="23911" y="18690"/>
                      <a:pt x="23911" y="18737"/>
                      <a:pt x="23935" y="18737"/>
                    </a:cubicBezTo>
                    <a:cubicBezTo>
                      <a:pt x="24147" y="18548"/>
                      <a:pt x="24360" y="18383"/>
                      <a:pt x="24549" y="18170"/>
                    </a:cubicBezTo>
                    <a:cubicBezTo>
                      <a:pt x="24738" y="17981"/>
                      <a:pt x="24903" y="17792"/>
                      <a:pt x="25092" y="17579"/>
                    </a:cubicBezTo>
                    <a:cubicBezTo>
                      <a:pt x="25447" y="17154"/>
                      <a:pt x="25801" y="16753"/>
                      <a:pt x="26156" y="16304"/>
                    </a:cubicBezTo>
                    <a:cubicBezTo>
                      <a:pt x="26841" y="15453"/>
                      <a:pt x="27479" y="14555"/>
                      <a:pt x="28093" y="13681"/>
                    </a:cubicBezTo>
                    <a:cubicBezTo>
                      <a:pt x="29298" y="11885"/>
                      <a:pt x="30432" y="10019"/>
                      <a:pt x="31377" y="8058"/>
                    </a:cubicBezTo>
                    <a:cubicBezTo>
                      <a:pt x="31637" y="7491"/>
                      <a:pt x="31897" y="6971"/>
                      <a:pt x="32110" y="6380"/>
                    </a:cubicBezTo>
                    <a:cubicBezTo>
                      <a:pt x="32204" y="6097"/>
                      <a:pt x="32322" y="5813"/>
                      <a:pt x="32370" y="5530"/>
                    </a:cubicBezTo>
                    <a:cubicBezTo>
                      <a:pt x="32464" y="5222"/>
                      <a:pt x="32488" y="4939"/>
                      <a:pt x="32488" y="4608"/>
                    </a:cubicBezTo>
                    <a:cubicBezTo>
                      <a:pt x="32503" y="4505"/>
                      <a:pt x="32417" y="4448"/>
                      <a:pt x="32332" y="4448"/>
                    </a:cubicBezTo>
                    <a:close/>
                    <a:moveTo>
                      <a:pt x="4678" y="10728"/>
                    </a:moveTo>
                    <a:cubicBezTo>
                      <a:pt x="4466" y="10751"/>
                      <a:pt x="4442" y="10964"/>
                      <a:pt x="4584" y="11011"/>
                    </a:cubicBezTo>
                    <a:cubicBezTo>
                      <a:pt x="4867" y="11106"/>
                      <a:pt x="5104" y="11200"/>
                      <a:pt x="5364" y="11247"/>
                    </a:cubicBezTo>
                    <a:cubicBezTo>
                      <a:pt x="5623" y="11318"/>
                      <a:pt x="5860" y="11413"/>
                      <a:pt x="6120" y="11484"/>
                    </a:cubicBezTo>
                    <a:cubicBezTo>
                      <a:pt x="6639" y="11673"/>
                      <a:pt x="7112" y="11885"/>
                      <a:pt x="7585" y="12098"/>
                    </a:cubicBezTo>
                    <a:cubicBezTo>
                      <a:pt x="8553" y="12570"/>
                      <a:pt x="9498" y="13090"/>
                      <a:pt x="10443" y="13610"/>
                    </a:cubicBezTo>
                    <a:cubicBezTo>
                      <a:pt x="12286" y="14673"/>
                      <a:pt x="14106" y="15878"/>
                      <a:pt x="15854" y="17154"/>
                    </a:cubicBezTo>
                    <a:cubicBezTo>
                      <a:pt x="16303" y="17509"/>
                      <a:pt x="16823" y="17887"/>
                      <a:pt x="17295" y="18241"/>
                    </a:cubicBezTo>
                    <a:lnTo>
                      <a:pt x="18004" y="18784"/>
                    </a:lnTo>
                    <a:cubicBezTo>
                      <a:pt x="18241" y="18997"/>
                      <a:pt x="18500" y="19139"/>
                      <a:pt x="18760" y="19304"/>
                    </a:cubicBezTo>
                    <a:cubicBezTo>
                      <a:pt x="18760" y="19304"/>
                      <a:pt x="18808" y="19304"/>
                      <a:pt x="18808" y="19281"/>
                    </a:cubicBezTo>
                    <a:cubicBezTo>
                      <a:pt x="18619" y="19068"/>
                      <a:pt x="18430" y="18879"/>
                      <a:pt x="18241" y="18666"/>
                    </a:cubicBezTo>
                    <a:cubicBezTo>
                      <a:pt x="18051" y="18501"/>
                      <a:pt x="17839" y="18312"/>
                      <a:pt x="17650" y="18147"/>
                    </a:cubicBezTo>
                    <a:cubicBezTo>
                      <a:pt x="17225" y="17792"/>
                      <a:pt x="16823" y="17414"/>
                      <a:pt x="16374" y="17083"/>
                    </a:cubicBezTo>
                    <a:cubicBezTo>
                      <a:pt x="15523" y="16398"/>
                      <a:pt x="14626" y="15737"/>
                      <a:pt x="13751" y="15122"/>
                    </a:cubicBezTo>
                    <a:cubicBezTo>
                      <a:pt x="11932" y="13917"/>
                      <a:pt x="10089" y="12783"/>
                      <a:pt x="8128" y="11838"/>
                    </a:cubicBezTo>
                    <a:cubicBezTo>
                      <a:pt x="7561" y="11578"/>
                      <a:pt x="7041" y="11318"/>
                      <a:pt x="6450" y="11106"/>
                    </a:cubicBezTo>
                    <a:cubicBezTo>
                      <a:pt x="6143" y="11011"/>
                      <a:pt x="5883" y="10893"/>
                      <a:pt x="5600" y="10846"/>
                    </a:cubicBezTo>
                    <a:cubicBezTo>
                      <a:pt x="5293" y="10751"/>
                      <a:pt x="5009" y="10728"/>
                      <a:pt x="4678" y="10728"/>
                    </a:cubicBezTo>
                    <a:close/>
                    <a:moveTo>
                      <a:pt x="39415" y="12078"/>
                    </a:moveTo>
                    <a:cubicBezTo>
                      <a:pt x="39382" y="12078"/>
                      <a:pt x="39347" y="12091"/>
                      <a:pt x="39316" y="12122"/>
                    </a:cubicBezTo>
                    <a:cubicBezTo>
                      <a:pt x="39127" y="12287"/>
                      <a:pt x="38915" y="12476"/>
                      <a:pt x="38725" y="12641"/>
                    </a:cubicBezTo>
                    <a:cubicBezTo>
                      <a:pt x="38560" y="12830"/>
                      <a:pt x="38347" y="13019"/>
                      <a:pt x="38135" y="13185"/>
                    </a:cubicBezTo>
                    <a:cubicBezTo>
                      <a:pt x="37733" y="13539"/>
                      <a:pt x="37308" y="13823"/>
                      <a:pt x="36906" y="14154"/>
                    </a:cubicBezTo>
                    <a:cubicBezTo>
                      <a:pt x="36008" y="14768"/>
                      <a:pt x="35110" y="15335"/>
                      <a:pt x="34189" y="15855"/>
                    </a:cubicBezTo>
                    <a:cubicBezTo>
                      <a:pt x="32322" y="16965"/>
                      <a:pt x="30409" y="17910"/>
                      <a:pt x="28424" y="18761"/>
                    </a:cubicBezTo>
                    <a:lnTo>
                      <a:pt x="26746" y="19470"/>
                    </a:lnTo>
                    <a:cubicBezTo>
                      <a:pt x="26486" y="19588"/>
                      <a:pt x="26203" y="19706"/>
                      <a:pt x="25919" y="19777"/>
                    </a:cubicBezTo>
                    <a:cubicBezTo>
                      <a:pt x="25612" y="19919"/>
                      <a:pt x="25352" y="20013"/>
                      <a:pt x="25069" y="20178"/>
                    </a:cubicBezTo>
                    <a:lnTo>
                      <a:pt x="25069" y="20202"/>
                    </a:lnTo>
                    <a:cubicBezTo>
                      <a:pt x="25329" y="20131"/>
                      <a:pt x="25589" y="20084"/>
                      <a:pt x="25896" y="20013"/>
                    </a:cubicBezTo>
                    <a:cubicBezTo>
                      <a:pt x="26156" y="19966"/>
                      <a:pt x="26392" y="19871"/>
                      <a:pt x="26628" y="19777"/>
                    </a:cubicBezTo>
                    <a:cubicBezTo>
                      <a:pt x="27148" y="19611"/>
                      <a:pt x="27668" y="19422"/>
                      <a:pt x="28164" y="19233"/>
                    </a:cubicBezTo>
                    <a:cubicBezTo>
                      <a:pt x="29204" y="18808"/>
                      <a:pt x="30196" y="18406"/>
                      <a:pt x="31165" y="17934"/>
                    </a:cubicBezTo>
                    <a:cubicBezTo>
                      <a:pt x="33126" y="16989"/>
                      <a:pt x="35016" y="15926"/>
                      <a:pt x="36812" y="14697"/>
                    </a:cubicBezTo>
                    <a:cubicBezTo>
                      <a:pt x="37308" y="14343"/>
                      <a:pt x="37828" y="13988"/>
                      <a:pt x="38300" y="13610"/>
                    </a:cubicBezTo>
                    <a:cubicBezTo>
                      <a:pt x="38536" y="13397"/>
                      <a:pt x="38725" y="13232"/>
                      <a:pt x="38962" y="13019"/>
                    </a:cubicBezTo>
                    <a:cubicBezTo>
                      <a:pt x="39198" y="12807"/>
                      <a:pt x="39387" y="12570"/>
                      <a:pt x="39529" y="12311"/>
                    </a:cubicBezTo>
                    <a:cubicBezTo>
                      <a:pt x="39599" y="12188"/>
                      <a:pt x="39513" y="12078"/>
                      <a:pt x="39415" y="12078"/>
                    </a:cubicBezTo>
                    <a:close/>
                    <a:moveTo>
                      <a:pt x="20537" y="0"/>
                    </a:moveTo>
                    <a:cubicBezTo>
                      <a:pt x="20477" y="0"/>
                      <a:pt x="20414" y="42"/>
                      <a:pt x="20414" y="119"/>
                    </a:cubicBezTo>
                    <a:cubicBezTo>
                      <a:pt x="20485" y="780"/>
                      <a:pt x="20603" y="1418"/>
                      <a:pt x="20698" y="2104"/>
                    </a:cubicBezTo>
                    <a:cubicBezTo>
                      <a:pt x="20769" y="2742"/>
                      <a:pt x="20863" y="3427"/>
                      <a:pt x="20958" y="4088"/>
                    </a:cubicBezTo>
                    <a:cubicBezTo>
                      <a:pt x="21123" y="5388"/>
                      <a:pt x="21241" y="6711"/>
                      <a:pt x="21359" y="8034"/>
                    </a:cubicBezTo>
                    <a:cubicBezTo>
                      <a:pt x="21572" y="10704"/>
                      <a:pt x="21690" y="13350"/>
                      <a:pt x="21714" y="15973"/>
                    </a:cubicBezTo>
                    <a:lnTo>
                      <a:pt x="21714" y="18194"/>
                    </a:lnTo>
                    <a:cubicBezTo>
                      <a:pt x="21714" y="18926"/>
                      <a:pt x="21714" y="19706"/>
                      <a:pt x="21690" y="20438"/>
                    </a:cubicBezTo>
                    <a:cubicBezTo>
                      <a:pt x="21690" y="20450"/>
                      <a:pt x="21696" y="20456"/>
                      <a:pt x="21702" y="20456"/>
                    </a:cubicBezTo>
                    <a:cubicBezTo>
                      <a:pt x="21708" y="20456"/>
                      <a:pt x="21714" y="20450"/>
                      <a:pt x="21714" y="20438"/>
                    </a:cubicBezTo>
                    <a:cubicBezTo>
                      <a:pt x="21808" y="19115"/>
                      <a:pt x="21926" y="17792"/>
                      <a:pt x="21950" y="16422"/>
                    </a:cubicBezTo>
                    <a:cubicBezTo>
                      <a:pt x="21997" y="15099"/>
                      <a:pt x="21997" y="13799"/>
                      <a:pt x="21926" y="12476"/>
                    </a:cubicBezTo>
                    <a:cubicBezTo>
                      <a:pt x="21832" y="9806"/>
                      <a:pt x="21666" y="7160"/>
                      <a:pt x="21336" y="4514"/>
                    </a:cubicBezTo>
                    <a:cubicBezTo>
                      <a:pt x="21241" y="3781"/>
                      <a:pt x="21170" y="3049"/>
                      <a:pt x="21052" y="2316"/>
                    </a:cubicBezTo>
                    <a:cubicBezTo>
                      <a:pt x="20934" y="1560"/>
                      <a:pt x="20840" y="828"/>
                      <a:pt x="20651" y="95"/>
                    </a:cubicBezTo>
                    <a:cubicBezTo>
                      <a:pt x="20640" y="30"/>
                      <a:pt x="20589" y="0"/>
                      <a:pt x="20537" y="0"/>
                    </a:cubicBezTo>
                    <a:close/>
                    <a:moveTo>
                      <a:pt x="9940" y="3456"/>
                    </a:moveTo>
                    <a:cubicBezTo>
                      <a:pt x="9854" y="3456"/>
                      <a:pt x="9789" y="3536"/>
                      <a:pt x="9853" y="3616"/>
                    </a:cubicBezTo>
                    <a:cubicBezTo>
                      <a:pt x="10231" y="4136"/>
                      <a:pt x="10656" y="4679"/>
                      <a:pt x="11058" y="5175"/>
                    </a:cubicBezTo>
                    <a:lnTo>
                      <a:pt x="12286" y="6758"/>
                    </a:lnTo>
                    <a:cubicBezTo>
                      <a:pt x="13090" y="7821"/>
                      <a:pt x="13869" y="8885"/>
                      <a:pt x="14626" y="9995"/>
                    </a:cubicBezTo>
                    <a:cubicBezTo>
                      <a:pt x="16138" y="12169"/>
                      <a:pt x="17555" y="14413"/>
                      <a:pt x="18926" y="16729"/>
                    </a:cubicBezTo>
                    <a:cubicBezTo>
                      <a:pt x="19304" y="17343"/>
                      <a:pt x="19658" y="17981"/>
                      <a:pt x="20036" y="18643"/>
                    </a:cubicBezTo>
                    <a:cubicBezTo>
                      <a:pt x="20414" y="19281"/>
                      <a:pt x="20769" y="19942"/>
                      <a:pt x="21123" y="20627"/>
                    </a:cubicBezTo>
                    <a:cubicBezTo>
                      <a:pt x="21123" y="20634"/>
                      <a:pt x="21128" y="20637"/>
                      <a:pt x="21135" y="20637"/>
                    </a:cubicBezTo>
                    <a:cubicBezTo>
                      <a:pt x="21154" y="20637"/>
                      <a:pt x="21188" y="20615"/>
                      <a:pt x="21170" y="20580"/>
                    </a:cubicBezTo>
                    <a:cubicBezTo>
                      <a:pt x="20580" y="19375"/>
                      <a:pt x="20013" y="18170"/>
                      <a:pt x="19351" y="17012"/>
                    </a:cubicBezTo>
                    <a:cubicBezTo>
                      <a:pt x="18713" y="15855"/>
                      <a:pt x="18051" y="14721"/>
                      <a:pt x="17343" y="13586"/>
                    </a:cubicBezTo>
                    <a:cubicBezTo>
                      <a:pt x="15972" y="11318"/>
                      <a:pt x="14460" y="9121"/>
                      <a:pt x="12853" y="6994"/>
                    </a:cubicBezTo>
                    <a:cubicBezTo>
                      <a:pt x="12428" y="6404"/>
                      <a:pt x="11979" y="5813"/>
                      <a:pt x="11507" y="5222"/>
                    </a:cubicBezTo>
                    <a:cubicBezTo>
                      <a:pt x="11034" y="4632"/>
                      <a:pt x="10585" y="4041"/>
                      <a:pt x="10065" y="3521"/>
                    </a:cubicBezTo>
                    <a:cubicBezTo>
                      <a:pt x="10027" y="3475"/>
                      <a:pt x="9981" y="3456"/>
                      <a:pt x="9940" y="3456"/>
                    </a:cubicBezTo>
                    <a:close/>
                    <a:moveTo>
                      <a:pt x="31409" y="2310"/>
                    </a:moveTo>
                    <a:cubicBezTo>
                      <a:pt x="31377" y="2310"/>
                      <a:pt x="31345" y="2326"/>
                      <a:pt x="31330" y="2363"/>
                    </a:cubicBezTo>
                    <a:cubicBezTo>
                      <a:pt x="31023" y="2954"/>
                      <a:pt x="30810" y="3568"/>
                      <a:pt x="30550" y="4206"/>
                    </a:cubicBezTo>
                    <a:cubicBezTo>
                      <a:pt x="30314" y="4821"/>
                      <a:pt x="30054" y="5435"/>
                      <a:pt x="29794" y="6049"/>
                    </a:cubicBezTo>
                    <a:cubicBezTo>
                      <a:pt x="29275" y="7278"/>
                      <a:pt x="28731" y="8483"/>
                      <a:pt x="28164" y="9688"/>
                    </a:cubicBezTo>
                    <a:cubicBezTo>
                      <a:pt x="27030" y="12074"/>
                      <a:pt x="25801" y="14437"/>
                      <a:pt x="24478" y="16753"/>
                    </a:cubicBezTo>
                    <a:cubicBezTo>
                      <a:pt x="24124" y="17390"/>
                      <a:pt x="23722" y="18028"/>
                      <a:pt x="23368" y="18666"/>
                    </a:cubicBezTo>
                    <a:cubicBezTo>
                      <a:pt x="23013" y="19328"/>
                      <a:pt x="22612" y="19966"/>
                      <a:pt x="22234" y="20627"/>
                    </a:cubicBezTo>
                    <a:cubicBezTo>
                      <a:pt x="22234" y="20651"/>
                      <a:pt x="22257" y="20651"/>
                      <a:pt x="22257" y="20651"/>
                    </a:cubicBezTo>
                    <a:cubicBezTo>
                      <a:pt x="23013" y="19564"/>
                      <a:pt x="23769" y="18430"/>
                      <a:pt x="24431" y="17272"/>
                    </a:cubicBezTo>
                    <a:cubicBezTo>
                      <a:pt x="25116" y="16162"/>
                      <a:pt x="25778" y="15004"/>
                      <a:pt x="26392" y="13846"/>
                    </a:cubicBezTo>
                    <a:cubicBezTo>
                      <a:pt x="27668" y="11507"/>
                      <a:pt x="28802" y="9097"/>
                      <a:pt x="29842" y="6687"/>
                    </a:cubicBezTo>
                    <a:cubicBezTo>
                      <a:pt x="30149" y="6002"/>
                      <a:pt x="30409" y="5317"/>
                      <a:pt x="30692" y="4608"/>
                    </a:cubicBezTo>
                    <a:cubicBezTo>
                      <a:pt x="30976" y="3899"/>
                      <a:pt x="31259" y="3214"/>
                      <a:pt x="31472" y="2482"/>
                    </a:cubicBezTo>
                    <a:cubicBezTo>
                      <a:pt x="31553" y="2385"/>
                      <a:pt x="31479" y="2310"/>
                      <a:pt x="31409" y="2310"/>
                    </a:cubicBezTo>
                    <a:close/>
                    <a:moveTo>
                      <a:pt x="2467" y="11739"/>
                    </a:moveTo>
                    <a:cubicBezTo>
                      <a:pt x="2372" y="11739"/>
                      <a:pt x="2322" y="11853"/>
                      <a:pt x="2434" y="11909"/>
                    </a:cubicBezTo>
                    <a:cubicBezTo>
                      <a:pt x="3024" y="12192"/>
                      <a:pt x="3639" y="12405"/>
                      <a:pt x="4277" y="12665"/>
                    </a:cubicBezTo>
                    <a:cubicBezTo>
                      <a:pt x="4891" y="12901"/>
                      <a:pt x="5505" y="13185"/>
                      <a:pt x="6120" y="13445"/>
                    </a:cubicBezTo>
                    <a:cubicBezTo>
                      <a:pt x="7348" y="13941"/>
                      <a:pt x="8553" y="14508"/>
                      <a:pt x="9758" y="15051"/>
                    </a:cubicBezTo>
                    <a:cubicBezTo>
                      <a:pt x="12145" y="16185"/>
                      <a:pt x="14507" y="17414"/>
                      <a:pt x="16823" y="18761"/>
                    </a:cubicBezTo>
                    <a:cubicBezTo>
                      <a:pt x="17461" y="19115"/>
                      <a:pt x="18075" y="19493"/>
                      <a:pt x="18737" y="19848"/>
                    </a:cubicBezTo>
                    <a:cubicBezTo>
                      <a:pt x="19398" y="20202"/>
                      <a:pt x="20036" y="20604"/>
                      <a:pt x="20674" y="21005"/>
                    </a:cubicBezTo>
                    <a:cubicBezTo>
                      <a:pt x="20721" y="21005"/>
                      <a:pt x="20721" y="20982"/>
                      <a:pt x="20721" y="20982"/>
                    </a:cubicBezTo>
                    <a:cubicBezTo>
                      <a:pt x="19611" y="20202"/>
                      <a:pt x="18500" y="19470"/>
                      <a:pt x="17343" y="18784"/>
                    </a:cubicBezTo>
                    <a:cubicBezTo>
                      <a:pt x="16232" y="18099"/>
                      <a:pt x="15074" y="17461"/>
                      <a:pt x="13917" y="16847"/>
                    </a:cubicBezTo>
                    <a:cubicBezTo>
                      <a:pt x="11578" y="15571"/>
                      <a:pt x="9168" y="14413"/>
                      <a:pt x="6734" y="13374"/>
                    </a:cubicBezTo>
                    <a:cubicBezTo>
                      <a:pt x="6072" y="13090"/>
                      <a:pt x="5387" y="12830"/>
                      <a:pt x="4678" y="12523"/>
                    </a:cubicBezTo>
                    <a:cubicBezTo>
                      <a:pt x="3970" y="12263"/>
                      <a:pt x="3284" y="11956"/>
                      <a:pt x="2552" y="11767"/>
                    </a:cubicBezTo>
                    <a:cubicBezTo>
                      <a:pt x="2522" y="11747"/>
                      <a:pt x="2493" y="11739"/>
                      <a:pt x="2467" y="11739"/>
                    </a:cubicBezTo>
                    <a:close/>
                    <a:moveTo>
                      <a:pt x="39721" y="9759"/>
                    </a:moveTo>
                    <a:cubicBezTo>
                      <a:pt x="39704" y="9759"/>
                      <a:pt x="39687" y="9766"/>
                      <a:pt x="39671" y="9782"/>
                    </a:cubicBezTo>
                    <a:cubicBezTo>
                      <a:pt x="39151" y="10161"/>
                      <a:pt x="38655" y="10562"/>
                      <a:pt x="38111" y="10987"/>
                    </a:cubicBezTo>
                    <a:lnTo>
                      <a:pt x="36528" y="12240"/>
                    </a:lnTo>
                    <a:cubicBezTo>
                      <a:pt x="35465" y="13019"/>
                      <a:pt x="34378" y="13799"/>
                      <a:pt x="33291" y="14555"/>
                    </a:cubicBezTo>
                    <a:cubicBezTo>
                      <a:pt x="31117" y="16067"/>
                      <a:pt x="28873" y="17509"/>
                      <a:pt x="26557" y="18855"/>
                    </a:cubicBezTo>
                    <a:cubicBezTo>
                      <a:pt x="25919" y="19233"/>
                      <a:pt x="25258" y="19588"/>
                      <a:pt x="24644" y="19966"/>
                    </a:cubicBezTo>
                    <a:cubicBezTo>
                      <a:pt x="24006" y="20344"/>
                      <a:pt x="23320" y="20698"/>
                      <a:pt x="22659" y="21053"/>
                    </a:cubicBezTo>
                    <a:cubicBezTo>
                      <a:pt x="22659" y="21053"/>
                      <a:pt x="22659" y="21100"/>
                      <a:pt x="22706" y="21100"/>
                    </a:cubicBezTo>
                    <a:cubicBezTo>
                      <a:pt x="23911" y="20509"/>
                      <a:pt x="25092" y="19942"/>
                      <a:pt x="26274" y="19281"/>
                    </a:cubicBezTo>
                    <a:cubicBezTo>
                      <a:pt x="27432" y="18643"/>
                      <a:pt x="28566" y="17958"/>
                      <a:pt x="29700" y="17272"/>
                    </a:cubicBezTo>
                    <a:cubicBezTo>
                      <a:pt x="31944" y="15902"/>
                      <a:pt x="34165" y="14390"/>
                      <a:pt x="36292" y="12783"/>
                    </a:cubicBezTo>
                    <a:cubicBezTo>
                      <a:pt x="36883" y="12358"/>
                      <a:pt x="37473" y="11909"/>
                      <a:pt x="38064" y="11436"/>
                    </a:cubicBezTo>
                    <a:cubicBezTo>
                      <a:pt x="38655" y="10964"/>
                      <a:pt x="39245" y="10515"/>
                      <a:pt x="39765" y="9995"/>
                    </a:cubicBezTo>
                    <a:cubicBezTo>
                      <a:pt x="39863" y="9917"/>
                      <a:pt x="39799" y="9759"/>
                      <a:pt x="39721" y="9759"/>
                    </a:cubicBezTo>
                    <a:close/>
                    <a:moveTo>
                      <a:pt x="7846" y="19896"/>
                    </a:moveTo>
                    <a:cubicBezTo>
                      <a:pt x="6886" y="19896"/>
                      <a:pt x="5924" y="19927"/>
                      <a:pt x="4962" y="19989"/>
                    </a:cubicBezTo>
                    <a:cubicBezTo>
                      <a:pt x="4348" y="20037"/>
                      <a:pt x="3757" y="20084"/>
                      <a:pt x="3143" y="20202"/>
                    </a:cubicBezTo>
                    <a:lnTo>
                      <a:pt x="2245" y="20391"/>
                    </a:lnTo>
                    <a:cubicBezTo>
                      <a:pt x="1961" y="20462"/>
                      <a:pt x="1701" y="20580"/>
                      <a:pt x="1394" y="20746"/>
                    </a:cubicBezTo>
                    <a:cubicBezTo>
                      <a:pt x="1372" y="20790"/>
                      <a:pt x="1434" y="20984"/>
                      <a:pt x="1562" y="20984"/>
                    </a:cubicBezTo>
                    <a:cubicBezTo>
                      <a:pt x="1569" y="20984"/>
                      <a:pt x="1576" y="20983"/>
                      <a:pt x="1583" y="20982"/>
                    </a:cubicBezTo>
                    <a:cubicBezTo>
                      <a:pt x="1843" y="20911"/>
                      <a:pt x="2103" y="20864"/>
                      <a:pt x="2339" y="20793"/>
                    </a:cubicBezTo>
                    <a:cubicBezTo>
                      <a:pt x="2623" y="20746"/>
                      <a:pt x="2883" y="20675"/>
                      <a:pt x="3119" y="20627"/>
                    </a:cubicBezTo>
                    <a:cubicBezTo>
                      <a:pt x="3639" y="20533"/>
                      <a:pt x="4159" y="20462"/>
                      <a:pt x="4678" y="20415"/>
                    </a:cubicBezTo>
                    <a:cubicBezTo>
                      <a:pt x="5742" y="20320"/>
                      <a:pt x="6828" y="20297"/>
                      <a:pt x="7892" y="20297"/>
                    </a:cubicBezTo>
                    <a:cubicBezTo>
                      <a:pt x="10065" y="20297"/>
                      <a:pt x="12216" y="20415"/>
                      <a:pt x="14342" y="20675"/>
                    </a:cubicBezTo>
                    <a:cubicBezTo>
                      <a:pt x="14933" y="20746"/>
                      <a:pt x="15547" y="20816"/>
                      <a:pt x="16138" y="20911"/>
                    </a:cubicBezTo>
                    <a:cubicBezTo>
                      <a:pt x="16445" y="20935"/>
                      <a:pt x="16728" y="21005"/>
                      <a:pt x="17036" y="21029"/>
                    </a:cubicBezTo>
                    <a:cubicBezTo>
                      <a:pt x="17319" y="21100"/>
                      <a:pt x="17650" y="21100"/>
                      <a:pt x="17933" y="21124"/>
                    </a:cubicBezTo>
                    <a:cubicBezTo>
                      <a:pt x="17957" y="21124"/>
                      <a:pt x="17957" y="21100"/>
                      <a:pt x="17933" y="21100"/>
                    </a:cubicBezTo>
                    <a:cubicBezTo>
                      <a:pt x="17673" y="21005"/>
                      <a:pt x="17414" y="20911"/>
                      <a:pt x="17130" y="20864"/>
                    </a:cubicBezTo>
                    <a:cubicBezTo>
                      <a:pt x="16870" y="20793"/>
                      <a:pt x="16634" y="20746"/>
                      <a:pt x="16374" y="20675"/>
                    </a:cubicBezTo>
                    <a:cubicBezTo>
                      <a:pt x="15854" y="20557"/>
                      <a:pt x="15311" y="20462"/>
                      <a:pt x="14744" y="20391"/>
                    </a:cubicBezTo>
                    <a:cubicBezTo>
                      <a:pt x="13657" y="20202"/>
                      <a:pt x="12570" y="20084"/>
                      <a:pt x="11459" y="20037"/>
                    </a:cubicBezTo>
                    <a:cubicBezTo>
                      <a:pt x="10261" y="19945"/>
                      <a:pt x="9055" y="19896"/>
                      <a:pt x="7846" y="19896"/>
                    </a:cubicBezTo>
                    <a:close/>
                    <a:moveTo>
                      <a:pt x="38961" y="19587"/>
                    </a:moveTo>
                    <a:cubicBezTo>
                      <a:pt x="38954" y="19587"/>
                      <a:pt x="38946" y="19587"/>
                      <a:pt x="38938" y="19588"/>
                    </a:cubicBezTo>
                    <a:cubicBezTo>
                      <a:pt x="37544" y="19753"/>
                      <a:pt x="36150" y="19966"/>
                      <a:pt x="34780" y="20178"/>
                    </a:cubicBezTo>
                    <a:cubicBezTo>
                      <a:pt x="33386" y="20391"/>
                      <a:pt x="31992" y="20557"/>
                      <a:pt x="30621" y="20793"/>
                    </a:cubicBezTo>
                    <a:cubicBezTo>
                      <a:pt x="29818" y="20911"/>
                      <a:pt x="29038" y="21100"/>
                      <a:pt x="28259" y="21218"/>
                    </a:cubicBezTo>
                    <a:cubicBezTo>
                      <a:pt x="28967" y="21147"/>
                      <a:pt x="29676" y="21124"/>
                      <a:pt x="30338" y="21053"/>
                    </a:cubicBezTo>
                    <a:cubicBezTo>
                      <a:pt x="31047" y="21005"/>
                      <a:pt x="31732" y="20911"/>
                      <a:pt x="32441" y="20816"/>
                    </a:cubicBezTo>
                    <a:lnTo>
                      <a:pt x="36599" y="20297"/>
                    </a:lnTo>
                    <a:cubicBezTo>
                      <a:pt x="37402" y="20178"/>
                      <a:pt x="38206" y="20084"/>
                      <a:pt x="39009" y="19942"/>
                    </a:cubicBezTo>
                    <a:cubicBezTo>
                      <a:pt x="39237" y="19874"/>
                      <a:pt x="39157" y="19587"/>
                      <a:pt x="38961" y="19587"/>
                    </a:cubicBezTo>
                    <a:close/>
                    <a:moveTo>
                      <a:pt x="10727" y="20769"/>
                    </a:moveTo>
                    <a:cubicBezTo>
                      <a:pt x="9971" y="20769"/>
                      <a:pt x="9191" y="20769"/>
                      <a:pt x="8435" y="20793"/>
                    </a:cubicBezTo>
                    <a:cubicBezTo>
                      <a:pt x="6899" y="20864"/>
                      <a:pt x="5364" y="20958"/>
                      <a:pt x="3851" y="21124"/>
                    </a:cubicBezTo>
                    <a:cubicBezTo>
                      <a:pt x="3001" y="21194"/>
                      <a:pt x="2103" y="21265"/>
                      <a:pt x="1276" y="21478"/>
                    </a:cubicBezTo>
                    <a:cubicBezTo>
                      <a:pt x="1118" y="21501"/>
                      <a:pt x="1133" y="21739"/>
                      <a:pt x="1258" y="21739"/>
                    </a:cubicBezTo>
                    <a:cubicBezTo>
                      <a:pt x="1264" y="21739"/>
                      <a:pt x="1270" y="21739"/>
                      <a:pt x="1276" y="21738"/>
                    </a:cubicBezTo>
                    <a:cubicBezTo>
                      <a:pt x="2056" y="21691"/>
                      <a:pt x="2788" y="21573"/>
                      <a:pt x="3568" y="21478"/>
                    </a:cubicBezTo>
                    <a:cubicBezTo>
                      <a:pt x="4324" y="21383"/>
                      <a:pt x="5104" y="21336"/>
                      <a:pt x="5860" y="21265"/>
                    </a:cubicBezTo>
                    <a:cubicBezTo>
                      <a:pt x="7372" y="21147"/>
                      <a:pt x="8908" y="21053"/>
                      <a:pt x="10420" y="21029"/>
                    </a:cubicBezTo>
                    <a:cubicBezTo>
                      <a:pt x="10822" y="21029"/>
                      <a:pt x="11270" y="21005"/>
                      <a:pt x="11672" y="21005"/>
                    </a:cubicBezTo>
                    <a:cubicBezTo>
                      <a:pt x="11908" y="21005"/>
                      <a:pt x="12121" y="21005"/>
                      <a:pt x="12357" y="20982"/>
                    </a:cubicBezTo>
                    <a:cubicBezTo>
                      <a:pt x="12594" y="20935"/>
                      <a:pt x="12806" y="20911"/>
                      <a:pt x="13042" y="20911"/>
                    </a:cubicBezTo>
                    <a:cubicBezTo>
                      <a:pt x="12641" y="20911"/>
                      <a:pt x="12263" y="20816"/>
                      <a:pt x="11861" y="20793"/>
                    </a:cubicBezTo>
                    <a:cubicBezTo>
                      <a:pt x="11459" y="20769"/>
                      <a:pt x="11105" y="20769"/>
                      <a:pt x="10727" y="20769"/>
                    </a:cubicBezTo>
                    <a:close/>
                    <a:moveTo>
                      <a:pt x="43144" y="20344"/>
                    </a:moveTo>
                    <a:cubicBezTo>
                      <a:pt x="42482" y="20415"/>
                      <a:pt x="41844" y="20533"/>
                      <a:pt x="41159" y="20627"/>
                    </a:cubicBezTo>
                    <a:cubicBezTo>
                      <a:pt x="40498" y="20698"/>
                      <a:pt x="39836" y="20793"/>
                      <a:pt x="39174" y="20887"/>
                    </a:cubicBezTo>
                    <a:cubicBezTo>
                      <a:pt x="37875" y="21053"/>
                      <a:pt x="36552" y="21171"/>
                      <a:pt x="35229" y="21289"/>
                    </a:cubicBezTo>
                    <a:cubicBezTo>
                      <a:pt x="32559" y="21502"/>
                      <a:pt x="29912" y="21620"/>
                      <a:pt x="27266" y="21643"/>
                    </a:cubicBezTo>
                    <a:lnTo>
                      <a:pt x="25069" y="21643"/>
                    </a:lnTo>
                    <a:cubicBezTo>
                      <a:pt x="24313" y="21643"/>
                      <a:pt x="23557" y="21643"/>
                      <a:pt x="22824" y="21620"/>
                    </a:cubicBezTo>
                    <a:cubicBezTo>
                      <a:pt x="22777" y="21620"/>
                      <a:pt x="22777" y="21643"/>
                      <a:pt x="22824" y="21643"/>
                    </a:cubicBezTo>
                    <a:cubicBezTo>
                      <a:pt x="24147" y="21738"/>
                      <a:pt x="25471" y="21856"/>
                      <a:pt x="26841" y="21880"/>
                    </a:cubicBezTo>
                    <a:cubicBezTo>
                      <a:pt x="27436" y="21901"/>
                      <a:pt x="28026" y="21913"/>
                      <a:pt x="28615" y="21913"/>
                    </a:cubicBezTo>
                    <a:cubicBezTo>
                      <a:pt x="29337" y="21913"/>
                      <a:pt x="30058" y="21895"/>
                      <a:pt x="30787" y="21856"/>
                    </a:cubicBezTo>
                    <a:cubicBezTo>
                      <a:pt x="33457" y="21762"/>
                      <a:pt x="36103" y="21596"/>
                      <a:pt x="38725" y="21265"/>
                    </a:cubicBezTo>
                    <a:cubicBezTo>
                      <a:pt x="39482" y="21171"/>
                      <a:pt x="40214" y="21100"/>
                      <a:pt x="40946" y="20982"/>
                    </a:cubicBezTo>
                    <a:cubicBezTo>
                      <a:pt x="41679" y="20864"/>
                      <a:pt x="42435" y="20769"/>
                      <a:pt x="43167" y="20580"/>
                    </a:cubicBezTo>
                    <a:cubicBezTo>
                      <a:pt x="43286" y="20557"/>
                      <a:pt x="43286" y="20344"/>
                      <a:pt x="43144" y="20344"/>
                    </a:cubicBezTo>
                    <a:close/>
                    <a:moveTo>
                      <a:pt x="42010" y="21407"/>
                    </a:moveTo>
                    <a:cubicBezTo>
                      <a:pt x="41254" y="21478"/>
                      <a:pt x="40498" y="21596"/>
                      <a:pt x="39741" y="21691"/>
                    </a:cubicBezTo>
                    <a:cubicBezTo>
                      <a:pt x="38962" y="21762"/>
                      <a:pt x="38206" y="21832"/>
                      <a:pt x="37426" y="21880"/>
                    </a:cubicBezTo>
                    <a:cubicBezTo>
                      <a:pt x="35937" y="21998"/>
                      <a:pt x="34378" y="22092"/>
                      <a:pt x="32890" y="22116"/>
                    </a:cubicBezTo>
                    <a:cubicBezTo>
                      <a:pt x="32464" y="22116"/>
                      <a:pt x="32015" y="22163"/>
                      <a:pt x="31614" y="22163"/>
                    </a:cubicBezTo>
                    <a:cubicBezTo>
                      <a:pt x="31377" y="22163"/>
                      <a:pt x="31165" y="22163"/>
                      <a:pt x="30928" y="22187"/>
                    </a:cubicBezTo>
                    <a:cubicBezTo>
                      <a:pt x="30692" y="22210"/>
                      <a:pt x="30480" y="22234"/>
                      <a:pt x="30243" y="22234"/>
                    </a:cubicBezTo>
                    <a:cubicBezTo>
                      <a:pt x="30645" y="22234"/>
                      <a:pt x="31023" y="22329"/>
                      <a:pt x="31425" y="22352"/>
                    </a:cubicBezTo>
                    <a:cubicBezTo>
                      <a:pt x="31826" y="22399"/>
                      <a:pt x="32181" y="22399"/>
                      <a:pt x="32559" y="22399"/>
                    </a:cubicBezTo>
                    <a:cubicBezTo>
                      <a:pt x="33315" y="22399"/>
                      <a:pt x="34095" y="22399"/>
                      <a:pt x="34851" y="22352"/>
                    </a:cubicBezTo>
                    <a:cubicBezTo>
                      <a:pt x="36386" y="22305"/>
                      <a:pt x="37946" y="22187"/>
                      <a:pt x="39434" y="22045"/>
                    </a:cubicBezTo>
                    <a:cubicBezTo>
                      <a:pt x="40309" y="21951"/>
                      <a:pt x="41183" y="21880"/>
                      <a:pt x="42010" y="21691"/>
                    </a:cubicBezTo>
                    <a:cubicBezTo>
                      <a:pt x="42199" y="21643"/>
                      <a:pt x="42151" y="21407"/>
                      <a:pt x="42010" y="21407"/>
                    </a:cubicBezTo>
                    <a:close/>
                    <a:moveTo>
                      <a:pt x="14831" y="21250"/>
                    </a:moveTo>
                    <a:cubicBezTo>
                      <a:pt x="14061" y="21250"/>
                      <a:pt x="13288" y="21261"/>
                      <a:pt x="12499" y="21289"/>
                    </a:cubicBezTo>
                    <a:cubicBezTo>
                      <a:pt x="9853" y="21383"/>
                      <a:pt x="7183" y="21549"/>
                      <a:pt x="4560" y="21880"/>
                    </a:cubicBezTo>
                    <a:cubicBezTo>
                      <a:pt x="3828" y="21974"/>
                      <a:pt x="3095" y="22069"/>
                      <a:pt x="2339" y="22187"/>
                    </a:cubicBezTo>
                    <a:cubicBezTo>
                      <a:pt x="1607" y="22305"/>
                      <a:pt x="874" y="22376"/>
                      <a:pt x="118" y="22565"/>
                    </a:cubicBezTo>
                    <a:cubicBezTo>
                      <a:pt x="7" y="22632"/>
                      <a:pt x="1" y="22803"/>
                      <a:pt x="138" y="22803"/>
                    </a:cubicBezTo>
                    <a:cubicBezTo>
                      <a:pt x="147" y="22803"/>
                      <a:pt x="156" y="22802"/>
                      <a:pt x="166" y="22801"/>
                    </a:cubicBezTo>
                    <a:cubicBezTo>
                      <a:pt x="803" y="22754"/>
                      <a:pt x="1465" y="22636"/>
                      <a:pt x="2150" y="22541"/>
                    </a:cubicBezTo>
                    <a:cubicBezTo>
                      <a:pt x="2788" y="22447"/>
                      <a:pt x="3473" y="22352"/>
                      <a:pt x="4111" y="22281"/>
                    </a:cubicBezTo>
                    <a:cubicBezTo>
                      <a:pt x="5411" y="22092"/>
                      <a:pt x="6758" y="21974"/>
                      <a:pt x="8081" y="21856"/>
                    </a:cubicBezTo>
                    <a:cubicBezTo>
                      <a:pt x="10727" y="21643"/>
                      <a:pt x="13397" y="21525"/>
                      <a:pt x="16020" y="21502"/>
                    </a:cubicBezTo>
                    <a:lnTo>
                      <a:pt x="18241" y="21502"/>
                    </a:lnTo>
                    <a:cubicBezTo>
                      <a:pt x="18973" y="21502"/>
                      <a:pt x="19753" y="21502"/>
                      <a:pt x="20485" y="21525"/>
                    </a:cubicBezTo>
                    <a:cubicBezTo>
                      <a:pt x="20509" y="21525"/>
                      <a:pt x="20509" y="21502"/>
                      <a:pt x="20485" y="21502"/>
                    </a:cubicBezTo>
                    <a:cubicBezTo>
                      <a:pt x="19162" y="21407"/>
                      <a:pt x="17815" y="21289"/>
                      <a:pt x="16468" y="21265"/>
                    </a:cubicBezTo>
                    <a:cubicBezTo>
                      <a:pt x="15920" y="21256"/>
                      <a:pt x="15376" y="21250"/>
                      <a:pt x="14831" y="21250"/>
                    </a:cubicBezTo>
                    <a:close/>
                    <a:moveTo>
                      <a:pt x="25352" y="22069"/>
                    </a:moveTo>
                    <a:cubicBezTo>
                      <a:pt x="25329" y="22069"/>
                      <a:pt x="25329" y="22092"/>
                      <a:pt x="25352" y="22092"/>
                    </a:cubicBezTo>
                    <a:cubicBezTo>
                      <a:pt x="25612" y="22187"/>
                      <a:pt x="25896" y="22281"/>
                      <a:pt x="26156" y="22329"/>
                    </a:cubicBezTo>
                    <a:cubicBezTo>
                      <a:pt x="26416" y="22399"/>
                      <a:pt x="26652" y="22447"/>
                      <a:pt x="26912" y="22518"/>
                    </a:cubicBezTo>
                    <a:cubicBezTo>
                      <a:pt x="27455" y="22636"/>
                      <a:pt x="27975" y="22707"/>
                      <a:pt x="28542" y="22801"/>
                    </a:cubicBezTo>
                    <a:cubicBezTo>
                      <a:pt x="29629" y="22967"/>
                      <a:pt x="30739" y="23108"/>
                      <a:pt x="31826" y="23156"/>
                    </a:cubicBezTo>
                    <a:cubicBezTo>
                      <a:pt x="32990" y="23232"/>
                      <a:pt x="34161" y="23274"/>
                      <a:pt x="35335" y="23274"/>
                    </a:cubicBezTo>
                    <a:cubicBezTo>
                      <a:pt x="36330" y="23274"/>
                      <a:pt x="37327" y="23244"/>
                      <a:pt x="38324" y="23179"/>
                    </a:cubicBezTo>
                    <a:cubicBezTo>
                      <a:pt x="38938" y="23156"/>
                      <a:pt x="39529" y="23108"/>
                      <a:pt x="40143" y="22967"/>
                    </a:cubicBezTo>
                    <a:lnTo>
                      <a:pt x="41041" y="22801"/>
                    </a:lnTo>
                    <a:cubicBezTo>
                      <a:pt x="41324" y="22707"/>
                      <a:pt x="41608" y="22588"/>
                      <a:pt x="41892" y="22447"/>
                    </a:cubicBezTo>
                    <a:cubicBezTo>
                      <a:pt x="41914" y="22402"/>
                      <a:pt x="41873" y="22209"/>
                      <a:pt x="41748" y="22209"/>
                    </a:cubicBezTo>
                    <a:cubicBezTo>
                      <a:pt x="41741" y="22209"/>
                      <a:pt x="41734" y="22209"/>
                      <a:pt x="41726" y="22210"/>
                    </a:cubicBezTo>
                    <a:cubicBezTo>
                      <a:pt x="41443" y="22281"/>
                      <a:pt x="41183" y="22329"/>
                      <a:pt x="40946" y="22399"/>
                    </a:cubicBezTo>
                    <a:cubicBezTo>
                      <a:pt x="40687" y="22447"/>
                      <a:pt x="40427" y="22518"/>
                      <a:pt x="40190" y="22565"/>
                    </a:cubicBezTo>
                    <a:cubicBezTo>
                      <a:pt x="39647" y="22659"/>
                      <a:pt x="39151" y="22707"/>
                      <a:pt x="38607" y="22777"/>
                    </a:cubicBezTo>
                    <a:cubicBezTo>
                      <a:pt x="37544" y="22872"/>
                      <a:pt x="36457" y="22896"/>
                      <a:pt x="35394" y="22896"/>
                    </a:cubicBezTo>
                    <a:cubicBezTo>
                      <a:pt x="33244" y="22896"/>
                      <a:pt x="31094" y="22777"/>
                      <a:pt x="28944" y="22518"/>
                    </a:cubicBezTo>
                    <a:cubicBezTo>
                      <a:pt x="28353" y="22447"/>
                      <a:pt x="27739" y="22352"/>
                      <a:pt x="27148" y="22281"/>
                    </a:cubicBezTo>
                    <a:cubicBezTo>
                      <a:pt x="26865" y="22234"/>
                      <a:pt x="26557" y="22187"/>
                      <a:pt x="26274" y="22163"/>
                    </a:cubicBezTo>
                    <a:cubicBezTo>
                      <a:pt x="25967" y="22092"/>
                      <a:pt x="25660" y="22092"/>
                      <a:pt x="25352" y="22069"/>
                    </a:cubicBezTo>
                    <a:close/>
                    <a:moveTo>
                      <a:pt x="15051" y="21974"/>
                    </a:moveTo>
                    <a:lnTo>
                      <a:pt x="15051" y="21974"/>
                    </a:lnTo>
                    <a:cubicBezTo>
                      <a:pt x="14342" y="22045"/>
                      <a:pt x="13633" y="22069"/>
                      <a:pt x="12948" y="22116"/>
                    </a:cubicBezTo>
                    <a:cubicBezTo>
                      <a:pt x="12239" y="22187"/>
                      <a:pt x="11554" y="22281"/>
                      <a:pt x="10845" y="22352"/>
                    </a:cubicBezTo>
                    <a:lnTo>
                      <a:pt x="6687" y="22896"/>
                    </a:lnTo>
                    <a:cubicBezTo>
                      <a:pt x="5883" y="23014"/>
                      <a:pt x="5104" y="23108"/>
                      <a:pt x="4300" y="23250"/>
                    </a:cubicBezTo>
                    <a:cubicBezTo>
                      <a:pt x="4072" y="23296"/>
                      <a:pt x="4152" y="23606"/>
                      <a:pt x="4328" y="23606"/>
                    </a:cubicBezTo>
                    <a:cubicBezTo>
                      <a:pt x="4335" y="23606"/>
                      <a:pt x="4341" y="23605"/>
                      <a:pt x="4348" y="23604"/>
                    </a:cubicBezTo>
                    <a:cubicBezTo>
                      <a:pt x="5742" y="23415"/>
                      <a:pt x="7136" y="23226"/>
                      <a:pt x="8506" y="23014"/>
                    </a:cubicBezTo>
                    <a:cubicBezTo>
                      <a:pt x="9900" y="22801"/>
                      <a:pt x="11294" y="22636"/>
                      <a:pt x="12688" y="22399"/>
                    </a:cubicBezTo>
                    <a:cubicBezTo>
                      <a:pt x="13491" y="22281"/>
                      <a:pt x="14247" y="22092"/>
                      <a:pt x="15051" y="21974"/>
                    </a:cubicBezTo>
                    <a:close/>
                    <a:moveTo>
                      <a:pt x="27573" y="24573"/>
                    </a:moveTo>
                    <a:lnTo>
                      <a:pt x="27573" y="24573"/>
                    </a:lnTo>
                    <a:cubicBezTo>
                      <a:pt x="28211" y="24880"/>
                      <a:pt x="28849" y="25187"/>
                      <a:pt x="29487" y="25495"/>
                    </a:cubicBezTo>
                    <a:cubicBezTo>
                      <a:pt x="30149" y="25778"/>
                      <a:pt x="30763" y="26085"/>
                      <a:pt x="31401" y="26345"/>
                    </a:cubicBezTo>
                    <a:cubicBezTo>
                      <a:pt x="32700" y="26889"/>
                      <a:pt x="34000" y="27432"/>
                      <a:pt x="35300" y="27976"/>
                    </a:cubicBezTo>
                    <a:cubicBezTo>
                      <a:pt x="36056" y="28259"/>
                      <a:pt x="36788" y="28590"/>
                      <a:pt x="37544" y="28850"/>
                    </a:cubicBezTo>
                    <a:cubicBezTo>
                      <a:pt x="37562" y="28856"/>
                      <a:pt x="37579" y="28860"/>
                      <a:pt x="37595" y="28860"/>
                    </a:cubicBezTo>
                    <a:cubicBezTo>
                      <a:pt x="37748" y="28860"/>
                      <a:pt x="37807" y="28581"/>
                      <a:pt x="37615" y="28495"/>
                    </a:cubicBezTo>
                    <a:cubicBezTo>
                      <a:pt x="36315" y="27928"/>
                      <a:pt x="35016" y="27432"/>
                      <a:pt x="33716" y="26936"/>
                    </a:cubicBezTo>
                    <a:cubicBezTo>
                      <a:pt x="32417" y="26392"/>
                      <a:pt x="31117" y="25896"/>
                      <a:pt x="29818" y="25400"/>
                    </a:cubicBezTo>
                    <a:cubicBezTo>
                      <a:pt x="29085" y="25093"/>
                      <a:pt x="28306" y="24880"/>
                      <a:pt x="27573" y="24573"/>
                    </a:cubicBezTo>
                    <a:close/>
                    <a:moveTo>
                      <a:pt x="18241" y="22967"/>
                    </a:moveTo>
                    <a:cubicBezTo>
                      <a:pt x="17981" y="23037"/>
                      <a:pt x="17697" y="23085"/>
                      <a:pt x="17414" y="23156"/>
                    </a:cubicBezTo>
                    <a:cubicBezTo>
                      <a:pt x="17154" y="23203"/>
                      <a:pt x="16917" y="23297"/>
                      <a:pt x="16681" y="23392"/>
                    </a:cubicBezTo>
                    <a:cubicBezTo>
                      <a:pt x="16138" y="23557"/>
                      <a:pt x="15641" y="23746"/>
                      <a:pt x="15145" y="23959"/>
                    </a:cubicBezTo>
                    <a:cubicBezTo>
                      <a:pt x="14106" y="24361"/>
                      <a:pt x="13090" y="24786"/>
                      <a:pt x="12121" y="25258"/>
                    </a:cubicBezTo>
                    <a:cubicBezTo>
                      <a:pt x="10184" y="26203"/>
                      <a:pt x="8293" y="27267"/>
                      <a:pt x="6474" y="28472"/>
                    </a:cubicBezTo>
                    <a:cubicBezTo>
                      <a:pt x="5978" y="28826"/>
                      <a:pt x="5482" y="29181"/>
                      <a:pt x="5009" y="29559"/>
                    </a:cubicBezTo>
                    <a:cubicBezTo>
                      <a:pt x="4773" y="29771"/>
                      <a:pt x="4560" y="29937"/>
                      <a:pt x="4324" y="30149"/>
                    </a:cubicBezTo>
                    <a:cubicBezTo>
                      <a:pt x="4088" y="30362"/>
                      <a:pt x="3922" y="30598"/>
                      <a:pt x="3757" y="30858"/>
                    </a:cubicBezTo>
                    <a:cubicBezTo>
                      <a:pt x="3703" y="31001"/>
                      <a:pt x="3785" y="31104"/>
                      <a:pt x="3880" y="31104"/>
                    </a:cubicBezTo>
                    <a:cubicBezTo>
                      <a:pt x="3910" y="31104"/>
                      <a:pt x="3941" y="31094"/>
                      <a:pt x="3970" y="31071"/>
                    </a:cubicBezTo>
                    <a:cubicBezTo>
                      <a:pt x="4182" y="30905"/>
                      <a:pt x="4395" y="30716"/>
                      <a:pt x="4560" y="30551"/>
                    </a:cubicBezTo>
                    <a:cubicBezTo>
                      <a:pt x="4749" y="30362"/>
                      <a:pt x="4938" y="30149"/>
                      <a:pt x="5151" y="30007"/>
                    </a:cubicBezTo>
                    <a:cubicBezTo>
                      <a:pt x="5576" y="29653"/>
                      <a:pt x="5978" y="29370"/>
                      <a:pt x="6403" y="29039"/>
                    </a:cubicBezTo>
                    <a:cubicBezTo>
                      <a:pt x="7277" y="28401"/>
                      <a:pt x="8199" y="27857"/>
                      <a:pt x="9120" y="27314"/>
                    </a:cubicBezTo>
                    <a:cubicBezTo>
                      <a:pt x="10963" y="26227"/>
                      <a:pt x="12901" y="25282"/>
                      <a:pt x="14862" y="24431"/>
                    </a:cubicBezTo>
                    <a:lnTo>
                      <a:pt x="16563" y="23723"/>
                    </a:lnTo>
                    <a:cubicBezTo>
                      <a:pt x="16823" y="23604"/>
                      <a:pt x="17083" y="23486"/>
                      <a:pt x="17390" y="23392"/>
                    </a:cubicBezTo>
                    <a:cubicBezTo>
                      <a:pt x="17673" y="23274"/>
                      <a:pt x="17933" y="23156"/>
                      <a:pt x="18241" y="23014"/>
                    </a:cubicBezTo>
                    <a:lnTo>
                      <a:pt x="18241" y="22967"/>
                    </a:lnTo>
                    <a:close/>
                    <a:moveTo>
                      <a:pt x="22612" y="22187"/>
                    </a:moveTo>
                    <a:cubicBezTo>
                      <a:pt x="22564" y="22187"/>
                      <a:pt x="22564" y="22210"/>
                      <a:pt x="22564" y="22210"/>
                    </a:cubicBezTo>
                    <a:cubicBezTo>
                      <a:pt x="23675" y="22967"/>
                      <a:pt x="24785" y="23723"/>
                      <a:pt x="25943" y="24408"/>
                    </a:cubicBezTo>
                    <a:cubicBezTo>
                      <a:pt x="27077" y="25069"/>
                      <a:pt x="28211" y="25731"/>
                      <a:pt x="29369" y="26345"/>
                    </a:cubicBezTo>
                    <a:cubicBezTo>
                      <a:pt x="31708" y="27621"/>
                      <a:pt x="34118" y="28779"/>
                      <a:pt x="36552" y="29795"/>
                    </a:cubicBezTo>
                    <a:cubicBezTo>
                      <a:pt x="37237" y="30102"/>
                      <a:pt x="37899" y="30362"/>
                      <a:pt x="38607" y="30669"/>
                    </a:cubicBezTo>
                    <a:cubicBezTo>
                      <a:pt x="39316" y="30929"/>
                      <a:pt x="40001" y="31212"/>
                      <a:pt x="40734" y="31425"/>
                    </a:cubicBezTo>
                    <a:cubicBezTo>
                      <a:pt x="40766" y="31444"/>
                      <a:pt x="40797" y="31451"/>
                      <a:pt x="40824" y="31451"/>
                    </a:cubicBezTo>
                    <a:cubicBezTo>
                      <a:pt x="40935" y="31451"/>
                      <a:pt x="40985" y="31321"/>
                      <a:pt x="40852" y="31283"/>
                    </a:cubicBezTo>
                    <a:cubicBezTo>
                      <a:pt x="40261" y="30976"/>
                      <a:pt x="39647" y="30787"/>
                      <a:pt x="39033" y="30504"/>
                    </a:cubicBezTo>
                    <a:cubicBezTo>
                      <a:pt x="38418" y="30267"/>
                      <a:pt x="37780" y="30007"/>
                      <a:pt x="37166" y="29748"/>
                    </a:cubicBezTo>
                    <a:cubicBezTo>
                      <a:pt x="35961" y="29251"/>
                      <a:pt x="34756" y="28684"/>
                      <a:pt x="33527" y="28117"/>
                    </a:cubicBezTo>
                    <a:cubicBezTo>
                      <a:pt x="31141" y="27007"/>
                      <a:pt x="28778" y="25755"/>
                      <a:pt x="26463" y="24431"/>
                    </a:cubicBezTo>
                    <a:cubicBezTo>
                      <a:pt x="25825" y="24077"/>
                      <a:pt x="25211" y="23699"/>
                      <a:pt x="24549" y="23345"/>
                    </a:cubicBezTo>
                    <a:cubicBezTo>
                      <a:pt x="23911" y="22990"/>
                      <a:pt x="23250" y="22565"/>
                      <a:pt x="22612" y="22187"/>
                    </a:cubicBezTo>
                    <a:close/>
                    <a:moveTo>
                      <a:pt x="28802" y="26487"/>
                    </a:moveTo>
                    <a:lnTo>
                      <a:pt x="28802" y="26487"/>
                    </a:lnTo>
                    <a:cubicBezTo>
                      <a:pt x="29133" y="26700"/>
                      <a:pt x="29440" y="26960"/>
                      <a:pt x="29794" y="27172"/>
                    </a:cubicBezTo>
                    <a:cubicBezTo>
                      <a:pt x="30101" y="27385"/>
                      <a:pt x="30432" y="27597"/>
                      <a:pt x="30739" y="27763"/>
                    </a:cubicBezTo>
                    <a:cubicBezTo>
                      <a:pt x="31377" y="28141"/>
                      <a:pt x="32063" y="28543"/>
                      <a:pt x="32748" y="28897"/>
                    </a:cubicBezTo>
                    <a:cubicBezTo>
                      <a:pt x="34095" y="29606"/>
                      <a:pt x="35489" y="30267"/>
                      <a:pt x="36883" y="30905"/>
                    </a:cubicBezTo>
                    <a:cubicBezTo>
                      <a:pt x="37662" y="31260"/>
                      <a:pt x="38466" y="31638"/>
                      <a:pt x="39293" y="31898"/>
                    </a:cubicBezTo>
                    <a:cubicBezTo>
                      <a:pt x="39297" y="31899"/>
                      <a:pt x="39302" y="31899"/>
                      <a:pt x="39306" y="31899"/>
                    </a:cubicBezTo>
                    <a:cubicBezTo>
                      <a:pt x="39398" y="31899"/>
                      <a:pt x="39498" y="31683"/>
                      <a:pt x="39363" y="31638"/>
                    </a:cubicBezTo>
                    <a:cubicBezTo>
                      <a:pt x="38678" y="31307"/>
                      <a:pt x="37969" y="31023"/>
                      <a:pt x="37261" y="30716"/>
                    </a:cubicBezTo>
                    <a:cubicBezTo>
                      <a:pt x="36552" y="30433"/>
                      <a:pt x="35843" y="30102"/>
                      <a:pt x="35158" y="29771"/>
                    </a:cubicBezTo>
                    <a:cubicBezTo>
                      <a:pt x="33811" y="29133"/>
                      <a:pt x="32441" y="28448"/>
                      <a:pt x="31117" y="27716"/>
                    </a:cubicBezTo>
                    <a:cubicBezTo>
                      <a:pt x="30739" y="27503"/>
                      <a:pt x="30385" y="27290"/>
                      <a:pt x="29983" y="27078"/>
                    </a:cubicBezTo>
                    <a:cubicBezTo>
                      <a:pt x="29794" y="26960"/>
                      <a:pt x="29605" y="26889"/>
                      <a:pt x="29393" y="26794"/>
                    </a:cubicBezTo>
                    <a:cubicBezTo>
                      <a:pt x="29204" y="26700"/>
                      <a:pt x="28991" y="26605"/>
                      <a:pt x="28802" y="26487"/>
                    </a:cubicBezTo>
                    <a:close/>
                    <a:moveTo>
                      <a:pt x="13846" y="25306"/>
                    </a:moveTo>
                    <a:lnTo>
                      <a:pt x="13846" y="25306"/>
                    </a:lnTo>
                    <a:cubicBezTo>
                      <a:pt x="13491" y="25495"/>
                      <a:pt x="13137" y="25636"/>
                      <a:pt x="12783" y="25802"/>
                    </a:cubicBezTo>
                    <a:lnTo>
                      <a:pt x="11790" y="26345"/>
                    </a:lnTo>
                    <a:cubicBezTo>
                      <a:pt x="11129" y="26723"/>
                      <a:pt x="10467" y="27101"/>
                      <a:pt x="9829" y="27527"/>
                    </a:cubicBezTo>
                    <a:cubicBezTo>
                      <a:pt x="8530" y="28354"/>
                      <a:pt x="7254" y="29204"/>
                      <a:pt x="6002" y="30102"/>
                    </a:cubicBezTo>
                    <a:cubicBezTo>
                      <a:pt x="5293" y="30598"/>
                      <a:pt x="4584" y="31094"/>
                      <a:pt x="3946" y="31685"/>
                    </a:cubicBezTo>
                    <a:cubicBezTo>
                      <a:pt x="3848" y="31763"/>
                      <a:pt x="3928" y="31921"/>
                      <a:pt x="4025" y="31921"/>
                    </a:cubicBezTo>
                    <a:cubicBezTo>
                      <a:pt x="4046" y="31921"/>
                      <a:pt x="4067" y="31914"/>
                      <a:pt x="4088" y="31898"/>
                    </a:cubicBezTo>
                    <a:cubicBezTo>
                      <a:pt x="4702" y="31472"/>
                      <a:pt x="5340" y="30976"/>
                      <a:pt x="5931" y="30551"/>
                    </a:cubicBezTo>
                    <a:cubicBezTo>
                      <a:pt x="6545" y="30102"/>
                      <a:pt x="7159" y="29629"/>
                      <a:pt x="7821" y="29204"/>
                    </a:cubicBezTo>
                    <a:cubicBezTo>
                      <a:pt x="9049" y="28354"/>
                      <a:pt x="10325" y="27527"/>
                      <a:pt x="11625" y="26723"/>
                    </a:cubicBezTo>
                    <a:cubicBezTo>
                      <a:pt x="11979" y="26487"/>
                      <a:pt x="12357" y="26274"/>
                      <a:pt x="12712" y="26038"/>
                    </a:cubicBezTo>
                    <a:cubicBezTo>
                      <a:pt x="12901" y="25920"/>
                      <a:pt x="13090" y="25802"/>
                      <a:pt x="13279" y="25684"/>
                    </a:cubicBezTo>
                    <a:cubicBezTo>
                      <a:pt x="13444" y="25566"/>
                      <a:pt x="13633" y="25424"/>
                      <a:pt x="13846" y="25306"/>
                    </a:cubicBezTo>
                    <a:close/>
                    <a:moveTo>
                      <a:pt x="16138" y="25235"/>
                    </a:moveTo>
                    <a:cubicBezTo>
                      <a:pt x="15547" y="25636"/>
                      <a:pt x="14956" y="26014"/>
                      <a:pt x="14389" y="26416"/>
                    </a:cubicBezTo>
                    <a:cubicBezTo>
                      <a:pt x="13846" y="26818"/>
                      <a:pt x="13255" y="27243"/>
                      <a:pt x="12688" y="27645"/>
                    </a:cubicBezTo>
                    <a:cubicBezTo>
                      <a:pt x="11554" y="28495"/>
                      <a:pt x="10443" y="29370"/>
                      <a:pt x="9357" y="30220"/>
                    </a:cubicBezTo>
                    <a:cubicBezTo>
                      <a:pt x="8719" y="30716"/>
                      <a:pt x="8081" y="31189"/>
                      <a:pt x="7466" y="31709"/>
                    </a:cubicBezTo>
                    <a:cubicBezTo>
                      <a:pt x="7318" y="31838"/>
                      <a:pt x="7432" y="32012"/>
                      <a:pt x="7579" y="32012"/>
                    </a:cubicBezTo>
                    <a:cubicBezTo>
                      <a:pt x="7619" y="32012"/>
                      <a:pt x="7662" y="31999"/>
                      <a:pt x="7703" y="31969"/>
                    </a:cubicBezTo>
                    <a:cubicBezTo>
                      <a:pt x="8813" y="31142"/>
                      <a:pt x="9900" y="30244"/>
                      <a:pt x="11011" y="29370"/>
                    </a:cubicBezTo>
                    <a:cubicBezTo>
                      <a:pt x="12097" y="28495"/>
                      <a:pt x="13208" y="27621"/>
                      <a:pt x="14318" y="26747"/>
                    </a:cubicBezTo>
                    <a:cubicBezTo>
                      <a:pt x="14933" y="26251"/>
                      <a:pt x="15523" y="25731"/>
                      <a:pt x="16138" y="25235"/>
                    </a:cubicBezTo>
                    <a:close/>
                    <a:moveTo>
                      <a:pt x="24525" y="23864"/>
                    </a:moveTo>
                    <a:cubicBezTo>
                      <a:pt x="24525" y="23864"/>
                      <a:pt x="24502" y="23864"/>
                      <a:pt x="24502" y="23888"/>
                    </a:cubicBezTo>
                    <a:cubicBezTo>
                      <a:pt x="24667" y="24101"/>
                      <a:pt x="24856" y="24313"/>
                      <a:pt x="25069" y="24502"/>
                    </a:cubicBezTo>
                    <a:cubicBezTo>
                      <a:pt x="25234" y="24691"/>
                      <a:pt x="25447" y="24857"/>
                      <a:pt x="25660" y="25046"/>
                    </a:cubicBezTo>
                    <a:cubicBezTo>
                      <a:pt x="26061" y="25400"/>
                      <a:pt x="26486" y="25755"/>
                      <a:pt x="26912" y="26109"/>
                    </a:cubicBezTo>
                    <a:cubicBezTo>
                      <a:pt x="27786" y="26794"/>
                      <a:pt x="28660" y="27432"/>
                      <a:pt x="29558" y="28046"/>
                    </a:cubicBezTo>
                    <a:cubicBezTo>
                      <a:pt x="31354" y="29275"/>
                      <a:pt x="33220" y="30385"/>
                      <a:pt x="35158" y="31331"/>
                    </a:cubicBezTo>
                    <a:cubicBezTo>
                      <a:pt x="35725" y="31590"/>
                      <a:pt x="36245" y="31874"/>
                      <a:pt x="36835" y="32063"/>
                    </a:cubicBezTo>
                    <a:cubicBezTo>
                      <a:pt x="37142" y="32158"/>
                      <a:pt x="37402" y="32276"/>
                      <a:pt x="37710" y="32347"/>
                    </a:cubicBezTo>
                    <a:cubicBezTo>
                      <a:pt x="37993" y="32417"/>
                      <a:pt x="38300" y="32465"/>
                      <a:pt x="38607" y="32465"/>
                    </a:cubicBezTo>
                    <a:cubicBezTo>
                      <a:pt x="38820" y="32441"/>
                      <a:pt x="38844" y="32181"/>
                      <a:pt x="38702" y="32158"/>
                    </a:cubicBezTo>
                    <a:cubicBezTo>
                      <a:pt x="38442" y="32063"/>
                      <a:pt x="38206" y="31992"/>
                      <a:pt x="37946" y="31921"/>
                    </a:cubicBezTo>
                    <a:cubicBezTo>
                      <a:pt x="37662" y="31874"/>
                      <a:pt x="37426" y="31780"/>
                      <a:pt x="37166" y="31685"/>
                    </a:cubicBezTo>
                    <a:cubicBezTo>
                      <a:pt x="36670" y="31520"/>
                      <a:pt x="36197" y="31307"/>
                      <a:pt x="35725" y="31071"/>
                    </a:cubicBezTo>
                    <a:cubicBezTo>
                      <a:pt x="34756" y="30598"/>
                      <a:pt x="33811" y="30102"/>
                      <a:pt x="32866" y="29559"/>
                    </a:cubicBezTo>
                    <a:cubicBezTo>
                      <a:pt x="30999" y="28495"/>
                      <a:pt x="29204" y="27290"/>
                      <a:pt x="27455" y="26014"/>
                    </a:cubicBezTo>
                    <a:cubicBezTo>
                      <a:pt x="26983" y="25660"/>
                      <a:pt x="26486" y="25282"/>
                      <a:pt x="26014" y="24928"/>
                    </a:cubicBezTo>
                    <a:lnTo>
                      <a:pt x="25305" y="24384"/>
                    </a:lnTo>
                    <a:cubicBezTo>
                      <a:pt x="25069" y="24195"/>
                      <a:pt x="24785" y="24030"/>
                      <a:pt x="24525" y="23864"/>
                    </a:cubicBezTo>
                    <a:close/>
                    <a:moveTo>
                      <a:pt x="20643" y="22086"/>
                    </a:moveTo>
                    <a:cubicBezTo>
                      <a:pt x="20637" y="22086"/>
                      <a:pt x="20632" y="22088"/>
                      <a:pt x="20627" y="22092"/>
                    </a:cubicBezTo>
                    <a:cubicBezTo>
                      <a:pt x="19422" y="22683"/>
                      <a:pt x="18217" y="23250"/>
                      <a:pt x="17059" y="23888"/>
                    </a:cubicBezTo>
                    <a:cubicBezTo>
                      <a:pt x="15901" y="24550"/>
                      <a:pt x="14744" y="25187"/>
                      <a:pt x="13633" y="25896"/>
                    </a:cubicBezTo>
                    <a:cubicBezTo>
                      <a:pt x="11365" y="27290"/>
                      <a:pt x="9168" y="28802"/>
                      <a:pt x="7041" y="30385"/>
                    </a:cubicBezTo>
                    <a:cubicBezTo>
                      <a:pt x="6450" y="30834"/>
                      <a:pt x="5860" y="31283"/>
                      <a:pt x="5269" y="31756"/>
                    </a:cubicBezTo>
                    <a:cubicBezTo>
                      <a:pt x="4678" y="32228"/>
                      <a:pt x="4088" y="32677"/>
                      <a:pt x="3568" y="33197"/>
                    </a:cubicBezTo>
                    <a:cubicBezTo>
                      <a:pt x="3422" y="33280"/>
                      <a:pt x="3496" y="33418"/>
                      <a:pt x="3596" y="33418"/>
                    </a:cubicBezTo>
                    <a:cubicBezTo>
                      <a:pt x="3610" y="33418"/>
                      <a:pt x="3624" y="33416"/>
                      <a:pt x="3639" y="33410"/>
                    </a:cubicBezTo>
                    <a:cubicBezTo>
                      <a:pt x="4182" y="33032"/>
                      <a:pt x="4702" y="32606"/>
                      <a:pt x="5222" y="32205"/>
                    </a:cubicBezTo>
                    <a:lnTo>
                      <a:pt x="6805" y="30953"/>
                    </a:lnTo>
                    <a:cubicBezTo>
                      <a:pt x="7868" y="30149"/>
                      <a:pt x="8931" y="29393"/>
                      <a:pt x="10018" y="28613"/>
                    </a:cubicBezTo>
                    <a:cubicBezTo>
                      <a:pt x="12216" y="27125"/>
                      <a:pt x="14460" y="25707"/>
                      <a:pt x="16752" y="24337"/>
                    </a:cubicBezTo>
                    <a:cubicBezTo>
                      <a:pt x="17390" y="23959"/>
                      <a:pt x="18028" y="23604"/>
                      <a:pt x="18689" y="23226"/>
                    </a:cubicBezTo>
                    <a:cubicBezTo>
                      <a:pt x="19327" y="22825"/>
                      <a:pt x="19989" y="22470"/>
                      <a:pt x="20651" y="22116"/>
                    </a:cubicBezTo>
                    <a:cubicBezTo>
                      <a:pt x="20688" y="22116"/>
                      <a:pt x="20666" y="22086"/>
                      <a:pt x="20643" y="22086"/>
                    </a:cubicBezTo>
                    <a:close/>
                    <a:moveTo>
                      <a:pt x="25281" y="27125"/>
                    </a:moveTo>
                    <a:cubicBezTo>
                      <a:pt x="25707" y="27716"/>
                      <a:pt x="26085" y="28306"/>
                      <a:pt x="26463" y="28850"/>
                    </a:cubicBezTo>
                    <a:cubicBezTo>
                      <a:pt x="26888" y="29417"/>
                      <a:pt x="27290" y="30007"/>
                      <a:pt x="27715" y="30575"/>
                    </a:cubicBezTo>
                    <a:cubicBezTo>
                      <a:pt x="28566" y="31685"/>
                      <a:pt x="29416" y="32819"/>
                      <a:pt x="30290" y="33906"/>
                    </a:cubicBezTo>
                    <a:cubicBezTo>
                      <a:pt x="30787" y="34520"/>
                      <a:pt x="31259" y="35182"/>
                      <a:pt x="31779" y="35796"/>
                    </a:cubicBezTo>
                    <a:cubicBezTo>
                      <a:pt x="31816" y="35845"/>
                      <a:pt x="31859" y="35866"/>
                      <a:pt x="31900" y="35866"/>
                    </a:cubicBezTo>
                    <a:cubicBezTo>
                      <a:pt x="32018" y="35866"/>
                      <a:pt x="32120" y="35700"/>
                      <a:pt x="32015" y="35560"/>
                    </a:cubicBezTo>
                    <a:cubicBezTo>
                      <a:pt x="31188" y="34426"/>
                      <a:pt x="30314" y="33339"/>
                      <a:pt x="29416" y="32252"/>
                    </a:cubicBezTo>
                    <a:cubicBezTo>
                      <a:pt x="28566" y="31165"/>
                      <a:pt x="27691" y="30031"/>
                      <a:pt x="26817" y="28944"/>
                    </a:cubicBezTo>
                    <a:cubicBezTo>
                      <a:pt x="26321" y="28330"/>
                      <a:pt x="25801" y="27739"/>
                      <a:pt x="25281" y="27125"/>
                    </a:cubicBezTo>
                    <a:close/>
                    <a:moveTo>
                      <a:pt x="18689" y="27527"/>
                    </a:moveTo>
                    <a:lnTo>
                      <a:pt x="18689" y="27527"/>
                    </a:lnTo>
                    <a:cubicBezTo>
                      <a:pt x="18382" y="28188"/>
                      <a:pt x="18051" y="28802"/>
                      <a:pt x="17768" y="29440"/>
                    </a:cubicBezTo>
                    <a:cubicBezTo>
                      <a:pt x="17461" y="30102"/>
                      <a:pt x="17177" y="30716"/>
                      <a:pt x="16917" y="31378"/>
                    </a:cubicBezTo>
                    <a:cubicBezTo>
                      <a:pt x="16374" y="32677"/>
                      <a:pt x="15807" y="33977"/>
                      <a:pt x="15287" y="35276"/>
                    </a:cubicBezTo>
                    <a:cubicBezTo>
                      <a:pt x="14980" y="36009"/>
                      <a:pt x="14673" y="36741"/>
                      <a:pt x="14389" y="37521"/>
                    </a:cubicBezTo>
                    <a:cubicBezTo>
                      <a:pt x="14361" y="37618"/>
                      <a:pt x="14465" y="37691"/>
                      <a:pt x="14569" y="37691"/>
                    </a:cubicBezTo>
                    <a:cubicBezTo>
                      <a:pt x="14641" y="37691"/>
                      <a:pt x="14715" y="37656"/>
                      <a:pt x="14744" y="37568"/>
                    </a:cubicBezTo>
                    <a:cubicBezTo>
                      <a:pt x="15311" y="36269"/>
                      <a:pt x="15807" y="34969"/>
                      <a:pt x="16327" y="33670"/>
                    </a:cubicBezTo>
                    <a:cubicBezTo>
                      <a:pt x="16846" y="32370"/>
                      <a:pt x="17343" y="31071"/>
                      <a:pt x="17862" y="29771"/>
                    </a:cubicBezTo>
                    <a:cubicBezTo>
                      <a:pt x="18146" y="29039"/>
                      <a:pt x="18382" y="28259"/>
                      <a:pt x="18689" y="27527"/>
                    </a:cubicBezTo>
                    <a:close/>
                    <a:moveTo>
                      <a:pt x="19351" y="24431"/>
                    </a:moveTo>
                    <a:cubicBezTo>
                      <a:pt x="19138" y="24597"/>
                      <a:pt x="18949" y="24786"/>
                      <a:pt x="18737" y="24998"/>
                    </a:cubicBezTo>
                    <a:cubicBezTo>
                      <a:pt x="18571" y="25164"/>
                      <a:pt x="18382" y="25377"/>
                      <a:pt x="18217" y="25589"/>
                    </a:cubicBezTo>
                    <a:cubicBezTo>
                      <a:pt x="17839" y="25991"/>
                      <a:pt x="17484" y="26416"/>
                      <a:pt x="17154" y="26841"/>
                    </a:cubicBezTo>
                    <a:cubicBezTo>
                      <a:pt x="16468" y="27716"/>
                      <a:pt x="15807" y="28590"/>
                      <a:pt x="15193" y="29488"/>
                    </a:cubicBezTo>
                    <a:cubicBezTo>
                      <a:pt x="13988" y="31283"/>
                      <a:pt x="12853" y="33150"/>
                      <a:pt x="11908" y="35087"/>
                    </a:cubicBezTo>
                    <a:cubicBezTo>
                      <a:pt x="11648" y="35654"/>
                      <a:pt x="11389" y="36174"/>
                      <a:pt x="11176" y="36765"/>
                    </a:cubicBezTo>
                    <a:cubicBezTo>
                      <a:pt x="11081" y="37072"/>
                      <a:pt x="10963" y="37332"/>
                      <a:pt x="10916" y="37639"/>
                    </a:cubicBezTo>
                    <a:cubicBezTo>
                      <a:pt x="10822" y="37923"/>
                      <a:pt x="10798" y="38230"/>
                      <a:pt x="10798" y="38537"/>
                    </a:cubicBezTo>
                    <a:cubicBezTo>
                      <a:pt x="10812" y="38661"/>
                      <a:pt x="10890" y="38721"/>
                      <a:pt x="10962" y="38721"/>
                    </a:cubicBezTo>
                    <a:cubicBezTo>
                      <a:pt x="11013" y="38721"/>
                      <a:pt x="11062" y="38690"/>
                      <a:pt x="11081" y="38631"/>
                    </a:cubicBezTo>
                    <a:cubicBezTo>
                      <a:pt x="11176" y="38372"/>
                      <a:pt x="11270" y="38135"/>
                      <a:pt x="11318" y="37875"/>
                    </a:cubicBezTo>
                    <a:cubicBezTo>
                      <a:pt x="11389" y="37592"/>
                      <a:pt x="11459" y="37356"/>
                      <a:pt x="11554" y="37096"/>
                    </a:cubicBezTo>
                    <a:cubicBezTo>
                      <a:pt x="11743" y="36599"/>
                      <a:pt x="11932" y="36127"/>
                      <a:pt x="12168" y="35654"/>
                    </a:cubicBezTo>
                    <a:cubicBezTo>
                      <a:pt x="12641" y="34686"/>
                      <a:pt x="13161" y="33741"/>
                      <a:pt x="13680" y="32795"/>
                    </a:cubicBezTo>
                    <a:cubicBezTo>
                      <a:pt x="14744" y="30929"/>
                      <a:pt x="15949" y="29133"/>
                      <a:pt x="17225" y="27385"/>
                    </a:cubicBezTo>
                    <a:cubicBezTo>
                      <a:pt x="17579" y="26912"/>
                      <a:pt x="17957" y="26416"/>
                      <a:pt x="18311" y="25944"/>
                    </a:cubicBezTo>
                    <a:lnTo>
                      <a:pt x="18855" y="25235"/>
                    </a:lnTo>
                    <a:cubicBezTo>
                      <a:pt x="19067" y="24998"/>
                      <a:pt x="19209" y="24715"/>
                      <a:pt x="19375" y="24455"/>
                    </a:cubicBezTo>
                    <a:cubicBezTo>
                      <a:pt x="19375" y="24455"/>
                      <a:pt x="19375" y="24431"/>
                      <a:pt x="19351" y="24431"/>
                    </a:cubicBezTo>
                    <a:close/>
                    <a:moveTo>
                      <a:pt x="22021" y="28188"/>
                    </a:moveTo>
                    <a:cubicBezTo>
                      <a:pt x="22068" y="28897"/>
                      <a:pt x="22115" y="29606"/>
                      <a:pt x="22163" y="30267"/>
                    </a:cubicBezTo>
                    <a:cubicBezTo>
                      <a:pt x="22234" y="30976"/>
                      <a:pt x="22304" y="31661"/>
                      <a:pt x="22399" y="32370"/>
                    </a:cubicBezTo>
                    <a:lnTo>
                      <a:pt x="22942" y="36529"/>
                    </a:lnTo>
                    <a:cubicBezTo>
                      <a:pt x="23061" y="37332"/>
                      <a:pt x="23131" y="38135"/>
                      <a:pt x="23297" y="38939"/>
                    </a:cubicBezTo>
                    <a:cubicBezTo>
                      <a:pt x="23317" y="39039"/>
                      <a:pt x="23389" y="39084"/>
                      <a:pt x="23463" y="39084"/>
                    </a:cubicBezTo>
                    <a:cubicBezTo>
                      <a:pt x="23562" y="39084"/>
                      <a:pt x="23665" y="39003"/>
                      <a:pt x="23651" y="38868"/>
                    </a:cubicBezTo>
                    <a:cubicBezTo>
                      <a:pt x="23462" y="37474"/>
                      <a:pt x="23250" y="36103"/>
                      <a:pt x="23061" y="34709"/>
                    </a:cubicBezTo>
                    <a:cubicBezTo>
                      <a:pt x="22848" y="33315"/>
                      <a:pt x="22659" y="31921"/>
                      <a:pt x="22423" y="30551"/>
                    </a:cubicBezTo>
                    <a:cubicBezTo>
                      <a:pt x="22304" y="29748"/>
                      <a:pt x="22139" y="28968"/>
                      <a:pt x="22021" y="28188"/>
                    </a:cubicBezTo>
                    <a:close/>
                    <a:moveTo>
                      <a:pt x="25376" y="29393"/>
                    </a:moveTo>
                    <a:cubicBezTo>
                      <a:pt x="25565" y="29748"/>
                      <a:pt x="25707" y="30102"/>
                      <a:pt x="25896" y="30456"/>
                    </a:cubicBezTo>
                    <a:lnTo>
                      <a:pt x="26416" y="31425"/>
                    </a:lnTo>
                    <a:cubicBezTo>
                      <a:pt x="26794" y="32110"/>
                      <a:pt x="27195" y="32748"/>
                      <a:pt x="27597" y="33410"/>
                    </a:cubicBezTo>
                    <a:cubicBezTo>
                      <a:pt x="28424" y="34709"/>
                      <a:pt x="29275" y="35962"/>
                      <a:pt x="30172" y="37214"/>
                    </a:cubicBezTo>
                    <a:cubicBezTo>
                      <a:pt x="30669" y="37923"/>
                      <a:pt x="31165" y="38631"/>
                      <a:pt x="31755" y="39293"/>
                    </a:cubicBezTo>
                    <a:cubicBezTo>
                      <a:pt x="31778" y="39322"/>
                      <a:pt x="31808" y="39334"/>
                      <a:pt x="31839" y="39334"/>
                    </a:cubicBezTo>
                    <a:cubicBezTo>
                      <a:pt x="31935" y="39334"/>
                      <a:pt x="32040" y="39217"/>
                      <a:pt x="31968" y="39128"/>
                    </a:cubicBezTo>
                    <a:cubicBezTo>
                      <a:pt x="31566" y="38513"/>
                      <a:pt x="31047" y="37899"/>
                      <a:pt x="30621" y="37308"/>
                    </a:cubicBezTo>
                    <a:cubicBezTo>
                      <a:pt x="30172" y="36694"/>
                      <a:pt x="29700" y="36056"/>
                      <a:pt x="29275" y="35418"/>
                    </a:cubicBezTo>
                    <a:cubicBezTo>
                      <a:pt x="28424" y="34166"/>
                      <a:pt x="27597" y="32914"/>
                      <a:pt x="26794" y="31590"/>
                    </a:cubicBezTo>
                    <a:cubicBezTo>
                      <a:pt x="26557" y="31260"/>
                      <a:pt x="26368" y="30858"/>
                      <a:pt x="26132" y="30504"/>
                    </a:cubicBezTo>
                    <a:cubicBezTo>
                      <a:pt x="26014" y="30338"/>
                      <a:pt x="25896" y="30126"/>
                      <a:pt x="25778" y="29960"/>
                    </a:cubicBezTo>
                    <a:cubicBezTo>
                      <a:pt x="25660" y="29771"/>
                      <a:pt x="25494" y="29606"/>
                      <a:pt x="25376" y="29393"/>
                    </a:cubicBezTo>
                    <a:close/>
                    <a:moveTo>
                      <a:pt x="16752" y="28732"/>
                    </a:moveTo>
                    <a:lnTo>
                      <a:pt x="16752" y="28732"/>
                    </a:lnTo>
                    <a:cubicBezTo>
                      <a:pt x="16539" y="29062"/>
                      <a:pt x="16279" y="29370"/>
                      <a:pt x="16067" y="29724"/>
                    </a:cubicBezTo>
                    <a:cubicBezTo>
                      <a:pt x="15878" y="30031"/>
                      <a:pt x="15665" y="30362"/>
                      <a:pt x="15476" y="30669"/>
                    </a:cubicBezTo>
                    <a:cubicBezTo>
                      <a:pt x="15098" y="31307"/>
                      <a:pt x="14720" y="31992"/>
                      <a:pt x="14366" y="32677"/>
                    </a:cubicBezTo>
                    <a:cubicBezTo>
                      <a:pt x="13657" y="34024"/>
                      <a:pt x="12972" y="35418"/>
                      <a:pt x="12357" y="36812"/>
                    </a:cubicBezTo>
                    <a:cubicBezTo>
                      <a:pt x="12003" y="37592"/>
                      <a:pt x="11625" y="38395"/>
                      <a:pt x="11341" y="39222"/>
                    </a:cubicBezTo>
                    <a:cubicBezTo>
                      <a:pt x="11326" y="39298"/>
                      <a:pt x="11408" y="39364"/>
                      <a:pt x="11494" y="39364"/>
                    </a:cubicBezTo>
                    <a:cubicBezTo>
                      <a:pt x="11542" y="39364"/>
                      <a:pt x="11591" y="39344"/>
                      <a:pt x="11625" y="39293"/>
                    </a:cubicBezTo>
                    <a:cubicBezTo>
                      <a:pt x="11932" y="38608"/>
                      <a:pt x="12239" y="37899"/>
                      <a:pt x="12523" y="37190"/>
                    </a:cubicBezTo>
                    <a:cubicBezTo>
                      <a:pt x="12830" y="36481"/>
                      <a:pt x="13161" y="35773"/>
                      <a:pt x="13491" y="35087"/>
                    </a:cubicBezTo>
                    <a:cubicBezTo>
                      <a:pt x="14129" y="33741"/>
                      <a:pt x="14815" y="32370"/>
                      <a:pt x="15547" y="31047"/>
                    </a:cubicBezTo>
                    <a:cubicBezTo>
                      <a:pt x="15760" y="30669"/>
                      <a:pt x="15972" y="30315"/>
                      <a:pt x="16161" y="29913"/>
                    </a:cubicBezTo>
                    <a:cubicBezTo>
                      <a:pt x="16279" y="29724"/>
                      <a:pt x="16374" y="29535"/>
                      <a:pt x="16468" y="29322"/>
                    </a:cubicBezTo>
                    <a:cubicBezTo>
                      <a:pt x="16539" y="29133"/>
                      <a:pt x="16634" y="28921"/>
                      <a:pt x="16752" y="28732"/>
                    </a:cubicBezTo>
                    <a:close/>
                    <a:moveTo>
                      <a:pt x="23037" y="25022"/>
                    </a:moveTo>
                    <a:cubicBezTo>
                      <a:pt x="23108" y="25282"/>
                      <a:pt x="23155" y="25542"/>
                      <a:pt x="23226" y="25849"/>
                    </a:cubicBezTo>
                    <a:cubicBezTo>
                      <a:pt x="23273" y="26109"/>
                      <a:pt x="23368" y="26345"/>
                      <a:pt x="23462" y="26581"/>
                    </a:cubicBezTo>
                    <a:cubicBezTo>
                      <a:pt x="23628" y="27125"/>
                      <a:pt x="23817" y="27621"/>
                      <a:pt x="24029" y="28117"/>
                    </a:cubicBezTo>
                    <a:cubicBezTo>
                      <a:pt x="24431" y="29157"/>
                      <a:pt x="24856" y="30149"/>
                      <a:pt x="25329" y="31142"/>
                    </a:cubicBezTo>
                    <a:cubicBezTo>
                      <a:pt x="26274" y="33079"/>
                      <a:pt x="27337" y="34969"/>
                      <a:pt x="28542" y="36765"/>
                    </a:cubicBezTo>
                    <a:cubicBezTo>
                      <a:pt x="28896" y="37261"/>
                      <a:pt x="29251" y="37781"/>
                      <a:pt x="29629" y="38253"/>
                    </a:cubicBezTo>
                    <a:cubicBezTo>
                      <a:pt x="29842" y="38490"/>
                      <a:pt x="30007" y="38702"/>
                      <a:pt x="30220" y="38939"/>
                    </a:cubicBezTo>
                    <a:cubicBezTo>
                      <a:pt x="30432" y="39175"/>
                      <a:pt x="30669" y="39340"/>
                      <a:pt x="30928" y="39482"/>
                    </a:cubicBezTo>
                    <a:cubicBezTo>
                      <a:pt x="30954" y="39493"/>
                      <a:pt x="30979" y="39498"/>
                      <a:pt x="31002" y="39498"/>
                    </a:cubicBezTo>
                    <a:cubicBezTo>
                      <a:pt x="31132" y="39498"/>
                      <a:pt x="31221" y="39353"/>
                      <a:pt x="31141" y="39293"/>
                    </a:cubicBezTo>
                    <a:cubicBezTo>
                      <a:pt x="30976" y="39080"/>
                      <a:pt x="30787" y="38868"/>
                      <a:pt x="30598" y="38702"/>
                    </a:cubicBezTo>
                    <a:cubicBezTo>
                      <a:pt x="30432" y="38513"/>
                      <a:pt x="30220" y="38301"/>
                      <a:pt x="30078" y="38112"/>
                    </a:cubicBezTo>
                    <a:cubicBezTo>
                      <a:pt x="29723" y="37686"/>
                      <a:pt x="29416" y="37261"/>
                      <a:pt x="29109" y="36859"/>
                    </a:cubicBezTo>
                    <a:cubicBezTo>
                      <a:pt x="28471" y="35985"/>
                      <a:pt x="27928" y="35064"/>
                      <a:pt x="27384" y="34142"/>
                    </a:cubicBezTo>
                    <a:cubicBezTo>
                      <a:pt x="26297" y="32276"/>
                      <a:pt x="25352" y="30362"/>
                      <a:pt x="24502" y="28377"/>
                    </a:cubicBezTo>
                    <a:lnTo>
                      <a:pt x="23793" y="26700"/>
                    </a:lnTo>
                    <a:cubicBezTo>
                      <a:pt x="23675" y="26440"/>
                      <a:pt x="23557" y="26180"/>
                      <a:pt x="23462" y="25873"/>
                    </a:cubicBezTo>
                    <a:cubicBezTo>
                      <a:pt x="23344" y="25589"/>
                      <a:pt x="23226" y="25306"/>
                      <a:pt x="23084" y="25022"/>
                    </a:cubicBezTo>
                    <a:close/>
                    <a:moveTo>
                      <a:pt x="22153" y="22555"/>
                    </a:moveTo>
                    <a:cubicBezTo>
                      <a:pt x="22141" y="22555"/>
                      <a:pt x="22122" y="22572"/>
                      <a:pt x="22139" y="22588"/>
                    </a:cubicBezTo>
                    <a:cubicBezTo>
                      <a:pt x="22730" y="23793"/>
                      <a:pt x="23297" y="25022"/>
                      <a:pt x="23935" y="26156"/>
                    </a:cubicBezTo>
                    <a:cubicBezTo>
                      <a:pt x="24596" y="27314"/>
                      <a:pt x="25234" y="28472"/>
                      <a:pt x="25943" y="29582"/>
                    </a:cubicBezTo>
                    <a:cubicBezTo>
                      <a:pt x="27337" y="31874"/>
                      <a:pt x="28849" y="34048"/>
                      <a:pt x="30432" y="36174"/>
                    </a:cubicBezTo>
                    <a:cubicBezTo>
                      <a:pt x="30881" y="36765"/>
                      <a:pt x="31330" y="37356"/>
                      <a:pt x="31803" y="37946"/>
                    </a:cubicBezTo>
                    <a:cubicBezTo>
                      <a:pt x="32275" y="38537"/>
                      <a:pt x="32700" y="39128"/>
                      <a:pt x="33244" y="39671"/>
                    </a:cubicBezTo>
                    <a:cubicBezTo>
                      <a:pt x="33282" y="39717"/>
                      <a:pt x="33326" y="39736"/>
                      <a:pt x="33365" y="39736"/>
                    </a:cubicBezTo>
                    <a:cubicBezTo>
                      <a:pt x="33445" y="39736"/>
                      <a:pt x="33504" y="39656"/>
                      <a:pt x="33457" y="39577"/>
                    </a:cubicBezTo>
                    <a:cubicBezTo>
                      <a:pt x="33055" y="39033"/>
                      <a:pt x="32653" y="38513"/>
                      <a:pt x="32228" y="38017"/>
                    </a:cubicBezTo>
                    <a:lnTo>
                      <a:pt x="30999" y="36410"/>
                    </a:lnTo>
                    <a:cubicBezTo>
                      <a:pt x="30196" y="35347"/>
                      <a:pt x="29440" y="34284"/>
                      <a:pt x="28660" y="33197"/>
                    </a:cubicBezTo>
                    <a:cubicBezTo>
                      <a:pt x="27148" y="31000"/>
                      <a:pt x="25730" y="28755"/>
                      <a:pt x="24384" y="26463"/>
                    </a:cubicBezTo>
                    <a:cubicBezTo>
                      <a:pt x="24006" y="25849"/>
                      <a:pt x="23651" y="25187"/>
                      <a:pt x="23250" y="24550"/>
                    </a:cubicBezTo>
                    <a:cubicBezTo>
                      <a:pt x="22871" y="23888"/>
                      <a:pt x="22517" y="23250"/>
                      <a:pt x="22163" y="22565"/>
                    </a:cubicBezTo>
                    <a:cubicBezTo>
                      <a:pt x="22163" y="22558"/>
                      <a:pt x="22159" y="22555"/>
                      <a:pt x="22153" y="22555"/>
                    </a:cubicBezTo>
                    <a:close/>
                    <a:moveTo>
                      <a:pt x="21052" y="22541"/>
                    </a:moveTo>
                    <a:cubicBezTo>
                      <a:pt x="20272" y="23628"/>
                      <a:pt x="19540" y="24762"/>
                      <a:pt x="18855" y="25896"/>
                    </a:cubicBezTo>
                    <a:cubicBezTo>
                      <a:pt x="18170" y="27030"/>
                      <a:pt x="17532" y="28188"/>
                      <a:pt x="16917" y="29322"/>
                    </a:cubicBezTo>
                    <a:cubicBezTo>
                      <a:pt x="15641" y="31661"/>
                      <a:pt x="14484" y="34095"/>
                      <a:pt x="13444" y="36505"/>
                    </a:cubicBezTo>
                    <a:cubicBezTo>
                      <a:pt x="13161" y="37190"/>
                      <a:pt x="12877" y="37875"/>
                      <a:pt x="12594" y="38584"/>
                    </a:cubicBezTo>
                    <a:cubicBezTo>
                      <a:pt x="12334" y="39293"/>
                      <a:pt x="12026" y="39955"/>
                      <a:pt x="11837" y="40711"/>
                    </a:cubicBezTo>
                    <a:cubicBezTo>
                      <a:pt x="11757" y="40807"/>
                      <a:pt x="11819" y="40882"/>
                      <a:pt x="11890" y="40882"/>
                    </a:cubicBezTo>
                    <a:cubicBezTo>
                      <a:pt x="11922" y="40882"/>
                      <a:pt x="11957" y="40866"/>
                      <a:pt x="11979" y="40829"/>
                    </a:cubicBezTo>
                    <a:cubicBezTo>
                      <a:pt x="12263" y="40238"/>
                      <a:pt x="12475" y="39600"/>
                      <a:pt x="12735" y="38986"/>
                    </a:cubicBezTo>
                    <a:cubicBezTo>
                      <a:pt x="12972" y="38372"/>
                      <a:pt x="13255" y="37757"/>
                      <a:pt x="13515" y="37119"/>
                    </a:cubicBezTo>
                    <a:cubicBezTo>
                      <a:pt x="14011" y="35914"/>
                      <a:pt x="14578" y="34709"/>
                      <a:pt x="15122" y="33504"/>
                    </a:cubicBezTo>
                    <a:cubicBezTo>
                      <a:pt x="16256" y="31094"/>
                      <a:pt x="17484" y="28732"/>
                      <a:pt x="18831" y="26440"/>
                    </a:cubicBezTo>
                    <a:cubicBezTo>
                      <a:pt x="19186" y="25778"/>
                      <a:pt x="19564" y="25164"/>
                      <a:pt x="19918" y="24502"/>
                    </a:cubicBezTo>
                    <a:cubicBezTo>
                      <a:pt x="20272" y="23864"/>
                      <a:pt x="20674" y="23203"/>
                      <a:pt x="21076" y="22565"/>
                    </a:cubicBezTo>
                    <a:cubicBezTo>
                      <a:pt x="21076" y="22541"/>
                      <a:pt x="21052" y="22541"/>
                      <a:pt x="21052" y="22541"/>
                    </a:cubicBezTo>
                    <a:close/>
                    <a:moveTo>
                      <a:pt x="21147" y="25264"/>
                    </a:moveTo>
                    <a:cubicBezTo>
                      <a:pt x="21135" y="25264"/>
                      <a:pt x="21123" y="25270"/>
                      <a:pt x="21123" y="25282"/>
                    </a:cubicBezTo>
                    <a:cubicBezTo>
                      <a:pt x="21052" y="25542"/>
                      <a:pt x="20958" y="25825"/>
                      <a:pt x="20887" y="26085"/>
                    </a:cubicBezTo>
                    <a:cubicBezTo>
                      <a:pt x="20840" y="26345"/>
                      <a:pt x="20769" y="26581"/>
                      <a:pt x="20721" y="26841"/>
                    </a:cubicBezTo>
                    <a:cubicBezTo>
                      <a:pt x="20603" y="27385"/>
                      <a:pt x="20509" y="27905"/>
                      <a:pt x="20414" y="28472"/>
                    </a:cubicBezTo>
                    <a:cubicBezTo>
                      <a:pt x="20249" y="29559"/>
                      <a:pt x="20131" y="30645"/>
                      <a:pt x="20060" y="31756"/>
                    </a:cubicBezTo>
                    <a:cubicBezTo>
                      <a:pt x="19918" y="33906"/>
                      <a:pt x="19894" y="36080"/>
                      <a:pt x="20036" y="38253"/>
                    </a:cubicBezTo>
                    <a:cubicBezTo>
                      <a:pt x="20060" y="38868"/>
                      <a:pt x="20131" y="39458"/>
                      <a:pt x="20249" y="40073"/>
                    </a:cubicBezTo>
                    <a:lnTo>
                      <a:pt x="20414" y="40971"/>
                    </a:lnTo>
                    <a:cubicBezTo>
                      <a:pt x="20509" y="41254"/>
                      <a:pt x="20627" y="41514"/>
                      <a:pt x="20769" y="41821"/>
                    </a:cubicBezTo>
                    <a:cubicBezTo>
                      <a:pt x="20785" y="41838"/>
                      <a:pt x="20810" y="41845"/>
                      <a:pt x="20836" y="41845"/>
                    </a:cubicBezTo>
                    <a:cubicBezTo>
                      <a:pt x="20925" y="41845"/>
                      <a:pt x="21041" y="41764"/>
                      <a:pt x="21005" y="41656"/>
                    </a:cubicBezTo>
                    <a:cubicBezTo>
                      <a:pt x="20958" y="41372"/>
                      <a:pt x="20887" y="41112"/>
                      <a:pt x="20840" y="40876"/>
                    </a:cubicBezTo>
                    <a:cubicBezTo>
                      <a:pt x="20769" y="40616"/>
                      <a:pt x="20721" y="40356"/>
                      <a:pt x="20651" y="40120"/>
                    </a:cubicBezTo>
                    <a:cubicBezTo>
                      <a:pt x="20580" y="39577"/>
                      <a:pt x="20509" y="39080"/>
                      <a:pt x="20461" y="38537"/>
                    </a:cubicBezTo>
                    <a:cubicBezTo>
                      <a:pt x="20367" y="37474"/>
                      <a:pt x="20343" y="36387"/>
                      <a:pt x="20343" y="35324"/>
                    </a:cubicBezTo>
                    <a:cubicBezTo>
                      <a:pt x="20343" y="33174"/>
                      <a:pt x="20461" y="31000"/>
                      <a:pt x="20721" y="28873"/>
                    </a:cubicBezTo>
                    <a:cubicBezTo>
                      <a:pt x="20769" y="28283"/>
                      <a:pt x="20863" y="27668"/>
                      <a:pt x="20958" y="27078"/>
                    </a:cubicBezTo>
                    <a:cubicBezTo>
                      <a:pt x="20981" y="26794"/>
                      <a:pt x="21052" y="26487"/>
                      <a:pt x="21076" y="26203"/>
                    </a:cubicBezTo>
                    <a:cubicBezTo>
                      <a:pt x="21123" y="25896"/>
                      <a:pt x="21123" y="25566"/>
                      <a:pt x="21170" y="25282"/>
                    </a:cubicBezTo>
                    <a:cubicBezTo>
                      <a:pt x="21170" y="25270"/>
                      <a:pt x="21158" y="25264"/>
                      <a:pt x="21147" y="25264"/>
                    </a:cubicBezTo>
                    <a:close/>
                    <a:moveTo>
                      <a:pt x="20981" y="30173"/>
                    </a:moveTo>
                    <a:cubicBezTo>
                      <a:pt x="20981" y="30575"/>
                      <a:pt x="20887" y="30953"/>
                      <a:pt x="20863" y="31354"/>
                    </a:cubicBezTo>
                    <a:cubicBezTo>
                      <a:pt x="20840" y="31756"/>
                      <a:pt x="20840" y="32110"/>
                      <a:pt x="20840" y="32488"/>
                    </a:cubicBezTo>
                    <a:cubicBezTo>
                      <a:pt x="20840" y="33244"/>
                      <a:pt x="20840" y="34024"/>
                      <a:pt x="20863" y="34780"/>
                    </a:cubicBezTo>
                    <a:cubicBezTo>
                      <a:pt x="20934" y="36316"/>
                      <a:pt x="21029" y="37852"/>
                      <a:pt x="21194" y="39364"/>
                    </a:cubicBezTo>
                    <a:cubicBezTo>
                      <a:pt x="21265" y="40214"/>
                      <a:pt x="21336" y="41112"/>
                      <a:pt x="21548" y="41939"/>
                    </a:cubicBezTo>
                    <a:cubicBezTo>
                      <a:pt x="21559" y="42027"/>
                      <a:pt x="21616" y="42064"/>
                      <a:pt x="21674" y="42064"/>
                    </a:cubicBezTo>
                    <a:cubicBezTo>
                      <a:pt x="21741" y="42064"/>
                      <a:pt x="21808" y="42015"/>
                      <a:pt x="21808" y="41939"/>
                    </a:cubicBezTo>
                    <a:cubicBezTo>
                      <a:pt x="21761" y="41183"/>
                      <a:pt x="21643" y="40427"/>
                      <a:pt x="21548" y="39671"/>
                    </a:cubicBezTo>
                    <a:cubicBezTo>
                      <a:pt x="21454" y="38891"/>
                      <a:pt x="21383" y="38135"/>
                      <a:pt x="21336" y="37356"/>
                    </a:cubicBezTo>
                    <a:cubicBezTo>
                      <a:pt x="21218" y="35867"/>
                      <a:pt x="21123" y="34308"/>
                      <a:pt x="21099" y="32819"/>
                    </a:cubicBezTo>
                    <a:cubicBezTo>
                      <a:pt x="21099" y="32394"/>
                      <a:pt x="21076" y="31945"/>
                      <a:pt x="21076" y="31543"/>
                    </a:cubicBezTo>
                    <a:cubicBezTo>
                      <a:pt x="21076" y="31307"/>
                      <a:pt x="21076" y="31094"/>
                      <a:pt x="21052" y="30858"/>
                    </a:cubicBezTo>
                    <a:cubicBezTo>
                      <a:pt x="21005" y="30622"/>
                      <a:pt x="20981" y="30409"/>
                      <a:pt x="20981" y="30173"/>
                    </a:cubicBezTo>
                    <a:close/>
                    <a:moveTo>
                      <a:pt x="21584" y="22718"/>
                    </a:moveTo>
                    <a:cubicBezTo>
                      <a:pt x="21578" y="22718"/>
                      <a:pt x="21572" y="22730"/>
                      <a:pt x="21572" y="22754"/>
                    </a:cubicBezTo>
                    <a:cubicBezTo>
                      <a:pt x="21477" y="24077"/>
                      <a:pt x="21359" y="25400"/>
                      <a:pt x="21336" y="26771"/>
                    </a:cubicBezTo>
                    <a:cubicBezTo>
                      <a:pt x="21312" y="28094"/>
                      <a:pt x="21312" y="29393"/>
                      <a:pt x="21359" y="30716"/>
                    </a:cubicBezTo>
                    <a:cubicBezTo>
                      <a:pt x="21454" y="33386"/>
                      <a:pt x="21619" y="36032"/>
                      <a:pt x="21950" y="38655"/>
                    </a:cubicBezTo>
                    <a:cubicBezTo>
                      <a:pt x="22045" y="39411"/>
                      <a:pt x="22139" y="40144"/>
                      <a:pt x="22257" y="40876"/>
                    </a:cubicBezTo>
                    <a:cubicBezTo>
                      <a:pt x="22375" y="41608"/>
                      <a:pt x="22446" y="42365"/>
                      <a:pt x="22635" y="43097"/>
                    </a:cubicBezTo>
                    <a:cubicBezTo>
                      <a:pt x="22646" y="43153"/>
                      <a:pt x="22701" y="43183"/>
                      <a:pt x="22755" y="43183"/>
                    </a:cubicBezTo>
                    <a:cubicBezTo>
                      <a:pt x="22813" y="43183"/>
                      <a:pt x="22871" y="43147"/>
                      <a:pt x="22871" y="43073"/>
                    </a:cubicBezTo>
                    <a:cubicBezTo>
                      <a:pt x="22824" y="42412"/>
                      <a:pt x="22706" y="41774"/>
                      <a:pt x="22612" y="41089"/>
                    </a:cubicBezTo>
                    <a:cubicBezTo>
                      <a:pt x="22517" y="40427"/>
                      <a:pt x="22423" y="39766"/>
                      <a:pt x="22352" y="39104"/>
                    </a:cubicBezTo>
                    <a:cubicBezTo>
                      <a:pt x="22163" y="37804"/>
                      <a:pt x="22045" y="36481"/>
                      <a:pt x="21926" y="35158"/>
                    </a:cubicBezTo>
                    <a:cubicBezTo>
                      <a:pt x="21714" y="32488"/>
                      <a:pt x="21596" y="29842"/>
                      <a:pt x="21572" y="27196"/>
                    </a:cubicBezTo>
                    <a:lnTo>
                      <a:pt x="21572" y="24998"/>
                    </a:lnTo>
                    <a:cubicBezTo>
                      <a:pt x="21572" y="24242"/>
                      <a:pt x="21572" y="23486"/>
                      <a:pt x="21596" y="22754"/>
                    </a:cubicBezTo>
                    <a:cubicBezTo>
                      <a:pt x="21596" y="22730"/>
                      <a:pt x="21590" y="22718"/>
                      <a:pt x="21584" y="22718"/>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5"/>
              <p:cNvSpPr/>
              <p:nvPr/>
            </p:nvSpPr>
            <p:spPr>
              <a:xfrm>
                <a:off x="596075" y="1779975"/>
                <a:ext cx="920900" cy="915450"/>
              </a:xfrm>
              <a:custGeom>
                <a:avLst/>
                <a:gdLst/>
                <a:ahLst/>
                <a:cxnLst/>
                <a:rect l="l" t="t" r="r" b="b"/>
                <a:pathLst>
                  <a:path w="36836" h="36618" extrusionOk="0">
                    <a:moveTo>
                      <a:pt x="22029" y="1"/>
                    </a:moveTo>
                    <a:cubicBezTo>
                      <a:pt x="21565" y="1"/>
                      <a:pt x="21140" y="326"/>
                      <a:pt x="20863" y="702"/>
                    </a:cubicBezTo>
                    <a:cubicBezTo>
                      <a:pt x="20485" y="1222"/>
                      <a:pt x="20249" y="1883"/>
                      <a:pt x="20060" y="2497"/>
                    </a:cubicBezTo>
                    <a:cubicBezTo>
                      <a:pt x="19895" y="3112"/>
                      <a:pt x="19776" y="3773"/>
                      <a:pt x="19682" y="4388"/>
                    </a:cubicBezTo>
                    <a:cubicBezTo>
                      <a:pt x="19587" y="5002"/>
                      <a:pt x="19540" y="5593"/>
                      <a:pt x="19469" y="6207"/>
                    </a:cubicBezTo>
                    <a:cubicBezTo>
                      <a:pt x="19375" y="7436"/>
                      <a:pt x="19327" y="8641"/>
                      <a:pt x="19304" y="9846"/>
                    </a:cubicBezTo>
                    <a:cubicBezTo>
                      <a:pt x="19257" y="11051"/>
                      <a:pt x="19233" y="12303"/>
                      <a:pt x="19138" y="13508"/>
                    </a:cubicBezTo>
                    <a:cubicBezTo>
                      <a:pt x="19068" y="14713"/>
                      <a:pt x="18949" y="15941"/>
                      <a:pt x="18713" y="17123"/>
                    </a:cubicBezTo>
                    <a:cubicBezTo>
                      <a:pt x="18666" y="17265"/>
                      <a:pt x="18666" y="17383"/>
                      <a:pt x="18642" y="17524"/>
                    </a:cubicBezTo>
                    <a:cubicBezTo>
                      <a:pt x="18642" y="17595"/>
                      <a:pt x="18642" y="17619"/>
                      <a:pt x="18619" y="17666"/>
                    </a:cubicBezTo>
                    <a:cubicBezTo>
                      <a:pt x="18548" y="16438"/>
                      <a:pt x="18500" y="15209"/>
                      <a:pt x="18382" y="13957"/>
                    </a:cubicBezTo>
                    <a:cubicBezTo>
                      <a:pt x="18264" y="12586"/>
                      <a:pt x="18075" y="11216"/>
                      <a:pt x="17839" y="9846"/>
                    </a:cubicBezTo>
                    <a:cubicBezTo>
                      <a:pt x="17650" y="8546"/>
                      <a:pt x="17319" y="7317"/>
                      <a:pt x="16894" y="6065"/>
                    </a:cubicBezTo>
                    <a:cubicBezTo>
                      <a:pt x="16492" y="4860"/>
                      <a:pt x="15996" y="3679"/>
                      <a:pt x="15334" y="2592"/>
                    </a:cubicBezTo>
                    <a:cubicBezTo>
                      <a:pt x="15051" y="2119"/>
                      <a:pt x="14696" y="1647"/>
                      <a:pt x="14271" y="1245"/>
                    </a:cubicBezTo>
                    <a:cubicBezTo>
                      <a:pt x="13924" y="939"/>
                      <a:pt x="13453" y="579"/>
                      <a:pt x="12950" y="579"/>
                    </a:cubicBezTo>
                    <a:cubicBezTo>
                      <a:pt x="12871" y="579"/>
                      <a:pt x="12792" y="588"/>
                      <a:pt x="12712" y="607"/>
                    </a:cubicBezTo>
                    <a:cubicBezTo>
                      <a:pt x="12121" y="749"/>
                      <a:pt x="11814" y="1340"/>
                      <a:pt x="11767" y="1907"/>
                    </a:cubicBezTo>
                    <a:cubicBezTo>
                      <a:pt x="11672" y="2545"/>
                      <a:pt x="11814" y="3230"/>
                      <a:pt x="11979" y="3844"/>
                    </a:cubicBezTo>
                    <a:cubicBezTo>
                      <a:pt x="12145" y="4482"/>
                      <a:pt x="12357" y="5096"/>
                      <a:pt x="12594" y="5687"/>
                    </a:cubicBezTo>
                    <a:cubicBezTo>
                      <a:pt x="12830" y="6254"/>
                      <a:pt x="13066" y="6798"/>
                      <a:pt x="13326" y="7365"/>
                    </a:cubicBezTo>
                    <a:cubicBezTo>
                      <a:pt x="13822" y="8475"/>
                      <a:pt x="14413" y="9562"/>
                      <a:pt x="14980" y="10625"/>
                    </a:cubicBezTo>
                    <a:cubicBezTo>
                      <a:pt x="15547" y="11688"/>
                      <a:pt x="16138" y="12775"/>
                      <a:pt x="16658" y="13862"/>
                    </a:cubicBezTo>
                    <a:cubicBezTo>
                      <a:pt x="17201" y="14973"/>
                      <a:pt x="17674" y="16060"/>
                      <a:pt x="18075" y="17217"/>
                    </a:cubicBezTo>
                    <a:cubicBezTo>
                      <a:pt x="18146" y="17359"/>
                      <a:pt x="18170" y="17477"/>
                      <a:pt x="18241" y="17595"/>
                    </a:cubicBezTo>
                    <a:cubicBezTo>
                      <a:pt x="18241" y="17643"/>
                      <a:pt x="18264" y="17666"/>
                      <a:pt x="18264" y="17737"/>
                    </a:cubicBezTo>
                    <a:cubicBezTo>
                      <a:pt x="17579" y="16674"/>
                      <a:pt x="16894" y="15634"/>
                      <a:pt x="16185" y="14642"/>
                    </a:cubicBezTo>
                    <a:cubicBezTo>
                      <a:pt x="15405" y="13484"/>
                      <a:pt x="14578" y="12397"/>
                      <a:pt x="13680" y="11334"/>
                    </a:cubicBezTo>
                    <a:cubicBezTo>
                      <a:pt x="12830" y="10342"/>
                      <a:pt x="11932" y="9397"/>
                      <a:pt x="10963" y="8546"/>
                    </a:cubicBezTo>
                    <a:cubicBezTo>
                      <a:pt x="10018" y="7695"/>
                      <a:pt x="8979" y="6916"/>
                      <a:pt x="7892" y="6301"/>
                    </a:cubicBezTo>
                    <a:cubicBezTo>
                      <a:pt x="7396" y="6042"/>
                      <a:pt x="6852" y="5805"/>
                      <a:pt x="6309" y="5687"/>
                    </a:cubicBezTo>
                    <a:cubicBezTo>
                      <a:pt x="6068" y="5635"/>
                      <a:pt x="5791" y="5587"/>
                      <a:pt x="5519" y="5587"/>
                    </a:cubicBezTo>
                    <a:cubicBezTo>
                      <a:pt x="5177" y="5587"/>
                      <a:pt x="4845" y="5663"/>
                      <a:pt x="4608" y="5900"/>
                    </a:cubicBezTo>
                    <a:cubicBezTo>
                      <a:pt x="4206" y="6301"/>
                      <a:pt x="4230" y="6987"/>
                      <a:pt x="4466" y="7483"/>
                    </a:cubicBezTo>
                    <a:cubicBezTo>
                      <a:pt x="4702" y="8073"/>
                      <a:pt x="5175" y="8617"/>
                      <a:pt x="5624" y="9066"/>
                    </a:cubicBezTo>
                    <a:cubicBezTo>
                      <a:pt x="6072" y="9538"/>
                      <a:pt x="6569" y="9940"/>
                      <a:pt x="6970" y="10342"/>
                    </a:cubicBezTo>
                    <a:cubicBezTo>
                      <a:pt x="7443" y="10743"/>
                      <a:pt x="7939" y="11098"/>
                      <a:pt x="8459" y="11452"/>
                    </a:cubicBezTo>
                    <a:cubicBezTo>
                      <a:pt x="9451" y="12161"/>
                      <a:pt x="10491" y="12775"/>
                      <a:pt x="11530" y="13413"/>
                    </a:cubicBezTo>
                    <a:cubicBezTo>
                      <a:pt x="12594" y="14075"/>
                      <a:pt x="13633" y="14713"/>
                      <a:pt x="14626" y="15398"/>
                    </a:cubicBezTo>
                    <a:cubicBezTo>
                      <a:pt x="15642" y="16083"/>
                      <a:pt x="16610" y="16792"/>
                      <a:pt x="17532" y="17595"/>
                    </a:cubicBezTo>
                    <a:cubicBezTo>
                      <a:pt x="17626" y="17666"/>
                      <a:pt x="17721" y="17761"/>
                      <a:pt x="17839" y="17855"/>
                    </a:cubicBezTo>
                    <a:cubicBezTo>
                      <a:pt x="17863" y="17902"/>
                      <a:pt x="17910" y="17950"/>
                      <a:pt x="17933" y="17973"/>
                    </a:cubicBezTo>
                    <a:cubicBezTo>
                      <a:pt x="16847" y="17406"/>
                      <a:pt x="15712" y="16863"/>
                      <a:pt x="14602" y="16319"/>
                    </a:cubicBezTo>
                    <a:cubicBezTo>
                      <a:pt x="13326" y="15729"/>
                      <a:pt x="12050" y="15185"/>
                      <a:pt x="10751" y="14713"/>
                    </a:cubicBezTo>
                    <a:cubicBezTo>
                      <a:pt x="9522" y="14287"/>
                      <a:pt x="8270" y="13933"/>
                      <a:pt x="6994" y="13673"/>
                    </a:cubicBezTo>
                    <a:cubicBezTo>
                      <a:pt x="5835" y="13450"/>
                      <a:pt x="4634" y="13270"/>
                      <a:pt x="3431" y="13270"/>
                    </a:cubicBezTo>
                    <a:cubicBezTo>
                      <a:pt x="3359" y="13270"/>
                      <a:pt x="3286" y="13270"/>
                      <a:pt x="3214" y="13272"/>
                    </a:cubicBezTo>
                    <a:cubicBezTo>
                      <a:pt x="2670" y="13272"/>
                      <a:pt x="2079" y="13342"/>
                      <a:pt x="1536" y="13508"/>
                    </a:cubicBezTo>
                    <a:cubicBezTo>
                      <a:pt x="1016" y="13697"/>
                      <a:pt x="331" y="13957"/>
                      <a:pt x="189" y="14547"/>
                    </a:cubicBezTo>
                    <a:cubicBezTo>
                      <a:pt x="0" y="15114"/>
                      <a:pt x="378" y="15681"/>
                      <a:pt x="827" y="15989"/>
                    </a:cubicBezTo>
                    <a:cubicBezTo>
                      <a:pt x="1371" y="16390"/>
                      <a:pt x="2009" y="16627"/>
                      <a:pt x="2623" y="16792"/>
                    </a:cubicBezTo>
                    <a:cubicBezTo>
                      <a:pt x="3261" y="16981"/>
                      <a:pt x="3899" y="17099"/>
                      <a:pt x="4513" y="17170"/>
                    </a:cubicBezTo>
                    <a:cubicBezTo>
                      <a:pt x="5151" y="17265"/>
                      <a:pt x="5742" y="17335"/>
                      <a:pt x="6356" y="17383"/>
                    </a:cubicBezTo>
                    <a:cubicBezTo>
                      <a:pt x="7561" y="17477"/>
                      <a:pt x="8766" y="17524"/>
                      <a:pt x="9995" y="17572"/>
                    </a:cubicBezTo>
                    <a:cubicBezTo>
                      <a:pt x="11200" y="17595"/>
                      <a:pt x="12452" y="17619"/>
                      <a:pt x="13657" y="17713"/>
                    </a:cubicBezTo>
                    <a:cubicBezTo>
                      <a:pt x="14862" y="17808"/>
                      <a:pt x="16067" y="17926"/>
                      <a:pt x="17248" y="18162"/>
                    </a:cubicBezTo>
                    <a:cubicBezTo>
                      <a:pt x="17414" y="18186"/>
                      <a:pt x="17532" y="18186"/>
                      <a:pt x="17674" y="18210"/>
                    </a:cubicBezTo>
                    <a:cubicBezTo>
                      <a:pt x="17721" y="18210"/>
                      <a:pt x="17768" y="18210"/>
                      <a:pt x="17815" y="18233"/>
                    </a:cubicBezTo>
                    <a:cubicBezTo>
                      <a:pt x="16587" y="18304"/>
                      <a:pt x="15334" y="18351"/>
                      <a:pt x="14106" y="18470"/>
                    </a:cubicBezTo>
                    <a:cubicBezTo>
                      <a:pt x="12735" y="18588"/>
                      <a:pt x="11341" y="18777"/>
                      <a:pt x="9995" y="19013"/>
                    </a:cubicBezTo>
                    <a:cubicBezTo>
                      <a:pt x="8695" y="19226"/>
                      <a:pt x="7443" y="19533"/>
                      <a:pt x="6214" y="19958"/>
                    </a:cubicBezTo>
                    <a:cubicBezTo>
                      <a:pt x="5009" y="20360"/>
                      <a:pt x="3828" y="20856"/>
                      <a:pt x="2717" y="21517"/>
                    </a:cubicBezTo>
                    <a:cubicBezTo>
                      <a:pt x="2245" y="21801"/>
                      <a:pt x="1772" y="22155"/>
                      <a:pt x="1394" y="22581"/>
                    </a:cubicBezTo>
                    <a:cubicBezTo>
                      <a:pt x="1040" y="22982"/>
                      <a:pt x="591" y="23549"/>
                      <a:pt x="756" y="24140"/>
                    </a:cubicBezTo>
                    <a:cubicBezTo>
                      <a:pt x="898" y="24731"/>
                      <a:pt x="1489" y="25038"/>
                      <a:pt x="2056" y="25085"/>
                    </a:cubicBezTo>
                    <a:cubicBezTo>
                      <a:pt x="2200" y="25106"/>
                      <a:pt x="2346" y="25116"/>
                      <a:pt x="2493" y="25116"/>
                    </a:cubicBezTo>
                    <a:cubicBezTo>
                      <a:pt x="2999" y="25116"/>
                      <a:pt x="3517" y="25006"/>
                      <a:pt x="3993" y="24896"/>
                    </a:cubicBezTo>
                    <a:cubicBezTo>
                      <a:pt x="4608" y="24707"/>
                      <a:pt x="5246" y="24494"/>
                      <a:pt x="5836" y="24258"/>
                    </a:cubicBezTo>
                    <a:cubicBezTo>
                      <a:pt x="6380" y="24022"/>
                      <a:pt x="6947" y="23786"/>
                      <a:pt x="7514" y="23526"/>
                    </a:cubicBezTo>
                    <a:cubicBezTo>
                      <a:pt x="8601" y="23030"/>
                      <a:pt x="9687" y="22439"/>
                      <a:pt x="10751" y="21872"/>
                    </a:cubicBezTo>
                    <a:cubicBezTo>
                      <a:pt x="11814" y="21305"/>
                      <a:pt x="12924" y="20714"/>
                      <a:pt x="14011" y="20194"/>
                    </a:cubicBezTo>
                    <a:cubicBezTo>
                      <a:pt x="15098" y="19651"/>
                      <a:pt x="16185" y="19178"/>
                      <a:pt x="17343" y="18777"/>
                    </a:cubicBezTo>
                    <a:cubicBezTo>
                      <a:pt x="17485" y="18706"/>
                      <a:pt x="17603" y="18682"/>
                      <a:pt x="17721" y="18635"/>
                    </a:cubicBezTo>
                    <a:cubicBezTo>
                      <a:pt x="17792" y="18635"/>
                      <a:pt x="17815" y="18588"/>
                      <a:pt x="17886" y="18588"/>
                    </a:cubicBezTo>
                    <a:cubicBezTo>
                      <a:pt x="16823" y="19273"/>
                      <a:pt x="15783" y="19958"/>
                      <a:pt x="14767" y="20667"/>
                    </a:cubicBezTo>
                    <a:cubicBezTo>
                      <a:pt x="13633" y="21470"/>
                      <a:pt x="12523" y="22297"/>
                      <a:pt x="11460" y="23171"/>
                    </a:cubicBezTo>
                    <a:cubicBezTo>
                      <a:pt x="10491" y="24022"/>
                      <a:pt x="9546" y="24920"/>
                      <a:pt x="8695" y="25889"/>
                    </a:cubicBezTo>
                    <a:cubicBezTo>
                      <a:pt x="7845" y="26834"/>
                      <a:pt x="7065" y="27873"/>
                      <a:pt x="6451" y="28960"/>
                    </a:cubicBezTo>
                    <a:cubicBezTo>
                      <a:pt x="6191" y="29456"/>
                      <a:pt x="5954" y="30000"/>
                      <a:pt x="5836" y="30567"/>
                    </a:cubicBezTo>
                    <a:cubicBezTo>
                      <a:pt x="5718" y="31087"/>
                      <a:pt x="5624" y="31819"/>
                      <a:pt x="6025" y="32244"/>
                    </a:cubicBezTo>
                    <a:cubicBezTo>
                      <a:pt x="6258" y="32464"/>
                      <a:pt x="6568" y="32556"/>
                      <a:pt x="6883" y="32556"/>
                    </a:cubicBezTo>
                    <a:cubicBezTo>
                      <a:pt x="7144" y="32556"/>
                      <a:pt x="7407" y="32493"/>
                      <a:pt x="7632" y="32386"/>
                    </a:cubicBezTo>
                    <a:cubicBezTo>
                      <a:pt x="8223" y="32150"/>
                      <a:pt x="8742" y="31677"/>
                      <a:pt x="9191" y="31228"/>
                    </a:cubicBezTo>
                    <a:cubicBezTo>
                      <a:pt x="9640" y="30803"/>
                      <a:pt x="10089" y="30283"/>
                      <a:pt x="10467" y="29787"/>
                    </a:cubicBezTo>
                    <a:cubicBezTo>
                      <a:pt x="10845" y="29314"/>
                      <a:pt x="11200" y="28818"/>
                      <a:pt x="11554" y="28298"/>
                    </a:cubicBezTo>
                    <a:cubicBezTo>
                      <a:pt x="12263" y="27306"/>
                      <a:pt x="12877" y="26267"/>
                      <a:pt x="13539" y="25227"/>
                    </a:cubicBezTo>
                    <a:cubicBezTo>
                      <a:pt x="14177" y="24211"/>
                      <a:pt x="14838" y="23148"/>
                      <a:pt x="15523" y="22132"/>
                    </a:cubicBezTo>
                    <a:cubicBezTo>
                      <a:pt x="16185" y="21139"/>
                      <a:pt x="16894" y="20147"/>
                      <a:pt x="17697" y="19249"/>
                    </a:cubicBezTo>
                    <a:cubicBezTo>
                      <a:pt x="17792" y="19131"/>
                      <a:pt x="17886" y="19037"/>
                      <a:pt x="17957" y="18918"/>
                    </a:cubicBezTo>
                    <a:cubicBezTo>
                      <a:pt x="18028" y="18895"/>
                      <a:pt x="18052" y="18848"/>
                      <a:pt x="18075" y="18824"/>
                    </a:cubicBezTo>
                    <a:lnTo>
                      <a:pt x="18075" y="18824"/>
                    </a:lnTo>
                    <a:cubicBezTo>
                      <a:pt x="17532" y="19911"/>
                      <a:pt x="16965" y="21045"/>
                      <a:pt x="16421" y="22155"/>
                    </a:cubicBezTo>
                    <a:cubicBezTo>
                      <a:pt x="15831" y="23431"/>
                      <a:pt x="15311" y="24707"/>
                      <a:pt x="14838" y="26007"/>
                    </a:cubicBezTo>
                    <a:cubicBezTo>
                      <a:pt x="14389" y="27235"/>
                      <a:pt x="14035" y="28488"/>
                      <a:pt x="13775" y="29763"/>
                    </a:cubicBezTo>
                    <a:cubicBezTo>
                      <a:pt x="13539" y="30992"/>
                      <a:pt x="13350" y="32268"/>
                      <a:pt x="13397" y="33544"/>
                    </a:cubicBezTo>
                    <a:cubicBezTo>
                      <a:pt x="13397" y="34087"/>
                      <a:pt x="13444" y="34678"/>
                      <a:pt x="13633" y="35221"/>
                    </a:cubicBezTo>
                    <a:cubicBezTo>
                      <a:pt x="13799" y="35741"/>
                      <a:pt x="14059" y="36426"/>
                      <a:pt x="14649" y="36568"/>
                    </a:cubicBezTo>
                    <a:cubicBezTo>
                      <a:pt x="14752" y="36602"/>
                      <a:pt x="14854" y="36618"/>
                      <a:pt x="14956" y="36618"/>
                    </a:cubicBezTo>
                    <a:cubicBezTo>
                      <a:pt x="15414" y="36618"/>
                      <a:pt x="15843" y="36298"/>
                      <a:pt x="16114" y="35930"/>
                    </a:cubicBezTo>
                    <a:cubicBezTo>
                      <a:pt x="16492" y="35410"/>
                      <a:pt x="16728" y="34749"/>
                      <a:pt x="16894" y="34134"/>
                    </a:cubicBezTo>
                    <a:cubicBezTo>
                      <a:pt x="17083" y="33520"/>
                      <a:pt x="17201" y="32859"/>
                      <a:pt x="17295" y="32244"/>
                    </a:cubicBezTo>
                    <a:cubicBezTo>
                      <a:pt x="17366" y="31606"/>
                      <a:pt x="17437" y="31016"/>
                      <a:pt x="17485" y="30401"/>
                    </a:cubicBezTo>
                    <a:cubicBezTo>
                      <a:pt x="17579" y="29196"/>
                      <a:pt x="17650" y="27991"/>
                      <a:pt x="17674" y="26763"/>
                    </a:cubicBezTo>
                    <a:cubicBezTo>
                      <a:pt x="17697" y="25558"/>
                      <a:pt x="17721" y="24329"/>
                      <a:pt x="17815" y="23100"/>
                    </a:cubicBezTo>
                    <a:cubicBezTo>
                      <a:pt x="17910" y="21895"/>
                      <a:pt x="18028" y="20690"/>
                      <a:pt x="18264" y="19509"/>
                    </a:cubicBezTo>
                    <a:cubicBezTo>
                      <a:pt x="18288" y="19367"/>
                      <a:pt x="18288" y="19249"/>
                      <a:pt x="18311" y="19084"/>
                    </a:cubicBezTo>
                    <a:cubicBezTo>
                      <a:pt x="18311" y="19037"/>
                      <a:pt x="18311" y="19013"/>
                      <a:pt x="18359" y="18942"/>
                    </a:cubicBezTo>
                    <a:cubicBezTo>
                      <a:pt x="18406" y="20194"/>
                      <a:pt x="18477" y="21423"/>
                      <a:pt x="18595" y="22675"/>
                    </a:cubicBezTo>
                    <a:cubicBezTo>
                      <a:pt x="18713" y="24022"/>
                      <a:pt x="18879" y="25416"/>
                      <a:pt x="19115" y="26763"/>
                    </a:cubicBezTo>
                    <a:cubicBezTo>
                      <a:pt x="19327" y="28062"/>
                      <a:pt x="19658" y="29314"/>
                      <a:pt x="20060" y="30543"/>
                    </a:cubicBezTo>
                    <a:cubicBezTo>
                      <a:pt x="20485" y="31772"/>
                      <a:pt x="20981" y="32953"/>
                      <a:pt x="21619" y="34040"/>
                    </a:cubicBezTo>
                    <a:cubicBezTo>
                      <a:pt x="21926" y="34512"/>
                      <a:pt x="22281" y="34985"/>
                      <a:pt x="22683" y="35363"/>
                    </a:cubicBezTo>
                    <a:cubicBezTo>
                      <a:pt x="23053" y="35671"/>
                      <a:pt x="23530" y="36051"/>
                      <a:pt x="24037" y="36051"/>
                    </a:cubicBezTo>
                    <a:cubicBezTo>
                      <a:pt x="24113" y="36051"/>
                      <a:pt x="24189" y="36043"/>
                      <a:pt x="24266" y="36025"/>
                    </a:cubicBezTo>
                    <a:cubicBezTo>
                      <a:pt x="24856" y="35883"/>
                      <a:pt x="25140" y="35292"/>
                      <a:pt x="25211" y="34725"/>
                    </a:cubicBezTo>
                    <a:cubicBezTo>
                      <a:pt x="25282" y="34064"/>
                      <a:pt x="25140" y="33378"/>
                      <a:pt x="24998" y="32764"/>
                    </a:cubicBezTo>
                    <a:cubicBezTo>
                      <a:pt x="24809" y="32150"/>
                      <a:pt x="24620" y="31535"/>
                      <a:pt x="24384" y="30945"/>
                    </a:cubicBezTo>
                    <a:cubicBezTo>
                      <a:pt x="24147" y="30378"/>
                      <a:pt x="23911" y="29811"/>
                      <a:pt x="23628" y="29267"/>
                    </a:cubicBezTo>
                    <a:cubicBezTo>
                      <a:pt x="23131" y="28157"/>
                      <a:pt x="22541" y="27070"/>
                      <a:pt x="21974" y="26007"/>
                    </a:cubicBezTo>
                    <a:cubicBezTo>
                      <a:pt x="21430" y="24943"/>
                      <a:pt x="20840" y="23857"/>
                      <a:pt x="20296" y="22770"/>
                    </a:cubicBezTo>
                    <a:cubicBezTo>
                      <a:pt x="19776" y="21659"/>
                      <a:pt x="19304" y="20572"/>
                      <a:pt x="18879" y="19415"/>
                    </a:cubicBezTo>
                    <a:cubicBezTo>
                      <a:pt x="18831" y="19273"/>
                      <a:pt x="18784" y="19155"/>
                      <a:pt x="18737" y="19037"/>
                    </a:cubicBezTo>
                    <a:cubicBezTo>
                      <a:pt x="18737" y="18989"/>
                      <a:pt x="18713" y="18942"/>
                      <a:pt x="18713" y="18895"/>
                    </a:cubicBezTo>
                    <a:lnTo>
                      <a:pt x="18713" y="18895"/>
                    </a:lnTo>
                    <a:cubicBezTo>
                      <a:pt x="19375" y="19958"/>
                      <a:pt x="20060" y="20998"/>
                      <a:pt x="20769" y="21990"/>
                    </a:cubicBezTo>
                    <a:cubicBezTo>
                      <a:pt x="21572" y="23148"/>
                      <a:pt x="22399" y="24235"/>
                      <a:pt x="23273" y="25298"/>
                    </a:cubicBezTo>
                    <a:cubicBezTo>
                      <a:pt x="24147" y="26267"/>
                      <a:pt x="25022" y="27212"/>
                      <a:pt x="25990" y="28086"/>
                    </a:cubicBezTo>
                    <a:cubicBezTo>
                      <a:pt x="26935" y="28936"/>
                      <a:pt x="27975" y="29692"/>
                      <a:pt x="29062" y="30330"/>
                    </a:cubicBezTo>
                    <a:cubicBezTo>
                      <a:pt x="29582" y="30590"/>
                      <a:pt x="30102" y="30827"/>
                      <a:pt x="30669" y="30945"/>
                    </a:cubicBezTo>
                    <a:cubicBezTo>
                      <a:pt x="30899" y="30997"/>
                      <a:pt x="31175" y="31045"/>
                      <a:pt x="31447" y="31045"/>
                    </a:cubicBezTo>
                    <a:cubicBezTo>
                      <a:pt x="31788" y="31045"/>
                      <a:pt x="32122" y="30969"/>
                      <a:pt x="32346" y="30732"/>
                    </a:cubicBezTo>
                    <a:cubicBezTo>
                      <a:pt x="32771" y="30330"/>
                      <a:pt x="32724" y="29645"/>
                      <a:pt x="32488" y="29149"/>
                    </a:cubicBezTo>
                    <a:cubicBezTo>
                      <a:pt x="32252" y="28558"/>
                      <a:pt x="31779" y="28015"/>
                      <a:pt x="31354" y="27566"/>
                    </a:cubicBezTo>
                    <a:cubicBezTo>
                      <a:pt x="30905" y="27117"/>
                      <a:pt x="30409" y="26692"/>
                      <a:pt x="29889" y="26290"/>
                    </a:cubicBezTo>
                    <a:cubicBezTo>
                      <a:pt x="29416" y="25912"/>
                      <a:pt x="28920" y="25558"/>
                      <a:pt x="28424" y="25203"/>
                    </a:cubicBezTo>
                    <a:cubicBezTo>
                      <a:pt x="27408" y="24494"/>
                      <a:pt x="26392" y="23880"/>
                      <a:pt x="25352" y="23242"/>
                    </a:cubicBezTo>
                    <a:cubicBezTo>
                      <a:pt x="24289" y="22581"/>
                      <a:pt x="23250" y="21943"/>
                      <a:pt x="22257" y="21258"/>
                    </a:cubicBezTo>
                    <a:cubicBezTo>
                      <a:pt x="21241" y="20572"/>
                      <a:pt x="20273" y="19864"/>
                      <a:pt x="19351" y="19060"/>
                    </a:cubicBezTo>
                    <a:cubicBezTo>
                      <a:pt x="19233" y="18989"/>
                      <a:pt x="19138" y="18895"/>
                      <a:pt x="19020" y="18800"/>
                    </a:cubicBezTo>
                    <a:cubicBezTo>
                      <a:pt x="18997" y="18753"/>
                      <a:pt x="18973" y="18706"/>
                      <a:pt x="18949" y="18682"/>
                    </a:cubicBezTo>
                    <a:lnTo>
                      <a:pt x="18949" y="18682"/>
                    </a:lnTo>
                    <a:cubicBezTo>
                      <a:pt x="20036" y="19249"/>
                      <a:pt x="21147" y="19816"/>
                      <a:pt x="22281" y="20336"/>
                    </a:cubicBezTo>
                    <a:cubicBezTo>
                      <a:pt x="23557" y="20927"/>
                      <a:pt x="24809" y="21470"/>
                      <a:pt x="26109" y="21943"/>
                    </a:cubicBezTo>
                    <a:cubicBezTo>
                      <a:pt x="27361" y="22368"/>
                      <a:pt x="28589" y="22722"/>
                      <a:pt x="29865" y="22982"/>
                    </a:cubicBezTo>
                    <a:cubicBezTo>
                      <a:pt x="31038" y="23226"/>
                      <a:pt x="32211" y="23386"/>
                      <a:pt x="33403" y="23386"/>
                    </a:cubicBezTo>
                    <a:cubicBezTo>
                      <a:pt x="33484" y="23386"/>
                      <a:pt x="33565" y="23386"/>
                      <a:pt x="33646" y="23384"/>
                    </a:cubicBezTo>
                    <a:cubicBezTo>
                      <a:pt x="34213" y="23384"/>
                      <a:pt x="34803" y="23313"/>
                      <a:pt x="35323" y="23148"/>
                    </a:cubicBezTo>
                    <a:cubicBezTo>
                      <a:pt x="35867" y="22959"/>
                      <a:pt x="36552" y="22699"/>
                      <a:pt x="36694" y="22108"/>
                    </a:cubicBezTo>
                    <a:cubicBezTo>
                      <a:pt x="36835" y="21517"/>
                      <a:pt x="36481" y="20998"/>
                      <a:pt x="36127" y="20620"/>
                    </a:cubicBezTo>
                    <a:cubicBezTo>
                      <a:pt x="35607" y="20242"/>
                      <a:pt x="34945" y="20005"/>
                      <a:pt x="34331" y="19840"/>
                    </a:cubicBezTo>
                    <a:cubicBezTo>
                      <a:pt x="33717" y="19651"/>
                      <a:pt x="33055" y="19533"/>
                      <a:pt x="32441" y="19438"/>
                    </a:cubicBezTo>
                    <a:cubicBezTo>
                      <a:pt x="31826" y="19367"/>
                      <a:pt x="31236" y="19296"/>
                      <a:pt x="30598" y="19249"/>
                    </a:cubicBezTo>
                    <a:cubicBezTo>
                      <a:pt x="29393" y="19155"/>
                      <a:pt x="28188" y="19084"/>
                      <a:pt x="26983" y="19060"/>
                    </a:cubicBezTo>
                    <a:cubicBezTo>
                      <a:pt x="25754" y="19037"/>
                      <a:pt x="24525" y="19013"/>
                      <a:pt x="23320" y="18918"/>
                    </a:cubicBezTo>
                    <a:cubicBezTo>
                      <a:pt x="22092" y="18824"/>
                      <a:pt x="20887" y="18706"/>
                      <a:pt x="19705" y="18470"/>
                    </a:cubicBezTo>
                    <a:cubicBezTo>
                      <a:pt x="19564" y="18446"/>
                      <a:pt x="19446" y="18446"/>
                      <a:pt x="19304" y="18422"/>
                    </a:cubicBezTo>
                    <a:cubicBezTo>
                      <a:pt x="19233" y="18422"/>
                      <a:pt x="19209" y="18422"/>
                      <a:pt x="19138" y="18375"/>
                    </a:cubicBezTo>
                    <a:cubicBezTo>
                      <a:pt x="20391" y="18328"/>
                      <a:pt x="21619" y="18257"/>
                      <a:pt x="22872" y="18139"/>
                    </a:cubicBezTo>
                    <a:cubicBezTo>
                      <a:pt x="24218" y="18044"/>
                      <a:pt x="25612" y="17855"/>
                      <a:pt x="26983" y="17619"/>
                    </a:cubicBezTo>
                    <a:cubicBezTo>
                      <a:pt x="28282" y="17406"/>
                      <a:pt x="29511" y="17076"/>
                      <a:pt x="30763" y="16674"/>
                    </a:cubicBezTo>
                    <a:cubicBezTo>
                      <a:pt x="31968" y="16272"/>
                      <a:pt x="33149" y="15752"/>
                      <a:pt x="34236" y="15114"/>
                    </a:cubicBezTo>
                    <a:cubicBezTo>
                      <a:pt x="34709" y="14807"/>
                      <a:pt x="35181" y="14453"/>
                      <a:pt x="35559" y="14051"/>
                    </a:cubicBezTo>
                    <a:cubicBezTo>
                      <a:pt x="35914" y="13626"/>
                      <a:pt x="36363" y="13082"/>
                      <a:pt x="36221" y="12492"/>
                    </a:cubicBezTo>
                    <a:cubicBezTo>
                      <a:pt x="36079" y="11901"/>
                      <a:pt x="35489" y="11594"/>
                      <a:pt x="34922" y="11547"/>
                    </a:cubicBezTo>
                    <a:cubicBezTo>
                      <a:pt x="34772" y="11525"/>
                      <a:pt x="34623" y="11516"/>
                      <a:pt x="34474" y="11516"/>
                    </a:cubicBezTo>
                    <a:cubicBezTo>
                      <a:pt x="33963" y="11516"/>
                      <a:pt x="33455" y="11626"/>
                      <a:pt x="32960" y="11736"/>
                    </a:cubicBezTo>
                    <a:cubicBezTo>
                      <a:pt x="32346" y="11925"/>
                      <a:pt x="31732" y="12137"/>
                      <a:pt x="31141" y="12350"/>
                    </a:cubicBezTo>
                    <a:cubicBezTo>
                      <a:pt x="30574" y="12586"/>
                      <a:pt x="30007" y="12823"/>
                      <a:pt x="29464" y="13106"/>
                    </a:cubicBezTo>
                    <a:cubicBezTo>
                      <a:pt x="28353" y="13602"/>
                      <a:pt x="27266" y="14193"/>
                      <a:pt x="26203" y="14760"/>
                    </a:cubicBezTo>
                    <a:cubicBezTo>
                      <a:pt x="25140" y="15303"/>
                      <a:pt x="24053" y="15894"/>
                      <a:pt x="22966" y="16438"/>
                    </a:cubicBezTo>
                    <a:cubicBezTo>
                      <a:pt x="21856" y="16957"/>
                      <a:pt x="20769" y="17430"/>
                      <a:pt x="19611" y="17855"/>
                    </a:cubicBezTo>
                    <a:cubicBezTo>
                      <a:pt x="19469" y="17902"/>
                      <a:pt x="19351" y="17950"/>
                      <a:pt x="19233" y="17997"/>
                    </a:cubicBezTo>
                    <a:cubicBezTo>
                      <a:pt x="19186" y="17997"/>
                      <a:pt x="19138" y="18021"/>
                      <a:pt x="19091" y="18021"/>
                    </a:cubicBezTo>
                    <a:cubicBezTo>
                      <a:pt x="20154" y="17359"/>
                      <a:pt x="21194" y="16674"/>
                      <a:pt x="22186" y="15965"/>
                    </a:cubicBezTo>
                    <a:cubicBezTo>
                      <a:pt x="23344" y="15162"/>
                      <a:pt x="24431" y="14335"/>
                      <a:pt x="25494" y="13461"/>
                    </a:cubicBezTo>
                    <a:cubicBezTo>
                      <a:pt x="26463" y="12586"/>
                      <a:pt x="27408" y="11712"/>
                      <a:pt x="28282" y="10743"/>
                    </a:cubicBezTo>
                    <a:cubicBezTo>
                      <a:pt x="29133" y="9798"/>
                      <a:pt x="29889" y="8759"/>
                      <a:pt x="30527" y="7672"/>
                    </a:cubicBezTo>
                    <a:cubicBezTo>
                      <a:pt x="30787" y="7152"/>
                      <a:pt x="31023" y="6632"/>
                      <a:pt x="31141" y="6065"/>
                    </a:cubicBezTo>
                    <a:cubicBezTo>
                      <a:pt x="31259" y="5545"/>
                      <a:pt x="31354" y="4789"/>
                      <a:pt x="30929" y="4388"/>
                    </a:cubicBezTo>
                    <a:cubicBezTo>
                      <a:pt x="30713" y="4160"/>
                      <a:pt x="30416" y="4067"/>
                      <a:pt x="30111" y="4067"/>
                    </a:cubicBezTo>
                    <a:cubicBezTo>
                      <a:pt x="29846" y="4067"/>
                      <a:pt x="29576" y="4136"/>
                      <a:pt x="29345" y="4246"/>
                    </a:cubicBezTo>
                    <a:cubicBezTo>
                      <a:pt x="28755" y="4482"/>
                      <a:pt x="28211" y="4955"/>
                      <a:pt x="27762" y="5380"/>
                    </a:cubicBezTo>
                    <a:cubicBezTo>
                      <a:pt x="27337" y="5829"/>
                      <a:pt x="26888" y="6325"/>
                      <a:pt x="26510" y="6845"/>
                    </a:cubicBezTo>
                    <a:cubicBezTo>
                      <a:pt x="26109" y="7317"/>
                      <a:pt x="25754" y="7814"/>
                      <a:pt x="25400" y="8310"/>
                    </a:cubicBezTo>
                    <a:cubicBezTo>
                      <a:pt x="24691" y="9326"/>
                      <a:pt x="24077" y="10342"/>
                      <a:pt x="23439" y="11381"/>
                    </a:cubicBezTo>
                    <a:cubicBezTo>
                      <a:pt x="22777" y="12421"/>
                      <a:pt x="22139" y="13484"/>
                      <a:pt x="21454" y="14477"/>
                    </a:cubicBezTo>
                    <a:cubicBezTo>
                      <a:pt x="20769" y="15492"/>
                      <a:pt x="20060" y="16461"/>
                      <a:pt x="19257" y="17383"/>
                    </a:cubicBezTo>
                    <a:cubicBezTo>
                      <a:pt x="19186" y="17501"/>
                      <a:pt x="19091" y="17595"/>
                      <a:pt x="18997" y="17713"/>
                    </a:cubicBezTo>
                    <a:cubicBezTo>
                      <a:pt x="18949" y="17737"/>
                      <a:pt x="18902" y="17761"/>
                      <a:pt x="18879" y="17784"/>
                    </a:cubicBezTo>
                    <a:cubicBezTo>
                      <a:pt x="19446" y="16697"/>
                      <a:pt x="20013" y="15587"/>
                      <a:pt x="20532" y="14453"/>
                    </a:cubicBezTo>
                    <a:cubicBezTo>
                      <a:pt x="21123" y="13177"/>
                      <a:pt x="21667" y="11925"/>
                      <a:pt x="22139" y="10625"/>
                    </a:cubicBezTo>
                    <a:cubicBezTo>
                      <a:pt x="22564" y="9373"/>
                      <a:pt x="22919" y="8144"/>
                      <a:pt x="23202" y="6869"/>
                    </a:cubicBezTo>
                    <a:cubicBezTo>
                      <a:pt x="23439" y="5616"/>
                      <a:pt x="23604" y="4364"/>
                      <a:pt x="23580" y="3088"/>
                    </a:cubicBezTo>
                    <a:cubicBezTo>
                      <a:pt x="23580" y="2521"/>
                      <a:pt x="23509" y="1930"/>
                      <a:pt x="23344" y="1411"/>
                    </a:cubicBezTo>
                    <a:cubicBezTo>
                      <a:pt x="23155" y="867"/>
                      <a:pt x="22895" y="182"/>
                      <a:pt x="22305" y="40"/>
                    </a:cubicBezTo>
                    <a:cubicBezTo>
                      <a:pt x="22212" y="13"/>
                      <a:pt x="22119" y="1"/>
                      <a:pt x="22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5"/>
              <p:cNvSpPr/>
              <p:nvPr/>
            </p:nvSpPr>
            <p:spPr>
              <a:xfrm>
                <a:off x="622050" y="1802150"/>
                <a:ext cx="871875" cy="870675"/>
              </a:xfrm>
              <a:custGeom>
                <a:avLst/>
                <a:gdLst/>
                <a:ahLst/>
                <a:cxnLst/>
                <a:rect l="l" t="t" r="r" b="b"/>
                <a:pathLst>
                  <a:path w="34875" h="34827" extrusionOk="0">
                    <a:moveTo>
                      <a:pt x="12720" y="1322"/>
                    </a:moveTo>
                    <a:cubicBezTo>
                      <a:pt x="12650" y="1322"/>
                      <a:pt x="12560" y="1383"/>
                      <a:pt x="12594" y="1469"/>
                    </a:cubicBezTo>
                    <a:cubicBezTo>
                      <a:pt x="12783" y="2059"/>
                      <a:pt x="13090" y="2626"/>
                      <a:pt x="13327" y="3170"/>
                    </a:cubicBezTo>
                    <a:cubicBezTo>
                      <a:pt x="13563" y="3761"/>
                      <a:pt x="13799" y="4351"/>
                      <a:pt x="14036" y="4918"/>
                    </a:cubicBezTo>
                    <a:cubicBezTo>
                      <a:pt x="14484" y="6076"/>
                      <a:pt x="14886" y="7257"/>
                      <a:pt x="15264" y="8439"/>
                    </a:cubicBezTo>
                    <a:cubicBezTo>
                      <a:pt x="15382" y="8770"/>
                      <a:pt x="15477" y="9124"/>
                      <a:pt x="15595" y="9431"/>
                    </a:cubicBezTo>
                    <a:cubicBezTo>
                      <a:pt x="15666" y="9620"/>
                      <a:pt x="15713" y="9786"/>
                      <a:pt x="15784" y="9951"/>
                    </a:cubicBezTo>
                    <a:cubicBezTo>
                      <a:pt x="15831" y="10116"/>
                      <a:pt x="15926" y="10258"/>
                      <a:pt x="15973" y="10447"/>
                    </a:cubicBezTo>
                    <a:cubicBezTo>
                      <a:pt x="15902" y="10116"/>
                      <a:pt x="15855" y="9833"/>
                      <a:pt x="15808" y="9502"/>
                    </a:cubicBezTo>
                    <a:cubicBezTo>
                      <a:pt x="15737" y="9195"/>
                      <a:pt x="15666" y="8911"/>
                      <a:pt x="15571" y="8604"/>
                    </a:cubicBezTo>
                    <a:cubicBezTo>
                      <a:pt x="15382" y="8013"/>
                      <a:pt x="15217" y="7399"/>
                      <a:pt x="15004" y="6808"/>
                    </a:cubicBezTo>
                    <a:cubicBezTo>
                      <a:pt x="14603" y="5627"/>
                      <a:pt x="14177" y="4446"/>
                      <a:pt x="13681" y="3288"/>
                    </a:cubicBezTo>
                    <a:cubicBezTo>
                      <a:pt x="13421" y="2650"/>
                      <a:pt x="13138" y="1965"/>
                      <a:pt x="12783" y="1351"/>
                    </a:cubicBezTo>
                    <a:cubicBezTo>
                      <a:pt x="12770" y="1331"/>
                      <a:pt x="12747" y="1322"/>
                      <a:pt x="12720" y="1322"/>
                    </a:cubicBezTo>
                    <a:close/>
                    <a:moveTo>
                      <a:pt x="21325" y="1090"/>
                    </a:moveTo>
                    <a:cubicBezTo>
                      <a:pt x="21276" y="1090"/>
                      <a:pt x="21229" y="1110"/>
                      <a:pt x="21218" y="1162"/>
                    </a:cubicBezTo>
                    <a:cubicBezTo>
                      <a:pt x="21100" y="1799"/>
                      <a:pt x="21053" y="2414"/>
                      <a:pt x="20982" y="3028"/>
                    </a:cubicBezTo>
                    <a:lnTo>
                      <a:pt x="20698" y="4895"/>
                    </a:lnTo>
                    <a:cubicBezTo>
                      <a:pt x="20533" y="6123"/>
                      <a:pt x="20297" y="7328"/>
                      <a:pt x="20037" y="8557"/>
                    </a:cubicBezTo>
                    <a:cubicBezTo>
                      <a:pt x="19966" y="8911"/>
                      <a:pt x="19871" y="9242"/>
                      <a:pt x="19824" y="9596"/>
                    </a:cubicBezTo>
                    <a:cubicBezTo>
                      <a:pt x="19801" y="9762"/>
                      <a:pt x="19730" y="9951"/>
                      <a:pt x="19730" y="10116"/>
                    </a:cubicBezTo>
                    <a:cubicBezTo>
                      <a:pt x="19710" y="10254"/>
                      <a:pt x="19707" y="10408"/>
                      <a:pt x="19665" y="10565"/>
                    </a:cubicBezTo>
                    <a:lnTo>
                      <a:pt x="19665" y="10565"/>
                    </a:lnTo>
                    <a:cubicBezTo>
                      <a:pt x="19754" y="10294"/>
                      <a:pt x="19860" y="10035"/>
                      <a:pt x="19966" y="9738"/>
                    </a:cubicBezTo>
                    <a:cubicBezTo>
                      <a:pt x="20061" y="9431"/>
                      <a:pt x="20131" y="9148"/>
                      <a:pt x="20202" y="8840"/>
                    </a:cubicBezTo>
                    <a:cubicBezTo>
                      <a:pt x="20344" y="8226"/>
                      <a:pt x="20509" y="7635"/>
                      <a:pt x="20628" y="7021"/>
                    </a:cubicBezTo>
                    <a:cubicBezTo>
                      <a:pt x="20864" y="5769"/>
                      <a:pt x="21053" y="4540"/>
                      <a:pt x="21242" y="3288"/>
                    </a:cubicBezTo>
                    <a:cubicBezTo>
                      <a:pt x="21313" y="2579"/>
                      <a:pt x="21455" y="1870"/>
                      <a:pt x="21455" y="1162"/>
                    </a:cubicBezTo>
                    <a:cubicBezTo>
                      <a:pt x="21455" y="1122"/>
                      <a:pt x="21388" y="1090"/>
                      <a:pt x="21325" y="1090"/>
                    </a:cubicBezTo>
                    <a:close/>
                    <a:moveTo>
                      <a:pt x="19665" y="10565"/>
                    </a:moveTo>
                    <a:cubicBezTo>
                      <a:pt x="19655" y="10597"/>
                      <a:pt x="19645" y="10628"/>
                      <a:pt x="19635" y="10660"/>
                    </a:cubicBezTo>
                    <a:cubicBezTo>
                      <a:pt x="19647" y="10628"/>
                      <a:pt x="19657" y="10597"/>
                      <a:pt x="19665" y="10565"/>
                    </a:cubicBezTo>
                    <a:close/>
                    <a:moveTo>
                      <a:pt x="5320" y="5838"/>
                    </a:moveTo>
                    <a:cubicBezTo>
                      <a:pt x="5256" y="5838"/>
                      <a:pt x="5193" y="5976"/>
                      <a:pt x="5270" y="6052"/>
                    </a:cubicBezTo>
                    <a:cubicBezTo>
                      <a:pt x="5719" y="6454"/>
                      <a:pt x="6262" y="6785"/>
                      <a:pt x="6758" y="7163"/>
                    </a:cubicBezTo>
                    <a:lnTo>
                      <a:pt x="8270" y="8321"/>
                    </a:lnTo>
                    <a:cubicBezTo>
                      <a:pt x="9239" y="9077"/>
                      <a:pt x="10184" y="9904"/>
                      <a:pt x="11106" y="10731"/>
                    </a:cubicBezTo>
                    <a:cubicBezTo>
                      <a:pt x="11366" y="10967"/>
                      <a:pt x="11626" y="11203"/>
                      <a:pt x="11862" y="11439"/>
                    </a:cubicBezTo>
                    <a:cubicBezTo>
                      <a:pt x="12027" y="11558"/>
                      <a:pt x="12145" y="11676"/>
                      <a:pt x="12287" y="11794"/>
                    </a:cubicBezTo>
                    <a:cubicBezTo>
                      <a:pt x="12391" y="11880"/>
                      <a:pt x="12494" y="11954"/>
                      <a:pt x="12589" y="12043"/>
                    </a:cubicBezTo>
                    <a:lnTo>
                      <a:pt x="12589" y="12043"/>
                    </a:lnTo>
                    <a:cubicBezTo>
                      <a:pt x="12402" y="11836"/>
                      <a:pt x="12252" y="11617"/>
                      <a:pt x="12051" y="11416"/>
                    </a:cubicBezTo>
                    <a:cubicBezTo>
                      <a:pt x="11838" y="11180"/>
                      <a:pt x="11602" y="10967"/>
                      <a:pt x="11389" y="10778"/>
                    </a:cubicBezTo>
                    <a:cubicBezTo>
                      <a:pt x="10964" y="10329"/>
                      <a:pt x="10491" y="9904"/>
                      <a:pt x="10019" y="9502"/>
                    </a:cubicBezTo>
                    <a:cubicBezTo>
                      <a:pt x="9074" y="8675"/>
                      <a:pt x="8081" y="7872"/>
                      <a:pt x="7113" y="7116"/>
                    </a:cubicBezTo>
                    <a:cubicBezTo>
                      <a:pt x="6546" y="6667"/>
                      <a:pt x="6002" y="6218"/>
                      <a:pt x="5364" y="5863"/>
                    </a:cubicBezTo>
                    <a:cubicBezTo>
                      <a:pt x="5351" y="5845"/>
                      <a:pt x="5335" y="5838"/>
                      <a:pt x="5320" y="5838"/>
                    </a:cubicBezTo>
                    <a:close/>
                    <a:moveTo>
                      <a:pt x="19304" y="3140"/>
                    </a:moveTo>
                    <a:cubicBezTo>
                      <a:pt x="19234" y="3140"/>
                      <a:pt x="19151" y="3182"/>
                      <a:pt x="19139" y="3264"/>
                    </a:cubicBezTo>
                    <a:cubicBezTo>
                      <a:pt x="18997" y="4422"/>
                      <a:pt x="18903" y="5533"/>
                      <a:pt x="18808" y="6690"/>
                    </a:cubicBezTo>
                    <a:cubicBezTo>
                      <a:pt x="18690" y="7848"/>
                      <a:pt x="18619" y="8959"/>
                      <a:pt x="18525" y="10116"/>
                    </a:cubicBezTo>
                    <a:cubicBezTo>
                      <a:pt x="18454" y="10778"/>
                      <a:pt x="18454" y="11416"/>
                      <a:pt x="18407" y="12054"/>
                    </a:cubicBezTo>
                    <a:cubicBezTo>
                      <a:pt x="18501" y="11510"/>
                      <a:pt x="18619" y="10920"/>
                      <a:pt x="18666" y="10353"/>
                    </a:cubicBezTo>
                    <a:cubicBezTo>
                      <a:pt x="18761" y="9786"/>
                      <a:pt x="18808" y="9195"/>
                      <a:pt x="18879" y="8651"/>
                    </a:cubicBezTo>
                    <a:cubicBezTo>
                      <a:pt x="18997" y="7494"/>
                      <a:pt x="19115" y="6360"/>
                      <a:pt x="19234" y="5225"/>
                    </a:cubicBezTo>
                    <a:lnTo>
                      <a:pt x="19399" y="3264"/>
                    </a:lnTo>
                    <a:cubicBezTo>
                      <a:pt x="19434" y="3182"/>
                      <a:pt x="19375" y="3140"/>
                      <a:pt x="19304" y="3140"/>
                    </a:cubicBezTo>
                    <a:close/>
                    <a:moveTo>
                      <a:pt x="12589" y="12043"/>
                    </a:moveTo>
                    <a:cubicBezTo>
                      <a:pt x="12621" y="12078"/>
                      <a:pt x="12654" y="12114"/>
                      <a:pt x="12689" y="12148"/>
                    </a:cubicBezTo>
                    <a:cubicBezTo>
                      <a:pt x="12657" y="12110"/>
                      <a:pt x="12623" y="12075"/>
                      <a:pt x="12589" y="12043"/>
                    </a:cubicBezTo>
                    <a:close/>
                    <a:moveTo>
                      <a:pt x="12004" y="4084"/>
                    </a:moveTo>
                    <a:cubicBezTo>
                      <a:pt x="11920" y="4084"/>
                      <a:pt x="11804" y="4200"/>
                      <a:pt x="11838" y="4304"/>
                    </a:cubicBezTo>
                    <a:cubicBezTo>
                      <a:pt x="12287" y="5367"/>
                      <a:pt x="12783" y="6407"/>
                      <a:pt x="13256" y="7423"/>
                    </a:cubicBezTo>
                    <a:cubicBezTo>
                      <a:pt x="13728" y="8462"/>
                      <a:pt x="14201" y="9526"/>
                      <a:pt x="14721" y="10565"/>
                    </a:cubicBezTo>
                    <a:cubicBezTo>
                      <a:pt x="15004" y="11156"/>
                      <a:pt x="15311" y="11723"/>
                      <a:pt x="15595" y="12314"/>
                    </a:cubicBezTo>
                    <a:cubicBezTo>
                      <a:pt x="15382" y="11770"/>
                      <a:pt x="15193" y="11203"/>
                      <a:pt x="14981" y="10683"/>
                    </a:cubicBezTo>
                    <a:cubicBezTo>
                      <a:pt x="14768" y="10140"/>
                      <a:pt x="14532" y="9620"/>
                      <a:pt x="14295" y="9077"/>
                    </a:cubicBezTo>
                    <a:cubicBezTo>
                      <a:pt x="13823" y="8013"/>
                      <a:pt x="13374" y="6997"/>
                      <a:pt x="12901" y="5911"/>
                    </a:cubicBezTo>
                    <a:cubicBezTo>
                      <a:pt x="12641" y="5320"/>
                      <a:pt x="12382" y="4706"/>
                      <a:pt x="12074" y="4139"/>
                    </a:cubicBezTo>
                    <a:cubicBezTo>
                      <a:pt x="12062" y="4100"/>
                      <a:pt x="12035" y="4084"/>
                      <a:pt x="12004" y="4084"/>
                    </a:cubicBezTo>
                    <a:close/>
                    <a:moveTo>
                      <a:pt x="28908" y="5204"/>
                    </a:moveTo>
                    <a:cubicBezTo>
                      <a:pt x="28881" y="5204"/>
                      <a:pt x="28852" y="5217"/>
                      <a:pt x="28826" y="5249"/>
                    </a:cubicBezTo>
                    <a:cubicBezTo>
                      <a:pt x="28401" y="5722"/>
                      <a:pt x="28094" y="6241"/>
                      <a:pt x="27692" y="6738"/>
                    </a:cubicBezTo>
                    <a:cubicBezTo>
                      <a:pt x="27314" y="7257"/>
                      <a:pt x="26936" y="7754"/>
                      <a:pt x="26511" y="8250"/>
                    </a:cubicBezTo>
                    <a:cubicBezTo>
                      <a:pt x="25755" y="9218"/>
                      <a:pt x="24928" y="10164"/>
                      <a:pt x="24101" y="11085"/>
                    </a:cubicBezTo>
                    <a:cubicBezTo>
                      <a:pt x="23865" y="11345"/>
                      <a:pt x="23628" y="11628"/>
                      <a:pt x="23392" y="11865"/>
                    </a:cubicBezTo>
                    <a:cubicBezTo>
                      <a:pt x="23274" y="12006"/>
                      <a:pt x="23156" y="12125"/>
                      <a:pt x="23038" y="12266"/>
                    </a:cubicBezTo>
                    <a:cubicBezTo>
                      <a:pt x="22946" y="12376"/>
                      <a:pt x="22869" y="12499"/>
                      <a:pt x="22774" y="12604"/>
                    </a:cubicBezTo>
                    <a:lnTo>
                      <a:pt x="22774" y="12604"/>
                    </a:lnTo>
                    <a:cubicBezTo>
                      <a:pt x="22985" y="12407"/>
                      <a:pt x="23209" y="12237"/>
                      <a:pt x="23416" y="12030"/>
                    </a:cubicBezTo>
                    <a:cubicBezTo>
                      <a:pt x="23652" y="11817"/>
                      <a:pt x="23865" y="11581"/>
                      <a:pt x="24077" y="11392"/>
                    </a:cubicBezTo>
                    <a:cubicBezTo>
                      <a:pt x="24526" y="10943"/>
                      <a:pt x="24928" y="10471"/>
                      <a:pt x="25353" y="9998"/>
                    </a:cubicBezTo>
                    <a:cubicBezTo>
                      <a:pt x="26180" y="9053"/>
                      <a:pt x="26960" y="8084"/>
                      <a:pt x="27739" y="7092"/>
                    </a:cubicBezTo>
                    <a:cubicBezTo>
                      <a:pt x="28188" y="6549"/>
                      <a:pt x="28614" y="5982"/>
                      <a:pt x="28968" y="5367"/>
                    </a:cubicBezTo>
                    <a:cubicBezTo>
                      <a:pt x="29037" y="5298"/>
                      <a:pt x="28980" y="5204"/>
                      <a:pt x="28908" y="5204"/>
                    </a:cubicBezTo>
                    <a:close/>
                    <a:moveTo>
                      <a:pt x="22774" y="12604"/>
                    </a:moveTo>
                    <a:cubicBezTo>
                      <a:pt x="22743" y="12633"/>
                      <a:pt x="22713" y="12662"/>
                      <a:pt x="22683" y="12692"/>
                    </a:cubicBezTo>
                    <a:cubicBezTo>
                      <a:pt x="22715" y="12665"/>
                      <a:pt x="22745" y="12635"/>
                      <a:pt x="22774" y="12604"/>
                    </a:cubicBezTo>
                    <a:close/>
                    <a:moveTo>
                      <a:pt x="26117" y="5945"/>
                    </a:moveTo>
                    <a:cubicBezTo>
                      <a:pt x="26074" y="5945"/>
                      <a:pt x="26027" y="5962"/>
                      <a:pt x="25991" y="6005"/>
                    </a:cubicBezTo>
                    <a:cubicBezTo>
                      <a:pt x="25306" y="6927"/>
                      <a:pt x="24668" y="7872"/>
                      <a:pt x="23983" y="8817"/>
                    </a:cubicBezTo>
                    <a:cubicBezTo>
                      <a:pt x="23345" y="9762"/>
                      <a:pt x="22660" y="10683"/>
                      <a:pt x="21998" y="11628"/>
                    </a:cubicBezTo>
                    <a:cubicBezTo>
                      <a:pt x="21620" y="12148"/>
                      <a:pt x="21289" y="12715"/>
                      <a:pt x="20911" y="13259"/>
                    </a:cubicBezTo>
                    <a:cubicBezTo>
                      <a:pt x="21266" y="12810"/>
                      <a:pt x="21644" y="12361"/>
                      <a:pt x="21998" y="11888"/>
                    </a:cubicBezTo>
                    <a:cubicBezTo>
                      <a:pt x="22352" y="11439"/>
                      <a:pt x="22707" y="10967"/>
                      <a:pt x="23038" y="10494"/>
                    </a:cubicBezTo>
                    <a:cubicBezTo>
                      <a:pt x="23723" y="9596"/>
                      <a:pt x="24408" y="8651"/>
                      <a:pt x="25070" y="7730"/>
                    </a:cubicBezTo>
                    <a:cubicBezTo>
                      <a:pt x="25471" y="7186"/>
                      <a:pt x="25849" y="6667"/>
                      <a:pt x="26204" y="6100"/>
                    </a:cubicBezTo>
                    <a:cubicBezTo>
                      <a:pt x="26302" y="6034"/>
                      <a:pt x="26218" y="5945"/>
                      <a:pt x="26117" y="5945"/>
                    </a:cubicBezTo>
                    <a:close/>
                    <a:moveTo>
                      <a:pt x="6069" y="8600"/>
                    </a:moveTo>
                    <a:cubicBezTo>
                      <a:pt x="5986" y="8600"/>
                      <a:pt x="5939" y="8785"/>
                      <a:pt x="6049" y="8840"/>
                    </a:cubicBezTo>
                    <a:cubicBezTo>
                      <a:pt x="6971" y="9526"/>
                      <a:pt x="7916" y="10187"/>
                      <a:pt x="8861" y="10849"/>
                    </a:cubicBezTo>
                    <a:cubicBezTo>
                      <a:pt x="9806" y="11510"/>
                      <a:pt x="10728" y="12195"/>
                      <a:pt x="11673" y="12833"/>
                    </a:cubicBezTo>
                    <a:cubicBezTo>
                      <a:pt x="12193" y="13211"/>
                      <a:pt x="12760" y="13542"/>
                      <a:pt x="13303" y="13920"/>
                    </a:cubicBezTo>
                    <a:cubicBezTo>
                      <a:pt x="12854" y="13566"/>
                      <a:pt x="12405" y="13188"/>
                      <a:pt x="11933" y="12833"/>
                    </a:cubicBezTo>
                    <a:cubicBezTo>
                      <a:pt x="11484" y="12479"/>
                      <a:pt x="11011" y="12125"/>
                      <a:pt x="10539" y="11794"/>
                    </a:cubicBezTo>
                    <a:cubicBezTo>
                      <a:pt x="9641" y="11132"/>
                      <a:pt x="8696" y="10447"/>
                      <a:pt x="7774" y="9762"/>
                    </a:cubicBezTo>
                    <a:cubicBezTo>
                      <a:pt x="7231" y="9384"/>
                      <a:pt x="6711" y="9006"/>
                      <a:pt x="6144" y="8651"/>
                    </a:cubicBezTo>
                    <a:cubicBezTo>
                      <a:pt x="6118" y="8615"/>
                      <a:pt x="6092" y="8600"/>
                      <a:pt x="6069" y="8600"/>
                    </a:cubicBezTo>
                    <a:close/>
                    <a:moveTo>
                      <a:pt x="13393" y="1329"/>
                    </a:moveTo>
                    <a:cubicBezTo>
                      <a:pt x="13299" y="1329"/>
                      <a:pt x="13218" y="1423"/>
                      <a:pt x="13256" y="1516"/>
                    </a:cubicBezTo>
                    <a:cubicBezTo>
                      <a:pt x="13374" y="1705"/>
                      <a:pt x="13468" y="1918"/>
                      <a:pt x="13587" y="2083"/>
                    </a:cubicBezTo>
                    <a:cubicBezTo>
                      <a:pt x="13705" y="2272"/>
                      <a:pt x="13799" y="2461"/>
                      <a:pt x="13917" y="2650"/>
                    </a:cubicBezTo>
                    <a:cubicBezTo>
                      <a:pt x="14130" y="3028"/>
                      <a:pt x="14272" y="3406"/>
                      <a:pt x="14437" y="3831"/>
                    </a:cubicBezTo>
                    <a:cubicBezTo>
                      <a:pt x="14768" y="4658"/>
                      <a:pt x="15028" y="5485"/>
                      <a:pt x="15311" y="6336"/>
                    </a:cubicBezTo>
                    <a:cubicBezTo>
                      <a:pt x="15808" y="8013"/>
                      <a:pt x="16209" y="9762"/>
                      <a:pt x="16516" y="11487"/>
                    </a:cubicBezTo>
                    <a:cubicBezTo>
                      <a:pt x="16587" y="11983"/>
                      <a:pt x="16682" y="12455"/>
                      <a:pt x="16753" y="12952"/>
                    </a:cubicBezTo>
                    <a:cubicBezTo>
                      <a:pt x="16776" y="13188"/>
                      <a:pt x="16800" y="13424"/>
                      <a:pt x="16871" y="13660"/>
                    </a:cubicBezTo>
                    <a:cubicBezTo>
                      <a:pt x="16894" y="13920"/>
                      <a:pt x="16965" y="14157"/>
                      <a:pt x="17013" y="14393"/>
                    </a:cubicBezTo>
                    <a:lnTo>
                      <a:pt x="17036" y="14393"/>
                    </a:lnTo>
                    <a:cubicBezTo>
                      <a:pt x="17036" y="14157"/>
                      <a:pt x="17060" y="13968"/>
                      <a:pt x="17036" y="13731"/>
                    </a:cubicBezTo>
                    <a:cubicBezTo>
                      <a:pt x="17036" y="13519"/>
                      <a:pt x="17013" y="13282"/>
                      <a:pt x="16989" y="13070"/>
                    </a:cubicBezTo>
                    <a:cubicBezTo>
                      <a:pt x="16965" y="12621"/>
                      <a:pt x="16894" y="12195"/>
                      <a:pt x="16824" y="11747"/>
                    </a:cubicBezTo>
                    <a:cubicBezTo>
                      <a:pt x="16705" y="10849"/>
                      <a:pt x="16564" y="9975"/>
                      <a:pt x="16375" y="9077"/>
                    </a:cubicBezTo>
                    <a:cubicBezTo>
                      <a:pt x="15973" y="7352"/>
                      <a:pt x="15500" y="5627"/>
                      <a:pt x="14886" y="3973"/>
                    </a:cubicBezTo>
                    <a:cubicBezTo>
                      <a:pt x="14721" y="3501"/>
                      <a:pt x="14532" y="3028"/>
                      <a:pt x="14295" y="2579"/>
                    </a:cubicBezTo>
                    <a:cubicBezTo>
                      <a:pt x="14177" y="2390"/>
                      <a:pt x="14059" y="2154"/>
                      <a:pt x="13941" y="1941"/>
                    </a:cubicBezTo>
                    <a:cubicBezTo>
                      <a:pt x="13823" y="1729"/>
                      <a:pt x="13634" y="1516"/>
                      <a:pt x="13468" y="1351"/>
                    </a:cubicBezTo>
                    <a:cubicBezTo>
                      <a:pt x="13444" y="1336"/>
                      <a:pt x="13418" y="1329"/>
                      <a:pt x="13393" y="1329"/>
                    </a:cubicBezTo>
                    <a:close/>
                    <a:moveTo>
                      <a:pt x="21921" y="1442"/>
                    </a:moveTo>
                    <a:cubicBezTo>
                      <a:pt x="21847" y="1442"/>
                      <a:pt x="21762" y="1488"/>
                      <a:pt x="21762" y="1563"/>
                    </a:cubicBezTo>
                    <a:cubicBezTo>
                      <a:pt x="21762" y="1752"/>
                      <a:pt x="21738" y="1988"/>
                      <a:pt x="21762" y="2201"/>
                    </a:cubicBezTo>
                    <a:lnTo>
                      <a:pt x="21762" y="2863"/>
                    </a:lnTo>
                    <a:cubicBezTo>
                      <a:pt x="21738" y="3288"/>
                      <a:pt x="21714" y="3713"/>
                      <a:pt x="21620" y="4162"/>
                    </a:cubicBezTo>
                    <a:cubicBezTo>
                      <a:pt x="21478" y="5013"/>
                      <a:pt x="21289" y="5887"/>
                      <a:pt x="21124" y="6761"/>
                    </a:cubicBezTo>
                    <a:cubicBezTo>
                      <a:pt x="20698" y="8462"/>
                      <a:pt x="20202" y="10140"/>
                      <a:pt x="19588" y="11794"/>
                    </a:cubicBezTo>
                    <a:cubicBezTo>
                      <a:pt x="19399" y="12266"/>
                      <a:pt x="19234" y="12739"/>
                      <a:pt x="19045" y="13188"/>
                    </a:cubicBezTo>
                    <a:cubicBezTo>
                      <a:pt x="18974" y="13424"/>
                      <a:pt x="18879" y="13637"/>
                      <a:pt x="18785" y="13873"/>
                    </a:cubicBezTo>
                    <a:cubicBezTo>
                      <a:pt x="18690" y="14109"/>
                      <a:pt x="18619" y="14346"/>
                      <a:pt x="18548" y="14582"/>
                    </a:cubicBezTo>
                    <a:cubicBezTo>
                      <a:pt x="18548" y="14582"/>
                      <a:pt x="18548" y="14592"/>
                      <a:pt x="18555" y="14592"/>
                    </a:cubicBezTo>
                    <a:cubicBezTo>
                      <a:pt x="18559" y="14592"/>
                      <a:pt x="18564" y="14590"/>
                      <a:pt x="18572" y="14582"/>
                    </a:cubicBezTo>
                    <a:cubicBezTo>
                      <a:pt x="18690" y="14369"/>
                      <a:pt x="18808" y="14204"/>
                      <a:pt x="18926" y="13991"/>
                    </a:cubicBezTo>
                    <a:cubicBezTo>
                      <a:pt x="19021" y="13802"/>
                      <a:pt x="19139" y="13613"/>
                      <a:pt x="19234" y="13400"/>
                    </a:cubicBezTo>
                    <a:lnTo>
                      <a:pt x="19753" y="12148"/>
                    </a:lnTo>
                    <a:cubicBezTo>
                      <a:pt x="20084" y="11321"/>
                      <a:pt x="20415" y="10471"/>
                      <a:pt x="20675" y="9620"/>
                    </a:cubicBezTo>
                    <a:cubicBezTo>
                      <a:pt x="21195" y="7943"/>
                      <a:pt x="21644" y="6194"/>
                      <a:pt x="21951" y="4446"/>
                    </a:cubicBezTo>
                    <a:cubicBezTo>
                      <a:pt x="22022" y="3950"/>
                      <a:pt x="22092" y="3453"/>
                      <a:pt x="22116" y="2981"/>
                    </a:cubicBezTo>
                    <a:cubicBezTo>
                      <a:pt x="22140" y="2745"/>
                      <a:pt x="22140" y="2461"/>
                      <a:pt x="22140" y="2225"/>
                    </a:cubicBezTo>
                    <a:cubicBezTo>
                      <a:pt x="22140" y="1965"/>
                      <a:pt x="22092" y="1729"/>
                      <a:pt x="22022" y="1492"/>
                    </a:cubicBezTo>
                    <a:cubicBezTo>
                      <a:pt x="22004" y="1458"/>
                      <a:pt x="21965" y="1442"/>
                      <a:pt x="21921" y="1442"/>
                    </a:cubicBezTo>
                    <a:close/>
                    <a:moveTo>
                      <a:pt x="5979" y="5485"/>
                    </a:moveTo>
                    <a:cubicBezTo>
                      <a:pt x="5860" y="5485"/>
                      <a:pt x="5790" y="5651"/>
                      <a:pt x="5884" y="5722"/>
                    </a:cubicBezTo>
                    <a:cubicBezTo>
                      <a:pt x="6049" y="5840"/>
                      <a:pt x="6238" y="5958"/>
                      <a:pt x="6451" y="6052"/>
                    </a:cubicBezTo>
                    <a:cubicBezTo>
                      <a:pt x="6640" y="6171"/>
                      <a:pt x="6829" y="6241"/>
                      <a:pt x="6995" y="6360"/>
                    </a:cubicBezTo>
                    <a:cubicBezTo>
                      <a:pt x="7349" y="6596"/>
                      <a:pt x="7703" y="6856"/>
                      <a:pt x="8034" y="7139"/>
                    </a:cubicBezTo>
                    <a:cubicBezTo>
                      <a:pt x="8719" y="7706"/>
                      <a:pt x="9357" y="8297"/>
                      <a:pt x="10019" y="8888"/>
                    </a:cubicBezTo>
                    <a:cubicBezTo>
                      <a:pt x="11318" y="10093"/>
                      <a:pt x="12500" y="11392"/>
                      <a:pt x="13657" y="12739"/>
                    </a:cubicBezTo>
                    <a:cubicBezTo>
                      <a:pt x="13965" y="13117"/>
                      <a:pt x="14272" y="13519"/>
                      <a:pt x="14603" y="13897"/>
                    </a:cubicBezTo>
                    <a:cubicBezTo>
                      <a:pt x="14744" y="14062"/>
                      <a:pt x="14886" y="14275"/>
                      <a:pt x="15028" y="14464"/>
                    </a:cubicBezTo>
                    <a:cubicBezTo>
                      <a:pt x="15193" y="14676"/>
                      <a:pt x="15359" y="14842"/>
                      <a:pt x="15548" y="15031"/>
                    </a:cubicBezTo>
                    <a:lnTo>
                      <a:pt x="15571" y="15031"/>
                    </a:lnTo>
                    <a:cubicBezTo>
                      <a:pt x="15453" y="14818"/>
                      <a:pt x="15359" y="14605"/>
                      <a:pt x="15241" y="14440"/>
                    </a:cubicBezTo>
                    <a:lnTo>
                      <a:pt x="14886" y="13897"/>
                    </a:lnTo>
                    <a:cubicBezTo>
                      <a:pt x="14626" y="13542"/>
                      <a:pt x="14366" y="13164"/>
                      <a:pt x="14083" y="12810"/>
                    </a:cubicBezTo>
                    <a:cubicBezTo>
                      <a:pt x="13539" y="12101"/>
                      <a:pt x="12972" y="11416"/>
                      <a:pt x="12358" y="10731"/>
                    </a:cubicBezTo>
                    <a:cubicBezTo>
                      <a:pt x="11177" y="9431"/>
                      <a:pt x="9877" y="8202"/>
                      <a:pt x="8507" y="7045"/>
                    </a:cubicBezTo>
                    <a:cubicBezTo>
                      <a:pt x="8129" y="6714"/>
                      <a:pt x="7751" y="6430"/>
                      <a:pt x="7302" y="6123"/>
                    </a:cubicBezTo>
                    <a:cubicBezTo>
                      <a:pt x="7089" y="5982"/>
                      <a:pt x="6876" y="5863"/>
                      <a:pt x="6687" y="5745"/>
                    </a:cubicBezTo>
                    <a:cubicBezTo>
                      <a:pt x="6451" y="5627"/>
                      <a:pt x="6238" y="5533"/>
                      <a:pt x="5979" y="5485"/>
                    </a:cubicBezTo>
                    <a:close/>
                    <a:moveTo>
                      <a:pt x="1206" y="13400"/>
                    </a:moveTo>
                    <a:cubicBezTo>
                      <a:pt x="1135" y="13424"/>
                      <a:pt x="1064" y="13637"/>
                      <a:pt x="1206" y="13637"/>
                    </a:cubicBezTo>
                    <a:cubicBezTo>
                      <a:pt x="1844" y="13755"/>
                      <a:pt x="2458" y="13779"/>
                      <a:pt x="3072" y="13873"/>
                    </a:cubicBezTo>
                    <a:lnTo>
                      <a:pt x="4939" y="14133"/>
                    </a:lnTo>
                    <a:cubicBezTo>
                      <a:pt x="6168" y="14322"/>
                      <a:pt x="7396" y="14558"/>
                      <a:pt x="8601" y="14818"/>
                    </a:cubicBezTo>
                    <a:cubicBezTo>
                      <a:pt x="8956" y="14865"/>
                      <a:pt x="9286" y="14960"/>
                      <a:pt x="9641" y="15031"/>
                    </a:cubicBezTo>
                    <a:cubicBezTo>
                      <a:pt x="9806" y="15054"/>
                      <a:pt x="9995" y="15102"/>
                      <a:pt x="10161" y="15102"/>
                    </a:cubicBezTo>
                    <a:cubicBezTo>
                      <a:pt x="10350" y="15149"/>
                      <a:pt x="10515" y="15149"/>
                      <a:pt x="10704" y="15196"/>
                    </a:cubicBezTo>
                    <a:cubicBezTo>
                      <a:pt x="10397" y="15102"/>
                      <a:pt x="10113" y="14984"/>
                      <a:pt x="9783" y="14865"/>
                    </a:cubicBezTo>
                    <a:cubicBezTo>
                      <a:pt x="9475" y="14794"/>
                      <a:pt x="9192" y="14700"/>
                      <a:pt x="8885" y="14629"/>
                    </a:cubicBezTo>
                    <a:cubicBezTo>
                      <a:pt x="8270" y="14487"/>
                      <a:pt x="7680" y="14346"/>
                      <a:pt x="7065" y="14227"/>
                    </a:cubicBezTo>
                    <a:cubicBezTo>
                      <a:pt x="5813" y="13991"/>
                      <a:pt x="4585" y="13779"/>
                      <a:pt x="3332" y="13613"/>
                    </a:cubicBezTo>
                    <a:cubicBezTo>
                      <a:pt x="2623" y="13519"/>
                      <a:pt x="1915" y="13400"/>
                      <a:pt x="1206" y="13400"/>
                    </a:cubicBezTo>
                    <a:close/>
                    <a:moveTo>
                      <a:pt x="29221" y="5804"/>
                    </a:moveTo>
                    <a:cubicBezTo>
                      <a:pt x="29184" y="5804"/>
                      <a:pt x="29150" y="5822"/>
                      <a:pt x="29133" y="5863"/>
                    </a:cubicBezTo>
                    <a:cubicBezTo>
                      <a:pt x="28992" y="6052"/>
                      <a:pt x="28874" y="6218"/>
                      <a:pt x="28803" y="6430"/>
                    </a:cubicBezTo>
                    <a:cubicBezTo>
                      <a:pt x="28685" y="6643"/>
                      <a:pt x="28590" y="6808"/>
                      <a:pt x="28472" y="6997"/>
                    </a:cubicBezTo>
                    <a:cubicBezTo>
                      <a:pt x="28236" y="7352"/>
                      <a:pt x="27976" y="7706"/>
                      <a:pt x="27716" y="8013"/>
                    </a:cubicBezTo>
                    <a:cubicBezTo>
                      <a:pt x="27149" y="8699"/>
                      <a:pt x="26558" y="9360"/>
                      <a:pt x="25967" y="9998"/>
                    </a:cubicBezTo>
                    <a:cubicBezTo>
                      <a:pt x="24762" y="11298"/>
                      <a:pt x="23463" y="12479"/>
                      <a:pt x="22092" y="13637"/>
                    </a:cubicBezTo>
                    <a:cubicBezTo>
                      <a:pt x="21714" y="13968"/>
                      <a:pt x="21336" y="14251"/>
                      <a:pt x="20935" y="14582"/>
                    </a:cubicBezTo>
                    <a:cubicBezTo>
                      <a:pt x="20769" y="14724"/>
                      <a:pt x="20557" y="14865"/>
                      <a:pt x="20391" y="15031"/>
                    </a:cubicBezTo>
                    <a:cubicBezTo>
                      <a:pt x="20179" y="15173"/>
                      <a:pt x="19990" y="15338"/>
                      <a:pt x="19824" y="15527"/>
                    </a:cubicBezTo>
                    <a:lnTo>
                      <a:pt x="19824" y="15551"/>
                    </a:lnTo>
                    <a:cubicBezTo>
                      <a:pt x="20037" y="15432"/>
                      <a:pt x="20226" y="15338"/>
                      <a:pt x="20415" y="15220"/>
                    </a:cubicBezTo>
                    <a:lnTo>
                      <a:pt x="20935" y="14865"/>
                    </a:lnTo>
                    <a:cubicBezTo>
                      <a:pt x="21289" y="14605"/>
                      <a:pt x="21691" y="14346"/>
                      <a:pt x="22045" y="14086"/>
                    </a:cubicBezTo>
                    <a:cubicBezTo>
                      <a:pt x="22754" y="13519"/>
                      <a:pt x="23416" y="12952"/>
                      <a:pt x="24101" y="12337"/>
                    </a:cubicBezTo>
                    <a:cubicBezTo>
                      <a:pt x="25400" y="11156"/>
                      <a:pt x="26629" y="9856"/>
                      <a:pt x="27787" y="8486"/>
                    </a:cubicBezTo>
                    <a:cubicBezTo>
                      <a:pt x="28117" y="8108"/>
                      <a:pt x="28401" y="7730"/>
                      <a:pt x="28708" y="7281"/>
                    </a:cubicBezTo>
                    <a:cubicBezTo>
                      <a:pt x="28850" y="7068"/>
                      <a:pt x="28968" y="6879"/>
                      <a:pt x="29086" y="6667"/>
                    </a:cubicBezTo>
                    <a:cubicBezTo>
                      <a:pt x="29204" y="6430"/>
                      <a:pt x="29299" y="6218"/>
                      <a:pt x="29370" y="5958"/>
                    </a:cubicBezTo>
                    <a:cubicBezTo>
                      <a:pt x="29370" y="5866"/>
                      <a:pt x="29290" y="5804"/>
                      <a:pt x="29221" y="5804"/>
                    </a:cubicBezTo>
                    <a:close/>
                    <a:moveTo>
                      <a:pt x="30628" y="11819"/>
                    </a:moveTo>
                    <a:cubicBezTo>
                      <a:pt x="30604" y="11819"/>
                      <a:pt x="30578" y="11826"/>
                      <a:pt x="30551" y="11841"/>
                    </a:cubicBezTo>
                    <a:cubicBezTo>
                      <a:pt x="29488" y="12266"/>
                      <a:pt x="28448" y="12786"/>
                      <a:pt x="27409" y="13259"/>
                    </a:cubicBezTo>
                    <a:cubicBezTo>
                      <a:pt x="26369" y="13731"/>
                      <a:pt x="25306" y="14204"/>
                      <a:pt x="24290" y="14700"/>
                    </a:cubicBezTo>
                    <a:cubicBezTo>
                      <a:pt x="23699" y="14984"/>
                      <a:pt x="23132" y="15291"/>
                      <a:pt x="22541" y="15574"/>
                    </a:cubicBezTo>
                    <a:cubicBezTo>
                      <a:pt x="23061" y="15385"/>
                      <a:pt x="23628" y="15173"/>
                      <a:pt x="24172" y="14960"/>
                    </a:cubicBezTo>
                    <a:cubicBezTo>
                      <a:pt x="24691" y="14747"/>
                      <a:pt x="25235" y="14511"/>
                      <a:pt x="25755" y="14275"/>
                    </a:cubicBezTo>
                    <a:cubicBezTo>
                      <a:pt x="26818" y="13802"/>
                      <a:pt x="27858" y="13377"/>
                      <a:pt x="28921" y="12904"/>
                    </a:cubicBezTo>
                    <a:cubicBezTo>
                      <a:pt x="29511" y="12621"/>
                      <a:pt x="30126" y="12361"/>
                      <a:pt x="30693" y="12077"/>
                    </a:cubicBezTo>
                    <a:cubicBezTo>
                      <a:pt x="30832" y="11998"/>
                      <a:pt x="30754" y="11819"/>
                      <a:pt x="30628" y="11819"/>
                    </a:cubicBezTo>
                    <a:close/>
                    <a:moveTo>
                      <a:pt x="33437" y="12558"/>
                    </a:moveTo>
                    <a:cubicBezTo>
                      <a:pt x="33421" y="12558"/>
                      <a:pt x="33404" y="12563"/>
                      <a:pt x="33386" y="12574"/>
                    </a:cubicBezTo>
                    <a:cubicBezTo>
                      <a:pt x="32796" y="12786"/>
                      <a:pt x="32229" y="13070"/>
                      <a:pt x="31662" y="13306"/>
                    </a:cubicBezTo>
                    <a:cubicBezTo>
                      <a:pt x="31071" y="13542"/>
                      <a:pt x="30480" y="13779"/>
                      <a:pt x="29913" y="14015"/>
                    </a:cubicBezTo>
                    <a:cubicBezTo>
                      <a:pt x="28755" y="14464"/>
                      <a:pt x="27574" y="14865"/>
                      <a:pt x="26393" y="15267"/>
                    </a:cubicBezTo>
                    <a:cubicBezTo>
                      <a:pt x="26085" y="15385"/>
                      <a:pt x="25731" y="15456"/>
                      <a:pt x="25400" y="15574"/>
                    </a:cubicBezTo>
                    <a:cubicBezTo>
                      <a:pt x="25211" y="15645"/>
                      <a:pt x="25046" y="15692"/>
                      <a:pt x="24904" y="15763"/>
                    </a:cubicBezTo>
                    <a:cubicBezTo>
                      <a:pt x="24715" y="15810"/>
                      <a:pt x="24573" y="15905"/>
                      <a:pt x="24408" y="15976"/>
                    </a:cubicBezTo>
                    <a:cubicBezTo>
                      <a:pt x="24715" y="15881"/>
                      <a:pt x="25022" y="15858"/>
                      <a:pt x="25329" y="15787"/>
                    </a:cubicBezTo>
                    <a:cubicBezTo>
                      <a:pt x="25637" y="15740"/>
                      <a:pt x="25920" y="15645"/>
                      <a:pt x="26227" y="15551"/>
                    </a:cubicBezTo>
                    <a:cubicBezTo>
                      <a:pt x="26818" y="15385"/>
                      <a:pt x="27432" y="15196"/>
                      <a:pt x="28023" y="14984"/>
                    </a:cubicBezTo>
                    <a:cubicBezTo>
                      <a:pt x="29204" y="14582"/>
                      <a:pt x="30386" y="14157"/>
                      <a:pt x="31543" y="13660"/>
                    </a:cubicBezTo>
                    <a:cubicBezTo>
                      <a:pt x="32181" y="13400"/>
                      <a:pt x="32867" y="13141"/>
                      <a:pt x="33481" y="12786"/>
                    </a:cubicBezTo>
                    <a:cubicBezTo>
                      <a:pt x="33561" y="12706"/>
                      <a:pt x="33522" y="12558"/>
                      <a:pt x="33437" y="12558"/>
                    </a:cubicBezTo>
                    <a:close/>
                    <a:moveTo>
                      <a:pt x="2269" y="12692"/>
                    </a:moveTo>
                    <a:cubicBezTo>
                      <a:pt x="2009" y="12692"/>
                      <a:pt x="1773" y="12739"/>
                      <a:pt x="1537" y="12810"/>
                    </a:cubicBezTo>
                    <a:cubicBezTo>
                      <a:pt x="1442" y="12904"/>
                      <a:pt x="1489" y="13070"/>
                      <a:pt x="1607" y="13070"/>
                    </a:cubicBezTo>
                    <a:cubicBezTo>
                      <a:pt x="1734" y="13070"/>
                      <a:pt x="1881" y="13080"/>
                      <a:pt x="2028" y="13080"/>
                    </a:cubicBezTo>
                    <a:cubicBezTo>
                      <a:pt x="2101" y="13080"/>
                      <a:pt x="2175" y="13078"/>
                      <a:pt x="2245" y="13070"/>
                    </a:cubicBezTo>
                    <a:lnTo>
                      <a:pt x="2907" y="13070"/>
                    </a:lnTo>
                    <a:cubicBezTo>
                      <a:pt x="3332" y="13093"/>
                      <a:pt x="3758" y="13141"/>
                      <a:pt x="4207" y="13211"/>
                    </a:cubicBezTo>
                    <a:cubicBezTo>
                      <a:pt x="5057" y="13377"/>
                      <a:pt x="5931" y="13542"/>
                      <a:pt x="6806" y="13731"/>
                    </a:cubicBezTo>
                    <a:cubicBezTo>
                      <a:pt x="8507" y="14133"/>
                      <a:pt x="10184" y="14629"/>
                      <a:pt x="11838" y="15267"/>
                    </a:cubicBezTo>
                    <a:cubicBezTo>
                      <a:pt x="12311" y="15432"/>
                      <a:pt x="12783" y="15621"/>
                      <a:pt x="13232" y="15787"/>
                    </a:cubicBezTo>
                    <a:cubicBezTo>
                      <a:pt x="13468" y="15881"/>
                      <a:pt x="13681" y="15976"/>
                      <a:pt x="13917" y="16047"/>
                    </a:cubicBezTo>
                    <a:cubicBezTo>
                      <a:pt x="14154" y="16141"/>
                      <a:pt x="14390" y="16236"/>
                      <a:pt x="14626" y="16283"/>
                    </a:cubicBezTo>
                    <a:cubicBezTo>
                      <a:pt x="14626" y="16283"/>
                      <a:pt x="14650" y="16283"/>
                      <a:pt x="14626" y="16259"/>
                    </a:cubicBezTo>
                    <a:cubicBezTo>
                      <a:pt x="14414" y="16141"/>
                      <a:pt x="14248" y="16023"/>
                      <a:pt x="14036" y="15905"/>
                    </a:cubicBezTo>
                    <a:cubicBezTo>
                      <a:pt x="13846" y="15810"/>
                      <a:pt x="13657" y="15692"/>
                      <a:pt x="13445" y="15621"/>
                    </a:cubicBezTo>
                    <a:lnTo>
                      <a:pt x="12193" y="15078"/>
                    </a:lnTo>
                    <a:cubicBezTo>
                      <a:pt x="11366" y="14747"/>
                      <a:pt x="10515" y="14440"/>
                      <a:pt x="9664" y="14157"/>
                    </a:cubicBezTo>
                    <a:cubicBezTo>
                      <a:pt x="7987" y="13637"/>
                      <a:pt x="6238" y="13188"/>
                      <a:pt x="4490" y="12904"/>
                    </a:cubicBezTo>
                    <a:cubicBezTo>
                      <a:pt x="3994" y="12810"/>
                      <a:pt x="3498" y="12739"/>
                      <a:pt x="3025" y="12715"/>
                    </a:cubicBezTo>
                    <a:cubicBezTo>
                      <a:pt x="2789" y="12692"/>
                      <a:pt x="2505" y="12692"/>
                      <a:pt x="2269" y="12692"/>
                    </a:cubicBezTo>
                    <a:close/>
                    <a:moveTo>
                      <a:pt x="3282" y="15431"/>
                    </a:moveTo>
                    <a:cubicBezTo>
                      <a:pt x="3100" y="15431"/>
                      <a:pt x="3150" y="15670"/>
                      <a:pt x="3309" y="15692"/>
                    </a:cubicBezTo>
                    <a:cubicBezTo>
                      <a:pt x="4466" y="15858"/>
                      <a:pt x="5577" y="15929"/>
                      <a:pt x="6735" y="16023"/>
                    </a:cubicBezTo>
                    <a:cubicBezTo>
                      <a:pt x="7892" y="16141"/>
                      <a:pt x="9003" y="16236"/>
                      <a:pt x="10161" y="16330"/>
                    </a:cubicBezTo>
                    <a:cubicBezTo>
                      <a:pt x="10822" y="16378"/>
                      <a:pt x="11460" y="16378"/>
                      <a:pt x="12098" y="16448"/>
                    </a:cubicBezTo>
                    <a:cubicBezTo>
                      <a:pt x="11555" y="16354"/>
                      <a:pt x="10964" y="16236"/>
                      <a:pt x="10397" y="16165"/>
                    </a:cubicBezTo>
                    <a:cubicBezTo>
                      <a:pt x="9830" y="16094"/>
                      <a:pt x="9239" y="16023"/>
                      <a:pt x="8672" y="15976"/>
                    </a:cubicBezTo>
                    <a:cubicBezTo>
                      <a:pt x="7538" y="15834"/>
                      <a:pt x="6404" y="15740"/>
                      <a:pt x="5270" y="15598"/>
                    </a:cubicBezTo>
                    <a:lnTo>
                      <a:pt x="3309" y="15432"/>
                    </a:lnTo>
                    <a:cubicBezTo>
                      <a:pt x="3299" y="15431"/>
                      <a:pt x="3291" y="15431"/>
                      <a:pt x="3282" y="15431"/>
                    </a:cubicBezTo>
                    <a:close/>
                    <a:moveTo>
                      <a:pt x="11576" y="720"/>
                    </a:moveTo>
                    <a:cubicBezTo>
                      <a:pt x="11506" y="720"/>
                      <a:pt x="11455" y="764"/>
                      <a:pt x="11484" y="807"/>
                    </a:cubicBezTo>
                    <a:cubicBezTo>
                      <a:pt x="11696" y="1327"/>
                      <a:pt x="11933" y="1823"/>
                      <a:pt x="12169" y="2296"/>
                    </a:cubicBezTo>
                    <a:cubicBezTo>
                      <a:pt x="12405" y="2792"/>
                      <a:pt x="12618" y="3288"/>
                      <a:pt x="12854" y="3784"/>
                    </a:cubicBezTo>
                    <a:cubicBezTo>
                      <a:pt x="13303" y="4800"/>
                      <a:pt x="13705" y="5769"/>
                      <a:pt x="14083" y="6808"/>
                    </a:cubicBezTo>
                    <a:cubicBezTo>
                      <a:pt x="14886" y="8840"/>
                      <a:pt x="15571" y="10872"/>
                      <a:pt x="16209" y="12975"/>
                    </a:cubicBezTo>
                    <a:cubicBezTo>
                      <a:pt x="16398" y="13566"/>
                      <a:pt x="16540" y="14133"/>
                      <a:pt x="16753" y="14724"/>
                    </a:cubicBezTo>
                    <a:cubicBezTo>
                      <a:pt x="16918" y="15314"/>
                      <a:pt x="17107" y="15905"/>
                      <a:pt x="17249" y="16496"/>
                    </a:cubicBezTo>
                    <a:cubicBezTo>
                      <a:pt x="17249" y="16504"/>
                      <a:pt x="17251" y="16506"/>
                      <a:pt x="17255" y="16506"/>
                    </a:cubicBezTo>
                    <a:cubicBezTo>
                      <a:pt x="17262" y="16506"/>
                      <a:pt x="17272" y="16496"/>
                      <a:pt x="17272" y="16496"/>
                    </a:cubicBezTo>
                    <a:cubicBezTo>
                      <a:pt x="17036" y="15432"/>
                      <a:pt x="16800" y="14369"/>
                      <a:pt x="16540" y="13306"/>
                    </a:cubicBezTo>
                    <a:cubicBezTo>
                      <a:pt x="16256" y="12266"/>
                      <a:pt x="15949" y="11250"/>
                      <a:pt x="15595" y="10211"/>
                    </a:cubicBezTo>
                    <a:cubicBezTo>
                      <a:pt x="14910" y="8132"/>
                      <a:pt x="14154" y="6100"/>
                      <a:pt x="13303" y="4091"/>
                    </a:cubicBezTo>
                    <a:cubicBezTo>
                      <a:pt x="13067" y="3524"/>
                      <a:pt x="12783" y="2957"/>
                      <a:pt x="12547" y="2437"/>
                    </a:cubicBezTo>
                    <a:cubicBezTo>
                      <a:pt x="12287" y="1870"/>
                      <a:pt x="12051" y="1327"/>
                      <a:pt x="11720" y="783"/>
                    </a:cubicBezTo>
                    <a:cubicBezTo>
                      <a:pt x="11674" y="738"/>
                      <a:pt x="11621" y="720"/>
                      <a:pt x="11576" y="720"/>
                    </a:cubicBezTo>
                    <a:close/>
                    <a:moveTo>
                      <a:pt x="20653" y="1"/>
                    </a:moveTo>
                    <a:cubicBezTo>
                      <a:pt x="20613" y="1"/>
                      <a:pt x="20580" y="25"/>
                      <a:pt x="20580" y="75"/>
                    </a:cubicBezTo>
                    <a:cubicBezTo>
                      <a:pt x="20509" y="618"/>
                      <a:pt x="20462" y="1162"/>
                      <a:pt x="20415" y="1705"/>
                    </a:cubicBezTo>
                    <a:cubicBezTo>
                      <a:pt x="20344" y="2225"/>
                      <a:pt x="20297" y="2792"/>
                      <a:pt x="20226" y="3312"/>
                    </a:cubicBezTo>
                    <a:cubicBezTo>
                      <a:pt x="20108" y="4375"/>
                      <a:pt x="19966" y="5485"/>
                      <a:pt x="19824" y="6549"/>
                    </a:cubicBezTo>
                    <a:cubicBezTo>
                      <a:pt x="19493" y="8699"/>
                      <a:pt x="19045" y="10825"/>
                      <a:pt x="18572" y="12952"/>
                    </a:cubicBezTo>
                    <a:cubicBezTo>
                      <a:pt x="18430" y="13542"/>
                      <a:pt x="18288" y="14133"/>
                      <a:pt x="18170" y="14700"/>
                    </a:cubicBezTo>
                    <a:cubicBezTo>
                      <a:pt x="18029" y="15291"/>
                      <a:pt x="17863" y="15905"/>
                      <a:pt x="17721" y="16496"/>
                    </a:cubicBezTo>
                    <a:cubicBezTo>
                      <a:pt x="17721" y="16507"/>
                      <a:pt x="17727" y="16513"/>
                      <a:pt x="17733" y="16513"/>
                    </a:cubicBezTo>
                    <a:cubicBezTo>
                      <a:pt x="17739" y="16513"/>
                      <a:pt x="17745" y="16507"/>
                      <a:pt x="17745" y="16496"/>
                    </a:cubicBezTo>
                    <a:cubicBezTo>
                      <a:pt x="18076" y="15456"/>
                      <a:pt x="18430" y="14393"/>
                      <a:pt x="18690" y="13377"/>
                    </a:cubicBezTo>
                    <a:cubicBezTo>
                      <a:pt x="18974" y="12337"/>
                      <a:pt x="19234" y="11274"/>
                      <a:pt x="19446" y="10211"/>
                    </a:cubicBezTo>
                    <a:cubicBezTo>
                      <a:pt x="19871" y="8084"/>
                      <a:pt x="20226" y="5934"/>
                      <a:pt x="20509" y="3761"/>
                    </a:cubicBezTo>
                    <a:cubicBezTo>
                      <a:pt x="20557" y="3170"/>
                      <a:pt x="20651" y="2556"/>
                      <a:pt x="20675" y="1965"/>
                    </a:cubicBezTo>
                    <a:cubicBezTo>
                      <a:pt x="20722" y="1351"/>
                      <a:pt x="20793" y="760"/>
                      <a:pt x="20793" y="146"/>
                    </a:cubicBezTo>
                    <a:cubicBezTo>
                      <a:pt x="20779" y="49"/>
                      <a:pt x="20709" y="1"/>
                      <a:pt x="20653" y="1"/>
                    </a:cubicBezTo>
                    <a:close/>
                    <a:moveTo>
                      <a:pt x="4087" y="5854"/>
                    </a:moveTo>
                    <a:cubicBezTo>
                      <a:pt x="3989" y="5854"/>
                      <a:pt x="3913" y="5964"/>
                      <a:pt x="3994" y="6005"/>
                    </a:cubicBezTo>
                    <a:cubicBezTo>
                      <a:pt x="4396" y="6336"/>
                      <a:pt x="4868" y="6667"/>
                      <a:pt x="5317" y="6950"/>
                    </a:cubicBezTo>
                    <a:cubicBezTo>
                      <a:pt x="5766" y="7281"/>
                      <a:pt x="6215" y="7588"/>
                      <a:pt x="6640" y="7895"/>
                    </a:cubicBezTo>
                    <a:cubicBezTo>
                      <a:pt x="7538" y="8557"/>
                      <a:pt x="8389" y="9195"/>
                      <a:pt x="9216" y="9880"/>
                    </a:cubicBezTo>
                    <a:cubicBezTo>
                      <a:pt x="10893" y="11250"/>
                      <a:pt x="12547" y="12692"/>
                      <a:pt x="14154" y="14157"/>
                    </a:cubicBezTo>
                    <a:cubicBezTo>
                      <a:pt x="14603" y="14582"/>
                      <a:pt x="15004" y="14984"/>
                      <a:pt x="15453" y="15409"/>
                    </a:cubicBezTo>
                    <a:cubicBezTo>
                      <a:pt x="15902" y="15810"/>
                      <a:pt x="16327" y="16259"/>
                      <a:pt x="16776" y="16708"/>
                    </a:cubicBezTo>
                    <a:cubicBezTo>
                      <a:pt x="16776" y="16708"/>
                      <a:pt x="16800" y="16708"/>
                      <a:pt x="16800" y="16685"/>
                    </a:cubicBezTo>
                    <a:cubicBezTo>
                      <a:pt x="16067" y="15881"/>
                      <a:pt x="15335" y="15054"/>
                      <a:pt x="14555" y="14275"/>
                    </a:cubicBezTo>
                    <a:cubicBezTo>
                      <a:pt x="13799" y="13519"/>
                      <a:pt x="12996" y="12786"/>
                      <a:pt x="12193" y="12077"/>
                    </a:cubicBezTo>
                    <a:cubicBezTo>
                      <a:pt x="10586" y="10612"/>
                      <a:pt x="8885" y="9242"/>
                      <a:pt x="7160" y="7943"/>
                    </a:cubicBezTo>
                    <a:cubicBezTo>
                      <a:pt x="6640" y="7588"/>
                      <a:pt x="6168" y="7234"/>
                      <a:pt x="5671" y="6879"/>
                    </a:cubicBezTo>
                    <a:cubicBezTo>
                      <a:pt x="5175" y="6525"/>
                      <a:pt x="4679" y="6171"/>
                      <a:pt x="4136" y="5863"/>
                    </a:cubicBezTo>
                    <a:cubicBezTo>
                      <a:pt x="4119" y="5857"/>
                      <a:pt x="4103" y="5854"/>
                      <a:pt x="4087" y="5854"/>
                    </a:cubicBezTo>
                    <a:close/>
                    <a:moveTo>
                      <a:pt x="28890" y="3915"/>
                    </a:moveTo>
                    <a:cubicBezTo>
                      <a:pt x="28867" y="3915"/>
                      <a:pt x="28844" y="3925"/>
                      <a:pt x="28826" y="3950"/>
                    </a:cubicBezTo>
                    <a:cubicBezTo>
                      <a:pt x="28495" y="4375"/>
                      <a:pt x="28212" y="4824"/>
                      <a:pt x="27881" y="5273"/>
                    </a:cubicBezTo>
                    <a:cubicBezTo>
                      <a:pt x="27574" y="5722"/>
                      <a:pt x="27267" y="6147"/>
                      <a:pt x="26936" y="6596"/>
                    </a:cubicBezTo>
                    <a:cubicBezTo>
                      <a:pt x="26298" y="7470"/>
                      <a:pt x="25637" y="8321"/>
                      <a:pt x="24951" y="9171"/>
                    </a:cubicBezTo>
                    <a:cubicBezTo>
                      <a:pt x="23605" y="10872"/>
                      <a:pt x="22163" y="12503"/>
                      <a:pt x="20675" y="14109"/>
                    </a:cubicBezTo>
                    <a:cubicBezTo>
                      <a:pt x="20273" y="14511"/>
                      <a:pt x="19848" y="14960"/>
                      <a:pt x="19446" y="15409"/>
                    </a:cubicBezTo>
                    <a:cubicBezTo>
                      <a:pt x="18997" y="15858"/>
                      <a:pt x="18572" y="16283"/>
                      <a:pt x="18147" y="16732"/>
                    </a:cubicBezTo>
                    <a:cubicBezTo>
                      <a:pt x="18147" y="16756"/>
                      <a:pt x="18147" y="16756"/>
                      <a:pt x="18170" y="16756"/>
                    </a:cubicBezTo>
                    <a:cubicBezTo>
                      <a:pt x="18950" y="16023"/>
                      <a:pt x="19801" y="15291"/>
                      <a:pt x="20557" y="14511"/>
                    </a:cubicBezTo>
                    <a:cubicBezTo>
                      <a:pt x="21313" y="13755"/>
                      <a:pt x="22069" y="12952"/>
                      <a:pt x="22778" y="12148"/>
                    </a:cubicBezTo>
                    <a:cubicBezTo>
                      <a:pt x="24219" y="10542"/>
                      <a:pt x="25613" y="8840"/>
                      <a:pt x="26912" y="7116"/>
                    </a:cubicBezTo>
                    <a:cubicBezTo>
                      <a:pt x="27267" y="6643"/>
                      <a:pt x="27621" y="6123"/>
                      <a:pt x="27976" y="5627"/>
                    </a:cubicBezTo>
                    <a:cubicBezTo>
                      <a:pt x="28330" y="5131"/>
                      <a:pt x="28685" y="4635"/>
                      <a:pt x="28968" y="4091"/>
                    </a:cubicBezTo>
                    <a:cubicBezTo>
                      <a:pt x="29021" y="4003"/>
                      <a:pt x="28956" y="3915"/>
                      <a:pt x="28890" y="3915"/>
                    </a:cubicBezTo>
                    <a:close/>
                    <a:moveTo>
                      <a:pt x="33393" y="13240"/>
                    </a:moveTo>
                    <a:cubicBezTo>
                      <a:pt x="33375" y="13240"/>
                      <a:pt x="33357" y="13246"/>
                      <a:pt x="33339" y="13259"/>
                    </a:cubicBezTo>
                    <a:cubicBezTo>
                      <a:pt x="33174" y="13377"/>
                      <a:pt x="32961" y="13448"/>
                      <a:pt x="32796" y="13566"/>
                    </a:cubicBezTo>
                    <a:cubicBezTo>
                      <a:pt x="32607" y="13684"/>
                      <a:pt x="32394" y="13779"/>
                      <a:pt x="32229" y="13897"/>
                    </a:cubicBezTo>
                    <a:cubicBezTo>
                      <a:pt x="31827" y="14109"/>
                      <a:pt x="31449" y="14251"/>
                      <a:pt x="31047" y="14416"/>
                    </a:cubicBezTo>
                    <a:cubicBezTo>
                      <a:pt x="30220" y="14747"/>
                      <a:pt x="29393" y="15007"/>
                      <a:pt x="28543" y="15291"/>
                    </a:cubicBezTo>
                    <a:cubicBezTo>
                      <a:pt x="26842" y="15787"/>
                      <a:pt x="25117" y="16189"/>
                      <a:pt x="23392" y="16496"/>
                    </a:cubicBezTo>
                    <a:cubicBezTo>
                      <a:pt x="22896" y="16590"/>
                      <a:pt x="22423" y="16661"/>
                      <a:pt x="21903" y="16732"/>
                    </a:cubicBezTo>
                    <a:cubicBezTo>
                      <a:pt x="21691" y="16756"/>
                      <a:pt x="21455" y="16779"/>
                      <a:pt x="21195" y="16850"/>
                    </a:cubicBezTo>
                    <a:cubicBezTo>
                      <a:pt x="20935" y="16874"/>
                      <a:pt x="20698" y="16945"/>
                      <a:pt x="20462" y="16992"/>
                    </a:cubicBezTo>
                    <a:lnTo>
                      <a:pt x="20462" y="17015"/>
                    </a:lnTo>
                    <a:cubicBezTo>
                      <a:pt x="20620" y="17015"/>
                      <a:pt x="20767" y="17036"/>
                      <a:pt x="20917" y="17036"/>
                    </a:cubicBezTo>
                    <a:cubicBezTo>
                      <a:pt x="20992" y="17036"/>
                      <a:pt x="21069" y="17031"/>
                      <a:pt x="21147" y="17015"/>
                    </a:cubicBezTo>
                    <a:cubicBezTo>
                      <a:pt x="21360" y="17015"/>
                      <a:pt x="21596" y="16992"/>
                      <a:pt x="21785" y="16968"/>
                    </a:cubicBezTo>
                    <a:cubicBezTo>
                      <a:pt x="22234" y="16945"/>
                      <a:pt x="22683" y="16874"/>
                      <a:pt x="23132" y="16826"/>
                    </a:cubicBezTo>
                    <a:cubicBezTo>
                      <a:pt x="24006" y="16708"/>
                      <a:pt x="24904" y="16543"/>
                      <a:pt x="25778" y="16354"/>
                    </a:cubicBezTo>
                    <a:cubicBezTo>
                      <a:pt x="27527" y="15976"/>
                      <a:pt x="29228" y="15480"/>
                      <a:pt x="30905" y="14865"/>
                    </a:cubicBezTo>
                    <a:cubicBezTo>
                      <a:pt x="31354" y="14700"/>
                      <a:pt x="31827" y="14511"/>
                      <a:pt x="32276" y="14275"/>
                    </a:cubicBezTo>
                    <a:cubicBezTo>
                      <a:pt x="32489" y="14157"/>
                      <a:pt x="32725" y="14038"/>
                      <a:pt x="32937" y="13920"/>
                    </a:cubicBezTo>
                    <a:cubicBezTo>
                      <a:pt x="33126" y="13802"/>
                      <a:pt x="33339" y="13637"/>
                      <a:pt x="33528" y="13448"/>
                    </a:cubicBezTo>
                    <a:cubicBezTo>
                      <a:pt x="33547" y="13352"/>
                      <a:pt x="33473" y="13240"/>
                      <a:pt x="33393" y="13240"/>
                    </a:cubicBezTo>
                    <a:close/>
                    <a:moveTo>
                      <a:pt x="143" y="14086"/>
                    </a:moveTo>
                    <a:cubicBezTo>
                      <a:pt x="24" y="14086"/>
                      <a:pt x="1" y="14251"/>
                      <a:pt x="95" y="14275"/>
                    </a:cubicBezTo>
                    <a:cubicBezTo>
                      <a:pt x="615" y="14369"/>
                      <a:pt x="1182" y="14393"/>
                      <a:pt x="1726" y="14464"/>
                    </a:cubicBezTo>
                    <a:cubicBezTo>
                      <a:pt x="2245" y="14511"/>
                      <a:pt x="2812" y="14582"/>
                      <a:pt x="3332" y="14629"/>
                    </a:cubicBezTo>
                    <a:cubicBezTo>
                      <a:pt x="4396" y="14747"/>
                      <a:pt x="5482" y="14913"/>
                      <a:pt x="6569" y="15054"/>
                    </a:cubicBezTo>
                    <a:cubicBezTo>
                      <a:pt x="8719" y="15385"/>
                      <a:pt x="10846" y="15810"/>
                      <a:pt x="12972" y="16283"/>
                    </a:cubicBezTo>
                    <a:cubicBezTo>
                      <a:pt x="13563" y="16448"/>
                      <a:pt x="14154" y="16590"/>
                      <a:pt x="14721" y="16708"/>
                    </a:cubicBezTo>
                    <a:cubicBezTo>
                      <a:pt x="15311" y="16850"/>
                      <a:pt x="15926" y="16992"/>
                      <a:pt x="16516" y="17157"/>
                    </a:cubicBezTo>
                    <a:cubicBezTo>
                      <a:pt x="16540" y="17157"/>
                      <a:pt x="16540" y="17110"/>
                      <a:pt x="16516" y="17110"/>
                    </a:cubicBezTo>
                    <a:cubicBezTo>
                      <a:pt x="15477" y="16803"/>
                      <a:pt x="14414" y="16448"/>
                      <a:pt x="13374" y="16165"/>
                    </a:cubicBezTo>
                    <a:cubicBezTo>
                      <a:pt x="12358" y="15905"/>
                      <a:pt x="11295" y="15645"/>
                      <a:pt x="10231" y="15432"/>
                    </a:cubicBezTo>
                    <a:cubicBezTo>
                      <a:pt x="8105" y="14984"/>
                      <a:pt x="5931" y="14629"/>
                      <a:pt x="3781" y="14369"/>
                    </a:cubicBezTo>
                    <a:cubicBezTo>
                      <a:pt x="3191" y="14322"/>
                      <a:pt x="2576" y="14227"/>
                      <a:pt x="1986" y="14204"/>
                    </a:cubicBezTo>
                    <a:cubicBezTo>
                      <a:pt x="1371" y="14133"/>
                      <a:pt x="781" y="14086"/>
                      <a:pt x="143" y="14086"/>
                    </a:cubicBezTo>
                    <a:close/>
                    <a:moveTo>
                      <a:pt x="34044" y="11437"/>
                    </a:moveTo>
                    <a:cubicBezTo>
                      <a:pt x="34038" y="11437"/>
                      <a:pt x="34031" y="11438"/>
                      <a:pt x="34024" y="11439"/>
                    </a:cubicBezTo>
                    <a:cubicBezTo>
                      <a:pt x="33528" y="11652"/>
                      <a:pt x="33008" y="11888"/>
                      <a:pt x="32536" y="12125"/>
                    </a:cubicBezTo>
                    <a:cubicBezTo>
                      <a:pt x="32040" y="12361"/>
                      <a:pt x="31543" y="12574"/>
                      <a:pt x="31047" y="12810"/>
                    </a:cubicBezTo>
                    <a:cubicBezTo>
                      <a:pt x="30031" y="13235"/>
                      <a:pt x="29063" y="13660"/>
                      <a:pt x="28023" y="14038"/>
                    </a:cubicBezTo>
                    <a:cubicBezTo>
                      <a:pt x="25991" y="14842"/>
                      <a:pt x="23959" y="15527"/>
                      <a:pt x="21856" y="16165"/>
                    </a:cubicBezTo>
                    <a:cubicBezTo>
                      <a:pt x="21266" y="16354"/>
                      <a:pt x="20698" y="16496"/>
                      <a:pt x="20108" y="16708"/>
                    </a:cubicBezTo>
                    <a:cubicBezTo>
                      <a:pt x="19517" y="16874"/>
                      <a:pt x="18926" y="17063"/>
                      <a:pt x="18336" y="17204"/>
                    </a:cubicBezTo>
                    <a:cubicBezTo>
                      <a:pt x="18312" y="17204"/>
                      <a:pt x="18336" y="17228"/>
                      <a:pt x="18336" y="17228"/>
                    </a:cubicBezTo>
                    <a:cubicBezTo>
                      <a:pt x="19399" y="16992"/>
                      <a:pt x="20462" y="16756"/>
                      <a:pt x="21525" y="16496"/>
                    </a:cubicBezTo>
                    <a:cubicBezTo>
                      <a:pt x="22565" y="16189"/>
                      <a:pt x="23605" y="15905"/>
                      <a:pt x="24621" y="15551"/>
                    </a:cubicBezTo>
                    <a:cubicBezTo>
                      <a:pt x="26700" y="14865"/>
                      <a:pt x="28732" y="14109"/>
                      <a:pt x="30740" y="13235"/>
                    </a:cubicBezTo>
                    <a:cubicBezTo>
                      <a:pt x="31307" y="13022"/>
                      <a:pt x="31874" y="12739"/>
                      <a:pt x="32394" y="12503"/>
                    </a:cubicBezTo>
                    <a:cubicBezTo>
                      <a:pt x="32961" y="12243"/>
                      <a:pt x="33528" y="12006"/>
                      <a:pt x="34048" y="11676"/>
                    </a:cubicBezTo>
                    <a:cubicBezTo>
                      <a:pt x="34204" y="11609"/>
                      <a:pt x="34150" y="11437"/>
                      <a:pt x="34044" y="11437"/>
                    </a:cubicBezTo>
                    <a:close/>
                    <a:moveTo>
                      <a:pt x="22778" y="18386"/>
                    </a:moveTo>
                    <a:lnTo>
                      <a:pt x="22778" y="18386"/>
                    </a:lnTo>
                    <a:cubicBezTo>
                      <a:pt x="23345" y="18480"/>
                      <a:pt x="23935" y="18598"/>
                      <a:pt x="24479" y="18646"/>
                    </a:cubicBezTo>
                    <a:cubicBezTo>
                      <a:pt x="25046" y="18740"/>
                      <a:pt x="25637" y="18811"/>
                      <a:pt x="26204" y="18858"/>
                    </a:cubicBezTo>
                    <a:cubicBezTo>
                      <a:pt x="27361" y="18977"/>
                      <a:pt x="28472" y="19095"/>
                      <a:pt x="29630" y="19213"/>
                    </a:cubicBezTo>
                    <a:lnTo>
                      <a:pt x="31567" y="19402"/>
                    </a:lnTo>
                    <a:cubicBezTo>
                      <a:pt x="31576" y="19403"/>
                      <a:pt x="31585" y="19403"/>
                      <a:pt x="31593" y="19403"/>
                    </a:cubicBezTo>
                    <a:cubicBezTo>
                      <a:pt x="31779" y="19403"/>
                      <a:pt x="31770" y="19164"/>
                      <a:pt x="31567" y="19118"/>
                    </a:cubicBezTo>
                    <a:cubicBezTo>
                      <a:pt x="30433" y="18977"/>
                      <a:pt x="29299" y="18882"/>
                      <a:pt x="28141" y="18811"/>
                    </a:cubicBezTo>
                    <a:cubicBezTo>
                      <a:pt x="27007" y="18693"/>
                      <a:pt x="25873" y="18598"/>
                      <a:pt x="24715" y="18504"/>
                    </a:cubicBezTo>
                    <a:cubicBezTo>
                      <a:pt x="24077" y="18457"/>
                      <a:pt x="23416" y="18457"/>
                      <a:pt x="22778" y="18386"/>
                    </a:cubicBezTo>
                    <a:close/>
                    <a:moveTo>
                      <a:pt x="24195" y="19591"/>
                    </a:moveTo>
                    <a:lnTo>
                      <a:pt x="24195" y="19591"/>
                    </a:lnTo>
                    <a:cubicBezTo>
                      <a:pt x="24229" y="19605"/>
                      <a:pt x="24264" y="19617"/>
                      <a:pt x="24300" y="19626"/>
                    </a:cubicBezTo>
                    <a:lnTo>
                      <a:pt x="24300" y="19626"/>
                    </a:lnTo>
                    <a:cubicBezTo>
                      <a:pt x="24265" y="19614"/>
                      <a:pt x="24230" y="19602"/>
                      <a:pt x="24195" y="19591"/>
                    </a:cubicBezTo>
                    <a:close/>
                    <a:moveTo>
                      <a:pt x="18383" y="17677"/>
                    </a:moveTo>
                    <a:cubicBezTo>
                      <a:pt x="18336" y="17677"/>
                      <a:pt x="18336" y="17701"/>
                      <a:pt x="18383" y="17701"/>
                    </a:cubicBezTo>
                    <a:cubicBezTo>
                      <a:pt x="19399" y="18031"/>
                      <a:pt x="20462" y="18386"/>
                      <a:pt x="21502" y="18646"/>
                    </a:cubicBezTo>
                    <a:cubicBezTo>
                      <a:pt x="22541" y="18929"/>
                      <a:pt x="23605" y="19189"/>
                      <a:pt x="24668" y="19402"/>
                    </a:cubicBezTo>
                    <a:cubicBezTo>
                      <a:pt x="26794" y="19827"/>
                      <a:pt x="28944" y="20182"/>
                      <a:pt x="31095" y="20465"/>
                    </a:cubicBezTo>
                    <a:cubicBezTo>
                      <a:pt x="31685" y="20512"/>
                      <a:pt x="32323" y="20607"/>
                      <a:pt x="32914" y="20630"/>
                    </a:cubicBezTo>
                    <a:cubicBezTo>
                      <a:pt x="33528" y="20701"/>
                      <a:pt x="34119" y="20749"/>
                      <a:pt x="34733" y="20749"/>
                    </a:cubicBezTo>
                    <a:cubicBezTo>
                      <a:pt x="34851" y="20749"/>
                      <a:pt x="34875" y="20583"/>
                      <a:pt x="34804" y="20536"/>
                    </a:cubicBezTo>
                    <a:cubicBezTo>
                      <a:pt x="34261" y="20465"/>
                      <a:pt x="33694" y="20418"/>
                      <a:pt x="33174" y="20371"/>
                    </a:cubicBezTo>
                    <a:cubicBezTo>
                      <a:pt x="32630" y="20300"/>
                      <a:pt x="32087" y="20252"/>
                      <a:pt x="31543" y="20182"/>
                    </a:cubicBezTo>
                    <a:cubicBezTo>
                      <a:pt x="30480" y="20063"/>
                      <a:pt x="29393" y="19922"/>
                      <a:pt x="28330" y="19780"/>
                    </a:cubicBezTo>
                    <a:cubicBezTo>
                      <a:pt x="26180" y="19449"/>
                      <a:pt x="24054" y="19000"/>
                      <a:pt x="21927" y="18528"/>
                    </a:cubicBezTo>
                    <a:cubicBezTo>
                      <a:pt x="21336" y="18386"/>
                      <a:pt x="20746" y="18244"/>
                      <a:pt x="20179" y="18126"/>
                    </a:cubicBezTo>
                    <a:cubicBezTo>
                      <a:pt x="19588" y="17984"/>
                      <a:pt x="18974" y="17819"/>
                      <a:pt x="18383" y="17677"/>
                    </a:cubicBezTo>
                    <a:close/>
                    <a:moveTo>
                      <a:pt x="24300" y="19626"/>
                    </a:moveTo>
                    <a:lnTo>
                      <a:pt x="24300" y="19626"/>
                    </a:lnTo>
                    <a:cubicBezTo>
                      <a:pt x="24554" y="19714"/>
                      <a:pt x="24823" y="19818"/>
                      <a:pt x="25093" y="19922"/>
                    </a:cubicBezTo>
                    <a:cubicBezTo>
                      <a:pt x="25400" y="20016"/>
                      <a:pt x="25684" y="20087"/>
                      <a:pt x="25991" y="20158"/>
                    </a:cubicBezTo>
                    <a:cubicBezTo>
                      <a:pt x="26605" y="20300"/>
                      <a:pt x="27196" y="20441"/>
                      <a:pt x="27810" y="20560"/>
                    </a:cubicBezTo>
                    <a:cubicBezTo>
                      <a:pt x="29063" y="20796"/>
                      <a:pt x="30291" y="21008"/>
                      <a:pt x="31543" y="21198"/>
                    </a:cubicBezTo>
                    <a:cubicBezTo>
                      <a:pt x="32252" y="21292"/>
                      <a:pt x="32961" y="21387"/>
                      <a:pt x="33670" y="21387"/>
                    </a:cubicBezTo>
                    <a:cubicBezTo>
                      <a:pt x="33675" y="21388"/>
                      <a:pt x="33680" y="21388"/>
                      <a:pt x="33684" y="21388"/>
                    </a:cubicBezTo>
                    <a:cubicBezTo>
                      <a:pt x="33769" y="21388"/>
                      <a:pt x="33804" y="21196"/>
                      <a:pt x="33670" y="21174"/>
                    </a:cubicBezTo>
                    <a:cubicBezTo>
                      <a:pt x="33056" y="21056"/>
                      <a:pt x="32441" y="21008"/>
                      <a:pt x="31803" y="20914"/>
                    </a:cubicBezTo>
                    <a:lnTo>
                      <a:pt x="29937" y="20654"/>
                    </a:lnTo>
                    <a:cubicBezTo>
                      <a:pt x="28708" y="20489"/>
                      <a:pt x="27503" y="20252"/>
                      <a:pt x="26275" y="19969"/>
                    </a:cubicBezTo>
                    <a:cubicBezTo>
                      <a:pt x="25920" y="19922"/>
                      <a:pt x="25613" y="19827"/>
                      <a:pt x="25259" y="19780"/>
                    </a:cubicBezTo>
                    <a:cubicBezTo>
                      <a:pt x="25070" y="19733"/>
                      <a:pt x="24904" y="19685"/>
                      <a:pt x="24715" y="19685"/>
                    </a:cubicBezTo>
                    <a:cubicBezTo>
                      <a:pt x="24584" y="19667"/>
                      <a:pt x="24438" y="19663"/>
                      <a:pt x="24300" y="19626"/>
                    </a:cubicBezTo>
                    <a:close/>
                    <a:moveTo>
                      <a:pt x="13959" y="17785"/>
                    </a:moveTo>
                    <a:cubicBezTo>
                      <a:pt x="13883" y="17785"/>
                      <a:pt x="13807" y="17787"/>
                      <a:pt x="13728" y="17795"/>
                    </a:cubicBezTo>
                    <a:cubicBezTo>
                      <a:pt x="13539" y="17795"/>
                      <a:pt x="13303" y="17819"/>
                      <a:pt x="13090" y="17866"/>
                    </a:cubicBezTo>
                    <a:cubicBezTo>
                      <a:pt x="12641" y="17890"/>
                      <a:pt x="12193" y="17937"/>
                      <a:pt x="11767" y="18008"/>
                    </a:cubicBezTo>
                    <a:cubicBezTo>
                      <a:pt x="10869" y="18126"/>
                      <a:pt x="9995" y="18268"/>
                      <a:pt x="9097" y="18480"/>
                    </a:cubicBezTo>
                    <a:cubicBezTo>
                      <a:pt x="7349" y="18858"/>
                      <a:pt x="5648" y="19331"/>
                      <a:pt x="3994" y="19945"/>
                    </a:cubicBezTo>
                    <a:cubicBezTo>
                      <a:pt x="3521" y="20134"/>
                      <a:pt x="3049" y="20300"/>
                      <a:pt x="2600" y="20536"/>
                    </a:cubicBezTo>
                    <a:cubicBezTo>
                      <a:pt x="2387" y="20654"/>
                      <a:pt x="2151" y="20772"/>
                      <a:pt x="1962" y="20890"/>
                    </a:cubicBezTo>
                    <a:cubicBezTo>
                      <a:pt x="1749" y="21008"/>
                      <a:pt x="1537" y="21198"/>
                      <a:pt x="1371" y="21363"/>
                    </a:cubicBezTo>
                    <a:cubicBezTo>
                      <a:pt x="1332" y="21461"/>
                      <a:pt x="1407" y="21593"/>
                      <a:pt x="1488" y="21593"/>
                    </a:cubicBezTo>
                    <a:cubicBezTo>
                      <a:pt x="1504" y="21593"/>
                      <a:pt x="1521" y="21587"/>
                      <a:pt x="1537" y="21576"/>
                    </a:cubicBezTo>
                    <a:cubicBezTo>
                      <a:pt x="1726" y="21457"/>
                      <a:pt x="1915" y="21363"/>
                      <a:pt x="2104" y="21245"/>
                    </a:cubicBezTo>
                    <a:cubicBezTo>
                      <a:pt x="2269" y="21127"/>
                      <a:pt x="2482" y="21056"/>
                      <a:pt x="2671" y="20938"/>
                    </a:cubicBezTo>
                    <a:cubicBezTo>
                      <a:pt x="3049" y="20725"/>
                      <a:pt x="3427" y="20583"/>
                      <a:pt x="3852" y="20394"/>
                    </a:cubicBezTo>
                    <a:cubicBezTo>
                      <a:pt x="4679" y="20063"/>
                      <a:pt x="5482" y="19803"/>
                      <a:pt x="6357" y="19544"/>
                    </a:cubicBezTo>
                    <a:cubicBezTo>
                      <a:pt x="8034" y="19047"/>
                      <a:pt x="9783" y="18622"/>
                      <a:pt x="11484" y="18339"/>
                    </a:cubicBezTo>
                    <a:cubicBezTo>
                      <a:pt x="12004" y="18244"/>
                      <a:pt x="12476" y="18150"/>
                      <a:pt x="12972" y="18102"/>
                    </a:cubicBezTo>
                    <a:cubicBezTo>
                      <a:pt x="13209" y="18055"/>
                      <a:pt x="13445" y="18031"/>
                      <a:pt x="13681" y="17984"/>
                    </a:cubicBezTo>
                    <a:cubicBezTo>
                      <a:pt x="13941" y="17937"/>
                      <a:pt x="14177" y="17890"/>
                      <a:pt x="14414" y="17819"/>
                    </a:cubicBezTo>
                    <a:lnTo>
                      <a:pt x="14414" y="17795"/>
                    </a:lnTo>
                    <a:cubicBezTo>
                      <a:pt x="14256" y="17795"/>
                      <a:pt x="14109" y="17785"/>
                      <a:pt x="13959" y="17785"/>
                    </a:cubicBezTo>
                    <a:close/>
                    <a:moveTo>
                      <a:pt x="20273" y="18528"/>
                    </a:moveTo>
                    <a:cubicBezTo>
                      <a:pt x="20273" y="18528"/>
                      <a:pt x="20226" y="18528"/>
                      <a:pt x="20273" y="18575"/>
                    </a:cubicBezTo>
                    <a:cubicBezTo>
                      <a:pt x="20462" y="18693"/>
                      <a:pt x="20651" y="18811"/>
                      <a:pt x="20864" y="18929"/>
                    </a:cubicBezTo>
                    <a:cubicBezTo>
                      <a:pt x="21029" y="19000"/>
                      <a:pt x="21242" y="19095"/>
                      <a:pt x="21455" y="19213"/>
                    </a:cubicBezTo>
                    <a:lnTo>
                      <a:pt x="22683" y="19756"/>
                    </a:lnTo>
                    <a:cubicBezTo>
                      <a:pt x="23510" y="20063"/>
                      <a:pt x="24361" y="20394"/>
                      <a:pt x="25211" y="20654"/>
                    </a:cubicBezTo>
                    <a:cubicBezTo>
                      <a:pt x="26912" y="21198"/>
                      <a:pt x="28637" y="21646"/>
                      <a:pt x="30386" y="21930"/>
                    </a:cubicBezTo>
                    <a:cubicBezTo>
                      <a:pt x="30882" y="22024"/>
                      <a:pt x="31402" y="22072"/>
                      <a:pt x="31874" y="22095"/>
                    </a:cubicBezTo>
                    <a:cubicBezTo>
                      <a:pt x="32110" y="22143"/>
                      <a:pt x="32370" y="22143"/>
                      <a:pt x="32607" y="22143"/>
                    </a:cubicBezTo>
                    <a:cubicBezTo>
                      <a:pt x="32867" y="22143"/>
                      <a:pt x="33103" y="22072"/>
                      <a:pt x="33339" y="22024"/>
                    </a:cubicBezTo>
                    <a:cubicBezTo>
                      <a:pt x="33434" y="21930"/>
                      <a:pt x="33410" y="21765"/>
                      <a:pt x="33292" y="21765"/>
                    </a:cubicBezTo>
                    <a:cubicBezTo>
                      <a:pt x="33150" y="21765"/>
                      <a:pt x="32998" y="21744"/>
                      <a:pt x="32849" y="21744"/>
                    </a:cubicBezTo>
                    <a:cubicBezTo>
                      <a:pt x="32775" y="21744"/>
                      <a:pt x="32701" y="21749"/>
                      <a:pt x="32630" y="21765"/>
                    </a:cubicBezTo>
                    <a:lnTo>
                      <a:pt x="31992" y="21765"/>
                    </a:lnTo>
                    <a:cubicBezTo>
                      <a:pt x="31543" y="21717"/>
                      <a:pt x="31142" y="21694"/>
                      <a:pt x="30693" y="21599"/>
                    </a:cubicBezTo>
                    <a:cubicBezTo>
                      <a:pt x="29842" y="21457"/>
                      <a:pt x="28944" y="21292"/>
                      <a:pt x="28094" y="21103"/>
                    </a:cubicBezTo>
                    <a:cubicBezTo>
                      <a:pt x="26369" y="20701"/>
                      <a:pt x="24691" y="20182"/>
                      <a:pt x="23038" y="19567"/>
                    </a:cubicBezTo>
                    <a:cubicBezTo>
                      <a:pt x="22565" y="19402"/>
                      <a:pt x="22092" y="19213"/>
                      <a:pt x="21644" y="19047"/>
                    </a:cubicBezTo>
                    <a:cubicBezTo>
                      <a:pt x="21407" y="18953"/>
                      <a:pt x="21218" y="18858"/>
                      <a:pt x="20982" y="18764"/>
                    </a:cubicBezTo>
                    <a:cubicBezTo>
                      <a:pt x="20746" y="18693"/>
                      <a:pt x="20509" y="18598"/>
                      <a:pt x="20273" y="18528"/>
                    </a:cubicBezTo>
                    <a:close/>
                    <a:moveTo>
                      <a:pt x="12169" y="22143"/>
                    </a:moveTo>
                    <a:cubicBezTo>
                      <a:pt x="12131" y="22174"/>
                      <a:pt x="12096" y="22208"/>
                      <a:pt x="12063" y="22243"/>
                    </a:cubicBezTo>
                    <a:lnTo>
                      <a:pt x="12063" y="22243"/>
                    </a:lnTo>
                    <a:cubicBezTo>
                      <a:pt x="12099" y="22210"/>
                      <a:pt x="12134" y="22177"/>
                      <a:pt x="12169" y="22143"/>
                    </a:cubicBezTo>
                    <a:close/>
                    <a:moveTo>
                      <a:pt x="10491" y="18858"/>
                    </a:moveTo>
                    <a:lnTo>
                      <a:pt x="10491" y="18858"/>
                    </a:lnTo>
                    <a:cubicBezTo>
                      <a:pt x="10161" y="18953"/>
                      <a:pt x="9877" y="18977"/>
                      <a:pt x="9546" y="19024"/>
                    </a:cubicBezTo>
                    <a:cubicBezTo>
                      <a:pt x="9239" y="19095"/>
                      <a:pt x="8956" y="19189"/>
                      <a:pt x="8648" y="19260"/>
                    </a:cubicBezTo>
                    <a:cubicBezTo>
                      <a:pt x="8058" y="19449"/>
                      <a:pt x="7443" y="19614"/>
                      <a:pt x="6853" y="19827"/>
                    </a:cubicBezTo>
                    <a:cubicBezTo>
                      <a:pt x="5671" y="20252"/>
                      <a:pt x="4490" y="20654"/>
                      <a:pt x="3332" y="21174"/>
                    </a:cubicBezTo>
                    <a:cubicBezTo>
                      <a:pt x="2694" y="21434"/>
                      <a:pt x="2009" y="21694"/>
                      <a:pt x="1395" y="22048"/>
                    </a:cubicBezTo>
                    <a:cubicBezTo>
                      <a:pt x="1310" y="22091"/>
                      <a:pt x="1378" y="22268"/>
                      <a:pt x="1479" y="22268"/>
                    </a:cubicBezTo>
                    <a:cubicBezTo>
                      <a:pt x="1490" y="22268"/>
                      <a:pt x="1501" y="22265"/>
                      <a:pt x="1513" y="22261"/>
                    </a:cubicBezTo>
                    <a:cubicBezTo>
                      <a:pt x="2104" y="22048"/>
                      <a:pt x="2671" y="21765"/>
                      <a:pt x="3214" y="21505"/>
                    </a:cubicBezTo>
                    <a:cubicBezTo>
                      <a:pt x="3805" y="21268"/>
                      <a:pt x="4396" y="21056"/>
                      <a:pt x="4963" y="20796"/>
                    </a:cubicBezTo>
                    <a:cubicBezTo>
                      <a:pt x="6120" y="20371"/>
                      <a:pt x="7302" y="19945"/>
                      <a:pt x="8483" y="19567"/>
                    </a:cubicBezTo>
                    <a:cubicBezTo>
                      <a:pt x="8814" y="19449"/>
                      <a:pt x="9168" y="19355"/>
                      <a:pt x="9475" y="19236"/>
                    </a:cubicBezTo>
                    <a:cubicBezTo>
                      <a:pt x="9664" y="19189"/>
                      <a:pt x="9830" y="19118"/>
                      <a:pt x="9995" y="19071"/>
                    </a:cubicBezTo>
                    <a:cubicBezTo>
                      <a:pt x="10161" y="19000"/>
                      <a:pt x="10302" y="18929"/>
                      <a:pt x="10491" y="18858"/>
                    </a:cubicBezTo>
                    <a:close/>
                    <a:moveTo>
                      <a:pt x="22187" y="22662"/>
                    </a:moveTo>
                    <a:lnTo>
                      <a:pt x="22187" y="22662"/>
                    </a:lnTo>
                    <a:cubicBezTo>
                      <a:pt x="22230" y="22722"/>
                      <a:pt x="22276" y="22770"/>
                      <a:pt x="22324" y="22812"/>
                    </a:cubicBezTo>
                    <a:lnTo>
                      <a:pt x="22324" y="22812"/>
                    </a:lnTo>
                    <a:cubicBezTo>
                      <a:pt x="22280" y="22761"/>
                      <a:pt x="22235" y="22710"/>
                      <a:pt x="22187" y="22662"/>
                    </a:cubicBezTo>
                    <a:close/>
                    <a:moveTo>
                      <a:pt x="12358" y="19236"/>
                    </a:moveTo>
                    <a:lnTo>
                      <a:pt x="12358" y="19236"/>
                    </a:lnTo>
                    <a:cubicBezTo>
                      <a:pt x="11815" y="19449"/>
                      <a:pt x="11247" y="19662"/>
                      <a:pt x="10728" y="19851"/>
                    </a:cubicBezTo>
                    <a:cubicBezTo>
                      <a:pt x="10184" y="20063"/>
                      <a:pt x="9664" y="20300"/>
                      <a:pt x="9121" y="20536"/>
                    </a:cubicBezTo>
                    <a:cubicBezTo>
                      <a:pt x="8058" y="21008"/>
                      <a:pt x="7042" y="21457"/>
                      <a:pt x="5955" y="21930"/>
                    </a:cubicBezTo>
                    <a:cubicBezTo>
                      <a:pt x="5364" y="22190"/>
                      <a:pt x="4750" y="22450"/>
                      <a:pt x="4183" y="22757"/>
                    </a:cubicBezTo>
                    <a:cubicBezTo>
                      <a:pt x="4044" y="22836"/>
                      <a:pt x="4121" y="23015"/>
                      <a:pt x="4261" y="23015"/>
                    </a:cubicBezTo>
                    <a:cubicBezTo>
                      <a:pt x="4288" y="23015"/>
                      <a:pt x="4318" y="23008"/>
                      <a:pt x="4348" y="22993"/>
                    </a:cubicBezTo>
                    <a:cubicBezTo>
                      <a:pt x="5412" y="22544"/>
                      <a:pt x="6451" y="22048"/>
                      <a:pt x="7467" y="21576"/>
                    </a:cubicBezTo>
                    <a:cubicBezTo>
                      <a:pt x="8507" y="21103"/>
                      <a:pt x="9570" y="20630"/>
                      <a:pt x="10610" y="20134"/>
                    </a:cubicBezTo>
                    <a:cubicBezTo>
                      <a:pt x="11200" y="19827"/>
                      <a:pt x="11767" y="19544"/>
                      <a:pt x="12358" y="19236"/>
                    </a:cubicBezTo>
                    <a:close/>
                    <a:moveTo>
                      <a:pt x="16540" y="17583"/>
                    </a:moveTo>
                    <a:cubicBezTo>
                      <a:pt x="15477" y="17819"/>
                      <a:pt x="14414" y="18055"/>
                      <a:pt x="13350" y="18315"/>
                    </a:cubicBezTo>
                    <a:cubicBezTo>
                      <a:pt x="12311" y="18622"/>
                      <a:pt x="11295" y="18906"/>
                      <a:pt x="10255" y="19260"/>
                    </a:cubicBezTo>
                    <a:cubicBezTo>
                      <a:pt x="8176" y="19945"/>
                      <a:pt x="6144" y="20725"/>
                      <a:pt x="4136" y="21576"/>
                    </a:cubicBezTo>
                    <a:cubicBezTo>
                      <a:pt x="3569" y="21812"/>
                      <a:pt x="3025" y="22072"/>
                      <a:pt x="2482" y="22308"/>
                    </a:cubicBezTo>
                    <a:cubicBezTo>
                      <a:pt x="1915" y="22568"/>
                      <a:pt x="1371" y="22804"/>
                      <a:pt x="828" y="23135"/>
                    </a:cubicBezTo>
                    <a:cubicBezTo>
                      <a:pt x="701" y="23219"/>
                      <a:pt x="725" y="23379"/>
                      <a:pt x="816" y="23379"/>
                    </a:cubicBezTo>
                    <a:cubicBezTo>
                      <a:pt x="827" y="23379"/>
                      <a:pt x="839" y="23376"/>
                      <a:pt x="851" y="23371"/>
                    </a:cubicBezTo>
                    <a:cubicBezTo>
                      <a:pt x="1371" y="23182"/>
                      <a:pt x="1867" y="22946"/>
                      <a:pt x="2340" y="22686"/>
                    </a:cubicBezTo>
                    <a:cubicBezTo>
                      <a:pt x="2836" y="22450"/>
                      <a:pt x="3332" y="22261"/>
                      <a:pt x="3852" y="22024"/>
                    </a:cubicBezTo>
                    <a:cubicBezTo>
                      <a:pt x="4844" y="21576"/>
                      <a:pt x="5813" y="21150"/>
                      <a:pt x="6853" y="20772"/>
                    </a:cubicBezTo>
                    <a:cubicBezTo>
                      <a:pt x="8885" y="19969"/>
                      <a:pt x="10940" y="19307"/>
                      <a:pt x="13020" y="18646"/>
                    </a:cubicBezTo>
                    <a:cubicBezTo>
                      <a:pt x="13610" y="18480"/>
                      <a:pt x="14177" y="18315"/>
                      <a:pt x="14768" y="18126"/>
                    </a:cubicBezTo>
                    <a:cubicBezTo>
                      <a:pt x="15359" y="17937"/>
                      <a:pt x="15949" y="17772"/>
                      <a:pt x="16540" y="17606"/>
                    </a:cubicBezTo>
                    <a:cubicBezTo>
                      <a:pt x="16564" y="17606"/>
                      <a:pt x="16540" y="17583"/>
                      <a:pt x="16540" y="17583"/>
                    </a:cubicBezTo>
                    <a:close/>
                    <a:moveTo>
                      <a:pt x="21596" y="20890"/>
                    </a:moveTo>
                    <a:lnTo>
                      <a:pt x="21596" y="20890"/>
                    </a:lnTo>
                    <a:cubicBezTo>
                      <a:pt x="22045" y="21245"/>
                      <a:pt x="22470" y="21646"/>
                      <a:pt x="22943" y="22001"/>
                    </a:cubicBezTo>
                    <a:cubicBezTo>
                      <a:pt x="23392" y="22355"/>
                      <a:pt x="23865" y="22710"/>
                      <a:pt x="24337" y="23017"/>
                    </a:cubicBezTo>
                    <a:cubicBezTo>
                      <a:pt x="25259" y="23702"/>
                      <a:pt x="26204" y="24387"/>
                      <a:pt x="27101" y="25072"/>
                    </a:cubicBezTo>
                    <a:cubicBezTo>
                      <a:pt x="27645" y="25450"/>
                      <a:pt x="28165" y="25828"/>
                      <a:pt x="28732" y="26183"/>
                    </a:cubicBezTo>
                    <a:cubicBezTo>
                      <a:pt x="28756" y="26212"/>
                      <a:pt x="28781" y="26224"/>
                      <a:pt x="28803" y="26224"/>
                    </a:cubicBezTo>
                    <a:cubicBezTo>
                      <a:pt x="28888" y="26224"/>
                      <a:pt x="28939" y="26045"/>
                      <a:pt x="28826" y="25970"/>
                    </a:cubicBezTo>
                    <a:cubicBezTo>
                      <a:pt x="27905" y="25309"/>
                      <a:pt x="26960" y="24647"/>
                      <a:pt x="26015" y="23962"/>
                    </a:cubicBezTo>
                    <a:cubicBezTo>
                      <a:pt x="25070" y="23324"/>
                      <a:pt x="24148" y="22639"/>
                      <a:pt x="23227" y="22001"/>
                    </a:cubicBezTo>
                    <a:cubicBezTo>
                      <a:pt x="22683" y="21599"/>
                      <a:pt x="22116" y="21292"/>
                      <a:pt x="21596" y="20890"/>
                    </a:cubicBezTo>
                    <a:close/>
                    <a:moveTo>
                      <a:pt x="13965" y="21576"/>
                    </a:moveTo>
                    <a:lnTo>
                      <a:pt x="13965" y="21576"/>
                    </a:lnTo>
                    <a:cubicBezTo>
                      <a:pt x="13610" y="22024"/>
                      <a:pt x="13232" y="22473"/>
                      <a:pt x="12878" y="22946"/>
                    </a:cubicBezTo>
                    <a:cubicBezTo>
                      <a:pt x="12523" y="23371"/>
                      <a:pt x="12169" y="23844"/>
                      <a:pt x="11838" y="24316"/>
                    </a:cubicBezTo>
                    <a:cubicBezTo>
                      <a:pt x="11177" y="25238"/>
                      <a:pt x="10491" y="26183"/>
                      <a:pt x="9806" y="27104"/>
                    </a:cubicBezTo>
                    <a:cubicBezTo>
                      <a:pt x="9428" y="27624"/>
                      <a:pt x="9050" y="28168"/>
                      <a:pt x="8672" y="28735"/>
                    </a:cubicBezTo>
                    <a:cubicBezTo>
                      <a:pt x="8575" y="28783"/>
                      <a:pt x="8656" y="28877"/>
                      <a:pt x="8754" y="28877"/>
                    </a:cubicBezTo>
                    <a:cubicBezTo>
                      <a:pt x="8799" y="28877"/>
                      <a:pt x="8848" y="28857"/>
                      <a:pt x="8885" y="28805"/>
                    </a:cubicBezTo>
                    <a:cubicBezTo>
                      <a:pt x="9570" y="27908"/>
                      <a:pt x="10231" y="26963"/>
                      <a:pt x="10893" y="26017"/>
                    </a:cubicBezTo>
                    <a:cubicBezTo>
                      <a:pt x="11555" y="25072"/>
                      <a:pt x="12240" y="24151"/>
                      <a:pt x="12878" y="23206"/>
                    </a:cubicBezTo>
                    <a:cubicBezTo>
                      <a:pt x="13256" y="22662"/>
                      <a:pt x="13587" y="22119"/>
                      <a:pt x="13965" y="21576"/>
                    </a:cubicBezTo>
                    <a:close/>
                    <a:moveTo>
                      <a:pt x="18099" y="18102"/>
                    </a:moveTo>
                    <a:cubicBezTo>
                      <a:pt x="18099" y="18102"/>
                      <a:pt x="18076" y="18102"/>
                      <a:pt x="18076" y="18126"/>
                    </a:cubicBezTo>
                    <a:cubicBezTo>
                      <a:pt x="18808" y="18929"/>
                      <a:pt x="19564" y="19756"/>
                      <a:pt x="20320" y="20512"/>
                    </a:cubicBezTo>
                    <a:cubicBezTo>
                      <a:pt x="21100" y="21292"/>
                      <a:pt x="21880" y="22024"/>
                      <a:pt x="22683" y="22733"/>
                    </a:cubicBezTo>
                    <a:cubicBezTo>
                      <a:pt x="24313" y="24175"/>
                      <a:pt x="25991" y="25569"/>
                      <a:pt x="27739" y="26868"/>
                    </a:cubicBezTo>
                    <a:cubicBezTo>
                      <a:pt x="28236" y="27222"/>
                      <a:pt x="28708" y="27577"/>
                      <a:pt x="29204" y="27931"/>
                    </a:cubicBezTo>
                    <a:cubicBezTo>
                      <a:pt x="29724" y="28286"/>
                      <a:pt x="30220" y="28640"/>
                      <a:pt x="30740" y="28924"/>
                    </a:cubicBezTo>
                    <a:cubicBezTo>
                      <a:pt x="30765" y="28939"/>
                      <a:pt x="30790" y="28945"/>
                      <a:pt x="30814" y="28945"/>
                    </a:cubicBezTo>
                    <a:cubicBezTo>
                      <a:pt x="30900" y="28945"/>
                      <a:pt x="30961" y="28856"/>
                      <a:pt x="30905" y="28782"/>
                    </a:cubicBezTo>
                    <a:cubicBezTo>
                      <a:pt x="30480" y="28451"/>
                      <a:pt x="30008" y="28144"/>
                      <a:pt x="29559" y="27837"/>
                    </a:cubicBezTo>
                    <a:cubicBezTo>
                      <a:pt x="29133" y="27506"/>
                      <a:pt x="28685" y="27222"/>
                      <a:pt x="28236" y="26892"/>
                    </a:cubicBezTo>
                    <a:cubicBezTo>
                      <a:pt x="27361" y="26254"/>
                      <a:pt x="26487" y="25592"/>
                      <a:pt x="25660" y="24907"/>
                    </a:cubicBezTo>
                    <a:cubicBezTo>
                      <a:pt x="23983" y="23560"/>
                      <a:pt x="22329" y="22119"/>
                      <a:pt x="20746" y="20630"/>
                    </a:cubicBezTo>
                    <a:cubicBezTo>
                      <a:pt x="20297" y="20229"/>
                      <a:pt x="19871" y="19803"/>
                      <a:pt x="19446" y="19402"/>
                    </a:cubicBezTo>
                    <a:cubicBezTo>
                      <a:pt x="18997" y="18977"/>
                      <a:pt x="18548" y="18528"/>
                      <a:pt x="18099" y="18102"/>
                    </a:cubicBezTo>
                    <a:close/>
                    <a:moveTo>
                      <a:pt x="22324" y="22812"/>
                    </a:moveTo>
                    <a:cubicBezTo>
                      <a:pt x="22494" y="23012"/>
                      <a:pt x="22637" y="23230"/>
                      <a:pt x="22825" y="23418"/>
                    </a:cubicBezTo>
                    <a:cubicBezTo>
                      <a:pt x="23038" y="23655"/>
                      <a:pt x="23274" y="23844"/>
                      <a:pt x="23486" y="24056"/>
                    </a:cubicBezTo>
                    <a:cubicBezTo>
                      <a:pt x="23935" y="24505"/>
                      <a:pt x="24408" y="24907"/>
                      <a:pt x="24857" y="25332"/>
                    </a:cubicBezTo>
                    <a:cubicBezTo>
                      <a:pt x="25802" y="26159"/>
                      <a:pt x="26794" y="26963"/>
                      <a:pt x="27763" y="27719"/>
                    </a:cubicBezTo>
                    <a:cubicBezTo>
                      <a:pt x="28330" y="28168"/>
                      <a:pt x="28897" y="28616"/>
                      <a:pt x="29511" y="28971"/>
                    </a:cubicBezTo>
                    <a:cubicBezTo>
                      <a:pt x="29521" y="28977"/>
                      <a:pt x="29532" y="28980"/>
                      <a:pt x="29544" y="28980"/>
                    </a:cubicBezTo>
                    <a:cubicBezTo>
                      <a:pt x="29617" y="28980"/>
                      <a:pt x="29711" y="28863"/>
                      <a:pt x="29630" y="28782"/>
                    </a:cubicBezTo>
                    <a:cubicBezTo>
                      <a:pt x="29157" y="28380"/>
                      <a:pt x="28614" y="28049"/>
                      <a:pt x="28117" y="27671"/>
                    </a:cubicBezTo>
                    <a:lnTo>
                      <a:pt x="26605" y="26514"/>
                    </a:lnTo>
                    <a:cubicBezTo>
                      <a:pt x="25637" y="25734"/>
                      <a:pt x="24691" y="24907"/>
                      <a:pt x="23770" y="24080"/>
                    </a:cubicBezTo>
                    <a:cubicBezTo>
                      <a:pt x="23510" y="23844"/>
                      <a:pt x="23250" y="23607"/>
                      <a:pt x="23014" y="23371"/>
                    </a:cubicBezTo>
                    <a:cubicBezTo>
                      <a:pt x="22872" y="23253"/>
                      <a:pt x="22754" y="23135"/>
                      <a:pt x="22589" y="23017"/>
                    </a:cubicBezTo>
                    <a:cubicBezTo>
                      <a:pt x="22498" y="22941"/>
                      <a:pt x="22408" y="22885"/>
                      <a:pt x="22324" y="22812"/>
                    </a:cubicBezTo>
                    <a:close/>
                    <a:moveTo>
                      <a:pt x="15075" y="19284"/>
                    </a:moveTo>
                    <a:cubicBezTo>
                      <a:pt x="14862" y="19402"/>
                      <a:pt x="14650" y="19473"/>
                      <a:pt x="14484" y="19591"/>
                    </a:cubicBezTo>
                    <a:lnTo>
                      <a:pt x="13941" y="19945"/>
                    </a:lnTo>
                    <a:cubicBezTo>
                      <a:pt x="13587" y="20229"/>
                      <a:pt x="13209" y="20489"/>
                      <a:pt x="12854" y="20749"/>
                    </a:cubicBezTo>
                    <a:cubicBezTo>
                      <a:pt x="12145" y="21316"/>
                      <a:pt x="11460" y="21883"/>
                      <a:pt x="10775" y="22497"/>
                    </a:cubicBezTo>
                    <a:cubicBezTo>
                      <a:pt x="9475" y="23678"/>
                      <a:pt x="8247" y="24978"/>
                      <a:pt x="7089" y="26325"/>
                    </a:cubicBezTo>
                    <a:cubicBezTo>
                      <a:pt x="6758" y="26726"/>
                      <a:pt x="6475" y="27104"/>
                      <a:pt x="6168" y="27553"/>
                    </a:cubicBezTo>
                    <a:cubicBezTo>
                      <a:pt x="6026" y="27742"/>
                      <a:pt x="5908" y="27955"/>
                      <a:pt x="5790" y="28168"/>
                    </a:cubicBezTo>
                    <a:cubicBezTo>
                      <a:pt x="5671" y="28404"/>
                      <a:pt x="5577" y="28593"/>
                      <a:pt x="5530" y="28876"/>
                    </a:cubicBezTo>
                    <a:cubicBezTo>
                      <a:pt x="5530" y="28956"/>
                      <a:pt x="5605" y="29025"/>
                      <a:pt x="5676" y="29025"/>
                    </a:cubicBezTo>
                    <a:cubicBezTo>
                      <a:pt x="5710" y="29025"/>
                      <a:pt x="5743" y="29009"/>
                      <a:pt x="5766" y="28971"/>
                    </a:cubicBezTo>
                    <a:cubicBezTo>
                      <a:pt x="5884" y="28782"/>
                      <a:pt x="6002" y="28616"/>
                      <a:pt x="6073" y="28404"/>
                    </a:cubicBezTo>
                    <a:cubicBezTo>
                      <a:pt x="6215" y="28191"/>
                      <a:pt x="6286" y="28002"/>
                      <a:pt x="6404" y="27837"/>
                    </a:cubicBezTo>
                    <a:cubicBezTo>
                      <a:pt x="6640" y="27482"/>
                      <a:pt x="6900" y="27128"/>
                      <a:pt x="7184" y="26797"/>
                    </a:cubicBezTo>
                    <a:cubicBezTo>
                      <a:pt x="7727" y="26112"/>
                      <a:pt x="8318" y="25474"/>
                      <a:pt x="8908" y="24836"/>
                    </a:cubicBezTo>
                    <a:cubicBezTo>
                      <a:pt x="10137" y="23537"/>
                      <a:pt x="11436" y="22355"/>
                      <a:pt x="12783" y="21198"/>
                    </a:cubicBezTo>
                    <a:cubicBezTo>
                      <a:pt x="13161" y="20867"/>
                      <a:pt x="13563" y="20583"/>
                      <a:pt x="13941" y="20252"/>
                    </a:cubicBezTo>
                    <a:cubicBezTo>
                      <a:pt x="14106" y="20111"/>
                      <a:pt x="14319" y="19945"/>
                      <a:pt x="14508" y="19803"/>
                    </a:cubicBezTo>
                    <a:cubicBezTo>
                      <a:pt x="14721" y="19662"/>
                      <a:pt x="14886" y="19473"/>
                      <a:pt x="15075" y="19307"/>
                    </a:cubicBezTo>
                    <a:lnTo>
                      <a:pt x="15075" y="19284"/>
                    </a:lnTo>
                    <a:close/>
                    <a:moveTo>
                      <a:pt x="19328" y="19780"/>
                    </a:moveTo>
                    <a:cubicBezTo>
                      <a:pt x="19446" y="19993"/>
                      <a:pt x="19517" y="20182"/>
                      <a:pt x="19635" y="20371"/>
                    </a:cubicBezTo>
                    <a:lnTo>
                      <a:pt x="19990" y="20890"/>
                    </a:lnTo>
                    <a:cubicBezTo>
                      <a:pt x="20273" y="21245"/>
                      <a:pt x="20533" y="21646"/>
                      <a:pt x="20793" y="22001"/>
                    </a:cubicBezTo>
                    <a:cubicBezTo>
                      <a:pt x="21360" y="22710"/>
                      <a:pt x="21903" y="23371"/>
                      <a:pt x="22541" y="24056"/>
                    </a:cubicBezTo>
                    <a:cubicBezTo>
                      <a:pt x="23723" y="25356"/>
                      <a:pt x="25022" y="26608"/>
                      <a:pt x="26369" y="27742"/>
                    </a:cubicBezTo>
                    <a:cubicBezTo>
                      <a:pt x="26771" y="28073"/>
                      <a:pt x="27149" y="28380"/>
                      <a:pt x="27574" y="28664"/>
                    </a:cubicBezTo>
                    <a:cubicBezTo>
                      <a:pt x="27787" y="28805"/>
                      <a:pt x="27999" y="28924"/>
                      <a:pt x="28212" y="29042"/>
                    </a:cubicBezTo>
                    <a:cubicBezTo>
                      <a:pt x="28448" y="29160"/>
                      <a:pt x="28637" y="29254"/>
                      <a:pt x="28921" y="29325"/>
                    </a:cubicBezTo>
                    <a:cubicBezTo>
                      <a:pt x="29039" y="29325"/>
                      <a:pt x="29086" y="29160"/>
                      <a:pt x="28992" y="29089"/>
                    </a:cubicBezTo>
                    <a:cubicBezTo>
                      <a:pt x="28826" y="28971"/>
                      <a:pt x="28661" y="28853"/>
                      <a:pt x="28448" y="28758"/>
                    </a:cubicBezTo>
                    <a:cubicBezTo>
                      <a:pt x="28236" y="28640"/>
                      <a:pt x="28047" y="28546"/>
                      <a:pt x="27881" y="28427"/>
                    </a:cubicBezTo>
                    <a:cubicBezTo>
                      <a:pt x="27527" y="28191"/>
                      <a:pt x="27172" y="27931"/>
                      <a:pt x="26842" y="27671"/>
                    </a:cubicBezTo>
                    <a:cubicBezTo>
                      <a:pt x="26156" y="27104"/>
                      <a:pt x="25518" y="26514"/>
                      <a:pt x="24857" y="25923"/>
                    </a:cubicBezTo>
                    <a:cubicBezTo>
                      <a:pt x="23557" y="24718"/>
                      <a:pt x="22376" y="23418"/>
                      <a:pt x="21242" y="22048"/>
                    </a:cubicBezTo>
                    <a:cubicBezTo>
                      <a:pt x="20911" y="21670"/>
                      <a:pt x="20628" y="21292"/>
                      <a:pt x="20297" y="20890"/>
                    </a:cubicBezTo>
                    <a:cubicBezTo>
                      <a:pt x="20131" y="20725"/>
                      <a:pt x="19990" y="20512"/>
                      <a:pt x="19848" y="20347"/>
                    </a:cubicBezTo>
                    <a:cubicBezTo>
                      <a:pt x="19706" y="20134"/>
                      <a:pt x="19517" y="19945"/>
                      <a:pt x="19352" y="19780"/>
                    </a:cubicBezTo>
                    <a:close/>
                    <a:moveTo>
                      <a:pt x="12063" y="22243"/>
                    </a:moveTo>
                    <a:lnTo>
                      <a:pt x="12063" y="22243"/>
                    </a:lnTo>
                    <a:cubicBezTo>
                      <a:pt x="11857" y="22429"/>
                      <a:pt x="11638" y="22579"/>
                      <a:pt x="11436" y="22781"/>
                    </a:cubicBezTo>
                    <a:cubicBezTo>
                      <a:pt x="11200" y="22993"/>
                      <a:pt x="10988" y="23229"/>
                      <a:pt x="10775" y="23442"/>
                    </a:cubicBezTo>
                    <a:cubicBezTo>
                      <a:pt x="10350" y="23867"/>
                      <a:pt x="9924" y="24340"/>
                      <a:pt x="9523" y="24812"/>
                    </a:cubicBezTo>
                    <a:cubicBezTo>
                      <a:pt x="8696" y="25758"/>
                      <a:pt x="7892" y="26750"/>
                      <a:pt x="7113" y="27719"/>
                    </a:cubicBezTo>
                    <a:cubicBezTo>
                      <a:pt x="6687" y="28286"/>
                      <a:pt x="6238" y="28853"/>
                      <a:pt x="5884" y="29467"/>
                    </a:cubicBezTo>
                    <a:cubicBezTo>
                      <a:pt x="5832" y="29536"/>
                      <a:pt x="5906" y="29630"/>
                      <a:pt x="5978" y="29630"/>
                    </a:cubicBezTo>
                    <a:cubicBezTo>
                      <a:pt x="6004" y="29630"/>
                      <a:pt x="6030" y="29617"/>
                      <a:pt x="6049" y="29585"/>
                    </a:cubicBezTo>
                    <a:cubicBezTo>
                      <a:pt x="6475" y="29113"/>
                      <a:pt x="6806" y="28569"/>
                      <a:pt x="7184" y="28073"/>
                    </a:cubicBezTo>
                    <a:lnTo>
                      <a:pt x="8341" y="26561"/>
                    </a:lnTo>
                    <a:cubicBezTo>
                      <a:pt x="9097" y="25592"/>
                      <a:pt x="9924" y="24647"/>
                      <a:pt x="10751" y="23726"/>
                    </a:cubicBezTo>
                    <a:cubicBezTo>
                      <a:pt x="10988" y="23466"/>
                      <a:pt x="11224" y="23206"/>
                      <a:pt x="11460" y="22970"/>
                    </a:cubicBezTo>
                    <a:cubicBezTo>
                      <a:pt x="11578" y="22828"/>
                      <a:pt x="11696" y="22710"/>
                      <a:pt x="11815" y="22544"/>
                    </a:cubicBezTo>
                    <a:cubicBezTo>
                      <a:pt x="11901" y="22441"/>
                      <a:pt x="11975" y="22337"/>
                      <a:pt x="12063" y="22243"/>
                    </a:cubicBezTo>
                    <a:close/>
                    <a:moveTo>
                      <a:pt x="19281" y="22521"/>
                    </a:moveTo>
                    <a:cubicBezTo>
                      <a:pt x="19493" y="23064"/>
                      <a:pt x="19706" y="23607"/>
                      <a:pt x="19919" y="24151"/>
                    </a:cubicBezTo>
                    <a:cubicBezTo>
                      <a:pt x="20108" y="24671"/>
                      <a:pt x="20344" y="25214"/>
                      <a:pt x="20580" y="25734"/>
                    </a:cubicBezTo>
                    <a:cubicBezTo>
                      <a:pt x="21053" y="26797"/>
                      <a:pt x="21502" y="27837"/>
                      <a:pt x="21974" y="28900"/>
                    </a:cubicBezTo>
                    <a:cubicBezTo>
                      <a:pt x="22234" y="29491"/>
                      <a:pt x="22494" y="30105"/>
                      <a:pt x="22801" y="30672"/>
                    </a:cubicBezTo>
                    <a:cubicBezTo>
                      <a:pt x="22822" y="30714"/>
                      <a:pt x="22855" y="30731"/>
                      <a:pt x="22890" y="30731"/>
                    </a:cubicBezTo>
                    <a:cubicBezTo>
                      <a:pt x="22974" y="30731"/>
                      <a:pt x="23071" y="30631"/>
                      <a:pt x="23038" y="30530"/>
                    </a:cubicBezTo>
                    <a:cubicBezTo>
                      <a:pt x="22589" y="29467"/>
                      <a:pt x="22092" y="28427"/>
                      <a:pt x="21620" y="27388"/>
                    </a:cubicBezTo>
                    <a:cubicBezTo>
                      <a:pt x="21147" y="26372"/>
                      <a:pt x="20675" y="25309"/>
                      <a:pt x="20179" y="24269"/>
                    </a:cubicBezTo>
                    <a:cubicBezTo>
                      <a:pt x="19871" y="23678"/>
                      <a:pt x="19588" y="23111"/>
                      <a:pt x="19281" y="22521"/>
                    </a:cubicBezTo>
                    <a:close/>
                    <a:moveTo>
                      <a:pt x="16729" y="18031"/>
                    </a:moveTo>
                    <a:cubicBezTo>
                      <a:pt x="15926" y="18764"/>
                      <a:pt x="15099" y="19520"/>
                      <a:pt x="14319" y="20276"/>
                    </a:cubicBezTo>
                    <a:cubicBezTo>
                      <a:pt x="13563" y="21056"/>
                      <a:pt x="12831" y="21835"/>
                      <a:pt x="12122" y="22639"/>
                    </a:cubicBezTo>
                    <a:cubicBezTo>
                      <a:pt x="10657" y="24269"/>
                      <a:pt x="9286" y="25947"/>
                      <a:pt x="7987" y="27695"/>
                    </a:cubicBezTo>
                    <a:cubicBezTo>
                      <a:pt x="7632" y="28191"/>
                      <a:pt x="7278" y="28664"/>
                      <a:pt x="6924" y="29160"/>
                    </a:cubicBezTo>
                    <a:cubicBezTo>
                      <a:pt x="6569" y="29656"/>
                      <a:pt x="6215" y="30176"/>
                      <a:pt x="5908" y="30696"/>
                    </a:cubicBezTo>
                    <a:cubicBezTo>
                      <a:pt x="5870" y="30789"/>
                      <a:pt x="5951" y="30882"/>
                      <a:pt x="6010" y="30882"/>
                    </a:cubicBezTo>
                    <a:cubicBezTo>
                      <a:pt x="6026" y="30882"/>
                      <a:pt x="6040" y="30876"/>
                      <a:pt x="6049" y="30861"/>
                    </a:cubicBezTo>
                    <a:cubicBezTo>
                      <a:pt x="6380" y="30436"/>
                      <a:pt x="6711" y="29963"/>
                      <a:pt x="6995" y="29514"/>
                    </a:cubicBezTo>
                    <a:cubicBezTo>
                      <a:pt x="7325" y="29089"/>
                      <a:pt x="7632" y="28640"/>
                      <a:pt x="7940" y="28191"/>
                    </a:cubicBezTo>
                    <a:cubicBezTo>
                      <a:pt x="8601" y="27317"/>
                      <a:pt x="9239" y="26443"/>
                      <a:pt x="9924" y="25616"/>
                    </a:cubicBezTo>
                    <a:cubicBezTo>
                      <a:pt x="11295" y="23938"/>
                      <a:pt x="12736" y="22284"/>
                      <a:pt x="14201" y="20701"/>
                    </a:cubicBezTo>
                    <a:cubicBezTo>
                      <a:pt x="14626" y="20252"/>
                      <a:pt x="15028" y="19827"/>
                      <a:pt x="15453" y="19402"/>
                    </a:cubicBezTo>
                    <a:cubicBezTo>
                      <a:pt x="15855" y="18953"/>
                      <a:pt x="16304" y="18504"/>
                      <a:pt x="16753" y="18055"/>
                    </a:cubicBezTo>
                    <a:cubicBezTo>
                      <a:pt x="16753" y="18055"/>
                      <a:pt x="16753" y="18031"/>
                      <a:pt x="16729" y="18031"/>
                    </a:cubicBezTo>
                    <a:close/>
                    <a:moveTo>
                      <a:pt x="16493" y="22757"/>
                    </a:moveTo>
                    <a:lnTo>
                      <a:pt x="16493" y="22757"/>
                    </a:lnTo>
                    <a:cubicBezTo>
                      <a:pt x="16398" y="23324"/>
                      <a:pt x="16280" y="23915"/>
                      <a:pt x="16209" y="24482"/>
                    </a:cubicBezTo>
                    <a:cubicBezTo>
                      <a:pt x="16138" y="25025"/>
                      <a:pt x="16067" y="25616"/>
                      <a:pt x="15997" y="26183"/>
                    </a:cubicBezTo>
                    <a:cubicBezTo>
                      <a:pt x="15878" y="27341"/>
                      <a:pt x="15784" y="28451"/>
                      <a:pt x="15642" y="29609"/>
                    </a:cubicBezTo>
                    <a:lnTo>
                      <a:pt x="15477" y="31570"/>
                    </a:lnTo>
                    <a:cubicBezTo>
                      <a:pt x="15453" y="31653"/>
                      <a:pt x="15512" y="31694"/>
                      <a:pt x="15580" y="31694"/>
                    </a:cubicBezTo>
                    <a:cubicBezTo>
                      <a:pt x="15648" y="31694"/>
                      <a:pt x="15725" y="31653"/>
                      <a:pt x="15737" y="31570"/>
                    </a:cubicBezTo>
                    <a:cubicBezTo>
                      <a:pt x="15902" y="30412"/>
                      <a:pt x="15973" y="29278"/>
                      <a:pt x="16067" y="28144"/>
                    </a:cubicBezTo>
                    <a:cubicBezTo>
                      <a:pt x="16186" y="26986"/>
                      <a:pt x="16280" y="25852"/>
                      <a:pt x="16375" y="24718"/>
                    </a:cubicBezTo>
                    <a:cubicBezTo>
                      <a:pt x="16422" y="24056"/>
                      <a:pt x="16422" y="23418"/>
                      <a:pt x="16493" y="22757"/>
                    </a:cubicBezTo>
                    <a:close/>
                    <a:moveTo>
                      <a:pt x="16320" y="20242"/>
                    </a:moveTo>
                    <a:cubicBezTo>
                      <a:pt x="16317" y="20242"/>
                      <a:pt x="16312" y="20245"/>
                      <a:pt x="16304" y="20252"/>
                    </a:cubicBezTo>
                    <a:cubicBezTo>
                      <a:pt x="16186" y="20465"/>
                      <a:pt x="16067" y="20630"/>
                      <a:pt x="15949" y="20843"/>
                    </a:cubicBezTo>
                    <a:cubicBezTo>
                      <a:pt x="15855" y="21008"/>
                      <a:pt x="15737" y="21221"/>
                      <a:pt x="15666" y="21434"/>
                    </a:cubicBezTo>
                    <a:lnTo>
                      <a:pt x="15122" y="22662"/>
                    </a:lnTo>
                    <a:cubicBezTo>
                      <a:pt x="14792" y="23489"/>
                      <a:pt x="14484" y="24340"/>
                      <a:pt x="14201" y="25214"/>
                    </a:cubicBezTo>
                    <a:cubicBezTo>
                      <a:pt x="13681" y="26892"/>
                      <a:pt x="13232" y="28640"/>
                      <a:pt x="12949" y="30365"/>
                    </a:cubicBezTo>
                    <a:cubicBezTo>
                      <a:pt x="12854" y="30885"/>
                      <a:pt x="12783" y="31381"/>
                      <a:pt x="12760" y="31853"/>
                    </a:cubicBezTo>
                    <a:cubicBezTo>
                      <a:pt x="12736" y="32090"/>
                      <a:pt x="12736" y="32350"/>
                      <a:pt x="12736" y="32586"/>
                    </a:cubicBezTo>
                    <a:cubicBezTo>
                      <a:pt x="12736" y="32869"/>
                      <a:pt x="12783" y="33082"/>
                      <a:pt x="12854" y="33342"/>
                    </a:cubicBezTo>
                    <a:cubicBezTo>
                      <a:pt x="12872" y="33369"/>
                      <a:pt x="12913" y="33382"/>
                      <a:pt x="12957" y="33382"/>
                    </a:cubicBezTo>
                    <a:cubicBezTo>
                      <a:pt x="13031" y="33382"/>
                      <a:pt x="13114" y="33345"/>
                      <a:pt x="13114" y="33271"/>
                    </a:cubicBezTo>
                    <a:cubicBezTo>
                      <a:pt x="13114" y="33058"/>
                      <a:pt x="13138" y="32822"/>
                      <a:pt x="13114" y="32633"/>
                    </a:cubicBezTo>
                    <a:lnTo>
                      <a:pt x="13114" y="31972"/>
                    </a:lnTo>
                    <a:cubicBezTo>
                      <a:pt x="13138" y="31523"/>
                      <a:pt x="13185" y="31121"/>
                      <a:pt x="13256" y="30672"/>
                    </a:cubicBezTo>
                    <a:cubicBezTo>
                      <a:pt x="13421" y="29821"/>
                      <a:pt x="13587" y="28924"/>
                      <a:pt x="13776" y="28073"/>
                    </a:cubicBezTo>
                    <a:cubicBezTo>
                      <a:pt x="14177" y="26372"/>
                      <a:pt x="14673" y="24671"/>
                      <a:pt x="15311" y="23017"/>
                    </a:cubicBezTo>
                    <a:cubicBezTo>
                      <a:pt x="15477" y="22544"/>
                      <a:pt x="15666" y="22072"/>
                      <a:pt x="15831" y="21646"/>
                    </a:cubicBezTo>
                    <a:cubicBezTo>
                      <a:pt x="15926" y="21410"/>
                      <a:pt x="16020" y="21198"/>
                      <a:pt x="16091" y="20961"/>
                    </a:cubicBezTo>
                    <a:cubicBezTo>
                      <a:pt x="16186" y="20725"/>
                      <a:pt x="16280" y="20489"/>
                      <a:pt x="16327" y="20252"/>
                    </a:cubicBezTo>
                    <a:cubicBezTo>
                      <a:pt x="16327" y="20252"/>
                      <a:pt x="16327" y="20242"/>
                      <a:pt x="16320" y="20242"/>
                    </a:cubicBezTo>
                    <a:close/>
                    <a:moveTo>
                      <a:pt x="17840" y="20418"/>
                    </a:moveTo>
                    <a:cubicBezTo>
                      <a:pt x="17840" y="20654"/>
                      <a:pt x="17816" y="20867"/>
                      <a:pt x="17840" y="21103"/>
                    </a:cubicBezTo>
                    <a:cubicBezTo>
                      <a:pt x="17840" y="21316"/>
                      <a:pt x="17863" y="21552"/>
                      <a:pt x="17910" y="21741"/>
                    </a:cubicBezTo>
                    <a:cubicBezTo>
                      <a:pt x="17934" y="22190"/>
                      <a:pt x="17981" y="22639"/>
                      <a:pt x="18052" y="23088"/>
                    </a:cubicBezTo>
                    <a:cubicBezTo>
                      <a:pt x="18170" y="23962"/>
                      <a:pt x="18312" y="24860"/>
                      <a:pt x="18525" y="25734"/>
                    </a:cubicBezTo>
                    <a:cubicBezTo>
                      <a:pt x="18903" y="27482"/>
                      <a:pt x="19375" y="29184"/>
                      <a:pt x="19990" y="30837"/>
                    </a:cubicBezTo>
                    <a:cubicBezTo>
                      <a:pt x="20179" y="31310"/>
                      <a:pt x="20344" y="31783"/>
                      <a:pt x="20580" y="32231"/>
                    </a:cubicBezTo>
                    <a:cubicBezTo>
                      <a:pt x="20698" y="32444"/>
                      <a:pt x="20817" y="32680"/>
                      <a:pt x="20935" y="32893"/>
                    </a:cubicBezTo>
                    <a:cubicBezTo>
                      <a:pt x="21053" y="33082"/>
                      <a:pt x="21242" y="33295"/>
                      <a:pt x="21407" y="33484"/>
                    </a:cubicBezTo>
                    <a:cubicBezTo>
                      <a:pt x="21426" y="33491"/>
                      <a:pt x="21445" y="33494"/>
                      <a:pt x="21464" y="33494"/>
                    </a:cubicBezTo>
                    <a:cubicBezTo>
                      <a:pt x="21571" y="33494"/>
                      <a:pt x="21680" y="33395"/>
                      <a:pt x="21620" y="33295"/>
                    </a:cubicBezTo>
                    <a:cubicBezTo>
                      <a:pt x="21502" y="33129"/>
                      <a:pt x="21407" y="32917"/>
                      <a:pt x="21289" y="32751"/>
                    </a:cubicBezTo>
                    <a:cubicBezTo>
                      <a:pt x="21171" y="32562"/>
                      <a:pt x="21100" y="32350"/>
                      <a:pt x="20982" y="32184"/>
                    </a:cubicBezTo>
                    <a:cubicBezTo>
                      <a:pt x="20769" y="31783"/>
                      <a:pt x="20628" y="31405"/>
                      <a:pt x="20439" y="31003"/>
                    </a:cubicBezTo>
                    <a:cubicBezTo>
                      <a:pt x="20108" y="30176"/>
                      <a:pt x="19848" y="29349"/>
                      <a:pt x="19588" y="28475"/>
                    </a:cubicBezTo>
                    <a:cubicBezTo>
                      <a:pt x="19092" y="26797"/>
                      <a:pt x="18666" y="25049"/>
                      <a:pt x="18383" y="23348"/>
                    </a:cubicBezTo>
                    <a:cubicBezTo>
                      <a:pt x="18288" y="22851"/>
                      <a:pt x="18194" y="22379"/>
                      <a:pt x="18147" y="21859"/>
                    </a:cubicBezTo>
                    <a:cubicBezTo>
                      <a:pt x="18099" y="21623"/>
                      <a:pt x="18076" y="21387"/>
                      <a:pt x="18029" y="21150"/>
                    </a:cubicBezTo>
                    <a:cubicBezTo>
                      <a:pt x="17981" y="20890"/>
                      <a:pt x="17934" y="20654"/>
                      <a:pt x="17863" y="20418"/>
                    </a:cubicBezTo>
                    <a:close/>
                    <a:moveTo>
                      <a:pt x="18903" y="24387"/>
                    </a:moveTo>
                    <a:lnTo>
                      <a:pt x="18903" y="24387"/>
                    </a:lnTo>
                    <a:cubicBezTo>
                      <a:pt x="18997" y="24718"/>
                      <a:pt x="19021" y="25002"/>
                      <a:pt x="19092" y="25332"/>
                    </a:cubicBezTo>
                    <a:cubicBezTo>
                      <a:pt x="19139" y="25616"/>
                      <a:pt x="19234" y="25923"/>
                      <a:pt x="19328" y="26206"/>
                    </a:cubicBezTo>
                    <a:cubicBezTo>
                      <a:pt x="19493" y="26797"/>
                      <a:pt x="19682" y="27411"/>
                      <a:pt x="19871" y="28002"/>
                    </a:cubicBezTo>
                    <a:cubicBezTo>
                      <a:pt x="20297" y="29184"/>
                      <a:pt x="20698" y="30365"/>
                      <a:pt x="21218" y="31523"/>
                    </a:cubicBezTo>
                    <a:cubicBezTo>
                      <a:pt x="21478" y="32184"/>
                      <a:pt x="21738" y="32869"/>
                      <a:pt x="22092" y="33484"/>
                    </a:cubicBezTo>
                    <a:cubicBezTo>
                      <a:pt x="22111" y="33496"/>
                      <a:pt x="22135" y="33502"/>
                      <a:pt x="22161" y="33502"/>
                    </a:cubicBezTo>
                    <a:cubicBezTo>
                      <a:pt x="22236" y="33502"/>
                      <a:pt x="22323" y="33453"/>
                      <a:pt x="22305" y="33366"/>
                    </a:cubicBezTo>
                    <a:cubicBezTo>
                      <a:pt x="22092" y="32775"/>
                      <a:pt x="21809" y="32208"/>
                      <a:pt x="21573" y="31641"/>
                    </a:cubicBezTo>
                    <a:cubicBezTo>
                      <a:pt x="21336" y="31050"/>
                      <a:pt x="21100" y="30459"/>
                      <a:pt x="20864" y="29916"/>
                    </a:cubicBezTo>
                    <a:cubicBezTo>
                      <a:pt x="20415" y="28758"/>
                      <a:pt x="19990" y="27577"/>
                      <a:pt x="19612" y="26396"/>
                    </a:cubicBezTo>
                    <a:cubicBezTo>
                      <a:pt x="19493" y="26065"/>
                      <a:pt x="19399" y="25710"/>
                      <a:pt x="19281" y="25380"/>
                    </a:cubicBezTo>
                    <a:cubicBezTo>
                      <a:pt x="19234" y="25214"/>
                      <a:pt x="19163" y="25025"/>
                      <a:pt x="19115" y="24883"/>
                    </a:cubicBezTo>
                    <a:cubicBezTo>
                      <a:pt x="19045" y="24718"/>
                      <a:pt x="18974" y="24553"/>
                      <a:pt x="18903" y="24387"/>
                    </a:cubicBezTo>
                    <a:close/>
                    <a:moveTo>
                      <a:pt x="15241" y="24175"/>
                    </a:moveTo>
                    <a:lnTo>
                      <a:pt x="15241" y="24175"/>
                    </a:lnTo>
                    <a:cubicBezTo>
                      <a:pt x="15146" y="24458"/>
                      <a:pt x="15028" y="24765"/>
                      <a:pt x="14910" y="25096"/>
                    </a:cubicBezTo>
                    <a:cubicBezTo>
                      <a:pt x="14839" y="25380"/>
                      <a:pt x="14744" y="25687"/>
                      <a:pt x="14673" y="25970"/>
                    </a:cubicBezTo>
                    <a:cubicBezTo>
                      <a:pt x="14532" y="26585"/>
                      <a:pt x="14390" y="27175"/>
                      <a:pt x="14272" y="27813"/>
                    </a:cubicBezTo>
                    <a:cubicBezTo>
                      <a:pt x="14036" y="29042"/>
                      <a:pt x="13823" y="30294"/>
                      <a:pt x="13657" y="31523"/>
                    </a:cubicBezTo>
                    <a:cubicBezTo>
                      <a:pt x="13563" y="32231"/>
                      <a:pt x="13445" y="32940"/>
                      <a:pt x="13445" y="33649"/>
                    </a:cubicBezTo>
                    <a:cubicBezTo>
                      <a:pt x="13445" y="33699"/>
                      <a:pt x="13504" y="33729"/>
                      <a:pt x="13563" y="33729"/>
                    </a:cubicBezTo>
                    <a:cubicBezTo>
                      <a:pt x="13617" y="33729"/>
                      <a:pt x="13670" y="33705"/>
                      <a:pt x="13681" y="33649"/>
                    </a:cubicBezTo>
                    <a:cubicBezTo>
                      <a:pt x="13799" y="33035"/>
                      <a:pt x="13823" y="32420"/>
                      <a:pt x="13917" y="31806"/>
                    </a:cubicBezTo>
                    <a:lnTo>
                      <a:pt x="14177" y="29940"/>
                    </a:lnTo>
                    <a:cubicBezTo>
                      <a:pt x="14366" y="28687"/>
                      <a:pt x="14603" y="27482"/>
                      <a:pt x="14862" y="26277"/>
                    </a:cubicBezTo>
                    <a:cubicBezTo>
                      <a:pt x="14910" y="25923"/>
                      <a:pt x="15004" y="25592"/>
                      <a:pt x="15075" y="25238"/>
                    </a:cubicBezTo>
                    <a:cubicBezTo>
                      <a:pt x="15099" y="25049"/>
                      <a:pt x="15146" y="24883"/>
                      <a:pt x="15146" y="24694"/>
                    </a:cubicBezTo>
                    <a:cubicBezTo>
                      <a:pt x="15193" y="24529"/>
                      <a:pt x="15193" y="24340"/>
                      <a:pt x="15241" y="24175"/>
                    </a:cubicBezTo>
                    <a:close/>
                    <a:moveTo>
                      <a:pt x="17621" y="18281"/>
                    </a:moveTo>
                    <a:cubicBezTo>
                      <a:pt x="17614" y="18281"/>
                      <a:pt x="17603" y="18291"/>
                      <a:pt x="17603" y="18291"/>
                    </a:cubicBezTo>
                    <a:cubicBezTo>
                      <a:pt x="17840" y="19355"/>
                      <a:pt x="18076" y="20418"/>
                      <a:pt x="18336" y="21481"/>
                    </a:cubicBezTo>
                    <a:cubicBezTo>
                      <a:pt x="18643" y="22521"/>
                      <a:pt x="18926" y="23560"/>
                      <a:pt x="19281" y="24600"/>
                    </a:cubicBezTo>
                    <a:cubicBezTo>
                      <a:pt x="19966" y="26655"/>
                      <a:pt x="20722" y="28687"/>
                      <a:pt x="21596" y="30696"/>
                    </a:cubicBezTo>
                    <a:cubicBezTo>
                      <a:pt x="21833" y="31263"/>
                      <a:pt x="22092" y="31830"/>
                      <a:pt x="22329" y="32350"/>
                    </a:cubicBezTo>
                    <a:cubicBezTo>
                      <a:pt x="22589" y="32917"/>
                      <a:pt x="22825" y="33484"/>
                      <a:pt x="23156" y="34004"/>
                    </a:cubicBezTo>
                    <a:cubicBezTo>
                      <a:pt x="23205" y="34073"/>
                      <a:pt x="23268" y="34101"/>
                      <a:pt x="23318" y="34101"/>
                    </a:cubicBezTo>
                    <a:cubicBezTo>
                      <a:pt x="23387" y="34101"/>
                      <a:pt x="23433" y="34048"/>
                      <a:pt x="23392" y="33980"/>
                    </a:cubicBezTo>
                    <a:cubicBezTo>
                      <a:pt x="23179" y="33484"/>
                      <a:pt x="22943" y="32988"/>
                      <a:pt x="22707" y="32515"/>
                    </a:cubicBezTo>
                    <a:cubicBezTo>
                      <a:pt x="22470" y="31995"/>
                      <a:pt x="22258" y="31499"/>
                      <a:pt x="22022" y="31003"/>
                    </a:cubicBezTo>
                    <a:cubicBezTo>
                      <a:pt x="21596" y="29987"/>
                      <a:pt x="21171" y="29018"/>
                      <a:pt x="20793" y="27979"/>
                    </a:cubicBezTo>
                    <a:cubicBezTo>
                      <a:pt x="19990" y="25947"/>
                      <a:pt x="19304" y="23915"/>
                      <a:pt x="18666" y="21812"/>
                    </a:cubicBezTo>
                    <a:cubicBezTo>
                      <a:pt x="18477" y="21221"/>
                      <a:pt x="18336" y="20654"/>
                      <a:pt x="18123" y="20063"/>
                    </a:cubicBezTo>
                    <a:cubicBezTo>
                      <a:pt x="17958" y="19473"/>
                      <a:pt x="17769" y="18882"/>
                      <a:pt x="17627" y="18291"/>
                    </a:cubicBezTo>
                    <a:cubicBezTo>
                      <a:pt x="17627" y="18283"/>
                      <a:pt x="17624" y="18281"/>
                      <a:pt x="17621" y="18281"/>
                    </a:cubicBezTo>
                    <a:close/>
                    <a:moveTo>
                      <a:pt x="17143" y="18303"/>
                    </a:moveTo>
                    <a:cubicBezTo>
                      <a:pt x="17137" y="18303"/>
                      <a:pt x="17131" y="18315"/>
                      <a:pt x="17131" y="18339"/>
                    </a:cubicBezTo>
                    <a:cubicBezTo>
                      <a:pt x="16800" y="19355"/>
                      <a:pt x="16446" y="20418"/>
                      <a:pt x="16186" y="21457"/>
                    </a:cubicBezTo>
                    <a:cubicBezTo>
                      <a:pt x="15926" y="22497"/>
                      <a:pt x="15666" y="23560"/>
                      <a:pt x="15453" y="24623"/>
                    </a:cubicBezTo>
                    <a:cubicBezTo>
                      <a:pt x="15004" y="26750"/>
                      <a:pt x="14650" y="28900"/>
                      <a:pt x="14390" y="31050"/>
                    </a:cubicBezTo>
                    <a:cubicBezTo>
                      <a:pt x="14319" y="31641"/>
                      <a:pt x="14248" y="32279"/>
                      <a:pt x="14201" y="32869"/>
                    </a:cubicBezTo>
                    <a:cubicBezTo>
                      <a:pt x="14154" y="33484"/>
                      <a:pt x="14083" y="34074"/>
                      <a:pt x="14083" y="34689"/>
                    </a:cubicBezTo>
                    <a:cubicBezTo>
                      <a:pt x="14112" y="34775"/>
                      <a:pt x="14184" y="34827"/>
                      <a:pt x="14237" y="34827"/>
                    </a:cubicBezTo>
                    <a:cubicBezTo>
                      <a:pt x="14270" y="34827"/>
                      <a:pt x="14295" y="34806"/>
                      <a:pt x="14295" y="34760"/>
                    </a:cubicBezTo>
                    <a:cubicBezTo>
                      <a:pt x="14390" y="34216"/>
                      <a:pt x="14414" y="33649"/>
                      <a:pt x="14484" y="33129"/>
                    </a:cubicBezTo>
                    <a:cubicBezTo>
                      <a:pt x="14532" y="32586"/>
                      <a:pt x="14603" y="32042"/>
                      <a:pt x="14650" y="31499"/>
                    </a:cubicBezTo>
                    <a:cubicBezTo>
                      <a:pt x="14768" y="30436"/>
                      <a:pt x="14910" y="29349"/>
                      <a:pt x="15075" y="28286"/>
                    </a:cubicBezTo>
                    <a:cubicBezTo>
                      <a:pt x="15382" y="26112"/>
                      <a:pt x="15831" y="24009"/>
                      <a:pt x="16304" y="21883"/>
                    </a:cubicBezTo>
                    <a:cubicBezTo>
                      <a:pt x="16446" y="21292"/>
                      <a:pt x="16611" y="20701"/>
                      <a:pt x="16729" y="20134"/>
                    </a:cubicBezTo>
                    <a:cubicBezTo>
                      <a:pt x="16871" y="19544"/>
                      <a:pt x="17013" y="18929"/>
                      <a:pt x="17154" y="18339"/>
                    </a:cubicBezTo>
                    <a:cubicBezTo>
                      <a:pt x="17154" y="18315"/>
                      <a:pt x="17148" y="18303"/>
                      <a:pt x="17143" y="1830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5"/>
              <p:cNvSpPr/>
              <p:nvPr/>
            </p:nvSpPr>
            <p:spPr>
              <a:xfrm>
                <a:off x="680525" y="1862475"/>
                <a:ext cx="752575" cy="752550"/>
              </a:xfrm>
              <a:custGeom>
                <a:avLst/>
                <a:gdLst/>
                <a:ahLst/>
                <a:cxnLst/>
                <a:rect l="l" t="t" r="r" b="b"/>
                <a:pathLst>
                  <a:path w="30103" h="30102" extrusionOk="0">
                    <a:moveTo>
                      <a:pt x="14626" y="1"/>
                    </a:moveTo>
                    <a:cubicBezTo>
                      <a:pt x="14107" y="1"/>
                      <a:pt x="13752" y="379"/>
                      <a:pt x="13587" y="780"/>
                    </a:cubicBezTo>
                    <a:cubicBezTo>
                      <a:pt x="13374" y="1300"/>
                      <a:pt x="13327" y="1820"/>
                      <a:pt x="13280" y="2364"/>
                    </a:cubicBezTo>
                    <a:cubicBezTo>
                      <a:pt x="13280" y="2883"/>
                      <a:pt x="13327" y="3427"/>
                      <a:pt x="13350" y="3923"/>
                    </a:cubicBezTo>
                    <a:cubicBezTo>
                      <a:pt x="13398" y="4419"/>
                      <a:pt x="13469" y="4892"/>
                      <a:pt x="13516" y="5388"/>
                    </a:cubicBezTo>
                    <a:cubicBezTo>
                      <a:pt x="13681" y="6380"/>
                      <a:pt x="13847" y="7325"/>
                      <a:pt x="14059" y="8294"/>
                    </a:cubicBezTo>
                    <a:cubicBezTo>
                      <a:pt x="14272" y="9263"/>
                      <a:pt x="14461" y="10231"/>
                      <a:pt x="14626" y="11224"/>
                    </a:cubicBezTo>
                    <a:cubicBezTo>
                      <a:pt x="14792" y="12192"/>
                      <a:pt x="14910" y="13161"/>
                      <a:pt x="14933" y="14154"/>
                    </a:cubicBezTo>
                    <a:cubicBezTo>
                      <a:pt x="14933" y="14248"/>
                      <a:pt x="14981" y="14343"/>
                      <a:pt x="14981" y="14461"/>
                    </a:cubicBezTo>
                    <a:lnTo>
                      <a:pt x="14981" y="14579"/>
                    </a:lnTo>
                    <a:cubicBezTo>
                      <a:pt x="14674" y="13634"/>
                      <a:pt x="14414" y="12665"/>
                      <a:pt x="14083" y="11720"/>
                    </a:cubicBezTo>
                    <a:cubicBezTo>
                      <a:pt x="13728" y="10657"/>
                      <a:pt x="13350" y="9617"/>
                      <a:pt x="12902" y="8601"/>
                    </a:cubicBezTo>
                    <a:cubicBezTo>
                      <a:pt x="12500" y="7656"/>
                      <a:pt x="12027" y="6687"/>
                      <a:pt x="11460" y="5813"/>
                    </a:cubicBezTo>
                    <a:cubicBezTo>
                      <a:pt x="10917" y="4963"/>
                      <a:pt x="10302" y="4088"/>
                      <a:pt x="9594" y="3356"/>
                    </a:cubicBezTo>
                    <a:cubicBezTo>
                      <a:pt x="9310" y="3025"/>
                      <a:pt x="8956" y="2742"/>
                      <a:pt x="8530" y="2505"/>
                    </a:cubicBezTo>
                    <a:cubicBezTo>
                      <a:pt x="8259" y="2352"/>
                      <a:pt x="7902" y="2175"/>
                      <a:pt x="7565" y="2175"/>
                    </a:cubicBezTo>
                    <a:cubicBezTo>
                      <a:pt x="7432" y="2175"/>
                      <a:pt x="7303" y="2202"/>
                      <a:pt x="7184" y="2269"/>
                    </a:cubicBezTo>
                    <a:cubicBezTo>
                      <a:pt x="6735" y="2482"/>
                      <a:pt x="6617" y="3001"/>
                      <a:pt x="6664" y="3450"/>
                    </a:cubicBezTo>
                    <a:cubicBezTo>
                      <a:pt x="6735" y="3947"/>
                      <a:pt x="6971" y="4443"/>
                      <a:pt x="7207" y="4915"/>
                    </a:cubicBezTo>
                    <a:cubicBezTo>
                      <a:pt x="7444" y="5388"/>
                      <a:pt x="7727" y="5837"/>
                      <a:pt x="8034" y="6262"/>
                    </a:cubicBezTo>
                    <a:cubicBezTo>
                      <a:pt x="8318" y="6664"/>
                      <a:pt x="8625" y="7065"/>
                      <a:pt x="8908" y="7443"/>
                    </a:cubicBezTo>
                    <a:cubicBezTo>
                      <a:pt x="9546" y="8199"/>
                      <a:pt x="10184" y="8932"/>
                      <a:pt x="10846" y="9688"/>
                    </a:cubicBezTo>
                    <a:cubicBezTo>
                      <a:pt x="11484" y="10420"/>
                      <a:pt x="12145" y="11153"/>
                      <a:pt x="12760" y="11933"/>
                    </a:cubicBezTo>
                    <a:cubicBezTo>
                      <a:pt x="13374" y="12665"/>
                      <a:pt x="13965" y="13468"/>
                      <a:pt x="14508" y="14295"/>
                    </a:cubicBezTo>
                    <a:lnTo>
                      <a:pt x="14674" y="14555"/>
                    </a:lnTo>
                    <a:cubicBezTo>
                      <a:pt x="14688" y="14583"/>
                      <a:pt x="14693" y="14611"/>
                      <a:pt x="14706" y="14635"/>
                    </a:cubicBezTo>
                    <a:lnTo>
                      <a:pt x="14706" y="14635"/>
                    </a:lnTo>
                    <a:cubicBezTo>
                      <a:pt x="14008" y="13939"/>
                      <a:pt x="13266" y="13267"/>
                      <a:pt x="12547" y="12594"/>
                    </a:cubicBezTo>
                    <a:cubicBezTo>
                      <a:pt x="11697" y="11862"/>
                      <a:pt x="10846" y="11153"/>
                      <a:pt x="9948" y="10468"/>
                    </a:cubicBezTo>
                    <a:cubicBezTo>
                      <a:pt x="9097" y="9853"/>
                      <a:pt x="8200" y="9286"/>
                      <a:pt x="7302" y="8790"/>
                    </a:cubicBezTo>
                    <a:cubicBezTo>
                      <a:pt x="6404" y="8318"/>
                      <a:pt x="5435" y="7869"/>
                      <a:pt x="4467" y="7609"/>
                    </a:cubicBezTo>
                    <a:cubicBezTo>
                      <a:pt x="4018" y="7491"/>
                      <a:pt x="3569" y="7396"/>
                      <a:pt x="3096" y="7396"/>
                    </a:cubicBezTo>
                    <a:cubicBezTo>
                      <a:pt x="2647" y="7396"/>
                      <a:pt x="2057" y="7467"/>
                      <a:pt x="1797" y="7869"/>
                    </a:cubicBezTo>
                    <a:cubicBezTo>
                      <a:pt x="1560" y="8318"/>
                      <a:pt x="1702" y="8814"/>
                      <a:pt x="1986" y="9168"/>
                    </a:cubicBezTo>
                    <a:cubicBezTo>
                      <a:pt x="2293" y="9593"/>
                      <a:pt x="2742" y="9948"/>
                      <a:pt x="3191" y="10208"/>
                    </a:cubicBezTo>
                    <a:cubicBezTo>
                      <a:pt x="3592" y="10515"/>
                      <a:pt x="4065" y="10751"/>
                      <a:pt x="4537" y="10940"/>
                    </a:cubicBezTo>
                    <a:cubicBezTo>
                      <a:pt x="4986" y="11153"/>
                      <a:pt x="5435" y="11366"/>
                      <a:pt x="5908" y="11531"/>
                    </a:cubicBezTo>
                    <a:cubicBezTo>
                      <a:pt x="6829" y="11933"/>
                      <a:pt x="7727" y="12216"/>
                      <a:pt x="8672" y="12547"/>
                    </a:cubicBezTo>
                    <a:cubicBezTo>
                      <a:pt x="9617" y="12878"/>
                      <a:pt x="10562" y="13161"/>
                      <a:pt x="11484" y="13516"/>
                    </a:cubicBezTo>
                    <a:cubicBezTo>
                      <a:pt x="12405" y="13870"/>
                      <a:pt x="13327" y="14248"/>
                      <a:pt x="14177" y="14697"/>
                    </a:cubicBezTo>
                    <a:cubicBezTo>
                      <a:pt x="14272" y="14768"/>
                      <a:pt x="14390" y="14791"/>
                      <a:pt x="14461" y="14839"/>
                    </a:cubicBezTo>
                    <a:cubicBezTo>
                      <a:pt x="14508" y="14886"/>
                      <a:pt x="14532" y="14886"/>
                      <a:pt x="14555" y="14910"/>
                    </a:cubicBezTo>
                    <a:cubicBezTo>
                      <a:pt x="13587" y="14673"/>
                      <a:pt x="12618" y="14437"/>
                      <a:pt x="11626" y="14224"/>
                    </a:cubicBezTo>
                    <a:cubicBezTo>
                      <a:pt x="10539" y="13988"/>
                      <a:pt x="9452" y="13776"/>
                      <a:pt x="8318" y="13657"/>
                    </a:cubicBezTo>
                    <a:cubicBezTo>
                      <a:pt x="7471" y="13559"/>
                      <a:pt x="6592" y="13510"/>
                      <a:pt x="5720" y="13510"/>
                    </a:cubicBezTo>
                    <a:cubicBezTo>
                      <a:pt x="5546" y="13510"/>
                      <a:pt x="5372" y="13512"/>
                      <a:pt x="5199" y="13516"/>
                    </a:cubicBezTo>
                    <a:cubicBezTo>
                      <a:pt x="4183" y="13539"/>
                      <a:pt x="3167" y="13657"/>
                      <a:pt x="2151" y="13894"/>
                    </a:cubicBezTo>
                    <a:cubicBezTo>
                      <a:pt x="1702" y="14012"/>
                      <a:pt x="1277" y="14177"/>
                      <a:pt x="875" y="14413"/>
                    </a:cubicBezTo>
                    <a:cubicBezTo>
                      <a:pt x="497" y="14650"/>
                      <a:pt x="25" y="15004"/>
                      <a:pt x="1" y="15477"/>
                    </a:cubicBezTo>
                    <a:cubicBezTo>
                      <a:pt x="1" y="15973"/>
                      <a:pt x="379" y="16327"/>
                      <a:pt x="804" y="16493"/>
                    </a:cubicBezTo>
                    <a:cubicBezTo>
                      <a:pt x="1300" y="16705"/>
                      <a:pt x="1820" y="16776"/>
                      <a:pt x="2364" y="16800"/>
                    </a:cubicBezTo>
                    <a:cubicBezTo>
                      <a:pt x="2883" y="16800"/>
                      <a:pt x="3427" y="16776"/>
                      <a:pt x="3923" y="16729"/>
                    </a:cubicBezTo>
                    <a:cubicBezTo>
                      <a:pt x="4419" y="16682"/>
                      <a:pt x="4892" y="16611"/>
                      <a:pt x="5412" y="16564"/>
                    </a:cubicBezTo>
                    <a:cubicBezTo>
                      <a:pt x="6380" y="16422"/>
                      <a:pt x="7325" y="16233"/>
                      <a:pt x="8294" y="16020"/>
                    </a:cubicBezTo>
                    <a:cubicBezTo>
                      <a:pt x="9263" y="15831"/>
                      <a:pt x="10255" y="15618"/>
                      <a:pt x="11224" y="15477"/>
                    </a:cubicBezTo>
                    <a:cubicBezTo>
                      <a:pt x="12193" y="15288"/>
                      <a:pt x="13161" y="15170"/>
                      <a:pt x="14154" y="15146"/>
                    </a:cubicBezTo>
                    <a:cubicBezTo>
                      <a:pt x="14272" y="15146"/>
                      <a:pt x="14343" y="15122"/>
                      <a:pt x="14461" y="15122"/>
                    </a:cubicBezTo>
                    <a:lnTo>
                      <a:pt x="14579" y="15122"/>
                    </a:lnTo>
                    <a:cubicBezTo>
                      <a:pt x="13634" y="15406"/>
                      <a:pt x="12665" y="15689"/>
                      <a:pt x="11720" y="15996"/>
                    </a:cubicBezTo>
                    <a:cubicBezTo>
                      <a:pt x="10657" y="16351"/>
                      <a:pt x="9617" y="16729"/>
                      <a:pt x="8601" y="17178"/>
                    </a:cubicBezTo>
                    <a:cubicBezTo>
                      <a:pt x="7656" y="17603"/>
                      <a:pt x="6711" y="18076"/>
                      <a:pt x="5813" y="18643"/>
                    </a:cubicBezTo>
                    <a:cubicBezTo>
                      <a:pt x="4963" y="19163"/>
                      <a:pt x="4112" y="19777"/>
                      <a:pt x="3356" y="20486"/>
                    </a:cubicBezTo>
                    <a:cubicBezTo>
                      <a:pt x="3049" y="20793"/>
                      <a:pt x="2742" y="21147"/>
                      <a:pt x="2505" y="21549"/>
                    </a:cubicBezTo>
                    <a:cubicBezTo>
                      <a:pt x="2293" y="21927"/>
                      <a:pt x="2033" y="22470"/>
                      <a:pt x="2269" y="22919"/>
                    </a:cubicBezTo>
                    <a:cubicBezTo>
                      <a:pt x="2450" y="23301"/>
                      <a:pt x="2853" y="23426"/>
                      <a:pt x="3245" y="23426"/>
                    </a:cubicBezTo>
                    <a:cubicBezTo>
                      <a:pt x="3314" y="23426"/>
                      <a:pt x="3383" y="23423"/>
                      <a:pt x="3451" y="23415"/>
                    </a:cubicBezTo>
                    <a:cubicBezTo>
                      <a:pt x="3947" y="23345"/>
                      <a:pt x="4467" y="23108"/>
                      <a:pt x="4939" y="22872"/>
                    </a:cubicBezTo>
                    <a:cubicBezTo>
                      <a:pt x="5412" y="22636"/>
                      <a:pt x="5837" y="22352"/>
                      <a:pt x="6262" y="22045"/>
                    </a:cubicBezTo>
                    <a:cubicBezTo>
                      <a:pt x="6664" y="21762"/>
                      <a:pt x="7066" y="21454"/>
                      <a:pt x="7444" y="21171"/>
                    </a:cubicBezTo>
                    <a:cubicBezTo>
                      <a:pt x="8200" y="20557"/>
                      <a:pt x="8956" y="19895"/>
                      <a:pt x="9688" y="19257"/>
                    </a:cubicBezTo>
                    <a:cubicBezTo>
                      <a:pt x="10421" y="18595"/>
                      <a:pt x="11153" y="17958"/>
                      <a:pt x="11933" y="17320"/>
                    </a:cubicBezTo>
                    <a:cubicBezTo>
                      <a:pt x="12665" y="16705"/>
                      <a:pt x="13469" y="16115"/>
                      <a:pt x="14296" y="15595"/>
                    </a:cubicBezTo>
                    <a:lnTo>
                      <a:pt x="14555" y="15406"/>
                    </a:lnTo>
                    <a:cubicBezTo>
                      <a:pt x="14626" y="15382"/>
                      <a:pt x="14650" y="15382"/>
                      <a:pt x="14674" y="15359"/>
                    </a:cubicBezTo>
                    <a:lnTo>
                      <a:pt x="14674" y="15359"/>
                    </a:lnTo>
                    <a:cubicBezTo>
                      <a:pt x="13965" y="16067"/>
                      <a:pt x="13280" y="16800"/>
                      <a:pt x="12618" y="17532"/>
                    </a:cubicBezTo>
                    <a:cubicBezTo>
                      <a:pt x="11862" y="18383"/>
                      <a:pt x="11153" y="19257"/>
                      <a:pt x="10492" y="20131"/>
                    </a:cubicBezTo>
                    <a:cubicBezTo>
                      <a:pt x="9854" y="20982"/>
                      <a:pt x="9310" y="21880"/>
                      <a:pt x="8790" y="22801"/>
                    </a:cubicBezTo>
                    <a:cubicBezTo>
                      <a:pt x="8318" y="23675"/>
                      <a:pt x="7892" y="24644"/>
                      <a:pt x="7609" y="25636"/>
                    </a:cubicBezTo>
                    <a:cubicBezTo>
                      <a:pt x="7491" y="26062"/>
                      <a:pt x="7420" y="26511"/>
                      <a:pt x="7420" y="26983"/>
                    </a:cubicBezTo>
                    <a:cubicBezTo>
                      <a:pt x="7420" y="27432"/>
                      <a:pt x="7467" y="28023"/>
                      <a:pt x="7892" y="28283"/>
                    </a:cubicBezTo>
                    <a:cubicBezTo>
                      <a:pt x="8044" y="28367"/>
                      <a:pt x="8207" y="28403"/>
                      <a:pt x="8371" y="28403"/>
                    </a:cubicBezTo>
                    <a:cubicBezTo>
                      <a:pt x="8667" y="28403"/>
                      <a:pt x="8964" y="28285"/>
                      <a:pt x="9192" y="28117"/>
                    </a:cubicBezTo>
                    <a:cubicBezTo>
                      <a:pt x="9594" y="27787"/>
                      <a:pt x="9948" y="27338"/>
                      <a:pt x="10208" y="26889"/>
                    </a:cubicBezTo>
                    <a:cubicBezTo>
                      <a:pt x="10515" y="26487"/>
                      <a:pt x="10751" y="26014"/>
                      <a:pt x="10964" y="25542"/>
                    </a:cubicBezTo>
                    <a:cubicBezTo>
                      <a:pt x="11153" y="25093"/>
                      <a:pt x="11366" y="24644"/>
                      <a:pt x="11555" y="24172"/>
                    </a:cubicBezTo>
                    <a:cubicBezTo>
                      <a:pt x="11933" y="23274"/>
                      <a:pt x="12216" y="22352"/>
                      <a:pt x="12547" y="21407"/>
                    </a:cubicBezTo>
                    <a:cubicBezTo>
                      <a:pt x="12878" y="20462"/>
                      <a:pt x="13161" y="19517"/>
                      <a:pt x="13516" y="18595"/>
                    </a:cubicBezTo>
                    <a:cubicBezTo>
                      <a:pt x="13870" y="17674"/>
                      <a:pt x="14272" y="16776"/>
                      <a:pt x="14697" y="15902"/>
                    </a:cubicBezTo>
                    <a:cubicBezTo>
                      <a:pt x="14768" y="15831"/>
                      <a:pt x="14792" y="15713"/>
                      <a:pt x="14863" y="15618"/>
                    </a:cubicBezTo>
                    <a:cubicBezTo>
                      <a:pt x="14886" y="15595"/>
                      <a:pt x="14886" y="15548"/>
                      <a:pt x="14910" y="15524"/>
                    </a:cubicBezTo>
                    <a:lnTo>
                      <a:pt x="14910" y="15524"/>
                    </a:lnTo>
                    <a:cubicBezTo>
                      <a:pt x="14674" y="16516"/>
                      <a:pt x="14437" y="17485"/>
                      <a:pt x="14225" y="18454"/>
                    </a:cubicBezTo>
                    <a:cubicBezTo>
                      <a:pt x="13988" y="19541"/>
                      <a:pt x="13799" y="20627"/>
                      <a:pt x="13681" y="21762"/>
                    </a:cubicBezTo>
                    <a:cubicBezTo>
                      <a:pt x="13563" y="22801"/>
                      <a:pt x="13492" y="23864"/>
                      <a:pt x="13516" y="24880"/>
                    </a:cubicBezTo>
                    <a:cubicBezTo>
                      <a:pt x="13563" y="25896"/>
                      <a:pt x="13681" y="26936"/>
                      <a:pt x="13917" y="27928"/>
                    </a:cubicBezTo>
                    <a:cubicBezTo>
                      <a:pt x="14036" y="28377"/>
                      <a:pt x="14177" y="28826"/>
                      <a:pt x="14414" y="29204"/>
                    </a:cubicBezTo>
                    <a:cubicBezTo>
                      <a:pt x="14650" y="29582"/>
                      <a:pt x="15004" y="30055"/>
                      <a:pt x="15477" y="30102"/>
                    </a:cubicBezTo>
                    <a:cubicBezTo>
                      <a:pt x="15973" y="30102"/>
                      <a:pt x="16327" y="29700"/>
                      <a:pt x="16517" y="29299"/>
                    </a:cubicBezTo>
                    <a:cubicBezTo>
                      <a:pt x="16706" y="28802"/>
                      <a:pt x="16776" y="28259"/>
                      <a:pt x="16800" y="27739"/>
                    </a:cubicBezTo>
                    <a:cubicBezTo>
                      <a:pt x="16800" y="27196"/>
                      <a:pt x="16776" y="26652"/>
                      <a:pt x="16753" y="26156"/>
                    </a:cubicBezTo>
                    <a:cubicBezTo>
                      <a:pt x="16682" y="25660"/>
                      <a:pt x="16635" y="25188"/>
                      <a:pt x="16564" y="24691"/>
                    </a:cubicBezTo>
                    <a:cubicBezTo>
                      <a:pt x="16422" y="23699"/>
                      <a:pt x="16233" y="22778"/>
                      <a:pt x="16044" y="21785"/>
                    </a:cubicBezTo>
                    <a:cubicBezTo>
                      <a:pt x="15831" y="20816"/>
                      <a:pt x="15619" y="19848"/>
                      <a:pt x="15477" y="18855"/>
                    </a:cubicBezTo>
                    <a:cubicBezTo>
                      <a:pt x="15288" y="17887"/>
                      <a:pt x="15170" y="16918"/>
                      <a:pt x="15146" y="15949"/>
                    </a:cubicBezTo>
                    <a:cubicBezTo>
                      <a:pt x="15146" y="15831"/>
                      <a:pt x="15122" y="15737"/>
                      <a:pt x="15122" y="15618"/>
                    </a:cubicBezTo>
                    <a:lnTo>
                      <a:pt x="15122" y="15500"/>
                    </a:lnTo>
                    <a:cubicBezTo>
                      <a:pt x="15406" y="16445"/>
                      <a:pt x="15690" y="17414"/>
                      <a:pt x="15997" y="18359"/>
                    </a:cubicBezTo>
                    <a:cubicBezTo>
                      <a:pt x="16351" y="19422"/>
                      <a:pt x="16753" y="20462"/>
                      <a:pt x="17178" y="21502"/>
                    </a:cubicBezTo>
                    <a:cubicBezTo>
                      <a:pt x="17603" y="22447"/>
                      <a:pt x="18076" y="23392"/>
                      <a:pt x="18643" y="24266"/>
                    </a:cubicBezTo>
                    <a:cubicBezTo>
                      <a:pt x="19163" y="25140"/>
                      <a:pt x="19777" y="25991"/>
                      <a:pt x="20486" y="26723"/>
                    </a:cubicBezTo>
                    <a:cubicBezTo>
                      <a:pt x="20793" y="27054"/>
                      <a:pt x="21147" y="27338"/>
                      <a:pt x="21549" y="27574"/>
                    </a:cubicBezTo>
                    <a:cubicBezTo>
                      <a:pt x="21838" y="27727"/>
                      <a:pt x="22187" y="27904"/>
                      <a:pt x="22528" y="27904"/>
                    </a:cubicBezTo>
                    <a:cubicBezTo>
                      <a:pt x="22661" y="27904"/>
                      <a:pt x="22793" y="27877"/>
                      <a:pt x="22920" y="27810"/>
                    </a:cubicBezTo>
                    <a:cubicBezTo>
                      <a:pt x="23368" y="27621"/>
                      <a:pt x="23487" y="27078"/>
                      <a:pt x="23416" y="26629"/>
                    </a:cubicBezTo>
                    <a:cubicBezTo>
                      <a:pt x="23368" y="26133"/>
                      <a:pt x="23132" y="25636"/>
                      <a:pt x="22896" y="25164"/>
                    </a:cubicBezTo>
                    <a:cubicBezTo>
                      <a:pt x="22660" y="24691"/>
                      <a:pt x="22352" y="24242"/>
                      <a:pt x="22069" y="23841"/>
                    </a:cubicBezTo>
                    <a:cubicBezTo>
                      <a:pt x="21762" y="23415"/>
                      <a:pt x="21478" y="23037"/>
                      <a:pt x="21171" y="22659"/>
                    </a:cubicBezTo>
                    <a:cubicBezTo>
                      <a:pt x="20557" y="21880"/>
                      <a:pt x="19895" y="21147"/>
                      <a:pt x="19257" y="20415"/>
                    </a:cubicBezTo>
                    <a:cubicBezTo>
                      <a:pt x="18596" y="19659"/>
                      <a:pt x="17958" y="18926"/>
                      <a:pt x="17343" y="18170"/>
                    </a:cubicBezTo>
                    <a:cubicBezTo>
                      <a:pt x="16706" y="17414"/>
                      <a:pt x="16115" y="16634"/>
                      <a:pt x="15595" y="15807"/>
                    </a:cubicBezTo>
                    <a:lnTo>
                      <a:pt x="15406" y="15524"/>
                    </a:lnTo>
                    <a:cubicBezTo>
                      <a:pt x="15382" y="15477"/>
                      <a:pt x="15382" y="15453"/>
                      <a:pt x="15359" y="15406"/>
                    </a:cubicBezTo>
                    <a:lnTo>
                      <a:pt x="15359" y="15406"/>
                    </a:lnTo>
                    <a:cubicBezTo>
                      <a:pt x="16068" y="16115"/>
                      <a:pt x="16800" y="16800"/>
                      <a:pt x="17532" y="17485"/>
                    </a:cubicBezTo>
                    <a:cubicBezTo>
                      <a:pt x="18383" y="18217"/>
                      <a:pt x="19257" y="18926"/>
                      <a:pt x="20131" y="19611"/>
                    </a:cubicBezTo>
                    <a:cubicBezTo>
                      <a:pt x="21006" y="20226"/>
                      <a:pt x="21880" y="20793"/>
                      <a:pt x="22801" y="21289"/>
                    </a:cubicBezTo>
                    <a:cubicBezTo>
                      <a:pt x="23676" y="21762"/>
                      <a:pt x="24644" y="22210"/>
                      <a:pt x="25637" y="22470"/>
                    </a:cubicBezTo>
                    <a:cubicBezTo>
                      <a:pt x="26062" y="22589"/>
                      <a:pt x="26511" y="22683"/>
                      <a:pt x="26983" y="22683"/>
                    </a:cubicBezTo>
                    <a:cubicBezTo>
                      <a:pt x="27432" y="22683"/>
                      <a:pt x="28023" y="22612"/>
                      <a:pt x="28283" y="22210"/>
                    </a:cubicBezTo>
                    <a:cubicBezTo>
                      <a:pt x="28566" y="21785"/>
                      <a:pt x="28401" y="21289"/>
                      <a:pt x="28118" y="20911"/>
                    </a:cubicBezTo>
                    <a:cubicBezTo>
                      <a:pt x="27787" y="20486"/>
                      <a:pt x="27338" y="20131"/>
                      <a:pt x="26913" y="19871"/>
                    </a:cubicBezTo>
                    <a:cubicBezTo>
                      <a:pt x="26487" y="19588"/>
                      <a:pt x="26015" y="19352"/>
                      <a:pt x="25542" y="19139"/>
                    </a:cubicBezTo>
                    <a:cubicBezTo>
                      <a:pt x="25093" y="18926"/>
                      <a:pt x="24668" y="18714"/>
                      <a:pt x="24195" y="18548"/>
                    </a:cubicBezTo>
                    <a:cubicBezTo>
                      <a:pt x="23274" y="18170"/>
                      <a:pt x="22352" y="17863"/>
                      <a:pt x="21407" y="17532"/>
                    </a:cubicBezTo>
                    <a:cubicBezTo>
                      <a:pt x="20462" y="17225"/>
                      <a:pt x="19517" y="16918"/>
                      <a:pt x="18596" y="16564"/>
                    </a:cubicBezTo>
                    <a:cubicBezTo>
                      <a:pt x="17698" y="16209"/>
                      <a:pt x="16776" y="15831"/>
                      <a:pt x="15926" y="15382"/>
                    </a:cubicBezTo>
                    <a:cubicBezTo>
                      <a:pt x="15831" y="15335"/>
                      <a:pt x="15713" y="15288"/>
                      <a:pt x="15619" y="15240"/>
                    </a:cubicBezTo>
                    <a:cubicBezTo>
                      <a:pt x="15595" y="15217"/>
                      <a:pt x="15571" y="15217"/>
                      <a:pt x="15524" y="15170"/>
                    </a:cubicBezTo>
                    <a:lnTo>
                      <a:pt x="15524" y="15170"/>
                    </a:lnTo>
                    <a:cubicBezTo>
                      <a:pt x="16517" y="15406"/>
                      <a:pt x="17485" y="15642"/>
                      <a:pt x="18454" y="15855"/>
                    </a:cubicBezTo>
                    <a:cubicBezTo>
                      <a:pt x="19541" y="16091"/>
                      <a:pt x="20651" y="16304"/>
                      <a:pt x="21762" y="16422"/>
                    </a:cubicBezTo>
                    <a:cubicBezTo>
                      <a:pt x="22628" y="16520"/>
                      <a:pt x="23511" y="16569"/>
                      <a:pt x="24383" y="16569"/>
                    </a:cubicBezTo>
                    <a:cubicBezTo>
                      <a:pt x="24557" y="16569"/>
                      <a:pt x="24731" y="16567"/>
                      <a:pt x="24904" y="16564"/>
                    </a:cubicBezTo>
                    <a:cubicBezTo>
                      <a:pt x="25897" y="16540"/>
                      <a:pt x="26936" y="16422"/>
                      <a:pt x="27929" y="16185"/>
                    </a:cubicBezTo>
                    <a:cubicBezTo>
                      <a:pt x="28377" y="16067"/>
                      <a:pt x="28826" y="15926"/>
                      <a:pt x="29204" y="15689"/>
                    </a:cubicBezTo>
                    <a:cubicBezTo>
                      <a:pt x="29582" y="15453"/>
                      <a:pt x="30055" y="15099"/>
                      <a:pt x="30102" y="14626"/>
                    </a:cubicBezTo>
                    <a:cubicBezTo>
                      <a:pt x="30102" y="14106"/>
                      <a:pt x="29701" y="13752"/>
                      <a:pt x="29299" y="13586"/>
                    </a:cubicBezTo>
                    <a:cubicBezTo>
                      <a:pt x="28803" y="13374"/>
                      <a:pt x="28259" y="13327"/>
                      <a:pt x="27740" y="13279"/>
                    </a:cubicBezTo>
                    <a:cubicBezTo>
                      <a:pt x="27196" y="13279"/>
                      <a:pt x="26676" y="13327"/>
                      <a:pt x="26156" y="13350"/>
                    </a:cubicBezTo>
                    <a:cubicBezTo>
                      <a:pt x="25660" y="13397"/>
                      <a:pt x="25188" y="13468"/>
                      <a:pt x="24692" y="13516"/>
                    </a:cubicBezTo>
                    <a:cubicBezTo>
                      <a:pt x="23723" y="13681"/>
                      <a:pt x="22778" y="13846"/>
                      <a:pt x="21785" y="14059"/>
                    </a:cubicBezTo>
                    <a:cubicBezTo>
                      <a:pt x="20817" y="14272"/>
                      <a:pt x="19848" y="14461"/>
                      <a:pt x="18879" y="14626"/>
                    </a:cubicBezTo>
                    <a:cubicBezTo>
                      <a:pt x="17887" y="14791"/>
                      <a:pt x="16918" y="14910"/>
                      <a:pt x="15949" y="14933"/>
                    </a:cubicBezTo>
                    <a:cubicBezTo>
                      <a:pt x="15831" y="14933"/>
                      <a:pt x="15737" y="14981"/>
                      <a:pt x="15619" y="14981"/>
                    </a:cubicBezTo>
                    <a:lnTo>
                      <a:pt x="15501" y="14981"/>
                    </a:lnTo>
                    <a:cubicBezTo>
                      <a:pt x="16446" y="14673"/>
                      <a:pt x="17414" y="14413"/>
                      <a:pt x="18359" y="14083"/>
                    </a:cubicBezTo>
                    <a:cubicBezTo>
                      <a:pt x="19423" y="13728"/>
                      <a:pt x="20462" y="13350"/>
                      <a:pt x="21502" y="12901"/>
                    </a:cubicBezTo>
                    <a:cubicBezTo>
                      <a:pt x="22447" y="12500"/>
                      <a:pt x="23392" y="12027"/>
                      <a:pt x="24266" y="11460"/>
                    </a:cubicBezTo>
                    <a:cubicBezTo>
                      <a:pt x="25141" y="10917"/>
                      <a:pt x="25991" y="10302"/>
                      <a:pt x="26724" y="9593"/>
                    </a:cubicBezTo>
                    <a:cubicBezTo>
                      <a:pt x="27054" y="9310"/>
                      <a:pt x="27338" y="8956"/>
                      <a:pt x="27574" y="8530"/>
                    </a:cubicBezTo>
                    <a:cubicBezTo>
                      <a:pt x="27787" y="8152"/>
                      <a:pt x="28047" y="7609"/>
                      <a:pt x="27810" y="7183"/>
                    </a:cubicBezTo>
                    <a:cubicBezTo>
                      <a:pt x="27647" y="6795"/>
                      <a:pt x="27217" y="6654"/>
                      <a:pt x="26813" y="6654"/>
                    </a:cubicBezTo>
                    <a:cubicBezTo>
                      <a:pt x="26751" y="6654"/>
                      <a:pt x="26689" y="6657"/>
                      <a:pt x="26629" y="6664"/>
                    </a:cubicBezTo>
                    <a:cubicBezTo>
                      <a:pt x="26133" y="6735"/>
                      <a:pt x="25637" y="6971"/>
                      <a:pt x="25164" y="7207"/>
                    </a:cubicBezTo>
                    <a:cubicBezTo>
                      <a:pt x="24692" y="7443"/>
                      <a:pt x="24243" y="7727"/>
                      <a:pt x="23841" y="8034"/>
                    </a:cubicBezTo>
                    <a:cubicBezTo>
                      <a:pt x="23416" y="8318"/>
                      <a:pt x="23038" y="8625"/>
                      <a:pt x="22660" y="8908"/>
                    </a:cubicBezTo>
                    <a:cubicBezTo>
                      <a:pt x="21880" y="9546"/>
                      <a:pt x="21147" y="10184"/>
                      <a:pt x="20415" y="10846"/>
                    </a:cubicBezTo>
                    <a:cubicBezTo>
                      <a:pt x="19659" y="11484"/>
                      <a:pt x="18927" y="12145"/>
                      <a:pt x="18170" y="12760"/>
                    </a:cubicBezTo>
                    <a:cubicBezTo>
                      <a:pt x="17414" y="13374"/>
                      <a:pt x="16635" y="13965"/>
                      <a:pt x="15808" y="14508"/>
                    </a:cubicBezTo>
                    <a:lnTo>
                      <a:pt x="15524" y="14673"/>
                    </a:lnTo>
                    <a:cubicBezTo>
                      <a:pt x="15477" y="14697"/>
                      <a:pt x="15453" y="14697"/>
                      <a:pt x="15406" y="14744"/>
                    </a:cubicBezTo>
                    <a:cubicBezTo>
                      <a:pt x="16115" y="14035"/>
                      <a:pt x="16800" y="13279"/>
                      <a:pt x="17485" y="12547"/>
                    </a:cubicBezTo>
                    <a:cubicBezTo>
                      <a:pt x="18218" y="11696"/>
                      <a:pt x="18927" y="10846"/>
                      <a:pt x="19612" y="9948"/>
                    </a:cubicBezTo>
                    <a:cubicBezTo>
                      <a:pt x="20226" y="9097"/>
                      <a:pt x="20793" y="8199"/>
                      <a:pt x="21289" y="7302"/>
                    </a:cubicBezTo>
                    <a:cubicBezTo>
                      <a:pt x="21762" y="6404"/>
                      <a:pt x="22211" y="5435"/>
                      <a:pt x="22471" y="4466"/>
                    </a:cubicBezTo>
                    <a:cubicBezTo>
                      <a:pt x="22589" y="4017"/>
                      <a:pt x="22683" y="3569"/>
                      <a:pt x="22683" y="3096"/>
                    </a:cubicBezTo>
                    <a:cubicBezTo>
                      <a:pt x="22683" y="2647"/>
                      <a:pt x="22612" y="2056"/>
                      <a:pt x="22211" y="1796"/>
                    </a:cubicBezTo>
                    <a:cubicBezTo>
                      <a:pt x="22053" y="1714"/>
                      <a:pt x="21890" y="1677"/>
                      <a:pt x="21729" y="1677"/>
                    </a:cubicBezTo>
                    <a:cubicBezTo>
                      <a:pt x="21431" y="1677"/>
                      <a:pt x="21141" y="1801"/>
                      <a:pt x="20911" y="1985"/>
                    </a:cubicBezTo>
                    <a:cubicBezTo>
                      <a:pt x="20486" y="2293"/>
                      <a:pt x="20131" y="2742"/>
                      <a:pt x="19872" y="3190"/>
                    </a:cubicBezTo>
                    <a:cubicBezTo>
                      <a:pt x="19588" y="3592"/>
                      <a:pt x="19352" y="4065"/>
                      <a:pt x="19139" y="4537"/>
                    </a:cubicBezTo>
                    <a:cubicBezTo>
                      <a:pt x="18927" y="4986"/>
                      <a:pt x="18714" y="5435"/>
                      <a:pt x="18548" y="5908"/>
                    </a:cubicBezTo>
                    <a:cubicBezTo>
                      <a:pt x="18170" y="6829"/>
                      <a:pt x="17863" y="7727"/>
                      <a:pt x="17532" y="8672"/>
                    </a:cubicBezTo>
                    <a:cubicBezTo>
                      <a:pt x="17225" y="9617"/>
                      <a:pt x="16918" y="10562"/>
                      <a:pt x="16564" y="11484"/>
                    </a:cubicBezTo>
                    <a:cubicBezTo>
                      <a:pt x="16209" y="12405"/>
                      <a:pt x="15831" y="13303"/>
                      <a:pt x="15382" y="14177"/>
                    </a:cubicBezTo>
                    <a:cubicBezTo>
                      <a:pt x="15335" y="14248"/>
                      <a:pt x="15288" y="14366"/>
                      <a:pt x="15241" y="14461"/>
                    </a:cubicBezTo>
                    <a:cubicBezTo>
                      <a:pt x="15217" y="14484"/>
                      <a:pt x="15217" y="14532"/>
                      <a:pt x="15170" y="14555"/>
                    </a:cubicBezTo>
                    <a:cubicBezTo>
                      <a:pt x="15406" y="13586"/>
                      <a:pt x="15642" y="12594"/>
                      <a:pt x="15855" y="11625"/>
                    </a:cubicBezTo>
                    <a:cubicBezTo>
                      <a:pt x="16091" y="10539"/>
                      <a:pt x="16304" y="9452"/>
                      <a:pt x="16422" y="8318"/>
                    </a:cubicBezTo>
                    <a:cubicBezTo>
                      <a:pt x="16540" y="7278"/>
                      <a:pt x="16587" y="6215"/>
                      <a:pt x="16564" y="5199"/>
                    </a:cubicBezTo>
                    <a:cubicBezTo>
                      <a:pt x="16540" y="4183"/>
                      <a:pt x="16422" y="3143"/>
                      <a:pt x="16186" y="2151"/>
                    </a:cubicBezTo>
                    <a:cubicBezTo>
                      <a:pt x="16068" y="1702"/>
                      <a:pt x="15926" y="1253"/>
                      <a:pt x="15690" y="875"/>
                    </a:cubicBezTo>
                    <a:cubicBezTo>
                      <a:pt x="15453" y="497"/>
                      <a:pt x="15099" y="24"/>
                      <a:pt x="14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5"/>
              <p:cNvSpPr/>
              <p:nvPr/>
            </p:nvSpPr>
            <p:spPr>
              <a:xfrm>
                <a:off x="1075700" y="2042100"/>
                <a:ext cx="283075" cy="187225"/>
              </a:xfrm>
              <a:custGeom>
                <a:avLst/>
                <a:gdLst/>
                <a:ahLst/>
                <a:cxnLst/>
                <a:rect l="l" t="t" r="r" b="b"/>
                <a:pathLst>
                  <a:path w="11323" h="7489" extrusionOk="0">
                    <a:moveTo>
                      <a:pt x="11222" y="1"/>
                    </a:moveTo>
                    <a:cubicBezTo>
                      <a:pt x="11207" y="1"/>
                      <a:pt x="11191" y="7"/>
                      <a:pt x="11176" y="22"/>
                    </a:cubicBezTo>
                    <a:cubicBezTo>
                      <a:pt x="10822" y="282"/>
                      <a:pt x="10468" y="542"/>
                      <a:pt x="10160" y="825"/>
                    </a:cubicBezTo>
                    <a:cubicBezTo>
                      <a:pt x="9806" y="1085"/>
                      <a:pt x="9452" y="1345"/>
                      <a:pt x="9121" y="1605"/>
                    </a:cubicBezTo>
                    <a:cubicBezTo>
                      <a:pt x="8412" y="2149"/>
                      <a:pt x="7727" y="2645"/>
                      <a:pt x="6994" y="3141"/>
                    </a:cubicBezTo>
                    <a:cubicBezTo>
                      <a:pt x="5553" y="4157"/>
                      <a:pt x="4065" y="5102"/>
                      <a:pt x="2552" y="5976"/>
                    </a:cubicBezTo>
                    <a:cubicBezTo>
                      <a:pt x="2151" y="6212"/>
                      <a:pt x="1702" y="6449"/>
                      <a:pt x="1300" y="6732"/>
                    </a:cubicBezTo>
                    <a:cubicBezTo>
                      <a:pt x="875" y="6992"/>
                      <a:pt x="426" y="7228"/>
                      <a:pt x="1" y="7465"/>
                    </a:cubicBezTo>
                    <a:lnTo>
                      <a:pt x="1" y="7488"/>
                    </a:lnTo>
                    <a:cubicBezTo>
                      <a:pt x="780" y="7110"/>
                      <a:pt x="1584" y="6732"/>
                      <a:pt x="2363" y="6307"/>
                    </a:cubicBezTo>
                    <a:cubicBezTo>
                      <a:pt x="3120" y="5905"/>
                      <a:pt x="3852" y="5456"/>
                      <a:pt x="4608" y="4984"/>
                    </a:cubicBezTo>
                    <a:cubicBezTo>
                      <a:pt x="6097" y="4062"/>
                      <a:pt x="7561" y="3070"/>
                      <a:pt x="8932" y="2030"/>
                    </a:cubicBezTo>
                    <a:lnTo>
                      <a:pt x="10090" y="1133"/>
                    </a:lnTo>
                    <a:cubicBezTo>
                      <a:pt x="10468" y="849"/>
                      <a:pt x="10893" y="518"/>
                      <a:pt x="11247" y="188"/>
                    </a:cubicBezTo>
                    <a:cubicBezTo>
                      <a:pt x="11322" y="94"/>
                      <a:pt x="11279" y="1"/>
                      <a:pt x="112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5"/>
              <p:cNvSpPr/>
              <p:nvPr/>
            </p:nvSpPr>
            <p:spPr>
              <a:xfrm>
                <a:off x="1149550" y="2065500"/>
                <a:ext cx="145250" cy="111850"/>
              </a:xfrm>
              <a:custGeom>
                <a:avLst/>
                <a:gdLst/>
                <a:ahLst/>
                <a:cxnLst/>
                <a:rect l="l" t="t" r="r" b="b"/>
                <a:pathLst>
                  <a:path w="5810" h="4474" extrusionOk="0">
                    <a:moveTo>
                      <a:pt x="5658" y="0"/>
                    </a:moveTo>
                    <a:cubicBezTo>
                      <a:pt x="5631" y="0"/>
                      <a:pt x="5603" y="10"/>
                      <a:pt x="5576" y="31"/>
                    </a:cubicBezTo>
                    <a:cubicBezTo>
                      <a:pt x="4844" y="598"/>
                      <a:pt x="4088" y="1189"/>
                      <a:pt x="3379" y="1732"/>
                    </a:cubicBezTo>
                    <a:cubicBezTo>
                      <a:pt x="2646" y="2299"/>
                      <a:pt x="1938" y="2890"/>
                      <a:pt x="1205" y="3457"/>
                    </a:cubicBezTo>
                    <a:cubicBezTo>
                      <a:pt x="780" y="3764"/>
                      <a:pt x="402" y="4119"/>
                      <a:pt x="0" y="4473"/>
                    </a:cubicBezTo>
                    <a:lnTo>
                      <a:pt x="1134" y="3693"/>
                    </a:lnTo>
                    <a:cubicBezTo>
                      <a:pt x="1536" y="3410"/>
                      <a:pt x="1914" y="3150"/>
                      <a:pt x="2268" y="2866"/>
                    </a:cubicBezTo>
                    <a:lnTo>
                      <a:pt x="4489" y="1165"/>
                    </a:lnTo>
                    <a:lnTo>
                      <a:pt x="5718" y="197"/>
                    </a:lnTo>
                    <a:cubicBezTo>
                      <a:pt x="5809" y="105"/>
                      <a:pt x="5746" y="0"/>
                      <a:pt x="565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5"/>
              <p:cNvSpPr/>
              <p:nvPr/>
            </p:nvSpPr>
            <p:spPr>
              <a:xfrm>
                <a:off x="1114700" y="2080425"/>
                <a:ext cx="239700" cy="134125"/>
              </a:xfrm>
              <a:custGeom>
                <a:avLst/>
                <a:gdLst/>
                <a:ahLst/>
                <a:cxnLst/>
                <a:rect l="l" t="t" r="r" b="b"/>
                <a:pathLst>
                  <a:path w="9588" h="5365" extrusionOk="0">
                    <a:moveTo>
                      <a:pt x="9470" y="0"/>
                    </a:moveTo>
                    <a:cubicBezTo>
                      <a:pt x="9454" y="0"/>
                      <a:pt x="9439" y="8"/>
                      <a:pt x="9427" y="25"/>
                    </a:cubicBezTo>
                    <a:cubicBezTo>
                      <a:pt x="9286" y="143"/>
                      <a:pt x="9144" y="261"/>
                      <a:pt x="9026" y="379"/>
                    </a:cubicBezTo>
                    <a:cubicBezTo>
                      <a:pt x="8908" y="497"/>
                      <a:pt x="8766" y="616"/>
                      <a:pt x="8648" y="734"/>
                    </a:cubicBezTo>
                    <a:cubicBezTo>
                      <a:pt x="8388" y="970"/>
                      <a:pt x="8104" y="1183"/>
                      <a:pt x="7821" y="1348"/>
                    </a:cubicBezTo>
                    <a:cubicBezTo>
                      <a:pt x="7230" y="1773"/>
                      <a:pt x="6639" y="2104"/>
                      <a:pt x="6025" y="2482"/>
                    </a:cubicBezTo>
                    <a:cubicBezTo>
                      <a:pt x="4773" y="3191"/>
                      <a:pt x="3497" y="3829"/>
                      <a:pt x="2197" y="4396"/>
                    </a:cubicBezTo>
                    <a:cubicBezTo>
                      <a:pt x="1843" y="4538"/>
                      <a:pt x="1465" y="4703"/>
                      <a:pt x="1087" y="4868"/>
                    </a:cubicBezTo>
                    <a:cubicBezTo>
                      <a:pt x="898" y="4916"/>
                      <a:pt x="733" y="5010"/>
                      <a:pt x="544" y="5058"/>
                    </a:cubicBezTo>
                    <a:cubicBezTo>
                      <a:pt x="378" y="5152"/>
                      <a:pt x="165" y="5247"/>
                      <a:pt x="0" y="5341"/>
                    </a:cubicBezTo>
                    <a:lnTo>
                      <a:pt x="0" y="5365"/>
                    </a:lnTo>
                    <a:cubicBezTo>
                      <a:pt x="165" y="5341"/>
                      <a:pt x="355" y="5294"/>
                      <a:pt x="520" y="5247"/>
                    </a:cubicBezTo>
                    <a:cubicBezTo>
                      <a:pt x="709" y="5176"/>
                      <a:pt x="851" y="5152"/>
                      <a:pt x="1016" y="5105"/>
                    </a:cubicBezTo>
                    <a:cubicBezTo>
                      <a:pt x="1370" y="4987"/>
                      <a:pt x="1701" y="4868"/>
                      <a:pt x="2056" y="4703"/>
                    </a:cubicBezTo>
                    <a:cubicBezTo>
                      <a:pt x="2741" y="4443"/>
                      <a:pt x="3379" y="4160"/>
                      <a:pt x="4040" y="3853"/>
                    </a:cubicBezTo>
                    <a:cubicBezTo>
                      <a:pt x="5340" y="3238"/>
                      <a:pt x="6569" y="2529"/>
                      <a:pt x="7750" y="1726"/>
                    </a:cubicBezTo>
                    <a:lnTo>
                      <a:pt x="8742" y="1017"/>
                    </a:lnTo>
                    <a:cubicBezTo>
                      <a:pt x="8884" y="899"/>
                      <a:pt x="9026" y="757"/>
                      <a:pt x="9168" y="639"/>
                    </a:cubicBezTo>
                    <a:cubicBezTo>
                      <a:pt x="9333" y="497"/>
                      <a:pt x="9451" y="332"/>
                      <a:pt x="9569" y="167"/>
                    </a:cubicBezTo>
                    <a:cubicBezTo>
                      <a:pt x="9587" y="77"/>
                      <a:pt x="9523" y="0"/>
                      <a:pt x="947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5"/>
              <p:cNvSpPr/>
              <p:nvPr/>
            </p:nvSpPr>
            <p:spPr>
              <a:xfrm>
                <a:off x="1187925" y="2066625"/>
                <a:ext cx="163850" cy="108350"/>
              </a:xfrm>
              <a:custGeom>
                <a:avLst/>
                <a:gdLst/>
                <a:ahLst/>
                <a:cxnLst/>
                <a:rect l="l" t="t" r="r" b="b"/>
                <a:pathLst>
                  <a:path w="6554" h="4334" extrusionOk="0">
                    <a:moveTo>
                      <a:pt x="6443" y="0"/>
                    </a:moveTo>
                    <a:cubicBezTo>
                      <a:pt x="6431" y="0"/>
                      <a:pt x="6418" y="3"/>
                      <a:pt x="6404" y="10"/>
                    </a:cubicBezTo>
                    <a:cubicBezTo>
                      <a:pt x="5979" y="270"/>
                      <a:pt x="5601" y="601"/>
                      <a:pt x="5199" y="908"/>
                    </a:cubicBezTo>
                    <a:lnTo>
                      <a:pt x="3947" y="1782"/>
                    </a:lnTo>
                    <a:cubicBezTo>
                      <a:pt x="3120" y="2349"/>
                      <a:pt x="2293" y="2916"/>
                      <a:pt x="1442" y="3412"/>
                    </a:cubicBezTo>
                    <a:lnTo>
                      <a:pt x="733" y="3861"/>
                    </a:lnTo>
                    <a:cubicBezTo>
                      <a:pt x="615" y="3932"/>
                      <a:pt x="497" y="4003"/>
                      <a:pt x="355" y="4097"/>
                    </a:cubicBezTo>
                    <a:cubicBezTo>
                      <a:pt x="237" y="4168"/>
                      <a:pt x="119" y="4263"/>
                      <a:pt x="1" y="4334"/>
                    </a:cubicBezTo>
                    <a:cubicBezTo>
                      <a:pt x="237" y="4215"/>
                      <a:pt x="473" y="4121"/>
                      <a:pt x="710" y="4003"/>
                    </a:cubicBezTo>
                    <a:cubicBezTo>
                      <a:pt x="899" y="3885"/>
                      <a:pt x="1135" y="3767"/>
                      <a:pt x="1348" y="3648"/>
                    </a:cubicBezTo>
                    <a:cubicBezTo>
                      <a:pt x="1797" y="3389"/>
                      <a:pt x="2245" y="3152"/>
                      <a:pt x="2647" y="2845"/>
                    </a:cubicBezTo>
                    <a:cubicBezTo>
                      <a:pt x="3498" y="2325"/>
                      <a:pt x="4325" y="1758"/>
                      <a:pt x="5152" y="1144"/>
                    </a:cubicBezTo>
                    <a:cubicBezTo>
                      <a:pt x="5624" y="813"/>
                      <a:pt x="6097" y="459"/>
                      <a:pt x="6522" y="81"/>
                    </a:cubicBezTo>
                    <a:cubicBezTo>
                      <a:pt x="6526" y="83"/>
                      <a:pt x="6529" y="83"/>
                      <a:pt x="6531" y="83"/>
                    </a:cubicBezTo>
                    <a:cubicBezTo>
                      <a:pt x="6554" y="83"/>
                      <a:pt x="6510" y="0"/>
                      <a:pt x="6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5"/>
              <p:cNvSpPr/>
              <p:nvPr/>
            </p:nvSpPr>
            <p:spPr>
              <a:xfrm>
                <a:off x="1068025" y="1919000"/>
                <a:ext cx="153825" cy="301725"/>
              </a:xfrm>
              <a:custGeom>
                <a:avLst/>
                <a:gdLst/>
                <a:ahLst/>
                <a:cxnLst/>
                <a:rect l="l" t="t" r="r" b="b"/>
                <a:pathLst>
                  <a:path w="6153" h="12069" extrusionOk="0">
                    <a:moveTo>
                      <a:pt x="6050" y="1"/>
                    </a:moveTo>
                    <a:cubicBezTo>
                      <a:pt x="6029" y="1"/>
                      <a:pt x="6009" y="9"/>
                      <a:pt x="6002" y="32"/>
                    </a:cubicBezTo>
                    <a:cubicBezTo>
                      <a:pt x="5813" y="410"/>
                      <a:pt x="5671" y="835"/>
                      <a:pt x="5506" y="1237"/>
                    </a:cubicBezTo>
                    <a:cubicBezTo>
                      <a:pt x="5317" y="1662"/>
                      <a:pt x="5175" y="2064"/>
                      <a:pt x="4986" y="2465"/>
                    </a:cubicBezTo>
                    <a:cubicBezTo>
                      <a:pt x="4679" y="3245"/>
                      <a:pt x="4324" y="4048"/>
                      <a:pt x="3923" y="4852"/>
                    </a:cubicBezTo>
                    <a:cubicBezTo>
                      <a:pt x="3190" y="6435"/>
                      <a:pt x="2363" y="7970"/>
                      <a:pt x="1513" y="9506"/>
                    </a:cubicBezTo>
                    <a:cubicBezTo>
                      <a:pt x="1276" y="9931"/>
                      <a:pt x="1017" y="10333"/>
                      <a:pt x="780" y="10782"/>
                    </a:cubicBezTo>
                    <a:cubicBezTo>
                      <a:pt x="544" y="11231"/>
                      <a:pt x="260" y="11633"/>
                      <a:pt x="1" y="12058"/>
                    </a:cubicBezTo>
                    <a:cubicBezTo>
                      <a:pt x="1" y="12058"/>
                      <a:pt x="1" y="12068"/>
                      <a:pt x="8" y="12068"/>
                    </a:cubicBezTo>
                    <a:cubicBezTo>
                      <a:pt x="11" y="12068"/>
                      <a:pt x="16" y="12066"/>
                      <a:pt x="24" y="12058"/>
                    </a:cubicBezTo>
                    <a:cubicBezTo>
                      <a:pt x="544" y="11325"/>
                      <a:pt x="1040" y="10617"/>
                      <a:pt x="1489" y="9837"/>
                    </a:cubicBezTo>
                    <a:cubicBezTo>
                      <a:pt x="1914" y="9105"/>
                      <a:pt x="2363" y="8325"/>
                      <a:pt x="2789" y="7569"/>
                    </a:cubicBezTo>
                    <a:cubicBezTo>
                      <a:pt x="3616" y="6033"/>
                      <a:pt x="4372" y="4426"/>
                      <a:pt x="5057" y="2820"/>
                    </a:cubicBezTo>
                    <a:cubicBezTo>
                      <a:pt x="5269" y="2371"/>
                      <a:pt x="5435" y="1898"/>
                      <a:pt x="5624" y="1449"/>
                    </a:cubicBezTo>
                    <a:cubicBezTo>
                      <a:pt x="5789" y="977"/>
                      <a:pt x="6002" y="528"/>
                      <a:pt x="6120" y="55"/>
                    </a:cubicBezTo>
                    <a:cubicBezTo>
                      <a:pt x="6152" y="39"/>
                      <a:pt x="6096" y="1"/>
                      <a:pt x="60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5"/>
              <p:cNvSpPr/>
              <p:nvPr/>
            </p:nvSpPr>
            <p:spPr>
              <a:xfrm>
                <a:off x="1107000" y="1971575"/>
                <a:ext cx="71400" cy="167950"/>
              </a:xfrm>
              <a:custGeom>
                <a:avLst/>
                <a:gdLst/>
                <a:ahLst/>
                <a:cxnLst/>
                <a:rect l="l" t="t" r="r" b="b"/>
                <a:pathLst>
                  <a:path w="2856" h="6718" extrusionOk="0">
                    <a:moveTo>
                      <a:pt x="2724" y="0"/>
                    </a:moveTo>
                    <a:cubicBezTo>
                      <a:pt x="2678" y="0"/>
                      <a:pt x="2628" y="23"/>
                      <a:pt x="2600" y="79"/>
                    </a:cubicBezTo>
                    <a:cubicBezTo>
                      <a:pt x="2246" y="953"/>
                      <a:pt x="1891" y="1804"/>
                      <a:pt x="1584" y="2654"/>
                    </a:cubicBezTo>
                    <a:cubicBezTo>
                      <a:pt x="1230" y="3528"/>
                      <a:pt x="899" y="4379"/>
                      <a:pt x="544" y="5229"/>
                    </a:cubicBezTo>
                    <a:cubicBezTo>
                      <a:pt x="355" y="5726"/>
                      <a:pt x="190" y="6245"/>
                      <a:pt x="1" y="6718"/>
                    </a:cubicBezTo>
                    <a:cubicBezTo>
                      <a:pt x="214" y="6293"/>
                      <a:pt x="426" y="5891"/>
                      <a:pt x="592" y="5442"/>
                    </a:cubicBezTo>
                    <a:cubicBezTo>
                      <a:pt x="804" y="5017"/>
                      <a:pt x="993" y="4592"/>
                      <a:pt x="1159" y="4166"/>
                    </a:cubicBezTo>
                    <a:lnTo>
                      <a:pt x="2222" y="1591"/>
                    </a:lnTo>
                    <a:cubicBezTo>
                      <a:pt x="2435" y="1095"/>
                      <a:pt x="2647" y="622"/>
                      <a:pt x="2813" y="126"/>
                    </a:cubicBezTo>
                    <a:cubicBezTo>
                      <a:pt x="2856" y="54"/>
                      <a:pt x="2794" y="0"/>
                      <a:pt x="27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5"/>
              <p:cNvSpPr/>
              <p:nvPr/>
            </p:nvSpPr>
            <p:spPr>
              <a:xfrm>
                <a:off x="1095200" y="1954450"/>
                <a:ext cx="141775" cy="235875"/>
              </a:xfrm>
              <a:custGeom>
                <a:avLst/>
                <a:gdLst/>
                <a:ahLst/>
                <a:cxnLst/>
                <a:rect l="l" t="t" r="r" b="b"/>
                <a:pathLst>
                  <a:path w="5671" h="9435" extrusionOk="0">
                    <a:moveTo>
                      <a:pt x="5586" y="1"/>
                    </a:moveTo>
                    <a:cubicBezTo>
                      <a:pt x="5551" y="1"/>
                      <a:pt x="5516" y="25"/>
                      <a:pt x="5506" y="79"/>
                    </a:cubicBezTo>
                    <a:cubicBezTo>
                      <a:pt x="5435" y="244"/>
                      <a:pt x="5387" y="386"/>
                      <a:pt x="5340" y="575"/>
                    </a:cubicBezTo>
                    <a:cubicBezTo>
                      <a:pt x="5293" y="740"/>
                      <a:pt x="5269" y="905"/>
                      <a:pt x="5198" y="1071"/>
                    </a:cubicBezTo>
                    <a:cubicBezTo>
                      <a:pt x="5080" y="1402"/>
                      <a:pt x="4939" y="1732"/>
                      <a:pt x="4797" y="2040"/>
                    </a:cubicBezTo>
                    <a:cubicBezTo>
                      <a:pt x="4490" y="2701"/>
                      <a:pt x="4135" y="3315"/>
                      <a:pt x="3781" y="3930"/>
                    </a:cubicBezTo>
                    <a:cubicBezTo>
                      <a:pt x="3072" y="5182"/>
                      <a:pt x="2269" y="6363"/>
                      <a:pt x="1442" y="7521"/>
                    </a:cubicBezTo>
                    <a:cubicBezTo>
                      <a:pt x="1205" y="7828"/>
                      <a:pt x="969" y="8159"/>
                      <a:pt x="709" y="8466"/>
                    </a:cubicBezTo>
                    <a:cubicBezTo>
                      <a:pt x="591" y="8608"/>
                      <a:pt x="473" y="8750"/>
                      <a:pt x="355" y="8939"/>
                    </a:cubicBezTo>
                    <a:cubicBezTo>
                      <a:pt x="237" y="9081"/>
                      <a:pt x="119" y="9246"/>
                      <a:pt x="0" y="9435"/>
                    </a:cubicBezTo>
                    <a:cubicBezTo>
                      <a:pt x="142" y="9317"/>
                      <a:pt x="260" y="9199"/>
                      <a:pt x="426" y="9057"/>
                    </a:cubicBezTo>
                    <a:cubicBezTo>
                      <a:pt x="544" y="8939"/>
                      <a:pt x="662" y="8773"/>
                      <a:pt x="780" y="8655"/>
                    </a:cubicBezTo>
                    <a:cubicBezTo>
                      <a:pt x="1016" y="8395"/>
                      <a:pt x="1253" y="8112"/>
                      <a:pt x="1489" y="7828"/>
                    </a:cubicBezTo>
                    <a:cubicBezTo>
                      <a:pt x="1914" y="7285"/>
                      <a:pt x="2363" y="6694"/>
                      <a:pt x="2788" y="6103"/>
                    </a:cubicBezTo>
                    <a:cubicBezTo>
                      <a:pt x="3568" y="4922"/>
                      <a:pt x="4324" y="3670"/>
                      <a:pt x="4939" y="2370"/>
                    </a:cubicBezTo>
                    <a:cubicBezTo>
                      <a:pt x="5104" y="2016"/>
                      <a:pt x="5293" y="1638"/>
                      <a:pt x="5411" y="1260"/>
                    </a:cubicBezTo>
                    <a:cubicBezTo>
                      <a:pt x="5458" y="1071"/>
                      <a:pt x="5529" y="858"/>
                      <a:pt x="5576" y="693"/>
                    </a:cubicBezTo>
                    <a:cubicBezTo>
                      <a:pt x="5647" y="480"/>
                      <a:pt x="5671" y="315"/>
                      <a:pt x="5671" y="102"/>
                    </a:cubicBezTo>
                    <a:cubicBezTo>
                      <a:pt x="5671" y="37"/>
                      <a:pt x="5628" y="1"/>
                      <a:pt x="55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5"/>
              <p:cNvSpPr/>
              <p:nvPr/>
            </p:nvSpPr>
            <p:spPr>
              <a:xfrm>
                <a:off x="1139500" y="1943900"/>
                <a:ext cx="88625" cy="175550"/>
              </a:xfrm>
              <a:custGeom>
                <a:avLst/>
                <a:gdLst/>
                <a:ahLst/>
                <a:cxnLst/>
                <a:rect l="l" t="t" r="r" b="b"/>
                <a:pathLst>
                  <a:path w="3545" h="7022" extrusionOk="0">
                    <a:moveTo>
                      <a:pt x="3443" y="0"/>
                    </a:moveTo>
                    <a:cubicBezTo>
                      <a:pt x="3414" y="0"/>
                      <a:pt x="3388" y="16"/>
                      <a:pt x="3379" y="52"/>
                    </a:cubicBezTo>
                    <a:cubicBezTo>
                      <a:pt x="3143" y="501"/>
                      <a:pt x="2954" y="973"/>
                      <a:pt x="2788" y="1446"/>
                    </a:cubicBezTo>
                    <a:cubicBezTo>
                      <a:pt x="2576" y="1918"/>
                      <a:pt x="2363" y="2343"/>
                      <a:pt x="2174" y="2816"/>
                    </a:cubicBezTo>
                    <a:cubicBezTo>
                      <a:pt x="1725" y="3737"/>
                      <a:pt x="1276" y="4635"/>
                      <a:pt x="804" y="5510"/>
                    </a:cubicBezTo>
                    <a:cubicBezTo>
                      <a:pt x="662" y="5746"/>
                      <a:pt x="544" y="6006"/>
                      <a:pt x="402" y="6242"/>
                    </a:cubicBezTo>
                    <a:cubicBezTo>
                      <a:pt x="331" y="6360"/>
                      <a:pt x="237" y="6525"/>
                      <a:pt x="189" y="6644"/>
                    </a:cubicBezTo>
                    <a:cubicBezTo>
                      <a:pt x="119" y="6785"/>
                      <a:pt x="71" y="6904"/>
                      <a:pt x="0" y="7022"/>
                    </a:cubicBezTo>
                    <a:cubicBezTo>
                      <a:pt x="166" y="6809"/>
                      <a:pt x="308" y="6596"/>
                      <a:pt x="449" y="6360"/>
                    </a:cubicBezTo>
                    <a:cubicBezTo>
                      <a:pt x="591" y="6171"/>
                      <a:pt x="709" y="5958"/>
                      <a:pt x="827" y="5746"/>
                    </a:cubicBezTo>
                    <a:cubicBezTo>
                      <a:pt x="1111" y="5297"/>
                      <a:pt x="1347" y="4872"/>
                      <a:pt x="1583" y="4423"/>
                    </a:cubicBezTo>
                    <a:cubicBezTo>
                      <a:pt x="2056" y="3525"/>
                      <a:pt x="2481" y="2627"/>
                      <a:pt x="2907" y="1706"/>
                    </a:cubicBezTo>
                    <a:cubicBezTo>
                      <a:pt x="3143" y="1162"/>
                      <a:pt x="3379" y="666"/>
                      <a:pt x="3545" y="99"/>
                    </a:cubicBezTo>
                    <a:cubicBezTo>
                      <a:pt x="3545" y="40"/>
                      <a:pt x="3490" y="0"/>
                      <a:pt x="3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5"/>
              <p:cNvSpPr/>
              <p:nvPr/>
            </p:nvSpPr>
            <p:spPr>
              <a:xfrm>
                <a:off x="1037900" y="1880650"/>
                <a:ext cx="25425" cy="337300"/>
              </a:xfrm>
              <a:custGeom>
                <a:avLst/>
                <a:gdLst/>
                <a:ahLst/>
                <a:cxnLst/>
                <a:rect l="l" t="t" r="r" b="b"/>
                <a:pathLst>
                  <a:path w="1017" h="13492" extrusionOk="0">
                    <a:moveTo>
                      <a:pt x="90" y="0"/>
                    </a:moveTo>
                    <a:cubicBezTo>
                      <a:pt x="54" y="0"/>
                      <a:pt x="1" y="28"/>
                      <a:pt x="1" y="101"/>
                    </a:cubicBezTo>
                    <a:cubicBezTo>
                      <a:pt x="24" y="550"/>
                      <a:pt x="119" y="951"/>
                      <a:pt x="166" y="1400"/>
                    </a:cubicBezTo>
                    <a:cubicBezTo>
                      <a:pt x="237" y="1849"/>
                      <a:pt x="284" y="2274"/>
                      <a:pt x="355" y="2700"/>
                    </a:cubicBezTo>
                    <a:cubicBezTo>
                      <a:pt x="473" y="3550"/>
                      <a:pt x="544" y="4448"/>
                      <a:pt x="615" y="5299"/>
                    </a:cubicBezTo>
                    <a:cubicBezTo>
                      <a:pt x="757" y="7047"/>
                      <a:pt x="827" y="8819"/>
                      <a:pt x="851" y="10544"/>
                    </a:cubicBezTo>
                    <a:lnTo>
                      <a:pt x="851" y="12009"/>
                    </a:lnTo>
                    <a:cubicBezTo>
                      <a:pt x="851" y="12505"/>
                      <a:pt x="851" y="13001"/>
                      <a:pt x="827" y="13474"/>
                    </a:cubicBezTo>
                    <a:cubicBezTo>
                      <a:pt x="827" y="13486"/>
                      <a:pt x="833" y="13492"/>
                      <a:pt x="839" y="13492"/>
                    </a:cubicBezTo>
                    <a:cubicBezTo>
                      <a:pt x="845" y="13492"/>
                      <a:pt x="851" y="13486"/>
                      <a:pt x="851" y="13474"/>
                    </a:cubicBezTo>
                    <a:cubicBezTo>
                      <a:pt x="922" y="12600"/>
                      <a:pt x="969" y="11702"/>
                      <a:pt x="993" y="10828"/>
                    </a:cubicBezTo>
                    <a:cubicBezTo>
                      <a:pt x="1017" y="9953"/>
                      <a:pt x="993" y="9079"/>
                      <a:pt x="969" y="8229"/>
                    </a:cubicBezTo>
                    <a:cubicBezTo>
                      <a:pt x="922" y="6480"/>
                      <a:pt x="804" y="4708"/>
                      <a:pt x="591" y="2960"/>
                    </a:cubicBezTo>
                    <a:cubicBezTo>
                      <a:pt x="520" y="2487"/>
                      <a:pt x="473" y="1991"/>
                      <a:pt x="379" y="1518"/>
                    </a:cubicBezTo>
                    <a:cubicBezTo>
                      <a:pt x="331" y="1022"/>
                      <a:pt x="237" y="550"/>
                      <a:pt x="119" y="30"/>
                    </a:cubicBezTo>
                    <a:cubicBezTo>
                      <a:pt x="128" y="12"/>
                      <a:pt x="112" y="0"/>
                      <a:pt x="9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5"/>
              <p:cNvSpPr/>
              <p:nvPr/>
            </p:nvSpPr>
            <p:spPr>
              <a:xfrm>
                <a:off x="1024850" y="1949050"/>
                <a:ext cx="27250" cy="179850"/>
              </a:xfrm>
              <a:custGeom>
                <a:avLst/>
                <a:gdLst/>
                <a:ahLst/>
                <a:cxnLst/>
                <a:rect l="l" t="t" r="r" b="b"/>
                <a:pathLst>
                  <a:path w="1090" h="7194" extrusionOk="0">
                    <a:moveTo>
                      <a:pt x="112" y="1"/>
                    </a:moveTo>
                    <a:cubicBezTo>
                      <a:pt x="54" y="1"/>
                      <a:pt x="0" y="50"/>
                      <a:pt x="26" y="129"/>
                    </a:cubicBezTo>
                    <a:cubicBezTo>
                      <a:pt x="144" y="1051"/>
                      <a:pt x="286" y="1972"/>
                      <a:pt x="404" y="2894"/>
                    </a:cubicBezTo>
                    <a:cubicBezTo>
                      <a:pt x="546" y="3791"/>
                      <a:pt x="664" y="4713"/>
                      <a:pt x="806" y="5634"/>
                    </a:cubicBezTo>
                    <a:cubicBezTo>
                      <a:pt x="901" y="6154"/>
                      <a:pt x="1019" y="6674"/>
                      <a:pt x="1090" y="7194"/>
                    </a:cubicBezTo>
                    <a:cubicBezTo>
                      <a:pt x="1042" y="6721"/>
                      <a:pt x="1019" y="6272"/>
                      <a:pt x="971" y="5800"/>
                    </a:cubicBezTo>
                    <a:cubicBezTo>
                      <a:pt x="924" y="5327"/>
                      <a:pt x="877" y="4902"/>
                      <a:pt x="806" y="4406"/>
                    </a:cubicBezTo>
                    <a:lnTo>
                      <a:pt x="452" y="1665"/>
                    </a:lnTo>
                    <a:cubicBezTo>
                      <a:pt x="404" y="1145"/>
                      <a:pt x="310" y="602"/>
                      <a:pt x="215" y="106"/>
                    </a:cubicBezTo>
                    <a:cubicBezTo>
                      <a:pt x="205" y="32"/>
                      <a:pt x="157" y="1"/>
                      <a:pt x="11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5"/>
              <p:cNvSpPr/>
              <p:nvPr/>
            </p:nvSpPr>
            <p:spPr>
              <a:xfrm>
                <a:off x="1067425" y="1903325"/>
                <a:ext cx="20700" cy="273425"/>
              </a:xfrm>
              <a:custGeom>
                <a:avLst/>
                <a:gdLst/>
                <a:ahLst/>
                <a:cxnLst/>
                <a:rect l="l" t="t" r="r" b="b"/>
                <a:pathLst>
                  <a:path w="828" h="10937" extrusionOk="0">
                    <a:moveTo>
                      <a:pt x="154" y="1"/>
                    </a:moveTo>
                    <a:cubicBezTo>
                      <a:pt x="92" y="1"/>
                      <a:pt x="32" y="59"/>
                      <a:pt x="48" y="139"/>
                    </a:cubicBezTo>
                    <a:cubicBezTo>
                      <a:pt x="95" y="304"/>
                      <a:pt x="119" y="493"/>
                      <a:pt x="166" y="635"/>
                    </a:cubicBezTo>
                    <a:cubicBezTo>
                      <a:pt x="237" y="824"/>
                      <a:pt x="261" y="989"/>
                      <a:pt x="284" y="1131"/>
                    </a:cubicBezTo>
                    <a:cubicBezTo>
                      <a:pt x="355" y="1486"/>
                      <a:pt x="403" y="1816"/>
                      <a:pt x="450" y="2171"/>
                    </a:cubicBezTo>
                    <a:cubicBezTo>
                      <a:pt x="497" y="2880"/>
                      <a:pt x="521" y="3588"/>
                      <a:pt x="521" y="4297"/>
                    </a:cubicBezTo>
                    <a:cubicBezTo>
                      <a:pt x="521" y="5715"/>
                      <a:pt x="450" y="7133"/>
                      <a:pt x="284" y="8550"/>
                    </a:cubicBezTo>
                    <a:cubicBezTo>
                      <a:pt x="237" y="8928"/>
                      <a:pt x="214" y="9353"/>
                      <a:pt x="143" y="9732"/>
                    </a:cubicBezTo>
                    <a:cubicBezTo>
                      <a:pt x="119" y="9944"/>
                      <a:pt x="95" y="10110"/>
                      <a:pt x="48" y="10322"/>
                    </a:cubicBezTo>
                    <a:cubicBezTo>
                      <a:pt x="25" y="10535"/>
                      <a:pt x="25" y="10747"/>
                      <a:pt x="1" y="10937"/>
                    </a:cubicBezTo>
                    <a:lnTo>
                      <a:pt x="25" y="10937"/>
                    </a:lnTo>
                    <a:cubicBezTo>
                      <a:pt x="95" y="10771"/>
                      <a:pt x="143" y="10582"/>
                      <a:pt x="166" y="10417"/>
                    </a:cubicBezTo>
                    <a:cubicBezTo>
                      <a:pt x="214" y="10228"/>
                      <a:pt x="261" y="10086"/>
                      <a:pt x="284" y="9921"/>
                    </a:cubicBezTo>
                    <a:cubicBezTo>
                      <a:pt x="355" y="9566"/>
                      <a:pt x="450" y="9212"/>
                      <a:pt x="473" y="8857"/>
                    </a:cubicBezTo>
                    <a:cubicBezTo>
                      <a:pt x="592" y="8148"/>
                      <a:pt x="639" y="7392"/>
                      <a:pt x="710" y="6684"/>
                    </a:cubicBezTo>
                    <a:cubicBezTo>
                      <a:pt x="828" y="5266"/>
                      <a:pt x="828" y="3825"/>
                      <a:pt x="733" y="2407"/>
                    </a:cubicBezTo>
                    <a:cubicBezTo>
                      <a:pt x="710" y="2005"/>
                      <a:pt x="686" y="1604"/>
                      <a:pt x="592" y="1202"/>
                    </a:cubicBezTo>
                    <a:cubicBezTo>
                      <a:pt x="568" y="989"/>
                      <a:pt x="497" y="824"/>
                      <a:pt x="473" y="611"/>
                    </a:cubicBezTo>
                    <a:cubicBezTo>
                      <a:pt x="403" y="399"/>
                      <a:pt x="355" y="233"/>
                      <a:pt x="237" y="44"/>
                    </a:cubicBezTo>
                    <a:cubicBezTo>
                      <a:pt x="214" y="14"/>
                      <a:pt x="184" y="1"/>
                      <a:pt x="1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5"/>
              <p:cNvSpPr/>
              <p:nvPr/>
            </p:nvSpPr>
            <p:spPr>
              <a:xfrm>
                <a:off x="1055625" y="1899325"/>
                <a:ext cx="15975" cy="196500"/>
              </a:xfrm>
              <a:custGeom>
                <a:avLst/>
                <a:gdLst/>
                <a:ahLst/>
                <a:cxnLst/>
                <a:rect l="l" t="t" r="r" b="b"/>
                <a:pathLst>
                  <a:path w="639" h="7860" extrusionOk="0">
                    <a:moveTo>
                      <a:pt x="69" y="0"/>
                    </a:moveTo>
                    <a:cubicBezTo>
                      <a:pt x="33" y="0"/>
                      <a:pt x="0" y="30"/>
                      <a:pt x="0" y="86"/>
                    </a:cubicBezTo>
                    <a:cubicBezTo>
                      <a:pt x="24" y="582"/>
                      <a:pt x="118" y="1102"/>
                      <a:pt x="166" y="1598"/>
                    </a:cubicBezTo>
                    <a:cubicBezTo>
                      <a:pt x="237" y="2095"/>
                      <a:pt x="284" y="2591"/>
                      <a:pt x="331" y="3087"/>
                    </a:cubicBezTo>
                    <a:cubicBezTo>
                      <a:pt x="402" y="4103"/>
                      <a:pt x="473" y="5095"/>
                      <a:pt x="473" y="6111"/>
                    </a:cubicBezTo>
                    <a:cubicBezTo>
                      <a:pt x="473" y="6395"/>
                      <a:pt x="473" y="6678"/>
                      <a:pt x="497" y="6962"/>
                    </a:cubicBezTo>
                    <a:cubicBezTo>
                      <a:pt x="497" y="7127"/>
                      <a:pt x="497" y="7269"/>
                      <a:pt x="520" y="7411"/>
                    </a:cubicBezTo>
                    <a:cubicBezTo>
                      <a:pt x="520" y="7552"/>
                      <a:pt x="544" y="7718"/>
                      <a:pt x="544" y="7860"/>
                    </a:cubicBezTo>
                    <a:cubicBezTo>
                      <a:pt x="544" y="7576"/>
                      <a:pt x="615" y="7363"/>
                      <a:pt x="615" y="7080"/>
                    </a:cubicBezTo>
                    <a:cubicBezTo>
                      <a:pt x="615" y="6844"/>
                      <a:pt x="638" y="6584"/>
                      <a:pt x="638" y="6347"/>
                    </a:cubicBezTo>
                    <a:cubicBezTo>
                      <a:pt x="638" y="5851"/>
                      <a:pt x="638" y="5355"/>
                      <a:pt x="615" y="4835"/>
                    </a:cubicBezTo>
                    <a:cubicBezTo>
                      <a:pt x="591" y="3843"/>
                      <a:pt x="497" y="2827"/>
                      <a:pt x="402" y="1835"/>
                    </a:cubicBezTo>
                    <a:cubicBezTo>
                      <a:pt x="355" y="1268"/>
                      <a:pt x="284" y="677"/>
                      <a:pt x="166" y="110"/>
                    </a:cubicBezTo>
                    <a:cubicBezTo>
                      <a:pt x="153" y="36"/>
                      <a:pt x="109" y="0"/>
                      <a:pt x="6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5"/>
              <p:cNvSpPr/>
              <p:nvPr/>
            </p:nvSpPr>
            <p:spPr>
              <a:xfrm>
                <a:off x="862475" y="1937875"/>
                <a:ext cx="187850" cy="282575"/>
              </a:xfrm>
              <a:custGeom>
                <a:avLst/>
                <a:gdLst/>
                <a:ahLst/>
                <a:cxnLst/>
                <a:rect l="l" t="t" r="r" b="b"/>
                <a:pathLst>
                  <a:path w="7514" h="11303" extrusionOk="0">
                    <a:moveTo>
                      <a:pt x="99" y="0"/>
                    </a:moveTo>
                    <a:cubicBezTo>
                      <a:pt x="36" y="0"/>
                      <a:pt x="1" y="57"/>
                      <a:pt x="47" y="104"/>
                    </a:cubicBezTo>
                    <a:cubicBezTo>
                      <a:pt x="307" y="458"/>
                      <a:pt x="567" y="812"/>
                      <a:pt x="851" y="1143"/>
                    </a:cubicBezTo>
                    <a:cubicBezTo>
                      <a:pt x="1111" y="1498"/>
                      <a:pt x="1371" y="1852"/>
                      <a:pt x="1630" y="2183"/>
                    </a:cubicBezTo>
                    <a:cubicBezTo>
                      <a:pt x="2174" y="2892"/>
                      <a:pt x="2670" y="3577"/>
                      <a:pt x="3166" y="4309"/>
                    </a:cubicBezTo>
                    <a:cubicBezTo>
                      <a:pt x="4182" y="5751"/>
                      <a:pt x="5127" y="7239"/>
                      <a:pt x="6002" y="8728"/>
                    </a:cubicBezTo>
                    <a:cubicBezTo>
                      <a:pt x="6238" y="9153"/>
                      <a:pt x="6474" y="9602"/>
                      <a:pt x="6758" y="10003"/>
                    </a:cubicBezTo>
                    <a:cubicBezTo>
                      <a:pt x="7018" y="10429"/>
                      <a:pt x="7254" y="10854"/>
                      <a:pt x="7490" y="11303"/>
                    </a:cubicBezTo>
                    <a:lnTo>
                      <a:pt x="7514" y="11303"/>
                    </a:lnTo>
                    <a:cubicBezTo>
                      <a:pt x="7136" y="10500"/>
                      <a:pt x="6758" y="9720"/>
                      <a:pt x="6332" y="8940"/>
                    </a:cubicBezTo>
                    <a:cubicBezTo>
                      <a:pt x="5931" y="8184"/>
                      <a:pt x="5482" y="7428"/>
                      <a:pt x="5009" y="6696"/>
                    </a:cubicBezTo>
                    <a:cubicBezTo>
                      <a:pt x="4088" y="5183"/>
                      <a:pt x="3095" y="3742"/>
                      <a:pt x="2056" y="2348"/>
                    </a:cubicBezTo>
                    <a:lnTo>
                      <a:pt x="1158" y="1214"/>
                    </a:lnTo>
                    <a:cubicBezTo>
                      <a:pt x="874" y="812"/>
                      <a:pt x="544" y="411"/>
                      <a:pt x="213" y="56"/>
                    </a:cubicBezTo>
                    <a:cubicBezTo>
                      <a:pt x="172" y="16"/>
                      <a:pt x="132" y="0"/>
                      <a:pt x="9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5"/>
              <p:cNvSpPr/>
              <p:nvPr/>
            </p:nvSpPr>
            <p:spPr>
              <a:xfrm>
                <a:off x="885400" y="2002025"/>
                <a:ext cx="112350" cy="144600"/>
              </a:xfrm>
              <a:custGeom>
                <a:avLst/>
                <a:gdLst/>
                <a:ahLst/>
                <a:cxnLst/>
                <a:rect l="l" t="t" r="r" b="b"/>
                <a:pathLst>
                  <a:path w="4494" h="5784" extrusionOk="0">
                    <a:moveTo>
                      <a:pt x="132" y="1"/>
                    </a:moveTo>
                    <a:cubicBezTo>
                      <a:pt x="60" y="1"/>
                      <a:pt x="1" y="122"/>
                      <a:pt x="52" y="207"/>
                    </a:cubicBezTo>
                    <a:cubicBezTo>
                      <a:pt x="595" y="940"/>
                      <a:pt x="1186" y="1672"/>
                      <a:pt x="1753" y="2381"/>
                    </a:cubicBezTo>
                    <a:cubicBezTo>
                      <a:pt x="2320" y="3137"/>
                      <a:pt x="2911" y="3846"/>
                      <a:pt x="3478" y="4579"/>
                    </a:cubicBezTo>
                    <a:cubicBezTo>
                      <a:pt x="3785" y="4980"/>
                      <a:pt x="4139" y="5382"/>
                      <a:pt x="4494" y="5784"/>
                    </a:cubicBezTo>
                    <a:lnTo>
                      <a:pt x="3691" y="4626"/>
                    </a:lnTo>
                    <a:cubicBezTo>
                      <a:pt x="3431" y="4248"/>
                      <a:pt x="3171" y="3870"/>
                      <a:pt x="2887" y="3515"/>
                    </a:cubicBezTo>
                    <a:lnTo>
                      <a:pt x="1186" y="1294"/>
                    </a:lnTo>
                    <a:lnTo>
                      <a:pt x="217" y="66"/>
                    </a:lnTo>
                    <a:cubicBezTo>
                      <a:pt x="191" y="19"/>
                      <a:pt x="161" y="1"/>
                      <a:pt x="13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5"/>
              <p:cNvSpPr/>
              <p:nvPr/>
            </p:nvSpPr>
            <p:spPr>
              <a:xfrm>
                <a:off x="900050" y="1941675"/>
                <a:ext cx="134925" cy="239800"/>
              </a:xfrm>
              <a:custGeom>
                <a:avLst/>
                <a:gdLst/>
                <a:ahLst/>
                <a:cxnLst/>
                <a:rect l="l" t="t" r="r" b="b"/>
                <a:pathLst>
                  <a:path w="5397" h="9592" extrusionOk="0">
                    <a:moveTo>
                      <a:pt x="127" y="1"/>
                    </a:moveTo>
                    <a:cubicBezTo>
                      <a:pt x="47" y="1"/>
                      <a:pt x="1" y="90"/>
                      <a:pt x="57" y="164"/>
                    </a:cubicBezTo>
                    <a:cubicBezTo>
                      <a:pt x="175" y="282"/>
                      <a:pt x="293" y="424"/>
                      <a:pt x="411" y="542"/>
                    </a:cubicBezTo>
                    <a:cubicBezTo>
                      <a:pt x="529" y="660"/>
                      <a:pt x="647" y="826"/>
                      <a:pt x="765" y="920"/>
                    </a:cubicBezTo>
                    <a:cubicBezTo>
                      <a:pt x="1002" y="1204"/>
                      <a:pt x="1191" y="1464"/>
                      <a:pt x="1380" y="1747"/>
                    </a:cubicBezTo>
                    <a:cubicBezTo>
                      <a:pt x="1781" y="2338"/>
                      <a:pt x="2136" y="2929"/>
                      <a:pt x="2490" y="3567"/>
                    </a:cubicBezTo>
                    <a:cubicBezTo>
                      <a:pt x="3199" y="4795"/>
                      <a:pt x="3861" y="6071"/>
                      <a:pt x="4428" y="7371"/>
                    </a:cubicBezTo>
                    <a:cubicBezTo>
                      <a:pt x="4569" y="7725"/>
                      <a:pt x="4735" y="8103"/>
                      <a:pt x="4877" y="8481"/>
                    </a:cubicBezTo>
                    <a:cubicBezTo>
                      <a:pt x="4947" y="8670"/>
                      <a:pt x="5042" y="8835"/>
                      <a:pt x="5089" y="9024"/>
                    </a:cubicBezTo>
                    <a:cubicBezTo>
                      <a:pt x="5184" y="9190"/>
                      <a:pt x="5278" y="9403"/>
                      <a:pt x="5373" y="9592"/>
                    </a:cubicBezTo>
                    <a:lnTo>
                      <a:pt x="5396" y="9592"/>
                    </a:lnTo>
                    <a:cubicBezTo>
                      <a:pt x="5373" y="9403"/>
                      <a:pt x="5326" y="9237"/>
                      <a:pt x="5278" y="9048"/>
                    </a:cubicBezTo>
                    <a:cubicBezTo>
                      <a:pt x="5207" y="8883"/>
                      <a:pt x="5184" y="8741"/>
                      <a:pt x="5113" y="8552"/>
                    </a:cubicBezTo>
                    <a:cubicBezTo>
                      <a:pt x="4995" y="8198"/>
                      <a:pt x="4877" y="7867"/>
                      <a:pt x="4735" y="7512"/>
                    </a:cubicBezTo>
                    <a:cubicBezTo>
                      <a:pt x="4475" y="6851"/>
                      <a:pt x="4168" y="6189"/>
                      <a:pt x="3884" y="5528"/>
                    </a:cubicBezTo>
                    <a:cubicBezTo>
                      <a:pt x="3270" y="4228"/>
                      <a:pt x="2561" y="3000"/>
                      <a:pt x="1758" y="1818"/>
                    </a:cubicBezTo>
                    <a:lnTo>
                      <a:pt x="1049" y="849"/>
                    </a:lnTo>
                    <a:cubicBezTo>
                      <a:pt x="931" y="684"/>
                      <a:pt x="789" y="542"/>
                      <a:pt x="671" y="401"/>
                    </a:cubicBezTo>
                    <a:cubicBezTo>
                      <a:pt x="506" y="259"/>
                      <a:pt x="364" y="141"/>
                      <a:pt x="198" y="22"/>
                    </a:cubicBezTo>
                    <a:cubicBezTo>
                      <a:pt x="173" y="7"/>
                      <a:pt x="149" y="1"/>
                      <a:pt x="12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5"/>
              <p:cNvSpPr/>
              <p:nvPr/>
            </p:nvSpPr>
            <p:spPr>
              <a:xfrm>
                <a:off x="886975" y="1944550"/>
                <a:ext cx="109000" cy="163675"/>
              </a:xfrm>
              <a:custGeom>
                <a:avLst/>
                <a:gdLst/>
                <a:ahLst/>
                <a:cxnLst/>
                <a:rect l="l" t="t" r="r" b="b"/>
                <a:pathLst>
                  <a:path w="4360" h="6547" extrusionOk="0">
                    <a:moveTo>
                      <a:pt x="90" y="1"/>
                    </a:moveTo>
                    <a:cubicBezTo>
                      <a:pt x="59" y="1"/>
                      <a:pt x="0" y="72"/>
                      <a:pt x="36" y="144"/>
                    </a:cubicBezTo>
                    <a:cubicBezTo>
                      <a:pt x="296" y="545"/>
                      <a:pt x="627" y="947"/>
                      <a:pt x="934" y="1349"/>
                    </a:cubicBezTo>
                    <a:lnTo>
                      <a:pt x="1808" y="2601"/>
                    </a:lnTo>
                    <a:cubicBezTo>
                      <a:pt x="2375" y="3404"/>
                      <a:pt x="2942" y="4231"/>
                      <a:pt x="3439" y="5105"/>
                    </a:cubicBezTo>
                    <a:lnTo>
                      <a:pt x="3887" y="5814"/>
                    </a:lnTo>
                    <a:cubicBezTo>
                      <a:pt x="3958" y="5932"/>
                      <a:pt x="4029" y="6051"/>
                      <a:pt x="4124" y="6192"/>
                    </a:cubicBezTo>
                    <a:cubicBezTo>
                      <a:pt x="4195" y="6310"/>
                      <a:pt x="4289" y="6429"/>
                      <a:pt x="4360" y="6547"/>
                    </a:cubicBezTo>
                    <a:cubicBezTo>
                      <a:pt x="4218" y="6310"/>
                      <a:pt x="4147" y="6074"/>
                      <a:pt x="4029" y="5838"/>
                    </a:cubicBezTo>
                    <a:cubicBezTo>
                      <a:pt x="3911" y="5625"/>
                      <a:pt x="3793" y="5389"/>
                      <a:pt x="3675" y="5176"/>
                    </a:cubicBezTo>
                    <a:cubicBezTo>
                      <a:pt x="3415" y="4751"/>
                      <a:pt x="3179" y="4302"/>
                      <a:pt x="2871" y="3877"/>
                    </a:cubicBezTo>
                    <a:cubicBezTo>
                      <a:pt x="2352" y="3026"/>
                      <a:pt x="1785" y="2199"/>
                      <a:pt x="1170" y="1372"/>
                    </a:cubicBezTo>
                    <a:cubicBezTo>
                      <a:pt x="839" y="900"/>
                      <a:pt x="485" y="427"/>
                      <a:pt x="107" y="26"/>
                    </a:cubicBezTo>
                    <a:cubicBezTo>
                      <a:pt x="107" y="8"/>
                      <a:pt x="100" y="1"/>
                      <a:pt x="9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5"/>
              <p:cNvSpPr/>
              <p:nvPr/>
            </p:nvSpPr>
            <p:spPr>
              <a:xfrm>
                <a:off x="739400" y="2074575"/>
                <a:ext cx="302650" cy="153575"/>
              </a:xfrm>
              <a:custGeom>
                <a:avLst/>
                <a:gdLst/>
                <a:ahLst/>
                <a:cxnLst/>
                <a:rect l="l" t="t" r="r" b="b"/>
                <a:pathLst>
                  <a:path w="12106" h="6143" extrusionOk="0">
                    <a:moveTo>
                      <a:pt x="50" y="1"/>
                    </a:moveTo>
                    <a:cubicBezTo>
                      <a:pt x="17" y="1"/>
                      <a:pt x="0" y="85"/>
                      <a:pt x="56" y="141"/>
                    </a:cubicBezTo>
                    <a:cubicBezTo>
                      <a:pt x="434" y="306"/>
                      <a:pt x="859" y="472"/>
                      <a:pt x="1261" y="637"/>
                    </a:cubicBezTo>
                    <a:cubicBezTo>
                      <a:pt x="1686" y="826"/>
                      <a:pt x="2088" y="968"/>
                      <a:pt x="2490" y="1133"/>
                    </a:cubicBezTo>
                    <a:cubicBezTo>
                      <a:pt x="3269" y="1464"/>
                      <a:pt x="4073" y="1818"/>
                      <a:pt x="4876" y="2196"/>
                    </a:cubicBezTo>
                    <a:cubicBezTo>
                      <a:pt x="6459" y="2952"/>
                      <a:pt x="7995" y="3779"/>
                      <a:pt x="9531" y="4630"/>
                    </a:cubicBezTo>
                    <a:cubicBezTo>
                      <a:pt x="9956" y="4866"/>
                      <a:pt x="10357" y="5126"/>
                      <a:pt x="10806" y="5362"/>
                    </a:cubicBezTo>
                    <a:cubicBezTo>
                      <a:pt x="11255" y="5599"/>
                      <a:pt x="11657" y="5859"/>
                      <a:pt x="12082" y="6142"/>
                    </a:cubicBezTo>
                    <a:cubicBezTo>
                      <a:pt x="12082" y="6142"/>
                      <a:pt x="12106" y="6142"/>
                      <a:pt x="12082" y="6095"/>
                    </a:cubicBezTo>
                    <a:cubicBezTo>
                      <a:pt x="11350" y="5599"/>
                      <a:pt x="10641" y="5102"/>
                      <a:pt x="9861" y="4654"/>
                    </a:cubicBezTo>
                    <a:cubicBezTo>
                      <a:pt x="9129" y="4205"/>
                      <a:pt x="8349" y="3779"/>
                      <a:pt x="7593" y="3354"/>
                    </a:cubicBezTo>
                    <a:cubicBezTo>
                      <a:pt x="6057" y="2527"/>
                      <a:pt x="4451" y="1747"/>
                      <a:pt x="2844" y="1086"/>
                    </a:cubicBezTo>
                    <a:cubicBezTo>
                      <a:pt x="2395" y="873"/>
                      <a:pt x="1923" y="708"/>
                      <a:pt x="1474" y="519"/>
                    </a:cubicBezTo>
                    <a:cubicBezTo>
                      <a:pt x="1001" y="353"/>
                      <a:pt x="552" y="141"/>
                      <a:pt x="80" y="23"/>
                    </a:cubicBezTo>
                    <a:cubicBezTo>
                      <a:pt x="69" y="7"/>
                      <a:pt x="59" y="1"/>
                      <a:pt x="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5"/>
              <p:cNvSpPr/>
              <p:nvPr/>
            </p:nvSpPr>
            <p:spPr>
              <a:xfrm>
                <a:off x="791475" y="2118275"/>
                <a:ext cx="167900" cy="70300"/>
              </a:xfrm>
              <a:custGeom>
                <a:avLst/>
                <a:gdLst/>
                <a:ahLst/>
                <a:cxnLst/>
                <a:rect l="l" t="t" r="r" b="b"/>
                <a:pathLst>
                  <a:path w="6716" h="2812" extrusionOk="0">
                    <a:moveTo>
                      <a:pt x="103" y="1"/>
                    </a:moveTo>
                    <a:cubicBezTo>
                      <a:pt x="34" y="1"/>
                      <a:pt x="1" y="173"/>
                      <a:pt x="99" y="212"/>
                    </a:cubicBezTo>
                    <a:cubicBezTo>
                      <a:pt x="974" y="566"/>
                      <a:pt x="1824" y="921"/>
                      <a:pt x="2675" y="1252"/>
                    </a:cubicBezTo>
                    <a:cubicBezTo>
                      <a:pt x="3525" y="1606"/>
                      <a:pt x="4400" y="1937"/>
                      <a:pt x="5250" y="2291"/>
                    </a:cubicBezTo>
                    <a:cubicBezTo>
                      <a:pt x="5746" y="2457"/>
                      <a:pt x="6243" y="2646"/>
                      <a:pt x="6715" y="2811"/>
                    </a:cubicBezTo>
                    <a:cubicBezTo>
                      <a:pt x="6313" y="2622"/>
                      <a:pt x="5888" y="2409"/>
                      <a:pt x="5463" y="2220"/>
                    </a:cubicBezTo>
                    <a:cubicBezTo>
                      <a:pt x="5038" y="2031"/>
                      <a:pt x="4589" y="1842"/>
                      <a:pt x="4187" y="1677"/>
                    </a:cubicBezTo>
                    <a:lnTo>
                      <a:pt x="1612" y="614"/>
                    </a:lnTo>
                    <a:cubicBezTo>
                      <a:pt x="1115" y="401"/>
                      <a:pt x="643" y="188"/>
                      <a:pt x="147" y="23"/>
                    </a:cubicBezTo>
                    <a:cubicBezTo>
                      <a:pt x="131" y="8"/>
                      <a:pt x="116" y="1"/>
                      <a:pt x="10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5"/>
              <p:cNvSpPr/>
              <p:nvPr/>
            </p:nvSpPr>
            <p:spPr>
              <a:xfrm>
                <a:off x="773875" y="2058600"/>
                <a:ext cx="236875" cy="141775"/>
              </a:xfrm>
              <a:custGeom>
                <a:avLst/>
                <a:gdLst/>
                <a:ahLst/>
                <a:cxnLst/>
                <a:rect l="l" t="t" r="r" b="b"/>
                <a:pathLst>
                  <a:path w="9475" h="5671" extrusionOk="0">
                    <a:moveTo>
                      <a:pt x="165" y="0"/>
                    </a:moveTo>
                    <a:cubicBezTo>
                      <a:pt x="47" y="0"/>
                      <a:pt x="0" y="165"/>
                      <a:pt x="95" y="189"/>
                    </a:cubicBezTo>
                    <a:cubicBezTo>
                      <a:pt x="284" y="236"/>
                      <a:pt x="425" y="307"/>
                      <a:pt x="614" y="331"/>
                    </a:cubicBezTo>
                    <a:cubicBezTo>
                      <a:pt x="780" y="402"/>
                      <a:pt x="922" y="425"/>
                      <a:pt x="1111" y="473"/>
                    </a:cubicBezTo>
                    <a:cubicBezTo>
                      <a:pt x="1441" y="591"/>
                      <a:pt x="1748" y="756"/>
                      <a:pt x="2079" y="898"/>
                    </a:cubicBezTo>
                    <a:cubicBezTo>
                      <a:pt x="2741" y="1181"/>
                      <a:pt x="3355" y="1536"/>
                      <a:pt x="3969" y="1890"/>
                    </a:cubicBezTo>
                    <a:cubicBezTo>
                      <a:pt x="5222" y="2599"/>
                      <a:pt x="6403" y="3402"/>
                      <a:pt x="7537" y="4229"/>
                    </a:cubicBezTo>
                    <a:cubicBezTo>
                      <a:pt x="7868" y="4466"/>
                      <a:pt x="8199" y="4702"/>
                      <a:pt x="8482" y="4962"/>
                    </a:cubicBezTo>
                    <a:cubicBezTo>
                      <a:pt x="8648" y="5080"/>
                      <a:pt x="8789" y="5198"/>
                      <a:pt x="8955" y="5316"/>
                    </a:cubicBezTo>
                    <a:cubicBezTo>
                      <a:pt x="9120" y="5434"/>
                      <a:pt x="9286" y="5552"/>
                      <a:pt x="9475" y="5671"/>
                    </a:cubicBezTo>
                    <a:cubicBezTo>
                      <a:pt x="9357" y="5529"/>
                      <a:pt x="9238" y="5411"/>
                      <a:pt x="9073" y="5269"/>
                    </a:cubicBezTo>
                    <a:cubicBezTo>
                      <a:pt x="8955" y="5151"/>
                      <a:pt x="8813" y="5033"/>
                      <a:pt x="8695" y="4915"/>
                    </a:cubicBezTo>
                    <a:cubicBezTo>
                      <a:pt x="8435" y="4678"/>
                      <a:pt x="8128" y="4442"/>
                      <a:pt x="7868" y="4206"/>
                    </a:cubicBezTo>
                    <a:cubicBezTo>
                      <a:pt x="7301" y="3757"/>
                      <a:pt x="6710" y="3308"/>
                      <a:pt x="6120" y="2906"/>
                    </a:cubicBezTo>
                    <a:cubicBezTo>
                      <a:pt x="4938" y="2103"/>
                      <a:pt x="3710" y="1370"/>
                      <a:pt x="2410" y="756"/>
                    </a:cubicBezTo>
                    <a:cubicBezTo>
                      <a:pt x="2056" y="567"/>
                      <a:pt x="1678" y="425"/>
                      <a:pt x="1323" y="284"/>
                    </a:cubicBezTo>
                    <a:cubicBezTo>
                      <a:pt x="1134" y="213"/>
                      <a:pt x="922" y="165"/>
                      <a:pt x="756" y="95"/>
                    </a:cubicBezTo>
                    <a:cubicBezTo>
                      <a:pt x="544" y="47"/>
                      <a:pt x="378" y="0"/>
                      <a:pt x="16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5"/>
              <p:cNvSpPr/>
              <p:nvPr/>
            </p:nvSpPr>
            <p:spPr>
              <a:xfrm>
                <a:off x="763450" y="2067375"/>
                <a:ext cx="177000" cy="88700"/>
              </a:xfrm>
              <a:custGeom>
                <a:avLst/>
                <a:gdLst/>
                <a:ahLst/>
                <a:cxnLst/>
                <a:rect l="l" t="t" r="r" b="b"/>
                <a:pathLst>
                  <a:path w="7080" h="3548" extrusionOk="0">
                    <a:moveTo>
                      <a:pt x="141" y="1"/>
                    </a:moveTo>
                    <a:cubicBezTo>
                      <a:pt x="73" y="1"/>
                      <a:pt x="1" y="127"/>
                      <a:pt x="110" y="192"/>
                    </a:cubicBezTo>
                    <a:cubicBezTo>
                      <a:pt x="559" y="429"/>
                      <a:pt x="1008" y="594"/>
                      <a:pt x="1504" y="783"/>
                    </a:cubicBezTo>
                    <a:cubicBezTo>
                      <a:pt x="1976" y="996"/>
                      <a:pt x="2402" y="1185"/>
                      <a:pt x="2874" y="1397"/>
                    </a:cubicBezTo>
                    <a:cubicBezTo>
                      <a:pt x="3796" y="1846"/>
                      <a:pt x="4694" y="2295"/>
                      <a:pt x="5568" y="2768"/>
                    </a:cubicBezTo>
                    <a:cubicBezTo>
                      <a:pt x="5804" y="2910"/>
                      <a:pt x="6064" y="3028"/>
                      <a:pt x="6300" y="3170"/>
                    </a:cubicBezTo>
                    <a:cubicBezTo>
                      <a:pt x="6418" y="3240"/>
                      <a:pt x="6584" y="3311"/>
                      <a:pt x="6702" y="3382"/>
                    </a:cubicBezTo>
                    <a:cubicBezTo>
                      <a:pt x="6844" y="3429"/>
                      <a:pt x="6962" y="3500"/>
                      <a:pt x="7080" y="3548"/>
                    </a:cubicBezTo>
                    <a:cubicBezTo>
                      <a:pt x="6867" y="3406"/>
                      <a:pt x="6655" y="3264"/>
                      <a:pt x="6418" y="3122"/>
                    </a:cubicBezTo>
                    <a:cubicBezTo>
                      <a:pt x="6206" y="2957"/>
                      <a:pt x="6017" y="2839"/>
                      <a:pt x="5804" y="2721"/>
                    </a:cubicBezTo>
                    <a:cubicBezTo>
                      <a:pt x="5355" y="2461"/>
                      <a:pt x="4930" y="2224"/>
                      <a:pt x="4481" y="1988"/>
                    </a:cubicBezTo>
                    <a:cubicBezTo>
                      <a:pt x="3583" y="1516"/>
                      <a:pt x="2685" y="1067"/>
                      <a:pt x="1764" y="665"/>
                    </a:cubicBezTo>
                    <a:cubicBezTo>
                      <a:pt x="1220" y="429"/>
                      <a:pt x="724" y="192"/>
                      <a:pt x="157" y="3"/>
                    </a:cubicBezTo>
                    <a:cubicBezTo>
                      <a:pt x="152" y="2"/>
                      <a:pt x="146" y="1"/>
                      <a:pt x="14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5"/>
              <p:cNvSpPr/>
              <p:nvPr/>
            </p:nvSpPr>
            <p:spPr>
              <a:xfrm>
                <a:off x="701225" y="2232000"/>
                <a:ext cx="337300" cy="25750"/>
              </a:xfrm>
              <a:custGeom>
                <a:avLst/>
                <a:gdLst/>
                <a:ahLst/>
                <a:cxnLst/>
                <a:rect l="l" t="t" r="r" b="b"/>
                <a:pathLst>
                  <a:path w="13492" h="1030" extrusionOk="0">
                    <a:moveTo>
                      <a:pt x="10045" y="1"/>
                    </a:moveTo>
                    <a:cubicBezTo>
                      <a:pt x="9435" y="1"/>
                      <a:pt x="8817" y="17"/>
                      <a:pt x="8199" y="34"/>
                    </a:cubicBezTo>
                    <a:cubicBezTo>
                      <a:pt x="6474" y="105"/>
                      <a:pt x="4702" y="223"/>
                      <a:pt x="2953" y="436"/>
                    </a:cubicBezTo>
                    <a:cubicBezTo>
                      <a:pt x="2481" y="483"/>
                      <a:pt x="1985" y="554"/>
                      <a:pt x="1512" y="625"/>
                    </a:cubicBezTo>
                    <a:cubicBezTo>
                      <a:pt x="992" y="696"/>
                      <a:pt x="520" y="790"/>
                      <a:pt x="24" y="908"/>
                    </a:cubicBezTo>
                    <a:cubicBezTo>
                      <a:pt x="2" y="908"/>
                      <a:pt x="0" y="1029"/>
                      <a:pt x="74" y="1029"/>
                    </a:cubicBezTo>
                    <a:cubicBezTo>
                      <a:pt x="80" y="1029"/>
                      <a:pt x="87" y="1028"/>
                      <a:pt x="94" y="1026"/>
                    </a:cubicBezTo>
                    <a:cubicBezTo>
                      <a:pt x="520" y="979"/>
                      <a:pt x="945" y="908"/>
                      <a:pt x="1394" y="837"/>
                    </a:cubicBezTo>
                    <a:cubicBezTo>
                      <a:pt x="1819" y="790"/>
                      <a:pt x="2268" y="719"/>
                      <a:pt x="2693" y="672"/>
                    </a:cubicBezTo>
                    <a:cubicBezTo>
                      <a:pt x="3544" y="554"/>
                      <a:pt x="4418" y="459"/>
                      <a:pt x="5292" y="389"/>
                    </a:cubicBezTo>
                    <a:cubicBezTo>
                      <a:pt x="7017" y="247"/>
                      <a:pt x="8789" y="200"/>
                      <a:pt x="10538" y="152"/>
                    </a:cubicBezTo>
                    <a:lnTo>
                      <a:pt x="11979" y="152"/>
                    </a:lnTo>
                    <a:cubicBezTo>
                      <a:pt x="12499" y="152"/>
                      <a:pt x="12995" y="152"/>
                      <a:pt x="13468" y="200"/>
                    </a:cubicBezTo>
                    <a:cubicBezTo>
                      <a:pt x="13491" y="200"/>
                      <a:pt x="13491" y="152"/>
                      <a:pt x="13468" y="152"/>
                    </a:cubicBezTo>
                    <a:cubicBezTo>
                      <a:pt x="12570" y="105"/>
                      <a:pt x="11695" y="34"/>
                      <a:pt x="10798" y="10"/>
                    </a:cubicBezTo>
                    <a:cubicBezTo>
                      <a:pt x="10548" y="4"/>
                      <a:pt x="10297" y="1"/>
                      <a:pt x="1004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5"/>
              <p:cNvSpPr/>
              <p:nvPr/>
            </p:nvSpPr>
            <p:spPr>
              <a:xfrm>
                <a:off x="767375" y="2244075"/>
                <a:ext cx="181950" cy="26600"/>
              </a:xfrm>
              <a:custGeom>
                <a:avLst/>
                <a:gdLst/>
                <a:ahLst/>
                <a:cxnLst/>
                <a:rect l="l" t="t" r="r" b="b"/>
                <a:pathLst>
                  <a:path w="7278" h="1064" extrusionOk="0">
                    <a:moveTo>
                      <a:pt x="7277" y="0"/>
                    </a:moveTo>
                    <a:lnTo>
                      <a:pt x="7277" y="0"/>
                    </a:lnTo>
                    <a:cubicBezTo>
                      <a:pt x="6805" y="24"/>
                      <a:pt x="6356" y="71"/>
                      <a:pt x="5883" y="118"/>
                    </a:cubicBezTo>
                    <a:cubicBezTo>
                      <a:pt x="5411" y="142"/>
                      <a:pt x="4962" y="213"/>
                      <a:pt x="4489" y="260"/>
                    </a:cubicBezTo>
                    <a:lnTo>
                      <a:pt x="1749" y="614"/>
                    </a:lnTo>
                    <a:cubicBezTo>
                      <a:pt x="1229" y="685"/>
                      <a:pt x="685" y="780"/>
                      <a:pt x="189" y="851"/>
                    </a:cubicBezTo>
                    <a:cubicBezTo>
                      <a:pt x="0" y="851"/>
                      <a:pt x="71" y="1063"/>
                      <a:pt x="213" y="1063"/>
                    </a:cubicBezTo>
                    <a:cubicBezTo>
                      <a:pt x="1134" y="945"/>
                      <a:pt x="2056" y="803"/>
                      <a:pt x="2954" y="685"/>
                    </a:cubicBezTo>
                    <a:cubicBezTo>
                      <a:pt x="3875" y="543"/>
                      <a:pt x="4797" y="425"/>
                      <a:pt x="5718" y="260"/>
                    </a:cubicBezTo>
                    <a:cubicBezTo>
                      <a:pt x="6238" y="189"/>
                      <a:pt x="6734" y="71"/>
                      <a:pt x="727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5"/>
              <p:cNvSpPr/>
              <p:nvPr/>
            </p:nvSpPr>
            <p:spPr>
              <a:xfrm>
                <a:off x="723275" y="2208700"/>
                <a:ext cx="273900" cy="20025"/>
              </a:xfrm>
              <a:custGeom>
                <a:avLst/>
                <a:gdLst/>
                <a:ahLst/>
                <a:cxnLst/>
                <a:rect l="l" t="t" r="r" b="b"/>
                <a:pathLst>
                  <a:path w="10956" h="801" extrusionOk="0">
                    <a:moveTo>
                      <a:pt x="4445" y="0"/>
                    </a:moveTo>
                    <a:cubicBezTo>
                      <a:pt x="3770" y="0"/>
                      <a:pt x="3095" y="24"/>
                      <a:pt x="2426" y="68"/>
                    </a:cubicBezTo>
                    <a:cubicBezTo>
                      <a:pt x="2000" y="92"/>
                      <a:pt x="1622" y="116"/>
                      <a:pt x="1221" y="210"/>
                    </a:cubicBezTo>
                    <a:cubicBezTo>
                      <a:pt x="1008" y="234"/>
                      <a:pt x="819" y="305"/>
                      <a:pt x="630" y="328"/>
                    </a:cubicBezTo>
                    <a:cubicBezTo>
                      <a:pt x="417" y="375"/>
                      <a:pt x="228" y="446"/>
                      <a:pt x="63" y="564"/>
                    </a:cubicBezTo>
                    <a:cubicBezTo>
                      <a:pt x="1" y="606"/>
                      <a:pt x="48" y="738"/>
                      <a:pt x="124" y="738"/>
                    </a:cubicBezTo>
                    <a:cubicBezTo>
                      <a:pt x="135" y="738"/>
                      <a:pt x="146" y="736"/>
                      <a:pt x="158" y="730"/>
                    </a:cubicBezTo>
                    <a:cubicBezTo>
                      <a:pt x="323" y="706"/>
                      <a:pt x="512" y="683"/>
                      <a:pt x="654" y="612"/>
                    </a:cubicBezTo>
                    <a:cubicBezTo>
                      <a:pt x="819" y="564"/>
                      <a:pt x="1008" y="541"/>
                      <a:pt x="1150" y="494"/>
                    </a:cubicBezTo>
                    <a:cubicBezTo>
                      <a:pt x="1504" y="446"/>
                      <a:pt x="1835" y="375"/>
                      <a:pt x="2189" y="352"/>
                    </a:cubicBezTo>
                    <a:cubicBezTo>
                      <a:pt x="2898" y="305"/>
                      <a:pt x="3607" y="257"/>
                      <a:pt x="4316" y="257"/>
                    </a:cubicBezTo>
                    <a:cubicBezTo>
                      <a:pt x="5734" y="257"/>
                      <a:pt x="7151" y="352"/>
                      <a:pt x="8569" y="494"/>
                    </a:cubicBezTo>
                    <a:cubicBezTo>
                      <a:pt x="8947" y="564"/>
                      <a:pt x="9372" y="588"/>
                      <a:pt x="9750" y="659"/>
                    </a:cubicBezTo>
                    <a:cubicBezTo>
                      <a:pt x="9963" y="683"/>
                      <a:pt x="10128" y="706"/>
                      <a:pt x="10341" y="730"/>
                    </a:cubicBezTo>
                    <a:cubicBezTo>
                      <a:pt x="10554" y="753"/>
                      <a:pt x="10743" y="753"/>
                      <a:pt x="10955" y="801"/>
                    </a:cubicBezTo>
                    <a:lnTo>
                      <a:pt x="10955" y="777"/>
                    </a:lnTo>
                    <a:cubicBezTo>
                      <a:pt x="10790" y="706"/>
                      <a:pt x="10601" y="659"/>
                      <a:pt x="10435" y="612"/>
                    </a:cubicBezTo>
                    <a:cubicBezTo>
                      <a:pt x="10246" y="588"/>
                      <a:pt x="10105" y="541"/>
                      <a:pt x="9916" y="494"/>
                    </a:cubicBezTo>
                    <a:cubicBezTo>
                      <a:pt x="9561" y="446"/>
                      <a:pt x="9207" y="352"/>
                      <a:pt x="8852" y="328"/>
                    </a:cubicBezTo>
                    <a:cubicBezTo>
                      <a:pt x="8144" y="210"/>
                      <a:pt x="7411" y="139"/>
                      <a:pt x="6702" y="92"/>
                    </a:cubicBezTo>
                    <a:cubicBezTo>
                      <a:pt x="5954" y="30"/>
                      <a:pt x="5199" y="0"/>
                      <a:pt x="44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5"/>
              <p:cNvSpPr/>
              <p:nvPr/>
            </p:nvSpPr>
            <p:spPr>
              <a:xfrm>
                <a:off x="719525" y="2223975"/>
                <a:ext cx="196725" cy="16575"/>
              </a:xfrm>
              <a:custGeom>
                <a:avLst/>
                <a:gdLst/>
                <a:ahLst/>
                <a:cxnLst/>
                <a:rect l="l" t="t" r="r" b="b"/>
                <a:pathLst>
                  <a:path w="7869" h="663" extrusionOk="0">
                    <a:moveTo>
                      <a:pt x="6356" y="1"/>
                    </a:moveTo>
                    <a:cubicBezTo>
                      <a:pt x="5860" y="1"/>
                      <a:pt x="5340" y="1"/>
                      <a:pt x="4844" y="48"/>
                    </a:cubicBezTo>
                    <a:cubicBezTo>
                      <a:pt x="3852" y="72"/>
                      <a:pt x="2836" y="166"/>
                      <a:pt x="1843" y="237"/>
                    </a:cubicBezTo>
                    <a:cubicBezTo>
                      <a:pt x="1276" y="308"/>
                      <a:pt x="686" y="355"/>
                      <a:pt x="118" y="473"/>
                    </a:cubicBezTo>
                    <a:cubicBezTo>
                      <a:pt x="0" y="473"/>
                      <a:pt x="0" y="662"/>
                      <a:pt x="95" y="662"/>
                    </a:cubicBezTo>
                    <a:cubicBezTo>
                      <a:pt x="591" y="639"/>
                      <a:pt x="1087" y="544"/>
                      <a:pt x="1583" y="473"/>
                    </a:cubicBezTo>
                    <a:cubicBezTo>
                      <a:pt x="2103" y="426"/>
                      <a:pt x="2599" y="355"/>
                      <a:pt x="3096" y="331"/>
                    </a:cubicBezTo>
                    <a:cubicBezTo>
                      <a:pt x="4112" y="237"/>
                      <a:pt x="5104" y="190"/>
                      <a:pt x="6120" y="190"/>
                    </a:cubicBezTo>
                    <a:cubicBezTo>
                      <a:pt x="6403" y="190"/>
                      <a:pt x="6687" y="190"/>
                      <a:pt x="6970" y="166"/>
                    </a:cubicBezTo>
                    <a:cubicBezTo>
                      <a:pt x="7112" y="166"/>
                      <a:pt x="7278" y="166"/>
                      <a:pt x="7419" y="119"/>
                    </a:cubicBezTo>
                    <a:cubicBezTo>
                      <a:pt x="7561" y="119"/>
                      <a:pt x="7703" y="95"/>
                      <a:pt x="7868" y="95"/>
                    </a:cubicBezTo>
                    <a:cubicBezTo>
                      <a:pt x="7585" y="95"/>
                      <a:pt x="7348" y="48"/>
                      <a:pt x="7089" y="48"/>
                    </a:cubicBezTo>
                    <a:cubicBezTo>
                      <a:pt x="6852" y="48"/>
                      <a:pt x="6592" y="1"/>
                      <a:pt x="635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5"/>
              <p:cNvSpPr/>
              <p:nvPr/>
            </p:nvSpPr>
            <p:spPr>
              <a:xfrm>
                <a:off x="757600" y="2245825"/>
                <a:ext cx="283275" cy="186950"/>
              </a:xfrm>
              <a:custGeom>
                <a:avLst/>
                <a:gdLst/>
                <a:ahLst/>
                <a:cxnLst/>
                <a:rect l="l" t="t" r="r" b="b"/>
                <a:pathLst>
                  <a:path w="11331" h="7478" extrusionOk="0">
                    <a:moveTo>
                      <a:pt x="11331" y="1"/>
                    </a:moveTo>
                    <a:cubicBezTo>
                      <a:pt x="10527" y="379"/>
                      <a:pt x="9724" y="757"/>
                      <a:pt x="8968" y="1182"/>
                    </a:cubicBezTo>
                    <a:cubicBezTo>
                      <a:pt x="8188" y="1584"/>
                      <a:pt x="7456" y="2033"/>
                      <a:pt x="6723" y="2505"/>
                    </a:cubicBezTo>
                    <a:cubicBezTo>
                      <a:pt x="5211" y="3427"/>
                      <a:pt x="3770" y="4419"/>
                      <a:pt x="2376" y="5459"/>
                    </a:cubicBezTo>
                    <a:lnTo>
                      <a:pt x="1218" y="6333"/>
                    </a:lnTo>
                    <a:cubicBezTo>
                      <a:pt x="840" y="6640"/>
                      <a:pt x="438" y="6971"/>
                      <a:pt x="60" y="7278"/>
                    </a:cubicBezTo>
                    <a:cubicBezTo>
                      <a:pt x="0" y="7378"/>
                      <a:pt x="42" y="7478"/>
                      <a:pt x="99" y="7478"/>
                    </a:cubicBezTo>
                    <a:cubicBezTo>
                      <a:pt x="109" y="7478"/>
                      <a:pt x="120" y="7474"/>
                      <a:pt x="131" y="7467"/>
                    </a:cubicBezTo>
                    <a:cubicBezTo>
                      <a:pt x="486" y="7184"/>
                      <a:pt x="840" y="6924"/>
                      <a:pt x="1171" y="6664"/>
                    </a:cubicBezTo>
                    <a:cubicBezTo>
                      <a:pt x="1525" y="6404"/>
                      <a:pt x="1880" y="6120"/>
                      <a:pt x="2210" y="5860"/>
                    </a:cubicBezTo>
                    <a:cubicBezTo>
                      <a:pt x="2919" y="5341"/>
                      <a:pt x="3581" y="4845"/>
                      <a:pt x="4337" y="4325"/>
                    </a:cubicBezTo>
                    <a:cubicBezTo>
                      <a:pt x="5778" y="3332"/>
                      <a:pt x="7243" y="2387"/>
                      <a:pt x="8755" y="1489"/>
                    </a:cubicBezTo>
                    <a:cubicBezTo>
                      <a:pt x="9181" y="1253"/>
                      <a:pt x="9606" y="1017"/>
                      <a:pt x="10031" y="757"/>
                    </a:cubicBezTo>
                    <a:cubicBezTo>
                      <a:pt x="10433" y="497"/>
                      <a:pt x="10882" y="261"/>
                      <a:pt x="11331" y="25"/>
                    </a:cubicBezTo>
                    <a:lnTo>
                      <a:pt x="11331"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5"/>
              <p:cNvSpPr/>
              <p:nvPr/>
            </p:nvSpPr>
            <p:spPr>
              <a:xfrm>
                <a:off x="821100" y="2297225"/>
                <a:ext cx="145950" cy="112300"/>
              </a:xfrm>
              <a:custGeom>
                <a:avLst/>
                <a:gdLst/>
                <a:ahLst/>
                <a:cxnLst/>
                <a:rect l="l" t="t" r="r" b="b"/>
                <a:pathLst>
                  <a:path w="5838" h="4492" extrusionOk="0">
                    <a:moveTo>
                      <a:pt x="5837" y="0"/>
                    </a:moveTo>
                    <a:lnTo>
                      <a:pt x="4679" y="804"/>
                    </a:lnTo>
                    <a:cubicBezTo>
                      <a:pt x="4301" y="1064"/>
                      <a:pt x="3923" y="1324"/>
                      <a:pt x="3569" y="1631"/>
                    </a:cubicBezTo>
                    <a:lnTo>
                      <a:pt x="1348" y="3308"/>
                    </a:lnTo>
                    <a:lnTo>
                      <a:pt x="96" y="4277"/>
                    </a:lnTo>
                    <a:cubicBezTo>
                      <a:pt x="0" y="4353"/>
                      <a:pt x="90" y="4492"/>
                      <a:pt x="191" y="4492"/>
                    </a:cubicBezTo>
                    <a:cubicBezTo>
                      <a:pt x="214" y="4492"/>
                      <a:pt x="239" y="4484"/>
                      <a:pt x="261" y="4466"/>
                    </a:cubicBezTo>
                    <a:cubicBezTo>
                      <a:pt x="994" y="3899"/>
                      <a:pt x="1726" y="3308"/>
                      <a:pt x="2435" y="2741"/>
                    </a:cubicBezTo>
                    <a:cubicBezTo>
                      <a:pt x="3167" y="2174"/>
                      <a:pt x="3876" y="1584"/>
                      <a:pt x="4632" y="1040"/>
                    </a:cubicBezTo>
                    <a:cubicBezTo>
                      <a:pt x="5034" y="709"/>
                      <a:pt x="5412" y="355"/>
                      <a:pt x="58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5"/>
              <p:cNvSpPr/>
              <p:nvPr/>
            </p:nvSpPr>
            <p:spPr>
              <a:xfrm>
                <a:off x="761700" y="2260600"/>
                <a:ext cx="240200" cy="133900"/>
              </a:xfrm>
              <a:custGeom>
                <a:avLst/>
                <a:gdLst/>
                <a:ahLst/>
                <a:cxnLst/>
                <a:rect l="l" t="t" r="r" b="b"/>
                <a:pathLst>
                  <a:path w="9608" h="5356" extrusionOk="0">
                    <a:moveTo>
                      <a:pt x="9607" y="1"/>
                    </a:moveTo>
                    <a:cubicBezTo>
                      <a:pt x="9418" y="24"/>
                      <a:pt x="9229" y="48"/>
                      <a:pt x="9064" y="119"/>
                    </a:cubicBezTo>
                    <a:cubicBezTo>
                      <a:pt x="8898" y="166"/>
                      <a:pt x="8733" y="190"/>
                      <a:pt x="8568" y="260"/>
                    </a:cubicBezTo>
                    <a:cubicBezTo>
                      <a:pt x="8213" y="379"/>
                      <a:pt x="7882" y="497"/>
                      <a:pt x="7528" y="639"/>
                    </a:cubicBezTo>
                    <a:cubicBezTo>
                      <a:pt x="6843" y="898"/>
                      <a:pt x="6205" y="1206"/>
                      <a:pt x="5543" y="1489"/>
                    </a:cubicBezTo>
                    <a:cubicBezTo>
                      <a:pt x="4244" y="2127"/>
                      <a:pt x="3015" y="2836"/>
                      <a:pt x="1834" y="3616"/>
                    </a:cubicBezTo>
                    <a:lnTo>
                      <a:pt x="865" y="4324"/>
                    </a:lnTo>
                    <a:cubicBezTo>
                      <a:pt x="700" y="4443"/>
                      <a:pt x="558" y="4608"/>
                      <a:pt x="416" y="4726"/>
                    </a:cubicBezTo>
                    <a:cubicBezTo>
                      <a:pt x="274" y="4868"/>
                      <a:pt x="133" y="5010"/>
                      <a:pt x="38" y="5199"/>
                    </a:cubicBezTo>
                    <a:cubicBezTo>
                      <a:pt x="1" y="5291"/>
                      <a:pt x="66" y="5355"/>
                      <a:pt x="130" y="5355"/>
                    </a:cubicBezTo>
                    <a:cubicBezTo>
                      <a:pt x="147" y="5355"/>
                      <a:pt x="165" y="5350"/>
                      <a:pt x="180" y="5340"/>
                    </a:cubicBezTo>
                    <a:cubicBezTo>
                      <a:pt x="298" y="5222"/>
                      <a:pt x="440" y="5104"/>
                      <a:pt x="558" y="4986"/>
                    </a:cubicBezTo>
                    <a:cubicBezTo>
                      <a:pt x="676" y="4868"/>
                      <a:pt x="818" y="4750"/>
                      <a:pt x="936" y="4632"/>
                    </a:cubicBezTo>
                    <a:cubicBezTo>
                      <a:pt x="1220" y="4395"/>
                      <a:pt x="1479" y="4183"/>
                      <a:pt x="1763" y="4017"/>
                    </a:cubicBezTo>
                    <a:cubicBezTo>
                      <a:pt x="2354" y="3592"/>
                      <a:pt x="2944" y="3238"/>
                      <a:pt x="3559" y="2883"/>
                    </a:cubicBezTo>
                    <a:cubicBezTo>
                      <a:pt x="4811" y="2174"/>
                      <a:pt x="6087" y="1536"/>
                      <a:pt x="7386" y="969"/>
                    </a:cubicBezTo>
                    <a:cubicBezTo>
                      <a:pt x="7741" y="828"/>
                      <a:pt x="8119" y="639"/>
                      <a:pt x="8497" y="497"/>
                    </a:cubicBezTo>
                    <a:cubicBezTo>
                      <a:pt x="8686" y="426"/>
                      <a:pt x="8851" y="355"/>
                      <a:pt x="9040" y="284"/>
                    </a:cubicBezTo>
                    <a:cubicBezTo>
                      <a:pt x="9206" y="190"/>
                      <a:pt x="9418" y="119"/>
                      <a:pt x="9607" y="24"/>
                    </a:cubicBezTo>
                    <a:lnTo>
                      <a:pt x="9607"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5"/>
              <p:cNvSpPr/>
              <p:nvPr/>
            </p:nvSpPr>
            <p:spPr>
              <a:xfrm>
                <a:off x="764275" y="2300175"/>
                <a:ext cx="164375" cy="108375"/>
              </a:xfrm>
              <a:custGeom>
                <a:avLst/>
                <a:gdLst/>
                <a:ahLst/>
                <a:cxnLst/>
                <a:rect l="l" t="t" r="r" b="b"/>
                <a:pathLst>
                  <a:path w="6575" h="4335" extrusionOk="0">
                    <a:moveTo>
                      <a:pt x="6574" y="1"/>
                    </a:moveTo>
                    <a:lnTo>
                      <a:pt x="6574" y="1"/>
                    </a:lnTo>
                    <a:cubicBezTo>
                      <a:pt x="6338" y="119"/>
                      <a:pt x="6102" y="213"/>
                      <a:pt x="5866" y="331"/>
                    </a:cubicBezTo>
                    <a:cubicBezTo>
                      <a:pt x="5653" y="450"/>
                      <a:pt x="5417" y="568"/>
                      <a:pt x="5204" y="686"/>
                    </a:cubicBezTo>
                    <a:cubicBezTo>
                      <a:pt x="4779" y="946"/>
                      <a:pt x="4330" y="1182"/>
                      <a:pt x="3905" y="1489"/>
                    </a:cubicBezTo>
                    <a:cubicBezTo>
                      <a:pt x="3054" y="2009"/>
                      <a:pt x="2227" y="2576"/>
                      <a:pt x="1400" y="3190"/>
                    </a:cubicBezTo>
                    <a:cubicBezTo>
                      <a:pt x="928" y="3521"/>
                      <a:pt x="455" y="3876"/>
                      <a:pt x="30" y="4254"/>
                    </a:cubicBezTo>
                    <a:cubicBezTo>
                      <a:pt x="26" y="4252"/>
                      <a:pt x="23" y="4251"/>
                      <a:pt x="21" y="4251"/>
                    </a:cubicBezTo>
                    <a:cubicBezTo>
                      <a:pt x="1" y="4251"/>
                      <a:pt x="60" y="4334"/>
                      <a:pt x="131" y="4334"/>
                    </a:cubicBezTo>
                    <a:cubicBezTo>
                      <a:pt x="144" y="4334"/>
                      <a:pt x="158" y="4331"/>
                      <a:pt x="171" y="4324"/>
                    </a:cubicBezTo>
                    <a:cubicBezTo>
                      <a:pt x="573" y="4041"/>
                      <a:pt x="951" y="3734"/>
                      <a:pt x="1376" y="3427"/>
                    </a:cubicBezTo>
                    <a:lnTo>
                      <a:pt x="2605" y="2552"/>
                    </a:lnTo>
                    <a:cubicBezTo>
                      <a:pt x="3432" y="1985"/>
                      <a:pt x="4259" y="1418"/>
                      <a:pt x="5133" y="922"/>
                    </a:cubicBezTo>
                    <a:lnTo>
                      <a:pt x="5842" y="473"/>
                    </a:lnTo>
                    <a:cubicBezTo>
                      <a:pt x="5960" y="379"/>
                      <a:pt x="6078" y="331"/>
                      <a:pt x="6220" y="237"/>
                    </a:cubicBezTo>
                    <a:cubicBezTo>
                      <a:pt x="6338" y="142"/>
                      <a:pt x="6456" y="72"/>
                      <a:pt x="657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5"/>
              <p:cNvSpPr/>
              <p:nvPr/>
            </p:nvSpPr>
            <p:spPr>
              <a:xfrm>
                <a:off x="894150" y="2254175"/>
                <a:ext cx="153825" cy="301375"/>
              </a:xfrm>
              <a:custGeom>
                <a:avLst/>
                <a:gdLst/>
                <a:ahLst/>
                <a:cxnLst/>
                <a:rect l="l" t="t" r="r" b="b"/>
                <a:pathLst>
                  <a:path w="6153" h="12055" extrusionOk="0">
                    <a:moveTo>
                      <a:pt x="6145" y="0"/>
                    </a:moveTo>
                    <a:cubicBezTo>
                      <a:pt x="6142" y="0"/>
                      <a:pt x="6136" y="6"/>
                      <a:pt x="6129" y="21"/>
                    </a:cubicBezTo>
                    <a:cubicBezTo>
                      <a:pt x="5632" y="754"/>
                      <a:pt x="5136" y="1463"/>
                      <a:pt x="4687" y="2219"/>
                    </a:cubicBezTo>
                    <a:cubicBezTo>
                      <a:pt x="4238" y="2975"/>
                      <a:pt x="3789" y="3731"/>
                      <a:pt x="3388" y="4511"/>
                    </a:cubicBezTo>
                    <a:cubicBezTo>
                      <a:pt x="2561" y="6046"/>
                      <a:pt x="1781" y="7629"/>
                      <a:pt x="1120" y="9260"/>
                    </a:cubicBezTo>
                    <a:cubicBezTo>
                      <a:pt x="907" y="9709"/>
                      <a:pt x="718" y="10181"/>
                      <a:pt x="552" y="10606"/>
                    </a:cubicBezTo>
                    <a:cubicBezTo>
                      <a:pt x="363" y="11079"/>
                      <a:pt x="174" y="11528"/>
                      <a:pt x="33" y="12000"/>
                    </a:cubicBezTo>
                    <a:cubicBezTo>
                      <a:pt x="0" y="12017"/>
                      <a:pt x="56" y="12055"/>
                      <a:pt x="110" y="12055"/>
                    </a:cubicBezTo>
                    <a:cubicBezTo>
                      <a:pt x="135" y="12055"/>
                      <a:pt x="159" y="12046"/>
                      <a:pt x="174" y="12024"/>
                    </a:cubicBezTo>
                    <a:cubicBezTo>
                      <a:pt x="340" y="11646"/>
                      <a:pt x="482" y="11244"/>
                      <a:pt x="671" y="10819"/>
                    </a:cubicBezTo>
                    <a:cubicBezTo>
                      <a:pt x="836" y="10417"/>
                      <a:pt x="1001" y="9992"/>
                      <a:pt x="1167" y="9614"/>
                    </a:cubicBezTo>
                    <a:cubicBezTo>
                      <a:pt x="1498" y="8811"/>
                      <a:pt x="1852" y="8007"/>
                      <a:pt x="2230" y="7228"/>
                    </a:cubicBezTo>
                    <a:cubicBezTo>
                      <a:pt x="2962" y="5621"/>
                      <a:pt x="3789" y="4085"/>
                      <a:pt x="4664" y="2549"/>
                    </a:cubicBezTo>
                    <a:cubicBezTo>
                      <a:pt x="4900" y="2148"/>
                      <a:pt x="5160" y="1722"/>
                      <a:pt x="5396" y="1274"/>
                    </a:cubicBezTo>
                    <a:cubicBezTo>
                      <a:pt x="5632" y="848"/>
                      <a:pt x="5892" y="423"/>
                      <a:pt x="6152" y="21"/>
                    </a:cubicBezTo>
                    <a:cubicBezTo>
                      <a:pt x="6152" y="21"/>
                      <a:pt x="6152" y="0"/>
                      <a:pt x="61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5"/>
              <p:cNvSpPr/>
              <p:nvPr/>
            </p:nvSpPr>
            <p:spPr>
              <a:xfrm>
                <a:off x="938025" y="2335625"/>
                <a:ext cx="70950" cy="167350"/>
              </a:xfrm>
              <a:custGeom>
                <a:avLst/>
                <a:gdLst/>
                <a:ahLst/>
                <a:cxnLst/>
                <a:rect l="l" t="t" r="r" b="b"/>
                <a:pathLst>
                  <a:path w="2838" h="6694" extrusionOk="0">
                    <a:moveTo>
                      <a:pt x="2838" y="0"/>
                    </a:moveTo>
                    <a:cubicBezTo>
                      <a:pt x="2625" y="426"/>
                      <a:pt x="2412" y="827"/>
                      <a:pt x="2247" y="1276"/>
                    </a:cubicBezTo>
                    <a:cubicBezTo>
                      <a:pt x="2034" y="1678"/>
                      <a:pt x="1869" y="2127"/>
                      <a:pt x="1680" y="2552"/>
                    </a:cubicBezTo>
                    <a:lnTo>
                      <a:pt x="617" y="5104"/>
                    </a:lnTo>
                    <a:cubicBezTo>
                      <a:pt x="404" y="5624"/>
                      <a:pt x="215" y="6096"/>
                      <a:pt x="26" y="6592"/>
                    </a:cubicBezTo>
                    <a:cubicBezTo>
                      <a:pt x="0" y="6657"/>
                      <a:pt x="53" y="6694"/>
                      <a:pt x="113" y="6694"/>
                    </a:cubicBezTo>
                    <a:cubicBezTo>
                      <a:pt x="163" y="6694"/>
                      <a:pt x="217" y="6669"/>
                      <a:pt x="239" y="6616"/>
                    </a:cubicBezTo>
                    <a:cubicBezTo>
                      <a:pt x="593" y="5765"/>
                      <a:pt x="948" y="4891"/>
                      <a:pt x="1278" y="4041"/>
                    </a:cubicBezTo>
                    <a:cubicBezTo>
                      <a:pt x="1633" y="3190"/>
                      <a:pt x="1964" y="2339"/>
                      <a:pt x="2318" y="1489"/>
                    </a:cubicBezTo>
                    <a:cubicBezTo>
                      <a:pt x="2483" y="969"/>
                      <a:pt x="2672" y="473"/>
                      <a:pt x="283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5"/>
              <p:cNvSpPr/>
              <p:nvPr/>
            </p:nvSpPr>
            <p:spPr>
              <a:xfrm>
                <a:off x="879000" y="2284825"/>
                <a:ext cx="141800" cy="235625"/>
              </a:xfrm>
              <a:custGeom>
                <a:avLst/>
                <a:gdLst/>
                <a:ahLst/>
                <a:cxnLst/>
                <a:rect l="l" t="t" r="r" b="b"/>
                <a:pathLst>
                  <a:path w="5672" h="9425" extrusionOk="0">
                    <a:moveTo>
                      <a:pt x="5671" y="0"/>
                    </a:moveTo>
                    <a:cubicBezTo>
                      <a:pt x="5530" y="118"/>
                      <a:pt x="5411" y="237"/>
                      <a:pt x="5270" y="378"/>
                    </a:cubicBezTo>
                    <a:cubicBezTo>
                      <a:pt x="5152" y="496"/>
                      <a:pt x="5033" y="638"/>
                      <a:pt x="4915" y="756"/>
                    </a:cubicBezTo>
                    <a:cubicBezTo>
                      <a:pt x="4679" y="1040"/>
                      <a:pt x="4443" y="1323"/>
                      <a:pt x="4206" y="1583"/>
                    </a:cubicBezTo>
                    <a:cubicBezTo>
                      <a:pt x="3758" y="2150"/>
                      <a:pt x="3309" y="2741"/>
                      <a:pt x="2907" y="3332"/>
                    </a:cubicBezTo>
                    <a:cubicBezTo>
                      <a:pt x="2104" y="4513"/>
                      <a:pt x="1371" y="5765"/>
                      <a:pt x="733" y="7065"/>
                    </a:cubicBezTo>
                    <a:cubicBezTo>
                      <a:pt x="568" y="7419"/>
                      <a:pt x="379" y="7797"/>
                      <a:pt x="261" y="8175"/>
                    </a:cubicBezTo>
                    <a:cubicBezTo>
                      <a:pt x="213" y="8364"/>
                      <a:pt x="143" y="8553"/>
                      <a:pt x="95" y="8742"/>
                    </a:cubicBezTo>
                    <a:cubicBezTo>
                      <a:pt x="24" y="8955"/>
                      <a:pt x="1" y="9120"/>
                      <a:pt x="1" y="9333"/>
                    </a:cubicBezTo>
                    <a:cubicBezTo>
                      <a:pt x="1" y="9395"/>
                      <a:pt x="40" y="9425"/>
                      <a:pt x="85" y="9425"/>
                    </a:cubicBezTo>
                    <a:cubicBezTo>
                      <a:pt x="124" y="9425"/>
                      <a:pt x="167" y="9401"/>
                      <a:pt x="190" y="9357"/>
                    </a:cubicBezTo>
                    <a:cubicBezTo>
                      <a:pt x="237" y="9191"/>
                      <a:pt x="308" y="9026"/>
                      <a:pt x="332" y="8861"/>
                    </a:cubicBezTo>
                    <a:cubicBezTo>
                      <a:pt x="379" y="8672"/>
                      <a:pt x="426" y="8530"/>
                      <a:pt x="473" y="8364"/>
                    </a:cubicBezTo>
                    <a:cubicBezTo>
                      <a:pt x="591" y="8034"/>
                      <a:pt x="733" y="7703"/>
                      <a:pt x="899" y="7372"/>
                    </a:cubicBezTo>
                    <a:cubicBezTo>
                      <a:pt x="1182" y="6734"/>
                      <a:pt x="1537" y="6120"/>
                      <a:pt x="1891" y="5482"/>
                    </a:cubicBezTo>
                    <a:cubicBezTo>
                      <a:pt x="2600" y="4253"/>
                      <a:pt x="3403" y="3072"/>
                      <a:pt x="4230" y="1914"/>
                    </a:cubicBezTo>
                    <a:cubicBezTo>
                      <a:pt x="4466" y="1583"/>
                      <a:pt x="4703" y="1276"/>
                      <a:pt x="4963" y="969"/>
                    </a:cubicBezTo>
                    <a:cubicBezTo>
                      <a:pt x="5081" y="827"/>
                      <a:pt x="5199" y="686"/>
                      <a:pt x="5317" y="496"/>
                    </a:cubicBezTo>
                    <a:cubicBezTo>
                      <a:pt x="5435" y="355"/>
                      <a:pt x="5553" y="166"/>
                      <a:pt x="567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5"/>
              <p:cNvSpPr/>
              <p:nvPr/>
            </p:nvSpPr>
            <p:spPr>
              <a:xfrm>
                <a:off x="887875" y="2355700"/>
                <a:ext cx="88625" cy="175125"/>
              </a:xfrm>
              <a:custGeom>
                <a:avLst/>
                <a:gdLst/>
                <a:ahLst/>
                <a:cxnLst/>
                <a:rect l="l" t="t" r="r" b="b"/>
                <a:pathLst>
                  <a:path w="3545" h="7005" extrusionOk="0">
                    <a:moveTo>
                      <a:pt x="3544" y="1"/>
                    </a:moveTo>
                    <a:lnTo>
                      <a:pt x="3544" y="1"/>
                    </a:lnTo>
                    <a:cubicBezTo>
                      <a:pt x="3403" y="213"/>
                      <a:pt x="3237" y="402"/>
                      <a:pt x="3095" y="639"/>
                    </a:cubicBezTo>
                    <a:cubicBezTo>
                      <a:pt x="2954" y="851"/>
                      <a:pt x="2835" y="1064"/>
                      <a:pt x="2717" y="1276"/>
                    </a:cubicBezTo>
                    <a:cubicBezTo>
                      <a:pt x="2457" y="1702"/>
                      <a:pt x="2221" y="2151"/>
                      <a:pt x="1985" y="2600"/>
                    </a:cubicBezTo>
                    <a:cubicBezTo>
                      <a:pt x="1512" y="3474"/>
                      <a:pt x="1063" y="4395"/>
                      <a:pt x="638" y="5317"/>
                    </a:cubicBezTo>
                    <a:cubicBezTo>
                      <a:pt x="425" y="5837"/>
                      <a:pt x="189" y="6333"/>
                      <a:pt x="0" y="6900"/>
                    </a:cubicBezTo>
                    <a:cubicBezTo>
                      <a:pt x="0" y="6963"/>
                      <a:pt x="63" y="7005"/>
                      <a:pt x="119" y="7005"/>
                    </a:cubicBezTo>
                    <a:cubicBezTo>
                      <a:pt x="147" y="7005"/>
                      <a:pt x="173" y="6994"/>
                      <a:pt x="189" y="6971"/>
                    </a:cubicBezTo>
                    <a:cubicBezTo>
                      <a:pt x="425" y="6522"/>
                      <a:pt x="591" y="6049"/>
                      <a:pt x="780" y="5577"/>
                    </a:cubicBezTo>
                    <a:cubicBezTo>
                      <a:pt x="969" y="5104"/>
                      <a:pt x="1182" y="4655"/>
                      <a:pt x="1394" y="4183"/>
                    </a:cubicBezTo>
                    <a:cubicBezTo>
                      <a:pt x="1819" y="3285"/>
                      <a:pt x="2268" y="2387"/>
                      <a:pt x="2741" y="1513"/>
                    </a:cubicBezTo>
                    <a:cubicBezTo>
                      <a:pt x="2883" y="1276"/>
                      <a:pt x="3001" y="993"/>
                      <a:pt x="3166" y="757"/>
                    </a:cubicBezTo>
                    <a:cubicBezTo>
                      <a:pt x="3213" y="639"/>
                      <a:pt x="3308" y="497"/>
                      <a:pt x="3379" y="379"/>
                    </a:cubicBezTo>
                    <a:cubicBezTo>
                      <a:pt x="3426" y="237"/>
                      <a:pt x="3497" y="119"/>
                      <a:pt x="354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5"/>
              <p:cNvSpPr/>
              <p:nvPr/>
            </p:nvSpPr>
            <p:spPr>
              <a:xfrm>
                <a:off x="1052675" y="2256625"/>
                <a:ext cx="26000" cy="337575"/>
              </a:xfrm>
              <a:custGeom>
                <a:avLst/>
                <a:gdLst/>
                <a:ahLst/>
                <a:cxnLst/>
                <a:rect l="l" t="t" r="r" b="b"/>
                <a:pathLst>
                  <a:path w="1040" h="13503" extrusionOk="0">
                    <a:moveTo>
                      <a:pt x="189" y="0"/>
                    </a:moveTo>
                    <a:cubicBezTo>
                      <a:pt x="177" y="0"/>
                      <a:pt x="166" y="6"/>
                      <a:pt x="166" y="18"/>
                    </a:cubicBezTo>
                    <a:cubicBezTo>
                      <a:pt x="118" y="916"/>
                      <a:pt x="47" y="1790"/>
                      <a:pt x="24" y="2688"/>
                    </a:cubicBezTo>
                    <a:cubicBezTo>
                      <a:pt x="0" y="3538"/>
                      <a:pt x="24" y="4436"/>
                      <a:pt x="47" y="5287"/>
                    </a:cubicBezTo>
                    <a:cubicBezTo>
                      <a:pt x="118" y="7035"/>
                      <a:pt x="236" y="8807"/>
                      <a:pt x="449" y="10556"/>
                    </a:cubicBezTo>
                    <a:cubicBezTo>
                      <a:pt x="496" y="11005"/>
                      <a:pt x="567" y="11524"/>
                      <a:pt x="638" y="11997"/>
                    </a:cubicBezTo>
                    <a:cubicBezTo>
                      <a:pt x="709" y="12493"/>
                      <a:pt x="804" y="12966"/>
                      <a:pt x="922" y="13462"/>
                    </a:cubicBezTo>
                    <a:cubicBezTo>
                      <a:pt x="903" y="13490"/>
                      <a:pt x="917" y="13503"/>
                      <a:pt x="942" y="13503"/>
                    </a:cubicBezTo>
                    <a:cubicBezTo>
                      <a:pt x="979" y="13503"/>
                      <a:pt x="1040" y="13472"/>
                      <a:pt x="1040" y="13415"/>
                    </a:cubicBezTo>
                    <a:cubicBezTo>
                      <a:pt x="993" y="12966"/>
                      <a:pt x="922" y="12564"/>
                      <a:pt x="851" y="12115"/>
                    </a:cubicBezTo>
                    <a:cubicBezTo>
                      <a:pt x="804" y="11666"/>
                      <a:pt x="733" y="11217"/>
                      <a:pt x="685" y="10816"/>
                    </a:cubicBezTo>
                    <a:cubicBezTo>
                      <a:pt x="567" y="9965"/>
                      <a:pt x="473" y="9067"/>
                      <a:pt x="402" y="8217"/>
                    </a:cubicBezTo>
                    <a:cubicBezTo>
                      <a:pt x="260" y="6468"/>
                      <a:pt x="213" y="4696"/>
                      <a:pt x="166" y="2948"/>
                    </a:cubicBezTo>
                    <a:lnTo>
                      <a:pt x="166" y="1506"/>
                    </a:lnTo>
                    <a:cubicBezTo>
                      <a:pt x="166" y="1010"/>
                      <a:pt x="166" y="490"/>
                      <a:pt x="213" y="18"/>
                    </a:cubicBezTo>
                    <a:cubicBezTo>
                      <a:pt x="213" y="6"/>
                      <a:pt x="20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5"/>
              <p:cNvSpPr/>
              <p:nvPr/>
            </p:nvSpPr>
            <p:spPr>
              <a:xfrm>
                <a:off x="1064475" y="2345650"/>
                <a:ext cx="26925" cy="180300"/>
              </a:xfrm>
              <a:custGeom>
                <a:avLst/>
                <a:gdLst/>
                <a:ahLst/>
                <a:cxnLst/>
                <a:rect l="l" t="t" r="r" b="b"/>
                <a:pathLst>
                  <a:path w="1077" h="7212" extrusionOk="0">
                    <a:moveTo>
                      <a:pt x="1" y="1"/>
                    </a:moveTo>
                    <a:cubicBezTo>
                      <a:pt x="24" y="473"/>
                      <a:pt x="48" y="922"/>
                      <a:pt x="119" y="1395"/>
                    </a:cubicBezTo>
                    <a:cubicBezTo>
                      <a:pt x="143" y="1867"/>
                      <a:pt x="213" y="2316"/>
                      <a:pt x="261" y="2789"/>
                    </a:cubicBezTo>
                    <a:lnTo>
                      <a:pt x="615" y="5530"/>
                    </a:lnTo>
                    <a:cubicBezTo>
                      <a:pt x="686" y="6073"/>
                      <a:pt x="757" y="6593"/>
                      <a:pt x="851" y="7089"/>
                    </a:cubicBezTo>
                    <a:cubicBezTo>
                      <a:pt x="862" y="7174"/>
                      <a:pt x="911" y="7212"/>
                      <a:pt x="960" y="7212"/>
                    </a:cubicBezTo>
                    <a:cubicBezTo>
                      <a:pt x="1019" y="7212"/>
                      <a:pt x="1077" y="7156"/>
                      <a:pt x="1064" y="7065"/>
                    </a:cubicBezTo>
                    <a:cubicBezTo>
                      <a:pt x="946" y="6168"/>
                      <a:pt x="804" y="5246"/>
                      <a:pt x="686" y="4325"/>
                    </a:cubicBezTo>
                    <a:cubicBezTo>
                      <a:pt x="521" y="3403"/>
                      <a:pt x="402" y="2505"/>
                      <a:pt x="261" y="1584"/>
                    </a:cubicBezTo>
                    <a:cubicBezTo>
                      <a:pt x="166" y="1041"/>
                      <a:pt x="48" y="544"/>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5"/>
              <p:cNvSpPr/>
              <p:nvPr/>
            </p:nvSpPr>
            <p:spPr>
              <a:xfrm>
                <a:off x="1027850" y="2297825"/>
                <a:ext cx="20700" cy="273475"/>
              </a:xfrm>
              <a:custGeom>
                <a:avLst/>
                <a:gdLst/>
                <a:ahLst/>
                <a:cxnLst/>
                <a:rect l="l" t="t" r="r" b="b"/>
                <a:pathLst>
                  <a:path w="828" h="10939" extrusionOk="0">
                    <a:moveTo>
                      <a:pt x="804" y="0"/>
                    </a:moveTo>
                    <a:cubicBezTo>
                      <a:pt x="757" y="189"/>
                      <a:pt x="686" y="355"/>
                      <a:pt x="662" y="544"/>
                    </a:cubicBezTo>
                    <a:cubicBezTo>
                      <a:pt x="639" y="709"/>
                      <a:pt x="568" y="874"/>
                      <a:pt x="544" y="1040"/>
                    </a:cubicBezTo>
                    <a:cubicBezTo>
                      <a:pt x="473" y="1394"/>
                      <a:pt x="403" y="1749"/>
                      <a:pt x="355" y="2103"/>
                    </a:cubicBezTo>
                    <a:cubicBezTo>
                      <a:pt x="237" y="2812"/>
                      <a:pt x="190" y="3544"/>
                      <a:pt x="143" y="4253"/>
                    </a:cubicBezTo>
                    <a:cubicBezTo>
                      <a:pt x="1" y="5671"/>
                      <a:pt x="1" y="7136"/>
                      <a:pt x="95" y="8553"/>
                    </a:cubicBezTo>
                    <a:cubicBezTo>
                      <a:pt x="143" y="8955"/>
                      <a:pt x="166" y="9333"/>
                      <a:pt x="261" y="9758"/>
                    </a:cubicBezTo>
                    <a:cubicBezTo>
                      <a:pt x="284" y="9971"/>
                      <a:pt x="332" y="10136"/>
                      <a:pt x="379" y="10349"/>
                    </a:cubicBezTo>
                    <a:cubicBezTo>
                      <a:pt x="426" y="10562"/>
                      <a:pt x="497" y="10727"/>
                      <a:pt x="615" y="10916"/>
                    </a:cubicBezTo>
                    <a:cubicBezTo>
                      <a:pt x="638" y="10931"/>
                      <a:pt x="665" y="10939"/>
                      <a:pt x="691" y="10939"/>
                    </a:cubicBezTo>
                    <a:cubicBezTo>
                      <a:pt x="747" y="10939"/>
                      <a:pt x="797" y="10902"/>
                      <a:pt x="781" y="10821"/>
                    </a:cubicBezTo>
                    <a:cubicBezTo>
                      <a:pt x="757" y="10632"/>
                      <a:pt x="733" y="10467"/>
                      <a:pt x="662" y="10325"/>
                    </a:cubicBezTo>
                    <a:cubicBezTo>
                      <a:pt x="592" y="10136"/>
                      <a:pt x="568" y="9971"/>
                      <a:pt x="544" y="9805"/>
                    </a:cubicBezTo>
                    <a:cubicBezTo>
                      <a:pt x="473" y="9451"/>
                      <a:pt x="426" y="9144"/>
                      <a:pt x="403" y="8789"/>
                    </a:cubicBezTo>
                    <a:cubicBezTo>
                      <a:pt x="332" y="8081"/>
                      <a:pt x="308" y="7372"/>
                      <a:pt x="308" y="6663"/>
                    </a:cubicBezTo>
                    <a:cubicBezTo>
                      <a:pt x="308" y="5245"/>
                      <a:pt x="403" y="3828"/>
                      <a:pt x="544" y="2410"/>
                    </a:cubicBezTo>
                    <a:cubicBezTo>
                      <a:pt x="592" y="2008"/>
                      <a:pt x="639" y="1607"/>
                      <a:pt x="686" y="1229"/>
                    </a:cubicBezTo>
                    <a:cubicBezTo>
                      <a:pt x="710" y="1016"/>
                      <a:pt x="757" y="827"/>
                      <a:pt x="781" y="638"/>
                    </a:cubicBezTo>
                    <a:cubicBezTo>
                      <a:pt x="804" y="425"/>
                      <a:pt x="804" y="213"/>
                      <a:pt x="82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5"/>
              <p:cNvSpPr/>
              <p:nvPr/>
            </p:nvSpPr>
            <p:spPr>
              <a:xfrm>
                <a:off x="1044400" y="2379325"/>
                <a:ext cx="16550" cy="195775"/>
              </a:xfrm>
              <a:custGeom>
                <a:avLst/>
                <a:gdLst/>
                <a:ahLst/>
                <a:cxnLst/>
                <a:rect l="l" t="t" r="r" b="b"/>
                <a:pathLst>
                  <a:path w="662" h="7831" extrusionOk="0">
                    <a:moveTo>
                      <a:pt x="95" y="1"/>
                    </a:moveTo>
                    <a:cubicBezTo>
                      <a:pt x="95" y="261"/>
                      <a:pt x="24" y="497"/>
                      <a:pt x="24" y="757"/>
                    </a:cubicBezTo>
                    <a:cubicBezTo>
                      <a:pt x="24" y="993"/>
                      <a:pt x="0" y="1277"/>
                      <a:pt x="0" y="1513"/>
                    </a:cubicBezTo>
                    <a:cubicBezTo>
                      <a:pt x="0" y="2009"/>
                      <a:pt x="0" y="2505"/>
                      <a:pt x="24" y="3001"/>
                    </a:cubicBezTo>
                    <a:cubicBezTo>
                      <a:pt x="71" y="4017"/>
                      <a:pt x="142" y="5010"/>
                      <a:pt x="237" y="6026"/>
                    </a:cubicBezTo>
                    <a:cubicBezTo>
                      <a:pt x="308" y="6593"/>
                      <a:pt x="355" y="7183"/>
                      <a:pt x="473" y="7727"/>
                    </a:cubicBezTo>
                    <a:cubicBezTo>
                      <a:pt x="485" y="7802"/>
                      <a:pt x="537" y="7830"/>
                      <a:pt x="584" y="7830"/>
                    </a:cubicBezTo>
                    <a:cubicBezTo>
                      <a:pt x="625" y="7830"/>
                      <a:pt x="662" y="7808"/>
                      <a:pt x="662" y="7774"/>
                    </a:cubicBezTo>
                    <a:cubicBezTo>
                      <a:pt x="615" y="7254"/>
                      <a:pt x="544" y="6758"/>
                      <a:pt x="473" y="6262"/>
                    </a:cubicBezTo>
                    <a:cubicBezTo>
                      <a:pt x="426" y="5766"/>
                      <a:pt x="355" y="5246"/>
                      <a:pt x="331" y="4750"/>
                    </a:cubicBezTo>
                    <a:cubicBezTo>
                      <a:pt x="237" y="3757"/>
                      <a:pt x="189" y="2741"/>
                      <a:pt x="189" y="1749"/>
                    </a:cubicBezTo>
                    <a:cubicBezTo>
                      <a:pt x="189" y="1442"/>
                      <a:pt x="189" y="1182"/>
                      <a:pt x="142" y="875"/>
                    </a:cubicBezTo>
                    <a:cubicBezTo>
                      <a:pt x="142" y="733"/>
                      <a:pt x="142" y="591"/>
                      <a:pt x="119" y="450"/>
                    </a:cubicBezTo>
                    <a:cubicBezTo>
                      <a:pt x="119" y="284"/>
                      <a:pt x="95" y="142"/>
                      <a:pt x="9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5"/>
              <p:cNvSpPr/>
              <p:nvPr/>
            </p:nvSpPr>
            <p:spPr>
              <a:xfrm>
                <a:off x="1065675" y="2254700"/>
                <a:ext cx="188050" cy="282300"/>
              </a:xfrm>
              <a:custGeom>
                <a:avLst/>
                <a:gdLst/>
                <a:ahLst/>
                <a:cxnLst/>
                <a:rect l="l" t="t" r="r" b="b"/>
                <a:pathLst>
                  <a:path w="7522" h="11292" extrusionOk="0">
                    <a:moveTo>
                      <a:pt x="0" y="0"/>
                    </a:moveTo>
                    <a:cubicBezTo>
                      <a:pt x="402" y="780"/>
                      <a:pt x="780" y="1583"/>
                      <a:pt x="1181" y="2363"/>
                    </a:cubicBezTo>
                    <a:cubicBezTo>
                      <a:pt x="1607" y="3119"/>
                      <a:pt x="2056" y="3852"/>
                      <a:pt x="2528" y="4608"/>
                    </a:cubicBezTo>
                    <a:cubicBezTo>
                      <a:pt x="3426" y="6096"/>
                      <a:pt x="4442" y="7561"/>
                      <a:pt x="5482" y="8931"/>
                    </a:cubicBezTo>
                    <a:lnTo>
                      <a:pt x="6356" y="10089"/>
                    </a:lnTo>
                    <a:cubicBezTo>
                      <a:pt x="6663" y="10467"/>
                      <a:pt x="6970" y="10893"/>
                      <a:pt x="7301" y="11247"/>
                    </a:cubicBezTo>
                    <a:cubicBezTo>
                      <a:pt x="7340" y="11278"/>
                      <a:pt x="7380" y="11292"/>
                      <a:pt x="7413" y="11292"/>
                    </a:cubicBezTo>
                    <a:cubicBezTo>
                      <a:pt x="7479" y="11292"/>
                      <a:pt x="7521" y="11239"/>
                      <a:pt x="7490" y="11176"/>
                    </a:cubicBezTo>
                    <a:cubicBezTo>
                      <a:pt x="7206" y="10822"/>
                      <a:pt x="6946" y="10467"/>
                      <a:pt x="6687" y="10160"/>
                    </a:cubicBezTo>
                    <a:cubicBezTo>
                      <a:pt x="6427" y="9806"/>
                      <a:pt x="6143" y="9451"/>
                      <a:pt x="5883" y="9120"/>
                    </a:cubicBezTo>
                    <a:cubicBezTo>
                      <a:pt x="5363" y="8412"/>
                      <a:pt x="4844" y="7726"/>
                      <a:pt x="4347" y="6994"/>
                    </a:cubicBezTo>
                    <a:cubicBezTo>
                      <a:pt x="3355" y="5553"/>
                      <a:pt x="2410" y="4064"/>
                      <a:pt x="1512" y="2552"/>
                    </a:cubicBezTo>
                    <a:cubicBezTo>
                      <a:pt x="1276" y="2150"/>
                      <a:pt x="1040" y="1701"/>
                      <a:pt x="780" y="1300"/>
                    </a:cubicBezTo>
                    <a:cubicBezTo>
                      <a:pt x="520" y="875"/>
                      <a:pt x="284" y="426"/>
                      <a:pt x="4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5"/>
              <p:cNvSpPr/>
              <p:nvPr/>
            </p:nvSpPr>
            <p:spPr>
              <a:xfrm>
                <a:off x="1118225" y="2328525"/>
                <a:ext cx="112550" cy="144075"/>
              </a:xfrm>
              <a:custGeom>
                <a:avLst/>
                <a:gdLst/>
                <a:ahLst/>
                <a:cxnLst/>
                <a:rect l="l" t="t" r="r" b="b"/>
                <a:pathLst>
                  <a:path w="4502" h="5763" extrusionOk="0">
                    <a:moveTo>
                      <a:pt x="1" y="1"/>
                    </a:moveTo>
                    <a:lnTo>
                      <a:pt x="804" y="1135"/>
                    </a:lnTo>
                    <a:cubicBezTo>
                      <a:pt x="1064" y="1537"/>
                      <a:pt x="1324" y="1915"/>
                      <a:pt x="1631" y="2269"/>
                    </a:cubicBezTo>
                    <a:lnTo>
                      <a:pt x="3309" y="4490"/>
                    </a:lnTo>
                    <a:lnTo>
                      <a:pt x="4277" y="5719"/>
                    </a:lnTo>
                    <a:cubicBezTo>
                      <a:pt x="4303" y="5750"/>
                      <a:pt x="4331" y="5763"/>
                      <a:pt x="4358" y="5763"/>
                    </a:cubicBezTo>
                    <a:cubicBezTo>
                      <a:pt x="4434" y="5763"/>
                      <a:pt x="4501" y="5664"/>
                      <a:pt x="4466" y="5577"/>
                    </a:cubicBezTo>
                    <a:cubicBezTo>
                      <a:pt x="3899" y="4844"/>
                      <a:pt x="3309" y="4088"/>
                      <a:pt x="2742" y="3379"/>
                    </a:cubicBezTo>
                    <a:cubicBezTo>
                      <a:pt x="2198" y="2647"/>
                      <a:pt x="1608" y="1938"/>
                      <a:pt x="1040" y="1206"/>
                    </a:cubicBezTo>
                    <a:cubicBezTo>
                      <a:pt x="710" y="780"/>
                      <a:pt x="355" y="402"/>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5"/>
              <p:cNvSpPr/>
              <p:nvPr/>
            </p:nvSpPr>
            <p:spPr>
              <a:xfrm>
                <a:off x="1081600" y="2293675"/>
                <a:ext cx="134525" cy="239525"/>
              </a:xfrm>
              <a:custGeom>
                <a:avLst/>
                <a:gdLst/>
                <a:ahLst/>
                <a:cxnLst/>
                <a:rect l="l" t="t" r="r" b="b"/>
                <a:pathLst>
                  <a:path w="5381" h="9581" extrusionOk="0">
                    <a:moveTo>
                      <a:pt x="1" y="1"/>
                    </a:moveTo>
                    <a:cubicBezTo>
                      <a:pt x="25" y="166"/>
                      <a:pt x="48" y="355"/>
                      <a:pt x="119" y="521"/>
                    </a:cubicBezTo>
                    <a:cubicBezTo>
                      <a:pt x="166" y="710"/>
                      <a:pt x="190" y="851"/>
                      <a:pt x="261" y="1017"/>
                    </a:cubicBezTo>
                    <a:cubicBezTo>
                      <a:pt x="379" y="1371"/>
                      <a:pt x="497" y="1702"/>
                      <a:pt x="639" y="2056"/>
                    </a:cubicBezTo>
                    <a:cubicBezTo>
                      <a:pt x="899" y="2741"/>
                      <a:pt x="1206" y="3379"/>
                      <a:pt x="1489" y="4041"/>
                    </a:cubicBezTo>
                    <a:cubicBezTo>
                      <a:pt x="2127" y="5341"/>
                      <a:pt x="2836" y="6569"/>
                      <a:pt x="3616" y="7750"/>
                    </a:cubicBezTo>
                    <a:lnTo>
                      <a:pt x="4325" y="8743"/>
                    </a:lnTo>
                    <a:cubicBezTo>
                      <a:pt x="4443" y="8885"/>
                      <a:pt x="4608" y="9026"/>
                      <a:pt x="4726" y="9168"/>
                    </a:cubicBezTo>
                    <a:cubicBezTo>
                      <a:pt x="4868" y="9334"/>
                      <a:pt x="5010" y="9452"/>
                      <a:pt x="5199" y="9570"/>
                    </a:cubicBezTo>
                    <a:cubicBezTo>
                      <a:pt x="5214" y="9577"/>
                      <a:pt x="5229" y="9581"/>
                      <a:pt x="5244" y="9581"/>
                    </a:cubicBezTo>
                    <a:cubicBezTo>
                      <a:pt x="5320" y="9581"/>
                      <a:pt x="5380" y="9488"/>
                      <a:pt x="5341" y="9428"/>
                    </a:cubicBezTo>
                    <a:cubicBezTo>
                      <a:pt x="5223" y="9310"/>
                      <a:pt x="5104" y="9144"/>
                      <a:pt x="4986" y="9026"/>
                    </a:cubicBezTo>
                    <a:cubicBezTo>
                      <a:pt x="4868" y="8908"/>
                      <a:pt x="4750" y="8766"/>
                      <a:pt x="4632" y="8648"/>
                    </a:cubicBezTo>
                    <a:cubicBezTo>
                      <a:pt x="4396" y="8388"/>
                      <a:pt x="4183" y="8105"/>
                      <a:pt x="4018" y="7821"/>
                    </a:cubicBezTo>
                    <a:cubicBezTo>
                      <a:pt x="3592" y="7231"/>
                      <a:pt x="3238" y="6640"/>
                      <a:pt x="2884" y="6026"/>
                    </a:cubicBezTo>
                    <a:cubicBezTo>
                      <a:pt x="2175" y="4773"/>
                      <a:pt x="1537" y="3498"/>
                      <a:pt x="970" y="2198"/>
                    </a:cubicBezTo>
                    <a:cubicBezTo>
                      <a:pt x="828" y="1844"/>
                      <a:pt x="639" y="1466"/>
                      <a:pt x="497" y="1088"/>
                    </a:cubicBezTo>
                    <a:cubicBezTo>
                      <a:pt x="426" y="899"/>
                      <a:pt x="355" y="733"/>
                      <a:pt x="284" y="544"/>
                    </a:cubicBezTo>
                    <a:cubicBezTo>
                      <a:pt x="190" y="379"/>
                      <a:pt x="119" y="166"/>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5"/>
              <p:cNvSpPr/>
              <p:nvPr/>
            </p:nvSpPr>
            <p:spPr>
              <a:xfrm>
                <a:off x="1120600" y="2366925"/>
                <a:ext cx="108900" cy="163425"/>
              </a:xfrm>
              <a:custGeom>
                <a:avLst/>
                <a:gdLst/>
                <a:ahLst/>
                <a:cxnLst/>
                <a:rect l="l" t="t" r="r" b="b"/>
                <a:pathLst>
                  <a:path w="4356" h="6537" extrusionOk="0">
                    <a:moveTo>
                      <a:pt x="0" y="1"/>
                    </a:moveTo>
                    <a:cubicBezTo>
                      <a:pt x="119" y="237"/>
                      <a:pt x="213" y="473"/>
                      <a:pt x="331" y="709"/>
                    </a:cubicBezTo>
                    <a:cubicBezTo>
                      <a:pt x="449" y="898"/>
                      <a:pt x="567" y="1135"/>
                      <a:pt x="686" y="1347"/>
                    </a:cubicBezTo>
                    <a:cubicBezTo>
                      <a:pt x="945" y="1796"/>
                      <a:pt x="1182" y="2245"/>
                      <a:pt x="1465" y="2647"/>
                    </a:cubicBezTo>
                    <a:cubicBezTo>
                      <a:pt x="2009" y="3497"/>
                      <a:pt x="2552" y="4324"/>
                      <a:pt x="3190" y="5151"/>
                    </a:cubicBezTo>
                    <a:cubicBezTo>
                      <a:pt x="3521" y="5624"/>
                      <a:pt x="3875" y="6096"/>
                      <a:pt x="4253" y="6522"/>
                    </a:cubicBezTo>
                    <a:cubicBezTo>
                      <a:pt x="4253" y="6532"/>
                      <a:pt x="4259" y="6537"/>
                      <a:pt x="4267" y="6537"/>
                    </a:cubicBezTo>
                    <a:cubicBezTo>
                      <a:pt x="4296" y="6537"/>
                      <a:pt x="4356" y="6477"/>
                      <a:pt x="4301" y="6404"/>
                    </a:cubicBezTo>
                    <a:cubicBezTo>
                      <a:pt x="4041" y="5978"/>
                      <a:pt x="3710" y="5600"/>
                      <a:pt x="3426" y="5199"/>
                    </a:cubicBezTo>
                    <a:lnTo>
                      <a:pt x="2528" y="3946"/>
                    </a:lnTo>
                    <a:cubicBezTo>
                      <a:pt x="1961" y="3119"/>
                      <a:pt x="1418" y="2292"/>
                      <a:pt x="922" y="1442"/>
                    </a:cubicBezTo>
                    <a:lnTo>
                      <a:pt x="473" y="733"/>
                    </a:lnTo>
                    <a:cubicBezTo>
                      <a:pt x="378" y="615"/>
                      <a:pt x="331" y="497"/>
                      <a:pt x="237" y="355"/>
                    </a:cubicBezTo>
                    <a:cubicBezTo>
                      <a:pt x="142" y="237"/>
                      <a:pt x="48" y="95"/>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5"/>
              <p:cNvSpPr/>
              <p:nvPr/>
            </p:nvSpPr>
            <p:spPr>
              <a:xfrm>
                <a:off x="1073925" y="2247025"/>
                <a:ext cx="303275" cy="153275"/>
              </a:xfrm>
              <a:custGeom>
                <a:avLst/>
                <a:gdLst/>
                <a:ahLst/>
                <a:cxnLst/>
                <a:rect l="l" t="t" r="r" b="b"/>
                <a:pathLst>
                  <a:path w="12131" h="6131" extrusionOk="0">
                    <a:moveTo>
                      <a:pt x="24" y="0"/>
                    </a:moveTo>
                    <a:cubicBezTo>
                      <a:pt x="24" y="0"/>
                      <a:pt x="1" y="0"/>
                      <a:pt x="24" y="24"/>
                    </a:cubicBezTo>
                    <a:cubicBezTo>
                      <a:pt x="781" y="544"/>
                      <a:pt x="1489" y="1040"/>
                      <a:pt x="2245" y="1489"/>
                    </a:cubicBezTo>
                    <a:cubicBezTo>
                      <a:pt x="2978" y="1914"/>
                      <a:pt x="3758" y="2363"/>
                      <a:pt x="4514" y="2788"/>
                    </a:cubicBezTo>
                    <a:cubicBezTo>
                      <a:pt x="6049" y="3615"/>
                      <a:pt x="7656" y="4371"/>
                      <a:pt x="9286" y="5056"/>
                    </a:cubicBezTo>
                    <a:cubicBezTo>
                      <a:pt x="9712" y="5269"/>
                      <a:pt x="10184" y="5434"/>
                      <a:pt x="10633" y="5623"/>
                    </a:cubicBezTo>
                    <a:cubicBezTo>
                      <a:pt x="11106" y="5789"/>
                      <a:pt x="11555" y="6002"/>
                      <a:pt x="12027" y="6120"/>
                    </a:cubicBezTo>
                    <a:cubicBezTo>
                      <a:pt x="12035" y="6127"/>
                      <a:pt x="12043" y="6131"/>
                      <a:pt x="12051" y="6131"/>
                    </a:cubicBezTo>
                    <a:cubicBezTo>
                      <a:pt x="12093" y="6131"/>
                      <a:pt x="12130" y="6041"/>
                      <a:pt x="12051" y="6002"/>
                    </a:cubicBezTo>
                    <a:cubicBezTo>
                      <a:pt x="11673" y="5812"/>
                      <a:pt x="11247" y="5671"/>
                      <a:pt x="10846" y="5505"/>
                    </a:cubicBezTo>
                    <a:cubicBezTo>
                      <a:pt x="10420" y="5316"/>
                      <a:pt x="10019" y="5175"/>
                      <a:pt x="9641" y="4986"/>
                    </a:cubicBezTo>
                    <a:cubicBezTo>
                      <a:pt x="8837" y="4678"/>
                      <a:pt x="8034" y="4324"/>
                      <a:pt x="7231" y="3922"/>
                    </a:cubicBezTo>
                    <a:cubicBezTo>
                      <a:pt x="5648" y="3190"/>
                      <a:pt x="4112" y="2363"/>
                      <a:pt x="2576" y="1512"/>
                    </a:cubicBezTo>
                    <a:cubicBezTo>
                      <a:pt x="2151" y="1276"/>
                      <a:pt x="1749" y="1016"/>
                      <a:pt x="1300" y="780"/>
                    </a:cubicBezTo>
                    <a:cubicBezTo>
                      <a:pt x="851" y="544"/>
                      <a:pt x="450" y="260"/>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5"/>
              <p:cNvSpPr/>
              <p:nvPr/>
            </p:nvSpPr>
            <p:spPr>
              <a:xfrm>
                <a:off x="1156625" y="2286000"/>
                <a:ext cx="167900" cy="70875"/>
              </a:xfrm>
              <a:custGeom>
                <a:avLst/>
                <a:gdLst/>
                <a:ahLst/>
                <a:cxnLst/>
                <a:rect l="l" t="t" r="r" b="b"/>
                <a:pathLst>
                  <a:path w="6716" h="2835" extrusionOk="0">
                    <a:moveTo>
                      <a:pt x="1" y="1"/>
                    </a:moveTo>
                    <a:cubicBezTo>
                      <a:pt x="426" y="213"/>
                      <a:pt x="828" y="426"/>
                      <a:pt x="1277" y="591"/>
                    </a:cubicBezTo>
                    <a:cubicBezTo>
                      <a:pt x="1678" y="804"/>
                      <a:pt x="2127" y="969"/>
                      <a:pt x="2552" y="1158"/>
                    </a:cubicBezTo>
                    <a:lnTo>
                      <a:pt x="5104" y="2222"/>
                    </a:lnTo>
                    <a:cubicBezTo>
                      <a:pt x="5624" y="2434"/>
                      <a:pt x="6097" y="2647"/>
                      <a:pt x="6593" y="2812"/>
                    </a:cubicBezTo>
                    <a:cubicBezTo>
                      <a:pt x="6608" y="2828"/>
                      <a:pt x="6622" y="2834"/>
                      <a:pt x="6635" y="2834"/>
                    </a:cubicBezTo>
                    <a:cubicBezTo>
                      <a:pt x="6698" y="2834"/>
                      <a:pt x="6715" y="2659"/>
                      <a:pt x="6616" y="2600"/>
                    </a:cubicBezTo>
                    <a:cubicBezTo>
                      <a:pt x="5766" y="2245"/>
                      <a:pt x="4915" y="1891"/>
                      <a:pt x="4041" y="1560"/>
                    </a:cubicBezTo>
                    <a:cubicBezTo>
                      <a:pt x="3190" y="1206"/>
                      <a:pt x="2340" y="898"/>
                      <a:pt x="1489" y="544"/>
                    </a:cubicBezTo>
                    <a:cubicBezTo>
                      <a:pt x="969" y="355"/>
                      <a:pt x="473" y="190"/>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5"/>
              <p:cNvSpPr/>
              <p:nvPr/>
            </p:nvSpPr>
            <p:spPr>
              <a:xfrm>
                <a:off x="1105825" y="2274200"/>
                <a:ext cx="236300" cy="141775"/>
              </a:xfrm>
              <a:custGeom>
                <a:avLst/>
                <a:gdLst/>
                <a:ahLst/>
                <a:cxnLst/>
                <a:rect l="l" t="t" r="r" b="b"/>
                <a:pathLst>
                  <a:path w="9452" h="5671" extrusionOk="0">
                    <a:moveTo>
                      <a:pt x="1" y="0"/>
                    </a:moveTo>
                    <a:lnTo>
                      <a:pt x="1" y="0"/>
                    </a:lnTo>
                    <a:cubicBezTo>
                      <a:pt x="119" y="142"/>
                      <a:pt x="237" y="260"/>
                      <a:pt x="379" y="425"/>
                    </a:cubicBezTo>
                    <a:cubicBezTo>
                      <a:pt x="497" y="543"/>
                      <a:pt x="639" y="662"/>
                      <a:pt x="757" y="780"/>
                    </a:cubicBezTo>
                    <a:cubicBezTo>
                      <a:pt x="1040" y="1016"/>
                      <a:pt x="1324" y="1252"/>
                      <a:pt x="1584" y="1489"/>
                    </a:cubicBezTo>
                    <a:cubicBezTo>
                      <a:pt x="2151" y="1937"/>
                      <a:pt x="2741" y="2363"/>
                      <a:pt x="3332" y="2788"/>
                    </a:cubicBezTo>
                    <a:cubicBezTo>
                      <a:pt x="4514" y="3568"/>
                      <a:pt x="5742" y="4324"/>
                      <a:pt x="7042" y="4938"/>
                    </a:cubicBezTo>
                    <a:cubicBezTo>
                      <a:pt x="7396" y="5127"/>
                      <a:pt x="7798" y="5293"/>
                      <a:pt x="8176" y="5411"/>
                    </a:cubicBezTo>
                    <a:cubicBezTo>
                      <a:pt x="8341" y="5458"/>
                      <a:pt x="8554" y="5529"/>
                      <a:pt x="8743" y="5576"/>
                    </a:cubicBezTo>
                    <a:cubicBezTo>
                      <a:pt x="8932" y="5647"/>
                      <a:pt x="9121" y="5671"/>
                      <a:pt x="9334" y="5671"/>
                    </a:cubicBezTo>
                    <a:cubicBezTo>
                      <a:pt x="9428" y="5671"/>
                      <a:pt x="9452" y="5529"/>
                      <a:pt x="9357" y="5505"/>
                    </a:cubicBezTo>
                    <a:cubicBezTo>
                      <a:pt x="9192" y="5434"/>
                      <a:pt x="9026" y="5387"/>
                      <a:pt x="8861" y="5363"/>
                    </a:cubicBezTo>
                    <a:cubicBezTo>
                      <a:pt x="8672" y="5293"/>
                      <a:pt x="8530" y="5269"/>
                      <a:pt x="8365" y="5198"/>
                    </a:cubicBezTo>
                    <a:cubicBezTo>
                      <a:pt x="8034" y="5080"/>
                      <a:pt x="7703" y="4938"/>
                      <a:pt x="7372" y="4796"/>
                    </a:cubicBezTo>
                    <a:cubicBezTo>
                      <a:pt x="6734" y="4489"/>
                      <a:pt x="6097" y="4135"/>
                      <a:pt x="5482" y="3780"/>
                    </a:cubicBezTo>
                    <a:cubicBezTo>
                      <a:pt x="4254" y="3072"/>
                      <a:pt x="3072" y="2292"/>
                      <a:pt x="1915" y="1441"/>
                    </a:cubicBezTo>
                    <a:cubicBezTo>
                      <a:pt x="1584" y="1229"/>
                      <a:pt x="1277" y="992"/>
                      <a:pt x="969" y="709"/>
                    </a:cubicBezTo>
                    <a:cubicBezTo>
                      <a:pt x="828" y="591"/>
                      <a:pt x="686" y="473"/>
                      <a:pt x="497" y="354"/>
                    </a:cubicBezTo>
                    <a:cubicBezTo>
                      <a:pt x="355" y="236"/>
                      <a:pt x="166" y="118"/>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5"/>
              <p:cNvSpPr/>
              <p:nvPr/>
            </p:nvSpPr>
            <p:spPr>
              <a:xfrm>
                <a:off x="1176125" y="2318500"/>
                <a:ext cx="176875" cy="88825"/>
              </a:xfrm>
              <a:custGeom>
                <a:avLst/>
                <a:gdLst/>
                <a:ahLst/>
                <a:cxnLst/>
                <a:rect l="l" t="t" r="r" b="b"/>
                <a:pathLst>
                  <a:path w="7075" h="3553" extrusionOk="0">
                    <a:moveTo>
                      <a:pt x="0" y="0"/>
                    </a:moveTo>
                    <a:lnTo>
                      <a:pt x="0" y="0"/>
                    </a:lnTo>
                    <a:cubicBezTo>
                      <a:pt x="189" y="165"/>
                      <a:pt x="402" y="307"/>
                      <a:pt x="638" y="449"/>
                    </a:cubicBezTo>
                    <a:cubicBezTo>
                      <a:pt x="851" y="591"/>
                      <a:pt x="1064" y="709"/>
                      <a:pt x="1253" y="827"/>
                    </a:cubicBezTo>
                    <a:cubicBezTo>
                      <a:pt x="1702" y="1111"/>
                      <a:pt x="2150" y="1347"/>
                      <a:pt x="2599" y="1583"/>
                    </a:cubicBezTo>
                    <a:cubicBezTo>
                      <a:pt x="3474" y="2056"/>
                      <a:pt x="4395" y="2481"/>
                      <a:pt x="5317" y="2906"/>
                    </a:cubicBezTo>
                    <a:cubicBezTo>
                      <a:pt x="5836" y="3143"/>
                      <a:pt x="6332" y="3379"/>
                      <a:pt x="6900" y="3544"/>
                    </a:cubicBezTo>
                    <a:cubicBezTo>
                      <a:pt x="6911" y="3550"/>
                      <a:pt x="6923" y="3553"/>
                      <a:pt x="6934" y="3553"/>
                    </a:cubicBezTo>
                    <a:cubicBezTo>
                      <a:pt x="7014" y="3553"/>
                      <a:pt x="7074" y="3420"/>
                      <a:pt x="6970" y="3379"/>
                    </a:cubicBezTo>
                    <a:cubicBezTo>
                      <a:pt x="6522" y="3143"/>
                      <a:pt x="6049" y="2953"/>
                      <a:pt x="5576" y="2788"/>
                    </a:cubicBezTo>
                    <a:cubicBezTo>
                      <a:pt x="5104" y="2575"/>
                      <a:pt x="4655" y="2363"/>
                      <a:pt x="4182" y="2174"/>
                    </a:cubicBezTo>
                    <a:cubicBezTo>
                      <a:pt x="3261" y="1725"/>
                      <a:pt x="2387" y="1276"/>
                      <a:pt x="1489" y="803"/>
                    </a:cubicBezTo>
                    <a:cubicBezTo>
                      <a:pt x="1253" y="662"/>
                      <a:pt x="993" y="544"/>
                      <a:pt x="756" y="402"/>
                    </a:cubicBezTo>
                    <a:cubicBezTo>
                      <a:pt x="638" y="331"/>
                      <a:pt x="497" y="236"/>
                      <a:pt x="378" y="189"/>
                    </a:cubicBezTo>
                    <a:cubicBezTo>
                      <a:pt x="237" y="118"/>
                      <a:pt x="118" y="71"/>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5"/>
              <p:cNvSpPr/>
              <p:nvPr/>
            </p:nvSpPr>
            <p:spPr>
              <a:xfrm>
                <a:off x="1077475" y="2216900"/>
                <a:ext cx="337875" cy="25075"/>
              </a:xfrm>
              <a:custGeom>
                <a:avLst/>
                <a:gdLst/>
                <a:ahLst/>
                <a:cxnLst/>
                <a:rect l="l" t="t" r="r" b="b"/>
                <a:pathLst>
                  <a:path w="13515" h="1003" extrusionOk="0">
                    <a:moveTo>
                      <a:pt x="13421" y="0"/>
                    </a:moveTo>
                    <a:cubicBezTo>
                      <a:pt x="12972" y="24"/>
                      <a:pt x="12547" y="118"/>
                      <a:pt x="12121" y="166"/>
                    </a:cubicBezTo>
                    <a:cubicBezTo>
                      <a:pt x="11673" y="236"/>
                      <a:pt x="11224" y="284"/>
                      <a:pt x="10822" y="355"/>
                    </a:cubicBezTo>
                    <a:cubicBezTo>
                      <a:pt x="9948" y="473"/>
                      <a:pt x="9073" y="567"/>
                      <a:pt x="8223" y="614"/>
                    </a:cubicBezTo>
                    <a:cubicBezTo>
                      <a:pt x="6474" y="756"/>
                      <a:pt x="4702" y="827"/>
                      <a:pt x="2954" y="851"/>
                    </a:cubicBezTo>
                    <a:lnTo>
                      <a:pt x="1513" y="851"/>
                    </a:lnTo>
                    <a:cubicBezTo>
                      <a:pt x="1017" y="851"/>
                      <a:pt x="497" y="851"/>
                      <a:pt x="24" y="827"/>
                    </a:cubicBezTo>
                    <a:cubicBezTo>
                      <a:pt x="1" y="827"/>
                      <a:pt x="1" y="851"/>
                      <a:pt x="24" y="851"/>
                    </a:cubicBezTo>
                    <a:cubicBezTo>
                      <a:pt x="922" y="922"/>
                      <a:pt x="1796" y="969"/>
                      <a:pt x="2694" y="993"/>
                    </a:cubicBezTo>
                    <a:cubicBezTo>
                      <a:pt x="2943" y="999"/>
                      <a:pt x="3196" y="1002"/>
                      <a:pt x="3451" y="1002"/>
                    </a:cubicBezTo>
                    <a:cubicBezTo>
                      <a:pt x="4067" y="1002"/>
                      <a:pt x="4692" y="986"/>
                      <a:pt x="5293" y="969"/>
                    </a:cubicBezTo>
                    <a:cubicBezTo>
                      <a:pt x="7042" y="922"/>
                      <a:pt x="8814" y="804"/>
                      <a:pt x="10538" y="591"/>
                    </a:cubicBezTo>
                    <a:cubicBezTo>
                      <a:pt x="11011" y="520"/>
                      <a:pt x="11531" y="473"/>
                      <a:pt x="12003" y="378"/>
                    </a:cubicBezTo>
                    <a:cubicBezTo>
                      <a:pt x="12499" y="331"/>
                      <a:pt x="12972" y="236"/>
                      <a:pt x="13468" y="118"/>
                    </a:cubicBezTo>
                    <a:cubicBezTo>
                      <a:pt x="13472" y="120"/>
                      <a:pt x="13475" y="121"/>
                      <a:pt x="13478" y="121"/>
                    </a:cubicBezTo>
                    <a:cubicBezTo>
                      <a:pt x="13515" y="121"/>
                      <a:pt x="13508" y="0"/>
                      <a:pt x="1342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5"/>
              <p:cNvSpPr/>
              <p:nvPr/>
            </p:nvSpPr>
            <p:spPr>
              <a:xfrm>
                <a:off x="1166675" y="2204325"/>
                <a:ext cx="181525" cy="26775"/>
              </a:xfrm>
              <a:custGeom>
                <a:avLst/>
                <a:gdLst/>
                <a:ahLst/>
                <a:cxnLst/>
                <a:rect l="l" t="t" r="r" b="b"/>
                <a:pathLst>
                  <a:path w="7261" h="1071" extrusionOk="0">
                    <a:moveTo>
                      <a:pt x="7102" y="1"/>
                    </a:moveTo>
                    <a:cubicBezTo>
                      <a:pt x="7090" y="1"/>
                      <a:pt x="7078" y="3"/>
                      <a:pt x="7065" y="7"/>
                    </a:cubicBezTo>
                    <a:cubicBezTo>
                      <a:pt x="6167" y="125"/>
                      <a:pt x="5246" y="267"/>
                      <a:pt x="4324" y="385"/>
                    </a:cubicBezTo>
                    <a:cubicBezTo>
                      <a:pt x="3403" y="527"/>
                      <a:pt x="2481" y="645"/>
                      <a:pt x="1583" y="787"/>
                    </a:cubicBezTo>
                    <a:cubicBezTo>
                      <a:pt x="1040" y="881"/>
                      <a:pt x="544" y="999"/>
                      <a:pt x="0" y="1070"/>
                    </a:cubicBezTo>
                    <a:cubicBezTo>
                      <a:pt x="473" y="1023"/>
                      <a:pt x="922" y="999"/>
                      <a:pt x="1394" y="952"/>
                    </a:cubicBezTo>
                    <a:cubicBezTo>
                      <a:pt x="1867" y="905"/>
                      <a:pt x="2316" y="858"/>
                      <a:pt x="2788" y="787"/>
                    </a:cubicBezTo>
                    <a:lnTo>
                      <a:pt x="5529" y="432"/>
                    </a:lnTo>
                    <a:cubicBezTo>
                      <a:pt x="6073" y="385"/>
                      <a:pt x="6592" y="291"/>
                      <a:pt x="7089" y="196"/>
                    </a:cubicBezTo>
                    <a:cubicBezTo>
                      <a:pt x="7260" y="196"/>
                      <a:pt x="7217" y="1"/>
                      <a:pt x="710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5"/>
              <p:cNvSpPr/>
              <p:nvPr/>
            </p:nvSpPr>
            <p:spPr>
              <a:xfrm>
                <a:off x="1118825" y="2246425"/>
                <a:ext cx="274025" cy="20050"/>
              </a:xfrm>
              <a:custGeom>
                <a:avLst/>
                <a:gdLst/>
                <a:ahLst/>
                <a:cxnLst/>
                <a:rect l="l" t="t" r="r" b="b"/>
                <a:pathLst>
                  <a:path w="10961" h="802" extrusionOk="0">
                    <a:moveTo>
                      <a:pt x="0" y="1"/>
                    </a:moveTo>
                    <a:lnTo>
                      <a:pt x="0" y="24"/>
                    </a:lnTo>
                    <a:cubicBezTo>
                      <a:pt x="190" y="95"/>
                      <a:pt x="355" y="142"/>
                      <a:pt x="544" y="166"/>
                    </a:cubicBezTo>
                    <a:cubicBezTo>
                      <a:pt x="709" y="213"/>
                      <a:pt x="875" y="260"/>
                      <a:pt x="1040" y="284"/>
                    </a:cubicBezTo>
                    <a:cubicBezTo>
                      <a:pt x="1395" y="355"/>
                      <a:pt x="1749" y="449"/>
                      <a:pt x="2103" y="473"/>
                    </a:cubicBezTo>
                    <a:cubicBezTo>
                      <a:pt x="2812" y="591"/>
                      <a:pt x="3545" y="638"/>
                      <a:pt x="4253" y="709"/>
                    </a:cubicBezTo>
                    <a:cubicBezTo>
                      <a:pt x="5002" y="772"/>
                      <a:pt x="5763" y="801"/>
                      <a:pt x="6524" y="801"/>
                    </a:cubicBezTo>
                    <a:cubicBezTo>
                      <a:pt x="7204" y="801"/>
                      <a:pt x="7884" y="778"/>
                      <a:pt x="8554" y="733"/>
                    </a:cubicBezTo>
                    <a:cubicBezTo>
                      <a:pt x="8955" y="709"/>
                      <a:pt x="9333" y="686"/>
                      <a:pt x="9759" y="591"/>
                    </a:cubicBezTo>
                    <a:cubicBezTo>
                      <a:pt x="9971" y="568"/>
                      <a:pt x="10137" y="497"/>
                      <a:pt x="10349" y="473"/>
                    </a:cubicBezTo>
                    <a:cubicBezTo>
                      <a:pt x="10562" y="402"/>
                      <a:pt x="10727" y="355"/>
                      <a:pt x="10916" y="237"/>
                    </a:cubicBezTo>
                    <a:cubicBezTo>
                      <a:pt x="10960" y="171"/>
                      <a:pt x="10903" y="45"/>
                      <a:pt x="10838" y="45"/>
                    </a:cubicBezTo>
                    <a:cubicBezTo>
                      <a:pt x="10833" y="45"/>
                      <a:pt x="10827" y="46"/>
                      <a:pt x="10822" y="48"/>
                    </a:cubicBezTo>
                    <a:cubicBezTo>
                      <a:pt x="10633" y="95"/>
                      <a:pt x="10467" y="119"/>
                      <a:pt x="10326" y="166"/>
                    </a:cubicBezTo>
                    <a:cubicBezTo>
                      <a:pt x="10137" y="237"/>
                      <a:pt x="9971" y="260"/>
                      <a:pt x="9806" y="284"/>
                    </a:cubicBezTo>
                    <a:cubicBezTo>
                      <a:pt x="9451" y="355"/>
                      <a:pt x="9144" y="402"/>
                      <a:pt x="8790" y="449"/>
                    </a:cubicBezTo>
                    <a:cubicBezTo>
                      <a:pt x="8081" y="497"/>
                      <a:pt x="7372" y="520"/>
                      <a:pt x="6663" y="520"/>
                    </a:cubicBezTo>
                    <a:cubicBezTo>
                      <a:pt x="5246" y="520"/>
                      <a:pt x="3828" y="449"/>
                      <a:pt x="2410" y="284"/>
                    </a:cubicBezTo>
                    <a:cubicBezTo>
                      <a:pt x="2009" y="237"/>
                      <a:pt x="1607" y="213"/>
                      <a:pt x="1229" y="142"/>
                    </a:cubicBezTo>
                    <a:cubicBezTo>
                      <a:pt x="1016" y="119"/>
                      <a:pt x="827" y="95"/>
                      <a:pt x="638" y="48"/>
                    </a:cubicBezTo>
                    <a:cubicBezTo>
                      <a:pt x="426" y="24"/>
                      <a:pt x="213" y="2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5"/>
              <p:cNvSpPr/>
              <p:nvPr/>
            </p:nvSpPr>
            <p:spPr>
              <a:xfrm>
                <a:off x="1200350" y="2234600"/>
                <a:ext cx="196125" cy="15975"/>
              </a:xfrm>
              <a:custGeom>
                <a:avLst/>
                <a:gdLst/>
                <a:ahLst/>
                <a:cxnLst/>
                <a:rect l="l" t="t" r="r" b="b"/>
                <a:pathLst>
                  <a:path w="7845" h="639" extrusionOk="0">
                    <a:moveTo>
                      <a:pt x="7773" y="1"/>
                    </a:moveTo>
                    <a:cubicBezTo>
                      <a:pt x="7254" y="25"/>
                      <a:pt x="6758" y="119"/>
                      <a:pt x="6261" y="166"/>
                    </a:cubicBezTo>
                    <a:cubicBezTo>
                      <a:pt x="5765" y="237"/>
                      <a:pt x="5245" y="285"/>
                      <a:pt x="4749" y="332"/>
                    </a:cubicBezTo>
                    <a:cubicBezTo>
                      <a:pt x="3757" y="403"/>
                      <a:pt x="2741" y="474"/>
                      <a:pt x="1748" y="474"/>
                    </a:cubicBezTo>
                    <a:cubicBezTo>
                      <a:pt x="1441" y="474"/>
                      <a:pt x="1181" y="474"/>
                      <a:pt x="874" y="497"/>
                    </a:cubicBezTo>
                    <a:cubicBezTo>
                      <a:pt x="733" y="497"/>
                      <a:pt x="591" y="497"/>
                      <a:pt x="449" y="521"/>
                    </a:cubicBezTo>
                    <a:cubicBezTo>
                      <a:pt x="284" y="521"/>
                      <a:pt x="142" y="544"/>
                      <a:pt x="0" y="544"/>
                    </a:cubicBezTo>
                    <a:cubicBezTo>
                      <a:pt x="260" y="544"/>
                      <a:pt x="496" y="615"/>
                      <a:pt x="756" y="615"/>
                    </a:cubicBezTo>
                    <a:cubicBezTo>
                      <a:pt x="992" y="615"/>
                      <a:pt x="1276" y="639"/>
                      <a:pt x="1512" y="639"/>
                    </a:cubicBezTo>
                    <a:cubicBezTo>
                      <a:pt x="2008" y="639"/>
                      <a:pt x="2505" y="639"/>
                      <a:pt x="3001" y="615"/>
                    </a:cubicBezTo>
                    <a:cubicBezTo>
                      <a:pt x="4017" y="592"/>
                      <a:pt x="5009" y="497"/>
                      <a:pt x="6025" y="403"/>
                    </a:cubicBezTo>
                    <a:cubicBezTo>
                      <a:pt x="6592" y="355"/>
                      <a:pt x="7183" y="285"/>
                      <a:pt x="7726" y="166"/>
                    </a:cubicBezTo>
                    <a:cubicBezTo>
                      <a:pt x="7844" y="166"/>
                      <a:pt x="7844" y="1"/>
                      <a:pt x="777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5"/>
              <p:cNvSpPr/>
              <p:nvPr/>
            </p:nvSpPr>
            <p:spPr>
              <a:xfrm>
                <a:off x="783325" y="1962700"/>
                <a:ext cx="550525" cy="547375"/>
              </a:xfrm>
              <a:custGeom>
                <a:avLst/>
                <a:gdLst/>
                <a:ahLst/>
                <a:cxnLst/>
                <a:rect l="l" t="t" r="r" b="b"/>
                <a:pathLst>
                  <a:path w="22021" h="21895" extrusionOk="0">
                    <a:moveTo>
                      <a:pt x="13137" y="1"/>
                    </a:moveTo>
                    <a:cubicBezTo>
                      <a:pt x="12863" y="1"/>
                      <a:pt x="12626" y="198"/>
                      <a:pt x="12452" y="410"/>
                    </a:cubicBezTo>
                    <a:cubicBezTo>
                      <a:pt x="12215" y="741"/>
                      <a:pt x="12074" y="1119"/>
                      <a:pt x="11979" y="1497"/>
                    </a:cubicBezTo>
                    <a:cubicBezTo>
                      <a:pt x="11861" y="1851"/>
                      <a:pt x="11790" y="2253"/>
                      <a:pt x="11743" y="2631"/>
                    </a:cubicBezTo>
                    <a:cubicBezTo>
                      <a:pt x="11672" y="2985"/>
                      <a:pt x="11648" y="3364"/>
                      <a:pt x="11625" y="3718"/>
                    </a:cubicBezTo>
                    <a:cubicBezTo>
                      <a:pt x="11554" y="4427"/>
                      <a:pt x="11530" y="5159"/>
                      <a:pt x="11507" y="5915"/>
                    </a:cubicBezTo>
                    <a:cubicBezTo>
                      <a:pt x="11483" y="6624"/>
                      <a:pt x="11483" y="7357"/>
                      <a:pt x="11412" y="8089"/>
                    </a:cubicBezTo>
                    <a:cubicBezTo>
                      <a:pt x="11365" y="8798"/>
                      <a:pt x="11294" y="9530"/>
                      <a:pt x="11152" y="10239"/>
                    </a:cubicBezTo>
                    <a:cubicBezTo>
                      <a:pt x="11152" y="10334"/>
                      <a:pt x="11129" y="10404"/>
                      <a:pt x="11129" y="10475"/>
                    </a:cubicBezTo>
                    <a:cubicBezTo>
                      <a:pt x="11129" y="10523"/>
                      <a:pt x="11081" y="10546"/>
                      <a:pt x="11081" y="10570"/>
                    </a:cubicBezTo>
                    <a:cubicBezTo>
                      <a:pt x="11058" y="9837"/>
                      <a:pt x="11010" y="9105"/>
                      <a:pt x="10940" y="8349"/>
                    </a:cubicBezTo>
                    <a:cubicBezTo>
                      <a:pt x="10845" y="7522"/>
                      <a:pt x="10774" y="6695"/>
                      <a:pt x="10609" y="5868"/>
                    </a:cubicBezTo>
                    <a:cubicBezTo>
                      <a:pt x="10491" y="5112"/>
                      <a:pt x="10302" y="4332"/>
                      <a:pt x="10065" y="3600"/>
                    </a:cubicBezTo>
                    <a:cubicBezTo>
                      <a:pt x="9782" y="2867"/>
                      <a:pt x="9498" y="2159"/>
                      <a:pt x="9120" y="1497"/>
                    </a:cubicBezTo>
                    <a:cubicBezTo>
                      <a:pt x="8931" y="1213"/>
                      <a:pt x="8766" y="954"/>
                      <a:pt x="8482" y="717"/>
                    </a:cubicBezTo>
                    <a:cubicBezTo>
                      <a:pt x="8273" y="529"/>
                      <a:pt x="7971" y="304"/>
                      <a:pt x="7659" y="304"/>
                    </a:cubicBezTo>
                    <a:cubicBezTo>
                      <a:pt x="7619" y="304"/>
                      <a:pt x="7578" y="307"/>
                      <a:pt x="7537" y="316"/>
                    </a:cubicBezTo>
                    <a:cubicBezTo>
                      <a:pt x="7183" y="410"/>
                      <a:pt x="7017" y="764"/>
                      <a:pt x="6994" y="1095"/>
                    </a:cubicBezTo>
                    <a:cubicBezTo>
                      <a:pt x="6923" y="1497"/>
                      <a:pt x="7017" y="1899"/>
                      <a:pt x="7112" y="2277"/>
                    </a:cubicBezTo>
                    <a:cubicBezTo>
                      <a:pt x="7230" y="2655"/>
                      <a:pt x="7348" y="3009"/>
                      <a:pt x="7490" y="3364"/>
                    </a:cubicBezTo>
                    <a:cubicBezTo>
                      <a:pt x="7632" y="3694"/>
                      <a:pt x="7774" y="4049"/>
                      <a:pt x="7939" y="4379"/>
                    </a:cubicBezTo>
                    <a:cubicBezTo>
                      <a:pt x="8246" y="5017"/>
                      <a:pt x="8577" y="5679"/>
                      <a:pt x="8931" y="6317"/>
                    </a:cubicBezTo>
                    <a:cubicBezTo>
                      <a:pt x="9262" y="6978"/>
                      <a:pt x="9616" y="7616"/>
                      <a:pt x="9947" y="8278"/>
                    </a:cubicBezTo>
                    <a:cubicBezTo>
                      <a:pt x="10278" y="8916"/>
                      <a:pt x="10562" y="9601"/>
                      <a:pt x="10798" y="10286"/>
                    </a:cubicBezTo>
                    <a:cubicBezTo>
                      <a:pt x="10821" y="10357"/>
                      <a:pt x="10869" y="10428"/>
                      <a:pt x="10892" y="10523"/>
                    </a:cubicBezTo>
                    <a:cubicBezTo>
                      <a:pt x="10916" y="10546"/>
                      <a:pt x="10916" y="10570"/>
                      <a:pt x="10916" y="10593"/>
                    </a:cubicBezTo>
                    <a:lnTo>
                      <a:pt x="9664" y="8751"/>
                    </a:lnTo>
                    <a:cubicBezTo>
                      <a:pt x="9191" y="8065"/>
                      <a:pt x="8695" y="7380"/>
                      <a:pt x="8175" y="6766"/>
                    </a:cubicBezTo>
                    <a:cubicBezTo>
                      <a:pt x="7655" y="6175"/>
                      <a:pt x="7136" y="5584"/>
                      <a:pt x="6545" y="5088"/>
                    </a:cubicBezTo>
                    <a:cubicBezTo>
                      <a:pt x="5954" y="4568"/>
                      <a:pt x="5364" y="4096"/>
                      <a:pt x="4678" y="3742"/>
                    </a:cubicBezTo>
                    <a:cubicBezTo>
                      <a:pt x="4395" y="3576"/>
                      <a:pt x="4064" y="3434"/>
                      <a:pt x="3733" y="3364"/>
                    </a:cubicBezTo>
                    <a:cubicBezTo>
                      <a:pt x="3585" y="3321"/>
                      <a:pt x="3423" y="3288"/>
                      <a:pt x="3265" y="3288"/>
                    </a:cubicBezTo>
                    <a:cubicBezTo>
                      <a:pt x="3071" y="3288"/>
                      <a:pt x="2884" y="3338"/>
                      <a:pt x="2741" y="3482"/>
                    </a:cubicBezTo>
                    <a:cubicBezTo>
                      <a:pt x="2505" y="3718"/>
                      <a:pt x="2505" y="4143"/>
                      <a:pt x="2646" y="4427"/>
                    </a:cubicBezTo>
                    <a:cubicBezTo>
                      <a:pt x="2835" y="4781"/>
                      <a:pt x="3095" y="5112"/>
                      <a:pt x="3355" y="5372"/>
                    </a:cubicBezTo>
                    <a:cubicBezTo>
                      <a:pt x="3615" y="5632"/>
                      <a:pt x="3922" y="5915"/>
                      <a:pt x="4206" y="6152"/>
                    </a:cubicBezTo>
                    <a:cubicBezTo>
                      <a:pt x="4513" y="6388"/>
                      <a:pt x="4796" y="6577"/>
                      <a:pt x="5104" y="6789"/>
                    </a:cubicBezTo>
                    <a:cubicBezTo>
                      <a:pt x="5694" y="7215"/>
                      <a:pt x="6309" y="7593"/>
                      <a:pt x="6923" y="7971"/>
                    </a:cubicBezTo>
                    <a:cubicBezTo>
                      <a:pt x="7561" y="8349"/>
                      <a:pt x="8175" y="8751"/>
                      <a:pt x="8790" y="9152"/>
                    </a:cubicBezTo>
                    <a:cubicBezTo>
                      <a:pt x="9380" y="9530"/>
                      <a:pt x="9971" y="9979"/>
                      <a:pt x="10538" y="10452"/>
                    </a:cubicBezTo>
                    <a:cubicBezTo>
                      <a:pt x="10585" y="10523"/>
                      <a:pt x="10656" y="10546"/>
                      <a:pt x="10703" y="10593"/>
                    </a:cubicBezTo>
                    <a:lnTo>
                      <a:pt x="10774" y="10664"/>
                    </a:lnTo>
                    <a:cubicBezTo>
                      <a:pt x="10089" y="10334"/>
                      <a:pt x="9451" y="10003"/>
                      <a:pt x="8766" y="9696"/>
                    </a:cubicBezTo>
                    <a:cubicBezTo>
                      <a:pt x="7986" y="9341"/>
                      <a:pt x="7254" y="8987"/>
                      <a:pt x="6450" y="8703"/>
                    </a:cubicBezTo>
                    <a:cubicBezTo>
                      <a:pt x="5718" y="8467"/>
                      <a:pt x="4985" y="8231"/>
                      <a:pt x="4206" y="8089"/>
                    </a:cubicBezTo>
                    <a:cubicBezTo>
                      <a:pt x="3473" y="7947"/>
                      <a:pt x="2717" y="7853"/>
                      <a:pt x="1938" y="7853"/>
                    </a:cubicBezTo>
                    <a:cubicBezTo>
                      <a:pt x="1607" y="7853"/>
                      <a:pt x="1252" y="7924"/>
                      <a:pt x="945" y="7994"/>
                    </a:cubicBezTo>
                    <a:cubicBezTo>
                      <a:pt x="614" y="8089"/>
                      <a:pt x="189" y="8278"/>
                      <a:pt x="118" y="8632"/>
                    </a:cubicBezTo>
                    <a:cubicBezTo>
                      <a:pt x="0" y="8987"/>
                      <a:pt x="213" y="9294"/>
                      <a:pt x="496" y="9507"/>
                    </a:cubicBezTo>
                    <a:cubicBezTo>
                      <a:pt x="827" y="9743"/>
                      <a:pt x="1205" y="9885"/>
                      <a:pt x="1583" y="9979"/>
                    </a:cubicBezTo>
                    <a:cubicBezTo>
                      <a:pt x="1938" y="10097"/>
                      <a:pt x="2316" y="10168"/>
                      <a:pt x="2717" y="10215"/>
                    </a:cubicBezTo>
                    <a:cubicBezTo>
                      <a:pt x="3072" y="10286"/>
                      <a:pt x="3450" y="10310"/>
                      <a:pt x="3804" y="10334"/>
                    </a:cubicBezTo>
                    <a:cubicBezTo>
                      <a:pt x="4513" y="10404"/>
                      <a:pt x="5245" y="10428"/>
                      <a:pt x="5978" y="10452"/>
                    </a:cubicBezTo>
                    <a:cubicBezTo>
                      <a:pt x="6687" y="10475"/>
                      <a:pt x="7443" y="10475"/>
                      <a:pt x="8175" y="10546"/>
                    </a:cubicBezTo>
                    <a:cubicBezTo>
                      <a:pt x="8884" y="10593"/>
                      <a:pt x="9616" y="10664"/>
                      <a:pt x="10325" y="10806"/>
                    </a:cubicBezTo>
                    <a:cubicBezTo>
                      <a:pt x="10420" y="10806"/>
                      <a:pt x="10467" y="10830"/>
                      <a:pt x="10562" y="10830"/>
                    </a:cubicBezTo>
                    <a:cubicBezTo>
                      <a:pt x="10585" y="10830"/>
                      <a:pt x="10632" y="10877"/>
                      <a:pt x="10656" y="10877"/>
                    </a:cubicBezTo>
                    <a:cubicBezTo>
                      <a:pt x="9924" y="10901"/>
                      <a:pt x="9168" y="10948"/>
                      <a:pt x="8435" y="11019"/>
                    </a:cubicBezTo>
                    <a:cubicBezTo>
                      <a:pt x="7608" y="11113"/>
                      <a:pt x="6781" y="11184"/>
                      <a:pt x="5954" y="11350"/>
                    </a:cubicBezTo>
                    <a:cubicBezTo>
                      <a:pt x="5198" y="11468"/>
                      <a:pt x="4418" y="11657"/>
                      <a:pt x="3686" y="11893"/>
                    </a:cubicBezTo>
                    <a:cubicBezTo>
                      <a:pt x="2954" y="12176"/>
                      <a:pt x="2245" y="12460"/>
                      <a:pt x="1583" y="12838"/>
                    </a:cubicBezTo>
                    <a:cubicBezTo>
                      <a:pt x="1300" y="13027"/>
                      <a:pt x="1016" y="13192"/>
                      <a:pt x="780" y="13476"/>
                    </a:cubicBezTo>
                    <a:cubicBezTo>
                      <a:pt x="591" y="13712"/>
                      <a:pt x="307" y="14067"/>
                      <a:pt x="402" y="14421"/>
                    </a:cubicBezTo>
                    <a:cubicBezTo>
                      <a:pt x="496" y="14776"/>
                      <a:pt x="851" y="14941"/>
                      <a:pt x="1181" y="14965"/>
                    </a:cubicBezTo>
                    <a:cubicBezTo>
                      <a:pt x="1280" y="14982"/>
                      <a:pt x="1376" y="14989"/>
                      <a:pt x="1472" y="14989"/>
                    </a:cubicBezTo>
                    <a:cubicBezTo>
                      <a:pt x="1769" y="14989"/>
                      <a:pt x="2059" y="14918"/>
                      <a:pt x="2363" y="14846"/>
                    </a:cubicBezTo>
                    <a:cubicBezTo>
                      <a:pt x="2741" y="14728"/>
                      <a:pt x="3095" y="14610"/>
                      <a:pt x="3450" y="14468"/>
                    </a:cubicBezTo>
                    <a:cubicBezTo>
                      <a:pt x="3780" y="14327"/>
                      <a:pt x="4135" y="14185"/>
                      <a:pt x="4442" y="14019"/>
                    </a:cubicBezTo>
                    <a:cubicBezTo>
                      <a:pt x="5104" y="13712"/>
                      <a:pt x="5742" y="13381"/>
                      <a:pt x="6403" y="13027"/>
                    </a:cubicBezTo>
                    <a:cubicBezTo>
                      <a:pt x="7041" y="12696"/>
                      <a:pt x="7703" y="12342"/>
                      <a:pt x="8341" y="12011"/>
                    </a:cubicBezTo>
                    <a:cubicBezTo>
                      <a:pt x="9002" y="11704"/>
                      <a:pt x="9687" y="11397"/>
                      <a:pt x="10349" y="11161"/>
                    </a:cubicBezTo>
                    <a:cubicBezTo>
                      <a:pt x="10443" y="11137"/>
                      <a:pt x="10514" y="11113"/>
                      <a:pt x="10585" y="11066"/>
                    </a:cubicBezTo>
                    <a:cubicBezTo>
                      <a:pt x="10609" y="11042"/>
                      <a:pt x="10656" y="11042"/>
                      <a:pt x="10680" y="11042"/>
                    </a:cubicBezTo>
                    <a:lnTo>
                      <a:pt x="8813" y="12295"/>
                    </a:lnTo>
                    <a:cubicBezTo>
                      <a:pt x="8152" y="12767"/>
                      <a:pt x="7466" y="13263"/>
                      <a:pt x="6828" y="13783"/>
                    </a:cubicBezTo>
                    <a:cubicBezTo>
                      <a:pt x="6238" y="14303"/>
                      <a:pt x="5647" y="14823"/>
                      <a:pt x="5151" y="15413"/>
                    </a:cubicBezTo>
                    <a:cubicBezTo>
                      <a:pt x="4655" y="16004"/>
                      <a:pt x="4182" y="16595"/>
                      <a:pt x="3828" y="17280"/>
                    </a:cubicBezTo>
                    <a:cubicBezTo>
                      <a:pt x="3639" y="17564"/>
                      <a:pt x="3497" y="17894"/>
                      <a:pt x="3450" y="18225"/>
                    </a:cubicBezTo>
                    <a:cubicBezTo>
                      <a:pt x="3355" y="18556"/>
                      <a:pt x="3284" y="18958"/>
                      <a:pt x="3568" y="19217"/>
                    </a:cubicBezTo>
                    <a:cubicBezTo>
                      <a:pt x="3701" y="19351"/>
                      <a:pt x="3887" y="19409"/>
                      <a:pt x="4078" y="19409"/>
                    </a:cubicBezTo>
                    <a:cubicBezTo>
                      <a:pt x="4227" y="19409"/>
                      <a:pt x="4379" y="19374"/>
                      <a:pt x="4513" y="19312"/>
                    </a:cubicBezTo>
                    <a:cubicBezTo>
                      <a:pt x="4867" y="19147"/>
                      <a:pt x="5198" y="18863"/>
                      <a:pt x="5458" y="18603"/>
                    </a:cubicBezTo>
                    <a:cubicBezTo>
                      <a:pt x="5718" y="18343"/>
                      <a:pt x="5978" y="18036"/>
                      <a:pt x="6214" y="17753"/>
                    </a:cubicBezTo>
                    <a:cubicBezTo>
                      <a:pt x="6450" y="17445"/>
                      <a:pt x="6663" y="17162"/>
                      <a:pt x="6876" y="16855"/>
                    </a:cubicBezTo>
                    <a:cubicBezTo>
                      <a:pt x="7277" y="16264"/>
                      <a:pt x="7679" y="15650"/>
                      <a:pt x="8057" y="15035"/>
                    </a:cubicBezTo>
                    <a:cubicBezTo>
                      <a:pt x="8435" y="14421"/>
                      <a:pt x="8813" y="13783"/>
                      <a:pt x="9238" y="13169"/>
                    </a:cubicBezTo>
                    <a:cubicBezTo>
                      <a:pt x="9616" y="12578"/>
                      <a:pt x="10065" y="11987"/>
                      <a:pt x="10538" y="11420"/>
                    </a:cubicBezTo>
                    <a:cubicBezTo>
                      <a:pt x="10585" y="11373"/>
                      <a:pt x="10632" y="11302"/>
                      <a:pt x="10680" y="11255"/>
                    </a:cubicBezTo>
                    <a:lnTo>
                      <a:pt x="10751" y="11184"/>
                    </a:lnTo>
                    <a:lnTo>
                      <a:pt x="10751" y="11184"/>
                    </a:lnTo>
                    <a:cubicBezTo>
                      <a:pt x="10420" y="11869"/>
                      <a:pt x="10089" y="12531"/>
                      <a:pt x="9758" y="13192"/>
                    </a:cubicBezTo>
                    <a:cubicBezTo>
                      <a:pt x="9404" y="13972"/>
                      <a:pt x="9049" y="14705"/>
                      <a:pt x="8790" y="15508"/>
                    </a:cubicBezTo>
                    <a:cubicBezTo>
                      <a:pt x="8553" y="16240"/>
                      <a:pt x="8317" y="16973"/>
                      <a:pt x="8175" y="17753"/>
                    </a:cubicBezTo>
                    <a:cubicBezTo>
                      <a:pt x="8033" y="18485"/>
                      <a:pt x="7939" y="19265"/>
                      <a:pt x="7939" y="20021"/>
                    </a:cubicBezTo>
                    <a:cubicBezTo>
                      <a:pt x="7939" y="20352"/>
                      <a:pt x="7986" y="20706"/>
                      <a:pt x="8081" y="21037"/>
                    </a:cubicBezTo>
                    <a:cubicBezTo>
                      <a:pt x="8175" y="21344"/>
                      <a:pt x="8341" y="21769"/>
                      <a:pt x="8695" y="21864"/>
                    </a:cubicBezTo>
                    <a:cubicBezTo>
                      <a:pt x="8759" y="21885"/>
                      <a:pt x="8822" y="21895"/>
                      <a:pt x="8884" y="21895"/>
                    </a:cubicBezTo>
                    <a:cubicBezTo>
                      <a:pt x="9165" y="21895"/>
                      <a:pt x="9419" y="21694"/>
                      <a:pt x="9593" y="21462"/>
                    </a:cubicBezTo>
                    <a:cubicBezTo>
                      <a:pt x="9829" y="21155"/>
                      <a:pt x="9971" y="20753"/>
                      <a:pt x="10065" y="20375"/>
                    </a:cubicBezTo>
                    <a:cubicBezTo>
                      <a:pt x="10184" y="20021"/>
                      <a:pt x="10231" y="19643"/>
                      <a:pt x="10302" y="19265"/>
                    </a:cubicBezTo>
                    <a:cubicBezTo>
                      <a:pt x="10349" y="18910"/>
                      <a:pt x="10396" y="18509"/>
                      <a:pt x="10420" y="18154"/>
                    </a:cubicBezTo>
                    <a:cubicBezTo>
                      <a:pt x="10467" y="17445"/>
                      <a:pt x="10514" y="16713"/>
                      <a:pt x="10538" y="15980"/>
                    </a:cubicBezTo>
                    <a:cubicBezTo>
                      <a:pt x="10562" y="15272"/>
                      <a:pt x="10562" y="14539"/>
                      <a:pt x="10632" y="13783"/>
                    </a:cubicBezTo>
                    <a:cubicBezTo>
                      <a:pt x="10680" y="13074"/>
                      <a:pt x="10751" y="12342"/>
                      <a:pt x="10892" y="11633"/>
                    </a:cubicBezTo>
                    <a:cubicBezTo>
                      <a:pt x="10892" y="11539"/>
                      <a:pt x="10916" y="11491"/>
                      <a:pt x="10916" y="11397"/>
                    </a:cubicBezTo>
                    <a:cubicBezTo>
                      <a:pt x="10916" y="11373"/>
                      <a:pt x="10940" y="11350"/>
                      <a:pt x="10940" y="11302"/>
                    </a:cubicBezTo>
                    <a:cubicBezTo>
                      <a:pt x="10987" y="12058"/>
                      <a:pt x="11034" y="12791"/>
                      <a:pt x="11105" y="13523"/>
                    </a:cubicBezTo>
                    <a:cubicBezTo>
                      <a:pt x="11176" y="14350"/>
                      <a:pt x="11270" y="15177"/>
                      <a:pt x="11412" y="16004"/>
                    </a:cubicBezTo>
                    <a:cubicBezTo>
                      <a:pt x="11530" y="16784"/>
                      <a:pt x="11743" y="17540"/>
                      <a:pt x="11979" y="18272"/>
                    </a:cubicBezTo>
                    <a:cubicBezTo>
                      <a:pt x="12239" y="19028"/>
                      <a:pt x="12546" y="19737"/>
                      <a:pt x="12924" y="20375"/>
                    </a:cubicBezTo>
                    <a:cubicBezTo>
                      <a:pt x="13113" y="20682"/>
                      <a:pt x="13279" y="20942"/>
                      <a:pt x="13539" y="21179"/>
                    </a:cubicBezTo>
                    <a:cubicBezTo>
                      <a:pt x="13741" y="21360"/>
                      <a:pt x="14029" y="21577"/>
                      <a:pt x="14330" y="21577"/>
                    </a:cubicBezTo>
                    <a:cubicBezTo>
                      <a:pt x="14381" y="21577"/>
                      <a:pt x="14432" y="21570"/>
                      <a:pt x="14484" y="21557"/>
                    </a:cubicBezTo>
                    <a:cubicBezTo>
                      <a:pt x="14838" y="21462"/>
                      <a:pt x="15027" y="21108"/>
                      <a:pt x="15051" y="20800"/>
                    </a:cubicBezTo>
                    <a:cubicBezTo>
                      <a:pt x="15122" y="20375"/>
                      <a:pt x="15027" y="19997"/>
                      <a:pt x="14933" y="19619"/>
                    </a:cubicBezTo>
                    <a:cubicBezTo>
                      <a:pt x="14815" y="19217"/>
                      <a:pt x="14696" y="18863"/>
                      <a:pt x="14555" y="18509"/>
                    </a:cubicBezTo>
                    <a:cubicBezTo>
                      <a:pt x="14413" y="18201"/>
                      <a:pt x="14247" y="17847"/>
                      <a:pt x="14106" y="17516"/>
                    </a:cubicBezTo>
                    <a:cubicBezTo>
                      <a:pt x="13775" y="16855"/>
                      <a:pt x="13468" y="16217"/>
                      <a:pt x="13113" y="15555"/>
                    </a:cubicBezTo>
                    <a:cubicBezTo>
                      <a:pt x="12783" y="14917"/>
                      <a:pt x="12428" y="14256"/>
                      <a:pt x="12097" y="13618"/>
                    </a:cubicBezTo>
                    <a:cubicBezTo>
                      <a:pt x="11767" y="12956"/>
                      <a:pt x="11483" y="12295"/>
                      <a:pt x="11247" y="11609"/>
                    </a:cubicBezTo>
                    <a:cubicBezTo>
                      <a:pt x="11223" y="11515"/>
                      <a:pt x="11176" y="11468"/>
                      <a:pt x="11152" y="11373"/>
                    </a:cubicBezTo>
                    <a:cubicBezTo>
                      <a:pt x="11129" y="11350"/>
                      <a:pt x="11129" y="11302"/>
                      <a:pt x="11129" y="11279"/>
                    </a:cubicBezTo>
                    <a:lnTo>
                      <a:pt x="11129" y="11279"/>
                    </a:lnTo>
                    <a:lnTo>
                      <a:pt x="12357" y="13145"/>
                    </a:lnTo>
                    <a:cubicBezTo>
                      <a:pt x="12830" y="13830"/>
                      <a:pt x="13350" y="14492"/>
                      <a:pt x="13869" y="15130"/>
                    </a:cubicBezTo>
                    <a:cubicBezTo>
                      <a:pt x="14366" y="15721"/>
                      <a:pt x="14909" y="16311"/>
                      <a:pt x="15500" y="16807"/>
                    </a:cubicBezTo>
                    <a:cubicBezTo>
                      <a:pt x="16090" y="17304"/>
                      <a:pt x="16681" y="17776"/>
                      <a:pt x="17366" y="18131"/>
                    </a:cubicBezTo>
                    <a:cubicBezTo>
                      <a:pt x="17650" y="18320"/>
                      <a:pt x="17981" y="18461"/>
                      <a:pt x="18288" y="18509"/>
                    </a:cubicBezTo>
                    <a:cubicBezTo>
                      <a:pt x="18442" y="18553"/>
                      <a:pt x="18618" y="18592"/>
                      <a:pt x="18787" y="18592"/>
                    </a:cubicBezTo>
                    <a:cubicBezTo>
                      <a:pt x="18980" y="18592"/>
                      <a:pt x="19165" y="18541"/>
                      <a:pt x="19304" y="18390"/>
                    </a:cubicBezTo>
                    <a:cubicBezTo>
                      <a:pt x="19540" y="18178"/>
                      <a:pt x="19540" y="17753"/>
                      <a:pt x="19398" y="17445"/>
                    </a:cubicBezTo>
                    <a:cubicBezTo>
                      <a:pt x="19209" y="17115"/>
                      <a:pt x="18949" y="16784"/>
                      <a:pt x="18689" y="16524"/>
                    </a:cubicBezTo>
                    <a:cubicBezTo>
                      <a:pt x="18406" y="16240"/>
                      <a:pt x="18122" y="15980"/>
                      <a:pt x="17815" y="15744"/>
                    </a:cubicBezTo>
                    <a:cubicBezTo>
                      <a:pt x="17532" y="15508"/>
                      <a:pt x="17224" y="15295"/>
                      <a:pt x="16941" y="15106"/>
                    </a:cubicBezTo>
                    <a:cubicBezTo>
                      <a:pt x="16350" y="14681"/>
                      <a:pt x="15736" y="14303"/>
                      <a:pt x="15122" y="13925"/>
                    </a:cubicBezTo>
                    <a:cubicBezTo>
                      <a:pt x="14484" y="13523"/>
                      <a:pt x="13869" y="13145"/>
                      <a:pt x="13255" y="12744"/>
                    </a:cubicBezTo>
                    <a:cubicBezTo>
                      <a:pt x="12664" y="12342"/>
                      <a:pt x="12074" y="11917"/>
                      <a:pt x="11507" y="11444"/>
                    </a:cubicBezTo>
                    <a:cubicBezTo>
                      <a:pt x="11459" y="11373"/>
                      <a:pt x="11389" y="11350"/>
                      <a:pt x="11341" y="11279"/>
                    </a:cubicBezTo>
                    <a:lnTo>
                      <a:pt x="11270" y="11231"/>
                    </a:lnTo>
                    <a:lnTo>
                      <a:pt x="11270" y="11231"/>
                    </a:lnTo>
                    <a:cubicBezTo>
                      <a:pt x="11956" y="11562"/>
                      <a:pt x="12594" y="11869"/>
                      <a:pt x="13279" y="12200"/>
                    </a:cubicBezTo>
                    <a:cubicBezTo>
                      <a:pt x="14058" y="12555"/>
                      <a:pt x="14791" y="12909"/>
                      <a:pt x="15594" y="13169"/>
                    </a:cubicBezTo>
                    <a:cubicBezTo>
                      <a:pt x="16327" y="13405"/>
                      <a:pt x="17059" y="13641"/>
                      <a:pt x="17815" y="13807"/>
                    </a:cubicBezTo>
                    <a:cubicBezTo>
                      <a:pt x="18571" y="13949"/>
                      <a:pt x="19327" y="14043"/>
                      <a:pt x="20107" y="14043"/>
                    </a:cubicBezTo>
                    <a:cubicBezTo>
                      <a:pt x="20414" y="14043"/>
                      <a:pt x="20769" y="13972"/>
                      <a:pt x="21099" y="13878"/>
                    </a:cubicBezTo>
                    <a:cubicBezTo>
                      <a:pt x="21430" y="13807"/>
                      <a:pt x="21832" y="13618"/>
                      <a:pt x="21926" y="13263"/>
                    </a:cubicBezTo>
                    <a:cubicBezTo>
                      <a:pt x="22021" y="12933"/>
                      <a:pt x="21808" y="12578"/>
                      <a:pt x="21548" y="12366"/>
                    </a:cubicBezTo>
                    <a:cubicBezTo>
                      <a:pt x="21218" y="12129"/>
                      <a:pt x="20839" y="11987"/>
                      <a:pt x="20461" y="11893"/>
                    </a:cubicBezTo>
                    <a:cubicBezTo>
                      <a:pt x="20107" y="11775"/>
                      <a:pt x="19705" y="11728"/>
                      <a:pt x="19327" y="11657"/>
                    </a:cubicBezTo>
                    <a:cubicBezTo>
                      <a:pt x="18973" y="11609"/>
                      <a:pt x="18595" y="11586"/>
                      <a:pt x="18240" y="11539"/>
                    </a:cubicBezTo>
                    <a:cubicBezTo>
                      <a:pt x="17532" y="11491"/>
                      <a:pt x="16799" y="11468"/>
                      <a:pt x="16043" y="11420"/>
                    </a:cubicBezTo>
                    <a:cubicBezTo>
                      <a:pt x="15334" y="11397"/>
                      <a:pt x="14602" y="11397"/>
                      <a:pt x="13869" y="11350"/>
                    </a:cubicBezTo>
                    <a:cubicBezTo>
                      <a:pt x="13161" y="11279"/>
                      <a:pt x="12428" y="11231"/>
                      <a:pt x="11719" y="11066"/>
                    </a:cubicBezTo>
                    <a:cubicBezTo>
                      <a:pt x="11625" y="11066"/>
                      <a:pt x="11554" y="11042"/>
                      <a:pt x="11483" y="11042"/>
                    </a:cubicBezTo>
                    <a:cubicBezTo>
                      <a:pt x="11436" y="11042"/>
                      <a:pt x="11412" y="11019"/>
                      <a:pt x="11389" y="11019"/>
                    </a:cubicBezTo>
                    <a:cubicBezTo>
                      <a:pt x="12121" y="10995"/>
                      <a:pt x="12853" y="10924"/>
                      <a:pt x="13610" y="10877"/>
                    </a:cubicBezTo>
                    <a:cubicBezTo>
                      <a:pt x="14436" y="10782"/>
                      <a:pt x="15263" y="10688"/>
                      <a:pt x="16090" y="10546"/>
                    </a:cubicBezTo>
                    <a:cubicBezTo>
                      <a:pt x="16846" y="10428"/>
                      <a:pt x="17626" y="10215"/>
                      <a:pt x="18359" y="9979"/>
                    </a:cubicBezTo>
                    <a:cubicBezTo>
                      <a:pt x="19091" y="9719"/>
                      <a:pt x="19800" y="9412"/>
                      <a:pt x="20461" y="9034"/>
                    </a:cubicBezTo>
                    <a:cubicBezTo>
                      <a:pt x="20745" y="8869"/>
                      <a:pt x="21005" y="8680"/>
                      <a:pt x="21241" y="8420"/>
                    </a:cubicBezTo>
                    <a:cubicBezTo>
                      <a:pt x="21454" y="8183"/>
                      <a:pt x="21714" y="7829"/>
                      <a:pt x="21643" y="7475"/>
                    </a:cubicBezTo>
                    <a:cubicBezTo>
                      <a:pt x="21548" y="7120"/>
                      <a:pt x="21194" y="6931"/>
                      <a:pt x="20863" y="6908"/>
                    </a:cubicBezTo>
                    <a:cubicBezTo>
                      <a:pt x="20775" y="6897"/>
                      <a:pt x="20687" y="6893"/>
                      <a:pt x="20599" y="6893"/>
                    </a:cubicBezTo>
                    <a:cubicBezTo>
                      <a:pt x="20286" y="6893"/>
                      <a:pt x="19977" y="6952"/>
                      <a:pt x="19682" y="7026"/>
                    </a:cubicBezTo>
                    <a:cubicBezTo>
                      <a:pt x="19304" y="7144"/>
                      <a:pt x="18949" y="7262"/>
                      <a:pt x="18595" y="7404"/>
                    </a:cubicBezTo>
                    <a:cubicBezTo>
                      <a:pt x="18264" y="7569"/>
                      <a:pt x="17910" y="7711"/>
                      <a:pt x="17579" y="7853"/>
                    </a:cubicBezTo>
                    <a:cubicBezTo>
                      <a:pt x="16941" y="8183"/>
                      <a:pt x="16279" y="8514"/>
                      <a:pt x="15641" y="8869"/>
                    </a:cubicBezTo>
                    <a:cubicBezTo>
                      <a:pt x="14980" y="9176"/>
                      <a:pt x="14342" y="9530"/>
                      <a:pt x="13680" y="9861"/>
                    </a:cubicBezTo>
                    <a:cubicBezTo>
                      <a:pt x="13042" y="10192"/>
                      <a:pt x="12357" y="10475"/>
                      <a:pt x="11672" y="10712"/>
                    </a:cubicBezTo>
                    <a:cubicBezTo>
                      <a:pt x="11601" y="10759"/>
                      <a:pt x="11530" y="10782"/>
                      <a:pt x="11436" y="10806"/>
                    </a:cubicBezTo>
                    <a:cubicBezTo>
                      <a:pt x="11412" y="10830"/>
                      <a:pt x="11389" y="10830"/>
                      <a:pt x="11365" y="10830"/>
                    </a:cubicBezTo>
                    <a:lnTo>
                      <a:pt x="13208" y="9601"/>
                    </a:lnTo>
                    <a:cubicBezTo>
                      <a:pt x="13893" y="9129"/>
                      <a:pt x="14578" y="8632"/>
                      <a:pt x="15193" y="8089"/>
                    </a:cubicBezTo>
                    <a:cubicBezTo>
                      <a:pt x="15783" y="7593"/>
                      <a:pt x="16374" y="7049"/>
                      <a:pt x="16870" y="6459"/>
                    </a:cubicBezTo>
                    <a:cubicBezTo>
                      <a:pt x="17390" y="5868"/>
                      <a:pt x="17862" y="5277"/>
                      <a:pt x="18217" y="4616"/>
                    </a:cubicBezTo>
                    <a:cubicBezTo>
                      <a:pt x="18382" y="4309"/>
                      <a:pt x="18548" y="3978"/>
                      <a:pt x="18595" y="3671"/>
                    </a:cubicBezTo>
                    <a:cubicBezTo>
                      <a:pt x="18689" y="3340"/>
                      <a:pt x="18737" y="2915"/>
                      <a:pt x="18477" y="2655"/>
                    </a:cubicBezTo>
                    <a:cubicBezTo>
                      <a:pt x="18344" y="2522"/>
                      <a:pt x="18150" y="2463"/>
                      <a:pt x="17956" y="2463"/>
                    </a:cubicBezTo>
                    <a:cubicBezTo>
                      <a:pt x="17806" y="2463"/>
                      <a:pt x="17655" y="2498"/>
                      <a:pt x="17532" y="2560"/>
                    </a:cubicBezTo>
                    <a:cubicBezTo>
                      <a:pt x="17177" y="2749"/>
                      <a:pt x="16846" y="3009"/>
                      <a:pt x="16587" y="3269"/>
                    </a:cubicBezTo>
                    <a:cubicBezTo>
                      <a:pt x="16327" y="3553"/>
                      <a:pt x="16043" y="3836"/>
                      <a:pt x="15830" y="4143"/>
                    </a:cubicBezTo>
                    <a:cubicBezTo>
                      <a:pt x="15594" y="4427"/>
                      <a:pt x="15382" y="4734"/>
                      <a:pt x="15169" y="5017"/>
                    </a:cubicBezTo>
                    <a:cubicBezTo>
                      <a:pt x="14744" y="5608"/>
                      <a:pt x="14366" y="6222"/>
                      <a:pt x="13988" y="6860"/>
                    </a:cubicBezTo>
                    <a:cubicBezTo>
                      <a:pt x="13610" y="7475"/>
                      <a:pt x="13231" y="8089"/>
                      <a:pt x="12806" y="8703"/>
                    </a:cubicBezTo>
                    <a:cubicBezTo>
                      <a:pt x="12428" y="9294"/>
                      <a:pt x="11979" y="9885"/>
                      <a:pt x="11507" y="10452"/>
                    </a:cubicBezTo>
                    <a:cubicBezTo>
                      <a:pt x="11436" y="10523"/>
                      <a:pt x="11412" y="10570"/>
                      <a:pt x="11365" y="10641"/>
                    </a:cubicBezTo>
                    <a:lnTo>
                      <a:pt x="11294" y="10688"/>
                    </a:lnTo>
                    <a:cubicBezTo>
                      <a:pt x="11625" y="10003"/>
                      <a:pt x="11956" y="9365"/>
                      <a:pt x="12263" y="8680"/>
                    </a:cubicBezTo>
                    <a:cubicBezTo>
                      <a:pt x="12617" y="7924"/>
                      <a:pt x="12972" y="7168"/>
                      <a:pt x="13255" y="6388"/>
                    </a:cubicBezTo>
                    <a:cubicBezTo>
                      <a:pt x="13491" y="5632"/>
                      <a:pt x="13728" y="4899"/>
                      <a:pt x="13869" y="4143"/>
                    </a:cubicBezTo>
                    <a:cubicBezTo>
                      <a:pt x="14011" y="3387"/>
                      <a:pt x="14106" y="2631"/>
                      <a:pt x="14106" y="1851"/>
                    </a:cubicBezTo>
                    <a:cubicBezTo>
                      <a:pt x="14106" y="1544"/>
                      <a:pt x="14035" y="1190"/>
                      <a:pt x="13964" y="859"/>
                    </a:cubicBezTo>
                    <a:cubicBezTo>
                      <a:pt x="13846" y="528"/>
                      <a:pt x="13680" y="127"/>
                      <a:pt x="13326" y="32"/>
                    </a:cubicBezTo>
                    <a:cubicBezTo>
                      <a:pt x="13261" y="11"/>
                      <a:pt x="13198" y="1"/>
                      <a:pt x="13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5"/>
              <p:cNvSpPr/>
              <p:nvPr/>
            </p:nvSpPr>
            <p:spPr>
              <a:xfrm>
                <a:off x="798675" y="1978175"/>
                <a:ext cx="519825" cy="518650"/>
              </a:xfrm>
              <a:custGeom>
                <a:avLst/>
                <a:gdLst/>
                <a:ahLst/>
                <a:cxnLst/>
                <a:rect l="l" t="t" r="r" b="b"/>
                <a:pathLst>
                  <a:path w="20793" h="20746" extrusionOk="0">
                    <a:moveTo>
                      <a:pt x="7567" y="777"/>
                    </a:moveTo>
                    <a:cubicBezTo>
                      <a:pt x="7526" y="777"/>
                      <a:pt x="7474" y="821"/>
                      <a:pt x="7490" y="854"/>
                    </a:cubicBezTo>
                    <a:cubicBezTo>
                      <a:pt x="7608" y="1209"/>
                      <a:pt x="7797" y="1540"/>
                      <a:pt x="7939" y="1894"/>
                    </a:cubicBezTo>
                    <a:cubicBezTo>
                      <a:pt x="8081" y="2248"/>
                      <a:pt x="8246" y="2603"/>
                      <a:pt x="8365" y="2934"/>
                    </a:cubicBezTo>
                    <a:cubicBezTo>
                      <a:pt x="8624" y="3619"/>
                      <a:pt x="8861" y="4328"/>
                      <a:pt x="9097" y="5013"/>
                    </a:cubicBezTo>
                    <a:cubicBezTo>
                      <a:pt x="9144" y="5225"/>
                      <a:pt x="9215" y="5414"/>
                      <a:pt x="9310" y="5603"/>
                    </a:cubicBezTo>
                    <a:cubicBezTo>
                      <a:pt x="9333" y="5698"/>
                      <a:pt x="9357" y="5816"/>
                      <a:pt x="9428" y="5911"/>
                    </a:cubicBezTo>
                    <a:cubicBezTo>
                      <a:pt x="9451" y="6005"/>
                      <a:pt x="9499" y="6123"/>
                      <a:pt x="9546" y="6194"/>
                    </a:cubicBezTo>
                    <a:cubicBezTo>
                      <a:pt x="9475" y="6029"/>
                      <a:pt x="9475" y="5816"/>
                      <a:pt x="9428" y="5651"/>
                    </a:cubicBezTo>
                    <a:cubicBezTo>
                      <a:pt x="9381" y="5462"/>
                      <a:pt x="9333" y="5296"/>
                      <a:pt x="9262" y="5107"/>
                    </a:cubicBezTo>
                    <a:cubicBezTo>
                      <a:pt x="9144" y="4753"/>
                      <a:pt x="9073" y="4398"/>
                      <a:pt x="8955" y="4044"/>
                    </a:cubicBezTo>
                    <a:cubicBezTo>
                      <a:pt x="8719" y="3335"/>
                      <a:pt x="8435" y="2626"/>
                      <a:pt x="8152" y="1965"/>
                    </a:cubicBezTo>
                    <a:cubicBezTo>
                      <a:pt x="8010" y="1563"/>
                      <a:pt x="7821" y="1161"/>
                      <a:pt x="7608" y="807"/>
                    </a:cubicBezTo>
                    <a:cubicBezTo>
                      <a:pt x="7601" y="786"/>
                      <a:pt x="7585" y="777"/>
                      <a:pt x="7567" y="777"/>
                    </a:cubicBezTo>
                    <a:close/>
                    <a:moveTo>
                      <a:pt x="12665" y="654"/>
                    </a:moveTo>
                    <a:cubicBezTo>
                      <a:pt x="12645" y="654"/>
                      <a:pt x="12626" y="664"/>
                      <a:pt x="12617" y="689"/>
                    </a:cubicBezTo>
                    <a:cubicBezTo>
                      <a:pt x="12547" y="1043"/>
                      <a:pt x="12523" y="1421"/>
                      <a:pt x="12452" y="1799"/>
                    </a:cubicBezTo>
                    <a:cubicBezTo>
                      <a:pt x="12405" y="2201"/>
                      <a:pt x="12381" y="2555"/>
                      <a:pt x="12310" y="2934"/>
                    </a:cubicBezTo>
                    <a:cubicBezTo>
                      <a:pt x="12192" y="3666"/>
                      <a:pt x="12074" y="4375"/>
                      <a:pt x="11885" y="5107"/>
                    </a:cubicBezTo>
                    <a:cubicBezTo>
                      <a:pt x="11861" y="5320"/>
                      <a:pt x="11814" y="5533"/>
                      <a:pt x="11767" y="5745"/>
                    </a:cubicBezTo>
                    <a:cubicBezTo>
                      <a:pt x="11743" y="5863"/>
                      <a:pt x="11720" y="5934"/>
                      <a:pt x="11720" y="6052"/>
                    </a:cubicBezTo>
                    <a:cubicBezTo>
                      <a:pt x="11700" y="6150"/>
                      <a:pt x="11697" y="6232"/>
                      <a:pt x="11669" y="6324"/>
                    </a:cubicBezTo>
                    <a:lnTo>
                      <a:pt x="11669" y="6324"/>
                    </a:lnTo>
                    <a:lnTo>
                      <a:pt x="11838" y="5840"/>
                    </a:lnTo>
                    <a:cubicBezTo>
                      <a:pt x="11885" y="5674"/>
                      <a:pt x="11932" y="5485"/>
                      <a:pt x="11980" y="5320"/>
                    </a:cubicBezTo>
                    <a:cubicBezTo>
                      <a:pt x="12074" y="4965"/>
                      <a:pt x="12169" y="4587"/>
                      <a:pt x="12216" y="4233"/>
                    </a:cubicBezTo>
                    <a:cubicBezTo>
                      <a:pt x="12358" y="3477"/>
                      <a:pt x="12476" y="2745"/>
                      <a:pt x="12570" y="2012"/>
                    </a:cubicBezTo>
                    <a:cubicBezTo>
                      <a:pt x="12641" y="1587"/>
                      <a:pt x="12688" y="1161"/>
                      <a:pt x="12688" y="736"/>
                    </a:cubicBezTo>
                    <a:cubicBezTo>
                      <a:pt x="12735" y="690"/>
                      <a:pt x="12700" y="654"/>
                      <a:pt x="12665" y="654"/>
                    </a:cubicBezTo>
                    <a:close/>
                    <a:moveTo>
                      <a:pt x="11669" y="6324"/>
                    </a:moveTo>
                    <a:lnTo>
                      <a:pt x="11649" y="6383"/>
                    </a:lnTo>
                    <a:cubicBezTo>
                      <a:pt x="11657" y="6363"/>
                      <a:pt x="11664" y="6343"/>
                      <a:pt x="11669" y="6324"/>
                    </a:cubicBezTo>
                    <a:close/>
                    <a:moveTo>
                      <a:pt x="11515" y="1864"/>
                    </a:moveTo>
                    <a:cubicBezTo>
                      <a:pt x="11460" y="1864"/>
                      <a:pt x="11389" y="1892"/>
                      <a:pt x="11389" y="1965"/>
                    </a:cubicBezTo>
                    <a:cubicBezTo>
                      <a:pt x="11318" y="2626"/>
                      <a:pt x="11247" y="3312"/>
                      <a:pt x="11200" y="3997"/>
                    </a:cubicBezTo>
                    <a:lnTo>
                      <a:pt x="11011" y="6029"/>
                    </a:lnTo>
                    <a:cubicBezTo>
                      <a:pt x="10987" y="6407"/>
                      <a:pt x="10987" y="6808"/>
                      <a:pt x="10964" y="7186"/>
                    </a:cubicBezTo>
                    <a:cubicBezTo>
                      <a:pt x="11011" y="6832"/>
                      <a:pt x="11082" y="6501"/>
                      <a:pt x="11129" y="6147"/>
                    </a:cubicBezTo>
                    <a:cubicBezTo>
                      <a:pt x="11200" y="5792"/>
                      <a:pt x="11223" y="5462"/>
                      <a:pt x="11247" y="5107"/>
                    </a:cubicBezTo>
                    <a:cubicBezTo>
                      <a:pt x="11342" y="4446"/>
                      <a:pt x="11389" y="3760"/>
                      <a:pt x="11460" y="3075"/>
                    </a:cubicBezTo>
                    <a:cubicBezTo>
                      <a:pt x="11483" y="2697"/>
                      <a:pt x="11554" y="2319"/>
                      <a:pt x="11578" y="1894"/>
                    </a:cubicBezTo>
                    <a:cubicBezTo>
                      <a:pt x="11578" y="1876"/>
                      <a:pt x="11549" y="1864"/>
                      <a:pt x="11515" y="1864"/>
                    </a:cubicBezTo>
                    <a:close/>
                    <a:moveTo>
                      <a:pt x="3170" y="3488"/>
                    </a:moveTo>
                    <a:cubicBezTo>
                      <a:pt x="3135" y="3488"/>
                      <a:pt x="3081" y="3552"/>
                      <a:pt x="3119" y="3571"/>
                    </a:cubicBezTo>
                    <a:cubicBezTo>
                      <a:pt x="3426" y="3808"/>
                      <a:pt x="3710" y="4020"/>
                      <a:pt x="4017" y="4257"/>
                    </a:cubicBezTo>
                    <a:lnTo>
                      <a:pt x="4891" y="4965"/>
                    </a:lnTo>
                    <a:cubicBezTo>
                      <a:pt x="5482" y="5438"/>
                      <a:pt x="6049" y="5911"/>
                      <a:pt x="6592" y="6407"/>
                    </a:cubicBezTo>
                    <a:cubicBezTo>
                      <a:pt x="6734" y="6572"/>
                      <a:pt x="6876" y="6690"/>
                      <a:pt x="7065" y="6832"/>
                    </a:cubicBezTo>
                    <a:cubicBezTo>
                      <a:pt x="7136" y="6879"/>
                      <a:pt x="7207" y="6974"/>
                      <a:pt x="7301" y="7045"/>
                    </a:cubicBezTo>
                    <a:cubicBezTo>
                      <a:pt x="7372" y="7092"/>
                      <a:pt x="7467" y="7163"/>
                      <a:pt x="7561" y="7234"/>
                    </a:cubicBezTo>
                    <a:cubicBezTo>
                      <a:pt x="7419" y="7092"/>
                      <a:pt x="7325" y="6950"/>
                      <a:pt x="7183" y="6808"/>
                    </a:cubicBezTo>
                    <a:lnTo>
                      <a:pt x="6781" y="6407"/>
                    </a:lnTo>
                    <a:cubicBezTo>
                      <a:pt x="6522" y="6147"/>
                      <a:pt x="6238" y="5911"/>
                      <a:pt x="5955" y="5651"/>
                    </a:cubicBezTo>
                    <a:cubicBezTo>
                      <a:pt x="5411" y="5154"/>
                      <a:pt x="4820" y="4682"/>
                      <a:pt x="4230" y="4233"/>
                    </a:cubicBezTo>
                    <a:cubicBezTo>
                      <a:pt x="3899" y="3973"/>
                      <a:pt x="3545" y="3690"/>
                      <a:pt x="3190" y="3501"/>
                    </a:cubicBezTo>
                    <a:cubicBezTo>
                      <a:pt x="3186" y="3491"/>
                      <a:pt x="3178" y="3488"/>
                      <a:pt x="3170" y="3488"/>
                    </a:cubicBezTo>
                    <a:close/>
                    <a:moveTo>
                      <a:pt x="7144" y="2422"/>
                    </a:moveTo>
                    <a:cubicBezTo>
                      <a:pt x="7072" y="2422"/>
                      <a:pt x="7014" y="2495"/>
                      <a:pt x="7065" y="2579"/>
                    </a:cubicBezTo>
                    <a:cubicBezTo>
                      <a:pt x="7325" y="3193"/>
                      <a:pt x="7608" y="3808"/>
                      <a:pt x="7916" y="4446"/>
                    </a:cubicBezTo>
                    <a:cubicBezTo>
                      <a:pt x="8199" y="5060"/>
                      <a:pt x="8483" y="5674"/>
                      <a:pt x="8766" y="6289"/>
                    </a:cubicBezTo>
                    <a:cubicBezTo>
                      <a:pt x="8955" y="6643"/>
                      <a:pt x="9121" y="6974"/>
                      <a:pt x="9310" y="7328"/>
                    </a:cubicBezTo>
                    <a:lnTo>
                      <a:pt x="8955" y="6359"/>
                    </a:lnTo>
                    <a:cubicBezTo>
                      <a:pt x="8837" y="6029"/>
                      <a:pt x="8672" y="5698"/>
                      <a:pt x="8554" y="5414"/>
                    </a:cubicBezTo>
                    <a:cubicBezTo>
                      <a:pt x="8294" y="4800"/>
                      <a:pt x="8010" y="4162"/>
                      <a:pt x="7727" y="3524"/>
                    </a:cubicBezTo>
                    <a:cubicBezTo>
                      <a:pt x="7585" y="3170"/>
                      <a:pt x="7419" y="2815"/>
                      <a:pt x="7230" y="2461"/>
                    </a:cubicBezTo>
                    <a:cubicBezTo>
                      <a:pt x="7203" y="2434"/>
                      <a:pt x="7173" y="2422"/>
                      <a:pt x="7144" y="2422"/>
                    </a:cubicBezTo>
                    <a:close/>
                    <a:moveTo>
                      <a:pt x="17186" y="3086"/>
                    </a:moveTo>
                    <a:cubicBezTo>
                      <a:pt x="17174" y="3086"/>
                      <a:pt x="17163" y="3090"/>
                      <a:pt x="17154" y="3099"/>
                    </a:cubicBezTo>
                    <a:cubicBezTo>
                      <a:pt x="16918" y="3406"/>
                      <a:pt x="16705" y="3690"/>
                      <a:pt x="16469" y="3997"/>
                    </a:cubicBezTo>
                    <a:lnTo>
                      <a:pt x="15760" y="4871"/>
                    </a:lnTo>
                    <a:cubicBezTo>
                      <a:pt x="15287" y="5462"/>
                      <a:pt x="14815" y="6029"/>
                      <a:pt x="14319" y="6572"/>
                    </a:cubicBezTo>
                    <a:cubicBezTo>
                      <a:pt x="14177" y="6714"/>
                      <a:pt x="14059" y="6856"/>
                      <a:pt x="13893" y="7045"/>
                    </a:cubicBezTo>
                    <a:cubicBezTo>
                      <a:pt x="13846" y="7116"/>
                      <a:pt x="13752" y="7186"/>
                      <a:pt x="13704" y="7281"/>
                    </a:cubicBezTo>
                    <a:cubicBezTo>
                      <a:pt x="13633" y="7352"/>
                      <a:pt x="13586" y="7446"/>
                      <a:pt x="13492" y="7541"/>
                    </a:cubicBezTo>
                    <a:cubicBezTo>
                      <a:pt x="13633" y="7399"/>
                      <a:pt x="13775" y="7305"/>
                      <a:pt x="13941" y="7163"/>
                    </a:cubicBezTo>
                    <a:lnTo>
                      <a:pt x="14319" y="6761"/>
                    </a:lnTo>
                    <a:cubicBezTo>
                      <a:pt x="14579" y="6501"/>
                      <a:pt x="14815" y="6218"/>
                      <a:pt x="15075" y="5934"/>
                    </a:cubicBezTo>
                    <a:cubicBezTo>
                      <a:pt x="15595" y="5391"/>
                      <a:pt x="16067" y="4800"/>
                      <a:pt x="16492" y="4209"/>
                    </a:cubicBezTo>
                    <a:cubicBezTo>
                      <a:pt x="16776" y="3879"/>
                      <a:pt x="17036" y="3524"/>
                      <a:pt x="17248" y="3170"/>
                    </a:cubicBezTo>
                    <a:cubicBezTo>
                      <a:pt x="17286" y="3151"/>
                      <a:pt x="17233" y="3086"/>
                      <a:pt x="17186" y="3086"/>
                    </a:cubicBezTo>
                    <a:close/>
                    <a:moveTo>
                      <a:pt x="15535" y="3543"/>
                    </a:moveTo>
                    <a:cubicBezTo>
                      <a:pt x="15511" y="3543"/>
                      <a:pt x="15489" y="3552"/>
                      <a:pt x="15476" y="3571"/>
                    </a:cubicBezTo>
                    <a:cubicBezTo>
                      <a:pt x="15051" y="4139"/>
                      <a:pt x="14673" y="4706"/>
                      <a:pt x="14295" y="5273"/>
                    </a:cubicBezTo>
                    <a:cubicBezTo>
                      <a:pt x="13917" y="5816"/>
                      <a:pt x="13492" y="6383"/>
                      <a:pt x="13114" y="6950"/>
                    </a:cubicBezTo>
                    <a:cubicBezTo>
                      <a:pt x="12901" y="7281"/>
                      <a:pt x="12688" y="7588"/>
                      <a:pt x="12452" y="7919"/>
                    </a:cubicBezTo>
                    <a:cubicBezTo>
                      <a:pt x="12665" y="7659"/>
                      <a:pt x="12901" y="7399"/>
                      <a:pt x="13114" y="7116"/>
                    </a:cubicBezTo>
                    <a:cubicBezTo>
                      <a:pt x="13326" y="6856"/>
                      <a:pt x="13515" y="6596"/>
                      <a:pt x="13728" y="6289"/>
                    </a:cubicBezTo>
                    <a:cubicBezTo>
                      <a:pt x="14153" y="5745"/>
                      <a:pt x="14531" y="5202"/>
                      <a:pt x="14933" y="4635"/>
                    </a:cubicBezTo>
                    <a:cubicBezTo>
                      <a:pt x="15169" y="4328"/>
                      <a:pt x="15382" y="4020"/>
                      <a:pt x="15618" y="3690"/>
                    </a:cubicBezTo>
                    <a:cubicBezTo>
                      <a:pt x="15670" y="3604"/>
                      <a:pt x="15597" y="3543"/>
                      <a:pt x="15535" y="3543"/>
                    </a:cubicBezTo>
                    <a:close/>
                    <a:moveTo>
                      <a:pt x="3657" y="5098"/>
                    </a:moveTo>
                    <a:cubicBezTo>
                      <a:pt x="3557" y="5098"/>
                      <a:pt x="3531" y="5212"/>
                      <a:pt x="3592" y="5273"/>
                    </a:cubicBezTo>
                    <a:cubicBezTo>
                      <a:pt x="4159" y="5674"/>
                      <a:pt x="4726" y="6052"/>
                      <a:pt x="5293" y="6454"/>
                    </a:cubicBezTo>
                    <a:cubicBezTo>
                      <a:pt x="5836" y="6832"/>
                      <a:pt x="6403" y="7234"/>
                      <a:pt x="6971" y="7635"/>
                    </a:cubicBezTo>
                    <a:cubicBezTo>
                      <a:pt x="7301" y="7824"/>
                      <a:pt x="7608" y="8037"/>
                      <a:pt x="7939" y="8273"/>
                    </a:cubicBezTo>
                    <a:cubicBezTo>
                      <a:pt x="7679" y="8061"/>
                      <a:pt x="7419" y="7824"/>
                      <a:pt x="7136" y="7635"/>
                    </a:cubicBezTo>
                    <a:cubicBezTo>
                      <a:pt x="6876" y="7423"/>
                      <a:pt x="6616" y="7210"/>
                      <a:pt x="6309" y="6997"/>
                    </a:cubicBezTo>
                    <a:cubicBezTo>
                      <a:pt x="5766" y="6596"/>
                      <a:pt x="5222" y="6218"/>
                      <a:pt x="4655" y="5792"/>
                    </a:cubicBezTo>
                    <a:cubicBezTo>
                      <a:pt x="4348" y="5556"/>
                      <a:pt x="4041" y="5344"/>
                      <a:pt x="3710" y="5107"/>
                    </a:cubicBezTo>
                    <a:cubicBezTo>
                      <a:pt x="3690" y="5101"/>
                      <a:pt x="3673" y="5098"/>
                      <a:pt x="3657" y="5098"/>
                    </a:cubicBezTo>
                    <a:close/>
                    <a:moveTo>
                      <a:pt x="7931" y="812"/>
                    </a:moveTo>
                    <a:cubicBezTo>
                      <a:pt x="7898" y="812"/>
                      <a:pt x="7858" y="850"/>
                      <a:pt x="7892" y="902"/>
                    </a:cubicBezTo>
                    <a:lnTo>
                      <a:pt x="8057" y="1256"/>
                    </a:lnTo>
                    <a:lnTo>
                      <a:pt x="8223" y="1610"/>
                    </a:lnTo>
                    <a:cubicBezTo>
                      <a:pt x="8341" y="1847"/>
                      <a:pt x="8435" y="2083"/>
                      <a:pt x="8554" y="2319"/>
                    </a:cubicBezTo>
                    <a:cubicBezTo>
                      <a:pt x="8743" y="2815"/>
                      <a:pt x="8908" y="3288"/>
                      <a:pt x="9050" y="3784"/>
                    </a:cubicBezTo>
                    <a:cubicBezTo>
                      <a:pt x="9357" y="4800"/>
                      <a:pt x="9593" y="5816"/>
                      <a:pt x="9759" y="6856"/>
                    </a:cubicBezTo>
                    <a:cubicBezTo>
                      <a:pt x="9829" y="7163"/>
                      <a:pt x="9853" y="7446"/>
                      <a:pt x="9924" y="7753"/>
                    </a:cubicBezTo>
                    <a:cubicBezTo>
                      <a:pt x="9948" y="7895"/>
                      <a:pt x="9948" y="8037"/>
                      <a:pt x="9971" y="8155"/>
                    </a:cubicBezTo>
                    <a:lnTo>
                      <a:pt x="10066" y="8604"/>
                    </a:lnTo>
                    <a:lnTo>
                      <a:pt x="10066" y="8179"/>
                    </a:lnTo>
                    <a:cubicBezTo>
                      <a:pt x="10066" y="8061"/>
                      <a:pt x="10042" y="7919"/>
                      <a:pt x="10042" y="7801"/>
                    </a:cubicBezTo>
                    <a:lnTo>
                      <a:pt x="9948" y="6997"/>
                    </a:lnTo>
                    <a:cubicBezTo>
                      <a:pt x="9900" y="6478"/>
                      <a:pt x="9782" y="5934"/>
                      <a:pt x="9688" y="5438"/>
                    </a:cubicBezTo>
                    <a:cubicBezTo>
                      <a:pt x="9451" y="4398"/>
                      <a:pt x="9144" y="3382"/>
                      <a:pt x="8790" y="2390"/>
                    </a:cubicBezTo>
                    <a:cubicBezTo>
                      <a:pt x="8672" y="2130"/>
                      <a:pt x="8577" y="1847"/>
                      <a:pt x="8435" y="1563"/>
                    </a:cubicBezTo>
                    <a:cubicBezTo>
                      <a:pt x="8388" y="1445"/>
                      <a:pt x="8294" y="1303"/>
                      <a:pt x="8223" y="1185"/>
                    </a:cubicBezTo>
                    <a:lnTo>
                      <a:pt x="7963" y="831"/>
                    </a:lnTo>
                    <a:cubicBezTo>
                      <a:pt x="7956" y="817"/>
                      <a:pt x="7944" y="812"/>
                      <a:pt x="7931" y="812"/>
                    </a:cubicBezTo>
                    <a:close/>
                    <a:moveTo>
                      <a:pt x="13091" y="845"/>
                    </a:moveTo>
                    <a:cubicBezTo>
                      <a:pt x="13038" y="845"/>
                      <a:pt x="12972" y="872"/>
                      <a:pt x="12972" y="925"/>
                    </a:cubicBezTo>
                    <a:lnTo>
                      <a:pt x="12972" y="1303"/>
                    </a:lnTo>
                    <a:lnTo>
                      <a:pt x="12972" y="1681"/>
                    </a:lnTo>
                    <a:cubicBezTo>
                      <a:pt x="12972" y="1965"/>
                      <a:pt x="12925" y="2201"/>
                      <a:pt x="12877" y="2461"/>
                    </a:cubicBezTo>
                    <a:cubicBezTo>
                      <a:pt x="12783" y="2981"/>
                      <a:pt x="12688" y="3477"/>
                      <a:pt x="12570" y="3997"/>
                    </a:cubicBezTo>
                    <a:cubicBezTo>
                      <a:pt x="12334" y="5013"/>
                      <a:pt x="12027" y="6029"/>
                      <a:pt x="11672" y="6997"/>
                    </a:cubicBezTo>
                    <a:cubicBezTo>
                      <a:pt x="11578" y="7281"/>
                      <a:pt x="11460" y="7564"/>
                      <a:pt x="11342" y="7824"/>
                    </a:cubicBezTo>
                    <a:cubicBezTo>
                      <a:pt x="11271" y="7966"/>
                      <a:pt x="11223" y="8108"/>
                      <a:pt x="11200" y="8250"/>
                    </a:cubicBezTo>
                    <a:cubicBezTo>
                      <a:pt x="11129" y="8391"/>
                      <a:pt x="11105" y="8533"/>
                      <a:pt x="11034" y="8651"/>
                    </a:cubicBezTo>
                    <a:cubicBezTo>
                      <a:pt x="11105" y="8533"/>
                      <a:pt x="11200" y="8415"/>
                      <a:pt x="11247" y="8297"/>
                    </a:cubicBezTo>
                    <a:lnTo>
                      <a:pt x="11436" y="7943"/>
                    </a:lnTo>
                    <a:cubicBezTo>
                      <a:pt x="11554" y="7706"/>
                      <a:pt x="11625" y="7470"/>
                      <a:pt x="11743" y="7210"/>
                    </a:cubicBezTo>
                    <a:cubicBezTo>
                      <a:pt x="11956" y="6714"/>
                      <a:pt x="12145" y="6194"/>
                      <a:pt x="12310" y="5698"/>
                    </a:cubicBezTo>
                    <a:cubicBezTo>
                      <a:pt x="12641" y="4706"/>
                      <a:pt x="12901" y="3666"/>
                      <a:pt x="13090" y="2626"/>
                    </a:cubicBezTo>
                    <a:cubicBezTo>
                      <a:pt x="13137" y="2343"/>
                      <a:pt x="13161" y="2036"/>
                      <a:pt x="13208" y="1752"/>
                    </a:cubicBezTo>
                    <a:lnTo>
                      <a:pt x="13208" y="1303"/>
                    </a:lnTo>
                    <a:cubicBezTo>
                      <a:pt x="13208" y="1161"/>
                      <a:pt x="13161" y="1020"/>
                      <a:pt x="13137" y="854"/>
                    </a:cubicBezTo>
                    <a:cubicBezTo>
                      <a:pt x="13125" y="848"/>
                      <a:pt x="13109" y="845"/>
                      <a:pt x="13091" y="845"/>
                    </a:cubicBezTo>
                    <a:close/>
                    <a:moveTo>
                      <a:pt x="3474" y="3264"/>
                    </a:moveTo>
                    <a:cubicBezTo>
                      <a:pt x="3474" y="3288"/>
                      <a:pt x="3426" y="3382"/>
                      <a:pt x="3474" y="3406"/>
                    </a:cubicBezTo>
                    <a:cubicBezTo>
                      <a:pt x="3592" y="3453"/>
                      <a:pt x="3686" y="3548"/>
                      <a:pt x="3804" y="3619"/>
                    </a:cubicBezTo>
                    <a:cubicBezTo>
                      <a:pt x="3923" y="3666"/>
                      <a:pt x="4041" y="3737"/>
                      <a:pt x="4135" y="3808"/>
                    </a:cubicBezTo>
                    <a:lnTo>
                      <a:pt x="4750" y="4257"/>
                    </a:lnTo>
                    <a:cubicBezTo>
                      <a:pt x="5175" y="4587"/>
                      <a:pt x="5553" y="4942"/>
                      <a:pt x="5931" y="5296"/>
                    </a:cubicBezTo>
                    <a:cubicBezTo>
                      <a:pt x="6687" y="6005"/>
                      <a:pt x="7396" y="6761"/>
                      <a:pt x="8081" y="7588"/>
                    </a:cubicBezTo>
                    <a:cubicBezTo>
                      <a:pt x="8270" y="7824"/>
                      <a:pt x="8459" y="8061"/>
                      <a:pt x="8648" y="8273"/>
                    </a:cubicBezTo>
                    <a:cubicBezTo>
                      <a:pt x="8743" y="8391"/>
                      <a:pt x="8813" y="8510"/>
                      <a:pt x="8908" y="8604"/>
                    </a:cubicBezTo>
                    <a:cubicBezTo>
                      <a:pt x="9002" y="8722"/>
                      <a:pt x="9121" y="8840"/>
                      <a:pt x="9215" y="8958"/>
                    </a:cubicBezTo>
                    <a:cubicBezTo>
                      <a:pt x="9144" y="8840"/>
                      <a:pt x="9097" y="8722"/>
                      <a:pt x="9002" y="8604"/>
                    </a:cubicBezTo>
                    <a:cubicBezTo>
                      <a:pt x="8932" y="8486"/>
                      <a:pt x="8861" y="8391"/>
                      <a:pt x="8790" y="8273"/>
                    </a:cubicBezTo>
                    <a:cubicBezTo>
                      <a:pt x="8648" y="8061"/>
                      <a:pt x="8483" y="7824"/>
                      <a:pt x="8317" y="7635"/>
                    </a:cubicBezTo>
                    <a:cubicBezTo>
                      <a:pt x="8010" y="7210"/>
                      <a:pt x="7656" y="6808"/>
                      <a:pt x="7301" y="6383"/>
                    </a:cubicBezTo>
                    <a:cubicBezTo>
                      <a:pt x="6569" y="5627"/>
                      <a:pt x="5813" y="4871"/>
                      <a:pt x="4986" y="4209"/>
                    </a:cubicBezTo>
                    <a:cubicBezTo>
                      <a:pt x="4750" y="4020"/>
                      <a:pt x="4513" y="3808"/>
                      <a:pt x="4277" y="3666"/>
                    </a:cubicBezTo>
                    <a:cubicBezTo>
                      <a:pt x="4159" y="3571"/>
                      <a:pt x="4041" y="3524"/>
                      <a:pt x="3899" y="3430"/>
                    </a:cubicBezTo>
                    <a:cubicBezTo>
                      <a:pt x="3757" y="3382"/>
                      <a:pt x="3615" y="3312"/>
                      <a:pt x="3474" y="3264"/>
                    </a:cubicBezTo>
                    <a:close/>
                    <a:moveTo>
                      <a:pt x="706" y="8026"/>
                    </a:moveTo>
                    <a:cubicBezTo>
                      <a:pt x="634" y="8026"/>
                      <a:pt x="630" y="8112"/>
                      <a:pt x="709" y="8132"/>
                    </a:cubicBezTo>
                    <a:cubicBezTo>
                      <a:pt x="1064" y="8179"/>
                      <a:pt x="1442" y="8226"/>
                      <a:pt x="1820" y="8273"/>
                    </a:cubicBezTo>
                    <a:cubicBezTo>
                      <a:pt x="2221" y="8344"/>
                      <a:pt x="2576" y="8368"/>
                      <a:pt x="2954" y="8415"/>
                    </a:cubicBezTo>
                    <a:cubicBezTo>
                      <a:pt x="3686" y="8533"/>
                      <a:pt x="4395" y="8651"/>
                      <a:pt x="5128" y="8840"/>
                    </a:cubicBezTo>
                    <a:cubicBezTo>
                      <a:pt x="5340" y="8864"/>
                      <a:pt x="5553" y="8935"/>
                      <a:pt x="5766" y="8958"/>
                    </a:cubicBezTo>
                    <a:cubicBezTo>
                      <a:pt x="5884" y="8982"/>
                      <a:pt x="5955" y="9006"/>
                      <a:pt x="6073" y="9006"/>
                    </a:cubicBezTo>
                    <a:cubicBezTo>
                      <a:pt x="6191" y="9053"/>
                      <a:pt x="6285" y="9053"/>
                      <a:pt x="6403" y="9077"/>
                    </a:cubicBezTo>
                    <a:lnTo>
                      <a:pt x="5860" y="8888"/>
                    </a:lnTo>
                    <a:cubicBezTo>
                      <a:pt x="5695" y="8840"/>
                      <a:pt x="5506" y="8817"/>
                      <a:pt x="5340" y="8746"/>
                    </a:cubicBezTo>
                    <a:cubicBezTo>
                      <a:pt x="4986" y="8651"/>
                      <a:pt x="4608" y="8580"/>
                      <a:pt x="4253" y="8510"/>
                    </a:cubicBezTo>
                    <a:cubicBezTo>
                      <a:pt x="3497" y="8368"/>
                      <a:pt x="2765" y="8250"/>
                      <a:pt x="2032" y="8155"/>
                    </a:cubicBezTo>
                    <a:cubicBezTo>
                      <a:pt x="1607" y="8108"/>
                      <a:pt x="1182" y="8037"/>
                      <a:pt x="756" y="8037"/>
                    </a:cubicBezTo>
                    <a:cubicBezTo>
                      <a:pt x="737" y="8029"/>
                      <a:pt x="720" y="8026"/>
                      <a:pt x="706" y="8026"/>
                    </a:cubicBezTo>
                    <a:close/>
                    <a:moveTo>
                      <a:pt x="17423" y="3453"/>
                    </a:moveTo>
                    <a:cubicBezTo>
                      <a:pt x="17390" y="3453"/>
                      <a:pt x="17355" y="3465"/>
                      <a:pt x="17343" y="3501"/>
                    </a:cubicBezTo>
                    <a:cubicBezTo>
                      <a:pt x="17272" y="3619"/>
                      <a:pt x="17178" y="3690"/>
                      <a:pt x="17130" y="3808"/>
                    </a:cubicBezTo>
                    <a:cubicBezTo>
                      <a:pt x="17059" y="3926"/>
                      <a:pt x="17012" y="4044"/>
                      <a:pt x="16918" y="4139"/>
                    </a:cubicBezTo>
                    <a:lnTo>
                      <a:pt x="16469" y="4753"/>
                    </a:lnTo>
                    <a:cubicBezTo>
                      <a:pt x="16162" y="5178"/>
                      <a:pt x="15807" y="5556"/>
                      <a:pt x="15453" y="5934"/>
                    </a:cubicBezTo>
                    <a:cubicBezTo>
                      <a:pt x="14744" y="6714"/>
                      <a:pt x="13964" y="7423"/>
                      <a:pt x="13137" y="8084"/>
                    </a:cubicBezTo>
                    <a:cubicBezTo>
                      <a:pt x="12901" y="8273"/>
                      <a:pt x="12665" y="8486"/>
                      <a:pt x="12452" y="8651"/>
                    </a:cubicBezTo>
                    <a:cubicBezTo>
                      <a:pt x="12334" y="8746"/>
                      <a:pt x="12216" y="8840"/>
                      <a:pt x="12145" y="8935"/>
                    </a:cubicBezTo>
                    <a:cubicBezTo>
                      <a:pt x="12027" y="9006"/>
                      <a:pt x="11909" y="9124"/>
                      <a:pt x="11791" y="9218"/>
                    </a:cubicBezTo>
                    <a:cubicBezTo>
                      <a:pt x="11909" y="9148"/>
                      <a:pt x="12027" y="9100"/>
                      <a:pt x="12145" y="9006"/>
                    </a:cubicBezTo>
                    <a:cubicBezTo>
                      <a:pt x="12263" y="8958"/>
                      <a:pt x="12334" y="8864"/>
                      <a:pt x="12452" y="8793"/>
                    </a:cubicBezTo>
                    <a:cubicBezTo>
                      <a:pt x="12665" y="8651"/>
                      <a:pt x="12901" y="8486"/>
                      <a:pt x="13114" y="8344"/>
                    </a:cubicBezTo>
                    <a:cubicBezTo>
                      <a:pt x="13515" y="8013"/>
                      <a:pt x="13941" y="7659"/>
                      <a:pt x="14342" y="7305"/>
                    </a:cubicBezTo>
                    <a:cubicBezTo>
                      <a:pt x="15122" y="6596"/>
                      <a:pt x="15854" y="5816"/>
                      <a:pt x="16540" y="4989"/>
                    </a:cubicBezTo>
                    <a:cubicBezTo>
                      <a:pt x="16705" y="4753"/>
                      <a:pt x="16918" y="4517"/>
                      <a:pt x="17059" y="4280"/>
                    </a:cubicBezTo>
                    <a:cubicBezTo>
                      <a:pt x="17154" y="4162"/>
                      <a:pt x="17225" y="4044"/>
                      <a:pt x="17296" y="3902"/>
                    </a:cubicBezTo>
                    <a:cubicBezTo>
                      <a:pt x="17367" y="3760"/>
                      <a:pt x="17414" y="3642"/>
                      <a:pt x="17485" y="3477"/>
                    </a:cubicBezTo>
                    <a:cubicBezTo>
                      <a:pt x="17485" y="3465"/>
                      <a:pt x="17455" y="3453"/>
                      <a:pt x="17423" y="3453"/>
                    </a:cubicBezTo>
                    <a:close/>
                    <a:moveTo>
                      <a:pt x="18227" y="7036"/>
                    </a:moveTo>
                    <a:cubicBezTo>
                      <a:pt x="18216" y="7036"/>
                      <a:pt x="18205" y="7039"/>
                      <a:pt x="18194" y="7045"/>
                    </a:cubicBezTo>
                    <a:cubicBezTo>
                      <a:pt x="17579" y="7305"/>
                      <a:pt x="16941" y="7588"/>
                      <a:pt x="16327" y="7895"/>
                    </a:cubicBezTo>
                    <a:cubicBezTo>
                      <a:pt x="15713" y="8179"/>
                      <a:pt x="15075" y="8462"/>
                      <a:pt x="14460" y="8746"/>
                    </a:cubicBezTo>
                    <a:cubicBezTo>
                      <a:pt x="14106" y="8935"/>
                      <a:pt x="13799" y="9100"/>
                      <a:pt x="13444" y="9289"/>
                    </a:cubicBezTo>
                    <a:lnTo>
                      <a:pt x="14413" y="8935"/>
                    </a:lnTo>
                    <a:cubicBezTo>
                      <a:pt x="14720" y="8817"/>
                      <a:pt x="15051" y="8651"/>
                      <a:pt x="15358" y="8533"/>
                    </a:cubicBezTo>
                    <a:cubicBezTo>
                      <a:pt x="15973" y="8273"/>
                      <a:pt x="16587" y="7990"/>
                      <a:pt x="17248" y="7706"/>
                    </a:cubicBezTo>
                    <a:cubicBezTo>
                      <a:pt x="17603" y="7564"/>
                      <a:pt x="17957" y="7399"/>
                      <a:pt x="18312" y="7210"/>
                    </a:cubicBezTo>
                    <a:cubicBezTo>
                      <a:pt x="18353" y="7169"/>
                      <a:pt x="18304" y="7036"/>
                      <a:pt x="18227" y="7036"/>
                    </a:cubicBezTo>
                    <a:close/>
                    <a:moveTo>
                      <a:pt x="19895" y="7467"/>
                    </a:moveTo>
                    <a:cubicBezTo>
                      <a:pt x="19888" y="7467"/>
                      <a:pt x="19880" y="7468"/>
                      <a:pt x="19871" y="7470"/>
                    </a:cubicBezTo>
                    <a:cubicBezTo>
                      <a:pt x="19517" y="7588"/>
                      <a:pt x="19186" y="7777"/>
                      <a:pt x="18831" y="7919"/>
                    </a:cubicBezTo>
                    <a:cubicBezTo>
                      <a:pt x="18477" y="8061"/>
                      <a:pt x="18123" y="8226"/>
                      <a:pt x="17792" y="8344"/>
                    </a:cubicBezTo>
                    <a:cubicBezTo>
                      <a:pt x="17130" y="8604"/>
                      <a:pt x="16421" y="8840"/>
                      <a:pt x="15713" y="9077"/>
                    </a:cubicBezTo>
                    <a:cubicBezTo>
                      <a:pt x="15500" y="9124"/>
                      <a:pt x="15335" y="9195"/>
                      <a:pt x="15122" y="9289"/>
                    </a:cubicBezTo>
                    <a:cubicBezTo>
                      <a:pt x="15027" y="9313"/>
                      <a:pt x="14909" y="9337"/>
                      <a:pt x="14815" y="9407"/>
                    </a:cubicBezTo>
                    <a:cubicBezTo>
                      <a:pt x="14744" y="9431"/>
                      <a:pt x="14626" y="9478"/>
                      <a:pt x="14531" y="9526"/>
                    </a:cubicBezTo>
                    <a:cubicBezTo>
                      <a:pt x="14697" y="9455"/>
                      <a:pt x="14909" y="9455"/>
                      <a:pt x="15098" y="9407"/>
                    </a:cubicBezTo>
                    <a:cubicBezTo>
                      <a:pt x="15264" y="9360"/>
                      <a:pt x="15429" y="9313"/>
                      <a:pt x="15618" y="9242"/>
                    </a:cubicBezTo>
                    <a:cubicBezTo>
                      <a:pt x="15973" y="9124"/>
                      <a:pt x="16327" y="9053"/>
                      <a:pt x="16681" y="8935"/>
                    </a:cubicBezTo>
                    <a:cubicBezTo>
                      <a:pt x="17390" y="8699"/>
                      <a:pt x="18099" y="8415"/>
                      <a:pt x="18784" y="8132"/>
                    </a:cubicBezTo>
                    <a:cubicBezTo>
                      <a:pt x="19162" y="7990"/>
                      <a:pt x="19564" y="7801"/>
                      <a:pt x="19942" y="7588"/>
                    </a:cubicBezTo>
                    <a:cubicBezTo>
                      <a:pt x="19985" y="7567"/>
                      <a:pt x="19969" y="7467"/>
                      <a:pt x="19895" y="7467"/>
                    </a:cubicBezTo>
                    <a:close/>
                    <a:moveTo>
                      <a:pt x="1324" y="7541"/>
                    </a:moveTo>
                    <a:cubicBezTo>
                      <a:pt x="1182" y="7541"/>
                      <a:pt x="1016" y="7564"/>
                      <a:pt x="875" y="7588"/>
                    </a:cubicBezTo>
                    <a:cubicBezTo>
                      <a:pt x="851" y="7683"/>
                      <a:pt x="851" y="7777"/>
                      <a:pt x="946" y="7777"/>
                    </a:cubicBezTo>
                    <a:lnTo>
                      <a:pt x="1702" y="7777"/>
                    </a:lnTo>
                    <a:cubicBezTo>
                      <a:pt x="1985" y="7777"/>
                      <a:pt x="2221" y="7801"/>
                      <a:pt x="2481" y="7872"/>
                    </a:cubicBezTo>
                    <a:cubicBezTo>
                      <a:pt x="3001" y="7943"/>
                      <a:pt x="3497" y="8037"/>
                      <a:pt x="4017" y="8155"/>
                    </a:cubicBezTo>
                    <a:cubicBezTo>
                      <a:pt x="5033" y="8391"/>
                      <a:pt x="6049" y="8722"/>
                      <a:pt x="7018" y="9077"/>
                    </a:cubicBezTo>
                    <a:cubicBezTo>
                      <a:pt x="7301" y="9148"/>
                      <a:pt x="7585" y="9289"/>
                      <a:pt x="7845" y="9384"/>
                    </a:cubicBezTo>
                    <a:cubicBezTo>
                      <a:pt x="7986" y="9455"/>
                      <a:pt x="8128" y="9526"/>
                      <a:pt x="8270" y="9549"/>
                    </a:cubicBezTo>
                    <a:cubicBezTo>
                      <a:pt x="8412" y="9596"/>
                      <a:pt x="8554" y="9620"/>
                      <a:pt x="8672" y="9691"/>
                    </a:cubicBezTo>
                    <a:cubicBezTo>
                      <a:pt x="8554" y="9620"/>
                      <a:pt x="8435" y="9549"/>
                      <a:pt x="8317" y="9478"/>
                    </a:cubicBezTo>
                    <a:lnTo>
                      <a:pt x="7963" y="9313"/>
                    </a:lnTo>
                    <a:cubicBezTo>
                      <a:pt x="7727" y="9195"/>
                      <a:pt x="7490" y="9100"/>
                      <a:pt x="7230" y="8982"/>
                    </a:cubicBezTo>
                    <a:cubicBezTo>
                      <a:pt x="6734" y="8769"/>
                      <a:pt x="6214" y="8604"/>
                      <a:pt x="5718" y="8415"/>
                    </a:cubicBezTo>
                    <a:cubicBezTo>
                      <a:pt x="4726" y="8108"/>
                      <a:pt x="3686" y="7824"/>
                      <a:pt x="2647" y="7659"/>
                    </a:cubicBezTo>
                    <a:cubicBezTo>
                      <a:pt x="2363" y="7588"/>
                      <a:pt x="2056" y="7564"/>
                      <a:pt x="1772" y="7541"/>
                    </a:cubicBezTo>
                    <a:close/>
                    <a:moveTo>
                      <a:pt x="1891" y="9148"/>
                    </a:moveTo>
                    <a:cubicBezTo>
                      <a:pt x="1820" y="9171"/>
                      <a:pt x="1867" y="9337"/>
                      <a:pt x="1938" y="9337"/>
                    </a:cubicBezTo>
                    <a:cubicBezTo>
                      <a:pt x="2623" y="9431"/>
                      <a:pt x="3308" y="9478"/>
                      <a:pt x="3993" y="9549"/>
                    </a:cubicBezTo>
                    <a:lnTo>
                      <a:pt x="6025" y="9715"/>
                    </a:lnTo>
                    <a:cubicBezTo>
                      <a:pt x="6403" y="9738"/>
                      <a:pt x="6781" y="9738"/>
                      <a:pt x="7183" y="9785"/>
                    </a:cubicBezTo>
                    <a:cubicBezTo>
                      <a:pt x="6829" y="9715"/>
                      <a:pt x="6498" y="9667"/>
                      <a:pt x="6144" y="9596"/>
                    </a:cubicBezTo>
                    <a:cubicBezTo>
                      <a:pt x="5789" y="9549"/>
                      <a:pt x="5458" y="9526"/>
                      <a:pt x="5104" y="9478"/>
                    </a:cubicBezTo>
                    <a:cubicBezTo>
                      <a:pt x="4419" y="9407"/>
                      <a:pt x="3757" y="9337"/>
                      <a:pt x="3072" y="9289"/>
                    </a:cubicBezTo>
                    <a:cubicBezTo>
                      <a:pt x="2694" y="9242"/>
                      <a:pt x="2292" y="9195"/>
                      <a:pt x="1891" y="9148"/>
                    </a:cubicBezTo>
                    <a:close/>
                    <a:moveTo>
                      <a:pt x="6878" y="417"/>
                    </a:moveTo>
                    <a:cubicBezTo>
                      <a:pt x="6857" y="417"/>
                      <a:pt x="6829" y="446"/>
                      <a:pt x="6829" y="476"/>
                    </a:cubicBezTo>
                    <a:cubicBezTo>
                      <a:pt x="6947" y="783"/>
                      <a:pt x="7089" y="1067"/>
                      <a:pt x="7207" y="1374"/>
                    </a:cubicBezTo>
                    <a:cubicBezTo>
                      <a:pt x="7349" y="1658"/>
                      <a:pt x="7467" y="1965"/>
                      <a:pt x="7608" y="2248"/>
                    </a:cubicBezTo>
                    <a:cubicBezTo>
                      <a:pt x="7892" y="2839"/>
                      <a:pt x="8128" y="3430"/>
                      <a:pt x="8365" y="4044"/>
                    </a:cubicBezTo>
                    <a:cubicBezTo>
                      <a:pt x="8837" y="5249"/>
                      <a:pt x="9239" y="6478"/>
                      <a:pt x="9617" y="7706"/>
                    </a:cubicBezTo>
                    <a:cubicBezTo>
                      <a:pt x="9735" y="8061"/>
                      <a:pt x="9829" y="8391"/>
                      <a:pt x="9924" y="8746"/>
                    </a:cubicBezTo>
                    <a:cubicBezTo>
                      <a:pt x="10042" y="9100"/>
                      <a:pt x="10137" y="9455"/>
                      <a:pt x="10207" y="9809"/>
                    </a:cubicBezTo>
                    <a:lnTo>
                      <a:pt x="10255" y="9809"/>
                    </a:lnTo>
                    <a:cubicBezTo>
                      <a:pt x="10089" y="9148"/>
                      <a:pt x="9971" y="8533"/>
                      <a:pt x="9806" y="7919"/>
                    </a:cubicBezTo>
                    <a:cubicBezTo>
                      <a:pt x="9617" y="7305"/>
                      <a:pt x="9451" y="6667"/>
                      <a:pt x="9239" y="6052"/>
                    </a:cubicBezTo>
                    <a:cubicBezTo>
                      <a:pt x="8813" y="4824"/>
                      <a:pt x="8388" y="3619"/>
                      <a:pt x="7845" y="2437"/>
                    </a:cubicBezTo>
                    <a:cubicBezTo>
                      <a:pt x="7703" y="2107"/>
                      <a:pt x="7561" y="1776"/>
                      <a:pt x="7396" y="1421"/>
                    </a:cubicBezTo>
                    <a:cubicBezTo>
                      <a:pt x="7254" y="1091"/>
                      <a:pt x="7112" y="736"/>
                      <a:pt x="6900" y="453"/>
                    </a:cubicBezTo>
                    <a:cubicBezTo>
                      <a:pt x="6900" y="427"/>
                      <a:pt x="6890" y="417"/>
                      <a:pt x="6878" y="417"/>
                    </a:cubicBezTo>
                    <a:close/>
                    <a:moveTo>
                      <a:pt x="12310" y="0"/>
                    </a:moveTo>
                    <a:cubicBezTo>
                      <a:pt x="12284" y="0"/>
                      <a:pt x="12263" y="7"/>
                      <a:pt x="12263" y="27"/>
                    </a:cubicBezTo>
                    <a:cubicBezTo>
                      <a:pt x="12192" y="358"/>
                      <a:pt x="12192" y="689"/>
                      <a:pt x="12169" y="1020"/>
                    </a:cubicBezTo>
                    <a:lnTo>
                      <a:pt x="12074" y="1988"/>
                    </a:lnTo>
                    <a:cubicBezTo>
                      <a:pt x="12027" y="2626"/>
                      <a:pt x="11932" y="3241"/>
                      <a:pt x="11814" y="3902"/>
                    </a:cubicBezTo>
                    <a:cubicBezTo>
                      <a:pt x="11601" y="5178"/>
                      <a:pt x="11365" y="6430"/>
                      <a:pt x="11082" y="7706"/>
                    </a:cubicBezTo>
                    <a:cubicBezTo>
                      <a:pt x="10987" y="8061"/>
                      <a:pt x="10893" y="8415"/>
                      <a:pt x="10845" y="8746"/>
                    </a:cubicBezTo>
                    <a:lnTo>
                      <a:pt x="10562" y="9809"/>
                    </a:lnTo>
                    <a:cubicBezTo>
                      <a:pt x="10562" y="9809"/>
                      <a:pt x="10562" y="9820"/>
                      <a:pt x="10576" y="9820"/>
                    </a:cubicBezTo>
                    <a:cubicBezTo>
                      <a:pt x="10583" y="9820"/>
                      <a:pt x="10593" y="9817"/>
                      <a:pt x="10609" y="9809"/>
                    </a:cubicBezTo>
                    <a:cubicBezTo>
                      <a:pt x="10798" y="9195"/>
                      <a:pt x="11011" y="8557"/>
                      <a:pt x="11153" y="7943"/>
                    </a:cubicBezTo>
                    <a:cubicBezTo>
                      <a:pt x="11342" y="7328"/>
                      <a:pt x="11460" y="6714"/>
                      <a:pt x="11601" y="6052"/>
                    </a:cubicBezTo>
                    <a:cubicBezTo>
                      <a:pt x="11861" y="4800"/>
                      <a:pt x="12074" y="3524"/>
                      <a:pt x="12216" y="2225"/>
                    </a:cubicBezTo>
                    <a:cubicBezTo>
                      <a:pt x="12263" y="1870"/>
                      <a:pt x="12310" y="1516"/>
                      <a:pt x="12334" y="1114"/>
                    </a:cubicBezTo>
                    <a:cubicBezTo>
                      <a:pt x="12381" y="760"/>
                      <a:pt x="12405" y="382"/>
                      <a:pt x="12405" y="27"/>
                    </a:cubicBezTo>
                    <a:cubicBezTo>
                      <a:pt x="12391" y="14"/>
                      <a:pt x="12346" y="0"/>
                      <a:pt x="12310" y="0"/>
                    </a:cubicBezTo>
                    <a:close/>
                    <a:moveTo>
                      <a:pt x="2390" y="3488"/>
                    </a:moveTo>
                    <a:cubicBezTo>
                      <a:pt x="2356" y="3488"/>
                      <a:pt x="2306" y="3552"/>
                      <a:pt x="2363" y="3571"/>
                    </a:cubicBezTo>
                    <a:cubicBezTo>
                      <a:pt x="2623" y="3784"/>
                      <a:pt x="2883" y="3973"/>
                      <a:pt x="3166" y="4139"/>
                    </a:cubicBezTo>
                    <a:cubicBezTo>
                      <a:pt x="3426" y="4328"/>
                      <a:pt x="3686" y="4517"/>
                      <a:pt x="3946" y="4706"/>
                    </a:cubicBezTo>
                    <a:cubicBezTo>
                      <a:pt x="4490" y="5084"/>
                      <a:pt x="4986" y="5462"/>
                      <a:pt x="5482" y="5887"/>
                    </a:cubicBezTo>
                    <a:cubicBezTo>
                      <a:pt x="6498" y="6690"/>
                      <a:pt x="7467" y="7541"/>
                      <a:pt x="8412" y="8415"/>
                    </a:cubicBezTo>
                    <a:cubicBezTo>
                      <a:pt x="8672" y="8651"/>
                      <a:pt x="8955" y="8935"/>
                      <a:pt x="9191" y="9171"/>
                    </a:cubicBezTo>
                    <a:cubicBezTo>
                      <a:pt x="9451" y="9407"/>
                      <a:pt x="9711" y="9667"/>
                      <a:pt x="9971" y="9927"/>
                    </a:cubicBezTo>
                    <a:cubicBezTo>
                      <a:pt x="9546" y="9455"/>
                      <a:pt x="9097" y="8958"/>
                      <a:pt x="8648" y="8510"/>
                    </a:cubicBezTo>
                    <a:cubicBezTo>
                      <a:pt x="8176" y="8061"/>
                      <a:pt x="7727" y="7635"/>
                      <a:pt x="7230" y="7186"/>
                    </a:cubicBezTo>
                    <a:cubicBezTo>
                      <a:pt x="6262" y="6336"/>
                      <a:pt x="5246" y="5509"/>
                      <a:pt x="4230" y="4729"/>
                    </a:cubicBezTo>
                    <a:cubicBezTo>
                      <a:pt x="3923" y="4517"/>
                      <a:pt x="3639" y="4280"/>
                      <a:pt x="3332" y="4091"/>
                    </a:cubicBezTo>
                    <a:cubicBezTo>
                      <a:pt x="3048" y="3879"/>
                      <a:pt x="2741" y="3666"/>
                      <a:pt x="2410" y="3501"/>
                    </a:cubicBezTo>
                    <a:cubicBezTo>
                      <a:pt x="2406" y="3491"/>
                      <a:pt x="2398" y="3488"/>
                      <a:pt x="2390" y="3488"/>
                    </a:cubicBezTo>
                    <a:close/>
                    <a:moveTo>
                      <a:pt x="17196" y="2347"/>
                    </a:moveTo>
                    <a:cubicBezTo>
                      <a:pt x="17182" y="2347"/>
                      <a:pt x="17167" y="2353"/>
                      <a:pt x="17154" y="2366"/>
                    </a:cubicBezTo>
                    <a:cubicBezTo>
                      <a:pt x="16941" y="2626"/>
                      <a:pt x="16776" y="2886"/>
                      <a:pt x="16587" y="3170"/>
                    </a:cubicBezTo>
                    <a:cubicBezTo>
                      <a:pt x="16421" y="3430"/>
                      <a:pt x="16232" y="3690"/>
                      <a:pt x="16043" y="3973"/>
                    </a:cubicBezTo>
                    <a:cubicBezTo>
                      <a:pt x="15642" y="4493"/>
                      <a:pt x="15264" y="4989"/>
                      <a:pt x="14862" y="5509"/>
                    </a:cubicBezTo>
                    <a:cubicBezTo>
                      <a:pt x="14059" y="6501"/>
                      <a:pt x="13208" y="7470"/>
                      <a:pt x="12310" y="8415"/>
                    </a:cubicBezTo>
                    <a:cubicBezTo>
                      <a:pt x="12074" y="8651"/>
                      <a:pt x="11814" y="8935"/>
                      <a:pt x="11578" y="9195"/>
                    </a:cubicBezTo>
                    <a:cubicBezTo>
                      <a:pt x="11342" y="9455"/>
                      <a:pt x="11082" y="9715"/>
                      <a:pt x="10798" y="9998"/>
                    </a:cubicBezTo>
                    <a:cubicBezTo>
                      <a:pt x="11271" y="9573"/>
                      <a:pt x="11743" y="9124"/>
                      <a:pt x="12216" y="8651"/>
                    </a:cubicBezTo>
                    <a:cubicBezTo>
                      <a:pt x="12688" y="8179"/>
                      <a:pt x="13114" y="7706"/>
                      <a:pt x="13563" y="7234"/>
                    </a:cubicBezTo>
                    <a:cubicBezTo>
                      <a:pt x="14413" y="6265"/>
                      <a:pt x="15240" y="5273"/>
                      <a:pt x="15996" y="4233"/>
                    </a:cubicBezTo>
                    <a:cubicBezTo>
                      <a:pt x="16232" y="3926"/>
                      <a:pt x="16445" y="3642"/>
                      <a:pt x="16658" y="3335"/>
                    </a:cubicBezTo>
                    <a:cubicBezTo>
                      <a:pt x="16870" y="3052"/>
                      <a:pt x="17059" y="2745"/>
                      <a:pt x="17248" y="2437"/>
                    </a:cubicBezTo>
                    <a:cubicBezTo>
                      <a:pt x="17265" y="2386"/>
                      <a:pt x="17233" y="2347"/>
                      <a:pt x="17196" y="2347"/>
                    </a:cubicBezTo>
                    <a:close/>
                    <a:moveTo>
                      <a:pt x="19869" y="7891"/>
                    </a:moveTo>
                    <a:cubicBezTo>
                      <a:pt x="19862" y="7891"/>
                      <a:pt x="19854" y="7892"/>
                      <a:pt x="19847" y="7895"/>
                    </a:cubicBezTo>
                    <a:lnTo>
                      <a:pt x="19493" y="8061"/>
                    </a:lnTo>
                    <a:lnTo>
                      <a:pt x="19139" y="8250"/>
                    </a:lnTo>
                    <a:cubicBezTo>
                      <a:pt x="18902" y="8368"/>
                      <a:pt x="18666" y="8462"/>
                      <a:pt x="18430" y="8557"/>
                    </a:cubicBezTo>
                    <a:cubicBezTo>
                      <a:pt x="17934" y="8746"/>
                      <a:pt x="17461" y="8935"/>
                      <a:pt x="16941" y="9077"/>
                    </a:cubicBezTo>
                    <a:cubicBezTo>
                      <a:pt x="15949" y="9360"/>
                      <a:pt x="14909" y="9596"/>
                      <a:pt x="13870" y="9785"/>
                    </a:cubicBezTo>
                    <a:cubicBezTo>
                      <a:pt x="13586" y="9833"/>
                      <a:pt x="13279" y="9880"/>
                      <a:pt x="12996" y="9927"/>
                    </a:cubicBezTo>
                    <a:cubicBezTo>
                      <a:pt x="12854" y="9951"/>
                      <a:pt x="12688" y="9951"/>
                      <a:pt x="12570" y="9998"/>
                    </a:cubicBezTo>
                    <a:lnTo>
                      <a:pt x="12145" y="10069"/>
                    </a:lnTo>
                    <a:lnTo>
                      <a:pt x="12547" y="10069"/>
                    </a:lnTo>
                    <a:cubicBezTo>
                      <a:pt x="12665" y="10069"/>
                      <a:pt x="12806" y="10045"/>
                      <a:pt x="12925" y="10045"/>
                    </a:cubicBezTo>
                    <a:lnTo>
                      <a:pt x="13728" y="9951"/>
                    </a:lnTo>
                    <a:cubicBezTo>
                      <a:pt x="14271" y="9904"/>
                      <a:pt x="14791" y="9785"/>
                      <a:pt x="15287" y="9691"/>
                    </a:cubicBezTo>
                    <a:cubicBezTo>
                      <a:pt x="16327" y="9455"/>
                      <a:pt x="17367" y="9171"/>
                      <a:pt x="18335" y="8817"/>
                    </a:cubicBezTo>
                    <a:cubicBezTo>
                      <a:pt x="18595" y="8699"/>
                      <a:pt x="18902" y="8604"/>
                      <a:pt x="19162" y="8462"/>
                    </a:cubicBezTo>
                    <a:cubicBezTo>
                      <a:pt x="19280" y="8391"/>
                      <a:pt x="19422" y="8297"/>
                      <a:pt x="19540" y="8250"/>
                    </a:cubicBezTo>
                    <a:lnTo>
                      <a:pt x="19895" y="7966"/>
                    </a:lnTo>
                    <a:cubicBezTo>
                      <a:pt x="19976" y="7946"/>
                      <a:pt x="19917" y="7891"/>
                      <a:pt x="19869" y="7891"/>
                    </a:cubicBezTo>
                    <a:close/>
                    <a:moveTo>
                      <a:pt x="48" y="8368"/>
                    </a:moveTo>
                    <a:cubicBezTo>
                      <a:pt x="0" y="8391"/>
                      <a:pt x="0" y="8486"/>
                      <a:pt x="48" y="8510"/>
                    </a:cubicBezTo>
                    <a:cubicBezTo>
                      <a:pt x="378" y="8580"/>
                      <a:pt x="709" y="8580"/>
                      <a:pt x="1016" y="8604"/>
                    </a:cubicBezTo>
                    <a:lnTo>
                      <a:pt x="2009" y="8699"/>
                    </a:lnTo>
                    <a:cubicBezTo>
                      <a:pt x="2647" y="8746"/>
                      <a:pt x="3261" y="8840"/>
                      <a:pt x="3923" y="8958"/>
                    </a:cubicBezTo>
                    <a:cubicBezTo>
                      <a:pt x="5198" y="9171"/>
                      <a:pt x="6451" y="9407"/>
                      <a:pt x="7727" y="9691"/>
                    </a:cubicBezTo>
                    <a:cubicBezTo>
                      <a:pt x="8081" y="9785"/>
                      <a:pt x="8435" y="9880"/>
                      <a:pt x="8766" y="9927"/>
                    </a:cubicBezTo>
                    <a:lnTo>
                      <a:pt x="9829" y="10187"/>
                    </a:lnTo>
                    <a:cubicBezTo>
                      <a:pt x="9829" y="10187"/>
                      <a:pt x="9853" y="10187"/>
                      <a:pt x="9829" y="10163"/>
                    </a:cubicBezTo>
                    <a:cubicBezTo>
                      <a:pt x="9215" y="9951"/>
                      <a:pt x="8577" y="9762"/>
                      <a:pt x="7963" y="9596"/>
                    </a:cubicBezTo>
                    <a:cubicBezTo>
                      <a:pt x="7349" y="9431"/>
                      <a:pt x="6734" y="9313"/>
                      <a:pt x="6073" y="9171"/>
                    </a:cubicBezTo>
                    <a:cubicBezTo>
                      <a:pt x="4797" y="8888"/>
                      <a:pt x="3545" y="8699"/>
                      <a:pt x="2245" y="8533"/>
                    </a:cubicBezTo>
                    <a:cubicBezTo>
                      <a:pt x="1891" y="8510"/>
                      <a:pt x="1536" y="8462"/>
                      <a:pt x="1135" y="8415"/>
                    </a:cubicBezTo>
                    <a:cubicBezTo>
                      <a:pt x="780" y="8391"/>
                      <a:pt x="402" y="8368"/>
                      <a:pt x="48" y="8368"/>
                    </a:cubicBezTo>
                    <a:close/>
                    <a:moveTo>
                      <a:pt x="20276" y="6827"/>
                    </a:moveTo>
                    <a:cubicBezTo>
                      <a:pt x="20268" y="6827"/>
                      <a:pt x="20259" y="6829"/>
                      <a:pt x="20249" y="6832"/>
                    </a:cubicBezTo>
                    <a:cubicBezTo>
                      <a:pt x="19966" y="6950"/>
                      <a:pt x="19658" y="7092"/>
                      <a:pt x="19375" y="7210"/>
                    </a:cubicBezTo>
                    <a:cubicBezTo>
                      <a:pt x="19068" y="7352"/>
                      <a:pt x="18784" y="7470"/>
                      <a:pt x="18477" y="7635"/>
                    </a:cubicBezTo>
                    <a:cubicBezTo>
                      <a:pt x="17886" y="7895"/>
                      <a:pt x="17296" y="8132"/>
                      <a:pt x="16681" y="8368"/>
                    </a:cubicBezTo>
                    <a:cubicBezTo>
                      <a:pt x="15476" y="8840"/>
                      <a:pt x="14271" y="9242"/>
                      <a:pt x="13019" y="9644"/>
                    </a:cubicBezTo>
                    <a:cubicBezTo>
                      <a:pt x="12665" y="9762"/>
                      <a:pt x="12334" y="9833"/>
                      <a:pt x="11980" y="9927"/>
                    </a:cubicBezTo>
                    <a:cubicBezTo>
                      <a:pt x="11625" y="10045"/>
                      <a:pt x="11271" y="10140"/>
                      <a:pt x="10916" y="10234"/>
                    </a:cubicBezTo>
                    <a:lnTo>
                      <a:pt x="10916" y="10258"/>
                    </a:lnTo>
                    <a:cubicBezTo>
                      <a:pt x="11578" y="10116"/>
                      <a:pt x="12192" y="9974"/>
                      <a:pt x="12806" y="9809"/>
                    </a:cubicBezTo>
                    <a:cubicBezTo>
                      <a:pt x="13444" y="9644"/>
                      <a:pt x="14059" y="9455"/>
                      <a:pt x="14673" y="9242"/>
                    </a:cubicBezTo>
                    <a:cubicBezTo>
                      <a:pt x="15925" y="8840"/>
                      <a:pt x="17130" y="8391"/>
                      <a:pt x="18312" y="7848"/>
                    </a:cubicBezTo>
                    <a:cubicBezTo>
                      <a:pt x="18642" y="7706"/>
                      <a:pt x="18950" y="7564"/>
                      <a:pt x="19304" y="7423"/>
                    </a:cubicBezTo>
                    <a:cubicBezTo>
                      <a:pt x="19635" y="7257"/>
                      <a:pt x="19989" y="7116"/>
                      <a:pt x="20296" y="6903"/>
                    </a:cubicBezTo>
                    <a:cubicBezTo>
                      <a:pt x="20337" y="6883"/>
                      <a:pt x="20325" y="6827"/>
                      <a:pt x="20276" y="6827"/>
                    </a:cubicBezTo>
                    <a:close/>
                    <a:moveTo>
                      <a:pt x="13586" y="10943"/>
                    </a:moveTo>
                    <a:lnTo>
                      <a:pt x="13586" y="10943"/>
                    </a:lnTo>
                    <a:cubicBezTo>
                      <a:pt x="13941" y="10990"/>
                      <a:pt x="14248" y="11061"/>
                      <a:pt x="14602" y="11109"/>
                    </a:cubicBezTo>
                    <a:cubicBezTo>
                      <a:pt x="14933" y="11179"/>
                      <a:pt x="15287" y="11203"/>
                      <a:pt x="15642" y="11227"/>
                    </a:cubicBezTo>
                    <a:cubicBezTo>
                      <a:pt x="16327" y="11321"/>
                      <a:pt x="17012" y="11368"/>
                      <a:pt x="17674" y="11439"/>
                    </a:cubicBezTo>
                    <a:cubicBezTo>
                      <a:pt x="18075" y="11463"/>
                      <a:pt x="18453" y="11534"/>
                      <a:pt x="18855" y="11557"/>
                    </a:cubicBezTo>
                    <a:cubicBezTo>
                      <a:pt x="18926" y="11557"/>
                      <a:pt x="18902" y="11416"/>
                      <a:pt x="18808" y="11368"/>
                    </a:cubicBezTo>
                    <a:cubicBezTo>
                      <a:pt x="18123" y="11298"/>
                      <a:pt x="17461" y="11227"/>
                      <a:pt x="16776" y="11179"/>
                    </a:cubicBezTo>
                    <a:lnTo>
                      <a:pt x="14720" y="10990"/>
                    </a:lnTo>
                    <a:cubicBezTo>
                      <a:pt x="14342" y="10967"/>
                      <a:pt x="13964" y="10967"/>
                      <a:pt x="13586" y="10943"/>
                    </a:cubicBezTo>
                    <a:close/>
                    <a:moveTo>
                      <a:pt x="10916" y="10542"/>
                    </a:moveTo>
                    <a:cubicBezTo>
                      <a:pt x="10916" y="10542"/>
                      <a:pt x="10893" y="10542"/>
                      <a:pt x="10916" y="10565"/>
                    </a:cubicBezTo>
                    <a:cubicBezTo>
                      <a:pt x="11531" y="10778"/>
                      <a:pt x="12169" y="10990"/>
                      <a:pt x="12783" y="11132"/>
                    </a:cubicBezTo>
                    <a:cubicBezTo>
                      <a:pt x="13397" y="11321"/>
                      <a:pt x="14011" y="11439"/>
                      <a:pt x="14673" y="11581"/>
                    </a:cubicBezTo>
                    <a:cubicBezTo>
                      <a:pt x="15949" y="11841"/>
                      <a:pt x="17201" y="12054"/>
                      <a:pt x="18501" y="12195"/>
                    </a:cubicBezTo>
                    <a:cubicBezTo>
                      <a:pt x="18855" y="12219"/>
                      <a:pt x="19210" y="12290"/>
                      <a:pt x="19611" y="12314"/>
                    </a:cubicBezTo>
                    <a:cubicBezTo>
                      <a:pt x="19966" y="12337"/>
                      <a:pt x="20344" y="12384"/>
                      <a:pt x="20698" y="12384"/>
                    </a:cubicBezTo>
                    <a:cubicBezTo>
                      <a:pt x="20745" y="12361"/>
                      <a:pt x="20793" y="12243"/>
                      <a:pt x="20698" y="12243"/>
                    </a:cubicBezTo>
                    <a:cubicBezTo>
                      <a:pt x="20367" y="12172"/>
                      <a:pt x="20060" y="12172"/>
                      <a:pt x="19729" y="12148"/>
                    </a:cubicBezTo>
                    <a:lnTo>
                      <a:pt x="18737" y="12054"/>
                    </a:lnTo>
                    <a:cubicBezTo>
                      <a:pt x="18099" y="12006"/>
                      <a:pt x="17485" y="11912"/>
                      <a:pt x="16823" y="11794"/>
                    </a:cubicBezTo>
                    <a:cubicBezTo>
                      <a:pt x="15547" y="11581"/>
                      <a:pt x="14295" y="11345"/>
                      <a:pt x="13019" y="11061"/>
                    </a:cubicBezTo>
                    <a:cubicBezTo>
                      <a:pt x="12665" y="10967"/>
                      <a:pt x="12310" y="10872"/>
                      <a:pt x="11980" y="10825"/>
                    </a:cubicBezTo>
                    <a:lnTo>
                      <a:pt x="10916" y="10542"/>
                    </a:lnTo>
                    <a:close/>
                    <a:moveTo>
                      <a:pt x="14342" y="11676"/>
                    </a:moveTo>
                    <a:lnTo>
                      <a:pt x="14886" y="11841"/>
                    </a:lnTo>
                    <a:cubicBezTo>
                      <a:pt x="15051" y="11912"/>
                      <a:pt x="15240" y="11936"/>
                      <a:pt x="15405" y="11983"/>
                    </a:cubicBezTo>
                    <a:cubicBezTo>
                      <a:pt x="15760" y="12077"/>
                      <a:pt x="16162" y="12172"/>
                      <a:pt x="16492" y="12219"/>
                    </a:cubicBezTo>
                    <a:cubicBezTo>
                      <a:pt x="17248" y="12384"/>
                      <a:pt x="17981" y="12503"/>
                      <a:pt x="18713" y="12573"/>
                    </a:cubicBezTo>
                    <a:cubicBezTo>
                      <a:pt x="19139" y="12644"/>
                      <a:pt x="19564" y="12692"/>
                      <a:pt x="19989" y="12692"/>
                    </a:cubicBezTo>
                    <a:cubicBezTo>
                      <a:pt x="20009" y="12699"/>
                      <a:pt x="20026" y="12703"/>
                      <a:pt x="20040" y="12703"/>
                    </a:cubicBezTo>
                    <a:cubicBezTo>
                      <a:pt x="20113" y="12703"/>
                      <a:pt x="20119" y="12621"/>
                      <a:pt x="20060" y="12621"/>
                    </a:cubicBezTo>
                    <a:cubicBezTo>
                      <a:pt x="19706" y="12550"/>
                      <a:pt x="19304" y="12526"/>
                      <a:pt x="18926" y="12479"/>
                    </a:cubicBezTo>
                    <a:cubicBezTo>
                      <a:pt x="18548" y="12408"/>
                      <a:pt x="18194" y="12384"/>
                      <a:pt x="17792" y="12314"/>
                    </a:cubicBezTo>
                    <a:cubicBezTo>
                      <a:pt x="17059" y="12195"/>
                      <a:pt x="16351" y="12077"/>
                      <a:pt x="15618" y="11912"/>
                    </a:cubicBezTo>
                    <a:cubicBezTo>
                      <a:pt x="15405" y="11888"/>
                      <a:pt x="15193" y="11817"/>
                      <a:pt x="15004" y="11794"/>
                    </a:cubicBezTo>
                    <a:cubicBezTo>
                      <a:pt x="14886" y="11770"/>
                      <a:pt x="14791" y="11723"/>
                      <a:pt x="14673" y="11723"/>
                    </a:cubicBezTo>
                    <a:cubicBezTo>
                      <a:pt x="14555" y="11699"/>
                      <a:pt x="14460" y="11699"/>
                      <a:pt x="14342" y="11676"/>
                    </a:cubicBezTo>
                    <a:close/>
                    <a:moveTo>
                      <a:pt x="8199" y="10660"/>
                    </a:moveTo>
                    <a:cubicBezTo>
                      <a:pt x="8081" y="10660"/>
                      <a:pt x="7939" y="10707"/>
                      <a:pt x="7821" y="10707"/>
                    </a:cubicBezTo>
                    <a:lnTo>
                      <a:pt x="7018" y="10778"/>
                    </a:lnTo>
                    <a:cubicBezTo>
                      <a:pt x="6498" y="10849"/>
                      <a:pt x="5955" y="10967"/>
                      <a:pt x="5458" y="11061"/>
                    </a:cubicBezTo>
                    <a:cubicBezTo>
                      <a:pt x="4419" y="11298"/>
                      <a:pt x="3403" y="11581"/>
                      <a:pt x="2410" y="11936"/>
                    </a:cubicBezTo>
                    <a:cubicBezTo>
                      <a:pt x="2151" y="12054"/>
                      <a:pt x="1867" y="12148"/>
                      <a:pt x="1583" y="12290"/>
                    </a:cubicBezTo>
                    <a:cubicBezTo>
                      <a:pt x="1465" y="12361"/>
                      <a:pt x="1324" y="12432"/>
                      <a:pt x="1205" y="12503"/>
                    </a:cubicBezTo>
                    <a:lnTo>
                      <a:pt x="851" y="12762"/>
                    </a:lnTo>
                    <a:cubicBezTo>
                      <a:pt x="788" y="12784"/>
                      <a:pt x="837" y="12861"/>
                      <a:pt x="899" y="12861"/>
                    </a:cubicBezTo>
                    <a:cubicBezTo>
                      <a:pt x="906" y="12861"/>
                      <a:pt x="914" y="12860"/>
                      <a:pt x="922" y="12857"/>
                    </a:cubicBezTo>
                    <a:lnTo>
                      <a:pt x="1276" y="12668"/>
                    </a:lnTo>
                    <a:lnTo>
                      <a:pt x="1631" y="12503"/>
                    </a:lnTo>
                    <a:cubicBezTo>
                      <a:pt x="1867" y="12384"/>
                      <a:pt x="2103" y="12290"/>
                      <a:pt x="2340" y="12172"/>
                    </a:cubicBezTo>
                    <a:cubicBezTo>
                      <a:pt x="2836" y="12006"/>
                      <a:pt x="3308" y="11817"/>
                      <a:pt x="3804" y="11676"/>
                    </a:cubicBezTo>
                    <a:cubicBezTo>
                      <a:pt x="4820" y="11368"/>
                      <a:pt x="5836" y="11132"/>
                      <a:pt x="6876" y="10967"/>
                    </a:cubicBezTo>
                    <a:cubicBezTo>
                      <a:pt x="7183" y="10896"/>
                      <a:pt x="7467" y="10872"/>
                      <a:pt x="7774" y="10825"/>
                    </a:cubicBezTo>
                    <a:cubicBezTo>
                      <a:pt x="7916" y="10778"/>
                      <a:pt x="8057" y="10778"/>
                      <a:pt x="8176" y="10754"/>
                    </a:cubicBezTo>
                    <a:lnTo>
                      <a:pt x="8624" y="10660"/>
                    </a:lnTo>
                    <a:close/>
                    <a:moveTo>
                      <a:pt x="12074" y="11014"/>
                    </a:moveTo>
                    <a:lnTo>
                      <a:pt x="12074" y="11014"/>
                    </a:lnTo>
                    <a:cubicBezTo>
                      <a:pt x="12192" y="11085"/>
                      <a:pt x="12310" y="11179"/>
                      <a:pt x="12428" y="11227"/>
                    </a:cubicBezTo>
                    <a:lnTo>
                      <a:pt x="12783" y="11416"/>
                    </a:lnTo>
                    <a:cubicBezTo>
                      <a:pt x="13019" y="11534"/>
                      <a:pt x="13255" y="11605"/>
                      <a:pt x="13515" y="11723"/>
                    </a:cubicBezTo>
                    <a:cubicBezTo>
                      <a:pt x="14035" y="11936"/>
                      <a:pt x="14531" y="12125"/>
                      <a:pt x="15027" y="12290"/>
                    </a:cubicBezTo>
                    <a:cubicBezTo>
                      <a:pt x="16020" y="12621"/>
                      <a:pt x="17059" y="12881"/>
                      <a:pt x="18099" y="13070"/>
                    </a:cubicBezTo>
                    <a:cubicBezTo>
                      <a:pt x="18383" y="13117"/>
                      <a:pt x="18690" y="13141"/>
                      <a:pt x="18973" y="13188"/>
                    </a:cubicBezTo>
                    <a:lnTo>
                      <a:pt x="19422" y="13188"/>
                    </a:lnTo>
                    <a:cubicBezTo>
                      <a:pt x="19564" y="13188"/>
                      <a:pt x="19729" y="13141"/>
                      <a:pt x="19871" y="13117"/>
                    </a:cubicBezTo>
                    <a:cubicBezTo>
                      <a:pt x="19895" y="13070"/>
                      <a:pt x="19895" y="12952"/>
                      <a:pt x="19824" y="12952"/>
                    </a:cubicBezTo>
                    <a:lnTo>
                      <a:pt x="19044" y="12952"/>
                    </a:lnTo>
                    <a:cubicBezTo>
                      <a:pt x="18784" y="12952"/>
                      <a:pt x="18548" y="12904"/>
                      <a:pt x="18264" y="12857"/>
                    </a:cubicBezTo>
                    <a:cubicBezTo>
                      <a:pt x="17745" y="12762"/>
                      <a:pt x="17248" y="12668"/>
                      <a:pt x="16752" y="12550"/>
                    </a:cubicBezTo>
                    <a:cubicBezTo>
                      <a:pt x="15713" y="12314"/>
                      <a:pt x="14697" y="12006"/>
                      <a:pt x="13728" y="11652"/>
                    </a:cubicBezTo>
                    <a:cubicBezTo>
                      <a:pt x="13468" y="11557"/>
                      <a:pt x="13161" y="11439"/>
                      <a:pt x="12901" y="11321"/>
                    </a:cubicBezTo>
                    <a:cubicBezTo>
                      <a:pt x="12759" y="11250"/>
                      <a:pt x="12641" y="11203"/>
                      <a:pt x="12476" y="11179"/>
                    </a:cubicBezTo>
                    <a:cubicBezTo>
                      <a:pt x="12334" y="11109"/>
                      <a:pt x="12192" y="11085"/>
                      <a:pt x="12074" y="11014"/>
                    </a:cubicBezTo>
                    <a:close/>
                    <a:moveTo>
                      <a:pt x="6238" y="11227"/>
                    </a:moveTo>
                    <a:lnTo>
                      <a:pt x="6238" y="11227"/>
                    </a:lnTo>
                    <a:cubicBezTo>
                      <a:pt x="6049" y="11274"/>
                      <a:pt x="5836" y="11274"/>
                      <a:pt x="5671" y="11345"/>
                    </a:cubicBezTo>
                    <a:cubicBezTo>
                      <a:pt x="5482" y="11368"/>
                      <a:pt x="5317" y="11439"/>
                      <a:pt x="5128" y="11487"/>
                    </a:cubicBezTo>
                    <a:cubicBezTo>
                      <a:pt x="4773" y="11605"/>
                      <a:pt x="4419" y="11699"/>
                      <a:pt x="4064" y="11817"/>
                    </a:cubicBezTo>
                    <a:cubicBezTo>
                      <a:pt x="3356" y="12054"/>
                      <a:pt x="2647" y="12314"/>
                      <a:pt x="1985" y="12621"/>
                    </a:cubicBezTo>
                    <a:cubicBezTo>
                      <a:pt x="1583" y="12762"/>
                      <a:pt x="1182" y="12928"/>
                      <a:pt x="827" y="13141"/>
                    </a:cubicBezTo>
                    <a:cubicBezTo>
                      <a:pt x="768" y="13180"/>
                      <a:pt x="775" y="13270"/>
                      <a:pt x="834" y="13270"/>
                    </a:cubicBezTo>
                    <a:cubicBezTo>
                      <a:pt x="846" y="13270"/>
                      <a:pt x="859" y="13266"/>
                      <a:pt x="875" y="13259"/>
                    </a:cubicBezTo>
                    <a:cubicBezTo>
                      <a:pt x="1229" y="13141"/>
                      <a:pt x="1560" y="12975"/>
                      <a:pt x="1914" y="12833"/>
                    </a:cubicBezTo>
                    <a:cubicBezTo>
                      <a:pt x="2269" y="12668"/>
                      <a:pt x="2623" y="12526"/>
                      <a:pt x="2954" y="12408"/>
                    </a:cubicBezTo>
                    <a:cubicBezTo>
                      <a:pt x="3639" y="12148"/>
                      <a:pt x="4348" y="11912"/>
                      <a:pt x="5057" y="11676"/>
                    </a:cubicBezTo>
                    <a:cubicBezTo>
                      <a:pt x="5246" y="11605"/>
                      <a:pt x="5435" y="11557"/>
                      <a:pt x="5647" y="11463"/>
                    </a:cubicBezTo>
                    <a:cubicBezTo>
                      <a:pt x="5718" y="11439"/>
                      <a:pt x="5836" y="11392"/>
                      <a:pt x="5931" y="11345"/>
                    </a:cubicBezTo>
                    <a:cubicBezTo>
                      <a:pt x="6025" y="11321"/>
                      <a:pt x="6144" y="11250"/>
                      <a:pt x="6238" y="11227"/>
                    </a:cubicBezTo>
                    <a:close/>
                    <a:moveTo>
                      <a:pt x="13208" y="13471"/>
                    </a:moveTo>
                    <a:lnTo>
                      <a:pt x="13208" y="13471"/>
                    </a:lnTo>
                    <a:cubicBezTo>
                      <a:pt x="13230" y="13501"/>
                      <a:pt x="13255" y="13526"/>
                      <a:pt x="13281" y="13548"/>
                    </a:cubicBezTo>
                    <a:lnTo>
                      <a:pt x="13281" y="13548"/>
                    </a:lnTo>
                    <a:cubicBezTo>
                      <a:pt x="13258" y="13523"/>
                      <a:pt x="13234" y="13497"/>
                      <a:pt x="13208" y="13471"/>
                    </a:cubicBezTo>
                    <a:close/>
                    <a:moveTo>
                      <a:pt x="7325" y="11463"/>
                    </a:moveTo>
                    <a:lnTo>
                      <a:pt x="6356" y="11817"/>
                    </a:lnTo>
                    <a:cubicBezTo>
                      <a:pt x="6025" y="11936"/>
                      <a:pt x="5695" y="12077"/>
                      <a:pt x="5387" y="12195"/>
                    </a:cubicBezTo>
                    <a:cubicBezTo>
                      <a:pt x="4773" y="12479"/>
                      <a:pt x="4159" y="12762"/>
                      <a:pt x="3497" y="13022"/>
                    </a:cubicBezTo>
                    <a:cubicBezTo>
                      <a:pt x="3143" y="13164"/>
                      <a:pt x="2788" y="13353"/>
                      <a:pt x="2434" y="13519"/>
                    </a:cubicBezTo>
                    <a:cubicBezTo>
                      <a:pt x="2390" y="13584"/>
                      <a:pt x="2468" y="13710"/>
                      <a:pt x="2554" y="13710"/>
                    </a:cubicBezTo>
                    <a:cubicBezTo>
                      <a:pt x="2562" y="13710"/>
                      <a:pt x="2569" y="13709"/>
                      <a:pt x="2576" y="13708"/>
                    </a:cubicBezTo>
                    <a:cubicBezTo>
                      <a:pt x="3190" y="13448"/>
                      <a:pt x="3804" y="13141"/>
                      <a:pt x="4419" y="12857"/>
                    </a:cubicBezTo>
                    <a:cubicBezTo>
                      <a:pt x="5033" y="12550"/>
                      <a:pt x="5671" y="12290"/>
                      <a:pt x="6285" y="11983"/>
                    </a:cubicBezTo>
                    <a:cubicBezTo>
                      <a:pt x="6640" y="11817"/>
                      <a:pt x="6971" y="11628"/>
                      <a:pt x="7325" y="11463"/>
                    </a:cubicBezTo>
                    <a:close/>
                    <a:moveTo>
                      <a:pt x="9829" y="10494"/>
                    </a:moveTo>
                    <a:cubicBezTo>
                      <a:pt x="9168" y="10636"/>
                      <a:pt x="8554" y="10754"/>
                      <a:pt x="7939" y="10943"/>
                    </a:cubicBezTo>
                    <a:cubicBezTo>
                      <a:pt x="7325" y="11109"/>
                      <a:pt x="6687" y="11298"/>
                      <a:pt x="6073" y="11487"/>
                    </a:cubicBezTo>
                    <a:cubicBezTo>
                      <a:pt x="4844" y="11912"/>
                      <a:pt x="3615" y="12361"/>
                      <a:pt x="2434" y="12881"/>
                    </a:cubicBezTo>
                    <a:cubicBezTo>
                      <a:pt x="2127" y="13022"/>
                      <a:pt x="1796" y="13188"/>
                      <a:pt x="1442" y="13330"/>
                    </a:cubicBezTo>
                    <a:cubicBezTo>
                      <a:pt x="1111" y="13471"/>
                      <a:pt x="756" y="13613"/>
                      <a:pt x="473" y="13826"/>
                    </a:cubicBezTo>
                    <a:cubicBezTo>
                      <a:pt x="409" y="13826"/>
                      <a:pt x="442" y="13923"/>
                      <a:pt x="484" y="13923"/>
                    </a:cubicBezTo>
                    <a:cubicBezTo>
                      <a:pt x="488" y="13923"/>
                      <a:pt x="492" y="13922"/>
                      <a:pt x="497" y="13920"/>
                    </a:cubicBezTo>
                    <a:cubicBezTo>
                      <a:pt x="780" y="13802"/>
                      <a:pt x="1087" y="13660"/>
                      <a:pt x="1371" y="13542"/>
                    </a:cubicBezTo>
                    <a:cubicBezTo>
                      <a:pt x="1678" y="13377"/>
                      <a:pt x="1985" y="13259"/>
                      <a:pt x="2269" y="13117"/>
                    </a:cubicBezTo>
                    <a:cubicBezTo>
                      <a:pt x="2859" y="12857"/>
                      <a:pt x="3450" y="12621"/>
                      <a:pt x="4064" y="12384"/>
                    </a:cubicBezTo>
                    <a:cubicBezTo>
                      <a:pt x="5269" y="11912"/>
                      <a:pt x="6498" y="11487"/>
                      <a:pt x="7727" y="11109"/>
                    </a:cubicBezTo>
                    <a:cubicBezTo>
                      <a:pt x="8081" y="10990"/>
                      <a:pt x="8412" y="10896"/>
                      <a:pt x="8766" y="10825"/>
                    </a:cubicBezTo>
                    <a:cubicBezTo>
                      <a:pt x="9121" y="10707"/>
                      <a:pt x="9475" y="10612"/>
                      <a:pt x="9829" y="10518"/>
                    </a:cubicBezTo>
                    <a:lnTo>
                      <a:pt x="9829" y="10494"/>
                    </a:lnTo>
                    <a:close/>
                    <a:moveTo>
                      <a:pt x="11223" y="14511"/>
                    </a:moveTo>
                    <a:cubicBezTo>
                      <a:pt x="11226" y="14520"/>
                      <a:pt x="11228" y="14529"/>
                      <a:pt x="11231" y="14538"/>
                    </a:cubicBezTo>
                    <a:lnTo>
                      <a:pt x="11231" y="14538"/>
                    </a:lnTo>
                    <a:cubicBezTo>
                      <a:pt x="11228" y="14529"/>
                      <a:pt x="11226" y="14520"/>
                      <a:pt x="11223" y="14511"/>
                    </a:cubicBezTo>
                    <a:close/>
                    <a:moveTo>
                      <a:pt x="12806" y="12432"/>
                    </a:moveTo>
                    <a:lnTo>
                      <a:pt x="12806" y="12432"/>
                    </a:lnTo>
                    <a:cubicBezTo>
                      <a:pt x="13090" y="12644"/>
                      <a:pt x="13350" y="12881"/>
                      <a:pt x="13610" y="13093"/>
                    </a:cubicBezTo>
                    <a:cubicBezTo>
                      <a:pt x="13870" y="13306"/>
                      <a:pt x="14153" y="13495"/>
                      <a:pt x="14437" y="13708"/>
                    </a:cubicBezTo>
                    <a:cubicBezTo>
                      <a:pt x="15004" y="14133"/>
                      <a:pt x="15524" y="14511"/>
                      <a:pt x="16091" y="14913"/>
                    </a:cubicBezTo>
                    <a:cubicBezTo>
                      <a:pt x="16421" y="15149"/>
                      <a:pt x="16705" y="15361"/>
                      <a:pt x="17036" y="15598"/>
                    </a:cubicBezTo>
                    <a:cubicBezTo>
                      <a:pt x="17069" y="15620"/>
                      <a:pt x="17098" y="15629"/>
                      <a:pt x="17122" y="15629"/>
                    </a:cubicBezTo>
                    <a:cubicBezTo>
                      <a:pt x="17202" y="15629"/>
                      <a:pt x="17226" y="15529"/>
                      <a:pt x="17154" y="15456"/>
                    </a:cubicBezTo>
                    <a:cubicBezTo>
                      <a:pt x="16587" y="15031"/>
                      <a:pt x="16020" y="14653"/>
                      <a:pt x="15476" y="14275"/>
                    </a:cubicBezTo>
                    <a:cubicBezTo>
                      <a:pt x="14909" y="13873"/>
                      <a:pt x="14342" y="13471"/>
                      <a:pt x="13799" y="13093"/>
                    </a:cubicBezTo>
                    <a:cubicBezTo>
                      <a:pt x="13468" y="12881"/>
                      <a:pt x="13137" y="12668"/>
                      <a:pt x="12806" y="12432"/>
                    </a:cubicBezTo>
                    <a:close/>
                    <a:moveTo>
                      <a:pt x="8294" y="12833"/>
                    </a:moveTo>
                    <a:cubicBezTo>
                      <a:pt x="8081" y="13093"/>
                      <a:pt x="7845" y="13353"/>
                      <a:pt x="7656" y="13613"/>
                    </a:cubicBezTo>
                    <a:cubicBezTo>
                      <a:pt x="7443" y="13897"/>
                      <a:pt x="7230" y="14157"/>
                      <a:pt x="7018" y="14440"/>
                    </a:cubicBezTo>
                    <a:cubicBezTo>
                      <a:pt x="6616" y="15007"/>
                      <a:pt x="6238" y="15551"/>
                      <a:pt x="5813" y="16094"/>
                    </a:cubicBezTo>
                    <a:cubicBezTo>
                      <a:pt x="5576" y="16425"/>
                      <a:pt x="5364" y="16732"/>
                      <a:pt x="5128" y="17039"/>
                    </a:cubicBezTo>
                    <a:cubicBezTo>
                      <a:pt x="5094" y="17123"/>
                      <a:pt x="5157" y="17196"/>
                      <a:pt x="5221" y="17196"/>
                    </a:cubicBezTo>
                    <a:cubicBezTo>
                      <a:pt x="5247" y="17196"/>
                      <a:pt x="5273" y="17184"/>
                      <a:pt x="5293" y="17157"/>
                    </a:cubicBezTo>
                    <a:cubicBezTo>
                      <a:pt x="5695" y="16614"/>
                      <a:pt x="6073" y="16047"/>
                      <a:pt x="6474" y="15480"/>
                    </a:cubicBezTo>
                    <a:cubicBezTo>
                      <a:pt x="6852" y="14913"/>
                      <a:pt x="7254" y="14369"/>
                      <a:pt x="7656" y="13802"/>
                    </a:cubicBezTo>
                    <a:cubicBezTo>
                      <a:pt x="7845" y="13471"/>
                      <a:pt x="8057" y="13141"/>
                      <a:pt x="8294" y="12833"/>
                    </a:cubicBezTo>
                    <a:close/>
                    <a:moveTo>
                      <a:pt x="13281" y="13548"/>
                    </a:moveTo>
                    <a:cubicBezTo>
                      <a:pt x="13386" y="13665"/>
                      <a:pt x="13470" y="13785"/>
                      <a:pt x="13586" y="13920"/>
                    </a:cubicBezTo>
                    <a:lnTo>
                      <a:pt x="13964" y="14298"/>
                    </a:lnTo>
                    <a:cubicBezTo>
                      <a:pt x="14224" y="14558"/>
                      <a:pt x="14531" y="14794"/>
                      <a:pt x="14791" y="15054"/>
                    </a:cubicBezTo>
                    <a:cubicBezTo>
                      <a:pt x="15358" y="15574"/>
                      <a:pt x="15949" y="16047"/>
                      <a:pt x="16540" y="16472"/>
                    </a:cubicBezTo>
                    <a:cubicBezTo>
                      <a:pt x="16847" y="16756"/>
                      <a:pt x="17201" y="17015"/>
                      <a:pt x="17556" y="17228"/>
                    </a:cubicBezTo>
                    <a:cubicBezTo>
                      <a:pt x="17572" y="17239"/>
                      <a:pt x="17588" y="17243"/>
                      <a:pt x="17602" y="17243"/>
                    </a:cubicBezTo>
                    <a:cubicBezTo>
                      <a:pt x="17651" y="17243"/>
                      <a:pt x="17681" y="17188"/>
                      <a:pt x="17626" y="17134"/>
                    </a:cubicBezTo>
                    <a:cubicBezTo>
                      <a:pt x="17343" y="16897"/>
                      <a:pt x="17036" y="16685"/>
                      <a:pt x="16752" y="16448"/>
                    </a:cubicBezTo>
                    <a:lnTo>
                      <a:pt x="15854" y="15740"/>
                    </a:lnTo>
                    <a:cubicBezTo>
                      <a:pt x="15264" y="15267"/>
                      <a:pt x="14697" y="14794"/>
                      <a:pt x="14177" y="14298"/>
                    </a:cubicBezTo>
                    <a:cubicBezTo>
                      <a:pt x="14035" y="14157"/>
                      <a:pt x="13870" y="14038"/>
                      <a:pt x="13704" y="13873"/>
                    </a:cubicBezTo>
                    <a:cubicBezTo>
                      <a:pt x="13610" y="13826"/>
                      <a:pt x="13563" y="13731"/>
                      <a:pt x="13468" y="13684"/>
                    </a:cubicBezTo>
                    <a:cubicBezTo>
                      <a:pt x="13403" y="13635"/>
                      <a:pt x="13338" y="13598"/>
                      <a:pt x="13281" y="13548"/>
                    </a:cubicBezTo>
                    <a:close/>
                    <a:moveTo>
                      <a:pt x="10775" y="10825"/>
                    </a:moveTo>
                    <a:lnTo>
                      <a:pt x="10775" y="10825"/>
                    </a:lnTo>
                    <a:cubicBezTo>
                      <a:pt x="11223" y="11298"/>
                      <a:pt x="11672" y="11794"/>
                      <a:pt x="12098" y="12243"/>
                    </a:cubicBezTo>
                    <a:cubicBezTo>
                      <a:pt x="12570" y="12668"/>
                      <a:pt x="13019" y="13117"/>
                      <a:pt x="13515" y="13566"/>
                    </a:cubicBezTo>
                    <a:cubicBezTo>
                      <a:pt x="14508" y="14416"/>
                      <a:pt x="15500" y="15243"/>
                      <a:pt x="16540" y="16023"/>
                    </a:cubicBezTo>
                    <a:cubicBezTo>
                      <a:pt x="16823" y="16212"/>
                      <a:pt x="17130" y="16448"/>
                      <a:pt x="17414" y="16661"/>
                    </a:cubicBezTo>
                    <a:cubicBezTo>
                      <a:pt x="17721" y="16874"/>
                      <a:pt x="18005" y="17086"/>
                      <a:pt x="18335" y="17252"/>
                    </a:cubicBezTo>
                    <a:cubicBezTo>
                      <a:pt x="18339" y="17255"/>
                      <a:pt x="18343" y="17256"/>
                      <a:pt x="18348" y="17256"/>
                    </a:cubicBezTo>
                    <a:cubicBezTo>
                      <a:pt x="18382" y="17256"/>
                      <a:pt x="18444" y="17198"/>
                      <a:pt x="18383" y="17157"/>
                    </a:cubicBezTo>
                    <a:cubicBezTo>
                      <a:pt x="18123" y="16968"/>
                      <a:pt x="17863" y="16779"/>
                      <a:pt x="17603" y="16614"/>
                    </a:cubicBezTo>
                    <a:cubicBezTo>
                      <a:pt x="17343" y="16425"/>
                      <a:pt x="17059" y="16212"/>
                      <a:pt x="16800" y="16047"/>
                    </a:cubicBezTo>
                    <a:cubicBezTo>
                      <a:pt x="16280" y="15645"/>
                      <a:pt x="15760" y="15267"/>
                      <a:pt x="15264" y="14865"/>
                    </a:cubicBezTo>
                    <a:cubicBezTo>
                      <a:pt x="14271" y="14062"/>
                      <a:pt x="13279" y="13211"/>
                      <a:pt x="12334" y="12314"/>
                    </a:cubicBezTo>
                    <a:cubicBezTo>
                      <a:pt x="12074" y="12077"/>
                      <a:pt x="11814" y="11817"/>
                      <a:pt x="11578" y="11581"/>
                    </a:cubicBezTo>
                    <a:cubicBezTo>
                      <a:pt x="11318" y="11345"/>
                      <a:pt x="11034" y="11085"/>
                      <a:pt x="10775" y="10825"/>
                    </a:cubicBezTo>
                    <a:close/>
                    <a:moveTo>
                      <a:pt x="8979" y="11534"/>
                    </a:moveTo>
                    <a:cubicBezTo>
                      <a:pt x="8861" y="11581"/>
                      <a:pt x="8743" y="11652"/>
                      <a:pt x="8624" y="11723"/>
                    </a:cubicBezTo>
                    <a:cubicBezTo>
                      <a:pt x="8506" y="11794"/>
                      <a:pt x="8412" y="11888"/>
                      <a:pt x="8294" y="11936"/>
                    </a:cubicBezTo>
                    <a:cubicBezTo>
                      <a:pt x="8081" y="12077"/>
                      <a:pt x="7845" y="12266"/>
                      <a:pt x="7656" y="12408"/>
                    </a:cubicBezTo>
                    <a:cubicBezTo>
                      <a:pt x="7230" y="12739"/>
                      <a:pt x="6829" y="13093"/>
                      <a:pt x="6403" y="13448"/>
                    </a:cubicBezTo>
                    <a:cubicBezTo>
                      <a:pt x="5647" y="14157"/>
                      <a:pt x="4891" y="14913"/>
                      <a:pt x="4206" y="15740"/>
                    </a:cubicBezTo>
                    <a:cubicBezTo>
                      <a:pt x="4041" y="15976"/>
                      <a:pt x="3828" y="16212"/>
                      <a:pt x="3686" y="16448"/>
                    </a:cubicBezTo>
                    <a:cubicBezTo>
                      <a:pt x="3592" y="16566"/>
                      <a:pt x="3545" y="16685"/>
                      <a:pt x="3450" y="16850"/>
                    </a:cubicBezTo>
                    <a:cubicBezTo>
                      <a:pt x="3403" y="16992"/>
                      <a:pt x="3332" y="17110"/>
                      <a:pt x="3285" y="17252"/>
                    </a:cubicBezTo>
                    <a:cubicBezTo>
                      <a:pt x="3285" y="17266"/>
                      <a:pt x="3328" y="17289"/>
                      <a:pt x="3368" y="17289"/>
                    </a:cubicBezTo>
                    <a:cubicBezTo>
                      <a:pt x="3393" y="17289"/>
                      <a:pt x="3417" y="17279"/>
                      <a:pt x="3426" y="17252"/>
                    </a:cubicBezTo>
                    <a:cubicBezTo>
                      <a:pt x="3474" y="17134"/>
                      <a:pt x="3568" y="17039"/>
                      <a:pt x="3639" y="16921"/>
                    </a:cubicBezTo>
                    <a:cubicBezTo>
                      <a:pt x="3686" y="16803"/>
                      <a:pt x="3757" y="16685"/>
                      <a:pt x="3828" y="16614"/>
                    </a:cubicBezTo>
                    <a:lnTo>
                      <a:pt x="4277" y="15976"/>
                    </a:lnTo>
                    <a:cubicBezTo>
                      <a:pt x="4608" y="15574"/>
                      <a:pt x="4962" y="15196"/>
                      <a:pt x="5317" y="14794"/>
                    </a:cubicBezTo>
                    <a:cubicBezTo>
                      <a:pt x="6025" y="14038"/>
                      <a:pt x="6781" y="13330"/>
                      <a:pt x="7608" y="12644"/>
                    </a:cubicBezTo>
                    <a:cubicBezTo>
                      <a:pt x="7845" y="12479"/>
                      <a:pt x="8081" y="12266"/>
                      <a:pt x="8294" y="12077"/>
                    </a:cubicBezTo>
                    <a:cubicBezTo>
                      <a:pt x="8412" y="12006"/>
                      <a:pt x="8530" y="11912"/>
                      <a:pt x="8624" y="11817"/>
                    </a:cubicBezTo>
                    <a:cubicBezTo>
                      <a:pt x="8743" y="11723"/>
                      <a:pt x="8861" y="11605"/>
                      <a:pt x="8979" y="11534"/>
                    </a:cubicBezTo>
                    <a:close/>
                    <a:moveTo>
                      <a:pt x="11554" y="11794"/>
                    </a:moveTo>
                    <a:cubicBezTo>
                      <a:pt x="11601" y="11912"/>
                      <a:pt x="11672" y="12030"/>
                      <a:pt x="11743" y="12148"/>
                    </a:cubicBezTo>
                    <a:cubicBezTo>
                      <a:pt x="11814" y="12266"/>
                      <a:pt x="11909" y="12361"/>
                      <a:pt x="11956" y="12479"/>
                    </a:cubicBezTo>
                    <a:cubicBezTo>
                      <a:pt x="12098" y="12668"/>
                      <a:pt x="12287" y="12904"/>
                      <a:pt x="12428" y="13117"/>
                    </a:cubicBezTo>
                    <a:cubicBezTo>
                      <a:pt x="12759" y="13542"/>
                      <a:pt x="13114" y="13944"/>
                      <a:pt x="13468" y="14369"/>
                    </a:cubicBezTo>
                    <a:cubicBezTo>
                      <a:pt x="14177" y="15125"/>
                      <a:pt x="14933" y="15858"/>
                      <a:pt x="15760" y="16543"/>
                    </a:cubicBezTo>
                    <a:cubicBezTo>
                      <a:pt x="15996" y="16732"/>
                      <a:pt x="16232" y="16921"/>
                      <a:pt x="16469" y="17086"/>
                    </a:cubicBezTo>
                    <a:cubicBezTo>
                      <a:pt x="16587" y="17157"/>
                      <a:pt x="16705" y="17228"/>
                      <a:pt x="16870" y="17323"/>
                    </a:cubicBezTo>
                    <a:cubicBezTo>
                      <a:pt x="17012" y="17370"/>
                      <a:pt x="17130" y="17441"/>
                      <a:pt x="17272" y="17488"/>
                    </a:cubicBezTo>
                    <a:cubicBezTo>
                      <a:pt x="17272" y="17464"/>
                      <a:pt x="17343" y="17370"/>
                      <a:pt x="17272" y="17346"/>
                    </a:cubicBezTo>
                    <a:cubicBezTo>
                      <a:pt x="17154" y="17275"/>
                      <a:pt x="17059" y="17204"/>
                      <a:pt x="16941" y="17134"/>
                    </a:cubicBezTo>
                    <a:cubicBezTo>
                      <a:pt x="16823" y="17086"/>
                      <a:pt x="16705" y="17015"/>
                      <a:pt x="16634" y="16921"/>
                    </a:cubicBezTo>
                    <a:lnTo>
                      <a:pt x="15996" y="16496"/>
                    </a:lnTo>
                    <a:cubicBezTo>
                      <a:pt x="15595" y="16165"/>
                      <a:pt x="15216" y="15810"/>
                      <a:pt x="14815" y="15456"/>
                    </a:cubicBezTo>
                    <a:cubicBezTo>
                      <a:pt x="14059" y="14747"/>
                      <a:pt x="13350" y="13967"/>
                      <a:pt x="12665" y="13141"/>
                    </a:cubicBezTo>
                    <a:cubicBezTo>
                      <a:pt x="12499" y="12904"/>
                      <a:pt x="12287" y="12668"/>
                      <a:pt x="12098" y="12479"/>
                    </a:cubicBezTo>
                    <a:cubicBezTo>
                      <a:pt x="12027" y="12361"/>
                      <a:pt x="11932" y="12243"/>
                      <a:pt x="11838" y="12148"/>
                    </a:cubicBezTo>
                    <a:cubicBezTo>
                      <a:pt x="11743" y="12030"/>
                      <a:pt x="11625" y="11912"/>
                      <a:pt x="11554" y="11794"/>
                    </a:cubicBezTo>
                    <a:close/>
                    <a:moveTo>
                      <a:pt x="7254" y="13211"/>
                    </a:moveTo>
                    <a:lnTo>
                      <a:pt x="7254" y="13211"/>
                    </a:lnTo>
                    <a:cubicBezTo>
                      <a:pt x="7112" y="13353"/>
                      <a:pt x="6971" y="13448"/>
                      <a:pt x="6829" y="13589"/>
                    </a:cubicBezTo>
                    <a:lnTo>
                      <a:pt x="6427" y="13967"/>
                    </a:lnTo>
                    <a:cubicBezTo>
                      <a:pt x="6167" y="14251"/>
                      <a:pt x="5931" y="14535"/>
                      <a:pt x="5671" y="14794"/>
                    </a:cubicBezTo>
                    <a:cubicBezTo>
                      <a:pt x="5175" y="15361"/>
                      <a:pt x="4702" y="15952"/>
                      <a:pt x="4253" y="16543"/>
                    </a:cubicBezTo>
                    <a:cubicBezTo>
                      <a:pt x="3993" y="16874"/>
                      <a:pt x="3710" y="17228"/>
                      <a:pt x="3521" y="17582"/>
                    </a:cubicBezTo>
                    <a:cubicBezTo>
                      <a:pt x="3469" y="17600"/>
                      <a:pt x="3506" y="17656"/>
                      <a:pt x="3548" y="17656"/>
                    </a:cubicBezTo>
                    <a:cubicBezTo>
                      <a:pt x="3564" y="17656"/>
                      <a:pt x="3579" y="17648"/>
                      <a:pt x="3592" y="17630"/>
                    </a:cubicBezTo>
                    <a:cubicBezTo>
                      <a:pt x="3828" y="17346"/>
                      <a:pt x="4041" y="17039"/>
                      <a:pt x="4277" y="16756"/>
                    </a:cubicBezTo>
                    <a:lnTo>
                      <a:pt x="4986" y="15858"/>
                    </a:lnTo>
                    <a:cubicBezTo>
                      <a:pt x="5458" y="15267"/>
                      <a:pt x="5931" y="14724"/>
                      <a:pt x="6427" y="14180"/>
                    </a:cubicBezTo>
                    <a:cubicBezTo>
                      <a:pt x="6592" y="14038"/>
                      <a:pt x="6711" y="13897"/>
                      <a:pt x="6852" y="13708"/>
                    </a:cubicBezTo>
                    <a:cubicBezTo>
                      <a:pt x="6900" y="13613"/>
                      <a:pt x="6994" y="13566"/>
                      <a:pt x="7065" y="13471"/>
                    </a:cubicBezTo>
                    <a:cubicBezTo>
                      <a:pt x="7112" y="13377"/>
                      <a:pt x="7183" y="13306"/>
                      <a:pt x="7254" y="13211"/>
                    </a:cubicBezTo>
                    <a:close/>
                    <a:moveTo>
                      <a:pt x="11460" y="13400"/>
                    </a:moveTo>
                    <a:lnTo>
                      <a:pt x="11814" y="14393"/>
                    </a:lnTo>
                    <a:cubicBezTo>
                      <a:pt x="11932" y="14700"/>
                      <a:pt x="12074" y="15031"/>
                      <a:pt x="12192" y="15338"/>
                    </a:cubicBezTo>
                    <a:cubicBezTo>
                      <a:pt x="12452" y="15952"/>
                      <a:pt x="12759" y="16566"/>
                      <a:pt x="13019" y="17228"/>
                    </a:cubicBezTo>
                    <a:cubicBezTo>
                      <a:pt x="13161" y="17582"/>
                      <a:pt x="13350" y="17937"/>
                      <a:pt x="13515" y="18291"/>
                    </a:cubicBezTo>
                    <a:cubicBezTo>
                      <a:pt x="13542" y="18318"/>
                      <a:pt x="13573" y="18330"/>
                      <a:pt x="13602" y="18330"/>
                    </a:cubicBezTo>
                    <a:cubicBezTo>
                      <a:pt x="13675" y="18330"/>
                      <a:pt x="13738" y="18258"/>
                      <a:pt x="13704" y="18173"/>
                    </a:cubicBezTo>
                    <a:cubicBezTo>
                      <a:pt x="13444" y="17559"/>
                      <a:pt x="13137" y="16921"/>
                      <a:pt x="12854" y="16307"/>
                    </a:cubicBezTo>
                    <a:cubicBezTo>
                      <a:pt x="12547" y="15692"/>
                      <a:pt x="12287" y="15054"/>
                      <a:pt x="11980" y="14440"/>
                    </a:cubicBezTo>
                    <a:cubicBezTo>
                      <a:pt x="11814" y="14086"/>
                      <a:pt x="11625" y="13755"/>
                      <a:pt x="11460" y="13400"/>
                    </a:cubicBezTo>
                    <a:close/>
                    <a:moveTo>
                      <a:pt x="9948" y="10754"/>
                    </a:moveTo>
                    <a:cubicBezTo>
                      <a:pt x="9475" y="11203"/>
                      <a:pt x="8979" y="11652"/>
                      <a:pt x="8530" y="12077"/>
                    </a:cubicBezTo>
                    <a:cubicBezTo>
                      <a:pt x="8081" y="12550"/>
                      <a:pt x="7656" y="12999"/>
                      <a:pt x="7207" y="13495"/>
                    </a:cubicBezTo>
                    <a:cubicBezTo>
                      <a:pt x="6356" y="14487"/>
                      <a:pt x="5529" y="15480"/>
                      <a:pt x="4750" y="16519"/>
                    </a:cubicBezTo>
                    <a:cubicBezTo>
                      <a:pt x="4537" y="16803"/>
                      <a:pt x="4301" y="17110"/>
                      <a:pt x="4112" y="17393"/>
                    </a:cubicBezTo>
                    <a:cubicBezTo>
                      <a:pt x="3899" y="17701"/>
                      <a:pt x="3686" y="17984"/>
                      <a:pt x="3521" y="18315"/>
                    </a:cubicBezTo>
                    <a:cubicBezTo>
                      <a:pt x="3487" y="18366"/>
                      <a:pt x="3514" y="18405"/>
                      <a:pt x="3550" y="18405"/>
                    </a:cubicBezTo>
                    <a:cubicBezTo>
                      <a:pt x="3564" y="18405"/>
                      <a:pt x="3579" y="18399"/>
                      <a:pt x="3592" y="18386"/>
                    </a:cubicBezTo>
                    <a:cubicBezTo>
                      <a:pt x="3804" y="18102"/>
                      <a:pt x="3993" y="17842"/>
                      <a:pt x="4159" y="17582"/>
                    </a:cubicBezTo>
                    <a:cubicBezTo>
                      <a:pt x="4348" y="17323"/>
                      <a:pt x="4537" y="17039"/>
                      <a:pt x="4726" y="16779"/>
                    </a:cubicBezTo>
                    <a:cubicBezTo>
                      <a:pt x="5104" y="16259"/>
                      <a:pt x="5482" y="15740"/>
                      <a:pt x="5907" y="15243"/>
                    </a:cubicBezTo>
                    <a:cubicBezTo>
                      <a:pt x="6711" y="14251"/>
                      <a:pt x="7561" y="13259"/>
                      <a:pt x="8435" y="12314"/>
                    </a:cubicBezTo>
                    <a:cubicBezTo>
                      <a:pt x="8672" y="12054"/>
                      <a:pt x="8955" y="11794"/>
                      <a:pt x="9191" y="11557"/>
                    </a:cubicBezTo>
                    <a:cubicBezTo>
                      <a:pt x="9428" y="11298"/>
                      <a:pt x="9688" y="11014"/>
                      <a:pt x="9948" y="10754"/>
                    </a:cubicBezTo>
                    <a:close/>
                    <a:moveTo>
                      <a:pt x="9806" y="13566"/>
                    </a:moveTo>
                    <a:lnTo>
                      <a:pt x="9806" y="13566"/>
                    </a:lnTo>
                    <a:cubicBezTo>
                      <a:pt x="9735" y="13920"/>
                      <a:pt x="9688" y="14251"/>
                      <a:pt x="9617" y="14605"/>
                    </a:cubicBezTo>
                    <a:cubicBezTo>
                      <a:pt x="9570" y="14936"/>
                      <a:pt x="9546" y="15267"/>
                      <a:pt x="9499" y="15621"/>
                    </a:cubicBezTo>
                    <a:cubicBezTo>
                      <a:pt x="9428" y="16307"/>
                      <a:pt x="9357" y="16992"/>
                      <a:pt x="9310" y="17677"/>
                    </a:cubicBezTo>
                    <a:cubicBezTo>
                      <a:pt x="9262" y="18055"/>
                      <a:pt x="9215" y="18433"/>
                      <a:pt x="9168" y="18858"/>
                    </a:cubicBezTo>
                    <a:cubicBezTo>
                      <a:pt x="9177" y="18877"/>
                      <a:pt x="9207" y="18888"/>
                      <a:pt x="9241" y="18888"/>
                    </a:cubicBezTo>
                    <a:cubicBezTo>
                      <a:pt x="9295" y="18888"/>
                      <a:pt x="9357" y="18860"/>
                      <a:pt x="9357" y="18787"/>
                    </a:cubicBezTo>
                    <a:cubicBezTo>
                      <a:pt x="9451" y="18102"/>
                      <a:pt x="9499" y="17441"/>
                      <a:pt x="9570" y="16756"/>
                    </a:cubicBezTo>
                    <a:lnTo>
                      <a:pt x="9735" y="14724"/>
                    </a:lnTo>
                    <a:cubicBezTo>
                      <a:pt x="9759" y="14322"/>
                      <a:pt x="9759" y="13944"/>
                      <a:pt x="9806" y="13566"/>
                    </a:cubicBezTo>
                    <a:close/>
                    <a:moveTo>
                      <a:pt x="9711" y="12077"/>
                    </a:moveTo>
                    <a:cubicBezTo>
                      <a:pt x="9640" y="12195"/>
                      <a:pt x="9570" y="12314"/>
                      <a:pt x="9499" y="12432"/>
                    </a:cubicBezTo>
                    <a:lnTo>
                      <a:pt x="9333" y="12786"/>
                    </a:lnTo>
                    <a:cubicBezTo>
                      <a:pt x="9215" y="13022"/>
                      <a:pt x="9121" y="13259"/>
                      <a:pt x="9002" y="13542"/>
                    </a:cubicBezTo>
                    <a:cubicBezTo>
                      <a:pt x="8790" y="14038"/>
                      <a:pt x="8624" y="14535"/>
                      <a:pt x="8435" y="15031"/>
                    </a:cubicBezTo>
                    <a:cubicBezTo>
                      <a:pt x="8128" y="16047"/>
                      <a:pt x="7845" y="17086"/>
                      <a:pt x="7679" y="18102"/>
                    </a:cubicBezTo>
                    <a:cubicBezTo>
                      <a:pt x="7608" y="18409"/>
                      <a:pt x="7585" y="18693"/>
                      <a:pt x="7561" y="19000"/>
                    </a:cubicBezTo>
                    <a:lnTo>
                      <a:pt x="7561" y="19449"/>
                    </a:lnTo>
                    <a:cubicBezTo>
                      <a:pt x="7561" y="19591"/>
                      <a:pt x="7585" y="19733"/>
                      <a:pt x="7608" y="19874"/>
                    </a:cubicBezTo>
                    <a:cubicBezTo>
                      <a:pt x="7629" y="19888"/>
                      <a:pt x="7654" y="19894"/>
                      <a:pt x="7679" y="19894"/>
                    </a:cubicBezTo>
                    <a:cubicBezTo>
                      <a:pt x="7738" y="19894"/>
                      <a:pt x="7797" y="19860"/>
                      <a:pt x="7797" y="19827"/>
                    </a:cubicBezTo>
                    <a:lnTo>
                      <a:pt x="7797" y="19449"/>
                    </a:lnTo>
                    <a:lnTo>
                      <a:pt x="7797" y="19047"/>
                    </a:lnTo>
                    <a:cubicBezTo>
                      <a:pt x="7797" y="18787"/>
                      <a:pt x="7821" y="18551"/>
                      <a:pt x="7892" y="18291"/>
                    </a:cubicBezTo>
                    <a:cubicBezTo>
                      <a:pt x="7963" y="17748"/>
                      <a:pt x="8057" y="17252"/>
                      <a:pt x="8176" y="16756"/>
                    </a:cubicBezTo>
                    <a:cubicBezTo>
                      <a:pt x="8412" y="15716"/>
                      <a:pt x="8743" y="14724"/>
                      <a:pt x="9097" y="13731"/>
                    </a:cubicBezTo>
                    <a:cubicBezTo>
                      <a:pt x="9168" y="13471"/>
                      <a:pt x="9310" y="13188"/>
                      <a:pt x="9404" y="12904"/>
                    </a:cubicBezTo>
                    <a:cubicBezTo>
                      <a:pt x="9475" y="12762"/>
                      <a:pt x="9522" y="12644"/>
                      <a:pt x="9570" y="12503"/>
                    </a:cubicBezTo>
                    <a:cubicBezTo>
                      <a:pt x="9617" y="12361"/>
                      <a:pt x="9640" y="12195"/>
                      <a:pt x="9711" y="12077"/>
                    </a:cubicBezTo>
                    <a:close/>
                    <a:moveTo>
                      <a:pt x="10680" y="12125"/>
                    </a:moveTo>
                    <a:lnTo>
                      <a:pt x="10680" y="12526"/>
                    </a:lnTo>
                    <a:cubicBezTo>
                      <a:pt x="10680" y="12644"/>
                      <a:pt x="10727" y="12786"/>
                      <a:pt x="10727" y="12904"/>
                    </a:cubicBezTo>
                    <a:lnTo>
                      <a:pt x="10798" y="13708"/>
                    </a:lnTo>
                    <a:cubicBezTo>
                      <a:pt x="10869" y="14251"/>
                      <a:pt x="10987" y="14771"/>
                      <a:pt x="11082" y="15267"/>
                    </a:cubicBezTo>
                    <a:cubicBezTo>
                      <a:pt x="11318" y="16307"/>
                      <a:pt x="11601" y="17346"/>
                      <a:pt x="11956" y="18315"/>
                    </a:cubicBezTo>
                    <a:cubicBezTo>
                      <a:pt x="12074" y="18575"/>
                      <a:pt x="12169" y="18882"/>
                      <a:pt x="12310" y="19142"/>
                    </a:cubicBezTo>
                    <a:cubicBezTo>
                      <a:pt x="12381" y="19260"/>
                      <a:pt x="12452" y="19402"/>
                      <a:pt x="12523" y="19520"/>
                    </a:cubicBezTo>
                    <a:lnTo>
                      <a:pt x="12783" y="19874"/>
                    </a:lnTo>
                    <a:cubicBezTo>
                      <a:pt x="12792" y="19910"/>
                      <a:pt x="12811" y="19926"/>
                      <a:pt x="12830" y="19926"/>
                    </a:cubicBezTo>
                    <a:cubicBezTo>
                      <a:pt x="12861" y="19926"/>
                      <a:pt x="12892" y="19885"/>
                      <a:pt x="12877" y="19827"/>
                    </a:cubicBezTo>
                    <a:lnTo>
                      <a:pt x="12688" y="19473"/>
                    </a:lnTo>
                    <a:lnTo>
                      <a:pt x="12523" y="19118"/>
                    </a:lnTo>
                    <a:cubicBezTo>
                      <a:pt x="12405" y="18882"/>
                      <a:pt x="12310" y="18646"/>
                      <a:pt x="12192" y="18409"/>
                    </a:cubicBezTo>
                    <a:cubicBezTo>
                      <a:pt x="12027" y="17913"/>
                      <a:pt x="11838" y="17441"/>
                      <a:pt x="11696" y="16921"/>
                    </a:cubicBezTo>
                    <a:cubicBezTo>
                      <a:pt x="11389" y="15929"/>
                      <a:pt x="11153" y="14889"/>
                      <a:pt x="10987" y="13849"/>
                    </a:cubicBezTo>
                    <a:cubicBezTo>
                      <a:pt x="10916" y="13566"/>
                      <a:pt x="10893" y="13259"/>
                      <a:pt x="10845" y="12975"/>
                    </a:cubicBezTo>
                    <a:cubicBezTo>
                      <a:pt x="10798" y="12833"/>
                      <a:pt x="10798" y="12668"/>
                      <a:pt x="10775" y="12550"/>
                    </a:cubicBezTo>
                    <a:lnTo>
                      <a:pt x="10680" y="12125"/>
                    </a:lnTo>
                    <a:close/>
                    <a:moveTo>
                      <a:pt x="11231" y="14538"/>
                    </a:moveTo>
                    <a:cubicBezTo>
                      <a:pt x="11271" y="14699"/>
                      <a:pt x="11275" y="14899"/>
                      <a:pt x="11342" y="15078"/>
                    </a:cubicBezTo>
                    <a:cubicBezTo>
                      <a:pt x="11365" y="15243"/>
                      <a:pt x="11412" y="15432"/>
                      <a:pt x="11483" y="15598"/>
                    </a:cubicBezTo>
                    <a:cubicBezTo>
                      <a:pt x="11601" y="15952"/>
                      <a:pt x="11696" y="16307"/>
                      <a:pt x="11814" y="16661"/>
                    </a:cubicBezTo>
                    <a:cubicBezTo>
                      <a:pt x="12050" y="17370"/>
                      <a:pt x="12310" y="18079"/>
                      <a:pt x="12594" y="18764"/>
                    </a:cubicBezTo>
                    <a:cubicBezTo>
                      <a:pt x="12759" y="19142"/>
                      <a:pt x="12925" y="19567"/>
                      <a:pt x="13137" y="19922"/>
                    </a:cubicBezTo>
                    <a:cubicBezTo>
                      <a:pt x="13161" y="19937"/>
                      <a:pt x="13185" y="19945"/>
                      <a:pt x="13205" y="19945"/>
                    </a:cubicBezTo>
                    <a:cubicBezTo>
                      <a:pt x="13245" y="19945"/>
                      <a:pt x="13271" y="19914"/>
                      <a:pt x="13255" y="19851"/>
                    </a:cubicBezTo>
                    <a:cubicBezTo>
                      <a:pt x="13137" y="19496"/>
                      <a:pt x="12972" y="19165"/>
                      <a:pt x="12806" y="18811"/>
                    </a:cubicBezTo>
                    <a:cubicBezTo>
                      <a:pt x="12665" y="18457"/>
                      <a:pt x="12523" y="18102"/>
                      <a:pt x="12405" y="17795"/>
                    </a:cubicBezTo>
                    <a:cubicBezTo>
                      <a:pt x="12121" y="17110"/>
                      <a:pt x="11885" y="16401"/>
                      <a:pt x="11672" y="15692"/>
                    </a:cubicBezTo>
                    <a:cubicBezTo>
                      <a:pt x="11601" y="15480"/>
                      <a:pt x="11531" y="15314"/>
                      <a:pt x="11460" y="15102"/>
                    </a:cubicBezTo>
                    <a:cubicBezTo>
                      <a:pt x="11436" y="15007"/>
                      <a:pt x="11389" y="14889"/>
                      <a:pt x="11342" y="14794"/>
                    </a:cubicBezTo>
                    <a:cubicBezTo>
                      <a:pt x="11299" y="14730"/>
                      <a:pt x="11256" y="14627"/>
                      <a:pt x="11231" y="14538"/>
                    </a:cubicBezTo>
                    <a:close/>
                    <a:moveTo>
                      <a:pt x="9097" y="14322"/>
                    </a:moveTo>
                    <a:lnTo>
                      <a:pt x="8908" y="14865"/>
                    </a:lnTo>
                    <a:cubicBezTo>
                      <a:pt x="8861" y="15031"/>
                      <a:pt x="8837" y="15220"/>
                      <a:pt x="8766" y="15385"/>
                    </a:cubicBezTo>
                    <a:cubicBezTo>
                      <a:pt x="8672" y="15740"/>
                      <a:pt x="8601" y="16141"/>
                      <a:pt x="8530" y="16496"/>
                    </a:cubicBezTo>
                    <a:cubicBezTo>
                      <a:pt x="8388" y="17228"/>
                      <a:pt x="8270" y="17961"/>
                      <a:pt x="8176" y="18693"/>
                    </a:cubicBezTo>
                    <a:cubicBezTo>
                      <a:pt x="8128" y="19118"/>
                      <a:pt x="8057" y="19567"/>
                      <a:pt x="8057" y="19969"/>
                    </a:cubicBezTo>
                    <a:cubicBezTo>
                      <a:pt x="8028" y="20043"/>
                      <a:pt x="8063" y="20080"/>
                      <a:pt x="8099" y="20080"/>
                    </a:cubicBezTo>
                    <a:cubicBezTo>
                      <a:pt x="8121" y="20080"/>
                      <a:pt x="8143" y="20066"/>
                      <a:pt x="8152" y="20040"/>
                    </a:cubicBezTo>
                    <a:cubicBezTo>
                      <a:pt x="8199" y="19685"/>
                      <a:pt x="8246" y="19284"/>
                      <a:pt x="8294" y="18906"/>
                    </a:cubicBezTo>
                    <a:cubicBezTo>
                      <a:pt x="8365" y="18528"/>
                      <a:pt x="8388" y="18173"/>
                      <a:pt x="8435" y="17771"/>
                    </a:cubicBezTo>
                    <a:cubicBezTo>
                      <a:pt x="8554" y="17039"/>
                      <a:pt x="8672" y="16330"/>
                      <a:pt x="8861" y="15598"/>
                    </a:cubicBezTo>
                    <a:cubicBezTo>
                      <a:pt x="8884" y="15385"/>
                      <a:pt x="8955" y="15172"/>
                      <a:pt x="8979" y="14983"/>
                    </a:cubicBezTo>
                    <a:cubicBezTo>
                      <a:pt x="9002" y="14865"/>
                      <a:pt x="9026" y="14771"/>
                      <a:pt x="9026" y="14653"/>
                    </a:cubicBezTo>
                    <a:cubicBezTo>
                      <a:pt x="9073" y="14535"/>
                      <a:pt x="9073" y="14440"/>
                      <a:pt x="9097" y="14322"/>
                    </a:cubicBezTo>
                    <a:close/>
                    <a:moveTo>
                      <a:pt x="10515" y="10896"/>
                    </a:moveTo>
                    <a:cubicBezTo>
                      <a:pt x="10656" y="11557"/>
                      <a:pt x="10775" y="12172"/>
                      <a:pt x="10964" y="12786"/>
                    </a:cubicBezTo>
                    <a:cubicBezTo>
                      <a:pt x="11129" y="13424"/>
                      <a:pt x="11318" y="14038"/>
                      <a:pt x="11507" y="14653"/>
                    </a:cubicBezTo>
                    <a:cubicBezTo>
                      <a:pt x="11932" y="15905"/>
                      <a:pt x="12381" y="17110"/>
                      <a:pt x="12901" y="18291"/>
                    </a:cubicBezTo>
                    <a:cubicBezTo>
                      <a:pt x="13043" y="18622"/>
                      <a:pt x="13208" y="18929"/>
                      <a:pt x="13350" y="19284"/>
                    </a:cubicBezTo>
                    <a:cubicBezTo>
                      <a:pt x="13492" y="19614"/>
                      <a:pt x="13633" y="19969"/>
                      <a:pt x="13846" y="20276"/>
                    </a:cubicBezTo>
                    <a:cubicBezTo>
                      <a:pt x="13846" y="20304"/>
                      <a:pt x="13861" y="20317"/>
                      <a:pt x="13879" y="20317"/>
                    </a:cubicBezTo>
                    <a:cubicBezTo>
                      <a:pt x="13906" y="20317"/>
                      <a:pt x="13941" y="20286"/>
                      <a:pt x="13941" y="20229"/>
                    </a:cubicBezTo>
                    <a:cubicBezTo>
                      <a:pt x="13822" y="19945"/>
                      <a:pt x="13657" y="19638"/>
                      <a:pt x="13563" y="19355"/>
                    </a:cubicBezTo>
                    <a:cubicBezTo>
                      <a:pt x="13397" y="19047"/>
                      <a:pt x="13279" y="18764"/>
                      <a:pt x="13137" y="18457"/>
                    </a:cubicBezTo>
                    <a:cubicBezTo>
                      <a:pt x="12877" y="17866"/>
                      <a:pt x="12641" y="17275"/>
                      <a:pt x="12405" y="16661"/>
                    </a:cubicBezTo>
                    <a:cubicBezTo>
                      <a:pt x="11932" y="15456"/>
                      <a:pt x="11507" y="14251"/>
                      <a:pt x="11129" y="12999"/>
                    </a:cubicBezTo>
                    <a:cubicBezTo>
                      <a:pt x="11011" y="12644"/>
                      <a:pt x="10916" y="12314"/>
                      <a:pt x="10845" y="11959"/>
                    </a:cubicBezTo>
                    <a:cubicBezTo>
                      <a:pt x="10704" y="11605"/>
                      <a:pt x="10633" y="11250"/>
                      <a:pt x="10538" y="10896"/>
                    </a:cubicBezTo>
                    <a:close/>
                    <a:moveTo>
                      <a:pt x="10177" y="10909"/>
                    </a:moveTo>
                    <a:cubicBezTo>
                      <a:pt x="10173" y="10909"/>
                      <a:pt x="10168" y="10912"/>
                      <a:pt x="10160" y="10920"/>
                    </a:cubicBezTo>
                    <a:cubicBezTo>
                      <a:pt x="9948" y="11557"/>
                      <a:pt x="9735" y="12172"/>
                      <a:pt x="9593" y="12786"/>
                    </a:cubicBezTo>
                    <a:cubicBezTo>
                      <a:pt x="9428" y="13400"/>
                      <a:pt x="9310" y="14038"/>
                      <a:pt x="9144" y="14676"/>
                    </a:cubicBezTo>
                    <a:cubicBezTo>
                      <a:pt x="8884" y="15952"/>
                      <a:pt x="8672" y="17228"/>
                      <a:pt x="8530" y="18528"/>
                    </a:cubicBezTo>
                    <a:cubicBezTo>
                      <a:pt x="8506" y="18882"/>
                      <a:pt x="8435" y="19236"/>
                      <a:pt x="8412" y="19614"/>
                    </a:cubicBezTo>
                    <a:cubicBezTo>
                      <a:pt x="8388" y="19969"/>
                      <a:pt x="8365" y="20347"/>
                      <a:pt x="8365" y="20701"/>
                    </a:cubicBezTo>
                    <a:cubicBezTo>
                      <a:pt x="8377" y="20727"/>
                      <a:pt x="8419" y="20746"/>
                      <a:pt x="8454" y="20746"/>
                    </a:cubicBezTo>
                    <a:cubicBezTo>
                      <a:pt x="8482" y="20746"/>
                      <a:pt x="8506" y="20733"/>
                      <a:pt x="8506" y="20701"/>
                    </a:cubicBezTo>
                    <a:cubicBezTo>
                      <a:pt x="8554" y="20394"/>
                      <a:pt x="8554" y="20063"/>
                      <a:pt x="8601" y="19733"/>
                    </a:cubicBezTo>
                    <a:lnTo>
                      <a:pt x="8672" y="18764"/>
                    </a:lnTo>
                    <a:cubicBezTo>
                      <a:pt x="8743" y="18102"/>
                      <a:pt x="8837" y="17488"/>
                      <a:pt x="8955" y="16826"/>
                    </a:cubicBezTo>
                    <a:cubicBezTo>
                      <a:pt x="9144" y="15574"/>
                      <a:pt x="9381" y="14298"/>
                      <a:pt x="9688" y="13022"/>
                    </a:cubicBezTo>
                    <a:cubicBezTo>
                      <a:pt x="9782" y="12668"/>
                      <a:pt x="9853" y="12314"/>
                      <a:pt x="9924" y="11983"/>
                    </a:cubicBezTo>
                    <a:lnTo>
                      <a:pt x="10184" y="10920"/>
                    </a:lnTo>
                    <a:cubicBezTo>
                      <a:pt x="10184" y="10920"/>
                      <a:pt x="10184" y="10909"/>
                      <a:pt x="10177" y="1090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5"/>
              <p:cNvSpPr/>
              <p:nvPr/>
            </p:nvSpPr>
            <p:spPr>
              <a:xfrm>
                <a:off x="1004825" y="2182625"/>
                <a:ext cx="109300" cy="107525"/>
              </a:xfrm>
              <a:custGeom>
                <a:avLst/>
                <a:gdLst/>
                <a:ahLst/>
                <a:cxnLst/>
                <a:rect l="l" t="t" r="r" b="b"/>
                <a:pathLst>
                  <a:path w="4372" h="4301" extrusionOk="0">
                    <a:moveTo>
                      <a:pt x="2032" y="1"/>
                    </a:moveTo>
                    <a:cubicBezTo>
                      <a:pt x="1938" y="1"/>
                      <a:pt x="1583" y="72"/>
                      <a:pt x="1536" y="72"/>
                    </a:cubicBezTo>
                    <a:lnTo>
                      <a:pt x="1465" y="72"/>
                    </a:lnTo>
                    <a:cubicBezTo>
                      <a:pt x="1371" y="95"/>
                      <a:pt x="1300" y="119"/>
                      <a:pt x="1229" y="190"/>
                    </a:cubicBezTo>
                    <a:cubicBezTo>
                      <a:pt x="1135" y="213"/>
                      <a:pt x="1087" y="237"/>
                      <a:pt x="993" y="284"/>
                    </a:cubicBezTo>
                    <a:lnTo>
                      <a:pt x="969" y="308"/>
                    </a:lnTo>
                    <a:cubicBezTo>
                      <a:pt x="875" y="355"/>
                      <a:pt x="638" y="544"/>
                      <a:pt x="591" y="591"/>
                    </a:cubicBezTo>
                    <a:cubicBezTo>
                      <a:pt x="473" y="710"/>
                      <a:pt x="308" y="899"/>
                      <a:pt x="260" y="1040"/>
                    </a:cubicBezTo>
                    <a:cubicBezTo>
                      <a:pt x="238" y="1107"/>
                      <a:pt x="153" y="1279"/>
                      <a:pt x="143" y="1279"/>
                    </a:cubicBezTo>
                    <a:cubicBezTo>
                      <a:pt x="142" y="1279"/>
                      <a:pt x="142" y="1278"/>
                      <a:pt x="142" y="1277"/>
                    </a:cubicBezTo>
                    <a:cubicBezTo>
                      <a:pt x="119" y="1348"/>
                      <a:pt x="48" y="1466"/>
                      <a:pt x="48" y="1537"/>
                    </a:cubicBezTo>
                    <a:cubicBezTo>
                      <a:pt x="24" y="1631"/>
                      <a:pt x="24" y="1773"/>
                      <a:pt x="24" y="1820"/>
                    </a:cubicBezTo>
                    <a:cubicBezTo>
                      <a:pt x="24" y="1891"/>
                      <a:pt x="0" y="2009"/>
                      <a:pt x="0" y="2104"/>
                    </a:cubicBezTo>
                    <a:cubicBezTo>
                      <a:pt x="0" y="2198"/>
                      <a:pt x="24" y="2340"/>
                      <a:pt x="24" y="2411"/>
                    </a:cubicBezTo>
                    <a:cubicBezTo>
                      <a:pt x="24" y="2434"/>
                      <a:pt x="48" y="2600"/>
                      <a:pt x="48" y="2671"/>
                    </a:cubicBezTo>
                    <a:lnTo>
                      <a:pt x="142" y="2931"/>
                    </a:lnTo>
                    <a:cubicBezTo>
                      <a:pt x="142" y="2931"/>
                      <a:pt x="189" y="3120"/>
                      <a:pt x="260" y="3190"/>
                    </a:cubicBezTo>
                    <a:cubicBezTo>
                      <a:pt x="260" y="3238"/>
                      <a:pt x="284" y="3238"/>
                      <a:pt x="284" y="3261"/>
                    </a:cubicBezTo>
                    <a:cubicBezTo>
                      <a:pt x="355" y="3356"/>
                      <a:pt x="497" y="3545"/>
                      <a:pt x="591" y="3639"/>
                    </a:cubicBezTo>
                    <a:cubicBezTo>
                      <a:pt x="662" y="3734"/>
                      <a:pt x="875" y="3876"/>
                      <a:pt x="993" y="3970"/>
                    </a:cubicBezTo>
                    <a:cubicBezTo>
                      <a:pt x="1111" y="4065"/>
                      <a:pt x="1324" y="4112"/>
                      <a:pt x="1465" y="4183"/>
                    </a:cubicBezTo>
                    <a:cubicBezTo>
                      <a:pt x="1678" y="4254"/>
                      <a:pt x="1938" y="4254"/>
                      <a:pt x="2174" y="4301"/>
                    </a:cubicBezTo>
                    <a:cubicBezTo>
                      <a:pt x="2363" y="4301"/>
                      <a:pt x="2552" y="4254"/>
                      <a:pt x="2741" y="4230"/>
                    </a:cubicBezTo>
                    <a:cubicBezTo>
                      <a:pt x="2954" y="4206"/>
                      <a:pt x="3119" y="4112"/>
                      <a:pt x="3308" y="4017"/>
                    </a:cubicBezTo>
                    <a:cubicBezTo>
                      <a:pt x="3450" y="3947"/>
                      <a:pt x="3592" y="3828"/>
                      <a:pt x="3734" y="3710"/>
                    </a:cubicBezTo>
                    <a:lnTo>
                      <a:pt x="3781" y="3663"/>
                    </a:lnTo>
                    <a:cubicBezTo>
                      <a:pt x="3828" y="3616"/>
                      <a:pt x="4017" y="3379"/>
                      <a:pt x="4064" y="3285"/>
                    </a:cubicBezTo>
                    <a:cubicBezTo>
                      <a:pt x="4135" y="3190"/>
                      <a:pt x="4135" y="3143"/>
                      <a:pt x="4182" y="3025"/>
                    </a:cubicBezTo>
                    <a:lnTo>
                      <a:pt x="4301" y="2789"/>
                    </a:lnTo>
                    <a:cubicBezTo>
                      <a:pt x="4324" y="2694"/>
                      <a:pt x="4324" y="2576"/>
                      <a:pt x="4324" y="2529"/>
                    </a:cubicBezTo>
                    <a:cubicBezTo>
                      <a:pt x="4324" y="2434"/>
                      <a:pt x="4371" y="2316"/>
                      <a:pt x="4371" y="2222"/>
                    </a:cubicBezTo>
                    <a:cubicBezTo>
                      <a:pt x="4301" y="2127"/>
                      <a:pt x="4253" y="1773"/>
                      <a:pt x="4253" y="1702"/>
                    </a:cubicBezTo>
                    <a:cubicBezTo>
                      <a:pt x="4206" y="1537"/>
                      <a:pt x="4135" y="1348"/>
                      <a:pt x="4041" y="1229"/>
                    </a:cubicBezTo>
                    <a:lnTo>
                      <a:pt x="4017" y="1182"/>
                    </a:lnTo>
                    <a:cubicBezTo>
                      <a:pt x="3923" y="1064"/>
                      <a:pt x="3828" y="946"/>
                      <a:pt x="3710" y="804"/>
                    </a:cubicBezTo>
                    <a:cubicBezTo>
                      <a:pt x="3710" y="804"/>
                      <a:pt x="3710" y="780"/>
                      <a:pt x="3686" y="780"/>
                    </a:cubicBezTo>
                    <a:cubicBezTo>
                      <a:pt x="3615" y="710"/>
                      <a:pt x="3497" y="639"/>
                      <a:pt x="3474" y="591"/>
                    </a:cubicBezTo>
                    <a:cubicBezTo>
                      <a:pt x="3379" y="544"/>
                      <a:pt x="3332" y="473"/>
                      <a:pt x="3237" y="426"/>
                    </a:cubicBezTo>
                    <a:cubicBezTo>
                      <a:pt x="3214" y="402"/>
                      <a:pt x="3190" y="355"/>
                      <a:pt x="3119" y="332"/>
                    </a:cubicBezTo>
                    <a:lnTo>
                      <a:pt x="3096" y="308"/>
                    </a:lnTo>
                    <a:cubicBezTo>
                      <a:pt x="3001" y="284"/>
                      <a:pt x="2741" y="119"/>
                      <a:pt x="2647" y="95"/>
                    </a:cubicBezTo>
                    <a:cubicBezTo>
                      <a:pt x="2623" y="95"/>
                      <a:pt x="2623" y="95"/>
                      <a:pt x="2599" y="72"/>
                    </a:cubicBezTo>
                    <a:cubicBezTo>
                      <a:pt x="2505" y="48"/>
                      <a:pt x="2174" y="1"/>
                      <a:pt x="20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70"/>
        <p:cNvGrpSpPr/>
        <p:nvPr/>
      </p:nvGrpSpPr>
      <p:grpSpPr>
        <a:xfrm>
          <a:off x="0" y="0"/>
          <a:ext cx="0" cy="0"/>
          <a:chOff x="0" y="0"/>
          <a:chExt cx="0" cy="0"/>
        </a:xfrm>
      </p:grpSpPr>
      <p:sp>
        <p:nvSpPr>
          <p:cNvPr id="471" name="Google Shape;471;p9"/>
          <p:cNvSpPr/>
          <p:nvPr/>
        </p:nvSpPr>
        <p:spPr>
          <a:xfrm>
            <a:off x="236175" y="244175"/>
            <a:ext cx="8671800" cy="4659900"/>
          </a:xfrm>
          <a:prstGeom prst="rect">
            <a:avLst/>
          </a:prstGeom>
          <a:noFill/>
          <a:ln w="38100" cap="flat" cmpd="dbl">
            <a:solidFill>
              <a:schemeClr val="accent5"/>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72" name="Google Shape;472;p9"/>
          <p:cNvPicPr preferRelativeResize="0"/>
          <p:nvPr/>
        </p:nvPicPr>
        <p:blipFill>
          <a:blip r:embed="rId2">
            <a:alphaModFix amt="30000"/>
          </a:blip>
          <a:stretch>
            <a:fillRect/>
          </a:stretch>
        </p:blipFill>
        <p:spPr>
          <a:xfrm>
            <a:off x="0" y="0"/>
            <a:ext cx="9144003" cy="5143501"/>
          </a:xfrm>
          <a:prstGeom prst="rect">
            <a:avLst/>
          </a:prstGeom>
          <a:noFill/>
          <a:ln>
            <a:noFill/>
          </a:ln>
        </p:spPr>
      </p:pic>
      <p:sp>
        <p:nvSpPr>
          <p:cNvPr id="473" name="Google Shape;473;p9"/>
          <p:cNvSpPr txBox="1">
            <a:spLocks noGrp="1"/>
          </p:cNvSpPr>
          <p:nvPr>
            <p:ph type="title"/>
          </p:nvPr>
        </p:nvSpPr>
        <p:spPr>
          <a:xfrm>
            <a:off x="1259200" y="1593250"/>
            <a:ext cx="4690800" cy="1077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74" name="Google Shape;474;p9"/>
          <p:cNvSpPr txBox="1">
            <a:spLocks noGrp="1"/>
          </p:cNvSpPr>
          <p:nvPr>
            <p:ph type="subTitle" idx="1"/>
          </p:nvPr>
        </p:nvSpPr>
        <p:spPr>
          <a:xfrm>
            <a:off x="1259200" y="2886643"/>
            <a:ext cx="4690800" cy="6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475" name="Google Shape;475;p9"/>
          <p:cNvGrpSpPr/>
          <p:nvPr/>
        </p:nvGrpSpPr>
        <p:grpSpPr>
          <a:xfrm>
            <a:off x="297923" y="321737"/>
            <a:ext cx="709680" cy="4517217"/>
            <a:chOff x="236097" y="321737"/>
            <a:chExt cx="709680" cy="4517217"/>
          </a:xfrm>
        </p:grpSpPr>
        <p:grpSp>
          <p:nvGrpSpPr>
            <p:cNvPr id="476" name="Google Shape;476;p9"/>
            <p:cNvGrpSpPr/>
            <p:nvPr/>
          </p:nvGrpSpPr>
          <p:grpSpPr>
            <a:xfrm>
              <a:off x="236097" y="321737"/>
              <a:ext cx="709680" cy="708355"/>
              <a:chOff x="3701900" y="1916225"/>
              <a:chExt cx="647400" cy="646250"/>
            </a:xfrm>
          </p:grpSpPr>
          <p:sp>
            <p:nvSpPr>
              <p:cNvPr id="477" name="Google Shape;477;p9"/>
              <p:cNvSpPr/>
              <p:nvPr/>
            </p:nvSpPr>
            <p:spPr>
              <a:xfrm>
                <a:off x="3714300" y="1916225"/>
                <a:ext cx="622025" cy="646250"/>
              </a:xfrm>
              <a:custGeom>
                <a:avLst/>
                <a:gdLst/>
                <a:ahLst/>
                <a:cxnLst/>
                <a:rect l="l" t="t" r="r" b="b"/>
                <a:pathLst>
                  <a:path w="24881" h="25850" extrusionOk="0">
                    <a:moveTo>
                      <a:pt x="11260" y="0"/>
                    </a:moveTo>
                    <a:cubicBezTo>
                      <a:pt x="11248" y="0"/>
                      <a:pt x="11236" y="0"/>
                      <a:pt x="11223" y="1"/>
                    </a:cubicBezTo>
                    <a:cubicBezTo>
                      <a:pt x="9829" y="95"/>
                      <a:pt x="9924" y="1820"/>
                      <a:pt x="9995" y="2813"/>
                    </a:cubicBezTo>
                    <a:cubicBezTo>
                      <a:pt x="10184" y="6144"/>
                      <a:pt x="11176" y="9334"/>
                      <a:pt x="12168" y="12500"/>
                    </a:cubicBezTo>
                    <a:cubicBezTo>
                      <a:pt x="9924" y="10042"/>
                      <a:pt x="7656" y="7585"/>
                      <a:pt x="4868" y="5766"/>
                    </a:cubicBezTo>
                    <a:cubicBezTo>
                      <a:pt x="4355" y="5409"/>
                      <a:pt x="3526" y="4868"/>
                      <a:pt x="2803" y="4868"/>
                    </a:cubicBezTo>
                    <a:cubicBezTo>
                      <a:pt x="2427" y="4868"/>
                      <a:pt x="2079" y="5015"/>
                      <a:pt x="1820" y="5412"/>
                    </a:cubicBezTo>
                    <a:cubicBezTo>
                      <a:pt x="1442" y="6002"/>
                      <a:pt x="1867" y="6617"/>
                      <a:pt x="2410" y="7113"/>
                    </a:cubicBezTo>
                    <a:cubicBezTo>
                      <a:pt x="2131" y="7016"/>
                      <a:pt x="1837" y="6952"/>
                      <a:pt x="1563" y="6952"/>
                    </a:cubicBezTo>
                    <a:cubicBezTo>
                      <a:pt x="1165" y="6952"/>
                      <a:pt x="811" y="7089"/>
                      <a:pt x="615" y="7467"/>
                    </a:cubicBezTo>
                    <a:cubicBezTo>
                      <a:pt x="0" y="8719"/>
                      <a:pt x="1560" y="9499"/>
                      <a:pt x="2458" y="9948"/>
                    </a:cubicBezTo>
                    <a:cubicBezTo>
                      <a:pt x="5435" y="11436"/>
                      <a:pt x="8719" y="12193"/>
                      <a:pt x="11932" y="12901"/>
                    </a:cubicBezTo>
                    <a:cubicBezTo>
                      <a:pt x="8672" y="13610"/>
                      <a:pt x="5435" y="14390"/>
                      <a:pt x="2458" y="15855"/>
                    </a:cubicBezTo>
                    <a:cubicBezTo>
                      <a:pt x="1583" y="16304"/>
                      <a:pt x="0" y="17107"/>
                      <a:pt x="615" y="18336"/>
                    </a:cubicBezTo>
                    <a:cubicBezTo>
                      <a:pt x="808" y="18722"/>
                      <a:pt x="1137" y="18858"/>
                      <a:pt x="1524" y="18858"/>
                    </a:cubicBezTo>
                    <a:cubicBezTo>
                      <a:pt x="1800" y="18858"/>
                      <a:pt x="2105" y="18789"/>
                      <a:pt x="2410" y="18690"/>
                    </a:cubicBezTo>
                    <a:lnTo>
                      <a:pt x="2410" y="18690"/>
                    </a:lnTo>
                    <a:cubicBezTo>
                      <a:pt x="1867" y="19186"/>
                      <a:pt x="1442" y="19824"/>
                      <a:pt x="1820" y="20439"/>
                    </a:cubicBezTo>
                    <a:cubicBezTo>
                      <a:pt x="2089" y="20839"/>
                      <a:pt x="2444" y="20988"/>
                      <a:pt x="2824" y="20988"/>
                    </a:cubicBezTo>
                    <a:cubicBezTo>
                      <a:pt x="3544" y="20988"/>
                      <a:pt x="4358" y="20455"/>
                      <a:pt x="4868" y="20084"/>
                    </a:cubicBezTo>
                    <a:cubicBezTo>
                      <a:pt x="7656" y="18218"/>
                      <a:pt x="9924" y="15760"/>
                      <a:pt x="12168" y="13350"/>
                    </a:cubicBezTo>
                    <a:lnTo>
                      <a:pt x="12168" y="13350"/>
                    </a:lnTo>
                    <a:cubicBezTo>
                      <a:pt x="11176" y="16516"/>
                      <a:pt x="10184" y="19730"/>
                      <a:pt x="9995" y="23038"/>
                    </a:cubicBezTo>
                    <a:cubicBezTo>
                      <a:pt x="9924" y="24006"/>
                      <a:pt x="9829" y="25778"/>
                      <a:pt x="11223" y="25849"/>
                    </a:cubicBezTo>
                    <a:cubicBezTo>
                      <a:pt x="11235" y="25850"/>
                      <a:pt x="11247" y="25850"/>
                      <a:pt x="11259" y="25850"/>
                    </a:cubicBezTo>
                    <a:cubicBezTo>
                      <a:pt x="11943" y="25850"/>
                      <a:pt x="12266" y="25175"/>
                      <a:pt x="12428" y="24455"/>
                    </a:cubicBezTo>
                    <a:cubicBezTo>
                      <a:pt x="12591" y="25175"/>
                      <a:pt x="12936" y="25850"/>
                      <a:pt x="13622" y="25850"/>
                    </a:cubicBezTo>
                    <a:cubicBezTo>
                      <a:pt x="13633" y="25850"/>
                      <a:pt x="13645" y="25850"/>
                      <a:pt x="13657" y="25849"/>
                    </a:cubicBezTo>
                    <a:cubicBezTo>
                      <a:pt x="15027" y="25755"/>
                      <a:pt x="14957" y="24006"/>
                      <a:pt x="14886" y="23038"/>
                    </a:cubicBezTo>
                    <a:cubicBezTo>
                      <a:pt x="14673" y="19706"/>
                      <a:pt x="13704" y="16516"/>
                      <a:pt x="12712" y="13350"/>
                    </a:cubicBezTo>
                    <a:lnTo>
                      <a:pt x="12712" y="13350"/>
                    </a:lnTo>
                    <a:cubicBezTo>
                      <a:pt x="14957" y="15808"/>
                      <a:pt x="17225" y="18265"/>
                      <a:pt x="19989" y="20084"/>
                    </a:cubicBezTo>
                    <a:cubicBezTo>
                      <a:pt x="20517" y="20441"/>
                      <a:pt x="21352" y="20982"/>
                      <a:pt x="22069" y="20982"/>
                    </a:cubicBezTo>
                    <a:cubicBezTo>
                      <a:pt x="22444" y="20982"/>
                      <a:pt x="22786" y="20835"/>
                      <a:pt x="23037" y="20439"/>
                    </a:cubicBezTo>
                    <a:cubicBezTo>
                      <a:pt x="23415" y="19848"/>
                      <a:pt x="23013" y="19234"/>
                      <a:pt x="22446" y="18714"/>
                    </a:cubicBezTo>
                    <a:lnTo>
                      <a:pt x="22446" y="18714"/>
                    </a:lnTo>
                    <a:cubicBezTo>
                      <a:pt x="22742" y="18812"/>
                      <a:pt x="23049" y="18882"/>
                      <a:pt x="23330" y="18882"/>
                    </a:cubicBezTo>
                    <a:cubicBezTo>
                      <a:pt x="23723" y="18882"/>
                      <a:pt x="24063" y="18745"/>
                      <a:pt x="24242" y="18359"/>
                    </a:cubicBezTo>
                    <a:cubicBezTo>
                      <a:pt x="24880" y="17131"/>
                      <a:pt x="23297" y="16327"/>
                      <a:pt x="22423" y="15902"/>
                    </a:cubicBezTo>
                    <a:cubicBezTo>
                      <a:pt x="19446" y="14414"/>
                      <a:pt x="16162" y="13657"/>
                      <a:pt x="12948" y="12949"/>
                    </a:cubicBezTo>
                    <a:cubicBezTo>
                      <a:pt x="16185" y="12216"/>
                      <a:pt x="19446" y="11460"/>
                      <a:pt x="22423" y="9995"/>
                    </a:cubicBezTo>
                    <a:cubicBezTo>
                      <a:pt x="23273" y="9546"/>
                      <a:pt x="24880" y="8743"/>
                      <a:pt x="24242" y="7491"/>
                    </a:cubicBezTo>
                    <a:cubicBezTo>
                      <a:pt x="24060" y="7113"/>
                      <a:pt x="23720" y="6975"/>
                      <a:pt x="23321" y="6975"/>
                    </a:cubicBezTo>
                    <a:cubicBezTo>
                      <a:pt x="23047" y="6975"/>
                      <a:pt x="22745" y="7040"/>
                      <a:pt x="22446" y="7136"/>
                    </a:cubicBezTo>
                    <a:cubicBezTo>
                      <a:pt x="23013" y="6640"/>
                      <a:pt x="23415" y="6026"/>
                      <a:pt x="23037" y="5412"/>
                    </a:cubicBezTo>
                    <a:cubicBezTo>
                      <a:pt x="22776" y="5011"/>
                      <a:pt x="22427" y="4862"/>
                      <a:pt x="22049" y="4862"/>
                    </a:cubicBezTo>
                    <a:cubicBezTo>
                      <a:pt x="21333" y="4862"/>
                      <a:pt x="20515" y="5395"/>
                      <a:pt x="19989" y="5766"/>
                    </a:cubicBezTo>
                    <a:cubicBezTo>
                      <a:pt x="17225" y="7609"/>
                      <a:pt x="14957" y="10066"/>
                      <a:pt x="12712" y="12500"/>
                    </a:cubicBezTo>
                    <a:cubicBezTo>
                      <a:pt x="13704" y="9334"/>
                      <a:pt x="14673" y="6120"/>
                      <a:pt x="14886" y="2813"/>
                    </a:cubicBezTo>
                    <a:cubicBezTo>
                      <a:pt x="14957" y="1820"/>
                      <a:pt x="15027" y="48"/>
                      <a:pt x="13657" y="1"/>
                    </a:cubicBezTo>
                    <a:cubicBezTo>
                      <a:pt x="13645" y="0"/>
                      <a:pt x="13633" y="0"/>
                      <a:pt x="13620" y="0"/>
                    </a:cubicBezTo>
                    <a:cubicBezTo>
                      <a:pt x="12937" y="0"/>
                      <a:pt x="12614" y="652"/>
                      <a:pt x="12428" y="1395"/>
                    </a:cubicBezTo>
                    <a:cubicBezTo>
                      <a:pt x="12289" y="652"/>
                      <a:pt x="11944" y="0"/>
                      <a:pt x="11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9"/>
              <p:cNvSpPr/>
              <p:nvPr/>
            </p:nvSpPr>
            <p:spPr>
              <a:xfrm>
                <a:off x="3701900" y="1940900"/>
                <a:ext cx="647400" cy="597875"/>
              </a:xfrm>
              <a:custGeom>
                <a:avLst/>
                <a:gdLst/>
                <a:ahLst/>
                <a:cxnLst/>
                <a:rect l="l" t="t" r="r" b="b"/>
                <a:pathLst>
                  <a:path w="25896" h="23915" extrusionOk="0">
                    <a:moveTo>
                      <a:pt x="17837" y="0"/>
                    </a:moveTo>
                    <a:cubicBezTo>
                      <a:pt x="16905" y="0"/>
                      <a:pt x="16282" y="1234"/>
                      <a:pt x="15925" y="1967"/>
                    </a:cubicBezTo>
                    <a:cubicBezTo>
                      <a:pt x="14437" y="4944"/>
                      <a:pt x="13680" y="8229"/>
                      <a:pt x="12972" y="11442"/>
                    </a:cubicBezTo>
                    <a:cubicBezTo>
                      <a:pt x="12263" y="8205"/>
                      <a:pt x="11483" y="4944"/>
                      <a:pt x="10018" y="1967"/>
                    </a:cubicBezTo>
                    <a:cubicBezTo>
                      <a:pt x="9641" y="1252"/>
                      <a:pt x="9012" y="2"/>
                      <a:pt x="8091" y="2"/>
                    </a:cubicBezTo>
                    <a:cubicBezTo>
                      <a:pt x="7917" y="2"/>
                      <a:pt x="7733" y="47"/>
                      <a:pt x="7537" y="148"/>
                    </a:cubicBezTo>
                    <a:cubicBezTo>
                      <a:pt x="6876" y="455"/>
                      <a:pt x="6947" y="1211"/>
                      <a:pt x="7183" y="1944"/>
                    </a:cubicBezTo>
                    <a:cubicBezTo>
                      <a:pt x="6804" y="1531"/>
                      <a:pt x="6375" y="1205"/>
                      <a:pt x="5933" y="1205"/>
                    </a:cubicBezTo>
                    <a:cubicBezTo>
                      <a:pt x="5768" y="1205"/>
                      <a:pt x="5601" y="1250"/>
                      <a:pt x="5434" y="1353"/>
                    </a:cubicBezTo>
                    <a:cubicBezTo>
                      <a:pt x="4277" y="2109"/>
                      <a:pt x="5222" y="3598"/>
                      <a:pt x="5789" y="4401"/>
                    </a:cubicBezTo>
                    <a:cubicBezTo>
                      <a:pt x="7655" y="7165"/>
                      <a:pt x="10089" y="9434"/>
                      <a:pt x="12523" y="11678"/>
                    </a:cubicBezTo>
                    <a:cubicBezTo>
                      <a:pt x="9357" y="10686"/>
                      <a:pt x="6143" y="9717"/>
                      <a:pt x="2835" y="9504"/>
                    </a:cubicBezTo>
                    <a:cubicBezTo>
                      <a:pt x="2621" y="9489"/>
                      <a:pt x="2366" y="9473"/>
                      <a:pt x="2100" y="9473"/>
                    </a:cubicBezTo>
                    <a:cubicBezTo>
                      <a:pt x="1164" y="9473"/>
                      <a:pt x="79" y="9667"/>
                      <a:pt x="24" y="10733"/>
                    </a:cubicBezTo>
                    <a:cubicBezTo>
                      <a:pt x="0" y="11442"/>
                      <a:pt x="685" y="11773"/>
                      <a:pt x="1418" y="11962"/>
                    </a:cubicBezTo>
                    <a:cubicBezTo>
                      <a:pt x="685" y="12103"/>
                      <a:pt x="0" y="12458"/>
                      <a:pt x="24" y="13167"/>
                    </a:cubicBezTo>
                    <a:cubicBezTo>
                      <a:pt x="96" y="14236"/>
                      <a:pt x="1143" y="14430"/>
                      <a:pt x="2063" y="14430"/>
                    </a:cubicBezTo>
                    <a:cubicBezTo>
                      <a:pt x="2342" y="14430"/>
                      <a:pt x="2610" y="14412"/>
                      <a:pt x="2835" y="14395"/>
                    </a:cubicBezTo>
                    <a:cubicBezTo>
                      <a:pt x="6167" y="14183"/>
                      <a:pt x="9357" y="13214"/>
                      <a:pt x="12523" y="12222"/>
                    </a:cubicBezTo>
                    <a:lnTo>
                      <a:pt x="12523" y="12222"/>
                    </a:lnTo>
                    <a:cubicBezTo>
                      <a:pt x="10065" y="14466"/>
                      <a:pt x="7608" y="16734"/>
                      <a:pt x="5789" y="19499"/>
                    </a:cubicBezTo>
                    <a:cubicBezTo>
                      <a:pt x="5245" y="20302"/>
                      <a:pt x="4277" y="21814"/>
                      <a:pt x="5434" y="22547"/>
                    </a:cubicBezTo>
                    <a:cubicBezTo>
                      <a:pt x="5596" y="22657"/>
                      <a:pt x="5760" y="22705"/>
                      <a:pt x="5922" y="22705"/>
                    </a:cubicBezTo>
                    <a:cubicBezTo>
                      <a:pt x="6353" y="22705"/>
                      <a:pt x="6775" y="22368"/>
                      <a:pt x="7136" y="21956"/>
                    </a:cubicBezTo>
                    <a:lnTo>
                      <a:pt x="7136" y="21956"/>
                    </a:lnTo>
                    <a:cubicBezTo>
                      <a:pt x="6899" y="22665"/>
                      <a:pt x="6852" y="23445"/>
                      <a:pt x="7490" y="23775"/>
                    </a:cubicBezTo>
                    <a:cubicBezTo>
                      <a:pt x="7687" y="23872"/>
                      <a:pt x="7873" y="23915"/>
                      <a:pt x="8049" y="23915"/>
                    </a:cubicBezTo>
                    <a:cubicBezTo>
                      <a:pt x="8986" y="23915"/>
                      <a:pt x="9613" y="22689"/>
                      <a:pt x="9971" y="21932"/>
                    </a:cubicBezTo>
                    <a:cubicBezTo>
                      <a:pt x="11459" y="18955"/>
                      <a:pt x="12216" y="15671"/>
                      <a:pt x="12924" y="12458"/>
                    </a:cubicBezTo>
                    <a:cubicBezTo>
                      <a:pt x="13633" y="15695"/>
                      <a:pt x="14413" y="18955"/>
                      <a:pt x="15878" y="21932"/>
                    </a:cubicBezTo>
                    <a:cubicBezTo>
                      <a:pt x="16257" y="22652"/>
                      <a:pt x="16891" y="23912"/>
                      <a:pt x="17820" y="23912"/>
                    </a:cubicBezTo>
                    <a:cubicBezTo>
                      <a:pt x="17990" y="23912"/>
                      <a:pt x="18169" y="23870"/>
                      <a:pt x="18359" y="23775"/>
                    </a:cubicBezTo>
                    <a:cubicBezTo>
                      <a:pt x="19020" y="23445"/>
                      <a:pt x="18949" y="22712"/>
                      <a:pt x="18713" y="21956"/>
                    </a:cubicBezTo>
                    <a:lnTo>
                      <a:pt x="18713" y="21956"/>
                    </a:lnTo>
                    <a:cubicBezTo>
                      <a:pt x="19091" y="22368"/>
                      <a:pt x="19518" y="22705"/>
                      <a:pt x="19959" y="22705"/>
                    </a:cubicBezTo>
                    <a:cubicBezTo>
                      <a:pt x="20125" y="22705"/>
                      <a:pt x="20293" y="22657"/>
                      <a:pt x="20462" y="22547"/>
                    </a:cubicBezTo>
                    <a:cubicBezTo>
                      <a:pt x="21619" y="21791"/>
                      <a:pt x="20674" y="20302"/>
                      <a:pt x="20107" y="19499"/>
                    </a:cubicBezTo>
                    <a:cubicBezTo>
                      <a:pt x="18241" y="16734"/>
                      <a:pt x="15807" y="14466"/>
                      <a:pt x="13373" y="12222"/>
                    </a:cubicBezTo>
                    <a:lnTo>
                      <a:pt x="13373" y="12222"/>
                    </a:lnTo>
                    <a:cubicBezTo>
                      <a:pt x="16539" y="13214"/>
                      <a:pt x="19753" y="14183"/>
                      <a:pt x="23061" y="14395"/>
                    </a:cubicBezTo>
                    <a:cubicBezTo>
                      <a:pt x="23286" y="14412"/>
                      <a:pt x="23555" y="14430"/>
                      <a:pt x="23836" y="14430"/>
                    </a:cubicBezTo>
                    <a:cubicBezTo>
                      <a:pt x="24762" y="14430"/>
                      <a:pt x="25818" y="14236"/>
                      <a:pt x="25872" y="13167"/>
                    </a:cubicBezTo>
                    <a:cubicBezTo>
                      <a:pt x="25896" y="12458"/>
                      <a:pt x="25211" y="12103"/>
                      <a:pt x="24478" y="11962"/>
                    </a:cubicBezTo>
                    <a:cubicBezTo>
                      <a:pt x="25211" y="11796"/>
                      <a:pt x="25896" y="11442"/>
                      <a:pt x="25872" y="10733"/>
                    </a:cubicBezTo>
                    <a:cubicBezTo>
                      <a:pt x="25799" y="9667"/>
                      <a:pt x="24723" y="9473"/>
                      <a:pt x="23794" y="9473"/>
                    </a:cubicBezTo>
                    <a:cubicBezTo>
                      <a:pt x="23529" y="9473"/>
                      <a:pt x="23275" y="9489"/>
                      <a:pt x="23061" y="9504"/>
                    </a:cubicBezTo>
                    <a:cubicBezTo>
                      <a:pt x="19729" y="9717"/>
                      <a:pt x="16539" y="10686"/>
                      <a:pt x="13373" y="11678"/>
                    </a:cubicBezTo>
                    <a:cubicBezTo>
                      <a:pt x="15831" y="9434"/>
                      <a:pt x="18288" y="7165"/>
                      <a:pt x="20107" y="4401"/>
                    </a:cubicBezTo>
                    <a:cubicBezTo>
                      <a:pt x="20651" y="3598"/>
                      <a:pt x="21619" y="2085"/>
                      <a:pt x="20462" y="1353"/>
                    </a:cubicBezTo>
                    <a:cubicBezTo>
                      <a:pt x="20301" y="1250"/>
                      <a:pt x="20139" y="1205"/>
                      <a:pt x="19978" y="1205"/>
                    </a:cubicBezTo>
                    <a:cubicBezTo>
                      <a:pt x="19546" y="1205"/>
                      <a:pt x="19122" y="1531"/>
                      <a:pt x="18760" y="1944"/>
                    </a:cubicBezTo>
                    <a:cubicBezTo>
                      <a:pt x="18997" y="1235"/>
                      <a:pt x="19044" y="455"/>
                      <a:pt x="18406" y="148"/>
                    </a:cubicBezTo>
                    <a:cubicBezTo>
                      <a:pt x="18205" y="46"/>
                      <a:pt x="18015" y="0"/>
                      <a:pt x="17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9"/>
              <p:cNvSpPr/>
              <p:nvPr/>
            </p:nvSpPr>
            <p:spPr>
              <a:xfrm>
                <a:off x="3745600" y="1960825"/>
                <a:ext cx="560000" cy="558675"/>
              </a:xfrm>
              <a:custGeom>
                <a:avLst/>
                <a:gdLst/>
                <a:ahLst/>
                <a:cxnLst/>
                <a:rect l="l" t="t" r="r" b="b"/>
                <a:pathLst>
                  <a:path w="22400" h="22347" extrusionOk="0">
                    <a:moveTo>
                      <a:pt x="9455" y="54"/>
                    </a:moveTo>
                    <a:cubicBezTo>
                      <a:pt x="9398" y="54"/>
                      <a:pt x="9345" y="95"/>
                      <a:pt x="9357" y="178"/>
                    </a:cubicBezTo>
                    <a:cubicBezTo>
                      <a:pt x="9475" y="3060"/>
                      <a:pt x="9853" y="5919"/>
                      <a:pt x="10586" y="8731"/>
                    </a:cubicBezTo>
                    <a:cubicBezTo>
                      <a:pt x="10586" y="8779"/>
                      <a:pt x="10620" y="8799"/>
                      <a:pt x="10660" y="8799"/>
                    </a:cubicBezTo>
                    <a:cubicBezTo>
                      <a:pt x="10719" y="8799"/>
                      <a:pt x="10789" y="8754"/>
                      <a:pt x="10775" y="8684"/>
                    </a:cubicBezTo>
                    <a:cubicBezTo>
                      <a:pt x="10066" y="5896"/>
                      <a:pt x="9641" y="3037"/>
                      <a:pt x="9570" y="178"/>
                    </a:cubicBezTo>
                    <a:cubicBezTo>
                      <a:pt x="9570" y="95"/>
                      <a:pt x="9511" y="54"/>
                      <a:pt x="9455" y="54"/>
                    </a:cubicBezTo>
                    <a:close/>
                    <a:moveTo>
                      <a:pt x="15154" y="649"/>
                    </a:moveTo>
                    <a:cubicBezTo>
                      <a:pt x="15125" y="649"/>
                      <a:pt x="15096" y="663"/>
                      <a:pt x="15075" y="698"/>
                    </a:cubicBezTo>
                    <a:cubicBezTo>
                      <a:pt x="13728" y="3273"/>
                      <a:pt x="12665" y="5943"/>
                      <a:pt x="11862" y="8731"/>
                    </a:cubicBezTo>
                    <a:cubicBezTo>
                      <a:pt x="11831" y="8806"/>
                      <a:pt x="11898" y="8863"/>
                      <a:pt x="11968" y="8863"/>
                    </a:cubicBezTo>
                    <a:cubicBezTo>
                      <a:pt x="12008" y="8863"/>
                      <a:pt x="12049" y="8845"/>
                      <a:pt x="12074" y="8802"/>
                    </a:cubicBezTo>
                    <a:cubicBezTo>
                      <a:pt x="12830" y="6014"/>
                      <a:pt x="13917" y="3344"/>
                      <a:pt x="15264" y="816"/>
                    </a:cubicBezTo>
                    <a:cubicBezTo>
                      <a:pt x="15297" y="732"/>
                      <a:pt x="15224" y="649"/>
                      <a:pt x="15154" y="649"/>
                    </a:cubicBezTo>
                    <a:close/>
                    <a:moveTo>
                      <a:pt x="4156" y="2421"/>
                    </a:moveTo>
                    <a:cubicBezTo>
                      <a:pt x="4073" y="2421"/>
                      <a:pt x="3998" y="2504"/>
                      <a:pt x="4065" y="2588"/>
                    </a:cubicBezTo>
                    <a:cubicBezTo>
                      <a:pt x="5600" y="5022"/>
                      <a:pt x="7396" y="7313"/>
                      <a:pt x="9404" y="9393"/>
                    </a:cubicBezTo>
                    <a:cubicBezTo>
                      <a:pt x="9422" y="9406"/>
                      <a:pt x="9442" y="9412"/>
                      <a:pt x="9463" y="9412"/>
                    </a:cubicBezTo>
                    <a:cubicBezTo>
                      <a:pt x="9552" y="9412"/>
                      <a:pt x="9646" y="9304"/>
                      <a:pt x="9570" y="9227"/>
                    </a:cubicBezTo>
                    <a:cubicBezTo>
                      <a:pt x="7561" y="7172"/>
                      <a:pt x="5789" y="4927"/>
                      <a:pt x="4254" y="2470"/>
                    </a:cubicBezTo>
                    <a:cubicBezTo>
                      <a:pt x="4226" y="2435"/>
                      <a:pt x="4190" y="2421"/>
                      <a:pt x="4156" y="2421"/>
                    </a:cubicBezTo>
                    <a:close/>
                    <a:moveTo>
                      <a:pt x="13149" y="48"/>
                    </a:moveTo>
                    <a:cubicBezTo>
                      <a:pt x="13096" y="48"/>
                      <a:pt x="13043" y="83"/>
                      <a:pt x="13043" y="154"/>
                    </a:cubicBezTo>
                    <a:cubicBezTo>
                      <a:pt x="13019" y="1714"/>
                      <a:pt x="12689" y="3202"/>
                      <a:pt x="12381" y="4714"/>
                    </a:cubicBezTo>
                    <a:cubicBezTo>
                      <a:pt x="12074" y="6250"/>
                      <a:pt x="11743" y="7810"/>
                      <a:pt x="11389" y="9345"/>
                    </a:cubicBezTo>
                    <a:cubicBezTo>
                      <a:pt x="11375" y="9417"/>
                      <a:pt x="11447" y="9471"/>
                      <a:pt x="11512" y="9471"/>
                    </a:cubicBezTo>
                    <a:cubicBezTo>
                      <a:pt x="11554" y="9471"/>
                      <a:pt x="11592" y="9448"/>
                      <a:pt x="11602" y="9393"/>
                    </a:cubicBezTo>
                    <a:cubicBezTo>
                      <a:pt x="11956" y="7762"/>
                      <a:pt x="12311" y="6156"/>
                      <a:pt x="12618" y="4525"/>
                    </a:cubicBezTo>
                    <a:cubicBezTo>
                      <a:pt x="12925" y="3084"/>
                      <a:pt x="13208" y="1643"/>
                      <a:pt x="13256" y="154"/>
                    </a:cubicBezTo>
                    <a:cubicBezTo>
                      <a:pt x="13256" y="83"/>
                      <a:pt x="13202" y="48"/>
                      <a:pt x="13149" y="48"/>
                    </a:cubicBezTo>
                    <a:close/>
                    <a:moveTo>
                      <a:pt x="19843" y="4003"/>
                    </a:moveTo>
                    <a:cubicBezTo>
                      <a:pt x="19822" y="4003"/>
                      <a:pt x="19799" y="4011"/>
                      <a:pt x="19777" y="4029"/>
                    </a:cubicBezTo>
                    <a:cubicBezTo>
                      <a:pt x="17320" y="5565"/>
                      <a:pt x="15051" y="7384"/>
                      <a:pt x="12996" y="9393"/>
                    </a:cubicBezTo>
                    <a:cubicBezTo>
                      <a:pt x="12903" y="9448"/>
                      <a:pt x="12985" y="9563"/>
                      <a:pt x="13071" y="9563"/>
                    </a:cubicBezTo>
                    <a:cubicBezTo>
                      <a:pt x="13094" y="9563"/>
                      <a:pt x="13117" y="9554"/>
                      <a:pt x="13137" y="9534"/>
                    </a:cubicBezTo>
                    <a:cubicBezTo>
                      <a:pt x="15193" y="7526"/>
                      <a:pt x="17438" y="5754"/>
                      <a:pt x="19895" y="4218"/>
                    </a:cubicBezTo>
                    <a:cubicBezTo>
                      <a:pt x="19990" y="4142"/>
                      <a:pt x="19931" y="4003"/>
                      <a:pt x="19843" y="4003"/>
                    </a:cubicBezTo>
                    <a:close/>
                    <a:moveTo>
                      <a:pt x="7400" y="550"/>
                    </a:moveTo>
                    <a:cubicBezTo>
                      <a:pt x="7326" y="550"/>
                      <a:pt x="7253" y="625"/>
                      <a:pt x="7301" y="721"/>
                    </a:cubicBezTo>
                    <a:cubicBezTo>
                      <a:pt x="8058" y="2068"/>
                      <a:pt x="8530" y="3533"/>
                      <a:pt x="9003" y="4974"/>
                    </a:cubicBezTo>
                    <a:cubicBezTo>
                      <a:pt x="9499" y="6486"/>
                      <a:pt x="9971" y="7999"/>
                      <a:pt x="10444" y="9511"/>
                    </a:cubicBezTo>
                    <a:cubicBezTo>
                      <a:pt x="10453" y="9565"/>
                      <a:pt x="10493" y="9588"/>
                      <a:pt x="10536" y="9588"/>
                    </a:cubicBezTo>
                    <a:cubicBezTo>
                      <a:pt x="10607" y="9588"/>
                      <a:pt x="10686" y="9527"/>
                      <a:pt x="10657" y="9440"/>
                    </a:cubicBezTo>
                    <a:cubicBezTo>
                      <a:pt x="10160" y="7880"/>
                      <a:pt x="9641" y="6274"/>
                      <a:pt x="9144" y="4714"/>
                    </a:cubicBezTo>
                    <a:cubicBezTo>
                      <a:pt x="8672" y="3297"/>
                      <a:pt x="8199" y="1903"/>
                      <a:pt x="7491" y="603"/>
                    </a:cubicBezTo>
                    <a:cubicBezTo>
                      <a:pt x="7468" y="566"/>
                      <a:pt x="7434" y="550"/>
                      <a:pt x="7400" y="550"/>
                    </a:cubicBezTo>
                    <a:close/>
                    <a:moveTo>
                      <a:pt x="18380" y="2515"/>
                    </a:moveTo>
                    <a:cubicBezTo>
                      <a:pt x="18352" y="2515"/>
                      <a:pt x="18326" y="2530"/>
                      <a:pt x="18312" y="2564"/>
                    </a:cubicBezTo>
                    <a:cubicBezTo>
                      <a:pt x="17509" y="3864"/>
                      <a:pt x="16469" y="4998"/>
                      <a:pt x="15477" y="6156"/>
                    </a:cubicBezTo>
                    <a:cubicBezTo>
                      <a:pt x="14390" y="7337"/>
                      <a:pt x="13350" y="8518"/>
                      <a:pt x="12287" y="9676"/>
                    </a:cubicBezTo>
                    <a:cubicBezTo>
                      <a:pt x="12217" y="9763"/>
                      <a:pt x="12275" y="9862"/>
                      <a:pt x="12349" y="9862"/>
                    </a:cubicBezTo>
                    <a:cubicBezTo>
                      <a:pt x="12375" y="9862"/>
                      <a:pt x="12404" y="9849"/>
                      <a:pt x="12429" y="9818"/>
                    </a:cubicBezTo>
                    <a:cubicBezTo>
                      <a:pt x="13539" y="8613"/>
                      <a:pt x="14650" y="7384"/>
                      <a:pt x="15736" y="6156"/>
                    </a:cubicBezTo>
                    <a:cubicBezTo>
                      <a:pt x="16705" y="5069"/>
                      <a:pt x="17674" y="3935"/>
                      <a:pt x="18477" y="2682"/>
                    </a:cubicBezTo>
                    <a:cubicBezTo>
                      <a:pt x="18527" y="2599"/>
                      <a:pt x="18448" y="2515"/>
                      <a:pt x="18380" y="2515"/>
                    </a:cubicBezTo>
                    <a:close/>
                    <a:moveTo>
                      <a:pt x="2672" y="3864"/>
                    </a:moveTo>
                    <a:cubicBezTo>
                      <a:pt x="2573" y="3864"/>
                      <a:pt x="2526" y="4018"/>
                      <a:pt x="2623" y="4076"/>
                    </a:cubicBezTo>
                    <a:cubicBezTo>
                      <a:pt x="3923" y="4856"/>
                      <a:pt x="5081" y="5896"/>
                      <a:pt x="6215" y="6888"/>
                    </a:cubicBezTo>
                    <a:cubicBezTo>
                      <a:pt x="7396" y="7951"/>
                      <a:pt x="8577" y="8991"/>
                      <a:pt x="9735" y="10078"/>
                    </a:cubicBezTo>
                    <a:cubicBezTo>
                      <a:pt x="9763" y="10100"/>
                      <a:pt x="9791" y="10109"/>
                      <a:pt x="9818" y="10109"/>
                    </a:cubicBezTo>
                    <a:cubicBezTo>
                      <a:pt x="9905" y="10109"/>
                      <a:pt x="9968" y="10009"/>
                      <a:pt x="9877" y="9936"/>
                    </a:cubicBezTo>
                    <a:cubicBezTo>
                      <a:pt x="8672" y="8826"/>
                      <a:pt x="7420" y="7715"/>
                      <a:pt x="6215" y="6628"/>
                    </a:cubicBezTo>
                    <a:cubicBezTo>
                      <a:pt x="5128" y="5659"/>
                      <a:pt x="4017" y="4691"/>
                      <a:pt x="2741" y="3887"/>
                    </a:cubicBezTo>
                    <a:cubicBezTo>
                      <a:pt x="2716" y="3871"/>
                      <a:pt x="2693" y="3864"/>
                      <a:pt x="2672" y="3864"/>
                    </a:cubicBezTo>
                    <a:close/>
                    <a:moveTo>
                      <a:pt x="798" y="7085"/>
                    </a:moveTo>
                    <a:cubicBezTo>
                      <a:pt x="702" y="7085"/>
                      <a:pt x="633" y="7230"/>
                      <a:pt x="733" y="7290"/>
                    </a:cubicBezTo>
                    <a:cubicBezTo>
                      <a:pt x="3308" y="8637"/>
                      <a:pt x="5978" y="9700"/>
                      <a:pt x="8766" y="10503"/>
                    </a:cubicBezTo>
                    <a:cubicBezTo>
                      <a:pt x="8775" y="10504"/>
                      <a:pt x="8783" y="10505"/>
                      <a:pt x="8790" y="10505"/>
                    </a:cubicBezTo>
                    <a:cubicBezTo>
                      <a:pt x="8916" y="10505"/>
                      <a:pt x="8969" y="10335"/>
                      <a:pt x="8814" y="10290"/>
                    </a:cubicBezTo>
                    <a:cubicBezTo>
                      <a:pt x="6049" y="9534"/>
                      <a:pt x="3379" y="8447"/>
                      <a:pt x="851" y="7101"/>
                    </a:cubicBezTo>
                    <a:cubicBezTo>
                      <a:pt x="833" y="7090"/>
                      <a:pt x="815" y="7085"/>
                      <a:pt x="798" y="7085"/>
                    </a:cubicBezTo>
                    <a:close/>
                    <a:moveTo>
                      <a:pt x="21714" y="7266"/>
                    </a:moveTo>
                    <a:cubicBezTo>
                      <a:pt x="21692" y="7266"/>
                      <a:pt x="21669" y="7273"/>
                      <a:pt x="21643" y="7290"/>
                    </a:cubicBezTo>
                    <a:cubicBezTo>
                      <a:pt x="20273" y="8022"/>
                      <a:pt x="18832" y="8495"/>
                      <a:pt x="17390" y="8967"/>
                    </a:cubicBezTo>
                    <a:cubicBezTo>
                      <a:pt x="15878" y="9440"/>
                      <a:pt x="14366" y="9936"/>
                      <a:pt x="12878" y="10409"/>
                    </a:cubicBezTo>
                    <a:cubicBezTo>
                      <a:pt x="12732" y="10429"/>
                      <a:pt x="12769" y="10633"/>
                      <a:pt x="12877" y="10633"/>
                    </a:cubicBezTo>
                    <a:cubicBezTo>
                      <a:pt x="12892" y="10633"/>
                      <a:pt x="12908" y="10630"/>
                      <a:pt x="12925" y="10621"/>
                    </a:cubicBezTo>
                    <a:cubicBezTo>
                      <a:pt x="14484" y="10125"/>
                      <a:pt x="16091" y="9629"/>
                      <a:pt x="17650" y="9109"/>
                    </a:cubicBezTo>
                    <a:cubicBezTo>
                      <a:pt x="19068" y="8637"/>
                      <a:pt x="20462" y="8164"/>
                      <a:pt x="21761" y="7455"/>
                    </a:cubicBezTo>
                    <a:cubicBezTo>
                      <a:pt x="21859" y="7416"/>
                      <a:pt x="21812" y="7266"/>
                      <a:pt x="21714" y="7266"/>
                    </a:cubicBezTo>
                    <a:close/>
                    <a:moveTo>
                      <a:pt x="22209" y="9296"/>
                    </a:moveTo>
                    <a:cubicBezTo>
                      <a:pt x="22202" y="9296"/>
                      <a:pt x="22195" y="9297"/>
                      <a:pt x="22187" y="9298"/>
                    </a:cubicBezTo>
                    <a:cubicBezTo>
                      <a:pt x="19304" y="9416"/>
                      <a:pt x="16445" y="9794"/>
                      <a:pt x="13634" y="10527"/>
                    </a:cubicBezTo>
                    <a:cubicBezTo>
                      <a:pt x="13499" y="10527"/>
                      <a:pt x="13535" y="10718"/>
                      <a:pt x="13679" y="10718"/>
                    </a:cubicBezTo>
                    <a:cubicBezTo>
                      <a:pt x="13687" y="10718"/>
                      <a:pt x="13696" y="10717"/>
                      <a:pt x="13705" y="10716"/>
                    </a:cubicBezTo>
                    <a:cubicBezTo>
                      <a:pt x="16469" y="10007"/>
                      <a:pt x="19328" y="9582"/>
                      <a:pt x="22187" y="9511"/>
                    </a:cubicBezTo>
                    <a:cubicBezTo>
                      <a:pt x="22344" y="9511"/>
                      <a:pt x="22352" y="9296"/>
                      <a:pt x="22209" y="9296"/>
                    </a:cubicBezTo>
                    <a:close/>
                    <a:moveTo>
                      <a:pt x="11046" y="1"/>
                    </a:moveTo>
                    <a:cubicBezTo>
                      <a:pt x="10993" y="1"/>
                      <a:pt x="10940" y="36"/>
                      <a:pt x="10940" y="107"/>
                    </a:cubicBezTo>
                    <a:cubicBezTo>
                      <a:pt x="10987" y="958"/>
                      <a:pt x="10822" y="1832"/>
                      <a:pt x="10798" y="2682"/>
                    </a:cubicBezTo>
                    <a:cubicBezTo>
                      <a:pt x="10751" y="3557"/>
                      <a:pt x="10751" y="4478"/>
                      <a:pt x="10775" y="5376"/>
                    </a:cubicBezTo>
                    <a:cubicBezTo>
                      <a:pt x="10798" y="7148"/>
                      <a:pt x="10916" y="8873"/>
                      <a:pt x="11058" y="10645"/>
                    </a:cubicBezTo>
                    <a:cubicBezTo>
                      <a:pt x="11084" y="10734"/>
                      <a:pt x="11151" y="10776"/>
                      <a:pt x="11204" y="10776"/>
                    </a:cubicBezTo>
                    <a:cubicBezTo>
                      <a:pt x="11248" y="10776"/>
                      <a:pt x="11282" y="10746"/>
                      <a:pt x="11271" y="10692"/>
                    </a:cubicBezTo>
                    <a:cubicBezTo>
                      <a:pt x="11153" y="8920"/>
                      <a:pt x="11011" y="7172"/>
                      <a:pt x="10987" y="5400"/>
                    </a:cubicBezTo>
                    <a:cubicBezTo>
                      <a:pt x="10987" y="4549"/>
                      <a:pt x="10987" y="3651"/>
                      <a:pt x="11011" y="2801"/>
                    </a:cubicBezTo>
                    <a:cubicBezTo>
                      <a:pt x="11035" y="1903"/>
                      <a:pt x="11224" y="1005"/>
                      <a:pt x="11153" y="107"/>
                    </a:cubicBezTo>
                    <a:cubicBezTo>
                      <a:pt x="11153" y="36"/>
                      <a:pt x="11100" y="1"/>
                      <a:pt x="11046" y="1"/>
                    </a:cubicBezTo>
                    <a:close/>
                    <a:moveTo>
                      <a:pt x="5531" y="1547"/>
                    </a:moveTo>
                    <a:cubicBezTo>
                      <a:pt x="5455" y="1547"/>
                      <a:pt x="5392" y="1630"/>
                      <a:pt x="5459" y="1714"/>
                    </a:cubicBezTo>
                    <a:cubicBezTo>
                      <a:pt x="5931" y="2446"/>
                      <a:pt x="6215" y="3273"/>
                      <a:pt x="6616" y="4006"/>
                    </a:cubicBezTo>
                    <a:cubicBezTo>
                      <a:pt x="7018" y="4809"/>
                      <a:pt x="7467" y="5565"/>
                      <a:pt x="7939" y="6345"/>
                    </a:cubicBezTo>
                    <a:cubicBezTo>
                      <a:pt x="8861" y="7857"/>
                      <a:pt x="9853" y="9322"/>
                      <a:pt x="10846" y="10763"/>
                    </a:cubicBezTo>
                    <a:cubicBezTo>
                      <a:pt x="10873" y="10798"/>
                      <a:pt x="10909" y="10812"/>
                      <a:pt x="10943" y="10812"/>
                    </a:cubicBezTo>
                    <a:cubicBezTo>
                      <a:pt x="11027" y="10812"/>
                      <a:pt x="11101" y="10728"/>
                      <a:pt x="11035" y="10645"/>
                    </a:cubicBezTo>
                    <a:cubicBezTo>
                      <a:pt x="10042" y="9204"/>
                      <a:pt x="9026" y="7739"/>
                      <a:pt x="8105" y="6227"/>
                    </a:cubicBezTo>
                    <a:cubicBezTo>
                      <a:pt x="7680" y="5494"/>
                      <a:pt x="7231" y="4738"/>
                      <a:pt x="6853" y="3982"/>
                    </a:cubicBezTo>
                    <a:cubicBezTo>
                      <a:pt x="6427" y="3179"/>
                      <a:pt x="6096" y="2328"/>
                      <a:pt x="5624" y="1596"/>
                    </a:cubicBezTo>
                    <a:cubicBezTo>
                      <a:pt x="5596" y="1561"/>
                      <a:pt x="5563" y="1547"/>
                      <a:pt x="5531" y="1547"/>
                    </a:cubicBezTo>
                    <a:close/>
                    <a:moveTo>
                      <a:pt x="16608" y="1381"/>
                    </a:moveTo>
                    <a:cubicBezTo>
                      <a:pt x="16580" y="1381"/>
                      <a:pt x="16554" y="1396"/>
                      <a:pt x="16540" y="1430"/>
                    </a:cubicBezTo>
                    <a:cubicBezTo>
                      <a:pt x="16138" y="2210"/>
                      <a:pt x="15571" y="2895"/>
                      <a:pt x="15122" y="3604"/>
                    </a:cubicBezTo>
                    <a:cubicBezTo>
                      <a:pt x="14650" y="4360"/>
                      <a:pt x="14177" y="5140"/>
                      <a:pt x="13752" y="5919"/>
                    </a:cubicBezTo>
                    <a:cubicBezTo>
                      <a:pt x="12901" y="7455"/>
                      <a:pt x="12121" y="9062"/>
                      <a:pt x="11365" y="10645"/>
                    </a:cubicBezTo>
                    <a:cubicBezTo>
                      <a:pt x="11303" y="10754"/>
                      <a:pt x="11375" y="10843"/>
                      <a:pt x="11444" y="10843"/>
                    </a:cubicBezTo>
                    <a:cubicBezTo>
                      <a:pt x="11480" y="10843"/>
                      <a:pt x="11515" y="10819"/>
                      <a:pt x="11531" y="10763"/>
                    </a:cubicBezTo>
                    <a:cubicBezTo>
                      <a:pt x="12311" y="9180"/>
                      <a:pt x="13067" y="7573"/>
                      <a:pt x="13941" y="6038"/>
                    </a:cubicBezTo>
                    <a:cubicBezTo>
                      <a:pt x="14342" y="5281"/>
                      <a:pt x="14791" y="4549"/>
                      <a:pt x="15240" y="3793"/>
                    </a:cubicBezTo>
                    <a:cubicBezTo>
                      <a:pt x="15713" y="3060"/>
                      <a:pt x="16304" y="2352"/>
                      <a:pt x="16705" y="1548"/>
                    </a:cubicBezTo>
                    <a:cubicBezTo>
                      <a:pt x="16755" y="1465"/>
                      <a:pt x="16675" y="1381"/>
                      <a:pt x="16608" y="1381"/>
                    </a:cubicBezTo>
                    <a:close/>
                    <a:moveTo>
                      <a:pt x="235" y="9107"/>
                    </a:moveTo>
                    <a:cubicBezTo>
                      <a:pt x="72" y="9107"/>
                      <a:pt x="79" y="9322"/>
                      <a:pt x="237" y="9322"/>
                    </a:cubicBezTo>
                    <a:cubicBezTo>
                      <a:pt x="1773" y="9345"/>
                      <a:pt x="3261" y="9676"/>
                      <a:pt x="4773" y="9983"/>
                    </a:cubicBezTo>
                    <a:cubicBezTo>
                      <a:pt x="6309" y="10290"/>
                      <a:pt x="7869" y="10621"/>
                      <a:pt x="9404" y="10976"/>
                    </a:cubicBezTo>
                    <a:cubicBezTo>
                      <a:pt x="9414" y="10977"/>
                      <a:pt x="9423" y="10978"/>
                      <a:pt x="9432" y="10978"/>
                    </a:cubicBezTo>
                    <a:cubicBezTo>
                      <a:pt x="9575" y="10978"/>
                      <a:pt x="9609" y="10807"/>
                      <a:pt x="9475" y="10763"/>
                    </a:cubicBezTo>
                    <a:cubicBezTo>
                      <a:pt x="7845" y="10409"/>
                      <a:pt x="6262" y="10054"/>
                      <a:pt x="4632" y="9747"/>
                    </a:cubicBezTo>
                    <a:cubicBezTo>
                      <a:pt x="3190" y="9440"/>
                      <a:pt x="1725" y="9156"/>
                      <a:pt x="261" y="9109"/>
                    </a:cubicBezTo>
                    <a:cubicBezTo>
                      <a:pt x="252" y="9108"/>
                      <a:pt x="243" y="9107"/>
                      <a:pt x="235" y="9107"/>
                    </a:cubicBezTo>
                    <a:close/>
                    <a:moveTo>
                      <a:pt x="1540" y="5666"/>
                    </a:moveTo>
                    <a:cubicBezTo>
                      <a:pt x="1440" y="5666"/>
                      <a:pt x="1391" y="5794"/>
                      <a:pt x="1489" y="5872"/>
                    </a:cubicBezTo>
                    <a:cubicBezTo>
                      <a:pt x="2269" y="6250"/>
                      <a:pt x="2954" y="6817"/>
                      <a:pt x="3663" y="7290"/>
                    </a:cubicBezTo>
                    <a:cubicBezTo>
                      <a:pt x="4419" y="7762"/>
                      <a:pt x="5199" y="8235"/>
                      <a:pt x="5978" y="8637"/>
                    </a:cubicBezTo>
                    <a:cubicBezTo>
                      <a:pt x="7514" y="9511"/>
                      <a:pt x="9121" y="10267"/>
                      <a:pt x="10704" y="11023"/>
                    </a:cubicBezTo>
                    <a:cubicBezTo>
                      <a:pt x="10722" y="11034"/>
                      <a:pt x="10740" y="11039"/>
                      <a:pt x="10758" y="11039"/>
                    </a:cubicBezTo>
                    <a:cubicBezTo>
                      <a:pt x="10853" y="11039"/>
                      <a:pt x="10922" y="10897"/>
                      <a:pt x="10822" y="10857"/>
                    </a:cubicBezTo>
                    <a:cubicBezTo>
                      <a:pt x="9239" y="10101"/>
                      <a:pt x="7632" y="9322"/>
                      <a:pt x="6096" y="8471"/>
                    </a:cubicBezTo>
                    <a:cubicBezTo>
                      <a:pt x="5340" y="8046"/>
                      <a:pt x="4608" y="7621"/>
                      <a:pt x="3852" y="7172"/>
                    </a:cubicBezTo>
                    <a:cubicBezTo>
                      <a:pt x="3119" y="6699"/>
                      <a:pt x="2411" y="6108"/>
                      <a:pt x="1607" y="5683"/>
                    </a:cubicBezTo>
                    <a:cubicBezTo>
                      <a:pt x="1583" y="5671"/>
                      <a:pt x="1561" y="5666"/>
                      <a:pt x="1540" y="5666"/>
                    </a:cubicBezTo>
                    <a:close/>
                    <a:moveTo>
                      <a:pt x="20693" y="5397"/>
                    </a:moveTo>
                    <a:cubicBezTo>
                      <a:pt x="20672" y="5397"/>
                      <a:pt x="20650" y="5405"/>
                      <a:pt x="20627" y="5423"/>
                    </a:cubicBezTo>
                    <a:cubicBezTo>
                      <a:pt x="19919" y="5896"/>
                      <a:pt x="19092" y="6203"/>
                      <a:pt x="18335" y="6581"/>
                    </a:cubicBezTo>
                    <a:cubicBezTo>
                      <a:pt x="17532" y="6983"/>
                      <a:pt x="16752" y="7432"/>
                      <a:pt x="15996" y="7904"/>
                    </a:cubicBezTo>
                    <a:cubicBezTo>
                      <a:pt x="14484" y="8826"/>
                      <a:pt x="13019" y="9818"/>
                      <a:pt x="11578" y="10834"/>
                    </a:cubicBezTo>
                    <a:cubicBezTo>
                      <a:pt x="11485" y="10909"/>
                      <a:pt x="11539" y="11027"/>
                      <a:pt x="11624" y="11027"/>
                    </a:cubicBezTo>
                    <a:cubicBezTo>
                      <a:pt x="11628" y="11027"/>
                      <a:pt x="11632" y="11027"/>
                      <a:pt x="11637" y="11027"/>
                    </a:cubicBezTo>
                    <a:lnTo>
                      <a:pt x="11637" y="11027"/>
                    </a:lnTo>
                    <a:cubicBezTo>
                      <a:pt x="11566" y="11084"/>
                      <a:pt x="11587" y="11214"/>
                      <a:pt x="11697" y="11214"/>
                    </a:cubicBezTo>
                    <a:cubicBezTo>
                      <a:pt x="11704" y="11214"/>
                      <a:pt x="11712" y="11213"/>
                      <a:pt x="11720" y="11212"/>
                    </a:cubicBezTo>
                    <a:cubicBezTo>
                      <a:pt x="13492" y="11070"/>
                      <a:pt x="15217" y="10952"/>
                      <a:pt x="16989" y="10928"/>
                    </a:cubicBezTo>
                    <a:cubicBezTo>
                      <a:pt x="17382" y="10907"/>
                      <a:pt x="17775" y="10895"/>
                      <a:pt x="18165" y="10895"/>
                    </a:cubicBezTo>
                    <a:cubicBezTo>
                      <a:pt x="18644" y="10895"/>
                      <a:pt x="19119" y="10913"/>
                      <a:pt x="19588" y="10952"/>
                    </a:cubicBezTo>
                    <a:cubicBezTo>
                      <a:pt x="20345" y="10972"/>
                      <a:pt x="21119" y="11110"/>
                      <a:pt x="21868" y="11110"/>
                    </a:cubicBezTo>
                    <a:cubicBezTo>
                      <a:pt x="22007" y="11110"/>
                      <a:pt x="22145" y="11105"/>
                      <a:pt x="22281" y="11094"/>
                    </a:cubicBezTo>
                    <a:cubicBezTo>
                      <a:pt x="22399" y="11094"/>
                      <a:pt x="22399" y="10881"/>
                      <a:pt x="22258" y="10881"/>
                    </a:cubicBezTo>
                    <a:cubicBezTo>
                      <a:pt x="22095" y="10895"/>
                      <a:pt x="21933" y="10900"/>
                      <a:pt x="21770" y="10900"/>
                    </a:cubicBezTo>
                    <a:cubicBezTo>
                      <a:pt x="21081" y="10900"/>
                      <a:pt x="20390" y="10797"/>
                      <a:pt x="19682" y="10739"/>
                    </a:cubicBezTo>
                    <a:cubicBezTo>
                      <a:pt x="18808" y="10716"/>
                      <a:pt x="17887" y="10716"/>
                      <a:pt x="16989" y="10716"/>
                    </a:cubicBezTo>
                    <a:cubicBezTo>
                      <a:pt x="15217" y="10739"/>
                      <a:pt x="13492" y="10881"/>
                      <a:pt x="11720" y="10999"/>
                    </a:cubicBezTo>
                    <a:cubicBezTo>
                      <a:pt x="11710" y="10999"/>
                      <a:pt x="11702" y="11000"/>
                      <a:pt x="11693" y="11001"/>
                    </a:cubicBezTo>
                    <a:lnTo>
                      <a:pt x="11693" y="11001"/>
                    </a:lnTo>
                    <a:cubicBezTo>
                      <a:pt x="11694" y="11001"/>
                      <a:pt x="11695" y="11000"/>
                      <a:pt x="11696" y="10999"/>
                    </a:cubicBezTo>
                    <a:cubicBezTo>
                      <a:pt x="13137" y="10007"/>
                      <a:pt x="14602" y="8991"/>
                      <a:pt x="16115" y="8069"/>
                    </a:cubicBezTo>
                    <a:cubicBezTo>
                      <a:pt x="16847" y="7644"/>
                      <a:pt x="17603" y="7195"/>
                      <a:pt x="18359" y="6817"/>
                    </a:cubicBezTo>
                    <a:cubicBezTo>
                      <a:pt x="19162" y="6392"/>
                      <a:pt x="20013" y="6085"/>
                      <a:pt x="20745" y="5612"/>
                    </a:cubicBezTo>
                    <a:cubicBezTo>
                      <a:pt x="20841" y="5536"/>
                      <a:pt x="20782" y="5397"/>
                      <a:pt x="20693" y="5397"/>
                    </a:cubicBezTo>
                    <a:close/>
                    <a:moveTo>
                      <a:pt x="8721" y="11588"/>
                    </a:moveTo>
                    <a:cubicBezTo>
                      <a:pt x="8713" y="11588"/>
                      <a:pt x="8704" y="11589"/>
                      <a:pt x="8696" y="11590"/>
                    </a:cubicBezTo>
                    <a:cubicBezTo>
                      <a:pt x="5931" y="12299"/>
                      <a:pt x="3072" y="12724"/>
                      <a:pt x="190" y="12795"/>
                    </a:cubicBezTo>
                    <a:cubicBezTo>
                      <a:pt x="55" y="12795"/>
                      <a:pt x="48" y="13009"/>
                      <a:pt x="170" y="13009"/>
                    </a:cubicBezTo>
                    <a:cubicBezTo>
                      <a:pt x="176" y="13009"/>
                      <a:pt x="183" y="13009"/>
                      <a:pt x="190" y="13008"/>
                    </a:cubicBezTo>
                    <a:cubicBezTo>
                      <a:pt x="3096" y="12889"/>
                      <a:pt x="5955" y="12511"/>
                      <a:pt x="8766" y="11779"/>
                    </a:cubicBezTo>
                    <a:cubicBezTo>
                      <a:pt x="8901" y="11779"/>
                      <a:pt x="8865" y="11588"/>
                      <a:pt x="8721" y="11588"/>
                    </a:cubicBezTo>
                    <a:close/>
                    <a:moveTo>
                      <a:pt x="12995" y="11328"/>
                    </a:moveTo>
                    <a:cubicBezTo>
                      <a:pt x="12870" y="11328"/>
                      <a:pt x="12815" y="11498"/>
                      <a:pt x="12948" y="11543"/>
                    </a:cubicBezTo>
                    <a:cubicBezTo>
                      <a:pt x="14579" y="11897"/>
                      <a:pt x="16162" y="12251"/>
                      <a:pt x="17792" y="12582"/>
                    </a:cubicBezTo>
                    <a:cubicBezTo>
                      <a:pt x="19233" y="12866"/>
                      <a:pt x="20698" y="13173"/>
                      <a:pt x="22163" y="13197"/>
                    </a:cubicBezTo>
                    <a:cubicBezTo>
                      <a:pt x="22171" y="13198"/>
                      <a:pt x="22179" y="13198"/>
                      <a:pt x="22186" y="13198"/>
                    </a:cubicBezTo>
                    <a:cubicBezTo>
                      <a:pt x="22328" y="13198"/>
                      <a:pt x="22323" y="12984"/>
                      <a:pt x="22210" y="12984"/>
                    </a:cubicBezTo>
                    <a:cubicBezTo>
                      <a:pt x="20675" y="12960"/>
                      <a:pt x="19162" y="12630"/>
                      <a:pt x="17650" y="12346"/>
                    </a:cubicBezTo>
                    <a:cubicBezTo>
                      <a:pt x="16115" y="12015"/>
                      <a:pt x="14555" y="11684"/>
                      <a:pt x="13019" y="11330"/>
                    </a:cubicBezTo>
                    <a:cubicBezTo>
                      <a:pt x="13011" y="11329"/>
                      <a:pt x="13003" y="11328"/>
                      <a:pt x="12995" y="11328"/>
                    </a:cubicBezTo>
                    <a:close/>
                    <a:moveTo>
                      <a:pt x="9523" y="11672"/>
                    </a:moveTo>
                    <a:cubicBezTo>
                      <a:pt x="9508" y="11672"/>
                      <a:pt x="9492" y="11676"/>
                      <a:pt x="9475" y="11684"/>
                    </a:cubicBezTo>
                    <a:cubicBezTo>
                      <a:pt x="7916" y="12181"/>
                      <a:pt x="6309" y="12700"/>
                      <a:pt x="4750" y="13197"/>
                    </a:cubicBezTo>
                    <a:cubicBezTo>
                      <a:pt x="3332" y="13669"/>
                      <a:pt x="1938" y="14142"/>
                      <a:pt x="639" y="14851"/>
                    </a:cubicBezTo>
                    <a:cubicBezTo>
                      <a:pt x="541" y="14889"/>
                      <a:pt x="588" y="15040"/>
                      <a:pt x="686" y="15040"/>
                    </a:cubicBezTo>
                    <a:cubicBezTo>
                      <a:pt x="708" y="15040"/>
                      <a:pt x="731" y="15033"/>
                      <a:pt x="757" y="15016"/>
                    </a:cubicBezTo>
                    <a:cubicBezTo>
                      <a:pt x="2127" y="14283"/>
                      <a:pt x="3568" y="13811"/>
                      <a:pt x="5010" y="13338"/>
                    </a:cubicBezTo>
                    <a:cubicBezTo>
                      <a:pt x="6522" y="12866"/>
                      <a:pt x="8034" y="12370"/>
                      <a:pt x="9522" y="11897"/>
                    </a:cubicBezTo>
                    <a:cubicBezTo>
                      <a:pt x="9668" y="11876"/>
                      <a:pt x="9631" y="11672"/>
                      <a:pt x="9523" y="11672"/>
                    </a:cubicBezTo>
                    <a:close/>
                    <a:moveTo>
                      <a:pt x="13610" y="11801"/>
                    </a:moveTo>
                    <a:cubicBezTo>
                      <a:pt x="13484" y="11801"/>
                      <a:pt x="13429" y="11971"/>
                      <a:pt x="13563" y="12015"/>
                    </a:cubicBezTo>
                    <a:cubicBezTo>
                      <a:pt x="16351" y="12771"/>
                      <a:pt x="18997" y="13858"/>
                      <a:pt x="21549" y="15205"/>
                    </a:cubicBezTo>
                    <a:cubicBezTo>
                      <a:pt x="21570" y="15222"/>
                      <a:pt x="21591" y="15229"/>
                      <a:pt x="21610" y="15229"/>
                    </a:cubicBezTo>
                    <a:cubicBezTo>
                      <a:pt x="21701" y="15229"/>
                      <a:pt x="21764" y="15074"/>
                      <a:pt x="21667" y="15016"/>
                    </a:cubicBezTo>
                    <a:cubicBezTo>
                      <a:pt x="19092" y="13669"/>
                      <a:pt x="16422" y="12606"/>
                      <a:pt x="13634" y="11803"/>
                    </a:cubicBezTo>
                    <a:cubicBezTo>
                      <a:pt x="13625" y="11801"/>
                      <a:pt x="13617" y="11801"/>
                      <a:pt x="13610" y="11801"/>
                    </a:cubicBezTo>
                    <a:close/>
                    <a:moveTo>
                      <a:pt x="11642" y="11267"/>
                    </a:moveTo>
                    <a:cubicBezTo>
                      <a:pt x="11547" y="11267"/>
                      <a:pt x="11478" y="11408"/>
                      <a:pt x="11578" y="11448"/>
                    </a:cubicBezTo>
                    <a:cubicBezTo>
                      <a:pt x="13161" y="12204"/>
                      <a:pt x="14768" y="12984"/>
                      <a:pt x="16304" y="13835"/>
                    </a:cubicBezTo>
                    <a:cubicBezTo>
                      <a:pt x="17060" y="14260"/>
                      <a:pt x="17792" y="14709"/>
                      <a:pt x="18548" y="15134"/>
                    </a:cubicBezTo>
                    <a:cubicBezTo>
                      <a:pt x="19281" y="15607"/>
                      <a:pt x="19989" y="16197"/>
                      <a:pt x="20793" y="16623"/>
                    </a:cubicBezTo>
                    <a:cubicBezTo>
                      <a:pt x="20820" y="16641"/>
                      <a:pt x="20845" y="16648"/>
                      <a:pt x="20867" y="16648"/>
                    </a:cubicBezTo>
                    <a:cubicBezTo>
                      <a:pt x="20962" y="16648"/>
                      <a:pt x="21002" y="16510"/>
                      <a:pt x="20887" y="16434"/>
                    </a:cubicBezTo>
                    <a:cubicBezTo>
                      <a:pt x="20131" y="16055"/>
                      <a:pt x="19446" y="15488"/>
                      <a:pt x="18737" y="15016"/>
                    </a:cubicBezTo>
                    <a:cubicBezTo>
                      <a:pt x="17981" y="14543"/>
                      <a:pt x="17201" y="14071"/>
                      <a:pt x="16422" y="13669"/>
                    </a:cubicBezTo>
                    <a:cubicBezTo>
                      <a:pt x="14886" y="12795"/>
                      <a:pt x="13279" y="12039"/>
                      <a:pt x="11696" y="11283"/>
                    </a:cubicBezTo>
                    <a:cubicBezTo>
                      <a:pt x="11678" y="11272"/>
                      <a:pt x="11660" y="11267"/>
                      <a:pt x="11642" y="11267"/>
                    </a:cubicBezTo>
                    <a:close/>
                    <a:moveTo>
                      <a:pt x="10726" y="11092"/>
                    </a:moveTo>
                    <a:cubicBezTo>
                      <a:pt x="10719" y="11092"/>
                      <a:pt x="10712" y="11093"/>
                      <a:pt x="10704" y="11094"/>
                    </a:cubicBezTo>
                    <a:cubicBezTo>
                      <a:pt x="8932" y="11236"/>
                      <a:pt x="7207" y="11354"/>
                      <a:pt x="5435" y="11401"/>
                    </a:cubicBezTo>
                    <a:cubicBezTo>
                      <a:pt x="5115" y="11410"/>
                      <a:pt x="4795" y="11415"/>
                      <a:pt x="4476" y="11415"/>
                    </a:cubicBezTo>
                    <a:cubicBezTo>
                      <a:pt x="3924" y="11415"/>
                      <a:pt x="3375" y="11399"/>
                      <a:pt x="2836" y="11354"/>
                    </a:cubicBezTo>
                    <a:cubicBezTo>
                      <a:pt x="2049" y="11333"/>
                      <a:pt x="1245" y="11203"/>
                      <a:pt x="469" y="11203"/>
                    </a:cubicBezTo>
                    <a:cubicBezTo>
                      <a:pt x="360" y="11203"/>
                      <a:pt x="251" y="11206"/>
                      <a:pt x="142" y="11212"/>
                    </a:cubicBezTo>
                    <a:cubicBezTo>
                      <a:pt x="7" y="11212"/>
                      <a:pt x="1" y="11426"/>
                      <a:pt x="123" y="11426"/>
                    </a:cubicBezTo>
                    <a:cubicBezTo>
                      <a:pt x="129" y="11426"/>
                      <a:pt x="136" y="11426"/>
                      <a:pt x="142" y="11425"/>
                    </a:cubicBezTo>
                    <a:cubicBezTo>
                      <a:pt x="289" y="11412"/>
                      <a:pt x="437" y="11407"/>
                      <a:pt x="586" y="11407"/>
                    </a:cubicBezTo>
                    <a:cubicBezTo>
                      <a:pt x="1301" y="11407"/>
                      <a:pt x="2037" y="11527"/>
                      <a:pt x="2741" y="11566"/>
                    </a:cubicBezTo>
                    <a:cubicBezTo>
                      <a:pt x="3616" y="11590"/>
                      <a:pt x="4537" y="11590"/>
                      <a:pt x="5435" y="11590"/>
                    </a:cubicBezTo>
                    <a:cubicBezTo>
                      <a:pt x="7207" y="11566"/>
                      <a:pt x="8932" y="11425"/>
                      <a:pt x="10704" y="11306"/>
                    </a:cubicBezTo>
                    <a:lnTo>
                      <a:pt x="10704" y="11306"/>
                    </a:lnTo>
                    <a:cubicBezTo>
                      <a:pt x="9263" y="12299"/>
                      <a:pt x="7798" y="13315"/>
                      <a:pt x="6286" y="14236"/>
                    </a:cubicBezTo>
                    <a:cubicBezTo>
                      <a:pt x="5553" y="14661"/>
                      <a:pt x="4797" y="15110"/>
                      <a:pt x="4041" y="15488"/>
                    </a:cubicBezTo>
                    <a:cubicBezTo>
                      <a:pt x="3238" y="15914"/>
                      <a:pt x="2387" y="16245"/>
                      <a:pt x="1655" y="16717"/>
                    </a:cubicBezTo>
                    <a:cubicBezTo>
                      <a:pt x="1559" y="16774"/>
                      <a:pt x="1618" y="16908"/>
                      <a:pt x="1694" y="16908"/>
                    </a:cubicBezTo>
                    <a:cubicBezTo>
                      <a:pt x="1712" y="16908"/>
                      <a:pt x="1731" y="16901"/>
                      <a:pt x="1749" y="16882"/>
                    </a:cubicBezTo>
                    <a:cubicBezTo>
                      <a:pt x="2458" y="16410"/>
                      <a:pt x="3285" y="16126"/>
                      <a:pt x="4065" y="15725"/>
                    </a:cubicBezTo>
                    <a:cubicBezTo>
                      <a:pt x="4868" y="15323"/>
                      <a:pt x="5624" y="14874"/>
                      <a:pt x="6404" y="14402"/>
                    </a:cubicBezTo>
                    <a:cubicBezTo>
                      <a:pt x="7916" y="13480"/>
                      <a:pt x="9381" y="12488"/>
                      <a:pt x="10822" y="11472"/>
                    </a:cubicBezTo>
                    <a:cubicBezTo>
                      <a:pt x="10912" y="11418"/>
                      <a:pt x="10864" y="11294"/>
                      <a:pt x="10784" y="11282"/>
                    </a:cubicBezTo>
                    <a:lnTo>
                      <a:pt x="10784" y="11282"/>
                    </a:lnTo>
                    <a:cubicBezTo>
                      <a:pt x="10858" y="11225"/>
                      <a:pt x="10839" y="11092"/>
                      <a:pt x="10726" y="11092"/>
                    </a:cubicBezTo>
                    <a:close/>
                    <a:moveTo>
                      <a:pt x="9330" y="12752"/>
                    </a:moveTo>
                    <a:cubicBezTo>
                      <a:pt x="9308" y="12752"/>
                      <a:pt x="9285" y="12758"/>
                      <a:pt x="9263" y="12771"/>
                    </a:cubicBezTo>
                    <a:cubicBezTo>
                      <a:pt x="7207" y="14780"/>
                      <a:pt x="4939" y="16552"/>
                      <a:pt x="2505" y="18087"/>
                    </a:cubicBezTo>
                    <a:cubicBezTo>
                      <a:pt x="2410" y="18164"/>
                      <a:pt x="2469" y="18302"/>
                      <a:pt x="2557" y="18302"/>
                    </a:cubicBezTo>
                    <a:cubicBezTo>
                      <a:pt x="2578" y="18302"/>
                      <a:pt x="2601" y="18295"/>
                      <a:pt x="2623" y="18276"/>
                    </a:cubicBezTo>
                    <a:cubicBezTo>
                      <a:pt x="5081" y="16741"/>
                      <a:pt x="7349" y="14921"/>
                      <a:pt x="9404" y="12937"/>
                    </a:cubicBezTo>
                    <a:cubicBezTo>
                      <a:pt x="9500" y="12860"/>
                      <a:pt x="9425" y="12752"/>
                      <a:pt x="9330" y="12752"/>
                    </a:cubicBezTo>
                    <a:close/>
                    <a:moveTo>
                      <a:pt x="12582" y="12197"/>
                    </a:moveTo>
                    <a:cubicBezTo>
                      <a:pt x="12495" y="12197"/>
                      <a:pt x="12432" y="12297"/>
                      <a:pt x="12523" y="12370"/>
                    </a:cubicBezTo>
                    <a:cubicBezTo>
                      <a:pt x="13728" y="13480"/>
                      <a:pt x="14957" y="14567"/>
                      <a:pt x="16162" y="15677"/>
                    </a:cubicBezTo>
                    <a:cubicBezTo>
                      <a:pt x="17272" y="16646"/>
                      <a:pt x="18383" y="17615"/>
                      <a:pt x="19659" y="18418"/>
                    </a:cubicBezTo>
                    <a:cubicBezTo>
                      <a:pt x="19684" y="18435"/>
                      <a:pt x="19708" y="18442"/>
                      <a:pt x="19731" y="18442"/>
                    </a:cubicBezTo>
                    <a:cubicBezTo>
                      <a:pt x="19834" y="18442"/>
                      <a:pt x="19893" y="18292"/>
                      <a:pt x="19777" y="18253"/>
                    </a:cubicBezTo>
                    <a:cubicBezTo>
                      <a:pt x="18477" y="17450"/>
                      <a:pt x="17320" y="16410"/>
                      <a:pt x="16162" y="15418"/>
                    </a:cubicBezTo>
                    <a:cubicBezTo>
                      <a:pt x="14980" y="14354"/>
                      <a:pt x="13799" y="13315"/>
                      <a:pt x="12665" y="12228"/>
                    </a:cubicBezTo>
                    <a:cubicBezTo>
                      <a:pt x="12637" y="12206"/>
                      <a:pt x="12609" y="12197"/>
                      <a:pt x="12582" y="12197"/>
                    </a:cubicBezTo>
                    <a:close/>
                    <a:moveTo>
                      <a:pt x="10076" y="12443"/>
                    </a:moveTo>
                    <a:cubicBezTo>
                      <a:pt x="10049" y="12443"/>
                      <a:pt x="10020" y="12456"/>
                      <a:pt x="9995" y="12488"/>
                    </a:cubicBezTo>
                    <a:cubicBezTo>
                      <a:pt x="8885" y="13693"/>
                      <a:pt x="7798" y="14945"/>
                      <a:pt x="6687" y="16150"/>
                    </a:cubicBezTo>
                    <a:cubicBezTo>
                      <a:pt x="5718" y="17237"/>
                      <a:pt x="4750" y="18371"/>
                      <a:pt x="3946" y="19623"/>
                    </a:cubicBezTo>
                    <a:cubicBezTo>
                      <a:pt x="3913" y="19707"/>
                      <a:pt x="3986" y="19790"/>
                      <a:pt x="4057" y="19790"/>
                    </a:cubicBezTo>
                    <a:cubicBezTo>
                      <a:pt x="4086" y="19790"/>
                      <a:pt x="4115" y="19776"/>
                      <a:pt x="4135" y="19741"/>
                    </a:cubicBezTo>
                    <a:cubicBezTo>
                      <a:pt x="4915" y="18442"/>
                      <a:pt x="5955" y="17308"/>
                      <a:pt x="6971" y="16150"/>
                    </a:cubicBezTo>
                    <a:cubicBezTo>
                      <a:pt x="7987" y="14969"/>
                      <a:pt x="9050" y="13787"/>
                      <a:pt x="10160" y="12630"/>
                    </a:cubicBezTo>
                    <a:cubicBezTo>
                      <a:pt x="10212" y="12543"/>
                      <a:pt x="10150" y="12443"/>
                      <a:pt x="10076" y="12443"/>
                    </a:cubicBezTo>
                    <a:close/>
                    <a:moveTo>
                      <a:pt x="12920" y="12906"/>
                    </a:moveTo>
                    <a:cubicBezTo>
                      <a:pt x="12830" y="12906"/>
                      <a:pt x="12740" y="13006"/>
                      <a:pt x="12830" y="13078"/>
                    </a:cubicBezTo>
                    <a:cubicBezTo>
                      <a:pt x="14839" y="15134"/>
                      <a:pt x="16611" y="17379"/>
                      <a:pt x="18146" y="19836"/>
                    </a:cubicBezTo>
                    <a:cubicBezTo>
                      <a:pt x="18174" y="19870"/>
                      <a:pt x="18210" y="19885"/>
                      <a:pt x="18244" y="19885"/>
                    </a:cubicBezTo>
                    <a:cubicBezTo>
                      <a:pt x="18327" y="19885"/>
                      <a:pt x="18402" y="19801"/>
                      <a:pt x="18335" y="19718"/>
                    </a:cubicBezTo>
                    <a:cubicBezTo>
                      <a:pt x="16800" y="17308"/>
                      <a:pt x="14980" y="14992"/>
                      <a:pt x="12996" y="12937"/>
                    </a:cubicBezTo>
                    <a:cubicBezTo>
                      <a:pt x="12974" y="12915"/>
                      <a:pt x="12947" y="12906"/>
                      <a:pt x="12920" y="12906"/>
                    </a:cubicBezTo>
                    <a:close/>
                    <a:moveTo>
                      <a:pt x="11448" y="11494"/>
                    </a:moveTo>
                    <a:cubicBezTo>
                      <a:pt x="11374" y="11494"/>
                      <a:pt x="11299" y="11577"/>
                      <a:pt x="11365" y="11661"/>
                    </a:cubicBezTo>
                    <a:cubicBezTo>
                      <a:pt x="12358" y="13102"/>
                      <a:pt x="13374" y="14591"/>
                      <a:pt x="14295" y="16079"/>
                    </a:cubicBezTo>
                    <a:cubicBezTo>
                      <a:pt x="14721" y="16835"/>
                      <a:pt x="15169" y="17568"/>
                      <a:pt x="15547" y="18324"/>
                    </a:cubicBezTo>
                    <a:cubicBezTo>
                      <a:pt x="15973" y="19127"/>
                      <a:pt x="16280" y="19978"/>
                      <a:pt x="16752" y="20734"/>
                    </a:cubicBezTo>
                    <a:cubicBezTo>
                      <a:pt x="16780" y="20768"/>
                      <a:pt x="16816" y="20783"/>
                      <a:pt x="16850" y="20783"/>
                    </a:cubicBezTo>
                    <a:cubicBezTo>
                      <a:pt x="16933" y="20783"/>
                      <a:pt x="17008" y="20699"/>
                      <a:pt x="16941" y="20616"/>
                    </a:cubicBezTo>
                    <a:cubicBezTo>
                      <a:pt x="16493" y="19859"/>
                      <a:pt x="16162" y="19033"/>
                      <a:pt x="15784" y="18300"/>
                    </a:cubicBezTo>
                    <a:cubicBezTo>
                      <a:pt x="15382" y="17497"/>
                      <a:pt x="14933" y="16741"/>
                      <a:pt x="14461" y="15961"/>
                    </a:cubicBezTo>
                    <a:cubicBezTo>
                      <a:pt x="13539" y="14472"/>
                      <a:pt x="12547" y="12984"/>
                      <a:pt x="11531" y="11543"/>
                    </a:cubicBezTo>
                    <a:cubicBezTo>
                      <a:pt x="11510" y="11508"/>
                      <a:pt x="11479" y="11494"/>
                      <a:pt x="11448" y="11494"/>
                    </a:cubicBezTo>
                    <a:close/>
                    <a:moveTo>
                      <a:pt x="10950" y="11479"/>
                    </a:moveTo>
                    <a:cubicBezTo>
                      <a:pt x="10916" y="11479"/>
                      <a:pt x="10884" y="11497"/>
                      <a:pt x="10869" y="11543"/>
                    </a:cubicBezTo>
                    <a:cubicBezTo>
                      <a:pt x="10090" y="13126"/>
                      <a:pt x="9333" y="14732"/>
                      <a:pt x="8459" y="16268"/>
                    </a:cubicBezTo>
                    <a:cubicBezTo>
                      <a:pt x="8058" y="17024"/>
                      <a:pt x="7609" y="17780"/>
                      <a:pt x="7160" y="18513"/>
                    </a:cubicBezTo>
                    <a:cubicBezTo>
                      <a:pt x="6687" y="19245"/>
                      <a:pt x="6096" y="19954"/>
                      <a:pt x="5695" y="20757"/>
                    </a:cubicBezTo>
                    <a:cubicBezTo>
                      <a:pt x="5645" y="20841"/>
                      <a:pt x="5725" y="20924"/>
                      <a:pt x="5792" y="20924"/>
                    </a:cubicBezTo>
                    <a:cubicBezTo>
                      <a:pt x="5820" y="20924"/>
                      <a:pt x="5846" y="20910"/>
                      <a:pt x="5860" y="20875"/>
                    </a:cubicBezTo>
                    <a:cubicBezTo>
                      <a:pt x="6262" y="20096"/>
                      <a:pt x="6805" y="19434"/>
                      <a:pt x="7278" y="18702"/>
                    </a:cubicBezTo>
                    <a:cubicBezTo>
                      <a:pt x="7750" y="17946"/>
                      <a:pt x="8223" y="17190"/>
                      <a:pt x="8648" y="16386"/>
                    </a:cubicBezTo>
                    <a:cubicBezTo>
                      <a:pt x="9499" y="14851"/>
                      <a:pt x="10279" y="13244"/>
                      <a:pt x="11035" y="11661"/>
                    </a:cubicBezTo>
                    <a:cubicBezTo>
                      <a:pt x="11099" y="11564"/>
                      <a:pt x="11021" y="11479"/>
                      <a:pt x="10950" y="11479"/>
                    </a:cubicBezTo>
                    <a:close/>
                    <a:moveTo>
                      <a:pt x="10446" y="13459"/>
                    </a:moveTo>
                    <a:cubicBezTo>
                      <a:pt x="10402" y="13459"/>
                      <a:pt x="10354" y="13480"/>
                      <a:pt x="10326" y="13527"/>
                    </a:cubicBezTo>
                    <a:cubicBezTo>
                      <a:pt x="9570" y="16292"/>
                      <a:pt x="8459" y="18962"/>
                      <a:pt x="7136" y="21490"/>
                    </a:cubicBezTo>
                    <a:cubicBezTo>
                      <a:pt x="7103" y="21573"/>
                      <a:pt x="7176" y="21657"/>
                      <a:pt x="7246" y="21657"/>
                    </a:cubicBezTo>
                    <a:cubicBezTo>
                      <a:pt x="7275" y="21657"/>
                      <a:pt x="7304" y="21643"/>
                      <a:pt x="7325" y="21608"/>
                    </a:cubicBezTo>
                    <a:cubicBezTo>
                      <a:pt x="8672" y="19033"/>
                      <a:pt x="9735" y="16339"/>
                      <a:pt x="10538" y="13575"/>
                    </a:cubicBezTo>
                    <a:cubicBezTo>
                      <a:pt x="10567" y="13504"/>
                      <a:pt x="10511" y="13459"/>
                      <a:pt x="10446" y="13459"/>
                    </a:cubicBezTo>
                    <a:close/>
                    <a:moveTo>
                      <a:pt x="11855" y="12723"/>
                    </a:moveTo>
                    <a:cubicBezTo>
                      <a:pt x="11787" y="12723"/>
                      <a:pt x="11715" y="12782"/>
                      <a:pt x="11743" y="12866"/>
                    </a:cubicBezTo>
                    <a:cubicBezTo>
                      <a:pt x="12240" y="14425"/>
                      <a:pt x="12736" y="16032"/>
                      <a:pt x="13256" y="17591"/>
                    </a:cubicBezTo>
                    <a:cubicBezTo>
                      <a:pt x="13728" y="19009"/>
                      <a:pt x="14201" y="20403"/>
                      <a:pt x="14910" y="21702"/>
                    </a:cubicBezTo>
                    <a:cubicBezTo>
                      <a:pt x="14924" y="21740"/>
                      <a:pt x="14956" y="21756"/>
                      <a:pt x="14989" y="21756"/>
                    </a:cubicBezTo>
                    <a:cubicBezTo>
                      <a:pt x="15061" y="21756"/>
                      <a:pt x="15139" y="21681"/>
                      <a:pt x="15075" y="21584"/>
                    </a:cubicBezTo>
                    <a:cubicBezTo>
                      <a:pt x="14366" y="20261"/>
                      <a:pt x="13870" y="18773"/>
                      <a:pt x="13397" y="17331"/>
                    </a:cubicBezTo>
                    <a:cubicBezTo>
                      <a:pt x="12901" y="15819"/>
                      <a:pt x="12429" y="14307"/>
                      <a:pt x="11956" y="12819"/>
                    </a:cubicBezTo>
                    <a:cubicBezTo>
                      <a:pt x="11946" y="12751"/>
                      <a:pt x="11901" y="12723"/>
                      <a:pt x="11855" y="12723"/>
                    </a:cubicBezTo>
                    <a:close/>
                    <a:moveTo>
                      <a:pt x="10897" y="12839"/>
                    </a:moveTo>
                    <a:cubicBezTo>
                      <a:pt x="10852" y="12839"/>
                      <a:pt x="10808" y="12867"/>
                      <a:pt x="10798" y="12937"/>
                    </a:cubicBezTo>
                    <a:cubicBezTo>
                      <a:pt x="10444" y="14543"/>
                      <a:pt x="10090" y="16150"/>
                      <a:pt x="9759" y="17780"/>
                    </a:cubicBezTo>
                    <a:cubicBezTo>
                      <a:pt x="9475" y="19222"/>
                      <a:pt x="9168" y="20663"/>
                      <a:pt x="9144" y="22151"/>
                    </a:cubicBezTo>
                    <a:cubicBezTo>
                      <a:pt x="9144" y="22222"/>
                      <a:pt x="9198" y="22258"/>
                      <a:pt x="9251" y="22258"/>
                    </a:cubicBezTo>
                    <a:cubicBezTo>
                      <a:pt x="9304" y="22258"/>
                      <a:pt x="9357" y="22222"/>
                      <a:pt x="9357" y="22151"/>
                    </a:cubicBezTo>
                    <a:cubicBezTo>
                      <a:pt x="9381" y="20616"/>
                      <a:pt x="9711" y="19103"/>
                      <a:pt x="9995" y="17591"/>
                    </a:cubicBezTo>
                    <a:cubicBezTo>
                      <a:pt x="10326" y="16055"/>
                      <a:pt x="10657" y="14496"/>
                      <a:pt x="11011" y="12960"/>
                    </a:cubicBezTo>
                    <a:cubicBezTo>
                      <a:pt x="11025" y="12892"/>
                      <a:pt x="10959" y="12839"/>
                      <a:pt x="10897" y="12839"/>
                    </a:cubicBezTo>
                    <a:close/>
                    <a:moveTo>
                      <a:pt x="11736" y="13501"/>
                    </a:moveTo>
                    <a:cubicBezTo>
                      <a:pt x="11678" y="13501"/>
                      <a:pt x="11612" y="13549"/>
                      <a:pt x="11625" y="13646"/>
                    </a:cubicBezTo>
                    <a:cubicBezTo>
                      <a:pt x="12334" y="16410"/>
                      <a:pt x="12736" y="19269"/>
                      <a:pt x="12830" y="22151"/>
                    </a:cubicBezTo>
                    <a:cubicBezTo>
                      <a:pt x="12830" y="22222"/>
                      <a:pt x="12889" y="22258"/>
                      <a:pt x="12945" y="22258"/>
                    </a:cubicBezTo>
                    <a:cubicBezTo>
                      <a:pt x="13002" y="22258"/>
                      <a:pt x="13055" y="22222"/>
                      <a:pt x="13043" y="22151"/>
                    </a:cubicBezTo>
                    <a:cubicBezTo>
                      <a:pt x="12925" y="19245"/>
                      <a:pt x="12547" y="16386"/>
                      <a:pt x="11814" y="13575"/>
                    </a:cubicBezTo>
                    <a:cubicBezTo>
                      <a:pt x="11814" y="13525"/>
                      <a:pt x="11777" y="13501"/>
                      <a:pt x="11736" y="13501"/>
                    </a:cubicBezTo>
                    <a:close/>
                    <a:moveTo>
                      <a:pt x="11227" y="11554"/>
                    </a:moveTo>
                    <a:cubicBezTo>
                      <a:pt x="11170" y="11554"/>
                      <a:pt x="11117" y="11590"/>
                      <a:pt x="11129" y="11661"/>
                    </a:cubicBezTo>
                    <a:cubicBezTo>
                      <a:pt x="11271" y="13433"/>
                      <a:pt x="11389" y="15158"/>
                      <a:pt x="11413" y="16930"/>
                    </a:cubicBezTo>
                    <a:cubicBezTo>
                      <a:pt x="11436" y="17804"/>
                      <a:pt x="11436" y="18678"/>
                      <a:pt x="11389" y="19552"/>
                    </a:cubicBezTo>
                    <a:cubicBezTo>
                      <a:pt x="11365" y="20427"/>
                      <a:pt x="11176" y="21348"/>
                      <a:pt x="11247" y="22222"/>
                    </a:cubicBezTo>
                    <a:cubicBezTo>
                      <a:pt x="11247" y="22305"/>
                      <a:pt x="11306" y="22346"/>
                      <a:pt x="11360" y="22346"/>
                    </a:cubicBezTo>
                    <a:cubicBezTo>
                      <a:pt x="11413" y="22346"/>
                      <a:pt x="11460" y="22305"/>
                      <a:pt x="11436" y="22222"/>
                    </a:cubicBezTo>
                    <a:cubicBezTo>
                      <a:pt x="11389" y="21372"/>
                      <a:pt x="11531" y="20521"/>
                      <a:pt x="11602" y="19670"/>
                    </a:cubicBezTo>
                    <a:cubicBezTo>
                      <a:pt x="11625" y="18773"/>
                      <a:pt x="11625" y="17851"/>
                      <a:pt x="11625" y="16977"/>
                    </a:cubicBezTo>
                    <a:cubicBezTo>
                      <a:pt x="11602" y="15158"/>
                      <a:pt x="11436" y="13409"/>
                      <a:pt x="11342" y="11661"/>
                    </a:cubicBezTo>
                    <a:cubicBezTo>
                      <a:pt x="11342" y="11590"/>
                      <a:pt x="11283" y="11554"/>
                      <a:pt x="11227" y="11554"/>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9"/>
              <p:cNvSpPr/>
              <p:nvPr/>
            </p:nvSpPr>
            <p:spPr>
              <a:xfrm>
                <a:off x="3805250" y="2022750"/>
                <a:ext cx="441275" cy="432725"/>
              </a:xfrm>
              <a:custGeom>
                <a:avLst/>
                <a:gdLst/>
                <a:ahLst/>
                <a:cxnLst/>
                <a:rect l="l" t="t" r="r" b="b"/>
                <a:pathLst>
                  <a:path w="17651" h="17309" extrusionOk="0">
                    <a:moveTo>
                      <a:pt x="7525" y="0"/>
                    </a:moveTo>
                    <a:cubicBezTo>
                      <a:pt x="7469" y="0"/>
                      <a:pt x="7411" y="5"/>
                      <a:pt x="7349" y="16"/>
                    </a:cubicBezTo>
                    <a:cubicBezTo>
                      <a:pt x="6877" y="111"/>
                      <a:pt x="6782" y="607"/>
                      <a:pt x="6806" y="1151"/>
                    </a:cubicBezTo>
                    <a:cubicBezTo>
                      <a:pt x="6609" y="777"/>
                      <a:pt x="6363" y="419"/>
                      <a:pt x="6013" y="419"/>
                    </a:cubicBezTo>
                    <a:cubicBezTo>
                      <a:pt x="5943" y="419"/>
                      <a:pt x="5869" y="434"/>
                      <a:pt x="5790" y="465"/>
                    </a:cubicBezTo>
                    <a:cubicBezTo>
                      <a:pt x="4892" y="749"/>
                      <a:pt x="5246" y="1883"/>
                      <a:pt x="5459" y="2497"/>
                    </a:cubicBezTo>
                    <a:cubicBezTo>
                      <a:pt x="6191" y="4624"/>
                      <a:pt x="7373" y="6561"/>
                      <a:pt x="8578" y="8428"/>
                    </a:cubicBezTo>
                    <a:cubicBezTo>
                      <a:pt x="6688" y="7223"/>
                      <a:pt x="4774" y="6041"/>
                      <a:pt x="2647" y="5309"/>
                    </a:cubicBezTo>
                    <a:cubicBezTo>
                      <a:pt x="2327" y="5198"/>
                      <a:pt x="1859" y="5042"/>
                      <a:pt x="1448" y="5042"/>
                    </a:cubicBezTo>
                    <a:cubicBezTo>
                      <a:pt x="1070" y="5042"/>
                      <a:pt x="740" y="5174"/>
                      <a:pt x="615" y="5592"/>
                    </a:cubicBezTo>
                    <a:cubicBezTo>
                      <a:pt x="474" y="6041"/>
                      <a:pt x="852" y="6396"/>
                      <a:pt x="1300" y="6632"/>
                    </a:cubicBezTo>
                    <a:cubicBezTo>
                      <a:pt x="1253" y="6630"/>
                      <a:pt x="1206" y="6629"/>
                      <a:pt x="1160" y="6629"/>
                    </a:cubicBezTo>
                    <a:cubicBezTo>
                      <a:pt x="694" y="6629"/>
                      <a:pt x="274" y="6746"/>
                      <a:pt x="166" y="7175"/>
                    </a:cubicBezTo>
                    <a:cubicBezTo>
                      <a:pt x="1" y="8073"/>
                      <a:pt x="1135" y="8357"/>
                      <a:pt x="1797" y="8475"/>
                    </a:cubicBezTo>
                    <a:cubicBezTo>
                      <a:pt x="3091" y="8737"/>
                      <a:pt x="4402" y="8814"/>
                      <a:pt x="5710" y="8814"/>
                    </a:cubicBezTo>
                    <a:cubicBezTo>
                      <a:pt x="6646" y="8814"/>
                      <a:pt x="7581" y="8774"/>
                      <a:pt x="8507" y="8735"/>
                    </a:cubicBezTo>
                    <a:lnTo>
                      <a:pt x="8507" y="8735"/>
                    </a:lnTo>
                    <a:cubicBezTo>
                      <a:pt x="6522" y="9774"/>
                      <a:pt x="4514" y="10838"/>
                      <a:pt x="2836" y="12350"/>
                    </a:cubicBezTo>
                    <a:cubicBezTo>
                      <a:pt x="2316" y="12775"/>
                      <a:pt x="1442" y="13578"/>
                      <a:pt x="2057" y="14264"/>
                    </a:cubicBezTo>
                    <a:cubicBezTo>
                      <a:pt x="2187" y="14403"/>
                      <a:pt x="2339" y="14458"/>
                      <a:pt x="2503" y="14458"/>
                    </a:cubicBezTo>
                    <a:cubicBezTo>
                      <a:pt x="2755" y="14458"/>
                      <a:pt x="3036" y="14327"/>
                      <a:pt x="3309" y="14169"/>
                    </a:cubicBezTo>
                    <a:lnTo>
                      <a:pt x="3309" y="14169"/>
                    </a:lnTo>
                    <a:cubicBezTo>
                      <a:pt x="3025" y="14618"/>
                      <a:pt x="2860" y="15091"/>
                      <a:pt x="3214" y="15398"/>
                    </a:cubicBezTo>
                    <a:cubicBezTo>
                      <a:pt x="3389" y="15555"/>
                      <a:pt x="3568" y="15619"/>
                      <a:pt x="3747" y="15619"/>
                    </a:cubicBezTo>
                    <a:cubicBezTo>
                      <a:pt x="4294" y="15619"/>
                      <a:pt x="4825" y="15016"/>
                      <a:pt x="5128" y="14642"/>
                    </a:cubicBezTo>
                    <a:cubicBezTo>
                      <a:pt x="6617" y="12964"/>
                      <a:pt x="7680" y="10956"/>
                      <a:pt x="8743" y="8971"/>
                    </a:cubicBezTo>
                    <a:lnTo>
                      <a:pt x="8743" y="8971"/>
                    </a:lnTo>
                    <a:cubicBezTo>
                      <a:pt x="8649" y="11216"/>
                      <a:pt x="8554" y="13484"/>
                      <a:pt x="9003" y="15681"/>
                    </a:cubicBezTo>
                    <a:cubicBezTo>
                      <a:pt x="9112" y="16272"/>
                      <a:pt x="9343" y="17309"/>
                      <a:pt x="10109" y="17309"/>
                    </a:cubicBezTo>
                    <a:cubicBezTo>
                      <a:pt x="10170" y="17309"/>
                      <a:pt x="10234" y="17302"/>
                      <a:pt x="10303" y="17288"/>
                    </a:cubicBezTo>
                    <a:cubicBezTo>
                      <a:pt x="10775" y="17217"/>
                      <a:pt x="10870" y="16697"/>
                      <a:pt x="10822" y="16178"/>
                    </a:cubicBezTo>
                    <a:lnTo>
                      <a:pt x="10822" y="16178"/>
                    </a:lnTo>
                    <a:cubicBezTo>
                      <a:pt x="11021" y="16556"/>
                      <a:pt x="11288" y="16901"/>
                      <a:pt x="11649" y="16901"/>
                    </a:cubicBezTo>
                    <a:cubicBezTo>
                      <a:pt x="11717" y="16901"/>
                      <a:pt x="11788" y="16889"/>
                      <a:pt x="11862" y="16863"/>
                    </a:cubicBezTo>
                    <a:cubicBezTo>
                      <a:pt x="12760" y="16556"/>
                      <a:pt x="12405" y="15445"/>
                      <a:pt x="12193" y="14807"/>
                    </a:cubicBezTo>
                    <a:cubicBezTo>
                      <a:pt x="11460" y="12681"/>
                      <a:pt x="10279" y="10767"/>
                      <a:pt x="9050" y="8877"/>
                    </a:cubicBezTo>
                    <a:lnTo>
                      <a:pt x="9050" y="8877"/>
                    </a:lnTo>
                    <a:cubicBezTo>
                      <a:pt x="10940" y="10082"/>
                      <a:pt x="12878" y="11263"/>
                      <a:pt x="15004" y="12019"/>
                    </a:cubicBezTo>
                    <a:cubicBezTo>
                      <a:pt x="15325" y="12118"/>
                      <a:pt x="15792" y="12274"/>
                      <a:pt x="16204" y="12274"/>
                    </a:cubicBezTo>
                    <a:cubicBezTo>
                      <a:pt x="16582" y="12274"/>
                      <a:pt x="16912" y="12142"/>
                      <a:pt x="17036" y="11712"/>
                    </a:cubicBezTo>
                    <a:cubicBezTo>
                      <a:pt x="17178" y="11263"/>
                      <a:pt x="16800" y="10909"/>
                      <a:pt x="16351" y="10672"/>
                    </a:cubicBezTo>
                    <a:lnTo>
                      <a:pt x="16351" y="10672"/>
                    </a:lnTo>
                    <a:cubicBezTo>
                      <a:pt x="16425" y="10679"/>
                      <a:pt x="16499" y="10683"/>
                      <a:pt x="16572" y="10683"/>
                    </a:cubicBezTo>
                    <a:cubicBezTo>
                      <a:pt x="16993" y="10683"/>
                      <a:pt x="17385" y="10555"/>
                      <a:pt x="17485" y="10153"/>
                    </a:cubicBezTo>
                    <a:cubicBezTo>
                      <a:pt x="17651" y="9231"/>
                      <a:pt x="16469" y="8995"/>
                      <a:pt x="15855" y="8853"/>
                    </a:cubicBezTo>
                    <a:cubicBezTo>
                      <a:pt x="14560" y="8591"/>
                      <a:pt x="13249" y="8514"/>
                      <a:pt x="11941" y="8514"/>
                    </a:cubicBezTo>
                    <a:cubicBezTo>
                      <a:pt x="11005" y="8514"/>
                      <a:pt x="10071" y="8554"/>
                      <a:pt x="9145" y="8593"/>
                    </a:cubicBezTo>
                    <a:cubicBezTo>
                      <a:pt x="11130" y="7554"/>
                      <a:pt x="13138" y="6490"/>
                      <a:pt x="14815" y="4978"/>
                    </a:cubicBezTo>
                    <a:cubicBezTo>
                      <a:pt x="15335" y="4553"/>
                      <a:pt x="16209" y="3750"/>
                      <a:pt x="15595" y="3064"/>
                    </a:cubicBezTo>
                    <a:cubicBezTo>
                      <a:pt x="15465" y="2925"/>
                      <a:pt x="15313" y="2870"/>
                      <a:pt x="15149" y="2870"/>
                    </a:cubicBezTo>
                    <a:cubicBezTo>
                      <a:pt x="14896" y="2870"/>
                      <a:pt x="14615" y="3001"/>
                      <a:pt x="14343" y="3159"/>
                    </a:cubicBezTo>
                    <a:cubicBezTo>
                      <a:pt x="14603" y="2710"/>
                      <a:pt x="14792" y="2237"/>
                      <a:pt x="14437" y="1907"/>
                    </a:cubicBezTo>
                    <a:cubicBezTo>
                      <a:pt x="14268" y="1760"/>
                      <a:pt x="14093" y="1699"/>
                      <a:pt x="13919" y="1699"/>
                    </a:cubicBezTo>
                    <a:cubicBezTo>
                      <a:pt x="13367" y="1699"/>
                      <a:pt x="12829" y="2309"/>
                      <a:pt x="12524" y="2686"/>
                    </a:cubicBezTo>
                    <a:cubicBezTo>
                      <a:pt x="11035" y="4364"/>
                      <a:pt x="9972" y="6372"/>
                      <a:pt x="8909" y="8357"/>
                    </a:cubicBezTo>
                    <a:cubicBezTo>
                      <a:pt x="9003" y="6112"/>
                      <a:pt x="9098" y="3820"/>
                      <a:pt x="8649" y="1647"/>
                    </a:cubicBezTo>
                    <a:cubicBezTo>
                      <a:pt x="8538" y="1029"/>
                      <a:pt x="8305" y="0"/>
                      <a:pt x="7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9"/>
              <p:cNvSpPr/>
              <p:nvPr/>
            </p:nvSpPr>
            <p:spPr>
              <a:xfrm>
                <a:off x="3805850" y="2022750"/>
                <a:ext cx="440675" cy="433800"/>
              </a:xfrm>
              <a:custGeom>
                <a:avLst/>
                <a:gdLst/>
                <a:ahLst/>
                <a:cxnLst/>
                <a:rect l="l" t="t" r="r" b="b"/>
                <a:pathLst>
                  <a:path w="17627" h="17352" extrusionOk="0">
                    <a:moveTo>
                      <a:pt x="10131" y="0"/>
                    </a:moveTo>
                    <a:cubicBezTo>
                      <a:pt x="9367" y="0"/>
                      <a:pt x="9113" y="1029"/>
                      <a:pt x="9003" y="1647"/>
                    </a:cubicBezTo>
                    <a:cubicBezTo>
                      <a:pt x="8577" y="3868"/>
                      <a:pt x="8648" y="6136"/>
                      <a:pt x="8743" y="8357"/>
                    </a:cubicBezTo>
                    <a:cubicBezTo>
                      <a:pt x="7703" y="6372"/>
                      <a:pt x="6640" y="4364"/>
                      <a:pt x="5151" y="2686"/>
                    </a:cubicBezTo>
                    <a:cubicBezTo>
                      <a:pt x="4811" y="2293"/>
                      <a:pt x="4268" y="1696"/>
                      <a:pt x="3727" y="1696"/>
                    </a:cubicBezTo>
                    <a:cubicBezTo>
                      <a:pt x="3554" y="1696"/>
                      <a:pt x="3380" y="1757"/>
                      <a:pt x="3214" y="1907"/>
                    </a:cubicBezTo>
                    <a:cubicBezTo>
                      <a:pt x="2860" y="2237"/>
                      <a:pt x="3049" y="2710"/>
                      <a:pt x="3308" y="3159"/>
                    </a:cubicBezTo>
                    <a:cubicBezTo>
                      <a:pt x="3041" y="2990"/>
                      <a:pt x="2765" y="2863"/>
                      <a:pt x="2521" y="2863"/>
                    </a:cubicBezTo>
                    <a:cubicBezTo>
                      <a:pt x="2355" y="2863"/>
                      <a:pt x="2204" y="2921"/>
                      <a:pt x="2080" y="3064"/>
                    </a:cubicBezTo>
                    <a:cubicBezTo>
                      <a:pt x="1442" y="3773"/>
                      <a:pt x="2340" y="4576"/>
                      <a:pt x="2836" y="4978"/>
                    </a:cubicBezTo>
                    <a:cubicBezTo>
                      <a:pt x="4513" y="6467"/>
                      <a:pt x="6522" y="7530"/>
                      <a:pt x="8506" y="8593"/>
                    </a:cubicBezTo>
                    <a:cubicBezTo>
                      <a:pt x="7570" y="8554"/>
                      <a:pt x="6630" y="8514"/>
                      <a:pt x="5693" y="8514"/>
                    </a:cubicBezTo>
                    <a:cubicBezTo>
                      <a:pt x="4382" y="8514"/>
                      <a:pt x="3077" y="8591"/>
                      <a:pt x="1796" y="8853"/>
                    </a:cubicBezTo>
                    <a:cubicBezTo>
                      <a:pt x="1158" y="8971"/>
                      <a:pt x="1" y="9231"/>
                      <a:pt x="190" y="10153"/>
                    </a:cubicBezTo>
                    <a:cubicBezTo>
                      <a:pt x="254" y="10582"/>
                      <a:pt x="690" y="10699"/>
                      <a:pt x="1159" y="10699"/>
                    </a:cubicBezTo>
                    <a:cubicBezTo>
                      <a:pt x="1206" y="10699"/>
                      <a:pt x="1253" y="10698"/>
                      <a:pt x="1300" y="10696"/>
                    </a:cubicBezTo>
                    <a:lnTo>
                      <a:pt x="1300" y="10696"/>
                    </a:lnTo>
                    <a:cubicBezTo>
                      <a:pt x="851" y="10932"/>
                      <a:pt x="450" y="11239"/>
                      <a:pt x="615" y="11712"/>
                    </a:cubicBezTo>
                    <a:cubicBezTo>
                      <a:pt x="767" y="12156"/>
                      <a:pt x="1115" y="12294"/>
                      <a:pt x="1506" y="12294"/>
                    </a:cubicBezTo>
                    <a:cubicBezTo>
                      <a:pt x="1905" y="12294"/>
                      <a:pt x="2348" y="12150"/>
                      <a:pt x="2671" y="12043"/>
                    </a:cubicBezTo>
                    <a:cubicBezTo>
                      <a:pt x="4797" y="11310"/>
                      <a:pt x="6711" y="10129"/>
                      <a:pt x="8601" y="8924"/>
                    </a:cubicBezTo>
                    <a:lnTo>
                      <a:pt x="8601" y="8924"/>
                    </a:lnTo>
                    <a:cubicBezTo>
                      <a:pt x="7396" y="10814"/>
                      <a:pt x="6215" y="12728"/>
                      <a:pt x="5459" y="14854"/>
                    </a:cubicBezTo>
                    <a:cubicBezTo>
                      <a:pt x="5270" y="15469"/>
                      <a:pt x="4868" y="16626"/>
                      <a:pt x="5766" y="16886"/>
                    </a:cubicBezTo>
                    <a:cubicBezTo>
                      <a:pt x="5831" y="16907"/>
                      <a:pt x="5894" y="16917"/>
                      <a:pt x="5956" y="16917"/>
                    </a:cubicBezTo>
                    <a:cubicBezTo>
                      <a:pt x="6315" y="16917"/>
                      <a:pt x="6603" y="16585"/>
                      <a:pt x="6805" y="16201"/>
                    </a:cubicBezTo>
                    <a:lnTo>
                      <a:pt x="6805" y="16201"/>
                    </a:lnTo>
                    <a:cubicBezTo>
                      <a:pt x="6758" y="16697"/>
                      <a:pt x="6853" y="17217"/>
                      <a:pt x="7325" y="17335"/>
                    </a:cubicBezTo>
                    <a:cubicBezTo>
                      <a:pt x="7387" y="17346"/>
                      <a:pt x="7445" y="17352"/>
                      <a:pt x="7501" y="17352"/>
                    </a:cubicBezTo>
                    <a:cubicBezTo>
                      <a:pt x="8281" y="17352"/>
                      <a:pt x="8514" y="16322"/>
                      <a:pt x="8625" y="15705"/>
                    </a:cubicBezTo>
                    <a:cubicBezTo>
                      <a:pt x="9074" y="13484"/>
                      <a:pt x="8979" y="11216"/>
                      <a:pt x="8885" y="8995"/>
                    </a:cubicBezTo>
                    <a:lnTo>
                      <a:pt x="8885" y="8995"/>
                    </a:lnTo>
                    <a:cubicBezTo>
                      <a:pt x="9924" y="10979"/>
                      <a:pt x="10987" y="12988"/>
                      <a:pt x="12500" y="14665"/>
                    </a:cubicBezTo>
                    <a:cubicBezTo>
                      <a:pt x="12839" y="15059"/>
                      <a:pt x="13369" y="15656"/>
                      <a:pt x="13903" y="15656"/>
                    </a:cubicBezTo>
                    <a:cubicBezTo>
                      <a:pt x="14075" y="15656"/>
                      <a:pt x="14247" y="15594"/>
                      <a:pt x="14413" y="15445"/>
                    </a:cubicBezTo>
                    <a:cubicBezTo>
                      <a:pt x="14768" y="15114"/>
                      <a:pt x="14602" y="14642"/>
                      <a:pt x="14319" y="14193"/>
                    </a:cubicBezTo>
                    <a:lnTo>
                      <a:pt x="14319" y="14193"/>
                    </a:lnTo>
                    <a:cubicBezTo>
                      <a:pt x="14586" y="14362"/>
                      <a:pt x="14862" y="14489"/>
                      <a:pt x="15112" y="14489"/>
                    </a:cubicBezTo>
                    <a:cubicBezTo>
                      <a:pt x="15281" y="14489"/>
                      <a:pt x="15437" y="14430"/>
                      <a:pt x="15571" y="14287"/>
                    </a:cubicBezTo>
                    <a:cubicBezTo>
                      <a:pt x="16185" y="13578"/>
                      <a:pt x="15311" y="12775"/>
                      <a:pt x="14791" y="12374"/>
                    </a:cubicBezTo>
                    <a:cubicBezTo>
                      <a:pt x="13114" y="10885"/>
                      <a:pt x="11106" y="9822"/>
                      <a:pt x="9121" y="8759"/>
                    </a:cubicBezTo>
                    <a:lnTo>
                      <a:pt x="9121" y="8759"/>
                    </a:lnTo>
                    <a:cubicBezTo>
                      <a:pt x="10057" y="8798"/>
                      <a:pt x="11001" y="8837"/>
                      <a:pt x="11942" y="8837"/>
                    </a:cubicBezTo>
                    <a:cubicBezTo>
                      <a:pt x="13256" y="8837"/>
                      <a:pt x="14564" y="8760"/>
                      <a:pt x="15831" y="8499"/>
                    </a:cubicBezTo>
                    <a:cubicBezTo>
                      <a:pt x="16445" y="8357"/>
                      <a:pt x="17627" y="8121"/>
                      <a:pt x="17461" y="7199"/>
                    </a:cubicBezTo>
                    <a:cubicBezTo>
                      <a:pt x="17381" y="6797"/>
                      <a:pt x="17009" y="6668"/>
                      <a:pt x="16565" y="6668"/>
                    </a:cubicBezTo>
                    <a:cubicBezTo>
                      <a:pt x="16487" y="6668"/>
                      <a:pt x="16408" y="6672"/>
                      <a:pt x="16327" y="6679"/>
                    </a:cubicBezTo>
                    <a:cubicBezTo>
                      <a:pt x="16776" y="6443"/>
                      <a:pt x="17201" y="6112"/>
                      <a:pt x="17012" y="5640"/>
                    </a:cubicBezTo>
                    <a:cubicBezTo>
                      <a:pt x="16860" y="5196"/>
                      <a:pt x="16512" y="5058"/>
                      <a:pt x="16124" y="5058"/>
                    </a:cubicBezTo>
                    <a:cubicBezTo>
                      <a:pt x="15728" y="5058"/>
                      <a:pt x="15291" y="5201"/>
                      <a:pt x="14980" y="5309"/>
                    </a:cubicBezTo>
                    <a:cubicBezTo>
                      <a:pt x="12854" y="6041"/>
                      <a:pt x="10916" y="7223"/>
                      <a:pt x="9026" y="8451"/>
                    </a:cubicBezTo>
                    <a:cubicBezTo>
                      <a:pt x="10255" y="6561"/>
                      <a:pt x="11436" y="4624"/>
                      <a:pt x="12169" y="2497"/>
                    </a:cubicBezTo>
                    <a:cubicBezTo>
                      <a:pt x="12381" y="1883"/>
                      <a:pt x="12759" y="725"/>
                      <a:pt x="11885" y="465"/>
                    </a:cubicBezTo>
                    <a:cubicBezTo>
                      <a:pt x="11820" y="445"/>
                      <a:pt x="11757" y="435"/>
                      <a:pt x="11695" y="435"/>
                    </a:cubicBezTo>
                    <a:cubicBezTo>
                      <a:pt x="11336" y="435"/>
                      <a:pt x="11047" y="767"/>
                      <a:pt x="10846" y="1151"/>
                    </a:cubicBezTo>
                    <a:cubicBezTo>
                      <a:pt x="10869" y="631"/>
                      <a:pt x="10775" y="135"/>
                      <a:pt x="10302" y="16"/>
                    </a:cubicBezTo>
                    <a:cubicBezTo>
                      <a:pt x="10242" y="5"/>
                      <a:pt x="10185" y="0"/>
                      <a:pt x="10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9"/>
              <p:cNvSpPr/>
              <p:nvPr/>
            </p:nvSpPr>
            <p:spPr>
              <a:xfrm>
                <a:off x="3834975" y="2050000"/>
                <a:ext cx="381125" cy="379300"/>
              </a:xfrm>
              <a:custGeom>
                <a:avLst/>
                <a:gdLst/>
                <a:ahLst/>
                <a:cxnLst/>
                <a:rect l="l" t="t" r="r" b="b"/>
                <a:pathLst>
                  <a:path w="15245" h="15172" extrusionOk="0">
                    <a:moveTo>
                      <a:pt x="8394" y="31"/>
                    </a:moveTo>
                    <a:cubicBezTo>
                      <a:pt x="8363" y="31"/>
                      <a:pt x="8329" y="46"/>
                      <a:pt x="8310" y="84"/>
                    </a:cubicBezTo>
                    <a:cubicBezTo>
                      <a:pt x="7861" y="1998"/>
                      <a:pt x="7649" y="3935"/>
                      <a:pt x="7601" y="5896"/>
                    </a:cubicBezTo>
                    <a:cubicBezTo>
                      <a:pt x="7624" y="5941"/>
                      <a:pt x="7667" y="5965"/>
                      <a:pt x="7707" y="5965"/>
                    </a:cubicBezTo>
                    <a:cubicBezTo>
                      <a:pt x="7751" y="5965"/>
                      <a:pt x="7790" y="5935"/>
                      <a:pt x="7790" y="5873"/>
                    </a:cubicBezTo>
                    <a:cubicBezTo>
                      <a:pt x="7814" y="3935"/>
                      <a:pt x="8050" y="1998"/>
                      <a:pt x="8452" y="108"/>
                    </a:cubicBezTo>
                    <a:cubicBezTo>
                      <a:pt x="8480" y="65"/>
                      <a:pt x="8441" y="31"/>
                      <a:pt x="8394" y="31"/>
                    </a:cubicBezTo>
                    <a:close/>
                    <a:moveTo>
                      <a:pt x="4559" y="657"/>
                    </a:moveTo>
                    <a:cubicBezTo>
                      <a:pt x="4515" y="657"/>
                      <a:pt x="4468" y="688"/>
                      <a:pt x="4483" y="746"/>
                    </a:cubicBezTo>
                    <a:cubicBezTo>
                      <a:pt x="5050" y="2589"/>
                      <a:pt x="5829" y="4408"/>
                      <a:pt x="6774" y="6109"/>
                    </a:cubicBezTo>
                    <a:cubicBezTo>
                      <a:pt x="6789" y="6138"/>
                      <a:pt x="6813" y="6150"/>
                      <a:pt x="6836" y="6150"/>
                    </a:cubicBezTo>
                    <a:cubicBezTo>
                      <a:pt x="6889" y="6150"/>
                      <a:pt x="6941" y="6094"/>
                      <a:pt x="6893" y="6062"/>
                    </a:cubicBezTo>
                    <a:cubicBezTo>
                      <a:pt x="5947" y="4361"/>
                      <a:pt x="5191" y="2565"/>
                      <a:pt x="4624" y="698"/>
                    </a:cubicBezTo>
                    <a:cubicBezTo>
                      <a:pt x="4615" y="671"/>
                      <a:pt x="4587" y="657"/>
                      <a:pt x="4559" y="657"/>
                    </a:cubicBezTo>
                    <a:close/>
                    <a:moveTo>
                      <a:pt x="12032" y="1433"/>
                    </a:moveTo>
                    <a:cubicBezTo>
                      <a:pt x="12013" y="1433"/>
                      <a:pt x="11993" y="1439"/>
                      <a:pt x="11972" y="1455"/>
                    </a:cubicBezTo>
                    <a:cubicBezTo>
                      <a:pt x="10649" y="2896"/>
                      <a:pt x="9468" y="4455"/>
                      <a:pt x="8452" y="6133"/>
                    </a:cubicBezTo>
                    <a:cubicBezTo>
                      <a:pt x="8435" y="6184"/>
                      <a:pt x="8492" y="6223"/>
                      <a:pt x="8551" y="6223"/>
                    </a:cubicBezTo>
                    <a:cubicBezTo>
                      <a:pt x="8574" y="6223"/>
                      <a:pt x="8598" y="6217"/>
                      <a:pt x="8617" y="6204"/>
                    </a:cubicBezTo>
                    <a:cubicBezTo>
                      <a:pt x="9610" y="4526"/>
                      <a:pt x="10767" y="2990"/>
                      <a:pt x="12091" y="1573"/>
                    </a:cubicBezTo>
                    <a:cubicBezTo>
                      <a:pt x="12146" y="1517"/>
                      <a:pt x="12100" y="1433"/>
                      <a:pt x="12032" y="1433"/>
                    </a:cubicBezTo>
                    <a:close/>
                    <a:moveTo>
                      <a:pt x="6959" y="0"/>
                    </a:moveTo>
                    <a:cubicBezTo>
                      <a:pt x="6918" y="0"/>
                      <a:pt x="6879" y="31"/>
                      <a:pt x="6893" y="84"/>
                    </a:cubicBezTo>
                    <a:cubicBezTo>
                      <a:pt x="7129" y="1100"/>
                      <a:pt x="7200" y="2116"/>
                      <a:pt x="7247" y="3156"/>
                    </a:cubicBezTo>
                    <a:cubicBezTo>
                      <a:pt x="7341" y="4243"/>
                      <a:pt x="7365" y="5306"/>
                      <a:pt x="7436" y="6369"/>
                    </a:cubicBezTo>
                    <a:cubicBezTo>
                      <a:pt x="7436" y="6416"/>
                      <a:pt x="7471" y="6440"/>
                      <a:pt x="7507" y="6440"/>
                    </a:cubicBezTo>
                    <a:cubicBezTo>
                      <a:pt x="7542" y="6440"/>
                      <a:pt x="7578" y="6416"/>
                      <a:pt x="7578" y="6369"/>
                    </a:cubicBezTo>
                    <a:cubicBezTo>
                      <a:pt x="7507" y="5259"/>
                      <a:pt x="7483" y="4124"/>
                      <a:pt x="7389" y="3038"/>
                    </a:cubicBezTo>
                    <a:cubicBezTo>
                      <a:pt x="7341" y="2045"/>
                      <a:pt x="7271" y="1029"/>
                      <a:pt x="7034" y="61"/>
                    </a:cubicBezTo>
                    <a:cubicBezTo>
                      <a:pt x="7024" y="19"/>
                      <a:pt x="6991" y="0"/>
                      <a:pt x="6959" y="0"/>
                    </a:cubicBezTo>
                    <a:close/>
                    <a:moveTo>
                      <a:pt x="10819" y="709"/>
                    </a:moveTo>
                    <a:cubicBezTo>
                      <a:pt x="10787" y="709"/>
                      <a:pt x="10754" y="728"/>
                      <a:pt x="10744" y="769"/>
                    </a:cubicBezTo>
                    <a:cubicBezTo>
                      <a:pt x="10437" y="1762"/>
                      <a:pt x="9964" y="2683"/>
                      <a:pt x="9492" y="3605"/>
                    </a:cubicBezTo>
                    <a:cubicBezTo>
                      <a:pt x="9043" y="4550"/>
                      <a:pt x="8546" y="5495"/>
                      <a:pt x="8050" y="6440"/>
                    </a:cubicBezTo>
                    <a:cubicBezTo>
                      <a:pt x="8033" y="6509"/>
                      <a:pt x="8092" y="6553"/>
                      <a:pt x="8134" y="6553"/>
                    </a:cubicBezTo>
                    <a:cubicBezTo>
                      <a:pt x="8149" y="6553"/>
                      <a:pt x="8162" y="6547"/>
                      <a:pt x="8168" y="6534"/>
                    </a:cubicBezTo>
                    <a:cubicBezTo>
                      <a:pt x="8665" y="5542"/>
                      <a:pt x="9208" y="4550"/>
                      <a:pt x="9704" y="3534"/>
                    </a:cubicBezTo>
                    <a:cubicBezTo>
                      <a:pt x="10153" y="2660"/>
                      <a:pt x="10602" y="1738"/>
                      <a:pt x="10886" y="793"/>
                    </a:cubicBezTo>
                    <a:cubicBezTo>
                      <a:pt x="10899" y="740"/>
                      <a:pt x="10860" y="709"/>
                      <a:pt x="10819" y="709"/>
                    </a:cubicBezTo>
                    <a:close/>
                    <a:moveTo>
                      <a:pt x="3268" y="1335"/>
                    </a:moveTo>
                    <a:cubicBezTo>
                      <a:pt x="3208" y="1335"/>
                      <a:pt x="3153" y="1407"/>
                      <a:pt x="3207" y="1478"/>
                    </a:cubicBezTo>
                    <a:cubicBezTo>
                      <a:pt x="3986" y="2211"/>
                      <a:pt x="4530" y="3061"/>
                      <a:pt x="5097" y="3959"/>
                    </a:cubicBezTo>
                    <a:cubicBezTo>
                      <a:pt x="5688" y="4833"/>
                      <a:pt x="6255" y="5755"/>
                      <a:pt x="6845" y="6653"/>
                    </a:cubicBezTo>
                    <a:cubicBezTo>
                      <a:pt x="6859" y="6673"/>
                      <a:pt x="6878" y="6681"/>
                      <a:pt x="6897" y="6681"/>
                    </a:cubicBezTo>
                    <a:cubicBezTo>
                      <a:pt x="6946" y="6681"/>
                      <a:pt x="6997" y="6626"/>
                      <a:pt x="6963" y="6558"/>
                    </a:cubicBezTo>
                    <a:cubicBezTo>
                      <a:pt x="6373" y="5613"/>
                      <a:pt x="5735" y="4668"/>
                      <a:pt x="5121" y="3746"/>
                    </a:cubicBezTo>
                    <a:cubicBezTo>
                      <a:pt x="4577" y="2919"/>
                      <a:pt x="4034" y="2069"/>
                      <a:pt x="3325" y="1360"/>
                    </a:cubicBezTo>
                    <a:cubicBezTo>
                      <a:pt x="3308" y="1343"/>
                      <a:pt x="3287" y="1335"/>
                      <a:pt x="3268" y="1335"/>
                    </a:cubicBezTo>
                    <a:close/>
                    <a:moveTo>
                      <a:pt x="1567" y="3107"/>
                    </a:moveTo>
                    <a:cubicBezTo>
                      <a:pt x="1506" y="3107"/>
                      <a:pt x="1452" y="3179"/>
                      <a:pt x="1506" y="3250"/>
                    </a:cubicBezTo>
                    <a:cubicBezTo>
                      <a:pt x="2923" y="4573"/>
                      <a:pt x="4483" y="5731"/>
                      <a:pt x="6160" y="6723"/>
                    </a:cubicBezTo>
                    <a:cubicBezTo>
                      <a:pt x="6178" y="6737"/>
                      <a:pt x="6195" y="6743"/>
                      <a:pt x="6209" y="6743"/>
                    </a:cubicBezTo>
                    <a:cubicBezTo>
                      <a:pt x="6269" y="6743"/>
                      <a:pt x="6293" y="6643"/>
                      <a:pt x="6255" y="6605"/>
                    </a:cubicBezTo>
                    <a:cubicBezTo>
                      <a:pt x="4577" y="5613"/>
                      <a:pt x="3041" y="4455"/>
                      <a:pt x="1624" y="3132"/>
                    </a:cubicBezTo>
                    <a:cubicBezTo>
                      <a:pt x="1606" y="3115"/>
                      <a:pt x="1586" y="3107"/>
                      <a:pt x="1567" y="3107"/>
                    </a:cubicBezTo>
                    <a:close/>
                    <a:moveTo>
                      <a:pt x="14516" y="4453"/>
                    </a:moveTo>
                    <a:cubicBezTo>
                      <a:pt x="14511" y="4453"/>
                      <a:pt x="14506" y="4453"/>
                      <a:pt x="14501" y="4455"/>
                    </a:cubicBezTo>
                    <a:cubicBezTo>
                      <a:pt x="12634" y="5022"/>
                      <a:pt x="10838" y="5826"/>
                      <a:pt x="9114" y="6771"/>
                    </a:cubicBezTo>
                    <a:cubicBezTo>
                      <a:pt x="9028" y="6792"/>
                      <a:pt x="9078" y="6892"/>
                      <a:pt x="9160" y="6892"/>
                    </a:cubicBezTo>
                    <a:cubicBezTo>
                      <a:pt x="9168" y="6892"/>
                      <a:pt x="9176" y="6891"/>
                      <a:pt x="9184" y="6889"/>
                    </a:cubicBezTo>
                    <a:cubicBezTo>
                      <a:pt x="10862" y="5944"/>
                      <a:pt x="12658" y="5164"/>
                      <a:pt x="14524" y="4597"/>
                    </a:cubicBezTo>
                    <a:cubicBezTo>
                      <a:pt x="14612" y="4575"/>
                      <a:pt x="14578" y="4453"/>
                      <a:pt x="14516" y="4453"/>
                    </a:cubicBezTo>
                    <a:close/>
                    <a:moveTo>
                      <a:pt x="13790" y="3168"/>
                    </a:moveTo>
                    <a:cubicBezTo>
                      <a:pt x="13775" y="3168"/>
                      <a:pt x="13760" y="3172"/>
                      <a:pt x="13745" y="3179"/>
                    </a:cubicBezTo>
                    <a:cubicBezTo>
                      <a:pt x="12988" y="3888"/>
                      <a:pt x="12138" y="4479"/>
                      <a:pt x="11264" y="5046"/>
                    </a:cubicBezTo>
                    <a:cubicBezTo>
                      <a:pt x="10389" y="5660"/>
                      <a:pt x="9468" y="6227"/>
                      <a:pt x="8594" y="6818"/>
                    </a:cubicBezTo>
                    <a:cubicBezTo>
                      <a:pt x="8520" y="6873"/>
                      <a:pt x="8562" y="6958"/>
                      <a:pt x="8617" y="6958"/>
                    </a:cubicBezTo>
                    <a:cubicBezTo>
                      <a:pt x="8633" y="6958"/>
                      <a:pt x="8649" y="6951"/>
                      <a:pt x="8665" y="6936"/>
                    </a:cubicBezTo>
                    <a:cubicBezTo>
                      <a:pt x="9610" y="6345"/>
                      <a:pt x="10555" y="5731"/>
                      <a:pt x="11476" y="5117"/>
                    </a:cubicBezTo>
                    <a:cubicBezTo>
                      <a:pt x="12303" y="4550"/>
                      <a:pt x="13154" y="4006"/>
                      <a:pt x="13863" y="3297"/>
                    </a:cubicBezTo>
                    <a:cubicBezTo>
                      <a:pt x="13922" y="3258"/>
                      <a:pt x="13865" y="3168"/>
                      <a:pt x="13790" y="3168"/>
                    </a:cubicBezTo>
                    <a:close/>
                    <a:moveTo>
                      <a:pt x="783" y="4327"/>
                    </a:moveTo>
                    <a:cubicBezTo>
                      <a:pt x="716" y="4327"/>
                      <a:pt x="695" y="4435"/>
                      <a:pt x="797" y="4455"/>
                    </a:cubicBezTo>
                    <a:cubicBezTo>
                      <a:pt x="1789" y="4762"/>
                      <a:pt x="2711" y="5235"/>
                      <a:pt x="3632" y="5707"/>
                    </a:cubicBezTo>
                    <a:cubicBezTo>
                      <a:pt x="4577" y="6180"/>
                      <a:pt x="5522" y="6676"/>
                      <a:pt x="6467" y="7172"/>
                    </a:cubicBezTo>
                    <a:cubicBezTo>
                      <a:pt x="6474" y="7174"/>
                      <a:pt x="6480" y="7175"/>
                      <a:pt x="6486" y="7175"/>
                    </a:cubicBezTo>
                    <a:cubicBezTo>
                      <a:pt x="6550" y="7175"/>
                      <a:pt x="6603" y="7076"/>
                      <a:pt x="6538" y="7054"/>
                    </a:cubicBezTo>
                    <a:cubicBezTo>
                      <a:pt x="5569" y="6558"/>
                      <a:pt x="4577" y="6015"/>
                      <a:pt x="3561" y="5518"/>
                    </a:cubicBezTo>
                    <a:cubicBezTo>
                      <a:pt x="2687" y="5070"/>
                      <a:pt x="1765" y="4644"/>
                      <a:pt x="820" y="4337"/>
                    </a:cubicBezTo>
                    <a:cubicBezTo>
                      <a:pt x="807" y="4330"/>
                      <a:pt x="795" y="4327"/>
                      <a:pt x="783" y="4327"/>
                    </a:cubicBezTo>
                    <a:close/>
                    <a:moveTo>
                      <a:pt x="5581" y="331"/>
                    </a:moveTo>
                    <a:cubicBezTo>
                      <a:pt x="5536" y="331"/>
                      <a:pt x="5496" y="362"/>
                      <a:pt x="5522" y="415"/>
                    </a:cubicBezTo>
                    <a:cubicBezTo>
                      <a:pt x="5688" y="958"/>
                      <a:pt x="5758" y="1549"/>
                      <a:pt x="5877" y="2116"/>
                    </a:cubicBezTo>
                    <a:cubicBezTo>
                      <a:pt x="6018" y="2707"/>
                      <a:pt x="6160" y="3297"/>
                      <a:pt x="6349" y="3865"/>
                    </a:cubicBezTo>
                    <a:cubicBezTo>
                      <a:pt x="6656" y="5022"/>
                      <a:pt x="7082" y="6133"/>
                      <a:pt x="7460" y="7267"/>
                    </a:cubicBezTo>
                    <a:cubicBezTo>
                      <a:pt x="7469" y="7305"/>
                      <a:pt x="7501" y="7320"/>
                      <a:pt x="7533" y="7320"/>
                    </a:cubicBezTo>
                    <a:cubicBezTo>
                      <a:pt x="7582" y="7320"/>
                      <a:pt x="7630" y="7286"/>
                      <a:pt x="7601" y="7243"/>
                    </a:cubicBezTo>
                    <a:cubicBezTo>
                      <a:pt x="7223" y="6109"/>
                      <a:pt x="6822" y="4999"/>
                      <a:pt x="6491" y="3841"/>
                    </a:cubicBezTo>
                    <a:cubicBezTo>
                      <a:pt x="6302" y="3274"/>
                      <a:pt x="6160" y="2707"/>
                      <a:pt x="6042" y="2163"/>
                    </a:cubicBezTo>
                    <a:cubicBezTo>
                      <a:pt x="5900" y="1573"/>
                      <a:pt x="5829" y="935"/>
                      <a:pt x="5664" y="391"/>
                    </a:cubicBezTo>
                    <a:cubicBezTo>
                      <a:pt x="5654" y="350"/>
                      <a:pt x="5616" y="331"/>
                      <a:pt x="5581" y="331"/>
                    </a:cubicBezTo>
                    <a:close/>
                    <a:moveTo>
                      <a:pt x="9488" y="291"/>
                    </a:moveTo>
                    <a:cubicBezTo>
                      <a:pt x="9459" y="291"/>
                      <a:pt x="9430" y="306"/>
                      <a:pt x="9421" y="344"/>
                    </a:cubicBezTo>
                    <a:cubicBezTo>
                      <a:pt x="9303" y="911"/>
                      <a:pt x="9043" y="1455"/>
                      <a:pt x="8877" y="1998"/>
                    </a:cubicBezTo>
                    <a:cubicBezTo>
                      <a:pt x="8712" y="2589"/>
                      <a:pt x="8523" y="3156"/>
                      <a:pt x="8405" y="3746"/>
                    </a:cubicBezTo>
                    <a:cubicBezTo>
                      <a:pt x="8121" y="4904"/>
                      <a:pt x="7909" y="6085"/>
                      <a:pt x="7672" y="7267"/>
                    </a:cubicBezTo>
                    <a:cubicBezTo>
                      <a:pt x="7632" y="7320"/>
                      <a:pt x="7667" y="7351"/>
                      <a:pt x="7709" y="7351"/>
                    </a:cubicBezTo>
                    <a:cubicBezTo>
                      <a:pt x="7729" y="7351"/>
                      <a:pt x="7751" y="7344"/>
                      <a:pt x="7767" y="7329"/>
                    </a:cubicBezTo>
                    <a:lnTo>
                      <a:pt x="7767" y="7329"/>
                    </a:lnTo>
                    <a:cubicBezTo>
                      <a:pt x="7756" y="7376"/>
                      <a:pt x="7800" y="7421"/>
                      <a:pt x="7857" y="7421"/>
                    </a:cubicBezTo>
                    <a:cubicBezTo>
                      <a:pt x="7873" y="7421"/>
                      <a:pt x="7891" y="7417"/>
                      <a:pt x="7909" y="7409"/>
                    </a:cubicBezTo>
                    <a:cubicBezTo>
                      <a:pt x="8665" y="6487"/>
                      <a:pt x="9468" y="5613"/>
                      <a:pt x="10295" y="4715"/>
                    </a:cubicBezTo>
                    <a:lnTo>
                      <a:pt x="11547" y="3486"/>
                    </a:lnTo>
                    <a:cubicBezTo>
                      <a:pt x="11972" y="3061"/>
                      <a:pt x="12492" y="2707"/>
                      <a:pt x="12894" y="2281"/>
                    </a:cubicBezTo>
                    <a:cubicBezTo>
                      <a:pt x="12949" y="2226"/>
                      <a:pt x="12904" y="2141"/>
                      <a:pt x="12836" y="2141"/>
                    </a:cubicBezTo>
                    <a:cubicBezTo>
                      <a:pt x="12817" y="2141"/>
                      <a:pt x="12796" y="2148"/>
                      <a:pt x="12776" y="2163"/>
                    </a:cubicBezTo>
                    <a:cubicBezTo>
                      <a:pt x="12398" y="2589"/>
                      <a:pt x="11902" y="2919"/>
                      <a:pt x="11476" y="3297"/>
                    </a:cubicBezTo>
                    <a:lnTo>
                      <a:pt x="10177" y="4597"/>
                    </a:lnTo>
                    <a:cubicBezTo>
                      <a:pt x="9350" y="5471"/>
                      <a:pt x="8594" y="6369"/>
                      <a:pt x="7790" y="7290"/>
                    </a:cubicBezTo>
                    <a:cubicBezTo>
                      <a:pt x="8003" y="6109"/>
                      <a:pt x="8239" y="4928"/>
                      <a:pt x="8523" y="3770"/>
                    </a:cubicBezTo>
                    <a:cubicBezTo>
                      <a:pt x="8665" y="3203"/>
                      <a:pt x="8830" y="2660"/>
                      <a:pt x="8995" y="2092"/>
                    </a:cubicBezTo>
                    <a:cubicBezTo>
                      <a:pt x="9184" y="1525"/>
                      <a:pt x="9444" y="958"/>
                      <a:pt x="9562" y="368"/>
                    </a:cubicBezTo>
                    <a:cubicBezTo>
                      <a:pt x="9577" y="325"/>
                      <a:pt x="9531" y="291"/>
                      <a:pt x="9488" y="291"/>
                    </a:cubicBezTo>
                    <a:close/>
                    <a:moveTo>
                      <a:pt x="2265" y="2280"/>
                    </a:moveTo>
                    <a:cubicBezTo>
                      <a:pt x="2215" y="2280"/>
                      <a:pt x="2161" y="2352"/>
                      <a:pt x="2214" y="2423"/>
                    </a:cubicBezTo>
                    <a:cubicBezTo>
                      <a:pt x="2640" y="2801"/>
                      <a:pt x="2994" y="3297"/>
                      <a:pt x="3396" y="3723"/>
                    </a:cubicBezTo>
                    <a:cubicBezTo>
                      <a:pt x="3797" y="4172"/>
                      <a:pt x="4223" y="4597"/>
                      <a:pt x="4648" y="5022"/>
                    </a:cubicBezTo>
                    <a:cubicBezTo>
                      <a:pt x="5522" y="5849"/>
                      <a:pt x="6420" y="6605"/>
                      <a:pt x="7341" y="7409"/>
                    </a:cubicBezTo>
                    <a:cubicBezTo>
                      <a:pt x="7359" y="7426"/>
                      <a:pt x="7379" y="7433"/>
                      <a:pt x="7398" y="7433"/>
                    </a:cubicBezTo>
                    <a:cubicBezTo>
                      <a:pt x="7459" y="7433"/>
                      <a:pt x="7513" y="7362"/>
                      <a:pt x="7460" y="7290"/>
                    </a:cubicBezTo>
                    <a:cubicBezTo>
                      <a:pt x="6538" y="6534"/>
                      <a:pt x="5664" y="5731"/>
                      <a:pt x="4766" y="4904"/>
                    </a:cubicBezTo>
                    <a:lnTo>
                      <a:pt x="3537" y="3652"/>
                    </a:lnTo>
                    <a:cubicBezTo>
                      <a:pt x="3112" y="3227"/>
                      <a:pt x="2758" y="2707"/>
                      <a:pt x="2309" y="2305"/>
                    </a:cubicBezTo>
                    <a:cubicBezTo>
                      <a:pt x="2297" y="2288"/>
                      <a:pt x="2282" y="2280"/>
                      <a:pt x="2265" y="2280"/>
                    </a:cubicBezTo>
                    <a:close/>
                    <a:moveTo>
                      <a:pt x="15155" y="6880"/>
                    </a:moveTo>
                    <a:cubicBezTo>
                      <a:pt x="15143" y="6880"/>
                      <a:pt x="15130" y="6883"/>
                      <a:pt x="15115" y="6889"/>
                    </a:cubicBezTo>
                    <a:cubicBezTo>
                      <a:pt x="14099" y="7125"/>
                      <a:pt x="13083" y="7172"/>
                      <a:pt x="12043" y="7243"/>
                    </a:cubicBezTo>
                    <a:cubicBezTo>
                      <a:pt x="10980" y="7290"/>
                      <a:pt x="9917" y="7361"/>
                      <a:pt x="8854" y="7385"/>
                    </a:cubicBezTo>
                    <a:cubicBezTo>
                      <a:pt x="8759" y="7385"/>
                      <a:pt x="8759" y="7527"/>
                      <a:pt x="8854" y="7527"/>
                    </a:cubicBezTo>
                    <a:cubicBezTo>
                      <a:pt x="9964" y="7480"/>
                      <a:pt x="11098" y="7432"/>
                      <a:pt x="12185" y="7361"/>
                    </a:cubicBezTo>
                    <a:cubicBezTo>
                      <a:pt x="13177" y="7290"/>
                      <a:pt x="14193" y="7243"/>
                      <a:pt x="15162" y="7007"/>
                    </a:cubicBezTo>
                    <a:cubicBezTo>
                      <a:pt x="15245" y="7007"/>
                      <a:pt x="15237" y="6880"/>
                      <a:pt x="15155" y="6880"/>
                    </a:cubicBezTo>
                    <a:close/>
                    <a:moveTo>
                      <a:pt x="395" y="5637"/>
                    </a:moveTo>
                    <a:cubicBezTo>
                      <a:pt x="324" y="5660"/>
                      <a:pt x="253" y="5826"/>
                      <a:pt x="371" y="5826"/>
                    </a:cubicBezTo>
                    <a:cubicBezTo>
                      <a:pt x="938" y="5944"/>
                      <a:pt x="1458" y="6180"/>
                      <a:pt x="2025" y="6345"/>
                    </a:cubicBezTo>
                    <a:cubicBezTo>
                      <a:pt x="2616" y="6511"/>
                      <a:pt x="3183" y="6700"/>
                      <a:pt x="3774" y="6818"/>
                    </a:cubicBezTo>
                    <a:cubicBezTo>
                      <a:pt x="4908" y="7101"/>
                      <a:pt x="6089" y="7314"/>
                      <a:pt x="7271" y="7550"/>
                    </a:cubicBezTo>
                    <a:cubicBezTo>
                      <a:pt x="7278" y="7552"/>
                      <a:pt x="7285" y="7553"/>
                      <a:pt x="7291" y="7553"/>
                    </a:cubicBezTo>
                    <a:cubicBezTo>
                      <a:pt x="7368" y="7553"/>
                      <a:pt x="7383" y="7430"/>
                      <a:pt x="7318" y="7409"/>
                    </a:cubicBezTo>
                    <a:cubicBezTo>
                      <a:pt x="6136" y="7196"/>
                      <a:pt x="4955" y="6960"/>
                      <a:pt x="3797" y="6676"/>
                    </a:cubicBezTo>
                    <a:cubicBezTo>
                      <a:pt x="3230" y="6511"/>
                      <a:pt x="2687" y="6369"/>
                      <a:pt x="2120" y="6204"/>
                    </a:cubicBezTo>
                    <a:cubicBezTo>
                      <a:pt x="1553" y="6015"/>
                      <a:pt x="986" y="5755"/>
                      <a:pt x="395" y="5637"/>
                    </a:cubicBezTo>
                    <a:close/>
                    <a:moveTo>
                      <a:pt x="14816" y="5463"/>
                    </a:moveTo>
                    <a:cubicBezTo>
                      <a:pt x="14806" y="5463"/>
                      <a:pt x="14796" y="5465"/>
                      <a:pt x="14784" y="5471"/>
                    </a:cubicBezTo>
                    <a:cubicBezTo>
                      <a:pt x="14217" y="5637"/>
                      <a:pt x="13626" y="5707"/>
                      <a:pt x="13083" y="5826"/>
                    </a:cubicBezTo>
                    <a:cubicBezTo>
                      <a:pt x="12516" y="5967"/>
                      <a:pt x="11925" y="6109"/>
                      <a:pt x="11335" y="6298"/>
                    </a:cubicBezTo>
                    <a:cubicBezTo>
                      <a:pt x="10177" y="6605"/>
                      <a:pt x="9043" y="7031"/>
                      <a:pt x="7932" y="7409"/>
                    </a:cubicBezTo>
                    <a:cubicBezTo>
                      <a:pt x="7849" y="7429"/>
                      <a:pt x="7857" y="7559"/>
                      <a:pt x="7924" y="7559"/>
                    </a:cubicBezTo>
                    <a:cubicBezTo>
                      <a:pt x="7933" y="7559"/>
                      <a:pt x="7944" y="7556"/>
                      <a:pt x="7956" y="7550"/>
                    </a:cubicBezTo>
                    <a:cubicBezTo>
                      <a:pt x="9090" y="7172"/>
                      <a:pt x="10200" y="6771"/>
                      <a:pt x="11358" y="6440"/>
                    </a:cubicBezTo>
                    <a:cubicBezTo>
                      <a:pt x="11925" y="6251"/>
                      <a:pt x="12492" y="6109"/>
                      <a:pt x="13036" y="5991"/>
                    </a:cubicBezTo>
                    <a:cubicBezTo>
                      <a:pt x="13626" y="5873"/>
                      <a:pt x="14264" y="5826"/>
                      <a:pt x="14808" y="5613"/>
                    </a:cubicBezTo>
                    <a:cubicBezTo>
                      <a:pt x="14891" y="5592"/>
                      <a:pt x="14883" y="5463"/>
                      <a:pt x="14816" y="5463"/>
                    </a:cubicBezTo>
                    <a:close/>
                    <a:moveTo>
                      <a:pt x="132" y="6762"/>
                    </a:moveTo>
                    <a:cubicBezTo>
                      <a:pt x="73" y="6762"/>
                      <a:pt x="29" y="6889"/>
                      <a:pt x="111" y="6889"/>
                    </a:cubicBezTo>
                    <a:cubicBezTo>
                      <a:pt x="2025" y="7314"/>
                      <a:pt x="3939" y="7550"/>
                      <a:pt x="5924" y="7598"/>
                    </a:cubicBezTo>
                    <a:cubicBezTo>
                      <a:pt x="6018" y="7598"/>
                      <a:pt x="6018" y="7432"/>
                      <a:pt x="5924" y="7432"/>
                    </a:cubicBezTo>
                    <a:cubicBezTo>
                      <a:pt x="3986" y="7409"/>
                      <a:pt x="2049" y="7172"/>
                      <a:pt x="159" y="6771"/>
                    </a:cubicBezTo>
                    <a:cubicBezTo>
                      <a:pt x="150" y="6765"/>
                      <a:pt x="141" y="6762"/>
                      <a:pt x="132" y="6762"/>
                    </a:cubicBezTo>
                    <a:close/>
                    <a:moveTo>
                      <a:pt x="6396" y="7645"/>
                    </a:moveTo>
                    <a:cubicBezTo>
                      <a:pt x="5286" y="7716"/>
                      <a:pt x="4152" y="7739"/>
                      <a:pt x="3065" y="7834"/>
                    </a:cubicBezTo>
                    <a:cubicBezTo>
                      <a:pt x="2049" y="7881"/>
                      <a:pt x="1057" y="7952"/>
                      <a:pt x="88" y="8188"/>
                    </a:cubicBezTo>
                    <a:cubicBezTo>
                      <a:pt x="1" y="8210"/>
                      <a:pt x="14" y="8333"/>
                      <a:pt x="91" y="8333"/>
                    </a:cubicBezTo>
                    <a:cubicBezTo>
                      <a:pt x="97" y="8333"/>
                      <a:pt x="104" y="8332"/>
                      <a:pt x="111" y="8330"/>
                    </a:cubicBezTo>
                    <a:cubicBezTo>
                      <a:pt x="1104" y="8094"/>
                      <a:pt x="2143" y="8023"/>
                      <a:pt x="3183" y="7976"/>
                    </a:cubicBezTo>
                    <a:cubicBezTo>
                      <a:pt x="4270" y="7881"/>
                      <a:pt x="5333" y="7834"/>
                      <a:pt x="6396" y="7787"/>
                    </a:cubicBezTo>
                    <a:cubicBezTo>
                      <a:pt x="6491" y="7787"/>
                      <a:pt x="6491" y="7645"/>
                      <a:pt x="6396" y="7645"/>
                    </a:cubicBezTo>
                    <a:close/>
                    <a:moveTo>
                      <a:pt x="9326" y="7598"/>
                    </a:moveTo>
                    <a:cubicBezTo>
                      <a:pt x="9232" y="7598"/>
                      <a:pt x="9232" y="7739"/>
                      <a:pt x="9326" y="7739"/>
                    </a:cubicBezTo>
                    <a:cubicBezTo>
                      <a:pt x="11264" y="7763"/>
                      <a:pt x="13177" y="7999"/>
                      <a:pt x="15068" y="8425"/>
                    </a:cubicBezTo>
                    <a:cubicBezTo>
                      <a:pt x="15079" y="8426"/>
                      <a:pt x="15089" y="8427"/>
                      <a:pt x="15098" y="8427"/>
                    </a:cubicBezTo>
                    <a:cubicBezTo>
                      <a:pt x="15212" y="8427"/>
                      <a:pt x="15226" y="8306"/>
                      <a:pt x="15139" y="8306"/>
                    </a:cubicBezTo>
                    <a:cubicBezTo>
                      <a:pt x="13225" y="7858"/>
                      <a:pt x="11311" y="7621"/>
                      <a:pt x="9326" y="7598"/>
                    </a:cubicBezTo>
                    <a:close/>
                    <a:moveTo>
                      <a:pt x="7983" y="7619"/>
                    </a:moveTo>
                    <a:cubicBezTo>
                      <a:pt x="7905" y="7619"/>
                      <a:pt x="7890" y="7741"/>
                      <a:pt x="7956" y="7763"/>
                    </a:cubicBezTo>
                    <a:cubicBezTo>
                      <a:pt x="9137" y="7976"/>
                      <a:pt x="10319" y="8212"/>
                      <a:pt x="11476" y="8495"/>
                    </a:cubicBezTo>
                    <a:cubicBezTo>
                      <a:pt x="12043" y="8661"/>
                      <a:pt x="12587" y="8803"/>
                      <a:pt x="13154" y="8968"/>
                    </a:cubicBezTo>
                    <a:cubicBezTo>
                      <a:pt x="13721" y="9157"/>
                      <a:pt x="14288" y="9417"/>
                      <a:pt x="14879" y="9535"/>
                    </a:cubicBezTo>
                    <a:cubicBezTo>
                      <a:pt x="14926" y="9511"/>
                      <a:pt x="14997" y="9370"/>
                      <a:pt x="14902" y="9370"/>
                    </a:cubicBezTo>
                    <a:cubicBezTo>
                      <a:pt x="14335" y="9228"/>
                      <a:pt x="13815" y="9015"/>
                      <a:pt x="13248" y="8826"/>
                    </a:cubicBezTo>
                    <a:cubicBezTo>
                      <a:pt x="12658" y="8661"/>
                      <a:pt x="12091" y="8472"/>
                      <a:pt x="11500" y="8354"/>
                    </a:cubicBezTo>
                    <a:cubicBezTo>
                      <a:pt x="10366" y="8070"/>
                      <a:pt x="9184" y="7858"/>
                      <a:pt x="8003" y="7621"/>
                    </a:cubicBezTo>
                    <a:cubicBezTo>
                      <a:pt x="7996" y="7619"/>
                      <a:pt x="7989" y="7619"/>
                      <a:pt x="7983" y="7619"/>
                    </a:cubicBezTo>
                    <a:close/>
                    <a:moveTo>
                      <a:pt x="7291" y="7619"/>
                    </a:moveTo>
                    <a:cubicBezTo>
                      <a:pt x="7285" y="7619"/>
                      <a:pt x="7278" y="7619"/>
                      <a:pt x="7271" y="7621"/>
                    </a:cubicBezTo>
                    <a:cubicBezTo>
                      <a:pt x="6160" y="7999"/>
                      <a:pt x="5026" y="8425"/>
                      <a:pt x="3892" y="8732"/>
                    </a:cubicBezTo>
                    <a:cubicBezTo>
                      <a:pt x="3325" y="8921"/>
                      <a:pt x="2758" y="9063"/>
                      <a:pt x="2214" y="9181"/>
                    </a:cubicBezTo>
                    <a:cubicBezTo>
                      <a:pt x="1624" y="9299"/>
                      <a:pt x="986" y="9370"/>
                      <a:pt x="442" y="9559"/>
                    </a:cubicBezTo>
                    <a:cubicBezTo>
                      <a:pt x="355" y="9602"/>
                      <a:pt x="368" y="9727"/>
                      <a:pt x="446" y="9727"/>
                    </a:cubicBezTo>
                    <a:cubicBezTo>
                      <a:pt x="452" y="9727"/>
                      <a:pt x="459" y="9726"/>
                      <a:pt x="466" y="9724"/>
                    </a:cubicBezTo>
                    <a:cubicBezTo>
                      <a:pt x="1033" y="9535"/>
                      <a:pt x="1624" y="9488"/>
                      <a:pt x="2167" y="9370"/>
                    </a:cubicBezTo>
                    <a:cubicBezTo>
                      <a:pt x="2758" y="9204"/>
                      <a:pt x="3348" y="9063"/>
                      <a:pt x="3916" y="8897"/>
                    </a:cubicBezTo>
                    <a:cubicBezTo>
                      <a:pt x="5073" y="8566"/>
                      <a:pt x="6184" y="8141"/>
                      <a:pt x="7318" y="7763"/>
                    </a:cubicBezTo>
                    <a:cubicBezTo>
                      <a:pt x="7383" y="7741"/>
                      <a:pt x="7368" y="7619"/>
                      <a:pt x="7291" y="7619"/>
                    </a:cubicBezTo>
                    <a:close/>
                    <a:moveTo>
                      <a:pt x="6110" y="8296"/>
                    </a:moveTo>
                    <a:cubicBezTo>
                      <a:pt x="6096" y="8296"/>
                      <a:pt x="6081" y="8299"/>
                      <a:pt x="6066" y="8306"/>
                    </a:cubicBezTo>
                    <a:cubicBezTo>
                      <a:pt x="4388" y="9252"/>
                      <a:pt x="2592" y="10008"/>
                      <a:pt x="726" y="10575"/>
                    </a:cubicBezTo>
                    <a:cubicBezTo>
                      <a:pt x="639" y="10597"/>
                      <a:pt x="672" y="10719"/>
                      <a:pt x="734" y="10719"/>
                    </a:cubicBezTo>
                    <a:cubicBezTo>
                      <a:pt x="739" y="10719"/>
                      <a:pt x="744" y="10718"/>
                      <a:pt x="749" y="10716"/>
                    </a:cubicBezTo>
                    <a:cubicBezTo>
                      <a:pt x="2616" y="10149"/>
                      <a:pt x="4412" y="9370"/>
                      <a:pt x="6136" y="8425"/>
                    </a:cubicBezTo>
                    <a:cubicBezTo>
                      <a:pt x="6236" y="8385"/>
                      <a:pt x="6185" y="8296"/>
                      <a:pt x="6110" y="8296"/>
                    </a:cubicBezTo>
                    <a:close/>
                    <a:moveTo>
                      <a:pt x="8805" y="7996"/>
                    </a:moveTo>
                    <a:cubicBezTo>
                      <a:pt x="8724" y="7996"/>
                      <a:pt x="8671" y="8096"/>
                      <a:pt x="8736" y="8117"/>
                    </a:cubicBezTo>
                    <a:cubicBezTo>
                      <a:pt x="9704" y="8614"/>
                      <a:pt x="10720" y="9157"/>
                      <a:pt x="11713" y="9653"/>
                    </a:cubicBezTo>
                    <a:cubicBezTo>
                      <a:pt x="12610" y="10102"/>
                      <a:pt x="13508" y="10551"/>
                      <a:pt x="14453" y="10835"/>
                    </a:cubicBezTo>
                    <a:cubicBezTo>
                      <a:pt x="14466" y="10847"/>
                      <a:pt x="14477" y="10852"/>
                      <a:pt x="14488" y="10852"/>
                    </a:cubicBezTo>
                    <a:cubicBezTo>
                      <a:pt x="14537" y="10852"/>
                      <a:pt x="14559" y="10736"/>
                      <a:pt x="14501" y="10716"/>
                    </a:cubicBezTo>
                    <a:cubicBezTo>
                      <a:pt x="13485" y="10433"/>
                      <a:pt x="12563" y="9960"/>
                      <a:pt x="11665" y="9488"/>
                    </a:cubicBezTo>
                    <a:cubicBezTo>
                      <a:pt x="10720" y="9015"/>
                      <a:pt x="9775" y="8495"/>
                      <a:pt x="8830" y="7999"/>
                    </a:cubicBezTo>
                    <a:cubicBezTo>
                      <a:pt x="8821" y="7997"/>
                      <a:pt x="8813" y="7996"/>
                      <a:pt x="8805" y="7996"/>
                    </a:cubicBezTo>
                    <a:close/>
                    <a:moveTo>
                      <a:pt x="6621" y="8225"/>
                    </a:moveTo>
                    <a:cubicBezTo>
                      <a:pt x="6609" y="8225"/>
                      <a:pt x="6597" y="8228"/>
                      <a:pt x="6585" y="8236"/>
                    </a:cubicBezTo>
                    <a:cubicBezTo>
                      <a:pt x="5640" y="8826"/>
                      <a:pt x="4695" y="9441"/>
                      <a:pt x="3774" y="10079"/>
                    </a:cubicBezTo>
                    <a:cubicBezTo>
                      <a:pt x="2947" y="10622"/>
                      <a:pt x="2096" y="11165"/>
                      <a:pt x="1364" y="11874"/>
                    </a:cubicBezTo>
                    <a:cubicBezTo>
                      <a:pt x="1324" y="11914"/>
                      <a:pt x="1384" y="12003"/>
                      <a:pt x="1446" y="12003"/>
                    </a:cubicBezTo>
                    <a:cubicBezTo>
                      <a:pt x="1458" y="12003"/>
                      <a:pt x="1470" y="12000"/>
                      <a:pt x="1482" y="11992"/>
                    </a:cubicBezTo>
                    <a:cubicBezTo>
                      <a:pt x="2262" y="11284"/>
                      <a:pt x="3112" y="10693"/>
                      <a:pt x="3963" y="10126"/>
                    </a:cubicBezTo>
                    <a:cubicBezTo>
                      <a:pt x="4861" y="9511"/>
                      <a:pt x="5782" y="8944"/>
                      <a:pt x="6656" y="8354"/>
                    </a:cubicBezTo>
                    <a:cubicBezTo>
                      <a:pt x="6736" y="8314"/>
                      <a:pt x="6682" y="8225"/>
                      <a:pt x="6621" y="8225"/>
                    </a:cubicBezTo>
                    <a:close/>
                    <a:moveTo>
                      <a:pt x="9045" y="8431"/>
                    </a:moveTo>
                    <a:cubicBezTo>
                      <a:pt x="8982" y="8431"/>
                      <a:pt x="8956" y="8547"/>
                      <a:pt x="8995" y="8566"/>
                    </a:cubicBezTo>
                    <a:cubicBezTo>
                      <a:pt x="10673" y="9559"/>
                      <a:pt x="12209" y="10716"/>
                      <a:pt x="13626" y="12040"/>
                    </a:cubicBezTo>
                    <a:cubicBezTo>
                      <a:pt x="13644" y="12057"/>
                      <a:pt x="13664" y="12064"/>
                      <a:pt x="13683" y="12064"/>
                    </a:cubicBezTo>
                    <a:cubicBezTo>
                      <a:pt x="13744" y="12064"/>
                      <a:pt x="13798" y="11993"/>
                      <a:pt x="13745" y="11921"/>
                    </a:cubicBezTo>
                    <a:cubicBezTo>
                      <a:pt x="12327" y="10598"/>
                      <a:pt x="10767" y="9441"/>
                      <a:pt x="9090" y="8448"/>
                    </a:cubicBezTo>
                    <a:cubicBezTo>
                      <a:pt x="9073" y="8436"/>
                      <a:pt x="9058" y="8431"/>
                      <a:pt x="9045" y="8431"/>
                    </a:cubicBezTo>
                    <a:close/>
                    <a:moveTo>
                      <a:pt x="7387" y="7752"/>
                    </a:moveTo>
                    <a:cubicBezTo>
                      <a:pt x="7372" y="7752"/>
                      <a:pt x="7357" y="7755"/>
                      <a:pt x="7341" y="7763"/>
                    </a:cubicBezTo>
                    <a:cubicBezTo>
                      <a:pt x="6585" y="8684"/>
                      <a:pt x="5782" y="9559"/>
                      <a:pt x="4955" y="10457"/>
                    </a:cubicBezTo>
                    <a:lnTo>
                      <a:pt x="3703" y="11685"/>
                    </a:lnTo>
                    <a:cubicBezTo>
                      <a:pt x="3278" y="12110"/>
                      <a:pt x="2758" y="12465"/>
                      <a:pt x="2356" y="12914"/>
                    </a:cubicBezTo>
                    <a:cubicBezTo>
                      <a:pt x="2297" y="12953"/>
                      <a:pt x="2354" y="13043"/>
                      <a:pt x="2429" y="13043"/>
                    </a:cubicBezTo>
                    <a:cubicBezTo>
                      <a:pt x="2444" y="13043"/>
                      <a:pt x="2459" y="13040"/>
                      <a:pt x="2474" y="13032"/>
                    </a:cubicBezTo>
                    <a:cubicBezTo>
                      <a:pt x="2852" y="12583"/>
                      <a:pt x="3348" y="12252"/>
                      <a:pt x="3774" y="11874"/>
                    </a:cubicBezTo>
                    <a:lnTo>
                      <a:pt x="5073" y="10575"/>
                    </a:lnTo>
                    <a:cubicBezTo>
                      <a:pt x="5900" y="9724"/>
                      <a:pt x="6656" y="8803"/>
                      <a:pt x="7460" y="7881"/>
                    </a:cubicBezTo>
                    <a:cubicBezTo>
                      <a:pt x="7519" y="7842"/>
                      <a:pt x="7462" y="7752"/>
                      <a:pt x="7387" y="7752"/>
                    </a:cubicBezTo>
                    <a:close/>
                    <a:moveTo>
                      <a:pt x="6698" y="8949"/>
                    </a:moveTo>
                    <a:cubicBezTo>
                      <a:pt x="6676" y="8949"/>
                      <a:pt x="6652" y="8955"/>
                      <a:pt x="6633" y="8968"/>
                    </a:cubicBezTo>
                    <a:cubicBezTo>
                      <a:pt x="5640" y="10669"/>
                      <a:pt x="4483" y="12181"/>
                      <a:pt x="3159" y="13623"/>
                    </a:cubicBezTo>
                    <a:cubicBezTo>
                      <a:pt x="3100" y="13662"/>
                      <a:pt x="3157" y="13752"/>
                      <a:pt x="3232" y="13752"/>
                    </a:cubicBezTo>
                    <a:cubicBezTo>
                      <a:pt x="3247" y="13752"/>
                      <a:pt x="3262" y="13748"/>
                      <a:pt x="3278" y="13741"/>
                    </a:cubicBezTo>
                    <a:cubicBezTo>
                      <a:pt x="4601" y="12276"/>
                      <a:pt x="5782" y="10716"/>
                      <a:pt x="6774" y="9039"/>
                    </a:cubicBezTo>
                    <a:cubicBezTo>
                      <a:pt x="6808" y="8988"/>
                      <a:pt x="6757" y="8949"/>
                      <a:pt x="6698" y="8949"/>
                    </a:cubicBezTo>
                    <a:close/>
                    <a:moveTo>
                      <a:pt x="8349" y="8503"/>
                    </a:moveTo>
                    <a:cubicBezTo>
                      <a:pt x="8301" y="8503"/>
                      <a:pt x="8254" y="8564"/>
                      <a:pt x="8287" y="8614"/>
                    </a:cubicBezTo>
                    <a:cubicBezTo>
                      <a:pt x="8877" y="9559"/>
                      <a:pt x="9492" y="10504"/>
                      <a:pt x="10130" y="11425"/>
                    </a:cubicBezTo>
                    <a:cubicBezTo>
                      <a:pt x="10673" y="12252"/>
                      <a:pt x="11216" y="13103"/>
                      <a:pt x="11925" y="13812"/>
                    </a:cubicBezTo>
                    <a:cubicBezTo>
                      <a:pt x="11937" y="13829"/>
                      <a:pt x="11952" y="13836"/>
                      <a:pt x="11969" y="13836"/>
                    </a:cubicBezTo>
                    <a:cubicBezTo>
                      <a:pt x="12020" y="13836"/>
                      <a:pt x="12079" y="13765"/>
                      <a:pt x="12043" y="13693"/>
                    </a:cubicBezTo>
                    <a:cubicBezTo>
                      <a:pt x="11264" y="12961"/>
                      <a:pt x="10720" y="12110"/>
                      <a:pt x="10153" y="11213"/>
                    </a:cubicBezTo>
                    <a:cubicBezTo>
                      <a:pt x="9562" y="10338"/>
                      <a:pt x="8995" y="9417"/>
                      <a:pt x="8405" y="8543"/>
                    </a:cubicBezTo>
                    <a:cubicBezTo>
                      <a:pt x="8390" y="8514"/>
                      <a:pt x="8370" y="8503"/>
                      <a:pt x="8349" y="8503"/>
                    </a:cubicBezTo>
                    <a:close/>
                    <a:moveTo>
                      <a:pt x="7121" y="8632"/>
                    </a:moveTo>
                    <a:cubicBezTo>
                      <a:pt x="7104" y="8632"/>
                      <a:pt x="7089" y="8640"/>
                      <a:pt x="7082" y="8661"/>
                    </a:cubicBezTo>
                    <a:cubicBezTo>
                      <a:pt x="6585" y="9630"/>
                      <a:pt x="6042" y="10622"/>
                      <a:pt x="5546" y="11638"/>
                    </a:cubicBezTo>
                    <a:cubicBezTo>
                      <a:pt x="5097" y="12512"/>
                      <a:pt x="4648" y="13434"/>
                      <a:pt x="4364" y="14379"/>
                    </a:cubicBezTo>
                    <a:cubicBezTo>
                      <a:pt x="4351" y="14432"/>
                      <a:pt x="4390" y="14462"/>
                      <a:pt x="4431" y="14462"/>
                    </a:cubicBezTo>
                    <a:cubicBezTo>
                      <a:pt x="4463" y="14462"/>
                      <a:pt x="4496" y="14444"/>
                      <a:pt x="4506" y="14402"/>
                    </a:cubicBezTo>
                    <a:cubicBezTo>
                      <a:pt x="4813" y="13410"/>
                      <a:pt x="5286" y="12488"/>
                      <a:pt x="5758" y="11567"/>
                    </a:cubicBezTo>
                    <a:cubicBezTo>
                      <a:pt x="6231" y="10622"/>
                      <a:pt x="6704" y="9677"/>
                      <a:pt x="7200" y="8732"/>
                    </a:cubicBezTo>
                    <a:cubicBezTo>
                      <a:pt x="7216" y="8682"/>
                      <a:pt x="7162" y="8632"/>
                      <a:pt x="7121" y="8632"/>
                    </a:cubicBezTo>
                    <a:close/>
                    <a:moveTo>
                      <a:pt x="8416" y="9023"/>
                    </a:moveTo>
                    <a:cubicBezTo>
                      <a:pt x="8362" y="9023"/>
                      <a:pt x="8308" y="9084"/>
                      <a:pt x="8357" y="9133"/>
                    </a:cubicBezTo>
                    <a:cubicBezTo>
                      <a:pt x="9303" y="10811"/>
                      <a:pt x="10059" y="12607"/>
                      <a:pt x="10626" y="14473"/>
                    </a:cubicBezTo>
                    <a:cubicBezTo>
                      <a:pt x="10635" y="14511"/>
                      <a:pt x="10664" y="14526"/>
                      <a:pt x="10693" y="14526"/>
                    </a:cubicBezTo>
                    <a:cubicBezTo>
                      <a:pt x="10736" y="14526"/>
                      <a:pt x="10782" y="14492"/>
                      <a:pt x="10767" y="14450"/>
                    </a:cubicBezTo>
                    <a:cubicBezTo>
                      <a:pt x="10200" y="12583"/>
                      <a:pt x="9421" y="10787"/>
                      <a:pt x="8476" y="9063"/>
                    </a:cubicBezTo>
                    <a:cubicBezTo>
                      <a:pt x="8461" y="9034"/>
                      <a:pt x="8439" y="9023"/>
                      <a:pt x="8416" y="9023"/>
                    </a:cubicBezTo>
                    <a:close/>
                    <a:moveTo>
                      <a:pt x="7852" y="7738"/>
                    </a:moveTo>
                    <a:cubicBezTo>
                      <a:pt x="7800" y="7738"/>
                      <a:pt x="7753" y="7790"/>
                      <a:pt x="7773" y="7850"/>
                    </a:cubicBezTo>
                    <a:lnTo>
                      <a:pt x="7773" y="7850"/>
                    </a:lnTo>
                    <a:cubicBezTo>
                      <a:pt x="7759" y="7835"/>
                      <a:pt x="7738" y="7828"/>
                      <a:pt x="7717" y="7828"/>
                    </a:cubicBezTo>
                    <a:cubicBezTo>
                      <a:pt x="7668" y="7828"/>
                      <a:pt x="7620" y="7862"/>
                      <a:pt x="7649" y="7905"/>
                    </a:cubicBezTo>
                    <a:cubicBezTo>
                      <a:pt x="8027" y="9039"/>
                      <a:pt x="8428" y="10149"/>
                      <a:pt x="8759" y="11307"/>
                    </a:cubicBezTo>
                    <a:cubicBezTo>
                      <a:pt x="8948" y="11874"/>
                      <a:pt x="9090" y="12441"/>
                      <a:pt x="9208" y="12985"/>
                    </a:cubicBezTo>
                    <a:cubicBezTo>
                      <a:pt x="9326" y="13575"/>
                      <a:pt x="9373" y="14190"/>
                      <a:pt x="9586" y="14757"/>
                    </a:cubicBezTo>
                    <a:cubicBezTo>
                      <a:pt x="9596" y="14798"/>
                      <a:pt x="9630" y="14817"/>
                      <a:pt x="9661" y="14817"/>
                    </a:cubicBezTo>
                    <a:cubicBezTo>
                      <a:pt x="9702" y="14817"/>
                      <a:pt x="9741" y="14786"/>
                      <a:pt x="9728" y="14733"/>
                    </a:cubicBezTo>
                    <a:cubicBezTo>
                      <a:pt x="9562" y="14166"/>
                      <a:pt x="9492" y="13575"/>
                      <a:pt x="9373" y="13008"/>
                    </a:cubicBezTo>
                    <a:cubicBezTo>
                      <a:pt x="9232" y="12465"/>
                      <a:pt x="9090" y="11874"/>
                      <a:pt x="8901" y="11284"/>
                    </a:cubicBezTo>
                    <a:cubicBezTo>
                      <a:pt x="8570" y="10126"/>
                      <a:pt x="8168" y="9015"/>
                      <a:pt x="7790" y="7881"/>
                    </a:cubicBezTo>
                    <a:lnTo>
                      <a:pt x="7790" y="7881"/>
                    </a:lnTo>
                    <a:cubicBezTo>
                      <a:pt x="8712" y="8637"/>
                      <a:pt x="9586" y="9441"/>
                      <a:pt x="10484" y="10268"/>
                    </a:cubicBezTo>
                    <a:lnTo>
                      <a:pt x="11713" y="11520"/>
                    </a:lnTo>
                    <a:cubicBezTo>
                      <a:pt x="12138" y="11945"/>
                      <a:pt x="12492" y="12465"/>
                      <a:pt x="12918" y="12867"/>
                    </a:cubicBezTo>
                    <a:cubicBezTo>
                      <a:pt x="12935" y="12884"/>
                      <a:pt x="12955" y="12891"/>
                      <a:pt x="12974" y="12891"/>
                    </a:cubicBezTo>
                    <a:cubicBezTo>
                      <a:pt x="13035" y="12891"/>
                      <a:pt x="13089" y="12820"/>
                      <a:pt x="13036" y="12748"/>
                    </a:cubicBezTo>
                    <a:cubicBezTo>
                      <a:pt x="12587" y="12370"/>
                      <a:pt x="12280" y="11874"/>
                      <a:pt x="11854" y="11449"/>
                    </a:cubicBezTo>
                    <a:cubicBezTo>
                      <a:pt x="11453" y="11000"/>
                      <a:pt x="11027" y="10575"/>
                      <a:pt x="10602" y="10149"/>
                    </a:cubicBezTo>
                    <a:cubicBezTo>
                      <a:pt x="9728" y="9322"/>
                      <a:pt x="8830" y="8566"/>
                      <a:pt x="7909" y="7763"/>
                    </a:cubicBezTo>
                    <a:cubicBezTo>
                      <a:pt x="7891" y="7746"/>
                      <a:pt x="7871" y="7738"/>
                      <a:pt x="7852" y="7738"/>
                    </a:cubicBezTo>
                    <a:close/>
                    <a:moveTo>
                      <a:pt x="7532" y="7864"/>
                    </a:moveTo>
                    <a:cubicBezTo>
                      <a:pt x="7500" y="7864"/>
                      <a:pt x="7469" y="7877"/>
                      <a:pt x="7460" y="7905"/>
                    </a:cubicBezTo>
                    <a:cubicBezTo>
                      <a:pt x="7247" y="9086"/>
                      <a:pt x="7011" y="10268"/>
                      <a:pt x="6727" y="11425"/>
                    </a:cubicBezTo>
                    <a:cubicBezTo>
                      <a:pt x="6585" y="11992"/>
                      <a:pt x="6420" y="12559"/>
                      <a:pt x="6255" y="13103"/>
                    </a:cubicBezTo>
                    <a:cubicBezTo>
                      <a:pt x="6066" y="13670"/>
                      <a:pt x="5806" y="14237"/>
                      <a:pt x="5688" y="14828"/>
                    </a:cubicBezTo>
                    <a:cubicBezTo>
                      <a:pt x="5674" y="14881"/>
                      <a:pt x="5713" y="14911"/>
                      <a:pt x="5754" y="14911"/>
                    </a:cubicBezTo>
                    <a:cubicBezTo>
                      <a:pt x="5786" y="14911"/>
                      <a:pt x="5819" y="14893"/>
                      <a:pt x="5829" y="14851"/>
                    </a:cubicBezTo>
                    <a:cubicBezTo>
                      <a:pt x="5947" y="14284"/>
                      <a:pt x="6184" y="13764"/>
                      <a:pt x="6373" y="13197"/>
                    </a:cubicBezTo>
                    <a:cubicBezTo>
                      <a:pt x="6538" y="12607"/>
                      <a:pt x="6727" y="12040"/>
                      <a:pt x="6845" y="11449"/>
                    </a:cubicBezTo>
                    <a:cubicBezTo>
                      <a:pt x="7176" y="10268"/>
                      <a:pt x="7412" y="9086"/>
                      <a:pt x="7601" y="7952"/>
                    </a:cubicBezTo>
                    <a:cubicBezTo>
                      <a:pt x="7630" y="7895"/>
                      <a:pt x="7581" y="7864"/>
                      <a:pt x="7532" y="7864"/>
                    </a:cubicBezTo>
                    <a:close/>
                    <a:moveTo>
                      <a:pt x="7576" y="9207"/>
                    </a:moveTo>
                    <a:cubicBezTo>
                      <a:pt x="7529" y="9207"/>
                      <a:pt x="7483" y="9236"/>
                      <a:pt x="7483" y="9299"/>
                    </a:cubicBezTo>
                    <a:cubicBezTo>
                      <a:pt x="7460" y="11260"/>
                      <a:pt x="7223" y="13174"/>
                      <a:pt x="6822" y="15064"/>
                    </a:cubicBezTo>
                    <a:cubicBezTo>
                      <a:pt x="6795" y="15117"/>
                      <a:pt x="6836" y="15148"/>
                      <a:pt x="6880" y="15148"/>
                    </a:cubicBezTo>
                    <a:cubicBezTo>
                      <a:pt x="6915" y="15148"/>
                      <a:pt x="6953" y="15129"/>
                      <a:pt x="6963" y="15088"/>
                    </a:cubicBezTo>
                    <a:cubicBezTo>
                      <a:pt x="7412" y="13174"/>
                      <a:pt x="7649" y="11260"/>
                      <a:pt x="7672" y="9275"/>
                    </a:cubicBezTo>
                    <a:cubicBezTo>
                      <a:pt x="7661" y="9231"/>
                      <a:pt x="7618" y="9207"/>
                      <a:pt x="7576" y="9207"/>
                    </a:cubicBezTo>
                    <a:close/>
                    <a:moveTo>
                      <a:pt x="7743" y="8732"/>
                    </a:moveTo>
                    <a:cubicBezTo>
                      <a:pt x="7708" y="8732"/>
                      <a:pt x="7672" y="8755"/>
                      <a:pt x="7672" y="8803"/>
                    </a:cubicBezTo>
                    <a:cubicBezTo>
                      <a:pt x="7720" y="9913"/>
                      <a:pt x="7767" y="11047"/>
                      <a:pt x="7838" y="12134"/>
                    </a:cubicBezTo>
                    <a:cubicBezTo>
                      <a:pt x="7909" y="13150"/>
                      <a:pt x="7956" y="14142"/>
                      <a:pt x="8192" y="15111"/>
                    </a:cubicBezTo>
                    <a:cubicBezTo>
                      <a:pt x="8213" y="15153"/>
                      <a:pt x="8252" y="15171"/>
                      <a:pt x="8287" y="15171"/>
                    </a:cubicBezTo>
                    <a:cubicBezTo>
                      <a:pt x="8332" y="15171"/>
                      <a:pt x="8371" y="15141"/>
                      <a:pt x="8357" y="15088"/>
                    </a:cubicBezTo>
                    <a:cubicBezTo>
                      <a:pt x="8121" y="14095"/>
                      <a:pt x="8050" y="13056"/>
                      <a:pt x="8003" y="12016"/>
                    </a:cubicBezTo>
                    <a:cubicBezTo>
                      <a:pt x="7932" y="10929"/>
                      <a:pt x="7861" y="9866"/>
                      <a:pt x="7814" y="8803"/>
                    </a:cubicBezTo>
                    <a:cubicBezTo>
                      <a:pt x="7814" y="8755"/>
                      <a:pt x="7779" y="8732"/>
                      <a:pt x="7743" y="873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9"/>
              <p:cNvSpPr/>
              <p:nvPr/>
            </p:nvSpPr>
            <p:spPr>
              <a:xfrm>
                <a:off x="3935225" y="2153025"/>
                <a:ext cx="174275" cy="173250"/>
              </a:xfrm>
              <a:custGeom>
                <a:avLst/>
                <a:gdLst/>
                <a:ahLst/>
                <a:cxnLst/>
                <a:rect l="l" t="t" r="r" b="b"/>
                <a:pathLst>
                  <a:path w="6971" h="6930" extrusionOk="0">
                    <a:moveTo>
                      <a:pt x="3354" y="0"/>
                    </a:moveTo>
                    <a:cubicBezTo>
                      <a:pt x="2929" y="0"/>
                      <a:pt x="2539" y="116"/>
                      <a:pt x="2150" y="311"/>
                    </a:cubicBezTo>
                    <a:cubicBezTo>
                      <a:pt x="1748" y="452"/>
                      <a:pt x="1347" y="689"/>
                      <a:pt x="1040" y="1019"/>
                    </a:cubicBezTo>
                    <a:cubicBezTo>
                      <a:pt x="709" y="1350"/>
                      <a:pt x="473" y="1705"/>
                      <a:pt x="331" y="2130"/>
                    </a:cubicBezTo>
                    <a:cubicBezTo>
                      <a:pt x="118" y="2555"/>
                      <a:pt x="0" y="3004"/>
                      <a:pt x="24" y="3477"/>
                    </a:cubicBezTo>
                    <a:cubicBezTo>
                      <a:pt x="47" y="3760"/>
                      <a:pt x="118" y="4091"/>
                      <a:pt x="142" y="4374"/>
                    </a:cubicBezTo>
                    <a:cubicBezTo>
                      <a:pt x="331" y="4965"/>
                      <a:pt x="614" y="5485"/>
                      <a:pt x="1040" y="5910"/>
                    </a:cubicBezTo>
                    <a:lnTo>
                      <a:pt x="1748" y="6454"/>
                    </a:lnTo>
                    <a:cubicBezTo>
                      <a:pt x="2268" y="6784"/>
                      <a:pt x="2859" y="6926"/>
                      <a:pt x="3473" y="6926"/>
                    </a:cubicBezTo>
                    <a:cubicBezTo>
                      <a:pt x="3513" y="6928"/>
                      <a:pt x="3553" y="6929"/>
                      <a:pt x="3593" y="6929"/>
                    </a:cubicBezTo>
                    <a:cubicBezTo>
                      <a:pt x="4022" y="6929"/>
                      <a:pt x="4431" y="6814"/>
                      <a:pt x="4820" y="6619"/>
                    </a:cubicBezTo>
                    <a:cubicBezTo>
                      <a:pt x="5222" y="6477"/>
                      <a:pt x="5600" y="6241"/>
                      <a:pt x="5931" y="5910"/>
                    </a:cubicBezTo>
                    <a:cubicBezTo>
                      <a:pt x="6261" y="5603"/>
                      <a:pt x="6498" y="5249"/>
                      <a:pt x="6639" y="4800"/>
                    </a:cubicBezTo>
                    <a:cubicBezTo>
                      <a:pt x="6852" y="4374"/>
                      <a:pt x="6970" y="3949"/>
                      <a:pt x="6923" y="3477"/>
                    </a:cubicBezTo>
                    <a:cubicBezTo>
                      <a:pt x="6899" y="3169"/>
                      <a:pt x="6876" y="2886"/>
                      <a:pt x="6805" y="2555"/>
                    </a:cubicBezTo>
                    <a:cubicBezTo>
                      <a:pt x="6639" y="1964"/>
                      <a:pt x="6332" y="1468"/>
                      <a:pt x="5931" y="1019"/>
                    </a:cubicBezTo>
                    <a:lnTo>
                      <a:pt x="5222" y="476"/>
                    </a:lnTo>
                    <a:cubicBezTo>
                      <a:pt x="4702" y="169"/>
                      <a:pt x="4111" y="3"/>
                      <a:pt x="3473" y="3"/>
                    </a:cubicBezTo>
                    <a:cubicBezTo>
                      <a:pt x="3433" y="1"/>
                      <a:pt x="3394" y="0"/>
                      <a:pt x="3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 name="Google Shape;484;p9"/>
            <p:cNvGrpSpPr/>
            <p:nvPr/>
          </p:nvGrpSpPr>
          <p:grpSpPr>
            <a:xfrm>
              <a:off x="236097" y="4130599"/>
              <a:ext cx="709680" cy="708355"/>
              <a:chOff x="3701900" y="1916225"/>
              <a:chExt cx="647400" cy="646250"/>
            </a:xfrm>
          </p:grpSpPr>
          <p:sp>
            <p:nvSpPr>
              <p:cNvPr id="485" name="Google Shape;485;p9"/>
              <p:cNvSpPr/>
              <p:nvPr/>
            </p:nvSpPr>
            <p:spPr>
              <a:xfrm>
                <a:off x="3714300" y="1916225"/>
                <a:ext cx="622025" cy="646250"/>
              </a:xfrm>
              <a:custGeom>
                <a:avLst/>
                <a:gdLst/>
                <a:ahLst/>
                <a:cxnLst/>
                <a:rect l="l" t="t" r="r" b="b"/>
                <a:pathLst>
                  <a:path w="24881" h="25850" extrusionOk="0">
                    <a:moveTo>
                      <a:pt x="11260" y="0"/>
                    </a:moveTo>
                    <a:cubicBezTo>
                      <a:pt x="11248" y="0"/>
                      <a:pt x="11236" y="0"/>
                      <a:pt x="11223" y="1"/>
                    </a:cubicBezTo>
                    <a:cubicBezTo>
                      <a:pt x="9829" y="95"/>
                      <a:pt x="9924" y="1820"/>
                      <a:pt x="9995" y="2813"/>
                    </a:cubicBezTo>
                    <a:cubicBezTo>
                      <a:pt x="10184" y="6144"/>
                      <a:pt x="11176" y="9334"/>
                      <a:pt x="12168" y="12500"/>
                    </a:cubicBezTo>
                    <a:cubicBezTo>
                      <a:pt x="9924" y="10042"/>
                      <a:pt x="7656" y="7585"/>
                      <a:pt x="4868" y="5766"/>
                    </a:cubicBezTo>
                    <a:cubicBezTo>
                      <a:pt x="4355" y="5409"/>
                      <a:pt x="3526" y="4868"/>
                      <a:pt x="2803" y="4868"/>
                    </a:cubicBezTo>
                    <a:cubicBezTo>
                      <a:pt x="2427" y="4868"/>
                      <a:pt x="2079" y="5015"/>
                      <a:pt x="1820" y="5412"/>
                    </a:cubicBezTo>
                    <a:cubicBezTo>
                      <a:pt x="1442" y="6002"/>
                      <a:pt x="1867" y="6617"/>
                      <a:pt x="2410" y="7113"/>
                    </a:cubicBezTo>
                    <a:cubicBezTo>
                      <a:pt x="2131" y="7016"/>
                      <a:pt x="1837" y="6952"/>
                      <a:pt x="1563" y="6952"/>
                    </a:cubicBezTo>
                    <a:cubicBezTo>
                      <a:pt x="1165" y="6952"/>
                      <a:pt x="811" y="7089"/>
                      <a:pt x="615" y="7467"/>
                    </a:cubicBezTo>
                    <a:cubicBezTo>
                      <a:pt x="0" y="8719"/>
                      <a:pt x="1560" y="9499"/>
                      <a:pt x="2458" y="9948"/>
                    </a:cubicBezTo>
                    <a:cubicBezTo>
                      <a:pt x="5435" y="11436"/>
                      <a:pt x="8719" y="12193"/>
                      <a:pt x="11932" y="12901"/>
                    </a:cubicBezTo>
                    <a:cubicBezTo>
                      <a:pt x="8672" y="13610"/>
                      <a:pt x="5435" y="14390"/>
                      <a:pt x="2458" y="15855"/>
                    </a:cubicBezTo>
                    <a:cubicBezTo>
                      <a:pt x="1583" y="16304"/>
                      <a:pt x="0" y="17107"/>
                      <a:pt x="615" y="18336"/>
                    </a:cubicBezTo>
                    <a:cubicBezTo>
                      <a:pt x="808" y="18722"/>
                      <a:pt x="1137" y="18858"/>
                      <a:pt x="1524" y="18858"/>
                    </a:cubicBezTo>
                    <a:cubicBezTo>
                      <a:pt x="1800" y="18858"/>
                      <a:pt x="2105" y="18789"/>
                      <a:pt x="2410" y="18690"/>
                    </a:cubicBezTo>
                    <a:lnTo>
                      <a:pt x="2410" y="18690"/>
                    </a:lnTo>
                    <a:cubicBezTo>
                      <a:pt x="1867" y="19186"/>
                      <a:pt x="1442" y="19824"/>
                      <a:pt x="1820" y="20439"/>
                    </a:cubicBezTo>
                    <a:cubicBezTo>
                      <a:pt x="2089" y="20839"/>
                      <a:pt x="2444" y="20988"/>
                      <a:pt x="2824" y="20988"/>
                    </a:cubicBezTo>
                    <a:cubicBezTo>
                      <a:pt x="3544" y="20988"/>
                      <a:pt x="4358" y="20455"/>
                      <a:pt x="4868" y="20084"/>
                    </a:cubicBezTo>
                    <a:cubicBezTo>
                      <a:pt x="7656" y="18218"/>
                      <a:pt x="9924" y="15760"/>
                      <a:pt x="12168" y="13350"/>
                    </a:cubicBezTo>
                    <a:lnTo>
                      <a:pt x="12168" y="13350"/>
                    </a:lnTo>
                    <a:cubicBezTo>
                      <a:pt x="11176" y="16516"/>
                      <a:pt x="10184" y="19730"/>
                      <a:pt x="9995" y="23038"/>
                    </a:cubicBezTo>
                    <a:cubicBezTo>
                      <a:pt x="9924" y="24006"/>
                      <a:pt x="9829" y="25778"/>
                      <a:pt x="11223" y="25849"/>
                    </a:cubicBezTo>
                    <a:cubicBezTo>
                      <a:pt x="11235" y="25850"/>
                      <a:pt x="11247" y="25850"/>
                      <a:pt x="11259" y="25850"/>
                    </a:cubicBezTo>
                    <a:cubicBezTo>
                      <a:pt x="11943" y="25850"/>
                      <a:pt x="12266" y="25175"/>
                      <a:pt x="12428" y="24455"/>
                    </a:cubicBezTo>
                    <a:cubicBezTo>
                      <a:pt x="12591" y="25175"/>
                      <a:pt x="12936" y="25850"/>
                      <a:pt x="13622" y="25850"/>
                    </a:cubicBezTo>
                    <a:cubicBezTo>
                      <a:pt x="13633" y="25850"/>
                      <a:pt x="13645" y="25850"/>
                      <a:pt x="13657" y="25849"/>
                    </a:cubicBezTo>
                    <a:cubicBezTo>
                      <a:pt x="15027" y="25755"/>
                      <a:pt x="14957" y="24006"/>
                      <a:pt x="14886" y="23038"/>
                    </a:cubicBezTo>
                    <a:cubicBezTo>
                      <a:pt x="14673" y="19706"/>
                      <a:pt x="13704" y="16516"/>
                      <a:pt x="12712" y="13350"/>
                    </a:cubicBezTo>
                    <a:lnTo>
                      <a:pt x="12712" y="13350"/>
                    </a:lnTo>
                    <a:cubicBezTo>
                      <a:pt x="14957" y="15808"/>
                      <a:pt x="17225" y="18265"/>
                      <a:pt x="19989" y="20084"/>
                    </a:cubicBezTo>
                    <a:cubicBezTo>
                      <a:pt x="20517" y="20441"/>
                      <a:pt x="21352" y="20982"/>
                      <a:pt x="22069" y="20982"/>
                    </a:cubicBezTo>
                    <a:cubicBezTo>
                      <a:pt x="22444" y="20982"/>
                      <a:pt x="22786" y="20835"/>
                      <a:pt x="23037" y="20439"/>
                    </a:cubicBezTo>
                    <a:cubicBezTo>
                      <a:pt x="23415" y="19848"/>
                      <a:pt x="23013" y="19234"/>
                      <a:pt x="22446" y="18714"/>
                    </a:cubicBezTo>
                    <a:lnTo>
                      <a:pt x="22446" y="18714"/>
                    </a:lnTo>
                    <a:cubicBezTo>
                      <a:pt x="22742" y="18812"/>
                      <a:pt x="23049" y="18882"/>
                      <a:pt x="23330" y="18882"/>
                    </a:cubicBezTo>
                    <a:cubicBezTo>
                      <a:pt x="23723" y="18882"/>
                      <a:pt x="24063" y="18745"/>
                      <a:pt x="24242" y="18359"/>
                    </a:cubicBezTo>
                    <a:cubicBezTo>
                      <a:pt x="24880" y="17131"/>
                      <a:pt x="23297" y="16327"/>
                      <a:pt x="22423" y="15902"/>
                    </a:cubicBezTo>
                    <a:cubicBezTo>
                      <a:pt x="19446" y="14414"/>
                      <a:pt x="16162" y="13657"/>
                      <a:pt x="12948" y="12949"/>
                    </a:cubicBezTo>
                    <a:cubicBezTo>
                      <a:pt x="16185" y="12216"/>
                      <a:pt x="19446" y="11460"/>
                      <a:pt x="22423" y="9995"/>
                    </a:cubicBezTo>
                    <a:cubicBezTo>
                      <a:pt x="23273" y="9546"/>
                      <a:pt x="24880" y="8743"/>
                      <a:pt x="24242" y="7491"/>
                    </a:cubicBezTo>
                    <a:cubicBezTo>
                      <a:pt x="24060" y="7113"/>
                      <a:pt x="23720" y="6975"/>
                      <a:pt x="23321" y="6975"/>
                    </a:cubicBezTo>
                    <a:cubicBezTo>
                      <a:pt x="23047" y="6975"/>
                      <a:pt x="22745" y="7040"/>
                      <a:pt x="22446" y="7136"/>
                    </a:cubicBezTo>
                    <a:cubicBezTo>
                      <a:pt x="23013" y="6640"/>
                      <a:pt x="23415" y="6026"/>
                      <a:pt x="23037" y="5412"/>
                    </a:cubicBezTo>
                    <a:cubicBezTo>
                      <a:pt x="22776" y="5011"/>
                      <a:pt x="22427" y="4862"/>
                      <a:pt x="22049" y="4862"/>
                    </a:cubicBezTo>
                    <a:cubicBezTo>
                      <a:pt x="21333" y="4862"/>
                      <a:pt x="20515" y="5395"/>
                      <a:pt x="19989" y="5766"/>
                    </a:cubicBezTo>
                    <a:cubicBezTo>
                      <a:pt x="17225" y="7609"/>
                      <a:pt x="14957" y="10066"/>
                      <a:pt x="12712" y="12500"/>
                    </a:cubicBezTo>
                    <a:cubicBezTo>
                      <a:pt x="13704" y="9334"/>
                      <a:pt x="14673" y="6120"/>
                      <a:pt x="14886" y="2813"/>
                    </a:cubicBezTo>
                    <a:cubicBezTo>
                      <a:pt x="14957" y="1820"/>
                      <a:pt x="15027" y="48"/>
                      <a:pt x="13657" y="1"/>
                    </a:cubicBezTo>
                    <a:cubicBezTo>
                      <a:pt x="13645" y="0"/>
                      <a:pt x="13633" y="0"/>
                      <a:pt x="13620" y="0"/>
                    </a:cubicBezTo>
                    <a:cubicBezTo>
                      <a:pt x="12937" y="0"/>
                      <a:pt x="12614" y="652"/>
                      <a:pt x="12428" y="1395"/>
                    </a:cubicBezTo>
                    <a:cubicBezTo>
                      <a:pt x="12289" y="652"/>
                      <a:pt x="11944" y="0"/>
                      <a:pt x="11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9"/>
              <p:cNvSpPr/>
              <p:nvPr/>
            </p:nvSpPr>
            <p:spPr>
              <a:xfrm>
                <a:off x="3701900" y="1940900"/>
                <a:ext cx="647400" cy="597875"/>
              </a:xfrm>
              <a:custGeom>
                <a:avLst/>
                <a:gdLst/>
                <a:ahLst/>
                <a:cxnLst/>
                <a:rect l="l" t="t" r="r" b="b"/>
                <a:pathLst>
                  <a:path w="25896" h="23915" extrusionOk="0">
                    <a:moveTo>
                      <a:pt x="17837" y="0"/>
                    </a:moveTo>
                    <a:cubicBezTo>
                      <a:pt x="16905" y="0"/>
                      <a:pt x="16282" y="1234"/>
                      <a:pt x="15925" y="1967"/>
                    </a:cubicBezTo>
                    <a:cubicBezTo>
                      <a:pt x="14437" y="4944"/>
                      <a:pt x="13680" y="8229"/>
                      <a:pt x="12972" y="11442"/>
                    </a:cubicBezTo>
                    <a:cubicBezTo>
                      <a:pt x="12263" y="8205"/>
                      <a:pt x="11483" y="4944"/>
                      <a:pt x="10018" y="1967"/>
                    </a:cubicBezTo>
                    <a:cubicBezTo>
                      <a:pt x="9641" y="1252"/>
                      <a:pt x="9012" y="2"/>
                      <a:pt x="8091" y="2"/>
                    </a:cubicBezTo>
                    <a:cubicBezTo>
                      <a:pt x="7917" y="2"/>
                      <a:pt x="7733" y="47"/>
                      <a:pt x="7537" y="148"/>
                    </a:cubicBezTo>
                    <a:cubicBezTo>
                      <a:pt x="6876" y="455"/>
                      <a:pt x="6947" y="1211"/>
                      <a:pt x="7183" y="1944"/>
                    </a:cubicBezTo>
                    <a:cubicBezTo>
                      <a:pt x="6804" y="1531"/>
                      <a:pt x="6375" y="1205"/>
                      <a:pt x="5933" y="1205"/>
                    </a:cubicBezTo>
                    <a:cubicBezTo>
                      <a:pt x="5768" y="1205"/>
                      <a:pt x="5601" y="1250"/>
                      <a:pt x="5434" y="1353"/>
                    </a:cubicBezTo>
                    <a:cubicBezTo>
                      <a:pt x="4277" y="2109"/>
                      <a:pt x="5222" y="3598"/>
                      <a:pt x="5789" y="4401"/>
                    </a:cubicBezTo>
                    <a:cubicBezTo>
                      <a:pt x="7655" y="7165"/>
                      <a:pt x="10089" y="9434"/>
                      <a:pt x="12523" y="11678"/>
                    </a:cubicBezTo>
                    <a:cubicBezTo>
                      <a:pt x="9357" y="10686"/>
                      <a:pt x="6143" y="9717"/>
                      <a:pt x="2835" y="9504"/>
                    </a:cubicBezTo>
                    <a:cubicBezTo>
                      <a:pt x="2621" y="9489"/>
                      <a:pt x="2366" y="9473"/>
                      <a:pt x="2100" y="9473"/>
                    </a:cubicBezTo>
                    <a:cubicBezTo>
                      <a:pt x="1164" y="9473"/>
                      <a:pt x="79" y="9667"/>
                      <a:pt x="24" y="10733"/>
                    </a:cubicBezTo>
                    <a:cubicBezTo>
                      <a:pt x="0" y="11442"/>
                      <a:pt x="685" y="11773"/>
                      <a:pt x="1418" y="11962"/>
                    </a:cubicBezTo>
                    <a:cubicBezTo>
                      <a:pt x="685" y="12103"/>
                      <a:pt x="0" y="12458"/>
                      <a:pt x="24" y="13167"/>
                    </a:cubicBezTo>
                    <a:cubicBezTo>
                      <a:pt x="96" y="14236"/>
                      <a:pt x="1143" y="14430"/>
                      <a:pt x="2063" y="14430"/>
                    </a:cubicBezTo>
                    <a:cubicBezTo>
                      <a:pt x="2342" y="14430"/>
                      <a:pt x="2610" y="14412"/>
                      <a:pt x="2835" y="14395"/>
                    </a:cubicBezTo>
                    <a:cubicBezTo>
                      <a:pt x="6167" y="14183"/>
                      <a:pt x="9357" y="13214"/>
                      <a:pt x="12523" y="12222"/>
                    </a:cubicBezTo>
                    <a:lnTo>
                      <a:pt x="12523" y="12222"/>
                    </a:lnTo>
                    <a:cubicBezTo>
                      <a:pt x="10065" y="14466"/>
                      <a:pt x="7608" y="16734"/>
                      <a:pt x="5789" y="19499"/>
                    </a:cubicBezTo>
                    <a:cubicBezTo>
                      <a:pt x="5245" y="20302"/>
                      <a:pt x="4277" y="21814"/>
                      <a:pt x="5434" y="22547"/>
                    </a:cubicBezTo>
                    <a:cubicBezTo>
                      <a:pt x="5596" y="22657"/>
                      <a:pt x="5760" y="22705"/>
                      <a:pt x="5922" y="22705"/>
                    </a:cubicBezTo>
                    <a:cubicBezTo>
                      <a:pt x="6353" y="22705"/>
                      <a:pt x="6775" y="22368"/>
                      <a:pt x="7136" y="21956"/>
                    </a:cubicBezTo>
                    <a:lnTo>
                      <a:pt x="7136" y="21956"/>
                    </a:lnTo>
                    <a:cubicBezTo>
                      <a:pt x="6899" y="22665"/>
                      <a:pt x="6852" y="23445"/>
                      <a:pt x="7490" y="23775"/>
                    </a:cubicBezTo>
                    <a:cubicBezTo>
                      <a:pt x="7687" y="23872"/>
                      <a:pt x="7873" y="23915"/>
                      <a:pt x="8049" y="23915"/>
                    </a:cubicBezTo>
                    <a:cubicBezTo>
                      <a:pt x="8986" y="23915"/>
                      <a:pt x="9613" y="22689"/>
                      <a:pt x="9971" y="21932"/>
                    </a:cubicBezTo>
                    <a:cubicBezTo>
                      <a:pt x="11459" y="18955"/>
                      <a:pt x="12216" y="15671"/>
                      <a:pt x="12924" y="12458"/>
                    </a:cubicBezTo>
                    <a:cubicBezTo>
                      <a:pt x="13633" y="15695"/>
                      <a:pt x="14413" y="18955"/>
                      <a:pt x="15878" y="21932"/>
                    </a:cubicBezTo>
                    <a:cubicBezTo>
                      <a:pt x="16257" y="22652"/>
                      <a:pt x="16891" y="23912"/>
                      <a:pt x="17820" y="23912"/>
                    </a:cubicBezTo>
                    <a:cubicBezTo>
                      <a:pt x="17990" y="23912"/>
                      <a:pt x="18169" y="23870"/>
                      <a:pt x="18359" y="23775"/>
                    </a:cubicBezTo>
                    <a:cubicBezTo>
                      <a:pt x="19020" y="23445"/>
                      <a:pt x="18949" y="22712"/>
                      <a:pt x="18713" y="21956"/>
                    </a:cubicBezTo>
                    <a:lnTo>
                      <a:pt x="18713" y="21956"/>
                    </a:lnTo>
                    <a:cubicBezTo>
                      <a:pt x="19091" y="22368"/>
                      <a:pt x="19518" y="22705"/>
                      <a:pt x="19959" y="22705"/>
                    </a:cubicBezTo>
                    <a:cubicBezTo>
                      <a:pt x="20125" y="22705"/>
                      <a:pt x="20293" y="22657"/>
                      <a:pt x="20462" y="22547"/>
                    </a:cubicBezTo>
                    <a:cubicBezTo>
                      <a:pt x="21619" y="21791"/>
                      <a:pt x="20674" y="20302"/>
                      <a:pt x="20107" y="19499"/>
                    </a:cubicBezTo>
                    <a:cubicBezTo>
                      <a:pt x="18241" y="16734"/>
                      <a:pt x="15807" y="14466"/>
                      <a:pt x="13373" y="12222"/>
                    </a:cubicBezTo>
                    <a:lnTo>
                      <a:pt x="13373" y="12222"/>
                    </a:lnTo>
                    <a:cubicBezTo>
                      <a:pt x="16539" y="13214"/>
                      <a:pt x="19753" y="14183"/>
                      <a:pt x="23061" y="14395"/>
                    </a:cubicBezTo>
                    <a:cubicBezTo>
                      <a:pt x="23286" y="14412"/>
                      <a:pt x="23555" y="14430"/>
                      <a:pt x="23836" y="14430"/>
                    </a:cubicBezTo>
                    <a:cubicBezTo>
                      <a:pt x="24762" y="14430"/>
                      <a:pt x="25818" y="14236"/>
                      <a:pt x="25872" y="13167"/>
                    </a:cubicBezTo>
                    <a:cubicBezTo>
                      <a:pt x="25896" y="12458"/>
                      <a:pt x="25211" y="12103"/>
                      <a:pt x="24478" y="11962"/>
                    </a:cubicBezTo>
                    <a:cubicBezTo>
                      <a:pt x="25211" y="11796"/>
                      <a:pt x="25896" y="11442"/>
                      <a:pt x="25872" y="10733"/>
                    </a:cubicBezTo>
                    <a:cubicBezTo>
                      <a:pt x="25799" y="9667"/>
                      <a:pt x="24723" y="9473"/>
                      <a:pt x="23794" y="9473"/>
                    </a:cubicBezTo>
                    <a:cubicBezTo>
                      <a:pt x="23529" y="9473"/>
                      <a:pt x="23275" y="9489"/>
                      <a:pt x="23061" y="9504"/>
                    </a:cubicBezTo>
                    <a:cubicBezTo>
                      <a:pt x="19729" y="9717"/>
                      <a:pt x="16539" y="10686"/>
                      <a:pt x="13373" y="11678"/>
                    </a:cubicBezTo>
                    <a:cubicBezTo>
                      <a:pt x="15831" y="9434"/>
                      <a:pt x="18288" y="7165"/>
                      <a:pt x="20107" y="4401"/>
                    </a:cubicBezTo>
                    <a:cubicBezTo>
                      <a:pt x="20651" y="3598"/>
                      <a:pt x="21619" y="2085"/>
                      <a:pt x="20462" y="1353"/>
                    </a:cubicBezTo>
                    <a:cubicBezTo>
                      <a:pt x="20301" y="1250"/>
                      <a:pt x="20139" y="1205"/>
                      <a:pt x="19978" y="1205"/>
                    </a:cubicBezTo>
                    <a:cubicBezTo>
                      <a:pt x="19546" y="1205"/>
                      <a:pt x="19122" y="1531"/>
                      <a:pt x="18760" y="1944"/>
                    </a:cubicBezTo>
                    <a:cubicBezTo>
                      <a:pt x="18997" y="1235"/>
                      <a:pt x="19044" y="455"/>
                      <a:pt x="18406" y="148"/>
                    </a:cubicBezTo>
                    <a:cubicBezTo>
                      <a:pt x="18205" y="46"/>
                      <a:pt x="18015" y="0"/>
                      <a:pt x="17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9"/>
              <p:cNvSpPr/>
              <p:nvPr/>
            </p:nvSpPr>
            <p:spPr>
              <a:xfrm>
                <a:off x="3745600" y="1960825"/>
                <a:ext cx="560000" cy="558675"/>
              </a:xfrm>
              <a:custGeom>
                <a:avLst/>
                <a:gdLst/>
                <a:ahLst/>
                <a:cxnLst/>
                <a:rect l="l" t="t" r="r" b="b"/>
                <a:pathLst>
                  <a:path w="22400" h="22347" extrusionOk="0">
                    <a:moveTo>
                      <a:pt x="9455" y="54"/>
                    </a:moveTo>
                    <a:cubicBezTo>
                      <a:pt x="9398" y="54"/>
                      <a:pt x="9345" y="95"/>
                      <a:pt x="9357" y="178"/>
                    </a:cubicBezTo>
                    <a:cubicBezTo>
                      <a:pt x="9475" y="3060"/>
                      <a:pt x="9853" y="5919"/>
                      <a:pt x="10586" y="8731"/>
                    </a:cubicBezTo>
                    <a:cubicBezTo>
                      <a:pt x="10586" y="8779"/>
                      <a:pt x="10620" y="8799"/>
                      <a:pt x="10660" y="8799"/>
                    </a:cubicBezTo>
                    <a:cubicBezTo>
                      <a:pt x="10719" y="8799"/>
                      <a:pt x="10789" y="8754"/>
                      <a:pt x="10775" y="8684"/>
                    </a:cubicBezTo>
                    <a:cubicBezTo>
                      <a:pt x="10066" y="5896"/>
                      <a:pt x="9641" y="3037"/>
                      <a:pt x="9570" y="178"/>
                    </a:cubicBezTo>
                    <a:cubicBezTo>
                      <a:pt x="9570" y="95"/>
                      <a:pt x="9511" y="54"/>
                      <a:pt x="9455" y="54"/>
                    </a:cubicBezTo>
                    <a:close/>
                    <a:moveTo>
                      <a:pt x="15154" y="649"/>
                    </a:moveTo>
                    <a:cubicBezTo>
                      <a:pt x="15125" y="649"/>
                      <a:pt x="15096" y="663"/>
                      <a:pt x="15075" y="698"/>
                    </a:cubicBezTo>
                    <a:cubicBezTo>
                      <a:pt x="13728" y="3273"/>
                      <a:pt x="12665" y="5943"/>
                      <a:pt x="11862" y="8731"/>
                    </a:cubicBezTo>
                    <a:cubicBezTo>
                      <a:pt x="11831" y="8806"/>
                      <a:pt x="11898" y="8863"/>
                      <a:pt x="11968" y="8863"/>
                    </a:cubicBezTo>
                    <a:cubicBezTo>
                      <a:pt x="12008" y="8863"/>
                      <a:pt x="12049" y="8845"/>
                      <a:pt x="12074" y="8802"/>
                    </a:cubicBezTo>
                    <a:cubicBezTo>
                      <a:pt x="12830" y="6014"/>
                      <a:pt x="13917" y="3344"/>
                      <a:pt x="15264" y="816"/>
                    </a:cubicBezTo>
                    <a:cubicBezTo>
                      <a:pt x="15297" y="732"/>
                      <a:pt x="15224" y="649"/>
                      <a:pt x="15154" y="649"/>
                    </a:cubicBezTo>
                    <a:close/>
                    <a:moveTo>
                      <a:pt x="4156" y="2421"/>
                    </a:moveTo>
                    <a:cubicBezTo>
                      <a:pt x="4073" y="2421"/>
                      <a:pt x="3998" y="2504"/>
                      <a:pt x="4065" y="2588"/>
                    </a:cubicBezTo>
                    <a:cubicBezTo>
                      <a:pt x="5600" y="5022"/>
                      <a:pt x="7396" y="7313"/>
                      <a:pt x="9404" y="9393"/>
                    </a:cubicBezTo>
                    <a:cubicBezTo>
                      <a:pt x="9422" y="9406"/>
                      <a:pt x="9442" y="9412"/>
                      <a:pt x="9463" y="9412"/>
                    </a:cubicBezTo>
                    <a:cubicBezTo>
                      <a:pt x="9552" y="9412"/>
                      <a:pt x="9646" y="9304"/>
                      <a:pt x="9570" y="9227"/>
                    </a:cubicBezTo>
                    <a:cubicBezTo>
                      <a:pt x="7561" y="7172"/>
                      <a:pt x="5789" y="4927"/>
                      <a:pt x="4254" y="2470"/>
                    </a:cubicBezTo>
                    <a:cubicBezTo>
                      <a:pt x="4226" y="2435"/>
                      <a:pt x="4190" y="2421"/>
                      <a:pt x="4156" y="2421"/>
                    </a:cubicBezTo>
                    <a:close/>
                    <a:moveTo>
                      <a:pt x="13149" y="48"/>
                    </a:moveTo>
                    <a:cubicBezTo>
                      <a:pt x="13096" y="48"/>
                      <a:pt x="13043" y="83"/>
                      <a:pt x="13043" y="154"/>
                    </a:cubicBezTo>
                    <a:cubicBezTo>
                      <a:pt x="13019" y="1714"/>
                      <a:pt x="12689" y="3202"/>
                      <a:pt x="12381" y="4714"/>
                    </a:cubicBezTo>
                    <a:cubicBezTo>
                      <a:pt x="12074" y="6250"/>
                      <a:pt x="11743" y="7810"/>
                      <a:pt x="11389" y="9345"/>
                    </a:cubicBezTo>
                    <a:cubicBezTo>
                      <a:pt x="11375" y="9417"/>
                      <a:pt x="11447" y="9471"/>
                      <a:pt x="11512" y="9471"/>
                    </a:cubicBezTo>
                    <a:cubicBezTo>
                      <a:pt x="11554" y="9471"/>
                      <a:pt x="11592" y="9448"/>
                      <a:pt x="11602" y="9393"/>
                    </a:cubicBezTo>
                    <a:cubicBezTo>
                      <a:pt x="11956" y="7762"/>
                      <a:pt x="12311" y="6156"/>
                      <a:pt x="12618" y="4525"/>
                    </a:cubicBezTo>
                    <a:cubicBezTo>
                      <a:pt x="12925" y="3084"/>
                      <a:pt x="13208" y="1643"/>
                      <a:pt x="13256" y="154"/>
                    </a:cubicBezTo>
                    <a:cubicBezTo>
                      <a:pt x="13256" y="83"/>
                      <a:pt x="13202" y="48"/>
                      <a:pt x="13149" y="48"/>
                    </a:cubicBezTo>
                    <a:close/>
                    <a:moveTo>
                      <a:pt x="19843" y="4003"/>
                    </a:moveTo>
                    <a:cubicBezTo>
                      <a:pt x="19822" y="4003"/>
                      <a:pt x="19799" y="4011"/>
                      <a:pt x="19777" y="4029"/>
                    </a:cubicBezTo>
                    <a:cubicBezTo>
                      <a:pt x="17320" y="5565"/>
                      <a:pt x="15051" y="7384"/>
                      <a:pt x="12996" y="9393"/>
                    </a:cubicBezTo>
                    <a:cubicBezTo>
                      <a:pt x="12903" y="9448"/>
                      <a:pt x="12985" y="9563"/>
                      <a:pt x="13071" y="9563"/>
                    </a:cubicBezTo>
                    <a:cubicBezTo>
                      <a:pt x="13094" y="9563"/>
                      <a:pt x="13117" y="9554"/>
                      <a:pt x="13137" y="9534"/>
                    </a:cubicBezTo>
                    <a:cubicBezTo>
                      <a:pt x="15193" y="7526"/>
                      <a:pt x="17438" y="5754"/>
                      <a:pt x="19895" y="4218"/>
                    </a:cubicBezTo>
                    <a:cubicBezTo>
                      <a:pt x="19990" y="4142"/>
                      <a:pt x="19931" y="4003"/>
                      <a:pt x="19843" y="4003"/>
                    </a:cubicBezTo>
                    <a:close/>
                    <a:moveTo>
                      <a:pt x="7400" y="550"/>
                    </a:moveTo>
                    <a:cubicBezTo>
                      <a:pt x="7326" y="550"/>
                      <a:pt x="7253" y="625"/>
                      <a:pt x="7301" y="721"/>
                    </a:cubicBezTo>
                    <a:cubicBezTo>
                      <a:pt x="8058" y="2068"/>
                      <a:pt x="8530" y="3533"/>
                      <a:pt x="9003" y="4974"/>
                    </a:cubicBezTo>
                    <a:cubicBezTo>
                      <a:pt x="9499" y="6486"/>
                      <a:pt x="9971" y="7999"/>
                      <a:pt x="10444" y="9511"/>
                    </a:cubicBezTo>
                    <a:cubicBezTo>
                      <a:pt x="10453" y="9565"/>
                      <a:pt x="10493" y="9588"/>
                      <a:pt x="10536" y="9588"/>
                    </a:cubicBezTo>
                    <a:cubicBezTo>
                      <a:pt x="10607" y="9588"/>
                      <a:pt x="10686" y="9527"/>
                      <a:pt x="10657" y="9440"/>
                    </a:cubicBezTo>
                    <a:cubicBezTo>
                      <a:pt x="10160" y="7880"/>
                      <a:pt x="9641" y="6274"/>
                      <a:pt x="9144" y="4714"/>
                    </a:cubicBezTo>
                    <a:cubicBezTo>
                      <a:pt x="8672" y="3297"/>
                      <a:pt x="8199" y="1903"/>
                      <a:pt x="7491" y="603"/>
                    </a:cubicBezTo>
                    <a:cubicBezTo>
                      <a:pt x="7468" y="566"/>
                      <a:pt x="7434" y="550"/>
                      <a:pt x="7400" y="550"/>
                    </a:cubicBezTo>
                    <a:close/>
                    <a:moveTo>
                      <a:pt x="18380" y="2515"/>
                    </a:moveTo>
                    <a:cubicBezTo>
                      <a:pt x="18352" y="2515"/>
                      <a:pt x="18326" y="2530"/>
                      <a:pt x="18312" y="2564"/>
                    </a:cubicBezTo>
                    <a:cubicBezTo>
                      <a:pt x="17509" y="3864"/>
                      <a:pt x="16469" y="4998"/>
                      <a:pt x="15477" y="6156"/>
                    </a:cubicBezTo>
                    <a:cubicBezTo>
                      <a:pt x="14390" y="7337"/>
                      <a:pt x="13350" y="8518"/>
                      <a:pt x="12287" y="9676"/>
                    </a:cubicBezTo>
                    <a:cubicBezTo>
                      <a:pt x="12217" y="9763"/>
                      <a:pt x="12275" y="9862"/>
                      <a:pt x="12349" y="9862"/>
                    </a:cubicBezTo>
                    <a:cubicBezTo>
                      <a:pt x="12375" y="9862"/>
                      <a:pt x="12404" y="9849"/>
                      <a:pt x="12429" y="9818"/>
                    </a:cubicBezTo>
                    <a:cubicBezTo>
                      <a:pt x="13539" y="8613"/>
                      <a:pt x="14650" y="7384"/>
                      <a:pt x="15736" y="6156"/>
                    </a:cubicBezTo>
                    <a:cubicBezTo>
                      <a:pt x="16705" y="5069"/>
                      <a:pt x="17674" y="3935"/>
                      <a:pt x="18477" y="2682"/>
                    </a:cubicBezTo>
                    <a:cubicBezTo>
                      <a:pt x="18527" y="2599"/>
                      <a:pt x="18448" y="2515"/>
                      <a:pt x="18380" y="2515"/>
                    </a:cubicBezTo>
                    <a:close/>
                    <a:moveTo>
                      <a:pt x="2672" y="3864"/>
                    </a:moveTo>
                    <a:cubicBezTo>
                      <a:pt x="2573" y="3864"/>
                      <a:pt x="2526" y="4018"/>
                      <a:pt x="2623" y="4076"/>
                    </a:cubicBezTo>
                    <a:cubicBezTo>
                      <a:pt x="3923" y="4856"/>
                      <a:pt x="5081" y="5896"/>
                      <a:pt x="6215" y="6888"/>
                    </a:cubicBezTo>
                    <a:cubicBezTo>
                      <a:pt x="7396" y="7951"/>
                      <a:pt x="8577" y="8991"/>
                      <a:pt x="9735" y="10078"/>
                    </a:cubicBezTo>
                    <a:cubicBezTo>
                      <a:pt x="9763" y="10100"/>
                      <a:pt x="9791" y="10109"/>
                      <a:pt x="9818" y="10109"/>
                    </a:cubicBezTo>
                    <a:cubicBezTo>
                      <a:pt x="9905" y="10109"/>
                      <a:pt x="9968" y="10009"/>
                      <a:pt x="9877" y="9936"/>
                    </a:cubicBezTo>
                    <a:cubicBezTo>
                      <a:pt x="8672" y="8826"/>
                      <a:pt x="7420" y="7715"/>
                      <a:pt x="6215" y="6628"/>
                    </a:cubicBezTo>
                    <a:cubicBezTo>
                      <a:pt x="5128" y="5659"/>
                      <a:pt x="4017" y="4691"/>
                      <a:pt x="2741" y="3887"/>
                    </a:cubicBezTo>
                    <a:cubicBezTo>
                      <a:pt x="2716" y="3871"/>
                      <a:pt x="2693" y="3864"/>
                      <a:pt x="2672" y="3864"/>
                    </a:cubicBezTo>
                    <a:close/>
                    <a:moveTo>
                      <a:pt x="798" y="7085"/>
                    </a:moveTo>
                    <a:cubicBezTo>
                      <a:pt x="702" y="7085"/>
                      <a:pt x="633" y="7230"/>
                      <a:pt x="733" y="7290"/>
                    </a:cubicBezTo>
                    <a:cubicBezTo>
                      <a:pt x="3308" y="8637"/>
                      <a:pt x="5978" y="9700"/>
                      <a:pt x="8766" y="10503"/>
                    </a:cubicBezTo>
                    <a:cubicBezTo>
                      <a:pt x="8775" y="10504"/>
                      <a:pt x="8783" y="10505"/>
                      <a:pt x="8790" y="10505"/>
                    </a:cubicBezTo>
                    <a:cubicBezTo>
                      <a:pt x="8916" y="10505"/>
                      <a:pt x="8969" y="10335"/>
                      <a:pt x="8814" y="10290"/>
                    </a:cubicBezTo>
                    <a:cubicBezTo>
                      <a:pt x="6049" y="9534"/>
                      <a:pt x="3379" y="8447"/>
                      <a:pt x="851" y="7101"/>
                    </a:cubicBezTo>
                    <a:cubicBezTo>
                      <a:pt x="833" y="7090"/>
                      <a:pt x="815" y="7085"/>
                      <a:pt x="798" y="7085"/>
                    </a:cubicBezTo>
                    <a:close/>
                    <a:moveTo>
                      <a:pt x="21714" y="7266"/>
                    </a:moveTo>
                    <a:cubicBezTo>
                      <a:pt x="21692" y="7266"/>
                      <a:pt x="21669" y="7273"/>
                      <a:pt x="21643" y="7290"/>
                    </a:cubicBezTo>
                    <a:cubicBezTo>
                      <a:pt x="20273" y="8022"/>
                      <a:pt x="18832" y="8495"/>
                      <a:pt x="17390" y="8967"/>
                    </a:cubicBezTo>
                    <a:cubicBezTo>
                      <a:pt x="15878" y="9440"/>
                      <a:pt x="14366" y="9936"/>
                      <a:pt x="12878" y="10409"/>
                    </a:cubicBezTo>
                    <a:cubicBezTo>
                      <a:pt x="12732" y="10429"/>
                      <a:pt x="12769" y="10633"/>
                      <a:pt x="12877" y="10633"/>
                    </a:cubicBezTo>
                    <a:cubicBezTo>
                      <a:pt x="12892" y="10633"/>
                      <a:pt x="12908" y="10630"/>
                      <a:pt x="12925" y="10621"/>
                    </a:cubicBezTo>
                    <a:cubicBezTo>
                      <a:pt x="14484" y="10125"/>
                      <a:pt x="16091" y="9629"/>
                      <a:pt x="17650" y="9109"/>
                    </a:cubicBezTo>
                    <a:cubicBezTo>
                      <a:pt x="19068" y="8637"/>
                      <a:pt x="20462" y="8164"/>
                      <a:pt x="21761" y="7455"/>
                    </a:cubicBezTo>
                    <a:cubicBezTo>
                      <a:pt x="21859" y="7416"/>
                      <a:pt x="21812" y="7266"/>
                      <a:pt x="21714" y="7266"/>
                    </a:cubicBezTo>
                    <a:close/>
                    <a:moveTo>
                      <a:pt x="22209" y="9296"/>
                    </a:moveTo>
                    <a:cubicBezTo>
                      <a:pt x="22202" y="9296"/>
                      <a:pt x="22195" y="9297"/>
                      <a:pt x="22187" y="9298"/>
                    </a:cubicBezTo>
                    <a:cubicBezTo>
                      <a:pt x="19304" y="9416"/>
                      <a:pt x="16445" y="9794"/>
                      <a:pt x="13634" y="10527"/>
                    </a:cubicBezTo>
                    <a:cubicBezTo>
                      <a:pt x="13499" y="10527"/>
                      <a:pt x="13535" y="10718"/>
                      <a:pt x="13679" y="10718"/>
                    </a:cubicBezTo>
                    <a:cubicBezTo>
                      <a:pt x="13687" y="10718"/>
                      <a:pt x="13696" y="10717"/>
                      <a:pt x="13705" y="10716"/>
                    </a:cubicBezTo>
                    <a:cubicBezTo>
                      <a:pt x="16469" y="10007"/>
                      <a:pt x="19328" y="9582"/>
                      <a:pt x="22187" y="9511"/>
                    </a:cubicBezTo>
                    <a:cubicBezTo>
                      <a:pt x="22344" y="9511"/>
                      <a:pt x="22352" y="9296"/>
                      <a:pt x="22209" y="9296"/>
                    </a:cubicBezTo>
                    <a:close/>
                    <a:moveTo>
                      <a:pt x="11046" y="1"/>
                    </a:moveTo>
                    <a:cubicBezTo>
                      <a:pt x="10993" y="1"/>
                      <a:pt x="10940" y="36"/>
                      <a:pt x="10940" y="107"/>
                    </a:cubicBezTo>
                    <a:cubicBezTo>
                      <a:pt x="10987" y="958"/>
                      <a:pt x="10822" y="1832"/>
                      <a:pt x="10798" y="2682"/>
                    </a:cubicBezTo>
                    <a:cubicBezTo>
                      <a:pt x="10751" y="3557"/>
                      <a:pt x="10751" y="4478"/>
                      <a:pt x="10775" y="5376"/>
                    </a:cubicBezTo>
                    <a:cubicBezTo>
                      <a:pt x="10798" y="7148"/>
                      <a:pt x="10916" y="8873"/>
                      <a:pt x="11058" y="10645"/>
                    </a:cubicBezTo>
                    <a:cubicBezTo>
                      <a:pt x="11084" y="10734"/>
                      <a:pt x="11151" y="10776"/>
                      <a:pt x="11204" y="10776"/>
                    </a:cubicBezTo>
                    <a:cubicBezTo>
                      <a:pt x="11248" y="10776"/>
                      <a:pt x="11282" y="10746"/>
                      <a:pt x="11271" y="10692"/>
                    </a:cubicBezTo>
                    <a:cubicBezTo>
                      <a:pt x="11153" y="8920"/>
                      <a:pt x="11011" y="7172"/>
                      <a:pt x="10987" y="5400"/>
                    </a:cubicBezTo>
                    <a:cubicBezTo>
                      <a:pt x="10987" y="4549"/>
                      <a:pt x="10987" y="3651"/>
                      <a:pt x="11011" y="2801"/>
                    </a:cubicBezTo>
                    <a:cubicBezTo>
                      <a:pt x="11035" y="1903"/>
                      <a:pt x="11224" y="1005"/>
                      <a:pt x="11153" y="107"/>
                    </a:cubicBezTo>
                    <a:cubicBezTo>
                      <a:pt x="11153" y="36"/>
                      <a:pt x="11100" y="1"/>
                      <a:pt x="11046" y="1"/>
                    </a:cubicBezTo>
                    <a:close/>
                    <a:moveTo>
                      <a:pt x="5531" y="1547"/>
                    </a:moveTo>
                    <a:cubicBezTo>
                      <a:pt x="5455" y="1547"/>
                      <a:pt x="5392" y="1630"/>
                      <a:pt x="5459" y="1714"/>
                    </a:cubicBezTo>
                    <a:cubicBezTo>
                      <a:pt x="5931" y="2446"/>
                      <a:pt x="6215" y="3273"/>
                      <a:pt x="6616" y="4006"/>
                    </a:cubicBezTo>
                    <a:cubicBezTo>
                      <a:pt x="7018" y="4809"/>
                      <a:pt x="7467" y="5565"/>
                      <a:pt x="7939" y="6345"/>
                    </a:cubicBezTo>
                    <a:cubicBezTo>
                      <a:pt x="8861" y="7857"/>
                      <a:pt x="9853" y="9322"/>
                      <a:pt x="10846" y="10763"/>
                    </a:cubicBezTo>
                    <a:cubicBezTo>
                      <a:pt x="10873" y="10798"/>
                      <a:pt x="10909" y="10812"/>
                      <a:pt x="10943" y="10812"/>
                    </a:cubicBezTo>
                    <a:cubicBezTo>
                      <a:pt x="11027" y="10812"/>
                      <a:pt x="11101" y="10728"/>
                      <a:pt x="11035" y="10645"/>
                    </a:cubicBezTo>
                    <a:cubicBezTo>
                      <a:pt x="10042" y="9204"/>
                      <a:pt x="9026" y="7739"/>
                      <a:pt x="8105" y="6227"/>
                    </a:cubicBezTo>
                    <a:cubicBezTo>
                      <a:pt x="7680" y="5494"/>
                      <a:pt x="7231" y="4738"/>
                      <a:pt x="6853" y="3982"/>
                    </a:cubicBezTo>
                    <a:cubicBezTo>
                      <a:pt x="6427" y="3179"/>
                      <a:pt x="6096" y="2328"/>
                      <a:pt x="5624" y="1596"/>
                    </a:cubicBezTo>
                    <a:cubicBezTo>
                      <a:pt x="5596" y="1561"/>
                      <a:pt x="5563" y="1547"/>
                      <a:pt x="5531" y="1547"/>
                    </a:cubicBezTo>
                    <a:close/>
                    <a:moveTo>
                      <a:pt x="16608" y="1381"/>
                    </a:moveTo>
                    <a:cubicBezTo>
                      <a:pt x="16580" y="1381"/>
                      <a:pt x="16554" y="1396"/>
                      <a:pt x="16540" y="1430"/>
                    </a:cubicBezTo>
                    <a:cubicBezTo>
                      <a:pt x="16138" y="2210"/>
                      <a:pt x="15571" y="2895"/>
                      <a:pt x="15122" y="3604"/>
                    </a:cubicBezTo>
                    <a:cubicBezTo>
                      <a:pt x="14650" y="4360"/>
                      <a:pt x="14177" y="5140"/>
                      <a:pt x="13752" y="5919"/>
                    </a:cubicBezTo>
                    <a:cubicBezTo>
                      <a:pt x="12901" y="7455"/>
                      <a:pt x="12121" y="9062"/>
                      <a:pt x="11365" y="10645"/>
                    </a:cubicBezTo>
                    <a:cubicBezTo>
                      <a:pt x="11303" y="10754"/>
                      <a:pt x="11375" y="10843"/>
                      <a:pt x="11444" y="10843"/>
                    </a:cubicBezTo>
                    <a:cubicBezTo>
                      <a:pt x="11480" y="10843"/>
                      <a:pt x="11515" y="10819"/>
                      <a:pt x="11531" y="10763"/>
                    </a:cubicBezTo>
                    <a:cubicBezTo>
                      <a:pt x="12311" y="9180"/>
                      <a:pt x="13067" y="7573"/>
                      <a:pt x="13941" y="6038"/>
                    </a:cubicBezTo>
                    <a:cubicBezTo>
                      <a:pt x="14342" y="5281"/>
                      <a:pt x="14791" y="4549"/>
                      <a:pt x="15240" y="3793"/>
                    </a:cubicBezTo>
                    <a:cubicBezTo>
                      <a:pt x="15713" y="3060"/>
                      <a:pt x="16304" y="2352"/>
                      <a:pt x="16705" y="1548"/>
                    </a:cubicBezTo>
                    <a:cubicBezTo>
                      <a:pt x="16755" y="1465"/>
                      <a:pt x="16675" y="1381"/>
                      <a:pt x="16608" y="1381"/>
                    </a:cubicBezTo>
                    <a:close/>
                    <a:moveTo>
                      <a:pt x="235" y="9107"/>
                    </a:moveTo>
                    <a:cubicBezTo>
                      <a:pt x="72" y="9107"/>
                      <a:pt x="79" y="9322"/>
                      <a:pt x="237" y="9322"/>
                    </a:cubicBezTo>
                    <a:cubicBezTo>
                      <a:pt x="1773" y="9345"/>
                      <a:pt x="3261" y="9676"/>
                      <a:pt x="4773" y="9983"/>
                    </a:cubicBezTo>
                    <a:cubicBezTo>
                      <a:pt x="6309" y="10290"/>
                      <a:pt x="7869" y="10621"/>
                      <a:pt x="9404" y="10976"/>
                    </a:cubicBezTo>
                    <a:cubicBezTo>
                      <a:pt x="9414" y="10977"/>
                      <a:pt x="9423" y="10978"/>
                      <a:pt x="9432" y="10978"/>
                    </a:cubicBezTo>
                    <a:cubicBezTo>
                      <a:pt x="9575" y="10978"/>
                      <a:pt x="9609" y="10807"/>
                      <a:pt x="9475" y="10763"/>
                    </a:cubicBezTo>
                    <a:cubicBezTo>
                      <a:pt x="7845" y="10409"/>
                      <a:pt x="6262" y="10054"/>
                      <a:pt x="4632" y="9747"/>
                    </a:cubicBezTo>
                    <a:cubicBezTo>
                      <a:pt x="3190" y="9440"/>
                      <a:pt x="1725" y="9156"/>
                      <a:pt x="261" y="9109"/>
                    </a:cubicBezTo>
                    <a:cubicBezTo>
                      <a:pt x="252" y="9108"/>
                      <a:pt x="243" y="9107"/>
                      <a:pt x="235" y="9107"/>
                    </a:cubicBezTo>
                    <a:close/>
                    <a:moveTo>
                      <a:pt x="1540" y="5666"/>
                    </a:moveTo>
                    <a:cubicBezTo>
                      <a:pt x="1440" y="5666"/>
                      <a:pt x="1391" y="5794"/>
                      <a:pt x="1489" y="5872"/>
                    </a:cubicBezTo>
                    <a:cubicBezTo>
                      <a:pt x="2269" y="6250"/>
                      <a:pt x="2954" y="6817"/>
                      <a:pt x="3663" y="7290"/>
                    </a:cubicBezTo>
                    <a:cubicBezTo>
                      <a:pt x="4419" y="7762"/>
                      <a:pt x="5199" y="8235"/>
                      <a:pt x="5978" y="8637"/>
                    </a:cubicBezTo>
                    <a:cubicBezTo>
                      <a:pt x="7514" y="9511"/>
                      <a:pt x="9121" y="10267"/>
                      <a:pt x="10704" y="11023"/>
                    </a:cubicBezTo>
                    <a:cubicBezTo>
                      <a:pt x="10722" y="11034"/>
                      <a:pt x="10740" y="11039"/>
                      <a:pt x="10758" y="11039"/>
                    </a:cubicBezTo>
                    <a:cubicBezTo>
                      <a:pt x="10853" y="11039"/>
                      <a:pt x="10922" y="10897"/>
                      <a:pt x="10822" y="10857"/>
                    </a:cubicBezTo>
                    <a:cubicBezTo>
                      <a:pt x="9239" y="10101"/>
                      <a:pt x="7632" y="9322"/>
                      <a:pt x="6096" y="8471"/>
                    </a:cubicBezTo>
                    <a:cubicBezTo>
                      <a:pt x="5340" y="8046"/>
                      <a:pt x="4608" y="7621"/>
                      <a:pt x="3852" y="7172"/>
                    </a:cubicBezTo>
                    <a:cubicBezTo>
                      <a:pt x="3119" y="6699"/>
                      <a:pt x="2411" y="6108"/>
                      <a:pt x="1607" y="5683"/>
                    </a:cubicBezTo>
                    <a:cubicBezTo>
                      <a:pt x="1583" y="5671"/>
                      <a:pt x="1561" y="5666"/>
                      <a:pt x="1540" y="5666"/>
                    </a:cubicBezTo>
                    <a:close/>
                    <a:moveTo>
                      <a:pt x="20693" y="5397"/>
                    </a:moveTo>
                    <a:cubicBezTo>
                      <a:pt x="20672" y="5397"/>
                      <a:pt x="20650" y="5405"/>
                      <a:pt x="20627" y="5423"/>
                    </a:cubicBezTo>
                    <a:cubicBezTo>
                      <a:pt x="19919" y="5896"/>
                      <a:pt x="19092" y="6203"/>
                      <a:pt x="18335" y="6581"/>
                    </a:cubicBezTo>
                    <a:cubicBezTo>
                      <a:pt x="17532" y="6983"/>
                      <a:pt x="16752" y="7432"/>
                      <a:pt x="15996" y="7904"/>
                    </a:cubicBezTo>
                    <a:cubicBezTo>
                      <a:pt x="14484" y="8826"/>
                      <a:pt x="13019" y="9818"/>
                      <a:pt x="11578" y="10834"/>
                    </a:cubicBezTo>
                    <a:cubicBezTo>
                      <a:pt x="11485" y="10909"/>
                      <a:pt x="11539" y="11027"/>
                      <a:pt x="11624" y="11027"/>
                    </a:cubicBezTo>
                    <a:cubicBezTo>
                      <a:pt x="11628" y="11027"/>
                      <a:pt x="11632" y="11027"/>
                      <a:pt x="11637" y="11027"/>
                    </a:cubicBezTo>
                    <a:lnTo>
                      <a:pt x="11637" y="11027"/>
                    </a:lnTo>
                    <a:cubicBezTo>
                      <a:pt x="11566" y="11084"/>
                      <a:pt x="11587" y="11214"/>
                      <a:pt x="11697" y="11214"/>
                    </a:cubicBezTo>
                    <a:cubicBezTo>
                      <a:pt x="11704" y="11214"/>
                      <a:pt x="11712" y="11213"/>
                      <a:pt x="11720" y="11212"/>
                    </a:cubicBezTo>
                    <a:cubicBezTo>
                      <a:pt x="13492" y="11070"/>
                      <a:pt x="15217" y="10952"/>
                      <a:pt x="16989" y="10928"/>
                    </a:cubicBezTo>
                    <a:cubicBezTo>
                      <a:pt x="17382" y="10907"/>
                      <a:pt x="17775" y="10895"/>
                      <a:pt x="18165" y="10895"/>
                    </a:cubicBezTo>
                    <a:cubicBezTo>
                      <a:pt x="18644" y="10895"/>
                      <a:pt x="19119" y="10913"/>
                      <a:pt x="19588" y="10952"/>
                    </a:cubicBezTo>
                    <a:cubicBezTo>
                      <a:pt x="20345" y="10972"/>
                      <a:pt x="21119" y="11110"/>
                      <a:pt x="21868" y="11110"/>
                    </a:cubicBezTo>
                    <a:cubicBezTo>
                      <a:pt x="22007" y="11110"/>
                      <a:pt x="22145" y="11105"/>
                      <a:pt x="22281" y="11094"/>
                    </a:cubicBezTo>
                    <a:cubicBezTo>
                      <a:pt x="22399" y="11094"/>
                      <a:pt x="22399" y="10881"/>
                      <a:pt x="22258" y="10881"/>
                    </a:cubicBezTo>
                    <a:cubicBezTo>
                      <a:pt x="22095" y="10895"/>
                      <a:pt x="21933" y="10900"/>
                      <a:pt x="21770" y="10900"/>
                    </a:cubicBezTo>
                    <a:cubicBezTo>
                      <a:pt x="21081" y="10900"/>
                      <a:pt x="20390" y="10797"/>
                      <a:pt x="19682" y="10739"/>
                    </a:cubicBezTo>
                    <a:cubicBezTo>
                      <a:pt x="18808" y="10716"/>
                      <a:pt x="17887" y="10716"/>
                      <a:pt x="16989" y="10716"/>
                    </a:cubicBezTo>
                    <a:cubicBezTo>
                      <a:pt x="15217" y="10739"/>
                      <a:pt x="13492" y="10881"/>
                      <a:pt x="11720" y="10999"/>
                    </a:cubicBezTo>
                    <a:cubicBezTo>
                      <a:pt x="11710" y="10999"/>
                      <a:pt x="11702" y="11000"/>
                      <a:pt x="11693" y="11001"/>
                    </a:cubicBezTo>
                    <a:lnTo>
                      <a:pt x="11693" y="11001"/>
                    </a:lnTo>
                    <a:cubicBezTo>
                      <a:pt x="11694" y="11001"/>
                      <a:pt x="11695" y="11000"/>
                      <a:pt x="11696" y="10999"/>
                    </a:cubicBezTo>
                    <a:cubicBezTo>
                      <a:pt x="13137" y="10007"/>
                      <a:pt x="14602" y="8991"/>
                      <a:pt x="16115" y="8069"/>
                    </a:cubicBezTo>
                    <a:cubicBezTo>
                      <a:pt x="16847" y="7644"/>
                      <a:pt x="17603" y="7195"/>
                      <a:pt x="18359" y="6817"/>
                    </a:cubicBezTo>
                    <a:cubicBezTo>
                      <a:pt x="19162" y="6392"/>
                      <a:pt x="20013" y="6085"/>
                      <a:pt x="20745" y="5612"/>
                    </a:cubicBezTo>
                    <a:cubicBezTo>
                      <a:pt x="20841" y="5536"/>
                      <a:pt x="20782" y="5397"/>
                      <a:pt x="20693" y="5397"/>
                    </a:cubicBezTo>
                    <a:close/>
                    <a:moveTo>
                      <a:pt x="8721" y="11588"/>
                    </a:moveTo>
                    <a:cubicBezTo>
                      <a:pt x="8713" y="11588"/>
                      <a:pt x="8704" y="11589"/>
                      <a:pt x="8696" y="11590"/>
                    </a:cubicBezTo>
                    <a:cubicBezTo>
                      <a:pt x="5931" y="12299"/>
                      <a:pt x="3072" y="12724"/>
                      <a:pt x="190" y="12795"/>
                    </a:cubicBezTo>
                    <a:cubicBezTo>
                      <a:pt x="55" y="12795"/>
                      <a:pt x="48" y="13009"/>
                      <a:pt x="170" y="13009"/>
                    </a:cubicBezTo>
                    <a:cubicBezTo>
                      <a:pt x="176" y="13009"/>
                      <a:pt x="183" y="13009"/>
                      <a:pt x="190" y="13008"/>
                    </a:cubicBezTo>
                    <a:cubicBezTo>
                      <a:pt x="3096" y="12889"/>
                      <a:pt x="5955" y="12511"/>
                      <a:pt x="8766" y="11779"/>
                    </a:cubicBezTo>
                    <a:cubicBezTo>
                      <a:pt x="8901" y="11779"/>
                      <a:pt x="8865" y="11588"/>
                      <a:pt x="8721" y="11588"/>
                    </a:cubicBezTo>
                    <a:close/>
                    <a:moveTo>
                      <a:pt x="12995" y="11328"/>
                    </a:moveTo>
                    <a:cubicBezTo>
                      <a:pt x="12870" y="11328"/>
                      <a:pt x="12815" y="11498"/>
                      <a:pt x="12948" y="11543"/>
                    </a:cubicBezTo>
                    <a:cubicBezTo>
                      <a:pt x="14579" y="11897"/>
                      <a:pt x="16162" y="12251"/>
                      <a:pt x="17792" y="12582"/>
                    </a:cubicBezTo>
                    <a:cubicBezTo>
                      <a:pt x="19233" y="12866"/>
                      <a:pt x="20698" y="13173"/>
                      <a:pt x="22163" y="13197"/>
                    </a:cubicBezTo>
                    <a:cubicBezTo>
                      <a:pt x="22171" y="13198"/>
                      <a:pt x="22179" y="13198"/>
                      <a:pt x="22186" y="13198"/>
                    </a:cubicBezTo>
                    <a:cubicBezTo>
                      <a:pt x="22328" y="13198"/>
                      <a:pt x="22323" y="12984"/>
                      <a:pt x="22210" y="12984"/>
                    </a:cubicBezTo>
                    <a:cubicBezTo>
                      <a:pt x="20675" y="12960"/>
                      <a:pt x="19162" y="12630"/>
                      <a:pt x="17650" y="12346"/>
                    </a:cubicBezTo>
                    <a:cubicBezTo>
                      <a:pt x="16115" y="12015"/>
                      <a:pt x="14555" y="11684"/>
                      <a:pt x="13019" y="11330"/>
                    </a:cubicBezTo>
                    <a:cubicBezTo>
                      <a:pt x="13011" y="11329"/>
                      <a:pt x="13003" y="11328"/>
                      <a:pt x="12995" y="11328"/>
                    </a:cubicBezTo>
                    <a:close/>
                    <a:moveTo>
                      <a:pt x="9523" y="11672"/>
                    </a:moveTo>
                    <a:cubicBezTo>
                      <a:pt x="9508" y="11672"/>
                      <a:pt x="9492" y="11676"/>
                      <a:pt x="9475" y="11684"/>
                    </a:cubicBezTo>
                    <a:cubicBezTo>
                      <a:pt x="7916" y="12181"/>
                      <a:pt x="6309" y="12700"/>
                      <a:pt x="4750" y="13197"/>
                    </a:cubicBezTo>
                    <a:cubicBezTo>
                      <a:pt x="3332" y="13669"/>
                      <a:pt x="1938" y="14142"/>
                      <a:pt x="639" y="14851"/>
                    </a:cubicBezTo>
                    <a:cubicBezTo>
                      <a:pt x="541" y="14889"/>
                      <a:pt x="588" y="15040"/>
                      <a:pt x="686" y="15040"/>
                    </a:cubicBezTo>
                    <a:cubicBezTo>
                      <a:pt x="708" y="15040"/>
                      <a:pt x="731" y="15033"/>
                      <a:pt x="757" y="15016"/>
                    </a:cubicBezTo>
                    <a:cubicBezTo>
                      <a:pt x="2127" y="14283"/>
                      <a:pt x="3568" y="13811"/>
                      <a:pt x="5010" y="13338"/>
                    </a:cubicBezTo>
                    <a:cubicBezTo>
                      <a:pt x="6522" y="12866"/>
                      <a:pt x="8034" y="12370"/>
                      <a:pt x="9522" y="11897"/>
                    </a:cubicBezTo>
                    <a:cubicBezTo>
                      <a:pt x="9668" y="11876"/>
                      <a:pt x="9631" y="11672"/>
                      <a:pt x="9523" y="11672"/>
                    </a:cubicBezTo>
                    <a:close/>
                    <a:moveTo>
                      <a:pt x="13610" y="11801"/>
                    </a:moveTo>
                    <a:cubicBezTo>
                      <a:pt x="13484" y="11801"/>
                      <a:pt x="13429" y="11971"/>
                      <a:pt x="13563" y="12015"/>
                    </a:cubicBezTo>
                    <a:cubicBezTo>
                      <a:pt x="16351" y="12771"/>
                      <a:pt x="18997" y="13858"/>
                      <a:pt x="21549" y="15205"/>
                    </a:cubicBezTo>
                    <a:cubicBezTo>
                      <a:pt x="21570" y="15222"/>
                      <a:pt x="21591" y="15229"/>
                      <a:pt x="21610" y="15229"/>
                    </a:cubicBezTo>
                    <a:cubicBezTo>
                      <a:pt x="21701" y="15229"/>
                      <a:pt x="21764" y="15074"/>
                      <a:pt x="21667" y="15016"/>
                    </a:cubicBezTo>
                    <a:cubicBezTo>
                      <a:pt x="19092" y="13669"/>
                      <a:pt x="16422" y="12606"/>
                      <a:pt x="13634" y="11803"/>
                    </a:cubicBezTo>
                    <a:cubicBezTo>
                      <a:pt x="13625" y="11801"/>
                      <a:pt x="13617" y="11801"/>
                      <a:pt x="13610" y="11801"/>
                    </a:cubicBezTo>
                    <a:close/>
                    <a:moveTo>
                      <a:pt x="11642" y="11267"/>
                    </a:moveTo>
                    <a:cubicBezTo>
                      <a:pt x="11547" y="11267"/>
                      <a:pt x="11478" y="11408"/>
                      <a:pt x="11578" y="11448"/>
                    </a:cubicBezTo>
                    <a:cubicBezTo>
                      <a:pt x="13161" y="12204"/>
                      <a:pt x="14768" y="12984"/>
                      <a:pt x="16304" y="13835"/>
                    </a:cubicBezTo>
                    <a:cubicBezTo>
                      <a:pt x="17060" y="14260"/>
                      <a:pt x="17792" y="14709"/>
                      <a:pt x="18548" y="15134"/>
                    </a:cubicBezTo>
                    <a:cubicBezTo>
                      <a:pt x="19281" y="15607"/>
                      <a:pt x="19989" y="16197"/>
                      <a:pt x="20793" y="16623"/>
                    </a:cubicBezTo>
                    <a:cubicBezTo>
                      <a:pt x="20820" y="16641"/>
                      <a:pt x="20845" y="16648"/>
                      <a:pt x="20867" y="16648"/>
                    </a:cubicBezTo>
                    <a:cubicBezTo>
                      <a:pt x="20962" y="16648"/>
                      <a:pt x="21002" y="16510"/>
                      <a:pt x="20887" y="16434"/>
                    </a:cubicBezTo>
                    <a:cubicBezTo>
                      <a:pt x="20131" y="16055"/>
                      <a:pt x="19446" y="15488"/>
                      <a:pt x="18737" y="15016"/>
                    </a:cubicBezTo>
                    <a:cubicBezTo>
                      <a:pt x="17981" y="14543"/>
                      <a:pt x="17201" y="14071"/>
                      <a:pt x="16422" y="13669"/>
                    </a:cubicBezTo>
                    <a:cubicBezTo>
                      <a:pt x="14886" y="12795"/>
                      <a:pt x="13279" y="12039"/>
                      <a:pt x="11696" y="11283"/>
                    </a:cubicBezTo>
                    <a:cubicBezTo>
                      <a:pt x="11678" y="11272"/>
                      <a:pt x="11660" y="11267"/>
                      <a:pt x="11642" y="11267"/>
                    </a:cubicBezTo>
                    <a:close/>
                    <a:moveTo>
                      <a:pt x="10726" y="11092"/>
                    </a:moveTo>
                    <a:cubicBezTo>
                      <a:pt x="10719" y="11092"/>
                      <a:pt x="10712" y="11093"/>
                      <a:pt x="10704" y="11094"/>
                    </a:cubicBezTo>
                    <a:cubicBezTo>
                      <a:pt x="8932" y="11236"/>
                      <a:pt x="7207" y="11354"/>
                      <a:pt x="5435" y="11401"/>
                    </a:cubicBezTo>
                    <a:cubicBezTo>
                      <a:pt x="5115" y="11410"/>
                      <a:pt x="4795" y="11415"/>
                      <a:pt x="4476" y="11415"/>
                    </a:cubicBezTo>
                    <a:cubicBezTo>
                      <a:pt x="3924" y="11415"/>
                      <a:pt x="3375" y="11399"/>
                      <a:pt x="2836" y="11354"/>
                    </a:cubicBezTo>
                    <a:cubicBezTo>
                      <a:pt x="2049" y="11333"/>
                      <a:pt x="1245" y="11203"/>
                      <a:pt x="469" y="11203"/>
                    </a:cubicBezTo>
                    <a:cubicBezTo>
                      <a:pt x="360" y="11203"/>
                      <a:pt x="251" y="11206"/>
                      <a:pt x="142" y="11212"/>
                    </a:cubicBezTo>
                    <a:cubicBezTo>
                      <a:pt x="7" y="11212"/>
                      <a:pt x="1" y="11426"/>
                      <a:pt x="123" y="11426"/>
                    </a:cubicBezTo>
                    <a:cubicBezTo>
                      <a:pt x="129" y="11426"/>
                      <a:pt x="136" y="11426"/>
                      <a:pt x="142" y="11425"/>
                    </a:cubicBezTo>
                    <a:cubicBezTo>
                      <a:pt x="289" y="11412"/>
                      <a:pt x="437" y="11407"/>
                      <a:pt x="586" y="11407"/>
                    </a:cubicBezTo>
                    <a:cubicBezTo>
                      <a:pt x="1301" y="11407"/>
                      <a:pt x="2037" y="11527"/>
                      <a:pt x="2741" y="11566"/>
                    </a:cubicBezTo>
                    <a:cubicBezTo>
                      <a:pt x="3616" y="11590"/>
                      <a:pt x="4537" y="11590"/>
                      <a:pt x="5435" y="11590"/>
                    </a:cubicBezTo>
                    <a:cubicBezTo>
                      <a:pt x="7207" y="11566"/>
                      <a:pt x="8932" y="11425"/>
                      <a:pt x="10704" y="11306"/>
                    </a:cubicBezTo>
                    <a:lnTo>
                      <a:pt x="10704" y="11306"/>
                    </a:lnTo>
                    <a:cubicBezTo>
                      <a:pt x="9263" y="12299"/>
                      <a:pt x="7798" y="13315"/>
                      <a:pt x="6286" y="14236"/>
                    </a:cubicBezTo>
                    <a:cubicBezTo>
                      <a:pt x="5553" y="14661"/>
                      <a:pt x="4797" y="15110"/>
                      <a:pt x="4041" y="15488"/>
                    </a:cubicBezTo>
                    <a:cubicBezTo>
                      <a:pt x="3238" y="15914"/>
                      <a:pt x="2387" y="16245"/>
                      <a:pt x="1655" y="16717"/>
                    </a:cubicBezTo>
                    <a:cubicBezTo>
                      <a:pt x="1559" y="16774"/>
                      <a:pt x="1618" y="16908"/>
                      <a:pt x="1694" y="16908"/>
                    </a:cubicBezTo>
                    <a:cubicBezTo>
                      <a:pt x="1712" y="16908"/>
                      <a:pt x="1731" y="16901"/>
                      <a:pt x="1749" y="16882"/>
                    </a:cubicBezTo>
                    <a:cubicBezTo>
                      <a:pt x="2458" y="16410"/>
                      <a:pt x="3285" y="16126"/>
                      <a:pt x="4065" y="15725"/>
                    </a:cubicBezTo>
                    <a:cubicBezTo>
                      <a:pt x="4868" y="15323"/>
                      <a:pt x="5624" y="14874"/>
                      <a:pt x="6404" y="14402"/>
                    </a:cubicBezTo>
                    <a:cubicBezTo>
                      <a:pt x="7916" y="13480"/>
                      <a:pt x="9381" y="12488"/>
                      <a:pt x="10822" y="11472"/>
                    </a:cubicBezTo>
                    <a:cubicBezTo>
                      <a:pt x="10912" y="11418"/>
                      <a:pt x="10864" y="11294"/>
                      <a:pt x="10784" y="11282"/>
                    </a:cubicBezTo>
                    <a:lnTo>
                      <a:pt x="10784" y="11282"/>
                    </a:lnTo>
                    <a:cubicBezTo>
                      <a:pt x="10858" y="11225"/>
                      <a:pt x="10839" y="11092"/>
                      <a:pt x="10726" y="11092"/>
                    </a:cubicBezTo>
                    <a:close/>
                    <a:moveTo>
                      <a:pt x="9330" y="12752"/>
                    </a:moveTo>
                    <a:cubicBezTo>
                      <a:pt x="9308" y="12752"/>
                      <a:pt x="9285" y="12758"/>
                      <a:pt x="9263" y="12771"/>
                    </a:cubicBezTo>
                    <a:cubicBezTo>
                      <a:pt x="7207" y="14780"/>
                      <a:pt x="4939" y="16552"/>
                      <a:pt x="2505" y="18087"/>
                    </a:cubicBezTo>
                    <a:cubicBezTo>
                      <a:pt x="2410" y="18164"/>
                      <a:pt x="2469" y="18302"/>
                      <a:pt x="2557" y="18302"/>
                    </a:cubicBezTo>
                    <a:cubicBezTo>
                      <a:pt x="2578" y="18302"/>
                      <a:pt x="2601" y="18295"/>
                      <a:pt x="2623" y="18276"/>
                    </a:cubicBezTo>
                    <a:cubicBezTo>
                      <a:pt x="5081" y="16741"/>
                      <a:pt x="7349" y="14921"/>
                      <a:pt x="9404" y="12937"/>
                    </a:cubicBezTo>
                    <a:cubicBezTo>
                      <a:pt x="9500" y="12860"/>
                      <a:pt x="9425" y="12752"/>
                      <a:pt x="9330" y="12752"/>
                    </a:cubicBezTo>
                    <a:close/>
                    <a:moveTo>
                      <a:pt x="12582" y="12197"/>
                    </a:moveTo>
                    <a:cubicBezTo>
                      <a:pt x="12495" y="12197"/>
                      <a:pt x="12432" y="12297"/>
                      <a:pt x="12523" y="12370"/>
                    </a:cubicBezTo>
                    <a:cubicBezTo>
                      <a:pt x="13728" y="13480"/>
                      <a:pt x="14957" y="14567"/>
                      <a:pt x="16162" y="15677"/>
                    </a:cubicBezTo>
                    <a:cubicBezTo>
                      <a:pt x="17272" y="16646"/>
                      <a:pt x="18383" y="17615"/>
                      <a:pt x="19659" y="18418"/>
                    </a:cubicBezTo>
                    <a:cubicBezTo>
                      <a:pt x="19684" y="18435"/>
                      <a:pt x="19708" y="18442"/>
                      <a:pt x="19731" y="18442"/>
                    </a:cubicBezTo>
                    <a:cubicBezTo>
                      <a:pt x="19834" y="18442"/>
                      <a:pt x="19893" y="18292"/>
                      <a:pt x="19777" y="18253"/>
                    </a:cubicBezTo>
                    <a:cubicBezTo>
                      <a:pt x="18477" y="17450"/>
                      <a:pt x="17320" y="16410"/>
                      <a:pt x="16162" y="15418"/>
                    </a:cubicBezTo>
                    <a:cubicBezTo>
                      <a:pt x="14980" y="14354"/>
                      <a:pt x="13799" y="13315"/>
                      <a:pt x="12665" y="12228"/>
                    </a:cubicBezTo>
                    <a:cubicBezTo>
                      <a:pt x="12637" y="12206"/>
                      <a:pt x="12609" y="12197"/>
                      <a:pt x="12582" y="12197"/>
                    </a:cubicBezTo>
                    <a:close/>
                    <a:moveTo>
                      <a:pt x="10076" y="12443"/>
                    </a:moveTo>
                    <a:cubicBezTo>
                      <a:pt x="10049" y="12443"/>
                      <a:pt x="10020" y="12456"/>
                      <a:pt x="9995" y="12488"/>
                    </a:cubicBezTo>
                    <a:cubicBezTo>
                      <a:pt x="8885" y="13693"/>
                      <a:pt x="7798" y="14945"/>
                      <a:pt x="6687" y="16150"/>
                    </a:cubicBezTo>
                    <a:cubicBezTo>
                      <a:pt x="5718" y="17237"/>
                      <a:pt x="4750" y="18371"/>
                      <a:pt x="3946" y="19623"/>
                    </a:cubicBezTo>
                    <a:cubicBezTo>
                      <a:pt x="3913" y="19707"/>
                      <a:pt x="3986" y="19790"/>
                      <a:pt x="4057" y="19790"/>
                    </a:cubicBezTo>
                    <a:cubicBezTo>
                      <a:pt x="4086" y="19790"/>
                      <a:pt x="4115" y="19776"/>
                      <a:pt x="4135" y="19741"/>
                    </a:cubicBezTo>
                    <a:cubicBezTo>
                      <a:pt x="4915" y="18442"/>
                      <a:pt x="5955" y="17308"/>
                      <a:pt x="6971" y="16150"/>
                    </a:cubicBezTo>
                    <a:cubicBezTo>
                      <a:pt x="7987" y="14969"/>
                      <a:pt x="9050" y="13787"/>
                      <a:pt x="10160" y="12630"/>
                    </a:cubicBezTo>
                    <a:cubicBezTo>
                      <a:pt x="10212" y="12543"/>
                      <a:pt x="10150" y="12443"/>
                      <a:pt x="10076" y="12443"/>
                    </a:cubicBezTo>
                    <a:close/>
                    <a:moveTo>
                      <a:pt x="12920" y="12906"/>
                    </a:moveTo>
                    <a:cubicBezTo>
                      <a:pt x="12830" y="12906"/>
                      <a:pt x="12740" y="13006"/>
                      <a:pt x="12830" y="13078"/>
                    </a:cubicBezTo>
                    <a:cubicBezTo>
                      <a:pt x="14839" y="15134"/>
                      <a:pt x="16611" y="17379"/>
                      <a:pt x="18146" y="19836"/>
                    </a:cubicBezTo>
                    <a:cubicBezTo>
                      <a:pt x="18174" y="19870"/>
                      <a:pt x="18210" y="19885"/>
                      <a:pt x="18244" y="19885"/>
                    </a:cubicBezTo>
                    <a:cubicBezTo>
                      <a:pt x="18327" y="19885"/>
                      <a:pt x="18402" y="19801"/>
                      <a:pt x="18335" y="19718"/>
                    </a:cubicBezTo>
                    <a:cubicBezTo>
                      <a:pt x="16800" y="17308"/>
                      <a:pt x="14980" y="14992"/>
                      <a:pt x="12996" y="12937"/>
                    </a:cubicBezTo>
                    <a:cubicBezTo>
                      <a:pt x="12974" y="12915"/>
                      <a:pt x="12947" y="12906"/>
                      <a:pt x="12920" y="12906"/>
                    </a:cubicBezTo>
                    <a:close/>
                    <a:moveTo>
                      <a:pt x="11448" y="11494"/>
                    </a:moveTo>
                    <a:cubicBezTo>
                      <a:pt x="11374" y="11494"/>
                      <a:pt x="11299" y="11577"/>
                      <a:pt x="11365" y="11661"/>
                    </a:cubicBezTo>
                    <a:cubicBezTo>
                      <a:pt x="12358" y="13102"/>
                      <a:pt x="13374" y="14591"/>
                      <a:pt x="14295" y="16079"/>
                    </a:cubicBezTo>
                    <a:cubicBezTo>
                      <a:pt x="14721" y="16835"/>
                      <a:pt x="15169" y="17568"/>
                      <a:pt x="15547" y="18324"/>
                    </a:cubicBezTo>
                    <a:cubicBezTo>
                      <a:pt x="15973" y="19127"/>
                      <a:pt x="16280" y="19978"/>
                      <a:pt x="16752" y="20734"/>
                    </a:cubicBezTo>
                    <a:cubicBezTo>
                      <a:pt x="16780" y="20768"/>
                      <a:pt x="16816" y="20783"/>
                      <a:pt x="16850" y="20783"/>
                    </a:cubicBezTo>
                    <a:cubicBezTo>
                      <a:pt x="16933" y="20783"/>
                      <a:pt x="17008" y="20699"/>
                      <a:pt x="16941" y="20616"/>
                    </a:cubicBezTo>
                    <a:cubicBezTo>
                      <a:pt x="16493" y="19859"/>
                      <a:pt x="16162" y="19033"/>
                      <a:pt x="15784" y="18300"/>
                    </a:cubicBezTo>
                    <a:cubicBezTo>
                      <a:pt x="15382" y="17497"/>
                      <a:pt x="14933" y="16741"/>
                      <a:pt x="14461" y="15961"/>
                    </a:cubicBezTo>
                    <a:cubicBezTo>
                      <a:pt x="13539" y="14472"/>
                      <a:pt x="12547" y="12984"/>
                      <a:pt x="11531" y="11543"/>
                    </a:cubicBezTo>
                    <a:cubicBezTo>
                      <a:pt x="11510" y="11508"/>
                      <a:pt x="11479" y="11494"/>
                      <a:pt x="11448" y="11494"/>
                    </a:cubicBezTo>
                    <a:close/>
                    <a:moveTo>
                      <a:pt x="10950" y="11479"/>
                    </a:moveTo>
                    <a:cubicBezTo>
                      <a:pt x="10916" y="11479"/>
                      <a:pt x="10884" y="11497"/>
                      <a:pt x="10869" y="11543"/>
                    </a:cubicBezTo>
                    <a:cubicBezTo>
                      <a:pt x="10090" y="13126"/>
                      <a:pt x="9333" y="14732"/>
                      <a:pt x="8459" y="16268"/>
                    </a:cubicBezTo>
                    <a:cubicBezTo>
                      <a:pt x="8058" y="17024"/>
                      <a:pt x="7609" y="17780"/>
                      <a:pt x="7160" y="18513"/>
                    </a:cubicBezTo>
                    <a:cubicBezTo>
                      <a:pt x="6687" y="19245"/>
                      <a:pt x="6096" y="19954"/>
                      <a:pt x="5695" y="20757"/>
                    </a:cubicBezTo>
                    <a:cubicBezTo>
                      <a:pt x="5645" y="20841"/>
                      <a:pt x="5725" y="20924"/>
                      <a:pt x="5792" y="20924"/>
                    </a:cubicBezTo>
                    <a:cubicBezTo>
                      <a:pt x="5820" y="20924"/>
                      <a:pt x="5846" y="20910"/>
                      <a:pt x="5860" y="20875"/>
                    </a:cubicBezTo>
                    <a:cubicBezTo>
                      <a:pt x="6262" y="20096"/>
                      <a:pt x="6805" y="19434"/>
                      <a:pt x="7278" y="18702"/>
                    </a:cubicBezTo>
                    <a:cubicBezTo>
                      <a:pt x="7750" y="17946"/>
                      <a:pt x="8223" y="17190"/>
                      <a:pt x="8648" y="16386"/>
                    </a:cubicBezTo>
                    <a:cubicBezTo>
                      <a:pt x="9499" y="14851"/>
                      <a:pt x="10279" y="13244"/>
                      <a:pt x="11035" y="11661"/>
                    </a:cubicBezTo>
                    <a:cubicBezTo>
                      <a:pt x="11099" y="11564"/>
                      <a:pt x="11021" y="11479"/>
                      <a:pt x="10950" y="11479"/>
                    </a:cubicBezTo>
                    <a:close/>
                    <a:moveTo>
                      <a:pt x="10446" y="13459"/>
                    </a:moveTo>
                    <a:cubicBezTo>
                      <a:pt x="10402" y="13459"/>
                      <a:pt x="10354" y="13480"/>
                      <a:pt x="10326" y="13527"/>
                    </a:cubicBezTo>
                    <a:cubicBezTo>
                      <a:pt x="9570" y="16292"/>
                      <a:pt x="8459" y="18962"/>
                      <a:pt x="7136" y="21490"/>
                    </a:cubicBezTo>
                    <a:cubicBezTo>
                      <a:pt x="7103" y="21573"/>
                      <a:pt x="7176" y="21657"/>
                      <a:pt x="7246" y="21657"/>
                    </a:cubicBezTo>
                    <a:cubicBezTo>
                      <a:pt x="7275" y="21657"/>
                      <a:pt x="7304" y="21643"/>
                      <a:pt x="7325" y="21608"/>
                    </a:cubicBezTo>
                    <a:cubicBezTo>
                      <a:pt x="8672" y="19033"/>
                      <a:pt x="9735" y="16339"/>
                      <a:pt x="10538" y="13575"/>
                    </a:cubicBezTo>
                    <a:cubicBezTo>
                      <a:pt x="10567" y="13504"/>
                      <a:pt x="10511" y="13459"/>
                      <a:pt x="10446" y="13459"/>
                    </a:cubicBezTo>
                    <a:close/>
                    <a:moveTo>
                      <a:pt x="11855" y="12723"/>
                    </a:moveTo>
                    <a:cubicBezTo>
                      <a:pt x="11787" y="12723"/>
                      <a:pt x="11715" y="12782"/>
                      <a:pt x="11743" y="12866"/>
                    </a:cubicBezTo>
                    <a:cubicBezTo>
                      <a:pt x="12240" y="14425"/>
                      <a:pt x="12736" y="16032"/>
                      <a:pt x="13256" y="17591"/>
                    </a:cubicBezTo>
                    <a:cubicBezTo>
                      <a:pt x="13728" y="19009"/>
                      <a:pt x="14201" y="20403"/>
                      <a:pt x="14910" y="21702"/>
                    </a:cubicBezTo>
                    <a:cubicBezTo>
                      <a:pt x="14924" y="21740"/>
                      <a:pt x="14956" y="21756"/>
                      <a:pt x="14989" y="21756"/>
                    </a:cubicBezTo>
                    <a:cubicBezTo>
                      <a:pt x="15061" y="21756"/>
                      <a:pt x="15139" y="21681"/>
                      <a:pt x="15075" y="21584"/>
                    </a:cubicBezTo>
                    <a:cubicBezTo>
                      <a:pt x="14366" y="20261"/>
                      <a:pt x="13870" y="18773"/>
                      <a:pt x="13397" y="17331"/>
                    </a:cubicBezTo>
                    <a:cubicBezTo>
                      <a:pt x="12901" y="15819"/>
                      <a:pt x="12429" y="14307"/>
                      <a:pt x="11956" y="12819"/>
                    </a:cubicBezTo>
                    <a:cubicBezTo>
                      <a:pt x="11946" y="12751"/>
                      <a:pt x="11901" y="12723"/>
                      <a:pt x="11855" y="12723"/>
                    </a:cubicBezTo>
                    <a:close/>
                    <a:moveTo>
                      <a:pt x="10897" y="12839"/>
                    </a:moveTo>
                    <a:cubicBezTo>
                      <a:pt x="10852" y="12839"/>
                      <a:pt x="10808" y="12867"/>
                      <a:pt x="10798" y="12937"/>
                    </a:cubicBezTo>
                    <a:cubicBezTo>
                      <a:pt x="10444" y="14543"/>
                      <a:pt x="10090" y="16150"/>
                      <a:pt x="9759" y="17780"/>
                    </a:cubicBezTo>
                    <a:cubicBezTo>
                      <a:pt x="9475" y="19222"/>
                      <a:pt x="9168" y="20663"/>
                      <a:pt x="9144" y="22151"/>
                    </a:cubicBezTo>
                    <a:cubicBezTo>
                      <a:pt x="9144" y="22222"/>
                      <a:pt x="9198" y="22258"/>
                      <a:pt x="9251" y="22258"/>
                    </a:cubicBezTo>
                    <a:cubicBezTo>
                      <a:pt x="9304" y="22258"/>
                      <a:pt x="9357" y="22222"/>
                      <a:pt x="9357" y="22151"/>
                    </a:cubicBezTo>
                    <a:cubicBezTo>
                      <a:pt x="9381" y="20616"/>
                      <a:pt x="9711" y="19103"/>
                      <a:pt x="9995" y="17591"/>
                    </a:cubicBezTo>
                    <a:cubicBezTo>
                      <a:pt x="10326" y="16055"/>
                      <a:pt x="10657" y="14496"/>
                      <a:pt x="11011" y="12960"/>
                    </a:cubicBezTo>
                    <a:cubicBezTo>
                      <a:pt x="11025" y="12892"/>
                      <a:pt x="10959" y="12839"/>
                      <a:pt x="10897" y="12839"/>
                    </a:cubicBezTo>
                    <a:close/>
                    <a:moveTo>
                      <a:pt x="11736" y="13501"/>
                    </a:moveTo>
                    <a:cubicBezTo>
                      <a:pt x="11678" y="13501"/>
                      <a:pt x="11612" y="13549"/>
                      <a:pt x="11625" y="13646"/>
                    </a:cubicBezTo>
                    <a:cubicBezTo>
                      <a:pt x="12334" y="16410"/>
                      <a:pt x="12736" y="19269"/>
                      <a:pt x="12830" y="22151"/>
                    </a:cubicBezTo>
                    <a:cubicBezTo>
                      <a:pt x="12830" y="22222"/>
                      <a:pt x="12889" y="22258"/>
                      <a:pt x="12945" y="22258"/>
                    </a:cubicBezTo>
                    <a:cubicBezTo>
                      <a:pt x="13002" y="22258"/>
                      <a:pt x="13055" y="22222"/>
                      <a:pt x="13043" y="22151"/>
                    </a:cubicBezTo>
                    <a:cubicBezTo>
                      <a:pt x="12925" y="19245"/>
                      <a:pt x="12547" y="16386"/>
                      <a:pt x="11814" y="13575"/>
                    </a:cubicBezTo>
                    <a:cubicBezTo>
                      <a:pt x="11814" y="13525"/>
                      <a:pt x="11777" y="13501"/>
                      <a:pt x="11736" y="13501"/>
                    </a:cubicBezTo>
                    <a:close/>
                    <a:moveTo>
                      <a:pt x="11227" y="11554"/>
                    </a:moveTo>
                    <a:cubicBezTo>
                      <a:pt x="11170" y="11554"/>
                      <a:pt x="11117" y="11590"/>
                      <a:pt x="11129" y="11661"/>
                    </a:cubicBezTo>
                    <a:cubicBezTo>
                      <a:pt x="11271" y="13433"/>
                      <a:pt x="11389" y="15158"/>
                      <a:pt x="11413" y="16930"/>
                    </a:cubicBezTo>
                    <a:cubicBezTo>
                      <a:pt x="11436" y="17804"/>
                      <a:pt x="11436" y="18678"/>
                      <a:pt x="11389" y="19552"/>
                    </a:cubicBezTo>
                    <a:cubicBezTo>
                      <a:pt x="11365" y="20427"/>
                      <a:pt x="11176" y="21348"/>
                      <a:pt x="11247" y="22222"/>
                    </a:cubicBezTo>
                    <a:cubicBezTo>
                      <a:pt x="11247" y="22305"/>
                      <a:pt x="11306" y="22346"/>
                      <a:pt x="11360" y="22346"/>
                    </a:cubicBezTo>
                    <a:cubicBezTo>
                      <a:pt x="11413" y="22346"/>
                      <a:pt x="11460" y="22305"/>
                      <a:pt x="11436" y="22222"/>
                    </a:cubicBezTo>
                    <a:cubicBezTo>
                      <a:pt x="11389" y="21372"/>
                      <a:pt x="11531" y="20521"/>
                      <a:pt x="11602" y="19670"/>
                    </a:cubicBezTo>
                    <a:cubicBezTo>
                      <a:pt x="11625" y="18773"/>
                      <a:pt x="11625" y="17851"/>
                      <a:pt x="11625" y="16977"/>
                    </a:cubicBezTo>
                    <a:cubicBezTo>
                      <a:pt x="11602" y="15158"/>
                      <a:pt x="11436" y="13409"/>
                      <a:pt x="11342" y="11661"/>
                    </a:cubicBezTo>
                    <a:cubicBezTo>
                      <a:pt x="11342" y="11590"/>
                      <a:pt x="11283" y="11554"/>
                      <a:pt x="11227" y="11554"/>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9"/>
              <p:cNvSpPr/>
              <p:nvPr/>
            </p:nvSpPr>
            <p:spPr>
              <a:xfrm>
                <a:off x="3805250" y="2022750"/>
                <a:ext cx="441275" cy="432725"/>
              </a:xfrm>
              <a:custGeom>
                <a:avLst/>
                <a:gdLst/>
                <a:ahLst/>
                <a:cxnLst/>
                <a:rect l="l" t="t" r="r" b="b"/>
                <a:pathLst>
                  <a:path w="17651" h="17309" extrusionOk="0">
                    <a:moveTo>
                      <a:pt x="7525" y="0"/>
                    </a:moveTo>
                    <a:cubicBezTo>
                      <a:pt x="7469" y="0"/>
                      <a:pt x="7411" y="5"/>
                      <a:pt x="7349" y="16"/>
                    </a:cubicBezTo>
                    <a:cubicBezTo>
                      <a:pt x="6877" y="111"/>
                      <a:pt x="6782" y="607"/>
                      <a:pt x="6806" y="1151"/>
                    </a:cubicBezTo>
                    <a:cubicBezTo>
                      <a:pt x="6609" y="777"/>
                      <a:pt x="6363" y="419"/>
                      <a:pt x="6013" y="419"/>
                    </a:cubicBezTo>
                    <a:cubicBezTo>
                      <a:pt x="5943" y="419"/>
                      <a:pt x="5869" y="434"/>
                      <a:pt x="5790" y="465"/>
                    </a:cubicBezTo>
                    <a:cubicBezTo>
                      <a:pt x="4892" y="749"/>
                      <a:pt x="5246" y="1883"/>
                      <a:pt x="5459" y="2497"/>
                    </a:cubicBezTo>
                    <a:cubicBezTo>
                      <a:pt x="6191" y="4624"/>
                      <a:pt x="7373" y="6561"/>
                      <a:pt x="8578" y="8428"/>
                    </a:cubicBezTo>
                    <a:cubicBezTo>
                      <a:pt x="6688" y="7223"/>
                      <a:pt x="4774" y="6041"/>
                      <a:pt x="2647" y="5309"/>
                    </a:cubicBezTo>
                    <a:cubicBezTo>
                      <a:pt x="2327" y="5198"/>
                      <a:pt x="1859" y="5042"/>
                      <a:pt x="1448" y="5042"/>
                    </a:cubicBezTo>
                    <a:cubicBezTo>
                      <a:pt x="1070" y="5042"/>
                      <a:pt x="740" y="5174"/>
                      <a:pt x="615" y="5592"/>
                    </a:cubicBezTo>
                    <a:cubicBezTo>
                      <a:pt x="474" y="6041"/>
                      <a:pt x="852" y="6396"/>
                      <a:pt x="1300" y="6632"/>
                    </a:cubicBezTo>
                    <a:cubicBezTo>
                      <a:pt x="1253" y="6630"/>
                      <a:pt x="1206" y="6629"/>
                      <a:pt x="1160" y="6629"/>
                    </a:cubicBezTo>
                    <a:cubicBezTo>
                      <a:pt x="694" y="6629"/>
                      <a:pt x="274" y="6746"/>
                      <a:pt x="166" y="7175"/>
                    </a:cubicBezTo>
                    <a:cubicBezTo>
                      <a:pt x="1" y="8073"/>
                      <a:pt x="1135" y="8357"/>
                      <a:pt x="1797" y="8475"/>
                    </a:cubicBezTo>
                    <a:cubicBezTo>
                      <a:pt x="3091" y="8737"/>
                      <a:pt x="4402" y="8814"/>
                      <a:pt x="5710" y="8814"/>
                    </a:cubicBezTo>
                    <a:cubicBezTo>
                      <a:pt x="6646" y="8814"/>
                      <a:pt x="7581" y="8774"/>
                      <a:pt x="8507" y="8735"/>
                    </a:cubicBezTo>
                    <a:lnTo>
                      <a:pt x="8507" y="8735"/>
                    </a:lnTo>
                    <a:cubicBezTo>
                      <a:pt x="6522" y="9774"/>
                      <a:pt x="4514" y="10838"/>
                      <a:pt x="2836" y="12350"/>
                    </a:cubicBezTo>
                    <a:cubicBezTo>
                      <a:pt x="2316" y="12775"/>
                      <a:pt x="1442" y="13578"/>
                      <a:pt x="2057" y="14264"/>
                    </a:cubicBezTo>
                    <a:cubicBezTo>
                      <a:pt x="2187" y="14403"/>
                      <a:pt x="2339" y="14458"/>
                      <a:pt x="2503" y="14458"/>
                    </a:cubicBezTo>
                    <a:cubicBezTo>
                      <a:pt x="2755" y="14458"/>
                      <a:pt x="3036" y="14327"/>
                      <a:pt x="3309" y="14169"/>
                    </a:cubicBezTo>
                    <a:lnTo>
                      <a:pt x="3309" y="14169"/>
                    </a:lnTo>
                    <a:cubicBezTo>
                      <a:pt x="3025" y="14618"/>
                      <a:pt x="2860" y="15091"/>
                      <a:pt x="3214" y="15398"/>
                    </a:cubicBezTo>
                    <a:cubicBezTo>
                      <a:pt x="3389" y="15555"/>
                      <a:pt x="3568" y="15619"/>
                      <a:pt x="3747" y="15619"/>
                    </a:cubicBezTo>
                    <a:cubicBezTo>
                      <a:pt x="4294" y="15619"/>
                      <a:pt x="4825" y="15016"/>
                      <a:pt x="5128" y="14642"/>
                    </a:cubicBezTo>
                    <a:cubicBezTo>
                      <a:pt x="6617" y="12964"/>
                      <a:pt x="7680" y="10956"/>
                      <a:pt x="8743" y="8971"/>
                    </a:cubicBezTo>
                    <a:lnTo>
                      <a:pt x="8743" y="8971"/>
                    </a:lnTo>
                    <a:cubicBezTo>
                      <a:pt x="8649" y="11216"/>
                      <a:pt x="8554" y="13484"/>
                      <a:pt x="9003" y="15681"/>
                    </a:cubicBezTo>
                    <a:cubicBezTo>
                      <a:pt x="9112" y="16272"/>
                      <a:pt x="9343" y="17309"/>
                      <a:pt x="10109" y="17309"/>
                    </a:cubicBezTo>
                    <a:cubicBezTo>
                      <a:pt x="10170" y="17309"/>
                      <a:pt x="10234" y="17302"/>
                      <a:pt x="10303" y="17288"/>
                    </a:cubicBezTo>
                    <a:cubicBezTo>
                      <a:pt x="10775" y="17217"/>
                      <a:pt x="10870" y="16697"/>
                      <a:pt x="10822" y="16178"/>
                    </a:cubicBezTo>
                    <a:lnTo>
                      <a:pt x="10822" y="16178"/>
                    </a:lnTo>
                    <a:cubicBezTo>
                      <a:pt x="11021" y="16556"/>
                      <a:pt x="11288" y="16901"/>
                      <a:pt x="11649" y="16901"/>
                    </a:cubicBezTo>
                    <a:cubicBezTo>
                      <a:pt x="11717" y="16901"/>
                      <a:pt x="11788" y="16889"/>
                      <a:pt x="11862" y="16863"/>
                    </a:cubicBezTo>
                    <a:cubicBezTo>
                      <a:pt x="12760" y="16556"/>
                      <a:pt x="12405" y="15445"/>
                      <a:pt x="12193" y="14807"/>
                    </a:cubicBezTo>
                    <a:cubicBezTo>
                      <a:pt x="11460" y="12681"/>
                      <a:pt x="10279" y="10767"/>
                      <a:pt x="9050" y="8877"/>
                    </a:cubicBezTo>
                    <a:lnTo>
                      <a:pt x="9050" y="8877"/>
                    </a:lnTo>
                    <a:cubicBezTo>
                      <a:pt x="10940" y="10082"/>
                      <a:pt x="12878" y="11263"/>
                      <a:pt x="15004" y="12019"/>
                    </a:cubicBezTo>
                    <a:cubicBezTo>
                      <a:pt x="15325" y="12118"/>
                      <a:pt x="15792" y="12274"/>
                      <a:pt x="16204" y="12274"/>
                    </a:cubicBezTo>
                    <a:cubicBezTo>
                      <a:pt x="16582" y="12274"/>
                      <a:pt x="16912" y="12142"/>
                      <a:pt x="17036" y="11712"/>
                    </a:cubicBezTo>
                    <a:cubicBezTo>
                      <a:pt x="17178" y="11263"/>
                      <a:pt x="16800" y="10909"/>
                      <a:pt x="16351" y="10672"/>
                    </a:cubicBezTo>
                    <a:lnTo>
                      <a:pt x="16351" y="10672"/>
                    </a:lnTo>
                    <a:cubicBezTo>
                      <a:pt x="16425" y="10679"/>
                      <a:pt x="16499" y="10683"/>
                      <a:pt x="16572" y="10683"/>
                    </a:cubicBezTo>
                    <a:cubicBezTo>
                      <a:pt x="16993" y="10683"/>
                      <a:pt x="17385" y="10555"/>
                      <a:pt x="17485" y="10153"/>
                    </a:cubicBezTo>
                    <a:cubicBezTo>
                      <a:pt x="17651" y="9231"/>
                      <a:pt x="16469" y="8995"/>
                      <a:pt x="15855" y="8853"/>
                    </a:cubicBezTo>
                    <a:cubicBezTo>
                      <a:pt x="14560" y="8591"/>
                      <a:pt x="13249" y="8514"/>
                      <a:pt x="11941" y="8514"/>
                    </a:cubicBezTo>
                    <a:cubicBezTo>
                      <a:pt x="11005" y="8514"/>
                      <a:pt x="10071" y="8554"/>
                      <a:pt x="9145" y="8593"/>
                    </a:cubicBezTo>
                    <a:cubicBezTo>
                      <a:pt x="11130" y="7554"/>
                      <a:pt x="13138" y="6490"/>
                      <a:pt x="14815" y="4978"/>
                    </a:cubicBezTo>
                    <a:cubicBezTo>
                      <a:pt x="15335" y="4553"/>
                      <a:pt x="16209" y="3750"/>
                      <a:pt x="15595" y="3064"/>
                    </a:cubicBezTo>
                    <a:cubicBezTo>
                      <a:pt x="15465" y="2925"/>
                      <a:pt x="15313" y="2870"/>
                      <a:pt x="15149" y="2870"/>
                    </a:cubicBezTo>
                    <a:cubicBezTo>
                      <a:pt x="14896" y="2870"/>
                      <a:pt x="14615" y="3001"/>
                      <a:pt x="14343" y="3159"/>
                    </a:cubicBezTo>
                    <a:cubicBezTo>
                      <a:pt x="14603" y="2710"/>
                      <a:pt x="14792" y="2237"/>
                      <a:pt x="14437" y="1907"/>
                    </a:cubicBezTo>
                    <a:cubicBezTo>
                      <a:pt x="14268" y="1760"/>
                      <a:pt x="14093" y="1699"/>
                      <a:pt x="13919" y="1699"/>
                    </a:cubicBezTo>
                    <a:cubicBezTo>
                      <a:pt x="13367" y="1699"/>
                      <a:pt x="12829" y="2309"/>
                      <a:pt x="12524" y="2686"/>
                    </a:cubicBezTo>
                    <a:cubicBezTo>
                      <a:pt x="11035" y="4364"/>
                      <a:pt x="9972" y="6372"/>
                      <a:pt x="8909" y="8357"/>
                    </a:cubicBezTo>
                    <a:cubicBezTo>
                      <a:pt x="9003" y="6112"/>
                      <a:pt x="9098" y="3820"/>
                      <a:pt x="8649" y="1647"/>
                    </a:cubicBezTo>
                    <a:cubicBezTo>
                      <a:pt x="8538" y="1029"/>
                      <a:pt x="8305" y="0"/>
                      <a:pt x="7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9"/>
              <p:cNvSpPr/>
              <p:nvPr/>
            </p:nvSpPr>
            <p:spPr>
              <a:xfrm>
                <a:off x="3805850" y="2022750"/>
                <a:ext cx="440675" cy="433800"/>
              </a:xfrm>
              <a:custGeom>
                <a:avLst/>
                <a:gdLst/>
                <a:ahLst/>
                <a:cxnLst/>
                <a:rect l="l" t="t" r="r" b="b"/>
                <a:pathLst>
                  <a:path w="17627" h="17352" extrusionOk="0">
                    <a:moveTo>
                      <a:pt x="10131" y="0"/>
                    </a:moveTo>
                    <a:cubicBezTo>
                      <a:pt x="9367" y="0"/>
                      <a:pt x="9113" y="1029"/>
                      <a:pt x="9003" y="1647"/>
                    </a:cubicBezTo>
                    <a:cubicBezTo>
                      <a:pt x="8577" y="3868"/>
                      <a:pt x="8648" y="6136"/>
                      <a:pt x="8743" y="8357"/>
                    </a:cubicBezTo>
                    <a:cubicBezTo>
                      <a:pt x="7703" y="6372"/>
                      <a:pt x="6640" y="4364"/>
                      <a:pt x="5151" y="2686"/>
                    </a:cubicBezTo>
                    <a:cubicBezTo>
                      <a:pt x="4811" y="2293"/>
                      <a:pt x="4268" y="1696"/>
                      <a:pt x="3727" y="1696"/>
                    </a:cubicBezTo>
                    <a:cubicBezTo>
                      <a:pt x="3554" y="1696"/>
                      <a:pt x="3380" y="1757"/>
                      <a:pt x="3214" y="1907"/>
                    </a:cubicBezTo>
                    <a:cubicBezTo>
                      <a:pt x="2860" y="2237"/>
                      <a:pt x="3049" y="2710"/>
                      <a:pt x="3308" y="3159"/>
                    </a:cubicBezTo>
                    <a:cubicBezTo>
                      <a:pt x="3041" y="2990"/>
                      <a:pt x="2765" y="2863"/>
                      <a:pt x="2521" y="2863"/>
                    </a:cubicBezTo>
                    <a:cubicBezTo>
                      <a:pt x="2355" y="2863"/>
                      <a:pt x="2204" y="2921"/>
                      <a:pt x="2080" y="3064"/>
                    </a:cubicBezTo>
                    <a:cubicBezTo>
                      <a:pt x="1442" y="3773"/>
                      <a:pt x="2340" y="4576"/>
                      <a:pt x="2836" y="4978"/>
                    </a:cubicBezTo>
                    <a:cubicBezTo>
                      <a:pt x="4513" y="6467"/>
                      <a:pt x="6522" y="7530"/>
                      <a:pt x="8506" y="8593"/>
                    </a:cubicBezTo>
                    <a:cubicBezTo>
                      <a:pt x="7570" y="8554"/>
                      <a:pt x="6630" y="8514"/>
                      <a:pt x="5693" y="8514"/>
                    </a:cubicBezTo>
                    <a:cubicBezTo>
                      <a:pt x="4382" y="8514"/>
                      <a:pt x="3077" y="8591"/>
                      <a:pt x="1796" y="8853"/>
                    </a:cubicBezTo>
                    <a:cubicBezTo>
                      <a:pt x="1158" y="8971"/>
                      <a:pt x="1" y="9231"/>
                      <a:pt x="190" y="10153"/>
                    </a:cubicBezTo>
                    <a:cubicBezTo>
                      <a:pt x="254" y="10582"/>
                      <a:pt x="690" y="10699"/>
                      <a:pt x="1159" y="10699"/>
                    </a:cubicBezTo>
                    <a:cubicBezTo>
                      <a:pt x="1206" y="10699"/>
                      <a:pt x="1253" y="10698"/>
                      <a:pt x="1300" y="10696"/>
                    </a:cubicBezTo>
                    <a:lnTo>
                      <a:pt x="1300" y="10696"/>
                    </a:lnTo>
                    <a:cubicBezTo>
                      <a:pt x="851" y="10932"/>
                      <a:pt x="450" y="11239"/>
                      <a:pt x="615" y="11712"/>
                    </a:cubicBezTo>
                    <a:cubicBezTo>
                      <a:pt x="767" y="12156"/>
                      <a:pt x="1115" y="12294"/>
                      <a:pt x="1506" y="12294"/>
                    </a:cubicBezTo>
                    <a:cubicBezTo>
                      <a:pt x="1905" y="12294"/>
                      <a:pt x="2348" y="12150"/>
                      <a:pt x="2671" y="12043"/>
                    </a:cubicBezTo>
                    <a:cubicBezTo>
                      <a:pt x="4797" y="11310"/>
                      <a:pt x="6711" y="10129"/>
                      <a:pt x="8601" y="8924"/>
                    </a:cubicBezTo>
                    <a:lnTo>
                      <a:pt x="8601" y="8924"/>
                    </a:lnTo>
                    <a:cubicBezTo>
                      <a:pt x="7396" y="10814"/>
                      <a:pt x="6215" y="12728"/>
                      <a:pt x="5459" y="14854"/>
                    </a:cubicBezTo>
                    <a:cubicBezTo>
                      <a:pt x="5270" y="15469"/>
                      <a:pt x="4868" y="16626"/>
                      <a:pt x="5766" y="16886"/>
                    </a:cubicBezTo>
                    <a:cubicBezTo>
                      <a:pt x="5831" y="16907"/>
                      <a:pt x="5894" y="16917"/>
                      <a:pt x="5956" y="16917"/>
                    </a:cubicBezTo>
                    <a:cubicBezTo>
                      <a:pt x="6315" y="16917"/>
                      <a:pt x="6603" y="16585"/>
                      <a:pt x="6805" y="16201"/>
                    </a:cubicBezTo>
                    <a:lnTo>
                      <a:pt x="6805" y="16201"/>
                    </a:lnTo>
                    <a:cubicBezTo>
                      <a:pt x="6758" y="16697"/>
                      <a:pt x="6853" y="17217"/>
                      <a:pt x="7325" y="17335"/>
                    </a:cubicBezTo>
                    <a:cubicBezTo>
                      <a:pt x="7387" y="17346"/>
                      <a:pt x="7445" y="17352"/>
                      <a:pt x="7501" y="17352"/>
                    </a:cubicBezTo>
                    <a:cubicBezTo>
                      <a:pt x="8281" y="17352"/>
                      <a:pt x="8514" y="16322"/>
                      <a:pt x="8625" y="15705"/>
                    </a:cubicBezTo>
                    <a:cubicBezTo>
                      <a:pt x="9074" y="13484"/>
                      <a:pt x="8979" y="11216"/>
                      <a:pt x="8885" y="8995"/>
                    </a:cubicBezTo>
                    <a:lnTo>
                      <a:pt x="8885" y="8995"/>
                    </a:lnTo>
                    <a:cubicBezTo>
                      <a:pt x="9924" y="10979"/>
                      <a:pt x="10987" y="12988"/>
                      <a:pt x="12500" y="14665"/>
                    </a:cubicBezTo>
                    <a:cubicBezTo>
                      <a:pt x="12839" y="15059"/>
                      <a:pt x="13369" y="15656"/>
                      <a:pt x="13903" y="15656"/>
                    </a:cubicBezTo>
                    <a:cubicBezTo>
                      <a:pt x="14075" y="15656"/>
                      <a:pt x="14247" y="15594"/>
                      <a:pt x="14413" y="15445"/>
                    </a:cubicBezTo>
                    <a:cubicBezTo>
                      <a:pt x="14768" y="15114"/>
                      <a:pt x="14602" y="14642"/>
                      <a:pt x="14319" y="14193"/>
                    </a:cubicBezTo>
                    <a:lnTo>
                      <a:pt x="14319" y="14193"/>
                    </a:lnTo>
                    <a:cubicBezTo>
                      <a:pt x="14586" y="14362"/>
                      <a:pt x="14862" y="14489"/>
                      <a:pt x="15112" y="14489"/>
                    </a:cubicBezTo>
                    <a:cubicBezTo>
                      <a:pt x="15281" y="14489"/>
                      <a:pt x="15437" y="14430"/>
                      <a:pt x="15571" y="14287"/>
                    </a:cubicBezTo>
                    <a:cubicBezTo>
                      <a:pt x="16185" y="13578"/>
                      <a:pt x="15311" y="12775"/>
                      <a:pt x="14791" y="12374"/>
                    </a:cubicBezTo>
                    <a:cubicBezTo>
                      <a:pt x="13114" y="10885"/>
                      <a:pt x="11106" y="9822"/>
                      <a:pt x="9121" y="8759"/>
                    </a:cubicBezTo>
                    <a:lnTo>
                      <a:pt x="9121" y="8759"/>
                    </a:lnTo>
                    <a:cubicBezTo>
                      <a:pt x="10057" y="8798"/>
                      <a:pt x="11001" y="8837"/>
                      <a:pt x="11942" y="8837"/>
                    </a:cubicBezTo>
                    <a:cubicBezTo>
                      <a:pt x="13256" y="8837"/>
                      <a:pt x="14564" y="8760"/>
                      <a:pt x="15831" y="8499"/>
                    </a:cubicBezTo>
                    <a:cubicBezTo>
                      <a:pt x="16445" y="8357"/>
                      <a:pt x="17627" y="8121"/>
                      <a:pt x="17461" y="7199"/>
                    </a:cubicBezTo>
                    <a:cubicBezTo>
                      <a:pt x="17381" y="6797"/>
                      <a:pt x="17009" y="6668"/>
                      <a:pt x="16565" y="6668"/>
                    </a:cubicBezTo>
                    <a:cubicBezTo>
                      <a:pt x="16487" y="6668"/>
                      <a:pt x="16408" y="6672"/>
                      <a:pt x="16327" y="6679"/>
                    </a:cubicBezTo>
                    <a:cubicBezTo>
                      <a:pt x="16776" y="6443"/>
                      <a:pt x="17201" y="6112"/>
                      <a:pt x="17012" y="5640"/>
                    </a:cubicBezTo>
                    <a:cubicBezTo>
                      <a:pt x="16860" y="5196"/>
                      <a:pt x="16512" y="5058"/>
                      <a:pt x="16124" y="5058"/>
                    </a:cubicBezTo>
                    <a:cubicBezTo>
                      <a:pt x="15728" y="5058"/>
                      <a:pt x="15291" y="5201"/>
                      <a:pt x="14980" y="5309"/>
                    </a:cubicBezTo>
                    <a:cubicBezTo>
                      <a:pt x="12854" y="6041"/>
                      <a:pt x="10916" y="7223"/>
                      <a:pt x="9026" y="8451"/>
                    </a:cubicBezTo>
                    <a:cubicBezTo>
                      <a:pt x="10255" y="6561"/>
                      <a:pt x="11436" y="4624"/>
                      <a:pt x="12169" y="2497"/>
                    </a:cubicBezTo>
                    <a:cubicBezTo>
                      <a:pt x="12381" y="1883"/>
                      <a:pt x="12759" y="725"/>
                      <a:pt x="11885" y="465"/>
                    </a:cubicBezTo>
                    <a:cubicBezTo>
                      <a:pt x="11820" y="445"/>
                      <a:pt x="11757" y="435"/>
                      <a:pt x="11695" y="435"/>
                    </a:cubicBezTo>
                    <a:cubicBezTo>
                      <a:pt x="11336" y="435"/>
                      <a:pt x="11047" y="767"/>
                      <a:pt x="10846" y="1151"/>
                    </a:cubicBezTo>
                    <a:cubicBezTo>
                      <a:pt x="10869" y="631"/>
                      <a:pt x="10775" y="135"/>
                      <a:pt x="10302" y="16"/>
                    </a:cubicBezTo>
                    <a:cubicBezTo>
                      <a:pt x="10242" y="5"/>
                      <a:pt x="10185" y="0"/>
                      <a:pt x="10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9"/>
              <p:cNvSpPr/>
              <p:nvPr/>
            </p:nvSpPr>
            <p:spPr>
              <a:xfrm>
                <a:off x="3834975" y="2050000"/>
                <a:ext cx="381125" cy="379300"/>
              </a:xfrm>
              <a:custGeom>
                <a:avLst/>
                <a:gdLst/>
                <a:ahLst/>
                <a:cxnLst/>
                <a:rect l="l" t="t" r="r" b="b"/>
                <a:pathLst>
                  <a:path w="15245" h="15172" extrusionOk="0">
                    <a:moveTo>
                      <a:pt x="8394" y="31"/>
                    </a:moveTo>
                    <a:cubicBezTo>
                      <a:pt x="8363" y="31"/>
                      <a:pt x="8329" y="46"/>
                      <a:pt x="8310" y="84"/>
                    </a:cubicBezTo>
                    <a:cubicBezTo>
                      <a:pt x="7861" y="1998"/>
                      <a:pt x="7649" y="3935"/>
                      <a:pt x="7601" y="5896"/>
                    </a:cubicBezTo>
                    <a:cubicBezTo>
                      <a:pt x="7624" y="5941"/>
                      <a:pt x="7667" y="5965"/>
                      <a:pt x="7707" y="5965"/>
                    </a:cubicBezTo>
                    <a:cubicBezTo>
                      <a:pt x="7751" y="5965"/>
                      <a:pt x="7790" y="5935"/>
                      <a:pt x="7790" y="5873"/>
                    </a:cubicBezTo>
                    <a:cubicBezTo>
                      <a:pt x="7814" y="3935"/>
                      <a:pt x="8050" y="1998"/>
                      <a:pt x="8452" y="108"/>
                    </a:cubicBezTo>
                    <a:cubicBezTo>
                      <a:pt x="8480" y="65"/>
                      <a:pt x="8441" y="31"/>
                      <a:pt x="8394" y="31"/>
                    </a:cubicBezTo>
                    <a:close/>
                    <a:moveTo>
                      <a:pt x="4559" y="657"/>
                    </a:moveTo>
                    <a:cubicBezTo>
                      <a:pt x="4515" y="657"/>
                      <a:pt x="4468" y="688"/>
                      <a:pt x="4483" y="746"/>
                    </a:cubicBezTo>
                    <a:cubicBezTo>
                      <a:pt x="5050" y="2589"/>
                      <a:pt x="5829" y="4408"/>
                      <a:pt x="6774" y="6109"/>
                    </a:cubicBezTo>
                    <a:cubicBezTo>
                      <a:pt x="6789" y="6138"/>
                      <a:pt x="6813" y="6150"/>
                      <a:pt x="6836" y="6150"/>
                    </a:cubicBezTo>
                    <a:cubicBezTo>
                      <a:pt x="6889" y="6150"/>
                      <a:pt x="6941" y="6094"/>
                      <a:pt x="6893" y="6062"/>
                    </a:cubicBezTo>
                    <a:cubicBezTo>
                      <a:pt x="5947" y="4361"/>
                      <a:pt x="5191" y="2565"/>
                      <a:pt x="4624" y="698"/>
                    </a:cubicBezTo>
                    <a:cubicBezTo>
                      <a:pt x="4615" y="671"/>
                      <a:pt x="4587" y="657"/>
                      <a:pt x="4559" y="657"/>
                    </a:cubicBezTo>
                    <a:close/>
                    <a:moveTo>
                      <a:pt x="12032" y="1433"/>
                    </a:moveTo>
                    <a:cubicBezTo>
                      <a:pt x="12013" y="1433"/>
                      <a:pt x="11993" y="1439"/>
                      <a:pt x="11972" y="1455"/>
                    </a:cubicBezTo>
                    <a:cubicBezTo>
                      <a:pt x="10649" y="2896"/>
                      <a:pt x="9468" y="4455"/>
                      <a:pt x="8452" y="6133"/>
                    </a:cubicBezTo>
                    <a:cubicBezTo>
                      <a:pt x="8435" y="6184"/>
                      <a:pt x="8492" y="6223"/>
                      <a:pt x="8551" y="6223"/>
                    </a:cubicBezTo>
                    <a:cubicBezTo>
                      <a:pt x="8574" y="6223"/>
                      <a:pt x="8598" y="6217"/>
                      <a:pt x="8617" y="6204"/>
                    </a:cubicBezTo>
                    <a:cubicBezTo>
                      <a:pt x="9610" y="4526"/>
                      <a:pt x="10767" y="2990"/>
                      <a:pt x="12091" y="1573"/>
                    </a:cubicBezTo>
                    <a:cubicBezTo>
                      <a:pt x="12146" y="1517"/>
                      <a:pt x="12100" y="1433"/>
                      <a:pt x="12032" y="1433"/>
                    </a:cubicBezTo>
                    <a:close/>
                    <a:moveTo>
                      <a:pt x="6959" y="0"/>
                    </a:moveTo>
                    <a:cubicBezTo>
                      <a:pt x="6918" y="0"/>
                      <a:pt x="6879" y="31"/>
                      <a:pt x="6893" y="84"/>
                    </a:cubicBezTo>
                    <a:cubicBezTo>
                      <a:pt x="7129" y="1100"/>
                      <a:pt x="7200" y="2116"/>
                      <a:pt x="7247" y="3156"/>
                    </a:cubicBezTo>
                    <a:cubicBezTo>
                      <a:pt x="7341" y="4243"/>
                      <a:pt x="7365" y="5306"/>
                      <a:pt x="7436" y="6369"/>
                    </a:cubicBezTo>
                    <a:cubicBezTo>
                      <a:pt x="7436" y="6416"/>
                      <a:pt x="7471" y="6440"/>
                      <a:pt x="7507" y="6440"/>
                    </a:cubicBezTo>
                    <a:cubicBezTo>
                      <a:pt x="7542" y="6440"/>
                      <a:pt x="7578" y="6416"/>
                      <a:pt x="7578" y="6369"/>
                    </a:cubicBezTo>
                    <a:cubicBezTo>
                      <a:pt x="7507" y="5259"/>
                      <a:pt x="7483" y="4124"/>
                      <a:pt x="7389" y="3038"/>
                    </a:cubicBezTo>
                    <a:cubicBezTo>
                      <a:pt x="7341" y="2045"/>
                      <a:pt x="7271" y="1029"/>
                      <a:pt x="7034" y="61"/>
                    </a:cubicBezTo>
                    <a:cubicBezTo>
                      <a:pt x="7024" y="19"/>
                      <a:pt x="6991" y="0"/>
                      <a:pt x="6959" y="0"/>
                    </a:cubicBezTo>
                    <a:close/>
                    <a:moveTo>
                      <a:pt x="10819" y="709"/>
                    </a:moveTo>
                    <a:cubicBezTo>
                      <a:pt x="10787" y="709"/>
                      <a:pt x="10754" y="728"/>
                      <a:pt x="10744" y="769"/>
                    </a:cubicBezTo>
                    <a:cubicBezTo>
                      <a:pt x="10437" y="1762"/>
                      <a:pt x="9964" y="2683"/>
                      <a:pt x="9492" y="3605"/>
                    </a:cubicBezTo>
                    <a:cubicBezTo>
                      <a:pt x="9043" y="4550"/>
                      <a:pt x="8546" y="5495"/>
                      <a:pt x="8050" y="6440"/>
                    </a:cubicBezTo>
                    <a:cubicBezTo>
                      <a:pt x="8033" y="6509"/>
                      <a:pt x="8092" y="6553"/>
                      <a:pt x="8134" y="6553"/>
                    </a:cubicBezTo>
                    <a:cubicBezTo>
                      <a:pt x="8149" y="6553"/>
                      <a:pt x="8162" y="6547"/>
                      <a:pt x="8168" y="6534"/>
                    </a:cubicBezTo>
                    <a:cubicBezTo>
                      <a:pt x="8665" y="5542"/>
                      <a:pt x="9208" y="4550"/>
                      <a:pt x="9704" y="3534"/>
                    </a:cubicBezTo>
                    <a:cubicBezTo>
                      <a:pt x="10153" y="2660"/>
                      <a:pt x="10602" y="1738"/>
                      <a:pt x="10886" y="793"/>
                    </a:cubicBezTo>
                    <a:cubicBezTo>
                      <a:pt x="10899" y="740"/>
                      <a:pt x="10860" y="709"/>
                      <a:pt x="10819" y="709"/>
                    </a:cubicBezTo>
                    <a:close/>
                    <a:moveTo>
                      <a:pt x="3268" y="1335"/>
                    </a:moveTo>
                    <a:cubicBezTo>
                      <a:pt x="3208" y="1335"/>
                      <a:pt x="3153" y="1407"/>
                      <a:pt x="3207" y="1478"/>
                    </a:cubicBezTo>
                    <a:cubicBezTo>
                      <a:pt x="3986" y="2211"/>
                      <a:pt x="4530" y="3061"/>
                      <a:pt x="5097" y="3959"/>
                    </a:cubicBezTo>
                    <a:cubicBezTo>
                      <a:pt x="5688" y="4833"/>
                      <a:pt x="6255" y="5755"/>
                      <a:pt x="6845" y="6653"/>
                    </a:cubicBezTo>
                    <a:cubicBezTo>
                      <a:pt x="6859" y="6673"/>
                      <a:pt x="6878" y="6681"/>
                      <a:pt x="6897" y="6681"/>
                    </a:cubicBezTo>
                    <a:cubicBezTo>
                      <a:pt x="6946" y="6681"/>
                      <a:pt x="6997" y="6626"/>
                      <a:pt x="6963" y="6558"/>
                    </a:cubicBezTo>
                    <a:cubicBezTo>
                      <a:pt x="6373" y="5613"/>
                      <a:pt x="5735" y="4668"/>
                      <a:pt x="5121" y="3746"/>
                    </a:cubicBezTo>
                    <a:cubicBezTo>
                      <a:pt x="4577" y="2919"/>
                      <a:pt x="4034" y="2069"/>
                      <a:pt x="3325" y="1360"/>
                    </a:cubicBezTo>
                    <a:cubicBezTo>
                      <a:pt x="3308" y="1343"/>
                      <a:pt x="3287" y="1335"/>
                      <a:pt x="3268" y="1335"/>
                    </a:cubicBezTo>
                    <a:close/>
                    <a:moveTo>
                      <a:pt x="1567" y="3107"/>
                    </a:moveTo>
                    <a:cubicBezTo>
                      <a:pt x="1506" y="3107"/>
                      <a:pt x="1452" y="3179"/>
                      <a:pt x="1506" y="3250"/>
                    </a:cubicBezTo>
                    <a:cubicBezTo>
                      <a:pt x="2923" y="4573"/>
                      <a:pt x="4483" y="5731"/>
                      <a:pt x="6160" y="6723"/>
                    </a:cubicBezTo>
                    <a:cubicBezTo>
                      <a:pt x="6178" y="6737"/>
                      <a:pt x="6195" y="6743"/>
                      <a:pt x="6209" y="6743"/>
                    </a:cubicBezTo>
                    <a:cubicBezTo>
                      <a:pt x="6269" y="6743"/>
                      <a:pt x="6293" y="6643"/>
                      <a:pt x="6255" y="6605"/>
                    </a:cubicBezTo>
                    <a:cubicBezTo>
                      <a:pt x="4577" y="5613"/>
                      <a:pt x="3041" y="4455"/>
                      <a:pt x="1624" y="3132"/>
                    </a:cubicBezTo>
                    <a:cubicBezTo>
                      <a:pt x="1606" y="3115"/>
                      <a:pt x="1586" y="3107"/>
                      <a:pt x="1567" y="3107"/>
                    </a:cubicBezTo>
                    <a:close/>
                    <a:moveTo>
                      <a:pt x="14516" y="4453"/>
                    </a:moveTo>
                    <a:cubicBezTo>
                      <a:pt x="14511" y="4453"/>
                      <a:pt x="14506" y="4453"/>
                      <a:pt x="14501" y="4455"/>
                    </a:cubicBezTo>
                    <a:cubicBezTo>
                      <a:pt x="12634" y="5022"/>
                      <a:pt x="10838" y="5826"/>
                      <a:pt x="9114" y="6771"/>
                    </a:cubicBezTo>
                    <a:cubicBezTo>
                      <a:pt x="9028" y="6792"/>
                      <a:pt x="9078" y="6892"/>
                      <a:pt x="9160" y="6892"/>
                    </a:cubicBezTo>
                    <a:cubicBezTo>
                      <a:pt x="9168" y="6892"/>
                      <a:pt x="9176" y="6891"/>
                      <a:pt x="9184" y="6889"/>
                    </a:cubicBezTo>
                    <a:cubicBezTo>
                      <a:pt x="10862" y="5944"/>
                      <a:pt x="12658" y="5164"/>
                      <a:pt x="14524" y="4597"/>
                    </a:cubicBezTo>
                    <a:cubicBezTo>
                      <a:pt x="14612" y="4575"/>
                      <a:pt x="14578" y="4453"/>
                      <a:pt x="14516" y="4453"/>
                    </a:cubicBezTo>
                    <a:close/>
                    <a:moveTo>
                      <a:pt x="13790" y="3168"/>
                    </a:moveTo>
                    <a:cubicBezTo>
                      <a:pt x="13775" y="3168"/>
                      <a:pt x="13760" y="3172"/>
                      <a:pt x="13745" y="3179"/>
                    </a:cubicBezTo>
                    <a:cubicBezTo>
                      <a:pt x="12988" y="3888"/>
                      <a:pt x="12138" y="4479"/>
                      <a:pt x="11264" y="5046"/>
                    </a:cubicBezTo>
                    <a:cubicBezTo>
                      <a:pt x="10389" y="5660"/>
                      <a:pt x="9468" y="6227"/>
                      <a:pt x="8594" y="6818"/>
                    </a:cubicBezTo>
                    <a:cubicBezTo>
                      <a:pt x="8520" y="6873"/>
                      <a:pt x="8562" y="6958"/>
                      <a:pt x="8617" y="6958"/>
                    </a:cubicBezTo>
                    <a:cubicBezTo>
                      <a:pt x="8633" y="6958"/>
                      <a:pt x="8649" y="6951"/>
                      <a:pt x="8665" y="6936"/>
                    </a:cubicBezTo>
                    <a:cubicBezTo>
                      <a:pt x="9610" y="6345"/>
                      <a:pt x="10555" y="5731"/>
                      <a:pt x="11476" y="5117"/>
                    </a:cubicBezTo>
                    <a:cubicBezTo>
                      <a:pt x="12303" y="4550"/>
                      <a:pt x="13154" y="4006"/>
                      <a:pt x="13863" y="3297"/>
                    </a:cubicBezTo>
                    <a:cubicBezTo>
                      <a:pt x="13922" y="3258"/>
                      <a:pt x="13865" y="3168"/>
                      <a:pt x="13790" y="3168"/>
                    </a:cubicBezTo>
                    <a:close/>
                    <a:moveTo>
                      <a:pt x="783" y="4327"/>
                    </a:moveTo>
                    <a:cubicBezTo>
                      <a:pt x="716" y="4327"/>
                      <a:pt x="695" y="4435"/>
                      <a:pt x="797" y="4455"/>
                    </a:cubicBezTo>
                    <a:cubicBezTo>
                      <a:pt x="1789" y="4762"/>
                      <a:pt x="2711" y="5235"/>
                      <a:pt x="3632" y="5707"/>
                    </a:cubicBezTo>
                    <a:cubicBezTo>
                      <a:pt x="4577" y="6180"/>
                      <a:pt x="5522" y="6676"/>
                      <a:pt x="6467" y="7172"/>
                    </a:cubicBezTo>
                    <a:cubicBezTo>
                      <a:pt x="6474" y="7174"/>
                      <a:pt x="6480" y="7175"/>
                      <a:pt x="6486" y="7175"/>
                    </a:cubicBezTo>
                    <a:cubicBezTo>
                      <a:pt x="6550" y="7175"/>
                      <a:pt x="6603" y="7076"/>
                      <a:pt x="6538" y="7054"/>
                    </a:cubicBezTo>
                    <a:cubicBezTo>
                      <a:pt x="5569" y="6558"/>
                      <a:pt x="4577" y="6015"/>
                      <a:pt x="3561" y="5518"/>
                    </a:cubicBezTo>
                    <a:cubicBezTo>
                      <a:pt x="2687" y="5070"/>
                      <a:pt x="1765" y="4644"/>
                      <a:pt x="820" y="4337"/>
                    </a:cubicBezTo>
                    <a:cubicBezTo>
                      <a:pt x="807" y="4330"/>
                      <a:pt x="795" y="4327"/>
                      <a:pt x="783" y="4327"/>
                    </a:cubicBezTo>
                    <a:close/>
                    <a:moveTo>
                      <a:pt x="5581" y="331"/>
                    </a:moveTo>
                    <a:cubicBezTo>
                      <a:pt x="5536" y="331"/>
                      <a:pt x="5496" y="362"/>
                      <a:pt x="5522" y="415"/>
                    </a:cubicBezTo>
                    <a:cubicBezTo>
                      <a:pt x="5688" y="958"/>
                      <a:pt x="5758" y="1549"/>
                      <a:pt x="5877" y="2116"/>
                    </a:cubicBezTo>
                    <a:cubicBezTo>
                      <a:pt x="6018" y="2707"/>
                      <a:pt x="6160" y="3297"/>
                      <a:pt x="6349" y="3865"/>
                    </a:cubicBezTo>
                    <a:cubicBezTo>
                      <a:pt x="6656" y="5022"/>
                      <a:pt x="7082" y="6133"/>
                      <a:pt x="7460" y="7267"/>
                    </a:cubicBezTo>
                    <a:cubicBezTo>
                      <a:pt x="7469" y="7305"/>
                      <a:pt x="7501" y="7320"/>
                      <a:pt x="7533" y="7320"/>
                    </a:cubicBezTo>
                    <a:cubicBezTo>
                      <a:pt x="7582" y="7320"/>
                      <a:pt x="7630" y="7286"/>
                      <a:pt x="7601" y="7243"/>
                    </a:cubicBezTo>
                    <a:cubicBezTo>
                      <a:pt x="7223" y="6109"/>
                      <a:pt x="6822" y="4999"/>
                      <a:pt x="6491" y="3841"/>
                    </a:cubicBezTo>
                    <a:cubicBezTo>
                      <a:pt x="6302" y="3274"/>
                      <a:pt x="6160" y="2707"/>
                      <a:pt x="6042" y="2163"/>
                    </a:cubicBezTo>
                    <a:cubicBezTo>
                      <a:pt x="5900" y="1573"/>
                      <a:pt x="5829" y="935"/>
                      <a:pt x="5664" y="391"/>
                    </a:cubicBezTo>
                    <a:cubicBezTo>
                      <a:pt x="5654" y="350"/>
                      <a:pt x="5616" y="331"/>
                      <a:pt x="5581" y="331"/>
                    </a:cubicBezTo>
                    <a:close/>
                    <a:moveTo>
                      <a:pt x="9488" y="291"/>
                    </a:moveTo>
                    <a:cubicBezTo>
                      <a:pt x="9459" y="291"/>
                      <a:pt x="9430" y="306"/>
                      <a:pt x="9421" y="344"/>
                    </a:cubicBezTo>
                    <a:cubicBezTo>
                      <a:pt x="9303" y="911"/>
                      <a:pt x="9043" y="1455"/>
                      <a:pt x="8877" y="1998"/>
                    </a:cubicBezTo>
                    <a:cubicBezTo>
                      <a:pt x="8712" y="2589"/>
                      <a:pt x="8523" y="3156"/>
                      <a:pt x="8405" y="3746"/>
                    </a:cubicBezTo>
                    <a:cubicBezTo>
                      <a:pt x="8121" y="4904"/>
                      <a:pt x="7909" y="6085"/>
                      <a:pt x="7672" y="7267"/>
                    </a:cubicBezTo>
                    <a:cubicBezTo>
                      <a:pt x="7632" y="7320"/>
                      <a:pt x="7667" y="7351"/>
                      <a:pt x="7709" y="7351"/>
                    </a:cubicBezTo>
                    <a:cubicBezTo>
                      <a:pt x="7729" y="7351"/>
                      <a:pt x="7751" y="7344"/>
                      <a:pt x="7767" y="7329"/>
                    </a:cubicBezTo>
                    <a:lnTo>
                      <a:pt x="7767" y="7329"/>
                    </a:lnTo>
                    <a:cubicBezTo>
                      <a:pt x="7756" y="7376"/>
                      <a:pt x="7800" y="7421"/>
                      <a:pt x="7857" y="7421"/>
                    </a:cubicBezTo>
                    <a:cubicBezTo>
                      <a:pt x="7873" y="7421"/>
                      <a:pt x="7891" y="7417"/>
                      <a:pt x="7909" y="7409"/>
                    </a:cubicBezTo>
                    <a:cubicBezTo>
                      <a:pt x="8665" y="6487"/>
                      <a:pt x="9468" y="5613"/>
                      <a:pt x="10295" y="4715"/>
                    </a:cubicBezTo>
                    <a:lnTo>
                      <a:pt x="11547" y="3486"/>
                    </a:lnTo>
                    <a:cubicBezTo>
                      <a:pt x="11972" y="3061"/>
                      <a:pt x="12492" y="2707"/>
                      <a:pt x="12894" y="2281"/>
                    </a:cubicBezTo>
                    <a:cubicBezTo>
                      <a:pt x="12949" y="2226"/>
                      <a:pt x="12904" y="2141"/>
                      <a:pt x="12836" y="2141"/>
                    </a:cubicBezTo>
                    <a:cubicBezTo>
                      <a:pt x="12817" y="2141"/>
                      <a:pt x="12796" y="2148"/>
                      <a:pt x="12776" y="2163"/>
                    </a:cubicBezTo>
                    <a:cubicBezTo>
                      <a:pt x="12398" y="2589"/>
                      <a:pt x="11902" y="2919"/>
                      <a:pt x="11476" y="3297"/>
                    </a:cubicBezTo>
                    <a:lnTo>
                      <a:pt x="10177" y="4597"/>
                    </a:lnTo>
                    <a:cubicBezTo>
                      <a:pt x="9350" y="5471"/>
                      <a:pt x="8594" y="6369"/>
                      <a:pt x="7790" y="7290"/>
                    </a:cubicBezTo>
                    <a:cubicBezTo>
                      <a:pt x="8003" y="6109"/>
                      <a:pt x="8239" y="4928"/>
                      <a:pt x="8523" y="3770"/>
                    </a:cubicBezTo>
                    <a:cubicBezTo>
                      <a:pt x="8665" y="3203"/>
                      <a:pt x="8830" y="2660"/>
                      <a:pt x="8995" y="2092"/>
                    </a:cubicBezTo>
                    <a:cubicBezTo>
                      <a:pt x="9184" y="1525"/>
                      <a:pt x="9444" y="958"/>
                      <a:pt x="9562" y="368"/>
                    </a:cubicBezTo>
                    <a:cubicBezTo>
                      <a:pt x="9577" y="325"/>
                      <a:pt x="9531" y="291"/>
                      <a:pt x="9488" y="291"/>
                    </a:cubicBezTo>
                    <a:close/>
                    <a:moveTo>
                      <a:pt x="2265" y="2280"/>
                    </a:moveTo>
                    <a:cubicBezTo>
                      <a:pt x="2215" y="2280"/>
                      <a:pt x="2161" y="2352"/>
                      <a:pt x="2214" y="2423"/>
                    </a:cubicBezTo>
                    <a:cubicBezTo>
                      <a:pt x="2640" y="2801"/>
                      <a:pt x="2994" y="3297"/>
                      <a:pt x="3396" y="3723"/>
                    </a:cubicBezTo>
                    <a:cubicBezTo>
                      <a:pt x="3797" y="4172"/>
                      <a:pt x="4223" y="4597"/>
                      <a:pt x="4648" y="5022"/>
                    </a:cubicBezTo>
                    <a:cubicBezTo>
                      <a:pt x="5522" y="5849"/>
                      <a:pt x="6420" y="6605"/>
                      <a:pt x="7341" y="7409"/>
                    </a:cubicBezTo>
                    <a:cubicBezTo>
                      <a:pt x="7359" y="7426"/>
                      <a:pt x="7379" y="7433"/>
                      <a:pt x="7398" y="7433"/>
                    </a:cubicBezTo>
                    <a:cubicBezTo>
                      <a:pt x="7459" y="7433"/>
                      <a:pt x="7513" y="7362"/>
                      <a:pt x="7460" y="7290"/>
                    </a:cubicBezTo>
                    <a:cubicBezTo>
                      <a:pt x="6538" y="6534"/>
                      <a:pt x="5664" y="5731"/>
                      <a:pt x="4766" y="4904"/>
                    </a:cubicBezTo>
                    <a:lnTo>
                      <a:pt x="3537" y="3652"/>
                    </a:lnTo>
                    <a:cubicBezTo>
                      <a:pt x="3112" y="3227"/>
                      <a:pt x="2758" y="2707"/>
                      <a:pt x="2309" y="2305"/>
                    </a:cubicBezTo>
                    <a:cubicBezTo>
                      <a:pt x="2297" y="2288"/>
                      <a:pt x="2282" y="2280"/>
                      <a:pt x="2265" y="2280"/>
                    </a:cubicBezTo>
                    <a:close/>
                    <a:moveTo>
                      <a:pt x="15155" y="6880"/>
                    </a:moveTo>
                    <a:cubicBezTo>
                      <a:pt x="15143" y="6880"/>
                      <a:pt x="15130" y="6883"/>
                      <a:pt x="15115" y="6889"/>
                    </a:cubicBezTo>
                    <a:cubicBezTo>
                      <a:pt x="14099" y="7125"/>
                      <a:pt x="13083" y="7172"/>
                      <a:pt x="12043" y="7243"/>
                    </a:cubicBezTo>
                    <a:cubicBezTo>
                      <a:pt x="10980" y="7290"/>
                      <a:pt x="9917" y="7361"/>
                      <a:pt x="8854" y="7385"/>
                    </a:cubicBezTo>
                    <a:cubicBezTo>
                      <a:pt x="8759" y="7385"/>
                      <a:pt x="8759" y="7527"/>
                      <a:pt x="8854" y="7527"/>
                    </a:cubicBezTo>
                    <a:cubicBezTo>
                      <a:pt x="9964" y="7480"/>
                      <a:pt x="11098" y="7432"/>
                      <a:pt x="12185" y="7361"/>
                    </a:cubicBezTo>
                    <a:cubicBezTo>
                      <a:pt x="13177" y="7290"/>
                      <a:pt x="14193" y="7243"/>
                      <a:pt x="15162" y="7007"/>
                    </a:cubicBezTo>
                    <a:cubicBezTo>
                      <a:pt x="15245" y="7007"/>
                      <a:pt x="15237" y="6880"/>
                      <a:pt x="15155" y="6880"/>
                    </a:cubicBezTo>
                    <a:close/>
                    <a:moveTo>
                      <a:pt x="395" y="5637"/>
                    </a:moveTo>
                    <a:cubicBezTo>
                      <a:pt x="324" y="5660"/>
                      <a:pt x="253" y="5826"/>
                      <a:pt x="371" y="5826"/>
                    </a:cubicBezTo>
                    <a:cubicBezTo>
                      <a:pt x="938" y="5944"/>
                      <a:pt x="1458" y="6180"/>
                      <a:pt x="2025" y="6345"/>
                    </a:cubicBezTo>
                    <a:cubicBezTo>
                      <a:pt x="2616" y="6511"/>
                      <a:pt x="3183" y="6700"/>
                      <a:pt x="3774" y="6818"/>
                    </a:cubicBezTo>
                    <a:cubicBezTo>
                      <a:pt x="4908" y="7101"/>
                      <a:pt x="6089" y="7314"/>
                      <a:pt x="7271" y="7550"/>
                    </a:cubicBezTo>
                    <a:cubicBezTo>
                      <a:pt x="7278" y="7552"/>
                      <a:pt x="7285" y="7553"/>
                      <a:pt x="7291" y="7553"/>
                    </a:cubicBezTo>
                    <a:cubicBezTo>
                      <a:pt x="7368" y="7553"/>
                      <a:pt x="7383" y="7430"/>
                      <a:pt x="7318" y="7409"/>
                    </a:cubicBezTo>
                    <a:cubicBezTo>
                      <a:pt x="6136" y="7196"/>
                      <a:pt x="4955" y="6960"/>
                      <a:pt x="3797" y="6676"/>
                    </a:cubicBezTo>
                    <a:cubicBezTo>
                      <a:pt x="3230" y="6511"/>
                      <a:pt x="2687" y="6369"/>
                      <a:pt x="2120" y="6204"/>
                    </a:cubicBezTo>
                    <a:cubicBezTo>
                      <a:pt x="1553" y="6015"/>
                      <a:pt x="986" y="5755"/>
                      <a:pt x="395" y="5637"/>
                    </a:cubicBezTo>
                    <a:close/>
                    <a:moveTo>
                      <a:pt x="14816" y="5463"/>
                    </a:moveTo>
                    <a:cubicBezTo>
                      <a:pt x="14806" y="5463"/>
                      <a:pt x="14796" y="5465"/>
                      <a:pt x="14784" y="5471"/>
                    </a:cubicBezTo>
                    <a:cubicBezTo>
                      <a:pt x="14217" y="5637"/>
                      <a:pt x="13626" y="5707"/>
                      <a:pt x="13083" y="5826"/>
                    </a:cubicBezTo>
                    <a:cubicBezTo>
                      <a:pt x="12516" y="5967"/>
                      <a:pt x="11925" y="6109"/>
                      <a:pt x="11335" y="6298"/>
                    </a:cubicBezTo>
                    <a:cubicBezTo>
                      <a:pt x="10177" y="6605"/>
                      <a:pt x="9043" y="7031"/>
                      <a:pt x="7932" y="7409"/>
                    </a:cubicBezTo>
                    <a:cubicBezTo>
                      <a:pt x="7849" y="7429"/>
                      <a:pt x="7857" y="7559"/>
                      <a:pt x="7924" y="7559"/>
                    </a:cubicBezTo>
                    <a:cubicBezTo>
                      <a:pt x="7933" y="7559"/>
                      <a:pt x="7944" y="7556"/>
                      <a:pt x="7956" y="7550"/>
                    </a:cubicBezTo>
                    <a:cubicBezTo>
                      <a:pt x="9090" y="7172"/>
                      <a:pt x="10200" y="6771"/>
                      <a:pt x="11358" y="6440"/>
                    </a:cubicBezTo>
                    <a:cubicBezTo>
                      <a:pt x="11925" y="6251"/>
                      <a:pt x="12492" y="6109"/>
                      <a:pt x="13036" y="5991"/>
                    </a:cubicBezTo>
                    <a:cubicBezTo>
                      <a:pt x="13626" y="5873"/>
                      <a:pt x="14264" y="5826"/>
                      <a:pt x="14808" y="5613"/>
                    </a:cubicBezTo>
                    <a:cubicBezTo>
                      <a:pt x="14891" y="5592"/>
                      <a:pt x="14883" y="5463"/>
                      <a:pt x="14816" y="5463"/>
                    </a:cubicBezTo>
                    <a:close/>
                    <a:moveTo>
                      <a:pt x="132" y="6762"/>
                    </a:moveTo>
                    <a:cubicBezTo>
                      <a:pt x="73" y="6762"/>
                      <a:pt x="29" y="6889"/>
                      <a:pt x="111" y="6889"/>
                    </a:cubicBezTo>
                    <a:cubicBezTo>
                      <a:pt x="2025" y="7314"/>
                      <a:pt x="3939" y="7550"/>
                      <a:pt x="5924" y="7598"/>
                    </a:cubicBezTo>
                    <a:cubicBezTo>
                      <a:pt x="6018" y="7598"/>
                      <a:pt x="6018" y="7432"/>
                      <a:pt x="5924" y="7432"/>
                    </a:cubicBezTo>
                    <a:cubicBezTo>
                      <a:pt x="3986" y="7409"/>
                      <a:pt x="2049" y="7172"/>
                      <a:pt x="159" y="6771"/>
                    </a:cubicBezTo>
                    <a:cubicBezTo>
                      <a:pt x="150" y="6765"/>
                      <a:pt x="141" y="6762"/>
                      <a:pt x="132" y="6762"/>
                    </a:cubicBezTo>
                    <a:close/>
                    <a:moveTo>
                      <a:pt x="6396" y="7645"/>
                    </a:moveTo>
                    <a:cubicBezTo>
                      <a:pt x="5286" y="7716"/>
                      <a:pt x="4152" y="7739"/>
                      <a:pt x="3065" y="7834"/>
                    </a:cubicBezTo>
                    <a:cubicBezTo>
                      <a:pt x="2049" y="7881"/>
                      <a:pt x="1057" y="7952"/>
                      <a:pt x="88" y="8188"/>
                    </a:cubicBezTo>
                    <a:cubicBezTo>
                      <a:pt x="1" y="8210"/>
                      <a:pt x="14" y="8333"/>
                      <a:pt x="91" y="8333"/>
                    </a:cubicBezTo>
                    <a:cubicBezTo>
                      <a:pt x="97" y="8333"/>
                      <a:pt x="104" y="8332"/>
                      <a:pt x="111" y="8330"/>
                    </a:cubicBezTo>
                    <a:cubicBezTo>
                      <a:pt x="1104" y="8094"/>
                      <a:pt x="2143" y="8023"/>
                      <a:pt x="3183" y="7976"/>
                    </a:cubicBezTo>
                    <a:cubicBezTo>
                      <a:pt x="4270" y="7881"/>
                      <a:pt x="5333" y="7834"/>
                      <a:pt x="6396" y="7787"/>
                    </a:cubicBezTo>
                    <a:cubicBezTo>
                      <a:pt x="6491" y="7787"/>
                      <a:pt x="6491" y="7645"/>
                      <a:pt x="6396" y="7645"/>
                    </a:cubicBezTo>
                    <a:close/>
                    <a:moveTo>
                      <a:pt x="9326" y="7598"/>
                    </a:moveTo>
                    <a:cubicBezTo>
                      <a:pt x="9232" y="7598"/>
                      <a:pt x="9232" y="7739"/>
                      <a:pt x="9326" y="7739"/>
                    </a:cubicBezTo>
                    <a:cubicBezTo>
                      <a:pt x="11264" y="7763"/>
                      <a:pt x="13177" y="7999"/>
                      <a:pt x="15068" y="8425"/>
                    </a:cubicBezTo>
                    <a:cubicBezTo>
                      <a:pt x="15079" y="8426"/>
                      <a:pt x="15089" y="8427"/>
                      <a:pt x="15098" y="8427"/>
                    </a:cubicBezTo>
                    <a:cubicBezTo>
                      <a:pt x="15212" y="8427"/>
                      <a:pt x="15226" y="8306"/>
                      <a:pt x="15139" y="8306"/>
                    </a:cubicBezTo>
                    <a:cubicBezTo>
                      <a:pt x="13225" y="7858"/>
                      <a:pt x="11311" y="7621"/>
                      <a:pt x="9326" y="7598"/>
                    </a:cubicBezTo>
                    <a:close/>
                    <a:moveTo>
                      <a:pt x="7983" y="7619"/>
                    </a:moveTo>
                    <a:cubicBezTo>
                      <a:pt x="7905" y="7619"/>
                      <a:pt x="7890" y="7741"/>
                      <a:pt x="7956" y="7763"/>
                    </a:cubicBezTo>
                    <a:cubicBezTo>
                      <a:pt x="9137" y="7976"/>
                      <a:pt x="10319" y="8212"/>
                      <a:pt x="11476" y="8495"/>
                    </a:cubicBezTo>
                    <a:cubicBezTo>
                      <a:pt x="12043" y="8661"/>
                      <a:pt x="12587" y="8803"/>
                      <a:pt x="13154" y="8968"/>
                    </a:cubicBezTo>
                    <a:cubicBezTo>
                      <a:pt x="13721" y="9157"/>
                      <a:pt x="14288" y="9417"/>
                      <a:pt x="14879" y="9535"/>
                    </a:cubicBezTo>
                    <a:cubicBezTo>
                      <a:pt x="14926" y="9511"/>
                      <a:pt x="14997" y="9370"/>
                      <a:pt x="14902" y="9370"/>
                    </a:cubicBezTo>
                    <a:cubicBezTo>
                      <a:pt x="14335" y="9228"/>
                      <a:pt x="13815" y="9015"/>
                      <a:pt x="13248" y="8826"/>
                    </a:cubicBezTo>
                    <a:cubicBezTo>
                      <a:pt x="12658" y="8661"/>
                      <a:pt x="12091" y="8472"/>
                      <a:pt x="11500" y="8354"/>
                    </a:cubicBezTo>
                    <a:cubicBezTo>
                      <a:pt x="10366" y="8070"/>
                      <a:pt x="9184" y="7858"/>
                      <a:pt x="8003" y="7621"/>
                    </a:cubicBezTo>
                    <a:cubicBezTo>
                      <a:pt x="7996" y="7619"/>
                      <a:pt x="7989" y="7619"/>
                      <a:pt x="7983" y="7619"/>
                    </a:cubicBezTo>
                    <a:close/>
                    <a:moveTo>
                      <a:pt x="7291" y="7619"/>
                    </a:moveTo>
                    <a:cubicBezTo>
                      <a:pt x="7285" y="7619"/>
                      <a:pt x="7278" y="7619"/>
                      <a:pt x="7271" y="7621"/>
                    </a:cubicBezTo>
                    <a:cubicBezTo>
                      <a:pt x="6160" y="7999"/>
                      <a:pt x="5026" y="8425"/>
                      <a:pt x="3892" y="8732"/>
                    </a:cubicBezTo>
                    <a:cubicBezTo>
                      <a:pt x="3325" y="8921"/>
                      <a:pt x="2758" y="9063"/>
                      <a:pt x="2214" y="9181"/>
                    </a:cubicBezTo>
                    <a:cubicBezTo>
                      <a:pt x="1624" y="9299"/>
                      <a:pt x="986" y="9370"/>
                      <a:pt x="442" y="9559"/>
                    </a:cubicBezTo>
                    <a:cubicBezTo>
                      <a:pt x="355" y="9602"/>
                      <a:pt x="368" y="9727"/>
                      <a:pt x="446" y="9727"/>
                    </a:cubicBezTo>
                    <a:cubicBezTo>
                      <a:pt x="452" y="9727"/>
                      <a:pt x="459" y="9726"/>
                      <a:pt x="466" y="9724"/>
                    </a:cubicBezTo>
                    <a:cubicBezTo>
                      <a:pt x="1033" y="9535"/>
                      <a:pt x="1624" y="9488"/>
                      <a:pt x="2167" y="9370"/>
                    </a:cubicBezTo>
                    <a:cubicBezTo>
                      <a:pt x="2758" y="9204"/>
                      <a:pt x="3348" y="9063"/>
                      <a:pt x="3916" y="8897"/>
                    </a:cubicBezTo>
                    <a:cubicBezTo>
                      <a:pt x="5073" y="8566"/>
                      <a:pt x="6184" y="8141"/>
                      <a:pt x="7318" y="7763"/>
                    </a:cubicBezTo>
                    <a:cubicBezTo>
                      <a:pt x="7383" y="7741"/>
                      <a:pt x="7368" y="7619"/>
                      <a:pt x="7291" y="7619"/>
                    </a:cubicBezTo>
                    <a:close/>
                    <a:moveTo>
                      <a:pt x="6110" y="8296"/>
                    </a:moveTo>
                    <a:cubicBezTo>
                      <a:pt x="6096" y="8296"/>
                      <a:pt x="6081" y="8299"/>
                      <a:pt x="6066" y="8306"/>
                    </a:cubicBezTo>
                    <a:cubicBezTo>
                      <a:pt x="4388" y="9252"/>
                      <a:pt x="2592" y="10008"/>
                      <a:pt x="726" y="10575"/>
                    </a:cubicBezTo>
                    <a:cubicBezTo>
                      <a:pt x="639" y="10597"/>
                      <a:pt x="672" y="10719"/>
                      <a:pt x="734" y="10719"/>
                    </a:cubicBezTo>
                    <a:cubicBezTo>
                      <a:pt x="739" y="10719"/>
                      <a:pt x="744" y="10718"/>
                      <a:pt x="749" y="10716"/>
                    </a:cubicBezTo>
                    <a:cubicBezTo>
                      <a:pt x="2616" y="10149"/>
                      <a:pt x="4412" y="9370"/>
                      <a:pt x="6136" y="8425"/>
                    </a:cubicBezTo>
                    <a:cubicBezTo>
                      <a:pt x="6236" y="8385"/>
                      <a:pt x="6185" y="8296"/>
                      <a:pt x="6110" y="8296"/>
                    </a:cubicBezTo>
                    <a:close/>
                    <a:moveTo>
                      <a:pt x="8805" y="7996"/>
                    </a:moveTo>
                    <a:cubicBezTo>
                      <a:pt x="8724" y="7996"/>
                      <a:pt x="8671" y="8096"/>
                      <a:pt x="8736" y="8117"/>
                    </a:cubicBezTo>
                    <a:cubicBezTo>
                      <a:pt x="9704" y="8614"/>
                      <a:pt x="10720" y="9157"/>
                      <a:pt x="11713" y="9653"/>
                    </a:cubicBezTo>
                    <a:cubicBezTo>
                      <a:pt x="12610" y="10102"/>
                      <a:pt x="13508" y="10551"/>
                      <a:pt x="14453" y="10835"/>
                    </a:cubicBezTo>
                    <a:cubicBezTo>
                      <a:pt x="14466" y="10847"/>
                      <a:pt x="14477" y="10852"/>
                      <a:pt x="14488" y="10852"/>
                    </a:cubicBezTo>
                    <a:cubicBezTo>
                      <a:pt x="14537" y="10852"/>
                      <a:pt x="14559" y="10736"/>
                      <a:pt x="14501" y="10716"/>
                    </a:cubicBezTo>
                    <a:cubicBezTo>
                      <a:pt x="13485" y="10433"/>
                      <a:pt x="12563" y="9960"/>
                      <a:pt x="11665" y="9488"/>
                    </a:cubicBezTo>
                    <a:cubicBezTo>
                      <a:pt x="10720" y="9015"/>
                      <a:pt x="9775" y="8495"/>
                      <a:pt x="8830" y="7999"/>
                    </a:cubicBezTo>
                    <a:cubicBezTo>
                      <a:pt x="8821" y="7997"/>
                      <a:pt x="8813" y="7996"/>
                      <a:pt x="8805" y="7996"/>
                    </a:cubicBezTo>
                    <a:close/>
                    <a:moveTo>
                      <a:pt x="6621" y="8225"/>
                    </a:moveTo>
                    <a:cubicBezTo>
                      <a:pt x="6609" y="8225"/>
                      <a:pt x="6597" y="8228"/>
                      <a:pt x="6585" y="8236"/>
                    </a:cubicBezTo>
                    <a:cubicBezTo>
                      <a:pt x="5640" y="8826"/>
                      <a:pt x="4695" y="9441"/>
                      <a:pt x="3774" y="10079"/>
                    </a:cubicBezTo>
                    <a:cubicBezTo>
                      <a:pt x="2947" y="10622"/>
                      <a:pt x="2096" y="11165"/>
                      <a:pt x="1364" y="11874"/>
                    </a:cubicBezTo>
                    <a:cubicBezTo>
                      <a:pt x="1324" y="11914"/>
                      <a:pt x="1384" y="12003"/>
                      <a:pt x="1446" y="12003"/>
                    </a:cubicBezTo>
                    <a:cubicBezTo>
                      <a:pt x="1458" y="12003"/>
                      <a:pt x="1470" y="12000"/>
                      <a:pt x="1482" y="11992"/>
                    </a:cubicBezTo>
                    <a:cubicBezTo>
                      <a:pt x="2262" y="11284"/>
                      <a:pt x="3112" y="10693"/>
                      <a:pt x="3963" y="10126"/>
                    </a:cubicBezTo>
                    <a:cubicBezTo>
                      <a:pt x="4861" y="9511"/>
                      <a:pt x="5782" y="8944"/>
                      <a:pt x="6656" y="8354"/>
                    </a:cubicBezTo>
                    <a:cubicBezTo>
                      <a:pt x="6736" y="8314"/>
                      <a:pt x="6682" y="8225"/>
                      <a:pt x="6621" y="8225"/>
                    </a:cubicBezTo>
                    <a:close/>
                    <a:moveTo>
                      <a:pt x="9045" y="8431"/>
                    </a:moveTo>
                    <a:cubicBezTo>
                      <a:pt x="8982" y="8431"/>
                      <a:pt x="8956" y="8547"/>
                      <a:pt x="8995" y="8566"/>
                    </a:cubicBezTo>
                    <a:cubicBezTo>
                      <a:pt x="10673" y="9559"/>
                      <a:pt x="12209" y="10716"/>
                      <a:pt x="13626" y="12040"/>
                    </a:cubicBezTo>
                    <a:cubicBezTo>
                      <a:pt x="13644" y="12057"/>
                      <a:pt x="13664" y="12064"/>
                      <a:pt x="13683" y="12064"/>
                    </a:cubicBezTo>
                    <a:cubicBezTo>
                      <a:pt x="13744" y="12064"/>
                      <a:pt x="13798" y="11993"/>
                      <a:pt x="13745" y="11921"/>
                    </a:cubicBezTo>
                    <a:cubicBezTo>
                      <a:pt x="12327" y="10598"/>
                      <a:pt x="10767" y="9441"/>
                      <a:pt x="9090" y="8448"/>
                    </a:cubicBezTo>
                    <a:cubicBezTo>
                      <a:pt x="9073" y="8436"/>
                      <a:pt x="9058" y="8431"/>
                      <a:pt x="9045" y="8431"/>
                    </a:cubicBezTo>
                    <a:close/>
                    <a:moveTo>
                      <a:pt x="7387" y="7752"/>
                    </a:moveTo>
                    <a:cubicBezTo>
                      <a:pt x="7372" y="7752"/>
                      <a:pt x="7357" y="7755"/>
                      <a:pt x="7341" y="7763"/>
                    </a:cubicBezTo>
                    <a:cubicBezTo>
                      <a:pt x="6585" y="8684"/>
                      <a:pt x="5782" y="9559"/>
                      <a:pt x="4955" y="10457"/>
                    </a:cubicBezTo>
                    <a:lnTo>
                      <a:pt x="3703" y="11685"/>
                    </a:lnTo>
                    <a:cubicBezTo>
                      <a:pt x="3278" y="12110"/>
                      <a:pt x="2758" y="12465"/>
                      <a:pt x="2356" y="12914"/>
                    </a:cubicBezTo>
                    <a:cubicBezTo>
                      <a:pt x="2297" y="12953"/>
                      <a:pt x="2354" y="13043"/>
                      <a:pt x="2429" y="13043"/>
                    </a:cubicBezTo>
                    <a:cubicBezTo>
                      <a:pt x="2444" y="13043"/>
                      <a:pt x="2459" y="13040"/>
                      <a:pt x="2474" y="13032"/>
                    </a:cubicBezTo>
                    <a:cubicBezTo>
                      <a:pt x="2852" y="12583"/>
                      <a:pt x="3348" y="12252"/>
                      <a:pt x="3774" y="11874"/>
                    </a:cubicBezTo>
                    <a:lnTo>
                      <a:pt x="5073" y="10575"/>
                    </a:lnTo>
                    <a:cubicBezTo>
                      <a:pt x="5900" y="9724"/>
                      <a:pt x="6656" y="8803"/>
                      <a:pt x="7460" y="7881"/>
                    </a:cubicBezTo>
                    <a:cubicBezTo>
                      <a:pt x="7519" y="7842"/>
                      <a:pt x="7462" y="7752"/>
                      <a:pt x="7387" y="7752"/>
                    </a:cubicBezTo>
                    <a:close/>
                    <a:moveTo>
                      <a:pt x="6698" y="8949"/>
                    </a:moveTo>
                    <a:cubicBezTo>
                      <a:pt x="6676" y="8949"/>
                      <a:pt x="6652" y="8955"/>
                      <a:pt x="6633" y="8968"/>
                    </a:cubicBezTo>
                    <a:cubicBezTo>
                      <a:pt x="5640" y="10669"/>
                      <a:pt x="4483" y="12181"/>
                      <a:pt x="3159" y="13623"/>
                    </a:cubicBezTo>
                    <a:cubicBezTo>
                      <a:pt x="3100" y="13662"/>
                      <a:pt x="3157" y="13752"/>
                      <a:pt x="3232" y="13752"/>
                    </a:cubicBezTo>
                    <a:cubicBezTo>
                      <a:pt x="3247" y="13752"/>
                      <a:pt x="3262" y="13748"/>
                      <a:pt x="3278" y="13741"/>
                    </a:cubicBezTo>
                    <a:cubicBezTo>
                      <a:pt x="4601" y="12276"/>
                      <a:pt x="5782" y="10716"/>
                      <a:pt x="6774" y="9039"/>
                    </a:cubicBezTo>
                    <a:cubicBezTo>
                      <a:pt x="6808" y="8988"/>
                      <a:pt x="6757" y="8949"/>
                      <a:pt x="6698" y="8949"/>
                    </a:cubicBezTo>
                    <a:close/>
                    <a:moveTo>
                      <a:pt x="8349" y="8503"/>
                    </a:moveTo>
                    <a:cubicBezTo>
                      <a:pt x="8301" y="8503"/>
                      <a:pt x="8254" y="8564"/>
                      <a:pt x="8287" y="8614"/>
                    </a:cubicBezTo>
                    <a:cubicBezTo>
                      <a:pt x="8877" y="9559"/>
                      <a:pt x="9492" y="10504"/>
                      <a:pt x="10130" y="11425"/>
                    </a:cubicBezTo>
                    <a:cubicBezTo>
                      <a:pt x="10673" y="12252"/>
                      <a:pt x="11216" y="13103"/>
                      <a:pt x="11925" y="13812"/>
                    </a:cubicBezTo>
                    <a:cubicBezTo>
                      <a:pt x="11937" y="13829"/>
                      <a:pt x="11952" y="13836"/>
                      <a:pt x="11969" y="13836"/>
                    </a:cubicBezTo>
                    <a:cubicBezTo>
                      <a:pt x="12020" y="13836"/>
                      <a:pt x="12079" y="13765"/>
                      <a:pt x="12043" y="13693"/>
                    </a:cubicBezTo>
                    <a:cubicBezTo>
                      <a:pt x="11264" y="12961"/>
                      <a:pt x="10720" y="12110"/>
                      <a:pt x="10153" y="11213"/>
                    </a:cubicBezTo>
                    <a:cubicBezTo>
                      <a:pt x="9562" y="10338"/>
                      <a:pt x="8995" y="9417"/>
                      <a:pt x="8405" y="8543"/>
                    </a:cubicBezTo>
                    <a:cubicBezTo>
                      <a:pt x="8390" y="8514"/>
                      <a:pt x="8370" y="8503"/>
                      <a:pt x="8349" y="8503"/>
                    </a:cubicBezTo>
                    <a:close/>
                    <a:moveTo>
                      <a:pt x="7121" y="8632"/>
                    </a:moveTo>
                    <a:cubicBezTo>
                      <a:pt x="7104" y="8632"/>
                      <a:pt x="7089" y="8640"/>
                      <a:pt x="7082" y="8661"/>
                    </a:cubicBezTo>
                    <a:cubicBezTo>
                      <a:pt x="6585" y="9630"/>
                      <a:pt x="6042" y="10622"/>
                      <a:pt x="5546" y="11638"/>
                    </a:cubicBezTo>
                    <a:cubicBezTo>
                      <a:pt x="5097" y="12512"/>
                      <a:pt x="4648" y="13434"/>
                      <a:pt x="4364" y="14379"/>
                    </a:cubicBezTo>
                    <a:cubicBezTo>
                      <a:pt x="4351" y="14432"/>
                      <a:pt x="4390" y="14462"/>
                      <a:pt x="4431" y="14462"/>
                    </a:cubicBezTo>
                    <a:cubicBezTo>
                      <a:pt x="4463" y="14462"/>
                      <a:pt x="4496" y="14444"/>
                      <a:pt x="4506" y="14402"/>
                    </a:cubicBezTo>
                    <a:cubicBezTo>
                      <a:pt x="4813" y="13410"/>
                      <a:pt x="5286" y="12488"/>
                      <a:pt x="5758" y="11567"/>
                    </a:cubicBezTo>
                    <a:cubicBezTo>
                      <a:pt x="6231" y="10622"/>
                      <a:pt x="6704" y="9677"/>
                      <a:pt x="7200" y="8732"/>
                    </a:cubicBezTo>
                    <a:cubicBezTo>
                      <a:pt x="7216" y="8682"/>
                      <a:pt x="7162" y="8632"/>
                      <a:pt x="7121" y="8632"/>
                    </a:cubicBezTo>
                    <a:close/>
                    <a:moveTo>
                      <a:pt x="8416" y="9023"/>
                    </a:moveTo>
                    <a:cubicBezTo>
                      <a:pt x="8362" y="9023"/>
                      <a:pt x="8308" y="9084"/>
                      <a:pt x="8357" y="9133"/>
                    </a:cubicBezTo>
                    <a:cubicBezTo>
                      <a:pt x="9303" y="10811"/>
                      <a:pt x="10059" y="12607"/>
                      <a:pt x="10626" y="14473"/>
                    </a:cubicBezTo>
                    <a:cubicBezTo>
                      <a:pt x="10635" y="14511"/>
                      <a:pt x="10664" y="14526"/>
                      <a:pt x="10693" y="14526"/>
                    </a:cubicBezTo>
                    <a:cubicBezTo>
                      <a:pt x="10736" y="14526"/>
                      <a:pt x="10782" y="14492"/>
                      <a:pt x="10767" y="14450"/>
                    </a:cubicBezTo>
                    <a:cubicBezTo>
                      <a:pt x="10200" y="12583"/>
                      <a:pt x="9421" y="10787"/>
                      <a:pt x="8476" y="9063"/>
                    </a:cubicBezTo>
                    <a:cubicBezTo>
                      <a:pt x="8461" y="9034"/>
                      <a:pt x="8439" y="9023"/>
                      <a:pt x="8416" y="9023"/>
                    </a:cubicBezTo>
                    <a:close/>
                    <a:moveTo>
                      <a:pt x="7852" y="7738"/>
                    </a:moveTo>
                    <a:cubicBezTo>
                      <a:pt x="7800" y="7738"/>
                      <a:pt x="7753" y="7790"/>
                      <a:pt x="7773" y="7850"/>
                    </a:cubicBezTo>
                    <a:lnTo>
                      <a:pt x="7773" y="7850"/>
                    </a:lnTo>
                    <a:cubicBezTo>
                      <a:pt x="7759" y="7835"/>
                      <a:pt x="7738" y="7828"/>
                      <a:pt x="7717" y="7828"/>
                    </a:cubicBezTo>
                    <a:cubicBezTo>
                      <a:pt x="7668" y="7828"/>
                      <a:pt x="7620" y="7862"/>
                      <a:pt x="7649" y="7905"/>
                    </a:cubicBezTo>
                    <a:cubicBezTo>
                      <a:pt x="8027" y="9039"/>
                      <a:pt x="8428" y="10149"/>
                      <a:pt x="8759" y="11307"/>
                    </a:cubicBezTo>
                    <a:cubicBezTo>
                      <a:pt x="8948" y="11874"/>
                      <a:pt x="9090" y="12441"/>
                      <a:pt x="9208" y="12985"/>
                    </a:cubicBezTo>
                    <a:cubicBezTo>
                      <a:pt x="9326" y="13575"/>
                      <a:pt x="9373" y="14190"/>
                      <a:pt x="9586" y="14757"/>
                    </a:cubicBezTo>
                    <a:cubicBezTo>
                      <a:pt x="9596" y="14798"/>
                      <a:pt x="9630" y="14817"/>
                      <a:pt x="9661" y="14817"/>
                    </a:cubicBezTo>
                    <a:cubicBezTo>
                      <a:pt x="9702" y="14817"/>
                      <a:pt x="9741" y="14786"/>
                      <a:pt x="9728" y="14733"/>
                    </a:cubicBezTo>
                    <a:cubicBezTo>
                      <a:pt x="9562" y="14166"/>
                      <a:pt x="9492" y="13575"/>
                      <a:pt x="9373" y="13008"/>
                    </a:cubicBezTo>
                    <a:cubicBezTo>
                      <a:pt x="9232" y="12465"/>
                      <a:pt x="9090" y="11874"/>
                      <a:pt x="8901" y="11284"/>
                    </a:cubicBezTo>
                    <a:cubicBezTo>
                      <a:pt x="8570" y="10126"/>
                      <a:pt x="8168" y="9015"/>
                      <a:pt x="7790" y="7881"/>
                    </a:cubicBezTo>
                    <a:lnTo>
                      <a:pt x="7790" y="7881"/>
                    </a:lnTo>
                    <a:cubicBezTo>
                      <a:pt x="8712" y="8637"/>
                      <a:pt x="9586" y="9441"/>
                      <a:pt x="10484" y="10268"/>
                    </a:cubicBezTo>
                    <a:lnTo>
                      <a:pt x="11713" y="11520"/>
                    </a:lnTo>
                    <a:cubicBezTo>
                      <a:pt x="12138" y="11945"/>
                      <a:pt x="12492" y="12465"/>
                      <a:pt x="12918" y="12867"/>
                    </a:cubicBezTo>
                    <a:cubicBezTo>
                      <a:pt x="12935" y="12884"/>
                      <a:pt x="12955" y="12891"/>
                      <a:pt x="12974" y="12891"/>
                    </a:cubicBezTo>
                    <a:cubicBezTo>
                      <a:pt x="13035" y="12891"/>
                      <a:pt x="13089" y="12820"/>
                      <a:pt x="13036" y="12748"/>
                    </a:cubicBezTo>
                    <a:cubicBezTo>
                      <a:pt x="12587" y="12370"/>
                      <a:pt x="12280" y="11874"/>
                      <a:pt x="11854" y="11449"/>
                    </a:cubicBezTo>
                    <a:cubicBezTo>
                      <a:pt x="11453" y="11000"/>
                      <a:pt x="11027" y="10575"/>
                      <a:pt x="10602" y="10149"/>
                    </a:cubicBezTo>
                    <a:cubicBezTo>
                      <a:pt x="9728" y="9322"/>
                      <a:pt x="8830" y="8566"/>
                      <a:pt x="7909" y="7763"/>
                    </a:cubicBezTo>
                    <a:cubicBezTo>
                      <a:pt x="7891" y="7746"/>
                      <a:pt x="7871" y="7738"/>
                      <a:pt x="7852" y="7738"/>
                    </a:cubicBezTo>
                    <a:close/>
                    <a:moveTo>
                      <a:pt x="7532" y="7864"/>
                    </a:moveTo>
                    <a:cubicBezTo>
                      <a:pt x="7500" y="7864"/>
                      <a:pt x="7469" y="7877"/>
                      <a:pt x="7460" y="7905"/>
                    </a:cubicBezTo>
                    <a:cubicBezTo>
                      <a:pt x="7247" y="9086"/>
                      <a:pt x="7011" y="10268"/>
                      <a:pt x="6727" y="11425"/>
                    </a:cubicBezTo>
                    <a:cubicBezTo>
                      <a:pt x="6585" y="11992"/>
                      <a:pt x="6420" y="12559"/>
                      <a:pt x="6255" y="13103"/>
                    </a:cubicBezTo>
                    <a:cubicBezTo>
                      <a:pt x="6066" y="13670"/>
                      <a:pt x="5806" y="14237"/>
                      <a:pt x="5688" y="14828"/>
                    </a:cubicBezTo>
                    <a:cubicBezTo>
                      <a:pt x="5674" y="14881"/>
                      <a:pt x="5713" y="14911"/>
                      <a:pt x="5754" y="14911"/>
                    </a:cubicBezTo>
                    <a:cubicBezTo>
                      <a:pt x="5786" y="14911"/>
                      <a:pt x="5819" y="14893"/>
                      <a:pt x="5829" y="14851"/>
                    </a:cubicBezTo>
                    <a:cubicBezTo>
                      <a:pt x="5947" y="14284"/>
                      <a:pt x="6184" y="13764"/>
                      <a:pt x="6373" y="13197"/>
                    </a:cubicBezTo>
                    <a:cubicBezTo>
                      <a:pt x="6538" y="12607"/>
                      <a:pt x="6727" y="12040"/>
                      <a:pt x="6845" y="11449"/>
                    </a:cubicBezTo>
                    <a:cubicBezTo>
                      <a:pt x="7176" y="10268"/>
                      <a:pt x="7412" y="9086"/>
                      <a:pt x="7601" y="7952"/>
                    </a:cubicBezTo>
                    <a:cubicBezTo>
                      <a:pt x="7630" y="7895"/>
                      <a:pt x="7581" y="7864"/>
                      <a:pt x="7532" y="7864"/>
                    </a:cubicBezTo>
                    <a:close/>
                    <a:moveTo>
                      <a:pt x="7576" y="9207"/>
                    </a:moveTo>
                    <a:cubicBezTo>
                      <a:pt x="7529" y="9207"/>
                      <a:pt x="7483" y="9236"/>
                      <a:pt x="7483" y="9299"/>
                    </a:cubicBezTo>
                    <a:cubicBezTo>
                      <a:pt x="7460" y="11260"/>
                      <a:pt x="7223" y="13174"/>
                      <a:pt x="6822" y="15064"/>
                    </a:cubicBezTo>
                    <a:cubicBezTo>
                      <a:pt x="6795" y="15117"/>
                      <a:pt x="6836" y="15148"/>
                      <a:pt x="6880" y="15148"/>
                    </a:cubicBezTo>
                    <a:cubicBezTo>
                      <a:pt x="6915" y="15148"/>
                      <a:pt x="6953" y="15129"/>
                      <a:pt x="6963" y="15088"/>
                    </a:cubicBezTo>
                    <a:cubicBezTo>
                      <a:pt x="7412" y="13174"/>
                      <a:pt x="7649" y="11260"/>
                      <a:pt x="7672" y="9275"/>
                    </a:cubicBezTo>
                    <a:cubicBezTo>
                      <a:pt x="7661" y="9231"/>
                      <a:pt x="7618" y="9207"/>
                      <a:pt x="7576" y="9207"/>
                    </a:cubicBezTo>
                    <a:close/>
                    <a:moveTo>
                      <a:pt x="7743" y="8732"/>
                    </a:moveTo>
                    <a:cubicBezTo>
                      <a:pt x="7708" y="8732"/>
                      <a:pt x="7672" y="8755"/>
                      <a:pt x="7672" y="8803"/>
                    </a:cubicBezTo>
                    <a:cubicBezTo>
                      <a:pt x="7720" y="9913"/>
                      <a:pt x="7767" y="11047"/>
                      <a:pt x="7838" y="12134"/>
                    </a:cubicBezTo>
                    <a:cubicBezTo>
                      <a:pt x="7909" y="13150"/>
                      <a:pt x="7956" y="14142"/>
                      <a:pt x="8192" y="15111"/>
                    </a:cubicBezTo>
                    <a:cubicBezTo>
                      <a:pt x="8213" y="15153"/>
                      <a:pt x="8252" y="15171"/>
                      <a:pt x="8287" y="15171"/>
                    </a:cubicBezTo>
                    <a:cubicBezTo>
                      <a:pt x="8332" y="15171"/>
                      <a:pt x="8371" y="15141"/>
                      <a:pt x="8357" y="15088"/>
                    </a:cubicBezTo>
                    <a:cubicBezTo>
                      <a:pt x="8121" y="14095"/>
                      <a:pt x="8050" y="13056"/>
                      <a:pt x="8003" y="12016"/>
                    </a:cubicBezTo>
                    <a:cubicBezTo>
                      <a:pt x="7932" y="10929"/>
                      <a:pt x="7861" y="9866"/>
                      <a:pt x="7814" y="8803"/>
                    </a:cubicBezTo>
                    <a:cubicBezTo>
                      <a:pt x="7814" y="8755"/>
                      <a:pt x="7779" y="8732"/>
                      <a:pt x="7743" y="873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9"/>
              <p:cNvSpPr/>
              <p:nvPr/>
            </p:nvSpPr>
            <p:spPr>
              <a:xfrm>
                <a:off x="3935225" y="2153025"/>
                <a:ext cx="174275" cy="173250"/>
              </a:xfrm>
              <a:custGeom>
                <a:avLst/>
                <a:gdLst/>
                <a:ahLst/>
                <a:cxnLst/>
                <a:rect l="l" t="t" r="r" b="b"/>
                <a:pathLst>
                  <a:path w="6971" h="6930" extrusionOk="0">
                    <a:moveTo>
                      <a:pt x="3354" y="0"/>
                    </a:moveTo>
                    <a:cubicBezTo>
                      <a:pt x="2929" y="0"/>
                      <a:pt x="2539" y="116"/>
                      <a:pt x="2150" y="311"/>
                    </a:cubicBezTo>
                    <a:cubicBezTo>
                      <a:pt x="1748" y="452"/>
                      <a:pt x="1347" y="689"/>
                      <a:pt x="1040" y="1019"/>
                    </a:cubicBezTo>
                    <a:cubicBezTo>
                      <a:pt x="709" y="1350"/>
                      <a:pt x="473" y="1705"/>
                      <a:pt x="331" y="2130"/>
                    </a:cubicBezTo>
                    <a:cubicBezTo>
                      <a:pt x="118" y="2555"/>
                      <a:pt x="0" y="3004"/>
                      <a:pt x="24" y="3477"/>
                    </a:cubicBezTo>
                    <a:cubicBezTo>
                      <a:pt x="47" y="3760"/>
                      <a:pt x="118" y="4091"/>
                      <a:pt x="142" y="4374"/>
                    </a:cubicBezTo>
                    <a:cubicBezTo>
                      <a:pt x="331" y="4965"/>
                      <a:pt x="614" y="5485"/>
                      <a:pt x="1040" y="5910"/>
                    </a:cubicBezTo>
                    <a:lnTo>
                      <a:pt x="1748" y="6454"/>
                    </a:lnTo>
                    <a:cubicBezTo>
                      <a:pt x="2268" y="6784"/>
                      <a:pt x="2859" y="6926"/>
                      <a:pt x="3473" y="6926"/>
                    </a:cubicBezTo>
                    <a:cubicBezTo>
                      <a:pt x="3513" y="6928"/>
                      <a:pt x="3553" y="6929"/>
                      <a:pt x="3593" y="6929"/>
                    </a:cubicBezTo>
                    <a:cubicBezTo>
                      <a:pt x="4022" y="6929"/>
                      <a:pt x="4431" y="6814"/>
                      <a:pt x="4820" y="6619"/>
                    </a:cubicBezTo>
                    <a:cubicBezTo>
                      <a:pt x="5222" y="6477"/>
                      <a:pt x="5600" y="6241"/>
                      <a:pt x="5931" y="5910"/>
                    </a:cubicBezTo>
                    <a:cubicBezTo>
                      <a:pt x="6261" y="5603"/>
                      <a:pt x="6498" y="5249"/>
                      <a:pt x="6639" y="4800"/>
                    </a:cubicBezTo>
                    <a:cubicBezTo>
                      <a:pt x="6852" y="4374"/>
                      <a:pt x="6970" y="3949"/>
                      <a:pt x="6923" y="3477"/>
                    </a:cubicBezTo>
                    <a:cubicBezTo>
                      <a:pt x="6899" y="3169"/>
                      <a:pt x="6876" y="2886"/>
                      <a:pt x="6805" y="2555"/>
                    </a:cubicBezTo>
                    <a:cubicBezTo>
                      <a:pt x="6639" y="1964"/>
                      <a:pt x="6332" y="1468"/>
                      <a:pt x="5931" y="1019"/>
                    </a:cubicBezTo>
                    <a:lnTo>
                      <a:pt x="5222" y="476"/>
                    </a:lnTo>
                    <a:cubicBezTo>
                      <a:pt x="4702" y="169"/>
                      <a:pt x="4111" y="3"/>
                      <a:pt x="3473" y="3"/>
                    </a:cubicBezTo>
                    <a:cubicBezTo>
                      <a:pt x="3433" y="1"/>
                      <a:pt x="3394" y="0"/>
                      <a:pt x="3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95"/>
        <p:cNvGrpSpPr/>
        <p:nvPr/>
      </p:nvGrpSpPr>
      <p:grpSpPr>
        <a:xfrm>
          <a:off x="0" y="0"/>
          <a:ext cx="0" cy="0"/>
          <a:chOff x="0" y="0"/>
          <a:chExt cx="0" cy="0"/>
        </a:xfrm>
      </p:grpSpPr>
      <p:sp>
        <p:nvSpPr>
          <p:cNvPr id="496" name="Google Shape;496;p11"/>
          <p:cNvSpPr/>
          <p:nvPr/>
        </p:nvSpPr>
        <p:spPr>
          <a:xfrm>
            <a:off x="236175" y="244175"/>
            <a:ext cx="8671800" cy="4659900"/>
          </a:xfrm>
          <a:prstGeom prst="rect">
            <a:avLst/>
          </a:prstGeom>
          <a:noFill/>
          <a:ln w="38100" cap="flat" cmpd="dbl">
            <a:solidFill>
              <a:schemeClr val="accent5"/>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97" name="Google Shape;497;p11"/>
          <p:cNvPicPr preferRelativeResize="0"/>
          <p:nvPr/>
        </p:nvPicPr>
        <p:blipFill>
          <a:blip r:embed="rId2">
            <a:alphaModFix amt="30000"/>
          </a:blip>
          <a:stretch>
            <a:fillRect/>
          </a:stretch>
        </p:blipFill>
        <p:spPr>
          <a:xfrm>
            <a:off x="0" y="0"/>
            <a:ext cx="9144003" cy="5143501"/>
          </a:xfrm>
          <a:prstGeom prst="rect">
            <a:avLst/>
          </a:prstGeom>
          <a:noFill/>
          <a:ln>
            <a:noFill/>
          </a:ln>
        </p:spPr>
      </p:pic>
      <p:sp>
        <p:nvSpPr>
          <p:cNvPr id="498" name="Google Shape;498;p11"/>
          <p:cNvSpPr txBox="1">
            <a:spLocks noGrp="1"/>
          </p:cNvSpPr>
          <p:nvPr>
            <p:ph type="title" hasCustomPrompt="1"/>
          </p:nvPr>
        </p:nvSpPr>
        <p:spPr>
          <a:xfrm>
            <a:off x="1437300" y="2202300"/>
            <a:ext cx="5976900" cy="125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60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499" name="Google Shape;499;p11"/>
          <p:cNvSpPr txBox="1">
            <a:spLocks noGrp="1"/>
          </p:cNvSpPr>
          <p:nvPr>
            <p:ph type="subTitle" idx="1"/>
          </p:nvPr>
        </p:nvSpPr>
        <p:spPr>
          <a:xfrm>
            <a:off x="1437300" y="3457800"/>
            <a:ext cx="5976900" cy="39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500"/>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01"/>
        <p:cNvGrpSpPr/>
        <p:nvPr/>
      </p:nvGrpSpPr>
      <p:grpSpPr>
        <a:xfrm>
          <a:off x="0" y="0"/>
          <a:ext cx="0" cy="0"/>
          <a:chOff x="0" y="0"/>
          <a:chExt cx="0" cy="0"/>
        </a:xfrm>
      </p:grpSpPr>
      <p:sp>
        <p:nvSpPr>
          <p:cNvPr id="502" name="Google Shape;502;p13"/>
          <p:cNvSpPr/>
          <p:nvPr/>
        </p:nvSpPr>
        <p:spPr>
          <a:xfrm>
            <a:off x="236175" y="244175"/>
            <a:ext cx="8671800" cy="4659900"/>
          </a:xfrm>
          <a:prstGeom prst="rect">
            <a:avLst/>
          </a:prstGeom>
          <a:noFill/>
          <a:ln w="38100" cap="flat" cmpd="dbl">
            <a:solidFill>
              <a:schemeClr val="accent5"/>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03" name="Google Shape;503;p13"/>
          <p:cNvPicPr preferRelativeResize="0"/>
          <p:nvPr/>
        </p:nvPicPr>
        <p:blipFill>
          <a:blip r:embed="rId2">
            <a:alphaModFix amt="30000"/>
          </a:blip>
          <a:stretch>
            <a:fillRect/>
          </a:stretch>
        </p:blipFill>
        <p:spPr>
          <a:xfrm>
            <a:off x="0" y="0"/>
            <a:ext cx="9144003" cy="5143501"/>
          </a:xfrm>
          <a:prstGeom prst="rect">
            <a:avLst/>
          </a:prstGeom>
          <a:noFill/>
          <a:ln>
            <a:noFill/>
          </a:ln>
        </p:spPr>
      </p:pic>
      <p:sp>
        <p:nvSpPr>
          <p:cNvPr id="504" name="Google Shape;504;p13"/>
          <p:cNvSpPr txBox="1">
            <a:spLocks noGrp="1"/>
          </p:cNvSpPr>
          <p:nvPr>
            <p:ph type="title" hasCustomPrompt="1"/>
          </p:nvPr>
        </p:nvSpPr>
        <p:spPr>
          <a:xfrm>
            <a:off x="2995999" y="1291905"/>
            <a:ext cx="1276200" cy="593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7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05" name="Google Shape;505;p13"/>
          <p:cNvSpPr txBox="1">
            <a:spLocks noGrp="1"/>
          </p:cNvSpPr>
          <p:nvPr>
            <p:ph type="subTitle" idx="1"/>
          </p:nvPr>
        </p:nvSpPr>
        <p:spPr>
          <a:xfrm>
            <a:off x="1628599" y="2170448"/>
            <a:ext cx="2643600" cy="5727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atin typeface="Lora Medium"/>
                <a:ea typeface="Lora Medium"/>
                <a:cs typeface="Lora Medium"/>
                <a:sym typeface="Lora Medium"/>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06" name="Google Shape;506;p13"/>
          <p:cNvSpPr txBox="1">
            <a:spLocks noGrp="1"/>
          </p:cNvSpPr>
          <p:nvPr>
            <p:ph type="title" idx="2" hasCustomPrompt="1"/>
          </p:nvPr>
        </p:nvSpPr>
        <p:spPr>
          <a:xfrm>
            <a:off x="4871801" y="1291905"/>
            <a:ext cx="1276200" cy="593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27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07" name="Google Shape;507;p13"/>
          <p:cNvSpPr txBox="1">
            <a:spLocks noGrp="1"/>
          </p:cNvSpPr>
          <p:nvPr>
            <p:ph type="subTitle" idx="3"/>
          </p:nvPr>
        </p:nvSpPr>
        <p:spPr>
          <a:xfrm>
            <a:off x="4871801" y="2170448"/>
            <a:ext cx="26436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atin typeface="Lora Medium"/>
                <a:ea typeface="Lora Medium"/>
                <a:cs typeface="Lora Medium"/>
                <a:sym typeface="Lora Medium"/>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08" name="Google Shape;508;p13"/>
          <p:cNvSpPr txBox="1">
            <a:spLocks noGrp="1"/>
          </p:cNvSpPr>
          <p:nvPr>
            <p:ph type="title" idx="4" hasCustomPrompt="1"/>
          </p:nvPr>
        </p:nvSpPr>
        <p:spPr>
          <a:xfrm>
            <a:off x="2995999" y="3095815"/>
            <a:ext cx="1276200" cy="593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7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09" name="Google Shape;509;p13"/>
          <p:cNvSpPr txBox="1">
            <a:spLocks noGrp="1"/>
          </p:cNvSpPr>
          <p:nvPr>
            <p:ph type="subTitle" idx="5"/>
          </p:nvPr>
        </p:nvSpPr>
        <p:spPr>
          <a:xfrm>
            <a:off x="1628599" y="3976625"/>
            <a:ext cx="2643600" cy="5727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atin typeface="Lora Medium"/>
                <a:ea typeface="Lora Medium"/>
                <a:cs typeface="Lora Medium"/>
                <a:sym typeface="Lora Medium"/>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10" name="Google Shape;510;p13"/>
          <p:cNvSpPr txBox="1">
            <a:spLocks noGrp="1"/>
          </p:cNvSpPr>
          <p:nvPr>
            <p:ph type="title" idx="6" hasCustomPrompt="1"/>
          </p:nvPr>
        </p:nvSpPr>
        <p:spPr>
          <a:xfrm>
            <a:off x="4871801" y="3095815"/>
            <a:ext cx="1276200" cy="593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27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11" name="Google Shape;511;p13"/>
          <p:cNvSpPr txBox="1">
            <a:spLocks noGrp="1"/>
          </p:cNvSpPr>
          <p:nvPr>
            <p:ph type="subTitle" idx="7"/>
          </p:nvPr>
        </p:nvSpPr>
        <p:spPr>
          <a:xfrm>
            <a:off x="4871801" y="3976625"/>
            <a:ext cx="26436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atin typeface="Lora Medium"/>
                <a:ea typeface="Lora Medium"/>
                <a:cs typeface="Lora Medium"/>
                <a:sym typeface="Lora Medium"/>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12" name="Google Shape;512;p13"/>
          <p:cNvSpPr txBox="1">
            <a:spLocks noGrp="1"/>
          </p:cNvSpPr>
          <p:nvPr>
            <p:ph type="title" idx="8"/>
          </p:nvPr>
        </p:nvSpPr>
        <p:spPr>
          <a:xfrm>
            <a:off x="720000" y="5212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30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13" name="Google Shape;513;p13"/>
          <p:cNvSpPr txBox="1">
            <a:spLocks noGrp="1"/>
          </p:cNvSpPr>
          <p:nvPr>
            <p:ph type="subTitle" idx="9"/>
          </p:nvPr>
        </p:nvSpPr>
        <p:spPr>
          <a:xfrm>
            <a:off x="1628599" y="1773550"/>
            <a:ext cx="2643600" cy="4848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Prata"/>
              <a:buNone/>
              <a:defRPr sz="2000" b="1">
                <a:solidFill>
                  <a:schemeClr val="dk1"/>
                </a:solidFill>
                <a:latin typeface="Prata"/>
                <a:ea typeface="Prata"/>
                <a:cs typeface="Prata"/>
                <a:sym typeface="Prata"/>
              </a:defRPr>
            </a:lvl1pPr>
            <a:lvl2pPr lvl="1"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2pPr>
            <a:lvl3pPr lvl="2"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3pPr>
            <a:lvl4pPr lvl="3"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4pPr>
            <a:lvl5pPr lvl="4"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5pPr>
            <a:lvl6pPr lvl="5"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6pPr>
            <a:lvl7pPr lvl="6"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7pPr>
            <a:lvl8pPr lvl="7"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8pPr>
            <a:lvl9pPr lvl="8"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9pPr>
          </a:lstStyle>
          <a:p>
            <a:endParaRPr/>
          </a:p>
        </p:txBody>
      </p:sp>
      <p:sp>
        <p:nvSpPr>
          <p:cNvPr id="514" name="Google Shape;514;p13"/>
          <p:cNvSpPr txBox="1">
            <a:spLocks noGrp="1"/>
          </p:cNvSpPr>
          <p:nvPr>
            <p:ph type="subTitle" idx="13"/>
          </p:nvPr>
        </p:nvSpPr>
        <p:spPr>
          <a:xfrm>
            <a:off x="4871801" y="1773550"/>
            <a:ext cx="2643600" cy="4848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Prata"/>
              <a:buNone/>
              <a:defRPr sz="2000" b="1">
                <a:solidFill>
                  <a:schemeClr val="dk1"/>
                </a:solidFill>
                <a:latin typeface="Prata"/>
                <a:ea typeface="Prata"/>
                <a:cs typeface="Prata"/>
                <a:sym typeface="Prata"/>
              </a:defRPr>
            </a:lvl1pPr>
            <a:lvl2pPr lvl="1"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2pPr>
            <a:lvl3pPr lvl="2"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3pPr>
            <a:lvl4pPr lvl="3"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4pPr>
            <a:lvl5pPr lvl="4"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5pPr>
            <a:lvl6pPr lvl="5"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6pPr>
            <a:lvl7pPr lvl="6"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7pPr>
            <a:lvl8pPr lvl="7"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8pPr>
            <a:lvl9pPr lvl="8"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9pPr>
          </a:lstStyle>
          <a:p>
            <a:endParaRPr/>
          </a:p>
        </p:txBody>
      </p:sp>
      <p:sp>
        <p:nvSpPr>
          <p:cNvPr id="515" name="Google Shape;515;p13"/>
          <p:cNvSpPr txBox="1">
            <a:spLocks noGrp="1"/>
          </p:cNvSpPr>
          <p:nvPr>
            <p:ph type="subTitle" idx="14"/>
          </p:nvPr>
        </p:nvSpPr>
        <p:spPr>
          <a:xfrm>
            <a:off x="1628599" y="3579725"/>
            <a:ext cx="2643600" cy="4848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Prata"/>
              <a:buNone/>
              <a:defRPr sz="2000" b="1">
                <a:solidFill>
                  <a:schemeClr val="dk1"/>
                </a:solidFill>
                <a:latin typeface="Prata"/>
                <a:ea typeface="Prata"/>
                <a:cs typeface="Prata"/>
                <a:sym typeface="Prata"/>
              </a:defRPr>
            </a:lvl1pPr>
            <a:lvl2pPr lvl="1"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2pPr>
            <a:lvl3pPr lvl="2"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3pPr>
            <a:lvl4pPr lvl="3"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4pPr>
            <a:lvl5pPr lvl="4"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5pPr>
            <a:lvl6pPr lvl="5"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6pPr>
            <a:lvl7pPr lvl="6"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7pPr>
            <a:lvl8pPr lvl="7"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8pPr>
            <a:lvl9pPr lvl="8"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9pPr>
          </a:lstStyle>
          <a:p>
            <a:endParaRPr/>
          </a:p>
        </p:txBody>
      </p:sp>
      <p:sp>
        <p:nvSpPr>
          <p:cNvPr id="516" name="Google Shape;516;p13"/>
          <p:cNvSpPr txBox="1">
            <a:spLocks noGrp="1"/>
          </p:cNvSpPr>
          <p:nvPr>
            <p:ph type="subTitle" idx="15"/>
          </p:nvPr>
        </p:nvSpPr>
        <p:spPr>
          <a:xfrm>
            <a:off x="4871801" y="3579725"/>
            <a:ext cx="2643600" cy="4848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Prata"/>
              <a:buNone/>
              <a:defRPr sz="2000" b="1">
                <a:solidFill>
                  <a:schemeClr val="dk1"/>
                </a:solidFill>
                <a:latin typeface="Prata"/>
                <a:ea typeface="Prata"/>
                <a:cs typeface="Prata"/>
                <a:sym typeface="Prata"/>
              </a:defRPr>
            </a:lvl1pPr>
            <a:lvl2pPr lvl="1"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2pPr>
            <a:lvl3pPr lvl="2"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3pPr>
            <a:lvl4pPr lvl="3"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4pPr>
            <a:lvl5pPr lvl="4"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5pPr>
            <a:lvl6pPr lvl="5"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6pPr>
            <a:lvl7pPr lvl="6"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7pPr>
            <a:lvl8pPr lvl="7"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8pPr>
            <a:lvl9pPr lvl="8" rtl="0">
              <a:lnSpc>
                <a:spcPct val="100000"/>
              </a:lnSpc>
              <a:spcBef>
                <a:spcPts val="0"/>
              </a:spcBef>
              <a:spcAft>
                <a:spcPts val="0"/>
              </a:spcAft>
              <a:buClr>
                <a:schemeClr val="dk1"/>
              </a:buClr>
              <a:buSzPts val="2400"/>
              <a:buFont typeface="Prata"/>
              <a:buNone/>
              <a:defRPr sz="2400">
                <a:solidFill>
                  <a:schemeClr val="dk1"/>
                </a:solidFill>
                <a:latin typeface="Prata"/>
                <a:ea typeface="Prata"/>
                <a:cs typeface="Prata"/>
                <a:sym typeface="Prata"/>
              </a:defRPr>
            </a:lvl9pPr>
          </a:lstStyle>
          <a:p>
            <a:endParaRPr/>
          </a:p>
        </p:txBody>
      </p:sp>
      <p:grpSp>
        <p:nvGrpSpPr>
          <p:cNvPr id="517" name="Google Shape;517;p13"/>
          <p:cNvGrpSpPr/>
          <p:nvPr/>
        </p:nvGrpSpPr>
        <p:grpSpPr>
          <a:xfrm>
            <a:off x="275500" y="3450559"/>
            <a:ext cx="624292" cy="1416623"/>
            <a:chOff x="312292" y="3487351"/>
            <a:chExt cx="624292" cy="1416623"/>
          </a:xfrm>
        </p:grpSpPr>
        <p:grpSp>
          <p:nvGrpSpPr>
            <p:cNvPr id="518" name="Google Shape;518;p13"/>
            <p:cNvGrpSpPr/>
            <p:nvPr/>
          </p:nvGrpSpPr>
          <p:grpSpPr>
            <a:xfrm rot="5400000">
              <a:off x="141448" y="4108916"/>
              <a:ext cx="965901" cy="624215"/>
              <a:chOff x="2049150" y="1770750"/>
              <a:chExt cx="1496825" cy="967325"/>
            </a:xfrm>
          </p:grpSpPr>
          <p:sp>
            <p:nvSpPr>
              <p:cNvPr id="519" name="Google Shape;519;p13"/>
              <p:cNvSpPr/>
              <p:nvPr/>
            </p:nvSpPr>
            <p:spPr>
              <a:xfrm>
                <a:off x="2615625" y="1964525"/>
                <a:ext cx="930350" cy="579225"/>
              </a:xfrm>
              <a:custGeom>
                <a:avLst/>
                <a:gdLst/>
                <a:ahLst/>
                <a:cxnLst/>
                <a:rect l="l" t="t" r="r" b="b"/>
                <a:pathLst>
                  <a:path w="37214" h="23169" extrusionOk="0">
                    <a:moveTo>
                      <a:pt x="6354" y="0"/>
                    </a:moveTo>
                    <a:cubicBezTo>
                      <a:pt x="5438" y="0"/>
                      <a:pt x="4660" y="599"/>
                      <a:pt x="4513" y="1684"/>
                    </a:cubicBezTo>
                    <a:cubicBezTo>
                      <a:pt x="4348" y="2865"/>
                      <a:pt x="4868" y="4188"/>
                      <a:pt x="5458" y="5228"/>
                    </a:cubicBezTo>
                    <a:cubicBezTo>
                      <a:pt x="6758" y="7402"/>
                      <a:pt x="9097" y="9032"/>
                      <a:pt x="11318" y="10190"/>
                    </a:cubicBezTo>
                    <a:cubicBezTo>
                      <a:pt x="12050" y="10568"/>
                      <a:pt x="12830" y="10899"/>
                      <a:pt x="13586" y="11158"/>
                    </a:cubicBezTo>
                    <a:lnTo>
                      <a:pt x="7632" y="11158"/>
                    </a:lnTo>
                    <a:cubicBezTo>
                      <a:pt x="7325" y="10969"/>
                      <a:pt x="7065" y="10780"/>
                      <a:pt x="6805" y="10544"/>
                    </a:cubicBezTo>
                    <a:cubicBezTo>
                      <a:pt x="6262" y="10072"/>
                      <a:pt x="5813" y="9481"/>
                      <a:pt x="5435" y="8843"/>
                    </a:cubicBezTo>
                    <a:cubicBezTo>
                      <a:pt x="4631" y="7614"/>
                      <a:pt x="3923" y="6291"/>
                      <a:pt x="2741" y="5346"/>
                    </a:cubicBezTo>
                    <a:cubicBezTo>
                      <a:pt x="2338" y="5013"/>
                      <a:pt x="1832" y="4655"/>
                      <a:pt x="1308" y="4655"/>
                    </a:cubicBezTo>
                    <a:cubicBezTo>
                      <a:pt x="1125" y="4655"/>
                      <a:pt x="940" y="4699"/>
                      <a:pt x="756" y="4803"/>
                    </a:cubicBezTo>
                    <a:cubicBezTo>
                      <a:pt x="95" y="5228"/>
                      <a:pt x="0" y="6079"/>
                      <a:pt x="237" y="6764"/>
                    </a:cubicBezTo>
                    <a:cubicBezTo>
                      <a:pt x="709" y="8063"/>
                      <a:pt x="1654" y="9292"/>
                      <a:pt x="2718" y="10213"/>
                    </a:cubicBezTo>
                    <a:cubicBezTo>
                      <a:pt x="3096" y="10544"/>
                      <a:pt x="3544" y="10851"/>
                      <a:pt x="3993" y="11088"/>
                    </a:cubicBezTo>
                    <a:cubicBezTo>
                      <a:pt x="3769" y="11082"/>
                      <a:pt x="3547" y="11077"/>
                      <a:pt x="3329" y="11077"/>
                    </a:cubicBezTo>
                    <a:cubicBezTo>
                      <a:pt x="2672" y="11077"/>
                      <a:pt x="2038" y="11117"/>
                      <a:pt x="1418" y="11277"/>
                    </a:cubicBezTo>
                    <a:cubicBezTo>
                      <a:pt x="1205" y="11300"/>
                      <a:pt x="1064" y="11442"/>
                      <a:pt x="969" y="11607"/>
                    </a:cubicBezTo>
                    <a:lnTo>
                      <a:pt x="945" y="11607"/>
                    </a:lnTo>
                    <a:cubicBezTo>
                      <a:pt x="969" y="11607"/>
                      <a:pt x="969" y="11631"/>
                      <a:pt x="969" y="11631"/>
                    </a:cubicBezTo>
                    <a:cubicBezTo>
                      <a:pt x="945" y="11631"/>
                      <a:pt x="945" y="11655"/>
                      <a:pt x="945" y="11655"/>
                    </a:cubicBezTo>
                    <a:lnTo>
                      <a:pt x="969" y="11655"/>
                    </a:lnTo>
                    <a:cubicBezTo>
                      <a:pt x="1064" y="11796"/>
                      <a:pt x="1205" y="11914"/>
                      <a:pt x="1418" y="11985"/>
                    </a:cubicBezTo>
                    <a:cubicBezTo>
                      <a:pt x="1980" y="12130"/>
                      <a:pt x="2575" y="12176"/>
                      <a:pt x="3165" y="12176"/>
                    </a:cubicBezTo>
                    <a:cubicBezTo>
                      <a:pt x="3444" y="12176"/>
                      <a:pt x="3721" y="12166"/>
                      <a:pt x="3993" y="12151"/>
                    </a:cubicBezTo>
                    <a:lnTo>
                      <a:pt x="3993" y="12151"/>
                    </a:lnTo>
                    <a:cubicBezTo>
                      <a:pt x="3544" y="12387"/>
                      <a:pt x="3096" y="12718"/>
                      <a:pt x="2718" y="13049"/>
                    </a:cubicBezTo>
                    <a:cubicBezTo>
                      <a:pt x="1678" y="13970"/>
                      <a:pt x="709" y="15175"/>
                      <a:pt x="237" y="16498"/>
                    </a:cubicBezTo>
                    <a:cubicBezTo>
                      <a:pt x="0" y="17207"/>
                      <a:pt x="95" y="18034"/>
                      <a:pt x="756" y="18459"/>
                    </a:cubicBezTo>
                    <a:cubicBezTo>
                      <a:pt x="940" y="18563"/>
                      <a:pt x="1125" y="18607"/>
                      <a:pt x="1308" y="18607"/>
                    </a:cubicBezTo>
                    <a:cubicBezTo>
                      <a:pt x="1832" y="18607"/>
                      <a:pt x="2338" y="18248"/>
                      <a:pt x="2741" y="17916"/>
                    </a:cubicBezTo>
                    <a:cubicBezTo>
                      <a:pt x="3923" y="16994"/>
                      <a:pt x="4631" y="15648"/>
                      <a:pt x="5435" y="14395"/>
                    </a:cubicBezTo>
                    <a:cubicBezTo>
                      <a:pt x="5813" y="13805"/>
                      <a:pt x="6262" y="13214"/>
                      <a:pt x="6805" y="12718"/>
                    </a:cubicBezTo>
                    <a:cubicBezTo>
                      <a:pt x="7041" y="12482"/>
                      <a:pt x="7325" y="12269"/>
                      <a:pt x="7632" y="12103"/>
                    </a:cubicBezTo>
                    <a:lnTo>
                      <a:pt x="13586" y="12103"/>
                    </a:lnTo>
                    <a:cubicBezTo>
                      <a:pt x="12830" y="12363"/>
                      <a:pt x="12050" y="12694"/>
                      <a:pt x="11318" y="13072"/>
                    </a:cubicBezTo>
                    <a:cubicBezTo>
                      <a:pt x="9097" y="14230"/>
                      <a:pt x="6758" y="15860"/>
                      <a:pt x="5458" y="18034"/>
                    </a:cubicBezTo>
                    <a:cubicBezTo>
                      <a:pt x="4868" y="19050"/>
                      <a:pt x="4348" y="20373"/>
                      <a:pt x="4513" y="21578"/>
                    </a:cubicBezTo>
                    <a:cubicBezTo>
                      <a:pt x="4660" y="22587"/>
                      <a:pt x="5433" y="23168"/>
                      <a:pt x="6346" y="23168"/>
                    </a:cubicBezTo>
                    <a:cubicBezTo>
                      <a:pt x="6609" y="23168"/>
                      <a:pt x="6884" y="23120"/>
                      <a:pt x="7159" y="23019"/>
                    </a:cubicBezTo>
                    <a:cubicBezTo>
                      <a:pt x="8270" y="22618"/>
                      <a:pt x="9073" y="21602"/>
                      <a:pt x="9758" y="20633"/>
                    </a:cubicBezTo>
                    <a:cubicBezTo>
                      <a:pt x="10538" y="19475"/>
                      <a:pt x="11129" y="18223"/>
                      <a:pt x="11885" y="17042"/>
                    </a:cubicBezTo>
                    <a:cubicBezTo>
                      <a:pt x="12523" y="16002"/>
                      <a:pt x="13326" y="15033"/>
                      <a:pt x="14271" y="14230"/>
                    </a:cubicBezTo>
                    <a:cubicBezTo>
                      <a:pt x="15216" y="13403"/>
                      <a:pt x="16303" y="12812"/>
                      <a:pt x="17390" y="12198"/>
                    </a:cubicBezTo>
                    <a:cubicBezTo>
                      <a:pt x="17461" y="12151"/>
                      <a:pt x="17508" y="12127"/>
                      <a:pt x="17556" y="12080"/>
                    </a:cubicBezTo>
                    <a:lnTo>
                      <a:pt x="21690" y="12080"/>
                    </a:lnTo>
                    <a:cubicBezTo>
                      <a:pt x="20651" y="12482"/>
                      <a:pt x="19611" y="12978"/>
                      <a:pt x="18642" y="13521"/>
                    </a:cubicBezTo>
                    <a:cubicBezTo>
                      <a:pt x="16918" y="14466"/>
                      <a:pt x="15382" y="15813"/>
                      <a:pt x="14626" y="17632"/>
                    </a:cubicBezTo>
                    <a:cubicBezTo>
                      <a:pt x="14295" y="18388"/>
                      <a:pt x="13941" y="19546"/>
                      <a:pt x="14673" y="20184"/>
                    </a:cubicBezTo>
                    <a:cubicBezTo>
                      <a:pt x="14902" y="20386"/>
                      <a:pt x="15150" y="20467"/>
                      <a:pt x="15403" y="20467"/>
                    </a:cubicBezTo>
                    <a:cubicBezTo>
                      <a:pt x="16035" y="20467"/>
                      <a:pt x="16691" y="19958"/>
                      <a:pt x="17130" y="19570"/>
                    </a:cubicBezTo>
                    <a:cubicBezTo>
                      <a:pt x="17910" y="18885"/>
                      <a:pt x="18572" y="18105"/>
                      <a:pt x="19257" y="17325"/>
                    </a:cubicBezTo>
                    <a:cubicBezTo>
                      <a:pt x="19942" y="16569"/>
                      <a:pt x="20651" y="15766"/>
                      <a:pt x="21360" y="15033"/>
                    </a:cubicBezTo>
                    <a:cubicBezTo>
                      <a:pt x="22068" y="14277"/>
                      <a:pt x="22824" y="13568"/>
                      <a:pt x="23628" y="12930"/>
                    </a:cubicBezTo>
                    <a:cubicBezTo>
                      <a:pt x="24006" y="12623"/>
                      <a:pt x="24431" y="12340"/>
                      <a:pt x="24880" y="12103"/>
                    </a:cubicBezTo>
                    <a:cubicBezTo>
                      <a:pt x="24904" y="12080"/>
                      <a:pt x="24951" y="12080"/>
                      <a:pt x="24998" y="12033"/>
                    </a:cubicBezTo>
                    <a:lnTo>
                      <a:pt x="28141" y="12033"/>
                    </a:lnTo>
                    <a:cubicBezTo>
                      <a:pt x="27668" y="12269"/>
                      <a:pt x="27196" y="12552"/>
                      <a:pt x="26770" y="12812"/>
                    </a:cubicBezTo>
                    <a:cubicBezTo>
                      <a:pt x="26061" y="13190"/>
                      <a:pt x="25305" y="13616"/>
                      <a:pt x="24691" y="14135"/>
                    </a:cubicBezTo>
                    <a:cubicBezTo>
                      <a:pt x="24195" y="14584"/>
                      <a:pt x="23581" y="15222"/>
                      <a:pt x="23699" y="15978"/>
                    </a:cubicBezTo>
                    <a:cubicBezTo>
                      <a:pt x="23804" y="16556"/>
                      <a:pt x="24246" y="16836"/>
                      <a:pt x="24748" y="16836"/>
                    </a:cubicBezTo>
                    <a:cubicBezTo>
                      <a:pt x="24922" y="16836"/>
                      <a:pt x="25104" y="16802"/>
                      <a:pt x="25282" y="16734"/>
                    </a:cubicBezTo>
                    <a:cubicBezTo>
                      <a:pt x="26061" y="16451"/>
                      <a:pt x="26770" y="15884"/>
                      <a:pt x="27432" y="15411"/>
                    </a:cubicBezTo>
                    <a:cubicBezTo>
                      <a:pt x="28920" y="14395"/>
                      <a:pt x="30243" y="13285"/>
                      <a:pt x="31543" y="12103"/>
                    </a:cubicBezTo>
                    <a:cubicBezTo>
                      <a:pt x="31567" y="12033"/>
                      <a:pt x="31590" y="12009"/>
                      <a:pt x="31637" y="11985"/>
                    </a:cubicBezTo>
                    <a:cubicBezTo>
                      <a:pt x="32488" y="11985"/>
                      <a:pt x="33315" y="11962"/>
                      <a:pt x="34142" y="11962"/>
                    </a:cubicBezTo>
                    <a:cubicBezTo>
                      <a:pt x="34733" y="11962"/>
                      <a:pt x="35323" y="11962"/>
                      <a:pt x="35914" y="11891"/>
                    </a:cubicBezTo>
                    <a:cubicBezTo>
                      <a:pt x="36221" y="11867"/>
                      <a:pt x="36505" y="11867"/>
                      <a:pt x="36765" y="11773"/>
                    </a:cubicBezTo>
                    <a:cubicBezTo>
                      <a:pt x="36883" y="11749"/>
                      <a:pt x="37001" y="11678"/>
                      <a:pt x="37095" y="11631"/>
                    </a:cubicBezTo>
                    <a:lnTo>
                      <a:pt x="37214" y="11631"/>
                    </a:lnTo>
                    <a:cubicBezTo>
                      <a:pt x="37190" y="11631"/>
                      <a:pt x="37190" y="11607"/>
                      <a:pt x="37143" y="11607"/>
                    </a:cubicBezTo>
                    <a:cubicBezTo>
                      <a:pt x="37190" y="11607"/>
                      <a:pt x="37190" y="11560"/>
                      <a:pt x="37214" y="11560"/>
                    </a:cubicBezTo>
                    <a:lnTo>
                      <a:pt x="37095" y="11560"/>
                    </a:lnTo>
                    <a:cubicBezTo>
                      <a:pt x="36977" y="11513"/>
                      <a:pt x="36883" y="11442"/>
                      <a:pt x="36765" y="11418"/>
                    </a:cubicBezTo>
                    <a:cubicBezTo>
                      <a:pt x="36505" y="11324"/>
                      <a:pt x="36174" y="11324"/>
                      <a:pt x="35914" y="11300"/>
                    </a:cubicBezTo>
                    <a:cubicBezTo>
                      <a:pt x="35323" y="11253"/>
                      <a:pt x="34733" y="11253"/>
                      <a:pt x="34142" y="11253"/>
                    </a:cubicBezTo>
                    <a:cubicBezTo>
                      <a:pt x="33291" y="11253"/>
                      <a:pt x="32464" y="11206"/>
                      <a:pt x="31637" y="11206"/>
                    </a:cubicBezTo>
                    <a:cubicBezTo>
                      <a:pt x="31590" y="11158"/>
                      <a:pt x="31567" y="11111"/>
                      <a:pt x="31543" y="11088"/>
                    </a:cubicBezTo>
                    <a:cubicBezTo>
                      <a:pt x="30220" y="9906"/>
                      <a:pt x="28873" y="8796"/>
                      <a:pt x="27432" y="7780"/>
                    </a:cubicBezTo>
                    <a:cubicBezTo>
                      <a:pt x="26770" y="7307"/>
                      <a:pt x="26061" y="6787"/>
                      <a:pt x="25282" y="6457"/>
                    </a:cubicBezTo>
                    <a:cubicBezTo>
                      <a:pt x="25104" y="6389"/>
                      <a:pt x="24921" y="6355"/>
                      <a:pt x="24744" y="6355"/>
                    </a:cubicBezTo>
                    <a:cubicBezTo>
                      <a:pt x="24237" y="6355"/>
                      <a:pt x="23786" y="6635"/>
                      <a:pt x="23699" y="7213"/>
                    </a:cubicBezTo>
                    <a:cubicBezTo>
                      <a:pt x="23557" y="7921"/>
                      <a:pt x="24195" y="8607"/>
                      <a:pt x="24691" y="9056"/>
                    </a:cubicBezTo>
                    <a:cubicBezTo>
                      <a:pt x="25305" y="9575"/>
                      <a:pt x="26061" y="9977"/>
                      <a:pt x="26770" y="10379"/>
                    </a:cubicBezTo>
                    <a:cubicBezTo>
                      <a:pt x="27219" y="10639"/>
                      <a:pt x="27668" y="10922"/>
                      <a:pt x="28141" y="11158"/>
                    </a:cubicBezTo>
                    <a:lnTo>
                      <a:pt x="24998" y="11158"/>
                    </a:lnTo>
                    <a:cubicBezTo>
                      <a:pt x="24951" y="11111"/>
                      <a:pt x="24904" y="11111"/>
                      <a:pt x="24880" y="11088"/>
                    </a:cubicBezTo>
                    <a:cubicBezTo>
                      <a:pt x="24431" y="10875"/>
                      <a:pt x="24006" y="10568"/>
                      <a:pt x="23628" y="10261"/>
                    </a:cubicBezTo>
                    <a:cubicBezTo>
                      <a:pt x="22824" y="9623"/>
                      <a:pt x="22068" y="8867"/>
                      <a:pt x="21360" y="8134"/>
                    </a:cubicBezTo>
                    <a:cubicBezTo>
                      <a:pt x="20651" y="7378"/>
                      <a:pt x="19966" y="6598"/>
                      <a:pt x="19257" y="5842"/>
                    </a:cubicBezTo>
                    <a:cubicBezTo>
                      <a:pt x="18572" y="5063"/>
                      <a:pt x="17910" y="4259"/>
                      <a:pt x="17130" y="3598"/>
                    </a:cubicBezTo>
                    <a:cubicBezTo>
                      <a:pt x="16692" y="3210"/>
                      <a:pt x="16025" y="2690"/>
                      <a:pt x="15396" y="2690"/>
                    </a:cubicBezTo>
                    <a:cubicBezTo>
                      <a:pt x="15143" y="2690"/>
                      <a:pt x="14896" y="2774"/>
                      <a:pt x="14673" y="2983"/>
                    </a:cubicBezTo>
                    <a:cubicBezTo>
                      <a:pt x="13941" y="3621"/>
                      <a:pt x="14295" y="4779"/>
                      <a:pt x="14626" y="5535"/>
                    </a:cubicBezTo>
                    <a:cubicBezTo>
                      <a:pt x="15382" y="7354"/>
                      <a:pt x="16965" y="8701"/>
                      <a:pt x="18642" y="9646"/>
                    </a:cubicBezTo>
                    <a:cubicBezTo>
                      <a:pt x="19611" y="10190"/>
                      <a:pt x="20651" y="10686"/>
                      <a:pt x="21690" y="11088"/>
                    </a:cubicBezTo>
                    <a:lnTo>
                      <a:pt x="17556" y="11088"/>
                    </a:lnTo>
                    <a:cubicBezTo>
                      <a:pt x="17508" y="11064"/>
                      <a:pt x="17461" y="11017"/>
                      <a:pt x="17390" y="10969"/>
                    </a:cubicBezTo>
                    <a:cubicBezTo>
                      <a:pt x="16303" y="10331"/>
                      <a:pt x="15240" y="9764"/>
                      <a:pt x="14271" y="8937"/>
                    </a:cubicBezTo>
                    <a:cubicBezTo>
                      <a:pt x="13326" y="8134"/>
                      <a:pt x="12523" y="7189"/>
                      <a:pt x="11885" y="6126"/>
                    </a:cubicBezTo>
                    <a:cubicBezTo>
                      <a:pt x="11129" y="4944"/>
                      <a:pt x="10538" y="3692"/>
                      <a:pt x="9758" y="2534"/>
                    </a:cubicBezTo>
                    <a:cubicBezTo>
                      <a:pt x="9097" y="1566"/>
                      <a:pt x="8270" y="550"/>
                      <a:pt x="7159" y="148"/>
                    </a:cubicBezTo>
                    <a:cubicBezTo>
                      <a:pt x="6887" y="49"/>
                      <a:pt x="6615" y="0"/>
                      <a:pt x="6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3"/>
              <p:cNvSpPr/>
              <p:nvPr/>
            </p:nvSpPr>
            <p:spPr>
              <a:xfrm>
                <a:off x="2639525" y="1972475"/>
                <a:ext cx="741650" cy="560925"/>
              </a:xfrm>
              <a:custGeom>
                <a:avLst/>
                <a:gdLst/>
                <a:ahLst/>
                <a:cxnLst/>
                <a:rect l="l" t="t" r="r" b="b"/>
                <a:pathLst>
                  <a:path w="29666" h="22437" extrusionOk="0">
                    <a:moveTo>
                      <a:pt x="6682" y="674"/>
                    </a:moveTo>
                    <a:cubicBezTo>
                      <a:pt x="6652" y="674"/>
                      <a:pt x="6610" y="709"/>
                      <a:pt x="6629" y="728"/>
                    </a:cubicBezTo>
                    <a:cubicBezTo>
                      <a:pt x="6936" y="1130"/>
                      <a:pt x="7267" y="1508"/>
                      <a:pt x="7550" y="1886"/>
                    </a:cubicBezTo>
                    <a:cubicBezTo>
                      <a:pt x="7857" y="2264"/>
                      <a:pt x="8141" y="2665"/>
                      <a:pt x="8401" y="3067"/>
                    </a:cubicBezTo>
                    <a:cubicBezTo>
                      <a:pt x="8637" y="3445"/>
                      <a:pt x="8873" y="3847"/>
                      <a:pt x="9086" y="4225"/>
                    </a:cubicBezTo>
                    <a:cubicBezTo>
                      <a:pt x="9299" y="4603"/>
                      <a:pt x="9535" y="4981"/>
                      <a:pt x="9771" y="5335"/>
                    </a:cubicBezTo>
                    <a:cubicBezTo>
                      <a:pt x="9889" y="5524"/>
                      <a:pt x="10007" y="5690"/>
                      <a:pt x="10149" y="5879"/>
                    </a:cubicBezTo>
                    <a:cubicBezTo>
                      <a:pt x="10291" y="6044"/>
                      <a:pt x="10456" y="6209"/>
                      <a:pt x="10598" y="6375"/>
                    </a:cubicBezTo>
                    <a:lnTo>
                      <a:pt x="10716" y="6493"/>
                    </a:lnTo>
                    <a:cubicBezTo>
                      <a:pt x="10409" y="6162"/>
                      <a:pt x="10149" y="5808"/>
                      <a:pt x="9913" y="5430"/>
                    </a:cubicBezTo>
                    <a:cubicBezTo>
                      <a:pt x="9677" y="5075"/>
                      <a:pt x="9440" y="4697"/>
                      <a:pt x="9228" y="4319"/>
                    </a:cubicBezTo>
                    <a:cubicBezTo>
                      <a:pt x="9039" y="3918"/>
                      <a:pt x="8802" y="3540"/>
                      <a:pt x="8566" y="3162"/>
                    </a:cubicBezTo>
                    <a:cubicBezTo>
                      <a:pt x="8283" y="2736"/>
                      <a:pt x="8023" y="2358"/>
                      <a:pt x="7739" y="1980"/>
                    </a:cubicBezTo>
                    <a:cubicBezTo>
                      <a:pt x="7432" y="1602"/>
                      <a:pt x="7149" y="1200"/>
                      <a:pt x="6818" y="822"/>
                    </a:cubicBezTo>
                    <a:cubicBezTo>
                      <a:pt x="6771" y="775"/>
                      <a:pt x="6723" y="728"/>
                      <a:pt x="6700" y="681"/>
                    </a:cubicBezTo>
                    <a:cubicBezTo>
                      <a:pt x="6695" y="676"/>
                      <a:pt x="6689" y="674"/>
                      <a:pt x="6682" y="674"/>
                    </a:cubicBezTo>
                    <a:close/>
                    <a:moveTo>
                      <a:pt x="4530" y="3893"/>
                    </a:moveTo>
                    <a:cubicBezTo>
                      <a:pt x="4511" y="3893"/>
                      <a:pt x="4487" y="3919"/>
                      <a:pt x="4502" y="3965"/>
                    </a:cubicBezTo>
                    <a:cubicBezTo>
                      <a:pt x="4786" y="4367"/>
                      <a:pt x="5046" y="4792"/>
                      <a:pt x="5329" y="5170"/>
                    </a:cubicBezTo>
                    <a:cubicBezTo>
                      <a:pt x="5636" y="5548"/>
                      <a:pt x="5967" y="5926"/>
                      <a:pt x="6274" y="6280"/>
                    </a:cubicBezTo>
                    <a:cubicBezTo>
                      <a:pt x="6605" y="6635"/>
                      <a:pt x="6960" y="6989"/>
                      <a:pt x="7314" y="7320"/>
                    </a:cubicBezTo>
                    <a:cubicBezTo>
                      <a:pt x="7668" y="7651"/>
                      <a:pt x="8046" y="7981"/>
                      <a:pt x="8448" y="8265"/>
                    </a:cubicBezTo>
                    <a:cubicBezTo>
                      <a:pt x="8789" y="8542"/>
                      <a:pt x="9130" y="8800"/>
                      <a:pt x="9506" y="9039"/>
                    </a:cubicBezTo>
                    <a:lnTo>
                      <a:pt x="9506" y="9039"/>
                    </a:lnTo>
                    <a:cubicBezTo>
                      <a:pt x="9185" y="8821"/>
                      <a:pt x="8888" y="8583"/>
                      <a:pt x="8590" y="8360"/>
                    </a:cubicBezTo>
                    <a:cubicBezTo>
                      <a:pt x="8212" y="8052"/>
                      <a:pt x="7857" y="7745"/>
                      <a:pt x="7456" y="7414"/>
                    </a:cubicBezTo>
                    <a:cubicBezTo>
                      <a:pt x="7101" y="7084"/>
                      <a:pt x="6747" y="6729"/>
                      <a:pt x="6440" y="6375"/>
                    </a:cubicBezTo>
                    <a:cubicBezTo>
                      <a:pt x="6109" y="6020"/>
                      <a:pt x="5778" y="5642"/>
                      <a:pt x="5495" y="5241"/>
                    </a:cubicBezTo>
                    <a:cubicBezTo>
                      <a:pt x="5187" y="4863"/>
                      <a:pt x="4928" y="4485"/>
                      <a:pt x="4620" y="4059"/>
                    </a:cubicBezTo>
                    <a:cubicBezTo>
                      <a:pt x="4597" y="4012"/>
                      <a:pt x="4573" y="3988"/>
                      <a:pt x="4550" y="3918"/>
                    </a:cubicBezTo>
                    <a:cubicBezTo>
                      <a:pt x="4550" y="3901"/>
                      <a:pt x="4541" y="3893"/>
                      <a:pt x="4530" y="3893"/>
                    </a:cubicBezTo>
                    <a:close/>
                    <a:moveTo>
                      <a:pt x="14026" y="3226"/>
                    </a:moveTo>
                    <a:cubicBezTo>
                      <a:pt x="13992" y="3226"/>
                      <a:pt x="13968" y="3270"/>
                      <a:pt x="14001" y="3303"/>
                    </a:cubicBezTo>
                    <a:cubicBezTo>
                      <a:pt x="14190" y="3469"/>
                      <a:pt x="14402" y="3681"/>
                      <a:pt x="14615" y="3870"/>
                    </a:cubicBezTo>
                    <a:cubicBezTo>
                      <a:pt x="14827" y="4036"/>
                      <a:pt x="15016" y="4248"/>
                      <a:pt x="15206" y="4437"/>
                    </a:cubicBezTo>
                    <a:cubicBezTo>
                      <a:pt x="15584" y="4815"/>
                      <a:pt x="16009" y="5193"/>
                      <a:pt x="16387" y="5572"/>
                    </a:cubicBezTo>
                    <a:cubicBezTo>
                      <a:pt x="16765" y="5973"/>
                      <a:pt x="17143" y="6375"/>
                      <a:pt x="17568" y="6753"/>
                    </a:cubicBezTo>
                    <a:cubicBezTo>
                      <a:pt x="17946" y="7155"/>
                      <a:pt x="18324" y="7533"/>
                      <a:pt x="18750" y="7911"/>
                    </a:cubicBezTo>
                    <a:cubicBezTo>
                      <a:pt x="19151" y="8289"/>
                      <a:pt x="19577" y="8643"/>
                      <a:pt x="19978" y="8997"/>
                    </a:cubicBezTo>
                    <a:cubicBezTo>
                      <a:pt x="20049" y="9045"/>
                      <a:pt x="20073" y="9092"/>
                      <a:pt x="20144" y="9116"/>
                    </a:cubicBezTo>
                    <a:cubicBezTo>
                      <a:pt x="19931" y="8950"/>
                      <a:pt x="19718" y="8738"/>
                      <a:pt x="19506" y="8572"/>
                    </a:cubicBezTo>
                    <a:cubicBezTo>
                      <a:pt x="19317" y="8383"/>
                      <a:pt x="19104" y="8171"/>
                      <a:pt x="18915" y="8005"/>
                    </a:cubicBezTo>
                    <a:cubicBezTo>
                      <a:pt x="18513" y="7627"/>
                      <a:pt x="18135" y="7225"/>
                      <a:pt x="17734" y="6847"/>
                    </a:cubicBezTo>
                    <a:cubicBezTo>
                      <a:pt x="17356" y="6469"/>
                      <a:pt x="16978" y="6044"/>
                      <a:pt x="16600" y="5666"/>
                    </a:cubicBezTo>
                    <a:cubicBezTo>
                      <a:pt x="16198" y="5288"/>
                      <a:pt x="15820" y="4863"/>
                      <a:pt x="15442" y="4485"/>
                    </a:cubicBezTo>
                    <a:cubicBezTo>
                      <a:pt x="15064" y="4107"/>
                      <a:pt x="14638" y="3729"/>
                      <a:pt x="14237" y="3374"/>
                    </a:cubicBezTo>
                    <a:cubicBezTo>
                      <a:pt x="14166" y="3303"/>
                      <a:pt x="14119" y="3280"/>
                      <a:pt x="14071" y="3256"/>
                    </a:cubicBezTo>
                    <a:cubicBezTo>
                      <a:pt x="14057" y="3234"/>
                      <a:pt x="14041" y="3226"/>
                      <a:pt x="14026" y="3226"/>
                    </a:cubicBezTo>
                    <a:close/>
                    <a:moveTo>
                      <a:pt x="9506" y="9039"/>
                    </a:moveTo>
                    <a:lnTo>
                      <a:pt x="9506" y="9039"/>
                    </a:lnTo>
                    <a:cubicBezTo>
                      <a:pt x="9552" y="9070"/>
                      <a:pt x="9598" y="9100"/>
                      <a:pt x="9644" y="9130"/>
                    </a:cubicBezTo>
                    <a:lnTo>
                      <a:pt x="9644" y="9130"/>
                    </a:lnTo>
                    <a:cubicBezTo>
                      <a:pt x="9639" y="9126"/>
                      <a:pt x="9635" y="9121"/>
                      <a:pt x="9629" y="9116"/>
                    </a:cubicBezTo>
                    <a:cubicBezTo>
                      <a:pt x="9588" y="9090"/>
                      <a:pt x="9547" y="9065"/>
                      <a:pt x="9506" y="9039"/>
                    </a:cubicBezTo>
                    <a:close/>
                    <a:moveTo>
                      <a:pt x="9644" y="9130"/>
                    </a:moveTo>
                    <a:cubicBezTo>
                      <a:pt x="9682" y="9168"/>
                      <a:pt x="9708" y="9189"/>
                      <a:pt x="9771" y="9210"/>
                    </a:cubicBezTo>
                    <a:cubicBezTo>
                      <a:pt x="9728" y="9184"/>
                      <a:pt x="9686" y="9157"/>
                      <a:pt x="9644" y="9130"/>
                    </a:cubicBezTo>
                    <a:close/>
                    <a:moveTo>
                      <a:pt x="240" y="4473"/>
                    </a:moveTo>
                    <a:cubicBezTo>
                      <a:pt x="201" y="4473"/>
                      <a:pt x="187" y="4509"/>
                      <a:pt x="202" y="4556"/>
                    </a:cubicBezTo>
                    <a:cubicBezTo>
                      <a:pt x="533" y="4815"/>
                      <a:pt x="840" y="5146"/>
                      <a:pt x="1147" y="5430"/>
                    </a:cubicBezTo>
                    <a:cubicBezTo>
                      <a:pt x="1431" y="5761"/>
                      <a:pt x="1738" y="6091"/>
                      <a:pt x="1998" y="6446"/>
                    </a:cubicBezTo>
                    <a:lnTo>
                      <a:pt x="2801" y="7509"/>
                    </a:lnTo>
                    <a:cubicBezTo>
                      <a:pt x="3061" y="7863"/>
                      <a:pt x="3297" y="8218"/>
                      <a:pt x="3581" y="8572"/>
                    </a:cubicBezTo>
                    <a:cubicBezTo>
                      <a:pt x="3746" y="8738"/>
                      <a:pt x="3864" y="8879"/>
                      <a:pt x="4030" y="9068"/>
                    </a:cubicBezTo>
                    <a:lnTo>
                      <a:pt x="4266" y="9305"/>
                    </a:lnTo>
                    <a:cubicBezTo>
                      <a:pt x="4361" y="9352"/>
                      <a:pt x="4408" y="9446"/>
                      <a:pt x="4502" y="9517"/>
                    </a:cubicBezTo>
                    <a:cubicBezTo>
                      <a:pt x="4573" y="9541"/>
                      <a:pt x="4597" y="9565"/>
                      <a:pt x="4644" y="9588"/>
                    </a:cubicBezTo>
                    <a:cubicBezTo>
                      <a:pt x="4573" y="9541"/>
                      <a:pt x="4502" y="9446"/>
                      <a:pt x="4408" y="9352"/>
                    </a:cubicBezTo>
                    <a:cubicBezTo>
                      <a:pt x="4337" y="9305"/>
                      <a:pt x="4266" y="9210"/>
                      <a:pt x="4172" y="9116"/>
                    </a:cubicBezTo>
                    <a:cubicBezTo>
                      <a:pt x="4030" y="8974"/>
                      <a:pt x="3888" y="8808"/>
                      <a:pt x="3746" y="8619"/>
                    </a:cubicBezTo>
                    <a:cubicBezTo>
                      <a:pt x="3463" y="8265"/>
                      <a:pt x="3203" y="7911"/>
                      <a:pt x="2967" y="7556"/>
                    </a:cubicBezTo>
                    <a:cubicBezTo>
                      <a:pt x="2707" y="7202"/>
                      <a:pt x="2470" y="6847"/>
                      <a:pt x="2210" y="6493"/>
                    </a:cubicBezTo>
                    <a:cubicBezTo>
                      <a:pt x="1927" y="6139"/>
                      <a:pt x="1667" y="5808"/>
                      <a:pt x="1383" y="5501"/>
                    </a:cubicBezTo>
                    <a:cubicBezTo>
                      <a:pt x="1076" y="5170"/>
                      <a:pt x="793" y="4863"/>
                      <a:pt x="438" y="4603"/>
                    </a:cubicBezTo>
                    <a:cubicBezTo>
                      <a:pt x="391" y="4579"/>
                      <a:pt x="344" y="4556"/>
                      <a:pt x="320" y="4508"/>
                    </a:cubicBezTo>
                    <a:cubicBezTo>
                      <a:pt x="287" y="4484"/>
                      <a:pt x="260" y="4473"/>
                      <a:pt x="240" y="4473"/>
                    </a:cubicBezTo>
                    <a:close/>
                    <a:moveTo>
                      <a:pt x="4624" y="0"/>
                    </a:moveTo>
                    <a:cubicBezTo>
                      <a:pt x="4555" y="0"/>
                      <a:pt x="4515" y="39"/>
                      <a:pt x="4550" y="90"/>
                    </a:cubicBezTo>
                    <a:cubicBezTo>
                      <a:pt x="4691" y="492"/>
                      <a:pt x="4857" y="917"/>
                      <a:pt x="5069" y="1319"/>
                    </a:cubicBezTo>
                    <a:cubicBezTo>
                      <a:pt x="5258" y="1744"/>
                      <a:pt x="5495" y="2122"/>
                      <a:pt x="5684" y="2500"/>
                    </a:cubicBezTo>
                    <a:cubicBezTo>
                      <a:pt x="6133" y="3280"/>
                      <a:pt x="6629" y="4012"/>
                      <a:pt x="7196" y="4721"/>
                    </a:cubicBezTo>
                    <a:cubicBezTo>
                      <a:pt x="7763" y="5430"/>
                      <a:pt x="8354" y="6091"/>
                      <a:pt x="8992" y="6706"/>
                    </a:cubicBezTo>
                    <a:cubicBezTo>
                      <a:pt x="9653" y="7320"/>
                      <a:pt x="10338" y="7887"/>
                      <a:pt x="11071" y="8383"/>
                    </a:cubicBezTo>
                    <a:cubicBezTo>
                      <a:pt x="11803" y="8879"/>
                      <a:pt x="12583" y="9352"/>
                      <a:pt x="13363" y="9754"/>
                    </a:cubicBezTo>
                    <a:cubicBezTo>
                      <a:pt x="13457" y="9801"/>
                      <a:pt x="13575" y="9824"/>
                      <a:pt x="13670" y="9895"/>
                    </a:cubicBezTo>
                    <a:cubicBezTo>
                      <a:pt x="13693" y="9895"/>
                      <a:pt x="13693" y="9872"/>
                      <a:pt x="13670" y="9872"/>
                    </a:cubicBezTo>
                    <a:cubicBezTo>
                      <a:pt x="12866" y="9470"/>
                      <a:pt x="12110" y="8997"/>
                      <a:pt x="11402" y="8501"/>
                    </a:cubicBezTo>
                    <a:cubicBezTo>
                      <a:pt x="10645" y="8005"/>
                      <a:pt x="9984" y="7438"/>
                      <a:pt x="9322" y="6824"/>
                    </a:cubicBezTo>
                    <a:cubicBezTo>
                      <a:pt x="8684" y="6209"/>
                      <a:pt x="8046" y="5548"/>
                      <a:pt x="7527" y="4863"/>
                    </a:cubicBezTo>
                    <a:cubicBezTo>
                      <a:pt x="6960" y="4201"/>
                      <a:pt x="6463" y="3445"/>
                      <a:pt x="6014" y="2689"/>
                    </a:cubicBezTo>
                    <a:cubicBezTo>
                      <a:pt x="5566" y="1909"/>
                      <a:pt x="5164" y="1130"/>
                      <a:pt x="4833" y="326"/>
                    </a:cubicBezTo>
                    <a:cubicBezTo>
                      <a:pt x="4809" y="232"/>
                      <a:pt x="4739" y="114"/>
                      <a:pt x="4715" y="19"/>
                    </a:cubicBezTo>
                    <a:cubicBezTo>
                      <a:pt x="4682" y="6"/>
                      <a:pt x="4651" y="0"/>
                      <a:pt x="4624" y="0"/>
                    </a:cubicBezTo>
                    <a:close/>
                    <a:moveTo>
                      <a:pt x="46" y="5527"/>
                    </a:moveTo>
                    <a:cubicBezTo>
                      <a:pt x="23" y="5527"/>
                      <a:pt x="0" y="5546"/>
                      <a:pt x="13" y="5572"/>
                    </a:cubicBezTo>
                    <a:cubicBezTo>
                      <a:pt x="202" y="5973"/>
                      <a:pt x="438" y="6328"/>
                      <a:pt x="698" y="6682"/>
                    </a:cubicBezTo>
                    <a:cubicBezTo>
                      <a:pt x="935" y="7036"/>
                      <a:pt x="1194" y="7344"/>
                      <a:pt x="1478" y="7698"/>
                    </a:cubicBezTo>
                    <a:cubicBezTo>
                      <a:pt x="1738" y="8029"/>
                      <a:pt x="2021" y="8360"/>
                      <a:pt x="2329" y="8643"/>
                    </a:cubicBezTo>
                    <a:cubicBezTo>
                      <a:pt x="2612" y="8950"/>
                      <a:pt x="2943" y="9234"/>
                      <a:pt x="3274" y="9517"/>
                    </a:cubicBezTo>
                    <a:cubicBezTo>
                      <a:pt x="3492" y="9689"/>
                      <a:pt x="3721" y="9861"/>
                      <a:pt x="3954" y="10026"/>
                    </a:cubicBezTo>
                    <a:lnTo>
                      <a:pt x="3954" y="10026"/>
                    </a:lnTo>
                    <a:cubicBezTo>
                      <a:pt x="3772" y="9887"/>
                      <a:pt x="3594" y="9741"/>
                      <a:pt x="3415" y="9588"/>
                    </a:cubicBezTo>
                    <a:cubicBezTo>
                      <a:pt x="3085" y="9328"/>
                      <a:pt x="2801" y="9045"/>
                      <a:pt x="2470" y="8738"/>
                    </a:cubicBezTo>
                    <a:cubicBezTo>
                      <a:pt x="2187" y="8454"/>
                      <a:pt x="1880" y="8123"/>
                      <a:pt x="1620" y="7792"/>
                    </a:cubicBezTo>
                    <a:cubicBezTo>
                      <a:pt x="1360" y="7462"/>
                      <a:pt x="1076" y="7155"/>
                      <a:pt x="840" y="6800"/>
                    </a:cubicBezTo>
                    <a:cubicBezTo>
                      <a:pt x="604" y="6422"/>
                      <a:pt x="367" y="6068"/>
                      <a:pt x="178" y="5737"/>
                    </a:cubicBezTo>
                    <a:cubicBezTo>
                      <a:pt x="131" y="5666"/>
                      <a:pt x="108" y="5642"/>
                      <a:pt x="84" y="5572"/>
                    </a:cubicBezTo>
                    <a:cubicBezTo>
                      <a:pt x="84" y="5540"/>
                      <a:pt x="65" y="5527"/>
                      <a:pt x="46" y="5527"/>
                    </a:cubicBezTo>
                    <a:close/>
                    <a:moveTo>
                      <a:pt x="6290" y="4134"/>
                    </a:moveTo>
                    <a:cubicBezTo>
                      <a:pt x="6253" y="4134"/>
                      <a:pt x="6234" y="4168"/>
                      <a:pt x="6251" y="4201"/>
                    </a:cubicBezTo>
                    <a:cubicBezTo>
                      <a:pt x="6582" y="4697"/>
                      <a:pt x="6936" y="5146"/>
                      <a:pt x="7314" y="5572"/>
                    </a:cubicBezTo>
                    <a:cubicBezTo>
                      <a:pt x="7692" y="6020"/>
                      <a:pt x="8094" y="6446"/>
                      <a:pt x="8519" y="6847"/>
                    </a:cubicBezTo>
                    <a:cubicBezTo>
                      <a:pt x="8944" y="7225"/>
                      <a:pt x="9346" y="7603"/>
                      <a:pt x="9795" y="8005"/>
                    </a:cubicBezTo>
                    <a:cubicBezTo>
                      <a:pt x="10244" y="8360"/>
                      <a:pt x="10693" y="8714"/>
                      <a:pt x="11165" y="9045"/>
                    </a:cubicBezTo>
                    <a:cubicBezTo>
                      <a:pt x="11402" y="9210"/>
                      <a:pt x="11638" y="9352"/>
                      <a:pt x="11874" y="9517"/>
                    </a:cubicBezTo>
                    <a:cubicBezTo>
                      <a:pt x="12110" y="9659"/>
                      <a:pt x="12370" y="9801"/>
                      <a:pt x="12607" y="9943"/>
                    </a:cubicBezTo>
                    <a:cubicBezTo>
                      <a:pt x="12654" y="9966"/>
                      <a:pt x="12725" y="10013"/>
                      <a:pt x="12772" y="10061"/>
                    </a:cubicBezTo>
                    <a:cubicBezTo>
                      <a:pt x="12772" y="10061"/>
                      <a:pt x="12819" y="10061"/>
                      <a:pt x="12772" y="10037"/>
                    </a:cubicBezTo>
                    <a:cubicBezTo>
                      <a:pt x="12536" y="9895"/>
                      <a:pt x="12299" y="9754"/>
                      <a:pt x="12063" y="9565"/>
                    </a:cubicBezTo>
                    <a:cubicBezTo>
                      <a:pt x="11827" y="9423"/>
                      <a:pt x="11591" y="9234"/>
                      <a:pt x="11354" y="9092"/>
                    </a:cubicBezTo>
                    <a:cubicBezTo>
                      <a:pt x="10882" y="8761"/>
                      <a:pt x="10456" y="8407"/>
                      <a:pt x="10007" y="8052"/>
                    </a:cubicBezTo>
                    <a:cubicBezTo>
                      <a:pt x="9559" y="7698"/>
                      <a:pt x="9157" y="7320"/>
                      <a:pt x="8732" y="6942"/>
                    </a:cubicBezTo>
                    <a:cubicBezTo>
                      <a:pt x="8330" y="6564"/>
                      <a:pt x="7905" y="6139"/>
                      <a:pt x="7527" y="5690"/>
                    </a:cubicBezTo>
                    <a:cubicBezTo>
                      <a:pt x="7149" y="5264"/>
                      <a:pt x="6794" y="4815"/>
                      <a:pt x="6463" y="4343"/>
                    </a:cubicBezTo>
                    <a:cubicBezTo>
                      <a:pt x="6440" y="4272"/>
                      <a:pt x="6369" y="4225"/>
                      <a:pt x="6345" y="4154"/>
                    </a:cubicBezTo>
                    <a:cubicBezTo>
                      <a:pt x="6324" y="4140"/>
                      <a:pt x="6306" y="4134"/>
                      <a:pt x="6290" y="4134"/>
                    </a:cubicBezTo>
                    <a:close/>
                    <a:moveTo>
                      <a:pt x="7054" y="1586"/>
                    </a:moveTo>
                    <a:cubicBezTo>
                      <a:pt x="7024" y="1586"/>
                      <a:pt x="6983" y="1631"/>
                      <a:pt x="6983" y="1649"/>
                    </a:cubicBezTo>
                    <a:cubicBezTo>
                      <a:pt x="7101" y="2004"/>
                      <a:pt x="7290" y="2358"/>
                      <a:pt x="7456" y="2713"/>
                    </a:cubicBezTo>
                    <a:cubicBezTo>
                      <a:pt x="7645" y="3067"/>
                      <a:pt x="7810" y="3398"/>
                      <a:pt x="8023" y="3752"/>
                    </a:cubicBezTo>
                    <a:cubicBezTo>
                      <a:pt x="8401" y="4437"/>
                      <a:pt x="8850" y="5052"/>
                      <a:pt x="9346" y="5642"/>
                    </a:cubicBezTo>
                    <a:cubicBezTo>
                      <a:pt x="9818" y="6233"/>
                      <a:pt x="10362" y="6800"/>
                      <a:pt x="10882" y="7320"/>
                    </a:cubicBezTo>
                    <a:cubicBezTo>
                      <a:pt x="11449" y="7863"/>
                      <a:pt x="12016" y="8360"/>
                      <a:pt x="12630" y="8808"/>
                    </a:cubicBezTo>
                    <a:cubicBezTo>
                      <a:pt x="13221" y="9281"/>
                      <a:pt x="13835" y="9683"/>
                      <a:pt x="14497" y="10108"/>
                    </a:cubicBezTo>
                    <a:cubicBezTo>
                      <a:pt x="14540" y="10130"/>
                      <a:pt x="14574" y="10146"/>
                      <a:pt x="14606" y="10165"/>
                    </a:cubicBezTo>
                    <a:lnTo>
                      <a:pt x="14606" y="10165"/>
                    </a:lnTo>
                    <a:cubicBezTo>
                      <a:pt x="14014" y="9768"/>
                      <a:pt x="13440" y="9368"/>
                      <a:pt x="12866" y="8927"/>
                    </a:cubicBezTo>
                    <a:cubicBezTo>
                      <a:pt x="12276" y="8454"/>
                      <a:pt x="11685" y="7981"/>
                      <a:pt x="11118" y="7438"/>
                    </a:cubicBezTo>
                    <a:cubicBezTo>
                      <a:pt x="10575" y="6942"/>
                      <a:pt x="10055" y="6375"/>
                      <a:pt x="9582" y="5784"/>
                    </a:cubicBezTo>
                    <a:cubicBezTo>
                      <a:pt x="9086" y="5193"/>
                      <a:pt x="8637" y="4556"/>
                      <a:pt x="8259" y="3894"/>
                    </a:cubicBezTo>
                    <a:cubicBezTo>
                      <a:pt x="8046" y="3563"/>
                      <a:pt x="7881" y="3256"/>
                      <a:pt x="7692" y="2902"/>
                    </a:cubicBezTo>
                    <a:cubicBezTo>
                      <a:pt x="7527" y="2547"/>
                      <a:pt x="7338" y="2216"/>
                      <a:pt x="7196" y="1862"/>
                    </a:cubicBezTo>
                    <a:cubicBezTo>
                      <a:pt x="7172" y="1768"/>
                      <a:pt x="7101" y="1673"/>
                      <a:pt x="7078" y="1602"/>
                    </a:cubicBezTo>
                    <a:cubicBezTo>
                      <a:pt x="7072" y="1591"/>
                      <a:pt x="7064" y="1586"/>
                      <a:pt x="7054" y="1586"/>
                    </a:cubicBezTo>
                    <a:close/>
                    <a:moveTo>
                      <a:pt x="14606" y="10165"/>
                    </a:moveTo>
                    <a:lnTo>
                      <a:pt x="14606" y="10165"/>
                    </a:lnTo>
                    <a:cubicBezTo>
                      <a:pt x="14648" y="10193"/>
                      <a:pt x="14691" y="10222"/>
                      <a:pt x="14733" y="10250"/>
                    </a:cubicBezTo>
                    <a:cubicBezTo>
                      <a:pt x="14682" y="10211"/>
                      <a:pt x="14645" y="10187"/>
                      <a:pt x="14606" y="10165"/>
                    </a:cubicBezTo>
                    <a:close/>
                    <a:moveTo>
                      <a:pt x="13461" y="3479"/>
                    </a:moveTo>
                    <a:cubicBezTo>
                      <a:pt x="13426" y="3479"/>
                      <a:pt x="13376" y="3544"/>
                      <a:pt x="13433" y="3563"/>
                    </a:cubicBezTo>
                    <a:cubicBezTo>
                      <a:pt x="13882" y="4107"/>
                      <a:pt x="14355" y="4603"/>
                      <a:pt x="14851" y="5075"/>
                    </a:cubicBezTo>
                    <a:cubicBezTo>
                      <a:pt x="15324" y="5548"/>
                      <a:pt x="15820" y="6020"/>
                      <a:pt x="16316" y="6493"/>
                    </a:cubicBezTo>
                    <a:cubicBezTo>
                      <a:pt x="16836" y="6966"/>
                      <a:pt x="17356" y="7414"/>
                      <a:pt x="17899" y="7816"/>
                    </a:cubicBezTo>
                    <a:cubicBezTo>
                      <a:pt x="18419" y="8265"/>
                      <a:pt x="18962" y="8690"/>
                      <a:pt x="19506" y="9068"/>
                    </a:cubicBezTo>
                    <a:cubicBezTo>
                      <a:pt x="20073" y="9470"/>
                      <a:pt x="20640" y="9824"/>
                      <a:pt x="21231" y="10179"/>
                    </a:cubicBezTo>
                    <a:cubicBezTo>
                      <a:pt x="21278" y="10202"/>
                      <a:pt x="21372" y="10273"/>
                      <a:pt x="21443" y="10297"/>
                    </a:cubicBezTo>
                    <a:cubicBezTo>
                      <a:pt x="21136" y="10108"/>
                      <a:pt x="20876" y="9919"/>
                      <a:pt x="20569" y="9706"/>
                    </a:cubicBezTo>
                    <a:cubicBezTo>
                      <a:pt x="20309" y="9517"/>
                      <a:pt x="20026" y="9328"/>
                      <a:pt x="19742" y="9116"/>
                    </a:cubicBezTo>
                    <a:cubicBezTo>
                      <a:pt x="19199" y="8714"/>
                      <a:pt x="18655" y="8289"/>
                      <a:pt x="18135" y="7887"/>
                    </a:cubicBezTo>
                    <a:cubicBezTo>
                      <a:pt x="17592" y="7438"/>
                      <a:pt x="17072" y="6989"/>
                      <a:pt x="16552" y="6564"/>
                    </a:cubicBezTo>
                    <a:cubicBezTo>
                      <a:pt x="16056" y="6115"/>
                      <a:pt x="15560" y="5642"/>
                      <a:pt x="15087" y="5146"/>
                    </a:cubicBezTo>
                    <a:cubicBezTo>
                      <a:pt x="14615" y="4674"/>
                      <a:pt x="14142" y="4154"/>
                      <a:pt x="13670" y="3658"/>
                    </a:cubicBezTo>
                    <a:lnTo>
                      <a:pt x="13481" y="3492"/>
                    </a:lnTo>
                    <a:cubicBezTo>
                      <a:pt x="13476" y="3483"/>
                      <a:pt x="13469" y="3479"/>
                      <a:pt x="13461" y="3479"/>
                    </a:cubicBezTo>
                    <a:close/>
                    <a:moveTo>
                      <a:pt x="24160" y="7084"/>
                    </a:moveTo>
                    <a:cubicBezTo>
                      <a:pt x="24089" y="7084"/>
                      <a:pt x="24066" y="7155"/>
                      <a:pt x="24089" y="7202"/>
                    </a:cubicBezTo>
                    <a:cubicBezTo>
                      <a:pt x="24349" y="7414"/>
                      <a:pt x="24656" y="7627"/>
                      <a:pt x="24940" y="7792"/>
                    </a:cubicBezTo>
                    <a:cubicBezTo>
                      <a:pt x="25247" y="8005"/>
                      <a:pt x="25507" y="8218"/>
                      <a:pt x="25814" y="8383"/>
                    </a:cubicBezTo>
                    <a:cubicBezTo>
                      <a:pt x="26358" y="8808"/>
                      <a:pt x="26925" y="9186"/>
                      <a:pt x="27468" y="9588"/>
                    </a:cubicBezTo>
                    <a:cubicBezTo>
                      <a:pt x="27775" y="9824"/>
                      <a:pt x="28082" y="10061"/>
                      <a:pt x="28413" y="10297"/>
                    </a:cubicBezTo>
                    <a:cubicBezTo>
                      <a:pt x="27870" y="9872"/>
                      <a:pt x="27326" y="9423"/>
                      <a:pt x="26783" y="8997"/>
                    </a:cubicBezTo>
                    <a:lnTo>
                      <a:pt x="25105" y="7769"/>
                    </a:lnTo>
                    <a:cubicBezTo>
                      <a:pt x="24775" y="7533"/>
                      <a:pt x="24467" y="7296"/>
                      <a:pt x="24160" y="7084"/>
                    </a:cubicBezTo>
                    <a:close/>
                    <a:moveTo>
                      <a:pt x="3954" y="10026"/>
                    </a:moveTo>
                    <a:cubicBezTo>
                      <a:pt x="4091" y="10131"/>
                      <a:pt x="4230" y="10231"/>
                      <a:pt x="4373" y="10328"/>
                    </a:cubicBezTo>
                    <a:lnTo>
                      <a:pt x="4373" y="10328"/>
                    </a:lnTo>
                    <a:cubicBezTo>
                      <a:pt x="4348" y="10308"/>
                      <a:pt x="4327" y="10287"/>
                      <a:pt x="4313" y="10273"/>
                    </a:cubicBezTo>
                    <a:cubicBezTo>
                      <a:pt x="4193" y="10193"/>
                      <a:pt x="4073" y="10110"/>
                      <a:pt x="3954" y="10026"/>
                    </a:cubicBezTo>
                    <a:close/>
                    <a:moveTo>
                      <a:pt x="4373" y="10328"/>
                    </a:moveTo>
                    <a:cubicBezTo>
                      <a:pt x="4391" y="10343"/>
                      <a:pt x="4411" y="10358"/>
                      <a:pt x="4431" y="10368"/>
                    </a:cubicBezTo>
                    <a:cubicBezTo>
                      <a:pt x="4412" y="10355"/>
                      <a:pt x="4392" y="10342"/>
                      <a:pt x="4373" y="10328"/>
                    </a:cubicBezTo>
                    <a:close/>
                    <a:moveTo>
                      <a:pt x="4438" y="1879"/>
                    </a:moveTo>
                    <a:cubicBezTo>
                      <a:pt x="4408" y="1879"/>
                      <a:pt x="4361" y="1918"/>
                      <a:pt x="4361" y="1957"/>
                    </a:cubicBezTo>
                    <a:cubicBezTo>
                      <a:pt x="4384" y="2027"/>
                      <a:pt x="4431" y="2146"/>
                      <a:pt x="4455" y="2240"/>
                    </a:cubicBezTo>
                    <a:cubicBezTo>
                      <a:pt x="4479" y="2335"/>
                      <a:pt x="4502" y="2429"/>
                      <a:pt x="4573" y="2547"/>
                    </a:cubicBezTo>
                    <a:cubicBezTo>
                      <a:pt x="4668" y="2713"/>
                      <a:pt x="4715" y="2902"/>
                      <a:pt x="4809" y="3067"/>
                    </a:cubicBezTo>
                    <a:cubicBezTo>
                      <a:pt x="4975" y="3421"/>
                      <a:pt x="5164" y="3776"/>
                      <a:pt x="5377" y="4130"/>
                    </a:cubicBezTo>
                    <a:cubicBezTo>
                      <a:pt x="5778" y="4815"/>
                      <a:pt x="6251" y="5477"/>
                      <a:pt x="6794" y="6068"/>
                    </a:cubicBezTo>
                    <a:cubicBezTo>
                      <a:pt x="7314" y="6706"/>
                      <a:pt x="7905" y="7249"/>
                      <a:pt x="8519" y="7769"/>
                    </a:cubicBezTo>
                    <a:cubicBezTo>
                      <a:pt x="9181" y="8289"/>
                      <a:pt x="9866" y="8761"/>
                      <a:pt x="10551" y="9186"/>
                    </a:cubicBezTo>
                    <a:cubicBezTo>
                      <a:pt x="11260" y="9588"/>
                      <a:pt x="12016" y="9966"/>
                      <a:pt x="12772" y="10273"/>
                    </a:cubicBezTo>
                    <a:cubicBezTo>
                      <a:pt x="12866" y="10297"/>
                      <a:pt x="12961" y="10368"/>
                      <a:pt x="13032" y="10391"/>
                    </a:cubicBezTo>
                    <a:cubicBezTo>
                      <a:pt x="13032" y="10391"/>
                      <a:pt x="13079" y="10368"/>
                      <a:pt x="13032" y="10368"/>
                    </a:cubicBezTo>
                    <a:cubicBezTo>
                      <a:pt x="12276" y="10037"/>
                      <a:pt x="11543" y="9659"/>
                      <a:pt x="10834" y="9234"/>
                    </a:cubicBezTo>
                    <a:cubicBezTo>
                      <a:pt x="10126" y="8832"/>
                      <a:pt x="9440" y="8360"/>
                      <a:pt x="8826" y="7863"/>
                    </a:cubicBezTo>
                    <a:cubicBezTo>
                      <a:pt x="8188" y="7344"/>
                      <a:pt x="7597" y="6800"/>
                      <a:pt x="7054" y="6162"/>
                    </a:cubicBezTo>
                    <a:cubicBezTo>
                      <a:pt x="6511" y="5572"/>
                      <a:pt x="6038" y="4934"/>
                      <a:pt x="5636" y="4272"/>
                    </a:cubicBezTo>
                    <a:cubicBezTo>
                      <a:pt x="5211" y="3610"/>
                      <a:pt x="4857" y="2878"/>
                      <a:pt x="4573" y="2146"/>
                    </a:cubicBezTo>
                    <a:cubicBezTo>
                      <a:pt x="4526" y="2075"/>
                      <a:pt x="4479" y="1980"/>
                      <a:pt x="4455" y="1886"/>
                    </a:cubicBezTo>
                    <a:cubicBezTo>
                      <a:pt x="4451" y="1881"/>
                      <a:pt x="4445" y="1879"/>
                      <a:pt x="4438" y="1879"/>
                    </a:cubicBezTo>
                    <a:close/>
                    <a:moveTo>
                      <a:pt x="14507" y="2732"/>
                    </a:moveTo>
                    <a:cubicBezTo>
                      <a:pt x="14474" y="2732"/>
                      <a:pt x="14412" y="2790"/>
                      <a:pt x="14473" y="2831"/>
                    </a:cubicBezTo>
                    <a:lnTo>
                      <a:pt x="16056" y="4248"/>
                    </a:lnTo>
                    <a:cubicBezTo>
                      <a:pt x="16552" y="4745"/>
                      <a:pt x="17048" y="5264"/>
                      <a:pt x="17568" y="5784"/>
                    </a:cubicBezTo>
                    <a:cubicBezTo>
                      <a:pt x="18064" y="6328"/>
                      <a:pt x="18537" y="6824"/>
                      <a:pt x="19033" y="7344"/>
                    </a:cubicBezTo>
                    <a:cubicBezTo>
                      <a:pt x="19553" y="7863"/>
                      <a:pt x="20049" y="8383"/>
                      <a:pt x="20545" y="8879"/>
                    </a:cubicBezTo>
                    <a:cubicBezTo>
                      <a:pt x="21041" y="9399"/>
                      <a:pt x="21585" y="9872"/>
                      <a:pt x="22152" y="10297"/>
                    </a:cubicBezTo>
                    <a:cubicBezTo>
                      <a:pt x="22194" y="10360"/>
                      <a:pt x="22273" y="10404"/>
                      <a:pt x="22324" y="10447"/>
                    </a:cubicBezTo>
                    <a:lnTo>
                      <a:pt x="22324" y="10447"/>
                    </a:lnTo>
                    <a:cubicBezTo>
                      <a:pt x="21809" y="9979"/>
                      <a:pt x="21272" y="9511"/>
                      <a:pt x="20758" y="8997"/>
                    </a:cubicBezTo>
                    <a:cubicBezTo>
                      <a:pt x="20262" y="8501"/>
                      <a:pt x="19742" y="8005"/>
                      <a:pt x="19246" y="7462"/>
                    </a:cubicBezTo>
                    <a:cubicBezTo>
                      <a:pt x="18750" y="6942"/>
                      <a:pt x="18277" y="6422"/>
                      <a:pt x="17781" y="5902"/>
                    </a:cubicBezTo>
                    <a:cubicBezTo>
                      <a:pt x="17261" y="5382"/>
                      <a:pt x="16789" y="4863"/>
                      <a:pt x="16292" y="4367"/>
                    </a:cubicBezTo>
                    <a:cubicBezTo>
                      <a:pt x="15796" y="3870"/>
                      <a:pt x="15253" y="3351"/>
                      <a:pt x="14733" y="2925"/>
                    </a:cubicBezTo>
                    <a:cubicBezTo>
                      <a:pt x="14662" y="2854"/>
                      <a:pt x="14591" y="2807"/>
                      <a:pt x="14520" y="2736"/>
                    </a:cubicBezTo>
                    <a:cubicBezTo>
                      <a:pt x="14517" y="2733"/>
                      <a:pt x="14513" y="2732"/>
                      <a:pt x="14507" y="2732"/>
                    </a:cubicBezTo>
                    <a:close/>
                    <a:moveTo>
                      <a:pt x="22324" y="10447"/>
                    </a:moveTo>
                    <a:cubicBezTo>
                      <a:pt x="22329" y="10452"/>
                      <a:pt x="22335" y="10457"/>
                      <a:pt x="22341" y="10462"/>
                    </a:cubicBezTo>
                    <a:cubicBezTo>
                      <a:pt x="22336" y="10457"/>
                      <a:pt x="22330" y="10452"/>
                      <a:pt x="22324" y="10447"/>
                    </a:cubicBezTo>
                    <a:close/>
                    <a:moveTo>
                      <a:pt x="722" y="5406"/>
                    </a:moveTo>
                    <a:cubicBezTo>
                      <a:pt x="675" y="5406"/>
                      <a:pt x="580" y="5430"/>
                      <a:pt x="627" y="5501"/>
                    </a:cubicBezTo>
                    <a:cubicBezTo>
                      <a:pt x="911" y="5879"/>
                      <a:pt x="1171" y="6257"/>
                      <a:pt x="1478" y="6611"/>
                    </a:cubicBezTo>
                    <a:cubicBezTo>
                      <a:pt x="1738" y="6966"/>
                      <a:pt x="2021" y="7344"/>
                      <a:pt x="2329" y="7698"/>
                    </a:cubicBezTo>
                    <a:cubicBezTo>
                      <a:pt x="2612" y="8052"/>
                      <a:pt x="2943" y="8407"/>
                      <a:pt x="3250" y="8738"/>
                    </a:cubicBezTo>
                    <a:cubicBezTo>
                      <a:pt x="3557" y="9068"/>
                      <a:pt x="3888" y="9399"/>
                      <a:pt x="4242" y="9683"/>
                    </a:cubicBezTo>
                    <a:lnTo>
                      <a:pt x="4786" y="10132"/>
                    </a:lnTo>
                    <a:cubicBezTo>
                      <a:pt x="4857" y="10179"/>
                      <a:pt x="4951" y="10273"/>
                      <a:pt x="5046" y="10344"/>
                    </a:cubicBezTo>
                    <a:cubicBezTo>
                      <a:pt x="5140" y="10391"/>
                      <a:pt x="5211" y="10486"/>
                      <a:pt x="5329" y="10510"/>
                    </a:cubicBezTo>
                    <a:cubicBezTo>
                      <a:pt x="5340" y="10513"/>
                      <a:pt x="5350" y="10516"/>
                      <a:pt x="5359" y="10519"/>
                    </a:cubicBezTo>
                    <a:lnTo>
                      <a:pt x="5359" y="10519"/>
                    </a:lnTo>
                    <a:cubicBezTo>
                      <a:pt x="5208" y="10429"/>
                      <a:pt x="5060" y="10312"/>
                      <a:pt x="4928" y="10179"/>
                    </a:cubicBezTo>
                    <a:lnTo>
                      <a:pt x="4384" y="9754"/>
                    </a:lnTo>
                    <a:cubicBezTo>
                      <a:pt x="4030" y="9446"/>
                      <a:pt x="3699" y="9116"/>
                      <a:pt x="3415" y="8808"/>
                    </a:cubicBezTo>
                    <a:cubicBezTo>
                      <a:pt x="3085" y="8478"/>
                      <a:pt x="2801" y="8123"/>
                      <a:pt x="2494" y="7769"/>
                    </a:cubicBezTo>
                    <a:cubicBezTo>
                      <a:pt x="2210" y="7414"/>
                      <a:pt x="1903" y="7060"/>
                      <a:pt x="1643" y="6682"/>
                    </a:cubicBezTo>
                    <a:cubicBezTo>
                      <a:pt x="1383" y="6328"/>
                      <a:pt x="1100" y="5926"/>
                      <a:pt x="816" y="5548"/>
                    </a:cubicBezTo>
                    <a:cubicBezTo>
                      <a:pt x="793" y="5501"/>
                      <a:pt x="746" y="5453"/>
                      <a:pt x="722" y="5406"/>
                    </a:cubicBezTo>
                    <a:close/>
                    <a:moveTo>
                      <a:pt x="13956" y="4506"/>
                    </a:moveTo>
                    <a:cubicBezTo>
                      <a:pt x="13928" y="4506"/>
                      <a:pt x="13915" y="4526"/>
                      <a:pt x="13930" y="4556"/>
                    </a:cubicBezTo>
                    <a:cubicBezTo>
                      <a:pt x="14260" y="5075"/>
                      <a:pt x="14638" y="5572"/>
                      <a:pt x="15064" y="6044"/>
                    </a:cubicBezTo>
                    <a:cubicBezTo>
                      <a:pt x="15465" y="6517"/>
                      <a:pt x="15891" y="6989"/>
                      <a:pt x="16363" y="7414"/>
                    </a:cubicBezTo>
                    <a:cubicBezTo>
                      <a:pt x="16789" y="7840"/>
                      <a:pt x="17285" y="8241"/>
                      <a:pt x="17805" y="8619"/>
                    </a:cubicBezTo>
                    <a:cubicBezTo>
                      <a:pt x="18301" y="8997"/>
                      <a:pt x="18821" y="9328"/>
                      <a:pt x="19364" y="9659"/>
                    </a:cubicBezTo>
                    <a:cubicBezTo>
                      <a:pt x="19907" y="9966"/>
                      <a:pt x="20451" y="10250"/>
                      <a:pt x="21041" y="10486"/>
                    </a:cubicBezTo>
                    <a:cubicBezTo>
                      <a:pt x="21112" y="10510"/>
                      <a:pt x="21183" y="10533"/>
                      <a:pt x="21254" y="10557"/>
                    </a:cubicBezTo>
                    <a:cubicBezTo>
                      <a:pt x="20687" y="10297"/>
                      <a:pt x="20120" y="10037"/>
                      <a:pt x="19600" y="9706"/>
                    </a:cubicBezTo>
                    <a:cubicBezTo>
                      <a:pt x="19057" y="9423"/>
                      <a:pt x="18537" y="9068"/>
                      <a:pt x="18041" y="8714"/>
                    </a:cubicBezTo>
                    <a:cubicBezTo>
                      <a:pt x="17521" y="8360"/>
                      <a:pt x="17048" y="7934"/>
                      <a:pt x="16576" y="7533"/>
                    </a:cubicBezTo>
                    <a:cubicBezTo>
                      <a:pt x="16151" y="7107"/>
                      <a:pt x="15702" y="6658"/>
                      <a:pt x="15276" y="6186"/>
                    </a:cubicBezTo>
                    <a:cubicBezTo>
                      <a:pt x="14875" y="5713"/>
                      <a:pt x="14520" y="5217"/>
                      <a:pt x="14166" y="4721"/>
                    </a:cubicBezTo>
                    <a:cubicBezTo>
                      <a:pt x="14142" y="4650"/>
                      <a:pt x="14071" y="4603"/>
                      <a:pt x="14024" y="4532"/>
                    </a:cubicBezTo>
                    <a:cubicBezTo>
                      <a:pt x="13997" y="4514"/>
                      <a:pt x="13973" y="4506"/>
                      <a:pt x="13956" y="4506"/>
                    </a:cubicBezTo>
                    <a:close/>
                    <a:moveTo>
                      <a:pt x="5359" y="10519"/>
                    </a:moveTo>
                    <a:cubicBezTo>
                      <a:pt x="5396" y="10541"/>
                      <a:pt x="5434" y="10562"/>
                      <a:pt x="5471" y="10581"/>
                    </a:cubicBezTo>
                    <a:cubicBezTo>
                      <a:pt x="5431" y="10541"/>
                      <a:pt x="5408" y="10534"/>
                      <a:pt x="5359" y="10519"/>
                    </a:cubicBezTo>
                    <a:close/>
                    <a:moveTo>
                      <a:pt x="23525" y="7856"/>
                    </a:moveTo>
                    <a:cubicBezTo>
                      <a:pt x="23512" y="7856"/>
                      <a:pt x="23506" y="7894"/>
                      <a:pt x="23522" y="7911"/>
                    </a:cubicBezTo>
                    <a:cubicBezTo>
                      <a:pt x="23617" y="8029"/>
                      <a:pt x="23735" y="8147"/>
                      <a:pt x="23853" y="8241"/>
                    </a:cubicBezTo>
                    <a:cubicBezTo>
                      <a:pt x="23971" y="8336"/>
                      <a:pt x="24066" y="8454"/>
                      <a:pt x="24184" y="8525"/>
                    </a:cubicBezTo>
                    <a:cubicBezTo>
                      <a:pt x="24420" y="8738"/>
                      <a:pt x="24656" y="8927"/>
                      <a:pt x="24893" y="9092"/>
                    </a:cubicBezTo>
                    <a:cubicBezTo>
                      <a:pt x="25389" y="9446"/>
                      <a:pt x="25885" y="9777"/>
                      <a:pt x="26429" y="10061"/>
                    </a:cubicBezTo>
                    <a:cubicBezTo>
                      <a:pt x="26712" y="10250"/>
                      <a:pt x="27019" y="10391"/>
                      <a:pt x="27350" y="10581"/>
                    </a:cubicBezTo>
                    <a:cubicBezTo>
                      <a:pt x="27350" y="10581"/>
                      <a:pt x="27374" y="10581"/>
                      <a:pt x="27350" y="10533"/>
                    </a:cubicBezTo>
                    <a:cubicBezTo>
                      <a:pt x="27066" y="10391"/>
                      <a:pt x="26807" y="10226"/>
                      <a:pt x="26570" y="10061"/>
                    </a:cubicBezTo>
                    <a:cubicBezTo>
                      <a:pt x="26310" y="9919"/>
                      <a:pt x="26051" y="9754"/>
                      <a:pt x="25814" y="9588"/>
                    </a:cubicBezTo>
                    <a:cubicBezTo>
                      <a:pt x="25294" y="9281"/>
                      <a:pt x="24798" y="8950"/>
                      <a:pt x="24326" y="8572"/>
                    </a:cubicBezTo>
                    <a:cubicBezTo>
                      <a:pt x="24208" y="8454"/>
                      <a:pt x="24066" y="8360"/>
                      <a:pt x="23948" y="8241"/>
                    </a:cubicBezTo>
                    <a:cubicBezTo>
                      <a:pt x="23830" y="8123"/>
                      <a:pt x="23711" y="8005"/>
                      <a:pt x="23546" y="7887"/>
                    </a:cubicBezTo>
                    <a:cubicBezTo>
                      <a:pt x="23539" y="7865"/>
                      <a:pt x="23531" y="7856"/>
                      <a:pt x="23525" y="7856"/>
                    </a:cubicBezTo>
                    <a:close/>
                    <a:moveTo>
                      <a:pt x="96" y="6404"/>
                    </a:moveTo>
                    <a:cubicBezTo>
                      <a:pt x="90" y="6404"/>
                      <a:pt x="84" y="6422"/>
                      <a:pt x="84" y="6446"/>
                    </a:cubicBezTo>
                    <a:cubicBezTo>
                      <a:pt x="249" y="6800"/>
                      <a:pt x="462" y="7107"/>
                      <a:pt x="698" y="7438"/>
                    </a:cubicBezTo>
                    <a:cubicBezTo>
                      <a:pt x="935" y="7769"/>
                      <a:pt x="1171" y="8052"/>
                      <a:pt x="1431" y="8383"/>
                    </a:cubicBezTo>
                    <a:cubicBezTo>
                      <a:pt x="1714" y="8690"/>
                      <a:pt x="1974" y="8974"/>
                      <a:pt x="2258" y="9234"/>
                    </a:cubicBezTo>
                    <a:cubicBezTo>
                      <a:pt x="2565" y="9517"/>
                      <a:pt x="2848" y="9777"/>
                      <a:pt x="3179" y="10013"/>
                    </a:cubicBezTo>
                    <a:cubicBezTo>
                      <a:pt x="3368" y="10132"/>
                      <a:pt x="3510" y="10250"/>
                      <a:pt x="3675" y="10368"/>
                    </a:cubicBezTo>
                    <a:cubicBezTo>
                      <a:pt x="3770" y="10415"/>
                      <a:pt x="3864" y="10486"/>
                      <a:pt x="3959" y="10510"/>
                    </a:cubicBezTo>
                    <a:cubicBezTo>
                      <a:pt x="4030" y="10581"/>
                      <a:pt x="4124" y="10604"/>
                      <a:pt x="4242" y="10628"/>
                    </a:cubicBezTo>
                    <a:cubicBezTo>
                      <a:pt x="4262" y="10628"/>
                      <a:pt x="4278" y="10630"/>
                      <a:pt x="4292" y="10632"/>
                    </a:cubicBezTo>
                    <a:lnTo>
                      <a:pt x="4292" y="10632"/>
                    </a:lnTo>
                    <a:cubicBezTo>
                      <a:pt x="4271" y="10624"/>
                      <a:pt x="4252" y="10614"/>
                      <a:pt x="4242" y="10604"/>
                    </a:cubicBezTo>
                    <a:cubicBezTo>
                      <a:pt x="4195" y="10581"/>
                      <a:pt x="4148" y="10533"/>
                      <a:pt x="4101" y="10533"/>
                    </a:cubicBezTo>
                    <a:cubicBezTo>
                      <a:pt x="4006" y="10486"/>
                      <a:pt x="3912" y="10462"/>
                      <a:pt x="3841" y="10391"/>
                    </a:cubicBezTo>
                    <a:cubicBezTo>
                      <a:pt x="3652" y="10273"/>
                      <a:pt x="3510" y="10179"/>
                      <a:pt x="3321" y="10061"/>
                    </a:cubicBezTo>
                    <a:cubicBezTo>
                      <a:pt x="3014" y="9824"/>
                      <a:pt x="2707" y="9588"/>
                      <a:pt x="2423" y="9328"/>
                    </a:cubicBezTo>
                    <a:cubicBezTo>
                      <a:pt x="2116" y="9068"/>
                      <a:pt x="1856" y="8808"/>
                      <a:pt x="1596" y="8501"/>
                    </a:cubicBezTo>
                    <a:cubicBezTo>
                      <a:pt x="1313" y="8218"/>
                      <a:pt x="1076" y="7911"/>
                      <a:pt x="840" y="7580"/>
                    </a:cubicBezTo>
                    <a:cubicBezTo>
                      <a:pt x="604" y="7273"/>
                      <a:pt x="415" y="6942"/>
                      <a:pt x="202" y="6587"/>
                    </a:cubicBezTo>
                    <a:cubicBezTo>
                      <a:pt x="178" y="6564"/>
                      <a:pt x="131" y="6493"/>
                      <a:pt x="108" y="6469"/>
                    </a:cubicBezTo>
                    <a:cubicBezTo>
                      <a:pt x="108" y="6422"/>
                      <a:pt x="102" y="6404"/>
                      <a:pt x="96" y="6404"/>
                    </a:cubicBezTo>
                    <a:close/>
                    <a:moveTo>
                      <a:pt x="4292" y="10632"/>
                    </a:moveTo>
                    <a:cubicBezTo>
                      <a:pt x="4322" y="10643"/>
                      <a:pt x="4357" y="10651"/>
                      <a:pt x="4384" y="10651"/>
                    </a:cubicBezTo>
                    <a:cubicBezTo>
                      <a:pt x="4350" y="10651"/>
                      <a:pt x="4328" y="10639"/>
                      <a:pt x="4292" y="10632"/>
                    </a:cubicBezTo>
                    <a:close/>
                    <a:moveTo>
                      <a:pt x="23176" y="6795"/>
                    </a:moveTo>
                    <a:cubicBezTo>
                      <a:pt x="23145" y="6795"/>
                      <a:pt x="23121" y="6851"/>
                      <a:pt x="23121" y="6918"/>
                    </a:cubicBezTo>
                    <a:cubicBezTo>
                      <a:pt x="23239" y="7084"/>
                      <a:pt x="23381" y="7225"/>
                      <a:pt x="23522" y="7391"/>
                    </a:cubicBezTo>
                    <a:cubicBezTo>
                      <a:pt x="23641" y="7533"/>
                      <a:pt x="23830" y="7674"/>
                      <a:pt x="23971" y="7816"/>
                    </a:cubicBezTo>
                    <a:cubicBezTo>
                      <a:pt x="24302" y="8100"/>
                      <a:pt x="24633" y="8360"/>
                      <a:pt x="24964" y="8619"/>
                    </a:cubicBezTo>
                    <a:cubicBezTo>
                      <a:pt x="25342" y="8856"/>
                      <a:pt x="25696" y="9116"/>
                      <a:pt x="26051" y="9352"/>
                    </a:cubicBezTo>
                    <a:cubicBezTo>
                      <a:pt x="26429" y="9635"/>
                      <a:pt x="26783" y="9872"/>
                      <a:pt x="27161" y="10108"/>
                    </a:cubicBezTo>
                    <a:cubicBezTo>
                      <a:pt x="27539" y="10344"/>
                      <a:pt x="27941" y="10533"/>
                      <a:pt x="28342" y="10722"/>
                    </a:cubicBezTo>
                    <a:cubicBezTo>
                      <a:pt x="28366" y="10722"/>
                      <a:pt x="28437" y="10746"/>
                      <a:pt x="28484" y="10770"/>
                    </a:cubicBezTo>
                    <a:cubicBezTo>
                      <a:pt x="28531" y="10770"/>
                      <a:pt x="28555" y="10746"/>
                      <a:pt x="28531" y="10746"/>
                    </a:cubicBezTo>
                    <a:cubicBezTo>
                      <a:pt x="28130" y="10581"/>
                      <a:pt x="27752" y="10368"/>
                      <a:pt x="27374" y="10132"/>
                    </a:cubicBezTo>
                    <a:cubicBezTo>
                      <a:pt x="26996" y="9895"/>
                      <a:pt x="26594" y="9659"/>
                      <a:pt x="26240" y="9399"/>
                    </a:cubicBezTo>
                    <a:cubicBezTo>
                      <a:pt x="25885" y="9116"/>
                      <a:pt x="25531" y="8879"/>
                      <a:pt x="25176" y="8619"/>
                    </a:cubicBezTo>
                    <a:cubicBezTo>
                      <a:pt x="24822" y="8360"/>
                      <a:pt x="24515" y="8100"/>
                      <a:pt x="24184" y="7816"/>
                    </a:cubicBezTo>
                    <a:cubicBezTo>
                      <a:pt x="23853" y="7556"/>
                      <a:pt x="23570" y="7273"/>
                      <a:pt x="23286" y="6942"/>
                    </a:cubicBezTo>
                    <a:cubicBezTo>
                      <a:pt x="23262" y="6918"/>
                      <a:pt x="23239" y="6847"/>
                      <a:pt x="23215" y="6824"/>
                    </a:cubicBezTo>
                    <a:cubicBezTo>
                      <a:pt x="23202" y="6804"/>
                      <a:pt x="23188" y="6795"/>
                      <a:pt x="23176" y="6795"/>
                    </a:cubicBezTo>
                    <a:close/>
                    <a:moveTo>
                      <a:pt x="23759" y="6328"/>
                    </a:moveTo>
                    <a:cubicBezTo>
                      <a:pt x="23735" y="6375"/>
                      <a:pt x="23711" y="6398"/>
                      <a:pt x="23735" y="6446"/>
                    </a:cubicBezTo>
                    <a:lnTo>
                      <a:pt x="24349" y="6800"/>
                    </a:lnTo>
                    <a:cubicBezTo>
                      <a:pt x="24562" y="6918"/>
                      <a:pt x="24775" y="7036"/>
                      <a:pt x="24987" y="7178"/>
                    </a:cubicBezTo>
                    <a:cubicBezTo>
                      <a:pt x="25389" y="7438"/>
                      <a:pt x="25767" y="7698"/>
                      <a:pt x="26192" y="7981"/>
                    </a:cubicBezTo>
                    <a:cubicBezTo>
                      <a:pt x="26570" y="8241"/>
                      <a:pt x="26948" y="8525"/>
                      <a:pt x="27350" y="8832"/>
                    </a:cubicBezTo>
                    <a:cubicBezTo>
                      <a:pt x="27728" y="9116"/>
                      <a:pt x="28082" y="9446"/>
                      <a:pt x="28437" y="9754"/>
                    </a:cubicBezTo>
                    <a:cubicBezTo>
                      <a:pt x="28602" y="9895"/>
                      <a:pt x="28791" y="10061"/>
                      <a:pt x="28957" y="10226"/>
                    </a:cubicBezTo>
                    <a:cubicBezTo>
                      <a:pt x="29146" y="10391"/>
                      <a:pt x="29311" y="10533"/>
                      <a:pt x="29500" y="10722"/>
                    </a:cubicBezTo>
                    <a:cubicBezTo>
                      <a:pt x="29547" y="10746"/>
                      <a:pt x="29595" y="10817"/>
                      <a:pt x="29642" y="10840"/>
                    </a:cubicBezTo>
                    <a:cubicBezTo>
                      <a:pt x="29642" y="10840"/>
                      <a:pt x="29666" y="10840"/>
                      <a:pt x="29666" y="10817"/>
                    </a:cubicBezTo>
                    <a:cubicBezTo>
                      <a:pt x="29358" y="10462"/>
                      <a:pt x="29004" y="10132"/>
                      <a:pt x="28650" y="9801"/>
                    </a:cubicBezTo>
                    <a:cubicBezTo>
                      <a:pt x="28295" y="9470"/>
                      <a:pt x="27941" y="9163"/>
                      <a:pt x="27539" y="8856"/>
                    </a:cubicBezTo>
                    <a:lnTo>
                      <a:pt x="26405" y="7981"/>
                    </a:lnTo>
                    <a:cubicBezTo>
                      <a:pt x="26003" y="7674"/>
                      <a:pt x="25602" y="7414"/>
                      <a:pt x="25176" y="7155"/>
                    </a:cubicBezTo>
                    <a:cubicBezTo>
                      <a:pt x="24987" y="7036"/>
                      <a:pt x="24775" y="6871"/>
                      <a:pt x="24562" y="6753"/>
                    </a:cubicBezTo>
                    <a:lnTo>
                      <a:pt x="23948" y="6398"/>
                    </a:lnTo>
                    <a:lnTo>
                      <a:pt x="23759" y="6328"/>
                    </a:lnTo>
                    <a:close/>
                    <a:moveTo>
                      <a:pt x="22341" y="11951"/>
                    </a:moveTo>
                    <a:lnTo>
                      <a:pt x="22341" y="11951"/>
                    </a:lnTo>
                    <a:cubicBezTo>
                      <a:pt x="22309" y="11979"/>
                      <a:pt x="22276" y="12007"/>
                      <a:pt x="22244" y="12035"/>
                    </a:cubicBezTo>
                    <a:lnTo>
                      <a:pt x="22244" y="12035"/>
                    </a:lnTo>
                    <a:cubicBezTo>
                      <a:pt x="22280" y="12011"/>
                      <a:pt x="22317" y="11987"/>
                      <a:pt x="22341" y="11951"/>
                    </a:cubicBezTo>
                    <a:close/>
                    <a:moveTo>
                      <a:pt x="22244" y="12035"/>
                    </a:moveTo>
                    <a:lnTo>
                      <a:pt x="22244" y="12035"/>
                    </a:lnTo>
                    <a:cubicBezTo>
                      <a:pt x="22210" y="12058"/>
                      <a:pt x="22177" y="12081"/>
                      <a:pt x="22153" y="12114"/>
                    </a:cubicBezTo>
                    <a:lnTo>
                      <a:pt x="22153" y="12114"/>
                    </a:lnTo>
                    <a:cubicBezTo>
                      <a:pt x="22184" y="12088"/>
                      <a:pt x="22214" y="12061"/>
                      <a:pt x="22244" y="12035"/>
                    </a:cubicBezTo>
                    <a:close/>
                    <a:moveTo>
                      <a:pt x="22153" y="12114"/>
                    </a:moveTo>
                    <a:lnTo>
                      <a:pt x="22153" y="12114"/>
                    </a:lnTo>
                    <a:cubicBezTo>
                      <a:pt x="22151" y="12117"/>
                      <a:pt x="22148" y="12119"/>
                      <a:pt x="22145" y="12122"/>
                    </a:cubicBezTo>
                    <a:lnTo>
                      <a:pt x="22145" y="12122"/>
                    </a:lnTo>
                    <a:cubicBezTo>
                      <a:pt x="22147" y="12120"/>
                      <a:pt x="22150" y="12118"/>
                      <a:pt x="22152" y="12116"/>
                    </a:cubicBezTo>
                    <a:cubicBezTo>
                      <a:pt x="22152" y="12116"/>
                      <a:pt x="22153" y="12115"/>
                      <a:pt x="22153" y="12114"/>
                    </a:cubicBezTo>
                    <a:close/>
                    <a:moveTo>
                      <a:pt x="4455" y="12116"/>
                    </a:moveTo>
                    <a:cubicBezTo>
                      <a:pt x="4442" y="12125"/>
                      <a:pt x="4429" y="12133"/>
                      <a:pt x="4416" y="12141"/>
                    </a:cubicBezTo>
                    <a:lnTo>
                      <a:pt x="4416" y="12141"/>
                    </a:lnTo>
                    <a:cubicBezTo>
                      <a:pt x="4432" y="12133"/>
                      <a:pt x="4447" y="12125"/>
                      <a:pt x="4455" y="12116"/>
                    </a:cubicBezTo>
                    <a:close/>
                    <a:moveTo>
                      <a:pt x="14733" y="12164"/>
                    </a:moveTo>
                    <a:lnTo>
                      <a:pt x="14733" y="12164"/>
                    </a:lnTo>
                    <a:cubicBezTo>
                      <a:pt x="14698" y="12186"/>
                      <a:pt x="14663" y="12208"/>
                      <a:pt x="14629" y="12231"/>
                    </a:cubicBezTo>
                    <a:lnTo>
                      <a:pt x="14629" y="12231"/>
                    </a:lnTo>
                    <a:cubicBezTo>
                      <a:pt x="14661" y="12213"/>
                      <a:pt x="14695" y="12192"/>
                      <a:pt x="14733" y="12164"/>
                    </a:cubicBezTo>
                    <a:close/>
                    <a:moveTo>
                      <a:pt x="9795" y="13227"/>
                    </a:moveTo>
                    <a:cubicBezTo>
                      <a:pt x="9775" y="13237"/>
                      <a:pt x="9754" y="13251"/>
                      <a:pt x="9734" y="13266"/>
                    </a:cubicBezTo>
                    <a:lnTo>
                      <a:pt x="9734" y="13266"/>
                    </a:lnTo>
                    <a:cubicBezTo>
                      <a:pt x="9754" y="13253"/>
                      <a:pt x="9775" y="13240"/>
                      <a:pt x="9795" y="13227"/>
                    </a:cubicBezTo>
                    <a:close/>
                    <a:moveTo>
                      <a:pt x="9734" y="13266"/>
                    </a:moveTo>
                    <a:cubicBezTo>
                      <a:pt x="9702" y="13287"/>
                      <a:pt x="9670" y="13309"/>
                      <a:pt x="9638" y="13330"/>
                    </a:cubicBezTo>
                    <a:lnTo>
                      <a:pt x="9638" y="13330"/>
                    </a:lnTo>
                    <a:cubicBezTo>
                      <a:pt x="9643" y="13327"/>
                      <a:pt x="9648" y="13324"/>
                      <a:pt x="9653" y="13321"/>
                    </a:cubicBezTo>
                    <a:cubicBezTo>
                      <a:pt x="9680" y="13308"/>
                      <a:pt x="9707" y="13286"/>
                      <a:pt x="9734" y="13266"/>
                    </a:cubicBezTo>
                    <a:close/>
                    <a:moveTo>
                      <a:pt x="27374" y="11904"/>
                    </a:moveTo>
                    <a:cubicBezTo>
                      <a:pt x="27066" y="12045"/>
                      <a:pt x="26759" y="12234"/>
                      <a:pt x="26452" y="12400"/>
                    </a:cubicBezTo>
                    <a:cubicBezTo>
                      <a:pt x="25932" y="12707"/>
                      <a:pt x="25413" y="13014"/>
                      <a:pt x="24916" y="13369"/>
                    </a:cubicBezTo>
                    <a:cubicBezTo>
                      <a:pt x="24680" y="13558"/>
                      <a:pt x="24420" y="13723"/>
                      <a:pt x="24208" y="13936"/>
                    </a:cubicBezTo>
                    <a:cubicBezTo>
                      <a:pt x="24089" y="14030"/>
                      <a:pt x="23971" y="14148"/>
                      <a:pt x="23877" y="14243"/>
                    </a:cubicBezTo>
                    <a:cubicBezTo>
                      <a:pt x="23759" y="14361"/>
                      <a:pt x="23641" y="14432"/>
                      <a:pt x="23570" y="14550"/>
                    </a:cubicBezTo>
                    <a:cubicBezTo>
                      <a:pt x="23509" y="14550"/>
                      <a:pt x="23518" y="14602"/>
                      <a:pt x="23566" y="14602"/>
                    </a:cubicBezTo>
                    <a:cubicBezTo>
                      <a:pt x="23574" y="14602"/>
                      <a:pt x="23583" y="14601"/>
                      <a:pt x="23593" y="14597"/>
                    </a:cubicBezTo>
                    <a:cubicBezTo>
                      <a:pt x="23711" y="14479"/>
                      <a:pt x="23830" y="14361"/>
                      <a:pt x="23971" y="14243"/>
                    </a:cubicBezTo>
                    <a:cubicBezTo>
                      <a:pt x="24089" y="14125"/>
                      <a:pt x="24231" y="14006"/>
                      <a:pt x="24349" y="13912"/>
                    </a:cubicBezTo>
                    <a:cubicBezTo>
                      <a:pt x="24822" y="13534"/>
                      <a:pt x="25294" y="13180"/>
                      <a:pt x="25838" y="12872"/>
                    </a:cubicBezTo>
                    <a:cubicBezTo>
                      <a:pt x="26098" y="12731"/>
                      <a:pt x="26358" y="12542"/>
                      <a:pt x="26594" y="12400"/>
                    </a:cubicBezTo>
                    <a:cubicBezTo>
                      <a:pt x="26877" y="12258"/>
                      <a:pt x="27137" y="12069"/>
                      <a:pt x="27374" y="11927"/>
                    </a:cubicBezTo>
                    <a:lnTo>
                      <a:pt x="27374" y="11904"/>
                    </a:lnTo>
                    <a:close/>
                    <a:moveTo>
                      <a:pt x="28413" y="12116"/>
                    </a:moveTo>
                    <a:lnTo>
                      <a:pt x="28413" y="12116"/>
                    </a:lnTo>
                    <a:cubicBezTo>
                      <a:pt x="28106" y="12329"/>
                      <a:pt x="27775" y="12565"/>
                      <a:pt x="27468" y="12825"/>
                    </a:cubicBezTo>
                    <a:cubicBezTo>
                      <a:pt x="26901" y="13227"/>
                      <a:pt x="26358" y="13652"/>
                      <a:pt x="25814" y="14030"/>
                    </a:cubicBezTo>
                    <a:cubicBezTo>
                      <a:pt x="25507" y="14243"/>
                      <a:pt x="25247" y="14432"/>
                      <a:pt x="24940" y="14621"/>
                    </a:cubicBezTo>
                    <a:cubicBezTo>
                      <a:pt x="24656" y="14810"/>
                      <a:pt x="24397" y="14999"/>
                      <a:pt x="24089" y="15211"/>
                    </a:cubicBezTo>
                    <a:cubicBezTo>
                      <a:pt x="24068" y="15254"/>
                      <a:pt x="24085" y="15333"/>
                      <a:pt x="24139" y="15333"/>
                    </a:cubicBezTo>
                    <a:cubicBezTo>
                      <a:pt x="24146" y="15333"/>
                      <a:pt x="24153" y="15332"/>
                      <a:pt x="24160" y="15330"/>
                    </a:cubicBezTo>
                    <a:cubicBezTo>
                      <a:pt x="24467" y="15117"/>
                      <a:pt x="24798" y="14881"/>
                      <a:pt x="25105" y="14644"/>
                    </a:cubicBezTo>
                    <a:cubicBezTo>
                      <a:pt x="25649" y="14243"/>
                      <a:pt x="26216" y="13841"/>
                      <a:pt x="26783" y="13416"/>
                    </a:cubicBezTo>
                    <a:cubicBezTo>
                      <a:pt x="27326" y="12990"/>
                      <a:pt x="27870" y="12542"/>
                      <a:pt x="28413" y="12116"/>
                    </a:cubicBezTo>
                    <a:close/>
                    <a:moveTo>
                      <a:pt x="28484" y="11667"/>
                    </a:moveTo>
                    <a:cubicBezTo>
                      <a:pt x="28437" y="11691"/>
                      <a:pt x="28366" y="11715"/>
                      <a:pt x="28342" y="11715"/>
                    </a:cubicBezTo>
                    <a:cubicBezTo>
                      <a:pt x="27941" y="11904"/>
                      <a:pt x="27539" y="12116"/>
                      <a:pt x="27161" y="12353"/>
                    </a:cubicBezTo>
                    <a:cubicBezTo>
                      <a:pt x="26783" y="12589"/>
                      <a:pt x="26429" y="12825"/>
                      <a:pt x="26051" y="13085"/>
                    </a:cubicBezTo>
                    <a:cubicBezTo>
                      <a:pt x="25696" y="13321"/>
                      <a:pt x="25342" y="13581"/>
                      <a:pt x="24964" y="13817"/>
                    </a:cubicBezTo>
                    <a:cubicBezTo>
                      <a:pt x="24633" y="14077"/>
                      <a:pt x="24302" y="14361"/>
                      <a:pt x="23971" y="14621"/>
                    </a:cubicBezTo>
                    <a:cubicBezTo>
                      <a:pt x="23830" y="14763"/>
                      <a:pt x="23641" y="14904"/>
                      <a:pt x="23522" y="15070"/>
                    </a:cubicBezTo>
                    <a:cubicBezTo>
                      <a:pt x="23381" y="15211"/>
                      <a:pt x="23239" y="15353"/>
                      <a:pt x="23121" y="15542"/>
                    </a:cubicBezTo>
                    <a:cubicBezTo>
                      <a:pt x="23121" y="15592"/>
                      <a:pt x="23144" y="15642"/>
                      <a:pt x="23175" y="15642"/>
                    </a:cubicBezTo>
                    <a:cubicBezTo>
                      <a:pt x="23188" y="15642"/>
                      <a:pt x="23201" y="15634"/>
                      <a:pt x="23215" y="15613"/>
                    </a:cubicBezTo>
                    <a:cubicBezTo>
                      <a:pt x="23239" y="15589"/>
                      <a:pt x="23262" y="15542"/>
                      <a:pt x="23286" y="15495"/>
                    </a:cubicBezTo>
                    <a:cubicBezTo>
                      <a:pt x="23570" y="15188"/>
                      <a:pt x="23853" y="14881"/>
                      <a:pt x="24184" y="14621"/>
                    </a:cubicBezTo>
                    <a:cubicBezTo>
                      <a:pt x="24515" y="14361"/>
                      <a:pt x="24822" y="14077"/>
                      <a:pt x="25176" y="13817"/>
                    </a:cubicBezTo>
                    <a:cubicBezTo>
                      <a:pt x="25531" y="13558"/>
                      <a:pt x="25885" y="13321"/>
                      <a:pt x="26240" y="13061"/>
                    </a:cubicBezTo>
                    <a:cubicBezTo>
                      <a:pt x="26594" y="12778"/>
                      <a:pt x="26996" y="12542"/>
                      <a:pt x="27374" y="12305"/>
                    </a:cubicBezTo>
                    <a:cubicBezTo>
                      <a:pt x="27752" y="12069"/>
                      <a:pt x="28130" y="11880"/>
                      <a:pt x="28531" y="11691"/>
                    </a:cubicBezTo>
                    <a:cubicBezTo>
                      <a:pt x="28555" y="11691"/>
                      <a:pt x="28531" y="11667"/>
                      <a:pt x="28484" y="11667"/>
                    </a:cubicBezTo>
                    <a:close/>
                    <a:moveTo>
                      <a:pt x="4431" y="11833"/>
                    </a:moveTo>
                    <a:cubicBezTo>
                      <a:pt x="4361" y="11833"/>
                      <a:pt x="4337" y="11856"/>
                      <a:pt x="4266" y="11856"/>
                    </a:cubicBezTo>
                    <a:cubicBezTo>
                      <a:pt x="4195" y="11904"/>
                      <a:pt x="4077" y="11927"/>
                      <a:pt x="3982" y="11975"/>
                    </a:cubicBezTo>
                    <a:cubicBezTo>
                      <a:pt x="3888" y="12045"/>
                      <a:pt x="3793" y="12069"/>
                      <a:pt x="3723" y="12140"/>
                    </a:cubicBezTo>
                    <a:cubicBezTo>
                      <a:pt x="3534" y="12258"/>
                      <a:pt x="3392" y="12376"/>
                      <a:pt x="3203" y="12494"/>
                    </a:cubicBezTo>
                    <a:cubicBezTo>
                      <a:pt x="2896" y="12731"/>
                      <a:pt x="2588" y="12967"/>
                      <a:pt x="2305" y="13250"/>
                    </a:cubicBezTo>
                    <a:cubicBezTo>
                      <a:pt x="1998" y="13510"/>
                      <a:pt x="1738" y="13817"/>
                      <a:pt x="1478" y="14101"/>
                    </a:cubicBezTo>
                    <a:cubicBezTo>
                      <a:pt x="1194" y="14408"/>
                      <a:pt x="958" y="14739"/>
                      <a:pt x="722" y="15046"/>
                    </a:cubicBezTo>
                    <a:cubicBezTo>
                      <a:pt x="489" y="15373"/>
                      <a:pt x="301" y="15699"/>
                      <a:pt x="115" y="16049"/>
                    </a:cubicBezTo>
                    <a:lnTo>
                      <a:pt x="115" y="16049"/>
                    </a:lnTo>
                    <a:cubicBezTo>
                      <a:pt x="120" y="16047"/>
                      <a:pt x="126" y="16044"/>
                      <a:pt x="131" y="16038"/>
                    </a:cubicBezTo>
                    <a:cubicBezTo>
                      <a:pt x="178" y="16015"/>
                      <a:pt x="202" y="15944"/>
                      <a:pt x="226" y="15920"/>
                    </a:cubicBezTo>
                    <a:cubicBezTo>
                      <a:pt x="438" y="15589"/>
                      <a:pt x="627" y="15235"/>
                      <a:pt x="887" y="14904"/>
                    </a:cubicBezTo>
                    <a:cubicBezTo>
                      <a:pt x="1124" y="14574"/>
                      <a:pt x="1360" y="14290"/>
                      <a:pt x="1620" y="13983"/>
                    </a:cubicBezTo>
                    <a:cubicBezTo>
                      <a:pt x="1880" y="13699"/>
                      <a:pt x="2140" y="13439"/>
                      <a:pt x="2447" y="13156"/>
                    </a:cubicBezTo>
                    <a:cubicBezTo>
                      <a:pt x="2730" y="12896"/>
                      <a:pt x="3037" y="12660"/>
                      <a:pt x="3368" y="12423"/>
                    </a:cubicBezTo>
                    <a:cubicBezTo>
                      <a:pt x="3534" y="12305"/>
                      <a:pt x="3675" y="12187"/>
                      <a:pt x="3864" y="12116"/>
                    </a:cubicBezTo>
                    <a:cubicBezTo>
                      <a:pt x="3959" y="12045"/>
                      <a:pt x="4030" y="11975"/>
                      <a:pt x="4124" y="11951"/>
                    </a:cubicBezTo>
                    <a:cubicBezTo>
                      <a:pt x="4195" y="11927"/>
                      <a:pt x="4219" y="11927"/>
                      <a:pt x="4266" y="11904"/>
                    </a:cubicBezTo>
                    <a:cubicBezTo>
                      <a:pt x="4337" y="11880"/>
                      <a:pt x="4361" y="11880"/>
                      <a:pt x="4431" y="11833"/>
                    </a:cubicBezTo>
                    <a:close/>
                    <a:moveTo>
                      <a:pt x="115" y="16049"/>
                    </a:moveTo>
                    <a:lnTo>
                      <a:pt x="115" y="16049"/>
                    </a:lnTo>
                    <a:cubicBezTo>
                      <a:pt x="109" y="16050"/>
                      <a:pt x="105" y="16050"/>
                      <a:pt x="102" y="16050"/>
                    </a:cubicBezTo>
                    <a:cubicBezTo>
                      <a:pt x="96" y="16050"/>
                      <a:pt x="96" y="16050"/>
                      <a:pt x="108" y="16062"/>
                    </a:cubicBezTo>
                    <a:cubicBezTo>
                      <a:pt x="110" y="16058"/>
                      <a:pt x="112" y="16053"/>
                      <a:pt x="115" y="16049"/>
                    </a:cubicBezTo>
                    <a:close/>
                    <a:moveTo>
                      <a:pt x="29642" y="11549"/>
                    </a:moveTo>
                    <a:cubicBezTo>
                      <a:pt x="29618" y="11573"/>
                      <a:pt x="29547" y="11620"/>
                      <a:pt x="29500" y="11667"/>
                    </a:cubicBezTo>
                    <a:cubicBezTo>
                      <a:pt x="29311" y="11809"/>
                      <a:pt x="29146" y="11975"/>
                      <a:pt x="28957" y="12164"/>
                    </a:cubicBezTo>
                    <a:cubicBezTo>
                      <a:pt x="28791" y="12329"/>
                      <a:pt x="28602" y="12494"/>
                      <a:pt x="28437" y="12636"/>
                    </a:cubicBezTo>
                    <a:cubicBezTo>
                      <a:pt x="28082" y="12967"/>
                      <a:pt x="27704" y="13250"/>
                      <a:pt x="27350" y="13558"/>
                    </a:cubicBezTo>
                    <a:cubicBezTo>
                      <a:pt x="26948" y="13841"/>
                      <a:pt x="26570" y="14148"/>
                      <a:pt x="26192" y="14408"/>
                    </a:cubicBezTo>
                    <a:cubicBezTo>
                      <a:pt x="25814" y="14668"/>
                      <a:pt x="25389" y="14952"/>
                      <a:pt x="24987" y="15211"/>
                    </a:cubicBezTo>
                    <a:cubicBezTo>
                      <a:pt x="24775" y="15330"/>
                      <a:pt x="24562" y="15471"/>
                      <a:pt x="24349" y="15589"/>
                    </a:cubicBezTo>
                    <a:lnTo>
                      <a:pt x="23735" y="15944"/>
                    </a:lnTo>
                    <a:cubicBezTo>
                      <a:pt x="23711" y="16038"/>
                      <a:pt x="23735" y="16062"/>
                      <a:pt x="23759" y="16062"/>
                    </a:cubicBezTo>
                    <a:lnTo>
                      <a:pt x="23948" y="15968"/>
                    </a:lnTo>
                    <a:lnTo>
                      <a:pt x="24562" y="15613"/>
                    </a:lnTo>
                    <a:cubicBezTo>
                      <a:pt x="24775" y="15495"/>
                      <a:pt x="24987" y="15353"/>
                      <a:pt x="25176" y="15235"/>
                    </a:cubicBezTo>
                    <a:cubicBezTo>
                      <a:pt x="25602" y="14975"/>
                      <a:pt x="25980" y="14692"/>
                      <a:pt x="26405" y="14408"/>
                    </a:cubicBezTo>
                    <a:cubicBezTo>
                      <a:pt x="26783" y="14101"/>
                      <a:pt x="27161" y="13841"/>
                      <a:pt x="27539" y="13510"/>
                    </a:cubicBezTo>
                    <a:cubicBezTo>
                      <a:pt x="27941" y="13227"/>
                      <a:pt x="28295" y="12896"/>
                      <a:pt x="28650" y="12565"/>
                    </a:cubicBezTo>
                    <a:cubicBezTo>
                      <a:pt x="29004" y="12258"/>
                      <a:pt x="29358" y="11927"/>
                      <a:pt x="29666" y="11573"/>
                    </a:cubicBezTo>
                    <a:cubicBezTo>
                      <a:pt x="29666" y="11573"/>
                      <a:pt x="29666" y="11549"/>
                      <a:pt x="29642" y="11549"/>
                    </a:cubicBezTo>
                    <a:close/>
                    <a:moveTo>
                      <a:pt x="4416" y="12141"/>
                    </a:moveTo>
                    <a:cubicBezTo>
                      <a:pt x="4387" y="12157"/>
                      <a:pt x="4352" y="12172"/>
                      <a:pt x="4337" y="12187"/>
                    </a:cubicBezTo>
                    <a:cubicBezTo>
                      <a:pt x="3982" y="12423"/>
                      <a:pt x="3628" y="12707"/>
                      <a:pt x="3297" y="12967"/>
                    </a:cubicBezTo>
                    <a:cubicBezTo>
                      <a:pt x="2967" y="13227"/>
                      <a:pt x="2659" y="13510"/>
                      <a:pt x="2352" y="13817"/>
                    </a:cubicBezTo>
                    <a:cubicBezTo>
                      <a:pt x="2069" y="14101"/>
                      <a:pt x="1762" y="14432"/>
                      <a:pt x="1502" y="14763"/>
                    </a:cubicBezTo>
                    <a:cubicBezTo>
                      <a:pt x="1242" y="15093"/>
                      <a:pt x="958" y="15448"/>
                      <a:pt x="722" y="15802"/>
                    </a:cubicBezTo>
                    <a:cubicBezTo>
                      <a:pt x="486" y="16157"/>
                      <a:pt x="249" y="16511"/>
                      <a:pt x="60" y="16889"/>
                    </a:cubicBezTo>
                    <a:cubicBezTo>
                      <a:pt x="17" y="16903"/>
                      <a:pt x="35" y="16926"/>
                      <a:pt x="61" y="16926"/>
                    </a:cubicBezTo>
                    <a:cubicBezTo>
                      <a:pt x="78" y="16926"/>
                      <a:pt x="98" y="16917"/>
                      <a:pt x="108" y="16889"/>
                    </a:cubicBezTo>
                    <a:cubicBezTo>
                      <a:pt x="131" y="16842"/>
                      <a:pt x="178" y="16794"/>
                      <a:pt x="202" y="16747"/>
                    </a:cubicBezTo>
                    <a:cubicBezTo>
                      <a:pt x="415" y="16393"/>
                      <a:pt x="651" y="16015"/>
                      <a:pt x="887" y="15684"/>
                    </a:cubicBezTo>
                    <a:cubicBezTo>
                      <a:pt x="1124" y="15330"/>
                      <a:pt x="1383" y="14999"/>
                      <a:pt x="1643" y="14668"/>
                    </a:cubicBezTo>
                    <a:cubicBezTo>
                      <a:pt x="1903" y="14361"/>
                      <a:pt x="2210" y="14030"/>
                      <a:pt x="2494" y="13723"/>
                    </a:cubicBezTo>
                    <a:cubicBezTo>
                      <a:pt x="2801" y="13439"/>
                      <a:pt x="3132" y="13132"/>
                      <a:pt x="3439" y="12872"/>
                    </a:cubicBezTo>
                    <a:cubicBezTo>
                      <a:pt x="3757" y="12623"/>
                      <a:pt x="4097" y="12351"/>
                      <a:pt x="4416" y="12141"/>
                    </a:cubicBezTo>
                    <a:close/>
                    <a:moveTo>
                      <a:pt x="5447" y="11833"/>
                    </a:moveTo>
                    <a:cubicBezTo>
                      <a:pt x="5400" y="11833"/>
                      <a:pt x="5329" y="11880"/>
                      <a:pt x="5306" y="11904"/>
                    </a:cubicBezTo>
                    <a:cubicBezTo>
                      <a:pt x="5187" y="11951"/>
                      <a:pt x="5093" y="12022"/>
                      <a:pt x="5022" y="12069"/>
                    </a:cubicBezTo>
                    <a:cubicBezTo>
                      <a:pt x="4928" y="12140"/>
                      <a:pt x="4833" y="12234"/>
                      <a:pt x="4739" y="12282"/>
                    </a:cubicBezTo>
                    <a:lnTo>
                      <a:pt x="4219" y="12731"/>
                    </a:lnTo>
                    <a:cubicBezTo>
                      <a:pt x="3864" y="13014"/>
                      <a:pt x="3534" y="13345"/>
                      <a:pt x="3203" y="13676"/>
                    </a:cubicBezTo>
                    <a:cubicBezTo>
                      <a:pt x="2896" y="14006"/>
                      <a:pt x="2588" y="14361"/>
                      <a:pt x="2305" y="14692"/>
                    </a:cubicBezTo>
                    <a:cubicBezTo>
                      <a:pt x="1998" y="15046"/>
                      <a:pt x="1714" y="15424"/>
                      <a:pt x="1431" y="15802"/>
                    </a:cubicBezTo>
                    <a:cubicBezTo>
                      <a:pt x="1171" y="16180"/>
                      <a:pt x="887" y="16535"/>
                      <a:pt x="604" y="16913"/>
                    </a:cubicBezTo>
                    <a:cubicBezTo>
                      <a:pt x="586" y="16985"/>
                      <a:pt x="637" y="17016"/>
                      <a:pt x="672" y="17016"/>
                    </a:cubicBezTo>
                    <a:cubicBezTo>
                      <a:pt x="683" y="17016"/>
                      <a:pt x="693" y="17013"/>
                      <a:pt x="698" y="17007"/>
                    </a:cubicBezTo>
                    <a:cubicBezTo>
                      <a:pt x="722" y="16960"/>
                      <a:pt x="769" y="16913"/>
                      <a:pt x="793" y="16865"/>
                    </a:cubicBezTo>
                    <a:cubicBezTo>
                      <a:pt x="1053" y="16464"/>
                      <a:pt x="1313" y="16133"/>
                      <a:pt x="1620" y="15731"/>
                    </a:cubicBezTo>
                    <a:cubicBezTo>
                      <a:pt x="1880" y="15377"/>
                      <a:pt x="2187" y="14999"/>
                      <a:pt x="2470" y="14644"/>
                    </a:cubicBezTo>
                    <a:cubicBezTo>
                      <a:pt x="2777" y="14290"/>
                      <a:pt x="3061" y="13936"/>
                      <a:pt x="3392" y="13605"/>
                    </a:cubicBezTo>
                    <a:cubicBezTo>
                      <a:pt x="3723" y="13298"/>
                      <a:pt x="4030" y="12967"/>
                      <a:pt x="4361" y="12660"/>
                    </a:cubicBezTo>
                    <a:lnTo>
                      <a:pt x="4904" y="12234"/>
                    </a:lnTo>
                    <a:cubicBezTo>
                      <a:pt x="5069" y="12069"/>
                      <a:pt x="5258" y="11927"/>
                      <a:pt x="5447" y="11833"/>
                    </a:cubicBezTo>
                    <a:close/>
                    <a:moveTo>
                      <a:pt x="21231" y="11904"/>
                    </a:moveTo>
                    <a:lnTo>
                      <a:pt x="21231" y="11904"/>
                    </a:lnTo>
                    <a:cubicBezTo>
                      <a:pt x="21160" y="11927"/>
                      <a:pt x="21089" y="11951"/>
                      <a:pt x="21018" y="11975"/>
                    </a:cubicBezTo>
                    <a:cubicBezTo>
                      <a:pt x="20427" y="12211"/>
                      <a:pt x="19860" y="12494"/>
                      <a:pt x="19340" y="12801"/>
                    </a:cubicBezTo>
                    <a:cubicBezTo>
                      <a:pt x="18797" y="13132"/>
                      <a:pt x="18277" y="13463"/>
                      <a:pt x="17781" y="13841"/>
                    </a:cubicBezTo>
                    <a:cubicBezTo>
                      <a:pt x="17261" y="14243"/>
                      <a:pt x="16789" y="14621"/>
                      <a:pt x="16316" y="15046"/>
                    </a:cubicBezTo>
                    <a:cubicBezTo>
                      <a:pt x="15891" y="15495"/>
                      <a:pt x="15442" y="15944"/>
                      <a:pt x="15016" y="16416"/>
                    </a:cubicBezTo>
                    <a:cubicBezTo>
                      <a:pt x="14615" y="16889"/>
                      <a:pt x="14237" y="17385"/>
                      <a:pt x="13906" y="17929"/>
                    </a:cubicBezTo>
                    <a:cubicBezTo>
                      <a:pt x="13906" y="17929"/>
                      <a:pt x="13927" y="17939"/>
                      <a:pt x="13955" y="17939"/>
                    </a:cubicBezTo>
                    <a:cubicBezTo>
                      <a:pt x="13969" y="17939"/>
                      <a:pt x="13985" y="17936"/>
                      <a:pt x="14001" y="17929"/>
                    </a:cubicBezTo>
                    <a:cubicBezTo>
                      <a:pt x="14048" y="17858"/>
                      <a:pt x="14071" y="17810"/>
                      <a:pt x="14142" y="17740"/>
                    </a:cubicBezTo>
                    <a:cubicBezTo>
                      <a:pt x="14497" y="17243"/>
                      <a:pt x="14875" y="16747"/>
                      <a:pt x="15253" y="16275"/>
                    </a:cubicBezTo>
                    <a:cubicBezTo>
                      <a:pt x="15678" y="15802"/>
                      <a:pt x="16080" y="15353"/>
                      <a:pt x="16552" y="14952"/>
                    </a:cubicBezTo>
                    <a:cubicBezTo>
                      <a:pt x="17001" y="14526"/>
                      <a:pt x="17497" y="14101"/>
                      <a:pt x="18017" y="13770"/>
                    </a:cubicBezTo>
                    <a:cubicBezTo>
                      <a:pt x="18513" y="13416"/>
                      <a:pt x="19033" y="13061"/>
                      <a:pt x="19577" y="12754"/>
                    </a:cubicBezTo>
                    <a:cubicBezTo>
                      <a:pt x="20096" y="12471"/>
                      <a:pt x="20663" y="12164"/>
                      <a:pt x="21231" y="11904"/>
                    </a:cubicBezTo>
                    <a:close/>
                    <a:moveTo>
                      <a:pt x="4597" y="12896"/>
                    </a:moveTo>
                    <a:cubicBezTo>
                      <a:pt x="4550" y="12943"/>
                      <a:pt x="4502" y="12967"/>
                      <a:pt x="4455" y="12990"/>
                    </a:cubicBezTo>
                    <a:cubicBezTo>
                      <a:pt x="4361" y="13061"/>
                      <a:pt x="4266" y="13109"/>
                      <a:pt x="4219" y="13203"/>
                    </a:cubicBezTo>
                    <a:cubicBezTo>
                      <a:pt x="4124" y="13250"/>
                      <a:pt x="4077" y="13345"/>
                      <a:pt x="3982" y="13439"/>
                    </a:cubicBezTo>
                    <a:cubicBezTo>
                      <a:pt x="3841" y="13581"/>
                      <a:pt x="3675" y="13770"/>
                      <a:pt x="3534" y="13936"/>
                    </a:cubicBezTo>
                    <a:lnTo>
                      <a:pt x="2730" y="14999"/>
                    </a:lnTo>
                    <a:lnTo>
                      <a:pt x="1951" y="16062"/>
                    </a:lnTo>
                    <a:cubicBezTo>
                      <a:pt x="1667" y="16416"/>
                      <a:pt x="1383" y="16747"/>
                      <a:pt x="1076" y="17078"/>
                    </a:cubicBezTo>
                    <a:cubicBezTo>
                      <a:pt x="793" y="17385"/>
                      <a:pt x="462" y="17692"/>
                      <a:pt x="131" y="17952"/>
                    </a:cubicBezTo>
                    <a:cubicBezTo>
                      <a:pt x="167" y="17952"/>
                      <a:pt x="202" y="17992"/>
                      <a:pt x="228" y="17992"/>
                    </a:cubicBezTo>
                    <a:cubicBezTo>
                      <a:pt x="236" y="17992"/>
                      <a:pt x="243" y="17988"/>
                      <a:pt x="249" y="17976"/>
                    </a:cubicBezTo>
                    <a:cubicBezTo>
                      <a:pt x="320" y="17952"/>
                      <a:pt x="344" y="17929"/>
                      <a:pt x="367" y="17905"/>
                    </a:cubicBezTo>
                    <a:cubicBezTo>
                      <a:pt x="722" y="17621"/>
                      <a:pt x="1029" y="17314"/>
                      <a:pt x="1313" y="17007"/>
                    </a:cubicBezTo>
                    <a:cubicBezTo>
                      <a:pt x="1620" y="16676"/>
                      <a:pt x="1880" y="16322"/>
                      <a:pt x="2140" y="16015"/>
                    </a:cubicBezTo>
                    <a:cubicBezTo>
                      <a:pt x="2423" y="15660"/>
                      <a:pt x="2683" y="15282"/>
                      <a:pt x="2919" y="14952"/>
                    </a:cubicBezTo>
                    <a:cubicBezTo>
                      <a:pt x="3179" y="14597"/>
                      <a:pt x="3415" y="14243"/>
                      <a:pt x="3675" y="13888"/>
                    </a:cubicBezTo>
                    <a:cubicBezTo>
                      <a:pt x="3841" y="13699"/>
                      <a:pt x="3982" y="13534"/>
                      <a:pt x="4124" y="13369"/>
                    </a:cubicBezTo>
                    <a:lnTo>
                      <a:pt x="4361" y="13132"/>
                    </a:lnTo>
                    <a:lnTo>
                      <a:pt x="4597" y="12896"/>
                    </a:lnTo>
                    <a:close/>
                    <a:moveTo>
                      <a:pt x="12748" y="12376"/>
                    </a:moveTo>
                    <a:cubicBezTo>
                      <a:pt x="12701" y="12400"/>
                      <a:pt x="12630" y="12423"/>
                      <a:pt x="12583" y="12494"/>
                    </a:cubicBezTo>
                    <a:cubicBezTo>
                      <a:pt x="12347" y="12636"/>
                      <a:pt x="12063" y="12778"/>
                      <a:pt x="11827" y="12943"/>
                    </a:cubicBezTo>
                    <a:cubicBezTo>
                      <a:pt x="11591" y="13085"/>
                      <a:pt x="11354" y="13250"/>
                      <a:pt x="11118" y="13416"/>
                    </a:cubicBezTo>
                    <a:cubicBezTo>
                      <a:pt x="10645" y="13723"/>
                      <a:pt x="10220" y="14077"/>
                      <a:pt x="9771" y="14432"/>
                    </a:cubicBezTo>
                    <a:cubicBezTo>
                      <a:pt x="9322" y="14786"/>
                      <a:pt x="8921" y="15188"/>
                      <a:pt x="8495" y="15589"/>
                    </a:cubicBezTo>
                    <a:cubicBezTo>
                      <a:pt x="8094" y="16015"/>
                      <a:pt x="7668" y="16416"/>
                      <a:pt x="7290" y="16865"/>
                    </a:cubicBezTo>
                    <a:cubicBezTo>
                      <a:pt x="6912" y="17314"/>
                      <a:pt x="6558" y="17787"/>
                      <a:pt x="6227" y="18259"/>
                    </a:cubicBezTo>
                    <a:cubicBezTo>
                      <a:pt x="6227" y="18276"/>
                      <a:pt x="6251" y="18293"/>
                      <a:pt x="6281" y="18293"/>
                    </a:cubicBezTo>
                    <a:cubicBezTo>
                      <a:pt x="6294" y="18293"/>
                      <a:pt x="6308" y="18290"/>
                      <a:pt x="6322" y="18283"/>
                    </a:cubicBezTo>
                    <a:cubicBezTo>
                      <a:pt x="6345" y="18212"/>
                      <a:pt x="6392" y="18165"/>
                      <a:pt x="6440" y="18094"/>
                    </a:cubicBezTo>
                    <a:cubicBezTo>
                      <a:pt x="6747" y="17621"/>
                      <a:pt x="7101" y="17196"/>
                      <a:pt x="7503" y="16747"/>
                    </a:cubicBezTo>
                    <a:cubicBezTo>
                      <a:pt x="7881" y="16298"/>
                      <a:pt x="8283" y="15897"/>
                      <a:pt x="8708" y="15495"/>
                    </a:cubicBezTo>
                    <a:cubicBezTo>
                      <a:pt x="9110" y="15117"/>
                      <a:pt x="9535" y="14739"/>
                      <a:pt x="9984" y="14385"/>
                    </a:cubicBezTo>
                    <a:cubicBezTo>
                      <a:pt x="10409" y="14030"/>
                      <a:pt x="10882" y="13676"/>
                      <a:pt x="11331" y="13345"/>
                    </a:cubicBezTo>
                    <a:cubicBezTo>
                      <a:pt x="11567" y="13203"/>
                      <a:pt x="11803" y="13014"/>
                      <a:pt x="12039" y="12872"/>
                    </a:cubicBezTo>
                    <a:cubicBezTo>
                      <a:pt x="12276" y="12731"/>
                      <a:pt x="12512" y="12542"/>
                      <a:pt x="12748" y="12400"/>
                    </a:cubicBezTo>
                    <a:lnTo>
                      <a:pt x="12748" y="12376"/>
                    </a:lnTo>
                    <a:close/>
                    <a:moveTo>
                      <a:pt x="9638" y="13330"/>
                    </a:moveTo>
                    <a:lnTo>
                      <a:pt x="9638" y="13330"/>
                    </a:lnTo>
                    <a:cubicBezTo>
                      <a:pt x="9219" y="13587"/>
                      <a:pt x="8845" y="13845"/>
                      <a:pt x="8472" y="14172"/>
                    </a:cubicBezTo>
                    <a:cubicBezTo>
                      <a:pt x="8094" y="14455"/>
                      <a:pt x="7692" y="14786"/>
                      <a:pt x="7338" y="15117"/>
                    </a:cubicBezTo>
                    <a:cubicBezTo>
                      <a:pt x="6983" y="15448"/>
                      <a:pt x="6629" y="15802"/>
                      <a:pt x="6322" y="16157"/>
                    </a:cubicBezTo>
                    <a:cubicBezTo>
                      <a:pt x="5991" y="16511"/>
                      <a:pt x="5660" y="16889"/>
                      <a:pt x="5377" y="17267"/>
                    </a:cubicBezTo>
                    <a:cubicBezTo>
                      <a:pt x="5069" y="17645"/>
                      <a:pt x="4786" y="18047"/>
                      <a:pt x="4550" y="18472"/>
                    </a:cubicBezTo>
                    <a:cubicBezTo>
                      <a:pt x="4498" y="18507"/>
                      <a:pt x="4522" y="18529"/>
                      <a:pt x="4548" y="18529"/>
                    </a:cubicBezTo>
                    <a:cubicBezTo>
                      <a:pt x="4557" y="18529"/>
                      <a:pt x="4567" y="18526"/>
                      <a:pt x="4573" y="18519"/>
                    </a:cubicBezTo>
                    <a:cubicBezTo>
                      <a:pt x="4597" y="18448"/>
                      <a:pt x="4620" y="18425"/>
                      <a:pt x="4668" y="18378"/>
                    </a:cubicBezTo>
                    <a:cubicBezTo>
                      <a:pt x="4951" y="17976"/>
                      <a:pt x="5211" y="17574"/>
                      <a:pt x="5518" y="17196"/>
                    </a:cubicBezTo>
                    <a:cubicBezTo>
                      <a:pt x="5802" y="16794"/>
                      <a:pt x="6133" y="16440"/>
                      <a:pt x="6463" y="16062"/>
                    </a:cubicBezTo>
                    <a:cubicBezTo>
                      <a:pt x="6794" y="15708"/>
                      <a:pt x="7149" y="15353"/>
                      <a:pt x="7503" y="15022"/>
                    </a:cubicBezTo>
                    <a:cubicBezTo>
                      <a:pt x="7834" y="14692"/>
                      <a:pt x="8235" y="14385"/>
                      <a:pt x="8613" y="14077"/>
                    </a:cubicBezTo>
                    <a:cubicBezTo>
                      <a:pt x="8942" y="13831"/>
                      <a:pt x="9289" y="13566"/>
                      <a:pt x="9638" y="13330"/>
                    </a:cubicBezTo>
                    <a:close/>
                    <a:moveTo>
                      <a:pt x="21443" y="12116"/>
                    </a:moveTo>
                    <a:lnTo>
                      <a:pt x="21443" y="12116"/>
                    </a:lnTo>
                    <a:cubicBezTo>
                      <a:pt x="21372" y="12140"/>
                      <a:pt x="21278" y="12187"/>
                      <a:pt x="21231" y="12234"/>
                    </a:cubicBezTo>
                    <a:cubicBezTo>
                      <a:pt x="20640" y="12589"/>
                      <a:pt x="20073" y="12967"/>
                      <a:pt x="19506" y="13345"/>
                    </a:cubicBezTo>
                    <a:cubicBezTo>
                      <a:pt x="18962" y="13770"/>
                      <a:pt x="18419" y="14172"/>
                      <a:pt x="17899" y="14574"/>
                    </a:cubicBezTo>
                    <a:cubicBezTo>
                      <a:pt x="17356" y="15022"/>
                      <a:pt x="16836" y="15471"/>
                      <a:pt x="16316" y="15920"/>
                    </a:cubicBezTo>
                    <a:cubicBezTo>
                      <a:pt x="15820" y="16393"/>
                      <a:pt x="15324" y="16818"/>
                      <a:pt x="14851" y="17338"/>
                    </a:cubicBezTo>
                    <a:cubicBezTo>
                      <a:pt x="14379" y="17834"/>
                      <a:pt x="13906" y="18307"/>
                      <a:pt x="13433" y="18826"/>
                    </a:cubicBezTo>
                    <a:cubicBezTo>
                      <a:pt x="13380" y="18880"/>
                      <a:pt x="13420" y="18946"/>
                      <a:pt x="13453" y="18946"/>
                    </a:cubicBezTo>
                    <a:cubicBezTo>
                      <a:pt x="13464" y="18946"/>
                      <a:pt x="13475" y="18939"/>
                      <a:pt x="13481" y="18921"/>
                    </a:cubicBezTo>
                    <a:lnTo>
                      <a:pt x="13670" y="18756"/>
                    </a:lnTo>
                    <a:cubicBezTo>
                      <a:pt x="14119" y="18259"/>
                      <a:pt x="14591" y="17740"/>
                      <a:pt x="15087" y="17267"/>
                    </a:cubicBezTo>
                    <a:cubicBezTo>
                      <a:pt x="15560" y="16794"/>
                      <a:pt x="16056" y="16322"/>
                      <a:pt x="16552" y="15849"/>
                    </a:cubicBezTo>
                    <a:cubicBezTo>
                      <a:pt x="17072" y="15377"/>
                      <a:pt x="17592" y="14952"/>
                      <a:pt x="18135" y="14526"/>
                    </a:cubicBezTo>
                    <a:cubicBezTo>
                      <a:pt x="18655" y="14077"/>
                      <a:pt x="19199" y="13676"/>
                      <a:pt x="19742" y="13298"/>
                    </a:cubicBezTo>
                    <a:cubicBezTo>
                      <a:pt x="20026" y="13085"/>
                      <a:pt x="20309" y="12896"/>
                      <a:pt x="20569" y="12707"/>
                    </a:cubicBezTo>
                    <a:cubicBezTo>
                      <a:pt x="20852" y="12494"/>
                      <a:pt x="21136" y="12305"/>
                      <a:pt x="21443" y="12116"/>
                    </a:cubicBezTo>
                    <a:close/>
                    <a:moveTo>
                      <a:pt x="20096" y="13321"/>
                    </a:moveTo>
                    <a:lnTo>
                      <a:pt x="20096" y="13321"/>
                    </a:lnTo>
                    <a:cubicBezTo>
                      <a:pt x="20049" y="13345"/>
                      <a:pt x="19978" y="13392"/>
                      <a:pt x="19955" y="13439"/>
                    </a:cubicBezTo>
                    <a:cubicBezTo>
                      <a:pt x="19506" y="13794"/>
                      <a:pt x="19104" y="14148"/>
                      <a:pt x="18726" y="14526"/>
                    </a:cubicBezTo>
                    <a:cubicBezTo>
                      <a:pt x="18301" y="14904"/>
                      <a:pt x="17923" y="15282"/>
                      <a:pt x="17545" y="15684"/>
                    </a:cubicBezTo>
                    <a:cubicBezTo>
                      <a:pt x="17143" y="16062"/>
                      <a:pt x="16765" y="16464"/>
                      <a:pt x="16363" y="16865"/>
                    </a:cubicBezTo>
                    <a:cubicBezTo>
                      <a:pt x="15962" y="17243"/>
                      <a:pt x="15584" y="17645"/>
                      <a:pt x="15182" y="17999"/>
                    </a:cubicBezTo>
                    <a:cubicBezTo>
                      <a:pt x="14969" y="18212"/>
                      <a:pt x="14757" y="18401"/>
                      <a:pt x="14591" y="18567"/>
                    </a:cubicBezTo>
                    <a:cubicBezTo>
                      <a:pt x="14379" y="18756"/>
                      <a:pt x="14166" y="18968"/>
                      <a:pt x="13953" y="19134"/>
                    </a:cubicBezTo>
                    <a:cubicBezTo>
                      <a:pt x="13953" y="19185"/>
                      <a:pt x="13990" y="19223"/>
                      <a:pt x="14019" y="19223"/>
                    </a:cubicBezTo>
                    <a:cubicBezTo>
                      <a:pt x="14031" y="19223"/>
                      <a:pt x="14041" y="19218"/>
                      <a:pt x="14048" y="19204"/>
                    </a:cubicBezTo>
                    <a:cubicBezTo>
                      <a:pt x="14119" y="19157"/>
                      <a:pt x="14166" y="19110"/>
                      <a:pt x="14190" y="19086"/>
                    </a:cubicBezTo>
                    <a:cubicBezTo>
                      <a:pt x="14615" y="18732"/>
                      <a:pt x="15016" y="18330"/>
                      <a:pt x="15418" y="17952"/>
                    </a:cubicBezTo>
                    <a:cubicBezTo>
                      <a:pt x="15796" y="17574"/>
                      <a:pt x="16174" y="17149"/>
                      <a:pt x="16552" y="16771"/>
                    </a:cubicBezTo>
                    <a:cubicBezTo>
                      <a:pt x="16954" y="16393"/>
                      <a:pt x="17332" y="15968"/>
                      <a:pt x="17710" y="15589"/>
                    </a:cubicBezTo>
                    <a:cubicBezTo>
                      <a:pt x="18088" y="15211"/>
                      <a:pt x="18490" y="14786"/>
                      <a:pt x="18891" y="14432"/>
                    </a:cubicBezTo>
                    <a:cubicBezTo>
                      <a:pt x="19104" y="14266"/>
                      <a:pt x="19317" y="14054"/>
                      <a:pt x="19482" y="13865"/>
                    </a:cubicBezTo>
                    <a:cubicBezTo>
                      <a:pt x="19695" y="13699"/>
                      <a:pt x="19907" y="13510"/>
                      <a:pt x="20096" y="13321"/>
                    </a:cubicBezTo>
                    <a:close/>
                    <a:moveTo>
                      <a:pt x="22145" y="12122"/>
                    </a:moveTo>
                    <a:cubicBezTo>
                      <a:pt x="21580" y="12546"/>
                      <a:pt x="21039" y="13016"/>
                      <a:pt x="20545" y="13510"/>
                    </a:cubicBezTo>
                    <a:cubicBezTo>
                      <a:pt x="20049" y="14030"/>
                      <a:pt x="19553" y="14526"/>
                      <a:pt x="19033" y="15046"/>
                    </a:cubicBezTo>
                    <a:cubicBezTo>
                      <a:pt x="18537" y="15589"/>
                      <a:pt x="18064" y="16086"/>
                      <a:pt x="17568" y="16629"/>
                    </a:cubicBezTo>
                    <a:cubicBezTo>
                      <a:pt x="17072" y="17149"/>
                      <a:pt x="16552" y="17645"/>
                      <a:pt x="16056" y="18165"/>
                    </a:cubicBezTo>
                    <a:cubicBezTo>
                      <a:pt x="15560" y="18661"/>
                      <a:pt x="15016" y="19134"/>
                      <a:pt x="14473" y="19583"/>
                    </a:cubicBezTo>
                    <a:cubicBezTo>
                      <a:pt x="14421" y="19652"/>
                      <a:pt x="14458" y="19696"/>
                      <a:pt x="14491" y="19696"/>
                    </a:cubicBezTo>
                    <a:cubicBezTo>
                      <a:pt x="14503" y="19696"/>
                      <a:pt x="14514" y="19690"/>
                      <a:pt x="14520" y="19677"/>
                    </a:cubicBezTo>
                    <a:cubicBezTo>
                      <a:pt x="14591" y="19606"/>
                      <a:pt x="14662" y="19559"/>
                      <a:pt x="14733" y="19488"/>
                    </a:cubicBezTo>
                    <a:cubicBezTo>
                      <a:pt x="15276" y="19039"/>
                      <a:pt x="15796" y="18543"/>
                      <a:pt x="16292" y="18047"/>
                    </a:cubicBezTo>
                    <a:cubicBezTo>
                      <a:pt x="16789" y="17551"/>
                      <a:pt x="17285" y="17031"/>
                      <a:pt x="17781" y="16511"/>
                    </a:cubicBezTo>
                    <a:cubicBezTo>
                      <a:pt x="18277" y="15968"/>
                      <a:pt x="18750" y="15471"/>
                      <a:pt x="19246" y="14952"/>
                    </a:cubicBezTo>
                    <a:cubicBezTo>
                      <a:pt x="19742" y="14408"/>
                      <a:pt x="20215" y="13912"/>
                      <a:pt x="20758" y="13416"/>
                    </a:cubicBezTo>
                    <a:cubicBezTo>
                      <a:pt x="21194" y="12959"/>
                      <a:pt x="21667" y="12538"/>
                      <a:pt x="22145" y="12122"/>
                    </a:cubicBezTo>
                    <a:close/>
                    <a:moveTo>
                      <a:pt x="13055" y="12022"/>
                    </a:moveTo>
                    <a:cubicBezTo>
                      <a:pt x="12961" y="12045"/>
                      <a:pt x="12866" y="12116"/>
                      <a:pt x="12772" y="12140"/>
                    </a:cubicBezTo>
                    <a:cubicBezTo>
                      <a:pt x="12016" y="12471"/>
                      <a:pt x="11283" y="12825"/>
                      <a:pt x="10575" y="13227"/>
                    </a:cubicBezTo>
                    <a:cubicBezTo>
                      <a:pt x="9866" y="13652"/>
                      <a:pt x="9181" y="14125"/>
                      <a:pt x="8519" y="14644"/>
                    </a:cubicBezTo>
                    <a:cubicBezTo>
                      <a:pt x="7905" y="15141"/>
                      <a:pt x="7314" y="15731"/>
                      <a:pt x="6794" y="16322"/>
                    </a:cubicBezTo>
                    <a:cubicBezTo>
                      <a:pt x="6251" y="16960"/>
                      <a:pt x="5778" y="17598"/>
                      <a:pt x="5377" y="18283"/>
                    </a:cubicBezTo>
                    <a:cubicBezTo>
                      <a:pt x="5164" y="18637"/>
                      <a:pt x="4975" y="18992"/>
                      <a:pt x="4809" y="19346"/>
                    </a:cubicBezTo>
                    <a:cubicBezTo>
                      <a:pt x="4715" y="19512"/>
                      <a:pt x="4620" y="19701"/>
                      <a:pt x="4573" y="19866"/>
                    </a:cubicBezTo>
                    <a:cubicBezTo>
                      <a:pt x="4550" y="19961"/>
                      <a:pt x="4479" y="20055"/>
                      <a:pt x="4455" y="20173"/>
                    </a:cubicBezTo>
                    <a:cubicBezTo>
                      <a:pt x="4431" y="20268"/>
                      <a:pt x="4384" y="20386"/>
                      <a:pt x="4361" y="20457"/>
                    </a:cubicBezTo>
                    <a:cubicBezTo>
                      <a:pt x="4361" y="20510"/>
                      <a:pt x="4400" y="20536"/>
                      <a:pt x="4430" y="20536"/>
                    </a:cubicBezTo>
                    <a:cubicBezTo>
                      <a:pt x="4440" y="20536"/>
                      <a:pt x="4449" y="20534"/>
                      <a:pt x="4455" y="20528"/>
                    </a:cubicBezTo>
                    <a:cubicBezTo>
                      <a:pt x="4479" y="20433"/>
                      <a:pt x="4550" y="20339"/>
                      <a:pt x="4573" y="20268"/>
                    </a:cubicBezTo>
                    <a:cubicBezTo>
                      <a:pt x="4857" y="19512"/>
                      <a:pt x="5211" y="18803"/>
                      <a:pt x="5636" y="18141"/>
                    </a:cubicBezTo>
                    <a:cubicBezTo>
                      <a:pt x="6038" y="17456"/>
                      <a:pt x="6511" y="16842"/>
                      <a:pt x="7054" y="16251"/>
                    </a:cubicBezTo>
                    <a:cubicBezTo>
                      <a:pt x="7574" y="15660"/>
                      <a:pt x="8165" y="15093"/>
                      <a:pt x="8826" y="14550"/>
                    </a:cubicBezTo>
                    <a:cubicBezTo>
                      <a:pt x="9464" y="14054"/>
                      <a:pt x="10149" y="13581"/>
                      <a:pt x="10834" y="13180"/>
                    </a:cubicBezTo>
                    <a:cubicBezTo>
                      <a:pt x="11543" y="12754"/>
                      <a:pt x="12276" y="12376"/>
                      <a:pt x="13055" y="12045"/>
                    </a:cubicBezTo>
                    <a:lnTo>
                      <a:pt x="13055" y="12022"/>
                    </a:lnTo>
                    <a:close/>
                    <a:moveTo>
                      <a:pt x="14629" y="12231"/>
                    </a:moveTo>
                    <a:cubicBezTo>
                      <a:pt x="14581" y="12257"/>
                      <a:pt x="14539" y="12277"/>
                      <a:pt x="14497" y="12305"/>
                    </a:cubicBezTo>
                    <a:cubicBezTo>
                      <a:pt x="13859" y="12731"/>
                      <a:pt x="13221" y="13132"/>
                      <a:pt x="12630" y="13605"/>
                    </a:cubicBezTo>
                    <a:cubicBezTo>
                      <a:pt x="12039" y="14077"/>
                      <a:pt x="11449" y="14597"/>
                      <a:pt x="10882" y="15093"/>
                    </a:cubicBezTo>
                    <a:cubicBezTo>
                      <a:pt x="10315" y="15613"/>
                      <a:pt x="9818" y="16180"/>
                      <a:pt x="9346" y="16771"/>
                    </a:cubicBezTo>
                    <a:cubicBezTo>
                      <a:pt x="8873" y="17362"/>
                      <a:pt x="8401" y="17999"/>
                      <a:pt x="8023" y="18661"/>
                    </a:cubicBezTo>
                    <a:cubicBezTo>
                      <a:pt x="7810" y="18992"/>
                      <a:pt x="7645" y="19346"/>
                      <a:pt x="7456" y="19701"/>
                    </a:cubicBezTo>
                    <a:cubicBezTo>
                      <a:pt x="7290" y="20055"/>
                      <a:pt x="7125" y="20409"/>
                      <a:pt x="6983" y="20764"/>
                    </a:cubicBezTo>
                    <a:cubicBezTo>
                      <a:pt x="6983" y="20797"/>
                      <a:pt x="7019" y="20831"/>
                      <a:pt x="7048" y="20831"/>
                    </a:cubicBezTo>
                    <a:cubicBezTo>
                      <a:pt x="7060" y="20831"/>
                      <a:pt x="7071" y="20825"/>
                      <a:pt x="7078" y="20811"/>
                    </a:cubicBezTo>
                    <a:cubicBezTo>
                      <a:pt x="7101" y="20740"/>
                      <a:pt x="7172" y="20646"/>
                      <a:pt x="7196" y="20551"/>
                    </a:cubicBezTo>
                    <a:cubicBezTo>
                      <a:pt x="7385" y="20197"/>
                      <a:pt x="7527" y="19842"/>
                      <a:pt x="7692" y="19512"/>
                    </a:cubicBezTo>
                    <a:cubicBezTo>
                      <a:pt x="7881" y="19204"/>
                      <a:pt x="8046" y="18826"/>
                      <a:pt x="8259" y="18519"/>
                    </a:cubicBezTo>
                    <a:cubicBezTo>
                      <a:pt x="8661" y="17858"/>
                      <a:pt x="9110" y="17220"/>
                      <a:pt x="9582" y="16629"/>
                    </a:cubicBezTo>
                    <a:cubicBezTo>
                      <a:pt x="10055" y="16038"/>
                      <a:pt x="10598" y="15495"/>
                      <a:pt x="11118" y="14975"/>
                    </a:cubicBezTo>
                    <a:cubicBezTo>
                      <a:pt x="11685" y="14432"/>
                      <a:pt x="12252" y="13959"/>
                      <a:pt x="12866" y="13487"/>
                    </a:cubicBezTo>
                    <a:cubicBezTo>
                      <a:pt x="13426" y="13039"/>
                      <a:pt x="14007" y="12634"/>
                      <a:pt x="14629" y="12231"/>
                    </a:cubicBezTo>
                    <a:close/>
                    <a:moveTo>
                      <a:pt x="10716" y="15944"/>
                    </a:moveTo>
                    <a:lnTo>
                      <a:pt x="10598" y="16062"/>
                    </a:lnTo>
                    <a:cubicBezTo>
                      <a:pt x="10456" y="16204"/>
                      <a:pt x="10291" y="16393"/>
                      <a:pt x="10149" y="16558"/>
                    </a:cubicBezTo>
                    <a:cubicBezTo>
                      <a:pt x="10007" y="16747"/>
                      <a:pt x="9889" y="16913"/>
                      <a:pt x="9771" y="17102"/>
                    </a:cubicBezTo>
                    <a:cubicBezTo>
                      <a:pt x="9535" y="17456"/>
                      <a:pt x="9299" y="17834"/>
                      <a:pt x="9086" y="18212"/>
                    </a:cubicBezTo>
                    <a:cubicBezTo>
                      <a:pt x="8850" y="18614"/>
                      <a:pt x="8637" y="18992"/>
                      <a:pt x="8401" y="19370"/>
                    </a:cubicBezTo>
                    <a:cubicBezTo>
                      <a:pt x="8141" y="19795"/>
                      <a:pt x="7857" y="20173"/>
                      <a:pt x="7550" y="20551"/>
                    </a:cubicBezTo>
                    <a:cubicBezTo>
                      <a:pt x="7267" y="20929"/>
                      <a:pt x="6936" y="21331"/>
                      <a:pt x="6629" y="21709"/>
                    </a:cubicBezTo>
                    <a:cubicBezTo>
                      <a:pt x="6610" y="21728"/>
                      <a:pt x="6652" y="21763"/>
                      <a:pt x="6682" y="21763"/>
                    </a:cubicBezTo>
                    <a:cubicBezTo>
                      <a:pt x="6689" y="21763"/>
                      <a:pt x="6695" y="21761"/>
                      <a:pt x="6700" y="21756"/>
                    </a:cubicBezTo>
                    <a:cubicBezTo>
                      <a:pt x="6723" y="21709"/>
                      <a:pt x="6794" y="21662"/>
                      <a:pt x="6818" y="21614"/>
                    </a:cubicBezTo>
                    <a:cubicBezTo>
                      <a:pt x="7149" y="21236"/>
                      <a:pt x="7432" y="20858"/>
                      <a:pt x="7739" y="20457"/>
                    </a:cubicBezTo>
                    <a:cubicBezTo>
                      <a:pt x="8023" y="20079"/>
                      <a:pt x="8283" y="19701"/>
                      <a:pt x="8566" y="19275"/>
                    </a:cubicBezTo>
                    <a:cubicBezTo>
                      <a:pt x="8802" y="18897"/>
                      <a:pt x="8992" y="18519"/>
                      <a:pt x="9228" y="18118"/>
                    </a:cubicBezTo>
                    <a:cubicBezTo>
                      <a:pt x="9440" y="17740"/>
                      <a:pt x="9677" y="17362"/>
                      <a:pt x="9913" y="17007"/>
                    </a:cubicBezTo>
                    <a:cubicBezTo>
                      <a:pt x="10149" y="16653"/>
                      <a:pt x="10409" y="16275"/>
                      <a:pt x="10716" y="15944"/>
                    </a:cubicBezTo>
                    <a:close/>
                    <a:moveTo>
                      <a:pt x="13575" y="12542"/>
                    </a:moveTo>
                    <a:cubicBezTo>
                      <a:pt x="13481" y="12612"/>
                      <a:pt x="13363" y="12636"/>
                      <a:pt x="13292" y="12707"/>
                    </a:cubicBezTo>
                    <a:cubicBezTo>
                      <a:pt x="12488" y="13109"/>
                      <a:pt x="11709" y="13558"/>
                      <a:pt x="10976" y="14054"/>
                    </a:cubicBezTo>
                    <a:cubicBezTo>
                      <a:pt x="10244" y="14550"/>
                      <a:pt x="9559" y="15141"/>
                      <a:pt x="8921" y="15731"/>
                    </a:cubicBezTo>
                    <a:cubicBezTo>
                      <a:pt x="8259" y="16369"/>
                      <a:pt x="7668" y="17007"/>
                      <a:pt x="7101" y="17716"/>
                    </a:cubicBezTo>
                    <a:cubicBezTo>
                      <a:pt x="6558" y="18425"/>
                      <a:pt x="6038" y="19157"/>
                      <a:pt x="5589" y="19937"/>
                    </a:cubicBezTo>
                    <a:cubicBezTo>
                      <a:pt x="5400" y="20315"/>
                      <a:pt x="5164" y="20693"/>
                      <a:pt x="4975" y="21118"/>
                    </a:cubicBezTo>
                    <a:cubicBezTo>
                      <a:pt x="4809" y="21520"/>
                      <a:pt x="4597" y="21922"/>
                      <a:pt x="4455" y="22347"/>
                    </a:cubicBezTo>
                    <a:cubicBezTo>
                      <a:pt x="4489" y="22398"/>
                      <a:pt x="4548" y="22437"/>
                      <a:pt x="4587" y="22437"/>
                    </a:cubicBezTo>
                    <a:cubicBezTo>
                      <a:pt x="4602" y="22437"/>
                      <a:pt x="4614" y="22431"/>
                      <a:pt x="4620" y="22418"/>
                    </a:cubicBezTo>
                    <a:cubicBezTo>
                      <a:pt x="4691" y="22323"/>
                      <a:pt x="4715" y="22205"/>
                      <a:pt x="4739" y="22111"/>
                    </a:cubicBezTo>
                    <a:cubicBezTo>
                      <a:pt x="5093" y="21284"/>
                      <a:pt x="5471" y="20528"/>
                      <a:pt x="5920" y="19748"/>
                    </a:cubicBezTo>
                    <a:cubicBezTo>
                      <a:pt x="6369" y="18992"/>
                      <a:pt x="6865" y="18283"/>
                      <a:pt x="7432" y="17574"/>
                    </a:cubicBezTo>
                    <a:cubicBezTo>
                      <a:pt x="7999" y="16889"/>
                      <a:pt x="8590" y="16251"/>
                      <a:pt x="9228" y="15613"/>
                    </a:cubicBezTo>
                    <a:cubicBezTo>
                      <a:pt x="9889" y="14999"/>
                      <a:pt x="10575" y="14479"/>
                      <a:pt x="11307" y="13936"/>
                    </a:cubicBezTo>
                    <a:cubicBezTo>
                      <a:pt x="12016" y="13439"/>
                      <a:pt x="12772" y="12967"/>
                      <a:pt x="13575" y="12589"/>
                    </a:cubicBezTo>
                    <a:cubicBezTo>
                      <a:pt x="13599" y="12589"/>
                      <a:pt x="13575" y="12542"/>
                      <a:pt x="13575" y="1254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3"/>
              <p:cNvSpPr/>
              <p:nvPr/>
            </p:nvSpPr>
            <p:spPr>
              <a:xfrm>
                <a:off x="2049150" y="2049300"/>
                <a:ext cx="545825" cy="408200"/>
              </a:xfrm>
              <a:custGeom>
                <a:avLst/>
                <a:gdLst/>
                <a:ahLst/>
                <a:cxnLst/>
                <a:rect l="l" t="t" r="r" b="b"/>
                <a:pathLst>
                  <a:path w="21833" h="16328" extrusionOk="0">
                    <a:moveTo>
                      <a:pt x="11348" y="0"/>
                    </a:moveTo>
                    <a:cubicBezTo>
                      <a:pt x="9053" y="0"/>
                      <a:pt x="6742" y="1038"/>
                      <a:pt x="4703" y="2971"/>
                    </a:cubicBezTo>
                    <a:cubicBezTo>
                      <a:pt x="3994" y="3680"/>
                      <a:pt x="3309" y="4507"/>
                      <a:pt x="2671" y="5428"/>
                    </a:cubicBezTo>
                    <a:cubicBezTo>
                      <a:pt x="1962" y="6468"/>
                      <a:pt x="1253" y="7767"/>
                      <a:pt x="284" y="7980"/>
                    </a:cubicBezTo>
                    <a:cubicBezTo>
                      <a:pt x="213" y="8004"/>
                      <a:pt x="166" y="8004"/>
                      <a:pt x="95" y="8004"/>
                    </a:cubicBezTo>
                    <a:cubicBezTo>
                      <a:pt x="48" y="8027"/>
                      <a:pt x="1" y="8098"/>
                      <a:pt x="1" y="8145"/>
                    </a:cubicBezTo>
                    <a:cubicBezTo>
                      <a:pt x="1" y="8240"/>
                      <a:pt x="48" y="8287"/>
                      <a:pt x="95" y="8287"/>
                    </a:cubicBezTo>
                    <a:cubicBezTo>
                      <a:pt x="166" y="8287"/>
                      <a:pt x="213" y="8287"/>
                      <a:pt x="284" y="8334"/>
                    </a:cubicBezTo>
                    <a:cubicBezTo>
                      <a:pt x="1229" y="8523"/>
                      <a:pt x="1962" y="9799"/>
                      <a:pt x="2671" y="10863"/>
                    </a:cubicBezTo>
                    <a:cubicBezTo>
                      <a:pt x="3285" y="11784"/>
                      <a:pt x="3994" y="12611"/>
                      <a:pt x="4703" y="13320"/>
                    </a:cubicBezTo>
                    <a:cubicBezTo>
                      <a:pt x="6748" y="15294"/>
                      <a:pt x="9039" y="16327"/>
                      <a:pt x="11348" y="16327"/>
                    </a:cubicBezTo>
                    <a:cubicBezTo>
                      <a:pt x="12079" y="16327"/>
                      <a:pt x="12812" y="16224"/>
                      <a:pt x="13539" y="16013"/>
                    </a:cubicBezTo>
                    <a:cubicBezTo>
                      <a:pt x="14343" y="15753"/>
                      <a:pt x="15169" y="15423"/>
                      <a:pt x="15902" y="14737"/>
                    </a:cubicBezTo>
                    <a:cubicBezTo>
                      <a:pt x="16705" y="14029"/>
                      <a:pt x="17367" y="12942"/>
                      <a:pt x="18123" y="12020"/>
                    </a:cubicBezTo>
                    <a:cubicBezTo>
                      <a:pt x="19210" y="10603"/>
                      <a:pt x="20391" y="9398"/>
                      <a:pt x="21620" y="8334"/>
                    </a:cubicBezTo>
                    <a:cubicBezTo>
                      <a:pt x="21691" y="8264"/>
                      <a:pt x="21785" y="8216"/>
                      <a:pt x="21832" y="8145"/>
                    </a:cubicBezTo>
                    <a:cubicBezTo>
                      <a:pt x="21785" y="8098"/>
                      <a:pt x="21691" y="8027"/>
                      <a:pt x="21620" y="7980"/>
                    </a:cubicBezTo>
                    <a:cubicBezTo>
                      <a:pt x="20415" y="6940"/>
                      <a:pt x="19233" y="5688"/>
                      <a:pt x="18123" y="4318"/>
                    </a:cubicBezTo>
                    <a:cubicBezTo>
                      <a:pt x="17367" y="3396"/>
                      <a:pt x="16705" y="2333"/>
                      <a:pt x="15902" y="1601"/>
                    </a:cubicBezTo>
                    <a:cubicBezTo>
                      <a:pt x="15169" y="915"/>
                      <a:pt x="14366" y="561"/>
                      <a:pt x="13539" y="325"/>
                    </a:cubicBezTo>
                    <a:cubicBezTo>
                      <a:pt x="12817" y="107"/>
                      <a:pt x="12083" y="0"/>
                      <a:pt x="113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3"/>
              <p:cNvSpPr/>
              <p:nvPr/>
            </p:nvSpPr>
            <p:spPr>
              <a:xfrm>
                <a:off x="2100000" y="2084550"/>
                <a:ext cx="413600" cy="338525"/>
              </a:xfrm>
              <a:custGeom>
                <a:avLst/>
                <a:gdLst/>
                <a:ahLst/>
                <a:cxnLst/>
                <a:rect l="l" t="t" r="r" b="b"/>
                <a:pathLst>
                  <a:path w="16544" h="13541" extrusionOk="0">
                    <a:moveTo>
                      <a:pt x="10167" y="1"/>
                    </a:moveTo>
                    <a:cubicBezTo>
                      <a:pt x="8648" y="1"/>
                      <a:pt x="7130" y="311"/>
                      <a:pt x="5716" y="923"/>
                    </a:cubicBezTo>
                    <a:cubicBezTo>
                      <a:pt x="3401" y="1915"/>
                      <a:pt x="1700" y="3806"/>
                      <a:pt x="70" y="5672"/>
                    </a:cubicBezTo>
                    <a:cubicBezTo>
                      <a:pt x="1" y="5741"/>
                      <a:pt x="45" y="5835"/>
                      <a:pt x="110" y="5835"/>
                    </a:cubicBezTo>
                    <a:cubicBezTo>
                      <a:pt x="135" y="5835"/>
                      <a:pt x="162" y="5822"/>
                      <a:pt x="188" y="5790"/>
                    </a:cubicBezTo>
                    <a:cubicBezTo>
                      <a:pt x="1723" y="4018"/>
                      <a:pt x="3354" y="2223"/>
                      <a:pt x="5504" y="1207"/>
                    </a:cubicBezTo>
                    <a:cubicBezTo>
                      <a:pt x="6944" y="534"/>
                      <a:pt x="8537" y="198"/>
                      <a:pt x="10126" y="198"/>
                    </a:cubicBezTo>
                    <a:cubicBezTo>
                      <a:pt x="10884" y="198"/>
                      <a:pt x="11640" y="275"/>
                      <a:pt x="12379" y="427"/>
                    </a:cubicBezTo>
                    <a:cubicBezTo>
                      <a:pt x="12386" y="428"/>
                      <a:pt x="12392" y="429"/>
                      <a:pt x="12398" y="429"/>
                    </a:cubicBezTo>
                    <a:cubicBezTo>
                      <a:pt x="12504" y="429"/>
                      <a:pt x="12562" y="238"/>
                      <a:pt x="12450" y="238"/>
                    </a:cubicBezTo>
                    <a:cubicBezTo>
                      <a:pt x="11698" y="80"/>
                      <a:pt x="10932" y="1"/>
                      <a:pt x="10167" y="1"/>
                    </a:cubicBezTo>
                    <a:close/>
                    <a:moveTo>
                      <a:pt x="10781" y="1038"/>
                    </a:moveTo>
                    <a:cubicBezTo>
                      <a:pt x="9830" y="1038"/>
                      <a:pt x="8861" y="1204"/>
                      <a:pt x="7985" y="1443"/>
                    </a:cubicBezTo>
                    <a:cubicBezTo>
                      <a:pt x="5173" y="2246"/>
                      <a:pt x="2881" y="3995"/>
                      <a:pt x="637" y="5767"/>
                    </a:cubicBezTo>
                    <a:cubicBezTo>
                      <a:pt x="564" y="5839"/>
                      <a:pt x="631" y="5940"/>
                      <a:pt x="708" y="5940"/>
                    </a:cubicBezTo>
                    <a:cubicBezTo>
                      <a:pt x="732" y="5940"/>
                      <a:pt x="756" y="5930"/>
                      <a:pt x="778" y="5908"/>
                    </a:cubicBezTo>
                    <a:cubicBezTo>
                      <a:pt x="2881" y="4255"/>
                      <a:pt x="5008" y="2601"/>
                      <a:pt x="7512" y="1774"/>
                    </a:cubicBezTo>
                    <a:cubicBezTo>
                      <a:pt x="8505" y="1463"/>
                      <a:pt x="9659" y="1224"/>
                      <a:pt x="10784" y="1224"/>
                    </a:cubicBezTo>
                    <a:cubicBezTo>
                      <a:pt x="12309" y="1224"/>
                      <a:pt x="13780" y="1663"/>
                      <a:pt x="14719" y="2955"/>
                    </a:cubicBezTo>
                    <a:cubicBezTo>
                      <a:pt x="14747" y="2990"/>
                      <a:pt x="14779" y="3005"/>
                      <a:pt x="14809" y="3005"/>
                    </a:cubicBezTo>
                    <a:cubicBezTo>
                      <a:pt x="14879" y="3005"/>
                      <a:pt x="14934" y="2927"/>
                      <a:pt x="14884" y="2861"/>
                    </a:cubicBezTo>
                    <a:cubicBezTo>
                      <a:pt x="13909" y="1501"/>
                      <a:pt x="12369" y="1038"/>
                      <a:pt x="10781" y="1038"/>
                    </a:cubicBezTo>
                    <a:close/>
                    <a:moveTo>
                      <a:pt x="10467" y="3622"/>
                    </a:moveTo>
                    <a:cubicBezTo>
                      <a:pt x="9902" y="3622"/>
                      <a:pt x="9341" y="3647"/>
                      <a:pt x="8788" y="3688"/>
                    </a:cubicBezTo>
                    <a:cubicBezTo>
                      <a:pt x="6236" y="3877"/>
                      <a:pt x="3708" y="4514"/>
                      <a:pt x="1534" y="6003"/>
                    </a:cubicBezTo>
                    <a:cubicBezTo>
                      <a:pt x="1475" y="6043"/>
                      <a:pt x="1516" y="6184"/>
                      <a:pt x="1587" y="6184"/>
                    </a:cubicBezTo>
                    <a:cubicBezTo>
                      <a:pt x="1600" y="6184"/>
                      <a:pt x="1614" y="6179"/>
                      <a:pt x="1629" y="6168"/>
                    </a:cubicBezTo>
                    <a:cubicBezTo>
                      <a:pt x="3755" y="4703"/>
                      <a:pt x="6260" y="4042"/>
                      <a:pt x="8788" y="3877"/>
                    </a:cubicBezTo>
                    <a:cubicBezTo>
                      <a:pt x="9338" y="3835"/>
                      <a:pt x="9897" y="3811"/>
                      <a:pt x="10457" y="3811"/>
                    </a:cubicBezTo>
                    <a:cubicBezTo>
                      <a:pt x="12470" y="3811"/>
                      <a:pt x="14509" y="4126"/>
                      <a:pt x="16302" y="5105"/>
                    </a:cubicBezTo>
                    <a:cubicBezTo>
                      <a:pt x="16320" y="5116"/>
                      <a:pt x="16338" y="5121"/>
                      <a:pt x="16354" y="5121"/>
                    </a:cubicBezTo>
                    <a:cubicBezTo>
                      <a:pt x="16444" y="5121"/>
                      <a:pt x="16496" y="4980"/>
                      <a:pt x="16396" y="4940"/>
                    </a:cubicBezTo>
                    <a:cubicBezTo>
                      <a:pt x="14582" y="3940"/>
                      <a:pt x="12507" y="3622"/>
                      <a:pt x="10467" y="3622"/>
                    </a:cubicBezTo>
                    <a:close/>
                    <a:moveTo>
                      <a:pt x="8672" y="5657"/>
                    </a:moveTo>
                    <a:cubicBezTo>
                      <a:pt x="6635" y="5657"/>
                      <a:pt x="4599" y="5817"/>
                      <a:pt x="2574" y="6145"/>
                    </a:cubicBezTo>
                    <a:cubicBezTo>
                      <a:pt x="2463" y="6167"/>
                      <a:pt x="2519" y="6336"/>
                      <a:pt x="2625" y="6336"/>
                    </a:cubicBezTo>
                    <a:cubicBezTo>
                      <a:pt x="2631" y="6336"/>
                      <a:pt x="2638" y="6335"/>
                      <a:pt x="2645" y="6334"/>
                    </a:cubicBezTo>
                    <a:cubicBezTo>
                      <a:pt x="4671" y="6000"/>
                      <a:pt x="6720" y="5834"/>
                      <a:pt x="8775" y="5834"/>
                    </a:cubicBezTo>
                    <a:cubicBezTo>
                      <a:pt x="10937" y="5834"/>
                      <a:pt x="13106" y="6018"/>
                      <a:pt x="15262" y="6381"/>
                    </a:cubicBezTo>
                    <a:cubicBezTo>
                      <a:pt x="15269" y="6382"/>
                      <a:pt x="15276" y="6383"/>
                      <a:pt x="15282" y="6383"/>
                    </a:cubicBezTo>
                    <a:cubicBezTo>
                      <a:pt x="15385" y="6383"/>
                      <a:pt x="15420" y="6216"/>
                      <a:pt x="15309" y="6216"/>
                    </a:cubicBezTo>
                    <a:cubicBezTo>
                      <a:pt x="13105" y="5846"/>
                      <a:pt x="10888" y="5657"/>
                      <a:pt x="8672" y="5657"/>
                    </a:cubicBezTo>
                    <a:close/>
                    <a:moveTo>
                      <a:pt x="15252" y="7153"/>
                    </a:moveTo>
                    <a:cubicBezTo>
                      <a:pt x="15240" y="7153"/>
                      <a:pt x="15228" y="7156"/>
                      <a:pt x="15215" y="7161"/>
                    </a:cubicBezTo>
                    <a:cubicBezTo>
                      <a:pt x="13101" y="7533"/>
                      <a:pt x="10963" y="7716"/>
                      <a:pt x="8822" y="7716"/>
                    </a:cubicBezTo>
                    <a:cubicBezTo>
                      <a:pt x="6751" y="7716"/>
                      <a:pt x="4677" y="7545"/>
                      <a:pt x="2621" y="7208"/>
                    </a:cubicBezTo>
                    <a:cubicBezTo>
                      <a:pt x="2615" y="7207"/>
                      <a:pt x="2609" y="7206"/>
                      <a:pt x="2603" y="7206"/>
                    </a:cubicBezTo>
                    <a:cubicBezTo>
                      <a:pt x="2496" y="7206"/>
                      <a:pt x="2438" y="7397"/>
                      <a:pt x="2550" y="7397"/>
                    </a:cubicBezTo>
                    <a:cubicBezTo>
                      <a:pt x="4611" y="7719"/>
                      <a:pt x="6683" y="7885"/>
                      <a:pt x="8756" y="7885"/>
                    </a:cubicBezTo>
                    <a:cubicBezTo>
                      <a:pt x="10936" y="7885"/>
                      <a:pt x="13117" y="7702"/>
                      <a:pt x="15286" y="7326"/>
                    </a:cubicBezTo>
                    <a:cubicBezTo>
                      <a:pt x="15391" y="7305"/>
                      <a:pt x="15346" y="7153"/>
                      <a:pt x="15252" y="7153"/>
                    </a:cubicBezTo>
                    <a:close/>
                    <a:moveTo>
                      <a:pt x="1619" y="7403"/>
                    </a:moveTo>
                    <a:cubicBezTo>
                      <a:pt x="1532" y="7403"/>
                      <a:pt x="1484" y="7527"/>
                      <a:pt x="1582" y="7586"/>
                    </a:cubicBezTo>
                    <a:cubicBezTo>
                      <a:pt x="3708" y="9051"/>
                      <a:pt x="6236" y="9689"/>
                      <a:pt x="8812" y="9902"/>
                    </a:cubicBezTo>
                    <a:cubicBezTo>
                      <a:pt x="9339" y="9935"/>
                      <a:pt x="9871" y="9955"/>
                      <a:pt x="10404" y="9955"/>
                    </a:cubicBezTo>
                    <a:cubicBezTo>
                      <a:pt x="12497" y="9955"/>
                      <a:pt x="14598" y="9647"/>
                      <a:pt x="16443" y="8649"/>
                    </a:cubicBezTo>
                    <a:cubicBezTo>
                      <a:pt x="16543" y="8609"/>
                      <a:pt x="16474" y="8468"/>
                      <a:pt x="16393" y="8468"/>
                    </a:cubicBezTo>
                    <a:cubicBezTo>
                      <a:pt x="16379" y="8468"/>
                      <a:pt x="16363" y="8473"/>
                      <a:pt x="16349" y="8484"/>
                    </a:cubicBezTo>
                    <a:cubicBezTo>
                      <a:pt x="14522" y="9453"/>
                      <a:pt x="12475" y="9775"/>
                      <a:pt x="10439" y="9775"/>
                    </a:cubicBezTo>
                    <a:cubicBezTo>
                      <a:pt x="9894" y="9775"/>
                      <a:pt x="9350" y="9752"/>
                      <a:pt x="8812" y="9712"/>
                    </a:cubicBezTo>
                    <a:cubicBezTo>
                      <a:pt x="6260" y="9476"/>
                      <a:pt x="3755" y="8838"/>
                      <a:pt x="1676" y="7421"/>
                    </a:cubicBezTo>
                    <a:cubicBezTo>
                      <a:pt x="1656" y="7409"/>
                      <a:pt x="1637" y="7403"/>
                      <a:pt x="1619" y="7403"/>
                    </a:cubicBezTo>
                    <a:close/>
                    <a:moveTo>
                      <a:pt x="708" y="7626"/>
                    </a:moveTo>
                    <a:cubicBezTo>
                      <a:pt x="631" y="7626"/>
                      <a:pt x="564" y="7726"/>
                      <a:pt x="637" y="7799"/>
                    </a:cubicBezTo>
                    <a:cubicBezTo>
                      <a:pt x="2881" y="9571"/>
                      <a:pt x="5173" y="11319"/>
                      <a:pt x="7985" y="12122"/>
                    </a:cubicBezTo>
                    <a:cubicBezTo>
                      <a:pt x="8858" y="12361"/>
                      <a:pt x="9822" y="12526"/>
                      <a:pt x="10770" y="12526"/>
                    </a:cubicBezTo>
                    <a:cubicBezTo>
                      <a:pt x="12362" y="12526"/>
                      <a:pt x="13906" y="12059"/>
                      <a:pt x="14884" y="10681"/>
                    </a:cubicBezTo>
                    <a:cubicBezTo>
                      <a:pt x="14933" y="10632"/>
                      <a:pt x="14880" y="10560"/>
                      <a:pt x="14811" y="10560"/>
                    </a:cubicBezTo>
                    <a:cubicBezTo>
                      <a:pt x="14781" y="10560"/>
                      <a:pt x="14747" y="10574"/>
                      <a:pt x="14719" y="10610"/>
                    </a:cubicBezTo>
                    <a:cubicBezTo>
                      <a:pt x="13780" y="11902"/>
                      <a:pt x="12309" y="12341"/>
                      <a:pt x="10784" y="12341"/>
                    </a:cubicBezTo>
                    <a:cubicBezTo>
                      <a:pt x="9659" y="12341"/>
                      <a:pt x="8505" y="12103"/>
                      <a:pt x="7512" y="11792"/>
                    </a:cubicBezTo>
                    <a:cubicBezTo>
                      <a:pt x="5008" y="10941"/>
                      <a:pt x="2881" y="9287"/>
                      <a:pt x="778" y="7657"/>
                    </a:cubicBezTo>
                    <a:cubicBezTo>
                      <a:pt x="756" y="7635"/>
                      <a:pt x="732" y="7626"/>
                      <a:pt x="708" y="7626"/>
                    </a:cubicBezTo>
                    <a:close/>
                    <a:moveTo>
                      <a:pt x="110" y="7707"/>
                    </a:moveTo>
                    <a:cubicBezTo>
                      <a:pt x="45" y="7707"/>
                      <a:pt x="1" y="7801"/>
                      <a:pt x="70" y="7870"/>
                    </a:cubicBezTo>
                    <a:cubicBezTo>
                      <a:pt x="1700" y="9712"/>
                      <a:pt x="3401" y="11603"/>
                      <a:pt x="5716" y="12619"/>
                    </a:cubicBezTo>
                    <a:cubicBezTo>
                      <a:pt x="7130" y="13231"/>
                      <a:pt x="8648" y="13541"/>
                      <a:pt x="10167" y="13541"/>
                    </a:cubicBezTo>
                    <a:cubicBezTo>
                      <a:pt x="10932" y="13541"/>
                      <a:pt x="11698" y="13462"/>
                      <a:pt x="12450" y="13304"/>
                    </a:cubicBezTo>
                    <a:cubicBezTo>
                      <a:pt x="12561" y="13260"/>
                      <a:pt x="12506" y="13113"/>
                      <a:pt x="12402" y="13113"/>
                    </a:cubicBezTo>
                    <a:cubicBezTo>
                      <a:pt x="12395" y="13113"/>
                      <a:pt x="12387" y="13113"/>
                      <a:pt x="12379" y="13115"/>
                    </a:cubicBezTo>
                    <a:cubicBezTo>
                      <a:pt x="11644" y="13266"/>
                      <a:pt x="10891" y="13343"/>
                      <a:pt x="10138" y="13343"/>
                    </a:cubicBezTo>
                    <a:cubicBezTo>
                      <a:pt x="8544" y="13343"/>
                      <a:pt x="6948" y="13001"/>
                      <a:pt x="5504" y="12311"/>
                    </a:cubicBezTo>
                    <a:cubicBezTo>
                      <a:pt x="3354" y="11296"/>
                      <a:pt x="1747" y="9523"/>
                      <a:pt x="188" y="7751"/>
                    </a:cubicBezTo>
                    <a:cubicBezTo>
                      <a:pt x="162" y="7719"/>
                      <a:pt x="135" y="7707"/>
                      <a:pt x="110" y="7707"/>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3"/>
              <p:cNvSpPr/>
              <p:nvPr/>
            </p:nvSpPr>
            <p:spPr>
              <a:xfrm>
                <a:off x="2131850" y="2322950"/>
                <a:ext cx="405225" cy="169675"/>
              </a:xfrm>
              <a:custGeom>
                <a:avLst/>
                <a:gdLst/>
                <a:ahLst/>
                <a:cxnLst/>
                <a:rect l="l" t="t" r="r" b="b"/>
                <a:pathLst>
                  <a:path w="16209" h="6787" extrusionOk="0">
                    <a:moveTo>
                      <a:pt x="13878" y="1"/>
                    </a:moveTo>
                    <a:cubicBezTo>
                      <a:pt x="13783" y="1"/>
                      <a:pt x="13685" y="4"/>
                      <a:pt x="13586" y="11"/>
                    </a:cubicBezTo>
                    <a:cubicBezTo>
                      <a:pt x="12996" y="35"/>
                      <a:pt x="12405" y="106"/>
                      <a:pt x="11885" y="413"/>
                    </a:cubicBezTo>
                    <a:cubicBezTo>
                      <a:pt x="11342" y="744"/>
                      <a:pt x="10893" y="1169"/>
                      <a:pt x="10467" y="1594"/>
                    </a:cubicBezTo>
                    <a:cubicBezTo>
                      <a:pt x="10373" y="1665"/>
                      <a:pt x="10302" y="1760"/>
                      <a:pt x="10231" y="1807"/>
                    </a:cubicBezTo>
                    <a:cubicBezTo>
                      <a:pt x="9097" y="2610"/>
                      <a:pt x="7774" y="3035"/>
                      <a:pt x="6451" y="3413"/>
                    </a:cubicBezTo>
                    <a:cubicBezTo>
                      <a:pt x="5831" y="3576"/>
                      <a:pt x="5172" y="3655"/>
                      <a:pt x="4505" y="3655"/>
                    </a:cubicBezTo>
                    <a:cubicBezTo>
                      <a:pt x="3035" y="3655"/>
                      <a:pt x="1526" y="3270"/>
                      <a:pt x="308" y="2539"/>
                    </a:cubicBezTo>
                    <a:cubicBezTo>
                      <a:pt x="282" y="2531"/>
                      <a:pt x="259" y="2525"/>
                      <a:pt x="238" y="2525"/>
                    </a:cubicBezTo>
                    <a:cubicBezTo>
                      <a:pt x="202" y="2525"/>
                      <a:pt x="172" y="2542"/>
                      <a:pt x="142" y="2586"/>
                    </a:cubicBezTo>
                    <a:cubicBezTo>
                      <a:pt x="71" y="2586"/>
                      <a:pt x="1" y="2657"/>
                      <a:pt x="71" y="2752"/>
                    </a:cubicBezTo>
                    <a:cubicBezTo>
                      <a:pt x="1914" y="5280"/>
                      <a:pt x="5175" y="6579"/>
                      <a:pt x="8246" y="6769"/>
                    </a:cubicBezTo>
                    <a:cubicBezTo>
                      <a:pt x="8450" y="6781"/>
                      <a:pt x="8656" y="6787"/>
                      <a:pt x="8863" y="6787"/>
                    </a:cubicBezTo>
                    <a:cubicBezTo>
                      <a:pt x="10676" y="6787"/>
                      <a:pt x="12596" y="6316"/>
                      <a:pt x="14059" y="5256"/>
                    </a:cubicBezTo>
                    <a:lnTo>
                      <a:pt x="14082" y="5233"/>
                    </a:lnTo>
                    <a:cubicBezTo>
                      <a:pt x="14413" y="5067"/>
                      <a:pt x="14720" y="4807"/>
                      <a:pt x="14957" y="4548"/>
                    </a:cubicBezTo>
                    <a:lnTo>
                      <a:pt x="15264" y="4217"/>
                    </a:lnTo>
                    <a:cubicBezTo>
                      <a:pt x="15949" y="3390"/>
                      <a:pt x="16209" y="2208"/>
                      <a:pt x="15807" y="1216"/>
                    </a:cubicBezTo>
                    <a:cubicBezTo>
                      <a:pt x="15487" y="318"/>
                      <a:pt x="14779" y="1"/>
                      <a:pt x="13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3"/>
              <p:cNvSpPr/>
              <p:nvPr/>
            </p:nvSpPr>
            <p:spPr>
              <a:xfrm>
                <a:off x="2133025" y="2015000"/>
                <a:ext cx="406425" cy="168975"/>
              </a:xfrm>
              <a:custGeom>
                <a:avLst/>
                <a:gdLst/>
                <a:ahLst/>
                <a:cxnLst/>
                <a:rect l="l" t="t" r="r" b="b"/>
                <a:pathLst>
                  <a:path w="16257" h="6759" extrusionOk="0">
                    <a:moveTo>
                      <a:pt x="8934" y="0"/>
                    </a:moveTo>
                    <a:cubicBezTo>
                      <a:pt x="8719" y="0"/>
                      <a:pt x="8505" y="7"/>
                      <a:pt x="8294" y="19"/>
                    </a:cubicBezTo>
                    <a:cubicBezTo>
                      <a:pt x="5222" y="208"/>
                      <a:pt x="1962" y="1484"/>
                      <a:pt x="119" y="4036"/>
                    </a:cubicBezTo>
                    <a:cubicBezTo>
                      <a:pt x="1" y="4083"/>
                      <a:pt x="72" y="4178"/>
                      <a:pt x="166" y="4178"/>
                    </a:cubicBezTo>
                    <a:cubicBezTo>
                      <a:pt x="183" y="4194"/>
                      <a:pt x="223" y="4211"/>
                      <a:pt x="262" y="4211"/>
                    </a:cubicBezTo>
                    <a:cubicBezTo>
                      <a:pt x="278" y="4211"/>
                      <a:pt x="294" y="4208"/>
                      <a:pt x="308" y="4201"/>
                    </a:cubicBezTo>
                    <a:cubicBezTo>
                      <a:pt x="1503" y="3484"/>
                      <a:pt x="2999" y="3100"/>
                      <a:pt x="4441" y="3100"/>
                    </a:cubicBezTo>
                    <a:cubicBezTo>
                      <a:pt x="5137" y="3100"/>
                      <a:pt x="5820" y="3190"/>
                      <a:pt x="6451" y="3374"/>
                    </a:cubicBezTo>
                    <a:cubicBezTo>
                      <a:pt x="7798" y="3729"/>
                      <a:pt x="9121" y="4201"/>
                      <a:pt x="10231" y="4981"/>
                    </a:cubicBezTo>
                    <a:cubicBezTo>
                      <a:pt x="10326" y="5028"/>
                      <a:pt x="10397" y="5123"/>
                      <a:pt x="10468" y="5170"/>
                    </a:cubicBezTo>
                    <a:cubicBezTo>
                      <a:pt x="10917" y="5595"/>
                      <a:pt x="11366" y="6044"/>
                      <a:pt x="11885" y="6328"/>
                    </a:cubicBezTo>
                    <a:cubicBezTo>
                      <a:pt x="12429" y="6659"/>
                      <a:pt x="12996" y="6706"/>
                      <a:pt x="13610" y="6753"/>
                    </a:cubicBezTo>
                    <a:cubicBezTo>
                      <a:pt x="13683" y="6756"/>
                      <a:pt x="13754" y="6758"/>
                      <a:pt x="13826" y="6758"/>
                    </a:cubicBezTo>
                    <a:cubicBezTo>
                      <a:pt x="14728" y="6758"/>
                      <a:pt x="15504" y="6466"/>
                      <a:pt x="15855" y="5524"/>
                    </a:cubicBezTo>
                    <a:cubicBezTo>
                      <a:pt x="16256" y="4532"/>
                      <a:pt x="15997" y="3351"/>
                      <a:pt x="15311" y="2547"/>
                    </a:cubicBezTo>
                    <a:cubicBezTo>
                      <a:pt x="15240" y="2429"/>
                      <a:pt x="15122" y="2311"/>
                      <a:pt x="15004" y="2217"/>
                    </a:cubicBezTo>
                    <a:cubicBezTo>
                      <a:pt x="14721" y="1957"/>
                      <a:pt x="14437" y="1720"/>
                      <a:pt x="14130" y="1555"/>
                    </a:cubicBezTo>
                    <a:lnTo>
                      <a:pt x="14106" y="1508"/>
                    </a:lnTo>
                    <a:cubicBezTo>
                      <a:pt x="12650" y="452"/>
                      <a:pt x="10740" y="0"/>
                      <a:pt x="8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3"/>
              <p:cNvSpPr/>
              <p:nvPr/>
            </p:nvSpPr>
            <p:spPr>
              <a:xfrm>
                <a:off x="2195400" y="2038900"/>
                <a:ext cx="325075" cy="430300"/>
              </a:xfrm>
              <a:custGeom>
                <a:avLst/>
                <a:gdLst/>
                <a:ahLst/>
                <a:cxnLst/>
                <a:rect l="l" t="t" r="r" b="b"/>
                <a:pathLst>
                  <a:path w="13003" h="17212" extrusionOk="0">
                    <a:moveTo>
                      <a:pt x="4254" y="0"/>
                    </a:moveTo>
                    <a:cubicBezTo>
                      <a:pt x="3607" y="0"/>
                      <a:pt x="2956" y="56"/>
                      <a:pt x="2302" y="174"/>
                    </a:cubicBezTo>
                    <a:cubicBezTo>
                      <a:pt x="2167" y="196"/>
                      <a:pt x="2204" y="412"/>
                      <a:pt x="2350" y="412"/>
                    </a:cubicBezTo>
                    <a:cubicBezTo>
                      <a:pt x="2358" y="412"/>
                      <a:pt x="2365" y="411"/>
                      <a:pt x="2373" y="410"/>
                    </a:cubicBezTo>
                    <a:cubicBezTo>
                      <a:pt x="2988" y="295"/>
                      <a:pt x="3606" y="242"/>
                      <a:pt x="4223" y="242"/>
                    </a:cubicBezTo>
                    <a:cubicBezTo>
                      <a:pt x="5501" y="242"/>
                      <a:pt x="6777" y="469"/>
                      <a:pt x="8020" y="835"/>
                    </a:cubicBezTo>
                    <a:cubicBezTo>
                      <a:pt x="9674" y="1308"/>
                      <a:pt x="11375" y="1946"/>
                      <a:pt x="12651" y="3198"/>
                    </a:cubicBezTo>
                    <a:cubicBezTo>
                      <a:pt x="12677" y="3224"/>
                      <a:pt x="12705" y="3235"/>
                      <a:pt x="12731" y="3235"/>
                    </a:cubicBezTo>
                    <a:cubicBezTo>
                      <a:pt x="12821" y="3235"/>
                      <a:pt x="12890" y="3101"/>
                      <a:pt x="12816" y="3009"/>
                    </a:cubicBezTo>
                    <a:cubicBezTo>
                      <a:pt x="11517" y="1780"/>
                      <a:pt x="9792" y="1095"/>
                      <a:pt x="8067" y="599"/>
                    </a:cubicBezTo>
                    <a:cubicBezTo>
                      <a:pt x="6823" y="221"/>
                      <a:pt x="5547" y="0"/>
                      <a:pt x="4254" y="0"/>
                    </a:cubicBezTo>
                    <a:close/>
                    <a:moveTo>
                      <a:pt x="1895" y="1294"/>
                    </a:moveTo>
                    <a:cubicBezTo>
                      <a:pt x="1282" y="1294"/>
                      <a:pt x="682" y="1390"/>
                      <a:pt x="128" y="1639"/>
                    </a:cubicBezTo>
                    <a:cubicBezTo>
                      <a:pt x="6" y="1700"/>
                      <a:pt x="59" y="1866"/>
                      <a:pt x="182" y="1866"/>
                    </a:cubicBezTo>
                    <a:cubicBezTo>
                      <a:pt x="202" y="1866"/>
                      <a:pt x="223" y="1861"/>
                      <a:pt x="247" y="1851"/>
                    </a:cubicBezTo>
                    <a:cubicBezTo>
                      <a:pt x="759" y="1610"/>
                      <a:pt x="1331" y="1515"/>
                      <a:pt x="1923" y="1515"/>
                    </a:cubicBezTo>
                    <a:cubicBezTo>
                      <a:pt x="3133" y="1515"/>
                      <a:pt x="4429" y="1912"/>
                      <a:pt x="5492" y="2277"/>
                    </a:cubicBezTo>
                    <a:cubicBezTo>
                      <a:pt x="7169" y="2820"/>
                      <a:pt x="8516" y="3860"/>
                      <a:pt x="9863" y="4994"/>
                    </a:cubicBezTo>
                    <a:cubicBezTo>
                      <a:pt x="9885" y="5012"/>
                      <a:pt x="9911" y="5019"/>
                      <a:pt x="9936" y="5019"/>
                    </a:cubicBezTo>
                    <a:cubicBezTo>
                      <a:pt x="10042" y="5019"/>
                      <a:pt x="10147" y="4881"/>
                      <a:pt x="10052" y="4805"/>
                    </a:cubicBezTo>
                    <a:cubicBezTo>
                      <a:pt x="8634" y="3623"/>
                      <a:pt x="7193" y="2536"/>
                      <a:pt x="5374" y="1969"/>
                    </a:cubicBezTo>
                    <a:cubicBezTo>
                      <a:pt x="4328" y="1657"/>
                      <a:pt x="3087" y="1294"/>
                      <a:pt x="1895" y="1294"/>
                    </a:cubicBezTo>
                    <a:close/>
                    <a:moveTo>
                      <a:pt x="3122" y="722"/>
                    </a:moveTo>
                    <a:cubicBezTo>
                      <a:pt x="2480" y="722"/>
                      <a:pt x="1835" y="767"/>
                      <a:pt x="1192" y="859"/>
                    </a:cubicBezTo>
                    <a:cubicBezTo>
                      <a:pt x="1057" y="881"/>
                      <a:pt x="1093" y="1097"/>
                      <a:pt x="1219" y="1097"/>
                    </a:cubicBezTo>
                    <a:cubicBezTo>
                      <a:pt x="1226" y="1097"/>
                      <a:pt x="1232" y="1096"/>
                      <a:pt x="1239" y="1095"/>
                    </a:cubicBezTo>
                    <a:cubicBezTo>
                      <a:pt x="1876" y="1003"/>
                      <a:pt x="2514" y="958"/>
                      <a:pt x="3147" y="958"/>
                    </a:cubicBezTo>
                    <a:cubicBezTo>
                      <a:pt x="6739" y="958"/>
                      <a:pt x="10195" y="2417"/>
                      <a:pt x="12745" y="5088"/>
                    </a:cubicBezTo>
                    <a:cubicBezTo>
                      <a:pt x="12767" y="5115"/>
                      <a:pt x="12791" y="5126"/>
                      <a:pt x="12816" y="5126"/>
                    </a:cubicBezTo>
                    <a:cubicBezTo>
                      <a:pt x="12901" y="5126"/>
                      <a:pt x="12984" y="4991"/>
                      <a:pt x="12911" y="4899"/>
                    </a:cubicBezTo>
                    <a:cubicBezTo>
                      <a:pt x="10319" y="2187"/>
                      <a:pt x="6770" y="722"/>
                      <a:pt x="3122" y="722"/>
                    </a:cubicBezTo>
                    <a:close/>
                    <a:moveTo>
                      <a:pt x="9937" y="12174"/>
                    </a:moveTo>
                    <a:cubicBezTo>
                      <a:pt x="9911" y="12174"/>
                      <a:pt x="9886" y="12182"/>
                      <a:pt x="9863" y="12200"/>
                    </a:cubicBezTo>
                    <a:cubicBezTo>
                      <a:pt x="8516" y="13311"/>
                      <a:pt x="7169" y="14350"/>
                      <a:pt x="5492" y="14917"/>
                    </a:cubicBezTo>
                    <a:cubicBezTo>
                      <a:pt x="4432" y="15265"/>
                      <a:pt x="3139" y="15666"/>
                      <a:pt x="1932" y="15666"/>
                    </a:cubicBezTo>
                    <a:cubicBezTo>
                      <a:pt x="1336" y="15666"/>
                      <a:pt x="762" y="15569"/>
                      <a:pt x="247" y="15319"/>
                    </a:cubicBezTo>
                    <a:cubicBezTo>
                      <a:pt x="230" y="15314"/>
                      <a:pt x="215" y="15312"/>
                      <a:pt x="200" y="15312"/>
                    </a:cubicBezTo>
                    <a:cubicBezTo>
                      <a:pt x="65" y="15312"/>
                      <a:pt x="1" y="15489"/>
                      <a:pt x="128" y="15532"/>
                    </a:cubicBezTo>
                    <a:cubicBezTo>
                      <a:pt x="698" y="15787"/>
                      <a:pt x="1316" y="15887"/>
                      <a:pt x="1946" y="15887"/>
                    </a:cubicBezTo>
                    <a:cubicBezTo>
                      <a:pt x="3123" y="15887"/>
                      <a:pt x="4343" y="15539"/>
                      <a:pt x="5374" y="15201"/>
                    </a:cubicBezTo>
                    <a:cubicBezTo>
                      <a:pt x="7193" y="14657"/>
                      <a:pt x="8634" y="13547"/>
                      <a:pt x="10052" y="12365"/>
                    </a:cubicBezTo>
                    <a:cubicBezTo>
                      <a:pt x="10147" y="12308"/>
                      <a:pt x="10043" y="12174"/>
                      <a:pt x="9937" y="12174"/>
                    </a:cubicBezTo>
                    <a:close/>
                    <a:moveTo>
                      <a:pt x="12828" y="12068"/>
                    </a:moveTo>
                    <a:cubicBezTo>
                      <a:pt x="12800" y="12068"/>
                      <a:pt x="12772" y="12079"/>
                      <a:pt x="12745" y="12106"/>
                    </a:cubicBezTo>
                    <a:cubicBezTo>
                      <a:pt x="10187" y="14745"/>
                      <a:pt x="6717" y="16233"/>
                      <a:pt x="3113" y="16233"/>
                    </a:cubicBezTo>
                    <a:cubicBezTo>
                      <a:pt x="2491" y="16233"/>
                      <a:pt x="1865" y="16189"/>
                      <a:pt x="1239" y="16099"/>
                    </a:cubicBezTo>
                    <a:cubicBezTo>
                      <a:pt x="1232" y="16097"/>
                      <a:pt x="1226" y="16097"/>
                      <a:pt x="1219" y="16097"/>
                    </a:cubicBezTo>
                    <a:cubicBezTo>
                      <a:pt x="1093" y="16097"/>
                      <a:pt x="1057" y="16312"/>
                      <a:pt x="1192" y="16335"/>
                    </a:cubicBezTo>
                    <a:cubicBezTo>
                      <a:pt x="1835" y="16427"/>
                      <a:pt x="2480" y="16472"/>
                      <a:pt x="3122" y="16472"/>
                    </a:cubicBezTo>
                    <a:cubicBezTo>
                      <a:pt x="6770" y="16472"/>
                      <a:pt x="10319" y="15007"/>
                      <a:pt x="12911" y="12295"/>
                    </a:cubicBezTo>
                    <a:cubicBezTo>
                      <a:pt x="13003" y="12203"/>
                      <a:pt x="12923" y="12068"/>
                      <a:pt x="12828" y="12068"/>
                    </a:cubicBezTo>
                    <a:close/>
                    <a:moveTo>
                      <a:pt x="12720" y="14000"/>
                    </a:moveTo>
                    <a:cubicBezTo>
                      <a:pt x="12696" y="14000"/>
                      <a:pt x="12673" y="14006"/>
                      <a:pt x="12651" y="14019"/>
                    </a:cubicBezTo>
                    <a:cubicBezTo>
                      <a:pt x="11375" y="15248"/>
                      <a:pt x="9650" y="15886"/>
                      <a:pt x="8020" y="16382"/>
                    </a:cubicBezTo>
                    <a:cubicBezTo>
                      <a:pt x="6776" y="16749"/>
                      <a:pt x="5500" y="16965"/>
                      <a:pt x="4220" y="16965"/>
                    </a:cubicBezTo>
                    <a:cubicBezTo>
                      <a:pt x="3604" y="16965"/>
                      <a:pt x="2987" y="16915"/>
                      <a:pt x="2373" y="16807"/>
                    </a:cubicBezTo>
                    <a:cubicBezTo>
                      <a:pt x="2365" y="16806"/>
                      <a:pt x="2358" y="16806"/>
                      <a:pt x="2350" y="16806"/>
                    </a:cubicBezTo>
                    <a:cubicBezTo>
                      <a:pt x="2204" y="16806"/>
                      <a:pt x="2167" y="17021"/>
                      <a:pt x="2302" y="17044"/>
                    </a:cubicBezTo>
                    <a:cubicBezTo>
                      <a:pt x="2940" y="17159"/>
                      <a:pt x="3576" y="17212"/>
                      <a:pt x="4207" y="17212"/>
                    </a:cubicBezTo>
                    <a:cubicBezTo>
                      <a:pt x="5517" y="17212"/>
                      <a:pt x="6808" y="16985"/>
                      <a:pt x="8067" y="16618"/>
                    </a:cubicBezTo>
                    <a:cubicBezTo>
                      <a:pt x="9745" y="16122"/>
                      <a:pt x="11517" y="15461"/>
                      <a:pt x="12816" y="14208"/>
                    </a:cubicBezTo>
                    <a:cubicBezTo>
                      <a:pt x="12913" y="14112"/>
                      <a:pt x="12821" y="14000"/>
                      <a:pt x="12720" y="1400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3"/>
              <p:cNvSpPr/>
              <p:nvPr/>
            </p:nvSpPr>
            <p:spPr>
              <a:xfrm>
                <a:off x="2307875" y="1846500"/>
                <a:ext cx="415875" cy="814575"/>
              </a:xfrm>
              <a:custGeom>
                <a:avLst/>
                <a:gdLst/>
                <a:ahLst/>
                <a:cxnLst/>
                <a:rect l="l" t="t" r="r" b="b"/>
                <a:pathLst>
                  <a:path w="16635" h="32583" extrusionOk="0">
                    <a:moveTo>
                      <a:pt x="2956" y="0"/>
                    </a:moveTo>
                    <a:cubicBezTo>
                      <a:pt x="1978" y="0"/>
                      <a:pt x="1004" y="183"/>
                      <a:pt x="95" y="569"/>
                    </a:cubicBezTo>
                    <a:cubicBezTo>
                      <a:pt x="24" y="616"/>
                      <a:pt x="24" y="663"/>
                      <a:pt x="48" y="734"/>
                    </a:cubicBezTo>
                    <a:cubicBezTo>
                      <a:pt x="48" y="782"/>
                      <a:pt x="48" y="805"/>
                      <a:pt x="119" y="852"/>
                    </a:cubicBezTo>
                    <a:cubicBezTo>
                      <a:pt x="3332" y="1585"/>
                      <a:pt x="5836" y="3735"/>
                      <a:pt x="7396" y="6665"/>
                    </a:cubicBezTo>
                    <a:cubicBezTo>
                      <a:pt x="8908" y="9500"/>
                      <a:pt x="9735" y="12926"/>
                      <a:pt x="12287" y="15076"/>
                    </a:cubicBezTo>
                    <a:cubicBezTo>
                      <a:pt x="12901" y="15620"/>
                      <a:pt x="13586" y="16021"/>
                      <a:pt x="14319" y="16281"/>
                    </a:cubicBezTo>
                    <a:cubicBezTo>
                      <a:pt x="13586" y="16565"/>
                      <a:pt x="12877" y="16990"/>
                      <a:pt x="12287" y="17510"/>
                    </a:cubicBezTo>
                    <a:cubicBezTo>
                      <a:pt x="9735" y="19660"/>
                      <a:pt x="8908" y="23062"/>
                      <a:pt x="7396" y="25921"/>
                    </a:cubicBezTo>
                    <a:cubicBezTo>
                      <a:pt x="5884" y="28851"/>
                      <a:pt x="3356" y="31001"/>
                      <a:pt x="119" y="31733"/>
                    </a:cubicBezTo>
                    <a:cubicBezTo>
                      <a:pt x="48" y="31733"/>
                      <a:pt x="24" y="31804"/>
                      <a:pt x="48" y="31851"/>
                    </a:cubicBezTo>
                    <a:cubicBezTo>
                      <a:pt x="24" y="31875"/>
                      <a:pt x="0" y="31970"/>
                      <a:pt x="95" y="31993"/>
                    </a:cubicBezTo>
                    <a:cubicBezTo>
                      <a:pt x="1011" y="32395"/>
                      <a:pt x="1986" y="32583"/>
                      <a:pt x="2968" y="32583"/>
                    </a:cubicBezTo>
                    <a:cubicBezTo>
                      <a:pt x="3837" y="32583"/>
                      <a:pt x="4710" y="32436"/>
                      <a:pt x="5553" y="32159"/>
                    </a:cubicBezTo>
                    <a:cubicBezTo>
                      <a:pt x="8624" y="31119"/>
                      <a:pt x="11082" y="28567"/>
                      <a:pt x="12334" y="25614"/>
                    </a:cubicBezTo>
                    <a:cubicBezTo>
                      <a:pt x="13019" y="24031"/>
                      <a:pt x="13492" y="22282"/>
                      <a:pt x="14082" y="20628"/>
                    </a:cubicBezTo>
                    <a:cubicBezTo>
                      <a:pt x="14626" y="19187"/>
                      <a:pt x="15264" y="17793"/>
                      <a:pt x="16303" y="16635"/>
                    </a:cubicBezTo>
                    <a:cubicBezTo>
                      <a:pt x="16422" y="16517"/>
                      <a:pt x="16516" y="16399"/>
                      <a:pt x="16634" y="16281"/>
                    </a:cubicBezTo>
                    <a:cubicBezTo>
                      <a:pt x="16516" y="16163"/>
                      <a:pt x="16398" y="16045"/>
                      <a:pt x="16303" y="15927"/>
                    </a:cubicBezTo>
                    <a:cubicBezTo>
                      <a:pt x="15264" y="14793"/>
                      <a:pt x="14626" y="13399"/>
                      <a:pt x="14082" y="11957"/>
                    </a:cubicBezTo>
                    <a:cubicBezTo>
                      <a:pt x="13492" y="10303"/>
                      <a:pt x="13019" y="8555"/>
                      <a:pt x="12334" y="6948"/>
                    </a:cubicBezTo>
                    <a:cubicBezTo>
                      <a:pt x="11034" y="3995"/>
                      <a:pt x="8624" y="1467"/>
                      <a:pt x="5553" y="427"/>
                    </a:cubicBezTo>
                    <a:cubicBezTo>
                      <a:pt x="4714" y="148"/>
                      <a:pt x="3834" y="0"/>
                      <a:pt x="29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3"/>
              <p:cNvSpPr/>
              <p:nvPr/>
            </p:nvSpPr>
            <p:spPr>
              <a:xfrm>
                <a:off x="2348625" y="1857050"/>
                <a:ext cx="366400" cy="792700"/>
              </a:xfrm>
              <a:custGeom>
                <a:avLst/>
                <a:gdLst/>
                <a:ahLst/>
                <a:cxnLst/>
                <a:rect l="l" t="t" r="r" b="b"/>
                <a:pathLst>
                  <a:path w="14656" h="31708" extrusionOk="0">
                    <a:moveTo>
                      <a:pt x="2744" y="1108"/>
                    </a:moveTo>
                    <a:cubicBezTo>
                      <a:pt x="2629" y="1108"/>
                      <a:pt x="2565" y="1263"/>
                      <a:pt x="2671" y="1305"/>
                    </a:cubicBezTo>
                    <a:cubicBezTo>
                      <a:pt x="4774" y="2391"/>
                      <a:pt x="6475" y="4164"/>
                      <a:pt x="7467" y="6337"/>
                    </a:cubicBezTo>
                    <a:cubicBezTo>
                      <a:pt x="8010" y="7566"/>
                      <a:pt x="8530" y="8771"/>
                      <a:pt x="9145" y="9999"/>
                    </a:cubicBezTo>
                    <a:cubicBezTo>
                      <a:pt x="9712" y="11110"/>
                      <a:pt x="10231" y="12268"/>
                      <a:pt x="11035" y="13260"/>
                    </a:cubicBezTo>
                    <a:cubicBezTo>
                      <a:pt x="11059" y="13284"/>
                      <a:pt x="11084" y="13294"/>
                      <a:pt x="11108" y="13294"/>
                    </a:cubicBezTo>
                    <a:cubicBezTo>
                      <a:pt x="11177" y="13294"/>
                      <a:pt x="11229" y="13206"/>
                      <a:pt x="11177" y="13118"/>
                    </a:cubicBezTo>
                    <a:cubicBezTo>
                      <a:pt x="10326" y="12055"/>
                      <a:pt x="9783" y="10756"/>
                      <a:pt x="9168" y="9574"/>
                    </a:cubicBezTo>
                    <a:cubicBezTo>
                      <a:pt x="8554" y="8346"/>
                      <a:pt x="8081" y="7046"/>
                      <a:pt x="7467" y="5817"/>
                    </a:cubicBezTo>
                    <a:cubicBezTo>
                      <a:pt x="6451" y="3809"/>
                      <a:pt x="4797" y="2155"/>
                      <a:pt x="2789" y="1116"/>
                    </a:cubicBezTo>
                    <a:cubicBezTo>
                      <a:pt x="2773" y="1110"/>
                      <a:pt x="2758" y="1108"/>
                      <a:pt x="2744" y="1108"/>
                    </a:cubicBezTo>
                    <a:close/>
                    <a:moveTo>
                      <a:pt x="3381" y="924"/>
                    </a:moveTo>
                    <a:cubicBezTo>
                      <a:pt x="3279" y="924"/>
                      <a:pt x="3246" y="1070"/>
                      <a:pt x="3356" y="1092"/>
                    </a:cubicBezTo>
                    <a:cubicBezTo>
                      <a:pt x="4206" y="1399"/>
                      <a:pt x="4868" y="1966"/>
                      <a:pt x="5482" y="2557"/>
                    </a:cubicBezTo>
                    <a:cubicBezTo>
                      <a:pt x="6026" y="3053"/>
                      <a:pt x="6569" y="3549"/>
                      <a:pt x="7018" y="4116"/>
                    </a:cubicBezTo>
                    <a:cubicBezTo>
                      <a:pt x="7987" y="5321"/>
                      <a:pt x="8648" y="6739"/>
                      <a:pt x="9192" y="8157"/>
                    </a:cubicBezTo>
                    <a:cubicBezTo>
                      <a:pt x="10231" y="10661"/>
                      <a:pt x="11153" y="13355"/>
                      <a:pt x="13327" y="15103"/>
                    </a:cubicBezTo>
                    <a:cubicBezTo>
                      <a:pt x="13347" y="15123"/>
                      <a:pt x="13369" y="15131"/>
                      <a:pt x="13391" y="15131"/>
                    </a:cubicBezTo>
                    <a:cubicBezTo>
                      <a:pt x="13472" y="15131"/>
                      <a:pt x="13548" y="15017"/>
                      <a:pt x="13492" y="14961"/>
                    </a:cubicBezTo>
                    <a:cubicBezTo>
                      <a:pt x="11082" y="13024"/>
                      <a:pt x="10231" y="9999"/>
                      <a:pt x="9050" y="7306"/>
                    </a:cubicBezTo>
                    <a:cubicBezTo>
                      <a:pt x="8459" y="5983"/>
                      <a:pt x="7774" y="4636"/>
                      <a:pt x="6805" y="3549"/>
                    </a:cubicBezTo>
                    <a:cubicBezTo>
                      <a:pt x="6286" y="2959"/>
                      <a:pt x="5695" y="2439"/>
                      <a:pt x="5104" y="1919"/>
                    </a:cubicBezTo>
                    <a:cubicBezTo>
                      <a:pt x="4584" y="1494"/>
                      <a:pt x="4065" y="1092"/>
                      <a:pt x="3403" y="927"/>
                    </a:cubicBezTo>
                    <a:cubicBezTo>
                      <a:pt x="3395" y="925"/>
                      <a:pt x="3388" y="924"/>
                      <a:pt x="3381" y="924"/>
                    </a:cubicBezTo>
                    <a:close/>
                    <a:moveTo>
                      <a:pt x="476" y="0"/>
                    </a:moveTo>
                    <a:cubicBezTo>
                      <a:pt x="365" y="0"/>
                      <a:pt x="254" y="2"/>
                      <a:pt x="143" y="5"/>
                    </a:cubicBezTo>
                    <a:cubicBezTo>
                      <a:pt x="1" y="76"/>
                      <a:pt x="1" y="241"/>
                      <a:pt x="143" y="241"/>
                    </a:cubicBezTo>
                    <a:cubicBezTo>
                      <a:pt x="296" y="234"/>
                      <a:pt x="449" y="230"/>
                      <a:pt x="602" y="230"/>
                    </a:cubicBezTo>
                    <a:cubicBezTo>
                      <a:pt x="3331" y="230"/>
                      <a:pt x="6037" y="1418"/>
                      <a:pt x="7916" y="3431"/>
                    </a:cubicBezTo>
                    <a:cubicBezTo>
                      <a:pt x="9995" y="5699"/>
                      <a:pt x="10586" y="8842"/>
                      <a:pt x="11720" y="11606"/>
                    </a:cubicBezTo>
                    <a:cubicBezTo>
                      <a:pt x="12334" y="13118"/>
                      <a:pt x="13138" y="14630"/>
                      <a:pt x="14437" y="15670"/>
                    </a:cubicBezTo>
                    <a:cubicBezTo>
                      <a:pt x="14455" y="15683"/>
                      <a:pt x="14474" y="15689"/>
                      <a:pt x="14494" y="15689"/>
                    </a:cubicBezTo>
                    <a:cubicBezTo>
                      <a:pt x="14577" y="15689"/>
                      <a:pt x="14656" y="15581"/>
                      <a:pt x="14579" y="15505"/>
                    </a:cubicBezTo>
                    <a:cubicBezTo>
                      <a:pt x="12003" y="13473"/>
                      <a:pt x="11413" y="9858"/>
                      <a:pt x="10255" y="6975"/>
                    </a:cubicBezTo>
                    <a:cubicBezTo>
                      <a:pt x="9168" y="4258"/>
                      <a:pt x="7349" y="2037"/>
                      <a:pt x="4655" y="856"/>
                    </a:cubicBezTo>
                    <a:cubicBezTo>
                      <a:pt x="3339" y="285"/>
                      <a:pt x="1921" y="0"/>
                      <a:pt x="476" y="0"/>
                    </a:cubicBezTo>
                    <a:close/>
                    <a:moveTo>
                      <a:pt x="995" y="649"/>
                    </a:moveTo>
                    <a:cubicBezTo>
                      <a:pt x="927" y="649"/>
                      <a:pt x="895" y="773"/>
                      <a:pt x="993" y="832"/>
                    </a:cubicBezTo>
                    <a:cubicBezTo>
                      <a:pt x="2647" y="1494"/>
                      <a:pt x="4065" y="2864"/>
                      <a:pt x="5222" y="4211"/>
                    </a:cubicBezTo>
                    <a:cubicBezTo>
                      <a:pt x="6309" y="5439"/>
                      <a:pt x="6924" y="6999"/>
                      <a:pt x="7585" y="8535"/>
                    </a:cubicBezTo>
                    <a:cubicBezTo>
                      <a:pt x="8176" y="10023"/>
                      <a:pt x="8814" y="11441"/>
                      <a:pt x="9830" y="12669"/>
                    </a:cubicBezTo>
                    <a:cubicBezTo>
                      <a:pt x="10822" y="13922"/>
                      <a:pt x="12098" y="14961"/>
                      <a:pt x="13516" y="15717"/>
                    </a:cubicBezTo>
                    <a:cubicBezTo>
                      <a:pt x="13534" y="15728"/>
                      <a:pt x="13552" y="15733"/>
                      <a:pt x="13568" y="15733"/>
                    </a:cubicBezTo>
                    <a:cubicBezTo>
                      <a:pt x="13659" y="15733"/>
                      <a:pt x="13717" y="15592"/>
                      <a:pt x="13657" y="15552"/>
                    </a:cubicBezTo>
                    <a:cubicBezTo>
                      <a:pt x="12122" y="14725"/>
                      <a:pt x="10775" y="13591"/>
                      <a:pt x="9735" y="12173"/>
                    </a:cubicBezTo>
                    <a:cubicBezTo>
                      <a:pt x="8743" y="10826"/>
                      <a:pt x="8105" y="9243"/>
                      <a:pt x="7467" y="7708"/>
                    </a:cubicBezTo>
                    <a:cubicBezTo>
                      <a:pt x="6805" y="6219"/>
                      <a:pt x="6073" y="4754"/>
                      <a:pt x="4915" y="3573"/>
                    </a:cubicBezTo>
                    <a:cubicBezTo>
                      <a:pt x="3805" y="2439"/>
                      <a:pt x="2576" y="1257"/>
                      <a:pt x="1040" y="667"/>
                    </a:cubicBezTo>
                    <a:cubicBezTo>
                      <a:pt x="1024" y="655"/>
                      <a:pt x="1009" y="649"/>
                      <a:pt x="995" y="649"/>
                    </a:cubicBezTo>
                    <a:close/>
                    <a:moveTo>
                      <a:pt x="11048" y="18474"/>
                    </a:moveTo>
                    <a:cubicBezTo>
                      <a:pt x="11026" y="18474"/>
                      <a:pt x="11004" y="18483"/>
                      <a:pt x="10988" y="18505"/>
                    </a:cubicBezTo>
                    <a:cubicBezTo>
                      <a:pt x="10208" y="19474"/>
                      <a:pt x="9688" y="20655"/>
                      <a:pt x="9097" y="21766"/>
                    </a:cubicBezTo>
                    <a:cubicBezTo>
                      <a:pt x="8459" y="22995"/>
                      <a:pt x="7963" y="24200"/>
                      <a:pt x="7396" y="25428"/>
                    </a:cubicBezTo>
                    <a:cubicBezTo>
                      <a:pt x="6427" y="27602"/>
                      <a:pt x="4726" y="29374"/>
                      <a:pt x="2623" y="30461"/>
                    </a:cubicBezTo>
                    <a:cubicBezTo>
                      <a:pt x="2524" y="30501"/>
                      <a:pt x="2592" y="30642"/>
                      <a:pt x="2673" y="30642"/>
                    </a:cubicBezTo>
                    <a:cubicBezTo>
                      <a:pt x="2688" y="30642"/>
                      <a:pt x="2703" y="30637"/>
                      <a:pt x="2718" y="30626"/>
                    </a:cubicBezTo>
                    <a:cubicBezTo>
                      <a:pt x="4750" y="29563"/>
                      <a:pt x="6404" y="27956"/>
                      <a:pt x="7396" y="25948"/>
                    </a:cubicBezTo>
                    <a:cubicBezTo>
                      <a:pt x="8034" y="24696"/>
                      <a:pt x="8459" y="23396"/>
                      <a:pt x="9121" y="22191"/>
                    </a:cubicBezTo>
                    <a:cubicBezTo>
                      <a:pt x="9735" y="20986"/>
                      <a:pt x="10302" y="19710"/>
                      <a:pt x="11129" y="18647"/>
                    </a:cubicBezTo>
                    <a:cubicBezTo>
                      <a:pt x="11202" y="18575"/>
                      <a:pt x="11121" y="18474"/>
                      <a:pt x="11048" y="18474"/>
                    </a:cubicBezTo>
                    <a:close/>
                    <a:moveTo>
                      <a:pt x="13447" y="16594"/>
                    </a:moveTo>
                    <a:cubicBezTo>
                      <a:pt x="13424" y="16594"/>
                      <a:pt x="13399" y="16600"/>
                      <a:pt x="13374" y="16615"/>
                    </a:cubicBezTo>
                    <a:cubicBezTo>
                      <a:pt x="11177" y="18340"/>
                      <a:pt x="10231" y="21057"/>
                      <a:pt x="9239" y="23538"/>
                    </a:cubicBezTo>
                    <a:cubicBezTo>
                      <a:pt x="8648" y="24956"/>
                      <a:pt x="7987" y="26397"/>
                      <a:pt x="7042" y="27578"/>
                    </a:cubicBezTo>
                    <a:cubicBezTo>
                      <a:pt x="6569" y="28145"/>
                      <a:pt x="6049" y="28641"/>
                      <a:pt x="5506" y="29161"/>
                    </a:cubicBezTo>
                    <a:cubicBezTo>
                      <a:pt x="4892" y="29728"/>
                      <a:pt x="4254" y="30319"/>
                      <a:pt x="3427" y="30555"/>
                    </a:cubicBezTo>
                    <a:cubicBezTo>
                      <a:pt x="3271" y="30622"/>
                      <a:pt x="3325" y="30794"/>
                      <a:pt x="3430" y="30794"/>
                    </a:cubicBezTo>
                    <a:cubicBezTo>
                      <a:pt x="3437" y="30794"/>
                      <a:pt x="3443" y="30793"/>
                      <a:pt x="3450" y="30792"/>
                    </a:cubicBezTo>
                    <a:cubicBezTo>
                      <a:pt x="4088" y="30579"/>
                      <a:pt x="4632" y="30224"/>
                      <a:pt x="5128" y="29776"/>
                    </a:cubicBezTo>
                    <a:cubicBezTo>
                      <a:pt x="5719" y="29279"/>
                      <a:pt x="6309" y="28736"/>
                      <a:pt x="6853" y="28145"/>
                    </a:cubicBezTo>
                    <a:cubicBezTo>
                      <a:pt x="7821" y="27058"/>
                      <a:pt x="8507" y="25759"/>
                      <a:pt x="9097" y="24412"/>
                    </a:cubicBezTo>
                    <a:cubicBezTo>
                      <a:pt x="10279" y="21695"/>
                      <a:pt x="11129" y="18647"/>
                      <a:pt x="13516" y="16757"/>
                    </a:cubicBezTo>
                    <a:cubicBezTo>
                      <a:pt x="13590" y="16683"/>
                      <a:pt x="13533" y="16594"/>
                      <a:pt x="13447" y="16594"/>
                    </a:cubicBezTo>
                    <a:close/>
                    <a:moveTo>
                      <a:pt x="13568" y="16009"/>
                    </a:moveTo>
                    <a:cubicBezTo>
                      <a:pt x="13552" y="16009"/>
                      <a:pt x="13534" y="16013"/>
                      <a:pt x="13516" y="16024"/>
                    </a:cubicBezTo>
                    <a:cubicBezTo>
                      <a:pt x="12098" y="16781"/>
                      <a:pt x="10822" y="17820"/>
                      <a:pt x="9830" y="19049"/>
                    </a:cubicBezTo>
                    <a:cubicBezTo>
                      <a:pt x="8814" y="20301"/>
                      <a:pt x="8176" y="21719"/>
                      <a:pt x="7585" y="23184"/>
                    </a:cubicBezTo>
                    <a:cubicBezTo>
                      <a:pt x="6924" y="24719"/>
                      <a:pt x="6309" y="26302"/>
                      <a:pt x="5222" y="27531"/>
                    </a:cubicBezTo>
                    <a:cubicBezTo>
                      <a:pt x="4065" y="28854"/>
                      <a:pt x="2647" y="30248"/>
                      <a:pt x="993" y="30910"/>
                    </a:cubicBezTo>
                    <a:cubicBezTo>
                      <a:pt x="893" y="30950"/>
                      <a:pt x="928" y="31091"/>
                      <a:pt x="999" y="31091"/>
                    </a:cubicBezTo>
                    <a:cubicBezTo>
                      <a:pt x="1012" y="31091"/>
                      <a:pt x="1026" y="31086"/>
                      <a:pt x="1040" y="31075"/>
                    </a:cubicBezTo>
                    <a:cubicBezTo>
                      <a:pt x="2576" y="30484"/>
                      <a:pt x="3805" y="29303"/>
                      <a:pt x="4915" y="28145"/>
                    </a:cubicBezTo>
                    <a:cubicBezTo>
                      <a:pt x="6073" y="26964"/>
                      <a:pt x="6805" y="25523"/>
                      <a:pt x="7467" y="24010"/>
                    </a:cubicBezTo>
                    <a:cubicBezTo>
                      <a:pt x="8105" y="22475"/>
                      <a:pt x="8743" y="20915"/>
                      <a:pt x="9735" y="19569"/>
                    </a:cubicBezTo>
                    <a:cubicBezTo>
                      <a:pt x="10775" y="18151"/>
                      <a:pt x="12122" y="17017"/>
                      <a:pt x="13657" y="16190"/>
                    </a:cubicBezTo>
                    <a:cubicBezTo>
                      <a:pt x="13717" y="16150"/>
                      <a:pt x="13659" y="16009"/>
                      <a:pt x="13568" y="16009"/>
                    </a:cubicBezTo>
                    <a:close/>
                    <a:moveTo>
                      <a:pt x="14502" y="16043"/>
                    </a:moveTo>
                    <a:cubicBezTo>
                      <a:pt x="14480" y="16043"/>
                      <a:pt x="14458" y="16051"/>
                      <a:pt x="14437" y="16072"/>
                    </a:cubicBezTo>
                    <a:cubicBezTo>
                      <a:pt x="13138" y="17088"/>
                      <a:pt x="12334" y="18623"/>
                      <a:pt x="11720" y="20112"/>
                    </a:cubicBezTo>
                    <a:cubicBezTo>
                      <a:pt x="10562" y="22924"/>
                      <a:pt x="9995" y="26019"/>
                      <a:pt x="7916" y="28311"/>
                    </a:cubicBezTo>
                    <a:cubicBezTo>
                      <a:pt x="6037" y="30324"/>
                      <a:pt x="3331" y="31512"/>
                      <a:pt x="602" y="31512"/>
                    </a:cubicBezTo>
                    <a:cubicBezTo>
                      <a:pt x="449" y="31512"/>
                      <a:pt x="296" y="31508"/>
                      <a:pt x="143" y="31500"/>
                    </a:cubicBezTo>
                    <a:cubicBezTo>
                      <a:pt x="24" y="31500"/>
                      <a:pt x="24" y="31666"/>
                      <a:pt x="143" y="31689"/>
                    </a:cubicBezTo>
                    <a:cubicBezTo>
                      <a:pt x="335" y="31701"/>
                      <a:pt x="527" y="31707"/>
                      <a:pt x="719" y="31707"/>
                    </a:cubicBezTo>
                    <a:cubicBezTo>
                      <a:pt x="2066" y="31707"/>
                      <a:pt x="3415" y="31418"/>
                      <a:pt x="4655" y="30839"/>
                    </a:cubicBezTo>
                    <a:cubicBezTo>
                      <a:pt x="7349" y="29657"/>
                      <a:pt x="9168" y="27436"/>
                      <a:pt x="10279" y="24719"/>
                    </a:cubicBezTo>
                    <a:cubicBezTo>
                      <a:pt x="11413" y="21837"/>
                      <a:pt x="12003" y="18222"/>
                      <a:pt x="14579" y="16190"/>
                    </a:cubicBezTo>
                    <a:cubicBezTo>
                      <a:pt x="14653" y="16153"/>
                      <a:pt x="14582" y="16043"/>
                      <a:pt x="14502" y="1604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3"/>
              <p:cNvSpPr/>
              <p:nvPr/>
            </p:nvSpPr>
            <p:spPr>
              <a:xfrm>
                <a:off x="2181200" y="1915925"/>
                <a:ext cx="543125" cy="351250"/>
              </a:xfrm>
              <a:custGeom>
                <a:avLst/>
                <a:gdLst/>
                <a:ahLst/>
                <a:cxnLst/>
                <a:rect l="l" t="t" r="r" b="b"/>
                <a:pathLst>
                  <a:path w="21725" h="14050" extrusionOk="0">
                    <a:moveTo>
                      <a:pt x="5946" y="1"/>
                    </a:moveTo>
                    <a:cubicBezTo>
                      <a:pt x="5427" y="1"/>
                      <a:pt x="4905" y="58"/>
                      <a:pt x="4382" y="178"/>
                    </a:cubicBezTo>
                    <a:cubicBezTo>
                      <a:pt x="2634" y="604"/>
                      <a:pt x="1051" y="1785"/>
                      <a:pt x="106" y="3533"/>
                    </a:cubicBezTo>
                    <a:lnTo>
                      <a:pt x="106" y="3581"/>
                    </a:lnTo>
                    <a:cubicBezTo>
                      <a:pt x="58" y="3581"/>
                      <a:pt x="58" y="3604"/>
                      <a:pt x="58" y="3604"/>
                    </a:cubicBezTo>
                    <a:cubicBezTo>
                      <a:pt x="1" y="3681"/>
                      <a:pt x="68" y="3789"/>
                      <a:pt x="133" y="3789"/>
                    </a:cubicBezTo>
                    <a:cubicBezTo>
                      <a:pt x="148" y="3789"/>
                      <a:pt x="163" y="3783"/>
                      <a:pt x="177" y="3770"/>
                    </a:cubicBezTo>
                    <a:cubicBezTo>
                      <a:pt x="1204" y="2598"/>
                      <a:pt x="2616" y="2128"/>
                      <a:pt x="4014" y="2128"/>
                    </a:cubicBezTo>
                    <a:cubicBezTo>
                      <a:pt x="4450" y="2128"/>
                      <a:pt x="4883" y="2173"/>
                      <a:pt x="5304" y="2257"/>
                    </a:cubicBezTo>
                    <a:cubicBezTo>
                      <a:pt x="7076" y="2612"/>
                      <a:pt x="8635" y="3628"/>
                      <a:pt x="9958" y="4975"/>
                    </a:cubicBezTo>
                    <a:cubicBezTo>
                      <a:pt x="12274" y="7337"/>
                      <a:pt x="13951" y="10480"/>
                      <a:pt x="16527" y="12488"/>
                    </a:cubicBezTo>
                    <a:cubicBezTo>
                      <a:pt x="17023" y="12890"/>
                      <a:pt x="17614" y="13244"/>
                      <a:pt x="18204" y="13504"/>
                    </a:cubicBezTo>
                    <a:cubicBezTo>
                      <a:pt x="18967" y="13841"/>
                      <a:pt x="19794" y="14049"/>
                      <a:pt x="20624" y="14049"/>
                    </a:cubicBezTo>
                    <a:cubicBezTo>
                      <a:pt x="20668" y="14049"/>
                      <a:pt x="20712" y="14049"/>
                      <a:pt x="20756" y="14047"/>
                    </a:cubicBezTo>
                    <a:cubicBezTo>
                      <a:pt x="21063" y="13835"/>
                      <a:pt x="21394" y="13669"/>
                      <a:pt x="21725" y="13504"/>
                    </a:cubicBezTo>
                    <a:cubicBezTo>
                      <a:pt x="21370" y="13362"/>
                      <a:pt x="21040" y="13197"/>
                      <a:pt x="20756" y="12984"/>
                    </a:cubicBezTo>
                    <a:cubicBezTo>
                      <a:pt x="17874" y="11118"/>
                      <a:pt x="16196" y="7550"/>
                      <a:pt x="14093" y="4762"/>
                    </a:cubicBezTo>
                    <a:cubicBezTo>
                      <a:pt x="12066" y="2086"/>
                      <a:pt x="9081" y="1"/>
                      <a:pt x="59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3"/>
              <p:cNvSpPr/>
              <p:nvPr/>
            </p:nvSpPr>
            <p:spPr>
              <a:xfrm>
                <a:off x="2179650" y="2240475"/>
                <a:ext cx="544675" cy="350300"/>
              </a:xfrm>
              <a:custGeom>
                <a:avLst/>
                <a:gdLst/>
                <a:ahLst/>
                <a:cxnLst/>
                <a:rect l="l" t="t" r="r" b="b"/>
                <a:pathLst>
                  <a:path w="21787" h="14012" extrusionOk="0">
                    <a:moveTo>
                      <a:pt x="20671" y="0"/>
                    </a:moveTo>
                    <a:cubicBezTo>
                      <a:pt x="19846" y="0"/>
                      <a:pt x="19021" y="186"/>
                      <a:pt x="18195" y="498"/>
                    </a:cubicBezTo>
                    <a:cubicBezTo>
                      <a:pt x="17605" y="758"/>
                      <a:pt x="17061" y="1113"/>
                      <a:pt x="16518" y="1538"/>
                    </a:cubicBezTo>
                    <a:cubicBezTo>
                      <a:pt x="13943" y="3570"/>
                      <a:pt x="12265" y="6712"/>
                      <a:pt x="9973" y="9028"/>
                    </a:cubicBezTo>
                    <a:cubicBezTo>
                      <a:pt x="8626" y="10398"/>
                      <a:pt x="7067" y="11391"/>
                      <a:pt x="5295" y="11745"/>
                    </a:cubicBezTo>
                    <a:cubicBezTo>
                      <a:pt x="4887" y="11821"/>
                      <a:pt x="4467" y="11862"/>
                      <a:pt x="4045" y="11862"/>
                    </a:cubicBezTo>
                    <a:cubicBezTo>
                      <a:pt x="2635" y="11862"/>
                      <a:pt x="1210" y="11402"/>
                      <a:pt x="191" y="10257"/>
                    </a:cubicBezTo>
                    <a:cubicBezTo>
                      <a:pt x="175" y="10235"/>
                      <a:pt x="155" y="10225"/>
                      <a:pt x="134" y="10225"/>
                    </a:cubicBezTo>
                    <a:cubicBezTo>
                      <a:pt x="67" y="10225"/>
                      <a:pt x="1" y="10326"/>
                      <a:pt x="73" y="10398"/>
                    </a:cubicBezTo>
                    <a:cubicBezTo>
                      <a:pt x="97" y="10398"/>
                      <a:pt x="97" y="10422"/>
                      <a:pt x="97" y="10422"/>
                    </a:cubicBezTo>
                    <a:lnTo>
                      <a:pt x="97" y="10469"/>
                    </a:lnTo>
                    <a:cubicBezTo>
                      <a:pt x="1042" y="12218"/>
                      <a:pt x="2649" y="13399"/>
                      <a:pt x="4373" y="13824"/>
                    </a:cubicBezTo>
                    <a:cubicBezTo>
                      <a:pt x="4921" y="13952"/>
                      <a:pt x="5467" y="14012"/>
                      <a:pt x="6006" y="14012"/>
                    </a:cubicBezTo>
                    <a:cubicBezTo>
                      <a:pt x="9165" y="14012"/>
                      <a:pt x="12117" y="11948"/>
                      <a:pt x="14155" y="9264"/>
                    </a:cubicBezTo>
                    <a:cubicBezTo>
                      <a:pt x="16282" y="6500"/>
                      <a:pt x="17959" y="2885"/>
                      <a:pt x="20818" y="1065"/>
                    </a:cubicBezTo>
                    <a:cubicBezTo>
                      <a:pt x="21125" y="853"/>
                      <a:pt x="21456" y="687"/>
                      <a:pt x="21787" y="522"/>
                    </a:cubicBezTo>
                    <a:cubicBezTo>
                      <a:pt x="21432" y="380"/>
                      <a:pt x="21102" y="215"/>
                      <a:pt x="20818" y="2"/>
                    </a:cubicBezTo>
                    <a:cubicBezTo>
                      <a:pt x="20769" y="1"/>
                      <a:pt x="20720" y="0"/>
                      <a:pt x="20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3"/>
              <p:cNvSpPr/>
              <p:nvPr/>
            </p:nvSpPr>
            <p:spPr>
              <a:xfrm>
                <a:off x="2235500" y="1930800"/>
                <a:ext cx="457075" cy="645725"/>
              </a:xfrm>
              <a:custGeom>
                <a:avLst/>
                <a:gdLst/>
                <a:ahLst/>
                <a:cxnLst/>
                <a:rect l="l" t="t" r="r" b="b"/>
                <a:pathLst>
                  <a:path w="18283" h="25829" extrusionOk="0">
                    <a:moveTo>
                      <a:pt x="17426" y="12626"/>
                    </a:moveTo>
                    <a:lnTo>
                      <a:pt x="17426" y="12626"/>
                    </a:lnTo>
                    <a:cubicBezTo>
                      <a:pt x="17544" y="12720"/>
                      <a:pt x="17686" y="12838"/>
                      <a:pt x="17804" y="12909"/>
                    </a:cubicBezTo>
                    <a:cubicBezTo>
                      <a:pt x="17686" y="13004"/>
                      <a:pt x="17544" y="13098"/>
                      <a:pt x="17426" y="13216"/>
                    </a:cubicBezTo>
                    <a:cubicBezTo>
                      <a:pt x="17465" y="13159"/>
                      <a:pt x="17425" y="13055"/>
                      <a:pt x="17359" y="13055"/>
                    </a:cubicBezTo>
                    <a:cubicBezTo>
                      <a:pt x="17343" y="13055"/>
                      <a:pt x="17326" y="13061"/>
                      <a:pt x="17308" y="13074"/>
                    </a:cubicBezTo>
                    <a:cubicBezTo>
                      <a:pt x="17285" y="13074"/>
                      <a:pt x="17285" y="13098"/>
                      <a:pt x="17237" y="13098"/>
                    </a:cubicBezTo>
                    <a:cubicBezTo>
                      <a:pt x="17237" y="13098"/>
                      <a:pt x="17214" y="13098"/>
                      <a:pt x="17214" y="13074"/>
                    </a:cubicBezTo>
                    <a:cubicBezTo>
                      <a:pt x="17096" y="13027"/>
                      <a:pt x="16954" y="12980"/>
                      <a:pt x="16836" y="12909"/>
                    </a:cubicBezTo>
                    <a:cubicBezTo>
                      <a:pt x="16954" y="12862"/>
                      <a:pt x="17072" y="12791"/>
                      <a:pt x="17214" y="12767"/>
                    </a:cubicBezTo>
                    <a:cubicBezTo>
                      <a:pt x="17214" y="12767"/>
                      <a:pt x="17237" y="12767"/>
                      <a:pt x="17237" y="12744"/>
                    </a:cubicBezTo>
                    <a:cubicBezTo>
                      <a:pt x="17285" y="12744"/>
                      <a:pt x="17285" y="12767"/>
                      <a:pt x="17308" y="12767"/>
                    </a:cubicBezTo>
                    <a:cubicBezTo>
                      <a:pt x="17324" y="12780"/>
                      <a:pt x="17340" y="12785"/>
                      <a:pt x="17354" y="12785"/>
                    </a:cubicBezTo>
                    <a:cubicBezTo>
                      <a:pt x="17424" y="12785"/>
                      <a:pt x="17465" y="12665"/>
                      <a:pt x="17426" y="12626"/>
                    </a:cubicBezTo>
                    <a:close/>
                    <a:moveTo>
                      <a:pt x="3345" y="0"/>
                    </a:moveTo>
                    <a:cubicBezTo>
                      <a:pt x="2218" y="0"/>
                      <a:pt x="1091" y="268"/>
                      <a:pt x="84" y="906"/>
                    </a:cubicBezTo>
                    <a:cubicBezTo>
                      <a:pt x="1" y="948"/>
                      <a:pt x="63" y="1080"/>
                      <a:pt x="144" y="1080"/>
                    </a:cubicBezTo>
                    <a:cubicBezTo>
                      <a:pt x="155" y="1080"/>
                      <a:pt x="167" y="1078"/>
                      <a:pt x="178" y="1072"/>
                    </a:cubicBezTo>
                    <a:cubicBezTo>
                      <a:pt x="1172" y="456"/>
                      <a:pt x="2216" y="200"/>
                      <a:pt x="3267" y="200"/>
                    </a:cubicBezTo>
                    <a:cubicBezTo>
                      <a:pt x="5239" y="200"/>
                      <a:pt x="7233" y="1104"/>
                      <a:pt x="8944" y="2230"/>
                    </a:cubicBezTo>
                    <a:cubicBezTo>
                      <a:pt x="10267" y="3080"/>
                      <a:pt x="11401" y="4167"/>
                      <a:pt x="12346" y="5537"/>
                    </a:cubicBezTo>
                    <a:cubicBezTo>
                      <a:pt x="13268" y="6860"/>
                      <a:pt x="14000" y="8302"/>
                      <a:pt x="14875" y="9672"/>
                    </a:cubicBezTo>
                    <a:cubicBezTo>
                      <a:pt x="15583" y="10759"/>
                      <a:pt x="16410" y="11799"/>
                      <a:pt x="17403" y="12602"/>
                    </a:cubicBezTo>
                    <a:cubicBezTo>
                      <a:pt x="15914" y="11822"/>
                      <a:pt x="14827" y="10428"/>
                      <a:pt x="13811" y="9011"/>
                    </a:cubicBezTo>
                    <a:cubicBezTo>
                      <a:pt x="12843" y="7569"/>
                      <a:pt x="11898" y="6128"/>
                      <a:pt x="10740" y="4852"/>
                    </a:cubicBezTo>
                    <a:cubicBezTo>
                      <a:pt x="8566" y="2442"/>
                      <a:pt x="5825" y="694"/>
                      <a:pt x="2777" y="363"/>
                    </a:cubicBezTo>
                    <a:cubicBezTo>
                      <a:pt x="2659" y="363"/>
                      <a:pt x="2659" y="576"/>
                      <a:pt x="2777" y="576"/>
                    </a:cubicBezTo>
                    <a:cubicBezTo>
                      <a:pt x="5991" y="906"/>
                      <a:pt x="8826" y="2867"/>
                      <a:pt x="11071" y="5466"/>
                    </a:cubicBezTo>
                    <a:cubicBezTo>
                      <a:pt x="13055" y="7806"/>
                      <a:pt x="14449" y="11113"/>
                      <a:pt x="17072" y="12626"/>
                    </a:cubicBezTo>
                    <a:cubicBezTo>
                      <a:pt x="16930" y="12673"/>
                      <a:pt x="16765" y="12744"/>
                      <a:pt x="16647" y="12791"/>
                    </a:cubicBezTo>
                    <a:cubicBezTo>
                      <a:pt x="14284" y="11680"/>
                      <a:pt x="12748" y="9081"/>
                      <a:pt x="11165" y="6860"/>
                    </a:cubicBezTo>
                    <a:cubicBezTo>
                      <a:pt x="9558" y="4640"/>
                      <a:pt x="7715" y="2489"/>
                      <a:pt x="5353" y="1426"/>
                    </a:cubicBezTo>
                    <a:cubicBezTo>
                      <a:pt x="4438" y="1010"/>
                      <a:pt x="3477" y="782"/>
                      <a:pt x="2501" y="782"/>
                    </a:cubicBezTo>
                    <a:cubicBezTo>
                      <a:pt x="2091" y="782"/>
                      <a:pt x="1678" y="822"/>
                      <a:pt x="1265" y="906"/>
                    </a:cubicBezTo>
                    <a:cubicBezTo>
                      <a:pt x="1147" y="930"/>
                      <a:pt x="1218" y="1095"/>
                      <a:pt x="1336" y="1095"/>
                    </a:cubicBezTo>
                    <a:cubicBezTo>
                      <a:pt x="1711" y="1024"/>
                      <a:pt x="2083" y="990"/>
                      <a:pt x="2452" y="990"/>
                    </a:cubicBezTo>
                    <a:cubicBezTo>
                      <a:pt x="4758" y="990"/>
                      <a:pt x="6923" y="2317"/>
                      <a:pt x="8613" y="4049"/>
                    </a:cubicBezTo>
                    <a:cubicBezTo>
                      <a:pt x="10598" y="6104"/>
                      <a:pt x="11992" y="8727"/>
                      <a:pt x="13882" y="10853"/>
                    </a:cubicBezTo>
                    <a:cubicBezTo>
                      <a:pt x="14615" y="11704"/>
                      <a:pt x="15465" y="12413"/>
                      <a:pt x="16410" y="12909"/>
                    </a:cubicBezTo>
                    <a:cubicBezTo>
                      <a:pt x="15465" y="13429"/>
                      <a:pt x="14615" y="14138"/>
                      <a:pt x="13882" y="14988"/>
                    </a:cubicBezTo>
                    <a:cubicBezTo>
                      <a:pt x="11992" y="17115"/>
                      <a:pt x="10598" y="19737"/>
                      <a:pt x="8613" y="21769"/>
                    </a:cubicBezTo>
                    <a:cubicBezTo>
                      <a:pt x="6941" y="23522"/>
                      <a:pt x="4770" y="24846"/>
                      <a:pt x="2512" y="24846"/>
                    </a:cubicBezTo>
                    <a:cubicBezTo>
                      <a:pt x="2122" y="24846"/>
                      <a:pt x="1729" y="24806"/>
                      <a:pt x="1336" y="24723"/>
                    </a:cubicBezTo>
                    <a:cubicBezTo>
                      <a:pt x="1330" y="24721"/>
                      <a:pt x="1324" y="24721"/>
                      <a:pt x="1318" y="24721"/>
                    </a:cubicBezTo>
                    <a:cubicBezTo>
                      <a:pt x="1213" y="24721"/>
                      <a:pt x="1176" y="24913"/>
                      <a:pt x="1265" y="24935"/>
                    </a:cubicBezTo>
                    <a:cubicBezTo>
                      <a:pt x="1660" y="25009"/>
                      <a:pt x="2054" y="25045"/>
                      <a:pt x="2447" y="25045"/>
                    </a:cubicBezTo>
                    <a:cubicBezTo>
                      <a:pt x="3441" y="25045"/>
                      <a:pt x="4421" y="24815"/>
                      <a:pt x="5353" y="24392"/>
                    </a:cubicBezTo>
                    <a:cubicBezTo>
                      <a:pt x="7739" y="23329"/>
                      <a:pt x="9558" y="21179"/>
                      <a:pt x="11165" y="18958"/>
                    </a:cubicBezTo>
                    <a:cubicBezTo>
                      <a:pt x="12748" y="16760"/>
                      <a:pt x="14260" y="14161"/>
                      <a:pt x="16647" y="13027"/>
                    </a:cubicBezTo>
                    <a:cubicBezTo>
                      <a:pt x="16812" y="13098"/>
                      <a:pt x="16954" y="13145"/>
                      <a:pt x="17072" y="13216"/>
                    </a:cubicBezTo>
                    <a:cubicBezTo>
                      <a:pt x="14449" y="14705"/>
                      <a:pt x="13055" y="18013"/>
                      <a:pt x="11071" y="20352"/>
                    </a:cubicBezTo>
                    <a:cubicBezTo>
                      <a:pt x="8850" y="22951"/>
                      <a:pt x="5991" y="24935"/>
                      <a:pt x="2777" y="25266"/>
                    </a:cubicBezTo>
                    <a:cubicBezTo>
                      <a:pt x="2659" y="25266"/>
                      <a:pt x="2659" y="25455"/>
                      <a:pt x="2777" y="25455"/>
                    </a:cubicBezTo>
                    <a:cubicBezTo>
                      <a:pt x="5825" y="25148"/>
                      <a:pt x="8566" y="23400"/>
                      <a:pt x="10740" y="20966"/>
                    </a:cubicBezTo>
                    <a:cubicBezTo>
                      <a:pt x="11898" y="19714"/>
                      <a:pt x="12843" y="18249"/>
                      <a:pt x="13811" y="16808"/>
                    </a:cubicBezTo>
                    <a:cubicBezTo>
                      <a:pt x="14804" y="15366"/>
                      <a:pt x="15914" y="13972"/>
                      <a:pt x="17403" y="13240"/>
                    </a:cubicBezTo>
                    <a:lnTo>
                      <a:pt x="17403" y="13240"/>
                    </a:lnTo>
                    <a:cubicBezTo>
                      <a:pt x="16410" y="14043"/>
                      <a:pt x="15631" y="15036"/>
                      <a:pt x="14875" y="16170"/>
                    </a:cubicBezTo>
                    <a:cubicBezTo>
                      <a:pt x="14000" y="17516"/>
                      <a:pt x="13268" y="18958"/>
                      <a:pt x="12346" y="20304"/>
                    </a:cubicBezTo>
                    <a:cubicBezTo>
                      <a:pt x="11401" y="21675"/>
                      <a:pt x="10244" y="22738"/>
                      <a:pt x="8944" y="23612"/>
                    </a:cubicBezTo>
                    <a:cubicBezTo>
                      <a:pt x="7234" y="24721"/>
                      <a:pt x="5244" y="25619"/>
                      <a:pt x="3273" y="25619"/>
                    </a:cubicBezTo>
                    <a:cubicBezTo>
                      <a:pt x="2220" y="25619"/>
                      <a:pt x="1174" y="25363"/>
                      <a:pt x="178" y="24746"/>
                    </a:cubicBezTo>
                    <a:cubicBezTo>
                      <a:pt x="167" y="24741"/>
                      <a:pt x="155" y="24738"/>
                      <a:pt x="144" y="24738"/>
                    </a:cubicBezTo>
                    <a:cubicBezTo>
                      <a:pt x="64" y="24738"/>
                      <a:pt x="1" y="24873"/>
                      <a:pt x="84" y="24935"/>
                    </a:cubicBezTo>
                    <a:cubicBezTo>
                      <a:pt x="1086" y="25553"/>
                      <a:pt x="2206" y="25829"/>
                      <a:pt x="3327" y="25829"/>
                    </a:cubicBezTo>
                    <a:cubicBezTo>
                      <a:pt x="3792" y="25829"/>
                      <a:pt x="4258" y="25781"/>
                      <a:pt x="4715" y="25691"/>
                    </a:cubicBezTo>
                    <a:cubicBezTo>
                      <a:pt x="6203" y="25408"/>
                      <a:pt x="7597" y="24723"/>
                      <a:pt x="8897" y="23872"/>
                    </a:cubicBezTo>
                    <a:cubicBezTo>
                      <a:pt x="10244" y="23022"/>
                      <a:pt x="11401" y="21958"/>
                      <a:pt x="12370" y="20564"/>
                    </a:cubicBezTo>
                    <a:cubicBezTo>
                      <a:pt x="14166" y="17989"/>
                      <a:pt x="15442" y="14752"/>
                      <a:pt x="17993" y="13027"/>
                    </a:cubicBezTo>
                    <a:cubicBezTo>
                      <a:pt x="18017" y="13051"/>
                      <a:pt x="18064" y="13098"/>
                      <a:pt x="18112" y="13122"/>
                    </a:cubicBezTo>
                    <a:cubicBezTo>
                      <a:pt x="18130" y="13133"/>
                      <a:pt x="18147" y="13137"/>
                      <a:pt x="18163" y="13137"/>
                    </a:cubicBezTo>
                    <a:cubicBezTo>
                      <a:pt x="18247" y="13137"/>
                      <a:pt x="18282" y="12996"/>
                      <a:pt x="18182" y="12956"/>
                    </a:cubicBezTo>
                    <a:lnTo>
                      <a:pt x="18159" y="12909"/>
                    </a:lnTo>
                    <a:lnTo>
                      <a:pt x="18182" y="12885"/>
                    </a:lnTo>
                    <a:cubicBezTo>
                      <a:pt x="18262" y="12846"/>
                      <a:pt x="18207" y="12704"/>
                      <a:pt x="18145" y="12704"/>
                    </a:cubicBezTo>
                    <a:cubicBezTo>
                      <a:pt x="18134" y="12704"/>
                      <a:pt x="18123" y="12709"/>
                      <a:pt x="18112" y="12720"/>
                    </a:cubicBezTo>
                    <a:cubicBezTo>
                      <a:pt x="18064" y="12744"/>
                      <a:pt x="18017" y="12767"/>
                      <a:pt x="17993" y="12791"/>
                    </a:cubicBezTo>
                    <a:cubicBezTo>
                      <a:pt x="15418" y="11090"/>
                      <a:pt x="14166" y="7829"/>
                      <a:pt x="12370" y="5277"/>
                    </a:cubicBezTo>
                    <a:cubicBezTo>
                      <a:pt x="11401" y="3883"/>
                      <a:pt x="10220" y="2820"/>
                      <a:pt x="8897" y="1970"/>
                    </a:cubicBezTo>
                    <a:cubicBezTo>
                      <a:pt x="7597" y="1143"/>
                      <a:pt x="6203" y="434"/>
                      <a:pt x="4715" y="127"/>
                    </a:cubicBezTo>
                    <a:cubicBezTo>
                      <a:pt x="4264" y="45"/>
                      <a:pt x="3804" y="0"/>
                      <a:pt x="33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3"/>
              <p:cNvSpPr/>
              <p:nvPr/>
            </p:nvSpPr>
            <p:spPr>
              <a:xfrm>
                <a:off x="2117675" y="2141750"/>
                <a:ext cx="591900" cy="224300"/>
              </a:xfrm>
              <a:custGeom>
                <a:avLst/>
                <a:gdLst/>
                <a:ahLst/>
                <a:cxnLst/>
                <a:rect l="l" t="t" r="r" b="b"/>
                <a:pathLst>
                  <a:path w="23676" h="8972" extrusionOk="0">
                    <a:moveTo>
                      <a:pt x="12288" y="0"/>
                    </a:moveTo>
                    <a:cubicBezTo>
                      <a:pt x="9794" y="0"/>
                      <a:pt x="7312" y="550"/>
                      <a:pt x="5128" y="1589"/>
                    </a:cubicBezTo>
                    <a:cubicBezTo>
                      <a:pt x="4324" y="1990"/>
                      <a:pt x="3592" y="2439"/>
                      <a:pt x="2907" y="2935"/>
                    </a:cubicBezTo>
                    <a:cubicBezTo>
                      <a:pt x="2103" y="3502"/>
                      <a:pt x="1347" y="4211"/>
                      <a:pt x="308" y="4329"/>
                    </a:cubicBezTo>
                    <a:cubicBezTo>
                      <a:pt x="237" y="4353"/>
                      <a:pt x="166" y="4353"/>
                      <a:pt x="95" y="4353"/>
                    </a:cubicBezTo>
                    <a:cubicBezTo>
                      <a:pt x="48" y="4400"/>
                      <a:pt x="0" y="4424"/>
                      <a:pt x="0" y="4447"/>
                    </a:cubicBezTo>
                    <a:cubicBezTo>
                      <a:pt x="0" y="4518"/>
                      <a:pt x="48" y="4542"/>
                      <a:pt x="95" y="4542"/>
                    </a:cubicBezTo>
                    <a:cubicBezTo>
                      <a:pt x="166" y="4566"/>
                      <a:pt x="237" y="4566"/>
                      <a:pt x="308" y="4566"/>
                    </a:cubicBezTo>
                    <a:cubicBezTo>
                      <a:pt x="1347" y="4684"/>
                      <a:pt x="2127" y="5369"/>
                      <a:pt x="2907" y="5960"/>
                    </a:cubicBezTo>
                    <a:cubicBezTo>
                      <a:pt x="3615" y="6479"/>
                      <a:pt x="4348" y="6928"/>
                      <a:pt x="5128" y="7306"/>
                    </a:cubicBezTo>
                    <a:cubicBezTo>
                      <a:pt x="7321" y="8385"/>
                      <a:pt x="9816" y="8971"/>
                      <a:pt x="12320" y="8971"/>
                    </a:cubicBezTo>
                    <a:cubicBezTo>
                      <a:pt x="13106" y="8971"/>
                      <a:pt x="13894" y="8913"/>
                      <a:pt x="14673" y="8795"/>
                    </a:cubicBezTo>
                    <a:cubicBezTo>
                      <a:pt x="15547" y="8653"/>
                      <a:pt x="16445" y="8440"/>
                      <a:pt x="17225" y="8086"/>
                    </a:cubicBezTo>
                    <a:cubicBezTo>
                      <a:pt x="18099" y="7661"/>
                      <a:pt x="18832" y="7070"/>
                      <a:pt x="19635" y="6574"/>
                    </a:cubicBezTo>
                    <a:cubicBezTo>
                      <a:pt x="20840" y="5818"/>
                      <a:pt x="22116" y="5133"/>
                      <a:pt x="23439" y="4566"/>
                    </a:cubicBezTo>
                    <a:cubicBezTo>
                      <a:pt x="23533" y="4542"/>
                      <a:pt x="23581" y="4518"/>
                      <a:pt x="23675" y="4471"/>
                    </a:cubicBezTo>
                    <a:cubicBezTo>
                      <a:pt x="23581" y="4447"/>
                      <a:pt x="23533" y="4424"/>
                      <a:pt x="23439" y="4400"/>
                    </a:cubicBezTo>
                    <a:cubicBezTo>
                      <a:pt x="22116" y="3833"/>
                      <a:pt x="20840" y="3148"/>
                      <a:pt x="19635" y="2392"/>
                    </a:cubicBezTo>
                    <a:cubicBezTo>
                      <a:pt x="18855" y="1848"/>
                      <a:pt x="18075" y="1281"/>
                      <a:pt x="17225" y="880"/>
                    </a:cubicBezTo>
                    <a:cubicBezTo>
                      <a:pt x="16445" y="502"/>
                      <a:pt x="15547" y="313"/>
                      <a:pt x="14673" y="171"/>
                    </a:cubicBezTo>
                    <a:cubicBezTo>
                      <a:pt x="13883" y="56"/>
                      <a:pt x="13085" y="0"/>
                      <a:pt x="12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3"/>
              <p:cNvSpPr/>
              <p:nvPr/>
            </p:nvSpPr>
            <p:spPr>
              <a:xfrm>
                <a:off x="2165850" y="2176700"/>
                <a:ext cx="504325" cy="174825"/>
              </a:xfrm>
              <a:custGeom>
                <a:avLst/>
                <a:gdLst/>
                <a:ahLst/>
                <a:cxnLst/>
                <a:rect l="l" t="t" r="r" b="b"/>
                <a:pathLst>
                  <a:path w="20173" h="6993" extrusionOk="0">
                    <a:moveTo>
                      <a:pt x="8915" y="1"/>
                    </a:moveTo>
                    <a:cubicBezTo>
                      <a:pt x="6096" y="1"/>
                      <a:pt x="3324" y="555"/>
                      <a:pt x="767" y="2175"/>
                    </a:cubicBezTo>
                    <a:cubicBezTo>
                      <a:pt x="670" y="2234"/>
                      <a:pt x="733" y="2388"/>
                      <a:pt x="824" y="2388"/>
                    </a:cubicBezTo>
                    <a:cubicBezTo>
                      <a:pt x="843" y="2388"/>
                      <a:pt x="864" y="2381"/>
                      <a:pt x="885" y="2364"/>
                    </a:cubicBezTo>
                    <a:cubicBezTo>
                      <a:pt x="3397" y="793"/>
                      <a:pt x="6116" y="257"/>
                      <a:pt x="8880" y="257"/>
                    </a:cubicBezTo>
                    <a:cubicBezTo>
                      <a:pt x="11810" y="257"/>
                      <a:pt x="14792" y="859"/>
                      <a:pt x="17637" y="1466"/>
                    </a:cubicBezTo>
                    <a:cubicBezTo>
                      <a:pt x="17643" y="1468"/>
                      <a:pt x="17648" y="1468"/>
                      <a:pt x="17653" y="1468"/>
                    </a:cubicBezTo>
                    <a:cubicBezTo>
                      <a:pt x="17759" y="1468"/>
                      <a:pt x="17797" y="1253"/>
                      <a:pt x="17684" y="1230"/>
                    </a:cubicBezTo>
                    <a:cubicBezTo>
                      <a:pt x="14839" y="603"/>
                      <a:pt x="11852" y="1"/>
                      <a:pt x="8915" y="1"/>
                    </a:cubicBezTo>
                    <a:close/>
                    <a:moveTo>
                      <a:pt x="8160" y="1733"/>
                    </a:moveTo>
                    <a:cubicBezTo>
                      <a:pt x="5960" y="1733"/>
                      <a:pt x="3763" y="1848"/>
                      <a:pt x="1641" y="2412"/>
                    </a:cubicBezTo>
                    <a:cubicBezTo>
                      <a:pt x="1529" y="2434"/>
                      <a:pt x="1545" y="2649"/>
                      <a:pt x="1669" y="2649"/>
                    </a:cubicBezTo>
                    <a:cubicBezTo>
                      <a:pt x="1675" y="2649"/>
                      <a:pt x="1682" y="2649"/>
                      <a:pt x="1688" y="2648"/>
                    </a:cubicBezTo>
                    <a:cubicBezTo>
                      <a:pt x="3764" y="2075"/>
                      <a:pt x="5895" y="1963"/>
                      <a:pt x="8028" y="1963"/>
                    </a:cubicBezTo>
                    <a:cubicBezTo>
                      <a:pt x="8711" y="1963"/>
                      <a:pt x="9394" y="1975"/>
                      <a:pt x="10076" y="1986"/>
                    </a:cubicBezTo>
                    <a:cubicBezTo>
                      <a:pt x="12888" y="2057"/>
                      <a:pt x="15700" y="2175"/>
                      <a:pt x="18464" y="2553"/>
                    </a:cubicBezTo>
                    <a:cubicBezTo>
                      <a:pt x="18470" y="2554"/>
                      <a:pt x="18476" y="2555"/>
                      <a:pt x="18482" y="2555"/>
                    </a:cubicBezTo>
                    <a:cubicBezTo>
                      <a:pt x="18605" y="2555"/>
                      <a:pt x="18600" y="2317"/>
                      <a:pt x="18464" y="2317"/>
                    </a:cubicBezTo>
                    <a:cubicBezTo>
                      <a:pt x="15605" y="1939"/>
                      <a:pt x="12746" y="1774"/>
                      <a:pt x="9864" y="1750"/>
                    </a:cubicBezTo>
                    <a:cubicBezTo>
                      <a:pt x="9296" y="1740"/>
                      <a:pt x="8728" y="1733"/>
                      <a:pt x="8160" y="1733"/>
                    </a:cubicBezTo>
                    <a:close/>
                    <a:moveTo>
                      <a:pt x="2097" y="3071"/>
                    </a:moveTo>
                    <a:cubicBezTo>
                      <a:pt x="1989" y="3071"/>
                      <a:pt x="1930" y="3287"/>
                      <a:pt x="2043" y="3309"/>
                    </a:cubicBezTo>
                    <a:cubicBezTo>
                      <a:pt x="4973" y="3872"/>
                      <a:pt x="7940" y="4159"/>
                      <a:pt x="10899" y="4159"/>
                    </a:cubicBezTo>
                    <a:cubicBezTo>
                      <a:pt x="13284" y="4159"/>
                      <a:pt x="15663" y="3972"/>
                      <a:pt x="18015" y="3593"/>
                    </a:cubicBezTo>
                    <a:cubicBezTo>
                      <a:pt x="18165" y="3550"/>
                      <a:pt x="18120" y="3350"/>
                      <a:pt x="18004" y="3350"/>
                    </a:cubicBezTo>
                    <a:cubicBezTo>
                      <a:pt x="17993" y="3350"/>
                      <a:pt x="17981" y="3352"/>
                      <a:pt x="17968" y="3357"/>
                    </a:cubicBezTo>
                    <a:cubicBezTo>
                      <a:pt x="15616" y="3736"/>
                      <a:pt x="13246" y="3923"/>
                      <a:pt x="10878" y="3923"/>
                    </a:cubicBezTo>
                    <a:cubicBezTo>
                      <a:pt x="7940" y="3923"/>
                      <a:pt x="5005" y="3636"/>
                      <a:pt x="2114" y="3073"/>
                    </a:cubicBezTo>
                    <a:cubicBezTo>
                      <a:pt x="2108" y="3072"/>
                      <a:pt x="2103" y="3071"/>
                      <a:pt x="2097" y="3071"/>
                    </a:cubicBezTo>
                    <a:close/>
                    <a:moveTo>
                      <a:pt x="130" y="2870"/>
                    </a:moveTo>
                    <a:cubicBezTo>
                      <a:pt x="41" y="2870"/>
                      <a:pt x="1" y="3032"/>
                      <a:pt x="82" y="3073"/>
                    </a:cubicBezTo>
                    <a:cubicBezTo>
                      <a:pt x="3312" y="4803"/>
                      <a:pt x="6821" y="5703"/>
                      <a:pt x="10324" y="5703"/>
                    </a:cubicBezTo>
                    <a:cubicBezTo>
                      <a:pt x="13661" y="5703"/>
                      <a:pt x="16992" y="4886"/>
                      <a:pt x="20071" y="3191"/>
                    </a:cubicBezTo>
                    <a:cubicBezTo>
                      <a:pt x="20172" y="3151"/>
                      <a:pt x="20099" y="2988"/>
                      <a:pt x="20002" y="2988"/>
                    </a:cubicBezTo>
                    <a:cubicBezTo>
                      <a:pt x="19986" y="2988"/>
                      <a:pt x="19969" y="2992"/>
                      <a:pt x="19952" y="3002"/>
                    </a:cubicBezTo>
                    <a:cubicBezTo>
                      <a:pt x="16910" y="4673"/>
                      <a:pt x="13614" y="5479"/>
                      <a:pt x="10313" y="5479"/>
                    </a:cubicBezTo>
                    <a:cubicBezTo>
                      <a:pt x="6845" y="5479"/>
                      <a:pt x="3371" y="4591"/>
                      <a:pt x="176" y="2884"/>
                    </a:cubicBezTo>
                    <a:cubicBezTo>
                      <a:pt x="160" y="2874"/>
                      <a:pt x="144" y="2870"/>
                      <a:pt x="130" y="2870"/>
                    </a:cubicBezTo>
                    <a:close/>
                    <a:moveTo>
                      <a:pt x="1895" y="4239"/>
                    </a:moveTo>
                    <a:cubicBezTo>
                      <a:pt x="1800" y="4239"/>
                      <a:pt x="1730" y="4387"/>
                      <a:pt x="1830" y="4467"/>
                    </a:cubicBezTo>
                    <a:cubicBezTo>
                      <a:pt x="2893" y="5176"/>
                      <a:pt x="4075" y="5625"/>
                      <a:pt x="5233" y="6003"/>
                    </a:cubicBezTo>
                    <a:cubicBezTo>
                      <a:pt x="6438" y="6428"/>
                      <a:pt x="7713" y="6735"/>
                      <a:pt x="8989" y="6901"/>
                    </a:cubicBezTo>
                    <a:cubicBezTo>
                      <a:pt x="9499" y="6961"/>
                      <a:pt x="10013" y="6993"/>
                      <a:pt x="10526" y="6993"/>
                    </a:cubicBezTo>
                    <a:cubicBezTo>
                      <a:pt x="12412" y="6993"/>
                      <a:pt x="14293" y="6567"/>
                      <a:pt x="15983" y="5601"/>
                    </a:cubicBezTo>
                    <a:cubicBezTo>
                      <a:pt x="16085" y="5540"/>
                      <a:pt x="16011" y="5374"/>
                      <a:pt x="15914" y="5374"/>
                    </a:cubicBezTo>
                    <a:cubicBezTo>
                      <a:pt x="15898" y="5374"/>
                      <a:pt x="15881" y="5379"/>
                      <a:pt x="15865" y="5389"/>
                    </a:cubicBezTo>
                    <a:cubicBezTo>
                      <a:pt x="14184" y="6341"/>
                      <a:pt x="12326" y="6747"/>
                      <a:pt x="10465" y="6747"/>
                    </a:cubicBezTo>
                    <a:cubicBezTo>
                      <a:pt x="9972" y="6747"/>
                      <a:pt x="9479" y="6719"/>
                      <a:pt x="8989" y="6664"/>
                    </a:cubicBezTo>
                    <a:cubicBezTo>
                      <a:pt x="7808" y="6523"/>
                      <a:pt x="6579" y="6239"/>
                      <a:pt x="5398" y="5837"/>
                    </a:cubicBezTo>
                    <a:cubicBezTo>
                      <a:pt x="4217" y="5436"/>
                      <a:pt x="3012" y="4963"/>
                      <a:pt x="1948" y="4254"/>
                    </a:cubicBezTo>
                    <a:cubicBezTo>
                      <a:pt x="1930" y="4244"/>
                      <a:pt x="1912" y="4239"/>
                      <a:pt x="1895" y="423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3"/>
              <p:cNvSpPr/>
              <p:nvPr/>
            </p:nvSpPr>
            <p:spPr>
              <a:xfrm>
                <a:off x="2558925" y="1770750"/>
                <a:ext cx="160675" cy="967325"/>
              </a:xfrm>
              <a:custGeom>
                <a:avLst/>
                <a:gdLst/>
                <a:ahLst/>
                <a:cxnLst/>
                <a:rect l="l" t="t" r="r" b="b"/>
                <a:pathLst>
                  <a:path w="6427" h="38693" extrusionOk="0">
                    <a:moveTo>
                      <a:pt x="3581" y="0"/>
                    </a:moveTo>
                    <a:cubicBezTo>
                      <a:pt x="3484" y="0"/>
                      <a:pt x="3385" y="10"/>
                      <a:pt x="3284" y="31"/>
                    </a:cubicBezTo>
                    <a:cubicBezTo>
                      <a:pt x="1985" y="291"/>
                      <a:pt x="1182" y="2063"/>
                      <a:pt x="827" y="3197"/>
                    </a:cubicBezTo>
                    <a:cubicBezTo>
                      <a:pt x="0" y="5891"/>
                      <a:pt x="284" y="8962"/>
                      <a:pt x="1063" y="11609"/>
                    </a:cubicBezTo>
                    <a:cubicBezTo>
                      <a:pt x="1938" y="14562"/>
                      <a:pt x="3568" y="17255"/>
                      <a:pt x="5812" y="19358"/>
                    </a:cubicBezTo>
                    <a:cubicBezTo>
                      <a:pt x="3568" y="21438"/>
                      <a:pt x="1914" y="24131"/>
                      <a:pt x="1063" y="27084"/>
                    </a:cubicBezTo>
                    <a:cubicBezTo>
                      <a:pt x="284" y="29754"/>
                      <a:pt x="0" y="32826"/>
                      <a:pt x="827" y="35496"/>
                    </a:cubicBezTo>
                    <a:cubicBezTo>
                      <a:pt x="1182" y="36630"/>
                      <a:pt x="1985" y="38402"/>
                      <a:pt x="3284" y="38662"/>
                    </a:cubicBezTo>
                    <a:cubicBezTo>
                      <a:pt x="3385" y="38683"/>
                      <a:pt x="3484" y="38693"/>
                      <a:pt x="3581" y="38693"/>
                    </a:cubicBezTo>
                    <a:cubicBezTo>
                      <a:pt x="4471" y="38693"/>
                      <a:pt x="5224" y="37862"/>
                      <a:pt x="5458" y="37032"/>
                    </a:cubicBezTo>
                    <a:cubicBezTo>
                      <a:pt x="5836" y="35732"/>
                      <a:pt x="5458" y="34173"/>
                      <a:pt x="5340" y="32873"/>
                    </a:cubicBezTo>
                    <a:cubicBezTo>
                      <a:pt x="5198" y="31337"/>
                      <a:pt x="5080" y="29802"/>
                      <a:pt x="5009" y="28266"/>
                    </a:cubicBezTo>
                    <a:cubicBezTo>
                      <a:pt x="4938" y="25265"/>
                      <a:pt x="5222" y="22217"/>
                      <a:pt x="6427" y="19429"/>
                    </a:cubicBezTo>
                    <a:lnTo>
                      <a:pt x="6427" y="19382"/>
                    </a:lnTo>
                    <a:lnTo>
                      <a:pt x="6427" y="19264"/>
                    </a:lnTo>
                    <a:cubicBezTo>
                      <a:pt x="5222" y="16476"/>
                      <a:pt x="4938" y="13451"/>
                      <a:pt x="5009" y="10427"/>
                    </a:cubicBezTo>
                    <a:cubicBezTo>
                      <a:pt x="5056" y="8891"/>
                      <a:pt x="5198" y="7356"/>
                      <a:pt x="5340" y="5820"/>
                    </a:cubicBezTo>
                    <a:cubicBezTo>
                      <a:pt x="5458" y="4497"/>
                      <a:pt x="5812" y="2961"/>
                      <a:pt x="5458" y="1661"/>
                    </a:cubicBezTo>
                    <a:cubicBezTo>
                      <a:pt x="5224" y="831"/>
                      <a:pt x="4471" y="0"/>
                      <a:pt x="35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3"/>
              <p:cNvSpPr/>
              <p:nvPr/>
            </p:nvSpPr>
            <p:spPr>
              <a:xfrm>
                <a:off x="2577225" y="1801275"/>
                <a:ext cx="121200" cy="904300"/>
              </a:xfrm>
              <a:custGeom>
                <a:avLst/>
                <a:gdLst/>
                <a:ahLst/>
                <a:cxnLst/>
                <a:rect l="l" t="t" r="r" b="b"/>
                <a:pathLst>
                  <a:path w="4848" h="36172" extrusionOk="0">
                    <a:moveTo>
                      <a:pt x="2623" y="523"/>
                    </a:moveTo>
                    <a:cubicBezTo>
                      <a:pt x="2564" y="523"/>
                      <a:pt x="2505" y="559"/>
                      <a:pt x="2505" y="629"/>
                    </a:cubicBezTo>
                    <a:cubicBezTo>
                      <a:pt x="2529" y="4150"/>
                      <a:pt x="2765" y="7694"/>
                      <a:pt x="3190" y="11191"/>
                    </a:cubicBezTo>
                    <a:cubicBezTo>
                      <a:pt x="3202" y="11262"/>
                      <a:pt x="3267" y="11297"/>
                      <a:pt x="3326" y="11297"/>
                    </a:cubicBezTo>
                    <a:cubicBezTo>
                      <a:pt x="3385" y="11297"/>
                      <a:pt x="3438" y="11262"/>
                      <a:pt x="3427" y="11191"/>
                    </a:cubicBezTo>
                    <a:cubicBezTo>
                      <a:pt x="3025" y="7670"/>
                      <a:pt x="2789" y="4150"/>
                      <a:pt x="2741" y="629"/>
                    </a:cubicBezTo>
                    <a:cubicBezTo>
                      <a:pt x="2741" y="559"/>
                      <a:pt x="2682" y="523"/>
                      <a:pt x="2623" y="523"/>
                    </a:cubicBezTo>
                    <a:close/>
                    <a:moveTo>
                      <a:pt x="3674" y="0"/>
                    </a:moveTo>
                    <a:cubicBezTo>
                      <a:pt x="3605" y="0"/>
                      <a:pt x="3531" y="51"/>
                      <a:pt x="3545" y="133"/>
                    </a:cubicBezTo>
                    <a:cubicBezTo>
                      <a:pt x="4112" y="2472"/>
                      <a:pt x="3663" y="4859"/>
                      <a:pt x="3616" y="7198"/>
                    </a:cubicBezTo>
                    <a:cubicBezTo>
                      <a:pt x="3521" y="9466"/>
                      <a:pt x="3663" y="11758"/>
                      <a:pt x="4041" y="14003"/>
                    </a:cubicBezTo>
                    <a:cubicBezTo>
                      <a:pt x="4059" y="14057"/>
                      <a:pt x="4105" y="14080"/>
                      <a:pt x="4151" y="14080"/>
                    </a:cubicBezTo>
                    <a:cubicBezTo>
                      <a:pt x="4227" y="14080"/>
                      <a:pt x="4306" y="14019"/>
                      <a:pt x="4277" y="13932"/>
                    </a:cubicBezTo>
                    <a:cubicBezTo>
                      <a:pt x="3899" y="11545"/>
                      <a:pt x="3757" y="9135"/>
                      <a:pt x="3875" y="6725"/>
                    </a:cubicBezTo>
                    <a:cubicBezTo>
                      <a:pt x="3994" y="4504"/>
                      <a:pt x="4348" y="2260"/>
                      <a:pt x="3781" y="86"/>
                    </a:cubicBezTo>
                    <a:cubicBezTo>
                      <a:pt x="3771" y="27"/>
                      <a:pt x="3724" y="0"/>
                      <a:pt x="3674" y="0"/>
                    </a:cubicBezTo>
                    <a:close/>
                    <a:moveTo>
                      <a:pt x="1851" y="380"/>
                    </a:moveTo>
                    <a:cubicBezTo>
                      <a:pt x="1803" y="380"/>
                      <a:pt x="1759" y="407"/>
                      <a:pt x="1749" y="464"/>
                    </a:cubicBezTo>
                    <a:cubicBezTo>
                      <a:pt x="1206" y="2803"/>
                      <a:pt x="1395" y="5213"/>
                      <a:pt x="1796" y="7576"/>
                    </a:cubicBezTo>
                    <a:cubicBezTo>
                      <a:pt x="2245" y="10104"/>
                      <a:pt x="2930" y="12585"/>
                      <a:pt x="3875" y="14971"/>
                    </a:cubicBezTo>
                    <a:cubicBezTo>
                      <a:pt x="3895" y="15029"/>
                      <a:pt x="3945" y="15055"/>
                      <a:pt x="3995" y="15055"/>
                    </a:cubicBezTo>
                    <a:cubicBezTo>
                      <a:pt x="4068" y="15055"/>
                      <a:pt x="4140" y="14999"/>
                      <a:pt x="4112" y="14900"/>
                    </a:cubicBezTo>
                    <a:cubicBezTo>
                      <a:pt x="3214" y="12656"/>
                      <a:pt x="2529" y="10364"/>
                      <a:pt x="2127" y="7978"/>
                    </a:cubicBezTo>
                    <a:cubicBezTo>
                      <a:pt x="1678" y="5520"/>
                      <a:pt x="1418" y="2969"/>
                      <a:pt x="1985" y="535"/>
                    </a:cubicBezTo>
                    <a:cubicBezTo>
                      <a:pt x="1999" y="437"/>
                      <a:pt x="1922" y="380"/>
                      <a:pt x="1851" y="380"/>
                    </a:cubicBezTo>
                    <a:close/>
                    <a:moveTo>
                      <a:pt x="1274" y="258"/>
                    </a:moveTo>
                    <a:cubicBezTo>
                      <a:pt x="1239" y="258"/>
                      <a:pt x="1205" y="277"/>
                      <a:pt x="1182" y="322"/>
                    </a:cubicBezTo>
                    <a:cubicBezTo>
                      <a:pt x="1" y="2945"/>
                      <a:pt x="426" y="6229"/>
                      <a:pt x="1017" y="8946"/>
                    </a:cubicBezTo>
                    <a:cubicBezTo>
                      <a:pt x="1655" y="11876"/>
                      <a:pt x="2859" y="14640"/>
                      <a:pt x="4584" y="17074"/>
                    </a:cubicBezTo>
                    <a:cubicBezTo>
                      <a:pt x="4612" y="17109"/>
                      <a:pt x="4648" y="17123"/>
                      <a:pt x="4683" y="17123"/>
                    </a:cubicBezTo>
                    <a:cubicBezTo>
                      <a:pt x="4767" y="17123"/>
                      <a:pt x="4847" y="17039"/>
                      <a:pt x="4797" y="16956"/>
                    </a:cubicBezTo>
                    <a:cubicBezTo>
                      <a:pt x="3167" y="14640"/>
                      <a:pt x="1985" y="12018"/>
                      <a:pt x="1324" y="9277"/>
                    </a:cubicBezTo>
                    <a:cubicBezTo>
                      <a:pt x="1017" y="7907"/>
                      <a:pt x="804" y="6513"/>
                      <a:pt x="733" y="5095"/>
                    </a:cubicBezTo>
                    <a:cubicBezTo>
                      <a:pt x="662" y="3512"/>
                      <a:pt x="709" y="1882"/>
                      <a:pt x="1395" y="440"/>
                    </a:cubicBezTo>
                    <a:cubicBezTo>
                      <a:pt x="1427" y="344"/>
                      <a:pt x="1349" y="258"/>
                      <a:pt x="1274" y="258"/>
                    </a:cubicBezTo>
                    <a:close/>
                    <a:moveTo>
                      <a:pt x="3326" y="24907"/>
                    </a:moveTo>
                    <a:cubicBezTo>
                      <a:pt x="3267" y="24907"/>
                      <a:pt x="3202" y="24942"/>
                      <a:pt x="3190" y="25013"/>
                    </a:cubicBezTo>
                    <a:cubicBezTo>
                      <a:pt x="2789" y="28533"/>
                      <a:pt x="2552" y="32030"/>
                      <a:pt x="2505" y="35551"/>
                    </a:cubicBezTo>
                    <a:cubicBezTo>
                      <a:pt x="2505" y="35622"/>
                      <a:pt x="2564" y="35657"/>
                      <a:pt x="2623" y="35657"/>
                    </a:cubicBezTo>
                    <a:cubicBezTo>
                      <a:pt x="2682" y="35657"/>
                      <a:pt x="2741" y="35622"/>
                      <a:pt x="2741" y="35551"/>
                    </a:cubicBezTo>
                    <a:cubicBezTo>
                      <a:pt x="2789" y="32030"/>
                      <a:pt x="3025" y="28486"/>
                      <a:pt x="3427" y="25013"/>
                    </a:cubicBezTo>
                    <a:cubicBezTo>
                      <a:pt x="3438" y="24942"/>
                      <a:pt x="3385" y="24907"/>
                      <a:pt x="3326" y="24907"/>
                    </a:cubicBezTo>
                    <a:close/>
                    <a:moveTo>
                      <a:pt x="4000" y="21147"/>
                    </a:moveTo>
                    <a:cubicBezTo>
                      <a:pt x="3948" y="21147"/>
                      <a:pt x="3895" y="21173"/>
                      <a:pt x="3875" y="21233"/>
                    </a:cubicBezTo>
                    <a:cubicBezTo>
                      <a:pt x="2930" y="23619"/>
                      <a:pt x="2245" y="26076"/>
                      <a:pt x="1796" y="28604"/>
                    </a:cubicBezTo>
                    <a:cubicBezTo>
                      <a:pt x="1395" y="30967"/>
                      <a:pt x="1206" y="33401"/>
                      <a:pt x="1749" y="35763"/>
                    </a:cubicBezTo>
                    <a:cubicBezTo>
                      <a:pt x="1759" y="35821"/>
                      <a:pt x="1803" y="35847"/>
                      <a:pt x="1851" y="35847"/>
                    </a:cubicBezTo>
                    <a:cubicBezTo>
                      <a:pt x="1922" y="35847"/>
                      <a:pt x="1999" y="35791"/>
                      <a:pt x="1985" y="35692"/>
                    </a:cubicBezTo>
                    <a:cubicBezTo>
                      <a:pt x="1418" y="33259"/>
                      <a:pt x="1655" y="30707"/>
                      <a:pt x="2127" y="28250"/>
                    </a:cubicBezTo>
                    <a:cubicBezTo>
                      <a:pt x="2529" y="25863"/>
                      <a:pt x="3214" y="23524"/>
                      <a:pt x="4112" y="21280"/>
                    </a:cubicBezTo>
                    <a:cubicBezTo>
                      <a:pt x="4139" y="21197"/>
                      <a:pt x="4071" y="21147"/>
                      <a:pt x="4000" y="21147"/>
                    </a:cubicBezTo>
                    <a:close/>
                    <a:moveTo>
                      <a:pt x="4681" y="19058"/>
                    </a:moveTo>
                    <a:cubicBezTo>
                      <a:pt x="4646" y="19058"/>
                      <a:pt x="4611" y="19072"/>
                      <a:pt x="4584" y="19106"/>
                    </a:cubicBezTo>
                    <a:cubicBezTo>
                      <a:pt x="2859" y="21563"/>
                      <a:pt x="1655" y="24328"/>
                      <a:pt x="1017" y="27257"/>
                    </a:cubicBezTo>
                    <a:cubicBezTo>
                      <a:pt x="426" y="29975"/>
                      <a:pt x="1" y="33259"/>
                      <a:pt x="1182" y="35881"/>
                    </a:cubicBezTo>
                    <a:cubicBezTo>
                      <a:pt x="1205" y="35927"/>
                      <a:pt x="1239" y="35945"/>
                      <a:pt x="1274" y="35945"/>
                    </a:cubicBezTo>
                    <a:cubicBezTo>
                      <a:pt x="1349" y="35945"/>
                      <a:pt x="1427" y="35860"/>
                      <a:pt x="1395" y="35763"/>
                    </a:cubicBezTo>
                    <a:cubicBezTo>
                      <a:pt x="709" y="34298"/>
                      <a:pt x="662" y="32692"/>
                      <a:pt x="733" y="31085"/>
                    </a:cubicBezTo>
                    <a:cubicBezTo>
                      <a:pt x="804" y="29667"/>
                      <a:pt x="1017" y="28273"/>
                      <a:pt x="1324" y="26927"/>
                    </a:cubicBezTo>
                    <a:cubicBezTo>
                      <a:pt x="1985" y="24186"/>
                      <a:pt x="3167" y="21540"/>
                      <a:pt x="4797" y="19248"/>
                    </a:cubicBezTo>
                    <a:cubicBezTo>
                      <a:pt x="4847" y="19147"/>
                      <a:pt x="4766" y="19058"/>
                      <a:pt x="4681" y="19058"/>
                    </a:cubicBezTo>
                    <a:close/>
                    <a:moveTo>
                      <a:pt x="4124" y="22092"/>
                    </a:moveTo>
                    <a:cubicBezTo>
                      <a:pt x="4074" y="22092"/>
                      <a:pt x="4027" y="22118"/>
                      <a:pt x="4017" y="22178"/>
                    </a:cubicBezTo>
                    <a:cubicBezTo>
                      <a:pt x="3663" y="24422"/>
                      <a:pt x="3521" y="26690"/>
                      <a:pt x="3568" y="28959"/>
                    </a:cubicBezTo>
                    <a:cubicBezTo>
                      <a:pt x="3663" y="31321"/>
                      <a:pt x="4112" y="33684"/>
                      <a:pt x="3521" y="36023"/>
                    </a:cubicBezTo>
                    <a:cubicBezTo>
                      <a:pt x="3506" y="36111"/>
                      <a:pt x="3573" y="36171"/>
                      <a:pt x="3643" y="36171"/>
                    </a:cubicBezTo>
                    <a:cubicBezTo>
                      <a:pt x="3686" y="36171"/>
                      <a:pt x="3730" y="36148"/>
                      <a:pt x="3757" y="36094"/>
                    </a:cubicBezTo>
                    <a:cubicBezTo>
                      <a:pt x="4324" y="33897"/>
                      <a:pt x="3970" y="31652"/>
                      <a:pt x="3852" y="29431"/>
                    </a:cubicBezTo>
                    <a:cubicBezTo>
                      <a:pt x="3734" y="27021"/>
                      <a:pt x="3875" y="24635"/>
                      <a:pt x="4254" y="22225"/>
                    </a:cubicBezTo>
                    <a:cubicBezTo>
                      <a:pt x="4267" y="22142"/>
                      <a:pt x="4193" y="22092"/>
                      <a:pt x="4124" y="220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 name="Google Shape;535;p13"/>
            <p:cNvGrpSpPr/>
            <p:nvPr/>
          </p:nvGrpSpPr>
          <p:grpSpPr>
            <a:xfrm>
              <a:off x="312373" y="3487351"/>
              <a:ext cx="624211" cy="457609"/>
              <a:chOff x="5084100" y="1994575"/>
              <a:chExt cx="671050" cy="492000"/>
            </a:xfrm>
          </p:grpSpPr>
          <p:sp>
            <p:nvSpPr>
              <p:cNvPr id="536" name="Google Shape;536;p13"/>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3"/>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3"/>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3"/>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3"/>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3"/>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547"/>
        <p:cNvGrpSpPr/>
        <p:nvPr/>
      </p:nvGrpSpPr>
      <p:grpSpPr>
        <a:xfrm>
          <a:off x="0" y="0"/>
          <a:ext cx="0" cy="0"/>
          <a:chOff x="0" y="0"/>
          <a:chExt cx="0" cy="0"/>
        </a:xfrm>
      </p:grpSpPr>
      <p:sp>
        <p:nvSpPr>
          <p:cNvPr id="548" name="Google Shape;548;p15"/>
          <p:cNvSpPr/>
          <p:nvPr/>
        </p:nvSpPr>
        <p:spPr>
          <a:xfrm>
            <a:off x="236175" y="244175"/>
            <a:ext cx="8671800" cy="4659900"/>
          </a:xfrm>
          <a:prstGeom prst="rect">
            <a:avLst/>
          </a:prstGeom>
          <a:noFill/>
          <a:ln w="38100" cap="flat" cmpd="dbl">
            <a:solidFill>
              <a:schemeClr val="accent5"/>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49" name="Google Shape;549;p15"/>
          <p:cNvPicPr preferRelativeResize="0"/>
          <p:nvPr/>
        </p:nvPicPr>
        <p:blipFill>
          <a:blip r:embed="rId2">
            <a:alphaModFix amt="30000"/>
          </a:blip>
          <a:stretch>
            <a:fillRect/>
          </a:stretch>
        </p:blipFill>
        <p:spPr>
          <a:xfrm>
            <a:off x="0" y="0"/>
            <a:ext cx="9144003" cy="5143501"/>
          </a:xfrm>
          <a:prstGeom prst="rect">
            <a:avLst/>
          </a:prstGeom>
          <a:noFill/>
          <a:ln>
            <a:noFill/>
          </a:ln>
        </p:spPr>
      </p:pic>
      <p:sp>
        <p:nvSpPr>
          <p:cNvPr id="550" name="Google Shape;550;p15"/>
          <p:cNvSpPr txBox="1">
            <a:spLocks noGrp="1"/>
          </p:cNvSpPr>
          <p:nvPr>
            <p:ph type="title"/>
          </p:nvPr>
        </p:nvSpPr>
        <p:spPr>
          <a:xfrm>
            <a:off x="3680175" y="2358200"/>
            <a:ext cx="3740400" cy="13152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33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51" name="Google Shape;551;p15"/>
          <p:cNvSpPr txBox="1">
            <a:spLocks noGrp="1"/>
          </p:cNvSpPr>
          <p:nvPr>
            <p:ph type="title" idx="2" hasCustomPrompt="1"/>
          </p:nvPr>
        </p:nvSpPr>
        <p:spPr>
          <a:xfrm>
            <a:off x="4880475" y="818163"/>
            <a:ext cx="1339800" cy="1083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b="1"/>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552" name="Google Shape;552;p15"/>
          <p:cNvSpPr txBox="1">
            <a:spLocks noGrp="1"/>
          </p:cNvSpPr>
          <p:nvPr>
            <p:ph type="subTitle" idx="1"/>
          </p:nvPr>
        </p:nvSpPr>
        <p:spPr>
          <a:xfrm>
            <a:off x="4216725" y="3673425"/>
            <a:ext cx="2667300" cy="651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553" name="Google Shape;553;p15"/>
          <p:cNvGrpSpPr/>
          <p:nvPr/>
        </p:nvGrpSpPr>
        <p:grpSpPr>
          <a:xfrm>
            <a:off x="8090851" y="144825"/>
            <a:ext cx="912767" cy="4876557"/>
            <a:chOff x="8090851" y="144825"/>
            <a:chExt cx="912767" cy="4876557"/>
          </a:xfrm>
        </p:grpSpPr>
        <p:grpSp>
          <p:nvGrpSpPr>
            <p:cNvPr id="554" name="Google Shape;554;p15"/>
            <p:cNvGrpSpPr/>
            <p:nvPr/>
          </p:nvGrpSpPr>
          <p:grpSpPr>
            <a:xfrm rot="-2700000" flipH="1">
              <a:off x="8174847" y="4291972"/>
              <a:ext cx="744781" cy="546058"/>
              <a:chOff x="5084100" y="1994575"/>
              <a:chExt cx="671050" cy="492000"/>
            </a:xfrm>
          </p:grpSpPr>
          <p:sp>
            <p:nvSpPr>
              <p:cNvPr id="555" name="Google Shape;555;p15"/>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5"/>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5"/>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5"/>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5"/>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5"/>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 name="Google Shape;561;p15"/>
            <p:cNvGrpSpPr/>
            <p:nvPr/>
          </p:nvGrpSpPr>
          <p:grpSpPr>
            <a:xfrm rot="-8100000" flipH="1">
              <a:off x="8174841" y="328177"/>
              <a:ext cx="744781" cy="546058"/>
              <a:chOff x="5084100" y="1994575"/>
              <a:chExt cx="671050" cy="492000"/>
            </a:xfrm>
          </p:grpSpPr>
          <p:sp>
            <p:nvSpPr>
              <p:cNvPr id="562" name="Google Shape;562;p15"/>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5"/>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5"/>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5"/>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5"/>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5"/>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000"/>
              <a:buFont typeface="Prata"/>
              <a:buNone/>
              <a:defRPr sz="3000" b="1">
                <a:solidFill>
                  <a:schemeClr val="dk1"/>
                </a:solidFill>
                <a:latin typeface="Prata"/>
                <a:ea typeface="Prata"/>
                <a:cs typeface="Prata"/>
                <a:sym typeface="Prata"/>
              </a:defRPr>
            </a:lvl1pPr>
            <a:lvl2pPr lvl="1" rtl="0">
              <a:spcBef>
                <a:spcPts val="0"/>
              </a:spcBef>
              <a:spcAft>
                <a:spcPts val="0"/>
              </a:spcAft>
              <a:buClr>
                <a:schemeClr val="dk1"/>
              </a:buClr>
              <a:buSzPts val="3500"/>
              <a:buFont typeface="Prata"/>
              <a:buNone/>
              <a:defRPr sz="3500">
                <a:solidFill>
                  <a:schemeClr val="dk1"/>
                </a:solidFill>
                <a:latin typeface="Prata"/>
                <a:ea typeface="Prata"/>
                <a:cs typeface="Prata"/>
                <a:sym typeface="Prata"/>
              </a:defRPr>
            </a:lvl2pPr>
            <a:lvl3pPr lvl="2" rtl="0">
              <a:spcBef>
                <a:spcPts val="0"/>
              </a:spcBef>
              <a:spcAft>
                <a:spcPts val="0"/>
              </a:spcAft>
              <a:buClr>
                <a:schemeClr val="dk1"/>
              </a:buClr>
              <a:buSzPts val="3500"/>
              <a:buFont typeface="Prata"/>
              <a:buNone/>
              <a:defRPr sz="3500">
                <a:solidFill>
                  <a:schemeClr val="dk1"/>
                </a:solidFill>
                <a:latin typeface="Prata"/>
                <a:ea typeface="Prata"/>
                <a:cs typeface="Prata"/>
                <a:sym typeface="Prata"/>
              </a:defRPr>
            </a:lvl3pPr>
            <a:lvl4pPr lvl="3" rtl="0">
              <a:spcBef>
                <a:spcPts val="0"/>
              </a:spcBef>
              <a:spcAft>
                <a:spcPts val="0"/>
              </a:spcAft>
              <a:buClr>
                <a:schemeClr val="dk1"/>
              </a:buClr>
              <a:buSzPts val="3500"/>
              <a:buFont typeface="Prata"/>
              <a:buNone/>
              <a:defRPr sz="3500">
                <a:solidFill>
                  <a:schemeClr val="dk1"/>
                </a:solidFill>
                <a:latin typeface="Prata"/>
                <a:ea typeface="Prata"/>
                <a:cs typeface="Prata"/>
                <a:sym typeface="Prata"/>
              </a:defRPr>
            </a:lvl4pPr>
            <a:lvl5pPr lvl="4" rtl="0">
              <a:spcBef>
                <a:spcPts val="0"/>
              </a:spcBef>
              <a:spcAft>
                <a:spcPts val="0"/>
              </a:spcAft>
              <a:buClr>
                <a:schemeClr val="dk1"/>
              </a:buClr>
              <a:buSzPts val="3500"/>
              <a:buFont typeface="Prata"/>
              <a:buNone/>
              <a:defRPr sz="3500">
                <a:solidFill>
                  <a:schemeClr val="dk1"/>
                </a:solidFill>
                <a:latin typeface="Prata"/>
                <a:ea typeface="Prata"/>
                <a:cs typeface="Prata"/>
                <a:sym typeface="Prata"/>
              </a:defRPr>
            </a:lvl5pPr>
            <a:lvl6pPr lvl="5" rtl="0">
              <a:spcBef>
                <a:spcPts val="0"/>
              </a:spcBef>
              <a:spcAft>
                <a:spcPts val="0"/>
              </a:spcAft>
              <a:buClr>
                <a:schemeClr val="dk1"/>
              </a:buClr>
              <a:buSzPts val="3500"/>
              <a:buFont typeface="Prata"/>
              <a:buNone/>
              <a:defRPr sz="3500">
                <a:solidFill>
                  <a:schemeClr val="dk1"/>
                </a:solidFill>
                <a:latin typeface="Prata"/>
                <a:ea typeface="Prata"/>
                <a:cs typeface="Prata"/>
                <a:sym typeface="Prata"/>
              </a:defRPr>
            </a:lvl6pPr>
            <a:lvl7pPr lvl="6" rtl="0">
              <a:spcBef>
                <a:spcPts val="0"/>
              </a:spcBef>
              <a:spcAft>
                <a:spcPts val="0"/>
              </a:spcAft>
              <a:buClr>
                <a:schemeClr val="dk1"/>
              </a:buClr>
              <a:buSzPts val="3500"/>
              <a:buFont typeface="Prata"/>
              <a:buNone/>
              <a:defRPr sz="3500">
                <a:solidFill>
                  <a:schemeClr val="dk1"/>
                </a:solidFill>
                <a:latin typeface="Prata"/>
                <a:ea typeface="Prata"/>
                <a:cs typeface="Prata"/>
                <a:sym typeface="Prata"/>
              </a:defRPr>
            </a:lvl7pPr>
            <a:lvl8pPr lvl="7" rtl="0">
              <a:spcBef>
                <a:spcPts val="0"/>
              </a:spcBef>
              <a:spcAft>
                <a:spcPts val="0"/>
              </a:spcAft>
              <a:buClr>
                <a:schemeClr val="dk1"/>
              </a:buClr>
              <a:buSzPts val="3500"/>
              <a:buFont typeface="Prata"/>
              <a:buNone/>
              <a:defRPr sz="3500">
                <a:solidFill>
                  <a:schemeClr val="dk1"/>
                </a:solidFill>
                <a:latin typeface="Prata"/>
                <a:ea typeface="Prata"/>
                <a:cs typeface="Prata"/>
                <a:sym typeface="Prata"/>
              </a:defRPr>
            </a:lvl8pPr>
            <a:lvl9pPr lvl="8" rtl="0">
              <a:spcBef>
                <a:spcPts val="0"/>
              </a:spcBef>
              <a:spcAft>
                <a:spcPts val="0"/>
              </a:spcAft>
              <a:buClr>
                <a:schemeClr val="dk1"/>
              </a:buClr>
              <a:buSzPts val="3500"/>
              <a:buFont typeface="Prata"/>
              <a:buNone/>
              <a:defRPr sz="3500">
                <a:solidFill>
                  <a:schemeClr val="dk1"/>
                </a:solidFill>
                <a:latin typeface="Prata"/>
                <a:ea typeface="Prata"/>
                <a:cs typeface="Prata"/>
                <a:sym typeface="Prata"/>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1"/>
              </a:buClr>
              <a:buSzPts val="1400"/>
              <a:buFont typeface="Lora Medium"/>
              <a:buChar char="●"/>
              <a:defRPr>
                <a:solidFill>
                  <a:schemeClr val="lt1"/>
                </a:solidFill>
                <a:latin typeface="Lora Medium"/>
                <a:ea typeface="Lora Medium"/>
                <a:cs typeface="Lora Medium"/>
                <a:sym typeface="Lora Medium"/>
              </a:defRPr>
            </a:lvl1pPr>
            <a:lvl2pPr marL="914400" lvl="1" indent="-317500" rtl="0">
              <a:lnSpc>
                <a:spcPct val="100000"/>
              </a:lnSpc>
              <a:spcBef>
                <a:spcPts val="1600"/>
              </a:spcBef>
              <a:spcAft>
                <a:spcPts val="0"/>
              </a:spcAft>
              <a:buClr>
                <a:schemeClr val="lt1"/>
              </a:buClr>
              <a:buSzPts val="1400"/>
              <a:buFont typeface="Lora Medium"/>
              <a:buChar char="○"/>
              <a:defRPr>
                <a:solidFill>
                  <a:schemeClr val="lt1"/>
                </a:solidFill>
                <a:latin typeface="Lora Medium"/>
                <a:ea typeface="Lora Medium"/>
                <a:cs typeface="Lora Medium"/>
                <a:sym typeface="Lora Medium"/>
              </a:defRPr>
            </a:lvl2pPr>
            <a:lvl3pPr marL="1371600" lvl="2" indent="-317500" rtl="0">
              <a:lnSpc>
                <a:spcPct val="100000"/>
              </a:lnSpc>
              <a:spcBef>
                <a:spcPts val="1600"/>
              </a:spcBef>
              <a:spcAft>
                <a:spcPts val="0"/>
              </a:spcAft>
              <a:buClr>
                <a:schemeClr val="lt1"/>
              </a:buClr>
              <a:buSzPts val="1400"/>
              <a:buFont typeface="Lora Medium"/>
              <a:buChar char="■"/>
              <a:defRPr>
                <a:solidFill>
                  <a:schemeClr val="lt1"/>
                </a:solidFill>
                <a:latin typeface="Lora Medium"/>
                <a:ea typeface="Lora Medium"/>
                <a:cs typeface="Lora Medium"/>
                <a:sym typeface="Lora Medium"/>
              </a:defRPr>
            </a:lvl3pPr>
            <a:lvl4pPr marL="1828800" lvl="3" indent="-317500" rtl="0">
              <a:lnSpc>
                <a:spcPct val="100000"/>
              </a:lnSpc>
              <a:spcBef>
                <a:spcPts val="1600"/>
              </a:spcBef>
              <a:spcAft>
                <a:spcPts val="0"/>
              </a:spcAft>
              <a:buClr>
                <a:schemeClr val="lt1"/>
              </a:buClr>
              <a:buSzPts val="1400"/>
              <a:buFont typeface="Lora Medium"/>
              <a:buChar char="●"/>
              <a:defRPr>
                <a:solidFill>
                  <a:schemeClr val="lt1"/>
                </a:solidFill>
                <a:latin typeface="Lora Medium"/>
                <a:ea typeface="Lora Medium"/>
                <a:cs typeface="Lora Medium"/>
                <a:sym typeface="Lora Medium"/>
              </a:defRPr>
            </a:lvl4pPr>
            <a:lvl5pPr marL="2286000" lvl="4" indent="-317500" rtl="0">
              <a:lnSpc>
                <a:spcPct val="100000"/>
              </a:lnSpc>
              <a:spcBef>
                <a:spcPts val="1600"/>
              </a:spcBef>
              <a:spcAft>
                <a:spcPts val="0"/>
              </a:spcAft>
              <a:buClr>
                <a:schemeClr val="lt1"/>
              </a:buClr>
              <a:buSzPts val="1400"/>
              <a:buFont typeface="Lora Medium"/>
              <a:buChar char="○"/>
              <a:defRPr>
                <a:solidFill>
                  <a:schemeClr val="lt1"/>
                </a:solidFill>
                <a:latin typeface="Lora Medium"/>
                <a:ea typeface="Lora Medium"/>
                <a:cs typeface="Lora Medium"/>
                <a:sym typeface="Lora Medium"/>
              </a:defRPr>
            </a:lvl5pPr>
            <a:lvl6pPr marL="2743200" lvl="5" indent="-317500" rtl="0">
              <a:lnSpc>
                <a:spcPct val="100000"/>
              </a:lnSpc>
              <a:spcBef>
                <a:spcPts val="1600"/>
              </a:spcBef>
              <a:spcAft>
                <a:spcPts val="0"/>
              </a:spcAft>
              <a:buClr>
                <a:schemeClr val="lt1"/>
              </a:buClr>
              <a:buSzPts val="1400"/>
              <a:buFont typeface="Lora Medium"/>
              <a:buChar char="■"/>
              <a:defRPr>
                <a:solidFill>
                  <a:schemeClr val="lt1"/>
                </a:solidFill>
                <a:latin typeface="Lora Medium"/>
                <a:ea typeface="Lora Medium"/>
                <a:cs typeface="Lora Medium"/>
                <a:sym typeface="Lora Medium"/>
              </a:defRPr>
            </a:lvl6pPr>
            <a:lvl7pPr marL="3200400" lvl="6" indent="-317500" rtl="0">
              <a:lnSpc>
                <a:spcPct val="100000"/>
              </a:lnSpc>
              <a:spcBef>
                <a:spcPts val="1600"/>
              </a:spcBef>
              <a:spcAft>
                <a:spcPts val="0"/>
              </a:spcAft>
              <a:buClr>
                <a:schemeClr val="lt1"/>
              </a:buClr>
              <a:buSzPts val="1400"/>
              <a:buFont typeface="Lora Medium"/>
              <a:buChar char="●"/>
              <a:defRPr>
                <a:solidFill>
                  <a:schemeClr val="lt1"/>
                </a:solidFill>
                <a:latin typeface="Lora Medium"/>
                <a:ea typeface="Lora Medium"/>
                <a:cs typeface="Lora Medium"/>
                <a:sym typeface="Lora Medium"/>
              </a:defRPr>
            </a:lvl7pPr>
            <a:lvl8pPr marL="3657600" lvl="7" indent="-317500" rtl="0">
              <a:lnSpc>
                <a:spcPct val="100000"/>
              </a:lnSpc>
              <a:spcBef>
                <a:spcPts val="1600"/>
              </a:spcBef>
              <a:spcAft>
                <a:spcPts val="0"/>
              </a:spcAft>
              <a:buClr>
                <a:schemeClr val="lt1"/>
              </a:buClr>
              <a:buSzPts val="1400"/>
              <a:buFont typeface="Lora Medium"/>
              <a:buChar char="○"/>
              <a:defRPr>
                <a:solidFill>
                  <a:schemeClr val="lt1"/>
                </a:solidFill>
                <a:latin typeface="Lora Medium"/>
                <a:ea typeface="Lora Medium"/>
                <a:cs typeface="Lora Medium"/>
                <a:sym typeface="Lora Medium"/>
              </a:defRPr>
            </a:lvl8pPr>
            <a:lvl9pPr marL="4114800" lvl="8" indent="-317500" rtl="0">
              <a:lnSpc>
                <a:spcPct val="100000"/>
              </a:lnSpc>
              <a:spcBef>
                <a:spcPts val="1600"/>
              </a:spcBef>
              <a:spcAft>
                <a:spcPts val="1600"/>
              </a:spcAft>
              <a:buClr>
                <a:schemeClr val="lt1"/>
              </a:buClr>
              <a:buSzPts val="1400"/>
              <a:buFont typeface="Lora Medium"/>
              <a:buChar char="■"/>
              <a:defRPr>
                <a:solidFill>
                  <a:schemeClr val="lt1"/>
                </a:solidFill>
                <a:latin typeface="Lora Medium"/>
                <a:ea typeface="Lora Medium"/>
                <a:cs typeface="Lora Medium"/>
                <a:sym typeface="Lora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5" r:id="rId5"/>
    <p:sldLayoutId id="2147483657" r:id="rId6"/>
    <p:sldLayoutId id="2147483658" r:id="rId7"/>
    <p:sldLayoutId id="2147483659" r:id="rId8"/>
    <p:sldLayoutId id="2147483661" r:id="rId9"/>
    <p:sldLayoutId id="2147483662" r:id="rId10"/>
    <p:sldLayoutId id="2147483663" r:id="rId11"/>
    <p:sldLayoutId id="2147483670" r:id="rId12"/>
    <p:sldLayoutId id="2147483671" r:id="rId13"/>
    <p:sldLayoutId id="2147483673" r:id="rId14"/>
    <p:sldLayoutId id="2147483674" r:id="rId15"/>
    <p:sldLayoutId id="2147483675" r:id="rId16"/>
    <p:sldLayoutId id="2147483677" r:id="rId17"/>
    <p:sldLayoutId id="2147483678" r:id="rId18"/>
    <p:sldLayoutId id="2147483681" r:id="rId19"/>
    <p:sldLayoutId id="2147483682"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154"/>
        <p:cNvGrpSpPr/>
        <p:nvPr/>
      </p:nvGrpSpPr>
      <p:grpSpPr>
        <a:xfrm>
          <a:off x="0" y="0"/>
          <a:ext cx="0" cy="0"/>
          <a:chOff x="0" y="0"/>
          <a:chExt cx="0" cy="0"/>
        </a:xfrm>
      </p:grpSpPr>
      <p:sp>
        <p:nvSpPr>
          <p:cNvPr id="2155" name="Google Shape;2155;p3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2156" name="Google Shape;2156;p3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4"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3" Type="http://schemas.openxmlformats.org/officeDocument/2006/relationships/hyperlink" Target="https://www.freepik.com/free-vector/hand-drawn-embroidery-floral-background_4686354.htm/?utm_source=slidesgo_template&amp;utm_medium=referral-link&amp;utm_campaign=sg_resources&amp;utm_content=freepik" TargetMode="External"/><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3" Type="http://schemas.openxmlformats.org/officeDocument/2006/relationships/hyperlink" Target="https://fonts.google.com/specimen/Prata" TargetMode="External"/><Relationship Id="rId2" Type="http://schemas.openxmlformats.org/officeDocument/2006/relationships/notesSlide" Target="../notesSlides/notesSlide18.xml"/><Relationship Id="rId1" Type="http://schemas.openxmlformats.org/officeDocument/2006/relationships/slideLayout" Target="../slideLayouts/slideLayout21.xml"/><Relationship Id="rId4" Type="http://schemas.openxmlformats.org/officeDocument/2006/relationships/hyperlink" Target="https://fonts.google.com/specimen/Lora" TargetMode="External"/></Relationships>
</file>

<file path=ppt/slides/_rels/slide2.xml.rels><?xml version="1.0" encoding="UTF-8" standalone="yes"?>
<Relationships xmlns="http://schemas.openxmlformats.org/package/2006/relationships"><Relationship Id="rId8" Type="http://schemas.openxmlformats.org/officeDocument/2006/relationships/hyperlink" Target="http://bit.ly/33VAFh3" TargetMode="External"/><Relationship Id="rId13" Type="http://schemas.openxmlformats.org/officeDocument/2006/relationships/hyperlink" Target="https://www.videvo.net/?utm_source=slidesgo_template&amp;utm_medium=referral-link&amp;utm_campaign=sg_resources&amp;utm_content=videvo" TargetMode="External"/><Relationship Id="rId3" Type="http://schemas.openxmlformats.org/officeDocument/2006/relationships/slide" Target="slide18.xml"/><Relationship Id="rId7" Type="http://schemas.openxmlformats.org/officeDocument/2006/relationships/hyperlink" Target="http://bit.ly/30B07Gq" TargetMode="External"/><Relationship Id="rId12" Type="http://schemas.openxmlformats.org/officeDocument/2006/relationships/hyperlink" Target="https://wepik.com/?utm_source=slidesgo_template&amp;utm_medium=referral-link&amp;utm_campaign=promo-slide&amp;utm_term=slidesgo&amp;utm_content=wepik" TargetMode="External"/><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hyperlink" Target="https://bit.ly/3A1uf1Q" TargetMode="External"/><Relationship Id="rId11" Type="http://schemas.openxmlformats.org/officeDocument/2006/relationships/hyperlink" Target="https://storyset.com/?utm_source=slidesgo_template&amp;utm_medium=referral-link&amp;utm_campaign=promo-slide&amp;utm_term=slidesgo&amp;utm_content=storyset" TargetMode="External"/><Relationship Id="rId5"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0" Type="http://schemas.openxmlformats.org/officeDocument/2006/relationships/hyperlink" Target="https://www.flaticon.com/?utm_source=slidesgo_template&amp;utm_medium=referral-link&amp;utm_campaign=promo-slide&amp;utm_term=slidesgo&amp;utm_content=flaticon" TargetMode="External"/><Relationship Id="rId4" Type="http://schemas.openxmlformats.org/officeDocument/2006/relationships/slide" Target="slide17.xml"/><Relationship Id="rId9" Type="http://schemas.openxmlformats.org/officeDocument/2006/relationships/hyperlink" Target="https://www.freepik.com/?utm_source=slidesgo_template&amp;utm_medium=referral-link&amp;utm_campaign=promo-slide&amp;utm_term=slidesgo&amp;utm_content=freepik" TargetMode="Externa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163"/>
        <p:cNvGrpSpPr/>
        <p:nvPr/>
      </p:nvGrpSpPr>
      <p:grpSpPr>
        <a:xfrm>
          <a:off x="0" y="0"/>
          <a:ext cx="0" cy="0"/>
          <a:chOff x="0" y="0"/>
          <a:chExt cx="0" cy="0"/>
        </a:xfrm>
      </p:grpSpPr>
      <p:sp>
        <p:nvSpPr>
          <p:cNvPr id="2164" name="Google Shape;2164;p40"/>
          <p:cNvSpPr txBox="1">
            <a:spLocks noGrp="1"/>
          </p:cNvSpPr>
          <p:nvPr>
            <p:ph type="ctrTitle"/>
          </p:nvPr>
        </p:nvSpPr>
        <p:spPr>
          <a:xfrm>
            <a:off x="1223839" y="1176414"/>
            <a:ext cx="6684882" cy="267813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u-HU" sz="8000" dirty="0" smtClean="0">
                <a:latin typeface="Magyar Script" panose="030B04020602050B0404" pitchFamily="66" charset="0"/>
              </a:rPr>
              <a:t>Szilágyság</a:t>
            </a:r>
            <a:br>
              <a:rPr lang="hu-HU" sz="8000" dirty="0" smtClean="0">
                <a:latin typeface="Magyar Script" panose="030B04020602050B0404" pitchFamily="66" charset="0"/>
              </a:rPr>
            </a:br>
            <a:r>
              <a:rPr lang="hu-HU" sz="8000" dirty="0" smtClean="0">
                <a:latin typeface="Magyar Script" panose="030B04020602050B0404" pitchFamily="66" charset="0"/>
              </a:rPr>
              <a:t>népművészete</a:t>
            </a:r>
            <a:endParaRPr sz="8000" dirty="0">
              <a:latin typeface="Magyar Script" panose="030B04020602050B0404" pitchFamily="66" charset="0"/>
            </a:endParaRPr>
          </a:p>
        </p:txBody>
      </p:sp>
      <p:grpSp>
        <p:nvGrpSpPr>
          <p:cNvPr id="25" name="Google Shape;7727;p75"/>
          <p:cNvGrpSpPr/>
          <p:nvPr/>
        </p:nvGrpSpPr>
        <p:grpSpPr>
          <a:xfrm>
            <a:off x="7443134" y="4088780"/>
            <a:ext cx="726993" cy="713679"/>
            <a:chOff x="2491400" y="2660950"/>
            <a:chExt cx="981050" cy="979525"/>
          </a:xfrm>
        </p:grpSpPr>
        <p:sp>
          <p:nvSpPr>
            <p:cNvPr id="26" name="Google Shape;7728;p75"/>
            <p:cNvSpPr/>
            <p:nvPr/>
          </p:nvSpPr>
          <p:spPr>
            <a:xfrm>
              <a:off x="2491400" y="2716000"/>
              <a:ext cx="981050" cy="869425"/>
            </a:xfrm>
            <a:custGeom>
              <a:avLst/>
              <a:gdLst/>
              <a:ahLst/>
              <a:cxnLst/>
              <a:rect l="l" t="t" r="r" b="b"/>
              <a:pathLst>
                <a:path w="39242" h="34777" extrusionOk="0">
                  <a:moveTo>
                    <a:pt x="11027" y="0"/>
                  </a:moveTo>
                  <a:cubicBezTo>
                    <a:pt x="10754" y="0"/>
                    <a:pt x="10481" y="71"/>
                    <a:pt x="10213" y="230"/>
                  </a:cubicBezTo>
                  <a:cubicBezTo>
                    <a:pt x="7934" y="1598"/>
                    <a:pt x="10244" y="6157"/>
                    <a:pt x="11095" y="7708"/>
                  </a:cubicBezTo>
                  <a:cubicBezTo>
                    <a:pt x="12736" y="10808"/>
                    <a:pt x="15046" y="13483"/>
                    <a:pt x="17326" y="16157"/>
                  </a:cubicBezTo>
                  <a:cubicBezTo>
                    <a:pt x="13788" y="15450"/>
                    <a:pt x="10278" y="14513"/>
                    <a:pt x="6686" y="14513"/>
                  </a:cubicBezTo>
                  <a:cubicBezTo>
                    <a:pt x="6575" y="14513"/>
                    <a:pt x="6464" y="14514"/>
                    <a:pt x="6353" y="14516"/>
                  </a:cubicBezTo>
                  <a:cubicBezTo>
                    <a:pt x="4833" y="14546"/>
                    <a:pt x="1" y="14486"/>
                    <a:pt x="31" y="16948"/>
                  </a:cubicBezTo>
                  <a:cubicBezTo>
                    <a:pt x="61" y="19562"/>
                    <a:pt x="5198" y="19835"/>
                    <a:pt x="6961" y="19926"/>
                  </a:cubicBezTo>
                  <a:cubicBezTo>
                    <a:pt x="7284" y="19941"/>
                    <a:pt x="7608" y="19948"/>
                    <a:pt x="7931" y="19948"/>
                  </a:cubicBezTo>
                  <a:cubicBezTo>
                    <a:pt x="11053" y="19948"/>
                    <a:pt x="14217" y="19319"/>
                    <a:pt x="17356" y="18741"/>
                  </a:cubicBezTo>
                  <a:lnTo>
                    <a:pt x="17356" y="18741"/>
                  </a:lnTo>
                  <a:cubicBezTo>
                    <a:pt x="14955" y="21537"/>
                    <a:pt x="12311" y="24182"/>
                    <a:pt x="10487" y="27434"/>
                  </a:cubicBezTo>
                  <a:cubicBezTo>
                    <a:pt x="9758" y="28771"/>
                    <a:pt x="7295" y="32905"/>
                    <a:pt x="9454" y="34091"/>
                  </a:cubicBezTo>
                  <a:cubicBezTo>
                    <a:pt x="9747" y="34253"/>
                    <a:pt x="10047" y="34325"/>
                    <a:pt x="10351" y="34325"/>
                  </a:cubicBezTo>
                  <a:cubicBezTo>
                    <a:pt x="12443" y="34325"/>
                    <a:pt x="14680" y="30893"/>
                    <a:pt x="15502" y="29592"/>
                  </a:cubicBezTo>
                  <a:cubicBezTo>
                    <a:pt x="17356" y="26644"/>
                    <a:pt x="18511" y="23300"/>
                    <a:pt x="19697" y="19987"/>
                  </a:cubicBezTo>
                  <a:cubicBezTo>
                    <a:pt x="20913" y="23483"/>
                    <a:pt x="21885" y="27130"/>
                    <a:pt x="23800" y="30322"/>
                  </a:cubicBezTo>
                  <a:cubicBezTo>
                    <a:pt x="24463" y="31462"/>
                    <a:pt x="26352" y="34777"/>
                    <a:pt x="28216" y="34777"/>
                  </a:cubicBezTo>
                  <a:cubicBezTo>
                    <a:pt x="28489" y="34777"/>
                    <a:pt x="28761" y="34706"/>
                    <a:pt x="29028" y="34547"/>
                  </a:cubicBezTo>
                  <a:cubicBezTo>
                    <a:pt x="31308" y="33179"/>
                    <a:pt x="28998" y="28620"/>
                    <a:pt x="28147" y="27069"/>
                  </a:cubicBezTo>
                  <a:cubicBezTo>
                    <a:pt x="26536" y="23969"/>
                    <a:pt x="24195" y="21294"/>
                    <a:pt x="21916" y="18619"/>
                  </a:cubicBezTo>
                  <a:lnTo>
                    <a:pt x="21916" y="18619"/>
                  </a:lnTo>
                  <a:cubicBezTo>
                    <a:pt x="25454" y="19327"/>
                    <a:pt x="28964" y="20264"/>
                    <a:pt x="32583" y="20264"/>
                  </a:cubicBezTo>
                  <a:cubicBezTo>
                    <a:pt x="32695" y="20264"/>
                    <a:pt x="32807" y="20263"/>
                    <a:pt x="32919" y="20261"/>
                  </a:cubicBezTo>
                  <a:cubicBezTo>
                    <a:pt x="34439" y="20230"/>
                    <a:pt x="39241" y="20291"/>
                    <a:pt x="39211" y="17829"/>
                  </a:cubicBezTo>
                  <a:cubicBezTo>
                    <a:pt x="39181" y="15154"/>
                    <a:pt x="34074" y="14911"/>
                    <a:pt x="32311" y="14850"/>
                  </a:cubicBezTo>
                  <a:cubicBezTo>
                    <a:pt x="31985" y="14836"/>
                    <a:pt x="31659" y="14829"/>
                    <a:pt x="31333" y="14829"/>
                  </a:cubicBezTo>
                  <a:cubicBezTo>
                    <a:pt x="28189" y="14829"/>
                    <a:pt x="25025" y="15458"/>
                    <a:pt x="21885" y="16036"/>
                  </a:cubicBezTo>
                  <a:cubicBezTo>
                    <a:pt x="24287" y="13239"/>
                    <a:pt x="26931" y="10595"/>
                    <a:pt x="28755" y="7343"/>
                  </a:cubicBezTo>
                  <a:cubicBezTo>
                    <a:pt x="29484" y="6005"/>
                    <a:pt x="31946" y="1872"/>
                    <a:pt x="29788" y="686"/>
                  </a:cubicBezTo>
                  <a:cubicBezTo>
                    <a:pt x="29495" y="524"/>
                    <a:pt x="29194" y="452"/>
                    <a:pt x="28891" y="452"/>
                  </a:cubicBezTo>
                  <a:cubicBezTo>
                    <a:pt x="26799" y="452"/>
                    <a:pt x="24562" y="3884"/>
                    <a:pt x="23740" y="5185"/>
                  </a:cubicBezTo>
                  <a:cubicBezTo>
                    <a:pt x="21885" y="8133"/>
                    <a:pt x="20730" y="11477"/>
                    <a:pt x="19575" y="14790"/>
                  </a:cubicBezTo>
                  <a:cubicBezTo>
                    <a:pt x="18360" y="11294"/>
                    <a:pt x="17356" y="7647"/>
                    <a:pt x="15472" y="4455"/>
                  </a:cubicBezTo>
                  <a:cubicBezTo>
                    <a:pt x="14809" y="3315"/>
                    <a:pt x="12897" y="0"/>
                    <a:pt x="110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729;p75"/>
            <p:cNvSpPr/>
            <p:nvPr/>
          </p:nvSpPr>
          <p:spPr>
            <a:xfrm>
              <a:off x="2543075" y="2751800"/>
              <a:ext cx="881325" cy="798575"/>
            </a:xfrm>
            <a:custGeom>
              <a:avLst/>
              <a:gdLst/>
              <a:ahLst/>
              <a:cxnLst/>
              <a:rect l="l" t="t" r="r" b="b"/>
              <a:pathLst>
                <a:path w="35253" h="31943" extrusionOk="0">
                  <a:moveTo>
                    <a:pt x="35239" y="17326"/>
                  </a:moveTo>
                  <a:cubicBezTo>
                    <a:pt x="35232" y="17326"/>
                    <a:pt x="35219" y="17329"/>
                    <a:pt x="35199" y="17339"/>
                  </a:cubicBezTo>
                  <a:cubicBezTo>
                    <a:pt x="35239" y="17339"/>
                    <a:pt x="35253" y="17326"/>
                    <a:pt x="35239" y="17326"/>
                  </a:cubicBezTo>
                  <a:close/>
                  <a:moveTo>
                    <a:pt x="9949" y="1"/>
                  </a:moveTo>
                  <a:cubicBezTo>
                    <a:pt x="9940" y="1"/>
                    <a:pt x="9940" y="14"/>
                    <a:pt x="9940" y="14"/>
                  </a:cubicBezTo>
                  <a:cubicBezTo>
                    <a:pt x="11308" y="1990"/>
                    <a:pt x="12493" y="4087"/>
                    <a:pt x="13557" y="6215"/>
                  </a:cubicBezTo>
                  <a:cubicBezTo>
                    <a:pt x="14651" y="8373"/>
                    <a:pt x="15654" y="10561"/>
                    <a:pt x="16566" y="12780"/>
                  </a:cubicBezTo>
                  <a:cubicBezTo>
                    <a:pt x="16809" y="13479"/>
                    <a:pt x="17113" y="14148"/>
                    <a:pt x="17387" y="14817"/>
                  </a:cubicBezTo>
                  <a:cubicBezTo>
                    <a:pt x="17387" y="14908"/>
                    <a:pt x="17356" y="14938"/>
                    <a:pt x="17356" y="15029"/>
                  </a:cubicBezTo>
                  <a:cubicBezTo>
                    <a:pt x="17113" y="14634"/>
                    <a:pt x="16870" y="14270"/>
                    <a:pt x="16627" y="13874"/>
                  </a:cubicBezTo>
                  <a:cubicBezTo>
                    <a:pt x="16019" y="12902"/>
                    <a:pt x="15411" y="11868"/>
                    <a:pt x="14834" y="10835"/>
                  </a:cubicBezTo>
                  <a:cubicBezTo>
                    <a:pt x="13709" y="8798"/>
                    <a:pt x="12645" y="6701"/>
                    <a:pt x="11581" y="4604"/>
                  </a:cubicBezTo>
                  <a:cubicBezTo>
                    <a:pt x="10973" y="3418"/>
                    <a:pt x="10335" y="2263"/>
                    <a:pt x="9666" y="1108"/>
                  </a:cubicBezTo>
                  <a:cubicBezTo>
                    <a:pt x="9666" y="1108"/>
                    <a:pt x="9636" y="1108"/>
                    <a:pt x="9636" y="1139"/>
                  </a:cubicBezTo>
                  <a:cubicBezTo>
                    <a:pt x="10639" y="3266"/>
                    <a:pt x="11703" y="5394"/>
                    <a:pt x="12767" y="7491"/>
                  </a:cubicBezTo>
                  <a:cubicBezTo>
                    <a:pt x="13830" y="9589"/>
                    <a:pt x="14925" y="11656"/>
                    <a:pt x="16141" y="13662"/>
                  </a:cubicBezTo>
                  <a:cubicBezTo>
                    <a:pt x="16420" y="14145"/>
                    <a:pt x="16700" y="14607"/>
                    <a:pt x="17015" y="15083"/>
                  </a:cubicBezTo>
                  <a:lnTo>
                    <a:pt x="17015" y="15083"/>
                  </a:lnTo>
                  <a:cubicBezTo>
                    <a:pt x="16908" y="14933"/>
                    <a:pt x="16788" y="14784"/>
                    <a:pt x="16657" y="14634"/>
                  </a:cubicBezTo>
                  <a:cubicBezTo>
                    <a:pt x="15989" y="13692"/>
                    <a:pt x="15289" y="12750"/>
                    <a:pt x="14651" y="11747"/>
                  </a:cubicBezTo>
                  <a:cubicBezTo>
                    <a:pt x="13375" y="9771"/>
                    <a:pt x="12159" y="7735"/>
                    <a:pt x="11095" y="5637"/>
                  </a:cubicBezTo>
                  <a:cubicBezTo>
                    <a:pt x="10517" y="4452"/>
                    <a:pt x="9909" y="3266"/>
                    <a:pt x="9362" y="2051"/>
                  </a:cubicBezTo>
                  <a:cubicBezTo>
                    <a:pt x="9362" y="2051"/>
                    <a:pt x="9332" y="2051"/>
                    <a:pt x="9332" y="2111"/>
                  </a:cubicBezTo>
                  <a:cubicBezTo>
                    <a:pt x="10244" y="4300"/>
                    <a:pt x="11277" y="6428"/>
                    <a:pt x="12402" y="8494"/>
                  </a:cubicBezTo>
                  <a:cubicBezTo>
                    <a:pt x="13557" y="10561"/>
                    <a:pt x="14803" y="12598"/>
                    <a:pt x="16201" y="14482"/>
                  </a:cubicBezTo>
                  <a:cubicBezTo>
                    <a:pt x="16444" y="14786"/>
                    <a:pt x="16627" y="15060"/>
                    <a:pt x="16870" y="15364"/>
                  </a:cubicBezTo>
                  <a:cubicBezTo>
                    <a:pt x="16779" y="15333"/>
                    <a:pt x="16748" y="15333"/>
                    <a:pt x="16657" y="15333"/>
                  </a:cubicBezTo>
                  <a:cubicBezTo>
                    <a:pt x="16353" y="14969"/>
                    <a:pt x="16019" y="14634"/>
                    <a:pt x="15715" y="14300"/>
                  </a:cubicBezTo>
                  <a:cubicBezTo>
                    <a:pt x="14925" y="13388"/>
                    <a:pt x="14134" y="12446"/>
                    <a:pt x="13405" y="11443"/>
                  </a:cubicBezTo>
                  <a:cubicBezTo>
                    <a:pt x="11946" y="9497"/>
                    <a:pt x="10700" y="7370"/>
                    <a:pt x="9666" y="5181"/>
                  </a:cubicBezTo>
                  <a:cubicBezTo>
                    <a:pt x="9058" y="3935"/>
                    <a:pt x="8542" y="2628"/>
                    <a:pt x="8086" y="1352"/>
                  </a:cubicBezTo>
                  <a:cubicBezTo>
                    <a:pt x="8086" y="1321"/>
                    <a:pt x="8078" y="1306"/>
                    <a:pt x="8070" y="1306"/>
                  </a:cubicBezTo>
                  <a:cubicBezTo>
                    <a:pt x="8063" y="1306"/>
                    <a:pt x="8055" y="1321"/>
                    <a:pt x="8055" y="1352"/>
                  </a:cubicBezTo>
                  <a:cubicBezTo>
                    <a:pt x="8754" y="3692"/>
                    <a:pt x="9757" y="5972"/>
                    <a:pt x="10973" y="8099"/>
                  </a:cubicBezTo>
                  <a:cubicBezTo>
                    <a:pt x="12189" y="10257"/>
                    <a:pt x="13618" y="12294"/>
                    <a:pt x="15229" y="14148"/>
                  </a:cubicBezTo>
                  <a:cubicBezTo>
                    <a:pt x="15533" y="14543"/>
                    <a:pt x="15867" y="14908"/>
                    <a:pt x="16201" y="15303"/>
                  </a:cubicBezTo>
                  <a:cubicBezTo>
                    <a:pt x="15745" y="15212"/>
                    <a:pt x="15289" y="15121"/>
                    <a:pt x="14834" y="15090"/>
                  </a:cubicBezTo>
                  <a:cubicBezTo>
                    <a:pt x="13618" y="14938"/>
                    <a:pt x="12463" y="14786"/>
                    <a:pt x="11247" y="14695"/>
                  </a:cubicBezTo>
                  <a:cubicBezTo>
                    <a:pt x="9078" y="14473"/>
                    <a:pt x="6883" y="14326"/>
                    <a:pt x="4710" y="14326"/>
                  </a:cubicBezTo>
                  <a:cubicBezTo>
                    <a:pt x="4508" y="14326"/>
                    <a:pt x="4306" y="14328"/>
                    <a:pt x="4104" y="14330"/>
                  </a:cubicBezTo>
                  <a:cubicBezTo>
                    <a:pt x="2736" y="14330"/>
                    <a:pt x="1368" y="14452"/>
                    <a:pt x="31" y="14604"/>
                  </a:cubicBezTo>
                  <a:cubicBezTo>
                    <a:pt x="0" y="14604"/>
                    <a:pt x="0" y="14634"/>
                    <a:pt x="31" y="14634"/>
                  </a:cubicBezTo>
                  <a:cubicBezTo>
                    <a:pt x="1254" y="14539"/>
                    <a:pt x="2495" y="14493"/>
                    <a:pt x="3743" y="14493"/>
                  </a:cubicBezTo>
                  <a:cubicBezTo>
                    <a:pt x="4882" y="14493"/>
                    <a:pt x="6028" y="14531"/>
                    <a:pt x="7174" y="14604"/>
                  </a:cubicBezTo>
                  <a:cubicBezTo>
                    <a:pt x="9575" y="14725"/>
                    <a:pt x="11946" y="14999"/>
                    <a:pt x="14347" y="15303"/>
                  </a:cubicBezTo>
                  <a:cubicBezTo>
                    <a:pt x="15077" y="15394"/>
                    <a:pt x="15806" y="15485"/>
                    <a:pt x="16505" y="15577"/>
                  </a:cubicBezTo>
                  <a:lnTo>
                    <a:pt x="16657" y="15759"/>
                  </a:lnTo>
                  <a:cubicBezTo>
                    <a:pt x="16201" y="15789"/>
                    <a:pt x="15745" y="15820"/>
                    <a:pt x="15289" y="15820"/>
                  </a:cubicBezTo>
                  <a:cubicBezTo>
                    <a:pt x="14712" y="15835"/>
                    <a:pt x="14127" y="15842"/>
                    <a:pt x="13538" y="15842"/>
                  </a:cubicBezTo>
                  <a:cubicBezTo>
                    <a:pt x="12949" y="15842"/>
                    <a:pt x="12356" y="15835"/>
                    <a:pt x="11764" y="15820"/>
                  </a:cubicBezTo>
                  <a:cubicBezTo>
                    <a:pt x="9423" y="15789"/>
                    <a:pt x="7083" y="15668"/>
                    <a:pt x="4742" y="15546"/>
                  </a:cubicBezTo>
                  <a:cubicBezTo>
                    <a:pt x="3435" y="15485"/>
                    <a:pt x="2128" y="15455"/>
                    <a:pt x="791" y="15455"/>
                  </a:cubicBezTo>
                  <a:cubicBezTo>
                    <a:pt x="760" y="15455"/>
                    <a:pt x="760" y="15485"/>
                    <a:pt x="791" y="15485"/>
                  </a:cubicBezTo>
                  <a:cubicBezTo>
                    <a:pt x="3131" y="15668"/>
                    <a:pt x="5502" y="15820"/>
                    <a:pt x="7843" y="15941"/>
                  </a:cubicBezTo>
                  <a:cubicBezTo>
                    <a:pt x="9807" y="16042"/>
                    <a:pt x="11729" y="16101"/>
                    <a:pt x="13679" y="16101"/>
                  </a:cubicBezTo>
                  <a:cubicBezTo>
                    <a:pt x="14083" y="16101"/>
                    <a:pt x="14488" y="16098"/>
                    <a:pt x="14894" y="16093"/>
                  </a:cubicBezTo>
                  <a:cubicBezTo>
                    <a:pt x="15563" y="16063"/>
                    <a:pt x="16201" y="16063"/>
                    <a:pt x="16900" y="16002"/>
                  </a:cubicBezTo>
                  <a:lnTo>
                    <a:pt x="16900" y="16002"/>
                  </a:lnTo>
                  <a:lnTo>
                    <a:pt x="15989" y="16124"/>
                  </a:lnTo>
                  <a:cubicBezTo>
                    <a:pt x="14803" y="16245"/>
                    <a:pt x="13618" y="16336"/>
                    <a:pt x="12463" y="16428"/>
                  </a:cubicBezTo>
                  <a:cubicBezTo>
                    <a:pt x="11211" y="16508"/>
                    <a:pt x="9968" y="16546"/>
                    <a:pt x="8725" y="16546"/>
                  </a:cubicBezTo>
                  <a:cubicBezTo>
                    <a:pt x="7612" y="16546"/>
                    <a:pt x="6500" y="16515"/>
                    <a:pt x="5380" y="16458"/>
                  </a:cubicBezTo>
                  <a:cubicBezTo>
                    <a:pt x="4043" y="16397"/>
                    <a:pt x="2766" y="16306"/>
                    <a:pt x="1429" y="16154"/>
                  </a:cubicBezTo>
                  <a:cubicBezTo>
                    <a:pt x="1399" y="16154"/>
                    <a:pt x="1399" y="16184"/>
                    <a:pt x="1429" y="16184"/>
                  </a:cubicBezTo>
                  <a:cubicBezTo>
                    <a:pt x="3800" y="16519"/>
                    <a:pt x="6140" y="16701"/>
                    <a:pt x="8511" y="16732"/>
                  </a:cubicBezTo>
                  <a:cubicBezTo>
                    <a:pt x="8753" y="16735"/>
                    <a:pt x="8995" y="16736"/>
                    <a:pt x="9237" y="16736"/>
                  </a:cubicBezTo>
                  <a:cubicBezTo>
                    <a:pt x="11366" y="16736"/>
                    <a:pt x="13492" y="16619"/>
                    <a:pt x="15593" y="16428"/>
                  </a:cubicBezTo>
                  <a:cubicBezTo>
                    <a:pt x="15958" y="16397"/>
                    <a:pt x="16323" y="16336"/>
                    <a:pt x="16657" y="16306"/>
                  </a:cubicBezTo>
                  <a:lnTo>
                    <a:pt x="16657" y="16306"/>
                  </a:lnTo>
                  <a:cubicBezTo>
                    <a:pt x="16627" y="16367"/>
                    <a:pt x="16596" y="16428"/>
                    <a:pt x="16566" y="16458"/>
                  </a:cubicBezTo>
                  <a:cubicBezTo>
                    <a:pt x="16110" y="16580"/>
                    <a:pt x="15654" y="16671"/>
                    <a:pt x="15198" y="16762"/>
                  </a:cubicBezTo>
                  <a:cubicBezTo>
                    <a:pt x="13982" y="17035"/>
                    <a:pt x="12767" y="17279"/>
                    <a:pt x="11551" y="17370"/>
                  </a:cubicBezTo>
                  <a:cubicBezTo>
                    <a:pt x="10212" y="17520"/>
                    <a:pt x="8873" y="17588"/>
                    <a:pt x="7535" y="17588"/>
                  </a:cubicBezTo>
                  <a:cubicBezTo>
                    <a:pt x="6442" y="17588"/>
                    <a:pt x="5349" y="17543"/>
                    <a:pt x="4256" y="17461"/>
                  </a:cubicBezTo>
                  <a:cubicBezTo>
                    <a:pt x="2888" y="17339"/>
                    <a:pt x="1520" y="17157"/>
                    <a:pt x="152" y="16914"/>
                  </a:cubicBezTo>
                  <a:cubicBezTo>
                    <a:pt x="140" y="16908"/>
                    <a:pt x="131" y="16905"/>
                    <a:pt x="123" y="16905"/>
                  </a:cubicBezTo>
                  <a:cubicBezTo>
                    <a:pt x="94" y="16905"/>
                    <a:pt x="104" y="16944"/>
                    <a:pt x="152" y="16944"/>
                  </a:cubicBezTo>
                  <a:cubicBezTo>
                    <a:pt x="2523" y="17491"/>
                    <a:pt x="4955" y="17795"/>
                    <a:pt x="7447" y="17795"/>
                  </a:cubicBezTo>
                  <a:cubicBezTo>
                    <a:pt x="9879" y="17795"/>
                    <a:pt x="12341" y="17583"/>
                    <a:pt x="14773" y="17096"/>
                  </a:cubicBezTo>
                  <a:cubicBezTo>
                    <a:pt x="15259" y="17035"/>
                    <a:pt x="15745" y="16914"/>
                    <a:pt x="16262" y="16823"/>
                  </a:cubicBezTo>
                  <a:lnTo>
                    <a:pt x="16262" y="16823"/>
                  </a:lnTo>
                  <a:cubicBezTo>
                    <a:pt x="15989" y="17187"/>
                    <a:pt x="15685" y="17522"/>
                    <a:pt x="15411" y="17917"/>
                  </a:cubicBezTo>
                  <a:cubicBezTo>
                    <a:pt x="14682" y="18890"/>
                    <a:pt x="13982" y="19862"/>
                    <a:pt x="13283" y="20835"/>
                  </a:cubicBezTo>
                  <a:cubicBezTo>
                    <a:pt x="11885" y="22780"/>
                    <a:pt x="10578" y="24786"/>
                    <a:pt x="9423" y="26884"/>
                  </a:cubicBezTo>
                  <a:cubicBezTo>
                    <a:pt x="8754" y="28069"/>
                    <a:pt x="8146" y="29285"/>
                    <a:pt x="7630" y="30531"/>
                  </a:cubicBezTo>
                  <a:cubicBezTo>
                    <a:pt x="7630" y="30531"/>
                    <a:pt x="7643" y="30544"/>
                    <a:pt x="7652" y="30544"/>
                  </a:cubicBezTo>
                  <a:cubicBezTo>
                    <a:pt x="7657" y="30544"/>
                    <a:pt x="7660" y="30541"/>
                    <a:pt x="7660" y="30531"/>
                  </a:cubicBezTo>
                  <a:cubicBezTo>
                    <a:pt x="8724" y="28373"/>
                    <a:pt x="9940" y="26306"/>
                    <a:pt x="11247" y="24300"/>
                  </a:cubicBezTo>
                  <a:cubicBezTo>
                    <a:pt x="12523" y="22294"/>
                    <a:pt x="13982" y="20318"/>
                    <a:pt x="15411" y="18403"/>
                  </a:cubicBezTo>
                  <a:cubicBezTo>
                    <a:pt x="15837" y="17826"/>
                    <a:pt x="16293" y="17218"/>
                    <a:pt x="16748" y="16671"/>
                  </a:cubicBezTo>
                  <a:cubicBezTo>
                    <a:pt x="16809" y="16671"/>
                    <a:pt x="16870" y="16610"/>
                    <a:pt x="16931" y="16610"/>
                  </a:cubicBezTo>
                  <a:cubicBezTo>
                    <a:pt x="16748" y="17035"/>
                    <a:pt x="16566" y="17461"/>
                    <a:pt x="16323" y="17826"/>
                  </a:cubicBezTo>
                  <a:cubicBezTo>
                    <a:pt x="15745" y="18890"/>
                    <a:pt x="15198" y="19893"/>
                    <a:pt x="14590" y="20926"/>
                  </a:cubicBezTo>
                  <a:cubicBezTo>
                    <a:pt x="13375" y="22932"/>
                    <a:pt x="12068" y="24877"/>
                    <a:pt x="10821" y="26853"/>
                  </a:cubicBezTo>
                  <a:cubicBezTo>
                    <a:pt x="10092" y="27947"/>
                    <a:pt x="9423" y="29072"/>
                    <a:pt x="8724" y="30227"/>
                  </a:cubicBezTo>
                  <a:cubicBezTo>
                    <a:pt x="8702" y="30249"/>
                    <a:pt x="8727" y="30270"/>
                    <a:pt x="8743" y="30270"/>
                  </a:cubicBezTo>
                  <a:cubicBezTo>
                    <a:pt x="8749" y="30270"/>
                    <a:pt x="8754" y="30266"/>
                    <a:pt x="8754" y="30257"/>
                  </a:cubicBezTo>
                  <a:cubicBezTo>
                    <a:pt x="10092" y="28312"/>
                    <a:pt x="11429" y="26336"/>
                    <a:pt x="12706" y="24361"/>
                  </a:cubicBezTo>
                  <a:cubicBezTo>
                    <a:pt x="14013" y="22385"/>
                    <a:pt x="15229" y="20409"/>
                    <a:pt x="16353" y="18373"/>
                  </a:cubicBezTo>
                  <a:cubicBezTo>
                    <a:pt x="16656" y="17868"/>
                    <a:pt x="16917" y="17384"/>
                    <a:pt x="17171" y="16886"/>
                  </a:cubicBezTo>
                  <a:lnTo>
                    <a:pt x="17171" y="16886"/>
                  </a:lnTo>
                  <a:cubicBezTo>
                    <a:pt x="17086" y="17069"/>
                    <a:pt x="17008" y="17256"/>
                    <a:pt x="16931" y="17431"/>
                  </a:cubicBezTo>
                  <a:cubicBezTo>
                    <a:pt x="16475" y="18494"/>
                    <a:pt x="15989" y="19558"/>
                    <a:pt x="15441" y="20622"/>
                  </a:cubicBezTo>
                  <a:cubicBezTo>
                    <a:pt x="14378" y="22750"/>
                    <a:pt x="13253" y="24786"/>
                    <a:pt x="11946" y="26762"/>
                  </a:cubicBezTo>
                  <a:cubicBezTo>
                    <a:pt x="11247" y="27856"/>
                    <a:pt x="10517" y="28981"/>
                    <a:pt x="9727" y="30045"/>
                  </a:cubicBezTo>
                  <a:cubicBezTo>
                    <a:pt x="9684" y="30066"/>
                    <a:pt x="9717" y="30088"/>
                    <a:pt x="9740" y="30088"/>
                  </a:cubicBezTo>
                  <a:cubicBezTo>
                    <a:pt x="9750" y="30088"/>
                    <a:pt x="9757" y="30084"/>
                    <a:pt x="9757" y="30075"/>
                  </a:cubicBezTo>
                  <a:cubicBezTo>
                    <a:pt x="11186" y="28160"/>
                    <a:pt x="12523" y="26245"/>
                    <a:pt x="13739" y="24209"/>
                  </a:cubicBezTo>
                  <a:cubicBezTo>
                    <a:pt x="14955" y="22172"/>
                    <a:pt x="16110" y="20075"/>
                    <a:pt x="17052" y="17917"/>
                  </a:cubicBezTo>
                  <a:cubicBezTo>
                    <a:pt x="17174" y="17613"/>
                    <a:pt x="17326" y="17279"/>
                    <a:pt x="17478" y="16914"/>
                  </a:cubicBezTo>
                  <a:cubicBezTo>
                    <a:pt x="17508" y="17005"/>
                    <a:pt x="17508" y="17035"/>
                    <a:pt x="17539" y="17127"/>
                  </a:cubicBezTo>
                  <a:cubicBezTo>
                    <a:pt x="17387" y="17583"/>
                    <a:pt x="17265" y="17978"/>
                    <a:pt x="17113" y="18434"/>
                  </a:cubicBezTo>
                  <a:cubicBezTo>
                    <a:pt x="16748" y="19619"/>
                    <a:pt x="16323" y="20774"/>
                    <a:pt x="15837" y="21899"/>
                  </a:cubicBezTo>
                  <a:cubicBezTo>
                    <a:pt x="14834" y="24148"/>
                    <a:pt x="13678" y="26276"/>
                    <a:pt x="12250" y="28282"/>
                  </a:cubicBezTo>
                  <a:cubicBezTo>
                    <a:pt x="11490" y="29437"/>
                    <a:pt x="10639" y="30531"/>
                    <a:pt x="9757" y="31595"/>
                  </a:cubicBezTo>
                  <a:cubicBezTo>
                    <a:pt x="9736" y="31616"/>
                    <a:pt x="9745" y="31638"/>
                    <a:pt x="9763" y="31638"/>
                  </a:cubicBezTo>
                  <a:cubicBezTo>
                    <a:pt x="9770" y="31638"/>
                    <a:pt x="9779" y="31634"/>
                    <a:pt x="9788" y="31625"/>
                  </a:cubicBezTo>
                  <a:cubicBezTo>
                    <a:pt x="11460" y="29801"/>
                    <a:pt x="12919" y="27826"/>
                    <a:pt x="14165" y="25698"/>
                  </a:cubicBezTo>
                  <a:cubicBezTo>
                    <a:pt x="15381" y="23570"/>
                    <a:pt x="16414" y="21321"/>
                    <a:pt x="17235" y="19011"/>
                  </a:cubicBezTo>
                  <a:cubicBezTo>
                    <a:pt x="17387" y="18525"/>
                    <a:pt x="17539" y="18069"/>
                    <a:pt x="17691" y="17583"/>
                  </a:cubicBezTo>
                  <a:cubicBezTo>
                    <a:pt x="17843" y="18039"/>
                    <a:pt x="18025" y="18434"/>
                    <a:pt x="18238" y="18859"/>
                  </a:cubicBezTo>
                  <a:cubicBezTo>
                    <a:pt x="18694" y="19953"/>
                    <a:pt x="19180" y="21078"/>
                    <a:pt x="19666" y="22172"/>
                  </a:cubicBezTo>
                  <a:cubicBezTo>
                    <a:pt x="20670" y="24361"/>
                    <a:pt x="21764" y="26488"/>
                    <a:pt x="22980" y="28555"/>
                  </a:cubicBezTo>
                  <a:cubicBezTo>
                    <a:pt x="23709" y="29741"/>
                    <a:pt x="24469" y="30835"/>
                    <a:pt x="25259" y="31929"/>
                  </a:cubicBezTo>
                  <a:cubicBezTo>
                    <a:pt x="25269" y="31939"/>
                    <a:pt x="25276" y="31943"/>
                    <a:pt x="25281" y="31943"/>
                  </a:cubicBezTo>
                  <a:cubicBezTo>
                    <a:pt x="25290" y="31943"/>
                    <a:pt x="25290" y="31929"/>
                    <a:pt x="25290" y="31929"/>
                  </a:cubicBezTo>
                  <a:cubicBezTo>
                    <a:pt x="23922" y="29953"/>
                    <a:pt x="22736" y="27856"/>
                    <a:pt x="21673" y="25729"/>
                  </a:cubicBezTo>
                  <a:cubicBezTo>
                    <a:pt x="20578" y="23570"/>
                    <a:pt x="19606" y="21382"/>
                    <a:pt x="18694" y="19163"/>
                  </a:cubicBezTo>
                  <a:cubicBezTo>
                    <a:pt x="18420" y="18494"/>
                    <a:pt x="18116" y="17795"/>
                    <a:pt x="17843" y="17127"/>
                  </a:cubicBezTo>
                  <a:cubicBezTo>
                    <a:pt x="17843" y="17035"/>
                    <a:pt x="17873" y="17005"/>
                    <a:pt x="17873" y="16914"/>
                  </a:cubicBezTo>
                  <a:cubicBezTo>
                    <a:pt x="18116" y="17309"/>
                    <a:pt x="18390" y="17674"/>
                    <a:pt x="18603" y="18069"/>
                  </a:cubicBezTo>
                  <a:cubicBezTo>
                    <a:pt x="19211" y="19042"/>
                    <a:pt x="19818" y="20075"/>
                    <a:pt x="20396" y="21108"/>
                  </a:cubicBezTo>
                  <a:cubicBezTo>
                    <a:pt x="21521" y="23145"/>
                    <a:pt x="22584" y="25242"/>
                    <a:pt x="23648" y="27339"/>
                  </a:cubicBezTo>
                  <a:cubicBezTo>
                    <a:pt x="24256" y="28525"/>
                    <a:pt x="24925" y="29680"/>
                    <a:pt x="25563" y="30835"/>
                  </a:cubicBezTo>
                  <a:cubicBezTo>
                    <a:pt x="25563" y="30835"/>
                    <a:pt x="25594" y="30835"/>
                    <a:pt x="25594" y="30805"/>
                  </a:cubicBezTo>
                  <a:cubicBezTo>
                    <a:pt x="24621" y="28677"/>
                    <a:pt x="23557" y="26549"/>
                    <a:pt x="22493" y="24452"/>
                  </a:cubicBezTo>
                  <a:cubicBezTo>
                    <a:pt x="21429" y="22355"/>
                    <a:pt x="20305" y="20318"/>
                    <a:pt x="19089" y="18282"/>
                  </a:cubicBezTo>
                  <a:cubicBezTo>
                    <a:pt x="18786" y="17786"/>
                    <a:pt x="18483" y="17266"/>
                    <a:pt x="18135" y="16743"/>
                  </a:cubicBezTo>
                  <a:lnTo>
                    <a:pt x="18135" y="16743"/>
                  </a:lnTo>
                  <a:cubicBezTo>
                    <a:pt x="18271" y="16932"/>
                    <a:pt x="18431" y="17120"/>
                    <a:pt x="18572" y="17309"/>
                  </a:cubicBezTo>
                  <a:cubicBezTo>
                    <a:pt x="19241" y="18251"/>
                    <a:pt x="19940" y="19194"/>
                    <a:pt x="20578" y="20197"/>
                  </a:cubicBezTo>
                  <a:cubicBezTo>
                    <a:pt x="21885" y="22172"/>
                    <a:pt x="23101" y="24209"/>
                    <a:pt x="24165" y="26306"/>
                  </a:cubicBezTo>
                  <a:cubicBezTo>
                    <a:pt x="24712" y="27491"/>
                    <a:pt x="25320" y="28677"/>
                    <a:pt x="25867" y="29893"/>
                  </a:cubicBezTo>
                  <a:cubicBezTo>
                    <a:pt x="25867" y="29893"/>
                    <a:pt x="25898" y="29893"/>
                    <a:pt x="25898" y="29832"/>
                  </a:cubicBezTo>
                  <a:cubicBezTo>
                    <a:pt x="24986" y="27643"/>
                    <a:pt x="23952" y="25516"/>
                    <a:pt x="22828" y="23449"/>
                  </a:cubicBezTo>
                  <a:cubicBezTo>
                    <a:pt x="21673" y="21382"/>
                    <a:pt x="20426" y="19346"/>
                    <a:pt x="19028" y="17461"/>
                  </a:cubicBezTo>
                  <a:cubicBezTo>
                    <a:pt x="18785" y="17157"/>
                    <a:pt x="18603" y="16883"/>
                    <a:pt x="18390" y="16580"/>
                  </a:cubicBezTo>
                  <a:lnTo>
                    <a:pt x="18390" y="16580"/>
                  </a:lnTo>
                  <a:cubicBezTo>
                    <a:pt x="18451" y="16610"/>
                    <a:pt x="18481" y="16610"/>
                    <a:pt x="18572" y="16610"/>
                  </a:cubicBezTo>
                  <a:cubicBezTo>
                    <a:pt x="18876" y="16975"/>
                    <a:pt x="19211" y="17309"/>
                    <a:pt x="19514" y="17643"/>
                  </a:cubicBezTo>
                  <a:cubicBezTo>
                    <a:pt x="20305" y="18555"/>
                    <a:pt x="21125" y="19497"/>
                    <a:pt x="21825" y="20501"/>
                  </a:cubicBezTo>
                  <a:cubicBezTo>
                    <a:pt x="23284" y="22446"/>
                    <a:pt x="24530" y="24574"/>
                    <a:pt x="25563" y="26762"/>
                  </a:cubicBezTo>
                  <a:cubicBezTo>
                    <a:pt x="26171" y="28008"/>
                    <a:pt x="26688" y="29315"/>
                    <a:pt x="27144" y="30592"/>
                  </a:cubicBezTo>
                  <a:cubicBezTo>
                    <a:pt x="27144" y="30622"/>
                    <a:pt x="27159" y="30637"/>
                    <a:pt x="27174" y="30637"/>
                  </a:cubicBezTo>
                  <a:cubicBezTo>
                    <a:pt x="27189" y="30637"/>
                    <a:pt x="27205" y="30622"/>
                    <a:pt x="27205" y="30592"/>
                  </a:cubicBezTo>
                  <a:cubicBezTo>
                    <a:pt x="26475" y="28251"/>
                    <a:pt x="25472" y="25972"/>
                    <a:pt x="24256" y="23844"/>
                  </a:cubicBezTo>
                  <a:cubicBezTo>
                    <a:pt x="23040" y="21686"/>
                    <a:pt x="21612" y="19649"/>
                    <a:pt x="20001" y="17795"/>
                  </a:cubicBezTo>
                  <a:cubicBezTo>
                    <a:pt x="19697" y="17431"/>
                    <a:pt x="19362" y="17035"/>
                    <a:pt x="19028" y="16671"/>
                  </a:cubicBezTo>
                  <a:lnTo>
                    <a:pt x="19028" y="16671"/>
                  </a:lnTo>
                  <a:cubicBezTo>
                    <a:pt x="19484" y="16732"/>
                    <a:pt x="19940" y="16823"/>
                    <a:pt x="20396" y="16853"/>
                  </a:cubicBezTo>
                  <a:cubicBezTo>
                    <a:pt x="21612" y="17005"/>
                    <a:pt x="22797" y="17157"/>
                    <a:pt x="24013" y="17279"/>
                  </a:cubicBezTo>
                  <a:cubicBezTo>
                    <a:pt x="26153" y="17473"/>
                    <a:pt x="28343" y="17617"/>
                    <a:pt x="30538" y="17617"/>
                  </a:cubicBezTo>
                  <a:cubicBezTo>
                    <a:pt x="30744" y="17617"/>
                    <a:pt x="30950" y="17616"/>
                    <a:pt x="31156" y="17613"/>
                  </a:cubicBezTo>
                  <a:cubicBezTo>
                    <a:pt x="32524" y="17613"/>
                    <a:pt x="33892" y="17491"/>
                    <a:pt x="35199" y="17339"/>
                  </a:cubicBezTo>
                  <a:lnTo>
                    <a:pt x="35199" y="17339"/>
                  </a:lnTo>
                  <a:cubicBezTo>
                    <a:pt x="33944" y="17405"/>
                    <a:pt x="32673" y="17435"/>
                    <a:pt x="31393" y="17435"/>
                  </a:cubicBezTo>
                  <a:cubicBezTo>
                    <a:pt x="30285" y="17435"/>
                    <a:pt x="29170" y="17412"/>
                    <a:pt x="28056" y="17370"/>
                  </a:cubicBezTo>
                  <a:cubicBezTo>
                    <a:pt x="25685" y="17279"/>
                    <a:pt x="23284" y="17005"/>
                    <a:pt x="20882" y="16701"/>
                  </a:cubicBezTo>
                  <a:cubicBezTo>
                    <a:pt x="20153" y="16580"/>
                    <a:pt x="19454" y="16519"/>
                    <a:pt x="18724" y="16397"/>
                  </a:cubicBezTo>
                  <a:lnTo>
                    <a:pt x="18572" y="16245"/>
                  </a:lnTo>
                  <a:cubicBezTo>
                    <a:pt x="19028" y="16215"/>
                    <a:pt x="19484" y="16154"/>
                    <a:pt x="19940" y="16154"/>
                  </a:cubicBezTo>
                  <a:cubicBezTo>
                    <a:pt x="20533" y="16139"/>
                    <a:pt x="21118" y="16131"/>
                    <a:pt x="21703" y="16131"/>
                  </a:cubicBezTo>
                  <a:cubicBezTo>
                    <a:pt x="22288" y="16131"/>
                    <a:pt x="22873" y="16139"/>
                    <a:pt x="23466" y="16154"/>
                  </a:cubicBezTo>
                  <a:cubicBezTo>
                    <a:pt x="25837" y="16215"/>
                    <a:pt x="28147" y="16306"/>
                    <a:pt x="30487" y="16428"/>
                  </a:cubicBezTo>
                  <a:cubicBezTo>
                    <a:pt x="31794" y="16519"/>
                    <a:pt x="33132" y="16549"/>
                    <a:pt x="34439" y="16549"/>
                  </a:cubicBezTo>
                  <a:cubicBezTo>
                    <a:pt x="34500" y="16549"/>
                    <a:pt x="34500" y="16519"/>
                    <a:pt x="34439" y="16519"/>
                  </a:cubicBezTo>
                  <a:cubicBezTo>
                    <a:pt x="32098" y="16306"/>
                    <a:pt x="29727" y="16154"/>
                    <a:pt x="27387" y="16063"/>
                  </a:cubicBezTo>
                  <a:cubicBezTo>
                    <a:pt x="25536" y="15968"/>
                    <a:pt x="23722" y="15891"/>
                    <a:pt x="21901" y="15891"/>
                  </a:cubicBezTo>
                  <a:cubicBezTo>
                    <a:pt x="21390" y="15891"/>
                    <a:pt x="20879" y="15898"/>
                    <a:pt x="20366" y="15911"/>
                  </a:cubicBezTo>
                  <a:cubicBezTo>
                    <a:pt x="19666" y="15941"/>
                    <a:pt x="19028" y="15941"/>
                    <a:pt x="18329" y="15972"/>
                  </a:cubicBezTo>
                  <a:lnTo>
                    <a:pt x="19241" y="15850"/>
                  </a:lnTo>
                  <a:cubicBezTo>
                    <a:pt x="20426" y="15759"/>
                    <a:pt x="21612" y="15637"/>
                    <a:pt x="22797" y="15546"/>
                  </a:cubicBezTo>
                  <a:cubicBezTo>
                    <a:pt x="24033" y="15466"/>
                    <a:pt x="25277" y="15428"/>
                    <a:pt x="26520" y="15428"/>
                  </a:cubicBezTo>
                  <a:cubicBezTo>
                    <a:pt x="27632" y="15428"/>
                    <a:pt x="28744" y="15458"/>
                    <a:pt x="29849" y="15516"/>
                  </a:cubicBezTo>
                  <a:cubicBezTo>
                    <a:pt x="31186" y="15607"/>
                    <a:pt x="32463" y="15668"/>
                    <a:pt x="33800" y="15820"/>
                  </a:cubicBezTo>
                  <a:cubicBezTo>
                    <a:pt x="33831" y="15820"/>
                    <a:pt x="33831" y="15789"/>
                    <a:pt x="33800" y="15789"/>
                  </a:cubicBezTo>
                  <a:cubicBezTo>
                    <a:pt x="31460" y="15485"/>
                    <a:pt x="29089" y="15303"/>
                    <a:pt x="26749" y="15242"/>
                  </a:cubicBezTo>
                  <a:cubicBezTo>
                    <a:pt x="26504" y="15239"/>
                    <a:pt x="26259" y="15238"/>
                    <a:pt x="26014" y="15238"/>
                  </a:cubicBezTo>
                  <a:cubicBezTo>
                    <a:pt x="23864" y="15238"/>
                    <a:pt x="21738" y="15355"/>
                    <a:pt x="19636" y="15546"/>
                  </a:cubicBezTo>
                  <a:cubicBezTo>
                    <a:pt x="19302" y="15607"/>
                    <a:pt x="18907" y="15637"/>
                    <a:pt x="18572" y="15668"/>
                  </a:cubicBezTo>
                  <a:cubicBezTo>
                    <a:pt x="18603" y="15637"/>
                    <a:pt x="18633" y="15546"/>
                    <a:pt x="18694" y="15516"/>
                  </a:cubicBezTo>
                  <a:cubicBezTo>
                    <a:pt x="19150" y="15394"/>
                    <a:pt x="19606" y="15333"/>
                    <a:pt x="20062" y="15212"/>
                  </a:cubicBezTo>
                  <a:cubicBezTo>
                    <a:pt x="21277" y="14938"/>
                    <a:pt x="22493" y="14725"/>
                    <a:pt x="23709" y="14604"/>
                  </a:cubicBezTo>
                  <a:cubicBezTo>
                    <a:pt x="25001" y="14458"/>
                    <a:pt x="26293" y="14390"/>
                    <a:pt x="27585" y="14390"/>
                  </a:cubicBezTo>
                  <a:cubicBezTo>
                    <a:pt x="28725" y="14390"/>
                    <a:pt x="29865" y="14443"/>
                    <a:pt x="31004" y="14543"/>
                  </a:cubicBezTo>
                  <a:cubicBezTo>
                    <a:pt x="32372" y="14634"/>
                    <a:pt x="33740" y="14847"/>
                    <a:pt x="35107" y="15060"/>
                  </a:cubicBezTo>
                  <a:cubicBezTo>
                    <a:pt x="35114" y="15066"/>
                    <a:pt x="35118" y="15068"/>
                    <a:pt x="35122" y="15068"/>
                  </a:cubicBezTo>
                  <a:cubicBezTo>
                    <a:pt x="35137" y="15068"/>
                    <a:pt x="35132" y="15029"/>
                    <a:pt x="35107" y="15029"/>
                  </a:cubicBezTo>
                  <a:cubicBezTo>
                    <a:pt x="32706" y="14482"/>
                    <a:pt x="30275" y="14178"/>
                    <a:pt x="27812" y="14178"/>
                  </a:cubicBezTo>
                  <a:cubicBezTo>
                    <a:pt x="25381" y="14178"/>
                    <a:pt x="22888" y="14421"/>
                    <a:pt x="20457" y="14877"/>
                  </a:cubicBezTo>
                  <a:cubicBezTo>
                    <a:pt x="19970" y="14938"/>
                    <a:pt x="19484" y="15060"/>
                    <a:pt x="18998" y="15181"/>
                  </a:cubicBezTo>
                  <a:cubicBezTo>
                    <a:pt x="19241" y="14786"/>
                    <a:pt x="19545" y="14452"/>
                    <a:pt x="19818" y="14087"/>
                  </a:cubicBezTo>
                  <a:cubicBezTo>
                    <a:pt x="20548" y="13084"/>
                    <a:pt x="21277" y="12142"/>
                    <a:pt x="21946" y="11139"/>
                  </a:cubicBezTo>
                  <a:cubicBezTo>
                    <a:pt x="23344" y="9224"/>
                    <a:pt x="24682" y="7187"/>
                    <a:pt x="25837" y="5121"/>
                  </a:cubicBezTo>
                  <a:cubicBezTo>
                    <a:pt x="26475" y="3935"/>
                    <a:pt x="27083" y="2719"/>
                    <a:pt x="27600" y="1473"/>
                  </a:cubicBezTo>
                  <a:cubicBezTo>
                    <a:pt x="27600" y="1473"/>
                    <a:pt x="27586" y="1446"/>
                    <a:pt x="27577" y="1446"/>
                  </a:cubicBezTo>
                  <a:cubicBezTo>
                    <a:pt x="27573" y="1446"/>
                    <a:pt x="27569" y="1453"/>
                    <a:pt x="27569" y="1473"/>
                  </a:cubicBezTo>
                  <a:cubicBezTo>
                    <a:pt x="26505" y="3631"/>
                    <a:pt x="25290" y="5668"/>
                    <a:pt x="24013" y="7704"/>
                  </a:cubicBezTo>
                  <a:cubicBezTo>
                    <a:pt x="22706" y="9710"/>
                    <a:pt x="21277" y="11686"/>
                    <a:pt x="19818" y="13570"/>
                  </a:cubicBezTo>
                  <a:cubicBezTo>
                    <a:pt x="19393" y="14148"/>
                    <a:pt x="18937" y="14756"/>
                    <a:pt x="18481" y="15333"/>
                  </a:cubicBezTo>
                  <a:cubicBezTo>
                    <a:pt x="18420" y="15333"/>
                    <a:pt x="18390" y="15364"/>
                    <a:pt x="18299" y="15364"/>
                  </a:cubicBezTo>
                  <a:cubicBezTo>
                    <a:pt x="18481" y="14938"/>
                    <a:pt x="18694" y="14543"/>
                    <a:pt x="18907" y="14148"/>
                  </a:cubicBezTo>
                  <a:cubicBezTo>
                    <a:pt x="19484" y="13084"/>
                    <a:pt x="20062" y="12111"/>
                    <a:pt x="20670" y="11078"/>
                  </a:cubicBezTo>
                  <a:cubicBezTo>
                    <a:pt x="21885" y="9072"/>
                    <a:pt x="23162" y="7127"/>
                    <a:pt x="24408" y="5151"/>
                  </a:cubicBezTo>
                  <a:cubicBezTo>
                    <a:pt x="25138" y="4057"/>
                    <a:pt x="25806" y="2902"/>
                    <a:pt x="26505" y="1777"/>
                  </a:cubicBezTo>
                  <a:cubicBezTo>
                    <a:pt x="26528" y="1733"/>
                    <a:pt x="26501" y="1704"/>
                    <a:pt x="26485" y="1704"/>
                  </a:cubicBezTo>
                  <a:cubicBezTo>
                    <a:pt x="26479" y="1704"/>
                    <a:pt x="26475" y="1708"/>
                    <a:pt x="26475" y="1716"/>
                  </a:cubicBezTo>
                  <a:cubicBezTo>
                    <a:pt x="25138" y="3662"/>
                    <a:pt x="23800" y="5637"/>
                    <a:pt x="22524" y="7613"/>
                  </a:cubicBezTo>
                  <a:cubicBezTo>
                    <a:pt x="21217" y="9589"/>
                    <a:pt x="20001" y="11564"/>
                    <a:pt x="18876" y="13631"/>
                  </a:cubicBezTo>
                  <a:cubicBezTo>
                    <a:pt x="18598" y="14137"/>
                    <a:pt x="18341" y="14601"/>
                    <a:pt x="18087" y="15092"/>
                  </a:cubicBezTo>
                  <a:lnTo>
                    <a:pt x="18087" y="15092"/>
                  </a:lnTo>
                  <a:cubicBezTo>
                    <a:pt x="18160" y="14922"/>
                    <a:pt x="18224" y="14742"/>
                    <a:pt x="18299" y="14573"/>
                  </a:cubicBezTo>
                  <a:cubicBezTo>
                    <a:pt x="18755" y="13510"/>
                    <a:pt x="19241" y="12446"/>
                    <a:pt x="19788" y="11382"/>
                  </a:cubicBezTo>
                  <a:cubicBezTo>
                    <a:pt x="20852" y="9254"/>
                    <a:pt x="21977" y="7187"/>
                    <a:pt x="23284" y="5212"/>
                  </a:cubicBezTo>
                  <a:cubicBezTo>
                    <a:pt x="24013" y="4117"/>
                    <a:pt x="24712" y="3023"/>
                    <a:pt x="25533" y="1959"/>
                  </a:cubicBezTo>
                  <a:cubicBezTo>
                    <a:pt x="25554" y="1938"/>
                    <a:pt x="25517" y="1903"/>
                    <a:pt x="25492" y="1903"/>
                  </a:cubicBezTo>
                  <a:cubicBezTo>
                    <a:pt x="25481" y="1903"/>
                    <a:pt x="25472" y="1910"/>
                    <a:pt x="25472" y="1929"/>
                  </a:cubicBezTo>
                  <a:cubicBezTo>
                    <a:pt x="24043" y="3814"/>
                    <a:pt x="22706" y="5759"/>
                    <a:pt x="21490" y="7765"/>
                  </a:cubicBezTo>
                  <a:cubicBezTo>
                    <a:pt x="20274" y="9801"/>
                    <a:pt x="19150" y="11899"/>
                    <a:pt x="18177" y="14057"/>
                  </a:cubicBezTo>
                  <a:cubicBezTo>
                    <a:pt x="18086" y="14361"/>
                    <a:pt x="17934" y="14725"/>
                    <a:pt x="17782" y="15060"/>
                  </a:cubicBezTo>
                  <a:cubicBezTo>
                    <a:pt x="17721" y="14969"/>
                    <a:pt x="17721" y="14938"/>
                    <a:pt x="17691" y="14877"/>
                  </a:cubicBezTo>
                  <a:cubicBezTo>
                    <a:pt x="17843" y="14421"/>
                    <a:pt x="17964" y="13996"/>
                    <a:pt x="18116" y="13540"/>
                  </a:cubicBezTo>
                  <a:cubicBezTo>
                    <a:pt x="18481" y="12355"/>
                    <a:pt x="18907" y="11230"/>
                    <a:pt x="19393" y="10075"/>
                  </a:cubicBezTo>
                  <a:cubicBezTo>
                    <a:pt x="20396" y="7856"/>
                    <a:pt x="21581" y="5698"/>
                    <a:pt x="22980" y="3692"/>
                  </a:cubicBezTo>
                  <a:cubicBezTo>
                    <a:pt x="23739" y="2567"/>
                    <a:pt x="24621" y="1443"/>
                    <a:pt x="25472" y="379"/>
                  </a:cubicBezTo>
                  <a:cubicBezTo>
                    <a:pt x="25515" y="357"/>
                    <a:pt x="25497" y="336"/>
                    <a:pt x="25472" y="336"/>
                  </a:cubicBezTo>
                  <a:cubicBezTo>
                    <a:pt x="25462" y="336"/>
                    <a:pt x="25451" y="340"/>
                    <a:pt x="25442" y="348"/>
                  </a:cubicBezTo>
                  <a:cubicBezTo>
                    <a:pt x="23770" y="2172"/>
                    <a:pt x="22341" y="4148"/>
                    <a:pt x="21065" y="6276"/>
                  </a:cubicBezTo>
                  <a:cubicBezTo>
                    <a:pt x="19849" y="8403"/>
                    <a:pt x="18846" y="10652"/>
                    <a:pt x="17995" y="12963"/>
                  </a:cubicBezTo>
                  <a:cubicBezTo>
                    <a:pt x="17843" y="13418"/>
                    <a:pt x="17691" y="13874"/>
                    <a:pt x="17539" y="14391"/>
                  </a:cubicBezTo>
                  <a:cubicBezTo>
                    <a:pt x="17387" y="13935"/>
                    <a:pt x="17204" y="13510"/>
                    <a:pt x="17022" y="13084"/>
                  </a:cubicBezTo>
                  <a:cubicBezTo>
                    <a:pt x="16566" y="11990"/>
                    <a:pt x="16049" y="10896"/>
                    <a:pt x="15563" y="9771"/>
                  </a:cubicBezTo>
                  <a:cubicBezTo>
                    <a:pt x="14590" y="7583"/>
                    <a:pt x="13466" y="5455"/>
                    <a:pt x="12250" y="3388"/>
                  </a:cubicBezTo>
                  <a:cubicBezTo>
                    <a:pt x="11551" y="2203"/>
                    <a:pt x="10791" y="1108"/>
                    <a:pt x="9970" y="14"/>
                  </a:cubicBezTo>
                  <a:cubicBezTo>
                    <a:pt x="9960" y="4"/>
                    <a:pt x="9953" y="1"/>
                    <a:pt x="9949"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7730;p75"/>
            <p:cNvSpPr/>
            <p:nvPr/>
          </p:nvSpPr>
          <p:spPr>
            <a:xfrm>
              <a:off x="2521800" y="2660950"/>
              <a:ext cx="922525" cy="979525"/>
            </a:xfrm>
            <a:custGeom>
              <a:avLst/>
              <a:gdLst/>
              <a:ahLst/>
              <a:cxnLst/>
              <a:rect l="l" t="t" r="r" b="b"/>
              <a:pathLst>
                <a:path w="36901" h="39181" extrusionOk="0">
                  <a:moveTo>
                    <a:pt x="18899" y="1"/>
                  </a:moveTo>
                  <a:cubicBezTo>
                    <a:pt x="18892" y="1"/>
                    <a:pt x="18884" y="1"/>
                    <a:pt x="18876" y="1"/>
                  </a:cubicBezTo>
                  <a:cubicBezTo>
                    <a:pt x="16232" y="31"/>
                    <a:pt x="15988" y="5168"/>
                    <a:pt x="15928" y="6931"/>
                  </a:cubicBezTo>
                  <a:cubicBezTo>
                    <a:pt x="15806" y="10426"/>
                    <a:pt x="16505" y="13891"/>
                    <a:pt x="17113" y="17326"/>
                  </a:cubicBezTo>
                  <a:cubicBezTo>
                    <a:pt x="14286" y="14894"/>
                    <a:pt x="11642" y="12220"/>
                    <a:pt x="8390" y="10457"/>
                  </a:cubicBezTo>
                  <a:cubicBezTo>
                    <a:pt x="7465" y="9940"/>
                    <a:pt x="5109" y="8556"/>
                    <a:pt x="3401" y="8556"/>
                  </a:cubicBezTo>
                  <a:cubicBezTo>
                    <a:pt x="2696" y="8556"/>
                    <a:pt x="2101" y="8792"/>
                    <a:pt x="1763" y="9423"/>
                  </a:cubicBezTo>
                  <a:cubicBezTo>
                    <a:pt x="456" y="11733"/>
                    <a:pt x="4742" y="14530"/>
                    <a:pt x="6231" y="15472"/>
                  </a:cubicBezTo>
                  <a:cubicBezTo>
                    <a:pt x="9210" y="17326"/>
                    <a:pt x="12584" y="18481"/>
                    <a:pt x="15837" y="19636"/>
                  </a:cubicBezTo>
                  <a:cubicBezTo>
                    <a:pt x="12341" y="20852"/>
                    <a:pt x="8694" y="21824"/>
                    <a:pt x="5502" y="23739"/>
                  </a:cubicBezTo>
                  <a:cubicBezTo>
                    <a:pt x="4225" y="24530"/>
                    <a:pt x="0" y="26901"/>
                    <a:pt x="1307" y="28998"/>
                  </a:cubicBezTo>
                  <a:cubicBezTo>
                    <a:pt x="1730" y="29702"/>
                    <a:pt x="2458" y="29963"/>
                    <a:pt x="3307" y="29963"/>
                  </a:cubicBezTo>
                  <a:cubicBezTo>
                    <a:pt x="5206" y="29963"/>
                    <a:pt x="7714" y="28662"/>
                    <a:pt x="8785" y="28116"/>
                  </a:cubicBezTo>
                  <a:cubicBezTo>
                    <a:pt x="11855" y="26475"/>
                    <a:pt x="14560" y="24135"/>
                    <a:pt x="17204" y="21885"/>
                  </a:cubicBezTo>
                  <a:lnTo>
                    <a:pt x="17204" y="21885"/>
                  </a:lnTo>
                  <a:cubicBezTo>
                    <a:pt x="16536" y="25533"/>
                    <a:pt x="15533" y="29150"/>
                    <a:pt x="15593" y="32858"/>
                  </a:cubicBezTo>
                  <a:cubicBezTo>
                    <a:pt x="15624" y="34373"/>
                    <a:pt x="15533" y="39180"/>
                    <a:pt x="18002" y="39180"/>
                  </a:cubicBezTo>
                  <a:cubicBezTo>
                    <a:pt x="18009" y="39180"/>
                    <a:pt x="18017" y="39180"/>
                    <a:pt x="18025" y="39180"/>
                  </a:cubicBezTo>
                  <a:cubicBezTo>
                    <a:pt x="20669" y="39150"/>
                    <a:pt x="20913" y="34013"/>
                    <a:pt x="20973" y="32250"/>
                  </a:cubicBezTo>
                  <a:cubicBezTo>
                    <a:pt x="21095" y="28755"/>
                    <a:pt x="20396" y="25259"/>
                    <a:pt x="19788" y="21855"/>
                  </a:cubicBezTo>
                  <a:lnTo>
                    <a:pt x="19788" y="21855"/>
                  </a:lnTo>
                  <a:cubicBezTo>
                    <a:pt x="22615" y="24287"/>
                    <a:pt x="25259" y="26931"/>
                    <a:pt x="28512" y="28724"/>
                  </a:cubicBezTo>
                  <a:cubicBezTo>
                    <a:pt x="29437" y="29240"/>
                    <a:pt x="31793" y="30625"/>
                    <a:pt x="33500" y="30625"/>
                  </a:cubicBezTo>
                  <a:cubicBezTo>
                    <a:pt x="34205" y="30625"/>
                    <a:pt x="34800" y="30388"/>
                    <a:pt x="35138" y="29758"/>
                  </a:cubicBezTo>
                  <a:cubicBezTo>
                    <a:pt x="36445" y="27448"/>
                    <a:pt x="32189" y="24651"/>
                    <a:pt x="30670" y="23709"/>
                  </a:cubicBezTo>
                  <a:cubicBezTo>
                    <a:pt x="27691" y="21855"/>
                    <a:pt x="24317" y="20700"/>
                    <a:pt x="21065" y="19545"/>
                  </a:cubicBezTo>
                  <a:cubicBezTo>
                    <a:pt x="24560" y="18329"/>
                    <a:pt x="28208" y="17356"/>
                    <a:pt x="31399" y="15441"/>
                  </a:cubicBezTo>
                  <a:cubicBezTo>
                    <a:pt x="32676" y="14621"/>
                    <a:pt x="36901" y="12280"/>
                    <a:pt x="35594" y="10183"/>
                  </a:cubicBezTo>
                  <a:cubicBezTo>
                    <a:pt x="35171" y="9478"/>
                    <a:pt x="34443" y="9218"/>
                    <a:pt x="33594" y="9218"/>
                  </a:cubicBezTo>
                  <a:cubicBezTo>
                    <a:pt x="31695" y="9218"/>
                    <a:pt x="29187" y="10519"/>
                    <a:pt x="28116" y="11065"/>
                  </a:cubicBezTo>
                  <a:cubicBezTo>
                    <a:pt x="25046" y="12706"/>
                    <a:pt x="22341" y="15046"/>
                    <a:pt x="19697" y="17296"/>
                  </a:cubicBezTo>
                  <a:cubicBezTo>
                    <a:pt x="20365" y="13648"/>
                    <a:pt x="21369" y="10031"/>
                    <a:pt x="21308" y="6323"/>
                  </a:cubicBezTo>
                  <a:cubicBezTo>
                    <a:pt x="21277" y="4808"/>
                    <a:pt x="21368" y="1"/>
                    <a:pt x="18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731;p75"/>
            <p:cNvSpPr/>
            <p:nvPr/>
          </p:nvSpPr>
          <p:spPr>
            <a:xfrm>
              <a:off x="2582600" y="2709775"/>
              <a:ext cx="800950" cy="881100"/>
            </a:xfrm>
            <a:custGeom>
              <a:avLst/>
              <a:gdLst/>
              <a:ahLst/>
              <a:cxnLst/>
              <a:rect l="l" t="t" r="r" b="b"/>
              <a:pathLst>
                <a:path w="32038" h="35244" extrusionOk="0">
                  <a:moveTo>
                    <a:pt x="17371" y="1"/>
                  </a:moveTo>
                  <a:cubicBezTo>
                    <a:pt x="17364" y="1"/>
                    <a:pt x="17356" y="8"/>
                    <a:pt x="17356" y="23"/>
                  </a:cubicBezTo>
                  <a:cubicBezTo>
                    <a:pt x="17538" y="2394"/>
                    <a:pt x="17538" y="4765"/>
                    <a:pt x="17386" y="7166"/>
                  </a:cubicBezTo>
                  <a:cubicBezTo>
                    <a:pt x="17295" y="9567"/>
                    <a:pt x="17022" y="11969"/>
                    <a:pt x="16718" y="14340"/>
                  </a:cubicBezTo>
                  <a:cubicBezTo>
                    <a:pt x="16596" y="15069"/>
                    <a:pt x="16535" y="15799"/>
                    <a:pt x="16414" y="16528"/>
                  </a:cubicBezTo>
                  <a:lnTo>
                    <a:pt x="16262" y="16680"/>
                  </a:lnTo>
                  <a:cubicBezTo>
                    <a:pt x="16231" y="16224"/>
                    <a:pt x="16171" y="15768"/>
                    <a:pt x="16171" y="15312"/>
                  </a:cubicBezTo>
                  <a:cubicBezTo>
                    <a:pt x="16140" y="14127"/>
                    <a:pt x="16140" y="12941"/>
                    <a:pt x="16171" y="11756"/>
                  </a:cubicBezTo>
                  <a:cubicBezTo>
                    <a:pt x="16231" y="9416"/>
                    <a:pt x="16322" y="7105"/>
                    <a:pt x="16444" y="4735"/>
                  </a:cubicBezTo>
                  <a:cubicBezTo>
                    <a:pt x="16535" y="3458"/>
                    <a:pt x="16566" y="2121"/>
                    <a:pt x="16566" y="783"/>
                  </a:cubicBezTo>
                  <a:cubicBezTo>
                    <a:pt x="16566" y="768"/>
                    <a:pt x="16558" y="760"/>
                    <a:pt x="16550" y="760"/>
                  </a:cubicBezTo>
                  <a:cubicBezTo>
                    <a:pt x="16543" y="760"/>
                    <a:pt x="16535" y="768"/>
                    <a:pt x="16535" y="783"/>
                  </a:cubicBezTo>
                  <a:cubicBezTo>
                    <a:pt x="16322" y="3154"/>
                    <a:pt x="16171" y="5495"/>
                    <a:pt x="16079" y="7865"/>
                  </a:cubicBezTo>
                  <a:cubicBezTo>
                    <a:pt x="15958" y="10206"/>
                    <a:pt x="15867" y="12516"/>
                    <a:pt x="15927" y="14887"/>
                  </a:cubicBezTo>
                  <a:cubicBezTo>
                    <a:pt x="15958" y="15555"/>
                    <a:pt x="15958" y="16224"/>
                    <a:pt x="15988" y="16893"/>
                  </a:cubicBezTo>
                  <a:lnTo>
                    <a:pt x="15867" y="15981"/>
                  </a:lnTo>
                  <a:cubicBezTo>
                    <a:pt x="15775" y="14795"/>
                    <a:pt x="15654" y="13640"/>
                    <a:pt x="15563" y="12455"/>
                  </a:cubicBezTo>
                  <a:cubicBezTo>
                    <a:pt x="15411" y="10084"/>
                    <a:pt x="15411" y="7744"/>
                    <a:pt x="15532" y="5373"/>
                  </a:cubicBezTo>
                  <a:cubicBezTo>
                    <a:pt x="15623" y="4066"/>
                    <a:pt x="15684" y="2759"/>
                    <a:pt x="15836" y="1422"/>
                  </a:cubicBezTo>
                  <a:cubicBezTo>
                    <a:pt x="15836" y="1406"/>
                    <a:pt x="15829" y="1399"/>
                    <a:pt x="15821" y="1399"/>
                  </a:cubicBezTo>
                  <a:cubicBezTo>
                    <a:pt x="15813" y="1399"/>
                    <a:pt x="15806" y="1406"/>
                    <a:pt x="15806" y="1422"/>
                  </a:cubicBezTo>
                  <a:cubicBezTo>
                    <a:pt x="15502" y="3792"/>
                    <a:pt x="15319" y="6133"/>
                    <a:pt x="15259" y="8504"/>
                  </a:cubicBezTo>
                  <a:cubicBezTo>
                    <a:pt x="15228" y="10905"/>
                    <a:pt x="15350" y="13245"/>
                    <a:pt x="15563" y="15616"/>
                  </a:cubicBezTo>
                  <a:cubicBezTo>
                    <a:pt x="15623" y="15951"/>
                    <a:pt x="15654" y="16315"/>
                    <a:pt x="15684" y="16680"/>
                  </a:cubicBezTo>
                  <a:cubicBezTo>
                    <a:pt x="15654" y="16619"/>
                    <a:pt x="15563" y="16589"/>
                    <a:pt x="15532" y="16558"/>
                  </a:cubicBezTo>
                  <a:cubicBezTo>
                    <a:pt x="15411" y="16102"/>
                    <a:pt x="15350" y="15647"/>
                    <a:pt x="15228" y="15191"/>
                  </a:cubicBezTo>
                  <a:cubicBezTo>
                    <a:pt x="14955" y="13975"/>
                    <a:pt x="14772" y="12759"/>
                    <a:pt x="14620" y="11543"/>
                  </a:cubicBezTo>
                  <a:cubicBezTo>
                    <a:pt x="14347" y="9112"/>
                    <a:pt x="14347" y="6680"/>
                    <a:pt x="14560" y="4248"/>
                  </a:cubicBezTo>
                  <a:cubicBezTo>
                    <a:pt x="14651" y="2881"/>
                    <a:pt x="14863" y="1513"/>
                    <a:pt x="15076" y="145"/>
                  </a:cubicBezTo>
                  <a:cubicBezTo>
                    <a:pt x="15091" y="130"/>
                    <a:pt x="15084" y="122"/>
                    <a:pt x="15072" y="122"/>
                  </a:cubicBezTo>
                  <a:cubicBezTo>
                    <a:pt x="15061" y="122"/>
                    <a:pt x="15046" y="130"/>
                    <a:pt x="15046" y="145"/>
                  </a:cubicBezTo>
                  <a:cubicBezTo>
                    <a:pt x="14529" y="2546"/>
                    <a:pt x="14195" y="4978"/>
                    <a:pt x="14195" y="7440"/>
                  </a:cubicBezTo>
                  <a:cubicBezTo>
                    <a:pt x="14195" y="9871"/>
                    <a:pt x="14438" y="12333"/>
                    <a:pt x="14894" y="14765"/>
                  </a:cubicBezTo>
                  <a:cubicBezTo>
                    <a:pt x="14985" y="15251"/>
                    <a:pt x="15076" y="15768"/>
                    <a:pt x="15198" y="16254"/>
                  </a:cubicBezTo>
                  <a:cubicBezTo>
                    <a:pt x="14833" y="15981"/>
                    <a:pt x="14468" y="15677"/>
                    <a:pt x="14104" y="15403"/>
                  </a:cubicBezTo>
                  <a:cubicBezTo>
                    <a:pt x="13101" y="14704"/>
                    <a:pt x="12158" y="13975"/>
                    <a:pt x="11186" y="13276"/>
                  </a:cubicBezTo>
                  <a:cubicBezTo>
                    <a:pt x="9240" y="11878"/>
                    <a:pt x="7234" y="10601"/>
                    <a:pt x="5137" y="9416"/>
                  </a:cubicBezTo>
                  <a:cubicBezTo>
                    <a:pt x="3951" y="8777"/>
                    <a:pt x="2736" y="8169"/>
                    <a:pt x="1489" y="7622"/>
                  </a:cubicBezTo>
                  <a:cubicBezTo>
                    <a:pt x="1489" y="7622"/>
                    <a:pt x="1459" y="7653"/>
                    <a:pt x="1489" y="7653"/>
                  </a:cubicBezTo>
                  <a:cubicBezTo>
                    <a:pt x="3647" y="8716"/>
                    <a:pt x="5714" y="9932"/>
                    <a:pt x="7721" y="11239"/>
                  </a:cubicBezTo>
                  <a:cubicBezTo>
                    <a:pt x="9727" y="12516"/>
                    <a:pt x="11702" y="13975"/>
                    <a:pt x="13617" y="15403"/>
                  </a:cubicBezTo>
                  <a:cubicBezTo>
                    <a:pt x="14164" y="15829"/>
                    <a:pt x="14772" y="16285"/>
                    <a:pt x="15350" y="16741"/>
                  </a:cubicBezTo>
                  <a:cubicBezTo>
                    <a:pt x="15350" y="16832"/>
                    <a:pt x="15380" y="16862"/>
                    <a:pt x="15380" y="16923"/>
                  </a:cubicBezTo>
                  <a:cubicBezTo>
                    <a:pt x="14985" y="16741"/>
                    <a:pt x="14560" y="16558"/>
                    <a:pt x="14164" y="16315"/>
                  </a:cubicBezTo>
                  <a:cubicBezTo>
                    <a:pt x="13101" y="15768"/>
                    <a:pt x="12128" y="15191"/>
                    <a:pt x="11094" y="14583"/>
                  </a:cubicBezTo>
                  <a:cubicBezTo>
                    <a:pt x="9088" y="13367"/>
                    <a:pt x="7143" y="12060"/>
                    <a:pt x="5167" y="10814"/>
                  </a:cubicBezTo>
                  <a:cubicBezTo>
                    <a:pt x="4073" y="10084"/>
                    <a:pt x="2918" y="9416"/>
                    <a:pt x="1793" y="8716"/>
                  </a:cubicBezTo>
                  <a:cubicBezTo>
                    <a:pt x="1789" y="8712"/>
                    <a:pt x="1784" y="8710"/>
                    <a:pt x="1779" y="8710"/>
                  </a:cubicBezTo>
                  <a:cubicBezTo>
                    <a:pt x="1748" y="8710"/>
                    <a:pt x="1711" y="8777"/>
                    <a:pt x="1763" y="8777"/>
                  </a:cubicBezTo>
                  <a:cubicBezTo>
                    <a:pt x="3678" y="10084"/>
                    <a:pt x="5654" y="11422"/>
                    <a:pt x="7629" y="12729"/>
                  </a:cubicBezTo>
                  <a:cubicBezTo>
                    <a:pt x="9605" y="14005"/>
                    <a:pt x="11581" y="15221"/>
                    <a:pt x="13648" y="16376"/>
                  </a:cubicBezTo>
                  <a:cubicBezTo>
                    <a:pt x="14152" y="16653"/>
                    <a:pt x="14634" y="16909"/>
                    <a:pt x="15131" y="17162"/>
                  </a:cubicBezTo>
                  <a:lnTo>
                    <a:pt x="15131" y="17162"/>
                  </a:lnTo>
                  <a:cubicBezTo>
                    <a:pt x="14949" y="17077"/>
                    <a:pt x="14763" y="17000"/>
                    <a:pt x="14590" y="16923"/>
                  </a:cubicBezTo>
                  <a:cubicBezTo>
                    <a:pt x="13526" y="16467"/>
                    <a:pt x="12462" y="15981"/>
                    <a:pt x="11398" y="15464"/>
                  </a:cubicBezTo>
                  <a:cubicBezTo>
                    <a:pt x="9271" y="14400"/>
                    <a:pt x="7234" y="13245"/>
                    <a:pt x="5258" y="11969"/>
                  </a:cubicBezTo>
                  <a:cubicBezTo>
                    <a:pt x="4134" y="11239"/>
                    <a:pt x="3040" y="10510"/>
                    <a:pt x="1976" y="9719"/>
                  </a:cubicBezTo>
                  <a:cubicBezTo>
                    <a:pt x="1970" y="9713"/>
                    <a:pt x="1964" y="9711"/>
                    <a:pt x="1958" y="9711"/>
                  </a:cubicBezTo>
                  <a:cubicBezTo>
                    <a:pt x="1936" y="9711"/>
                    <a:pt x="1921" y="9750"/>
                    <a:pt x="1945" y="9750"/>
                  </a:cubicBezTo>
                  <a:cubicBezTo>
                    <a:pt x="3830" y="11209"/>
                    <a:pt x="5775" y="12516"/>
                    <a:pt x="7781" y="13732"/>
                  </a:cubicBezTo>
                  <a:cubicBezTo>
                    <a:pt x="9848" y="14947"/>
                    <a:pt x="11946" y="16102"/>
                    <a:pt x="14104" y="17045"/>
                  </a:cubicBezTo>
                  <a:cubicBezTo>
                    <a:pt x="14408" y="17166"/>
                    <a:pt x="14742" y="17318"/>
                    <a:pt x="15076" y="17470"/>
                  </a:cubicBezTo>
                  <a:cubicBezTo>
                    <a:pt x="15015" y="17501"/>
                    <a:pt x="14985" y="17501"/>
                    <a:pt x="14894" y="17531"/>
                  </a:cubicBezTo>
                  <a:cubicBezTo>
                    <a:pt x="14438" y="17379"/>
                    <a:pt x="14012" y="17288"/>
                    <a:pt x="13556" y="17136"/>
                  </a:cubicBezTo>
                  <a:cubicBezTo>
                    <a:pt x="12401" y="16741"/>
                    <a:pt x="11246" y="16315"/>
                    <a:pt x="10122" y="15829"/>
                  </a:cubicBezTo>
                  <a:cubicBezTo>
                    <a:pt x="7872" y="14856"/>
                    <a:pt x="5745" y="13671"/>
                    <a:pt x="3739" y="12273"/>
                  </a:cubicBezTo>
                  <a:cubicBezTo>
                    <a:pt x="2584" y="11513"/>
                    <a:pt x="1489" y="10631"/>
                    <a:pt x="426" y="9750"/>
                  </a:cubicBezTo>
                  <a:cubicBezTo>
                    <a:pt x="417" y="9741"/>
                    <a:pt x="405" y="9737"/>
                    <a:pt x="395" y="9737"/>
                  </a:cubicBezTo>
                  <a:cubicBezTo>
                    <a:pt x="370" y="9737"/>
                    <a:pt x="352" y="9759"/>
                    <a:pt x="395" y="9780"/>
                  </a:cubicBezTo>
                  <a:cubicBezTo>
                    <a:pt x="2219" y="11452"/>
                    <a:pt x="4195" y="12911"/>
                    <a:pt x="6322" y="14157"/>
                  </a:cubicBezTo>
                  <a:cubicBezTo>
                    <a:pt x="8450" y="15373"/>
                    <a:pt x="10669" y="16406"/>
                    <a:pt x="13009" y="17227"/>
                  </a:cubicBezTo>
                  <a:cubicBezTo>
                    <a:pt x="13465" y="17379"/>
                    <a:pt x="13921" y="17531"/>
                    <a:pt x="14408" y="17683"/>
                  </a:cubicBezTo>
                  <a:cubicBezTo>
                    <a:pt x="13952" y="17835"/>
                    <a:pt x="13526" y="18048"/>
                    <a:pt x="13101" y="18230"/>
                  </a:cubicBezTo>
                  <a:cubicBezTo>
                    <a:pt x="12006" y="18686"/>
                    <a:pt x="10912" y="19172"/>
                    <a:pt x="9818" y="19659"/>
                  </a:cubicBezTo>
                  <a:cubicBezTo>
                    <a:pt x="7599" y="20662"/>
                    <a:pt x="5471" y="21756"/>
                    <a:pt x="3435" y="22972"/>
                  </a:cubicBezTo>
                  <a:cubicBezTo>
                    <a:pt x="2249" y="23701"/>
                    <a:pt x="1155" y="24461"/>
                    <a:pt x="30" y="25251"/>
                  </a:cubicBezTo>
                  <a:cubicBezTo>
                    <a:pt x="0" y="25282"/>
                    <a:pt x="30" y="25282"/>
                    <a:pt x="30" y="25282"/>
                  </a:cubicBezTo>
                  <a:cubicBezTo>
                    <a:pt x="2006" y="23914"/>
                    <a:pt x="4103" y="22759"/>
                    <a:pt x="6231" y="21695"/>
                  </a:cubicBezTo>
                  <a:cubicBezTo>
                    <a:pt x="8389" y="20571"/>
                    <a:pt x="10608" y="19628"/>
                    <a:pt x="12797" y="18686"/>
                  </a:cubicBezTo>
                  <a:cubicBezTo>
                    <a:pt x="13496" y="18413"/>
                    <a:pt x="14164" y="18109"/>
                    <a:pt x="14863" y="17835"/>
                  </a:cubicBezTo>
                  <a:cubicBezTo>
                    <a:pt x="14924" y="17835"/>
                    <a:pt x="14985" y="17896"/>
                    <a:pt x="15046" y="17896"/>
                  </a:cubicBezTo>
                  <a:cubicBezTo>
                    <a:pt x="14681" y="18109"/>
                    <a:pt x="14286" y="18382"/>
                    <a:pt x="13921" y="18595"/>
                  </a:cubicBezTo>
                  <a:cubicBezTo>
                    <a:pt x="12918" y="19203"/>
                    <a:pt x="11885" y="19811"/>
                    <a:pt x="10882" y="20388"/>
                  </a:cubicBezTo>
                  <a:cubicBezTo>
                    <a:pt x="8815" y="21543"/>
                    <a:pt x="6717" y="22607"/>
                    <a:pt x="4651" y="23671"/>
                  </a:cubicBezTo>
                  <a:cubicBezTo>
                    <a:pt x="3465" y="24279"/>
                    <a:pt x="2280" y="24917"/>
                    <a:pt x="1155" y="25555"/>
                  </a:cubicBezTo>
                  <a:cubicBezTo>
                    <a:pt x="1155" y="25555"/>
                    <a:pt x="1155" y="25586"/>
                    <a:pt x="1185" y="25586"/>
                  </a:cubicBezTo>
                  <a:cubicBezTo>
                    <a:pt x="3313" y="24613"/>
                    <a:pt x="5441" y="23549"/>
                    <a:pt x="7538" y="22485"/>
                  </a:cubicBezTo>
                  <a:cubicBezTo>
                    <a:pt x="9605" y="21422"/>
                    <a:pt x="11672" y="20327"/>
                    <a:pt x="13678" y="19112"/>
                  </a:cubicBezTo>
                  <a:cubicBezTo>
                    <a:pt x="14256" y="18747"/>
                    <a:pt x="14833" y="18413"/>
                    <a:pt x="15380" y="18048"/>
                  </a:cubicBezTo>
                  <a:lnTo>
                    <a:pt x="15380" y="18048"/>
                  </a:lnTo>
                  <a:cubicBezTo>
                    <a:pt x="15167" y="18200"/>
                    <a:pt x="14894" y="18382"/>
                    <a:pt x="14681" y="18564"/>
                  </a:cubicBezTo>
                  <a:cubicBezTo>
                    <a:pt x="13708" y="19264"/>
                    <a:pt x="12766" y="19932"/>
                    <a:pt x="11794" y="20571"/>
                  </a:cubicBezTo>
                  <a:cubicBezTo>
                    <a:pt x="9818" y="21878"/>
                    <a:pt x="7751" y="23093"/>
                    <a:pt x="5654" y="24157"/>
                  </a:cubicBezTo>
                  <a:cubicBezTo>
                    <a:pt x="4499" y="24735"/>
                    <a:pt x="3313" y="25343"/>
                    <a:pt x="2097" y="25859"/>
                  </a:cubicBezTo>
                  <a:cubicBezTo>
                    <a:pt x="2097" y="25859"/>
                    <a:pt x="2097" y="25890"/>
                    <a:pt x="2128" y="25890"/>
                  </a:cubicBezTo>
                  <a:cubicBezTo>
                    <a:pt x="4347" y="24978"/>
                    <a:pt x="6474" y="23975"/>
                    <a:pt x="8511" y="22820"/>
                  </a:cubicBezTo>
                  <a:cubicBezTo>
                    <a:pt x="10608" y="21695"/>
                    <a:pt x="12614" y="20388"/>
                    <a:pt x="14529" y="19020"/>
                  </a:cubicBezTo>
                  <a:cubicBezTo>
                    <a:pt x="14833" y="18808"/>
                    <a:pt x="15076" y="18595"/>
                    <a:pt x="15380" y="18382"/>
                  </a:cubicBezTo>
                  <a:lnTo>
                    <a:pt x="15380" y="18382"/>
                  </a:lnTo>
                  <a:cubicBezTo>
                    <a:pt x="15350" y="18443"/>
                    <a:pt x="15350" y="18504"/>
                    <a:pt x="15350" y="18564"/>
                  </a:cubicBezTo>
                  <a:cubicBezTo>
                    <a:pt x="15015" y="18868"/>
                    <a:pt x="14681" y="19203"/>
                    <a:pt x="14316" y="19507"/>
                  </a:cubicBezTo>
                  <a:cubicBezTo>
                    <a:pt x="13405" y="20327"/>
                    <a:pt x="12462" y="21118"/>
                    <a:pt x="11490" y="21847"/>
                  </a:cubicBezTo>
                  <a:cubicBezTo>
                    <a:pt x="9544" y="23276"/>
                    <a:pt x="7417" y="24522"/>
                    <a:pt x="5198" y="25555"/>
                  </a:cubicBezTo>
                  <a:cubicBezTo>
                    <a:pt x="3951" y="26163"/>
                    <a:pt x="2675" y="26710"/>
                    <a:pt x="1368" y="27166"/>
                  </a:cubicBezTo>
                  <a:cubicBezTo>
                    <a:pt x="1337" y="27166"/>
                    <a:pt x="1337" y="27197"/>
                    <a:pt x="1368" y="27197"/>
                  </a:cubicBezTo>
                  <a:cubicBezTo>
                    <a:pt x="3739" y="26467"/>
                    <a:pt x="6018" y="25495"/>
                    <a:pt x="8146" y="24279"/>
                  </a:cubicBezTo>
                  <a:cubicBezTo>
                    <a:pt x="10304" y="23063"/>
                    <a:pt x="12310" y="21604"/>
                    <a:pt x="14164" y="20023"/>
                  </a:cubicBezTo>
                  <a:cubicBezTo>
                    <a:pt x="14560" y="19720"/>
                    <a:pt x="14924" y="19355"/>
                    <a:pt x="15319" y="19020"/>
                  </a:cubicBezTo>
                  <a:lnTo>
                    <a:pt x="15319" y="19020"/>
                  </a:lnTo>
                  <a:cubicBezTo>
                    <a:pt x="15228" y="19476"/>
                    <a:pt x="15167" y="19932"/>
                    <a:pt x="15137" y="20388"/>
                  </a:cubicBezTo>
                  <a:cubicBezTo>
                    <a:pt x="14985" y="21604"/>
                    <a:pt x="14833" y="22789"/>
                    <a:pt x="14712" y="24005"/>
                  </a:cubicBezTo>
                  <a:cubicBezTo>
                    <a:pt x="14468" y="26346"/>
                    <a:pt x="14316" y="28747"/>
                    <a:pt x="14377" y="31148"/>
                  </a:cubicBezTo>
                  <a:cubicBezTo>
                    <a:pt x="14377" y="32516"/>
                    <a:pt x="14468" y="33884"/>
                    <a:pt x="14620" y="35221"/>
                  </a:cubicBezTo>
                  <a:cubicBezTo>
                    <a:pt x="14620" y="35236"/>
                    <a:pt x="14636" y="35244"/>
                    <a:pt x="14651" y="35244"/>
                  </a:cubicBezTo>
                  <a:cubicBezTo>
                    <a:pt x="14666" y="35244"/>
                    <a:pt x="14681" y="35236"/>
                    <a:pt x="14681" y="35221"/>
                  </a:cubicBezTo>
                  <a:cubicBezTo>
                    <a:pt x="14468" y="32850"/>
                    <a:pt x="14468" y="30449"/>
                    <a:pt x="14620" y="28078"/>
                  </a:cubicBezTo>
                  <a:cubicBezTo>
                    <a:pt x="14742" y="25677"/>
                    <a:pt x="15015" y="23276"/>
                    <a:pt x="15319" y="20875"/>
                  </a:cubicBezTo>
                  <a:cubicBezTo>
                    <a:pt x="15441" y="20145"/>
                    <a:pt x="15502" y="19446"/>
                    <a:pt x="15623" y="18716"/>
                  </a:cubicBezTo>
                  <a:lnTo>
                    <a:pt x="15775" y="18564"/>
                  </a:lnTo>
                  <a:cubicBezTo>
                    <a:pt x="15806" y="19020"/>
                    <a:pt x="15836" y="19476"/>
                    <a:pt x="15836" y="19932"/>
                  </a:cubicBezTo>
                  <a:cubicBezTo>
                    <a:pt x="15897" y="21118"/>
                    <a:pt x="15897" y="22273"/>
                    <a:pt x="15836" y="23458"/>
                  </a:cubicBezTo>
                  <a:cubicBezTo>
                    <a:pt x="15806" y="25829"/>
                    <a:pt x="15684" y="28139"/>
                    <a:pt x="15593" y="30479"/>
                  </a:cubicBezTo>
                  <a:cubicBezTo>
                    <a:pt x="15502" y="31786"/>
                    <a:pt x="15471" y="33124"/>
                    <a:pt x="15471" y="34431"/>
                  </a:cubicBezTo>
                  <a:cubicBezTo>
                    <a:pt x="15471" y="34461"/>
                    <a:pt x="15479" y="34476"/>
                    <a:pt x="15487" y="34476"/>
                  </a:cubicBezTo>
                  <a:cubicBezTo>
                    <a:pt x="15494" y="34476"/>
                    <a:pt x="15502" y="34461"/>
                    <a:pt x="15502" y="34431"/>
                  </a:cubicBezTo>
                  <a:cubicBezTo>
                    <a:pt x="15684" y="32090"/>
                    <a:pt x="15836" y="29720"/>
                    <a:pt x="15958" y="27379"/>
                  </a:cubicBezTo>
                  <a:cubicBezTo>
                    <a:pt x="16079" y="25008"/>
                    <a:pt x="16140" y="22698"/>
                    <a:pt x="16110" y="20358"/>
                  </a:cubicBezTo>
                  <a:cubicBezTo>
                    <a:pt x="16079" y="19659"/>
                    <a:pt x="16079" y="19020"/>
                    <a:pt x="16049" y="18321"/>
                  </a:cubicBezTo>
                  <a:lnTo>
                    <a:pt x="16049" y="18321"/>
                  </a:lnTo>
                  <a:lnTo>
                    <a:pt x="16140" y="19264"/>
                  </a:lnTo>
                  <a:cubicBezTo>
                    <a:pt x="16262" y="20419"/>
                    <a:pt x="16383" y="21604"/>
                    <a:pt x="16444" y="22789"/>
                  </a:cubicBezTo>
                  <a:cubicBezTo>
                    <a:pt x="16596" y="25130"/>
                    <a:pt x="16596" y="27501"/>
                    <a:pt x="16505" y="29841"/>
                  </a:cubicBezTo>
                  <a:cubicBezTo>
                    <a:pt x="16414" y="31179"/>
                    <a:pt x="16353" y="32455"/>
                    <a:pt x="16201" y="33793"/>
                  </a:cubicBezTo>
                  <a:cubicBezTo>
                    <a:pt x="16201" y="33808"/>
                    <a:pt x="16209" y="33815"/>
                    <a:pt x="16216" y="33815"/>
                  </a:cubicBezTo>
                  <a:cubicBezTo>
                    <a:pt x="16224" y="33815"/>
                    <a:pt x="16231" y="33808"/>
                    <a:pt x="16231" y="33793"/>
                  </a:cubicBezTo>
                  <a:cubicBezTo>
                    <a:pt x="16535" y="31452"/>
                    <a:pt x="16718" y="29081"/>
                    <a:pt x="16748" y="26741"/>
                  </a:cubicBezTo>
                  <a:cubicBezTo>
                    <a:pt x="16809" y="24340"/>
                    <a:pt x="16687" y="21969"/>
                    <a:pt x="16444" y="19628"/>
                  </a:cubicBezTo>
                  <a:cubicBezTo>
                    <a:pt x="16414" y="19294"/>
                    <a:pt x="16383" y="18899"/>
                    <a:pt x="16353" y="18564"/>
                  </a:cubicBezTo>
                  <a:lnTo>
                    <a:pt x="16353" y="18564"/>
                  </a:lnTo>
                  <a:cubicBezTo>
                    <a:pt x="16383" y="18595"/>
                    <a:pt x="16444" y="18625"/>
                    <a:pt x="16505" y="18686"/>
                  </a:cubicBezTo>
                  <a:cubicBezTo>
                    <a:pt x="16596" y="19142"/>
                    <a:pt x="16687" y="19598"/>
                    <a:pt x="16809" y="20054"/>
                  </a:cubicBezTo>
                  <a:cubicBezTo>
                    <a:pt x="17052" y="21270"/>
                    <a:pt x="17295" y="22485"/>
                    <a:pt x="17417" y="23701"/>
                  </a:cubicBezTo>
                  <a:cubicBezTo>
                    <a:pt x="17660" y="26133"/>
                    <a:pt x="17660" y="28565"/>
                    <a:pt x="17478" y="30996"/>
                  </a:cubicBezTo>
                  <a:cubicBezTo>
                    <a:pt x="17356" y="32364"/>
                    <a:pt x="17174" y="33732"/>
                    <a:pt x="16961" y="35100"/>
                  </a:cubicBezTo>
                  <a:cubicBezTo>
                    <a:pt x="16930" y="35115"/>
                    <a:pt x="16938" y="35122"/>
                    <a:pt x="16953" y="35122"/>
                  </a:cubicBezTo>
                  <a:cubicBezTo>
                    <a:pt x="16968" y="35122"/>
                    <a:pt x="16991" y="35115"/>
                    <a:pt x="16991" y="35100"/>
                  </a:cubicBezTo>
                  <a:cubicBezTo>
                    <a:pt x="17508" y="32698"/>
                    <a:pt x="17812" y="30267"/>
                    <a:pt x="17812" y="27805"/>
                  </a:cubicBezTo>
                  <a:cubicBezTo>
                    <a:pt x="17812" y="25373"/>
                    <a:pt x="17599" y="22881"/>
                    <a:pt x="17143" y="20449"/>
                  </a:cubicBezTo>
                  <a:cubicBezTo>
                    <a:pt x="17052" y="19963"/>
                    <a:pt x="16961" y="19476"/>
                    <a:pt x="16839" y="18990"/>
                  </a:cubicBezTo>
                  <a:lnTo>
                    <a:pt x="16839" y="18990"/>
                  </a:lnTo>
                  <a:cubicBezTo>
                    <a:pt x="17204" y="19233"/>
                    <a:pt x="17569" y="19537"/>
                    <a:pt x="17933" y="19811"/>
                  </a:cubicBezTo>
                  <a:cubicBezTo>
                    <a:pt x="18937" y="20540"/>
                    <a:pt x="19879" y="21270"/>
                    <a:pt x="20851" y="21938"/>
                  </a:cubicBezTo>
                  <a:cubicBezTo>
                    <a:pt x="22797" y="23337"/>
                    <a:pt x="24803" y="24644"/>
                    <a:pt x="26900" y="25829"/>
                  </a:cubicBezTo>
                  <a:cubicBezTo>
                    <a:pt x="28086" y="26467"/>
                    <a:pt x="29301" y="27075"/>
                    <a:pt x="30548" y="27592"/>
                  </a:cubicBezTo>
                  <a:cubicBezTo>
                    <a:pt x="30548" y="27592"/>
                    <a:pt x="30578" y="27562"/>
                    <a:pt x="30548" y="27562"/>
                  </a:cubicBezTo>
                  <a:cubicBezTo>
                    <a:pt x="28390" y="26498"/>
                    <a:pt x="26323" y="25282"/>
                    <a:pt x="24317" y="24005"/>
                  </a:cubicBezTo>
                  <a:cubicBezTo>
                    <a:pt x="22310" y="22698"/>
                    <a:pt x="20335" y="21270"/>
                    <a:pt x="18420" y="19811"/>
                  </a:cubicBezTo>
                  <a:cubicBezTo>
                    <a:pt x="17873" y="19385"/>
                    <a:pt x="17265" y="18929"/>
                    <a:pt x="16687" y="18473"/>
                  </a:cubicBezTo>
                  <a:cubicBezTo>
                    <a:pt x="16687" y="18413"/>
                    <a:pt x="16657" y="18382"/>
                    <a:pt x="16657" y="18291"/>
                  </a:cubicBezTo>
                  <a:lnTo>
                    <a:pt x="16657" y="18291"/>
                  </a:lnTo>
                  <a:cubicBezTo>
                    <a:pt x="17052" y="18473"/>
                    <a:pt x="17478" y="18686"/>
                    <a:pt x="17873" y="18899"/>
                  </a:cubicBezTo>
                  <a:cubicBezTo>
                    <a:pt x="18937" y="19476"/>
                    <a:pt x="19909" y="20054"/>
                    <a:pt x="20943" y="20662"/>
                  </a:cubicBezTo>
                  <a:cubicBezTo>
                    <a:pt x="22949" y="21878"/>
                    <a:pt x="24894" y="23154"/>
                    <a:pt x="26870" y="24400"/>
                  </a:cubicBezTo>
                  <a:cubicBezTo>
                    <a:pt x="27964" y="25130"/>
                    <a:pt x="29119" y="25829"/>
                    <a:pt x="30244" y="26498"/>
                  </a:cubicBezTo>
                  <a:cubicBezTo>
                    <a:pt x="30250" y="26504"/>
                    <a:pt x="30257" y="26506"/>
                    <a:pt x="30264" y="26506"/>
                  </a:cubicBezTo>
                  <a:cubicBezTo>
                    <a:pt x="30294" y="26506"/>
                    <a:pt x="30323" y="26467"/>
                    <a:pt x="30274" y="26467"/>
                  </a:cubicBezTo>
                  <a:cubicBezTo>
                    <a:pt x="28359" y="25130"/>
                    <a:pt x="26383" y="23792"/>
                    <a:pt x="24408" y="22516"/>
                  </a:cubicBezTo>
                  <a:cubicBezTo>
                    <a:pt x="22432" y="21209"/>
                    <a:pt x="20456" y="19993"/>
                    <a:pt x="18389" y="18868"/>
                  </a:cubicBezTo>
                  <a:cubicBezTo>
                    <a:pt x="17842" y="18567"/>
                    <a:pt x="17319" y="18291"/>
                    <a:pt x="16777" y="18017"/>
                  </a:cubicBezTo>
                  <a:lnTo>
                    <a:pt x="16777" y="18017"/>
                  </a:lnTo>
                  <a:cubicBezTo>
                    <a:pt x="16999" y="18119"/>
                    <a:pt x="17233" y="18196"/>
                    <a:pt x="17447" y="18291"/>
                  </a:cubicBezTo>
                  <a:cubicBezTo>
                    <a:pt x="18511" y="18747"/>
                    <a:pt x="19575" y="19233"/>
                    <a:pt x="20639" y="19780"/>
                  </a:cubicBezTo>
                  <a:cubicBezTo>
                    <a:pt x="22766" y="20844"/>
                    <a:pt x="24803" y="21969"/>
                    <a:pt x="26779" y="23276"/>
                  </a:cubicBezTo>
                  <a:cubicBezTo>
                    <a:pt x="27903" y="24005"/>
                    <a:pt x="28998" y="24735"/>
                    <a:pt x="30061" y="25525"/>
                  </a:cubicBezTo>
                  <a:cubicBezTo>
                    <a:pt x="30067" y="25531"/>
                    <a:pt x="30074" y="25534"/>
                    <a:pt x="30079" y="25534"/>
                  </a:cubicBezTo>
                  <a:cubicBezTo>
                    <a:pt x="30101" y="25534"/>
                    <a:pt x="30116" y="25495"/>
                    <a:pt x="30092" y="25495"/>
                  </a:cubicBezTo>
                  <a:cubicBezTo>
                    <a:pt x="28207" y="24036"/>
                    <a:pt x="26262" y="22698"/>
                    <a:pt x="24225" y="21482"/>
                  </a:cubicBezTo>
                  <a:cubicBezTo>
                    <a:pt x="22189" y="20267"/>
                    <a:pt x="20092" y="19142"/>
                    <a:pt x="17933" y="18200"/>
                  </a:cubicBezTo>
                  <a:cubicBezTo>
                    <a:pt x="17630" y="18078"/>
                    <a:pt x="17295" y="17926"/>
                    <a:pt x="16961" y="17774"/>
                  </a:cubicBezTo>
                  <a:cubicBezTo>
                    <a:pt x="17022" y="17744"/>
                    <a:pt x="17052" y="17744"/>
                    <a:pt x="17143" y="17683"/>
                  </a:cubicBezTo>
                  <a:cubicBezTo>
                    <a:pt x="17599" y="17835"/>
                    <a:pt x="18025" y="17957"/>
                    <a:pt x="18481" y="18109"/>
                  </a:cubicBezTo>
                  <a:cubicBezTo>
                    <a:pt x="19636" y="18504"/>
                    <a:pt x="20791" y="18899"/>
                    <a:pt x="21915" y="19416"/>
                  </a:cubicBezTo>
                  <a:cubicBezTo>
                    <a:pt x="24165" y="20388"/>
                    <a:pt x="26292" y="21574"/>
                    <a:pt x="28298" y="22972"/>
                  </a:cubicBezTo>
                  <a:cubicBezTo>
                    <a:pt x="29453" y="23732"/>
                    <a:pt x="30548" y="24613"/>
                    <a:pt x="31612" y="25495"/>
                  </a:cubicBezTo>
                  <a:cubicBezTo>
                    <a:pt x="31620" y="25503"/>
                    <a:pt x="31628" y="25507"/>
                    <a:pt x="31635" y="25507"/>
                  </a:cubicBezTo>
                  <a:cubicBezTo>
                    <a:pt x="31654" y="25507"/>
                    <a:pt x="31664" y="25478"/>
                    <a:pt x="31642" y="25434"/>
                  </a:cubicBezTo>
                  <a:cubicBezTo>
                    <a:pt x="29818" y="23762"/>
                    <a:pt x="27842" y="22334"/>
                    <a:pt x="25715" y="21087"/>
                  </a:cubicBezTo>
                  <a:cubicBezTo>
                    <a:pt x="23587" y="19871"/>
                    <a:pt x="21368" y="18838"/>
                    <a:pt x="19028" y="17987"/>
                  </a:cubicBezTo>
                  <a:cubicBezTo>
                    <a:pt x="18572" y="17835"/>
                    <a:pt x="18116" y="17683"/>
                    <a:pt x="17630" y="17531"/>
                  </a:cubicBezTo>
                  <a:cubicBezTo>
                    <a:pt x="18085" y="17379"/>
                    <a:pt x="18511" y="17197"/>
                    <a:pt x="18937" y="17014"/>
                  </a:cubicBezTo>
                  <a:cubicBezTo>
                    <a:pt x="20061" y="16528"/>
                    <a:pt x="21155" y="16072"/>
                    <a:pt x="22219" y="15555"/>
                  </a:cubicBezTo>
                  <a:cubicBezTo>
                    <a:pt x="24438" y="14583"/>
                    <a:pt x="26566" y="13488"/>
                    <a:pt x="28602" y="12273"/>
                  </a:cubicBezTo>
                  <a:cubicBezTo>
                    <a:pt x="29788" y="11543"/>
                    <a:pt x="30882" y="10783"/>
                    <a:pt x="32007" y="9993"/>
                  </a:cubicBezTo>
                  <a:cubicBezTo>
                    <a:pt x="32037" y="9932"/>
                    <a:pt x="32007" y="9932"/>
                    <a:pt x="32007" y="9932"/>
                  </a:cubicBezTo>
                  <a:cubicBezTo>
                    <a:pt x="30031" y="11300"/>
                    <a:pt x="27934" y="12485"/>
                    <a:pt x="25806" y="13549"/>
                  </a:cubicBezTo>
                  <a:cubicBezTo>
                    <a:pt x="23648" y="14644"/>
                    <a:pt x="21429" y="15647"/>
                    <a:pt x="19240" y="16558"/>
                  </a:cubicBezTo>
                  <a:cubicBezTo>
                    <a:pt x="18541" y="16832"/>
                    <a:pt x="17873" y="17136"/>
                    <a:pt x="17174" y="17379"/>
                  </a:cubicBezTo>
                  <a:cubicBezTo>
                    <a:pt x="17113" y="17379"/>
                    <a:pt x="17052" y="17349"/>
                    <a:pt x="16991" y="17349"/>
                  </a:cubicBezTo>
                  <a:cubicBezTo>
                    <a:pt x="17356" y="17136"/>
                    <a:pt x="17751" y="16862"/>
                    <a:pt x="18116" y="16619"/>
                  </a:cubicBezTo>
                  <a:cubicBezTo>
                    <a:pt x="19119" y="16011"/>
                    <a:pt x="20152" y="15403"/>
                    <a:pt x="21155" y="14856"/>
                  </a:cubicBezTo>
                  <a:cubicBezTo>
                    <a:pt x="23222" y="13701"/>
                    <a:pt x="25320" y="12637"/>
                    <a:pt x="27387" y="11574"/>
                  </a:cubicBezTo>
                  <a:cubicBezTo>
                    <a:pt x="28572" y="10966"/>
                    <a:pt x="29757" y="10327"/>
                    <a:pt x="30882" y="9689"/>
                  </a:cubicBezTo>
                  <a:cubicBezTo>
                    <a:pt x="30882" y="9689"/>
                    <a:pt x="30882" y="9628"/>
                    <a:pt x="30852" y="9628"/>
                  </a:cubicBezTo>
                  <a:cubicBezTo>
                    <a:pt x="28724" y="10631"/>
                    <a:pt x="26596" y="11695"/>
                    <a:pt x="24499" y="12759"/>
                  </a:cubicBezTo>
                  <a:cubicBezTo>
                    <a:pt x="22432" y="13823"/>
                    <a:pt x="20365" y="14917"/>
                    <a:pt x="18359" y="16133"/>
                  </a:cubicBezTo>
                  <a:cubicBezTo>
                    <a:pt x="17781" y="16467"/>
                    <a:pt x="17204" y="16832"/>
                    <a:pt x="16657" y="17197"/>
                  </a:cubicBezTo>
                  <a:cubicBezTo>
                    <a:pt x="16870" y="17045"/>
                    <a:pt x="17143" y="16862"/>
                    <a:pt x="17356" y="16680"/>
                  </a:cubicBezTo>
                  <a:cubicBezTo>
                    <a:pt x="18329" y="15981"/>
                    <a:pt x="19271" y="15312"/>
                    <a:pt x="20244" y="14644"/>
                  </a:cubicBezTo>
                  <a:cubicBezTo>
                    <a:pt x="22219" y="13367"/>
                    <a:pt x="24286" y="12151"/>
                    <a:pt x="26383" y="11087"/>
                  </a:cubicBezTo>
                  <a:cubicBezTo>
                    <a:pt x="27539" y="10510"/>
                    <a:pt x="28724" y="9902"/>
                    <a:pt x="29940" y="9385"/>
                  </a:cubicBezTo>
                  <a:cubicBezTo>
                    <a:pt x="29940" y="9385"/>
                    <a:pt x="29940" y="9324"/>
                    <a:pt x="29909" y="9324"/>
                  </a:cubicBezTo>
                  <a:cubicBezTo>
                    <a:pt x="27690" y="10236"/>
                    <a:pt x="25563" y="11270"/>
                    <a:pt x="23526" y="12425"/>
                  </a:cubicBezTo>
                  <a:cubicBezTo>
                    <a:pt x="21429" y="13549"/>
                    <a:pt x="19423" y="14795"/>
                    <a:pt x="17508" y="16224"/>
                  </a:cubicBezTo>
                  <a:cubicBezTo>
                    <a:pt x="17204" y="16437"/>
                    <a:pt x="16961" y="16619"/>
                    <a:pt x="16626" y="16862"/>
                  </a:cubicBezTo>
                  <a:cubicBezTo>
                    <a:pt x="16687" y="16771"/>
                    <a:pt x="16687" y="16741"/>
                    <a:pt x="16687" y="16680"/>
                  </a:cubicBezTo>
                  <a:cubicBezTo>
                    <a:pt x="17022" y="16376"/>
                    <a:pt x="17356" y="16011"/>
                    <a:pt x="17690" y="15707"/>
                  </a:cubicBezTo>
                  <a:cubicBezTo>
                    <a:pt x="18602" y="14917"/>
                    <a:pt x="19575" y="14127"/>
                    <a:pt x="20547" y="13397"/>
                  </a:cubicBezTo>
                  <a:cubicBezTo>
                    <a:pt x="22493" y="11969"/>
                    <a:pt x="24621" y="10692"/>
                    <a:pt x="26809" y="9689"/>
                  </a:cubicBezTo>
                  <a:cubicBezTo>
                    <a:pt x="28086" y="9081"/>
                    <a:pt x="29362" y="8534"/>
                    <a:pt x="30669" y="8078"/>
                  </a:cubicBezTo>
                  <a:cubicBezTo>
                    <a:pt x="30700" y="8078"/>
                    <a:pt x="30700" y="8048"/>
                    <a:pt x="30669" y="8048"/>
                  </a:cubicBezTo>
                  <a:cubicBezTo>
                    <a:pt x="28298" y="8777"/>
                    <a:pt x="26019" y="9750"/>
                    <a:pt x="23891" y="10966"/>
                  </a:cubicBezTo>
                  <a:cubicBezTo>
                    <a:pt x="21733" y="12181"/>
                    <a:pt x="19727" y="13640"/>
                    <a:pt x="17842" y="15221"/>
                  </a:cubicBezTo>
                  <a:cubicBezTo>
                    <a:pt x="17478" y="15525"/>
                    <a:pt x="17082" y="15859"/>
                    <a:pt x="16718" y="16224"/>
                  </a:cubicBezTo>
                  <a:cubicBezTo>
                    <a:pt x="16778" y="15768"/>
                    <a:pt x="16870" y="15312"/>
                    <a:pt x="16900" y="14856"/>
                  </a:cubicBezTo>
                  <a:cubicBezTo>
                    <a:pt x="17052" y="13640"/>
                    <a:pt x="17204" y="12455"/>
                    <a:pt x="17326" y="11239"/>
                  </a:cubicBezTo>
                  <a:cubicBezTo>
                    <a:pt x="17538" y="8868"/>
                    <a:pt x="17690" y="6498"/>
                    <a:pt x="17660" y="4096"/>
                  </a:cubicBezTo>
                  <a:cubicBezTo>
                    <a:pt x="17660" y="2729"/>
                    <a:pt x="17538" y="1361"/>
                    <a:pt x="17386" y="23"/>
                  </a:cubicBezTo>
                  <a:cubicBezTo>
                    <a:pt x="17386" y="8"/>
                    <a:pt x="17379" y="1"/>
                    <a:pt x="1737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732;p75"/>
            <p:cNvSpPr/>
            <p:nvPr/>
          </p:nvSpPr>
          <p:spPr>
            <a:xfrm>
              <a:off x="2934425" y="3092150"/>
              <a:ext cx="102600" cy="97525"/>
            </a:xfrm>
            <a:custGeom>
              <a:avLst/>
              <a:gdLst/>
              <a:ahLst/>
              <a:cxnLst/>
              <a:rect l="l" t="t" r="r" b="b"/>
              <a:pathLst>
                <a:path w="4104" h="3901" extrusionOk="0">
                  <a:moveTo>
                    <a:pt x="2068" y="1"/>
                  </a:moveTo>
                  <a:cubicBezTo>
                    <a:pt x="2017" y="1"/>
                    <a:pt x="1966" y="6"/>
                    <a:pt x="1915" y="17"/>
                  </a:cubicBezTo>
                  <a:cubicBezTo>
                    <a:pt x="1824" y="17"/>
                    <a:pt x="1733" y="48"/>
                    <a:pt x="1611" y="48"/>
                  </a:cubicBezTo>
                  <a:lnTo>
                    <a:pt x="1429" y="48"/>
                  </a:lnTo>
                  <a:cubicBezTo>
                    <a:pt x="1368" y="48"/>
                    <a:pt x="1277" y="48"/>
                    <a:pt x="1246" y="78"/>
                  </a:cubicBezTo>
                  <a:cubicBezTo>
                    <a:pt x="1003" y="108"/>
                    <a:pt x="821" y="230"/>
                    <a:pt x="669" y="382"/>
                  </a:cubicBezTo>
                  <a:cubicBezTo>
                    <a:pt x="365" y="656"/>
                    <a:pt x="183" y="1051"/>
                    <a:pt x="91" y="1446"/>
                  </a:cubicBezTo>
                  <a:cubicBezTo>
                    <a:pt x="0" y="1902"/>
                    <a:pt x="0" y="2358"/>
                    <a:pt x="183" y="2814"/>
                  </a:cubicBezTo>
                  <a:cubicBezTo>
                    <a:pt x="335" y="3178"/>
                    <a:pt x="639" y="3482"/>
                    <a:pt x="1003" y="3634"/>
                  </a:cubicBezTo>
                  <a:cubicBezTo>
                    <a:pt x="1216" y="3725"/>
                    <a:pt x="1429" y="3847"/>
                    <a:pt x="1672" y="3877"/>
                  </a:cubicBezTo>
                  <a:cubicBezTo>
                    <a:pt x="1794" y="3893"/>
                    <a:pt x="1915" y="3900"/>
                    <a:pt x="2041" y="3900"/>
                  </a:cubicBezTo>
                  <a:cubicBezTo>
                    <a:pt x="2166" y="3900"/>
                    <a:pt x="2295" y="3893"/>
                    <a:pt x="2432" y="3877"/>
                  </a:cubicBezTo>
                  <a:cubicBezTo>
                    <a:pt x="2584" y="3847"/>
                    <a:pt x="2736" y="3847"/>
                    <a:pt x="2888" y="3786"/>
                  </a:cubicBezTo>
                  <a:cubicBezTo>
                    <a:pt x="3070" y="3756"/>
                    <a:pt x="3222" y="3725"/>
                    <a:pt x="3374" y="3573"/>
                  </a:cubicBezTo>
                  <a:lnTo>
                    <a:pt x="3435" y="3482"/>
                  </a:lnTo>
                  <a:lnTo>
                    <a:pt x="3587" y="3330"/>
                  </a:lnTo>
                  <a:cubicBezTo>
                    <a:pt x="3678" y="3269"/>
                    <a:pt x="3678" y="3239"/>
                    <a:pt x="3708" y="3209"/>
                  </a:cubicBezTo>
                  <a:cubicBezTo>
                    <a:pt x="4012" y="2844"/>
                    <a:pt x="4104" y="2297"/>
                    <a:pt x="4012" y="1780"/>
                  </a:cubicBezTo>
                  <a:cubicBezTo>
                    <a:pt x="3982" y="1537"/>
                    <a:pt x="3891" y="1233"/>
                    <a:pt x="3739" y="990"/>
                  </a:cubicBezTo>
                  <a:cubicBezTo>
                    <a:pt x="3648" y="807"/>
                    <a:pt x="3526" y="625"/>
                    <a:pt x="3344" y="504"/>
                  </a:cubicBezTo>
                  <a:cubicBezTo>
                    <a:pt x="3131" y="352"/>
                    <a:pt x="2918" y="230"/>
                    <a:pt x="2675" y="169"/>
                  </a:cubicBezTo>
                  <a:cubicBezTo>
                    <a:pt x="2502" y="95"/>
                    <a:pt x="2289" y="1"/>
                    <a:pt x="20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7727;p75"/>
          <p:cNvGrpSpPr/>
          <p:nvPr/>
        </p:nvGrpSpPr>
        <p:grpSpPr>
          <a:xfrm>
            <a:off x="979144" y="345688"/>
            <a:ext cx="726993" cy="713679"/>
            <a:chOff x="2491400" y="2660950"/>
            <a:chExt cx="981050" cy="979525"/>
          </a:xfrm>
        </p:grpSpPr>
        <p:sp>
          <p:nvSpPr>
            <p:cNvPr id="32" name="Google Shape;7728;p75"/>
            <p:cNvSpPr/>
            <p:nvPr/>
          </p:nvSpPr>
          <p:spPr>
            <a:xfrm>
              <a:off x="2491400" y="2716000"/>
              <a:ext cx="981050" cy="869425"/>
            </a:xfrm>
            <a:custGeom>
              <a:avLst/>
              <a:gdLst/>
              <a:ahLst/>
              <a:cxnLst/>
              <a:rect l="l" t="t" r="r" b="b"/>
              <a:pathLst>
                <a:path w="39242" h="34777" extrusionOk="0">
                  <a:moveTo>
                    <a:pt x="11027" y="0"/>
                  </a:moveTo>
                  <a:cubicBezTo>
                    <a:pt x="10754" y="0"/>
                    <a:pt x="10481" y="71"/>
                    <a:pt x="10213" y="230"/>
                  </a:cubicBezTo>
                  <a:cubicBezTo>
                    <a:pt x="7934" y="1598"/>
                    <a:pt x="10244" y="6157"/>
                    <a:pt x="11095" y="7708"/>
                  </a:cubicBezTo>
                  <a:cubicBezTo>
                    <a:pt x="12736" y="10808"/>
                    <a:pt x="15046" y="13483"/>
                    <a:pt x="17326" y="16157"/>
                  </a:cubicBezTo>
                  <a:cubicBezTo>
                    <a:pt x="13788" y="15450"/>
                    <a:pt x="10278" y="14513"/>
                    <a:pt x="6686" y="14513"/>
                  </a:cubicBezTo>
                  <a:cubicBezTo>
                    <a:pt x="6575" y="14513"/>
                    <a:pt x="6464" y="14514"/>
                    <a:pt x="6353" y="14516"/>
                  </a:cubicBezTo>
                  <a:cubicBezTo>
                    <a:pt x="4833" y="14546"/>
                    <a:pt x="1" y="14486"/>
                    <a:pt x="31" y="16948"/>
                  </a:cubicBezTo>
                  <a:cubicBezTo>
                    <a:pt x="61" y="19562"/>
                    <a:pt x="5198" y="19835"/>
                    <a:pt x="6961" y="19926"/>
                  </a:cubicBezTo>
                  <a:cubicBezTo>
                    <a:pt x="7284" y="19941"/>
                    <a:pt x="7608" y="19948"/>
                    <a:pt x="7931" y="19948"/>
                  </a:cubicBezTo>
                  <a:cubicBezTo>
                    <a:pt x="11053" y="19948"/>
                    <a:pt x="14217" y="19319"/>
                    <a:pt x="17356" y="18741"/>
                  </a:cubicBezTo>
                  <a:lnTo>
                    <a:pt x="17356" y="18741"/>
                  </a:lnTo>
                  <a:cubicBezTo>
                    <a:pt x="14955" y="21537"/>
                    <a:pt x="12311" y="24182"/>
                    <a:pt x="10487" y="27434"/>
                  </a:cubicBezTo>
                  <a:cubicBezTo>
                    <a:pt x="9758" y="28771"/>
                    <a:pt x="7295" y="32905"/>
                    <a:pt x="9454" y="34091"/>
                  </a:cubicBezTo>
                  <a:cubicBezTo>
                    <a:pt x="9747" y="34253"/>
                    <a:pt x="10047" y="34325"/>
                    <a:pt x="10351" y="34325"/>
                  </a:cubicBezTo>
                  <a:cubicBezTo>
                    <a:pt x="12443" y="34325"/>
                    <a:pt x="14680" y="30893"/>
                    <a:pt x="15502" y="29592"/>
                  </a:cubicBezTo>
                  <a:cubicBezTo>
                    <a:pt x="17356" y="26644"/>
                    <a:pt x="18511" y="23300"/>
                    <a:pt x="19697" y="19987"/>
                  </a:cubicBezTo>
                  <a:cubicBezTo>
                    <a:pt x="20913" y="23483"/>
                    <a:pt x="21885" y="27130"/>
                    <a:pt x="23800" y="30322"/>
                  </a:cubicBezTo>
                  <a:cubicBezTo>
                    <a:pt x="24463" y="31462"/>
                    <a:pt x="26352" y="34777"/>
                    <a:pt x="28216" y="34777"/>
                  </a:cubicBezTo>
                  <a:cubicBezTo>
                    <a:pt x="28489" y="34777"/>
                    <a:pt x="28761" y="34706"/>
                    <a:pt x="29028" y="34547"/>
                  </a:cubicBezTo>
                  <a:cubicBezTo>
                    <a:pt x="31308" y="33179"/>
                    <a:pt x="28998" y="28620"/>
                    <a:pt x="28147" y="27069"/>
                  </a:cubicBezTo>
                  <a:cubicBezTo>
                    <a:pt x="26536" y="23969"/>
                    <a:pt x="24195" y="21294"/>
                    <a:pt x="21916" y="18619"/>
                  </a:cubicBezTo>
                  <a:lnTo>
                    <a:pt x="21916" y="18619"/>
                  </a:lnTo>
                  <a:cubicBezTo>
                    <a:pt x="25454" y="19327"/>
                    <a:pt x="28964" y="20264"/>
                    <a:pt x="32583" y="20264"/>
                  </a:cubicBezTo>
                  <a:cubicBezTo>
                    <a:pt x="32695" y="20264"/>
                    <a:pt x="32807" y="20263"/>
                    <a:pt x="32919" y="20261"/>
                  </a:cubicBezTo>
                  <a:cubicBezTo>
                    <a:pt x="34439" y="20230"/>
                    <a:pt x="39241" y="20291"/>
                    <a:pt x="39211" y="17829"/>
                  </a:cubicBezTo>
                  <a:cubicBezTo>
                    <a:pt x="39181" y="15154"/>
                    <a:pt x="34074" y="14911"/>
                    <a:pt x="32311" y="14850"/>
                  </a:cubicBezTo>
                  <a:cubicBezTo>
                    <a:pt x="31985" y="14836"/>
                    <a:pt x="31659" y="14829"/>
                    <a:pt x="31333" y="14829"/>
                  </a:cubicBezTo>
                  <a:cubicBezTo>
                    <a:pt x="28189" y="14829"/>
                    <a:pt x="25025" y="15458"/>
                    <a:pt x="21885" y="16036"/>
                  </a:cubicBezTo>
                  <a:cubicBezTo>
                    <a:pt x="24287" y="13239"/>
                    <a:pt x="26931" y="10595"/>
                    <a:pt x="28755" y="7343"/>
                  </a:cubicBezTo>
                  <a:cubicBezTo>
                    <a:pt x="29484" y="6005"/>
                    <a:pt x="31946" y="1872"/>
                    <a:pt x="29788" y="686"/>
                  </a:cubicBezTo>
                  <a:cubicBezTo>
                    <a:pt x="29495" y="524"/>
                    <a:pt x="29194" y="452"/>
                    <a:pt x="28891" y="452"/>
                  </a:cubicBezTo>
                  <a:cubicBezTo>
                    <a:pt x="26799" y="452"/>
                    <a:pt x="24562" y="3884"/>
                    <a:pt x="23740" y="5185"/>
                  </a:cubicBezTo>
                  <a:cubicBezTo>
                    <a:pt x="21885" y="8133"/>
                    <a:pt x="20730" y="11477"/>
                    <a:pt x="19575" y="14790"/>
                  </a:cubicBezTo>
                  <a:cubicBezTo>
                    <a:pt x="18360" y="11294"/>
                    <a:pt x="17356" y="7647"/>
                    <a:pt x="15472" y="4455"/>
                  </a:cubicBezTo>
                  <a:cubicBezTo>
                    <a:pt x="14809" y="3315"/>
                    <a:pt x="12897" y="0"/>
                    <a:pt x="110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7729;p75"/>
            <p:cNvSpPr/>
            <p:nvPr/>
          </p:nvSpPr>
          <p:spPr>
            <a:xfrm>
              <a:off x="2543075" y="2751800"/>
              <a:ext cx="881325" cy="798575"/>
            </a:xfrm>
            <a:custGeom>
              <a:avLst/>
              <a:gdLst/>
              <a:ahLst/>
              <a:cxnLst/>
              <a:rect l="l" t="t" r="r" b="b"/>
              <a:pathLst>
                <a:path w="35253" h="31943" extrusionOk="0">
                  <a:moveTo>
                    <a:pt x="35239" y="17326"/>
                  </a:moveTo>
                  <a:cubicBezTo>
                    <a:pt x="35232" y="17326"/>
                    <a:pt x="35219" y="17329"/>
                    <a:pt x="35199" y="17339"/>
                  </a:cubicBezTo>
                  <a:cubicBezTo>
                    <a:pt x="35239" y="17339"/>
                    <a:pt x="35253" y="17326"/>
                    <a:pt x="35239" y="17326"/>
                  </a:cubicBezTo>
                  <a:close/>
                  <a:moveTo>
                    <a:pt x="9949" y="1"/>
                  </a:moveTo>
                  <a:cubicBezTo>
                    <a:pt x="9940" y="1"/>
                    <a:pt x="9940" y="14"/>
                    <a:pt x="9940" y="14"/>
                  </a:cubicBezTo>
                  <a:cubicBezTo>
                    <a:pt x="11308" y="1990"/>
                    <a:pt x="12493" y="4087"/>
                    <a:pt x="13557" y="6215"/>
                  </a:cubicBezTo>
                  <a:cubicBezTo>
                    <a:pt x="14651" y="8373"/>
                    <a:pt x="15654" y="10561"/>
                    <a:pt x="16566" y="12780"/>
                  </a:cubicBezTo>
                  <a:cubicBezTo>
                    <a:pt x="16809" y="13479"/>
                    <a:pt x="17113" y="14148"/>
                    <a:pt x="17387" y="14817"/>
                  </a:cubicBezTo>
                  <a:cubicBezTo>
                    <a:pt x="17387" y="14908"/>
                    <a:pt x="17356" y="14938"/>
                    <a:pt x="17356" y="15029"/>
                  </a:cubicBezTo>
                  <a:cubicBezTo>
                    <a:pt x="17113" y="14634"/>
                    <a:pt x="16870" y="14270"/>
                    <a:pt x="16627" y="13874"/>
                  </a:cubicBezTo>
                  <a:cubicBezTo>
                    <a:pt x="16019" y="12902"/>
                    <a:pt x="15411" y="11868"/>
                    <a:pt x="14834" y="10835"/>
                  </a:cubicBezTo>
                  <a:cubicBezTo>
                    <a:pt x="13709" y="8798"/>
                    <a:pt x="12645" y="6701"/>
                    <a:pt x="11581" y="4604"/>
                  </a:cubicBezTo>
                  <a:cubicBezTo>
                    <a:pt x="10973" y="3418"/>
                    <a:pt x="10335" y="2263"/>
                    <a:pt x="9666" y="1108"/>
                  </a:cubicBezTo>
                  <a:cubicBezTo>
                    <a:pt x="9666" y="1108"/>
                    <a:pt x="9636" y="1108"/>
                    <a:pt x="9636" y="1139"/>
                  </a:cubicBezTo>
                  <a:cubicBezTo>
                    <a:pt x="10639" y="3266"/>
                    <a:pt x="11703" y="5394"/>
                    <a:pt x="12767" y="7491"/>
                  </a:cubicBezTo>
                  <a:cubicBezTo>
                    <a:pt x="13830" y="9589"/>
                    <a:pt x="14925" y="11656"/>
                    <a:pt x="16141" y="13662"/>
                  </a:cubicBezTo>
                  <a:cubicBezTo>
                    <a:pt x="16420" y="14145"/>
                    <a:pt x="16700" y="14607"/>
                    <a:pt x="17015" y="15083"/>
                  </a:cubicBezTo>
                  <a:lnTo>
                    <a:pt x="17015" y="15083"/>
                  </a:lnTo>
                  <a:cubicBezTo>
                    <a:pt x="16908" y="14933"/>
                    <a:pt x="16788" y="14784"/>
                    <a:pt x="16657" y="14634"/>
                  </a:cubicBezTo>
                  <a:cubicBezTo>
                    <a:pt x="15989" y="13692"/>
                    <a:pt x="15289" y="12750"/>
                    <a:pt x="14651" y="11747"/>
                  </a:cubicBezTo>
                  <a:cubicBezTo>
                    <a:pt x="13375" y="9771"/>
                    <a:pt x="12159" y="7735"/>
                    <a:pt x="11095" y="5637"/>
                  </a:cubicBezTo>
                  <a:cubicBezTo>
                    <a:pt x="10517" y="4452"/>
                    <a:pt x="9909" y="3266"/>
                    <a:pt x="9362" y="2051"/>
                  </a:cubicBezTo>
                  <a:cubicBezTo>
                    <a:pt x="9362" y="2051"/>
                    <a:pt x="9332" y="2051"/>
                    <a:pt x="9332" y="2111"/>
                  </a:cubicBezTo>
                  <a:cubicBezTo>
                    <a:pt x="10244" y="4300"/>
                    <a:pt x="11277" y="6428"/>
                    <a:pt x="12402" y="8494"/>
                  </a:cubicBezTo>
                  <a:cubicBezTo>
                    <a:pt x="13557" y="10561"/>
                    <a:pt x="14803" y="12598"/>
                    <a:pt x="16201" y="14482"/>
                  </a:cubicBezTo>
                  <a:cubicBezTo>
                    <a:pt x="16444" y="14786"/>
                    <a:pt x="16627" y="15060"/>
                    <a:pt x="16870" y="15364"/>
                  </a:cubicBezTo>
                  <a:cubicBezTo>
                    <a:pt x="16779" y="15333"/>
                    <a:pt x="16748" y="15333"/>
                    <a:pt x="16657" y="15333"/>
                  </a:cubicBezTo>
                  <a:cubicBezTo>
                    <a:pt x="16353" y="14969"/>
                    <a:pt x="16019" y="14634"/>
                    <a:pt x="15715" y="14300"/>
                  </a:cubicBezTo>
                  <a:cubicBezTo>
                    <a:pt x="14925" y="13388"/>
                    <a:pt x="14134" y="12446"/>
                    <a:pt x="13405" y="11443"/>
                  </a:cubicBezTo>
                  <a:cubicBezTo>
                    <a:pt x="11946" y="9497"/>
                    <a:pt x="10700" y="7370"/>
                    <a:pt x="9666" y="5181"/>
                  </a:cubicBezTo>
                  <a:cubicBezTo>
                    <a:pt x="9058" y="3935"/>
                    <a:pt x="8542" y="2628"/>
                    <a:pt x="8086" y="1352"/>
                  </a:cubicBezTo>
                  <a:cubicBezTo>
                    <a:pt x="8086" y="1321"/>
                    <a:pt x="8078" y="1306"/>
                    <a:pt x="8070" y="1306"/>
                  </a:cubicBezTo>
                  <a:cubicBezTo>
                    <a:pt x="8063" y="1306"/>
                    <a:pt x="8055" y="1321"/>
                    <a:pt x="8055" y="1352"/>
                  </a:cubicBezTo>
                  <a:cubicBezTo>
                    <a:pt x="8754" y="3692"/>
                    <a:pt x="9757" y="5972"/>
                    <a:pt x="10973" y="8099"/>
                  </a:cubicBezTo>
                  <a:cubicBezTo>
                    <a:pt x="12189" y="10257"/>
                    <a:pt x="13618" y="12294"/>
                    <a:pt x="15229" y="14148"/>
                  </a:cubicBezTo>
                  <a:cubicBezTo>
                    <a:pt x="15533" y="14543"/>
                    <a:pt x="15867" y="14908"/>
                    <a:pt x="16201" y="15303"/>
                  </a:cubicBezTo>
                  <a:cubicBezTo>
                    <a:pt x="15745" y="15212"/>
                    <a:pt x="15289" y="15121"/>
                    <a:pt x="14834" y="15090"/>
                  </a:cubicBezTo>
                  <a:cubicBezTo>
                    <a:pt x="13618" y="14938"/>
                    <a:pt x="12463" y="14786"/>
                    <a:pt x="11247" y="14695"/>
                  </a:cubicBezTo>
                  <a:cubicBezTo>
                    <a:pt x="9078" y="14473"/>
                    <a:pt x="6883" y="14326"/>
                    <a:pt x="4710" y="14326"/>
                  </a:cubicBezTo>
                  <a:cubicBezTo>
                    <a:pt x="4508" y="14326"/>
                    <a:pt x="4306" y="14328"/>
                    <a:pt x="4104" y="14330"/>
                  </a:cubicBezTo>
                  <a:cubicBezTo>
                    <a:pt x="2736" y="14330"/>
                    <a:pt x="1368" y="14452"/>
                    <a:pt x="31" y="14604"/>
                  </a:cubicBezTo>
                  <a:cubicBezTo>
                    <a:pt x="0" y="14604"/>
                    <a:pt x="0" y="14634"/>
                    <a:pt x="31" y="14634"/>
                  </a:cubicBezTo>
                  <a:cubicBezTo>
                    <a:pt x="1254" y="14539"/>
                    <a:pt x="2495" y="14493"/>
                    <a:pt x="3743" y="14493"/>
                  </a:cubicBezTo>
                  <a:cubicBezTo>
                    <a:pt x="4882" y="14493"/>
                    <a:pt x="6028" y="14531"/>
                    <a:pt x="7174" y="14604"/>
                  </a:cubicBezTo>
                  <a:cubicBezTo>
                    <a:pt x="9575" y="14725"/>
                    <a:pt x="11946" y="14999"/>
                    <a:pt x="14347" y="15303"/>
                  </a:cubicBezTo>
                  <a:cubicBezTo>
                    <a:pt x="15077" y="15394"/>
                    <a:pt x="15806" y="15485"/>
                    <a:pt x="16505" y="15577"/>
                  </a:cubicBezTo>
                  <a:lnTo>
                    <a:pt x="16657" y="15759"/>
                  </a:lnTo>
                  <a:cubicBezTo>
                    <a:pt x="16201" y="15789"/>
                    <a:pt x="15745" y="15820"/>
                    <a:pt x="15289" y="15820"/>
                  </a:cubicBezTo>
                  <a:cubicBezTo>
                    <a:pt x="14712" y="15835"/>
                    <a:pt x="14127" y="15842"/>
                    <a:pt x="13538" y="15842"/>
                  </a:cubicBezTo>
                  <a:cubicBezTo>
                    <a:pt x="12949" y="15842"/>
                    <a:pt x="12356" y="15835"/>
                    <a:pt x="11764" y="15820"/>
                  </a:cubicBezTo>
                  <a:cubicBezTo>
                    <a:pt x="9423" y="15789"/>
                    <a:pt x="7083" y="15668"/>
                    <a:pt x="4742" y="15546"/>
                  </a:cubicBezTo>
                  <a:cubicBezTo>
                    <a:pt x="3435" y="15485"/>
                    <a:pt x="2128" y="15455"/>
                    <a:pt x="791" y="15455"/>
                  </a:cubicBezTo>
                  <a:cubicBezTo>
                    <a:pt x="760" y="15455"/>
                    <a:pt x="760" y="15485"/>
                    <a:pt x="791" y="15485"/>
                  </a:cubicBezTo>
                  <a:cubicBezTo>
                    <a:pt x="3131" y="15668"/>
                    <a:pt x="5502" y="15820"/>
                    <a:pt x="7843" y="15941"/>
                  </a:cubicBezTo>
                  <a:cubicBezTo>
                    <a:pt x="9807" y="16042"/>
                    <a:pt x="11729" y="16101"/>
                    <a:pt x="13679" y="16101"/>
                  </a:cubicBezTo>
                  <a:cubicBezTo>
                    <a:pt x="14083" y="16101"/>
                    <a:pt x="14488" y="16098"/>
                    <a:pt x="14894" y="16093"/>
                  </a:cubicBezTo>
                  <a:cubicBezTo>
                    <a:pt x="15563" y="16063"/>
                    <a:pt x="16201" y="16063"/>
                    <a:pt x="16900" y="16002"/>
                  </a:cubicBezTo>
                  <a:lnTo>
                    <a:pt x="16900" y="16002"/>
                  </a:lnTo>
                  <a:lnTo>
                    <a:pt x="15989" y="16124"/>
                  </a:lnTo>
                  <a:cubicBezTo>
                    <a:pt x="14803" y="16245"/>
                    <a:pt x="13618" y="16336"/>
                    <a:pt x="12463" y="16428"/>
                  </a:cubicBezTo>
                  <a:cubicBezTo>
                    <a:pt x="11211" y="16508"/>
                    <a:pt x="9968" y="16546"/>
                    <a:pt x="8725" y="16546"/>
                  </a:cubicBezTo>
                  <a:cubicBezTo>
                    <a:pt x="7612" y="16546"/>
                    <a:pt x="6500" y="16515"/>
                    <a:pt x="5380" y="16458"/>
                  </a:cubicBezTo>
                  <a:cubicBezTo>
                    <a:pt x="4043" y="16397"/>
                    <a:pt x="2766" y="16306"/>
                    <a:pt x="1429" y="16154"/>
                  </a:cubicBezTo>
                  <a:cubicBezTo>
                    <a:pt x="1399" y="16154"/>
                    <a:pt x="1399" y="16184"/>
                    <a:pt x="1429" y="16184"/>
                  </a:cubicBezTo>
                  <a:cubicBezTo>
                    <a:pt x="3800" y="16519"/>
                    <a:pt x="6140" y="16701"/>
                    <a:pt x="8511" y="16732"/>
                  </a:cubicBezTo>
                  <a:cubicBezTo>
                    <a:pt x="8753" y="16735"/>
                    <a:pt x="8995" y="16736"/>
                    <a:pt x="9237" y="16736"/>
                  </a:cubicBezTo>
                  <a:cubicBezTo>
                    <a:pt x="11366" y="16736"/>
                    <a:pt x="13492" y="16619"/>
                    <a:pt x="15593" y="16428"/>
                  </a:cubicBezTo>
                  <a:cubicBezTo>
                    <a:pt x="15958" y="16397"/>
                    <a:pt x="16323" y="16336"/>
                    <a:pt x="16657" y="16306"/>
                  </a:cubicBezTo>
                  <a:lnTo>
                    <a:pt x="16657" y="16306"/>
                  </a:lnTo>
                  <a:cubicBezTo>
                    <a:pt x="16627" y="16367"/>
                    <a:pt x="16596" y="16428"/>
                    <a:pt x="16566" y="16458"/>
                  </a:cubicBezTo>
                  <a:cubicBezTo>
                    <a:pt x="16110" y="16580"/>
                    <a:pt x="15654" y="16671"/>
                    <a:pt x="15198" y="16762"/>
                  </a:cubicBezTo>
                  <a:cubicBezTo>
                    <a:pt x="13982" y="17035"/>
                    <a:pt x="12767" y="17279"/>
                    <a:pt x="11551" y="17370"/>
                  </a:cubicBezTo>
                  <a:cubicBezTo>
                    <a:pt x="10212" y="17520"/>
                    <a:pt x="8873" y="17588"/>
                    <a:pt x="7535" y="17588"/>
                  </a:cubicBezTo>
                  <a:cubicBezTo>
                    <a:pt x="6442" y="17588"/>
                    <a:pt x="5349" y="17543"/>
                    <a:pt x="4256" y="17461"/>
                  </a:cubicBezTo>
                  <a:cubicBezTo>
                    <a:pt x="2888" y="17339"/>
                    <a:pt x="1520" y="17157"/>
                    <a:pt x="152" y="16914"/>
                  </a:cubicBezTo>
                  <a:cubicBezTo>
                    <a:pt x="140" y="16908"/>
                    <a:pt x="131" y="16905"/>
                    <a:pt x="123" y="16905"/>
                  </a:cubicBezTo>
                  <a:cubicBezTo>
                    <a:pt x="94" y="16905"/>
                    <a:pt x="104" y="16944"/>
                    <a:pt x="152" y="16944"/>
                  </a:cubicBezTo>
                  <a:cubicBezTo>
                    <a:pt x="2523" y="17491"/>
                    <a:pt x="4955" y="17795"/>
                    <a:pt x="7447" y="17795"/>
                  </a:cubicBezTo>
                  <a:cubicBezTo>
                    <a:pt x="9879" y="17795"/>
                    <a:pt x="12341" y="17583"/>
                    <a:pt x="14773" y="17096"/>
                  </a:cubicBezTo>
                  <a:cubicBezTo>
                    <a:pt x="15259" y="17035"/>
                    <a:pt x="15745" y="16914"/>
                    <a:pt x="16262" y="16823"/>
                  </a:cubicBezTo>
                  <a:lnTo>
                    <a:pt x="16262" y="16823"/>
                  </a:lnTo>
                  <a:cubicBezTo>
                    <a:pt x="15989" y="17187"/>
                    <a:pt x="15685" y="17522"/>
                    <a:pt x="15411" y="17917"/>
                  </a:cubicBezTo>
                  <a:cubicBezTo>
                    <a:pt x="14682" y="18890"/>
                    <a:pt x="13982" y="19862"/>
                    <a:pt x="13283" y="20835"/>
                  </a:cubicBezTo>
                  <a:cubicBezTo>
                    <a:pt x="11885" y="22780"/>
                    <a:pt x="10578" y="24786"/>
                    <a:pt x="9423" y="26884"/>
                  </a:cubicBezTo>
                  <a:cubicBezTo>
                    <a:pt x="8754" y="28069"/>
                    <a:pt x="8146" y="29285"/>
                    <a:pt x="7630" y="30531"/>
                  </a:cubicBezTo>
                  <a:cubicBezTo>
                    <a:pt x="7630" y="30531"/>
                    <a:pt x="7643" y="30544"/>
                    <a:pt x="7652" y="30544"/>
                  </a:cubicBezTo>
                  <a:cubicBezTo>
                    <a:pt x="7657" y="30544"/>
                    <a:pt x="7660" y="30541"/>
                    <a:pt x="7660" y="30531"/>
                  </a:cubicBezTo>
                  <a:cubicBezTo>
                    <a:pt x="8724" y="28373"/>
                    <a:pt x="9940" y="26306"/>
                    <a:pt x="11247" y="24300"/>
                  </a:cubicBezTo>
                  <a:cubicBezTo>
                    <a:pt x="12523" y="22294"/>
                    <a:pt x="13982" y="20318"/>
                    <a:pt x="15411" y="18403"/>
                  </a:cubicBezTo>
                  <a:cubicBezTo>
                    <a:pt x="15837" y="17826"/>
                    <a:pt x="16293" y="17218"/>
                    <a:pt x="16748" y="16671"/>
                  </a:cubicBezTo>
                  <a:cubicBezTo>
                    <a:pt x="16809" y="16671"/>
                    <a:pt x="16870" y="16610"/>
                    <a:pt x="16931" y="16610"/>
                  </a:cubicBezTo>
                  <a:cubicBezTo>
                    <a:pt x="16748" y="17035"/>
                    <a:pt x="16566" y="17461"/>
                    <a:pt x="16323" y="17826"/>
                  </a:cubicBezTo>
                  <a:cubicBezTo>
                    <a:pt x="15745" y="18890"/>
                    <a:pt x="15198" y="19893"/>
                    <a:pt x="14590" y="20926"/>
                  </a:cubicBezTo>
                  <a:cubicBezTo>
                    <a:pt x="13375" y="22932"/>
                    <a:pt x="12068" y="24877"/>
                    <a:pt x="10821" y="26853"/>
                  </a:cubicBezTo>
                  <a:cubicBezTo>
                    <a:pt x="10092" y="27947"/>
                    <a:pt x="9423" y="29072"/>
                    <a:pt x="8724" y="30227"/>
                  </a:cubicBezTo>
                  <a:cubicBezTo>
                    <a:pt x="8702" y="30249"/>
                    <a:pt x="8727" y="30270"/>
                    <a:pt x="8743" y="30270"/>
                  </a:cubicBezTo>
                  <a:cubicBezTo>
                    <a:pt x="8749" y="30270"/>
                    <a:pt x="8754" y="30266"/>
                    <a:pt x="8754" y="30257"/>
                  </a:cubicBezTo>
                  <a:cubicBezTo>
                    <a:pt x="10092" y="28312"/>
                    <a:pt x="11429" y="26336"/>
                    <a:pt x="12706" y="24361"/>
                  </a:cubicBezTo>
                  <a:cubicBezTo>
                    <a:pt x="14013" y="22385"/>
                    <a:pt x="15229" y="20409"/>
                    <a:pt x="16353" y="18373"/>
                  </a:cubicBezTo>
                  <a:cubicBezTo>
                    <a:pt x="16656" y="17868"/>
                    <a:pt x="16917" y="17384"/>
                    <a:pt x="17171" y="16886"/>
                  </a:cubicBezTo>
                  <a:lnTo>
                    <a:pt x="17171" y="16886"/>
                  </a:lnTo>
                  <a:cubicBezTo>
                    <a:pt x="17086" y="17069"/>
                    <a:pt x="17008" y="17256"/>
                    <a:pt x="16931" y="17431"/>
                  </a:cubicBezTo>
                  <a:cubicBezTo>
                    <a:pt x="16475" y="18494"/>
                    <a:pt x="15989" y="19558"/>
                    <a:pt x="15441" y="20622"/>
                  </a:cubicBezTo>
                  <a:cubicBezTo>
                    <a:pt x="14378" y="22750"/>
                    <a:pt x="13253" y="24786"/>
                    <a:pt x="11946" y="26762"/>
                  </a:cubicBezTo>
                  <a:cubicBezTo>
                    <a:pt x="11247" y="27856"/>
                    <a:pt x="10517" y="28981"/>
                    <a:pt x="9727" y="30045"/>
                  </a:cubicBezTo>
                  <a:cubicBezTo>
                    <a:pt x="9684" y="30066"/>
                    <a:pt x="9717" y="30088"/>
                    <a:pt x="9740" y="30088"/>
                  </a:cubicBezTo>
                  <a:cubicBezTo>
                    <a:pt x="9750" y="30088"/>
                    <a:pt x="9757" y="30084"/>
                    <a:pt x="9757" y="30075"/>
                  </a:cubicBezTo>
                  <a:cubicBezTo>
                    <a:pt x="11186" y="28160"/>
                    <a:pt x="12523" y="26245"/>
                    <a:pt x="13739" y="24209"/>
                  </a:cubicBezTo>
                  <a:cubicBezTo>
                    <a:pt x="14955" y="22172"/>
                    <a:pt x="16110" y="20075"/>
                    <a:pt x="17052" y="17917"/>
                  </a:cubicBezTo>
                  <a:cubicBezTo>
                    <a:pt x="17174" y="17613"/>
                    <a:pt x="17326" y="17279"/>
                    <a:pt x="17478" y="16914"/>
                  </a:cubicBezTo>
                  <a:cubicBezTo>
                    <a:pt x="17508" y="17005"/>
                    <a:pt x="17508" y="17035"/>
                    <a:pt x="17539" y="17127"/>
                  </a:cubicBezTo>
                  <a:cubicBezTo>
                    <a:pt x="17387" y="17583"/>
                    <a:pt x="17265" y="17978"/>
                    <a:pt x="17113" y="18434"/>
                  </a:cubicBezTo>
                  <a:cubicBezTo>
                    <a:pt x="16748" y="19619"/>
                    <a:pt x="16323" y="20774"/>
                    <a:pt x="15837" y="21899"/>
                  </a:cubicBezTo>
                  <a:cubicBezTo>
                    <a:pt x="14834" y="24148"/>
                    <a:pt x="13678" y="26276"/>
                    <a:pt x="12250" y="28282"/>
                  </a:cubicBezTo>
                  <a:cubicBezTo>
                    <a:pt x="11490" y="29437"/>
                    <a:pt x="10639" y="30531"/>
                    <a:pt x="9757" y="31595"/>
                  </a:cubicBezTo>
                  <a:cubicBezTo>
                    <a:pt x="9736" y="31616"/>
                    <a:pt x="9745" y="31638"/>
                    <a:pt x="9763" y="31638"/>
                  </a:cubicBezTo>
                  <a:cubicBezTo>
                    <a:pt x="9770" y="31638"/>
                    <a:pt x="9779" y="31634"/>
                    <a:pt x="9788" y="31625"/>
                  </a:cubicBezTo>
                  <a:cubicBezTo>
                    <a:pt x="11460" y="29801"/>
                    <a:pt x="12919" y="27826"/>
                    <a:pt x="14165" y="25698"/>
                  </a:cubicBezTo>
                  <a:cubicBezTo>
                    <a:pt x="15381" y="23570"/>
                    <a:pt x="16414" y="21321"/>
                    <a:pt x="17235" y="19011"/>
                  </a:cubicBezTo>
                  <a:cubicBezTo>
                    <a:pt x="17387" y="18525"/>
                    <a:pt x="17539" y="18069"/>
                    <a:pt x="17691" y="17583"/>
                  </a:cubicBezTo>
                  <a:cubicBezTo>
                    <a:pt x="17843" y="18039"/>
                    <a:pt x="18025" y="18434"/>
                    <a:pt x="18238" y="18859"/>
                  </a:cubicBezTo>
                  <a:cubicBezTo>
                    <a:pt x="18694" y="19953"/>
                    <a:pt x="19180" y="21078"/>
                    <a:pt x="19666" y="22172"/>
                  </a:cubicBezTo>
                  <a:cubicBezTo>
                    <a:pt x="20670" y="24361"/>
                    <a:pt x="21764" y="26488"/>
                    <a:pt x="22980" y="28555"/>
                  </a:cubicBezTo>
                  <a:cubicBezTo>
                    <a:pt x="23709" y="29741"/>
                    <a:pt x="24469" y="30835"/>
                    <a:pt x="25259" y="31929"/>
                  </a:cubicBezTo>
                  <a:cubicBezTo>
                    <a:pt x="25269" y="31939"/>
                    <a:pt x="25276" y="31943"/>
                    <a:pt x="25281" y="31943"/>
                  </a:cubicBezTo>
                  <a:cubicBezTo>
                    <a:pt x="25290" y="31943"/>
                    <a:pt x="25290" y="31929"/>
                    <a:pt x="25290" y="31929"/>
                  </a:cubicBezTo>
                  <a:cubicBezTo>
                    <a:pt x="23922" y="29953"/>
                    <a:pt x="22736" y="27856"/>
                    <a:pt x="21673" y="25729"/>
                  </a:cubicBezTo>
                  <a:cubicBezTo>
                    <a:pt x="20578" y="23570"/>
                    <a:pt x="19606" y="21382"/>
                    <a:pt x="18694" y="19163"/>
                  </a:cubicBezTo>
                  <a:cubicBezTo>
                    <a:pt x="18420" y="18494"/>
                    <a:pt x="18116" y="17795"/>
                    <a:pt x="17843" y="17127"/>
                  </a:cubicBezTo>
                  <a:cubicBezTo>
                    <a:pt x="17843" y="17035"/>
                    <a:pt x="17873" y="17005"/>
                    <a:pt x="17873" y="16914"/>
                  </a:cubicBezTo>
                  <a:cubicBezTo>
                    <a:pt x="18116" y="17309"/>
                    <a:pt x="18390" y="17674"/>
                    <a:pt x="18603" y="18069"/>
                  </a:cubicBezTo>
                  <a:cubicBezTo>
                    <a:pt x="19211" y="19042"/>
                    <a:pt x="19818" y="20075"/>
                    <a:pt x="20396" y="21108"/>
                  </a:cubicBezTo>
                  <a:cubicBezTo>
                    <a:pt x="21521" y="23145"/>
                    <a:pt x="22584" y="25242"/>
                    <a:pt x="23648" y="27339"/>
                  </a:cubicBezTo>
                  <a:cubicBezTo>
                    <a:pt x="24256" y="28525"/>
                    <a:pt x="24925" y="29680"/>
                    <a:pt x="25563" y="30835"/>
                  </a:cubicBezTo>
                  <a:cubicBezTo>
                    <a:pt x="25563" y="30835"/>
                    <a:pt x="25594" y="30835"/>
                    <a:pt x="25594" y="30805"/>
                  </a:cubicBezTo>
                  <a:cubicBezTo>
                    <a:pt x="24621" y="28677"/>
                    <a:pt x="23557" y="26549"/>
                    <a:pt x="22493" y="24452"/>
                  </a:cubicBezTo>
                  <a:cubicBezTo>
                    <a:pt x="21429" y="22355"/>
                    <a:pt x="20305" y="20318"/>
                    <a:pt x="19089" y="18282"/>
                  </a:cubicBezTo>
                  <a:cubicBezTo>
                    <a:pt x="18786" y="17786"/>
                    <a:pt x="18483" y="17266"/>
                    <a:pt x="18135" y="16743"/>
                  </a:cubicBezTo>
                  <a:lnTo>
                    <a:pt x="18135" y="16743"/>
                  </a:lnTo>
                  <a:cubicBezTo>
                    <a:pt x="18271" y="16932"/>
                    <a:pt x="18431" y="17120"/>
                    <a:pt x="18572" y="17309"/>
                  </a:cubicBezTo>
                  <a:cubicBezTo>
                    <a:pt x="19241" y="18251"/>
                    <a:pt x="19940" y="19194"/>
                    <a:pt x="20578" y="20197"/>
                  </a:cubicBezTo>
                  <a:cubicBezTo>
                    <a:pt x="21885" y="22172"/>
                    <a:pt x="23101" y="24209"/>
                    <a:pt x="24165" y="26306"/>
                  </a:cubicBezTo>
                  <a:cubicBezTo>
                    <a:pt x="24712" y="27491"/>
                    <a:pt x="25320" y="28677"/>
                    <a:pt x="25867" y="29893"/>
                  </a:cubicBezTo>
                  <a:cubicBezTo>
                    <a:pt x="25867" y="29893"/>
                    <a:pt x="25898" y="29893"/>
                    <a:pt x="25898" y="29832"/>
                  </a:cubicBezTo>
                  <a:cubicBezTo>
                    <a:pt x="24986" y="27643"/>
                    <a:pt x="23952" y="25516"/>
                    <a:pt x="22828" y="23449"/>
                  </a:cubicBezTo>
                  <a:cubicBezTo>
                    <a:pt x="21673" y="21382"/>
                    <a:pt x="20426" y="19346"/>
                    <a:pt x="19028" y="17461"/>
                  </a:cubicBezTo>
                  <a:cubicBezTo>
                    <a:pt x="18785" y="17157"/>
                    <a:pt x="18603" y="16883"/>
                    <a:pt x="18390" y="16580"/>
                  </a:cubicBezTo>
                  <a:lnTo>
                    <a:pt x="18390" y="16580"/>
                  </a:lnTo>
                  <a:cubicBezTo>
                    <a:pt x="18451" y="16610"/>
                    <a:pt x="18481" y="16610"/>
                    <a:pt x="18572" y="16610"/>
                  </a:cubicBezTo>
                  <a:cubicBezTo>
                    <a:pt x="18876" y="16975"/>
                    <a:pt x="19211" y="17309"/>
                    <a:pt x="19514" y="17643"/>
                  </a:cubicBezTo>
                  <a:cubicBezTo>
                    <a:pt x="20305" y="18555"/>
                    <a:pt x="21125" y="19497"/>
                    <a:pt x="21825" y="20501"/>
                  </a:cubicBezTo>
                  <a:cubicBezTo>
                    <a:pt x="23284" y="22446"/>
                    <a:pt x="24530" y="24574"/>
                    <a:pt x="25563" y="26762"/>
                  </a:cubicBezTo>
                  <a:cubicBezTo>
                    <a:pt x="26171" y="28008"/>
                    <a:pt x="26688" y="29315"/>
                    <a:pt x="27144" y="30592"/>
                  </a:cubicBezTo>
                  <a:cubicBezTo>
                    <a:pt x="27144" y="30622"/>
                    <a:pt x="27159" y="30637"/>
                    <a:pt x="27174" y="30637"/>
                  </a:cubicBezTo>
                  <a:cubicBezTo>
                    <a:pt x="27189" y="30637"/>
                    <a:pt x="27205" y="30622"/>
                    <a:pt x="27205" y="30592"/>
                  </a:cubicBezTo>
                  <a:cubicBezTo>
                    <a:pt x="26475" y="28251"/>
                    <a:pt x="25472" y="25972"/>
                    <a:pt x="24256" y="23844"/>
                  </a:cubicBezTo>
                  <a:cubicBezTo>
                    <a:pt x="23040" y="21686"/>
                    <a:pt x="21612" y="19649"/>
                    <a:pt x="20001" y="17795"/>
                  </a:cubicBezTo>
                  <a:cubicBezTo>
                    <a:pt x="19697" y="17431"/>
                    <a:pt x="19362" y="17035"/>
                    <a:pt x="19028" y="16671"/>
                  </a:cubicBezTo>
                  <a:lnTo>
                    <a:pt x="19028" y="16671"/>
                  </a:lnTo>
                  <a:cubicBezTo>
                    <a:pt x="19484" y="16732"/>
                    <a:pt x="19940" y="16823"/>
                    <a:pt x="20396" y="16853"/>
                  </a:cubicBezTo>
                  <a:cubicBezTo>
                    <a:pt x="21612" y="17005"/>
                    <a:pt x="22797" y="17157"/>
                    <a:pt x="24013" y="17279"/>
                  </a:cubicBezTo>
                  <a:cubicBezTo>
                    <a:pt x="26153" y="17473"/>
                    <a:pt x="28343" y="17617"/>
                    <a:pt x="30538" y="17617"/>
                  </a:cubicBezTo>
                  <a:cubicBezTo>
                    <a:pt x="30744" y="17617"/>
                    <a:pt x="30950" y="17616"/>
                    <a:pt x="31156" y="17613"/>
                  </a:cubicBezTo>
                  <a:cubicBezTo>
                    <a:pt x="32524" y="17613"/>
                    <a:pt x="33892" y="17491"/>
                    <a:pt x="35199" y="17339"/>
                  </a:cubicBezTo>
                  <a:lnTo>
                    <a:pt x="35199" y="17339"/>
                  </a:lnTo>
                  <a:cubicBezTo>
                    <a:pt x="33944" y="17405"/>
                    <a:pt x="32673" y="17435"/>
                    <a:pt x="31393" y="17435"/>
                  </a:cubicBezTo>
                  <a:cubicBezTo>
                    <a:pt x="30285" y="17435"/>
                    <a:pt x="29170" y="17412"/>
                    <a:pt x="28056" y="17370"/>
                  </a:cubicBezTo>
                  <a:cubicBezTo>
                    <a:pt x="25685" y="17279"/>
                    <a:pt x="23284" y="17005"/>
                    <a:pt x="20882" y="16701"/>
                  </a:cubicBezTo>
                  <a:cubicBezTo>
                    <a:pt x="20153" y="16580"/>
                    <a:pt x="19454" y="16519"/>
                    <a:pt x="18724" y="16397"/>
                  </a:cubicBezTo>
                  <a:lnTo>
                    <a:pt x="18572" y="16245"/>
                  </a:lnTo>
                  <a:cubicBezTo>
                    <a:pt x="19028" y="16215"/>
                    <a:pt x="19484" y="16154"/>
                    <a:pt x="19940" y="16154"/>
                  </a:cubicBezTo>
                  <a:cubicBezTo>
                    <a:pt x="20533" y="16139"/>
                    <a:pt x="21118" y="16131"/>
                    <a:pt x="21703" y="16131"/>
                  </a:cubicBezTo>
                  <a:cubicBezTo>
                    <a:pt x="22288" y="16131"/>
                    <a:pt x="22873" y="16139"/>
                    <a:pt x="23466" y="16154"/>
                  </a:cubicBezTo>
                  <a:cubicBezTo>
                    <a:pt x="25837" y="16215"/>
                    <a:pt x="28147" y="16306"/>
                    <a:pt x="30487" y="16428"/>
                  </a:cubicBezTo>
                  <a:cubicBezTo>
                    <a:pt x="31794" y="16519"/>
                    <a:pt x="33132" y="16549"/>
                    <a:pt x="34439" y="16549"/>
                  </a:cubicBezTo>
                  <a:cubicBezTo>
                    <a:pt x="34500" y="16549"/>
                    <a:pt x="34500" y="16519"/>
                    <a:pt x="34439" y="16519"/>
                  </a:cubicBezTo>
                  <a:cubicBezTo>
                    <a:pt x="32098" y="16306"/>
                    <a:pt x="29727" y="16154"/>
                    <a:pt x="27387" y="16063"/>
                  </a:cubicBezTo>
                  <a:cubicBezTo>
                    <a:pt x="25536" y="15968"/>
                    <a:pt x="23722" y="15891"/>
                    <a:pt x="21901" y="15891"/>
                  </a:cubicBezTo>
                  <a:cubicBezTo>
                    <a:pt x="21390" y="15891"/>
                    <a:pt x="20879" y="15898"/>
                    <a:pt x="20366" y="15911"/>
                  </a:cubicBezTo>
                  <a:cubicBezTo>
                    <a:pt x="19666" y="15941"/>
                    <a:pt x="19028" y="15941"/>
                    <a:pt x="18329" y="15972"/>
                  </a:cubicBezTo>
                  <a:lnTo>
                    <a:pt x="19241" y="15850"/>
                  </a:lnTo>
                  <a:cubicBezTo>
                    <a:pt x="20426" y="15759"/>
                    <a:pt x="21612" y="15637"/>
                    <a:pt x="22797" y="15546"/>
                  </a:cubicBezTo>
                  <a:cubicBezTo>
                    <a:pt x="24033" y="15466"/>
                    <a:pt x="25277" y="15428"/>
                    <a:pt x="26520" y="15428"/>
                  </a:cubicBezTo>
                  <a:cubicBezTo>
                    <a:pt x="27632" y="15428"/>
                    <a:pt x="28744" y="15458"/>
                    <a:pt x="29849" y="15516"/>
                  </a:cubicBezTo>
                  <a:cubicBezTo>
                    <a:pt x="31186" y="15607"/>
                    <a:pt x="32463" y="15668"/>
                    <a:pt x="33800" y="15820"/>
                  </a:cubicBezTo>
                  <a:cubicBezTo>
                    <a:pt x="33831" y="15820"/>
                    <a:pt x="33831" y="15789"/>
                    <a:pt x="33800" y="15789"/>
                  </a:cubicBezTo>
                  <a:cubicBezTo>
                    <a:pt x="31460" y="15485"/>
                    <a:pt x="29089" y="15303"/>
                    <a:pt x="26749" y="15242"/>
                  </a:cubicBezTo>
                  <a:cubicBezTo>
                    <a:pt x="26504" y="15239"/>
                    <a:pt x="26259" y="15238"/>
                    <a:pt x="26014" y="15238"/>
                  </a:cubicBezTo>
                  <a:cubicBezTo>
                    <a:pt x="23864" y="15238"/>
                    <a:pt x="21738" y="15355"/>
                    <a:pt x="19636" y="15546"/>
                  </a:cubicBezTo>
                  <a:cubicBezTo>
                    <a:pt x="19302" y="15607"/>
                    <a:pt x="18907" y="15637"/>
                    <a:pt x="18572" y="15668"/>
                  </a:cubicBezTo>
                  <a:cubicBezTo>
                    <a:pt x="18603" y="15637"/>
                    <a:pt x="18633" y="15546"/>
                    <a:pt x="18694" y="15516"/>
                  </a:cubicBezTo>
                  <a:cubicBezTo>
                    <a:pt x="19150" y="15394"/>
                    <a:pt x="19606" y="15333"/>
                    <a:pt x="20062" y="15212"/>
                  </a:cubicBezTo>
                  <a:cubicBezTo>
                    <a:pt x="21277" y="14938"/>
                    <a:pt x="22493" y="14725"/>
                    <a:pt x="23709" y="14604"/>
                  </a:cubicBezTo>
                  <a:cubicBezTo>
                    <a:pt x="25001" y="14458"/>
                    <a:pt x="26293" y="14390"/>
                    <a:pt x="27585" y="14390"/>
                  </a:cubicBezTo>
                  <a:cubicBezTo>
                    <a:pt x="28725" y="14390"/>
                    <a:pt x="29865" y="14443"/>
                    <a:pt x="31004" y="14543"/>
                  </a:cubicBezTo>
                  <a:cubicBezTo>
                    <a:pt x="32372" y="14634"/>
                    <a:pt x="33740" y="14847"/>
                    <a:pt x="35107" y="15060"/>
                  </a:cubicBezTo>
                  <a:cubicBezTo>
                    <a:pt x="35114" y="15066"/>
                    <a:pt x="35118" y="15068"/>
                    <a:pt x="35122" y="15068"/>
                  </a:cubicBezTo>
                  <a:cubicBezTo>
                    <a:pt x="35137" y="15068"/>
                    <a:pt x="35132" y="15029"/>
                    <a:pt x="35107" y="15029"/>
                  </a:cubicBezTo>
                  <a:cubicBezTo>
                    <a:pt x="32706" y="14482"/>
                    <a:pt x="30275" y="14178"/>
                    <a:pt x="27812" y="14178"/>
                  </a:cubicBezTo>
                  <a:cubicBezTo>
                    <a:pt x="25381" y="14178"/>
                    <a:pt x="22888" y="14421"/>
                    <a:pt x="20457" y="14877"/>
                  </a:cubicBezTo>
                  <a:cubicBezTo>
                    <a:pt x="19970" y="14938"/>
                    <a:pt x="19484" y="15060"/>
                    <a:pt x="18998" y="15181"/>
                  </a:cubicBezTo>
                  <a:cubicBezTo>
                    <a:pt x="19241" y="14786"/>
                    <a:pt x="19545" y="14452"/>
                    <a:pt x="19818" y="14087"/>
                  </a:cubicBezTo>
                  <a:cubicBezTo>
                    <a:pt x="20548" y="13084"/>
                    <a:pt x="21277" y="12142"/>
                    <a:pt x="21946" y="11139"/>
                  </a:cubicBezTo>
                  <a:cubicBezTo>
                    <a:pt x="23344" y="9224"/>
                    <a:pt x="24682" y="7187"/>
                    <a:pt x="25837" y="5121"/>
                  </a:cubicBezTo>
                  <a:cubicBezTo>
                    <a:pt x="26475" y="3935"/>
                    <a:pt x="27083" y="2719"/>
                    <a:pt x="27600" y="1473"/>
                  </a:cubicBezTo>
                  <a:cubicBezTo>
                    <a:pt x="27600" y="1473"/>
                    <a:pt x="27586" y="1446"/>
                    <a:pt x="27577" y="1446"/>
                  </a:cubicBezTo>
                  <a:cubicBezTo>
                    <a:pt x="27573" y="1446"/>
                    <a:pt x="27569" y="1453"/>
                    <a:pt x="27569" y="1473"/>
                  </a:cubicBezTo>
                  <a:cubicBezTo>
                    <a:pt x="26505" y="3631"/>
                    <a:pt x="25290" y="5668"/>
                    <a:pt x="24013" y="7704"/>
                  </a:cubicBezTo>
                  <a:cubicBezTo>
                    <a:pt x="22706" y="9710"/>
                    <a:pt x="21277" y="11686"/>
                    <a:pt x="19818" y="13570"/>
                  </a:cubicBezTo>
                  <a:cubicBezTo>
                    <a:pt x="19393" y="14148"/>
                    <a:pt x="18937" y="14756"/>
                    <a:pt x="18481" y="15333"/>
                  </a:cubicBezTo>
                  <a:cubicBezTo>
                    <a:pt x="18420" y="15333"/>
                    <a:pt x="18390" y="15364"/>
                    <a:pt x="18299" y="15364"/>
                  </a:cubicBezTo>
                  <a:cubicBezTo>
                    <a:pt x="18481" y="14938"/>
                    <a:pt x="18694" y="14543"/>
                    <a:pt x="18907" y="14148"/>
                  </a:cubicBezTo>
                  <a:cubicBezTo>
                    <a:pt x="19484" y="13084"/>
                    <a:pt x="20062" y="12111"/>
                    <a:pt x="20670" y="11078"/>
                  </a:cubicBezTo>
                  <a:cubicBezTo>
                    <a:pt x="21885" y="9072"/>
                    <a:pt x="23162" y="7127"/>
                    <a:pt x="24408" y="5151"/>
                  </a:cubicBezTo>
                  <a:cubicBezTo>
                    <a:pt x="25138" y="4057"/>
                    <a:pt x="25806" y="2902"/>
                    <a:pt x="26505" y="1777"/>
                  </a:cubicBezTo>
                  <a:cubicBezTo>
                    <a:pt x="26528" y="1733"/>
                    <a:pt x="26501" y="1704"/>
                    <a:pt x="26485" y="1704"/>
                  </a:cubicBezTo>
                  <a:cubicBezTo>
                    <a:pt x="26479" y="1704"/>
                    <a:pt x="26475" y="1708"/>
                    <a:pt x="26475" y="1716"/>
                  </a:cubicBezTo>
                  <a:cubicBezTo>
                    <a:pt x="25138" y="3662"/>
                    <a:pt x="23800" y="5637"/>
                    <a:pt x="22524" y="7613"/>
                  </a:cubicBezTo>
                  <a:cubicBezTo>
                    <a:pt x="21217" y="9589"/>
                    <a:pt x="20001" y="11564"/>
                    <a:pt x="18876" y="13631"/>
                  </a:cubicBezTo>
                  <a:cubicBezTo>
                    <a:pt x="18598" y="14137"/>
                    <a:pt x="18341" y="14601"/>
                    <a:pt x="18087" y="15092"/>
                  </a:cubicBezTo>
                  <a:lnTo>
                    <a:pt x="18087" y="15092"/>
                  </a:lnTo>
                  <a:cubicBezTo>
                    <a:pt x="18160" y="14922"/>
                    <a:pt x="18224" y="14742"/>
                    <a:pt x="18299" y="14573"/>
                  </a:cubicBezTo>
                  <a:cubicBezTo>
                    <a:pt x="18755" y="13510"/>
                    <a:pt x="19241" y="12446"/>
                    <a:pt x="19788" y="11382"/>
                  </a:cubicBezTo>
                  <a:cubicBezTo>
                    <a:pt x="20852" y="9254"/>
                    <a:pt x="21977" y="7187"/>
                    <a:pt x="23284" y="5212"/>
                  </a:cubicBezTo>
                  <a:cubicBezTo>
                    <a:pt x="24013" y="4117"/>
                    <a:pt x="24712" y="3023"/>
                    <a:pt x="25533" y="1959"/>
                  </a:cubicBezTo>
                  <a:cubicBezTo>
                    <a:pt x="25554" y="1938"/>
                    <a:pt x="25517" y="1903"/>
                    <a:pt x="25492" y="1903"/>
                  </a:cubicBezTo>
                  <a:cubicBezTo>
                    <a:pt x="25481" y="1903"/>
                    <a:pt x="25472" y="1910"/>
                    <a:pt x="25472" y="1929"/>
                  </a:cubicBezTo>
                  <a:cubicBezTo>
                    <a:pt x="24043" y="3814"/>
                    <a:pt x="22706" y="5759"/>
                    <a:pt x="21490" y="7765"/>
                  </a:cubicBezTo>
                  <a:cubicBezTo>
                    <a:pt x="20274" y="9801"/>
                    <a:pt x="19150" y="11899"/>
                    <a:pt x="18177" y="14057"/>
                  </a:cubicBezTo>
                  <a:cubicBezTo>
                    <a:pt x="18086" y="14361"/>
                    <a:pt x="17934" y="14725"/>
                    <a:pt x="17782" y="15060"/>
                  </a:cubicBezTo>
                  <a:cubicBezTo>
                    <a:pt x="17721" y="14969"/>
                    <a:pt x="17721" y="14938"/>
                    <a:pt x="17691" y="14877"/>
                  </a:cubicBezTo>
                  <a:cubicBezTo>
                    <a:pt x="17843" y="14421"/>
                    <a:pt x="17964" y="13996"/>
                    <a:pt x="18116" y="13540"/>
                  </a:cubicBezTo>
                  <a:cubicBezTo>
                    <a:pt x="18481" y="12355"/>
                    <a:pt x="18907" y="11230"/>
                    <a:pt x="19393" y="10075"/>
                  </a:cubicBezTo>
                  <a:cubicBezTo>
                    <a:pt x="20396" y="7856"/>
                    <a:pt x="21581" y="5698"/>
                    <a:pt x="22980" y="3692"/>
                  </a:cubicBezTo>
                  <a:cubicBezTo>
                    <a:pt x="23739" y="2567"/>
                    <a:pt x="24621" y="1443"/>
                    <a:pt x="25472" y="379"/>
                  </a:cubicBezTo>
                  <a:cubicBezTo>
                    <a:pt x="25515" y="357"/>
                    <a:pt x="25497" y="336"/>
                    <a:pt x="25472" y="336"/>
                  </a:cubicBezTo>
                  <a:cubicBezTo>
                    <a:pt x="25462" y="336"/>
                    <a:pt x="25451" y="340"/>
                    <a:pt x="25442" y="348"/>
                  </a:cubicBezTo>
                  <a:cubicBezTo>
                    <a:pt x="23770" y="2172"/>
                    <a:pt x="22341" y="4148"/>
                    <a:pt x="21065" y="6276"/>
                  </a:cubicBezTo>
                  <a:cubicBezTo>
                    <a:pt x="19849" y="8403"/>
                    <a:pt x="18846" y="10652"/>
                    <a:pt x="17995" y="12963"/>
                  </a:cubicBezTo>
                  <a:cubicBezTo>
                    <a:pt x="17843" y="13418"/>
                    <a:pt x="17691" y="13874"/>
                    <a:pt x="17539" y="14391"/>
                  </a:cubicBezTo>
                  <a:cubicBezTo>
                    <a:pt x="17387" y="13935"/>
                    <a:pt x="17204" y="13510"/>
                    <a:pt x="17022" y="13084"/>
                  </a:cubicBezTo>
                  <a:cubicBezTo>
                    <a:pt x="16566" y="11990"/>
                    <a:pt x="16049" y="10896"/>
                    <a:pt x="15563" y="9771"/>
                  </a:cubicBezTo>
                  <a:cubicBezTo>
                    <a:pt x="14590" y="7583"/>
                    <a:pt x="13466" y="5455"/>
                    <a:pt x="12250" y="3388"/>
                  </a:cubicBezTo>
                  <a:cubicBezTo>
                    <a:pt x="11551" y="2203"/>
                    <a:pt x="10791" y="1108"/>
                    <a:pt x="9970" y="14"/>
                  </a:cubicBezTo>
                  <a:cubicBezTo>
                    <a:pt x="9960" y="4"/>
                    <a:pt x="9953" y="1"/>
                    <a:pt x="9949"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730;p75"/>
            <p:cNvSpPr/>
            <p:nvPr/>
          </p:nvSpPr>
          <p:spPr>
            <a:xfrm>
              <a:off x="2521800" y="2660950"/>
              <a:ext cx="922525" cy="979525"/>
            </a:xfrm>
            <a:custGeom>
              <a:avLst/>
              <a:gdLst/>
              <a:ahLst/>
              <a:cxnLst/>
              <a:rect l="l" t="t" r="r" b="b"/>
              <a:pathLst>
                <a:path w="36901" h="39181" extrusionOk="0">
                  <a:moveTo>
                    <a:pt x="18899" y="1"/>
                  </a:moveTo>
                  <a:cubicBezTo>
                    <a:pt x="18892" y="1"/>
                    <a:pt x="18884" y="1"/>
                    <a:pt x="18876" y="1"/>
                  </a:cubicBezTo>
                  <a:cubicBezTo>
                    <a:pt x="16232" y="31"/>
                    <a:pt x="15988" y="5168"/>
                    <a:pt x="15928" y="6931"/>
                  </a:cubicBezTo>
                  <a:cubicBezTo>
                    <a:pt x="15806" y="10426"/>
                    <a:pt x="16505" y="13891"/>
                    <a:pt x="17113" y="17326"/>
                  </a:cubicBezTo>
                  <a:cubicBezTo>
                    <a:pt x="14286" y="14894"/>
                    <a:pt x="11642" y="12220"/>
                    <a:pt x="8390" y="10457"/>
                  </a:cubicBezTo>
                  <a:cubicBezTo>
                    <a:pt x="7465" y="9940"/>
                    <a:pt x="5109" y="8556"/>
                    <a:pt x="3401" y="8556"/>
                  </a:cubicBezTo>
                  <a:cubicBezTo>
                    <a:pt x="2696" y="8556"/>
                    <a:pt x="2101" y="8792"/>
                    <a:pt x="1763" y="9423"/>
                  </a:cubicBezTo>
                  <a:cubicBezTo>
                    <a:pt x="456" y="11733"/>
                    <a:pt x="4742" y="14530"/>
                    <a:pt x="6231" y="15472"/>
                  </a:cubicBezTo>
                  <a:cubicBezTo>
                    <a:pt x="9210" y="17326"/>
                    <a:pt x="12584" y="18481"/>
                    <a:pt x="15837" y="19636"/>
                  </a:cubicBezTo>
                  <a:cubicBezTo>
                    <a:pt x="12341" y="20852"/>
                    <a:pt x="8694" y="21824"/>
                    <a:pt x="5502" y="23739"/>
                  </a:cubicBezTo>
                  <a:cubicBezTo>
                    <a:pt x="4225" y="24530"/>
                    <a:pt x="0" y="26901"/>
                    <a:pt x="1307" y="28998"/>
                  </a:cubicBezTo>
                  <a:cubicBezTo>
                    <a:pt x="1730" y="29702"/>
                    <a:pt x="2458" y="29963"/>
                    <a:pt x="3307" y="29963"/>
                  </a:cubicBezTo>
                  <a:cubicBezTo>
                    <a:pt x="5206" y="29963"/>
                    <a:pt x="7714" y="28662"/>
                    <a:pt x="8785" y="28116"/>
                  </a:cubicBezTo>
                  <a:cubicBezTo>
                    <a:pt x="11855" y="26475"/>
                    <a:pt x="14560" y="24135"/>
                    <a:pt x="17204" y="21885"/>
                  </a:cubicBezTo>
                  <a:lnTo>
                    <a:pt x="17204" y="21885"/>
                  </a:lnTo>
                  <a:cubicBezTo>
                    <a:pt x="16536" y="25533"/>
                    <a:pt x="15533" y="29150"/>
                    <a:pt x="15593" y="32858"/>
                  </a:cubicBezTo>
                  <a:cubicBezTo>
                    <a:pt x="15624" y="34373"/>
                    <a:pt x="15533" y="39180"/>
                    <a:pt x="18002" y="39180"/>
                  </a:cubicBezTo>
                  <a:cubicBezTo>
                    <a:pt x="18009" y="39180"/>
                    <a:pt x="18017" y="39180"/>
                    <a:pt x="18025" y="39180"/>
                  </a:cubicBezTo>
                  <a:cubicBezTo>
                    <a:pt x="20669" y="39150"/>
                    <a:pt x="20913" y="34013"/>
                    <a:pt x="20973" y="32250"/>
                  </a:cubicBezTo>
                  <a:cubicBezTo>
                    <a:pt x="21095" y="28755"/>
                    <a:pt x="20396" y="25259"/>
                    <a:pt x="19788" y="21855"/>
                  </a:cubicBezTo>
                  <a:lnTo>
                    <a:pt x="19788" y="21855"/>
                  </a:lnTo>
                  <a:cubicBezTo>
                    <a:pt x="22615" y="24287"/>
                    <a:pt x="25259" y="26931"/>
                    <a:pt x="28512" y="28724"/>
                  </a:cubicBezTo>
                  <a:cubicBezTo>
                    <a:pt x="29437" y="29240"/>
                    <a:pt x="31793" y="30625"/>
                    <a:pt x="33500" y="30625"/>
                  </a:cubicBezTo>
                  <a:cubicBezTo>
                    <a:pt x="34205" y="30625"/>
                    <a:pt x="34800" y="30388"/>
                    <a:pt x="35138" y="29758"/>
                  </a:cubicBezTo>
                  <a:cubicBezTo>
                    <a:pt x="36445" y="27448"/>
                    <a:pt x="32189" y="24651"/>
                    <a:pt x="30670" y="23709"/>
                  </a:cubicBezTo>
                  <a:cubicBezTo>
                    <a:pt x="27691" y="21855"/>
                    <a:pt x="24317" y="20700"/>
                    <a:pt x="21065" y="19545"/>
                  </a:cubicBezTo>
                  <a:cubicBezTo>
                    <a:pt x="24560" y="18329"/>
                    <a:pt x="28208" y="17356"/>
                    <a:pt x="31399" y="15441"/>
                  </a:cubicBezTo>
                  <a:cubicBezTo>
                    <a:pt x="32676" y="14621"/>
                    <a:pt x="36901" y="12280"/>
                    <a:pt x="35594" y="10183"/>
                  </a:cubicBezTo>
                  <a:cubicBezTo>
                    <a:pt x="35171" y="9478"/>
                    <a:pt x="34443" y="9218"/>
                    <a:pt x="33594" y="9218"/>
                  </a:cubicBezTo>
                  <a:cubicBezTo>
                    <a:pt x="31695" y="9218"/>
                    <a:pt x="29187" y="10519"/>
                    <a:pt x="28116" y="11065"/>
                  </a:cubicBezTo>
                  <a:cubicBezTo>
                    <a:pt x="25046" y="12706"/>
                    <a:pt x="22341" y="15046"/>
                    <a:pt x="19697" y="17296"/>
                  </a:cubicBezTo>
                  <a:cubicBezTo>
                    <a:pt x="20365" y="13648"/>
                    <a:pt x="21369" y="10031"/>
                    <a:pt x="21308" y="6323"/>
                  </a:cubicBezTo>
                  <a:cubicBezTo>
                    <a:pt x="21277" y="4808"/>
                    <a:pt x="21368" y="1"/>
                    <a:pt x="18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7731;p75"/>
            <p:cNvSpPr/>
            <p:nvPr/>
          </p:nvSpPr>
          <p:spPr>
            <a:xfrm>
              <a:off x="2582600" y="2709775"/>
              <a:ext cx="800950" cy="881100"/>
            </a:xfrm>
            <a:custGeom>
              <a:avLst/>
              <a:gdLst/>
              <a:ahLst/>
              <a:cxnLst/>
              <a:rect l="l" t="t" r="r" b="b"/>
              <a:pathLst>
                <a:path w="32038" h="35244" extrusionOk="0">
                  <a:moveTo>
                    <a:pt x="17371" y="1"/>
                  </a:moveTo>
                  <a:cubicBezTo>
                    <a:pt x="17364" y="1"/>
                    <a:pt x="17356" y="8"/>
                    <a:pt x="17356" y="23"/>
                  </a:cubicBezTo>
                  <a:cubicBezTo>
                    <a:pt x="17538" y="2394"/>
                    <a:pt x="17538" y="4765"/>
                    <a:pt x="17386" y="7166"/>
                  </a:cubicBezTo>
                  <a:cubicBezTo>
                    <a:pt x="17295" y="9567"/>
                    <a:pt x="17022" y="11969"/>
                    <a:pt x="16718" y="14340"/>
                  </a:cubicBezTo>
                  <a:cubicBezTo>
                    <a:pt x="16596" y="15069"/>
                    <a:pt x="16535" y="15799"/>
                    <a:pt x="16414" y="16528"/>
                  </a:cubicBezTo>
                  <a:lnTo>
                    <a:pt x="16262" y="16680"/>
                  </a:lnTo>
                  <a:cubicBezTo>
                    <a:pt x="16231" y="16224"/>
                    <a:pt x="16171" y="15768"/>
                    <a:pt x="16171" y="15312"/>
                  </a:cubicBezTo>
                  <a:cubicBezTo>
                    <a:pt x="16140" y="14127"/>
                    <a:pt x="16140" y="12941"/>
                    <a:pt x="16171" y="11756"/>
                  </a:cubicBezTo>
                  <a:cubicBezTo>
                    <a:pt x="16231" y="9416"/>
                    <a:pt x="16322" y="7105"/>
                    <a:pt x="16444" y="4735"/>
                  </a:cubicBezTo>
                  <a:cubicBezTo>
                    <a:pt x="16535" y="3458"/>
                    <a:pt x="16566" y="2121"/>
                    <a:pt x="16566" y="783"/>
                  </a:cubicBezTo>
                  <a:cubicBezTo>
                    <a:pt x="16566" y="768"/>
                    <a:pt x="16558" y="760"/>
                    <a:pt x="16550" y="760"/>
                  </a:cubicBezTo>
                  <a:cubicBezTo>
                    <a:pt x="16543" y="760"/>
                    <a:pt x="16535" y="768"/>
                    <a:pt x="16535" y="783"/>
                  </a:cubicBezTo>
                  <a:cubicBezTo>
                    <a:pt x="16322" y="3154"/>
                    <a:pt x="16171" y="5495"/>
                    <a:pt x="16079" y="7865"/>
                  </a:cubicBezTo>
                  <a:cubicBezTo>
                    <a:pt x="15958" y="10206"/>
                    <a:pt x="15867" y="12516"/>
                    <a:pt x="15927" y="14887"/>
                  </a:cubicBezTo>
                  <a:cubicBezTo>
                    <a:pt x="15958" y="15555"/>
                    <a:pt x="15958" y="16224"/>
                    <a:pt x="15988" y="16893"/>
                  </a:cubicBezTo>
                  <a:lnTo>
                    <a:pt x="15867" y="15981"/>
                  </a:lnTo>
                  <a:cubicBezTo>
                    <a:pt x="15775" y="14795"/>
                    <a:pt x="15654" y="13640"/>
                    <a:pt x="15563" y="12455"/>
                  </a:cubicBezTo>
                  <a:cubicBezTo>
                    <a:pt x="15411" y="10084"/>
                    <a:pt x="15411" y="7744"/>
                    <a:pt x="15532" y="5373"/>
                  </a:cubicBezTo>
                  <a:cubicBezTo>
                    <a:pt x="15623" y="4066"/>
                    <a:pt x="15684" y="2759"/>
                    <a:pt x="15836" y="1422"/>
                  </a:cubicBezTo>
                  <a:cubicBezTo>
                    <a:pt x="15836" y="1406"/>
                    <a:pt x="15829" y="1399"/>
                    <a:pt x="15821" y="1399"/>
                  </a:cubicBezTo>
                  <a:cubicBezTo>
                    <a:pt x="15813" y="1399"/>
                    <a:pt x="15806" y="1406"/>
                    <a:pt x="15806" y="1422"/>
                  </a:cubicBezTo>
                  <a:cubicBezTo>
                    <a:pt x="15502" y="3792"/>
                    <a:pt x="15319" y="6133"/>
                    <a:pt x="15259" y="8504"/>
                  </a:cubicBezTo>
                  <a:cubicBezTo>
                    <a:pt x="15228" y="10905"/>
                    <a:pt x="15350" y="13245"/>
                    <a:pt x="15563" y="15616"/>
                  </a:cubicBezTo>
                  <a:cubicBezTo>
                    <a:pt x="15623" y="15951"/>
                    <a:pt x="15654" y="16315"/>
                    <a:pt x="15684" y="16680"/>
                  </a:cubicBezTo>
                  <a:cubicBezTo>
                    <a:pt x="15654" y="16619"/>
                    <a:pt x="15563" y="16589"/>
                    <a:pt x="15532" y="16558"/>
                  </a:cubicBezTo>
                  <a:cubicBezTo>
                    <a:pt x="15411" y="16102"/>
                    <a:pt x="15350" y="15647"/>
                    <a:pt x="15228" y="15191"/>
                  </a:cubicBezTo>
                  <a:cubicBezTo>
                    <a:pt x="14955" y="13975"/>
                    <a:pt x="14772" y="12759"/>
                    <a:pt x="14620" y="11543"/>
                  </a:cubicBezTo>
                  <a:cubicBezTo>
                    <a:pt x="14347" y="9112"/>
                    <a:pt x="14347" y="6680"/>
                    <a:pt x="14560" y="4248"/>
                  </a:cubicBezTo>
                  <a:cubicBezTo>
                    <a:pt x="14651" y="2881"/>
                    <a:pt x="14863" y="1513"/>
                    <a:pt x="15076" y="145"/>
                  </a:cubicBezTo>
                  <a:cubicBezTo>
                    <a:pt x="15091" y="130"/>
                    <a:pt x="15084" y="122"/>
                    <a:pt x="15072" y="122"/>
                  </a:cubicBezTo>
                  <a:cubicBezTo>
                    <a:pt x="15061" y="122"/>
                    <a:pt x="15046" y="130"/>
                    <a:pt x="15046" y="145"/>
                  </a:cubicBezTo>
                  <a:cubicBezTo>
                    <a:pt x="14529" y="2546"/>
                    <a:pt x="14195" y="4978"/>
                    <a:pt x="14195" y="7440"/>
                  </a:cubicBezTo>
                  <a:cubicBezTo>
                    <a:pt x="14195" y="9871"/>
                    <a:pt x="14438" y="12333"/>
                    <a:pt x="14894" y="14765"/>
                  </a:cubicBezTo>
                  <a:cubicBezTo>
                    <a:pt x="14985" y="15251"/>
                    <a:pt x="15076" y="15768"/>
                    <a:pt x="15198" y="16254"/>
                  </a:cubicBezTo>
                  <a:cubicBezTo>
                    <a:pt x="14833" y="15981"/>
                    <a:pt x="14468" y="15677"/>
                    <a:pt x="14104" y="15403"/>
                  </a:cubicBezTo>
                  <a:cubicBezTo>
                    <a:pt x="13101" y="14704"/>
                    <a:pt x="12158" y="13975"/>
                    <a:pt x="11186" y="13276"/>
                  </a:cubicBezTo>
                  <a:cubicBezTo>
                    <a:pt x="9240" y="11878"/>
                    <a:pt x="7234" y="10601"/>
                    <a:pt x="5137" y="9416"/>
                  </a:cubicBezTo>
                  <a:cubicBezTo>
                    <a:pt x="3951" y="8777"/>
                    <a:pt x="2736" y="8169"/>
                    <a:pt x="1489" y="7622"/>
                  </a:cubicBezTo>
                  <a:cubicBezTo>
                    <a:pt x="1489" y="7622"/>
                    <a:pt x="1459" y="7653"/>
                    <a:pt x="1489" y="7653"/>
                  </a:cubicBezTo>
                  <a:cubicBezTo>
                    <a:pt x="3647" y="8716"/>
                    <a:pt x="5714" y="9932"/>
                    <a:pt x="7721" y="11239"/>
                  </a:cubicBezTo>
                  <a:cubicBezTo>
                    <a:pt x="9727" y="12516"/>
                    <a:pt x="11702" y="13975"/>
                    <a:pt x="13617" y="15403"/>
                  </a:cubicBezTo>
                  <a:cubicBezTo>
                    <a:pt x="14164" y="15829"/>
                    <a:pt x="14772" y="16285"/>
                    <a:pt x="15350" y="16741"/>
                  </a:cubicBezTo>
                  <a:cubicBezTo>
                    <a:pt x="15350" y="16832"/>
                    <a:pt x="15380" y="16862"/>
                    <a:pt x="15380" y="16923"/>
                  </a:cubicBezTo>
                  <a:cubicBezTo>
                    <a:pt x="14985" y="16741"/>
                    <a:pt x="14560" y="16558"/>
                    <a:pt x="14164" y="16315"/>
                  </a:cubicBezTo>
                  <a:cubicBezTo>
                    <a:pt x="13101" y="15768"/>
                    <a:pt x="12128" y="15191"/>
                    <a:pt x="11094" y="14583"/>
                  </a:cubicBezTo>
                  <a:cubicBezTo>
                    <a:pt x="9088" y="13367"/>
                    <a:pt x="7143" y="12060"/>
                    <a:pt x="5167" y="10814"/>
                  </a:cubicBezTo>
                  <a:cubicBezTo>
                    <a:pt x="4073" y="10084"/>
                    <a:pt x="2918" y="9416"/>
                    <a:pt x="1793" y="8716"/>
                  </a:cubicBezTo>
                  <a:cubicBezTo>
                    <a:pt x="1789" y="8712"/>
                    <a:pt x="1784" y="8710"/>
                    <a:pt x="1779" y="8710"/>
                  </a:cubicBezTo>
                  <a:cubicBezTo>
                    <a:pt x="1748" y="8710"/>
                    <a:pt x="1711" y="8777"/>
                    <a:pt x="1763" y="8777"/>
                  </a:cubicBezTo>
                  <a:cubicBezTo>
                    <a:pt x="3678" y="10084"/>
                    <a:pt x="5654" y="11422"/>
                    <a:pt x="7629" y="12729"/>
                  </a:cubicBezTo>
                  <a:cubicBezTo>
                    <a:pt x="9605" y="14005"/>
                    <a:pt x="11581" y="15221"/>
                    <a:pt x="13648" y="16376"/>
                  </a:cubicBezTo>
                  <a:cubicBezTo>
                    <a:pt x="14152" y="16653"/>
                    <a:pt x="14634" y="16909"/>
                    <a:pt x="15131" y="17162"/>
                  </a:cubicBezTo>
                  <a:lnTo>
                    <a:pt x="15131" y="17162"/>
                  </a:lnTo>
                  <a:cubicBezTo>
                    <a:pt x="14949" y="17077"/>
                    <a:pt x="14763" y="17000"/>
                    <a:pt x="14590" y="16923"/>
                  </a:cubicBezTo>
                  <a:cubicBezTo>
                    <a:pt x="13526" y="16467"/>
                    <a:pt x="12462" y="15981"/>
                    <a:pt x="11398" y="15464"/>
                  </a:cubicBezTo>
                  <a:cubicBezTo>
                    <a:pt x="9271" y="14400"/>
                    <a:pt x="7234" y="13245"/>
                    <a:pt x="5258" y="11969"/>
                  </a:cubicBezTo>
                  <a:cubicBezTo>
                    <a:pt x="4134" y="11239"/>
                    <a:pt x="3040" y="10510"/>
                    <a:pt x="1976" y="9719"/>
                  </a:cubicBezTo>
                  <a:cubicBezTo>
                    <a:pt x="1970" y="9713"/>
                    <a:pt x="1964" y="9711"/>
                    <a:pt x="1958" y="9711"/>
                  </a:cubicBezTo>
                  <a:cubicBezTo>
                    <a:pt x="1936" y="9711"/>
                    <a:pt x="1921" y="9750"/>
                    <a:pt x="1945" y="9750"/>
                  </a:cubicBezTo>
                  <a:cubicBezTo>
                    <a:pt x="3830" y="11209"/>
                    <a:pt x="5775" y="12516"/>
                    <a:pt x="7781" y="13732"/>
                  </a:cubicBezTo>
                  <a:cubicBezTo>
                    <a:pt x="9848" y="14947"/>
                    <a:pt x="11946" y="16102"/>
                    <a:pt x="14104" y="17045"/>
                  </a:cubicBezTo>
                  <a:cubicBezTo>
                    <a:pt x="14408" y="17166"/>
                    <a:pt x="14742" y="17318"/>
                    <a:pt x="15076" y="17470"/>
                  </a:cubicBezTo>
                  <a:cubicBezTo>
                    <a:pt x="15015" y="17501"/>
                    <a:pt x="14985" y="17501"/>
                    <a:pt x="14894" y="17531"/>
                  </a:cubicBezTo>
                  <a:cubicBezTo>
                    <a:pt x="14438" y="17379"/>
                    <a:pt x="14012" y="17288"/>
                    <a:pt x="13556" y="17136"/>
                  </a:cubicBezTo>
                  <a:cubicBezTo>
                    <a:pt x="12401" y="16741"/>
                    <a:pt x="11246" y="16315"/>
                    <a:pt x="10122" y="15829"/>
                  </a:cubicBezTo>
                  <a:cubicBezTo>
                    <a:pt x="7872" y="14856"/>
                    <a:pt x="5745" y="13671"/>
                    <a:pt x="3739" y="12273"/>
                  </a:cubicBezTo>
                  <a:cubicBezTo>
                    <a:pt x="2584" y="11513"/>
                    <a:pt x="1489" y="10631"/>
                    <a:pt x="426" y="9750"/>
                  </a:cubicBezTo>
                  <a:cubicBezTo>
                    <a:pt x="417" y="9741"/>
                    <a:pt x="405" y="9737"/>
                    <a:pt x="395" y="9737"/>
                  </a:cubicBezTo>
                  <a:cubicBezTo>
                    <a:pt x="370" y="9737"/>
                    <a:pt x="352" y="9759"/>
                    <a:pt x="395" y="9780"/>
                  </a:cubicBezTo>
                  <a:cubicBezTo>
                    <a:pt x="2219" y="11452"/>
                    <a:pt x="4195" y="12911"/>
                    <a:pt x="6322" y="14157"/>
                  </a:cubicBezTo>
                  <a:cubicBezTo>
                    <a:pt x="8450" y="15373"/>
                    <a:pt x="10669" y="16406"/>
                    <a:pt x="13009" y="17227"/>
                  </a:cubicBezTo>
                  <a:cubicBezTo>
                    <a:pt x="13465" y="17379"/>
                    <a:pt x="13921" y="17531"/>
                    <a:pt x="14408" y="17683"/>
                  </a:cubicBezTo>
                  <a:cubicBezTo>
                    <a:pt x="13952" y="17835"/>
                    <a:pt x="13526" y="18048"/>
                    <a:pt x="13101" y="18230"/>
                  </a:cubicBezTo>
                  <a:cubicBezTo>
                    <a:pt x="12006" y="18686"/>
                    <a:pt x="10912" y="19172"/>
                    <a:pt x="9818" y="19659"/>
                  </a:cubicBezTo>
                  <a:cubicBezTo>
                    <a:pt x="7599" y="20662"/>
                    <a:pt x="5471" y="21756"/>
                    <a:pt x="3435" y="22972"/>
                  </a:cubicBezTo>
                  <a:cubicBezTo>
                    <a:pt x="2249" y="23701"/>
                    <a:pt x="1155" y="24461"/>
                    <a:pt x="30" y="25251"/>
                  </a:cubicBezTo>
                  <a:cubicBezTo>
                    <a:pt x="0" y="25282"/>
                    <a:pt x="30" y="25282"/>
                    <a:pt x="30" y="25282"/>
                  </a:cubicBezTo>
                  <a:cubicBezTo>
                    <a:pt x="2006" y="23914"/>
                    <a:pt x="4103" y="22759"/>
                    <a:pt x="6231" y="21695"/>
                  </a:cubicBezTo>
                  <a:cubicBezTo>
                    <a:pt x="8389" y="20571"/>
                    <a:pt x="10608" y="19628"/>
                    <a:pt x="12797" y="18686"/>
                  </a:cubicBezTo>
                  <a:cubicBezTo>
                    <a:pt x="13496" y="18413"/>
                    <a:pt x="14164" y="18109"/>
                    <a:pt x="14863" y="17835"/>
                  </a:cubicBezTo>
                  <a:cubicBezTo>
                    <a:pt x="14924" y="17835"/>
                    <a:pt x="14985" y="17896"/>
                    <a:pt x="15046" y="17896"/>
                  </a:cubicBezTo>
                  <a:cubicBezTo>
                    <a:pt x="14681" y="18109"/>
                    <a:pt x="14286" y="18382"/>
                    <a:pt x="13921" y="18595"/>
                  </a:cubicBezTo>
                  <a:cubicBezTo>
                    <a:pt x="12918" y="19203"/>
                    <a:pt x="11885" y="19811"/>
                    <a:pt x="10882" y="20388"/>
                  </a:cubicBezTo>
                  <a:cubicBezTo>
                    <a:pt x="8815" y="21543"/>
                    <a:pt x="6717" y="22607"/>
                    <a:pt x="4651" y="23671"/>
                  </a:cubicBezTo>
                  <a:cubicBezTo>
                    <a:pt x="3465" y="24279"/>
                    <a:pt x="2280" y="24917"/>
                    <a:pt x="1155" y="25555"/>
                  </a:cubicBezTo>
                  <a:cubicBezTo>
                    <a:pt x="1155" y="25555"/>
                    <a:pt x="1155" y="25586"/>
                    <a:pt x="1185" y="25586"/>
                  </a:cubicBezTo>
                  <a:cubicBezTo>
                    <a:pt x="3313" y="24613"/>
                    <a:pt x="5441" y="23549"/>
                    <a:pt x="7538" y="22485"/>
                  </a:cubicBezTo>
                  <a:cubicBezTo>
                    <a:pt x="9605" y="21422"/>
                    <a:pt x="11672" y="20327"/>
                    <a:pt x="13678" y="19112"/>
                  </a:cubicBezTo>
                  <a:cubicBezTo>
                    <a:pt x="14256" y="18747"/>
                    <a:pt x="14833" y="18413"/>
                    <a:pt x="15380" y="18048"/>
                  </a:cubicBezTo>
                  <a:lnTo>
                    <a:pt x="15380" y="18048"/>
                  </a:lnTo>
                  <a:cubicBezTo>
                    <a:pt x="15167" y="18200"/>
                    <a:pt x="14894" y="18382"/>
                    <a:pt x="14681" y="18564"/>
                  </a:cubicBezTo>
                  <a:cubicBezTo>
                    <a:pt x="13708" y="19264"/>
                    <a:pt x="12766" y="19932"/>
                    <a:pt x="11794" y="20571"/>
                  </a:cubicBezTo>
                  <a:cubicBezTo>
                    <a:pt x="9818" y="21878"/>
                    <a:pt x="7751" y="23093"/>
                    <a:pt x="5654" y="24157"/>
                  </a:cubicBezTo>
                  <a:cubicBezTo>
                    <a:pt x="4499" y="24735"/>
                    <a:pt x="3313" y="25343"/>
                    <a:pt x="2097" y="25859"/>
                  </a:cubicBezTo>
                  <a:cubicBezTo>
                    <a:pt x="2097" y="25859"/>
                    <a:pt x="2097" y="25890"/>
                    <a:pt x="2128" y="25890"/>
                  </a:cubicBezTo>
                  <a:cubicBezTo>
                    <a:pt x="4347" y="24978"/>
                    <a:pt x="6474" y="23975"/>
                    <a:pt x="8511" y="22820"/>
                  </a:cubicBezTo>
                  <a:cubicBezTo>
                    <a:pt x="10608" y="21695"/>
                    <a:pt x="12614" y="20388"/>
                    <a:pt x="14529" y="19020"/>
                  </a:cubicBezTo>
                  <a:cubicBezTo>
                    <a:pt x="14833" y="18808"/>
                    <a:pt x="15076" y="18595"/>
                    <a:pt x="15380" y="18382"/>
                  </a:cubicBezTo>
                  <a:lnTo>
                    <a:pt x="15380" y="18382"/>
                  </a:lnTo>
                  <a:cubicBezTo>
                    <a:pt x="15350" y="18443"/>
                    <a:pt x="15350" y="18504"/>
                    <a:pt x="15350" y="18564"/>
                  </a:cubicBezTo>
                  <a:cubicBezTo>
                    <a:pt x="15015" y="18868"/>
                    <a:pt x="14681" y="19203"/>
                    <a:pt x="14316" y="19507"/>
                  </a:cubicBezTo>
                  <a:cubicBezTo>
                    <a:pt x="13405" y="20327"/>
                    <a:pt x="12462" y="21118"/>
                    <a:pt x="11490" y="21847"/>
                  </a:cubicBezTo>
                  <a:cubicBezTo>
                    <a:pt x="9544" y="23276"/>
                    <a:pt x="7417" y="24522"/>
                    <a:pt x="5198" y="25555"/>
                  </a:cubicBezTo>
                  <a:cubicBezTo>
                    <a:pt x="3951" y="26163"/>
                    <a:pt x="2675" y="26710"/>
                    <a:pt x="1368" y="27166"/>
                  </a:cubicBezTo>
                  <a:cubicBezTo>
                    <a:pt x="1337" y="27166"/>
                    <a:pt x="1337" y="27197"/>
                    <a:pt x="1368" y="27197"/>
                  </a:cubicBezTo>
                  <a:cubicBezTo>
                    <a:pt x="3739" y="26467"/>
                    <a:pt x="6018" y="25495"/>
                    <a:pt x="8146" y="24279"/>
                  </a:cubicBezTo>
                  <a:cubicBezTo>
                    <a:pt x="10304" y="23063"/>
                    <a:pt x="12310" y="21604"/>
                    <a:pt x="14164" y="20023"/>
                  </a:cubicBezTo>
                  <a:cubicBezTo>
                    <a:pt x="14560" y="19720"/>
                    <a:pt x="14924" y="19355"/>
                    <a:pt x="15319" y="19020"/>
                  </a:cubicBezTo>
                  <a:lnTo>
                    <a:pt x="15319" y="19020"/>
                  </a:lnTo>
                  <a:cubicBezTo>
                    <a:pt x="15228" y="19476"/>
                    <a:pt x="15167" y="19932"/>
                    <a:pt x="15137" y="20388"/>
                  </a:cubicBezTo>
                  <a:cubicBezTo>
                    <a:pt x="14985" y="21604"/>
                    <a:pt x="14833" y="22789"/>
                    <a:pt x="14712" y="24005"/>
                  </a:cubicBezTo>
                  <a:cubicBezTo>
                    <a:pt x="14468" y="26346"/>
                    <a:pt x="14316" y="28747"/>
                    <a:pt x="14377" y="31148"/>
                  </a:cubicBezTo>
                  <a:cubicBezTo>
                    <a:pt x="14377" y="32516"/>
                    <a:pt x="14468" y="33884"/>
                    <a:pt x="14620" y="35221"/>
                  </a:cubicBezTo>
                  <a:cubicBezTo>
                    <a:pt x="14620" y="35236"/>
                    <a:pt x="14636" y="35244"/>
                    <a:pt x="14651" y="35244"/>
                  </a:cubicBezTo>
                  <a:cubicBezTo>
                    <a:pt x="14666" y="35244"/>
                    <a:pt x="14681" y="35236"/>
                    <a:pt x="14681" y="35221"/>
                  </a:cubicBezTo>
                  <a:cubicBezTo>
                    <a:pt x="14468" y="32850"/>
                    <a:pt x="14468" y="30449"/>
                    <a:pt x="14620" y="28078"/>
                  </a:cubicBezTo>
                  <a:cubicBezTo>
                    <a:pt x="14742" y="25677"/>
                    <a:pt x="15015" y="23276"/>
                    <a:pt x="15319" y="20875"/>
                  </a:cubicBezTo>
                  <a:cubicBezTo>
                    <a:pt x="15441" y="20145"/>
                    <a:pt x="15502" y="19446"/>
                    <a:pt x="15623" y="18716"/>
                  </a:cubicBezTo>
                  <a:lnTo>
                    <a:pt x="15775" y="18564"/>
                  </a:lnTo>
                  <a:cubicBezTo>
                    <a:pt x="15806" y="19020"/>
                    <a:pt x="15836" y="19476"/>
                    <a:pt x="15836" y="19932"/>
                  </a:cubicBezTo>
                  <a:cubicBezTo>
                    <a:pt x="15897" y="21118"/>
                    <a:pt x="15897" y="22273"/>
                    <a:pt x="15836" y="23458"/>
                  </a:cubicBezTo>
                  <a:cubicBezTo>
                    <a:pt x="15806" y="25829"/>
                    <a:pt x="15684" y="28139"/>
                    <a:pt x="15593" y="30479"/>
                  </a:cubicBezTo>
                  <a:cubicBezTo>
                    <a:pt x="15502" y="31786"/>
                    <a:pt x="15471" y="33124"/>
                    <a:pt x="15471" y="34431"/>
                  </a:cubicBezTo>
                  <a:cubicBezTo>
                    <a:pt x="15471" y="34461"/>
                    <a:pt x="15479" y="34476"/>
                    <a:pt x="15487" y="34476"/>
                  </a:cubicBezTo>
                  <a:cubicBezTo>
                    <a:pt x="15494" y="34476"/>
                    <a:pt x="15502" y="34461"/>
                    <a:pt x="15502" y="34431"/>
                  </a:cubicBezTo>
                  <a:cubicBezTo>
                    <a:pt x="15684" y="32090"/>
                    <a:pt x="15836" y="29720"/>
                    <a:pt x="15958" y="27379"/>
                  </a:cubicBezTo>
                  <a:cubicBezTo>
                    <a:pt x="16079" y="25008"/>
                    <a:pt x="16140" y="22698"/>
                    <a:pt x="16110" y="20358"/>
                  </a:cubicBezTo>
                  <a:cubicBezTo>
                    <a:pt x="16079" y="19659"/>
                    <a:pt x="16079" y="19020"/>
                    <a:pt x="16049" y="18321"/>
                  </a:cubicBezTo>
                  <a:lnTo>
                    <a:pt x="16049" y="18321"/>
                  </a:lnTo>
                  <a:lnTo>
                    <a:pt x="16140" y="19264"/>
                  </a:lnTo>
                  <a:cubicBezTo>
                    <a:pt x="16262" y="20419"/>
                    <a:pt x="16383" y="21604"/>
                    <a:pt x="16444" y="22789"/>
                  </a:cubicBezTo>
                  <a:cubicBezTo>
                    <a:pt x="16596" y="25130"/>
                    <a:pt x="16596" y="27501"/>
                    <a:pt x="16505" y="29841"/>
                  </a:cubicBezTo>
                  <a:cubicBezTo>
                    <a:pt x="16414" y="31179"/>
                    <a:pt x="16353" y="32455"/>
                    <a:pt x="16201" y="33793"/>
                  </a:cubicBezTo>
                  <a:cubicBezTo>
                    <a:pt x="16201" y="33808"/>
                    <a:pt x="16209" y="33815"/>
                    <a:pt x="16216" y="33815"/>
                  </a:cubicBezTo>
                  <a:cubicBezTo>
                    <a:pt x="16224" y="33815"/>
                    <a:pt x="16231" y="33808"/>
                    <a:pt x="16231" y="33793"/>
                  </a:cubicBezTo>
                  <a:cubicBezTo>
                    <a:pt x="16535" y="31452"/>
                    <a:pt x="16718" y="29081"/>
                    <a:pt x="16748" y="26741"/>
                  </a:cubicBezTo>
                  <a:cubicBezTo>
                    <a:pt x="16809" y="24340"/>
                    <a:pt x="16687" y="21969"/>
                    <a:pt x="16444" y="19628"/>
                  </a:cubicBezTo>
                  <a:cubicBezTo>
                    <a:pt x="16414" y="19294"/>
                    <a:pt x="16383" y="18899"/>
                    <a:pt x="16353" y="18564"/>
                  </a:cubicBezTo>
                  <a:lnTo>
                    <a:pt x="16353" y="18564"/>
                  </a:lnTo>
                  <a:cubicBezTo>
                    <a:pt x="16383" y="18595"/>
                    <a:pt x="16444" y="18625"/>
                    <a:pt x="16505" y="18686"/>
                  </a:cubicBezTo>
                  <a:cubicBezTo>
                    <a:pt x="16596" y="19142"/>
                    <a:pt x="16687" y="19598"/>
                    <a:pt x="16809" y="20054"/>
                  </a:cubicBezTo>
                  <a:cubicBezTo>
                    <a:pt x="17052" y="21270"/>
                    <a:pt x="17295" y="22485"/>
                    <a:pt x="17417" y="23701"/>
                  </a:cubicBezTo>
                  <a:cubicBezTo>
                    <a:pt x="17660" y="26133"/>
                    <a:pt x="17660" y="28565"/>
                    <a:pt x="17478" y="30996"/>
                  </a:cubicBezTo>
                  <a:cubicBezTo>
                    <a:pt x="17356" y="32364"/>
                    <a:pt x="17174" y="33732"/>
                    <a:pt x="16961" y="35100"/>
                  </a:cubicBezTo>
                  <a:cubicBezTo>
                    <a:pt x="16930" y="35115"/>
                    <a:pt x="16938" y="35122"/>
                    <a:pt x="16953" y="35122"/>
                  </a:cubicBezTo>
                  <a:cubicBezTo>
                    <a:pt x="16968" y="35122"/>
                    <a:pt x="16991" y="35115"/>
                    <a:pt x="16991" y="35100"/>
                  </a:cubicBezTo>
                  <a:cubicBezTo>
                    <a:pt x="17508" y="32698"/>
                    <a:pt x="17812" y="30267"/>
                    <a:pt x="17812" y="27805"/>
                  </a:cubicBezTo>
                  <a:cubicBezTo>
                    <a:pt x="17812" y="25373"/>
                    <a:pt x="17599" y="22881"/>
                    <a:pt x="17143" y="20449"/>
                  </a:cubicBezTo>
                  <a:cubicBezTo>
                    <a:pt x="17052" y="19963"/>
                    <a:pt x="16961" y="19476"/>
                    <a:pt x="16839" y="18990"/>
                  </a:cubicBezTo>
                  <a:lnTo>
                    <a:pt x="16839" y="18990"/>
                  </a:lnTo>
                  <a:cubicBezTo>
                    <a:pt x="17204" y="19233"/>
                    <a:pt x="17569" y="19537"/>
                    <a:pt x="17933" y="19811"/>
                  </a:cubicBezTo>
                  <a:cubicBezTo>
                    <a:pt x="18937" y="20540"/>
                    <a:pt x="19879" y="21270"/>
                    <a:pt x="20851" y="21938"/>
                  </a:cubicBezTo>
                  <a:cubicBezTo>
                    <a:pt x="22797" y="23337"/>
                    <a:pt x="24803" y="24644"/>
                    <a:pt x="26900" y="25829"/>
                  </a:cubicBezTo>
                  <a:cubicBezTo>
                    <a:pt x="28086" y="26467"/>
                    <a:pt x="29301" y="27075"/>
                    <a:pt x="30548" y="27592"/>
                  </a:cubicBezTo>
                  <a:cubicBezTo>
                    <a:pt x="30548" y="27592"/>
                    <a:pt x="30578" y="27562"/>
                    <a:pt x="30548" y="27562"/>
                  </a:cubicBezTo>
                  <a:cubicBezTo>
                    <a:pt x="28390" y="26498"/>
                    <a:pt x="26323" y="25282"/>
                    <a:pt x="24317" y="24005"/>
                  </a:cubicBezTo>
                  <a:cubicBezTo>
                    <a:pt x="22310" y="22698"/>
                    <a:pt x="20335" y="21270"/>
                    <a:pt x="18420" y="19811"/>
                  </a:cubicBezTo>
                  <a:cubicBezTo>
                    <a:pt x="17873" y="19385"/>
                    <a:pt x="17265" y="18929"/>
                    <a:pt x="16687" y="18473"/>
                  </a:cubicBezTo>
                  <a:cubicBezTo>
                    <a:pt x="16687" y="18413"/>
                    <a:pt x="16657" y="18382"/>
                    <a:pt x="16657" y="18291"/>
                  </a:cubicBezTo>
                  <a:lnTo>
                    <a:pt x="16657" y="18291"/>
                  </a:lnTo>
                  <a:cubicBezTo>
                    <a:pt x="17052" y="18473"/>
                    <a:pt x="17478" y="18686"/>
                    <a:pt x="17873" y="18899"/>
                  </a:cubicBezTo>
                  <a:cubicBezTo>
                    <a:pt x="18937" y="19476"/>
                    <a:pt x="19909" y="20054"/>
                    <a:pt x="20943" y="20662"/>
                  </a:cubicBezTo>
                  <a:cubicBezTo>
                    <a:pt x="22949" y="21878"/>
                    <a:pt x="24894" y="23154"/>
                    <a:pt x="26870" y="24400"/>
                  </a:cubicBezTo>
                  <a:cubicBezTo>
                    <a:pt x="27964" y="25130"/>
                    <a:pt x="29119" y="25829"/>
                    <a:pt x="30244" y="26498"/>
                  </a:cubicBezTo>
                  <a:cubicBezTo>
                    <a:pt x="30250" y="26504"/>
                    <a:pt x="30257" y="26506"/>
                    <a:pt x="30264" y="26506"/>
                  </a:cubicBezTo>
                  <a:cubicBezTo>
                    <a:pt x="30294" y="26506"/>
                    <a:pt x="30323" y="26467"/>
                    <a:pt x="30274" y="26467"/>
                  </a:cubicBezTo>
                  <a:cubicBezTo>
                    <a:pt x="28359" y="25130"/>
                    <a:pt x="26383" y="23792"/>
                    <a:pt x="24408" y="22516"/>
                  </a:cubicBezTo>
                  <a:cubicBezTo>
                    <a:pt x="22432" y="21209"/>
                    <a:pt x="20456" y="19993"/>
                    <a:pt x="18389" y="18868"/>
                  </a:cubicBezTo>
                  <a:cubicBezTo>
                    <a:pt x="17842" y="18567"/>
                    <a:pt x="17319" y="18291"/>
                    <a:pt x="16777" y="18017"/>
                  </a:cubicBezTo>
                  <a:lnTo>
                    <a:pt x="16777" y="18017"/>
                  </a:lnTo>
                  <a:cubicBezTo>
                    <a:pt x="16999" y="18119"/>
                    <a:pt x="17233" y="18196"/>
                    <a:pt x="17447" y="18291"/>
                  </a:cubicBezTo>
                  <a:cubicBezTo>
                    <a:pt x="18511" y="18747"/>
                    <a:pt x="19575" y="19233"/>
                    <a:pt x="20639" y="19780"/>
                  </a:cubicBezTo>
                  <a:cubicBezTo>
                    <a:pt x="22766" y="20844"/>
                    <a:pt x="24803" y="21969"/>
                    <a:pt x="26779" y="23276"/>
                  </a:cubicBezTo>
                  <a:cubicBezTo>
                    <a:pt x="27903" y="24005"/>
                    <a:pt x="28998" y="24735"/>
                    <a:pt x="30061" y="25525"/>
                  </a:cubicBezTo>
                  <a:cubicBezTo>
                    <a:pt x="30067" y="25531"/>
                    <a:pt x="30074" y="25534"/>
                    <a:pt x="30079" y="25534"/>
                  </a:cubicBezTo>
                  <a:cubicBezTo>
                    <a:pt x="30101" y="25534"/>
                    <a:pt x="30116" y="25495"/>
                    <a:pt x="30092" y="25495"/>
                  </a:cubicBezTo>
                  <a:cubicBezTo>
                    <a:pt x="28207" y="24036"/>
                    <a:pt x="26262" y="22698"/>
                    <a:pt x="24225" y="21482"/>
                  </a:cubicBezTo>
                  <a:cubicBezTo>
                    <a:pt x="22189" y="20267"/>
                    <a:pt x="20092" y="19142"/>
                    <a:pt x="17933" y="18200"/>
                  </a:cubicBezTo>
                  <a:cubicBezTo>
                    <a:pt x="17630" y="18078"/>
                    <a:pt x="17295" y="17926"/>
                    <a:pt x="16961" y="17774"/>
                  </a:cubicBezTo>
                  <a:cubicBezTo>
                    <a:pt x="17022" y="17744"/>
                    <a:pt x="17052" y="17744"/>
                    <a:pt x="17143" y="17683"/>
                  </a:cubicBezTo>
                  <a:cubicBezTo>
                    <a:pt x="17599" y="17835"/>
                    <a:pt x="18025" y="17957"/>
                    <a:pt x="18481" y="18109"/>
                  </a:cubicBezTo>
                  <a:cubicBezTo>
                    <a:pt x="19636" y="18504"/>
                    <a:pt x="20791" y="18899"/>
                    <a:pt x="21915" y="19416"/>
                  </a:cubicBezTo>
                  <a:cubicBezTo>
                    <a:pt x="24165" y="20388"/>
                    <a:pt x="26292" y="21574"/>
                    <a:pt x="28298" y="22972"/>
                  </a:cubicBezTo>
                  <a:cubicBezTo>
                    <a:pt x="29453" y="23732"/>
                    <a:pt x="30548" y="24613"/>
                    <a:pt x="31612" y="25495"/>
                  </a:cubicBezTo>
                  <a:cubicBezTo>
                    <a:pt x="31620" y="25503"/>
                    <a:pt x="31628" y="25507"/>
                    <a:pt x="31635" y="25507"/>
                  </a:cubicBezTo>
                  <a:cubicBezTo>
                    <a:pt x="31654" y="25507"/>
                    <a:pt x="31664" y="25478"/>
                    <a:pt x="31642" y="25434"/>
                  </a:cubicBezTo>
                  <a:cubicBezTo>
                    <a:pt x="29818" y="23762"/>
                    <a:pt x="27842" y="22334"/>
                    <a:pt x="25715" y="21087"/>
                  </a:cubicBezTo>
                  <a:cubicBezTo>
                    <a:pt x="23587" y="19871"/>
                    <a:pt x="21368" y="18838"/>
                    <a:pt x="19028" y="17987"/>
                  </a:cubicBezTo>
                  <a:cubicBezTo>
                    <a:pt x="18572" y="17835"/>
                    <a:pt x="18116" y="17683"/>
                    <a:pt x="17630" y="17531"/>
                  </a:cubicBezTo>
                  <a:cubicBezTo>
                    <a:pt x="18085" y="17379"/>
                    <a:pt x="18511" y="17197"/>
                    <a:pt x="18937" y="17014"/>
                  </a:cubicBezTo>
                  <a:cubicBezTo>
                    <a:pt x="20061" y="16528"/>
                    <a:pt x="21155" y="16072"/>
                    <a:pt x="22219" y="15555"/>
                  </a:cubicBezTo>
                  <a:cubicBezTo>
                    <a:pt x="24438" y="14583"/>
                    <a:pt x="26566" y="13488"/>
                    <a:pt x="28602" y="12273"/>
                  </a:cubicBezTo>
                  <a:cubicBezTo>
                    <a:pt x="29788" y="11543"/>
                    <a:pt x="30882" y="10783"/>
                    <a:pt x="32007" y="9993"/>
                  </a:cubicBezTo>
                  <a:cubicBezTo>
                    <a:pt x="32037" y="9932"/>
                    <a:pt x="32007" y="9932"/>
                    <a:pt x="32007" y="9932"/>
                  </a:cubicBezTo>
                  <a:cubicBezTo>
                    <a:pt x="30031" y="11300"/>
                    <a:pt x="27934" y="12485"/>
                    <a:pt x="25806" y="13549"/>
                  </a:cubicBezTo>
                  <a:cubicBezTo>
                    <a:pt x="23648" y="14644"/>
                    <a:pt x="21429" y="15647"/>
                    <a:pt x="19240" y="16558"/>
                  </a:cubicBezTo>
                  <a:cubicBezTo>
                    <a:pt x="18541" y="16832"/>
                    <a:pt x="17873" y="17136"/>
                    <a:pt x="17174" y="17379"/>
                  </a:cubicBezTo>
                  <a:cubicBezTo>
                    <a:pt x="17113" y="17379"/>
                    <a:pt x="17052" y="17349"/>
                    <a:pt x="16991" y="17349"/>
                  </a:cubicBezTo>
                  <a:cubicBezTo>
                    <a:pt x="17356" y="17136"/>
                    <a:pt x="17751" y="16862"/>
                    <a:pt x="18116" y="16619"/>
                  </a:cubicBezTo>
                  <a:cubicBezTo>
                    <a:pt x="19119" y="16011"/>
                    <a:pt x="20152" y="15403"/>
                    <a:pt x="21155" y="14856"/>
                  </a:cubicBezTo>
                  <a:cubicBezTo>
                    <a:pt x="23222" y="13701"/>
                    <a:pt x="25320" y="12637"/>
                    <a:pt x="27387" y="11574"/>
                  </a:cubicBezTo>
                  <a:cubicBezTo>
                    <a:pt x="28572" y="10966"/>
                    <a:pt x="29757" y="10327"/>
                    <a:pt x="30882" y="9689"/>
                  </a:cubicBezTo>
                  <a:cubicBezTo>
                    <a:pt x="30882" y="9689"/>
                    <a:pt x="30882" y="9628"/>
                    <a:pt x="30852" y="9628"/>
                  </a:cubicBezTo>
                  <a:cubicBezTo>
                    <a:pt x="28724" y="10631"/>
                    <a:pt x="26596" y="11695"/>
                    <a:pt x="24499" y="12759"/>
                  </a:cubicBezTo>
                  <a:cubicBezTo>
                    <a:pt x="22432" y="13823"/>
                    <a:pt x="20365" y="14917"/>
                    <a:pt x="18359" y="16133"/>
                  </a:cubicBezTo>
                  <a:cubicBezTo>
                    <a:pt x="17781" y="16467"/>
                    <a:pt x="17204" y="16832"/>
                    <a:pt x="16657" y="17197"/>
                  </a:cubicBezTo>
                  <a:cubicBezTo>
                    <a:pt x="16870" y="17045"/>
                    <a:pt x="17143" y="16862"/>
                    <a:pt x="17356" y="16680"/>
                  </a:cubicBezTo>
                  <a:cubicBezTo>
                    <a:pt x="18329" y="15981"/>
                    <a:pt x="19271" y="15312"/>
                    <a:pt x="20244" y="14644"/>
                  </a:cubicBezTo>
                  <a:cubicBezTo>
                    <a:pt x="22219" y="13367"/>
                    <a:pt x="24286" y="12151"/>
                    <a:pt x="26383" y="11087"/>
                  </a:cubicBezTo>
                  <a:cubicBezTo>
                    <a:pt x="27539" y="10510"/>
                    <a:pt x="28724" y="9902"/>
                    <a:pt x="29940" y="9385"/>
                  </a:cubicBezTo>
                  <a:cubicBezTo>
                    <a:pt x="29940" y="9385"/>
                    <a:pt x="29940" y="9324"/>
                    <a:pt x="29909" y="9324"/>
                  </a:cubicBezTo>
                  <a:cubicBezTo>
                    <a:pt x="27690" y="10236"/>
                    <a:pt x="25563" y="11270"/>
                    <a:pt x="23526" y="12425"/>
                  </a:cubicBezTo>
                  <a:cubicBezTo>
                    <a:pt x="21429" y="13549"/>
                    <a:pt x="19423" y="14795"/>
                    <a:pt x="17508" y="16224"/>
                  </a:cubicBezTo>
                  <a:cubicBezTo>
                    <a:pt x="17204" y="16437"/>
                    <a:pt x="16961" y="16619"/>
                    <a:pt x="16626" y="16862"/>
                  </a:cubicBezTo>
                  <a:cubicBezTo>
                    <a:pt x="16687" y="16771"/>
                    <a:pt x="16687" y="16741"/>
                    <a:pt x="16687" y="16680"/>
                  </a:cubicBezTo>
                  <a:cubicBezTo>
                    <a:pt x="17022" y="16376"/>
                    <a:pt x="17356" y="16011"/>
                    <a:pt x="17690" y="15707"/>
                  </a:cubicBezTo>
                  <a:cubicBezTo>
                    <a:pt x="18602" y="14917"/>
                    <a:pt x="19575" y="14127"/>
                    <a:pt x="20547" y="13397"/>
                  </a:cubicBezTo>
                  <a:cubicBezTo>
                    <a:pt x="22493" y="11969"/>
                    <a:pt x="24621" y="10692"/>
                    <a:pt x="26809" y="9689"/>
                  </a:cubicBezTo>
                  <a:cubicBezTo>
                    <a:pt x="28086" y="9081"/>
                    <a:pt x="29362" y="8534"/>
                    <a:pt x="30669" y="8078"/>
                  </a:cubicBezTo>
                  <a:cubicBezTo>
                    <a:pt x="30700" y="8078"/>
                    <a:pt x="30700" y="8048"/>
                    <a:pt x="30669" y="8048"/>
                  </a:cubicBezTo>
                  <a:cubicBezTo>
                    <a:pt x="28298" y="8777"/>
                    <a:pt x="26019" y="9750"/>
                    <a:pt x="23891" y="10966"/>
                  </a:cubicBezTo>
                  <a:cubicBezTo>
                    <a:pt x="21733" y="12181"/>
                    <a:pt x="19727" y="13640"/>
                    <a:pt x="17842" y="15221"/>
                  </a:cubicBezTo>
                  <a:cubicBezTo>
                    <a:pt x="17478" y="15525"/>
                    <a:pt x="17082" y="15859"/>
                    <a:pt x="16718" y="16224"/>
                  </a:cubicBezTo>
                  <a:cubicBezTo>
                    <a:pt x="16778" y="15768"/>
                    <a:pt x="16870" y="15312"/>
                    <a:pt x="16900" y="14856"/>
                  </a:cubicBezTo>
                  <a:cubicBezTo>
                    <a:pt x="17052" y="13640"/>
                    <a:pt x="17204" y="12455"/>
                    <a:pt x="17326" y="11239"/>
                  </a:cubicBezTo>
                  <a:cubicBezTo>
                    <a:pt x="17538" y="8868"/>
                    <a:pt x="17690" y="6498"/>
                    <a:pt x="17660" y="4096"/>
                  </a:cubicBezTo>
                  <a:cubicBezTo>
                    <a:pt x="17660" y="2729"/>
                    <a:pt x="17538" y="1361"/>
                    <a:pt x="17386" y="23"/>
                  </a:cubicBezTo>
                  <a:cubicBezTo>
                    <a:pt x="17386" y="8"/>
                    <a:pt x="17379" y="1"/>
                    <a:pt x="1737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7732;p75"/>
            <p:cNvSpPr/>
            <p:nvPr/>
          </p:nvSpPr>
          <p:spPr>
            <a:xfrm>
              <a:off x="2934425" y="3092150"/>
              <a:ext cx="102600" cy="97525"/>
            </a:xfrm>
            <a:custGeom>
              <a:avLst/>
              <a:gdLst/>
              <a:ahLst/>
              <a:cxnLst/>
              <a:rect l="l" t="t" r="r" b="b"/>
              <a:pathLst>
                <a:path w="4104" h="3901" extrusionOk="0">
                  <a:moveTo>
                    <a:pt x="2068" y="1"/>
                  </a:moveTo>
                  <a:cubicBezTo>
                    <a:pt x="2017" y="1"/>
                    <a:pt x="1966" y="6"/>
                    <a:pt x="1915" y="17"/>
                  </a:cubicBezTo>
                  <a:cubicBezTo>
                    <a:pt x="1824" y="17"/>
                    <a:pt x="1733" y="48"/>
                    <a:pt x="1611" y="48"/>
                  </a:cubicBezTo>
                  <a:lnTo>
                    <a:pt x="1429" y="48"/>
                  </a:lnTo>
                  <a:cubicBezTo>
                    <a:pt x="1368" y="48"/>
                    <a:pt x="1277" y="48"/>
                    <a:pt x="1246" y="78"/>
                  </a:cubicBezTo>
                  <a:cubicBezTo>
                    <a:pt x="1003" y="108"/>
                    <a:pt x="821" y="230"/>
                    <a:pt x="669" y="382"/>
                  </a:cubicBezTo>
                  <a:cubicBezTo>
                    <a:pt x="365" y="656"/>
                    <a:pt x="183" y="1051"/>
                    <a:pt x="91" y="1446"/>
                  </a:cubicBezTo>
                  <a:cubicBezTo>
                    <a:pt x="0" y="1902"/>
                    <a:pt x="0" y="2358"/>
                    <a:pt x="183" y="2814"/>
                  </a:cubicBezTo>
                  <a:cubicBezTo>
                    <a:pt x="335" y="3178"/>
                    <a:pt x="639" y="3482"/>
                    <a:pt x="1003" y="3634"/>
                  </a:cubicBezTo>
                  <a:cubicBezTo>
                    <a:pt x="1216" y="3725"/>
                    <a:pt x="1429" y="3847"/>
                    <a:pt x="1672" y="3877"/>
                  </a:cubicBezTo>
                  <a:cubicBezTo>
                    <a:pt x="1794" y="3893"/>
                    <a:pt x="1915" y="3900"/>
                    <a:pt x="2041" y="3900"/>
                  </a:cubicBezTo>
                  <a:cubicBezTo>
                    <a:pt x="2166" y="3900"/>
                    <a:pt x="2295" y="3893"/>
                    <a:pt x="2432" y="3877"/>
                  </a:cubicBezTo>
                  <a:cubicBezTo>
                    <a:pt x="2584" y="3847"/>
                    <a:pt x="2736" y="3847"/>
                    <a:pt x="2888" y="3786"/>
                  </a:cubicBezTo>
                  <a:cubicBezTo>
                    <a:pt x="3070" y="3756"/>
                    <a:pt x="3222" y="3725"/>
                    <a:pt x="3374" y="3573"/>
                  </a:cubicBezTo>
                  <a:lnTo>
                    <a:pt x="3435" y="3482"/>
                  </a:lnTo>
                  <a:lnTo>
                    <a:pt x="3587" y="3330"/>
                  </a:lnTo>
                  <a:cubicBezTo>
                    <a:pt x="3678" y="3269"/>
                    <a:pt x="3678" y="3239"/>
                    <a:pt x="3708" y="3209"/>
                  </a:cubicBezTo>
                  <a:cubicBezTo>
                    <a:pt x="4012" y="2844"/>
                    <a:pt x="4104" y="2297"/>
                    <a:pt x="4012" y="1780"/>
                  </a:cubicBezTo>
                  <a:cubicBezTo>
                    <a:pt x="3982" y="1537"/>
                    <a:pt x="3891" y="1233"/>
                    <a:pt x="3739" y="990"/>
                  </a:cubicBezTo>
                  <a:cubicBezTo>
                    <a:pt x="3648" y="807"/>
                    <a:pt x="3526" y="625"/>
                    <a:pt x="3344" y="504"/>
                  </a:cubicBezTo>
                  <a:cubicBezTo>
                    <a:pt x="3131" y="352"/>
                    <a:pt x="2918" y="230"/>
                    <a:pt x="2675" y="169"/>
                  </a:cubicBezTo>
                  <a:cubicBezTo>
                    <a:pt x="2502" y="95"/>
                    <a:pt x="2289" y="1"/>
                    <a:pt x="20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591"/>
        <p:cNvGrpSpPr/>
        <p:nvPr/>
      </p:nvGrpSpPr>
      <p:grpSpPr>
        <a:xfrm>
          <a:off x="0" y="0"/>
          <a:ext cx="0" cy="0"/>
          <a:chOff x="0" y="0"/>
          <a:chExt cx="0" cy="0"/>
        </a:xfrm>
      </p:grpSpPr>
      <p:sp>
        <p:nvSpPr>
          <p:cNvPr id="2592" name="Google Shape;2592;p50"/>
          <p:cNvSpPr txBox="1">
            <a:spLocks noGrp="1"/>
          </p:cNvSpPr>
          <p:nvPr>
            <p:ph type="subTitle" idx="7"/>
          </p:nvPr>
        </p:nvSpPr>
        <p:spPr>
          <a:xfrm>
            <a:off x="943700" y="1527048"/>
            <a:ext cx="23364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593" name="Google Shape;2593;p50"/>
          <p:cNvSpPr txBox="1">
            <a:spLocks noGrp="1"/>
          </p:cNvSpPr>
          <p:nvPr>
            <p:ph type="subTitle" idx="4"/>
          </p:nvPr>
        </p:nvSpPr>
        <p:spPr>
          <a:xfrm>
            <a:off x="948600" y="3392424"/>
            <a:ext cx="2336400" cy="64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with several rings</a:t>
            </a:r>
            <a:endParaRPr/>
          </a:p>
        </p:txBody>
      </p:sp>
      <p:sp>
        <p:nvSpPr>
          <p:cNvPr id="2594" name="Google Shape;2594;p50"/>
          <p:cNvSpPr txBox="1">
            <a:spLocks noGrp="1"/>
          </p:cNvSpPr>
          <p:nvPr>
            <p:ph type="subTitle" idx="5"/>
          </p:nvPr>
        </p:nvSpPr>
        <p:spPr>
          <a:xfrm>
            <a:off x="3403800" y="3392424"/>
            <a:ext cx="2336400" cy="64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2595" name="Google Shape;2595;p50"/>
          <p:cNvSpPr txBox="1">
            <a:spLocks noGrp="1"/>
          </p:cNvSpPr>
          <p:nvPr>
            <p:ph type="subTitle" idx="1"/>
          </p:nvPr>
        </p:nvSpPr>
        <p:spPr>
          <a:xfrm>
            <a:off x="948600" y="1975104"/>
            <a:ext cx="2336400" cy="64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2596" name="Google Shape;2596;p50"/>
          <p:cNvSpPr txBox="1">
            <a:spLocks noGrp="1"/>
          </p:cNvSpPr>
          <p:nvPr>
            <p:ph type="subTitle" idx="13"/>
          </p:nvPr>
        </p:nvSpPr>
        <p:spPr>
          <a:xfrm>
            <a:off x="943700" y="2944368"/>
            <a:ext cx="23364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2597" name="Google Shape;2597;p50"/>
          <p:cNvSpPr txBox="1">
            <a:spLocks noGrp="1"/>
          </p:cNvSpPr>
          <p:nvPr>
            <p:ph type="title"/>
          </p:nvPr>
        </p:nvSpPr>
        <p:spPr>
          <a:xfrm>
            <a:off x="720000" y="5212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REVIEWING CONCEPTS</a:t>
            </a:r>
            <a:endParaRPr/>
          </a:p>
        </p:txBody>
      </p:sp>
      <p:sp>
        <p:nvSpPr>
          <p:cNvPr id="2598" name="Google Shape;2598;p50"/>
          <p:cNvSpPr txBox="1">
            <a:spLocks noGrp="1"/>
          </p:cNvSpPr>
          <p:nvPr>
            <p:ph type="subTitle" idx="8"/>
          </p:nvPr>
        </p:nvSpPr>
        <p:spPr>
          <a:xfrm>
            <a:off x="3403800" y="1527048"/>
            <a:ext cx="23364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2599" name="Google Shape;2599;p50"/>
          <p:cNvSpPr txBox="1">
            <a:spLocks noGrp="1"/>
          </p:cNvSpPr>
          <p:nvPr>
            <p:ph type="subTitle" idx="9"/>
          </p:nvPr>
        </p:nvSpPr>
        <p:spPr>
          <a:xfrm>
            <a:off x="5863900" y="1527048"/>
            <a:ext cx="23364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2600" name="Google Shape;2600;p50"/>
          <p:cNvSpPr txBox="1">
            <a:spLocks noGrp="1"/>
          </p:cNvSpPr>
          <p:nvPr>
            <p:ph type="subTitle" idx="2"/>
          </p:nvPr>
        </p:nvSpPr>
        <p:spPr>
          <a:xfrm>
            <a:off x="3403800" y="1975104"/>
            <a:ext cx="2336400" cy="64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2601" name="Google Shape;2601;p50"/>
          <p:cNvSpPr txBox="1">
            <a:spLocks noGrp="1"/>
          </p:cNvSpPr>
          <p:nvPr>
            <p:ph type="subTitle" idx="3"/>
          </p:nvPr>
        </p:nvSpPr>
        <p:spPr>
          <a:xfrm>
            <a:off x="5859000" y="1975104"/>
            <a:ext cx="2336400" cy="64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2602" name="Google Shape;2602;p50"/>
          <p:cNvSpPr txBox="1">
            <a:spLocks noGrp="1"/>
          </p:cNvSpPr>
          <p:nvPr>
            <p:ph type="subTitle" idx="6"/>
          </p:nvPr>
        </p:nvSpPr>
        <p:spPr>
          <a:xfrm>
            <a:off x="5859000" y="3392424"/>
            <a:ext cx="2336400" cy="64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 high temperatures</a:t>
            </a:r>
            <a:endParaRPr/>
          </a:p>
        </p:txBody>
      </p:sp>
      <p:sp>
        <p:nvSpPr>
          <p:cNvPr id="2603" name="Google Shape;2603;p50"/>
          <p:cNvSpPr txBox="1">
            <a:spLocks noGrp="1"/>
          </p:cNvSpPr>
          <p:nvPr>
            <p:ph type="subTitle" idx="14"/>
          </p:nvPr>
        </p:nvSpPr>
        <p:spPr>
          <a:xfrm>
            <a:off x="3403800" y="2944368"/>
            <a:ext cx="23364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2604" name="Google Shape;2604;p50"/>
          <p:cNvSpPr txBox="1">
            <a:spLocks noGrp="1"/>
          </p:cNvSpPr>
          <p:nvPr>
            <p:ph type="subTitle" idx="15"/>
          </p:nvPr>
        </p:nvSpPr>
        <p:spPr>
          <a:xfrm>
            <a:off x="5863900" y="2944368"/>
            <a:ext cx="23364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618"/>
        <p:cNvGrpSpPr/>
        <p:nvPr/>
      </p:nvGrpSpPr>
      <p:grpSpPr>
        <a:xfrm>
          <a:off x="0" y="0"/>
          <a:ext cx="0" cy="0"/>
          <a:chOff x="0" y="0"/>
          <a:chExt cx="0" cy="0"/>
        </a:xfrm>
      </p:grpSpPr>
      <p:sp>
        <p:nvSpPr>
          <p:cNvPr id="2619" name="Google Shape;2619;p52"/>
          <p:cNvSpPr txBox="1">
            <a:spLocks noGrp="1"/>
          </p:cNvSpPr>
          <p:nvPr>
            <p:ph type="title"/>
          </p:nvPr>
        </p:nvSpPr>
        <p:spPr>
          <a:xfrm>
            <a:off x="720000" y="5212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HISTORICAL REPRESENTATION</a:t>
            </a:r>
            <a:endParaRPr/>
          </a:p>
        </p:txBody>
      </p:sp>
      <p:sp>
        <p:nvSpPr>
          <p:cNvPr id="2620" name="Google Shape;2620;p52"/>
          <p:cNvSpPr/>
          <p:nvPr/>
        </p:nvSpPr>
        <p:spPr>
          <a:xfrm>
            <a:off x="3941639" y="3616078"/>
            <a:ext cx="1264371" cy="551686"/>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2"/>
          <p:cNvSpPr/>
          <p:nvPr/>
        </p:nvSpPr>
        <p:spPr>
          <a:xfrm>
            <a:off x="3641444" y="3862944"/>
            <a:ext cx="605057" cy="631772"/>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2"/>
          <p:cNvSpPr/>
          <p:nvPr/>
        </p:nvSpPr>
        <p:spPr>
          <a:xfrm>
            <a:off x="4902594" y="3863584"/>
            <a:ext cx="602830" cy="631132"/>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2"/>
          <p:cNvSpPr txBox="1">
            <a:spLocks noGrp="1"/>
          </p:cNvSpPr>
          <p:nvPr>
            <p:ph type="subTitle" idx="4294967295"/>
          </p:nvPr>
        </p:nvSpPr>
        <p:spPr>
          <a:xfrm>
            <a:off x="954380" y="2743624"/>
            <a:ext cx="2194200" cy="64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with several rings</a:t>
            </a:r>
            <a:endParaRPr/>
          </a:p>
        </p:txBody>
      </p:sp>
      <p:sp>
        <p:nvSpPr>
          <p:cNvPr id="2624" name="Google Shape;2624;p52"/>
          <p:cNvSpPr txBox="1">
            <a:spLocks noGrp="1"/>
          </p:cNvSpPr>
          <p:nvPr>
            <p:ph type="subTitle" idx="4294967295"/>
          </p:nvPr>
        </p:nvSpPr>
        <p:spPr>
          <a:xfrm>
            <a:off x="3474900" y="2743624"/>
            <a:ext cx="2194200" cy="64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2625" name="Google Shape;2625;p52"/>
          <p:cNvSpPr txBox="1">
            <a:spLocks noGrp="1"/>
          </p:cNvSpPr>
          <p:nvPr>
            <p:ph type="subTitle" idx="4294967295"/>
          </p:nvPr>
        </p:nvSpPr>
        <p:spPr>
          <a:xfrm>
            <a:off x="949778" y="2335025"/>
            <a:ext cx="21942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000" b="1">
                <a:latin typeface="Prata"/>
                <a:ea typeface="Prata"/>
                <a:cs typeface="Prata"/>
                <a:sym typeface="Prata"/>
              </a:rPr>
              <a:t>Saturn</a:t>
            </a:r>
            <a:endParaRPr sz="2000" b="1">
              <a:latin typeface="Prata"/>
              <a:ea typeface="Prata"/>
              <a:cs typeface="Prata"/>
              <a:sym typeface="Prata"/>
            </a:endParaRPr>
          </a:p>
        </p:txBody>
      </p:sp>
      <p:sp>
        <p:nvSpPr>
          <p:cNvPr id="2626" name="Google Shape;2626;p52"/>
          <p:cNvSpPr txBox="1">
            <a:spLocks noGrp="1"/>
          </p:cNvSpPr>
          <p:nvPr>
            <p:ph type="subTitle" idx="4294967295"/>
          </p:nvPr>
        </p:nvSpPr>
        <p:spPr>
          <a:xfrm>
            <a:off x="5995420" y="2743624"/>
            <a:ext cx="2194200" cy="64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 high temperatures</a:t>
            </a:r>
            <a:endParaRPr/>
          </a:p>
        </p:txBody>
      </p:sp>
      <p:sp>
        <p:nvSpPr>
          <p:cNvPr id="2627" name="Google Shape;2627;p52"/>
          <p:cNvSpPr txBox="1">
            <a:spLocks noGrp="1"/>
          </p:cNvSpPr>
          <p:nvPr>
            <p:ph type="subTitle" idx="4294967295"/>
          </p:nvPr>
        </p:nvSpPr>
        <p:spPr>
          <a:xfrm>
            <a:off x="3474900" y="2335025"/>
            <a:ext cx="21942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000" b="1">
                <a:latin typeface="Prata"/>
                <a:ea typeface="Prata"/>
                <a:cs typeface="Prata"/>
                <a:sym typeface="Prata"/>
              </a:rPr>
              <a:t>Neptune</a:t>
            </a:r>
            <a:endParaRPr sz="2000" b="1">
              <a:latin typeface="Prata"/>
              <a:ea typeface="Prata"/>
              <a:cs typeface="Prata"/>
              <a:sym typeface="Prata"/>
            </a:endParaRPr>
          </a:p>
        </p:txBody>
      </p:sp>
      <p:sp>
        <p:nvSpPr>
          <p:cNvPr id="2628" name="Google Shape;2628;p52"/>
          <p:cNvSpPr txBox="1">
            <a:spLocks noGrp="1"/>
          </p:cNvSpPr>
          <p:nvPr>
            <p:ph type="subTitle" idx="4294967295"/>
          </p:nvPr>
        </p:nvSpPr>
        <p:spPr>
          <a:xfrm>
            <a:off x="6000022" y="2335025"/>
            <a:ext cx="21942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000" b="1">
                <a:latin typeface="Prata"/>
                <a:ea typeface="Prata"/>
                <a:cs typeface="Prata"/>
                <a:sym typeface="Prata"/>
              </a:rPr>
              <a:t>Venus</a:t>
            </a:r>
            <a:endParaRPr sz="2000" b="1">
              <a:latin typeface="Prata"/>
              <a:ea typeface="Prata"/>
              <a:cs typeface="Prata"/>
              <a:sym typeface="Prata"/>
            </a:endParaRPr>
          </a:p>
        </p:txBody>
      </p:sp>
      <p:cxnSp>
        <p:nvCxnSpPr>
          <p:cNvPr id="2629" name="Google Shape;2629;p52"/>
          <p:cNvCxnSpPr>
            <a:stCxn id="2623" idx="2"/>
          </p:cNvCxnSpPr>
          <p:nvPr/>
        </p:nvCxnSpPr>
        <p:spPr>
          <a:xfrm rot="-5400000" flipH="1">
            <a:off x="2579030" y="2859274"/>
            <a:ext cx="890100" cy="1945200"/>
          </a:xfrm>
          <a:prstGeom prst="bentConnector2">
            <a:avLst/>
          </a:prstGeom>
          <a:noFill/>
          <a:ln w="9525" cap="flat" cmpd="sng">
            <a:solidFill>
              <a:schemeClr val="dk1"/>
            </a:solidFill>
            <a:prstDash val="solid"/>
            <a:round/>
            <a:headEnd type="none" w="med" len="med"/>
            <a:tailEnd type="oval" w="med" len="med"/>
          </a:ln>
        </p:spPr>
      </p:cxnSp>
      <p:cxnSp>
        <p:nvCxnSpPr>
          <p:cNvPr id="2630" name="Google Shape;2630;p52"/>
          <p:cNvCxnSpPr>
            <a:stCxn id="2624" idx="2"/>
          </p:cNvCxnSpPr>
          <p:nvPr/>
        </p:nvCxnSpPr>
        <p:spPr>
          <a:xfrm rot="-5400000" flipH="1">
            <a:off x="4331850" y="3626974"/>
            <a:ext cx="480900" cy="600"/>
          </a:xfrm>
          <a:prstGeom prst="bentConnector3">
            <a:avLst>
              <a:gd name="adj1" fmla="val 50000"/>
            </a:avLst>
          </a:prstGeom>
          <a:noFill/>
          <a:ln w="9525" cap="flat" cmpd="sng">
            <a:solidFill>
              <a:schemeClr val="dk1"/>
            </a:solidFill>
            <a:prstDash val="solid"/>
            <a:round/>
            <a:headEnd type="none" w="med" len="med"/>
            <a:tailEnd type="oval" w="med" len="med"/>
          </a:ln>
        </p:spPr>
      </p:cxnSp>
      <p:cxnSp>
        <p:nvCxnSpPr>
          <p:cNvPr id="2631" name="Google Shape;2631;p52"/>
          <p:cNvCxnSpPr>
            <a:stCxn id="2626" idx="2"/>
          </p:cNvCxnSpPr>
          <p:nvPr/>
        </p:nvCxnSpPr>
        <p:spPr>
          <a:xfrm rot="5400000">
            <a:off x="5701570" y="2874274"/>
            <a:ext cx="878400" cy="1903500"/>
          </a:xfrm>
          <a:prstGeom prst="bentConnector2">
            <a:avLst/>
          </a:prstGeom>
          <a:noFill/>
          <a:ln w="9525" cap="flat" cmpd="sng">
            <a:solidFill>
              <a:schemeClr val="dk1"/>
            </a:solidFill>
            <a:prstDash val="solid"/>
            <a:round/>
            <a:headEnd type="none" w="med" len="med"/>
            <a:tailEnd type="oval" w="med" len="med"/>
          </a:ln>
        </p:spPr>
      </p:cxnSp>
      <p:sp>
        <p:nvSpPr>
          <p:cNvPr id="2632" name="Google Shape;2632;p52"/>
          <p:cNvSpPr/>
          <p:nvPr/>
        </p:nvSpPr>
        <p:spPr>
          <a:xfrm rot="6299985">
            <a:off x="4156243" y="4070312"/>
            <a:ext cx="826460" cy="826170"/>
          </a:xfrm>
          <a:prstGeom prst="chord">
            <a:avLst>
              <a:gd name="adj1" fmla="val 4287189"/>
              <a:gd name="adj2" fmla="val 15444151"/>
            </a:avLst>
          </a:prstGeom>
          <a:solidFill>
            <a:schemeClr val="accent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2"/>
          <p:cNvSpPr txBox="1"/>
          <p:nvPr/>
        </p:nvSpPr>
        <p:spPr>
          <a:xfrm flipH="1">
            <a:off x="3472364" y="1171275"/>
            <a:ext cx="2194200" cy="503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lt1"/>
                </a:solidFill>
                <a:latin typeface="Prata"/>
                <a:ea typeface="Prata"/>
                <a:cs typeface="Prata"/>
                <a:sym typeface="Prata"/>
              </a:rPr>
              <a:t>Earth</a:t>
            </a:r>
            <a:endParaRPr sz="2000" b="1">
              <a:solidFill>
                <a:schemeClr val="lt1"/>
              </a:solidFill>
              <a:latin typeface="Prata"/>
              <a:ea typeface="Prata"/>
              <a:cs typeface="Prata"/>
              <a:sym typeface="Prata"/>
            </a:endParaRPr>
          </a:p>
        </p:txBody>
      </p:sp>
      <p:sp>
        <p:nvSpPr>
          <p:cNvPr id="2634" name="Google Shape;2634;p52"/>
          <p:cNvSpPr txBox="1"/>
          <p:nvPr/>
        </p:nvSpPr>
        <p:spPr>
          <a:xfrm flipH="1">
            <a:off x="3472403" y="1581425"/>
            <a:ext cx="2194200" cy="64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Lora Medium"/>
                <a:ea typeface="Lora Medium"/>
                <a:cs typeface="Lora Medium"/>
                <a:sym typeface="Lora Medium"/>
              </a:rPr>
              <a:t>Earth is the only planet that harbors life</a:t>
            </a:r>
            <a:endParaRPr>
              <a:solidFill>
                <a:schemeClr val="lt1"/>
              </a:solidFill>
              <a:latin typeface="Lora Medium"/>
              <a:ea typeface="Lora Medium"/>
              <a:cs typeface="Lora Medium"/>
              <a:sym typeface="Lora Medium"/>
            </a:endParaRPr>
          </a:p>
        </p:txBody>
      </p:sp>
      <p:cxnSp>
        <p:nvCxnSpPr>
          <p:cNvPr id="2635" name="Google Shape;2635;p52"/>
          <p:cNvCxnSpPr>
            <a:stCxn id="2633" idx="1"/>
            <a:endCxn id="2628" idx="0"/>
          </p:cNvCxnSpPr>
          <p:nvPr/>
        </p:nvCxnSpPr>
        <p:spPr>
          <a:xfrm>
            <a:off x="5666564" y="1422825"/>
            <a:ext cx="1430700" cy="912300"/>
          </a:xfrm>
          <a:prstGeom prst="bentConnector2">
            <a:avLst/>
          </a:prstGeom>
          <a:noFill/>
          <a:ln w="9525" cap="flat" cmpd="sng">
            <a:solidFill>
              <a:schemeClr val="dk1"/>
            </a:solidFill>
            <a:prstDash val="solid"/>
            <a:round/>
            <a:headEnd type="none" w="med" len="med"/>
            <a:tailEnd type="oval" w="med" len="med"/>
          </a:ln>
        </p:spPr>
      </p:cxnSp>
      <p:cxnSp>
        <p:nvCxnSpPr>
          <p:cNvPr id="2636" name="Google Shape;2636;p52"/>
          <p:cNvCxnSpPr>
            <a:stCxn id="2633" idx="3"/>
            <a:endCxn id="2625" idx="0"/>
          </p:cNvCxnSpPr>
          <p:nvPr/>
        </p:nvCxnSpPr>
        <p:spPr>
          <a:xfrm flipH="1">
            <a:off x="2046764" y="1422825"/>
            <a:ext cx="1425600" cy="912300"/>
          </a:xfrm>
          <a:prstGeom prst="bentConnector2">
            <a:avLst/>
          </a:prstGeom>
          <a:noFill/>
          <a:ln w="9525" cap="flat" cmpd="sng">
            <a:solidFill>
              <a:schemeClr val="dk1"/>
            </a:solidFill>
            <a:prstDash val="solid"/>
            <a:round/>
            <a:headEnd type="none" w="med" len="med"/>
            <a:tailEnd type="oval" w="med" len="med"/>
          </a:ln>
        </p:spPr>
      </p:cxn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135"/>
        <p:cNvGrpSpPr/>
        <p:nvPr/>
      </p:nvGrpSpPr>
      <p:grpSpPr>
        <a:xfrm>
          <a:off x="0" y="0"/>
          <a:ext cx="0" cy="0"/>
          <a:chOff x="0" y="0"/>
          <a:chExt cx="0" cy="0"/>
        </a:xfrm>
      </p:grpSpPr>
      <p:sp>
        <p:nvSpPr>
          <p:cNvPr id="3136" name="Google Shape;3136;p57"/>
          <p:cNvSpPr txBox="1">
            <a:spLocks noGrp="1"/>
          </p:cNvSpPr>
          <p:nvPr>
            <p:ph type="title"/>
          </p:nvPr>
        </p:nvSpPr>
        <p:spPr>
          <a:xfrm>
            <a:off x="3680175" y="2358200"/>
            <a:ext cx="3740400" cy="131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NAME OF THE SECTION</a:t>
            </a:r>
            <a:endParaRPr/>
          </a:p>
        </p:txBody>
      </p:sp>
      <p:sp>
        <p:nvSpPr>
          <p:cNvPr id="3137" name="Google Shape;3137;p57"/>
          <p:cNvSpPr txBox="1">
            <a:spLocks noGrp="1"/>
          </p:cNvSpPr>
          <p:nvPr>
            <p:ph type="title" idx="2"/>
          </p:nvPr>
        </p:nvSpPr>
        <p:spPr>
          <a:xfrm>
            <a:off x="4880475" y="818163"/>
            <a:ext cx="1339800" cy="108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3138" name="Google Shape;3138;p57"/>
          <p:cNvSpPr txBox="1">
            <a:spLocks noGrp="1"/>
          </p:cNvSpPr>
          <p:nvPr>
            <p:ph type="subTitle" idx="1"/>
          </p:nvPr>
        </p:nvSpPr>
        <p:spPr>
          <a:xfrm>
            <a:off x="4216725" y="3673425"/>
            <a:ext cx="2667300" cy="651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grpSp>
        <p:nvGrpSpPr>
          <p:cNvPr id="3139" name="Google Shape;3139;p57"/>
          <p:cNvGrpSpPr/>
          <p:nvPr/>
        </p:nvGrpSpPr>
        <p:grpSpPr>
          <a:xfrm>
            <a:off x="5300475" y="2037858"/>
            <a:ext cx="499800" cy="183650"/>
            <a:chOff x="4313200" y="823075"/>
            <a:chExt cx="499800" cy="183650"/>
          </a:xfrm>
        </p:grpSpPr>
        <p:sp>
          <p:nvSpPr>
            <p:cNvPr id="3140" name="Google Shape;3140;p57"/>
            <p:cNvSpPr/>
            <p:nvPr/>
          </p:nvSpPr>
          <p:spPr>
            <a:xfrm>
              <a:off x="4313200" y="823075"/>
              <a:ext cx="499800" cy="60900"/>
            </a:xfrm>
            <a:prstGeom prst="rect">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7"/>
            <p:cNvSpPr/>
            <p:nvPr/>
          </p:nvSpPr>
          <p:spPr>
            <a:xfrm>
              <a:off x="4313200" y="883975"/>
              <a:ext cx="499800" cy="609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7"/>
            <p:cNvSpPr/>
            <p:nvPr/>
          </p:nvSpPr>
          <p:spPr>
            <a:xfrm>
              <a:off x="4313200" y="945825"/>
              <a:ext cx="499800" cy="609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3" name="Google Shape;3143;p57"/>
          <p:cNvGrpSpPr/>
          <p:nvPr/>
        </p:nvGrpSpPr>
        <p:grpSpPr>
          <a:xfrm>
            <a:off x="355517" y="345610"/>
            <a:ext cx="2221210" cy="4452295"/>
            <a:chOff x="1440106" y="435822"/>
            <a:chExt cx="2038743" cy="4086549"/>
          </a:xfrm>
        </p:grpSpPr>
        <p:grpSp>
          <p:nvGrpSpPr>
            <p:cNvPr id="3144" name="Google Shape;3144;p57"/>
            <p:cNvGrpSpPr/>
            <p:nvPr/>
          </p:nvGrpSpPr>
          <p:grpSpPr>
            <a:xfrm rot="-5400000" flipH="1">
              <a:off x="1340823" y="2530788"/>
              <a:ext cx="744798" cy="546071"/>
              <a:chOff x="5084100" y="1994575"/>
              <a:chExt cx="671050" cy="492000"/>
            </a:xfrm>
          </p:grpSpPr>
          <p:sp>
            <p:nvSpPr>
              <p:cNvPr id="3145" name="Google Shape;3145;p57"/>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7"/>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7"/>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7"/>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7"/>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7"/>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1" name="Google Shape;3151;p57"/>
            <p:cNvGrpSpPr/>
            <p:nvPr/>
          </p:nvGrpSpPr>
          <p:grpSpPr>
            <a:xfrm rot="5400000" flipH="1">
              <a:off x="1060821" y="3009502"/>
              <a:ext cx="2089251" cy="936487"/>
              <a:chOff x="460200" y="3306225"/>
              <a:chExt cx="2037300" cy="913200"/>
            </a:xfrm>
          </p:grpSpPr>
          <p:sp>
            <p:nvSpPr>
              <p:cNvPr id="3152" name="Google Shape;3152;p57"/>
              <p:cNvSpPr/>
              <p:nvPr/>
            </p:nvSpPr>
            <p:spPr>
              <a:xfrm>
                <a:off x="762550" y="3306225"/>
                <a:ext cx="1734950" cy="579575"/>
              </a:xfrm>
              <a:custGeom>
                <a:avLst/>
                <a:gdLst/>
                <a:ahLst/>
                <a:cxnLst/>
                <a:rect l="l" t="t" r="r" b="b"/>
                <a:pathLst>
                  <a:path w="69398" h="23183" extrusionOk="0">
                    <a:moveTo>
                      <a:pt x="18561" y="1"/>
                    </a:moveTo>
                    <a:cubicBezTo>
                      <a:pt x="18291" y="1"/>
                      <a:pt x="18020" y="37"/>
                      <a:pt x="17772" y="90"/>
                    </a:cubicBezTo>
                    <a:cubicBezTo>
                      <a:pt x="16094" y="492"/>
                      <a:pt x="14488" y="1390"/>
                      <a:pt x="13165" y="2430"/>
                    </a:cubicBezTo>
                    <a:cubicBezTo>
                      <a:pt x="11723" y="3564"/>
                      <a:pt x="10566" y="4934"/>
                      <a:pt x="9715" y="6517"/>
                    </a:cubicBezTo>
                    <a:cubicBezTo>
                      <a:pt x="9455" y="6588"/>
                      <a:pt x="9172" y="6682"/>
                      <a:pt x="8912" y="6801"/>
                    </a:cubicBezTo>
                    <a:cubicBezTo>
                      <a:pt x="7400" y="7415"/>
                      <a:pt x="6029" y="8313"/>
                      <a:pt x="4801" y="9376"/>
                    </a:cubicBezTo>
                    <a:cubicBezTo>
                      <a:pt x="5486" y="8218"/>
                      <a:pt x="6384" y="7155"/>
                      <a:pt x="7281" y="6186"/>
                    </a:cubicBezTo>
                    <a:cubicBezTo>
                      <a:pt x="8463" y="4934"/>
                      <a:pt x="9715" y="3753"/>
                      <a:pt x="10566" y="2288"/>
                    </a:cubicBezTo>
                    <a:cubicBezTo>
                      <a:pt x="10755" y="2028"/>
                      <a:pt x="11062" y="1484"/>
                      <a:pt x="10636" y="1272"/>
                    </a:cubicBezTo>
                    <a:cubicBezTo>
                      <a:pt x="10558" y="1232"/>
                      <a:pt x="10476" y="1215"/>
                      <a:pt x="10394" y="1215"/>
                    </a:cubicBezTo>
                    <a:cubicBezTo>
                      <a:pt x="9981" y="1215"/>
                      <a:pt x="9542" y="1642"/>
                      <a:pt x="9266" y="1839"/>
                    </a:cubicBezTo>
                    <a:cubicBezTo>
                      <a:pt x="8037" y="2784"/>
                      <a:pt x="7092" y="4060"/>
                      <a:pt x="6218" y="5359"/>
                    </a:cubicBezTo>
                    <a:cubicBezTo>
                      <a:pt x="5249" y="6895"/>
                      <a:pt x="4399" y="8525"/>
                      <a:pt x="3855" y="10250"/>
                    </a:cubicBezTo>
                    <a:lnTo>
                      <a:pt x="3855" y="10297"/>
                    </a:lnTo>
                    <a:cubicBezTo>
                      <a:pt x="3076" y="11124"/>
                      <a:pt x="2391" y="12070"/>
                      <a:pt x="1800" y="13038"/>
                    </a:cubicBezTo>
                    <a:cubicBezTo>
                      <a:pt x="1847" y="12684"/>
                      <a:pt x="1965" y="12353"/>
                      <a:pt x="2083" y="11999"/>
                    </a:cubicBezTo>
                    <a:cubicBezTo>
                      <a:pt x="2391" y="11124"/>
                      <a:pt x="2887" y="10321"/>
                      <a:pt x="3336" y="9518"/>
                    </a:cubicBezTo>
                    <a:cubicBezTo>
                      <a:pt x="3570" y="9119"/>
                      <a:pt x="5222" y="6304"/>
                      <a:pt x="3935" y="6304"/>
                    </a:cubicBezTo>
                    <a:cubicBezTo>
                      <a:pt x="3925" y="6304"/>
                      <a:pt x="3914" y="6304"/>
                      <a:pt x="3903" y="6304"/>
                    </a:cubicBezTo>
                    <a:cubicBezTo>
                      <a:pt x="3265" y="6328"/>
                      <a:pt x="2721" y="7037"/>
                      <a:pt x="2414" y="7509"/>
                    </a:cubicBezTo>
                    <a:cubicBezTo>
                      <a:pt x="2012" y="8171"/>
                      <a:pt x="1729" y="8880"/>
                      <a:pt x="1540" y="9612"/>
                    </a:cubicBezTo>
                    <a:cubicBezTo>
                      <a:pt x="1186" y="10935"/>
                      <a:pt x="1186" y="12306"/>
                      <a:pt x="1493" y="13629"/>
                    </a:cubicBezTo>
                    <a:cubicBezTo>
                      <a:pt x="831" y="14928"/>
                      <a:pt x="311" y="16346"/>
                      <a:pt x="51" y="17787"/>
                    </a:cubicBezTo>
                    <a:cubicBezTo>
                      <a:pt x="0" y="18106"/>
                      <a:pt x="252" y="18280"/>
                      <a:pt x="513" y="18280"/>
                    </a:cubicBezTo>
                    <a:cubicBezTo>
                      <a:pt x="736" y="18280"/>
                      <a:pt x="966" y="18154"/>
                      <a:pt x="1020" y="17882"/>
                    </a:cubicBezTo>
                    <a:cubicBezTo>
                      <a:pt x="1256" y="16535"/>
                      <a:pt x="1705" y="15259"/>
                      <a:pt x="2367" y="14054"/>
                    </a:cubicBezTo>
                    <a:cubicBezTo>
                      <a:pt x="2981" y="13723"/>
                      <a:pt x="3737" y="13605"/>
                      <a:pt x="4399" y="13534"/>
                    </a:cubicBezTo>
                    <a:cubicBezTo>
                      <a:pt x="5273" y="13487"/>
                      <a:pt x="6147" y="13511"/>
                      <a:pt x="7021" y="13487"/>
                    </a:cubicBezTo>
                    <a:cubicBezTo>
                      <a:pt x="7754" y="13487"/>
                      <a:pt x="8439" y="13369"/>
                      <a:pt x="9101" y="12991"/>
                    </a:cubicBezTo>
                    <a:cubicBezTo>
                      <a:pt x="9502" y="12707"/>
                      <a:pt x="10164" y="12211"/>
                      <a:pt x="9880" y="11691"/>
                    </a:cubicBezTo>
                    <a:cubicBezTo>
                      <a:pt x="9597" y="11101"/>
                      <a:pt x="8534" y="11006"/>
                      <a:pt x="7967" y="11006"/>
                    </a:cubicBezTo>
                    <a:cubicBezTo>
                      <a:pt x="7904" y="11004"/>
                      <a:pt x="7842" y="11003"/>
                      <a:pt x="7780" y="11003"/>
                    </a:cubicBezTo>
                    <a:cubicBezTo>
                      <a:pt x="7113" y="11003"/>
                      <a:pt x="6465" y="11117"/>
                      <a:pt x="5816" y="11290"/>
                    </a:cubicBezTo>
                    <a:cubicBezTo>
                      <a:pt x="4753" y="11621"/>
                      <a:pt x="3808" y="12188"/>
                      <a:pt x="3028" y="12920"/>
                    </a:cubicBezTo>
                    <a:cubicBezTo>
                      <a:pt x="3454" y="12282"/>
                      <a:pt x="3926" y="11644"/>
                      <a:pt x="4446" y="11101"/>
                    </a:cubicBezTo>
                    <a:cubicBezTo>
                      <a:pt x="4446" y="11101"/>
                      <a:pt x="4493" y="11101"/>
                      <a:pt x="4517" y="11054"/>
                    </a:cubicBezTo>
                    <a:cubicBezTo>
                      <a:pt x="5108" y="10439"/>
                      <a:pt x="6218" y="9990"/>
                      <a:pt x="7092" y="9943"/>
                    </a:cubicBezTo>
                    <a:cubicBezTo>
                      <a:pt x="7420" y="9915"/>
                      <a:pt x="7750" y="9898"/>
                      <a:pt x="8082" y="9898"/>
                    </a:cubicBezTo>
                    <a:cubicBezTo>
                      <a:pt x="8589" y="9898"/>
                      <a:pt x="9097" y="9938"/>
                      <a:pt x="9597" y="10038"/>
                    </a:cubicBezTo>
                    <a:cubicBezTo>
                      <a:pt x="9848" y="10067"/>
                      <a:pt x="10956" y="10364"/>
                      <a:pt x="11741" y="10364"/>
                    </a:cubicBezTo>
                    <a:cubicBezTo>
                      <a:pt x="12213" y="10364"/>
                      <a:pt x="12568" y="10257"/>
                      <a:pt x="12550" y="9919"/>
                    </a:cubicBezTo>
                    <a:cubicBezTo>
                      <a:pt x="12527" y="9447"/>
                      <a:pt x="11747" y="9140"/>
                      <a:pt x="11369" y="8998"/>
                    </a:cubicBezTo>
                    <a:cubicBezTo>
                      <a:pt x="10755" y="8762"/>
                      <a:pt x="10069" y="8667"/>
                      <a:pt x="9384" y="8667"/>
                    </a:cubicBezTo>
                    <a:cubicBezTo>
                      <a:pt x="8274" y="8691"/>
                      <a:pt x="7163" y="9045"/>
                      <a:pt x="6171" y="9518"/>
                    </a:cubicBezTo>
                    <a:cubicBezTo>
                      <a:pt x="7258" y="8667"/>
                      <a:pt x="8463" y="7958"/>
                      <a:pt x="9810" y="7462"/>
                    </a:cubicBezTo>
                    <a:cubicBezTo>
                      <a:pt x="11038" y="7793"/>
                      <a:pt x="12172" y="8525"/>
                      <a:pt x="13259" y="9163"/>
                    </a:cubicBezTo>
                    <a:cubicBezTo>
                      <a:pt x="14677" y="9990"/>
                      <a:pt x="16142" y="10794"/>
                      <a:pt x="17772" y="11219"/>
                    </a:cubicBezTo>
                    <a:cubicBezTo>
                      <a:pt x="18113" y="11316"/>
                      <a:pt x="18632" y="11503"/>
                      <a:pt x="19077" y="11503"/>
                    </a:cubicBezTo>
                    <a:cubicBezTo>
                      <a:pt x="19280" y="11503"/>
                      <a:pt x="19467" y="11464"/>
                      <a:pt x="19615" y="11361"/>
                    </a:cubicBezTo>
                    <a:cubicBezTo>
                      <a:pt x="20040" y="11030"/>
                      <a:pt x="19733" y="10321"/>
                      <a:pt x="19520" y="9967"/>
                    </a:cubicBezTo>
                    <a:cubicBezTo>
                      <a:pt x="18717" y="8644"/>
                      <a:pt x="17063" y="8029"/>
                      <a:pt x="15598" y="7675"/>
                    </a:cubicBezTo>
                    <a:cubicBezTo>
                      <a:pt x="14653" y="7462"/>
                      <a:pt x="13708" y="7320"/>
                      <a:pt x="12716" y="7202"/>
                    </a:cubicBezTo>
                    <a:cubicBezTo>
                      <a:pt x="12196" y="7131"/>
                      <a:pt x="11629" y="7084"/>
                      <a:pt x="11062" y="7037"/>
                    </a:cubicBezTo>
                    <a:cubicBezTo>
                      <a:pt x="11960" y="6801"/>
                      <a:pt x="12881" y="6635"/>
                      <a:pt x="13826" y="6517"/>
                    </a:cubicBezTo>
                    <a:cubicBezTo>
                      <a:pt x="16189" y="6895"/>
                      <a:pt x="18599" y="7509"/>
                      <a:pt x="20395" y="9116"/>
                    </a:cubicBezTo>
                    <a:cubicBezTo>
                      <a:pt x="21387" y="9990"/>
                      <a:pt x="22096" y="11054"/>
                      <a:pt x="22710" y="12211"/>
                    </a:cubicBezTo>
                    <a:cubicBezTo>
                      <a:pt x="23277" y="13227"/>
                      <a:pt x="23773" y="14290"/>
                      <a:pt x="24600" y="15141"/>
                    </a:cubicBezTo>
                    <a:cubicBezTo>
                      <a:pt x="24892" y="15433"/>
                      <a:pt x="25664" y="16205"/>
                      <a:pt x="26245" y="16205"/>
                    </a:cubicBezTo>
                    <a:cubicBezTo>
                      <a:pt x="26369" y="16205"/>
                      <a:pt x="26485" y="16170"/>
                      <a:pt x="26585" y="16086"/>
                    </a:cubicBezTo>
                    <a:cubicBezTo>
                      <a:pt x="26821" y="15897"/>
                      <a:pt x="26821" y="15425"/>
                      <a:pt x="26821" y="15165"/>
                    </a:cubicBezTo>
                    <a:cubicBezTo>
                      <a:pt x="26774" y="14716"/>
                      <a:pt x="26656" y="14314"/>
                      <a:pt x="26490" y="13936"/>
                    </a:cubicBezTo>
                    <a:cubicBezTo>
                      <a:pt x="25569" y="11928"/>
                      <a:pt x="23821" y="10297"/>
                      <a:pt x="22143" y="8880"/>
                    </a:cubicBezTo>
                    <a:cubicBezTo>
                      <a:pt x="21151" y="8029"/>
                      <a:pt x="20087" y="7273"/>
                      <a:pt x="18812" y="6801"/>
                    </a:cubicBezTo>
                    <a:cubicBezTo>
                      <a:pt x="18339" y="6635"/>
                      <a:pt x="17890" y="6517"/>
                      <a:pt x="17418" y="6399"/>
                    </a:cubicBezTo>
                    <a:lnTo>
                      <a:pt x="17418" y="6399"/>
                    </a:lnTo>
                    <a:cubicBezTo>
                      <a:pt x="18930" y="6493"/>
                      <a:pt x="20465" y="6682"/>
                      <a:pt x="21930" y="7013"/>
                    </a:cubicBezTo>
                    <a:cubicBezTo>
                      <a:pt x="25215" y="9471"/>
                      <a:pt x="26845" y="13771"/>
                      <a:pt x="30720" y="15519"/>
                    </a:cubicBezTo>
                    <a:cubicBezTo>
                      <a:pt x="31107" y="15699"/>
                      <a:pt x="31551" y="15822"/>
                      <a:pt x="31991" y="15822"/>
                    </a:cubicBezTo>
                    <a:cubicBezTo>
                      <a:pt x="32301" y="15822"/>
                      <a:pt x="32610" y="15760"/>
                      <a:pt x="32894" y="15614"/>
                    </a:cubicBezTo>
                    <a:cubicBezTo>
                      <a:pt x="33484" y="15283"/>
                      <a:pt x="33602" y="14692"/>
                      <a:pt x="33319" y="14125"/>
                    </a:cubicBezTo>
                    <a:cubicBezTo>
                      <a:pt x="32492" y="12471"/>
                      <a:pt x="30413" y="11644"/>
                      <a:pt x="28853" y="10794"/>
                    </a:cubicBezTo>
                    <a:cubicBezTo>
                      <a:pt x="26963" y="9754"/>
                      <a:pt x="25073" y="8644"/>
                      <a:pt x="23348" y="7320"/>
                    </a:cubicBezTo>
                    <a:lnTo>
                      <a:pt x="23348" y="7320"/>
                    </a:lnTo>
                    <a:cubicBezTo>
                      <a:pt x="23915" y="7462"/>
                      <a:pt x="24482" y="7604"/>
                      <a:pt x="25049" y="7793"/>
                    </a:cubicBezTo>
                    <a:cubicBezTo>
                      <a:pt x="27247" y="8455"/>
                      <a:pt x="29302" y="9400"/>
                      <a:pt x="31310" y="10439"/>
                    </a:cubicBezTo>
                    <a:cubicBezTo>
                      <a:pt x="31712" y="10770"/>
                      <a:pt x="32137" y="11101"/>
                      <a:pt x="32492" y="11479"/>
                    </a:cubicBezTo>
                    <a:cubicBezTo>
                      <a:pt x="32988" y="12046"/>
                      <a:pt x="33366" y="12684"/>
                      <a:pt x="33673" y="13369"/>
                    </a:cubicBezTo>
                    <a:cubicBezTo>
                      <a:pt x="33957" y="14007"/>
                      <a:pt x="34099" y="14763"/>
                      <a:pt x="34429" y="15377"/>
                    </a:cubicBezTo>
                    <a:cubicBezTo>
                      <a:pt x="34531" y="15600"/>
                      <a:pt x="34788" y="16031"/>
                      <a:pt x="35097" y="16031"/>
                    </a:cubicBezTo>
                    <a:cubicBezTo>
                      <a:pt x="35149" y="16031"/>
                      <a:pt x="35202" y="16019"/>
                      <a:pt x="35256" y="15992"/>
                    </a:cubicBezTo>
                    <a:cubicBezTo>
                      <a:pt x="35634" y="15826"/>
                      <a:pt x="35729" y="15188"/>
                      <a:pt x="35729" y="14881"/>
                    </a:cubicBezTo>
                    <a:cubicBezTo>
                      <a:pt x="35705" y="14243"/>
                      <a:pt x="35351" y="13653"/>
                      <a:pt x="34996" y="13156"/>
                    </a:cubicBezTo>
                    <a:cubicBezTo>
                      <a:pt x="34571" y="12542"/>
                      <a:pt x="34028" y="12046"/>
                      <a:pt x="33437" y="11597"/>
                    </a:cubicBezTo>
                    <a:lnTo>
                      <a:pt x="33437" y="11597"/>
                    </a:lnTo>
                    <a:lnTo>
                      <a:pt x="37406" y="13818"/>
                    </a:lnTo>
                    <a:cubicBezTo>
                      <a:pt x="37737" y="15850"/>
                      <a:pt x="38919" y="17646"/>
                      <a:pt x="40336" y="19158"/>
                    </a:cubicBezTo>
                    <a:cubicBezTo>
                      <a:pt x="41943" y="20835"/>
                      <a:pt x="43951" y="22253"/>
                      <a:pt x="46243" y="22867"/>
                    </a:cubicBezTo>
                    <a:cubicBezTo>
                      <a:pt x="46920" y="23056"/>
                      <a:pt x="47629" y="23182"/>
                      <a:pt x="48341" y="23182"/>
                    </a:cubicBezTo>
                    <a:cubicBezTo>
                      <a:pt x="48698" y="23182"/>
                      <a:pt x="49055" y="23151"/>
                      <a:pt x="49409" y="23080"/>
                    </a:cubicBezTo>
                    <a:cubicBezTo>
                      <a:pt x="50118" y="22962"/>
                      <a:pt x="51110" y="22678"/>
                      <a:pt x="50709" y="21804"/>
                    </a:cubicBezTo>
                    <a:cubicBezTo>
                      <a:pt x="50236" y="20835"/>
                      <a:pt x="49031" y="20386"/>
                      <a:pt x="48039" y="20103"/>
                    </a:cubicBezTo>
                    <a:cubicBezTo>
                      <a:pt x="46834" y="19725"/>
                      <a:pt x="45629" y="19394"/>
                      <a:pt x="44447" y="18945"/>
                    </a:cubicBezTo>
                    <a:cubicBezTo>
                      <a:pt x="42061" y="18024"/>
                      <a:pt x="39769" y="16606"/>
                      <a:pt x="38564" y="14432"/>
                    </a:cubicBezTo>
                    <a:lnTo>
                      <a:pt x="38564" y="14432"/>
                    </a:lnTo>
                    <a:cubicBezTo>
                      <a:pt x="38753" y="14527"/>
                      <a:pt x="38942" y="14645"/>
                      <a:pt x="39131" y="14716"/>
                    </a:cubicBezTo>
                    <a:cubicBezTo>
                      <a:pt x="41187" y="15826"/>
                      <a:pt x="43408" y="16677"/>
                      <a:pt x="45652" y="17244"/>
                    </a:cubicBezTo>
                    <a:cubicBezTo>
                      <a:pt x="46338" y="17716"/>
                      <a:pt x="46928" y="18236"/>
                      <a:pt x="47613" y="18685"/>
                    </a:cubicBezTo>
                    <a:cubicBezTo>
                      <a:pt x="48393" y="19205"/>
                      <a:pt x="49291" y="19678"/>
                      <a:pt x="50165" y="20103"/>
                    </a:cubicBezTo>
                    <a:cubicBezTo>
                      <a:pt x="51833" y="20821"/>
                      <a:pt x="53683" y="21403"/>
                      <a:pt x="55537" y="21403"/>
                    </a:cubicBezTo>
                    <a:cubicBezTo>
                      <a:pt x="55573" y="21403"/>
                      <a:pt x="55610" y="21403"/>
                      <a:pt x="55647" y="21402"/>
                    </a:cubicBezTo>
                    <a:cubicBezTo>
                      <a:pt x="56308" y="21402"/>
                      <a:pt x="57206" y="21331"/>
                      <a:pt x="57797" y="20977"/>
                    </a:cubicBezTo>
                    <a:cubicBezTo>
                      <a:pt x="58411" y="20599"/>
                      <a:pt x="58080" y="19961"/>
                      <a:pt x="57608" y="19559"/>
                    </a:cubicBezTo>
                    <a:cubicBezTo>
                      <a:pt x="56970" y="19040"/>
                      <a:pt x="56001" y="18827"/>
                      <a:pt x="55174" y="18662"/>
                    </a:cubicBezTo>
                    <a:cubicBezTo>
                      <a:pt x="54253" y="18449"/>
                      <a:pt x="53331" y="18307"/>
                      <a:pt x="52386" y="18189"/>
                    </a:cubicBezTo>
                    <a:cubicBezTo>
                      <a:pt x="51583" y="18094"/>
                      <a:pt x="50803" y="18000"/>
                      <a:pt x="50000" y="17882"/>
                    </a:cubicBezTo>
                    <a:lnTo>
                      <a:pt x="50000" y="17882"/>
                    </a:lnTo>
                    <a:cubicBezTo>
                      <a:pt x="50371" y="17905"/>
                      <a:pt x="50740" y="17915"/>
                      <a:pt x="51107" y="17915"/>
                    </a:cubicBezTo>
                    <a:cubicBezTo>
                      <a:pt x="51887" y="17915"/>
                      <a:pt x="52663" y="17868"/>
                      <a:pt x="53449" y="17787"/>
                    </a:cubicBezTo>
                    <a:cubicBezTo>
                      <a:pt x="53993" y="17764"/>
                      <a:pt x="54489" y="17669"/>
                      <a:pt x="54985" y="17598"/>
                    </a:cubicBezTo>
                    <a:cubicBezTo>
                      <a:pt x="56871" y="18054"/>
                      <a:pt x="58804" y="18293"/>
                      <a:pt x="60733" y="18293"/>
                    </a:cubicBezTo>
                    <a:cubicBezTo>
                      <a:pt x="62407" y="18293"/>
                      <a:pt x="64077" y="18113"/>
                      <a:pt x="65712" y="17740"/>
                    </a:cubicBezTo>
                    <a:cubicBezTo>
                      <a:pt x="66586" y="17527"/>
                      <a:pt x="67508" y="17291"/>
                      <a:pt x="68287" y="16819"/>
                    </a:cubicBezTo>
                    <a:cubicBezTo>
                      <a:pt x="68760" y="16559"/>
                      <a:pt x="69398" y="15850"/>
                      <a:pt x="68595" y="15590"/>
                    </a:cubicBezTo>
                    <a:cubicBezTo>
                      <a:pt x="68176" y="15353"/>
                      <a:pt x="67658" y="15280"/>
                      <a:pt x="67139" y="15280"/>
                    </a:cubicBezTo>
                    <a:cubicBezTo>
                      <a:pt x="66779" y="15280"/>
                      <a:pt x="66419" y="15315"/>
                      <a:pt x="66090" y="15354"/>
                    </a:cubicBezTo>
                    <a:cubicBezTo>
                      <a:pt x="65003" y="15472"/>
                      <a:pt x="63940" y="15637"/>
                      <a:pt x="62877" y="15874"/>
                    </a:cubicBezTo>
                    <a:cubicBezTo>
                      <a:pt x="61695" y="16133"/>
                      <a:pt x="60514" y="16441"/>
                      <a:pt x="59333" y="16724"/>
                    </a:cubicBezTo>
                    <a:cubicBezTo>
                      <a:pt x="58506" y="16937"/>
                      <a:pt x="57608" y="17173"/>
                      <a:pt x="56757" y="17268"/>
                    </a:cubicBezTo>
                    <a:cubicBezTo>
                      <a:pt x="58198" y="16819"/>
                      <a:pt x="59569" y="16228"/>
                      <a:pt x="60797" y="15425"/>
                    </a:cubicBezTo>
                    <a:lnTo>
                      <a:pt x="60868" y="15425"/>
                    </a:lnTo>
                    <a:cubicBezTo>
                      <a:pt x="62192" y="15188"/>
                      <a:pt x="63491" y="14716"/>
                      <a:pt x="64743" y="14196"/>
                    </a:cubicBezTo>
                    <a:cubicBezTo>
                      <a:pt x="65287" y="13960"/>
                      <a:pt x="65948" y="13700"/>
                      <a:pt x="66397" y="13251"/>
                    </a:cubicBezTo>
                    <a:cubicBezTo>
                      <a:pt x="66633" y="13015"/>
                      <a:pt x="67012" y="12542"/>
                      <a:pt x="66822" y="12188"/>
                    </a:cubicBezTo>
                    <a:cubicBezTo>
                      <a:pt x="66730" y="12019"/>
                      <a:pt x="66560" y="11951"/>
                      <a:pt x="66349" y="11951"/>
                    </a:cubicBezTo>
                    <a:cubicBezTo>
                      <a:pt x="65647" y="11951"/>
                      <a:pt x="64485" y="12697"/>
                      <a:pt x="64176" y="12896"/>
                    </a:cubicBezTo>
                    <a:cubicBezTo>
                      <a:pt x="63798" y="13109"/>
                      <a:pt x="63397" y="13369"/>
                      <a:pt x="63042" y="13605"/>
                    </a:cubicBezTo>
                    <a:cubicBezTo>
                      <a:pt x="64105" y="12542"/>
                      <a:pt x="64980" y="11266"/>
                      <a:pt x="65570" y="9801"/>
                    </a:cubicBezTo>
                    <a:cubicBezTo>
                      <a:pt x="65690" y="9441"/>
                      <a:pt x="65381" y="9176"/>
                      <a:pt x="65079" y="9176"/>
                    </a:cubicBezTo>
                    <a:cubicBezTo>
                      <a:pt x="64906" y="9176"/>
                      <a:pt x="64735" y="9264"/>
                      <a:pt x="64649" y="9471"/>
                    </a:cubicBezTo>
                    <a:cubicBezTo>
                      <a:pt x="64105" y="10865"/>
                      <a:pt x="63278" y="12046"/>
                      <a:pt x="62286" y="13038"/>
                    </a:cubicBezTo>
                    <a:cubicBezTo>
                      <a:pt x="62759" y="12353"/>
                      <a:pt x="63137" y="11644"/>
                      <a:pt x="63397" y="10888"/>
                    </a:cubicBezTo>
                    <a:cubicBezTo>
                      <a:pt x="63586" y="10392"/>
                      <a:pt x="63727" y="9849"/>
                      <a:pt x="63751" y="9329"/>
                    </a:cubicBezTo>
                    <a:cubicBezTo>
                      <a:pt x="63751" y="9116"/>
                      <a:pt x="63822" y="8644"/>
                      <a:pt x="63562" y="8549"/>
                    </a:cubicBezTo>
                    <a:cubicBezTo>
                      <a:pt x="63535" y="8539"/>
                      <a:pt x="63509" y="8534"/>
                      <a:pt x="63483" y="8534"/>
                    </a:cubicBezTo>
                    <a:cubicBezTo>
                      <a:pt x="63207" y="8534"/>
                      <a:pt x="62963" y="9062"/>
                      <a:pt x="62877" y="9234"/>
                    </a:cubicBezTo>
                    <a:cubicBezTo>
                      <a:pt x="62570" y="9730"/>
                      <a:pt x="62404" y="10321"/>
                      <a:pt x="62286" y="10888"/>
                    </a:cubicBezTo>
                    <a:cubicBezTo>
                      <a:pt x="62073" y="11739"/>
                      <a:pt x="61979" y="12684"/>
                      <a:pt x="61601" y="13511"/>
                    </a:cubicBezTo>
                    <a:cubicBezTo>
                      <a:pt x="61506" y="13629"/>
                      <a:pt x="61388" y="13723"/>
                      <a:pt x="61317" y="13842"/>
                    </a:cubicBezTo>
                    <a:cubicBezTo>
                      <a:pt x="59947" y="14928"/>
                      <a:pt x="58317" y="15732"/>
                      <a:pt x="56615" y="16252"/>
                    </a:cubicBezTo>
                    <a:cubicBezTo>
                      <a:pt x="58151" y="15188"/>
                      <a:pt x="59427" y="13771"/>
                      <a:pt x="60160" y="12093"/>
                    </a:cubicBezTo>
                    <a:cubicBezTo>
                      <a:pt x="60325" y="11715"/>
                      <a:pt x="60561" y="11148"/>
                      <a:pt x="60301" y="10723"/>
                    </a:cubicBezTo>
                    <a:cubicBezTo>
                      <a:pt x="60149" y="10501"/>
                      <a:pt x="59916" y="10410"/>
                      <a:pt x="59668" y="10410"/>
                    </a:cubicBezTo>
                    <a:cubicBezTo>
                      <a:pt x="59493" y="10410"/>
                      <a:pt x="59310" y="10455"/>
                      <a:pt x="59144" y="10534"/>
                    </a:cubicBezTo>
                    <a:cubicBezTo>
                      <a:pt x="58009" y="11030"/>
                      <a:pt x="57419" y="12518"/>
                      <a:pt x="56899" y="13511"/>
                    </a:cubicBezTo>
                    <a:cubicBezTo>
                      <a:pt x="56285" y="14716"/>
                      <a:pt x="55647" y="15992"/>
                      <a:pt x="54489" y="16771"/>
                    </a:cubicBezTo>
                    <a:cubicBezTo>
                      <a:pt x="53709" y="16889"/>
                      <a:pt x="52953" y="16984"/>
                      <a:pt x="52173" y="17031"/>
                    </a:cubicBezTo>
                    <a:cubicBezTo>
                      <a:pt x="51771" y="17051"/>
                      <a:pt x="51372" y="17062"/>
                      <a:pt x="50977" y="17062"/>
                    </a:cubicBezTo>
                    <a:cubicBezTo>
                      <a:pt x="49980" y="17062"/>
                      <a:pt x="49003" y="16995"/>
                      <a:pt x="48039" y="16842"/>
                    </a:cubicBezTo>
                    <a:cubicBezTo>
                      <a:pt x="48629" y="16748"/>
                      <a:pt x="49220" y="16606"/>
                      <a:pt x="49811" y="16464"/>
                    </a:cubicBezTo>
                    <a:cubicBezTo>
                      <a:pt x="51181" y="16086"/>
                      <a:pt x="52528" y="15495"/>
                      <a:pt x="53591" y="14550"/>
                    </a:cubicBezTo>
                    <a:cubicBezTo>
                      <a:pt x="53922" y="14243"/>
                      <a:pt x="54513" y="13747"/>
                      <a:pt x="54465" y="13251"/>
                    </a:cubicBezTo>
                    <a:cubicBezTo>
                      <a:pt x="54412" y="12912"/>
                      <a:pt x="54062" y="12829"/>
                      <a:pt x="53741" y="12829"/>
                    </a:cubicBezTo>
                    <a:cubicBezTo>
                      <a:pt x="53637" y="12829"/>
                      <a:pt x="53536" y="12838"/>
                      <a:pt x="53449" y="12849"/>
                    </a:cubicBezTo>
                    <a:cubicBezTo>
                      <a:pt x="52835" y="12967"/>
                      <a:pt x="52292" y="13393"/>
                      <a:pt x="51772" y="13747"/>
                    </a:cubicBezTo>
                    <a:cubicBezTo>
                      <a:pt x="50992" y="14243"/>
                      <a:pt x="50260" y="14692"/>
                      <a:pt x="49456" y="15117"/>
                    </a:cubicBezTo>
                    <a:cubicBezTo>
                      <a:pt x="48677" y="15519"/>
                      <a:pt x="47850" y="15992"/>
                      <a:pt x="46928" y="16204"/>
                    </a:cubicBezTo>
                    <a:cubicBezTo>
                      <a:pt x="46479" y="16322"/>
                      <a:pt x="46078" y="16346"/>
                      <a:pt x="45629" y="16346"/>
                    </a:cubicBezTo>
                    <a:cubicBezTo>
                      <a:pt x="43526" y="15826"/>
                      <a:pt x="41518" y="14999"/>
                      <a:pt x="39533" y="14007"/>
                    </a:cubicBezTo>
                    <a:lnTo>
                      <a:pt x="39533" y="14007"/>
                    </a:lnTo>
                    <a:cubicBezTo>
                      <a:pt x="40667" y="14243"/>
                      <a:pt x="41825" y="14338"/>
                      <a:pt x="42935" y="14432"/>
                    </a:cubicBezTo>
                    <a:cubicBezTo>
                      <a:pt x="43433" y="14468"/>
                      <a:pt x="43936" y="14492"/>
                      <a:pt x="44438" y="14492"/>
                    </a:cubicBezTo>
                    <a:cubicBezTo>
                      <a:pt x="45910" y="14492"/>
                      <a:pt x="47372" y="14287"/>
                      <a:pt x="48677" y="13582"/>
                    </a:cubicBezTo>
                    <a:cubicBezTo>
                      <a:pt x="49338" y="13180"/>
                      <a:pt x="50260" y="12589"/>
                      <a:pt x="50449" y="11810"/>
                    </a:cubicBezTo>
                    <a:cubicBezTo>
                      <a:pt x="50590" y="11124"/>
                      <a:pt x="49976" y="10557"/>
                      <a:pt x="49315" y="10439"/>
                    </a:cubicBezTo>
                    <a:cubicBezTo>
                      <a:pt x="49133" y="10403"/>
                      <a:pt x="48944" y="10387"/>
                      <a:pt x="48751" y="10387"/>
                    </a:cubicBezTo>
                    <a:cubicBezTo>
                      <a:pt x="48068" y="10387"/>
                      <a:pt x="47337" y="10586"/>
                      <a:pt x="46692" y="10770"/>
                    </a:cubicBezTo>
                    <a:cubicBezTo>
                      <a:pt x="45652" y="11054"/>
                      <a:pt x="44684" y="11479"/>
                      <a:pt x="43668" y="11881"/>
                    </a:cubicBezTo>
                    <a:cubicBezTo>
                      <a:pt x="42463" y="12353"/>
                      <a:pt x="41234" y="12755"/>
                      <a:pt x="39934" y="12873"/>
                    </a:cubicBezTo>
                    <a:cubicBezTo>
                      <a:pt x="39416" y="12903"/>
                      <a:pt x="38878" y="12954"/>
                      <a:pt x="38346" y="12954"/>
                    </a:cubicBezTo>
                    <a:cubicBezTo>
                      <a:pt x="38053" y="12954"/>
                      <a:pt x="37762" y="12938"/>
                      <a:pt x="37477" y="12896"/>
                    </a:cubicBezTo>
                    <a:cubicBezTo>
                      <a:pt x="37241" y="12755"/>
                      <a:pt x="37005" y="12637"/>
                      <a:pt x="36768" y="12471"/>
                    </a:cubicBezTo>
                    <a:cubicBezTo>
                      <a:pt x="35351" y="11644"/>
                      <a:pt x="33909" y="10865"/>
                      <a:pt x="32445" y="10085"/>
                    </a:cubicBezTo>
                    <a:lnTo>
                      <a:pt x="32445" y="10085"/>
                    </a:lnTo>
                    <a:cubicBezTo>
                      <a:pt x="33697" y="10439"/>
                      <a:pt x="34973" y="10676"/>
                      <a:pt x="36225" y="10794"/>
                    </a:cubicBezTo>
                    <a:cubicBezTo>
                      <a:pt x="36667" y="10830"/>
                      <a:pt x="37121" y="10852"/>
                      <a:pt x="37577" y="10852"/>
                    </a:cubicBezTo>
                    <a:cubicBezTo>
                      <a:pt x="38898" y="10852"/>
                      <a:pt x="40240" y="10664"/>
                      <a:pt x="41399" y="10085"/>
                    </a:cubicBezTo>
                    <a:cubicBezTo>
                      <a:pt x="41872" y="9849"/>
                      <a:pt x="42581" y="9447"/>
                      <a:pt x="42534" y="8809"/>
                    </a:cubicBezTo>
                    <a:cubicBezTo>
                      <a:pt x="42439" y="8147"/>
                      <a:pt x="41470" y="7982"/>
                      <a:pt x="40903" y="7935"/>
                    </a:cubicBezTo>
                    <a:cubicBezTo>
                      <a:pt x="40569" y="7897"/>
                      <a:pt x="40234" y="7880"/>
                      <a:pt x="39899" y="7880"/>
                    </a:cubicBezTo>
                    <a:cubicBezTo>
                      <a:pt x="38363" y="7880"/>
                      <a:pt x="36825" y="8234"/>
                      <a:pt x="35351" y="8525"/>
                    </a:cubicBezTo>
                    <a:cubicBezTo>
                      <a:pt x="33991" y="8786"/>
                      <a:pt x="32632" y="9032"/>
                      <a:pt x="31261" y="9032"/>
                    </a:cubicBezTo>
                    <a:cubicBezTo>
                      <a:pt x="30892" y="9032"/>
                      <a:pt x="30523" y="9014"/>
                      <a:pt x="30153" y="8974"/>
                    </a:cubicBezTo>
                    <a:cubicBezTo>
                      <a:pt x="28121" y="8029"/>
                      <a:pt x="26042" y="7202"/>
                      <a:pt x="23821" y="6612"/>
                    </a:cubicBezTo>
                    <a:lnTo>
                      <a:pt x="23821" y="6612"/>
                    </a:lnTo>
                    <a:cubicBezTo>
                      <a:pt x="25593" y="6753"/>
                      <a:pt x="27365" y="7084"/>
                      <a:pt x="29184" y="7155"/>
                    </a:cubicBezTo>
                    <a:cubicBezTo>
                      <a:pt x="29619" y="7184"/>
                      <a:pt x="30080" y="7205"/>
                      <a:pt x="30551" y="7205"/>
                    </a:cubicBezTo>
                    <a:cubicBezTo>
                      <a:pt x="31996" y="7205"/>
                      <a:pt x="33531" y="7012"/>
                      <a:pt x="34689" y="6281"/>
                    </a:cubicBezTo>
                    <a:cubicBezTo>
                      <a:pt x="35327" y="5856"/>
                      <a:pt x="35871" y="5123"/>
                      <a:pt x="35469" y="4391"/>
                    </a:cubicBezTo>
                    <a:cubicBezTo>
                      <a:pt x="35091" y="3729"/>
                      <a:pt x="34193" y="3446"/>
                      <a:pt x="33484" y="3351"/>
                    </a:cubicBezTo>
                    <a:cubicBezTo>
                      <a:pt x="33240" y="3318"/>
                      <a:pt x="32994" y="3303"/>
                      <a:pt x="32748" y="3303"/>
                    </a:cubicBezTo>
                    <a:cubicBezTo>
                      <a:pt x="31044" y="3303"/>
                      <a:pt x="29315" y="4028"/>
                      <a:pt x="27766" y="4627"/>
                    </a:cubicBezTo>
                    <a:cubicBezTo>
                      <a:pt x="25994" y="5312"/>
                      <a:pt x="24151" y="6092"/>
                      <a:pt x="22238" y="6210"/>
                    </a:cubicBezTo>
                    <a:cubicBezTo>
                      <a:pt x="21033" y="5950"/>
                      <a:pt x="19780" y="5737"/>
                      <a:pt x="18504" y="5619"/>
                    </a:cubicBezTo>
                    <a:cubicBezTo>
                      <a:pt x="18835" y="5596"/>
                      <a:pt x="19142" y="5572"/>
                      <a:pt x="19426" y="5501"/>
                    </a:cubicBezTo>
                    <a:cubicBezTo>
                      <a:pt x="20395" y="5383"/>
                      <a:pt x="21387" y="5147"/>
                      <a:pt x="22332" y="4887"/>
                    </a:cubicBezTo>
                    <a:cubicBezTo>
                      <a:pt x="23348" y="4603"/>
                      <a:pt x="24388" y="4202"/>
                      <a:pt x="25404" y="3800"/>
                    </a:cubicBezTo>
                    <a:cubicBezTo>
                      <a:pt x="26278" y="3422"/>
                      <a:pt x="27247" y="3020"/>
                      <a:pt x="28050" y="2477"/>
                    </a:cubicBezTo>
                    <a:cubicBezTo>
                      <a:pt x="28546" y="2122"/>
                      <a:pt x="29231" y="1461"/>
                      <a:pt x="28593" y="965"/>
                    </a:cubicBezTo>
                    <a:cubicBezTo>
                      <a:pt x="28110" y="564"/>
                      <a:pt x="27449" y="435"/>
                      <a:pt x="26812" y="435"/>
                    </a:cubicBezTo>
                    <a:cubicBezTo>
                      <a:pt x="26546" y="435"/>
                      <a:pt x="26285" y="457"/>
                      <a:pt x="26042" y="492"/>
                    </a:cubicBezTo>
                    <a:cubicBezTo>
                      <a:pt x="24033" y="728"/>
                      <a:pt x="22379" y="1933"/>
                      <a:pt x="20796" y="3044"/>
                    </a:cubicBezTo>
                    <a:cubicBezTo>
                      <a:pt x="19757" y="3800"/>
                      <a:pt x="18670" y="4509"/>
                      <a:pt x="17441" y="4934"/>
                    </a:cubicBezTo>
                    <a:cubicBezTo>
                      <a:pt x="16685" y="5218"/>
                      <a:pt x="15882" y="5407"/>
                      <a:pt x="15055" y="5501"/>
                    </a:cubicBezTo>
                    <a:lnTo>
                      <a:pt x="13897" y="5596"/>
                    </a:lnTo>
                    <a:lnTo>
                      <a:pt x="13850" y="5596"/>
                    </a:lnTo>
                    <a:cubicBezTo>
                      <a:pt x="12716" y="5714"/>
                      <a:pt x="11629" y="5926"/>
                      <a:pt x="10566" y="6210"/>
                    </a:cubicBezTo>
                    <a:cubicBezTo>
                      <a:pt x="11865" y="5312"/>
                      <a:pt x="13283" y="4580"/>
                      <a:pt x="14771" y="4036"/>
                    </a:cubicBezTo>
                    <a:cubicBezTo>
                      <a:pt x="16378" y="3398"/>
                      <a:pt x="18339" y="2997"/>
                      <a:pt x="19615" y="1721"/>
                    </a:cubicBezTo>
                    <a:cubicBezTo>
                      <a:pt x="19993" y="1343"/>
                      <a:pt x="20253" y="847"/>
                      <a:pt x="19780" y="398"/>
                    </a:cubicBezTo>
                    <a:cubicBezTo>
                      <a:pt x="19455" y="102"/>
                      <a:pt x="19011" y="1"/>
                      <a:pt x="18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7"/>
              <p:cNvSpPr/>
              <p:nvPr/>
            </p:nvSpPr>
            <p:spPr>
              <a:xfrm>
                <a:off x="801025" y="3319625"/>
                <a:ext cx="1658600" cy="559475"/>
              </a:xfrm>
              <a:custGeom>
                <a:avLst/>
                <a:gdLst/>
                <a:ahLst/>
                <a:cxnLst/>
                <a:rect l="l" t="t" r="r" b="b"/>
                <a:pathLst>
                  <a:path w="66344" h="22379" extrusionOk="0">
                    <a:moveTo>
                      <a:pt x="17285" y="1120"/>
                    </a:moveTo>
                    <a:cubicBezTo>
                      <a:pt x="17274" y="1120"/>
                      <a:pt x="17261" y="1125"/>
                      <a:pt x="17249" y="1137"/>
                    </a:cubicBezTo>
                    <a:lnTo>
                      <a:pt x="15028" y="2201"/>
                    </a:lnTo>
                    <a:cubicBezTo>
                      <a:pt x="14296" y="2555"/>
                      <a:pt x="13539" y="2910"/>
                      <a:pt x="12831" y="3288"/>
                    </a:cubicBezTo>
                    <a:lnTo>
                      <a:pt x="11602" y="3902"/>
                    </a:lnTo>
                    <a:cubicBezTo>
                      <a:pt x="11980" y="3737"/>
                      <a:pt x="12334" y="3595"/>
                      <a:pt x="12712" y="3406"/>
                    </a:cubicBezTo>
                    <a:cubicBezTo>
                      <a:pt x="13114" y="3193"/>
                      <a:pt x="13469" y="3028"/>
                      <a:pt x="13847" y="2886"/>
                    </a:cubicBezTo>
                    <a:cubicBezTo>
                      <a:pt x="14579" y="2532"/>
                      <a:pt x="15311" y="2201"/>
                      <a:pt x="16068" y="1846"/>
                    </a:cubicBezTo>
                    <a:cubicBezTo>
                      <a:pt x="16469" y="1634"/>
                      <a:pt x="16895" y="1468"/>
                      <a:pt x="17296" y="1256"/>
                    </a:cubicBezTo>
                    <a:cubicBezTo>
                      <a:pt x="17374" y="1236"/>
                      <a:pt x="17340" y="1120"/>
                      <a:pt x="17285" y="1120"/>
                    </a:cubicBezTo>
                    <a:close/>
                    <a:moveTo>
                      <a:pt x="18054" y="118"/>
                    </a:moveTo>
                    <a:cubicBezTo>
                      <a:pt x="18045" y="118"/>
                      <a:pt x="18037" y="119"/>
                      <a:pt x="18029" y="122"/>
                    </a:cubicBezTo>
                    <a:cubicBezTo>
                      <a:pt x="17532" y="287"/>
                      <a:pt x="17036" y="476"/>
                      <a:pt x="16540" y="689"/>
                    </a:cubicBezTo>
                    <a:cubicBezTo>
                      <a:pt x="16020" y="901"/>
                      <a:pt x="15548" y="1090"/>
                      <a:pt x="15075" y="1374"/>
                    </a:cubicBezTo>
                    <a:cubicBezTo>
                      <a:pt x="14130" y="1823"/>
                      <a:pt x="13232" y="2342"/>
                      <a:pt x="12358" y="2957"/>
                    </a:cubicBezTo>
                    <a:cubicBezTo>
                      <a:pt x="11886" y="3311"/>
                      <a:pt x="11413" y="3666"/>
                      <a:pt x="10940" y="4044"/>
                    </a:cubicBezTo>
                    <a:cubicBezTo>
                      <a:pt x="10940" y="4044"/>
                      <a:pt x="10940" y="4091"/>
                      <a:pt x="10988" y="4091"/>
                    </a:cubicBezTo>
                    <a:cubicBezTo>
                      <a:pt x="11791" y="3429"/>
                      <a:pt x="12689" y="2839"/>
                      <a:pt x="13610" y="2319"/>
                    </a:cubicBezTo>
                    <a:cubicBezTo>
                      <a:pt x="14532" y="1775"/>
                      <a:pt x="15477" y="1303"/>
                      <a:pt x="16446" y="901"/>
                    </a:cubicBezTo>
                    <a:cubicBezTo>
                      <a:pt x="17013" y="665"/>
                      <a:pt x="17556" y="452"/>
                      <a:pt x="18100" y="240"/>
                    </a:cubicBezTo>
                    <a:cubicBezTo>
                      <a:pt x="18186" y="218"/>
                      <a:pt x="18135" y="118"/>
                      <a:pt x="18054" y="118"/>
                    </a:cubicBezTo>
                    <a:close/>
                    <a:moveTo>
                      <a:pt x="24074" y="591"/>
                    </a:moveTo>
                    <a:cubicBezTo>
                      <a:pt x="24068" y="591"/>
                      <a:pt x="24061" y="592"/>
                      <a:pt x="24054" y="594"/>
                    </a:cubicBezTo>
                    <a:cubicBezTo>
                      <a:pt x="23014" y="996"/>
                      <a:pt x="22045" y="1516"/>
                      <a:pt x="21100" y="2083"/>
                    </a:cubicBezTo>
                    <a:cubicBezTo>
                      <a:pt x="20155" y="2626"/>
                      <a:pt x="19234" y="3217"/>
                      <a:pt x="18241" y="3737"/>
                    </a:cubicBezTo>
                    <a:cubicBezTo>
                      <a:pt x="17981" y="3878"/>
                      <a:pt x="17698" y="3996"/>
                      <a:pt x="17414" y="4138"/>
                    </a:cubicBezTo>
                    <a:cubicBezTo>
                      <a:pt x="17154" y="4327"/>
                      <a:pt x="16895" y="4469"/>
                      <a:pt x="16587" y="4563"/>
                    </a:cubicBezTo>
                    <a:cubicBezTo>
                      <a:pt x="16847" y="4493"/>
                      <a:pt x="17131" y="4422"/>
                      <a:pt x="17391" y="4304"/>
                    </a:cubicBezTo>
                    <a:cubicBezTo>
                      <a:pt x="17651" y="4209"/>
                      <a:pt x="17887" y="4091"/>
                      <a:pt x="18123" y="3973"/>
                    </a:cubicBezTo>
                    <a:cubicBezTo>
                      <a:pt x="18619" y="3737"/>
                      <a:pt x="19092" y="3477"/>
                      <a:pt x="19564" y="3193"/>
                    </a:cubicBezTo>
                    <a:cubicBezTo>
                      <a:pt x="20510" y="2673"/>
                      <a:pt x="21455" y="2083"/>
                      <a:pt x="22423" y="1539"/>
                    </a:cubicBezTo>
                    <a:cubicBezTo>
                      <a:pt x="22967" y="1256"/>
                      <a:pt x="23534" y="996"/>
                      <a:pt x="24125" y="736"/>
                    </a:cubicBezTo>
                    <a:cubicBezTo>
                      <a:pt x="24190" y="714"/>
                      <a:pt x="24155" y="591"/>
                      <a:pt x="24074" y="591"/>
                    </a:cubicBezTo>
                    <a:close/>
                    <a:moveTo>
                      <a:pt x="16587" y="4563"/>
                    </a:moveTo>
                    <a:cubicBezTo>
                      <a:pt x="16572" y="4563"/>
                      <a:pt x="16577" y="4574"/>
                      <a:pt x="16582" y="4574"/>
                    </a:cubicBezTo>
                    <a:cubicBezTo>
                      <a:pt x="16585" y="4574"/>
                      <a:pt x="16587" y="4571"/>
                      <a:pt x="16587" y="4563"/>
                    </a:cubicBezTo>
                    <a:close/>
                    <a:moveTo>
                      <a:pt x="25915" y="685"/>
                    </a:moveTo>
                    <a:cubicBezTo>
                      <a:pt x="25909" y="685"/>
                      <a:pt x="25903" y="686"/>
                      <a:pt x="25897" y="689"/>
                    </a:cubicBezTo>
                    <a:cubicBezTo>
                      <a:pt x="25306" y="901"/>
                      <a:pt x="24739" y="1161"/>
                      <a:pt x="24172" y="1421"/>
                    </a:cubicBezTo>
                    <a:lnTo>
                      <a:pt x="22494" y="2224"/>
                    </a:lnTo>
                    <a:cubicBezTo>
                      <a:pt x="21974" y="2484"/>
                      <a:pt x="21407" y="2768"/>
                      <a:pt x="20840" y="3028"/>
                    </a:cubicBezTo>
                    <a:cubicBezTo>
                      <a:pt x="20273" y="3288"/>
                      <a:pt x="19730" y="3524"/>
                      <a:pt x="19139" y="3784"/>
                    </a:cubicBezTo>
                    <a:cubicBezTo>
                      <a:pt x="18572" y="4020"/>
                      <a:pt x="17981" y="4256"/>
                      <a:pt x="17414" y="4469"/>
                    </a:cubicBezTo>
                    <a:cubicBezTo>
                      <a:pt x="17320" y="4493"/>
                      <a:pt x="17273" y="4540"/>
                      <a:pt x="17178" y="4563"/>
                    </a:cubicBezTo>
                    <a:cubicBezTo>
                      <a:pt x="17159" y="4563"/>
                      <a:pt x="17171" y="4594"/>
                      <a:pt x="17188" y="4594"/>
                    </a:cubicBezTo>
                    <a:cubicBezTo>
                      <a:pt x="17192" y="4594"/>
                      <a:pt x="17197" y="4592"/>
                      <a:pt x="17202" y="4587"/>
                    </a:cubicBezTo>
                    <a:cubicBezTo>
                      <a:pt x="17792" y="4422"/>
                      <a:pt x="18383" y="4209"/>
                      <a:pt x="18974" y="3973"/>
                    </a:cubicBezTo>
                    <a:cubicBezTo>
                      <a:pt x="19564" y="3737"/>
                      <a:pt x="20131" y="3500"/>
                      <a:pt x="20699" y="3264"/>
                    </a:cubicBezTo>
                    <a:lnTo>
                      <a:pt x="22376" y="2461"/>
                    </a:lnTo>
                    <a:lnTo>
                      <a:pt x="24054" y="1657"/>
                    </a:lnTo>
                    <a:cubicBezTo>
                      <a:pt x="24621" y="1397"/>
                      <a:pt x="25188" y="1161"/>
                      <a:pt x="25731" y="901"/>
                    </a:cubicBezTo>
                    <a:cubicBezTo>
                      <a:pt x="25802" y="878"/>
                      <a:pt x="25897" y="830"/>
                      <a:pt x="25944" y="807"/>
                    </a:cubicBezTo>
                    <a:cubicBezTo>
                      <a:pt x="26008" y="785"/>
                      <a:pt x="25975" y="685"/>
                      <a:pt x="25915" y="685"/>
                    </a:cubicBezTo>
                    <a:close/>
                    <a:moveTo>
                      <a:pt x="15850" y="0"/>
                    </a:moveTo>
                    <a:cubicBezTo>
                      <a:pt x="15844" y="0"/>
                      <a:pt x="15838" y="1"/>
                      <a:pt x="15831" y="3"/>
                    </a:cubicBezTo>
                    <a:cubicBezTo>
                      <a:pt x="14815" y="334"/>
                      <a:pt x="13870" y="830"/>
                      <a:pt x="12996" y="1421"/>
                    </a:cubicBezTo>
                    <a:cubicBezTo>
                      <a:pt x="12098" y="2012"/>
                      <a:pt x="11295" y="2721"/>
                      <a:pt x="10586" y="3477"/>
                    </a:cubicBezTo>
                    <a:cubicBezTo>
                      <a:pt x="10232" y="3949"/>
                      <a:pt x="9854" y="4374"/>
                      <a:pt x="9499" y="4847"/>
                    </a:cubicBezTo>
                    <a:cubicBezTo>
                      <a:pt x="10161" y="4067"/>
                      <a:pt x="10893" y="3288"/>
                      <a:pt x="11697" y="2602"/>
                    </a:cubicBezTo>
                    <a:cubicBezTo>
                      <a:pt x="12476" y="1917"/>
                      <a:pt x="13350" y="1327"/>
                      <a:pt x="14248" y="830"/>
                    </a:cubicBezTo>
                    <a:cubicBezTo>
                      <a:pt x="14792" y="570"/>
                      <a:pt x="15311" y="334"/>
                      <a:pt x="15879" y="122"/>
                    </a:cubicBezTo>
                    <a:cubicBezTo>
                      <a:pt x="15965" y="100"/>
                      <a:pt x="15914" y="0"/>
                      <a:pt x="15850" y="0"/>
                    </a:cubicBezTo>
                    <a:close/>
                    <a:moveTo>
                      <a:pt x="24295" y="2179"/>
                    </a:moveTo>
                    <a:cubicBezTo>
                      <a:pt x="24281" y="2179"/>
                      <a:pt x="24264" y="2185"/>
                      <a:pt x="24243" y="2201"/>
                    </a:cubicBezTo>
                    <a:cubicBezTo>
                      <a:pt x="23345" y="2602"/>
                      <a:pt x="22494" y="3028"/>
                      <a:pt x="21573" y="3406"/>
                    </a:cubicBezTo>
                    <a:cubicBezTo>
                      <a:pt x="20699" y="3784"/>
                      <a:pt x="19777" y="4138"/>
                      <a:pt x="18856" y="4422"/>
                    </a:cubicBezTo>
                    <a:cubicBezTo>
                      <a:pt x="18336" y="4563"/>
                      <a:pt x="17792" y="4705"/>
                      <a:pt x="17273" y="4823"/>
                    </a:cubicBezTo>
                    <a:cubicBezTo>
                      <a:pt x="17254" y="4823"/>
                      <a:pt x="17250" y="4854"/>
                      <a:pt x="17261" y="4854"/>
                    </a:cubicBezTo>
                    <a:cubicBezTo>
                      <a:pt x="17264" y="4854"/>
                      <a:pt x="17268" y="4852"/>
                      <a:pt x="17273" y="4847"/>
                    </a:cubicBezTo>
                    <a:cubicBezTo>
                      <a:pt x="18241" y="4705"/>
                      <a:pt x="19163" y="4445"/>
                      <a:pt x="20084" y="4115"/>
                    </a:cubicBezTo>
                    <a:cubicBezTo>
                      <a:pt x="21029" y="3784"/>
                      <a:pt x="21927" y="3382"/>
                      <a:pt x="22825" y="3004"/>
                    </a:cubicBezTo>
                    <a:cubicBezTo>
                      <a:pt x="23321" y="2768"/>
                      <a:pt x="23817" y="2508"/>
                      <a:pt x="24290" y="2295"/>
                    </a:cubicBezTo>
                    <a:cubicBezTo>
                      <a:pt x="24345" y="2258"/>
                      <a:pt x="24343" y="2179"/>
                      <a:pt x="24295" y="2179"/>
                    </a:cubicBezTo>
                    <a:close/>
                    <a:moveTo>
                      <a:pt x="16139" y="426"/>
                    </a:moveTo>
                    <a:cubicBezTo>
                      <a:pt x="16131" y="426"/>
                      <a:pt x="16123" y="427"/>
                      <a:pt x="16115" y="429"/>
                    </a:cubicBezTo>
                    <a:cubicBezTo>
                      <a:pt x="15122" y="783"/>
                      <a:pt x="14201" y="1279"/>
                      <a:pt x="13303" y="1870"/>
                    </a:cubicBezTo>
                    <a:cubicBezTo>
                      <a:pt x="12405" y="2461"/>
                      <a:pt x="11531" y="3146"/>
                      <a:pt x="10704" y="3878"/>
                    </a:cubicBezTo>
                    <a:lnTo>
                      <a:pt x="9287" y="5131"/>
                    </a:lnTo>
                    <a:cubicBezTo>
                      <a:pt x="9287" y="5147"/>
                      <a:pt x="9310" y="5164"/>
                      <a:pt x="9332" y="5164"/>
                    </a:cubicBezTo>
                    <a:cubicBezTo>
                      <a:pt x="9342" y="5164"/>
                      <a:pt x="9350" y="5161"/>
                      <a:pt x="9357" y="5154"/>
                    </a:cubicBezTo>
                    <a:cubicBezTo>
                      <a:pt x="10208" y="4445"/>
                      <a:pt x="11059" y="3713"/>
                      <a:pt x="11933" y="3028"/>
                    </a:cubicBezTo>
                    <a:cubicBezTo>
                      <a:pt x="12760" y="2366"/>
                      <a:pt x="13634" y="1775"/>
                      <a:pt x="14579" y="1279"/>
                    </a:cubicBezTo>
                    <a:cubicBezTo>
                      <a:pt x="15122" y="1019"/>
                      <a:pt x="15642" y="759"/>
                      <a:pt x="16186" y="547"/>
                    </a:cubicBezTo>
                    <a:cubicBezTo>
                      <a:pt x="16250" y="525"/>
                      <a:pt x="16217" y="426"/>
                      <a:pt x="16139" y="426"/>
                    </a:cubicBezTo>
                    <a:close/>
                    <a:moveTo>
                      <a:pt x="32961" y="3737"/>
                    </a:moveTo>
                    <a:cubicBezTo>
                      <a:pt x="32630" y="3784"/>
                      <a:pt x="32300" y="3878"/>
                      <a:pt x="31969" y="3949"/>
                    </a:cubicBezTo>
                    <a:cubicBezTo>
                      <a:pt x="31614" y="4020"/>
                      <a:pt x="31307" y="4115"/>
                      <a:pt x="30976" y="4185"/>
                    </a:cubicBezTo>
                    <a:lnTo>
                      <a:pt x="29015" y="4611"/>
                    </a:lnTo>
                    <a:cubicBezTo>
                      <a:pt x="28377" y="4776"/>
                      <a:pt x="27716" y="4918"/>
                      <a:pt x="27078" y="5036"/>
                    </a:cubicBezTo>
                    <a:cubicBezTo>
                      <a:pt x="26416" y="5154"/>
                      <a:pt x="25778" y="5272"/>
                      <a:pt x="25117" y="5367"/>
                    </a:cubicBezTo>
                    <a:cubicBezTo>
                      <a:pt x="24479" y="5438"/>
                      <a:pt x="23817" y="5556"/>
                      <a:pt x="23156" y="5627"/>
                    </a:cubicBezTo>
                    <a:cubicBezTo>
                      <a:pt x="23061" y="5627"/>
                      <a:pt x="22967" y="5650"/>
                      <a:pt x="22920" y="5650"/>
                    </a:cubicBezTo>
                    <a:cubicBezTo>
                      <a:pt x="22872" y="5650"/>
                      <a:pt x="22920" y="5674"/>
                      <a:pt x="22920" y="5674"/>
                    </a:cubicBezTo>
                    <a:cubicBezTo>
                      <a:pt x="23581" y="5650"/>
                      <a:pt x="24243" y="5603"/>
                      <a:pt x="24928" y="5509"/>
                    </a:cubicBezTo>
                    <a:cubicBezTo>
                      <a:pt x="25566" y="5414"/>
                      <a:pt x="26251" y="5320"/>
                      <a:pt x="26889" y="5201"/>
                    </a:cubicBezTo>
                    <a:cubicBezTo>
                      <a:pt x="27551" y="5083"/>
                      <a:pt x="28188" y="4965"/>
                      <a:pt x="28850" y="4823"/>
                    </a:cubicBezTo>
                    <a:lnTo>
                      <a:pt x="30787" y="4374"/>
                    </a:lnTo>
                    <a:cubicBezTo>
                      <a:pt x="31118" y="4280"/>
                      <a:pt x="31449" y="4233"/>
                      <a:pt x="31780" y="4138"/>
                    </a:cubicBezTo>
                    <a:cubicBezTo>
                      <a:pt x="32087" y="4044"/>
                      <a:pt x="32418" y="3996"/>
                      <a:pt x="32749" y="3902"/>
                    </a:cubicBezTo>
                    <a:cubicBezTo>
                      <a:pt x="32843" y="3878"/>
                      <a:pt x="32890" y="3855"/>
                      <a:pt x="32985" y="3855"/>
                    </a:cubicBezTo>
                    <a:cubicBezTo>
                      <a:pt x="33032" y="3807"/>
                      <a:pt x="33008" y="3737"/>
                      <a:pt x="32961" y="3737"/>
                    </a:cubicBezTo>
                    <a:close/>
                    <a:moveTo>
                      <a:pt x="32087" y="3308"/>
                    </a:moveTo>
                    <a:cubicBezTo>
                      <a:pt x="32080" y="3308"/>
                      <a:pt x="32072" y="3309"/>
                      <a:pt x="32063" y="3311"/>
                    </a:cubicBezTo>
                    <a:cubicBezTo>
                      <a:pt x="31378" y="3429"/>
                      <a:pt x="30740" y="3595"/>
                      <a:pt x="30055" y="3760"/>
                    </a:cubicBezTo>
                    <a:cubicBezTo>
                      <a:pt x="29417" y="3949"/>
                      <a:pt x="28732" y="4115"/>
                      <a:pt x="28070" y="4327"/>
                    </a:cubicBezTo>
                    <a:cubicBezTo>
                      <a:pt x="27432" y="4493"/>
                      <a:pt x="26747" y="4705"/>
                      <a:pt x="26109" y="4871"/>
                    </a:cubicBezTo>
                    <a:cubicBezTo>
                      <a:pt x="25448" y="5060"/>
                      <a:pt x="24762" y="5225"/>
                      <a:pt x="24077" y="5367"/>
                    </a:cubicBezTo>
                    <a:cubicBezTo>
                      <a:pt x="23463" y="5438"/>
                      <a:pt x="22801" y="5556"/>
                      <a:pt x="22116" y="5650"/>
                    </a:cubicBezTo>
                    <a:cubicBezTo>
                      <a:pt x="22022" y="5650"/>
                      <a:pt x="21927" y="5674"/>
                      <a:pt x="21833" y="5674"/>
                    </a:cubicBezTo>
                    <a:cubicBezTo>
                      <a:pt x="21809" y="5674"/>
                      <a:pt x="21833" y="5721"/>
                      <a:pt x="21833" y="5721"/>
                    </a:cubicBezTo>
                    <a:cubicBezTo>
                      <a:pt x="22518" y="5650"/>
                      <a:pt x="23203" y="5556"/>
                      <a:pt x="23888" y="5438"/>
                    </a:cubicBezTo>
                    <a:cubicBezTo>
                      <a:pt x="24573" y="5320"/>
                      <a:pt x="25211" y="5154"/>
                      <a:pt x="25897" y="5012"/>
                    </a:cubicBezTo>
                    <a:cubicBezTo>
                      <a:pt x="26535" y="4823"/>
                      <a:pt x="27220" y="4658"/>
                      <a:pt x="27881" y="4469"/>
                    </a:cubicBezTo>
                    <a:cubicBezTo>
                      <a:pt x="28519" y="4304"/>
                      <a:pt x="29204" y="4115"/>
                      <a:pt x="29842" y="3949"/>
                    </a:cubicBezTo>
                    <a:cubicBezTo>
                      <a:pt x="30504" y="3760"/>
                      <a:pt x="31189" y="3618"/>
                      <a:pt x="31827" y="3477"/>
                    </a:cubicBezTo>
                    <a:cubicBezTo>
                      <a:pt x="31922" y="3429"/>
                      <a:pt x="31992" y="3429"/>
                      <a:pt x="32087" y="3406"/>
                    </a:cubicBezTo>
                    <a:cubicBezTo>
                      <a:pt x="32151" y="3406"/>
                      <a:pt x="32157" y="3308"/>
                      <a:pt x="32087" y="3308"/>
                    </a:cubicBezTo>
                    <a:close/>
                    <a:moveTo>
                      <a:pt x="32212" y="5001"/>
                    </a:moveTo>
                    <a:cubicBezTo>
                      <a:pt x="32203" y="5001"/>
                      <a:pt x="32193" y="5005"/>
                      <a:pt x="32181" y="5012"/>
                    </a:cubicBezTo>
                    <a:cubicBezTo>
                      <a:pt x="31614" y="5131"/>
                      <a:pt x="31095" y="5272"/>
                      <a:pt x="30528" y="5367"/>
                    </a:cubicBezTo>
                    <a:cubicBezTo>
                      <a:pt x="29960" y="5438"/>
                      <a:pt x="29417" y="5532"/>
                      <a:pt x="28850" y="5603"/>
                    </a:cubicBezTo>
                    <a:cubicBezTo>
                      <a:pt x="27716" y="5721"/>
                      <a:pt x="26605" y="5768"/>
                      <a:pt x="25448" y="5792"/>
                    </a:cubicBezTo>
                    <a:cubicBezTo>
                      <a:pt x="24810" y="5792"/>
                      <a:pt x="24172" y="5839"/>
                      <a:pt x="23534" y="5839"/>
                    </a:cubicBezTo>
                    <a:cubicBezTo>
                      <a:pt x="23510" y="5839"/>
                      <a:pt x="23510" y="5863"/>
                      <a:pt x="23534" y="5863"/>
                    </a:cubicBezTo>
                    <a:cubicBezTo>
                      <a:pt x="24101" y="5887"/>
                      <a:pt x="24692" y="5910"/>
                      <a:pt x="25235" y="5910"/>
                    </a:cubicBezTo>
                    <a:cubicBezTo>
                      <a:pt x="25826" y="5887"/>
                      <a:pt x="26416" y="5887"/>
                      <a:pt x="26983" y="5863"/>
                    </a:cubicBezTo>
                    <a:cubicBezTo>
                      <a:pt x="28118" y="5816"/>
                      <a:pt x="29252" y="5721"/>
                      <a:pt x="30362" y="5532"/>
                    </a:cubicBezTo>
                    <a:cubicBezTo>
                      <a:pt x="30976" y="5414"/>
                      <a:pt x="31614" y="5296"/>
                      <a:pt x="32205" y="5131"/>
                    </a:cubicBezTo>
                    <a:cubicBezTo>
                      <a:pt x="32265" y="5091"/>
                      <a:pt x="32258" y="5001"/>
                      <a:pt x="32212" y="5001"/>
                    </a:cubicBezTo>
                    <a:close/>
                    <a:moveTo>
                      <a:pt x="33391" y="5080"/>
                    </a:moveTo>
                    <a:cubicBezTo>
                      <a:pt x="33383" y="5080"/>
                      <a:pt x="33373" y="5081"/>
                      <a:pt x="33363" y="5083"/>
                    </a:cubicBezTo>
                    <a:cubicBezTo>
                      <a:pt x="32914" y="5249"/>
                      <a:pt x="32441" y="5390"/>
                      <a:pt x="32016" y="5532"/>
                    </a:cubicBezTo>
                    <a:cubicBezTo>
                      <a:pt x="31544" y="5650"/>
                      <a:pt x="31071" y="5745"/>
                      <a:pt x="30622" y="5863"/>
                    </a:cubicBezTo>
                    <a:cubicBezTo>
                      <a:pt x="29677" y="6028"/>
                      <a:pt x="28732" y="6146"/>
                      <a:pt x="27787" y="6194"/>
                    </a:cubicBezTo>
                    <a:cubicBezTo>
                      <a:pt x="27243" y="6217"/>
                      <a:pt x="26724" y="6217"/>
                      <a:pt x="26156" y="6217"/>
                    </a:cubicBezTo>
                    <a:lnTo>
                      <a:pt x="26156" y="6241"/>
                    </a:lnTo>
                    <a:cubicBezTo>
                      <a:pt x="26629" y="6265"/>
                      <a:pt x="27125" y="6312"/>
                      <a:pt x="27598" y="6312"/>
                    </a:cubicBezTo>
                    <a:cubicBezTo>
                      <a:pt x="28070" y="6312"/>
                      <a:pt x="28543" y="6265"/>
                      <a:pt x="29063" y="6217"/>
                    </a:cubicBezTo>
                    <a:cubicBezTo>
                      <a:pt x="30008" y="6123"/>
                      <a:pt x="30976" y="5957"/>
                      <a:pt x="31898" y="5674"/>
                    </a:cubicBezTo>
                    <a:cubicBezTo>
                      <a:pt x="32418" y="5532"/>
                      <a:pt x="32914" y="5390"/>
                      <a:pt x="33434" y="5178"/>
                    </a:cubicBezTo>
                    <a:cubicBezTo>
                      <a:pt x="33476" y="5157"/>
                      <a:pt x="33462" y="5080"/>
                      <a:pt x="33391" y="5080"/>
                    </a:cubicBezTo>
                    <a:close/>
                    <a:moveTo>
                      <a:pt x="7256" y="2293"/>
                    </a:moveTo>
                    <a:cubicBezTo>
                      <a:pt x="7247" y="2293"/>
                      <a:pt x="7237" y="2300"/>
                      <a:pt x="7231" y="2319"/>
                    </a:cubicBezTo>
                    <a:cubicBezTo>
                      <a:pt x="6995" y="2555"/>
                      <a:pt x="6758" y="2815"/>
                      <a:pt x="6522" y="3075"/>
                    </a:cubicBezTo>
                    <a:cubicBezTo>
                      <a:pt x="6286" y="3358"/>
                      <a:pt x="6073" y="3618"/>
                      <a:pt x="5837" y="3878"/>
                    </a:cubicBezTo>
                    <a:cubicBezTo>
                      <a:pt x="5388" y="4422"/>
                      <a:pt x="4986" y="4965"/>
                      <a:pt x="4632" y="5556"/>
                    </a:cubicBezTo>
                    <a:cubicBezTo>
                      <a:pt x="4514" y="5721"/>
                      <a:pt x="4419" y="5887"/>
                      <a:pt x="4325" y="6076"/>
                    </a:cubicBezTo>
                    <a:cubicBezTo>
                      <a:pt x="4277" y="6146"/>
                      <a:pt x="4254" y="6241"/>
                      <a:pt x="4183" y="6312"/>
                    </a:cubicBezTo>
                    <a:cubicBezTo>
                      <a:pt x="4065" y="6383"/>
                      <a:pt x="4041" y="6477"/>
                      <a:pt x="4018" y="6595"/>
                    </a:cubicBezTo>
                    <a:cubicBezTo>
                      <a:pt x="4065" y="6548"/>
                      <a:pt x="4136" y="6454"/>
                      <a:pt x="4159" y="6383"/>
                    </a:cubicBezTo>
                    <a:cubicBezTo>
                      <a:pt x="4207" y="6336"/>
                      <a:pt x="4254" y="6241"/>
                      <a:pt x="4301" y="6194"/>
                    </a:cubicBezTo>
                    <a:cubicBezTo>
                      <a:pt x="4396" y="6028"/>
                      <a:pt x="4490" y="5887"/>
                      <a:pt x="4608" y="5745"/>
                    </a:cubicBezTo>
                    <a:cubicBezTo>
                      <a:pt x="4774" y="5438"/>
                      <a:pt x="4986" y="5178"/>
                      <a:pt x="5199" y="4894"/>
                    </a:cubicBezTo>
                    <a:cubicBezTo>
                      <a:pt x="5601" y="4327"/>
                      <a:pt x="6026" y="3784"/>
                      <a:pt x="6498" y="3264"/>
                    </a:cubicBezTo>
                    <a:lnTo>
                      <a:pt x="7278" y="2366"/>
                    </a:lnTo>
                    <a:cubicBezTo>
                      <a:pt x="7313" y="2349"/>
                      <a:pt x="7284" y="2293"/>
                      <a:pt x="7256" y="2293"/>
                    </a:cubicBezTo>
                    <a:close/>
                    <a:moveTo>
                      <a:pt x="8468" y="2253"/>
                    </a:moveTo>
                    <a:cubicBezTo>
                      <a:pt x="8455" y="2253"/>
                      <a:pt x="8443" y="2258"/>
                      <a:pt x="8436" y="2272"/>
                    </a:cubicBezTo>
                    <a:cubicBezTo>
                      <a:pt x="7940" y="2910"/>
                      <a:pt x="7444" y="3524"/>
                      <a:pt x="6924" y="4115"/>
                    </a:cubicBezTo>
                    <a:cubicBezTo>
                      <a:pt x="6428" y="4705"/>
                      <a:pt x="5931" y="5320"/>
                      <a:pt x="5388" y="5910"/>
                    </a:cubicBezTo>
                    <a:cubicBezTo>
                      <a:pt x="5104" y="6241"/>
                      <a:pt x="4797" y="6595"/>
                      <a:pt x="4514" y="6926"/>
                    </a:cubicBezTo>
                    <a:cubicBezTo>
                      <a:pt x="4514" y="6926"/>
                      <a:pt x="4514" y="6937"/>
                      <a:pt x="4521" y="6937"/>
                    </a:cubicBezTo>
                    <a:cubicBezTo>
                      <a:pt x="4524" y="6937"/>
                      <a:pt x="4530" y="6934"/>
                      <a:pt x="4537" y="6926"/>
                    </a:cubicBezTo>
                    <a:cubicBezTo>
                      <a:pt x="4797" y="6619"/>
                      <a:pt x="5104" y="6359"/>
                      <a:pt x="5364" y="6052"/>
                    </a:cubicBezTo>
                    <a:lnTo>
                      <a:pt x="6168" y="5178"/>
                    </a:lnTo>
                    <a:cubicBezTo>
                      <a:pt x="6687" y="4587"/>
                      <a:pt x="7207" y="3996"/>
                      <a:pt x="7703" y="3382"/>
                    </a:cubicBezTo>
                    <a:cubicBezTo>
                      <a:pt x="7987" y="3028"/>
                      <a:pt x="8271" y="2697"/>
                      <a:pt x="8530" y="2342"/>
                    </a:cubicBezTo>
                    <a:cubicBezTo>
                      <a:pt x="8547" y="2291"/>
                      <a:pt x="8503" y="2253"/>
                      <a:pt x="8468" y="2253"/>
                    </a:cubicBezTo>
                    <a:close/>
                    <a:moveTo>
                      <a:pt x="7130" y="3659"/>
                    </a:moveTo>
                    <a:cubicBezTo>
                      <a:pt x="7123" y="3659"/>
                      <a:pt x="7117" y="3661"/>
                      <a:pt x="7113" y="3666"/>
                    </a:cubicBezTo>
                    <a:cubicBezTo>
                      <a:pt x="6617" y="4138"/>
                      <a:pt x="6144" y="4682"/>
                      <a:pt x="5695" y="5178"/>
                    </a:cubicBezTo>
                    <a:cubicBezTo>
                      <a:pt x="5459" y="5438"/>
                      <a:pt x="5223" y="5721"/>
                      <a:pt x="5010" y="5981"/>
                    </a:cubicBezTo>
                    <a:cubicBezTo>
                      <a:pt x="4774" y="6241"/>
                      <a:pt x="4561" y="6477"/>
                      <a:pt x="4372" y="6737"/>
                    </a:cubicBezTo>
                    <a:cubicBezTo>
                      <a:pt x="4254" y="6903"/>
                      <a:pt x="4136" y="7044"/>
                      <a:pt x="4041" y="7186"/>
                    </a:cubicBezTo>
                    <a:cubicBezTo>
                      <a:pt x="3963" y="7303"/>
                      <a:pt x="3885" y="7453"/>
                      <a:pt x="3820" y="7595"/>
                    </a:cubicBezTo>
                    <a:lnTo>
                      <a:pt x="3820" y="7595"/>
                    </a:lnTo>
                    <a:cubicBezTo>
                      <a:pt x="3878" y="7489"/>
                      <a:pt x="3967" y="7392"/>
                      <a:pt x="4041" y="7281"/>
                    </a:cubicBezTo>
                    <a:cubicBezTo>
                      <a:pt x="4136" y="7139"/>
                      <a:pt x="4254" y="7021"/>
                      <a:pt x="4325" y="6903"/>
                    </a:cubicBezTo>
                    <a:cubicBezTo>
                      <a:pt x="4537" y="6619"/>
                      <a:pt x="4774" y="6383"/>
                      <a:pt x="4986" y="6123"/>
                    </a:cubicBezTo>
                    <a:cubicBezTo>
                      <a:pt x="5435" y="5627"/>
                      <a:pt x="5908" y="5083"/>
                      <a:pt x="6380" y="4587"/>
                    </a:cubicBezTo>
                    <a:cubicBezTo>
                      <a:pt x="6640" y="4280"/>
                      <a:pt x="6900" y="4020"/>
                      <a:pt x="7160" y="3737"/>
                    </a:cubicBezTo>
                    <a:cubicBezTo>
                      <a:pt x="7199" y="3698"/>
                      <a:pt x="7158" y="3659"/>
                      <a:pt x="7130" y="3659"/>
                    </a:cubicBezTo>
                    <a:close/>
                    <a:moveTo>
                      <a:pt x="3820" y="7595"/>
                    </a:moveTo>
                    <a:cubicBezTo>
                      <a:pt x="3805" y="7623"/>
                      <a:pt x="3791" y="7652"/>
                      <a:pt x="3781" y="7682"/>
                    </a:cubicBezTo>
                    <a:cubicBezTo>
                      <a:pt x="3794" y="7654"/>
                      <a:pt x="3807" y="7624"/>
                      <a:pt x="3820" y="7595"/>
                    </a:cubicBezTo>
                    <a:close/>
                    <a:moveTo>
                      <a:pt x="8126" y="8308"/>
                    </a:moveTo>
                    <a:cubicBezTo>
                      <a:pt x="7934" y="8308"/>
                      <a:pt x="7739" y="8320"/>
                      <a:pt x="7538" y="8344"/>
                    </a:cubicBezTo>
                    <a:cubicBezTo>
                      <a:pt x="7302" y="8367"/>
                      <a:pt x="7113" y="8367"/>
                      <a:pt x="6877" y="8391"/>
                    </a:cubicBezTo>
                    <a:lnTo>
                      <a:pt x="6877" y="8415"/>
                    </a:lnTo>
                    <a:cubicBezTo>
                      <a:pt x="7255" y="8391"/>
                      <a:pt x="7633" y="8391"/>
                      <a:pt x="8034" y="8391"/>
                    </a:cubicBezTo>
                    <a:cubicBezTo>
                      <a:pt x="8412" y="8391"/>
                      <a:pt x="8790" y="8415"/>
                      <a:pt x="9168" y="8509"/>
                    </a:cubicBezTo>
                    <a:cubicBezTo>
                      <a:pt x="9381" y="8556"/>
                      <a:pt x="9617" y="8604"/>
                      <a:pt x="9830" y="8675"/>
                    </a:cubicBezTo>
                    <a:cubicBezTo>
                      <a:pt x="9877" y="8675"/>
                      <a:pt x="9924" y="8604"/>
                      <a:pt x="9854" y="8580"/>
                    </a:cubicBezTo>
                    <a:cubicBezTo>
                      <a:pt x="9499" y="8462"/>
                      <a:pt x="9097" y="8367"/>
                      <a:pt x="8696" y="8344"/>
                    </a:cubicBezTo>
                    <a:cubicBezTo>
                      <a:pt x="8507" y="8320"/>
                      <a:pt x="8318" y="8308"/>
                      <a:pt x="8126" y="8308"/>
                    </a:cubicBezTo>
                    <a:close/>
                    <a:moveTo>
                      <a:pt x="8380" y="1526"/>
                    </a:moveTo>
                    <a:cubicBezTo>
                      <a:pt x="8368" y="1526"/>
                      <a:pt x="8355" y="1530"/>
                      <a:pt x="8341" y="1539"/>
                    </a:cubicBezTo>
                    <a:cubicBezTo>
                      <a:pt x="8152" y="1752"/>
                      <a:pt x="7940" y="1964"/>
                      <a:pt x="7727" y="2201"/>
                    </a:cubicBezTo>
                    <a:cubicBezTo>
                      <a:pt x="7514" y="2413"/>
                      <a:pt x="7325" y="2650"/>
                      <a:pt x="7136" y="2839"/>
                    </a:cubicBezTo>
                    <a:lnTo>
                      <a:pt x="5979" y="4185"/>
                    </a:lnTo>
                    <a:cubicBezTo>
                      <a:pt x="5246" y="5060"/>
                      <a:pt x="4537" y="6005"/>
                      <a:pt x="3947" y="7021"/>
                    </a:cubicBezTo>
                    <a:cubicBezTo>
                      <a:pt x="3781" y="7281"/>
                      <a:pt x="3616" y="7564"/>
                      <a:pt x="3474" y="7848"/>
                    </a:cubicBezTo>
                    <a:cubicBezTo>
                      <a:pt x="3332" y="8131"/>
                      <a:pt x="3214" y="8438"/>
                      <a:pt x="3096" y="8722"/>
                    </a:cubicBezTo>
                    <a:cubicBezTo>
                      <a:pt x="3214" y="8486"/>
                      <a:pt x="3332" y="8226"/>
                      <a:pt x="3474" y="7966"/>
                    </a:cubicBezTo>
                    <a:cubicBezTo>
                      <a:pt x="3616" y="7682"/>
                      <a:pt x="3734" y="7446"/>
                      <a:pt x="3899" y="7210"/>
                    </a:cubicBezTo>
                    <a:cubicBezTo>
                      <a:pt x="4183" y="6714"/>
                      <a:pt x="4514" y="6241"/>
                      <a:pt x="4868" y="5768"/>
                    </a:cubicBezTo>
                    <a:cubicBezTo>
                      <a:pt x="5553" y="4823"/>
                      <a:pt x="6309" y="3949"/>
                      <a:pt x="7113" y="3075"/>
                    </a:cubicBezTo>
                    <a:cubicBezTo>
                      <a:pt x="7325" y="2839"/>
                      <a:pt x="7562" y="2602"/>
                      <a:pt x="7798" y="2342"/>
                    </a:cubicBezTo>
                    <a:cubicBezTo>
                      <a:pt x="8034" y="2106"/>
                      <a:pt x="8223" y="1870"/>
                      <a:pt x="8436" y="1610"/>
                    </a:cubicBezTo>
                    <a:cubicBezTo>
                      <a:pt x="8455" y="1591"/>
                      <a:pt x="8428" y="1526"/>
                      <a:pt x="8380" y="1526"/>
                    </a:cubicBezTo>
                    <a:close/>
                    <a:moveTo>
                      <a:pt x="38892" y="7753"/>
                    </a:moveTo>
                    <a:cubicBezTo>
                      <a:pt x="38301" y="7777"/>
                      <a:pt x="37687" y="7800"/>
                      <a:pt x="37096" y="7895"/>
                    </a:cubicBezTo>
                    <a:cubicBezTo>
                      <a:pt x="36505" y="7966"/>
                      <a:pt x="35915" y="8037"/>
                      <a:pt x="35324" y="8108"/>
                    </a:cubicBezTo>
                    <a:cubicBezTo>
                      <a:pt x="34143" y="8249"/>
                      <a:pt x="32914" y="8438"/>
                      <a:pt x="31733" y="8556"/>
                    </a:cubicBezTo>
                    <a:cubicBezTo>
                      <a:pt x="31425" y="8580"/>
                      <a:pt x="31095" y="8604"/>
                      <a:pt x="30740" y="8627"/>
                    </a:cubicBezTo>
                    <a:cubicBezTo>
                      <a:pt x="30386" y="8675"/>
                      <a:pt x="30055" y="8698"/>
                      <a:pt x="29701" y="8698"/>
                    </a:cubicBezTo>
                    <a:cubicBezTo>
                      <a:pt x="29677" y="8698"/>
                      <a:pt x="29677" y="8722"/>
                      <a:pt x="29701" y="8722"/>
                    </a:cubicBezTo>
                    <a:lnTo>
                      <a:pt x="30622" y="8722"/>
                    </a:lnTo>
                    <a:cubicBezTo>
                      <a:pt x="30906" y="8722"/>
                      <a:pt x="31213" y="8698"/>
                      <a:pt x="31496" y="8698"/>
                    </a:cubicBezTo>
                    <a:cubicBezTo>
                      <a:pt x="32087" y="8675"/>
                      <a:pt x="32725" y="8604"/>
                      <a:pt x="33316" y="8509"/>
                    </a:cubicBezTo>
                    <a:cubicBezTo>
                      <a:pt x="34521" y="8367"/>
                      <a:pt x="35702" y="8178"/>
                      <a:pt x="36907" y="8084"/>
                    </a:cubicBezTo>
                    <a:cubicBezTo>
                      <a:pt x="37592" y="7989"/>
                      <a:pt x="38277" y="7919"/>
                      <a:pt x="38915" y="7871"/>
                    </a:cubicBezTo>
                    <a:cubicBezTo>
                      <a:pt x="39010" y="7871"/>
                      <a:pt x="38986" y="7753"/>
                      <a:pt x="38892" y="7753"/>
                    </a:cubicBezTo>
                    <a:close/>
                    <a:moveTo>
                      <a:pt x="7744" y="8522"/>
                    </a:moveTo>
                    <a:cubicBezTo>
                      <a:pt x="7661" y="8522"/>
                      <a:pt x="7577" y="8525"/>
                      <a:pt x="7491" y="8533"/>
                    </a:cubicBezTo>
                    <a:cubicBezTo>
                      <a:pt x="6995" y="8580"/>
                      <a:pt x="6522" y="8604"/>
                      <a:pt x="6050" y="8722"/>
                    </a:cubicBezTo>
                    <a:cubicBezTo>
                      <a:pt x="5766" y="8769"/>
                      <a:pt x="5506" y="8864"/>
                      <a:pt x="5270" y="8935"/>
                    </a:cubicBezTo>
                    <a:cubicBezTo>
                      <a:pt x="5742" y="8816"/>
                      <a:pt x="6215" y="8722"/>
                      <a:pt x="6687" y="8698"/>
                    </a:cubicBezTo>
                    <a:cubicBezTo>
                      <a:pt x="7160" y="8675"/>
                      <a:pt x="7633" y="8675"/>
                      <a:pt x="8152" y="8675"/>
                    </a:cubicBezTo>
                    <a:cubicBezTo>
                      <a:pt x="8412" y="8675"/>
                      <a:pt x="8696" y="8698"/>
                      <a:pt x="8979" y="8722"/>
                    </a:cubicBezTo>
                    <a:cubicBezTo>
                      <a:pt x="9027" y="8722"/>
                      <a:pt x="9027" y="8675"/>
                      <a:pt x="8979" y="8627"/>
                    </a:cubicBezTo>
                    <a:cubicBezTo>
                      <a:pt x="8743" y="8580"/>
                      <a:pt x="8460" y="8580"/>
                      <a:pt x="8223" y="8533"/>
                    </a:cubicBezTo>
                    <a:cubicBezTo>
                      <a:pt x="8066" y="8533"/>
                      <a:pt x="7908" y="8522"/>
                      <a:pt x="7744" y="8522"/>
                    </a:cubicBezTo>
                    <a:close/>
                    <a:moveTo>
                      <a:pt x="12311" y="6950"/>
                    </a:moveTo>
                    <a:cubicBezTo>
                      <a:pt x="12311" y="6950"/>
                      <a:pt x="12287" y="6950"/>
                      <a:pt x="12311" y="6973"/>
                    </a:cubicBezTo>
                    <a:cubicBezTo>
                      <a:pt x="12972" y="7186"/>
                      <a:pt x="13658" y="7422"/>
                      <a:pt x="14319" y="7659"/>
                    </a:cubicBezTo>
                    <a:cubicBezTo>
                      <a:pt x="14957" y="7919"/>
                      <a:pt x="15619" y="8202"/>
                      <a:pt x="16257" y="8486"/>
                    </a:cubicBezTo>
                    <a:cubicBezTo>
                      <a:pt x="16611" y="8675"/>
                      <a:pt x="16965" y="8864"/>
                      <a:pt x="17296" y="9053"/>
                    </a:cubicBezTo>
                    <a:cubicBezTo>
                      <a:pt x="17301" y="9055"/>
                      <a:pt x="17307" y="9056"/>
                      <a:pt x="17313" y="9056"/>
                    </a:cubicBezTo>
                    <a:cubicBezTo>
                      <a:pt x="17362" y="9056"/>
                      <a:pt x="17433" y="8979"/>
                      <a:pt x="17391" y="8958"/>
                    </a:cubicBezTo>
                    <a:cubicBezTo>
                      <a:pt x="16776" y="8580"/>
                      <a:pt x="16115" y="8273"/>
                      <a:pt x="15477" y="8013"/>
                    </a:cubicBezTo>
                    <a:cubicBezTo>
                      <a:pt x="14815" y="7753"/>
                      <a:pt x="14130" y="7517"/>
                      <a:pt x="13469" y="7304"/>
                    </a:cubicBezTo>
                    <a:lnTo>
                      <a:pt x="12311" y="6950"/>
                    </a:lnTo>
                    <a:close/>
                    <a:moveTo>
                      <a:pt x="40144" y="7659"/>
                    </a:moveTo>
                    <a:cubicBezTo>
                      <a:pt x="39553" y="7777"/>
                      <a:pt x="38963" y="7895"/>
                      <a:pt x="38372" y="8037"/>
                    </a:cubicBezTo>
                    <a:cubicBezTo>
                      <a:pt x="37828" y="8202"/>
                      <a:pt x="37238" y="8320"/>
                      <a:pt x="36623" y="8415"/>
                    </a:cubicBezTo>
                    <a:cubicBezTo>
                      <a:pt x="36033" y="8533"/>
                      <a:pt x="35395" y="8627"/>
                      <a:pt x="34804" y="8722"/>
                    </a:cubicBezTo>
                    <a:cubicBezTo>
                      <a:pt x="34213" y="8816"/>
                      <a:pt x="33599" y="8864"/>
                      <a:pt x="33008" y="8935"/>
                    </a:cubicBezTo>
                    <a:cubicBezTo>
                      <a:pt x="32394" y="8982"/>
                      <a:pt x="31803" y="9005"/>
                      <a:pt x="31189" y="9053"/>
                    </a:cubicBezTo>
                    <a:lnTo>
                      <a:pt x="30953" y="9053"/>
                    </a:lnTo>
                    <a:cubicBezTo>
                      <a:pt x="31117" y="9059"/>
                      <a:pt x="31280" y="9062"/>
                      <a:pt x="31442" y="9062"/>
                    </a:cubicBezTo>
                    <a:cubicBezTo>
                      <a:pt x="31884" y="9062"/>
                      <a:pt x="32316" y="9040"/>
                      <a:pt x="32749" y="9005"/>
                    </a:cubicBezTo>
                    <a:cubicBezTo>
                      <a:pt x="33363" y="8982"/>
                      <a:pt x="33954" y="8935"/>
                      <a:pt x="34568" y="8864"/>
                    </a:cubicBezTo>
                    <a:cubicBezTo>
                      <a:pt x="35182" y="8816"/>
                      <a:pt x="35773" y="8722"/>
                      <a:pt x="36364" y="8604"/>
                    </a:cubicBezTo>
                    <a:cubicBezTo>
                      <a:pt x="36954" y="8486"/>
                      <a:pt x="37592" y="8391"/>
                      <a:pt x="38183" y="8249"/>
                    </a:cubicBezTo>
                    <a:cubicBezTo>
                      <a:pt x="38774" y="8131"/>
                      <a:pt x="39388" y="8013"/>
                      <a:pt x="39979" y="7871"/>
                    </a:cubicBezTo>
                    <a:cubicBezTo>
                      <a:pt x="40026" y="7824"/>
                      <a:pt x="40120" y="7824"/>
                      <a:pt x="40191" y="7800"/>
                    </a:cubicBezTo>
                    <a:cubicBezTo>
                      <a:pt x="40262" y="7777"/>
                      <a:pt x="40238" y="7659"/>
                      <a:pt x="40144" y="7659"/>
                    </a:cubicBezTo>
                    <a:close/>
                    <a:moveTo>
                      <a:pt x="40191" y="8108"/>
                    </a:moveTo>
                    <a:cubicBezTo>
                      <a:pt x="39341" y="8320"/>
                      <a:pt x="38514" y="8509"/>
                      <a:pt x="37639" y="8698"/>
                    </a:cubicBezTo>
                    <a:cubicBezTo>
                      <a:pt x="36812" y="8864"/>
                      <a:pt x="35962" y="9053"/>
                      <a:pt x="35111" y="9147"/>
                    </a:cubicBezTo>
                    <a:cubicBezTo>
                      <a:pt x="34639" y="9194"/>
                      <a:pt x="34143" y="9265"/>
                      <a:pt x="33670" y="9289"/>
                    </a:cubicBezTo>
                    <a:lnTo>
                      <a:pt x="33670" y="9313"/>
                    </a:lnTo>
                    <a:cubicBezTo>
                      <a:pt x="34095" y="9313"/>
                      <a:pt x="34521" y="9289"/>
                      <a:pt x="34970" y="9265"/>
                    </a:cubicBezTo>
                    <a:cubicBezTo>
                      <a:pt x="35395" y="9218"/>
                      <a:pt x="35820" y="9171"/>
                      <a:pt x="36269" y="9076"/>
                    </a:cubicBezTo>
                    <a:cubicBezTo>
                      <a:pt x="37120" y="8935"/>
                      <a:pt x="37970" y="8745"/>
                      <a:pt x="38797" y="8556"/>
                    </a:cubicBezTo>
                    <a:lnTo>
                      <a:pt x="40215" y="8202"/>
                    </a:lnTo>
                    <a:cubicBezTo>
                      <a:pt x="40223" y="8204"/>
                      <a:pt x="40231" y="8205"/>
                      <a:pt x="40238" y="8205"/>
                    </a:cubicBezTo>
                    <a:cubicBezTo>
                      <a:pt x="40304" y="8205"/>
                      <a:pt x="40277" y="8108"/>
                      <a:pt x="40191" y="8108"/>
                    </a:cubicBezTo>
                    <a:close/>
                    <a:moveTo>
                      <a:pt x="9948" y="6619"/>
                    </a:moveTo>
                    <a:cubicBezTo>
                      <a:pt x="9924" y="6619"/>
                      <a:pt x="9924" y="6666"/>
                      <a:pt x="9948" y="6666"/>
                    </a:cubicBezTo>
                    <a:cubicBezTo>
                      <a:pt x="10066" y="6714"/>
                      <a:pt x="10184" y="6737"/>
                      <a:pt x="10302" y="6784"/>
                    </a:cubicBezTo>
                    <a:lnTo>
                      <a:pt x="10657" y="6855"/>
                    </a:lnTo>
                    <a:lnTo>
                      <a:pt x="11366" y="7044"/>
                    </a:lnTo>
                    <a:cubicBezTo>
                      <a:pt x="11838" y="7162"/>
                      <a:pt x="12311" y="7304"/>
                      <a:pt x="12783" y="7493"/>
                    </a:cubicBezTo>
                    <a:cubicBezTo>
                      <a:pt x="13728" y="7800"/>
                      <a:pt x="14650" y="8155"/>
                      <a:pt x="15524" y="8604"/>
                    </a:cubicBezTo>
                    <a:cubicBezTo>
                      <a:pt x="16020" y="8840"/>
                      <a:pt x="16540" y="9100"/>
                      <a:pt x="17013" y="9383"/>
                    </a:cubicBezTo>
                    <a:cubicBezTo>
                      <a:pt x="17018" y="9386"/>
                      <a:pt x="17023" y="9387"/>
                      <a:pt x="17029" y="9387"/>
                    </a:cubicBezTo>
                    <a:cubicBezTo>
                      <a:pt x="17074" y="9387"/>
                      <a:pt x="17123" y="9310"/>
                      <a:pt x="17060" y="9289"/>
                    </a:cubicBezTo>
                    <a:cubicBezTo>
                      <a:pt x="16658" y="9029"/>
                      <a:pt x="16209" y="8816"/>
                      <a:pt x="15737" y="8580"/>
                    </a:cubicBezTo>
                    <a:cubicBezTo>
                      <a:pt x="15288" y="8367"/>
                      <a:pt x="14839" y="8155"/>
                      <a:pt x="14366" y="7966"/>
                    </a:cubicBezTo>
                    <a:cubicBezTo>
                      <a:pt x="13469" y="7564"/>
                      <a:pt x="12523" y="7257"/>
                      <a:pt x="11531" y="6973"/>
                    </a:cubicBezTo>
                    <a:cubicBezTo>
                      <a:pt x="11295" y="6926"/>
                      <a:pt x="11035" y="6855"/>
                      <a:pt x="10775" y="6784"/>
                    </a:cubicBezTo>
                    <a:cubicBezTo>
                      <a:pt x="10633" y="6737"/>
                      <a:pt x="10515" y="6714"/>
                      <a:pt x="10350" y="6690"/>
                    </a:cubicBezTo>
                    <a:cubicBezTo>
                      <a:pt x="10208" y="6643"/>
                      <a:pt x="10090" y="6619"/>
                      <a:pt x="9948" y="6619"/>
                    </a:cubicBezTo>
                    <a:close/>
                    <a:moveTo>
                      <a:pt x="7727" y="8793"/>
                    </a:moveTo>
                    <a:cubicBezTo>
                      <a:pt x="7373" y="8793"/>
                      <a:pt x="7018" y="8816"/>
                      <a:pt x="6664" y="8864"/>
                    </a:cubicBezTo>
                    <a:cubicBezTo>
                      <a:pt x="6262" y="8911"/>
                      <a:pt x="5861" y="8982"/>
                      <a:pt x="5482" y="9076"/>
                    </a:cubicBezTo>
                    <a:cubicBezTo>
                      <a:pt x="6168" y="8958"/>
                      <a:pt x="6900" y="8887"/>
                      <a:pt x="7585" y="8887"/>
                    </a:cubicBezTo>
                    <a:cubicBezTo>
                      <a:pt x="8294" y="8887"/>
                      <a:pt x="8979" y="8982"/>
                      <a:pt x="9665" y="9100"/>
                    </a:cubicBezTo>
                    <a:cubicBezTo>
                      <a:pt x="10066" y="9194"/>
                      <a:pt x="10444" y="9289"/>
                      <a:pt x="10822" y="9407"/>
                    </a:cubicBezTo>
                    <a:cubicBezTo>
                      <a:pt x="10830" y="9410"/>
                      <a:pt x="10837" y="9411"/>
                      <a:pt x="10844" y="9411"/>
                    </a:cubicBezTo>
                    <a:cubicBezTo>
                      <a:pt x="10897" y="9411"/>
                      <a:pt x="10909" y="9334"/>
                      <a:pt x="10846" y="9313"/>
                    </a:cubicBezTo>
                    <a:cubicBezTo>
                      <a:pt x="10562" y="9194"/>
                      <a:pt x="10208" y="9100"/>
                      <a:pt x="9854" y="9053"/>
                    </a:cubicBezTo>
                    <a:lnTo>
                      <a:pt x="8790" y="8864"/>
                    </a:lnTo>
                    <a:cubicBezTo>
                      <a:pt x="8436" y="8816"/>
                      <a:pt x="8082" y="8793"/>
                      <a:pt x="7727" y="8793"/>
                    </a:cubicBezTo>
                    <a:close/>
                    <a:moveTo>
                      <a:pt x="40180" y="8837"/>
                    </a:moveTo>
                    <a:cubicBezTo>
                      <a:pt x="40176" y="8837"/>
                      <a:pt x="40172" y="8838"/>
                      <a:pt x="40168" y="8840"/>
                    </a:cubicBezTo>
                    <a:cubicBezTo>
                      <a:pt x="39600" y="8982"/>
                      <a:pt x="39057" y="9100"/>
                      <a:pt x="38514" y="9218"/>
                    </a:cubicBezTo>
                    <a:cubicBezTo>
                      <a:pt x="37947" y="9336"/>
                      <a:pt x="37380" y="9407"/>
                      <a:pt x="36812" y="9454"/>
                    </a:cubicBezTo>
                    <a:cubicBezTo>
                      <a:pt x="36269" y="9525"/>
                      <a:pt x="35702" y="9549"/>
                      <a:pt x="35135" y="9572"/>
                    </a:cubicBezTo>
                    <a:cubicBezTo>
                      <a:pt x="34959" y="9587"/>
                      <a:pt x="34785" y="9593"/>
                      <a:pt x="34613" y="9593"/>
                    </a:cubicBezTo>
                    <a:cubicBezTo>
                      <a:pt x="34229" y="9593"/>
                      <a:pt x="33849" y="9565"/>
                      <a:pt x="33457" y="9549"/>
                    </a:cubicBezTo>
                    <a:cubicBezTo>
                      <a:pt x="32890" y="9525"/>
                      <a:pt x="32323" y="9454"/>
                      <a:pt x="31780" y="9407"/>
                    </a:cubicBezTo>
                    <a:cubicBezTo>
                      <a:pt x="31709" y="9407"/>
                      <a:pt x="31614" y="9360"/>
                      <a:pt x="31567" y="9360"/>
                    </a:cubicBezTo>
                    <a:lnTo>
                      <a:pt x="31567" y="9407"/>
                    </a:lnTo>
                    <a:cubicBezTo>
                      <a:pt x="31827" y="9454"/>
                      <a:pt x="32134" y="9525"/>
                      <a:pt x="32394" y="9549"/>
                    </a:cubicBezTo>
                    <a:cubicBezTo>
                      <a:pt x="32678" y="9572"/>
                      <a:pt x="32961" y="9596"/>
                      <a:pt x="33245" y="9643"/>
                    </a:cubicBezTo>
                    <a:cubicBezTo>
                      <a:pt x="33812" y="9691"/>
                      <a:pt x="34379" y="9691"/>
                      <a:pt x="34970" y="9691"/>
                    </a:cubicBezTo>
                    <a:cubicBezTo>
                      <a:pt x="35513" y="9691"/>
                      <a:pt x="36104" y="9667"/>
                      <a:pt x="36671" y="9596"/>
                    </a:cubicBezTo>
                    <a:cubicBezTo>
                      <a:pt x="37214" y="9549"/>
                      <a:pt x="37758" y="9502"/>
                      <a:pt x="38325" y="9407"/>
                    </a:cubicBezTo>
                    <a:cubicBezTo>
                      <a:pt x="38892" y="9313"/>
                      <a:pt x="39459" y="9194"/>
                      <a:pt x="39979" y="9005"/>
                    </a:cubicBezTo>
                    <a:cubicBezTo>
                      <a:pt x="40049" y="8982"/>
                      <a:pt x="40120" y="8982"/>
                      <a:pt x="40191" y="8958"/>
                    </a:cubicBezTo>
                    <a:cubicBezTo>
                      <a:pt x="40234" y="8937"/>
                      <a:pt x="40218" y="8837"/>
                      <a:pt x="40180" y="8837"/>
                    </a:cubicBezTo>
                    <a:close/>
                    <a:moveTo>
                      <a:pt x="12098" y="8108"/>
                    </a:moveTo>
                    <a:cubicBezTo>
                      <a:pt x="12098" y="8108"/>
                      <a:pt x="12075" y="8108"/>
                      <a:pt x="12098" y="8131"/>
                    </a:cubicBezTo>
                    <a:cubicBezTo>
                      <a:pt x="12571" y="8391"/>
                      <a:pt x="13067" y="8675"/>
                      <a:pt x="13587" y="8911"/>
                    </a:cubicBezTo>
                    <a:cubicBezTo>
                      <a:pt x="14059" y="9100"/>
                      <a:pt x="14579" y="9289"/>
                      <a:pt x="15075" y="9502"/>
                    </a:cubicBezTo>
                    <a:cubicBezTo>
                      <a:pt x="15382" y="9572"/>
                      <a:pt x="15666" y="9691"/>
                      <a:pt x="15997" y="9761"/>
                    </a:cubicBezTo>
                    <a:cubicBezTo>
                      <a:pt x="16068" y="9761"/>
                      <a:pt x="16091" y="9691"/>
                      <a:pt x="16020" y="9667"/>
                    </a:cubicBezTo>
                    <a:cubicBezTo>
                      <a:pt x="15501" y="9478"/>
                      <a:pt x="14957" y="9313"/>
                      <a:pt x="14461" y="9124"/>
                    </a:cubicBezTo>
                    <a:cubicBezTo>
                      <a:pt x="13941" y="8935"/>
                      <a:pt x="13421" y="8722"/>
                      <a:pt x="12925" y="8486"/>
                    </a:cubicBezTo>
                    <a:cubicBezTo>
                      <a:pt x="12642" y="8367"/>
                      <a:pt x="12358" y="8226"/>
                      <a:pt x="12098" y="8108"/>
                    </a:cubicBezTo>
                    <a:close/>
                    <a:moveTo>
                      <a:pt x="7018" y="9124"/>
                    </a:moveTo>
                    <a:cubicBezTo>
                      <a:pt x="6711" y="9124"/>
                      <a:pt x="6428" y="9124"/>
                      <a:pt x="6097" y="9171"/>
                    </a:cubicBezTo>
                    <a:cubicBezTo>
                      <a:pt x="6242" y="9158"/>
                      <a:pt x="6386" y="9152"/>
                      <a:pt x="6529" y="9152"/>
                    </a:cubicBezTo>
                    <a:cubicBezTo>
                      <a:pt x="6920" y="9152"/>
                      <a:pt x="7306" y="9196"/>
                      <a:pt x="7703" y="9265"/>
                    </a:cubicBezTo>
                    <a:cubicBezTo>
                      <a:pt x="8223" y="9313"/>
                      <a:pt x="8767" y="9431"/>
                      <a:pt x="9263" y="9549"/>
                    </a:cubicBezTo>
                    <a:cubicBezTo>
                      <a:pt x="9570" y="9596"/>
                      <a:pt x="9854" y="9691"/>
                      <a:pt x="10161" y="9761"/>
                    </a:cubicBezTo>
                    <a:cubicBezTo>
                      <a:pt x="10174" y="9766"/>
                      <a:pt x="10186" y="9768"/>
                      <a:pt x="10197" y="9768"/>
                    </a:cubicBezTo>
                    <a:cubicBezTo>
                      <a:pt x="10245" y="9768"/>
                      <a:pt x="10266" y="9729"/>
                      <a:pt x="10208" y="9691"/>
                    </a:cubicBezTo>
                    <a:cubicBezTo>
                      <a:pt x="9948" y="9596"/>
                      <a:pt x="9688" y="9549"/>
                      <a:pt x="9405" y="9502"/>
                    </a:cubicBezTo>
                    <a:lnTo>
                      <a:pt x="8625" y="9313"/>
                    </a:lnTo>
                    <a:cubicBezTo>
                      <a:pt x="8082" y="9218"/>
                      <a:pt x="7562" y="9124"/>
                      <a:pt x="7018" y="9124"/>
                    </a:cubicBezTo>
                    <a:close/>
                    <a:moveTo>
                      <a:pt x="2526" y="5906"/>
                    </a:moveTo>
                    <a:cubicBezTo>
                      <a:pt x="2519" y="5906"/>
                      <a:pt x="2512" y="5907"/>
                      <a:pt x="2505" y="5910"/>
                    </a:cubicBezTo>
                    <a:cubicBezTo>
                      <a:pt x="2057" y="6359"/>
                      <a:pt x="1773" y="6903"/>
                      <a:pt x="1466" y="7422"/>
                    </a:cubicBezTo>
                    <a:cubicBezTo>
                      <a:pt x="1182" y="7919"/>
                      <a:pt x="899" y="8462"/>
                      <a:pt x="710" y="9005"/>
                    </a:cubicBezTo>
                    <a:cubicBezTo>
                      <a:pt x="592" y="9336"/>
                      <a:pt x="473" y="9667"/>
                      <a:pt x="403" y="9998"/>
                    </a:cubicBezTo>
                    <a:lnTo>
                      <a:pt x="403" y="9998"/>
                    </a:lnTo>
                    <a:cubicBezTo>
                      <a:pt x="615" y="9431"/>
                      <a:pt x="852" y="8911"/>
                      <a:pt x="1111" y="8367"/>
                    </a:cubicBezTo>
                    <a:cubicBezTo>
                      <a:pt x="1371" y="7824"/>
                      <a:pt x="1678" y="7328"/>
                      <a:pt x="1962" y="6832"/>
                    </a:cubicBezTo>
                    <a:cubicBezTo>
                      <a:pt x="2151" y="6548"/>
                      <a:pt x="2364" y="6265"/>
                      <a:pt x="2600" y="6005"/>
                    </a:cubicBezTo>
                    <a:cubicBezTo>
                      <a:pt x="2620" y="5964"/>
                      <a:pt x="2570" y="5906"/>
                      <a:pt x="2526" y="5906"/>
                    </a:cubicBezTo>
                    <a:close/>
                    <a:moveTo>
                      <a:pt x="9121" y="6737"/>
                    </a:moveTo>
                    <a:cubicBezTo>
                      <a:pt x="9168" y="6784"/>
                      <a:pt x="9239" y="6808"/>
                      <a:pt x="9334" y="6808"/>
                    </a:cubicBezTo>
                    <a:cubicBezTo>
                      <a:pt x="9381" y="6832"/>
                      <a:pt x="9476" y="6855"/>
                      <a:pt x="9523" y="6855"/>
                    </a:cubicBezTo>
                    <a:cubicBezTo>
                      <a:pt x="9688" y="6903"/>
                      <a:pt x="9806" y="6950"/>
                      <a:pt x="9948" y="6973"/>
                    </a:cubicBezTo>
                    <a:lnTo>
                      <a:pt x="10751" y="7233"/>
                    </a:lnTo>
                    <a:cubicBezTo>
                      <a:pt x="11271" y="7422"/>
                      <a:pt x="11815" y="7588"/>
                      <a:pt x="12334" y="7800"/>
                    </a:cubicBezTo>
                    <a:cubicBezTo>
                      <a:pt x="13398" y="8226"/>
                      <a:pt x="14437" y="8651"/>
                      <a:pt x="15477" y="9194"/>
                    </a:cubicBezTo>
                    <a:cubicBezTo>
                      <a:pt x="16020" y="9478"/>
                      <a:pt x="16587" y="9809"/>
                      <a:pt x="17154" y="10116"/>
                    </a:cubicBezTo>
                    <a:cubicBezTo>
                      <a:pt x="17160" y="10118"/>
                      <a:pt x="17165" y="10120"/>
                      <a:pt x="17170" y="10120"/>
                    </a:cubicBezTo>
                    <a:cubicBezTo>
                      <a:pt x="17211" y="10120"/>
                      <a:pt x="17244" y="10042"/>
                      <a:pt x="17202" y="10021"/>
                    </a:cubicBezTo>
                    <a:cubicBezTo>
                      <a:pt x="16729" y="9738"/>
                      <a:pt x="16233" y="9454"/>
                      <a:pt x="15737" y="9194"/>
                    </a:cubicBezTo>
                    <a:cubicBezTo>
                      <a:pt x="15241" y="8935"/>
                      <a:pt x="14697" y="8698"/>
                      <a:pt x="14201" y="8462"/>
                    </a:cubicBezTo>
                    <a:cubicBezTo>
                      <a:pt x="13161" y="7989"/>
                      <a:pt x="12075" y="7564"/>
                      <a:pt x="10988" y="7210"/>
                    </a:cubicBezTo>
                    <a:cubicBezTo>
                      <a:pt x="10681" y="7139"/>
                      <a:pt x="10350" y="7044"/>
                      <a:pt x="10066" y="6950"/>
                    </a:cubicBezTo>
                    <a:cubicBezTo>
                      <a:pt x="9924" y="6926"/>
                      <a:pt x="9759" y="6855"/>
                      <a:pt x="9594" y="6832"/>
                    </a:cubicBezTo>
                    <a:cubicBezTo>
                      <a:pt x="9499" y="6808"/>
                      <a:pt x="9452" y="6808"/>
                      <a:pt x="9357" y="6784"/>
                    </a:cubicBezTo>
                    <a:cubicBezTo>
                      <a:pt x="9263" y="6737"/>
                      <a:pt x="9216" y="6737"/>
                      <a:pt x="9121" y="6737"/>
                    </a:cubicBezTo>
                    <a:close/>
                    <a:moveTo>
                      <a:pt x="9806" y="7210"/>
                    </a:moveTo>
                    <a:cubicBezTo>
                      <a:pt x="9806" y="7210"/>
                      <a:pt x="9759" y="7210"/>
                      <a:pt x="9806" y="7257"/>
                    </a:cubicBezTo>
                    <a:cubicBezTo>
                      <a:pt x="10681" y="7800"/>
                      <a:pt x="11578" y="8344"/>
                      <a:pt x="12523" y="8816"/>
                    </a:cubicBezTo>
                    <a:cubicBezTo>
                      <a:pt x="12972" y="9053"/>
                      <a:pt x="13469" y="9289"/>
                      <a:pt x="13965" y="9502"/>
                    </a:cubicBezTo>
                    <a:cubicBezTo>
                      <a:pt x="14437" y="9691"/>
                      <a:pt x="14933" y="9880"/>
                      <a:pt x="15430" y="10021"/>
                    </a:cubicBezTo>
                    <a:cubicBezTo>
                      <a:pt x="15997" y="10210"/>
                      <a:pt x="16564" y="10376"/>
                      <a:pt x="17154" y="10518"/>
                    </a:cubicBezTo>
                    <a:cubicBezTo>
                      <a:pt x="17202" y="10518"/>
                      <a:pt x="17249" y="10470"/>
                      <a:pt x="17178" y="10447"/>
                    </a:cubicBezTo>
                    <a:cubicBezTo>
                      <a:pt x="16658" y="10258"/>
                      <a:pt x="16138" y="10116"/>
                      <a:pt x="15642" y="9974"/>
                    </a:cubicBezTo>
                    <a:cubicBezTo>
                      <a:pt x="15146" y="9809"/>
                      <a:pt x="14626" y="9643"/>
                      <a:pt x="14154" y="9431"/>
                    </a:cubicBezTo>
                    <a:cubicBezTo>
                      <a:pt x="13185" y="9053"/>
                      <a:pt x="12240" y="8580"/>
                      <a:pt x="11342" y="8084"/>
                    </a:cubicBezTo>
                    <a:cubicBezTo>
                      <a:pt x="10822" y="7777"/>
                      <a:pt x="10302" y="7517"/>
                      <a:pt x="9806" y="7210"/>
                    </a:cubicBezTo>
                    <a:close/>
                    <a:moveTo>
                      <a:pt x="2053" y="8182"/>
                    </a:moveTo>
                    <a:cubicBezTo>
                      <a:pt x="2039" y="8182"/>
                      <a:pt x="2023" y="8188"/>
                      <a:pt x="2009" y="8202"/>
                    </a:cubicBezTo>
                    <a:cubicBezTo>
                      <a:pt x="1726" y="8556"/>
                      <a:pt x="1537" y="8911"/>
                      <a:pt x="1324" y="9289"/>
                    </a:cubicBezTo>
                    <a:cubicBezTo>
                      <a:pt x="1111" y="9667"/>
                      <a:pt x="946" y="10045"/>
                      <a:pt x="781" y="10447"/>
                    </a:cubicBezTo>
                    <a:cubicBezTo>
                      <a:pt x="710" y="10683"/>
                      <a:pt x="639" y="10919"/>
                      <a:pt x="544" y="11108"/>
                    </a:cubicBezTo>
                    <a:cubicBezTo>
                      <a:pt x="544" y="11108"/>
                      <a:pt x="544" y="11129"/>
                      <a:pt x="558" y="11129"/>
                    </a:cubicBezTo>
                    <a:cubicBezTo>
                      <a:pt x="565" y="11129"/>
                      <a:pt x="576" y="11124"/>
                      <a:pt x="592" y="11108"/>
                    </a:cubicBezTo>
                    <a:cubicBezTo>
                      <a:pt x="875" y="10329"/>
                      <a:pt x="1253" y="9549"/>
                      <a:pt x="1702" y="8816"/>
                    </a:cubicBezTo>
                    <a:cubicBezTo>
                      <a:pt x="1820" y="8675"/>
                      <a:pt x="1938" y="8462"/>
                      <a:pt x="2080" y="8249"/>
                    </a:cubicBezTo>
                    <a:cubicBezTo>
                      <a:pt x="2114" y="8216"/>
                      <a:pt x="2088" y="8182"/>
                      <a:pt x="2053" y="8182"/>
                    </a:cubicBezTo>
                    <a:close/>
                    <a:moveTo>
                      <a:pt x="6008" y="10768"/>
                    </a:moveTo>
                    <a:cubicBezTo>
                      <a:pt x="5870" y="10768"/>
                      <a:pt x="5734" y="10771"/>
                      <a:pt x="5601" y="10777"/>
                    </a:cubicBezTo>
                    <a:cubicBezTo>
                      <a:pt x="5104" y="10825"/>
                      <a:pt x="4632" y="10943"/>
                      <a:pt x="4159" y="11085"/>
                    </a:cubicBezTo>
                    <a:cubicBezTo>
                      <a:pt x="3899" y="11179"/>
                      <a:pt x="3616" y="11274"/>
                      <a:pt x="3380" y="11368"/>
                    </a:cubicBezTo>
                    <a:cubicBezTo>
                      <a:pt x="3356" y="11368"/>
                      <a:pt x="3380" y="11415"/>
                      <a:pt x="3427" y="11415"/>
                    </a:cubicBezTo>
                    <a:cubicBezTo>
                      <a:pt x="3852" y="11226"/>
                      <a:pt x="4325" y="11108"/>
                      <a:pt x="4845" y="11037"/>
                    </a:cubicBezTo>
                    <a:cubicBezTo>
                      <a:pt x="5293" y="10943"/>
                      <a:pt x="5813" y="10919"/>
                      <a:pt x="6309" y="10919"/>
                    </a:cubicBezTo>
                    <a:cubicBezTo>
                      <a:pt x="6617" y="10919"/>
                      <a:pt x="6877" y="10943"/>
                      <a:pt x="7160" y="10943"/>
                    </a:cubicBezTo>
                    <a:cubicBezTo>
                      <a:pt x="7207" y="10943"/>
                      <a:pt x="7207" y="10825"/>
                      <a:pt x="7136" y="10825"/>
                    </a:cubicBezTo>
                    <a:cubicBezTo>
                      <a:pt x="6773" y="10790"/>
                      <a:pt x="6385" y="10768"/>
                      <a:pt x="6008" y="10768"/>
                    </a:cubicBezTo>
                    <a:close/>
                    <a:moveTo>
                      <a:pt x="61856" y="8331"/>
                    </a:moveTo>
                    <a:cubicBezTo>
                      <a:pt x="61837" y="8331"/>
                      <a:pt x="61819" y="8341"/>
                      <a:pt x="61810" y="8367"/>
                    </a:cubicBezTo>
                    <a:cubicBezTo>
                      <a:pt x="61621" y="8745"/>
                      <a:pt x="61479" y="9124"/>
                      <a:pt x="61361" y="9549"/>
                    </a:cubicBezTo>
                    <a:cubicBezTo>
                      <a:pt x="61267" y="9903"/>
                      <a:pt x="61172" y="10329"/>
                      <a:pt x="61101" y="10730"/>
                    </a:cubicBezTo>
                    <a:lnTo>
                      <a:pt x="61007" y="11439"/>
                    </a:lnTo>
                    <a:cubicBezTo>
                      <a:pt x="61007" y="11451"/>
                      <a:pt x="61013" y="11457"/>
                      <a:pt x="61019" y="11457"/>
                    </a:cubicBezTo>
                    <a:cubicBezTo>
                      <a:pt x="61025" y="11457"/>
                      <a:pt x="61031" y="11451"/>
                      <a:pt x="61031" y="11439"/>
                    </a:cubicBezTo>
                    <a:cubicBezTo>
                      <a:pt x="61196" y="10612"/>
                      <a:pt x="61385" y="9809"/>
                      <a:pt x="61668" y="9053"/>
                    </a:cubicBezTo>
                    <a:cubicBezTo>
                      <a:pt x="61739" y="8840"/>
                      <a:pt x="61834" y="8604"/>
                      <a:pt x="61905" y="8391"/>
                    </a:cubicBezTo>
                    <a:cubicBezTo>
                      <a:pt x="61920" y="8361"/>
                      <a:pt x="61887" y="8331"/>
                      <a:pt x="61856" y="8331"/>
                    </a:cubicBezTo>
                    <a:close/>
                    <a:moveTo>
                      <a:pt x="61594" y="8594"/>
                    </a:moveTo>
                    <a:cubicBezTo>
                      <a:pt x="61588" y="8594"/>
                      <a:pt x="61581" y="8597"/>
                      <a:pt x="61574" y="8604"/>
                    </a:cubicBezTo>
                    <a:cubicBezTo>
                      <a:pt x="61361" y="8958"/>
                      <a:pt x="61243" y="9313"/>
                      <a:pt x="61125" y="9691"/>
                    </a:cubicBezTo>
                    <a:cubicBezTo>
                      <a:pt x="61031" y="10069"/>
                      <a:pt x="60936" y="10470"/>
                      <a:pt x="60912" y="10848"/>
                    </a:cubicBezTo>
                    <a:cubicBezTo>
                      <a:pt x="60912" y="11085"/>
                      <a:pt x="60889" y="11321"/>
                      <a:pt x="60889" y="11534"/>
                    </a:cubicBezTo>
                    <a:cubicBezTo>
                      <a:pt x="60936" y="11132"/>
                      <a:pt x="61007" y="10754"/>
                      <a:pt x="61101" y="10376"/>
                    </a:cubicBezTo>
                    <a:cubicBezTo>
                      <a:pt x="61172" y="9998"/>
                      <a:pt x="61267" y="9596"/>
                      <a:pt x="61385" y="9265"/>
                    </a:cubicBezTo>
                    <a:cubicBezTo>
                      <a:pt x="61479" y="9053"/>
                      <a:pt x="61527" y="8840"/>
                      <a:pt x="61621" y="8627"/>
                    </a:cubicBezTo>
                    <a:cubicBezTo>
                      <a:pt x="61621" y="8611"/>
                      <a:pt x="61609" y="8594"/>
                      <a:pt x="61594" y="8594"/>
                    </a:cubicBezTo>
                    <a:close/>
                    <a:moveTo>
                      <a:pt x="60889" y="11534"/>
                    </a:moveTo>
                    <a:cubicBezTo>
                      <a:pt x="60877" y="11545"/>
                      <a:pt x="60877" y="11551"/>
                      <a:pt x="60880" y="11551"/>
                    </a:cubicBezTo>
                    <a:cubicBezTo>
                      <a:pt x="60883" y="11551"/>
                      <a:pt x="60889" y="11545"/>
                      <a:pt x="60889" y="11534"/>
                    </a:cubicBezTo>
                    <a:close/>
                    <a:moveTo>
                      <a:pt x="1356" y="6813"/>
                    </a:moveTo>
                    <a:cubicBezTo>
                      <a:pt x="1343" y="6813"/>
                      <a:pt x="1331" y="6818"/>
                      <a:pt x="1324" y="6832"/>
                    </a:cubicBezTo>
                    <a:cubicBezTo>
                      <a:pt x="946" y="7399"/>
                      <a:pt x="639" y="7989"/>
                      <a:pt x="426" y="8604"/>
                    </a:cubicBezTo>
                    <a:cubicBezTo>
                      <a:pt x="190" y="9218"/>
                      <a:pt x="72" y="9880"/>
                      <a:pt x="25" y="10518"/>
                    </a:cubicBezTo>
                    <a:cubicBezTo>
                      <a:pt x="1" y="10919"/>
                      <a:pt x="1" y="11274"/>
                      <a:pt x="25" y="11652"/>
                    </a:cubicBezTo>
                    <a:cubicBezTo>
                      <a:pt x="25" y="11321"/>
                      <a:pt x="48" y="10990"/>
                      <a:pt x="72" y="10683"/>
                    </a:cubicBezTo>
                    <a:cubicBezTo>
                      <a:pt x="95" y="10352"/>
                      <a:pt x="166" y="10021"/>
                      <a:pt x="237" y="9691"/>
                    </a:cubicBezTo>
                    <a:cubicBezTo>
                      <a:pt x="379" y="9076"/>
                      <a:pt x="592" y="8462"/>
                      <a:pt x="875" y="7871"/>
                    </a:cubicBezTo>
                    <a:cubicBezTo>
                      <a:pt x="1017" y="7541"/>
                      <a:pt x="1230" y="7210"/>
                      <a:pt x="1419" y="6903"/>
                    </a:cubicBezTo>
                    <a:cubicBezTo>
                      <a:pt x="1436" y="6851"/>
                      <a:pt x="1391" y="6813"/>
                      <a:pt x="1356" y="6813"/>
                    </a:cubicBezTo>
                    <a:close/>
                    <a:moveTo>
                      <a:pt x="32394" y="11793"/>
                    </a:moveTo>
                    <a:lnTo>
                      <a:pt x="32394" y="11793"/>
                    </a:lnTo>
                    <a:cubicBezTo>
                      <a:pt x="32420" y="11826"/>
                      <a:pt x="32446" y="11860"/>
                      <a:pt x="32473" y="11893"/>
                    </a:cubicBezTo>
                    <a:lnTo>
                      <a:pt x="32473" y="11893"/>
                    </a:lnTo>
                    <a:cubicBezTo>
                      <a:pt x="32447" y="11858"/>
                      <a:pt x="32421" y="11825"/>
                      <a:pt x="32394" y="11793"/>
                    </a:cubicBezTo>
                    <a:close/>
                    <a:moveTo>
                      <a:pt x="2540" y="6292"/>
                    </a:moveTo>
                    <a:cubicBezTo>
                      <a:pt x="2525" y="6292"/>
                      <a:pt x="2512" y="6298"/>
                      <a:pt x="2505" y="6312"/>
                    </a:cubicBezTo>
                    <a:cubicBezTo>
                      <a:pt x="2387" y="6477"/>
                      <a:pt x="2269" y="6643"/>
                      <a:pt x="2175" y="6808"/>
                    </a:cubicBezTo>
                    <a:cubicBezTo>
                      <a:pt x="2057" y="6973"/>
                      <a:pt x="1962" y="7162"/>
                      <a:pt x="1891" y="7328"/>
                    </a:cubicBezTo>
                    <a:cubicBezTo>
                      <a:pt x="1678" y="7682"/>
                      <a:pt x="1489" y="8037"/>
                      <a:pt x="1324" y="8415"/>
                    </a:cubicBezTo>
                    <a:cubicBezTo>
                      <a:pt x="970" y="9171"/>
                      <a:pt x="662" y="9903"/>
                      <a:pt x="497" y="10707"/>
                    </a:cubicBezTo>
                    <a:cubicBezTo>
                      <a:pt x="379" y="11132"/>
                      <a:pt x="308" y="11581"/>
                      <a:pt x="261" y="12030"/>
                    </a:cubicBezTo>
                    <a:lnTo>
                      <a:pt x="284" y="12030"/>
                    </a:lnTo>
                    <a:cubicBezTo>
                      <a:pt x="403" y="11226"/>
                      <a:pt x="615" y="10470"/>
                      <a:pt x="899" y="9691"/>
                    </a:cubicBezTo>
                    <a:cubicBezTo>
                      <a:pt x="1135" y="8982"/>
                      <a:pt x="1489" y="8249"/>
                      <a:pt x="1891" y="7541"/>
                    </a:cubicBezTo>
                    <a:cubicBezTo>
                      <a:pt x="2009" y="7328"/>
                      <a:pt x="2127" y="7162"/>
                      <a:pt x="2246" y="6950"/>
                    </a:cubicBezTo>
                    <a:cubicBezTo>
                      <a:pt x="2364" y="6737"/>
                      <a:pt x="2482" y="6572"/>
                      <a:pt x="2600" y="6359"/>
                    </a:cubicBezTo>
                    <a:cubicBezTo>
                      <a:pt x="2617" y="6326"/>
                      <a:pt x="2574" y="6292"/>
                      <a:pt x="2540" y="6292"/>
                    </a:cubicBezTo>
                    <a:close/>
                    <a:moveTo>
                      <a:pt x="6277" y="11079"/>
                    </a:moveTo>
                    <a:cubicBezTo>
                      <a:pt x="6138" y="11079"/>
                      <a:pt x="5990" y="11085"/>
                      <a:pt x="5837" y="11085"/>
                    </a:cubicBezTo>
                    <a:cubicBezTo>
                      <a:pt x="5577" y="11085"/>
                      <a:pt x="5270" y="11132"/>
                      <a:pt x="5010" y="11179"/>
                    </a:cubicBezTo>
                    <a:cubicBezTo>
                      <a:pt x="4419" y="11297"/>
                      <a:pt x="3852" y="11463"/>
                      <a:pt x="3309" y="11675"/>
                    </a:cubicBezTo>
                    <a:cubicBezTo>
                      <a:pt x="2978" y="11793"/>
                      <a:pt x="2647" y="11935"/>
                      <a:pt x="2316" y="12053"/>
                    </a:cubicBezTo>
                    <a:cubicBezTo>
                      <a:pt x="3427" y="11675"/>
                      <a:pt x="4537" y="11274"/>
                      <a:pt x="5719" y="11203"/>
                    </a:cubicBezTo>
                    <a:lnTo>
                      <a:pt x="6191" y="11203"/>
                    </a:lnTo>
                    <a:cubicBezTo>
                      <a:pt x="6333" y="11203"/>
                      <a:pt x="6522" y="11226"/>
                      <a:pt x="6664" y="11226"/>
                    </a:cubicBezTo>
                    <a:cubicBezTo>
                      <a:pt x="6758" y="11226"/>
                      <a:pt x="6758" y="11155"/>
                      <a:pt x="6664" y="11108"/>
                    </a:cubicBezTo>
                    <a:cubicBezTo>
                      <a:pt x="6546" y="11085"/>
                      <a:pt x="6416" y="11079"/>
                      <a:pt x="6277" y="11079"/>
                    </a:cubicBezTo>
                    <a:close/>
                    <a:moveTo>
                      <a:pt x="61999" y="8645"/>
                    </a:moveTo>
                    <a:cubicBezTo>
                      <a:pt x="61976" y="8645"/>
                      <a:pt x="61952" y="8663"/>
                      <a:pt x="61952" y="8698"/>
                    </a:cubicBezTo>
                    <a:cubicBezTo>
                      <a:pt x="61810" y="9076"/>
                      <a:pt x="61716" y="9525"/>
                      <a:pt x="61621" y="9998"/>
                    </a:cubicBezTo>
                    <a:cubicBezTo>
                      <a:pt x="61503" y="10447"/>
                      <a:pt x="61361" y="10872"/>
                      <a:pt x="61172" y="11321"/>
                    </a:cubicBezTo>
                    <a:cubicBezTo>
                      <a:pt x="61125" y="11439"/>
                      <a:pt x="61101" y="11557"/>
                      <a:pt x="61031" y="11675"/>
                    </a:cubicBezTo>
                    <a:cubicBezTo>
                      <a:pt x="61007" y="11723"/>
                      <a:pt x="60983" y="11793"/>
                      <a:pt x="60983" y="11864"/>
                    </a:cubicBezTo>
                    <a:cubicBezTo>
                      <a:pt x="60936" y="11912"/>
                      <a:pt x="60936" y="11959"/>
                      <a:pt x="60912" y="12053"/>
                    </a:cubicBezTo>
                    <a:cubicBezTo>
                      <a:pt x="60912" y="12053"/>
                      <a:pt x="60912" y="12074"/>
                      <a:pt x="60926" y="12074"/>
                    </a:cubicBezTo>
                    <a:cubicBezTo>
                      <a:pt x="60933" y="12074"/>
                      <a:pt x="60944" y="12069"/>
                      <a:pt x="60960" y="12053"/>
                    </a:cubicBezTo>
                    <a:cubicBezTo>
                      <a:pt x="60983" y="12006"/>
                      <a:pt x="61007" y="11935"/>
                      <a:pt x="61031" y="11912"/>
                    </a:cubicBezTo>
                    <a:cubicBezTo>
                      <a:pt x="61078" y="11864"/>
                      <a:pt x="61101" y="11817"/>
                      <a:pt x="61125" y="11770"/>
                    </a:cubicBezTo>
                    <a:cubicBezTo>
                      <a:pt x="61196" y="11652"/>
                      <a:pt x="61243" y="11557"/>
                      <a:pt x="61267" y="11439"/>
                    </a:cubicBezTo>
                    <a:cubicBezTo>
                      <a:pt x="61361" y="11226"/>
                      <a:pt x="61456" y="10990"/>
                      <a:pt x="61550" y="10777"/>
                    </a:cubicBezTo>
                    <a:cubicBezTo>
                      <a:pt x="61692" y="10352"/>
                      <a:pt x="61810" y="9903"/>
                      <a:pt x="61905" y="9454"/>
                    </a:cubicBezTo>
                    <a:cubicBezTo>
                      <a:pt x="61952" y="9194"/>
                      <a:pt x="61976" y="8958"/>
                      <a:pt x="62047" y="8698"/>
                    </a:cubicBezTo>
                    <a:cubicBezTo>
                      <a:pt x="62047" y="8663"/>
                      <a:pt x="62023" y="8645"/>
                      <a:pt x="61999" y="8645"/>
                    </a:cubicBezTo>
                    <a:close/>
                    <a:moveTo>
                      <a:pt x="7758" y="11738"/>
                    </a:moveTo>
                    <a:cubicBezTo>
                      <a:pt x="7749" y="11738"/>
                      <a:pt x="7739" y="11740"/>
                      <a:pt x="7727" y="11746"/>
                    </a:cubicBezTo>
                    <a:cubicBezTo>
                      <a:pt x="7231" y="11864"/>
                      <a:pt x="6735" y="11912"/>
                      <a:pt x="6215" y="11982"/>
                    </a:cubicBezTo>
                    <a:cubicBezTo>
                      <a:pt x="5719" y="12030"/>
                      <a:pt x="5199" y="12030"/>
                      <a:pt x="4679" y="12101"/>
                    </a:cubicBezTo>
                    <a:cubicBezTo>
                      <a:pt x="4396" y="12124"/>
                      <a:pt x="4136" y="12148"/>
                      <a:pt x="3829" y="12219"/>
                    </a:cubicBezTo>
                    <a:cubicBezTo>
                      <a:pt x="3805" y="12219"/>
                      <a:pt x="3829" y="12242"/>
                      <a:pt x="3829" y="12242"/>
                    </a:cubicBezTo>
                    <a:cubicBezTo>
                      <a:pt x="4325" y="12171"/>
                      <a:pt x="4868" y="12171"/>
                      <a:pt x="5364" y="12148"/>
                    </a:cubicBezTo>
                    <a:cubicBezTo>
                      <a:pt x="5861" y="12124"/>
                      <a:pt x="6404" y="12101"/>
                      <a:pt x="6900" y="12030"/>
                    </a:cubicBezTo>
                    <a:cubicBezTo>
                      <a:pt x="7207" y="12006"/>
                      <a:pt x="7467" y="11935"/>
                      <a:pt x="7751" y="11864"/>
                    </a:cubicBezTo>
                    <a:cubicBezTo>
                      <a:pt x="7813" y="11864"/>
                      <a:pt x="7820" y="11738"/>
                      <a:pt x="7758" y="11738"/>
                    </a:cubicBezTo>
                    <a:close/>
                    <a:moveTo>
                      <a:pt x="46599" y="10183"/>
                    </a:moveTo>
                    <a:cubicBezTo>
                      <a:pt x="46590" y="10183"/>
                      <a:pt x="46581" y="10184"/>
                      <a:pt x="46571" y="10187"/>
                    </a:cubicBezTo>
                    <a:cubicBezTo>
                      <a:pt x="45673" y="10470"/>
                      <a:pt x="44799" y="10730"/>
                      <a:pt x="43948" y="11037"/>
                    </a:cubicBezTo>
                    <a:cubicBezTo>
                      <a:pt x="43050" y="11297"/>
                      <a:pt x="42200" y="11581"/>
                      <a:pt x="41302" y="11888"/>
                    </a:cubicBezTo>
                    <a:cubicBezTo>
                      <a:pt x="40805" y="12030"/>
                      <a:pt x="40309" y="12219"/>
                      <a:pt x="39837" y="12384"/>
                    </a:cubicBezTo>
                    <a:cubicBezTo>
                      <a:pt x="40286" y="12266"/>
                      <a:pt x="40711" y="12148"/>
                      <a:pt x="41160" y="12006"/>
                    </a:cubicBezTo>
                    <a:cubicBezTo>
                      <a:pt x="41609" y="11888"/>
                      <a:pt x="42058" y="11746"/>
                      <a:pt x="42483" y="11581"/>
                    </a:cubicBezTo>
                    <a:cubicBezTo>
                      <a:pt x="43381" y="11321"/>
                      <a:pt x="44255" y="11061"/>
                      <a:pt x="45153" y="10754"/>
                    </a:cubicBezTo>
                    <a:cubicBezTo>
                      <a:pt x="45649" y="10612"/>
                      <a:pt x="46145" y="10447"/>
                      <a:pt x="46618" y="10281"/>
                    </a:cubicBezTo>
                    <a:cubicBezTo>
                      <a:pt x="46681" y="10260"/>
                      <a:pt x="46669" y="10183"/>
                      <a:pt x="46599" y="10183"/>
                    </a:cubicBezTo>
                    <a:close/>
                    <a:moveTo>
                      <a:pt x="46643" y="10703"/>
                    </a:moveTo>
                    <a:cubicBezTo>
                      <a:pt x="46635" y="10703"/>
                      <a:pt x="46626" y="10704"/>
                      <a:pt x="46618" y="10707"/>
                    </a:cubicBezTo>
                    <a:cubicBezTo>
                      <a:pt x="46027" y="10943"/>
                      <a:pt x="45413" y="11179"/>
                      <a:pt x="44799" y="11368"/>
                    </a:cubicBezTo>
                    <a:cubicBezTo>
                      <a:pt x="44184" y="11581"/>
                      <a:pt x="43546" y="11793"/>
                      <a:pt x="42908" y="11959"/>
                    </a:cubicBezTo>
                    <a:cubicBezTo>
                      <a:pt x="42318" y="12148"/>
                      <a:pt x="41703" y="12290"/>
                      <a:pt x="41065" y="12408"/>
                    </a:cubicBezTo>
                    <a:cubicBezTo>
                      <a:pt x="40475" y="12526"/>
                      <a:pt x="39884" y="12620"/>
                      <a:pt x="39270" y="12644"/>
                    </a:cubicBezTo>
                    <a:cubicBezTo>
                      <a:pt x="38895" y="12689"/>
                      <a:pt x="38511" y="12705"/>
                      <a:pt x="38130" y="12705"/>
                    </a:cubicBezTo>
                    <a:cubicBezTo>
                      <a:pt x="37910" y="12705"/>
                      <a:pt x="37690" y="12700"/>
                      <a:pt x="37474" y="12691"/>
                    </a:cubicBezTo>
                    <a:lnTo>
                      <a:pt x="37238" y="12691"/>
                    </a:lnTo>
                    <a:cubicBezTo>
                      <a:pt x="37214" y="12691"/>
                      <a:pt x="37214" y="12715"/>
                      <a:pt x="37238" y="12715"/>
                    </a:cubicBezTo>
                    <a:cubicBezTo>
                      <a:pt x="37521" y="12739"/>
                      <a:pt x="37828" y="12762"/>
                      <a:pt x="38159" y="12809"/>
                    </a:cubicBezTo>
                    <a:lnTo>
                      <a:pt x="39057" y="12809"/>
                    </a:lnTo>
                    <a:cubicBezTo>
                      <a:pt x="39695" y="12762"/>
                      <a:pt x="40286" y="12715"/>
                      <a:pt x="40876" y="12597"/>
                    </a:cubicBezTo>
                    <a:cubicBezTo>
                      <a:pt x="41491" y="12479"/>
                      <a:pt x="42105" y="12360"/>
                      <a:pt x="42696" y="12171"/>
                    </a:cubicBezTo>
                    <a:cubicBezTo>
                      <a:pt x="43334" y="12006"/>
                      <a:pt x="43972" y="11793"/>
                      <a:pt x="44586" y="11581"/>
                    </a:cubicBezTo>
                    <a:cubicBezTo>
                      <a:pt x="45200" y="11392"/>
                      <a:pt x="45814" y="11155"/>
                      <a:pt x="46452" y="10919"/>
                    </a:cubicBezTo>
                    <a:cubicBezTo>
                      <a:pt x="46547" y="10872"/>
                      <a:pt x="46594" y="10848"/>
                      <a:pt x="46689" y="10825"/>
                    </a:cubicBezTo>
                    <a:cubicBezTo>
                      <a:pt x="46775" y="10803"/>
                      <a:pt x="46724" y="10703"/>
                      <a:pt x="46643" y="10703"/>
                    </a:cubicBezTo>
                    <a:close/>
                    <a:moveTo>
                      <a:pt x="7798" y="11321"/>
                    </a:moveTo>
                    <a:cubicBezTo>
                      <a:pt x="7349" y="11345"/>
                      <a:pt x="6877" y="11368"/>
                      <a:pt x="6428" y="11439"/>
                    </a:cubicBezTo>
                    <a:cubicBezTo>
                      <a:pt x="5979" y="11486"/>
                      <a:pt x="5506" y="11557"/>
                      <a:pt x="5081" y="11628"/>
                    </a:cubicBezTo>
                    <a:cubicBezTo>
                      <a:pt x="4254" y="11770"/>
                      <a:pt x="3380" y="11935"/>
                      <a:pt x="2600" y="12242"/>
                    </a:cubicBezTo>
                    <a:cubicBezTo>
                      <a:pt x="2151" y="12384"/>
                      <a:pt x="1726" y="12597"/>
                      <a:pt x="1324" y="12833"/>
                    </a:cubicBezTo>
                    <a:cubicBezTo>
                      <a:pt x="2057" y="12479"/>
                      <a:pt x="2860" y="12219"/>
                      <a:pt x="3687" y="12030"/>
                    </a:cubicBezTo>
                    <a:cubicBezTo>
                      <a:pt x="4537" y="11817"/>
                      <a:pt x="5388" y="11699"/>
                      <a:pt x="6286" y="11628"/>
                    </a:cubicBezTo>
                    <a:cubicBezTo>
                      <a:pt x="6782" y="11557"/>
                      <a:pt x="7278" y="11534"/>
                      <a:pt x="7798" y="11463"/>
                    </a:cubicBezTo>
                    <a:cubicBezTo>
                      <a:pt x="7940" y="11439"/>
                      <a:pt x="7916" y="11321"/>
                      <a:pt x="7798" y="11321"/>
                    </a:cubicBezTo>
                    <a:close/>
                    <a:moveTo>
                      <a:pt x="7302" y="12145"/>
                    </a:moveTo>
                    <a:cubicBezTo>
                      <a:pt x="7295" y="12145"/>
                      <a:pt x="7287" y="12146"/>
                      <a:pt x="7278" y="12148"/>
                    </a:cubicBezTo>
                    <a:cubicBezTo>
                      <a:pt x="6640" y="12360"/>
                      <a:pt x="5931" y="12431"/>
                      <a:pt x="5223" y="12479"/>
                    </a:cubicBezTo>
                    <a:cubicBezTo>
                      <a:pt x="4514" y="12502"/>
                      <a:pt x="3805" y="12479"/>
                      <a:pt x="3096" y="12549"/>
                    </a:cubicBezTo>
                    <a:cubicBezTo>
                      <a:pt x="2718" y="12620"/>
                      <a:pt x="2316" y="12715"/>
                      <a:pt x="1938" y="12833"/>
                    </a:cubicBezTo>
                    <a:cubicBezTo>
                      <a:pt x="1915" y="12833"/>
                      <a:pt x="1915" y="12857"/>
                      <a:pt x="1938" y="12857"/>
                    </a:cubicBezTo>
                    <a:cubicBezTo>
                      <a:pt x="2293" y="12762"/>
                      <a:pt x="2647" y="12715"/>
                      <a:pt x="3002" y="12668"/>
                    </a:cubicBezTo>
                    <a:cubicBezTo>
                      <a:pt x="3356" y="12644"/>
                      <a:pt x="3710" y="12620"/>
                      <a:pt x="4065" y="12620"/>
                    </a:cubicBezTo>
                    <a:cubicBezTo>
                      <a:pt x="4774" y="12620"/>
                      <a:pt x="5482" y="12620"/>
                      <a:pt x="6191" y="12526"/>
                    </a:cubicBezTo>
                    <a:cubicBezTo>
                      <a:pt x="6569" y="12502"/>
                      <a:pt x="6995" y="12408"/>
                      <a:pt x="7349" y="12266"/>
                    </a:cubicBezTo>
                    <a:cubicBezTo>
                      <a:pt x="7392" y="12244"/>
                      <a:pt x="7376" y="12145"/>
                      <a:pt x="7302" y="12145"/>
                    </a:cubicBezTo>
                    <a:close/>
                    <a:moveTo>
                      <a:pt x="24951" y="9171"/>
                    </a:moveTo>
                    <a:lnTo>
                      <a:pt x="24951" y="9171"/>
                    </a:lnTo>
                    <a:cubicBezTo>
                      <a:pt x="25306" y="9454"/>
                      <a:pt x="25660" y="9761"/>
                      <a:pt x="26015" y="10021"/>
                    </a:cubicBezTo>
                    <a:cubicBezTo>
                      <a:pt x="26369" y="10281"/>
                      <a:pt x="26724" y="10541"/>
                      <a:pt x="27102" y="10825"/>
                    </a:cubicBezTo>
                    <a:cubicBezTo>
                      <a:pt x="27834" y="11321"/>
                      <a:pt x="28614" y="11793"/>
                      <a:pt x="29417" y="12242"/>
                    </a:cubicBezTo>
                    <a:cubicBezTo>
                      <a:pt x="29842" y="12479"/>
                      <a:pt x="30291" y="12739"/>
                      <a:pt x="30764" y="12951"/>
                    </a:cubicBezTo>
                    <a:cubicBezTo>
                      <a:pt x="30775" y="12959"/>
                      <a:pt x="30786" y="12962"/>
                      <a:pt x="30796" y="12962"/>
                    </a:cubicBezTo>
                    <a:cubicBezTo>
                      <a:pt x="30846" y="12962"/>
                      <a:pt x="30866" y="12876"/>
                      <a:pt x="30787" y="12857"/>
                    </a:cubicBezTo>
                    <a:cubicBezTo>
                      <a:pt x="30008" y="12455"/>
                      <a:pt x="29204" y="12006"/>
                      <a:pt x="28425" y="11534"/>
                    </a:cubicBezTo>
                    <a:cubicBezTo>
                      <a:pt x="27669" y="11061"/>
                      <a:pt x="26936" y="10541"/>
                      <a:pt x="26180" y="10045"/>
                    </a:cubicBezTo>
                    <a:lnTo>
                      <a:pt x="24951" y="9171"/>
                    </a:lnTo>
                    <a:close/>
                    <a:moveTo>
                      <a:pt x="40002" y="13069"/>
                    </a:moveTo>
                    <a:lnTo>
                      <a:pt x="40002" y="13069"/>
                    </a:lnTo>
                    <a:cubicBezTo>
                      <a:pt x="40093" y="13082"/>
                      <a:pt x="40184" y="13088"/>
                      <a:pt x="40271" y="13091"/>
                    </a:cubicBezTo>
                    <a:lnTo>
                      <a:pt x="40271" y="13091"/>
                    </a:lnTo>
                    <a:cubicBezTo>
                      <a:pt x="40184" y="13084"/>
                      <a:pt x="40095" y="13076"/>
                      <a:pt x="40002" y="13069"/>
                    </a:cubicBezTo>
                    <a:close/>
                    <a:moveTo>
                      <a:pt x="48482" y="10277"/>
                    </a:moveTo>
                    <a:cubicBezTo>
                      <a:pt x="48475" y="10277"/>
                      <a:pt x="48467" y="10278"/>
                      <a:pt x="48461" y="10281"/>
                    </a:cubicBezTo>
                    <a:cubicBezTo>
                      <a:pt x="48224" y="10470"/>
                      <a:pt x="47988" y="10636"/>
                      <a:pt x="47728" y="10825"/>
                    </a:cubicBezTo>
                    <a:cubicBezTo>
                      <a:pt x="47492" y="10990"/>
                      <a:pt x="47209" y="11155"/>
                      <a:pt x="46949" y="11297"/>
                    </a:cubicBezTo>
                    <a:cubicBezTo>
                      <a:pt x="46429" y="11581"/>
                      <a:pt x="45862" y="11817"/>
                      <a:pt x="45318" y="12053"/>
                    </a:cubicBezTo>
                    <a:cubicBezTo>
                      <a:pt x="44775" y="12337"/>
                      <a:pt x="44208" y="12526"/>
                      <a:pt x="43617" y="12715"/>
                    </a:cubicBezTo>
                    <a:cubicBezTo>
                      <a:pt x="43050" y="12857"/>
                      <a:pt x="42483" y="12975"/>
                      <a:pt x="41940" y="13046"/>
                    </a:cubicBezTo>
                    <a:cubicBezTo>
                      <a:pt x="41609" y="13069"/>
                      <a:pt x="41278" y="13093"/>
                      <a:pt x="40947" y="13093"/>
                    </a:cubicBezTo>
                    <a:lnTo>
                      <a:pt x="40475" y="13093"/>
                    </a:lnTo>
                    <a:cubicBezTo>
                      <a:pt x="40411" y="13093"/>
                      <a:pt x="40342" y="13093"/>
                      <a:pt x="40271" y="13091"/>
                    </a:cubicBezTo>
                    <a:lnTo>
                      <a:pt x="40271" y="13091"/>
                    </a:lnTo>
                    <a:cubicBezTo>
                      <a:pt x="40471" y="13107"/>
                      <a:pt x="40662" y="13124"/>
                      <a:pt x="40876" y="13140"/>
                    </a:cubicBezTo>
                    <a:cubicBezTo>
                      <a:pt x="40971" y="13156"/>
                      <a:pt x="41063" y="13161"/>
                      <a:pt x="41155" y="13161"/>
                    </a:cubicBezTo>
                    <a:cubicBezTo>
                      <a:pt x="41338" y="13161"/>
                      <a:pt x="41522" y="13140"/>
                      <a:pt x="41727" y="13140"/>
                    </a:cubicBezTo>
                    <a:cubicBezTo>
                      <a:pt x="42318" y="13117"/>
                      <a:pt x="42885" y="13046"/>
                      <a:pt x="43428" y="12880"/>
                    </a:cubicBezTo>
                    <a:cubicBezTo>
                      <a:pt x="44019" y="12739"/>
                      <a:pt x="44610" y="12526"/>
                      <a:pt x="45177" y="12290"/>
                    </a:cubicBezTo>
                    <a:cubicBezTo>
                      <a:pt x="45744" y="12053"/>
                      <a:pt x="46311" y="11793"/>
                      <a:pt x="46854" y="11534"/>
                    </a:cubicBezTo>
                    <a:cubicBezTo>
                      <a:pt x="47398" y="11226"/>
                      <a:pt x="47965" y="10943"/>
                      <a:pt x="48390" y="10518"/>
                    </a:cubicBezTo>
                    <a:lnTo>
                      <a:pt x="48555" y="10376"/>
                    </a:lnTo>
                    <a:cubicBezTo>
                      <a:pt x="48596" y="10335"/>
                      <a:pt x="48531" y="10277"/>
                      <a:pt x="48482" y="10277"/>
                    </a:cubicBezTo>
                    <a:close/>
                    <a:moveTo>
                      <a:pt x="16564" y="6808"/>
                    </a:moveTo>
                    <a:cubicBezTo>
                      <a:pt x="16564" y="6808"/>
                      <a:pt x="16540" y="6808"/>
                      <a:pt x="16564" y="6832"/>
                    </a:cubicBezTo>
                    <a:cubicBezTo>
                      <a:pt x="17721" y="7186"/>
                      <a:pt x="18737" y="7848"/>
                      <a:pt x="19612" y="8627"/>
                    </a:cubicBezTo>
                    <a:cubicBezTo>
                      <a:pt x="20439" y="9407"/>
                      <a:pt x="21100" y="10352"/>
                      <a:pt x="21644" y="11392"/>
                    </a:cubicBezTo>
                    <a:cubicBezTo>
                      <a:pt x="21927" y="11935"/>
                      <a:pt x="22163" y="12526"/>
                      <a:pt x="22376" y="13117"/>
                    </a:cubicBezTo>
                    <a:cubicBezTo>
                      <a:pt x="22385" y="13153"/>
                      <a:pt x="22408" y="13168"/>
                      <a:pt x="22431" y="13168"/>
                    </a:cubicBezTo>
                    <a:cubicBezTo>
                      <a:pt x="22469" y="13168"/>
                      <a:pt x="22509" y="13128"/>
                      <a:pt x="22494" y="13069"/>
                    </a:cubicBezTo>
                    <a:cubicBezTo>
                      <a:pt x="22140" y="11982"/>
                      <a:pt x="21644" y="10943"/>
                      <a:pt x="20982" y="10021"/>
                    </a:cubicBezTo>
                    <a:cubicBezTo>
                      <a:pt x="20250" y="9053"/>
                      <a:pt x="19399" y="8226"/>
                      <a:pt x="18383" y="7611"/>
                    </a:cubicBezTo>
                    <a:cubicBezTo>
                      <a:pt x="17840" y="7257"/>
                      <a:pt x="17202" y="6973"/>
                      <a:pt x="16564" y="6808"/>
                    </a:cubicBezTo>
                    <a:close/>
                    <a:moveTo>
                      <a:pt x="64190" y="11627"/>
                    </a:moveTo>
                    <a:cubicBezTo>
                      <a:pt x="64172" y="11627"/>
                      <a:pt x="64149" y="11634"/>
                      <a:pt x="64126" y="11652"/>
                    </a:cubicBezTo>
                    <a:cubicBezTo>
                      <a:pt x="63819" y="11888"/>
                      <a:pt x="63511" y="12101"/>
                      <a:pt x="63204" y="12337"/>
                    </a:cubicBezTo>
                    <a:cubicBezTo>
                      <a:pt x="62873" y="12526"/>
                      <a:pt x="62543" y="12739"/>
                      <a:pt x="62188" y="12928"/>
                    </a:cubicBezTo>
                    <a:cubicBezTo>
                      <a:pt x="62047" y="12998"/>
                      <a:pt x="61834" y="13117"/>
                      <a:pt x="61621" y="13211"/>
                    </a:cubicBezTo>
                    <a:cubicBezTo>
                      <a:pt x="62330" y="12928"/>
                      <a:pt x="63039" y="12573"/>
                      <a:pt x="63700" y="12124"/>
                    </a:cubicBezTo>
                    <a:cubicBezTo>
                      <a:pt x="63866" y="12006"/>
                      <a:pt x="64055" y="11864"/>
                      <a:pt x="64220" y="11746"/>
                    </a:cubicBezTo>
                    <a:cubicBezTo>
                      <a:pt x="64273" y="11693"/>
                      <a:pt x="64247" y="11627"/>
                      <a:pt x="64190" y="11627"/>
                    </a:cubicBezTo>
                    <a:close/>
                    <a:moveTo>
                      <a:pt x="15382" y="6099"/>
                    </a:moveTo>
                    <a:cubicBezTo>
                      <a:pt x="15382" y="6099"/>
                      <a:pt x="15359" y="6123"/>
                      <a:pt x="15382" y="6123"/>
                    </a:cubicBezTo>
                    <a:cubicBezTo>
                      <a:pt x="16115" y="6312"/>
                      <a:pt x="16824" y="6572"/>
                      <a:pt x="17532" y="6903"/>
                    </a:cubicBezTo>
                    <a:cubicBezTo>
                      <a:pt x="18241" y="7210"/>
                      <a:pt x="18926" y="7588"/>
                      <a:pt x="19541" y="8084"/>
                    </a:cubicBezTo>
                    <a:cubicBezTo>
                      <a:pt x="20155" y="8509"/>
                      <a:pt x="20722" y="9005"/>
                      <a:pt x="21266" y="9549"/>
                    </a:cubicBezTo>
                    <a:cubicBezTo>
                      <a:pt x="21762" y="10092"/>
                      <a:pt x="22234" y="10636"/>
                      <a:pt x="22636" y="11274"/>
                    </a:cubicBezTo>
                    <a:cubicBezTo>
                      <a:pt x="23061" y="11888"/>
                      <a:pt x="23416" y="12502"/>
                      <a:pt x="23699" y="13187"/>
                    </a:cubicBezTo>
                    <a:cubicBezTo>
                      <a:pt x="23746" y="13282"/>
                      <a:pt x="23794" y="13353"/>
                      <a:pt x="23817" y="13424"/>
                    </a:cubicBezTo>
                    <a:cubicBezTo>
                      <a:pt x="23835" y="13442"/>
                      <a:pt x="23857" y="13449"/>
                      <a:pt x="23875" y="13449"/>
                    </a:cubicBezTo>
                    <a:cubicBezTo>
                      <a:pt x="23905" y="13449"/>
                      <a:pt x="23926" y="13429"/>
                      <a:pt x="23912" y="13400"/>
                    </a:cubicBezTo>
                    <a:cubicBezTo>
                      <a:pt x="23652" y="12715"/>
                      <a:pt x="23298" y="12053"/>
                      <a:pt x="22920" y="11439"/>
                    </a:cubicBezTo>
                    <a:cubicBezTo>
                      <a:pt x="22518" y="10825"/>
                      <a:pt x="22045" y="10234"/>
                      <a:pt x="21549" y="9691"/>
                    </a:cubicBezTo>
                    <a:cubicBezTo>
                      <a:pt x="21053" y="9147"/>
                      <a:pt x="20486" y="8627"/>
                      <a:pt x="19872" y="8178"/>
                    </a:cubicBezTo>
                    <a:cubicBezTo>
                      <a:pt x="19257" y="7706"/>
                      <a:pt x="18572" y="7304"/>
                      <a:pt x="17863" y="6973"/>
                    </a:cubicBezTo>
                    <a:cubicBezTo>
                      <a:pt x="17154" y="6619"/>
                      <a:pt x="16422" y="6336"/>
                      <a:pt x="15642" y="6146"/>
                    </a:cubicBezTo>
                    <a:cubicBezTo>
                      <a:pt x="15548" y="6123"/>
                      <a:pt x="15477" y="6123"/>
                      <a:pt x="15382" y="6099"/>
                    </a:cubicBezTo>
                    <a:close/>
                    <a:moveTo>
                      <a:pt x="48531" y="11645"/>
                    </a:moveTo>
                    <a:cubicBezTo>
                      <a:pt x="48517" y="11645"/>
                      <a:pt x="48502" y="11647"/>
                      <a:pt x="48484" y="11652"/>
                    </a:cubicBezTo>
                    <a:cubicBezTo>
                      <a:pt x="47988" y="12006"/>
                      <a:pt x="47398" y="12290"/>
                      <a:pt x="46783" y="12526"/>
                    </a:cubicBezTo>
                    <a:cubicBezTo>
                      <a:pt x="46145" y="12762"/>
                      <a:pt x="45507" y="12975"/>
                      <a:pt x="44846" y="13093"/>
                    </a:cubicBezTo>
                    <a:cubicBezTo>
                      <a:pt x="44184" y="13235"/>
                      <a:pt x="43499" y="13329"/>
                      <a:pt x="42814" y="13353"/>
                    </a:cubicBezTo>
                    <a:cubicBezTo>
                      <a:pt x="42459" y="13376"/>
                      <a:pt x="42105" y="13388"/>
                      <a:pt x="41748" y="13388"/>
                    </a:cubicBezTo>
                    <a:cubicBezTo>
                      <a:pt x="41390" y="13388"/>
                      <a:pt x="41030" y="13376"/>
                      <a:pt x="40664" y="13353"/>
                    </a:cubicBezTo>
                    <a:cubicBezTo>
                      <a:pt x="39955" y="13329"/>
                      <a:pt x="39246" y="13235"/>
                      <a:pt x="38537" y="13140"/>
                    </a:cubicBezTo>
                    <a:cubicBezTo>
                      <a:pt x="38443" y="13140"/>
                      <a:pt x="38348" y="13117"/>
                      <a:pt x="38277" y="13117"/>
                    </a:cubicBezTo>
                    <a:cubicBezTo>
                      <a:pt x="38277" y="13117"/>
                      <a:pt x="38230" y="13140"/>
                      <a:pt x="38277" y="13140"/>
                    </a:cubicBezTo>
                    <a:lnTo>
                      <a:pt x="39317" y="13329"/>
                    </a:lnTo>
                    <a:cubicBezTo>
                      <a:pt x="39671" y="13400"/>
                      <a:pt x="40049" y="13424"/>
                      <a:pt x="40380" y="13447"/>
                    </a:cubicBezTo>
                    <a:cubicBezTo>
                      <a:pt x="40881" y="13481"/>
                      <a:pt x="41406" y="13514"/>
                      <a:pt x="41921" y="13514"/>
                    </a:cubicBezTo>
                    <a:cubicBezTo>
                      <a:pt x="42135" y="13514"/>
                      <a:pt x="42346" y="13508"/>
                      <a:pt x="42554" y="13495"/>
                    </a:cubicBezTo>
                    <a:cubicBezTo>
                      <a:pt x="43263" y="13471"/>
                      <a:pt x="43924" y="13424"/>
                      <a:pt x="44610" y="13306"/>
                    </a:cubicBezTo>
                    <a:cubicBezTo>
                      <a:pt x="45271" y="13187"/>
                      <a:pt x="45909" y="12998"/>
                      <a:pt x="46571" y="12762"/>
                    </a:cubicBezTo>
                    <a:cubicBezTo>
                      <a:pt x="47185" y="12526"/>
                      <a:pt x="47799" y="12242"/>
                      <a:pt x="48366" y="11888"/>
                    </a:cubicBezTo>
                    <a:cubicBezTo>
                      <a:pt x="48414" y="11817"/>
                      <a:pt x="48508" y="11793"/>
                      <a:pt x="48579" y="11723"/>
                    </a:cubicBezTo>
                    <a:cubicBezTo>
                      <a:pt x="48617" y="11684"/>
                      <a:pt x="48593" y="11645"/>
                      <a:pt x="48531" y="11645"/>
                    </a:cubicBezTo>
                    <a:close/>
                    <a:moveTo>
                      <a:pt x="22920" y="7895"/>
                    </a:moveTo>
                    <a:cubicBezTo>
                      <a:pt x="22920" y="7895"/>
                      <a:pt x="22872" y="7895"/>
                      <a:pt x="22920" y="7919"/>
                    </a:cubicBezTo>
                    <a:cubicBezTo>
                      <a:pt x="23156" y="8131"/>
                      <a:pt x="23416" y="8344"/>
                      <a:pt x="23652" y="8533"/>
                    </a:cubicBezTo>
                    <a:lnTo>
                      <a:pt x="24361" y="9171"/>
                    </a:lnTo>
                    <a:lnTo>
                      <a:pt x="25778" y="10399"/>
                    </a:lnTo>
                    <a:cubicBezTo>
                      <a:pt x="26724" y="11203"/>
                      <a:pt x="27716" y="11959"/>
                      <a:pt x="28826" y="12644"/>
                    </a:cubicBezTo>
                    <a:cubicBezTo>
                      <a:pt x="29417" y="13046"/>
                      <a:pt x="30055" y="13353"/>
                      <a:pt x="30669" y="13684"/>
                    </a:cubicBezTo>
                    <a:cubicBezTo>
                      <a:pt x="30669" y="13660"/>
                      <a:pt x="30740" y="13636"/>
                      <a:pt x="30740" y="13589"/>
                    </a:cubicBezTo>
                    <a:cubicBezTo>
                      <a:pt x="30764" y="13565"/>
                      <a:pt x="30740" y="13542"/>
                      <a:pt x="30717" y="13495"/>
                    </a:cubicBezTo>
                    <a:cubicBezTo>
                      <a:pt x="29582" y="12904"/>
                      <a:pt x="28496" y="12290"/>
                      <a:pt x="27480" y="11557"/>
                    </a:cubicBezTo>
                    <a:cubicBezTo>
                      <a:pt x="26464" y="10825"/>
                      <a:pt x="25519" y="9998"/>
                      <a:pt x="24573" y="9194"/>
                    </a:cubicBezTo>
                    <a:cubicBezTo>
                      <a:pt x="24290" y="8958"/>
                      <a:pt x="24030" y="8745"/>
                      <a:pt x="23770" y="8509"/>
                    </a:cubicBezTo>
                    <a:cubicBezTo>
                      <a:pt x="23510" y="8297"/>
                      <a:pt x="23203" y="8060"/>
                      <a:pt x="22920" y="7895"/>
                    </a:cubicBezTo>
                    <a:close/>
                    <a:moveTo>
                      <a:pt x="23109" y="8273"/>
                    </a:moveTo>
                    <a:cubicBezTo>
                      <a:pt x="23534" y="8698"/>
                      <a:pt x="23912" y="9100"/>
                      <a:pt x="24361" y="9525"/>
                    </a:cubicBezTo>
                    <a:cubicBezTo>
                      <a:pt x="24762" y="9903"/>
                      <a:pt x="25211" y="10329"/>
                      <a:pt x="25660" y="10707"/>
                    </a:cubicBezTo>
                    <a:cubicBezTo>
                      <a:pt x="26086" y="11085"/>
                      <a:pt x="26535" y="11439"/>
                      <a:pt x="26983" y="11817"/>
                    </a:cubicBezTo>
                    <a:cubicBezTo>
                      <a:pt x="27432" y="12171"/>
                      <a:pt x="27858" y="12526"/>
                      <a:pt x="28330" y="12857"/>
                    </a:cubicBezTo>
                    <a:cubicBezTo>
                      <a:pt x="28874" y="13211"/>
                      <a:pt x="29441" y="13542"/>
                      <a:pt x="30031" y="13778"/>
                    </a:cubicBezTo>
                    <a:cubicBezTo>
                      <a:pt x="30038" y="13780"/>
                      <a:pt x="30044" y="13781"/>
                      <a:pt x="30050" y="13781"/>
                    </a:cubicBezTo>
                    <a:cubicBezTo>
                      <a:pt x="30110" y="13781"/>
                      <a:pt x="30143" y="13681"/>
                      <a:pt x="30079" y="13660"/>
                    </a:cubicBezTo>
                    <a:cubicBezTo>
                      <a:pt x="29559" y="13424"/>
                      <a:pt x="29039" y="13164"/>
                      <a:pt x="28566" y="12833"/>
                    </a:cubicBezTo>
                    <a:cubicBezTo>
                      <a:pt x="28047" y="12479"/>
                      <a:pt x="27598" y="12148"/>
                      <a:pt x="27172" y="11793"/>
                    </a:cubicBezTo>
                    <a:cubicBezTo>
                      <a:pt x="26251" y="11085"/>
                      <a:pt x="25377" y="10352"/>
                      <a:pt x="24526" y="9572"/>
                    </a:cubicBezTo>
                    <a:cubicBezTo>
                      <a:pt x="24054" y="9147"/>
                      <a:pt x="23558" y="8722"/>
                      <a:pt x="23109" y="8273"/>
                    </a:cubicBezTo>
                    <a:close/>
                    <a:moveTo>
                      <a:pt x="64397" y="12038"/>
                    </a:moveTo>
                    <a:cubicBezTo>
                      <a:pt x="64380" y="12038"/>
                      <a:pt x="64360" y="12043"/>
                      <a:pt x="64338" y="12053"/>
                    </a:cubicBezTo>
                    <a:cubicBezTo>
                      <a:pt x="63960" y="12360"/>
                      <a:pt x="63559" y="12620"/>
                      <a:pt x="63133" y="12857"/>
                    </a:cubicBezTo>
                    <a:cubicBezTo>
                      <a:pt x="62684" y="13093"/>
                      <a:pt x="62283" y="13306"/>
                      <a:pt x="61810" y="13471"/>
                    </a:cubicBezTo>
                    <a:cubicBezTo>
                      <a:pt x="61550" y="13565"/>
                      <a:pt x="61314" y="13684"/>
                      <a:pt x="61031" y="13731"/>
                    </a:cubicBezTo>
                    <a:cubicBezTo>
                      <a:pt x="61007" y="13731"/>
                      <a:pt x="61031" y="13802"/>
                      <a:pt x="61078" y="13802"/>
                    </a:cubicBezTo>
                    <a:cubicBezTo>
                      <a:pt x="62023" y="13542"/>
                      <a:pt x="62921" y="13117"/>
                      <a:pt x="63748" y="12620"/>
                    </a:cubicBezTo>
                    <a:cubicBezTo>
                      <a:pt x="63984" y="12479"/>
                      <a:pt x="64220" y="12313"/>
                      <a:pt x="64433" y="12148"/>
                    </a:cubicBezTo>
                    <a:cubicBezTo>
                      <a:pt x="64488" y="12093"/>
                      <a:pt x="64458" y="12038"/>
                      <a:pt x="64397" y="12038"/>
                    </a:cubicBezTo>
                    <a:close/>
                    <a:moveTo>
                      <a:pt x="65141" y="11557"/>
                    </a:moveTo>
                    <a:cubicBezTo>
                      <a:pt x="65121" y="11557"/>
                      <a:pt x="65102" y="11565"/>
                      <a:pt x="65094" y="11581"/>
                    </a:cubicBezTo>
                    <a:cubicBezTo>
                      <a:pt x="65000" y="11723"/>
                      <a:pt x="64905" y="11912"/>
                      <a:pt x="64811" y="12030"/>
                    </a:cubicBezTo>
                    <a:cubicBezTo>
                      <a:pt x="64693" y="12171"/>
                      <a:pt x="64575" y="12290"/>
                      <a:pt x="64433" y="12408"/>
                    </a:cubicBezTo>
                    <a:lnTo>
                      <a:pt x="63984" y="12762"/>
                    </a:lnTo>
                    <a:cubicBezTo>
                      <a:pt x="63842" y="12880"/>
                      <a:pt x="63700" y="12975"/>
                      <a:pt x="63559" y="13093"/>
                    </a:cubicBezTo>
                    <a:cubicBezTo>
                      <a:pt x="63252" y="13306"/>
                      <a:pt x="62897" y="13424"/>
                      <a:pt x="62566" y="13542"/>
                    </a:cubicBezTo>
                    <a:cubicBezTo>
                      <a:pt x="62212" y="13660"/>
                      <a:pt x="61834" y="13731"/>
                      <a:pt x="61456" y="13873"/>
                    </a:cubicBezTo>
                    <a:cubicBezTo>
                      <a:pt x="61031" y="13991"/>
                      <a:pt x="60629" y="14109"/>
                      <a:pt x="60204" y="14180"/>
                    </a:cubicBezTo>
                    <a:lnTo>
                      <a:pt x="60204" y="14227"/>
                    </a:lnTo>
                    <a:cubicBezTo>
                      <a:pt x="60369" y="14227"/>
                      <a:pt x="60534" y="14227"/>
                      <a:pt x="60723" y="14156"/>
                    </a:cubicBezTo>
                    <a:cubicBezTo>
                      <a:pt x="60912" y="14133"/>
                      <a:pt x="61101" y="14062"/>
                      <a:pt x="61314" y="14014"/>
                    </a:cubicBezTo>
                    <a:cubicBezTo>
                      <a:pt x="61692" y="13920"/>
                      <a:pt x="62070" y="13802"/>
                      <a:pt x="62448" y="13707"/>
                    </a:cubicBezTo>
                    <a:cubicBezTo>
                      <a:pt x="62803" y="13636"/>
                      <a:pt x="63157" y="13471"/>
                      <a:pt x="63488" y="13282"/>
                    </a:cubicBezTo>
                    <a:cubicBezTo>
                      <a:pt x="63677" y="13187"/>
                      <a:pt x="63819" y="13069"/>
                      <a:pt x="63960" y="12951"/>
                    </a:cubicBezTo>
                    <a:cubicBezTo>
                      <a:pt x="64102" y="12833"/>
                      <a:pt x="64268" y="12739"/>
                      <a:pt x="64409" y="12620"/>
                    </a:cubicBezTo>
                    <a:cubicBezTo>
                      <a:pt x="64575" y="12502"/>
                      <a:pt x="64740" y="12360"/>
                      <a:pt x="64882" y="12171"/>
                    </a:cubicBezTo>
                    <a:cubicBezTo>
                      <a:pt x="65024" y="12030"/>
                      <a:pt x="65142" y="11841"/>
                      <a:pt x="65213" y="11652"/>
                    </a:cubicBezTo>
                    <a:cubicBezTo>
                      <a:pt x="65228" y="11589"/>
                      <a:pt x="65181" y="11557"/>
                      <a:pt x="65141" y="11557"/>
                    </a:cubicBezTo>
                    <a:close/>
                    <a:moveTo>
                      <a:pt x="22282" y="7682"/>
                    </a:moveTo>
                    <a:cubicBezTo>
                      <a:pt x="22282" y="7682"/>
                      <a:pt x="22258" y="7682"/>
                      <a:pt x="22258" y="7730"/>
                    </a:cubicBezTo>
                    <a:cubicBezTo>
                      <a:pt x="22731" y="8273"/>
                      <a:pt x="23179" y="8840"/>
                      <a:pt x="23676" y="9407"/>
                    </a:cubicBezTo>
                    <a:cubicBezTo>
                      <a:pt x="24172" y="9927"/>
                      <a:pt x="24692" y="10470"/>
                      <a:pt x="25211" y="10966"/>
                    </a:cubicBezTo>
                    <a:cubicBezTo>
                      <a:pt x="25755" y="11463"/>
                      <a:pt x="26298" y="11935"/>
                      <a:pt x="26889" y="12360"/>
                    </a:cubicBezTo>
                    <a:cubicBezTo>
                      <a:pt x="27456" y="12762"/>
                      <a:pt x="28070" y="13164"/>
                      <a:pt x="28708" y="13471"/>
                    </a:cubicBezTo>
                    <a:cubicBezTo>
                      <a:pt x="29015" y="13660"/>
                      <a:pt x="29323" y="13802"/>
                      <a:pt x="29653" y="13944"/>
                    </a:cubicBezTo>
                    <a:cubicBezTo>
                      <a:pt x="29960" y="14109"/>
                      <a:pt x="30315" y="14227"/>
                      <a:pt x="30646" y="14345"/>
                    </a:cubicBezTo>
                    <a:cubicBezTo>
                      <a:pt x="30740" y="14369"/>
                      <a:pt x="30835" y="14392"/>
                      <a:pt x="30906" y="14392"/>
                    </a:cubicBezTo>
                    <a:cubicBezTo>
                      <a:pt x="30914" y="14395"/>
                      <a:pt x="30922" y="14396"/>
                      <a:pt x="30929" y="14396"/>
                    </a:cubicBezTo>
                    <a:cubicBezTo>
                      <a:pt x="31004" y="14396"/>
                      <a:pt x="31017" y="14296"/>
                      <a:pt x="30953" y="14274"/>
                    </a:cubicBezTo>
                    <a:cubicBezTo>
                      <a:pt x="30315" y="14038"/>
                      <a:pt x="29653" y="13802"/>
                      <a:pt x="29015" y="13471"/>
                    </a:cubicBezTo>
                    <a:cubicBezTo>
                      <a:pt x="28401" y="13140"/>
                      <a:pt x="27787" y="12809"/>
                      <a:pt x="27196" y="12384"/>
                    </a:cubicBezTo>
                    <a:cubicBezTo>
                      <a:pt x="26605" y="11982"/>
                      <a:pt x="26038" y="11534"/>
                      <a:pt x="25519" y="11061"/>
                    </a:cubicBezTo>
                    <a:cubicBezTo>
                      <a:pt x="24975" y="10588"/>
                      <a:pt x="24455" y="10045"/>
                      <a:pt x="23936" y="9525"/>
                    </a:cubicBezTo>
                    <a:cubicBezTo>
                      <a:pt x="23439" y="8982"/>
                      <a:pt x="22943" y="8462"/>
                      <a:pt x="22471" y="7895"/>
                    </a:cubicBezTo>
                    <a:cubicBezTo>
                      <a:pt x="22400" y="7848"/>
                      <a:pt x="22352" y="7753"/>
                      <a:pt x="22282" y="7682"/>
                    </a:cubicBezTo>
                    <a:close/>
                    <a:moveTo>
                      <a:pt x="19375" y="7493"/>
                    </a:moveTo>
                    <a:lnTo>
                      <a:pt x="19375" y="7493"/>
                    </a:lnTo>
                    <a:cubicBezTo>
                      <a:pt x="19612" y="7682"/>
                      <a:pt x="19848" y="7871"/>
                      <a:pt x="20084" y="8037"/>
                    </a:cubicBezTo>
                    <a:cubicBezTo>
                      <a:pt x="20321" y="8226"/>
                      <a:pt x="20557" y="8438"/>
                      <a:pt x="20746" y="8627"/>
                    </a:cubicBezTo>
                    <a:cubicBezTo>
                      <a:pt x="21195" y="9053"/>
                      <a:pt x="21620" y="9454"/>
                      <a:pt x="22022" y="9903"/>
                    </a:cubicBezTo>
                    <a:cubicBezTo>
                      <a:pt x="22400" y="10352"/>
                      <a:pt x="22801" y="10825"/>
                      <a:pt x="23109" y="11321"/>
                    </a:cubicBezTo>
                    <a:cubicBezTo>
                      <a:pt x="23439" y="11817"/>
                      <a:pt x="23746" y="12337"/>
                      <a:pt x="24006" y="12857"/>
                    </a:cubicBezTo>
                    <a:cubicBezTo>
                      <a:pt x="24266" y="13400"/>
                      <a:pt x="24503" y="13920"/>
                      <a:pt x="24715" y="14487"/>
                    </a:cubicBezTo>
                    <a:cubicBezTo>
                      <a:pt x="24739" y="14534"/>
                      <a:pt x="24762" y="14629"/>
                      <a:pt x="24810" y="14700"/>
                    </a:cubicBezTo>
                    <a:cubicBezTo>
                      <a:pt x="24818" y="14716"/>
                      <a:pt x="24838" y="14724"/>
                      <a:pt x="24860" y="14724"/>
                    </a:cubicBezTo>
                    <a:cubicBezTo>
                      <a:pt x="24899" y="14724"/>
                      <a:pt x="24943" y="14698"/>
                      <a:pt x="24928" y="14652"/>
                    </a:cubicBezTo>
                    <a:cubicBezTo>
                      <a:pt x="24739" y="14109"/>
                      <a:pt x="24503" y="13542"/>
                      <a:pt x="24243" y="12998"/>
                    </a:cubicBezTo>
                    <a:cubicBezTo>
                      <a:pt x="23983" y="12502"/>
                      <a:pt x="23676" y="11959"/>
                      <a:pt x="23345" y="11463"/>
                    </a:cubicBezTo>
                    <a:cubicBezTo>
                      <a:pt x="23038" y="10966"/>
                      <a:pt x="22683" y="10494"/>
                      <a:pt x="22282" y="10021"/>
                    </a:cubicBezTo>
                    <a:cubicBezTo>
                      <a:pt x="21904" y="9549"/>
                      <a:pt x="21502" y="9147"/>
                      <a:pt x="21029" y="8722"/>
                    </a:cubicBezTo>
                    <a:cubicBezTo>
                      <a:pt x="20793" y="8509"/>
                      <a:pt x="20580" y="8320"/>
                      <a:pt x="20321" y="8131"/>
                    </a:cubicBezTo>
                    <a:cubicBezTo>
                      <a:pt x="20061" y="7966"/>
                      <a:pt x="19848" y="7753"/>
                      <a:pt x="19564" y="7611"/>
                    </a:cubicBezTo>
                    <a:cubicBezTo>
                      <a:pt x="19517" y="7564"/>
                      <a:pt x="19423" y="7517"/>
                      <a:pt x="19375" y="7493"/>
                    </a:cubicBezTo>
                    <a:close/>
                    <a:moveTo>
                      <a:pt x="25542" y="11581"/>
                    </a:moveTo>
                    <a:cubicBezTo>
                      <a:pt x="26038" y="12077"/>
                      <a:pt x="26535" y="12597"/>
                      <a:pt x="27102" y="13022"/>
                    </a:cubicBezTo>
                    <a:cubicBezTo>
                      <a:pt x="27669" y="13471"/>
                      <a:pt x="28259" y="13896"/>
                      <a:pt x="28874" y="14203"/>
                    </a:cubicBezTo>
                    <a:cubicBezTo>
                      <a:pt x="29228" y="14392"/>
                      <a:pt x="29582" y="14558"/>
                      <a:pt x="29960" y="14723"/>
                    </a:cubicBezTo>
                    <a:cubicBezTo>
                      <a:pt x="29968" y="14726"/>
                      <a:pt x="29975" y="14727"/>
                      <a:pt x="29982" y="14727"/>
                    </a:cubicBezTo>
                    <a:cubicBezTo>
                      <a:pt x="30036" y="14727"/>
                      <a:pt x="30050" y="14650"/>
                      <a:pt x="30008" y="14629"/>
                    </a:cubicBezTo>
                    <a:cubicBezTo>
                      <a:pt x="29701" y="14511"/>
                      <a:pt x="29370" y="14369"/>
                      <a:pt x="29063" y="14180"/>
                    </a:cubicBezTo>
                    <a:cubicBezTo>
                      <a:pt x="28756" y="14014"/>
                      <a:pt x="28425" y="13825"/>
                      <a:pt x="28141" y="13660"/>
                    </a:cubicBezTo>
                    <a:cubicBezTo>
                      <a:pt x="27551" y="13258"/>
                      <a:pt x="26983" y="12857"/>
                      <a:pt x="26464" y="12384"/>
                    </a:cubicBezTo>
                    <a:lnTo>
                      <a:pt x="25566" y="11581"/>
                    </a:lnTo>
                    <a:close/>
                    <a:moveTo>
                      <a:pt x="32536" y="13235"/>
                    </a:moveTo>
                    <a:cubicBezTo>
                      <a:pt x="32630" y="13495"/>
                      <a:pt x="32749" y="13778"/>
                      <a:pt x="32843" y="14038"/>
                    </a:cubicBezTo>
                    <a:cubicBezTo>
                      <a:pt x="32961" y="14298"/>
                      <a:pt x="33032" y="14581"/>
                      <a:pt x="33197" y="14818"/>
                    </a:cubicBezTo>
                    <a:cubicBezTo>
                      <a:pt x="33204" y="14824"/>
                      <a:pt x="33212" y="14827"/>
                      <a:pt x="33220" y="14827"/>
                    </a:cubicBezTo>
                    <a:cubicBezTo>
                      <a:pt x="33241" y="14827"/>
                      <a:pt x="33262" y="14805"/>
                      <a:pt x="33245" y="14770"/>
                    </a:cubicBezTo>
                    <a:cubicBezTo>
                      <a:pt x="33150" y="14511"/>
                      <a:pt x="33008" y="14251"/>
                      <a:pt x="32890" y="14014"/>
                    </a:cubicBezTo>
                    <a:cubicBezTo>
                      <a:pt x="32772" y="13731"/>
                      <a:pt x="32654" y="13471"/>
                      <a:pt x="32536" y="13235"/>
                    </a:cubicBezTo>
                    <a:close/>
                    <a:moveTo>
                      <a:pt x="30953" y="10612"/>
                    </a:moveTo>
                    <a:cubicBezTo>
                      <a:pt x="31355" y="11108"/>
                      <a:pt x="31780" y="11628"/>
                      <a:pt x="32134" y="12148"/>
                    </a:cubicBezTo>
                    <a:cubicBezTo>
                      <a:pt x="32489" y="12691"/>
                      <a:pt x="32796" y="13235"/>
                      <a:pt x="33103" y="13825"/>
                    </a:cubicBezTo>
                    <a:lnTo>
                      <a:pt x="33552" y="14818"/>
                    </a:lnTo>
                    <a:cubicBezTo>
                      <a:pt x="33560" y="14834"/>
                      <a:pt x="33572" y="14842"/>
                      <a:pt x="33583" y="14842"/>
                    </a:cubicBezTo>
                    <a:cubicBezTo>
                      <a:pt x="33603" y="14842"/>
                      <a:pt x="33623" y="14816"/>
                      <a:pt x="33623" y="14770"/>
                    </a:cubicBezTo>
                    <a:cubicBezTo>
                      <a:pt x="33552" y="14440"/>
                      <a:pt x="33386" y="14156"/>
                      <a:pt x="33268" y="13896"/>
                    </a:cubicBezTo>
                    <a:cubicBezTo>
                      <a:pt x="33127" y="13636"/>
                      <a:pt x="32985" y="13329"/>
                      <a:pt x="32796" y="13069"/>
                    </a:cubicBezTo>
                    <a:cubicBezTo>
                      <a:pt x="32489" y="12502"/>
                      <a:pt x="32134" y="11935"/>
                      <a:pt x="31709" y="11439"/>
                    </a:cubicBezTo>
                    <a:cubicBezTo>
                      <a:pt x="31473" y="11155"/>
                      <a:pt x="31236" y="10872"/>
                      <a:pt x="30976" y="10612"/>
                    </a:cubicBezTo>
                    <a:close/>
                    <a:moveTo>
                      <a:pt x="32473" y="11893"/>
                    </a:moveTo>
                    <a:cubicBezTo>
                      <a:pt x="32582" y="12040"/>
                      <a:pt x="32681" y="12212"/>
                      <a:pt x="32796" y="12384"/>
                    </a:cubicBezTo>
                    <a:cubicBezTo>
                      <a:pt x="32914" y="12597"/>
                      <a:pt x="33032" y="12762"/>
                      <a:pt x="33150" y="12975"/>
                    </a:cubicBezTo>
                    <a:cubicBezTo>
                      <a:pt x="33363" y="13353"/>
                      <a:pt x="33575" y="13778"/>
                      <a:pt x="33741" y="14180"/>
                    </a:cubicBezTo>
                    <a:cubicBezTo>
                      <a:pt x="33835" y="14416"/>
                      <a:pt x="33906" y="14652"/>
                      <a:pt x="33954" y="14889"/>
                    </a:cubicBezTo>
                    <a:cubicBezTo>
                      <a:pt x="33954" y="14916"/>
                      <a:pt x="33968" y="14926"/>
                      <a:pt x="33986" y="14926"/>
                    </a:cubicBezTo>
                    <a:cubicBezTo>
                      <a:pt x="34013" y="14926"/>
                      <a:pt x="34048" y="14903"/>
                      <a:pt x="34048" y="14889"/>
                    </a:cubicBezTo>
                    <a:cubicBezTo>
                      <a:pt x="34024" y="14440"/>
                      <a:pt x="33835" y="14038"/>
                      <a:pt x="33623" y="13660"/>
                    </a:cubicBezTo>
                    <a:cubicBezTo>
                      <a:pt x="33386" y="13211"/>
                      <a:pt x="33150" y="12809"/>
                      <a:pt x="32890" y="12408"/>
                    </a:cubicBezTo>
                    <a:cubicBezTo>
                      <a:pt x="32771" y="12248"/>
                      <a:pt x="32617" y="12072"/>
                      <a:pt x="32473" y="11893"/>
                    </a:cubicBezTo>
                    <a:close/>
                    <a:moveTo>
                      <a:pt x="20911" y="9549"/>
                    </a:moveTo>
                    <a:lnTo>
                      <a:pt x="20911" y="9549"/>
                    </a:lnTo>
                    <a:cubicBezTo>
                      <a:pt x="21384" y="10258"/>
                      <a:pt x="21974" y="10919"/>
                      <a:pt x="22400" y="11628"/>
                    </a:cubicBezTo>
                    <a:cubicBezTo>
                      <a:pt x="22849" y="12290"/>
                      <a:pt x="23179" y="13069"/>
                      <a:pt x="23534" y="13778"/>
                    </a:cubicBezTo>
                    <a:cubicBezTo>
                      <a:pt x="23746" y="14180"/>
                      <a:pt x="23936" y="14581"/>
                      <a:pt x="24219" y="14959"/>
                    </a:cubicBezTo>
                    <a:cubicBezTo>
                      <a:pt x="24225" y="14965"/>
                      <a:pt x="24235" y="14968"/>
                      <a:pt x="24247" y="14968"/>
                    </a:cubicBezTo>
                    <a:cubicBezTo>
                      <a:pt x="24281" y="14968"/>
                      <a:pt x="24325" y="14942"/>
                      <a:pt x="24290" y="14889"/>
                    </a:cubicBezTo>
                    <a:cubicBezTo>
                      <a:pt x="23817" y="14251"/>
                      <a:pt x="23510" y="13518"/>
                      <a:pt x="23156" y="12762"/>
                    </a:cubicBezTo>
                    <a:cubicBezTo>
                      <a:pt x="22967" y="12408"/>
                      <a:pt x="22801" y="12053"/>
                      <a:pt x="22565" y="11699"/>
                    </a:cubicBezTo>
                    <a:cubicBezTo>
                      <a:pt x="22305" y="11345"/>
                      <a:pt x="22093" y="10990"/>
                      <a:pt x="21809" y="10683"/>
                    </a:cubicBezTo>
                    <a:cubicBezTo>
                      <a:pt x="21526" y="10281"/>
                      <a:pt x="21195" y="9927"/>
                      <a:pt x="20911" y="9549"/>
                    </a:cubicBezTo>
                    <a:close/>
                    <a:moveTo>
                      <a:pt x="51289" y="12900"/>
                    </a:moveTo>
                    <a:cubicBezTo>
                      <a:pt x="51283" y="12900"/>
                      <a:pt x="51278" y="12901"/>
                      <a:pt x="51272" y="12904"/>
                    </a:cubicBezTo>
                    <a:cubicBezTo>
                      <a:pt x="50233" y="13565"/>
                      <a:pt x="49217" y="14203"/>
                      <a:pt x="48154" y="14770"/>
                    </a:cubicBezTo>
                    <a:cubicBezTo>
                      <a:pt x="47870" y="14959"/>
                      <a:pt x="47563" y="15125"/>
                      <a:pt x="47256" y="15243"/>
                    </a:cubicBezTo>
                    <a:cubicBezTo>
                      <a:pt x="47799" y="15054"/>
                      <a:pt x="48366" y="14770"/>
                      <a:pt x="48910" y="14487"/>
                    </a:cubicBezTo>
                    <a:cubicBezTo>
                      <a:pt x="49429" y="14180"/>
                      <a:pt x="49949" y="13896"/>
                      <a:pt x="50469" y="13565"/>
                    </a:cubicBezTo>
                    <a:cubicBezTo>
                      <a:pt x="50753" y="13376"/>
                      <a:pt x="51036" y="13211"/>
                      <a:pt x="51320" y="12998"/>
                    </a:cubicBezTo>
                    <a:cubicBezTo>
                      <a:pt x="51383" y="12977"/>
                      <a:pt x="51334" y="12900"/>
                      <a:pt x="51289" y="12900"/>
                    </a:cubicBezTo>
                    <a:close/>
                    <a:moveTo>
                      <a:pt x="58663" y="10144"/>
                    </a:moveTo>
                    <a:cubicBezTo>
                      <a:pt x="58649" y="10144"/>
                      <a:pt x="58634" y="10150"/>
                      <a:pt x="58621" y="10163"/>
                    </a:cubicBezTo>
                    <a:cubicBezTo>
                      <a:pt x="58337" y="10494"/>
                      <a:pt x="58172" y="10872"/>
                      <a:pt x="57983" y="11226"/>
                    </a:cubicBezTo>
                    <a:cubicBezTo>
                      <a:pt x="57817" y="11628"/>
                      <a:pt x="57605" y="11959"/>
                      <a:pt x="57368" y="12313"/>
                    </a:cubicBezTo>
                    <a:cubicBezTo>
                      <a:pt x="57132" y="12715"/>
                      <a:pt x="56872" y="13046"/>
                      <a:pt x="56612" y="13400"/>
                    </a:cubicBezTo>
                    <a:cubicBezTo>
                      <a:pt x="56352" y="13707"/>
                      <a:pt x="56116" y="14038"/>
                      <a:pt x="55833" y="14322"/>
                    </a:cubicBezTo>
                    <a:cubicBezTo>
                      <a:pt x="55549" y="14676"/>
                      <a:pt x="55218" y="15007"/>
                      <a:pt x="54840" y="15267"/>
                    </a:cubicBezTo>
                    <a:lnTo>
                      <a:pt x="54840" y="15314"/>
                    </a:lnTo>
                    <a:cubicBezTo>
                      <a:pt x="55195" y="15101"/>
                      <a:pt x="55525" y="14841"/>
                      <a:pt x="55785" y="14534"/>
                    </a:cubicBezTo>
                    <a:cubicBezTo>
                      <a:pt x="56069" y="14251"/>
                      <a:pt x="56329" y="13920"/>
                      <a:pt x="56565" y="13589"/>
                    </a:cubicBezTo>
                    <a:cubicBezTo>
                      <a:pt x="56849" y="13258"/>
                      <a:pt x="57108" y="12904"/>
                      <a:pt x="57368" y="12549"/>
                    </a:cubicBezTo>
                    <a:cubicBezTo>
                      <a:pt x="57605" y="12219"/>
                      <a:pt x="57817" y="11864"/>
                      <a:pt x="58030" y="11463"/>
                    </a:cubicBezTo>
                    <a:cubicBezTo>
                      <a:pt x="58148" y="11274"/>
                      <a:pt x="58219" y="11061"/>
                      <a:pt x="58337" y="10848"/>
                    </a:cubicBezTo>
                    <a:lnTo>
                      <a:pt x="58691" y="10234"/>
                    </a:lnTo>
                    <a:cubicBezTo>
                      <a:pt x="58726" y="10183"/>
                      <a:pt x="58698" y="10144"/>
                      <a:pt x="58663" y="10144"/>
                    </a:cubicBezTo>
                    <a:close/>
                    <a:moveTo>
                      <a:pt x="52883" y="12592"/>
                    </a:moveTo>
                    <a:cubicBezTo>
                      <a:pt x="52874" y="12592"/>
                      <a:pt x="52865" y="12594"/>
                      <a:pt x="52855" y="12597"/>
                    </a:cubicBezTo>
                    <a:cubicBezTo>
                      <a:pt x="52690" y="12691"/>
                      <a:pt x="52501" y="12833"/>
                      <a:pt x="52359" y="12951"/>
                    </a:cubicBezTo>
                    <a:cubicBezTo>
                      <a:pt x="52170" y="13069"/>
                      <a:pt x="52029" y="13211"/>
                      <a:pt x="51887" y="13353"/>
                    </a:cubicBezTo>
                    <a:cubicBezTo>
                      <a:pt x="51556" y="13684"/>
                      <a:pt x="51225" y="13991"/>
                      <a:pt x="50918" y="14227"/>
                    </a:cubicBezTo>
                    <a:cubicBezTo>
                      <a:pt x="50256" y="14723"/>
                      <a:pt x="49524" y="15078"/>
                      <a:pt x="48792" y="15361"/>
                    </a:cubicBezTo>
                    <a:cubicBezTo>
                      <a:pt x="48366" y="15550"/>
                      <a:pt x="47917" y="15692"/>
                      <a:pt x="47516" y="15834"/>
                    </a:cubicBezTo>
                    <a:cubicBezTo>
                      <a:pt x="48272" y="15597"/>
                      <a:pt x="49075" y="15338"/>
                      <a:pt x="49808" y="14983"/>
                    </a:cubicBezTo>
                    <a:cubicBezTo>
                      <a:pt x="50162" y="14818"/>
                      <a:pt x="50516" y="14605"/>
                      <a:pt x="50847" y="14369"/>
                    </a:cubicBezTo>
                    <a:cubicBezTo>
                      <a:pt x="51202" y="14133"/>
                      <a:pt x="51509" y="13873"/>
                      <a:pt x="51816" y="13565"/>
                    </a:cubicBezTo>
                    <a:lnTo>
                      <a:pt x="52359" y="13117"/>
                    </a:lnTo>
                    <a:cubicBezTo>
                      <a:pt x="52454" y="13046"/>
                      <a:pt x="52525" y="12975"/>
                      <a:pt x="52619" y="12928"/>
                    </a:cubicBezTo>
                    <a:cubicBezTo>
                      <a:pt x="52714" y="12833"/>
                      <a:pt x="52832" y="12762"/>
                      <a:pt x="52926" y="12691"/>
                    </a:cubicBezTo>
                    <a:cubicBezTo>
                      <a:pt x="52967" y="12650"/>
                      <a:pt x="52938" y="12592"/>
                      <a:pt x="52883" y="12592"/>
                    </a:cubicBezTo>
                    <a:close/>
                    <a:moveTo>
                      <a:pt x="51786" y="12926"/>
                    </a:moveTo>
                    <a:cubicBezTo>
                      <a:pt x="51767" y="12926"/>
                      <a:pt x="51745" y="12933"/>
                      <a:pt x="51721" y="12951"/>
                    </a:cubicBezTo>
                    <a:cubicBezTo>
                      <a:pt x="51296" y="13211"/>
                      <a:pt x="50894" y="13495"/>
                      <a:pt x="50493" y="13778"/>
                    </a:cubicBezTo>
                    <a:cubicBezTo>
                      <a:pt x="50115" y="14038"/>
                      <a:pt x="49689" y="14298"/>
                      <a:pt x="49264" y="14581"/>
                    </a:cubicBezTo>
                    <a:cubicBezTo>
                      <a:pt x="48484" y="15054"/>
                      <a:pt x="47681" y="15432"/>
                      <a:pt x="46807" y="15668"/>
                    </a:cubicBezTo>
                    <a:cubicBezTo>
                      <a:pt x="46547" y="15716"/>
                      <a:pt x="46311" y="15786"/>
                      <a:pt x="46027" y="15810"/>
                    </a:cubicBezTo>
                    <a:cubicBezTo>
                      <a:pt x="45885" y="15834"/>
                      <a:pt x="45767" y="15834"/>
                      <a:pt x="45625" y="15857"/>
                    </a:cubicBezTo>
                    <a:cubicBezTo>
                      <a:pt x="45484" y="15905"/>
                      <a:pt x="45366" y="15905"/>
                      <a:pt x="45200" y="15928"/>
                    </a:cubicBezTo>
                    <a:cubicBezTo>
                      <a:pt x="45177" y="15928"/>
                      <a:pt x="45177" y="15952"/>
                      <a:pt x="45200" y="15952"/>
                    </a:cubicBezTo>
                    <a:lnTo>
                      <a:pt x="45555" y="15952"/>
                    </a:lnTo>
                    <a:cubicBezTo>
                      <a:pt x="45673" y="15952"/>
                      <a:pt x="45791" y="15928"/>
                      <a:pt x="45909" y="15928"/>
                    </a:cubicBezTo>
                    <a:cubicBezTo>
                      <a:pt x="46145" y="15905"/>
                      <a:pt x="46382" y="15857"/>
                      <a:pt x="46618" y="15810"/>
                    </a:cubicBezTo>
                    <a:cubicBezTo>
                      <a:pt x="47067" y="15716"/>
                      <a:pt x="47516" y="15574"/>
                      <a:pt x="47917" y="15408"/>
                    </a:cubicBezTo>
                    <a:cubicBezTo>
                      <a:pt x="48815" y="15007"/>
                      <a:pt x="49595" y="14511"/>
                      <a:pt x="50398" y="13991"/>
                    </a:cubicBezTo>
                    <a:cubicBezTo>
                      <a:pt x="50871" y="13660"/>
                      <a:pt x="51343" y="13353"/>
                      <a:pt x="51816" y="13046"/>
                    </a:cubicBezTo>
                    <a:cubicBezTo>
                      <a:pt x="51869" y="12993"/>
                      <a:pt x="51842" y="12926"/>
                      <a:pt x="51786" y="12926"/>
                    </a:cubicBezTo>
                    <a:close/>
                    <a:moveTo>
                      <a:pt x="58555" y="11142"/>
                    </a:moveTo>
                    <a:cubicBezTo>
                      <a:pt x="58536" y="11142"/>
                      <a:pt x="58512" y="11151"/>
                      <a:pt x="58502" y="11179"/>
                    </a:cubicBezTo>
                    <a:cubicBezTo>
                      <a:pt x="58290" y="11557"/>
                      <a:pt x="58124" y="11935"/>
                      <a:pt x="57888" y="12313"/>
                    </a:cubicBezTo>
                    <a:cubicBezTo>
                      <a:pt x="57628" y="12715"/>
                      <a:pt x="57392" y="13069"/>
                      <a:pt x="57132" y="13424"/>
                    </a:cubicBezTo>
                    <a:cubicBezTo>
                      <a:pt x="56872" y="13778"/>
                      <a:pt x="56612" y="14133"/>
                      <a:pt x="56305" y="14440"/>
                    </a:cubicBezTo>
                    <a:cubicBezTo>
                      <a:pt x="56022" y="14770"/>
                      <a:pt x="55691" y="15030"/>
                      <a:pt x="55313" y="15267"/>
                    </a:cubicBezTo>
                    <a:cubicBezTo>
                      <a:pt x="55100" y="15385"/>
                      <a:pt x="54887" y="15503"/>
                      <a:pt x="54722" y="15621"/>
                    </a:cubicBezTo>
                    <a:cubicBezTo>
                      <a:pt x="54604" y="15692"/>
                      <a:pt x="54509" y="15739"/>
                      <a:pt x="54391" y="15810"/>
                    </a:cubicBezTo>
                    <a:cubicBezTo>
                      <a:pt x="54291" y="15850"/>
                      <a:pt x="54207" y="15925"/>
                      <a:pt x="54112" y="15990"/>
                    </a:cubicBezTo>
                    <a:lnTo>
                      <a:pt x="54112" y="15990"/>
                    </a:lnTo>
                    <a:cubicBezTo>
                      <a:pt x="54196" y="15944"/>
                      <a:pt x="54290" y="15924"/>
                      <a:pt x="54368" y="15905"/>
                    </a:cubicBezTo>
                    <a:cubicBezTo>
                      <a:pt x="54439" y="15857"/>
                      <a:pt x="54557" y="15810"/>
                      <a:pt x="54651" y="15763"/>
                    </a:cubicBezTo>
                    <a:cubicBezTo>
                      <a:pt x="54864" y="15668"/>
                      <a:pt x="55029" y="15550"/>
                      <a:pt x="55218" y="15432"/>
                    </a:cubicBezTo>
                    <a:cubicBezTo>
                      <a:pt x="55596" y="15219"/>
                      <a:pt x="55927" y="14959"/>
                      <a:pt x="56258" y="14652"/>
                    </a:cubicBezTo>
                    <a:cubicBezTo>
                      <a:pt x="56565" y="14322"/>
                      <a:pt x="56849" y="13967"/>
                      <a:pt x="57108" y="13589"/>
                    </a:cubicBezTo>
                    <a:cubicBezTo>
                      <a:pt x="57368" y="13235"/>
                      <a:pt x="57605" y="12857"/>
                      <a:pt x="57841" y="12479"/>
                    </a:cubicBezTo>
                    <a:cubicBezTo>
                      <a:pt x="58101" y="12053"/>
                      <a:pt x="58384" y="11604"/>
                      <a:pt x="58550" y="11179"/>
                    </a:cubicBezTo>
                    <a:cubicBezTo>
                      <a:pt x="58607" y="11165"/>
                      <a:pt x="58586" y="11142"/>
                      <a:pt x="58555" y="11142"/>
                    </a:cubicBezTo>
                    <a:close/>
                    <a:moveTo>
                      <a:pt x="54112" y="15990"/>
                    </a:moveTo>
                    <a:cubicBezTo>
                      <a:pt x="54094" y="15999"/>
                      <a:pt x="54077" y="16010"/>
                      <a:pt x="54060" y="16023"/>
                    </a:cubicBezTo>
                    <a:cubicBezTo>
                      <a:pt x="54078" y="16012"/>
                      <a:pt x="54095" y="16001"/>
                      <a:pt x="54112" y="15990"/>
                    </a:cubicBezTo>
                    <a:close/>
                    <a:moveTo>
                      <a:pt x="57364" y="10871"/>
                    </a:moveTo>
                    <a:cubicBezTo>
                      <a:pt x="57347" y="10871"/>
                      <a:pt x="57329" y="10879"/>
                      <a:pt x="57321" y="10896"/>
                    </a:cubicBezTo>
                    <a:cubicBezTo>
                      <a:pt x="57108" y="11321"/>
                      <a:pt x="56943" y="11699"/>
                      <a:pt x="56730" y="12124"/>
                    </a:cubicBezTo>
                    <a:cubicBezTo>
                      <a:pt x="56518" y="12502"/>
                      <a:pt x="56281" y="12880"/>
                      <a:pt x="56045" y="13258"/>
                    </a:cubicBezTo>
                    <a:cubicBezTo>
                      <a:pt x="55549" y="14014"/>
                      <a:pt x="55006" y="14723"/>
                      <a:pt x="54391" y="15338"/>
                    </a:cubicBezTo>
                    <a:cubicBezTo>
                      <a:pt x="54037" y="15692"/>
                      <a:pt x="53659" y="16046"/>
                      <a:pt x="53304" y="16377"/>
                    </a:cubicBezTo>
                    <a:cubicBezTo>
                      <a:pt x="54013" y="15881"/>
                      <a:pt x="54628" y="15219"/>
                      <a:pt x="55218" y="14534"/>
                    </a:cubicBezTo>
                    <a:cubicBezTo>
                      <a:pt x="55785" y="13825"/>
                      <a:pt x="56281" y="13093"/>
                      <a:pt x="56730" y="12290"/>
                    </a:cubicBezTo>
                    <a:cubicBezTo>
                      <a:pt x="56967" y="11864"/>
                      <a:pt x="57203" y="11415"/>
                      <a:pt x="57416" y="10943"/>
                    </a:cubicBezTo>
                    <a:cubicBezTo>
                      <a:pt x="57431" y="10897"/>
                      <a:pt x="57397" y="10871"/>
                      <a:pt x="57364" y="10871"/>
                    </a:cubicBezTo>
                    <a:close/>
                    <a:moveTo>
                      <a:pt x="55714" y="16826"/>
                    </a:moveTo>
                    <a:cubicBezTo>
                      <a:pt x="55699" y="16826"/>
                      <a:pt x="55693" y="16837"/>
                      <a:pt x="55699" y="16837"/>
                    </a:cubicBezTo>
                    <a:cubicBezTo>
                      <a:pt x="55701" y="16837"/>
                      <a:pt x="55707" y="16834"/>
                      <a:pt x="55714" y="16826"/>
                    </a:cubicBezTo>
                    <a:close/>
                    <a:moveTo>
                      <a:pt x="63630" y="15101"/>
                    </a:moveTo>
                    <a:cubicBezTo>
                      <a:pt x="63133" y="15290"/>
                      <a:pt x="62637" y="15456"/>
                      <a:pt x="62117" y="15597"/>
                    </a:cubicBezTo>
                    <a:cubicBezTo>
                      <a:pt x="61621" y="15786"/>
                      <a:pt x="61125" y="15928"/>
                      <a:pt x="60629" y="16070"/>
                    </a:cubicBezTo>
                    <a:cubicBezTo>
                      <a:pt x="59613" y="16377"/>
                      <a:pt x="58573" y="16590"/>
                      <a:pt x="57510" y="16708"/>
                    </a:cubicBezTo>
                    <a:cubicBezTo>
                      <a:pt x="56896" y="16755"/>
                      <a:pt x="56305" y="16826"/>
                      <a:pt x="55714" y="16826"/>
                    </a:cubicBezTo>
                    <a:cubicBezTo>
                      <a:pt x="55944" y="16846"/>
                      <a:pt x="56170" y="16853"/>
                      <a:pt x="56394" y="16853"/>
                    </a:cubicBezTo>
                    <a:cubicBezTo>
                      <a:pt x="56701" y="16853"/>
                      <a:pt x="57007" y="16840"/>
                      <a:pt x="57321" y="16826"/>
                    </a:cubicBezTo>
                    <a:cubicBezTo>
                      <a:pt x="57841" y="16755"/>
                      <a:pt x="58384" y="16708"/>
                      <a:pt x="58880" y="16613"/>
                    </a:cubicBezTo>
                    <a:cubicBezTo>
                      <a:pt x="59920" y="16401"/>
                      <a:pt x="60936" y="16141"/>
                      <a:pt x="61976" y="15810"/>
                    </a:cubicBezTo>
                    <a:cubicBezTo>
                      <a:pt x="62543" y="15645"/>
                      <a:pt x="63133" y="15432"/>
                      <a:pt x="63700" y="15219"/>
                    </a:cubicBezTo>
                    <a:cubicBezTo>
                      <a:pt x="63748" y="15196"/>
                      <a:pt x="63724" y="15101"/>
                      <a:pt x="63630" y="15101"/>
                    </a:cubicBezTo>
                    <a:close/>
                    <a:moveTo>
                      <a:pt x="46311" y="17015"/>
                    </a:moveTo>
                    <a:lnTo>
                      <a:pt x="46311" y="17015"/>
                    </a:lnTo>
                    <a:cubicBezTo>
                      <a:pt x="46329" y="17033"/>
                      <a:pt x="46353" y="17051"/>
                      <a:pt x="46380" y="17068"/>
                    </a:cubicBezTo>
                    <a:lnTo>
                      <a:pt x="46380" y="17068"/>
                    </a:lnTo>
                    <a:cubicBezTo>
                      <a:pt x="46357" y="17050"/>
                      <a:pt x="46334" y="17033"/>
                      <a:pt x="46311" y="17015"/>
                    </a:cubicBezTo>
                    <a:close/>
                    <a:moveTo>
                      <a:pt x="66105" y="15279"/>
                    </a:moveTo>
                    <a:cubicBezTo>
                      <a:pt x="66092" y="15279"/>
                      <a:pt x="66078" y="15283"/>
                      <a:pt x="66063" y="15290"/>
                    </a:cubicBezTo>
                    <a:lnTo>
                      <a:pt x="65000" y="15645"/>
                    </a:lnTo>
                    <a:cubicBezTo>
                      <a:pt x="64646" y="15692"/>
                      <a:pt x="64291" y="15786"/>
                      <a:pt x="63937" y="15905"/>
                    </a:cubicBezTo>
                    <a:cubicBezTo>
                      <a:pt x="63228" y="16094"/>
                      <a:pt x="62495" y="16283"/>
                      <a:pt x="61763" y="16424"/>
                    </a:cubicBezTo>
                    <a:cubicBezTo>
                      <a:pt x="61031" y="16590"/>
                      <a:pt x="60298" y="16684"/>
                      <a:pt x="59566" y="16826"/>
                    </a:cubicBezTo>
                    <a:cubicBezTo>
                      <a:pt x="58810" y="16897"/>
                      <a:pt x="58077" y="16991"/>
                      <a:pt x="57321" y="17015"/>
                    </a:cubicBezTo>
                    <a:cubicBezTo>
                      <a:pt x="56565" y="17062"/>
                      <a:pt x="55809" y="17086"/>
                      <a:pt x="55076" y="17086"/>
                    </a:cubicBezTo>
                    <a:lnTo>
                      <a:pt x="54793" y="17086"/>
                    </a:lnTo>
                    <a:lnTo>
                      <a:pt x="54793" y="17110"/>
                    </a:lnTo>
                    <a:cubicBezTo>
                      <a:pt x="55549" y="17180"/>
                      <a:pt x="56305" y="17180"/>
                      <a:pt x="57038" y="17180"/>
                    </a:cubicBezTo>
                    <a:cubicBezTo>
                      <a:pt x="57794" y="17133"/>
                      <a:pt x="58550" y="17086"/>
                      <a:pt x="59306" y="17015"/>
                    </a:cubicBezTo>
                    <a:cubicBezTo>
                      <a:pt x="60038" y="16944"/>
                      <a:pt x="60794" y="16826"/>
                      <a:pt x="61503" y="16684"/>
                    </a:cubicBezTo>
                    <a:cubicBezTo>
                      <a:pt x="62259" y="16543"/>
                      <a:pt x="62992" y="16377"/>
                      <a:pt x="63700" y="16188"/>
                    </a:cubicBezTo>
                    <a:cubicBezTo>
                      <a:pt x="64409" y="15999"/>
                      <a:pt x="65142" y="15786"/>
                      <a:pt x="65851" y="15503"/>
                    </a:cubicBezTo>
                    <a:cubicBezTo>
                      <a:pt x="65945" y="15479"/>
                      <a:pt x="66040" y="15456"/>
                      <a:pt x="66110" y="15408"/>
                    </a:cubicBezTo>
                    <a:cubicBezTo>
                      <a:pt x="66190" y="15369"/>
                      <a:pt x="66169" y="15279"/>
                      <a:pt x="66105" y="15279"/>
                    </a:cubicBezTo>
                    <a:close/>
                    <a:moveTo>
                      <a:pt x="66262" y="15900"/>
                    </a:moveTo>
                    <a:cubicBezTo>
                      <a:pt x="66252" y="15900"/>
                      <a:pt x="66241" y="15901"/>
                      <a:pt x="66229" y="15905"/>
                    </a:cubicBezTo>
                    <a:cubicBezTo>
                      <a:pt x="65945" y="15999"/>
                      <a:pt x="65638" y="16094"/>
                      <a:pt x="65354" y="16235"/>
                    </a:cubicBezTo>
                    <a:cubicBezTo>
                      <a:pt x="65047" y="16306"/>
                      <a:pt x="64764" y="16424"/>
                      <a:pt x="64433" y="16519"/>
                    </a:cubicBezTo>
                    <a:cubicBezTo>
                      <a:pt x="63819" y="16708"/>
                      <a:pt x="63204" y="16850"/>
                      <a:pt x="62566" y="16991"/>
                    </a:cubicBezTo>
                    <a:cubicBezTo>
                      <a:pt x="61952" y="17110"/>
                      <a:pt x="61338" y="17228"/>
                      <a:pt x="60676" y="17322"/>
                    </a:cubicBezTo>
                    <a:cubicBezTo>
                      <a:pt x="60062" y="17417"/>
                      <a:pt x="59400" y="17440"/>
                      <a:pt x="58786" y="17464"/>
                    </a:cubicBezTo>
                    <a:cubicBezTo>
                      <a:pt x="58479" y="17464"/>
                      <a:pt x="58148" y="17488"/>
                      <a:pt x="57817" y="17488"/>
                    </a:cubicBezTo>
                    <a:lnTo>
                      <a:pt x="56636" y="17488"/>
                    </a:lnTo>
                    <a:cubicBezTo>
                      <a:pt x="56612" y="17488"/>
                      <a:pt x="56612" y="17535"/>
                      <a:pt x="56636" y="17535"/>
                    </a:cubicBezTo>
                    <a:cubicBezTo>
                      <a:pt x="57055" y="17580"/>
                      <a:pt x="57456" y="17596"/>
                      <a:pt x="57855" y="17596"/>
                    </a:cubicBezTo>
                    <a:cubicBezTo>
                      <a:pt x="58086" y="17596"/>
                      <a:pt x="58316" y="17591"/>
                      <a:pt x="58550" y="17582"/>
                    </a:cubicBezTo>
                    <a:cubicBezTo>
                      <a:pt x="59211" y="17582"/>
                      <a:pt x="59849" y="17535"/>
                      <a:pt x="60487" y="17464"/>
                    </a:cubicBezTo>
                    <a:cubicBezTo>
                      <a:pt x="61125" y="17417"/>
                      <a:pt x="61739" y="17322"/>
                      <a:pt x="62401" y="17180"/>
                    </a:cubicBezTo>
                    <a:cubicBezTo>
                      <a:pt x="63015" y="17062"/>
                      <a:pt x="63677" y="16897"/>
                      <a:pt x="64268" y="16732"/>
                    </a:cubicBezTo>
                    <a:cubicBezTo>
                      <a:pt x="64882" y="16543"/>
                      <a:pt x="65473" y="16377"/>
                      <a:pt x="66087" y="16141"/>
                    </a:cubicBezTo>
                    <a:cubicBezTo>
                      <a:pt x="66181" y="16117"/>
                      <a:pt x="66229" y="16070"/>
                      <a:pt x="66323" y="16046"/>
                    </a:cubicBezTo>
                    <a:cubicBezTo>
                      <a:pt x="66344" y="15964"/>
                      <a:pt x="66328" y="15900"/>
                      <a:pt x="66262" y="15900"/>
                    </a:cubicBezTo>
                    <a:close/>
                    <a:moveTo>
                      <a:pt x="47870" y="17299"/>
                    </a:moveTo>
                    <a:lnTo>
                      <a:pt x="47870" y="17299"/>
                    </a:lnTo>
                    <a:cubicBezTo>
                      <a:pt x="48035" y="17417"/>
                      <a:pt x="48224" y="17558"/>
                      <a:pt x="48437" y="17653"/>
                    </a:cubicBezTo>
                    <a:lnTo>
                      <a:pt x="49051" y="17913"/>
                    </a:lnTo>
                    <a:cubicBezTo>
                      <a:pt x="49453" y="18055"/>
                      <a:pt x="49878" y="18173"/>
                      <a:pt x="50327" y="18291"/>
                    </a:cubicBezTo>
                    <a:cubicBezTo>
                      <a:pt x="51178" y="18504"/>
                      <a:pt x="52029" y="18622"/>
                      <a:pt x="52879" y="18716"/>
                    </a:cubicBezTo>
                    <a:cubicBezTo>
                      <a:pt x="53115" y="18740"/>
                      <a:pt x="53399" y="18763"/>
                      <a:pt x="53612" y="18763"/>
                    </a:cubicBezTo>
                    <a:cubicBezTo>
                      <a:pt x="53779" y="18780"/>
                      <a:pt x="53969" y="18797"/>
                      <a:pt x="54150" y="18797"/>
                    </a:cubicBezTo>
                    <a:cubicBezTo>
                      <a:pt x="54225" y="18797"/>
                      <a:pt x="54298" y="18794"/>
                      <a:pt x="54368" y="18787"/>
                    </a:cubicBezTo>
                    <a:cubicBezTo>
                      <a:pt x="54415" y="18787"/>
                      <a:pt x="54415" y="18716"/>
                      <a:pt x="54368" y="18716"/>
                    </a:cubicBezTo>
                    <a:cubicBezTo>
                      <a:pt x="54155" y="18669"/>
                      <a:pt x="53942" y="18645"/>
                      <a:pt x="53706" y="18622"/>
                    </a:cubicBezTo>
                    <a:cubicBezTo>
                      <a:pt x="53493" y="18574"/>
                      <a:pt x="53257" y="18574"/>
                      <a:pt x="53068" y="18551"/>
                    </a:cubicBezTo>
                    <a:cubicBezTo>
                      <a:pt x="52619" y="18527"/>
                      <a:pt x="52194" y="18456"/>
                      <a:pt x="51792" y="18409"/>
                    </a:cubicBezTo>
                    <a:cubicBezTo>
                      <a:pt x="50918" y="18362"/>
                      <a:pt x="50091" y="18173"/>
                      <a:pt x="49264" y="17913"/>
                    </a:cubicBezTo>
                    <a:cubicBezTo>
                      <a:pt x="49028" y="17818"/>
                      <a:pt x="48792" y="17771"/>
                      <a:pt x="48555" y="17653"/>
                    </a:cubicBezTo>
                    <a:cubicBezTo>
                      <a:pt x="48319" y="17558"/>
                      <a:pt x="48083" y="17440"/>
                      <a:pt x="47870" y="17299"/>
                    </a:cubicBezTo>
                    <a:close/>
                    <a:moveTo>
                      <a:pt x="40049" y="17299"/>
                    </a:moveTo>
                    <a:cubicBezTo>
                      <a:pt x="40546" y="17724"/>
                      <a:pt x="41113" y="18126"/>
                      <a:pt x="41727" y="18433"/>
                    </a:cubicBezTo>
                    <a:cubicBezTo>
                      <a:pt x="42318" y="18740"/>
                      <a:pt x="42956" y="18976"/>
                      <a:pt x="43617" y="19189"/>
                    </a:cubicBezTo>
                    <a:cubicBezTo>
                      <a:pt x="43972" y="19307"/>
                      <a:pt x="44350" y="19378"/>
                      <a:pt x="44704" y="19449"/>
                    </a:cubicBezTo>
                    <a:cubicBezTo>
                      <a:pt x="44775" y="19425"/>
                      <a:pt x="44799" y="19331"/>
                      <a:pt x="44728" y="19331"/>
                    </a:cubicBezTo>
                    <a:cubicBezTo>
                      <a:pt x="44090" y="19142"/>
                      <a:pt x="43428" y="19000"/>
                      <a:pt x="42814" y="18763"/>
                    </a:cubicBezTo>
                    <a:cubicBezTo>
                      <a:pt x="42200" y="18527"/>
                      <a:pt x="41585" y="18267"/>
                      <a:pt x="40995" y="17937"/>
                    </a:cubicBezTo>
                    <a:cubicBezTo>
                      <a:pt x="40664" y="17724"/>
                      <a:pt x="40333" y="17535"/>
                      <a:pt x="40049" y="17299"/>
                    </a:cubicBezTo>
                    <a:close/>
                    <a:moveTo>
                      <a:pt x="46380" y="17068"/>
                    </a:moveTo>
                    <a:lnTo>
                      <a:pt x="46380" y="17068"/>
                    </a:lnTo>
                    <a:cubicBezTo>
                      <a:pt x="46883" y="17444"/>
                      <a:pt x="47447" y="17736"/>
                      <a:pt x="48012" y="18007"/>
                    </a:cubicBezTo>
                    <a:cubicBezTo>
                      <a:pt x="48603" y="18291"/>
                      <a:pt x="49264" y="18527"/>
                      <a:pt x="49878" y="18716"/>
                    </a:cubicBezTo>
                    <a:cubicBezTo>
                      <a:pt x="50516" y="18905"/>
                      <a:pt x="51154" y="19071"/>
                      <a:pt x="51816" y="19212"/>
                    </a:cubicBezTo>
                    <a:cubicBezTo>
                      <a:pt x="52477" y="19331"/>
                      <a:pt x="53115" y="19449"/>
                      <a:pt x="53801" y="19496"/>
                    </a:cubicBezTo>
                    <a:cubicBezTo>
                      <a:pt x="54462" y="19567"/>
                      <a:pt x="55124" y="19614"/>
                      <a:pt x="55785" y="19661"/>
                    </a:cubicBezTo>
                    <a:lnTo>
                      <a:pt x="56022" y="19661"/>
                    </a:lnTo>
                    <a:cubicBezTo>
                      <a:pt x="56069" y="19661"/>
                      <a:pt x="56069" y="19543"/>
                      <a:pt x="56022" y="19543"/>
                    </a:cubicBezTo>
                    <a:cubicBezTo>
                      <a:pt x="55360" y="19472"/>
                      <a:pt x="54675" y="19449"/>
                      <a:pt x="54037" y="19378"/>
                    </a:cubicBezTo>
                    <a:cubicBezTo>
                      <a:pt x="53399" y="19331"/>
                      <a:pt x="52737" y="19236"/>
                      <a:pt x="52099" y="19118"/>
                    </a:cubicBezTo>
                    <a:cubicBezTo>
                      <a:pt x="51438" y="19000"/>
                      <a:pt x="50800" y="18858"/>
                      <a:pt x="50162" y="18669"/>
                    </a:cubicBezTo>
                    <a:cubicBezTo>
                      <a:pt x="49524" y="18504"/>
                      <a:pt x="48910" y="18267"/>
                      <a:pt x="48272" y="18031"/>
                    </a:cubicBezTo>
                    <a:cubicBezTo>
                      <a:pt x="47657" y="17771"/>
                      <a:pt x="47067" y="17464"/>
                      <a:pt x="46500" y="17133"/>
                    </a:cubicBezTo>
                    <a:cubicBezTo>
                      <a:pt x="46470" y="17119"/>
                      <a:pt x="46423" y="17095"/>
                      <a:pt x="46380" y="17068"/>
                    </a:cubicBezTo>
                    <a:close/>
                    <a:moveTo>
                      <a:pt x="45011" y="16755"/>
                    </a:moveTo>
                    <a:cubicBezTo>
                      <a:pt x="45011" y="16755"/>
                      <a:pt x="44964" y="16755"/>
                      <a:pt x="44964" y="16779"/>
                    </a:cubicBezTo>
                    <a:cubicBezTo>
                      <a:pt x="45531" y="17228"/>
                      <a:pt x="46145" y="17677"/>
                      <a:pt x="46783" y="18031"/>
                    </a:cubicBezTo>
                    <a:cubicBezTo>
                      <a:pt x="47398" y="18409"/>
                      <a:pt x="48035" y="18740"/>
                      <a:pt x="48721" y="19023"/>
                    </a:cubicBezTo>
                    <a:cubicBezTo>
                      <a:pt x="49382" y="19307"/>
                      <a:pt x="50020" y="19543"/>
                      <a:pt x="50705" y="19709"/>
                    </a:cubicBezTo>
                    <a:cubicBezTo>
                      <a:pt x="51343" y="19898"/>
                      <a:pt x="52005" y="20016"/>
                      <a:pt x="52690" y="20087"/>
                    </a:cubicBezTo>
                    <a:cubicBezTo>
                      <a:pt x="53177" y="20159"/>
                      <a:pt x="53692" y="20190"/>
                      <a:pt x="54214" y="20190"/>
                    </a:cubicBezTo>
                    <a:cubicBezTo>
                      <a:pt x="54375" y="20190"/>
                      <a:pt x="54537" y="20187"/>
                      <a:pt x="54698" y="20181"/>
                    </a:cubicBezTo>
                    <a:cubicBezTo>
                      <a:pt x="54769" y="20181"/>
                      <a:pt x="54864" y="20181"/>
                      <a:pt x="54958" y="20157"/>
                    </a:cubicBezTo>
                    <a:cubicBezTo>
                      <a:pt x="55006" y="20157"/>
                      <a:pt x="55006" y="20063"/>
                      <a:pt x="54958" y="20063"/>
                    </a:cubicBezTo>
                    <a:cubicBezTo>
                      <a:pt x="54273" y="20063"/>
                      <a:pt x="53635" y="20063"/>
                      <a:pt x="52950" y="20016"/>
                    </a:cubicBezTo>
                    <a:cubicBezTo>
                      <a:pt x="52288" y="19945"/>
                      <a:pt x="51627" y="19827"/>
                      <a:pt x="50965" y="19661"/>
                    </a:cubicBezTo>
                    <a:cubicBezTo>
                      <a:pt x="50327" y="19472"/>
                      <a:pt x="49642" y="19260"/>
                      <a:pt x="49028" y="19023"/>
                    </a:cubicBezTo>
                    <a:cubicBezTo>
                      <a:pt x="48343" y="18763"/>
                      <a:pt x="47681" y="18433"/>
                      <a:pt x="47043" y="18078"/>
                    </a:cubicBezTo>
                    <a:cubicBezTo>
                      <a:pt x="46382" y="17724"/>
                      <a:pt x="45791" y="17346"/>
                      <a:pt x="45200" y="16897"/>
                    </a:cubicBezTo>
                    <a:cubicBezTo>
                      <a:pt x="45153" y="16850"/>
                      <a:pt x="45058" y="16826"/>
                      <a:pt x="45011" y="16755"/>
                    </a:cubicBezTo>
                    <a:close/>
                    <a:moveTo>
                      <a:pt x="37474" y="15196"/>
                    </a:moveTo>
                    <a:cubicBezTo>
                      <a:pt x="37569" y="15338"/>
                      <a:pt x="37687" y="15479"/>
                      <a:pt x="37758" y="15621"/>
                    </a:cubicBezTo>
                    <a:cubicBezTo>
                      <a:pt x="37852" y="15786"/>
                      <a:pt x="37970" y="15928"/>
                      <a:pt x="38088" y="16046"/>
                    </a:cubicBezTo>
                    <a:cubicBezTo>
                      <a:pt x="38301" y="16306"/>
                      <a:pt x="38537" y="16566"/>
                      <a:pt x="38774" y="16850"/>
                    </a:cubicBezTo>
                    <a:cubicBezTo>
                      <a:pt x="39246" y="17346"/>
                      <a:pt x="39742" y="17842"/>
                      <a:pt x="40333" y="18267"/>
                    </a:cubicBezTo>
                    <a:cubicBezTo>
                      <a:pt x="40900" y="18669"/>
                      <a:pt x="41491" y="19000"/>
                      <a:pt x="42105" y="19260"/>
                    </a:cubicBezTo>
                    <a:cubicBezTo>
                      <a:pt x="42719" y="19520"/>
                      <a:pt x="43381" y="19732"/>
                      <a:pt x="44066" y="19921"/>
                    </a:cubicBezTo>
                    <a:cubicBezTo>
                      <a:pt x="44728" y="20087"/>
                      <a:pt x="45389" y="20205"/>
                      <a:pt x="46074" y="20323"/>
                    </a:cubicBezTo>
                    <a:cubicBezTo>
                      <a:pt x="46145" y="20323"/>
                      <a:pt x="46240" y="20347"/>
                      <a:pt x="46311" y="20347"/>
                    </a:cubicBezTo>
                    <a:cubicBezTo>
                      <a:pt x="46330" y="20354"/>
                      <a:pt x="46347" y="20358"/>
                      <a:pt x="46361" y="20358"/>
                    </a:cubicBezTo>
                    <a:cubicBezTo>
                      <a:pt x="46434" y="20358"/>
                      <a:pt x="46441" y="20272"/>
                      <a:pt x="46382" y="20252"/>
                    </a:cubicBezTo>
                    <a:cubicBezTo>
                      <a:pt x="46074" y="20157"/>
                      <a:pt x="45720" y="20134"/>
                      <a:pt x="45389" y="20039"/>
                    </a:cubicBezTo>
                    <a:cubicBezTo>
                      <a:pt x="45058" y="19968"/>
                      <a:pt x="44728" y="19898"/>
                      <a:pt x="44373" y="19827"/>
                    </a:cubicBezTo>
                    <a:cubicBezTo>
                      <a:pt x="43735" y="19685"/>
                      <a:pt x="43074" y="19472"/>
                      <a:pt x="42436" y="19236"/>
                    </a:cubicBezTo>
                    <a:cubicBezTo>
                      <a:pt x="41821" y="19000"/>
                      <a:pt x="41184" y="18669"/>
                      <a:pt x="40640" y="18315"/>
                    </a:cubicBezTo>
                    <a:cubicBezTo>
                      <a:pt x="40049" y="17937"/>
                      <a:pt x="39506" y="17464"/>
                      <a:pt x="39033" y="16968"/>
                    </a:cubicBezTo>
                    <a:cubicBezTo>
                      <a:pt x="38537" y="16448"/>
                      <a:pt x="38112" y="15928"/>
                      <a:pt x="37639" y="15385"/>
                    </a:cubicBezTo>
                    <a:cubicBezTo>
                      <a:pt x="37592" y="15338"/>
                      <a:pt x="37521" y="15243"/>
                      <a:pt x="37498" y="15196"/>
                    </a:cubicBezTo>
                    <a:close/>
                    <a:moveTo>
                      <a:pt x="36783" y="14122"/>
                    </a:moveTo>
                    <a:cubicBezTo>
                      <a:pt x="36776" y="14122"/>
                      <a:pt x="36765" y="14133"/>
                      <a:pt x="36765" y="14133"/>
                    </a:cubicBezTo>
                    <a:cubicBezTo>
                      <a:pt x="36883" y="14511"/>
                      <a:pt x="37049" y="14865"/>
                      <a:pt x="37238" y="15219"/>
                    </a:cubicBezTo>
                    <a:cubicBezTo>
                      <a:pt x="37403" y="15574"/>
                      <a:pt x="37616" y="15905"/>
                      <a:pt x="37852" y="16235"/>
                    </a:cubicBezTo>
                    <a:cubicBezTo>
                      <a:pt x="38301" y="16873"/>
                      <a:pt x="38821" y="17488"/>
                      <a:pt x="39411" y="18031"/>
                    </a:cubicBezTo>
                    <a:cubicBezTo>
                      <a:pt x="40002" y="18598"/>
                      <a:pt x="40664" y="19094"/>
                      <a:pt x="41373" y="19543"/>
                    </a:cubicBezTo>
                    <a:cubicBezTo>
                      <a:pt x="42081" y="19968"/>
                      <a:pt x="42837" y="20394"/>
                      <a:pt x="43641" y="20677"/>
                    </a:cubicBezTo>
                    <a:cubicBezTo>
                      <a:pt x="44444" y="21008"/>
                      <a:pt x="45271" y="21268"/>
                      <a:pt x="46098" y="21457"/>
                    </a:cubicBezTo>
                    <a:cubicBezTo>
                      <a:pt x="46193" y="21481"/>
                      <a:pt x="46311" y="21481"/>
                      <a:pt x="46382" y="21504"/>
                    </a:cubicBezTo>
                    <a:cubicBezTo>
                      <a:pt x="46452" y="21504"/>
                      <a:pt x="46476" y="21433"/>
                      <a:pt x="46429" y="21386"/>
                    </a:cubicBezTo>
                    <a:cubicBezTo>
                      <a:pt x="45602" y="21197"/>
                      <a:pt x="44775" y="20961"/>
                      <a:pt x="43995" y="20654"/>
                    </a:cubicBezTo>
                    <a:cubicBezTo>
                      <a:pt x="43168" y="20417"/>
                      <a:pt x="42412" y="20063"/>
                      <a:pt x="41703" y="19614"/>
                    </a:cubicBezTo>
                    <a:cubicBezTo>
                      <a:pt x="40995" y="19212"/>
                      <a:pt x="40333" y="18716"/>
                      <a:pt x="39719" y="18173"/>
                    </a:cubicBezTo>
                    <a:cubicBezTo>
                      <a:pt x="39128" y="17653"/>
                      <a:pt x="38585" y="17062"/>
                      <a:pt x="38112" y="16424"/>
                    </a:cubicBezTo>
                    <a:cubicBezTo>
                      <a:pt x="37876" y="16117"/>
                      <a:pt x="37687" y="15786"/>
                      <a:pt x="37474" y="15432"/>
                    </a:cubicBezTo>
                    <a:cubicBezTo>
                      <a:pt x="37261" y="15101"/>
                      <a:pt x="37096" y="14747"/>
                      <a:pt x="36907" y="14392"/>
                    </a:cubicBezTo>
                    <a:cubicBezTo>
                      <a:pt x="36883" y="14298"/>
                      <a:pt x="36812" y="14227"/>
                      <a:pt x="36789" y="14133"/>
                    </a:cubicBezTo>
                    <a:cubicBezTo>
                      <a:pt x="36789" y="14125"/>
                      <a:pt x="36786" y="14122"/>
                      <a:pt x="36783" y="14122"/>
                    </a:cubicBezTo>
                    <a:close/>
                    <a:moveTo>
                      <a:pt x="36529" y="14605"/>
                    </a:moveTo>
                    <a:cubicBezTo>
                      <a:pt x="36694" y="15007"/>
                      <a:pt x="36860" y="15432"/>
                      <a:pt x="37096" y="15834"/>
                    </a:cubicBezTo>
                    <a:cubicBezTo>
                      <a:pt x="37285" y="16235"/>
                      <a:pt x="37569" y="16613"/>
                      <a:pt x="37805" y="16991"/>
                    </a:cubicBezTo>
                    <a:cubicBezTo>
                      <a:pt x="38325" y="17724"/>
                      <a:pt x="38915" y="18409"/>
                      <a:pt x="39600" y="19023"/>
                    </a:cubicBezTo>
                    <a:cubicBezTo>
                      <a:pt x="40286" y="19661"/>
                      <a:pt x="41018" y="20181"/>
                      <a:pt x="41845" y="20654"/>
                    </a:cubicBezTo>
                    <a:cubicBezTo>
                      <a:pt x="42648" y="21103"/>
                      <a:pt x="43499" y="21481"/>
                      <a:pt x="44373" y="21788"/>
                    </a:cubicBezTo>
                    <a:cubicBezTo>
                      <a:pt x="45271" y="22071"/>
                      <a:pt x="46193" y="22260"/>
                      <a:pt x="47090" y="22331"/>
                    </a:cubicBezTo>
                    <a:cubicBezTo>
                      <a:pt x="47209" y="22331"/>
                      <a:pt x="47327" y="22331"/>
                      <a:pt x="47445" y="22378"/>
                    </a:cubicBezTo>
                    <a:cubicBezTo>
                      <a:pt x="47516" y="22308"/>
                      <a:pt x="47516" y="22213"/>
                      <a:pt x="47445" y="22213"/>
                    </a:cubicBezTo>
                    <a:cubicBezTo>
                      <a:pt x="46547" y="22095"/>
                      <a:pt x="45625" y="21953"/>
                      <a:pt x="44775" y="21717"/>
                    </a:cubicBezTo>
                    <a:cubicBezTo>
                      <a:pt x="43877" y="21457"/>
                      <a:pt x="43026" y="21126"/>
                      <a:pt x="42223" y="20677"/>
                    </a:cubicBezTo>
                    <a:cubicBezTo>
                      <a:pt x="41420" y="20252"/>
                      <a:pt x="40664" y="19732"/>
                      <a:pt x="39979" y="19142"/>
                    </a:cubicBezTo>
                    <a:cubicBezTo>
                      <a:pt x="39293" y="18551"/>
                      <a:pt x="38655" y="17913"/>
                      <a:pt x="38112" y="17204"/>
                    </a:cubicBezTo>
                    <a:cubicBezTo>
                      <a:pt x="37852" y="16850"/>
                      <a:pt x="37592" y="16472"/>
                      <a:pt x="37356" y="16070"/>
                    </a:cubicBezTo>
                    <a:cubicBezTo>
                      <a:pt x="37238" y="15881"/>
                      <a:pt x="37120" y="15692"/>
                      <a:pt x="37025" y="15479"/>
                    </a:cubicBezTo>
                    <a:cubicBezTo>
                      <a:pt x="36907" y="15290"/>
                      <a:pt x="36812" y="15101"/>
                      <a:pt x="36694" y="14889"/>
                    </a:cubicBezTo>
                    <a:cubicBezTo>
                      <a:pt x="36647" y="14818"/>
                      <a:pt x="36623" y="14700"/>
                      <a:pt x="36553" y="14605"/>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7"/>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7"/>
              <p:cNvSpPr/>
              <p:nvPr/>
            </p:nvSpPr>
            <p:spPr>
              <a:xfrm>
                <a:off x="548825" y="3827375"/>
                <a:ext cx="321350" cy="392050"/>
              </a:xfrm>
              <a:custGeom>
                <a:avLst/>
                <a:gdLst/>
                <a:ahLst/>
                <a:cxnLst/>
                <a:rect l="l" t="t" r="r" b="b"/>
                <a:pathLst>
                  <a:path w="12854" h="15682" extrusionOk="0">
                    <a:moveTo>
                      <a:pt x="5057" y="0"/>
                    </a:moveTo>
                    <a:cubicBezTo>
                      <a:pt x="4629" y="0"/>
                      <a:pt x="4196" y="76"/>
                      <a:pt x="3780" y="226"/>
                    </a:cubicBezTo>
                    <a:cubicBezTo>
                      <a:pt x="2079" y="887"/>
                      <a:pt x="1040" y="2541"/>
                      <a:pt x="567" y="4195"/>
                    </a:cubicBezTo>
                    <a:cubicBezTo>
                      <a:pt x="0" y="6132"/>
                      <a:pt x="662" y="8093"/>
                      <a:pt x="1394" y="9913"/>
                    </a:cubicBezTo>
                    <a:cubicBezTo>
                      <a:pt x="2126" y="11661"/>
                      <a:pt x="3639" y="13528"/>
                      <a:pt x="3284" y="15489"/>
                    </a:cubicBezTo>
                    <a:cubicBezTo>
                      <a:pt x="3284" y="15595"/>
                      <a:pt x="3379" y="15681"/>
                      <a:pt x="3467" y="15681"/>
                    </a:cubicBezTo>
                    <a:cubicBezTo>
                      <a:pt x="3477" y="15681"/>
                      <a:pt x="3487" y="15680"/>
                      <a:pt x="3497" y="15678"/>
                    </a:cubicBezTo>
                    <a:cubicBezTo>
                      <a:pt x="3544" y="15678"/>
                      <a:pt x="3615" y="15654"/>
                      <a:pt x="3639" y="15583"/>
                    </a:cubicBezTo>
                    <a:cubicBezTo>
                      <a:pt x="4466" y="13717"/>
                      <a:pt x="6757" y="12961"/>
                      <a:pt x="8364" y="11850"/>
                    </a:cubicBezTo>
                    <a:cubicBezTo>
                      <a:pt x="10018" y="10716"/>
                      <a:pt x="11648" y="9393"/>
                      <a:pt x="12263" y="7455"/>
                    </a:cubicBezTo>
                    <a:cubicBezTo>
                      <a:pt x="12806" y="5849"/>
                      <a:pt x="12853" y="3911"/>
                      <a:pt x="11743" y="2446"/>
                    </a:cubicBezTo>
                    <a:cubicBezTo>
                      <a:pt x="11092" y="1596"/>
                      <a:pt x="10088" y="1075"/>
                      <a:pt x="9056" y="1075"/>
                    </a:cubicBezTo>
                    <a:cubicBezTo>
                      <a:pt x="8625" y="1075"/>
                      <a:pt x="8190" y="1165"/>
                      <a:pt x="7773" y="1360"/>
                    </a:cubicBezTo>
                    <a:cubicBezTo>
                      <a:pt x="7773" y="1383"/>
                      <a:pt x="7750" y="1383"/>
                      <a:pt x="7750" y="1383"/>
                    </a:cubicBezTo>
                    <a:cubicBezTo>
                      <a:pt x="7128" y="459"/>
                      <a:pt x="6111" y="0"/>
                      <a:pt x="50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7"/>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7"/>
              <p:cNvSpPr/>
              <p:nvPr/>
            </p:nvSpPr>
            <p:spPr>
              <a:xfrm>
                <a:off x="528150" y="3751025"/>
                <a:ext cx="427075" cy="202400"/>
              </a:xfrm>
              <a:custGeom>
                <a:avLst/>
                <a:gdLst/>
                <a:ahLst/>
                <a:cxnLst/>
                <a:rect l="l" t="t" r="r" b="b"/>
                <a:pathLst>
                  <a:path w="17083" h="8096" extrusionOk="0">
                    <a:moveTo>
                      <a:pt x="3521" y="0"/>
                    </a:moveTo>
                    <a:cubicBezTo>
                      <a:pt x="3307" y="0"/>
                      <a:pt x="3094" y="14"/>
                      <a:pt x="2883" y="43"/>
                    </a:cubicBezTo>
                    <a:cubicBezTo>
                      <a:pt x="1890" y="161"/>
                      <a:pt x="1016" y="775"/>
                      <a:pt x="567" y="1602"/>
                    </a:cubicBezTo>
                    <a:lnTo>
                      <a:pt x="473" y="1767"/>
                    </a:lnTo>
                    <a:cubicBezTo>
                      <a:pt x="142" y="2240"/>
                      <a:pt x="0" y="2807"/>
                      <a:pt x="189" y="3303"/>
                    </a:cubicBezTo>
                    <a:cubicBezTo>
                      <a:pt x="378" y="3757"/>
                      <a:pt x="930" y="4014"/>
                      <a:pt x="1446" y="4014"/>
                    </a:cubicBezTo>
                    <a:cubicBezTo>
                      <a:pt x="1575" y="4014"/>
                      <a:pt x="1701" y="3998"/>
                      <a:pt x="1819" y="3965"/>
                    </a:cubicBezTo>
                    <a:cubicBezTo>
                      <a:pt x="2174" y="3847"/>
                      <a:pt x="2410" y="3587"/>
                      <a:pt x="2646" y="3303"/>
                    </a:cubicBezTo>
                    <a:cubicBezTo>
                      <a:pt x="3119" y="2807"/>
                      <a:pt x="3639" y="2334"/>
                      <a:pt x="4324" y="2169"/>
                    </a:cubicBezTo>
                    <a:cubicBezTo>
                      <a:pt x="4614" y="2079"/>
                      <a:pt x="4928" y="2038"/>
                      <a:pt x="5253" y="2038"/>
                    </a:cubicBezTo>
                    <a:cubicBezTo>
                      <a:pt x="6382" y="2038"/>
                      <a:pt x="7630" y="2540"/>
                      <a:pt x="8364" y="3256"/>
                    </a:cubicBezTo>
                    <a:lnTo>
                      <a:pt x="8364" y="3280"/>
                    </a:lnTo>
                    <a:cubicBezTo>
                      <a:pt x="8394" y="3325"/>
                      <a:pt x="8434" y="3344"/>
                      <a:pt x="8473" y="3344"/>
                    </a:cubicBezTo>
                    <a:cubicBezTo>
                      <a:pt x="8558" y="3344"/>
                      <a:pt x="8640" y="3258"/>
                      <a:pt x="8624" y="3161"/>
                    </a:cubicBezTo>
                    <a:cubicBezTo>
                      <a:pt x="8624" y="3138"/>
                      <a:pt x="8624" y="3114"/>
                      <a:pt x="8600" y="3067"/>
                    </a:cubicBezTo>
                    <a:cubicBezTo>
                      <a:pt x="7701" y="1310"/>
                      <a:pt x="5596" y="0"/>
                      <a:pt x="3521" y="0"/>
                    </a:cubicBezTo>
                    <a:close/>
                    <a:moveTo>
                      <a:pt x="12356" y="2569"/>
                    </a:moveTo>
                    <a:cubicBezTo>
                      <a:pt x="11311" y="2569"/>
                      <a:pt x="10268" y="2818"/>
                      <a:pt x="9404" y="3303"/>
                    </a:cubicBezTo>
                    <a:cubicBezTo>
                      <a:pt x="9333" y="3350"/>
                      <a:pt x="9333" y="3350"/>
                      <a:pt x="9309" y="3374"/>
                    </a:cubicBezTo>
                    <a:cubicBezTo>
                      <a:pt x="9212" y="3472"/>
                      <a:pt x="9275" y="3634"/>
                      <a:pt x="9380" y="3634"/>
                    </a:cubicBezTo>
                    <a:cubicBezTo>
                      <a:pt x="9403" y="3634"/>
                      <a:pt x="9426" y="3627"/>
                      <a:pt x="9451" y="3610"/>
                    </a:cubicBezTo>
                    <a:cubicBezTo>
                      <a:pt x="9451" y="3587"/>
                      <a:pt x="9498" y="3587"/>
                      <a:pt x="9498" y="3587"/>
                    </a:cubicBezTo>
                    <a:cubicBezTo>
                      <a:pt x="9756" y="3526"/>
                      <a:pt x="10034" y="3497"/>
                      <a:pt x="10321" y="3497"/>
                    </a:cubicBezTo>
                    <a:cubicBezTo>
                      <a:pt x="11482" y="3497"/>
                      <a:pt x="12795" y="3977"/>
                      <a:pt x="13515" y="4792"/>
                    </a:cubicBezTo>
                    <a:cubicBezTo>
                      <a:pt x="13987" y="5311"/>
                      <a:pt x="14153" y="5973"/>
                      <a:pt x="14271" y="6658"/>
                    </a:cubicBezTo>
                    <a:cubicBezTo>
                      <a:pt x="14366" y="7013"/>
                      <a:pt x="14389" y="7320"/>
                      <a:pt x="14625" y="7627"/>
                    </a:cubicBezTo>
                    <a:cubicBezTo>
                      <a:pt x="14867" y="7914"/>
                      <a:pt x="15293" y="8095"/>
                      <a:pt x="15705" y="8095"/>
                    </a:cubicBezTo>
                    <a:cubicBezTo>
                      <a:pt x="15936" y="8095"/>
                      <a:pt x="16163" y="8038"/>
                      <a:pt x="16350" y="7910"/>
                    </a:cubicBezTo>
                    <a:cubicBezTo>
                      <a:pt x="16776" y="7603"/>
                      <a:pt x="16965" y="7036"/>
                      <a:pt x="16965" y="6469"/>
                    </a:cubicBezTo>
                    <a:cubicBezTo>
                      <a:pt x="16988" y="6422"/>
                      <a:pt x="16988" y="6351"/>
                      <a:pt x="16988" y="6304"/>
                    </a:cubicBezTo>
                    <a:cubicBezTo>
                      <a:pt x="17083" y="5359"/>
                      <a:pt x="16657" y="4366"/>
                      <a:pt x="15925" y="3752"/>
                    </a:cubicBezTo>
                    <a:cubicBezTo>
                      <a:pt x="14956" y="2954"/>
                      <a:pt x="13654" y="2569"/>
                      <a:pt x="12356" y="25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7"/>
              <p:cNvSpPr/>
              <p:nvPr/>
            </p:nvSpPr>
            <p:spPr>
              <a:xfrm>
                <a:off x="460200" y="3663625"/>
                <a:ext cx="590125" cy="272850"/>
              </a:xfrm>
              <a:custGeom>
                <a:avLst/>
                <a:gdLst/>
                <a:ahLst/>
                <a:cxnLst/>
                <a:rect l="l" t="t" r="r" b="b"/>
                <a:pathLst>
                  <a:path w="23605" h="10914" extrusionOk="0">
                    <a:moveTo>
                      <a:pt x="9971" y="109"/>
                    </a:moveTo>
                    <a:cubicBezTo>
                      <a:pt x="9910" y="109"/>
                      <a:pt x="9847" y="118"/>
                      <a:pt x="9783" y="136"/>
                    </a:cubicBezTo>
                    <a:cubicBezTo>
                      <a:pt x="8979" y="373"/>
                      <a:pt x="9806" y="1459"/>
                      <a:pt x="10043" y="1814"/>
                    </a:cubicBezTo>
                    <a:cubicBezTo>
                      <a:pt x="10373" y="2286"/>
                      <a:pt x="10728" y="2735"/>
                      <a:pt x="11035" y="3231"/>
                    </a:cubicBezTo>
                    <a:cubicBezTo>
                      <a:pt x="11295" y="3680"/>
                      <a:pt x="11437" y="4295"/>
                      <a:pt x="11815" y="4673"/>
                    </a:cubicBezTo>
                    <a:cubicBezTo>
                      <a:pt x="11850" y="4708"/>
                      <a:pt x="11891" y="4726"/>
                      <a:pt x="11930" y="4726"/>
                    </a:cubicBezTo>
                    <a:cubicBezTo>
                      <a:pt x="11968" y="4726"/>
                      <a:pt x="12004" y="4708"/>
                      <a:pt x="12027" y="4673"/>
                    </a:cubicBezTo>
                    <a:cubicBezTo>
                      <a:pt x="12027" y="4649"/>
                      <a:pt x="12051" y="4649"/>
                      <a:pt x="12051" y="4625"/>
                    </a:cubicBezTo>
                    <a:cubicBezTo>
                      <a:pt x="12027" y="3468"/>
                      <a:pt x="11791" y="2428"/>
                      <a:pt x="11342" y="1483"/>
                    </a:cubicBezTo>
                    <a:cubicBezTo>
                      <a:pt x="11126" y="1052"/>
                      <a:pt x="10616" y="109"/>
                      <a:pt x="9971" y="109"/>
                    </a:cubicBezTo>
                    <a:close/>
                    <a:moveTo>
                      <a:pt x="16447" y="1969"/>
                    </a:moveTo>
                    <a:cubicBezTo>
                      <a:pt x="15926" y="1969"/>
                      <a:pt x="15290" y="2316"/>
                      <a:pt x="14957" y="2499"/>
                    </a:cubicBezTo>
                    <a:cubicBezTo>
                      <a:pt x="14012" y="3042"/>
                      <a:pt x="13232" y="3798"/>
                      <a:pt x="12642" y="4673"/>
                    </a:cubicBezTo>
                    <a:cubicBezTo>
                      <a:pt x="12618" y="4696"/>
                      <a:pt x="12618" y="4744"/>
                      <a:pt x="12618" y="4744"/>
                    </a:cubicBezTo>
                    <a:lnTo>
                      <a:pt x="12618" y="4767"/>
                    </a:lnTo>
                    <a:lnTo>
                      <a:pt x="12618" y="4791"/>
                    </a:lnTo>
                    <a:cubicBezTo>
                      <a:pt x="12618" y="4865"/>
                      <a:pt x="12661" y="4924"/>
                      <a:pt x="12736" y="4924"/>
                    </a:cubicBezTo>
                    <a:cubicBezTo>
                      <a:pt x="12757" y="4924"/>
                      <a:pt x="12781" y="4919"/>
                      <a:pt x="12807" y="4909"/>
                    </a:cubicBezTo>
                    <a:cubicBezTo>
                      <a:pt x="13327" y="4838"/>
                      <a:pt x="13776" y="4389"/>
                      <a:pt x="14272" y="4153"/>
                    </a:cubicBezTo>
                    <a:cubicBezTo>
                      <a:pt x="14815" y="3893"/>
                      <a:pt x="15335" y="3704"/>
                      <a:pt x="15879" y="3468"/>
                    </a:cubicBezTo>
                    <a:cubicBezTo>
                      <a:pt x="16257" y="3326"/>
                      <a:pt x="17556" y="2830"/>
                      <a:pt x="17013" y="2192"/>
                    </a:cubicBezTo>
                    <a:cubicBezTo>
                      <a:pt x="16866" y="2031"/>
                      <a:pt x="16667" y="1969"/>
                      <a:pt x="16447" y="1969"/>
                    </a:cubicBezTo>
                    <a:close/>
                    <a:moveTo>
                      <a:pt x="4634" y="1"/>
                    </a:moveTo>
                    <a:cubicBezTo>
                      <a:pt x="4492" y="1"/>
                      <a:pt x="4350" y="7"/>
                      <a:pt x="4207" y="18"/>
                    </a:cubicBezTo>
                    <a:cubicBezTo>
                      <a:pt x="2813" y="136"/>
                      <a:pt x="1489" y="774"/>
                      <a:pt x="733" y="1956"/>
                    </a:cubicBezTo>
                    <a:cubicBezTo>
                      <a:pt x="119" y="2995"/>
                      <a:pt x="1" y="4436"/>
                      <a:pt x="1182" y="5145"/>
                    </a:cubicBezTo>
                    <a:cubicBezTo>
                      <a:pt x="1206" y="5192"/>
                      <a:pt x="1253" y="5192"/>
                      <a:pt x="1277" y="5192"/>
                    </a:cubicBezTo>
                    <a:cubicBezTo>
                      <a:pt x="1489" y="5311"/>
                      <a:pt x="1726" y="5334"/>
                      <a:pt x="2009" y="5358"/>
                    </a:cubicBezTo>
                    <a:cubicBezTo>
                      <a:pt x="2080" y="5358"/>
                      <a:pt x="2127" y="5311"/>
                      <a:pt x="2151" y="5263"/>
                    </a:cubicBezTo>
                    <a:cubicBezTo>
                      <a:pt x="2439" y="3559"/>
                      <a:pt x="4083" y="2854"/>
                      <a:pt x="5718" y="2854"/>
                    </a:cubicBezTo>
                    <a:cubicBezTo>
                      <a:pt x="5964" y="2854"/>
                      <a:pt x="6210" y="2870"/>
                      <a:pt x="6451" y="2901"/>
                    </a:cubicBezTo>
                    <a:cubicBezTo>
                      <a:pt x="8271" y="3137"/>
                      <a:pt x="9948" y="4058"/>
                      <a:pt x="11224" y="5358"/>
                    </a:cubicBezTo>
                    <a:cubicBezTo>
                      <a:pt x="11257" y="5391"/>
                      <a:pt x="11292" y="5403"/>
                      <a:pt x="11325" y="5403"/>
                    </a:cubicBezTo>
                    <a:cubicBezTo>
                      <a:pt x="11389" y="5403"/>
                      <a:pt x="11445" y="5357"/>
                      <a:pt x="11460" y="5311"/>
                    </a:cubicBezTo>
                    <a:cubicBezTo>
                      <a:pt x="11484" y="5263"/>
                      <a:pt x="11484" y="5216"/>
                      <a:pt x="11460" y="5192"/>
                    </a:cubicBezTo>
                    <a:cubicBezTo>
                      <a:pt x="10241" y="2618"/>
                      <a:pt x="7684" y="1"/>
                      <a:pt x="4634" y="1"/>
                    </a:cubicBezTo>
                    <a:close/>
                    <a:moveTo>
                      <a:pt x="18144" y="3903"/>
                    </a:moveTo>
                    <a:cubicBezTo>
                      <a:pt x="16255" y="3903"/>
                      <a:pt x="14282" y="4585"/>
                      <a:pt x="12783" y="5523"/>
                    </a:cubicBezTo>
                    <a:cubicBezTo>
                      <a:pt x="12760" y="5571"/>
                      <a:pt x="12736" y="5618"/>
                      <a:pt x="12736" y="5641"/>
                    </a:cubicBezTo>
                    <a:cubicBezTo>
                      <a:pt x="12736" y="5728"/>
                      <a:pt x="12775" y="5833"/>
                      <a:pt x="12872" y="5833"/>
                    </a:cubicBezTo>
                    <a:cubicBezTo>
                      <a:pt x="12881" y="5833"/>
                      <a:pt x="12891" y="5833"/>
                      <a:pt x="12901" y="5830"/>
                    </a:cubicBezTo>
                    <a:cubicBezTo>
                      <a:pt x="13581" y="5658"/>
                      <a:pt x="14285" y="5569"/>
                      <a:pt x="14990" y="5569"/>
                    </a:cubicBezTo>
                    <a:cubicBezTo>
                      <a:pt x="16122" y="5569"/>
                      <a:pt x="17254" y="5799"/>
                      <a:pt x="18289" y="6279"/>
                    </a:cubicBezTo>
                    <a:cubicBezTo>
                      <a:pt x="19966" y="7035"/>
                      <a:pt x="21384" y="8642"/>
                      <a:pt x="20557" y="10485"/>
                    </a:cubicBezTo>
                    <a:cubicBezTo>
                      <a:pt x="20533" y="10532"/>
                      <a:pt x="20557" y="10603"/>
                      <a:pt x="20628" y="10650"/>
                    </a:cubicBezTo>
                    <a:cubicBezTo>
                      <a:pt x="20864" y="10769"/>
                      <a:pt x="21100" y="10839"/>
                      <a:pt x="21336" y="10887"/>
                    </a:cubicBezTo>
                    <a:cubicBezTo>
                      <a:pt x="21360" y="10910"/>
                      <a:pt x="21384" y="10910"/>
                      <a:pt x="21431" y="10910"/>
                    </a:cubicBezTo>
                    <a:cubicBezTo>
                      <a:pt x="21467" y="10912"/>
                      <a:pt x="21502" y="10913"/>
                      <a:pt x="21537" y="10913"/>
                    </a:cubicBezTo>
                    <a:cubicBezTo>
                      <a:pt x="22838" y="10913"/>
                      <a:pt x="23511" y="9649"/>
                      <a:pt x="23534" y="8453"/>
                    </a:cubicBezTo>
                    <a:cubicBezTo>
                      <a:pt x="23605" y="7106"/>
                      <a:pt x="22849" y="5830"/>
                      <a:pt x="21738" y="5003"/>
                    </a:cubicBezTo>
                    <a:cubicBezTo>
                      <a:pt x="20699" y="4224"/>
                      <a:pt x="19442" y="3903"/>
                      <a:pt x="18144" y="39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7"/>
              <p:cNvSpPr/>
              <p:nvPr/>
            </p:nvSpPr>
            <p:spPr>
              <a:xfrm>
                <a:off x="474375" y="3672175"/>
                <a:ext cx="562950" cy="527525"/>
              </a:xfrm>
              <a:custGeom>
                <a:avLst/>
                <a:gdLst/>
                <a:ahLst/>
                <a:cxnLst/>
                <a:rect l="l" t="t" r="r" b="b"/>
                <a:pathLst>
                  <a:path w="22518" h="21101" extrusionOk="0">
                    <a:moveTo>
                      <a:pt x="6711" y="1377"/>
                    </a:moveTo>
                    <a:cubicBezTo>
                      <a:pt x="6711" y="1385"/>
                      <a:pt x="6714" y="1388"/>
                      <a:pt x="6716" y="1388"/>
                    </a:cubicBezTo>
                    <a:cubicBezTo>
                      <a:pt x="6722" y="1388"/>
                      <a:pt x="6727" y="1377"/>
                      <a:pt x="6711" y="1377"/>
                    </a:cubicBezTo>
                    <a:close/>
                    <a:moveTo>
                      <a:pt x="9428" y="69"/>
                    </a:moveTo>
                    <a:cubicBezTo>
                      <a:pt x="9400" y="69"/>
                      <a:pt x="9369" y="96"/>
                      <a:pt x="9405" y="149"/>
                    </a:cubicBezTo>
                    <a:cubicBezTo>
                      <a:pt x="9594" y="432"/>
                      <a:pt x="9830" y="763"/>
                      <a:pt x="10019" y="1094"/>
                    </a:cubicBezTo>
                    <a:cubicBezTo>
                      <a:pt x="10184" y="1425"/>
                      <a:pt x="10373" y="1732"/>
                      <a:pt x="10515" y="2086"/>
                    </a:cubicBezTo>
                    <a:lnTo>
                      <a:pt x="10539" y="2062"/>
                    </a:lnTo>
                    <a:cubicBezTo>
                      <a:pt x="10397" y="1708"/>
                      <a:pt x="10255" y="1354"/>
                      <a:pt x="10066" y="1023"/>
                    </a:cubicBezTo>
                    <a:cubicBezTo>
                      <a:pt x="9901" y="716"/>
                      <a:pt x="9688" y="385"/>
                      <a:pt x="9452" y="78"/>
                    </a:cubicBezTo>
                    <a:cubicBezTo>
                      <a:pt x="9446" y="72"/>
                      <a:pt x="9437" y="69"/>
                      <a:pt x="9428" y="69"/>
                    </a:cubicBezTo>
                    <a:close/>
                    <a:moveTo>
                      <a:pt x="8507" y="2842"/>
                    </a:moveTo>
                    <a:lnTo>
                      <a:pt x="8507" y="2842"/>
                    </a:lnTo>
                    <a:cubicBezTo>
                      <a:pt x="8495" y="2854"/>
                      <a:pt x="8495" y="2860"/>
                      <a:pt x="8498" y="2860"/>
                    </a:cubicBezTo>
                    <a:cubicBezTo>
                      <a:pt x="8501" y="2860"/>
                      <a:pt x="8507" y="2854"/>
                      <a:pt x="8507" y="2842"/>
                    </a:cubicBezTo>
                    <a:close/>
                    <a:moveTo>
                      <a:pt x="14042" y="3092"/>
                    </a:moveTo>
                    <a:cubicBezTo>
                      <a:pt x="14038" y="3092"/>
                      <a:pt x="14036" y="3094"/>
                      <a:pt x="14036" y="3102"/>
                    </a:cubicBezTo>
                    <a:cubicBezTo>
                      <a:pt x="14040" y="3099"/>
                      <a:pt x="14043" y="3096"/>
                      <a:pt x="14047" y="3093"/>
                    </a:cubicBezTo>
                    <a:lnTo>
                      <a:pt x="14047" y="3093"/>
                    </a:lnTo>
                    <a:cubicBezTo>
                      <a:pt x="14045" y="3092"/>
                      <a:pt x="14043" y="3092"/>
                      <a:pt x="14042" y="3092"/>
                    </a:cubicBezTo>
                    <a:close/>
                    <a:moveTo>
                      <a:pt x="16068" y="2015"/>
                    </a:moveTo>
                    <a:cubicBezTo>
                      <a:pt x="15713" y="2133"/>
                      <a:pt x="15359" y="2299"/>
                      <a:pt x="15004" y="2488"/>
                    </a:cubicBezTo>
                    <a:cubicBezTo>
                      <a:pt x="14678" y="2651"/>
                      <a:pt x="14351" y="2860"/>
                      <a:pt x="14047" y="3093"/>
                    </a:cubicBezTo>
                    <a:lnTo>
                      <a:pt x="14047" y="3093"/>
                    </a:lnTo>
                    <a:cubicBezTo>
                      <a:pt x="14053" y="3096"/>
                      <a:pt x="14059" y="3102"/>
                      <a:pt x="14059" y="3102"/>
                    </a:cubicBezTo>
                    <a:cubicBezTo>
                      <a:pt x="14390" y="2889"/>
                      <a:pt x="14721" y="2677"/>
                      <a:pt x="15028" y="2535"/>
                    </a:cubicBezTo>
                    <a:cubicBezTo>
                      <a:pt x="15382" y="2370"/>
                      <a:pt x="15737" y="2251"/>
                      <a:pt x="16091" y="2086"/>
                    </a:cubicBezTo>
                    <a:cubicBezTo>
                      <a:pt x="16162" y="2062"/>
                      <a:pt x="16115" y="2015"/>
                      <a:pt x="16068" y="2015"/>
                    </a:cubicBezTo>
                    <a:close/>
                    <a:moveTo>
                      <a:pt x="3986" y="686"/>
                    </a:moveTo>
                    <a:cubicBezTo>
                      <a:pt x="3838" y="686"/>
                      <a:pt x="3690" y="695"/>
                      <a:pt x="3545" y="716"/>
                    </a:cubicBezTo>
                    <a:cubicBezTo>
                      <a:pt x="3096" y="763"/>
                      <a:pt x="2671" y="881"/>
                      <a:pt x="2246" y="1094"/>
                    </a:cubicBezTo>
                    <a:cubicBezTo>
                      <a:pt x="1844" y="1306"/>
                      <a:pt x="1442" y="1566"/>
                      <a:pt x="1135" y="1921"/>
                    </a:cubicBezTo>
                    <a:cubicBezTo>
                      <a:pt x="804" y="2275"/>
                      <a:pt x="544" y="2653"/>
                      <a:pt x="379" y="3102"/>
                    </a:cubicBezTo>
                    <a:cubicBezTo>
                      <a:pt x="363" y="3135"/>
                      <a:pt x="415" y="3179"/>
                      <a:pt x="456" y="3179"/>
                    </a:cubicBezTo>
                    <a:cubicBezTo>
                      <a:pt x="474" y="3179"/>
                      <a:pt x="490" y="3171"/>
                      <a:pt x="497" y="3149"/>
                    </a:cubicBezTo>
                    <a:cubicBezTo>
                      <a:pt x="615" y="2913"/>
                      <a:pt x="733" y="2724"/>
                      <a:pt x="899" y="2488"/>
                    </a:cubicBezTo>
                    <a:cubicBezTo>
                      <a:pt x="1041" y="2275"/>
                      <a:pt x="1206" y="2062"/>
                      <a:pt x="1395" y="1897"/>
                    </a:cubicBezTo>
                    <a:cubicBezTo>
                      <a:pt x="2009" y="1259"/>
                      <a:pt x="2907" y="905"/>
                      <a:pt x="3781" y="857"/>
                    </a:cubicBezTo>
                    <a:cubicBezTo>
                      <a:pt x="3887" y="847"/>
                      <a:pt x="3992" y="843"/>
                      <a:pt x="4097" y="843"/>
                    </a:cubicBezTo>
                    <a:cubicBezTo>
                      <a:pt x="4482" y="843"/>
                      <a:pt x="4861" y="906"/>
                      <a:pt x="5270" y="999"/>
                    </a:cubicBezTo>
                    <a:cubicBezTo>
                      <a:pt x="5506" y="1070"/>
                      <a:pt x="5766" y="1117"/>
                      <a:pt x="6002" y="1188"/>
                    </a:cubicBezTo>
                    <a:cubicBezTo>
                      <a:pt x="6239" y="1259"/>
                      <a:pt x="6475" y="1330"/>
                      <a:pt x="6711" y="1377"/>
                    </a:cubicBezTo>
                    <a:cubicBezTo>
                      <a:pt x="6451" y="1259"/>
                      <a:pt x="6168" y="1141"/>
                      <a:pt x="5884" y="1023"/>
                    </a:cubicBezTo>
                    <a:cubicBezTo>
                      <a:pt x="5624" y="952"/>
                      <a:pt x="5341" y="857"/>
                      <a:pt x="5057" y="787"/>
                    </a:cubicBezTo>
                    <a:cubicBezTo>
                      <a:pt x="4706" y="736"/>
                      <a:pt x="4344" y="686"/>
                      <a:pt x="3986" y="686"/>
                    </a:cubicBezTo>
                    <a:close/>
                    <a:moveTo>
                      <a:pt x="9204" y="295"/>
                    </a:moveTo>
                    <a:cubicBezTo>
                      <a:pt x="9164" y="295"/>
                      <a:pt x="9117" y="334"/>
                      <a:pt x="9168" y="385"/>
                    </a:cubicBezTo>
                    <a:cubicBezTo>
                      <a:pt x="9310" y="621"/>
                      <a:pt x="9476" y="857"/>
                      <a:pt x="9665" y="1094"/>
                    </a:cubicBezTo>
                    <a:cubicBezTo>
                      <a:pt x="10184" y="1944"/>
                      <a:pt x="10657" y="2866"/>
                      <a:pt x="11082" y="3740"/>
                    </a:cubicBezTo>
                    <a:cubicBezTo>
                      <a:pt x="10988" y="3480"/>
                      <a:pt x="10893" y="3220"/>
                      <a:pt x="10775" y="2960"/>
                    </a:cubicBezTo>
                    <a:cubicBezTo>
                      <a:pt x="10586" y="2488"/>
                      <a:pt x="10350" y="2039"/>
                      <a:pt x="10114" y="1590"/>
                    </a:cubicBezTo>
                    <a:cubicBezTo>
                      <a:pt x="9830" y="1141"/>
                      <a:pt x="9570" y="739"/>
                      <a:pt x="9239" y="314"/>
                    </a:cubicBezTo>
                    <a:cubicBezTo>
                      <a:pt x="9233" y="301"/>
                      <a:pt x="9219" y="295"/>
                      <a:pt x="9204" y="295"/>
                    </a:cubicBezTo>
                    <a:close/>
                    <a:moveTo>
                      <a:pt x="11082" y="3740"/>
                    </a:moveTo>
                    <a:cubicBezTo>
                      <a:pt x="11070" y="3752"/>
                      <a:pt x="11070" y="3758"/>
                      <a:pt x="11073" y="3758"/>
                    </a:cubicBezTo>
                    <a:cubicBezTo>
                      <a:pt x="11076" y="3758"/>
                      <a:pt x="11082" y="3752"/>
                      <a:pt x="11082" y="3740"/>
                    </a:cubicBezTo>
                    <a:close/>
                    <a:moveTo>
                      <a:pt x="4122" y="216"/>
                    </a:moveTo>
                    <a:cubicBezTo>
                      <a:pt x="3764" y="216"/>
                      <a:pt x="3411" y="248"/>
                      <a:pt x="3073" y="314"/>
                    </a:cubicBezTo>
                    <a:cubicBezTo>
                      <a:pt x="2269" y="479"/>
                      <a:pt x="1513" y="857"/>
                      <a:pt x="946" y="1425"/>
                    </a:cubicBezTo>
                    <a:cubicBezTo>
                      <a:pt x="639" y="1708"/>
                      <a:pt x="426" y="2039"/>
                      <a:pt x="261" y="2417"/>
                    </a:cubicBezTo>
                    <a:cubicBezTo>
                      <a:pt x="119" y="2771"/>
                      <a:pt x="1" y="3197"/>
                      <a:pt x="48" y="3598"/>
                    </a:cubicBezTo>
                    <a:cubicBezTo>
                      <a:pt x="69" y="3640"/>
                      <a:pt x="103" y="3658"/>
                      <a:pt x="135" y="3658"/>
                    </a:cubicBezTo>
                    <a:cubicBezTo>
                      <a:pt x="176" y="3658"/>
                      <a:pt x="214" y="3628"/>
                      <a:pt x="214" y="3575"/>
                    </a:cubicBezTo>
                    <a:cubicBezTo>
                      <a:pt x="214" y="3480"/>
                      <a:pt x="237" y="3386"/>
                      <a:pt x="237" y="3267"/>
                    </a:cubicBezTo>
                    <a:cubicBezTo>
                      <a:pt x="332" y="2511"/>
                      <a:pt x="733" y="1803"/>
                      <a:pt x="1348" y="1330"/>
                    </a:cubicBezTo>
                    <a:cubicBezTo>
                      <a:pt x="1938" y="857"/>
                      <a:pt x="2694" y="550"/>
                      <a:pt x="3451" y="479"/>
                    </a:cubicBezTo>
                    <a:cubicBezTo>
                      <a:pt x="3684" y="449"/>
                      <a:pt x="3919" y="434"/>
                      <a:pt x="4154" y="434"/>
                    </a:cubicBezTo>
                    <a:cubicBezTo>
                      <a:pt x="4820" y="434"/>
                      <a:pt x="5479" y="553"/>
                      <a:pt x="6073" y="763"/>
                    </a:cubicBezTo>
                    <a:cubicBezTo>
                      <a:pt x="6900" y="1070"/>
                      <a:pt x="7656" y="1590"/>
                      <a:pt x="8294" y="2157"/>
                    </a:cubicBezTo>
                    <a:cubicBezTo>
                      <a:pt x="8625" y="2441"/>
                      <a:pt x="8956" y="2771"/>
                      <a:pt x="9239" y="3102"/>
                    </a:cubicBezTo>
                    <a:cubicBezTo>
                      <a:pt x="9516" y="3448"/>
                      <a:pt x="9815" y="3748"/>
                      <a:pt x="10114" y="4070"/>
                    </a:cubicBezTo>
                    <a:lnTo>
                      <a:pt x="10114" y="4070"/>
                    </a:lnTo>
                    <a:cubicBezTo>
                      <a:pt x="10055" y="4002"/>
                      <a:pt x="10011" y="3916"/>
                      <a:pt x="9948" y="3811"/>
                    </a:cubicBezTo>
                    <a:cubicBezTo>
                      <a:pt x="9452" y="3078"/>
                      <a:pt x="8838" y="2370"/>
                      <a:pt x="8129" y="1779"/>
                    </a:cubicBezTo>
                    <a:cubicBezTo>
                      <a:pt x="7420" y="1188"/>
                      <a:pt x="6617" y="716"/>
                      <a:pt x="5742" y="432"/>
                    </a:cubicBezTo>
                    <a:cubicBezTo>
                      <a:pt x="5216" y="290"/>
                      <a:pt x="4664" y="216"/>
                      <a:pt x="4122" y="216"/>
                    </a:cubicBezTo>
                    <a:close/>
                    <a:moveTo>
                      <a:pt x="10114" y="4070"/>
                    </a:moveTo>
                    <a:cubicBezTo>
                      <a:pt x="10121" y="4078"/>
                      <a:pt x="10129" y="4086"/>
                      <a:pt x="10137" y="4094"/>
                    </a:cubicBezTo>
                    <a:cubicBezTo>
                      <a:pt x="10129" y="4086"/>
                      <a:pt x="10122" y="4078"/>
                      <a:pt x="10114" y="4070"/>
                    </a:cubicBezTo>
                    <a:close/>
                    <a:moveTo>
                      <a:pt x="9860" y="1"/>
                    </a:moveTo>
                    <a:cubicBezTo>
                      <a:pt x="9819" y="1"/>
                      <a:pt x="9766" y="45"/>
                      <a:pt x="9783" y="78"/>
                    </a:cubicBezTo>
                    <a:cubicBezTo>
                      <a:pt x="9948" y="361"/>
                      <a:pt x="10114" y="645"/>
                      <a:pt x="10255" y="905"/>
                    </a:cubicBezTo>
                    <a:cubicBezTo>
                      <a:pt x="10515" y="1425"/>
                      <a:pt x="10728" y="1944"/>
                      <a:pt x="10893" y="2488"/>
                    </a:cubicBezTo>
                    <a:cubicBezTo>
                      <a:pt x="10988" y="2748"/>
                      <a:pt x="11059" y="3008"/>
                      <a:pt x="11106" y="3267"/>
                    </a:cubicBezTo>
                    <a:cubicBezTo>
                      <a:pt x="11129" y="3386"/>
                      <a:pt x="11177" y="3551"/>
                      <a:pt x="11200" y="3669"/>
                    </a:cubicBezTo>
                    <a:cubicBezTo>
                      <a:pt x="11224" y="3835"/>
                      <a:pt x="11248" y="3976"/>
                      <a:pt x="11295" y="4142"/>
                    </a:cubicBezTo>
                    <a:cubicBezTo>
                      <a:pt x="11248" y="3811"/>
                      <a:pt x="11224" y="3480"/>
                      <a:pt x="11200" y="3197"/>
                    </a:cubicBezTo>
                    <a:cubicBezTo>
                      <a:pt x="11106" y="2630"/>
                      <a:pt x="10940" y="2086"/>
                      <a:pt x="10728" y="1566"/>
                    </a:cubicBezTo>
                    <a:cubicBezTo>
                      <a:pt x="10515" y="1023"/>
                      <a:pt x="10255" y="503"/>
                      <a:pt x="9901" y="31"/>
                    </a:cubicBezTo>
                    <a:cubicBezTo>
                      <a:pt x="9894" y="9"/>
                      <a:pt x="9878" y="1"/>
                      <a:pt x="9860" y="1"/>
                    </a:cubicBezTo>
                    <a:close/>
                    <a:moveTo>
                      <a:pt x="16091" y="2299"/>
                    </a:moveTo>
                    <a:cubicBezTo>
                      <a:pt x="15595" y="2441"/>
                      <a:pt x="15146" y="2677"/>
                      <a:pt x="14674" y="2913"/>
                    </a:cubicBezTo>
                    <a:cubicBezTo>
                      <a:pt x="14201" y="3149"/>
                      <a:pt x="13776" y="3386"/>
                      <a:pt x="13350" y="3693"/>
                    </a:cubicBezTo>
                    <a:cubicBezTo>
                      <a:pt x="13114" y="3858"/>
                      <a:pt x="12878" y="4047"/>
                      <a:pt x="12665" y="4213"/>
                    </a:cubicBezTo>
                    <a:cubicBezTo>
                      <a:pt x="13539" y="3669"/>
                      <a:pt x="14414" y="3149"/>
                      <a:pt x="15335" y="2748"/>
                    </a:cubicBezTo>
                    <a:cubicBezTo>
                      <a:pt x="15595" y="2630"/>
                      <a:pt x="15855" y="2535"/>
                      <a:pt x="16138" y="2417"/>
                    </a:cubicBezTo>
                    <a:cubicBezTo>
                      <a:pt x="16186" y="2393"/>
                      <a:pt x="16162" y="2299"/>
                      <a:pt x="16091" y="2299"/>
                    </a:cubicBezTo>
                    <a:close/>
                    <a:moveTo>
                      <a:pt x="4446" y="1210"/>
                    </a:moveTo>
                    <a:cubicBezTo>
                      <a:pt x="3974" y="1210"/>
                      <a:pt x="3498" y="1298"/>
                      <a:pt x="3049" y="1495"/>
                    </a:cubicBezTo>
                    <a:cubicBezTo>
                      <a:pt x="2505" y="1732"/>
                      <a:pt x="2009" y="2157"/>
                      <a:pt x="1631" y="2559"/>
                    </a:cubicBezTo>
                    <a:cubicBezTo>
                      <a:pt x="1419" y="2795"/>
                      <a:pt x="1206" y="3031"/>
                      <a:pt x="1064" y="3291"/>
                    </a:cubicBezTo>
                    <a:cubicBezTo>
                      <a:pt x="922" y="3575"/>
                      <a:pt x="804" y="3858"/>
                      <a:pt x="852" y="4165"/>
                    </a:cubicBezTo>
                    <a:cubicBezTo>
                      <a:pt x="852" y="4201"/>
                      <a:pt x="893" y="4218"/>
                      <a:pt x="934" y="4218"/>
                    </a:cubicBezTo>
                    <a:cubicBezTo>
                      <a:pt x="976" y="4218"/>
                      <a:pt x="1017" y="4201"/>
                      <a:pt x="1017" y="4165"/>
                    </a:cubicBezTo>
                    <a:cubicBezTo>
                      <a:pt x="1041" y="4000"/>
                      <a:pt x="1064" y="3835"/>
                      <a:pt x="1111" y="3693"/>
                    </a:cubicBezTo>
                    <a:cubicBezTo>
                      <a:pt x="1182" y="3527"/>
                      <a:pt x="1230" y="3386"/>
                      <a:pt x="1324" y="3244"/>
                    </a:cubicBezTo>
                    <a:cubicBezTo>
                      <a:pt x="1513" y="2937"/>
                      <a:pt x="1702" y="2700"/>
                      <a:pt x="1962" y="2464"/>
                    </a:cubicBezTo>
                    <a:cubicBezTo>
                      <a:pt x="2364" y="2086"/>
                      <a:pt x="2836" y="1732"/>
                      <a:pt x="3380" y="1519"/>
                    </a:cubicBezTo>
                    <a:cubicBezTo>
                      <a:pt x="3742" y="1393"/>
                      <a:pt x="4146" y="1330"/>
                      <a:pt x="4558" y="1330"/>
                    </a:cubicBezTo>
                    <a:cubicBezTo>
                      <a:pt x="4763" y="1330"/>
                      <a:pt x="4971" y="1346"/>
                      <a:pt x="5175" y="1377"/>
                    </a:cubicBezTo>
                    <a:cubicBezTo>
                      <a:pt x="5790" y="1448"/>
                      <a:pt x="6357" y="1637"/>
                      <a:pt x="6924" y="1873"/>
                    </a:cubicBezTo>
                    <a:cubicBezTo>
                      <a:pt x="7467" y="2181"/>
                      <a:pt x="8011" y="2511"/>
                      <a:pt x="8507" y="2842"/>
                    </a:cubicBezTo>
                    <a:cubicBezTo>
                      <a:pt x="7987" y="2393"/>
                      <a:pt x="7396" y="1968"/>
                      <a:pt x="6735" y="1708"/>
                    </a:cubicBezTo>
                    <a:cubicBezTo>
                      <a:pt x="6144" y="1472"/>
                      <a:pt x="5553" y="1306"/>
                      <a:pt x="4892" y="1236"/>
                    </a:cubicBezTo>
                    <a:cubicBezTo>
                      <a:pt x="4744" y="1218"/>
                      <a:pt x="4595" y="1210"/>
                      <a:pt x="4446" y="1210"/>
                    </a:cubicBezTo>
                    <a:close/>
                    <a:moveTo>
                      <a:pt x="4848" y="1982"/>
                    </a:moveTo>
                    <a:cubicBezTo>
                      <a:pt x="4116" y="1982"/>
                      <a:pt x="3391" y="2114"/>
                      <a:pt x="2718" y="2441"/>
                    </a:cubicBezTo>
                    <a:cubicBezTo>
                      <a:pt x="2364" y="2630"/>
                      <a:pt x="2033" y="2866"/>
                      <a:pt x="1749" y="3149"/>
                    </a:cubicBezTo>
                    <a:cubicBezTo>
                      <a:pt x="1442" y="3456"/>
                      <a:pt x="1182" y="3835"/>
                      <a:pt x="1135" y="4213"/>
                    </a:cubicBezTo>
                    <a:cubicBezTo>
                      <a:pt x="1106" y="4270"/>
                      <a:pt x="1156" y="4301"/>
                      <a:pt x="1204" y="4301"/>
                    </a:cubicBezTo>
                    <a:cubicBezTo>
                      <a:pt x="1236" y="4301"/>
                      <a:pt x="1268" y="4288"/>
                      <a:pt x="1277" y="4260"/>
                    </a:cubicBezTo>
                    <a:cubicBezTo>
                      <a:pt x="1419" y="3811"/>
                      <a:pt x="1679" y="3456"/>
                      <a:pt x="2009" y="3126"/>
                    </a:cubicBezTo>
                    <a:cubicBezTo>
                      <a:pt x="2600" y="2582"/>
                      <a:pt x="3332" y="2275"/>
                      <a:pt x="4136" y="2157"/>
                    </a:cubicBezTo>
                    <a:cubicBezTo>
                      <a:pt x="4390" y="2122"/>
                      <a:pt x="4649" y="2107"/>
                      <a:pt x="4910" y="2107"/>
                    </a:cubicBezTo>
                    <a:cubicBezTo>
                      <a:pt x="5519" y="2107"/>
                      <a:pt x="6139" y="2185"/>
                      <a:pt x="6735" y="2251"/>
                    </a:cubicBezTo>
                    <a:cubicBezTo>
                      <a:pt x="6765" y="2271"/>
                      <a:pt x="6782" y="2279"/>
                      <a:pt x="6788" y="2279"/>
                    </a:cubicBezTo>
                    <a:cubicBezTo>
                      <a:pt x="6797" y="2279"/>
                      <a:pt x="6786" y="2265"/>
                      <a:pt x="6758" y="2251"/>
                    </a:cubicBezTo>
                    <a:cubicBezTo>
                      <a:pt x="6262" y="2133"/>
                      <a:pt x="5742" y="2039"/>
                      <a:pt x="5199" y="1992"/>
                    </a:cubicBezTo>
                    <a:cubicBezTo>
                      <a:pt x="5082" y="1985"/>
                      <a:pt x="4965" y="1982"/>
                      <a:pt x="4848" y="1982"/>
                    </a:cubicBezTo>
                    <a:close/>
                    <a:moveTo>
                      <a:pt x="15737" y="1708"/>
                    </a:moveTo>
                    <a:cubicBezTo>
                      <a:pt x="15193" y="1921"/>
                      <a:pt x="14674" y="2204"/>
                      <a:pt x="14201" y="2559"/>
                    </a:cubicBezTo>
                    <a:cubicBezTo>
                      <a:pt x="13728" y="2889"/>
                      <a:pt x="13303" y="3267"/>
                      <a:pt x="12902" y="3693"/>
                    </a:cubicBezTo>
                    <a:cubicBezTo>
                      <a:pt x="12665" y="3929"/>
                      <a:pt x="12476" y="4165"/>
                      <a:pt x="12287" y="4425"/>
                    </a:cubicBezTo>
                    <a:cubicBezTo>
                      <a:pt x="12382" y="4307"/>
                      <a:pt x="12500" y="4189"/>
                      <a:pt x="12571" y="4094"/>
                    </a:cubicBezTo>
                    <a:cubicBezTo>
                      <a:pt x="12665" y="4024"/>
                      <a:pt x="12783" y="3929"/>
                      <a:pt x="12878" y="3811"/>
                    </a:cubicBezTo>
                    <a:cubicBezTo>
                      <a:pt x="13091" y="3598"/>
                      <a:pt x="13303" y="3433"/>
                      <a:pt x="13539" y="3244"/>
                    </a:cubicBezTo>
                    <a:cubicBezTo>
                      <a:pt x="13965" y="2889"/>
                      <a:pt x="14437" y="2559"/>
                      <a:pt x="14957" y="2275"/>
                    </a:cubicBezTo>
                    <a:cubicBezTo>
                      <a:pt x="15241" y="2133"/>
                      <a:pt x="15501" y="1968"/>
                      <a:pt x="15808" y="1826"/>
                    </a:cubicBezTo>
                    <a:cubicBezTo>
                      <a:pt x="15855" y="1803"/>
                      <a:pt x="15808" y="1708"/>
                      <a:pt x="15737" y="1708"/>
                    </a:cubicBezTo>
                    <a:close/>
                    <a:moveTo>
                      <a:pt x="17622" y="4533"/>
                    </a:moveTo>
                    <a:cubicBezTo>
                      <a:pt x="17617" y="4533"/>
                      <a:pt x="17611" y="4543"/>
                      <a:pt x="17627" y="4543"/>
                    </a:cubicBezTo>
                    <a:cubicBezTo>
                      <a:pt x="17627" y="4535"/>
                      <a:pt x="17624" y="4533"/>
                      <a:pt x="17622" y="4533"/>
                    </a:cubicBezTo>
                    <a:close/>
                    <a:moveTo>
                      <a:pt x="5984" y="3558"/>
                    </a:moveTo>
                    <a:cubicBezTo>
                      <a:pt x="5371" y="3558"/>
                      <a:pt x="4759" y="3684"/>
                      <a:pt x="4207" y="3929"/>
                    </a:cubicBezTo>
                    <a:cubicBezTo>
                      <a:pt x="3781" y="4094"/>
                      <a:pt x="3427" y="4354"/>
                      <a:pt x="3167" y="4685"/>
                    </a:cubicBezTo>
                    <a:cubicBezTo>
                      <a:pt x="2978" y="4898"/>
                      <a:pt x="2836" y="5110"/>
                      <a:pt x="2718" y="5323"/>
                    </a:cubicBezTo>
                    <a:cubicBezTo>
                      <a:pt x="2600" y="5559"/>
                      <a:pt x="2482" y="5748"/>
                      <a:pt x="2387" y="6032"/>
                    </a:cubicBezTo>
                    <a:cubicBezTo>
                      <a:pt x="2372" y="6078"/>
                      <a:pt x="2427" y="6125"/>
                      <a:pt x="2481" y="6125"/>
                    </a:cubicBezTo>
                    <a:cubicBezTo>
                      <a:pt x="2509" y="6125"/>
                      <a:pt x="2536" y="6112"/>
                      <a:pt x="2553" y="6079"/>
                    </a:cubicBezTo>
                    <a:cubicBezTo>
                      <a:pt x="2671" y="5843"/>
                      <a:pt x="2789" y="5583"/>
                      <a:pt x="2931" y="5347"/>
                    </a:cubicBezTo>
                    <a:cubicBezTo>
                      <a:pt x="3073" y="5110"/>
                      <a:pt x="3214" y="4898"/>
                      <a:pt x="3403" y="4685"/>
                    </a:cubicBezTo>
                    <a:cubicBezTo>
                      <a:pt x="3994" y="4094"/>
                      <a:pt x="4821" y="3764"/>
                      <a:pt x="5648" y="3693"/>
                    </a:cubicBezTo>
                    <a:cubicBezTo>
                      <a:pt x="5759" y="3687"/>
                      <a:pt x="5871" y="3685"/>
                      <a:pt x="5982" y="3685"/>
                    </a:cubicBezTo>
                    <a:cubicBezTo>
                      <a:pt x="6366" y="3685"/>
                      <a:pt x="6746" y="3719"/>
                      <a:pt x="7113" y="3811"/>
                    </a:cubicBezTo>
                    <a:cubicBezTo>
                      <a:pt x="7633" y="3953"/>
                      <a:pt x="8129" y="4094"/>
                      <a:pt x="8625" y="4283"/>
                    </a:cubicBezTo>
                    <a:cubicBezTo>
                      <a:pt x="8365" y="4142"/>
                      <a:pt x="8105" y="4024"/>
                      <a:pt x="7822" y="3905"/>
                    </a:cubicBezTo>
                    <a:cubicBezTo>
                      <a:pt x="7562" y="3787"/>
                      <a:pt x="7278" y="3716"/>
                      <a:pt x="6971" y="3669"/>
                    </a:cubicBezTo>
                    <a:cubicBezTo>
                      <a:pt x="6648" y="3595"/>
                      <a:pt x="6316" y="3558"/>
                      <a:pt x="5984" y="3558"/>
                    </a:cubicBezTo>
                    <a:close/>
                    <a:moveTo>
                      <a:pt x="6307" y="3909"/>
                    </a:moveTo>
                    <a:cubicBezTo>
                      <a:pt x="6169" y="3909"/>
                      <a:pt x="6038" y="3936"/>
                      <a:pt x="5908" y="3953"/>
                    </a:cubicBezTo>
                    <a:cubicBezTo>
                      <a:pt x="5223" y="4047"/>
                      <a:pt x="4608" y="4283"/>
                      <a:pt x="4089" y="4661"/>
                    </a:cubicBezTo>
                    <a:cubicBezTo>
                      <a:pt x="3805" y="4850"/>
                      <a:pt x="3569" y="5063"/>
                      <a:pt x="3380" y="5323"/>
                    </a:cubicBezTo>
                    <a:cubicBezTo>
                      <a:pt x="3285" y="5418"/>
                      <a:pt x="3167" y="5559"/>
                      <a:pt x="3073" y="5701"/>
                    </a:cubicBezTo>
                    <a:cubicBezTo>
                      <a:pt x="2978" y="5819"/>
                      <a:pt x="2907" y="5961"/>
                      <a:pt x="2836" y="6103"/>
                    </a:cubicBezTo>
                    <a:cubicBezTo>
                      <a:pt x="2821" y="6166"/>
                      <a:pt x="2868" y="6197"/>
                      <a:pt x="2908" y="6197"/>
                    </a:cubicBezTo>
                    <a:cubicBezTo>
                      <a:pt x="2928" y="6197"/>
                      <a:pt x="2947" y="6189"/>
                      <a:pt x="2954" y="6174"/>
                    </a:cubicBezTo>
                    <a:cubicBezTo>
                      <a:pt x="3073" y="6008"/>
                      <a:pt x="3143" y="5866"/>
                      <a:pt x="3214" y="5725"/>
                    </a:cubicBezTo>
                    <a:cubicBezTo>
                      <a:pt x="3309" y="5583"/>
                      <a:pt x="3427" y="5465"/>
                      <a:pt x="3545" y="5323"/>
                    </a:cubicBezTo>
                    <a:cubicBezTo>
                      <a:pt x="3970" y="4874"/>
                      <a:pt x="4467" y="4520"/>
                      <a:pt x="5034" y="4283"/>
                    </a:cubicBezTo>
                    <a:cubicBezTo>
                      <a:pt x="5341" y="4165"/>
                      <a:pt x="5672" y="4071"/>
                      <a:pt x="6002" y="4047"/>
                    </a:cubicBezTo>
                    <a:cubicBezTo>
                      <a:pt x="6279" y="4031"/>
                      <a:pt x="6523" y="4003"/>
                      <a:pt x="6763" y="4003"/>
                    </a:cubicBezTo>
                    <a:cubicBezTo>
                      <a:pt x="6872" y="4003"/>
                      <a:pt x="6979" y="4009"/>
                      <a:pt x="7089" y="4024"/>
                    </a:cubicBezTo>
                    <a:cubicBezTo>
                      <a:pt x="6924" y="3953"/>
                      <a:pt x="6711" y="3929"/>
                      <a:pt x="6499" y="3929"/>
                    </a:cubicBezTo>
                    <a:cubicBezTo>
                      <a:pt x="6433" y="3914"/>
                      <a:pt x="6369" y="3909"/>
                      <a:pt x="6307" y="3909"/>
                    </a:cubicBezTo>
                    <a:close/>
                    <a:moveTo>
                      <a:pt x="7201" y="4267"/>
                    </a:moveTo>
                    <a:cubicBezTo>
                      <a:pt x="6506" y="4267"/>
                      <a:pt x="5812" y="4418"/>
                      <a:pt x="5175" y="4709"/>
                    </a:cubicBezTo>
                    <a:cubicBezTo>
                      <a:pt x="4797" y="4898"/>
                      <a:pt x="4396" y="5134"/>
                      <a:pt x="4089" y="5394"/>
                    </a:cubicBezTo>
                    <a:cubicBezTo>
                      <a:pt x="3899" y="5559"/>
                      <a:pt x="3758" y="5701"/>
                      <a:pt x="3616" y="5843"/>
                    </a:cubicBezTo>
                    <a:cubicBezTo>
                      <a:pt x="3451" y="5985"/>
                      <a:pt x="3309" y="6174"/>
                      <a:pt x="3191" y="6339"/>
                    </a:cubicBezTo>
                    <a:cubicBezTo>
                      <a:pt x="3173" y="6392"/>
                      <a:pt x="3222" y="6459"/>
                      <a:pt x="3267" y="6459"/>
                    </a:cubicBezTo>
                    <a:cubicBezTo>
                      <a:pt x="3282" y="6459"/>
                      <a:pt x="3297" y="6451"/>
                      <a:pt x="3309" y="6434"/>
                    </a:cubicBezTo>
                    <a:cubicBezTo>
                      <a:pt x="3498" y="6292"/>
                      <a:pt x="3616" y="6079"/>
                      <a:pt x="3781" y="5914"/>
                    </a:cubicBezTo>
                    <a:cubicBezTo>
                      <a:pt x="3923" y="5725"/>
                      <a:pt x="4112" y="5583"/>
                      <a:pt x="4301" y="5418"/>
                    </a:cubicBezTo>
                    <a:cubicBezTo>
                      <a:pt x="4963" y="4898"/>
                      <a:pt x="5790" y="4543"/>
                      <a:pt x="6617" y="4425"/>
                    </a:cubicBezTo>
                    <a:cubicBezTo>
                      <a:pt x="6817" y="4398"/>
                      <a:pt x="7022" y="4385"/>
                      <a:pt x="7228" y="4385"/>
                    </a:cubicBezTo>
                    <a:cubicBezTo>
                      <a:pt x="7919" y="4385"/>
                      <a:pt x="8626" y="4536"/>
                      <a:pt x="9263" y="4827"/>
                    </a:cubicBezTo>
                    <a:cubicBezTo>
                      <a:pt x="9275" y="4839"/>
                      <a:pt x="9285" y="4843"/>
                      <a:pt x="9294" y="4843"/>
                    </a:cubicBezTo>
                    <a:cubicBezTo>
                      <a:pt x="9319" y="4843"/>
                      <a:pt x="9328" y="4803"/>
                      <a:pt x="9310" y="4803"/>
                    </a:cubicBezTo>
                    <a:cubicBezTo>
                      <a:pt x="8861" y="4543"/>
                      <a:pt x="8365" y="4354"/>
                      <a:pt x="7822" y="4307"/>
                    </a:cubicBezTo>
                    <a:cubicBezTo>
                      <a:pt x="7615" y="4280"/>
                      <a:pt x="7408" y="4267"/>
                      <a:pt x="7201" y="4267"/>
                    </a:cubicBezTo>
                    <a:close/>
                    <a:moveTo>
                      <a:pt x="7545" y="4723"/>
                    </a:moveTo>
                    <a:cubicBezTo>
                      <a:pt x="7401" y="4723"/>
                      <a:pt x="7257" y="4733"/>
                      <a:pt x="7113" y="4756"/>
                    </a:cubicBezTo>
                    <a:cubicBezTo>
                      <a:pt x="6688" y="4803"/>
                      <a:pt x="6262" y="4898"/>
                      <a:pt x="5861" y="5040"/>
                    </a:cubicBezTo>
                    <a:cubicBezTo>
                      <a:pt x="5459" y="5205"/>
                      <a:pt x="5104" y="5394"/>
                      <a:pt x="4797" y="5630"/>
                    </a:cubicBezTo>
                    <a:cubicBezTo>
                      <a:pt x="4632" y="5748"/>
                      <a:pt x="4490" y="5914"/>
                      <a:pt x="4348" y="6055"/>
                    </a:cubicBezTo>
                    <a:cubicBezTo>
                      <a:pt x="4207" y="6197"/>
                      <a:pt x="4089" y="6339"/>
                      <a:pt x="3970" y="6528"/>
                    </a:cubicBezTo>
                    <a:cubicBezTo>
                      <a:pt x="3934" y="6565"/>
                      <a:pt x="3983" y="6645"/>
                      <a:pt x="4040" y="6645"/>
                    </a:cubicBezTo>
                    <a:cubicBezTo>
                      <a:pt x="4056" y="6645"/>
                      <a:pt x="4073" y="6638"/>
                      <a:pt x="4089" y="6623"/>
                    </a:cubicBezTo>
                    <a:cubicBezTo>
                      <a:pt x="4230" y="6457"/>
                      <a:pt x="4348" y="6292"/>
                      <a:pt x="4490" y="6150"/>
                    </a:cubicBezTo>
                    <a:cubicBezTo>
                      <a:pt x="4632" y="5985"/>
                      <a:pt x="4821" y="5843"/>
                      <a:pt x="4963" y="5725"/>
                    </a:cubicBezTo>
                    <a:cubicBezTo>
                      <a:pt x="5624" y="5252"/>
                      <a:pt x="6404" y="4992"/>
                      <a:pt x="7207" y="4921"/>
                    </a:cubicBezTo>
                    <a:cubicBezTo>
                      <a:pt x="7308" y="4916"/>
                      <a:pt x="7407" y="4913"/>
                      <a:pt x="7504" y="4913"/>
                    </a:cubicBezTo>
                    <a:cubicBezTo>
                      <a:pt x="7839" y="4913"/>
                      <a:pt x="8159" y="4948"/>
                      <a:pt x="8507" y="5040"/>
                    </a:cubicBezTo>
                    <a:cubicBezTo>
                      <a:pt x="9003" y="5134"/>
                      <a:pt x="9428" y="5323"/>
                      <a:pt x="9806" y="5512"/>
                    </a:cubicBezTo>
                    <a:cubicBezTo>
                      <a:pt x="9405" y="5229"/>
                      <a:pt x="8956" y="4969"/>
                      <a:pt x="8460" y="4850"/>
                    </a:cubicBezTo>
                    <a:cubicBezTo>
                      <a:pt x="8155" y="4770"/>
                      <a:pt x="7850" y="4723"/>
                      <a:pt x="7545" y="4723"/>
                    </a:cubicBezTo>
                    <a:close/>
                    <a:moveTo>
                      <a:pt x="17627" y="4543"/>
                    </a:moveTo>
                    <a:cubicBezTo>
                      <a:pt x="17863" y="4614"/>
                      <a:pt x="18100" y="4661"/>
                      <a:pt x="18336" y="4756"/>
                    </a:cubicBezTo>
                    <a:cubicBezTo>
                      <a:pt x="18572" y="4803"/>
                      <a:pt x="18808" y="4898"/>
                      <a:pt x="19045" y="4992"/>
                    </a:cubicBezTo>
                    <a:cubicBezTo>
                      <a:pt x="19517" y="5134"/>
                      <a:pt x="19966" y="5370"/>
                      <a:pt x="20344" y="5630"/>
                    </a:cubicBezTo>
                    <a:cubicBezTo>
                      <a:pt x="21053" y="6174"/>
                      <a:pt x="21596" y="6930"/>
                      <a:pt x="21762" y="7757"/>
                    </a:cubicBezTo>
                    <a:cubicBezTo>
                      <a:pt x="21833" y="7993"/>
                      <a:pt x="21856" y="8276"/>
                      <a:pt x="21856" y="8536"/>
                    </a:cubicBezTo>
                    <a:cubicBezTo>
                      <a:pt x="21856" y="8796"/>
                      <a:pt x="21833" y="9033"/>
                      <a:pt x="21809" y="9292"/>
                    </a:cubicBezTo>
                    <a:cubicBezTo>
                      <a:pt x="21809" y="9338"/>
                      <a:pt x="21858" y="9364"/>
                      <a:pt x="21893" y="9364"/>
                    </a:cubicBezTo>
                    <a:cubicBezTo>
                      <a:pt x="21912" y="9364"/>
                      <a:pt x="21927" y="9356"/>
                      <a:pt x="21927" y="9340"/>
                    </a:cubicBezTo>
                    <a:cubicBezTo>
                      <a:pt x="22045" y="8891"/>
                      <a:pt x="22045" y="8418"/>
                      <a:pt x="21951" y="7946"/>
                    </a:cubicBezTo>
                    <a:cubicBezTo>
                      <a:pt x="21856" y="7497"/>
                      <a:pt x="21715" y="7048"/>
                      <a:pt x="21478" y="6670"/>
                    </a:cubicBezTo>
                    <a:cubicBezTo>
                      <a:pt x="21242" y="6292"/>
                      <a:pt x="20935" y="5937"/>
                      <a:pt x="20580" y="5677"/>
                    </a:cubicBezTo>
                    <a:cubicBezTo>
                      <a:pt x="20202" y="5347"/>
                      <a:pt x="19753" y="5134"/>
                      <a:pt x="19281" y="4969"/>
                    </a:cubicBezTo>
                    <a:cubicBezTo>
                      <a:pt x="19021" y="4874"/>
                      <a:pt x="18761" y="4780"/>
                      <a:pt x="18454" y="4732"/>
                    </a:cubicBezTo>
                    <a:cubicBezTo>
                      <a:pt x="18218" y="4614"/>
                      <a:pt x="17934" y="4567"/>
                      <a:pt x="17627" y="4543"/>
                    </a:cubicBezTo>
                    <a:close/>
                    <a:moveTo>
                      <a:pt x="14863" y="9836"/>
                    </a:moveTo>
                    <a:cubicBezTo>
                      <a:pt x="14863" y="9837"/>
                      <a:pt x="14864" y="9838"/>
                      <a:pt x="14864" y="9839"/>
                    </a:cubicBezTo>
                    <a:lnTo>
                      <a:pt x="14864" y="9839"/>
                    </a:lnTo>
                    <a:cubicBezTo>
                      <a:pt x="14867" y="9837"/>
                      <a:pt x="14867" y="9836"/>
                      <a:pt x="14863" y="9836"/>
                    </a:cubicBezTo>
                    <a:close/>
                    <a:moveTo>
                      <a:pt x="17103" y="5219"/>
                    </a:moveTo>
                    <a:cubicBezTo>
                      <a:pt x="17097" y="5219"/>
                      <a:pt x="17091" y="5235"/>
                      <a:pt x="17107" y="5252"/>
                    </a:cubicBezTo>
                    <a:cubicBezTo>
                      <a:pt x="17911" y="5607"/>
                      <a:pt x="18690" y="5985"/>
                      <a:pt x="19352" y="6552"/>
                    </a:cubicBezTo>
                    <a:cubicBezTo>
                      <a:pt x="19966" y="7048"/>
                      <a:pt x="20415" y="7733"/>
                      <a:pt x="20580" y="8513"/>
                    </a:cubicBezTo>
                    <a:cubicBezTo>
                      <a:pt x="20699" y="8938"/>
                      <a:pt x="20699" y="9387"/>
                      <a:pt x="20580" y="9836"/>
                    </a:cubicBezTo>
                    <a:cubicBezTo>
                      <a:pt x="20567" y="9889"/>
                      <a:pt x="20599" y="9920"/>
                      <a:pt x="20641" y="9920"/>
                    </a:cubicBezTo>
                    <a:cubicBezTo>
                      <a:pt x="20675" y="9920"/>
                      <a:pt x="20715" y="9901"/>
                      <a:pt x="20746" y="9859"/>
                    </a:cubicBezTo>
                    <a:cubicBezTo>
                      <a:pt x="20911" y="9481"/>
                      <a:pt x="20888" y="9033"/>
                      <a:pt x="20793" y="8631"/>
                    </a:cubicBezTo>
                    <a:cubicBezTo>
                      <a:pt x="20746" y="8229"/>
                      <a:pt x="20580" y="7851"/>
                      <a:pt x="20391" y="7520"/>
                    </a:cubicBezTo>
                    <a:cubicBezTo>
                      <a:pt x="19966" y="6788"/>
                      <a:pt x="19281" y="6268"/>
                      <a:pt x="18548" y="5843"/>
                    </a:cubicBezTo>
                    <a:cubicBezTo>
                      <a:pt x="18076" y="5583"/>
                      <a:pt x="17603" y="5394"/>
                      <a:pt x="17107" y="5229"/>
                    </a:cubicBezTo>
                    <a:cubicBezTo>
                      <a:pt x="17107" y="5222"/>
                      <a:pt x="17105" y="5219"/>
                      <a:pt x="17103" y="5219"/>
                    </a:cubicBezTo>
                    <a:close/>
                    <a:moveTo>
                      <a:pt x="17358" y="4066"/>
                    </a:moveTo>
                    <a:cubicBezTo>
                      <a:pt x="16987" y="4066"/>
                      <a:pt x="16618" y="4094"/>
                      <a:pt x="16257" y="4142"/>
                    </a:cubicBezTo>
                    <a:cubicBezTo>
                      <a:pt x="15335" y="4260"/>
                      <a:pt x="14414" y="4520"/>
                      <a:pt x="13563" y="4874"/>
                    </a:cubicBezTo>
                    <a:cubicBezTo>
                      <a:pt x="13445" y="4898"/>
                      <a:pt x="13350" y="4921"/>
                      <a:pt x="13232" y="5016"/>
                    </a:cubicBezTo>
                    <a:cubicBezTo>
                      <a:pt x="13681" y="4898"/>
                      <a:pt x="14130" y="4780"/>
                      <a:pt x="14532" y="4661"/>
                    </a:cubicBezTo>
                    <a:cubicBezTo>
                      <a:pt x="14981" y="4543"/>
                      <a:pt x="15382" y="4425"/>
                      <a:pt x="15831" y="4378"/>
                    </a:cubicBezTo>
                    <a:cubicBezTo>
                      <a:pt x="16295" y="4293"/>
                      <a:pt x="16753" y="4245"/>
                      <a:pt x="17210" y="4245"/>
                    </a:cubicBezTo>
                    <a:cubicBezTo>
                      <a:pt x="17639" y="4245"/>
                      <a:pt x="18067" y="4287"/>
                      <a:pt x="18501" y="4378"/>
                    </a:cubicBezTo>
                    <a:cubicBezTo>
                      <a:pt x="19352" y="4543"/>
                      <a:pt x="20179" y="4921"/>
                      <a:pt x="20864" y="5488"/>
                    </a:cubicBezTo>
                    <a:cubicBezTo>
                      <a:pt x="21455" y="5961"/>
                      <a:pt x="21927" y="6623"/>
                      <a:pt x="22116" y="7331"/>
                    </a:cubicBezTo>
                    <a:cubicBezTo>
                      <a:pt x="22353" y="8064"/>
                      <a:pt x="22329" y="8867"/>
                      <a:pt x="21974" y="9576"/>
                    </a:cubicBezTo>
                    <a:cubicBezTo>
                      <a:pt x="21927" y="9647"/>
                      <a:pt x="21880" y="9741"/>
                      <a:pt x="21856" y="9836"/>
                    </a:cubicBezTo>
                    <a:cubicBezTo>
                      <a:pt x="21838" y="9873"/>
                      <a:pt x="21891" y="9952"/>
                      <a:pt x="21938" y="9952"/>
                    </a:cubicBezTo>
                    <a:cubicBezTo>
                      <a:pt x="21951" y="9952"/>
                      <a:pt x="21964" y="9946"/>
                      <a:pt x="21974" y="9930"/>
                    </a:cubicBezTo>
                    <a:cubicBezTo>
                      <a:pt x="22234" y="9623"/>
                      <a:pt x="22400" y="9222"/>
                      <a:pt x="22447" y="8820"/>
                    </a:cubicBezTo>
                    <a:cubicBezTo>
                      <a:pt x="22518" y="8442"/>
                      <a:pt x="22518" y="8040"/>
                      <a:pt x="22447" y="7615"/>
                    </a:cubicBezTo>
                    <a:cubicBezTo>
                      <a:pt x="22305" y="6859"/>
                      <a:pt x="21856" y="6150"/>
                      <a:pt x="21289" y="5583"/>
                    </a:cubicBezTo>
                    <a:cubicBezTo>
                      <a:pt x="20651" y="4969"/>
                      <a:pt x="19848" y="4520"/>
                      <a:pt x="18997" y="4283"/>
                    </a:cubicBezTo>
                    <a:cubicBezTo>
                      <a:pt x="18461" y="4128"/>
                      <a:pt x="17908" y="4066"/>
                      <a:pt x="17358" y="4066"/>
                    </a:cubicBezTo>
                    <a:close/>
                    <a:moveTo>
                      <a:pt x="16457" y="4700"/>
                    </a:moveTo>
                    <a:cubicBezTo>
                      <a:pt x="16083" y="4700"/>
                      <a:pt x="15709" y="4730"/>
                      <a:pt x="15335" y="4780"/>
                    </a:cubicBezTo>
                    <a:cubicBezTo>
                      <a:pt x="15312" y="4780"/>
                      <a:pt x="15312" y="4803"/>
                      <a:pt x="15335" y="4803"/>
                    </a:cubicBezTo>
                    <a:cubicBezTo>
                      <a:pt x="15540" y="4795"/>
                      <a:pt x="15742" y="4790"/>
                      <a:pt x="15943" y="4790"/>
                    </a:cubicBezTo>
                    <a:cubicBezTo>
                      <a:pt x="16346" y="4790"/>
                      <a:pt x="16745" y="4811"/>
                      <a:pt x="17154" y="4874"/>
                    </a:cubicBezTo>
                    <a:cubicBezTo>
                      <a:pt x="17745" y="4945"/>
                      <a:pt x="18383" y="5110"/>
                      <a:pt x="18903" y="5370"/>
                    </a:cubicBezTo>
                    <a:cubicBezTo>
                      <a:pt x="19446" y="5630"/>
                      <a:pt x="19966" y="5961"/>
                      <a:pt x="20321" y="6434"/>
                    </a:cubicBezTo>
                    <a:cubicBezTo>
                      <a:pt x="20675" y="6882"/>
                      <a:pt x="20864" y="7426"/>
                      <a:pt x="20982" y="7969"/>
                    </a:cubicBezTo>
                    <a:cubicBezTo>
                      <a:pt x="21053" y="8300"/>
                      <a:pt x="21100" y="8607"/>
                      <a:pt x="21100" y="8938"/>
                    </a:cubicBezTo>
                    <a:cubicBezTo>
                      <a:pt x="21100" y="9103"/>
                      <a:pt x="21053" y="9269"/>
                      <a:pt x="21029" y="9411"/>
                    </a:cubicBezTo>
                    <a:cubicBezTo>
                      <a:pt x="21006" y="9576"/>
                      <a:pt x="20911" y="9718"/>
                      <a:pt x="20864" y="9859"/>
                    </a:cubicBezTo>
                    <a:cubicBezTo>
                      <a:pt x="20827" y="9914"/>
                      <a:pt x="20890" y="9969"/>
                      <a:pt x="20953" y="9969"/>
                    </a:cubicBezTo>
                    <a:cubicBezTo>
                      <a:pt x="20971" y="9969"/>
                      <a:pt x="20990" y="9965"/>
                      <a:pt x="21006" y="9954"/>
                    </a:cubicBezTo>
                    <a:cubicBezTo>
                      <a:pt x="21218" y="9718"/>
                      <a:pt x="21266" y="9411"/>
                      <a:pt x="21337" y="9127"/>
                    </a:cubicBezTo>
                    <a:cubicBezTo>
                      <a:pt x="21360" y="8820"/>
                      <a:pt x="21337" y="8513"/>
                      <a:pt x="21266" y="8206"/>
                    </a:cubicBezTo>
                    <a:cubicBezTo>
                      <a:pt x="21171" y="7639"/>
                      <a:pt x="20982" y="7048"/>
                      <a:pt x="20651" y="6552"/>
                    </a:cubicBezTo>
                    <a:cubicBezTo>
                      <a:pt x="20297" y="6055"/>
                      <a:pt x="19801" y="5630"/>
                      <a:pt x="19257" y="5347"/>
                    </a:cubicBezTo>
                    <a:cubicBezTo>
                      <a:pt x="18690" y="5040"/>
                      <a:pt x="18076" y="4874"/>
                      <a:pt x="17462" y="4780"/>
                    </a:cubicBezTo>
                    <a:cubicBezTo>
                      <a:pt x="17127" y="4724"/>
                      <a:pt x="16792" y="4700"/>
                      <a:pt x="16457" y="4700"/>
                    </a:cubicBezTo>
                    <a:close/>
                    <a:moveTo>
                      <a:pt x="13360" y="6340"/>
                    </a:moveTo>
                    <a:cubicBezTo>
                      <a:pt x="13151" y="6340"/>
                      <a:pt x="12942" y="6357"/>
                      <a:pt x="12736" y="6386"/>
                    </a:cubicBezTo>
                    <a:cubicBezTo>
                      <a:pt x="13161" y="6410"/>
                      <a:pt x="13610" y="6457"/>
                      <a:pt x="14036" y="6575"/>
                    </a:cubicBezTo>
                    <a:cubicBezTo>
                      <a:pt x="14437" y="6693"/>
                      <a:pt x="14839" y="6906"/>
                      <a:pt x="15193" y="7142"/>
                    </a:cubicBezTo>
                    <a:cubicBezTo>
                      <a:pt x="15808" y="7615"/>
                      <a:pt x="16375" y="8276"/>
                      <a:pt x="16635" y="9009"/>
                    </a:cubicBezTo>
                    <a:lnTo>
                      <a:pt x="16800" y="9623"/>
                    </a:lnTo>
                    <a:lnTo>
                      <a:pt x="16895" y="10238"/>
                    </a:lnTo>
                    <a:cubicBezTo>
                      <a:pt x="16905" y="10279"/>
                      <a:pt x="16933" y="10298"/>
                      <a:pt x="16962" y="10298"/>
                    </a:cubicBezTo>
                    <a:cubicBezTo>
                      <a:pt x="16999" y="10298"/>
                      <a:pt x="17036" y="10267"/>
                      <a:pt x="17036" y="10214"/>
                    </a:cubicBezTo>
                    <a:cubicBezTo>
                      <a:pt x="17084" y="10049"/>
                      <a:pt x="17013" y="9836"/>
                      <a:pt x="16989" y="9623"/>
                    </a:cubicBezTo>
                    <a:cubicBezTo>
                      <a:pt x="16965" y="9411"/>
                      <a:pt x="16895" y="9245"/>
                      <a:pt x="16847" y="9056"/>
                    </a:cubicBezTo>
                    <a:cubicBezTo>
                      <a:pt x="16729" y="8678"/>
                      <a:pt x="16540" y="8324"/>
                      <a:pt x="16280" y="7993"/>
                    </a:cubicBezTo>
                    <a:cubicBezTo>
                      <a:pt x="15997" y="7686"/>
                      <a:pt x="15713" y="7355"/>
                      <a:pt x="15382" y="7095"/>
                    </a:cubicBezTo>
                    <a:cubicBezTo>
                      <a:pt x="15028" y="6788"/>
                      <a:pt x="14650" y="6575"/>
                      <a:pt x="14225" y="6457"/>
                    </a:cubicBezTo>
                    <a:cubicBezTo>
                      <a:pt x="13948" y="6374"/>
                      <a:pt x="13655" y="6340"/>
                      <a:pt x="13360" y="6340"/>
                    </a:cubicBezTo>
                    <a:close/>
                    <a:moveTo>
                      <a:pt x="15831" y="6528"/>
                    </a:moveTo>
                    <a:lnTo>
                      <a:pt x="15831" y="6528"/>
                    </a:lnTo>
                    <a:cubicBezTo>
                      <a:pt x="16138" y="6670"/>
                      <a:pt x="16422" y="6882"/>
                      <a:pt x="16682" y="7095"/>
                    </a:cubicBezTo>
                    <a:cubicBezTo>
                      <a:pt x="16965" y="7284"/>
                      <a:pt x="17202" y="7520"/>
                      <a:pt x="17367" y="7780"/>
                    </a:cubicBezTo>
                    <a:cubicBezTo>
                      <a:pt x="17722" y="8300"/>
                      <a:pt x="17958" y="8867"/>
                      <a:pt x="18052" y="9458"/>
                    </a:cubicBezTo>
                    <a:cubicBezTo>
                      <a:pt x="18076" y="9623"/>
                      <a:pt x="18076" y="9765"/>
                      <a:pt x="18076" y="9954"/>
                    </a:cubicBezTo>
                    <a:cubicBezTo>
                      <a:pt x="18076" y="10119"/>
                      <a:pt x="18052" y="10308"/>
                      <a:pt x="18076" y="10450"/>
                    </a:cubicBezTo>
                    <a:cubicBezTo>
                      <a:pt x="18076" y="10480"/>
                      <a:pt x="18123" y="10510"/>
                      <a:pt x="18164" y="10510"/>
                    </a:cubicBezTo>
                    <a:cubicBezTo>
                      <a:pt x="18188" y="10510"/>
                      <a:pt x="18209" y="10500"/>
                      <a:pt x="18218" y="10474"/>
                    </a:cubicBezTo>
                    <a:cubicBezTo>
                      <a:pt x="18289" y="10332"/>
                      <a:pt x="18289" y="10143"/>
                      <a:pt x="18289" y="10001"/>
                    </a:cubicBezTo>
                    <a:cubicBezTo>
                      <a:pt x="18289" y="9859"/>
                      <a:pt x="18289" y="9670"/>
                      <a:pt x="18265" y="9529"/>
                    </a:cubicBezTo>
                    <a:cubicBezTo>
                      <a:pt x="18218" y="9198"/>
                      <a:pt x="18147" y="8914"/>
                      <a:pt x="18029" y="8607"/>
                    </a:cubicBezTo>
                    <a:cubicBezTo>
                      <a:pt x="17792" y="7993"/>
                      <a:pt x="17391" y="7473"/>
                      <a:pt x="16871" y="7048"/>
                    </a:cubicBezTo>
                    <a:cubicBezTo>
                      <a:pt x="16729" y="6930"/>
                      <a:pt x="16540" y="6812"/>
                      <a:pt x="16375" y="6717"/>
                    </a:cubicBezTo>
                    <a:cubicBezTo>
                      <a:pt x="16209" y="6646"/>
                      <a:pt x="16044" y="6552"/>
                      <a:pt x="15831" y="6528"/>
                    </a:cubicBezTo>
                    <a:close/>
                    <a:moveTo>
                      <a:pt x="13610" y="5985"/>
                    </a:moveTo>
                    <a:cubicBezTo>
                      <a:pt x="13492" y="6032"/>
                      <a:pt x="13492" y="6055"/>
                      <a:pt x="13563" y="6079"/>
                    </a:cubicBezTo>
                    <a:cubicBezTo>
                      <a:pt x="14485" y="6174"/>
                      <a:pt x="15335" y="6552"/>
                      <a:pt x="16044" y="7119"/>
                    </a:cubicBezTo>
                    <a:cubicBezTo>
                      <a:pt x="16682" y="7639"/>
                      <a:pt x="17154" y="8395"/>
                      <a:pt x="17438" y="9151"/>
                    </a:cubicBezTo>
                    <a:cubicBezTo>
                      <a:pt x="17485" y="9363"/>
                      <a:pt x="17556" y="9600"/>
                      <a:pt x="17603" y="9789"/>
                    </a:cubicBezTo>
                    <a:cubicBezTo>
                      <a:pt x="17627" y="10049"/>
                      <a:pt x="17674" y="10285"/>
                      <a:pt x="17722" y="10474"/>
                    </a:cubicBezTo>
                    <a:cubicBezTo>
                      <a:pt x="17733" y="10518"/>
                      <a:pt x="17759" y="10536"/>
                      <a:pt x="17786" y="10536"/>
                    </a:cubicBezTo>
                    <a:cubicBezTo>
                      <a:pt x="17818" y="10536"/>
                      <a:pt x="17851" y="10512"/>
                      <a:pt x="17863" y="10474"/>
                    </a:cubicBezTo>
                    <a:cubicBezTo>
                      <a:pt x="17911" y="10285"/>
                      <a:pt x="17840" y="10049"/>
                      <a:pt x="17816" y="9836"/>
                    </a:cubicBezTo>
                    <a:cubicBezTo>
                      <a:pt x="17792" y="9623"/>
                      <a:pt x="17722" y="9411"/>
                      <a:pt x="17674" y="9198"/>
                    </a:cubicBezTo>
                    <a:cubicBezTo>
                      <a:pt x="17556" y="8796"/>
                      <a:pt x="17367" y="8418"/>
                      <a:pt x="17131" y="8064"/>
                    </a:cubicBezTo>
                    <a:cubicBezTo>
                      <a:pt x="16658" y="7284"/>
                      <a:pt x="15949" y="6670"/>
                      <a:pt x="15123" y="6315"/>
                    </a:cubicBezTo>
                    <a:cubicBezTo>
                      <a:pt x="14650" y="6103"/>
                      <a:pt x="14154" y="5985"/>
                      <a:pt x="13610" y="5985"/>
                    </a:cubicBezTo>
                    <a:close/>
                    <a:moveTo>
                      <a:pt x="14414" y="5961"/>
                    </a:moveTo>
                    <a:cubicBezTo>
                      <a:pt x="14910" y="6055"/>
                      <a:pt x="15453" y="6174"/>
                      <a:pt x="15926" y="6339"/>
                    </a:cubicBezTo>
                    <a:cubicBezTo>
                      <a:pt x="16398" y="6528"/>
                      <a:pt x="16824" y="6741"/>
                      <a:pt x="17225" y="7024"/>
                    </a:cubicBezTo>
                    <a:cubicBezTo>
                      <a:pt x="17863" y="7520"/>
                      <a:pt x="18407" y="8229"/>
                      <a:pt x="18548" y="9033"/>
                    </a:cubicBezTo>
                    <a:cubicBezTo>
                      <a:pt x="18619" y="9292"/>
                      <a:pt x="18619" y="9576"/>
                      <a:pt x="18572" y="9836"/>
                    </a:cubicBezTo>
                    <a:cubicBezTo>
                      <a:pt x="18548" y="10096"/>
                      <a:pt x="18525" y="10403"/>
                      <a:pt x="18454" y="10663"/>
                    </a:cubicBezTo>
                    <a:cubicBezTo>
                      <a:pt x="18454" y="10716"/>
                      <a:pt x="18499" y="10747"/>
                      <a:pt x="18546" y="10747"/>
                    </a:cubicBezTo>
                    <a:cubicBezTo>
                      <a:pt x="18583" y="10747"/>
                      <a:pt x="18622" y="10728"/>
                      <a:pt x="18643" y="10686"/>
                    </a:cubicBezTo>
                    <a:cubicBezTo>
                      <a:pt x="18690" y="10450"/>
                      <a:pt x="18761" y="10190"/>
                      <a:pt x="18761" y="9954"/>
                    </a:cubicBezTo>
                    <a:cubicBezTo>
                      <a:pt x="18785" y="9694"/>
                      <a:pt x="18785" y="9458"/>
                      <a:pt x="18761" y="9174"/>
                    </a:cubicBezTo>
                    <a:cubicBezTo>
                      <a:pt x="18690" y="8773"/>
                      <a:pt x="18548" y="8347"/>
                      <a:pt x="18312" y="7969"/>
                    </a:cubicBezTo>
                    <a:cubicBezTo>
                      <a:pt x="17816" y="7166"/>
                      <a:pt x="17013" y="6623"/>
                      <a:pt x="16115" y="6292"/>
                    </a:cubicBezTo>
                    <a:cubicBezTo>
                      <a:pt x="15855" y="6197"/>
                      <a:pt x="15571" y="6103"/>
                      <a:pt x="15264" y="6055"/>
                    </a:cubicBezTo>
                    <a:cubicBezTo>
                      <a:pt x="15004" y="5985"/>
                      <a:pt x="14721" y="5961"/>
                      <a:pt x="14414" y="5961"/>
                    </a:cubicBezTo>
                    <a:close/>
                    <a:moveTo>
                      <a:pt x="6146" y="7372"/>
                    </a:moveTo>
                    <a:cubicBezTo>
                      <a:pt x="6138" y="7372"/>
                      <a:pt x="6129" y="7374"/>
                      <a:pt x="6120" y="7379"/>
                    </a:cubicBezTo>
                    <a:cubicBezTo>
                      <a:pt x="5813" y="7568"/>
                      <a:pt x="5577" y="7804"/>
                      <a:pt x="5341" y="8064"/>
                    </a:cubicBezTo>
                    <a:cubicBezTo>
                      <a:pt x="4490" y="9033"/>
                      <a:pt x="4089" y="10308"/>
                      <a:pt x="3994" y="11584"/>
                    </a:cubicBezTo>
                    <a:lnTo>
                      <a:pt x="4018" y="11584"/>
                    </a:lnTo>
                    <a:cubicBezTo>
                      <a:pt x="4089" y="11183"/>
                      <a:pt x="4136" y="10828"/>
                      <a:pt x="4230" y="10474"/>
                    </a:cubicBezTo>
                    <a:cubicBezTo>
                      <a:pt x="4372" y="9883"/>
                      <a:pt x="4632" y="9292"/>
                      <a:pt x="4963" y="8773"/>
                    </a:cubicBezTo>
                    <a:cubicBezTo>
                      <a:pt x="5294" y="8276"/>
                      <a:pt x="5672" y="7828"/>
                      <a:pt x="6144" y="7450"/>
                    </a:cubicBezTo>
                    <a:cubicBezTo>
                      <a:pt x="6202" y="7411"/>
                      <a:pt x="6181" y="7372"/>
                      <a:pt x="6146" y="7372"/>
                    </a:cubicBezTo>
                    <a:close/>
                    <a:moveTo>
                      <a:pt x="14864" y="9839"/>
                    </a:moveTo>
                    <a:cubicBezTo>
                      <a:pt x="14851" y="9848"/>
                      <a:pt x="14792" y="9874"/>
                      <a:pt x="14792" y="9930"/>
                    </a:cubicBezTo>
                    <a:cubicBezTo>
                      <a:pt x="14981" y="10474"/>
                      <a:pt x="15075" y="11064"/>
                      <a:pt x="15028" y="11632"/>
                    </a:cubicBezTo>
                    <a:cubicBezTo>
                      <a:pt x="15028" y="12246"/>
                      <a:pt x="14910" y="12884"/>
                      <a:pt x="14721" y="13427"/>
                    </a:cubicBezTo>
                    <a:cubicBezTo>
                      <a:pt x="14579" y="13782"/>
                      <a:pt x="14437" y="14136"/>
                      <a:pt x="14272" y="14467"/>
                    </a:cubicBezTo>
                    <a:cubicBezTo>
                      <a:pt x="14272" y="14467"/>
                      <a:pt x="14272" y="14477"/>
                      <a:pt x="14279" y="14477"/>
                    </a:cubicBezTo>
                    <a:cubicBezTo>
                      <a:pt x="14282" y="14477"/>
                      <a:pt x="14288" y="14475"/>
                      <a:pt x="14296" y="14467"/>
                    </a:cubicBezTo>
                    <a:cubicBezTo>
                      <a:pt x="14957" y="13380"/>
                      <a:pt x="15312" y="12080"/>
                      <a:pt x="15123" y="10805"/>
                    </a:cubicBezTo>
                    <a:cubicBezTo>
                      <a:pt x="15099" y="10475"/>
                      <a:pt x="15005" y="10169"/>
                      <a:pt x="14864" y="9839"/>
                    </a:cubicBezTo>
                    <a:close/>
                    <a:moveTo>
                      <a:pt x="8409" y="6454"/>
                    </a:moveTo>
                    <a:cubicBezTo>
                      <a:pt x="8403" y="6454"/>
                      <a:pt x="8396" y="6455"/>
                      <a:pt x="8389" y="6457"/>
                    </a:cubicBezTo>
                    <a:cubicBezTo>
                      <a:pt x="7680" y="6552"/>
                      <a:pt x="7066" y="6930"/>
                      <a:pt x="6569" y="7379"/>
                    </a:cubicBezTo>
                    <a:cubicBezTo>
                      <a:pt x="5483" y="8347"/>
                      <a:pt x="4986" y="9741"/>
                      <a:pt x="4703" y="11064"/>
                    </a:cubicBezTo>
                    <a:cubicBezTo>
                      <a:pt x="4561" y="11773"/>
                      <a:pt x="4443" y="12529"/>
                      <a:pt x="4396" y="13238"/>
                    </a:cubicBezTo>
                    <a:lnTo>
                      <a:pt x="4396" y="14325"/>
                    </a:lnTo>
                    <a:cubicBezTo>
                      <a:pt x="4443" y="14679"/>
                      <a:pt x="4467" y="15034"/>
                      <a:pt x="4514" y="15388"/>
                    </a:cubicBezTo>
                    <a:lnTo>
                      <a:pt x="4561" y="15388"/>
                    </a:lnTo>
                    <a:cubicBezTo>
                      <a:pt x="4514" y="15010"/>
                      <a:pt x="4514" y="14585"/>
                      <a:pt x="4514" y="14207"/>
                    </a:cubicBezTo>
                    <a:cubicBezTo>
                      <a:pt x="4514" y="13782"/>
                      <a:pt x="4561" y="13404"/>
                      <a:pt x="4585" y="13002"/>
                    </a:cubicBezTo>
                    <a:cubicBezTo>
                      <a:pt x="4632" y="12293"/>
                      <a:pt x="4750" y="11584"/>
                      <a:pt x="4915" y="10899"/>
                    </a:cubicBezTo>
                    <a:cubicBezTo>
                      <a:pt x="5081" y="10214"/>
                      <a:pt x="5294" y="9529"/>
                      <a:pt x="5624" y="8891"/>
                    </a:cubicBezTo>
                    <a:cubicBezTo>
                      <a:pt x="5908" y="8324"/>
                      <a:pt x="6286" y="7804"/>
                      <a:pt x="6806" y="7355"/>
                    </a:cubicBezTo>
                    <a:cubicBezTo>
                      <a:pt x="7278" y="6977"/>
                      <a:pt x="7798" y="6693"/>
                      <a:pt x="8389" y="6552"/>
                    </a:cubicBezTo>
                    <a:cubicBezTo>
                      <a:pt x="8398" y="6553"/>
                      <a:pt x="8406" y="6554"/>
                      <a:pt x="8414" y="6554"/>
                    </a:cubicBezTo>
                    <a:cubicBezTo>
                      <a:pt x="8495" y="6554"/>
                      <a:pt x="8480" y="6454"/>
                      <a:pt x="8409" y="6454"/>
                    </a:cubicBezTo>
                    <a:close/>
                    <a:moveTo>
                      <a:pt x="13446" y="7914"/>
                    </a:moveTo>
                    <a:cubicBezTo>
                      <a:pt x="13390" y="7914"/>
                      <a:pt x="13358" y="7977"/>
                      <a:pt x="13421" y="8040"/>
                    </a:cubicBezTo>
                    <a:cubicBezTo>
                      <a:pt x="13823" y="8465"/>
                      <a:pt x="14130" y="8985"/>
                      <a:pt x="14296" y="9529"/>
                    </a:cubicBezTo>
                    <a:cubicBezTo>
                      <a:pt x="14485" y="10167"/>
                      <a:pt x="14508" y="10805"/>
                      <a:pt x="14437" y="11466"/>
                    </a:cubicBezTo>
                    <a:cubicBezTo>
                      <a:pt x="14366" y="12175"/>
                      <a:pt x="14154" y="12837"/>
                      <a:pt x="13918" y="13498"/>
                    </a:cubicBezTo>
                    <a:cubicBezTo>
                      <a:pt x="13681" y="14183"/>
                      <a:pt x="13374" y="14798"/>
                      <a:pt x="13020" y="15436"/>
                    </a:cubicBezTo>
                    <a:cubicBezTo>
                      <a:pt x="12831" y="15790"/>
                      <a:pt x="12618" y="16144"/>
                      <a:pt x="12405" y="16475"/>
                    </a:cubicBezTo>
                    <a:cubicBezTo>
                      <a:pt x="12193" y="16806"/>
                      <a:pt x="11956" y="17160"/>
                      <a:pt x="11697" y="17444"/>
                    </a:cubicBezTo>
                    <a:cubicBezTo>
                      <a:pt x="11697" y="17444"/>
                      <a:pt x="11697" y="17491"/>
                      <a:pt x="11720" y="17491"/>
                    </a:cubicBezTo>
                    <a:cubicBezTo>
                      <a:pt x="11956" y="17208"/>
                      <a:pt x="12193" y="16924"/>
                      <a:pt x="12429" y="16664"/>
                    </a:cubicBezTo>
                    <a:cubicBezTo>
                      <a:pt x="12665" y="16357"/>
                      <a:pt x="12854" y="16073"/>
                      <a:pt x="13067" y="15743"/>
                    </a:cubicBezTo>
                    <a:cubicBezTo>
                      <a:pt x="13445" y="15128"/>
                      <a:pt x="13776" y="14467"/>
                      <a:pt x="14036" y="13782"/>
                    </a:cubicBezTo>
                    <a:cubicBezTo>
                      <a:pt x="14532" y="12529"/>
                      <a:pt x="14886" y="11064"/>
                      <a:pt x="14555" y="9718"/>
                    </a:cubicBezTo>
                    <a:cubicBezTo>
                      <a:pt x="14390" y="9056"/>
                      <a:pt x="14059" y="8418"/>
                      <a:pt x="13539" y="7969"/>
                    </a:cubicBezTo>
                    <a:cubicBezTo>
                      <a:pt x="13508" y="7930"/>
                      <a:pt x="13474" y="7914"/>
                      <a:pt x="13446" y="7914"/>
                    </a:cubicBezTo>
                    <a:close/>
                    <a:moveTo>
                      <a:pt x="9877" y="8308"/>
                    </a:moveTo>
                    <a:cubicBezTo>
                      <a:pt x="9863" y="8308"/>
                      <a:pt x="9847" y="8312"/>
                      <a:pt x="9830" y="8324"/>
                    </a:cubicBezTo>
                    <a:cubicBezTo>
                      <a:pt x="9546" y="8560"/>
                      <a:pt x="9287" y="8867"/>
                      <a:pt x="9027" y="9151"/>
                    </a:cubicBezTo>
                    <a:cubicBezTo>
                      <a:pt x="8814" y="9458"/>
                      <a:pt x="8554" y="9741"/>
                      <a:pt x="8365" y="10049"/>
                    </a:cubicBezTo>
                    <a:cubicBezTo>
                      <a:pt x="7585" y="11159"/>
                      <a:pt x="7042" y="12411"/>
                      <a:pt x="6735" y="13711"/>
                    </a:cubicBezTo>
                    <a:cubicBezTo>
                      <a:pt x="6404" y="15010"/>
                      <a:pt x="6333" y="16357"/>
                      <a:pt x="6499" y="17657"/>
                    </a:cubicBezTo>
                    <a:cubicBezTo>
                      <a:pt x="6499" y="17684"/>
                      <a:pt x="6513" y="17694"/>
                      <a:pt x="6531" y="17694"/>
                    </a:cubicBezTo>
                    <a:cubicBezTo>
                      <a:pt x="6558" y="17694"/>
                      <a:pt x="6593" y="17671"/>
                      <a:pt x="6593" y="17657"/>
                    </a:cubicBezTo>
                    <a:cubicBezTo>
                      <a:pt x="6499" y="16924"/>
                      <a:pt x="6499" y="16192"/>
                      <a:pt x="6593" y="15436"/>
                    </a:cubicBezTo>
                    <a:cubicBezTo>
                      <a:pt x="6711" y="14136"/>
                      <a:pt x="7066" y="12837"/>
                      <a:pt x="7656" y="11632"/>
                    </a:cubicBezTo>
                    <a:cubicBezTo>
                      <a:pt x="7940" y="11041"/>
                      <a:pt x="8271" y="10450"/>
                      <a:pt x="8649" y="9930"/>
                    </a:cubicBezTo>
                    <a:cubicBezTo>
                      <a:pt x="8838" y="9647"/>
                      <a:pt x="9027" y="9387"/>
                      <a:pt x="9287" y="9151"/>
                    </a:cubicBezTo>
                    <a:cubicBezTo>
                      <a:pt x="9476" y="8891"/>
                      <a:pt x="9712" y="8654"/>
                      <a:pt x="9948" y="8371"/>
                    </a:cubicBezTo>
                    <a:cubicBezTo>
                      <a:pt x="9948" y="8353"/>
                      <a:pt x="9921" y="8308"/>
                      <a:pt x="9877" y="8308"/>
                    </a:cubicBezTo>
                    <a:close/>
                    <a:moveTo>
                      <a:pt x="11203" y="8677"/>
                    </a:moveTo>
                    <a:cubicBezTo>
                      <a:pt x="11169" y="8677"/>
                      <a:pt x="11129" y="8703"/>
                      <a:pt x="11129" y="8749"/>
                    </a:cubicBezTo>
                    <a:cubicBezTo>
                      <a:pt x="11177" y="9056"/>
                      <a:pt x="11248" y="9387"/>
                      <a:pt x="11295" y="9718"/>
                    </a:cubicBezTo>
                    <a:cubicBezTo>
                      <a:pt x="11319" y="10049"/>
                      <a:pt x="11342" y="10356"/>
                      <a:pt x="11342" y="10686"/>
                    </a:cubicBezTo>
                    <a:cubicBezTo>
                      <a:pt x="11366" y="11348"/>
                      <a:pt x="11319" y="12010"/>
                      <a:pt x="11224" y="12671"/>
                    </a:cubicBezTo>
                    <a:cubicBezTo>
                      <a:pt x="11011" y="13971"/>
                      <a:pt x="10610" y="15247"/>
                      <a:pt x="9995" y="16428"/>
                    </a:cubicBezTo>
                    <a:cubicBezTo>
                      <a:pt x="9617" y="17066"/>
                      <a:pt x="9216" y="17680"/>
                      <a:pt x="8743" y="18271"/>
                    </a:cubicBezTo>
                    <a:cubicBezTo>
                      <a:pt x="8724" y="18309"/>
                      <a:pt x="8752" y="18348"/>
                      <a:pt x="8788" y="18348"/>
                    </a:cubicBezTo>
                    <a:cubicBezTo>
                      <a:pt x="8797" y="18348"/>
                      <a:pt x="8805" y="18346"/>
                      <a:pt x="8814" y="18342"/>
                    </a:cubicBezTo>
                    <a:cubicBezTo>
                      <a:pt x="9688" y="17302"/>
                      <a:pt x="10373" y="16144"/>
                      <a:pt x="10846" y="14892"/>
                    </a:cubicBezTo>
                    <a:cubicBezTo>
                      <a:pt x="11319" y="13616"/>
                      <a:pt x="11531" y="12293"/>
                      <a:pt x="11531" y="10946"/>
                    </a:cubicBezTo>
                    <a:cubicBezTo>
                      <a:pt x="11531" y="10568"/>
                      <a:pt x="11484" y="10214"/>
                      <a:pt x="11460" y="9836"/>
                    </a:cubicBezTo>
                    <a:cubicBezTo>
                      <a:pt x="11437" y="9458"/>
                      <a:pt x="11366" y="9103"/>
                      <a:pt x="11248" y="8702"/>
                    </a:cubicBezTo>
                    <a:cubicBezTo>
                      <a:pt x="11239" y="8685"/>
                      <a:pt x="11222" y="8677"/>
                      <a:pt x="11203" y="8677"/>
                    </a:cubicBezTo>
                    <a:close/>
                    <a:moveTo>
                      <a:pt x="9334" y="6906"/>
                    </a:moveTo>
                    <a:cubicBezTo>
                      <a:pt x="9216" y="6906"/>
                      <a:pt x="9121" y="6906"/>
                      <a:pt x="9003" y="6930"/>
                    </a:cubicBezTo>
                    <a:cubicBezTo>
                      <a:pt x="8601" y="7001"/>
                      <a:pt x="8176" y="7048"/>
                      <a:pt x="7798" y="7237"/>
                    </a:cubicBezTo>
                    <a:cubicBezTo>
                      <a:pt x="7396" y="7402"/>
                      <a:pt x="7066" y="7686"/>
                      <a:pt x="6806" y="7993"/>
                    </a:cubicBezTo>
                    <a:cubicBezTo>
                      <a:pt x="6215" y="8678"/>
                      <a:pt x="5742" y="9505"/>
                      <a:pt x="5435" y="10356"/>
                    </a:cubicBezTo>
                    <a:cubicBezTo>
                      <a:pt x="5104" y="11230"/>
                      <a:pt x="4963" y="12175"/>
                      <a:pt x="4939" y="13073"/>
                    </a:cubicBezTo>
                    <a:cubicBezTo>
                      <a:pt x="4892" y="13994"/>
                      <a:pt x="4963" y="14916"/>
                      <a:pt x="5152" y="15837"/>
                    </a:cubicBezTo>
                    <a:cubicBezTo>
                      <a:pt x="5294" y="16735"/>
                      <a:pt x="5506" y="17633"/>
                      <a:pt x="5790" y="18507"/>
                    </a:cubicBezTo>
                    <a:cubicBezTo>
                      <a:pt x="5790" y="18523"/>
                      <a:pt x="5792" y="18528"/>
                      <a:pt x="5796" y="18528"/>
                    </a:cubicBezTo>
                    <a:cubicBezTo>
                      <a:pt x="5803" y="18528"/>
                      <a:pt x="5813" y="18507"/>
                      <a:pt x="5813" y="18507"/>
                    </a:cubicBezTo>
                    <a:cubicBezTo>
                      <a:pt x="5790" y="18389"/>
                      <a:pt x="5790" y="18318"/>
                      <a:pt x="5766" y="18200"/>
                    </a:cubicBezTo>
                    <a:cubicBezTo>
                      <a:pt x="5577" y="17302"/>
                      <a:pt x="5412" y="16428"/>
                      <a:pt x="5294" y="15530"/>
                    </a:cubicBezTo>
                    <a:cubicBezTo>
                      <a:pt x="5175" y="14656"/>
                      <a:pt x="5104" y="13734"/>
                      <a:pt x="5175" y="12837"/>
                    </a:cubicBezTo>
                    <a:cubicBezTo>
                      <a:pt x="5223" y="11962"/>
                      <a:pt x="5412" y="11041"/>
                      <a:pt x="5742" y="10214"/>
                    </a:cubicBezTo>
                    <a:cubicBezTo>
                      <a:pt x="5908" y="9812"/>
                      <a:pt x="6120" y="9387"/>
                      <a:pt x="6357" y="9009"/>
                    </a:cubicBezTo>
                    <a:cubicBezTo>
                      <a:pt x="6593" y="8654"/>
                      <a:pt x="6829" y="8276"/>
                      <a:pt x="7160" y="7969"/>
                    </a:cubicBezTo>
                    <a:cubicBezTo>
                      <a:pt x="7444" y="7686"/>
                      <a:pt x="7798" y="7473"/>
                      <a:pt x="8176" y="7355"/>
                    </a:cubicBezTo>
                    <a:cubicBezTo>
                      <a:pt x="8578" y="7237"/>
                      <a:pt x="8979" y="7166"/>
                      <a:pt x="9405" y="7119"/>
                    </a:cubicBezTo>
                    <a:cubicBezTo>
                      <a:pt x="9452" y="7048"/>
                      <a:pt x="9428" y="6906"/>
                      <a:pt x="9334" y="6906"/>
                    </a:cubicBezTo>
                    <a:close/>
                    <a:moveTo>
                      <a:pt x="9551" y="9421"/>
                    </a:moveTo>
                    <a:cubicBezTo>
                      <a:pt x="9526" y="9421"/>
                      <a:pt x="9496" y="9440"/>
                      <a:pt x="9476" y="9481"/>
                    </a:cubicBezTo>
                    <a:cubicBezTo>
                      <a:pt x="9003" y="10639"/>
                      <a:pt x="8625" y="11844"/>
                      <a:pt x="8247" y="13073"/>
                    </a:cubicBezTo>
                    <a:cubicBezTo>
                      <a:pt x="8058" y="13711"/>
                      <a:pt x="7893" y="14301"/>
                      <a:pt x="7704" y="14916"/>
                    </a:cubicBezTo>
                    <a:cubicBezTo>
                      <a:pt x="7538" y="15506"/>
                      <a:pt x="7396" y="16097"/>
                      <a:pt x="7231" y="16711"/>
                    </a:cubicBezTo>
                    <a:cubicBezTo>
                      <a:pt x="7089" y="17397"/>
                      <a:pt x="6971" y="18082"/>
                      <a:pt x="6947" y="18791"/>
                    </a:cubicBezTo>
                    <a:cubicBezTo>
                      <a:pt x="6947" y="18802"/>
                      <a:pt x="6953" y="18808"/>
                      <a:pt x="6959" y="18808"/>
                    </a:cubicBezTo>
                    <a:cubicBezTo>
                      <a:pt x="6965" y="18808"/>
                      <a:pt x="6971" y="18802"/>
                      <a:pt x="6971" y="18791"/>
                    </a:cubicBezTo>
                    <a:cubicBezTo>
                      <a:pt x="7113" y="17538"/>
                      <a:pt x="7444" y="16357"/>
                      <a:pt x="7798" y="15152"/>
                    </a:cubicBezTo>
                    <a:cubicBezTo>
                      <a:pt x="8152" y="13923"/>
                      <a:pt x="8507" y="12718"/>
                      <a:pt x="8885" y="11513"/>
                    </a:cubicBezTo>
                    <a:cubicBezTo>
                      <a:pt x="9121" y="10828"/>
                      <a:pt x="9357" y="10190"/>
                      <a:pt x="9594" y="9505"/>
                    </a:cubicBezTo>
                    <a:cubicBezTo>
                      <a:pt x="9607" y="9452"/>
                      <a:pt x="9583" y="9421"/>
                      <a:pt x="9551" y="9421"/>
                    </a:cubicBezTo>
                    <a:close/>
                    <a:moveTo>
                      <a:pt x="12405" y="7806"/>
                    </a:moveTo>
                    <a:cubicBezTo>
                      <a:pt x="12349" y="7806"/>
                      <a:pt x="12303" y="7890"/>
                      <a:pt x="12358" y="7946"/>
                    </a:cubicBezTo>
                    <a:cubicBezTo>
                      <a:pt x="12665" y="8206"/>
                      <a:pt x="12972" y="8465"/>
                      <a:pt x="13232" y="8773"/>
                    </a:cubicBezTo>
                    <a:cubicBezTo>
                      <a:pt x="13492" y="9103"/>
                      <a:pt x="13681" y="9458"/>
                      <a:pt x="13752" y="9836"/>
                    </a:cubicBezTo>
                    <a:cubicBezTo>
                      <a:pt x="13847" y="10238"/>
                      <a:pt x="13847" y="10686"/>
                      <a:pt x="13847" y="11112"/>
                    </a:cubicBezTo>
                    <a:cubicBezTo>
                      <a:pt x="13823" y="11537"/>
                      <a:pt x="13799" y="12010"/>
                      <a:pt x="13681" y="12458"/>
                    </a:cubicBezTo>
                    <a:cubicBezTo>
                      <a:pt x="13492" y="13356"/>
                      <a:pt x="13138" y="14183"/>
                      <a:pt x="12665" y="14963"/>
                    </a:cubicBezTo>
                    <a:cubicBezTo>
                      <a:pt x="12216" y="15766"/>
                      <a:pt x="11673" y="16475"/>
                      <a:pt x="11082" y="17160"/>
                    </a:cubicBezTo>
                    <a:cubicBezTo>
                      <a:pt x="10492" y="17846"/>
                      <a:pt x="9830" y="18483"/>
                      <a:pt x="9192" y="19145"/>
                    </a:cubicBezTo>
                    <a:lnTo>
                      <a:pt x="8956" y="19381"/>
                    </a:lnTo>
                    <a:cubicBezTo>
                      <a:pt x="8956" y="19381"/>
                      <a:pt x="8956" y="19405"/>
                      <a:pt x="8979" y="19405"/>
                    </a:cubicBezTo>
                    <a:cubicBezTo>
                      <a:pt x="9712" y="18814"/>
                      <a:pt x="10397" y="18153"/>
                      <a:pt x="11011" y="17491"/>
                    </a:cubicBezTo>
                    <a:cubicBezTo>
                      <a:pt x="11626" y="16806"/>
                      <a:pt x="12216" y="16073"/>
                      <a:pt x="12713" y="15294"/>
                    </a:cubicBezTo>
                    <a:cubicBezTo>
                      <a:pt x="13161" y="14490"/>
                      <a:pt x="13563" y="13640"/>
                      <a:pt x="13799" y="12766"/>
                    </a:cubicBezTo>
                    <a:cubicBezTo>
                      <a:pt x="14012" y="11868"/>
                      <a:pt x="14083" y="10946"/>
                      <a:pt x="13965" y="10072"/>
                    </a:cubicBezTo>
                    <a:cubicBezTo>
                      <a:pt x="13918" y="9647"/>
                      <a:pt x="13799" y="9245"/>
                      <a:pt x="13563" y="8891"/>
                    </a:cubicBezTo>
                    <a:cubicBezTo>
                      <a:pt x="13327" y="8560"/>
                      <a:pt x="13020" y="8276"/>
                      <a:pt x="12689" y="7993"/>
                    </a:cubicBezTo>
                    <a:cubicBezTo>
                      <a:pt x="12618" y="7946"/>
                      <a:pt x="12524" y="7875"/>
                      <a:pt x="12453" y="7828"/>
                    </a:cubicBezTo>
                    <a:cubicBezTo>
                      <a:pt x="12437" y="7812"/>
                      <a:pt x="12421" y="7806"/>
                      <a:pt x="12405" y="7806"/>
                    </a:cubicBezTo>
                    <a:close/>
                    <a:moveTo>
                      <a:pt x="10392" y="8654"/>
                    </a:moveTo>
                    <a:cubicBezTo>
                      <a:pt x="10345" y="8654"/>
                      <a:pt x="10287" y="8686"/>
                      <a:pt x="10303" y="8749"/>
                    </a:cubicBezTo>
                    <a:cubicBezTo>
                      <a:pt x="10539" y="9411"/>
                      <a:pt x="10633" y="10119"/>
                      <a:pt x="10610" y="10828"/>
                    </a:cubicBezTo>
                    <a:cubicBezTo>
                      <a:pt x="10586" y="11584"/>
                      <a:pt x="10421" y="12293"/>
                      <a:pt x="10279" y="13002"/>
                    </a:cubicBezTo>
                    <a:cubicBezTo>
                      <a:pt x="10114" y="13782"/>
                      <a:pt x="9877" y="14585"/>
                      <a:pt x="9570" y="15365"/>
                    </a:cubicBezTo>
                    <a:cubicBezTo>
                      <a:pt x="9428" y="15743"/>
                      <a:pt x="9216" y="16097"/>
                      <a:pt x="9003" y="16452"/>
                    </a:cubicBezTo>
                    <a:cubicBezTo>
                      <a:pt x="8814" y="16782"/>
                      <a:pt x="8601" y="17089"/>
                      <a:pt x="8365" y="17420"/>
                    </a:cubicBezTo>
                    <a:cubicBezTo>
                      <a:pt x="7916" y="18082"/>
                      <a:pt x="7444" y="18696"/>
                      <a:pt x="7184" y="19429"/>
                    </a:cubicBezTo>
                    <a:lnTo>
                      <a:pt x="7089" y="19688"/>
                    </a:lnTo>
                    <a:cubicBezTo>
                      <a:pt x="7089" y="19712"/>
                      <a:pt x="7095" y="19724"/>
                      <a:pt x="7101" y="19724"/>
                    </a:cubicBezTo>
                    <a:cubicBezTo>
                      <a:pt x="7107" y="19724"/>
                      <a:pt x="7113" y="19712"/>
                      <a:pt x="7113" y="19688"/>
                    </a:cubicBezTo>
                    <a:cubicBezTo>
                      <a:pt x="7278" y="19310"/>
                      <a:pt x="7467" y="18980"/>
                      <a:pt x="7680" y="18672"/>
                    </a:cubicBezTo>
                    <a:cubicBezTo>
                      <a:pt x="7893" y="18342"/>
                      <a:pt x="8129" y="18011"/>
                      <a:pt x="8365" y="17680"/>
                    </a:cubicBezTo>
                    <a:cubicBezTo>
                      <a:pt x="8601" y="17373"/>
                      <a:pt x="8838" y="17042"/>
                      <a:pt x="9050" y="16711"/>
                    </a:cubicBezTo>
                    <a:cubicBezTo>
                      <a:pt x="9287" y="16357"/>
                      <a:pt x="9452" y="16003"/>
                      <a:pt x="9617" y="15625"/>
                    </a:cubicBezTo>
                    <a:cubicBezTo>
                      <a:pt x="9995" y="14845"/>
                      <a:pt x="10208" y="14065"/>
                      <a:pt x="10397" y="13262"/>
                    </a:cubicBezTo>
                    <a:cubicBezTo>
                      <a:pt x="10562" y="12529"/>
                      <a:pt x="10728" y="11773"/>
                      <a:pt x="10775" y="11041"/>
                    </a:cubicBezTo>
                    <a:cubicBezTo>
                      <a:pt x="10846" y="10332"/>
                      <a:pt x="10799" y="9600"/>
                      <a:pt x="10562" y="8938"/>
                    </a:cubicBezTo>
                    <a:cubicBezTo>
                      <a:pt x="10539" y="8867"/>
                      <a:pt x="10515" y="8773"/>
                      <a:pt x="10444" y="8678"/>
                    </a:cubicBezTo>
                    <a:cubicBezTo>
                      <a:pt x="10436" y="8662"/>
                      <a:pt x="10415" y="8654"/>
                      <a:pt x="10392" y="8654"/>
                    </a:cubicBezTo>
                    <a:close/>
                    <a:moveTo>
                      <a:pt x="9503" y="7707"/>
                    </a:moveTo>
                    <a:cubicBezTo>
                      <a:pt x="9494" y="7707"/>
                      <a:pt x="9485" y="7708"/>
                      <a:pt x="9476" y="7709"/>
                    </a:cubicBezTo>
                    <a:cubicBezTo>
                      <a:pt x="9357" y="7733"/>
                      <a:pt x="9263" y="7757"/>
                      <a:pt x="9145" y="7804"/>
                    </a:cubicBezTo>
                    <a:cubicBezTo>
                      <a:pt x="8271" y="8111"/>
                      <a:pt x="7538" y="8702"/>
                      <a:pt x="6995" y="9458"/>
                    </a:cubicBezTo>
                    <a:cubicBezTo>
                      <a:pt x="6380" y="10285"/>
                      <a:pt x="6002" y="11230"/>
                      <a:pt x="5766" y="12199"/>
                    </a:cubicBezTo>
                    <a:cubicBezTo>
                      <a:pt x="5530" y="13167"/>
                      <a:pt x="5483" y="14207"/>
                      <a:pt x="5601" y="15176"/>
                    </a:cubicBezTo>
                    <a:cubicBezTo>
                      <a:pt x="5719" y="16121"/>
                      <a:pt x="5979" y="17042"/>
                      <a:pt x="6168" y="17964"/>
                    </a:cubicBezTo>
                    <a:cubicBezTo>
                      <a:pt x="6404" y="18838"/>
                      <a:pt x="6617" y="19759"/>
                      <a:pt x="6806" y="20681"/>
                    </a:cubicBezTo>
                    <a:cubicBezTo>
                      <a:pt x="6806" y="20563"/>
                      <a:pt x="6806" y="20445"/>
                      <a:pt x="6758" y="20350"/>
                    </a:cubicBezTo>
                    <a:cubicBezTo>
                      <a:pt x="6711" y="19429"/>
                      <a:pt x="6475" y="18507"/>
                      <a:pt x="6262" y="17633"/>
                    </a:cubicBezTo>
                    <a:cubicBezTo>
                      <a:pt x="6050" y="16711"/>
                      <a:pt x="5861" y="15837"/>
                      <a:pt x="5766" y="14916"/>
                    </a:cubicBezTo>
                    <a:cubicBezTo>
                      <a:pt x="5672" y="13900"/>
                      <a:pt x="5766" y="12907"/>
                      <a:pt x="6026" y="11962"/>
                    </a:cubicBezTo>
                    <a:cubicBezTo>
                      <a:pt x="6286" y="11017"/>
                      <a:pt x="6711" y="10072"/>
                      <a:pt x="7349" y="9340"/>
                    </a:cubicBezTo>
                    <a:cubicBezTo>
                      <a:pt x="7916" y="8654"/>
                      <a:pt x="8672" y="8158"/>
                      <a:pt x="9546" y="7875"/>
                    </a:cubicBezTo>
                    <a:cubicBezTo>
                      <a:pt x="9657" y="7853"/>
                      <a:pt x="9623" y="7707"/>
                      <a:pt x="9503" y="7707"/>
                    </a:cubicBezTo>
                    <a:close/>
                    <a:moveTo>
                      <a:pt x="6806" y="20681"/>
                    </a:moveTo>
                    <a:cubicBezTo>
                      <a:pt x="6782" y="20693"/>
                      <a:pt x="6782" y="20699"/>
                      <a:pt x="6788" y="20699"/>
                    </a:cubicBezTo>
                    <a:cubicBezTo>
                      <a:pt x="6794" y="20699"/>
                      <a:pt x="6806" y="20693"/>
                      <a:pt x="6806" y="20681"/>
                    </a:cubicBezTo>
                    <a:close/>
                    <a:moveTo>
                      <a:pt x="11791" y="8255"/>
                    </a:moveTo>
                    <a:cubicBezTo>
                      <a:pt x="11721" y="8255"/>
                      <a:pt x="11651" y="8349"/>
                      <a:pt x="11720" y="8418"/>
                    </a:cubicBezTo>
                    <a:cubicBezTo>
                      <a:pt x="12311" y="9127"/>
                      <a:pt x="12665" y="9978"/>
                      <a:pt x="12760" y="10875"/>
                    </a:cubicBezTo>
                    <a:cubicBezTo>
                      <a:pt x="12878" y="11868"/>
                      <a:pt x="12689" y="12907"/>
                      <a:pt x="12382" y="13876"/>
                    </a:cubicBezTo>
                    <a:cubicBezTo>
                      <a:pt x="12027" y="14845"/>
                      <a:pt x="11531" y="15766"/>
                      <a:pt x="10870" y="16593"/>
                    </a:cubicBezTo>
                    <a:cubicBezTo>
                      <a:pt x="10279" y="17373"/>
                      <a:pt x="9570" y="18011"/>
                      <a:pt x="8861" y="18696"/>
                    </a:cubicBezTo>
                    <a:cubicBezTo>
                      <a:pt x="8152" y="19381"/>
                      <a:pt x="7444" y="20019"/>
                      <a:pt x="6853" y="20799"/>
                    </a:cubicBezTo>
                    <a:cubicBezTo>
                      <a:pt x="6806" y="20917"/>
                      <a:pt x="6711" y="20988"/>
                      <a:pt x="6640" y="21082"/>
                    </a:cubicBezTo>
                    <a:cubicBezTo>
                      <a:pt x="7325" y="20374"/>
                      <a:pt x="8034" y="19688"/>
                      <a:pt x="8790" y="19027"/>
                    </a:cubicBezTo>
                    <a:cubicBezTo>
                      <a:pt x="9499" y="18342"/>
                      <a:pt x="10255" y="17680"/>
                      <a:pt x="10893" y="16924"/>
                    </a:cubicBezTo>
                    <a:cubicBezTo>
                      <a:pt x="11578" y="16121"/>
                      <a:pt x="12098" y="15199"/>
                      <a:pt x="12500" y="14231"/>
                    </a:cubicBezTo>
                    <a:cubicBezTo>
                      <a:pt x="12878" y="13262"/>
                      <a:pt x="13091" y="12199"/>
                      <a:pt x="13020" y="11159"/>
                    </a:cubicBezTo>
                    <a:cubicBezTo>
                      <a:pt x="12996" y="10238"/>
                      <a:pt x="12689" y="9292"/>
                      <a:pt x="12098" y="8560"/>
                    </a:cubicBezTo>
                    <a:cubicBezTo>
                      <a:pt x="12027" y="8465"/>
                      <a:pt x="11956" y="8395"/>
                      <a:pt x="11862" y="8300"/>
                    </a:cubicBezTo>
                    <a:cubicBezTo>
                      <a:pt x="11843" y="8268"/>
                      <a:pt x="11817" y="8255"/>
                      <a:pt x="11791" y="8255"/>
                    </a:cubicBezTo>
                    <a:close/>
                    <a:moveTo>
                      <a:pt x="6640" y="21082"/>
                    </a:moveTo>
                    <a:cubicBezTo>
                      <a:pt x="6628" y="21094"/>
                      <a:pt x="6628" y="21100"/>
                      <a:pt x="6631" y="21100"/>
                    </a:cubicBezTo>
                    <a:cubicBezTo>
                      <a:pt x="6634" y="21100"/>
                      <a:pt x="6640" y="21094"/>
                      <a:pt x="6640" y="2108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0" name="Google Shape;3160;p57"/>
            <p:cNvGrpSpPr/>
            <p:nvPr/>
          </p:nvGrpSpPr>
          <p:grpSpPr>
            <a:xfrm rot="-5400000" flipH="1">
              <a:off x="2448753" y="2549123"/>
              <a:ext cx="1090075" cy="970116"/>
              <a:chOff x="6118975" y="1541725"/>
              <a:chExt cx="1072275" cy="954275"/>
            </a:xfrm>
          </p:grpSpPr>
          <p:sp>
            <p:nvSpPr>
              <p:cNvPr id="3161" name="Google Shape;3161;p57"/>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7"/>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3" name="Google Shape;3163;p57"/>
            <p:cNvGrpSpPr/>
            <p:nvPr/>
          </p:nvGrpSpPr>
          <p:grpSpPr>
            <a:xfrm rot="5400000">
              <a:off x="2552257" y="3624548"/>
              <a:ext cx="1090138" cy="704406"/>
              <a:chOff x="2049150" y="1770750"/>
              <a:chExt cx="1496825" cy="967325"/>
            </a:xfrm>
          </p:grpSpPr>
          <p:sp>
            <p:nvSpPr>
              <p:cNvPr id="3164" name="Google Shape;3164;p57"/>
              <p:cNvSpPr/>
              <p:nvPr/>
            </p:nvSpPr>
            <p:spPr>
              <a:xfrm>
                <a:off x="2615625" y="1964525"/>
                <a:ext cx="930350" cy="579225"/>
              </a:xfrm>
              <a:custGeom>
                <a:avLst/>
                <a:gdLst/>
                <a:ahLst/>
                <a:cxnLst/>
                <a:rect l="l" t="t" r="r" b="b"/>
                <a:pathLst>
                  <a:path w="37214" h="23169" extrusionOk="0">
                    <a:moveTo>
                      <a:pt x="6354" y="0"/>
                    </a:moveTo>
                    <a:cubicBezTo>
                      <a:pt x="5438" y="0"/>
                      <a:pt x="4660" y="599"/>
                      <a:pt x="4513" y="1684"/>
                    </a:cubicBezTo>
                    <a:cubicBezTo>
                      <a:pt x="4348" y="2865"/>
                      <a:pt x="4868" y="4188"/>
                      <a:pt x="5458" y="5228"/>
                    </a:cubicBezTo>
                    <a:cubicBezTo>
                      <a:pt x="6758" y="7402"/>
                      <a:pt x="9097" y="9032"/>
                      <a:pt x="11318" y="10190"/>
                    </a:cubicBezTo>
                    <a:cubicBezTo>
                      <a:pt x="12050" y="10568"/>
                      <a:pt x="12830" y="10899"/>
                      <a:pt x="13586" y="11158"/>
                    </a:cubicBezTo>
                    <a:lnTo>
                      <a:pt x="7632" y="11158"/>
                    </a:lnTo>
                    <a:cubicBezTo>
                      <a:pt x="7325" y="10969"/>
                      <a:pt x="7065" y="10780"/>
                      <a:pt x="6805" y="10544"/>
                    </a:cubicBezTo>
                    <a:cubicBezTo>
                      <a:pt x="6262" y="10072"/>
                      <a:pt x="5813" y="9481"/>
                      <a:pt x="5435" y="8843"/>
                    </a:cubicBezTo>
                    <a:cubicBezTo>
                      <a:pt x="4631" y="7614"/>
                      <a:pt x="3923" y="6291"/>
                      <a:pt x="2741" y="5346"/>
                    </a:cubicBezTo>
                    <a:cubicBezTo>
                      <a:pt x="2338" y="5013"/>
                      <a:pt x="1832" y="4655"/>
                      <a:pt x="1308" y="4655"/>
                    </a:cubicBezTo>
                    <a:cubicBezTo>
                      <a:pt x="1125" y="4655"/>
                      <a:pt x="940" y="4699"/>
                      <a:pt x="756" y="4803"/>
                    </a:cubicBezTo>
                    <a:cubicBezTo>
                      <a:pt x="95" y="5228"/>
                      <a:pt x="0" y="6079"/>
                      <a:pt x="237" y="6764"/>
                    </a:cubicBezTo>
                    <a:cubicBezTo>
                      <a:pt x="709" y="8063"/>
                      <a:pt x="1654" y="9292"/>
                      <a:pt x="2718" y="10213"/>
                    </a:cubicBezTo>
                    <a:cubicBezTo>
                      <a:pt x="3096" y="10544"/>
                      <a:pt x="3544" y="10851"/>
                      <a:pt x="3993" y="11088"/>
                    </a:cubicBezTo>
                    <a:cubicBezTo>
                      <a:pt x="3769" y="11082"/>
                      <a:pt x="3547" y="11077"/>
                      <a:pt x="3329" y="11077"/>
                    </a:cubicBezTo>
                    <a:cubicBezTo>
                      <a:pt x="2672" y="11077"/>
                      <a:pt x="2038" y="11117"/>
                      <a:pt x="1418" y="11277"/>
                    </a:cubicBezTo>
                    <a:cubicBezTo>
                      <a:pt x="1205" y="11300"/>
                      <a:pt x="1064" y="11442"/>
                      <a:pt x="969" y="11607"/>
                    </a:cubicBezTo>
                    <a:lnTo>
                      <a:pt x="945" y="11607"/>
                    </a:lnTo>
                    <a:cubicBezTo>
                      <a:pt x="969" y="11607"/>
                      <a:pt x="969" y="11631"/>
                      <a:pt x="969" y="11631"/>
                    </a:cubicBezTo>
                    <a:cubicBezTo>
                      <a:pt x="945" y="11631"/>
                      <a:pt x="945" y="11655"/>
                      <a:pt x="945" y="11655"/>
                    </a:cubicBezTo>
                    <a:lnTo>
                      <a:pt x="969" y="11655"/>
                    </a:lnTo>
                    <a:cubicBezTo>
                      <a:pt x="1064" y="11796"/>
                      <a:pt x="1205" y="11914"/>
                      <a:pt x="1418" y="11985"/>
                    </a:cubicBezTo>
                    <a:cubicBezTo>
                      <a:pt x="1980" y="12130"/>
                      <a:pt x="2575" y="12176"/>
                      <a:pt x="3165" y="12176"/>
                    </a:cubicBezTo>
                    <a:cubicBezTo>
                      <a:pt x="3444" y="12176"/>
                      <a:pt x="3721" y="12166"/>
                      <a:pt x="3993" y="12151"/>
                    </a:cubicBezTo>
                    <a:lnTo>
                      <a:pt x="3993" y="12151"/>
                    </a:lnTo>
                    <a:cubicBezTo>
                      <a:pt x="3544" y="12387"/>
                      <a:pt x="3096" y="12718"/>
                      <a:pt x="2718" y="13049"/>
                    </a:cubicBezTo>
                    <a:cubicBezTo>
                      <a:pt x="1678" y="13970"/>
                      <a:pt x="709" y="15175"/>
                      <a:pt x="237" y="16498"/>
                    </a:cubicBezTo>
                    <a:cubicBezTo>
                      <a:pt x="0" y="17207"/>
                      <a:pt x="95" y="18034"/>
                      <a:pt x="756" y="18459"/>
                    </a:cubicBezTo>
                    <a:cubicBezTo>
                      <a:pt x="940" y="18563"/>
                      <a:pt x="1125" y="18607"/>
                      <a:pt x="1308" y="18607"/>
                    </a:cubicBezTo>
                    <a:cubicBezTo>
                      <a:pt x="1832" y="18607"/>
                      <a:pt x="2338" y="18248"/>
                      <a:pt x="2741" y="17916"/>
                    </a:cubicBezTo>
                    <a:cubicBezTo>
                      <a:pt x="3923" y="16994"/>
                      <a:pt x="4631" y="15648"/>
                      <a:pt x="5435" y="14395"/>
                    </a:cubicBezTo>
                    <a:cubicBezTo>
                      <a:pt x="5813" y="13805"/>
                      <a:pt x="6262" y="13214"/>
                      <a:pt x="6805" y="12718"/>
                    </a:cubicBezTo>
                    <a:cubicBezTo>
                      <a:pt x="7041" y="12482"/>
                      <a:pt x="7325" y="12269"/>
                      <a:pt x="7632" y="12103"/>
                    </a:cubicBezTo>
                    <a:lnTo>
                      <a:pt x="13586" y="12103"/>
                    </a:lnTo>
                    <a:cubicBezTo>
                      <a:pt x="12830" y="12363"/>
                      <a:pt x="12050" y="12694"/>
                      <a:pt x="11318" y="13072"/>
                    </a:cubicBezTo>
                    <a:cubicBezTo>
                      <a:pt x="9097" y="14230"/>
                      <a:pt x="6758" y="15860"/>
                      <a:pt x="5458" y="18034"/>
                    </a:cubicBezTo>
                    <a:cubicBezTo>
                      <a:pt x="4868" y="19050"/>
                      <a:pt x="4348" y="20373"/>
                      <a:pt x="4513" y="21578"/>
                    </a:cubicBezTo>
                    <a:cubicBezTo>
                      <a:pt x="4660" y="22587"/>
                      <a:pt x="5433" y="23168"/>
                      <a:pt x="6346" y="23168"/>
                    </a:cubicBezTo>
                    <a:cubicBezTo>
                      <a:pt x="6609" y="23168"/>
                      <a:pt x="6884" y="23120"/>
                      <a:pt x="7159" y="23019"/>
                    </a:cubicBezTo>
                    <a:cubicBezTo>
                      <a:pt x="8270" y="22618"/>
                      <a:pt x="9073" y="21602"/>
                      <a:pt x="9758" y="20633"/>
                    </a:cubicBezTo>
                    <a:cubicBezTo>
                      <a:pt x="10538" y="19475"/>
                      <a:pt x="11129" y="18223"/>
                      <a:pt x="11885" y="17042"/>
                    </a:cubicBezTo>
                    <a:cubicBezTo>
                      <a:pt x="12523" y="16002"/>
                      <a:pt x="13326" y="15033"/>
                      <a:pt x="14271" y="14230"/>
                    </a:cubicBezTo>
                    <a:cubicBezTo>
                      <a:pt x="15216" y="13403"/>
                      <a:pt x="16303" y="12812"/>
                      <a:pt x="17390" y="12198"/>
                    </a:cubicBezTo>
                    <a:cubicBezTo>
                      <a:pt x="17461" y="12151"/>
                      <a:pt x="17508" y="12127"/>
                      <a:pt x="17556" y="12080"/>
                    </a:cubicBezTo>
                    <a:lnTo>
                      <a:pt x="21690" y="12080"/>
                    </a:lnTo>
                    <a:cubicBezTo>
                      <a:pt x="20651" y="12482"/>
                      <a:pt x="19611" y="12978"/>
                      <a:pt x="18642" y="13521"/>
                    </a:cubicBezTo>
                    <a:cubicBezTo>
                      <a:pt x="16918" y="14466"/>
                      <a:pt x="15382" y="15813"/>
                      <a:pt x="14626" y="17632"/>
                    </a:cubicBezTo>
                    <a:cubicBezTo>
                      <a:pt x="14295" y="18388"/>
                      <a:pt x="13941" y="19546"/>
                      <a:pt x="14673" y="20184"/>
                    </a:cubicBezTo>
                    <a:cubicBezTo>
                      <a:pt x="14902" y="20386"/>
                      <a:pt x="15150" y="20467"/>
                      <a:pt x="15403" y="20467"/>
                    </a:cubicBezTo>
                    <a:cubicBezTo>
                      <a:pt x="16035" y="20467"/>
                      <a:pt x="16691" y="19958"/>
                      <a:pt x="17130" y="19570"/>
                    </a:cubicBezTo>
                    <a:cubicBezTo>
                      <a:pt x="17910" y="18885"/>
                      <a:pt x="18572" y="18105"/>
                      <a:pt x="19257" y="17325"/>
                    </a:cubicBezTo>
                    <a:cubicBezTo>
                      <a:pt x="19942" y="16569"/>
                      <a:pt x="20651" y="15766"/>
                      <a:pt x="21360" y="15033"/>
                    </a:cubicBezTo>
                    <a:cubicBezTo>
                      <a:pt x="22068" y="14277"/>
                      <a:pt x="22824" y="13568"/>
                      <a:pt x="23628" y="12930"/>
                    </a:cubicBezTo>
                    <a:cubicBezTo>
                      <a:pt x="24006" y="12623"/>
                      <a:pt x="24431" y="12340"/>
                      <a:pt x="24880" y="12103"/>
                    </a:cubicBezTo>
                    <a:cubicBezTo>
                      <a:pt x="24904" y="12080"/>
                      <a:pt x="24951" y="12080"/>
                      <a:pt x="24998" y="12033"/>
                    </a:cubicBezTo>
                    <a:lnTo>
                      <a:pt x="28141" y="12033"/>
                    </a:lnTo>
                    <a:cubicBezTo>
                      <a:pt x="27668" y="12269"/>
                      <a:pt x="27196" y="12552"/>
                      <a:pt x="26770" y="12812"/>
                    </a:cubicBezTo>
                    <a:cubicBezTo>
                      <a:pt x="26061" y="13190"/>
                      <a:pt x="25305" y="13616"/>
                      <a:pt x="24691" y="14135"/>
                    </a:cubicBezTo>
                    <a:cubicBezTo>
                      <a:pt x="24195" y="14584"/>
                      <a:pt x="23581" y="15222"/>
                      <a:pt x="23699" y="15978"/>
                    </a:cubicBezTo>
                    <a:cubicBezTo>
                      <a:pt x="23804" y="16556"/>
                      <a:pt x="24246" y="16836"/>
                      <a:pt x="24748" y="16836"/>
                    </a:cubicBezTo>
                    <a:cubicBezTo>
                      <a:pt x="24922" y="16836"/>
                      <a:pt x="25104" y="16802"/>
                      <a:pt x="25282" y="16734"/>
                    </a:cubicBezTo>
                    <a:cubicBezTo>
                      <a:pt x="26061" y="16451"/>
                      <a:pt x="26770" y="15884"/>
                      <a:pt x="27432" y="15411"/>
                    </a:cubicBezTo>
                    <a:cubicBezTo>
                      <a:pt x="28920" y="14395"/>
                      <a:pt x="30243" y="13285"/>
                      <a:pt x="31543" y="12103"/>
                    </a:cubicBezTo>
                    <a:cubicBezTo>
                      <a:pt x="31567" y="12033"/>
                      <a:pt x="31590" y="12009"/>
                      <a:pt x="31637" y="11985"/>
                    </a:cubicBezTo>
                    <a:cubicBezTo>
                      <a:pt x="32488" y="11985"/>
                      <a:pt x="33315" y="11962"/>
                      <a:pt x="34142" y="11962"/>
                    </a:cubicBezTo>
                    <a:cubicBezTo>
                      <a:pt x="34733" y="11962"/>
                      <a:pt x="35323" y="11962"/>
                      <a:pt x="35914" y="11891"/>
                    </a:cubicBezTo>
                    <a:cubicBezTo>
                      <a:pt x="36221" y="11867"/>
                      <a:pt x="36505" y="11867"/>
                      <a:pt x="36765" y="11773"/>
                    </a:cubicBezTo>
                    <a:cubicBezTo>
                      <a:pt x="36883" y="11749"/>
                      <a:pt x="37001" y="11678"/>
                      <a:pt x="37095" y="11631"/>
                    </a:cubicBezTo>
                    <a:lnTo>
                      <a:pt x="37214" y="11631"/>
                    </a:lnTo>
                    <a:cubicBezTo>
                      <a:pt x="37190" y="11631"/>
                      <a:pt x="37190" y="11607"/>
                      <a:pt x="37143" y="11607"/>
                    </a:cubicBezTo>
                    <a:cubicBezTo>
                      <a:pt x="37190" y="11607"/>
                      <a:pt x="37190" y="11560"/>
                      <a:pt x="37214" y="11560"/>
                    </a:cubicBezTo>
                    <a:lnTo>
                      <a:pt x="37095" y="11560"/>
                    </a:lnTo>
                    <a:cubicBezTo>
                      <a:pt x="36977" y="11513"/>
                      <a:pt x="36883" y="11442"/>
                      <a:pt x="36765" y="11418"/>
                    </a:cubicBezTo>
                    <a:cubicBezTo>
                      <a:pt x="36505" y="11324"/>
                      <a:pt x="36174" y="11324"/>
                      <a:pt x="35914" y="11300"/>
                    </a:cubicBezTo>
                    <a:cubicBezTo>
                      <a:pt x="35323" y="11253"/>
                      <a:pt x="34733" y="11253"/>
                      <a:pt x="34142" y="11253"/>
                    </a:cubicBezTo>
                    <a:cubicBezTo>
                      <a:pt x="33291" y="11253"/>
                      <a:pt x="32464" y="11206"/>
                      <a:pt x="31637" y="11206"/>
                    </a:cubicBezTo>
                    <a:cubicBezTo>
                      <a:pt x="31590" y="11158"/>
                      <a:pt x="31567" y="11111"/>
                      <a:pt x="31543" y="11088"/>
                    </a:cubicBezTo>
                    <a:cubicBezTo>
                      <a:pt x="30220" y="9906"/>
                      <a:pt x="28873" y="8796"/>
                      <a:pt x="27432" y="7780"/>
                    </a:cubicBezTo>
                    <a:cubicBezTo>
                      <a:pt x="26770" y="7307"/>
                      <a:pt x="26061" y="6787"/>
                      <a:pt x="25282" y="6457"/>
                    </a:cubicBezTo>
                    <a:cubicBezTo>
                      <a:pt x="25104" y="6389"/>
                      <a:pt x="24921" y="6355"/>
                      <a:pt x="24744" y="6355"/>
                    </a:cubicBezTo>
                    <a:cubicBezTo>
                      <a:pt x="24237" y="6355"/>
                      <a:pt x="23786" y="6635"/>
                      <a:pt x="23699" y="7213"/>
                    </a:cubicBezTo>
                    <a:cubicBezTo>
                      <a:pt x="23557" y="7921"/>
                      <a:pt x="24195" y="8607"/>
                      <a:pt x="24691" y="9056"/>
                    </a:cubicBezTo>
                    <a:cubicBezTo>
                      <a:pt x="25305" y="9575"/>
                      <a:pt x="26061" y="9977"/>
                      <a:pt x="26770" y="10379"/>
                    </a:cubicBezTo>
                    <a:cubicBezTo>
                      <a:pt x="27219" y="10639"/>
                      <a:pt x="27668" y="10922"/>
                      <a:pt x="28141" y="11158"/>
                    </a:cubicBezTo>
                    <a:lnTo>
                      <a:pt x="24998" y="11158"/>
                    </a:lnTo>
                    <a:cubicBezTo>
                      <a:pt x="24951" y="11111"/>
                      <a:pt x="24904" y="11111"/>
                      <a:pt x="24880" y="11088"/>
                    </a:cubicBezTo>
                    <a:cubicBezTo>
                      <a:pt x="24431" y="10875"/>
                      <a:pt x="24006" y="10568"/>
                      <a:pt x="23628" y="10261"/>
                    </a:cubicBezTo>
                    <a:cubicBezTo>
                      <a:pt x="22824" y="9623"/>
                      <a:pt x="22068" y="8867"/>
                      <a:pt x="21360" y="8134"/>
                    </a:cubicBezTo>
                    <a:cubicBezTo>
                      <a:pt x="20651" y="7378"/>
                      <a:pt x="19966" y="6598"/>
                      <a:pt x="19257" y="5842"/>
                    </a:cubicBezTo>
                    <a:cubicBezTo>
                      <a:pt x="18572" y="5063"/>
                      <a:pt x="17910" y="4259"/>
                      <a:pt x="17130" y="3598"/>
                    </a:cubicBezTo>
                    <a:cubicBezTo>
                      <a:pt x="16692" y="3210"/>
                      <a:pt x="16025" y="2690"/>
                      <a:pt x="15396" y="2690"/>
                    </a:cubicBezTo>
                    <a:cubicBezTo>
                      <a:pt x="15143" y="2690"/>
                      <a:pt x="14896" y="2774"/>
                      <a:pt x="14673" y="2983"/>
                    </a:cubicBezTo>
                    <a:cubicBezTo>
                      <a:pt x="13941" y="3621"/>
                      <a:pt x="14295" y="4779"/>
                      <a:pt x="14626" y="5535"/>
                    </a:cubicBezTo>
                    <a:cubicBezTo>
                      <a:pt x="15382" y="7354"/>
                      <a:pt x="16965" y="8701"/>
                      <a:pt x="18642" y="9646"/>
                    </a:cubicBezTo>
                    <a:cubicBezTo>
                      <a:pt x="19611" y="10190"/>
                      <a:pt x="20651" y="10686"/>
                      <a:pt x="21690" y="11088"/>
                    </a:cubicBezTo>
                    <a:lnTo>
                      <a:pt x="17556" y="11088"/>
                    </a:lnTo>
                    <a:cubicBezTo>
                      <a:pt x="17508" y="11064"/>
                      <a:pt x="17461" y="11017"/>
                      <a:pt x="17390" y="10969"/>
                    </a:cubicBezTo>
                    <a:cubicBezTo>
                      <a:pt x="16303" y="10331"/>
                      <a:pt x="15240" y="9764"/>
                      <a:pt x="14271" y="8937"/>
                    </a:cubicBezTo>
                    <a:cubicBezTo>
                      <a:pt x="13326" y="8134"/>
                      <a:pt x="12523" y="7189"/>
                      <a:pt x="11885" y="6126"/>
                    </a:cubicBezTo>
                    <a:cubicBezTo>
                      <a:pt x="11129" y="4944"/>
                      <a:pt x="10538" y="3692"/>
                      <a:pt x="9758" y="2534"/>
                    </a:cubicBezTo>
                    <a:cubicBezTo>
                      <a:pt x="9097" y="1566"/>
                      <a:pt x="8270" y="550"/>
                      <a:pt x="7159" y="148"/>
                    </a:cubicBezTo>
                    <a:cubicBezTo>
                      <a:pt x="6887" y="49"/>
                      <a:pt x="6615" y="0"/>
                      <a:pt x="6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7"/>
              <p:cNvSpPr/>
              <p:nvPr/>
            </p:nvSpPr>
            <p:spPr>
              <a:xfrm>
                <a:off x="2639525" y="1972475"/>
                <a:ext cx="741650" cy="560925"/>
              </a:xfrm>
              <a:custGeom>
                <a:avLst/>
                <a:gdLst/>
                <a:ahLst/>
                <a:cxnLst/>
                <a:rect l="l" t="t" r="r" b="b"/>
                <a:pathLst>
                  <a:path w="29666" h="22437" extrusionOk="0">
                    <a:moveTo>
                      <a:pt x="6682" y="674"/>
                    </a:moveTo>
                    <a:cubicBezTo>
                      <a:pt x="6652" y="674"/>
                      <a:pt x="6610" y="709"/>
                      <a:pt x="6629" y="728"/>
                    </a:cubicBezTo>
                    <a:cubicBezTo>
                      <a:pt x="6936" y="1130"/>
                      <a:pt x="7267" y="1508"/>
                      <a:pt x="7550" y="1886"/>
                    </a:cubicBezTo>
                    <a:cubicBezTo>
                      <a:pt x="7857" y="2264"/>
                      <a:pt x="8141" y="2665"/>
                      <a:pt x="8401" y="3067"/>
                    </a:cubicBezTo>
                    <a:cubicBezTo>
                      <a:pt x="8637" y="3445"/>
                      <a:pt x="8873" y="3847"/>
                      <a:pt x="9086" y="4225"/>
                    </a:cubicBezTo>
                    <a:cubicBezTo>
                      <a:pt x="9299" y="4603"/>
                      <a:pt x="9535" y="4981"/>
                      <a:pt x="9771" y="5335"/>
                    </a:cubicBezTo>
                    <a:cubicBezTo>
                      <a:pt x="9889" y="5524"/>
                      <a:pt x="10007" y="5690"/>
                      <a:pt x="10149" y="5879"/>
                    </a:cubicBezTo>
                    <a:cubicBezTo>
                      <a:pt x="10291" y="6044"/>
                      <a:pt x="10456" y="6209"/>
                      <a:pt x="10598" y="6375"/>
                    </a:cubicBezTo>
                    <a:lnTo>
                      <a:pt x="10716" y="6493"/>
                    </a:lnTo>
                    <a:cubicBezTo>
                      <a:pt x="10409" y="6162"/>
                      <a:pt x="10149" y="5808"/>
                      <a:pt x="9913" y="5430"/>
                    </a:cubicBezTo>
                    <a:cubicBezTo>
                      <a:pt x="9677" y="5075"/>
                      <a:pt x="9440" y="4697"/>
                      <a:pt x="9228" y="4319"/>
                    </a:cubicBezTo>
                    <a:cubicBezTo>
                      <a:pt x="9039" y="3918"/>
                      <a:pt x="8802" y="3540"/>
                      <a:pt x="8566" y="3162"/>
                    </a:cubicBezTo>
                    <a:cubicBezTo>
                      <a:pt x="8283" y="2736"/>
                      <a:pt x="8023" y="2358"/>
                      <a:pt x="7739" y="1980"/>
                    </a:cubicBezTo>
                    <a:cubicBezTo>
                      <a:pt x="7432" y="1602"/>
                      <a:pt x="7149" y="1200"/>
                      <a:pt x="6818" y="822"/>
                    </a:cubicBezTo>
                    <a:cubicBezTo>
                      <a:pt x="6771" y="775"/>
                      <a:pt x="6723" y="728"/>
                      <a:pt x="6700" y="681"/>
                    </a:cubicBezTo>
                    <a:cubicBezTo>
                      <a:pt x="6695" y="676"/>
                      <a:pt x="6689" y="674"/>
                      <a:pt x="6682" y="674"/>
                    </a:cubicBezTo>
                    <a:close/>
                    <a:moveTo>
                      <a:pt x="4530" y="3893"/>
                    </a:moveTo>
                    <a:cubicBezTo>
                      <a:pt x="4511" y="3893"/>
                      <a:pt x="4487" y="3919"/>
                      <a:pt x="4502" y="3965"/>
                    </a:cubicBezTo>
                    <a:cubicBezTo>
                      <a:pt x="4786" y="4367"/>
                      <a:pt x="5046" y="4792"/>
                      <a:pt x="5329" y="5170"/>
                    </a:cubicBezTo>
                    <a:cubicBezTo>
                      <a:pt x="5636" y="5548"/>
                      <a:pt x="5967" y="5926"/>
                      <a:pt x="6274" y="6280"/>
                    </a:cubicBezTo>
                    <a:cubicBezTo>
                      <a:pt x="6605" y="6635"/>
                      <a:pt x="6960" y="6989"/>
                      <a:pt x="7314" y="7320"/>
                    </a:cubicBezTo>
                    <a:cubicBezTo>
                      <a:pt x="7668" y="7651"/>
                      <a:pt x="8046" y="7981"/>
                      <a:pt x="8448" y="8265"/>
                    </a:cubicBezTo>
                    <a:cubicBezTo>
                      <a:pt x="8789" y="8542"/>
                      <a:pt x="9130" y="8800"/>
                      <a:pt x="9506" y="9039"/>
                    </a:cubicBezTo>
                    <a:lnTo>
                      <a:pt x="9506" y="9039"/>
                    </a:lnTo>
                    <a:cubicBezTo>
                      <a:pt x="9185" y="8821"/>
                      <a:pt x="8888" y="8583"/>
                      <a:pt x="8590" y="8360"/>
                    </a:cubicBezTo>
                    <a:cubicBezTo>
                      <a:pt x="8212" y="8052"/>
                      <a:pt x="7857" y="7745"/>
                      <a:pt x="7456" y="7414"/>
                    </a:cubicBezTo>
                    <a:cubicBezTo>
                      <a:pt x="7101" y="7084"/>
                      <a:pt x="6747" y="6729"/>
                      <a:pt x="6440" y="6375"/>
                    </a:cubicBezTo>
                    <a:cubicBezTo>
                      <a:pt x="6109" y="6020"/>
                      <a:pt x="5778" y="5642"/>
                      <a:pt x="5495" y="5241"/>
                    </a:cubicBezTo>
                    <a:cubicBezTo>
                      <a:pt x="5187" y="4863"/>
                      <a:pt x="4928" y="4485"/>
                      <a:pt x="4620" y="4059"/>
                    </a:cubicBezTo>
                    <a:cubicBezTo>
                      <a:pt x="4597" y="4012"/>
                      <a:pt x="4573" y="3988"/>
                      <a:pt x="4550" y="3918"/>
                    </a:cubicBezTo>
                    <a:cubicBezTo>
                      <a:pt x="4550" y="3901"/>
                      <a:pt x="4541" y="3893"/>
                      <a:pt x="4530" y="3893"/>
                    </a:cubicBezTo>
                    <a:close/>
                    <a:moveTo>
                      <a:pt x="14026" y="3226"/>
                    </a:moveTo>
                    <a:cubicBezTo>
                      <a:pt x="13992" y="3226"/>
                      <a:pt x="13968" y="3270"/>
                      <a:pt x="14001" y="3303"/>
                    </a:cubicBezTo>
                    <a:cubicBezTo>
                      <a:pt x="14190" y="3469"/>
                      <a:pt x="14402" y="3681"/>
                      <a:pt x="14615" y="3870"/>
                    </a:cubicBezTo>
                    <a:cubicBezTo>
                      <a:pt x="14827" y="4036"/>
                      <a:pt x="15016" y="4248"/>
                      <a:pt x="15206" y="4437"/>
                    </a:cubicBezTo>
                    <a:cubicBezTo>
                      <a:pt x="15584" y="4815"/>
                      <a:pt x="16009" y="5193"/>
                      <a:pt x="16387" y="5572"/>
                    </a:cubicBezTo>
                    <a:cubicBezTo>
                      <a:pt x="16765" y="5973"/>
                      <a:pt x="17143" y="6375"/>
                      <a:pt x="17568" y="6753"/>
                    </a:cubicBezTo>
                    <a:cubicBezTo>
                      <a:pt x="17946" y="7155"/>
                      <a:pt x="18324" y="7533"/>
                      <a:pt x="18750" y="7911"/>
                    </a:cubicBezTo>
                    <a:cubicBezTo>
                      <a:pt x="19151" y="8289"/>
                      <a:pt x="19577" y="8643"/>
                      <a:pt x="19978" y="8997"/>
                    </a:cubicBezTo>
                    <a:cubicBezTo>
                      <a:pt x="20049" y="9045"/>
                      <a:pt x="20073" y="9092"/>
                      <a:pt x="20144" y="9116"/>
                    </a:cubicBezTo>
                    <a:cubicBezTo>
                      <a:pt x="19931" y="8950"/>
                      <a:pt x="19718" y="8738"/>
                      <a:pt x="19506" y="8572"/>
                    </a:cubicBezTo>
                    <a:cubicBezTo>
                      <a:pt x="19317" y="8383"/>
                      <a:pt x="19104" y="8171"/>
                      <a:pt x="18915" y="8005"/>
                    </a:cubicBezTo>
                    <a:cubicBezTo>
                      <a:pt x="18513" y="7627"/>
                      <a:pt x="18135" y="7225"/>
                      <a:pt x="17734" y="6847"/>
                    </a:cubicBezTo>
                    <a:cubicBezTo>
                      <a:pt x="17356" y="6469"/>
                      <a:pt x="16978" y="6044"/>
                      <a:pt x="16600" y="5666"/>
                    </a:cubicBezTo>
                    <a:cubicBezTo>
                      <a:pt x="16198" y="5288"/>
                      <a:pt x="15820" y="4863"/>
                      <a:pt x="15442" y="4485"/>
                    </a:cubicBezTo>
                    <a:cubicBezTo>
                      <a:pt x="15064" y="4107"/>
                      <a:pt x="14638" y="3729"/>
                      <a:pt x="14237" y="3374"/>
                    </a:cubicBezTo>
                    <a:cubicBezTo>
                      <a:pt x="14166" y="3303"/>
                      <a:pt x="14119" y="3280"/>
                      <a:pt x="14071" y="3256"/>
                    </a:cubicBezTo>
                    <a:cubicBezTo>
                      <a:pt x="14057" y="3234"/>
                      <a:pt x="14041" y="3226"/>
                      <a:pt x="14026" y="3226"/>
                    </a:cubicBezTo>
                    <a:close/>
                    <a:moveTo>
                      <a:pt x="9506" y="9039"/>
                    </a:moveTo>
                    <a:lnTo>
                      <a:pt x="9506" y="9039"/>
                    </a:lnTo>
                    <a:cubicBezTo>
                      <a:pt x="9552" y="9070"/>
                      <a:pt x="9598" y="9100"/>
                      <a:pt x="9644" y="9130"/>
                    </a:cubicBezTo>
                    <a:lnTo>
                      <a:pt x="9644" y="9130"/>
                    </a:lnTo>
                    <a:cubicBezTo>
                      <a:pt x="9639" y="9126"/>
                      <a:pt x="9635" y="9121"/>
                      <a:pt x="9629" y="9116"/>
                    </a:cubicBezTo>
                    <a:cubicBezTo>
                      <a:pt x="9588" y="9090"/>
                      <a:pt x="9547" y="9065"/>
                      <a:pt x="9506" y="9039"/>
                    </a:cubicBezTo>
                    <a:close/>
                    <a:moveTo>
                      <a:pt x="9644" y="9130"/>
                    </a:moveTo>
                    <a:cubicBezTo>
                      <a:pt x="9682" y="9168"/>
                      <a:pt x="9708" y="9189"/>
                      <a:pt x="9771" y="9210"/>
                    </a:cubicBezTo>
                    <a:cubicBezTo>
                      <a:pt x="9728" y="9184"/>
                      <a:pt x="9686" y="9157"/>
                      <a:pt x="9644" y="9130"/>
                    </a:cubicBezTo>
                    <a:close/>
                    <a:moveTo>
                      <a:pt x="240" y="4473"/>
                    </a:moveTo>
                    <a:cubicBezTo>
                      <a:pt x="201" y="4473"/>
                      <a:pt x="187" y="4509"/>
                      <a:pt x="202" y="4556"/>
                    </a:cubicBezTo>
                    <a:cubicBezTo>
                      <a:pt x="533" y="4815"/>
                      <a:pt x="840" y="5146"/>
                      <a:pt x="1147" y="5430"/>
                    </a:cubicBezTo>
                    <a:cubicBezTo>
                      <a:pt x="1431" y="5761"/>
                      <a:pt x="1738" y="6091"/>
                      <a:pt x="1998" y="6446"/>
                    </a:cubicBezTo>
                    <a:lnTo>
                      <a:pt x="2801" y="7509"/>
                    </a:lnTo>
                    <a:cubicBezTo>
                      <a:pt x="3061" y="7863"/>
                      <a:pt x="3297" y="8218"/>
                      <a:pt x="3581" y="8572"/>
                    </a:cubicBezTo>
                    <a:cubicBezTo>
                      <a:pt x="3746" y="8738"/>
                      <a:pt x="3864" y="8879"/>
                      <a:pt x="4030" y="9068"/>
                    </a:cubicBezTo>
                    <a:lnTo>
                      <a:pt x="4266" y="9305"/>
                    </a:lnTo>
                    <a:cubicBezTo>
                      <a:pt x="4361" y="9352"/>
                      <a:pt x="4408" y="9446"/>
                      <a:pt x="4502" y="9517"/>
                    </a:cubicBezTo>
                    <a:cubicBezTo>
                      <a:pt x="4573" y="9541"/>
                      <a:pt x="4597" y="9565"/>
                      <a:pt x="4644" y="9588"/>
                    </a:cubicBezTo>
                    <a:cubicBezTo>
                      <a:pt x="4573" y="9541"/>
                      <a:pt x="4502" y="9446"/>
                      <a:pt x="4408" y="9352"/>
                    </a:cubicBezTo>
                    <a:cubicBezTo>
                      <a:pt x="4337" y="9305"/>
                      <a:pt x="4266" y="9210"/>
                      <a:pt x="4172" y="9116"/>
                    </a:cubicBezTo>
                    <a:cubicBezTo>
                      <a:pt x="4030" y="8974"/>
                      <a:pt x="3888" y="8808"/>
                      <a:pt x="3746" y="8619"/>
                    </a:cubicBezTo>
                    <a:cubicBezTo>
                      <a:pt x="3463" y="8265"/>
                      <a:pt x="3203" y="7911"/>
                      <a:pt x="2967" y="7556"/>
                    </a:cubicBezTo>
                    <a:cubicBezTo>
                      <a:pt x="2707" y="7202"/>
                      <a:pt x="2470" y="6847"/>
                      <a:pt x="2210" y="6493"/>
                    </a:cubicBezTo>
                    <a:cubicBezTo>
                      <a:pt x="1927" y="6139"/>
                      <a:pt x="1667" y="5808"/>
                      <a:pt x="1383" y="5501"/>
                    </a:cubicBezTo>
                    <a:cubicBezTo>
                      <a:pt x="1076" y="5170"/>
                      <a:pt x="793" y="4863"/>
                      <a:pt x="438" y="4603"/>
                    </a:cubicBezTo>
                    <a:cubicBezTo>
                      <a:pt x="391" y="4579"/>
                      <a:pt x="344" y="4556"/>
                      <a:pt x="320" y="4508"/>
                    </a:cubicBezTo>
                    <a:cubicBezTo>
                      <a:pt x="287" y="4484"/>
                      <a:pt x="260" y="4473"/>
                      <a:pt x="240" y="4473"/>
                    </a:cubicBezTo>
                    <a:close/>
                    <a:moveTo>
                      <a:pt x="4624" y="0"/>
                    </a:moveTo>
                    <a:cubicBezTo>
                      <a:pt x="4555" y="0"/>
                      <a:pt x="4515" y="39"/>
                      <a:pt x="4550" y="90"/>
                    </a:cubicBezTo>
                    <a:cubicBezTo>
                      <a:pt x="4691" y="492"/>
                      <a:pt x="4857" y="917"/>
                      <a:pt x="5069" y="1319"/>
                    </a:cubicBezTo>
                    <a:cubicBezTo>
                      <a:pt x="5258" y="1744"/>
                      <a:pt x="5495" y="2122"/>
                      <a:pt x="5684" y="2500"/>
                    </a:cubicBezTo>
                    <a:cubicBezTo>
                      <a:pt x="6133" y="3280"/>
                      <a:pt x="6629" y="4012"/>
                      <a:pt x="7196" y="4721"/>
                    </a:cubicBezTo>
                    <a:cubicBezTo>
                      <a:pt x="7763" y="5430"/>
                      <a:pt x="8354" y="6091"/>
                      <a:pt x="8992" y="6706"/>
                    </a:cubicBezTo>
                    <a:cubicBezTo>
                      <a:pt x="9653" y="7320"/>
                      <a:pt x="10338" y="7887"/>
                      <a:pt x="11071" y="8383"/>
                    </a:cubicBezTo>
                    <a:cubicBezTo>
                      <a:pt x="11803" y="8879"/>
                      <a:pt x="12583" y="9352"/>
                      <a:pt x="13363" y="9754"/>
                    </a:cubicBezTo>
                    <a:cubicBezTo>
                      <a:pt x="13457" y="9801"/>
                      <a:pt x="13575" y="9824"/>
                      <a:pt x="13670" y="9895"/>
                    </a:cubicBezTo>
                    <a:cubicBezTo>
                      <a:pt x="13693" y="9895"/>
                      <a:pt x="13693" y="9872"/>
                      <a:pt x="13670" y="9872"/>
                    </a:cubicBezTo>
                    <a:cubicBezTo>
                      <a:pt x="12866" y="9470"/>
                      <a:pt x="12110" y="8997"/>
                      <a:pt x="11402" y="8501"/>
                    </a:cubicBezTo>
                    <a:cubicBezTo>
                      <a:pt x="10645" y="8005"/>
                      <a:pt x="9984" y="7438"/>
                      <a:pt x="9322" y="6824"/>
                    </a:cubicBezTo>
                    <a:cubicBezTo>
                      <a:pt x="8684" y="6209"/>
                      <a:pt x="8046" y="5548"/>
                      <a:pt x="7527" y="4863"/>
                    </a:cubicBezTo>
                    <a:cubicBezTo>
                      <a:pt x="6960" y="4201"/>
                      <a:pt x="6463" y="3445"/>
                      <a:pt x="6014" y="2689"/>
                    </a:cubicBezTo>
                    <a:cubicBezTo>
                      <a:pt x="5566" y="1909"/>
                      <a:pt x="5164" y="1130"/>
                      <a:pt x="4833" y="326"/>
                    </a:cubicBezTo>
                    <a:cubicBezTo>
                      <a:pt x="4809" y="232"/>
                      <a:pt x="4739" y="114"/>
                      <a:pt x="4715" y="19"/>
                    </a:cubicBezTo>
                    <a:cubicBezTo>
                      <a:pt x="4682" y="6"/>
                      <a:pt x="4651" y="0"/>
                      <a:pt x="4624" y="0"/>
                    </a:cubicBezTo>
                    <a:close/>
                    <a:moveTo>
                      <a:pt x="46" y="5527"/>
                    </a:moveTo>
                    <a:cubicBezTo>
                      <a:pt x="23" y="5527"/>
                      <a:pt x="0" y="5546"/>
                      <a:pt x="13" y="5572"/>
                    </a:cubicBezTo>
                    <a:cubicBezTo>
                      <a:pt x="202" y="5973"/>
                      <a:pt x="438" y="6328"/>
                      <a:pt x="698" y="6682"/>
                    </a:cubicBezTo>
                    <a:cubicBezTo>
                      <a:pt x="935" y="7036"/>
                      <a:pt x="1194" y="7344"/>
                      <a:pt x="1478" y="7698"/>
                    </a:cubicBezTo>
                    <a:cubicBezTo>
                      <a:pt x="1738" y="8029"/>
                      <a:pt x="2021" y="8360"/>
                      <a:pt x="2329" y="8643"/>
                    </a:cubicBezTo>
                    <a:cubicBezTo>
                      <a:pt x="2612" y="8950"/>
                      <a:pt x="2943" y="9234"/>
                      <a:pt x="3274" y="9517"/>
                    </a:cubicBezTo>
                    <a:cubicBezTo>
                      <a:pt x="3492" y="9689"/>
                      <a:pt x="3721" y="9861"/>
                      <a:pt x="3954" y="10026"/>
                    </a:cubicBezTo>
                    <a:lnTo>
                      <a:pt x="3954" y="10026"/>
                    </a:lnTo>
                    <a:cubicBezTo>
                      <a:pt x="3772" y="9887"/>
                      <a:pt x="3594" y="9741"/>
                      <a:pt x="3415" y="9588"/>
                    </a:cubicBezTo>
                    <a:cubicBezTo>
                      <a:pt x="3085" y="9328"/>
                      <a:pt x="2801" y="9045"/>
                      <a:pt x="2470" y="8738"/>
                    </a:cubicBezTo>
                    <a:cubicBezTo>
                      <a:pt x="2187" y="8454"/>
                      <a:pt x="1880" y="8123"/>
                      <a:pt x="1620" y="7792"/>
                    </a:cubicBezTo>
                    <a:cubicBezTo>
                      <a:pt x="1360" y="7462"/>
                      <a:pt x="1076" y="7155"/>
                      <a:pt x="840" y="6800"/>
                    </a:cubicBezTo>
                    <a:cubicBezTo>
                      <a:pt x="604" y="6422"/>
                      <a:pt x="367" y="6068"/>
                      <a:pt x="178" y="5737"/>
                    </a:cubicBezTo>
                    <a:cubicBezTo>
                      <a:pt x="131" y="5666"/>
                      <a:pt x="108" y="5642"/>
                      <a:pt x="84" y="5572"/>
                    </a:cubicBezTo>
                    <a:cubicBezTo>
                      <a:pt x="84" y="5540"/>
                      <a:pt x="65" y="5527"/>
                      <a:pt x="46" y="5527"/>
                    </a:cubicBezTo>
                    <a:close/>
                    <a:moveTo>
                      <a:pt x="6290" y="4134"/>
                    </a:moveTo>
                    <a:cubicBezTo>
                      <a:pt x="6253" y="4134"/>
                      <a:pt x="6234" y="4168"/>
                      <a:pt x="6251" y="4201"/>
                    </a:cubicBezTo>
                    <a:cubicBezTo>
                      <a:pt x="6582" y="4697"/>
                      <a:pt x="6936" y="5146"/>
                      <a:pt x="7314" y="5572"/>
                    </a:cubicBezTo>
                    <a:cubicBezTo>
                      <a:pt x="7692" y="6020"/>
                      <a:pt x="8094" y="6446"/>
                      <a:pt x="8519" y="6847"/>
                    </a:cubicBezTo>
                    <a:cubicBezTo>
                      <a:pt x="8944" y="7225"/>
                      <a:pt x="9346" y="7603"/>
                      <a:pt x="9795" y="8005"/>
                    </a:cubicBezTo>
                    <a:cubicBezTo>
                      <a:pt x="10244" y="8360"/>
                      <a:pt x="10693" y="8714"/>
                      <a:pt x="11165" y="9045"/>
                    </a:cubicBezTo>
                    <a:cubicBezTo>
                      <a:pt x="11402" y="9210"/>
                      <a:pt x="11638" y="9352"/>
                      <a:pt x="11874" y="9517"/>
                    </a:cubicBezTo>
                    <a:cubicBezTo>
                      <a:pt x="12110" y="9659"/>
                      <a:pt x="12370" y="9801"/>
                      <a:pt x="12607" y="9943"/>
                    </a:cubicBezTo>
                    <a:cubicBezTo>
                      <a:pt x="12654" y="9966"/>
                      <a:pt x="12725" y="10013"/>
                      <a:pt x="12772" y="10061"/>
                    </a:cubicBezTo>
                    <a:cubicBezTo>
                      <a:pt x="12772" y="10061"/>
                      <a:pt x="12819" y="10061"/>
                      <a:pt x="12772" y="10037"/>
                    </a:cubicBezTo>
                    <a:cubicBezTo>
                      <a:pt x="12536" y="9895"/>
                      <a:pt x="12299" y="9754"/>
                      <a:pt x="12063" y="9565"/>
                    </a:cubicBezTo>
                    <a:cubicBezTo>
                      <a:pt x="11827" y="9423"/>
                      <a:pt x="11591" y="9234"/>
                      <a:pt x="11354" y="9092"/>
                    </a:cubicBezTo>
                    <a:cubicBezTo>
                      <a:pt x="10882" y="8761"/>
                      <a:pt x="10456" y="8407"/>
                      <a:pt x="10007" y="8052"/>
                    </a:cubicBezTo>
                    <a:cubicBezTo>
                      <a:pt x="9559" y="7698"/>
                      <a:pt x="9157" y="7320"/>
                      <a:pt x="8732" y="6942"/>
                    </a:cubicBezTo>
                    <a:cubicBezTo>
                      <a:pt x="8330" y="6564"/>
                      <a:pt x="7905" y="6139"/>
                      <a:pt x="7527" y="5690"/>
                    </a:cubicBezTo>
                    <a:cubicBezTo>
                      <a:pt x="7149" y="5264"/>
                      <a:pt x="6794" y="4815"/>
                      <a:pt x="6463" y="4343"/>
                    </a:cubicBezTo>
                    <a:cubicBezTo>
                      <a:pt x="6440" y="4272"/>
                      <a:pt x="6369" y="4225"/>
                      <a:pt x="6345" y="4154"/>
                    </a:cubicBezTo>
                    <a:cubicBezTo>
                      <a:pt x="6324" y="4140"/>
                      <a:pt x="6306" y="4134"/>
                      <a:pt x="6290" y="4134"/>
                    </a:cubicBezTo>
                    <a:close/>
                    <a:moveTo>
                      <a:pt x="7054" y="1586"/>
                    </a:moveTo>
                    <a:cubicBezTo>
                      <a:pt x="7024" y="1586"/>
                      <a:pt x="6983" y="1631"/>
                      <a:pt x="6983" y="1649"/>
                    </a:cubicBezTo>
                    <a:cubicBezTo>
                      <a:pt x="7101" y="2004"/>
                      <a:pt x="7290" y="2358"/>
                      <a:pt x="7456" y="2713"/>
                    </a:cubicBezTo>
                    <a:cubicBezTo>
                      <a:pt x="7645" y="3067"/>
                      <a:pt x="7810" y="3398"/>
                      <a:pt x="8023" y="3752"/>
                    </a:cubicBezTo>
                    <a:cubicBezTo>
                      <a:pt x="8401" y="4437"/>
                      <a:pt x="8850" y="5052"/>
                      <a:pt x="9346" y="5642"/>
                    </a:cubicBezTo>
                    <a:cubicBezTo>
                      <a:pt x="9818" y="6233"/>
                      <a:pt x="10362" y="6800"/>
                      <a:pt x="10882" y="7320"/>
                    </a:cubicBezTo>
                    <a:cubicBezTo>
                      <a:pt x="11449" y="7863"/>
                      <a:pt x="12016" y="8360"/>
                      <a:pt x="12630" y="8808"/>
                    </a:cubicBezTo>
                    <a:cubicBezTo>
                      <a:pt x="13221" y="9281"/>
                      <a:pt x="13835" y="9683"/>
                      <a:pt x="14497" y="10108"/>
                    </a:cubicBezTo>
                    <a:cubicBezTo>
                      <a:pt x="14540" y="10130"/>
                      <a:pt x="14574" y="10146"/>
                      <a:pt x="14606" y="10165"/>
                    </a:cubicBezTo>
                    <a:lnTo>
                      <a:pt x="14606" y="10165"/>
                    </a:lnTo>
                    <a:cubicBezTo>
                      <a:pt x="14014" y="9768"/>
                      <a:pt x="13440" y="9368"/>
                      <a:pt x="12866" y="8927"/>
                    </a:cubicBezTo>
                    <a:cubicBezTo>
                      <a:pt x="12276" y="8454"/>
                      <a:pt x="11685" y="7981"/>
                      <a:pt x="11118" y="7438"/>
                    </a:cubicBezTo>
                    <a:cubicBezTo>
                      <a:pt x="10575" y="6942"/>
                      <a:pt x="10055" y="6375"/>
                      <a:pt x="9582" y="5784"/>
                    </a:cubicBezTo>
                    <a:cubicBezTo>
                      <a:pt x="9086" y="5193"/>
                      <a:pt x="8637" y="4556"/>
                      <a:pt x="8259" y="3894"/>
                    </a:cubicBezTo>
                    <a:cubicBezTo>
                      <a:pt x="8046" y="3563"/>
                      <a:pt x="7881" y="3256"/>
                      <a:pt x="7692" y="2902"/>
                    </a:cubicBezTo>
                    <a:cubicBezTo>
                      <a:pt x="7527" y="2547"/>
                      <a:pt x="7338" y="2216"/>
                      <a:pt x="7196" y="1862"/>
                    </a:cubicBezTo>
                    <a:cubicBezTo>
                      <a:pt x="7172" y="1768"/>
                      <a:pt x="7101" y="1673"/>
                      <a:pt x="7078" y="1602"/>
                    </a:cubicBezTo>
                    <a:cubicBezTo>
                      <a:pt x="7072" y="1591"/>
                      <a:pt x="7064" y="1586"/>
                      <a:pt x="7054" y="1586"/>
                    </a:cubicBezTo>
                    <a:close/>
                    <a:moveTo>
                      <a:pt x="14606" y="10165"/>
                    </a:moveTo>
                    <a:lnTo>
                      <a:pt x="14606" y="10165"/>
                    </a:lnTo>
                    <a:cubicBezTo>
                      <a:pt x="14648" y="10193"/>
                      <a:pt x="14691" y="10222"/>
                      <a:pt x="14733" y="10250"/>
                    </a:cubicBezTo>
                    <a:cubicBezTo>
                      <a:pt x="14682" y="10211"/>
                      <a:pt x="14645" y="10187"/>
                      <a:pt x="14606" y="10165"/>
                    </a:cubicBezTo>
                    <a:close/>
                    <a:moveTo>
                      <a:pt x="13461" y="3479"/>
                    </a:moveTo>
                    <a:cubicBezTo>
                      <a:pt x="13426" y="3479"/>
                      <a:pt x="13376" y="3544"/>
                      <a:pt x="13433" y="3563"/>
                    </a:cubicBezTo>
                    <a:cubicBezTo>
                      <a:pt x="13882" y="4107"/>
                      <a:pt x="14355" y="4603"/>
                      <a:pt x="14851" y="5075"/>
                    </a:cubicBezTo>
                    <a:cubicBezTo>
                      <a:pt x="15324" y="5548"/>
                      <a:pt x="15820" y="6020"/>
                      <a:pt x="16316" y="6493"/>
                    </a:cubicBezTo>
                    <a:cubicBezTo>
                      <a:pt x="16836" y="6966"/>
                      <a:pt x="17356" y="7414"/>
                      <a:pt x="17899" y="7816"/>
                    </a:cubicBezTo>
                    <a:cubicBezTo>
                      <a:pt x="18419" y="8265"/>
                      <a:pt x="18962" y="8690"/>
                      <a:pt x="19506" y="9068"/>
                    </a:cubicBezTo>
                    <a:cubicBezTo>
                      <a:pt x="20073" y="9470"/>
                      <a:pt x="20640" y="9824"/>
                      <a:pt x="21231" y="10179"/>
                    </a:cubicBezTo>
                    <a:cubicBezTo>
                      <a:pt x="21278" y="10202"/>
                      <a:pt x="21372" y="10273"/>
                      <a:pt x="21443" y="10297"/>
                    </a:cubicBezTo>
                    <a:cubicBezTo>
                      <a:pt x="21136" y="10108"/>
                      <a:pt x="20876" y="9919"/>
                      <a:pt x="20569" y="9706"/>
                    </a:cubicBezTo>
                    <a:cubicBezTo>
                      <a:pt x="20309" y="9517"/>
                      <a:pt x="20026" y="9328"/>
                      <a:pt x="19742" y="9116"/>
                    </a:cubicBezTo>
                    <a:cubicBezTo>
                      <a:pt x="19199" y="8714"/>
                      <a:pt x="18655" y="8289"/>
                      <a:pt x="18135" y="7887"/>
                    </a:cubicBezTo>
                    <a:cubicBezTo>
                      <a:pt x="17592" y="7438"/>
                      <a:pt x="17072" y="6989"/>
                      <a:pt x="16552" y="6564"/>
                    </a:cubicBezTo>
                    <a:cubicBezTo>
                      <a:pt x="16056" y="6115"/>
                      <a:pt x="15560" y="5642"/>
                      <a:pt x="15087" y="5146"/>
                    </a:cubicBezTo>
                    <a:cubicBezTo>
                      <a:pt x="14615" y="4674"/>
                      <a:pt x="14142" y="4154"/>
                      <a:pt x="13670" y="3658"/>
                    </a:cubicBezTo>
                    <a:lnTo>
                      <a:pt x="13481" y="3492"/>
                    </a:lnTo>
                    <a:cubicBezTo>
                      <a:pt x="13476" y="3483"/>
                      <a:pt x="13469" y="3479"/>
                      <a:pt x="13461" y="3479"/>
                    </a:cubicBezTo>
                    <a:close/>
                    <a:moveTo>
                      <a:pt x="24160" y="7084"/>
                    </a:moveTo>
                    <a:cubicBezTo>
                      <a:pt x="24089" y="7084"/>
                      <a:pt x="24066" y="7155"/>
                      <a:pt x="24089" y="7202"/>
                    </a:cubicBezTo>
                    <a:cubicBezTo>
                      <a:pt x="24349" y="7414"/>
                      <a:pt x="24656" y="7627"/>
                      <a:pt x="24940" y="7792"/>
                    </a:cubicBezTo>
                    <a:cubicBezTo>
                      <a:pt x="25247" y="8005"/>
                      <a:pt x="25507" y="8218"/>
                      <a:pt x="25814" y="8383"/>
                    </a:cubicBezTo>
                    <a:cubicBezTo>
                      <a:pt x="26358" y="8808"/>
                      <a:pt x="26925" y="9186"/>
                      <a:pt x="27468" y="9588"/>
                    </a:cubicBezTo>
                    <a:cubicBezTo>
                      <a:pt x="27775" y="9824"/>
                      <a:pt x="28082" y="10061"/>
                      <a:pt x="28413" y="10297"/>
                    </a:cubicBezTo>
                    <a:cubicBezTo>
                      <a:pt x="27870" y="9872"/>
                      <a:pt x="27326" y="9423"/>
                      <a:pt x="26783" y="8997"/>
                    </a:cubicBezTo>
                    <a:lnTo>
                      <a:pt x="25105" y="7769"/>
                    </a:lnTo>
                    <a:cubicBezTo>
                      <a:pt x="24775" y="7533"/>
                      <a:pt x="24467" y="7296"/>
                      <a:pt x="24160" y="7084"/>
                    </a:cubicBezTo>
                    <a:close/>
                    <a:moveTo>
                      <a:pt x="3954" y="10026"/>
                    </a:moveTo>
                    <a:cubicBezTo>
                      <a:pt x="4091" y="10131"/>
                      <a:pt x="4230" y="10231"/>
                      <a:pt x="4373" y="10328"/>
                    </a:cubicBezTo>
                    <a:lnTo>
                      <a:pt x="4373" y="10328"/>
                    </a:lnTo>
                    <a:cubicBezTo>
                      <a:pt x="4348" y="10308"/>
                      <a:pt x="4327" y="10287"/>
                      <a:pt x="4313" y="10273"/>
                    </a:cubicBezTo>
                    <a:cubicBezTo>
                      <a:pt x="4193" y="10193"/>
                      <a:pt x="4073" y="10110"/>
                      <a:pt x="3954" y="10026"/>
                    </a:cubicBezTo>
                    <a:close/>
                    <a:moveTo>
                      <a:pt x="4373" y="10328"/>
                    </a:moveTo>
                    <a:cubicBezTo>
                      <a:pt x="4391" y="10343"/>
                      <a:pt x="4411" y="10358"/>
                      <a:pt x="4431" y="10368"/>
                    </a:cubicBezTo>
                    <a:cubicBezTo>
                      <a:pt x="4412" y="10355"/>
                      <a:pt x="4392" y="10342"/>
                      <a:pt x="4373" y="10328"/>
                    </a:cubicBezTo>
                    <a:close/>
                    <a:moveTo>
                      <a:pt x="4438" y="1879"/>
                    </a:moveTo>
                    <a:cubicBezTo>
                      <a:pt x="4408" y="1879"/>
                      <a:pt x="4361" y="1918"/>
                      <a:pt x="4361" y="1957"/>
                    </a:cubicBezTo>
                    <a:cubicBezTo>
                      <a:pt x="4384" y="2027"/>
                      <a:pt x="4431" y="2146"/>
                      <a:pt x="4455" y="2240"/>
                    </a:cubicBezTo>
                    <a:cubicBezTo>
                      <a:pt x="4479" y="2335"/>
                      <a:pt x="4502" y="2429"/>
                      <a:pt x="4573" y="2547"/>
                    </a:cubicBezTo>
                    <a:cubicBezTo>
                      <a:pt x="4668" y="2713"/>
                      <a:pt x="4715" y="2902"/>
                      <a:pt x="4809" y="3067"/>
                    </a:cubicBezTo>
                    <a:cubicBezTo>
                      <a:pt x="4975" y="3421"/>
                      <a:pt x="5164" y="3776"/>
                      <a:pt x="5377" y="4130"/>
                    </a:cubicBezTo>
                    <a:cubicBezTo>
                      <a:pt x="5778" y="4815"/>
                      <a:pt x="6251" y="5477"/>
                      <a:pt x="6794" y="6068"/>
                    </a:cubicBezTo>
                    <a:cubicBezTo>
                      <a:pt x="7314" y="6706"/>
                      <a:pt x="7905" y="7249"/>
                      <a:pt x="8519" y="7769"/>
                    </a:cubicBezTo>
                    <a:cubicBezTo>
                      <a:pt x="9181" y="8289"/>
                      <a:pt x="9866" y="8761"/>
                      <a:pt x="10551" y="9186"/>
                    </a:cubicBezTo>
                    <a:cubicBezTo>
                      <a:pt x="11260" y="9588"/>
                      <a:pt x="12016" y="9966"/>
                      <a:pt x="12772" y="10273"/>
                    </a:cubicBezTo>
                    <a:cubicBezTo>
                      <a:pt x="12866" y="10297"/>
                      <a:pt x="12961" y="10368"/>
                      <a:pt x="13032" y="10391"/>
                    </a:cubicBezTo>
                    <a:cubicBezTo>
                      <a:pt x="13032" y="10391"/>
                      <a:pt x="13079" y="10368"/>
                      <a:pt x="13032" y="10368"/>
                    </a:cubicBezTo>
                    <a:cubicBezTo>
                      <a:pt x="12276" y="10037"/>
                      <a:pt x="11543" y="9659"/>
                      <a:pt x="10834" y="9234"/>
                    </a:cubicBezTo>
                    <a:cubicBezTo>
                      <a:pt x="10126" y="8832"/>
                      <a:pt x="9440" y="8360"/>
                      <a:pt x="8826" y="7863"/>
                    </a:cubicBezTo>
                    <a:cubicBezTo>
                      <a:pt x="8188" y="7344"/>
                      <a:pt x="7597" y="6800"/>
                      <a:pt x="7054" y="6162"/>
                    </a:cubicBezTo>
                    <a:cubicBezTo>
                      <a:pt x="6511" y="5572"/>
                      <a:pt x="6038" y="4934"/>
                      <a:pt x="5636" y="4272"/>
                    </a:cubicBezTo>
                    <a:cubicBezTo>
                      <a:pt x="5211" y="3610"/>
                      <a:pt x="4857" y="2878"/>
                      <a:pt x="4573" y="2146"/>
                    </a:cubicBezTo>
                    <a:cubicBezTo>
                      <a:pt x="4526" y="2075"/>
                      <a:pt x="4479" y="1980"/>
                      <a:pt x="4455" y="1886"/>
                    </a:cubicBezTo>
                    <a:cubicBezTo>
                      <a:pt x="4451" y="1881"/>
                      <a:pt x="4445" y="1879"/>
                      <a:pt x="4438" y="1879"/>
                    </a:cubicBezTo>
                    <a:close/>
                    <a:moveTo>
                      <a:pt x="14507" y="2732"/>
                    </a:moveTo>
                    <a:cubicBezTo>
                      <a:pt x="14474" y="2732"/>
                      <a:pt x="14412" y="2790"/>
                      <a:pt x="14473" y="2831"/>
                    </a:cubicBezTo>
                    <a:lnTo>
                      <a:pt x="16056" y="4248"/>
                    </a:lnTo>
                    <a:cubicBezTo>
                      <a:pt x="16552" y="4745"/>
                      <a:pt x="17048" y="5264"/>
                      <a:pt x="17568" y="5784"/>
                    </a:cubicBezTo>
                    <a:cubicBezTo>
                      <a:pt x="18064" y="6328"/>
                      <a:pt x="18537" y="6824"/>
                      <a:pt x="19033" y="7344"/>
                    </a:cubicBezTo>
                    <a:cubicBezTo>
                      <a:pt x="19553" y="7863"/>
                      <a:pt x="20049" y="8383"/>
                      <a:pt x="20545" y="8879"/>
                    </a:cubicBezTo>
                    <a:cubicBezTo>
                      <a:pt x="21041" y="9399"/>
                      <a:pt x="21585" y="9872"/>
                      <a:pt x="22152" y="10297"/>
                    </a:cubicBezTo>
                    <a:cubicBezTo>
                      <a:pt x="22194" y="10360"/>
                      <a:pt x="22273" y="10404"/>
                      <a:pt x="22324" y="10447"/>
                    </a:cubicBezTo>
                    <a:lnTo>
                      <a:pt x="22324" y="10447"/>
                    </a:lnTo>
                    <a:cubicBezTo>
                      <a:pt x="21809" y="9979"/>
                      <a:pt x="21272" y="9511"/>
                      <a:pt x="20758" y="8997"/>
                    </a:cubicBezTo>
                    <a:cubicBezTo>
                      <a:pt x="20262" y="8501"/>
                      <a:pt x="19742" y="8005"/>
                      <a:pt x="19246" y="7462"/>
                    </a:cubicBezTo>
                    <a:cubicBezTo>
                      <a:pt x="18750" y="6942"/>
                      <a:pt x="18277" y="6422"/>
                      <a:pt x="17781" y="5902"/>
                    </a:cubicBezTo>
                    <a:cubicBezTo>
                      <a:pt x="17261" y="5382"/>
                      <a:pt x="16789" y="4863"/>
                      <a:pt x="16292" y="4367"/>
                    </a:cubicBezTo>
                    <a:cubicBezTo>
                      <a:pt x="15796" y="3870"/>
                      <a:pt x="15253" y="3351"/>
                      <a:pt x="14733" y="2925"/>
                    </a:cubicBezTo>
                    <a:cubicBezTo>
                      <a:pt x="14662" y="2854"/>
                      <a:pt x="14591" y="2807"/>
                      <a:pt x="14520" y="2736"/>
                    </a:cubicBezTo>
                    <a:cubicBezTo>
                      <a:pt x="14517" y="2733"/>
                      <a:pt x="14513" y="2732"/>
                      <a:pt x="14507" y="2732"/>
                    </a:cubicBezTo>
                    <a:close/>
                    <a:moveTo>
                      <a:pt x="22324" y="10447"/>
                    </a:moveTo>
                    <a:cubicBezTo>
                      <a:pt x="22329" y="10452"/>
                      <a:pt x="22335" y="10457"/>
                      <a:pt x="22341" y="10462"/>
                    </a:cubicBezTo>
                    <a:cubicBezTo>
                      <a:pt x="22336" y="10457"/>
                      <a:pt x="22330" y="10452"/>
                      <a:pt x="22324" y="10447"/>
                    </a:cubicBezTo>
                    <a:close/>
                    <a:moveTo>
                      <a:pt x="722" y="5406"/>
                    </a:moveTo>
                    <a:cubicBezTo>
                      <a:pt x="675" y="5406"/>
                      <a:pt x="580" y="5430"/>
                      <a:pt x="627" y="5501"/>
                    </a:cubicBezTo>
                    <a:cubicBezTo>
                      <a:pt x="911" y="5879"/>
                      <a:pt x="1171" y="6257"/>
                      <a:pt x="1478" y="6611"/>
                    </a:cubicBezTo>
                    <a:cubicBezTo>
                      <a:pt x="1738" y="6966"/>
                      <a:pt x="2021" y="7344"/>
                      <a:pt x="2329" y="7698"/>
                    </a:cubicBezTo>
                    <a:cubicBezTo>
                      <a:pt x="2612" y="8052"/>
                      <a:pt x="2943" y="8407"/>
                      <a:pt x="3250" y="8738"/>
                    </a:cubicBezTo>
                    <a:cubicBezTo>
                      <a:pt x="3557" y="9068"/>
                      <a:pt x="3888" y="9399"/>
                      <a:pt x="4242" y="9683"/>
                    </a:cubicBezTo>
                    <a:lnTo>
                      <a:pt x="4786" y="10132"/>
                    </a:lnTo>
                    <a:cubicBezTo>
                      <a:pt x="4857" y="10179"/>
                      <a:pt x="4951" y="10273"/>
                      <a:pt x="5046" y="10344"/>
                    </a:cubicBezTo>
                    <a:cubicBezTo>
                      <a:pt x="5140" y="10391"/>
                      <a:pt x="5211" y="10486"/>
                      <a:pt x="5329" y="10510"/>
                    </a:cubicBezTo>
                    <a:cubicBezTo>
                      <a:pt x="5340" y="10513"/>
                      <a:pt x="5350" y="10516"/>
                      <a:pt x="5359" y="10519"/>
                    </a:cubicBezTo>
                    <a:lnTo>
                      <a:pt x="5359" y="10519"/>
                    </a:lnTo>
                    <a:cubicBezTo>
                      <a:pt x="5208" y="10429"/>
                      <a:pt x="5060" y="10312"/>
                      <a:pt x="4928" y="10179"/>
                    </a:cubicBezTo>
                    <a:lnTo>
                      <a:pt x="4384" y="9754"/>
                    </a:lnTo>
                    <a:cubicBezTo>
                      <a:pt x="4030" y="9446"/>
                      <a:pt x="3699" y="9116"/>
                      <a:pt x="3415" y="8808"/>
                    </a:cubicBezTo>
                    <a:cubicBezTo>
                      <a:pt x="3085" y="8478"/>
                      <a:pt x="2801" y="8123"/>
                      <a:pt x="2494" y="7769"/>
                    </a:cubicBezTo>
                    <a:cubicBezTo>
                      <a:pt x="2210" y="7414"/>
                      <a:pt x="1903" y="7060"/>
                      <a:pt x="1643" y="6682"/>
                    </a:cubicBezTo>
                    <a:cubicBezTo>
                      <a:pt x="1383" y="6328"/>
                      <a:pt x="1100" y="5926"/>
                      <a:pt x="816" y="5548"/>
                    </a:cubicBezTo>
                    <a:cubicBezTo>
                      <a:pt x="793" y="5501"/>
                      <a:pt x="746" y="5453"/>
                      <a:pt x="722" y="5406"/>
                    </a:cubicBezTo>
                    <a:close/>
                    <a:moveTo>
                      <a:pt x="13956" y="4506"/>
                    </a:moveTo>
                    <a:cubicBezTo>
                      <a:pt x="13928" y="4506"/>
                      <a:pt x="13915" y="4526"/>
                      <a:pt x="13930" y="4556"/>
                    </a:cubicBezTo>
                    <a:cubicBezTo>
                      <a:pt x="14260" y="5075"/>
                      <a:pt x="14638" y="5572"/>
                      <a:pt x="15064" y="6044"/>
                    </a:cubicBezTo>
                    <a:cubicBezTo>
                      <a:pt x="15465" y="6517"/>
                      <a:pt x="15891" y="6989"/>
                      <a:pt x="16363" y="7414"/>
                    </a:cubicBezTo>
                    <a:cubicBezTo>
                      <a:pt x="16789" y="7840"/>
                      <a:pt x="17285" y="8241"/>
                      <a:pt x="17805" y="8619"/>
                    </a:cubicBezTo>
                    <a:cubicBezTo>
                      <a:pt x="18301" y="8997"/>
                      <a:pt x="18821" y="9328"/>
                      <a:pt x="19364" y="9659"/>
                    </a:cubicBezTo>
                    <a:cubicBezTo>
                      <a:pt x="19907" y="9966"/>
                      <a:pt x="20451" y="10250"/>
                      <a:pt x="21041" y="10486"/>
                    </a:cubicBezTo>
                    <a:cubicBezTo>
                      <a:pt x="21112" y="10510"/>
                      <a:pt x="21183" y="10533"/>
                      <a:pt x="21254" y="10557"/>
                    </a:cubicBezTo>
                    <a:cubicBezTo>
                      <a:pt x="20687" y="10297"/>
                      <a:pt x="20120" y="10037"/>
                      <a:pt x="19600" y="9706"/>
                    </a:cubicBezTo>
                    <a:cubicBezTo>
                      <a:pt x="19057" y="9423"/>
                      <a:pt x="18537" y="9068"/>
                      <a:pt x="18041" y="8714"/>
                    </a:cubicBezTo>
                    <a:cubicBezTo>
                      <a:pt x="17521" y="8360"/>
                      <a:pt x="17048" y="7934"/>
                      <a:pt x="16576" y="7533"/>
                    </a:cubicBezTo>
                    <a:cubicBezTo>
                      <a:pt x="16151" y="7107"/>
                      <a:pt x="15702" y="6658"/>
                      <a:pt x="15276" y="6186"/>
                    </a:cubicBezTo>
                    <a:cubicBezTo>
                      <a:pt x="14875" y="5713"/>
                      <a:pt x="14520" y="5217"/>
                      <a:pt x="14166" y="4721"/>
                    </a:cubicBezTo>
                    <a:cubicBezTo>
                      <a:pt x="14142" y="4650"/>
                      <a:pt x="14071" y="4603"/>
                      <a:pt x="14024" y="4532"/>
                    </a:cubicBezTo>
                    <a:cubicBezTo>
                      <a:pt x="13997" y="4514"/>
                      <a:pt x="13973" y="4506"/>
                      <a:pt x="13956" y="4506"/>
                    </a:cubicBezTo>
                    <a:close/>
                    <a:moveTo>
                      <a:pt x="5359" y="10519"/>
                    </a:moveTo>
                    <a:cubicBezTo>
                      <a:pt x="5396" y="10541"/>
                      <a:pt x="5434" y="10562"/>
                      <a:pt x="5471" y="10581"/>
                    </a:cubicBezTo>
                    <a:cubicBezTo>
                      <a:pt x="5431" y="10541"/>
                      <a:pt x="5408" y="10534"/>
                      <a:pt x="5359" y="10519"/>
                    </a:cubicBezTo>
                    <a:close/>
                    <a:moveTo>
                      <a:pt x="23525" y="7856"/>
                    </a:moveTo>
                    <a:cubicBezTo>
                      <a:pt x="23512" y="7856"/>
                      <a:pt x="23506" y="7894"/>
                      <a:pt x="23522" y="7911"/>
                    </a:cubicBezTo>
                    <a:cubicBezTo>
                      <a:pt x="23617" y="8029"/>
                      <a:pt x="23735" y="8147"/>
                      <a:pt x="23853" y="8241"/>
                    </a:cubicBezTo>
                    <a:cubicBezTo>
                      <a:pt x="23971" y="8336"/>
                      <a:pt x="24066" y="8454"/>
                      <a:pt x="24184" y="8525"/>
                    </a:cubicBezTo>
                    <a:cubicBezTo>
                      <a:pt x="24420" y="8738"/>
                      <a:pt x="24656" y="8927"/>
                      <a:pt x="24893" y="9092"/>
                    </a:cubicBezTo>
                    <a:cubicBezTo>
                      <a:pt x="25389" y="9446"/>
                      <a:pt x="25885" y="9777"/>
                      <a:pt x="26429" y="10061"/>
                    </a:cubicBezTo>
                    <a:cubicBezTo>
                      <a:pt x="26712" y="10250"/>
                      <a:pt x="27019" y="10391"/>
                      <a:pt x="27350" y="10581"/>
                    </a:cubicBezTo>
                    <a:cubicBezTo>
                      <a:pt x="27350" y="10581"/>
                      <a:pt x="27374" y="10581"/>
                      <a:pt x="27350" y="10533"/>
                    </a:cubicBezTo>
                    <a:cubicBezTo>
                      <a:pt x="27066" y="10391"/>
                      <a:pt x="26807" y="10226"/>
                      <a:pt x="26570" y="10061"/>
                    </a:cubicBezTo>
                    <a:cubicBezTo>
                      <a:pt x="26310" y="9919"/>
                      <a:pt x="26051" y="9754"/>
                      <a:pt x="25814" y="9588"/>
                    </a:cubicBezTo>
                    <a:cubicBezTo>
                      <a:pt x="25294" y="9281"/>
                      <a:pt x="24798" y="8950"/>
                      <a:pt x="24326" y="8572"/>
                    </a:cubicBezTo>
                    <a:cubicBezTo>
                      <a:pt x="24208" y="8454"/>
                      <a:pt x="24066" y="8360"/>
                      <a:pt x="23948" y="8241"/>
                    </a:cubicBezTo>
                    <a:cubicBezTo>
                      <a:pt x="23830" y="8123"/>
                      <a:pt x="23711" y="8005"/>
                      <a:pt x="23546" y="7887"/>
                    </a:cubicBezTo>
                    <a:cubicBezTo>
                      <a:pt x="23539" y="7865"/>
                      <a:pt x="23531" y="7856"/>
                      <a:pt x="23525" y="7856"/>
                    </a:cubicBezTo>
                    <a:close/>
                    <a:moveTo>
                      <a:pt x="96" y="6404"/>
                    </a:moveTo>
                    <a:cubicBezTo>
                      <a:pt x="90" y="6404"/>
                      <a:pt x="84" y="6422"/>
                      <a:pt x="84" y="6446"/>
                    </a:cubicBezTo>
                    <a:cubicBezTo>
                      <a:pt x="249" y="6800"/>
                      <a:pt x="462" y="7107"/>
                      <a:pt x="698" y="7438"/>
                    </a:cubicBezTo>
                    <a:cubicBezTo>
                      <a:pt x="935" y="7769"/>
                      <a:pt x="1171" y="8052"/>
                      <a:pt x="1431" y="8383"/>
                    </a:cubicBezTo>
                    <a:cubicBezTo>
                      <a:pt x="1714" y="8690"/>
                      <a:pt x="1974" y="8974"/>
                      <a:pt x="2258" y="9234"/>
                    </a:cubicBezTo>
                    <a:cubicBezTo>
                      <a:pt x="2565" y="9517"/>
                      <a:pt x="2848" y="9777"/>
                      <a:pt x="3179" y="10013"/>
                    </a:cubicBezTo>
                    <a:cubicBezTo>
                      <a:pt x="3368" y="10132"/>
                      <a:pt x="3510" y="10250"/>
                      <a:pt x="3675" y="10368"/>
                    </a:cubicBezTo>
                    <a:cubicBezTo>
                      <a:pt x="3770" y="10415"/>
                      <a:pt x="3864" y="10486"/>
                      <a:pt x="3959" y="10510"/>
                    </a:cubicBezTo>
                    <a:cubicBezTo>
                      <a:pt x="4030" y="10581"/>
                      <a:pt x="4124" y="10604"/>
                      <a:pt x="4242" y="10628"/>
                    </a:cubicBezTo>
                    <a:cubicBezTo>
                      <a:pt x="4262" y="10628"/>
                      <a:pt x="4278" y="10630"/>
                      <a:pt x="4292" y="10632"/>
                    </a:cubicBezTo>
                    <a:lnTo>
                      <a:pt x="4292" y="10632"/>
                    </a:lnTo>
                    <a:cubicBezTo>
                      <a:pt x="4271" y="10624"/>
                      <a:pt x="4252" y="10614"/>
                      <a:pt x="4242" y="10604"/>
                    </a:cubicBezTo>
                    <a:cubicBezTo>
                      <a:pt x="4195" y="10581"/>
                      <a:pt x="4148" y="10533"/>
                      <a:pt x="4101" y="10533"/>
                    </a:cubicBezTo>
                    <a:cubicBezTo>
                      <a:pt x="4006" y="10486"/>
                      <a:pt x="3912" y="10462"/>
                      <a:pt x="3841" y="10391"/>
                    </a:cubicBezTo>
                    <a:cubicBezTo>
                      <a:pt x="3652" y="10273"/>
                      <a:pt x="3510" y="10179"/>
                      <a:pt x="3321" y="10061"/>
                    </a:cubicBezTo>
                    <a:cubicBezTo>
                      <a:pt x="3014" y="9824"/>
                      <a:pt x="2707" y="9588"/>
                      <a:pt x="2423" y="9328"/>
                    </a:cubicBezTo>
                    <a:cubicBezTo>
                      <a:pt x="2116" y="9068"/>
                      <a:pt x="1856" y="8808"/>
                      <a:pt x="1596" y="8501"/>
                    </a:cubicBezTo>
                    <a:cubicBezTo>
                      <a:pt x="1313" y="8218"/>
                      <a:pt x="1076" y="7911"/>
                      <a:pt x="840" y="7580"/>
                    </a:cubicBezTo>
                    <a:cubicBezTo>
                      <a:pt x="604" y="7273"/>
                      <a:pt x="415" y="6942"/>
                      <a:pt x="202" y="6587"/>
                    </a:cubicBezTo>
                    <a:cubicBezTo>
                      <a:pt x="178" y="6564"/>
                      <a:pt x="131" y="6493"/>
                      <a:pt x="108" y="6469"/>
                    </a:cubicBezTo>
                    <a:cubicBezTo>
                      <a:pt x="108" y="6422"/>
                      <a:pt x="102" y="6404"/>
                      <a:pt x="96" y="6404"/>
                    </a:cubicBezTo>
                    <a:close/>
                    <a:moveTo>
                      <a:pt x="4292" y="10632"/>
                    </a:moveTo>
                    <a:cubicBezTo>
                      <a:pt x="4322" y="10643"/>
                      <a:pt x="4357" y="10651"/>
                      <a:pt x="4384" y="10651"/>
                    </a:cubicBezTo>
                    <a:cubicBezTo>
                      <a:pt x="4350" y="10651"/>
                      <a:pt x="4328" y="10639"/>
                      <a:pt x="4292" y="10632"/>
                    </a:cubicBezTo>
                    <a:close/>
                    <a:moveTo>
                      <a:pt x="23176" y="6795"/>
                    </a:moveTo>
                    <a:cubicBezTo>
                      <a:pt x="23145" y="6795"/>
                      <a:pt x="23121" y="6851"/>
                      <a:pt x="23121" y="6918"/>
                    </a:cubicBezTo>
                    <a:cubicBezTo>
                      <a:pt x="23239" y="7084"/>
                      <a:pt x="23381" y="7225"/>
                      <a:pt x="23522" y="7391"/>
                    </a:cubicBezTo>
                    <a:cubicBezTo>
                      <a:pt x="23641" y="7533"/>
                      <a:pt x="23830" y="7674"/>
                      <a:pt x="23971" y="7816"/>
                    </a:cubicBezTo>
                    <a:cubicBezTo>
                      <a:pt x="24302" y="8100"/>
                      <a:pt x="24633" y="8360"/>
                      <a:pt x="24964" y="8619"/>
                    </a:cubicBezTo>
                    <a:cubicBezTo>
                      <a:pt x="25342" y="8856"/>
                      <a:pt x="25696" y="9116"/>
                      <a:pt x="26051" y="9352"/>
                    </a:cubicBezTo>
                    <a:cubicBezTo>
                      <a:pt x="26429" y="9635"/>
                      <a:pt x="26783" y="9872"/>
                      <a:pt x="27161" y="10108"/>
                    </a:cubicBezTo>
                    <a:cubicBezTo>
                      <a:pt x="27539" y="10344"/>
                      <a:pt x="27941" y="10533"/>
                      <a:pt x="28342" y="10722"/>
                    </a:cubicBezTo>
                    <a:cubicBezTo>
                      <a:pt x="28366" y="10722"/>
                      <a:pt x="28437" y="10746"/>
                      <a:pt x="28484" y="10770"/>
                    </a:cubicBezTo>
                    <a:cubicBezTo>
                      <a:pt x="28531" y="10770"/>
                      <a:pt x="28555" y="10746"/>
                      <a:pt x="28531" y="10746"/>
                    </a:cubicBezTo>
                    <a:cubicBezTo>
                      <a:pt x="28130" y="10581"/>
                      <a:pt x="27752" y="10368"/>
                      <a:pt x="27374" y="10132"/>
                    </a:cubicBezTo>
                    <a:cubicBezTo>
                      <a:pt x="26996" y="9895"/>
                      <a:pt x="26594" y="9659"/>
                      <a:pt x="26240" y="9399"/>
                    </a:cubicBezTo>
                    <a:cubicBezTo>
                      <a:pt x="25885" y="9116"/>
                      <a:pt x="25531" y="8879"/>
                      <a:pt x="25176" y="8619"/>
                    </a:cubicBezTo>
                    <a:cubicBezTo>
                      <a:pt x="24822" y="8360"/>
                      <a:pt x="24515" y="8100"/>
                      <a:pt x="24184" y="7816"/>
                    </a:cubicBezTo>
                    <a:cubicBezTo>
                      <a:pt x="23853" y="7556"/>
                      <a:pt x="23570" y="7273"/>
                      <a:pt x="23286" y="6942"/>
                    </a:cubicBezTo>
                    <a:cubicBezTo>
                      <a:pt x="23262" y="6918"/>
                      <a:pt x="23239" y="6847"/>
                      <a:pt x="23215" y="6824"/>
                    </a:cubicBezTo>
                    <a:cubicBezTo>
                      <a:pt x="23202" y="6804"/>
                      <a:pt x="23188" y="6795"/>
                      <a:pt x="23176" y="6795"/>
                    </a:cubicBezTo>
                    <a:close/>
                    <a:moveTo>
                      <a:pt x="23759" y="6328"/>
                    </a:moveTo>
                    <a:cubicBezTo>
                      <a:pt x="23735" y="6375"/>
                      <a:pt x="23711" y="6398"/>
                      <a:pt x="23735" y="6446"/>
                    </a:cubicBezTo>
                    <a:lnTo>
                      <a:pt x="24349" y="6800"/>
                    </a:lnTo>
                    <a:cubicBezTo>
                      <a:pt x="24562" y="6918"/>
                      <a:pt x="24775" y="7036"/>
                      <a:pt x="24987" y="7178"/>
                    </a:cubicBezTo>
                    <a:cubicBezTo>
                      <a:pt x="25389" y="7438"/>
                      <a:pt x="25767" y="7698"/>
                      <a:pt x="26192" y="7981"/>
                    </a:cubicBezTo>
                    <a:cubicBezTo>
                      <a:pt x="26570" y="8241"/>
                      <a:pt x="26948" y="8525"/>
                      <a:pt x="27350" y="8832"/>
                    </a:cubicBezTo>
                    <a:cubicBezTo>
                      <a:pt x="27728" y="9116"/>
                      <a:pt x="28082" y="9446"/>
                      <a:pt x="28437" y="9754"/>
                    </a:cubicBezTo>
                    <a:cubicBezTo>
                      <a:pt x="28602" y="9895"/>
                      <a:pt x="28791" y="10061"/>
                      <a:pt x="28957" y="10226"/>
                    </a:cubicBezTo>
                    <a:cubicBezTo>
                      <a:pt x="29146" y="10391"/>
                      <a:pt x="29311" y="10533"/>
                      <a:pt x="29500" y="10722"/>
                    </a:cubicBezTo>
                    <a:cubicBezTo>
                      <a:pt x="29547" y="10746"/>
                      <a:pt x="29595" y="10817"/>
                      <a:pt x="29642" y="10840"/>
                    </a:cubicBezTo>
                    <a:cubicBezTo>
                      <a:pt x="29642" y="10840"/>
                      <a:pt x="29666" y="10840"/>
                      <a:pt x="29666" y="10817"/>
                    </a:cubicBezTo>
                    <a:cubicBezTo>
                      <a:pt x="29358" y="10462"/>
                      <a:pt x="29004" y="10132"/>
                      <a:pt x="28650" y="9801"/>
                    </a:cubicBezTo>
                    <a:cubicBezTo>
                      <a:pt x="28295" y="9470"/>
                      <a:pt x="27941" y="9163"/>
                      <a:pt x="27539" y="8856"/>
                    </a:cubicBezTo>
                    <a:lnTo>
                      <a:pt x="26405" y="7981"/>
                    </a:lnTo>
                    <a:cubicBezTo>
                      <a:pt x="26003" y="7674"/>
                      <a:pt x="25602" y="7414"/>
                      <a:pt x="25176" y="7155"/>
                    </a:cubicBezTo>
                    <a:cubicBezTo>
                      <a:pt x="24987" y="7036"/>
                      <a:pt x="24775" y="6871"/>
                      <a:pt x="24562" y="6753"/>
                    </a:cubicBezTo>
                    <a:lnTo>
                      <a:pt x="23948" y="6398"/>
                    </a:lnTo>
                    <a:lnTo>
                      <a:pt x="23759" y="6328"/>
                    </a:lnTo>
                    <a:close/>
                    <a:moveTo>
                      <a:pt x="22341" y="11951"/>
                    </a:moveTo>
                    <a:lnTo>
                      <a:pt x="22341" y="11951"/>
                    </a:lnTo>
                    <a:cubicBezTo>
                      <a:pt x="22309" y="11979"/>
                      <a:pt x="22276" y="12007"/>
                      <a:pt x="22244" y="12035"/>
                    </a:cubicBezTo>
                    <a:lnTo>
                      <a:pt x="22244" y="12035"/>
                    </a:lnTo>
                    <a:cubicBezTo>
                      <a:pt x="22280" y="12011"/>
                      <a:pt x="22317" y="11987"/>
                      <a:pt x="22341" y="11951"/>
                    </a:cubicBezTo>
                    <a:close/>
                    <a:moveTo>
                      <a:pt x="22244" y="12035"/>
                    </a:moveTo>
                    <a:lnTo>
                      <a:pt x="22244" y="12035"/>
                    </a:lnTo>
                    <a:cubicBezTo>
                      <a:pt x="22210" y="12058"/>
                      <a:pt x="22177" y="12081"/>
                      <a:pt x="22153" y="12114"/>
                    </a:cubicBezTo>
                    <a:lnTo>
                      <a:pt x="22153" y="12114"/>
                    </a:lnTo>
                    <a:cubicBezTo>
                      <a:pt x="22184" y="12088"/>
                      <a:pt x="22214" y="12061"/>
                      <a:pt x="22244" y="12035"/>
                    </a:cubicBezTo>
                    <a:close/>
                    <a:moveTo>
                      <a:pt x="22153" y="12114"/>
                    </a:moveTo>
                    <a:lnTo>
                      <a:pt x="22153" y="12114"/>
                    </a:lnTo>
                    <a:cubicBezTo>
                      <a:pt x="22151" y="12117"/>
                      <a:pt x="22148" y="12119"/>
                      <a:pt x="22145" y="12122"/>
                    </a:cubicBezTo>
                    <a:lnTo>
                      <a:pt x="22145" y="12122"/>
                    </a:lnTo>
                    <a:cubicBezTo>
                      <a:pt x="22147" y="12120"/>
                      <a:pt x="22150" y="12118"/>
                      <a:pt x="22152" y="12116"/>
                    </a:cubicBezTo>
                    <a:cubicBezTo>
                      <a:pt x="22152" y="12116"/>
                      <a:pt x="22153" y="12115"/>
                      <a:pt x="22153" y="12114"/>
                    </a:cubicBezTo>
                    <a:close/>
                    <a:moveTo>
                      <a:pt x="4455" y="12116"/>
                    </a:moveTo>
                    <a:cubicBezTo>
                      <a:pt x="4442" y="12125"/>
                      <a:pt x="4429" y="12133"/>
                      <a:pt x="4416" y="12141"/>
                    </a:cubicBezTo>
                    <a:lnTo>
                      <a:pt x="4416" y="12141"/>
                    </a:lnTo>
                    <a:cubicBezTo>
                      <a:pt x="4432" y="12133"/>
                      <a:pt x="4447" y="12125"/>
                      <a:pt x="4455" y="12116"/>
                    </a:cubicBezTo>
                    <a:close/>
                    <a:moveTo>
                      <a:pt x="14733" y="12164"/>
                    </a:moveTo>
                    <a:lnTo>
                      <a:pt x="14733" y="12164"/>
                    </a:lnTo>
                    <a:cubicBezTo>
                      <a:pt x="14698" y="12186"/>
                      <a:pt x="14663" y="12208"/>
                      <a:pt x="14629" y="12231"/>
                    </a:cubicBezTo>
                    <a:lnTo>
                      <a:pt x="14629" y="12231"/>
                    </a:lnTo>
                    <a:cubicBezTo>
                      <a:pt x="14661" y="12213"/>
                      <a:pt x="14695" y="12192"/>
                      <a:pt x="14733" y="12164"/>
                    </a:cubicBezTo>
                    <a:close/>
                    <a:moveTo>
                      <a:pt x="9795" y="13227"/>
                    </a:moveTo>
                    <a:cubicBezTo>
                      <a:pt x="9775" y="13237"/>
                      <a:pt x="9754" y="13251"/>
                      <a:pt x="9734" y="13266"/>
                    </a:cubicBezTo>
                    <a:lnTo>
                      <a:pt x="9734" y="13266"/>
                    </a:lnTo>
                    <a:cubicBezTo>
                      <a:pt x="9754" y="13253"/>
                      <a:pt x="9775" y="13240"/>
                      <a:pt x="9795" y="13227"/>
                    </a:cubicBezTo>
                    <a:close/>
                    <a:moveTo>
                      <a:pt x="9734" y="13266"/>
                    </a:moveTo>
                    <a:cubicBezTo>
                      <a:pt x="9702" y="13287"/>
                      <a:pt x="9670" y="13309"/>
                      <a:pt x="9638" y="13330"/>
                    </a:cubicBezTo>
                    <a:lnTo>
                      <a:pt x="9638" y="13330"/>
                    </a:lnTo>
                    <a:cubicBezTo>
                      <a:pt x="9643" y="13327"/>
                      <a:pt x="9648" y="13324"/>
                      <a:pt x="9653" y="13321"/>
                    </a:cubicBezTo>
                    <a:cubicBezTo>
                      <a:pt x="9680" y="13308"/>
                      <a:pt x="9707" y="13286"/>
                      <a:pt x="9734" y="13266"/>
                    </a:cubicBezTo>
                    <a:close/>
                    <a:moveTo>
                      <a:pt x="27374" y="11904"/>
                    </a:moveTo>
                    <a:cubicBezTo>
                      <a:pt x="27066" y="12045"/>
                      <a:pt x="26759" y="12234"/>
                      <a:pt x="26452" y="12400"/>
                    </a:cubicBezTo>
                    <a:cubicBezTo>
                      <a:pt x="25932" y="12707"/>
                      <a:pt x="25413" y="13014"/>
                      <a:pt x="24916" y="13369"/>
                    </a:cubicBezTo>
                    <a:cubicBezTo>
                      <a:pt x="24680" y="13558"/>
                      <a:pt x="24420" y="13723"/>
                      <a:pt x="24208" y="13936"/>
                    </a:cubicBezTo>
                    <a:cubicBezTo>
                      <a:pt x="24089" y="14030"/>
                      <a:pt x="23971" y="14148"/>
                      <a:pt x="23877" y="14243"/>
                    </a:cubicBezTo>
                    <a:cubicBezTo>
                      <a:pt x="23759" y="14361"/>
                      <a:pt x="23641" y="14432"/>
                      <a:pt x="23570" y="14550"/>
                    </a:cubicBezTo>
                    <a:cubicBezTo>
                      <a:pt x="23509" y="14550"/>
                      <a:pt x="23518" y="14602"/>
                      <a:pt x="23566" y="14602"/>
                    </a:cubicBezTo>
                    <a:cubicBezTo>
                      <a:pt x="23574" y="14602"/>
                      <a:pt x="23583" y="14601"/>
                      <a:pt x="23593" y="14597"/>
                    </a:cubicBezTo>
                    <a:cubicBezTo>
                      <a:pt x="23711" y="14479"/>
                      <a:pt x="23830" y="14361"/>
                      <a:pt x="23971" y="14243"/>
                    </a:cubicBezTo>
                    <a:cubicBezTo>
                      <a:pt x="24089" y="14125"/>
                      <a:pt x="24231" y="14006"/>
                      <a:pt x="24349" y="13912"/>
                    </a:cubicBezTo>
                    <a:cubicBezTo>
                      <a:pt x="24822" y="13534"/>
                      <a:pt x="25294" y="13180"/>
                      <a:pt x="25838" y="12872"/>
                    </a:cubicBezTo>
                    <a:cubicBezTo>
                      <a:pt x="26098" y="12731"/>
                      <a:pt x="26358" y="12542"/>
                      <a:pt x="26594" y="12400"/>
                    </a:cubicBezTo>
                    <a:cubicBezTo>
                      <a:pt x="26877" y="12258"/>
                      <a:pt x="27137" y="12069"/>
                      <a:pt x="27374" y="11927"/>
                    </a:cubicBezTo>
                    <a:lnTo>
                      <a:pt x="27374" y="11904"/>
                    </a:lnTo>
                    <a:close/>
                    <a:moveTo>
                      <a:pt x="28413" y="12116"/>
                    </a:moveTo>
                    <a:lnTo>
                      <a:pt x="28413" y="12116"/>
                    </a:lnTo>
                    <a:cubicBezTo>
                      <a:pt x="28106" y="12329"/>
                      <a:pt x="27775" y="12565"/>
                      <a:pt x="27468" y="12825"/>
                    </a:cubicBezTo>
                    <a:cubicBezTo>
                      <a:pt x="26901" y="13227"/>
                      <a:pt x="26358" y="13652"/>
                      <a:pt x="25814" y="14030"/>
                    </a:cubicBezTo>
                    <a:cubicBezTo>
                      <a:pt x="25507" y="14243"/>
                      <a:pt x="25247" y="14432"/>
                      <a:pt x="24940" y="14621"/>
                    </a:cubicBezTo>
                    <a:cubicBezTo>
                      <a:pt x="24656" y="14810"/>
                      <a:pt x="24397" y="14999"/>
                      <a:pt x="24089" y="15211"/>
                    </a:cubicBezTo>
                    <a:cubicBezTo>
                      <a:pt x="24068" y="15254"/>
                      <a:pt x="24085" y="15333"/>
                      <a:pt x="24139" y="15333"/>
                    </a:cubicBezTo>
                    <a:cubicBezTo>
                      <a:pt x="24146" y="15333"/>
                      <a:pt x="24153" y="15332"/>
                      <a:pt x="24160" y="15330"/>
                    </a:cubicBezTo>
                    <a:cubicBezTo>
                      <a:pt x="24467" y="15117"/>
                      <a:pt x="24798" y="14881"/>
                      <a:pt x="25105" y="14644"/>
                    </a:cubicBezTo>
                    <a:cubicBezTo>
                      <a:pt x="25649" y="14243"/>
                      <a:pt x="26216" y="13841"/>
                      <a:pt x="26783" y="13416"/>
                    </a:cubicBezTo>
                    <a:cubicBezTo>
                      <a:pt x="27326" y="12990"/>
                      <a:pt x="27870" y="12542"/>
                      <a:pt x="28413" y="12116"/>
                    </a:cubicBezTo>
                    <a:close/>
                    <a:moveTo>
                      <a:pt x="28484" y="11667"/>
                    </a:moveTo>
                    <a:cubicBezTo>
                      <a:pt x="28437" y="11691"/>
                      <a:pt x="28366" y="11715"/>
                      <a:pt x="28342" y="11715"/>
                    </a:cubicBezTo>
                    <a:cubicBezTo>
                      <a:pt x="27941" y="11904"/>
                      <a:pt x="27539" y="12116"/>
                      <a:pt x="27161" y="12353"/>
                    </a:cubicBezTo>
                    <a:cubicBezTo>
                      <a:pt x="26783" y="12589"/>
                      <a:pt x="26429" y="12825"/>
                      <a:pt x="26051" y="13085"/>
                    </a:cubicBezTo>
                    <a:cubicBezTo>
                      <a:pt x="25696" y="13321"/>
                      <a:pt x="25342" y="13581"/>
                      <a:pt x="24964" y="13817"/>
                    </a:cubicBezTo>
                    <a:cubicBezTo>
                      <a:pt x="24633" y="14077"/>
                      <a:pt x="24302" y="14361"/>
                      <a:pt x="23971" y="14621"/>
                    </a:cubicBezTo>
                    <a:cubicBezTo>
                      <a:pt x="23830" y="14763"/>
                      <a:pt x="23641" y="14904"/>
                      <a:pt x="23522" y="15070"/>
                    </a:cubicBezTo>
                    <a:cubicBezTo>
                      <a:pt x="23381" y="15211"/>
                      <a:pt x="23239" y="15353"/>
                      <a:pt x="23121" y="15542"/>
                    </a:cubicBezTo>
                    <a:cubicBezTo>
                      <a:pt x="23121" y="15592"/>
                      <a:pt x="23144" y="15642"/>
                      <a:pt x="23175" y="15642"/>
                    </a:cubicBezTo>
                    <a:cubicBezTo>
                      <a:pt x="23188" y="15642"/>
                      <a:pt x="23201" y="15634"/>
                      <a:pt x="23215" y="15613"/>
                    </a:cubicBezTo>
                    <a:cubicBezTo>
                      <a:pt x="23239" y="15589"/>
                      <a:pt x="23262" y="15542"/>
                      <a:pt x="23286" y="15495"/>
                    </a:cubicBezTo>
                    <a:cubicBezTo>
                      <a:pt x="23570" y="15188"/>
                      <a:pt x="23853" y="14881"/>
                      <a:pt x="24184" y="14621"/>
                    </a:cubicBezTo>
                    <a:cubicBezTo>
                      <a:pt x="24515" y="14361"/>
                      <a:pt x="24822" y="14077"/>
                      <a:pt x="25176" y="13817"/>
                    </a:cubicBezTo>
                    <a:cubicBezTo>
                      <a:pt x="25531" y="13558"/>
                      <a:pt x="25885" y="13321"/>
                      <a:pt x="26240" y="13061"/>
                    </a:cubicBezTo>
                    <a:cubicBezTo>
                      <a:pt x="26594" y="12778"/>
                      <a:pt x="26996" y="12542"/>
                      <a:pt x="27374" y="12305"/>
                    </a:cubicBezTo>
                    <a:cubicBezTo>
                      <a:pt x="27752" y="12069"/>
                      <a:pt x="28130" y="11880"/>
                      <a:pt x="28531" y="11691"/>
                    </a:cubicBezTo>
                    <a:cubicBezTo>
                      <a:pt x="28555" y="11691"/>
                      <a:pt x="28531" y="11667"/>
                      <a:pt x="28484" y="11667"/>
                    </a:cubicBezTo>
                    <a:close/>
                    <a:moveTo>
                      <a:pt x="4431" y="11833"/>
                    </a:moveTo>
                    <a:cubicBezTo>
                      <a:pt x="4361" y="11833"/>
                      <a:pt x="4337" y="11856"/>
                      <a:pt x="4266" y="11856"/>
                    </a:cubicBezTo>
                    <a:cubicBezTo>
                      <a:pt x="4195" y="11904"/>
                      <a:pt x="4077" y="11927"/>
                      <a:pt x="3982" y="11975"/>
                    </a:cubicBezTo>
                    <a:cubicBezTo>
                      <a:pt x="3888" y="12045"/>
                      <a:pt x="3793" y="12069"/>
                      <a:pt x="3723" y="12140"/>
                    </a:cubicBezTo>
                    <a:cubicBezTo>
                      <a:pt x="3534" y="12258"/>
                      <a:pt x="3392" y="12376"/>
                      <a:pt x="3203" y="12494"/>
                    </a:cubicBezTo>
                    <a:cubicBezTo>
                      <a:pt x="2896" y="12731"/>
                      <a:pt x="2588" y="12967"/>
                      <a:pt x="2305" y="13250"/>
                    </a:cubicBezTo>
                    <a:cubicBezTo>
                      <a:pt x="1998" y="13510"/>
                      <a:pt x="1738" y="13817"/>
                      <a:pt x="1478" y="14101"/>
                    </a:cubicBezTo>
                    <a:cubicBezTo>
                      <a:pt x="1194" y="14408"/>
                      <a:pt x="958" y="14739"/>
                      <a:pt x="722" y="15046"/>
                    </a:cubicBezTo>
                    <a:cubicBezTo>
                      <a:pt x="489" y="15373"/>
                      <a:pt x="301" y="15699"/>
                      <a:pt x="115" y="16049"/>
                    </a:cubicBezTo>
                    <a:lnTo>
                      <a:pt x="115" y="16049"/>
                    </a:lnTo>
                    <a:cubicBezTo>
                      <a:pt x="120" y="16047"/>
                      <a:pt x="126" y="16044"/>
                      <a:pt x="131" y="16038"/>
                    </a:cubicBezTo>
                    <a:cubicBezTo>
                      <a:pt x="178" y="16015"/>
                      <a:pt x="202" y="15944"/>
                      <a:pt x="226" y="15920"/>
                    </a:cubicBezTo>
                    <a:cubicBezTo>
                      <a:pt x="438" y="15589"/>
                      <a:pt x="627" y="15235"/>
                      <a:pt x="887" y="14904"/>
                    </a:cubicBezTo>
                    <a:cubicBezTo>
                      <a:pt x="1124" y="14574"/>
                      <a:pt x="1360" y="14290"/>
                      <a:pt x="1620" y="13983"/>
                    </a:cubicBezTo>
                    <a:cubicBezTo>
                      <a:pt x="1880" y="13699"/>
                      <a:pt x="2140" y="13439"/>
                      <a:pt x="2447" y="13156"/>
                    </a:cubicBezTo>
                    <a:cubicBezTo>
                      <a:pt x="2730" y="12896"/>
                      <a:pt x="3037" y="12660"/>
                      <a:pt x="3368" y="12423"/>
                    </a:cubicBezTo>
                    <a:cubicBezTo>
                      <a:pt x="3534" y="12305"/>
                      <a:pt x="3675" y="12187"/>
                      <a:pt x="3864" y="12116"/>
                    </a:cubicBezTo>
                    <a:cubicBezTo>
                      <a:pt x="3959" y="12045"/>
                      <a:pt x="4030" y="11975"/>
                      <a:pt x="4124" y="11951"/>
                    </a:cubicBezTo>
                    <a:cubicBezTo>
                      <a:pt x="4195" y="11927"/>
                      <a:pt x="4219" y="11927"/>
                      <a:pt x="4266" y="11904"/>
                    </a:cubicBezTo>
                    <a:cubicBezTo>
                      <a:pt x="4337" y="11880"/>
                      <a:pt x="4361" y="11880"/>
                      <a:pt x="4431" y="11833"/>
                    </a:cubicBezTo>
                    <a:close/>
                    <a:moveTo>
                      <a:pt x="115" y="16049"/>
                    </a:moveTo>
                    <a:lnTo>
                      <a:pt x="115" y="16049"/>
                    </a:lnTo>
                    <a:cubicBezTo>
                      <a:pt x="109" y="16050"/>
                      <a:pt x="105" y="16050"/>
                      <a:pt x="102" y="16050"/>
                    </a:cubicBezTo>
                    <a:cubicBezTo>
                      <a:pt x="96" y="16050"/>
                      <a:pt x="96" y="16050"/>
                      <a:pt x="108" y="16062"/>
                    </a:cubicBezTo>
                    <a:cubicBezTo>
                      <a:pt x="110" y="16058"/>
                      <a:pt x="112" y="16053"/>
                      <a:pt x="115" y="16049"/>
                    </a:cubicBezTo>
                    <a:close/>
                    <a:moveTo>
                      <a:pt x="29642" y="11549"/>
                    </a:moveTo>
                    <a:cubicBezTo>
                      <a:pt x="29618" y="11573"/>
                      <a:pt x="29547" y="11620"/>
                      <a:pt x="29500" y="11667"/>
                    </a:cubicBezTo>
                    <a:cubicBezTo>
                      <a:pt x="29311" y="11809"/>
                      <a:pt x="29146" y="11975"/>
                      <a:pt x="28957" y="12164"/>
                    </a:cubicBezTo>
                    <a:cubicBezTo>
                      <a:pt x="28791" y="12329"/>
                      <a:pt x="28602" y="12494"/>
                      <a:pt x="28437" y="12636"/>
                    </a:cubicBezTo>
                    <a:cubicBezTo>
                      <a:pt x="28082" y="12967"/>
                      <a:pt x="27704" y="13250"/>
                      <a:pt x="27350" y="13558"/>
                    </a:cubicBezTo>
                    <a:cubicBezTo>
                      <a:pt x="26948" y="13841"/>
                      <a:pt x="26570" y="14148"/>
                      <a:pt x="26192" y="14408"/>
                    </a:cubicBezTo>
                    <a:cubicBezTo>
                      <a:pt x="25814" y="14668"/>
                      <a:pt x="25389" y="14952"/>
                      <a:pt x="24987" y="15211"/>
                    </a:cubicBezTo>
                    <a:cubicBezTo>
                      <a:pt x="24775" y="15330"/>
                      <a:pt x="24562" y="15471"/>
                      <a:pt x="24349" y="15589"/>
                    </a:cubicBezTo>
                    <a:lnTo>
                      <a:pt x="23735" y="15944"/>
                    </a:lnTo>
                    <a:cubicBezTo>
                      <a:pt x="23711" y="16038"/>
                      <a:pt x="23735" y="16062"/>
                      <a:pt x="23759" y="16062"/>
                    </a:cubicBezTo>
                    <a:lnTo>
                      <a:pt x="23948" y="15968"/>
                    </a:lnTo>
                    <a:lnTo>
                      <a:pt x="24562" y="15613"/>
                    </a:lnTo>
                    <a:cubicBezTo>
                      <a:pt x="24775" y="15495"/>
                      <a:pt x="24987" y="15353"/>
                      <a:pt x="25176" y="15235"/>
                    </a:cubicBezTo>
                    <a:cubicBezTo>
                      <a:pt x="25602" y="14975"/>
                      <a:pt x="25980" y="14692"/>
                      <a:pt x="26405" y="14408"/>
                    </a:cubicBezTo>
                    <a:cubicBezTo>
                      <a:pt x="26783" y="14101"/>
                      <a:pt x="27161" y="13841"/>
                      <a:pt x="27539" y="13510"/>
                    </a:cubicBezTo>
                    <a:cubicBezTo>
                      <a:pt x="27941" y="13227"/>
                      <a:pt x="28295" y="12896"/>
                      <a:pt x="28650" y="12565"/>
                    </a:cubicBezTo>
                    <a:cubicBezTo>
                      <a:pt x="29004" y="12258"/>
                      <a:pt x="29358" y="11927"/>
                      <a:pt x="29666" y="11573"/>
                    </a:cubicBezTo>
                    <a:cubicBezTo>
                      <a:pt x="29666" y="11573"/>
                      <a:pt x="29666" y="11549"/>
                      <a:pt x="29642" y="11549"/>
                    </a:cubicBezTo>
                    <a:close/>
                    <a:moveTo>
                      <a:pt x="4416" y="12141"/>
                    </a:moveTo>
                    <a:cubicBezTo>
                      <a:pt x="4387" y="12157"/>
                      <a:pt x="4352" y="12172"/>
                      <a:pt x="4337" y="12187"/>
                    </a:cubicBezTo>
                    <a:cubicBezTo>
                      <a:pt x="3982" y="12423"/>
                      <a:pt x="3628" y="12707"/>
                      <a:pt x="3297" y="12967"/>
                    </a:cubicBezTo>
                    <a:cubicBezTo>
                      <a:pt x="2967" y="13227"/>
                      <a:pt x="2659" y="13510"/>
                      <a:pt x="2352" y="13817"/>
                    </a:cubicBezTo>
                    <a:cubicBezTo>
                      <a:pt x="2069" y="14101"/>
                      <a:pt x="1762" y="14432"/>
                      <a:pt x="1502" y="14763"/>
                    </a:cubicBezTo>
                    <a:cubicBezTo>
                      <a:pt x="1242" y="15093"/>
                      <a:pt x="958" y="15448"/>
                      <a:pt x="722" y="15802"/>
                    </a:cubicBezTo>
                    <a:cubicBezTo>
                      <a:pt x="486" y="16157"/>
                      <a:pt x="249" y="16511"/>
                      <a:pt x="60" y="16889"/>
                    </a:cubicBezTo>
                    <a:cubicBezTo>
                      <a:pt x="17" y="16903"/>
                      <a:pt x="35" y="16926"/>
                      <a:pt x="61" y="16926"/>
                    </a:cubicBezTo>
                    <a:cubicBezTo>
                      <a:pt x="78" y="16926"/>
                      <a:pt x="98" y="16917"/>
                      <a:pt x="108" y="16889"/>
                    </a:cubicBezTo>
                    <a:cubicBezTo>
                      <a:pt x="131" y="16842"/>
                      <a:pt x="178" y="16794"/>
                      <a:pt x="202" y="16747"/>
                    </a:cubicBezTo>
                    <a:cubicBezTo>
                      <a:pt x="415" y="16393"/>
                      <a:pt x="651" y="16015"/>
                      <a:pt x="887" y="15684"/>
                    </a:cubicBezTo>
                    <a:cubicBezTo>
                      <a:pt x="1124" y="15330"/>
                      <a:pt x="1383" y="14999"/>
                      <a:pt x="1643" y="14668"/>
                    </a:cubicBezTo>
                    <a:cubicBezTo>
                      <a:pt x="1903" y="14361"/>
                      <a:pt x="2210" y="14030"/>
                      <a:pt x="2494" y="13723"/>
                    </a:cubicBezTo>
                    <a:cubicBezTo>
                      <a:pt x="2801" y="13439"/>
                      <a:pt x="3132" y="13132"/>
                      <a:pt x="3439" y="12872"/>
                    </a:cubicBezTo>
                    <a:cubicBezTo>
                      <a:pt x="3757" y="12623"/>
                      <a:pt x="4097" y="12351"/>
                      <a:pt x="4416" y="12141"/>
                    </a:cubicBezTo>
                    <a:close/>
                    <a:moveTo>
                      <a:pt x="5447" y="11833"/>
                    </a:moveTo>
                    <a:cubicBezTo>
                      <a:pt x="5400" y="11833"/>
                      <a:pt x="5329" y="11880"/>
                      <a:pt x="5306" y="11904"/>
                    </a:cubicBezTo>
                    <a:cubicBezTo>
                      <a:pt x="5187" y="11951"/>
                      <a:pt x="5093" y="12022"/>
                      <a:pt x="5022" y="12069"/>
                    </a:cubicBezTo>
                    <a:cubicBezTo>
                      <a:pt x="4928" y="12140"/>
                      <a:pt x="4833" y="12234"/>
                      <a:pt x="4739" y="12282"/>
                    </a:cubicBezTo>
                    <a:lnTo>
                      <a:pt x="4219" y="12731"/>
                    </a:lnTo>
                    <a:cubicBezTo>
                      <a:pt x="3864" y="13014"/>
                      <a:pt x="3534" y="13345"/>
                      <a:pt x="3203" y="13676"/>
                    </a:cubicBezTo>
                    <a:cubicBezTo>
                      <a:pt x="2896" y="14006"/>
                      <a:pt x="2588" y="14361"/>
                      <a:pt x="2305" y="14692"/>
                    </a:cubicBezTo>
                    <a:cubicBezTo>
                      <a:pt x="1998" y="15046"/>
                      <a:pt x="1714" y="15424"/>
                      <a:pt x="1431" y="15802"/>
                    </a:cubicBezTo>
                    <a:cubicBezTo>
                      <a:pt x="1171" y="16180"/>
                      <a:pt x="887" y="16535"/>
                      <a:pt x="604" y="16913"/>
                    </a:cubicBezTo>
                    <a:cubicBezTo>
                      <a:pt x="586" y="16985"/>
                      <a:pt x="637" y="17016"/>
                      <a:pt x="672" y="17016"/>
                    </a:cubicBezTo>
                    <a:cubicBezTo>
                      <a:pt x="683" y="17016"/>
                      <a:pt x="693" y="17013"/>
                      <a:pt x="698" y="17007"/>
                    </a:cubicBezTo>
                    <a:cubicBezTo>
                      <a:pt x="722" y="16960"/>
                      <a:pt x="769" y="16913"/>
                      <a:pt x="793" y="16865"/>
                    </a:cubicBezTo>
                    <a:cubicBezTo>
                      <a:pt x="1053" y="16464"/>
                      <a:pt x="1313" y="16133"/>
                      <a:pt x="1620" y="15731"/>
                    </a:cubicBezTo>
                    <a:cubicBezTo>
                      <a:pt x="1880" y="15377"/>
                      <a:pt x="2187" y="14999"/>
                      <a:pt x="2470" y="14644"/>
                    </a:cubicBezTo>
                    <a:cubicBezTo>
                      <a:pt x="2777" y="14290"/>
                      <a:pt x="3061" y="13936"/>
                      <a:pt x="3392" y="13605"/>
                    </a:cubicBezTo>
                    <a:cubicBezTo>
                      <a:pt x="3723" y="13298"/>
                      <a:pt x="4030" y="12967"/>
                      <a:pt x="4361" y="12660"/>
                    </a:cubicBezTo>
                    <a:lnTo>
                      <a:pt x="4904" y="12234"/>
                    </a:lnTo>
                    <a:cubicBezTo>
                      <a:pt x="5069" y="12069"/>
                      <a:pt x="5258" y="11927"/>
                      <a:pt x="5447" y="11833"/>
                    </a:cubicBezTo>
                    <a:close/>
                    <a:moveTo>
                      <a:pt x="21231" y="11904"/>
                    </a:moveTo>
                    <a:lnTo>
                      <a:pt x="21231" y="11904"/>
                    </a:lnTo>
                    <a:cubicBezTo>
                      <a:pt x="21160" y="11927"/>
                      <a:pt x="21089" y="11951"/>
                      <a:pt x="21018" y="11975"/>
                    </a:cubicBezTo>
                    <a:cubicBezTo>
                      <a:pt x="20427" y="12211"/>
                      <a:pt x="19860" y="12494"/>
                      <a:pt x="19340" y="12801"/>
                    </a:cubicBezTo>
                    <a:cubicBezTo>
                      <a:pt x="18797" y="13132"/>
                      <a:pt x="18277" y="13463"/>
                      <a:pt x="17781" y="13841"/>
                    </a:cubicBezTo>
                    <a:cubicBezTo>
                      <a:pt x="17261" y="14243"/>
                      <a:pt x="16789" y="14621"/>
                      <a:pt x="16316" y="15046"/>
                    </a:cubicBezTo>
                    <a:cubicBezTo>
                      <a:pt x="15891" y="15495"/>
                      <a:pt x="15442" y="15944"/>
                      <a:pt x="15016" y="16416"/>
                    </a:cubicBezTo>
                    <a:cubicBezTo>
                      <a:pt x="14615" y="16889"/>
                      <a:pt x="14237" y="17385"/>
                      <a:pt x="13906" y="17929"/>
                    </a:cubicBezTo>
                    <a:cubicBezTo>
                      <a:pt x="13906" y="17929"/>
                      <a:pt x="13927" y="17939"/>
                      <a:pt x="13955" y="17939"/>
                    </a:cubicBezTo>
                    <a:cubicBezTo>
                      <a:pt x="13969" y="17939"/>
                      <a:pt x="13985" y="17936"/>
                      <a:pt x="14001" y="17929"/>
                    </a:cubicBezTo>
                    <a:cubicBezTo>
                      <a:pt x="14048" y="17858"/>
                      <a:pt x="14071" y="17810"/>
                      <a:pt x="14142" y="17740"/>
                    </a:cubicBezTo>
                    <a:cubicBezTo>
                      <a:pt x="14497" y="17243"/>
                      <a:pt x="14875" y="16747"/>
                      <a:pt x="15253" y="16275"/>
                    </a:cubicBezTo>
                    <a:cubicBezTo>
                      <a:pt x="15678" y="15802"/>
                      <a:pt x="16080" y="15353"/>
                      <a:pt x="16552" y="14952"/>
                    </a:cubicBezTo>
                    <a:cubicBezTo>
                      <a:pt x="17001" y="14526"/>
                      <a:pt x="17497" y="14101"/>
                      <a:pt x="18017" y="13770"/>
                    </a:cubicBezTo>
                    <a:cubicBezTo>
                      <a:pt x="18513" y="13416"/>
                      <a:pt x="19033" y="13061"/>
                      <a:pt x="19577" y="12754"/>
                    </a:cubicBezTo>
                    <a:cubicBezTo>
                      <a:pt x="20096" y="12471"/>
                      <a:pt x="20663" y="12164"/>
                      <a:pt x="21231" y="11904"/>
                    </a:cubicBezTo>
                    <a:close/>
                    <a:moveTo>
                      <a:pt x="4597" y="12896"/>
                    </a:moveTo>
                    <a:cubicBezTo>
                      <a:pt x="4550" y="12943"/>
                      <a:pt x="4502" y="12967"/>
                      <a:pt x="4455" y="12990"/>
                    </a:cubicBezTo>
                    <a:cubicBezTo>
                      <a:pt x="4361" y="13061"/>
                      <a:pt x="4266" y="13109"/>
                      <a:pt x="4219" y="13203"/>
                    </a:cubicBezTo>
                    <a:cubicBezTo>
                      <a:pt x="4124" y="13250"/>
                      <a:pt x="4077" y="13345"/>
                      <a:pt x="3982" y="13439"/>
                    </a:cubicBezTo>
                    <a:cubicBezTo>
                      <a:pt x="3841" y="13581"/>
                      <a:pt x="3675" y="13770"/>
                      <a:pt x="3534" y="13936"/>
                    </a:cubicBezTo>
                    <a:lnTo>
                      <a:pt x="2730" y="14999"/>
                    </a:lnTo>
                    <a:lnTo>
                      <a:pt x="1951" y="16062"/>
                    </a:lnTo>
                    <a:cubicBezTo>
                      <a:pt x="1667" y="16416"/>
                      <a:pt x="1383" y="16747"/>
                      <a:pt x="1076" y="17078"/>
                    </a:cubicBezTo>
                    <a:cubicBezTo>
                      <a:pt x="793" y="17385"/>
                      <a:pt x="462" y="17692"/>
                      <a:pt x="131" y="17952"/>
                    </a:cubicBezTo>
                    <a:cubicBezTo>
                      <a:pt x="167" y="17952"/>
                      <a:pt x="202" y="17992"/>
                      <a:pt x="228" y="17992"/>
                    </a:cubicBezTo>
                    <a:cubicBezTo>
                      <a:pt x="236" y="17992"/>
                      <a:pt x="243" y="17988"/>
                      <a:pt x="249" y="17976"/>
                    </a:cubicBezTo>
                    <a:cubicBezTo>
                      <a:pt x="320" y="17952"/>
                      <a:pt x="344" y="17929"/>
                      <a:pt x="367" y="17905"/>
                    </a:cubicBezTo>
                    <a:cubicBezTo>
                      <a:pt x="722" y="17621"/>
                      <a:pt x="1029" y="17314"/>
                      <a:pt x="1313" y="17007"/>
                    </a:cubicBezTo>
                    <a:cubicBezTo>
                      <a:pt x="1620" y="16676"/>
                      <a:pt x="1880" y="16322"/>
                      <a:pt x="2140" y="16015"/>
                    </a:cubicBezTo>
                    <a:cubicBezTo>
                      <a:pt x="2423" y="15660"/>
                      <a:pt x="2683" y="15282"/>
                      <a:pt x="2919" y="14952"/>
                    </a:cubicBezTo>
                    <a:cubicBezTo>
                      <a:pt x="3179" y="14597"/>
                      <a:pt x="3415" y="14243"/>
                      <a:pt x="3675" y="13888"/>
                    </a:cubicBezTo>
                    <a:cubicBezTo>
                      <a:pt x="3841" y="13699"/>
                      <a:pt x="3982" y="13534"/>
                      <a:pt x="4124" y="13369"/>
                    </a:cubicBezTo>
                    <a:lnTo>
                      <a:pt x="4361" y="13132"/>
                    </a:lnTo>
                    <a:lnTo>
                      <a:pt x="4597" y="12896"/>
                    </a:lnTo>
                    <a:close/>
                    <a:moveTo>
                      <a:pt x="12748" y="12376"/>
                    </a:moveTo>
                    <a:cubicBezTo>
                      <a:pt x="12701" y="12400"/>
                      <a:pt x="12630" y="12423"/>
                      <a:pt x="12583" y="12494"/>
                    </a:cubicBezTo>
                    <a:cubicBezTo>
                      <a:pt x="12347" y="12636"/>
                      <a:pt x="12063" y="12778"/>
                      <a:pt x="11827" y="12943"/>
                    </a:cubicBezTo>
                    <a:cubicBezTo>
                      <a:pt x="11591" y="13085"/>
                      <a:pt x="11354" y="13250"/>
                      <a:pt x="11118" y="13416"/>
                    </a:cubicBezTo>
                    <a:cubicBezTo>
                      <a:pt x="10645" y="13723"/>
                      <a:pt x="10220" y="14077"/>
                      <a:pt x="9771" y="14432"/>
                    </a:cubicBezTo>
                    <a:cubicBezTo>
                      <a:pt x="9322" y="14786"/>
                      <a:pt x="8921" y="15188"/>
                      <a:pt x="8495" y="15589"/>
                    </a:cubicBezTo>
                    <a:cubicBezTo>
                      <a:pt x="8094" y="16015"/>
                      <a:pt x="7668" y="16416"/>
                      <a:pt x="7290" y="16865"/>
                    </a:cubicBezTo>
                    <a:cubicBezTo>
                      <a:pt x="6912" y="17314"/>
                      <a:pt x="6558" y="17787"/>
                      <a:pt x="6227" y="18259"/>
                    </a:cubicBezTo>
                    <a:cubicBezTo>
                      <a:pt x="6227" y="18276"/>
                      <a:pt x="6251" y="18293"/>
                      <a:pt x="6281" y="18293"/>
                    </a:cubicBezTo>
                    <a:cubicBezTo>
                      <a:pt x="6294" y="18293"/>
                      <a:pt x="6308" y="18290"/>
                      <a:pt x="6322" y="18283"/>
                    </a:cubicBezTo>
                    <a:cubicBezTo>
                      <a:pt x="6345" y="18212"/>
                      <a:pt x="6392" y="18165"/>
                      <a:pt x="6440" y="18094"/>
                    </a:cubicBezTo>
                    <a:cubicBezTo>
                      <a:pt x="6747" y="17621"/>
                      <a:pt x="7101" y="17196"/>
                      <a:pt x="7503" y="16747"/>
                    </a:cubicBezTo>
                    <a:cubicBezTo>
                      <a:pt x="7881" y="16298"/>
                      <a:pt x="8283" y="15897"/>
                      <a:pt x="8708" y="15495"/>
                    </a:cubicBezTo>
                    <a:cubicBezTo>
                      <a:pt x="9110" y="15117"/>
                      <a:pt x="9535" y="14739"/>
                      <a:pt x="9984" y="14385"/>
                    </a:cubicBezTo>
                    <a:cubicBezTo>
                      <a:pt x="10409" y="14030"/>
                      <a:pt x="10882" y="13676"/>
                      <a:pt x="11331" y="13345"/>
                    </a:cubicBezTo>
                    <a:cubicBezTo>
                      <a:pt x="11567" y="13203"/>
                      <a:pt x="11803" y="13014"/>
                      <a:pt x="12039" y="12872"/>
                    </a:cubicBezTo>
                    <a:cubicBezTo>
                      <a:pt x="12276" y="12731"/>
                      <a:pt x="12512" y="12542"/>
                      <a:pt x="12748" y="12400"/>
                    </a:cubicBezTo>
                    <a:lnTo>
                      <a:pt x="12748" y="12376"/>
                    </a:lnTo>
                    <a:close/>
                    <a:moveTo>
                      <a:pt x="9638" y="13330"/>
                    </a:moveTo>
                    <a:lnTo>
                      <a:pt x="9638" y="13330"/>
                    </a:lnTo>
                    <a:cubicBezTo>
                      <a:pt x="9219" y="13587"/>
                      <a:pt x="8845" y="13845"/>
                      <a:pt x="8472" y="14172"/>
                    </a:cubicBezTo>
                    <a:cubicBezTo>
                      <a:pt x="8094" y="14455"/>
                      <a:pt x="7692" y="14786"/>
                      <a:pt x="7338" y="15117"/>
                    </a:cubicBezTo>
                    <a:cubicBezTo>
                      <a:pt x="6983" y="15448"/>
                      <a:pt x="6629" y="15802"/>
                      <a:pt x="6322" y="16157"/>
                    </a:cubicBezTo>
                    <a:cubicBezTo>
                      <a:pt x="5991" y="16511"/>
                      <a:pt x="5660" y="16889"/>
                      <a:pt x="5377" y="17267"/>
                    </a:cubicBezTo>
                    <a:cubicBezTo>
                      <a:pt x="5069" y="17645"/>
                      <a:pt x="4786" y="18047"/>
                      <a:pt x="4550" y="18472"/>
                    </a:cubicBezTo>
                    <a:cubicBezTo>
                      <a:pt x="4498" y="18507"/>
                      <a:pt x="4522" y="18529"/>
                      <a:pt x="4548" y="18529"/>
                    </a:cubicBezTo>
                    <a:cubicBezTo>
                      <a:pt x="4557" y="18529"/>
                      <a:pt x="4567" y="18526"/>
                      <a:pt x="4573" y="18519"/>
                    </a:cubicBezTo>
                    <a:cubicBezTo>
                      <a:pt x="4597" y="18448"/>
                      <a:pt x="4620" y="18425"/>
                      <a:pt x="4668" y="18378"/>
                    </a:cubicBezTo>
                    <a:cubicBezTo>
                      <a:pt x="4951" y="17976"/>
                      <a:pt x="5211" y="17574"/>
                      <a:pt x="5518" y="17196"/>
                    </a:cubicBezTo>
                    <a:cubicBezTo>
                      <a:pt x="5802" y="16794"/>
                      <a:pt x="6133" y="16440"/>
                      <a:pt x="6463" y="16062"/>
                    </a:cubicBezTo>
                    <a:cubicBezTo>
                      <a:pt x="6794" y="15708"/>
                      <a:pt x="7149" y="15353"/>
                      <a:pt x="7503" y="15022"/>
                    </a:cubicBezTo>
                    <a:cubicBezTo>
                      <a:pt x="7834" y="14692"/>
                      <a:pt x="8235" y="14385"/>
                      <a:pt x="8613" y="14077"/>
                    </a:cubicBezTo>
                    <a:cubicBezTo>
                      <a:pt x="8942" y="13831"/>
                      <a:pt x="9289" y="13566"/>
                      <a:pt x="9638" y="13330"/>
                    </a:cubicBezTo>
                    <a:close/>
                    <a:moveTo>
                      <a:pt x="21443" y="12116"/>
                    </a:moveTo>
                    <a:lnTo>
                      <a:pt x="21443" y="12116"/>
                    </a:lnTo>
                    <a:cubicBezTo>
                      <a:pt x="21372" y="12140"/>
                      <a:pt x="21278" y="12187"/>
                      <a:pt x="21231" y="12234"/>
                    </a:cubicBezTo>
                    <a:cubicBezTo>
                      <a:pt x="20640" y="12589"/>
                      <a:pt x="20073" y="12967"/>
                      <a:pt x="19506" y="13345"/>
                    </a:cubicBezTo>
                    <a:cubicBezTo>
                      <a:pt x="18962" y="13770"/>
                      <a:pt x="18419" y="14172"/>
                      <a:pt x="17899" y="14574"/>
                    </a:cubicBezTo>
                    <a:cubicBezTo>
                      <a:pt x="17356" y="15022"/>
                      <a:pt x="16836" y="15471"/>
                      <a:pt x="16316" y="15920"/>
                    </a:cubicBezTo>
                    <a:cubicBezTo>
                      <a:pt x="15820" y="16393"/>
                      <a:pt x="15324" y="16818"/>
                      <a:pt x="14851" y="17338"/>
                    </a:cubicBezTo>
                    <a:cubicBezTo>
                      <a:pt x="14379" y="17834"/>
                      <a:pt x="13906" y="18307"/>
                      <a:pt x="13433" y="18826"/>
                    </a:cubicBezTo>
                    <a:cubicBezTo>
                      <a:pt x="13380" y="18880"/>
                      <a:pt x="13420" y="18946"/>
                      <a:pt x="13453" y="18946"/>
                    </a:cubicBezTo>
                    <a:cubicBezTo>
                      <a:pt x="13464" y="18946"/>
                      <a:pt x="13475" y="18939"/>
                      <a:pt x="13481" y="18921"/>
                    </a:cubicBezTo>
                    <a:lnTo>
                      <a:pt x="13670" y="18756"/>
                    </a:lnTo>
                    <a:cubicBezTo>
                      <a:pt x="14119" y="18259"/>
                      <a:pt x="14591" y="17740"/>
                      <a:pt x="15087" y="17267"/>
                    </a:cubicBezTo>
                    <a:cubicBezTo>
                      <a:pt x="15560" y="16794"/>
                      <a:pt x="16056" y="16322"/>
                      <a:pt x="16552" y="15849"/>
                    </a:cubicBezTo>
                    <a:cubicBezTo>
                      <a:pt x="17072" y="15377"/>
                      <a:pt x="17592" y="14952"/>
                      <a:pt x="18135" y="14526"/>
                    </a:cubicBezTo>
                    <a:cubicBezTo>
                      <a:pt x="18655" y="14077"/>
                      <a:pt x="19199" y="13676"/>
                      <a:pt x="19742" y="13298"/>
                    </a:cubicBezTo>
                    <a:cubicBezTo>
                      <a:pt x="20026" y="13085"/>
                      <a:pt x="20309" y="12896"/>
                      <a:pt x="20569" y="12707"/>
                    </a:cubicBezTo>
                    <a:cubicBezTo>
                      <a:pt x="20852" y="12494"/>
                      <a:pt x="21136" y="12305"/>
                      <a:pt x="21443" y="12116"/>
                    </a:cubicBezTo>
                    <a:close/>
                    <a:moveTo>
                      <a:pt x="20096" y="13321"/>
                    </a:moveTo>
                    <a:lnTo>
                      <a:pt x="20096" y="13321"/>
                    </a:lnTo>
                    <a:cubicBezTo>
                      <a:pt x="20049" y="13345"/>
                      <a:pt x="19978" y="13392"/>
                      <a:pt x="19955" y="13439"/>
                    </a:cubicBezTo>
                    <a:cubicBezTo>
                      <a:pt x="19506" y="13794"/>
                      <a:pt x="19104" y="14148"/>
                      <a:pt x="18726" y="14526"/>
                    </a:cubicBezTo>
                    <a:cubicBezTo>
                      <a:pt x="18301" y="14904"/>
                      <a:pt x="17923" y="15282"/>
                      <a:pt x="17545" y="15684"/>
                    </a:cubicBezTo>
                    <a:cubicBezTo>
                      <a:pt x="17143" y="16062"/>
                      <a:pt x="16765" y="16464"/>
                      <a:pt x="16363" y="16865"/>
                    </a:cubicBezTo>
                    <a:cubicBezTo>
                      <a:pt x="15962" y="17243"/>
                      <a:pt x="15584" y="17645"/>
                      <a:pt x="15182" y="17999"/>
                    </a:cubicBezTo>
                    <a:cubicBezTo>
                      <a:pt x="14969" y="18212"/>
                      <a:pt x="14757" y="18401"/>
                      <a:pt x="14591" y="18567"/>
                    </a:cubicBezTo>
                    <a:cubicBezTo>
                      <a:pt x="14379" y="18756"/>
                      <a:pt x="14166" y="18968"/>
                      <a:pt x="13953" y="19134"/>
                    </a:cubicBezTo>
                    <a:cubicBezTo>
                      <a:pt x="13953" y="19185"/>
                      <a:pt x="13990" y="19223"/>
                      <a:pt x="14019" y="19223"/>
                    </a:cubicBezTo>
                    <a:cubicBezTo>
                      <a:pt x="14031" y="19223"/>
                      <a:pt x="14041" y="19218"/>
                      <a:pt x="14048" y="19204"/>
                    </a:cubicBezTo>
                    <a:cubicBezTo>
                      <a:pt x="14119" y="19157"/>
                      <a:pt x="14166" y="19110"/>
                      <a:pt x="14190" y="19086"/>
                    </a:cubicBezTo>
                    <a:cubicBezTo>
                      <a:pt x="14615" y="18732"/>
                      <a:pt x="15016" y="18330"/>
                      <a:pt x="15418" y="17952"/>
                    </a:cubicBezTo>
                    <a:cubicBezTo>
                      <a:pt x="15796" y="17574"/>
                      <a:pt x="16174" y="17149"/>
                      <a:pt x="16552" y="16771"/>
                    </a:cubicBezTo>
                    <a:cubicBezTo>
                      <a:pt x="16954" y="16393"/>
                      <a:pt x="17332" y="15968"/>
                      <a:pt x="17710" y="15589"/>
                    </a:cubicBezTo>
                    <a:cubicBezTo>
                      <a:pt x="18088" y="15211"/>
                      <a:pt x="18490" y="14786"/>
                      <a:pt x="18891" y="14432"/>
                    </a:cubicBezTo>
                    <a:cubicBezTo>
                      <a:pt x="19104" y="14266"/>
                      <a:pt x="19317" y="14054"/>
                      <a:pt x="19482" y="13865"/>
                    </a:cubicBezTo>
                    <a:cubicBezTo>
                      <a:pt x="19695" y="13699"/>
                      <a:pt x="19907" y="13510"/>
                      <a:pt x="20096" y="13321"/>
                    </a:cubicBezTo>
                    <a:close/>
                    <a:moveTo>
                      <a:pt x="22145" y="12122"/>
                    </a:moveTo>
                    <a:cubicBezTo>
                      <a:pt x="21580" y="12546"/>
                      <a:pt x="21039" y="13016"/>
                      <a:pt x="20545" y="13510"/>
                    </a:cubicBezTo>
                    <a:cubicBezTo>
                      <a:pt x="20049" y="14030"/>
                      <a:pt x="19553" y="14526"/>
                      <a:pt x="19033" y="15046"/>
                    </a:cubicBezTo>
                    <a:cubicBezTo>
                      <a:pt x="18537" y="15589"/>
                      <a:pt x="18064" y="16086"/>
                      <a:pt x="17568" y="16629"/>
                    </a:cubicBezTo>
                    <a:cubicBezTo>
                      <a:pt x="17072" y="17149"/>
                      <a:pt x="16552" y="17645"/>
                      <a:pt x="16056" y="18165"/>
                    </a:cubicBezTo>
                    <a:cubicBezTo>
                      <a:pt x="15560" y="18661"/>
                      <a:pt x="15016" y="19134"/>
                      <a:pt x="14473" y="19583"/>
                    </a:cubicBezTo>
                    <a:cubicBezTo>
                      <a:pt x="14421" y="19652"/>
                      <a:pt x="14458" y="19696"/>
                      <a:pt x="14491" y="19696"/>
                    </a:cubicBezTo>
                    <a:cubicBezTo>
                      <a:pt x="14503" y="19696"/>
                      <a:pt x="14514" y="19690"/>
                      <a:pt x="14520" y="19677"/>
                    </a:cubicBezTo>
                    <a:cubicBezTo>
                      <a:pt x="14591" y="19606"/>
                      <a:pt x="14662" y="19559"/>
                      <a:pt x="14733" y="19488"/>
                    </a:cubicBezTo>
                    <a:cubicBezTo>
                      <a:pt x="15276" y="19039"/>
                      <a:pt x="15796" y="18543"/>
                      <a:pt x="16292" y="18047"/>
                    </a:cubicBezTo>
                    <a:cubicBezTo>
                      <a:pt x="16789" y="17551"/>
                      <a:pt x="17285" y="17031"/>
                      <a:pt x="17781" y="16511"/>
                    </a:cubicBezTo>
                    <a:cubicBezTo>
                      <a:pt x="18277" y="15968"/>
                      <a:pt x="18750" y="15471"/>
                      <a:pt x="19246" y="14952"/>
                    </a:cubicBezTo>
                    <a:cubicBezTo>
                      <a:pt x="19742" y="14408"/>
                      <a:pt x="20215" y="13912"/>
                      <a:pt x="20758" y="13416"/>
                    </a:cubicBezTo>
                    <a:cubicBezTo>
                      <a:pt x="21194" y="12959"/>
                      <a:pt x="21667" y="12538"/>
                      <a:pt x="22145" y="12122"/>
                    </a:cubicBezTo>
                    <a:close/>
                    <a:moveTo>
                      <a:pt x="13055" y="12022"/>
                    </a:moveTo>
                    <a:cubicBezTo>
                      <a:pt x="12961" y="12045"/>
                      <a:pt x="12866" y="12116"/>
                      <a:pt x="12772" y="12140"/>
                    </a:cubicBezTo>
                    <a:cubicBezTo>
                      <a:pt x="12016" y="12471"/>
                      <a:pt x="11283" y="12825"/>
                      <a:pt x="10575" y="13227"/>
                    </a:cubicBezTo>
                    <a:cubicBezTo>
                      <a:pt x="9866" y="13652"/>
                      <a:pt x="9181" y="14125"/>
                      <a:pt x="8519" y="14644"/>
                    </a:cubicBezTo>
                    <a:cubicBezTo>
                      <a:pt x="7905" y="15141"/>
                      <a:pt x="7314" y="15731"/>
                      <a:pt x="6794" y="16322"/>
                    </a:cubicBezTo>
                    <a:cubicBezTo>
                      <a:pt x="6251" y="16960"/>
                      <a:pt x="5778" y="17598"/>
                      <a:pt x="5377" y="18283"/>
                    </a:cubicBezTo>
                    <a:cubicBezTo>
                      <a:pt x="5164" y="18637"/>
                      <a:pt x="4975" y="18992"/>
                      <a:pt x="4809" y="19346"/>
                    </a:cubicBezTo>
                    <a:cubicBezTo>
                      <a:pt x="4715" y="19512"/>
                      <a:pt x="4620" y="19701"/>
                      <a:pt x="4573" y="19866"/>
                    </a:cubicBezTo>
                    <a:cubicBezTo>
                      <a:pt x="4550" y="19961"/>
                      <a:pt x="4479" y="20055"/>
                      <a:pt x="4455" y="20173"/>
                    </a:cubicBezTo>
                    <a:cubicBezTo>
                      <a:pt x="4431" y="20268"/>
                      <a:pt x="4384" y="20386"/>
                      <a:pt x="4361" y="20457"/>
                    </a:cubicBezTo>
                    <a:cubicBezTo>
                      <a:pt x="4361" y="20510"/>
                      <a:pt x="4400" y="20536"/>
                      <a:pt x="4430" y="20536"/>
                    </a:cubicBezTo>
                    <a:cubicBezTo>
                      <a:pt x="4440" y="20536"/>
                      <a:pt x="4449" y="20534"/>
                      <a:pt x="4455" y="20528"/>
                    </a:cubicBezTo>
                    <a:cubicBezTo>
                      <a:pt x="4479" y="20433"/>
                      <a:pt x="4550" y="20339"/>
                      <a:pt x="4573" y="20268"/>
                    </a:cubicBezTo>
                    <a:cubicBezTo>
                      <a:pt x="4857" y="19512"/>
                      <a:pt x="5211" y="18803"/>
                      <a:pt x="5636" y="18141"/>
                    </a:cubicBezTo>
                    <a:cubicBezTo>
                      <a:pt x="6038" y="17456"/>
                      <a:pt x="6511" y="16842"/>
                      <a:pt x="7054" y="16251"/>
                    </a:cubicBezTo>
                    <a:cubicBezTo>
                      <a:pt x="7574" y="15660"/>
                      <a:pt x="8165" y="15093"/>
                      <a:pt x="8826" y="14550"/>
                    </a:cubicBezTo>
                    <a:cubicBezTo>
                      <a:pt x="9464" y="14054"/>
                      <a:pt x="10149" y="13581"/>
                      <a:pt x="10834" y="13180"/>
                    </a:cubicBezTo>
                    <a:cubicBezTo>
                      <a:pt x="11543" y="12754"/>
                      <a:pt x="12276" y="12376"/>
                      <a:pt x="13055" y="12045"/>
                    </a:cubicBezTo>
                    <a:lnTo>
                      <a:pt x="13055" y="12022"/>
                    </a:lnTo>
                    <a:close/>
                    <a:moveTo>
                      <a:pt x="14629" y="12231"/>
                    </a:moveTo>
                    <a:cubicBezTo>
                      <a:pt x="14581" y="12257"/>
                      <a:pt x="14539" y="12277"/>
                      <a:pt x="14497" y="12305"/>
                    </a:cubicBezTo>
                    <a:cubicBezTo>
                      <a:pt x="13859" y="12731"/>
                      <a:pt x="13221" y="13132"/>
                      <a:pt x="12630" y="13605"/>
                    </a:cubicBezTo>
                    <a:cubicBezTo>
                      <a:pt x="12039" y="14077"/>
                      <a:pt x="11449" y="14597"/>
                      <a:pt x="10882" y="15093"/>
                    </a:cubicBezTo>
                    <a:cubicBezTo>
                      <a:pt x="10315" y="15613"/>
                      <a:pt x="9818" y="16180"/>
                      <a:pt x="9346" y="16771"/>
                    </a:cubicBezTo>
                    <a:cubicBezTo>
                      <a:pt x="8873" y="17362"/>
                      <a:pt x="8401" y="17999"/>
                      <a:pt x="8023" y="18661"/>
                    </a:cubicBezTo>
                    <a:cubicBezTo>
                      <a:pt x="7810" y="18992"/>
                      <a:pt x="7645" y="19346"/>
                      <a:pt x="7456" y="19701"/>
                    </a:cubicBezTo>
                    <a:cubicBezTo>
                      <a:pt x="7290" y="20055"/>
                      <a:pt x="7125" y="20409"/>
                      <a:pt x="6983" y="20764"/>
                    </a:cubicBezTo>
                    <a:cubicBezTo>
                      <a:pt x="6983" y="20797"/>
                      <a:pt x="7019" y="20831"/>
                      <a:pt x="7048" y="20831"/>
                    </a:cubicBezTo>
                    <a:cubicBezTo>
                      <a:pt x="7060" y="20831"/>
                      <a:pt x="7071" y="20825"/>
                      <a:pt x="7078" y="20811"/>
                    </a:cubicBezTo>
                    <a:cubicBezTo>
                      <a:pt x="7101" y="20740"/>
                      <a:pt x="7172" y="20646"/>
                      <a:pt x="7196" y="20551"/>
                    </a:cubicBezTo>
                    <a:cubicBezTo>
                      <a:pt x="7385" y="20197"/>
                      <a:pt x="7527" y="19842"/>
                      <a:pt x="7692" y="19512"/>
                    </a:cubicBezTo>
                    <a:cubicBezTo>
                      <a:pt x="7881" y="19204"/>
                      <a:pt x="8046" y="18826"/>
                      <a:pt x="8259" y="18519"/>
                    </a:cubicBezTo>
                    <a:cubicBezTo>
                      <a:pt x="8661" y="17858"/>
                      <a:pt x="9110" y="17220"/>
                      <a:pt x="9582" y="16629"/>
                    </a:cubicBezTo>
                    <a:cubicBezTo>
                      <a:pt x="10055" y="16038"/>
                      <a:pt x="10598" y="15495"/>
                      <a:pt x="11118" y="14975"/>
                    </a:cubicBezTo>
                    <a:cubicBezTo>
                      <a:pt x="11685" y="14432"/>
                      <a:pt x="12252" y="13959"/>
                      <a:pt x="12866" y="13487"/>
                    </a:cubicBezTo>
                    <a:cubicBezTo>
                      <a:pt x="13426" y="13039"/>
                      <a:pt x="14007" y="12634"/>
                      <a:pt x="14629" y="12231"/>
                    </a:cubicBezTo>
                    <a:close/>
                    <a:moveTo>
                      <a:pt x="10716" y="15944"/>
                    </a:moveTo>
                    <a:lnTo>
                      <a:pt x="10598" y="16062"/>
                    </a:lnTo>
                    <a:cubicBezTo>
                      <a:pt x="10456" y="16204"/>
                      <a:pt x="10291" y="16393"/>
                      <a:pt x="10149" y="16558"/>
                    </a:cubicBezTo>
                    <a:cubicBezTo>
                      <a:pt x="10007" y="16747"/>
                      <a:pt x="9889" y="16913"/>
                      <a:pt x="9771" y="17102"/>
                    </a:cubicBezTo>
                    <a:cubicBezTo>
                      <a:pt x="9535" y="17456"/>
                      <a:pt x="9299" y="17834"/>
                      <a:pt x="9086" y="18212"/>
                    </a:cubicBezTo>
                    <a:cubicBezTo>
                      <a:pt x="8850" y="18614"/>
                      <a:pt x="8637" y="18992"/>
                      <a:pt x="8401" y="19370"/>
                    </a:cubicBezTo>
                    <a:cubicBezTo>
                      <a:pt x="8141" y="19795"/>
                      <a:pt x="7857" y="20173"/>
                      <a:pt x="7550" y="20551"/>
                    </a:cubicBezTo>
                    <a:cubicBezTo>
                      <a:pt x="7267" y="20929"/>
                      <a:pt x="6936" y="21331"/>
                      <a:pt x="6629" y="21709"/>
                    </a:cubicBezTo>
                    <a:cubicBezTo>
                      <a:pt x="6610" y="21728"/>
                      <a:pt x="6652" y="21763"/>
                      <a:pt x="6682" y="21763"/>
                    </a:cubicBezTo>
                    <a:cubicBezTo>
                      <a:pt x="6689" y="21763"/>
                      <a:pt x="6695" y="21761"/>
                      <a:pt x="6700" y="21756"/>
                    </a:cubicBezTo>
                    <a:cubicBezTo>
                      <a:pt x="6723" y="21709"/>
                      <a:pt x="6794" y="21662"/>
                      <a:pt x="6818" y="21614"/>
                    </a:cubicBezTo>
                    <a:cubicBezTo>
                      <a:pt x="7149" y="21236"/>
                      <a:pt x="7432" y="20858"/>
                      <a:pt x="7739" y="20457"/>
                    </a:cubicBezTo>
                    <a:cubicBezTo>
                      <a:pt x="8023" y="20079"/>
                      <a:pt x="8283" y="19701"/>
                      <a:pt x="8566" y="19275"/>
                    </a:cubicBezTo>
                    <a:cubicBezTo>
                      <a:pt x="8802" y="18897"/>
                      <a:pt x="8992" y="18519"/>
                      <a:pt x="9228" y="18118"/>
                    </a:cubicBezTo>
                    <a:cubicBezTo>
                      <a:pt x="9440" y="17740"/>
                      <a:pt x="9677" y="17362"/>
                      <a:pt x="9913" y="17007"/>
                    </a:cubicBezTo>
                    <a:cubicBezTo>
                      <a:pt x="10149" y="16653"/>
                      <a:pt x="10409" y="16275"/>
                      <a:pt x="10716" y="15944"/>
                    </a:cubicBezTo>
                    <a:close/>
                    <a:moveTo>
                      <a:pt x="13575" y="12542"/>
                    </a:moveTo>
                    <a:cubicBezTo>
                      <a:pt x="13481" y="12612"/>
                      <a:pt x="13363" y="12636"/>
                      <a:pt x="13292" y="12707"/>
                    </a:cubicBezTo>
                    <a:cubicBezTo>
                      <a:pt x="12488" y="13109"/>
                      <a:pt x="11709" y="13558"/>
                      <a:pt x="10976" y="14054"/>
                    </a:cubicBezTo>
                    <a:cubicBezTo>
                      <a:pt x="10244" y="14550"/>
                      <a:pt x="9559" y="15141"/>
                      <a:pt x="8921" y="15731"/>
                    </a:cubicBezTo>
                    <a:cubicBezTo>
                      <a:pt x="8259" y="16369"/>
                      <a:pt x="7668" y="17007"/>
                      <a:pt x="7101" y="17716"/>
                    </a:cubicBezTo>
                    <a:cubicBezTo>
                      <a:pt x="6558" y="18425"/>
                      <a:pt x="6038" y="19157"/>
                      <a:pt x="5589" y="19937"/>
                    </a:cubicBezTo>
                    <a:cubicBezTo>
                      <a:pt x="5400" y="20315"/>
                      <a:pt x="5164" y="20693"/>
                      <a:pt x="4975" y="21118"/>
                    </a:cubicBezTo>
                    <a:cubicBezTo>
                      <a:pt x="4809" y="21520"/>
                      <a:pt x="4597" y="21922"/>
                      <a:pt x="4455" y="22347"/>
                    </a:cubicBezTo>
                    <a:cubicBezTo>
                      <a:pt x="4489" y="22398"/>
                      <a:pt x="4548" y="22437"/>
                      <a:pt x="4587" y="22437"/>
                    </a:cubicBezTo>
                    <a:cubicBezTo>
                      <a:pt x="4602" y="22437"/>
                      <a:pt x="4614" y="22431"/>
                      <a:pt x="4620" y="22418"/>
                    </a:cubicBezTo>
                    <a:cubicBezTo>
                      <a:pt x="4691" y="22323"/>
                      <a:pt x="4715" y="22205"/>
                      <a:pt x="4739" y="22111"/>
                    </a:cubicBezTo>
                    <a:cubicBezTo>
                      <a:pt x="5093" y="21284"/>
                      <a:pt x="5471" y="20528"/>
                      <a:pt x="5920" y="19748"/>
                    </a:cubicBezTo>
                    <a:cubicBezTo>
                      <a:pt x="6369" y="18992"/>
                      <a:pt x="6865" y="18283"/>
                      <a:pt x="7432" y="17574"/>
                    </a:cubicBezTo>
                    <a:cubicBezTo>
                      <a:pt x="7999" y="16889"/>
                      <a:pt x="8590" y="16251"/>
                      <a:pt x="9228" y="15613"/>
                    </a:cubicBezTo>
                    <a:cubicBezTo>
                      <a:pt x="9889" y="14999"/>
                      <a:pt x="10575" y="14479"/>
                      <a:pt x="11307" y="13936"/>
                    </a:cubicBezTo>
                    <a:cubicBezTo>
                      <a:pt x="12016" y="13439"/>
                      <a:pt x="12772" y="12967"/>
                      <a:pt x="13575" y="12589"/>
                    </a:cubicBezTo>
                    <a:cubicBezTo>
                      <a:pt x="13599" y="12589"/>
                      <a:pt x="13575" y="12542"/>
                      <a:pt x="13575" y="1254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7"/>
              <p:cNvSpPr/>
              <p:nvPr/>
            </p:nvSpPr>
            <p:spPr>
              <a:xfrm>
                <a:off x="2049150" y="2049300"/>
                <a:ext cx="545825" cy="408200"/>
              </a:xfrm>
              <a:custGeom>
                <a:avLst/>
                <a:gdLst/>
                <a:ahLst/>
                <a:cxnLst/>
                <a:rect l="l" t="t" r="r" b="b"/>
                <a:pathLst>
                  <a:path w="21833" h="16328" extrusionOk="0">
                    <a:moveTo>
                      <a:pt x="11348" y="0"/>
                    </a:moveTo>
                    <a:cubicBezTo>
                      <a:pt x="9053" y="0"/>
                      <a:pt x="6742" y="1038"/>
                      <a:pt x="4703" y="2971"/>
                    </a:cubicBezTo>
                    <a:cubicBezTo>
                      <a:pt x="3994" y="3680"/>
                      <a:pt x="3309" y="4507"/>
                      <a:pt x="2671" y="5428"/>
                    </a:cubicBezTo>
                    <a:cubicBezTo>
                      <a:pt x="1962" y="6468"/>
                      <a:pt x="1253" y="7767"/>
                      <a:pt x="284" y="7980"/>
                    </a:cubicBezTo>
                    <a:cubicBezTo>
                      <a:pt x="213" y="8004"/>
                      <a:pt x="166" y="8004"/>
                      <a:pt x="95" y="8004"/>
                    </a:cubicBezTo>
                    <a:cubicBezTo>
                      <a:pt x="48" y="8027"/>
                      <a:pt x="1" y="8098"/>
                      <a:pt x="1" y="8145"/>
                    </a:cubicBezTo>
                    <a:cubicBezTo>
                      <a:pt x="1" y="8240"/>
                      <a:pt x="48" y="8287"/>
                      <a:pt x="95" y="8287"/>
                    </a:cubicBezTo>
                    <a:cubicBezTo>
                      <a:pt x="166" y="8287"/>
                      <a:pt x="213" y="8287"/>
                      <a:pt x="284" y="8334"/>
                    </a:cubicBezTo>
                    <a:cubicBezTo>
                      <a:pt x="1229" y="8523"/>
                      <a:pt x="1962" y="9799"/>
                      <a:pt x="2671" y="10863"/>
                    </a:cubicBezTo>
                    <a:cubicBezTo>
                      <a:pt x="3285" y="11784"/>
                      <a:pt x="3994" y="12611"/>
                      <a:pt x="4703" y="13320"/>
                    </a:cubicBezTo>
                    <a:cubicBezTo>
                      <a:pt x="6748" y="15294"/>
                      <a:pt x="9039" y="16327"/>
                      <a:pt x="11348" y="16327"/>
                    </a:cubicBezTo>
                    <a:cubicBezTo>
                      <a:pt x="12079" y="16327"/>
                      <a:pt x="12812" y="16224"/>
                      <a:pt x="13539" y="16013"/>
                    </a:cubicBezTo>
                    <a:cubicBezTo>
                      <a:pt x="14343" y="15753"/>
                      <a:pt x="15169" y="15423"/>
                      <a:pt x="15902" y="14737"/>
                    </a:cubicBezTo>
                    <a:cubicBezTo>
                      <a:pt x="16705" y="14029"/>
                      <a:pt x="17367" y="12942"/>
                      <a:pt x="18123" y="12020"/>
                    </a:cubicBezTo>
                    <a:cubicBezTo>
                      <a:pt x="19210" y="10603"/>
                      <a:pt x="20391" y="9398"/>
                      <a:pt x="21620" y="8334"/>
                    </a:cubicBezTo>
                    <a:cubicBezTo>
                      <a:pt x="21691" y="8264"/>
                      <a:pt x="21785" y="8216"/>
                      <a:pt x="21832" y="8145"/>
                    </a:cubicBezTo>
                    <a:cubicBezTo>
                      <a:pt x="21785" y="8098"/>
                      <a:pt x="21691" y="8027"/>
                      <a:pt x="21620" y="7980"/>
                    </a:cubicBezTo>
                    <a:cubicBezTo>
                      <a:pt x="20415" y="6940"/>
                      <a:pt x="19233" y="5688"/>
                      <a:pt x="18123" y="4318"/>
                    </a:cubicBezTo>
                    <a:cubicBezTo>
                      <a:pt x="17367" y="3396"/>
                      <a:pt x="16705" y="2333"/>
                      <a:pt x="15902" y="1601"/>
                    </a:cubicBezTo>
                    <a:cubicBezTo>
                      <a:pt x="15169" y="915"/>
                      <a:pt x="14366" y="561"/>
                      <a:pt x="13539" y="325"/>
                    </a:cubicBezTo>
                    <a:cubicBezTo>
                      <a:pt x="12817" y="107"/>
                      <a:pt x="12083" y="0"/>
                      <a:pt x="113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7"/>
              <p:cNvSpPr/>
              <p:nvPr/>
            </p:nvSpPr>
            <p:spPr>
              <a:xfrm>
                <a:off x="2100000" y="2084550"/>
                <a:ext cx="413600" cy="338525"/>
              </a:xfrm>
              <a:custGeom>
                <a:avLst/>
                <a:gdLst/>
                <a:ahLst/>
                <a:cxnLst/>
                <a:rect l="l" t="t" r="r" b="b"/>
                <a:pathLst>
                  <a:path w="16544" h="13541" extrusionOk="0">
                    <a:moveTo>
                      <a:pt x="10167" y="1"/>
                    </a:moveTo>
                    <a:cubicBezTo>
                      <a:pt x="8648" y="1"/>
                      <a:pt x="7130" y="311"/>
                      <a:pt x="5716" y="923"/>
                    </a:cubicBezTo>
                    <a:cubicBezTo>
                      <a:pt x="3401" y="1915"/>
                      <a:pt x="1700" y="3806"/>
                      <a:pt x="70" y="5672"/>
                    </a:cubicBezTo>
                    <a:cubicBezTo>
                      <a:pt x="1" y="5741"/>
                      <a:pt x="45" y="5835"/>
                      <a:pt x="110" y="5835"/>
                    </a:cubicBezTo>
                    <a:cubicBezTo>
                      <a:pt x="135" y="5835"/>
                      <a:pt x="162" y="5822"/>
                      <a:pt x="188" y="5790"/>
                    </a:cubicBezTo>
                    <a:cubicBezTo>
                      <a:pt x="1723" y="4018"/>
                      <a:pt x="3354" y="2223"/>
                      <a:pt x="5504" y="1207"/>
                    </a:cubicBezTo>
                    <a:cubicBezTo>
                      <a:pt x="6944" y="534"/>
                      <a:pt x="8537" y="198"/>
                      <a:pt x="10126" y="198"/>
                    </a:cubicBezTo>
                    <a:cubicBezTo>
                      <a:pt x="10884" y="198"/>
                      <a:pt x="11640" y="275"/>
                      <a:pt x="12379" y="427"/>
                    </a:cubicBezTo>
                    <a:cubicBezTo>
                      <a:pt x="12386" y="428"/>
                      <a:pt x="12392" y="429"/>
                      <a:pt x="12398" y="429"/>
                    </a:cubicBezTo>
                    <a:cubicBezTo>
                      <a:pt x="12504" y="429"/>
                      <a:pt x="12562" y="238"/>
                      <a:pt x="12450" y="238"/>
                    </a:cubicBezTo>
                    <a:cubicBezTo>
                      <a:pt x="11698" y="80"/>
                      <a:pt x="10932" y="1"/>
                      <a:pt x="10167" y="1"/>
                    </a:cubicBezTo>
                    <a:close/>
                    <a:moveTo>
                      <a:pt x="10781" y="1038"/>
                    </a:moveTo>
                    <a:cubicBezTo>
                      <a:pt x="9830" y="1038"/>
                      <a:pt x="8861" y="1204"/>
                      <a:pt x="7985" y="1443"/>
                    </a:cubicBezTo>
                    <a:cubicBezTo>
                      <a:pt x="5173" y="2246"/>
                      <a:pt x="2881" y="3995"/>
                      <a:pt x="637" y="5767"/>
                    </a:cubicBezTo>
                    <a:cubicBezTo>
                      <a:pt x="564" y="5839"/>
                      <a:pt x="631" y="5940"/>
                      <a:pt x="708" y="5940"/>
                    </a:cubicBezTo>
                    <a:cubicBezTo>
                      <a:pt x="732" y="5940"/>
                      <a:pt x="756" y="5930"/>
                      <a:pt x="778" y="5908"/>
                    </a:cubicBezTo>
                    <a:cubicBezTo>
                      <a:pt x="2881" y="4255"/>
                      <a:pt x="5008" y="2601"/>
                      <a:pt x="7512" y="1774"/>
                    </a:cubicBezTo>
                    <a:cubicBezTo>
                      <a:pt x="8505" y="1463"/>
                      <a:pt x="9659" y="1224"/>
                      <a:pt x="10784" y="1224"/>
                    </a:cubicBezTo>
                    <a:cubicBezTo>
                      <a:pt x="12309" y="1224"/>
                      <a:pt x="13780" y="1663"/>
                      <a:pt x="14719" y="2955"/>
                    </a:cubicBezTo>
                    <a:cubicBezTo>
                      <a:pt x="14747" y="2990"/>
                      <a:pt x="14779" y="3005"/>
                      <a:pt x="14809" y="3005"/>
                    </a:cubicBezTo>
                    <a:cubicBezTo>
                      <a:pt x="14879" y="3005"/>
                      <a:pt x="14934" y="2927"/>
                      <a:pt x="14884" y="2861"/>
                    </a:cubicBezTo>
                    <a:cubicBezTo>
                      <a:pt x="13909" y="1501"/>
                      <a:pt x="12369" y="1038"/>
                      <a:pt x="10781" y="1038"/>
                    </a:cubicBezTo>
                    <a:close/>
                    <a:moveTo>
                      <a:pt x="10467" y="3622"/>
                    </a:moveTo>
                    <a:cubicBezTo>
                      <a:pt x="9902" y="3622"/>
                      <a:pt x="9341" y="3647"/>
                      <a:pt x="8788" y="3688"/>
                    </a:cubicBezTo>
                    <a:cubicBezTo>
                      <a:pt x="6236" y="3877"/>
                      <a:pt x="3708" y="4514"/>
                      <a:pt x="1534" y="6003"/>
                    </a:cubicBezTo>
                    <a:cubicBezTo>
                      <a:pt x="1475" y="6043"/>
                      <a:pt x="1516" y="6184"/>
                      <a:pt x="1587" y="6184"/>
                    </a:cubicBezTo>
                    <a:cubicBezTo>
                      <a:pt x="1600" y="6184"/>
                      <a:pt x="1614" y="6179"/>
                      <a:pt x="1629" y="6168"/>
                    </a:cubicBezTo>
                    <a:cubicBezTo>
                      <a:pt x="3755" y="4703"/>
                      <a:pt x="6260" y="4042"/>
                      <a:pt x="8788" y="3877"/>
                    </a:cubicBezTo>
                    <a:cubicBezTo>
                      <a:pt x="9338" y="3835"/>
                      <a:pt x="9897" y="3811"/>
                      <a:pt x="10457" y="3811"/>
                    </a:cubicBezTo>
                    <a:cubicBezTo>
                      <a:pt x="12470" y="3811"/>
                      <a:pt x="14509" y="4126"/>
                      <a:pt x="16302" y="5105"/>
                    </a:cubicBezTo>
                    <a:cubicBezTo>
                      <a:pt x="16320" y="5116"/>
                      <a:pt x="16338" y="5121"/>
                      <a:pt x="16354" y="5121"/>
                    </a:cubicBezTo>
                    <a:cubicBezTo>
                      <a:pt x="16444" y="5121"/>
                      <a:pt x="16496" y="4980"/>
                      <a:pt x="16396" y="4940"/>
                    </a:cubicBezTo>
                    <a:cubicBezTo>
                      <a:pt x="14582" y="3940"/>
                      <a:pt x="12507" y="3622"/>
                      <a:pt x="10467" y="3622"/>
                    </a:cubicBezTo>
                    <a:close/>
                    <a:moveTo>
                      <a:pt x="8672" y="5657"/>
                    </a:moveTo>
                    <a:cubicBezTo>
                      <a:pt x="6635" y="5657"/>
                      <a:pt x="4599" y="5817"/>
                      <a:pt x="2574" y="6145"/>
                    </a:cubicBezTo>
                    <a:cubicBezTo>
                      <a:pt x="2463" y="6167"/>
                      <a:pt x="2519" y="6336"/>
                      <a:pt x="2625" y="6336"/>
                    </a:cubicBezTo>
                    <a:cubicBezTo>
                      <a:pt x="2631" y="6336"/>
                      <a:pt x="2638" y="6335"/>
                      <a:pt x="2645" y="6334"/>
                    </a:cubicBezTo>
                    <a:cubicBezTo>
                      <a:pt x="4671" y="6000"/>
                      <a:pt x="6720" y="5834"/>
                      <a:pt x="8775" y="5834"/>
                    </a:cubicBezTo>
                    <a:cubicBezTo>
                      <a:pt x="10937" y="5834"/>
                      <a:pt x="13106" y="6018"/>
                      <a:pt x="15262" y="6381"/>
                    </a:cubicBezTo>
                    <a:cubicBezTo>
                      <a:pt x="15269" y="6382"/>
                      <a:pt x="15276" y="6383"/>
                      <a:pt x="15282" y="6383"/>
                    </a:cubicBezTo>
                    <a:cubicBezTo>
                      <a:pt x="15385" y="6383"/>
                      <a:pt x="15420" y="6216"/>
                      <a:pt x="15309" y="6216"/>
                    </a:cubicBezTo>
                    <a:cubicBezTo>
                      <a:pt x="13105" y="5846"/>
                      <a:pt x="10888" y="5657"/>
                      <a:pt x="8672" y="5657"/>
                    </a:cubicBezTo>
                    <a:close/>
                    <a:moveTo>
                      <a:pt x="15252" y="7153"/>
                    </a:moveTo>
                    <a:cubicBezTo>
                      <a:pt x="15240" y="7153"/>
                      <a:pt x="15228" y="7156"/>
                      <a:pt x="15215" y="7161"/>
                    </a:cubicBezTo>
                    <a:cubicBezTo>
                      <a:pt x="13101" y="7533"/>
                      <a:pt x="10963" y="7716"/>
                      <a:pt x="8822" y="7716"/>
                    </a:cubicBezTo>
                    <a:cubicBezTo>
                      <a:pt x="6751" y="7716"/>
                      <a:pt x="4677" y="7545"/>
                      <a:pt x="2621" y="7208"/>
                    </a:cubicBezTo>
                    <a:cubicBezTo>
                      <a:pt x="2615" y="7207"/>
                      <a:pt x="2609" y="7206"/>
                      <a:pt x="2603" y="7206"/>
                    </a:cubicBezTo>
                    <a:cubicBezTo>
                      <a:pt x="2496" y="7206"/>
                      <a:pt x="2438" y="7397"/>
                      <a:pt x="2550" y="7397"/>
                    </a:cubicBezTo>
                    <a:cubicBezTo>
                      <a:pt x="4611" y="7719"/>
                      <a:pt x="6683" y="7885"/>
                      <a:pt x="8756" y="7885"/>
                    </a:cubicBezTo>
                    <a:cubicBezTo>
                      <a:pt x="10936" y="7885"/>
                      <a:pt x="13117" y="7702"/>
                      <a:pt x="15286" y="7326"/>
                    </a:cubicBezTo>
                    <a:cubicBezTo>
                      <a:pt x="15391" y="7305"/>
                      <a:pt x="15346" y="7153"/>
                      <a:pt x="15252" y="7153"/>
                    </a:cubicBezTo>
                    <a:close/>
                    <a:moveTo>
                      <a:pt x="1619" y="7403"/>
                    </a:moveTo>
                    <a:cubicBezTo>
                      <a:pt x="1532" y="7403"/>
                      <a:pt x="1484" y="7527"/>
                      <a:pt x="1582" y="7586"/>
                    </a:cubicBezTo>
                    <a:cubicBezTo>
                      <a:pt x="3708" y="9051"/>
                      <a:pt x="6236" y="9689"/>
                      <a:pt x="8812" y="9902"/>
                    </a:cubicBezTo>
                    <a:cubicBezTo>
                      <a:pt x="9339" y="9935"/>
                      <a:pt x="9871" y="9955"/>
                      <a:pt x="10404" y="9955"/>
                    </a:cubicBezTo>
                    <a:cubicBezTo>
                      <a:pt x="12497" y="9955"/>
                      <a:pt x="14598" y="9647"/>
                      <a:pt x="16443" y="8649"/>
                    </a:cubicBezTo>
                    <a:cubicBezTo>
                      <a:pt x="16543" y="8609"/>
                      <a:pt x="16474" y="8468"/>
                      <a:pt x="16393" y="8468"/>
                    </a:cubicBezTo>
                    <a:cubicBezTo>
                      <a:pt x="16379" y="8468"/>
                      <a:pt x="16363" y="8473"/>
                      <a:pt x="16349" y="8484"/>
                    </a:cubicBezTo>
                    <a:cubicBezTo>
                      <a:pt x="14522" y="9453"/>
                      <a:pt x="12475" y="9775"/>
                      <a:pt x="10439" y="9775"/>
                    </a:cubicBezTo>
                    <a:cubicBezTo>
                      <a:pt x="9894" y="9775"/>
                      <a:pt x="9350" y="9752"/>
                      <a:pt x="8812" y="9712"/>
                    </a:cubicBezTo>
                    <a:cubicBezTo>
                      <a:pt x="6260" y="9476"/>
                      <a:pt x="3755" y="8838"/>
                      <a:pt x="1676" y="7421"/>
                    </a:cubicBezTo>
                    <a:cubicBezTo>
                      <a:pt x="1656" y="7409"/>
                      <a:pt x="1637" y="7403"/>
                      <a:pt x="1619" y="7403"/>
                    </a:cubicBezTo>
                    <a:close/>
                    <a:moveTo>
                      <a:pt x="708" y="7626"/>
                    </a:moveTo>
                    <a:cubicBezTo>
                      <a:pt x="631" y="7626"/>
                      <a:pt x="564" y="7726"/>
                      <a:pt x="637" y="7799"/>
                    </a:cubicBezTo>
                    <a:cubicBezTo>
                      <a:pt x="2881" y="9571"/>
                      <a:pt x="5173" y="11319"/>
                      <a:pt x="7985" y="12122"/>
                    </a:cubicBezTo>
                    <a:cubicBezTo>
                      <a:pt x="8858" y="12361"/>
                      <a:pt x="9822" y="12526"/>
                      <a:pt x="10770" y="12526"/>
                    </a:cubicBezTo>
                    <a:cubicBezTo>
                      <a:pt x="12362" y="12526"/>
                      <a:pt x="13906" y="12059"/>
                      <a:pt x="14884" y="10681"/>
                    </a:cubicBezTo>
                    <a:cubicBezTo>
                      <a:pt x="14933" y="10632"/>
                      <a:pt x="14880" y="10560"/>
                      <a:pt x="14811" y="10560"/>
                    </a:cubicBezTo>
                    <a:cubicBezTo>
                      <a:pt x="14781" y="10560"/>
                      <a:pt x="14747" y="10574"/>
                      <a:pt x="14719" y="10610"/>
                    </a:cubicBezTo>
                    <a:cubicBezTo>
                      <a:pt x="13780" y="11902"/>
                      <a:pt x="12309" y="12341"/>
                      <a:pt x="10784" y="12341"/>
                    </a:cubicBezTo>
                    <a:cubicBezTo>
                      <a:pt x="9659" y="12341"/>
                      <a:pt x="8505" y="12103"/>
                      <a:pt x="7512" y="11792"/>
                    </a:cubicBezTo>
                    <a:cubicBezTo>
                      <a:pt x="5008" y="10941"/>
                      <a:pt x="2881" y="9287"/>
                      <a:pt x="778" y="7657"/>
                    </a:cubicBezTo>
                    <a:cubicBezTo>
                      <a:pt x="756" y="7635"/>
                      <a:pt x="732" y="7626"/>
                      <a:pt x="708" y="7626"/>
                    </a:cubicBezTo>
                    <a:close/>
                    <a:moveTo>
                      <a:pt x="110" y="7707"/>
                    </a:moveTo>
                    <a:cubicBezTo>
                      <a:pt x="45" y="7707"/>
                      <a:pt x="1" y="7801"/>
                      <a:pt x="70" y="7870"/>
                    </a:cubicBezTo>
                    <a:cubicBezTo>
                      <a:pt x="1700" y="9712"/>
                      <a:pt x="3401" y="11603"/>
                      <a:pt x="5716" y="12619"/>
                    </a:cubicBezTo>
                    <a:cubicBezTo>
                      <a:pt x="7130" y="13231"/>
                      <a:pt x="8648" y="13541"/>
                      <a:pt x="10167" y="13541"/>
                    </a:cubicBezTo>
                    <a:cubicBezTo>
                      <a:pt x="10932" y="13541"/>
                      <a:pt x="11698" y="13462"/>
                      <a:pt x="12450" y="13304"/>
                    </a:cubicBezTo>
                    <a:cubicBezTo>
                      <a:pt x="12561" y="13260"/>
                      <a:pt x="12506" y="13113"/>
                      <a:pt x="12402" y="13113"/>
                    </a:cubicBezTo>
                    <a:cubicBezTo>
                      <a:pt x="12395" y="13113"/>
                      <a:pt x="12387" y="13113"/>
                      <a:pt x="12379" y="13115"/>
                    </a:cubicBezTo>
                    <a:cubicBezTo>
                      <a:pt x="11644" y="13266"/>
                      <a:pt x="10891" y="13343"/>
                      <a:pt x="10138" y="13343"/>
                    </a:cubicBezTo>
                    <a:cubicBezTo>
                      <a:pt x="8544" y="13343"/>
                      <a:pt x="6948" y="13001"/>
                      <a:pt x="5504" y="12311"/>
                    </a:cubicBezTo>
                    <a:cubicBezTo>
                      <a:pt x="3354" y="11296"/>
                      <a:pt x="1747" y="9523"/>
                      <a:pt x="188" y="7751"/>
                    </a:cubicBezTo>
                    <a:cubicBezTo>
                      <a:pt x="162" y="7719"/>
                      <a:pt x="135" y="7707"/>
                      <a:pt x="110" y="7707"/>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7"/>
              <p:cNvSpPr/>
              <p:nvPr/>
            </p:nvSpPr>
            <p:spPr>
              <a:xfrm>
                <a:off x="2131850" y="2322950"/>
                <a:ext cx="405225" cy="169675"/>
              </a:xfrm>
              <a:custGeom>
                <a:avLst/>
                <a:gdLst/>
                <a:ahLst/>
                <a:cxnLst/>
                <a:rect l="l" t="t" r="r" b="b"/>
                <a:pathLst>
                  <a:path w="16209" h="6787" extrusionOk="0">
                    <a:moveTo>
                      <a:pt x="13878" y="1"/>
                    </a:moveTo>
                    <a:cubicBezTo>
                      <a:pt x="13783" y="1"/>
                      <a:pt x="13685" y="4"/>
                      <a:pt x="13586" y="11"/>
                    </a:cubicBezTo>
                    <a:cubicBezTo>
                      <a:pt x="12996" y="35"/>
                      <a:pt x="12405" y="106"/>
                      <a:pt x="11885" y="413"/>
                    </a:cubicBezTo>
                    <a:cubicBezTo>
                      <a:pt x="11342" y="744"/>
                      <a:pt x="10893" y="1169"/>
                      <a:pt x="10467" y="1594"/>
                    </a:cubicBezTo>
                    <a:cubicBezTo>
                      <a:pt x="10373" y="1665"/>
                      <a:pt x="10302" y="1760"/>
                      <a:pt x="10231" y="1807"/>
                    </a:cubicBezTo>
                    <a:cubicBezTo>
                      <a:pt x="9097" y="2610"/>
                      <a:pt x="7774" y="3035"/>
                      <a:pt x="6451" y="3413"/>
                    </a:cubicBezTo>
                    <a:cubicBezTo>
                      <a:pt x="5831" y="3576"/>
                      <a:pt x="5172" y="3655"/>
                      <a:pt x="4505" y="3655"/>
                    </a:cubicBezTo>
                    <a:cubicBezTo>
                      <a:pt x="3035" y="3655"/>
                      <a:pt x="1526" y="3270"/>
                      <a:pt x="308" y="2539"/>
                    </a:cubicBezTo>
                    <a:cubicBezTo>
                      <a:pt x="282" y="2531"/>
                      <a:pt x="259" y="2525"/>
                      <a:pt x="238" y="2525"/>
                    </a:cubicBezTo>
                    <a:cubicBezTo>
                      <a:pt x="202" y="2525"/>
                      <a:pt x="172" y="2542"/>
                      <a:pt x="142" y="2586"/>
                    </a:cubicBezTo>
                    <a:cubicBezTo>
                      <a:pt x="71" y="2586"/>
                      <a:pt x="1" y="2657"/>
                      <a:pt x="71" y="2752"/>
                    </a:cubicBezTo>
                    <a:cubicBezTo>
                      <a:pt x="1914" y="5280"/>
                      <a:pt x="5175" y="6579"/>
                      <a:pt x="8246" y="6769"/>
                    </a:cubicBezTo>
                    <a:cubicBezTo>
                      <a:pt x="8450" y="6781"/>
                      <a:pt x="8656" y="6787"/>
                      <a:pt x="8863" y="6787"/>
                    </a:cubicBezTo>
                    <a:cubicBezTo>
                      <a:pt x="10676" y="6787"/>
                      <a:pt x="12596" y="6316"/>
                      <a:pt x="14059" y="5256"/>
                    </a:cubicBezTo>
                    <a:lnTo>
                      <a:pt x="14082" y="5233"/>
                    </a:lnTo>
                    <a:cubicBezTo>
                      <a:pt x="14413" y="5067"/>
                      <a:pt x="14720" y="4807"/>
                      <a:pt x="14957" y="4548"/>
                    </a:cubicBezTo>
                    <a:lnTo>
                      <a:pt x="15264" y="4217"/>
                    </a:lnTo>
                    <a:cubicBezTo>
                      <a:pt x="15949" y="3390"/>
                      <a:pt x="16209" y="2208"/>
                      <a:pt x="15807" y="1216"/>
                    </a:cubicBezTo>
                    <a:cubicBezTo>
                      <a:pt x="15487" y="318"/>
                      <a:pt x="14779" y="1"/>
                      <a:pt x="13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7"/>
              <p:cNvSpPr/>
              <p:nvPr/>
            </p:nvSpPr>
            <p:spPr>
              <a:xfrm>
                <a:off x="2133025" y="2015000"/>
                <a:ext cx="406425" cy="168975"/>
              </a:xfrm>
              <a:custGeom>
                <a:avLst/>
                <a:gdLst/>
                <a:ahLst/>
                <a:cxnLst/>
                <a:rect l="l" t="t" r="r" b="b"/>
                <a:pathLst>
                  <a:path w="16257" h="6759" extrusionOk="0">
                    <a:moveTo>
                      <a:pt x="8934" y="0"/>
                    </a:moveTo>
                    <a:cubicBezTo>
                      <a:pt x="8719" y="0"/>
                      <a:pt x="8505" y="7"/>
                      <a:pt x="8294" y="19"/>
                    </a:cubicBezTo>
                    <a:cubicBezTo>
                      <a:pt x="5222" y="208"/>
                      <a:pt x="1962" y="1484"/>
                      <a:pt x="119" y="4036"/>
                    </a:cubicBezTo>
                    <a:cubicBezTo>
                      <a:pt x="1" y="4083"/>
                      <a:pt x="72" y="4178"/>
                      <a:pt x="166" y="4178"/>
                    </a:cubicBezTo>
                    <a:cubicBezTo>
                      <a:pt x="183" y="4194"/>
                      <a:pt x="223" y="4211"/>
                      <a:pt x="262" y="4211"/>
                    </a:cubicBezTo>
                    <a:cubicBezTo>
                      <a:pt x="278" y="4211"/>
                      <a:pt x="294" y="4208"/>
                      <a:pt x="308" y="4201"/>
                    </a:cubicBezTo>
                    <a:cubicBezTo>
                      <a:pt x="1503" y="3484"/>
                      <a:pt x="2999" y="3100"/>
                      <a:pt x="4441" y="3100"/>
                    </a:cubicBezTo>
                    <a:cubicBezTo>
                      <a:pt x="5137" y="3100"/>
                      <a:pt x="5820" y="3190"/>
                      <a:pt x="6451" y="3374"/>
                    </a:cubicBezTo>
                    <a:cubicBezTo>
                      <a:pt x="7798" y="3729"/>
                      <a:pt x="9121" y="4201"/>
                      <a:pt x="10231" y="4981"/>
                    </a:cubicBezTo>
                    <a:cubicBezTo>
                      <a:pt x="10326" y="5028"/>
                      <a:pt x="10397" y="5123"/>
                      <a:pt x="10468" y="5170"/>
                    </a:cubicBezTo>
                    <a:cubicBezTo>
                      <a:pt x="10917" y="5595"/>
                      <a:pt x="11366" y="6044"/>
                      <a:pt x="11885" y="6328"/>
                    </a:cubicBezTo>
                    <a:cubicBezTo>
                      <a:pt x="12429" y="6659"/>
                      <a:pt x="12996" y="6706"/>
                      <a:pt x="13610" y="6753"/>
                    </a:cubicBezTo>
                    <a:cubicBezTo>
                      <a:pt x="13683" y="6756"/>
                      <a:pt x="13754" y="6758"/>
                      <a:pt x="13826" y="6758"/>
                    </a:cubicBezTo>
                    <a:cubicBezTo>
                      <a:pt x="14728" y="6758"/>
                      <a:pt x="15504" y="6466"/>
                      <a:pt x="15855" y="5524"/>
                    </a:cubicBezTo>
                    <a:cubicBezTo>
                      <a:pt x="16256" y="4532"/>
                      <a:pt x="15997" y="3351"/>
                      <a:pt x="15311" y="2547"/>
                    </a:cubicBezTo>
                    <a:cubicBezTo>
                      <a:pt x="15240" y="2429"/>
                      <a:pt x="15122" y="2311"/>
                      <a:pt x="15004" y="2217"/>
                    </a:cubicBezTo>
                    <a:cubicBezTo>
                      <a:pt x="14721" y="1957"/>
                      <a:pt x="14437" y="1720"/>
                      <a:pt x="14130" y="1555"/>
                    </a:cubicBezTo>
                    <a:lnTo>
                      <a:pt x="14106" y="1508"/>
                    </a:lnTo>
                    <a:cubicBezTo>
                      <a:pt x="12650" y="452"/>
                      <a:pt x="10740" y="0"/>
                      <a:pt x="8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7"/>
              <p:cNvSpPr/>
              <p:nvPr/>
            </p:nvSpPr>
            <p:spPr>
              <a:xfrm>
                <a:off x="2195400" y="2038900"/>
                <a:ext cx="325075" cy="430300"/>
              </a:xfrm>
              <a:custGeom>
                <a:avLst/>
                <a:gdLst/>
                <a:ahLst/>
                <a:cxnLst/>
                <a:rect l="l" t="t" r="r" b="b"/>
                <a:pathLst>
                  <a:path w="13003" h="17212" extrusionOk="0">
                    <a:moveTo>
                      <a:pt x="4254" y="0"/>
                    </a:moveTo>
                    <a:cubicBezTo>
                      <a:pt x="3607" y="0"/>
                      <a:pt x="2956" y="56"/>
                      <a:pt x="2302" y="174"/>
                    </a:cubicBezTo>
                    <a:cubicBezTo>
                      <a:pt x="2167" y="196"/>
                      <a:pt x="2204" y="412"/>
                      <a:pt x="2350" y="412"/>
                    </a:cubicBezTo>
                    <a:cubicBezTo>
                      <a:pt x="2358" y="412"/>
                      <a:pt x="2365" y="411"/>
                      <a:pt x="2373" y="410"/>
                    </a:cubicBezTo>
                    <a:cubicBezTo>
                      <a:pt x="2988" y="295"/>
                      <a:pt x="3606" y="242"/>
                      <a:pt x="4223" y="242"/>
                    </a:cubicBezTo>
                    <a:cubicBezTo>
                      <a:pt x="5501" y="242"/>
                      <a:pt x="6777" y="469"/>
                      <a:pt x="8020" y="835"/>
                    </a:cubicBezTo>
                    <a:cubicBezTo>
                      <a:pt x="9674" y="1308"/>
                      <a:pt x="11375" y="1946"/>
                      <a:pt x="12651" y="3198"/>
                    </a:cubicBezTo>
                    <a:cubicBezTo>
                      <a:pt x="12677" y="3224"/>
                      <a:pt x="12705" y="3235"/>
                      <a:pt x="12731" y="3235"/>
                    </a:cubicBezTo>
                    <a:cubicBezTo>
                      <a:pt x="12821" y="3235"/>
                      <a:pt x="12890" y="3101"/>
                      <a:pt x="12816" y="3009"/>
                    </a:cubicBezTo>
                    <a:cubicBezTo>
                      <a:pt x="11517" y="1780"/>
                      <a:pt x="9792" y="1095"/>
                      <a:pt x="8067" y="599"/>
                    </a:cubicBezTo>
                    <a:cubicBezTo>
                      <a:pt x="6823" y="221"/>
                      <a:pt x="5547" y="0"/>
                      <a:pt x="4254" y="0"/>
                    </a:cubicBezTo>
                    <a:close/>
                    <a:moveTo>
                      <a:pt x="1895" y="1294"/>
                    </a:moveTo>
                    <a:cubicBezTo>
                      <a:pt x="1282" y="1294"/>
                      <a:pt x="682" y="1390"/>
                      <a:pt x="128" y="1639"/>
                    </a:cubicBezTo>
                    <a:cubicBezTo>
                      <a:pt x="6" y="1700"/>
                      <a:pt x="59" y="1866"/>
                      <a:pt x="182" y="1866"/>
                    </a:cubicBezTo>
                    <a:cubicBezTo>
                      <a:pt x="202" y="1866"/>
                      <a:pt x="223" y="1861"/>
                      <a:pt x="247" y="1851"/>
                    </a:cubicBezTo>
                    <a:cubicBezTo>
                      <a:pt x="759" y="1610"/>
                      <a:pt x="1331" y="1515"/>
                      <a:pt x="1923" y="1515"/>
                    </a:cubicBezTo>
                    <a:cubicBezTo>
                      <a:pt x="3133" y="1515"/>
                      <a:pt x="4429" y="1912"/>
                      <a:pt x="5492" y="2277"/>
                    </a:cubicBezTo>
                    <a:cubicBezTo>
                      <a:pt x="7169" y="2820"/>
                      <a:pt x="8516" y="3860"/>
                      <a:pt x="9863" y="4994"/>
                    </a:cubicBezTo>
                    <a:cubicBezTo>
                      <a:pt x="9885" y="5012"/>
                      <a:pt x="9911" y="5019"/>
                      <a:pt x="9936" y="5019"/>
                    </a:cubicBezTo>
                    <a:cubicBezTo>
                      <a:pt x="10042" y="5019"/>
                      <a:pt x="10147" y="4881"/>
                      <a:pt x="10052" y="4805"/>
                    </a:cubicBezTo>
                    <a:cubicBezTo>
                      <a:pt x="8634" y="3623"/>
                      <a:pt x="7193" y="2536"/>
                      <a:pt x="5374" y="1969"/>
                    </a:cubicBezTo>
                    <a:cubicBezTo>
                      <a:pt x="4328" y="1657"/>
                      <a:pt x="3087" y="1294"/>
                      <a:pt x="1895" y="1294"/>
                    </a:cubicBezTo>
                    <a:close/>
                    <a:moveTo>
                      <a:pt x="3122" y="722"/>
                    </a:moveTo>
                    <a:cubicBezTo>
                      <a:pt x="2480" y="722"/>
                      <a:pt x="1835" y="767"/>
                      <a:pt x="1192" y="859"/>
                    </a:cubicBezTo>
                    <a:cubicBezTo>
                      <a:pt x="1057" y="881"/>
                      <a:pt x="1093" y="1097"/>
                      <a:pt x="1219" y="1097"/>
                    </a:cubicBezTo>
                    <a:cubicBezTo>
                      <a:pt x="1226" y="1097"/>
                      <a:pt x="1232" y="1096"/>
                      <a:pt x="1239" y="1095"/>
                    </a:cubicBezTo>
                    <a:cubicBezTo>
                      <a:pt x="1876" y="1003"/>
                      <a:pt x="2514" y="958"/>
                      <a:pt x="3147" y="958"/>
                    </a:cubicBezTo>
                    <a:cubicBezTo>
                      <a:pt x="6739" y="958"/>
                      <a:pt x="10195" y="2417"/>
                      <a:pt x="12745" y="5088"/>
                    </a:cubicBezTo>
                    <a:cubicBezTo>
                      <a:pt x="12767" y="5115"/>
                      <a:pt x="12791" y="5126"/>
                      <a:pt x="12816" y="5126"/>
                    </a:cubicBezTo>
                    <a:cubicBezTo>
                      <a:pt x="12901" y="5126"/>
                      <a:pt x="12984" y="4991"/>
                      <a:pt x="12911" y="4899"/>
                    </a:cubicBezTo>
                    <a:cubicBezTo>
                      <a:pt x="10319" y="2187"/>
                      <a:pt x="6770" y="722"/>
                      <a:pt x="3122" y="722"/>
                    </a:cubicBezTo>
                    <a:close/>
                    <a:moveTo>
                      <a:pt x="9937" y="12174"/>
                    </a:moveTo>
                    <a:cubicBezTo>
                      <a:pt x="9911" y="12174"/>
                      <a:pt x="9886" y="12182"/>
                      <a:pt x="9863" y="12200"/>
                    </a:cubicBezTo>
                    <a:cubicBezTo>
                      <a:pt x="8516" y="13311"/>
                      <a:pt x="7169" y="14350"/>
                      <a:pt x="5492" y="14917"/>
                    </a:cubicBezTo>
                    <a:cubicBezTo>
                      <a:pt x="4432" y="15265"/>
                      <a:pt x="3139" y="15666"/>
                      <a:pt x="1932" y="15666"/>
                    </a:cubicBezTo>
                    <a:cubicBezTo>
                      <a:pt x="1336" y="15666"/>
                      <a:pt x="762" y="15569"/>
                      <a:pt x="247" y="15319"/>
                    </a:cubicBezTo>
                    <a:cubicBezTo>
                      <a:pt x="230" y="15314"/>
                      <a:pt x="215" y="15312"/>
                      <a:pt x="200" y="15312"/>
                    </a:cubicBezTo>
                    <a:cubicBezTo>
                      <a:pt x="65" y="15312"/>
                      <a:pt x="1" y="15489"/>
                      <a:pt x="128" y="15532"/>
                    </a:cubicBezTo>
                    <a:cubicBezTo>
                      <a:pt x="698" y="15787"/>
                      <a:pt x="1316" y="15887"/>
                      <a:pt x="1946" y="15887"/>
                    </a:cubicBezTo>
                    <a:cubicBezTo>
                      <a:pt x="3123" y="15887"/>
                      <a:pt x="4343" y="15539"/>
                      <a:pt x="5374" y="15201"/>
                    </a:cubicBezTo>
                    <a:cubicBezTo>
                      <a:pt x="7193" y="14657"/>
                      <a:pt x="8634" y="13547"/>
                      <a:pt x="10052" y="12365"/>
                    </a:cubicBezTo>
                    <a:cubicBezTo>
                      <a:pt x="10147" y="12308"/>
                      <a:pt x="10043" y="12174"/>
                      <a:pt x="9937" y="12174"/>
                    </a:cubicBezTo>
                    <a:close/>
                    <a:moveTo>
                      <a:pt x="12828" y="12068"/>
                    </a:moveTo>
                    <a:cubicBezTo>
                      <a:pt x="12800" y="12068"/>
                      <a:pt x="12772" y="12079"/>
                      <a:pt x="12745" y="12106"/>
                    </a:cubicBezTo>
                    <a:cubicBezTo>
                      <a:pt x="10187" y="14745"/>
                      <a:pt x="6717" y="16233"/>
                      <a:pt x="3113" y="16233"/>
                    </a:cubicBezTo>
                    <a:cubicBezTo>
                      <a:pt x="2491" y="16233"/>
                      <a:pt x="1865" y="16189"/>
                      <a:pt x="1239" y="16099"/>
                    </a:cubicBezTo>
                    <a:cubicBezTo>
                      <a:pt x="1232" y="16097"/>
                      <a:pt x="1226" y="16097"/>
                      <a:pt x="1219" y="16097"/>
                    </a:cubicBezTo>
                    <a:cubicBezTo>
                      <a:pt x="1093" y="16097"/>
                      <a:pt x="1057" y="16312"/>
                      <a:pt x="1192" y="16335"/>
                    </a:cubicBezTo>
                    <a:cubicBezTo>
                      <a:pt x="1835" y="16427"/>
                      <a:pt x="2480" y="16472"/>
                      <a:pt x="3122" y="16472"/>
                    </a:cubicBezTo>
                    <a:cubicBezTo>
                      <a:pt x="6770" y="16472"/>
                      <a:pt x="10319" y="15007"/>
                      <a:pt x="12911" y="12295"/>
                    </a:cubicBezTo>
                    <a:cubicBezTo>
                      <a:pt x="13003" y="12203"/>
                      <a:pt x="12923" y="12068"/>
                      <a:pt x="12828" y="12068"/>
                    </a:cubicBezTo>
                    <a:close/>
                    <a:moveTo>
                      <a:pt x="12720" y="14000"/>
                    </a:moveTo>
                    <a:cubicBezTo>
                      <a:pt x="12696" y="14000"/>
                      <a:pt x="12673" y="14006"/>
                      <a:pt x="12651" y="14019"/>
                    </a:cubicBezTo>
                    <a:cubicBezTo>
                      <a:pt x="11375" y="15248"/>
                      <a:pt x="9650" y="15886"/>
                      <a:pt x="8020" y="16382"/>
                    </a:cubicBezTo>
                    <a:cubicBezTo>
                      <a:pt x="6776" y="16749"/>
                      <a:pt x="5500" y="16965"/>
                      <a:pt x="4220" y="16965"/>
                    </a:cubicBezTo>
                    <a:cubicBezTo>
                      <a:pt x="3604" y="16965"/>
                      <a:pt x="2987" y="16915"/>
                      <a:pt x="2373" y="16807"/>
                    </a:cubicBezTo>
                    <a:cubicBezTo>
                      <a:pt x="2365" y="16806"/>
                      <a:pt x="2358" y="16806"/>
                      <a:pt x="2350" y="16806"/>
                    </a:cubicBezTo>
                    <a:cubicBezTo>
                      <a:pt x="2204" y="16806"/>
                      <a:pt x="2167" y="17021"/>
                      <a:pt x="2302" y="17044"/>
                    </a:cubicBezTo>
                    <a:cubicBezTo>
                      <a:pt x="2940" y="17159"/>
                      <a:pt x="3576" y="17212"/>
                      <a:pt x="4207" y="17212"/>
                    </a:cubicBezTo>
                    <a:cubicBezTo>
                      <a:pt x="5517" y="17212"/>
                      <a:pt x="6808" y="16985"/>
                      <a:pt x="8067" y="16618"/>
                    </a:cubicBezTo>
                    <a:cubicBezTo>
                      <a:pt x="9745" y="16122"/>
                      <a:pt x="11517" y="15461"/>
                      <a:pt x="12816" y="14208"/>
                    </a:cubicBezTo>
                    <a:cubicBezTo>
                      <a:pt x="12913" y="14112"/>
                      <a:pt x="12821" y="14000"/>
                      <a:pt x="12720" y="1400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7"/>
              <p:cNvSpPr/>
              <p:nvPr/>
            </p:nvSpPr>
            <p:spPr>
              <a:xfrm>
                <a:off x="2307875" y="1846500"/>
                <a:ext cx="415875" cy="814575"/>
              </a:xfrm>
              <a:custGeom>
                <a:avLst/>
                <a:gdLst/>
                <a:ahLst/>
                <a:cxnLst/>
                <a:rect l="l" t="t" r="r" b="b"/>
                <a:pathLst>
                  <a:path w="16635" h="32583" extrusionOk="0">
                    <a:moveTo>
                      <a:pt x="2956" y="0"/>
                    </a:moveTo>
                    <a:cubicBezTo>
                      <a:pt x="1978" y="0"/>
                      <a:pt x="1004" y="183"/>
                      <a:pt x="95" y="569"/>
                    </a:cubicBezTo>
                    <a:cubicBezTo>
                      <a:pt x="24" y="616"/>
                      <a:pt x="24" y="663"/>
                      <a:pt x="48" y="734"/>
                    </a:cubicBezTo>
                    <a:cubicBezTo>
                      <a:pt x="48" y="782"/>
                      <a:pt x="48" y="805"/>
                      <a:pt x="119" y="852"/>
                    </a:cubicBezTo>
                    <a:cubicBezTo>
                      <a:pt x="3332" y="1585"/>
                      <a:pt x="5836" y="3735"/>
                      <a:pt x="7396" y="6665"/>
                    </a:cubicBezTo>
                    <a:cubicBezTo>
                      <a:pt x="8908" y="9500"/>
                      <a:pt x="9735" y="12926"/>
                      <a:pt x="12287" y="15076"/>
                    </a:cubicBezTo>
                    <a:cubicBezTo>
                      <a:pt x="12901" y="15620"/>
                      <a:pt x="13586" y="16021"/>
                      <a:pt x="14319" y="16281"/>
                    </a:cubicBezTo>
                    <a:cubicBezTo>
                      <a:pt x="13586" y="16565"/>
                      <a:pt x="12877" y="16990"/>
                      <a:pt x="12287" y="17510"/>
                    </a:cubicBezTo>
                    <a:cubicBezTo>
                      <a:pt x="9735" y="19660"/>
                      <a:pt x="8908" y="23062"/>
                      <a:pt x="7396" y="25921"/>
                    </a:cubicBezTo>
                    <a:cubicBezTo>
                      <a:pt x="5884" y="28851"/>
                      <a:pt x="3356" y="31001"/>
                      <a:pt x="119" y="31733"/>
                    </a:cubicBezTo>
                    <a:cubicBezTo>
                      <a:pt x="48" y="31733"/>
                      <a:pt x="24" y="31804"/>
                      <a:pt x="48" y="31851"/>
                    </a:cubicBezTo>
                    <a:cubicBezTo>
                      <a:pt x="24" y="31875"/>
                      <a:pt x="0" y="31970"/>
                      <a:pt x="95" y="31993"/>
                    </a:cubicBezTo>
                    <a:cubicBezTo>
                      <a:pt x="1011" y="32395"/>
                      <a:pt x="1986" y="32583"/>
                      <a:pt x="2968" y="32583"/>
                    </a:cubicBezTo>
                    <a:cubicBezTo>
                      <a:pt x="3837" y="32583"/>
                      <a:pt x="4710" y="32436"/>
                      <a:pt x="5553" y="32159"/>
                    </a:cubicBezTo>
                    <a:cubicBezTo>
                      <a:pt x="8624" y="31119"/>
                      <a:pt x="11082" y="28567"/>
                      <a:pt x="12334" y="25614"/>
                    </a:cubicBezTo>
                    <a:cubicBezTo>
                      <a:pt x="13019" y="24031"/>
                      <a:pt x="13492" y="22282"/>
                      <a:pt x="14082" y="20628"/>
                    </a:cubicBezTo>
                    <a:cubicBezTo>
                      <a:pt x="14626" y="19187"/>
                      <a:pt x="15264" y="17793"/>
                      <a:pt x="16303" y="16635"/>
                    </a:cubicBezTo>
                    <a:cubicBezTo>
                      <a:pt x="16422" y="16517"/>
                      <a:pt x="16516" y="16399"/>
                      <a:pt x="16634" y="16281"/>
                    </a:cubicBezTo>
                    <a:cubicBezTo>
                      <a:pt x="16516" y="16163"/>
                      <a:pt x="16398" y="16045"/>
                      <a:pt x="16303" y="15927"/>
                    </a:cubicBezTo>
                    <a:cubicBezTo>
                      <a:pt x="15264" y="14793"/>
                      <a:pt x="14626" y="13399"/>
                      <a:pt x="14082" y="11957"/>
                    </a:cubicBezTo>
                    <a:cubicBezTo>
                      <a:pt x="13492" y="10303"/>
                      <a:pt x="13019" y="8555"/>
                      <a:pt x="12334" y="6948"/>
                    </a:cubicBezTo>
                    <a:cubicBezTo>
                      <a:pt x="11034" y="3995"/>
                      <a:pt x="8624" y="1467"/>
                      <a:pt x="5553" y="427"/>
                    </a:cubicBezTo>
                    <a:cubicBezTo>
                      <a:pt x="4714" y="148"/>
                      <a:pt x="3834" y="0"/>
                      <a:pt x="29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7"/>
              <p:cNvSpPr/>
              <p:nvPr/>
            </p:nvSpPr>
            <p:spPr>
              <a:xfrm>
                <a:off x="2348625" y="1857050"/>
                <a:ext cx="366400" cy="792700"/>
              </a:xfrm>
              <a:custGeom>
                <a:avLst/>
                <a:gdLst/>
                <a:ahLst/>
                <a:cxnLst/>
                <a:rect l="l" t="t" r="r" b="b"/>
                <a:pathLst>
                  <a:path w="14656" h="31708" extrusionOk="0">
                    <a:moveTo>
                      <a:pt x="2744" y="1108"/>
                    </a:moveTo>
                    <a:cubicBezTo>
                      <a:pt x="2629" y="1108"/>
                      <a:pt x="2565" y="1263"/>
                      <a:pt x="2671" y="1305"/>
                    </a:cubicBezTo>
                    <a:cubicBezTo>
                      <a:pt x="4774" y="2391"/>
                      <a:pt x="6475" y="4164"/>
                      <a:pt x="7467" y="6337"/>
                    </a:cubicBezTo>
                    <a:cubicBezTo>
                      <a:pt x="8010" y="7566"/>
                      <a:pt x="8530" y="8771"/>
                      <a:pt x="9145" y="9999"/>
                    </a:cubicBezTo>
                    <a:cubicBezTo>
                      <a:pt x="9712" y="11110"/>
                      <a:pt x="10231" y="12268"/>
                      <a:pt x="11035" y="13260"/>
                    </a:cubicBezTo>
                    <a:cubicBezTo>
                      <a:pt x="11059" y="13284"/>
                      <a:pt x="11084" y="13294"/>
                      <a:pt x="11108" y="13294"/>
                    </a:cubicBezTo>
                    <a:cubicBezTo>
                      <a:pt x="11177" y="13294"/>
                      <a:pt x="11229" y="13206"/>
                      <a:pt x="11177" y="13118"/>
                    </a:cubicBezTo>
                    <a:cubicBezTo>
                      <a:pt x="10326" y="12055"/>
                      <a:pt x="9783" y="10756"/>
                      <a:pt x="9168" y="9574"/>
                    </a:cubicBezTo>
                    <a:cubicBezTo>
                      <a:pt x="8554" y="8346"/>
                      <a:pt x="8081" y="7046"/>
                      <a:pt x="7467" y="5817"/>
                    </a:cubicBezTo>
                    <a:cubicBezTo>
                      <a:pt x="6451" y="3809"/>
                      <a:pt x="4797" y="2155"/>
                      <a:pt x="2789" y="1116"/>
                    </a:cubicBezTo>
                    <a:cubicBezTo>
                      <a:pt x="2773" y="1110"/>
                      <a:pt x="2758" y="1108"/>
                      <a:pt x="2744" y="1108"/>
                    </a:cubicBezTo>
                    <a:close/>
                    <a:moveTo>
                      <a:pt x="3381" y="924"/>
                    </a:moveTo>
                    <a:cubicBezTo>
                      <a:pt x="3279" y="924"/>
                      <a:pt x="3246" y="1070"/>
                      <a:pt x="3356" y="1092"/>
                    </a:cubicBezTo>
                    <a:cubicBezTo>
                      <a:pt x="4206" y="1399"/>
                      <a:pt x="4868" y="1966"/>
                      <a:pt x="5482" y="2557"/>
                    </a:cubicBezTo>
                    <a:cubicBezTo>
                      <a:pt x="6026" y="3053"/>
                      <a:pt x="6569" y="3549"/>
                      <a:pt x="7018" y="4116"/>
                    </a:cubicBezTo>
                    <a:cubicBezTo>
                      <a:pt x="7987" y="5321"/>
                      <a:pt x="8648" y="6739"/>
                      <a:pt x="9192" y="8157"/>
                    </a:cubicBezTo>
                    <a:cubicBezTo>
                      <a:pt x="10231" y="10661"/>
                      <a:pt x="11153" y="13355"/>
                      <a:pt x="13327" y="15103"/>
                    </a:cubicBezTo>
                    <a:cubicBezTo>
                      <a:pt x="13347" y="15123"/>
                      <a:pt x="13369" y="15131"/>
                      <a:pt x="13391" y="15131"/>
                    </a:cubicBezTo>
                    <a:cubicBezTo>
                      <a:pt x="13472" y="15131"/>
                      <a:pt x="13548" y="15017"/>
                      <a:pt x="13492" y="14961"/>
                    </a:cubicBezTo>
                    <a:cubicBezTo>
                      <a:pt x="11082" y="13024"/>
                      <a:pt x="10231" y="9999"/>
                      <a:pt x="9050" y="7306"/>
                    </a:cubicBezTo>
                    <a:cubicBezTo>
                      <a:pt x="8459" y="5983"/>
                      <a:pt x="7774" y="4636"/>
                      <a:pt x="6805" y="3549"/>
                    </a:cubicBezTo>
                    <a:cubicBezTo>
                      <a:pt x="6286" y="2959"/>
                      <a:pt x="5695" y="2439"/>
                      <a:pt x="5104" y="1919"/>
                    </a:cubicBezTo>
                    <a:cubicBezTo>
                      <a:pt x="4584" y="1494"/>
                      <a:pt x="4065" y="1092"/>
                      <a:pt x="3403" y="927"/>
                    </a:cubicBezTo>
                    <a:cubicBezTo>
                      <a:pt x="3395" y="925"/>
                      <a:pt x="3388" y="924"/>
                      <a:pt x="3381" y="924"/>
                    </a:cubicBezTo>
                    <a:close/>
                    <a:moveTo>
                      <a:pt x="476" y="0"/>
                    </a:moveTo>
                    <a:cubicBezTo>
                      <a:pt x="365" y="0"/>
                      <a:pt x="254" y="2"/>
                      <a:pt x="143" y="5"/>
                    </a:cubicBezTo>
                    <a:cubicBezTo>
                      <a:pt x="1" y="76"/>
                      <a:pt x="1" y="241"/>
                      <a:pt x="143" y="241"/>
                    </a:cubicBezTo>
                    <a:cubicBezTo>
                      <a:pt x="296" y="234"/>
                      <a:pt x="449" y="230"/>
                      <a:pt x="602" y="230"/>
                    </a:cubicBezTo>
                    <a:cubicBezTo>
                      <a:pt x="3331" y="230"/>
                      <a:pt x="6037" y="1418"/>
                      <a:pt x="7916" y="3431"/>
                    </a:cubicBezTo>
                    <a:cubicBezTo>
                      <a:pt x="9995" y="5699"/>
                      <a:pt x="10586" y="8842"/>
                      <a:pt x="11720" y="11606"/>
                    </a:cubicBezTo>
                    <a:cubicBezTo>
                      <a:pt x="12334" y="13118"/>
                      <a:pt x="13138" y="14630"/>
                      <a:pt x="14437" y="15670"/>
                    </a:cubicBezTo>
                    <a:cubicBezTo>
                      <a:pt x="14455" y="15683"/>
                      <a:pt x="14474" y="15689"/>
                      <a:pt x="14494" y="15689"/>
                    </a:cubicBezTo>
                    <a:cubicBezTo>
                      <a:pt x="14577" y="15689"/>
                      <a:pt x="14656" y="15581"/>
                      <a:pt x="14579" y="15505"/>
                    </a:cubicBezTo>
                    <a:cubicBezTo>
                      <a:pt x="12003" y="13473"/>
                      <a:pt x="11413" y="9858"/>
                      <a:pt x="10255" y="6975"/>
                    </a:cubicBezTo>
                    <a:cubicBezTo>
                      <a:pt x="9168" y="4258"/>
                      <a:pt x="7349" y="2037"/>
                      <a:pt x="4655" y="856"/>
                    </a:cubicBezTo>
                    <a:cubicBezTo>
                      <a:pt x="3339" y="285"/>
                      <a:pt x="1921" y="0"/>
                      <a:pt x="476" y="0"/>
                    </a:cubicBezTo>
                    <a:close/>
                    <a:moveTo>
                      <a:pt x="995" y="649"/>
                    </a:moveTo>
                    <a:cubicBezTo>
                      <a:pt x="927" y="649"/>
                      <a:pt x="895" y="773"/>
                      <a:pt x="993" y="832"/>
                    </a:cubicBezTo>
                    <a:cubicBezTo>
                      <a:pt x="2647" y="1494"/>
                      <a:pt x="4065" y="2864"/>
                      <a:pt x="5222" y="4211"/>
                    </a:cubicBezTo>
                    <a:cubicBezTo>
                      <a:pt x="6309" y="5439"/>
                      <a:pt x="6924" y="6999"/>
                      <a:pt x="7585" y="8535"/>
                    </a:cubicBezTo>
                    <a:cubicBezTo>
                      <a:pt x="8176" y="10023"/>
                      <a:pt x="8814" y="11441"/>
                      <a:pt x="9830" y="12669"/>
                    </a:cubicBezTo>
                    <a:cubicBezTo>
                      <a:pt x="10822" y="13922"/>
                      <a:pt x="12098" y="14961"/>
                      <a:pt x="13516" y="15717"/>
                    </a:cubicBezTo>
                    <a:cubicBezTo>
                      <a:pt x="13534" y="15728"/>
                      <a:pt x="13552" y="15733"/>
                      <a:pt x="13568" y="15733"/>
                    </a:cubicBezTo>
                    <a:cubicBezTo>
                      <a:pt x="13659" y="15733"/>
                      <a:pt x="13717" y="15592"/>
                      <a:pt x="13657" y="15552"/>
                    </a:cubicBezTo>
                    <a:cubicBezTo>
                      <a:pt x="12122" y="14725"/>
                      <a:pt x="10775" y="13591"/>
                      <a:pt x="9735" y="12173"/>
                    </a:cubicBezTo>
                    <a:cubicBezTo>
                      <a:pt x="8743" y="10826"/>
                      <a:pt x="8105" y="9243"/>
                      <a:pt x="7467" y="7708"/>
                    </a:cubicBezTo>
                    <a:cubicBezTo>
                      <a:pt x="6805" y="6219"/>
                      <a:pt x="6073" y="4754"/>
                      <a:pt x="4915" y="3573"/>
                    </a:cubicBezTo>
                    <a:cubicBezTo>
                      <a:pt x="3805" y="2439"/>
                      <a:pt x="2576" y="1257"/>
                      <a:pt x="1040" y="667"/>
                    </a:cubicBezTo>
                    <a:cubicBezTo>
                      <a:pt x="1024" y="655"/>
                      <a:pt x="1009" y="649"/>
                      <a:pt x="995" y="649"/>
                    </a:cubicBezTo>
                    <a:close/>
                    <a:moveTo>
                      <a:pt x="11048" y="18474"/>
                    </a:moveTo>
                    <a:cubicBezTo>
                      <a:pt x="11026" y="18474"/>
                      <a:pt x="11004" y="18483"/>
                      <a:pt x="10988" y="18505"/>
                    </a:cubicBezTo>
                    <a:cubicBezTo>
                      <a:pt x="10208" y="19474"/>
                      <a:pt x="9688" y="20655"/>
                      <a:pt x="9097" y="21766"/>
                    </a:cubicBezTo>
                    <a:cubicBezTo>
                      <a:pt x="8459" y="22995"/>
                      <a:pt x="7963" y="24200"/>
                      <a:pt x="7396" y="25428"/>
                    </a:cubicBezTo>
                    <a:cubicBezTo>
                      <a:pt x="6427" y="27602"/>
                      <a:pt x="4726" y="29374"/>
                      <a:pt x="2623" y="30461"/>
                    </a:cubicBezTo>
                    <a:cubicBezTo>
                      <a:pt x="2524" y="30501"/>
                      <a:pt x="2592" y="30642"/>
                      <a:pt x="2673" y="30642"/>
                    </a:cubicBezTo>
                    <a:cubicBezTo>
                      <a:pt x="2688" y="30642"/>
                      <a:pt x="2703" y="30637"/>
                      <a:pt x="2718" y="30626"/>
                    </a:cubicBezTo>
                    <a:cubicBezTo>
                      <a:pt x="4750" y="29563"/>
                      <a:pt x="6404" y="27956"/>
                      <a:pt x="7396" y="25948"/>
                    </a:cubicBezTo>
                    <a:cubicBezTo>
                      <a:pt x="8034" y="24696"/>
                      <a:pt x="8459" y="23396"/>
                      <a:pt x="9121" y="22191"/>
                    </a:cubicBezTo>
                    <a:cubicBezTo>
                      <a:pt x="9735" y="20986"/>
                      <a:pt x="10302" y="19710"/>
                      <a:pt x="11129" y="18647"/>
                    </a:cubicBezTo>
                    <a:cubicBezTo>
                      <a:pt x="11202" y="18575"/>
                      <a:pt x="11121" y="18474"/>
                      <a:pt x="11048" y="18474"/>
                    </a:cubicBezTo>
                    <a:close/>
                    <a:moveTo>
                      <a:pt x="13447" y="16594"/>
                    </a:moveTo>
                    <a:cubicBezTo>
                      <a:pt x="13424" y="16594"/>
                      <a:pt x="13399" y="16600"/>
                      <a:pt x="13374" y="16615"/>
                    </a:cubicBezTo>
                    <a:cubicBezTo>
                      <a:pt x="11177" y="18340"/>
                      <a:pt x="10231" y="21057"/>
                      <a:pt x="9239" y="23538"/>
                    </a:cubicBezTo>
                    <a:cubicBezTo>
                      <a:pt x="8648" y="24956"/>
                      <a:pt x="7987" y="26397"/>
                      <a:pt x="7042" y="27578"/>
                    </a:cubicBezTo>
                    <a:cubicBezTo>
                      <a:pt x="6569" y="28145"/>
                      <a:pt x="6049" y="28641"/>
                      <a:pt x="5506" y="29161"/>
                    </a:cubicBezTo>
                    <a:cubicBezTo>
                      <a:pt x="4892" y="29728"/>
                      <a:pt x="4254" y="30319"/>
                      <a:pt x="3427" y="30555"/>
                    </a:cubicBezTo>
                    <a:cubicBezTo>
                      <a:pt x="3271" y="30622"/>
                      <a:pt x="3325" y="30794"/>
                      <a:pt x="3430" y="30794"/>
                    </a:cubicBezTo>
                    <a:cubicBezTo>
                      <a:pt x="3437" y="30794"/>
                      <a:pt x="3443" y="30793"/>
                      <a:pt x="3450" y="30792"/>
                    </a:cubicBezTo>
                    <a:cubicBezTo>
                      <a:pt x="4088" y="30579"/>
                      <a:pt x="4632" y="30224"/>
                      <a:pt x="5128" y="29776"/>
                    </a:cubicBezTo>
                    <a:cubicBezTo>
                      <a:pt x="5719" y="29279"/>
                      <a:pt x="6309" y="28736"/>
                      <a:pt x="6853" y="28145"/>
                    </a:cubicBezTo>
                    <a:cubicBezTo>
                      <a:pt x="7821" y="27058"/>
                      <a:pt x="8507" y="25759"/>
                      <a:pt x="9097" y="24412"/>
                    </a:cubicBezTo>
                    <a:cubicBezTo>
                      <a:pt x="10279" y="21695"/>
                      <a:pt x="11129" y="18647"/>
                      <a:pt x="13516" y="16757"/>
                    </a:cubicBezTo>
                    <a:cubicBezTo>
                      <a:pt x="13590" y="16683"/>
                      <a:pt x="13533" y="16594"/>
                      <a:pt x="13447" y="16594"/>
                    </a:cubicBezTo>
                    <a:close/>
                    <a:moveTo>
                      <a:pt x="13568" y="16009"/>
                    </a:moveTo>
                    <a:cubicBezTo>
                      <a:pt x="13552" y="16009"/>
                      <a:pt x="13534" y="16013"/>
                      <a:pt x="13516" y="16024"/>
                    </a:cubicBezTo>
                    <a:cubicBezTo>
                      <a:pt x="12098" y="16781"/>
                      <a:pt x="10822" y="17820"/>
                      <a:pt x="9830" y="19049"/>
                    </a:cubicBezTo>
                    <a:cubicBezTo>
                      <a:pt x="8814" y="20301"/>
                      <a:pt x="8176" y="21719"/>
                      <a:pt x="7585" y="23184"/>
                    </a:cubicBezTo>
                    <a:cubicBezTo>
                      <a:pt x="6924" y="24719"/>
                      <a:pt x="6309" y="26302"/>
                      <a:pt x="5222" y="27531"/>
                    </a:cubicBezTo>
                    <a:cubicBezTo>
                      <a:pt x="4065" y="28854"/>
                      <a:pt x="2647" y="30248"/>
                      <a:pt x="993" y="30910"/>
                    </a:cubicBezTo>
                    <a:cubicBezTo>
                      <a:pt x="893" y="30950"/>
                      <a:pt x="928" y="31091"/>
                      <a:pt x="999" y="31091"/>
                    </a:cubicBezTo>
                    <a:cubicBezTo>
                      <a:pt x="1012" y="31091"/>
                      <a:pt x="1026" y="31086"/>
                      <a:pt x="1040" y="31075"/>
                    </a:cubicBezTo>
                    <a:cubicBezTo>
                      <a:pt x="2576" y="30484"/>
                      <a:pt x="3805" y="29303"/>
                      <a:pt x="4915" y="28145"/>
                    </a:cubicBezTo>
                    <a:cubicBezTo>
                      <a:pt x="6073" y="26964"/>
                      <a:pt x="6805" y="25523"/>
                      <a:pt x="7467" y="24010"/>
                    </a:cubicBezTo>
                    <a:cubicBezTo>
                      <a:pt x="8105" y="22475"/>
                      <a:pt x="8743" y="20915"/>
                      <a:pt x="9735" y="19569"/>
                    </a:cubicBezTo>
                    <a:cubicBezTo>
                      <a:pt x="10775" y="18151"/>
                      <a:pt x="12122" y="17017"/>
                      <a:pt x="13657" y="16190"/>
                    </a:cubicBezTo>
                    <a:cubicBezTo>
                      <a:pt x="13717" y="16150"/>
                      <a:pt x="13659" y="16009"/>
                      <a:pt x="13568" y="16009"/>
                    </a:cubicBezTo>
                    <a:close/>
                    <a:moveTo>
                      <a:pt x="14502" y="16043"/>
                    </a:moveTo>
                    <a:cubicBezTo>
                      <a:pt x="14480" y="16043"/>
                      <a:pt x="14458" y="16051"/>
                      <a:pt x="14437" y="16072"/>
                    </a:cubicBezTo>
                    <a:cubicBezTo>
                      <a:pt x="13138" y="17088"/>
                      <a:pt x="12334" y="18623"/>
                      <a:pt x="11720" y="20112"/>
                    </a:cubicBezTo>
                    <a:cubicBezTo>
                      <a:pt x="10562" y="22924"/>
                      <a:pt x="9995" y="26019"/>
                      <a:pt x="7916" y="28311"/>
                    </a:cubicBezTo>
                    <a:cubicBezTo>
                      <a:pt x="6037" y="30324"/>
                      <a:pt x="3331" y="31512"/>
                      <a:pt x="602" y="31512"/>
                    </a:cubicBezTo>
                    <a:cubicBezTo>
                      <a:pt x="449" y="31512"/>
                      <a:pt x="296" y="31508"/>
                      <a:pt x="143" y="31500"/>
                    </a:cubicBezTo>
                    <a:cubicBezTo>
                      <a:pt x="24" y="31500"/>
                      <a:pt x="24" y="31666"/>
                      <a:pt x="143" y="31689"/>
                    </a:cubicBezTo>
                    <a:cubicBezTo>
                      <a:pt x="335" y="31701"/>
                      <a:pt x="527" y="31707"/>
                      <a:pt x="719" y="31707"/>
                    </a:cubicBezTo>
                    <a:cubicBezTo>
                      <a:pt x="2066" y="31707"/>
                      <a:pt x="3415" y="31418"/>
                      <a:pt x="4655" y="30839"/>
                    </a:cubicBezTo>
                    <a:cubicBezTo>
                      <a:pt x="7349" y="29657"/>
                      <a:pt x="9168" y="27436"/>
                      <a:pt x="10279" y="24719"/>
                    </a:cubicBezTo>
                    <a:cubicBezTo>
                      <a:pt x="11413" y="21837"/>
                      <a:pt x="12003" y="18222"/>
                      <a:pt x="14579" y="16190"/>
                    </a:cubicBezTo>
                    <a:cubicBezTo>
                      <a:pt x="14653" y="16153"/>
                      <a:pt x="14582" y="16043"/>
                      <a:pt x="14502" y="1604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7"/>
              <p:cNvSpPr/>
              <p:nvPr/>
            </p:nvSpPr>
            <p:spPr>
              <a:xfrm>
                <a:off x="2181200" y="1915925"/>
                <a:ext cx="543125" cy="351250"/>
              </a:xfrm>
              <a:custGeom>
                <a:avLst/>
                <a:gdLst/>
                <a:ahLst/>
                <a:cxnLst/>
                <a:rect l="l" t="t" r="r" b="b"/>
                <a:pathLst>
                  <a:path w="21725" h="14050" extrusionOk="0">
                    <a:moveTo>
                      <a:pt x="5946" y="1"/>
                    </a:moveTo>
                    <a:cubicBezTo>
                      <a:pt x="5427" y="1"/>
                      <a:pt x="4905" y="58"/>
                      <a:pt x="4382" y="178"/>
                    </a:cubicBezTo>
                    <a:cubicBezTo>
                      <a:pt x="2634" y="604"/>
                      <a:pt x="1051" y="1785"/>
                      <a:pt x="106" y="3533"/>
                    </a:cubicBezTo>
                    <a:lnTo>
                      <a:pt x="106" y="3581"/>
                    </a:lnTo>
                    <a:cubicBezTo>
                      <a:pt x="58" y="3581"/>
                      <a:pt x="58" y="3604"/>
                      <a:pt x="58" y="3604"/>
                    </a:cubicBezTo>
                    <a:cubicBezTo>
                      <a:pt x="1" y="3681"/>
                      <a:pt x="68" y="3789"/>
                      <a:pt x="133" y="3789"/>
                    </a:cubicBezTo>
                    <a:cubicBezTo>
                      <a:pt x="148" y="3789"/>
                      <a:pt x="163" y="3783"/>
                      <a:pt x="177" y="3770"/>
                    </a:cubicBezTo>
                    <a:cubicBezTo>
                      <a:pt x="1204" y="2598"/>
                      <a:pt x="2616" y="2128"/>
                      <a:pt x="4014" y="2128"/>
                    </a:cubicBezTo>
                    <a:cubicBezTo>
                      <a:pt x="4450" y="2128"/>
                      <a:pt x="4883" y="2173"/>
                      <a:pt x="5304" y="2257"/>
                    </a:cubicBezTo>
                    <a:cubicBezTo>
                      <a:pt x="7076" y="2612"/>
                      <a:pt x="8635" y="3628"/>
                      <a:pt x="9958" y="4975"/>
                    </a:cubicBezTo>
                    <a:cubicBezTo>
                      <a:pt x="12274" y="7337"/>
                      <a:pt x="13951" y="10480"/>
                      <a:pt x="16527" y="12488"/>
                    </a:cubicBezTo>
                    <a:cubicBezTo>
                      <a:pt x="17023" y="12890"/>
                      <a:pt x="17614" y="13244"/>
                      <a:pt x="18204" y="13504"/>
                    </a:cubicBezTo>
                    <a:cubicBezTo>
                      <a:pt x="18967" y="13841"/>
                      <a:pt x="19794" y="14049"/>
                      <a:pt x="20624" y="14049"/>
                    </a:cubicBezTo>
                    <a:cubicBezTo>
                      <a:pt x="20668" y="14049"/>
                      <a:pt x="20712" y="14049"/>
                      <a:pt x="20756" y="14047"/>
                    </a:cubicBezTo>
                    <a:cubicBezTo>
                      <a:pt x="21063" y="13835"/>
                      <a:pt x="21394" y="13669"/>
                      <a:pt x="21725" y="13504"/>
                    </a:cubicBezTo>
                    <a:cubicBezTo>
                      <a:pt x="21370" y="13362"/>
                      <a:pt x="21040" y="13197"/>
                      <a:pt x="20756" y="12984"/>
                    </a:cubicBezTo>
                    <a:cubicBezTo>
                      <a:pt x="17874" y="11118"/>
                      <a:pt x="16196" y="7550"/>
                      <a:pt x="14093" y="4762"/>
                    </a:cubicBezTo>
                    <a:cubicBezTo>
                      <a:pt x="12066" y="2086"/>
                      <a:pt x="9081" y="1"/>
                      <a:pt x="59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7"/>
              <p:cNvSpPr/>
              <p:nvPr/>
            </p:nvSpPr>
            <p:spPr>
              <a:xfrm>
                <a:off x="2179650" y="2240475"/>
                <a:ext cx="544675" cy="350300"/>
              </a:xfrm>
              <a:custGeom>
                <a:avLst/>
                <a:gdLst/>
                <a:ahLst/>
                <a:cxnLst/>
                <a:rect l="l" t="t" r="r" b="b"/>
                <a:pathLst>
                  <a:path w="21787" h="14012" extrusionOk="0">
                    <a:moveTo>
                      <a:pt x="20671" y="0"/>
                    </a:moveTo>
                    <a:cubicBezTo>
                      <a:pt x="19846" y="0"/>
                      <a:pt x="19021" y="186"/>
                      <a:pt x="18195" y="498"/>
                    </a:cubicBezTo>
                    <a:cubicBezTo>
                      <a:pt x="17605" y="758"/>
                      <a:pt x="17061" y="1113"/>
                      <a:pt x="16518" y="1538"/>
                    </a:cubicBezTo>
                    <a:cubicBezTo>
                      <a:pt x="13943" y="3570"/>
                      <a:pt x="12265" y="6712"/>
                      <a:pt x="9973" y="9028"/>
                    </a:cubicBezTo>
                    <a:cubicBezTo>
                      <a:pt x="8626" y="10398"/>
                      <a:pt x="7067" y="11391"/>
                      <a:pt x="5295" y="11745"/>
                    </a:cubicBezTo>
                    <a:cubicBezTo>
                      <a:pt x="4887" y="11821"/>
                      <a:pt x="4467" y="11862"/>
                      <a:pt x="4045" y="11862"/>
                    </a:cubicBezTo>
                    <a:cubicBezTo>
                      <a:pt x="2635" y="11862"/>
                      <a:pt x="1210" y="11402"/>
                      <a:pt x="191" y="10257"/>
                    </a:cubicBezTo>
                    <a:cubicBezTo>
                      <a:pt x="175" y="10235"/>
                      <a:pt x="155" y="10225"/>
                      <a:pt x="134" y="10225"/>
                    </a:cubicBezTo>
                    <a:cubicBezTo>
                      <a:pt x="67" y="10225"/>
                      <a:pt x="1" y="10326"/>
                      <a:pt x="73" y="10398"/>
                    </a:cubicBezTo>
                    <a:cubicBezTo>
                      <a:pt x="97" y="10398"/>
                      <a:pt x="97" y="10422"/>
                      <a:pt x="97" y="10422"/>
                    </a:cubicBezTo>
                    <a:lnTo>
                      <a:pt x="97" y="10469"/>
                    </a:lnTo>
                    <a:cubicBezTo>
                      <a:pt x="1042" y="12218"/>
                      <a:pt x="2649" y="13399"/>
                      <a:pt x="4373" y="13824"/>
                    </a:cubicBezTo>
                    <a:cubicBezTo>
                      <a:pt x="4921" y="13952"/>
                      <a:pt x="5467" y="14012"/>
                      <a:pt x="6006" y="14012"/>
                    </a:cubicBezTo>
                    <a:cubicBezTo>
                      <a:pt x="9165" y="14012"/>
                      <a:pt x="12117" y="11948"/>
                      <a:pt x="14155" y="9264"/>
                    </a:cubicBezTo>
                    <a:cubicBezTo>
                      <a:pt x="16282" y="6500"/>
                      <a:pt x="17959" y="2885"/>
                      <a:pt x="20818" y="1065"/>
                    </a:cubicBezTo>
                    <a:cubicBezTo>
                      <a:pt x="21125" y="853"/>
                      <a:pt x="21456" y="687"/>
                      <a:pt x="21787" y="522"/>
                    </a:cubicBezTo>
                    <a:cubicBezTo>
                      <a:pt x="21432" y="380"/>
                      <a:pt x="21102" y="215"/>
                      <a:pt x="20818" y="2"/>
                    </a:cubicBezTo>
                    <a:cubicBezTo>
                      <a:pt x="20769" y="1"/>
                      <a:pt x="20720" y="0"/>
                      <a:pt x="20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7"/>
              <p:cNvSpPr/>
              <p:nvPr/>
            </p:nvSpPr>
            <p:spPr>
              <a:xfrm>
                <a:off x="2235500" y="1930800"/>
                <a:ext cx="457075" cy="645725"/>
              </a:xfrm>
              <a:custGeom>
                <a:avLst/>
                <a:gdLst/>
                <a:ahLst/>
                <a:cxnLst/>
                <a:rect l="l" t="t" r="r" b="b"/>
                <a:pathLst>
                  <a:path w="18283" h="25829" extrusionOk="0">
                    <a:moveTo>
                      <a:pt x="17426" y="12626"/>
                    </a:moveTo>
                    <a:lnTo>
                      <a:pt x="17426" y="12626"/>
                    </a:lnTo>
                    <a:cubicBezTo>
                      <a:pt x="17544" y="12720"/>
                      <a:pt x="17686" y="12838"/>
                      <a:pt x="17804" y="12909"/>
                    </a:cubicBezTo>
                    <a:cubicBezTo>
                      <a:pt x="17686" y="13004"/>
                      <a:pt x="17544" y="13098"/>
                      <a:pt x="17426" y="13216"/>
                    </a:cubicBezTo>
                    <a:cubicBezTo>
                      <a:pt x="17465" y="13159"/>
                      <a:pt x="17425" y="13055"/>
                      <a:pt x="17359" y="13055"/>
                    </a:cubicBezTo>
                    <a:cubicBezTo>
                      <a:pt x="17343" y="13055"/>
                      <a:pt x="17326" y="13061"/>
                      <a:pt x="17308" y="13074"/>
                    </a:cubicBezTo>
                    <a:cubicBezTo>
                      <a:pt x="17285" y="13074"/>
                      <a:pt x="17285" y="13098"/>
                      <a:pt x="17237" y="13098"/>
                    </a:cubicBezTo>
                    <a:cubicBezTo>
                      <a:pt x="17237" y="13098"/>
                      <a:pt x="17214" y="13098"/>
                      <a:pt x="17214" y="13074"/>
                    </a:cubicBezTo>
                    <a:cubicBezTo>
                      <a:pt x="17096" y="13027"/>
                      <a:pt x="16954" y="12980"/>
                      <a:pt x="16836" y="12909"/>
                    </a:cubicBezTo>
                    <a:cubicBezTo>
                      <a:pt x="16954" y="12862"/>
                      <a:pt x="17072" y="12791"/>
                      <a:pt x="17214" y="12767"/>
                    </a:cubicBezTo>
                    <a:cubicBezTo>
                      <a:pt x="17214" y="12767"/>
                      <a:pt x="17237" y="12767"/>
                      <a:pt x="17237" y="12744"/>
                    </a:cubicBezTo>
                    <a:cubicBezTo>
                      <a:pt x="17285" y="12744"/>
                      <a:pt x="17285" y="12767"/>
                      <a:pt x="17308" y="12767"/>
                    </a:cubicBezTo>
                    <a:cubicBezTo>
                      <a:pt x="17324" y="12780"/>
                      <a:pt x="17340" y="12785"/>
                      <a:pt x="17354" y="12785"/>
                    </a:cubicBezTo>
                    <a:cubicBezTo>
                      <a:pt x="17424" y="12785"/>
                      <a:pt x="17465" y="12665"/>
                      <a:pt x="17426" y="12626"/>
                    </a:cubicBezTo>
                    <a:close/>
                    <a:moveTo>
                      <a:pt x="3345" y="0"/>
                    </a:moveTo>
                    <a:cubicBezTo>
                      <a:pt x="2218" y="0"/>
                      <a:pt x="1091" y="268"/>
                      <a:pt x="84" y="906"/>
                    </a:cubicBezTo>
                    <a:cubicBezTo>
                      <a:pt x="1" y="948"/>
                      <a:pt x="63" y="1080"/>
                      <a:pt x="144" y="1080"/>
                    </a:cubicBezTo>
                    <a:cubicBezTo>
                      <a:pt x="155" y="1080"/>
                      <a:pt x="167" y="1078"/>
                      <a:pt x="178" y="1072"/>
                    </a:cubicBezTo>
                    <a:cubicBezTo>
                      <a:pt x="1172" y="456"/>
                      <a:pt x="2216" y="200"/>
                      <a:pt x="3267" y="200"/>
                    </a:cubicBezTo>
                    <a:cubicBezTo>
                      <a:pt x="5239" y="200"/>
                      <a:pt x="7233" y="1104"/>
                      <a:pt x="8944" y="2230"/>
                    </a:cubicBezTo>
                    <a:cubicBezTo>
                      <a:pt x="10267" y="3080"/>
                      <a:pt x="11401" y="4167"/>
                      <a:pt x="12346" y="5537"/>
                    </a:cubicBezTo>
                    <a:cubicBezTo>
                      <a:pt x="13268" y="6860"/>
                      <a:pt x="14000" y="8302"/>
                      <a:pt x="14875" y="9672"/>
                    </a:cubicBezTo>
                    <a:cubicBezTo>
                      <a:pt x="15583" y="10759"/>
                      <a:pt x="16410" y="11799"/>
                      <a:pt x="17403" y="12602"/>
                    </a:cubicBezTo>
                    <a:cubicBezTo>
                      <a:pt x="15914" y="11822"/>
                      <a:pt x="14827" y="10428"/>
                      <a:pt x="13811" y="9011"/>
                    </a:cubicBezTo>
                    <a:cubicBezTo>
                      <a:pt x="12843" y="7569"/>
                      <a:pt x="11898" y="6128"/>
                      <a:pt x="10740" y="4852"/>
                    </a:cubicBezTo>
                    <a:cubicBezTo>
                      <a:pt x="8566" y="2442"/>
                      <a:pt x="5825" y="694"/>
                      <a:pt x="2777" y="363"/>
                    </a:cubicBezTo>
                    <a:cubicBezTo>
                      <a:pt x="2659" y="363"/>
                      <a:pt x="2659" y="576"/>
                      <a:pt x="2777" y="576"/>
                    </a:cubicBezTo>
                    <a:cubicBezTo>
                      <a:pt x="5991" y="906"/>
                      <a:pt x="8826" y="2867"/>
                      <a:pt x="11071" y="5466"/>
                    </a:cubicBezTo>
                    <a:cubicBezTo>
                      <a:pt x="13055" y="7806"/>
                      <a:pt x="14449" y="11113"/>
                      <a:pt x="17072" y="12626"/>
                    </a:cubicBezTo>
                    <a:cubicBezTo>
                      <a:pt x="16930" y="12673"/>
                      <a:pt x="16765" y="12744"/>
                      <a:pt x="16647" y="12791"/>
                    </a:cubicBezTo>
                    <a:cubicBezTo>
                      <a:pt x="14284" y="11680"/>
                      <a:pt x="12748" y="9081"/>
                      <a:pt x="11165" y="6860"/>
                    </a:cubicBezTo>
                    <a:cubicBezTo>
                      <a:pt x="9558" y="4640"/>
                      <a:pt x="7715" y="2489"/>
                      <a:pt x="5353" y="1426"/>
                    </a:cubicBezTo>
                    <a:cubicBezTo>
                      <a:pt x="4438" y="1010"/>
                      <a:pt x="3477" y="782"/>
                      <a:pt x="2501" y="782"/>
                    </a:cubicBezTo>
                    <a:cubicBezTo>
                      <a:pt x="2091" y="782"/>
                      <a:pt x="1678" y="822"/>
                      <a:pt x="1265" y="906"/>
                    </a:cubicBezTo>
                    <a:cubicBezTo>
                      <a:pt x="1147" y="930"/>
                      <a:pt x="1218" y="1095"/>
                      <a:pt x="1336" y="1095"/>
                    </a:cubicBezTo>
                    <a:cubicBezTo>
                      <a:pt x="1711" y="1024"/>
                      <a:pt x="2083" y="990"/>
                      <a:pt x="2452" y="990"/>
                    </a:cubicBezTo>
                    <a:cubicBezTo>
                      <a:pt x="4758" y="990"/>
                      <a:pt x="6923" y="2317"/>
                      <a:pt x="8613" y="4049"/>
                    </a:cubicBezTo>
                    <a:cubicBezTo>
                      <a:pt x="10598" y="6104"/>
                      <a:pt x="11992" y="8727"/>
                      <a:pt x="13882" y="10853"/>
                    </a:cubicBezTo>
                    <a:cubicBezTo>
                      <a:pt x="14615" y="11704"/>
                      <a:pt x="15465" y="12413"/>
                      <a:pt x="16410" y="12909"/>
                    </a:cubicBezTo>
                    <a:cubicBezTo>
                      <a:pt x="15465" y="13429"/>
                      <a:pt x="14615" y="14138"/>
                      <a:pt x="13882" y="14988"/>
                    </a:cubicBezTo>
                    <a:cubicBezTo>
                      <a:pt x="11992" y="17115"/>
                      <a:pt x="10598" y="19737"/>
                      <a:pt x="8613" y="21769"/>
                    </a:cubicBezTo>
                    <a:cubicBezTo>
                      <a:pt x="6941" y="23522"/>
                      <a:pt x="4770" y="24846"/>
                      <a:pt x="2512" y="24846"/>
                    </a:cubicBezTo>
                    <a:cubicBezTo>
                      <a:pt x="2122" y="24846"/>
                      <a:pt x="1729" y="24806"/>
                      <a:pt x="1336" y="24723"/>
                    </a:cubicBezTo>
                    <a:cubicBezTo>
                      <a:pt x="1330" y="24721"/>
                      <a:pt x="1324" y="24721"/>
                      <a:pt x="1318" y="24721"/>
                    </a:cubicBezTo>
                    <a:cubicBezTo>
                      <a:pt x="1213" y="24721"/>
                      <a:pt x="1176" y="24913"/>
                      <a:pt x="1265" y="24935"/>
                    </a:cubicBezTo>
                    <a:cubicBezTo>
                      <a:pt x="1660" y="25009"/>
                      <a:pt x="2054" y="25045"/>
                      <a:pt x="2447" y="25045"/>
                    </a:cubicBezTo>
                    <a:cubicBezTo>
                      <a:pt x="3441" y="25045"/>
                      <a:pt x="4421" y="24815"/>
                      <a:pt x="5353" y="24392"/>
                    </a:cubicBezTo>
                    <a:cubicBezTo>
                      <a:pt x="7739" y="23329"/>
                      <a:pt x="9558" y="21179"/>
                      <a:pt x="11165" y="18958"/>
                    </a:cubicBezTo>
                    <a:cubicBezTo>
                      <a:pt x="12748" y="16760"/>
                      <a:pt x="14260" y="14161"/>
                      <a:pt x="16647" y="13027"/>
                    </a:cubicBezTo>
                    <a:cubicBezTo>
                      <a:pt x="16812" y="13098"/>
                      <a:pt x="16954" y="13145"/>
                      <a:pt x="17072" y="13216"/>
                    </a:cubicBezTo>
                    <a:cubicBezTo>
                      <a:pt x="14449" y="14705"/>
                      <a:pt x="13055" y="18013"/>
                      <a:pt x="11071" y="20352"/>
                    </a:cubicBezTo>
                    <a:cubicBezTo>
                      <a:pt x="8850" y="22951"/>
                      <a:pt x="5991" y="24935"/>
                      <a:pt x="2777" y="25266"/>
                    </a:cubicBezTo>
                    <a:cubicBezTo>
                      <a:pt x="2659" y="25266"/>
                      <a:pt x="2659" y="25455"/>
                      <a:pt x="2777" y="25455"/>
                    </a:cubicBezTo>
                    <a:cubicBezTo>
                      <a:pt x="5825" y="25148"/>
                      <a:pt x="8566" y="23400"/>
                      <a:pt x="10740" y="20966"/>
                    </a:cubicBezTo>
                    <a:cubicBezTo>
                      <a:pt x="11898" y="19714"/>
                      <a:pt x="12843" y="18249"/>
                      <a:pt x="13811" y="16808"/>
                    </a:cubicBezTo>
                    <a:cubicBezTo>
                      <a:pt x="14804" y="15366"/>
                      <a:pt x="15914" y="13972"/>
                      <a:pt x="17403" y="13240"/>
                    </a:cubicBezTo>
                    <a:lnTo>
                      <a:pt x="17403" y="13240"/>
                    </a:lnTo>
                    <a:cubicBezTo>
                      <a:pt x="16410" y="14043"/>
                      <a:pt x="15631" y="15036"/>
                      <a:pt x="14875" y="16170"/>
                    </a:cubicBezTo>
                    <a:cubicBezTo>
                      <a:pt x="14000" y="17516"/>
                      <a:pt x="13268" y="18958"/>
                      <a:pt x="12346" y="20304"/>
                    </a:cubicBezTo>
                    <a:cubicBezTo>
                      <a:pt x="11401" y="21675"/>
                      <a:pt x="10244" y="22738"/>
                      <a:pt x="8944" y="23612"/>
                    </a:cubicBezTo>
                    <a:cubicBezTo>
                      <a:pt x="7234" y="24721"/>
                      <a:pt x="5244" y="25619"/>
                      <a:pt x="3273" y="25619"/>
                    </a:cubicBezTo>
                    <a:cubicBezTo>
                      <a:pt x="2220" y="25619"/>
                      <a:pt x="1174" y="25363"/>
                      <a:pt x="178" y="24746"/>
                    </a:cubicBezTo>
                    <a:cubicBezTo>
                      <a:pt x="167" y="24741"/>
                      <a:pt x="155" y="24738"/>
                      <a:pt x="144" y="24738"/>
                    </a:cubicBezTo>
                    <a:cubicBezTo>
                      <a:pt x="64" y="24738"/>
                      <a:pt x="1" y="24873"/>
                      <a:pt x="84" y="24935"/>
                    </a:cubicBezTo>
                    <a:cubicBezTo>
                      <a:pt x="1086" y="25553"/>
                      <a:pt x="2206" y="25829"/>
                      <a:pt x="3327" y="25829"/>
                    </a:cubicBezTo>
                    <a:cubicBezTo>
                      <a:pt x="3792" y="25829"/>
                      <a:pt x="4258" y="25781"/>
                      <a:pt x="4715" y="25691"/>
                    </a:cubicBezTo>
                    <a:cubicBezTo>
                      <a:pt x="6203" y="25408"/>
                      <a:pt x="7597" y="24723"/>
                      <a:pt x="8897" y="23872"/>
                    </a:cubicBezTo>
                    <a:cubicBezTo>
                      <a:pt x="10244" y="23022"/>
                      <a:pt x="11401" y="21958"/>
                      <a:pt x="12370" y="20564"/>
                    </a:cubicBezTo>
                    <a:cubicBezTo>
                      <a:pt x="14166" y="17989"/>
                      <a:pt x="15442" y="14752"/>
                      <a:pt x="17993" y="13027"/>
                    </a:cubicBezTo>
                    <a:cubicBezTo>
                      <a:pt x="18017" y="13051"/>
                      <a:pt x="18064" y="13098"/>
                      <a:pt x="18112" y="13122"/>
                    </a:cubicBezTo>
                    <a:cubicBezTo>
                      <a:pt x="18130" y="13133"/>
                      <a:pt x="18147" y="13137"/>
                      <a:pt x="18163" y="13137"/>
                    </a:cubicBezTo>
                    <a:cubicBezTo>
                      <a:pt x="18247" y="13137"/>
                      <a:pt x="18282" y="12996"/>
                      <a:pt x="18182" y="12956"/>
                    </a:cubicBezTo>
                    <a:lnTo>
                      <a:pt x="18159" y="12909"/>
                    </a:lnTo>
                    <a:lnTo>
                      <a:pt x="18182" y="12885"/>
                    </a:lnTo>
                    <a:cubicBezTo>
                      <a:pt x="18262" y="12846"/>
                      <a:pt x="18207" y="12704"/>
                      <a:pt x="18145" y="12704"/>
                    </a:cubicBezTo>
                    <a:cubicBezTo>
                      <a:pt x="18134" y="12704"/>
                      <a:pt x="18123" y="12709"/>
                      <a:pt x="18112" y="12720"/>
                    </a:cubicBezTo>
                    <a:cubicBezTo>
                      <a:pt x="18064" y="12744"/>
                      <a:pt x="18017" y="12767"/>
                      <a:pt x="17993" y="12791"/>
                    </a:cubicBezTo>
                    <a:cubicBezTo>
                      <a:pt x="15418" y="11090"/>
                      <a:pt x="14166" y="7829"/>
                      <a:pt x="12370" y="5277"/>
                    </a:cubicBezTo>
                    <a:cubicBezTo>
                      <a:pt x="11401" y="3883"/>
                      <a:pt x="10220" y="2820"/>
                      <a:pt x="8897" y="1970"/>
                    </a:cubicBezTo>
                    <a:cubicBezTo>
                      <a:pt x="7597" y="1143"/>
                      <a:pt x="6203" y="434"/>
                      <a:pt x="4715" y="127"/>
                    </a:cubicBezTo>
                    <a:cubicBezTo>
                      <a:pt x="4264" y="45"/>
                      <a:pt x="3804" y="0"/>
                      <a:pt x="33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7"/>
              <p:cNvSpPr/>
              <p:nvPr/>
            </p:nvSpPr>
            <p:spPr>
              <a:xfrm>
                <a:off x="2117675" y="2141750"/>
                <a:ext cx="591900" cy="224300"/>
              </a:xfrm>
              <a:custGeom>
                <a:avLst/>
                <a:gdLst/>
                <a:ahLst/>
                <a:cxnLst/>
                <a:rect l="l" t="t" r="r" b="b"/>
                <a:pathLst>
                  <a:path w="23676" h="8972" extrusionOk="0">
                    <a:moveTo>
                      <a:pt x="12288" y="0"/>
                    </a:moveTo>
                    <a:cubicBezTo>
                      <a:pt x="9794" y="0"/>
                      <a:pt x="7312" y="550"/>
                      <a:pt x="5128" y="1589"/>
                    </a:cubicBezTo>
                    <a:cubicBezTo>
                      <a:pt x="4324" y="1990"/>
                      <a:pt x="3592" y="2439"/>
                      <a:pt x="2907" y="2935"/>
                    </a:cubicBezTo>
                    <a:cubicBezTo>
                      <a:pt x="2103" y="3502"/>
                      <a:pt x="1347" y="4211"/>
                      <a:pt x="308" y="4329"/>
                    </a:cubicBezTo>
                    <a:cubicBezTo>
                      <a:pt x="237" y="4353"/>
                      <a:pt x="166" y="4353"/>
                      <a:pt x="95" y="4353"/>
                    </a:cubicBezTo>
                    <a:cubicBezTo>
                      <a:pt x="48" y="4400"/>
                      <a:pt x="0" y="4424"/>
                      <a:pt x="0" y="4447"/>
                    </a:cubicBezTo>
                    <a:cubicBezTo>
                      <a:pt x="0" y="4518"/>
                      <a:pt x="48" y="4542"/>
                      <a:pt x="95" y="4542"/>
                    </a:cubicBezTo>
                    <a:cubicBezTo>
                      <a:pt x="166" y="4566"/>
                      <a:pt x="237" y="4566"/>
                      <a:pt x="308" y="4566"/>
                    </a:cubicBezTo>
                    <a:cubicBezTo>
                      <a:pt x="1347" y="4684"/>
                      <a:pt x="2127" y="5369"/>
                      <a:pt x="2907" y="5960"/>
                    </a:cubicBezTo>
                    <a:cubicBezTo>
                      <a:pt x="3615" y="6479"/>
                      <a:pt x="4348" y="6928"/>
                      <a:pt x="5128" y="7306"/>
                    </a:cubicBezTo>
                    <a:cubicBezTo>
                      <a:pt x="7321" y="8385"/>
                      <a:pt x="9816" y="8971"/>
                      <a:pt x="12320" y="8971"/>
                    </a:cubicBezTo>
                    <a:cubicBezTo>
                      <a:pt x="13106" y="8971"/>
                      <a:pt x="13894" y="8913"/>
                      <a:pt x="14673" y="8795"/>
                    </a:cubicBezTo>
                    <a:cubicBezTo>
                      <a:pt x="15547" y="8653"/>
                      <a:pt x="16445" y="8440"/>
                      <a:pt x="17225" y="8086"/>
                    </a:cubicBezTo>
                    <a:cubicBezTo>
                      <a:pt x="18099" y="7661"/>
                      <a:pt x="18832" y="7070"/>
                      <a:pt x="19635" y="6574"/>
                    </a:cubicBezTo>
                    <a:cubicBezTo>
                      <a:pt x="20840" y="5818"/>
                      <a:pt x="22116" y="5133"/>
                      <a:pt x="23439" y="4566"/>
                    </a:cubicBezTo>
                    <a:cubicBezTo>
                      <a:pt x="23533" y="4542"/>
                      <a:pt x="23581" y="4518"/>
                      <a:pt x="23675" y="4471"/>
                    </a:cubicBezTo>
                    <a:cubicBezTo>
                      <a:pt x="23581" y="4447"/>
                      <a:pt x="23533" y="4424"/>
                      <a:pt x="23439" y="4400"/>
                    </a:cubicBezTo>
                    <a:cubicBezTo>
                      <a:pt x="22116" y="3833"/>
                      <a:pt x="20840" y="3148"/>
                      <a:pt x="19635" y="2392"/>
                    </a:cubicBezTo>
                    <a:cubicBezTo>
                      <a:pt x="18855" y="1848"/>
                      <a:pt x="18075" y="1281"/>
                      <a:pt x="17225" y="880"/>
                    </a:cubicBezTo>
                    <a:cubicBezTo>
                      <a:pt x="16445" y="502"/>
                      <a:pt x="15547" y="313"/>
                      <a:pt x="14673" y="171"/>
                    </a:cubicBezTo>
                    <a:cubicBezTo>
                      <a:pt x="13883" y="56"/>
                      <a:pt x="13085" y="0"/>
                      <a:pt x="12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7"/>
              <p:cNvSpPr/>
              <p:nvPr/>
            </p:nvSpPr>
            <p:spPr>
              <a:xfrm>
                <a:off x="2165850" y="2176700"/>
                <a:ext cx="504325" cy="174825"/>
              </a:xfrm>
              <a:custGeom>
                <a:avLst/>
                <a:gdLst/>
                <a:ahLst/>
                <a:cxnLst/>
                <a:rect l="l" t="t" r="r" b="b"/>
                <a:pathLst>
                  <a:path w="20173" h="6993" extrusionOk="0">
                    <a:moveTo>
                      <a:pt x="8915" y="1"/>
                    </a:moveTo>
                    <a:cubicBezTo>
                      <a:pt x="6096" y="1"/>
                      <a:pt x="3324" y="555"/>
                      <a:pt x="767" y="2175"/>
                    </a:cubicBezTo>
                    <a:cubicBezTo>
                      <a:pt x="670" y="2234"/>
                      <a:pt x="733" y="2388"/>
                      <a:pt x="824" y="2388"/>
                    </a:cubicBezTo>
                    <a:cubicBezTo>
                      <a:pt x="843" y="2388"/>
                      <a:pt x="864" y="2381"/>
                      <a:pt x="885" y="2364"/>
                    </a:cubicBezTo>
                    <a:cubicBezTo>
                      <a:pt x="3397" y="793"/>
                      <a:pt x="6116" y="257"/>
                      <a:pt x="8880" y="257"/>
                    </a:cubicBezTo>
                    <a:cubicBezTo>
                      <a:pt x="11810" y="257"/>
                      <a:pt x="14792" y="859"/>
                      <a:pt x="17637" y="1466"/>
                    </a:cubicBezTo>
                    <a:cubicBezTo>
                      <a:pt x="17643" y="1468"/>
                      <a:pt x="17648" y="1468"/>
                      <a:pt x="17653" y="1468"/>
                    </a:cubicBezTo>
                    <a:cubicBezTo>
                      <a:pt x="17759" y="1468"/>
                      <a:pt x="17797" y="1253"/>
                      <a:pt x="17684" y="1230"/>
                    </a:cubicBezTo>
                    <a:cubicBezTo>
                      <a:pt x="14839" y="603"/>
                      <a:pt x="11852" y="1"/>
                      <a:pt x="8915" y="1"/>
                    </a:cubicBezTo>
                    <a:close/>
                    <a:moveTo>
                      <a:pt x="8160" y="1733"/>
                    </a:moveTo>
                    <a:cubicBezTo>
                      <a:pt x="5960" y="1733"/>
                      <a:pt x="3763" y="1848"/>
                      <a:pt x="1641" y="2412"/>
                    </a:cubicBezTo>
                    <a:cubicBezTo>
                      <a:pt x="1529" y="2434"/>
                      <a:pt x="1545" y="2649"/>
                      <a:pt x="1669" y="2649"/>
                    </a:cubicBezTo>
                    <a:cubicBezTo>
                      <a:pt x="1675" y="2649"/>
                      <a:pt x="1682" y="2649"/>
                      <a:pt x="1688" y="2648"/>
                    </a:cubicBezTo>
                    <a:cubicBezTo>
                      <a:pt x="3764" y="2075"/>
                      <a:pt x="5895" y="1963"/>
                      <a:pt x="8028" y="1963"/>
                    </a:cubicBezTo>
                    <a:cubicBezTo>
                      <a:pt x="8711" y="1963"/>
                      <a:pt x="9394" y="1975"/>
                      <a:pt x="10076" y="1986"/>
                    </a:cubicBezTo>
                    <a:cubicBezTo>
                      <a:pt x="12888" y="2057"/>
                      <a:pt x="15700" y="2175"/>
                      <a:pt x="18464" y="2553"/>
                    </a:cubicBezTo>
                    <a:cubicBezTo>
                      <a:pt x="18470" y="2554"/>
                      <a:pt x="18476" y="2555"/>
                      <a:pt x="18482" y="2555"/>
                    </a:cubicBezTo>
                    <a:cubicBezTo>
                      <a:pt x="18605" y="2555"/>
                      <a:pt x="18600" y="2317"/>
                      <a:pt x="18464" y="2317"/>
                    </a:cubicBezTo>
                    <a:cubicBezTo>
                      <a:pt x="15605" y="1939"/>
                      <a:pt x="12746" y="1774"/>
                      <a:pt x="9864" y="1750"/>
                    </a:cubicBezTo>
                    <a:cubicBezTo>
                      <a:pt x="9296" y="1740"/>
                      <a:pt x="8728" y="1733"/>
                      <a:pt x="8160" y="1733"/>
                    </a:cubicBezTo>
                    <a:close/>
                    <a:moveTo>
                      <a:pt x="2097" y="3071"/>
                    </a:moveTo>
                    <a:cubicBezTo>
                      <a:pt x="1989" y="3071"/>
                      <a:pt x="1930" y="3287"/>
                      <a:pt x="2043" y="3309"/>
                    </a:cubicBezTo>
                    <a:cubicBezTo>
                      <a:pt x="4973" y="3872"/>
                      <a:pt x="7940" y="4159"/>
                      <a:pt x="10899" y="4159"/>
                    </a:cubicBezTo>
                    <a:cubicBezTo>
                      <a:pt x="13284" y="4159"/>
                      <a:pt x="15663" y="3972"/>
                      <a:pt x="18015" y="3593"/>
                    </a:cubicBezTo>
                    <a:cubicBezTo>
                      <a:pt x="18165" y="3550"/>
                      <a:pt x="18120" y="3350"/>
                      <a:pt x="18004" y="3350"/>
                    </a:cubicBezTo>
                    <a:cubicBezTo>
                      <a:pt x="17993" y="3350"/>
                      <a:pt x="17981" y="3352"/>
                      <a:pt x="17968" y="3357"/>
                    </a:cubicBezTo>
                    <a:cubicBezTo>
                      <a:pt x="15616" y="3736"/>
                      <a:pt x="13246" y="3923"/>
                      <a:pt x="10878" y="3923"/>
                    </a:cubicBezTo>
                    <a:cubicBezTo>
                      <a:pt x="7940" y="3923"/>
                      <a:pt x="5005" y="3636"/>
                      <a:pt x="2114" y="3073"/>
                    </a:cubicBezTo>
                    <a:cubicBezTo>
                      <a:pt x="2108" y="3072"/>
                      <a:pt x="2103" y="3071"/>
                      <a:pt x="2097" y="3071"/>
                    </a:cubicBezTo>
                    <a:close/>
                    <a:moveTo>
                      <a:pt x="130" y="2870"/>
                    </a:moveTo>
                    <a:cubicBezTo>
                      <a:pt x="41" y="2870"/>
                      <a:pt x="1" y="3032"/>
                      <a:pt x="82" y="3073"/>
                    </a:cubicBezTo>
                    <a:cubicBezTo>
                      <a:pt x="3312" y="4803"/>
                      <a:pt x="6821" y="5703"/>
                      <a:pt x="10324" y="5703"/>
                    </a:cubicBezTo>
                    <a:cubicBezTo>
                      <a:pt x="13661" y="5703"/>
                      <a:pt x="16992" y="4886"/>
                      <a:pt x="20071" y="3191"/>
                    </a:cubicBezTo>
                    <a:cubicBezTo>
                      <a:pt x="20172" y="3151"/>
                      <a:pt x="20099" y="2988"/>
                      <a:pt x="20002" y="2988"/>
                    </a:cubicBezTo>
                    <a:cubicBezTo>
                      <a:pt x="19986" y="2988"/>
                      <a:pt x="19969" y="2992"/>
                      <a:pt x="19952" y="3002"/>
                    </a:cubicBezTo>
                    <a:cubicBezTo>
                      <a:pt x="16910" y="4673"/>
                      <a:pt x="13614" y="5479"/>
                      <a:pt x="10313" y="5479"/>
                    </a:cubicBezTo>
                    <a:cubicBezTo>
                      <a:pt x="6845" y="5479"/>
                      <a:pt x="3371" y="4591"/>
                      <a:pt x="176" y="2884"/>
                    </a:cubicBezTo>
                    <a:cubicBezTo>
                      <a:pt x="160" y="2874"/>
                      <a:pt x="144" y="2870"/>
                      <a:pt x="130" y="2870"/>
                    </a:cubicBezTo>
                    <a:close/>
                    <a:moveTo>
                      <a:pt x="1895" y="4239"/>
                    </a:moveTo>
                    <a:cubicBezTo>
                      <a:pt x="1800" y="4239"/>
                      <a:pt x="1730" y="4387"/>
                      <a:pt x="1830" y="4467"/>
                    </a:cubicBezTo>
                    <a:cubicBezTo>
                      <a:pt x="2893" y="5176"/>
                      <a:pt x="4075" y="5625"/>
                      <a:pt x="5233" y="6003"/>
                    </a:cubicBezTo>
                    <a:cubicBezTo>
                      <a:pt x="6438" y="6428"/>
                      <a:pt x="7713" y="6735"/>
                      <a:pt x="8989" y="6901"/>
                    </a:cubicBezTo>
                    <a:cubicBezTo>
                      <a:pt x="9499" y="6961"/>
                      <a:pt x="10013" y="6993"/>
                      <a:pt x="10526" y="6993"/>
                    </a:cubicBezTo>
                    <a:cubicBezTo>
                      <a:pt x="12412" y="6993"/>
                      <a:pt x="14293" y="6567"/>
                      <a:pt x="15983" y="5601"/>
                    </a:cubicBezTo>
                    <a:cubicBezTo>
                      <a:pt x="16085" y="5540"/>
                      <a:pt x="16011" y="5374"/>
                      <a:pt x="15914" y="5374"/>
                    </a:cubicBezTo>
                    <a:cubicBezTo>
                      <a:pt x="15898" y="5374"/>
                      <a:pt x="15881" y="5379"/>
                      <a:pt x="15865" y="5389"/>
                    </a:cubicBezTo>
                    <a:cubicBezTo>
                      <a:pt x="14184" y="6341"/>
                      <a:pt x="12326" y="6747"/>
                      <a:pt x="10465" y="6747"/>
                    </a:cubicBezTo>
                    <a:cubicBezTo>
                      <a:pt x="9972" y="6747"/>
                      <a:pt x="9479" y="6719"/>
                      <a:pt x="8989" y="6664"/>
                    </a:cubicBezTo>
                    <a:cubicBezTo>
                      <a:pt x="7808" y="6523"/>
                      <a:pt x="6579" y="6239"/>
                      <a:pt x="5398" y="5837"/>
                    </a:cubicBezTo>
                    <a:cubicBezTo>
                      <a:pt x="4217" y="5436"/>
                      <a:pt x="3012" y="4963"/>
                      <a:pt x="1948" y="4254"/>
                    </a:cubicBezTo>
                    <a:cubicBezTo>
                      <a:pt x="1930" y="4244"/>
                      <a:pt x="1912" y="4239"/>
                      <a:pt x="1895" y="423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7"/>
              <p:cNvSpPr/>
              <p:nvPr/>
            </p:nvSpPr>
            <p:spPr>
              <a:xfrm>
                <a:off x="2558925" y="1770750"/>
                <a:ext cx="160675" cy="967325"/>
              </a:xfrm>
              <a:custGeom>
                <a:avLst/>
                <a:gdLst/>
                <a:ahLst/>
                <a:cxnLst/>
                <a:rect l="l" t="t" r="r" b="b"/>
                <a:pathLst>
                  <a:path w="6427" h="38693" extrusionOk="0">
                    <a:moveTo>
                      <a:pt x="3581" y="0"/>
                    </a:moveTo>
                    <a:cubicBezTo>
                      <a:pt x="3484" y="0"/>
                      <a:pt x="3385" y="10"/>
                      <a:pt x="3284" y="31"/>
                    </a:cubicBezTo>
                    <a:cubicBezTo>
                      <a:pt x="1985" y="291"/>
                      <a:pt x="1182" y="2063"/>
                      <a:pt x="827" y="3197"/>
                    </a:cubicBezTo>
                    <a:cubicBezTo>
                      <a:pt x="0" y="5891"/>
                      <a:pt x="284" y="8962"/>
                      <a:pt x="1063" y="11609"/>
                    </a:cubicBezTo>
                    <a:cubicBezTo>
                      <a:pt x="1938" y="14562"/>
                      <a:pt x="3568" y="17255"/>
                      <a:pt x="5812" y="19358"/>
                    </a:cubicBezTo>
                    <a:cubicBezTo>
                      <a:pt x="3568" y="21438"/>
                      <a:pt x="1914" y="24131"/>
                      <a:pt x="1063" y="27084"/>
                    </a:cubicBezTo>
                    <a:cubicBezTo>
                      <a:pt x="284" y="29754"/>
                      <a:pt x="0" y="32826"/>
                      <a:pt x="827" y="35496"/>
                    </a:cubicBezTo>
                    <a:cubicBezTo>
                      <a:pt x="1182" y="36630"/>
                      <a:pt x="1985" y="38402"/>
                      <a:pt x="3284" y="38662"/>
                    </a:cubicBezTo>
                    <a:cubicBezTo>
                      <a:pt x="3385" y="38683"/>
                      <a:pt x="3484" y="38693"/>
                      <a:pt x="3581" y="38693"/>
                    </a:cubicBezTo>
                    <a:cubicBezTo>
                      <a:pt x="4471" y="38693"/>
                      <a:pt x="5224" y="37862"/>
                      <a:pt x="5458" y="37032"/>
                    </a:cubicBezTo>
                    <a:cubicBezTo>
                      <a:pt x="5836" y="35732"/>
                      <a:pt x="5458" y="34173"/>
                      <a:pt x="5340" y="32873"/>
                    </a:cubicBezTo>
                    <a:cubicBezTo>
                      <a:pt x="5198" y="31337"/>
                      <a:pt x="5080" y="29802"/>
                      <a:pt x="5009" y="28266"/>
                    </a:cubicBezTo>
                    <a:cubicBezTo>
                      <a:pt x="4938" y="25265"/>
                      <a:pt x="5222" y="22217"/>
                      <a:pt x="6427" y="19429"/>
                    </a:cubicBezTo>
                    <a:lnTo>
                      <a:pt x="6427" y="19382"/>
                    </a:lnTo>
                    <a:lnTo>
                      <a:pt x="6427" y="19264"/>
                    </a:lnTo>
                    <a:cubicBezTo>
                      <a:pt x="5222" y="16476"/>
                      <a:pt x="4938" y="13451"/>
                      <a:pt x="5009" y="10427"/>
                    </a:cubicBezTo>
                    <a:cubicBezTo>
                      <a:pt x="5056" y="8891"/>
                      <a:pt x="5198" y="7356"/>
                      <a:pt x="5340" y="5820"/>
                    </a:cubicBezTo>
                    <a:cubicBezTo>
                      <a:pt x="5458" y="4497"/>
                      <a:pt x="5812" y="2961"/>
                      <a:pt x="5458" y="1661"/>
                    </a:cubicBezTo>
                    <a:cubicBezTo>
                      <a:pt x="5224" y="831"/>
                      <a:pt x="4471" y="0"/>
                      <a:pt x="35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7"/>
              <p:cNvSpPr/>
              <p:nvPr/>
            </p:nvSpPr>
            <p:spPr>
              <a:xfrm>
                <a:off x="2577225" y="1801275"/>
                <a:ext cx="121200" cy="904300"/>
              </a:xfrm>
              <a:custGeom>
                <a:avLst/>
                <a:gdLst/>
                <a:ahLst/>
                <a:cxnLst/>
                <a:rect l="l" t="t" r="r" b="b"/>
                <a:pathLst>
                  <a:path w="4848" h="36172" extrusionOk="0">
                    <a:moveTo>
                      <a:pt x="2623" y="523"/>
                    </a:moveTo>
                    <a:cubicBezTo>
                      <a:pt x="2564" y="523"/>
                      <a:pt x="2505" y="559"/>
                      <a:pt x="2505" y="629"/>
                    </a:cubicBezTo>
                    <a:cubicBezTo>
                      <a:pt x="2529" y="4150"/>
                      <a:pt x="2765" y="7694"/>
                      <a:pt x="3190" y="11191"/>
                    </a:cubicBezTo>
                    <a:cubicBezTo>
                      <a:pt x="3202" y="11262"/>
                      <a:pt x="3267" y="11297"/>
                      <a:pt x="3326" y="11297"/>
                    </a:cubicBezTo>
                    <a:cubicBezTo>
                      <a:pt x="3385" y="11297"/>
                      <a:pt x="3438" y="11262"/>
                      <a:pt x="3427" y="11191"/>
                    </a:cubicBezTo>
                    <a:cubicBezTo>
                      <a:pt x="3025" y="7670"/>
                      <a:pt x="2789" y="4150"/>
                      <a:pt x="2741" y="629"/>
                    </a:cubicBezTo>
                    <a:cubicBezTo>
                      <a:pt x="2741" y="559"/>
                      <a:pt x="2682" y="523"/>
                      <a:pt x="2623" y="523"/>
                    </a:cubicBezTo>
                    <a:close/>
                    <a:moveTo>
                      <a:pt x="3674" y="0"/>
                    </a:moveTo>
                    <a:cubicBezTo>
                      <a:pt x="3605" y="0"/>
                      <a:pt x="3531" y="51"/>
                      <a:pt x="3545" y="133"/>
                    </a:cubicBezTo>
                    <a:cubicBezTo>
                      <a:pt x="4112" y="2472"/>
                      <a:pt x="3663" y="4859"/>
                      <a:pt x="3616" y="7198"/>
                    </a:cubicBezTo>
                    <a:cubicBezTo>
                      <a:pt x="3521" y="9466"/>
                      <a:pt x="3663" y="11758"/>
                      <a:pt x="4041" y="14003"/>
                    </a:cubicBezTo>
                    <a:cubicBezTo>
                      <a:pt x="4059" y="14057"/>
                      <a:pt x="4105" y="14080"/>
                      <a:pt x="4151" y="14080"/>
                    </a:cubicBezTo>
                    <a:cubicBezTo>
                      <a:pt x="4227" y="14080"/>
                      <a:pt x="4306" y="14019"/>
                      <a:pt x="4277" y="13932"/>
                    </a:cubicBezTo>
                    <a:cubicBezTo>
                      <a:pt x="3899" y="11545"/>
                      <a:pt x="3757" y="9135"/>
                      <a:pt x="3875" y="6725"/>
                    </a:cubicBezTo>
                    <a:cubicBezTo>
                      <a:pt x="3994" y="4504"/>
                      <a:pt x="4348" y="2260"/>
                      <a:pt x="3781" y="86"/>
                    </a:cubicBezTo>
                    <a:cubicBezTo>
                      <a:pt x="3771" y="27"/>
                      <a:pt x="3724" y="0"/>
                      <a:pt x="3674" y="0"/>
                    </a:cubicBezTo>
                    <a:close/>
                    <a:moveTo>
                      <a:pt x="1851" y="380"/>
                    </a:moveTo>
                    <a:cubicBezTo>
                      <a:pt x="1803" y="380"/>
                      <a:pt x="1759" y="407"/>
                      <a:pt x="1749" y="464"/>
                    </a:cubicBezTo>
                    <a:cubicBezTo>
                      <a:pt x="1206" y="2803"/>
                      <a:pt x="1395" y="5213"/>
                      <a:pt x="1796" y="7576"/>
                    </a:cubicBezTo>
                    <a:cubicBezTo>
                      <a:pt x="2245" y="10104"/>
                      <a:pt x="2930" y="12585"/>
                      <a:pt x="3875" y="14971"/>
                    </a:cubicBezTo>
                    <a:cubicBezTo>
                      <a:pt x="3895" y="15029"/>
                      <a:pt x="3945" y="15055"/>
                      <a:pt x="3995" y="15055"/>
                    </a:cubicBezTo>
                    <a:cubicBezTo>
                      <a:pt x="4068" y="15055"/>
                      <a:pt x="4140" y="14999"/>
                      <a:pt x="4112" y="14900"/>
                    </a:cubicBezTo>
                    <a:cubicBezTo>
                      <a:pt x="3214" y="12656"/>
                      <a:pt x="2529" y="10364"/>
                      <a:pt x="2127" y="7978"/>
                    </a:cubicBezTo>
                    <a:cubicBezTo>
                      <a:pt x="1678" y="5520"/>
                      <a:pt x="1418" y="2969"/>
                      <a:pt x="1985" y="535"/>
                    </a:cubicBezTo>
                    <a:cubicBezTo>
                      <a:pt x="1999" y="437"/>
                      <a:pt x="1922" y="380"/>
                      <a:pt x="1851" y="380"/>
                    </a:cubicBezTo>
                    <a:close/>
                    <a:moveTo>
                      <a:pt x="1274" y="258"/>
                    </a:moveTo>
                    <a:cubicBezTo>
                      <a:pt x="1239" y="258"/>
                      <a:pt x="1205" y="277"/>
                      <a:pt x="1182" y="322"/>
                    </a:cubicBezTo>
                    <a:cubicBezTo>
                      <a:pt x="1" y="2945"/>
                      <a:pt x="426" y="6229"/>
                      <a:pt x="1017" y="8946"/>
                    </a:cubicBezTo>
                    <a:cubicBezTo>
                      <a:pt x="1655" y="11876"/>
                      <a:pt x="2859" y="14640"/>
                      <a:pt x="4584" y="17074"/>
                    </a:cubicBezTo>
                    <a:cubicBezTo>
                      <a:pt x="4612" y="17109"/>
                      <a:pt x="4648" y="17123"/>
                      <a:pt x="4683" y="17123"/>
                    </a:cubicBezTo>
                    <a:cubicBezTo>
                      <a:pt x="4767" y="17123"/>
                      <a:pt x="4847" y="17039"/>
                      <a:pt x="4797" y="16956"/>
                    </a:cubicBezTo>
                    <a:cubicBezTo>
                      <a:pt x="3167" y="14640"/>
                      <a:pt x="1985" y="12018"/>
                      <a:pt x="1324" y="9277"/>
                    </a:cubicBezTo>
                    <a:cubicBezTo>
                      <a:pt x="1017" y="7907"/>
                      <a:pt x="804" y="6513"/>
                      <a:pt x="733" y="5095"/>
                    </a:cubicBezTo>
                    <a:cubicBezTo>
                      <a:pt x="662" y="3512"/>
                      <a:pt x="709" y="1882"/>
                      <a:pt x="1395" y="440"/>
                    </a:cubicBezTo>
                    <a:cubicBezTo>
                      <a:pt x="1427" y="344"/>
                      <a:pt x="1349" y="258"/>
                      <a:pt x="1274" y="258"/>
                    </a:cubicBezTo>
                    <a:close/>
                    <a:moveTo>
                      <a:pt x="3326" y="24907"/>
                    </a:moveTo>
                    <a:cubicBezTo>
                      <a:pt x="3267" y="24907"/>
                      <a:pt x="3202" y="24942"/>
                      <a:pt x="3190" y="25013"/>
                    </a:cubicBezTo>
                    <a:cubicBezTo>
                      <a:pt x="2789" y="28533"/>
                      <a:pt x="2552" y="32030"/>
                      <a:pt x="2505" y="35551"/>
                    </a:cubicBezTo>
                    <a:cubicBezTo>
                      <a:pt x="2505" y="35622"/>
                      <a:pt x="2564" y="35657"/>
                      <a:pt x="2623" y="35657"/>
                    </a:cubicBezTo>
                    <a:cubicBezTo>
                      <a:pt x="2682" y="35657"/>
                      <a:pt x="2741" y="35622"/>
                      <a:pt x="2741" y="35551"/>
                    </a:cubicBezTo>
                    <a:cubicBezTo>
                      <a:pt x="2789" y="32030"/>
                      <a:pt x="3025" y="28486"/>
                      <a:pt x="3427" y="25013"/>
                    </a:cubicBezTo>
                    <a:cubicBezTo>
                      <a:pt x="3438" y="24942"/>
                      <a:pt x="3385" y="24907"/>
                      <a:pt x="3326" y="24907"/>
                    </a:cubicBezTo>
                    <a:close/>
                    <a:moveTo>
                      <a:pt x="4000" y="21147"/>
                    </a:moveTo>
                    <a:cubicBezTo>
                      <a:pt x="3948" y="21147"/>
                      <a:pt x="3895" y="21173"/>
                      <a:pt x="3875" y="21233"/>
                    </a:cubicBezTo>
                    <a:cubicBezTo>
                      <a:pt x="2930" y="23619"/>
                      <a:pt x="2245" y="26076"/>
                      <a:pt x="1796" y="28604"/>
                    </a:cubicBezTo>
                    <a:cubicBezTo>
                      <a:pt x="1395" y="30967"/>
                      <a:pt x="1206" y="33401"/>
                      <a:pt x="1749" y="35763"/>
                    </a:cubicBezTo>
                    <a:cubicBezTo>
                      <a:pt x="1759" y="35821"/>
                      <a:pt x="1803" y="35847"/>
                      <a:pt x="1851" y="35847"/>
                    </a:cubicBezTo>
                    <a:cubicBezTo>
                      <a:pt x="1922" y="35847"/>
                      <a:pt x="1999" y="35791"/>
                      <a:pt x="1985" y="35692"/>
                    </a:cubicBezTo>
                    <a:cubicBezTo>
                      <a:pt x="1418" y="33259"/>
                      <a:pt x="1655" y="30707"/>
                      <a:pt x="2127" y="28250"/>
                    </a:cubicBezTo>
                    <a:cubicBezTo>
                      <a:pt x="2529" y="25863"/>
                      <a:pt x="3214" y="23524"/>
                      <a:pt x="4112" y="21280"/>
                    </a:cubicBezTo>
                    <a:cubicBezTo>
                      <a:pt x="4139" y="21197"/>
                      <a:pt x="4071" y="21147"/>
                      <a:pt x="4000" y="21147"/>
                    </a:cubicBezTo>
                    <a:close/>
                    <a:moveTo>
                      <a:pt x="4681" y="19058"/>
                    </a:moveTo>
                    <a:cubicBezTo>
                      <a:pt x="4646" y="19058"/>
                      <a:pt x="4611" y="19072"/>
                      <a:pt x="4584" y="19106"/>
                    </a:cubicBezTo>
                    <a:cubicBezTo>
                      <a:pt x="2859" y="21563"/>
                      <a:pt x="1655" y="24328"/>
                      <a:pt x="1017" y="27257"/>
                    </a:cubicBezTo>
                    <a:cubicBezTo>
                      <a:pt x="426" y="29975"/>
                      <a:pt x="1" y="33259"/>
                      <a:pt x="1182" y="35881"/>
                    </a:cubicBezTo>
                    <a:cubicBezTo>
                      <a:pt x="1205" y="35927"/>
                      <a:pt x="1239" y="35945"/>
                      <a:pt x="1274" y="35945"/>
                    </a:cubicBezTo>
                    <a:cubicBezTo>
                      <a:pt x="1349" y="35945"/>
                      <a:pt x="1427" y="35860"/>
                      <a:pt x="1395" y="35763"/>
                    </a:cubicBezTo>
                    <a:cubicBezTo>
                      <a:pt x="709" y="34298"/>
                      <a:pt x="662" y="32692"/>
                      <a:pt x="733" y="31085"/>
                    </a:cubicBezTo>
                    <a:cubicBezTo>
                      <a:pt x="804" y="29667"/>
                      <a:pt x="1017" y="28273"/>
                      <a:pt x="1324" y="26927"/>
                    </a:cubicBezTo>
                    <a:cubicBezTo>
                      <a:pt x="1985" y="24186"/>
                      <a:pt x="3167" y="21540"/>
                      <a:pt x="4797" y="19248"/>
                    </a:cubicBezTo>
                    <a:cubicBezTo>
                      <a:pt x="4847" y="19147"/>
                      <a:pt x="4766" y="19058"/>
                      <a:pt x="4681" y="19058"/>
                    </a:cubicBezTo>
                    <a:close/>
                    <a:moveTo>
                      <a:pt x="4124" y="22092"/>
                    </a:moveTo>
                    <a:cubicBezTo>
                      <a:pt x="4074" y="22092"/>
                      <a:pt x="4027" y="22118"/>
                      <a:pt x="4017" y="22178"/>
                    </a:cubicBezTo>
                    <a:cubicBezTo>
                      <a:pt x="3663" y="24422"/>
                      <a:pt x="3521" y="26690"/>
                      <a:pt x="3568" y="28959"/>
                    </a:cubicBezTo>
                    <a:cubicBezTo>
                      <a:pt x="3663" y="31321"/>
                      <a:pt x="4112" y="33684"/>
                      <a:pt x="3521" y="36023"/>
                    </a:cubicBezTo>
                    <a:cubicBezTo>
                      <a:pt x="3506" y="36111"/>
                      <a:pt x="3573" y="36171"/>
                      <a:pt x="3643" y="36171"/>
                    </a:cubicBezTo>
                    <a:cubicBezTo>
                      <a:pt x="3686" y="36171"/>
                      <a:pt x="3730" y="36148"/>
                      <a:pt x="3757" y="36094"/>
                    </a:cubicBezTo>
                    <a:cubicBezTo>
                      <a:pt x="4324" y="33897"/>
                      <a:pt x="3970" y="31652"/>
                      <a:pt x="3852" y="29431"/>
                    </a:cubicBezTo>
                    <a:cubicBezTo>
                      <a:pt x="3734" y="27021"/>
                      <a:pt x="3875" y="24635"/>
                      <a:pt x="4254" y="22225"/>
                    </a:cubicBezTo>
                    <a:cubicBezTo>
                      <a:pt x="4267" y="22142"/>
                      <a:pt x="4193" y="22092"/>
                      <a:pt x="4124" y="220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0" name="Google Shape;3180;p57"/>
            <p:cNvGrpSpPr/>
            <p:nvPr/>
          </p:nvGrpSpPr>
          <p:grpSpPr>
            <a:xfrm>
              <a:off x="1440106" y="3299709"/>
              <a:ext cx="546082" cy="545112"/>
              <a:chOff x="3701900" y="1916225"/>
              <a:chExt cx="647400" cy="646250"/>
            </a:xfrm>
          </p:grpSpPr>
          <p:sp>
            <p:nvSpPr>
              <p:cNvPr id="3181" name="Google Shape;3181;p57"/>
              <p:cNvSpPr/>
              <p:nvPr/>
            </p:nvSpPr>
            <p:spPr>
              <a:xfrm>
                <a:off x="3714300" y="1916225"/>
                <a:ext cx="622025" cy="646250"/>
              </a:xfrm>
              <a:custGeom>
                <a:avLst/>
                <a:gdLst/>
                <a:ahLst/>
                <a:cxnLst/>
                <a:rect l="l" t="t" r="r" b="b"/>
                <a:pathLst>
                  <a:path w="24881" h="25850" extrusionOk="0">
                    <a:moveTo>
                      <a:pt x="11260" y="0"/>
                    </a:moveTo>
                    <a:cubicBezTo>
                      <a:pt x="11248" y="0"/>
                      <a:pt x="11236" y="0"/>
                      <a:pt x="11223" y="1"/>
                    </a:cubicBezTo>
                    <a:cubicBezTo>
                      <a:pt x="9829" y="95"/>
                      <a:pt x="9924" y="1820"/>
                      <a:pt x="9995" y="2813"/>
                    </a:cubicBezTo>
                    <a:cubicBezTo>
                      <a:pt x="10184" y="6144"/>
                      <a:pt x="11176" y="9334"/>
                      <a:pt x="12168" y="12500"/>
                    </a:cubicBezTo>
                    <a:cubicBezTo>
                      <a:pt x="9924" y="10042"/>
                      <a:pt x="7656" y="7585"/>
                      <a:pt x="4868" y="5766"/>
                    </a:cubicBezTo>
                    <a:cubicBezTo>
                      <a:pt x="4355" y="5409"/>
                      <a:pt x="3526" y="4868"/>
                      <a:pt x="2803" y="4868"/>
                    </a:cubicBezTo>
                    <a:cubicBezTo>
                      <a:pt x="2427" y="4868"/>
                      <a:pt x="2079" y="5015"/>
                      <a:pt x="1820" y="5412"/>
                    </a:cubicBezTo>
                    <a:cubicBezTo>
                      <a:pt x="1442" y="6002"/>
                      <a:pt x="1867" y="6617"/>
                      <a:pt x="2410" y="7113"/>
                    </a:cubicBezTo>
                    <a:cubicBezTo>
                      <a:pt x="2131" y="7016"/>
                      <a:pt x="1837" y="6952"/>
                      <a:pt x="1563" y="6952"/>
                    </a:cubicBezTo>
                    <a:cubicBezTo>
                      <a:pt x="1165" y="6952"/>
                      <a:pt x="811" y="7089"/>
                      <a:pt x="615" y="7467"/>
                    </a:cubicBezTo>
                    <a:cubicBezTo>
                      <a:pt x="0" y="8719"/>
                      <a:pt x="1560" y="9499"/>
                      <a:pt x="2458" y="9948"/>
                    </a:cubicBezTo>
                    <a:cubicBezTo>
                      <a:pt x="5435" y="11436"/>
                      <a:pt x="8719" y="12193"/>
                      <a:pt x="11932" y="12901"/>
                    </a:cubicBezTo>
                    <a:cubicBezTo>
                      <a:pt x="8672" y="13610"/>
                      <a:pt x="5435" y="14390"/>
                      <a:pt x="2458" y="15855"/>
                    </a:cubicBezTo>
                    <a:cubicBezTo>
                      <a:pt x="1583" y="16304"/>
                      <a:pt x="0" y="17107"/>
                      <a:pt x="615" y="18336"/>
                    </a:cubicBezTo>
                    <a:cubicBezTo>
                      <a:pt x="808" y="18722"/>
                      <a:pt x="1137" y="18858"/>
                      <a:pt x="1524" y="18858"/>
                    </a:cubicBezTo>
                    <a:cubicBezTo>
                      <a:pt x="1800" y="18858"/>
                      <a:pt x="2105" y="18789"/>
                      <a:pt x="2410" y="18690"/>
                    </a:cubicBezTo>
                    <a:lnTo>
                      <a:pt x="2410" y="18690"/>
                    </a:lnTo>
                    <a:cubicBezTo>
                      <a:pt x="1867" y="19186"/>
                      <a:pt x="1442" y="19824"/>
                      <a:pt x="1820" y="20439"/>
                    </a:cubicBezTo>
                    <a:cubicBezTo>
                      <a:pt x="2089" y="20839"/>
                      <a:pt x="2444" y="20988"/>
                      <a:pt x="2824" y="20988"/>
                    </a:cubicBezTo>
                    <a:cubicBezTo>
                      <a:pt x="3544" y="20988"/>
                      <a:pt x="4358" y="20455"/>
                      <a:pt x="4868" y="20084"/>
                    </a:cubicBezTo>
                    <a:cubicBezTo>
                      <a:pt x="7656" y="18218"/>
                      <a:pt x="9924" y="15760"/>
                      <a:pt x="12168" y="13350"/>
                    </a:cubicBezTo>
                    <a:lnTo>
                      <a:pt x="12168" y="13350"/>
                    </a:lnTo>
                    <a:cubicBezTo>
                      <a:pt x="11176" y="16516"/>
                      <a:pt x="10184" y="19730"/>
                      <a:pt x="9995" y="23038"/>
                    </a:cubicBezTo>
                    <a:cubicBezTo>
                      <a:pt x="9924" y="24006"/>
                      <a:pt x="9829" y="25778"/>
                      <a:pt x="11223" y="25849"/>
                    </a:cubicBezTo>
                    <a:cubicBezTo>
                      <a:pt x="11235" y="25850"/>
                      <a:pt x="11247" y="25850"/>
                      <a:pt x="11259" y="25850"/>
                    </a:cubicBezTo>
                    <a:cubicBezTo>
                      <a:pt x="11943" y="25850"/>
                      <a:pt x="12266" y="25175"/>
                      <a:pt x="12428" y="24455"/>
                    </a:cubicBezTo>
                    <a:cubicBezTo>
                      <a:pt x="12591" y="25175"/>
                      <a:pt x="12936" y="25850"/>
                      <a:pt x="13622" y="25850"/>
                    </a:cubicBezTo>
                    <a:cubicBezTo>
                      <a:pt x="13633" y="25850"/>
                      <a:pt x="13645" y="25850"/>
                      <a:pt x="13657" y="25849"/>
                    </a:cubicBezTo>
                    <a:cubicBezTo>
                      <a:pt x="15027" y="25755"/>
                      <a:pt x="14957" y="24006"/>
                      <a:pt x="14886" y="23038"/>
                    </a:cubicBezTo>
                    <a:cubicBezTo>
                      <a:pt x="14673" y="19706"/>
                      <a:pt x="13704" y="16516"/>
                      <a:pt x="12712" y="13350"/>
                    </a:cubicBezTo>
                    <a:lnTo>
                      <a:pt x="12712" y="13350"/>
                    </a:lnTo>
                    <a:cubicBezTo>
                      <a:pt x="14957" y="15808"/>
                      <a:pt x="17225" y="18265"/>
                      <a:pt x="19989" y="20084"/>
                    </a:cubicBezTo>
                    <a:cubicBezTo>
                      <a:pt x="20517" y="20441"/>
                      <a:pt x="21352" y="20982"/>
                      <a:pt x="22069" y="20982"/>
                    </a:cubicBezTo>
                    <a:cubicBezTo>
                      <a:pt x="22444" y="20982"/>
                      <a:pt x="22786" y="20835"/>
                      <a:pt x="23037" y="20439"/>
                    </a:cubicBezTo>
                    <a:cubicBezTo>
                      <a:pt x="23415" y="19848"/>
                      <a:pt x="23013" y="19234"/>
                      <a:pt x="22446" y="18714"/>
                    </a:cubicBezTo>
                    <a:lnTo>
                      <a:pt x="22446" y="18714"/>
                    </a:lnTo>
                    <a:cubicBezTo>
                      <a:pt x="22742" y="18812"/>
                      <a:pt x="23049" y="18882"/>
                      <a:pt x="23330" y="18882"/>
                    </a:cubicBezTo>
                    <a:cubicBezTo>
                      <a:pt x="23723" y="18882"/>
                      <a:pt x="24063" y="18745"/>
                      <a:pt x="24242" y="18359"/>
                    </a:cubicBezTo>
                    <a:cubicBezTo>
                      <a:pt x="24880" y="17131"/>
                      <a:pt x="23297" y="16327"/>
                      <a:pt x="22423" y="15902"/>
                    </a:cubicBezTo>
                    <a:cubicBezTo>
                      <a:pt x="19446" y="14414"/>
                      <a:pt x="16162" y="13657"/>
                      <a:pt x="12948" y="12949"/>
                    </a:cubicBezTo>
                    <a:cubicBezTo>
                      <a:pt x="16185" y="12216"/>
                      <a:pt x="19446" y="11460"/>
                      <a:pt x="22423" y="9995"/>
                    </a:cubicBezTo>
                    <a:cubicBezTo>
                      <a:pt x="23273" y="9546"/>
                      <a:pt x="24880" y="8743"/>
                      <a:pt x="24242" y="7491"/>
                    </a:cubicBezTo>
                    <a:cubicBezTo>
                      <a:pt x="24060" y="7113"/>
                      <a:pt x="23720" y="6975"/>
                      <a:pt x="23321" y="6975"/>
                    </a:cubicBezTo>
                    <a:cubicBezTo>
                      <a:pt x="23047" y="6975"/>
                      <a:pt x="22745" y="7040"/>
                      <a:pt x="22446" y="7136"/>
                    </a:cubicBezTo>
                    <a:cubicBezTo>
                      <a:pt x="23013" y="6640"/>
                      <a:pt x="23415" y="6026"/>
                      <a:pt x="23037" y="5412"/>
                    </a:cubicBezTo>
                    <a:cubicBezTo>
                      <a:pt x="22776" y="5011"/>
                      <a:pt x="22427" y="4862"/>
                      <a:pt x="22049" y="4862"/>
                    </a:cubicBezTo>
                    <a:cubicBezTo>
                      <a:pt x="21333" y="4862"/>
                      <a:pt x="20515" y="5395"/>
                      <a:pt x="19989" y="5766"/>
                    </a:cubicBezTo>
                    <a:cubicBezTo>
                      <a:pt x="17225" y="7609"/>
                      <a:pt x="14957" y="10066"/>
                      <a:pt x="12712" y="12500"/>
                    </a:cubicBezTo>
                    <a:cubicBezTo>
                      <a:pt x="13704" y="9334"/>
                      <a:pt x="14673" y="6120"/>
                      <a:pt x="14886" y="2813"/>
                    </a:cubicBezTo>
                    <a:cubicBezTo>
                      <a:pt x="14957" y="1820"/>
                      <a:pt x="15027" y="48"/>
                      <a:pt x="13657" y="1"/>
                    </a:cubicBezTo>
                    <a:cubicBezTo>
                      <a:pt x="13645" y="0"/>
                      <a:pt x="13633" y="0"/>
                      <a:pt x="13620" y="0"/>
                    </a:cubicBezTo>
                    <a:cubicBezTo>
                      <a:pt x="12937" y="0"/>
                      <a:pt x="12614" y="652"/>
                      <a:pt x="12428" y="1395"/>
                    </a:cubicBezTo>
                    <a:cubicBezTo>
                      <a:pt x="12289" y="652"/>
                      <a:pt x="11944" y="0"/>
                      <a:pt x="11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7"/>
              <p:cNvSpPr/>
              <p:nvPr/>
            </p:nvSpPr>
            <p:spPr>
              <a:xfrm>
                <a:off x="3701900" y="1940900"/>
                <a:ext cx="647400" cy="597875"/>
              </a:xfrm>
              <a:custGeom>
                <a:avLst/>
                <a:gdLst/>
                <a:ahLst/>
                <a:cxnLst/>
                <a:rect l="l" t="t" r="r" b="b"/>
                <a:pathLst>
                  <a:path w="25896" h="23915" extrusionOk="0">
                    <a:moveTo>
                      <a:pt x="17837" y="0"/>
                    </a:moveTo>
                    <a:cubicBezTo>
                      <a:pt x="16905" y="0"/>
                      <a:pt x="16282" y="1234"/>
                      <a:pt x="15925" y="1967"/>
                    </a:cubicBezTo>
                    <a:cubicBezTo>
                      <a:pt x="14437" y="4944"/>
                      <a:pt x="13680" y="8229"/>
                      <a:pt x="12972" y="11442"/>
                    </a:cubicBezTo>
                    <a:cubicBezTo>
                      <a:pt x="12263" y="8205"/>
                      <a:pt x="11483" y="4944"/>
                      <a:pt x="10018" y="1967"/>
                    </a:cubicBezTo>
                    <a:cubicBezTo>
                      <a:pt x="9641" y="1252"/>
                      <a:pt x="9012" y="2"/>
                      <a:pt x="8091" y="2"/>
                    </a:cubicBezTo>
                    <a:cubicBezTo>
                      <a:pt x="7917" y="2"/>
                      <a:pt x="7733" y="47"/>
                      <a:pt x="7537" y="148"/>
                    </a:cubicBezTo>
                    <a:cubicBezTo>
                      <a:pt x="6876" y="455"/>
                      <a:pt x="6947" y="1211"/>
                      <a:pt x="7183" y="1944"/>
                    </a:cubicBezTo>
                    <a:cubicBezTo>
                      <a:pt x="6804" y="1531"/>
                      <a:pt x="6375" y="1205"/>
                      <a:pt x="5933" y="1205"/>
                    </a:cubicBezTo>
                    <a:cubicBezTo>
                      <a:pt x="5768" y="1205"/>
                      <a:pt x="5601" y="1250"/>
                      <a:pt x="5434" y="1353"/>
                    </a:cubicBezTo>
                    <a:cubicBezTo>
                      <a:pt x="4277" y="2109"/>
                      <a:pt x="5222" y="3598"/>
                      <a:pt x="5789" y="4401"/>
                    </a:cubicBezTo>
                    <a:cubicBezTo>
                      <a:pt x="7655" y="7165"/>
                      <a:pt x="10089" y="9434"/>
                      <a:pt x="12523" y="11678"/>
                    </a:cubicBezTo>
                    <a:cubicBezTo>
                      <a:pt x="9357" y="10686"/>
                      <a:pt x="6143" y="9717"/>
                      <a:pt x="2835" y="9504"/>
                    </a:cubicBezTo>
                    <a:cubicBezTo>
                      <a:pt x="2621" y="9489"/>
                      <a:pt x="2366" y="9473"/>
                      <a:pt x="2100" y="9473"/>
                    </a:cubicBezTo>
                    <a:cubicBezTo>
                      <a:pt x="1164" y="9473"/>
                      <a:pt x="79" y="9667"/>
                      <a:pt x="24" y="10733"/>
                    </a:cubicBezTo>
                    <a:cubicBezTo>
                      <a:pt x="0" y="11442"/>
                      <a:pt x="685" y="11773"/>
                      <a:pt x="1418" y="11962"/>
                    </a:cubicBezTo>
                    <a:cubicBezTo>
                      <a:pt x="685" y="12103"/>
                      <a:pt x="0" y="12458"/>
                      <a:pt x="24" y="13167"/>
                    </a:cubicBezTo>
                    <a:cubicBezTo>
                      <a:pt x="96" y="14236"/>
                      <a:pt x="1143" y="14430"/>
                      <a:pt x="2063" y="14430"/>
                    </a:cubicBezTo>
                    <a:cubicBezTo>
                      <a:pt x="2342" y="14430"/>
                      <a:pt x="2610" y="14412"/>
                      <a:pt x="2835" y="14395"/>
                    </a:cubicBezTo>
                    <a:cubicBezTo>
                      <a:pt x="6167" y="14183"/>
                      <a:pt x="9357" y="13214"/>
                      <a:pt x="12523" y="12222"/>
                    </a:cubicBezTo>
                    <a:lnTo>
                      <a:pt x="12523" y="12222"/>
                    </a:lnTo>
                    <a:cubicBezTo>
                      <a:pt x="10065" y="14466"/>
                      <a:pt x="7608" y="16734"/>
                      <a:pt x="5789" y="19499"/>
                    </a:cubicBezTo>
                    <a:cubicBezTo>
                      <a:pt x="5245" y="20302"/>
                      <a:pt x="4277" y="21814"/>
                      <a:pt x="5434" y="22547"/>
                    </a:cubicBezTo>
                    <a:cubicBezTo>
                      <a:pt x="5596" y="22657"/>
                      <a:pt x="5760" y="22705"/>
                      <a:pt x="5922" y="22705"/>
                    </a:cubicBezTo>
                    <a:cubicBezTo>
                      <a:pt x="6353" y="22705"/>
                      <a:pt x="6775" y="22368"/>
                      <a:pt x="7136" y="21956"/>
                    </a:cubicBezTo>
                    <a:lnTo>
                      <a:pt x="7136" y="21956"/>
                    </a:lnTo>
                    <a:cubicBezTo>
                      <a:pt x="6899" y="22665"/>
                      <a:pt x="6852" y="23445"/>
                      <a:pt x="7490" y="23775"/>
                    </a:cubicBezTo>
                    <a:cubicBezTo>
                      <a:pt x="7687" y="23872"/>
                      <a:pt x="7873" y="23915"/>
                      <a:pt x="8049" y="23915"/>
                    </a:cubicBezTo>
                    <a:cubicBezTo>
                      <a:pt x="8986" y="23915"/>
                      <a:pt x="9613" y="22689"/>
                      <a:pt x="9971" y="21932"/>
                    </a:cubicBezTo>
                    <a:cubicBezTo>
                      <a:pt x="11459" y="18955"/>
                      <a:pt x="12216" y="15671"/>
                      <a:pt x="12924" y="12458"/>
                    </a:cubicBezTo>
                    <a:cubicBezTo>
                      <a:pt x="13633" y="15695"/>
                      <a:pt x="14413" y="18955"/>
                      <a:pt x="15878" y="21932"/>
                    </a:cubicBezTo>
                    <a:cubicBezTo>
                      <a:pt x="16257" y="22652"/>
                      <a:pt x="16891" y="23912"/>
                      <a:pt x="17820" y="23912"/>
                    </a:cubicBezTo>
                    <a:cubicBezTo>
                      <a:pt x="17990" y="23912"/>
                      <a:pt x="18169" y="23870"/>
                      <a:pt x="18359" y="23775"/>
                    </a:cubicBezTo>
                    <a:cubicBezTo>
                      <a:pt x="19020" y="23445"/>
                      <a:pt x="18949" y="22712"/>
                      <a:pt x="18713" y="21956"/>
                    </a:cubicBezTo>
                    <a:lnTo>
                      <a:pt x="18713" y="21956"/>
                    </a:lnTo>
                    <a:cubicBezTo>
                      <a:pt x="19091" y="22368"/>
                      <a:pt x="19518" y="22705"/>
                      <a:pt x="19959" y="22705"/>
                    </a:cubicBezTo>
                    <a:cubicBezTo>
                      <a:pt x="20125" y="22705"/>
                      <a:pt x="20293" y="22657"/>
                      <a:pt x="20462" y="22547"/>
                    </a:cubicBezTo>
                    <a:cubicBezTo>
                      <a:pt x="21619" y="21791"/>
                      <a:pt x="20674" y="20302"/>
                      <a:pt x="20107" y="19499"/>
                    </a:cubicBezTo>
                    <a:cubicBezTo>
                      <a:pt x="18241" y="16734"/>
                      <a:pt x="15807" y="14466"/>
                      <a:pt x="13373" y="12222"/>
                    </a:cubicBezTo>
                    <a:lnTo>
                      <a:pt x="13373" y="12222"/>
                    </a:lnTo>
                    <a:cubicBezTo>
                      <a:pt x="16539" y="13214"/>
                      <a:pt x="19753" y="14183"/>
                      <a:pt x="23061" y="14395"/>
                    </a:cubicBezTo>
                    <a:cubicBezTo>
                      <a:pt x="23286" y="14412"/>
                      <a:pt x="23555" y="14430"/>
                      <a:pt x="23836" y="14430"/>
                    </a:cubicBezTo>
                    <a:cubicBezTo>
                      <a:pt x="24762" y="14430"/>
                      <a:pt x="25818" y="14236"/>
                      <a:pt x="25872" y="13167"/>
                    </a:cubicBezTo>
                    <a:cubicBezTo>
                      <a:pt x="25896" y="12458"/>
                      <a:pt x="25211" y="12103"/>
                      <a:pt x="24478" y="11962"/>
                    </a:cubicBezTo>
                    <a:cubicBezTo>
                      <a:pt x="25211" y="11796"/>
                      <a:pt x="25896" y="11442"/>
                      <a:pt x="25872" y="10733"/>
                    </a:cubicBezTo>
                    <a:cubicBezTo>
                      <a:pt x="25799" y="9667"/>
                      <a:pt x="24723" y="9473"/>
                      <a:pt x="23794" y="9473"/>
                    </a:cubicBezTo>
                    <a:cubicBezTo>
                      <a:pt x="23529" y="9473"/>
                      <a:pt x="23275" y="9489"/>
                      <a:pt x="23061" y="9504"/>
                    </a:cubicBezTo>
                    <a:cubicBezTo>
                      <a:pt x="19729" y="9717"/>
                      <a:pt x="16539" y="10686"/>
                      <a:pt x="13373" y="11678"/>
                    </a:cubicBezTo>
                    <a:cubicBezTo>
                      <a:pt x="15831" y="9434"/>
                      <a:pt x="18288" y="7165"/>
                      <a:pt x="20107" y="4401"/>
                    </a:cubicBezTo>
                    <a:cubicBezTo>
                      <a:pt x="20651" y="3598"/>
                      <a:pt x="21619" y="2085"/>
                      <a:pt x="20462" y="1353"/>
                    </a:cubicBezTo>
                    <a:cubicBezTo>
                      <a:pt x="20301" y="1250"/>
                      <a:pt x="20139" y="1205"/>
                      <a:pt x="19978" y="1205"/>
                    </a:cubicBezTo>
                    <a:cubicBezTo>
                      <a:pt x="19546" y="1205"/>
                      <a:pt x="19122" y="1531"/>
                      <a:pt x="18760" y="1944"/>
                    </a:cubicBezTo>
                    <a:cubicBezTo>
                      <a:pt x="18997" y="1235"/>
                      <a:pt x="19044" y="455"/>
                      <a:pt x="18406" y="148"/>
                    </a:cubicBezTo>
                    <a:cubicBezTo>
                      <a:pt x="18205" y="46"/>
                      <a:pt x="18015" y="0"/>
                      <a:pt x="17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7"/>
              <p:cNvSpPr/>
              <p:nvPr/>
            </p:nvSpPr>
            <p:spPr>
              <a:xfrm>
                <a:off x="3745600" y="1960825"/>
                <a:ext cx="560000" cy="558675"/>
              </a:xfrm>
              <a:custGeom>
                <a:avLst/>
                <a:gdLst/>
                <a:ahLst/>
                <a:cxnLst/>
                <a:rect l="l" t="t" r="r" b="b"/>
                <a:pathLst>
                  <a:path w="22400" h="22347" extrusionOk="0">
                    <a:moveTo>
                      <a:pt x="9455" y="54"/>
                    </a:moveTo>
                    <a:cubicBezTo>
                      <a:pt x="9398" y="54"/>
                      <a:pt x="9345" y="95"/>
                      <a:pt x="9357" y="178"/>
                    </a:cubicBezTo>
                    <a:cubicBezTo>
                      <a:pt x="9475" y="3060"/>
                      <a:pt x="9853" y="5919"/>
                      <a:pt x="10586" y="8731"/>
                    </a:cubicBezTo>
                    <a:cubicBezTo>
                      <a:pt x="10586" y="8779"/>
                      <a:pt x="10620" y="8799"/>
                      <a:pt x="10660" y="8799"/>
                    </a:cubicBezTo>
                    <a:cubicBezTo>
                      <a:pt x="10719" y="8799"/>
                      <a:pt x="10789" y="8754"/>
                      <a:pt x="10775" y="8684"/>
                    </a:cubicBezTo>
                    <a:cubicBezTo>
                      <a:pt x="10066" y="5896"/>
                      <a:pt x="9641" y="3037"/>
                      <a:pt x="9570" y="178"/>
                    </a:cubicBezTo>
                    <a:cubicBezTo>
                      <a:pt x="9570" y="95"/>
                      <a:pt x="9511" y="54"/>
                      <a:pt x="9455" y="54"/>
                    </a:cubicBezTo>
                    <a:close/>
                    <a:moveTo>
                      <a:pt x="15154" y="649"/>
                    </a:moveTo>
                    <a:cubicBezTo>
                      <a:pt x="15125" y="649"/>
                      <a:pt x="15096" y="663"/>
                      <a:pt x="15075" y="698"/>
                    </a:cubicBezTo>
                    <a:cubicBezTo>
                      <a:pt x="13728" y="3273"/>
                      <a:pt x="12665" y="5943"/>
                      <a:pt x="11862" y="8731"/>
                    </a:cubicBezTo>
                    <a:cubicBezTo>
                      <a:pt x="11831" y="8806"/>
                      <a:pt x="11898" y="8863"/>
                      <a:pt x="11968" y="8863"/>
                    </a:cubicBezTo>
                    <a:cubicBezTo>
                      <a:pt x="12008" y="8863"/>
                      <a:pt x="12049" y="8845"/>
                      <a:pt x="12074" y="8802"/>
                    </a:cubicBezTo>
                    <a:cubicBezTo>
                      <a:pt x="12830" y="6014"/>
                      <a:pt x="13917" y="3344"/>
                      <a:pt x="15264" y="816"/>
                    </a:cubicBezTo>
                    <a:cubicBezTo>
                      <a:pt x="15297" y="732"/>
                      <a:pt x="15224" y="649"/>
                      <a:pt x="15154" y="649"/>
                    </a:cubicBezTo>
                    <a:close/>
                    <a:moveTo>
                      <a:pt x="4156" y="2421"/>
                    </a:moveTo>
                    <a:cubicBezTo>
                      <a:pt x="4073" y="2421"/>
                      <a:pt x="3998" y="2504"/>
                      <a:pt x="4065" y="2588"/>
                    </a:cubicBezTo>
                    <a:cubicBezTo>
                      <a:pt x="5600" y="5022"/>
                      <a:pt x="7396" y="7313"/>
                      <a:pt x="9404" y="9393"/>
                    </a:cubicBezTo>
                    <a:cubicBezTo>
                      <a:pt x="9422" y="9406"/>
                      <a:pt x="9442" y="9412"/>
                      <a:pt x="9463" y="9412"/>
                    </a:cubicBezTo>
                    <a:cubicBezTo>
                      <a:pt x="9552" y="9412"/>
                      <a:pt x="9646" y="9304"/>
                      <a:pt x="9570" y="9227"/>
                    </a:cubicBezTo>
                    <a:cubicBezTo>
                      <a:pt x="7561" y="7172"/>
                      <a:pt x="5789" y="4927"/>
                      <a:pt x="4254" y="2470"/>
                    </a:cubicBezTo>
                    <a:cubicBezTo>
                      <a:pt x="4226" y="2435"/>
                      <a:pt x="4190" y="2421"/>
                      <a:pt x="4156" y="2421"/>
                    </a:cubicBezTo>
                    <a:close/>
                    <a:moveTo>
                      <a:pt x="13149" y="48"/>
                    </a:moveTo>
                    <a:cubicBezTo>
                      <a:pt x="13096" y="48"/>
                      <a:pt x="13043" y="83"/>
                      <a:pt x="13043" y="154"/>
                    </a:cubicBezTo>
                    <a:cubicBezTo>
                      <a:pt x="13019" y="1714"/>
                      <a:pt x="12689" y="3202"/>
                      <a:pt x="12381" y="4714"/>
                    </a:cubicBezTo>
                    <a:cubicBezTo>
                      <a:pt x="12074" y="6250"/>
                      <a:pt x="11743" y="7810"/>
                      <a:pt x="11389" y="9345"/>
                    </a:cubicBezTo>
                    <a:cubicBezTo>
                      <a:pt x="11375" y="9417"/>
                      <a:pt x="11447" y="9471"/>
                      <a:pt x="11512" y="9471"/>
                    </a:cubicBezTo>
                    <a:cubicBezTo>
                      <a:pt x="11554" y="9471"/>
                      <a:pt x="11592" y="9448"/>
                      <a:pt x="11602" y="9393"/>
                    </a:cubicBezTo>
                    <a:cubicBezTo>
                      <a:pt x="11956" y="7762"/>
                      <a:pt x="12311" y="6156"/>
                      <a:pt x="12618" y="4525"/>
                    </a:cubicBezTo>
                    <a:cubicBezTo>
                      <a:pt x="12925" y="3084"/>
                      <a:pt x="13208" y="1643"/>
                      <a:pt x="13256" y="154"/>
                    </a:cubicBezTo>
                    <a:cubicBezTo>
                      <a:pt x="13256" y="83"/>
                      <a:pt x="13202" y="48"/>
                      <a:pt x="13149" y="48"/>
                    </a:cubicBezTo>
                    <a:close/>
                    <a:moveTo>
                      <a:pt x="19843" y="4003"/>
                    </a:moveTo>
                    <a:cubicBezTo>
                      <a:pt x="19822" y="4003"/>
                      <a:pt x="19799" y="4011"/>
                      <a:pt x="19777" y="4029"/>
                    </a:cubicBezTo>
                    <a:cubicBezTo>
                      <a:pt x="17320" y="5565"/>
                      <a:pt x="15051" y="7384"/>
                      <a:pt x="12996" y="9393"/>
                    </a:cubicBezTo>
                    <a:cubicBezTo>
                      <a:pt x="12903" y="9448"/>
                      <a:pt x="12985" y="9563"/>
                      <a:pt x="13071" y="9563"/>
                    </a:cubicBezTo>
                    <a:cubicBezTo>
                      <a:pt x="13094" y="9563"/>
                      <a:pt x="13117" y="9554"/>
                      <a:pt x="13137" y="9534"/>
                    </a:cubicBezTo>
                    <a:cubicBezTo>
                      <a:pt x="15193" y="7526"/>
                      <a:pt x="17438" y="5754"/>
                      <a:pt x="19895" y="4218"/>
                    </a:cubicBezTo>
                    <a:cubicBezTo>
                      <a:pt x="19990" y="4142"/>
                      <a:pt x="19931" y="4003"/>
                      <a:pt x="19843" y="4003"/>
                    </a:cubicBezTo>
                    <a:close/>
                    <a:moveTo>
                      <a:pt x="7400" y="550"/>
                    </a:moveTo>
                    <a:cubicBezTo>
                      <a:pt x="7326" y="550"/>
                      <a:pt x="7253" y="625"/>
                      <a:pt x="7301" y="721"/>
                    </a:cubicBezTo>
                    <a:cubicBezTo>
                      <a:pt x="8058" y="2068"/>
                      <a:pt x="8530" y="3533"/>
                      <a:pt x="9003" y="4974"/>
                    </a:cubicBezTo>
                    <a:cubicBezTo>
                      <a:pt x="9499" y="6486"/>
                      <a:pt x="9971" y="7999"/>
                      <a:pt x="10444" y="9511"/>
                    </a:cubicBezTo>
                    <a:cubicBezTo>
                      <a:pt x="10453" y="9565"/>
                      <a:pt x="10493" y="9588"/>
                      <a:pt x="10536" y="9588"/>
                    </a:cubicBezTo>
                    <a:cubicBezTo>
                      <a:pt x="10607" y="9588"/>
                      <a:pt x="10686" y="9527"/>
                      <a:pt x="10657" y="9440"/>
                    </a:cubicBezTo>
                    <a:cubicBezTo>
                      <a:pt x="10160" y="7880"/>
                      <a:pt x="9641" y="6274"/>
                      <a:pt x="9144" y="4714"/>
                    </a:cubicBezTo>
                    <a:cubicBezTo>
                      <a:pt x="8672" y="3297"/>
                      <a:pt x="8199" y="1903"/>
                      <a:pt x="7491" y="603"/>
                    </a:cubicBezTo>
                    <a:cubicBezTo>
                      <a:pt x="7468" y="566"/>
                      <a:pt x="7434" y="550"/>
                      <a:pt x="7400" y="550"/>
                    </a:cubicBezTo>
                    <a:close/>
                    <a:moveTo>
                      <a:pt x="18380" y="2515"/>
                    </a:moveTo>
                    <a:cubicBezTo>
                      <a:pt x="18352" y="2515"/>
                      <a:pt x="18326" y="2530"/>
                      <a:pt x="18312" y="2564"/>
                    </a:cubicBezTo>
                    <a:cubicBezTo>
                      <a:pt x="17509" y="3864"/>
                      <a:pt x="16469" y="4998"/>
                      <a:pt x="15477" y="6156"/>
                    </a:cubicBezTo>
                    <a:cubicBezTo>
                      <a:pt x="14390" y="7337"/>
                      <a:pt x="13350" y="8518"/>
                      <a:pt x="12287" y="9676"/>
                    </a:cubicBezTo>
                    <a:cubicBezTo>
                      <a:pt x="12217" y="9763"/>
                      <a:pt x="12275" y="9862"/>
                      <a:pt x="12349" y="9862"/>
                    </a:cubicBezTo>
                    <a:cubicBezTo>
                      <a:pt x="12375" y="9862"/>
                      <a:pt x="12404" y="9849"/>
                      <a:pt x="12429" y="9818"/>
                    </a:cubicBezTo>
                    <a:cubicBezTo>
                      <a:pt x="13539" y="8613"/>
                      <a:pt x="14650" y="7384"/>
                      <a:pt x="15736" y="6156"/>
                    </a:cubicBezTo>
                    <a:cubicBezTo>
                      <a:pt x="16705" y="5069"/>
                      <a:pt x="17674" y="3935"/>
                      <a:pt x="18477" y="2682"/>
                    </a:cubicBezTo>
                    <a:cubicBezTo>
                      <a:pt x="18527" y="2599"/>
                      <a:pt x="18448" y="2515"/>
                      <a:pt x="18380" y="2515"/>
                    </a:cubicBezTo>
                    <a:close/>
                    <a:moveTo>
                      <a:pt x="2672" y="3864"/>
                    </a:moveTo>
                    <a:cubicBezTo>
                      <a:pt x="2573" y="3864"/>
                      <a:pt x="2526" y="4018"/>
                      <a:pt x="2623" y="4076"/>
                    </a:cubicBezTo>
                    <a:cubicBezTo>
                      <a:pt x="3923" y="4856"/>
                      <a:pt x="5081" y="5896"/>
                      <a:pt x="6215" y="6888"/>
                    </a:cubicBezTo>
                    <a:cubicBezTo>
                      <a:pt x="7396" y="7951"/>
                      <a:pt x="8577" y="8991"/>
                      <a:pt x="9735" y="10078"/>
                    </a:cubicBezTo>
                    <a:cubicBezTo>
                      <a:pt x="9763" y="10100"/>
                      <a:pt x="9791" y="10109"/>
                      <a:pt x="9818" y="10109"/>
                    </a:cubicBezTo>
                    <a:cubicBezTo>
                      <a:pt x="9905" y="10109"/>
                      <a:pt x="9968" y="10009"/>
                      <a:pt x="9877" y="9936"/>
                    </a:cubicBezTo>
                    <a:cubicBezTo>
                      <a:pt x="8672" y="8826"/>
                      <a:pt x="7420" y="7715"/>
                      <a:pt x="6215" y="6628"/>
                    </a:cubicBezTo>
                    <a:cubicBezTo>
                      <a:pt x="5128" y="5659"/>
                      <a:pt x="4017" y="4691"/>
                      <a:pt x="2741" y="3887"/>
                    </a:cubicBezTo>
                    <a:cubicBezTo>
                      <a:pt x="2716" y="3871"/>
                      <a:pt x="2693" y="3864"/>
                      <a:pt x="2672" y="3864"/>
                    </a:cubicBezTo>
                    <a:close/>
                    <a:moveTo>
                      <a:pt x="798" y="7085"/>
                    </a:moveTo>
                    <a:cubicBezTo>
                      <a:pt x="702" y="7085"/>
                      <a:pt x="633" y="7230"/>
                      <a:pt x="733" y="7290"/>
                    </a:cubicBezTo>
                    <a:cubicBezTo>
                      <a:pt x="3308" y="8637"/>
                      <a:pt x="5978" y="9700"/>
                      <a:pt x="8766" y="10503"/>
                    </a:cubicBezTo>
                    <a:cubicBezTo>
                      <a:pt x="8775" y="10504"/>
                      <a:pt x="8783" y="10505"/>
                      <a:pt x="8790" y="10505"/>
                    </a:cubicBezTo>
                    <a:cubicBezTo>
                      <a:pt x="8916" y="10505"/>
                      <a:pt x="8969" y="10335"/>
                      <a:pt x="8814" y="10290"/>
                    </a:cubicBezTo>
                    <a:cubicBezTo>
                      <a:pt x="6049" y="9534"/>
                      <a:pt x="3379" y="8447"/>
                      <a:pt x="851" y="7101"/>
                    </a:cubicBezTo>
                    <a:cubicBezTo>
                      <a:pt x="833" y="7090"/>
                      <a:pt x="815" y="7085"/>
                      <a:pt x="798" y="7085"/>
                    </a:cubicBezTo>
                    <a:close/>
                    <a:moveTo>
                      <a:pt x="21714" y="7266"/>
                    </a:moveTo>
                    <a:cubicBezTo>
                      <a:pt x="21692" y="7266"/>
                      <a:pt x="21669" y="7273"/>
                      <a:pt x="21643" y="7290"/>
                    </a:cubicBezTo>
                    <a:cubicBezTo>
                      <a:pt x="20273" y="8022"/>
                      <a:pt x="18832" y="8495"/>
                      <a:pt x="17390" y="8967"/>
                    </a:cubicBezTo>
                    <a:cubicBezTo>
                      <a:pt x="15878" y="9440"/>
                      <a:pt x="14366" y="9936"/>
                      <a:pt x="12878" y="10409"/>
                    </a:cubicBezTo>
                    <a:cubicBezTo>
                      <a:pt x="12732" y="10429"/>
                      <a:pt x="12769" y="10633"/>
                      <a:pt x="12877" y="10633"/>
                    </a:cubicBezTo>
                    <a:cubicBezTo>
                      <a:pt x="12892" y="10633"/>
                      <a:pt x="12908" y="10630"/>
                      <a:pt x="12925" y="10621"/>
                    </a:cubicBezTo>
                    <a:cubicBezTo>
                      <a:pt x="14484" y="10125"/>
                      <a:pt x="16091" y="9629"/>
                      <a:pt x="17650" y="9109"/>
                    </a:cubicBezTo>
                    <a:cubicBezTo>
                      <a:pt x="19068" y="8637"/>
                      <a:pt x="20462" y="8164"/>
                      <a:pt x="21761" y="7455"/>
                    </a:cubicBezTo>
                    <a:cubicBezTo>
                      <a:pt x="21859" y="7416"/>
                      <a:pt x="21812" y="7266"/>
                      <a:pt x="21714" y="7266"/>
                    </a:cubicBezTo>
                    <a:close/>
                    <a:moveTo>
                      <a:pt x="22209" y="9296"/>
                    </a:moveTo>
                    <a:cubicBezTo>
                      <a:pt x="22202" y="9296"/>
                      <a:pt x="22195" y="9297"/>
                      <a:pt x="22187" y="9298"/>
                    </a:cubicBezTo>
                    <a:cubicBezTo>
                      <a:pt x="19304" y="9416"/>
                      <a:pt x="16445" y="9794"/>
                      <a:pt x="13634" y="10527"/>
                    </a:cubicBezTo>
                    <a:cubicBezTo>
                      <a:pt x="13499" y="10527"/>
                      <a:pt x="13535" y="10718"/>
                      <a:pt x="13679" y="10718"/>
                    </a:cubicBezTo>
                    <a:cubicBezTo>
                      <a:pt x="13687" y="10718"/>
                      <a:pt x="13696" y="10717"/>
                      <a:pt x="13705" y="10716"/>
                    </a:cubicBezTo>
                    <a:cubicBezTo>
                      <a:pt x="16469" y="10007"/>
                      <a:pt x="19328" y="9582"/>
                      <a:pt x="22187" y="9511"/>
                    </a:cubicBezTo>
                    <a:cubicBezTo>
                      <a:pt x="22344" y="9511"/>
                      <a:pt x="22352" y="9296"/>
                      <a:pt x="22209" y="9296"/>
                    </a:cubicBezTo>
                    <a:close/>
                    <a:moveTo>
                      <a:pt x="11046" y="1"/>
                    </a:moveTo>
                    <a:cubicBezTo>
                      <a:pt x="10993" y="1"/>
                      <a:pt x="10940" y="36"/>
                      <a:pt x="10940" y="107"/>
                    </a:cubicBezTo>
                    <a:cubicBezTo>
                      <a:pt x="10987" y="958"/>
                      <a:pt x="10822" y="1832"/>
                      <a:pt x="10798" y="2682"/>
                    </a:cubicBezTo>
                    <a:cubicBezTo>
                      <a:pt x="10751" y="3557"/>
                      <a:pt x="10751" y="4478"/>
                      <a:pt x="10775" y="5376"/>
                    </a:cubicBezTo>
                    <a:cubicBezTo>
                      <a:pt x="10798" y="7148"/>
                      <a:pt x="10916" y="8873"/>
                      <a:pt x="11058" y="10645"/>
                    </a:cubicBezTo>
                    <a:cubicBezTo>
                      <a:pt x="11084" y="10734"/>
                      <a:pt x="11151" y="10776"/>
                      <a:pt x="11204" y="10776"/>
                    </a:cubicBezTo>
                    <a:cubicBezTo>
                      <a:pt x="11248" y="10776"/>
                      <a:pt x="11282" y="10746"/>
                      <a:pt x="11271" y="10692"/>
                    </a:cubicBezTo>
                    <a:cubicBezTo>
                      <a:pt x="11153" y="8920"/>
                      <a:pt x="11011" y="7172"/>
                      <a:pt x="10987" y="5400"/>
                    </a:cubicBezTo>
                    <a:cubicBezTo>
                      <a:pt x="10987" y="4549"/>
                      <a:pt x="10987" y="3651"/>
                      <a:pt x="11011" y="2801"/>
                    </a:cubicBezTo>
                    <a:cubicBezTo>
                      <a:pt x="11035" y="1903"/>
                      <a:pt x="11224" y="1005"/>
                      <a:pt x="11153" y="107"/>
                    </a:cubicBezTo>
                    <a:cubicBezTo>
                      <a:pt x="11153" y="36"/>
                      <a:pt x="11100" y="1"/>
                      <a:pt x="11046" y="1"/>
                    </a:cubicBezTo>
                    <a:close/>
                    <a:moveTo>
                      <a:pt x="5531" y="1547"/>
                    </a:moveTo>
                    <a:cubicBezTo>
                      <a:pt x="5455" y="1547"/>
                      <a:pt x="5392" y="1630"/>
                      <a:pt x="5459" y="1714"/>
                    </a:cubicBezTo>
                    <a:cubicBezTo>
                      <a:pt x="5931" y="2446"/>
                      <a:pt x="6215" y="3273"/>
                      <a:pt x="6616" y="4006"/>
                    </a:cubicBezTo>
                    <a:cubicBezTo>
                      <a:pt x="7018" y="4809"/>
                      <a:pt x="7467" y="5565"/>
                      <a:pt x="7939" y="6345"/>
                    </a:cubicBezTo>
                    <a:cubicBezTo>
                      <a:pt x="8861" y="7857"/>
                      <a:pt x="9853" y="9322"/>
                      <a:pt x="10846" y="10763"/>
                    </a:cubicBezTo>
                    <a:cubicBezTo>
                      <a:pt x="10873" y="10798"/>
                      <a:pt x="10909" y="10812"/>
                      <a:pt x="10943" y="10812"/>
                    </a:cubicBezTo>
                    <a:cubicBezTo>
                      <a:pt x="11027" y="10812"/>
                      <a:pt x="11101" y="10728"/>
                      <a:pt x="11035" y="10645"/>
                    </a:cubicBezTo>
                    <a:cubicBezTo>
                      <a:pt x="10042" y="9204"/>
                      <a:pt x="9026" y="7739"/>
                      <a:pt x="8105" y="6227"/>
                    </a:cubicBezTo>
                    <a:cubicBezTo>
                      <a:pt x="7680" y="5494"/>
                      <a:pt x="7231" y="4738"/>
                      <a:pt x="6853" y="3982"/>
                    </a:cubicBezTo>
                    <a:cubicBezTo>
                      <a:pt x="6427" y="3179"/>
                      <a:pt x="6096" y="2328"/>
                      <a:pt x="5624" y="1596"/>
                    </a:cubicBezTo>
                    <a:cubicBezTo>
                      <a:pt x="5596" y="1561"/>
                      <a:pt x="5563" y="1547"/>
                      <a:pt x="5531" y="1547"/>
                    </a:cubicBezTo>
                    <a:close/>
                    <a:moveTo>
                      <a:pt x="16608" y="1381"/>
                    </a:moveTo>
                    <a:cubicBezTo>
                      <a:pt x="16580" y="1381"/>
                      <a:pt x="16554" y="1396"/>
                      <a:pt x="16540" y="1430"/>
                    </a:cubicBezTo>
                    <a:cubicBezTo>
                      <a:pt x="16138" y="2210"/>
                      <a:pt x="15571" y="2895"/>
                      <a:pt x="15122" y="3604"/>
                    </a:cubicBezTo>
                    <a:cubicBezTo>
                      <a:pt x="14650" y="4360"/>
                      <a:pt x="14177" y="5140"/>
                      <a:pt x="13752" y="5919"/>
                    </a:cubicBezTo>
                    <a:cubicBezTo>
                      <a:pt x="12901" y="7455"/>
                      <a:pt x="12121" y="9062"/>
                      <a:pt x="11365" y="10645"/>
                    </a:cubicBezTo>
                    <a:cubicBezTo>
                      <a:pt x="11303" y="10754"/>
                      <a:pt x="11375" y="10843"/>
                      <a:pt x="11444" y="10843"/>
                    </a:cubicBezTo>
                    <a:cubicBezTo>
                      <a:pt x="11480" y="10843"/>
                      <a:pt x="11515" y="10819"/>
                      <a:pt x="11531" y="10763"/>
                    </a:cubicBezTo>
                    <a:cubicBezTo>
                      <a:pt x="12311" y="9180"/>
                      <a:pt x="13067" y="7573"/>
                      <a:pt x="13941" y="6038"/>
                    </a:cubicBezTo>
                    <a:cubicBezTo>
                      <a:pt x="14342" y="5281"/>
                      <a:pt x="14791" y="4549"/>
                      <a:pt x="15240" y="3793"/>
                    </a:cubicBezTo>
                    <a:cubicBezTo>
                      <a:pt x="15713" y="3060"/>
                      <a:pt x="16304" y="2352"/>
                      <a:pt x="16705" y="1548"/>
                    </a:cubicBezTo>
                    <a:cubicBezTo>
                      <a:pt x="16755" y="1465"/>
                      <a:pt x="16675" y="1381"/>
                      <a:pt x="16608" y="1381"/>
                    </a:cubicBezTo>
                    <a:close/>
                    <a:moveTo>
                      <a:pt x="235" y="9107"/>
                    </a:moveTo>
                    <a:cubicBezTo>
                      <a:pt x="72" y="9107"/>
                      <a:pt x="79" y="9322"/>
                      <a:pt x="237" y="9322"/>
                    </a:cubicBezTo>
                    <a:cubicBezTo>
                      <a:pt x="1773" y="9345"/>
                      <a:pt x="3261" y="9676"/>
                      <a:pt x="4773" y="9983"/>
                    </a:cubicBezTo>
                    <a:cubicBezTo>
                      <a:pt x="6309" y="10290"/>
                      <a:pt x="7869" y="10621"/>
                      <a:pt x="9404" y="10976"/>
                    </a:cubicBezTo>
                    <a:cubicBezTo>
                      <a:pt x="9414" y="10977"/>
                      <a:pt x="9423" y="10978"/>
                      <a:pt x="9432" y="10978"/>
                    </a:cubicBezTo>
                    <a:cubicBezTo>
                      <a:pt x="9575" y="10978"/>
                      <a:pt x="9609" y="10807"/>
                      <a:pt x="9475" y="10763"/>
                    </a:cubicBezTo>
                    <a:cubicBezTo>
                      <a:pt x="7845" y="10409"/>
                      <a:pt x="6262" y="10054"/>
                      <a:pt x="4632" y="9747"/>
                    </a:cubicBezTo>
                    <a:cubicBezTo>
                      <a:pt x="3190" y="9440"/>
                      <a:pt x="1725" y="9156"/>
                      <a:pt x="261" y="9109"/>
                    </a:cubicBezTo>
                    <a:cubicBezTo>
                      <a:pt x="252" y="9108"/>
                      <a:pt x="243" y="9107"/>
                      <a:pt x="235" y="9107"/>
                    </a:cubicBezTo>
                    <a:close/>
                    <a:moveTo>
                      <a:pt x="1540" y="5666"/>
                    </a:moveTo>
                    <a:cubicBezTo>
                      <a:pt x="1440" y="5666"/>
                      <a:pt x="1391" y="5794"/>
                      <a:pt x="1489" y="5872"/>
                    </a:cubicBezTo>
                    <a:cubicBezTo>
                      <a:pt x="2269" y="6250"/>
                      <a:pt x="2954" y="6817"/>
                      <a:pt x="3663" y="7290"/>
                    </a:cubicBezTo>
                    <a:cubicBezTo>
                      <a:pt x="4419" y="7762"/>
                      <a:pt x="5199" y="8235"/>
                      <a:pt x="5978" y="8637"/>
                    </a:cubicBezTo>
                    <a:cubicBezTo>
                      <a:pt x="7514" y="9511"/>
                      <a:pt x="9121" y="10267"/>
                      <a:pt x="10704" y="11023"/>
                    </a:cubicBezTo>
                    <a:cubicBezTo>
                      <a:pt x="10722" y="11034"/>
                      <a:pt x="10740" y="11039"/>
                      <a:pt x="10758" y="11039"/>
                    </a:cubicBezTo>
                    <a:cubicBezTo>
                      <a:pt x="10853" y="11039"/>
                      <a:pt x="10922" y="10897"/>
                      <a:pt x="10822" y="10857"/>
                    </a:cubicBezTo>
                    <a:cubicBezTo>
                      <a:pt x="9239" y="10101"/>
                      <a:pt x="7632" y="9322"/>
                      <a:pt x="6096" y="8471"/>
                    </a:cubicBezTo>
                    <a:cubicBezTo>
                      <a:pt x="5340" y="8046"/>
                      <a:pt x="4608" y="7621"/>
                      <a:pt x="3852" y="7172"/>
                    </a:cubicBezTo>
                    <a:cubicBezTo>
                      <a:pt x="3119" y="6699"/>
                      <a:pt x="2411" y="6108"/>
                      <a:pt x="1607" y="5683"/>
                    </a:cubicBezTo>
                    <a:cubicBezTo>
                      <a:pt x="1583" y="5671"/>
                      <a:pt x="1561" y="5666"/>
                      <a:pt x="1540" y="5666"/>
                    </a:cubicBezTo>
                    <a:close/>
                    <a:moveTo>
                      <a:pt x="20693" y="5397"/>
                    </a:moveTo>
                    <a:cubicBezTo>
                      <a:pt x="20672" y="5397"/>
                      <a:pt x="20650" y="5405"/>
                      <a:pt x="20627" y="5423"/>
                    </a:cubicBezTo>
                    <a:cubicBezTo>
                      <a:pt x="19919" y="5896"/>
                      <a:pt x="19092" y="6203"/>
                      <a:pt x="18335" y="6581"/>
                    </a:cubicBezTo>
                    <a:cubicBezTo>
                      <a:pt x="17532" y="6983"/>
                      <a:pt x="16752" y="7432"/>
                      <a:pt x="15996" y="7904"/>
                    </a:cubicBezTo>
                    <a:cubicBezTo>
                      <a:pt x="14484" y="8826"/>
                      <a:pt x="13019" y="9818"/>
                      <a:pt x="11578" y="10834"/>
                    </a:cubicBezTo>
                    <a:cubicBezTo>
                      <a:pt x="11485" y="10909"/>
                      <a:pt x="11539" y="11027"/>
                      <a:pt x="11624" y="11027"/>
                    </a:cubicBezTo>
                    <a:cubicBezTo>
                      <a:pt x="11628" y="11027"/>
                      <a:pt x="11632" y="11027"/>
                      <a:pt x="11637" y="11027"/>
                    </a:cubicBezTo>
                    <a:lnTo>
                      <a:pt x="11637" y="11027"/>
                    </a:lnTo>
                    <a:cubicBezTo>
                      <a:pt x="11566" y="11084"/>
                      <a:pt x="11587" y="11214"/>
                      <a:pt x="11697" y="11214"/>
                    </a:cubicBezTo>
                    <a:cubicBezTo>
                      <a:pt x="11704" y="11214"/>
                      <a:pt x="11712" y="11213"/>
                      <a:pt x="11720" y="11212"/>
                    </a:cubicBezTo>
                    <a:cubicBezTo>
                      <a:pt x="13492" y="11070"/>
                      <a:pt x="15217" y="10952"/>
                      <a:pt x="16989" y="10928"/>
                    </a:cubicBezTo>
                    <a:cubicBezTo>
                      <a:pt x="17382" y="10907"/>
                      <a:pt x="17775" y="10895"/>
                      <a:pt x="18165" y="10895"/>
                    </a:cubicBezTo>
                    <a:cubicBezTo>
                      <a:pt x="18644" y="10895"/>
                      <a:pt x="19119" y="10913"/>
                      <a:pt x="19588" y="10952"/>
                    </a:cubicBezTo>
                    <a:cubicBezTo>
                      <a:pt x="20345" y="10972"/>
                      <a:pt x="21119" y="11110"/>
                      <a:pt x="21868" y="11110"/>
                    </a:cubicBezTo>
                    <a:cubicBezTo>
                      <a:pt x="22007" y="11110"/>
                      <a:pt x="22145" y="11105"/>
                      <a:pt x="22281" y="11094"/>
                    </a:cubicBezTo>
                    <a:cubicBezTo>
                      <a:pt x="22399" y="11094"/>
                      <a:pt x="22399" y="10881"/>
                      <a:pt x="22258" y="10881"/>
                    </a:cubicBezTo>
                    <a:cubicBezTo>
                      <a:pt x="22095" y="10895"/>
                      <a:pt x="21933" y="10900"/>
                      <a:pt x="21770" y="10900"/>
                    </a:cubicBezTo>
                    <a:cubicBezTo>
                      <a:pt x="21081" y="10900"/>
                      <a:pt x="20390" y="10797"/>
                      <a:pt x="19682" y="10739"/>
                    </a:cubicBezTo>
                    <a:cubicBezTo>
                      <a:pt x="18808" y="10716"/>
                      <a:pt x="17887" y="10716"/>
                      <a:pt x="16989" y="10716"/>
                    </a:cubicBezTo>
                    <a:cubicBezTo>
                      <a:pt x="15217" y="10739"/>
                      <a:pt x="13492" y="10881"/>
                      <a:pt x="11720" y="10999"/>
                    </a:cubicBezTo>
                    <a:cubicBezTo>
                      <a:pt x="11710" y="10999"/>
                      <a:pt x="11702" y="11000"/>
                      <a:pt x="11693" y="11001"/>
                    </a:cubicBezTo>
                    <a:lnTo>
                      <a:pt x="11693" y="11001"/>
                    </a:lnTo>
                    <a:cubicBezTo>
                      <a:pt x="11694" y="11001"/>
                      <a:pt x="11695" y="11000"/>
                      <a:pt x="11696" y="10999"/>
                    </a:cubicBezTo>
                    <a:cubicBezTo>
                      <a:pt x="13137" y="10007"/>
                      <a:pt x="14602" y="8991"/>
                      <a:pt x="16115" y="8069"/>
                    </a:cubicBezTo>
                    <a:cubicBezTo>
                      <a:pt x="16847" y="7644"/>
                      <a:pt x="17603" y="7195"/>
                      <a:pt x="18359" y="6817"/>
                    </a:cubicBezTo>
                    <a:cubicBezTo>
                      <a:pt x="19162" y="6392"/>
                      <a:pt x="20013" y="6085"/>
                      <a:pt x="20745" y="5612"/>
                    </a:cubicBezTo>
                    <a:cubicBezTo>
                      <a:pt x="20841" y="5536"/>
                      <a:pt x="20782" y="5397"/>
                      <a:pt x="20693" y="5397"/>
                    </a:cubicBezTo>
                    <a:close/>
                    <a:moveTo>
                      <a:pt x="8721" y="11588"/>
                    </a:moveTo>
                    <a:cubicBezTo>
                      <a:pt x="8713" y="11588"/>
                      <a:pt x="8704" y="11589"/>
                      <a:pt x="8696" y="11590"/>
                    </a:cubicBezTo>
                    <a:cubicBezTo>
                      <a:pt x="5931" y="12299"/>
                      <a:pt x="3072" y="12724"/>
                      <a:pt x="190" y="12795"/>
                    </a:cubicBezTo>
                    <a:cubicBezTo>
                      <a:pt x="55" y="12795"/>
                      <a:pt x="48" y="13009"/>
                      <a:pt x="170" y="13009"/>
                    </a:cubicBezTo>
                    <a:cubicBezTo>
                      <a:pt x="176" y="13009"/>
                      <a:pt x="183" y="13009"/>
                      <a:pt x="190" y="13008"/>
                    </a:cubicBezTo>
                    <a:cubicBezTo>
                      <a:pt x="3096" y="12889"/>
                      <a:pt x="5955" y="12511"/>
                      <a:pt x="8766" y="11779"/>
                    </a:cubicBezTo>
                    <a:cubicBezTo>
                      <a:pt x="8901" y="11779"/>
                      <a:pt x="8865" y="11588"/>
                      <a:pt x="8721" y="11588"/>
                    </a:cubicBezTo>
                    <a:close/>
                    <a:moveTo>
                      <a:pt x="12995" y="11328"/>
                    </a:moveTo>
                    <a:cubicBezTo>
                      <a:pt x="12870" y="11328"/>
                      <a:pt x="12815" y="11498"/>
                      <a:pt x="12948" y="11543"/>
                    </a:cubicBezTo>
                    <a:cubicBezTo>
                      <a:pt x="14579" y="11897"/>
                      <a:pt x="16162" y="12251"/>
                      <a:pt x="17792" y="12582"/>
                    </a:cubicBezTo>
                    <a:cubicBezTo>
                      <a:pt x="19233" y="12866"/>
                      <a:pt x="20698" y="13173"/>
                      <a:pt x="22163" y="13197"/>
                    </a:cubicBezTo>
                    <a:cubicBezTo>
                      <a:pt x="22171" y="13198"/>
                      <a:pt x="22179" y="13198"/>
                      <a:pt x="22186" y="13198"/>
                    </a:cubicBezTo>
                    <a:cubicBezTo>
                      <a:pt x="22328" y="13198"/>
                      <a:pt x="22323" y="12984"/>
                      <a:pt x="22210" y="12984"/>
                    </a:cubicBezTo>
                    <a:cubicBezTo>
                      <a:pt x="20675" y="12960"/>
                      <a:pt x="19162" y="12630"/>
                      <a:pt x="17650" y="12346"/>
                    </a:cubicBezTo>
                    <a:cubicBezTo>
                      <a:pt x="16115" y="12015"/>
                      <a:pt x="14555" y="11684"/>
                      <a:pt x="13019" y="11330"/>
                    </a:cubicBezTo>
                    <a:cubicBezTo>
                      <a:pt x="13011" y="11329"/>
                      <a:pt x="13003" y="11328"/>
                      <a:pt x="12995" y="11328"/>
                    </a:cubicBezTo>
                    <a:close/>
                    <a:moveTo>
                      <a:pt x="9523" y="11672"/>
                    </a:moveTo>
                    <a:cubicBezTo>
                      <a:pt x="9508" y="11672"/>
                      <a:pt x="9492" y="11676"/>
                      <a:pt x="9475" y="11684"/>
                    </a:cubicBezTo>
                    <a:cubicBezTo>
                      <a:pt x="7916" y="12181"/>
                      <a:pt x="6309" y="12700"/>
                      <a:pt x="4750" y="13197"/>
                    </a:cubicBezTo>
                    <a:cubicBezTo>
                      <a:pt x="3332" y="13669"/>
                      <a:pt x="1938" y="14142"/>
                      <a:pt x="639" y="14851"/>
                    </a:cubicBezTo>
                    <a:cubicBezTo>
                      <a:pt x="541" y="14889"/>
                      <a:pt x="588" y="15040"/>
                      <a:pt x="686" y="15040"/>
                    </a:cubicBezTo>
                    <a:cubicBezTo>
                      <a:pt x="708" y="15040"/>
                      <a:pt x="731" y="15033"/>
                      <a:pt x="757" y="15016"/>
                    </a:cubicBezTo>
                    <a:cubicBezTo>
                      <a:pt x="2127" y="14283"/>
                      <a:pt x="3568" y="13811"/>
                      <a:pt x="5010" y="13338"/>
                    </a:cubicBezTo>
                    <a:cubicBezTo>
                      <a:pt x="6522" y="12866"/>
                      <a:pt x="8034" y="12370"/>
                      <a:pt x="9522" y="11897"/>
                    </a:cubicBezTo>
                    <a:cubicBezTo>
                      <a:pt x="9668" y="11876"/>
                      <a:pt x="9631" y="11672"/>
                      <a:pt x="9523" y="11672"/>
                    </a:cubicBezTo>
                    <a:close/>
                    <a:moveTo>
                      <a:pt x="13610" y="11801"/>
                    </a:moveTo>
                    <a:cubicBezTo>
                      <a:pt x="13484" y="11801"/>
                      <a:pt x="13429" y="11971"/>
                      <a:pt x="13563" y="12015"/>
                    </a:cubicBezTo>
                    <a:cubicBezTo>
                      <a:pt x="16351" y="12771"/>
                      <a:pt x="18997" y="13858"/>
                      <a:pt x="21549" y="15205"/>
                    </a:cubicBezTo>
                    <a:cubicBezTo>
                      <a:pt x="21570" y="15222"/>
                      <a:pt x="21591" y="15229"/>
                      <a:pt x="21610" y="15229"/>
                    </a:cubicBezTo>
                    <a:cubicBezTo>
                      <a:pt x="21701" y="15229"/>
                      <a:pt x="21764" y="15074"/>
                      <a:pt x="21667" y="15016"/>
                    </a:cubicBezTo>
                    <a:cubicBezTo>
                      <a:pt x="19092" y="13669"/>
                      <a:pt x="16422" y="12606"/>
                      <a:pt x="13634" y="11803"/>
                    </a:cubicBezTo>
                    <a:cubicBezTo>
                      <a:pt x="13625" y="11801"/>
                      <a:pt x="13617" y="11801"/>
                      <a:pt x="13610" y="11801"/>
                    </a:cubicBezTo>
                    <a:close/>
                    <a:moveTo>
                      <a:pt x="11642" y="11267"/>
                    </a:moveTo>
                    <a:cubicBezTo>
                      <a:pt x="11547" y="11267"/>
                      <a:pt x="11478" y="11408"/>
                      <a:pt x="11578" y="11448"/>
                    </a:cubicBezTo>
                    <a:cubicBezTo>
                      <a:pt x="13161" y="12204"/>
                      <a:pt x="14768" y="12984"/>
                      <a:pt x="16304" y="13835"/>
                    </a:cubicBezTo>
                    <a:cubicBezTo>
                      <a:pt x="17060" y="14260"/>
                      <a:pt x="17792" y="14709"/>
                      <a:pt x="18548" y="15134"/>
                    </a:cubicBezTo>
                    <a:cubicBezTo>
                      <a:pt x="19281" y="15607"/>
                      <a:pt x="19989" y="16197"/>
                      <a:pt x="20793" y="16623"/>
                    </a:cubicBezTo>
                    <a:cubicBezTo>
                      <a:pt x="20820" y="16641"/>
                      <a:pt x="20845" y="16648"/>
                      <a:pt x="20867" y="16648"/>
                    </a:cubicBezTo>
                    <a:cubicBezTo>
                      <a:pt x="20962" y="16648"/>
                      <a:pt x="21002" y="16510"/>
                      <a:pt x="20887" y="16434"/>
                    </a:cubicBezTo>
                    <a:cubicBezTo>
                      <a:pt x="20131" y="16055"/>
                      <a:pt x="19446" y="15488"/>
                      <a:pt x="18737" y="15016"/>
                    </a:cubicBezTo>
                    <a:cubicBezTo>
                      <a:pt x="17981" y="14543"/>
                      <a:pt x="17201" y="14071"/>
                      <a:pt x="16422" y="13669"/>
                    </a:cubicBezTo>
                    <a:cubicBezTo>
                      <a:pt x="14886" y="12795"/>
                      <a:pt x="13279" y="12039"/>
                      <a:pt x="11696" y="11283"/>
                    </a:cubicBezTo>
                    <a:cubicBezTo>
                      <a:pt x="11678" y="11272"/>
                      <a:pt x="11660" y="11267"/>
                      <a:pt x="11642" y="11267"/>
                    </a:cubicBezTo>
                    <a:close/>
                    <a:moveTo>
                      <a:pt x="10726" y="11092"/>
                    </a:moveTo>
                    <a:cubicBezTo>
                      <a:pt x="10719" y="11092"/>
                      <a:pt x="10712" y="11093"/>
                      <a:pt x="10704" y="11094"/>
                    </a:cubicBezTo>
                    <a:cubicBezTo>
                      <a:pt x="8932" y="11236"/>
                      <a:pt x="7207" y="11354"/>
                      <a:pt x="5435" y="11401"/>
                    </a:cubicBezTo>
                    <a:cubicBezTo>
                      <a:pt x="5115" y="11410"/>
                      <a:pt x="4795" y="11415"/>
                      <a:pt x="4476" y="11415"/>
                    </a:cubicBezTo>
                    <a:cubicBezTo>
                      <a:pt x="3924" y="11415"/>
                      <a:pt x="3375" y="11399"/>
                      <a:pt x="2836" y="11354"/>
                    </a:cubicBezTo>
                    <a:cubicBezTo>
                      <a:pt x="2049" y="11333"/>
                      <a:pt x="1245" y="11203"/>
                      <a:pt x="469" y="11203"/>
                    </a:cubicBezTo>
                    <a:cubicBezTo>
                      <a:pt x="360" y="11203"/>
                      <a:pt x="251" y="11206"/>
                      <a:pt x="142" y="11212"/>
                    </a:cubicBezTo>
                    <a:cubicBezTo>
                      <a:pt x="7" y="11212"/>
                      <a:pt x="1" y="11426"/>
                      <a:pt x="123" y="11426"/>
                    </a:cubicBezTo>
                    <a:cubicBezTo>
                      <a:pt x="129" y="11426"/>
                      <a:pt x="136" y="11426"/>
                      <a:pt x="142" y="11425"/>
                    </a:cubicBezTo>
                    <a:cubicBezTo>
                      <a:pt x="289" y="11412"/>
                      <a:pt x="437" y="11407"/>
                      <a:pt x="586" y="11407"/>
                    </a:cubicBezTo>
                    <a:cubicBezTo>
                      <a:pt x="1301" y="11407"/>
                      <a:pt x="2037" y="11527"/>
                      <a:pt x="2741" y="11566"/>
                    </a:cubicBezTo>
                    <a:cubicBezTo>
                      <a:pt x="3616" y="11590"/>
                      <a:pt x="4537" y="11590"/>
                      <a:pt x="5435" y="11590"/>
                    </a:cubicBezTo>
                    <a:cubicBezTo>
                      <a:pt x="7207" y="11566"/>
                      <a:pt x="8932" y="11425"/>
                      <a:pt x="10704" y="11306"/>
                    </a:cubicBezTo>
                    <a:lnTo>
                      <a:pt x="10704" y="11306"/>
                    </a:lnTo>
                    <a:cubicBezTo>
                      <a:pt x="9263" y="12299"/>
                      <a:pt x="7798" y="13315"/>
                      <a:pt x="6286" y="14236"/>
                    </a:cubicBezTo>
                    <a:cubicBezTo>
                      <a:pt x="5553" y="14661"/>
                      <a:pt x="4797" y="15110"/>
                      <a:pt x="4041" y="15488"/>
                    </a:cubicBezTo>
                    <a:cubicBezTo>
                      <a:pt x="3238" y="15914"/>
                      <a:pt x="2387" y="16245"/>
                      <a:pt x="1655" y="16717"/>
                    </a:cubicBezTo>
                    <a:cubicBezTo>
                      <a:pt x="1559" y="16774"/>
                      <a:pt x="1618" y="16908"/>
                      <a:pt x="1694" y="16908"/>
                    </a:cubicBezTo>
                    <a:cubicBezTo>
                      <a:pt x="1712" y="16908"/>
                      <a:pt x="1731" y="16901"/>
                      <a:pt x="1749" y="16882"/>
                    </a:cubicBezTo>
                    <a:cubicBezTo>
                      <a:pt x="2458" y="16410"/>
                      <a:pt x="3285" y="16126"/>
                      <a:pt x="4065" y="15725"/>
                    </a:cubicBezTo>
                    <a:cubicBezTo>
                      <a:pt x="4868" y="15323"/>
                      <a:pt x="5624" y="14874"/>
                      <a:pt x="6404" y="14402"/>
                    </a:cubicBezTo>
                    <a:cubicBezTo>
                      <a:pt x="7916" y="13480"/>
                      <a:pt x="9381" y="12488"/>
                      <a:pt x="10822" y="11472"/>
                    </a:cubicBezTo>
                    <a:cubicBezTo>
                      <a:pt x="10912" y="11418"/>
                      <a:pt x="10864" y="11294"/>
                      <a:pt x="10784" y="11282"/>
                    </a:cubicBezTo>
                    <a:lnTo>
                      <a:pt x="10784" y="11282"/>
                    </a:lnTo>
                    <a:cubicBezTo>
                      <a:pt x="10858" y="11225"/>
                      <a:pt x="10839" y="11092"/>
                      <a:pt x="10726" y="11092"/>
                    </a:cubicBezTo>
                    <a:close/>
                    <a:moveTo>
                      <a:pt x="9330" y="12752"/>
                    </a:moveTo>
                    <a:cubicBezTo>
                      <a:pt x="9308" y="12752"/>
                      <a:pt x="9285" y="12758"/>
                      <a:pt x="9263" y="12771"/>
                    </a:cubicBezTo>
                    <a:cubicBezTo>
                      <a:pt x="7207" y="14780"/>
                      <a:pt x="4939" y="16552"/>
                      <a:pt x="2505" y="18087"/>
                    </a:cubicBezTo>
                    <a:cubicBezTo>
                      <a:pt x="2410" y="18164"/>
                      <a:pt x="2469" y="18302"/>
                      <a:pt x="2557" y="18302"/>
                    </a:cubicBezTo>
                    <a:cubicBezTo>
                      <a:pt x="2578" y="18302"/>
                      <a:pt x="2601" y="18295"/>
                      <a:pt x="2623" y="18276"/>
                    </a:cubicBezTo>
                    <a:cubicBezTo>
                      <a:pt x="5081" y="16741"/>
                      <a:pt x="7349" y="14921"/>
                      <a:pt x="9404" y="12937"/>
                    </a:cubicBezTo>
                    <a:cubicBezTo>
                      <a:pt x="9500" y="12860"/>
                      <a:pt x="9425" y="12752"/>
                      <a:pt x="9330" y="12752"/>
                    </a:cubicBezTo>
                    <a:close/>
                    <a:moveTo>
                      <a:pt x="12582" y="12197"/>
                    </a:moveTo>
                    <a:cubicBezTo>
                      <a:pt x="12495" y="12197"/>
                      <a:pt x="12432" y="12297"/>
                      <a:pt x="12523" y="12370"/>
                    </a:cubicBezTo>
                    <a:cubicBezTo>
                      <a:pt x="13728" y="13480"/>
                      <a:pt x="14957" y="14567"/>
                      <a:pt x="16162" y="15677"/>
                    </a:cubicBezTo>
                    <a:cubicBezTo>
                      <a:pt x="17272" y="16646"/>
                      <a:pt x="18383" y="17615"/>
                      <a:pt x="19659" y="18418"/>
                    </a:cubicBezTo>
                    <a:cubicBezTo>
                      <a:pt x="19684" y="18435"/>
                      <a:pt x="19708" y="18442"/>
                      <a:pt x="19731" y="18442"/>
                    </a:cubicBezTo>
                    <a:cubicBezTo>
                      <a:pt x="19834" y="18442"/>
                      <a:pt x="19893" y="18292"/>
                      <a:pt x="19777" y="18253"/>
                    </a:cubicBezTo>
                    <a:cubicBezTo>
                      <a:pt x="18477" y="17450"/>
                      <a:pt x="17320" y="16410"/>
                      <a:pt x="16162" y="15418"/>
                    </a:cubicBezTo>
                    <a:cubicBezTo>
                      <a:pt x="14980" y="14354"/>
                      <a:pt x="13799" y="13315"/>
                      <a:pt x="12665" y="12228"/>
                    </a:cubicBezTo>
                    <a:cubicBezTo>
                      <a:pt x="12637" y="12206"/>
                      <a:pt x="12609" y="12197"/>
                      <a:pt x="12582" y="12197"/>
                    </a:cubicBezTo>
                    <a:close/>
                    <a:moveTo>
                      <a:pt x="10076" y="12443"/>
                    </a:moveTo>
                    <a:cubicBezTo>
                      <a:pt x="10049" y="12443"/>
                      <a:pt x="10020" y="12456"/>
                      <a:pt x="9995" y="12488"/>
                    </a:cubicBezTo>
                    <a:cubicBezTo>
                      <a:pt x="8885" y="13693"/>
                      <a:pt x="7798" y="14945"/>
                      <a:pt x="6687" y="16150"/>
                    </a:cubicBezTo>
                    <a:cubicBezTo>
                      <a:pt x="5718" y="17237"/>
                      <a:pt x="4750" y="18371"/>
                      <a:pt x="3946" y="19623"/>
                    </a:cubicBezTo>
                    <a:cubicBezTo>
                      <a:pt x="3913" y="19707"/>
                      <a:pt x="3986" y="19790"/>
                      <a:pt x="4057" y="19790"/>
                    </a:cubicBezTo>
                    <a:cubicBezTo>
                      <a:pt x="4086" y="19790"/>
                      <a:pt x="4115" y="19776"/>
                      <a:pt x="4135" y="19741"/>
                    </a:cubicBezTo>
                    <a:cubicBezTo>
                      <a:pt x="4915" y="18442"/>
                      <a:pt x="5955" y="17308"/>
                      <a:pt x="6971" y="16150"/>
                    </a:cubicBezTo>
                    <a:cubicBezTo>
                      <a:pt x="7987" y="14969"/>
                      <a:pt x="9050" y="13787"/>
                      <a:pt x="10160" y="12630"/>
                    </a:cubicBezTo>
                    <a:cubicBezTo>
                      <a:pt x="10212" y="12543"/>
                      <a:pt x="10150" y="12443"/>
                      <a:pt x="10076" y="12443"/>
                    </a:cubicBezTo>
                    <a:close/>
                    <a:moveTo>
                      <a:pt x="12920" y="12906"/>
                    </a:moveTo>
                    <a:cubicBezTo>
                      <a:pt x="12830" y="12906"/>
                      <a:pt x="12740" y="13006"/>
                      <a:pt x="12830" y="13078"/>
                    </a:cubicBezTo>
                    <a:cubicBezTo>
                      <a:pt x="14839" y="15134"/>
                      <a:pt x="16611" y="17379"/>
                      <a:pt x="18146" y="19836"/>
                    </a:cubicBezTo>
                    <a:cubicBezTo>
                      <a:pt x="18174" y="19870"/>
                      <a:pt x="18210" y="19885"/>
                      <a:pt x="18244" y="19885"/>
                    </a:cubicBezTo>
                    <a:cubicBezTo>
                      <a:pt x="18327" y="19885"/>
                      <a:pt x="18402" y="19801"/>
                      <a:pt x="18335" y="19718"/>
                    </a:cubicBezTo>
                    <a:cubicBezTo>
                      <a:pt x="16800" y="17308"/>
                      <a:pt x="14980" y="14992"/>
                      <a:pt x="12996" y="12937"/>
                    </a:cubicBezTo>
                    <a:cubicBezTo>
                      <a:pt x="12974" y="12915"/>
                      <a:pt x="12947" y="12906"/>
                      <a:pt x="12920" y="12906"/>
                    </a:cubicBezTo>
                    <a:close/>
                    <a:moveTo>
                      <a:pt x="11448" y="11494"/>
                    </a:moveTo>
                    <a:cubicBezTo>
                      <a:pt x="11374" y="11494"/>
                      <a:pt x="11299" y="11577"/>
                      <a:pt x="11365" y="11661"/>
                    </a:cubicBezTo>
                    <a:cubicBezTo>
                      <a:pt x="12358" y="13102"/>
                      <a:pt x="13374" y="14591"/>
                      <a:pt x="14295" y="16079"/>
                    </a:cubicBezTo>
                    <a:cubicBezTo>
                      <a:pt x="14721" y="16835"/>
                      <a:pt x="15169" y="17568"/>
                      <a:pt x="15547" y="18324"/>
                    </a:cubicBezTo>
                    <a:cubicBezTo>
                      <a:pt x="15973" y="19127"/>
                      <a:pt x="16280" y="19978"/>
                      <a:pt x="16752" y="20734"/>
                    </a:cubicBezTo>
                    <a:cubicBezTo>
                      <a:pt x="16780" y="20768"/>
                      <a:pt x="16816" y="20783"/>
                      <a:pt x="16850" y="20783"/>
                    </a:cubicBezTo>
                    <a:cubicBezTo>
                      <a:pt x="16933" y="20783"/>
                      <a:pt x="17008" y="20699"/>
                      <a:pt x="16941" y="20616"/>
                    </a:cubicBezTo>
                    <a:cubicBezTo>
                      <a:pt x="16493" y="19859"/>
                      <a:pt x="16162" y="19033"/>
                      <a:pt x="15784" y="18300"/>
                    </a:cubicBezTo>
                    <a:cubicBezTo>
                      <a:pt x="15382" y="17497"/>
                      <a:pt x="14933" y="16741"/>
                      <a:pt x="14461" y="15961"/>
                    </a:cubicBezTo>
                    <a:cubicBezTo>
                      <a:pt x="13539" y="14472"/>
                      <a:pt x="12547" y="12984"/>
                      <a:pt x="11531" y="11543"/>
                    </a:cubicBezTo>
                    <a:cubicBezTo>
                      <a:pt x="11510" y="11508"/>
                      <a:pt x="11479" y="11494"/>
                      <a:pt x="11448" y="11494"/>
                    </a:cubicBezTo>
                    <a:close/>
                    <a:moveTo>
                      <a:pt x="10950" y="11479"/>
                    </a:moveTo>
                    <a:cubicBezTo>
                      <a:pt x="10916" y="11479"/>
                      <a:pt x="10884" y="11497"/>
                      <a:pt x="10869" y="11543"/>
                    </a:cubicBezTo>
                    <a:cubicBezTo>
                      <a:pt x="10090" y="13126"/>
                      <a:pt x="9333" y="14732"/>
                      <a:pt x="8459" y="16268"/>
                    </a:cubicBezTo>
                    <a:cubicBezTo>
                      <a:pt x="8058" y="17024"/>
                      <a:pt x="7609" y="17780"/>
                      <a:pt x="7160" y="18513"/>
                    </a:cubicBezTo>
                    <a:cubicBezTo>
                      <a:pt x="6687" y="19245"/>
                      <a:pt x="6096" y="19954"/>
                      <a:pt x="5695" y="20757"/>
                    </a:cubicBezTo>
                    <a:cubicBezTo>
                      <a:pt x="5645" y="20841"/>
                      <a:pt x="5725" y="20924"/>
                      <a:pt x="5792" y="20924"/>
                    </a:cubicBezTo>
                    <a:cubicBezTo>
                      <a:pt x="5820" y="20924"/>
                      <a:pt x="5846" y="20910"/>
                      <a:pt x="5860" y="20875"/>
                    </a:cubicBezTo>
                    <a:cubicBezTo>
                      <a:pt x="6262" y="20096"/>
                      <a:pt x="6805" y="19434"/>
                      <a:pt x="7278" y="18702"/>
                    </a:cubicBezTo>
                    <a:cubicBezTo>
                      <a:pt x="7750" y="17946"/>
                      <a:pt x="8223" y="17190"/>
                      <a:pt x="8648" y="16386"/>
                    </a:cubicBezTo>
                    <a:cubicBezTo>
                      <a:pt x="9499" y="14851"/>
                      <a:pt x="10279" y="13244"/>
                      <a:pt x="11035" y="11661"/>
                    </a:cubicBezTo>
                    <a:cubicBezTo>
                      <a:pt x="11099" y="11564"/>
                      <a:pt x="11021" y="11479"/>
                      <a:pt x="10950" y="11479"/>
                    </a:cubicBezTo>
                    <a:close/>
                    <a:moveTo>
                      <a:pt x="10446" y="13459"/>
                    </a:moveTo>
                    <a:cubicBezTo>
                      <a:pt x="10402" y="13459"/>
                      <a:pt x="10354" y="13480"/>
                      <a:pt x="10326" y="13527"/>
                    </a:cubicBezTo>
                    <a:cubicBezTo>
                      <a:pt x="9570" y="16292"/>
                      <a:pt x="8459" y="18962"/>
                      <a:pt x="7136" y="21490"/>
                    </a:cubicBezTo>
                    <a:cubicBezTo>
                      <a:pt x="7103" y="21573"/>
                      <a:pt x="7176" y="21657"/>
                      <a:pt x="7246" y="21657"/>
                    </a:cubicBezTo>
                    <a:cubicBezTo>
                      <a:pt x="7275" y="21657"/>
                      <a:pt x="7304" y="21643"/>
                      <a:pt x="7325" y="21608"/>
                    </a:cubicBezTo>
                    <a:cubicBezTo>
                      <a:pt x="8672" y="19033"/>
                      <a:pt x="9735" y="16339"/>
                      <a:pt x="10538" y="13575"/>
                    </a:cubicBezTo>
                    <a:cubicBezTo>
                      <a:pt x="10567" y="13504"/>
                      <a:pt x="10511" y="13459"/>
                      <a:pt x="10446" y="13459"/>
                    </a:cubicBezTo>
                    <a:close/>
                    <a:moveTo>
                      <a:pt x="11855" y="12723"/>
                    </a:moveTo>
                    <a:cubicBezTo>
                      <a:pt x="11787" y="12723"/>
                      <a:pt x="11715" y="12782"/>
                      <a:pt x="11743" y="12866"/>
                    </a:cubicBezTo>
                    <a:cubicBezTo>
                      <a:pt x="12240" y="14425"/>
                      <a:pt x="12736" y="16032"/>
                      <a:pt x="13256" y="17591"/>
                    </a:cubicBezTo>
                    <a:cubicBezTo>
                      <a:pt x="13728" y="19009"/>
                      <a:pt x="14201" y="20403"/>
                      <a:pt x="14910" y="21702"/>
                    </a:cubicBezTo>
                    <a:cubicBezTo>
                      <a:pt x="14924" y="21740"/>
                      <a:pt x="14956" y="21756"/>
                      <a:pt x="14989" y="21756"/>
                    </a:cubicBezTo>
                    <a:cubicBezTo>
                      <a:pt x="15061" y="21756"/>
                      <a:pt x="15139" y="21681"/>
                      <a:pt x="15075" y="21584"/>
                    </a:cubicBezTo>
                    <a:cubicBezTo>
                      <a:pt x="14366" y="20261"/>
                      <a:pt x="13870" y="18773"/>
                      <a:pt x="13397" y="17331"/>
                    </a:cubicBezTo>
                    <a:cubicBezTo>
                      <a:pt x="12901" y="15819"/>
                      <a:pt x="12429" y="14307"/>
                      <a:pt x="11956" y="12819"/>
                    </a:cubicBezTo>
                    <a:cubicBezTo>
                      <a:pt x="11946" y="12751"/>
                      <a:pt x="11901" y="12723"/>
                      <a:pt x="11855" y="12723"/>
                    </a:cubicBezTo>
                    <a:close/>
                    <a:moveTo>
                      <a:pt x="10897" y="12839"/>
                    </a:moveTo>
                    <a:cubicBezTo>
                      <a:pt x="10852" y="12839"/>
                      <a:pt x="10808" y="12867"/>
                      <a:pt x="10798" y="12937"/>
                    </a:cubicBezTo>
                    <a:cubicBezTo>
                      <a:pt x="10444" y="14543"/>
                      <a:pt x="10090" y="16150"/>
                      <a:pt x="9759" y="17780"/>
                    </a:cubicBezTo>
                    <a:cubicBezTo>
                      <a:pt x="9475" y="19222"/>
                      <a:pt x="9168" y="20663"/>
                      <a:pt x="9144" y="22151"/>
                    </a:cubicBezTo>
                    <a:cubicBezTo>
                      <a:pt x="9144" y="22222"/>
                      <a:pt x="9198" y="22258"/>
                      <a:pt x="9251" y="22258"/>
                    </a:cubicBezTo>
                    <a:cubicBezTo>
                      <a:pt x="9304" y="22258"/>
                      <a:pt x="9357" y="22222"/>
                      <a:pt x="9357" y="22151"/>
                    </a:cubicBezTo>
                    <a:cubicBezTo>
                      <a:pt x="9381" y="20616"/>
                      <a:pt x="9711" y="19103"/>
                      <a:pt x="9995" y="17591"/>
                    </a:cubicBezTo>
                    <a:cubicBezTo>
                      <a:pt x="10326" y="16055"/>
                      <a:pt x="10657" y="14496"/>
                      <a:pt x="11011" y="12960"/>
                    </a:cubicBezTo>
                    <a:cubicBezTo>
                      <a:pt x="11025" y="12892"/>
                      <a:pt x="10959" y="12839"/>
                      <a:pt x="10897" y="12839"/>
                    </a:cubicBezTo>
                    <a:close/>
                    <a:moveTo>
                      <a:pt x="11736" y="13501"/>
                    </a:moveTo>
                    <a:cubicBezTo>
                      <a:pt x="11678" y="13501"/>
                      <a:pt x="11612" y="13549"/>
                      <a:pt x="11625" y="13646"/>
                    </a:cubicBezTo>
                    <a:cubicBezTo>
                      <a:pt x="12334" y="16410"/>
                      <a:pt x="12736" y="19269"/>
                      <a:pt x="12830" y="22151"/>
                    </a:cubicBezTo>
                    <a:cubicBezTo>
                      <a:pt x="12830" y="22222"/>
                      <a:pt x="12889" y="22258"/>
                      <a:pt x="12945" y="22258"/>
                    </a:cubicBezTo>
                    <a:cubicBezTo>
                      <a:pt x="13002" y="22258"/>
                      <a:pt x="13055" y="22222"/>
                      <a:pt x="13043" y="22151"/>
                    </a:cubicBezTo>
                    <a:cubicBezTo>
                      <a:pt x="12925" y="19245"/>
                      <a:pt x="12547" y="16386"/>
                      <a:pt x="11814" y="13575"/>
                    </a:cubicBezTo>
                    <a:cubicBezTo>
                      <a:pt x="11814" y="13525"/>
                      <a:pt x="11777" y="13501"/>
                      <a:pt x="11736" y="13501"/>
                    </a:cubicBezTo>
                    <a:close/>
                    <a:moveTo>
                      <a:pt x="11227" y="11554"/>
                    </a:moveTo>
                    <a:cubicBezTo>
                      <a:pt x="11170" y="11554"/>
                      <a:pt x="11117" y="11590"/>
                      <a:pt x="11129" y="11661"/>
                    </a:cubicBezTo>
                    <a:cubicBezTo>
                      <a:pt x="11271" y="13433"/>
                      <a:pt x="11389" y="15158"/>
                      <a:pt x="11413" y="16930"/>
                    </a:cubicBezTo>
                    <a:cubicBezTo>
                      <a:pt x="11436" y="17804"/>
                      <a:pt x="11436" y="18678"/>
                      <a:pt x="11389" y="19552"/>
                    </a:cubicBezTo>
                    <a:cubicBezTo>
                      <a:pt x="11365" y="20427"/>
                      <a:pt x="11176" y="21348"/>
                      <a:pt x="11247" y="22222"/>
                    </a:cubicBezTo>
                    <a:cubicBezTo>
                      <a:pt x="11247" y="22305"/>
                      <a:pt x="11306" y="22346"/>
                      <a:pt x="11360" y="22346"/>
                    </a:cubicBezTo>
                    <a:cubicBezTo>
                      <a:pt x="11413" y="22346"/>
                      <a:pt x="11460" y="22305"/>
                      <a:pt x="11436" y="22222"/>
                    </a:cubicBezTo>
                    <a:cubicBezTo>
                      <a:pt x="11389" y="21372"/>
                      <a:pt x="11531" y="20521"/>
                      <a:pt x="11602" y="19670"/>
                    </a:cubicBezTo>
                    <a:cubicBezTo>
                      <a:pt x="11625" y="18773"/>
                      <a:pt x="11625" y="17851"/>
                      <a:pt x="11625" y="16977"/>
                    </a:cubicBezTo>
                    <a:cubicBezTo>
                      <a:pt x="11602" y="15158"/>
                      <a:pt x="11436" y="13409"/>
                      <a:pt x="11342" y="11661"/>
                    </a:cubicBezTo>
                    <a:cubicBezTo>
                      <a:pt x="11342" y="11590"/>
                      <a:pt x="11283" y="11554"/>
                      <a:pt x="11227" y="11554"/>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7"/>
              <p:cNvSpPr/>
              <p:nvPr/>
            </p:nvSpPr>
            <p:spPr>
              <a:xfrm>
                <a:off x="3805250" y="2022750"/>
                <a:ext cx="441275" cy="432725"/>
              </a:xfrm>
              <a:custGeom>
                <a:avLst/>
                <a:gdLst/>
                <a:ahLst/>
                <a:cxnLst/>
                <a:rect l="l" t="t" r="r" b="b"/>
                <a:pathLst>
                  <a:path w="17651" h="17309" extrusionOk="0">
                    <a:moveTo>
                      <a:pt x="7525" y="0"/>
                    </a:moveTo>
                    <a:cubicBezTo>
                      <a:pt x="7469" y="0"/>
                      <a:pt x="7411" y="5"/>
                      <a:pt x="7349" y="16"/>
                    </a:cubicBezTo>
                    <a:cubicBezTo>
                      <a:pt x="6877" y="111"/>
                      <a:pt x="6782" y="607"/>
                      <a:pt x="6806" y="1151"/>
                    </a:cubicBezTo>
                    <a:cubicBezTo>
                      <a:pt x="6609" y="777"/>
                      <a:pt x="6363" y="419"/>
                      <a:pt x="6013" y="419"/>
                    </a:cubicBezTo>
                    <a:cubicBezTo>
                      <a:pt x="5943" y="419"/>
                      <a:pt x="5869" y="434"/>
                      <a:pt x="5790" y="465"/>
                    </a:cubicBezTo>
                    <a:cubicBezTo>
                      <a:pt x="4892" y="749"/>
                      <a:pt x="5246" y="1883"/>
                      <a:pt x="5459" y="2497"/>
                    </a:cubicBezTo>
                    <a:cubicBezTo>
                      <a:pt x="6191" y="4624"/>
                      <a:pt x="7373" y="6561"/>
                      <a:pt x="8578" y="8428"/>
                    </a:cubicBezTo>
                    <a:cubicBezTo>
                      <a:pt x="6688" y="7223"/>
                      <a:pt x="4774" y="6041"/>
                      <a:pt x="2647" y="5309"/>
                    </a:cubicBezTo>
                    <a:cubicBezTo>
                      <a:pt x="2327" y="5198"/>
                      <a:pt x="1859" y="5042"/>
                      <a:pt x="1448" y="5042"/>
                    </a:cubicBezTo>
                    <a:cubicBezTo>
                      <a:pt x="1070" y="5042"/>
                      <a:pt x="740" y="5174"/>
                      <a:pt x="615" y="5592"/>
                    </a:cubicBezTo>
                    <a:cubicBezTo>
                      <a:pt x="474" y="6041"/>
                      <a:pt x="852" y="6396"/>
                      <a:pt x="1300" y="6632"/>
                    </a:cubicBezTo>
                    <a:cubicBezTo>
                      <a:pt x="1253" y="6630"/>
                      <a:pt x="1206" y="6629"/>
                      <a:pt x="1160" y="6629"/>
                    </a:cubicBezTo>
                    <a:cubicBezTo>
                      <a:pt x="694" y="6629"/>
                      <a:pt x="274" y="6746"/>
                      <a:pt x="166" y="7175"/>
                    </a:cubicBezTo>
                    <a:cubicBezTo>
                      <a:pt x="1" y="8073"/>
                      <a:pt x="1135" y="8357"/>
                      <a:pt x="1797" y="8475"/>
                    </a:cubicBezTo>
                    <a:cubicBezTo>
                      <a:pt x="3091" y="8737"/>
                      <a:pt x="4402" y="8814"/>
                      <a:pt x="5710" y="8814"/>
                    </a:cubicBezTo>
                    <a:cubicBezTo>
                      <a:pt x="6646" y="8814"/>
                      <a:pt x="7581" y="8774"/>
                      <a:pt x="8507" y="8735"/>
                    </a:cubicBezTo>
                    <a:lnTo>
                      <a:pt x="8507" y="8735"/>
                    </a:lnTo>
                    <a:cubicBezTo>
                      <a:pt x="6522" y="9774"/>
                      <a:pt x="4514" y="10838"/>
                      <a:pt x="2836" y="12350"/>
                    </a:cubicBezTo>
                    <a:cubicBezTo>
                      <a:pt x="2316" y="12775"/>
                      <a:pt x="1442" y="13578"/>
                      <a:pt x="2057" y="14264"/>
                    </a:cubicBezTo>
                    <a:cubicBezTo>
                      <a:pt x="2187" y="14403"/>
                      <a:pt x="2339" y="14458"/>
                      <a:pt x="2503" y="14458"/>
                    </a:cubicBezTo>
                    <a:cubicBezTo>
                      <a:pt x="2755" y="14458"/>
                      <a:pt x="3036" y="14327"/>
                      <a:pt x="3309" y="14169"/>
                    </a:cubicBezTo>
                    <a:lnTo>
                      <a:pt x="3309" y="14169"/>
                    </a:lnTo>
                    <a:cubicBezTo>
                      <a:pt x="3025" y="14618"/>
                      <a:pt x="2860" y="15091"/>
                      <a:pt x="3214" y="15398"/>
                    </a:cubicBezTo>
                    <a:cubicBezTo>
                      <a:pt x="3389" y="15555"/>
                      <a:pt x="3568" y="15619"/>
                      <a:pt x="3747" y="15619"/>
                    </a:cubicBezTo>
                    <a:cubicBezTo>
                      <a:pt x="4294" y="15619"/>
                      <a:pt x="4825" y="15016"/>
                      <a:pt x="5128" y="14642"/>
                    </a:cubicBezTo>
                    <a:cubicBezTo>
                      <a:pt x="6617" y="12964"/>
                      <a:pt x="7680" y="10956"/>
                      <a:pt x="8743" y="8971"/>
                    </a:cubicBezTo>
                    <a:lnTo>
                      <a:pt x="8743" y="8971"/>
                    </a:lnTo>
                    <a:cubicBezTo>
                      <a:pt x="8649" y="11216"/>
                      <a:pt x="8554" y="13484"/>
                      <a:pt x="9003" y="15681"/>
                    </a:cubicBezTo>
                    <a:cubicBezTo>
                      <a:pt x="9112" y="16272"/>
                      <a:pt x="9343" y="17309"/>
                      <a:pt x="10109" y="17309"/>
                    </a:cubicBezTo>
                    <a:cubicBezTo>
                      <a:pt x="10170" y="17309"/>
                      <a:pt x="10234" y="17302"/>
                      <a:pt x="10303" y="17288"/>
                    </a:cubicBezTo>
                    <a:cubicBezTo>
                      <a:pt x="10775" y="17217"/>
                      <a:pt x="10870" y="16697"/>
                      <a:pt x="10822" y="16178"/>
                    </a:cubicBezTo>
                    <a:lnTo>
                      <a:pt x="10822" y="16178"/>
                    </a:lnTo>
                    <a:cubicBezTo>
                      <a:pt x="11021" y="16556"/>
                      <a:pt x="11288" y="16901"/>
                      <a:pt x="11649" y="16901"/>
                    </a:cubicBezTo>
                    <a:cubicBezTo>
                      <a:pt x="11717" y="16901"/>
                      <a:pt x="11788" y="16889"/>
                      <a:pt x="11862" y="16863"/>
                    </a:cubicBezTo>
                    <a:cubicBezTo>
                      <a:pt x="12760" y="16556"/>
                      <a:pt x="12405" y="15445"/>
                      <a:pt x="12193" y="14807"/>
                    </a:cubicBezTo>
                    <a:cubicBezTo>
                      <a:pt x="11460" y="12681"/>
                      <a:pt x="10279" y="10767"/>
                      <a:pt x="9050" y="8877"/>
                    </a:cubicBezTo>
                    <a:lnTo>
                      <a:pt x="9050" y="8877"/>
                    </a:lnTo>
                    <a:cubicBezTo>
                      <a:pt x="10940" y="10082"/>
                      <a:pt x="12878" y="11263"/>
                      <a:pt x="15004" y="12019"/>
                    </a:cubicBezTo>
                    <a:cubicBezTo>
                      <a:pt x="15325" y="12118"/>
                      <a:pt x="15792" y="12274"/>
                      <a:pt x="16204" y="12274"/>
                    </a:cubicBezTo>
                    <a:cubicBezTo>
                      <a:pt x="16582" y="12274"/>
                      <a:pt x="16912" y="12142"/>
                      <a:pt x="17036" y="11712"/>
                    </a:cubicBezTo>
                    <a:cubicBezTo>
                      <a:pt x="17178" y="11263"/>
                      <a:pt x="16800" y="10909"/>
                      <a:pt x="16351" y="10672"/>
                    </a:cubicBezTo>
                    <a:lnTo>
                      <a:pt x="16351" y="10672"/>
                    </a:lnTo>
                    <a:cubicBezTo>
                      <a:pt x="16425" y="10679"/>
                      <a:pt x="16499" y="10683"/>
                      <a:pt x="16572" y="10683"/>
                    </a:cubicBezTo>
                    <a:cubicBezTo>
                      <a:pt x="16993" y="10683"/>
                      <a:pt x="17385" y="10555"/>
                      <a:pt x="17485" y="10153"/>
                    </a:cubicBezTo>
                    <a:cubicBezTo>
                      <a:pt x="17651" y="9231"/>
                      <a:pt x="16469" y="8995"/>
                      <a:pt x="15855" y="8853"/>
                    </a:cubicBezTo>
                    <a:cubicBezTo>
                      <a:pt x="14560" y="8591"/>
                      <a:pt x="13249" y="8514"/>
                      <a:pt x="11941" y="8514"/>
                    </a:cubicBezTo>
                    <a:cubicBezTo>
                      <a:pt x="11005" y="8514"/>
                      <a:pt x="10071" y="8554"/>
                      <a:pt x="9145" y="8593"/>
                    </a:cubicBezTo>
                    <a:cubicBezTo>
                      <a:pt x="11130" y="7554"/>
                      <a:pt x="13138" y="6490"/>
                      <a:pt x="14815" y="4978"/>
                    </a:cubicBezTo>
                    <a:cubicBezTo>
                      <a:pt x="15335" y="4553"/>
                      <a:pt x="16209" y="3750"/>
                      <a:pt x="15595" y="3064"/>
                    </a:cubicBezTo>
                    <a:cubicBezTo>
                      <a:pt x="15465" y="2925"/>
                      <a:pt x="15313" y="2870"/>
                      <a:pt x="15149" y="2870"/>
                    </a:cubicBezTo>
                    <a:cubicBezTo>
                      <a:pt x="14896" y="2870"/>
                      <a:pt x="14615" y="3001"/>
                      <a:pt x="14343" y="3159"/>
                    </a:cubicBezTo>
                    <a:cubicBezTo>
                      <a:pt x="14603" y="2710"/>
                      <a:pt x="14792" y="2237"/>
                      <a:pt x="14437" y="1907"/>
                    </a:cubicBezTo>
                    <a:cubicBezTo>
                      <a:pt x="14268" y="1760"/>
                      <a:pt x="14093" y="1699"/>
                      <a:pt x="13919" y="1699"/>
                    </a:cubicBezTo>
                    <a:cubicBezTo>
                      <a:pt x="13367" y="1699"/>
                      <a:pt x="12829" y="2309"/>
                      <a:pt x="12524" y="2686"/>
                    </a:cubicBezTo>
                    <a:cubicBezTo>
                      <a:pt x="11035" y="4364"/>
                      <a:pt x="9972" y="6372"/>
                      <a:pt x="8909" y="8357"/>
                    </a:cubicBezTo>
                    <a:cubicBezTo>
                      <a:pt x="9003" y="6112"/>
                      <a:pt x="9098" y="3820"/>
                      <a:pt x="8649" y="1647"/>
                    </a:cubicBezTo>
                    <a:cubicBezTo>
                      <a:pt x="8538" y="1029"/>
                      <a:pt x="8305" y="0"/>
                      <a:pt x="7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7"/>
              <p:cNvSpPr/>
              <p:nvPr/>
            </p:nvSpPr>
            <p:spPr>
              <a:xfrm>
                <a:off x="3805850" y="2022750"/>
                <a:ext cx="440675" cy="433800"/>
              </a:xfrm>
              <a:custGeom>
                <a:avLst/>
                <a:gdLst/>
                <a:ahLst/>
                <a:cxnLst/>
                <a:rect l="l" t="t" r="r" b="b"/>
                <a:pathLst>
                  <a:path w="17627" h="17352" extrusionOk="0">
                    <a:moveTo>
                      <a:pt x="10131" y="0"/>
                    </a:moveTo>
                    <a:cubicBezTo>
                      <a:pt x="9367" y="0"/>
                      <a:pt x="9113" y="1029"/>
                      <a:pt x="9003" y="1647"/>
                    </a:cubicBezTo>
                    <a:cubicBezTo>
                      <a:pt x="8577" y="3868"/>
                      <a:pt x="8648" y="6136"/>
                      <a:pt x="8743" y="8357"/>
                    </a:cubicBezTo>
                    <a:cubicBezTo>
                      <a:pt x="7703" y="6372"/>
                      <a:pt x="6640" y="4364"/>
                      <a:pt x="5151" y="2686"/>
                    </a:cubicBezTo>
                    <a:cubicBezTo>
                      <a:pt x="4811" y="2293"/>
                      <a:pt x="4268" y="1696"/>
                      <a:pt x="3727" y="1696"/>
                    </a:cubicBezTo>
                    <a:cubicBezTo>
                      <a:pt x="3554" y="1696"/>
                      <a:pt x="3380" y="1757"/>
                      <a:pt x="3214" y="1907"/>
                    </a:cubicBezTo>
                    <a:cubicBezTo>
                      <a:pt x="2860" y="2237"/>
                      <a:pt x="3049" y="2710"/>
                      <a:pt x="3308" y="3159"/>
                    </a:cubicBezTo>
                    <a:cubicBezTo>
                      <a:pt x="3041" y="2990"/>
                      <a:pt x="2765" y="2863"/>
                      <a:pt x="2521" y="2863"/>
                    </a:cubicBezTo>
                    <a:cubicBezTo>
                      <a:pt x="2355" y="2863"/>
                      <a:pt x="2204" y="2921"/>
                      <a:pt x="2080" y="3064"/>
                    </a:cubicBezTo>
                    <a:cubicBezTo>
                      <a:pt x="1442" y="3773"/>
                      <a:pt x="2340" y="4576"/>
                      <a:pt x="2836" y="4978"/>
                    </a:cubicBezTo>
                    <a:cubicBezTo>
                      <a:pt x="4513" y="6467"/>
                      <a:pt x="6522" y="7530"/>
                      <a:pt x="8506" y="8593"/>
                    </a:cubicBezTo>
                    <a:cubicBezTo>
                      <a:pt x="7570" y="8554"/>
                      <a:pt x="6630" y="8514"/>
                      <a:pt x="5693" y="8514"/>
                    </a:cubicBezTo>
                    <a:cubicBezTo>
                      <a:pt x="4382" y="8514"/>
                      <a:pt x="3077" y="8591"/>
                      <a:pt x="1796" y="8853"/>
                    </a:cubicBezTo>
                    <a:cubicBezTo>
                      <a:pt x="1158" y="8971"/>
                      <a:pt x="1" y="9231"/>
                      <a:pt x="190" y="10153"/>
                    </a:cubicBezTo>
                    <a:cubicBezTo>
                      <a:pt x="254" y="10582"/>
                      <a:pt x="690" y="10699"/>
                      <a:pt x="1159" y="10699"/>
                    </a:cubicBezTo>
                    <a:cubicBezTo>
                      <a:pt x="1206" y="10699"/>
                      <a:pt x="1253" y="10698"/>
                      <a:pt x="1300" y="10696"/>
                    </a:cubicBezTo>
                    <a:lnTo>
                      <a:pt x="1300" y="10696"/>
                    </a:lnTo>
                    <a:cubicBezTo>
                      <a:pt x="851" y="10932"/>
                      <a:pt x="450" y="11239"/>
                      <a:pt x="615" y="11712"/>
                    </a:cubicBezTo>
                    <a:cubicBezTo>
                      <a:pt x="767" y="12156"/>
                      <a:pt x="1115" y="12294"/>
                      <a:pt x="1506" y="12294"/>
                    </a:cubicBezTo>
                    <a:cubicBezTo>
                      <a:pt x="1905" y="12294"/>
                      <a:pt x="2348" y="12150"/>
                      <a:pt x="2671" y="12043"/>
                    </a:cubicBezTo>
                    <a:cubicBezTo>
                      <a:pt x="4797" y="11310"/>
                      <a:pt x="6711" y="10129"/>
                      <a:pt x="8601" y="8924"/>
                    </a:cubicBezTo>
                    <a:lnTo>
                      <a:pt x="8601" y="8924"/>
                    </a:lnTo>
                    <a:cubicBezTo>
                      <a:pt x="7396" y="10814"/>
                      <a:pt x="6215" y="12728"/>
                      <a:pt x="5459" y="14854"/>
                    </a:cubicBezTo>
                    <a:cubicBezTo>
                      <a:pt x="5270" y="15469"/>
                      <a:pt x="4868" y="16626"/>
                      <a:pt x="5766" y="16886"/>
                    </a:cubicBezTo>
                    <a:cubicBezTo>
                      <a:pt x="5831" y="16907"/>
                      <a:pt x="5894" y="16917"/>
                      <a:pt x="5956" y="16917"/>
                    </a:cubicBezTo>
                    <a:cubicBezTo>
                      <a:pt x="6315" y="16917"/>
                      <a:pt x="6603" y="16585"/>
                      <a:pt x="6805" y="16201"/>
                    </a:cubicBezTo>
                    <a:lnTo>
                      <a:pt x="6805" y="16201"/>
                    </a:lnTo>
                    <a:cubicBezTo>
                      <a:pt x="6758" y="16697"/>
                      <a:pt x="6853" y="17217"/>
                      <a:pt x="7325" y="17335"/>
                    </a:cubicBezTo>
                    <a:cubicBezTo>
                      <a:pt x="7387" y="17346"/>
                      <a:pt x="7445" y="17352"/>
                      <a:pt x="7501" y="17352"/>
                    </a:cubicBezTo>
                    <a:cubicBezTo>
                      <a:pt x="8281" y="17352"/>
                      <a:pt x="8514" y="16322"/>
                      <a:pt x="8625" y="15705"/>
                    </a:cubicBezTo>
                    <a:cubicBezTo>
                      <a:pt x="9074" y="13484"/>
                      <a:pt x="8979" y="11216"/>
                      <a:pt x="8885" y="8995"/>
                    </a:cubicBezTo>
                    <a:lnTo>
                      <a:pt x="8885" y="8995"/>
                    </a:lnTo>
                    <a:cubicBezTo>
                      <a:pt x="9924" y="10979"/>
                      <a:pt x="10987" y="12988"/>
                      <a:pt x="12500" y="14665"/>
                    </a:cubicBezTo>
                    <a:cubicBezTo>
                      <a:pt x="12839" y="15059"/>
                      <a:pt x="13369" y="15656"/>
                      <a:pt x="13903" y="15656"/>
                    </a:cubicBezTo>
                    <a:cubicBezTo>
                      <a:pt x="14075" y="15656"/>
                      <a:pt x="14247" y="15594"/>
                      <a:pt x="14413" y="15445"/>
                    </a:cubicBezTo>
                    <a:cubicBezTo>
                      <a:pt x="14768" y="15114"/>
                      <a:pt x="14602" y="14642"/>
                      <a:pt x="14319" y="14193"/>
                    </a:cubicBezTo>
                    <a:lnTo>
                      <a:pt x="14319" y="14193"/>
                    </a:lnTo>
                    <a:cubicBezTo>
                      <a:pt x="14586" y="14362"/>
                      <a:pt x="14862" y="14489"/>
                      <a:pt x="15112" y="14489"/>
                    </a:cubicBezTo>
                    <a:cubicBezTo>
                      <a:pt x="15281" y="14489"/>
                      <a:pt x="15437" y="14430"/>
                      <a:pt x="15571" y="14287"/>
                    </a:cubicBezTo>
                    <a:cubicBezTo>
                      <a:pt x="16185" y="13578"/>
                      <a:pt x="15311" y="12775"/>
                      <a:pt x="14791" y="12374"/>
                    </a:cubicBezTo>
                    <a:cubicBezTo>
                      <a:pt x="13114" y="10885"/>
                      <a:pt x="11106" y="9822"/>
                      <a:pt x="9121" y="8759"/>
                    </a:cubicBezTo>
                    <a:lnTo>
                      <a:pt x="9121" y="8759"/>
                    </a:lnTo>
                    <a:cubicBezTo>
                      <a:pt x="10057" y="8798"/>
                      <a:pt x="11001" y="8837"/>
                      <a:pt x="11942" y="8837"/>
                    </a:cubicBezTo>
                    <a:cubicBezTo>
                      <a:pt x="13256" y="8837"/>
                      <a:pt x="14564" y="8760"/>
                      <a:pt x="15831" y="8499"/>
                    </a:cubicBezTo>
                    <a:cubicBezTo>
                      <a:pt x="16445" y="8357"/>
                      <a:pt x="17627" y="8121"/>
                      <a:pt x="17461" y="7199"/>
                    </a:cubicBezTo>
                    <a:cubicBezTo>
                      <a:pt x="17381" y="6797"/>
                      <a:pt x="17009" y="6668"/>
                      <a:pt x="16565" y="6668"/>
                    </a:cubicBezTo>
                    <a:cubicBezTo>
                      <a:pt x="16487" y="6668"/>
                      <a:pt x="16408" y="6672"/>
                      <a:pt x="16327" y="6679"/>
                    </a:cubicBezTo>
                    <a:cubicBezTo>
                      <a:pt x="16776" y="6443"/>
                      <a:pt x="17201" y="6112"/>
                      <a:pt x="17012" y="5640"/>
                    </a:cubicBezTo>
                    <a:cubicBezTo>
                      <a:pt x="16860" y="5196"/>
                      <a:pt x="16512" y="5058"/>
                      <a:pt x="16124" y="5058"/>
                    </a:cubicBezTo>
                    <a:cubicBezTo>
                      <a:pt x="15728" y="5058"/>
                      <a:pt x="15291" y="5201"/>
                      <a:pt x="14980" y="5309"/>
                    </a:cubicBezTo>
                    <a:cubicBezTo>
                      <a:pt x="12854" y="6041"/>
                      <a:pt x="10916" y="7223"/>
                      <a:pt x="9026" y="8451"/>
                    </a:cubicBezTo>
                    <a:cubicBezTo>
                      <a:pt x="10255" y="6561"/>
                      <a:pt x="11436" y="4624"/>
                      <a:pt x="12169" y="2497"/>
                    </a:cubicBezTo>
                    <a:cubicBezTo>
                      <a:pt x="12381" y="1883"/>
                      <a:pt x="12759" y="725"/>
                      <a:pt x="11885" y="465"/>
                    </a:cubicBezTo>
                    <a:cubicBezTo>
                      <a:pt x="11820" y="445"/>
                      <a:pt x="11757" y="435"/>
                      <a:pt x="11695" y="435"/>
                    </a:cubicBezTo>
                    <a:cubicBezTo>
                      <a:pt x="11336" y="435"/>
                      <a:pt x="11047" y="767"/>
                      <a:pt x="10846" y="1151"/>
                    </a:cubicBezTo>
                    <a:cubicBezTo>
                      <a:pt x="10869" y="631"/>
                      <a:pt x="10775" y="135"/>
                      <a:pt x="10302" y="16"/>
                    </a:cubicBezTo>
                    <a:cubicBezTo>
                      <a:pt x="10242" y="5"/>
                      <a:pt x="10185" y="0"/>
                      <a:pt x="10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7"/>
              <p:cNvSpPr/>
              <p:nvPr/>
            </p:nvSpPr>
            <p:spPr>
              <a:xfrm>
                <a:off x="3834975" y="2050000"/>
                <a:ext cx="381125" cy="379300"/>
              </a:xfrm>
              <a:custGeom>
                <a:avLst/>
                <a:gdLst/>
                <a:ahLst/>
                <a:cxnLst/>
                <a:rect l="l" t="t" r="r" b="b"/>
                <a:pathLst>
                  <a:path w="15245" h="15172" extrusionOk="0">
                    <a:moveTo>
                      <a:pt x="8394" y="31"/>
                    </a:moveTo>
                    <a:cubicBezTo>
                      <a:pt x="8363" y="31"/>
                      <a:pt x="8329" y="46"/>
                      <a:pt x="8310" y="84"/>
                    </a:cubicBezTo>
                    <a:cubicBezTo>
                      <a:pt x="7861" y="1998"/>
                      <a:pt x="7649" y="3935"/>
                      <a:pt x="7601" y="5896"/>
                    </a:cubicBezTo>
                    <a:cubicBezTo>
                      <a:pt x="7624" y="5941"/>
                      <a:pt x="7667" y="5965"/>
                      <a:pt x="7707" y="5965"/>
                    </a:cubicBezTo>
                    <a:cubicBezTo>
                      <a:pt x="7751" y="5965"/>
                      <a:pt x="7790" y="5935"/>
                      <a:pt x="7790" y="5873"/>
                    </a:cubicBezTo>
                    <a:cubicBezTo>
                      <a:pt x="7814" y="3935"/>
                      <a:pt x="8050" y="1998"/>
                      <a:pt x="8452" y="108"/>
                    </a:cubicBezTo>
                    <a:cubicBezTo>
                      <a:pt x="8480" y="65"/>
                      <a:pt x="8441" y="31"/>
                      <a:pt x="8394" y="31"/>
                    </a:cubicBezTo>
                    <a:close/>
                    <a:moveTo>
                      <a:pt x="4559" y="657"/>
                    </a:moveTo>
                    <a:cubicBezTo>
                      <a:pt x="4515" y="657"/>
                      <a:pt x="4468" y="688"/>
                      <a:pt x="4483" y="746"/>
                    </a:cubicBezTo>
                    <a:cubicBezTo>
                      <a:pt x="5050" y="2589"/>
                      <a:pt x="5829" y="4408"/>
                      <a:pt x="6774" y="6109"/>
                    </a:cubicBezTo>
                    <a:cubicBezTo>
                      <a:pt x="6789" y="6138"/>
                      <a:pt x="6813" y="6150"/>
                      <a:pt x="6836" y="6150"/>
                    </a:cubicBezTo>
                    <a:cubicBezTo>
                      <a:pt x="6889" y="6150"/>
                      <a:pt x="6941" y="6094"/>
                      <a:pt x="6893" y="6062"/>
                    </a:cubicBezTo>
                    <a:cubicBezTo>
                      <a:pt x="5947" y="4361"/>
                      <a:pt x="5191" y="2565"/>
                      <a:pt x="4624" y="698"/>
                    </a:cubicBezTo>
                    <a:cubicBezTo>
                      <a:pt x="4615" y="671"/>
                      <a:pt x="4587" y="657"/>
                      <a:pt x="4559" y="657"/>
                    </a:cubicBezTo>
                    <a:close/>
                    <a:moveTo>
                      <a:pt x="12032" y="1433"/>
                    </a:moveTo>
                    <a:cubicBezTo>
                      <a:pt x="12013" y="1433"/>
                      <a:pt x="11993" y="1439"/>
                      <a:pt x="11972" y="1455"/>
                    </a:cubicBezTo>
                    <a:cubicBezTo>
                      <a:pt x="10649" y="2896"/>
                      <a:pt x="9468" y="4455"/>
                      <a:pt x="8452" y="6133"/>
                    </a:cubicBezTo>
                    <a:cubicBezTo>
                      <a:pt x="8435" y="6184"/>
                      <a:pt x="8492" y="6223"/>
                      <a:pt x="8551" y="6223"/>
                    </a:cubicBezTo>
                    <a:cubicBezTo>
                      <a:pt x="8574" y="6223"/>
                      <a:pt x="8598" y="6217"/>
                      <a:pt x="8617" y="6204"/>
                    </a:cubicBezTo>
                    <a:cubicBezTo>
                      <a:pt x="9610" y="4526"/>
                      <a:pt x="10767" y="2990"/>
                      <a:pt x="12091" y="1573"/>
                    </a:cubicBezTo>
                    <a:cubicBezTo>
                      <a:pt x="12146" y="1517"/>
                      <a:pt x="12100" y="1433"/>
                      <a:pt x="12032" y="1433"/>
                    </a:cubicBezTo>
                    <a:close/>
                    <a:moveTo>
                      <a:pt x="6959" y="0"/>
                    </a:moveTo>
                    <a:cubicBezTo>
                      <a:pt x="6918" y="0"/>
                      <a:pt x="6879" y="31"/>
                      <a:pt x="6893" y="84"/>
                    </a:cubicBezTo>
                    <a:cubicBezTo>
                      <a:pt x="7129" y="1100"/>
                      <a:pt x="7200" y="2116"/>
                      <a:pt x="7247" y="3156"/>
                    </a:cubicBezTo>
                    <a:cubicBezTo>
                      <a:pt x="7341" y="4243"/>
                      <a:pt x="7365" y="5306"/>
                      <a:pt x="7436" y="6369"/>
                    </a:cubicBezTo>
                    <a:cubicBezTo>
                      <a:pt x="7436" y="6416"/>
                      <a:pt x="7471" y="6440"/>
                      <a:pt x="7507" y="6440"/>
                    </a:cubicBezTo>
                    <a:cubicBezTo>
                      <a:pt x="7542" y="6440"/>
                      <a:pt x="7578" y="6416"/>
                      <a:pt x="7578" y="6369"/>
                    </a:cubicBezTo>
                    <a:cubicBezTo>
                      <a:pt x="7507" y="5259"/>
                      <a:pt x="7483" y="4124"/>
                      <a:pt x="7389" y="3038"/>
                    </a:cubicBezTo>
                    <a:cubicBezTo>
                      <a:pt x="7341" y="2045"/>
                      <a:pt x="7271" y="1029"/>
                      <a:pt x="7034" y="61"/>
                    </a:cubicBezTo>
                    <a:cubicBezTo>
                      <a:pt x="7024" y="19"/>
                      <a:pt x="6991" y="0"/>
                      <a:pt x="6959" y="0"/>
                    </a:cubicBezTo>
                    <a:close/>
                    <a:moveTo>
                      <a:pt x="10819" y="709"/>
                    </a:moveTo>
                    <a:cubicBezTo>
                      <a:pt x="10787" y="709"/>
                      <a:pt x="10754" y="728"/>
                      <a:pt x="10744" y="769"/>
                    </a:cubicBezTo>
                    <a:cubicBezTo>
                      <a:pt x="10437" y="1762"/>
                      <a:pt x="9964" y="2683"/>
                      <a:pt x="9492" y="3605"/>
                    </a:cubicBezTo>
                    <a:cubicBezTo>
                      <a:pt x="9043" y="4550"/>
                      <a:pt x="8546" y="5495"/>
                      <a:pt x="8050" y="6440"/>
                    </a:cubicBezTo>
                    <a:cubicBezTo>
                      <a:pt x="8033" y="6509"/>
                      <a:pt x="8092" y="6553"/>
                      <a:pt x="8134" y="6553"/>
                    </a:cubicBezTo>
                    <a:cubicBezTo>
                      <a:pt x="8149" y="6553"/>
                      <a:pt x="8162" y="6547"/>
                      <a:pt x="8168" y="6534"/>
                    </a:cubicBezTo>
                    <a:cubicBezTo>
                      <a:pt x="8665" y="5542"/>
                      <a:pt x="9208" y="4550"/>
                      <a:pt x="9704" y="3534"/>
                    </a:cubicBezTo>
                    <a:cubicBezTo>
                      <a:pt x="10153" y="2660"/>
                      <a:pt x="10602" y="1738"/>
                      <a:pt x="10886" y="793"/>
                    </a:cubicBezTo>
                    <a:cubicBezTo>
                      <a:pt x="10899" y="740"/>
                      <a:pt x="10860" y="709"/>
                      <a:pt x="10819" y="709"/>
                    </a:cubicBezTo>
                    <a:close/>
                    <a:moveTo>
                      <a:pt x="3268" y="1335"/>
                    </a:moveTo>
                    <a:cubicBezTo>
                      <a:pt x="3208" y="1335"/>
                      <a:pt x="3153" y="1407"/>
                      <a:pt x="3207" y="1478"/>
                    </a:cubicBezTo>
                    <a:cubicBezTo>
                      <a:pt x="3986" y="2211"/>
                      <a:pt x="4530" y="3061"/>
                      <a:pt x="5097" y="3959"/>
                    </a:cubicBezTo>
                    <a:cubicBezTo>
                      <a:pt x="5688" y="4833"/>
                      <a:pt x="6255" y="5755"/>
                      <a:pt x="6845" y="6653"/>
                    </a:cubicBezTo>
                    <a:cubicBezTo>
                      <a:pt x="6859" y="6673"/>
                      <a:pt x="6878" y="6681"/>
                      <a:pt x="6897" y="6681"/>
                    </a:cubicBezTo>
                    <a:cubicBezTo>
                      <a:pt x="6946" y="6681"/>
                      <a:pt x="6997" y="6626"/>
                      <a:pt x="6963" y="6558"/>
                    </a:cubicBezTo>
                    <a:cubicBezTo>
                      <a:pt x="6373" y="5613"/>
                      <a:pt x="5735" y="4668"/>
                      <a:pt x="5121" y="3746"/>
                    </a:cubicBezTo>
                    <a:cubicBezTo>
                      <a:pt x="4577" y="2919"/>
                      <a:pt x="4034" y="2069"/>
                      <a:pt x="3325" y="1360"/>
                    </a:cubicBezTo>
                    <a:cubicBezTo>
                      <a:pt x="3308" y="1343"/>
                      <a:pt x="3287" y="1335"/>
                      <a:pt x="3268" y="1335"/>
                    </a:cubicBezTo>
                    <a:close/>
                    <a:moveTo>
                      <a:pt x="1567" y="3107"/>
                    </a:moveTo>
                    <a:cubicBezTo>
                      <a:pt x="1506" y="3107"/>
                      <a:pt x="1452" y="3179"/>
                      <a:pt x="1506" y="3250"/>
                    </a:cubicBezTo>
                    <a:cubicBezTo>
                      <a:pt x="2923" y="4573"/>
                      <a:pt x="4483" y="5731"/>
                      <a:pt x="6160" y="6723"/>
                    </a:cubicBezTo>
                    <a:cubicBezTo>
                      <a:pt x="6178" y="6737"/>
                      <a:pt x="6195" y="6743"/>
                      <a:pt x="6209" y="6743"/>
                    </a:cubicBezTo>
                    <a:cubicBezTo>
                      <a:pt x="6269" y="6743"/>
                      <a:pt x="6293" y="6643"/>
                      <a:pt x="6255" y="6605"/>
                    </a:cubicBezTo>
                    <a:cubicBezTo>
                      <a:pt x="4577" y="5613"/>
                      <a:pt x="3041" y="4455"/>
                      <a:pt x="1624" y="3132"/>
                    </a:cubicBezTo>
                    <a:cubicBezTo>
                      <a:pt x="1606" y="3115"/>
                      <a:pt x="1586" y="3107"/>
                      <a:pt x="1567" y="3107"/>
                    </a:cubicBezTo>
                    <a:close/>
                    <a:moveTo>
                      <a:pt x="14516" y="4453"/>
                    </a:moveTo>
                    <a:cubicBezTo>
                      <a:pt x="14511" y="4453"/>
                      <a:pt x="14506" y="4453"/>
                      <a:pt x="14501" y="4455"/>
                    </a:cubicBezTo>
                    <a:cubicBezTo>
                      <a:pt x="12634" y="5022"/>
                      <a:pt x="10838" y="5826"/>
                      <a:pt x="9114" y="6771"/>
                    </a:cubicBezTo>
                    <a:cubicBezTo>
                      <a:pt x="9028" y="6792"/>
                      <a:pt x="9078" y="6892"/>
                      <a:pt x="9160" y="6892"/>
                    </a:cubicBezTo>
                    <a:cubicBezTo>
                      <a:pt x="9168" y="6892"/>
                      <a:pt x="9176" y="6891"/>
                      <a:pt x="9184" y="6889"/>
                    </a:cubicBezTo>
                    <a:cubicBezTo>
                      <a:pt x="10862" y="5944"/>
                      <a:pt x="12658" y="5164"/>
                      <a:pt x="14524" y="4597"/>
                    </a:cubicBezTo>
                    <a:cubicBezTo>
                      <a:pt x="14612" y="4575"/>
                      <a:pt x="14578" y="4453"/>
                      <a:pt x="14516" y="4453"/>
                    </a:cubicBezTo>
                    <a:close/>
                    <a:moveTo>
                      <a:pt x="13790" y="3168"/>
                    </a:moveTo>
                    <a:cubicBezTo>
                      <a:pt x="13775" y="3168"/>
                      <a:pt x="13760" y="3172"/>
                      <a:pt x="13745" y="3179"/>
                    </a:cubicBezTo>
                    <a:cubicBezTo>
                      <a:pt x="12988" y="3888"/>
                      <a:pt x="12138" y="4479"/>
                      <a:pt x="11264" y="5046"/>
                    </a:cubicBezTo>
                    <a:cubicBezTo>
                      <a:pt x="10389" y="5660"/>
                      <a:pt x="9468" y="6227"/>
                      <a:pt x="8594" y="6818"/>
                    </a:cubicBezTo>
                    <a:cubicBezTo>
                      <a:pt x="8520" y="6873"/>
                      <a:pt x="8562" y="6958"/>
                      <a:pt x="8617" y="6958"/>
                    </a:cubicBezTo>
                    <a:cubicBezTo>
                      <a:pt x="8633" y="6958"/>
                      <a:pt x="8649" y="6951"/>
                      <a:pt x="8665" y="6936"/>
                    </a:cubicBezTo>
                    <a:cubicBezTo>
                      <a:pt x="9610" y="6345"/>
                      <a:pt x="10555" y="5731"/>
                      <a:pt x="11476" y="5117"/>
                    </a:cubicBezTo>
                    <a:cubicBezTo>
                      <a:pt x="12303" y="4550"/>
                      <a:pt x="13154" y="4006"/>
                      <a:pt x="13863" y="3297"/>
                    </a:cubicBezTo>
                    <a:cubicBezTo>
                      <a:pt x="13922" y="3258"/>
                      <a:pt x="13865" y="3168"/>
                      <a:pt x="13790" y="3168"/>
                    </a:cubicBezTo>
                    <a:close/>
                    <a:moveTo>
                      <a:pt x="783" y="4327"/>
                    </a:moveTo>
                    <a:cubicBezTo>
                      <a:pt x="716" y="4327"/>
                      <a:pt x="695" y="4435"/>
                      <a:pt x="797" y="4455"/>
                    </a:cubicBezTo>
                    <a:cubicBezTo>
                      <a:pt x="1789" y="4762"/>
                      <a:pt x="2711" y="5235"/>
                      <a:pt x="3632" y="5707"/>
                    </a:cubicBezTo>
                    <a:cubicBezTo>
                      <a:pt x="4577" y="6180"/>
                      <a:pt x="5522" y="6676"/>
                      <a:pt x="6467" y="7172"/>
                    </a:cubicBezTo>
                    <a:cubicBezTo>
                      <a:pt x="6474" y="7174"/>
                      <a:pt x="6480" y="7175"/>
                      <a:pt x="6486" y="7175"/>
                    </a:cubicBezTo>
                    <a:cubicBezTo>
                      <a:pt x="6550" y="7175"/>
                      <a:pt x="6603" y="7076"/>
                      <a:pt x="6538" y="7054"/>
                    </a:cubicBezTo>
                    <a:cubicBezTo>
                      <a:pt x="5569" y="6558"/>
                      <a:pt x="4577" y="6015"/>
                      <a:pt x="3561" y="5518"/>
                    </a:cubicBezTo>
                    <a:cubicBezTo>
                      <a:pt x="2687" y="5070"/>
                      <a:pt x="1765" y="4644"/>
                      <a:pt x="820" y="4337"/>
                    </a:cubicBezTo>
                    <a:cubicBezTo>
                      <a:pt x="807" y="4330"/>
                      <a:pt x="795" y="4327"/>
                      <a:pt x="783" y="4327"/>
                    </a:cubicBezTo>
                    <a:close/>
                    <a:moveTo>
                      <a:pt x="5581" y="331"/>
                    </a:moveTo>
                    <a:cubicBezTo>
                      <a:pt x="5536" y="331"/>
                      <a:pt x="5496" y="362"/>
                      <a:pt x="5522" y="415"/>
                    </a:cubicBezTo>
                    <a:cubicBezTo>
                      <a:pt x="5688" y="958"/>
                      <a:pt x="5758" y="1549"/>
                      <a:pt x="5877" y="2116"/>
                    </a:cubicBezTo>
                    <a:cubicBezTo>
                      <a:pt x="6018" y="2707"/>
                      <a:pt x="6160" y="3297"/>
                      <a:pt x="6349" y="3865"/>
                    </a:cubicBezTo>
                    <a:cubicBezTo>
                      <a:pt x="6656" y="5022"/>
                      <a:pt x="7082" y="6133"/>
                      <a:pt x="7460" y="7267"/>
                    </a:cubicBezTo>
                    <a:cubicBezTo>
                      <a:pt x="7469" y="7305"/>
                      <a:pt x="7501" y="7320"/>
                      <a:pt x="7533" y="7320"/>
                    </a:cubicBezTo>
                    <a:cubicBezTo>
                      <a:pt x="7582" y="7320"/>
                      <a:pt x="7630" y="7286"/>
                      <a:pt x="7601" y="7243"/>
                    </a:cubicBezTo>
                    <a:cubicBezTo>
                      <a:pt x="7223" y="6109"/>
                      <a:pt x="6822" y="4999"/>
                      <a:pt x="6491" y="3841"/>
                    </a:cubicBezTo>
                    <a:cubicBezTo>
                      <a:pt x="6302" y="3274"/>
                      <a:pt x="6160" y="2707"/>
                      <a:pt x="6042" y="2163"/>
                    </a:cubicBezTo>
                    <a:cubicBezTo>
                      <a:pt x="5900" y="1573"/>
                      <a:pt x="5829" y="935"/>
                      <a:pt x="5664" y="391"/>
                    </a:cubicBezTo>
                    <a:cubicBezTo>
                      <a:pt x="5654" y="350"/>
                      <a:pt x="5616" y="331"/>
                      <a:pt x="5581" y="331"/>
                    </a:cubicBezTo>
                    <a:close/>
                    <a:moveTo>
                      <a:pt x="9488" y="291"/>
                    </a:moveTo>
                    <a:cubicBezTo>
                      <a:pt x="9459" y="291"/>
                      <a:pt x="9430" y="306"/>
                      <a:pt x="9421" y="344"/>
                    </a:cubicBezTo>
                    <a:cubicBezTo>
                      <a:pt x="9303" y="911"/>
                      <a:pt x="9043" y="1455"/>
                      <a:pt x="8877" y="1998"/>
                    </a:cubicBezTo>
                    <a:cubicBezTo>
                      <a:pt x="8712" y="2589"/>
                      <a:pt x="8523" y="3156"/>
                      <a:pt x="8405" y="3746"/>
                    </a:cubicBezTo>
                    <a:cubicBezTo>
                      <a:pt x="8121" y="4904"/>
                      <a:pt x="7909" y="6085"/>
                      <a:pt x="7672" y="7267"/>
                    </a:cubicBezTo>
                    <a:cubicBezTo>
                      <a:pt x="7632" y="7320"/>
                      <a:pt x="7667" y="7351"/>
                      <a:pt x="7709" y="7351"/>
                    </a:cubicBezTo>
                    <a:cubicBezTo>
                      <a:pt x="7729" y="7351"/>
                      <a:pt x="7751" y="7344"/>
                      <a:pt x="7767" y="7329"/>
                    </a:cubicBezTo>
                    <a:lnTo>
                      <a:pt x="7767" y="7329"/>
                    </a:lnTo>
                    <a:cubicBezTo>
                      <a:pt x="7756" y="7376"/>
                      <a:pt x="7800" y="7421"/>
                      <a:pt x="7857" y="7421"/>
                    </a:cubicBezTo>
                    <a:cubicBezTo>
                      <a:pt x="7873" y="7421"/>
                      <a:pt x="7891" y="7417"/>
                      <a:pt x="7909" y="7409"/>
                    </a:cubicBezTo>
                    <a:cubicBezTo>
                      <a:pt x="8665" y="6487"/>
                      <a:pt x="9468" y="5613"/>
                      <a:pt x="10295" y="4715"/>
                    </a:cubicBezTo>
                    <a:lnTo>
                      <a:pt x="11547" y="3486"/>
                    </a:lnTo>
                    <a:cubicBezTo>
                      <a:pt x="11972" y="3061"/>
                      <a:pt x="12492" y="2707"/>
                      <a:pt x="12894" y="2281"/>
                    </a:cubicBezTo>
                    <a:cubicBezTo>
                      <a:pt x="12949" y="2226"/>
                      <a:pt x="12904" y="2141"/>
                      <a:pt x="12836" y="2141"/>
                    </a:cubicBezTo>
                    <a:cubicBezTo>
                      <a:pt x="12817" y="2141"/>
                      <a:pt x="12796" y="2148"/>
                      <a:pt x="12776" y="2163"/>
                    </a:cubicBezTo>
                    <a:cubicBezTo>
                      <a:pt x="12398" y="2589"/>
                      <a:pt x="11902" y="2919"/>
                      <a:pt x="11476" y="3297"/>
                    </a:cubicBezTo>
                    <a:lnTo>
                      <a:pt x="10177" y="4597"/>
                    </a:lnTo>
                    <a:cubicBezTo>
                      <a:pt x="9350" y="5471"/>
                      <a:pt x="8594" y="6369"/>
                      <a:pt x="7790" y="7290"/>
                    </a:cubicBezTo>
                    <a:cubicBezTo>
                      <a:pt x="8003" y="6109"/>
                      <a:pt x="8239" y="4928"/>
                      <a:pt x="8523" y="3770"/>
                    </a:cubicBezTo>
                    <a:cubicBezTo>
                      <a:pt x="8665" y="3203"/>
                      <a:pt x="8830" y="2660"/>
                      <a:pt x="8995" y="2092"/>
                    </a:cubicBezTo>
                    <a:cubicBezTo>
                      <a:pt x="9184" y="1525"/>
                      <a:pt x="9444" y="958"/>
                      <a:pt x="9562" y="368"/>
                    </a:cubicBezTo>
                    <a:cubicBezTo>
                      <a:pt x="9577" y="325"/>
                      <a:pt x="9531" y="291"/>
                      <a:pt x="9488" y="291"/>
                    </a:cubicBezTo>
                    <a:close/>
                    <a:moveTo>
                      <a:pt x="2265" y="2280"/>
                    </a:moveTo>
                    <a:cubicBezTo>
                      <a:pt x="2215" y="2280"/>
                      <a:pt x="2161" y="2352"/>
                      <a:pt x="2214" y="2423"/>
                    </a:cubicBezTo>
                    <a:cubicBezTo>
                      <a:pt x="2640" y="2801"/>
                      <a:pt x="2994" y="3297"/>
                      <a:pt x="3396" y="3723"/>
                    </a:cubicBezTo>
                    <a:cubicBezTo>
                      <a:pt x="3797" y="4172"/>
                      <a:pt x="4223" y="4597"/>
                      <a:pt x="4648" y="5022"/>
                    </a:cubicBezTo>
                    <a:cubicBezTo>
                      <a:pt x="5522" y="5849"/>
                      <a:pt x="6420" y="6605"/>
                      <a:pt x="7341" y="7409"/>
                    </a:cubicBezTo>
                    <a:cubicBezTo>
                      <a:pt x="7359" y="7426"/>
                      <a:pt x="7379" y="7433"/>
                      <a:pt x="7398" y="7433"/>
                    </a:cubicBezTo>
                    <a:cubicBezTo>
                      <a:pt x="7459" y="7433"/>
                      <a:pt x="7513" y="7362"/>
                      <a:pt x="7460" y="7290"/>
                    </a:cubicBezTo>
                    <a:cubicBezTo>
                      <a:pt x="6538" y="6534"/>
                      <a:pt x="5664" y="5731"/>
                      <a:pt x="4766" y="4904"/>
                    </a:cubicBezTo>
                    <a:lnTo>
                      <a:pt x="3537" y="3652"/>
                    </a:lnTo>
                    <a:cubicBezTo>
                      <a:pt x="3112" y="3227"/>
                      <a:pt x="2758" y="2707"/>
                      <a:pt x="2309" y="2305"/>
                    </a:cubicBezTo>
                    <a:cubicBezTo>
                      <a:pt x="2297" y="2288"/>
                      <a:pt x="2282" y="2280"/>
                      <a:pt x="2265" y="2280"/>
                    </a:cubicBezTo>
                    <a:close/>
                    <a:moveTo>
                      <a:pt x="15155" y="6880"/>
                    </a:moveTo>
                    <a:cubicBezTo>
                      <a:pt x="15143" y="6880"/>
                      <a:pt x="15130" y="6883"/>
                      <a:pt x="15115" y="6889"/>
                    </a:cubicBezTo>
                    <a:cubicBezTo>
                      <a:pt x="14099" y="7125"/>
                      <a:pt x="13083" y="7172"/>
                      <a:pt x="12043" y="7243"/>
                    </a:cubicBezTo>
                    <a:cubicBezTo>
                      <a:pt x="10980" y="7290"/>
                      <a:pt x="9917" y="7361"/>
                      <a:pt x="8854" y="7385"/>
                    </a:cubicBezTo>
                    <a:cubicBezTo>
                      <a:pt x="8759" y="7385"/>
                      <a:pt x="8759" y="7527"/>
                      <a:pt x="8854" y="7527"/>
                    </a:cubicBezTo>
                    <a:cubicBezTo>
                      <a:pt x="9964" y="7480"/>
                      <a:pt x="11098" y="7432"/>
                      <a:pt x="12185" y="7361"/>
                    </a:cubicBezTo>
                    <a:cubicBezTo>
                      <a:pt x="13177" y="7290"/>
                      <a:pt x="14193" y="7243"/>
                      <a:pt x="15162" y="7007"/>
                    </a:cubicBezTo>
                    <a:cubicBezTo>
                      <a:pt x="15245" y="7007"/>
                      <a:pt x="15237" y="6880"/>
                      <a:pt x="15155" y="6880"/>
                    </a:cubicBezTo>
                    <a:close/>
                    <a:moveTo>
                      <a:pt x="395" y="5637"/>
                    </a:moveTo>
                    <a:cubicBezTo>
                      <a:pt x="324" y="5660"/>
                      <a:pt x="253" y="5826"/>
                      <a:pt x="371" y="5826"/>
                    </a:cubicBezTo>
                    <a:cubicBezTo>
                      <a:pt x="938" y="5944"/>
                      <a:pt x="1458" y="6180"/>
                      <a:pt x="2025" y="6345"/>
                    </a:cubicBezTo>
                    <a:cubicBezTo>
                      <a:pt x="2616" y="6511"/>
                      <a:pt x="3183" y="6700"/>
                      <a:pt x="3774" y="6818"/>
                    </a:cubicBezTo>
                    <a:cubicBezTo>
                      <a:pt x="4908" y="7101"/>
                      <a:pt x="6089" y="7314"/>
                      <a:pt x="7271" y="7550"/>
                    </a:cubicBezTo>
                    <a:cubicBezTo>
                      <a:pt x="7278" y="7552"/>
                      <a:pt x="7285" y="7553"/>
                      <a:pt x="7291" y="7553"/>
                    </a:cubicBezTo>
                    <a:cubicBezTo>
                      <a:pt x="7368" y="7553"/>
                      <a:pt x="7383" y="7430"/>
                      <a:pt x="7318" y="7409"/>
                    </a:cubicBezTo>
                    <a:cubicBezTo>
                      <a:pt x="6136" y="7196"/>
                      <a:pt x="4955" y="6960"/>
                      <a:pt x="3797" y="6676"/>
                    </a:cubicBezTo>
                    <a:cubicBezTo>
                      <a:pt x="3230" y="6511"/>
                      <a:pt x="2687" y="6369"/>
                      <a:pt x="2120" y="6204"/>
                    </a:cubicBezTo>
                    <a:cubicBezTo>
                      <a:pt x="1553" y="6015"/>
                      <a:pt x="986" y="5755"/>
                      <a:pt x="395" y="5637"/>
                    </a:cubicBezTo>
                    <a:close/>
                    <a:moveTo>
                      <a:pt x="14816" y="5463"/>
                    </a:moveTo>
                    <a:cubicBezTo>
                      <a:pt x="14806" y="5463"/>
                      <a:pt x="14796" y="5465"/>
                      <a:pt x="14784" y="5471"/>
                    </a:cubicBezTo>
                    <a:cubicBezTo>
                      <a:pt x="14217" y="5637"/>
                      <a:pt x="13626" y="5707"/>
                      <a:pt x="13083" y="5826"/>
                    </a:cubicBezTo>
                    <a:cubicBezTo>
                      <a:pt x="12516" y="5967"/>
                      <a:pt x="11925" y="6109"/>
                      <a:pt x="11335" y="6298"/>
                    </a:cubicBezTo>
                    <a:cubicBezTo>
                      <a:pt x="10177" y="6605"/>
                      <a:pt x="9043" y="7031"/>
                      <a:pt x="7932" y="7409"/>
                    </a:cubicBezTo>
                    <a:cubicBezTo>
                      <a:pt x="7849" y="7429"/>
                      <a:pt x="7857" y="7559"/>
                      <a:pt x="7924" y="7559"/>
                    </a:cubicBezTo>
                    <a:cubicBezTo>
                      <a:pt x="7933" y="7559"/>
                      <a:pt x="7944" y="7556"/>
                      <a:pt x="7956" y="7550"/>
                    </a:cubicBezTo>
                    <a:cubicBezTo>
                      <a:pt x="9090" y="7172"/>
                      <a:pt x="10200" y="6771"/>
                      <a:pt x="11358" y="6440"/>
                    </a:cubicBezTo>
                    <a:cubicBezTo>
                      <a:pt x="11925" y="6251"/>
                      <a:pt x="12492" y="6109"/>
                      <a:pt x="13036" y="5991"/>
                    </a:cubicBezTo>
                    <a:cubicBezTo>
                      <a:pt x="13626" y="5873"/>
                      <a:pt x="14264" y="5826"/>
                      <a:pt x="14808" y="5613"/>
                    </a:cubicBezTo>
                    <a:cubicBezTo>
                      <a:pt x="14891" y="5592"/>
                      <a:pt x="14883" y="5463"/>
                      <a:pt x="14816" y="5463"/>
                    </a:cubicBezTo>
                    <a:close/>
                    <a:moveTo>
                      <a:pt x="132" y="6762"/>
                    </a:moveTo>
                    <a:cubicBezTo>
                      <a:pt x="73" y="6762"/>
                      <a:pt x="29" y="6889"/>
                      <a:pt x="111" y="6889"/>
                    </a:cubicBezTo>
                    <a:cubicBezTo>
                      <a:pt x="2025" y="7314"/>
                      <a:pt x="3939" y="7550"/>
                      <a:pt x="5924" y="7598"/>
                    </a:cubicBezTo>
                    <a:cubicBezTo>
                      <a:pt x="6018" y="7598"/>
                      <a:pt x="6018" y="7432"/>
                      <a:pt x="5924" y="7432"/>
                    </a:cubicBezTo>
                    <a:cubicBezTo>
                      <a:pt x="3986" y="7409"/>
                      <a:pt x="2049" y="7172"/>
                      <a:pt x="159" y="6771"/>
                    </a:cubicBezTo>
                    <a:cubicBezTo>
                      <a:pt x="150" y="6765"/>
                      <a:pt x="141" y="6762"/>
                      <a:pt x="132" y="6762"/>
                    </a:cubicBezTo>
                    <a:close/>
                    <a:moveTo>
                      <a:pt x="6396" y="7645"/>
                    </a:moveTo>
                    <a:cubicBezTo>
                      <a:pt x="5286" y="7716"/>
                      <a:pt x="4152" y="7739"/>
                      <a:pt x="3065" y="7834"/>
                    </a:cubicBezTo>
                    <a:cubicBezTo>
                      <a:pt x="2049" y="7881"/>
                      <a:pt x="1057" y="7952"/>
                      <a:pt x="88" y="8188"/>
                    </a:cubicBezTo>
                    <a:cubicBezTo>
                      <a:pt x="1" y="8210"/>
                      <a:pt x="14" y="8333"/>
                      <a:pt x="91" y="8333"/>
                    </a:cubicBezTo>
                    <a:cubicBezTo>
                      <a:pt x="97" y="8333"/>
                      <a:pt x="104" y="8332"/>
                      <a:pt x="111" y="8330"/>
                    </a:cubicBezTo>
                    <a:cubicBezTo>
                      <a:pt x="1104" y="8094"/>
                      <a:pt x="2143" y="8023"/>
                      <a:pt x="3183" y="7976"/>
                    </a:cubicBezTo>
                    <a:cubicBezTo>
                      <a:pt x="4270" y="7881"/>
                      <a:pt x="5333" y="7834"/>
                      <a:pt x="6396" y="7787"/>
                    </a:cubicBezTo>
                    <a:cubicBezTo>
                      <a:pt x="6491" y="7787"/>
                      <a:pt x="6491" y="7645"/>
                      <a:pt x="6396" y="7645"/>
                    </a:cubicBezTo>
                    <a:close/>
                    <a:moveTo>
                      <a:pt x="9326" y="7598"/>
                    </a:moveTo>
                    <a:cubicBezTo>
                      <a:pt x="9232" y="7598"/>
                      <a:pt x="9232" y="7739"/>
                      <a:pt x="9326" y="7739"/>
                    </a:cubicBezTo>
                    <a:cubicBezTo>
                      <a:pt x="11264" y="7763"/>
                      <a:pt x="13177" y="7999"/>
                      <a:pt x="15068" y="8425"/>
                    </a:cubicBezTo>
                    <a:cubicBezTo>
                      <a:pt x="15079" y="8426"/>
                      <a:pt x="15089" y="8427"/>
                      <a:pt x="15098" y="8427"/>
                    </a:cubicBezTo>
                    <a:cubicBezTo>
                      <a:pt x="15212" y="8427"/>
                      <a:pt x="15226" y="8306"/>
                      <a:pt x="15139" y="8306"/>
                    </a:cubicBezTo>
                    <a:cubicBezTo>
                      <a:pt x="13225" y="7858"/>
                      <a:pt x="11311" y="7621"/>
                      <a:pt x="9326" y="7598"/>
                    </a:cubicBezTo>
                    <a:close/>
                    <a:moveTo>
                      <a:pt x="7983" y="7619"/>
                    </a:moveTo>
                    <a:cubicBezTo>
                      <a:pt x="7905" y="7619"/>
                      <a:pt x="7890" y="7741"/>
                      <a:pt x="7956" y="7763"/>
                    </a:cubicBezTo>
                    <a:cubicBezTo>
                      <a:pt x="9137" y="7976"/>
                      <a:pt x="10319" y="8212"/>
                      <a:pt x="11476" y="8495"/>
                    </a:cubicBezTo>
                    <a:cubicBezTo>
                      <a:pt x="12043" y="8661"/>
                      <a:pt x="12587" y="8803"/>
                      <a:pt x="13154" y="8968"/>
                    </a:cubicBezTo>
                    <a:cubicBezTo>
                      <a:pt x="13721" y="9157"/>
                      <a:pt x="14288" y="9417"/>
                      <a:pt x="14879" y="9535"/>
                    </a:cubicBezTo>
                    <a:cubicBezTo>
                      <a:pt x="14926" y="9511"/>
                      <a:pt x="14997" y="9370"/>
                      <a:pt x="14902" y="9370"/>
                    </a:cubicBezTo>
                    <a:cubicBezTo>
                      <a:pt x="14335" y="9228"/>
                      <a:pt x="13815" y="9015"/>
                      <a:pt x="13248" y="8826"/>
                    </a:cubicBezTo>
                    <a:cubicBezTo>
                      <a:pt x="12658" y="8661"/>
                      <a:pt x="12091" y="8472"/>
                      <a:pt x="11500" y="8354"/>
                    </a:cubicBezTo>
                    <a:cubicBezTo>
                      <a:pt x="10366" y="8070"/>
                      <a:pt x="9184" y="7858"/>
                      <a:pt x="8003" y="7621"/>
                    </a:cubicBezTo>
                    <a:cubicBezTo>
                      <a:pt x="7996" y="7619"/>
                      <a:pt x="7989" y="7619"/>
                      <a:pt x="7983" y="7619"/>
                    </a:cubicBezTo>
                    <a:close/>
                    <a:moveTo>
                      <a:pt x="7291" y="7619"/>
                    </a:moveTo>
                    <a:cubicBezTo>
                      <a:pt x="7285" y="7619"/>
                      <a:pt x="7278" y="7619"/>
                      <a:pt x="7271" y="7621"/>
                    </a:cubicBezTo>
                    <a:cubicBezTo>
                      <a:pt x="6160" y="7999"/>
                      <a:pt x="5026" y="8425"/>
                      <a:pt x="3892" y="8732"/>
                    </a:cubicBezTo>
                    <a:cubicBezTo>
                      <a:pt x="3325" y="8921"/>
                      <a:pt x="2758" y="9063"/>
                      <a:pt x="2214" y="9181"/>
                    </a:cubicBezTo>
                    <a:cubicBezTo>
                      <a:pt x="1624" y="9299"/>
                      <a:pt x="986" y="9370"/>
                      <a:pt x="442" y="9559"/>
                    </a:cubicBezTo>
                    <a:cubicBezTo>
                      <a:pt x="355" y="9602"/>
                      <a:pt x="368" y="9727"/>
                      <a:pt x="446" y="9727"/>
                    </a:cubicBezTo>
                    <a:cubicBezTo>
                      <a:pt x="452" y="9727"/>
                      <a:pt x="459" y="9726"/>
                      <a:pt x="466" y="9724"/>
                    </a:cubicBezTo>
                    <a:cubicBezTo>
                      <a:pt x="1033" y="9535"/>
                      <a:pt x="1624" y="9488"/>
                      <a:pt x="2167" y="9370"/>
                    </a:cubicBezTo>
                    <a:cubicBezTo>
                      <a:pt x="2758" y="9204"/>
                      <a:pt x="3348" y="9063"/>
                      <a:pt x="3916" y="8897"/>
                    </a:cubicBezTo>
                    <a:cubicBezTo>
                      <a:pt x="5073" y="8566"/>
                      <a:pt x="6184" y="8141"/>
                      <a:pt x="7318" y="7763"/>
                    </a:cubicBezTo>
                    <a:cubicBezTo>
                      <a:pt x="7383" y="7741"/>
                      <a:pt x="7368" y="7619"/>
                      <a:pt x="7291" y="7619"/>
                    </a:cubicBezTo>
                    <a:close/>
                    <a:moveTo>
                      <a:pt x="6110" y="8296"/>
                    </a:moveTo>
                    <a:cubicBezTo>
                      <a:pt x="6096" y="8296"/>
                      <a:pt x="6081" y="8299"/>
                      <a:pt x="6066" y="8306"/>
                    </a:cubicBezTo>
                    <a:cubicBezTo>
                      <a:pt x="4388" y="9252"/>
                      <a:pt x="2592" y="10008"/>
                      <a:pt x="726" y="10575"/>
                    </a:cubicBezTo>
                    <a:cubicBezTo>
                      <a:pt x="639" y="10597"/>
                      <a:pt x="672" y="10719"/>
                      <a:pt x="734" y="10719"/>
                    </a:cubicBezTo>
                    <a:cubicBezTo>
                      <a:pt x="739" y="10719"/>
                      <a:pt x="744" y="10718"/>
                      <a:pt x="749" y="10716"/>
                    </a:cubicBezTo>
                    <a:cubicBezTo>
                      <a:pt x="2616" y="10149"/>
                      <a:pt x="4412" y="9370"/>
                      <a:pt x="6136" y="8425"/>
                    </a:cubicBezTo>
                    <a:cubicBezTo>
                      <a:pt x="6236" y="8385"/>
                      <a:pt x="6185" y="8296"/>
                      <a:pt x="6110" y="8296"/>
                    </a:cubicBezTo>
                    <a:close/>
                    <a:moveTo>
                      <a:pt x="8805" y="7996"/>
                    </a:moveTo>
                    <a:cubicBezTo>
                      <a:pt x="8724" y="7996"/>
                      <a:pt x="8671" y="8096"/>
                      <a:pt x="8736" y="8117"/>
                    </a:cubicBezTo>
                    <a:cubicBezTo>
                      <a:pt x="9704" y="8614"/>
                      <a:pt x="10720" y="9157"/>
                      <a:pt x="11713" y="9653"/>
                    </a:cubicBezTo>
                    <a:cubicBezTo>
                      <a:pt x="12610" y="10102"/>
                      <a:pt x="13508" y="10551"/>
                      <a:pt x="14453" y="10835"/>
                    </a:cubicBezTo>
                    <a:cubicBezTo>
                      <a:pt x="14466" y="10847"/>
                      <a:pt x="14477" y="10852"/>
                      <a:pt x="14488" y="10852"/>
                    </a:cubicBezTo>
                    <a:cubicBezTo>
                      <a:pt x="14537" y="10852"/>
                      <a:pt x="14559" y="10736"/>
                      <a:pt x="14501" y="10716"/>
                    </a:cubicBezTo>
                    <a:cubicBezTo>
                      <a:pt x="13485" y="10433"/>
                      <a:pt x="12563" y="9960"/>
                      <a:pt x="11665" y="9488"/>
                    </a:cubicBezTo>
                    <a:cubicBezTo>
                      <a:pt x="10720" y="9015"/>
                      <a:pt x="9775" y="8495"/>
                      <a:pt x="8830" y="7999"/>
                    </a:cubicBezTo>
                    <a:cubicBezTo>
                      <a:pt x="8821" y="7997"/>
                      <a:pt x="8813" y="7996"/>
                      <a:pt x="8805" y="7996"/>
                    </a:cubicBezTo>
                    <a:close/>
                    <a:moveTo>
                      <a:pt x="6621" y="8225"/>
                    </a:moveTo>
                    <a:cubicBezTo>
                      <a:pt x="6609" y="8225"/>
                      <a:pt x="6597" y="8228"/>
                      <a:pt x="6585" y="8236"/>
                    </a:cubicBezTo>
                    <a:cubicBezTo>
                      <a:pt x="5640" y="8826"/>
                      <a:pt x="4695" y="9441"/>
                      <a:pt x="3774" y="10079"/>
                    </a:cubicBezTo>
                    <a:cubicBezTo>
                      <a:pt x="2947" y="10622"/>
                      <a:pt x="2096" y="11165"/>
                      <a:pt x="1364" y="11874"/>
                    </a:cubicBezTo>
                    <a:cubicBezTo>
                      <a:pt x="1324" y="11914"/>
                      <a:pt x="1384" y="12003"/>
                      <a:pt x="1446" y="12003"/>
                    </a:cubicBezTo>
                    <a:cubicBezTo>
                      <a:pt x="1458" y="12003"/>
                      <a:pt x="1470" y="12000"/>
                      <a:pt x="1482" y="11992"/>
                    </a:cubicBezTo>
                    <a:cubicBezTo>
                      <a:pt x="2262" y="11284"/>
                      <a:pt x="3112" y="10693"/>
                      <a:pt x="3963" y="10126"/>
                    </a:cubicBezTo>
                    <a:cubicBezTo>
                      <a:pt x="4861" y="9511"/>
                      <a:pt x="5782" y="8944"/>
                      <a:pt x="6656" y="8354"/>
                    </a:cubicBezTo>
                    <a:cubicBezTo>
                      <a:pt x="6736" y="8314"/>
                      <a:pt x="6682" y="8225"/>
                      <a:pt x="6621" y="8225"/>
                    </a:cubicBezTo>
                    <a:close/>
                    <a:moveTo>
                      <a:pt x="9045" y="8431"/>
                    </a:moveTo>
                    <a:cubicBezTo>
                      <a:pt x="8982" y="8431"/>
                      <a:pt x="8956" y="8547"/>
                      <a:pt x="8995" y="8566"/>
                    </a:cubicBezTo>
                    <a:cubicBezTo>
                      <a:pt x="10673" y="9559"/>
                      <a:pt x="12209" y="10716"/>
                      <a:pt x="13626" y="12040"/>
                    </a:cubicBezTo>
                    <a:cubicBezTo>
                      <a:pt x="13644" y="12057"/>
                      <a:pt x="13664" y="12064"/>
                      <a:pt x="13683" y="12064"/>
                    </a:cubicBezTo>
                    <a:cubicBezTo>
                      <a:pt x="13744" y="12064"/>
                      <a:pt x="13798" y="11993"/>
                      <a:pt x="13745" y="11921"/>
                    </a:cubicBezTo>
                    <a:cubicBezTo>
                      <a:pt x="12327" y="10598"/>
                      <a:pt x="10767" y="9441"/>
                      <a:pt x="9090" y="8448"/>
                    </a:cubicBezTo>
                    <a:cubicBezTo>
                      <a:pt x="9073" y="8436"/>
                      <a:pt x="9058" y="8431"/>
                      <a:pt x="9045" y="8431"/>
                    </a:cubicBezTo>
                    <a:close/>
                    <a:moveTo>
                      <a:pt x="7387" y="7752"/>
                    </a:moveTo>
                    <a:cubicBezTo>
                      <a:pt x="7372" y="7752"/>
                      <a:pt x="7357" y="7755"/>
                      <a:pt x="7341" y="7763"/>
                    </a:cubicBezTo>
                    <a:cubicBezTo>
                      <a:pt x="6585" y="8684"/>
                      <a:pt x="5782" y="9559"/>
                      <a:pt x="4955" y="10457"/>
                    </a:cubicBezTo>
                    <a:lnTo>
                      <a:pt x="3703" y="11685"/>
                    </a:lnTo>
                    <a:cubicBezTo>
                      <a:pt x="3278" y="12110"/>
                      <a:pt x="2758" y="12465"/>
                      <a:pt x="2356" y="12914"/>
                    </a:cubicBezTo>
                    <a:cubicBezTo>
                      <a:pt x="2297" y="12953"/>
                      <a:pt x="2354" y="13043"/>
                      <a:pt x="2429" y="13043"/>
                    </a:cubicBezTo>
                    <a:cubicBezTo>
                      <a:pt x="2444" y="13043"/>
                      <a:pt x="2459" y="13040"/>
                      <a:pt x="2474" y="13032"/>
                    </a:cubicBezTo>
                    <a:cubicBezTo>
                      <a:pt x="2852" y="12583"/>
                      <a:pt x="3348" y="12252"/>
                      <a:pt x="3774" y="11874"/>
                    </a:cubicBezTo>
                    <a:lnTo>
                      <a:pt x="5073" y="10575"/>
                    </a:lnTo>
                    <a:cubicBezTo>
                      <a:pt x="5900" y="9724"/>
                      <a:pt x="6656" y="8803"/>
                      <a:pt x="7460" y="7881"/>
                    </a:cubicBezTo>
                    <a:cubicBezTo>
                      <a:pt x="7519" y="7842"/>
                      <a:pt x="7462" y="7752"/>
                      <a:pt x="7387" y="7752"/>
                    </a:cubicBezTo>
                    <a:close/>
                    <a:moveTo>
                      <a:pt x="6698" y="8949"/>
                    </a:moveTo>
                    <a:cubicBezTo>
                      <a:pt x="6676" y="8949"/>
                      <a:pt x="6652" y="8955"/>
                      <a:pt x="6633" y="8968"/>
                    </a:cubicBezTo>
                    <a:cubicBezTo>
                      <a:pt x="5640" y="10669"/>
                      <a:pt x="4483" y="12181"/>
                      <a:pt x="3159" y="13623"/>
                    </a:cubicBezTo>
                    <a:cubicBezTo>
                      <a:pt x="3100" y="13662"/>
                      <a:pt x="3157" y="13752"/>
                      <a:pt x="3232" y="13752"/>
                    </a:cubicBezTo>
                    <a:cubicBezTo>
                      <a:pt x="3247" y="13752"/>
                      <a:pt x="3262" y="13748"/>
                      <a:pt x="3278" y="13741"/>
                    </a:cubicBezTo>
                    <a:cubicBezTo>
                      <a:pt x="4601" y="12276"/>
                      <a:pt x="5782" y="10716"/>
                      <a:pt x="6774" y="9039"/>
                    </a:cubicBezTo>
                    <a:cubicBezTo>
                      <a:pt x="6808" y="8988"/>
                      <a:pt x="6757" y="8949"/>
                      <a:pt x="6698" y="8949"/>
                    </a:cubicBezTo>
                    <a:close/>
                    <a:moveTo>
                      <a:pt x="8349" y="8503"/>
                    </a:moveTo>
                    <a:cubicBezTo>
                      <a:pt x="8301" y="8503"/>
                      <a:pt x="8254" y="8564"/>
                      <a:pt x="8287" y="8614"/>
                    </a:cubicBezTo>
                    <a:cubicBezTo>
                      <a:pt x="8877" y="9559"/>
                      <a:pt x="9492" y="10504"/>
                      <a:pt x="10130" y="11425"/>
                    </a:cubicBezTo>
                    <a:cubicBezTo>
                      <a:pt x="10673" y="12252"/>
                      <a:pt x="11216" y="13103"/>
                      <a:pt x="11925" y="13812"/>
                    </a:cubicBezTo>
                    <a:cubicBezTo>
                      <a:pt x="11937" y="13829"/>
                      <a:pt x="11952" y="13836"/>
                      <a:pt x="11969" y="13836"/>
                    </a:cubicBezTo>
                    <a:cubicBezTo>
                      <a:pt x="12020" y="13836"/>
                      <a:pt x="12079" y="13765"/>
                      <a:pt x="12043" y="13693"/>
                    </a:cubicBezTo>
                    <a:cubicBezTo>
                      <a:pt x="11264" y="12961"/>
                      <a:pt x="10720" y="12110"/>
                      <a:pt x="10153" y="11213"/>
                    </a:cubicBezTo>
                    <a:cubicBezTo>
                      <a:pt x="9562" y="10338"/>
                      <a:pt x="8995" y="9417"/>
                      <a:pt x="8405" y="8543"/>
                    </a:cubicBezTo>
                    <a:cubicBezTo>
                      <a:pt x="8390" y="8514"/>
                      <a:pt x="8370" y="8503"/>
                      <a:pt x="8349" y="8503"/>
                    </a:cubicBezTo>
                    <a:close/>
                    <a:moveTo>
                      <a:pt x="7121" y="8632"/>
                    </a:moveTo>
                    <a:cubicBezTo>
                      <a:pt x="7104" y="8632"/>
                      <a:pt x="7089" y="8640"/>
                      <a:pt x="7082" y="8661"/>
                    </a:cubicBezTo>
                    <a:cubicBezTo>
                      <a:pt x="6585" y="9630"/>
                      <a:pt x="6042" y="10622"/>
                      <a:pt x="5546" y="11638"/>
                    </a:cubicBezTo>
                    <a:cubicBezTo>
                      <a:pt x="5097" y="12512"/>
                      <a:pt x="4648" y="13434"/>
                      <a:pt x="4364" y="14379"/>
                    </a:cubicBezTo>
                    <a:cubicBezTo>
                      <a:pt x="4351" y="14432"/>
                      <a:pt x="4390" y="14462"/>
                      <a:pt x="4431" y="14462"/>
                    </a:cubicBezTo>
                    <a:cubicBezTo>
                      <a:pt x="4463" y="14462"/>
                      <a:pt x="4496" y="14444"/>
                      <a:pt x="4506" y="14402"/>
                    </a:cubicBezTo>
                    <a:cubicBezTo>
                      <a:pt x="4813" y="13410"/>
                      <a:pt x="5286" y="12488"/>
                      <a:pt x="5758" y="11567"/>
                    </a:cubicBezTo>
                    <a:cubicBezTo>
                      <a:pt x="6231" y="10622"/>
                      <a:pt x="6704" y="9677"/>
                      <a:pt x="7200" y="8732"/>
                    </a:cubicBezTo>
                    <a:cubicBezTo>
                      <a:pt x="7216" y="8682"/>
                      <a:pt x="7162" y="8632"/>
                      <a:pt x="7121" y="8632"/>
                    </a:cubicBezTo>
                    <a:close/>
                    <a:moveTo>
                      <a:pt x="8416" y="9023"/>
                    </a:moveTo>
                    <a:cubicBezTo>
                      <a:pt x="8362" y="9023"/>
                      <a:pt x="8308" y="9084"/>
                      <a:pt x="8357" y="9133"/>
                    </a:cubicBezTo>
                    <a:cubicBezTo>
                      <a:pt x="9303" y="10811"/>
                      <a:pt x="10059" y="12607"/>
                      <a:pt x="10626" y="14473"/>
                    </a:cubicBezTo>
                    <a:cubicBezTo>
                      <a:pt x="10635" y="14511"/>
                      <a:pt x="10664" y="14526"/>
                      <a:pt x="10693" y="14526"/>
                    </a:cubicBezTo>
                    <a:cubicBezTo>
                      <a:pt x="10736" y="14526"/>
                      <a:pt x="10782" y="14492"/>
                      <a:pt x="10767" y="14450"/>
                    </a:cubicBezTo>
                    <a:cubicBezTo>
                      <a:pt x="10200" y="12583"/>
                      <a:pt x="9421" y="10787"/>
                      <a:pt x="8476" y="9063"/>
                    </a:cubicBezTo>
                    <a:cubicBezTo>
                      <a:pt x="8461" y="9034"/>
                      <a:pt x="8439" y="9023"/>
                      <a:pt x="8416" y="9023"/>
                    </a:cubicBezTo>
                    <a:close/>
                    <a:moveTo>
                      <a:pt x="7852" y="7738"/>
                    </a:moveTo>
                    <a:cubicBezTo>
                      <a:pt x="7800" y="7738"/>
                      <a:pt x="7753" y="7790"/>
                      <a:pt x="7773" y="7850"/>
                    </a:cubicBezTo>
                    <a:lnTo>
                      <a:pt x="7773" y="7850"/>
                    </a:lnTo>
                    <a:cubicBezTo>
                      <a:pt x="7759" y="7835"/>
                      <a:pt x="7738" y="7828"/>
                      <a:pt x="7717" y="7828"/>
                    </a:cubicBezTo>
                    <a:cubicBezTo>
                      <a:pt x="7668" y="7828"/>
                      <a:pt x="7620" y="7862"/>
                      <a:pt x="7649" y="7905"/>
                    </a:cubicBezTo>
                    <a:cubicBezTo>
                      <a:pt x="8027" y="9039"/>
                      <a:pt x="8428" y="10149"/>
                      <a:pt x="8759" y="11307"/>
                    </a:cubicBezTo>
                    <a:cubicBezTo>
                      <a:pt x="8948" y="11874"/>
                      <a:pt x="9090" y="12441"/>
                      <a:pt x="9208" y="12985"/>
                    </a:cubicBezTo>
                    <a:cubicBezTo>
                      <a:pt x="9326" y="13575"/>
                      <a:pt x="9373" y="14190"/>
                      <a:pt x="9586" y="14757"/>
                    </a:cubicBezTo>
                    <a:cubicBezTo>
                      <a:pt x="9596" y="14798"/>
                      <a:pt x="9630" y="14817"/>
                      <a:pt x="9661" y="14817"/>
                    </a:cubicBezTo>
                    <a:cubicBezTo>
                      <a:pt x="9702" y="14817"/>
                      <a:pt x="9741" y="14786"/>
                      <a:pt x="9728" y="14733"/>
                    </a:cubicBezTo>
                    <a:cubicBezTo>
                      <a:pt x="9562" y="14166"/>
                      <a:pt x="9492" y="13575"/>
                      <a:pt x="9373" y="13008"/>
                    </a:cubicBezTo>
                    <a:cubicBezTo>
                      <a:pt x="9232" y="12465"/>
                      <a:pt x="9090" y="11874"/>
                      <a:pt x="8901" y="11284"/>
                    </a:cubicBezTo>
                    <a:cubicBezTo>
                      <a:pt x="8570" y="10126"/>
                      <a:pt x="8168" y="9015"/>
                      <a:pt x="7790" y="7881"/>
                    </a:cubicBezTo>
                    <a:lnTo>
                      <a:pt x="7790" y="7881"/>
                    </a:lnTo>
                    <a:cubicBezTo>
                      <a:pt x="8712" y="8637"/>
                      <a:pt x="9586" y="9441"/>
                      <a:pt x="10484" y="10268"/>
                    </a:cubicBezTo>
                    <a:lnTo>
                      <a:pt x="11713" y="11520"/>
                    </a:lnTo>
                    <a:cubicBezTo>
                      <a:pt x="12138" y="11945"/>
                      <a:pt x="12492" y="12465"/>
                      <a:pt x="12918" y="12867"/>
                    </a:cubicBezTo>
                    <a:cubicBezTo>
                      <a:pt x="12935" y="12884"/>
                      <a:pt x="12955" y="12891"/>
                      <a:pt x="12974" y="12891"/>
                    </a:cubicBezTo>
                    <a:cubicBezTo>
                      <a:pt x="13035" y="12891"/>
                      <a:pt x="13089" y="12820"/>
                      <a:pt x="13036" y="12748"/>
                    </a:cubicBezTo>
                    <a:cubicBezTo>
                      <a:pt x="12587" y="12370"/>
                      <a:pt x="12280" y="11874"/>
                      <a:pt x="11854" y="11449"/>
                    </a:cubicBezTo>
                    <a:cubicBezTo>
                      <a:pt x="11453" y="11000"/>
                      <a:pt x="11027" y="10575"/>
                      <a:pt x="10602" y="10149"/>
                    </a:cubicBezTo>
                    <a:cubicBezTo>
                      <a:pt x="9728" y="9322"/>
                      <a:pt x="8830" y="8566"/>
                      <a:pt x="7909" y="7763"/>
                    </a:cubicBezTo>
                    <a:cubicBezTo>
                      <a:pt x="7891" y="7746"/>
                      <a:pt x="7871" y="7738"/>
                      <a:pt x="7852" y="7738"/>
                    </a:cubicBezTo>
                    <a:close/>
                    <a:moveTo>
                      <a:pt x="7532" y="7864"/>
                    </a:moveTo>
                    <a:cubicBezTo>
                      <a:pt x="7500" y="7864"/>
                      <a:pt x="7469" y="7877"/>
                      <a:pt x="7460" y="7905"/>
                    </a:cubicBezTo>
                    <a:cubicBezTo>
                      <a:pt x="7247" y="9086"/>
                      <a:pt x="7011" y="10268"/>
                      <a:pt x="6727" y="11425"/>
                    </a:cubicBezTo>
                    <a:cubicBezTo>
                      <a:pt x="6585" y="11992"/>
                      <a:pt x="6420" y="12559"/>
                      <a:pt x="6255" y="13103"/>
                    </a:cubicBezTo>
                    <a:cubicBezTo>
                      <a:pt x="6066" y="13670"/>
                      <a:pt x="5806" y="14237"/>
                      <a:pt x="5688" y="14828"/>
                    </a:cubicBezTo>
                    <a:cubicBezTo>
                      <a:pt x="5674" y="14881"/>
                      <a:pt x="5713" y="14911"/>
                      <a:pt x="5754" y="14911"/>
                    </a:cubicBezTo>
                    <a:cubicBezTo>
                      <a:pt x="5786" y="14911"/>
                      <a:pt x="5819" y="14893"/>
                      <a:pt x="5829" y="14851"/>
                    </a:cubicBezTo>
                    <a:cubicBezTo>
                      <a:pt x="5947" y="14284"/>
                      <a:pt x="6184" y="13764"/>
                      <a:pt x="6373" y="13197"/>
                    </a:cubicBezTo>
                    <a:cubicBezTo>
                      <a:pt x="6538" y="12607"/>
                      <a:pt x="6727" y="12040"/>
                      <a:pt x="6845" y="11449"/>
                    </a:cubicBezTo>
                    <a:cubicBezTo>
                      <a:pt x="7176" y="10268"/>
                      <a:pt x="7412" y="9086"/>
                      <a:pt x="7601" y="7952"/>
                    </a:cubicBezTo>
                    <a:cubicBezTo>
                      <a:pt x="7630" y="7895"/>
                      <a:pt x="7581" y="7864"/>
                      <a:pt x="7532" y="7864"/>
                    </a:cubicBezTo>
                    <a:close/>
                    <a:moveTo>
                      <a:pt x="7576" y="9207"/>
                    </a:moveTo>
                    <a:cubicBezTo>
                      <a:pt x="7529" y="9207"/>
                      <a:pt x="7483" y="9236"/>
                      <a:pt x="7483" y="9299"/>
                    </a:cubicBezTo>
                    <a:cubicBezTo>
                      <a:pt x="7460" y="11260"/>
                      <a:pt x="7223" y="13174"/>
                      <a:pt x="6822" y="15064"/>
                    </a:cubicBezTo>
                    <a:cubicBezTo>
                      <a:pt x="6795" y="15117"/>
                      <a:pt x="6836" y="15148"/>
                      <a:pt x="6880" y="15148"/>
                    </a:cubicBezTo>
                    <a:cubicBezTo>
                      <a:pt x="6915" y="15148"/>
                      <a:pt x="6953" y="15129"/>
                      <a:pt x="6963" y="15088"/>
                    </a:cubicBezTo>
                    <a:cubicBezTo>
                      <a:pt x="7412" y="13174"/>
                      <a:pt x="7649" y="11260"/>
                      <a:pt x="7672" y="9275"/>
                    </a:cubicBezTo>
                    <a:cubicBezTo>
                      <a:pt x="7661" y="9231"/>
                      <a:pt x="7618" y="9207"/>
                      <a:pt x="7576" y="9207"/>
                    </a:cubicBezTo>
                    <a:close/>
                    <a:moveTo>
                      <a:pt x="7743" y="8732"/>
                    </a:moveTo>
                    <a:cubicBezTo>
                      <a:pt x="7708" y="8732"/>
                      <a:pt x="7672" y="8755"/>
                      <a:pt x="7672" y="8803"/>
                    </a:cubicBezTo>
                    <a:cubicBezTo>
                      <a:pt x="7720" y="9913"/>
                      <a:pt x="7767" y="11047"/>
                      <a:pt x="7838" y="12134"/>
                    </a:cubicBezTo>
                    <a:cubicBezTo>
                      <a:pt x="7909" y="13150"/>
                      <a:pt x="7956" y="14142"/>
                      <a:pt x="8192" y="15111"/>
                    </a:cubicBezTo>
                    <a:cubicBezTo>
                      <a:pt x="8213" y="15153"/>
                      <a:pt x="8252" y="15171"/>
                      <a:pt x="8287" y="15171"/>
                    </a:cubicBezTo>
                    <a:cubicBezTo>
                      <a:pt x="8332" y="15171"/>
                      <a:pt x="8371" y="15141"/>
                      <a:pt x="8357" y="15088"/>
                    </a:cubicBezTo>
                    <a:cubicBezTo>
                      <a:pt x="8121" y="14095"/>
                      <a:pt x="8050" y="13056"/>
                      <a:pt x="8003" y="12016"/>
                    </a:cubicBezTo>
                    <a:cubicBezTo>
                      <a:pt x="7932" y="10929"/>
                      <a:pt x="7861" y="9866"/>
                      <a:pt x="7814" y="8803"/>
                    </a:cubicBezTo>
                    <a:cubicBezTo>
                      <a:pt x="7814" y="8755"/>
                      <a:pt x="7779" y="8732"/>
                      <a:pt x="7743" y="873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7"/>
              <p:cNvSpPr/>
              <p:nvPr/>
            </p:nvSpPr>
            <p:spPr>
              <a:xfrm>
                <a:off x="3935225" y="2153025"/>
                <a:ext cx="174275" cy="173250"/>
              </a:xfrm>
              <a:custGeom>
                <a:avLst/>
                <a:gdLst/>
                <a:ahLst/>
                <a:cxnLst/>
                <a:rect l="l" t="t" r="r" b="b"/>
                <a:pathLst>
                  <a:path w="6971" h="6930" extrusionOk="0">
                    <a:moveTo>
                      <a:pt x="3354" y="0"/>
                    </a:moveTo>
                    <a:cubicBezTo>
                      <a:pt x="2929" y="0"/>
                      <a:pt x="2539" y="116"/>
                      <a:pt x="2150" y="311"/>
                    </a:cubicBezTo>
                    <a:cubicBezTo>
                      <a:pt x="1748" y="452"/>
                      <a:pt x="1347" y="689"/>
                      <a:pt x="1040" y="1019"/>
                    </a:cubicBezTo>
                    <a:cubicBezTo>
                      <a:pt x="709" y="1350"/>
                      <a:pt x="473" y="1705"/>
                      <a:pt x="331" y="2130"/>
                    </a:cubicBezTo>
                    <a:cubicBezTo>
                      <a:pt x="118" y="2555"/>
                      <a:pt x="0" y="3004"/>
                      <a:pt x="24" y="3477"/>
                    </a:cubicBezTo>
                    <a:cubicBezTo>
                      <a:pt x="47" y="3760"/>
                      <a:pt x="118" y="4091"/>
                      <a:pt x="142" y="4374"/>
                    </a:cubicBezTo>
                    <a:cubicBezTo>
                      <a:pt x="331" y="4965"/>
                      <a:pt x="614" y="5485"/>
                      <a:pt x="1040" y="5910"/>
                    </a:cubicBezTo>
                    <a:lnTo>
                      <a:pt x="1748" y="6454"/>
                    </a:lnTo>
                    <a:cubicBezTo>
                      <a:pt x="2268" y="6784"/>
                      <a:pt x="2859" y="6926"/>
                      <a:pt x="3473" y="6926"/>
                    </a:cubicBezTo>
                    <a:cubicBezTo>
                      <a:pt x="3513" y="6928"/>
                      <a:pt x="3553" y="6929"/>
                      <a:pt x="3593" y="6929"/>
                    </a:cubicBezTo>
                    <a:cubicBezTo>
                      <a:pt x="4022" y="6929"/>
                      <a:pt x="4431" y="6814"/>
                      <a:pt x="4820" y="6619"/>
                    </a:cubicBezTo>
                    <a:cubicBezTo>
                      <a:pt x="5222" y="6477"/>
                      <a:pt x="5600" y="6241"/>
                      <a:pt x="5931" y="5910"/>
                    </a:cubicBezTo>
                    <a:cubicBezTo>
                      <a:pt x="6261" y="5603"/>
                      <a:pt x="6498" y="5249"/>
                      <a:pt x="6639" y="4800"/>
                    </a:cubicBezTo>
                    <a:cubicBezTo>
                      <a:pt x="6852" y="4374"/>
                      <a:pt x="6970" y="3949"/>
                      <a:pt x="6923" y="3477"/>
                    </a:cubicBezTo>
                    <a:cubicBezTo>
                      <a:pt x="6899" y="3169"/>
                      <a:pt x="6876" y="2886"/>
                      <a:pt x="6805" y="2555"/>
                    </a:cubicBezTo>
                    <a:cubicBezTo>
                      <a:pt x="6639" y="1964"/>
                      <a:pt x="6332" y="1468"/>
                      <a:pt x="5931" y="1019"/>
                    </a:cubicBezTo>
                    <a:lnTo>
                      <a:pt x="5222" y="476"/>
                    </a:lnTo>
                    <a:cubicBezTo>
                      <a:pt x="4702" y="169"/>
                      <a:pt x="4111" y="3"/>
                      <a:pt x="3473" y="3"/>
                    </a:cubicBezTo>
                    <a:cubicBezTo>
                      <a:pt x="3433" y="1"/>
                      <a:pt x="3394" y="0"/>
                      <a:pt x="3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8" name="Google Shape;3188;p57"/>
            <p:cNvGrpSpPr/>
            <p:nvPr/>
          </p:nvGrpSpPr>
          <p:grpSpPr>
            <a:xfrm rot="5400000" flipH="1">
              <a:off x="2833334" y="1881334"/>
              <a:ext cx="744798" cy="546071"/>
              <a:chOff x="5084100" y="1994575"/>
              <a:chExt cx="671050" cy="492000"/>
            </a:xfrm>
          </p:grpSpPr>
          <p:sp>
            <p:nvSpPr>
              <p:cNvPr id="3189" name="Google Shape;3189;p57"/>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7"/>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7"/>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7"/>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7"/>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7"/>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5" name="Google Shape;3195;p57"/>
            <p:cNvGrpSpPr/>
            <p:nvPr/>
          </p:nvGrpSpPr>
          <p:grpSpPr>
            <a:xfrm rot="-5400000" flipH="1">
              <a:off x="1768883" y="1012204"/>
              <a:ext cx="2089251" cy="936487"/>
              <a:chOff x="460200" y="3306225"/>
              <a:chExt cx="2037300" cy="913200"/>
            </a:xfrm>
          </p:grpSpPr>
          <p:sp>
            <p:nvSpPr>
              <p:cNvPr id="3196" name="Google Shape;3196;p57"/>
              <p:cNvSpPr/>
              <p:nvPr/>
            </p:nvSpPr>
            <p:spPr>
              <a:xfrm>
                <a:off x="762550" y="3306225"/>
                <a:ext cx="1734950" cy="579575"/>
              </a:xfrm>
              <a:custGeom>
                <a:avLst/>
                <a:gdLst/>
                <a:ahLst/>
                <a:cxnLst/>
                <a:rect l="l" t="t" r="r" b="b"/>
                <a:pathLst>
                  <a:path w="69398" h="23183" extrusionOk="0">
                    <a:moveTo>
                      <a:pt x="18561" y="1"/>
                    </a:moveTo>
                    <a:cubicBezTo>
                      <a:pt x="18291" y="1"/>
                      <a:pt x="18020" y="37"/>
                      <a:pt x="17772" y="90"/>
                    </a:cubicBezTo>
                    <a:cubicBezTo>
                      <a:pt x="16094" y="492"/>
                      <a:pt x="14488" y="1390"/>
                      <a:pt x="13165" y="2430"/>
                    </a:cubicBezTo>
                    <a:cubicBezTo>
                      <a:pt x="11723" y="3564"/>
                      <a:pt x="10566" y="4934"/>
                      <a:pt x="9715" y="6517"/>
                    </a:cubicBezTo>
                    <a:cubicBezTo>
                      <a:pt x="9455" y="6588"/>
                      <a:pt x="9172" y="6682"/>
                      <a:pt x="8912" y="6801"/>
                    </a:cubicBezTo>
                    <a:cubicBezTo>
                      <a:pt x="7400" y="7415"/>
                      <a:pt x="6029" y="8313"/>
                      <a:pt x="4801" y="9376"/>
                    </a:cubicBezTo>
                    <a:cubicBezTo>
                      <a:pt x="5486" y="8218"/>
                      <a:pt x="6384" y="7155"/>
                      <a:pt x="7281" y="6186"/>
                    </a:cubicBezTo>
                    <a:cubicBezTo>
                      <a:pt x="8463" y="4934"/>
                      <a:pt x="9715" y="3753"/>
                      <a:pt x="10566" y="2288"/>
                    </a:cubicBezTo>
                    <a:cubicBezTo>
                      <a:pt x="10755" y="2028"/>
                      <a:pt x="11062" y="1484"/>
                      <a:pt x="10636" y="1272"/>
                    </a:cubicBezTo>
                    <a:cubicBezTo>
                      <a:pt x="10558" y="1232"/>
                      <a:pt x="10476" y="1215"/>
                      <a:pt x="10394" y="1215"/>
                    </a:cubicBezTo>
                    <a:cubicBezTo>
                      <a:pt x="9981" y="1215"/>
                      <a:pt x="9542" y="1642"/>
                      <a:pt x="9266" y="1839"/>
                    </a:cubicBezTo>
                    <a:cubicBezTo>
                      <a:pt x="8037" y="2784"/>
                      <a:pt x="7092" y="4060"/>
                      <a:pt x="6218" y="5359"/>
                    </a:cubicBezTo>
                    <a:cubicBezTo>
                      <a:pt x="5249" y="6895"/>
                      <a:pt x="4399" y="8525"/>
                      <a:pt x="3855" y="10250"/>
                    </a:cubicBezTo>
                    <a:lnTo>
                      <a:pt x="3855" y="10297"/>
                    </a:lnTo>
                    <a:cubicBezTo>
                      <a:pt x="3076" y="11124"/>
                      <a:pt x="2391" y="12070"/>
                      <a:pt x="1800" y="13038"/>
                    </a:cubicBezTo>
                    <a:cubicBezTo>
                      <a:pt x="1847" y="12684"/>
                      <a:pt x="1965" y="12353"/>
                      <a:pt x="2083" y="11999"/>
                    </a:cubicBezTo>
                    <a:cubicBezTo>
                      <a:pt x="2391" y="11124"/>
                      <a:pt x="2887" y="10321"/>
                      <a:pt x="3336" y="9518"/>
                    </a:cubicBezTo>
                    <a:cubicBezTo>
                      <a:pt x="3570" y="9119"/>
                      <a:pt x="5222" y="6304"/>
                      <a:pt x="3935" y="6304"/>
                    </a:cubicBezTo>
                    <a:cubicBezTo>
                      <a:pt x="3925" y="6304"/>
                      <a:pt x="3914" y="6304"/>
                      <a:pt x="3903" y="6304"/>
                    </a:cubicBezTo>
                    <a:cubicBezTo>
                      <a:pt x="3265" y="6328"/>
                      <a:pt x="2721" y="7037"/>
                      <a:pt x="2414" y="7509"/>
                    </a:cubicBezTo>
                    <a:cubicBezTo>
                      <a:pt x="2012" y="8171"/>
                      <a:pt x="1729" y="8880"/>
                      <a:pt x="1540" y="9612"/>
                    </a:cubicBezTo>
                    <a:cubicBezTo>
                      <a:pt x="1186" y="10935"/>
                      <a:pt x="1186" y="12306"/>
                      <a:pt x="1493" y="13629"/>
                    </a:cubicBezTo>
                    <a:cubicBezTo>
                      <a:pt x="831" y="14928"/>
                      <a:pt x="311" y="16346"/>
                      <a:pt x="51" y="17787"/>
                    </a:cubicBezTo>
                    <a:cubicBezTo>
                      <a:pt x="0" y="18106"/>
                      <a:pt x="252" y="18280"/>
                      <a:pt x="513" y="18280"/>
                    </a:cubicBezTo>
                    <a:cubicBezTo>
                      <a:pt x="736" y="18280"/>
                      <a:pt x="966" y="18154"/>
                      <a:pt x="1020" y="17882"/>
                    </a:cubicBezTo>
                    <a:cubicBezTo>
                      <a:pt x="1256" y="16535"/>
                      <a:pt x="1705" y="15259"/>
                      <a:pt x="2367" y="14054"/>
                    </a:cubicBezTo>
                    <a:cubicBezTo>
                      <a:pt x="2981" y="13723"/>
                      <a:pt x="3737" y="13605"/>
                      <a:pt x="4399" y="13534"/>
                    </a:cubicBezTo>
                    <a:cubicBezTo>
                      <a:pt x="5273" y="13487"/>
                      <a:pt x="6147" y="13511"/>
                      <a:pt x="7021" y="13487"/>
                    </a:cubicBezTo>
                    <a:cubicBezTo>
                      <a:pt x="7754" y="13487"/>
                      <a:pt x="8439" y="13369"/>
                      <a:pt x="9101" y="12991"/>
                    </a:cubicBezTo>
                    <a:cubicBezTo>
                      <a:pt x="9502" y="12707"/>
                      <a:pt x="10164" y="12211"/>
                      <a:pt x="9880" y="11691"/>
                    </a:cubicBezTo>
                    <a:cubicBezTo>
                      <a:pt x="9597" y="11101"/>
                      <a:pt x="8534" y="11006"/>
                      <a:pt x="7967" y="11006"/>
                    </a:cubicBezTo>
                    <a:cubicBezTo>
                      <a:pt x="7904" y="11004"/>
                      <a:pt x="7842" y="11003"/>
                      <a:pt x="7780" y="11003"/>
                    </a:cubicBezTo>
                    <a:cubicBezTo>
                      <a:pt x="7113" y="11003"/>
                      <a:pt x="6465" y="11117"/>
                      <a:pt x="5816" y="11290"/>
                    </a:cubicBezTo>
                    <a:cubicBezTo>
                      <a:pt x="4753" y="11621"/>
                      <a:pt x="3808" y="12188"/>
                      <a:pt x="3028" y="12920"/>
                    </a:cubicBezTo>
                    <a:cubicBezTo>
                      <a:pt x="3454" y="12282"/>
                      <a:pt x="3926" y="11644"/>
                      <a:pt x="4446" y="11101"/>
                    </a:cubicBezTo>
                    <a:cubicBezTo>
                      <a:pt x="4446" y="11101"/>
                      <a:pt x="4493" y="11101"/>
                      <a:pt x="4517" y="11054"/>
                    </a:cubicBezTo>
                    <a:cubicBezTo>
                      <a:pt x="5108" y="10439"/>
                      <a:pt x="6218" y="9990"/>
                      <a:pt x="7092" y="9943"/>
                    </a:cubicBezTo>
                    <a:cubicBezTo>
                      <a:pt x="7420" y="9915"/>
                      <a:pt x="7750" y="9898"/>
                      <a:pt x="8082" y="9898"/>
                    </a:cubicBezTo>
                    <a:cubicBezTo>
                      <a:pt x="8589" y="9898"/>
                      <a:pt x="9097" y="9938"/>
                      <a:pt x="9597" y="10038"/>
                    </a:cubicBezTo>
                    <a:cubicBezTo>
                      <a:pt x="9848" y="10067"/>
                      <a:pt x="10956" y="10364"/>
                      <a:pt x="11741" y="10364"/>
                    </a:cubicBezTo>
                    <a:cubicBezTo>
                      <a:pt x="12213" y="10364"/>
                      <a:pt x="12568" y="10257"/>
                      <a:pt x="12550" y="9919"/>
                    </a:cubicBezTo>
                    <a:cubicBezTo>
                      <a:pt x="12527" y="9447"/>
                      <a:pt x="11747" y="9140"/>
                      <a:pt x="11369" y="8998"/>
                    </a:cubicBezTo>
                    <a:cubicBezTo>
                      <a:pt x="10755" y="8762"/>
                      <a:pt x="10069" y="8667"/>
                      <a:pt x="9384" y="8667"/>
                    </a:cubicBezTo>
                    <a:cubicBezTo>
                      <a:pt x="8274" y="8691"/>
                      <a:pt x="7163" y="9045"/>
                      <a:pt x="6171" y="9518"/>
                    </a:cubicBezTo>
                    <a:cubicBezTo>
                      <a:pt x="7258" y="8667"/>
                      <a:pt x="8463" y="7958"/>
                      <a:pt x="9810" y="7462"/>
                    </a:cubicBezTo>
                    <a:cubicBezTo>
                      <a:pt x="11038" y="7793"/>
                      <a:pt x="12172" y="8525"/>
                      <a:pt x="13259" y="9163"/>
                    </a:cubicBezTo>
                    <a:cubicBezTo>
                      <a:pt x="14677" y="9990"/>
                      <a:pt x="16142" y="10794"/>
                      <a:pt x="17772" y="11219"/>
                    </a:cubicBezTo>
                    <a:cubicBezTo>
                      <a:pt x="18113" y="11316"/>
                      <a:pt x="18632" y="11503"/>
                      <a:pt x="19077" y="11503"/>
                    </a:cubicBezTo>
                    <a:cubicBezTo>
                      <a:pt x="19280" y="11503"/>
                      <a:pt x="19467" y="11464"/>
                      <a:pt x="19615" y="11361"/>
                    </a:cubicBezTo>
                    <a:cubicBezTo>
                      <a:pt x="20040" y="11030"/>
                      <a:pt x="19733" y="10321"/>
                      <a:pt x="19520" y="9967"/>
                    </a:cubicBezTo>
                    <a:cubicBezTo>
                      <a:pt x="18717" y="8644"/>
                      <a:pt x="17063" y="8029"/>
                      <a:pt x="15598" y="7675"/>
                    </a:cubicBezTo>
                    <a:cubicBezTo>
                      <a:pt x="14653" y="7462"/>
                      <a:pt x="13708" y="7320"/>
                      <a:pt x="12716" y="7202"/>
                    </a:cubicBezTo>
                    <a:cubicBezTo>
                      <a:pt x="12196" y="7131"/>
                      <a:pt x="11629" y="7084"/>
                      <a:pt x="11062" y="7037"/>
                    </a:cubicBezTo>
                    <a:cubicBezTo>
                      <a:pt x="11960" y="6801"/>
                      <a:pt x="12881" y="6635"/>
                      <a:pt x="13826" y="6517"/>
                    </a:cubicBezTo>
                    <a:cubicBezTo>
                      <a:pt x="16189" y="6895"/>
                      <a:pt x="18599" y="7509"/>
                      <a:pt x="20395" y="9116"/>
                    </a:cubicBezTo>
                    <a:cubicBezTo>
                      <a:pt x="21387" y="9990"/>
                      <a:pt x="22096" y="11054"/>
                      <a:pt x="22710" y="12211"/>
                    </a:cubicBezTo>
                    <a:cubicBezTo>
                      <a:pt x="23277" y="13227"/>
                      <a:pt x="23773" y="14290"/>
                      <a:pt x="24600" y="15141"/>
                    </a:cubicBezTo>
                    <a:cubicBezTo>
                      <a:pt x="24892" y="15433"/>
                      <a:pt x="25664" y="16205"/>
                      <a:pt x="26245" y="16205"/>
                    </a:cubicBezTo>
                    <a:cubicBezTo>
                      <a:pt x="26369" y="16205"/>
                      <a:pt x="26485" y="16170"/>
                      <a:pt x="26585" y="16086"/>
                    </a:cubicBezTo>
                    <a:cubicBezTo>
                      <a:pt x="26821" y="15897"/>
                      <a:pt x="26821" y="15425"/>
                      <a:pt x="26821" y="15165"/>
                    </a:cubicBezTo>
                    <a:cubicBezTo>
                      <a:pt x="26774" y="14716"/>
                      <a:pt x="26656" y="14314"/>
                      <a:pt x="26490" y="13936"/>
                    </a:cubicBezTo>
                    <a:cubicBezTo>
                      <a:pt x="25569" y="11928"/>
                      <a:pt x="23821" y="10297"/>
                      <a:pt x="22143" y="8880"/>
                    </a:cubicBezTo>
                    <a:cubicBezTo>
                      <a:pt x="21151" y="8029"/>
                      <a:pt x="20087" y="7273"/>
                      <a:pt x="18812" y="6801"/>
                    </a:cubicBezTo>
                    <a:cubicBezTo>
                      <a:pt x="18339" y="6635"/>
                      <a:pt x="17890" y="6517"/>
                      <a:pt x="17418" y="6399"/>
                    </a:cubicBezTo>
                    <a:lnTo>
                      <a:pt x="17418" y="6399"/>
                    </a:lnTo>
                    <a:cubicBezTo>
                      <a:pt x="18930" y="6493"/>
                      <a:pt x="20465" y="6682"/>
                      <a:pt x="21930" y="7013"/>
                    </a:cubicBezTo>
                    <a:cubicBezTo>
                      <a:pt x="25215" y="9471"/>
                      <a:pt x="26845" y="13771"/>
                      <a:pt x="30720" y="15519"/>
                    </a:cubicBezTo>
                    <a:cubicBezTo>
                      <a:pt x="31107" y="15699"/>
                      <a:pt x="31551" y="15822"/>
                      <a:pt x="31991" y="15822"/>
                    </a:cubicBezTo>
                    <a:cubicBezTo>
                      <a:pt x="32301" y="15822"/>
                      <a:pt x="32610" y="15760"/>
                      <a:pt x="32894" y="15614"/>
                    </a:cubicBezTo>
                    <a:cubicBezTo>
                      <a:pt x="33484" y="15283"/>
                      <a:pt x="33602" y="14692"/>
                      <a:pt x="33319" y="14125"/>
                    </a:cubicBezTo>
                    <a:cubicBezTo>
                      <a:pt x="32492" y="12471"/>
                      <a:pt x="30413" y="11644"/>
                      <a:pt x="28853" y="10794"/>
                    </a:cubicBezTo>
                    <a:cubicBezTo>
                      <a:pt x="26963" y="9754"/>
                      <a:pt x="25073" y="8644"/>
                      <a:pt x="23348" y="7320"/>
                    </a:cubicBezTo>
                    <a:lnTo>
                      <a:pt x="23348" y="7320"/>
                    </a:lnTo>
                    <a:cubicBezTo>
                      <a:pt x="23915" y="7462"/>
                      <a:pt x="24482" y="7604"/>
                      <a:pt x="25049" y="7793"/>
                    </a:cubicBezTo>
                    <a:cubicBezTo>
                      <a:pt x="27247" y="8455"/>
                      <a:pt x="29302" y="9400"/>
                      <a:pt x="31310" y="10439"/>
                    </a:cubicBezTo>
                    <a:cubicBezTo>
                      <a:pt x="31712" y="10770"/>
                      <a:pt x="32137" y="11101"/>
                      <a:pt x="32492" y="11479"/>
                    </a:cubicBezTo>
                    <a:cubicBezTo>
                      <a:pt x="32988" y="12046"/>
                      <a:pt x="33366" y="12684"/>
                      <a:pt x="33673" y="13369"/>
                    </a:cubicBezTo>
                    <a:cubicBezTo>
                      <a:pt x="33957" y="14007"/>
                      <a:pt x="34099" y="14763"/>
                      <a:pt x="34429" y="15377"/>
                    </a:cubicBezTo>
                    <a:cubicBezTo>
                      <a:pt x="34531" y="15600"/>
                      <a:pt x="34788" y="16031"/>
                      <a:pt x="35097" y="16031"/>
                    </a:cubicBezTo>
                    <a:cubicBezTo>
                      <a:pt x="35149" y="16031"/>
                      <a:pt x="35202" y="16019"/>
                      <a:pt x="35256" y="15992"/>
                    </a:cubicBezTo>
                    <a:cubicBezTo>
                      <a:pt x="35634" y="15826"/>
                      <a:pt x="35729" y="15188"/>
                      <a:pt x="35729" y="14881"/>
                    </a:cubicBezTo>
                    <a:cubicBezTo>
                      <a:pt x="35705" y="14243"/>
                      <a:pt x="35351" y="13653"/>
                      <a:pt x="34996" y="13156"/>
                    </a:cubicBezTo>
                    <a:cubicBezTo>
                      <a:pt x="34571" y="12542"/>
                      <a:pt x="34028" y="12046"/>
                      <a:pt x="33437" y="11597"/>
                    </a:cubicBezTo>
                    <a:lnTo>
                      <a:pt x="33437" y="11597"/>
                    </a:lnTo>
                    <a:lnTo>
                      <a:pt x="37406" y="13818"/>
                    </a:lnTo>
                    <a:cubicBezTo>
                      <a:pt x="37737" y="15850"/>
                      <a:pt x="38919" y="17646"/>
                      <a:pt x="40336" y="19158"/>
                    </a:cubicBezTo>
                    <a:cubicBezTo>
                      <a:pt x="41943" y="20835"/>
                      <a:pt x="43951" y="22253"/>
                      <a:pt x="46243" y="22867"/>
                    </a:cubicBezTo>
                    <a:cubicBezTo>
                      <a:pt x="46920" y="23056"/>
                      <a:pt x="47629" y="23182"/>
                      <a:pt x="48341" y="23182"/>
                    </a:cubicBezTo>
                    <a:cubicBezTo>
                      <a:pt x="48698" y="23182"/>
                      <a:pt x="49055" y="23151"/>
                      <a:pt x="49409" y="23080"/>
                    </a:cubicBezTo>
                    <a:cubicBezTo>
                      <a:pt x="50118" y="22962"/>
                      <a:pt x="51110" y="22678"/>
                      <a:pt x="50709" y="21804"/>
                    </a:cubicBezTo>
                    <a:cubicBezTo>
                      <a:pt x="50236" y="20835"/>
                      <a:pt x="49031" y="20386"/>
                      <a:pt x="48039" y="20103"/>
                    </a:cubicBezTo>
                    <a:cubicBezTo>
                      <a:pt x="46834" y="19725"/>
                      <a:pt x="45629" y="19394"/>
                      <a:pt x="44447" y="18945"/>
                    </a:cubicBezTo>
                    <a:cubicBezTo>
                      <a:pt x="42061" y="18024"/>
                      <a:pt x="39769" y="16606"/>
                      <a:pt x="38564" y="14432"/>
                    </a:cubicBezTo>
                    <a:lnTo>
                      <a:pt x="38564" y="14432"/>
                    </a:lnTo>
                    <a:cubicBezTo>
                      <a:pt x="38753" y="14527"/>
                      <a:pt x="38942" y="14645"/>
                      <a:pt x="39131" y="14716"/>
                    </a:cubicBezTo>
                    <a:cubicBezTo>
                      <a:pt x="41187" y="15826"/>
                      <a:pt x="43408" y="16677"/>
                      <a:pt x="45652" y="17244"/>
                    </a:cubicBezTo>
                    <a:cubicBezTo>
                      <a:pt x="46338" y="17716"/>
                      <a:pt x="46928" y="18236"/>
                      <a:pt x="47613" y="18685"/>
                    </a:cubicBezTo>
                    <a:cubicBezTo>
                      <a:pt x="48393" y="19205"/>
                      <a:pt x="49291" y="19678"/>
                      <a:pt x="50165" y="20103"/>
                    </a:cubicBezTo>
                    <a:cubicBezTo>
                      <a:pt x="51833" y="20821"/>
                      <a:pt x="53683" y="21403"/>
                      <a:pt x="55537" y="21403"/>
                    </a:cubicBezTo>
                    <a:cubicBezTo>
                      <a:pt x="55573" y="21403"/>
                      <a:pt x="55610" y="21403"/>
                      <a:pt x="55647" y="21402"/>
                    </a:cubicBezTo>
                    <a:cubicBezTo>
                      <a:pt x="56308" y="21402"/>
                      <a:pt x="57206" y="21331"/>
                      <a:pt x="57797" y="20977"/>
                    </a:cubicBezTo>
                    <a:cubicBezTo>
                      <a:pt x="58411" y="20599"/>
                      <a:pt x="58080" y="19961"/>
                      <a:pt x="57608" y="19559"/>
                    </a:cubicBezTo>
                    <a:cubicBezTo>
                      <a:pt x="56970" y="19040"/>
                      <a:pt x="56001" y="18827"/>
                      <a:pt x="55174" y="18662"/>
                    </a:cubicBezTo>
                    <a:cubicBezTo>
                      <a:pt x="54253" y="18449"/>
                      <a:pt x="53331" y="18307"/>
                      <a:pt x="52386" y="18189"/>
                    </a:cubicBezTo>
                    <a:cubicBezTo>
                      <a:pt x="51583" y="18094"/>
                      <a:pt x="50803" y="18000"/>
                      <a:pt x="50000" y="17882"/>
                    </a:cubicBezTo>
                    <a:lnTo>
                      <a:pt x="50000" y="17882"/>
                    </a:lnTo>
                    <a:cubicBezTo>
                      <a:pt x="50371" y="17905"/>
                      <a:pt x="50740" y="17915"/>
                      <a:pt x="51107" y="17915"/>
                    </a:cubicBezTo>
                    <a:cubicBezTo>
                      <a:pt x="51887" y="17915"/>
                      <a:pt x="52663" y="17868"/>
                      <a:pt x="53449" y="17787"/>
                    </a:cubicBezTo>
                    <a:cubicBezTo>
                      <a:pt x="53993" y="17764"/>
                      <a:pt x="54489" y="17669"/>
                      <a:pt x="54985" y="17598"/>
                    </a:cubicBezTo>
                    <a:cubicBezTo>
                      <a:pt x="56871" y="18054"/>
                      <a:pt x="58804" y="18293"/>
                      <a:pt x="60733" y="18293"/>
                    </a:cubicBezTo>
                    <a:cubicBezTo>
                      <a:pt x="62407" y="18293"/>
                      <a:pt x="64077" y="18113"/>
                      <a:pt x="65712" y="17740"/>
                    </a:cubicBezTo>
                    <a:cubicBezTo>
                      <a:pt x="66586" y="17527"/>
                      <a:pt x="67508" y="17291"/>
                      <a:pt x="68287" y="16819"/>
                    </a:cubicBezTo>
                    <a:cubicBezTo>
                      <a:pt x="68760" y="16559"/>
                      <a:pt x="69398" y="15850"/>
                      <a:pt x="68595" y="15590"/>
                    </a:cubicBezTo>
                    <a:cubicBezTo>
                      <a:pt x="68176" y="15353"/>
                      <a:pt x="67658" y="15280"/>
                      <a:pt x="67139" y="15280"/>
                    </a:cubicBezTo>
                    <a:cubicBezTo>
                      <a:pt x="66779" y="15280"/>
                      <a:pt x="66419" y="15315"/>
                      <a:pt x="66090" y="15354"/>
                    </a:cubicBezTo>
                    <a:cubicBezTo>
                      <a:pt x="65003" y="15472"/>
                      <a:pt x="63940" y="15637"/>
                      <a:pt x="62877" y="15874"/>
                    </a:cubicBezTo>
                    <a:cubicBezTo>
                      <a:pt x="61695" y="16133"/>
                      <a:pt x="60514" y="16441"/>
                      <a:pt x="59333" y="16724"/>
                    </a:cubicBezTo>
                    <a:cubicBezTo>
                      <a:pt x="58506" y="16937"/>
                      <a:pt x="57608" y="17173"/>
                      <a:pt x="56757" y="17268"/>
                    </a:cubicBezTo>
                    <a:cubicBezTo>
                      <a:pt x="58198" y="16819"/>
                      <a:pt x="59569" y="16228"/>
                      <a:pt x="60797" y="15425"/>
                    </a:cubicBezTo>
                    <a:lnTo>
                      <a:pt x="60868" y="15425"/>
                    </a:lnTo>
                    <a:cubicBezTo>
                      <a:pt x="62192" y="15188"/>
                      <a:pt x="63491" y="14716"/>
                      <a:pt x="64743" y="14196"/>
                    </a:cubicBezTo>
                    <a:cubicBezTo>
                      <a:pt x="65287" y="13960"/>
                      <a:pt x="65948" y="13700"/>
                      <a:pt x="66397" y="13251"/>
                    </a:cubicBezTo>
                    <a:cubicBezTo>
                      <a:pt x="66633" y="13015"/>
                      <a:pt x="67012" y="12542"/>
                      <a:pt x="66822" y="12188"/>
                    </a:cubicBezTo>
                    <a:cubicBezTo>
                      <a:pt x="66730" y="12019"/>
                      <a:pt x="66560" y="11951"/>
                      <a:pt x="66349" y="11951"/>
                    </a:cubicBezTo>
                    <a:cubicBezTo>
                      <a:pt x="65647" y="11951"/>
                      <a:pt x="64485" y="12697"/>
                      <a:pt x="64176" y="12896"/>
                    </a:cubicBezTo>
                    <a:cubicBezTo>
                      <a:pt x="63798" y="13109"/>
                      <a:pt x="63397" y="13369"/>
                      <a:pt x="63042" y="13605"/>
                    </a:cubicBezTo>
                    <a:cubicBezTo>
                      <a:pt x="64105" y="12542"/>
                      <a:pt x="64980" y="11266"/>
                      <a:pt x="65570" y="9801"/>
                    </a:cubicBezTo>
                    <a:cubicBezTo>
                      <a:pt x="65690" y="9441"/>
                      <a:pt x="65381" y="9176"/>
                      <a:pt x="65079" y="9176"/>
                    </a:cubicBezTo>
                    <a:cubicBezTo>
                      <a:pt x="64906" y="9176"/>
                      <a:pt x="64735" y="9264"/>
                      <a:pt x="64649" y="9471"/>
                    </a:cubicBezTo>
                    <a:cubicBezTo>
                      <a:pt x="64105" y="10865"/>
                      <a:pt x="63278" y="12046"/>
                      <a:pt x="62286" y="13038"/>
                    </a:cubicBezTo>
                    <a:cubicBezTo>
                      <a:pt x="62759" y="12353"/>
                      <a:pt x="63137" y="11644"/>
                      <a:pt x="63397" y="10888"/>
                    </a:cubicBezTo>
                    <a:cubicBezTo>
                      <a:pt x="63586" y="10392"/>
                      <a:pt x="63727" y="9849"/>
                      <a:pt x="63751" y="9329"/>
                    </a:cubicBezTo>
                    <a:cubicBezTo>
                      <a:pt x="63751" y="9116"/>
                      <a:pt x="63822" y="8644"/>
                      <a:pt x="63562" y="8549"/>
                    </a:cubicBezTo>
                    <a:cubicBezTo>
                      <a:pt x="63535" y="8539"/>
                      <a:pt x="63509" y="8534"/>
                      <a:pt x="63483" y="8534"/>
                    </a:cubicBezTo>
                    <a:cubicBezTo>
                      <a:pt x="63207" y="8534"/>
                      <a:pt x="62963" y="9062"/>
                      <a:pt x="62877" y="9234"/>
                    </a:cubicBezTo>
                    <a:cubicBezTo>
                      <a:pt x="62570" y="9730"/>
                      <a:pt x="62404" y="10321"/>
                      <a:pt x="62286" y="10888"/>
                    </a:cubicBezTo>
                    <a:cubicBezTo>
                      <a:pt x="62073" y="11739"/>
                      <a:pt x="61979" y="12684"/>
                      <a:pt x="61601" y="13511"/>
                    </a:cubicBezTo>
                    <a:cubicBezTo>
                      <a:pt x="61506" y="13629"/>
                      <a:pt x="61388" y="13723"/>
                      <a:pt x="61317" y="13842"/>
                    </a:cubicBezTo>
                    <a:cubicBezTo>
                      <a:pt x="59947" y="14928"/>
                      <a:pt x="58317" y="15732"/>
                      <a:pt x="56615" y="16252"/>
                    </a:cubicBezTo>
                    <a:cubicBezTo>
                      <a:pt x="58151" y="15188"/>
                      <a:pt x="59427" y="13771"/>
                      <a:pt x="60160" y="12093"/>
                    </a:cubicBezTo>
                    <a:cubicBezTo>
                      <a:pt x="60325" y="11715"/>
                      <a:pt x="60561" y="11148"/>
                      <a:pt x="60301" y="10723"/>
                    </a:cubicBezTo>
                    <a:cubicBezTo>
                      <a:pt x="60149" y="10501"/>
                      <a:pt x="59916" y="10410"/>
                      <a:pt x="59668" y="10410"/>
                    </a:cubicBezTo>
                    <a:cubicBezTo>
                      <a:pt x="59493" y="10410"/>
                      <a:pt x="59310" y="10455"/>
                      <a:pt x="59144" y="10534"/>
                    </a:cubicBezTo>
                    <a:cubicBezTo>
                      <a:pt x="58009" y="11030"/>
                      <a:pt x="57419" y="12518"/>
                      <a:pt x="56899" y="13511"/>
                    </a:cubicBezTo>
                    <a:cubicBezTo>
                      <a:pt x="56285" y="14716"/>
                      <a:pt x="55647" y="15992"/>
                      <a:pt x="54489" y="16771"/>
                    </a:cubicBezTo>
                    <a:cubicBezTo>
                      <a:pt x="53709" y="16889"/>
                      <a:pt x="52953" y="16984"/>
                      <a:pt x="52173" y="17031"/>
                    </a:cubicBezTo>
                    <a:cubicBezTo>
                      <a:pt x="51771" y="17051"/>
                      <a:pt x="51372" y="17062"/>
                      <a:pt x="50977" y="17062"/>
                    </a:cubicBezTo>
                    <a:cubicBezTo>
                      <a:pt x="49980" y="17062"/>
                      <a:pt x="49003" y="16995"/>
                      <a:pt x="48039" y="16842"/>
                    </a:cubicBezTo>
                    <a:cubicBezTo>
                      <a:pt x="48629" y="16748"/>
                      <a:pt x="49220" y="16606"/>
                      <a:pt x="49811" y="16464"/>
                    </a:cubicBezTo>
                    <a:cubicBezTo>
                      <a:pt x="51181" y="16086"/>
                      <a:pt x="52528" y="15495"/>
                      <a:pt x="53591" y="14550"/>
                    </a:cubicBezTo>
                    <a:cubicBezTo>
                      <a:pt x="53922" y="14243"/>
                      <a:pt x="54513" y="13747"/>
                      <a:pt x="54465" y="13251"/>
                    </a:cubicBezTo>
                    <a:cubicBezTo>
                      <a:pt x="54412" y="12912"/>
                      <a:pt x="54062" y="12829"/>
                      <a:pt x="53741" y="12829"/>
                    </a:cubicBezTo>
                    <a:cubicBezTo>
                      <a:pt x="53637" y="12829"/>
                      <a:pt x="53536" y="12838"/>
                      <a:pt x="53449" y="12849"/>
                    </a:cubicBezTo>
                    <a:cubicBezTo>
                      <a:pt x="52835" y="12967"/>
                      <a:pt x="52292" y="13393"/>
                      <a:pt x="51772" y="13747"/>
                    </a:cubicBezTo>
                    <a:cubicBezTo>
                      <a:pt x="50992" y="14243"/>
                      <a:pt x="50260" y="14692"/>
                      <a:pt x="49456" y="15117"/>
                    </a:cubicBezTo>
                    <a:cubicBezTo>
                      <a:pt x="48677" y="15519"/>
                      <a:pt x="47850" y="15992"/>
                      <a:pt x="46928" y="16204"/>
                    </a:cubicBezTo>
                    <a:cubicBezTo>
                      <a:pt x="46479" y="16322"/>
                      <a:pt x="46078" y="16346"/>
                      <a:pt x="45629" y="16346"/>
                    </a:cubicBezTo>
                    <a:cubicBezTo>
                      <a:pt x="43526" y="15826"/>
                      <a:pt x="41518" y="14999"/>
                      <a:pt x="39533" y="14007"/>
                    </a:cubicBezTo>
                    <a:lnTo>
                      <a:pt x="39533" y="14007"/>
                    </a:lnTo>
                    <a:cubicBezTo>
                      <a:pt x="40667" y="14243"/>
                      <a:pt x="41825" y="14338"/>
                      <a:pt x="42935" y="14432"/>
                    </a:cubicBezTo>
                    <a:cubicBezTo>
                      <a:pt x="43433" y="14468"/>
                      <a:pt x="43936" y="14492"/>
                      <a:pt x="44438" y="14492"/>
                    </a:cubicBezTo>
                    <a:cubicBezTo>
                      <a:pt x="45910" y="14492"/>
                      <a:pt x="47372" y="14287"/>
                      <a:pt x="48677" y="13582"/>
                    </a:cubicBezTo>
                    <a:cubicBezTo>
                      <a:pt x="49338" y="13180"/>
                      <a:pt x="50260" y="12589"/>
                      <a:pt x="50449" y="11810"/>
                    </a:cubicBezTo>
                    <a:cubicBezTo>
                      <a:pt x="50590" y="11124"/>
                      <a:pt x="49976" y="10557"/>
                      <a:pt x="49315" y="10439"/>
                    </a:cubicBezTo>
                    <a:cubicBezTo>
                      <a:pt x="49133" y="10403"/>
                      <a:pt x="48944" y="10387"/>
                      <a:pt x="48751" y="10387"/>
                    </a:cubicBezTo>
                    <a:cubicBezTo>
                      <a:pt x="48068" y="10387"/>
                      <a:pt x="47337" y="10586"/>
                      <a:pt x="46692" y="10770"/>
                    </a:cubicBezTo>
                    <a:cubicBezTo>
                      <a:pt x="45652" y="11054"/>
                      <a:pt x="44684" y="11479"/>
                      <a:pt x="43668" y="11881"/>
                    </a:cubicBezTo>
                    <a:cubicBezTo>
                      <a:pt x="42463" y="12353"/>
                      <a:pt x="41234" y="12755"/>
                      <a:pt x="39934" y="12873"/>
                    </a:cubicBezTo>
                    <a:cubicBezTo>
                      <a:pt x="39416" y="12903"/>
                      <a:pt x="38878" y="12954"/>
                      <a:pt x="38346" y="12954"/>
                    </a:cubicBezTo>
                    <a:cubicBezTo>
                      <a:pt x="38053" y="12954"/>
                      <a:pt x="37762" y="12938"/>
                      <a:pt x="37477" y="12896"/>
                    </a:cubicBezTo>
                    <a:cubicBezTo>
                      <a:pt x="37241" y="12755"/>
                      <a:pt x="37005" y="12637"/>
                      <a:pt x="36768" y="12471"/>
                    </a:cubicBezTo>
                    <a:cubicBezTo>
                      <a:pt x="35351" y="11644"/>
                      <a:pt x="33909" y="10865"/>
                      <a:pt x="32445" y="10085"/>
                    </a:cubicBezTo>
                    <a:lnTo>
                      <a:pt x="32445" y="10085"/>
                    </a:lnTo>
                    <a:cubicBezTo>
                      <a:pt x="33697" y="10439"/>
                      <a:pt x="34973" y="10676"/>
                      <a:pt x="36225" y="10794"/>
                    </a:cubicBezTo>
                    <a:cubicBezTo>
                      <a:pt x="36667" y="10830"/>
                      <a:pt x="37121" y="10852"/>
                      <a:pt x="37577" y="10852"/>
                    </a:cubicBezTo>
                    <a:cubicBezTo>
                      <a:pt x="38898" y="10852"/>
                      <a:pt x="40240" y="10664"/>
                      <a:pt x="41399" y="10085"/>
                    </a:cubicBezTo>
                    <a:cubicBezTo>
                      <a:pt x="41872" y="9849"/>
                      <a:pt x="42581" y="9447"/>
                      <a:pt x="42534" y="8809"/>
                    </a:cubicBezTo>
                    <a:cubicBezTo>
                      <a:pt x="42439" y="8147"/>
                      <a:pt x="41470" y="7982"/>
                      <a:pt x="40903" y="7935"/>
                    </a:cubicBezTo>
                    <a:cubicBezTo>
                      <a:pt x="40569" y="7897"/>
                      <a:pt x="40234" y="7880"/>
                      <a:pt x="39899" y="7880"/>
                    </a:cubicBezTo>
                    <a:cubicBezTo>
                      <a:pt x="38363" y="7880"/>
                      <a:pt x="36825" y="8234"/>
                      <a:pt x="35351" y="8525"/>
                    </a:cubicBezTo>
                    <a:cubicBezTo>
                      <a:pt x="33991" y="8786"/>
                      <a:pt x="32632" y="9032"/>
                      <a:pt x="31261" y="9032"/>
                    </a:cubicBezTo>
                    <a:cubicBezTo>
                      <a:pt x="30892" y="9032"/>
                      <a:pt x="30523" y="9014"/>
                      <a:pt x="30153" y="8974"/>
                    </a:cubicBezTo>
                    <a:cubicBezTo>
                      <a:pt x="28121" y="8029"/>
                      <a:pt x="26042" y="7202"/>
                      <a:pt x="23821" y="6612"/>
                    </a:cubicBezTo>
                    <a:lnTo>
                      <a:pt x="23821" y="6612"/>
                    </a:lnTo>
                    <a:cubicBezTo>
                      <a:pt x="25593" y="6753"/>
                      <a:pt x="27365" y="7084"/>
                      <a:pt x="29184" y="7155"/>
                    </a:cubicBezTo>
                    <a:cubicBezTo>
                      <a:pt x="29619" y="7184"/>
                      <a:pt x="30080" y="7205"/>
                      <a:pt x="30551" y="7205"/>
                    </a:cubicBezTo>
                    <a:cubicBezTo>
                      <a:pt x="31996" y="7205"/>
                      <a:pt x="33531" y="7012"/>
                      <a:pt x="34689" y="6281"/>
                    </a:cubicBezTo>
                    <a:cubicBezTo>
                      <a:pt x="35327" y="5856"/>
                      <a:pt x="35871" y="5123"/>
                      <a:pt x="35469" y="4391"/>
                    </a:cubicBezTo>
                    <a:cubicBezTo>
                      <a:pt x="35091" y="3729"/>
                      <a:pt x="34193" y="3446"/>
                      <a:pt x="33484" y="3351"/>
                    </a:cubicBezTo>
                    <a:cubicBezTo>
                      <a:pt x="33240" y="3318"/>
                      <a:pt x="32994" y="3303"/>
                      <a:pt x="32748" y="3303"/>
                    </a:cubicBezTo>
                    <a:cubicBezTo>
                      <a:pt x="31044" y="3303"/>
                      <a:pt x="29315" y="4028"/>
                      <a:pt x="27766" y="4627"/>
                    </a:cubicBezTo>
                    <a:cubicBezTo>
                      <a:pt x="25994" y="5312"/>
                      <a:pt x="24151" y="6092"/>
                      <a:pt x="22238" y="6210"/>
                    </a:cubicBezTo>
                    <a:cubicBezTo>
                      <a:pt x="21033" y="5950"/>
                      <a:pt x="19780" y="5737"/>
                      <a:pt x="18504" y="5619"/>
                    </a:cubicBezTo>
                    <a:cubicBezTo>
                      <a:pt x="18835" y="5596"/>
                      <a:pt x="19142" y="5572"/>
                      <a:pt x="19426" y="5501"/>
                    </a:cubicBezTo>
                    <a:cubicBezTo>
                      <a:pt x="20395" y="5383"/>
                      <a:pt x="21387" y="5147"/>
                      <a:pt x="22332" y="4887"/>
                    </a:cubicBezTo>
                    <a:cubicBezTo>
                      <a:pt x="23348" y="4603"/>
                      <a:pt x="24388" y="4202"/>
                      <a:pt x="25404" y="3800"/>
                    </a:cubicBezTo>
                    <a:cubicBezTo>
                      <a:pt x="26278" y="3422"/>
                      <a:pt x="27247" y="3020"/>
                      <a:pt x="28050" y="2477"/>
                    </a:cubicBezTo>
                    <a:cubicBezTo>
                      <a:pt x="28546" y="2122"/>
                      <a:pt x="29231" y="1461"/>
                      <a:pt x="28593" y="965"/>
                    </a:cubicBezTo>
                    <a:cubicBezTo>
                      <a:pt x="28110" y="564"/>
                      <a:pt x="27449" y="435"/>
                      <a:pt x="26812" y="435"/>
                    </a:cubicBezTo>
                    <a:cubicBezTo>
                      <a:pt x="26546" y="435"/>
                      <a:pt x="26285" y="457"/>
                      <a:pt x="26042" y="492"/>
                    </a:cubicBezTo>
                    <a:cubicBezTo>
                      <a:pt x="24033" y="728"/>
                      <a:pt x="22379" y="1933"/>
                      <a:pt x="20796" y="3044"/>
                    </a:cubicBezTo>
                    <a:cubicBezTo>
                      <a:pt x="19757" y="3800"/>
                      <a:pt x="18670" y="4509"/>
                      <a:pt x="17441" y="4934"/>
                    </a:cubicBezTo>
                    <a:cubicBezTo>
                      <a:pt x="16685" y="5218"/>
                      <a:pt x="15882" y="5407"/>
                      <a:pt x="15055" y="5501"/>
                    </a:cubicBezTo>
                    <a:lnTo>
                      <a:pt x="13897" y="5596"/>
                    </a:lnTo>
                    <a:lnTo>
                      <a:pt x="13850" y="5596"/>
                    </a:lnTo>
                    <a:cubicBezTo>
                      <a:pt x="12716" y="5714"/>
                      <a:pt x="11629" y="5926"/>
                      <a:pt x="10566" y="6210"/>
                    </a:cubicBezTo>
                    <a:cubicBezTo>
                      <a:pt x="11865" y="5312"/>
                      <a:pt x="13283" y="4580"/>
                      <a:pt x="14771" y="4036"/>
                    </a:cubicBezTo>
                    <a:cubicBezTo>
                      <a:pt x="16378" y="3398"/>
                      <a:pt x="18339" y="2997"/>
                      <a:pt x="19615" y="1721"/>
                    </a:cubicBezTo>
                    <a:cubicBezTo>
                      <a:pt x="19993" y="1343"/>
                      <a:pt x="20253" y="847"/>
                      <a:pt x="19780" y="398"/>
                    </a:cubicBezTo>
                    <a:cubicBezTo>
                      <a:pt x="19455" y="102"/>
                      <a:pt x="19011" y="1"/>
                      <a:pt x="18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7"/>
              <p:cNvSpPr/>
              <p:nvPr/>
            </p:nvSpPr>
            <p:spPr>
              <a:xfrm>
                <a:off x="801025" y="3319625"/>
                <a:ext cx="1658600" cy="559475"/>
              </a:xfrm>
              <a:custGeom>
                <a:avLst/>
                <a:gdLst/>
                <a:ahLst/>
                <a:cxnLst/>
                <a:rect l="l" t="t" r="r" b="b"/>
                <a:pathLst>
                  <a:path w="66344" h="22379" extrusionOk="0">
                    <a:moveTo>
                      <a:pt x="17285" y="1120"/>
                    </a:moveTo>
                    <a:cubicBezTo>
                      <a:pt x="17274" y="1120"/>
                      <a:pt x="17261" y="1125"/>
                      <a:pt x="17249" y="1137"/>
                    </a:cubicBezTo>
                    <a:lnTo>
                      <a:pt x="15028" y="2201"/>
                    </a:lnTo>
                    <a:cubicBezTo>
                      <a:pt x="14296" y="2555"/>
                      <a:pt x="13539" y="2910"/>
                      <a:pt x="12831" y="3288"/>
                    </a:cubicBezTo>
                    <a:lnTo>
                      <a:pt x="11602" y="3902"/>
                    </a:lnTo>
                    <a:cubicBezTo>
                      <a:pt x="11980" y="3737"/>
                      <a:pt x="12334" y="3595"/>
                      <a:pt x="12712" y="3406"/>
                    </a:cubicBezTo>
                    <a:cubicBezTo>
                      <a:pt x="13114" y="3193"/>
                      <a:pt x="13469" y="3028"/>
                      <a:pt x="13847" y="2886"/>
                    </a:cubicBezTo>
                    <a:cubicBezTo>
                      <a:pt x="14579" y="2532"/>
                      <a:pt x="15311" y="2201"/>
                      <a:pt x="16068" y="1846"/>
                    </a:cubicBezTo>
                    <a:cubicBezTo>
                      <a:pt x="16469" y="1634"/>
                      <a:pt x="16895" y="1468"/>
                      <a:pt x="17296" y="1256"/>
                    </a:cubicBezTo>
                    <a:cubicBezTo>
                      <a:pt x="17374" y="1236"/>
                      <a:pt x="17340" y="1120"/>
                      <a:pt x="17285" y="1120"/>
                    </a:cubicBezTo>
                    <a:close/>
                    <a:moveTo>
                      <a:pt x="18054" y="118"/>
                    </a:moveTo>
                    <a:cubicBezTo>
                      <a:pt x="18045" y="118"/>
                      <a:pt x="18037" y="119"/>
                      <a:pt x="18029" y="122"/>
                    </a:cubicBezTo>
                    <a:cubicBezTo>
                      <a:pt x="17532" y="287"/>
                      <a:pt x="17036" y="476"/>
                      <a:pt x="16540" y="689"/>
                    </a:cubicBezTo>
                    <a:cubicBezTo>
                      <a:pt x="16020" y="901"/>
                      <a:pt x="15548" y="1090"/>
                      <a:pt x="15075" y="1374"/>
                    </a:cubicBezTo>
                    <a:cubicBezTo>
                      <a:pt x="14130" y="1823"/>
                      <a:pt x="13232" y="2342"/>
                      <a:pt x="12358" y="2957"/>
                    </a:cubicBezTo>
                    <a:cubicBezTo>
                      <a:pt x="11886" y="3311"/>
                      <a:pt x="11413" y="3666"/>
                      <a:pt x="10940" y="4044"/>
                    </a:cubicBezTo>
                    <a:cubicBezTo>
                      <a:pt x="10940" y="4044"/>
                      <a:pt x="10940" y="4091"/>
                      <a:pt x="10988" y="4091"/>
                    </a:cubicBezTo>
                    <a:cubicBezTo>
                      <a:pt x="11791" y="3429"/>
                      <a:pt x="12689" y="2839"/>
                      <a:pt x="13610" y="2319"/>
                    </a:cubicBezTo>
                    <a:cubicBezTo>
                      <a:pt x="14532" y="1775"/>
                      <a:pt x="15477" y="1303"/>
                      <a:pt x="16446" y="901"/>
                    </a:cubicBezTo>
                    <a:cubicBezTo>
                      <a:pt x="17013" y="665"/>
                      <a:pt x="17556" y="452"/>
                      <a:pt x="18100" y="240"/>
                    </a:cubicBezTo>
                    <a:cubicBezTo>
                      <a:pt x="18186" y="218"/>
                      <a:pt x="18135" y="118"/>
                      <a:pt x="18054" y="118"/>
                    </a:cubicBezTo>
                    <a:close/>
                    <a:moveTo>
                      <a:pt x="24074" y="591"/>
                    </a:moveTo>
                    <a:cubicBezTo>
                      <a:pt x="24068" y="591"/>
                      <a:pt x="24061" y="592"/>
                      <a:pt x="24054" y="594"/>
                    </a:cubicBezTo>
                    <a:cubicBezTo>
                      <a:pt x="23014" y="996"/>
                      <a:pt x="22045" y="1516"/>
                      <a:pt x="21100" y="2083"/>
                    </a:cubicBezTo>
                    <a:cubicBezTo>
                      <a:pt x="20155" y="2626"/>
                      <a:pt x="19234" y="3217"/>
                      <a:pt x="18241" y="3737"/>
                    </a:cubicBezTo>
                    <a:cubicBezTo>
                      <a:pt x="17981" y="3878"/>
                      <a:pt x="17698" y="3996"/>
                      <a:pt x="17414" y="4138"/>
                    </a:cubicBezTo>
                    <a:cubicBezTo>
                      <a:pt x="17154" y="4327"/>
                      <a:pt x="16895" y="4469"/>
                      <a:pt x="16587" y="4563"/>
                    </a:cubicBezTo>
                    <a:cubicBezTo>
                      <a:pt x="16847" y="4493"/>
                      <a:pt x="17131" y="4422"/>
                      <a:pt x="17391" y="4304"/>
                    </a:cubicBezTo>
                    <a:cubicBezTo>
                      <a:pt x="17651" y="4209"/>
                      <a:pt x="17887" y="4091"/>
                      <a:pt x="18123" y="3973"/>
                    </a:cubicBezTo>
                    <a:cubicBezTo>
                      <a:pt x="18619" y="3737"/>
                      <a:pt x="19092" y="3477"/>
                      <a:pt x="19564" y="3193"/>
                    </a:cubicBezTo>
                    <a:cubicBezTo>
                      <a:pt x="20510" y="2673"/>
                      <a:pt x="21455" y="2083"/>
                      <a:pt x="22423" y="1539"/>
                    </a:cubicBezTo>
                    <a:cubicBezTo>
                      <a:pt x="22967" y="1256"/>
                      <a:pt x="23534" y="996"/>
                      <a:pt x="24125" y="736"/>
                    </a:cubicBezTo>
                    <a:cubicBezTo>
                      <a:pt x="24190" y="714"/>
                      <a:pt x="24155" y="591"/>
                      <a:pt x="24074" y="591"/>
                    </a:cubicBezTo>
                    <a:close/>
                    <a:moveTo>
                      <a:pt x="16587" y="4563"/>
                    </a:moveTo>
                    <a:cubicBezTo>
                      <a:pt x="16572" y="4563"/>
                      <a:pt x="16577" y="4574"/>
                      <a:pt x="16582" y="4574"/>
                    </a:cubicBezTo>
                    <a:cubicBezTo>
                      <a:pt x="16585" y="4574"/>
                      <a:pt x="16587" y="4571"/>
                      <a:pt x="16587" y="4563"/>
                    </a:cubicBezTo>
                    <a:close/>
                    <a:moveTo>
                      <a:pt x="25915" y="685"/>
                    </a:moveTo>
                    <a:cubicBezTo>
                      <a:pt x="25909" y="685"/>
                      <a:pt x="25903" y="686"/>
                      <a:pt x="25897" y="689"/>
                    </a:cubicBezTo>
                    <a:cubicBezTo>
                      <a:pt x="25306" y="901"/>
                      <a:pt x="24739" y="1161"/>
                      <a:pt x="24172" y="1421"/>
                    </a:cubicBezTo>
                    <a:lnTo>
                      <a:pt x="22494" y="2224"/>
                    </a:lnTo>
                    <a:cubicBezTo>
                      <a:pt x="21974" y="2484"/>
                      <a:pt x="21407" y="2768"/>
                      <a:pt x="20840" y="3028"/>
                    </a:cubicBezTo>
                    <a:cubicBezTo>
                      <a:pt x="20273" y="3288"/>
                      <a:pt x="19730" y="3524"/>
                      <a:pt x="19139" y="3784"/>
                    </a:cubicBezTo>
                    <a:cubicBezTo>
                      <a:pt x="18572" y="4020"/>
                      <a:pt x="17981" y="4256"/>
                      <a:pt x="17414" y="4469"/>
                    </a:cubicBezTo>
                    <a:cubicBezTo>
                      <a:pt x="17320" y="4493"/>
                      <a:pt x="17273" y="4540"/>
                      <a:pt x="17178" y="4563"/>
                    </a:cubicBezTo>
                    <a:cubicBezTo>
                      <a:pt x="17159" y="4563"/>
                      <a:pt x="17171" y="4594"/>
                      <a:pt x="17188" y="4594"/>
                    </a:cubicBezTo>
                    <a:cubicBezTo>
                      <a:pt x="17192" y="4594"/>
                      <a:pt x="17197" y="4592"/>
                      <a:pt x="17202" y="4587"/>
                    </a:cubicBezTo>
                    <a:cubicBezTo>
                      <a:pt x="17792" y="4422"/>
                      <a:pt x="18383" y="4209"/>
                      <a:pt x="18974" y="3973"/>
                    </a:cubicBezTo>
                    <a:cubicBezTo>
                      <a:pt x="19564" y="3737"/>
                      <a:pt x="20131" y="3500"/>
                      <a:pt x="20699" y="3264"/>
                    </a:cubicBezTo>
                    <a:lnTo>
                      <a:pt x="22376" y="2461"/>
                    </a:lnTo>
                    <a:lnTo>
                      <a:pt x="24054" y="1657"/>
                    </a:lnTo>
                    <a:cubicBezTo>
                      <a:pt x="24621" y="1397"/>
                      <a:pt x="25188" y="1161"/>
                      <a:pt x="25731" y="901"/>
                    </a:cubicBezTo>
                    <a:cubicBezTo>
                      <a:pt x="25802" y="878"/>
                      <a:pt x="25897" y="830"/>
                      <a:pt x="25944" y="807"/>
                    </a:cubicBezTo>
                    <a:cubicBezTo>
                      <a:pt x="26008" y="785"/>
                      <a:pt x="25975" y="685"/>
                      <a:pt x="25915" y="685"/>
                    </a:cubicBezTo>
                    <a:close/>
                    <a:moveTo>
                      <a:pt x="15850" y="0"/>
                    </a:moveTo>
                    <a:cubicBezTo>
                      <a:pt x="15844" y="0"/>
                      <a:pt x="15838" y="1"/>
                      <a:pt x="15831" y="3"/>
                    </a:cubicBezTo>
                    <a:cubicBezTo>
                      <a:pt x="14815" y="334"/>
                      <a:pt x="13870" y="830"/>
                      <a:pt x="12996" y="1421"/>
                    </a:cubicBezTo>
                    <a:cubicBezTo>
                      <a:pt x="12098" y="2012"/>
                      <a:pt x="11295" y="2721"/>
                      <a:pt x="10586" y="3477"/>
                    </a:cubicBezTo>
                    <a:cubicBezTo>
                      <a:pt x="10232" y="3949"/>
                      <a:pt x="9854" y="4374"/>
                      <a:pt x="9499" y="4847"/>
                    </a:cubicBezTo>
                    <a:cubicBezTo>
                      <a:pt x="10161" y="4067"/>
                      <a:pt x="10893" y="3288"/>
                      <a:pt x="11697" y="2602"/>
                    </a:cubicBezTo>
                    <a:cubicBezTo>
                      <a:pt x="12476" y="1917"/>
                      <a:pt x="13350" y="1327"/>
                      <a:pt x="14248" y="830"/>
                    </a:cubicBezTo>
                    <a:cubicBezTo>
                      <a:pt x="14792" y="570"/>
                      <a:pt x="15311" y="334"/>
                      <a:pt x="15879" y="122"/>
                    </a:cubicBezTo>
                    <a:cubicBezTo>
                      <a:pt x="15965" y="100"/>
                      <a:pt x="15914" y="0"/>
                      <a:pt x="15850" y="0"/>
                    </a:cubicBezTo>
                    <a:close/>
                    <a:moveTo>
                      <a:pt x="24295" y="2179"/>
                    </a:moveTo>
                    <a:cubicBezTo>
                      <a:pt x="24281" y="2179"/>
                      <a:pt x="24264" y="2185"/>
                      <a:pt x="24243" y="2201"/>
                    </a:cubicBezTo>
                    <a:cubicBezTo>
                      <a:pt x="23345" y="2602"/>
                      <a:pt x="22494" y="3028"/>
                      <a:pt x="21573" y="3406"/>
                    </a:cubicBezTo>
                    <a:cubicBezTo>
                      <a:pt x="20699" y="3784"/>
                      <a:pt x="19777" y="4138"/>
                      <a:pt x="18856" y="4422"/>
                    </a:cubicBezTo>
                    <a:cubicBezTo>
                      <a:pt x="18336" y="4563"/>
                      <a:pt x="17792" y="4705"/>
                      <a:pt x="17273" y="4823"/>
                    </a:cubicBezTo>
                    <a:cubicBezTo>
                      <a:pt x="17254" y="4823"/>
                      <a:pt x="17250" y="4854"/>
                      <a:pt x="17261" y="4854"/>
                    </a:cubicBezTo>
                    <a:cubicBezTo>
                      <a:pt x="17264" y="4854"/>
                      <a:pt x="17268" y="4852"/>
                      <a:pt x="17273" y="4847"/>
                    </a:cubicBezTo>
                    <a:cubicBezTo>
                      <a:pt x="18241" y="4705"/>
                      <a:pt x="19163" y="4445"/>
                      <a:pt x="20084" y="4115"/>
                    </a:cubicBezTo>
                    <a:cubicBezTo>
                      <a:pt x="21029" y="3784"/>
                      <a:pt x="21927" y="3382"/>
                      <a:pt x="22825" y="3004"/>
                    </a:cubicBezTo>
                    <a:cubicBezTo>
                      <a:pt x="23321" y="2768"/>
                      <a:pt x="23817" y="2508"/>
                      <a:pt x="24290" y="2295"/>
                    </a:cubicBezTo>
                    <a:cubicBezTo>
                      <a:pt x="24345" y="2258"/>
                      <a:pt x="24343" y="2179"/>
                      <a:pt x="24295" y="2179"/>
                    </a:cubicBezTo>
                    <a:close/>
                    <a:moveTo>
                      <a:pt x="16139" y="426"/>
                    </a:moveTo>
                    <a:cubicBezTo>
                      <a:pt x="16131" y="426"/>
                      <a:pt x="16123" y="427"/>
                      <a:pt x="16115" y="429"/>
                    </a:cubicBezTo>
                    <a:cubicBezTo>
                      <a:pt x="15122" y="783"/>
                      <a:pt x="14201" y="1279"/>
                      <a:pt x="13303" y="1870"/>
                    </a:cubicBezTo>
                    <a:cubicBezTo>
                      <a:pt x="12405" y="2461"/>
                      <a:pt x="11531" y="3146"/>
                      <a:pt x="10704" y="3878"/>
                    </a:cubicBezTo>
                    <a:lnTo>
                      <a:pt x="9287" y="5131"/>
                    </a:lnTo>
                    <a:cubicBezTo>
                      <a:pt x="9287" y="5147"/>
                      <a:pt x="9310" y="5164"/>
                      <a:pt x="9332" y="5164"/>
                    </a:cubicBezTo>
                    <a:cubicBezTo>
                      <a:pt x="9342" y="5164"/>
                      <a:pt x="9350" y="5161"/>
                      <a:pt x="9357" y="5154"/>
                    </a:cubicBezTo>
                    <a:cubicBezTo>
                      <a:pt x="10208" y="4445"/>
                      <a:pt x="11059" y="3713"/>
                      <a:pt x="11933" y="3028"/>
                    </a:cubicBezTo>
                    <a:cubicBezTo>
                      <a:pt x="12760" y="2366"/>
                      <a:pt x="13634" y="1775"/>
                      <a:pt x="14579" y="1279"/>
                    </a:cubicBezTo>
                    <a:cubicBezTo>
                      <a:pt x="15122" y="1019"/>
                      <a:pt x="15642" y="759"/>
                      <a:pt x="16186" y="547"/>
                    </a:cubicBezTo>
                    <a:cubicBezTo>
                      <a:pt x="16250" y="525"/>
                      <a:pt x="16217" y="426"/>
                      <a:pt x="16139" y="426"/>
                    </a:cubicBezTo>
                    <a:close/>
                    <a:moveTo>
                      <a:pt x="32961" y="3737"/>
                    </a:moveTo>
                    <a:cubicBezTo>
                      <a:pt x="32630" y="3784"/>
                      <a:pt x="32300" y="3878"/>
                      <a:pt x="31969" y="3949"/>
                    </a:cubicBezTo>
                    <a:cubicBezTo>
                      <a:pt x="31614" y="4020"/>
                      <a:pt x="31307" y="4115"/>
                      <a:pt x="30976" y="4185"/>
                    </a:cubicBezTo>
                    <a:lnTo>
                      <a:pt x="29015" y="4611"/>
                    </a:lnTo>
                    <a:cubicBezTo>
                      <a:pt x="28377" y="4776"/>
                      <a:pt x="27716" y="4918"/>
                      <a:pt x="27078" y="5036"/>
                    </a:cubicBezTo>
                    <a:cubicBezTo>
                      <a:pt x="26416" y="5154"/>
                      <a:pt x="25778" y="5272"/>
                      <a:pt x="25117" y="5367"/>
                    </a:cubicBezTo>
                    <a:cubicBezTo>
                      <a:pt x="24479" y="5438"/>
                      <a:pt x="23817" y="5556"/>
                      <a:pt x="23156" y="5627"/>
                    </a:cubicBezTo>
                    <a:cubicBezTo>
                      <a:pt x="23061" y="5627"/>
                      <a:pt x="22967" y="5650"/>
                      <a:pt x="22920" y="5650"/>
                    </a:cubicBezTo>
                    <a:cubicBezTo>
                      <a:pt x="22872" y="5650"/>
                      <a:pt x="22920" y="5674"/>
                      <a:pt x="22920" y="5674"/>
                    </a:cubicBezTo>
                    <a:cubicBezTo>
                      <a:pt x="23581" y="5650"/>
                      <a:pt x="24243" y="5603"/>
                      <a:pt x="24928" y="5509"/>
                    </a:cubicBezTo>
                    <a:cubicBezTo>
                      <a:pt x="25566" y="5414"/>
                      <a:pt x="26251" y="5320"/>
                      <a:pt x="26889" y="5201"/>
                    </a:cubicBezTo>
                    <a:cubicBezTo>
                      <a:pt x="27551" y="5083"/>
                      <a:pt x="28188" y="4965"/>
                      <a:pt x="28850" y="4823"/>
                    </a:cubicBezTo>
                    <a:lnTo>
                      <a:pt x="30787" y="4374"/>
                    </a:lnTo>
                    <a:cubicBezTo>
                      <a:pt x="31118" y="4280"/>
                      <a:pt x="31449" y="4233"/>
                      <a:pt x="31780" y="4138"/>
                    </a:cubicBezTo>
                    <a:cubicBezTo>
                      <a:pt x="32087" y="4044"/>
                      <a:pt x="32418" y="3996"/>
                      <a:pt x="32749" y="3902"/>
                    </a:cubicBezTo>
                    <a:cubicBezTo>
                      <a:pt x="32843" y="3878"/>
                      <a:pt x="32890" y="3855"/>
                      <a:pt x="32985" y="3855"/>
                    </a:cubicBezTo>
                    <a:cubicBezTo>
                      <a:pt x="33032" y="3807"/>
                      <a:pt x="33008" y="3737"/>
                      <a:pt x="32961" y="3737"/>
                    </a:cubicBezTo>
                    <a:close/>
                    <a:moveTo>
                      <a:pt x="32087" y="3308"/>
                    </a:moveTo>
                    <a:cubicBezTo>
                      <a:pt x="32080" y="3308"/>
                      <a:pt x="32072" y="3309"/>
                      <a:pt x="32063" y="3311"/>
                    </a:cubicBezTo>
                    <a:cubicBezTo>
                      <a:pt x="31378" y="3429"/>
                      <a:pt x="30740" y="3595"/>
                      <a:pt x="30055" y="3760"/>
                    </a:cubicBezTo>
                    <a:cubicBezTo>
                      <a:pt x="29417" y="3949"/>
                      <a:pt x="28732" y="4115"/>
                      <a:pt x="28070" y="4327"/>
                    </a:cubicBezTo>
                    <a:cubicBezTo>
                      <a:pt x="27432" y="4493"/>
                      <a:pt x="26747" y="4705"/>
                      <a:pt x="26109" y="4871"/>
                    </a:cubicBezTo>
                    <a:cubicBezTo>
                      <a:pt x="25448" y="5060"/>
                      <a:pt x="24762" y="5225"/>
                      <a:pt x="24077" y="5367"/>
                    </a:cubicBezTo>
                    <a:cubicBezTo>
                      <a:pt x="23463" y="5438"/>
                      <a:pt x="22801" y="5556"/>
                      <a:pt x="22116" y="5650"/>
                    </a:cubicBezTo>
                    <a:cubicBezTo>
                      <a:pt x="22022" y="5650"/>
                      <a:pt x="21927" y="5674"/>
                      <a:pt x="21833" y="5674"/>
                    </a:cubicBezTo>
                    <a:cubicBezTo>
                      <a:pt x="21809" y="5674"/>
                      <a:pt x="21833" y="5721"/>
                      <a:pt x="21833" y="5721"/>
                    </a:cubicBezTo>
                    <a:cubicBezTo>
                      <a:pt x="22518" y="5650"/>
                      <a:pt x="23203" y="5556"/>
                      <a:pt x="23888" y="5438"/>
                    </a:cubicBezTo>
                    <a:cubicBezTo>
                      <a:pt x="24573" y="5320"/>
                      <a:pt x="25211" y="5154"/>
                      <a:pt x="25897" y="5012"/>
                    </a:cubicBezTo>
                    <a:cubicBezTo>
                      <a:pt x="26535" y="4823"/>
                      <a:pt x="27220" y="4658"/>
                      <a:pt x="27881" y="4469"/>
                    </a:cubicBezTo>
                    <a:cubicBezTo>
                      <a:pt x="28519" y="4304"/>
                      <a:pt x="29204" y="4115"/>
                      <a:pt x="29842" y="3949"/>
                    </a:cubicBezTo>
                    <a:cubicBezTo>
                      <a:pt x="30504" y="3760"/>
                      <a:pt x="31189" y="3618"/>
                      <a:pt x="31827" y="3477"/>
                    </a:cubicBezTo>
                    <a:cubicBezTo>
                      <a:pt x="31922" y="3429"/>
                      <a:pt x="31992" y="3429"/>
                      <a:pt x="32087" y="3406"/>
                    </a:cubicBezTo>
                    <a:cubicBezTo>
                      <a:pt x="32151" y="3406"/>
                      <a:pt x="32157" y="3308"/>
                      <a:pt x="32087" y="3308"/>
                    </a:cubicBezTo>
                    <a:close/>
                    <a:moveTo>
                      <a:pt x="32212" y="5001"/>
                    </a:moveTo>
                    <a:cubicBezTo>
                      <a:pt x="32203" y="5001"/>
                      <a:pt x="32193" y="5005"/>
                      <a:pt x="32181" y="5012"/>
                    </a:cubicBezTo>
                    <a:cubicBezTo>
                      <a:pt x="31614" y="5131"/>
                      <a:pt x="31095" y="5272"/>
                      <a:pt x="30528" y="5367"/>
                    </a:cubicBezTo>
                    <a:cubicBezTo>
                      <a:pt x="29960" y="5438"/>
                      <a:pt x="29417" y="5532"/>
                      <a:pt x="28850" y="5603"/>
                    </a:cubicBezTo>
                    <a:cubicBezTo>
                      <a:pt x="27716" y="5721"/>
                      <a:pt x="26605" y="5768"/>
                      <a:pt x="25448" y="5792"/>
                    </a:cubicBezTo>
                    <a:cubicBezTo>
                      <a:pt x="24810" y="5792"/>
                      <a:pt x="24172" y="5839"/>
                      <a:pt x="23534" y="5839"/>
                    </a:cubicBezTo>
                    <a:cubicBezTo>
                      <a:pt x="23510" y="5839"/>
                      <a:pt x="23510" y="5863"/>
                      <a:pt x="23534" y="5863"/>
                    </a:cubicBezTo>
                    <a:cubicBezTo>
                      <a:pt x="24101" y="5887"/>
                      <a:pt x="24692" y="5910"/>
                      <a:pt x="25235" y="5910"/>
                    </a:cubicBezTo>
                    <a:cubicBezTo>
                      <a:pt x="25826" y="5887"/>
                      <a:pt x="26416" y="5887"/>
                      <a:pt x="26983" y="5863"/>
                    </a:cubicBezTo>
                    <a:cubicBezTo>
                      <a:pt x="28118" y="5816"/>
                      <a:pt x="29252" y="5721"/>
                      <a:pt x="30362" y="5532"/>
                    </a:cubicBezTo>
                    <a:cubicBezTo>
                      <a:pt x="30976" y="5414"/>
                      <a:pt x="31614" y="5296"/>
                      <a:pt x="32205" y="5131"/>
                    </a:cubicBezTo>
                    <a:cubicBezTo>
                      <a:pt x="32265" y="5091"/>
                      <a:pt x="32258" y="5001"/>
                      <a:pt x="32212" y="5001"/>
                    </a:cubicBezTo>
                    <a:close/>
                    <a:moveTo>
                      <a:pt x="33391" y="5080"/>
                    </a:moveTo>
                    <a:cubicBezTo>
                      <a:pt x="33383" y="5080"/>
                      <a:pt x="33373" y="5081"/>
                      <a:pt x="33363" y="5083"/>
                    </a:cubicBezTo>
                    <a:cubicBezTo>
                      <a:pt x="32914" y="5249"/>
                      <a:pt x="32441" y="5390"/>
                      <a:pt x="32016" y="5532"/>
                    </a:cubicBezTo>
                    <a:cubicBezTo>
                      <a:pt x="31544" y="5650"/>
                      <a:pt x="31071" y="5745"/>
                      <a:pt x="30622" y="5863"/>
                    </a:cubicBezTo>
                    <a:cubicBezTo>
                      <a:pt x="29677" y="6028"/>
                      <a:pt x="28732" y="6146"/>
                      <a:pt x="27787" y="6194"/>
                    </a:cubicBezTo>
                    <a:cubicBezTo>
                      <a:pt x="27243" y="6217"/>
                      <a:pt x="26724" y="6217"/>
                      <a:pt x="26156" y="6217"/>
                    </a:cubicBezTo>
                    <a:lnTo>
                      <a:pt x="26156" y="6241"/>
                    </a:lnTo>
                    <a:cubicBezTo>
                      <a:pt x="26629" y="6265"/>
                      <a:pt x="27125" y="6312"/>
                      <a:pt x="27598" y="6312"/>
                    </a:cubicBezTo>
                    <a:cubicBezTo>
                      <a:pt x="28070" y="6312"/>
                      <a:pt x="28543" y="6265"/>
                      <a:pt x="29063" y="6217"/>
                    </a:cubicBezTo>
                    <a:cubicBezTo>
                      <a:pt x="30008" y="6123"/>
                      <a:pt x="30976" y="5957"/>
                      <a:pt x="31898" y="5674"/>
                    </a:cubicBezTo>
                    <a:cubicBezTo>
                      <a:pt x="32418" y="5532"/>
                      <a:pt x="32914" y="5390"/>
                      <a:pt x="33434" y="5178"/>
                    </a:cubicBezTo>
                    <a:cubicBezTo>
                      <a:pt x="33476" y="5157"/>
                      <a:pt x="33462" y="5080"/>
                      <a:pt x="33391" y="5080"/>
                    </a:cubicBezTo>
                    <a:close/>
                    <a:moveTo>
                      <a:pt x="7256" y="2293"/>
                    </a:moveTo>
                    <a:cubicBezTo>
                      <a:pt x="7247" y="2293"/>
                      <a:pt x="7237" y="2300"/>
                      <a:pt x="7231" y="2319"/>
                    </a:cubicBezTo>
                    <a:cubicBezTo>
                      <a:pt x="6995" y="2555"/>
                      <a:pt x="6758" y="2815"/>
                      <a:pt x="6522" y="3075"/>
                    </a:cubicBezTo>
                    <a:cubicBezTo>
                      <a:pt x="6286" y="3358"/>
                      <a:pt x="6073" y="3618"/>
                      <a:pt x="5837" y="3878"/>
                    </a:cubicBezTo>
                    <a:cubicBezTo>
                      <a:pt x="5388" y="4422"/>
                      <a:pt x="4986" y="4965"/>
                      <a:pt x="4632" y="5556"/>
                    </a:cubicBezTo>
                    <a:cubicBezTo>
                      <a:pt x="4514" y="5721"/>
                      <a:pt x="4419" y="5887"/>
                      <a:pt x="4325" y="6076"/>
                    </a:cubicBezTo>
                    <a:cubicBezTo>
                      <a:pt x="4277" y="6146"/>
                      <a:pt x="4254" y="6241"/>
                      <a:pt x="4183" y="6312"/>
                    </a:cubicBezTo>
                    <a:cubicBezTo>
                      <a:pt x="4065" y="6383"/>
                      <a:pt x="4041" y="6477"/>
                      <a:pt x="4018" y="6595"/>
                    </a:cubicBezTo>
                    <a:cubicBezTo>
                      <a:pt x="4065" y="6548"/>
                      <a:pt x="4136" y="6454"/>
                      <a:pt x="4159" y="6383"/>
                    </a:cubicBezTo>
                    <a:cubicBezTo>
                      <a:pt x="4207" y="6336"/>
                      <a:pt x="4254" y="6241"/>
                      <a:pt x="4301" y="6194"/>
                    </a:cubicBezTo>
                    <a:cubicBezTo>
                      <a:pt x="4396" y="6028"/>
                      <a:pt x="4490" y="5887"/>
                      <a:pt x="4608" y="5745"/>
                    </a:cubicBezTo>
                    <a:cubicBezTo>
                      <a:pt x="4774" y="5438"/>
                      <a:pt x="4986" y="5178"/>
                      <a:pt x="5199" y="4894"/>
                    </a:cubicBezTo>
                    <a:cubicBezTo>
                      <a:pt x="5601" y="4327"/>
                      <a:pt x="6026" y="3784"/>
                      <a:pt x="6498" y="3264"/>
                    </a:cubicBezTo>
                    <a:lnTo>
                      <a:pt x="7278" y="2366"/>
                    </a:lnTo>
                    <a:cubicBezTo>
                      <a:pt x="7313" y="2349"/>
                      <a:pt x="7284" y="2293"/>
                      <a:pt x="7256" y="2293"/>
                    </a:cubicBezTo>
                    <a:close/>
                    <a:moveTo>
                      <a:pt x="8468" y="2253"/>
                    </a:moveTo>
                    <a:cubicBezTo>
                      <a:pt x="8455" y="2253"/>
                      <a:pt x="8443" y="2258"/>
                      <a:pt x="8436" y="2272"/>
                    </a:cubicBezTo>
                    <a:cubicBezTo>
                      <a:pt x="7940" y="2910"/>
                      <a:pt x="7444" y="3524"/>
                      <a:pt x="6924" y="4115"/>
                    </a:cubicBezTo>
                    <a:cubicBezTo>
                      <a:pt x="6428" y="4705"/>
                      <a:pt x="5931" y="5320"/>
                      <a:pt x="5388" y="5910"/>
                    </a:cubicBezTo>
                    <a:cubicBezTo>
                      <a:pt x="5104" y="6241"/>
                      <a:pt x="4797" y="6595"/>
                      <a:pt x="4514" y="6926"/>
                    </a:cubicBezTo>
                    <a:cubicBezTo>
                      <a:pt x="4514" y="6926"/>
                      <a:pt x="4514" y="6937"/>
                      <a:pt x="4521" y="6937"/>
                    </a:cubicBezTo>
                    <a:cubicBezTo>
                      <a:pt x="4524" y="6937"/>
                      <a:pt x="4530" y="6934"/>
                      <a:pt x="4537" y="6926"/>
                    </a:cubicBezTo>
                    <a:cubicBezTo>
                      <a:pt x="4797" y="6619"/>
                      <a:pt x="5104" y="6359"/>
                      <a:pt x="5364" y="6052"/>
                    </a:cubicBezTo>
                    <a:lnTo>
                      <a:pt x="6168" y="5178"/>
                    </a:lnTo>
                    <a:cubicBezTo>
                      <a:pt x="6687" y="4587"/>
                      <a:pt x="7207" y="3996"/>
                      <a:pt x="7703" y="3382"/>
                    </a:cubicBezTo>
                    <a:cubicBezTo>
                      <a:pt x="7987" y="3028"/>
                      <a:pt x="8271" y="2697"/>
                      <a:pt x="8530" y="2342"/>
                    </a:cubicBezTo>
                    <a:cubicBezTo>
                      <a:pt x="8547" y="2291"/>
                      <a:pt x="8503" y="2253"/>
                      <a:pt x="8468" y="2253"/>
                    </a:cubicBezTo>
                    <a:close/>
                    <a:moveTo>
                      <a:pt x="7130" y="3659"/>
                    </a:moveTo>
                    <a:cubicBezTo>
                      <a:pt x="7123" y="3659"/>
                      <a:pt x="7117" y="3661"/>
                      <a:pt x="7113" y="3666"/>
                    </a:cubicBezTo>
                    <a:cubicBezTo>
                      <a:pt x="6617" y="4138"/>
                      <a:pt x="6144" y="4682"/>
                      <a:pt x="5695" y="5178"/>
                    </a:cubicBezTo>
                    <a:cubicBezTo>
                      <a:pt x="5459" y="5438"/>
                      <a:pt x="5223" y="5721"/>
                      <a:pt x="5010" y="5981"/>
                    </a:cubicBezTo>
                    <a:cubicBezTo>
                      <a:pt x="4774" y="6241"/>
                      <a:pt x="4561" y="6477"/>
                      <a:pt x="4372" y="6737"/>
                    </a:cubicBezTo>
                    <a:cubicBezTo>
                      <a:pt x="4254" y="6903"/>
                      <a:pt x="4136" y="7044"/>
                      <a:pt x="4041" y="7186"/>
                    </a:cubicBezTo>
                    <a:cubicBezTo>
                      <a:pt x="3963" y="7303"/>
                      <a:pt x="3885" y="7453"/>
                      <a:pt x="3820" y="7595"/>
                    </a:cubicBezTo>
                    <a:lnTo>
                      <a:pt x="3820" y="7595"/>
                    </a:lnTo>
                    <a:cubicBezTo>
                      <a:pt x="3878" y="7489"/>
                      <a:pt x="3967" y="7392"/>
                      <a:pt x="4041" y="7281"/>
                    </a:cubicBezTo>
                    <a:cubicBezTo>
                      <a:pt x="4136" y="7139"/>
                      <a:pt x="4254" y="7021"/>
                      <a:pt x="4325" y="6903"/>
                    </a:cubicBezTo>
                    <a:cubicBezTo>
                      <a:pt x="4537" y="6619"/>
                      <a:pt x="4774" y="6383"/>
                      <a:pt x="4986" y="6123"/>
                    </a:cubicBezTo>
                    <a:cubicBezTo>
                      <a:pt x="5435" y="5627"/>
                      <a:pt x="5908" y="5083"/>
                      <a:pt x="6380" y="4587"/>
                    </a:cubicBezTo>
                    <a:cubicBezTo>
                      <a:pt x="6640" y="4280"/>
                      <a:pt x="6900" y="4020"/>
                      <a:pt x="7160" y="3737"/>
                    </a:cubicBezTo>
                    <a:cubicBezTo>
                      <a:pt x="7199" y="3698"/>
                      <a:pt x="7158" y="3659"/>
                      <a:pt x="7130" y="3659"/>
                    </a:cubicBezTo>
                    <a:close/>
                    <a:moveTo>
                      <a:pt x="3820" y="7595"/>
                    </a:moveTo>
                    <a:cubicBezTo>
                      <a:pt x="3805" y="7623"/>
                      <a:pt x="3791" y="7652"/>
                      <a:pt x="3781" y="7682"/>
                    </a:cubicBezTo>
                    <a:cubicBezTo>
                      <a:pt x="3794" y="7654"/>
                      <a:pt x="3807" y="7624"/>
                      <a:pt x="3820" y="7595"/>
                    </a:cubicBezTo>
                    <a:close/>
                    <a:moveTo>
                      <a:pt x="8126" y="8308"/>
                    </a:moveTo>
                    <a:cubicBezTo>
                      <a:pt x="7934" y="8308"/>
                      <a:pt x="7739" y="8320"/>
                      <a:pt x="7538" y="8344"/>
                    </a:cubicBezTo>
                    <a:cubicBezTo>
                      <a:pt x="7302" y="8367"/>
                      <a:pt x="7113" y="8367"/>
                      <a:pt x="6877" y="8391"/>
                    </a:cubicBezTo>
                    <a:lnTo>
                      <a:pt x="6877" y="8415"/>
                    </a:lnTo>
                    <a:cubicBezTo>
                      <a:pt x="7255" y="8391"/>
                      <a:pt x="7633" y="8391"/>
                      <a:pt x="8034" y="8391"/>
                    </a:cubicBezTo>
                    <a:cubicBezTo>
                      <a:pt x="8412" y="8391"/>
                      <a:pt x="8790" y="8415"/>
                      <a:pt x="9168" y="8509"/>
                    </a:cubicBezTo>
                    <a:cubicBezTo>
                      <a:pt x="9381" y="8556"/>
                      <a:pt x="9617" y="8604"/>
                      <a:pt x="9830" y="8675"/>
                    </a:cubicBezTo>
                    <a:cubicBezTo>
                      <a:pt x="9877" y="8675"/>
                      <a:pt x="9924" y="8604"/>
                      <a:pt x="9854" y="8580"/>
                    </a:cubicBezTo>
                    <a:cubicBezTo>
                      <a:pt x="9499" y="8462"/>
                      <a:pt x="9097" y="8367"/>
                      <a:pt x="8696" y="8344"/>
                    </a:cubicBezTo>
                    <a:cubicBezTo>
                      <a:pt x="8507" y="8320"/>
                      <a:pt x="8318" y="8308"/>
                      <a:pt x="8126" y="8308"/>
                    </a:cubicBezTo>
                    <a:close/>
                    <a:moveTo>
                      <a:pt x="8380" y="1526"/>
                    </a:moveTo>
                    <a:cubicBezTo>
                      <a:pt x="8368" y="1526"/>
                      <a:pt x="8355" y="1530"/>
                      <a:pt x="8341" y="1539"/>
                    </a:cubicBezTo>
                    <a:cubicBezTo>
                      <a:pt x="8152" y="1752"/>
                      <a:pt x="7940" y="1964"/>
                      <a:pt x="7727" y="2201"/>
                    </a:cubicBezTo>
                    <a:cubicBezTo>
                      <a:pt x="7514" y="2413"/>
                      <a:pt x="7325" y="2650"/>
                      <a:pt x="7136" y="2839"/>
                    </a:cubicBezTo>
                    <a:lnTo>
                      <a:pt x="5979" y="4185"/>
                    </a:lnTo>
                    <a:cubicBezTo>
                      <a:pt x="5246" y="5060"/>
                      <a:pt x="4537" y="6005"/>
                      <a:pt x="3947" y="7021"/>
                    </a:cubicBezTo>
                    <a:cubicBezTo>
                      <a:pt x="3781" y="7281"/>
                      <a:pt x="3616" y="7564"/>
                      <a:pt x="3474" y="7848"/>
                    </a:cubicBezTo>
                    <a:cubicBezTo>
                      <a:pt x="3332" y="8131"/>
                      <a:pt x="3214" y="8438"/>
                      <a:pt x="3096" y="8722"/>
                    </a:cubicBezTo>
                    <a:cubicBezTo>
                      <a:pt x="3214" y="8486"/>
                      <a:pt x="3332" y="8226"/>
                      <a:pt x="3474" y="7966"/>
                    </a:cubicBezTo>
                    <a:cubicBezTo>
                      <a:pt x="3616" y="7682"/>
                      <a:pt x="3734" y="7446"/>
                      <a:pt x="3899" y="7210"/>
                    </a:cubicBezTo>
                    <a:cubicBezTo>
                      <a:pt x="4183" y="6714"/>
                      <a:pt x="4514" y="6241"/>
                      <a:pt x="4868" y="5768"/>
                    </a:cubicBezTo>
                    <a:cubicBezTo>
                      <a:pt x="5553" y="4823"/>
                      <a:pt x="6309" y="3949"/>
                      <a:pt x="7113" y="3075"/>
                    </a:cubicBezTo>
                    <a:cubicBezTo>
                      <a:pt x="7325" y="2839"/>
                      <a:pt x="7562" y="2602"/>
                      <a:pt x="7798" y="2342"/>
                    </a:cubicBezTo>
                    <a:cubicBezTo>
                      <a:pt x="8034" y="2106"/>
                      <a:pt x="8223" y="1870"/>
                      <a:pt x="8436" y="1610"/>
                    </a:cubicBezTo>
                    <a:cubicBezTo>
                      <a:pt x="8455" y="1591"/>
                      <a:pt x="8428" y="1526"/>
                      <a:pt x="8380" y="1526"/>
                    </a:cubicBezTo>
                    <a:close/>
                    <a:moveTo>
                      <a:pt x="38892" y="7753"/>
                    </a:moveTo>
                    <a:cubicBezTo>
                      <a:pt x="38301" y="7777"/>
                      <a:pt x="37687" y="7800"/>
                      <a:pt x="37096" y="7895"/>
                    </a:cubicBezTo>
                    <a:cubicBezTo>
                      <a:pt x="36505" y="7966"/>
                      <a:pt x="35915" y="8037"/>
                      <a:pt x="35324" y="8108"/>
                    </a:cubicBezTo>
                    <a:cubicBezTo>
                      <a:pt x="34143" y="8249"/>
                      <a:pt x="32914" y="8438"/>
                      <a:pt x="31733" y="8556"/>
                    </a:cubicBezTo>
                    <a:cubicBezTo>
                      <a:pt x="31425" y="8580"/>
                      <a:pt x="31095" y="8604"/>
                      <a:pt x="30740" y="8627"/>
                    </a:cubicBezTo>
                    <a:cubicBezTo>
                      <a:pt x="30386" y="8675"/>
                      <a:pt x="30055" y="8698"/>
                      <a:pt x="29701" y="8698"/>
                    </a:cubicBezTo>
                    <a:cubicBezTo>
                      <a:pt x="29677" y="8698"/>
                      <a:pt x="29677" y="8722"/>
                      <a:pt x="29701" y="8722"/>
                    </a:cubicBezTo>
                    <a:lnTo>
                      <a:pt x="30622" y="8722"/>
                    </a:lnTo>
                    <a:cubicBezTo>
                      <a:pt x="30906" y="8722"/>
                      <a:pt x="31213" y="8698"/>
                      <a:pt x="31496" y="8698"/>
                    </a:cubicBezTo>
                    <a:cubicBezTo>
                      <a:pt x="32087" y="8675"/>
                      <a:pt x="32725" y="8604"/>
                      <a:pt x="33316" y="8509"/>
                    </a:cubicBezTo>
                    <a:cubicBezTo>
                      <a:pt x="34521" y="8367"/>
                      <a:pt x="35702" y="8178"/>
                      <a:pt x="36907" y="8084"/>
                    </a:cubicBezTo>
                    <a:cubicBezTo>
                      <a:pt x="37592" y="7989"/>
                      <a:pt x="38277" y="7919"/>
                      <a:pt x="38915" y="7871"/>
                    </a:cubicBezTo>
                    <a:cubicBezTo>
                      <a:pt x="39010" y="7871"/>
                      <a:pt x="38986" y="7753"/>
                      <a:pt x="38892" y="7753"/>
                    </a:cubicBezTo>
                    <a:close/>
                    <a:moveTo>
                      <a:pt x="7744" y="8522"/>
                    </a:moveTo>
                    <a:cubicBezTo>
                      <a:pt x="7661" y="8522"/>
                      <a:pt x="7577" y="8525"/>
                      <a:pt x="7491" y="8533"/>
                    </a:cubicBezTo>
                    <a:cubicBezTo>
                      <a:pt x="6995" y="8580"/>
                      <a:pt x="6522" y="8604"/>
                      <a:pt x="6050" y="8722"/>
                    </a:cubicBezTo>
                    <a:cubicBezTo>
                      <a:pt x="5766" y="8769"/>
                      <a:pt x="5506" y="8864"/>
                      <a:pt x="5270" y="8935"/>
                    </a:cubicBezTo>
                    <a:cubicBezTo>
                      <a:pt x="5742" y="8816"/>
                      <a:pt x="6215" y="8722"/>
                      <a:pt x="6687" y="8698"/>
                    </a:cubicBezTo>
                    <a:cubicBezTo>
                      <a:pt x="7160" y="8675"/>
                      <a:pt x="7633" y="8675"/>
                      <a:pt x="8152" y="8675"/>
                    </a:cubicBezTo>
                    <a:cubicBezTo>
                      <a:pt x="8412" y="8675"/>
                      <a:pt x="8696" y="8698"/>
                      <a:pt x="8979" y="8722"/>
                    </a:cubicBezTo>
                    <a:cubicBezTo>
                      <a:pt x="9027" y="8722"/>
                      <a:pt x="9027" y="8675"/>
                      <a:pt x="8979" y="8627"/>
                    </a:cubicBezTo>
                    <a:cubicBezTo>
                      <a:pt x="8743" y="8580"/>
                      <a:pt x="8460" y="8580"/>
                      <a:pt x="8223" y="8533"/>
                    </a:cubicBezTo>
                    <a:cubicBezTo>
                      <a:pt x="8066" y="8533"/>
                      <a:pt x="7908" y="8522"/>
                      <a:pt x="7744" y="8522"/>
                    </a:cubicBezTo>
                    <a:close/>
                    <a:moveTo>
                      <a:pt x="12311" y="6950"/>
                    </a:moveTo>
                    <a:cubicBezTo>
                      <a:pt x="12311" y="6950"/>
                      <a:pt x="12287" y="6950"/>
                      <a:pt x="12311" y="6973"/>
                    </a:cubicBezTo>
                    <a:cubicBezTo>
                      <a:pt x="12972" y="7186"/>
                      <a:pt x="13658" y="7422"/>
                      <a:pt x="14319" y="7659"/>
                    </a:cubicBezTo>
                    <a:cubicBezTo>
                      <a:pt x="14957" y="7919"/>
                      <a:pt x="15619" y="8202"/>
                      <a:pt x="16257" y="8486"/>
                    </a:cubicBezTo>
                    <a:cubicBezTo>
                      <a:pt x="16611" y="8675"/>
                      <a:pt x="16965" y="8864"/>
                      <a:pt x="17296" y="9053"/>
                    </a:cubicBezTo>
                    <a:cubicBezTo>
                      <a:pt x="17301" y="9055"/>
                      <a:pt x="17307" y="9056"/>
                      <a:pt x="17313" y="9056"/>
                    </a:cubicBezTo>
                    <a:cubicBezTo>
                      <a:pt x="17362" y="9056"/>
                      <a:pt x="17433" y="8979"/>
                      <a:pt x="17391" y="8958"/>
                    </a:cubicBezTo>
                    <a:cubicBezTo>
                      <a:pt x="16776" y="8580"/>
                      <a:pt x="16115" y="8273"/>
                      <a:pt x="15477" y="8013"/>
                    </a:cubicBezTo>
                    <a:cubicBezTo>
                      <a:pt x="14815" y="7753"/>
                      <a:pt x="14130" y="7517"/>
                      <a:pt x="13469" y="7304"/>
                    </a:cubicBezTo>
                    <a:lnTo>
                      <a:pt x="12311" y="6950"/>
                    </a:lnTo>
                    <a:close/>
                    <a:moveTo>
                      <a:pt x="40144" y="7659"/>
                    </a:moveTo>
                    <a:cubicBezTo>
                      <a:pt x="39553" y="7777"/>
                      <a:pt x="38963" y="7895"/>
                      <a:pt x="38372" y="8037"/>
                    </a:cubicBezTo>
                    <a:cubicBezTo>
                      <a:pt x="37828" y="8202"/>
                      <a:pt x="37238" y="8320"/>
                      <a:pt x="36623" y="8415"/>
                    </a:cubicBezTo>
                    <a:cubicBezTo>
                      <a:pt x="36033" y="8533"/>
                      <a:pt x="35395" y="8627"/>
                      <a:pt x="34804" y="8722"/>
                    </a:cubicBezTo>
                    <a:cubicBezTo>
                      <a:pt x="34213" y="8816"/>
                      <a:pt x="33599" y="8864"/>
                      <a:pt x="33008" y="8935"/>
                    </a:cubicBezTo>
                    <a:cubicBezTo>
                      <a:pt x="32394" y="8982"/>
                      <a:pt x="31803" y="9005"/>
                      <a:pt x="31189" y="9053"/>
                    </a:cubicBezTo>
                    <a:lnTo>
                      <a:pt x="30953" y="9053"/>
                    </a:lnTo>
                    <a:cubicBezTo>
                      <a:pt x="31117" y="9059"/>
                      <a:pt x="31280" y="9062"/>
                      <a:pt x="31442" y="9062"/>
                    </a:cubicBezTo>
                    <a:cubicBezTo>
                      <a:pt x="31884" y="9062"/>
                      <a:pt x="32316" y="9040"/>
                      <a:pt x="32749" y="9005"/>
                    </a:cubicBezTo>
                    <a:cubicBezTo>
                      <a:pt x="33363" y="8982"/>
                      <a:pt x="33954" y="8935"/>
                      <a:pt x="34568" y="8864"/>
                    </a:cubicBezTo>
                    <a:cubicBezTo>
                      <a:pt x="35182" y="8816"/>
                      <a:pt x="35773" y="8722"/>
                      <a:pt x="36364" y="8604"/>
                    </a:cubicBezTo>
                    <a:cubicBezTo>
                      <a:pt x="36954" y="8486"/>
                      <a:pt x="37592" y="8391"/>
                      <a:pt x="38183" y="8249"/>
                    </a:cubicBezTo>
                    <a:cubicBezTo>
                      <a:pt x="38774" y="8131"/>
                      <a:pt x="39388" y="8013"/>
                      <a:pt x="39979" y="7871"/>
                    </a:cubicBezTo>
                    <a:cubicBezTo>
                      <a:pt x="40026" y="7824"/>
                      <a:pt x="40120" y="7824"/>
                      <a:pt x="40191" y="7800"/>
                    </a:cubicBezTo>
                    <a:cubicBezTo>
                      <a:pt x="40262" y="7777"/>
                      <a:pt x="40238" y="7659"/>
                      <a:pt x="40144" y="7659"/>
                    </a:cubicBezTo>
                    <a:close/>
                    <a:moveTo>
                      <a:pt x="40191" y="8108"/>
                    </a:moveTo>
                    <a:cubicBezTo>
                      <a:pt x="39341" y="8320"/>
                      <a:pt x="38514" y="8509"/>
                      <a:pt x="37639" y="8698"/>
                    </a:cubicBezTo>
                    <a:cubicBezTo>
                      <a:pt x="36812" y="8864"/>
                      <a:pt x="35962" y="9053"/>
                      <a:pt x="35111" y="9147"/>
                    </a:cubicBezTo>
                    <a:cubicBezTo>
                      <a:pt x="34639" y="9194"/>
                      <a:pt x="34143" y="9265"/>
                      <a:pt x="33670" y="9289"/>
                    </a:cubicBezTo>
                    <a:lnTo>
                      <a:pt x="33670" y="9313"/>
                    </a:lnTo>
                    <a:cubicBezTo>
                      <a:pt x="34095" y="9313"/>
                      <a:pt x="34521" y="9289"/>
                      <a:pt x="34970" y="9265"/>
                    </a:cubicBezTo>
                    <a:cubicBezTo>
                      <a:pt x="35395" y="9218"/>
                      <a:pt x="35820" y="9171"/>
                      <a:pt x="36269" y="9076"/>
                    </a:cubicBezTo>
                    <a:cubicBezTo>
                      <a:pt x="37120" y="8935"/>
                      <a:pt x="37970" y="8745"/>
                      <a:pt x="38797" y="8556"/>
                    </a:cubicBezTo>
                    <a:lnTo>
                      <a:pt x="40215" y="8202"/>
                    </a:lnTo>
                    <a:cubicBezTo>
                      <a:pt x="40223" y="8204"/>
                      <a:pt x="40231" y="8205"/>
                      <a:pt x="40238" y="8205"/>
                    </a:cubicBezTo>
                    <a:cubicBezTo>
                      <a:pt x="40304" y="8205"/>
                      <a:pt x="40277" y="8108"/>
                      <a:pt x="40191" y="8108"/>
                    </a:cubicBezTo>
                    <a:close/>
                    <a:moveTo>
                      <a:pt x="9948" y="6619"/>
                    </a:moveTo>
                    <a:cubicBezTo>
                      <a:pt x="9924" y="6619"/>
                      <a:pt x="9924" y="6666"/>
                      <a:pt x="9948" y="6666"/>
                    </a:cubicBezTo>
                    <a:cubicBezTo>
                      <a:pt x="10066" y="6714"/>
                      <a:pt x="10184" y="6737"/>
                      <a:pt x="10302" y="6784"/>
                    </a:cubicBezTo>
                    <a:lnTo>
                      <a:pt x="10657" y="6855"/>
                    </a:lnTo>
                    <a:lnTo>
                      <a:pt x="11366" y="7044"/>
                    </a:lnTo>
                    <a:cubicBezTo>
                      <a:pt x="11838" y="7162"/>
                      <a:pt x="12311" y="7304"/>
                      <a:pt x="12783" y="7493"/>
                    </a:cubicBezTo>
                    <a:cubicBezTo>
                      <a:pt x="13728" y="7800"/>
                      <a:pt x="14650" y="8155"/>
                      <a:pt x="15524" y="8604"/>
                    </a:cubicBezTo>
                    <a:cubicBezTo>
                      <a:pt x="16020" y="8840"/>
                      <a:pt x="16540" y="9100"/>
                      <a:pt x="17013" y="9383"/>
                    </a:cubicBezTo>
                    <a:cubicBezTo>
                      <a:pt x="17018" y="9386"/>
                      <a:pt x="17023" y="9387"/>
                      <a:pt x="17029" y="9387"/>
                    </a:cubicBezTo>
                    <a:cubicBezTo>
                      <a:pt x="17074" y="9387"/>
                      <a:pt x="17123" y="9310"/>
                      <a:pt x="17060" y="9289"/>
                    </a:cubicBezTo>
                    <a:cubicBezTo>
                      <a:pt x="16658" y="9029"/>
                      <a:pt x="16209" y="8816"/>
                      <a:pt x="15737" y="8580"/>
                    </a:cubicBezTo>
                    <a:cubicBezTo>
                      <a:pt x="15288" y="8367"/>
                      <a:pt x="14839" y="8155"/>
                      <a:pt x="14366" y="7966"/>
                    </a:cubicBezTo>
                    <a:cubicBezTo>
                      <a:pt x="13469" y="7564"/>
                      <a:pt x="12523" y="7257"/>
                      <a:pt x="11531" y="6973"/>
                    </a:cubicBezTo>
                    <a:cubicBezTo>
                      <a:pt x="11295" y="6926"/>
                      <a:pt x="11035" y="6855"/>
                      <a:pt x="10775" y="6784"/>
                    </a:cubicBezTo>
                    <a:cubicBezTo>
                      <a:pt x="10633" y="6737"/>
                      <a:pt x="10515" y="6714"/>
                      <a:pt x="10350" y="6690"/>
                    </a:cubicBezTo>
                    <a:cubicBezTo>
                      <a:pt x="10208" y="6643"/>
                      <a:pt x="10090" y="6619"/>
                      <a:pt x="9948" y="6619"/>
                    </a:cubicBezTo>
                    <a:close/>
                    <a:moveTo>
                      <a:pt x="7727" y="8793"/>
                    </a:moveTo>
                    <a:cubicBezTo>
                      <a:pt x="7373" y="8793"/>
                      <a:pt x="7018" y="8816"/>
                      <a:pt x="6664" y="8864"/>
                    </a:cubicBezTo>
                    <a:cubicBezTo>
                      <a:pt x="6262" y="8911"/>
                      <a:pt x="5861" y="8982"/>
                      <a:pt x="5482" y="9076"/>
                    </a:cubicBezTo>
                    <a:cubicBezTo>
                      <a:pt x="6168" y="8958"/>
                      <a:pt x="6900" y="8887"/>
                      <a:pt x="7585" y="8887"/>
                    </a:cubicBezTo>
                    <a:cubicBezTo>
                      <a:pt x="8294" y="8887"/>
                      <a:pt x="8979" y="8982"/>
                      <a:pt x="9665" y="9100"/>
                    </a:cubicBezTo>
                    <a:cubicBezTo>
                      <a:pt x="10066" y="9194"/>
                      <a:pt x="10444" y="9289"/>
                      <a:pt x="10822" y="9407"/>
                    </a:cubicBezTo>
                    <a:cubicBezTo>
                      <a:pt x="10830" y="9410"/>
                      <a:pt x="10837" y="9411"/>
                      <a:pt x="10844" y="9411"/>
                    </a:cubicBezTo>
                    <a:cubicBezTo>
                      <a:pt x="10897" y="9411"/>
                      <a:pt x="10909" y="9334"/>
                      <a:pt x="10846" y="9313"/>
                    </a:cubicBezTo>
                    <a:cubicBezTo>
                      <a:pt x="10562" y="9194"/>
                      <a:pt x="10208" y="9100"/>
                      <a:pt x="9854" y="9053"/>
                    </a:cubicBezTo>
                    <a:lnTo>
                      <a:pt x="8790" y="8864"/>
                    </a:lnTo>
                    <a:cubicBezTo>
                      <a:pt x="8436" y="8816"/>
                      <a:pt x="8082" y="8793"/>
                      <a:pt x="7727" y="8793"/>
                    </a:cubicBezTo>
                    <a:close/>
                    <a:moveTo>
                      <a:pt x="40180" y="8837"/>
                    </a:moveTo>
                    <a:cubicBezTo>
                      <a:pt x="40176" y="8837"/>
                      <a:pt x="40172" y="8838"/>
                      <a:pt x="40168" y="8840"/>
                    </a:cubicBezTo>
                    <a:cubicBezTo>
                      <a:pt x="39600" y="8982"/>
                      <a:pt x="39057" y="9100"/>
                      <a:pt x="38514" y="9218"/>
                    </a:cubicBezTo>
                    <a:cubicBezTo>
                      <a:pt x="37947" y="9336"/>
                      <a:pt x="37380" y="9407"/>
                      <a:pt x="36812" y="9454"/>
                    </a:cubicBezTo>
                    <a:cubicBezTo>
                      <a:pt x="36269" y="9525"/>
                      <a:pt x="35702" y="9549"/>
                      <a:pt x="35135" y="9572"/>
                    </a:cubicBezTo>
                    <a:cubicBezTo>
                      <a:pt x="34959" y="9587"/>
                      <a:pt x="34785" y="9593"/>
                      <a:pt x="34613" y="9593"/>
                    </a:cubicBezTo>
                    <a:cubicBezTo>
                      <a:pt x="34229" y="9593"/>
                      <a:pt x="33849" y="9565"/>
                      <a:pt x="33457" y="9549"/>
                    </a:cubicBezTo>
                    <a:cubicBezTo>
                      <a:pt x="32890" y="9525"/>
                      <a:pt x="32323" y="9454"/>
                      <a:pt x="31780" y="9407"/>
                    </a:cubicBezTo>
                    <a:cubicBezTo>
                      <a:pt x="31709" y="9407"/>
                      <a:pt x="31614" y="9360"/>
                      <a:pt x="31567" y="9360"/>
                    </a:cubicBezTo>
                    <a:lnTo>
                      <a:pt x="31567" y="9407"/>
                    </a:lnTo>
                    <a:cubicBezTo>
                      <a:pt x="31827" y="9454"/>
                      <a:pt x="32134" y="9525"/>
                      <a:pt x="32394" y="9549"/>
                    </a:cubicBezTo>
                    <a:cubicBezTo>
                      <a:pt x="32678" y="9572"/>
                      <a:pt x="32961" y="9596"/>
                      <a:pt x="33245" y="9643"/>
                    </a:cubicBezTo>
                    <a:cubicBezTo>
                      <a:pt x="33812" y="9691"/>
                      <a:pt x="34379" y="9691"/>
                      <a:pt x="34970" y="9691"/>
                    </a:cubicBezTo>
                    <a:cubicBezTo>
                      <a:pt x="35513" y="9691"/>
                      <a:pt x="36104" y="9667"/>
                      <a:pt x="36671" y="9596"/>
                    </a:cubicBezTo>
                    <a:cubicBezTo>
                      <a:pt x="37214" y="9549"/>
                      <a:pt x="37758" y="9502"/>
                      <a:pt x="38325" y="9407"/>
                    </a:cubicBezTo>
                    <a:cubicBezTo>
                      <a:pt x="38892" y="9313"/>
                      <a:pt x="39459" y="9194"/>
                      <a:pt x="39979" y="9005"/>
                    </a:cubicBezTo>
                    <a:cubicBezTo>
                      <a:pt x="40049" y="8982"/>
                      <a:pt x="40120" y="8982"/>
                      <a:pt x="40191" y="8958"/>
                    </a:cubicBezTo>
                    <a:cubicBezTo>
                      <a:pt x="40234" y="8937"/>
                      <a:pt x="40218" y="8837"/>
                      <a:pt x="40180" y="8837"/>
                    </a:cubicBezTo>
                    <a:close/>
                    <a:moveTo>
                      <a:pt x="12098" y="8108"/>
                    </a:moveTo>
                    <a:cubicBezTo>
                      <a:pt x="12098" y="8108"/>
                      <a:pt x="12075" y="8108"/>
                      <a:pt x="12098" y="8131"/>
                    </a:cubicBezTo>
                    <a:cubicBezTo>
                      <a:pt x="12571" y="8391"/>
                      <a:pt x="13067" y="8675"/>
                      <a:pt x="13587" y="8911"/>
                    </a:cubicBezTo>
                    <a:cubicBezTo>
                      <a:pt x="14059" y="9100"/>
                      <a:pt x="14579" y="9289"/>
                      <a:pt x="15075" y="9502"/>
                    </a:cubicBezTo>
                    <a:cubicBezTo>
                      <a:pt x="15382" y="9572"/>
                      <a:pt x="15666" y="9691"/>
                      <a:pt x="15997" y="9761"/>
                    </a:cubicBezTo>
                    <a:cubicBezTo>
                      <a:pt x="16068" y="9761"/>
                      <a:pt x="16091" y="9691"/>
                      <a:pt x="16020" y="9667"/>
                    </a:cubicBezTo>
                    <a:cubicBezTo>
                      <a:pt x="15501" y="9478"/>
                      <a:pt x="14957" y="9313"/>
                      <a:pt x="14461" y="9124"/>
                    </a:cubicBezTo>
                    <a:cubicBezTo>
                      <a:pt x="13941" y="8935"/>
                      <a:pt x="13421" y="8722"/>
                      <a:pt x="12925" y="8486"/>
                    </a:cubicBezTo>
                    <a:cubicBezTo>
                      <a:pt x="12642" y="8367"/>
                      <a:pt x="12358" y="8226"/>
                      <a:pt x="12098" y="8108"/>
                    </a:cubicBezTo>
                    <a:close/>
                    <a:moveTo>
                      <a:pt x="7018" y="9124"/>
                    </a:moveTo>
                    <a:cubicBezTo>
                      <a:pt x="6711" y="9124"/>
                      <a:pt x="6428" y="9124"/>
                      <a:pt x="6097" y="9171"/>
                    </a:cubicBezTo>
                    <a:cubicBezTo>
                      <a:pt x="6242" y="9158"/>
                      <a:pt x="6386" y="9152"/>
                      <a:pt x="6529" y="9152"/>
                    </a:cubicBezTo>
                    <a:cubicBezTo>
                      <a:pt x="6920" y="9152"/>
                      <a:pt x="7306" y="9196"/>
                      <a:pt x="7703" y="9265"/>
                    </a:cubicBezTo>
                    <a:cubicBezTo>
                      <a:pt x="8223" y="9313"/>
                      <a:pt x="8767" y="9431"/>
                      <a:pt x="9263" y="9549"/>
                    </a:cubicBezTo>
                    <a:cubicBezTo>
                      <a:pt x="9570" y="9596"/>
                      <a:pt x="9854" y="9691"/>
                      <a:pt x="10161" y="9761"/>
                    </a:cubicBezTo>
                    <a:cubicBezTo>
                      <a:pt x="10174" y="9766"/>
                      <a:pt x="10186" y="9768"/>
                      <a:pt x="10197" y="9768"/>
                    </a:cubicBezTo>
                    <a:cubicBezTo>
                      <a:pt x="10245" y="9768"/>
                      <a:pt x="10266" y="9729"/>
                      <a:pt x="10208" y="9691"/>
                    </a:cubicBezTo>
                    <a:cubicBezTo>
                      <a:pt x="9948" y="9596"/>
                      <a:pt x="9688" y="9549"/>
                      <a:pt x="9405" y="9502"/>
                    </a:cubicBezTo>
                    <a:lnTo>
                      <a:pt x="8625" y="9313"/>
                    </a:lnTo>
                    <a:cubicBezTo>
                      <a:pt x="8082" y="9218"/>
                      <a:pt x="7562" y="9124"/>
                      <a:pt x="7018" y="9124"/>
                    </a:cubicBezTo>
                    <a:close/>
                    <a:moveTo>
                      <a:pt x="2526" y="5906"/>
                    </a:moveTo>
                    <a:cubicBezTo>
                      <a:pt x="2519" y="5906"/>
                      <a:pt x="2512" y="5907"/>
                      <a:pt x="2505" y="5910"/>
                    </a:cubicBezTo>
                    <a:cubicBezTo>
                      <a:pt x="2057" y="6359"/>
                      <a:pt x="1773" y="6903"/>
                      <a:pt x="1466" y="7422"/>
                    </a:cubicBezTo>
                    <a:cubicBezTo>
                      <a:pt x="1182" y="7919"/>
                      <a:pt x="899" y="8462"/>
                      <a:pt x="710" y="9005"/>
                    </a:cubicBezTo>
                    <a:cubicBezTo>
                      <a:pt x="592" y="9336"/>
                      <a:pt x="473" y="9667"/>
                      <a:pt x="403" y="9998"/>
                    </a:cubicBezTo>
                    <a:lnTo>
                      <a:pt x="403" y="9998"/>
                    </a:lnTo>
                    <a:cubicBezTo>
                      <a:pt x="615" y="9431"/>
                      <a:pt x="852" y="8911"/>
                      <a:pt x="1111" y="8367"/>
                    </a:cubicBezTo>
                    <a:cubicBezTo>
                      <a:pt x="1371" y="7824"/>
                      <a:pt x="1678" y="7328"/>
                      <a:pt x="1962" y="6832"/>
                    </a:cubicBezTo>
                    <a:cubicBezTo>
                      <a:pt x="2151" y="6548"/>
                      <a:pt x="2364" y="6265"/>
                      <a:pt x="2600" y="6005"/>
                    </a:cubicBezTo>
                    <a:cubicBezTo>
                      <a:pt x="2620" y="5964"/>
                      <a:pt x="2570" y="5906"/>
                      <a:pt x="2526" y="5906"/>
                    </a:cubicBezTo>
                    <a:close/>
                    <a:moveTo>
                      <a:pt x="9121" y="6737"/>
                    </a:moveTo>
                    <a:cubicBezTo>
                      <a:pt x="9168" y="6784"/>
                      <a:pt x="9239" y="6808"/>
                      <a:pt x="9334" y="6808"/>
                    </a:cubicBezTo>
                    <a:cubicBezTo>
                      <a:pt x="9381" y="6832"/>
                      <a:pt x="9476" y="6855"/>
                      <a:pt x="9523" y="6855"/>
                    </a:cubicBezTo>
                    <a:cubicBezTo>
                      <a:pt x="9688" y="6903"/>
                      <a:pt x="9806" y="6950"/>
                      <a:pt x="9948" y="6973"/>
                    </a:cubicBezTo>
                    <a:lnTo>
                      <a:pt x="10751" y="7233"/>
                    </a:lnTo>
                    <a:cubicBezTo>
                      <a:pt x="11271" y="7422"/>
                      <a:pt x="11815" y="7588"/>
                      <a:pt x="12334" y="7800"/>
                    </a:cubicBezTo>
                    <a:cubicBezTo>
                      <a:pt x="13398" y="8226"/>
                      <a:pt x="14437" y="8651"/>
                      <a:pt x="15477" y="9194"/>
                    </a:cubicBezTo>
                    <a:cubicBezTo>
                      <a:pt x="16020" y="9478"/>
                      <a:pt x="16587" y="9809"/>
                      <a:pt x="17154" y="10116"/>
                    </a:cubicBezTo>
                    <a:cubicBezTo>
                      <a:pt x="17160" y="10118"/>
                      <a:pt x="17165" y="10120"/>
                      <a:pt x="17170" y="10120"/>
                    </a:cubicBezTo>
                    <a:cubicBezTo>
                      <a:pt x="17211" y="10120"/>
                      <a:pt x="17244" y="10042"/>
                      <a:pt x="17202" y="10021"/>
                    </a:cubicBezTo>
                    <a:cubicBezTo>
                      <a:pt x="16729" y="9738"/>
                      <a:pt x="16233" y="9454"/>
                      <a:pt x="15737" y="9194"/>
                    </a:cubicBezTo>
                    <a:cubicBezTo>
                      <a:pt x="15241" y="8935"/>
                      <a:pt x="14697" y="8698"/>
                      <a:pt x="14201" y="8462"/>
                    </a:cubicBezTo>
                    <a:cubicBezTo>
                      <a:pt x="13161" y="7989"/>
                      <a:pt x="12075" y="7564"/>
                      <a:pt x="10988" y="7210"/>
                    </a:cubicBezTo>
                    <a:cubicBezTo>
                      <a:pt x="10681" y="7139"/>
                      <a:pt x="10350" y="7044"/>
                      <a:pt x="10066" y="6950"/>
                    </a:cubicBezTo>
                    <a:cubicBezTo>
                      <a:pt x="9924" y="6926"/>
                      <a:pt x="9759" y="6855"/>
                      <a:pt x="9594" y="6832"/>
                    </a:cubicBezTo>
                    <a:cubicBezTo>
                      <a:pt x="9499" y="6808"/>
                      <a:pt x="9452" y="6808"/>
                      <a:pt x="9357" y="6784"/>
                    </a:cubicBezTo>
                    <a:cubicBezTo>
                      <a:pt x="9263" y="6737"/>
                      <a:pt x="9216" y="6737"/>
                      <a:pt x="9121" y="6737"/>
                    </a:cubicBezTo>
                    <a:close/>
                    <a:moveTo>
                      <a:pt x="9806" y="7210"/>
                    </a:moveTo>
                    <a:cubicBezTo>
                      <a:pt x="9806" y="7210"/>
                      <a:pt x="9759" y="7210"/>
                      <a:pt x="9806" y="7257"/>
                    </a:cubicBezTo>
                    <a:cubicBezTo>
                      <a:pt x="10681" y="7800"/>
                      <a:pt x="11578" y="8344"/>
                      <a:pt x="12523" y="8816"/>
                    </a:cubicBezTo>
                    <a:cubicBezTo>
                      <a:pt x="12972" y="9053"/>
                      <a:pt x="13469" y="9289"/>
                      <a:pt x="13965" y="9502"/>
                    </a:cubicBezTo>
                    <a:cubicBezTo>
                      <a:pt x="14437" y="9691"/>
                      <a:pt x="14933" y="9880"/>
                      <a:pt x="15430" y="10021"/>
                    </a:cubicBezTo>
                    <a:cubicBezTo>
                      <a:pt x="15997" y="10210"/>
                      <a:pt x="16564" y="10376"/>
                      <a:pt x="17154" y="10518"/>
                    </a:cubicBezTo>
                    <a:cubicBezTo>
                      <a:pt x="17202" y="10518"/>
                      <a:pt x="17249" y="10470"/>
                      <a:pt x="17178" y="10447"/>
                    </a:cubicBezTo>
                    <a:cubicBezTo>
                      <a:pt x="16658" y="10258"/>
                      <a:pt x="16138" y="10116"/>
                      <a:pt x="15642" y="9974"/>
                    </a:cubicBezTo>
                    <a:cubicBezTo>
                      <a:pt x="15146" y="9809"/>
                      <a:pt x="14626" y="9643"/>
                      <a:pt x="14154" y="9431"/>
                    </a:cubicBezTo>
                    <a:cubicBezTo>
                      <a:pt x="13185" y="9053"/>
                      <a:pt x="12240" y="8580"/>
                      <a:pt x="11342" y="8084"/>
                    </a:cubicBezTo>
                    <a:cubicBezTo>
                      <a:pt x="10822" y="7777"/>
                      <a:pt x="10302" y="7517"/>
                      <a:pt x="9806" y="7210"/>
                    </a:cubicBezTo>
                    <a:close/>
                    <a:moveTo>
                      <a:pt x="2053" y="8182"/>
                    </a:moveTo>
                    <a:cubicBezTo>
                      <a:pt x="2039" y="8182"/>
                      <a:pt x="2023" y="8188"/>
                      <a:pt x="2009" y="8202"/>
                    </a:cubicBezTo>
                    <a:cubicBezTo>
                      <a:pt x="1726" y="8556"/>
                      <a:pt x="1537" y="8911"/>
                      <a:pt x="1324" y="9289"/>
                    </a:cubicBezTo>
                    <a:cubicBezTo>
                      <a:pt x="1111" y="9667"/>
                      <a:pt x="946" y="10045"/>
                      <a:pt x="781" y="10447"/>
                    </a:cubicBezTo>
                    <a:cubicBezTo>
                      <a:pt x="710" y="10683"/>
                      <a:pt x="639" y="10919"/>
                      <a:pt x="544" y="11108"/>
                    </a:cubicBezTo>
                    <a:cubicBezTo>
                      <a:pt x="544" y="11108"/>
                      <a:pt x="544" y="11129"/>
                      <a:pt x="558" y="11129"/>
                    </a:cubicBezTo>
                    <a:cubicBezTo>
                      <a:pt x="565" y="11129"/>
                      <a:pt x="576" y="11124"/>
                      <a:pt x="592" y="11108"/>
                    </a:cubicBezTo>
                    <a:cubicBezTo>
                      <a:pt x="875" y="10329"/>
                      <a:pt x="1253" y="9549"/>
                      <a:pt x="1702" y="8816"/>
                    </a:cubicBezTo>
                    <a:cubicBezTo>
                      <a:pt x="1820" y="8675"/>
                      <a:pt x="1938" y="8462"/>
                      <a:pt x="2080" y="8249"/>
                    </a:cubicBezTo>
                    <a:cubicBezTo>
                      <a:pt x="2114" y="8216"/>
                      <a:pt x="2088" y="8182"/>
                      <a:pt x="2053" y="8182"/>
                    </a:cubicBezTo>
                    <a:close/>
                    <a:moveTo>
                      <a:pt x="6008" y="10768"/>
                    </a:moveTo>
                    <a:cubicBezTo>
                      <a:pt x="5870" y="10768"/>
                      <a:pt x="5734" y="10771"/>
                      <a:pt x="5601" y="10777"/>
                    </a:cubicBezTo>
                    <a:cubicBezTo>
                      <a:pt x="5104" y="10825"/>
                      <a:pt x="4632" y="10943"/>
                      <a:pt x="4159" y="11085"/>
                    </a:cubicBezTo>
                    <a:cubicBezTo>
                      <a:pt x="3899" y="11179"/>
                      <a:pt x="3616" y="11274"/>
                      <a:pt x="3380" y="11368"/>
                    </a:cubicBezTo>
                    <a:cubicBezTo>
                      <a:pt x="3356" y="11368"/>
                      <a:pt x="3380" y="11415"/>
                      <a:pt x="3427" y="11415"/>
                    </a:cubicBezTo>
                    <a:cubicBezTo>
                      <a:pt x="3852" y="11226"/>
                      <a:pt x="4325" y="11108"/>
                      <a:pt x="4845" y="11037"/>
                    </a:cubicBezTo>
                    <a:cubicBezTo>
                      <a:pt x="5293" y="10943"/>
                      <a:pt x="5813" y="10919"/>
                      <a:pt x="6309" y="10919"/>
                    </a:cubicBezTo>
                    <a:cubicBezTo>
                      <a:pt x="6617" y="10919"/>
                      <a:pt x="6877" y="10943"/>
                      <a:pt x="7160" y="10943"/>
                    </a:cubicBezTo>
                    <a:cubicBezTo>
                      <a:pt x="7207" y="10943"/>
                      <a:pt x="7207" y="10825"/>
                      <a:pt x="7136" y="10825"/>
                    </a:cubicBezTo>
                    <a:cubicBezTo>
                      <a:pt x="6773" y="10790"/>
                      <a:pt x="6385" y="10768"/>
                      <a:pt x="6008" y="10768"/>
                    </a:cubicBezTo>
                    <a:close/>
                    <a:moveTo>
                      <a:pt x="61856" y="8331"/>
                    </a:moveTo>
                    <a:cubicBezTo>
                      <a:pt x="61837" y="8331"/>
                      <a:pt x="61819" y="8341"/>
                      <a:pt x="61810" y="8367"/>
                    </a:cubicBezTo>
                    <a:cubicBezTo>
                      <a:pt x="61621" y="8745"/>
                      <a:pt x="61479" y="9124"/>
                      <a:pt x="61361" y="9549"/>
                    </a:cubicBezTo>
                    <a:cubicBezTo>
                      <a:pt x="61267" y="9903"/>
                      <a:pt x="61172" y="10329"/>
                      <a:pt x="61101" y="10730"/>
                    </a:cubicBezTo>
                    <a:lnTo>
                      <a:pt x="61007" y="11439"/>
                    </a:lnTo>
                    <a:cubicBezTo>
                      <a:pt x="61007" y="11451"/>
                      <a:pt x="61013" y="11457"/>
                      <a:pt x="61019" y="11457"/>
                    </a:cubicBezTo>
                    <a:cubicBezTo>
                      <a:pt x="61025" y="11457"/>
                      <a:pt x="61031" y="11451"/>
                      <a:pt x="61031" y="11439"/>
                    </a:cubicBezTo>
                    <a:cubicBezTo>
                      <a:pt x="61196" y="10612"/>
                      <a:pt x="61385" y="9809"/>
                      <a:pt x="61668" y="9053"/>
                    </a:cubicBezTo>
                    <a:cubicBezTo>
                      <a:pt x="61739" y="8840"/>
                      <a:pt x="61834" y="8604"/>
                      <a:pt x="61905" y="8391"/>
                    </a:cubicBezTo>
                    <a:cubicBezTo>
                      <a:pt x="61920" y="8361"/>
                      <a:pt x="61887" y="8331"/>
                      <a:pt x="61856" y="8331"/>
                    </a:cubicBezTo>
                    <a:close/>
                    <a:moveTo>
                      <a:pt x="61594" y="8594"/>
                    </a:moveTo>
                    <a:cubicBezTo>
                      <a:pt x="61588" y="8594"/>
                      <a:pt x="61581" y="8597"/>
                      <a:pt x="61574" y="8604"/>
                    </a:cubicBezTo>
                    <a:cubicBezTo>
                      <a:pt x="61361" y="8958"/>
                      <a:pt x="61243" y="9313"/>
                      <a:pt x="61125" y="9691"/>
                    </a:cubicBezTo>
                    <a:cubicBezTo>
                      <a:pt x="61031" y="10069"/>
                      <a:pt x="60936" y="10470"/>
                      <a:pt x="60912" y="10848"/>
                    </a:cubicBezTo>
                    <a:cubicBezTo>
                      <a:pt x="60912" y="11085"/>
                      <a:pt x="60889" y="11321"/>
                      <a:pt x="60889" y="11534"/>
                    </a:cubicBezTo>
                    <a:cubicBezTo>
                      <a:pt x="60936" y="11132"/>
                      <a:pt x="61007" y="10754"/>
                      <a:pt x="61101" y="10376"/>
                    </a:cubicBezTo>
                    <a:cubicBezTo>
                      <a:pt x="61172" y="9998"/>
                      <a:pt x="61267" y="9596"/>
                      <a:pt x="61385" y="9265"/>
                    </a:cubicBezTo>
                    <a:cubicBezTo>
                      <a:pt x="61479" y="9053"/>
                      <a:pt x="61527" y="8840"/>
                      <a:pt x="61621" y="8627"/>
                    </a:cubicBezTo>
                    <a:cubicBezTo>
                      <a:pt x="61621" y="8611"/>
                      <a:pt x="61609" y="8594"/>
                      <a:pt x="61594" y="8594"/>
                    </a:cubicBezTo>
                    <a:close/>
                    <a:moveTo>
                      <a:pt x="60889" y="11534"/>
                    </a:moveTo>
                    <a:cubicBezTo>
                      <a:pt x="60877" y="11545"/>
                      <a:pt x="60877" y="11551"/>
                      <a:pt x="60880" y="11551"/>
                    </a:cubicBezTo>
                    <a:cubicBezTo>
                      <a:pt x="60883" y="11551"/>
                      <a:pt x="60889" y="11545"/>
                      <a:pt x="60889" y="11534"/>
                    </a:cubicBezTo>
                    <a:close/>
                    <a:moveTo>
                      <a:pt x="1356" y="6813"/>
                    </a:moveTo>
                    <a:cubicBezTo>
                      <a:pt x="1343" y="6813"/>
                      <a:pt x="1331" y="6818"/>
                      <a:pt x="1324" y="6832"/>
                    </a:cubicBezTo>
                    <a:cubicBezTo>
                      <a:pt x="946" y="7399"/>
                      <a:pt x="639" y="7989"/>
                      <a:pt x="426" y="8604"/>
                    </a:cubicBezTo>
                    <a:cubicBezTo>
                      <a:pt x="190" y="9218"/>
                      <a:pt x="72" y="9880"/>
                      <a:pt x="25" y="10518"/>
                    </a:cubicBezTo>
                    <a:cubicBezTo>
                      <a:pt x="1" y="10919"/>
                      <a:pt x="1" y="11274"/>
                      <a:pt x="25" y="11652"/>
                    </a:cubicBezTo>
                    <a:cubicBezTo>
                      <a:pt x="25" y="11321"/>
                      <a:pt x="48" y="10990"/>
                      <a:pt x="72" y="10683"/>
                    </a:cubicBezTo>
                    <a:cubicBezTo>
                      <a:pt x="95" y="10352"/>
                      <a:pt x="166" y="10021"/>
                      <a:pt x="237" y="9691"/>
                    </a:cubicBezTo>
                    <a:cubicBezTo>
                      <a:pt x="379" y="9076"/>
                      <a:pt x="592" y="8462"/>
                      <a:pt x="875" y="7871"/>
                    </a:cubicBezTo>
                    <a:cubicBezTo>
                      <a:pt x="1017" y="7541"/>
                      <a:pt x="1230" y="7210"/>
                      <a:pt x="1419" y="6903"/>
                    </a:cubicBezTo>
                    <a:cubicBezTo>
                      <a:pt x="1436" y="6851"/>
                      <a:pt x="1391" y="6813"/>
                      <a:pt x="1356" y="6813"/>
                    </a:cubicBezTo>
                    <a:close/>
                    <a:moveTo>
                      <a:pt x="32394" y="11793"/>
                    </a:moveTo>
                    <a:lnTo>
                      <a:pt x="32394" y="11793"/>
                    </a:lnTo>
                    <a:cubicBezTo>
                      <a:pt x="32420" y="11826"/>
                      <a:pt x="32446" y="11860"/>
                      <a:pt x="32473" y="11893"/>
                    </a:cubicBezTo>
                    <a:lnTo>
                      <a:pt x="32473" y="11893"/>
                    </a:lnTo>
                    <a:cubicBezTo>
                      <a:pt x="32447" y="11858"/>
                      <a:pt x="32421" y="11825"/>
                      <a:pt x="32394" y="11793"/>
                    </a:cubicBezTo>
                    <a:close/>
                    <a:moveTo>
                      <a:pt x="2540" y="6292"/>
                    </a:moveTo>
                    <a:cubicBezTo>
                      <a:pt x="2525" y="6292"/>
                      <a:pt x="2512" y="6298"/>
                      <a:pt x="2505" y="6312"/>
                    </a:cubicBezTo>
                    <a:cubicBezTo>
                      <a:pt x="2387" y="6477"/>
                      <a:pt x="2269" y="6643"/>
                      <a:pt x="2175" y="6808"/>
                    </a:cubicBezTo>
                    <a:cubicBezTo>
                      <a:pt x="2057" y="6973"/>
                      <a:pt x="1962" y="7162"/>
                      <a:pt x="1891" y="7328"/>
                    </a:cubicBezTo>
                    <a:cubicBezTo>
                      <a:pt x="1678" y="7682"/>
                      <a:pt x="1489" y="8037"/>
                      <a:pt x="1324" y="8415"/>
                    </a:cubicBezTo>
                    <a:cubicBezTo>
                      <a:pt x="970" y="9171"/>
                      <a:pt x="662" y="9903"/>
                      <a:pt x="497" y="10707"/>
                    </a:cubicBezTo>
                    <a:cubicBezTo>
                      <a:pt x="379" y="11132"/>
                      <a:pt x="308" y="11581"/>
                      <a:pt x="261" y="12030"/>
                    </a:cubicBezTo>
                    <a:lnTo>
                      <a:pt x="284" y="12030"/>
                    </a:lnTo>
                    <a:cubicBezTo>
                      <a:pt x="403" y="11226"/>
                      <a:pt x="615" y="10470"/>
                      <a:pt x="899" y="9691"/>
                    </a:cubicBezTo>
                    <a:cubicBezTo>
                      <a:pt x="1135" y="8982"/>
                      <a:pt x="1489" y="8249"/>
                      <a:pt x="1891" y="7541"/>
                    </a:cubicBezTo>
                    <a:cubicBezTo>
                      <a:pt x="2009" y="7328"/>
                      <a:pt x="2127" y="7162"/>
                      <a:pt x="2246" y="6950"/>
                    </a:cubicBezTo>
                    <a:cubicBezTo>
                      <a:pt x="2364" y="6737"/>
                      <a:pt x="2482" y="6572"/>
                      <a:pt x="2600" y="6359"/>
                    </a:cubicBezTo>
                    <a:cubicBezTo>
                      <a:pt x="2617" y="6326"/>
                      <a:pt x="2574" y="6292"/>
                      <a:pt x="2540" y="6292"/>
                    </a:cubicBezTo>
                    <a:close/>
                    <a:moveTo>
                      <a:pt x="6277" y="11079"/>
                    </a:moveTo>
                    <a:cubicBezTo>
                      <a:pt x="6138" y="11079"/>
                      <a:pt x="5990" y="11085"/>
                      <a:pt x="5837" y="11085"/>
                    </a:cubicBezTo>
                    <a:cubicBezTo>
                      <a:pt x="5577" y="11085"/>
                      <a:pt x="5270" y="11132"/>
                      <a:pt x="5010" y="11179"/>
                    </a:cubicBezTo>
                    <a:cubicBezTo>
                      <a:pt x="4419" y="11297"/>
                      <a:pt x="3852" y="11463"/>
                      <a:pt x="3309" y="11675"/>
                    </a:cubicBezTo>
                    <a:cubicBezTo>
                      <a:pt x="2978" y="11793"/>
                      <a:pt x="2647" y="11935"/>
                      <a:pt x="2316" y="12053"/>
                    </a:cubicBezTo>
                    <a:cubicBezTo>
                      <a:pt x="3427" y="11675"/>
                      <a:pt x="4537" y="11274"/>
                      <a:pt x="5719" y="11203"/>
                    </a:cubicBezTo>
                    <a:lnTo>
                      <a:pt x="6191" y="11203"/>
                    </a:lnTo>
                    <a:cubicBezTo>
                      <a:pt x="6333" y="11203"/>
                      <a:pt x="6522" y="11226"/>
                      <a:pt x="6664" y="11226"/>
                    </a:cubicBezTo>
                    <a:cubicBezTo>
                      <a:pt x="6758" y="11226"/>
                      <a:pt x="6758" y="11155"/>
                      <a:pt x="6664" y="11108"/>
                    </a:cubicBezTo>
                    <a:cubicBezTo>
                      <a:pt x="6546" y="11085"/>
                      <a:pt x="6416" y="11079"/>
                      <a:pt x="6277" y="11079"/>
                    </a:cubicBezTo>
                    <a:close/>
                    <a:moveTo>
                      <a:pt x="61999" y="8645"/>
                    </a:moveTo>
                    <a:cubicBezTo>
                      <a:pt x="61976" y="8645"/>
                      <a:pt x="61952" y="8663"/>
                      <a:pt x="61952" y="8698"/>
                    </a:cubicBezTo>
                    <a:cubicBezTo>
                      <a:pt x="61810" y="9076"/>
                      <a:pt x="61716" y="9525"/>
                      <a:pt x="61621" y="9998"/>
                    </a:cubicBezTo>
                    <a:cubicBezTo>
                      <a:pt x="61503" y="10447"/>
                      <a:pt x="61361" y="10872"/>
                      <a:pt x="61172" y="11321"/>
                    </a:cubicBezTo>
                    <a:cubicBezTo>
                      <a:pt x="61125" y="11439"/>
                      <a:pt x="61101" y="11557"/>
                      <a:pt x="61031" y="11675"/>
                    </a:cubicBezTo>
                    <a:cubicBezTo>
                      <a:pt x="61007" y="11723"/>
                      <a:pt x="60983" y="11793"/>
                      <a:pt x="60983" y="11864"/>
                    </a:cubicBezTo>
                    <a:cubicBezTo>
                      <a:pt x="60936" y="11912"/>
                      <a:pt x="60936" y="11959"/>
                      <a:pt x="60912" y="12053"/>
                    </a:cubicBezTo>
                    <a:cubicBezTo>
                      <a:pt x="60912" y="12053"/>
                      <a:pt x="60912" y="12074"/>
                      <a:pt x="60926" y="12074"/>
                    </a:cubicBezTo>
                    <a:cubicBezTo>
                      <a:pt x="60933" y="12074"/>
                      <a:pt x="60944" y="12069"/>
                      <a:pt x="60960" y="12053"/>
                    </a:cubicBezTo>
                    <a:cubicBezTo>
                      <a:pt x="60983" y="12006"/>
                      <a:pt x="61007" y="11935"/>
                      <a:pt x="61031" y="11912"/>
                    </a:cubicBezTo>
                    <a:cubicBezTo>
                      <a:pt x="61078" y="11864"/>
                      <a:pt x="61101" y="11817"/>
                      <a:pt x="61125" y="11770"/>
                    </a:cubicBezTo>
                    <a:cubicBezTo>
                      <a:pt x="61196" y="11652"/>
                      <a:pt x="61243" y="11557"/>
                      <a:pt x="61267" y="11439"/>
                    </a:cubicBezTo>
                    <a:cubicBezTo>
                      <a:pt x="61361" y="11226"/>
                      <a:pt x="61456" y="10990"/>
                      <a:pt x="61550" y="10777"/>
                    </a:cubicBezTo>
                    <a:cubicBezTo>
                      <a:pt x="61692" y="10352"/>
                      <a:pt x="61810" y="9903"/>
                      <a:pt x="61905" y="9454"/>
                    </a:cubicBezTo>
                    <a:cubicBezTo>
                      <a:pt x="61952" y="9194"/>
                      <a:pt x="61976" y="8958"/>
                      <a:pt x="62047" y="8698"/>
                    </a:cubicBezTo>
                    <a:cubicBezTo>
                      <a:pt x="62047" y="8663"/>
                      <a:pt x="62023" y="8645"/>
                      <a:pt x="61999" y="8645"/>
                    </a:cubicBezTo>
                    <a:close/>
                    <a:moveTo>
                      <a:pt x="7758" y="11738"/>
                    </a:moveTo>
                    <a:cubicBezTo>
                      <a:pt x="7749" y="11738"/>
                      <a:pt x="7739" y="11740"/>
                      <a:pt x="7727" y="11746"/>
                    </a:cubicBezTo>
                    <a:cubicBezTo>
                      <a:pt x="7231" y="11864"/>
                      <a:pt x="6735" y="11912"/>
                      <a:pt x="6215" y="11982"/>
                    </a:cubicBezTo>
                    <a:cubicBezTo>
                      <a:pt x="5719" y="12030"/>
                      <a:pt x="5199" y="12030"/>
                      <a:pt x="4679" y="12101"/>
                    </a:cubicBezTo>
                    <a:cubicBezTo>
                      <a:pt x="4396" y="12124"/>
                      <a:pt x="4136" y="12148"/>
                      <a:pt x="3829" y="12219"/>
                    </a:cubicBezTo>
                    <a:cubicBezTo>
                      <a:pt x="3805" y="12219"/>
                      <a:pt x="3829" y="12242"/>
                      <a:pt x="3829" y="12242"/>
                    </a:cubicBezTo>
                    <a:cubicBezTo>
                      <a:pt x="4325" y="12171"/>
                      <a:pt x="4868" y="12171"/>
                      <a:pt x="5364" y="12148"/>
                    </a:cubicBezTo>
                    <a:cubicBezTo>
                      <a:pt x="5861" y="12124"/>
                      <a:pt x="6404" y="12101"/>
                      <a:pt x="6900" y="12030"/>
                    </a:cubicBezTo>
                    <a:cubicBezTo>
                      <a:pt x="7207" y="12006"/>
                      <a:pt x="7467" y="11935"/>
                      <a:pt x="7751" y="11864"/>
                    </a:cubicBezTo>
                    <a:cubicBezTo>
                      <a:pt x="7813" y="11864"/>
                      <a:pt x="7820" y="11738"/>
                      <a:pt x="7758" y="11738"/>
                    </a:cubicBezTo>
                    <a:close/>
                    <a:moveTo>
                      <a:pt x="46599" y="10183"/>
                    </a:moveTo>
                    <a:cubicBezTo>
                      <a:pt x="46590" y="10183"/>
                      <a:pt x="46581" y="10184"/>
                      <a:pt x="46571" y="10187"/>
                    </a:cubicBezTo>
                    <a:cubicBezTo>
                      <a:pt x="45673" y="10470"/>
                      <a:pt x="44799" y="10730"/>
                      <a:pt x="43948" y="11037"/>
                    </a:cubicBezTo>
                    <a:cubicBezTo>
                      <a:pt x="43050" y="11297"/>
                      <a:pt x="42200" y="11581"/>
                      <a:pt x="41302" y="11888"/>
                    </a:cubicBezTo>
                    <a:cubicBezTo>
                      <a:pt x="40805" y="12030"/>
                      <a:pt x="40309" y="12219"/>
                      <a:pt x="39837" y="12384"/>
                    </a:cubicBezTo>
                    <a:cubicBezTo>
                      <a:pt x="40286" y="12266"/>
                      <a:pt x="40711" y="12148"/>
                      <a:pt x="41160" y="12006"/>
                    </a:cubicBezTo>
                    <a:cubicBezTo>
                      <a:pt x="41609" y="11888"/>
                      <a:pt x="42058" y="11746"/>
                      <a:pt x="42483" y="11581"/>
                    </a:cubicBezTo>
                    <a:cubicBezTo>
                      <a:pt x="43381" y="11321"/>
                      <a:pt x="44255" y="11061"/>
                      <a:pt x="45153" y="10754"/>
                    </a:cubicBezTo>
                    <a:cubicBezTo>
                      <a:pt x="45649" y="10612"/>
                      <a:pt x="46145" y="10447"/>
                      <a:pt x="46618" y="10281"/>
                    </a:cubicBezTo>
                    <a:cubicBezTo>
                      <a:pt x="46681" y="10260"/>
                      <a:pt x="46669" y="10183"/>
                      <a:pt x="46599" y="10183"/>
                    </a:cubicBezTo>
                    <a:close/>
                    <a:moveTo>
                      <a:pt x="46643" y="10703"/>
                    </a:moveTo>
                    <a:cubicBezTo>
                      <a:pt x="46635" y="10703"/>
                      <a:pt x="46626" y="10704"/>
                      <a:pt x="46618" y="10707"/>
                    </a:cubicBezTo>
                    <a:cubicBezTo>
                      <a:pt x="46027" y="10943"/>
                      <a:pt x="45413" y="11179"/>
                      <a:pt x="44799" y="11368"/>
                    </a:cubicBezTo>
                    <a:cubicBezTo>
                      <a:pt x="44184" y="11581"/>
                      <a:pt x="43546" y="11793"/>
                      <a:pt x="42908" y="11959"/>
                    </a:cubicBezTo>
                    <a:cubicBezTo>
                      <a:pt x="42318" y="12148"/>
                      <a:pt x="41703" y="12290"/>
                      <a:pt x="41065" y="12408"/>
                    </a:cubicBezTo>
                    <a:cubicBezTo>
                      <a:pt x="40475" y="12526"/>
                      <a:pt x="39884" y="12620"/>
                      <a:pt x="39270" y="12644"/>
                    </a:cubicBezTo>
                    <a:cubicBezTo>
                      <a:pt x="38895" y="12689"/>
                      <a:pt x="38511" y="12705"/>
                      <a:pt x="38130" y="12705"/>
                    </a:cubicBezTo>
                    <a:cubicBezTo>
                      <a:pt x="37910" y="12705"/>
                      <a:pt x="37690" y="12700"/>
                      <a:pt x="37474" y="12691"/>
                    </a:cubicBezTo>
                    <a:lnTo>
                      <a:pt x="37238" y="12691"/>
                    </a:lnTo>
                    <a:cubicBezTo>
                      <a:pt x="37214" y="12691"/>
                      <a:pt x="37214" y="12715"/>
                      <a:pt x="37238" y="12715"/>
                    </a:cubicBezTo>
                    <a:cubicBezTo>
                      <a:pt x="37521" y="12739"/>
                      <a:pt x="37828" y="12762"/>
                      <a:pt x="38159" y="12809"/>
                    </a:cubicBezTo>
                    <a:lnTo>
                      <a:pt x="39057" y="12809"/>
                    </a:lnTo>
                    <a:cubicBezTo>
                      <a:pt x="39695" y="12762"/>
                      <a:pt x="40286" y="12715"/>
                      <a:pt x="40876" y="12597"/>
                    </a:cubicBezTo>
                    <a:cubicBezTo>
                      <a:pt x="41491" y="12479"/>
                      <a:pt x="42105" y="12360"/>
                      <a:pt x="42696" y="12171"/>
                    </a:cubicBezTo>
                    <a:cubicBezTo>
                      <a:pt x="43334" y="12006"/>
                      <a:pt x="43972" y="11793"/>
                      <a:pt x="44586" y="11581"/>
                    </a:cubicBezTo>
                    <a:cubicBezTo>
                      <a:pt x="45200" y="11392"/>
                      <a:pt x="45814" y="11155"/>
                      <a:pt x="46452" y="10919"/>
                    </a:cubicBezTo>
                    <a:cubicBezTo>
                      <a:pt x="46547" y="10872"/>
                      <a:pt x="46594" y="10848"/>
                      <a:pt x="46689" y="10825"/>
                    </a:cubicBezTo>
                    <a:cubicBezTo>
                      <a:pt x="46775" y="10803"/>
                      <a:pt x="46724" y="10703"/>
                      <a:pt x="46643" y="10703"/>
                    </a:cubicBezTo>
                    <a:close/>
                    <a:moveTo>
                      <a:pt x="7798" y="11321"/>
                    </a:moveTo>
                    <a:cubicBezTo>
                      <a:pt x="7349" y="11345"/>
                      <a:pt x="6877" y="11368"/>
                      <a:pt x="6428" y="11439"/>
                    </a:cubicBezTo>
                    <a:cubicBezTo>
                      <a:pt x="5979" y="11486"/>
                      <a:pt x="5506" y="11557"/>
                      <a:pt x="5081" y="11628"/>
                    </a:cubicBezTo>
                    <a:cubicBezTo>
                      <a:pt x="4254" y="11770"/>
                      <a:pt x="3380" y="11935"/>
                      <a:pt x="2600" y="12242"/>
                    </a:cubicBezTo>
                    <a:cubicBezTo>
                      <a:pt x="2151" y="12384"/>
                      <a:pt x="1726" y="12597"/>
                      <a:pt x="1324" y="12833"/>
                    </a:cubicBezTo>
                    <a:cubicBezTo>
                      <a:pt x="2057" y="12479"/>
                      <a:pt x="2860" y="12219"/>
                      <a:pt x="3687" y="12030"/>
                    </a:cubicBezTo>
                    <a:cubicBezTo>
                      <a:pt x="4537" y="11817"/>
                      <a:pt x="5388" y="11699"/>
                      <a:pt x="6286" y="11628"/>
                    </a:cubicBezTo>
                    <a:cubicBezTo>
                      <a:pt x="6782" y="11557"/>
                      <a:pt x="7278" y="11534"/>
                      <a:pt x="7798" y="11463"/>
                    </a:cubicBezTo>
                    <a:cubicBezTo>
                      <a:pt x="7940" y="11439"/>
                      <a:pt x="7916" y="11321"/>
                      <a:pt x="7798" y="11321"/>
                    </a:cubicBezTo>
                    <a:close/>
                    <a:moveTo>
                      <a:pt x="7302" y="12145"/>
                    </a:moveTo>
                    <a:cubicBezTo>
                      <a:pt x="7295" y="12145"/>
                      <a:pt x="7287" y="12146"/>
                      <a:pt x="7278" y="12148"/>
                    </a:cubicBezTo>
                    <a:cubicBezTo>
                      <a:pt x="6640" y="12360"/>
                      <a:pt x="5931" y="12431"/>
                      <a:pt x="5223" y="12479"/>
                    </a:cubicBezTo>
                    <a:cubicBezTo>
                      <a:pt x="4514" y="12502"/>
                      <a:pt x="3805" y="12479"/>
                      <a:pt x="3096" y="12549"/>
                    </a:cubicBezTo>
                    <a:cubicBezTo>
                      <a:pt x="2718" y="12620"/>
                      <a:pt x="2316" y="12715"/>
                      <a:pt x="1938" y="12833"/>
                    </a:cubicBezTo>
                    <a:cubicBezTo>
                      <a:pt x="1915" y="12833"/>
                      <a:pt x="1915" y="12857"/>
                      <a:pt x="1938" y="12857"/>
                    </a:cubicBezTo>
                    <a:cubicBezTo>
                      <a:pt x="2293" y="12762"/>
                      <a:pt x="2647" y="12715"/>
                      <a:pt x="3002" y="12668"/>
                    </a:cubicBezTo>
                    <a:cubicBezTo>
                      <a:pt x="3356" y="12644"/>
                      <a:pt x="3710" y="12620"/>
                      <a:pt x="4065" y="12620"/>
                    </a:cubicBezTo>
                    <a:cubicBezTo>
                      <a:pt x="4774" y="12620"/>
                      <a:pt x="5482" y="12620"/>
                      <a:pt x="6191" y="12526"/>
                    </a:cubicBezTo>
                    <a:cubicBezTo>
                      <a:pt x="6569" y="12502"/>
                      <a:pt x="6995" y="12408"/>
                      <a:pt x="7349" y="12266"/>
                    </a:cubicBezTo>
                    <a:cubicBezTo>
                      <a:pt x="7392" y="12244"/>
                      <a:pt x="7376" y="12145"/>
                      <a:pt x="7302" y="12145"/>
                    </a:cubicBezTo>
                    <a:close/>
                    <a:moveTo>
                      <a:pt x="24951" y="9171"/>
                    </a:moveTo>
                    <a:lnTo>
                      <a:pt x="24951" y="9171"/>
                    </a:lnTo>
                    <a:cubicBezTo>
                      <a:pt x="25306" y="9454"/>
                      <a:pt x="25660" y="9761"/>
                      <a:pt x="26015" y="10021"/>
                    </a:cubicBezTo>
                    <a:cubicBezTo>
                      <a:pt x="26369" y="10281"/>
                      <a:pt x="26724" y="10541"/>
                      <a:pt x="27102" y="10825"/>
                    </a:cubicBezTo>
                    <a:cubicBezTo>
                      <a:pt x="27834" y="11321"/>
                      <a:pt x="28614" y="11793"/>
                      <a:pt x="29417" y="12242"/>
                    </a:cubicBezTo>
                    <a:cubicBezTo>
                      <a:pt x="29842" y="12479"/>
                      <a:pt x="30291" y="12739"/>
                      <a:pt x="30764" y="12951"/>
                    </a:cubicBezTo>
                    <a:cubicBezTo>
                      <a:pt x="30775" y="12959"/>
                      <a:pt x="30786" y="12962"/>
                      <a:pt x="30796" y="12962"/>
                    </a:cubicBezTo>
                    <a:cubicBezTo>
                      <a:pt x="30846" y="12962"/>
                      <a:pt x="30866" y="12876"/>
                      <a:pt x="30787" y="12857"/>
                    </a:cubicBezTo>
                    <a:cubicBezTo>
                      <a:pt x="30008" y="12455"/>
                      <a:pt x="29204" y="12006"/>
                      <a:pt x="28425" y="11534"/>
                    </a:cubicBezTo>
                    <a:cubicBezTo>
                      <a:pt x="27669" y="11061"/>
                      <a:pt x="26936" y="10541"/>
                      <a:pt x="26180" y="10045"/>
                    </a:cubicBezTo>
                    <a:lnTo>
                      <a:pt x="24951" y="9171"/>
                    </a:lnTo>
                    <a:close/>
                    <a:moveTo>
                      <a:pt x="40002" y="13069"/>
                    </a:moveTo>
                    <a:lnTo>
                      <a:pt x="40002" y="13069"/>
                    </a:lnTo>
                    <a:cubicBezTo>
                      <a:pt x="40093" y="13082"/>
                      <a:pt x="40184" y="13088"/>
                      <a:pt x="40271" y="13091"/>
                    </a:cubicBezTo>
                    <a:lnTo>
                      <a:pt x="40271" y="13091"/>
                    </a:lnTo>
                    <a:cubicBezTo>
                      <a:pt x="40184" y="13084"/>
                      <a:pt x="40095" y="13076"/>
                      <a:pt x="40002" y="13069"/>
                    </a:cubicBezTo>
                    <a:close/>
                    <a:moveTo>
                      <a:pt x="48482" y="10277"/>
                    </a:moveTo>
                    <a:cubicBezTo>
                      <a:pt x="48475" y="10277"/>
                      <a:pt x="48467" y="10278"/>
                      <a:pt x="48461" y="10281"/>
                    </a:cubicBezTo>
                    <a:cubicBezTo>
                      <a:pt x="48224" y="10470"/>
                      <a:pt x="47988" y="10636"/>
                      <a:pt x="47728" y="10825"/>
                    </a:cubicBezTo>
                    <a:cubicBezTo>
                      <a:pt x="47492" y="10990"/>
                      <a:pt x="47209" y="11155"/>
                      <a:pt x="46949" y="11297"/>
                    </a:cubicBezTo>
                    <a:cubicBezTo>
                      <a:pt x="46429" y="11581"/>
                      <a:pt x="45862" y="11817"/>
                      <a:pt x="45318" y="12053"/>
                    </a:cubicBezTo>
                    <a:cubicBezTo>
                      <a:pt x="44775" y="12337"/>
                      <a:pt x="44208" y="12526"/>
                      <a:pt x="43617" y="12715"/>
                    </a:cubicBezTo>
                    <a:cubicBezTo>
                      <a:pt x="43050" y="12857"/>
                      <a:pt x="42483" y="12975"/>
                      <a:pt x="41940" y="13046"/>
                    </a:cubicBezTo>
                    <a:cubicBezTo>
                      <a:pt x="41609" y="13069"/>
                      <a:pt x="41278" y="13093"/>
                      <a:pt x="40947" y="13093"/>
                    </a:cubicBezTo>
                    <a:lnTo>
                      <a:pt x="40475" y="13093"/>
                    </a:lnTo>
                    <a:cubicBezTo>
                      <a:pt x="40411" y="13093"/>
                      <a:pt x="40342" y="13093"/>
                      <a:pt x="40271" y="13091"/>
                    </a:cubicBezTo>
                    <a:lnTo>
                      <a:pt x="40271" y="13091"/>
                    </a:lnTo>
                    <a:cubicBezTo>
                      <a:pt x="40471" y="13107"/>
                      <a:pt x="40662" y="13124"/>
                      <a:pt x="40876" y="13140"/>
                    </a:cubicBezTo>
                    <a:cubicBezTo>
                      <a:pt x="40971" y="13156"/>
                      <a:pt x="41063" y="13161"/>
                      <a:pt x="41155" y="13161"/>
                    </a:cubicBezTo>
                    <a:cubicBezTo>
                      <a:pt x="41338" y="13161"/>
                      <a:pt x="41522" y="13140"/>
                      <a:pt x="41727" y="13140"/>
                    </a:cubicBezTo>
                    <a:cubicBezTo>
                      <a:pt x="42318" y="13117"/>
                      <a:pt x="42885" y="13046"/>
                      <a:pt x="43428" y="12880"/>
                    </a:cubicBezTo>
                    <a:cubicBezTo>
                      <a:pt x="44019" y="12739"/>
                      <a:pt x="44610" y="12526"/>
                      <a:pt x="45177" y="12290"/>
                    </a:cubicBezTo>
                    <a:cubicBezTo>
                      <a:pt x="45744" y="12053"/>
                      <a:pt x="46311" y="11793"/>
                      <a:pt x="46854" y="11534"/>
                    </a:cubicBezTo>
                    <a:cubicBezTo>
                      <a:pt x="47398" y="11226"/>
                      <a:pt x="47965" y="10943"/>
                      <a:pt x="48390" y="10518"/>
                    </a:cubicBezTo>
                    <a:lnTo>
                      <a:pt x="48555" y="10376"/>
                    </a:lnTo>
                    <a:cubicBezTo>
                      <a:pt x="48596" y="10335"/>
                      <a:pt x="48531" y="10277"/>
                      <a:pt x="48482" y="10277"/>
                    </a:cubicBezTo>
                    <a:close/>
                    <a:moveTo>
                      <a:pt x="16564" y="6808"/>
                    </a:moveTo>
                    <a:cubicBezTo>
                      <a:pt x="16564" y="6808"/>
                      <a:pt x="16540" y="6808"/>
                      <a:pt x="16564" y="6832"/>
                    </a:cubicBezTo>
                    <a:cubicBezTo>
                      <a:pt x="17721" y="7186"/>
                      <a:pt x="18737" y="7848"/>
                      <a:pt x="19612" y="8627"/>
                    </a:cubicBezTo>
                    <a:cubicBezTo>
                      <a:pt x="20439" y="9407"/>
                      <a:pt x="21100" y="10352"/>
                      <a:pt x="21644" y="11392"/>
                    </a:cubicBezTo>
                    <a:cubicBezTo>
                      <a:pt x="21927" y="11935"/>
                      <a:pt x="22163" y="12526"/>
                      <a:pt x="22376" y="13117"/>
                    </a:cubicBezTo>
                    <a:cubicBezTo>
                      <a:pt x="22385" y="13153"/>
                      <a:pt x="22408" y="13168"/>
                      <a:pt x="22431" y="13168"/>
                    </a:cubicBezTo>
                    <a:cubicBezTo>
                      <a:pt x="22469" y="13168"/>
                      <a:pt x="22509" y="13128"/>
                      <a:pt x="22494" y="13069"/>
                    </a:cubicBezTo>
                    <a:cubicBezTo>
                      <a:pt x="22140" y="11982"/>
                      <a:pt x="21644" y="10943"/>
                      <a:pt x="20982" y="10021"/>
                    </a:cubicBezTo>
                    <a:cubicBezTo>
                      <a:pt x="20250" y="9053"/>
                      <a:pt x="19399" y="8226"/>
                      <a:pt x="18383" y="7611"/>
                    </a:cubicBezTo>
                    <a:cubicBezTo>
                      <a:pt x="17840" y="7257"/>
                      <a:pt x="17202" y="6973"/>
                      <a:pt x="16564" y="6808"/>
                    </a:cubicBezTo>
                    <a:close/>
                    <a:moveTo>
                      <a:pt x="64190" y="11627"/>
                    </a:moveTo>
                    <a:cubicBezTo>
                      <a:pt x="64172" y="11627"/>
                      <a:pt x="64149" y="11634"/>
                      <a:pt x="64126" y="11652"/>
                    </a:cubicBezTo>
                    <a:cubicBezTo>
                      <a:pt x="63819" y="11888"/>
                      <a:pt x="63511" y="12101"/>
                      <a:pt x="63204" y="12337"/>
                    </a:cubicBezTo>
                    <a:cubicBezTo>
                      <a:pt x="62873" y="12526"/>
                      <a:pt x="62543" y="12739"/>
                      <a:pt x="62188" y="12928"/>
                    </a:cubicBezTo>
                    <a:cubicBezTo>
                      <a:pt x="62047" y="12998"/>
                      <a:pt x="61834" y="13117"/>
                      <a:pt x="61621" y="13211"/>
                    </a:cubicBezTo>
                    <a:cubicBezTo>
                      <a:pt x="62330" y="12928"/>
                      <a:pt x="63039" y="12573"/>
                      <a:pt x="63700" y="12124"/>
                    </a:cubicBezTo>
                    <a:cubicBezTo>
                      <a:pt x="63866" y="12006"/>
                      <a:pt x="64055" y="11864"/>
                      <a:pt x="64220" y="11746"/>
                    </a:cubicBezTo>
                    <a:cubicBezTo>
                      <a:pt x="64273" y="11693"/>
                      <a:pt x="64247" y="11627"/>
                      <a:pt x="64190" y="11627"/>
                    </a:cubicBezTo>
                    <a:close/>
                    <a:moveTo>
                      <a:pt x="15382" y="6099"/>
                    </a:moveTo>
                    <a:cubicBezTo>
                      <a:pt x="15382" y="6099"/>
                      <a:pt x="15359" y="6123"/>
                      <a:pt x="15382" y="6123"/>
                    </a:cubicBezTo>
                    <a:cubicBezTo>
                      <a:pt x="16115" y="6312"/>
                      <a:pt x="16824" y="6572"/>
                      <a:pt x="17532" y="6903"/>
                    </a:cubicBezTo>
                    <a:cubicBezTo>
                      <a:pt x="18241" y="7210"/>
                      <a:pt x="18926" y="7588"/>
                      <a:pt x="19541" y="8084"/>
                    </a:cubicBezTo>
                    <a:cubicBezTo>
                      <a:pt x="20155" y="8509"/>
                      <a:pt x="20722" y="9005"/>
                      <a:pt x="21266" y="9549"/>
                    </a:cubicBezTo>
                    <a:cubicBezTo>
                      <a:pt x="21762" y="10092"/>
                      <a:pt x="22234" y="10636"/>
                      <a:pt x="22636" y="11274"/>
                    </a:cubicBezTo>
                    <a:cubicBezTo>
                      <a:pt x="23061" y="11888"/>
                      <a:pt x="23416" y="12502"/>
                      <a:pt x="23699" y="13187"/>
                    </a:cubicBezTo>
                    <a:cubicBezTo>
                      <a:pt x="23746" y="13282"/>
                      <a:pt x="23794" y="13353"/>
                      <a:pt x="23817" y="13424"/>
                    </a:cubicBezTo>
                    <a:cubicBezTo>
                      <a:pt x="23835" y="13442"/>
                      <a:pt x="23857" y="13449"/>
                      <a:pt x="23875" y="13449"/>
                    </a:cubicBezTo>
                    <a:cubicBezTo>
                      <a:pt x="23905" y="13449"/>
                      <a:pt x="23926" y="13429"/>
                      <a:pt x="23912" y="13400"/>
                    </a:cubicBezTo>
                    <a:cubicBezTo>
                      <a:pt x="23652" y="12715"/>
                      <a:pt x="23298" y="12053"/>
                      <a:pt x="22920" y="11439"/>
                    </a:cubicBezTo>
                    <a:cubicBezTo>
                      <a:pt x="22518" y="10825"/>
                      <a:pt x="22045" y="10234"/>
                      <a:pt x="21549" y="9691"/>
                    </a:cubicBezTo>
                    <a:cubicBezTo>
                      <a:pt x="21053" y="9147"/>
                      <a:pt x="20486" y="8627"/>
                      <a:pt x="19872" y="8178"/>
                    </a:cubicBezTo>
                    <a:cubicBezTo>
                      <a:pt x="19257" y="7706"/>
                      <a:pt x="18572" y="7304"/>
                      <a:pt x="17863" y="6973"/>
                    </a:cubicBezTo>
                    <a:cubicBezTo>
                      <a:pt x="17154" y="6619"/>
                      <a:pt x="16422" y="6336"/>
                      <a:pt x="15642" y="6146"/>
                    </a:cubicBezTo>
                    <a:cubicBezTo>
                      <a:pt x="15548" y="6123"/>
                      <a:pt x="15477" y="6123"/>
                      <a:pt x="15382" y="6099"/>
                    </a:cubicBezTo>
                    <a:close/>
                    <a:moveTo>
                      <a:pt x="48531" y="11645"/>
                    </a:moveTo>
                    <a:cubicBezTo>
                      <a:pt x="48517" y="11645"/>
                      <a:pt x="48502" y="11647"/>
                      <a:pt x="48484" y="11652"/>
                    </a:cubicBezTo>
                    <a:cubicBezTo>
                      <a:pt x="47988" y="12006"/>
                      <a:pt x="47398" y="12290"/>
                      <a:pt x="46783" y="12526"/>
                    </a:cubicBezTo>
                    <a:cubicBezTo>
                      <a:pt x="46145" y="12762"/>
                      <a:pt x="45507" y="12975"/>
                      <a:pt x="44846" y="13093"/>
                    </a:cubicBezTo>
                    <a:cubicBezTo>
                      <a:pt x="44184" y="13235"/>
                      <a:pt x="43499" y="13329"/>
                      <a:pt x="42814" y="13353"/>
                    </a:cubicBezTo>
                    <a:cubicBezTo>
                      <a:pt x="42459" y="13376"/>
                      <a:pt x="42105" y="13388"/>
                      <a:pt x="41748" y="13388"/>
                    </a:cubicBezTo>
                    <a:cubicBezTo>
                      <a:pt x="41390" y="13388"/>
                      <a:pt x="41030" y="13376"/>
                      <a:pt x="40664" y="13353"/>
                    </a:cubicBezTo>
                    <a:cubicBezTo>
                      <a:pt x="39955" y="13329"/>
                      <a:pt x="39246" y="13235"/>
                      <a:pt x="38537" y="13140"/>
                    </a:cubicBezTo>
                    <a:cubicBezTo>
                      <a:pt x="38443" y="13140"/>
                      <a:pt x="38348" y="13117"/>
                      <a:pt x="38277" y="13117"/>
                    </a:cubicBezTo>
                    <a:cubicBezTo>
                      <a:pt x="38277" y="13117"/>
                      <a:pt x="38230" y="13140"/>
                      <a:pt x="38277" y="13140"/>
                    </a:cubicBezTo>
                    <a:lnTo>
                      <a:pt x="39317" y="13329"/>
                    </a:lnTo>
                    <a:cubicBezTo>
                      <a:pt x="39671" y="13400"/>
                      <a:pt x="40049" y="13424"/>
                      <a:pt x="40380" y="13447"/>
                    </a:cubicBezTo>
                    <a:cubicBezTo>
                      <a:pt x="40881" y="13481"/>
                      <a:pt x="41406" y="13514"/>
                      <a:pt x="41921" y="13514"/>
                    </a:cubicBezTo>
                    <a:cubicBezTo>
                      <a:pt x="42135" y="13514"/>
                      <a:pt x="42346" y="13508"/>
                      <a:pt x="42554" y="13495"/>
                    </a:cubicBezTo>
                    <a:cubicBezTo>
                      <a:pt x="43263" y="13471"/>
                      <a:pt x="43924" y="13424"/>
                      <a:pt x="44610" y="13306"/>
                    </a:cubicBezTo>
                    <a:cubicBezTo>
                      <a:pt x="45271" y="13187"/>
                      <a:pt x="45909" y="12998"/>
                      <a:pt x="46571" y="12762"/>
                    </a:cubicBezTo>
                    <a:cubicBezTo>
                      <a:pt x="47185" y="12526"/>
                      <a:pt x="47799" y="12242"/>
                      <a:pt x="48366" y="11888"/>
                    </a:cubicBezTo>
                    <a:cubicBezTo>
                      <a:pt x="48414" y="11817"/>
                      <a:pt x="48508" y="11793"/>
                      <a:pt x="48579" y="11723"/>
                    </a:cubicBezTo>
                    <a:cubicBezTo>
                      <a:pt x="48617" y="11684"/>
                      <a:pt x="48593" y="11645"/>
                      <a:pt x="48531" y="11645"/>
                    </a:cubicBezTo>
                    <a:close/>
                    <a:moveTo>
                      <a:pt x="22920" y="7895"/>
                    </a:moveTo>
                    <a:cubicBezTo>
                      <a:pt x="22920" y="7895"/>
                      <a:pt x="22872" y="7895"/>
                      <a:pt x="22920" y="7919"/>
                    </a:cubicBezTo>
                    <a:cubicBezTo>
                      <a:pt x="23156" y="8131"/>
                      <a:pt x="23416" y="8344"/>
                      <a:pt x="23652" y="8533"/>
                    </a:cubicBezTo>
                    <a:lnTo>
                      <a:pt x="24361" y="9171"/>
                    </a:lnTo>
                    <a:lnTo>
                      <a:pt x="25778" y="10399"/>
                    </a:lnTo>
                    <a:cubicBezTo>
                      <a:pt x="26724" y="11203"/>
                      <a:pt x="27716" y="11959"/>
                      <a:pt x="28826" y="12644"/>
                    </a:cubicBezTo>
                    <a:cubicBezTo>
                      <a:pt x="29417" y="13046"/>
                      <a:pt x="30055" y="13353"/>
                      <a:pt x="30669" y="13684"/>
                    </a:cubicBezTo>
                    <a:cubicBezTo>
                      <a:pt x="30669" y="13660"/>
                      <a:pt x="30740" y="13636"/>
                      <a:pt x="30740" y="13589"/>
                    </a:cubicBezTo>
                    <a:cubicBezTo>
                      <a:pt x="30764" y="13565"/>
                      <a:pt x="30740" y="13542"/>
                      <a:pt x="30717" y="13495"/>
                    </a:cubicBezTo>
                    <a:cubicBezTo>
                      <a:pt x="29582" y="12904"/>
                      <a:pt x="28496" y="12290"/>
                      <a:pt x="27480" y="11557"/>
                    </a:cubicBezTo>
                    <a:cubicBezTo>
                      <a:pt x="26464" y="10825"/>
                      <a:pt x="25519" y="9998"/>
                      <a:pt x="24573" y="9194"/>
                    </a:cubicBezTo>
                    <a:cubicBezTo>
                      <a:pt x="24290" y="8958"/>
                      <a:pt x="24030" y="8745"/>
                      <a:pt x="23770" y="8509"/>
                    </a:cubicBezTo>
                    <a:cubicBezTo>
                      <a:pt x="23510" y="8297"/>
                      <a:pt x="23203" y="8060"/>
                      <a:pt x="22920" y="7895"/>
                    </a:cubicBezTo>
                    <a:close/>
                    <a:moveTo>
                      <a:pt x="23109" y="8273"/>
                    </a:moveTo>
                    <a:cubicBezTo>
                      <a:pt x="23534" y="8698"/>
                      <a:pt x="23912" y="9100"/>
                      <a:pt x="24361" y="9525"/>
                    </a:cubicBezTo>
                    <a:cubicBezTo>
                      <a:pt x="24762" y="9903"/>
                      <a:pt x="25211" y="10329"/>
                      <a:pt x="25660" y="10707"/>
                    </a:cubicBezTo>
                    <a:cubicBezTo>
                      <a:pt x="26086" y="11085"/>
                      <a:pt x="26535" y="11439"/>
                      <a:pt x="26983" y="11817"/>
                    </a:cubicBezTo>
                    <a:cubicBezTo>
                      <a:pt x="27432" y="12171"/>
                      <a:pt x="27858" y="12526"/>
                      <a:pt x="28330" y="12857"/>
                    </a:cubicBezTo>
                    <a:cubicBezTo>
                      <a:pt x="28874" y="13211"/>
                      <a:pt x="29441" y="13542"/>
                      <a:pt x="30031" y="13778"/>
                    </a:cubicBezTo>
                    <a:cubicBezTo>
                      <a:pt x="30038" y="13780"/>
                      <a:pt x="30044" y="13781"/>
                      <a:pt x="30050" y="13781"/>
                    </a:cubicBezTo>
                    <a:cubicBezTo>
                      <a:pt x="30110" y="13781"/>
                      <a:pt x="30143" y="13681"/>
                      <a:pt x="30079" y="13660"/>
                    </a:cubicBezTo>
                    <a:cubicBezTo>
                      <a:pt x="29559" y="13424"/>
                      <a:pt x="29039" y="13164"/>
                      <a:pt x="28566" y="12833"/>
                    </a:cubicBezTo>
                    <a:cubicBezTo>
                      <a:pt x="28047" y="12479"/>
                      <a:pt x="27598" y="12148"/>
                      <a:pt x="27172" y="11793"/>
                    </a:cubicBezTo>
                    <a:cubicBezTo>
                      <a:pt x="26251" y="11085"/>
                      <a:pt x="25377" y="10352"/>
                      <a:pt x="24526" y="9572"/>
                    </a:cubicBezTo>
                    <a:cubicBezTo>
                      <a:pt x="24054" y="9147"/>
                      <a:pt x="23558" y="8722"/>
                      <a:pt x="23109" y="8273"/>
                    </a:cubicBezTo>
                    <a:close/>
                    <a:moveTo>
                      <a:pt x="64397" y="12038"/>
                    </a:moveTo>
                    <a:cubicBezTo>
                      <a:pt x="64380" y="12038"/>
                      <a:pt x="64360" y="12043"/>
                      <a:pt x="64338" y="12053"/>
                    </a:cubicBezTo>
                    <a:cubicBezTo>
                      <a:pt x="63960" y="12360"/>
                      <a:pt x="63559" y="12620"/>
                      <a:pt x="63133" y="12857"/>
                    </a:cubicBezTo>
                    <a:cubicBezTo>
                      <a:pt x="62684" y="13093"/>
                      <a:pt x="62283" y="13306"/>
                      <a:pt x="61810" y="13471"/>
                    </a:cubicBezTo>
                    <a:cubicBezTo>
                      <a:pt x="61550" y="13565"/>
                      <a:pt x="61314" y="13684"/>
                      <a:pt x="61031" y="13731"/>
                    </a:cubicBezTo>
                    <a:cubicBezTo>
                      <a:pt x="61007" y="13731"/>
                      <a:pt x="61031" y="13802"/>
                      <a:pt x="61078" y="13802"/>
                    </a:cubicBezTo>
                    <a:cubicBezTo>
                      <a:pt x="62023" y="13542"/>
                      <a:pt x="62921" y="13117"/>
                      <a:pt x="63748" y="12620"/>
                    </a:cubicBezTo>
                    <a:cubicBezTo>
                      <a:pt x="63984" y="12479"/>
                      <a:pt x="64220" y="12313"/>
                      <a:pt x="64433" y="12148"/>
                    </a:cubicBezTo>
                    <a:cubicBezTo>
                      <a:pt x="64488" y="12093"/>
                      <a:pt x="64458" y="12038"/>
                      <a:pt x="64397" y="12038"/>
                    </a:cubicBezTo>
                    <a:close/>
                    <a:moveTo>
                      <a:pt x="65141" y="11557"/>
                    </a:moveTo>
                    <a:cubicBezTo>
                      <a:pt x="65121" y="11557"/>
                      <a:pt x="65102" y="11565"/>
                      <a:pt x="65094" y="11581"/>
                    </a:cubicBezTo>
                    <a:cubicBezTo>
                      <a:pt x="65000" y="11723"/>
                      <a:pt x="64905" y="11912"/>
                      <a:pt x="64811" y="12030"/>
                    </a:cubicBezTo>
                    <a:cubicBezTo>
                      <a:pt x="64693" y="12171"/>
                      <a:pt x="64575" y="12290"/>
                      <a:pt x="64433" y="12408"/>
                    </a:cubicBezTo>
                    <a:lnTo>
                      <a:pt x="63984" y="12762"/>
                    </a:lnTo>
                    <a:cubicBezTo>
                      <a:pt x="63842" y="12880"/>
                      <a:pt x="63700" y="12975"/>
                      <a:pt x="63559" y="13093"/>
                    </a:cubicBezTo>
                    <a:cubicBezTo>
                      <a:pt x="63252" y="13306"/>
                      <a:pt x="62897" y="13424"/>
                      <a:pt x="62566" y="13542"/>
                    </a:cubicBezTo>
                    <a:cubicBezTo>
                      <a:pt x="62212" y="13660"/>
                      <a:pt x="61834" y="13731"/>
                      <a:pt x="61456" y="13873"/>
                    </a:cubicBezTo>
                    <a:cubicBezTo>
                      <a:pt x="61031" y="13991"/>
                      <a:pt x="60629" y="14109"/>
                      <a:pt x="60204" y="14180"/>
                    </a:cubicBezTo>
                    <a:lnTo>
                      <a:pt x="60204" y="14227"/>
                    </a:lnTo>
                    <a:cubicBezTo>
                      <a:pt x="60369" y="14227"/>
                      <a:pt x="60534" y="14227"/>
                      <a:pt x="60723" y="14156"/>
                    </a:cubicBezTo>
                    <a:cubicBezTo>
                      <a:pt x="60912" y="14133"/>
                      <a:pt x="61101" y="14062"/>
                      <a:pt x="61314" y="14014"/>
                    </a:cubicBezTo>
                    <a:cubicBezTo>
                      <a:pt x="61692" y="13920"/>
                      <a:pt x="62070" y="13802"/>
                      <a:pt x="62448" y="13707"/>
                    </a:cubicBezTo>
                    <a:cubicBezTo>
                      <a:pt x="62803" y="13636"/>
                      <a:pt x="63157" y="13471"/>
                      <a:pt x="63488" y="13282"/>
                    </a:cubicBezTo>
                    <a:cubicBezTo>
                      <a:pt x="63677" y="13187"/>
                      <a:pt x="63819" y="13069"/>
                      <a:pt x="63960" y="12951"/>
                    </a:cubicBezTo>
                    <a:cubicBezTo>
                      <a:pt x="64102" y="12833"/>
                      <a:pt x="64268" y="12739"/>
                      <a:pt x="64409" y="12620"/>
                    </a:cubicBezTo>
                    <a:cubicBezTo>
                      <a:pt x="64575" y="12502"/>
                      <a:pt x="64740" y="12360"/>
                      <a:pt x="64882" y="12171"/>
                    </a:cubicBezTo>
                    <a:cubicBezTo>
                      <a:pt x="65024" y="12030"/>
                      <a:pt x="65142" y="11841"/>
                      <a:pt x="65213" y="11652"/>
                    </a:cubicBezTo>
                    <a:cubicBezTo>
                      <a:pt x="65228" y="11589"/>
                      <a:pt x="65181" y="11557"/>
                      <a:pt x="65141" y="11557"/>
                    </a:cubicBezTo>
                    <a:close/>
                    <a:moveTo>
                      <a:pt x="22282" y="7682"/>
                    </a:moveTo>
                    <a:cubicBezTo>
                      <a:pt x="22282" y="7682"/>
                      <a:pt x="22258" y="7682"/>
                      <a:pt x="22258" y="7730"/>
                    </a:cubicBezTo>
                    <a:cubicBezTo>
                      <a:pt x="22731" y="8273"/>
                      <a:pt x="23179" y="8840"/>
                      <a:pt x="23676" y="9407"/>
                    </a:cubicBezTo>
                    <a:cubicBezTo>
                      <a:pt x="24172" y="9927"/>
                      <a:pt x="24692" y="10470"/>
                      <a:pt x="25211" y="10966"/>
                    </a:cubicBezTo>
                    <a:cubicBezTo>
                      <a:pt x="25755" y="11463"/>
                      <a:pt x="26298" y="11935"/>
                      <a:pt x="26889" y="12360"/>
                    </a:cubicBezTo>
                    <a:cubicBezTo>
                      <a:pt x="27456" y="12762"/>
                      <a:pt x="28070" y="13164"/>
                      <a:pt x="28708" y="13471"/>
                    </a:cubicBezTo>
                    <a:cubicBezTo>
                      <a:pt x="29015" y="13660"/>
                      <a:pt x="29323" y="13802"/>
                      <a:pt x="29653" y="13944"/>
                    </a:cubicBezTo>
                    <a:cubicBezTo>
                      <a:pt x="29960" y="14109"/>
                      <a:pt x="30315" y="14227"/>
                      <a:pt x="30646" y="14345"/>
                    </a:cubicBezTo>
                    <a:cubicBezTo>
                      <a:pt x="30740" y="14369"/>
                      <a:pt x="30835" y="14392"/>
                      <a:pt x="30906" y="14392"/>
                    </a:cubicBezTo>
                    <a:cubicBezTo>
                      <a:pt x="30914" y="14395"/>
                      <a:pt x="30922" y="14396"/>
                      <a:pt x="30929" y="14396"/>
                    </a:cubicBezTo>
                    <a:cubicBezTo>
                      <a:pt x="31004" y="14396"/>
                      <a:pt x="31017" y="14296"/>
                      <a:pt x="30953" y="14274"/>
                    </a:cubicBezTo>
                    <a:cubicBezTo>
                      <a:pt x="30315" y="14038"/>
                      <a:pt x="29653" y="13802"/>
                      <a:pt x="29015" y="13471"/>
                    </a:cubicBezTo>
                    <a:cubicBezTo>
                      <a:pt x="28401" y="13140"/>
                      <a:pt x="27787" y="12809"/>
                      <a:pt x="27196" y="12384"/>
                    </a:cubicBezTo>
                    <a:cubicBezTo>
                      <a:pt x="26605" y="11982"/>
                      <a:pt x="26038" y="11534"/>
                      <a:pt x="25519" y="11061"/>
                    </a:cubicBezTo>
                    <a:cubicBezTo>
                      <a:pt x="24975" y="10588"/>
                      <a:pt x="24455" y="10045"/>
                      <a:pt x="23936" y="9525"/>
                    </a:cubicBezTo>
                    <a:cubicBezTo>
                      <a:pt x="23439" y="8982"/>
                      <a:pt x="22943" y="8462"/>
                      <a:pt x="22471" y="7895"/>
                    </a:cubicBezTo>
                    <a:cubicBezTo>
                      <a:pt x="22400" y="7848"/>
                      <a:pt x="22352" y="7753"/>
                      <a:pt x="22282" y="7682"/>
                    </a:cubicBezTo>
                    <a:close/>
                    <a:moveTo>
                      <a:pt x="19375" y="7493"/>
                    </a:moveTo>
                    <a:lnTo>
                      <a:pt x="19375" y="7493"/>
                    </a:lnTo>
                    <a:cubicBezTo>
                      <a:pt x="19612" y="7682"/>
                      <a:pt x="19848" y="7871"/>
                      <a:pt x="20084" y="8037"/>
                    </a:cubicBezTo>
                    <a:cubicBezTo>
                      <a:pt x="20321" y="8226"/>
                      <a:pt x="20557" y="8438"/>
                      <a:pt x="20746" y="8627"/>
                    </a:cubicBezTo>
                    <a:cubicBezTo>
                      <a:pt x="21195" y="9053"/>
                      <a:pt x="21620" y="9454"/>
                      <a:pt x="22022" y="9903"/>
                    </a:cubicBezTo>
                    <a:cubicBezTo>
                      <a:pt x="22400" y="10352"/>
                      <a:pt x="22801" y="10825"/>
                      <a:pt x="23109" y="11321"/>
                    </a:cubicBezTo>
                    <a:cubicBezTo>
                      <a:pt x="23439" y="11817"/>
                      <a:pt x="23746" y="12337"/>
                      <a:pt x="24006" y="12857"/>
                    </a:cubicBezTo>
                    <a:cubicBezTo>
                      <a:pt x="24266" y="13400"/>
                      <a:pt x="24503" y="13920"/>
                      <a:pt x="24715" y="14487"/>
                    </a:cubicBezTo>
                    <a:cubicBezTo>
                      <a:pt x="24739" y="14534"/>
                      <a:pt x="24762" y="14629"/>
                      <a:pt x="24810" y="14700"/>
                    </a:cubicBezTo>
                    <a:cubicBezTo>
                      <a:pt x="24818" y="14716"/>
                      <a:pt x="24838" y="14724"/>
                      <a:pt x="24860" y="14724"/>
                    </a:cubicBezTo>
                    <a:cubicBezTo>
                      <a:pt x="24899" y="14724"/>
                      <a:pt x="24943" y="14698"/>
                      <a:pt x="24928" y="14652"/>
                    </a:cubicBezTo>
                    <a:cubicBezTo>
                      <a:pt x="24739" y="14109"/>
                      <a:pt x="24503" y="13542"/>
                      <a:pt x="24243" y="12998"/>
                    </a:cubicBezTo>
                    <a:cubicBezTo>
                      <a:pt x="23983" y="12502"/>
                      <a:pt x="23676" y="11959"/>
                      <a:pt x="23345" y="11463"/>
                    </a:cubicBezTo>
                    <a:cubicBezTo>
                      <a:pt x="23038" y="10966"/>
                      <a:pt x="22683" y="10494"/>
                      <a:pt x="22282" y="10021"/>
                    </a:cubicBezTo>
                    <a:cubicBezTo>
                      <a:pt x="21904" y="9549"/>
                      <a:pt x="21502" y="9147"/>
                      <a:pt x="21029" y="8722"/>
                    </a:cubicBezTo>
                    <a:cubicBezTo>
                      <a:pt x="20793" y="8509"/>
                      <a:pt x="20580" y="8320"/>
                      <a:pt x="20321" y="8131"/>
                    </a:cubicBezTo>
                    <a:cubicBezTo>
                      <a:pt x="20061" y="7966"/>
                      <a:pt x="19848" y="7753"/>
                      <a:pt x="19564" y="7611"/>
                    </a:cubicBezTo>
                    <a:cubicBezTo>
                      <a:pt x="19517" y="7564"/>
                      <a:pt x="19423" y="7517"/>
                      <a:pt x="19375" y="7493"/>
                    </a:cubicBezTo>
                    <a:close/>
                    <a:moveTo>
                      <a:pt x="25542" y="11581"/>
                    </a:moveTo>
                    <a:cubicBezTo>
                      <a:pt x="26038" y="12077"/>
                      <a:pt x="26535" y="12597"/>
                      <a:pt x="27102" y="13022"/>
                    </a:cubicBezTo>
                    <a:cubicBezTo>
                      <a:pt x="27669" y="13471"/>
                      <a:pt x="28259" y="13896"/>
                      <a:pt x="28874" y="14203"/>
                    </a:cubicBezTo>
                    <a:cubicBezTo>
                      <a:pt x="29228" y="14392"/>
                      <a:pt x="29582" y="14558"/>
                      <a:pt x="29960" y="14723"/>
                    </a:cubicBezTo>
                    <a:cubicBezTo>
                      <a:pt x="29968" y="14726"/>
                      <a:pt x="29975" y="14727"/>
                      <a:pt x="29982" y="14727"/>
                    </a:cubicBezTo>
                    <a:cubicBezTo>
                      <a:pt x="30036" y="14727"/>
                      <a:pt x="30050" y="14650"/>
                      <a:pt x="30008" y="14629"/>
                    </a:cubicBezTo>
                    <a:cubicBezTo>
                      <a:pt x="29701" y="14511"/>
                      <a:pt x="29370" y="14369"/>
                      <a:pt x="29063" y="14180"/>
                    </a:cubicBezTo>
                    <a:cubicBezTo>
                      <a:pt x="28756" y="14014"/>
                      <a:pt x="28425" y="13825"/>
                      <a:pt x="28141" y="13660"/>
                    </a:cubicBezTo>
                    <a:cubicBezTo>
                      <a:pt x="27551" y="13258"/>
                      <a:pt x="26983" y="12857"/>
                      <a:pt x="26464" y="12384"/>
                    </a:cubicBezTo>
                    <a:lnTo>
                      <a:pt x="25566" y="11581"/>
                    </a:lnTo>
                    <a:close/>
                    <a:moveTo>
                      <a:pt x="32536" y="13235"/>
                    </a:moveTo>
                    <a:cubicBezTo>
                      <a:pt x="32630" y="13495"/>
                      <a:pt x="32749" y="13778"/>
                      <a:pt x="32843" y="14038"/>
                    </a:cubicBezTo>
                    <a:cubicBezTo>
                      <a:pt x="32961" y="14298"/>
                      <a:pt x="33032" y="14581"/>
                      <a:pt x="33197" y="14818"/>
                    </a:cubicBezTo>
                    <a:cubicBezTo>
                      <a:pt x="33204" y="14824"/>
                      <a:pt x="33212" y="14827"/>
                      <a:pt x="33220" y="14827"/>
                    </a:cubicBezTo>
                    <a:cubicBezTo>
                      <a:pt x="33241" y="14827"/>
                      <a:pt x="33262" y="14805"/>
                      <a:pt x="33245" y="14770"/>
                    </a:cubicBezTo>
                    <a:cubicBezTo>
                      <a:pt x="33150" y="14511"/>
                      <a:pt x="33008" y="14251"/>
                      <a:pt x="32890" y="14014"/>
                    </a:cubicBezTo>
                    <a:cubicBezTo>
                      <a:pt x="32772" y="13731"/>
                      <a:pt x="32654" y="13471"/>
                      <a:pt x="32536" y="13235"/>
                    </a:cubicBezTo>
                    <a:close/>
                    <a:moveTo>
                      <a:pt x="30953" y="10612"/>
                    </a:moveTo>
                    <a:cubicBezTo>
                      <a:pt x="31355" y="11108"/>
                      <a:pt x="31780" y="11628"/>
                      <a:pt x="32134" y="12148"/>
                    </a:cubicBezTo>
                    <a:cubicBezTo>
                      <a:pt x="32489" y="12691"/>
                      <a:pt x="32796" y="13235"/>
                      <a:pt x="33103" y="13825"/>
                    </a:cubicBezTo>
                    <a:lnTo>
                      <a:pt x="33552" y="14818"/>
                    </a:lnTo>
                    <a:cubicBezTo>
                      <a:pt x="33560" y="14834"/>
                      <a:pt x="33572" y="14842"/>
                      <a:pt x="33583" y="14842"/>
                    </a:cubicBezTo>
                    <a:cubicBezTo>
                      <a:pt x="33603" y="14842"/>
                      <a:pt x="33623" y="14816"/>
                      <a:pt x="33623" y="14770"/>
                    </a:cubicBezTo>
                    <a:cubicBezTo>
                      <a:pt x="33552" y="14440"/>
                      <a:pt x="33386" y="14156"/>
                      <a:pt x="33268" y="13896"/>
                    </a:cubicBezTo>
                    <a:cubicBezTo>
                      <a:pt x="33127" y="13636"/>
                      <a:pt x="32985" y="13329"/>
                      <a:pt x="32796" y="13069"/>
                    </a:cubicBezTo>
                    <a:cubicBezTo>
                      <a:pt x="32489" y="12502"/>
                      <a:pt x="32134" y="11935"/>
                      <a:pt x="31709" y="11439"/>
                    </a:cubicBezTo>
                    <a:cubicBezTo>
                      <a:pt x="31473" y="11155"/>
                      <a:pt x="31236" y="10872"/>
                      <a:pt x="30976" y="10612"/>
                    </a:cubicBezTo>
                    <a:close/>
                    <a:moveTo>
                      <a:pt x="32473" y="11893"/>
                    </a:moveTo>
                    <a:cubicBezTo>
                      <a:pt x="32582" y="12040"/>
                      <a:pt x="32681" y="12212"/>
                      <a:pt x="32796" y="12384"/>
                    </a:cubicBezTo>
                    <a:cubicBezTo>
                      <a:pt x="32914" y="12597"/>
                      <a:pt x="33032" y="12762"/>
                      <a:pt x="33150" y="12975"/>
                    </a:cubicBezTo>
                    <a:cubicBezTo>
                      <a:pt x="33363" y="13353"/>
                      <a:pt x="33575" y="13778"/>
                      <a:pt x="33741" y="14180"/>
                    </a:cubicBezTo>
                    <a:cubicBezTo>
                      <a:pt x="33835" y="14416"/>
                      <a:pt x="33906" y="14652"/>
                      <a:pt x="33954" y="14889"/>
                    </a:cubicBezTo>
                    <a:cubicBezTo>
                      <a:pt x="33954" y="14916"/>
                      <a:pt x="33968" y="14926"/>
                      <a:pt x="33986" y="14926"/>
                    </a:cubicBezTo>
                    <a:cubicBezTo>
                      <a:pt x="34013" y="14926"/>
                      <a:pt x="34048" y="14903"/>
                      <a:pt x="34048" y="14889"/>
                    </a:cubicBezTo>
                    <a:cubicBezTo>
                      <a:pt x="34024" y="14440"/>
                      <a:pt x="33835" y="14038"/>
                      <a:pt x="33623" y="13660"/>
                    </a:cubicBezTo>
                    <a:cubicBezTo>
                      <a:pt x="33386" y="13211"/>
                      <a:pt x="33150" y="12809"/>
                      <a:pt x="32890" y="12408"/>
                    </a:cubicBezTo>
                    <a:cubicBezTo>
                      <a:pt x="32771" y="12248"/>
                      <a:pt x="32617" y="12072"/>
                      <a:pt x="32473" y="11893"/>
                    </a:cubicBezTo>
                    <a:close/>
                    <a:moveTo>
                      <a:pt x="20911" y="9549"/>
                    </a:moveTo>
                    <a:lnTo>
                      <a:pt x="20911" y="9549"/>
                    </a:lnTo>
                    <a:cubicBezTo>
                      <a:pt x="21384" y="10258"/>
                      <a:pt x="21974" y="10919"/>
                      <a:pt x="22400" y="11628"/>
                    </a:cubicBezTo>
                    <a:cubicBezTo>
                      <a:pt x="22849" y="12290"/>
                      <a:pt x="23179" y="13069"/>
                      <a:pt x="23534" y="13778"/>
                    </a:cubicBezTo>
                    <a:cubicBezTo>
                      <a:pt x="23746" y="14180"/>
                      <a:pt x="23936" y="14581"/>
                      <a:pt x="24219" y="14959"/>
                    </a:cubicBezTo>
                    <a:cubicBezTo>
                      <a:pt x="24225" y="14965"/>
                      <a:pt x="24235" y="14968"/>
                      <a:pt x="24247" y="14968"/>
                    </a:cubicBezTo>
                    <a:cubicBezTo>
                      <a:pt x="24281" y="14968"/>
                      <a:pt x="24325" y="14942"/>
                      <a:pt x="24290" y="14889"/>
                    </a:cubicBezTo>
                    <a:cubicBezTo>
                      <a:pt x="23817" y="14251"/>
                      <a:pt x="23510" y="13518"/>
                      <a:pt x="23156" y="12762"/>
                    </a:cubicBezTo>
                    <a:cubicBezTo>
                      <a:pt x="22967" y="12408"/>
                      <a:pt x="22801" y="12053"/>
                      <a:pt x="22565" y="11699"/>
                    </a:cubicBezTo>
                    <a:cubicBezTo>
                      <a:pt x="22305" y="11345"/>
                      <a:pt x="22093" y="10990"/>
                      <a:pt x="21809" y="10683"/>
                    </a:cubicBezTo>
                    <a:cubicBezTo>
                      <a:pt x="21526" y="10281"/>
                      <a:pt x="21195" y="9927"/>
                      <a:pt x="20911" y="9549"/>
                    </a:cubicBezTo>
                    <a:close/>
                    <a:moveTo>
                      <a:pt x="51289" y="12900"/>
                    </a:moveTo>
                    <a:cubicBezTo>
                      <a:pt x="51283" y="12900"/>
                      <a:pt x="51278" y="12901"/>
                      <a:pt x="51272" y="12904"/>
                    </a:cubicBezTo>
                    <a:cubicBezTo>
                      <a:pt x="50233" y="13565"/>
                      <a:pt x="49217" y="14203"/>
                      <a:pt x="48154" y="14770"/>
                    </a:cubicBezTo>
                    <a:cubicBezTo>
                      <a:pt x="47870" y="14959"/>
                      <a:pt x="47563" y="15125"/>
                      <a:pt x="47256" y="15243"/>
                    </a:cubicBezTo>
                    <a:cubicBezTo>
                      <a:pt x="47799" y="15054"/>
                      <a:pt x="48366" y="14770"/>
                      <a:pt x="48910" y="14487"/>
                    </a:cubicBezTo>
                    <a:cubicBezTo>
                      <a:pt x="49429" y="14180"/>
                      <a:pt x="49949" y="13896"/>
                      <a:pt x="50469" y="13565"/>
                    </a:cubicBezTo>
                    <a:cubicBezTo>
                      <a:pt x="50753" y="13376"/>
                      <a:pt x="51036" y="13211"/>
                      <a:pt x="51320" y="12998"/>
                    </a:cubicBezTo>
                    <a:cubicBezTo>
                      <a:pt x="51383" y="12977"/>
                      <a:pt x="51334" y="12900"/>
                      <a:pt x="51289" y="12900"/>
                    </a:cubicBezTo>
                    <a:close/>
                    <a:moveTo>
                      <a:pt x="58663" y="10144"/>
                    </a:moveTo>
                    <a:cubicBezTo>
                      <a:pt x="58649" y="10144"/>
                      <a:pt x="58634" y="10150"/>
                      <a:pt x="58621" y="10163"/>
                    </a:cubicBezTo>
                    <a:cubicBezTo>
                      <a:pt x="58337" y="10494"/>
                      <a:pt x="58172" y="10872"/>
                      <a:pt x="57983" y="11226"/>
                    </a:cubicBezTo>
                    <a:cubicBezTo>
                      <a:pt x="57817" y="11628"/>
                      <a:pt x="57605" y="11959"/>
                      <a:pt x="57368" y="12313"/>
                    </a:cubicBezTo>
                    <a:cubicBezTo>
                      <a:pt x="57132" y="12715"/>
                      <a:pt x="56872" y="13046"/>
                      <a:pt x="56612" y="13400"/>
                    </a:cubicBezTo>
                    <a:cubicBezTo>
                      <a:pt x="56352" y="13707"/>
                      <a:pt x="56116" y="14038"/>
                      <a:pt x="55833" y="14322"/>
                    </a:cubicBezTo>
                    <a:cubicBezTo>
                      <a:pt x="55549" y="14676"/>
                      <a:pt x="55218" y="15007"/>
                      <a:pt x="54840" y="15267"/>
                    </a:cubicBezTo>
                    <a:lnTo>
                      <a:pt x="54840" y="15314"/>
                    </a:lnTo>
                    <a:cubicBezTo>
                      <a:pt x="55195" y="15101"/>
                      <a:pt x="55525" y="14841"/>
                      <a:pt x="55785" y="14534"/>
                    </a:cubicBezTo>
                    <a:cubicBezTo>
                      <a:pt x="56069" y="14251"/>
                      <a:pt x="56329" y="13920"/>
                      <a:pt x="56565" y="13589"/>
                    </a:cubicBezTo>
                    <a:cubicBezTo>
                      <a:pt x="56849" y="13258"/>
                      <a:pt x="57108" y="12904"/>
                      <a:pt x="57368" y="12549"/>
                    </a:cubicBezTo>
                    <a:cubicBezTo>
                      <a:pt x="57605" y="12219"/>
                      <a:pt x="57817" y="11864"/>
                      <a:pt x="58030" y="11463"/>
                    </a:cubicBezTo>
                    <a:cubicBezTo>
                      <a:pt x="58148" y="11274"/>
                      <a:pt x="58219" y="11061"/>
                      <a:pt x="58337" y="10848"/>
                    </a:cubicBezTo>
                    <a:lnTo>
                      <a:pt x="58691" y="10234"/>
                    </a:lnTo>
                    <a:cubicBezTo>
                      <a:pt x="58726" y="10183"/>
                      <a:pt x="58698" y="10144"/>
                      <a:pt x="58663" y="10144"/>
                    </a:cubicBezTo>
                    <a:close/>
                    <a:moveTo>
                      <a:pt x="52883" y="12592"/>
                    </a:moveTo>
                    <a:cubicBezTo>
                      <a:pt x="52874" y="12592"/>
                      <a:pt x="52865" y="12594"/>
                      <a:pt x="52855" y="12597"/>
                    </a:cubicBezTo>
                    <a:cubicBezTo>
                      <a:pt x="52690" y="12691"/>
                      <a:pt x="52501" y="12833"/>
                      <a:pt x="52359" y="12951"/>
                    </a:cubicBezTo>
                    <a:cubicBezTo>
                      <a:pt x="52170" y="13069"/>
                      <a:pt x="52029" y="13211"/>
                      <a:pt x="51887" y="13353"/>
                    </a:cubicBezTo>
                    <a:cubicBezTo>
                      <a:pt x="51556" y="13684"/>
                      <a:pt x="51225" y="13991"/>
                      <a:pt x="50918" y="14227"/>
                    </a:cubicBezTo>
                    <a:cubicBezTo>
                      <a:pt x="50256" y="14723"/>
                      <a:pt x="49524" y="15078"/>
                      <a:pt x="48792" y="15361"/>
                    </a:cubicBezTo>
                    <a:cubicBezTo>
                      <a:pt x="48366" y="15550"/>
                      <a:pt x="47917" y="15692"/>
                      <a:pt x="47516" y="15834"/>
                    </a:cubicBezTo>
                    <a:cubicBezTo>
                      <a:pt x="48272" y="15597"/>
                      <a:pt x="49075" y="15338"/>
                      <a:pt x="49808" y="14983"/>
                    </a:cubicBezTo>
                    <a:cubicBezTo>
                      <a:pt x="50162" y="14818"/>
                      <a:pt x="50516" y="14605"/>
                      <a:pt x="50847" y="14369"/>
                    </a:cubicBezTo>
                    <a:cubicBezTo>
                      <a:pt x="51202" y="14133"/>
                      <a:pt x="51509" y="13873"/>
                      <a:pt x="51816" y="13565"/>
                    </a:cubicBezTo>
                    <a:lnTo>
                      <a:pt x="52359" y="13117"/>
                    </a:lnTo>
                    <a:cubicBezTo>
                      <a:pt x="52454" y="13046"/>
                      <a:pt x="52525" y="12975"/>
                      <a:pt x="52619" y="12928"/>
                    </a:cubicBezTo>
                    <a:cubicBezTo>
                      <a:pt x="52714" y="12833"/>
                      <a:pt x="52832" y="12762"/>
                      <a:pt x="52926" y="12691"/>
                    </a:cubicBezTo>
                    <a:cubicBezTo>
                      <a:pt x="52967" y="12650"/>
                      <a:pt x="52938" y="12592"/>
                      <a:pt x="52883" y="12592"/>
                    </a:cubicBezTo>
                    <a:close/>
                    <a:moveTo>
                      <a:pt x="51786" y="12926"/>
                    </a:moveTo>
                    <a:cubicBezTo>
                      <a:pt x="51767" y="12926"/>
                      <a:pt x="51745" y="12933"/>
                      <a:pt x="51721" y="12951"/>
                    </a:cubicBezTo>
                    <a:cubicBezTo>
                      <a:pt x="51296" y="13211"/>
                      <a:pt x="50894" y="13495"/>
                      <a:pt x="50493" y="13778"/>
                    </a:cubicBezTo>
                    <a:cubicBezTo>
                      <a:pt x="50115" y="14038"/>
                      <a:pt x="49689" y="14298"/>
                      <a:pt x="49264" y="14581"/>
                    </a:cubicBezTo>
                    <a:cubicBezTo>
                      <a:pt x="48484" y="15054"/>
                      <a:pt x="47681" y="15432"/>
                      <a:pt x="46807" y="15668"/>
                    </a:cubicBezTo>
                    <a:cubicBezTo>
                      <a:pt x="46547" y="15716"/>
                      <a:pt x="46311" y="15786"/>
                      <a:pt x="46027" y="15810"/>
                    </a:cubicBezTo>
                    <a:cubicBezTo>
                      <a:pt x="45885" y="15834"/>
                      <a:pt x="45767" y="15834"/>
                      <a:pt x="45625" y="15857"/>
                    </a:cubicBezTo>
                    <a:cubicBezTo>
                      <a:pt x="45484" y="15905"/>
                      <a:pt x="45366" y="15905"/>
                      <a:pt x="45200" y="15928"/>
                    </a:cubicBezTo>
                    <a:cubicBezTo>
                      <a:pt x="45177" y="15928"/>
                      <a:pt x="45177" y="15952"/>
                      <a:pt x="45200" y="15952"/>
                    </a:cubicBezTo>
                    <a:lnTo>
                      <a:pt x="45555" y="15952"/>
                    </a:lnTo>
                    <a:cubicBezTo>
                      <a:pt x="45673" y="15952"/>
                      <a:pt x="45791" y="15928"/>
                      <a:pt x="45909" y="15928"/>
                    </a:cubicBezTo>
                    <a:cubicBezTo>
                      <a:pt x="46145" y="15905"/>
                      <a:pt x="46382" y="15857"/>
                      <a:pt x="46618" y="15810"/>
                    </a:cubicBezTo>
                    <a:cubicBezTo>
                      <a:pt x="47067" y="15716"/>
                      <a:pt x="47516" y="15574"/>
                      <a:pt x="47917" y="15408"/>
                    </a:cubicBezTo>
                    <a:cubicBezTo>
                      <a:pt x="48815" y="15007"/>
                      <a:pt x="49595" y="14511"/>
                      <a:pt x="50398" y="13991"/>
                    </a:cubicBezTo>
                    <a:cubicBezTo>
                      <a:pt x="50871" y="13660"/>
                      <a:pt x="51343" y="13353"/>
                      <a:pt x="51816" y="13046"/>
                    </a:cubicBezTo>
                    <a:cubicBezTo>
                      <a:pt x="51869" y="12993"/>
                      <a:pt x="51842" y="12926"/>
                      <a:pt x="51786" y="12926"/>
                    </a:cubicBezTo>
                    <a:close/>
                    <a:moveTo>
                      <a:pt x="58555" y="11142"/>
                    </a:moveTo>
                    <a:cubicBezTo>
                      <a:pt x="58536" y="11142"/>
                      <a:pt x="58512" y="11151"/>
                      <a:pt x="58502" y="11179"/>
                    </a:cubicBezTo>
                    <a:cubicBezTo>
                      <a:pt x="58290" y="11557"/>
                      <a:pt x="58124" y="11935"/>
                      <a:pt x="57888" y="12313"/>
                    </a:cubicBezTo>
                    <a:cubicBezTo>
                      <a:pt x="57628" y="12715"/>
                      <a:pt x="57392" y="13069"/>
                      <a:pt x="57132" y="13424"/>
                    </a:cubicBezTo>
                    <a:cubicBezTo>
                      <a:pt x="56872" y="13778"/>
                      <a:pt x="56612" y="14133"/>
                      <a:pt x="56305" y="14440"/>
                    </a:cubicBezTo>
                    <a:cubicBezTo>
                      <a:pt x="56022" y="14770"/>
                      <a:pt x="55691" y="15030"/>
                      <a:pt x="55313" y="15267"/>
                    </a:cubicBezTo>
                    <a:cubicBezTo>
                      <a:pt x="55100" y="15385"/>
                      <a:pt x="54887" y="15503"/>
                      <a:pt x="54722" y="15621"/>
                    </a:cubicBezTo>
                    <a:cubicBezTo>
                      <a:pt x="54604" y="15692"/>
                      <a:pt x="54509" y="15739"/>
                      <a:pt x="54391" y="15810"/>
                    </a:cubicBezTo>
                    <a:cubicBezTo>
                      <a:pt x="54291" y="15850"/>
                      <a:pt x="54207" y="15925"/>
                      <a:pt x="54112" y="15990"/>
                    </a:cubicBezTo>
                    <a:lnTo>
                      <a:pt x="54112" y="15990"/>
                    </a:lnTo>
                    <a:cubicBezTo>
                      <a:pt x="54196" y="15944"/>
                      <a:pt x="54290" y="15924"/>
                      <a:pt x="54368" y="15905"/>
                    </a:cubicBezTo>
                    <a:cubicBezTo>
                      <a:pt x="54439" y="15857"/>
                      <a:pt x="54557" y="15810"/>
                      <a:pt x="54651" y="15763"/>
                    </a:cubicBezTo>
                    <a:cubicBezTo>
                      <a:pt x="54864" y="15668"/>
                      <a:pt x="55029" y="15550"/>
                      <a:pt x="55218" y="15432"/>
                    </a:cubicBezTo>
                    <a:cubicBezTo>
                      <a:pt x="55596" y="15219"/>
                      <a:pt x="55927" y="14959"/>
                      <a:pt x="56258" y="14652"/>
                    </a:cubicBezTo>
                    <a:cubicBezTo>
                      <a:pt x="56565" y="14322"/>
                      <a:pt x="56849" y="13967"/>
                      <a:pt x="57108" y="13589"/>
                    </a:cubicBezTo>
                    <a:cubicBezTo>
                      <a:pt x="57368" y="13235"/>
                      <a:pt x="57605" y="12857"/>
                      <a:pt x="57841" y="12479"/>
                    </a:cubicBezTo>
                    <a:cubicBezTo>
                      <a:pt x="58101" y="12053"/>
                      <a:pt x="58384" y="11604"/>
                      <a:pt x="58550" y="11179"/>
                    </a:cubicBezTo>
                    <a:cubicBezTo>
                      <a:pt x="58607" y="11165"/>
                      <a:pt x="58586" y="11142"/>
                      <a:pt x="58555" y="11142"/>
                    </a:cubicBezTo>
                    <a:close/>
                    <a:moveTo>
                      <a:pt x="54112" y="15990"/>
                    </a:moveTo>
                    <a:cubicBezTo>
                      <a:pt x="54094" y="15999"/>
                      <a:pt x="54077" y="16010"/>
                      <a:pt x="54060" y="16023"/>
                    </a:cubicBezTo>
                    <a:cubicBezTo>
                      <a:pt x="54078" y="16012"/>
                      <a:pt x="54095" y="16001"/>
                      <a:pt x="54112" y="15990"/>
                    </a:cubicBezTo>
                    <a:close/>
                    <a:moveTo>
                      <a:pt x="57364" y="10871"/>
                    </a:moveTo>
                    <a:cubicBezTo>
                      <a:pt x="57347" y="10871"/>
                      <a:pt x="57329" y="10879"/>
                      <a:pt x="57321" y="10896"/>
                    </a:cubicBezTo>
                    <a:cubicBezTo>
                      <a:pt x="57108" y="11321"/>
                      <a:pt x="56943" y="11699"/>
                      <a:pt x="56730" y="12124"/>
                    </a:cubicBezTo>
                    <a:cubicBezTo>
                      <a:pt x="56518" y="12502"/>
                      <a:pt x="56281" y="12880"/>
                      <a:pt x="56045" y="13258"/>
                    </a:cubicBezTo>
                    <a:cubicBezTo>
                      <a:pt x="55549" y="14014"/>
                      <a:pt x="55006" y="14723"/>
                      <a:pt x="54391" y="15338"/>
                    </a:cubicBezTo>
                    <a:cubicBezTo>
                      <a:pt x="54037" y="15692"/>
                      <a:pt x="53659" y="16046"/>
                      <a:pt x="53304" y="16377"/>
                    </a:cubicBezTo>
                    <a:cubicBezTo>
                      <a:pt x="54013" y="15881"/>
                      <a:pt x="54628" y="15219"/>
                      <a:pt x="55218" y="14534"/>
                    </a:cubicBezTo>
                    <a:cubicBezTo>
                      <a:pt x="55785" y="13825"/>
                      <a:pt x="56281" y="13093"/>
                      <a:pt x="56730" y="12290"/>
                    </a:cubicBezTo>
                    <a:cubicBezTo>
                      <a:pt x="56967" y="11864"/>
                      <a:pt x="57203" y="11415"/>
                      <a:pt x="57416" y="10943"/>
                    </a:cubicBezTo>
                    <a:cubicBezTo>
                      <a:pt x="57431" y="10897"/>
                      <a:pt x="57397" y="10871"/>
                      <a:pt x="57364" y="10871"/>
                    </a:cubicBezTo>
                    <a:close/>
                    <a:moveTo>
                      <a:pt x="55714" y="16826"/>
                    </a:moveTo>
                    <a:cubicBezTo>
                      <a:pt x="55699" y="16826"/>
                      <a:pt x="55693" y="16837"/>
                      <a:pt x="55699" y="16837"/>
                    </a:cubicBezTo>
                    <a:cubicBezTo>
                      <a:pt x="55701" y="16837"/>
                      <a:pt x="55707" y="16834"/>
                      <a:pt x="55714" y="16826"/>
                    </a:cubicBezTo>
                    <a:close/>
                    <a:moveTo>
                      <a:pt x="63630" y="15101"/>
                    </a:moveTo>
                    <a:cubicBezTo>
                      <a:pt x="63133" y="15290"/>
                      <a:pt x="62637" y="15456"/>
                      <a:pt x="62117" y="15597"/>
                    </a:cubicBezTo>
                    <a:cubicBezTo>
                      <a:pt x="61621" y="15786"/>
                      <a:pt x="61125" y="15928"/>
                      <a:pt x="60629" y="16070"/>
                    </a:cubicBezTo>
                    <a:cubicBezTo>
                      <a:pt x="59613" y="16377"/>
                      <a:pt x="58573" y="16590"/>
                      <a:pt x="57510" y="16708"/>
                    </a:cubicBezTo>
                    <a:cubicBezTo>
                      <a:pt x="56896" y="16755"/>
                      <a:pt x="56305" y="16826"/>
                      <a:pt x="55714" y="16826"/>
                    </a:cubicBezTo>
                    <a:cubicBezTo>
                      <a:pt x="55944" y="16846"/>
                      <a:pt x="56170" y="16853"/>
                      <a:pt x="56394" y="16853"/>
                    </a:cubicBezTo>
                    <a:cubicBezTo>
                      <a:pt x="56701" y="16853"/>
                      <a:pt x="57007" y="16840"/>
                      <a:pt x="57321" y="16826"/>
                    </a:cubicBezTo>
                    <a:cubicBezTo>
                      <a:pt x="57841" y="16755"/>
                      <a:pt x="58384" y="16708"/>
                      <a:pt x="58880" y="16613"/>
                    </a:cubicBezTo>
                    <a:cubicBezTo>
                      <a:pt x="59920" y="16401"/>
                      <a:pt x="60936" y="16141"/>
                      <a:pt x="61976" y="15810"/>
                    </a:cubicBezTo>
                    <a:cubicBezTo>
                      <a:pt x="62543" y="15645"/>
                      <a:pt x="63133" y="15432"/>
                      <a:pt x="63700" y="15219"/>
                    </a:cubicBezTo>
                    <a:cubicBezTo>
                      <a:pt x="63748" y="15196"/>
                      <a:pt x="63724" y="15101"/>
                      <a:pt x="63630" y="15101"/>
                    </a:cubicBezTo>
                    <a:close/>
                    <a:moveTo>
                      <a:pt x="46311" y="17015"/>
                    </a:moveTo>
                    <a:lnTo>
                      <a:pt x="46311" y="17015"/>
                    </a:lnTo>
                    <a:cubicBezTo>
                      <a:pt x="46329" y="17033"/>
                      <a:pt x="46353" y="17051"/>
                      <a:pt x="46380" y="17068"/>
                    </a:cubicBezTo>
                    <a:lnTo>
                      <a:pt x="46380" y="17068"/>
                    </a:lnTo>
                    <a:cubicBezTo>
                      <a:pt x="46357" y="17050"/>
                      <a:pt x="46334" y="17033"/>
                      <a:pt x="46311" y="17015"/>
                    </a:cubicBezTo>
                    <a:close/>
                    <a:moveTo>
                      <a:pt x="66105" y="15279"/>
                    </a:moveTo>
                    <a:cubicBezTo>
                      <a:pt x="66092" y="15279"/>
                      <a:pt x="66078" y="15283"/>
                      <a:pt x="66063" y="15290"/>
                    </a:cubicBezTo>
                    <a:lnTo>
                      <a:pt x="65000" y="15645"/>
                    </a:lnTo>
                    <a:cubicBezTo>
                      <a:pt x="64646" y="15692"/>
                      <a:pt x="64291" y="15786"/>
                      <a:pt x="63937" y="15905"/>
                    </a:cubicBezTo>
                    <a:cubicBezTo>
                      <a:pt x="63228" y="16094"/>
                      <a:pt x="62495" y="16283"/>
                      <a:pt x="61763" y="16424"/>
                    </a:cubicBezTo>
                    <a:cubicBezTo>
                      <a:pt x="61031" y="16590"/>
                      <a:pt x="60298" y="16684"/>
                      <a:pt x="59566" y="16826"/>
                    </a:cubicBezTo>
                    <a:cubicBezTo>
                      <a:pt x="58810" y="16897"/>
                      <a:pt x="58077" y="16991"/>
                      <a:pt x="57321" y="17015"/>
                    </a:cubicBezTo>
                    <a:cubicBezTo>
                      <a:pt x="56565" y="17062"/>
                      <a:pt x="55809" y="17086"/>
                      <a:pt x="55076" y="17086"/>
                    </a:cubicBezTo>
                    <a:lnTo>
                      <a:pt x="54793" y="17086"/>
                    </a:lnTo>
                    <a:lnTo>
                      <a:pt x="54793" y="17110"/>
                    </a:lnTo>
                    <a:cubicBezTo>
                      <a:pt x="55549" y="17180"/>
                      <a:pt x="56305" y="17180"/>
                      <a:pt x="57038" y="17180"/>
                    </a:cubicBezTo>
                    <a:cubicBezTo>
                      <a:pt x="57794" y="17133"/>
                      <a:pt x="58550" y="17086"/>
                      <a:pt x="59306" y="17015"/>
                    </a:cubicBezTo>
                    <a:cubicBezTo>
                      <a:pt x="60038" y="16944"/>
                      <a:pt x="60794" y="16826"/>
                      <a:pt x="61503" y="16684"/>
                    </a:cubicBezTo>
                    <a:cubicBezTo>
                      <a:pt x="62259" y="16543"/>
                      <a:pt x="62992" y="16377"/>
                      <a:pt x="63700" y="16188"/>
                    </a:cubicBezTo>
                    <a:cubicBezTo>
                      <a:pt x="64409" y="15999"/>
                      <a:pt x="65142" y="15786"/>
                      <a:pt x="65851" y="15503"/>
                    </a:cubicBezTo>
                    <a:cubicBezTo>
                      <a:pt x="65945" y="15479"/>
                      <a:pt x="66040" y="15456"/>
                      <a:pt x="66110" y="15408"/>
                    </a:cubicBezTo>
                    <a:cubicBezTo>
                      <a:pt x="66190" y="15369"/>
                      <a:pt x="66169" y="15279"/>
                      <a:pt x="66105" y="15279"/>
                    </a:cubicBezTo>
                    <a:close/>
                    <a:moveTo>
                      <a:pt x="66262" y="15900"/>
                    </a:moveTo>
                    <a:cubicBezTo>
                      <a:pt x="66252" y="15900"/>
                      <a:pt x="66241" y="15901"/>
                      <a:pt x="66229" y="15905"/>
                    </a:cubicBezTo>
                    <a:cubicBezTo>
                      <a:pt x="65945" y="15999"/>
                      <a:pt x="65638" y="16094"/>
                      <a:pt x="65354" y="16235"/>
                    </a:cubicBezTo>
                    <a:cubicBezTo>
                      <a:pt x="65047" y="16306"/>
                      <a:pt x="64764" y="16424"/>
                      <a:pt x="64433" y="16519"/>
                    </a:cubicBezTo>
                    <a:cubicBezTo>
                      <a:pt x="63819" y="16708"/>
                      <a:pt x="63204" y="16850"/>
                      <a:pt x="62566" y="16991"/>
                    </a:cubicBezTo>
                    <a:cubicBezTo>
                      <a:pt x="61952" y="17110"/>
                      <a:pt x="61338" y="17228"/>
                      <a:pt x="60676" y="17322"/>
                    </a:cubicBezTo>
                    <a:cubicBezTo>
                      <a:pt x="60062" y="17417"/>
                      <a:pt x="59400" y="17440"/>
                      <a:pt x="58786" y="17464"/>
                    </a:cubicBezTo>
                    <a:cubicBezTo>
                      <a:pt x="58479" y="17464"/>
                      <a:pt x="58148" y="17488"/>
                      <a:pt x="57817" y="17488"/>
                    </a:cubicBezTo>
                    <a:lnTo>
                      <a:pt x="56636" y="17488"/>
                    </a:lnTo>
                    <a:cubicBezTo>
                      <a:pt x="56612" y="17488"/>
                      <a:pt x="56612" y="17535"/>
                      <a:pt x="56636" y="17535"/>
                    </a:cubicBezTo>
                    <a:cubicBezTo>
                      <a:pt x="57055" y="17580"/>
                      <a:pt x="57456" y="17596"/>
                      <a:pt x="57855" y="17596"/>
                    </a:cubicBezTo>
                    <a:cubicBezTo>
                      <a:pt x="58086" y="17596"/>
                      <a:pt x="58316" y="17591"/>
                      <a:pt x="58550" y="17582"/>
                    </a:cubicBezTo>
                    <a:cubicBezTo>
                      <a:pt x="59211" y="17582"/>
                      <a:pt x="59849" y="17535"/>
                      <a:pt x="60487" y="17464"/>
                    </a:cubicBezTo>
                    <a:cubicBezTo>
                      <a:pt x="61125" y="17417"/>
                      <a:pt x="61739" y="17322"/>
                      <a:pt x="62401" y="17180"/>
                    </a:cubicBezTo>
                    <a:cubicBezTo>
                      <a:pt x="63015" y="17062"/>
                      <a:pt x="63677" y="16897"/>
                      <a:pt x="64268" y="16732"/>
                    </a:cubicBezTo>
                    <a:cubicBezTo>
                      <a:pt x="64882" y="16543"/>
                      <a:pt x="65473" y="16377"/>
                      <a:pt x="66087" y="16141"/>
                    </a:cubicBezTo>
                    <a:cubicBezTo>
                      <a:pt x="66181" y="16117"/>
                      <a:pt x="66229" y="16070"/>
                      <a:pt x="66323" y="16046"/>
                    </a:cubicBezTo>
                    <a:cubicBezTo>
                      <a:pt x="66344" y="15964"/>
                      <a:pt x="66328" y="15900"/>
                      <a:pt x="66262" y="15900"/>
                    </a:cubicBezTo>
                    <a:close/>
                    <a:moveTo>
                      <a:pt x="47870" y="17299"/>
                    </a:moveTo>
                    <a:lnTo>
                      <a:pt x="47870" y="17299"/>
                    </a:lnTo>
                    <a:cubicBezTo>
                      <a:pt x="48035" y="17417"/>
                      <a:pt x="48224" y="17558"/>
                      <a:pt x="48437" y="17653"/>
                    </a:cubicBezTo>
                    <a:lnTo>
                      <a:pt x="49051" y="17913"/>
                    </a:lnTo>
                    <a:cubicBezTo>
                      <a:pt x="49453" y="18055"/>
                      <a:pt x="49878" y="18173"/>
                      <a:pt x="50327" y="18291"/>
                    </a:cubicBezTo>
                    <a:cubicBezTo>
                      <a:pt x="51178" y="18504"/>
                      <a:pt x="52029" y="18622"/>
                      <a:pt x="52879" y="18716"/>
                    </a:cubicBezTo>
                    <a:cubicBezTo>
                      <a:pt x="53115" y="18740"/>
                      <a:pt x="53399" y="18763"/>
                      <a:pt x="53612" y="18763"/>
                    </a:cubicBezTo>
                    <a:cubicBezTo>
                      <a:pt x="53779" y="18780"/>
                      <a:pt x="53969" y="18797"/>
                      <a:pt x="54150" y="18797"/>
                    </a:cubicBezTo>
                    <a:cubicBezTo>
                      <a:pt x="54225" y="18797"/>
                      <a:pt x="54298" y="18794"/>
                      <a:pt x="54368" y="18787"/>
                    </a:cubicBezTo>
                    <a:cubicBezTo>
                      <a:pt x="54415" y="18787"/>
                      <a:pt x="54415" y="18716"/>
                      <a:pt x="54368" y="18716"/>
                    </a:cubicBezTo>
                    <a:cubicBezTo>
                      <a:pt x="54155" y="18669"/>
                      <a:pt x="53942" y="18645"/>
                      <a:pt x="53706" y="18622"/>
                    </a:cubicBezTo>
                    <a:cubicBezTo>
                      <a:pt x="53493" y="18574"/>
                      <a:pt x="53257" y="18574"/>
                      <a:pt x="53068" y="18551"/>
                    </a:cubicBezTo>
                    <a:cubicBezTo>
                      <a:pt x="52619" y="18527"/>
                      <a:pt x="52194" y="18456"/>
                      <a:pt x="51792" y="18409"/>
                    </a:cubicBezTo>
                    <a:cubicBezTo>
                      <a:pt x="50918" y="18362"/>
                      <a:pt x="50091" y="18173"/>
                      <a:pt x="49264" y="17913"/>
                    </a:cubicBezTo>
                    <a:cubicBezTo>
                      <a:pt x="49028" y="17818"/>
                      <a:pt x="48792" y="17771"/>
                      <a:pt x="48555" y="17653"/>
                    </a:cubicBezTo>
                    <a:cubicBezTo>
                      <a:pt x="48319" y="17558"/>
                      <a:pt x="48083" y="17440"/>
                      <a:pt x="47870" y="17299"/>
                    </a:cubicBezTo>
                    <a:close/>
                    <a:moveTo>
                      <a:pt x="40049" y="17299"/>
                    </a:moveTo>
                    <a:cubicBezTo>
                      <a:pt x="40546" y="17724"/>
                      <a:pt x="41113" y="18126"/>
                      <a:pt x="41727" y="18433"/>
                    </a:cubicBezTo>
                    <a:cubicBezTo>
                      <a:pt x="42318" y="18740"/>
                      <a:pt x="42956" y="18976"/>
                      <a:pt x="43617" y="19189"/>
                    </a:cubicBezTo>
                    <a:cubicBezTo>
                      <a:pt x="43972" y="19307"/>
                      <a:pt x="44350" y="19378"/>
                      <a:pt x="44704" y="19449"/>
                    </a:cubicBezTo>
                    <a:cubicBezTo>
                      <a:pt x="44775" y="19425"/>
                      <a:pt x="44799" y="19331"/>
                      <a:pt x="44728" y="19331"/>
                    </a:cubicBezTo>
                    <a:cubicBezTo>
                      <a:pt x="44090" y="19142"/>
                      <a:pt x="43428" y="19000"/>
                      <a:pt x="42814" y="18763"/>
                    </a:cubicBezTo>
                    <a:cubicBezTo>
                      <a:pt x="42200" y="18527"/>
                      <a:pt x="41585" y="18267"/>
                      <a:pt x="40995" y="17937"/>
                    </a:cubicBezTo>
                    <a:cubicBezTo>
                      <a:pt x="40664" y="17724"/>
                      <a:pt x="40333" y="17535"/>
                      <a:pt x="40049" y="17299"/>
                    </a:cubicBezTo>
                    <a:close/>
                    <a:moveTo>
                      <a:pt x="46380" y="17068"/>
                    </a:moveTo>
                    <a:lnTo>
                      <a:pt x="46380" y="17068"/>
                    </a:lnTo>
                    <a:cubicBezTo>
                      <a:pt x="46883" y="17444"/>
                      <a:pt x="47447" y="17736"/>
                      <a:pt x="48012" y="18007"/>
                    </a:cubicBezTo>
                    <a:cubicBezTo>
                      <a:pt x="48603" y="18291"/>
                      <a:pt x="49264" y="18527"/>
                      <a:pt x="49878" y="18716"/>
                    </a:cubicBezTo>
                    <a:cubicBezTo>
                      <a:pt x="50516" y="18905"/>
                      <a:pt x="51154" y="19071"/>
                      <a:pt x="51816" y="19212"/>
                    </a:cubicBezTo>
                    <a:cubicBezTo>
                      <a:pt x="52477" y="19331"/>
                      <a:pt x="53115" y="19449"/>
                      <a:pt x="53801" y="19496"/>
                    </a:cubicBezTo>
                    <a:cubicBezTo>
                      <a:pt x="54462" y="19567"/>
                      <a:pt x="55124" y="19614"/>
                      <a:pt x="55785" y="19661"/>
                    </a:cubicBezTo>
                    <a:lnTo>
                      <a:pt x="56022" y="19661"/>
                    </a:lnTo>
                    <a:cubicBezTo>
                      <a:pt x="56069" y="19661"/>
                      <a:pt x="56069" y="19543"/>
                      <a:pt x="56022" y="19543"/>
                    </a:cubicBezTo>
                    <a:cubicBezTo>
                      <a:pt x="55360" y="19472"/>
                      <a:pt x="54675" y="19449"/>
                      <a:pt x="54037" y="19378"/>
                    </a:cubicBezTo>
                    <a:cubicBezTo>
                      <a:pt x="53399" y="19331"/>
                      <a:pt x="52737" y="19236"/>
                      <a:pt x="52099" y="19118"/>
                    </a:cubicBezTo>
                    <a:cubicBezTo>
                      <a:pt x="51438" y="19000"/>
                      <a:pt x="50800" y="18858"/>
                      <a:pt x="50162" y="18669"/>
                    </a:cubicBezTo>
                    <a:cubicBezTo>
                      <a:pt x="49524" y="18504"/>
                      <a:pt x="48910" y="18267"/>
                      <a:pt x="48272" y="18031"/>
                    </a:cubicBezTo>
                    <a:cubicBezTo>
                      <a:pt x="47657" y="17771"/>
                      <a:pt x="47067" y="17464"/>
                      <a:pt x="46500" y="17133"/>
                    </a:cubicBezTo>
                    <a:cubicBezTo>
                      <a:pt x="46470" y="17119"/>
                      <a:pt x="46423" y="17095"/>
                      <a:pt x="46380" y="17068"/>
                    </a:cubicBezTo>
                    <a:close/>
                    <a:moveTo>
                      <a:pt x="45011" y="16755"/>
                    </a:moveTo>
                    <a:cubicBezTo>
                      <a:pt x="45011" y="16755"/>
                      <a:pt x="44964" y="16755"/>
                      <a:pt x="44964" y="16779"/>
                    </a:cubicBezTo>
                    <a:cubicBezTo>
                      <a:pt x="45531" y="17228"/>
                      <a:pt x="46145" y="17677"/>
                      <a:pt x="46783" y="18031"/>
                    </a:cubicBezTo>
                    <a:cubicBezTo>
                      <a:pt x="47398" y="18409"/>
                      <a:pt x="48035" y="18740"/>
                      <a:pt x="48721" y="19023"/>
                    </a:cubicBezTo>
                    <a:cubicBezTo>
                      <a:pt x="49382" y="19307"/>
                      <a:pt x="50020" y="19543"/>
                      <a:pt x="50705" y="19709"/>
                    </a:cubicBezTo>
                    <a:cubicBezTo>
                      <a:pt x="51343" y="19898"/>
                      <a:pt x="52005" y="20016"/>
                      <a:pt x="52690" y="20087"/>
                    </a:cubicBezTo>
                    <a:cubicBezTo>
                      <a:pt x="53177" y="20159"/>
                      <a:pt x="53692" y="20190"/>
                      <a:pt x="54214" y="20190"/>
                    </a:cubicBezTo>
                    <a:cubicBezTo>
                      <a:pt x="54375" y="20190"/>
                      <a:pt x="54537" y="20187"/>
                      <a:pt x="54698" y="20181"/>
                    </a:cubicBezTo>
                    <a:cubicBezTo>
                      <a:pt x="54769" y="20181"/>
                      <a:pt x="54864" y="20181"/>
                      <a:pt x="54958" y="20157"/>
                    </a:cubicBezTo>
                    <a:cubicBezTo>
                      <a:pt x="55006" y="20157"/>
                      <a:pt x="55006" y="20063"/>
                      <a:pt x="54958" y="20063"/>
                    </a:cubicBezTo>
                    <a:cubicBezTo>
                      <a:pt x="54273" y="20063"/>
                      <a:pt x="53635" y="20063"/>
                      <a:pt x="52950" y="20016"/>
                    </a:cubicBezTo>
                    <a:cubicBezTo>
                      <a:pt x="52288" y="19945"/>
                      <a:pt x="51627" y="19827"/>
                      <a:pt x="50965" y="19661"/>
                    </a:cubicBezTo>
                    <a:cubicBezTo>
                      <a:pt x="50327" y="19472"/>
                      <a:pt x="49642" y="19260"/>
                      <a:pt x="49028" y="19023"/>
                    </a:cubicBezTo>
                    <a:cubicBezTo>
                      <a:pt x="48343" y="18763"/>
                      <a:pt x="47681" y="18433"/>
                      <a:pt x="47043" y="18078"/>
                    </a:cubicBezTo>
                    <a:cubicBezTo>
                      <a:pt x="46382" y="17724"/>
                      <a:pt x="45791" y="17346"/>
                      <a:pt x="45200" y="16897"/>
                    </a:cubicBezTo>
                    <a:cubicBezTo>
                      <a:pt x="45153" y="16850"/>
                      <a:pt x="45058" y="16826"/>
                      <a:pt x="45011" y="16755"/>
                    </a:cubicBezTo>
                    <a:close/>
                    <a:moveTo>
                      <a:pt x="37474" y="15196"/>
                    </a:moveTo>
                    <a:cubicBezTo>
                      <a:pt x="37569" y="15338"/>
                      <a:pt x="37687" y="15479"/>
                      <a:pt x="37758" y="15621"/>
                    </a:cubicBezTo>
                    <a:cubicBezTo>
                      <a:pt x="37852" y="15786"/>
                      <a:pt x="37970" y="15928"/>
                      <a:pt x="38088" y="16046"/>
                    </a:cubicBezTo>
                    <a:cubicBezTo>
                      <a:pt x="38301" y="16306"/>
                      <a:pt x="38537" y="16566"/>
                      <a:pt x="38774" y="16850"/>
                    </a:cubicBezTo>
                    <a:cubicBezTo>
                      <a:pt x="39246" y="17346"/>
                      <a:pt x="39742" y="17842"/>
                      <a:pt x="40333" y="18267"/>
                    </a:cubicBezTo>
                    <a:cubicBezTo>
                      <a:pt x="40900" y="18669"/>
                      <a:pt x="41491" y="19000"/>
                      <a:pt x="42105" y="19260"/>
                    </a:cubicBezTo>
                    <a:cubicBezTo>
                      <a:pt x="42719" y="19520"/>
                      <a:pt x="43381" y="19732"/>
                      <a:pt x="44066" y="19921"/>
                    </a:cubicBezTo>
                    <a:cubicBezTo>
                      <a:pt x="44728" y="20087"/>
                      <a:pt x="45389" y="20205"/>
                      <a:pt x="46074" y="20323"/>
                    </a:cubicBezTo>
                    <a:cubicBezTo>
                      <a:pt x="46145" y="20323"/>
                      <a:pt x="46240" y="20347"/>
                      <a:pt x="46311" y="20347"/>
                    </a:cubicBezTo>
                    <a:cubicBezTo>
                      <a:pt x="46330" y="20354"/>
                      <a:pt x="46347" y="20358"/>
                      <a:pt x="46361" y="20358"/>
                    </a:cubicBezTo>
                    <a:cubicBezTo>
                      <a:pt x="46434" y="20358"/>
                      <a:pt x="46441" y="20272"/>
                      <a:pt x="46382" y="20252"/>
                    </a:cubicBezTo>
                    <a:cubicBezTo>
                      <a:pt x="46074" y="20157"/>
                      <a:pt x="45720" y="20134"/>
                      <a:pt x="45389" y="20039"/>
                    </a:cubicBezTo>
                    <a:cubicBezTo>
                      <a:pt x="45058" y="19968"/>
                      <a:pt x="44728" y="19898"/>
                      <a:pt x="44373" y="19827"/>
                    </a:cubicBezTo>
                    <a:cubicBezTo>
                      <a:pt x="43735" y="19685"/>
                      <a:pt x="43074" y="19472"/>
                      <a:pt x="42436" y="19236"/>
                    </a:cubicBezTo>
                    <a:cubicBezTo>
                      <a:pt x="41821" y="19000"/>
                      <a:pt x="41184" y="18669"/>
                      <a:pt x="40640" y="18315"/>
                    </a:cubicBezTo>
                    <a:cubicBezTo>
                      <a:pt x="40049" y="17937"/>
                      <a:pt x="39506" y="17464"/>
                      <a:pt x="39033" y="16968"/>
                    </a:cubicBezTo>
                    <a:cubicBezTo>
                      <a:pt x="38537" y="16448"/>
                      <a:pt x="38112" y="15928"/>
                      <a:pt x="37639" y="15385"/>
                    </a:cubicBezTo>
                    <a:cubicBezTo>
                      <a:pt x="37592" y="15338"/>
                      <a:pt x="37521" y="15243"/>
                      <a:pt x="37498" y="15196"/>
                    </a:cubicBezTo>
                    <a:close/>
                    <a:moveTo>
                      <a:pt x="36783" y="14122"/>
                    </a:moveTo>
                    <a:cubicBezTo>
                      <a:pt x="36776" y="14122"/>
                      <a:pt x="36765" y="14133"/>
                      <a:pt x="36765" y="14133"/>
                    </a:cubicBezTo>
                    <a:cubicBezTo>
                      <a:pt x="36883" y="14511"/>
                      <a:pt x="37049" y="14865"/>
                      <a:pt x="37238" y="15219"/>
                    </a:cubicBezTo>
                    <a:cubicBezTo>
                      <a:pt x="37403" y="15574"/>
                      <a:pt x="37616" y="15905"/>
                      <a:pt x="37852" y="16235"/>
                    </a:cubicBezTo>
                    <a:cubicBezTo>
                      <a:pt x="38301" y="16873"/>
                      <a:pt x="38821" y="17488"/>
                      <a:pt x="39411" y="18031"/>
                    </a:cubicBezTo>
                    <a:cubicBezTo>
                      <a:pt x="40002" y="18598"/>
                      <a:pt x="40664" y="19094"/>
                      <a:pt x="41373" y="19543"/>
                    </a:cubicBezTo>
                    <a:cubicBezTo>
                      <a:pt x="42081" y="19968"/>
                      <a:pt x="42837" y="20394"/>
                      <a:pt x="43641" y="20677"/>
                    </a:cubicBezTo>
                    <a:cubicBezTo>
                      <a:pt x="44444" y="21008"/>
                      <a:pt x="45271" y="21268"/>
                      <a:pt x="46098" y="21457"/>
                    </a:cubicBezTo>
                    <a:cubicBezTo>
                      <a:pt x="46193" y="21481"/>
                      <a:pt x="46311" y="21481"/>
                      <a:pt x="46382" y="21504"/>
                    </a:cubicBezTo>
                    <a:cubicBezTo>
                      <a:pt x="46452" y="21504"/>
                      <a:pt x="46476" y="21433"/>
                      <a:pt x="46429" y="21386"/>
                    </a:cubicBezTo>
                    <a:cubicBezTo>
                      <a:pt x="45602" y="21197"/>
                      <a:pt x="44775" y="20961"/>
                      <a:pt x="43995" y="20654"/>
                    </a:cubicBezTo>
                    <a:cubicBezTo>
                      <a:pt x="43168" y="20417"/>
                      <a:pt x="42412" y="20063"/>
                      <a:pt x="41703" y="19614"/>
                    </a:cubicBezTo>
                    <a:cubicBezTo>
                      <a:pt x="40995" y="19212"/>
                      <a:pt x="40333" y="18716"/>
                      <a:pt x="39719" y="18173"/>
                    </a:cubicBezTo>
                    <a:cubicBezTo>
                      <a:pt x="39128" y="17653"/>
                      <a:pt x="38585" y="17062"/>
                      <a:pt x="38112" y="16424"/>
                    </a:cubicBezTo>
                    <a:cubicBezTo>
                      <a:pt x="37876" y="16117"/>
                      <a:pt x="37687" y="15786"/>
                      <a:pt x="37474" y="15432"/>
                    </a:cubicBezTo>
                    <a:cubicBezTo>
                      <a:pt x="37261" y="15101"/>
                      <a:pt x="37096" y="14747"/>
                      <a:pt x="36907" y="14392"/>
                    </a:cubicBezTo>
                    <a:cubicBezTo>
                      <a:pt x="36883" y="14298"/>
                      <a:pt x="36812" y="14227"/>
                      <a:pt x="36789" y="14133"/>
                    </a:cubicBezTo>
                    <a:cubicBezTo>
                      <a:pt x="36789" y="14125"/>
                      <a:pt x="36786" y="14122"/>
                      <a:pt x="36783" y="14122"/>
                    </a:cubicBezTo>
                    <a:close/>
                    <a:moveTo>
                      <a:pt x="36529" y="14605"/>
                    </a:moveTo>
                    <a:cubicBezTo>
                      <a:pt x="36694" y="15007"/>
                      <a:pt x="36860" y="15432"/>
                      <a:pt x="37096" y="15834"/>
                    </a:cubicBezTo>
                    <a:cubicBezTo>
                      <a:pt x="37285" y="16235"/>
                      <a:pt x="37569" y="16613"/>
                      <a:pt x="37805" y="16991"/>
                    </a:cubicBezTo>
                    <a:cubicBezTo>
                      <a:pt x="38325" y="17724"/>
                      <a:pt x="38915" y="18409"/>
                      <a:pt x="39600" y="19023"/>
                    </a:cubicBezTo>
                    <a:cubicBezTo>
                      <a:pt x="40286" y="19661"/>
                      <a:pt x="41018" y="20181"/>
                      <a:pt x="41845" y="20654"/>
                    </a:cubicBezTo>
                    <a:cubicBezTo>
                      <a:pt x="42648" y="21103"/>
                      <a:pt x="43499" y="21481"/>
                      <a:pt x="44373" y="21788"/>
                    </a:cubicBezTo>
                    <a:cubicBezTo>
                      <a:pt x="45271" y="22071"/>
                      <a:pt x="46193" y="22260"/>
                      <a:pt x="47090" y="22331"/>
                    </a:cubicBezTo>
                    <a:cubicBezTo>
                      <a:pt x="47209" y="22331"/>
                      <a:pt x="47327" y="22331"/>
                      <a:pt x="47445" y="22378"/>
                    </a:cubicBezTo>
                    <a:cubicBezTo>
                      <a:pt x="47516" y="22308"/>
                      <a:pt x="47516" y="22213"/>
                      <a:pt x="47445" y="22213"/>
                    </a:cubicBezTo>
                    <a:cubicBezTo>
                      <a:pt x="46547" y="22095"/>
                      <a:pt x="45625" y="21953"/>
                      <a:pt x="44775" y="21717"/>
                    </a:cubicBezTo>
                    <a:cubicBezTo>
                      <a:pt x="43877" y="21457"/>
                      <a:pt x="43026" y="21126"/>
                      <a:pt x="42223" y="20677"/>
                    </a:cubicBezTo>
                    <a:cubicBezTo>
                      <a:pt x="41420" y="20252"/>
                      <a:pt x="40664" y="19732"/>
                      <a:pt x="39979" y="19142"/>
                    </a:cubicBezTo>
                    <a:cubicBezTo>
                      <a:pt x="39293" y="18551"/>
                      <a:pt x="38655" y="17913"/>
                      <a:pt x="38112" y="17204"/>
                    </a:cubicBezTo>
                    <a:cubicBezTo>
                      <a:pt x="37852" y="16850"/>
                      <a:pt x="37592" y="16472"/>
                      <a:pt x="37356" y="16070"/>
                    </a:cubicBezTo>
                    <a:cubicBezTo>
                      <a:pt x="37238" y="15881"/>
                      <a:pt x="37120" y="15692"/>
                      <a:pt x="37025" y="15479"/>
                    </a:cubicBezTo>
                    <a:cubicBezTo>
                      <a:pt x="36907" y="15290"/>
                      <a:pt x="36812" y="15101"/>
                      <a:pt x="36694" y="14889"/>
                    </a:cubicBezTo>
                    <a:cubicBezTo>
                      <a:pt x="36647" y="14818"/>
                      <a:pt x="36623" y="14700"/>
                      <a:pt x="36553" y="14605"/>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7"/>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7"/>
              <p:cNvSpPr/>
              <p:nvPr/>
            </p:nvSpPr>
            <p:spPr>
              <a:xfrm>
                <a:off x="548825" y="3827375"/>
                <a:ext cx="321350" cy="392050"/>
              </a:xfrm>
              <a:custGeom>
                <a:avLst/>
                <a:gdLst/>
                <a:ahLst/>
                <a:cxnLst/>
                <a:rect l="l" t="t" r="r" b="b"/>
                <a:pathLst>
                  <a:path w="12854" h="15682" extrusionOk="0">
                    <a:moveTo>
                      <a:pt x="5057" y="0"/>
                    </a:moveTo>
                    <a:cubicBezTo>
                      <a:pt x="4629" y="0"/>
                      <a:pt x="4196" y="76"/>
                      <a:pt x="3780" y="226"/>
                    </a:cubicBezTo>
                    <a:cubicBezTo>
                      <a:pt x="2079" y="887"/>
                      <a:pt x="1040" y="2541"/>
                      <a:pt x="567" y="4195"/>
                    </a:cubicBezTo>
                    <a:cubicBezTo>
                      <a:pt x="0" y="6132"/>
                      <a:pt x="662" y="8093"/>
                      <a:pt x="1394" y="9913"/>
                    </a:cubicBezTo>
                    <a:cubicBezTo>
                      <a:pt x="2126" y="11661"/>
                      <a:pt x="3639" y="13528"/>
                      <a:pt x="3284" y="15489"/>
                    </a:cubicBezTo>
                    <a:cubicBezTo>
                      <a:pt x="3284" y="15595"/>
                      <a:pt x="3379" y="15681"/>
                      <a:pt x="3467" y="15681"/>
                    </a:cubicBezTo>
                    <a:cubicBezTo>
                      <a:pt x="3477" y="15681"/>
                      <a:pt x="3487" y="15680"/>
                      <a:pt x="3497" y="15678"/>
                    </a:cubicBezTo>
                    <a:cubicBezTo>
                      <a:pt x="3544" y="15678"/>
                      <a:pt x="3615" y="15654"/>
                      <a:pt x="3639" y="15583"/>
                    </a:cubicBezTo>
                    <a:cubicBezTo>
                      <a:pt x="4466" y="13717"/>
                      <a:pt x="6757" y="12961"/>
                      <a:pt x="8364" y="11850"/>
                    </a:cubicBezTo>
                    <a:cubicBezTo>
                      <a:pt x="10018" y="10716"/>
                      <a:pt x="11648" y="9393"/>
                      <a:pt x="12263" y="7455"/>
                    </a:cubicBezTo>
                    <a:cubicBezTo>
                      <a:pt x="12806" y="5849"/>
                      <a:pt x="12853" y="3911"/>
                      <a:pt x="11743" y="2446"/>
                    </a:cubicBezTo>
                    <a:cubicBezTo>
                      <a:pt x="11092" y="1596"/>
                      <a:pt x="10088" y="1075"/>
                      <a:pt x="9056" y="1075"/>
                    </a:cubicBezTo>
                    <a:cubicBezTo>
                      <a:pt x="8625" y="1075"/>
                      <a:pt x="8190" y="1165"/>
                      <a:pt x="7773" y="1360"/>
                    </a:cubicBezTo>
                    <a:cubicBezTo>
                      <a:pt x="7773" y="1383"/>
                      <a:pt x="7750" y="1383"/>
                      <a:pt x="7750" y="1383"/>
                    </a:cubicBezTo>
                    <a:cubicBezTo>
                      <a:pt x="7128" y="459"/>
                      <a:pt x="6111" y="0"/>
                      <a:pt x="50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7"/>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7"/>
              <p:cNvSpPr/>
              <p:nvPr/>
            </p:nvSpPr>
            <p:spPr>
              <a:xfrm>
                <a:off x="528150" y="3751025"/>
                <a:ext cx="427075" cy="202400"/>
              </a:xfrm>
              <a:custGeom>
                <a:avLst/>
                <a:gdLst/>
                <a:ahLst/>
                <a:cxnLst/>
                <a:rect l="l" t="t" r="r" b="b"/>
                <a:pathLst>
                  <a:path w="17083" h="8096" extrusionOk="0">
                    <a:moveTo>
                      <a:pt x="3521" y="0"/>
                    </a:moveTo>
                    <a:cubicBezTo>
                      <a:pt x="3307" y="0"/>
                      <a:pt x="3094" y="14"/>
                      <a:pt x="2883" y="43"/>
                    </a:cubicBezTo>
                    <a:cubicBezTo>
                      <a:pt x="1890" y="161"/>
                      <a:pt x="1016" y="775"/>
                      <a:pt x="567" y="1602"/>
                    </a:cubicBezTo>
                    <a:lnTo>
                      <a:pt x="473" y="1767"/>
                    </a:lnTo>
                    <a:cubicBezTo>
                      <a:pt x="142" y="2240"/>
                      <a:pt x="0" y="2807"/>
                      <a:pt x="189" y="3303"/>
                    </a:cubicBezTo>
                    <a:cubicBezTo>
                      <a:pt x="378" y="3757"/>
                      <a:pt x="930" y="4014"/>
                      <a:pt x="1446" y="4014"/>
                    </a:cubicBezTo>
                    <a:cubicBezTo>
                      <a:pt x="1575" y="4014"/>
                      <a:pt x="1701" y="3998"/>
                      <a:pt x="1819" y="3965"/>
                    </a:cubicBezTo>
                    <a:cubicBezTo>
                      <a:pt x="2174" y="3847"/>
                      <a:pt x="2410" y="3587"/>
                      <a:pt x="2646" y="3303"/>
                    </a:cubicBezTo>
                    <a:cubicBezTo>
                      <a:pt x="3119" y="2807"/>
                      <a:pt x="3639" y="2334"/>
                      <a:pt x="4324" y="2169"/>
                    </a:cubicBezTo>
                    <a:cubicBezTo>
                      <a:pt x="4614" y="2079"/>
                      <a:pt x="4928" y="2038"/>
                      <a:pt x="5253" y="2038"/>
                    </a:cubicBezTo>
                    <a:cubicBezTo>
                      <a:pt x="6382" y="2038"/>
                      <a:pt x="7630" y="2540"/>
                      <a:pt x="8364" y="3256"/>
                    </a:cubicBezTo>
                    <a:lnTo>
                      <a:pt x="8364" y="3280"/>
                    </a:lnTo>
                    <a:cubicBezTo>
                      <a:pt x="8394" y="3325"/>
                      <a:pt x="8434" y="3344"/>
                      <a:pt x="8473" y="3344"/>
                    </a:cubicBezTo>
                    <a:cubicBezTo>
                      <a:pt x="8558" y="3344"/>
                      <a:pt x="8640" y="3258"/>
                      <a:pt x="8624" y="3161"/>
                    </a:cubicBezTo>
                    <a:cubicBezTo>
                      <a:pt x="8624" y="3138"/>
                      <a:pt x="8624" y="3114"/>
                      <a:pt x="8600" y="3067"/>
                    </a:cubicBezTo>
                    <a:cubicBezTo>
                      <a:pt x="7701" y="1310"/>
                      <a:pt x="5596" y="0"/>
                      <a:pt x="3521" y="0"/>
                    </a:cubicBezTo>
                    <a:close/>
                    <a:moveTo>
                      <a:pt x="12356" y="2569"/>
                    </a:moveTo>
                    <a:cubicBezTo>
                      <a:pt x="11311" y="2569"/>
                      <a:pt x="10268" y="2818"/>
                      <a:pt x="9404" y="3303"/>
                    </a:cubicBezTo>
                    <a:cubicBezTo>
                      <a:pt x="9333" y="3350"/>
                      <a:pt x="9333" y="3350"/>
                      <a:pt x="9309" y="3374"/>
                    </a:cubicBezTo>
                    <a:cubicBezTo>
                      <a:pt x="9212" y="3472"/>
                      <a:pt x="9275" y="3634"/>
                      <a:pt x="9380" y="3634"/>
                    </a:cubicBezTo>
                    <a:cubicBezTo>
                      <a:pt x="9403" y="3634"/>
                      <a:pt x="9426" y="3627"/>
                      <a:pt x="9451" y="3610"/>
                    </a:cubicBezTo>
                    <a:cubicBezTo>
                      <a:pt x="9451" y="3587"/>
                      <a:pt x="9498" y="3587"/>
                      <a:pt x="9498" y="3587"/>
                    </a:cubicBezTo>
                    <a:cubicBezTo>
                      <a:pt x="9756" y="3526"/>
                      <a:pt x="10034" y="3497"/>
                      <a:pt x="10321" y="3497"/>
                    </a:cubicBezTo>
                    <a:cubicBezTo>
                      <a:pt x="11482" y="3497"/>
                      <a:pt x="12795" y="3977"/>
                      <a:pt x="13515" y="4792"/>
                    </a:cubicBezTo>
                    <a:cubicBezTo>
                      <a:pt x="13987" y="5311"/>
                      <a:pt x="14153" y="5973"/>
                      <a:pt x="14271" y="6658"/>
                    </a:cubicBezTo>
                    <a:cubicBezTo>
                      <a:pt x="14366" y="7013"/>
                      <a:pt x="14389" y="7320"/>
                      <a:pt x="14625" y="7627"/>
                    </a:cubicBezTo>
                    <a:cubicBezTo>
                      <a:pt x="14867" y="7914"/>
                      <a:pt x="15293" y="8095"/>
                      <a:pt x="15705" y="8095"/>
                    </a:cubicBezTo>
                    <a:cubicBezTo>
                      <a:pt x="15936" y="8095"/>
                      <a:pt x="16163" y="8038"/>
                      <a:pt x="16350" y="7910"/>
                    </a:cubicBezTo>
                    <a:cubicBezTo>
                      <a:pt x="16776" y="7603"/>
                      <a:pt x="16965" y="7036"/>
                      <a:pt x="16965" y="6469"/>
                    </a:cubicBezTo>
                    <a:cubicBezTo>
                      <a:pt x="16988" y="6422"/>
                      <a:pt x="16988" y="6351"/>
                      <a:pt x="16988" y="6304"/>
                    </a:cubicBezTo>
                    <a:cubicBezTo>
                      <a:pt x="17083" y="5359"/>
                      <a:pt x="16657" y="4366"/>
                      <a:pt x="15925" y="3752"/>
                    </a:cubicBezTo>
                    <a:cubicBezTo>
                      <a:pt x="14956" y="2954"/>
                      <a:pt x="13654" y="2569"/>
                      <a:pt x="12356" y="25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7"/>
              <p:cNvSpPr/>
              <p:nvPr/>
            </p:nvSpPr>
            <p:spPr>
              <a:xfrm>
                <a:off x="460200" y="3663625"/>
                <a:ext cx="590125" cy="272850"/>
              </a:xfrm>
              <a:custGeom>
                <a:avLst/>
                <a:gdLst/>
                <a:ahLst/>
                <a:cxnLst/>
                <a:rect l="l" t="t" r="r" b="b"/>
                <a:pathLst>
                  <a:path w="23605" h="10914" extrusionOk="0">
                    <a:moveTo>
                      <a:pt x="9971" y="109"/>
                    </a:moveTo>
                    <a:cubicBezTo>
                      <a:pt x="9910" y="109"/>
                      <a:pt x="9847" y="118"/>
                      <a:pt x="9783" y="136"/>
                    </a:cubicBezTo>
                    <a:cubicBezTo>
                      <a:pt x="8979" y="373"/>
                      <a:pt x="9806" y="1459"/>
                      <a:pt x="10043" y="1814"/>
                    </a:cubicBezTo>
                    <a:cubicBezTo>
                      <a:pt x="10373" y="2286"/>
                      <a:pt x="10728" y="2735"/>
                      <a:pt x="11035" y="3231"/>
                    </a:cubicBezTo>
                    <a:cubicBezTo>
                      <a:pt x="11295" y="3680"/>
                      <a:pt x="11437" y="4295"/>
                      <a:pt x="11815" y="4673"/>
                    </a:cubicBezTo>
                    <a:cubicBezTo>
                      <a:pt x="11850" y="4708"/>
                      <a:pt x="11891" y="4726"/>
                      <a:pt x="11930" y="4726"/>
                    </a:cubicBezTo>
                    <a:cubicBezTo>
                      <a:pt x="11968" y="4726"/>
                      <a:pt x="12004" y="4708"/>
                      <a:pt x="12027" y="4673"/>
                    </a:cubicBezTo>
                    <a:cubicBezTo>
                      <a:pt x="12027" y="4649"/>
                      <a:pt x="12051" y="4649"/>
                      <a:pt x="12051" y="4625"/>
                    </a:cubicBezTo>
                    <a:cubicBezTo>
                      <a:pt x="12027" y="3468"/>
                      <a:pt x="11791" y="2428"/>
                      <a:pt x="11342" y="1483"/>
                    </a:cubicBezTo>
                    <a:cubicBezTo>
                      <a:pt x="11126" y="1052"/>
                      <a:pt x="10616" y="109"/>
                      <a:pt x="9971" y="109"/>
                    </a:cubicBezTo>
                    <a:close/>
                    <a:moveTo>
                      <a:pt x="16447" y="1969"/>
                    </a:moveTo>
                    <a:cubicBezTo>
                      <a:pt x="15926" y="1969"/>
                      <a:pt x="15290" y="2316"/>
                      <a:pt x="14957" y="2499"/>
                    </a:cubicBezTo>
                    <a:cubicBezTo>
                      <a:pt x="14012" y="3042"/>
                      <a:pt x="13232" y="3798"/>
                      <a:pt x="12642" y="4673"/>
                    </a:cubicBezTo>
                    <a:cubicBezTo>
                      <a:pt x="12618" y="4696"/>
                      <a:pt x="12618" y="4744"/>
                      <a:pt x="12618" y="4744"/>
                    </a:cubicBezTo>
                    <a:lnTo>
                      <a:pt x="12618" y="4767"/>
                    </a:lnTo>
                    <a:lnTo>
                      <a:pt x="12618" y="4791"/>
                    </a:lnTo>
                    <a:cubicBezTo>
                      <a:pt x="12618" y="4865"/>
                      <a:pt x="12661" y="4924"/>
                      <a:pt x="12736" y="4924"/>
                    </a:cubicBezTo>
                    <a:cubicBezTo>
                      <a:pt x="12757" y="4924"/>
                      <a:pt x="12781" y="4919"/>
                      <a:pt x="12807" y="4909"/>
                    </a:cubicBezTo>
                    <a:cubicBezTo>
                      <a:pt x="13327" y="4838"/>
                      <a:pt x="13776" y="4389"/>
                      <a:pt x="14272" y="4153"/>
                    </a:cubicBezTo>
                    <a:cubicBezTo>
                      <a:pt x="14815" y="3893"/>
                      <a:pt x="15335" y="3704"/>
                      <a:pt x="15879" y="3468"/>
                    </a:cubicBezTo>
                    <a:cubicBezTo>
                      <a:pt x="16257" y="3326"/>
                      <a:pt x="17556" y="2830"/>
                      <a:pt x="17013" y="2192"/>
                    </a:cubicBezTo>
                    <a:cubicBezTo>
                      <a:pt x="16866" y="2031"/>
                      <a:pt x="16667" y="1969"/>
                      <a:pt x="16447" y="1969"/>
                    </a:cubicBezTo>
                    <a:close/>
                    <a:moveTo>
                      <a:pt x="4634" y="1"/>
                    </a:moveTo>
                    <a:cubicBezTo>
                      <a:pt x="4492" y="1"/>
                      <a:pt x="4350" y="7"/>
                      <a:pt x="4207" y="18"/>
                    </a:cubicBezTo>
                    <a:cubicBezTo>
                      <a:pt x="2813" y="136"/>
                      <a:pt x="1489" y="774"/>
                      <a:pt x="733" y="1956"/>
                    </a:cubicBezTo>
                    <a:cubicBezTo>
                      <a:pt x="119" y="2995"/>
                      <a:pt x="1" y="4436"/>
                      <a:pt x="1182" y="5145"/>
                    </a:cubicBezTo>
                    <a:cubicBezTo>
                      <a:pt x="1206" y="5192"/>
                      <a:pt x="1253" y="5192"/>
                      <a:pt x="1277" y="5192"/>
                    </a:cubicBezTo>
                    <a:cubicBezTo>
                      <a:pt x="1489" y="5311"/>
                      <a:pt x="1726" y="5334"/>
                      <a:pt x="2009" y="5358"/>
                    </a:cubicBezTo>
                    <a:cubicBezTo>
                      <a:pt x="2080" y="5358"/>
                      <a:pt x="2127" y="5311"/>
                      <a:pt x="2151" y="5263"/>
                    </a:cubicBezTo>
                    <a:cubicBezTo>
                      <a:pt x="2439" y="3559"/>
                      <a:pt x="4083" y="2854"/>
                      <a:pt x="5718" y="2854"/>
                    </a:cubicBezTo>
                    <a:cubicBezTo>
                      <a:pt x="5964" y="2854"/>
                      <a:pt x="6210" y="2870"/>
                      <a:pt x="6451" y="2901"/>
                    </a:cubicBezTo>
                    <a:cubicBezTo>
                      <a:pt x="8271" y="3137"/>
                      <a:pt x="9948" y="4058"/>
                      <a:pt x="11224" y="5358"/>
                    </a:cubicBezTo>
                    <a:cubicBezTo>
                      <a:pt x="11257" y="5391"/>
                      <a:pt x="11292" y="5403"/>
                      <a:pt x="11325" y="5403"/>
                    </a:cubicBezTo>
                    <a:cubicBezTo>
                      <a:pt x="11389" y="5403"/>
                      <a:pt x="11445" y="5357"/>
                      <a:pt x="11460" y="5311"/>
                    </a:cubicBezTo>
                    <a:cubicBezTo>
                      <a:pt x="11484" y="5263"/>
                      <a:pt x="11484" y="5216"/>
                      <a:pt x="11460" y="5192"/>
                    </a:cubicBezTo>
                    <a:cubicBezTo>
                      <a:pt x="10241" y="2618"/>
                      <a:pt x="7684" y="1"/>
                      <a:pt x="4634" y="1"/>
                    </a:cubicBezTo>
                    <a:close/>
                    <a:moveTo>
                      <a:pt x="18144" y="3903"/>
                    </a:moveTo>
                    <a:cubicBezTo>
                      <a:pt x="16255" y="3903"/>
                      <a:pt x="14282" y="4585"/>
                      <a:pt x="12783" y="5523"/>
                    </a:cubicBezTo>
                    <a:cubicBezTo>
                      <a:pt x="12760" y="5571"/>
                      <a:pt x="12736" y="5618"/>
                      <a:pt x="12736" y="5641"/>
                    </a:cubicBezTo>
                    <a:cubicBezTo>
                      <a:pt x="12736" y="5728"/>
                      <a:pt x="12775" y="5833"/>
                      <a:pt x="12872" y="5833"/>
                    </a:cubicBezTo>
                    <a:cubicBezTo>
                      <a:pt x="12881" y="5833"/>
                      <a:pt x="12891" y="5833"/>
                      <a:pt x="12901" y="5830"/>
                    </a:cubicBezTo>
                    <a:cubicBezTo>
                      <a:pt x="13581" y="5658"/>
                      <a:pt x="14285" y="5569"/>
                      <a:pt x="14990" y="5569"/>
                    </a:cubicBezTo>
                    <a:cubicBezTo>
                      <a:pt x="16122" y="5569"/>
                      <a:pt x="17254" y="5799"/>
                      <a:pt x="18289" y="6279"/>
                    </a:cubicBezTo>
                    <a:cubicBezTo>
                      <a:pt x="19966" y="7035"/>
                      <a:pt x="21384" y="8642"/>
                      <a:pt x="20557" y="10485"/>
                    </a:cubicBezTo>
                    <a:cubicBezTo>
                      <a:pt x="20533" y="10532"/>
                      <a:pt x="20557" y="10603"/>
                      <a:pt x="20628" y="10650"/>
                    </a:cubicBezTo>
                    <a:cubicBezTo>
                      <a:pt x="20864" y="10769"/>
                      <a:pt x="21100" y="10839"/>
                      <a:pt x="21336" y="10887"/>
                    </a:cubicBezTo>
                    <a:cubicBezTo>
                      <a:pt x="21360" y="10910"/>
                      <a:pt x="21384" y="10910"/>
                      <a:pt x="21431" y="10910"/>
                    </a:cubicBezTo>
                    <a:cubicBezTo>
                      <a:pt x="21467" y="10912"/>
                      <a:pt x="21502" y="10913"/>
                      <a:pt x="21537" y="10913"/>
                    </a:cubicBezTo>
                    <a:cubicBezTo>
                      <a:pt x="22838" y="10913"/>
                      <a:pt x="23511" y="9649"/>
                      <a:pt x="23534" y="8453"/>
                    </a:cubicBezTo>
                    <a:cubicBezTo>
                      <a:pt x="23605" y="7106"/>
                      <a:pt x="22849" y="5830"/>
                      <a:pt x="21738" y="5003"/>
                    </a:cubicBezTo>
                    <a:cubicBezTo>
                      <a:pt x="20699" y="4224"/>
                      <a:pt x="19442" y="3903"/>
                      <a:pt x="18144" y="39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7"/>
              <p:cNvSpPr/>
              <p:nvPr/>
            </p:nvSpPr>
            <p:spPr>
              <a:xfrm>
                <a:off x="474375" y="3672175"/>
                <a:ext cx="562950" cy="527525"/>
              </a:xfrm>
              <a:custGeom>
                <a:avLst/>
                <a:gdLst/>
                <a:ahLst/>
                <a:cxnLst/>
                <a:rect l="l" t="t" r="r" b="b"/>
                <a:pathLst>
                  <a:path w="22518" h="21101" extrusionOk="0">
                    <a:moveTo>
                      <a:pt x="6711" y="1377"/>
                    </a:moveTo>
                    <a:cubicBezTo>
                      <a:pt x="6711" y="1385"/>
                      <a:pt x="6714" y="1388"/>
                      <a:pt x="6716" y="1388"/>
                    </a:cubicBezTo>
                    <a:cubicBezTo>
                      <a:pt x="6722" y="1388"/>
                      <a:pt x="6727" y="1377"/>
                      <a:pt x="6711" y="1377"/>
                    </a:cubicBezTo>
                    <a:close/>
                    <a:moveTo>
                      <a:pt x="9428" y="69"/>
                    </a:moveTo>
                    <a:cubicBezTo>
                      <a:pt x="9400" y="69"/>
                      <a:pt x="9369" y="96"/>
                      <a:pt x="9405" y="149"/>
                    </a:cubicBezTo>
                    <a:cubicBezTo>
                      <a:pt x="9594" y="432"/>
                      <a:pt x="9830" y="763"/>
                      <a:pt x="10019" y="1094"/>
                    </a:cubicBezTo>
                    <a:cubicBezTo>
                      <a:pt x="10184" y="1425"/>
                      <a:pt x="10373" y="1732"/>
                      <a:pt x="10515" y="2086"/>
                    </a:cubicBezTo>
                    <a:lnTo>
                      <a:pt x="10539" y="2062"/>
                    </a:lnTo>
                    <a:cubicBezTo>
                      <a:pt x="10397" y="1708"/>
                      <a:pt x="10255" y="1354"/>
                      <a:pt x="10066" y="1023"/>
                    </a:cubicBezTo>
                    <a:cubicBezTo>
                      <a:pt x="9901" y="716"/>
                      <a:pt x="9688" y="385"/>
                      <a:pt x="9452" y="78"/>
                    </a:cubicBezTo>
                    <a:cubicBezTo>
                      <a:pt x="9446" y="72"/>
                      <a:pt x="9437" y="69"/>
                      <a:pt x="9428" y="69"/>
                    </a:cubicBezTo>
                    <a:close/>
                    <a:moveTo>
                      <a:pt x="8507" y="2842"/>
                    </a:moveTo>
                    <a:lnTo>
                      <a:pt x="8507" y="2842"/>
                    </a:lnTo>
                    <a:cubicBezTo>
                      <a:pt x="8495" y="2854"/>
                      <a:pt x="8495" y="2860"/>
                      <a:pt x="8498" y="2860"/>
                    </a:cubicBezTo>
                    <a:cubicBezTo>
                      <a:pt x="8501" y="2860"/>
                      <a:pt x="8507" y="2854"/>
                      <a:pt x="8507" y="2842"/>
                    </a:cubicBezTo>
                    <a:close/>
                    <a:moveTo>
                      <a:pt x="14042" y="3092"/>
                    </a:moveTo>
                    <a:cubicBezTo>
                      <a:pt x="14038" y="3092"/>
                      <a:pt x="14036" y="3094"/>
                      <a:pt x="14036" y="3102"/>
                    </a:cubicBezTo>
                    <a:cubicBezTo>
                      <a:pt x="14040" y="3099"/>
                      <a:pt x="14043" y="3096"/>
                      <a:pt x="14047" y="3093"/>
                    </a:cubicBezTo>
                    <a:lnTo>
                      <a:pt x="14047" y="3093"/>
                    </a:lnTo>
                    <a:cubicBezTo>
                      <a:pt x="14045" y="3092"/>
                      <a:pt x="14043" y="3092"/>
                      <a:pt x="14042" y="3092"/>
                    </a:cubicBezTo>
                    <a:close/>
                    <a:moveTo>
                      <a:pt x="16068" y="2015"/>
                    </a:moveTo>
                    <a:cubicBezTo>
                      <a:pt x="15713" y="2133"/>
                      <a:pt x="15359" y="2299"/>
                      <a:pt x="15004" y="2488"/>
                    </a:cubicBezTo>
                    <a:cubicBezTo>
                      <a:pt x="14678" y="2651"/>
                      <a:pt x="14351" y="2860"/>
                      <a:pt x="14047" y="3093"/>
                    </a:cubicBezTo>
                    <a:lnTo>
                      <a:pt x="14047" y="3093"/>
                    </a:lnTo>
                    <a:cubicBezTo>
                      <a:pt x="14053" y="3096"/>
                      <a:pt x="14059" y="3102"/>
                      <a:pt x="14059" y="3102"/>
                    </a:cubicBezTo>
                    <a:cubicBezTo>
                      <a:pt x="14390" y="2889"/>
                      <a:pt x="14721" y="2677"/>
                      <a:pt x="15028" y="2535"/>
                    </a:cubicBezTo>
                    <a:cubicBezTo>
                      <a:pt x="15382" y="2370"/>
                      <a:pt x="15737" y="2251"/>
                      <a:pt x="16091" y="2086"/>
                    </a:cubicBezTo>
                    <a:cubicBezTo>
                      <a:pt x="16162" y="2062"/>
                      <a:pt x="16115" y="2015"/>
                      <a:pt x="16068" y="2015"/>
                    </a:cubicBezTo>
                    <a:close/>
                    <a:moveTo>
                      <a:pt x="3986" y="686"/>
                    </a:moveTo>
                    <a:cubicBezTo>
                      <a:pt x="3838" y="686"/>
                      <a:pt x="3690" y="695"/>
                      <a:pt x="3545" y="716"/>
                    </a:cubicBezTo>
                    <a:cubicBezTo>
                      <a:pt x="3096" y="763"/>
                      <a:pt x="2671" y="881"/>
                      <a:pt x="2246" y="1094"/>
                    </a:cubicBezTo>
                    <a:cubicBezTo>
                      <a:pt x="1844" y="1306"/>
                      <a:pt x="1442" y="1566"/>
                      <a:pt x="1135" y="1921"/>
                    </a:cubicBezTo>
                    <a:cubicBezTo>
                      <a:pt x="804" y="2275"/>
                      <a:pt x="544" y="2653"/>
                      <a:pt x="379" y="3102"/>
                    </a:cubicBezTo>
                    <a:cubicBezTo>
                      <a:pt x="363" y="3135"/>
                      <a:pt x="415" y="3179"/>
                      <a:pt x="456" y="3179"/>
                    </a:cubicBezTo>
                    <a:cubicBezTo>
                      <a:pt x="474" y="3179"/>
                      <a:pt x="490" y="3171"/>
                      <a:pt x="497" y="3149"/>
                    </a:cubicBezTo>
                    <a:cubicBezTo>
                      <a:pt x="615" y="2913"/>
                      <a:pt x="733" y="2724"/>
                      <a:pt x="899" y="2488"/>
                    </a:cubicBezTo>
                    <a:cubicBezTo>
                      <a:pt x="1041" y="2275"/>
                      <a:pt x="1206" y="2062"/>
                      <a:pt x="1395" y="1897"/>
                    </a:cubicBezTo>
                    <a:cubicBezTo>
                      <a:pt x="2009" y="1259"/>
                      <a:pt x="2907" y="905"/>
                      <a:pt x="3781" y="857"/>
                    </a:cubicBezTo>
                    <a:cubicBezTo>
                      <a:pt x="3887" y="847"/>
                      <a:pt x="3992" y="843"/>
                      <a:pt x="4097" y="843"/>
                    </a:cubicBezTo>
                    <a:cubicBezTo>
                      <a:pt x="4482" y="843"/>
                      <a:pt x="4861" y="906"/>
                      <a:pt x="5270" y="999"/>
                    </a:cubicBezTo>
                    <a:cubicBezTo>
                      <a:pt x="5506" y="1070"/>
                      <a:pt x="5766" y="1117"/>
                      <a:pt x="6002" y="1188"/>
                    </a:cubicBezTo>
                    <a:cubicBezTo>
                      <a:pt x="6239" y="1259"/>
                      <a:pt x="6475" y="1330"/>
                      <a:pt x="6711" y="1377"/>
                    </a:cubicBezTo>
                    <a:cubicBezTo>
                      <a:pt x="6451" y="1259"/>
                      <a:pt x="6168" y="1141"/>
                      <a:pt x="5884" y="1023"/>
                    </a:cubicBezTo>
                    <a:cubicBezTo>
                      <a:pt x="5624" y="952"/>
                      <a:pt x="5341" y="857"/>
                      <a:pt x="5057" y="787"/>
                    </a:cubicBezTo>
                    <a:cubicBezTo>
                      <a:pt x="4706" y="736"/>
                      <a:pt x="4344" y="686"/>
                      <a:pt x="3986" y="686"/>
                    </a:cubicBezTo>
                    <a:close/>
                    <a:moveTo>
                      <a:pt x="9204" y="295"/>
                    </a:moveTo>
                    <a:cubicBezTo>
                      <a:pt x="9164" y="295"/>
                      <a:pt x="9117" y="334"/>
                      <a:pt x="9168" y="385"/>
                    </a:cubicBezTo>
                    <a:cubicBezTo>
                      <a:pt x="9310" y="621"/>
                      <a:pt x="9476" y="857"/>
                      <a:pt x="9665" y="1094"/>
                    </a:cubicBezTo>
                    <a:cubicBezTo>
                      <a:pt x="10184" y="1944"/>
                      <a:pt x="10657" y="2866"/>
                      <a:pt x="11082" y="3740"/>
                    </a:cubicBezTo>
                    <a:cubicBezTo>
                      <a:pt x="10988" y="3480"/>
                      <a:pt x="10893" y="3220"/>
                      <a:pt x="10775" y="2960"/>
                    </a:cubicBezTo>
                    <a:cubicBezTo>
                      <a:pt x="10586" y="2488"/>
                      <a:pt x="10350" y="2039"/>
                      <a:pt x="10114" y="1590"/>
                    </a:cubicBezTo>
                    <a:cubicBezTo>
                      <a:pt x="9830" y="1141"/>
                      <a:pt x="9570" y="739"/>
                      <a:pt x="9239" y="314"/>
                    </a:cubicBezTo>
                    <a:cubicBezTo>
                      <a:pt x="9233" y="301"/>
                      <a:pt x="9219" y="295"/>
                      <a:pt x="9204" y="295"/>
                    </a:cubicBezTo>
                    <a:close/>
                    <a:moveTo>
                      <a:pt x="11082" y="3740"/>
                    </a:moveTo>
                    <a:cubicBezTo>
                      <a:pt x="11070" y="3752"/>
                      <a:pt x="11070" y="3758"/>
                      <a:pt x="11073" y="3758"/>
                    </a:cubicBezTo>
                    <a:cubicBezTo>
                      <a:pt x="11076" y="3758"/>
                      <a:pt x="11082" y="3752"/>
                      <a:pt x="11082" y="3740"/>
                    </a:cubicBezTo>
                    <a:close/>
                    <a:moveTo>
                      <a:pt x="4122" y="216"/>
                    </a:moveTo>
                    <a:cubicBezTo>
                      <a:pt x="3764" y="216"/>
                      <a:pt x="3411" y="248"/>
                      <a:pt x="3073" y="314"/>
                    </a:cubicBezTo>
                    <a:cubicBezTo>
                      <a:pt x="2269" y="479"/>
                      <a:pt x="1513" y="857"/>
                      <a:pt x="946" y="1425"/>
                    </a:cubicBezTo>
                    <a:cubicBezTo>
                      <a:pt x="639" y="1708"/>
                      <a:pt x="426" y="2039"/>
                      <a:pt x="261" y="2417"/>
                    </a:cubicBezTo>
                    <a:cubicBezTo>
                      <a:pt x="119" y="2771"/>
                      <a:pt x="1" y="3197"/>
                      <a:pt x="48" y="3598"/>
                    </a:cubicBezTo>
                    <a:cubicBezTo>
                      <a:pt x="69" y="3640"/>
                      <a:pt x="103" y="3658"/>
                      <a:pt x="135" y="3658"/>
                    </a:cubicBezTo>
                    <a:cubicBezTo>
                      <a:pt x="176" y="3658"/>
                      <a:pt x="214" y="3628"/>
                      <a:pt x="214" y="3575"/>
                    </a:cubicBezTo>
                    <a:cubicBezTo>
                      <a:pt x="214" y="3480"/>
                      <a:pt x="237" y="3386"/>
                      <a:pt x="237" y="3267"/>
                    </a:cubicBezTo>
                    <a:cubicBezTo>
                      <a:pt x="332" y="2511"/>
                      <a:pt x="733" y="1803"/>
                      <a:pt x="1348" y="1330"/>
                    </a:cubicBezTo>
                    <a:cubicBezTo>
                      <a:pt x="1938" y="857"/>
                      <a:pt x="2694" y="550"/>
                      <a:pt x="3451" y="479"/>
                    </a:cubicBezTo>
                    <a:cubicBezTo>
                      <a:pt x="3684" y="449"/>
                      <a:pt x="3919" y="434"/>
                      <a:pt x="4154" y="434"/>
                    </a:cubicBezTo>
                    <a:cubicBezTo>
                      <a:pt x="4820" y="434"/>
                      <a:pt x="5479" y="553"/>
                      <a:pt x="6073" y="763"/>
                    </a:cubicBezTo>
                    <a:cubicBezTo>
                      <a:pt x="6900" y="1070"/>
                      <a:pt x="7656" y="1590"/>
                      <a:pt x="8294" y="2157"/>
                    </a:cubicBezTo>
                    <a:cubicBezTo>
                      <a:pt x="8625" y="2441"/>
                      <a:pt x="8956" y="2771"/>
                      <a:pt x="9239" y="3102"/>
                    </a:cubicBezTo>
                    <a:cubicBezTo>
                      <a:pt x="9516" y="3448"/>
                      <a:pt x="9815" y="3748"/>
                      <a:pt x="10114" y="4070"/>
                    </a:cubicBezTo>
                    <a:lnTo>
                      <a:pt x="10114" y="4070"/>
                    </a:lnTo>
                    <a:cubicBezTo>
                      <a:pt x="10055" y="4002"/>
                      <a:pt x="10011" y="3916"/>
                      <a:pt x="9948" y="3811"/>
                    </a:cubicBezTo>
                    <a:cubicBezTo>
                      <a:pt x="9452" y="3078"/>
                      <a:pt x="8838" y="2370"/>
                      <a:pt x="8129" y="1779"/>
                    </a:cubicBezTo>
                    <a:cubicBezTo>
                      <a:pt x="7420" y="1188"/>
                      <a:pt x="6617" y="716"/>
                      <a:pt x="5742" y="432"/>
                    </a:cubicBezTo>
                    <a:cubicBezTo>
                      <a:pt x="5216" y="290"/>
                      <a:pt x="4664" y="216"/>
                      <a:pt x="4122" y="216"/>
                    </a:cubicBezTo>
                    <a:close/>
                    <a:moveTo>
                      <a:pt x="10114" y="4070"/>
                    </a:moveTo>
                    <a:cubicBezTo>
                      <a:pt x="10121" y="4078"/>
                      <a:pt x="10129" y="4086"/>
                      <a:pt x="10137" y="4094"/>
                    </a:cubicBezTo>
                    <a:cubicBezTo>
                      <a:pt x="10129" y="4086"/>
                      <a:pt x="10122" y="4078"/>
                      <a:pt x="10114" y="4070"/>
                    </a:cubicBezTo>
                    <a:close/>
                    <a:moveTo>
                      <a:pt x="9860" y="1"/>
                    </a:moveTo>
                    <a:cubicBezTo>
                      <a:pt x="9819" y="1"/>
                      <a:pt x="9766" y="45"/>
                      <a:pt x="9783" y="78"/>
                    </a:cubicBezTo>
                    <a:cubicBezTo>
                      <a:pt x="9948" y="361"/>
                      <a:pt x="10114" y="645"/>
                      <a:pt x="10255" y="905"/>
                    </a:cubicBezTo>
                    <a:cubicBezTo>
                      <a:pt x="10515" y="1425"/>
                      <a:pt x="10728" y="1944"/>
                      <a:pt x="10893" y="2488"/>
                    </a:cubicBezTo>
                    <a:cubicBezTo>
                      <a:pt x="10988" y="2748"/>
                      <a:pt x="11059" y="3008"/>
                      <a:pt x="11106" y="3267"/>
                    </a:cubicBezTo>
                    <a:cubicBezTo>
                      <a:pt x="11129" y="3386"/>
                      <a:pt x="11177" y="3551"/>
                      <a:pt x="11200" y="3669"/>
                    </a:cubicBezTo>
                    <a:cubicBezTo>
                      <a:pt x="11224" y="3835"/>
                      <a:pt x="11248" y="3976"/>
                      <a:pt x="11295" y="4142"/>
                    </a:cubicBezTo>
                    <a:cubicBezTo>
                      <a:pt x="11248" y="3811"/>
                      <a:pt x="11224" y="3480"/>
                      <a:pt x="11200" y="3197"/>
                    </a:cubicBezTo>
                    <a:cubicBezTo>
                      <a:pt x="11106" y="2630"/>
                      <a:pt x="10940" y="2086"/>
                      <a:pt x="10728" y="1566"/>
                    </a:cubicBezTo>
                    <a:cubicBezTo>
                      <a:pt x="10515" y="1023"/>
                      <a:pt x="10255" y="503"/>
                      <a:pt x="9901" y="31"/>
                    </a:cubicBezTo>
                    <a:cubicBezTo>
                      <a:pt x="9894" y="9"/>
                      <a:pt x="9878" y="1"/>
                      <a:pt x="9860" y="1"/>
                    </a:cubicBezTo>
                    <a:close/>
                    <a:moveTo>
                      <a:pt x="16091" y="2299"/>
                    </a:moveTo>
                    <a:cubicBezTo>
                      <a:pt x="15595" y="2441"/>
                      <a:pt x="15146" y="2677"/>
                      <a:pt x="14674" y="2913"/>
                    </a:cubicBezTo>
                    <a:cubicBezTo>
                      <a:pt x="14201" y="3149"/>
                      <a:pt x="13776" y="3386"/>
                      <a:pt x="13350" y="3693"/>
                    </a:cubicBezTo>
                    <a:cubicBezTo>
                      <a:pt x="13114" y="3858"/>
                      <a:pt x="12878" y="4047"/>
                      <a:pt x="12665" y="4213"/>
                    </a:cubicBezTo>
                    <a:cubicBezTo>
                      <a:pt x="13539" y="3669"/>
                      <a:pt x="14414" y="3149"/>
                      <a:pt x="15335" y="2748"/>
                    </a:cubicBezTo>
                    <a:cubicBezTo>
                      <a:pt x="15595" y="2630"/>
                      <a:pt x="15855" y="2535"/>
                      <a:pt x="16138" y="2417"/>
                    </a:cubicBezTo>
                    <a:cubicBezTo>
                      <a:pt x="16186" y="2393"/>
                      <a:pt x="16162" y="2299"/>
                      <a:pt x="16091" y="2299"/>
                    </a:cubicBezTo>
                    <a:close/>
                    <a:moveTo>
                      <a:pt x="4446" y="1210"/>
                    </a:moveTo>
                    <a:cubicBezTo>
                      <a:pt x="3974" y="1210"/>
                      <a:pt x="3498" y="1298"/>
                      <a:pt x="3049" y="1495"/>
                    </a:cubicBezTo>
                    <a:cubicBezTo>
                      <a:pt x="2505" y="1732"/>
                      <a:pt x="2009" y="2157"/>
                      <a:pt x="1631" y="2559"/>
                    </a:cubicBezTo>
                    <a:cubicBezTo>
                      <a:pt x="1419" y="2795"/>
                      <a:pt x="1206" y="3031"/>
                      <a:pt x="1064" y="3291"/>
                    </a:cubicBezTo>
                    <a:cubicBezTo>
                      <a:pt x="922" y="3575"/>
                      <a:pt x="804" y="3858"/>
                      <a:pt x="852" y="4165"/>
                    </a:cubicBezTo>
                    <a:cubicBezTo>
                      <a:pt x="852" y="4201"/>
                      <a:pt x="893" y="4218"/>
                      <a:pt x="934" y="4218"/>
                    </a:cubicBezTo>
                    <a:cubicBezTo>
                      <a:pt x="976" y="4218"/>
                      <a:pt x="1017" y="4201"/>
                      <a:pt x="1017" y="4165"/>
                    </a:cubicBezTo>
                    <a:cubicBezTo>
                      <a:pt x="1041" y="4000"/>
                      <a:pt x="1064" y="3835"/>
                      <a:pt x="1111" y="3693"/>
                    </a:cubicBezTo>
                    <a:cubicBezTo>
                      <a:pt x="1182" y="3527"/>
                      <a:pt x="1230" y="3386"/>
                      <a:pt x="1324" y="3244"/>
                    </a:cubicBezTo>
                    <a:cubicBezTo>
                      <a:pt x="1513" y="2937"/>
                      <a:pt x="1702" y="2700"/>
                      <a:pt x="1962" y="2464"/>
                    </a:cubicBezTo>
                    <a:cubicBezTo>
                      <a:pt x="2364" y="2086"/>
                      <a:pt x="2836" y="1732"/>
                      <a:pt x="3380" y="1519"/>
                    </a:cubicBezTo>
                    <a:cubicBezTo>
                      <a:pt x="3742" y="1393"/>
                      <a:pt x="4146" y="1330"/>
                      <a:pt x="4558" y="1330"/>
                    </a:cubicBezTo>
                    <a:cubicBezTo>
                      <a:pt x="4763" y="1330"/>
                      <a:pt x="4971" y="1346"/>
                      <a:pt x="5175" y="1377"/>
                    </a:cubicBezTo>
                    <a:cubicBezTo>
                      <a:pt x="5790" y="1448"/>
                      <a:pt x="6357" y="1637"/>
                      <a:pt x="6924" y="1873"/>
                    </a:cubicBezTo>
                    <a:cubicBezTo>
                      <a:pt x="7467" y="2181"/>
                      <a:pt x="8011" y="2511"/>
                      <a:pt x="8507" y="2842"/>
                    </a:cubicBezTo>
                    <a:cubicBezTo>
                      <a:pt x="7987" y="2393"/>
                      <a:pt x="7396" y="1968"/>
                      <a:pt x="6735" y="1708"/>
                    </a:cubicBezTo>
                    <a:cubicBezTo>
                      <a:pt x="6144" y="1472"/>
                      <a:pt x="5553" y="1306"/>
                      <a:pt x="4892" y="1236"/>
                    </a:cubicBezTo>
                    <a:cubicBezTo>
                      <a:pt x="4744" y="1218"/>
                      <a:pt x="4595" y="1210"/>
                      <a:pt x="4446" y="1210"/>
                    </a:cubicBezTo>
                    <a:close/>
                    <a:moveTo>
                      <a:pt x="4848" y="1982"/>
                    </a:moveTo>
                    <a:cubicBezTo>
                      <a:pt x="4116" y="1982"/>
                      <a:pt x="3391" y="2114"/>
                      <a:pt x="2718" y="2441"/>
                    </a:cubicBezTo>
                    <a:cubicBezTo>
                      <a:pt x="2364" y="2630"/>
                      <a:pt x="2033" y="2866"/>
                      <a:pt x="1749" y="3149"/>
                    </a:cubicBezTo>
                    <a:cubicBezTo>
                      <a:pt x="1442" y="3456"/>
                      <a:pt x="1182" y="3835"/>
                      <a:pt x="1135" y="4213"/>
                    </a:cubicBezTo>
                    <a:cubicBezTo>
                      <a:pt x="1106" y="4270"/>
                      <a:pt x="1156" y="4301"/>
                      <a:pt x="1204" y="4301"/>
                    </a:cubicBezTo>
                    <a:cubicBezTo>
                      <a:pt x="1236" y="4301"/>
                      <a:pt x="1268" y="4288"/>
                      <a:pt x="1277" y="4260"/>
                    </a:cubicBezTo>
                    <a:cubicBezTo>
                      <a:pt x="1419" y="3811"/>
                      <a:pt x="1679" y="3456"/>
                      <a:pt x="2009" y="3126"/>
                    </a:cubicBezTo>
                    <a:cubicBezTo>
                      <a:pt x="2600" y="2582"/>
                      <a:pt x="3332" y="2275"/>
                      <a:pt x="4136" y="2157"/>
                    </a:cubicBezTo>
                    <a:cubicBezTo>
                      <a:pt x="4390" y="2122"/>
                      <a:pt x="4649" y="2107"/>
                      <a:pt x="4910" y="2107"/>
                    </a:cubicBezTo>
                    <a:cubicBezTo>
                      <a:pt x="5519" y="2107"/>
                      <a:pt x="6139" y="2185"/>
                      <a:pt x="6735" y="2251"/>
                    </a:cubicBezTo>
                    <a:cubicBezTo>
                      <a:pt x="6765" y="2271"/>
                      <a:pt x="6782" y="2279"/>
                      <a:pt x="6788" y="2279"/>
                    </a:cubicBezTo>
                    <a:cubicBezTo>
                      <a:pt x="6797" y="2279"/>
                      <a:pt x="6786" y="2265"/>
                      <a:pt x="6758" y="2251"/>
                    </a:cubicBezTo>
                    <a:cubicBezTo>
                      <a:pt x="6262" y="2133"/>
                      <a:pt x="5742" y="2039"/>
                      <a:pt x="5199" y="1992"/>
                    </a:cubicBezTo>
                    <a:cubicBezTo>
                      <a:pt x="5082" y="1985"/>
                      <a:pt x="4965" y="1982"/>
                      <a:pt x="4848" y="1982"/>
                    </a:cubicBezTo>
                    <a:close/>
                    <a:moveTo>
                      <a:pt x="15737" y="1708"/>
                    </a:moveTo>
                    <a:cubicBezTo>
                      <a:pt x="15193" y="1921"/>
                      <a:pt x="14674" y="2204"/>
                      <a:pt x="14201" y="2559"/>
                    </a:cubicBezTo>
                    <a:cubicBezTo>
                      <a:pt x="13728" y="2889"/>
                      <a:pt x="13303" y="3267"/>
                      <a:pt x="12902" y="3693"/>
                    </a:cubicBezTo>
                    <a:cubicBezTo>
                      <a:pt x="12665" y="3929"/>
                      <a:pt x="12476" y="4165"/>
                      <a:pt x="12287" y="4425"/>
                    </a:cubicBezTo>
                    <a:cubicBezTo>
                      <a:pt x="12382" y="4307"/>
                      <a:pt x="12500" y="4189"/>
                      <a:pt x="12571" y="4094"/>
                    </a:cubicBezTo>
                    <a:cubicBezTo>
                      <a:pt x="12665" y="4024"/>
                      <a:pt x="12783" y="3929"/>
                      <a:pt x="12878" y="3811"/>
                    </a:cubicBezTo>
                    <a:cubicBezTo>
                      <a:pt x="13091" y="3598"/>
                      <a:pt x="13303" y="3433"/>
                      <a:pt x="13539" y="3244"/>
                    </a:cubicBezTo>
                    <a:cubicBezTo>
                      <a:pt x="13965" y="2889"/>
                      <a:pt x="14437" y="2559"/>
                      <a:pt x="14957" y="2275"/>
                    </a:cubicBezTo>
                    <a:cubicBezTo>
                      <a:pt x="15241" y="2133"/>
                      <a:pt x="15501" y="1968"/>
                      <a:pt x="15808" y="1826"/>
                    </a:cubicBezTo>
                    <a:cubicBezTo>
                      <a:pt x="15855" y="1803"/>
                      <a:pt x="15808" y="1708"/>
                      <a:pt x="15737" y="1708"/>
                    </a:cubicBezTo>
                    <a:close/>
                    <a:moveTo>
                      <a:pt x="17622" y="4533"/>
                    </a:moveTo>
                    <a:cubicBezTo>
                      <a:pt x="17617" y="4533"/>
                      <a:pt x="17611" y="4543"/>
                      <a:pt x="17627" y="4543"/>
                    </a:cubicBezTo>
                    <a:cubicBezTo>
                      <a:pt x="17627" y="4535"/>
                      <a:pt x="17624" y="4533"/>
                      <a:pt x="17622" y="4533"/>
                    </a:cubicBezTo>
                    <a:close/>
                    <a:moveTo>
                      <a:pt x="5984" y="3558"/>
                    </a:moveTo>
                    <a:cubicBezTo>
                      <a:pt x="5371" y="3558"/>
                      <a:pt x="4759" y="3684"/>
                      <a:pt x="4207" y="3929"/>
                    </a:cubicBezTo>
                    <a:cubicBezTo>
                      <a:pt x="3781" y="4094"/>
                      <a:pt x="3427" y="4354"/>
                      <a:pt x="3167" y="4685"/>
                    </a:cubicBezTo>
                    <a:cubicBezTo>
                      <a:pt x="2978" y="4898"/>
                      <a:pt x="2836" y="5110"/>
                      <a:pt x="2718" y="5323"/>
                    </a:cubicBezTo>
                    <a:cubicBezTo>
                      <a:pt x="2600" y="5559"/>
                      <a:pt x="2482" y="5748"/>
                      <a:pt x="2387" y="6032"/>
                    </a:cubicBezTo>
                    <a:cubicBezTo>
                      <a:pt x="2372" y="6078"/>
                      <a:pt x="2427" y="6125"/>
                      <a:pt x="2481" y="6125"/>
                    </a:cubicBezTo>
                    <a:cubicBezTo>
                      <a:pt x="2509" y="6125"/>
                      <a:pt x="2536" y="6112"/>
                      <a:pt x="2553" y="6079"/>
                    </a:cubicBezTo>
                    <a:cubicBezTo>
                      <a:pt x="2671" y="5843"/>
                      <a:pt x="2789" y="5583"/>
                      <a:pt x="2931" y="5347"/>
                    </a:cubicBezTo>
                    <a:cubicBezTo>
                      <a:pt x="3073" y="5110"/>
                      <a:pt x="3214" y="4898"/>
                      <a:pt x="3403" y="4685"/>
                    </a:cubicBezTo>
                    <a:cubicBezTo>
                      <a:pt x="3994" y="4094"/>
                      <a:pt x="4821" y="3764"/>
                      <a:pt x="5648" y="3693"/>
                    </a:cubicBezTo>
                    <a:cubicBezTo>
                      <a:pt x="5759" y="3687"/>
                      <a:pt x="5871" y="3685"/>
                      <a:pt x="5982" y="3685"/>
                    </a:cubicBezTo>
                    <a:cubicBezTo>
                      <a:pt x="6366" y="3685"/>
                      <a:pt x="6746" y="3719"/>
                      <a:pt x="7113" y="3811"/>
                    </a:cubicBezTo>
                    <a:cubicBezTo>
                      <a:pt x="7633" y="3953"/>
                      <a:pt x="8129" y="4094"/>
                      <a:pt x="8625" y="4283"/>
                    </a:cubicBezTo>
                    <a:cubicBezTo>
                      <a:pt x="8365" y="4142"/>
                      <a:pt x="8105" y="4024"/>
                      <a:pt x="7822" y="3905"/>
                    </a:cubicBezTo>
                    <a:cubicBezTo>
                      <a:pt x="7562" y="3787"/>
                      <a:pt x="7278" y="3716"/>
                      <a:pt x="6971" y="3669"/>
                    </a:cubicBezTo>
                    <a:cubicBezTo>
                      <a:pt x="6648" y="3595"/>
                      <a:pt x="6316" y="3558"/>
                      <a:pt x="5984" y="3558"/>
                    </a:cubicBezTo>
                    <a:close/>
                    <a:moveTo>
                      <a:pt x="6307" y="3909"/>
                    </a:moveTo>
                    <a:cubicBezTo>
                      <a:pt x="6169" y="3909"/>
                      <a:pt x="6038" y="3936"/>
                      <a:pt x="5908" y="3953"/>
                    </a:cubicBezTo>
                    <a:cubicBezTo>
                      <a:pt x="5223" y="4047"/>
                      <a:pt x="4608" y="4283"/>
                      <a:pt x="4089" y="4661"/>
                    </a:cubicBezTo>
                    <a:cubicBezTo>
                      <a:pt x="3805" y="4850"/>
                      <a:pt x="3569" y="5063"/>
                      <a:pt x="3380" y="5323"/>
                    </a:cubicBezTo>
                    <a:cubicBezTo>
                      <a:pt x="3285" y="5418"/>
                      <a:pt x="3167" y="5559"/>
                      <a:pt x="3073" y="5701"/>
                    </a:cubicBezTo>
                    <a:cubicBezTo>
                      <a:pt x="2978" y="5819"/>
                      <a:pt x="2907" y="5961"/>
                      <a:pt x="2836" y="6103"/>
                    </a:cubicBezTo>
                    <a:cubicBezTo>
                      <a:pt x="2821" y="6166"/>
                      <a:pt x="2868" y="6197"/>
                      <a:pt x="2908" y="6197"/>
                    </a:cubicBezTo>
                    <a:cubicBezTo>
                      <a:pt x="2928" y="6197"/>
                      <a:pt x="2947" y="6189"/>
                      <a:pt x="2954" y="6174"/>
                    </a:cubicBezTo>
                    <a:cubicBezTo>
                      <a:pt x="3073" y="6008"/>
                      <a:pt x="3143" y="5866"/>
                      <a:pt x="3214" y="5725"/>
                    </a:cubicBezTo>
                    <a:cubicBezTo>
                      <a:pt x="3309" y="5583"/>
                      <a:pt x="3427" y="5465"/>
                      <a:pt x="3545" y="5323"/>
                    </a:cubicBezTo>
                    <a:cubicBezTo>
                      <a:pt x="3970" y="4874"/>
                      <a:pt x="4467" y="4520"/>
                      <a:pt x="5034" y="4283"/>
                    </a:cubicBezTo>
                    <a:cubicBezTo>
                      <a:pt x="5341" y="4165"/>
                      <a:pt x="5672" y="4071"/>
                      <a:pt x="6002" y="4047"/>
                    </a:cubicBezTo>
                    <a:cubicBezTo>
                      <a:pt x="6279" y="4031"/>
                      <a:pt x="6523" y="4003"/>
                      <a:pt x="6763" y="4003"/>
                    </a:cubicBezTo>
                    <a:cubicBezTo>
                      <a:pt x="6872" y="4003"/>
                      <a:pt x="6979" y="4009"/>
                      <a:pt x="7089" y="4024"/>
                    </a:cubicBezTo>
                    <a:cubicBezTo>
                      <a:pt x="6924" y="3953"/>
                      <a:pt x="6711" y="3929"/>
                      <a:pt x="6499" y="3929"/>
                    </a:cubicBezTo>
                    <a:cubicBezTo>
                      <a:pt x="6433" y="3914"/>
                      <a:pt x="6369" y="3909"/>
                      <a:pt x="6307" y="3909"/>
                    </a:cubicBezTo>
                    <a:close/>
                    <a:moveTo>
                      <a:pt x="7201" y="4267"/>
                    </a:moveTo>
                    <a:cubicBezTo>
                      <a:pt x="6506" y="4267"/>
                      <a:pt x="5812" y="4418"/>
                      <a:pt x="5175" y="4709"/>
                    </a:cubicBezTo>
                    <a:cubicBezTo>
                      <a:pt x="4797" y="4898"/>
                      <a:pt x="4396" y="5134"/>
                      <a:pt x="4089" y="5394"/>
                    </a:cubicBezTo>
                    <a:cubicBezTo>
                      <a:pt x="3899" y="5559"/>
                      <a:pt x="3758" y="5701"/>
                      <a:pt x="3616" y="5843"/>
                    </a:cubicBezTo>
                    <a:cubicBezTo>
                      <a:pt x="3451" y="5985"/>
                      <a:pt x="3309" y="6174"/>
                      <a:pt x="3191" y="6339"/>
                    </a:cubicBezTo>
                    <a:cubicBezTo>
                      <a:pt x="3173" y="6392"/>
                      <a:pt x="3222" y="6459"/>
                      <a:pt x="3267" y="6459"/>
                    </a:cubicBezTo>
                    <a:cubicBezTo>
                      <a:pt x="3282" y="6459"/>
                      <a:pt x="3297" y="6451"/>
                      <a:pt x="3309" y="6434"/>
                    </a:cubicBezTo>
                    <a:cubicBezTo>
                      <a:pt x="3498" y="6292"/>
                      <a:pt x="3616" y="6079"/>
                      <a:pt x="3781" y="5914"/>
                    </a:cubicBezTo>
                    <a:cubicBezTo>
                      <a:pt x="3923" y="5725"/>
                      <a:pt x="4112" y="5583"/>
                      <a:pt x="4301" y="5418"/>
                    </a:cubicBezTo>
                    <a:cubicBezTo>
                      <a:pt x="4963" y="4898"/>
                      <a:pt x="5790" y="4543"/>
                      <a:pt x="6617" y="4425"/>
                    </a:cubicBezTo>
                    <a:cubicBezTo>
                      <a:pt x="6817" y="4398"/>
                      <a:pt x="7022" y="4385"/>
                      <a:pt x="7228" y="4385"/>
                    </a:cubicBezTo>
                    <a:cubicBezTo>
                      <a:pt x="7919" y="4385"/>
                      <a:pt x="8626" y="4536"/>
                      <a:pt x="9263" y="4827"/>
                    </a:cubicBezTo>
                    <a:cubicBezTo>
                      <a:pt x="9275" y="4839"/>
                      <a:pt x="9285" y="4843"/>
                      <a:pt x="9294" y="4843"/>
                    </a:cubicBezTo>
                    <a:cubicBezTo>
                      <a:pt x="9319" y="4843"/>
                      <a:pt x="9328" y="4803"/>
                      <a:pt x="9310" y="4803"/>
                    </a:cubicBezTo>
                    <a:cubicBezTo>
                      <a:pt x="8861" y="4543"/>
                      <a:pt x="8365" y="4354"/>
                      <a:pt x="7822" y="4307"/>
                    </a:cubicBezTo>
                    <a:cubicBezTo>
                      <a:pt x="7615" y="4280"/>
                      <a:pt x="7408" y="4267"/>
                      <a:pt x="7201" y="4267"/>
                    </a:cubicBezTo>
                    <a:close/>
                    <a:moveTo>
                      <a:pt x="7545" y="4723"/>
                    </a:moveTo>
                    <a:cubicBezTo>
                      <a:pt x="7401" y="4723"/>
                      <a:pt x="7257" y="4733"/>
                      <a:pt x="7113" y="4756"/>
                    </a:cubicBezTo>
                    <a:cubicBezTo>
                      <a:pt x="6688" y="4803"/>
                      <a:pt x="6262" y="4898"/>
                      <a:pt x="5861" y="5040"/>
                    </a:cubicBezTo>
                    <a:cubicBezTo>
                      <a:pt x="5459" y="5205"/>
                      <a:pt x="5104" y="5394"/>
                      <a:pt x="4797" y="5630"/>
                    </a:cubicBezTo>
                    <a:cubicBezTo>
                      <a:pt x="4632" y="5748"/>
                      <a:pt x="4490" y="5914"/>
                      <a:pt x="4348" y="6055"/>
                    </a:cubicBezTo>
                    <a:cubicBezTo>
                      <a:pt x="4207" y="6197"/>
                      <a:pt x="4089" y="6339"/>
                      <a:pt x="3970" y="6528"/>
                    </a:cubicBezTo>
                    <a:cubicBezTo>
                      <a:pt x="3934" y="6565"/>
                      <a:pt x="3983" y="6645"/>
                      <a:pt x="4040" y="6645"/>
                    </a:cubicBezTo>
                    <a:cubicBezTo>
                      <a:pt x="4056" y="6645"/>
                      <a:pt x="4073" y="6638"/>
                      <a:pt x="4089" y="6623"/>
                    </a:cubicBezTo>
                    <a:cubicBezTo>
                      <a:pt x="4230" y="6457"/>
                      <a:pt x="4348" y="6292"/>
                      <a:pt x="4490" y="6150"/>
                    </a:cubicBezTo>
                    <a:cubicBezTo>
                      <a:pt x="4632" y="5985"/>
                      <a:pt x="4821" y="5843"/>
                      <a:pt x="4963" y="5725"/>
                    </a:cubicBezTo>
                    <a:cubicBezTo>
                      <a:pt x="5624" y="5252"/>
                      <a:pt x="6404" y="4992"/>
                      <a:pt x="7207" y="4921"/>
                    </a:cubicBezTo>
                    <a:cubicBezTo>
                      <a:pt x="7308" y="4916"/>
                      <a:pt x="7407" y="4913"/>
                      <a:pt x="7504" y="4913"/>
                    </a:cubicBezTo>
                    <a:cubicBezTo>
                      <a:pt x="7839" y="4913"/>
                      <a:pt x="8159" y="4948"/>
                      <a:pt x="8507" y="5040"/>
                    </a:cubicBezTo>
                    <a:cubicBezTo>
                      <a:pt x="9003" y="5134"/>
                      <a:pt x="9428" y="5323"/>
                      <a:pt x="9806" y="5512"/>
                    </a:cubicBezTo>
                    <a:cubicBezTo>
                      <a:pt x="9405" y="5229"/>
                      <a:pt x="8956" y="4969"/>
                      <a:pt x="8460" y="4850"/>
                    </a:cubicBezTo>
                    <a:cubicBezTo>
                      <a:pt x="8155" y="4770"/>
                      <a:pt x="7850" y="4723"/>
                      <a:pt x="7545" y="4723"/>
                    </a:cubicBezTo>
                    <a:close/>
                    <a:moveTo>
                      <a:pt x="17627" y="4543"/>
                    </a:moveTo>
                    <a:cubicBezTo>
                      <a:pt x="17863" y="4614"/>
                      <a:pt x="18100" y="4661"/>
                      <a:pt x="18336" y="4756"/>
                    </a:cubicBezTo>
                    <a:cubicBezTo>
                      <a:pt x="18572" y="4803"/>
                      <a:pt x="18808" y="4898"/>
                      <a:pt x="19045" y="4992"/>
                    </a:cubicBezTo>
                    <a:cubicBezTo>
                      <a:pt x="19517" y="5134"/>
                      <a:pt x="19966" y="5370"/>
                      <a:pt x="20344" y="5630"/>
                    </a:cubicBezTo>
                    <a:cubicBezTo>
                      <a:pt x="21053" y="6174"/>
                      <a:pt x="21596" y="6930"/>
                      <a:pt x="21762" y="7757"/>
                    </a:cubicBezTo>
                    <a:cubicBezTo>
                      <a:pt x="21833" y="7993"/>
                      <a:pt x="21856" y="8276"/>
                      <a:pt x="21856" y="8536"/>
                    </a:cubicBezTo>
                    <a:cubicBezTo>
                      <a:pt x="21856" y="8796"/>
                      <a:pt x="21833" y="9033"/>
                      <a:pt x="21809" y="9292"/>
                    </a:cubicBezTo>
                    <a:cubicBezTo>
                      <a:pt x="21809" y="9338"/>
                      <a:pt x="21858" y="9364"/>
                      <a:pt x="21893" y="9364"/>
                    </a:cubicBezTo>
                    <a:cubicBezTo>
                      <a:pt x="21912" y="9364"/>
                      <a:pt x="21927" y="9356"/>
                      <a:pt x="21927" y="9340"/>
                    </a:cubicBezTo>
                    <a:cubicBezTo>
                      <a:pt x="22045" y="8891"/>
                      <a:pt x="22045" y="8418"/>
                      <a:pt x="21951" y="7946"/>
                    </a:cubicBezTo>
                    <a:cubicBezTo>
                      <a:pt x="21856" y="7497"/>
                      <a:pt x="21715" y="7048"/>
                      <a:pt x="21478" y="6670"/>
                    </a:cubicBezTo>
                    <a:cubicBezTo>
                      <a:pt x="21242" y="6292"/>
                      <a:pt x="20935" y="5937"/>
                      <a:pt x="20580" y="5677"/>
                    </a:cubicBezTo>
                    <a:cubicBezTo>
                      <a:pt x="20202" y="5347"/>
                      <a:pt x="19753" y="5134"/>
                      <a:pt x="19281" y="4969"/>
                    </a:cubicBezTo>
                    <a:cubicBezTo>
                      <a:pt x="19021" y="4874"/>
                      <a:pt x="18761" y="4780"/>
                      <a:pt x="18454" y="4732"/>
                    </a:cubicBezTo>
                    <a:cubicBezTo>
                      <a:pt x="18218" y="4614"/>
                      <a:pt x="17934" y="4567"/>
                      <a:pt x="17627" y="4543"/>
                    </a:cubicBezTo>
                    <a:close/>
                    <a:moveTo>
                      <a:pt x="14863" y="9836"/>
                    </a:moveTo>
                    <a:cubicBezTo>
                      <a:pt x="14863" y="9837"/>
                      <a:pt x="14864" y="9838"/>
                      <a:pt x="14864" y="9839"/>
                    </a:cubicBezTo>
                    <a:lnTo>
                      <a:pt x="14864" y="9839"/>
                    </a:lnTo>
                    <a:cubicBezTo>
                      <a:pt x="14867" y="9837"/>
                      <a:pt x="14867" y="9836"/>
                      <a:pt x="14863" y="9836"/>
                    </a:cubicBezTo>
                    <a:close/>
                    <a:moveTo>
                      <a:pt x="17103" y="5219"/>
                    </a:moveTo>
                    <a:cubicBezTo>
                      <a:pt x="17097" y="5219"/>
                      <a:pt x="17091" y="5235"/>
                      <a:pt x="17107" y="5252"/>
                    </a:cubicBezTo>
                    <a:cubicBezTo>
                      <a:pt x="17911" y="5607"/>
                      <a:pt x="18690" y="5985"/>
                      <a:pt x="19352" y="6552"/>
                    </a:cubicBezTo>
                    <a:cubicBezTo>
                      <a:pt x="19966" y="7048"/>
                      <a:pt x="20415" y="7733"/>
                      <a:pt x="20580" y="8513"/>
                    </a:cubicBezTo>
                    <a:cubicBezTo>
                      <a:pt x="20699" y="8938"/>
                      <a:pt x="20699" y="9387"/>
                      <a:pt x="20580" y="9836"/>
                    </a:cubicBezTo>
                    <a:cubicBezTo>
                      <a:pt x="20567" y="9889"/>
                      <a:pt x="20599" y="9920"/>
                      <a:pt x="20641" y="9920"/>
                    </a:cubicBezTo>
                    <a:cubicBezTo>
                      <a:pt x="20675" y="9920"/>
                      <a:pt x="20715" y="9901"/>
                      <a:pt x="20746" y="9859"/>
                    </a:cubicBezTo>
                    <a:cubicBezTo>
                      <a:pt x="20911" y="9481"/>
                      <a:pt x="20888" y="9033"/>
                      <a:pt x="20793" y="8631"/>
                    </a:cubicBezTo>
                    <a:cubicBezTo>
                      <a:pt x="20746" y="8229"/>
                      <a:pt x="20580" y="7851"/>
                      <a:pt x="20391" y="7520"/>
                    </a:cubicBezTo>
                    <a:cubicBezTo>
                      <a:pt x="19966" y="6788"/>
                      <a:pt x="19281" y="6268"/>
                      <a:pt x="18548" y="5843"/>
                    </a:cubicBezTo>
                    <a:cubicBezTo>
                      <a:pt x="18076" y="5583"/>
                      <a:pt x="17603" y="5394"/>
                      <a:pt x="17107" y="5229"/>
                    </a:cubicBezTo>
                    <a:cubicBezTo>
                      <a:pt x="17107" y="5222"/>
                      <a:pt x="17105" y="5219"/>
                      <a:pt x="17103" y="5219"/>
                    </a:cubicBezTo>
                    <a:close/>
                    <a:moveTo>
                      <a:pt x="17358" y="4066"/>
                    </a:moveTo>
                    <a:cubicBezTo>
                      <a:pt x="16987" y="4066"/>
                      <a:pt x="16618" y="4094"/>
                      <a:pt x="16257" y="4142"/>
                    </a:cubicBezTo>
                    <a:cubicBezTo>
                      <a:pt x="15335" y="4260"/>
                      <a:pt x="14414" y="4520"/>
                      <a:pt x="13563" y="4874"/>
                    </a:cubicBezTo>
                    <a:cubicBezTo>
                      <a:pt x="13445" y="4898"/>
                      <a:pt x="13350" y="4921"/>
                      <a:pt x="13232" y="5016"/>
                    </a:cubicBezTo>
                    <a:cubicBezTo>
                      <a:pt x="13681" y="4898"/>
                      <a:pt x="14130" y="4780"/>
                      <a:pt x="14532" y="4661"/>
                    </a:cubicBezTo>
                    <a:cubicBezTo>
                      <a:pt x="14981" y="4543"/>
                      <a:pt x="15382" y="4425"/>
                      <a:pt x="15831" y="4378"/>
                    </a:cubicBezTo>
                    <a:cubicBezTo>
                      <a:pt x="16295" y="4293"/>
                      <a:pt x="16753" y="4245"/>
                      <a:pt x="17210" y="4245"/>
                    </a:cubicBezTo>
                    <a:cubicBezTo>
                      <a:pt x="17639" y="4245"/>
                      <a:pt x="18067" y="4287"/>
                      <a:pt x="18501" y="4378"/>
                    </a:cubicBezTo>
                    <a:cubicBezTo>
                      <a:pt x="19352" y="4543"/>
                      <a:pt x="20179" y="4921"/>
                      <a:pt x="20864" y="5488"/>
                    </a:cubicBezTo>
                    <a:cubicBezTo>
                      <a:pt x="21455" y="5961"/>
                      <a:pt x="21927" y="6623"/>
                      <a:pt x="22116" y="7331"/>
                    </a:cubicBezTo>
                    <a:cubicBezTo>
                      <a:pt x="22353" y="8064"/>
                      <a:pt x="22329" y="8867"/>
                      <a:pt x="21974" y="9576"/>
                    </a:cubicBezTo>
                    <a:cubicBezTo>
                      <a:pt x="21927" y="9647"/>
                      <a:pt x="21880" y="9741"/>
                      <a:pt x="21856" y="9836"/>
                    </a:cubicBezTo>
                    <a:cubicBezTo>
                      <a:pt x="21838" y="9873"/>
                      <a:pt x="21891" y="9952"/>
                      <a:pt x="21938" y="9952"/>
                    </a:cubicBezTo>
                    <a:cubicBezTo>
                      <a:pt x="21951" y="9952"/>
                      <a:pt x="21964" y="9946"/>
                      <a:pt x="21974" y="9930"/>
                    </a:cubicBezTo>
                    <a:cubicBezTo>
                      <a:pt x="22234" y="9623"/>
                      <a:pt x="22400" y="9222"/>
                      <a:pt x="22447" y="8820"/>
                    </a:cubicBezTo>
                    <a:cubicBezTo>
                      <a:pt x="22518" y="8442"/>
                      <a:pt x="22518" y="8040"/>
                      <a:pt x="22447" y="7615"/>
                    </a:cubicBezTo>
                    <a:cubicBezTo>
                      <a:pt x="22305" y="6859"/>
                      <a:pt x="21856" y="6150"/>
                      <a:pt x="21289" y="5583"/>
                    </a:cubicBezTo>
                    <a:cubicBezTo>
                      <a:pt x="20651" y="4969"/>
                      <a:pt x="19848" y="4520"/>
                      <a:pt x="18997" y="4283"/>
                    </a:cubicBezTo>
                    <a:cubicBezTo>
                      <a:pt x="18461" y="4128"/>
                      <a:pt x="17908" y="4066"/>
                      <a:pt x="17358" y="4066"/>
                    </a:cubicBezTo>
                    <a:close/>
                    <a:moveTo>
                      <a:pt x="16457" y="4700"/>
                    </a:moveTo>
                    <a:cubicBezTo>
                      <a:pt x="16083" y="4700"/>
                      <a:pt x="15709" y="4730"/>
                      <a:pt x="15335" y="4780"/>
                    </a:cubicBezTo>
                    <a:cubicBezTo>
                      <a:pt x="15312" y="4780"/>
                      <a:pt x="15312" y="4803"/>
                      <a:pt x="15335" y="4803"/>
                    </a:cubicBezTo>
                    <a:cubicBezTo>
                      <a:pt x="15540" y="4795"/>
                      <a:pt x="15742" y="4790"/>
                      <a:pt x="15943" y="4790"/>
                    </a:cubicBezTo>
                    <a:cubicBezTo>
                      <a:pt x="16346" y="4790"/>
                      <a:pt x="16745" y="4811"/>
                      <a:pt x="17154" y="4874"/>
                    </a:cubicBezTo>
                    <a:cubicBezTo>
                      <a:pt x="17745" y="4945"/>
                      <a:pt x="18383" y="5110"/>
                      <a:pt x="18903" y="5370"/>
                    </a:cubicBezTo>
                    <a:cubicBezTo>
                      <a:pt x="19446" y="5630"/>
                      <a:pt x="19966" y="5961"/>
                      <a:pt x="20321" y="6434"/>
                    </a:cubicBezTo>
                    <a:cubicBezTo>
                      <a:pt x="20675" y="6882"/>
                      <a:pt x="20864" y="7426"/>
                      <a:pt x="20982" y="7969"/>
                    </a:cubicBezTo>
                    <a:cubicBezTo>
                      <a:pt x="21053" y="8300"/>
                      <a:pt x="21100" y="8607"/>
                      <a:pt x="21100" y="8938"/>
                    </a:cubicBezTo>
                    <a:cubicBezTo>
                      <a:pt x="21100" y="9103"/>
                      <a:pt x="21053" y="9269"/>
                      <a:pt x="21029" y="9411"/>
                    </a:cubicBezTo>
                    <a:cubicBezTo>
                      <a:pt x="21006" y="9576"/>
                      <a:pt x="20911" y="9718"/>
                      <a:pt x="20864" y="9859"/>
                    </a:cubicBezTo>
                    <a:cubicBezTo>
                      <a:pt x="20827" y="9914"/>
                      <a:pt x="20890" y="9969"/>
                      <a:pt x="20953" y="9969"/>
                    </a:cubicBezTo>
                    <a:cubicBezTo>
                      <a:pt x="20971" y="9969"/>
                      <a:pt x="20990" y="9965"/>
                      <a:pt x="21006" y="9954"/>
                    </a:cubicBezTo>
                    <a:cubicBezTo>
                      <a:pt x="21218" y="9718"/>
                      <a:pt x="21266" y="9411"/>
                      <a:pt x="21337" y="9127"/>
                    </a:cubicBezTo>
                    <a:cubicBezTo>
                      <a:pt x="21360" y="8820"/>
                      <a:pt x="21337" y="8513"/>
                      <a:pt x="21266" y="8206"/>
                    </a:cubicBezTo>
                    <a:cubicBezTo>
                      <a:pt x="21171" y="7639"/>
                      <a:pt x="20982" y="7048"/>
                      <a:pt x="20651" y="6552"/>
                    </a:cubicBezTo>
                    <a:cubicBezTo>
                      <a:pt x="20297" y="6055"/>
                      <a:pt x="19801" y="5630"/>
                      <a:pt x="19257" y="5347"/>
                    </a:cubicBezTo>
                    <a:cubicBezTo>
                      <a:pt x="18690" y="5040"/>
                      <a:pt x="18076" y="4874"/>
                      <a:pt x="17462" y="4780"/>
                    </a:cubicBezTo>
                    <a:cubicBezTo>
                      <a:pt x="17127" y="4724"/>
                      <a:pt x="16792" y="4700"/>
                      <a:pt x="16457" y="4700"/>
                    </a:cubicBezTo>
                    <a:close/>
                    <a:moveTo>
                      <a:pt x="13360" y="6340"/>
                    </a:moveTo>
                    <a:cubicBezTo>
                      <a:pt x="13151" y="6340"/>
                      <a:pt x="12942" y="6357"/>
                      <a:pt x="12736" y="6386"/>
                    </a:cubicBezTo>
                    <a:cubicBezTo>
                      <a:pt x="13161" y="6410"/>
                      <a:pt x="13610" y="6457"/>
                      <a:pt x="14036" y="6575"/>
                    </a:cubicBezTo>
                    <a:cubicBezTo>
                      <a:pt x="14437" y="6693"/>
                      <a:pt x="14839" y="6906"/>
                      <a:pt x="15193" y="7142"/>
                    </a:cubicBezTo>
                    <a:cubicBezTo>
                      <a:pt x="15808" y="7615"/>
                      <a:pt x="16375" y="8276"/>
                      <a:pt x="16635" y="9009"/>
                    </a:cubicBezTo>
                    <a:lnTo>
                      <a:pt x="16800" y="9623"/>
                    </a:lnTo>
                    <a:lnTo>
                      <a:pt x="16895" y="10238"/>
                    </a:lnTo>
                    <a:cubicBezTo>
                      <a:pt x="16905" y="10279"/>
                      <a:pt x="16933" y="10298"/>
                      <a:pt x="16962" y="10298"/>
                    </a:cubicBezTo>
                    <a:cubicBezTo>
                      <a:pt x="16999" y="10298"/>
                      <a:pt x="17036" y="10267"/>
                      <a:pt x="17036" y="10214"/>
                    </a:cubicBezTo>
                    <a:cubicBezTo>
                      <a:pt x="17084" y="10049"/>
                      <a:pt x="17013" y="9836"/>
                      <a:pt x="16989" y="9623"/>
                    </a:cubicBezTo>
                    <a:cubicBezTo>
                      <a:pt x="16965" y="9411"/>
                      <a:pt x="16895" y="9245"/>
                      <a:pt x="16847" y="9056"/>
                    </a:cubicBezTo>
                    <a:cubicBezTo>
                      <a:pt x="16729" y="8678"/>
                      <a:pt x="16540" y="8324"/>
                      <a:pt x="16280" y="7993"/>
                    </a:cubicBezTo>
                    <a:cubicBezTo>
                      <a:pt x="15997" y="7686"/>
                      <a:pt x="15713" y="7355"/>
                      <a:pt x="15382" y="7095"/>
                    </a:cubicBezTo>
                    <a:cubicBezTo>
                      <a:pt x="15028" y="6788"/>
                      <a:pt x="14650" y="6575"/>
                      <a:pt x="14225" y="6457"/>
                    </a:cubicBezTo>
                    <a:cubicBezTo>
                      <a:pt x="13948" y="6374"/>
                      <a:pt x="13655" y="6340"/>
                      <a:pt x="13360" y="6340"/>
                    </a:cubicBezTo>
                    <a:close/>
                    <a:moveTo>
                      <a:pt x="15831" y="6528"/>
                    </a:moveTo>
                    <a:lnTo>
                      <a:pt x="15831" y="6528"/>
                    </a:lnTo>
                    <a:cubicBezTo>
                      <a:pt x="16138" y="6670"/>
                      <a:pt x="16422" y="6882"/>
                      <a:pt x="16682" y="7095"/>
                    </a:cubicBezTo>
                    <a:cubicBezTo>
                      <a:pt x="16965" y="7284"/>
                      <a:pt x="17202" y="7520"/>
                      <a:pt x="17367" y="7780"/>
                    </a:cubicBezTo>
                    <a:cubicBezTo>
                      <a:pt x="17722" y="8300"/>
                      <a:pt x="17958" y="8867"/>
                      <a:pt x="18052" y="9458"/>
                    </a:cubicBezTo>
                    <a:cubicBezTo>
                      <a:pt x="18076" y="9623"/>
                      <a:pt x="18076" y="9765"/>
                      <a:pt x="18076" y="9954"/>
                    </a:cubicBezTo>
                    <a:cubicBezTo>
                      <a:pt x="18076" y="10119"/>
                      <a:pt x="18052" y="10308"/>
                      <a:pt x="18076" y="10450"/>
                    </a:cubicBezTo>
                    <a:cubicBezTo>
                      <a:pt x="18076" y="10480"/>
                      <a:pt x="18123" y="10510"/>
                      <a:pt x="18164" y="10510"/>
                    </a:cubicBezTo>
                    <a:cubicBezTo>
                      <a:pt x="18188" y="10510"/>
                      <a:pt x="18209" y="10500"/>
                      <a:pt x="18218" y="10474"/>
                    </a:cubicBezTo>
                    <a:cubicBezTo>
                      <a:pt x="18289" y="10332"/>
                      <a:pt x="18289" y="10143"/>
                      <a:pt x="18289" y="10001"/>
                    </a:cubicBezTo>
                    <a:cubicBezTo>
                      <a:pt x="18289" y="9859"/>
                      <a:pt x="18289" y="9670"/>
                      <a:pt x="18265" y="9529"/>
                    </a:cubicBezTo>
                    <a:cubicBezTo>
                      <a:pt x="18218" y="9198"/>
                      <a:pt x="18147" y="8914"/>
                      <a:pt x="18029" y="8607"/>
                    </a:cubicBezTo>
                    <a:cubicBezTo>
                      <a:pt x="17792" y="7993"/>
                      <a:pt x="17391" y="7473"/>
                      <a:pt x="16871" y="7048"/>
                    </a:cubicBezTo>
                    <a:cubicBezTo>
                      <a:pt x="16729" y="6930"/>
                      <a:pt x="16540" y="6812"/>
                      <a:pt x="16375" y="6717"/>
                    </a:cubicBezTo>
                    <a:cubicBezTo>
                      <a:pt x="16209" y="6646"/>
                      <a:pt x="16044" y="6552"/>
                      <a:pt x="15831" y="6528"/>
                    </a:cubicBezTo>
                    <a:close/>
                    <a:moveTo>
                      <a:pt x="13610" y="5985"/>
                    </a:moveTo>
                    <a:cubicBezTo>
                      <a:pt x="13492" y="6032"/>
                      <a:pt x="13492" y="6055"/>
                      <a:pt x="13563" y="6079"/>
                    </a:cubicBezTo>
                    <a:cubicBezTo>
                      <a:pt x="14485" y="6174"/>
                      <a:pt x="15335" y="6552"/>
                      <a:pt x="16044" y="7119"/>
                    </a:cubicBezTo>
                    <a:cubicBezTo>
                      <a:pt x="16682" y="7639"/>
                      <a:pt x="17154" y="8395"/>
                      <a:pt x="17438" y="9151"/>
                    </a:cubicBezTo>
                    <a:cubicBezTo>
                      <a:pt x="17485" y="9363"/>
                      <a:pt x="17556" y="9600"/>
                      <a:pt x="17603" y="9789"/>
                    </a:cubicBezTo>
                    <a:cubicBezTo>
                      <a:pt x="17627" y="10049"/>
                      <a:pt x="17674" y="10285"/>
                      <a:pt x="17722" y="10474"/>
                    </a:cubicBezTo>
                    <a:cubicBezTo>
                      <a:pt x="17733" y="10518"/>
                      <a:pt x="17759" y="10536"/>
                      <a:pt x="17786" y="10536"/>
                    </a:cubicBezTo>
                    <a:cubicBezTo>
                      <a:pt x="17818" y="10536"/>
                      <a:pt x="17851" y="10512"/>
                      <a:pt x="17863" y="10474"/>
                    </a:cubicBezTo>
                    <a:cubicBezTo>
                      <a:pt x="17911" y="10285"/>
                      <a:pt x="17840" y="10049"/>
                      <a:pt x="17816" y="9836"/>
                    </a:cubicBezTo>
                    <a:cubicBezTo>
                      <a:pt x="17792" y="9623"/>
                      <a:pt x="17722" y="9411"/>
                      <a:pt x="17674" y="9198"/>
                    </a:cubicBezTo>
                    <a:cubicBezTo>
                      <a:pt x="17556" y="8796"/>
                      <a:pt x="17367" y="8418"/>
                      <a:pt x="17131" y="8064"/>
                    </a:cubicBezTo>
                    <a:cubicBezTo>
                      <a:pt x="16658" y="7284"/>
                      <a:pt x="15949" y="6670"/>
                      <a:pt x="15123" y="6315"/>
                    </a:cubicBezTo>
                    <a:cubicBezTo>
                      <a:pt x="14650" y="6103"/>
                      <a:pt x="14154" y="5985"/>
                      <a:pt x="13610" y="5985"/>
                    </a:cubicBezTo>
                    <a:close/>
                    <a:moveTo>
                      <a:pt x="14414" y="5961"/>
                    </a:moveTo>
                    <a:cubicBezTo>
                      <a:pt x="14910" y="6055"/>
                      <a:pt x="15453" y="6174"/>
                      <a:pt x="15926" y="6339"/>
                    </a:cubicBezTo>
                    <a:cubicBezTo>
                      <a:pt x="16398" y="6528"/>
                      <a:pt x="16824" y="6741"/>
                      <a:pt x="17225" y="7024"/>
                    </a:cubicBezTo>
                    <a:cubicBezTo>
                      <a:pt x="17863" y="7520"/>
                      <a:pt x="18407" y="8229"/>
                      <a:pt x="18548" y="9033"/>
                    </a:cubicBezTo>
                    <a:cubicBezTo>
                      <a:pt x="18619" y="9292"/>
                      <a:pt x="18619" y="9576"/>
                      <a:pt x="18572" y="9836"/>
                    </a:cubicBezTo>
                    <a:cubicBezTo>
                      <a:pt x="18548" y="10096"/>
                      <a:pt x="18525" y="10403"/>
                      <a:pt x="18454" y="10663"/>
                    </a:cubicBezTo>
                    <a:cubicBezTo>
                      <a:pt x="18454" y="10716"/>
                      <a:pt x="18499" y="10747"/>
                      <a:pt x="18546" y="10747"/>
                    </a:cubicBezTo>
                    <a:cubicBezTo>
                      <a:pt x="18583" y="10747"/>
                      <a:pt x="18622" y="10728"/>
                      <a:pt x="18643" y="10686"/>
                    </a:cubicBezTo>
                    <a:cubicBezTo>
                      <a:pt x="18690" y="10450"/>
                      <a:pt x="18761" y="10190"/>
                      <a:pt x="18761" y="9954"/>
                    </a:cubicBezTo>
                    <a:cubicBezTo>
                      <a:pt x="18785" y="9694"/>
                      <a:pt x="18785" y="9458"/>
                      <a:pt x="18761" y="9174"/>
                    </a:cubicBezTo>
                    <a:cubicBezTo>
                      <a:pt x="18690" y="8773"/>
                      <a:pt x="18548" y="8347"/>
                      <a:pt x="18312" y="7969"/>
                    </a:cubicBezTo>
                    <a:cubicBezTo>
                      <a:pt x="17816" y="7166"/>
                      <a:pt x="17013" y="6623"/>
                      <a:pt x="16115" y="6292"/>
                    </a:cubicBezTo>
                    <a:cubicBezTo>
                      <a:pt x="15855" y="6197"/>
                      <a:pt x="15571" y="6103"/>
                      <a:pt x="15264" y="6055"/>
                    </a:cubicBezTo>
                    <a:cubicBezTo>
                      <a:pt x="15004" y="5985"/>
                      <a:pt x="14721" y="5961"/>
                      <a:pt x="14414" y="5961"/>
                    </a:cubicBezTo>
                    <a:close/>
                    <a:moveTo>
                      <a:pt x="6146" y="7372"/>
                    </a:moveTo>
                    <a:cubicBezTo>
                      <a:pt x="6138" y="7372"/>
                      <a:pt x="6129" y="7374"/>
                      <a:pt x="6120" y="7379"/>
                    </a:cubicBezTo>
                    <a:cubicBezTo>
                      <a:pt x="5813" y="7568"/>
                      <a:pt x="5577" y="7804"/>
                      <a:pt x="5341" y="8064"/>
                    </a:cubicBezTo>
                    <a:cubicBezTo>
                      <a:pt x="4490" y="9033"/>
                      <a:pt x="4089" y="10308"/>
                      <a:pt x="3994" y="11584"/>
                    </a:cubicBezTo>
                    <a:lnTo>
                      <a:pt x="4018" y="11584"/>
                    </a:lnTo>
                    <a:cubicBezTo>
                      <a:pt x="4089" y="11183"/>
                      <a:pt x="4136" y="10828"/>
                      <a:pt x="4230" y="10474"/>
                    </a:cubicBezTo>
                    <a:cubicBezTo>
                      <a:pt x="4372" y="9883"/>
                      <a:pt x="4632" y="9292"/>
                      <a:pt x="4963" y="8773"/>
                    </a:cubicBezTo>
                    <a:cubicBezTo>
                      <a:pt x="5294" y="8276"/>
                      <a:pt x="5672" y="7828"/>
                      <a:pt x="6144" y="7450"/>
                    </a:cubicBezTo>
                    <a:cubicBezTo>
                      <a:pt x="6202" y="7411"/>
                      <a:pt x="6181" y="7372"/>
                      <a:pt x="6146" y="7372"/>
                    </a:cubicBezTo>
                    <a:close/>
                    <a:moveTo>
                      <a:pt x="14864" y="9839"/>
                    </a:moveTo>
                    <a:cubicBezTo>
                      <a:pt x="14851" y="9848"/>
                      <a:pt x="14792" y="9874"/>
                      <a:pt x="14792" y="9930"/>
                    </a:cubicBezTo>
                    <a:cubicBezTo>
                      <a:pt x="14981" y="10474"/>
                      <a:pt x="15075" y="11064"/>
                      <a:pt x="15028" y="11632"/>
                    </a:cubicBezTo>
                    <a:cubicBezTo>
                      <a:pt x="15028" y="12246"/>
                      <a:pt x="14910" y="12884"/>
                      <a:pt x="14721" y="13427"/>
                    </a:cubicBezTo>
                    <a:cubicBezTo>
                      <a:pt x="14579" y="13782"/>
                      <a:pt x="14437" y="14136"/>
                      <a:pt x="14272" y="14467"/>
                    </a:cubicBezTo>
                    <a:cubicBezTo>
                      <a:pt x="14272" y="14467"/>
                      <a:pt x="14272" y="14477"/>
                      <a:pt x="14279" y="14477"/>
                    </a:cubicBezTo>
                    <a:cubicBezTo>
                      <a:pt x="14282" y="14477"/>
                      <a:pt x="14288" y="14475"/>
                      <a:pt x="14296" y="14467"/>
                    </a:cubicBezTo>
                    <a:cubicBezTo>
                      <a:pt x="14957" y="13380"/>
                      <a:pt x="15312" y="12080"/>
                      <a:pt x="15123" y="10805"/>
                    </a:cubicBezTo>
                    <a:cubicBezTo>
                      <a:pt x="15099" y="10475"/>
                      <a:pt x="15005" y="10169"/>
                      <a:pt x="14864" y="9839"/>
                    </a:cubicBezTo>
                    <a:close/>
                    <a:moveTo>
                      <a:pt x="8409" y="6454"/>
                    </a:moveTo>
                    <a:cubicBezTo>
                      <a:pt x="8403" y="6454"/>
                      <a:pt x="8396" y="6455"/>
                      <a:pt x="8389" y="6457"/>
                    </a:cubicBezTo>
                    <a:cubicBezTo>
                      <a:pt x="7680" y="6552"/>
                      <a:pt x="7066" y="6930"/>
                      <a:pt x="6569" y="7379"/>
                    </a:cubicBezTo>
                    <a:cubicBezTo>
                      <a:pt x="5483" y="8347"/>
                      <a:pt x="4986" y="9741"/>
                      <a:pt x="4703" y="11064"/>
                    </a:cubicBezTo>
                    <a:cubicBezTo>
                      <a:pt x="4561" y="11773"/>
                      <a:pt x="4443" y="12529"/>
                      <a:pt x="4396" y="13238"/>
                    </a:cubicBezTo>
                    <a:lnTo>
                      <a:pt x="4396" y="14325"/>
                    </a:lnTo>
                    <a:cubicBezTo>
                      <a:pt x="4443" y="14679"/>
                      <a:pt x="4467" y="15034"/>
                      <a:pt x="4514" y="15388"/>
                    </a:cubicBezTo>
                    <a:lnTo>
                      <a:pt x="4561" y="15388"/>
                    </a:lnTo>
                    <a:cubicBezTo>
                      <a:pt x="4514" y="15010"/>
                      <a:pt x="4514" y="14585"/>
                      <a:pt x="4514" y="14207"/>
                    </a:cubicBezTo>
                    <a:cubicBezTo>
                      <a:pt x="4514" y="13782"/>
                      <a:pt x="4561" y="13404"/>
                      <a:pt x="4585" y="13002"/>
                    </a:cubicBezTo>
                    <a:cubicBezTo>
                      <a:pt x="4632" y="12293"/>
                      <a:pt x="4750" y="11584"/>
                      <a:pt x="4915" y="10899"/>
                    </a:cubicBezTo>
                    <a:cubicBezTo>
                      <a:pt x="5081" y="10214"/>
                      <a:pt x="5294" y="9529"/>
                      <a:pt x="5624" y="8891"/>
                    </a:cubicBezTo>
                    <a:cubicBezTo>
                      <a:pt x="5908" y="8324"/>
                      <a:pt x="6286" y="7804"/>
                      <a:pt x="6806" y="7355"/>
                    </a:cubicBezTo>
                    <a:cubicBezTo>
                      <a:pt x="7278" y="6977"/>
                      <a:pt x="7798" y="6693"/>
                      <a:pt x="8389" y="6552"/>
                    </a:cubicBezTo>
                    <a:cubicBezTo>
                      <a:pt x="8398" y="6553"/>
                      <a:pt x="8406" y="6554"/>
                      <a:pt x="8414" y="6554"/>
                    </a:cubicBezTo>
                    <a:cubicBezTo>
                      <a:pt x="8495" y="6554"/>
                      <a:pt x="8480" y="6454"/>
                      <a:pt x="8409" y="6454"/>
                    </a:cubicBezTo>
                    <a:close/>
                    <a:moveTo>
                      <a:pt x="13446" y="7914"/>
                    </a:moveTo>
                    <a:cubicBezTo>
                      <a:pt x="13390" y="7914"/>
                      <a:pt x="13358" y="7977"/>
                      <a:pt x="13421" y="8040"/>
                    </a:cubicBezTo>
                    <a:cubicBezTo>
                      <a:pt x="13823" y="8465"/>
                      <a:pt x="14130" y="8985"/>
                      <a:pt x="14296" y="9529"/>
                    </a:cubicBezTo>
                    <a:cubicBezTo>
                      <a:pt x="14485" y="10167"/>
                      <a:pt x="14508" y="10805"/>
                      <a:pt x="14437" y="11466"/>
                    </a:cubicBezTo>
                    <a:cubicBezTo>
                      <a:pt x="14366" y="12175"/>
                      <a:pt x="14154" y="12837"/>
                      <a:pt x="13918" y="13498"/>
                    </a:cubicBezTo>
                    <a:cubicBezTo>
                      <a:pt x="13681" y="14183"/>
                      <a:pt x="13374" y="14798"/>
                      <a:pt x="13020" y="15436"/>
                    </a:cubicBezTo>
                    <a:cubicBezTo>
                      <a:pt x="12831" y="15790"/>
                      <a:pt x="12618" y="16144"/>
                      <a:pt x="12405" y="16475"/>
                    </a:cubicBezTo>
                    <a:cubicBezTo>
                      <a:pt x="12193" y="16806"/>
                      <a:pt x="11956" y="17160"/>
                      <a:pt x="11697" y="17444"/>
                    </a:cubicBezTo>
                    <a:cubicBezTo>
                      <a:pt x="11697" y="17444"/>
                      <a:pt x="11697" y="17491"/>
                      <a:pt x="11720" y="17491"/>
                    </a:cubicBezTo>
                    <a:cubicBezTo>
                      <a:pt x="11956" y="17208"/>
                      <a:pt x="12193" y="16924"/>
                      <a:pt x="12429" y="16664"/>
                    </a:cubicBezTo>
                    <a:cubicBezTo>
                      <a:pt x="12665" y="16357"/>
                      <a:pt x="12854" y="16073"/>
                      <a:pt x="13067" y="15743"/>
                    </a:cubicBezTo>
                    <a:cubicBezTo>
                      <a:pt x="13445" y="15128"/>
                      <a:pt x="13776" y="14467"/>
                      <a:pt x="14036" y="13782"/>
                    </a:cubicBezTo>
                    <a:cubicBezTo>
                      <a:pt x="14532" y="12529"/>
                      <a:pt x="14886" y="11064"/>
                      <a:pt x="14555" y="9718"/>
                    </a:cubicBezTo>
                    <a:cubicBezTo>
                      <a:pt x="14390" y="9056"/>
                      <a:pt x="14059" y="8418"/>
                      <a:pt x="13539" y="7969"/>
                    </a:cubicBezTo>
                    <a:cubicBezTo>
                      <a:pt x="13508" y="7930"/>
                      <a:pt x="13474" y="7914"/>
                      <a:pt x="13446" y="7914"/>
                    </a:cubicBezTo>
                    <a:close/>
                    <a:moveTo>
                      <a:pt x="9877" y="8308"/>
                    </a:moveTo>
                    <a:cubicBezTo>
                      <a:pt x="9863" y="8308"/>
                      <a:pt x="9847" y="8312"/>
                      <a:pt x="9830" y="8324"/>
                    </a:cubicBezTo>
                    <a:cubicBezTo>
                      <a:pt x="9546" y="8560"/>
                      <a:pt x="9287" y="8867"/>
                      <a:pt x="9027" y="9151"/>
                    </a:cubicBezTo>
                    <a:cubicBezTo>
                      <a:pt x="8814" y="9458"/>
                      <a:pt x="8554" y="9741"/>
                      <a:pt x="8365" y="10049"/>
                    </a:cubicBezTo>
                    <a:cubicBezTo>
                      <a:pt x="7585" y="11159"/>
                      <a:pt x="7042" y="12411"/>
                      <a:pt x="6735" y="13711"/>
                    </a:cubicBezTo>
                    <a:cubicBezTo>
                      <a:pt x="6404" y="15010"/>
                      <a:pt x="6333" y="16357"/>
                      <a:pt x="6499" y="17657"/>
                    </a:cubicBezTo>
                    <a:cubicBezTo>
                      <a:pt x="6499" y="17684"/>
                      <a:pt x="6513" y="17694"/>
                      <a:pt x="6531" y="17694"/>
                    </a:cubicBezTo>
                    <a:cubicBezTo>
                      <a:pt x="6558" y="17694"/>
                      <a:pt x="6593" y="17671"/>
                      <a:pt x="6593" y="17657"/>
                    </a:cubicBezTo>
                    <a:cubicBezTo>
                      <a:pt x="6499" y="16924"/>
                      <a:pt x="6499" y="16192"/>
                      <a:pt x="6593" y="15436"/>
                    </a:cubicBezTo>
                    <a:cubicBezTo>
                      <a:pt x="6711" y="14136"/>
                      <a:pt x="7066" y="12837"/>
                      <a:pt x="7656" y="11632"/>
                    </a:cubicBezTo>
                    <a:cubicBezTo>
                      <a:pt x="7940" y="11041"/>
                      <a:pt x="8271" y="10450"/>
                      <a:pt x="8649" y="9930"/>
                    </a:cubicBezTo>
                    <a:cubicBezTo>
                      <a:pt x="8838" y="9647"/>
                      <a:pt x="9027" y="9387"/>
                      <a:pt x="9287" y="9151"/>
                    </a:cubicBezTo>
                    <a:cubicBezTo>
                      <a:pt x="9476" y="8891"/>
                      <a:pt x="9712" y="8654"/>
                      <a:pt x="9948" y="8371"/>
                    </a:cubicBezTo>
                    <a:cubicBezTo>
                      <a:pt x="9948" y="8353"/>
                      <a:pt x="9921" y="8308"/>
                      <a:pt x="9877" y="8308"/>
                    </a:cubicBezTo>
                    <a:close/>
                    <a:moveTo>
                      <a:pt x="11203" y="8677"/>
                    </a:moveTo>
                    <a:cubicBezTo>
                      <a:pt x="11169" y="8677"/>
                      <a:pt x="11129" y="8703"/>
                      <a:pt x="11129" y="8749"/>
                    </a:cubicBezTo>
                    <a:cubicBezTo>
                      <a:pt x="11177" y="9056"/>
                      <a:pt x="11248" y="9387"/>
                      <a:pt x="11295" y="9718"/>
                    </a:cubicBezTo>
                    <a:cubicBezTo>
                      <a:pt x="11319" y="10049"/>
                      <a:pt x="11342" y="10356"/>
                      <a:pt x="11342" y="10686"/>
                    </a:cubicBezTo>
                    <a:cubicBezTo>
                      <a:pt x="11366" y="11348"/>
                      <a:pt x="11319" y="12010"/>
                      <a:pt x="11224" y="12671"/>
                    </a:cubicBezTo>
                    <a:cubicBezTo>
                      <a:pt x="11011" y="13971"/>
                      <a:pt x="10610" y="15247"/>
                      <a:pt x="9995" y="16428"/>
                    </a:cubicBezTo>
                    <a:cubicBezTo>
                      <a:pt x="9617" y="17066"/>
                      <a:pt x="9216" y="17680"/>
                      <a:pt x="8743" y="18271"/>
                    </a:cubicBezTo>
                    <a:cubicBezTo>
                      <a:pt x="8724" y="18309"/>
                      <a:pt x="8752" y="18348"/>
                      <a:pt x="8788" y="18348"/>
                    </a:cubicBezTo>
                    <a:cubicBezTo>
                      <a:pt x="8797" y="18348"/>
                      <a:pt x="8805" y="18346"/>
                      <a:pt x="8814" y="18342"/>
                    </a:cubicBezTo>
                    <a:cubicBezTo>
                      <a:pt x="9688" y="17302"/>
                      <a:pt x="10373" y="16144"/>
                      <a:pt x="10846" y="14892"/>
                    </a:cubicBezTo>
                    <a:cubicBezTo>
                      <a:pt x="11319" y="13616"/>
                      <a:pt x="11531" y="12293"/>
                      <a:pt x="11531" y="10946"/>
                    </a:cubicBezTo>
                    <a:cubicBezTo>
                      <a:pt x="11531" y="10568"/>
                      <a:pt x="11484" y="10214"/>
                      <a:pt x="11460" y="9836"/>
                    </a:cubicBezTo>
                    <a:cubicBezTo>
                      <a:pt x="11437" y="9458"/>
                      <a:pt x="11366" y="9103"/>
                      <a:pt x="11248" y="8702"/>
                    </a:cubicBezTo>
                    <a:cubicBezTo>
                      <a:pt x="11239" y="8685"/>
                      <a:pt x="11222" y="8677"/>
                      <a:pt x="11203" y="8677"/>
                    </a:cubicBezTo>
                    <a:close/>
                    <a:moveTo>
                      <a:pt x="9334" y="6906"/>
                    </a:moveTo>
                    <a:cubicBezTo>
                      <a:pt x="9216" y="6906"/>
                      <a:pt x="9121" y="6906"/>
                      <a:pt x="9003" y="6930"/>
                    </a:cubicBezTo>
                    <a:cubicBezTo>
                      <a:pt x="8601" y="7001"/>
                      <a:pt x="8176" y="7048"/>
                      <a:pt x="7798" y="7237"/>
                    </a:cubicBezTo>
                    <a:cubicBezTo>
                      <a:pt x="7396" y="7402"/>
                      <a:pt x="7066" y="7686"/>
                      <a:pt x="6806" y="7993"/>
                    </a:cubicBezTo>
                    <a:cubicBezTo>
                      <a:pt x="6215" y="8678"/>
                      <a:pt x="5742" y="9505"/>
                      <a:pt x="5435" y="10356"/>
                    </a:cubicBezTo>
                    <a:cubicBezTo>
                      <a:pt x="5104" y="11230"/>
                      <a:pt x="4963" y="12175"/>
                      <a:pt x="4939" y="13073"/>
                    </a:cubicBezTo>
                    <a:cubicBezTo>
                      <a:pt x="4892" y="13994"/>
                      <a:pt x="4963" y="14916"/>
                      <a:pt x="5152" y="15837"/>
                    </a:cubicBezTo>
                    <a:cubicBezTo>
                      <a:pt x="5294" y="16735"/>
                      <a:pt x="5506" y="17633"/>
                      <a:pt x="5790" y="18507"/>
                    </a:cubicBezTo>
                    <a:cubicBezTo>
                      <a:pt x="5790" y="18523"/>
                      <a:pt x="5792" y="18528"/>
                      <a:pt x="5796" y="18528"/>
                    </a:cubicBezTo>
                    <a:cubicBezTo>
                      <a:pt x="5803" y="18528"/>
                      <a:pt x="5813" y="18507"/>
                      <a:pt x="5813" y="18507"/>
                    </a:cubicBezTo>
                    <a:cubicBezTo>
                      <a:pt x="5790" y="18389"/>
                      <a:pt x="5790" y="18318"/>
                      <a:pt x="5766" y="18200"/>
                    </a:cubicBezTo>
                    <a:cubicBezTo>
                      <a:pt x="5577" y="17302"/>
                      <a:pt x="5412" y="16428"/>
                      <a:pt x="5294" y="15530"/>
                    </a:cubicBezTo>
                    <a:cubicBezTo>
                      <a:pt x="5175" y="14656"/>
                      <a:pt x="5104" y="13734"/>
                      <a:pt x="5175" y="12837"/>
                    </a:cubicBezTo>
                    <a:cubicBezTo>
                      <a:pt x="5223" y="11962"/>
                      <a:pt x="5412" y="11041"/>
                      <a:pt x="5742" y="10214"/>
                    </a:cubicBezTo>
                    <a:cubicBezTo>
                      <a:pt x="5908" y="9812"/>
                      <a:pt x="6120" y="9387"/>
                      <a:pt x="6357" y="9009"/>
                    </a:cubicBezTo>
                    <a:cubicBezTo>
                      <a:pt x="6593" y="8654"/>
                      <a:pt x="6829" y="8276"/>
                      <a:pt x="7160" y="7969"/>
                    </a:cubicBezTo>
                    <a:cubicBezTo>
                      <a:pt x="7444" y="7686"/>
                      <a:pt x="7798" y="7473"/>
                      <a:pt x="8176" y="7355"/>
                    </a:cubicBezTo>
                    <a:cubicBezTo>
                      <a:pt x="8578" y="7237"/>
                      <a:pt x="8979" y="7166"/>
                      <a:pt x="9405" y="7119"/>
                    </a:cubicBezTo>
                    <a:cubicBezTo>
                      <a:pt x="9452" y="7048"/>
                      <a:pt x="9428" y="6906"/>
                      <a:pt x="9334" y="6906"/>
                    </a:cubicBezTo>
                    <a:close/>
                    <a:moveTo>
                      <a:pt x="9551" y="9421"/>
                    </a:moveTo>
                    <a:cubicBezTo>
                      <a:pt x="9526" y="9421"/>
                      <a:pt x="9496" y="9440"/>
                      <a:pt x="9476" y="9481"/>
                    </a:cubicBezTo>
                    <a:cubicBezTo>
                      <a:pt x="9003" y="10639"/>
                      <a:pt x="8625" y="11844"/>
                      <a:pt x="8247" y="13073"/>
                    </a:cubicBezTo>
                    <a:cubicBezTo>
                      <a:pt x="8058" y="13711"/>
                      <a:pt x="7893" y="14301"/>
                      <a:pt x="7704" y="14916"/>
                    </a:cubicBezTo>
                    <a:cubicBezTo>
                      <a:pt x="7538" y="15506"/>
                      <a:pt x="7396" y="16097"/>
                      <a:pt x="7231" y="16711"/>
                    </a:cubicBezTo>
                    <a:cubicBezTo>
                      <a:pt x="7089" y="17397"/>
                      <a:pt x="6971" y="18082"/>
                      <a:pt x="6947" y="18791"/>
                    </a:cubicBezTo>
                    <a:cubicBezTo>
                      <a:pt x="6947" y="18802"/>
                      <a:pt x="6953" y="18808"/>
                      <a:pt x="6959" y="18808"/>
                    </a:cubicBezTo>
                    <a:cubicBezTo>
                      <a:pt x="6965" y="18808"/>
                      <a:pt x="6971" y="18802"/>
                      <a:pt x="6971" y="18791"/>
                    </a:cubicBezTo>
                    <a:cubicBezTo>
                      <a:pt x="7113" y="17538"/>
                      <a:pt x="7444" y="16357"/>
                      <a:pt x="7798" y="15152"/>
                    </a:cubicBezTo>
                    <a:cubicBezTo>
                      <a:pt x="8152" y="13923"/>
                      <a:pt x="8507" y="12718"/>
                      <a:pt x="8885" y="11513"/>
                    </a:cubicBezTo>
                    <a:cubicBezTo>
                      <a:pt x="9121" y="10828"/>
                      <a:pt x="9357" y="10190"/>
                      <a:pt x="9594" y="9505"/>
                    </a:cubicBezTo>
                    <a:cubicBezTo>
                      <a:pt x="9607" y="9452"/>
                      <a:pt x="9583" y="9421"/>
                      <a:pt x="9551" y="9421"/>
                    </a:cubicBezTo>
                    <a:close/>
                    <a:moveTo>
                      <a:pt x="12405" y="7806"/>
                    </a:moveTo>
                    <a:cubicBezTo>
                      <a:pt x="12349" y="7806"/>
                      <a:pt x="12303" y="7890"/>
                      <a:pt x="12358" y="7946"/>
                    </a:cubicBezTo>
                    <a:cubicBezTo>
                      <a:pt x="12665" y="8206"/>
                      <a:pt x="12972" y="8465"/>
                      <a:pt x="13232" y="8773"/>
                    </a:cubicBezTo>
                    <a:cubicBezTo>
                      <a:pt x="13492" y="9103"/>
                      <a:pt x="13681" y="9458"/>
                      <a:pt x="13752" y="9836"/>
                    </a:cubicBezTo>
                    <a:cubicBezTo>
                      <a:pt x="13847" y="10238"/>
                      <a:pt x="13847" y="10686"/>
                      <a:pt x="13847" y="11112"/>
                    </a:cubicBezTo>
                    <a:cubicBezTo>
                      <a:pt x="13823" y="11537"/>
                      <a:pt x="13799" y="12010"/>
                      <a:pt x="13681" y="12458"/>
                    </a:cubicBezTo>
                    <a:cubicBezTo>
                      <a:pt x="13492" y="13356"/>
                      <a:pt x="13138" y="14183"/>
                      <a:pt x="12665" y="14963"/>
                    </a:cubicBezTo>
                    <a:cubicBezTo>
                      <a:pt x="12216" y="15766"/>
                      <a:pt x="11673" y="16475"/>
                      <a:pt x="11082" y="17160"/>
                    </a:cubicBezTo>
                    <a:cubicBezTo>
                      <a:pt x="10492" y="17846"/>
                      <a:pt x="9830" y="18483"/>
                      <a:pt x="9192" y="19145"/>
                    </a:cubicBezTo>
                    <a:lnTo>
                      <a:pt x="8956" y="19381"/>
                    </a:lnTo>
                    <a:cubicBezTo>
                      <a:pt x="8956" y="19381"/>
                      <a:pt x="8956" y="19405"/>
                      <a:pt x="8979" y="19405"/>
                    </a:cubicBezTo>
                    <a:cubicBezTo>
                      <a:pt x="9712" y="18814"/>
                      <a:pt x="10397" y="18153"/>
                      <a:pt x="11011" y="17491"/>
                    </a:cubicBezTo>
                    <a:cubicBezTo>
                      <a:pt x="11626" y="16806"/>
                      <a:pt x="12216" y="16073"/>
                      <a:pt x="12713" y="15294"/>
                    </a:cubicBezTo>
                    <a:cubicBezTo>
                      <a:pt x="13161" y="14490"/>
                      <a:pt x="13563" y="13640"/>
                      <a:pt x="13799" y="12766"/>
                    </a:cubicBezTo>
                    <a:cubicBezTo>
                      <a:pt x="14012" y="11868"/>
                      <a:pt x="14083" y="10946"/>
                      <a:pt x="13965" y="10072"/>
                    </a:cubicBezTo>
                    <a:cubicBezTo>
                      <a:pt x="13918" y="9647"/>
                      <a:pt x="13799" y="9245"/>
                      <a:pt x="13563" y="8891"/>
                    </a:cubicBezTo>
                    <a:cubicBezTo>
                      <a:pt x="13327" y="8560"/>
                      <a:pt x="13020" y="8276"/>
                      <a:pt x="12689" y="7993"/>
                    </a:cubicBezTo>
                    <a:cubicBezTo>
                      <a:pt x="12618" y="7946"/>
                      <a:pt x="12524" y="7875"/>
                      <a:pt x="12453" y="7828"/>
                    </a:cubicBezTo>
                    <a:cubicBezTo>
                      <a:pt x="12437" y="7812"/>
                      <a:pt x="12421" y="7806"/>
                      <a:pt x="12405" y="7806"/>
                    </a:cubicBezTo>
                    <a:close/>
                    <a:moveTo>
                      <a:pt x="10392" y="8654"/>
                    </a:moveTo>
                    <a:cubicBezTo>
                      <a:pt x="10345" y="8654"/>
                      <a:pt x="10287" y="8686"/>
                      <a:pt x="10303" y="8749"/>
                    </a:cubicBezTo>
                    <a:cubicBezTo>
                      <a:pt x="10539" y="9411"/>
                      <a:pt x="10633" y="10119"/>
                      <a:pt x="10610" y="10828"/>
                    </a:cubicBezTo>
                    <a:cubicBezTo>
                      <a:pt x="10586" y="11584"/>
                      <a:pt x="10421" y="12293"/>
                      <a:pt x="10279" y="13002"/>
                    </a:cubicBezTo>
                    <a:cubicBezTo>
                      <a:pt x="10114" y="13782"/>
                      <a:pt x="9877" y="14585"/>
                      <a:pt x="9570" y="15365"/>
                    </a:cubicBezTo>
                    <a:cubicBezTo>
                      <a:pt x="9428" y="15743"/>
                      <a:pt x="9216" y="16097"/>
                      <a:pt x="9003" y="16452"/>
                    </a:cubicBezTo>
                    <a:cubicBezTo>
                      <a:pt x="8814" y="16782"/>
                      <a:pt x="8601" y="17089"/>
                      <a:pt x="8365" y="17420"/>
                    </a:cubicBezTo>
                    <a:cubicBezTo>
                      <a:pt x="7916" y="18082"/>
                      <a:pt x="7444" y="18696"/>
                      <a:pt x="7184" y="19429"/>
                    </a:cubicBezTo>
                    <a:lnTo>
                      <a:pt x="7089" y="19688"/>
                    </a:lnTo>
                    <a:cubicBezTo>
                      <a:pt x="7089" y="19712"/>
                      <a:pt x="7095" y="19724"/>
                      <a:pt x="7101" y="19724"/>
                    </a:cubicBezTo>
                    <a:cubicBezTo>
                      <a:pt x="7107" y="19724"/>
                      <a:pt x="7113" y="19712"/>
                      <a:pt x="7113" y="19688"/>
                    </a:cubicBezTo>
                    <a:cubicBezTo>
                      <a:pt x="7278" y="19310"/>
                      <a:pt x="7467" y="18980"/>
                      <a:pt x="7680" y="18672"/>
                    </a:cubicBezTo>
                    <a:cubicBezTo>
                      <a:pt x="7893" y="18342"/>
                      <a:pt x="8129" y="18011"/>
                      <a:pt x="8365" y="17680"/>
                    </a:cubicBezTo>
                    <a:cubicBezTo>
                      <a:pt x="8601" y="17373"/>
                      <a:pt x="8838" y="17042"/>
                      <a:pt x="9050" y="16711"/>
                    </a:cubicBezTo>
                    <a:cubicBezTo>
                      <a:pt x="9287" y="16357"/>
                      <a:pt x="9452" y="16003"/>
                      <a:pt x="9617" y="15625"/>
                    </a:cubicBezTo>
                    <a:cubicBezTo>
                      <a:pt x="9995" y="14845"/>
                      <a:pt x="10208" y="14065"/>
                      <a:pt x="10397" y="13262"/>
                    </a:cubicBezTo>
                    <a:cubicBezTo>
                      <a:pt x="10562" y="12529"/>
                      <a:pt x="10728" y="11773"/>
                      <a:pt x="10775" y="11041"/>
                    </a:cubicBezTo>
                    <a:cubicBezTo>
                      <a:pt x="10846" y="10332"/>
                      <a:pt x="10799" y="9600"/>
                      <a:pt x="10562" y="8938"/>
                    </a:cubicBezTo>
                    <a:cubicBezTo>
                      <a:pt x="10539" y="8867"/>
                      <a:pt x="10515" y="8773"/>
                      <a:pt x="10444" y="8678"/>
                    </a:cubicBezTo>
                    <a:cubicBezTo>
                      <a:pt x="10436" y="8662"/>
                      <a:pt x="10415" y="8654"/>
                      <a:pt x="10392" y="8654"/>
                    </a:cubicBezTo>
                    <a:close/>
                    <a:moveTo>
                      <a:pt x="9503" y="7707"/>
                    </a:moveTo>
                    <a:cubicBezTo>
                      <a:pt x="9494" y="7707"/>
                      <a:pt x="9485" y="7708"/>
                      <a:pt x="9476" y="7709"/>
                    </a:cubicBezTo>
                    <a:cubicBezTo>
                      <a:pt x="9357" y="7733"/>
                      <a:pt x="9263" y="7757"/>
                      <a:pt x="9145" y="7804"/>
                    </a:cubicBezTo>
                    <a:cubicBezTo>
                      <a:pt x="8271" y="8111"/>
                      <a:pt x="7538" y="8702"/>
                      <a:pt x="6995" y="9458"/>
                    </a:cubicBezTo>
                    <a:cubicBezTo>
                      <a:pt x="6380" y="10285"/>
                      <a:pt x="6002" y="11230"/>
                      <a:pt x="5766" y="12199"/>
                    </a:cubicBezTo>
                    <a:cubicBezTo>
                      <a:pt x="5530" y="13167"/>
                      <a:pt x="5483" y="14207"/>
                      <a:pt x="5601" y="15176"/>
                    </a:cubicBezTo>
                    <a:cubicBezTo>
                      <a:pt x="5719" y="16121"/>
                      <a:pt x="5979" y="17042"/>
                      <a:pt x="6168" y="17964"/>
                    </a:cubicBezTo>
                    <a:cubicBezTo>
                      <a:pt x="6404" y="18838"/>
                      <a:pt x="6617" y="19759"/>
                      <a:pt x="6806" y="20681"/>
                    </a:cubicBezTo>
                    <a:cubicBezTo>
                      <a:pt x="6806" y="20563"/>
                      <a:pt x="6806" y="20445"/>
                      <a:pt x="6758" y="20350"/>
                    </a:cubicBezTo>
                    <a:cubicBezTo>
                      <a:pt x="6711" y="19429"/>
                      <a:pt x="6475" y="18507"/>
                      <a:pt x="6262" y="17633"/>
                    </a:cubicBezTo>
                    <a:cubicBezTo>
                      <a:pt x="6050" y="16711"/>
                      <a:pt x="5861" y="15837"/>
                      <a:pt x="5766" y="14916"/>
                    </a:cubicBezTo>
                    <a:cubicBezTo>
                      <a:pt x="5672" y="13900"/>
                      <a:pt x="5766" y="12907"/>
                      <a:pt x="6026" y="11962"/>
                    </a:cubicBezTo>
                    <a:cubicBezTo>
                      <a:pt x="6286" y="11017"/>
                      <a:pt x="6711" y="10072"/>
                      <a:pt x="7349" y="9340"/>
                    </a:cubicBezTo>
                    <a:cubicBezTo>
                      <a:pt x="7916" y="8654"/>
                      <a:pt x="8672" y="8158"/>
                      <a:pt x="9546" y="7875"/>
                    </a:cubicBezTo>
                    <a:cubicBezTo>
                      <a:pt x="9657" y="7853"/>
                      <a:pt x="9623" y="7707"/>
                      <a:pt x="9503" y="7707"/>
                    </a:cubicBezTo>
                    <a:close/>
                    <a:moveTo>
                      <a:pt x="6806" y="20681"/>
                    </a:moveTo>
                    <a:cubicBezTo>
                      <a:pt x="6782" y="20693"/>
                      <a:pt x="6782" y="20699"/>
                      <a:pt x="6788" y="20699"/>
                    </a:cubicBezTo>
                    <a:cubicBezTo>
                      <a:pt x="6794" y="20699"/>
                      <a:pt x="6806" y="20693"/>
                      <a:pt x="6806" y="20681"/>
                    </a:cubicBezTo>
                    <a:close/>
                    <a:moveTo>
                      <a:pt x="11791" y="8255"/>
                    </a:moveTo>
                    <a:cubicBezTo>
                      <a:pt x="11721" y="8255"/>
                      <a:pt x="11651" y="8349"/>
                      <a:pt x="11720" y="8418"/>
                    </a:cubicBezTo>
                    <a:cubicBezTo>
                      <a:pt x="12311" y="9127"/>
                      <a:pt x="12665" y="9978"/>
                      <a:pt x="12760" y="10875"/>
                    </a:cubicBezTo>
                    <a:cubicBezTo>
                      <a:pt x="12878" y="11868"/>
                      <a:pt x="12689" y="12907"/>
                      <a:pt x="12382" y="13876"/>
                    </a:cubicBezTo>
                    <a:cubicBezTo>
                      <a:pt x="12027" y="14845"/>
                      <a:pt x="11531" y="15766"/>
                      <a:pt x="10870" y="16593"/>
                    </a:cubicBezTo>
                    <a:cubicBezTo>
                      <a:pt x="10279" y="17373"/>
                      <a:pt x="9570" y="18011"/>
                      <a:pt x="8861" y="18696"/>
                    </a:cubicBezTo>
                    <a:cubicBezTo>
                      <a:pt x="8152" y="19381"/>
                      <a:pt x="7444" y="20019"/>
                      <a:pt x="6853" y="20799"/>
                    </a:cubicBezTo>
                    <a:cubicBezTo>
                      <a:pt x="6806" y="20917"/>
                      <a:pt x="6711" y="20988"/>
                      <a:pt x="6640" y="21082"/>
                    </a:cubicBezTo>
                    <a:cubicBezTo>
                      <a:pt x="7325" y="20374"/>
                      <a:pt x="8034" y="19688"/>
                      <a:pt x="8790" y="19027"/>
                    </a:cubicBezTo>
                    <a:cubicBezTo>
                      <a:pt x="9499" y="18342"/>
                      <a:pt x="10255" y="17680"/>
                      <a:pt x="10893" y="16924"/>
                    </a:cubicBezTo>
                    <a:cubicBezTo>
                      <a:pt x="11578" y="16121"/>
                      <a:pt x="12098" y="15199"/>
                      <a:pt x="12500" y="14231"/>
                    </a:cubicBezTo>
                    <a:cubicBezTo>
                      <a:pt x="12878" y="13262"/>
                      <a:pt x="13091" y="12199"/>
                      <a:pt x="13020" y="11159"/>
                    </a:cubicBezTo>
                    <a:cubicBezTo>
                      <a:pt x="12996" y="10238"/>
                      <a:pt x="12689" y="9292"/>
                      <a:pt x="12098" y="8560"/>
                    </a:cubicBezTo>
                    <a:cubicBezTo>
                      <a:pt x="12027" y="8465"/>
                      <a:pt x="11956" y="8395"/>
                      <a:pt x="11862" y="8300"/>
                    </a:cubicBezTo>
                    <a:cubicBezTo>
                      <a:pt x="11843" y="8268"/>
                      <a:pt x="11817" y="8255"/>
                      <a:pt x="11791" y="8255"/>
                    </a:cubicBezTo>
                    <a:close/>
                    <a:moveTo>
                      <a:pt x="6640" y="21082"/>
                    </a:moveTo>
                    <a:cubicBezTo>
                      <a:pt x="6628" y="21094"/>
                      <a:pt x="6628" y="21100"/>
                      <a:pt x="6631" y="21100"/>
                    </a:cubicBezTo>
                    <a:cubicBezTo>
                      <a:pt x="6634" y="21100"/>
                      <a:pt x="6640" y="21094"/>
                      <a:pt x="6640" y="2108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4" name="Google Shape;3204;p57"/>
            <p:cNvGrpSpPr/>
            <p:nvPr/>
          </p:nvGrpSpPr>
          <p:grpSpPr>
            <a:xfrm rot="5400000" flipH="1">
              <a:off x="1380127" y="1438954"/>
              <a:ext cx="1090075" cy="970116"/>
              <a:chOff x="6118975" y="1541725"/>
              <a:chExt cx="1072275" cy="954275"/>
            </a:xfrm>
          </p:grpSpPr>
          <p:sp>
            <p:nvSpPr>
              <p:cNvPr id="3205" name="Google Shape;3205;p57"/>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7"/>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7" name="Google Shape;3207;p57"/>
            <p:cNvGrpSpPr/>
            <p:nvPr/>
          </p:nvGrpSpPr>
          <p:grpSpPr>
            <a:xfrm rot="-5400000">
              <a:off x="1276561" y="629239"/>
              <a:ext cx="1090138" cy="704406"/>
              <a:chOff x="2049150" y="1770750"/>
              <a:chExt cx="1496825" cy="967325"/>
            </a:xfrm>
          </p:grpSpPr>
          <p:sp>
            <p:nvSpPr>
              <p:cNvPr id="3208" name="Google Shape;3208;p57"/>
              <p:cNvSpPr/>
              <p:nvPr/>
            </p:nvSpPr>
            <p:spPr>
              <a:xfrm>
                <a:off x="2615625" y="1964525"/>
                <a:ext cx="930350" cy="579225"/>
              </a:xfrm>
              <a:custGeom>
                <a:avLst/>
                <a:gdLst/>
                <a:ahLst/>
                <a:cxnLst/>
                <a:rect l="l" t="t" r="r" b="b"/>
                <a:pathLst>
                  <a:path w="37214" h="23169" extrusionOk="0">
                    <a:moveTo>
                      <a:pt x="6354" y="0"/>
                    </a:moveTo>
                    <a:cubicBezTo>
                      <a:pt x="5438" y="0"/>
                      <a:pt x="4660" y="599"/>
                      <a:pt x="4513" y="1684"/>
                    </a:cubicBezTo>
                    <a:cubicBezTo>
                      <a:pt x="4348" y="2865"/>
                      <a:pt x="4868" y="4188"/>
                      <a:pt x="5458" y="5228"/>
                    </a:cubicBezTo>
                    <a:cubicBezTo>
                      <a:pt x="6758" y="7402"/>
                      <a:pt x="9097" y="9032"/>
                      <a:pt x="11318" y="10190"/>
                    </a:cubicBezTo>
                    <a:cubicBezTo>
                      <a:pt x="12050" y="10568"/>
                      <a:pt x="12830" y="10899"/>
                      <a:pt x="13586" y="11158"/>
                    </a:cubicBezTo>
                    <a:lnTo>
                      <a:pt x="7632" y="11158"/>
                    </a:lnTo>
                    <a:cubicBezTo>
                      <a:pt x="7325" y="10969"/>
                      <a:pt x="7065" y="10780"/>
                      <a:pt x="6805" y="10544"/>
                    </a:cubicBezTo>
                    <a:cubicBezTo>
                      <a:pt x="6262" y="10072"/>
                      <a:pt x="5813" y="9481"/>
                      <a:pt x="5435" y="8843"/>
                    </a:cubicBezTo>
                    <a:cubicBezTo>
                      <a:pt x="4631" y="7614"/>
                      <a:pt x="3923" y="6291"/>
                      <a:pt x="2741" y="5346"/>
                    </a:cubicBezTo>
                    <a:cubicBezTo>
                      <a:pt x="2338" y="5013"/>
                      <a:pt x="1832" y="4655"/>
                      <a:pt x="1308" y="4655"/>
                    </a:cubicBezTo>
                    <a:cubicBezTo>
                      <a:pt x="1125" y="4655"/>
                      <a:pt x="940" y="4699"/>
                      <a:pt x="756" y="4803"/>
                    </a:cubicBezTo>
                    <a:cubicBezTo>
                      <a:pt x="95" y="5228"/>
                      <a:pt x="0" y="6079"/>
                      <a:pt x="237" y="6764"/>
                    </a:cubicBezTo>
                    <a:cubicBezTo>
                      <a:pt x="709" y="8063"/>
                      <a:pt x="1654" y="9292"/>
                      <a:pt x="2718" y="10213"/>
                    </a:cubicBezTo>
                    <a:cubicBezTo>
                      <a:pt x="3096" y="10544"/>
                      <a:pt x="3544" y="10851"/>
                      <a:pt x="3993" y="11088"/>
                    </a:cubicBezTo>
                    <a:cubicBezTo>
                      <a:pt x="3769" y="11082"/>
                      <a:pt x="3547" y="11077"/>
                      <a:pt x="3329" y="11077"/>
                    </a:cubicBezTo>
                    <a:cubicBezTo>
                      <a:pt x="2672" y="11077"/>
                      <a:pt x="2038" y="11117"/>
                      <a:pt x="1418" y="11277"/>
                    </a:cubicBezTo>
                    <a:cubicBezTo>
                      <a:pt x="1205" y="11300"/>
                      <a:pt x="1064" y="11442"/>
                      <a:pt x="969" y="11607"/>
                    </a:cubicBezTo>
                    <a:lnTo>
                      <a:pt x="945" y="11607"/>
                    </a:lnTo>
                    <a:cubicBezTo>
                      <a:pt x="969" y="11607"/>
                      <a:pt x="969" y="11631"/>
                      <a:pt x="969" y="11631"/>
                    </a:cubicBezTo>
                    <a:cubicBezTo>
                      <a:pt x="945" y="11631"/>
                      <a:pt x="945" y="11655"/>
                      <a:pt x="945" y="11655"/>
                    </a:cubicBezTo>
                    <a:lnTo>
                      <a:pt x="969" y="11655"/>
                    </a:lnTo>
                    <a:cubicBezTo>
                      <a:pt x="1064" y="11796"/>
                      <a:pt x="1205" y="11914"/>
                      <a:pt x="1418" y="11985"/>
                    </a:cubicBezTo>
                    <a:cubicBezTo>
                      <a:pt x="1980" y="12130"/>
                      <a:pt x="2575" y="12176"/>
                      <a:pt x="3165" y="12176"/>
                    </a:cubicBezTo>
                    <a:cubicBezTo>
                      <a:pt x="3444" y="12176"/>
                      <a:pt x="3721" y="12166"/>
                      <a:pt x="3993" y="12151"/>
                    </a:cubicBezTo>
                    <a:lnTo>
                      <a:pt x="3993" y="12151"/>
                    </a:lnTo>
                    <a:cubicBezTo>
                      <a:pt x="3544" y="12387"/>
                      <a:pt x="3096" y="12718"/>
                      <a:pt x="2718" y="13049"/>
                    </a:cubicBezTo>
                    <a:cubicBezTo>
                      <a:pt x="1678" y="13970"/>
                      <a:pt x="709" y="15175"/>
                      <a:pt x="237" y="16498"/>
                    </a:cubicBezTo>
                    <a:cubicBezTo>
                      <a:pt x="0" y="17207"/>
                      <a:pt x="95" y="18034"/>
                      <a:pt x="756" y="18459"/>
                    </a:cubicBezTo>
                    <a:cubicBezTo>
                      <a:pt x="940" y="18563"/>
                      <a:pt x="1125" y="18607"/>
                      <a:pt x="1308" y="18607"/>
                    </a:cubicBezTo>
                    <a:cubicBezTo>
                      <a:pt x="1832" y="18607"/>
                      <a:pt x="2338" y="18248"/>
                      <a:pt x="2741" y="17916"/>
                    </a:cubicBezTo>
                    <a:cubicBezTo>
                      <a:pt x="3923" y="16994"/>
                      <a:pt x="4631" y="15648"/>
                      <a:pt x="5435" y="14395"/>
                    </a:cubicBezTo>
                    <a:cubicBezTo>
                      <a:pt x="5813" y="13805"/>
                      <a:pt x="6262" y="13214"/>
                      <a:pt x="6805" y="12718"/>
                    </a:cubicBezTo>
                    <a:cubicBezTo>
                      <a:pt x="7041" y="12482"/>
                      <a:pt x="7325" y="12269"/>
                      <a:pt x="7632" y="12103"/>
                    </a:cubicBezTo>
                    <a:lnTo>
                      <a:pt x="13586" y="12103"/>
                    </a:lnTo>
                    <a:cubicBezTo>
                      <a:pt x="12830" y="12363"/>
                      <a:pt x="12050" y="12694"/>
                      <a:pt x="11318" y="13072"/>
                    </a:cubicBezTo>
                    <a:cubicBezTo>
                      <a:pt x="9097" y="14230"/>
                      <a:pt x="6758" y="15860"/>
                      <a:pt x="5458" y="18034"/>
                    </a:cubicBezTo>
                    <a:cubicBezTo>
                      <a:pt x="4868" y="19050"/>
                      <a:pt x="4348" y="20373"/>
                      <a:pt x="4513" y="21578"/>
                    </a:cubicBezTo>
                    <a:cubicBezTo>
                      <a:pt x="4660" y="22587"/>
                      <a:pt x="5433" y="23168"/>
                      <a:pt x="6346" y="23168"/>
                    </a:cubicBezTo>
                    <a:cubicBezTo>
                      <a:pt x="6609" y="23168"/>
                      <a:pt x="6884" y="23120"/>
                      <a:pt x="7159" y="23019"/>
                    </a:cubicBezTo>
                    <a:cubicBezTo>
                      <a:pt x="8270" y="22618"/>
                      <a:pt x="9073" y="21602"/>
                      <a:pt x="9758" y="20633"/>
                    </a:cubicBezTo>
                    <a:cubicBezTo>
                      <a:pt x="10538" y="19475"/>
                      <a:pt x="11129" y="18223"/>
                      <a:pt x="11885" y="17042"/>
                    </a:cubicBezTo>
                    <a:cubicBezTo>
                      <a:pt x="12523" y="16002"/>
                      <a:pt x="13326" y="15033"/>
                      <a:pt x="14271" y="14230"/>
                    </a:cubicBezTo>
                    <a:cubicBezTo>
                      <a:pt x="15216" y="13403"/>
                      <a:pt x="16303" y="12812"/>
                      <a:pt x="17390" y="12198"/>
                    </a:cubicBezTo>
                    <a:cubicBezTo>
                      <a:pt x="17461" y="12151"/>
                      <a:pt x="17508" y="12127"/>
                      <a:pt x="17556" y="12080"/>
                    </a:cubicBezTo>
                    <a:lnTo>
                      <a:pt x="21690" y="12080"/>
                    </a:lnTo>
                    <a:cubicBezTo>
                      <a:pt x="20651" y="12482"/>
                      <a:pt x="19611" y="12978"/>
                      <a:pt x="18642" y="13521"/>
                    </a:cubicBezTo>
                    <a:cubicBezTo>
                      <a:pt x="16918" y="14466"/>
                      <a:pt x="15382" y="15813"/>
                      <a:pt x="14626" y="17632"/>
                    </a:cubicBezTo>
                    <a:cubicBezTo>
                      <a:pt x="14295" y="18388"/>
                      <a:pt x="13941" y="19546"/>
                      <a:pt x="14673" y="20184"/>
                    </a:cubicBezTo>
                    <a:cubicBezTo>
                      <a:pt x="14902" y="20386"/>
                      <a:pt x="15150" y="20467"/>
                      <a:pt x="15403" y="20467"/>
                    </a:cubicBezTo>
                    <a:cubicBezTo>
                      <a:pt x="16035" y="20467"/>
                      <a:pt x="16691" y="19958"/>
                      <a:pt x="17130" y="19570"/>
                    </a:cubicBezTo>
                    <a:cubicBezTo>
                      <a:pt x="17910" y="18885"/>
                      <a:pt x="18572" y="18105"/>
                      <a:pt x="19257" y="17325"/>
                    </a:cubicBezTo>
                    <a:cubicBezTo>
                      <a:pt x="19942" y="16569"/>
                      <a:pt x="20651" y="15766"/>
                      <a:pt x="21360" y="15033"/>
                    </a:cubicBezTo>
                    <a:cubicBezTo>
                      <a:pt x="22068" y="14277"/>
                      <a:pt x="22824" y="13568"/>
                      <a:pt x="23628" y="12930"/>
                    </a:cubicBezTo>
                    <a:cubicBezTo>
                      <a:pt x="24006" y="12623"/>
                      <a:pt x="24431" y="12340"/>
                      <a:pt x="24880" y="12103"/>
                    </a:cubicBezTo>
                    <a:cubicBezTo>
                      <a:pt x="24904" y="12080"/>
                      <a:pt x="24951" y="12080"/>
                      <a:pt x="24998" y="12033"/>
                    </a:cubicBezTo>
                    <a:lnTo>
                      <a:pt x="28141" y="12033"/>
                    </a:lnTo>
                    <a:cubicBezTo>
                      <a:pt x="27668" y="12269"/>
                      <a:pt x="27196" y="12552"/>
                      <a:pt x="26770" y="12812"/>
                    </a:cubicBezTo>
                    <a:cubicBezTo>
                      <a:pt x="26061" y="13190"/>
                      <a:pt x="25305" y="13616"/>
                      <a:pt x="24691" y="14135"/>
                    </a:cubicBezTo>
                    <a:cubicBezTo>
                      <a:pt x="24195" y="14584"/>
                      <a:pt x="23581" y="15222"/>
                      <a:pt x="23699" y="15978"/>
                    </a:cubicBezTo>
                    <a:cubicBezTo>
                      <a:pt x="23804" y="16556"/>
                      <a:pt x="24246" y="16836"/>
                      <a:pt x="24748" y="16836"/>
                    </a:cubicBezTo>
                    <a:cubicBezTo>
                      <a:pt x="24922" y="16836"/>
                      <a:pt x="25104" y="16802"/>
                      <a:pt x="25282" y="16734"/>
                    </a:cubicBezTo>
                    <a:cubicBezTo>
                      <a:pt x="26061" y="16451"/>
                      <a:pt x="26770" y="15884"/>
                      <a:pt x="27432" y="15411"/>
                    </a:cubicBezTo>
                    <a:cubicBezTo>
                      <a:pt x="28920" y="14395"/>
                      <a:pt x="30243" y="13285"/>
                      <a:pt x="31543" y="12103"/>
                    </a:cubicBezTo>
                    <a:cubicBezTo>
                      <a:pt x="31567" y="12033"/>
                      <a:pt x="31590" y="12009"/>
                      <a:pt x="31637" y="11985"/>
                    </a:cubicBezTo>
                    <a:cubicBezTo>
                      <a:pt x="32488" y="11985"/>
                      <a:pt x="33315" y="11962"/>
                      <a:pt x="34142" y="11962"/>
                    </a:cubicBezTo>
                    <a:cubicBezTo>
                      <a:pt x="34733" y="11962"/>
                      <a:pt x="35323" y="11962"/>
                      <a:pt x="35914" y="11891"/>
                    </a:cubicBezTo>
                    <a:cubicBezTo>
                      <a:pt x="36221" y="11867"/>
                      <a:pt x="36505" y="11867"/>
                      <a:pt x="36765" y="11773"/>
                    </a:cubicBezTo>
                    <a:cubicBezTo>
                      <a:pt x="36883" y="11749"/>
                      <a:pt x="37001" y="11678"/>
                      <a:pt x="37095" y="11631"/>
                    </a:cubicBezTo>
                    <a:lnTo>
                      <a:pt x="37214" y="11631"/>
                    </a:lnTo>
                    <a:cubicBezTo>
                      <a:pt x="37190" y="11631"/>
                      <a:pt x="37190" y="11607"/>
                      <a:pt x="37143" y="11607"/>
                    </a:cubicBezTo>
                    <a:cubicBezTo>
                      <a:pt x="37190" y="11607"/>
                      <a:pt x="37190" y="11560"/>
                      <a:pt x="37214" y="11560"/>
                    </a:cubicBezTo>
                    <a:lnTo>
                      <a:pt x="37095" y="11560"/>
                    </a:lnTo>
                    <a:cubicBezTo>
                      <a:pt x="36977" y="11513"/>
                      <a:pt x="36883" y="11442"/>
                      <a:pt x="36765" y="11418"/>
                    </a:cubicBezTo>
                    <a:cubicBezTo>
                      <a:pt x="36505" y="11324"/>
                      <a:pt x="36174" y="11324"/>
                      <a:pt x="35914" y="11300"/>
                    </a:cubicBezTo>
                    <a:cubicBezTo>
                      <a:pt x="35323" y="11253"/>
                      <a:pt x="34733" y="11253"/>
                      <a:pt x="34142" y="11253"/>
                    </a:cubicBezTo>
                    <a:cubicBezTo>
                      <a:pt x="33291" y="11253"/>
                      <a:pt x="32464" y="11206"/>
                      <a:pt x="31637" y="11206"/>
                    </a:cubicBezTo>
                    <a:cubicBezTo>
                      <a:pt x="31590" y="11158"/>
                      <a:pt x="31567" y="11111"/>
                      <a:pt x="31543" y="11088"/>
                    </a:cubicBezTo>
                    <a:cubicBezTo>
                      <a:pt x="30220" y="9906"/>
                      <a:pt x="28873" y="8796"/>
                      <a:pt x="27432" y="7780"/>
                    </a:cubicBezTo>
                    <a:cubicBezTo>
                      <a:pt x="26770" y="7307"/>
                      <a:pt x="26061" y="6787"/>
                      <a:pt x="25282" y="6457"/>
                    </a:cubicBezTo>
                    <a:cubicBezTo>
                      <a:pt x="25104" y="6389"/>
                      <a:pt x="24921" y="6355"/>
                      <a:pt x="24744" y="6355"/>
                    </a:cubicBezTo>
                    <a:cubicBezTo>
                      <a:pt x="24237" y="6355"/>
                      <a:pt x="23786" y="6635"/>
                      <a:pt x="23699" y="7213"/>
                    </a:cubicBezTo>
                    <a:cubicBezTo>
                      <a:pt x="23557" y="7921"/>
                      <a:pt x="24195" y="8607"/>
                      <a:pt x="24691" y="9056"/>
                    </a:cubicBezTo>
                    <a:cubicBezTo>
                      <a:pt x="25305" y="9575"/>
                      <a:pt x="26061" y="9977"/>
                      <a:pt x="26770" y="10379"/>
                    </a:cubicBezTo>
                    <a:cubicBezTo>
                      <a:pt x="27219" y="10639"/>
                      <a:pt x="27668" y="10922"/>
                      <a:pt x="28141" y="11158"/>
                    </a:cubicBezTo>
                    <a:lnTo>
                      <a:pt x="24998" y="11158"/>
                    </a:lnTo>
                    <a:cubicBezTo>
                      <a:pt x="24951" y="11111"/>
                      <a:pt x="24904" y="11111"/>
                      <a:pt x="24880" y="11088"/>
                    </a:cubicBezTo>
                    <a:cubicBezTo>
                      <a:pt x="24431" y="10875"/>
                      <a:pt x="24006" y="10568"/>
                      <a:pt x="23628" y="10261"/>
                    </a:cubicBezTo>
                    <a:cubicBezTo>
                      <a:pt x="22824" y="9623"/>
                      <a:pt x="22068" y="8867"/>
                      <a:pt x="21360" y="8134"/>
                    </a:cubicBezTo>
                    <a:cubicBezTo>
                      <a:pt x="20651" y="7378"/>
                      <a:pt x="19966" y="6598"/>
                      <a:pt x="19257" y="5842"/>
                    </a:cubicBezTo>
                    <a:cubicBezTo>
                      <a:pt x="18572" y="5063"/>
                      <a:pt x="17910" y="4259"/>
                      <a:pt x="17130" y="3598"/>
                    </a:cubicBezTo>
                    <a:cubicBezTo>
                      <a:pt x="16692" y="3210"/>
                      <a:pt x="16025" y="2690"/>
                      <a:pt x="15396" y="2690"/>
                    </a:cubicBezTo>
                    <a:cubicBezTo>
                      <a:pt x="15143" y="2690"/>
                      <a:pt x="14896" y="2774"/>
                      <a:pt x="14673" y="2983"/>
                    </a:cubicBezTo>
                    <a:cubicBezTo>
                      <a:pt x="13941" y="3621"/>
                      <a:pt x="14295" y="4779"/>
                      <a:pt x="14626" y="5535"/>
                    </a:cubicBezTo>
                    <a:cubicBezTo>
                      <a:pt x="15382" y="7354"/>
                      <a:pt x="16965" y="8701"/>
                      <a:pt x="18642" y="9646"/>
                    </a:cubicBezTo>
                    <a:cubicBezTo>
                      <a:pt x="19611" y="10190"/>
                      <a:pt x="20651" y="10686"/>
                      <a:pt x="21690" y="11088"/>
                    </a:cubicBezTo>
                    <a:lnTo>
                      <a:pt x="17556" y="11088"/>
                    </a:lnTo>
                    <a:cubicBezTo>
                      <a:pt x="17508" y="11064"/>
                      <a:pt x="17461" y="11017"/>
                      <a:pt x="17390" y="10969"/>
                    </a:cubicBezTo>
                    <a:cubicBezTo>
                      <a:pt x="16303" y="10331"/>
                      <a:pt x="15240" y="9764"/>
                      <a:pt x="14271" y="8937"/>
                    </a:cubicBezTo>
                    <a:cubicBezTo>
                      <a:pt x="13326" y="8134"/>
                      <a:pt x="12523" y="7189"/>
                      <a:pt x="11885" y="6126"/>
                    </a:cubicBezTo>
                    <a:cubicBezTo>
                      <a:pt x="11129" y="4944"/>
                      <a:pt x="10538" y="3692"/>
                      <a:pt x="9758" y="2534"/>
                    </a:cubicBezTo>
                    <a:cubicBezTo>
                      <a:pt x="9097" y="1566"/>
                      <a:pt x="8270" y="550"/>
                      <a:pt x="7159" y="148"/>
                    </a:cubicBezTo>
                    <a:cubicBezTo>
                      <a:pt x="6887" y="49"/>
                      <a:pt x="6615" y="0"/>
                      <a:pt x="6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7"/>
              <p:cNvSpPr/>
              <p:nvPr/>
            </p:nvSpPr>
            <p:spPr>
              <a:xfrm>
                <a:off x="2639525" y="1972475"/>
                <a:ext cx="741650" cy="560925"/>
              </a:xfrm>
              <a:custGeom>
                <a:avLst/>
                <a:gdLst/>
                <a:ahLst/>
                <a:cxnLst/>
                <a:rect l="l" t="t" r="r" b="b"/>
                <a:pathLst>
                  <a:path w="29666" h="22437" extrusionOk="0">
                    <a:moveTo>
                      <a:pt x="6682" y="674"/>
                    </a:moveTo>
                    <a:cubicBezTo>
                      <a:pt x="6652" y="674"/>
                      <a:pt x="6610" y="709"/>
                      <a:pt x="6629" y="728"/>
                    </a:cubicBezTo>
                    <a:cubicBezTo>
                      <a:pt x="6936" y="1130"/>
                      <a:pt x="7267" y="1508"/>
                      <a:pt x="7550" y="1886"/>
                    </a:cubicBezTo>
                    <a:cubicBezTo>
                      <a:pt x="7857" y="2264"/>
                      <a:pt x="8141" y="2665"/>
                      <a:pt x="8401" y="3067"/>
                    </a:cubicBezTo>
                    <a:cubicBezTo>
                      <a:pt x="8637" y="3445"/>
                      <a:pt x="8873" y="3847"/>
                      <a:pt x="9086" y="4225"/>
                    </a:cubicBezTo>
                    <a:cubicBezTo>
                      <a:pt x="9299" y="4603"/>
                      <a:pt x="9535" y="4981"/>
                      <a:pt x="9771" y="5335"/>
                    </a:cubicBezTo>
                    <a:cubicBezTo>
                      <a:pt x="9889" y="5524"/>
                      <a:pt x="10007" y="5690"/>
                      <a:pt x="10149" y="5879"/>
                    </a:cubicBezTo>
                    <a:cubicBezTo>
                      <a:pt x="10291" y="6044"/>
                      <a:pt x="10456" y="6209"/>
                      <a:pt x="10598" y="6375"/>
                    </a:cubicBezTo>
                    <a:lnTo>
                      <a:pt x="10716" y="6493"/>
                    </a:lnTo>
                    <a:cubicBezTo>
                      <a:pt x="10409" y="6162"/>
                      <a:pt x="10149" y="5808"/>
                      <a:pt x="9913" y="5430"/>
                    </a:cubicBezTo>
                    <a:cubicBezTo>
                      <a:pt x="9677" y="5075"/>
                      <a:pt x="9440" y="4697"/>
                      <a:pt x="9228" y="4319"/>
                    </a:cubicBezTo>
                    <a:cubicBezTo>
                      <a:pt x="9039" y="3918"/>
                      <a:pt x="8802" y="3540"/>
                      <a:pt x="8566" y="3162"/>
                    </a:cubicBezTo>
                    <a:cubicBezTo>
                      <a:pt x="8283" y="2736"/>
                      <a:pt x="8023" y="2358"/>
                      <a:pt x="7739" y="1980"/>
                    </a:cubicBezTo>
                    <a:cubicBezTo>
                      <a:pt x="7432" y="1602"/>
                      <a:pt x="7149" y="1200"/>
                      <a:pt x="6818" y="822"/>
                    </a:cubicBezTo>
                    <a:cubicBezTo>
                      <a:pt x="6771" y="775"/>
                      <a:pt x="6723" y="728"/>
                      <a:pt x="6700" y="681"/>
                    </a:cubicBezTo>
                    <a:cubicBezTo>
                      <a:pt x="6695" y="676"/>
                      <a:pt x="6689" y="674"/>
                      <a:pt x="6682" y="674"/>
                    </a:cubicBezTo>
                    <a:close/>
                    <a:moveTo>
                      <a:pt x="4530" y="3893"/>
                    </a:moveTo>
                    <a:cubicBezTo>
                      <a:pt x="4511" y="3893"/>
                      <a:pt x="4487" y="3919"/>
                      <a:pt x="4502" y="3965"/>
                    </a:cubicBezTo>
                    <a:cubicBezTo>
                      <a:pt x="4786" y="4367"/>
                      <a:pt x="5046" y="4792"/>
                      <a:pt x="5329" y="5170"/>
                    </a:cubicBezTo>
                    <a:cubicBezTo>
                      <a:pt x="5636" y="5548"/>
                      <a:pt x="5967" y="5926"/>
                      <a:pt x="6274" y="6280"/>
                    </a:cubicBezTo>
                    <a:cubicBezTo>
                      <a:pt x="6605" y="6635"/>
                      <a:pt x="6960" y="6989"/>
                      <a:pt x="7314" y="7320"/>
                    </a:cubicBezTo>
                    <a:cubicBezTo>
                      <a:pt x="7668" y="7651"/>
                      <a:pt x="8046" y="7981"/>
                      <a:pt x="8448" y="8265"/>
                    </a:cubicBezTo>
                    <a:cubicBezTo>
                      <a:pt x="8789" y="8542"/>
                      <a:pt x="9130" y="8800"/>
                      <a:pt x="9506" y="9039"/>
                    </a:cubicBezTo>
                    <a:lnTo>
                      <a:pt x="9506" y="9039"/>
                    </a:lnTo>
                    <a:cubicBezTo>
                      <a:pt x="9185" y="8821"/>
                      <a:pt x="8888" y="8583"/>
                      <a:pt x="8590" y="8360"/>
                    </a:cubicBezTo>
                    <a:cubicBezTo>
                      <a:pt x="8212" y="8052"/>
                      <a:pt x="7857" y="7745"/>
                      <a:pt x="7456" y="7414"/>
                    </a:cubicBezTo>
                    <a:cubicBezTo>
                      <a:pt x="7101" y="7084"/>
                      <a:pt x="6747" y="6729"/>
                      <a:pt x="6440" y="6375"/>
                    </a:cubicBezTo>
                    <a:cubicBezTo>
                      <a:pt x="6109" y="6020"/>
                      <a:pt x="5778" y="5642"/>
                      <a:pt x="5495" y="5241"/>
                    </a:cubicBezTo>
                    <a:cubicBezTo>
                      <a:pt x="5187" y="4863"/>
                      <a:pt x="4928" y="4485"/>
                      <a:pt x="4620" y="4059"/>
                    </a:cubicBezTo>
                    <a:cubicBezTo>
                      <a:pt x="4597" y="4012"/>
                      <a:pt x="4573" y="3988"/>
                      <a:pt x="4550" y="3918"/>
                    </a:cubicBezTo>
                    <a:cubicBezTo>
                      <a:pt x="4550" y="3901"/>
                      <a:pt x="4541" y="3893"/>
                      <a:pt x="4530" y="3893"/>
                    </a:cubicBezTo>
                    <a:close/>
                    <a:moveTo>
                      <a:pt x="14026" y="3226"/>
                    </a:moveTo>
                    <a:cubicBezTo>
                      <a:pt x="13992" y="3226"/>
                      <a:pt x="13968" y="3270"/>
                      <a:pt x="14001" y="3303"/>
                    </a:cubicBezTo>
                    <a:cubicBezTo>
                      <a:pt x="14190" y="3469"/>
                      <a:pt x="14402" y="3681"/>
                      <a:pt x="14615" y="3870"/>
                    </a:cubicBezTo>
                    <a:cubicBezTo>
                      <a:pt x="14827" y="4036"/>
                      <a:pt x="15016" y="4248"/>
                      <a:pt x="15206" y="4437"/>
                    </a:cubicBezTo>
                    <a:cubicBezTo>
                      <a:pt x="15584" y="4815"/>
                      <a:pt x="16009" y="5193"/>
                      <a:pt x="16387" y="5572"/>
                    </a:cubicBezTo>
                    <a:cubicBezTo>
                      <a:pt x="16765" y="5973"/>
                      <a:pt x="17143" y="6375"/>
                      <a:pt x="17568" y="6753"/>
                    </a:cubicBezTo>
                    <a:cubicBezTo>
                      <a:pt x="17946" y="7155"/>
                      <a:pt x="18324" y="7533"/>
                      <a:pt x="18750" y="7911"/>
                    </a:cubicBezTo>
                    <a:cubicBezTo>
                      <a:pt x="19151" y="8289"/>
                      <a:pt x="19577" y="8643"/>
                      <a:pt x="19978" y="8997"/>
                    </a:cubicBezTo>
                    <a:cubicBezTo>
                      <a:pt x="20049" y="9045"/>
                      <a:pt x="20073" y="9092"/>
                      <a:pt x="20144" y="9116"/>
                    </a:cubicBezTo>
                    <a:cubicBezTo>
                      <a:pt x="19931" y="8950"/>
                      <a:pt x="19718" y="8738"/>
                      <a:pt x="19506" y="8572"/>
                    </a:cubicBezTo>
                    <a:cubicBezTo>
                      <a:pt x="19317" y="8383"/>
                      <a:pt x="19104" y="8171"/>
                      <a:pt x="18915" y="8005"/>
                    </a:cubicBezTo>
                    <a:cubicBezTo>
                      <a:pt x="18513" y="7627"/>
                      <a:pt x="18135" y="7225"/>
                      <a:pt x="17734" y="6847"/>
                    </a:cubicBezTo>
                    <a:cubicBezTo>
                      <a:pt x="17356" y="6469"/>
                      <a:pt x="16978" y="6044"/>
                      <a:pt x="16600" y="5666"/>
                    </a:cubicBezTo>
                    <a:cubicBezTo>
                      <a:pt x="16198" y="5288"/>
                      <a:pt x="15820" y="4863"/>
                      <a:pt x="15442" y="4485"/>
                    </a:cubicBezTo>
                    <a:cubicBezTo>
                      <a:pt x="15064" y="4107"/>
                      <a:pt x="14638" y="3729"/>
                      <a:pt x="14237" y="3374"/>
                    </a:cubicBezTo>
                    <a:cubicBezTo>
                      <a:pt x="14166" y="3303"/>
                      <a:pt x="14119" y="3280"/>
                      <a:pt x="14071" y="3256"/>
                    </a:cubicBezTo>
                    <a:cubicBezTo>
                      <a:pt x="14057" y="3234"/>
                      <a:pt x="14041" y="3226"/>
                      <a:pt x="14026" y="3226"/>
                    </a:cubicBezTo>
                    <a:close/>
                    <a:moveTo>
                      <a:pt x="9506" y="9039"/>
                    </a:moveTo>
                    <a:lnTo>
                      <a:pt x="9506" y="9039"/>
                    </a:lnTo>
                    <a:cubicBezTo>
                      <a:pt x="9552" y="9070"/>
                      <a:pt x="9598" y="9100"/>
                      <a:pt x="9644" y="9130"/>
                    </a:cubicBezTo>
                    <a:lnTo>
                      <a:pt x="9644" y="9130"/>
                    </a:lnTo>
                    <a:cubicBezTo>
                      <a:pt x="9639" y="9126"/>
                      <a:pt x="9635" y="9121"/>
                      <a:pt x="9629" y="9116"/>
                    </a:cubicBezTo>
                    <a:cubicBezTo>
                      <a:pt x="9588" y="9090"/>
                      <a:pt x="9547" y="9065"/>
                      <a:pt x="9506" y="9039"/>
                    </a:cubicBezTo>
                    <a:close/>
                    <a:moveTo>
                      <a:pt x="9644" y="9130"/>
                    </a:moveTo>
                    <a:cubicBezTo>
                      <a:pt x="9682" y="9168"/>
                      <a:pt x="9708" y="9189"/>
                      <a:pt x="9771" y="9210"/>
                    </a:cubicBezTo>
                    <a:cubicBezTo>
                      <a:pt x="9728" y="9184"/>
                      <a:pt x="9686" y="9157"/>
                      <a:pt x="9644" y="9130"/>
                    </a:cubicBezTo>
                    <a:close/>
                    <a:moveTo>
                      <a:pt x="240" y="4473"/>
                    </a:moveTo>
                    <a:cubicBezTo>
                      <a:pt x="201" y="4473"/>
                      <a:pt x="187" y="4509"/>
                      <a:pt x="202" y="4556"/>
                    </a:cubicBezTo>
                    <a:cubicBezTo>
                      <a:pt x="533" y="4815"/>
                      <a:pt x="840" y="5146"/>
                      <a:pt x="1147" y="5430"/>
                    </a:cubicBezTo>
                    <a:cubicBezTo>
                      <a:pt x="1431" y="5761"/>
                      <a:pt x="1738" y="6091"/>
                      <a:pt x="1998" y="6446"/>
                    </a:cubicBezTo>
                    <a:lnTo>
                      <a:pt x="2801" y="7509"/>
                    </a:lnTo>
                    <a:cubicBezTo>
                      <a:pt x="3061" y="7863"/>
                      <a:pt x="3297" y="8218"/>
                      <a:pt x="3581" y="8572"/>
                    </a:cubicBezTo>
                    <a:cubicBezTo>
                      <a:pt x="3746" y="8738"/>
                      <a:pt x="3864" y="8879"/>
                      <a:pt x="4030" y="9068"/>
                    </a:cubicBezTo>
                    <a:lnTo>
                      <a:pt x="4266" y="9305"/>
                    </a:lnTo>
                    <a:cubicBezTo>
                      <a:pt x="4361" y="9352"/>
                      <a:pt x="4408" y="9446"/>
                      <a:pt x="4502" y="9517"/>
                    </a:cubicBezTo>
                    <a:cubicBezTo>
                      <a:pt x="4573" y="9541"/>
                      <a:pt x="4597" y="9565"/>
                      <a:pt x="4644" y="9588"/>
                    </a:cubicBezTo>
                    <a:cubicBezTo>
                      <a:pt x="4573" y="9541"/>
                      <a:pt x="4502" y="9446"/>
                      <a:pt x="4408" y="9352"/>
                    </a:cubicBezTo>
                    <a:cubicBezTo>
                      <a:pt x="4337" y="9305"/>
                      <a:pt x="4266" y="9210"/>
                      <a:pt x="4172" y="9116"/>
                    </a:cubicBezTo>
                    <a:cubicBezTo>
                      <a:pt x="4030" y="8974"/>
                      <a:pt x="3888" y="8808"/>
                      <a:pt x="3746" y="8619"/>
                    </a:cubicBezTo>
                    <a:cubicBezTo>
                      <a:pt x="3463" y="8265"/>
                      <a:pt x="3203" y="7911"/>
                      <a:pt x="2967" y="7556"/>
                    </a:cubicBezTo>
                    <a:cubicBezTo>
                      <a:pt x="2707" y="7202"/>
                      <a:pt x="2470" y="6847"/>
                      <a:pt x="2210" y="6493"/>
                    </a:cubicBezTo>
                    <a:cubicBezTo>
                      <a:pt x="1927" y="6139"/>
                      <a:pt x="1667" y="5808"/>
                      <a:pt x="1383" y="5501"/>
                    </a:cubicBezTo>
                    <a:cubicBezTo>
                      <a:pt x="1076" y="5170"/>
                      <a:pt x="793" y="4863"/>
                      <a:pt x="438" y="4603"/>
                    </a:cubicBezTo>
                    <a:cubicBezTo>
                      <a:pt x="391" y="4579"/>
                      <a:pt x="344" y="4556"/>
                      <a:pt x="320" y="4508"/>
                    </a:cubicBezTo>
                    <a:cubicBezTo>
                      <a:pt x="287" y="4484"/>
                      <a:pt x="260" y="4473"/>
                      <a:pt x="240" y="4473"/>
                    </a:cubicBezTo>
                    <a:close/>
                    <a:moveTo>
                      <a:pt x="4624" y="0"/>
                    </a:moveTo>
                    <a:cubicBezTo>
                      <a:pt x="4555" y="0"/>
                      <a:pt x="4515" y="39"/>
                      <a:pt x="4550" y="90"/>
                    </a:cubicBezTo>
                    <a:cubicBezTo>
                      <a:pt x="4691" y="492"/>
                      <a:pt x="4857" y="917"/>
                      <a:pt x="5069" y="1319"/>
                    </a:cubicBezTo>
                    <a:cubicBezTo>
                      <a:pt x="5258" y="1744"/>
                      <a:pt x="5495" y="2122"/>
                      <a:pt x="5684" y="2500"/>
                    </a:cubicBezTo>
                    <a:cubicBezTo>
                      <a:pt x="6133" y="3280"/>
                      <a:pt x="6629" y="4012"/>
                      <a:pt x="7196" y="4721"/>
                    </a:cubicBezTo>
                    <a:cubicBezTo>
                      <a:pt x="7763" y="5430"/>
                      <a:pt x="8354" y="6091"/>
                      <a:pt x="8992" y="6706"/>
                    </a:cubicBezTo>
                    <a:cubicBezTo>
                      <a:pt x="9653" y="7320"/>
                      <a:pt x="10338" y="7887"/>
                      <a:pt x="11071" y="8383"/>
                    </a:cubicBezTo>
                    <a:cubicBezTo>
                      <a:pt x="11803" y="8879"/>
                      <a:pt x="12583" y="9352"/>
                      <a:pt x="13363" y="9754"/>
                    </a:cubicBezTo>
                    <a:cubicBezTo>
                      <a:pt x="13457" y="9801"/>
                      <a:pt x="13575" y="9824"/>
                      <a:pt x="13670" y="9895"/>
                    </a:cubicBezTo>
                    <a:cubicBezTo>
                      <a:pt x="13693" y="9895"/>
                      <a:pt x="13693" y="9872"/>
                      <a:pt x="13670" y="9872"/>
                    </a:cubicBezTo>
                    <a:cubicBezTo>
                      <a:pt x="12866" y="9470"/>
                      <a:pt x="12110" y="8997"/>
                      <a:pt x="11402" y="8501"/>
                    </a:cubicBezTo>
                    <a:cubicBezTo>
                      <a:pt x="10645" y="8005"/>
                      <a:pt x="9984" y="7438"/>
                      <a:pt x="9322" y="6824"/>
                    </a:cubicBezTo>
                    <a:cubicBezTo>
                      <a:pt x="8684" y="6209"/>
                      <a:pt x="8046" y="5548"/>
                      <a:pt x="7527" y="4863"/>
                    </a:cubicBezTo>
                    <a:cubicBezTo>
                      <a:pt x="6960" y="4201"/>
                      <a:pt x="6463" y="3445"/>
                      <a:pt x="6014" y="2689"/>
                    </a:cubicBezTo>
                    <a:cubicBezTo>
                      <a:pt x="5566" y="1909"/>
                      <a:pt x="5164" y="1130"/>
                      <a:pt x="4833" y="326"/>
                    </a:cubicBezTo>
                    <a:cubicBezTo>
                      <a:pt x="4809" y="232"/>
                      <a:pt x="4739" y="114"/>
                      <a:pt x="4715" y="19"/>
                    </a:cubicBezTo>
                    <a:cubicBezTo>
                      <a:pt x="4682" y="6"/>
                      <a:pt x="4651" y="0"/>
                      <a:pt x="4624" y="0"/>
                    </a:cubicBezTo>
                    <a:close/>
                    <a:moveTo>
                      <a:pt x="46" y="5527"/>
                    </a:moveTo>
                    <a:cubicBezTo>
                      <a:pt x="23" y="5527"/>
                      <a:pt x="0" y="5546"/>
                      <a:pt x="13" y="5572"/>
                    </a:cubicBezTo>
                    <a:cubicBezTo>
                      <a:pt x="202" y="5973"/>
                      <a:pt x="438" y="6328"/>
                      <a:pt x="698" y="6682"/>
                    </a:cubicBezTo>
                    <a:cubicBezTo>
                      <a:pt x="935" y="7036"/>
                      <a:pt x="1194" y="7344"/>
                      <a:pt x="1478" y="7698"/>
                    </a:cubicBezTo>
                    <a:cubicBezTo>
                      <a:pt x="1738" y="8029"/>
                      <a:pt x="2021" y="8360"/>
                      <a:pt x="2329" y="8643"/>
                    </a:cubicBezTo>
                    <a:cubicBezTo>
                      <a:pt x="2612" y="8950"/>
                      <a:pt x="2943" y="9234"/>
                      <a:pt x="3274" y="9517"/>
                    </a:cubicBezTo>
                    <a:cubicBezTo>
                      <a:pt x="3492" y="9689"/>
                      <a:pt x="3721" y="9861"/>
                      <a:pt x="3954" y="10026"/>
                    </a:cubicBezTo>
                    <a:lnTo>
                      <a:pt x="3954" y="10026"/>
                    </a:lnTo>
                    <a:cubicBezTo>
                      <a:pt x="3772" y="9887"/>
                      <a:pt x="3594" y="9741"/>
                      <a:pt x="3415" y="9588"/>
                    </a:cubicBezTo>
                    <a:cubicBezTo>
                      <a:pt x="3085" y="9328"/>
                      <a:pt x="2801" y="9045"/>
                      <a:pt x="2470" y="8738"/>
                    </a:cubicBezTo>
                    <a:cubicBezTo>
                      <a:pt x="2187" y="8454"/>
                      <a:pt x="1880" y="8123"/>
                      <a:pt x="1620" y="7792"/>
                    </a:cubicBezTo>
                    <a:cubicBezTo>
                      <a:pt x="1360" y="7462"/>
                      <a:pt x="1076" y="7155"/>
                      <a:pt x="840" y="6800"/>
                    </a:cubicBezTo>
                    <a:cubicBezTo>
                      <a:pt x="604" y="6422"/>
                      <a:pt x="367" y="6068"/>
                      <a:pt x="178" y="5737"/>
                    </a:cubicBezTo>
                    <a:cubicBezTo>
                      <a:pt x="131" y="5666"/>
                      <a:pt x="108" y="5642"/>
                      <a:pt x="84" y="5572"/>
                    </a:cubicBezTo>
                    <a:cubicBezTo>
                      <a:pt x="84" y="5540"/>
                      <a:pt x="65" y="5527"/>
                      <a:pt x="46" y="5527"/>
                    </a:cubicBezTo>
                    <a:close/>
                    <a:moveTo>
                      <a:pt x="6290" y="4134"/>
                    </a:moveTo>
                    <a:cubicBezTo>
                      <a:pt x="6253" y="4134"/>
                      <a:pt x="6234" y="4168"/>
                      <a:pt x="6251" y="4201"/>
                    </a:cubicBezTo>
                    <a:cubicBezTo>
                      <a:pt x="6582" y="4697"/>
                      <a:pt x="6936" y="5146"/>
                      <a:pt x="7314" y="5572"/>
                    </a:cubicBezTo>
                    <a:cubicBezTo>
                      <a:pt x="7692" y="6020"/>
                      <a:pt x="8094" y="6446"/>
                      <a:pt x="8519" y="6847"/>
                    </a:cubicBezTo>
                    <a:cubicBezTo>
                      <a:pt x="8944" y="7225"/>
                      <a:pt x="9346" y="7603"/>
                      <a:pt x="9795" y="8005"/>
                    </a:cubicBezTo>
                    <a:cubicBezTo>
                      <a:pt x="10244" y="8360"/>
                      <a:pt x="10693" y="8714"/>
                      <a:pt x="11165" y="9045"/>
                    </a:cubicBezTo>
                    <a:cubicBezTo>
                      <a:pt x="11402" y="9210"/>
                      <a:pt x="11638" y="9352"/>
                      <a:pt x="11874" y="9517"/>
                    </a:cubicBezTo>
                    <a:cubicBezTo>
                      <a:pt x="12110" y="9659"/>
                      <a:pt x="12370" y="9801"/>
                      <a:pt x="12607" y="9943"/>
                    </a:cubicBezTo>
                    <a:cubicBezTo>
                      <a:pt x="12654" y="9966"/>
                      <a:pt x="12725" y="10013"/>
                      <a:pt x="12772" y="10061"/>
                    </a:cubicBezTo>
                    <a:cubicBezTo>
                      <a:pt x="12772" y="10061"/>
                      <a:pt x="12819" y="10061"/>
                      <a:pt x="12772" y="10037"/>
                    </a:cubicBezTo>
                    <a:cubicBezTo>
                      <a:pt x="12536" y="9895"/>
                      <a:pt x="12299" y="9754"/>
                      <a:pt x="12063" y="9565"/>
                    </a:cubicBezTo>
                    <a:cubicBezTo>
                      <a:pt x="11827" y="9423"/>
                      <a:pt x="11591" y="9234"/>
                      <a:pt x="11354" y="9092"/>
                    </a:cubicBezTo>
                    <a:cubicBezTo>
                      <a:pt x="10882" y="8761"/>
                      <a:pt x="10456" y="8407"/>
                      <a:pt x="10007" y="8052"/>
                    </a:cubicBezTo>
                    <a:cubicBezTo>
                      <a:pt x="9559" y="7698"/>
                      <a:pt x="9157" y="7320"/>
                      <a:pt x="8732" y="6942"/>
                    </a:cubicBezTo>
                    <a:cubicBezTo>
                      <a:pt x="8330" y="6564"/>
                      <a:pt x="7905" y="6139"/>
                      <a:pt x="7527" y="5690"/>
                    </a:cubicBezTo>
                    <a:cubicBezTo>
                      <a:pt x="7149" y="5264"/>
                      <a:pt x="6794" y="4815"/>
                      <a:pt x="6463" y="4343"/>
                    </a:cubicBezTo>
                    <a:cubicBezTo>
                      <a:pt x="6440" y="4272"/>
                      <a:pt x="6369" y="4225"/>
                      <a:pt x="6345" y="4154"/>
                    </a:cubicBezTo>
                    <a:cubicBezTo>
                      <a:pt x="6324" y="4140"/>
                      <a:pt x="6306" y="4134"/>
                      <a:pt x="6290" y="4134"/>
                    </a:cubicBezTo>
                    <a:close/>
                    <a:moveTo>
                      <a:pt x="7054" y="1586"/>
                    </a:moveTo>
                    <a:cubicBezTo>
                      <a:pt x="7024" y="1586"/>
                      <a:pt x="6983" y="1631"/>
                      <a:pt x="6983" y="1649"/>
                    </a:cubicBezTo>
                    <a:cubicBezTo>
                      <a:pt x="7101" y="2004"/>
                      <a:pt x="7290" y="2358"/>
                      <a:pt x="7456" y="2713"/>
                    </a:cubicBezTo>
                    <a:cubicBezTo>
                      <a:pt x="7645" y="3067"/>
                      <a:pt x="7810" y="3398"/>
                      <a:pt x="8023" y="3752"/>
                    </a:cubicBezTo>
                    <a:cubicBezTo>
                      <a:pt x="8401" y="4437"/>
                      <a:pt x="8850" y="5052"/>
                      <a:pt x="9346" y="5642"/>
                    </a:cubicBezTo>
                    <a:cubicBezTo>
                      <a:pt x="9818" y="6233"/>
                      <a:pt x="10362" y="6800"/>
                      <a:pt x="10882" y="7320"/>
                    </a:cubicBezTo>
                    <a:cubicBezTo>
                      <a:pt x="11449" y="7863"/>
                      <a:pt x="12016" y="8360"/>
                      <a:pt x="12630" y="8808"/>
                    </a:cubicBezTo>
                    <a:cubicBezTo>
                      <a:pt x="13221" y="9281"/>
                      <a:pt x="13835" y="9683"/>
                      <a:pt x="14497" y="10108"/>
                    </a:cubicBezTo>
                    <a:cubicBezTo>
                      <a:pt x="14540" y="10130"/>
                      <a:pt x="14574" y="10146"/>
                      <a:pt x="14606" y="10165"/>
                    </a:cubicBezTo>
                    <a:lnTo>
                      <a:pt x="14606" y="10165"/>
                    </a:lnTo>
                    <a:cubicBezTo>
                      <a:pt x="14014" y="9768"/>
                      <a:pt x="13440" y="9368"/>
                      <a:pt x="12866" y="8927"/>
                    </a:cubicBezTo>
                    <a:cubicBezTo>
                      <a:pt x="12276" y="8454"/>
                      <a:pt x="11685" y="7981"/>
                      <a:pt x="11118" y="7438"/>
                    </a:cubicBezTo>
                    <a:cubicBezTo>
                      <a:pt x="10575" y="6942"/>
                      <a:pt x="10055" y="6375"/>
                      <a:pt x="9582" y="5784"/>
                    </a:cubicBezTo>
                    <a:cubicBezTo>
                      <a:pt x="9086" y="5193"/>
                      <a:pt x="8637" y="4556"/>
                      <a:pt x="8259" y="3894"/>
                    </a:cubicBezTo>
                    <a:cubicBezTo>
                      <a:pt x="8046" y="3563"/>
                      <a:pt x="7881" y="3256"/>
                      <a:pt x="7692" y="2902"/>
                    </a:cubicBezTo>
                    <a:cubicBezTo>
                      <a:pt x="7527" y="2547"/>
                      <a:pt x="7338" y="2216"/>
                      <a:pt x="7196" y="1862"/>
                    </a:cubicBezTo>
                    <a:cubicBezTo>
                      <a:pt x="7172" y="1768"/>
                      <a:pt x="7101" y="1673"/>
                      <a:pt x="7078" y="1602"/>
                    </a:cubicBezTo>
                    <a:cubicBezTo>
                      <a:pt x="7072" y="1591"/>
                      <a:pt x="7064" y="1586"/>
                      <a:pt x="7054" y="1586"/>
                    </a:cubicBezTo>
                    <a:close/>
                    <a:moveTo>
                      <a:pt x="14606" y="10165"/>
                    </a:moveTo>
                    <a:lnTo>
                      <a:pt x="14606" y="10165"/>
                    </a:lnTo>
                    <a:cubicBezTo>
                      <a:pt x="14648" y="10193"/>
                      <a:pt x="14691" y="10222"/>
                      <a:pt x="14733" y="10250"/>
                    </a:cubicBezTo>
                    <a:cubicBezTo>
                      <a:pt x="14682" y="10211"/>
                      <a:pt x="14645" y="10187"/>
                      <a:pt x="14606" y="10165"/>
                    </a:cubicBezTo>
                    <a:close/>
                    <a:moveTo>
                      <a:pt x="13461" y="3479"/>
                    </a:moveTo>
                    <a:cubicBezTo>
                      <a:pt x="13426" y="3479"/>
                      <a:pt x="13376" y="3544"/>
                      <a:pt x="13433" y="3563"/>
                    </a:cubicBezTo>
                    <a:cubicBezTo>
                      <a:pt x="13882" y="4107"/>
                      <a:pt x="14355" y="4603"/>
                      <a:pt x="14851" y="5075"/>
                    </a:cubicBezTo>
                    <a:cubicBezTo>
                      <a:pt x="15324" y="5548"/>
                      <a:pt x="15820" y="6020"/>
                      <a:pt x="16316" y="6493"/>
                    </a:cubicBezTo>
                    <a:cubicBezTo>
                      <a:pt x="16836" y="6966"/>
                      <a:pt x="17356" y="7414"/>
                      <a:pt x="17899" y="7816"/>
                    </a:cubicBezTo>
                    <a:cubicBezTo>
                      <a:pt x="18419" y="8265"/>
                      <a:pt x="18962" y="8690"/>
                      <a:pt x="19506" y="9068"/>
                    </a:cubicBezTo>
                    <a:cubicBezTo>
                      <a:pt x="20073" y="9470"/>
                      <a:pt x="20640" y="9824"/>
                      <a:pt x="21231" y="10179"/>
                    </a:cubicBezTo>
                    <a:cubicBezTo>
                      <a:pt x="21278" y="10202"/>
                      <a:pt x="21372" y="10273"/>
                      <a:pt x="21443" y="10297"/>
                    </a:cubicBezTo>
                    <a:cubicBezTo>
                      <a:pt x="21136" y="10108"/>
                      <a:pt x="20876" y="9919"/>
                      <a:pt x="20569" y="9706"/>
                    </a:cubicBezTo>
                    <a:cubicBezTo>
                      <a:pt x="20309" y="9517"/>
                      <a:pt x="20026" y="9328"/>
                      <a:pt x="19742" y="9116"/>
                    </a:cubicBezTo>
                    <a:cubicBezTo>
                      <a:pt x="19199" y="8714"/>
                      <a:pt x="18655" y="8289"/>
                      <a:pt x="18135" y="7887"/>
                    </a:cubicBezTo>
                    <a:cubicBezTo>
                      <a:pt x="17592" y="7438"/>
                      <a:pt x="17072" y="6989"/>
                      <a:pt x="16552" y="6564"/>
                    </a:cubicBezTo>
                    <a:cubicBezTo>
                      <a:pt x="16056" y="6115"/>
                      <a:pt x="15560" y="5642"/>
                      <a:pt x="15087" y="5146"/>
                    </a:cubicBezTo>
                    <a:cubicBezTo>
                      <a:pt x="14615" y="4674"/>
                      <a:pt x="14142" y="4154"/>
                      <a:pt x="13670" y="3658"/>
                    </a:cubicBezTo>
                    <a:lnTo>
                      <a:pt x="13481" y="3492"/>
                    </a:lnTo>
                    <a:cubicBezTo>
                      <a:pt x="13476" y="3483"/>
                      <a:pt x="13469" y="3479"/>
                      <a:pt x="13461" y="3479"/>
                    </a:cubicBezTo>
                    <a:close/>
                    <a:moveTo>
                      <a:pt x="24160" y="7084"/>
                    </a:moveTo>
                    <a:cubicBezTo>
                      <a:pt x="24089" y="7084"/>
                      <a:pt x="24066" y="7155"/>
                      <a:pt x="24089" y="7202"/>
                    </a:cubicBezTo>
                    <a:cubicBezTo>
                      <a:pt x="24349" y="7414"/>
                      <a:pt x="24656" y="7627"/>
                      <a:pt x="24940" y="7792"/>
                    </a:cubicBezTo>
                    <a:cubicBezTo>
                      <a:pt x="25247" y="8005"/>
                      <a:pt x="25507" y="8218"/>
                      <a:pt x="25814" y="8383"/>
                    </a:cubicBezTo>
                    <a:cubicBezTo>
                      <a:pt x="26358" y="8808"/>
                      <a:pt x="26925" y="9186"/>
                      <a:pt x="27468" y="9588"/>
                    </a:cubicBezTo>
                    <a:cubicBezTo>
                      <a:pt x="27775" y="9824"/>
                      <a:pt x="28082" y="10061"/>
                      <a:pt x="28413" y="10297"/>
                    </a:cubicBezTo>
                    <a:cubicBezTo>
                      <a:pt x="27870" y="9872"/>
                      <a:pt x="27326" y="9423"/>
                      <a:pt x="26783" y="8997"/>
                    </a:cubicBezTo>
                    <a:lnTo>
                      <a:pt x="25105" y="7769"/>
                    </a:lnTo>
                    <a:cubicBezTo>
                      <a:pt x="24775" y="7533"/>
                      <a:pt x="24467" y="7296"/>
                      <a:pt x="24160" y="7084"/>
                    </a:cubicBezTo>
                    <a:close/>
                    <a:moveTo>
                      <a:pt x="3954" y="10026"/>
                    </a:moveTo>
                    <a:cubicBezTo>
                      <a:pt x="4091" y="10131"/>
                      <a:pt x="4230" y="10231"/>
                      <a:pt x="4373" y="10328"/>
                    </a:cubicBezTo>
                    <a:lnTo>
                      <a:pt x="4373" y="10328"/>
                    </a:lnTo>
                    <a:cubicBezTo>
                      <a:pt x="4348" y="10308"/>
                      <a:pt x="4327" y="10287"/>
                      <a:pt x="4313" y="10273"/>
                    </a:cubicBezTo>
                    <a:cubicBezTo>
                      <a:pt x="4193" y="10193"/>
                      <a:pt x="4073" y="10110"/>
                      <a:pt x="3954" y="10026"/>
                    </a:cubicBezTo>
                    <a:close/>
                    <a:moveTo>
                      <a:pt x="4373" y="10328"/>
                    </a:moveTo>
                    <a:cubicBezTo>
                      <a:pt x="4391" y="10343"/>
                      <a:pt x="4411" y="10358"/>
                      <a:pt x="4431" y="10368"/>
                    </a:cubicBezTo>
                    <a:cubicBezTo>
                      <a:pt x="4412" y="10355"/>
                      <a:pt x="4392" y="10342"/>
                      <a:pt x="4373" y="10328"/>
                    </a:cubicBezTo>
                    <a:close/>
                    <a:moveTo>
                      <a:pt x="4438" y="1879"/>
                    </a:moveTo>
                    <a:cubicBezTo>
                      <a:pt x="4408" y="1879"/>
                      <a:pt x="4361" y="1918"/>
                      <a:pt x="4361" y="1957"/>
                    </a:cubicBezTo>
                    <a:cubicBezTo>
                      <a:pt x="4384" y="2027"/>
                      <a:pt x="4431" y="2146"/>
                      <a:pt x="4455" y="2240"/>
                    </a:cubicBezTo>
                    <a:cubicBezTo>
                      <a:pt x="4479" y="2335"/>
                      <a:pt x="4502" y="2429"/>
                      <a:pt x="4573" y="2547"/>
                    </a:cubicBezTo>
                    <a:cubicBezTo>
                      <a:pt x="4668" y="2713"/>
                      <a:pt x="4715" y="2902"/>
                      <a:pt x="4809" y="3067"/>
                    </a:cubicBezTo>
                    <a:cubicBezTo>
                      <a:pt x="4975" y="3421"/>
                      <a:pt x="5164" y="3776"/>
                      <a:pt x="5377" y="4130"/>
                    </a:cubicBezTo>
                    <a:cubicBezTo>
                      <a:pt x="5778" y="4815"/>
                      <a:pt x="6251" y="5477"/>
                      <a:pt x="6794" y="6068"/>
                    </a:cubicBezTo>
                    <a:cubicBezTo>
                      <a:pt x="7314" y="6706"/>
                      <a:pt x="7905" y="7249"/>
                      <a:pt x="8519" y="7769"/>
                    </a:cubicBezTo>
                    <a:cubicBezTo>
                      <a:pt x="9181" y="8289"/>
                      <a:pt x="9866" y="8761"/>
                      <a:pt x="10551" y="9186"/>
                    </a:cubicBezTo>
                    <a:cubicBezTo>
                      <a:pt x="11260" y="9588"/>
                      <a:pt x="12016" y="9966"/>
                      <a:pt x="12772" y="10273"/>
                    </a:cubicBezTo>
                    <a:cubicBezTo>
                      <a:pt x="12866" y="10297"/>
                      <a:pt x="12961" y="10368"/>
                      <a:pt x="13032" y="10391"/>
                    </a:cubicBezTo>
                    <a:cubicBezTo>
                      <a:pt x="13032" y="10391"/>
                      <a:pt x="13079" y="10368"/>
                      <a:pt x="13032" y="10368"/>
                    </a:cubicBezTo>
                    <a:cubicBezTo>
                      <a:pt x="12276" y="10037"/>
                      <a:pt x="11543" y="9659"/>
                      <a:pt x="10834" y="9234"/>
                    </a:cubicBezTo>
                    <a:cubicBezTo>
                      <a:pt x="10126" y="8832"/>
                      <a:pt x="9440" y="8360"/>
                      <a:pt x="8826" y="7863"/>
                    </a:cubicBezTo>
                    <a:cubicBezTo>
                      <a:pt x="8188" y="7344"/>
                      <a:pt x="7597" y="6800"/>
                      <a:pt x="7054" y="6162"/>
                    </a:cubicBezTo>
                    <a:cubicBezTo>
                      <a:pt x="6511" y="5572"/>
                      <a:pt x="6038" y="4934"/>
                      <a:pt x="5636" y="4272"/>
                    </a:cubicBezTo>
                    <a:cubicBezTo>
                      <a:pt x="5211" y="3610"/>
                      <a:pt x="4857" y="2878"/>
                      <a:pt x="4573" y="2146"/>
                    </a:cubicBezTo>
                    <a:cubicBezTo>
                      <a:pt x="4526" y="2075"/>
                      <a:pt x="4479" y="1980"/>
                      <a:pt x="4455" y="1886"/>
                    </a:cubicBezTo>
                    <a:cubicBezTo>
                      <a:pt x="4451" y="1881"/>
                      <a:pt x="4445" y="1879"/>
                      <a:pt x="4438" y="1879"/>
                    </a:cubicBezTo>
                    <a:close/>
                    <a:moveTo>
                      <a:pt x="14507" y="2732"/>
                    </a:moveTo>
                    <a:cubicBezTo>
                      <a:pt x="14474" y="2732"/>
                      <a:pt x="14412" y="2790"/>
                      <a:pt x="14473" y="2831"/>
                    </a:cubicBezTo>
                    <a:lnTo>
                      <a:pt x="16056" y="4248"/>
                    </a:lnTo>
                    <a:cubicBezTo>
                      <a:pt x="16552" y="4745"/>
                      <a:pt x="17048" y="5264"/>
                      <a:pt x="17568" y="5784"/>
                    </a:cubicBezTo>
                    <a:cubicBezTo>
                      <a:pt x="18064" y="6328"/>
                      <a:pt x="18537" y="6824"/>
                      <a:pt x="19033" y="7344"/>
                    </a:cubicBezTo>
                    <a:cubicBezTo>
                      <a:pt x="19553" y="7863"/>
                      <a:pt x="20049" y="8383"/>
                      <a:pt x="20545" y="8879"/>
                    </a:cubicBezTo>
                    <a:cubicBezTo>
                      <a:pt x="21041" y="9399"/>
                      <a:pt x="21585" y="9872"/>
                      <a:pt x="22152" y="10297"/>
                    </a:cubicBezTo>
                    <a:cubicBezTo>
                      <a:pt x="22194" y="10360"/>
                      <a:pt x="22273" y="10404"/>
                      <a:pt x="22324" y="10447"/>
                    </a:cubicBezTo>
                    <a:lnTo>
                      <a:pt x="22324" y="10447"/>
                    </a:lnTo>
                    <a:cubicBezTo>
                      <a:pt x="21809" y="9979"/>
                      <a:pt x="21272" y="9511"/>
                      <a:pt x="20758" y="8997"/>
                    </a:cubicBezTo>
                    <a:cubicBezTo>
                      <a:pt x="20262" y="8501"/>
                      <a:pt x="19742" y="8005"/>
                      <a:pt x="19246" y="7462"/>
                    </a:cubicBezTo>
                    <a:cubicBezTo>
                      <a:pt x="18750" y="6942"/>
                      <a:pt x="18277" y="6422"/>
                      <a:pt x="17781" y="5902"/>
                    </a:cubicBezTo>
                    <a:cubicBezTo>
                      <a:pt x="17261" y="5382"/>
                      <a:pt x="16789" y="4863"/>
                      <a:pt x="16292" y="4367"/>
                    </a:cubicBezTo>
                    <a:cubicBezTo>
                      <a:pt x="15796" y="3870"/>
                      <a:pt x="15253" y="3351"/>
                      <a:pt x="14733" y="2925"/>
                    </a:cubicBezTo>
                    <a:cubicBezTo>
                      <a:pt x="14662" y="2854"/>
                      <a:pt x="14591" y="2807"/>
                      <a:pt x="14520" y="2736"/>
                    </a:cubicBezTo>
                    <a:cubicBezTo>
                      <a:pt x="14517" y="2733"/>
                      <a:pt x="14513" y="2732"/>
                      <a:pt x="14507" y="2732"/>
                    </a:cubicBezTo>
                    <a:close/>
                    <a:moveTo>
                      <a:pt x="22324" y="10447"/>
                    </a:moveTo>
                    <a:cubicBezTo>
                      <a:pt x="22329" y="10452"/>
                      <a:pt x="22335" y="10457"/>
                      <a:pt x="22341" y="10462"/>
                    </a:cubicBezTo>
                    <a:cubicBezTo>
                      <a:pt x="22336" y="10457"/>
                      <a:pt x="22330" y="10452"/>
                      <a:pt x="22324" y="10447"/>
                    </a:cubicBezTo>
                    <a:close/>
                    <a:moveTo>
                      <a:pt x="722" y="5406"/>
                    </a:moveTo>
                    <a:cubicBezTo>
                      <a:pt x="675" y="5406"/>
                      <a:pt x="580" y="5430"/>
                      <a:pt x="627" y="5501"/>
                    </a:cubicBezTo>
                    <a:cubicBezTo>
                      <a:pt x="911" y="5879"/>
                      <a:pt x="1171" y="6257"/>
                      <a:pt x="1478" y="6611"/>
                    </a:cubicBezTo>
                    <a:cubicBezTo>
                      <a:pt x="1738" y="6966"/>
                      <a:pt x="2021" y="7344"/>
                      <a:pt x="2329" y="7698"/>
                    </a:cubicBezTo>
                    <a:cubicBezTo>
                      <a:pt x="2612" y="8052"/>
                      <a:pt x="2943" y="8407"/>
                      <a:pt x="3250" y="8738"/>
                    </a:cubicBezTo>
                    <a:cubicBezTo>
                      <a:pt x="3557" y="9068"/>
                      <a:pt x="3888" y="9399"/>
                      <a:pt x="4242" y="9683"/>
                    </a:cubicBezTo>
                    <a:lnTo>
                      <a:pt x="4786" y="10132"/>
                    </a:lnTo>
                    <a:cubicBezTo>
                      <a:pt x="4857" y="10179"/>
                      <a:pt x="4951" y="10273"/>
                      <a:pt x="5046" y="10344"/>
                    </a:cubicBezTo>
                    <a:cubicBezTo>
                      <a:pt x="5140" y="10391"/>
                      <a:pt x="5211" y="10486"/>
                      <a:pt x="5329" y="10510"/>
                    </a:cubicBezTo>
                    <a:cubicBezTo>
                      <a:pt x="5340" y="10513"/>
                      <a:pt x="5350" y="10516"/>
                      <a:pt x="5359" y="10519"/>
                    </a:cubicBezTo>
                    <a:lnTo>
                      <a:pt x="5359" y="10519"/>
                    </a:lnTo>
                    <a:cubicBezTo>
                      <a:pt x="5208" y="10429"/>
                      <a:pt x="5060" y="10312"/>
                      <a:pt x="4928" y="10179"/>
                    </a:cubicBezTo>
                    <a:lnTo>
                      <a:pt x="4384" y="9754"/>
                    </a:lnTo>
                    <a:cubicBezTo>
                      <a:pt x="4030" y="9446"/>
                      <a:pt x="3699" y="9116"/>
                      <a:pt x="3415" y="8808"/>
                    </a:cubicBezTo>
                    <a:cubicBezTo>
                      <a:pt x="3085" y="8478"/>
                      <a:pt x="2801" y="8123"/>
                      <a:pt x="2494" y="7769"/>
                    </a:cubicBezTo>
                    <a:cubicBezTo>
                      <a:pt x="2210" y="7414"/>
                      <a:pt x="1903" y="7060"/>
                      <a:pt x="1643" y="6682"/>
                    </a:cubicBezTo>
                    <a:cubicBezTo>
                      <a:pt x="1383" y="6328"/>
                      <a:pt x="1100" y="5926"/>
                      <a:pt x="816" y="5548"/>
                    </a:cubicBezTo>
                    <a:cubicBezTo>
                      <a:pt x="793" y="5501"/>
                      <a:pt x="746" y="5453"/>
                      <a:pt x="722" y="5406"/>
                    </a:cubicBezTo>
                    <a:close/>
                    <a:moveTo>
                      <a:pt x="13956" y="4506"/>
                    </a:moveTo>
                    <a:cubicBezTo>
                      <a:pt x="13928" y="4506"/>
                      <a:pt x="13915" y="4526"/>
                      <a:pt x="13930" y="4556"/>
                    </a:cubicBezTo>
                    <a:cubicBezTo>
                      <a:pt x="14260" y="5075"/>
                      <a:pt x="14638" y="5572"/>
                      <a:pt x="15064" y="6044"/>
                    </a:cubicBezTo>
                    <a:cubicBezTo>
                      <a:pt x="15465" y="6517"/>
                      <a:pt x="15891" y="6989"/>
                      <a:pt x="16363" y="7414"/>
                    </a:cubicBezTo>
                    <a:cubicBezTo>
                      <a:pt x="16789" y="7840"/>
                      <a:pt x="17285" y="8241"/>
                      <a:pt x="17805" y="8619"/>
                    </a:cubicBezTo>
                    <a:cubicBezTo>
                      <a:pt x="18301" y="8997"/>
                      <a:pt x="18821" y="9328"/>
                      <a:pt x="19364" y="9659"/>
                    </a:cubicBezTo>
                    <a:cubicBezTo>
                      <a:pt x="19907" y="9966"/>
                      <a:pt x="20451" y="10250"/>
                      <a:pt x="21041" y="10486"/>
                    </a:cubicBezTo>
                    <a:cubicBezTo>
                      <a:pt x="21112" y="10510"/>
                      <a:pt x="21183" y="10533"/>
                      <a:pt x="21254" y="10557"/>
                    </a:cubicBezTo>
                    <a:cubicBezTo>
                      <a:pt x="20687" y="10297"/>
                      <a:pt x="20120" y="10037"/>
                      <a:pt x="19600" y="9706"/>
                    </a:cubicBezTo>
                    <a:cubicBezTo>
                      <a:pt x="19057" y="9423"/>
                      <a:pt x="18537" y="9068"/>
                      <a:pt x="18041" y="8714"/>
                    </a:cubicBezTo>
                    <a:cubicBezTo>
                      <a:pt x="17521" y="8360"/>
                      <a:pt x="17048" y="7934"/>
                      <a:pt x="16576" y="7533"/>
                    </a:cubicBezTo>
                    <a:cubicBezTo>
                      <a:pt x="16151" y="7107"/>
                      <a:pt x="15702" y="6658"/>
                      <a:pt x="15276" y="6186"/>
                    </a:cubicBezTo>
                    <a:cubicBezTo>
                      <a:pt x="14875" y="5713"/>
                      <a:pt x="14520" y="5217"/>
                      <a:pt x="14166" y="4721"/>
                    </a:cubicBezTo>
                    <a:cubicBezTo>
                      <a:pt x="14142" y="4650"/>
                      <a:pt x="14071" y="4603"/>
                      <a:pt x="14024" y="4532"/>
                    </a:cubicBezTo>
                    <a:cubicBezTo>
                      <a:pt x="13997" y="4514"/>
                      <a:pt x="13973" y="4506"/>
                      <a:pt x="13956" y="4506"/>
                    </a:cubicBezTo>
                    <a:close/>
                    <a:moveTo>
                      <a:pt x="5359" y="10519"/>
                    </a:moveTo>
                    <a:cubicBezTo>
                      <a:pt x="5396" y="10541"/>
                      <a:pt x="5434" y="10562"/>
                      <a:pt x="5471" y="10581"/>
                    </a:cubicBezTo>
                    <a:cubicBezTo>
                      <a:pt x="5431" y="10541"/>
                      <a:pt x="5408" y="10534"/>
                      <a:pt x="5359" y="10519"/>
                    </a:cubicBezTo>
                    <a:close/>
                    <a:moveTo>
                      <a:pt x="23525" y="7856"/>
                    </a:moveTo>
                    <a:cubicBezTo>
                      <a:pt x="23512" y="7856"/>
                      <a:pt x="23506" y="7894"/>
                      <a:pt x="23522" y="7911"/>
                    </a:cubicBezTo>
                    <a:cubicBezTo>
                      <a:pt x="23617" y="8029"/>
                      <a:pt x="23735" y="8147"/>
                      <a:pt x="23853" y="8241"/>
                    </a:cubicBezTo>
                    <a:cubicBezTo>
                      <a:pt x="23971" y="8336"/>
                      <a:pt x="24066" y="8454"/>
                      <a:pt x="24184" y="8525"/>
                    </a:cubicBezTo>
                    <a:cubicBezTo>
                      <a:pt x="24420" y="8738"/>
                      <a:pt x="24656" y="8927"/>
                      <a:pt x="24893" y="9092"/>
                    </a:cubicBezTo>
                    <a:cubicBezTo>
                      <a:pt x="25389" y="9446"/>
                      <a:pt x="25885" y="9777"/>
                      <a:pt x="26429" y="10061"/>
                    </a:cubicBezTo>
                    <a:cubicBezTo>
                      <a:pt x="26712" y="10250"/>
                      <a:pt x="27019" y="10391"/>
                      <a:pt x="27350" y="10581"/>
                    </a:cubicBezTo>
                    <a:cubicBezTo>
                      <a:pt x="27350" y="10581"/>
                      <a:pt x="27374" y="10581"/>
                      <a:pt x="27350" y="10533"/>
                    </a:cubicBezTo>
                    <a:cubicBezTo>
                      <a:pt x="27066" y="10391"/>
                      <a:pt x="26807" y="10226"/>
                      <a:pt x="26570" y="10061"/>
                    </a:cubicBezTo>
                    <a:cubicBezTo>
                      <a:pt x="26310" y="9919"/>
                      <a:pt x="26051" y="9754"/>
                      <a:pt x="25814" y="9588"/>
                    </a:cubicBezTo>
                    <a:cubicBezTo>
                      <a:pt x="25294" y="9281"/>
                      <a:pt x="24798" y="8950"/>
                      <a:pt x="24326" y="8572"/>
                    </a:cubicBezTo>
                    <a:cubicBezTo>
                      <a:pt x="24208" y="8454"/>
                      <a:pt x="24066" y="8360"/>
                      <a:pt x="23948" y="8241"/>
                    </a:cubicBezTo>
                    <a:cubicBezTo>
                      <a:pt x="23830" y="8123"/>
                      <a:pt x="23711" y="8005"/>
                      <a:pt x="23546" y="7887"/>
                    </a:cubicBezTo>
                    <a:cubicBezTo>
                      <a:pt x="23539" y="7865"/>
                      <a:pt x="23531" y="7856"/>
                      <a:pt x="23525" y="7856"/>
                    </a:cubicBezTo>
                    <a:close/>
                    <a:moveTo>
                      <a:pt x="96" y="6404"/>
                    </a:moveTo>
                    <a:cubicBezTo>
                      <a:pt x="90" y="6404"/>
                      <a:pt x="84" y="6422"/>
                      <a:pt x="84" y="6446"/>
                    </a:cubicBezTo>
                    <a:cubicBezTo>
                      <a:pt x="249" y="6800"/>
                      <a:pt x="462" y="7107"/>
                      <a:pt x="698" y="7438"/>
                    </a:cubicBezTo>
                    <a:cubicBezTo>
                      <a:pt x="935" y="7769"/>
                      <a:pt x="1171" y="8052"/>
                      <a:pt x="1431" y="8383"/>
                    </a:cubicBezTo>
                    <a:cubicBezTo>
                      <a:pt x="1714" y="8690"/>
                      <a:pt x="1974" y="8974"/>
                      <a:pt x="2258" y="9234"/>
                    </a:cubicBezTo>
                    <a:cubicBezTo>
                      <a:pt x="2565" y="9517"/>
                      <a:pt x="2848" y="9777"/>
                      <a:pt x="3179" y="10013"/>
                    </a:cubicBezTo>
                    <a:cubicBezTo>
                      <a:pt x="3368" y="10132"/>
                      <a:pt x="3510" y="10250"/>
                      <a:pt x="3675" y="10368"/>
                    </a:cubicBezTo>
                    <a:cubicBezTo>
                      <a:pt x="3770" y="10415"/>
                      <a:pt x="3864" y="10486"/>
                      <a:pt x="3959" y="10510"/>
                    </a:cubicBezTo>
                    <a:cubicBezTo>
                      <a:pt x="4030" y="10581"/>
                      <a:pt x="4124" y="10604"/>
                      <a:pt x="4242" y="10628"/>
                    </a:cubicBezTo>
                    <a:cubicBezTo>
                      <a:pt x="4262" y="10628"/>
                      <a:pt x="4278" y="10630"/>
                      <a:pt x="4292" y="10632"/>
                    </a:cubicBezTo>
                    <a:lnTo>
                      <a:pt x="4292" y="10632"/>
                    </a:lnTo>
                    <a:cubicBezTo>
                      <a:pt x="4271" y="10624"/>
                      <a:pt x="4252" y="10614"/>
                      <a:pt x="4242" y="10604"/>
                    </a:cubicBezTo>
                    <a:cubicBezTo>
                      <a:pt x="4195" y="10581"/>
                      <a:pt x="4148" y="10533"/>
                      <a:pt x="4101" y="10533"/>
                    </a:cubicBezTo>
                    <a:cubicBezTo>
                      <a:pt x="4006" y="10486"/>
                      <a:pt x="3912" y="10462"/>
                      <a:pt x="3841" y="10391"/>
                    </a:cubicBezTo>
                    <a:cubicBezTo>
                      <a:pt x="3652" y="10273"/>
                      <a:pt x="3510" y="10179"/>
                      <a:pt x="3321" y="10061"/>
                    </a:cubicBezTo>
                    <a:cubicBezTo>
                      <a:pt x="3014" y="9824"/>
                      <a:pt x="2707" y="9588"/>
                      <a:pt x="2423" y="9328"/>
                    </a:cubicBezTo>
                    <a:cubicBezTo>
                      <a:pt x="2116" y="9068"/>
                      <a:pt x="1856" y="8808"/>
                      <a:pt x="1596" y="8501"/>
                    </a:cubicBezTo>
                    <a:cubicBezTo>
                      <a:pt x="1313" y="8218"/>
                      <a:pt x="1076" y="7911"/>
                      <a:pt x="840" y="7580"/>
                    </a:cubicBezTo>
                    <a:cubicBezTo>
                      <a:pt x="604" y="7273"/>
                      <a:pt x="415" y="6942"/>
                      <a:pt x="202" y="6587"/>
                    </a:cubicBezTo>
                    <a:cubicBezTo>
                      <a:pt x="178" y="6564"/>
                      <a:pt x="131" y="6493"/>
                      <a:pt x="108" y="6469"/>
                    </a:cubicBezTo>
                    <a:cubicBezTo>
                      <a:pt x="108" y="6422"/>
                      <a:pt x="102" y="6404"/>
                      <a:pt x="96" y="6404"/>
                    </a:cubicBezTo>
                    <a:close/>
                    <a:moveTo>
                      <a:pt x="4292" y="10632"/>
                    </a:moveTo>
                    <a:cubicBezTo>
                      <a:pt x="4322" y="10643"/>
                      <a:pt x="4357" y="10651"/>
                      <a:pt x="4384" y="10651"/>
                    </a:cubicBezTo>
                    <a:cubicBezTo>
                      <a:pt x="4350" y="10651"/>
                      <a:pt x="4328" y="10639"/>
                      <a:pt x="4292" y="10632"/>
                    </a:cubicBezTo>
                    <a:close/>
                    <a:moveTo>
                      <a:pt x="23176" y="6795"/>
                    </a:moveTo>
                    <a:cubicBezTo>
                      <a:pt x="23145" y="6795"/>
                      <a:pt x="23121" y="6851"/>
                      <a:pt x="23121" y="6918"/>
                    </a:cubicBezTo>
                    <a:cubicBezTo>
                      <a:pt x="23239" y="7084"/>
                      <a:pt x="23381" y="7225"/>
                      <a:pt x="23522" y="7391"/>
                    </a:cubicBezTo>
                    <a:cubicBezTo>
                      <a:pt x="23641" y="7533"/>
                      <a:pt x="23830" y="7674"/>
                      <a:pt x="23971" y="7816"/>
                    </a:cubicBezTo>
                    <a:cubicBezTo>
                      <a:pt x="24302" y="8100"/>
                      <a:pt x="24633" y="8360"/>
                      <a:pt x="24964" y="8619"/>
                    </a:cubicBezTo>
                    <a:cubicBezTo>
                      <a:pt x="25342" y="8856"/>
                      <a:pt x="25696" y="9116"/>
                      <a:pt x="26051" y="9352"/>
                    </a:cubicBezTo>
                    <a:cubicBezTo>
                      <a:pt x="26429" y="9635"/>
                      <a:pt x="26783" y="9872"/>
                      <a:pt x="27161" y="10108"/>
                    </a:cubicBezTo>
                    <a:cubicBezTo>
                      <a:pt x="27539" y="10344"/>
                      <a:pt x="27941" y="10533"/>
                      <a:pt x="28342" y="10722"/>
                    </a:cubicBezTo>
                    <a:cubicBezTo>
                      <a:pt x="28366" y="10722"/>
                      <a:pt x="28437" y="10746"/>
                      <a:pt x="28484" y="10770"/>
                    </a:cubicBezTo>
                    <a:cubicBezTo>
                      <a:pt x="28531" y="10770"/>
                      <a:pt x="28555" y="10746"/>
                      <a:pt x="28531" y="10746"/>
                    </a:cubicBezTo>
                    <a:cubicBezTo>
                      <a:pt x="28130" y="10581"/>
                      <a:pt x="27752" y="10368"/>
                      <a:pt x="27374" y="10132"/>
                    </a:cubicBezTo>
                    <a:cubicBezTo>
                      <a:pt x="26996" y="9895"/>
                      <a:pt x="26594" y="9659"/>
                      <a:pt x="26240" y="9399"/>
                    </a:cubicBezTo>
                    <a:cubicBezTo>
                      <a:pt x="25885" y="9116"/>
                      <a:pt x="25531" y="8879"/>
                      <a:pt x="25176" y="8619"/>
                    </a:cubicBezTo>
                    <a:cubicBezTo>
                      <a:pt x="24822" y="8360"/>
                      <a:pt x="24515" y="8100"/>
                      <a:pt x="24184" y="7816"/>
                    </a:cubicBezTo>
                    <a:cubicBezTo>
                      <a:pt x="23853" y="7556"/>
                      <a:pt x="23570" y="7273"/>
                      <a:pt x="23286" y="6942"/>
                    </a:cubicBezTo>
                    <a:cubicBezTo>
                      <a:pt x="23262" y="6918"/>
                      <a:pt x="23239" y="6847"/>
                      <a:pt x="23215" y="6824"/>
                    </a:cubicBezTo>
                    <a:cubicBezTo>
                      <a:pt x="23202" y="6804"/>
                      <a:pt x="23188" y="6795"/>
                      <a:pt x="23176" y="6795"/>
                    </a:cubicBezTo>
                    <a:close/>
                    <a:moveTo>
                      <a:pt x="23759" y="6328"/>
                    </a:moveTo>
                    <a:cubicBezTo>
                      <a:pt x="23735" y="6375"/>
                      <a:pt x="23711" y="6398"/>
                      <a:pt x="23735" y="6446"/>
                    </a:cubicBezTo>
                    <a:lnTo>
                      <a:pt x="24349" y="6800"/>
                    </a:lnTo>
                    <a:cubicBezTo>
                      <a:pt x="24562" y="6918"/>
                      <a:pt x="24775" y="7036"/>
                      <a:pt x="24987" y="7178"/>
                    </a:cubicBezTo>
                    <a:cubicBezTo>
                      <a:pt x="25389" y="7438"/>
                      <a:pt x="25767" y="7698"/>
                      <a:pt x="26192" y="7981"/>
                    </a:cubicBezTo>
                    <a:cubicBezTo>
                      <a:pt x="26570" y="8241"/>
                      <a:pt x="26948" y="8525"/>
                      <a:pt x="27350" y="8832"/>
                    </a:cubicBezTo>
                    <a:cubicBezTo>
                      <a:pt x="27728" y="9116"/>
                      <a:pt x="28082" y="9446"/>
                      <a:pt x="28437" y="9754"/>
                    </a:cubicBezTo>
                    <a:cubicBezTo>
                      <a:pt x="28602" y="9895"/>
                      <a:pt x="28791" y="10061"/>
                      <a:pt x="28957" y="10226"/>
                    </a:cubicBezTo>
                    <a:cubicBezTo>
                      <a:pt x="29146" y="10391"/>
                      <a:pt x="29311" y="10533"/>
                      <a:pt x="29500" y="10722"/>
                    </a:cubicBezTo>
                    <a:cubicBezTo>
                      <a:pt x="29547" y="10746"/>
                      <a:pt x="29595" y="10817"/>
                      <a:pt x="29642" y="10840"/>
                    </a:cubicBezTo>
                    <a:cubicBezTo>
                      <a:pt x="29642" y="10840"/>
                      <a:pt x="29666" y="10840"/>
                      <a:pt x="29666" y="10817"/>
                    </a:cubicBezTo>
                    <a:cubicBezTo>
                      <a:pt x="29358" y="10462"/>
                      <a:pt x="29004" y="10132"/>
                      <a:pt x="28650" y="9801"/>
                    </a:cubicBezTo>
                    <a:cubicBezTo>
                      <a:pt x="28295" y="9470"/>
                      <a:pt x="27941" y="9163"/>
                      <a:pt x="27539" y="8856"/>
                    </a:cubicBezTo>
                    <a:lnTo>
                      <a:pt x="26405" y="7981"/>
                    </a:lnTo>
                    <a:cubicBezTo>
                      <a:pt x="26003" y="7674"/>
                      <a:pt x="25602" y="7414"/>
                      <a:pt x="25176" y="7155"/>
                    </a:cubicBezTo>
                    <a:cubicBezTo>
                      <a:pt x="24987" y="7036"/>
                      <a:pt x="24775" y="6871"/>
                      <a:pt x="24562" y="6753"/>
                    </a:cubicBezTo>
                    <a:lnTo>
                      <a:pt x="23948" y="6398"/>
                    </a:lnTo>
                    <a:lnTo>
                      <a:pt x="23759" y="6328"/>
                    </a:lnTo>
                    <a:close/>
                    <a:moveTo>
                      <a:pt x="22341" y="11951"/>
                    </a:moveTo>
                    <a:lnTo>
                      <a:pt x="22341" y="11951"/>
                    </a:lnTo>
                    <a:cubicBezTo>
                      <a:pt x="22309" y="11979"/>
                      <a:pt x="22276" y="12007"/>
                      <a:pt x="22244" y="12035"/>
                    </a:cubicBezTo>
                    <a:lnTo>
                      <a:pt x="22244" y="12035"/>
                    </a:lnTo>
                    <a:cubicBezTo>
                      <a:pt x="22280" y="12011"/>
                      <a:pt x="22317" y="11987"/>
                      <a:pt x="22341" y="11951"/>
                    </a:cubicBezTo>
                    <a:close/>
                    <a:moveTo>
                      <a:pt x="22244" y="12035"/>
                    </a:moveTo>
                    <a:lnTo>
                      <a:pt x="22244" y="12035"/>
                    </a:lnTo>
                    <a:cubicBezTo>
                      <a:pt x="22210" y="12058"/>
                      <a:pt x="22177" y="12081"/>
                      <a:pt x="22153" y="12114"/>
                    </a:cubicBezTo>
                    <a:lnTo>
                      <a:pt x="22153" y="12114"/>
                    </a:lnTo>
                    <a:cubicBezTo>
                      <a:pt x="22184" y="12088"/>
                      <a:pt x="22214" y="12061"/>
                      <a:pt x="22244" y="12035"/>
                    </a:cubicBezTo>
                    <a:close/>
                    <a:moveTo>
                      <a:pt x="22153" y="12114"/>
                    </a:moveTo>
                    <a:lnTo>
                      <a:pt x="22153" y="12114"/>
                    </a:lnTo>
                    <a:cubicBezTo>
                      <a:pt x="22151" y="12117"/>
                      <a:pt x="22148" y="12119"/>
                      <a:pt x="22145" y="12122"/>
                    </a:cubicBezTo>
                    <a:lnTo>
                      <a:pt x="22145" y="12122"/>
                    </a:lnTo>
                    <a:cubicBezTo>
                      <a:pt x="22147" y="12120"/>
                      <a:pt x="22150" y="12118"/>
                      <a:pt x="22152" y="12116"/>
                    </a:cubicBezTo>
                    <a:cubicBezTo>
                      <a:pt x="22152" y="12116"/>
                      <a:pt x="22153" y="12115"/>
                      <a:pt x="22153" y="12114"/>
                    </a:cubicBezTo>
                    <a:close/>
                    <a:moveTo>
                      <a:pt x="4455" y="12116"/>
                    </a:moveTo>
                    <a:cubicBezTo>
                      <a:pt x="4442" y="12125"/>
                      <a:pt x="4429" y="12133"/>
                      <a:pt x="4416" y="12141"/>
                    </a:cubicBezTo>
                    <a:lnTo>
                      <a:pt x="4416" y="12141"/>
                    </a:lnTo>
                    <a:cubicBezTo>
                      <a:pt x="4432" y="12133"/>
                      <a:pt x="4447" y="12125"/>
                      <a:pt x="4455" y="12116"/>
                    </a:cubicBezTo>
                    <a:close/>
                    <a:moveTo>
                      <a:pt x="14733" y="12164"/>
                    </a:moveTo>
                    <a:lnTo>
                      <a:pt x="14733" y="12164"/>
                    </a:lnTo>
                    <a:cubicBezTo>
                      <a:pt x="14698" y="12186"/>
                      <a:pt x="14663" y="12208"/>
                      <a:pt x="14629" y="12231"/>
                    </a:cubicBezTo>
                    <a:lnTo>
                      <a:pt x="14629" y="12231"/>
                    </a:lnTo>
                    <a:cubicBezTo>
                      <a:pt x="14661" y="12213"/>
                      <a:pt x="14695" y="12192"/>
                      <a:pt x="14733" y="12164"/>
                    </a:cubicBezTo>
                    <a:close/>
                    <a:moveTo>
                      <a:pt x="9795" y="13227"/>
                    </a:moveTo>
                    <a:cubicBezTo>
                      <a:pt x="9775" y="13237"/>
                      <a:pt x="9754" y="13251"/>
                      <a:pt x="9734" y="13266"/>
                    </a:cubicBezTo>
                    <a:lnTo>
                      <a:pt x="9734" y="13266"/>
                    </a:lnTo>
                    <a:cubicBezTo>
                      <a:pt x="9754" y="13253"/>
                      <a:pt x="9775" y="13240"/>
                      <a:pt x="9795" y="13227"/>
                    </a:cubicBezTo>
                    <a:close/>
                    <a:moveTo>
                      <a:pt x="9734" y="13266"/>
                    </a:moveTo>
                    <a:cubicBezTo>
                      <a:pt x="9702" y="13287"/>
                      <a:pt x="9670" y="13309"/>
                      <a:pt x="9638" y="13330"/>
                    </a:cubicBezTo>
                    <a:lnTo>
                      <a:pt x="9638" y="13330"/>
                    </a:lnTo>
                    <a:cubicBezTo>
                      <a:pt x="9643" y="13327"/>
                      <a:pt x="9648" y="13324"/>
                      <a:pt x="9653" y="13321"/>
                    </a:cubicBezTo>
                    <a:cubicBezTo>
                      <a:pt x="9680" y="13308"/>
                      <a:pt x="9707" y="13286"/>
                      <a:pt x="9734" y="13266"/>
                    </a:cubicBezTo>
                    <a:close/>
                    <a:moveTo>
                      <a:pt x="27374" y="11904"/>
                    </a:moveTo>
                    <a:cubicBezTo>
                      <a:pt x="27066" y="12045"/>
                      <a:pt x="26759" y="12234"/>
                      <a:pt x="26452" y="12400"/>
                    </a:cubicBezTo>
                    <a:cubicBezTo>
                      <a:pt x="25932" y="12707"/>
                      <a:pt x="25413" y="13014"/>
                      <a:pt x="24916" y="13369"/>
                    </a:cubicBezTo>
                    <a:cubicBezTo>
                      <a:pt x="24680" y="13558"/>
                      <a:pt x="24420" y="13723"/>
                      <a:pt x="24208" y="13936"/>
                    </a:cubicBezTo>
                    <a:cubicBezTo>
                      <a:pt x="24089" y="14030"/>
                      <a:pt x="23971" y="14148"/>
                      <a:pt x="23877" y="14243"/>
                    </a:cubicBezTo>
                    <a:cubicBezTo>
                      <a:pt x="23759" y="14361"/>
                      <a:pt x="23641" y="14432"/>
                      <a:pt x="23570" y="14550"/>
                    </a:cubicBezTo>
                    <a:cubicBezTo>
                      <a:pt x="23509" y="14550"/>
                      <a:pt x="23518" y="14602"/>
                      <a:pt x="23566" y="14602"/>
                    </a:cubicBezTo>
                    <a:cubicBezTo>
                      <a:pt x="23574" y="14602"/>
                      <a:pt x="23583" y="14601"/>
                      <a:pt x="23593" y="14597"/>
                    </a:cubicBezTo>
                    <a:cubicBezTo>
                      <a:pt x="23711" y="14479"/>
                      <a:pt x="23830" y="14361"/>
                      <a:pt x="23971" y="14243"/>
                    </a:cubicBezTo>
                    <a:cubicBezTo>
                      <a:pt x="24089" y="14125"/>
                      <a:pt x="24231" y="14006"/>
                      <a:pt x="24349" y="13912"/>
                    </a:cubicBezTo>
                    <a:cubicBezTo>
                      <a:pt x="24822" y="13534"/>
                      <a:pt x="25294" y="13180"/>
                      <a:pt x="25838" y="12872"/>
                    </a:cubicBezTo>
                    <a:cubicBezTo>
                      <a:pt x="26098" y="12731"/>
                      <a:pt x="26358" y="12542"/>
                      <a:pt x="26594" y="12400"/>
                    </a:cubicBezTo>
                    <a:cubicBezTo>
                      <a:pt x="26877" y="12258"/>
                      <a:pt x="27137" y="12069"/>
                      <a:pt x="27374" y="11927"/>
                    </a:cubicBezTo>
                    <a:lnTo>
                      <a:pt x="27374" y="11904"/>
                    </a:lnTo>
                    <a:close/>
                    <a:moveTo>
                      <a:pt x="28413" y="12116"/>
                    </a:moveTo>
                    <a:lnTo>
                      <a:pt x="28413" y="12116"/>
                    </a:lnTo>
                    <a:cubicBezTo>
                      <a:pt x="28106" y="12329"/>
                      <a:pt x="27775" y="12565"/>
                      <a:pt x="27468" y="12825"/>
                    </a:cubicBezTo>
                    <a:cubicBezTo>
                      <a:pt x="26901" y="13227"/>
                      <a:pt x="26358" y="13652"/>
                      <a:pt x="25814" y="14030"/>
                    </a:cubicBezTo>
                    <a:cubicBezTo>
                      <a:pt x="25507" y="14243"/>
                      <a:pt x="25247" y="14432"/>
                      <a:pt x="24940" y="14621"/>
                    </a:cubicBezTo>
                    <a:cubicBezTo>
                      <a:pt x="24656" y="14810"/>
                      <a:pt x="24397" y="14999"/>
                      <a:pt x="24089" y="15211"/>
                    </a:cubicBezTo>
                    <a:cubicBezTo>
                      <a:pt x="24068" y="15254"/>
                      <a:pt x="24085" y="15333"/>
                      <a:pt x="24139" y="15333"/>
                    </a:cubicBezTo>
                    <a:cubicBezTo>
                      <a:pt x="24146" y="15333"/>
                      <a:pt x="24153" y="15332"/>
                      <a:pt x="24160" y="15330"/>
                    </a:cubicBezTo>
                    <a:cubicBezTo>
                      <a:pt x="24467" y="15117"/>
                      <a:pt x="24798" y="14881"/>
                      <a:pt x="25105" y="14644"/>
                    </a:cubicBezTo>
                    <a:cubicBezTo>
                      <a:pt x="25649" y="14243"/>
                      <a:pt x="26216" y="13841"/>
                      <a:pt x="26783" y="13416"/>
                    </a:cubicBezTo>
                    <a:cubicBezTo>
                      <a:pt x="27326" y="12990"/>
                      <a:pt x="27870" y="12542"/>
                      <a:pt x="28413" y="12116"/>
                    </a:cubicBezTo>
                    <a:close/>
                    <a:moveTo>
                      <a:pt x="28484" y="11667"/>
                    </a:moveTo>
                    <a:cubicBezTo>
                      <a:pt x="28437" y="11691"/>
                      <a:pt x="28366" y="11715"/>
                      <a:pt x="28342" y="11715"/>
                    </a:cubicBezTo>
                    <a:cubicBezTo>
                      <a:pt x="27941" y="11904"/>
                      <a:pt x="27539" y="12116"/>
                      <a:pt x="27161" y="12353"/>
                    </a:cubicBezTo>
                    <a:cubicBezTo>
                      <a:pt x="26783" y="12589"/>
                      <a:pt x="26429" y="12825"/>
                      <a:pt x="26051" y="13085"/>
                    </a:cubicBezTo>
                    <a:cubicBezTo>
                      <a:pt x="25696" y="13321"/>
                      <a:pt x="25342" y="13581"/>
                      <a:pt x="24964" y="13817"/>
                    </a:cubicBezTo>
                    <a:cubicBezTo>
                      <a:pt x="24633" y="14077"/>
                      <a:pt x="24302" y="14361"/>
                      <a:pt x="23971" y="14621"/>
                    </a:cubicBezTo>
                    <a:cubicBezTo>
                      <a:pt x="23830" y="14763"/>
                      <a:pt x="23641" y="14904"/>
                      <a:pt x="23522" y="15070"/>
                    </a:cubicBezTo>
                    <a:cubicBezTo>
                      <a:pt x="23381" y="15211"/>
                      <a:pt x="23239" y="15353"/>
                      <a:pt x="23121" y="15542"/>
                    </a:cubicBezTo>
                    <a:cubicBezTo>
                      <a:pt x="23121" y="15592"/>
                      <a:pt x="23144" y="15642"/>
                      <a:pt x="23175" y="15642"/>
                    </a:cubicBezTo>
                    <a:cubicBezTo>
                      <a:pt x="23188" y="15642"/>
                      <a:pt x="23201" y="15634"/>
                      <a:pt x="23215" y="15613"/>
                    </a:cubicBezTo>
                    <a:cubicBezTo>
                      <a:pt x="23239" y="15589"/>
                      <a:pt x="23262" y="15542"/>
                      <a:pt x="23286" y="15495"/>
                    </a:cubicBezTo>
                    <a:cubicBezTo>
                      <a:pt x="23570" y="15188"/>
                      <a:pt x="23853" y="14881"/>
                      <a:pt x="24184" y="14621"/>
                    </a:cubicBezTo>
                    <a:cubicBezTo>
                      <a:pt x="24515" y="14361"/>
                      <a:pt x="24822" y="14077"/>
                      <a:pt x="25176" y="13817"/>
                    </a:cubicBezTo>
                    <a:cubicBezTo>
                      <a:pt x="25531" y="13558"/>
                      <a:pt x="25885" y="13321"/>
                      <a:pt x="26240" y="13061"/>
                    </a:cubicBezTo>
                    <a:cubicBezTo>
                      <a:pt x="26594" y="12778"/>
                      <a:pt x="26996" y="12542"/>
                      <a:pt x="27374" y="12305"/>
                    </a:cubicBezTo>
                    <a:cubicBezTo>
                      <a:pt x="27752" y="12069"/>
                      <a:pt x="28130" y="11880"/>
                      <a:pt x="28531" y="11691"/>
                    </a:cubicBezTo>
                    <a:cubicBezTo>
                      <a:pt x="28555" y="11691"/>
                      <a:pt x="28531" y="11667"/>
                      <a:pt x="28484" y="11667"/>
                    </a:cubicBezTo>
                    <a:close/>
                    <a:moveTo>
                      <a:pt x="4431" y="11833"/>
                    </a:moveTo>
                    <a:cubicBezTo>
                      <a:pt x="4361" y="11833"/>
                      <a:pt x="4337" y="11856"/>
                      <a:pt x="4266" y="11856"/>
                    </a:cubicBezTo>
                    <a:cubicBezTo>
                      <a:pt x="4195" y="11904"/>
                      <a:pt x="4077" y="11927"/>
                      <a:pt x="3982" y="11975"/>
                    </a:cubicBezTo>
                    <a:cubicBezTo>
                      <a:pt x="3888" y="12045"/>
                      <a:pt x="3793" y="12069"/>
                      <a:pt x="3723" y="12140"/>
                    </a:cubicBezTo>
                    <a:cubicBezTo>
                      <a:pt x="3534" y="12258"/>
                      <a:pt x="3392" y="12376"/>
                      <a:pt x="3203" y="12494"/>
                    </a:cubicBezTo>
                    <a:cubicBezTo>
                      <a:pt x="2896" y="12731"/>
                      <a:pt x="2588" y="12967"/>
                      <a:pt x="2305" y="13250"/>
                    </a:cubicBezTo>
                    <a:cubicBezTo>
                      <a:pt x="1998" y="13510"/>
                      <a:pt x="1738" y="13817"/>
                      <a:pt x="1478" y="14101"/>
                    </a:cubicBezTo>
                    <a:cubicBezTo>
                      <a:pt x="1194" y="14408"/>
                      <a:pt x="958" y="14739"/>
                      <a:pt x="722" y="15046"/>
                    </a:cubicBezTo>
                    <a:cubicBezTo>
                      <a:pt x="489" y="15373"/>
                      <a:pt x="301" y="15699"/>
                      <a:pt x="115" y="16049"/>
                    </a:cubicBezTo>
                    <a:lnTo>
                      <a:pt x="115" y="16049"/>
                    </a:lnTo>
                    <a:cubicBezTo>
                      <a:pt x="120" y="16047"/>
                      <a:pt x="126" y="16044"/>
                      <a:pt x="131" y="16038"/>
                    </a:cubicBezTo>
                    <a:cubicBezTo>
                      <a:pt x="178" y="16015"/>
                      <a:pt x="202" y="15944"/>
                      <a:pt x="226" y="15920"/>
                    </a:cubicBezTo>
                    <a:cubicBezTo>
                      <a:pt x="438" y="15589"/>
                      <a:pt x="627" y="15235"/>
                      <a:pt x="887" y="14904"/>
                    </a:cubicBezTo>
                    <a:cubicBezTo>
                      <a:pt x="1124" y="14574"/>
                      <a:pt x="1360" y="14290"/>
                      <a:pt x="1620" y="13983"/>
                    </a:cubicBezTo>
                    <a:cubicBezTo>
                      <a:pt x="1880" y="13699"/>
                      <a:pt x="2140" y="13439"/>
                      <a:pt x="2447" y="13156"/>
                    </a:cubicBezTo>
                    <a:cubicBezTo>
                      <a:pt x="2730" y="12896"/>
                      <a:pt x="3037" y="12660"/>
                      <a:pt x="3368" y="12423"/>
                    </a:cubicBezTo>
                    <a:cubicBezTo>
                      <a:pt x="3534" y="12305"/>
                      <a:pt x="3675" y="12187"/>
                      <a:pt x="3864" y="12116"/>
                    </a:cubicBezTo>
                    <a:cubicBezTo>
                      <a:pt x="3959" y="12045"/>
                      <a:pt x="4030" y="11975"/>
                      <a:pt x="4124" y="11951"/>
                    </a:cubicBezTo>
                    <a:cubicBezTo>
                      <a:pt x="4195" y="11927"/>
                      <a:pt x="4219" y="11927"/>
                      <a:pt x="4266" y="11904"/>
                    </a:cubicBezTo>
                    <a:cubicBezTo>
                      <a:pt x="4337" y="11880"/>
                      <a:pt x="4361" y="11880"/>
                      <a:pt x="4431" y="11833"/>
                    </a:cubicBezTo>
                    <a:close/>
                    <a:moveTo>
                      <a:pt x="115" y="16049"/>
                    </a:moveTo>
                    <a:lnTo>
                      <a:pt x="115" y="16049"/>
                    </a:lnTo>
                    <a:cubicBezTo>
                      <a:pt x="109" y="16050"/>
                      <a:pt x="105" y="16050"/>
                      <a:pt x="102" y="16050"/>
                    </a:cubicBezTo>
                    <a:cubicBezTo>
                      <a:pt x="96" y="16050"/>
                      <a:pt x="96" y="16050"/>
                      <a:pt x="108" y="16062"/>
                    </a:cubicBezTo>
                    <a:cubicBezTo>
                      <a:pt x="110" y="16058"/>
                      <a:pt x="112" y="16053"/>
                      <a:pt x="115" y="16049"/>
                    </a:cubicBezTo>
                    <a:close/>
                    <a:moveTo>
                      <a:pt x="29642" y="11549"/>
                    </a:moveTo>
                    <a:cubicBezTo>
                      <a:pt x="29618" y="11573"/>
                      <a:pt x="29547" y="11620"/>
                      <a:pt x="29500" y="11667"/>
                    </a:cubicBezTo>
                    <a:cubicBezTo>
                      <a:pt x="29311" y="11809"/>
                      <a:pt x="29146" y="11975"/>
                      <a:pt x="28957" y="12164"/>
                    </a:cubicBezTo>
                    <a:cubicBezTo>
                      <a:pt x="28791" y="12329"/>
                      <a:pt x="28602" y="12494"/>
                      <a:pt x="28437" y="12636"/>
                    </a:cubicBezTo>
                    <a:cubicBezTo>
                      <a:pt x="28082" y="12967"/>
                      <a:pt x="27704" y="13250"/>
                      <a:pt x="27350" y="13558"/>
                    </a:cubicBezTo>
                    <a:cubicBezTo>
                      <a:pt x="26948" y="13841"/>
                      <a:pt x="26570" y="14148"/>
                      <a:pt x="26192" y="14408"/>
                    </a:cubicBezTo>
                    <a:cubicBezTo>
                      <a:pt x="25814" y="14668"/>
                      <a:pt x="25389" y="14952"/>
                      <a:pt x="24987" y="15211"/>
                    </a:cubicBezTo>
                    <a:cubicBezTo>
                      <a:pt x="24775" y="15330"/>
                      <a:pt x="24562" y="15471"/>
                      <a:pt x="24349" y="15589"/>
                    </a:cubicBezTo>
                    <a:lnTo>
                      <a:pt x="23735" y="15944"/>
                    </a:lnTo>
                    <a:cubicBezTo>
                      <a:pt x="23711" y="16038"/>
                      <a:pt x="23735" y="16062"/>
                      <a:pt x="23759" y="16062"/>
                    </a:cubicBezTo>
                    <a:lnTo>
                      <a:pt x="23948" y="15968"/>
                    </a:lnTo>
                    <a:lnTo>
                      <a:pt x="24562" y="15613"/>
                    </a:lnTo>
                    <a:cubicBezTo>
                      <a:pt x="24775" y="15495"/>
                      <a:pt x="24987" y="15353"/>
                      <a:pt x="25176" y="15235"/>
                    </a:cubicBezTo>
                    <a:cubicBezTo>
                      <a:pt x="25602" y="14975"/>
                      <a:pt x="25980" y="14692"/>
                      <a:pt x="26405" y="14408"/>
                    </a:cubicBezTo>
                    <a:cubicBezTo>
                      <a:pt x="26783" y="14101"/>
                      <a:pt x="27161" y="13841"/>
                      <a:pt x="27539" y="13510"/>
                    </a:cubicBezTo>
                    <a:cubicBezTo>
                      <a:pt x="27941" y="13227"/>
                      <a:pt x="28295" y="12896"/>
                      <a:pt x="28650" y="12565"/>
                    </a:cubicBezTo>
                    <a:cubicBezTo>
                      <a:pt x="29004" y="12258"/>
                      <a:pt x="29358" y="11927"/>
                      <a:pt x="29666" y="11573"/>
                    </a:cubicBezTo>
                    <a:cubicBezTo>
                      <a:pt x="29666" y="11573"/>
                      <a:pt x="29666" y="11549"/>
                      <a:pt x="29642" y="11549"/>
                    </a:cubicBezTo>
                    <a:close/>
                    <a:moveTo>
                      <a:pt x="4416" y="12141"/>
                    </a:moveTo>
                    <a:cubicBezTo>
                      <a:pt x="4387" y="12157"/>
                      <a:pt x="4352" y="12172"/>
                      <a:pt x="4337" y="12187"/>
                    </a:cubicBezTo>
                    <a:cubicBezTo>
                      <a:pt x="3982" y="12423"/>
                      <a:pt x="3628" y="12707"/>
                      <a:pt x="3297" y="12967"/>
                    </a:cubicBezTo>
                    <a:cubicBezTo>
                      <a:pt x="2967" y="13227"/>
                      <a:pt x="2659" y="13510"/>
                      <a:pt x="2352" y="13817"/>
                    </a:cubicBezTo>
                    <a:cubicBezTo>
                      <a:pt x="2069" y="14101"/>
                      <a:pt x="1762" y="14432"/>
                      <a:pt x="1502" y="14763"/>
                    </a:cubicBezTo>
                    <a:cubicBezTo>
                      <a:pt x="1242" y="15093"/>
                      <a:pt x="958" y="15448"/>
                      <a:pt x="722" y="15802"/>
                    </a:cubicBezTo>
                    <a:cubicBezTo>
                      <a:pt x="486" y="16157"/>
                      <a:pt x="249" y="16511"/>
                      <a:pt x="60" y="16889"/>
                    </a:cubicBezTo>
                    <a:cubicBezTo>
                      <a:pt x="17" y="16903"/>
                      <a:pt x="35" y="16926"/>
                      <a:pt x="61" y="16926"/>
                    </a:cubicBezTo>
                    <a:cubicBezTo>
                      <a:pt x="78" y="16926"/>
                      <a:pt x="98" y="16917"/>
                      <a:pt x="108" y="16889"/>
                    </a:cubicBezTo>
                    <a:cubicBezTo>
                      <a:pt x="131" y="16842"/>
                      <a:pt x="178" y="16794"/>
                      <a:pt x="202" y="16747"/>
                    </a:cubicBezTo>
                    <a:cubicBezTo>
                      <a:pt x="415" y="16393"/>
                      <a:pt x="651" y="16015"/>
                      <a:pt x="887" y="15684"/>
                    </a:cubicBezTo>
                    <a:cubicBezTo>
                      <a:pt x="1124" y="15330"/>
                      <a:pt x="1383" y="14999"/>
                      <a:pt x="1643" y="14668"/>
                    </a:cubicBezTo>
                    <a:cubicBezTo>
                      <a:pt x="1903" y="14361"/>
                      <a:pt x="2210" y="14030"/>
                      <a:pt x="2494" y="13723"/>
                    </a:cubicBezTo>
                    <a:cubicBezTo>
                      <a:pt x="2801" y="13439"/>
                      <a:pt x="3132" y="13132"/>
                      <a:pt x="3439" y="12872"/>
                    </a:cubicBezTo>
                    <a:cubicBezTo>
                      <a:pt x="3757" y="12623"/>
                      <a:pt x="4097" y="12351"/>
                      <a:pt x="4416" y="12141"/>
                    </a:cubicBezTo>
                    <a:close/>
                    <a:moveTo>
                      <a:pt x="5447" y="11833"/>
                    </a:moveTo>
                    <a:cubicBezTo>
                      <a:pt x="5400" y="11833"/>
                      <a:pt x="5329" y="11880"/>
                      <a:pt x="5306" y="11904"/>
                    </a:cubicBezTo>
                    <a:cubicBezTo>
                      <a:pt x="5187" y="11951"/>
                      <a:pt x="5093" y="12022"/>
                      <a:pt x="5022" y="12069"/>
                    </a:cubicBezTo>
                    <a:cubicBezTo>
                      <a:pt x="4928" y="12140"/>
                      <a:pt x="4833" y="12234"/>
                      <a:pt x="4739" y="12282"/>
                    </a:cubicBezTo>
                    <a:lnTo>
                      <a:pt x="4219" y="12731"/>
                    </a:lnTo>
                    <a:cubicBezTo>
                      <a:pt x="3864" y="13014"/>
                      <a:pt x="3534" y="13345"/>
                      <a:pt x="3203" y="13676"/>
                    </a:cubicBezTo>
                    <a:cubicBezTo>
                      <a:pt x="2896" y="14006"/>
                      <a:pt x="2588" y="14361"/>
                      <a:pt x="2305" y="14692"/>
                    </a:cubicBezTo>
                    <a:cubicBezTo>
                      <a:pt x="1998" y="15046"/>
                      <a:pt x="1714" y="15424"/>
                      <a:pt x="1431" y="15802"/>
                    </a:cubicBezTo>
                    <a:cubicBezTo>
                      <a:pt x="1171" y="16180"/>
                      <a:pt x="887" y="16535"/>
                      <a:pt x="604" y="16913"/>
                    </a:cubicBezTo>
                    <a:cubicBezTo>
                      <a:pt x="586" y="16985"/>
                      <a:pt x="637" y="17016"/>
                      <a:pt x="672" y="17016"/>
                    </a:cubicBezTo>
                    <a:cubicBezTo>
                      <a:pt x="683" y="17016"/>
                      <a:pt x="693" y="17013"/>
                      <a:pt x="698" y="17007"/>
                    </a:cubicBezTo>
                    <a:cubicBezTo>
                      <a:pt x="722" y="16960"/>
                      <a:pt x="769" y="16913"/>
                      <a:pt x="793" y="16865"/>
                    </a:cubicBezTo>
                    <a:cubicBezTo>
                      <a:pt x="1053" y="16464"/>
                      <a:pt x="1313" y="16133"/>
                      <a:pt x="1620" y="15731"/>
                    </a:cubicBezTo>
                    <a:cubicBezTo>
                      <a:pt x="1880" y="15377"/>
                      <a:pt x="2187" y="14999"/>
                      <a:pt x="2470" y="14644"/>
                    </a:cubicBezTo>
                    <a:cubicBezTo>
                      <a:pt x="2777" y="14290"/>
                      <a:pt x="3061" y="13936"/>
                      <a:pt x="3392" y="13605"/>
                    </a:cubicBezTo>
                    <a:cubicBezTo>
                      <a:pt x="3723" y="13298"/>
                      <a:pt x="4030" y="12967"/>
                      <a:pt x="4361" y="12660"/>
                    </a:cubicBezTo>
                    <a:lnTo>
                      <a:pt x="4904" y="12234"/>
                    </a:lnTo>
                    <a:cubicBezTo>
                      <a:pt x="5069" y="12069"/>
                      <a:pt x="5258" y="11927"/>
                      <a:pt x="5447" y="11833"/>
                    </a:cubicBezTo>
                    <a:close/>
                    <a:moveTo>
                      <a:pt x="21231" y="11904"/>
                    </a:moveTo>
                    <a:lnTo>
                      <a:pt x="21231" y="11904"/>
                    </a:lnTo>
                    <a:cubicBezTo>
                      <a:pt x="21160" y="11927"/>
                      <a:pt x="21089" y="11951"/>
                      <a:pt x="21018" y="11975"/>
                    </a:cubicBezTo>
                    <a:cubicBezTo>
                      <a:pt x="20427" y="12211"/>
                      <a:pt x="19860" y="12494"/>
                      <a:pt x="19340" y="12801"/>
                    </a:cubicBezTo>
                    <a:cubicBezTo>
                      <a:pt x="18797" y="13132"/>
                      <a:pt x="18277" y="13463"/>
                      <a:pt x="17781" y="13841"/>
                    </a:cubicBezTo>
                    <a:cubicBezTo>
                      <a:pt x="17261" y="14243"/>
                      <a:pt x="16789" y="14621"/>
                      <a:pt x="16316" y="15046"/>
                    </a:cubicBezTo>
                    <a:cubicBezTo>
                      <a:pt x="15891" y="15495"/>
                      <a:pt x="15442" y="15944"/>
                      <a:pt x="15016" y="16416"/>
                    </a:cubicBezTo>
                    <a:cubicBezTo>
                      <a:pt x="14615" y="16889"/>
                      <a:pt x="14237" y="17385"/>
                      <a:pt x="13906" y="17929"/>
                    </a:cubicBezTo>
                    <a:cubicBezTo>
                      <a:pt x="13906" y="17929"/>
                      <a:pt x="13927" y="17939"/>
                      <a:pt x="13955" y="17939"/>
                    </a:cubicBezTo>
                    <a:cubicBezTo>
                      <a:pt x="13969" y="17939"/>
                      <a:pt x="13985" y="17936"/>
                      <a:pt x="14001" y="17929"/>
                    </a:cubicBezTo>
                    <a:cubicBezTo>
                      <a:pt x="14048" y="17858"/>
                      <a:pt x="14071" y="17810"/>
                      <a:pt x="14142" y="17740"/>
                    </a:cubicBezTo>
                    <a:cubicBezTo>
                      <a:pt x="14497" y="17243"/>
                      <a:pt x="14875" y="16747"/>
                      <a:pt x="15253" y="16275"/>
                    </a:cubicBezTo>
                    <a:cubicBezTo>
                      <a:pt x="15678" y="15802"/>
                      <a:pt x="16080" y="15353"/>
                      <a:pt x="16552" y="14952"/>
                    </a:cubicBezTo>
                    <a:cubicBezTo>
                      <a:pt x="17001" y="14526"/>
                      <a:pt x="17497" y="14101"/>
                      <a:pt x="18017" y="13770"/>
                    </a:cubicBezTo>
                    <a:cubicBezTo>
                      <a:pt x="18513" y="13416"/>
                      <a:pt x="19033" y="13061"/>
                      <a:pt x="19577" y="12754"/>
                    </a:cubicBezTo>
                    <a:cubicBezTo>
                      <a:pt x="20096" y="12471"/>
                      <a:pt x="20663" y="12164"/>
                      <a:pt x="21231" y="11904"/>
                    </a:cubicBezTo>
                    <a:close/>
                    <a:moveTo>
                      <a:pt x="4597" y="12896"/>
                    </a:moveTo>
                    <a:cubicBezTo>
                      <a:pt x="4550" y="12943"/>
                      <a:pt x="4502" y="12967"/>
                      <a:pt x="4455" y="12990"/>
                    </a:cubicBezTo>
                    <a:cubicBezTo>
                      <a:pt x="4361" y="13061"/>
                      <a:pt x="4266" y="13109"/>
                      <a:pt x="4219" y="13203"/>
                    </a:cubicBezTo>
                    <a:cubicBezTo>
                      <a:pt x="4124" y="13250"/>
                      <a:pt x="4077" y="13345"/>
                      <a:pt x="3982" y="13439"/>
                    </a:cubicBezTo>
                    <a:cubicBezTo>
                      <a:pt x="3841" y="13581"/>
                      <a:pt x="3675" y="13770"/>
                      <a:pt x="3534" y="13936"/>
                    </a:cubicBezTo>
                    <a:lnTo>
                      <a:pt x="2730" y="14999"/>
                    </a:lnTo>
                    <a:lnTo>
                      <a:pt x="1951" y="16062"/>
                    </a:lnTo>
                    <a:cubicBezTo>
                      <a:pt x="1667" y="16416"/>
                      <a:pt x="1383" y="16747"/>
                      <a:pt x="1076" y="17078"/>
                    </a:cubicBezTo>
                    <a:cubicBezTo>
                      <a:pt x="793" y="17385"/>
                      <a:pt x="462" y="17692"/>
                      <a:pt x="131" y="17952"/>
                    </a:cubicBezTo>
                    <a:cubicBezTo>
                      <a:pt x="167" y="17952"/>
                      <a:pt x="202" y="17992"/>
                      <a:pt x="228" y="17992"/>
                    </a:cubicBezTo>
                    <a:cubicBezTo>
                      <a:pt x="236" y="17992"/>
                      <a:pt x="243" y="17988"/>
                      <a:pt x="249" y="17976"/>
                    </a:cubicBezTo>
                    <a:cubicBezTo>
                      <a:pt x="320" y="17952"/>
                      <a:pt x="344" y="17929"/>
                      <a:pt x="367" y="17905"/>
                    </a:cubicBezTo>
                    <a:cubicBezTo>
                      <a:pt x="722" y="17621"/>
                      <a:pt x="1029" y="17314"/>
                      <a:pt x="1313" y="17007"/>
                    </a:cubicBezTo>
                    <a:cubicBezTo>
                      <a:pt x="1620" y="16676"/>
                      <a:pt x="1880" y="16322"/>
                      <a:pt x="2140" y="16015"/>
                    </a:cubicBezTo>
                    <a:cubicBezTo>
                      <a:pt x="2423" y="15660"/>
                      <a:pt x="2683" y="15282"/>
                      <a:pt x="2919" y="14952"/>
                    </a:cubicBezTo>
                    <a:cubicBezTo>
                      <a:pt x="3179" y="14597"/>
                      <a:pt x="3415" y="14243"/>
                      <a:pt x="3675" y="13888"/>
                    </a:cubicBezTo>
                    <a:cubicBezTo>
                      <a:pt x="3841" y="13699"/>
                      <a:pt x="3982" y="13534"/>
                      <a:pt x="4124" y="13369"/>
                    </a:cubicBezTo>
                    <a:lnTo>
                      <a:pt x="4361" y="13132"/>
                    </a:lnTo>
                    <a:lnTo>
                      <a:pt x="4597" y="12896"/>
                    </a:lnTo>
                    <a:close/>
                    <a:moveTo>
                      <a:pt x="12748" y="12376"/>
                    </a:moveTo>
                    <a:cubicBezTo>
                      <a:pt x="12701" y="12400"/>
                      <a:pt x="12630" y="12423"/>
                      <a:pt x="12583" y="12494"/>
                    </a:cubicBezTo>
                    <a:cubicBezTo>
                      <a:pt x="12347" y="12636"/>
                      <a:pt x="12063" y="12778"/>
                      <a:pt x="11827" y="12943"/>
                    </a:cubicBezTo>
                    <a:cubicBezTo>
                      <a:pt x="11591" y="13085"/>
                      <a:pt x="11354" y="13250"/>
                      <a:pt x="11118" y="13416"/>
                    </a:cubicBezTo>
                    <a:cubicBezTo>
                      <a:pt x="10645" y="13723"/>
                      <a:pt x="10220" y="14077"/>
                      <a:pt x="9771" y="14432"/>
                    </a:cubicBezTo>
                    <a:cubicBezTo>
                      <a:pt x="9322" y="14786"/>
                      <a:pt x="8921" y="15188"/>
                      <a:pt x="8495" y="15589"/>
                    </a:cubicBezTo>
                    <a:cubicBezTo>
                      <a:pt x="8094" y="16015"/>
                      <a:pt x="7668" y="16416"/>
                      <a:pt x="7290" y="16865"/>
                    </a:cubicBezTo>
                    <a:cubicBezTo>
                      <a:pt x="6912" y="17314"/>
                      <a:pt x="6558" y="17787"/>
                      <a:pt x="6227" y="18259"/>
                    </a:cubicBezTo>
                    <a:cubicBezTo>
                      <a:pt x="6227" y="18276"/>
                      <a:pt x="6251" y="18293"/>
                      <a:pt x="6281" y="18293"/>
                    </a:cubicBezTo>
                    <a:cubicBezTo>
                      <a:pt x="6294" y="18293"/>
                      <a:pt x="6308" y="18290"/>
                      <a:pt x="6322" y="18283"/>
                    </a:cubicBezTo>
                    <a:cubicBezTo>
                      <a:pt x="6345" y="18212"/>
                      <a:pt x="6392" y="18165"/>
                      <a:pt x="6440" y="18094"/>
                    </a:cubicBezTo>
                    <a:cubicBezTo>
                      <a:pt x="6747" y="17621"/>
                      <a:pt x="7101" y="17196"/>
                      <a:pt x="7503" y="16747"/>
                    </a:cubicBezTo>
                    <a:cubicBezTo>
                      <a:pt x="7881" y="16298"/>
                      <a:pt x="8283" y="15897"/>
                      <a:pt x="8708" y="15495"/>
                    </a:cubicBezTo>
                    <a:cubicBezTo>
                      <a:pt x="9110" y="15117"/>
                      <a:pt x="9535" y="14739"/>
                      <a:pt x="9984" y="14385"/>
                    </a:cubicBezTo>
                    <a:cubicBezTo>
                      <a:pt x="10409" y="14030"/>
                      <a:pt x="10882" y="13676"/>
                      <a:pt x="11331" y="13345"/>
                    </a:cubicBezTo>
                    <a:cubicBezTo>
                      <a:pt x="11567" y="13203"/>
                      <a:pt x="11803" y="13014"/>
                      <a:pt x="12039" y="12872"/>
                    </a:cubicBezTo>
                    <a:cubicBezTo>
                      <a:pt x="12276" y="12731"/>
                      <a:pt x="12512" y="12542"/>
                      <a:pt x="12748" y="12400"/>
                    </a:cubicBezTo>
                    <a:lnTo>
                      <a:pt x="12748" y="12376"/>
                    </a:lnTo>
                    <a:close/>
                    <a:moveTo>
                      <a:pt x="9638" y="13330"/>
                    </a:moveTo>
                    <a:lnTo>
                      <a:pt x="9638" y="13330"/>
                    </a:lnTo>
                    <a:cubicBezTo>
                      <a:pt x="9219" y="13587"/>
                      <a:pt x="8845" y="13845"/>
                      <a:pt x="8472" y="14172"/>
                    </a:cubicBezTo>
                    <a:cubicBezTo>
                      <a:pt x="8094" y="14455"/>
                      <a:pt x="7692" y="14786"/>
                      <a:pt x="7338" y="15117"/>
                    </a:cubicBezTo>
                    <a:cubicBezTo>
                      <a:pt x="6983" y="15448"/>
                      <a:pt x="6629" y="15802"/>
                      <a:pt x="6322" y="16157"/>
                    </a:cubicBezTo>
                    <a:cubicBezTo>
                      <a:pt x="5991" y="16511"/>
                      <a:pt x="5660" y="16889"/>
                      <a:pt x="5377" y="17267"/>
                    </a:cubicBezTo>
                    <a:cubicBezTo>
                      <a:pt x="5069" y="17645"/>
                      <a:pt x="4786" y="18047"/>
                      <a:pt x="4550" y="18472"/>
                    </a:cubicBezTo>
                    <a:cubicBezTo>
                      <a:pt x="4498" y="18507"/>
                      <a:pt x="4522" y="18529"/>
                      <a:pt x="4548" y="18529"/>
                    </a:cubicBezTo>
                    <a:cubicBezTo>
                      <a:pt x="4557" y="18529"/>
                      <a:pt x="4567" y="18526"/>
                      <a:pt x="4573" y="18519"/>
                    </a:cubicBezTo>
                    <a:cubicBezTo>
                      <a:pt x="4597" y="18448"/>
                      <a:pt x="4620" y="18425"/>
                      <a:pt x="4668" y="18378"/>
                    </a:cubicBezTo>
                    <a:cubicBezTo>
                      <a:pt x="4951" y="17976"/>
                      <a:pt x="5211" y="17574"/>
                      <a:pt x="5518" y="17196"/>
                    </a:cubicBezTo>
                    <a:cubicBezTo>
                      <a:pt x="5802" y="16794"/>
                      <a:pt x="6133" y="16440"/>
                      <a:pt x="6463" y="16062"/>
                    </a:cubicBezTo>
                    <a:cubicBezTo>
                      <a:pt x="6794" y="15708"/>
                      <a:pt x="7149" y="15353"/>
                      <a:pt x="7503" y="15022"/>
                    </a:cubicBezTo>
                    <a:cubicBezTo>
                      <a:pt x="7834" y="14692"/>
                      <a:pt x="8235" y="14385"/>
                      <a:pt x="8613" y="14077"/>
                    </a:cubicBezTo>
                    <a:cubicBezTo>
                      <a:pt x="8942" y="13831"/>
                      <a:pt x="9289" y="13566"/>
                      <a:pt x="9638" y="13330"/>
                    </a:cubicBezTo>
                    <a:close/>
                    <a:moveTo>
                      <a:pt x="21443" y="12116"/>
                    </a:moveTo>
                    <a:lnTo>
                      <a:pt x="21443" y="12116"/>
                    </a:lnTo>
                    <a:cubicBezTo>
                      <a:pt x="21372" y="12140"/>
                      <a:pt x="21278" y="12187"/>
                      <a:pt x="21231" y="12234"/>
                    </a:cubicBezTo>
                    <a:cubicBezTo>
                      <a:pt x="20640" y="12589"/>
                      <a:pt x="20073" y="12967"/>
                      <a:pt x="19506" y="13345"/>
                    </a:cubicBezTo>
                    <a:cubicBezTo>
                      <a:pt x="18962" y="13770"/>
                      <a:pt x="18419" y="14172"/>
                      <a:pt x="17899" y="14574"/>
                    </a:cubicBezTo>
                    <a:cubicBezTo>
                      <a:pt x="17356" y="15022"/>
                      <a:pt x="16836" y="15471"/>
                      <a:pt x="16316" y="15920"/>
                    </a:cubicBezTo>
                    <a:cubicBezTo>
                      <a:pt x="15820" y="16393"/>
                      <a:pt x="15324" y="16818"/>
                      <a:pt x="14851" y="17338"/>
                    </a:cubicBezTo>
                    <a:cubicBezTo>
                      <a:pt x="14379" y="17834"/>
                      <a:pt x="13906" y="18307"/>
                      <a:pt x="13433" y="18826"/>
                    </a:cubicBezTo>
                    <a:cubicBezTo>
                      <a:pt x="13380" y="18880"/>
                      <a:pt x="13420" y="18946"/>
                      <a:pt x="13453" y="18946"/>
                    </a:cubicBezTo>
                    <a:cubicBezTo>
                      <a:pt x="13464" y="18946"/>
                      <a:pt x="13475" y="18939"/>
                      <a:pt x="13481" y="18921"/>
                    </a:cubicBezTo>
                    <a:lnTo>
                      <a:pt x="13670" y="18756"/>
                    </a:lnTo>
                    <a:cubicBezTo>
                      <a:pt x="14119" y="18259"/>
                      <a:pt x="14591" y="17740"/>
                      <a:pt x="15087" y="17267"/>
                    </a:cubicBezTo>
                    <a:cubicBezTo>
                      <a:pt x="15560" y="16794"/>
                      <a:pt x="16056" y="16322"/>
                      <a:pt x="16552" y="15849"/>
                    </a:cubicBezTo>
                    <a:cubicBezTo>
                      <a:pt x="17072" y="15377"/>
                      <a:pt x="17592" y="14952"/>
                      <a:pt x="18135" y="14526"/>
                    </a:cubicBezTo>
                    <a:cubicBezTo>
                      <a:pt x="18655" y="14077"/>
                      <a:pt x="19199" y="13676"/>
                      <a:pt x="19742" y="13298"/>
                    </a:cubicBezTo>
                    <a:cubicBezTo>
                      <a:pt x="20026" y="13085"/>
                      <a:pt x="20309" y="12896"/>
                      <a:pt x="20569" y="12707"/>
                    </a:cubicBezTo>
                    <a:cubicBezTo>
                      <a:pt x="20852" y="12494"/>
                      <a:pt x="21136" y="12305"/>
                      <a:pt x="21443" y="12116"/>
                    </a:cubicBezTo>
                    <a:close/>
                    <a:moveTo>
                      <a:pt x="20096" y="13321"/>
                    </a:moveTo>
                    <a:lnTo>
                      <a:pt x="20096" y="13321"/>
                    </a:lnTo>
                    <a:cubicBezTo>
                      <a:pt x="20049" y="13345"/>
                      <a:pt x="19978" y="13392"/>
                      <a:pt x="19955" y="13439"/>
                    </a:cubicBezTo>
                    <a:cubicBezTo>
                      <a:pt x="19506" y="13794"/>
                      <a:pt x="19104" y="14148"/>
                      <a:pt x="18726" y="14526"/>
                    </a:cubicBezTo>
                    <a:cubicBezTo>
                      <a:pt x="18301" y="14904"/>
                      <a:pt x="17923" y="15282"/>
                      <a:pt x="17545" y="15684"/>
                    </a:cubicBezTo>
                    <a:cubicBezTo>
                      <a:pt x="17143" y="16062"/>
                      <a:pt x="16765" y="16464"/>
                      <a:pt x="16363" y="16865"/>
                    </a:cubicBezTo>
                    <a:cubicBezTo>
                      <a:pt x="15962" y="17243"/>
                      <a:pt x="15584" y="17645"/>
                      <a:pt x="15182" y="17999"/>
                    </a:cubicBezTo>
                    <a:cubicBezTo>
                      <a:pt x="14969" y="18212"/>
                      <a:pt x="14757" y="18401"/>
                      <a:pt x="14591" y="18567"/>
                    </a:cubicBezTo>
                    <a:cubicBezTo>
                      <a:pt x="14379" y="18756"/>
                      <a:pt x="14166" y="18968"/>
                      <a:pt x="13953" y="19134"/>
                    </a:cubicBezTo>
                    <a:cubicBezTo>
                      <a:pt x="13953" y="19185"/>
                      <a:pt x="13990" y="19223"/>
                      <a:pt x="14019" y="19223"/>
                    </a:cubicBezTo>
                    <a:cubicBezTo>
                      <a:pt x="14031" y="19223"/>
                      <a:pt x="14041" y="19218"/>
                      <a:pt x="14048" y="19204"/>
                    </a:cubicBezTo>
                    <a:cubicBezTo>
                      <a:pt x="14119" y="19157"/>
                      <a:pt x="14166" y="19110"/>
                      <a:pt x="14190" y="19086"/>
                    </a:cubicBezTo>
                    <a:cubicBezTo>
                      <a:pt x="14615" y="18732"/>
                      <a:pt x="15016" y="18330"/>
                      <a:pt x="15418" y="17952"/>
                    </a:cubicBezTo>
                    <a:cubicBezTo>
                      <a:pt x="15796" y="17574"/>
                      <a:pt x="16174" y="17149"/>
                      <a:pt x="16552" y="16771"/>
                    </a:cubicBezTo>
                    <a:cubicBezTo>
                      <a:pt x="16954" y="16393"/>
                      <a:pt x="17332" y="15968"/>
                      <a:pt x="17710" y="15589"/>
                    </a:cubicBezTo>
                    <a:cubicBezTo>
                      <a:pt x="18088" y="15211"/>
                      <a:pt x="18490" y="14786"/>
                      <a:pt x="18891" y="14432"/>
                    </a:cubicBezTo>
                    <a:cubicBezTo>
                      <a:pt x="19104" y="14266"/>
                      <a:pt x="19317" y="14054"/>
                      <a:pt x="19482" y="13865"/>
                    </a:cubicBezTo>
                    <a:cubicBezTo>
                      <a:pt x="19695" y="13699"/>
                      <a:pt x="19907" y="13510"/>
                      <a:pt x="20096" y="13321"/>
                    </a:cubicBezTo>
                    <a:close/>
                    <a:moveTo>
                      <a:pt x="22145" y="12122"/>
                    </a:moveTo>
                    <a:cubicBezTo>
                      <a:pt x="21580" y="12546"/>
                      <a:pt x="21039" y="13016"/>
                      <a:pt x="20545" y="13510"/>
                    </a:cubicBezTo>
                    <a:cubicBezTo>
                      <a:pt x="20049" y="14030"/>
                      <a:pt x="19553" y="14526"/>
                      <a:pt x="19033" y="15046"/>
                    </a:cubicBezTo>
                    <a:cubicBezTo>
                      <a:pt x="18537" y="15589"/>
                      <a:pt x="18064" y="16086"/>
                      <a:pt x="17568" y="16629"/>
                    </a:cubicBezTo>
                    <a:cubicBezTo>
                      <a:pt x="17072" y="17149"/>
                      <a:pt x="16552" y="17645"/>
                      <a:pt x="16056" y="18165"/>
                    </a:cubicBezTo>
                    <a:cubicBezTo>
                      <a:pt x="15560" y="18661"/>
                      <a:pt x="15016" y="19134"/>
                      <a:pt x="14473" y="19583"/>
                    </a:cubicBezTo>
                    <a:cubicBezTo>
                      <a:pt x="14421" y="19652"/>
                      <a:pt x="14458" y="19696"/>
                      <a:pt x="14491" y="19696"/>
                    </a:cubicBezTo>
                    <a:cubicBezTo>
                      <a:pt x="14503" y="19696"/>
                      <a:pt x="14514" y="19690"/>
                      <a:pt x="14520" y="19677"/>
                    </a:cubicBezTo>
                    <a:cubicBezTo>
                      <a:pt x="14591" y="19606"/>
                      <a:pt x="14662" y="19559"/>
                      <a:pt x="14733" y="19488"/>
                    </a:cubicBezTo>
                    <a:cubicBezTo>
                      <a:pt x="15276" y="19039"/>
                      <a:pt x="15796" y="18543"/>
                      <a:pt x="16292" y="18047"/>
                    </a:cubicBezTo>
                    <a:cubicBezTo>
                      <a:pt x="16789" y="17551"/>
                      <a:pt x="17285" y="17031"/>
                      <a:pt x="17781" y="16511"/>
                    </a:cubicBezTo>
                    <a:cubicBezTo>
                      <a:pt x="18277" y="15968"/>
                      <a:pt x="18750" y="15471"/>
                      <a:pt x="19246" y="14952"/>
                    </a:cubicBezTo>
                    <a:cubicBezTo>
                      <a:pt x="19742" y="14408"/>
                      <a:pt x="20215" y="13912"/>
                      <a:pt x="20758" y="13416"/>
                    </a:cubicBezTo>
                    <a:cubicBezTo>
                      <a:pt x="21194" y="12959"/>
                      <a:pt x="21667" y="12538"/>
                      <a:pt x="22145" y="12122"/>
                    </a:cubicBezTo>
                    <a:close/>
                    <a:moveTo>
                      <a:pt x="13055" y="12022"/>
                    </a:moveTo>
                    <a:cubicBezTo>
                      <a:pt x="12961" y="12045"/>
                      <a:pt x="12866" y="12116"/>
                      <a:pt x="12772" y="12140"/>
                    </a:cubicBezTo>
                    <a:cubicBezTo>
                      <a:pt x="12016" y="12471"/>
                      <a:pt x="11283" y="12825"/>
                      <a:pt x="10575" y="13227"/>
                    </a:cubicBezTo>
                    <a:cubicBezTo>
                      <a:pt x="9866" y="13652"/>
                      <a:pt x="9181" y="14125"/>
                      <a:pt x="8519" y="14644"/>
                    </a:cubicBezTo>
                    <a:cubicBezTo>
                      <a:pt x="7905" y="15141"/>
                      <a:pt x="7314" y="15731"/>
                      <a:pt x="6794" y="16322"/>
                    </a:cubicBezTo>
                    <a:cubicBezTo>
                      <a:pt x="6251" y="16960"/>
                      <a:pt x="5778" y="17598"/>
                      <a:pt x="5377" y="18283"/>
                    </a:cubicBezTo>
                    <a:cubicBezTo>
                      <a:pt x="5164" y="18637"/>
                      <a:pt x="4975" y="18992"/>
                      <a:pt x="4809" y="19346"/>
                    </a:cubicBezTo>
                    <a:cubicBezTo>
                      <a:pt x="4715" y="19512"/>
                      <a:pt x="4620" y="19701"/>
                      <a:pt x="4573" y="19866"/>
                    </a:cubicBezTo>
                    <a:cubicBezTo>
                      <a:pt x="4550" y="19961"/>
                      <a:pt x="4479" y="20055"/>
                      <a:pt x="4455" y="20173"/>
                    </a:cubicBezTo>
                    <a:cubicBezTo>
                      <a:pt x="4431" y="20268"/>
                      <a:pt x="4384" y="20386"/>
                      <a:pt x="4361" y="20457"/>
                    </a:cubicBezTo>
                    <a:cubicBezTo>
                      <a:pt x="4361" y="20510"/>
                      <a:pt x="4400" y="20536"/>
                      <a:pt x="4430" y="20536"/>
                    </a:cubicBezTo>
                    <a:cubicBezTo>
                      <a:pt x="4440" y="20536"/>
                      <a:pt x="4449" y="20534"/>
                      <a:pt x="4455" y="20528"/>
                    </a:cubicBezTo>
                    <a:cubicBezTo>
                      <a:pt x="4479" y="20433"/>
                      <a:pt x="4550" y="20339"/>
                      <a:pt x="4573" y="20268"/>
                    </a:cubicBezTo>
                    <a:cubicBezTo>
                      <a:pt x="4857" y="19512"/>
                      <a:pt x="5211" y="18803"/>
                      <a:pt x="5636" y="18141"/>
                    </a:cubicBezTo>
                    <a:cubicBezTo>
                      <a:pt x="6038" y="17456"/>
                      <a:pt x="6511" y="16842"/>
                      <a:pt x="7054" y="16251"/>
                    </a:cubicBezTo>
                    <a:cubicBezTo>
                      <a:pt x="7574" y="15660"/>
                      <a:pt x="8165" y="15093"/>
                      <a:pt x="8826" y="14550"/>
                    </a:cubicBezTo>
                    <a:cubicBezTo>
                      <a:pt x="9464" y="14054"/>
                      <a:pt x="10149" y="13581"/>
                      <a:pt x="10834" y="13180"/>
                    </a:cubicBezTo>
                    <a:cubicBezTo>
                      <a:pt x="11543" y="12754"/>
                      <a:pt x="12276" y="12376"/>
                      <a:pt x="13055" y="12045"/>
                    </a:cubicBezTo>
                    <a:lnTo>
                      <a:pt x="13055" y="12022"/>
                    </a:lnTo>
                    <a:close/>
                    <a:moveTo>
                      <a:pt x="14629" y="12231"/>
                    </a:moveTo>
                    <a:cubicBezTo>
                      <a:pt x="14581" y="12257"/>
                      <a:pt x="14539" y="12277"/>
                      <a:pt x="14497" y="12305"/>
                    </a:cubicBezTo>
                    <a:cubicBezTo>
                      <a:pt x="13859" y="12731"/>
                      <a:pt x="13221" y="13132"/>
                      <a:pt x="12630" y="13605"/>
                    </a:cubicBezTo>
                    <a:cubicBezTo>
                      <a:pt x="12039" y="14077"/>
                      <a:pt x="11449" y="14597"/>
                      <a:pt x="10882" y="15093"/>
                    </a:cubicBezTo>
                    <a:cubicBezTo>
                      <a:pt x="10315" y="15613"/>
                      <a:pt x="9818" y="16180"/>
                      <a:pt x="9346" y="16771"/>
                    </a:cubicBezTo>
                    <a:cubicBezTo>
                      <a:pt x="8873" y="17362"/>
                      <a:pt x="8401" y="17999"/>
                      <a:pt x="8023" y="18661"/>
                    </a:cubicBezTo>
                    <a:cubicBezTo>
                      <a:pt x="7810" y="18992"/>
                      <a:pt x="7645" y="19346"/>
                      <a:pt x="7456" y="19701"/>
                    </a:cubicBezTo>
                    <a:cubicBezTo>
                      <a:pt x="7290" y="20055"/>
                      <a:pt x="7125" y="20409"/>
                      <a:pt x="6983" y="20764"/>
                    </a:cubicBezTo>
                    <a:cubicBezTo>
                      <a:pt x="6983" y="20797"/>
                      <a:pt x="7019" y="20831"/>
                      <a:pt x="7048" y="20831"/>
                    </a:cubicBezTo>
                    <a:cubicBezTo>
                      <a:pt x="7060" y="20831"/>
                      <a:pt x="7071" y="20825"/>
                      <a:pt x="7078" y="20811"/>
                    </a:cubicBezTo>
                    <a:cubicBezTo>
                      <a:pt x="7101" y="20740"/>
                      <a:pt x="7172" y="20646"/>
                      <a:pt x="7196" y="20551"/>
                    </a:cubicBezTo>
                    <a:cubicBezTo>
                      <a:pt x="7385" y="20197"/>
                      <a:pt x="7527" y="19842"/>
                      <a:pt x="7692" y="19512"/>
                    </a:cubicBezTo>
                    <a:cubicBezTo>
                      <a:pt x="7881" y="19204"/>
                      <a:pt x="8046" y="18826"/>
                      <a:pt x="8259" y="18519"/>
                    </a:cubicBezTo>
                    <a:cubicBezTo>
                      <a:pt x="8661" y="17858"/>
                      <a:pt x="9110" y="17220"/>
                      <a:pt x="9582" y="16629"/>
                    </a:cubicBezTo>
                    <a:cubicBezTo>
                      <a:pt x="10055" y="16038"/>
                      <a:pt x="10598" y="15495"/>
                      <a:pt x="11118" y="14975"/>
                    </a:cubicBezTo>
                    <a:cubicBezTo>
                      <a:pt x="11685" y="14432"/>
                      <a:pt x="12252" y="13959"/>
                      <a:pt x="12866" y="13487"/>
                    </a:cubicBezTo>
                    <a:cubicBezTo>
                      <a:pt x="13426" y="13039"/>
                      <a:pt x="14007" y="12634"/>
                      <a:pt x="14629" y="12231"/>
                    </a:cubicBezTo>
                    <a:close/>
                    <a:moveTo>
                      <a:pt x="10716" y="15944"/>
                    </a:moveTo>
                    <a:lnTo>
                      <a:pt x="10598" y="16062"/>
                    </a:lnTo>
                    <a:cubicBezTo>
                      <a:pt x="10456" y="16204"/>
                      <a:pt x="10291" y="16393"/>
                      <a:pt x="10149" y="16558"/>
                    </a:cubicBezTo>
                    <a:cubicBezTo>
                      <a:pt x="10007" y="16747"/>
                      <a:pt x="9889" y="16913"/>
                      <a:pt x="9771" y="17102"/>
                    </a:cubicBezTo>
                    <a:cubicBezTo>
                      <a:pt x="9535" y="17456"/>
                      <a:pt x="9299" y="17834"/>
                      <a:pt x="9086" y="18212"/>
                    </a:cubicBezTo>
                    <a:cubicBezTo>
                      <a:pt x="8850" y="18614"/>
                      <a:pt x="8637" y="18992"/>
                      <a:pt x="8401" y="19370"/>
                    </a:cubicBezTo>
                    <a:cubicBezTo>
                      <a:pt x="8141" y="19795"/>
                      <a:pt x="7857" y="20173"/>
                      <a:pt x="7550" y="20551"/>
                    </a:cubicBezTo>
                    <a:cubicBezTo>
                      <a:pt x="7267" y="20929"/>
                      <a:pt x="6936" y="21331"/>
                      <a:pt x="6629" y="21709"/>
                    </a:cubicBezTo>
                    <a:cubicBezTo>
                      <a:pt x="6610" y="21728"/>
                      <a:pt x="6652" y="21763"/>
                      <a:pt x="6682" y="21763"/>
                    </a:cubicBezTo>
                    <a:cubicBezTo>
                      <a:pt x="6689" y="21763"/>
                      <a:pt x="6695" y="21761"/>
                      <a:pt x="6700" y="21756"/>
                    </a:cubicBezTo>
                    <a:cubicBezTo>
                      <a:pt x="6723" y="21709"/>
                      <a:pt x="6794" y="21662"/>
                      <a:pt x="6818" y="21614"/>
                    </a:cubicBezTo>
                    <a:cubicBezTo>
                      <a:pt x="7149" y="21236"/>
                      <a:pt x="7432" y="20858"/>
                      <a:pt x="7739" y="20457"/>
                    </a:cubicBezTo>
                    <a:cubicBezTo>
                      <a:pt x="8023" y="20079"/>
                      <a:pt x="8283" y="19701"/>
                      <a:pt x="8566" y="19275"/>
                    </a:cubicBezTo>
                    <a:cubicBezTo>
                      <a:pt x="8802" y="18897"/>
                      <a:pt x="8992" y="18519"/>
                      <a:pt x="9228" y="18118"/>
                    </a:cubicBezTo>
                    <a:cubicBezTo>
                      <a:pt x="9440" y="17740"/>
                      <a:pt x="9677" y="17362"/>
                      <a:pt x="9913" y="17007"/>
                    </a:cubicBezTo>
                    <a:cubicBezTo>
                      <a:pt x="10149" y="16653"/>
                      <a:pt x="10409" y="16275"/>
                      <a:pt x="10716" y="15944"/>
                    </a:cubicBezTo>
                    <a:close/>
                    <a:moveTo>
                      <a:pt x="13575" y="12542"/>
                    </a:moveTo>
                    <a:cubicBezTo>
                      <a:pt x="13481" y="12612"/>
                      <a:pt x="13363" y="12636"/>
                      <a:pt x="13292" y="12707"/>
                    </a:cubicBezTo>
                    <a:cubicBezTo>
                      <a:pt x="12488" y="13109"/>
                      <a:pt x="11709" y="13558"/>
                      <a:pt x="10976" y="14054"/>
                    </a:cubicBezTo>
                    <a:cubicBezTo>
                      <a:pt x="10244" y="14550"/>
                      <a:pt x="9559" y="15141"/>
                      <a:pt x="8921" y="15731"/>
                    </a:cubicBezTo>
                    <a:cubicBezTo>
                      <a:pt x="8259" y="16369"/>
                      <a:pt x="7668" y="17007"/>
                      <a:pt x="7101" y="17716"/>
                    </a:cubicBezTo>
                    <a:cubicBezTo>
                      <a:pt x="6558" y="18425"/>
                      <a:pt x="6038" y="19157"/>
                      <a:pt x="5589" y="19937"/>
                    </a:cubicBezTo>
                    <a:cubicBezTo>
                      <a:pt x="5400" y="20315"/>
                      <a:pt x="5164" y="20693"/>
                      <a:pt x="4975" y="21118"/>
                    </a:cubicBezTo>
                    <a:cubicBezTo>
                      <a:pt x="4809" y="21520"/>
                      <a:pt x="4597" y="21922"/>
                      <a:pt x="4455" y="22347"/>
                    </a:cubicBezTo>
                    <a:cubicBezTo>
                      <a:pt x="4489" y="22398"/>
                      <a:pt x="4548" y="22437"/>
                      <a:pt x="4587" y="22437"/>
                    </a:cubicBezTo>
                    <a:cubicBezTo>
                      <a:pt x="4602" y="22437"/>
                      <a:pt x="4614" y="22431"/>
                      <a:pt x="4620" y="22418"/>
                    </a:cubicBezTo>
                    <a:cubicBezTo>
                      <a:pt x="4691" y="22323"/>
                      <a:pt x="4715" y="22205"/>
                      <a:pt x="4739" y="22111"/>
                    </a:cubicBezTo>
                    <a:cubicBezTo>
                      <a:pt x="5093" y="21284"/>
                      <a:pt x="5471" y="20528"/>
                      <a:pt x="5920" y="19748"/>
                    </a:cubicBezTo>
                    <a:cubicBezTo>
                      <a:pt x="6369" y="18992"/>
                      <a:pt x="6865" y="18283"/>
                      <a:pt x="7432" y="17574"/>
                    </a:cubicBezTo>
                    <a:cubicBezTo>
                      <a:pt x="7999" y="16889"/>
                      <a:pt x="8590" y="16251"/>
                      <a:pt x="9228" y="15613"/>
                    </a:cubicBezTo>
                    <a:cubicBezTo>
                      <a:pt x="9889" y="14999"/>
                      <a:pt x="10575" y="14479"/>
                      <a:pt x="11307" y="13936"/>
                    </a:cubicBezTo>
                    <a:cubicBezTo>
                      <a:pt x="12016" y="13439"/>
                      <a:pt x="12772" y="12967"/>
                      <a:pt x="13575" y="12589"/>
                    </a:cubicBezTo>
                    <a:cubicBezTo>
                      <a:pt x="13599" y="12589"/>
                      <a:pt x="13575" y="12542"/>
                      <a:pt x="13575" y="1254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7"/>
              <p:cNvSpPr/>
              <p:nvPr/>
            </p:nvSpPr>
            <p:spPr>
              <a:xfrm>
                <a:off x="2049150" y="2049300"/>
                <a:ext cx="545825" cy="408200"/>
              </a:xfrm>
              <a:custGeom>
                <a:avLst/>
                <a:gdLst/>
                <a:ahLst/>
                <a:cxnLst/>
                <a:rect l="l" t="t" r="r" b="b"/>
                <a:pathLst>
                  <a:path w="21833" h="16328" extrusionOk="0">
                    <a:moveTo>
                      <a:pt x="11348" y="0"/>
                    </a:moveTo>
                    <a:cubicBezTo>
                      <a:pt x="9053" y="0"/>
                      <a:pt x="6742" y="1038"/>
                      <a:pt x="4703" y="2971"/>
                    </a:cubicBezTo>
                    <a:cubicBezTo>
                      <a:pt x="3994" y="3680"/>
                      <a:pt x="3309" y="4507"/>
                      <a:pt x="2671" y="5428"/>
                    </a:cubicBezTo>
                    <a:cubicBezTo>
                      <a:pt x="1962" y="6468"/>
                      <a:pt x="1253" y="7767"/>
                      <a:pt x="284" y="7980"/>
                    </a:cubicBezTo>
                    <a:cubicBezTo>
                      <a:pt x="213" y="8004"/>
                      <a:pt x="166" y="8004"/>
                      <a:pt x="95" y="8004"/>
                    </a:cubicBezTo>
                    <a:cubicBezTo>
                      <a:pt x="48" y="8027"/>
                      <a:pt x="1" y="8098"/>
                      <a:pt x="1" y="8145"/>
                    </a:cubicBezTo>
                    <a:cubicBezTo>
                      <a:pt x="1" y="8240"/>
                      <a:pt x="48" y="8287"/>
                      <a:pt x="95" y="8287"/>
                    </a:cubicBezTo>
                    <a:cubicBezTo>
                      <a:pt x="166" y="8287"/>
                      <a:pt x="213" y="8287"/>
                      <a:pt x="284" y="8334"/>
                    </a:cubicBezTo>
                    <a:cubicBezTo>
                      <a:pt x="1229" y="8523"/>
                      <a:pt x="1962" y="9799"/>
                      <a:pt x="2671" y="10863"/>
                    </a:cubicBezTo>
                    <a:cubicBezTo>
                      <a:pt x="3285" y="11784"/>
                      <a:pt x="3994" y="12611"/>
                      <a:pt x="4703" y="13320"/>
                    </a:cubicBezTo>
                    <a:cubicBezTo>
                      <a:pt x="6748" y="15294"/>
                      <a:pt x="9039" y="16327"/>
                      <a:pt x="11348" y="16327"/>
                    </a:cubicBezTo>
                    <a:cubicBezTo>
                      <a:pt x="12079" y="16327"/>
                      <a:pt x="12812" y="16224"/>
                      <a:pt x="13539" y="16013"/>
                    </a:cubicBezTo>
                    <a:cubicBezTo>
                      <a:pt x="14343" y="15753"/>
                      <a:pt x="15169" y="15423"/>
                      <a:pt x="15902" y="14737"/>
                    </a:cubicBezTo>
                    <a:cubicBezTo>
                      <a:pt x="16705" y="14029"/>
                      <a:pt x="17367" y="12942"/>
                      <a:pt x="18123" y="12020"/>
                    </a:cubicBezTo>
                    <a:cubicBezTo>
                      <a:pt x="19210" y="10603"/>
                      <a:pt x="20391" y="9398"/>
                      <a:pt x="21620" y="8334"/>
                    </a:cubicBezTo>
                    <a:cubicBezTo>
                      <a:pt x="21691" y="8264"/>
                      <a:pt x="21785" y="8216"/>
                      <a:pt x="21832" y="8145"/>
                    </a:cubicBezTo>
                    <a:cubicBezTo>
                      <a:pt x="21785" y="8098"/>
                      <a:pt x="21691" y="8027"/>
                      <a:pt x="21620" y="7980"/>
                    </a:cubicBezTo>
                    <a:cubicBezTo>
                      <a:pt x="20415" y="6940"/>
                      <a:pt x="19233" y="5688"/>
                      <a:pt x="18123" y="4318"/>
                    </a:cubicBezTo>
                    <a:cubicBezTo>
                      <a:pt x="17367" y="3396"/>
                      <a:pt x="16705" y="2333"/>
                      <a:pt x="15902" y="1601"/>
                    </a:cubicBezTo>
                    <a:cubicBezTo>
                      <a:pt x="15169" y="915"/>
                      <a:pt x="14366" y="561"/>
                      <a:pt x="13539" y="325"/>
                    </a:cubicBezTo>
                    <a:cubicBezTo>
                      <a:pt x="12817" y="107"/>
                      <a:pt x="12083" y="0"/>
                      <a:pt x="113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7"/>
              <p:cNvSpPr/>
              <p:nvPr/>
            </p:nvSpPr>
            <p:spPr>
              <a:xfrm>
                <a:off x="2100000" y="2084550"/>
                <a:ext cx="413600" cy="338525"/>
              </a:xfrm>
              <a:custGeom>
                <a:avLst/>
                <a:gdLst/>
                <a:ahLst/>
                <a:cxnLst/>
                <a:rect l="l" t="t" r="r" b="b"/>
                <a:pathLst>
                  <a:path w="16544" h="13541" extrusionOk="0">
                    <a:moveTo>
                      <a:pt x="10167" y="1"/>
                    </a:moveTo>
                    <a:cubicBezTo>
                      <a:pt x="8648" y="1"/>
                      <a:pt x="7130" y="311"/>
                      <a:pt x="5716" y="923"/>
                    </a:cubicBezTo>
                    <a:cubicBezTo>
                      <a:pt x="3401" y="1915"/>
                      <a:pt x="1700" y="3806"/>
                      <a:pt x="70" y="5672"/>
                    </a:cubicBezTo>
                    <a:cubicBezTo>
                      <a:pt x="1" y="5741"/>
                      <a:pt x="45" y="5835"/>
                      <a:pt x="110" y="5835"/>
                    </a:cubicBezTo>
                    <a:cubicBezTo>
                      <a:pt x="135" y="5835"/>
                      <a:pt x="162" y="5822"/>
                      <a:pt x="188" y="5790"/>
                    </a:cubicBezTo>
                    <a:cubicBezTo>
                      <a:pt x="1723" y="4018"/>
                      <a:pt x="3354" y="2223"/>
                      <a:pt x="5504" y="1207"/>
                    </a:cubicBezTo>
                    <a:cubicBezTo>
                      <a:pt x="6944" y="534"/>
                      <a:pt x="8537" y="198"/>
                      <a:pt x="10126" y="198"/>
                    </a:cubicBezTo>
                    <a:cubicBezTo>
                      <a:pt x="10884" y="198"/>
                      <a:pt x="11640" y="275"/>
                      <a:pt x="12379" y="427"/>
                    </a:cubicBezTo>
                    <a:cubicBezTo>
                      <a:pt x="12386" y="428"/>
                      <a:pt x="12392" y="429"/>
                      <a:pt x="12398" y="429"/>
                    </a:cubicBezTo>
                    <a:cubicBezTo>
                      <a:pt x="12504" y="429"/>
                      <a:pt x="12562" y="238"/>
                      <a:pt x="12450" y="238"/>
                    </a:cubicBezTo>
                    <a:cubicBezTo>
                      <a:pt x="11698" y="80"/>
                      <a:pt x="10932" y="1"/>
                      <a:pt x="10167" y="1"/>
                    </a:cubicBezTo>
                    <a:close/>
                    <a:moveTo>
                      <a:pt x="10781" y="1038"/>
                    </a:moveTo>
                    <a:cubicBezTo>
                      <a:pt x="9830" y="1038"/>
                      <a:pt x="8861" y="1204"/>
                      <a:pt x="7985" y="1443"/>
                    </a:cubicBezTo>
                    <a:cubicBezTo>
                      <a:pt x="5173" y="2246"/>
                      <a:pt x="2881" y="3995"/>
                      <a:pt x="637" y="5767"/>
                    </a:cubicBezTo>
                    <a:cubicBezTo>
                      <a:pt x="564" y="5839"/>
                      <a:pt x="631" y="5940"/>
                      <a:pt x="708" y="5940"/>
                    </a:cubicBezTo>
                    <a:cubicBezTo>
                      <a:pt x="732" y="5940"/>
                      <a:pt x="756" y="5930"/>
                      <a:pt x="778" y="5908"/>
                    </a:cubicBezTo>
                    <a:cubicBezTo>
                      <a:pt x="2881" y="4255"/>
                      <a:pt x="5008" y="2601"/>
                      <a:pt x="7512" y="1774"/>
                    </a:cubicBezTo>
                    <a:cubicBezTo>
                      <a:pt x="8505" y="1463"/>
                      <a:pt x="9659" y="1224"/>
                      <a:pt x="10784" y="1224"/>
                    </a:cubicBezTo>
                    <a:cubicBezTo>
                      <a:pt x="12309" y="1224"/>
                      <a:pt x="13780" y="1663"/>
                      <a:pt x="14719" y="2955"/>
                    </a:cubicBezTo>
                    <a:cubicBezTo>
                      <a:pt x="14747" y="2990"/>
                      <a:pt x="14779" y="3005"/>
                      <a:pt x="14809" y="3005"/>
                    </a:cubicBezTo>
                    <a:cubicBezTo>
                      <a:pt x="14879" y="3005"/>
                      <a:pt x="14934" y="2927"/>
                      <a:pt x="14884" y="2861"/>
                    </a:cubicBezTo>
                    <a:cubicBezTo>
                      <a:pt x="13909" y="1501"/>
                      <a:pt x="12369" y="1038"/>
                      <a:pt x="10781" y="1038"/>
                    </a:cubicBezTo>
                    <a:close/>
                    <a:moveTo>
                      <a:pt x="10467" y="3622"/>
                    </a:moveTo>
                    <a:cubicBezTo>
                      <a:pt x="9902" y="3622"/>
                      <a:pt x="9341" y="3647"/>
                      <a:pt x="8788" y="3688"/>
                    </a:cubicBezTo>
                    <a:cubicBezTo>
                      <a:pt x="6236" y="3877"/>
                      <a:pt x="3708" y="4514"/>
                      <a:pt x="1534" y="6003"/>
                    </a:cubicBezTo>
                    <a:cubicBezTo>
                      <a:pt x="1475" y="6043"/>
                      <a:pt x="1516" y="6184"/>
                      <a:pt x="1587" y="6184"/>
                    </a:cubicBezTo>
                    <a:cubicBezTo>
                      <a:pt x="1600" y="6184"/>
                      <a:pt x="1614" y="6179"/>
                      <a:pt x="1629" y="6168"/>
                    </a:cubicBezTo>
                    <a:cubicBezTo>
                      <a:pt x="3755" y="4703"/>
                      <a:pt x="6260" y="4042"/>
                      <a:pt x="8788" y="3877"/>
                    </a:cubicBezTo>
                    <a:cubicBezTo>
                      <a:pt x="9338" y="3835"/>
                      <a:pt x="9897" y="3811"/>
                      <a:pt x="10457" y="3811"/>
                    </a:cubicBezTo>
                    <a:cubicBezTo>
                      <a:pt x="12470" y="3811"/>
                      <a:pt x="14509" y="4126"/>
                      <a:pt x="16302" y="5105"/>
                    </a:cubicBezTo>
                    <a:cubicBezTo>
                      <a:pt x="16320" y="5116"/>
                      <a:pt x="16338" y="5121"/>
                      <a:pt x="16354" y="5121"/>
                    </a:cubicBezTo>
                    <a:cubicBezTo>
                      <a:pt x="16444" y="5121"/>
                      <a:pt x="16496" y="4980"/>
                      <a:pt x="16396" y="4940"/>
                    </a:cubicBezTo>
                    <a:cubicBezTo>
                      <a:pt x="14582" y="3940"/>
                      <a:pt x="12507" y="3622"/>
                      <a:pt x="10467" y="3622"/>
                    </a:cubicBezTo>
                    <a:close/>
                    <a:moveTo>
                      <a:pt x="8672" y="5657"/>
                    </a:moveTo>
                    <a:cubicBezTo>
                      <a:pt x="6635" y="5657"/>
                      <a:pt x="4599" y="5817"/>
                      <a:pt x="2574" y="6145"/>
                    </a:cubicBezTo>
                    <a:cubicBezTo>
                      <a:pt x="2463" y="6167"/>
                      <a:pt x="2519" y="6336"/>
                      <a:pt x="2625" y="6336"/>
                    </a:cubicBezTo>
                    <a:cubicBezTo>
                      <a:pt x="2631" y="6336"/>
                      <a:pt x="2638" y="6335"/>
                      <a:pt x="2645" y="6334"/>
                    </a:cubicBezTo>
                    <a:cubicBezTo>
                      <a:pt x="4671" y="6000"/>
                      <a:pt x="6720" y="5834"/>
                      <a:pt x="8775" y="5834"/>
                    </a:cubicBezTo>
                    <a:cubicBezTo>
                      <a:pt x="10937" y="5834"/>
                      <a:pt x="13106" y="6018"/>
                      <a:pt x="15262" y="6381"/>
                    </a:cubicBezTo>
                    <a:cubicBezTo>
                      <a:pt x="15269" y="6382"/>
                      <a:pt x="15276" y="6383"/>
                      <a:pt x="15282" y="6383"/>
                    </a:cubicBezTo>
                    <a:cubicBezTo>
                      <a:pt x="15385" y="6383"/>
                      <a:pt x="15420" y="6216"/>
                      <a:pt x="15309" y="6216"/>
                    </a:cubicBezTo>
                    <a:cubicBezTo>
                      <a:pt x="13105" y="5846"/>
                      <a:pt x="10888" y="5657"/>
                      <a:pt x="8672" y="5657"/>
                    </a:cubicBezTo>
                    <a:close/>
                    <a:moveTo>
                      <a:pt x="15252" y="7153"/>
                    </a:moveTo>
                    <a:cubicBezTo>
                      <a:pt x="15240" y="7153"/>
                      <a:pt x="15228" y="7156"/>
                      <a:pt x="15215" y="7161"/>
                    </a:cubicBezTo>
                    <a:cubicBezTo>
                      <a:pt x="13101" y="7533"/>
                      <a:pt x="10963" y="7716"/>
                      <a:pt x="8822" y="7716"/>
                    </a:cubicBezTo>
                    <a:cubicBezTo>
                      <a:pt x="6751" y="7716"/>
                      <a:pt x="4677" y="7545"/>
                      <a:pt x="2621" y="7208"/>
                    </a:cubicBezTo>
                    <a:cubicBezTo>
                      <a:pt x="2615" y="7207"/>
                      <a:pt x="2609" y="7206"/>
                      <a:pt x="2603" y="7206"/>
                    </a:cubicBezTo>
                    <a:cubicBezTo>
                      <a:pt x="2496" y="7206"/>
                      <a:pt x="2438" y="7397"/>
                      <a:pt x="2550" y="7397"/>
                    </a:cubicBezTo>
                    <a:cubicBezTo>
                      <a:pt x="4611" y="7719"/>
                      <a:pt x="6683" y="7885"/>
                      <a:pt x="8756" y="7885"/>
                    </a:cubicBezTo>
                    <a:cubicBezTo>
                      <a:pt x="10936" y="7885"/>
                      <a:pt x="13117" y="7702"/>
                      <a:pt x="15286" y="7326"/>
                    </a:cubicBezTo>
                    <a:cubicBezTo>
                      <a:pt x="15391" y="7305"/>
                      <a:pt x="15346" y="7153"/>
                      <a:pt x="15252" y="7153"/>
                    </a:cubicBezTo>
                    <a:close/>
                    <a:moveTo>
                      <a:pt x="1619" y="7403"/>
                    </a:moveTo>
                    <a:cubicBezTo>
                      <a:pt x="1532" y="7403"/>
                      <a:pt x="1484" y="7527"/>
                      <a:pt x="1582" y="7586"/>
                    </a:cubicBezTo>
                    <a:cubicBezTo>
                      <a:pt x="3708" y="9051"/>
                      <a:pt x="6236" y="9689"/>
                      <a:pt x="8812" y="9902"/>
                    </a:cubicBezTo>
                    <a:cubicBezTo>
                      <a:pt x="9339" y="9935"/>
                      <a:pt x="9871" y="9955"/>
                      <a:pt x="10404" y="9955"/>
                    </a:cubicBezTo>
                    <a:cubicBezTo>
                      <a:pt x="12497" y="9955"/>
                      <a:pt x="14598" y="9647"/>
                      <a:pt x="16443" y="8649"/>
                    </a:cubicBezTo>
                    <a:cubicBezTo>
                      <a:pt x="16543" y="8609"/>
                      <a:pt x="16474" y="8468"/>
                      <a:pt x="16393" y="8468"/>
                    </a:cubicBezTo>
                    <a:cubicBezTo>
                      <a:pt x="16379" y="8468"/>
                      <a:pt x="16363" y="8473"/>
                      <a:pt x="16349" y="8484"/>
                    </a:cubicBezTo>
                    <a:cubicBezTo>
                      <a:pt x="14522" y="9453"/>
                      <a:pt x="12475" y="9775"/>
                      <a:pt x="10439" y="9775"/>
                    </a:cubicBezTo>
                    <a:cubicBezTo>
                      <a:pt x="9894" y="9775"/>
                      <a:pt x="9350" y="9752"/>
                      <a:pt x="8812" y="9712"/>
                    </a:cubicBezTo>
                    <a:cubicBezTo>
                      <a:pt x="6260" y="9476"/>
                      <a:pt x="3755" y="8838"/>
                      <a:pt x="1676" y="7421"/>
                    </a:cubicBezTo>
                    <a:cubicBezTo>
                      <a:pt x="1656" y="7409"/>
                      <a:pt x="1637" y="7403"/>
                      <a:pt x="1619" y="7403"/>
                    </a:cubicBezTo>
                    <a:close/>
                    <a:moveTo>
                      <a:pt x="708" y="7626"/>
                    </a:moveTo>
                    <a:cubicBezTo>
                      <a:pt x="631" y="7626"/>
                      <a:pt x="564" y="7726"/>
                      <a:pt x="637" y="7799"/>
                    </a:cubicBezTo>
                    <a:cubicBezTo>
                      <a:pt x="2881" y="9571"/>
                      <a:pt x="5173" y="11319"/>
                      <a:pt x="7985" y="12122"/>
                    </a:cubicBezTo>
                    <a:cubicBezTo>
                      <a:pt x="8858" y="12361"/>
                      <a:pt x="9822" y="12526"/>
                      <a:pt x="10770" y="12526"/>
                    </a:cubicBezTo>
                    <a:cubicBezTo>
                      <a:pt x="12362" y="12526"/>
                      <a:pt x="13906" y="12059"/>
                      <a:pt x="14884" y="10681"/>
                    </a:cubicBezTo>
                    <a:cubicBezTo>
                      <a:pt x="14933" y="10632"/>
                      <a:pt x="14880" y="10560"/>
                      <a:pt x="14811" y="10560"/>
                    </a:cubicBezTo>
                    <a:cubicBezTo>
                      <a:pt x="14781" y="10560"/>
                      <a:pt x="14747" y="10574"/>
                      <a:pt x="14719" y="10610"/>
                    </a:cubicBezTo>
                    <a:cubicBezTo>
                      <a:pt x="13780" y="11902"/>
                      <a:pt x="12309" y="12341"/>
                      <a:pt x="10784" y="12341"/>
                    </a:cubicBezTo>
                    <a:cubicBezTo>
                      <a:pt x="9659" y="12341"/>
                      <a:pt x="8505" y="12103"/>
                      <a:pt x="7512" y="11792"/>
                    </a:cubicBezTo>
                    <a:cubicBezTo>
                      <a:pt x="5008" y="10941"/>
                      <a:pt x="2881" y="9287"/>
                      <a:pt x="778" y="7657"/>
                    </a:cubicBezTo>
                    <a:cubicBezTo>
                      <a:pt x="756" y="7635"/>
                      <a:pt x="732" y="7626"/>
                      <a:pt x="708" y="7626"/>
                    </a:cubicBezTo>
                    <a:close/>
                    <a:moveTo>
                      <a:pt x="110" y="7707"/>
                    </a:moveTo>
                    <a:cubicBezTo>
                      <a:pt x="45" y="7707"/>
                      <a:pt x="1" y="7801"/>
                      <a:pt x="70" y="7870"/>
                    </a:cubicBezTo>
                    <a:cubicBezTo>
                      <a:pt x="1700" y="9712"/>
                      <a:pt x="3401" y="11603"/>
                      <a:pt x="5716" y="12619"/>
                    </a:cubicBezTo>
                    <a:cubicBezTo>
                      <a:pt x="7130" y="13231"/>
                      <a:pt x="8648" y="13541"/>
                      <a:pt x="10167" y="13541"/>
                    </a:cubicBezTo>
                    <a:cubicBezTo>
                      <a:pt x="10932" y="13541"/>
                      <a:pt x="11698" y="13462"/>
                      <a:pt x="12450" y="13304"/>
                    </a:cubicBezTo>
                    <a:cubicBezTo>
                      <a:pt x="12561" y="13260"/>
                      <a:pt x="12506" y="13113"/>
                      <a:pt x="12402" y="13113"/>
                    </a:cubicBezTo>
                    <a:cubicBezTo>
                      <a:pt x="12395" y="13113"/>
                      <a:pt x="12387" y="13113"/>
                      <a:pt x="12379" y="13115"/>
                    </a:cubicBezTo>
                    <a:cubicBezTo>
                      <a:pt x="11644" y="13266"/>
                      <a:pt x="10891" y="13343"/>
                      <a:pt x="10138" y="13343"/>
                    </a:cubicBezTo>
                    <a:cubicBezTo>
                      <a:pt x="8544" y="13343"/>
                      <a:pt x="6948" y="13001"/>
                      <a:pt x="5504" y="12311"/>
                    </a:cubicBezTo>
                    <a:cubicBezTo>
                      <a:pt x="3354" y="11296"/>
                      <a:pt x="1747" y="9523"/>
                      <a:pt x="188" y="7751"/>
                    </a:cubicBezTo>
                    <a:cubicBezTo>
                      <a:pt x="162" y="7719"/>
                      <a:pt x="135" y="7707"/>
                      <a:pt x="110" y="7707"/>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7"/>
              <p:cNvSpPr/>
              <p:nvPr/>
            </p:nvSpPr>
            <p:spPr>
              <a:xfrm>
                <a:off x="2131850" y="2322950"/>
                <a:ext cx="405225" cy="169675"/>
              </a:xfrm>
              <a:custGeom>
                <a:avLst/>
                <a:gdLst/>
                <a:ahLst/>
                <a:cxnLst/>
                <a:rect l="l" t="t" r="r" b="b"/>
                <a:pathLst>
                  <a:path w="16209" h="6787" extrusionOk="0">
                    <a:moveTo>
                      <a:pt x="13878" y="1"/>
                    </a:moveTo>
                    <a:cubicBezTo>
                      <a:pt x="13783" y="1"/>
                      <a:pt x="13685" y="4"/>
                      <a:pt x="13586" y="11"/>
                    </a:cubicBezTo>
                    <a:cubicBezTo>
                      <a:pt x="12996" y="35"/>
                      <a:pt x="12405" y="106"/>
                      <a:pt x="11885" y="413"/>
                    </a:cubicBezTo>
                    <a:cubicBezTo>
                      <a:pt x="11342" y="744"/>
                      <a:pt x="10893" y="1169"/>
                      <a:pt x="10467" y="1594"/>
                    </a:cubicBezTo>
                    <a:cubicBezTo>
                      <a:pt x="10373" y="1665"/>
                      <a:pt x="10302" y="1760"/>
                      <a:pt x="10231" y="1807"/>
                    </a:cubicBezTo>
                    <a:cubicBezTo>
                      <a:pt x="9097" y="2610"/>
                      <a:pt x="7774" y="3035"/>
                      <a:pt x="6451" y="3413"/>
                    </a:cubicBezTo>
                    <a:cubicBezTo>
                      <a:pt x="5831" y="3576"/>
                      <a:pt x="5172" y="3655"/>
                      <a:pt x="4505" y="3655"/>
                    </a:cubicBezTo>
                    <a:cubicBezTo>
                      <a:pt x="3035" y="3655"/>
                      <a:pt x="1526" y="3270"/>
                      <a:pt x="308" y="2539"/>
                    </a:cubicBezTo>
                    <a:cubicBezTo>
                      <a:pt x="282" y="2531"/>
                      <a:pt x="259" y="2525"/>
                      <a:pt x="238" y="2525"/>
                    </a:cubicBezTo>
                    <a:cubicBezTo>
                      <a:pt x="202" y="2525"/>
                      <a:pt x="172" y="2542"/>
                      <a:pt x="142" y="2586"/>
                    </a:cubicBezTo>
                    <a:cubicBezTo>
                      <a:pt x="71" y="2586"/>
                      <a:pt x="1" y="2657"/>
                      <a:pt x="71" y="2752"/>
                    </a:cubicBezTo>
                    <a:cubicBezTo>
                      <a:pt x="1914" y="5280"/>
                      <a:pt x="5175" y="6579"/>
                      <a:pt x="8246" y="6769"/>
                    </a:cubicBezTo>
                    <a:cubicBezTo>
                      <a:pt x="8450" y="6781"/>
                      <a:pt x="8656" y="6787"/>
                      <a:pt x="8863" y="6787"/>
                    </a:cubicBezTo>
                    <a:cubicBezTo>
                      <a:pt x="10676" y="6787"/>
                      <a:pt x="12596" y="6316"/>
                      <a:pt x="14059" y="5256"/>
                    </a:cubicBezTo>
                    <a:lnTo>
                      <a:pt x="14082" y="5233"/>
                    </a:lnTo>
                    <a:cubicBezTo>
                      <a:pt x="14413" y="5067"/>
                      <a:pt x="14720" y="4807"/>
                      <a:pt x="14957" y="4548"/>
                    </a:cubicBezTo>
                    <a:lnTo>
                      <a:pt x="15264" y="4217"/>
                    </a:lnTo>
                    <a:cubicBezTo>
                      <a:pt x="15949" y="3390"/>
                      <a:pt x="16209" y="2208"/>
                      <a:pt x="15807" y="1216"/>
                    </a:cubicBezTo>
                    <a:cubicBezTo>
                      <a:pt x="15487" y="318"/>
                      <a:pt x="14779" y="1"/>
                      <a:pt x="13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7"/>
              <p:cNvSpPr/>
              <p:nvPr/>
            </p:nvSpPr>
            <p:spPr>
              <a:xfrm>
                <a:off x="2133025" y="2015000"/>
                <a:ext cx="406425" cy="168975"/>
              </a:xfrm>
              <a:custGeom>
                <a:avLst/>
                <a:gdLst/>
                <a:ahLst/>
                <a:cxnLst/>
                <a:rect l="l" t="t" r="r" b="b"/>
                <a:pathLst>
                  <a:path w="16257" h="6759" extrusionOk="0">
                    <a:moveTo>
                      <a:pt x="8934" y="0"/>
                    </a:moveTo>
                    <a:cubicBezTo>
                      <a:pt x="8719" y="0"/>
                      <a:pt x="8505" y="7"/>
                      <a:pt x="8294" y="19"/>
                    </a:cubicBezTo>
                    <a:cubicBezTo>
                      <a:pt x="5222" y="208"/>
                      <a:pt x="1962" y="1484"/>
                      <a:pt x="119" y="4036"/>
                    </a:cubicBezTo>
                    <a:cubicBezTo>
                      <a:pt x="1" y="4083"/>
                      <a:pt x="72" y="4178"/>
                      <a:pt x="166" y="4178"/>
                    </a:cubicBezTo>
                    <a:cubicBezTo>
                      <a:pt x="183" y="4194"/>
                      <a:pt x="223" y="4211"/>
                      <a:pt x="262" y="4211"/>
                    </a:cubicBezTo>
                    <a:cubicBezTo>
                      <a:pt x="278" y="4211"/>
                      <a:pt x="294" y="4208"/>
                      <a:pt x="308" y="4201"/>
                    </a:cubicBezTo>
                    <a:cubicBezTo>
                      <a:pt x="1503" y="3484"/>
                      <a:pt x="2999" y="3100"/>
                      <a:pt x="4441" y="3100"/>
                    </a:cubicBezTo>
                    <a:cubicBezTo>
                      <a:pt x="5137" y="3100"/>
                      <a:pt x="5820" y="3190"/>
                      <a:pt x="6451" y="3374"/>
                    </a:cubicBezTo>
                    <a:cubicBezTo>
                      <a:pt x="7798" y="3729"/>
                      <a:pt x="9121" y="4201"/>
                      <a:pt x="10231" y="4981"/>
                    </a:cubicBezTo>
                    <a:cubicBezTo>
                      <a:pt x="10326" y="5028"/>
                      <a:pt x="10397" y="5123"/>
                      <a:pt x="10468" y="5170"/>
                    </a:cubicBezTo>
                    <a:cubicBezTo>
                      <a:pt x="10917" y="5595"/>
                      <a:pt x="11366" y="6044"/>
                      <a:pt x="11885" y="6328"/>
                    </a:cubicBezTo>
                    <a:cubicBezTo>
                      <a:pt x="12429" y="6659"/>
                      <a:pt x="12996" y="6706"/>
                      <a:pt x="13610" y="6753"/>
                    </a:cubicBezTo>
                    <a:cubicBezTo>
                      <a:pt x="13683" y="6756"/>
                      <a:pt x="13754" y="6758"/>
                      <a:pt x="13826" y="6758"/>
                    </a:cubicBezTo>
                    <a:cubicBezTo>
                      <a:pt x="14728" y="6758"/>
                      <a:pt x="15504" y="6466"/>
                      <a:pt x="15855" y="5524"/>
                    </a:cubicBezTo>
                    <a:cubicBezTo>
                      <a:pt x="16256" y="4532"/>
                      <a:pt x="15997" y="3351"/>
                      <a:pt x="15311" y="2547"/>
                    </a:cubicBezTo>
                    <a:cubicBezTo>
                      <a:pt x="15240" y="2429"/>
                      <a:pt x="15122" y="2311"/>
                      <a:pt x="15004" y="2217"/>
                    </a:cubicBezTo>
                    <a:cubicBezTo>
                      <a:pt x="14721" y="1957"/>
                      <a:pt x="14437" y="1720"/>
                      <a:pt x="14130" y="1555"/>
                    </a:cubicBezTo>
                    <a:lnTo>
                      <a:pt x="14106" y="1508"/>
                    </a:lnTo>
                    <a:cubicBezTo>
                      <a:pt x="12650" y="452"/>
                      <a:pt x="10740" y="0"/>
                      <a:pt x="8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7"/>
              <p:cNvSpPr/>
              <p:nvPr/>
            </p:nvSpPr>
            <p:spPr>
              <a:xfrm>
                <a:off x="2195400" y="2038900"/>
                <a:ext cx="325075" cy="430300"/>
              </a:xfrm>
              <a:custGeom>
                <a:avLst/>
                <a:gdLst/>
                <a:ahLst/>
                <a:cxnLst/>
                <a:rect l="l" t="t" r="r" b="b"/>
                <a:pathLst>
                  <a:path w="13003" h="17212" extrusionOk="0">
                    <a:moveTo>
                      <a:pt x="4254" y="0"/>
                    </a:moveTo>
                    <a:cubicBezTo>
                      <a:pt x="3607" y="0"/>
                      <a:pt x="2956" y="56"/>
                      <a:pt x="2302" y="174"/>
                    </a:cubicBezTo>
                    <a:cubicBezTo>
                      <a:pt x="2167" y="196"/>
                      <a:pt x="2204" y="412"/>
                      <a:pt x="2350" y="412"/>
                    </a:cubicBezTo>
                    <a:cubicBezTo>
                      <a:pt x="2358" y="412"/>
                      <a:pt x="2365" y="411"/>
                      <a:pt x="2373" y="410"/>
                    </a:cubicBezTo>
                    <a:cubicBezTo>
                      <a:pt x="2988" y="295"/>
                      <a:pt x="3606" y="242"/>
                      <a:pt x="4223" y="242"/>
                    </a:cubicBezTo>
                    <a:cubicBezTo>
                      <a:pt x="5501" y="242"/>
                      <a:pt x="6777" y="469"/>
                      <a:pt x="8020" y="835"/>
                    </a:cubicBezTo>
                    <a:cubicBezTo>
                      <a:pt x="9674" y="1308"/>
                      <a:pt x="11375" y="1946"/>
                      <a:pt x="12651" y="3198"/>
                    </a:cubicBezTo>
                    <a:cubicBezTo>
                      <a:pt x="12677" y="3224"/>
                      <a:pt x="12705" y="3235"/>
                      <a:pt x="12731" y="3235"/>
                    </a:cubicBezTo>
                    <a:cubicBezTo>
                      <a:pt x="12821" y="3235"/>
                      <a:pt x="12890" y="3101"/>
                      <a:pt x="12816" y="3009"/>
                    </a:cubicBezTo>
                    <a:cubicBezTo>
                      <a:pt x="11517" y="1780"/>
                      <a:pt x="9792" y="1095"/>
                      <a:pt x="8067" y="599"/>
                    </a:cubicBezTo>
                    <a:cubicBezTo>
                      <a:pt x="6823" y="221"/>
                      <a:pt x="5547" y="0"/>
                      <a:pt x="4254" y="0"/>
                    </a:cubicBezTo>
                    <a:close/>
                    <a:moveTo>
                      <a:pt x="1895" y="1294"/>
                    </a:moveTo>
                    <a:cubicBezTo>
                      <a:pt x="1282" y="1294"/>
                      <a:pt x="682" y="1390"/>
                      <a:pt x="128" y="1639"/>
                    </a:cubicBezTo>
                    <a:cubicBezTo>
                      <a:pt x="6" y="1700"/>
                      <a:pt x="59" y="1866"/>
                      <a:pt x="182" y="1866"/>
                    </a:cubicBezTo>
                    <a:cubicBezTo>
                      <a:pt x="202" y="1866"/>
                      <a:pt x="223" y="1861"/>
                      <a:pt x="247" y="1851"/>
                    </a:cubicBezTo>
                    <a:cubicBezTo>
                      <a:pt x="759" y="1610"/>
                      <a:pt x="1331" y="1515"/>
                      <a:pt x="1923" y="1515"/>
                    </a:cubicBezTo>
                    <a:cubicBezTo>
                      <a:pt x="3133" y="1515"/>
                      <a:pt x="4429" y="1912"/>
                      <a:pt x="5492" y="2277"/>
                    </a:cubicBezTo>
                    <a:cubicBezTo>
                      <a:pt x="7169" y="2820"/>
                      <a:pt x="8516" y="3860"/>
                      <a:pt x="9863" y="4994"/>
                    </a:cubicBezTo>
                    <a:cubicBezTo>
                      <a:pt x="9885" y="5012"/>
                      <a:pt x="9911" y="5019"/>
                      <a:pt x="9936" y="5019"/>
                    </a:cubicBezTo>
                    <a:cubicBezTo>
                      <a:pt x="10042" y="5019"/>
                      <a:pt x="10147" y="4881"/>
                      <a:pt x="10052" y="4805"/>
                    </a:cubicBezTo>
                    <a:cubicBezTo>
                      <a:pt x="8634" y="3623"/>
                      <a:pt x="7193" y="2536"/>
                      <a:pt x="5374" y="1969"/>
                    </a:cubicBezTo>
                    <a:cubicBezTo>
                      <a:pt x="4328" y="1657"/>
                      <a:pt x="3087" y="1294"/>
                      <a:pt x="1895" y="1294"/>
                    </a:cubicBezTo>
                    <a:close/>
                    <a:moveTo>
                      <a:pt x="3122" y="722"/>
                    </a:moveTo>
                    <a:cubicBezTo>
                      <a:pt x="2480" y="722"/>
                      <a:pt x="1835" y="767"/>
                      <a:pt x="1192" y="859"/>
                    </a:cubicBezTo>
                    <a:cubicBezTo>
                      <a:pt x="1057" y="881"/>
                      <a:pt x="1093" y="1097"/>
                      <a:pt x="1219" y="1097"/>
                    </a:cubicBezTo>
                    <a:cubicBezTo>
                      <a:pt x="1226" y="1097"/>
                      <a:pt x="1232" y="1096"/>
                      <a:pt x="1239" y="1095"/>
                    </a:cubicBezTo>
                    <a:cubicBezTo>
                      <a:pt x="1876" y="1003"/>
                      <a:pt x="2514" y="958"/>
                      <a:pt x="3147" y="958"/>
                    </a:cubicBezTo>
                    <a:cubicBezTo>
                      <a:pt x="6739" y="958"/>
                      <a:pt x="10195" y="2417"/>
                      <a:pt x="12745" y="5088"/>
                    </a:cubicBezTo>
                    <a:cubicBezTo>
                      <a:pt x="12767" y="5115"/>
                      <a:pt x="12791" y="5126"/>
                      <a:pt x="12816" y="5126"/>
                    </a:cubicBezTo>
                    <a:cubicBezTo>
                      <a:pt x="12901" y="5126"/>
                      <a:pt x="12984" y="4991"/>
                      <a:pt x="12911" y="4899"/>
                    </a:cubicBezTo>
                    <a:cubicBezTo>
                      <a:pt x="10319" y="2187"/>
                      <a:pt x="6770" y="722"/>
                      <a:pt x="3122" y="722"/>
                    </a:cubicBezTo>
                    <a:close/>
                    <a:moveTo>
                      <a:pt x="9937" y="12174"/>
                    </a:moveTo>
                    <a:cubicBezTo>
                      <a:pt x="9911" y="12174"/>
                      <a:pt x="9886" y="12182"/>
                      <a:pt x="9863" y="12200"/>
                    </a:cubicBezTo>
                    <a:cubicBezTo>
                      <a:pt x="8516" y="13311"/>
                      <a:pt x="7169" y="14350"/>
                      <a:pt x="5492" y="14917"/>
                    </a:cubicBezTo>
                    <a:cubicBezTo>
                      <a:pt x="4432" y="15265"/>
                      <a:pt x="3139" y="15666"/>
                      <a:pt x="1932" y="15666"/>
                    </a:cubicBezTo>
                    <a:cubicBezTo>
                      <a:pt x="1336" y="15666"/>
                      <a:pt x="762" y="15569"/>
                      <a:pt x="247" y="15319"/>
                    </a:cubicBezTo>
                    <a:cubicBezTo>
                      <a:pt x="230" y="15314"/>
                      <a:pt x="215" y="15312"/>
                      <a:pt x="200" y="15312"/>
                    </a:cubicBezTo>
                    <a:cubicBezTo>
                      <a:pt x="65" y="15312"/>
                      <a:pt x="1" y="15489"/>
                      <a:pt x="128" y="15532"/>
                    </a:cubicBezTo>
                    <a:cubicBezTo>
                      <a:pt x="698" y="15787"/>
                      <a:pt x="1316" y="15887"/>
                      <a:pt x="1946" y="15887"/>
                    </a:cubicBezTo>
                    <a:cubicBezTo>
                      <a:pt x="3123" y="15887"/>
                      <a:pt x="4343" y="15539"/>
                      <a:pt x="5374" y="15201"/>
                    </a:cubicBezTo>
                    <a:cubicBezTo>
                      <a:pt x="7193" y="14657"/>
                      <a:pt x="8634" y="13547"/>
                      <a:pt x="10052" y="12365"/>
                    </a:cubicBezTo>
                    <a:cubicBezTo>
                      <a:pt x="10147" y="12308"/>
                      <a:pt x="10043" y="12174"/>
                      <a:pt x="9937" y="12174"/>
                    </a:cubicBezTo>
                    <a:close/>
                    <a:moveTo>
                      <a:pt x="12828" y="12068"/>
                    </a:moveTo>
                    <a:cubicBezTo>
                      <a:pt x="12800" y="12068"/>
                      <a:pt x="12772" y="12079"/>
                      <a:pt x="12745" y="12106"/>
                    </a:cubicBezTo>
                    <a:cubicBezTo>
                      <a:pt x="10187" y="14745"/>
                      <a:pt x="6717" y="16233"/>
                      <a:pt x="3113" y="16233"/>
                    </a:cubicBezTo>
                    <a:cubicBezTo>
                      <a:pt x="2491" y="16233"/>
                      <a:pt x="1865" y="16189"/>
                      <a:pt x="1239" y="16099"/>
                    </a:cubicBezTo>
                    <a:cubicBezTo>
                      <a:pt x="1232" y="16097"/>
                      <a:pt x="1226" y="16097"/>
                      <a:pt x="1219" y="16097"/>
                    </a:cubicBezTo>
                    <a:cubicBezTo>
                      <a:pt x="1093" y="16097"/>
                      <a:pt x="1057" y="16312"/>
                      <a:pt x="1192" y="16335"/>
                    </a:cubicBezTo>
                    <a:cubicBezTo>
                      <a:pt x="1835" y="16427"/>
                      <a:pt x="2480" y="16472"/>
                      <a:pt x="3122" y="16472"/>
                    </a:cubicBezTo>
                    <a:cubicBezTo>
                      <a:pt x="6770" y="16472"/>
                      <a:pt x="10319" y="15007"/>
                      <a:pt x="12911" y="12295"/>
                    </a:cubicBezTo>
                    <a:cubicBezTo>
                      <a:pt x="13003" y="12203"/>
                      <a:pt x="12923" y="12068"/>
                      <a:pt x="12828" y="12068"/>
                    </a:cubicBezTo>
                    <a:close/>
                    <a:moveTo>
                      <a:pt x="12720" y="14000"/>
                    </a:moveTo>
                    <a:cubicBezTo>
                      <a:pt x="12696" y="14000"/>
                      <a:pt x="12673" y="14006"/>
                      <a:pt x="12651" y="14019"/>
                    </a:cubicBezTo>
                    <a:cubicBezTo>
                      <a:pt x="11375" y="15248"/>
                      <a:pt x="9650" y="15886"/>
                      <a:pt x="8020" y="16382"/>
                    </a:cubicBezTo>
                    <a:cubicBezTo>
                      <a:pt x="6776" y="16749"/>
                      <a:pt x="5500" y="16965"/>
                      <a:pt x="4220" y="16965"/>
                    </a:cubicBezTo>
                    <a:cubicBezTo>
                      <a:pt x="3604" y="16965"/>
                      <a:pt x="2987" y="16915"/>
                      <a:pt x="2373" y="16807"/>
                    </a:cubicBezTo>
                    <a:cubicBezTo>
                      <a:pt x="2365" y="16806"/>
                      <a:pt x="2358" y="16806"/>
                      <a:pt x="2350" y="16806"/>
                    </a:cubicBezTo>
                    <a:cubicBezTo>
                      <a:pt x="2204" y="16806"/>
                      <a:pt x="2167" y="17021"/>
                      <a:pt x="2302" y="17044"/>
                    </a:cubicBezTo>
                    <a:cubicBezTo>
                      <a:pt x="2940" y="17159"/>
                      <a:pt x="3576" y="17212"/>
                      <a:pt x="4207" y="17212"/>
                    </a:cubicBezTo>
                    <a:cubicBezTo>
                      <a:pt x="5517" y="17212"/>
                      <a:pt x="6808" y="16985"/>
                      <a:pt x="8067" y="16618"/>
                    </a:cubicBezTo>
                    <a:cubicBezTo>
                      <a:pt x="9745" y="16122"/>
                      <a:pt x="11517" y="15461"/>
                      <a:pt x="12816" y="14208"/>
                    </a:cubicBezTo>
                    <a:cubicBezTo>
                      <a:pt x="12913" y="14112"/>
                      <a:pt x="12821" y="14000"/>
                      <a:pt x="12720" y="1400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7"/>
              <p:cNvSpPr/>
              <p:nvPr/>
            </p:nvSpPr>
            <p:spPr>
              <a:xfrm>
                <a:off x="2307875" y="1846500"/>
                <a:ext cx="415875" cy="814575"/>
              </a:xfrm>
              <a:custGeom>
                <a:avLst/>
                <a:gdLst/>
                <a:ahLst/>
                <a:cxnLst/>
                <a:rect l="l" t="t" r="r" b="b"/>
                <a:pathLst>
                  <a:path w="16635" h="32583" extrusionOk="0">
                    <a:moveTo>
                      <a:pt x="2956" y="0"/>
                    </a:moveTo>
                    <a:cubicBezTo>
                      <a:pt x="1978" y="0"/>
                      <a:pt x="1004" y="183"/>
                      <a:pt x="95" y="569"/>
                    </a:cubicBezTo>
                    <a:cubicBezTo>
                      <a:pt x="24" y="616"/>
                      <a:pt x="24" y="663"/>
                      <a:pt x="48" y="734"/>
                    </a:cubicBezTo>
                    <a:cubicBezTo>
                      <a:pt x="48" y="782"/>
                      <a:pt x="48" y="805"/>
                      <a:pt x="119" y="852"/>
                    </a:cubicBezTo>
                    <a:cubicBezTo>
                      <a:pt x="3332" y="1585"/>
                      <a:pt x="5836" y="3735"/>
                      <a:pt x="7396" y="6665"/>
                    </a:cubicBezTo>
                    <a:cubicBezTo>
                      <a:pt x="8908" y="9500"/>
                      <a:pt x="9735" y="12926"/>
                      <a:pt x="12287" y="15076"/>
                    </a:cubicBezTo>
                    <a:cubicBezTo>
                      <a:pt x="12901" y="15620"/>
                      <a:pt x="13586" y="16021"/>
                      <a:pt x="14319" y="16281"/>
                    </a:cubicBezTo>
                    <a:cubicBezTo>
                      <a:pt x="13586" y="16565"/>
                      <a:pt x="12877" y="16990"/>
                      <a:pt x="12287" y="17510"/>
                    </a:cubicBezTo>
                    <a:cubicBezTo>
                      <a:pt x="9735" y="19660"/>
                      <a:pt x="8908" y="23062"/>
                      <a:pt x="7396" y="25921"/>
                    </a:cubicBezTo>
                    <a:cubicBezTo>
                      <a:pt x="5884" y="28851"/>
                      <a:pt x="3356" y="31001"/>
                      <a:pt x="119" y="31733"/>
                    </a:cubicBezTo>
                    <a:cubicBezTo>
                      <a:pt x="48" y="31733"/>
                      <a:pt x="24" y="31804"/>
                      <a:pt x="48" y="31851"/>
                    </a:cubicBezTo>
                    <a:cubicBezTo>
                      <a:pt x="24" y="31875"/>
                      <a:pt x="0" y="31970"/>
                      <a:pt x="95" y="31993"/>
                    </a:cubicBezTo>
                    <a:cubicBezTo>
                      <a:pt x="1011" y="32395"/>
                      <a:pt x="1986" y="32583"/>
                      <a:pt x="2968" y="32583"/>
                    </a:cubicBezTo>
                    <a:cubicBezTo>
                      <a:pt x="3837" y="32583"/>
                      <a:pt x="4710" y="32436"/>
                      <a:pt x="5553" y="32159"/>
                    </a:cubicBezTo>
                    <a:cubicBezTo>
                      <a:pt x="8624" y="31119"/>
                      <a:pt x="11082" y="28567"/>
                      <a:pt x="12334" y="25614"/>
                    </a:cubicBezTo>
                    <a:cubicBezTo>
                      <a:pt x="13019" y="24031"/>
                      <a:pt x="13492" y="22282"/>
                      <a:pt x="14082" y="20628"/>
                    </a:cubicBezTo>
                    <a:cubicBezTo>
                      <a:pt x="14626" y="19187"/>
                      <a:pt x="15264" y="17793"/>
                      <a:pt x="16303" y="16635"/>
                    </a:cubicBezTo>
                    <a:cubicBezTo>
                      <a:pt x="16422" y="16517"/>
                      <a:pt x="16516" y="16399"/>
                      <a:pt x="16634" y="16281"/>
                    </a:cubicBezTo>
                    <a:cubicBezTo>
                      <a:pt x="16516" y="16163"/>
                      <a:pt x="16398" y="16045"/>
                      <a:pt x="16303" y="15927"/>
                    </a:cubicBezTo>
                    <a:cubicBezTo>
                      <a:pt x="15264" y="14793"/>
                      <a:pt x="14626" y="13399"/>
                      <a:pt x="14082" y="11957"/>
                    </a:cubicBezTo>
                    <a:cubicBezTo>
                      <a:pt x="13492" y="10303"/>
                      <a:pt x="13019" y="8555"/>
                      <a:pt x="12334" y="6948"/>
                    </a:cubicBezTo>
                    <a:cubicBezTo>
                      <a:pt x="11034" y="3995"/>
                      <a:pt x="8624" y="1467"/>
                      <a:pt x="5553" y="427"/>
                    </a:cubicBezTo>
                    <a:cubicBezTo>
                      <a:pt x="4714" y="148"/>
                      <a:pt x="3834" y="0"/>
                      <a:pt x="29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7"/>
              <p:cNvSpPr/>
              <p:nvPr/>
            </p:nvSpPr>
            <p:spPr>
              <a:xfrm>
                <a:off x="2348625" y="1857050"/>
                <a:ext cx="366400" cy="792700"/>
              </a:xfrm>
              <a:custGeom>
                <a:avLst/>
                <a:gdLst/>
                <a:ahLst/>
                <a:cxnLst/>
                <a:rect l="l" t="t" r="r" b="b"/>
                <a:pathLst>
                  <a:path w="14656" h="31708" extrusionOk="0">
                    <a:moveTo>
                      <a:pt x="2744" y="1108"/>
                    </a:moveTo>
                    <a:cubicBezTo>
                      <a:pt x="2629" y="1108"/>
                      <a:pt x="2565" y="1263"/>
                      <a:pt x="2671" y="1305"/>
                    </a:cubicBezTo>
                    <a:cubicBezTo>
                      <a:pt x="4774" y="2391"/>
                      <a:pt x="6475" y="4164"/>
                      <a:pt x="7467" y="6337"/>
                    </a:cubicBezTo>
                    <a:cubicBezTo>
                      <a:pt x="8010" y="7566"/>
                      <a:pt x="8530" y="8771"/>
                      <a:pt x="9145" y="9999"/>
                    </a:cubicBezTo>
                    <a:cubicBezTo>
                      <a:pt x="9712" y="11110"/>
                      <a:pt x="10231" y="12268"/>
                      <a:pt x="11035" y="13260"/>
                    </a:cubicBezTo>
                    <a:cubicBezTo>
                      <a:pt x="11059" y="13284"/>
                      <a:pt x="11084" y="13294"/>
                      <a:pt x="11108" y="13294"/>
                    </a:cubicBezTo>
                    <a:cubicBezTo>
                      <a:pt x="11177" y="13294"/>
                      <a:pt x="11229" y="13206"/>
                      <a:pt x="11177" y="13118"/>
                    </a:cubicBezTo>
                    <a:cubicBezTo>
                      <a:pt x="10326" y="12055"/>
                      <a:pt x="9783" y="10756"/>
                      <a:pt x="9168" y="9574"/>
                    </a:cubicBezTo>
                    <a:cubicBezTo>
                      <a:pt x="8554" y="8346"/>
                      <a:pt x="8081" y="7046"/>
                      <a:pt x="7467" y="5817"/>
                    </a:cubicBezTo>
                    <a:cubicBezTo>
                      <a:pt x="6451" y="3809"/>
                      <a:pt x="4797" y="2155"/>
                      <a:pt x="2789" y="1116"/>
                    </a:cubicBezTo>
                    <a:cubicBezTo>
                      <a:pt x="2773" y="1110"/>
                      <a:pt x="2758" y="1108"/>
                      <a:pt x="2744" y="1108"/>
                    </a:cubicBezTo>
                    <a:close/>
                    <a:moveTo>
                      <a:pt x="3381" y="924"/>
                    </a:moveTo>
                    <a:cubicBezTo>
                      <a:pt x="3279" y="924"/>
                      <a:pt x="3246" y="1070"/>
                      <a:pt x="3356" y="1092"/>
                    </a:cubicBezTo>
                    <a:cubicBezTo>
                      <a:pt x="4206" y="1399"/>
                      <a:pt x="4868" y="1966"/>
                      <a:pt x="5482" y="2557"/>
                    </a:cubicBezTo>
                    <a:cubicBezTo>
                      <a:pt x="6026" y="3053"/>
                      <a:pt x="6569" y="3549"/>
                      <a:pt x="7018" y="4116"/>
                    </a:cubicBezTo>
                    <a:cubicBezTo>
                      <a:pt x="7987" y="5321"/>
                      <a:pt x="8648" y="6739"/>
                      <a:pt x="9192" y="8157"/>
                    </a:cubicBezTo>
                    <a:cubicBezTo>
                      <a:pt x="10231" y="10661"/>
                      <a:pt x="11153" y="13355"/>
                      <a:pt x="13327" y="15103"/>
                    </a:cubicBezTo>
                    <a:cubicBezTo>
                      <a:pt x="13347" y="15123"/>
                      <a:pt x="13369" y="15131"/>
                      <a:pt x="13391" y="15131"/>
                    </a:cubicBezTo>
                    <a:cubicBezTo>
                      <a:pt x="13472" y="15131"/>
                      <a:pt x="13548" y="15017"/>
                      <a:pt x="13492" y="14961"/>
                    </a:cubicBezTo>
                    <a:cubicBezTo>
                      <a:pt x="11082" y="13024"/>
                      <a:pt x="10231" y="9999"/>
                      <a:pt x="9050" y="7306"/>
                    </a:cubicBezTo>
                    <a:cubicBezTo>
                      <a:pt x="8459" y="5983"/>
                      <a:pt x="7774" y="4636"/>
                      <a:pt x="6805" y="3549"/>
                    </a:cubicBezTo>
                    <a:cubicBezTo>
                      <a:pt x="6286" y="2959"/>
                      <a:pt x="5695" y="2439"/>
                      <a:pt x="5104" y="1919"/>
                    </a:cubicBezTo>
                    <a:cubicBezTo>
                      <a:pt x="4584" y="1494"/>
                      <a:pt x="4065" y="1092"/>
                      <a:pt x="3403" y="927"/>
                    </a:cubicBezTo>
                    <a:cubicBezTo>
                      <a:pt x="3395" y="925"/>
                      <a:pt x="3388" y="924"/>
                      <a:pt x="3381" y="924"/>
                    </a:cubicBezTo>
                    <a:close/>
                    <a:moveTo>
                      <a:pt x="476" y="0"/>
                    </a:moveTo>
                    <a:cubicBezTo>
                      <a:pt x="365" y="0"/>
                      <a:pt x="254" y="2"/>
                      <a:pt x="143" y="5"/>
                    </a:cubicBezTo>
                    <a:cubicBezTo>
                      <a:pt x="1" y="76"/>
                      <a:pt x="1" y="241"/>
                      <a:pt x="143" y="241"/>
                    </a:cubicBezTo>
                    <a:cubicBezTo>
                      <a:pt x="296" y="234"/>
                      <a:pt x="449" y="230"/>
                      <a:pt x="602" y="230"/>
                    </a:cubicBezTo>
                    <a:cubicBezTo>
                      <a:pt x="3331" y="230"/>
                      <a:pt x="6037" y="1418"/>
                      <a:pt x="7916" y="3431"/>
                    </a:cubicBezTo>
                    <a:cubicBezTo>
                      <a:pt x="9995" y="5699"/>
                      <a:pt x="10586" y="8842"/>
                      <a:pt x="11720" y="11606"/>
                    </a:cubicBezTo>
                    <a:cubicBezTo>
                      <a:pt x="12334" y="13118"/>
                      <a:pt x="13138" y="14630"/>
                      <a:pt x="14437" y="15670"/>
                    </a:cubicBezTo>
                    <a:cubicBezTo>
                      <a:pt x="14455" y="15683"/>
                      <a:pt x="14474" y="15689"/>
                      <a:pt x="14494" y="15689"/>
                    </a:cubicBezTo>
                    <a:cubicBezTo>
                      <a:pt x="14577" y="15689"/>
                      <a:pt x="14656" y="15581"/>
                      <a:pt x="14579" y="15505"/>
                    </a:cubicBezTo>
                    <a:cubicBezTo>
                      <a:pt x="12003" y="13473"/>
                      <a:pt x="11413" y="9858"/>
                      <a:pt x="10255" y="6975"/>
                    </a:cubicBezTo>
                    <a:cubicBezTo>
                      <a:pt x="9168" y="4258"/>
                      <a:pt x="7349" y="2037"/>
                      <a:pt x="4655" y="856"/>
                    </a:cubicBezTo>
                    <a:cubicBezTo>
                      <a:pt x="3339" y="285"/>
                      <a:pt x="1921" y="0"/>
                      <a:pt x="476" y="0"/>
                    </a:cubicBezTo>
                    <a:close/>
                    <a:moveTo>
                      <a:pt x="995" y="649"/>
                    </a:moveTo>
                    <a:cubicBezTo>
                      <a:pt x="927" y="649"/>
                      <a:pt x="895" y="773"/>
                      <a:pt x="993" y="832"/>
                    </a:cubicBezTo>
                    <a:cubicBezTo>
                      <a:pt x="2647" y="1494"/>
                      <a:pt x="4065" y="2864"/>
                      <a:pt x="5222" y="4211"/>
                    </a:cubicBezTo>
                    <a:cubicBezTo>
                      <a:pt x="6309" y="5439"/>
                      <a:pt x="6924" y="6999"/>
                      <a:pt x="7585" y="8535"/>
                    </a:cubicBezTo>
                    <a:cubicBezTo>
                      <a:pt x="8176" y="10023"/>
                      <a:pt x="8814" y="11441"/>
                      <a:pt x="9830" y="12669"/>
                    </a:cubicBezTo>
                    <a:cubicBezTo>
                      <a:pt x="10822" y="13922"/>
                      <a:pt x="12098" y="14961"/>
                      <a:pt x="13516" y="15717"/>
                    </a:cubicBezTo>
                    <a:cubicBezTo>
                      <a:pt x="13534" y="15728"/>
                      <a:pt x="13552" y="15733"/>
                      <a:pt x="13568" y="15733"/>
                    </a:cubicBezTo>
                    <a:cubicBezTo>
                      <a:pt x="13659" y="15733"/>
                      <a:pt x="13717" y="15592"/>
                      <a:pt x="13657" y="15552"/>
                    </a:cubicBezTo>
                    <a:cubicBezTo>
                      <a:pt x="12122" y="14725"/>
                      <a:pt x="10775" y="13591"/>
                      <a:pt x="9735" y="12173"/>
                    </a:cubicBezTo>
                    <a:cubicBezTo>
                      <a:pt x="8743" y="10826"/>
                      <a:pt x="8105" y="9243"/>
                      <a:pt x="7467" y="7708"/>
                    </a:cubicBezTo>
                    <a:cubicBezTo>
                      <a:pt x="6805" y="6219"/>
                      <a:pt x="6073" y="4754"/>
                      <a:pt x="4915" y="3573"/>
                    </a:cubicBezTo>
                    <a:cubicBezTo>
                      <a:pt x="3805" y="2439"/>
                      <a:pt x="2576" y="1257"/>
                      <a:pt x="1040" y="667"/>
                    </a:cubicBezTo>
                    <a:cubicBezTo>
                      <a:pt x="1024" y="655"/>
                      <a:pt x="1009" y="649"/>
                      <a:pt x="995" y="649"/>
                    </a:cubicBezTo>
                    <a:close/>
                    <a:moveTo>
                      <a:pt x="11048" y="18474"/>
                    </a:moveTo>
                    <a:cubicBezTo>
                      <a:pt x="11026" y="18474"/>
                      <a:pt x="11004" y="18483"/>
                      <a:pt x="10988" y="18505"/>
                    </a:cubicBezTo>
                    <a:cubicBezTo>
                      <a:pt x="10208" y="19474"/>
                      <a:pt x="9688" y="20655"/>
                      <a:pt x="9097" y="21766"/>
                    </a:cubicBezTo>
                    <a:cubicBezTo>
                      <a:pt x="8459" y="22995"/>
                      <a:pt x="7963" y="24200"/>
                      <a:pt x="7396" y="25428"/>
                    </a:cubicBezTo>
                    <a:cubicBezTo>
                      <a:pt x="6427" y="27602"/>
                      <a:pt x="4726" y="29374"/>
                      <a:pt x="2623" y="30461"/>
                    </a:cubicBezTo>
                    <a:cubicBezTo>
                      <a:pt x="2524" y="30501"/>
                      <a:pt x="2592" y="30642"/>
                      <a:pt x="2673" y="30642"/>
                    </a:cubicBezTo>
                    <a:cubicBezTo>
                      <a:pt x="2688" y="30642"/>
                      <a:pt x="2703" y="30637"/>
                      <a:pt x="2718" y="30626"/>
                    </a:cubicBezTo>
                    <a:cubicBezTo>
                      <a:pt x="4750" y="29563"/>
                      <a:pt x="6404" y="27956"/>
                      <a:pt x="7396" y="25948"/>
                    </a:cubicBezTo>
                    <a:cubicBezTo>
                      <a:pt x="8034" y="24696"/>
                      <a:pt x="8459" y="23396"/>
                      <a:pt x="9121" y="22191"/>
                    </a:cubicBezTo>
                    <a:cubicBezTo>
                      <a:pt x="9735" y="20986"/>
                      <a:pt x="10302" y="19710"/>
                      <a:pt x="11129" y="18647"/>
                    </a:cubicBezTo>
                    <a:cubicBezTo>
                      <a:pt x="11202" y="18575"/>
                      <a:pt x="11121" y="18474"/>
                      <a:pt x="11048" y="18474"/>
                    </a:cubicBezTo>
                    <a:close/>
                    <a:moveTo>
                      <a:pt x="13447" y="16594"/>
                    </a:moveTo>
                    <a:cubicBezTo>
                      <a:pt x="13424" y="16594"/>
                      <a:pt x="13399" y="16600"/>
                      <a:pt x="13374" y="16615"/>
                    </a:cubicBezTo>
                    <a:cubicBezTo>
                      <a:pt x="11177" y="18340"/>
                      <a:pt x="10231" y="21057"/>
                      <a:pt x="9239" y="23538"/>
                    </a:cubicBezTo>
                    <a:cubicBezTo>
                      <a:pt x="8648" y="24956"/>
                      <a:pt x="7987" y="26397"/>
                      <a:pt x="7042" y="27578"/>
                    </a:cubicBezTo>
                    <a:cubicBezTo>
                      <a:pt x="6569" y="28145"/>
                      <a:pt x="6049" y="28641"/>
                      <a:pt x="5506" y="29161"/>
                    </a:cubicBezTo>
                    <a:cubicBezTo>
                      <a:pt x="4892" y="29728"/>
                      <a:pt x="4254" y="30319"/>
                      <a:pt x="3427" y="30555"/>
                    </a:cubicBezTo>
                    <a:cubicBezTo>
                      <a:pt x="3271" y="30622"/>
                      <a:pt x="3325" y="30794"/>
                      <a:pt x="3430" y="30794"/>
                    </a:cubicBezTo>
                    <a:cubicBezTo>
                      <a:pt x="3437" y="30794"/>
                      <a:pt x="3443" y="30793"/>
                      <a:pt x="3450" y="30792"/>
                    </a:cubicBezTo>
                    <a:cubicBezTo>
                      <a:pt x="4088" y="30579"/>
                      <a:pt x="4632" y="30224"/>
                      <a:pt x="5128" y="29776"/>
                    </a:cubicBezTo>
                    <a:cubicBezTo>
                      <a:pt x="5719" y="29279"/>
                      <a:pt x="6309" y="28736"/>
                      <a:pt x="6853" y="28145"/>
                    </a:cubicBezTo>
                    <a:cubicBezTo>
                      <a:pt x="7821" y="27058"/>
                      <a:pt x="8507" y="25759"/>
                      <a:pt x="9097" y="24412"/>
                    </a:cubicBezTo>
                    <a:cubicBezTo>
                      <a:pt x="10279" y="21695"/>
                      <a:pt x="11129" y="18647"/>
                      <a:pt x="13516" y="16757"/>
                    </a:cubicBezTo>
                    <a:cubicBezTo>
                      <a:pt x="13590" y="16683"/>
                      <a:pt x="13533" y="16594"/>
                      <a:pt x="13447" y="16594"/>
                    </a:cubicBezTo>
                    <a:close/>
                    <a:moveTo>
                      <a:pt x="13568" y="16009"/>
                    </a:moveTo>
                    <a:cubicBezTo>
                      <a:pt x="13552" y="16009"/>
                      <a:pt x="13534" y="16013"/>
                      <a:pt x="13516" y="16024"/>
                    </a:cubicBezTo>
                    <a:cubicBezTo>
                      <a:pt x="12098" y="16781"/>
                      <a:pt x="10822" y="17820"/>
                      <a:pt x="9830" y="19049"/>
                    </a:cubicBezTo>
                    <a:cubicBezTo>
                      <a:pt x="8814" y="20301"/>
                      <a:pt x="8176" y="21719"/>
                      <a:pt x="7585" y="23184"/>
                    </a:cubicBezTo>
                    <a:cubicBezTo>
                      <a:pt x="6924" y="24719"/>
                      <a:pt x="6309" y="26302"/>
                      <a:pt x="5222" y="27531"/>
                    </a:cubicBezTo>
                    <a:cubicBezTo>
                      <a:pt x="4065" y="28854"/>
                      <a:pt x="2647" y="30248"/>
                      <a:pt x="993" y="30910"/>
                    </a:cubicBezTo>
                    <a:cubicBezTo>
                      <a:pt x="893" y="30950"/>
                      <a:pt x="928" y="31091"/>
                      <a:pt x="999" y="31091"/>
                    </a:cubicBezTo>
                    <a:cubicBezTo>
                      <a:pt x="1012" y="31091"/>
                      <a:pt x="1026" y="31086"/>
                      <a:pt x="1040" y="31075"/>
                    </a:cubicBezTo>
                    <a:cubicBezTo>
                      <a:pt x="2576" y="30484"/>
                      <a:pt x="3805" y="29303"/>
                      <a:pt x="4915" y="28145"/>
                    </a:cubicBezTo>
                    <a:cubicBezTo>
                      <a:pt x="6073" y="26964"/>
                      <a:pt x="6805" y="25523"/>
                      <a:pt x="7467" y="24010"/>
                    </a:cubicBezTo>
                    <a:cubicBezTo>
                      <a:pt x="8105" y="22475"/>
                      <a:pt x="8743" y="20915"/>
                      <a:pt x="9735" y="19569"/>
                    </a:cubicBezTo>
                    <a:cubicBezTo>
                      <a:pt x="10775" y="18151"/>
                      <a:pt x="12122" y="17017"/>
                      <a:pt x="13657" y="16190"/>
                    </a:cubicBezTo>
                    <a:cubicBezTo>
                      <a:pt x="13717" y="16150"/>
                      <a:pt x="13659" y="16009"/>
                      <a:pt x="13568" y="16009"/>
                    </a:cubicBezTo>
                    <a:close/>
                    <a:moveTo>
                      <a:pt x="14502" y="16043"/>
                    </a:moveTo>
                    <a:cubicBezTo>
                      <a:pt x="14480" y="16043"/>
                      <a:pt x="14458" y="16051"/>
                      <a:pt x="14437" y="16072"/>
                    </a:cubicBezTo>
                    <a:cubicBezTo>
                      <a:pt x="13138" y="17088"/>
                      <a:pt x="12334" y="18623"/>
                      <a:pt x="11720" y="20112"/>
                    </a:cubicBezTo>
                    <a:cubicBezTo>
                      <a:pt x="10562" y="22924"/>
                      <a:pt x="9995" y="26019"/>
                      <a:pt x="7916" y="28311"/>
                    </a:cubicBezTo>
                    <a:cubicBezTo>
                      <a:pt x="6037" y="30324"/>
                      <a:pt x="3331" y="31512"/>
                      <a:pt x="602" y="31512"/>
                    </a:cubicBezTo>
                    <a:cubicBezTo>
                      <a:pt x="449" y="31512"/>
                      <a:pt x="296" y="31508"/>
                      <a:pt x="143" y="31500"/>
                    </a:cubicBezTo>
                    <a:cubicBezTo>
                      <a:pt x="24" y="31500"/>
                      <a:pt x="24" y="31666"/>
                      <a:pt x="143" y="31689"/>
                    </a:cubicBezTo>
                    <a:cubicBezTo>
                      <a:pt x="335" y="31701"/>
                      <a:pt x="527" y="31707"/>
                      <a:pt x="719" y="31707"/>
                    </a:cubicBezTo>
                    <a:cubicBezTo>
                      <a:pt x="2066" y="31707"/>
                      <a:pt x="3415" y="31418"/>
                      <a:pt x="4655" y="30839"/>
                    </a:cubicBezTo>
                    <a:cubicBezTo>
                      <a:pt x="7349" y="29657"/>
                      <a:pt x="9168" y="27436"/>
                      <a:pt x="10279" y="24719"/>
                    </a:cubicBezTo>
                    <a:cubicBezTo>
                      <a:pt x="11413" y="21837"/>
                      <a:pt x="12003" y="18222"/>
                      <a:pt x="14579" y="16190"/>
                    </a:cubicBezTo>
                    <a:cubicBezTo>
                      <a:pt x="14653" y="16153"/>
                      <a:pt x="14582" y="16043"/>
                      <a:pt x="14502" y="1604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7"/>
              <p:cNvSpPr/>
              <p:nvPr/>
            </p:nvSpPr>
            <p:spPr>
              <a:xfrm>
                <a:off x="2181200" y="1915925"/>
                <a:ext cx="543125" cy="351250"/>
              </a:xfrm>
              <a:custGeom>
                <a:avLst/>
                <a:gdLst/>
                <a:ahLst/>
                <a:cxnLst/>
                <a:rect l="l" t="t" r="r" b="b"/>
                <a:pathLst>
                  <a:path w="21725" h="14050" extrusionOk="0">
                    <a:moveTo>
                      <a:pt x="5946" y="1"/>
                    </a:moveTo>
                    <a:cubicBezTo>
                      <a:pt x="5427" y="1"/>
                      <a:pt x="4905" y="58"/>
                      <a:pt x="4382" y="178"/>
                    </a:cubicBezTo>
                    <a:cubicBezTo>
                      <a:pt x="2634" y="604"/>
                      <a:pt x="1051" y="1785"/>
                      <a:pt x="106" y="3533"/>
                    </a:cubicBezTo>
                    <a:lnTo>
                      <a:pt x="106" y="3581"/>
                    </a:lnTo>
                    <a:cubicBezTo>
                      <a:pt x="58" y="3581"/>
                      <a:pt x="58" y="3604"/>
                      <a:pt x="58" y="3604"/>
                    </a:cubicBezTo>
                    <a:cubicBezTo>
                      <a:pt x="1" y="3681"/>
                      <a:pt x="68" y="3789"/>
                      <a:pt x="133" y="3789"/>
                    </a:cubicBezTo>
                    <a:cubicBezTo>
                      <a:pt x="148" y="3789"/>
                      <a:pt x="163" y="3783"/>
                      <a:pt x="177" y="3770"/>
                    </a:cubicBezTo>
                    <a:cubicBezTo>
                      <a:pt x="1204" y="2598"/>
                      <a:pt x="2616" y="2128"/>
                      <a:pt x="4014" y="2128"/>
                    </a:cubicBezTo>
                    <a:cubicBezTo>
                      <a:pt x="4450" y="2128"/>
                      <a:pt x="4883" y="2173"/>
                      <a:pt x="5304" y="2257"/>
                    </a:cubicBezTo>
                    <a:cubicBezTo>
                      <a:pt x="7076" y="2612"/>
                      <a:pt x="8635" y="3628"/>
                      <a:pt x="9958" y="4975"/>
                    </a:cubicBezTo>
                    <a:cubicBezTo>
                      <a:pt x="12274" y="7337"/>
                      <a:pt x="13951" y="10480"/>
                      <a:pt x="16527" y="12488"/>
                    </a:cubicBezTo>
                    <a:cubicBezTo>
                      <a:pt x="17023" y="12890"/>
                      <a:pt x="17614" y="13244"/>
                      <a:pt x="18204" y="13504"/>
                    </a:cubicBezTo>
                    <a:cubicBezTo>
                      <a:pt x="18967" y="13841"/>
                      <a:pt x="19794" y="14049"/>
                      <a:pt x="20624" y="14049"/>
                    </a:cubicBezTo>
                    <a:cubicBezTo>
                      <a:pt x="20668" y="14049"/>
                      <a:pt x="20712" y="14049"/>
                      <a:pt x="20756" y="14047"/>
                    </a:cubicBezTo>
                    <a:cubicBezTo>
                      <a:pt x="21063" y="13835"/>
                      <a:pt x="21394" y="13669"/>
                      <a:pt x="21725" y="13504"/>
                    </a:cubicBezTo>
                    <a:cubicBezTo>
                      <a:pt x="21370" y="13362"/>
                      <a:pt x="21040" y="13197"/>
                      <a:pt x="20756" y="12984"/>
                    </a:cubicBezTo>
                    <a:cubicBezTo>
                      <a:pt x="17874" y="11118"/>
                      <a:pt x="16196" y="7550"/>
                      <a:pt x="14093" y="4762"/>
                    </a:cubicBezTo>
                    <a:cubicBezTo>
                      <a:pt x="12066" y="2086"/>
                      <a:pt x="9081" y="1"/>
                      <a:pt x="59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7"/>
              <p:cNvSpPr/>
              <p:nvPr/>
            </p:nvSpPr>
            <p:spPr>
              <a:xfrm>
                <a:off x="2179650" y="2240475"/>
                <a:ext cx="544675" cy="350300"/>
              </a:xfrm>
              <a:custGeom>
                <a:avLst/>
                <a:gdLst/>
                <a:ahLst/>
                <a:cxnLst/>
                <a:rect l="l" t="t" r="r" b="b"/>
                <a:pathLst>
                  <a:path w="21787" h="14012" extrusionOk="0">
                    <a:moveTo>
                      <a:pt x="20671" y="0"/>
                    </a:moveTo>
                    <a:cubicBezTo>
                      <a:pt x="19846" y="0"/>
                      <a:pt x="19021" y="186"/>
                      <a:pt x="18195" y="498"/>
                    </a:cubicBezTo>
                    <a:cubicBezTo>
                      <a:pt x="17605" y="758"/>
                      <a:pt x="17061" y="1113"/>
                      <a:pt x="16518" y="1538"/>
                    </a:cubicBezTo>
                    <a:cubicBezTo>
                      <a:pt x="13943" y="3570"/>
                      <a:pt x="12265" y="6712"/>
                      <a:pt x="9973" y="9028"/>
                    </a:cubicBezTo>
                    <a:cubicBezTo>
                      <a:pt x="8626" y="10398"/>
                      <a:pt x="7067" y="11391"/>
                      <a:pt x="5295" y="11745"/>
                    </a:cubicBezTo>
                    <a:cubicBezTo>
                      <a:pt x="4887" y="11821"/>
                      <a:pt x="4467" y="11862"/>
                      <a:pt x="4045" y="11862"/>
                    </a:cubicBezTo>
                    <a:cubicBezTo>
                      <a:pt x="2635" y="11862"/>
                      <a:pt x="1210" y="11402"/>
                      <a:pt x="191" y="10257"/>
                    </a:cubicBezTo>
                    <a:cubicBezTo>
                      <a:pt x="175" y="10235"/>
                      <a:pt x="155" y="10225"/>
                      <a:pt x="134" y="10225"/>
                    </a:cubicBezTo>
                    <a:cubicBezTo>
                      <a:pt x="67" y="10225"/>
                      <a:pt x="1" y="10326"/>
                      <a:pt x="73" y="10398"/>
                    </a:cubicBezTo>
                    <a:cubicBezTo>
                      <a:pt x="97" y="10398"/>
                      <a:pt x="97" y="10422"/>
                      <a:pt x="97" y="10422"/>
                    </a:cubicBezTo>
                    <a:lnTo>
                      <a:pt x="97" y="10469"/>
                    </a:lnTo>
                    <a:cubicBezTo>
                      <a:pt x="1042" y="12218"/>
                      <a:pt x="2649" y="13399"/>
                      <a:pt x="4373" y="13824"/>
                    </a:cubicBezTo>
                    <a:cubicBezTo>
                      <a:pt x="4921" y="13952"/>
                      <a:pt x="5467" y="14012"/>
                      <a:pt x="6006" y="14012"/>
                    </a:cubicBezTo>
                    <a:cubicBezTo>
                      <a:pt x="9165" y="14012"/>
                      <a:pt x="12117" y="11948"/>
                      <a:pt x="14155" y="9264"/>
                    </a:cubicBezTo>
                    <a:cubicBezTo>
                      <a:pt x="16282" y="6500"/>
                      <a:pt x="17959" y="2885"/>
                      <a:pt x="20818" y="1065"/>
                    </a:cubicBezTo>
                    <a:cubicBezTo>
                      <a:pt x="21125" y="853"/>
                      <a:pt x="21456" y="687"/>
                      <a:pt x="21787" y="522"/>
                    </a:cubicBezTo>
                    <a:cubicBezTo>
                      <a:pt x="21432" y="380"/>
                      <a:pt x="21102" y="215"/>
                      <a:pt x="20818" y="2"/>
                    </a:cubicBezTo>
                    <a:cubicBezTo>
                      <a:pt x="20769" y="1"/>
                      <a:pt x="20720" y="0"/>
                      <a:pt x="20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7"/>
              <p:cNvSpPr/>
              <p:nvPr/>
            </p:nvSpPr>
            <p:spPr>
              <a:xfrm>
                <a:off x="2235500" y="1930800"/>
                <a:ext cx="457075" cy="645725"/>
              </a:xfrm>
              <a:custGeom>
                <a:avLst/>
                <a:gdLst/>
                <a:ahLst/>
                <a:cxnLst/>
                <a:rect l="l" t="t" r="r" b="b"/>
                <a:pathLst>
                  <a:path w="18283" h="25829" extrusionOk="0">
                    <a:moveTo>
                      <a:pt x="17426" y="12626"/>
                    </a:moveTo>
                    <a:lnTo>
                      <a:pt x="17426" y="12626"/>
                    </a:lnTo>
                    <a:cubicBezTo>
                      <a:pt x="17544" y="12720"/>
                      <a:pt x="17686" y="12838"/>
                      <a:pt x="17804" y="12909"/>
                    </a:cubicBezTo>
                    <a:cubicBezTo>
                      <a:pt x="17686" y="13004"/>
                      <a:pt x="17544" y="13098"/>
                      <a:pt x="17426" y="13216"/>
                    </a:cubicBezTo>
                    <a:cubicBezTo>
                      <a:pt x="17465" y="13159"/>
                      <a:pt x="17425" y="13055"/>
                      <a:pt x="17359" y="13055"/>
                    </a:cubicBezTo>
                    <a:cubicBezTo>
                      <a:pt x="17343" y="13055"/>
                      <a:pt x="17326" y="13061"/>
                      <a:pt x="17308" y="13074"/>
                    </a:cubicBezTo>
                    <a:cubicBezTo>
                      <a:pt x="17285" y="13074"/>
                      <a:pt x="17285" y="13098"/>
                      <a:pt x="17237" y="13098"/>
                    </a:cubicBezTo>
                    <a:cubicBezTo>
                      <a:pt x="17237" y="13098"/>
                      <a:pt x="17214" y="13098"/>
                      <a:pt x="17214" y="13074"/>
                    </a:cubicBezTo>
                    <a:cubicBezTo>
                      <a:pt x="17096" y="13027"/>
                      <a:pt x="16954" y="12980"/>
                      <a:pt x="16836" y="12909"/>
                    </a:cubicBezTo>
                    <a:cubicBezTo>
                      <a:pt x="16954" y="12862"/>
                      <a:pt x="17072" y="12791"/>
                      <a:pt x="17214" y="12767"/>
                    </a:cubicBezTo>
                    <a:cubicBezTo>
                      <a:pt x="17214" y="12767"/>
                      <a:pt x="17237" y="12767"/>
                      <a:pt x="17237" y="12744"/>
                    </a:cubicBezTo>
                    <a:cubicBezTo>
                      <a:pt x="17285" y="12744"/>
                      <a:pt x="17285" y="12767"/>
                      <a:pt x="17308" y="12767"/>
                    </a:cubicBezTo>
                    <a:cubicBezTo>
                      <a:pt x="17324" y="12780"/>
                      <a:pt x="17340" y="12785"/>
                      <a:pt x="17354" y="12785"/>
                    </a:cubicBezTo>
                    <a:cubicBezTo>
                      <a:pt x="17424" y="12785"/>
                      <a:pt x="17465" y="12665"/>
                      <a:pt x="17426" y="12626"/>
                    </a:cubicBezTo>
                    <a:close/>
                    <a:moveTo>
                      <a:pt x="3345" y="0"/>
                    </a:moveTo>
                    <a:cubicBezTo>
                      <a:pt x="2218" y="0"/>
                      <a:pt x="1091" y="268"/>
                      <a:pt x="84" y="906"/>
                    </a:cubicBezTo>
                    <a:cubicBezTo>
                      <a:pt x="1" y="948"/>
                      <a:pt x="63" y="1080"/>
                      <a:pt x="144" y="1080"/>
                    </a:cubicBezTo>
                    <a:cubicBezTo>
                      <a:pt x="155" y="1080"/>
                      <a:pt x="167" y="1078"/>
                      <a:pt x="178" y="1072"/>
                    </a:cubicBezTo>
                    <a:cubicBezTo>
                      <a:pt x="1172" y="456"/>
                      <a:pt x="2216" y="200"/>
                      <a:pt x="3267" y="200"/>
                    </a:cubicBezTo>
                    <a:cubicBezTo>
                      <a:pt x="5239" y="200"/>
                      <a:pt x="7233" y="1104"/>
                      <a:pt x="8944" y="2230"/>
                    </a:cubicBezTo>
                    <a:cubicBezTo>
                      <a:pt x="10267" y="3080"/>
                      <a:pt x="11401" y="4167"/>
                      <a:pt x="12346" y="5537"/>
                    </a:cubicBezTo>
                    <a:cubicBezTo>
                      <a:pt x="13268" y="6860"/>
                      <a:pt x="14000" y="8302"/>
                      <a:pt x="14875" y="9672"/>
                    </a:cubicBezTo>
                    <a:cubicBezTo>
                      <a:pt x="15583" y="10759"/>
                      <a:pt x="16410" y="11799"/>
                      <a:pt x="17403" y="12602"/>
                    </a:cubicBezTo>
                    <a:cubicBezTo>
                      <a:pt x="15914" y="11822"/>
                      <a:pt x="14827" y="10428"/>
                      <a:pt x="13811" y="9011"/>
                    </a:cubicBezTo>
                    <a:cubicBezTo>
                      <a:pt x="12843" y="7569"/>
                      <a:pt x="11898" y="6128"/>
                      <a:pt x="10740" y="4852"/>
                    </a:cubicBezTo>
                    <a:cubicBezTo>
                      <a:pt x="8566" y="2442"/>
                      <a:pt x="5825" y="694"/>
                      <a:pt x="2777" y="363"/>
                    </a:cubicBezTo>
                    <a:cubicBezTo>
                      <a:pt x="2659" y="363"/>
                      <a:pt x="2659" y="576"/>
                      <a:pt x="2777" y="576"/>
                    </a:cubicBezTo>
                    <a:cubicBezTo>
                      <a:pt x="5991" y="906"/>
                      <a:pt x="8826" y="2867"/>
                      <a:pt x="11071" y="5466"/>
                    </a:cubicBezTo>
                    <a:cubicBezTo>
                      <a:pt x="13055" y="7806"/>
                      <a:pt x="14449" y="11113"/>
                      <a:pt x="17072" y="12626"/>
                    </a:cubicBezTo>
                    <a:cubicBezTo>
                      <a:pt x="16930" y="12673"/>
                      <a:pt x="16765" y="12744"/>
                      <a:pt x="16647" y="12791"/>
                    </a:cubicBezTo>
                    <a:cubicBezTo>
                      <a:pt x="14284" y="11680"/>
                      <a:pt x="12748" y="9081"/>
                      <a:pt x="11165" y="6860"/>
                    </a:cubicBezTo>
                    <a:cubicBezTo>
                      <a:pt x="9558" y="4640"/>
                      <a:pt x="7715" y="2489"/>
                      <a:pt x="5353" y="1426"/>
                    </a:cubicBezTo>
                    <a:cubicBezTo>
                      <a:pt x="4438" y="1010"/>
                      <a:pt x="3477" y="782"/>
                      <a:pt x="2501" y="782"/>
                    </a:cubicBezTo>
                    <a:cubicBezTo>
                      <a:pt x="2091" y="782"/>
                      <a:pt x="1678" y="822"/>
                      <a:pt x="1265" y="906"/>
                    </a:cubicBezTo>
                    <a:cubicBezTo>
                      <a:pt x="1147" y="930"/>
                      <a:pt x="1218" y="1095"/>
                      <a:pt x="1336" y="1095"/>
                    </a:cubicBezTo>
                    <a:cubicBezTo>
                      <a:pt x="1711" y="1024"/>
                      <a:pt x="2083" y="990"/>
                      <a:pt x="2452" y="990"/>
                    </a:cubicBezTo>
                    <a:cubicBezTo>
                      <a:pt x="4758" y="990"/>
                      <a:pt x="6923" y="2317"/>
                      <a:pt x="8613" y="4049"/>
                    </a:cubicBezTo>
                    <a:cubicBezTo>
                      <a:pt x="10598" y="6104"/>
                      <a:pt x="11992" y="8727"/>
                      <a:pt x="13882" y="10853"/>
                    </a:cubicBezTo>
                    <a:cubicBezTo>
                      <a:pt x="14615" y="11704"/>
                      <a:pt x="15465" y="12413"/>
                      <a:pt x="16410" y="12909"/>
                    </a:cubicBezTo>
                    <a:cubicBezTo>
                      <a:pt x="15465" y="13429"/>
                      <a:pt x="14615" y="14138"/>
                      <a:pt x="13882" y="14988"/>
                    </a:cubicBezTo>
                    <a:cubicBezTo>
                      <a:pt x="11992" y="17115"/>
                      <a:pt x="10598" y="19737"/>
                      <a:pt x="8613" y="21769"/>
                    </a:cubicBezTo>
                    <a:cubicBezTo>
                      <a:pt x="6941" y="23522"/>
                      <a:pt x="4770" y="24846"/>
                      <a:pt x="2512" y="24846"/>
                    </a:cubicBezTo>
                    <a:cubicBezTo>
                      <a:pt x="2122" y="24846"/>
                      <a:pt x="1729" y="24806"/>
                      <a:pt x="1336" y="24723"/>
                    </a:cubicBezTo>
                    <a:cubicBezTo>
                      <a:pt x="1330" y="24721"/>
                      <a:pt x="1324" y="24721"/>
                      <a:pt x="1318" y="24721"/>
                    </a:cubicBezTo>
                    <a:cubicBezTo>
                      <a:pt x="1213" y="24721"/>
                      <a:pt x="1176" y="24913"/>
                      <a:pt x="1265" y="24935"/>
                    </a:cubicBezTo>
                    <a:cubicBezTo>
                      <a:pt x="1660" y="25009"/>
                      <a:pt x="2054" y="25045"/>
                      <a:pt x="2447" y="25045"/>
                    </a:cubicBezTo>
                    <a:cubicBezTo>
                      <a:pt x="3441" y="25045"/>
                      <a:pt x="4421" y="24815"/>
                      <a:pt x="5353" y="24392"/>
                    </a:cubicBezTo>
                    <a:cubicBezTo>
                      <a:pt x="7739" y="23329"/>
                      <a:pt x="9558" y="21179"/>
                      <a:pt x="11165" y="18958"/>
                    </a:cubicBezTo>
                    <a:cubicBezTo>
                      <a:pt x="12748" y="16760"/>
                      <a:pt x="14260" y="14161"/>
                      <a:pt x="16647" y="13027"/>
                    </a:cubicBezTo>
                    <a:cubicBezTo>
                      <a:pt x="16812" y="13098"/>
                      <a:pt x="16954" y="13145"/>
                      <a:pt x="17072" y="13216"/>
                    </a:cubicBezTo>
                    <a:cubicBezTo>
                      <a:pt x="14449" y="14705"/>
                      <a:pt x="13055" y="18013"/>
                      <a:pt x="11071" y="20352"/>
                    </a:cubicBezTo>
                    <a:cubicBezTo>
                      <a:pt x="8850" y="22951"/>
                      <a:pt x="5991" y="24935"/>
                      <a:pt x="2777" y="25266"/>
                    </a:cubicBezTo>
                    <a:cubicBezTo>
                      <a:pt x="2659" y="25266"/>
                      <a:pt x="2659" y="25455"/>
                      <a:pt x="2777" y="25455"/>
                    </a:cubicBezTo>
                    <a:cubicBezTo>
                      <a:pt x="5825" y="25148"/>
                      <a:pt x="8566" y="23400"/>
                      <a:pt x="10740" y="20966"/>
                    </a:cubicBezTo>
                    <a:cubicBezTo>
                      <a:pt x="11898" y="19714"/>
                      <a:pt x="12843" y="18249"/>
                      <a:pt x="13811" y="16808"/>
                    </a:cubicBezTo>
                    <a:cubicBezTo>
                      <a:pt x="14804" y="15366"/>
                      <a:pt x="15914" y="13972"/>
                      <a:pt x="17403" y="13240"/>
                    </a:cubicBezTo>
                    <a:lnTo>
                      <a:pt x="17403" y="13240"/>
                    </a:lnTo>
                    <a:cubicBezTo>
                      <a:pt x="16410" y="14043"/>
                      <a:pt x="15631" y="15036"/>
                      <a:pt x="14875" y="16170"/>
                    </a:cubicBezTo>
                    <a:cubicBezTo>
                      <a:pt x="14000" y="17516"/>
                      <a:pt x="13268" y="18958"/>
                      <a:pt x="12346" y="20304"/>
                    </a:cubicBezTo>
                    <a:cubicBezTo>
                      <a:pt x="11401" y="21675"/>
                      <a:pt x="10244" y="22738"/>
                      <a:pt x="8944" y="23612"/>
                    </a:cubicBezTo>
                    <a:cubicBezTo>
                      <a:pt x="7234" y="24721"/>
                      <a:pt x="5244" y="25619"/>
                      <a:pt x="3273" y="25619"/>
                    </a:cubicBezTo>
                    <a:cubicBezTo>
                      <a:pt x="2220" y="25619"/>
                      <a:pt x="1174" y="25363"/>
                      <a:pt x="178" y="24746"/>
                    </a:cubicBezTo>
                    <a:cubicBezTo>
                      <a:pt x="167" y="24741"/>
                      <a:pt x="155" y="24738"/>
                      <a:pt x="144" y="24738"/>
                    </a:cubicBezTo>
                    <a:cubicBezTo>
                      <a:pt x="64" y="24738"/>
                      <a:pt x="1" y="24873"/>
                      <a:pt x="84" y="24935"/>
                    </a:cubicBezTo>
                    <a:cubicBezTo>
                      <a:pt x="1086" y="25553"/>
                      <a:pt x="2206" y="25829"/>
                      <a:pt x="3327" y="25829"/>
                    </a:cubicBezTo>
                    <a:cubicBezTo>
                      <a:pt x="3792" y="25829"/>
                      <a:pt x="4258" y="25781"/>
                      <a:pt x="4715" y="25691"/>
                    </a:cubicBezTo>
                    <a:cubicBezTo>
                      <a:pt x="6203" y="25408"/>
                      <a:pt x="7597" y="24723"/>
                      <a:pt x="8897" y="23872"/>
                    </a:cubicBezTo>
                    <a:cubicBezTo>
                      <a:pt x="10244" y="23022"/>
                      <a:pt x="11401" y="21958"/>
                      <a:pt x="12370" y="20564"/>
                    </a:cubicBezTo>
                    <a:cubicBezTo>
                      <a:pt x="14166" y="17989"/>
                      <a:pt x="15442" y="14752"/>
                      <a:pt x="17993" y="13027"/>
                    </a:cubicBezTo>
                    <a:cubicBezTo>
                      <a:pt x="18017" y="13051"/>
                      <a:pt x="18064" y="13098"/>
                      <a:pt x="18112" y="13122"/>
                    </a:cubicBezTo>
                    <a:cubicBezTo>
                      <a:pt x="18130" y="13133"/>
                      <a:pt x="18147" y="13137"/>
                      <a:pt x="18163" y="13137"/>
                    </a:cubicBezTo>
                    <a:cubicBezTo>
                      <a:pt x="18247" y="13137"/>
                      <a:pt x="18282" y="12996"/>
                      <a:pt x="18182" y="12956"/>
                    </a:cubicBezTo>
                    <a:lnTo>
                      <a:pt x="18159" y="12909"/>
                    </a:lnTo>
                    <a:lnTo>
                      <a:pt x="18182" y="12885"/>
                    </a:lnTo>
                    <a:cubicBezTo>
                      <a:pt x="18262" y="12846"/>
                      <a:pt x="18207" y="12704"/>
                      <a:pt x="18145" y="12704"/>
                    </a:cubicBezTo>
                    <a:cubicBezTo>
                      <a:pt x="18134" y="12704"/>
                      <a:pt x="18123" y="12709"/>
                      <a:pt x="18112" y="12720"/>
                    </a:cubicBezTo>
                    <a:cubicBezTo>
                      <a:pt x="18064" y="12744"/>
                      <a:pt x="18017" y="12767"/>
                      <a:pt x="17993" y="12791"/>
                    </a:cubicBezTo>
                    <a:cubicBezTo>
                      <a:pt x="15418" y="11090"/>
                      <a:pt x="14166" y="7829"/>
                      <a:pt x="12370" y="5277"/>
                    </a:cubicBezTo>
                    <a:cubicBezTo>
                      <a:pt x="11401" y="3883"/>
                      <a:pt x="10220" y="2820"/>
                      <a:pt x="8897" y="1970"/>
                    </a:cubicBezTo>
                    <a:cubicBezTo>
                      <a:pt x="7597" y="1143"/>
                      <a:pt x="6203" y="434"/>
                      <a:pt x="4715" y="127"/>
                    </a:cubicBezTo>
                    <a:cubicBezTo>
                      <a:pt x="4264" y="45"/>
                      <a:pt x="3804" y="0"/>
                      <a:pt x="33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7"/>
              <p:cNvSpPr/>
              <p:nvPr/>
            </p:nvSpPr>
            <p:spPr>
              <a:xfrm>
                <a:off x="2117675" y="2141750"/>
                <a:ext cx="591900" cy="224300"/>
              </a:xfrm>
              <a:custGeom>
                <a:avLst/>
                <a:gdLst/>
                <a:ahLst/>
                <a:cxnLst/>
                <a:rect l="l" t="t" r="r" b="b"/>
                <a:pathLst>
                  <a:path w="23676" h="8972" extrusionOk="0">
                    <a:moveTo>
                      <a:pt x="12288" y="0"/>
                    </a:moveTo>
                    <a:cubicBezTo>
                      <a:pt x="9794" y="0"/>
                      <a:pt x="7312" y="550"/>
                      <a:pt x="5128" y="1589"/>
                    </a:cubicBezTo>
                    <a:cubicBezTo>
                      <a:pt x="4324" y="1990"/>
                      <a:pt x="3592" y="2439"/>
                      <a:pt x="2907" y="2935"/>
                    </a:cubicBezTo>
                    <a:cubicBezTo>
                      <a:pt x="2103" y="3502"/>
                      <a:pt x="1347" y="4211"/>
                      <a:pt x="308" y="4329"/>
                    </a:cubicBezTo>
                    <a:cubicBezTo>
                      <a:pt x="237" y="4353"/>
                      <a:pt x="166" y="4353"/>
                      <a:pt x="95" y="4353"/>
                    </a:cubicBezTo>
                    <a:cubicBezTo>
                      <a:pt x="48" y="4400"/>
                      <a:pt x="0" y="4424"/>
                      <a:pt x="0" y="4447"/>
                    </a:cubicBezTo>
                    <a:cubicBezTo>
                      <a:pt x="0" y="4518"/>
                      <a:pt x="48" y="4542"/>
                      <a:pt x="95" y="4542"/>
                    </a:cubicBezTo>
                    <a:cubicBezTo>
                      <a:pt x="166" y="4566"/>
                      <a:pt x="237" y="4566"/>
                      <a:pt x="308" y="4566"/>
                    </a:cubicBezTo>
                    <a:cubicBezTo>
                      <a:pt x="1347" y="4684"/>
                      <a:pt x="2127" y="5369"/>
                      <a:pt x="2907" y="5960"/>
                    </a:cubicBezTo>
                    <a:cubicBezTo>
                      <a:pt x="3615" y="6479"/>
                      <a:pt x="4348" y="6928"/>
                      <a:pt x="5128" y="7306"/>
                    </a:cubicBezTo>
                    <a:cubicBezTo>
                      <a:pt x="7321" y="8385"/>
                      <a:pt x="9816" y="8971"/>
                      <a:pt x="12320" y="8971"/>
                    </a:cubicBezTo>
                    <a:cubicBezTo>
                      <a:pt x="13106" y="8971"/>
                      <a:pt x="13894" y="8913"/>
                      <a:pt x="14673" y="8795"/>
                    </a:cubicBezTo>
                    <a:cubicBezTo>
                      <a:pt x="15547" y="8653"/>
                      <a:pt x="16445" y="8440"/>
                      <a:pt x="17225" y="8086"/>
                    </a:cubicBezTo>
                    <a:cubicBezTo>
                      <a:pt x="18099" y="7661"/>
                      <a:pt x="18832" y="7070"/>
                      <a:pt x="19635" y="6574"/>
                    </a:cubicBezTo>
                    <a:cubicBezTo>
                      <a:pt x="20840" y="5818"/>
                      <a:pt x="22116" y="5133"/>
                      <a:pt x="23439" y="4566"/>
                    </a:cubicBezTo>
                    <a:cubicBezTo>
                      <a:pt x="23533" y="4542"/>
                      <a:pt x="23581" y="4518"/>
                      <a:pt x="23675" y="4471"/>
                    </a:cubicBezTo>
                    <a:cubicBezTo>
                      <a:pt x="23581" y="4447"/>
                      <a:pt x="23533" y="4424"/>
                      <a:pt x="23439" y="4400"/>
                    </a:cubicBezTo>
                    <a:cubicBezTo>
                      <a:pt x="22116" y="3833"/>
                      <a:pt x="20840" y="3148"/>
                      <a:pt x="19635" y="2392"/>
                    </a:cubicBezTo>
                    <a:cubicBezTo>
                      <a:pt x="18855" y="1848"/>
                      <a:pt x="18075" y="1281"/>
                      <a:pt x="17225" y="880"/>
                    </a:cubicBezTo>
                    <a:cubicBezTo>
                      <a:pt x="16445" y="502"/>
                      <a:pt x="15547" y="313"/>
                      <a:pt x="14673" y="171"/>
                    </a:cubicBezTo>
                    <a:cubicBezTo>
                      <a:pt x="13883" y="56"/>
                      <a:pt x="13085" y="0"/>
                      <a:pt x="12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7"/>
              <p:cNvSpPr/>
              <p:nvPr/>
            </p:nvSpPr>
            <p:spPr>
              <a:xfrm>
                <a:off x="2165850" y="2176700"/>
                <a:ext cx="504325" cy="174825"/>
              </a:xfrm>
              <a:custGeom>
                <a:avLst/>
                <a:gdLst/>
                <a:ahLst/>
                <a:cxnLst/>
                <a:rect l="l" t="t" r="r" b="b"/>
                <a:pathLst>
                  <a:path w="20173" h="6993" extrusionOk="0">
                    <a:moveTo>
                      <a:pt x="8915" y="1"/>
                    </a:moveTo>
                    <a:cubicBezTo>
                      <a:pt x="6096" y="1"/>
                      <a:pt x="3324" y="555"/>
                      <a:pt x="767" y="2175"/>
                    </a:cubicBezTo>
                    <a:cubicBezTo>
                      <a:pt x="670" y="2234"/>
                      <a:pt x="733" y="2388"/>
                      <a:pt x="824" y="2388"/>
                    </a:cubicBezTo>
                    <a:cubicBezTo>
                      <a:pt x="843" y="2388"/>
                      <a:pt x="864" y="2381"/>
                      <a:pt x="885" y="2364"/>
                    </a:cubicBezTo>
                    <a:cubicBezTo>
                      <a:pt x="3397" y="793"/>
                      <a:pt x="6116" y="257"/>
                      <a:pt x="8880" y="257"/>
                    </a:cubicBezTo>
                    <a:cubicBezTo>
                      <a:pt x="11810" y="257"/>
                      <a:pt x="14792" y="859"/>
                      <a:pt x="17637" y="1466"/>
                    </a:cubicBezTo>
                    <a:cubicBezTo>
                      <a:pt x="17643" y="1468"/>
                      <a:pt x="17648" y="1468"/>
                      <a:pt x="17653" y="1468"/>
                    </a:cubicBezTo>
                    <a:cubicBezTo>
                      <a:pt x="17759" y="1468"/>
                      <a:pt x="17797" y="1253"/>
                      <a:pt x="17684" y="1230"/>
                    </a:cubicBezTo>
                    <a:cubicBezTo>
                      <a:pt x="14839" y="603"/>
                      <a:pt x="11852" y="1"/>
                      <a:pt x="8915" y="1"/>
                    </a:cubicBezTo>
                    <a:close/>
                    <a:moveTo>
                      <a:pt x="8160" y="1733"/>
                    </a:moveTo>
                    <a:cubicBezTo>
                      <a:pt x="5960" y="1733"/>
                      <a:pt x="3763" y="1848"/>
                      <a:pt x="1641" y="2412"/>
                    </a:cubicBezTo>
                    <a:cubicBezTo>
                      <a:pt x="1529" y="2434"/>
                      <a:pt x="1545" y="2649"/>
                      <a:pt x="1669" y="2649"/>
                    </a:cubicBezTo>
                    <a:cubicBezTo>
                      <a:pt x="1675" y="2649"/>
                      <a:pt x="1682" y="2649"/>
                      <a:pt x="1688" y="2648"/>
                    </a:cubicBezTo>
                    <a:cubicBezTo>
                      <a:pt x="3764" y="2075"/>
                      <a:pt x="5895" y="1963"/>
                      <a:pt x="8028" y="1963"/>
                    </a:cubicBezTo>
                    <a:cubicBezTo>
                      <a:pt x="8711" y="1963"/>
                      <a:pt x="9394" y="1975"/>
                      <a:pt x="10076" y="1986"/>
                    </a:cubicBezTo>
                    <a:cubicBezTo>
                      <a:pt x="12888" y="2057"/>
                      <a:pt x="15700" y="2175"/>
                      <a:pt x="18464" y="2553"/>
                    </a:cubicBezTo>
                    <a:cubicBezTo>
                      <a:pt x="18470" y="2554"/>
                      <a:pt x="18476" y="2555"/>
                      <a:pt x="18482" y="2555"/>
                    </a:cubicBezTo>
                    <a:cubicBezTo>
                      <a:pt x="18605" y="2555"/>
                      <a:pt x="18600" y="2317"/>
                      <a:pt x="18464" y="2317"/>
                    </a:cubicBezTo>
                    <a:cubicBezTo>
                      <a:pt x="15605" y="1939"/>
                      <a:pt x="12746" y="1774"/>
                      <a:pt x="9864" y="1750"/>
                    </a:cubicBezTo>
                    <a:cubicBezTo>
                      <a:pt x="9296" y="1740"/>
                      <a:pt x="8728" y="1733"/>
                      <a:pt x="8160" y="1733"/>
                    </a:cubicBezTo>
                    <a:close/>
                    <a:moveTo>
                      <a:pt x="2097" y="3071"/>
                    </a:moveTo>
                    <a:cubicBezTo>
                      <a:pt x="1989" y="3071"/>
                      <a:pt x="1930" y="3287"/>
                      <a:pt x="2043" y="3309"/>
                    </a:cubicBezTo>
                    <a:cubicBezTo>
                      <a:pt x="4973" y="3872"/>
                      <a:pt x="7940" y="4159"/>
                      <a:pt x="10899" y="4159"/>
                    </a:cubicBezTo>
                    <a:cubicBezTo>
                      <a:pt x="13284" y="4159"/>
                      <a:pt x="15663" y="3972"/>
                      <a:pt x="18015" y="3593"/>
                    </a:cubicBezTo>
                    <a:cubicBezTo>
                      <a:pt x="18165" y="3550"/>
                      <a:pt x="18120" y="3350"/>
                      <a:pt x="18004" y="3350"/>
                    </a:cubicBezTo>
                    <a:cubicBezTo>
                      <a:pt x="17993" y="3350"/>
                      <a:pt x="17981" y="3352"/>
                      <a:pt x="17968" y="3357"/>
                    </a:cubicBezTo>
                    <a:cubicBezTo>
                      <a:pt x="15616" y="3736"/>
                      <a:pt x="13246" y="3923"/>
                      <a:pt x="10878" y="3923"/>
                    </a:cubicBezTo>
                    <a:cubicBezTo>
                      <a:pt x="7940" y="3923"/>
                      <a:pt x="5005" y="3636"/>
                      <a:pt x="2114" y="3073"/>
                    </a:cubicBezTo>
                    <a:cubicBezTo>
                      <a:pt x="2108" y="3072"/>
                      <a:pt x="2103" y="3071"/>
                      <a:pt x="2097" y="3071"/>
                    </a:cubicBezTo>
                    <a:close/>
                    <a:moveTo>
                      <a:pt x="130" y="2870"/>
                    </a:moveTo>
                    <a:cubicBezTo>
                      <a:pt x="41" y="2870"/>
                      <a:pt x="1" y="3032"/>
                      <a:pt x="82" y="3073"/>
                    </a:cubicBezTo>
                    <a:cubicBezTo>
                      <a:pt x="3312" y="4803"/>
                      <a:pt x="6821" y="5703"/>
                      <a:pt x="10324" y="5703"/>
                    </a:cubicBezTo>
                    <a:cubicBezTo>
                      <a:pt x="13661" y="5703"/>
                      <a:pt x="16992" y="4886"/>
                      <a:pt x="20071" y="3191"/>
                    </a:cubicBezTo>
                    <a:cubicBezTo>
                      <a:pt x="20172" y="3151"/>
                      <a:pt x="20099" y="2988"/>
                      <a:pt x="20002" y="2988"/>
                    </a:cubicBezTo>
                    <a:cubicBezTo>
                      <a:pt x="19986" y="2988"/>
                      <a:pt x="19969" y="2992"/>
                      <a:pt x="19952" y="3002"/>
                    </a:cubicBezTo>
                    <a:cubicBezTo>
                      <a:pt x="16910" y="4673"/>
                      <a:pt x="13614" y="5479"/>
                      <a:pt x="10313" y="5479"/>
                    </a:cubicBezTo>
                    <a:cubicBezTo>
                      <a:pt x="6845" y="5479"/>
                      <a:pt x="3371" y="4591"/>
                      <a:pt x="176" y="2884"/>
                    </a:cubicBezTo>
                    <a:cubicBezTo>
                      <a:pt x="160" y="2874"/>
                      <a:pt x="144" y="2870"/>
                      <a:pt x="130" y="2870"/>
                    </a:cubicBezTo>
                    <a:close/>
                    <a:moveTo>
                      <a:pt x="1895" y="4239"/>
                    </a:moveTo>
                    <a:cubicBezTo>
                      <a:pt x="1800" y="4239"/>
                      <a:pt x="1730" y="4387"/>
                      <a:pt x="1830" y="4467"/>
                    </a:cubicBezTo>
                    <a:cubicBezTo>
                      <a:pt x="2893" y="5176"/>
                      <a:pt x="4075" y="5625"/>
                      <a:pt x="5233" y="6003"/>
                    </a:cubicBezTo>
                    <a:cubicBezTo>
                      <a:pt x="6438" y="6428"/>
                      <a:pt x="7713" y="6735"/>
                      <a:pt x="8989" y="6901"/>
                    </a:cubicBezTo>
                    <a:cubicBezTo>
                      <a:pt x="9499" y="6961"/>
                      <a:pt x="10013" y="6993"/>
                      <a:pt x="10526" y="6993"/>
                    </a:cubicBezTo>
                    <a:cubicBezTo>
                      <a:pt x="12412" y="6993"/>
                      <a:pt x="14293" y="6567"/>
                      <a:pt x="15983" y="5601"/>
                    </a:cubicBezTo>
                    <a:cubicBezTo>
                      <a:pt x="16085" y="5540"/>
                      <a:pt x="16011" y="5374"/>
                      <a:pt x="15914" y="5374"/>
                    </a:cubicBezTo>
                    <a:cubicBezTo>
                      <a:pt x="15898" y="5374"/>
                      <a:pt x="15881" y="5379"/>
                      <a:pt x="15865" y="5389"/>
                    </a:cubicBezTo>
                    <a:cubicBezTo>
                      <a:pt x="14184" y="6341"/>
                      <a:pt x="12326" y="6747"/>
                      <a:pt x="10465" y="6747"/>
                    </a:cubicBezTo>
                    <a:cubicBezTo>
                      <a:pt x="9972" y="6747"/>
                      <a:pt x="9479" y="6719"/>
                      <a:pt x="8989" y="6664"/>
                    </a:cubicBezTo>
                    <a:cubicBezTo>
                      <a:pt x="7808" y="6523"/>
                      <a:pt x="6579" y="6239"/>
                      <a:pt x="5398" y="5837"/>
                    </a:cubicBezTo>
                    <a:cubicBezTo>
                      <a:pt x="4217" y="5436"/>
                      <a:pt x="3012" y="4963"/>
                      <a:pt x="1948" y="4254"/>
                    </a:cubicBezTo>
                    <a:cubicBezTo>
                      <a:pt x="1930" y="4244"/>
                      <a:pt x="1912" y="4239"/>
                      <a:pt x="1895" y="423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7"/>
              <p:cNvSpPr/>
              <p:nvPr/>
            </p:nvSpPr>
            <p:spPr>
              <a:xfrm>
                <a:off x="2558925" y="1770750"/>
                <a:ext cx="160675" cy="967325"/>
              </a:xfrm>
              <a:custGeom>
                <a:avLst/>
                <a:gdLst/>
                <a:ahLst/>
                <a:cxnLst/>
                <a:rect l="l" t="t" r="r" b="b"/>
                <a:pathLst>
                  <a:path w="6427" h="38693" extrusionOk="0">
                    <a:moveTo>
                      <a:pt x="3581" y="0"/>
                    </a:moveTo>
                    <a:cubicBezTo>
                      <a:pt x="3484" y="0"/>
                      <a:pt x="3385" y="10"/>
                      <a:pt x="3284" y="31"/>
                    </a:cubicBezTo>
                    <a:cubicBezTo>
                      <a:pt x="1985" y="291"/>
                      <a:pt x="1182" y="2063"/>
                      <a:pt x="827" y="3197"/>
                    </a:cubicBezTo>
                    <a:cubicBezTo>
                      <a:pt x="0" y="5891"/>
                      <a:pt x="284" y="8962"/>
                      <a:pt x="1063" y="11609"/>
                    </a:cubicBezTo>
                    <a:cubicBezTo>
                      <a:pt x="1938" y="14562"/>
                      <a:pt x="3568" y="17255"/>
                      <a:pt x="5812" y="19358"/>
                    </a:cubicBezTo>
                    <a:cubicBezTo>
                      <a:pt x="3568" y="21438"/>
                      <a:pt x="1914" y="24131"/>
                      <a:pt x="1063" y="27084"/>
                    </a:cubicBezTo>
                    <a:cubicBezTo>
                      <a:pt x="284" y="29754"/>
                      <a:pt x="0" y="32826"/>
                      <a:pt x="827" y="35496"/>
                    </a:cubicBezTo>
                    <a:cubicBezTo>
                      <a:pt x="1182" y="36630"/>
                      <a:pt x="1985" y="38402"/>
                      <a:pt x="3284" y="38662"/>
                    </a:cubicBezTo>
                    <a:cubicBezTo>
                      <a:pt x="3385" y="38683"/>
                      <a:pt x="3484" y="38693"/>
                      <a:pt x="3581" y="38693"/>
                    </a:cubicBezTo>
                    <a:cubicBezTo>
                      <a:pt x="4471" y="38693"/>
                      <a:pt x="5224" y="37862"/>
                      <a:pt x="5458" y="37032"/>
                    </a:cubicBezTo>
                    <a:cubicBezTo>
                      <a:pt x="5836" y="35732"/>
                      <a:pt x="5458" y="34173"/>
                      <a:pt x="5340" y="32873"/>
                    </a:cubicBezTo>
                    <a:cubicBezTo>
                      <a:pt x="5198" y="31337"/>
                      <a:pt x="5080" y="29802"/>
                      <a:pt x="5009" y="28266"/>
                    </a:cubicBezTo>
                    <a:cubicBezTo>
                      <a:pt x="4938" y="25265"/>
                      <a:pt x="5222" y="22217"/>
                      <a:pt x="6427" y="19429"/>
                    </a:cubicBezTo>
                    <a:lnTo>
                      <a:pt x="6427" y="19382"/>
                    </a:lnTo>
                    <a:lnTo>
                      <a:pt x="6427" y="19264"/>
                    </a:lnTo>
                    <a:cubicBezTo>
                      <a:pt x="5222" y="16476"/>
                      <a:pt x="4938" y="13451"/>
                      <a:pt x="5009" y="10427"/>
                    </a:cubicBezTo>
                    <a:cubicBezTo>
                      <a:pt x="5056" y="8891"/>
                      <a:pt x="5198" y="7356"/>
                      <a:pt x="5340" y="5820"/>
                    </a:cubicBezTo>
                    <a:cubicBezTo>
                      <a:pt x="5458" y="4497"/>
                      <a:pt x="5812" y="2961"/>
                      <a:pt x="5458" y="1661"/>
                    </a:cubicBezTo>
                    <a:cubicBezTo>
                      <a:pt x="5224" y="831"/>
                      <a:pt x="4471" y="0"/>
                      <a:pt x="35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7"/>
              <p:cNvSpPr/>
              <p:nvPr/>
            </p:nvSpPr>
            <p:spPr>
              <a:xfrm>
                <a:off x="2577225" y="1801275"/>
                <a:ext cx="121200" cy="904300"/>
              </a:xfrm>
              <a:custGeom>
                <a:avLst/>
                <a:gdLst/>
                <a:ahLst/>
                <a:cxnLst/>
                <a:rect l="l" t="t" r="r" b="b"/>
                <a:pathLst>
                  <a:path w="4848" h="36172" extrusionOk="0">
                    <a:moveTo>
                      <a:pt x="2623" y="523"/>
                    </a:moveTo>
                    <a:cubicBezTo>
                      <a:pt x="2564" y="523"/>
                      <a:pt x="2505" y="559"/>
                      <a:pt x="2505" y="629"/>
                    </a:cubicBezTo>
                    <a:cubicBezTo>
                      <a:pt x="2529" y="4150"/>
                      <a:pt x="2765" y="7694"/>
                      <a:pt x="3190" y="11191"/>
                    </a:cubicBezTo>
                    <a:cubicBezTo>
                      <a:pt x="3202" y="11262"/>
                      <a:pt x="3267" y="11297"/>
                      <a:pt x="3326" y="11297"/>
                    </a:cubicBezTo>
                    <a:cubicBezTo>
                      <a:pt x="3385" y="11297"/>
                      <a:pt x="3438" y="11262"/>
                      <a:pt x="3427" y="11191"/>
                    </a:cubicBezTo>
                    <a:cubicBezTo>
                      <a:pt x="3025" y="7670"/>
                      <a:pt x="2789" y="4150"/>
                      <a:pt x="2741" y="629"/>
                    </a:cubicBezTo>
                    <a:cubicBezTo>
                      <a:pt x="2741" y="559"/>
                      <a:pt x="2682" y="523"/>
                      <a:pt x="2623" y="523"/>
                    </a:cubicBezTo>
                    <a:close/>
                    <a:moveTo>
                      <a:pt x="3674" y="0"/>
                    </a:moveTo>
                    <a:cubicBezTo>
                      <a:pt x="3605" y="0"/>
                      <a:pt x="3531" y="51"/>
                      <a:pt x="3545" y="133"/>
                    </a:cubicBezTo>
                    <a:cubicBezTo>
                      <a:pt x="4112" y="2472"/>
                      <a:pt x="3663" y="4859"/>
                      <a:pt x="3616" y="7198"/>
                    </a:cubicBezTo>
                    <a:cubicBezTo>
                      <a:pt x="3521" y="9466"/>
                      <a:pt x="3663" y="11758"/>
                      <a:pt x="4041" y="14003"/>
                    </a:cubicBezTo>
                    <a:cubicBezTo>
                      <a:pt x="4059" y="14057"/>
                      <a:pt x="4105" y="14080"/>
                      <a:pt x="4151" y="14080"/>
                    </a:cubicBezTo>
                    <a:cubicBezTo>
                      <a:pt x="4227" y="14080"/>
                      <a:pt x="4306" y="14019"/>
                      <a:pt x="4277" y="13932"/>
                    </a:cubicBezTo>
                    <a:cubicBezTo>
                      <a:pt x="3899" y="11545"/>
                      <a:pt x="3757" y="9135"/>
                      <a:pt x="3875" y="6725"/>
                    </a:cubicBezTo>
                    <a:cubicBezTo>
                      <a:pt x="3994" y="4504"/>
                      <a:pt x="4348" y="2260"/>
                      <a:pt x="3781" y="86"/>
                    </a:cubicBezTo>
                    <a:cubicBezTo>
                      <a:pt x="3771" y="27"/>
                      <a:pt x="3724" y="0"/>
                      <a:pt x="3674" y="0"/>
                    </a:cubicBezTo>
                    <a:close/>
                    <a:moveTo>
                      <a:pt x="1851" y="380"/>
                    </a:moveTo>
                    <a:cubicBezTo>
                      <a:pt x="1803" y="380"/>
                      <a:pt x="1759" y="407"/>
                      <a:pt x="1749" y="464"/>
                    </a:cubicBezTo>
                    <a:cubicBezTo>
                      <a:pt x="1206" y="2803"/>
                      <a:pt x="1395" y="5213"/>
                      <a:pt x="1796" y="7576"/>
                    </a:cubicBezTo>
                    <a:cubicBezTo>
                      <a:pt x="2245" y="10104"/>
                      <a:pt x="2930" y="12585"/>
                      <a:pt x="3875" y="14971"/>
                    </a:cubicBezTo>
                    <a:cubicBezTo>
                      <a:pt x="3895" y="15029"/>
                      <a:pt x="3945" y="15055"/>
                      <a:pt x="3995" y="15055"/>
                    </a:cubicBezTo>
                    <a:cubicBezTo>
                      <a:pt x="4068" y="15055"/>
                      <a:pt x="4140" y="14999"/>
                      <a:pt x="4112" y="14900"/>
                    </a:cubicBezTo>
                    <a:cubicBezTo>
                      <a:pt x="3214" y="12656"/>
                      <a:pt x="2529" y="10364"/>
                      <a:pt x="2127" y="7978"/>
                    </a:cubicBezTo>
                    <a:cubicBezTo>
                      <a:pt x="1678" y="5520"/>
                      <a:pt x="1418" y="2969"/>
                      <a:pt x="1985" y="535"/>
                    </a:cubicBezTo>
                    <a:cubicBezTo>
                      <a:pt x="1999" y="437"/>
                      <a:pt x="1922" y="380"/>
                      <a:pt x="1851" y="380"/>
                    </a:cubicBezTo>
                    <a:close/>
                    <a:moveTo>
                      <a:pt x="1274" y="258"/>
                    </a:moveTo>
                    <a:cubicBezTo>
                      <a:pt x="1239" y="258"/>
                      <a:pt x="1205" y="277"/>
                      <a:pt x="1182" y="322"/>
                    </a:cubicBezTo>
                    <a:cubicBezTo>
                      <a:pt x="1" y="2945"/>
                      <a:pt x="426" y="6229"/>
                      <a:pt x="1017" y="8946"/>
                    </a:cubicBezTo>
                    <a:cubicBezTo>
                      <a:pt x="1655" y="11876"/>
                      <a:pt x="2859" y="14640"/>
                      <a:pt x="4584" y="17074"/>
                    </a:cubicBezTo>
                    <a:cubicBezTo>
                      <a:pt x="4612" y="17109"/>
                      <a:pt x="4648" y="17123"/>
                      <a:pt x="4683" y="17123"/>
                    </a:cubicBezTo>
                    <a:cubicBezTo>
                      <a:pt x="4767" y="17123"/>
                      <a:pt x="4847" y="17039"/>
                      <a:pt x="4797" y="16956"/>
                    </a:cubicBezTo>
                    <a:cubicBezTo>
                      <a:pt x="3167" y="14640"/>
                      <a:pt x="1985" y="12018"/>
                      <a:pt x="1324" y="9277"/>
                    </a:cubicBezTo>
                    <a:cubicBezTo>
                      <a:pt x="1017" y="7907"/>
                      <a:pt x="804" y="6513"/>
                      <a:pt x="733" y="5095"/>
                    </a:cubicBezTo>
                    <a:cubicBezTo>
                      <a:pt x="662" y="3512"/>
                      <a:pt x="709" y="1882"/>
                      <a:pt x="1395" y="440"/>
                    </a:cubicBezTo>
                    <a:cubicBezTo>
                      <a:pt x="1427" y="344"/>
                      <a:pt x="1349" y="258"/>
                      <a:pt x="1274" y="258"/>
                    </a:cubicBezTo>
                    <a:close/>
                    <a:moveTo>
                      <a:pt x="3326" y="24907"/>
                    </a:moveTo>
                    <a:cubicBezTo>
                      <a:pt x="3267" y="24907"/>
                      <a:pt x="3202" y="24942"/>
                      <a:pt x="3190" y="25013"/>
                    </a:cubicBezTo>
                    <a:cubicBezTo>
                      <a:pt x="2789" y="28533"/>
                      <a:pt x="2552" y="32030"/>
                      <a:pt x="2505" y="35551"/>
                    </a:cubicBezTo>
                    <a:cubicBezTo>
                      <a:pt x="2505" y="35622"/>
                      <a:pt x="2564" y="35657"/>
                      <a:pt x="2623" y="35657"/>
                    </a:cubicBezTo>
                    <a:cubicBezTo>
                      <a:pt x="2682" y="35657"/>
                      <a:pt x="2741" y="35622"/>
                      <a:pt x="2741" y="35551"/>
                    </a:cubicBezTo>
                    <a:cubicBezTo>
                      <a:pt x="2789" y="32030"/>
                      <a:pt x="3025" y="28486"/>
                      <a:pt x="3427" y="25013"/>
                    </a:cubicBezTo>
                    <a:cubicBezTo>
                      <a:pt x="3438" y="24942"/>
                      <a:pt x="3385" y="24907"/>
                      <a:pt x="3326" y="24907"/>
                    </a:cubicBezTo>
                    <a:close/>
                    <a:moveTo>
                      <a:pt x="4000" y="21147"/>
                    </a:moveTo>
                    <a:cubicBezTo>
                      <a:pt x="3948" y="21147"/>
                      <a:pt x="3895" y="21173"/>
                      <a:pt x="3875" y="21233"/>
                    </a:cubicBezTo>
                    <a:cubicBezTo>
                      <a:pt x="2930" y="23619"/>
                      <a:pt x="2245" y="26076"/>
                      <a:pt x="1796" y="28604"/>
                    </a:cubicBezTo>
                    <a:cubicBezTo>
                      <a:pt x="1395" y="30967"/>
                      <a:pt x="1206" y="33401"/>
                      <a:pt x="1749" y="35763"/>
                    </a:cubicBezTo>
                    <a:cubicBezTo>
                      <a:pt x="1759" y="35821"/>
                      <a:pt x="1803" y="35847"/>
                      <a:pt x="1851" y="35847"/>
                    </a:cubicBezTo>
                    <a:cubicBezTo>
                      <a:pt x="1922" y="35847"/>
                      <a:pt x="1999" y="35791"/>
                      <a:pt x="1985" y="35692"/>
                    </a:cubicBezTo>
                    <a:cubicBezTo>
                      <a:pt x="1418" y="33259"/>
                      <a:pt x="1655" y="30707"/>
                      <a:pt x="2127" y="28250"/>
                    </a:cubicBezTo>
                    <a:cubicBezTo>
                      <a:pt x="2529" y="25863"/>
                      <a:pt x="3214" y="23524"/>
                      <a:pt x="4112" y="21280"/>
                    </a:cubicBezTo>
                    <a:cubicBezTo>
                      <a:pt x="4139" y="21197"/>
                      <a:pt x="4071" y="21147"/>
                      <a:pt x="4000" y="21147"/>
                    </a:cubicBezTo>
                    <a:close/>
                    <a:moveTo>
                      <a:pt x="4681" y="19058"/>
                    </a:moveTo>
                    <a:cubicBezTo>
                      <a:pt x="4646" y="19058"/>
                      <a:pt x="4611" y="19072"/>
                      <a:pt x="4584" y="19106"/>
                    </a:cubicBezTo>
                    <a:cubicBezTo>
                      <a:pt x="2859" y="21563"/>
                      <a:pt x="1655" y="24328"/>
                      <a:pt x="1017" y="27257"/>
                    </a:cubicBezTo>
                    <a:cubicBezTo>
                      <a:pt x="426" y="29975"/>
                      <a:pt x="1" y="33259"/>
                      <a:pt x="1182" y="35881"/>
                    </a:cubicBezTo>
                    <a:cubicBezTo>
                      <a:pt x="1205" y="35927"/>
                      <a:pt x="1239" y="35945"/>
                      <a:pt x="1274" y="35945"/>
                    </a:cubicBezTo>
                    <a:cubicBezTo>
                      <a:pt x="1349" y="35945"/>
                      <a:pt x="1427" y="35860"/>
                      <a:pt x="1395" y="35763"/>
                    </a:cubicBezTo>
                    <a:cubicBezTo>
                      <a:pt x="709" y="34298"/>
                      <a:pt x="662" y="32692"/>
                      <a:pt x="733" y="31085"/>
                    </a:cubicBezTo>
                    <a:cubicBezTo>
                      <a:pt x="804" y="29667"/>
                      <a:pt x="1017" y="28273"/>
                      <a:pt x="1324" y="26927"/>
                    </a:cubicBezTo>
                    <a:cubicBezTo>
                      <a:pt x="1985" y="24186"/>
                      <a:pt x="3167" y="21540"/>
                      <a:pt x="4797" y="19248"/>
                    </a:cubicBezTo>
                    <a:cubicBezTo>
                      <a:pt x="4847" y="19147"/>
                      <a:pt x="4766" y="19058"/>
                      <a:pt x="4681" y="19058"/>
                    </a:cubicBezTo>
                    <a:close/>
                    <a:moveTo>
                      <a:pt x="4124" y="22092"/>
                    </a:moveTo>
                    <a:cubicBezTo>
                      <a:pt x="4074" y="22092"/>
                      <a:pt x="4027" y="22118"/>
                      <a:pt x="4017" y="22178"/>
                    </a:cubicBezTo>
                    <a:cubicBezTo>
                      <a:pt x="3663" y="24422"/>
                      <a:pt x="3521" y="26690"/>
                      <a:pt x="3568" y="28959"/>
                    </a:cubicBezTo>
                    <a:cubicBezTo>
                      <a:pt x="3663" y="31321"/>
                      <a:pt x="4112" y="33684"/>
                      <a:pt x="3521" y="36023"/>
                    </a:cubicBezTo>
                    <a:cubicBezTo>
                      <a:pt x="3506" y="36111"/>
                      <a:pt x="3573" y="36171"/>
                      <a:pt x="3643" y="36171"/>
                    </a:cubicBezTo>
                    <a:cubicBezTo>
                      <a:pt x="3686" y="36171"/>
                      <a:pt x="3730" y="36148"/>
                      <a:pt x="3757" y="36094"/>
                    </a:cubicBezTo>
                    <a:cubicBezTo>
                      <a:pt x="4324" y="33897"/>
                      <a:pt x="3970" y="31652"/>
                      <a:pt x="3852" y="29431"/>
                    </a:cubicBezTo>
                    <a:cubicBezTo>
                      <a:pt x="3734" y="27021"/>
                      <a:pt x="3875" y="24635"/>
                      <a:pt x="4254" y="22225"/>
                    </a:cubicBezTo>
                    <a:cubicBezTo>
                      <a:pt x="4267" y="22142"/>
                      <a:pt x="4193" y="22092"/>
                      <a:pt x="4124" y="220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4" name="Google Shape;3224;p57"/>
            <p:cNvGrpSpPr/>
            <p:nvPr/>
          </p:nvGrpSpPr>
          <p:grpSpPr>
            <a:xfrm rot="10800000">
              <a:off x="2932767" y="1113372"/>
              <a:ext cx="546082" cy="545112"/>
              <a:chOff x="3701900" y="1916225"/>
              <a:chExt cx="647400" cy="646250"/>
            </a:xfrm>
          </p:grpSpPr>
          <p:sp>
            <p:nvSpPr>
              <p:cNvPr id="3225" name="Google Shape;3225;p57"/>
              <p:cNvSpPr/>
              <p:nvPr/>
            </p:nvSpPr>
            <p:spPr>
              <a:xfrm>
                <a:off x="3714300" y="1916225"/>
                <a:ext cx="622025" cy="646250"/>
              </a:xfrm>
              <a:custGeom>
                <a:avLst/>
                <a:gdLst/>
                <a:ahLst/>
                <a:cxnLst/>
                <a:rect l="l" t="t" r="r" b="b"/>
                <a:pathLst>
                  <a:path w="24881" h="25850" extrusionOk="0">
                    <a:moveTo>
                      <a:pt x="11260" y="0"/>
                    </a:moveTo>
                    <a:cubicBezTo>
                      <a:pt x="11248" y="0"/>
                      <a:pt x="11236" y="0"/>
                      <a:pt x="11223" y="1"/>
                    </a:cubicBezTo>
                    <a:cubicBezTo>
                      <a:pt x="9829" y="95"/>
                      <a:pt x="9924" y="1820"/>
                      <a:pt x="9995" y="2813"/>
                    </a:cubicBezTo>
                    <a:cubicBezTo>
                      <a:pt x="10184" y="6144"/>
                      <a:pt x="11176" y="9334"/>
                      <a:pt x="12168" y="12500"/>
                    </a:cubicBezTo>
                    <a:cubicBezTo>
                      <a:pt x="9924" y="10042"/>
                      <a:pt x="7656" y="7585"/>
                      <a:pt x="4868" y="5766"/>
                    </a:cubicBezTo>
                    <a:cubicBezTo>
                      <a:pt x="4355" y="5409"/>
                      <a:pt x="3526" y="4868"/>
                      <a:pt x="2803" y="4868"/>
                    </a:cubicBezTo>
                    <a:cubicBezTo>
                      <a:pt x="2427" y="4868"/>
                      <a:pt x="2079" y="5015"/>
                      <a:pt x="1820" y="5412"/>
                    </a:cubicBezTo>
                    <a:cubicBezTo>
                      <a:pt x="1442" y="6002"/>
                      <a:pt x="1867" y="6617"/>
                      <a:pt x="2410" y="7113"/>
                    </a:cubicBezTo>
                    <a:cubicBezTo>
                      <a:pt x="2131" y="7016"/>
                      <a:pt x="1837" y="6952"/>
                      <a:pt x="1563" y="6952"/>
                    </a:cubicBezTo>
                    <a:cubicBezTo>
                      <a:pt x="1165" y="6952"/>
                      <a:pt x="811" y="7089"/>
                      <a:pt x="615" y="7467"/>
                    </a:cubicBezTo>
                    <a:cubicBezTo>
                      <a:pt x="0" y="8719"/>
                      <a:pt x="1560" y="9499"/>
                      <a:pt x="2458" y="9948"/>
                    </a:cubicBezTo>
                    <a:cubicBezTo>
                      <a:pt x="5435" y="11436"/>
                      <a:pt x="8719" y="12193"/>
                      <a:pt x="11932" y="12901"/>
                    </a:cubicBezTo>
                    <a:cubicBezTo>
                      <a:pt x="8672" y="13610"/>
                      <a:pt x="5435" y="14390"/>
                      <a:pt x="2458" y="15855"/>
                    </a:cubicBezTo>
                    <a:cubicBezTo>
                      <a:pt x="1583" y="16304"/>
                      <a:pt x="0" y="17107"/>
                      <a:pt x="615" y="18336"/>
                    </a:cubicBezTo>
                    <a:cubicBezTo>
                      <a:pt x="808" y="18722"/>
                      <a:pt x="1137" y="18858"/>
                      <a:pt x="1524" y="18858"/>
                    </a:cubicBezTo>
                    <a:cubicBezTo>
                      <a:pt x="1800" y="18858"/>
                      <a:pt x="2105" y="18789"/>
                      <a:pt x="2410" y="18690"/>
                    </a:cubicBezTo>
                    <a:lnTo>
                      <a:pt x="2410" y="18690"/>
                    </a:lnTo>
                    <a:cubicBezTo>
                      <a:pt x="1867" y="19186"/>
                      <a:pt x="1442" y="19824"/>
                      <a:pt x="1820" y="20439"/>
                    </a:cubicBezTo>
                    <a:cubicBezTo>
                      <a:pt x="2089" y="20839"/>
                      <a:pt x="2444" y="20988"/>
                      <a:pt x="2824" y="20988"/>
                    </a:cubicBezTo>
                    <a:cubicBezTo>
                      <a:pt x="3544" y="20988"/>
                      <a:pt x="4358" y="20455"/>
                      <a:pt x="4868" y="20084"/>
                    </a:cubicBezTo>
                    <a:cubicBezTo>
                      <a:pt x="7656" y="18218"/>
                      <a:pt x="9924" y="15760"/>
                      <a:pt x="12168" y="13350"/>
                    </a:cubicBezTo>
                    <a:lnTo>
                      <a:pt x="12168" y="13350"/>
                    </a:lnTo>
                    <a:cubicBezTo>
                      <a:pt x="11176" y="16516"/>
                      <a:pt x="10184" y="19730"/>
                      <a:pt x="9995" y="23038"/>
                    </a:cubicBezTo>
                    <a:cubicBezTo>
                      <a:pt x="9924" y="24006"/>
                      <a:pt x="9829" y="25778"/>
                      <a:pt x="11223" y="25849"/>
                    </a:cubicBezTo>
                    <a:cubicBezTo>
                      <a:pt x="11235" y="25850"/>
                      <a:pt x="11247" y="25850"/>
                      <a:pt x="11259" y="25850"/>
                    </a:cubicBezTo>
                    <a:cubicBezTo>
                      <a:pt x="11943" y="25850"/>
                      <a:pt x="12266" y="25175"/>
                      <a:pt x="12428" y="24455"/>
                    </a:cubicBezTo>
                    <a:cubicBezTo>
                      <a:pt x="12591" y="25175"/>
                      <a:pt x="12936" y="25850"/>
                      <a:pt x="13622" y="25850"/>
                    </a:cubicBezTo>
                    <a:cubicBezTo>
                      <a:pt x="13633" y="25850"/>
                      <a:pt x="13645" y="25850"/>
                      <a:pt x="13657" y="25849"/>
                    </a:cubicBezTo>
                    <a:cubicBezTo>
                      <a:pt x="15027" y="25755"/>
                      <a:pt x="14957" y="24006"/>
                      <a:pt x="14886" y="23038"/>
                    </a:cubicBezTo>
                    <a:cubicBezTo>
                      <a:pt x="14673" y="19706"/>
                      <a:pt x="13704" y="16516"/>
                      <a:pt x="12712" y="13350"/>
                    </a:cubicBezTo>
                    <a:lnTo>
                      <a:pt x="12712" y="13350"/>
                    </a:lnTo>
                    <a:cubicBezTo>
                      <a:pt x="14957" y="15808"/>
                      <a:pt x="17225" y="18265"/>
                      <a:pt x="19989" y="20084"/>
                    </a:cubicBezTo>
                    <a:cubicBezTo>
                      <a:pt x="20517" y="20441"/>
                      <a:pt x="21352" y="20982"/>
                      <a:pt x="22069" y="20982"/>
                    </a:cubicBezTo>
                    <a:cubicBezTo>
                      <a:pt x="22444" y="20982"/>
                      <a:pt x="22786" y="20835"/>
                      <a:pt x="23037" y="20439"/>
                    </a:cubicBezTo>
                    <a:cubicBezTo>
                      <a:pt x="23415" y="19848"/>
                      <a:pt x="23013" y="19234"/>
                      <a:pt x="22446" y="18714"/>
                    </a:cubicBezTo>
                    <a:lnTo>
                      <a:pt x="22446" y="18714"/>
                    </a:lnTo>
                    <a:cubicBezTo>
                      <a:pt x="22742" y="18812"/>
                      <a:pt x="23049" y="18882"/>
                      <a:pt x="23330" y="18882"/>
                    </a:cubicBezTo>
                    <a:cubicBezTo>
                      <a:pt x="23723" y="18882"/>
                      <a:pt x="24063" y="18745"/>
                      <a:pt x="24242" y="18359"/>
                    </a:cubicBezTo>
                    <a:cubicBezTo>
                      <a:pt x="24880" y="17131"/>
                      <a:pt x="23297" y="16327"/>
                      <a:pt x="22423" y="15902"/>
                    </a:cubicBezTo>
                    <a:cubicBezTo>
                      <a:pt x="19446" y="14414"/>
                      <a:pt x="16162" y="13657"/>
                      <a:pt x="12948" y="12949"/>
                    </a:cubicBezTo>
                    <a:cubicBezTo>
                      <a:pt x="16185" y="12216"/>
                      <a:pt x="19446" y="11460"/>
                      <a:pt x="22423" y="9995"/>
                    </a:cubicBezTo>
                    <a:cubicBezTo>
                      <a:pt x="23273" y="9546"/>
                      <a:pt x="24880" y="8743"/>
                      <a:pt x="24242" y="7491"/>
                    </a:cubicBezTo>
                    <a:cubicBezTo>
                      <a:pt x="24060" y="7113"/>
                      <a:pt x="23720" y="6975"/>
                      <a:pt x="23321" y="6975"/>
                    </a:cubicBezTo>
                    <a:cubicBezTo>
                      <a:pt x="23047" y="6975"/>
                      <a:pt x="22745" y="7040"/>
                      <a:pt x="22446" y="7136"/>
                    </a:cubicBezTo>
                    <a:cubicBezTo>
                      <a:pt x="23013" y="6640"/>
                      <a:pt x="23415" y="6026"/>
                      <a:pt x="23037" y="5412"/>
                    </a:cubicBezTo>
                    <a:cubicBezTo>
                      <a:pt x="22776" y="5011"/>
                      <a:pt x="22427" y="4862"/>
                      <a:pt x="22049" y="4862"/>
                    </a:cubicBezTo>
                    <a:cubicBezTo>
                      <a:pt x="21333" y="4862"/>
                      <a:pt x="20515" y="5395"/>
                      <a:pt x="19989" y="5766"/>
                    </a:cubicBezTo>
                    <a:cubicBezTo>
                      <a:pt x="17225" y="7609"/>
                      <a:pt x="14957" y="10066"/>
                      <a:pt x="12712" y="12500"/>
                    </a:cubicBezTo>
                    <a:cubicBezTo>
                      <a:pt x="13704" y="9334"/>
                      <a:pt x="14673" y="6120"/>
                      <a:pt x="14886" y="2813"/>
                    </a:cubicBezTo>
                    <a:cubicBezTo>
                      <a:pt x="14957" y="1820"/>
                      <a:pt x="15027" y="48"/>
                      <a:pt x="13657" y="1"/>
                    </a:cubicBezTo>
                    <a:cubicBezTo>
                      <a:pt x="13645" y="0"/>
                      <a:pt x="13633" y="0"/>
                      <a:pt x="13620" y="0"/>
                    </a:cubicBezTo>
                    <a:cubicBezTo>
                      <a:pt x="12937" y="0"/>
                      <a:pt x="12614" y="652"/>
                      <a:pt x="12428" y="1395"/>
                    </a:cubicBezTo>
                    <a:cubicBezTo>
                      <a:pt x="12289" y="652"/>
                      <a:pt x="11944" y="0"/>
                      <a:pt x="11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7"/>
              <p:cNvSpPr/>
              <p:nvPr/>
            </p:nvSpPr>
            <p:spPr>
              <a:xfrm>
                <a:off x="3701900" y="1940900"/>
                <a:ext cx="647400" cy="597875"/>
              </a:xfrm>
              <a:custGeom>
                <a:avLst/>
                <a:gdLst/>
                <a:ahLst/>
                <a:cxnLst/>
                <a:rect l="l" t="t" r="r" b="b"/>
                <a:pathLst>
                  <a:path w="25896" h="23915" extrusionOk="0">
                    <a:moveTo>
                      <a:pt x="17837" y="0"/>
                    </a:moveTo>
                    <a:cubicBezTo>
                      <a:pt x="16905" y="0"/>
                      <a:pt x="16282" y="1234"/>
                      <a:pt x="15925" y="1967"/>
                    </a:cubicBezTo>
                    <a:cubicBezTo>
                      <a:pt x="14437" y="4944"/>
                      <a:pt x="13680" y="8229"/>
                      <a:pt x="12972" y="11442"/>
                    </a:cubicBezTo>
                    <a:cubicBezTo>
                      <a:pt x="12263" y="8205"/>
                      <a:pt x="11483" y="4944"/>
                      <a:pt x="10018" y="1967"/>
                    </a:cubicBezTo>
                    <a:cubicBezTo>
                      <a:pt x="9641" y="1252"/>
                      <a:pt x="9012" y="2"/>
                      <a:pt x="8091" y="2"/>
                    </a:cubicBezTo>
                    <a:cubicBezTo>
                      <a:pt x="7917" y="2"/>
                      <a:pt x="7733" y="47"/>
                      <a:pt x="7537" y="148"/>
                    </a:cubicBezTo>
                    <a:cubicBezTo>
                      <a:pt x="6876" y="455"/>
                      <a:pt x="6947" y="1211"/>
                      <a:pt x="7183" y="1944"/>
                    </a:cubicBezTo>
                    <a:cubicBezTo>
                      <a:pt x="6804" y="1531"/>
                      <a:pt x="6375" y="1205"/>
                      <a:pt x="5933" y="1205"/>
                    </a:cubicBezTo>
                    <a:cubicBezTo>
                      <a:pt x="5768" y="1205"/>
                      <a:pt x="5601" y="1250"/>
                      <a:pt x="5434" y="1353"/>
                    </a:cubicBezTo>
                    <a:cubicBezTo>
                      <a:pt x="4277" y="2109"/>
                      <a:pt x="5222" y="3598"/>
                      <a:pt x="5789" y="4401"/>
                    </a:cubicBezTo>
                    <a:cubicBezTo>
                      <a:pt x="7655" y="7165"/>
                      <a:pt x="10089" y="9434"/>
                      <a:pt x="12523" y="11678"/>
                    </a:cubicBezTo>
                    <a:cubicBezTo>
                      <a:pt x="9357" y="10686"/>
                      <a:pt x="6143" y="9717"/>
                      <a:pt x="2835" y="9504"/>
                    </a:cubicBezTo>
                    <a:cubicBezTo>
                      <a:pt x="2621" y="9489"/>
                      <a:pt x="2366" y="9473"/>
                      <a:pt x="2100" y="9473"/>
                    </a:cubicBezTo>
                    <a:cubicBezTo>
                      <a:pt x="1164" y="9473"/>
                      <a:pt x="79" y="9667"/>
                      <a:pt x="24" y="10733"/>
                    </a:cubicBezTo>
                    <a:cubicBezTo>
                      <a:pt x="0" y="11442"/>
                      <a:pt x="685" y="11773"/>
                      <a:pt x="1418" y="11962"/>
                    </a:cubicBezTo>
                    <a:cubicBezTo>
                      <a:pt x="685" y="12103"/>
                      <a:pt x="0" y="12458"/>
                      <a:pt x="24" y="13167"/>
                    </a:cubicBezTo>
                    <a:cubicBezTo>
                      <a:pt x="96" y="14236"/>
                      <a:pt x="1143" y="14430"/>
                      <a:pt x="2063" y="14430"/>
                    </a:cubicBezTo>
                    <a:cubicBezTo>
                      <a:pt x="2342" y="14430"/>
                      <a:pt x="2610" y="14412"/>
                      <a:pt x="2835" y="14395"/>
                    </a:cubicBezTo>
                    <a:cubicBezTo>
                      <a:pt x="6167" y="14183"/>
                      <a:pt x="9357" y="13214"/>
                      <a:pt x="12523" y="12222"/>
                    </a:cubicBezTo>
                    <a:lnTo>
                      <a:pt x="12523" y="12222"/>
                    </a:lnTo>
                    <a:cubicBezTo>
                      <a:pt x="10065" y="14466"/>
                      <a:pt x="7608" y="16734"/>
                      <a:pt x="5789" y="19499"/>
                    </a:cubicBezTo>
                    <a:cubicBezTo>
                      <a:pt x="5245" y="20302"/>
                      <a:pt x="4277" y="21814"/>
                      <a:pt x="5434" y="22547"/>
                    </a:cubicBezTo>
                    <a:cubicBezTo>
                      <a:pt x="5596" y="22657"/>
                      <a:pt x="5760" y="22705"/>
                      <a:pt x="5922" y="22705"/>
                    </a:cubicBezTo>
                    <a:cubicBezTo>
                      <a:pt x="6353" y="22705"/>
                      <a:pt x="6775" y="22368"/>
                      <a:pt x="7136" y="21956"/>
                    </a:cubicBezTo>
                    <a:lnTo>
                      <a:pt x="7136" y="21956"/>
                    </a:lnTo>
                    <a:cubicBezTo>
                      <a:pt x="6899" y="22665"/>
                      <a:pt x="6852" y="23445"/>
                      <a:pt x="7490" y="23775"/>
                    </a:cubicBezTo>
                    <a:cubicBezTo>
                      <a:pt x="7687" y="23872"/>
                      <a:pt x="7873" y="23915"/>
                      <a:pt x="8049" y="23915"/>
                    </a:cubicBezTo>
                    <a:cubicBezTo>
                      <a:pt x="8986" y="23915"/>
                      <a:pt x="9613" y="22689"/>
                      <a:pt x="9971" y="21932"/>
                    </a:cubicBezTo>
                    <a:cubicBezTo>
                      <a:pt x="11459" y="18955"/>
                      <a:pt x="12216" y="15671"/>
                      <a:pt x="12924" y="12458"/>
                    </a:cubicBezTo>
                    <a:cubicBezTo>
                      <a:pt x="13633" y="15695"/>
                      <a:pt x="14413" y="18955"/>
                      <a:pt x="15878" y="21932"/>
                    </a:cubicBezTo>
                    <a:cubicBezTo>
                      <a:pt x="16257" y="22652"/>
                      <a:pt x="16891" y="23912"/>
                      <a:pt x="17820" y="23912"/>
                    </a:cubicBezTo>
                    <a:cubicBezTo>
                      <a:pt x="17990" y="23912"/>
                      <a:pt x="18169" y="23870"/>
                      <a:pt x="18359" y="23775"/>
                    </a:cubicBezTo>
                    <a:cubicBezTo>
                      <a:pt x="19020" y="23445"/>
                      <a:pt x="18949" y="22712"/>
                      <a:pt x="18713" y="21956"/>
                    </a:cubicBezTo>
                    <a:lnTo>
                      <a:pt x="18713" y="21956"/>
                    </a:lnTo>
                    <a:cubicBezTo>
                      <a:pt x="19091" y="22368"/>
                      <a:pt x="19518" y="22705"/>
                      <a:pt x="19959" y="22705"/>
                    </a:cubicBezTo>
                    <a:cubicBezTo>
                      <a:pt x="20125" y="22705"/>
                      <a:pt x="20293" y="22657"/>
                      <a:pt x="20462" y="22547"/>
                    </a:cubicBezTo>
                    <a:cubicBezTo>
                      <a:pt x="21619" y="21791"/>
                      <a:pt x="20674" y="20302"/>
                      <a:pt x="20107" y="19499"/>
                    </a:cubicBezTo>
                    <a:cubicBezTo>
                      <a:pt x="18241" y="16734"/>
                      <a:pt x="15807" y="14466"/>
                      <a:pt x="13373" y="12222"/>
                    </a:cubicBezTo>
                    <a:lnTo>
                      <a:pt x="13373" y="12222"/>
                    </a:lnTo>
                    <a:cubicBezTo>
                      <a:pt x="16539" y="13214"/>
                      <a:pt x="19753" y="14183"/>
                      <a:pt x="23061" y="14395"/>
                    </a:cubicBezTo>
                    <a:cubicBezTo>
                      <a:pt x="23286" y="14412"/>
                      <a:pt x="23555" y="14430"/>
                      <a:pt x="23836" y="14430"/>
                    </a:cubicBezTo>
                    <a:cubicBezTo>
                      <a:pt x="24762" y="14430"/>
                      <a:pt x="25818" y="14236"/>
                      <a:pt x="25872" y="13167"/>
                    </a:cubicBezTo>
                    <a:cubicBezTo>
                      <a:pt x="25896" y="12458"/>
                      <a:pt x="25211" y="12103"/>
                      <a:pt x="24478" y="11962"/>
                    </a:cubicBezTo>
                    <a:cubicBezTo>
                      <a:pt x="25211" y="11796"/>
                      <a:pt x="25896" y="11442"/>
                      <a:pt x="25872" y="10733"/>
                    </a:cubicBezTo>
                    <a:cubicBezTo>
                      <a:pt x="25799" y="9667"/>
                      <a:pt x="24723" y="9473"/>
                      <a:pt x="23794" y="9473"/>
                    </a:cubicBezTo>
                    <a:cubicBezTo>
                      <a:pt x="23529" y="9473"/>
                      <a:pt x="23275" y="9489"/>
                      <a:pt x="23061" y="9504"/>
                    </a:cubicBezTo>
                    <a:cubicBezTo>
                      <a:pt x="19729" y="9717"/>
                      <a:pt x="16539" y="10686"/>
                      <a:pt x="13373" y="11678"/>
                    </a:cubicBezTo>
                    <a:cubicBezTo>
                      <a:pt x="15831" y="9434"/>
                      <a:pt x="18288" y="7165"/>
                      <a:pt x="20107" y="4401"/>
                    </a:cubicBezTo>
                    <a:cubicBezTo>
                      <a:pt x="20651" y="3598"/>
                      <a:pt x="21619" y="2085"/>
                      <a:pt x="20462" y="1353"/>
                    </a:cubicBezTo>
                    <a:cubicBezTo>
                      <a:pt x="20301" y="1250"/>
                      <a:pt x="20139" y="1205"/>
                      <a:pt x="19978" y="1205"/>
                    </a:cubicBezTo>
                    <a:cubicBezTo>
                      <a:pt x="19546" y="1205"/>
                      <a:pt x="19122" y="1531"/>
                      <a:pt x="18760" y="1944"/>
                    </a:cubicBezTo>
                    <a:cubicBezTo>
                      <a:pt x="18997" y="1235"/>
                      <a:pt x="19044" y="455"/>
                      <a:pt x="18406" y="148"/>
                    </a:cubicBezTo>
                    <a:cubicBezTo>
                      <a:pt x="18205" y="46"/>
                      <a:pt x="18015" y="0"/>
                      <a:pt x="17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7"/>
              <p:cNvSpPr/>
              <p:nvPr/>
            </p:nvSpPr>
            <p:spPr>
              <a:xfrm>
                <a:off x="3745600" y="1960825"/>
                <a:ext cx="560000" cy="558675"/>
              </a:xfrm>
              <a:custGeom>
                <a:avLst/>
                <a:gdLst/>
                <a:ahLst/>
                <a:cxnLst/>
                <a:rect l="l" t="t" r="r" b="b"/>
                <a:pathLst>
                  <a:path w="22400" h="22347" extrusionOk="0">
                    <a:moveTo>
                      <a:pt x="9455" y="54"/>
                    </a:moveTo>
                    <a:cubicBezTo>
                      <a:pt x="9398" y="54"/>
                      <a:pt x="9345" y="95"/>
                      <a:pt x="9357" y="178"/>
                    </a:cubicBezTo>
                    <a:cubicBezTo>
                      <a:pt x="9475" y="3060"/>
                      <a:pt x="9853" y="5919"/>
                      <a:pt x="10586" y="8731"/>
                    </a:cubicBezTo>
                    <a:cubicBezTo>
                      <a:pt x="10586" y="8779"/>
                      <a:pt x="10620" y="8799"/>
                      <a:pt x="10660" y="8799"/>
                    </a:cubicBezTo>
                    <a:cubicBezTo>
                      <a:pt x="10719" y="8799"/>
                      <a:pt x="10789" y="8754"/>
                      <a:pt x="10775" y="8684"/>
                    </a:cubicBezTo>
                    <a:cubicBezTo>
                      <a:pt x="10066" y="5896"/>
                      <a:pt x="9641" y="3037"/>
                      <a:pt x="9570" y="178"/>
                    </a:cubicBezTo>
                    <a:cubicBezTo>
                      <a:pt x="9570" y="95"/>
                      <a:pt x="9511" y="54"/>
                      <a:pt x="9455" y="54"/>
                    </a:cubicBezTo>
                    <a:close/>
                    <a:moveTo>
                      <a:pt x="15154" y="649"/>
                    </a:moveTo>
                    <a:cubicBezTo>
                      <a:pt x="15125" y="649"/>
                      <a:pt x="15096" y="663"/>
                      <a:pt x="15075" y="698"/>
                    </a:cubicBezTo>
                    <a:cubicBezTo>
                      <a:pt x="13728" y="3273"/>
                      <a:pt x="12665" y="5943"/>
                      <a:pt x="11862" y="8731"/>
                    </a:cubicBezTo>
                    <a:cubicBezTo>
                      <a:pt x="11831" y="8806"/>
                      <a:pt x="11898" y="8863"/>
                      <a:pt x="11968" y="8863"/>
                    </a:cubicBezTo>
                    <a:cubicBezTo>
                      <a:pt x="12008" y="8863"/>
                      <a:pt x="12049" y="8845"/>
                      <a:pt x="12074" y="8802"/>
                    </a:cubicBezTo>
                    <a:cubicBezTo>
                      <a:pt x="12830" y="6014"/>
                      <a:pt x="13917" y="3344"/>
                      <a:pt x="15264" y="816"/>
                    </a:cubicBezTo>
                    <a:cubicBezTo>
                      <a:pt x="15297" y="732"/>
                      <a:pt x="15224" y="649"/>
                      <a:pt x="15154" y="649"/>
                    </a:cubicBezTo>
                    <a:close/>
                    <a:moveTo>
                      <a:pt x="4156" y="2421"/>
                    </a:moveTo>
                    <a:cubicBezTo>
                      <a:pt x="4073" y="2421"/>
                      <a:pt x="3998" y="2504"/>
                      <a:pt x="4065" y="2588"/>
                    </a:cubicBezTo>
                    <a:cubicBezTo>
                      <a:pt x="5600" y="5022"/>
                      <a:pt x="7396" y="7313"/>
                      <a:pt x="9404" y="9393"/>
                    </a:cubicBezTo>
                    <a:cubicBezTo>
                      <a:pt x="9422" y="9406"/>
                      <a:pt x="9442" y="9412"/>
                      <a:pt x="9463" y="9412"/>
                    </a:cubicBezTo>
                    <a:cubicBezTo>
                      <a:pt x="9552" y="9412"/>
                      <a:pt x="9646" y="9304"/>
                      <a:pt x="9570" y="9227"/>
                    </a:cubicBezTo>
                    <a:cubicBezTo>
                      <a:pt x="7561" y="7172"/>
                      <a:pt x="5789" y="4927"/>
                      <a:pt x="4254" y="2470"/>
                    </a:cubicBezTo>
                    <a:cubicBezTo>
                      <a:pt x="4226" y="2435"/>
                      <a:pt x="4190" y="2421"/>
                      <a:pt x="4156" y="2421"/>
                    </a:cubicBezTo>
                    <a:close/>
                    <a:moveTo>
                      <a:pt x="13149" y="48"/>
                    </a:moveTo>
                    <a:cubicBezTo>
                      <a:pt x="13096" y="48"/>
                      <a:pt x="13043" y="83"/>
                      <a:pt x="13043" y="154"/>
                    </a:cubicBezTo>
                    <a:cubicBezTo>
                      <a:pt x="13019" y="1714"/>
                      <a:pt x="12689" y="3202"/>
                      <a:pt x="12381" y="4714"/>
                    </a:cubicBezTo>
                    <a:cubicBezTo>
                      <a:pt x="12074" y="6250"/>
                      <a:pt x="11743" y="7810"/>
                      <a:pt x="11389" y="9345"/>
                    </a:cubicBezTo>
                    <a:cubicBezTo>
                      <a:pt x="11375" y="9417"/>
                      <a:pt x="11447" y="9471"/>
                      <a:pt x="11512" y="9471"/>
                    </a:cubicBezTo>
                    <a:cubicBezTo>
                      <a:pt x="11554" y="9471"/>
                      <a:pt x="11592" y="9448"/>
                      <a:pt x="11602" y="9393"/>
                    </a:cubicBezTo>
                    <a:cubicBezTo>
                      <a:pt x="11956" y="7762"/>
                      <a:pt x="12311" y="6156"/>
                      <a:pt x="12618" y="4525"/>
                    </a:cubicBezTo>
                    <a:cubicBezTo>
                      <a:pt x="12925" y="3084"/>
                      <a:pt x="13208" y="1643"/>
                      <a:pt x="13256" y="154"/>
                    </a:cubicBezTo>
                    <a:cubicBezTo>
                      <a:pt x="13256" y="83"/>
                      <a:pt x="13202" y="48"/>
                      <a:pt x="13149" y="48"/>
                    </a:cubicBezTo>
                    <a:close/>
                    <a:moveTo>
                      <a:pt x="19843" y="4003"/>
                    </a:moveTo>
                    <a:cubicBezTo>
                      <a:pt x="19822" y="4003"/>
                      <a:pt x="19799" y="4011"/>
                      <a:pt x="19777" y="4029"/>
                    </a:cubicBezTo>
                    <a:cubicBezTo>
                      <a:pt x="17320" y="5565"/>
                      <a:pt x="15051" y="7384"/>
                      <a:pt x="12996" y="9393"/>
                    </a:cubicBezTo>
                    <a:cubicBezTo>
                      <a:pt x="12903" y="9448"/>
                      <a:pt x="12985" y="9563"/>
                      <a:pt x="13071" y="9563"/>
                    </a:cubicBezTo>
                    <a:cubicBezTo>
                      <a:pt x="13094" y="9563"/>
                      <a:pt x="13117" y="9554"/>
                      <a:pt x="13137" y="9534"/>
                    </a:cubicBezTo>
                    <a:cubicBezTo>
                      <a:pt x="15193" y="7526"/>
                      <a:pt x="17438" y="5754"/>
                      <a:pt x="19895" y="4218"/>
                    </a:cubicBezTo>
                    <a:cubicBezTo>
                      <a:pt x="19990" y="4142"/>
                      <a:pt x="19931" y="4003"/>
                      <a:pt x="19843" y="4003"/>
                    </a:cubicBezTo>
                    <a:close/>
                    <a:moveTo>
                      <a:pt x="7400" y="550"/>
                    </a:moveTo>
                    <a:cubicBezTo>
                      <a:pt x="7326" y="550"/>
                      <a:pt x="7253" y="625"/>
                      <a:pt x="7301" y="721"/>
                    </a:cubicBezTo>
                    <a:cubicBezTo>
                      <a:pt x="8058" y="2068"/>
                      <a:pt x="8530" y="3533"/>
                      <a:pt x="9003" y="4974"/>
                    </a:cubicBezTo>
                    <a:cubicBezTo>
                      <a:pt x="9499" y="6486"/>
                      <a:pt x="9971" y="7999"/>
                      <a:pt x="10444" y="9511"/>
                    </a:cubicBezTo>
                    <a:cubicBezTo>
                      <a:pt x="10453" y="9565"/>
                      <a:pt x="10493" y="9588"/>
                      <a:pt x="10536" y="9588"/>
                    </a:cubicBezTo>
                    <a:cubicBezTo>
                      <a:pt x="10607" y="9588"/>
                      <a:pt x="10686" y="9527"/>
                      <a:pt x="10657" y="9440"/>
                    </a:cubicBezTo>
                    <a:cubicBezTo>
                      <a:pt x="10160" y="7880"/>
                      <a:pt x="9641" y="6274"/>
                      <a:pt x="9144" y="4714"/>
                    </a:cubicBezTo>
                    <a:cubicBezTo>
                      <a:pt x="8672" y="3297"/>
                      <a:pt x="8199" y="1903"/>
                      <a:pt x="7491" y="603"/>
                    </a:cubicBezTo>
                    <a:cubicBezTo>
                      <a:pt x="7468" y="566"/>
                      <a:pt x="7434" y="550"/>
                      <a:pt x="7400" y="550"/>
                    </a:cubicBezTo>
                    <a:close/>
                    <a:moveTo>
                      <a:pt x="18380" y="2515"/>
                    </a:moveTo>
                    <a:cubicBezTo>
                      <a:pt x="18352" y="2515"/>
                      <a:pt x="18326" y="2530"/>
                      <a:pt x="18312" y="2564"/>
                    </a:cubicBezTo>
                    <a:cubicBezTo>
                      <a:pt x="17509" y="3864"/>
                      <a:pt x="16469" y="4998"/>
                      <a:pt x="15477" y="6156"/>
                    </a:cubicBezTo>
                    <a:cubicBezTo>
                      <a:pt x="14390" y="7337"/>
                      <a:pt x="13350" y="8518"/>
                      <a:pt x="12287" y="9676"/>
                    </a:cubicBezTo>
                    <a:cubicBezTo>
                      <a:pt x="12217" y="9763"/>
                      <a:pt x="12275" y="9862"/>
                      <a:pt x="12349" y="9862"/>
                    </a:cubicBezTo>
                    <a:cubicBezTo>
                      <a:pt x="12375" y="9862"/>
                      <a:pt x="12404" y="9849"/>
                      <a:pt x="12429" y="9818"/>
                    </a:cubicBezTo>
                    <a:cubicBezTo>
                      <a:pt x="13539" y="8613"/>
                      <a:pt x="14650" y="7384"/>
                      <a:pt x="15736" y="6156"/>
                    </a:cubicBezTo>
                    <a:cubicBezTo>
                      <a:pt x="16705" y="5069"/>
                      <a:pt x="17674" y="3935"/>
                      <a:pt x="18477" y="2682"/>
                    </a:cubicBezTo>
                    <a:cubicBezTo>
                      <a:pt x="18527" y="2599"/>
                      <a:pt x="18448" y="2515"/>
                      <a:pt x="18380" y="2515"/>
                    </a:cubicBezTo>
                    <a:close/>
                    <a:moveTo>
                      <a:pt x="2672" y="3864"/>
                    </a:moveTo>
                    <a:cubicBezTo>
                      <a:pt x="2573" y="3864"/>
                      <a:pt x="2526" y="4018"/>
                      <a:pt x="2623" y="4076"/>
                    </a:cubicBezTo>
                    <a:cubicBezTo>
                      <a:pt x="3923" y="4856"/>
                      <a:pt x="5081" y="5896"/>
                      <a:pt x="6215" y="6888"/>
                    </a:cubicBezTo>
                    <a:cubicBezTo>
                      <a:pt x="7396" y="7951"/>
                      <a:pt x="8577" y="8991"/>
                      <a:pt x="9735" y="10078"/>
                    </a:cubicBezTo>
                    <a:cubicBezTo>
                      <a:pt x="9763" y="10100"/>
                      <a:pt x="9791" y="10109"/>
                      <a:pt x="9818" y="10109"/>
                    </a:cubicBezTo>
                    <a:cubicBezTo>
                      <a:pt x="9905" y="10109"/>
                      <a:pt x="9968" y="10009"/>
                      <a:pt x="9877" y="9936"/>
                    </a:cubicBezTo>
                    <a:cubicBezTo>
                      <a:pt x="8672" y="8826"/>
                      <a:pt x="7420" y="7715"/>
                      <a:pt x="6215" y="6628"/>
                    </a:cubicBezTo>
                    <a:cubicBezTo>
                      <a:pt x="5128" y="5659"/>
                      <a:pt x="4017" y="4691"/>
                      <a:pt x="2741" y="3887"/>
                    </a:cubicBezTo>
                    <a:cubicBezTo>
                      <a:pt x="2716" y="3871"/>
                      <a:pt x="2693" y="3864"/>
                      <a:pt x="2672" y="3864"/>
                    </a:cubicBezTo>
                    <a:close/>
                    <a:moveTo>
                      <a:pt x="798" y="7085"/>
                    </a:moveTo>
                    <a:cubicBezTo>
                      <a:pt x="702" y="7085"/>
                      <a:pt x="633" y="7230"/>
                      <a:pt x="733" y="7290"/>
                    </a:cubicBezTo>
                    <a:cubicBezTo>
                      <a:pt x="3308" y="8637"/>
                      <a:pt x="5978" y="9700"/>
                      <a:pt x="8766" y="10503"/>
                    </a:cubicBezTo>
                    <a:cubicBezTo>
                      <a:pt x="8775" y="10504"/>
                      <a:pt x="8783" y="10505"/>
                      <a:pt x="8790" y="10505"/>
                    </a:cubicBezTo>
                    <a:cubicBezTo>
                      <a:pt x="8916" y="10505"/>
                      <a:pt x="8969" y="10335"/>
                      <a:pt x="8814" y="10290"/>
                    </a:cubicBezTo>
                    <a:cubicBezTo>
                      <a:pt x="6049" y="9534"/>
                      <a:pt x="3379" y="8447"/>
                      <a:pt x="851" y="7101"/>
                    </a:cubicBezTo>
                    <a:cubicBezTo>
                      <a:pt x="833" y="7090"/>
                      <a:pt x="815" y="7085"/>
                      <a:pt x="798" y="7085"/>
                    </a:cubicBezTo>
                    <a:close/>
                    <a:moveTo>
                      <a:pt x="21714" y="7266"/>
                    </a:moveTo>
                    <a:cubicBezTo>
                      <a:pt x="21692" y="7266"/>
                      <a:pt x="21669" y="7273"/>
                      <a:pt x="21643" y="7290"/>
                    </a:cubicBezTo>
                    <a:cubicBezTo>
                      <a:pt x="20273" y="8022"/>
                      <a:pt x="18832" y="8495"/>
                      <a:pt x="17390" y="8967"/>
                    </a:cubicBezTo>
                    <a:cubicBezTo>
                      <a:pt x="15878" y="9440"/>
                      <a:pt x="14366" y="9936"/>
                      <a:pt x="12878" y="10409"/>
                    </a:cubicBezTo>
                    <a:cubicBezTo>
                      <a:pt x="12732" y="10429"/>
                      <a:pt x="12769" y="10633"/>
                      <a:pt x="12877" y="10633"/>
                    </a:cubicBezTo>
                    <a:cubicBezTo>
                      <a:pt x="12892" y="10633"/>
                      <a:pt x="12908" y="10630"/>
                      <a:pt x="12925" y="10621"/>
                    </a:cubicBezTo>
                    <a:cubicBezTo>
                      <a:pt x="14484" y="10125"/>
                      <a:pt x="16091" y="9629"/>
                      <a:pt x="17650" y="9109"/>
                    </a:cubicBezTo>
                    <a:cubicBezTo>
                      <a:pt x="19068" y="8637"/>
                      <a:pt x="20462" y="8164"/>
                      <a:pt x="21761" y="7455"/>
                    </a:cubicBezTo>
                    <a:cubicBezTo>
                      <a:pt x="21859" y="7416"/>
                      <a:pt x="21812" y="7266"/>
                      <a:pt x="21714" y="7266"/>
                    </a:cubicBezTo>
                    <a:close/>
                    <a:moveTo>
                      <a:pt x="22209" y="9296"/>
                    </a:moveTo>
                    <a:cubicBezTo>
                      <a:pt x="22202" y="9296"/>
                      <a:pt x="22195" y="9297"/>
                      <a:pt x="22187" y="9298"/>
                    </a:cubicBezTo>
                    <a:cubicBezTo>
                      <a:pt x="19304" y="9416"/>
                      <a:pt x="16445" y="9794"/>
                      <a:pt x="13634" y="10527"/>
                    </a:cubicBezTo>
                    <a:cubicBezTo>
                      <a:pt x="13499" y="10527"/>
                      <a:pt x="13535" y="10718"/>
                      <a:pt x="13679" y="10718"/>
                    </a:cubicBezTo>
                    <a:cubicBezTo>
                      <a:pt x="13687" y="10718"/>
                      <a:pt x="13696" y="10717"/>
                      <a:pt x="13705" y="10716"/>
                    </a:cubicBezTo>
                    <a:cubicBezTo>
                      <a:pt x="16469" y="10007"/>
                      <a:pt x="19328" y="9582"/>
                      <a:pt x="22187" y="9511"/>
                    </a:cubicBezTo>
                    <a:cubicBezTo>
                      <a:pt x="22344" y="9511"/>
                      <a:pt x="22352" y="9296"/>
                      <a:pt x="22209" y="9296"/>
                    </a:cubicBezTo>
                    <a:close/>
                    <a:moveTo>
                      <a:pt x="11046" y="1"/>
                    </a:moveTo>
                    <a:cubicBezTo>
                      <a:pt x="10993" y="1"/>
                      <a:pt x="10940" y="36"/>
                      <a:pt x="10940" y="107"/>
                    </a:cubicBezTo>
                    <a:cubicBezTo>
                      <a:pt x="10987" y="958"/>
                      <a:pt x="10822" y="1832"/>
                      <a:pt x="10798" y="2682"/>
                    </a:cubicBezTo>
                    <a:cubicBezTo>
                      <a:pt x="10751" y="3557"/>
                      <a:pt x="10751" y="4478"/>
                      <a:pt x="10775" y="5376"/>
                    </a:cubicBezTo>
                    <a:cubicBezTo>
                      <a:pt x="10798" y="7148"/>
                      <a:pt x="10916" y="8873"/>
                      <a:pt x="11058" y="10645"/>
                    </a:cubicBezTo>
                    <a:cubicBezTo>
                      <a:pt x="11084" y="10734"/>
                      <a:pt x="11151" y="10776"/>
                      <a:pt x="11204" y="10776"/>
                    </a:cubicBezTo>
                    <a:cubicBezTo>
                      <a:pt x="11248" y="10776"/>
                      <a:pt x="11282" y="10746"/>
                      <a:pt x="11271" y="10692"/>
                    </a:cubicBezTo>
                    <a:cubicBezTo>
                      <a:pt x="11153" y="8920"/>
                      <a:pt x="11011" y="7172"/>
                      <a:pt x="10987" y="5400"/>
                    </a:cubicBezTo>
                    <a:cubicBezTo>
                      <a:pt x="10987" y="4549"/>
                      <a:pt x="10987" y="3651"/>
                      <a:pt x="11011" y="2801"/>
                    </a:cubicBezTo>
                    <a:cubicBezTo>
                      <a:pt x="11035" y="1903"/>
                      <a:pt x="11224" y="1005"/>
                      <a:pt x="11153" y="107"/>
                    </a:cubicBezTo>
                    <a:cubicBezTo>
                      <a:pt x="11153" y="36"/>
                      <a:pt x="11100" y="1"/>
                      <a:pt x="11046" y="1"/>
                    </a:cubicBezTo>
                    <a:close/>
                    <a:moveTo>
                      <a:pt x="5531" y="1547"/>
                    </a:moveTo>
                    <a:cubicBezTo>
                      <a:pt x="5455" y="1547"/>
                      <a:pt x="5392" y="1630"/>
                      <a:pt x="5459" y="1714"/>
                    </a:cubicBezTo>
                    <a:cubicBezTo>
                      <a:pt x="5931" y="2446"/>
                      <a:pt x="6215" y="3273"/>
                      <a:pt x="6616" y="4006"/>
                    </a:cubicBezTo>
                    <a:cubicBezTo>
                      <a:pt x="7018" y="4809"/>
                      <a:pt x="7467" y="5565"/>
                      <a:pt x="7939" y="6345"/>
                    </a:cubicBezTo>
                    <a:cubicBezTo>
                      <a:pt x="8861" y="7857"/>
                      <a:pt x="9853" y="9322"/>
                      <a:pt x="10846" y="10763"/>
                    </a:cubicBezTo>
                    <a:cubicBezTo>
                      <a:pt x="10873" y="10798"/>
                      <a:pt x="10909" y="10812"/>
                      <a:pt x="10943" y="10812"/>
                    </a:cubicBezTo>
                    <a:cubicBezTo>
                      <a:pt x="11027" y="10812"/>
                      <a:pt x="11101" y="10728"/>
                      <a:pt x="11035" y="10645"/>
                    </a:cubicBezTo>
                    <a:cubicBezTo>
                      <a:pt x="10042" y="9204"/>
                      <a:pt x="9026" y="7739"/>
                      <a:pt x="8105" y="6227"/>
                    </a:cubicBezTo>
                    <a:cubicBezTo>
                      <a:pt x="7680" y="5494"/>
                      <a:pt x="7231" y="4738"/>
                      <a:pt x="6853" y="3982"/>
                    </a:cubicBezTo>
                    <a:cubicBezTo>
                      <a:pt x="6427" y="3179"/>
                      <a:pt x="6096" y="2328"/>
                      <a:pt x="5624" y="1596"/>
                    </a:cubicBezTo>
                    <a:cubicBezTo>
                      <a:pt x="5596" y="1561"/>
                      <a:pt x="5563" y="1547"/>
                      <a:pt x="5531" y="1547"/>
                    </a:cubicBezTo>
                    <a:close/>
                    <a:moveTo>
                      <a:pt x="16608" y="1381"/>
                    </a:moveTo>
                    <a:cubicBezTo>
                      <a:pt x="16580" y="1381"/>
                      <a:pt x="16554" y="1396"/>
                      <a:pt x="16540" y="1430"/>
                    </a:cubicBezTo>
                    <a:cubicBezTo>
                      <a:pt x="16138" y="2210"/>
                      <a:pt x="15571" y="2895"/>
                      <a:pt x="15122" y="3604"/>
                    </a:cubicBezTo>
                    <a:cubicBezTo>
                      <a:pt x="14650" y="4360"/>
                      <a:pt x="14177" y="5140"/>
                      <a:pt x="13752" y="5919"/>
                    </a:cubicBezTo>
                    <a:cubicBezTo>
                      <a:pt x="12901" y="7455"/>
                      <a:pt x="12121" y="9062"/>
                      <a:pt x="11365" y="10645"/>
                    </a:cubicBezTo>
                    <a:cubicBezTo>
                      <a:pt x="11303" y="10754"/>
                      <a:pt x="11375" y="10843"/>
                      <a:pt x="11444" y="10843"/>
                    </a:cubicBezTo>
                    <a:cubicBezTo>
                      <a:pt x="11480" y="10843"/>
                      <a:pt x="11515" y="10819"/>
                      <a:pt x="11531" y="10763"/>
                    </a:cubicBezTo>
                    <a:cubicBezTo>
                      <a:pt x="12311" y="9180"/>
                      <a:pt x="13067" y="7573"/>
                      <a:pt x="13941" y="6038"/>
                    </a:cubicBezTo>
                    <a:cubicBezTo>
                      <a:pt x="14342" y="5281"/>
                      <a:pt x="14791" y="4549"/>
                      <a:pt x="15240" y="3793"/>
                    </a:cubicBezTo>
                    <a:cubicBezTo>
                      <a:pt x="15713" y="3060"/>
                      <a:pt x="16304" y="2352"/>
                      <a:pt x="16705" y="1548"/>
                    </a:cubicBezTo>
                    <a:cubicBezTo>
                      <a:pt x="16755" y="1465"/>
                      <a:pt x="16675" y="1381"/>
                      <a:pt x="16608" y="1381"/>
                    </a:cubicBezTo>
                    <a:close/>
                    <a:moveTo>
                      <a:pt x="235" y="9107"/>
                    </a:moveTo>
                    <a:cubicBezTo>
                      <a:pt x="72" y="9107"/>
                      <a:pt x="79" y="9322"/>
                      <a:pt x="237" y="9322"/>
                    </a:cubicBezTo>
                    <a:cubicBezTo>
                      <a:pt x="1773" y="9345"/>
                      <a:pt x="3261" y="9676"/>
                      <a:pt x="4773" y="9983"/>
                    </a:cubicBezTo>
                    <a:cubicBezTo>
                      <a:pt x="6309" y="10290"/>
                      <a:pt x="7869" y="10621"/>
                      <a:pt x="9404" y="10976"/>
                    </a:cubicBezTo>
                    <a:cubicBezTo>
                      <a:pt x="9414" y="10977"/>
                      <a:pt x="9423" y="10978"/>
                      <a:pt x="9432" y="10978"/>
                    </a:cubicBezTo>
                    <a:cubicBezTo>
                      <a:pt x="9575" y="10978"/>
                      <a:pt x="9609" y="10807"/>
                      <a:pt x="9475" y="10763"/>
                    </a:cubicBezTo>
                    <a:cubicBezTo>
                      <a:pt x="7845" y="10409"/>
                      <a:pt x="6262" y="10054"/>
                      <a:pt x="4632" y="9747"/>
                    </a:cubicBezTo>
                    <a:cubicBezTo>
                      <a:pt x="3190" y="9440"/>
                      <a:pt x="1725" y="9156"/>
                      <a:pt x="261" y="9109"/>
                    </a:cubicBezTo>
                    <a:cubicBezTo>
                      <a:pt x="252" y="9108"/>
                      <a:pt x="243" y="9107"/>
                      <a:pt x="235" y="9107"/>
                    </a:cubicBezTo>
                    <a:close/>
                    <a:moveTo>
                      <a:pt x="1540" y="5666"/>
                    </a:moveTo>
                    <a:cubicBezTo>
                      <a:pt x="1440" y="5666"/>
                      <a:pt x="1391" y="5794"/>
                      <a:pt x="1489" y="5872"/>
                    </a:cubicBezTo>
                    <a:cubicBezTo>
                      <a:pt x="2269" y="6250"/>
                      <a:pt x="2954" y="6817"/>
                      <a:pt x="3663" y="7290"/>
                    </a:cubicBezTo>
                    <a:cubicBezTo>
                      <a:pt x="4419" y="7762"/>
                      <a:pt x="5199" y="8235"/>
                      <a:pt x="5978" y="8637"/>
                    </a:cubicBezTo>
                    <a:cubicBezTo>
                      <a:pt x="7514" y="9511"/>
                      <a:pt x="9121" y="10267"/>
                      <a:pt x="10704" y="11023"/>
                    </a:cubicBezTo>
                    <a:cubicBezTo>
                      <a:pt x="10722" y="11034"/>
                      <a:pt x="10740" y="11039"/>
                      <a:pt x="10758" y="11039"/>
                    </a:cubicBezTo>
                    <a:cubicBezTo>
                      <a:pt x="10853" y="11039"/>
                      <a:pt x="10922" y="10897"/>
                      <a:pt x="10822" y="10857"/>
                    </a:cubicBezTo>
                    <a:cubicBezTo>
                      <a:pt x="9239" y="10101"/>
                      <a:pt x="7632" y="9322"/>
                      <a:pt x="6096" y="8471"/>
                    </a:cubicBezTo>
                    <a:cubicBezTo>
                      <a:pt x="5340" y="8046"/>
                      <a:pt x="4608" y="7621"/>
                      <a:pt x="3852" y="7172"/>
                    </a:cubicBezTo>
                    <a:cubicBezTo>
                      <a:pt x="3119" y="6699"/>
                      <a:pt x="2411" y="6108"/>
                      <a:pt x="1607" y="5683"/>
                    </a:cubicBezTo>
                    <a:cubicBezTo>
                      <a:pt x="1583" y="5671"/>
                      <a:pt x="1561" y="5666"/>
                      <a:pt x="1540" y="5666"/>
                    </a:cubicBezTo>
                    <a:close/>
                    <a:moveTo>
                      <a:pt x="20693" y="5397"/>
                    </a:moveTo>
                    <a:cubicBezTo>
                      <a:pt x="20672" y="5397"/>
                      <a:pt x="20650" y="5405"/>
                      <a:pt x="20627" y="5423"/>
                    </a:cubicBezTo>
                    <a:cubicBezTo>
                      <a:pt x="19919" y="5896"/>
                      <a:pt x="19092" y="6203"/>
                      <a:pt x="18335" y="6581"/>
                    </a:cubicBezTo>
                    <a:cubicBezTo>
                      <a:pt x="17532" y="6983"/>
                      <a:pt x="16752" y="7432"/>
                      <a:pt x="15996" y="7904"/>
                    </a:cubicBezTo>
                    <a:cubicBezTo>
                      <a:pt x="14484" y="8826"/>
                      <a:pt x="13019" y="9818"/>
                      <a:pt x="11578" y="10834"/>
                    </a:cubicBezTo>
                    <a:cubicBezTo>
                      <a:pt x="11485" y="10909"/>
                      <a:pt x="11539" y="11027"/>
                      <a:pt x="11624" y="11027"/>
                    </a:cubicBezTo>
                    <a:cubicBezTo>
                      <a:pt x="11628" y="11027"/>
                      <a:pt x="11632" y="11027"/>
                      <a:pt x="11637" y="11027"/>
                    </a:cubicBezTo>
                    <a:lnTo>
                      <a:pt x="11637" y="11027"/>
                    </a:lnTo>
                    <a:cubicBezTo>
                      <a:pt x="11566" y="11084"/>
                      <a:pt x="11587" y="11214"/>
                      <a:pt x="11697" y="11214"/>
                    </a:cubicBezTo>
                    <a:cubicBezTo>
                      <a:pt x="11704" y="11214"/>
                      <a:pt x="11712" y="11213"/>
                      <a:pt x="11720" y="11212"/>
                    </a:cubicBezTo>
                    <a:cubicBezTo>
                      <a:pt x="13492" y="11070"/>
                      <a:pt x="15217" y="10952"/>
                      <a:pt x="16989" y="10928"/>
                    </a:cubicBezTo>
                    <a:cubicBezTo>
                      <a:pt x="17382" y="10907"/>
                      <a:pt x="17775" y="10895"/>
                      <a:pt x="18165" y="10895"/>
                    </a:cubicBezTo>
                    <a:cubicBezTo>
                      <a:pt x="18644" y="10895"/>
                      <a:pt x="19119" y="10913"/>
                      <a:pt x="19588" y="10952"/>
                    </a:cubicBezTo>
                    <a:cubicBezTo>
                      <a:pt x="20345" y="10972"/>
                      <a:pt x="21119" y="11110"/>
                      <a:pt x="21868" y="11110"/>
                    </a:cubicBezTo>
                    <a:cubicBezTo>
                      <a:pt x="22007" y="11110"/>
                      <a:pt x="22145" y="11105"/>
                      <a:pt x="22281" y="11094"/>
                    </a:cubicBezTo>
                    <a:cubicBezTo>
                      <a:pt x="22399" y="11094"/>
                      <a:pt x="22399" y="10881"/>
                      <a:pt x="22258" y="10881"/>
                    </a:cubicBezTo>
                    <a:cubicBezTo>
                      <a:pt x="22095" y="10895"/>
                      <a:pt x="21933" y="10900"/>
                      <a:pt x="21770" y="10900"/>
                    </a:cubicBezTo>
                    <a:cubicBezTo>
                      <a:pt x="21081" y="10900"/>
                      <a:pt x="20390" y="10797"/>
                      <a:pt x="19682" y="10739"/>
                    </a:cubicBezTo>
                    <a:cubicBezTo>
                      <a:pt x="18808" y="10716"/>
                      <a:pt x="17887" y="10716"/>
                      <a:pt x="16989" y="10716"/>
                    </a:cubicBezTo>
                    <a:cubicBezTo>
                      <a:pt x="15217" y="10739"/>
                      <a:pt x="13492" y="10881"/>
                      <a:pt x="11720" y="10999"/>
                    </a:cubicBezTo>
                    <a:cubicBezTo>
                      <a:pt x="11710" y="10999"/>
                      <a:pt x="11702" y="11000"/>
                      <a:pt x="11693" y="11001"/>
                    </a:cubicBezTo>
                    <a:lnTo>
                      <a:pt x="11693" y="11001"/>
                    </a:lnTo>
                    <a:cubicBezTo>
                      <a:pt x="11694" y="11001"/>
                      <a:pt x="11695" y="11000"/>
                      <a:pt x="11696" y="10999"/>
                    </a:cubicBezTo>
                    <a:cubicBezTo>
                      <a:pt x="13137" y="10007"/>
                      <a:pt x="14602" y="8991"/>
                      <a:pt x="16115" y="8069"/>
                    </a:cubicBezTo>
                    <a:cubicBezTo>
                      <a:pt x="16847" y="7644"/>
                      <a:pt x="17603" y="7195"/>
                      <a:pt x="18359" y="6817"/>
                    </a:cubicBezTo>
                    <a:cubicBezTo>
                      <a:pt x="19162" y="6392"/>
                      <a:pt x="20013" y="6085"/>
                      <a:pt x="20745" y="5612"/>
                    </a:cubicBezTo>
                    <a:cubicBezTo>
                      <a:pt x="20841" y="5536"/>
                      <a:pt x="20782" y="5397"/>
                      <a:pt x="20693" y="5397"/>
                    </a:cubicBezTo>
                    <a:close/>
                    <a:moveTo>
                      <a:pt x="8721" y="11588"/>
                    </a:moveTo>
                    <a:cubicBezTo>
                      <a:pt x="8713" y="11588"/>
                      <a:pt x="8704" y="11589"/>
                      <a:pt x="8696" y="11590"/>
                    </a:cubicBezTo>
                    <a:cubicBezTo>
                      <a:pt x="5931" y="12299"/>
                      <a:pt x="3072" y="12724"/>
                      <a:pt x="190" y="12795"/>
                    </a:cubicBezTo>
                    <a:cubicBezTo>
                      <a:pt x="55" y="12795"/>
                      <a:pt x="48" y="13009"/>
                      <a:pt x="170" y="13009"/>
                    </a:cubicBezTo>
                    <a:cubicBezTo>
                      <a:pt x="176" y="13009"/>
                      <a:pt x="183" y="13009"/>
                      <a:pt x="190" y="13008"/>
                    </a:cubicBezTo>
                    <a:cubicBezTo>
                      <a:pt x="3096" y="12889"/>
                      <a:pt x="5955" y="12511"/>
                      <a:pt x="8766" y="11779"/>
                    </a:cubicBezTo>
                    <a:cubicBezTo>
                      <a:pt x="8901" y="11779"/>
                      <a:pt x="8865" y="11588"/>
                      <a:pt x="8721" y="11588"/>
                    </a:cubicBezTo>
                    <a:close/>
                    <a:moveTo>
                      <a:pt x="12995" y="11328"/>
                    </a:moveTo>
                    <a:cubicBezTo>
                      <a:pt x="12870" y="11328"/>
                      <a:pt x="12815" y="11498"/>
                      <a:pt x="12948" y="11543"/>
                    </a:cubicBezTo>
                    <a:cubicBezTo>
                      <a:pt x="14579" y="11897"/>
                      <a:pt x="16162" y="12251"/>
                      <a:pt x="17792" y="12582"/>
                    </a:cubicBezTo>
                    <a:cubicBezTo>
                      <a:pt x="19233" y="12866"/>
                      <a:pt x="20698" y="13173"/>
                      <a:pt x="22163" y="13197"/>
                    </a:cubicBezTo>
                    <a:cubicBezTo>
                      <a:pt x="22171" y="13198"/>
                      <a:pt x="22179" y="13198"/>
                      <a:pt x="22186" y="13198"/>
                    </a:cubicBezTo>
                    <a:cubicBezTo>
                      <a:pt x="22328" y="13198"/>
                      <a:pt x="22323" y="12984"/>
                      <a:pt x="22210" y="12984"/>
                    </a:cubicBezTo>
                    <a:cubicBezTo>
                      <a:pt x="20675" y="12960"/>
                      <a:pt x="19162" y="12630"/>
                      <a:pt x="17650" y="12346"/>
                    </a:cubicBezTo>
                    <a:cubicBezTo>
                      <a:pt x="16115" y="12015"/>
                      <a:pt x="14555" y="11684"/>
                      <a:pt x="13019" y="11330"/>
                    </a:cubicBezTo>
                    <a:cubicBezTo>
                      <a:pt x="13011" y="11329"/>
                      <a:pt x="13003" y="11328"/>
                      <a:pt x="12995" y="11328"/>
                    </a:cubicBezTo>
                    <a:close/>
                    <a:moveTo>
                      <a:pt x="9523" y="11672"/>
                    </a:moveTo>
                    <a:cubicBezTo>
                      <a:pt x="9508" y="11672"/>
                      <a:pt x="9492" y="11676"/>
                      <a:pt x="9475" y="11684"/>
                    </a:cubicBezTo>
                    <a:cubicBezTo>
                      <a:pt x="7916" y="12181"/>
                      <a:pt x="6309" y="12700"/>
                      <a:pt x="4750" y="13197"/>
                    </a:cubicBezTo>
                    <a:cubicBezTo>
                      <a:pt x="3332" y="13669"/>
                      <a:pt x="1938" y="14142"/>
                      <a:pt x="639" y="14851"/>
                    </a:cubicBezTo>
                    <a:cubicBezTo>
                      <a:pt x="541" y="14889"/>
                      <a:pt x="588" y="15040"/>
                      <a:pt x="686" y="15040"/>
                    </a:cubicBezTo>
                    <a:cubicBezTo>
                      <a:pt x="708" y="15040"/>
                      <a:pt x="731" y="15033"/>
                      <a:pt x="757" y="15016"/>
                    </a:cubicBezTo>
                    <a:cubicBezTo>
                      <a:pt x="2127" y="14283"/>
                      <a:pt x="3568" y="13811"/>
                      <a:pt x="5010" y="13338"/>
                    </a:cubicBezTo>
                    <a:cubicBezTo>
                      <a:pt x="6522" y="12866"/>
                      <a:pt x="8034" y="12370"/>
                      <a:pt x="9522" y="11897"/>
                    </a:cubicBezTo>
                    <a:cubicBezTo>
                      <a:pt x="9668" y="11876"/>
                      <a:pt x="9631" y="11672"/>
                      <a:pt x="9523" y="11672"/>
                    </a:cubicBezTo>
                    <a:close/>
                    <a:moveTo>
                      <a:pt x="13610" y="11801"/>
                    </a:moveTo>
                    <a:cubicBezTo>
                      <a:pt x="13484" y="11801"/>
                      <a:pt x="13429" y="11971"/>
                      <a:pt x="13563" y="12015"/>
                    </a:cubicBezTo>
                    <a:cubicBezTo>
                      <a:pt x="16351" y="12771"/>
                      <a:pt x="18997" y="13858"/>
                      <a:pt x="21549" y="15205"/>
                    </a:cubicBezTo>
                    <a:cubicBezTo>
                      <a:pt x="21570" y="15222"/>
                      <a:pt x="21591" y="15229"/>
                      <a:pt x="21610" y="15229"/>
                    </a:cubicBezTo>
                    <a:cubicBezTo>
                      <a:pt x="21701" y="15229"/>
                      <a:pt x="21764" y="15074"/>
                      <a:pt x="21667" y="15016"/>
                    </a:cubicBezTo>
                    <a:cubicBezTo>
                      <a:pt x="19092" y="13669"/>
                      <a:pt x="16422" y="12606"/>
                      <a:pt x="13634" y="11803"/>
                    </a:cubicBezTo>
                    <a:cubicBezTo>
                      <a:pt x="13625" y="11801"/>
                      <a:pt x="13617" y="11801"/>
                      <a:pt x="13610" y="11801"/>
                    </a:cubicBezTo>
                    <a:close/>
                    <a:moveTo>
                      <a:pt x="11642" y="11267"/>
                    </a:moveTo>
                    <a:cubicBezTo>
                      <a:pt x="11547" y="11267"/>
                      <a:pt x="11478" y="11408"/>
                      <a:pt x="11578" y="11448"/>
                    </a:cubicBezTo>
                    <a:cubicBezTo>
                      <a:pt x="13161" y="12204"/>
                      <a:pt x="14768" y="12984"/>
                      <a:pt x="16304" y="13835"/>
                    </a:cubicBezTo>
                    <a:cubicBezTo>
                      <a:pt x="17060" y="14260"/>
                      <a:pt x="17792" y="14709"/>
                      <a:pt x="18548" y="15134"/>
                    </a:cubicBezTo>
                    <a:cubicBezTo>
                      <a:pt x="19281" y="15607"/>
                      <a:pt x="19989" y="16197"/>
                      <a:pt x="20793" y="16623"/>
                    </a:cubicBezTo>
                    <a:cubicBezTo>
                      <a:pt x="20820" y="16641"/>
                      <a:pt x="20845" y="16648"/>
                      <a:pt x="20867" y="16648"/>
                    </a:cubicBezTo>
                    <a:cubicBezTo>
                      <a:pt x="20962" y="16648"/>
                      <a:pt x="21002" y="16510"/>
                      <a:pt x="20887" y="16434"/>
                    </a:cubicBezTo>
                    <a:cubicBezTo>
                      <a:pt x="20131" y="16055"/>
                      <a:pt x="19446" y="15488"/>
                      <a:pt x="18737" y="15016"/>
                    </a:cubicBezTo>
                    <a:cubicBezTo>
                      <a:pt x="17981" y="14543"/>
                      <a:pt x="17201" y="14071"/>
                      <a:pt x="16422" y="13669"/>
                    </a:cubicBezTo>
                    <a:cubicBezTo>
                      <a:pt x="14886" y="12795"/>
                      <a:pt x="13279" y="12039"/>
                      <a:pt x="11696" y="11283"/>
                    </a:cubicBezTo>
                    <a:cubicBezTo>
                      <a:pt x="11678" y="11272"/>
                      <a:pt x="11660" y="11267"/>
                      <a:pt x="11642" y="11267"/>
                    </a:cubicBezTo>
                    <a:close/>
                    <a:moveTo>
                      <a:pt x="10726" y="11092"/>
                    </a:moveTo>
                    <a:cubicBezTo>
                      <a:pt x="10719" y="11092"/>
                      <a:pt x="10712" y="11093"/>
                      <a:pt x="10704" y="11094"/>
                    </a:cubicBezTo>
                    <a:cubicBezTo>
                      <a:pt x="8932" y="11236"/>
                      <a:pt x="7207" y="11354"/>
                      <a:pt x="5435" y="11401"/>
                    </a:cubicBezTo>
                    <a:cubicBezTo>
                      <a:pt x="5115" y="11410"/>
                      <a:pt x="4795" y="11415"/>
                      <a:pt x="4476" y="11415"/>
                    </a:cubicBezTo>
                    <a:cubicBezTo>
                      <a:pt x="3924" y="11415"/>
                      <a:pt x="3375" y="11399"/>
                      <a:pt x="2836" y="11354"/>
                    </a:cubicBezTo>
                    <a:cubicBezTo>
                      <a:pt x="2049" y="11333"/>
                      <a:pt x="1245" y="11203"/>
                      <a:pt x="469" y="11203"/>
                    </a:cubicBezTo>
                    <a:cubicBezTo>
                      <a:pt x="360" y="11203"/>
                      <a:pt x="251" y="11206"/>
                      <a:pt x="142" y="11212"/>
                    </a:cubicBezTo>
                    <a:cubicBezTo>
                      <a:pt x="7" y="11212"/>
                      <a:pt x="1" y="11426"/>
                      <a:pt x="123" y="11426"/>
                    </a:cubicBezTo>
                    <a:cubicBezTo>
                      <a:pt x="129" y="11426"/>
                      <a:pt x="136" y="11426"/>
                      <a:pt x="142" y="11425"/>
                    </a:cubicBezTo>
                    <a:cubicBezTo>
                      <a:pt x="289" y="11412"/>
                      <a:pt x="437" y="11407"/>
                      <a:pt x="586" y="11407"/>
                    </a:cubicBezTo>
                    <a:cubicBezTo>
                      <a:pt x="1301" y="11407"/>
                      <a:pt x="2037" y="11527"/>
                      <a:pt x="2741" y="11566"/>
                    </a:cubicBezTo>
                    <a:cubicBezTo>
                      <a:pt x="3616" y="11590"/>
                      <a:pt x="4537" y="11590"/>
                      <a:pt x="5435" y="11590"/>
                    </a:cubicBezTo>
                    <a:cubicBezTo>
                      <a:pt x="7207" y="11566"/>
                      <a:pt x="8932" y="11425"/>
                      <a:pt x="10704" y="11306"/>
                    </a:cubicBezTo>
                    <a:lnTo>
                      <a:pt x="10704" y="11306"/>
                    </a:lnTo>
                    <a:cubicBezTo>
                      <a:pt x="9263" y="12299"/>
                      <a:pt x="7798" y="13315"/>
                      <a:pt x="6286" y="14236"/>
                    </a:cubicBezTo>
                    <a:cubicBezTo>
                      <a:pt x="5553" y="14661"/>
                      <a:pt x="4797" y="15110"/>
                      <a:pt x="4041" y="15488"/>
                    </a:cubicBezTo>
                    <a:cubicBezTo>
                      <a:pt x="3238" y="15914"/>
                      <a:pt x="2387" y="16245"/>
                      <a:pt x="1655" y="16717"/>
                    </a:cubicBezTo>
                    <a:cubicBezTo>
                      <a:pt x="1559" y="16774"/>
                      <a:pt x="1618" y="16908"/>
                      <a:pt x="1694" y="16908"/>
                    </a:cubicBezTo>
                    <a:cubicBezTo>
                      <a:pt x="1712" y="16908"/>
                      <a:pt x="1731" y="16901"/>
                      <a:pt x="1749" y="16882"/>
                    </a:cubicBezTo>
                    <a:cubicBezTo>
                      <a:pt x="2458" y="16410"/>
                      <a:pt x="3285" y="16126"/>
                      <a:pt x="4065" y="15725"/>
                    </a:cubicBezTo>
                    <a:cubicBezTo>
                      <a:pt x="4868" y="15323"/>
                      <a:pt x="5624" y="14874"/>
                      <a:pt x="6404" y="14402"/>
                    </a:cubicBezTo>
                    <a:cubicBezTo>
                      <a:pt x="7916" y="13480"/>
                      <a:pt x="9381" y="12488"/>
                      <a:pt x="10822" y="11472"/>
                    </a:cubicBezTo>
                    <a:cubicBezTo>
                      <a:pt x="10912" y="11418"/>
                      <a:pt x="10864" y="11294"/>
                      <a:pt x="10784" y="11282"/>
                    </a:cubicBezTo>
                    <a:lnTo>
                      <a:pt x="10784" y="11282"/>
                    </a:lnTo>
                    <a:cubicBezTo>
                      <a:pt x="10858" y="11225"/>
                      <a:pt x="10839" y="11092"/>
                      <a:pt x="10726" y="11092"/>
                    </a:cubicBezTo>
                    <a:close/>
                    <a:moveTo>
                      <a:pt x="9330" y="12752"/>
                    </a:moveTo>
                    <a:cubicBezTo>
                      <a:pt x="9308" y="12752"/>
                      <a:pt x="9285" y="12758"/>
                      <a:pt x="9263" y="12771"/>
                    </a:cubicBezTo>
                    <a:cubicBezTo>
                      <a:pt x="7207" y="14780"/>
                      <a:pt x="4939" y="16552"/>
                      <a:pt x="2505" y="18087"/>
                    </a:cubicBezTo>
                    <a:cubicBezTo>
                      <a:pt x="2410" y="18164"/>
                      <a:pt x="2469" y="18302"/>
                      <a:pt x="2557" y="18302"/>
                    </a:cubicBezTo>
                    <a:cubicBezTo>
                      <a:pt x="2578" y="18302"/>
                      <a:pt x="2601" y="18295"/>
                      <a:pt x="2623" y="18276"/>
                    </a:cubicBezTo>
                    <a:cubicBezTo>
                      <a:pt x="5081" y="16741"/>
                      <a:pt x="7349" y="14921"/>
                      <a:pt x="9404" y="12937"/>
                    </a:cubicBezTo>
                    <a:cubicBezTo>
                      <a:pt x="9500" y="12860"/>
                      <a:pt x="9425" y="12752"/>
                      <a:pt x="9330" y="12752"/>
                    </a:cubicBezTo>
                    <a:close/>
                    <a:moveTo>
                      <a:pt x="12582" y="12197"/>
                    </a:moveTo>
                    <a:cubicBezTo>
                      <a:pt x="12495" y="12197"/>
                      <a:pt x="12432" y="12297"/>
                      <a:pt x="12523" y="12370"/>
                    </a:cubicBezTo>
                    <a:cubicBezTo>
                      <a:pt x="13728" y="13480"/>
                      <a:pt x="14957" y="14567"/>
                      <a:pt x="16162" y="15677"/>
                    </a:cubicBezTo>
                    <a:cubicBezTo>
                      <a:pt x="17272" y="16646"/>
                      <a:pt x="18383" y="17615"/>
                      <a:pt x="19659" y="18418"/>
                    </a:cubicBezTo>
                    <a:cubicBezTo>
                      <a:pt x="19684" y="18435"/>
                      <a:pt x="19708" y="18442"/>
                      <a:pt x="19731" y="18442"/>
                    </a:cubicBezTo>
                    <a:cubicBezTo>
                      <a:pt x="19834" y="18442"/>
                      <a:pt x="19893" y="18292"/>
                      <a:pt x="19777" y="18253"/>
                    </a:cubicBezTo>
                    <a:cubicBezTo>
                      <a:pt x="18477" y="17450"/>
                      <a:pt x="17320" y="16410"/>
                      <a:pt x="16162" y="15418"/>
                    </a:cubicBezTo>
                    <a:cubicBezTo>
                      <a:pt x="14980" y="14354"/>
                      <a:pt x="13799" y="13315"/>
                      <a:pt x="12665" y="12228"/>
                    </a:cubicBezTo>
                    <a:cubicBezTo>
                      <a:pt x="12637" y="12206"/>
                      <a:pt x="12609" y="12197"/>
                      <a:pt x="12582" y="12197"/>
                    </a:cubicBezTo>
                    <a:close/>
                    <a:moveTo>
                      <a:pt x="10076" y="12443"/>
                    </a:moveTo>
                    <a:cubicBezTo>
                      <a:pt x="10049" y="12443"/>
                      <a:pt x="10020" y="12456"/>
                      <a:pt x="9995" y="12488"/>
                    </a:cubicBezTo>
                    <a:cubicBezTo>
                      <a:pt x="8885" y="13693"/>
                      <a:pt x="7798" y="14945"/>
                      <a:pt x="6687" y="16150"/>
                    </a:cubicBezTo>
                    <a:cubicBezTo>
                      <a:pt x="5718" y="17237"/>
                      <a:pt x="4750" y="18371"/>
                      <a:pt x="3946" y="19623"/>
                    </a:cubicBezTo>
                    <a:cubicBezTo>
                      <a:pt x="3913" y="19707"/>
                      <a:pt x="3986" y="19790"/>
                      <a:pt x="4057" y="19790"/>
                    </a:cubicBezTo>
                    <a:cubicBezTo>
                      <a:pt x="4086" y="19790"/>
                      <a:pt x="4115" y="19776"/>
                      <a:pt x="4135" y="19741"/>
                    </a:cubicBezTo>
                    <a:cubicBezTo>
                      <a:pt x="4915" y="18442"/>
                      <a:pt x="5955" y="17308"/>
                      <a:pt x="6971" y="16150"/>
                    </a:cubicBezTo>
                    <a:cubicBezTo>
                      <a:pt x="7987" y="14969"/>
                      <a:pt x="9050" y="13787"/>
                      <a:pt x="10160" y="12630"/>
                    </a:cubicBezTo>
                    <a:cubicBezTo>
                      <a:pt x="10212" y="12543"/>
                      <a:pt x="10150" y="12443"/>
                      <a:pt x="10076" y="12443"/>
                    </a:cubicBezTo>
                    <a:close/>
                    <a:moveTo>
                      <a:pt x="12920" y="12906"/>
                    </a:moveTo>
                    <a:cubicBezTo>
                      <a:pt x="12830" y="12906"/>
                      <a:pt x="12740" y="13006"/>
                      <a:pt x="12830" y="13078"/>
                    </a:cubicBezTo>
                    <a:cubicBezTo>
                      <a:pt x="14839" y="15134"/>
                      <a:pt x="16611" y="17379"/>
                      <a:pt x="18146" y="19836"/>
                    </a:cubicBezTo>
                    <a:cubicBezTo>
                      <a:pt x="18174" y="19870"/>
                      <a:pt x="18210" y="19885"/>
                      <a:pt x="18244" y="19885"/>
                    </a:cubicBezTo>
                    <a:cubicBezTo>
                      <a:pt x="18327" y="19885"/>
                      <a:pt x="18402" y="19801"/>
                      <a:pt x="18335" y="19718"/>
                    </a:cubicBezTo>
                    <a:cubicBezTo>
                      <a:pt x="16800" y="17308"/>
                      <a:pt x="14980" y="14992"/>
                      <a:pt x="12996" y="12937"/>
                    </a:cubicBezTo>
                    <a:cubicBezTo>
                      <a:pt x="12974" y="12915"/>
                      <a:pt x="12947" y="12906"/>
                      <a:pt x="12920" y="12906"/>
                    </a:cubicBezTo>
                    <a:close/>
                    <a:moveTo>
                      <a:pt x="11448" y="11494"/>
                    </a:moveTo>
                    <a:cubicBezTo>
                      <a:pt x="11374" y="11494"/>
                      <a:pt x="11299" y="11577"/>
                      <a:pt x="11365" y="11661"/>
                    </a:cubicBezTo>
                    <a:cubicBezTo>
                      <a:pt x="12358" y="13102"/>
                      <a:pt x="13374" y="14591"/>
                      <a:pt x="14295" y="16079"/>
                    </a:cubicBezTo>
                    <a:cubicBezTo>
                      <a:pt x="14721" y="16835"/>
                      <a:pt x="15169" y="17568"/>
                      <a:pt x="15547" y="18324"/>
                    </a:cubicBezTo>
                    <a:cubicBezTo>
                      <a:pt x="15973" y="19127"/>
                      <a:pt x="16280" y="19978"/>
                      <a:pt x="16752" y="20734"/>
                    </a:cubicBezTo>
                    <a:cubicBezTo>
                      <a:pt x="16780" y="20768"/>
                      <a:pt x="16816" y="20783"/>
                      <a:pt x="16850" y="20783"/>
                    </a:cubicBezTo>
                    <a:cubicBezTo>
                      <a:pt x="16933" y="20783"/>
                      <a:pt x="17008" y="20699"/>
                      <a:pt x="16941" y="20616"/>
                    </a:cubicBezTo>
                    <a:cubicBezTo>
                      <a:pt x="16493" y="19859"/>
                      <a:pt x="16162" y="19033"/>
                      <a:pt x="15784" y="18300"/>
                    </a:cubicBezTo>
                    <a:cubicBezTo>
                      <a:pt x="15382" y="17497"/>
                      <a:pt x="14933" y="16741"/>
                      <a:pt x="14461" y="15961"/>
                    </a:cubicBezTo>
                    <a:cubicBezTo>
                      <a:pt x="13539" y="14472"/>
                      <a:pt x="12547" y="12984"/>
                      <a:pt x="11531" y="11543"/>
                    </a:cubicBezTo>
                    <a:cubicBezTo>
                      <a:pt x="11510" y="11508"/>
                      <a:pt x="11479" y="11494"/>
                      <a:pt x="11448" y="11494"/>
                    </a:cubicBezTo>
                    <a:close/>
                    <a:moveTo>
                      <a:pt x="10950" y="11479"/>
                    </a:moveTo>
                    <a:cubicBezTo>
                      <a:pt x="10916" y="11479"/>
                      <a:pt x="10884" y="11497"/>
                      <a:pt x="10869" y="11543"/>
                    </a:cubicBezTo>
                    <a:cubicBezTo>
                      <a:pt x="10090" y="13126"/>
                      <a:pt x="9333" y="14732"/>
                      <a:pt x="8459" y="16268"/>
                    </a:cubicBezTo>
                    <a:cubicBezTo>
                      <a:pt x="8058" y="17024"/>
                      <a:pt x="7609" y="17780"/>
                      <a:pt x="7160" y="18513"/>
                    </a:cubicBezTo>
                    <a:cubicBezTo>
                      <a:pt x="6687" y="19245"/>
                      <a:pt x="6096" y="19954"/>
                      <a:pt x="5695" y="20757"/>
                    </a:cubicBezTo>
                    <a:cubicBezTo>
                      <a:pt x="5645" y="20841"/>
                      <a:pt x="5725" y="20924"/>
                      <a:pt x="5792" y="20924"/>
                    </a:cubicBezTo>
                    <a:cubicBezTo>
                      <a:pt x="5820" y="20924"/>
                      <a:pt x="5846" y="20910"/>
                      <a:pt x="5860" y="20875"/>
                    </a:cubicBezTo>
                    <a:cubicBezTo>
                      <a:pt x="6262" y="20096"/>
                      <a:pt x="6805" y="19434"/>
                      <a:pt x="7278" y="18702"/>
                    </a:cubicBezTo>
                    <a:cubicBezTo>
                      <a:pt x="7750" y="17946"/>
                      <a:pt x="8223" y="17190"/>
                      <a:pt x="8648" y="16386"/>
                    </a:cubicBezTo>
                    <a:cubicBezTo>
                      <a:pt x="9499" y="14851"/>
                      <a:pt x="10279" y="13244"/>
                      <a:pt x="11035" y="11661"/>
                    </a:cubicBezTo>
                    <a:cubicBezTo>
                      <a:pt x="11099" y="11564"/>
                      <a:pt x="11021" y="11479"/>
                      <a:pt x="10950" y="11479"/>
                    </a:cubicBezTo>
                    <a:close/>
                    <a:moveTo>
                      <a:pt x="10446" y="13459"/>
                    </a:moveTo>
                    <a:cubicBezTo>
                      <a:pt x="10402" y="13459"/>
                      <a:pt x="10354" y="13480"/>
                      <a:pt x="10326" y="13527"/>
                    </a:cubicBezTo>
                    <a:cubicBezTo>
                      <a:pt x="9570" y="16292"/>
                      <a:pt x="8459" y="18962"/>
                      <a:pt x="7136" y="21490"/>
                    </a:cubicBezTo>
                    <a:cubicBezTo>
                      <a:pt x="7103" y="21573"/>
                      <a:pt x="7176" y="21657"/>
                      <a:pt x="7246" y="21657"/>
                    </a:cubicBezTo>
                    <a:cubicBezTo>
                      <a:pt x="7275" y="21657"/>
                      <a:pt x="7304" y="21643"/>
                      <a:pt x="7325" y="21608"/>
                    </a:cubicBezTo>
                    <a:cubicBezTo>
                      <a:pt x="8672" y="19033"/>
                      <a:pt x="9735" y="16339"/>
                      <a:pt x="10538" y="13575"/>
                    </a:cubicBezTo>
                    <a:cubicBezTo>
                      <a:pt x="10567" y="13504"/>
                      <a:pt x="10511" y="13459"/>
                      <a:pt x="10446" y="13459"/>
                    </a:cubicBezTo>
                    <a:close/>
                    <a:moveTo>
                      <a:pt x="11855" y="12723"/>
                    </a:moveTo>
                    <a:cubicBezTo>
                      <a:pt x="11787" y="12723"/>
                      <a:pt x="11715" y="12782"/>
                      <a:pt x="11743" y="12866"/>
                    </a:cubicBezTo>
                    <a:cubicBezTo>
                      <a:pt x="12240" y="14425"/>
                      <a:pt x="12736" y="16032"/>
                      <a:pt x="13256" y="17591"/>
                    </a:cubicBezTo>
                    <a:cubicBezTo>
                      <a:pt x="13728" y="19009"/>
                      <a:pt x="14201" y="20403"/>
                      <a:pt x="14910" y="21702"/>
                    </a:cubicBezTo>
                    <a:cubicBezTo>
                      <a:pt x="14924" y="21740"/>
                      <a:pt x="14956" y="21756"/>
                      <a:pt x="14989" y="21756"/>
                    </a:cubicBezTo>
                    <a:cubicBezTo>
                      <a:pt x="15061" y="21756"/>
                      <a:pt x="15139" y="21681"/>
                      <a:pt x="15075" y="21584"/>
                    </a:cubicBezTo>
                    <a:cubicBezTo>
                      <a:pt x="14366" y="20261"/>
                      <a:pt x="13870" y="18773"/>
                      <a:pt x="13397" y="17331"/>
                    </a:cubicBezTo>
                    <a:cubicBezTo>
                      <a:pt x="12901" y="15819"/>
                      <a:pt x="12429" y="14307"/>
                      <a:pt x="11956" y="12819"/>
                    </a:cubicBezTo>
                    <a:cubicBezTo>
                      <a:pt x="11946" y="12751"/>
                      <a:pt x="11901" y="12723"/>
                      <a:pt x="11855" y="12723"/>
                    </a:cubicBezTo>
                    <a:close/>
                    <a:moveTo>
                      <a:pt x="10897" y="12839"/>
                    </a:moveTo>
                    <a:cubicBezTo>
                      <a:pt x="10852" y="12839"/>
                      <a:pt x="10808" y="12867"/>
                      <a:pt x="10798" y="12937"/>
                    </a:cubicBezTo>
                    <a:cubicBezTo>
                      <a:pt x="10444" y="14543"/>
                      <a:pt x="10090" y="16150"/>
                      <a:pt x="9759" y="17780"/>
                    </a:cubicBezTo>
                    <a:cubicBezTo>
                      <a:pt x="9475" y="19222"/>
                      <a:pt x="9168" y="20663"/>
                      <a:pt x="9144" y="22151"/>
                    </a:cubicBezTo>
                    <a:cubicBezTo>
                      <a:pt x="9144" y="22222"/>
                      <a:pt x="9198" y="22258"/>
                      <a:pt x="9251" y="22258"/>
                    </a:cubicBezTo>
                    <a:cubicBezTo>
                      <a:pt x="9304" y="22258"/>
                      <a:pt x="9357" y="22222"/>
                      <a:pt x="9357" y="22151"/>
                    </a:cubicBezTo>
                    <a:cubicBezTo>
                      <a:pt x="9381" y="20616"/>
                      <a:pt x="9711" y="19103"/>
                      <a:pt x="9995" y="17591"/>
                    </a:cubicBezTo>
                    <a:cubicBezTo>
                      <a:pt x="10326" y="16055"/>
                      <a:pt x="10657" y="14496"/>
                      <a:pt x="11011" y="12960"/>
                    </a:cubicBezTo>
                    <a:cubicBezTo>
                      <a:pt x="11025" y="12892"/>
                      <a:pt x="10959" y="12839"/>
                      <a:pt x="10897" y="12839"/>
                    </a:cubicBezTo>
                    <a:close/>
                    <a:moveTo>
                      <a:pt x="11736" y="13501"/>
                    </a:moveTo>
                    <a:cubicBezTo>
                      <a:pt x="11678" y="13501"/>
                      <a:pt x="11612" y="13549"/>
                      <a:pt x="11625" y="13646"/>
                    </a:cubicBezTo>
                    <a:cubicBezTo>
                      <a:pt x="12334" y="16410"/>
                      <a:pt x="12736" y="19269"/>
                      <a:pt x="12830" y="22151"/>
                    </a:cubicBezTo>
                    <a:cubicBezTo>
                      <a:pt x="12830" y="22222"/>
                      <a:pt x="12889" y="22258"/>
                      <a:pt x="12945" y="22258"/>
                    </a:cubicBezTo>
                    <a:cubicBezTo>
                      <a:pt x="13002" y="22258"/>
                      <a:pt x="13055" y="22222"/>
                      <a:pt x="13043" y="22151"/>
                    </a:cubicBezTo>
                    <a:cubicBezTo>
                      <a:pt x="12925" y="19245"/>
                      <a:pt x="12547" y="16386"/>
                      <a:pt x="11814" y="13575"/>
                    </a:cubicBezTo>
                    <a:cubicBezTo>
                      <a:pt x="11814" y="13525"/>
                      <a:pt x="11777" y="13501"/>
                      <a:pt x="11736" y="13501"/>
                    </a:cubicBezTo>
                    <a:close/>
                    <a:moveTo>
                      <a:pt x="11227" y="11554"/>
                    </a:moveTo>
                    <a:cubicBezTo>
                      <a:pt x="11170" y="11554"/>
                      <a:pt x="11117" y="11590"/>
                      <a:pt x="11129" y="11661"/>
                    </a:cubicBezTo>
                    <a:cubicBezTo>
                      <a:pt x="11271" y="13433"/>
                      <a:pt x="11389" y="15158"/>
                      <a:pt x="11413" y="16930"/>
                    </a:cubicBezTo>
                    <a:cubicBezTo>
                      <a:pt x="11436" y="17804"/>
                      <a:pt x="11436" y="18678"/>
                      <a:pt x="11389" y="19552"/>
                    </a:cubicBezTo>
                    <a:cubicBezTo>
                      <a:pt x="11365" y="20427"/>
                      <a:pt x="11176" y="21348"/>
                      <a:pt x="11247" y="22222"/>
                    </a:cubicBezTo>
                    <a:cubicBezTo>
                      <a:pt x="11247" y="22305"/>
                      <a:pt x="11306" y="22346"/>
                      <a:pt x="11360" y="22346"/>
                    </a:cubicBezTo>
                    <a:cubicBezTo>
                      <a:pt x="11413" y="22346"/>
                      <a:pt x="11460" y="22305"/>
                      <a:pt x="11436" y="22222"/>
                    </a:cubicBezTo>
                    <a:cubicBezTo>
                      <a:pt x="11389" y="21372"/>
                      <a:pt x="11531" y="20521"/>
                      <a:pt x="11602" y="19670"/>
                    </a:cubicBezTo>
                    <a:cubicBezTo>
                      <a:pt x="11625" y="18773"/>
                      <a:pt x="11625" y="17851"/>
                      <a:pt x="11625" y="16977"/>
                    </a:cubicBezTo>
                    <a:cubicBezTo>
                      <a:pt x="11602" y="15158"/>
                      <a:pt x="11436" y="13409"/>
                      <a:pt x="11342" y="11661"/>
                    </a:cubicBezTo>
                    <a:cubicBezTo>
                      <a:pt x="11342" y="11590"/>
                      <a:pt x="11283" y="11554"/>
                      <a:pt x="11227" y="11554"/>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7"/>
              <p:cNvSpPr/>
              <p:nvPr/>
            </p:nvSpPr>
            <p:spPr>
              <a:xfrm>
                <a:off x="3805250" y="2022750"/>
                <a:ext cx="441275" cy="432725"/>
              </a:xfrm>
              <a:custGeom>
                <a:avLst/>
                <a:gdLst/>
                <a:ahLst/>
                <a:cxnLst/>
                <a:rect l="l" t="t" r="r" b="b"/>
                <a:pathLst>
                  <a:path w="17651" h="17309" extrusionOk="0">
                    <a:moveTo>
                      <a:pt x="7525" y="0"/>
                    </a:moveTo>
                    <a:cubicBezTo>
                      <a:pt x="7469" y="0"/>
                      <a:pt x="7411" y="5"/>
                      <a:pt x="7349" y="16"/>
                    </a:cubicBezTo>
                    <a:cubicBezTo>
                      <a:pt x="6877" y="111"/>
                      <a:pt x="6782" y="607"/>
                      <a:pt x="6806" y="1151"/>
                    </a:cubicBezTo>
                    <a:cubicBezTo>
                      <a:pt x="6609" y="777"/>
                      <a:pt x="6363" y="419"/>
                      <a:pt x="6013" y="419"/>
                    </a:cubicBezTo>
                    <a:cubicBezTo>
                      <a:pt x="5943" y="419"/>
                      <a:pt x="5869" y="434"/>
                      <a:pt x="5790" y="465"/>
                    </a:cubicBezTo>
                    <a:cubicBezTo>
                      <a:pt x="4892" y="749"/>
                      <a:pt x="5246" y="1883"/>
                      <a:pt x="5459" y="2497"/>
                    </a:cubicBezTo>
                    <a:cubicBezTo>
                      <a:pt x="6191" y="4624"/>
                      <a:pt x="7373" y="6561"/>
                      <a:pt x="8578" y="8428"/>
                    </a:cubicBezTo>
                    <a:cubicBezTo>
                      <a:pt x="6688" y="7223"/>
                      <a:pt x="4774" y="6041"/>
                      <a:pt x="2647" y="5309"/>
                    </a:cubicBezTo>
                    <a:cubicBezTo>
                      <a:pt x="2327" y="5198"/>
                      <a:pt x="1859" y="5042"/>
                      <a:pt x="1448" y="5042"/>
                    </a:cubicBezTo>
                    <a:cubicBezTo>
                      <a:pt x="1070" y="5042"/>
                      <a:pt x="740" y="5174"/>
                      <a:pt x="615" y="5592"/>
                    </a:cubicBezTo>
                    <a:cubicBezTo>
                      <a:pt x="474" y="6041"/>
                      <a:pt x="852" y="6396"/>
                      <a:pt x="1300" y="6632"/>
                    </a:cubicBezTo>
                    <a:cubicBezTo>
                      <a:pt x="1253" y="6630"/>
                      <a:pt x="1206" y="6629"/>
                      <a:pt x="1160" y="6629"/>
                    </a:cubicBezTo>
                    <a:cubicBezTo>
                      <a:pt x="694" y="6629"/>
                      <a:pt x="274" y="6746"/>
                      <a:pt x="166" y="7175"/>
                    </a:cubicBezTo>
                    <a:cubicBezTo>
                      <a:pt x="1" y="8073"/>
                      <a:pt x="1135" y="8357"/>
                      <a:pt x="1797" y="8475"/>
                    </a:cubicBezTo>
                    <a:cubicBezTo>
                      <a:pt x="3091" y="8737"/>
                      <a:pt x="4402" y="8814"/>
                      <a:pt x="5710" y="8814"/>
                    </a:cubicBezTo>
                    <a:cubicBezTo>
                      <a:pt x="6646" y="8814"/>
                      <a:pt x="7581" y="8774"/>
                      <a:pt x="8507" y="8735"/>
                    </a:cubicBezTo>
                    <a:lnTo>
                      <a:pt x="8507" y="8735"/>
                    </a:lnTo>
                    <a:cubicBezTo>
                      <a:pt x="6522" y="9774"/>
                      <a:pt x="4514" y="10838"/>
                      <a:pt x="2836" y="12350"/>
                    </a:cubicBezTo>
                    <a:cubicBezTo>
                      <a:pt x="2316" y="12775"/>
                      <a:pt x="1442" y="13578"/>
                      <a:pt x="2057" y="14264"/>
                    </a:cubicBezTo>
                    <a:cubicBezTo>
                      <a:pt x="2187" y="14403"/>
                      <a:pt x="2339" y="14458"/>
                      <a:pt x="2503" y="14458"/>
                    </a:cubicBezTo>
                    <a:cubicBezTo>
                      <a:pt x="2755" y="14458"/>
                      <a:pt x="3036" y="14327"/>
                      <a:pt x="3309" y="14169"/>
                    </a:cubicBezTo>
                    <a:lnTo>
                      <a:pt x="3309" y="14169"/>
                    </a:lnTo>
                    <a:cubicBezTo>
                      <a:pt x="3025" y="14618"/>
                      <a:pt x="2860" y="15091"/>
                      <a:pt x="3214" y="15398"/>
                    </a:cubicBezTo>
                    <a:cubicBezTo>
                      <a:pt x="3389" y="15555"/>
                      <a:pt x="3568" y="15619"/>
                      <a:pt x="3747" y="15619"/>
                    </a:cubicBezTo>
                    <a:cubicBezTo>
                      <a:pt x="4294" y="15619"/>
                      <a:pt x="4825" y="15016"/>
                      <a:pt x="5128" y="14642"/>
                    </a:cubicBezTo>
                    <a:cubicBezTo>
                      <a:pt x="6617" y="12964"/>
                      <a:pt x="7680" y="10956"/>
                      <a:pt x="8743" y="8971"/>
                    </a:cubicBezTo>
                    <a:lnTo>
                      <a:pt x="8743" y="8971"/>
                    </a:lnTo>
                    <a:cubicBezTo>
                      <a:pt x="8649" y="11216"/>
                      <a:pt x="8554" y="13484"/>
                      <a:pt x="9003" y="15681"/>
                    </a:cubicBezTo>
                    <a:cubicBezTo>
                      <a:pt x="9112" y="16272"/>
                      <a:pt x="9343" y="17309"/>
                      <a:pt x="10109" y="17309"/>
                    </a:cubicBezTo>
                    <a:cubicBezTo>
                      <a:pt x="10170" y="17309"/>
                      <a:pt x="10234" y="17302"/>
                      <a:pt x="10303" y="17288"/>
                    </a:cubicBezTo>
                    <a:cubicBezTo>
                      <a:pt x="10775" y="17217"/>
                      <a:pt x="10870" y="16697"/>
                      <a:pt x="10822" y="16178"/>
                    </a:cubicBezTo>
                    <a:lnTo>
                      <a:pt x="10822" y="16178"/>
                    </a:lnTo>
                    <a:cubicBezTo>
                      <a:pt x="11021" y="16556"/>
                      <a:pt x="11288" y="16901"/>
                      <a:pt x="11649" y="16901"/>
                    </a:cubicBezTo>
                    <a:cubicBezTo>
                      <a:pt x="11717" y="16901"/>
                      <a:pt x="11788" y="16889"/>
                      <a:pt x="11862" y="16863"/>
                    </a:cubicBezTo>
                    <a:cubicBezTo>
                      <a:pt x="12760" y="16556"/>
                      <a:pt x="12405" y="15445"/>
                      <a:pt x="12193" y="14807"/>
                    </a:cubicBezTo>
                    <a:cubicBezTo>
                      <a:pt x="11460" y="12681"/>
                      <a:pt x="10279" y="10767"/>
                      <a:pt x="9050" y="8877"/>
                    </a:cubicBezTo>
                    <a:lnTo>
                      <a:pt x="9050" y="8877"/>
                    </a:lnTo>
                    <a:cubicBezTo>
                      <a:pt x="10940" y="10082"/>
                      <a:pt x="12878" y="11263"/>
                      <a:pt x="15004" y="12019"/>
                    </a:cubicBezTo>
                    <a:cubicBezTo>
                      <a:pt x="15325" y="12118"/>
                      <a:pt x="15792" y="12274"/>
                      <a:pt x="16204" y="12274"/>
                    </a:cubicBezTo>
                    <a:cubicBezTo>
                      <a:pt x="16582" y="12274"/>
                      <a:pt x="16912" y="12142"/>
                      <a:pt x="17036" y="11712"/>
                    </a:cubicBezTo>
                    <a:cubicBezTo>
                      <a:pt x="17178" y="11263"/>
                      <a:pt x="16800" y="10909"/>
                      <a:pt x="16351" y="10672"/>
                    </a:cubicBezTo>
                    <a:lnTo>
                      <a:pt x="16351" y="10672"/>
                    </a:lnTo>
                    <a:cubicBezTo>
                      <a:pt x="16425" y="10679"/>
                      <a:pt x="16499" y="10683"/>
                      <a:pt x="16572" y="10683"/>
                    </a:cubicBezTo>
                    <a:cubicBezTo>
                      <a:pt x="16993" y="10683"/>
                      <a:pt x="17385" y="10555"/>
                      <a:pt x="17485" y="10153"/>
                    </a:cubicBezTo>
                    <a:cubicBezTo>
                      <a:pt x="17651" y="9231"/>
                      <a:pt x="16469" y="8995"/>
                      <a:pt x="15855" y="8853"/>
                    </a:cubicBezTo>
                    <a:cubicBezTo>
                      <a:pt x="14560" y="8591"/>
                      <a:pt x="13249" y="8514"/>
                      <a:pt x="11941" y="8514"/>
                    </a:cubicBezTo>
                    <a:cubicBezTo>
                      <a:pt x="11005" y="8514"/>
                      <a:pt x="10071" y="8554"/>
                      <a:pt x="9145" y="8593"/>
                    </a:cubicBezTo>
                    <a:cubicBezTo>
                      <a:pt x="11130" y="7554"/>
                      <a:pt x="13138" y="6490"/>
                      <a:pt x="14815" y="4978"/>
                    </a:cubicBezTo>
                    <a:cubicBezTo>
                      <a:pt x="15335" y="4553"/>
                      <a:pt x="16209" y="3750"/>
                      <a:pt x="15595" y="3064"/>
                    </a:cubicBezTo>
                    <a:cubicBezTo>
                      <a:pt x="15465" y="2925"/>
                      <a:pt x="15313" y="2870"/>
                      <a:pt x="15149" y="2870"/>
                    </a:cubicBezTo>
                    <a:cubicBezTo>
                      <a:pt x="14896" y="2870"/>
                      <a:pt x="14615" y="3001"/>
                      <a:pt x="14343" y="3159"/>
                    </a:cubicBezTo>
                    <a:cubicBezTo>
                      <a:pt x="14603" y="2710"/>
                      <a:pt x="14792" y="2237"/>
                      <a:pt x="14437" y="1907"/>
                    </a:cubicBezTo>
                    <a:cubicBezTo>
                      <a:pt x="14268" y="1760"/>
                      <a:pt x="14093" y="1699"/>
                      <a:pt x="13919" y="1699"/>
                    </a:cubicBezTo>
                    <a:cubicBezTo>
                      <a:pt x="13367" y="1699"/>
                      <a:pt x="12829" y="2309"/>
                      <a:pt x="12524" y="2686"/>
                    </a:cubicBezTo>
                    <a:cubicBezTo>
                      <a:pt x="11035" y="4364"/>
                      <a:pt x="9972" y="6372"/>
                      <a:pt x="8909" y="8357"/>
                    </a:cubicBezTo>
                    <a:cubicBezTo>
                      <a:pt x="9003" y="6112"/>
                      <a:pt x="9098" y="3820"/>
                      <a:pt x="8649" y="1647"/>
                    </a:cubicBezTo>
                    <a:cubicBezTo>
                      <a:pt x="8538" y="1029"/>
                      <a:pt x="8305" y="0"/>
                      <a:pt x="7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7"/>
              <p:cNvSpPr/>
              <p:nvPr/>
            </p:nvSpPr>
            <p:spPr>
              <a:xfrm>
                <a:off x="3805850" y="2022750"/>
                <a:ext cx="440675" cy="433800"/>
              </a:xfrm>
              <a:custGeom>
                <a:avLst/>
                <a:gdLst/>
                <a:ahLst/>
                <a:cxnLst/>
                <a:rect l="l" t="t" r="r" b="b"/>
                <a:pathLst>
                  <a:path w="17627" h="17352" extrusionOk="0">
                    <a:moveTo>
                      <a:pt x="10131" y="0"/>
                    </a:moveTo>
                    <a:cubicBezTo>
                      <a:pt x="9367" y="0"/>
                      <a:pt x="9113" y="1029"/>
                      <a:pt x="9003" y="1647"/>
                    </a:cubicBezTo>
                    <a:cubicBezTo>
                      <a:pt x="8577" y="3868"/>
                      <a:pt x="8648" y="6136"/>
                      <a:pt x="8743" y="8357"/>
                    </a:cubicBezTo>
                    <a:cubicBezTo>
                      <a:pt x="7703" y="6372"/>
                      <a:pt x="6640" y="4364"/>
                      <a:pt x="5151" y="2686"/>
                    </a:cubicBezTo>
                    <a:cubicBezTo>
                      <a:pt x="4811" y="2293"/>
                      <a:pt x="4268" y="1696"/>
                      <a:pt x="3727" y="1696"/>
                    </a:cubicBezTo>
                    <a:cubicBezTo>
                      <a:pt x="3554" y="1696"/>
                      <a:pt x="3380" y="1757"/>
                      <a:pt x="3214" y="1907"/>
                    </a:cubicBezTo>
                    <a:cubicBezTo>
                      <a:pt x="2860" y="2237"/>
                      <a:pt x="3049" y="2710"/>
                      <a:pt x="3308" y="3159"/>
                    </a:cubicBezTo>
                    <a:cubicBezTo>
                      <a:pt x="3041" y="2990"/>
                      <a:pt x="2765" y="2863"/>
                      <a:pt x="2521" y="2863"/>
                    </a:cubicBezTo>
                    <a:cubicBezTo>
                      <a:pt x="2355" y="2863"/>
                      <a:pt x="2204" y="2921"/>
                      <a:pt x="2080" y="3064"/>
                    </a:cubicBezTo>
                    <a:cubicBezTo>
                      <a:pt x="1442" y="3773"/>
                      <a:pt x="2340" y="4576"/>
                      <a:pt x="2836" y="4978"/>
                    </a:cubicBezTo>
                    <a:cubicBezTo>
                      <a:pt x="4513" y="6467"/>
                      <a:pt x="6522" y="7530"/>
                      <a:pt x="8506" y="8593"/>
                    </a:cubicBezTo>
                    <a:cubicBezTo>
                      <a:pt x="7570" y="8554"/>
                      <a:pt x="6630" y="8514"/>
                      <a:pt x="5693" y="8514"/>
                    </a:cubicBezTo>
                    <a:cubicBezTo>
                      <a:pt x="4382" y="8514"/>
                      <a:pt x="3077" y="8591"/>
                      <a:pt x="1796" y="8853"/>
                    </a:cubicBezTo>
                    <a:cubicBezTo>
                      <a:pt x="1158" y="8971"/>
                      <a:pt x="1" y="9231"/>
                      <a:pt x="190" y="10153"/>
                    </a:cubicBezTo>
                    <a:cubicBezTo>
                      <a:pt x="254" y="10582"/>
                      <a:pt x="690" y="10699"/>
                      <a:pt x="1159" y="10699"/>
                    </a:cubicBezTo>
                    <a:cubicBezTo>
                      <a:pt x="1206" y="10699"/>
                      <a:pt x="1253" y="10698"/>
                      <a:pt x="1300" y="10696"/>
                    </a:cubicBezTo>
                    <a:lnTo>
                      <a:pt x="1300" y="10696"/>
                    </a:lnTo>
                    <a:cubicBezTo>
                      <a:pt x="851" y="10932"/>
                      <a:pt x="450" y="11239"/>
                      <a:pt x="615" y="11712"/>
                    </a:cubicBezTo>
                    <a:cubicBezTo>
                      <a:pt x="767" y="12156"/>
                      <a:pt x="1115" y="12294"/>
                      <a:pt x="1506" y="12294"/>
                    </a:cubicBezTo>
                    <a:cubicBezTo>
                      <a:pt x="1905" y="12294"/>
                      <a:pt x="2348" y="12150"/>
                      <a:pt x="2671" y="12043"/>
                    </a:cubicBezTo>
                    <a:cubicBezTo>
                      <a:pt x="4797" y="11310"/>
                      <a:pt x="6711" y="10129"/>
                      <a:pt x="8601" y="8924"/>
                    </a:cubicBezTo>
                    <a:lnTo>
                      <a:pt x="8601" y="8924"/>
                    </a:lnTo>
                    <a:cubicBezTo>
                      <a:pt x="7396" y="10814"/>
                      <a:pt x="6215" y="12728"/>
                      <a:pt x="5459" y="14854"/>
                    </a:cubicBezTo>
                    <a:cubicBezTo>
                      <a:pt x="5270" y="15469"/>
                      <a:pt x="4868" y="16626"/>
                      <a:pt x="5766" y="16886"/>
                    </a:cubicBezTo>
                    <a:cubicBezTo>
                      <a:pt x="5831" y="16907"/>
                      <a:pt x="5894" y="16917"/>
                      <a:pt x="5956" y="16917"/>
                    </a:cubicBezTo>
                    <a:cubicBezTo>
                      <a:pt x="6315" y="16917"/>
                      <a:pt x="6603" y="16585"/>
                      <a:pt x="6805" y="16201"/>
                    </a:cubicBezTo>
                    <a:lnTo>
                      <a:pt x="6805" y="16201"/>
                    </a:lnTo>
                    <a:cubicBezTo>
                      <a:pt x="6758" y="16697"/>
                      <a:pt x="6853" y="17217"/>
                      <a:pt x="7325" y="17335"/>
                    </a:cubicBezTo>
                    <a:cubicBezTo>
                      <a:pt x="7387" y="17346"/>
                      <a:pt x="7445" y="17352"/>
                      <a:pt x="7501" y="17352"/>
                    </a:cubicBezTo>
                    <a:cubicBezTo>
                      <a:pt x="8281" y="17352"/>
                      <a:pt x="8514" y="16322"/>
                      <a:pt x="8625" y="15705"/>
                    </a:cubicBezTo>
                    <a:cubicBezTo>
                      <a:pt x="9074" y="13484"/>
                      <a:pt x="8979" y="11216"/>
                      <a:pt x="8885" y="8995"/>
                    </a:cubicBezTo>
                    <a:lnTo>
                      <a:pt x="8885" y="8995"/>
                    </a:lnTo>
                    <a:cubicBezTo>
                      <a:pt x="9924" y="10979"/>
                      <a:pt x="10987" y="12988"/>
                      <a:pt x="12500" y="14665"/>
                    </a:cubicBezTo>
                    <a:cubicBezTo>
                      <a:pt x="12839" y="15059"/>
                      <a:pt x="13369" y="15656"/>
                      <a:pt x="13903" y="15656"/>
                    </a:cubicBezTo>
                    <a:cubicBezTo>
                      <a:pt x="14075" y="15656"/>
                      <a:pt x="14247" y="15594"/>
                      <a:pt x="14413" y="15445"/>
                    </a:cubicBezTo>
                    <a:cubicBezTo>
                      <a:pt x="14768" y="15114"/>
                      <a:pt x="14602" y="14642"/>
                      <a:pt x="14319" y="14193"/>
                    </a:cubicBezTo>
                    <a:lnTo>
                      <a:pt x="14319" y="14193"/>
                    </a:lnTo>
                    <a:cubicBezTo>
                      <a:pt x="14586" y="14362"/>
                      <a:pt x="14862" y="14489"/>
                      <a:pt x="15112" y="14489"/>
                    </a:cubicBezTo>
                    <a:cubicBezTo>
                      <a:pt x="15281" y="14489"/>
                      <a:pt x="15437" y="14430"/>
                      <a:pt x="15571" y="14287"/>
                    </a:cubicBezTo>
                    <a:cubicBezTo>
                      <a:pt x="16185" y="13578"/>
                      <a:pt x="15311" y="12775"/>
                      <a:pt x="14791" y="12374"/>
                    </a:cubicBezTo>
                    <a:cubicBezTo>
                      <a:pt x="13114" y="10885"/>
                      <a:pt x="11106" y="9822"/>
                      <a:pt x="9121" y="8759"/>
                    </a:cubicBezTo>
                    <a:lnTo>
                      <a:pt x="9121" y="8759"/>
                    </a:lnTo>
                    <a:cubicBezTo>
                      <a:pt x="10057" y="8798"/>
                      <a:pt x="11001" y="8837"/>
                      <a:pt x="11942" y="8837"/>
                    </a:cubicBezTo>
                    <a:cubicBezTo>
                      <a:pt x="13256" y="8837"/>
                      <a:pt x="14564" y="8760"/>
                      <a:pt x="15831" y="8499"/>
                    </a:cubicBezTo>
                    <a:cubicBezTo>
                      <a:pt x="16445" y="8357"/>
                      <a:pt x="17627" y="8121"/>
                      <a:pt x="17461" y="7199"/>
                    </a:cubicBezTo>
                    <a:cubicBezTo>
                      <a:pt x="17381" y="6797"/>
                      <a:pt x="17009" y="6668"/>
                      <a:pt x="16565" y="6668"/>
                    </a:cubicBezTo>
                    <a:cubicBezTo>
                      <a:pt x="16487" y="6668"/>
                      <a:pt x="16408" y="6672"/>
                      <a:pt x="16327" y="6679"/>
                    </a:cubicBezTo>
                    <a:cubicBezTo>
                      <a:pt x="16776" y="6443"/>
                      <a:pt x="17201" y="6112"/>
                      <a:pt x="17012" y="5640"/>
                    </a:cubicBezTo>
                    <a:cubicBezTo>
                      <a:pt x="16860" y="5196"/>
                      <a:pt x="16512" y="5058"/>
                      <a:pt x="16124" y="5058"/>
                    </a:cubicBezTo>
                    <a:cubicBezTo>
                      <a:pt x="15728" y="5058"/>
                      <a:pt x="15291" y="5201"/>
                      <a:pt x="14980" y="5309"/>
                    </a:cubicBezTo>
                    <a:cubicBezTo>
                      <a:pt x="12854" y="6041"/>
                      <a:pt x="10916" y="7223"/>
                      <a:pt x="9026" y="8451"/>
                    </a:cubicBezTo>
                    <a:cubicBezTo>
                      <a:pt x="10255" y="6561"/>
                      <a:pt x="11436" y="4624"/>
                      <a:pt x="12169" y="2497"/>
                    </a:cubicBezTo>
                    <a:cubicBezTo>
                      <a:pt x="12381" y="1883"/>
                      <a:pt x="12759" y="725"/>
                      <a:pt x="11885" y="465"/>
                    </a:cubicBezTo>
                    <a:cubicBezTo>
                      <a:pt x="11820" y="445"/>
                      <a:pt x="11757" y="435"/>
                      <a:pt x="11695" y="435"/>
                    </a:cubicBezTo>
                    <a:cubicBezTo>
                      <a:pt x="11336" y="435"/>
                      <a:pt x="11047" y="767"/>
                      <a:pt x="10846" y="1151"/>
                    </a:cubicBezTo>
                    <a:cubicBezTo>
                      <a:pt x="10869" y="631"/>
                      <a:pt x="10775" y="135"/>
                      <a:pt x="10302" y="16"/>
                    </a:cubicBezTo>
                    <a:cubicBezTo>
                      <a:pt x="10242" y="5"/>
                      <a:pt x="10185" y="0"/>
                      <a:pt x="10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7"/>
              <p:cNvSpPr/>
              <p:nvPr/>
            </p:nvSpPr>
            <p:spPr>
              <a:xfrm>
                <a:off x="3834975" y="2050000"/>
                <a:ext cx="381125" cy="379300"/>
              </a:xfrm>
              <a:custGeom>
                <a:avLst/>
                <a:gdLst/>
                <a:ahLst/>
                <a:cxnLst/>
                <a:rect l="l" t="t" r="r" b="b"/>
                <a:pathLst>
                  <a:path w="15245" h="15172" extrusionOk="0">
                    <a:moveTo>
                      <a:pt x="8394" y="31"/>
                    </a:moveTo>
                    <a:cubicBezTo>
                      <a:pt x="8363" y="31"/>
                      <a:pt x="8329" y="46"/>
                      <a:pt x="8310" y="84"/>
                    </a:cubicBezTo>
                    <a:cubicBezTo>
                      <a:pt x="7861" y="1998"/>
                      <a:pt x="7649" y="3935"/>
                      <a:pt x="7601" y="5896"/>
                    </a:cubicBezTo>
                    <a:cubicBezTo>
                      <a:pt x="7624" y="5941"/>
                      <a:pt x="7667" y="5965"/>
                      <a:pt x="7707" y="5965"/>
                    </a:cubicBezTo>
                    <a:cubicBezTo>
                      <a:pt x="7751" y="5965"/>
                      <a:pt x="7790" y="5935"/>
                      <a:pt x="7790" y="5873"/>
                    </a:cubicBezTo>
                    <a:cubicBezTo>
                      <a:pt x="7814" y="3935"/>
                      <a:pt x="8050" y="1998"/>
                      <a:pt x="8452" y="108"/>
                    </a:cubicBezTo>
                    <a:cubicBezTo>
                      <a:pt x="8480" y="65"/>
                      <a:pt x="8441" y="31"/>
                      <a:pt x="8394" y="31"/>
                    </a:cubicBezTo>
                    <a:close/>
                    <a:moveTo>
                      <a:pt x="4559" y="657"/>
                    </a:moveTo>
                    <a:cubicBezTo>
                      <a:pt x="4515" y="657"/>
                      <a:pt x="4468" y="688"/>
                      <a:pt x="4483" y="746"/>
                    </a:cubicBezTo>
                    <a:cubicBezTo>
                      <a:pt x="5050" y="2589"/>
                      <a:pt x="5829" y="4408"/>
                      <a:pt x="6774" y="6109"/>
                    </a:cubicBezTo>
                    <a:cubicBezTo>
                      <a:pt x="6789" y="6138"/>
                      <a:pt x="6813" y="6150"/>
                      <a:pt x="6836" y="6150"/>
                    </a:cubicBezTo>
                    <a:cubicBezTo>
                      <a:pt x="6889" y="6150"/>
                      <a:pt x="6941" y="6094"/>
                      <a:pt x="6893" y="6062"/>
                    </a:cubicBezTo>
                    <a:cubicBezTo>
                      <a:pt x="5947" y="4361"/>
                      <a:pt x="5191" y="2565"/>
                      <a:pt x="4624" y="698"/>
                    </a:cubicBezTo>
                    <a:cubicBezTo>
                      <a:pt x="4615" y="671"/>
                      <a:pt x="4587" y="657"/>
                      <a:pt x="4559" y="657"/>
                    </a:cubicBezTo>
                    <a:close/>
                    <a:moveTo>
                      <a:pt x="12032" y="1433"/>
                    </a:moveTo>
                    <a:cubicBezTo>
                      <a:pt x="12013" y="1433"/>
                      <a:pt x="11993" y="1439"/>
                      <a:pt x="11972" y="1455"/>
                    </a:cubicBezTo>
                    <a:cubicBezTo>
                      <a:pt x="10649" y="2896"/>
                      <a:pt x="9468" y="4455"/>
                      <a:pt x="8452" y="6133"/>
                    </a:cubicBezTo>
                    <a:cubicBezTo>
                      <a:pt x="8435" y="6184"/>
                      <a:pt x="8492" y="6223"/>
                      <a:pt x="8551" y="6223"/>
                    </a:cubicBezTo>
                    <a:cubicBezTo>
                      <a:pt x="8574" y="6223"/>
                      <a:pt x="8598" y="6217"/>
                      <a:pt x="8617" y="6204"/>
                    </a:cubicBezTo>
                    <a:cubicBezTo>
                      <a:pt x="9610" y="4526"/>
                      <a:pt x="10767" y="2990"/>
                      <a:pt x="12091" y="1573"/>
                    </a:cubicBezTo>
                    <a:cubicBezTo>
                      <a:pt x="12146" y="1517"/>
                      <a:pt x="12100" y="1433"/>
                      <a:pt x="12032" y="1433"/>
                    </a:cubicBezTo>
                    <a:close/>
                    <a:moveTo>
                      <a:pt x="6959" y="0"/>
                    </a:moveTo>
                    <a:cubicBezTo>
                      <a:pt x="6918" y="0"/>
                      <a:pt x="6879" y="31"/>
                      <a:pt x="6893" y="84"/>
                    </a:cubicBezTo>
                    <a:cubicBezTo>
                      <a:pt x="7129" y="1100"/>
                      <a:pt x="7200" y="2116"/>
                      <a:pt x="7247" y="3156"/>
                    </a:cubicBezTo>
                    <a:cubicBezTo>
                      <a:pt x="7341" y="4243"/>
                      <a:pt x="7365" y="5306"/>
                      <a:pt x="7436" y="6369"/>
                    </a:cubicBezTo>
                    <a:cubicBezTo>
                      <a:pt x="7436" y="6416"/>
                      <a:pt x="7471" y="6440"/>
                      <a:pt x="7507" y="6440"/>
                    </a:cubicBezTo>
                    <a:cubicBezTo>
                      <a:pt x="7542" y="6440"/>
                      <a:pt x="7578" y="6416"/>
                      <a:pt x="7578" y="6369"/>
                    </a:cubicBezTo>
                    <a:cubicBezTo>
                      <a:pt x="7507" y="5259"/>
                      <a:pt x="7483" y="4124"/>
                      <a:pt x="7389" y="3038"/>
                    </a:cubicBezTo>
                    <a:cubicBezTo>
                      <a:pt x="7341" y="2045"/>
                      <a:pt x="7271" y="1029"/>
                      <a:pt x="7034" y="61"/>
                    </a:cubicBezTo>
                    <a:cubicBezTo>
                      <a:pt x="7024" y="19"/>
                      <a:pt x="6991" y="0"/>
                      <a:pt x="6959" y="0"/>
                    </a:cubicBezTo>
                    <a:close/>
                    <a:moveTo>
                      <a:pt x="10819" y="709"/>
                    </a:moveTo>
                    <a:cubicBezTo>
                      <a:pt x="10787" y="709"/>
                      <a:pt x="10754" y="728"/>
                      <a:pt x="10744" y="769"/>
                    </a:cubicBezTo>
                    <a:cubicBezTo>
                      <a:pt x="10437" y="1762"/>
                      <a:pt x="9964" y="2683"/>
                      <a:pt x="9492" y="3605"/>
                    </a:cubicBezTo>
                    <a:cubicBezTo>
                      <a:pt x="9043" y="4550"/>
                      <a:pt x="8546" y="5495"/>
                      <a:pt x="8050" y="6440"/>
                    </a:cubicBezTo>
                    <a:cubicBezTo>
                      <a:pt x="8033" y="6509"/>
                      <a:pt x="8092" y="6553"/>
                      <a:pt x="8134" y="6553"/>
                    </a:cubicBezTo>
                    <a:cubicBezTo>
                      <a:pt x="8149" y="6553"/>
                      <a:pt x="8162" y="6547"/>
                      <a:pt x="8168" y="6534"/>
                    </a:cubicBezTo>
                    <a:cubicBezTo>
                      <a:pt x="8665" y="5542"/>
                      <a:pt x="9208" y="4550"/>
                      <a:pt x="9704" y="3534"/>
                    </a:cubicBezTo>
                    <a:cubicBezTo>
                      <a:pt x="10153" y="2660"/>
                      <a:pt x="10602" y="1738"/>
                      <a:pt x="10886" y="793"/>
                    </a:cubicBezTo>
                    <a:cubicBezTo>
                      <a:pt x="10899" y="740"/>
                      <a:pt x="10860" y="709"/>
                      <a:pt x="10819" y="709"/>
                    </a:cubicBezTo>
                    <a:close/>
                    <a:moveTo>
                      <a:pt x="3268" y="1335"/>
                    </a:moveTo>
                    <a:cubicBezTo>
                      <a:pt x="3208" y="1335"/>
                      <a:pt x="3153" y="1407"/>
                      <a:pt x="3207" y="1478"/>
                    </a:cubicBezTo>
                    <a:cubicBezTo>
                      <a:pt x="3986" y="2211"/>
                      <a:pt x="4530" y="3061"/>
                      <a:pt x="5097" y="3959"/>
                    </a:cubicBezTo>
                    <a:cubicBezTo>
                      <a:pt x="5688" y="4833"/>
                      <a:pt x="6255" y="5755"/>
                      <a:pt x="6845" y="6653"/>
                    </a:cubicBezTo>
                    <a:cubicBezTo>
                      <a:pt x="6859" y="6673"/>
                      <a:pt x="6878" y="6681"/>
                      <a:pt x="6897" y="6681"/>
                    </a:cubicBezTo>
                    <a:cubicBezTo>
                      <a:pt x="6946" y="6681"/>
                      <a:pt x="6997" y="6626"/>
                      <a:pt x="6963" y="6558"/>
                    </a:cubicBezTo>
                    <a:cubicBezTo>
                      <a:pt x="6373" y="5613"/>
                      <a:pt x="5735" y="4668"/>
                      <a:pt x="5121" y="3746"/>
                    </a:cubicBezTo>
                    <a:cubicBezTo>
                      <a:pt x="4577" y="2919"/>
                      <a:pt x="4034" y="2069"/>
                      <a:pt x="3325" y="1360"/>
                    </a:cubicBezTo>
                    <a:cubicBezTo>
                      <a:pt x="3308" y="1343"/>
                      <a:pt x="3287" y="1335"/>
                      <a:pt x="3268" y="1335"/>
                    </a:cubicBezTo>
                    <a:close/>
                    <a:moveTo>
                      <a:pt x="1567" y="3107"/>
                    </a:moveTo>
                    <a:cubicBezTo>
                      <a:pt x="1506" y="3107"/>
                      <a:pt x="1452" y="3179"/>
                      <a:pt x="1506" y="3250"/>
                    </a:cubicBezTo>
                    <a:cubicBezTo>
                      <a:pt x="2923" y="4573"/>
                      <a:pt x="4483" y="5731"/>
                      <a:pt x="6160" y="6723"/>
                    </a:cubicBezTo>
                    <a:cubicBezTo>
                      <a:pt x="6178" y="6737"/>
                      <a:pt x="6195" y="6743"/>
                      <a:pt x="6209" y="6743"/>
                    </a:cubicBezTo>
                    <a:cubicBezTo>
                      <a:pt x="6269" y="6743"/>
                      <a:pt x="6293" y="6643"/>
                      <a:pt x="6255" y="6605"/>
                    </a:cubicBezTo>
                    <a:cubicBezTo>
                      <a:pt x="4577" y="5613"/>
                      <a:pt x="3041" y="4455"/>
                      <a:pt x="1624" y="3132"/>
                    </a:cubicBezTo>
                    <a:cubicBezTo>
                      <a:pt x="1606" y="3115"/>
                      <a:pt x="1586" y="3107"/>
                      <a:pt x="1567" y="3107"/>
                    </a:cubicBezTo>
                    <a:close/>
                    <a:moveTo>
                      <a:pt x="14516" y="4453"/>
                    </a:moveTo>
                    <a:cubicBezTo>
                      <a:pt x="14511" y="4453"/>
                      <a:pt x="14506" y="4453"/>
                      <a:pt x="14501" y="4455"/>
                    </a:cubicBezTo>
                    <a:cubicBezTo>
                      <a:pt x="12634" y="5022"/>
                      <a:pt x="10838" y="5826"/>
                      <a:pt x="9114" y="6771"/>
                    </a:cubicBezTo>
                    <a:cubicBezTo>
                      <a:pt x="9028" y="6792"/>
                      <a:pt x="9078" y="6892"/>
                      <a:pt x="9160" y="6892"/>
                    </a:cubicBezTo>
                    <a:cubicBezTo>
                      <a:pt x="9168" y="6892"/>
                      <a:pt x="9176" y="6891"/>
                      <a:pt x="9184" y="6889"/>
                    </a:cubicBezTo>
                    <a:cubicBezTo>
                      <a:pt x="10862" y="5944"/>
                      <a:pt x="12658" y="5164"/>
                      <a:pt x="14524" y="4597"/>
                    </a:cubicBezTo>
                    <a:cubicBezTo>
                      <a:pt x="14612" y="4575"/>
                      <a:pt x="14578" y="4453"/>
                      <a:pt x="14516" y="4453"/>
                    </a:cubicBezTo>
                    <a:close/>
                    <a:moveTo>
                      <a:pt x="13790" y="3168"/>
                    </a:moveTo>
                    <a:cubicBezTo>
                      <a:pt x="13775" y="3168"/>
                      <a:pt x="13760" y="3172"/>
                      <a:pt x="13745" y="3179"/>
                    </a:cubicBezTo>
                    <a:cubicBezTo>
                      <a:pt x="12988" y="3888"/>
                      <a:pt x="12138" y="4479"/>
                      <a:pt x="11264" y="5046"/>
                    </a:cubicBezTo>
                    <a:cubicBezTo>
                      <a:pt x="10389" y="5660"/>
                      <a:pt x="9468" y="6227"/>
                      <a:pt x="8594" y="6818"/>
                    </a:cubicBezTo>
                    <a:cubicBezTo>
                      <a:pt x="8520" y="6873"/>
                      <a:pt x="8562" y="6958"/>
                      <a:pt x="8617" y="6958"/>
                    </a:cubicBezTo>
                    <a:cubicBezTo>
                      <a:pt x="8633" y="6958"/>
                      <a:pt x="8649" y="6951"/>
                      <a:pt x="8665" y="6936"/>
                    </a:cubicBezTo>
                    <a:cubicBezTo>
                      <a:pt x="9610" y="6345"/>
                      <a:pt x="10555" y="5731"/>
                      <a:pt x="11476" y="5117"/>
                    </a:cubicBezTo>
                    <a:cubicBezTo>
                      <a:pt x="12303" y="4550"/>
                      <a:pt x="13154" y="4006"/>
                      <a:pt x="13863" y="3297"/>
                    </a:cubicBezTo>
                    <a:cubicBezTo>
                      <a:pt x="13922" y="3258"/>
                      <a:pt x="13865" y="3168"/>
                      <a:pt x="13790" y="3168"/>
                    </a:cubicBezTo>
                    <a:close/>
                    <a:moveTo>
                      <a:pt x="783" y="4327"/>
                    </a:moveTo>
                    <a:cubicBezTo>
                      <a:pt x="716" y="4327"/>
                      <a:pt x="695" y="4435"/>
                      <a:pt x="797" y="4455"/>
                    </a:cubicBezTo>
                    <a:cubicBezTo>
                      <a:pt x="1789" y="4762"/>
                      <a:pt x="2711" y="5235"/>
                      <a:pt x="3632" y="5707"/>
                    </a:cubicBezTo>
                    <a:cubicBezTo>
                      <a:pt x="4577" y="6180"/>
                      <a:pt x="5522" y="6676"/>
                      <a:pt x="6467" y="7172"/>
                    </a:cubicBezTo>
                    <a:cubicBezTo>
                      <a:pt x="6474" y="7174"/>
                      <a:pt x="6480" y="7175"/>
                      <a:pt x="6486" y="7175"/>
                    </a:cubicBezTo>
                    <a:cubicBezTo>
                      <a:pt x="6550" y="7175"/>
                      <a:pt x="6603" y="7076"/>
                      <a:pt x="6538" y="7054"/>
                    </a:cubicBezTo>
                    <a:cubicBezTo>
                      <a:pt x="5569" y="6558"/>
                      <a:pt x="4577" y="6015"/>
                      <a:pt x="3561" y="5518"/>
                    </a:cubicBezTo>
                    <a:cubicBezTo>
                      <a:pt x="2687" y="5070"/>
                      <a:pt x="1765" y="4644"/>
                      <a:pt x="820" y="4337"/>
                    </a:cubicBezTo>
                    <a:cubicBezTo>
                      <a:pt x="807" y="4330"/>
                      <a:pt x="795" y="4327"/>
                      <a:pt x="783" y="4327"/>
                    </a:cubicBezTo>
                    <a:close/>
                    <a:moveTo>
                      <a:pt x="5581" y="331"/>
                    </a:moveTo>
                    <a:cubicBezTo>
                      <a:pt x="5536" y="331"/>
                      <a:pt x="5496" y="362"/>
                      <a:pt x="5522" y="415"/>
                    </a:cubicBezTo>
                    <a:cubicBezTo>
                      <a:pt x="5688" y="958"/>
                      <a:pt x="5758" y="1549"/>
                      <a:pt x="5877" y="2116"/>
                    </a:cubicBezTo>
                    <a:cubicBezTo>
                      <a:pt x="6018" y="2707"/>
                      <a:pt x="6160" y="3297"/>
                      <a:pt x="6349" y="3865"/>
                    </a:cubicBezTo>
                    <a:cubicBezTo>
                      <a:pt x="6656" y="5022"/>
                      <a:pt x="7082" y="6133"/>
                      <a:pt x="7460" y="7267"/>
                    </a:cubicBezTo>
                    <a:cubicBezTo>
                      <a:pt x="7469" y="7305"/>
                      <a:pt x="7501" y="7320"/>
                      <a:pt x="7533" y="7320"/>
                    </a:cubicBezTo>
                    <a:cubicBezTo>
                      <a:pt x="7582" y="7320"/>
                      <a:pt x="7630" y="7286"/>
                      <a:pt x="7601" y="7243"/>
                    </a:cubicBezTo>
                    <a:cubicBezTo>
                      <a:pt x="7223" y="6109"/>
                      <a:pt x="6822" y="4999"/>
                      <a:pt x="6491" y="3841"/>
                    </a:cubicBezTo>
                    <a:cubicBezTo>
                      <a:pt x="6302" y="3274"/>
                      <a:pt x="6160" y="2707"/>
                      <a:pt x="6042" y="2163"/>
                    </a:cubicBezTo>
                    <a:cubicBezTo>
                      <a:pt x="5900" y="1573"/>
                      <a:pt x="5829" y="935"/>
                      <a:pt x="5664" y="391"/>
                    </a:cubicBezTo>
                    <a:cubicBezTo>
                      <a:pt x="5654" y="350"/>
                      <a:pt x="5616" y="331"/>
                      <a:pt x="5581" y="331"/>
                    </a:cubicBezTo>
                    <a:close/>
                    <a:moveTo>
                      <a:pt x="9488" y="291"/>
                    </a:moveTo>
                    <a:cubicBezTo>
                      <a:pt x="9459" y="291"/>
                      <a:pt x="9430" y="306"/>
                      <a:pt x="9421" y="344"/>
                    </a:cubicBezTo>
                    <a:cubicBezTo>
                      <a:pt x="9303" y="911"/>
                      <a:pt x="9043" y="1455"/>
                      <a:pt x="8877" y="1998"/>
                    </a:cubicBezTo>
                    <a:cubicBezTo>
                      <a:pt x="8712" y="2589"/>
                      <a:pt x="8523" y="3156"/>
                      <a:pt x="8405" y="3746"/>
                    </a:cubicBezTo>
                    <a:cubicBezTo>
                      <a:pt x="8121" y="4904"/>
                      <a:pt x="7909" y="6085"/>
                      <a:pt x="7672" y="7267"/>
                    </a:cubicBezTo>
                    <a:cubicBezTo>
                      <a:pt x="7632" y="7320"/>
                      <a:pt x="7667" y="7351"/>
                      <a:pt x="7709" y="7351"/>
                    </a:cubicBezTo>
                    <a:cubicBezTo>
                      <a:pt x="7729" y="7351"/>
                      <a:pt x="7751" y="7344"/>
                      <a:pt x="7767" y="7329"/>
                    </a:cubicBezTo>
                    <a:lnTo>
                      <a:pt x="7767" y="7329"/>
                    </a:lnTo>
                    <a:cubicBezTo>
                      <a:pt x="7756" y="7376"/>
                      <a:pt x="7800" y="7421"/>
                      <a:pt x="7857" y="7421"/>
                    </a:cubicBezTo>
                    <a:cubicBezTo>
                      <a:pt x="7873" y="7421"/>
                      <a:pt x="7891" y="7417"/>
                      <a:pt x="7909" y="7409"/>
                    </a:cubicBezTo>
                    <a:cubicBezTo>
                      <a:pt x="8665" y="6487"/>
                      <a:pt x="9468" y="5613"/>
                      <a:pt x="10295" y="4715"/>
                    </a:cubicBezTo>
                    <a:lnTo>
                      <a:pt x="11547" y="3486"/>
                    </a:lnTo>
                    <a:cubicBezTo>
                      <a:pt x="11972" y="3061"/>
                      <a:pt x="12492" y="2707"/>
                      <a:pt x="12894" y="2281"/>
                    </a:cubicBezTo>
                    <a:cubicBezTo>
                      <a:pt x="12949" y="2226"/>
                      <a:pt x="12904" y="2141"/>
                      <a:pt x="12836" y="2141"/>
                    </a:cubicBezTo>
                    <a:cubicBezTo>
                      <a:pt x="12817" y="2141"/>
                      <a:pt x="12796" y="2148"/>
                      <a:pt x="12776" y="2163"/>
                    </a:cubicBezTo>
                    <a:cubicBezTo>
                      <a:pt x="12398" y="2589"/>
                      <a:pt x="11902" y="2919"/>
                      <a:pt x="11476" y="3297"/>
                    </a:cubicBezTo>
                    <a:lnTo>
                      <a:pt x="10177" y="4597"/>
                    </a:lnTo>
                    <a:cubicBezTo>
                      <a:pt x="9350" y="5471"/>
                      <a:pt x="8594" y="6369"/>
                      <a:pt x="7790" y="7290"/>
                    </a:cubicBezTo>
                    <a:cubicBezTo>
                      <a:pt x="8003" y="6109"/>
                      <a:pt x="8239" y="4928"/>
                      <a:pt x="8523" y="3770"/>
                    </a:cubicBezTo>
                    <a:cubicBezTo>
                      <a:pt x="8665" y="3203"/>
                      <a:pt x="8830" y="2660"/>
                      <a:pt x="8995" y="2092"/>
                    </a:cubicBezTo>
                    <a:cubicBezTo>
                      <a:pt x="9184" y="1525"/>
                      <a:pt x="9444" y="958"/>
                      <a:pt x="9562" y="368"/>
                    </a:cubicBezTo>
                    <a:cubicBezTo>
                      <a:pt x="9577" y="325"/>
                      <a:pt x="9531" y="291"/>
                      <a:pt x="9488" y="291"/>
                    </a:cubicBezTo>
                    <a:close/>
                    <a:moveTo>
                      <a:pt x="2265" y="2280"/>
                    </a:moveTo>
                    <a:cubicBezTo>
                      <a:pt x="2215" y="2280"/>
                      <a:pt x="2161" y="2352"/>
                      <a:pt x="2214" y="2423"/>
                    </a:cubicBezTo>
                    <a:cubicBezTo>
                      <a:pt x="2640" y="2801"/>
                      <a:pt x="2994" y="3297"/>
                      <a:pt x="3396" y="3723"/>
                    </a:cubicBezTo>
                    <a:cubicBezTo>
                      <a:pt x="3797" y="4172"/>
                      <a:pt x="4223" y="4597"/>
                      <a:pt x="4648" y="5022"/>
                    </a:cubicBezTo>
                    <a:cubicBezTo>
                      <a:pt x="5522" y="5849"/>
                      <a:pt x="6420" y="6605"/>
                      <a:pt x="7341" y="7409"/>
                    </a:cubicBezTo>
                    <a:cubicBezTo>
                      <a:pt x="7359" y="7426"/>
                      <a:pt x="7379" y="7433"/>
                      <a:pt x="7398" y="7433"/>
                    </a:cubicBezTo>
                    <a:cubicBezTo>
                      <a:pt x="7459" y="7433"/>
                      <a:pt x="7513" y="7362"/>
                      <a:pt x="7460" y="7290"/>
                    </a:cubicBezTo>
                    <a:cubicBezTo>
                      <a:pt x="6538" y="6534"/>
                      <a:pt x="5664" y="5731"/>
                      <a:pt x="4766" y="4904"/>
                    </a:cubicBezTo>
                    <a:lnTo>
                      <a:pt x="3537" y="3652"/>
                    </a:lnTo>
                    <a:cubicBezTo>
                      <a:pt x="3112" y="3227"/>
                      <a:pt x="2758" y="2707"/>
                      <a:pt x="2309" y="2305"/>
                    </a:cubicBezTo>
                    <a:cubicBezTo>
                      <a:pt x="2297" y="2288"/>
                      <a:pt x="2282" y="2280"/>
                      <a:pt x="2265" y="2280"/>
                    </a:cubicBezTo>
                    <a:close/>
                    <a:moveTo>
                      <a:pt x="15155" y="6880"/>
                    </a:moveTo>
                    <a:cubicBezTo>
                      <a:pt x="15143" y="6880"/>
                      <a:pt x="15130" y="6883"/>
                      <a:pt x="15115" y="6889"/>
                    </a:cubicBezTo>
                    <a:cubicBezTo>
                      <a:pt x="14099" y="7125"/>
                      <a:pt x="13083" y="7172"/>
                      <a:pt x="12043" y="7243"/>
                    </a:cubicBezTo>
                    <a:cubicBezTo>
                      <a:pt x="10980" y="7290"/>
                      <a:pt x="9917" y="7361"/>
                      <a:pt x="8854" y="7385"/>
                    </a:cubicBezTo>
                    <a:cubicBezTo>
                      <a:pt x="8759" y="7385"/>
                      <a:pt x="8759" y="7527"/>
                      <a:pt x="8854" y="7527"/>
                    </a:cubicBezTo>
                    <a:cubicBezTo>
                      <a:pt x="9964" y="7480"/>
                      <a:pt x="11098" y="7432"/>
                      <a:pt x="12185" y="7361"/>
                    </a:cubicBezTo>
                    <a:cubicBezTo>
                      <a:pt x="13177" y="7290"/>
                      <a:pt x="14193" y="7243"/>
                      <a:pt x="15162" y="7007"/>
                    </a:cubicBezTo>
                    <a:cubicBezTo>
                      <a:pt x="15245" y="7007"/>
                      <a:pt x="15237" y="6880"/>
                      <a:pt x="15155" y="6880"/>
                    </a:cubicBezTo>
                    <a:close/>
                    <a:moveTo>
                      <a:pt x="395" y="5637"/>
                    </a:moveTo>
                    <a:cubicBezTo>
                      <a:pt x="324" y="5660"/>
                      <a:pt x="253" y="5826"/>
                      <a:pt x="371" y="5826"/>
                    </a:cubicBezTo>
                    <a:cubicBezTo>
                      <a:pt x="938" y="5944"/>
                      <a:pt x="1458" y="6180"/>
                      <a:pt x="2025" y="6345"/>
                    </a:cubicBezTo>
                    <a:cubicBezTo>
                      <a:pt x="2616" y="6511"/>
                      <a:pt x="3183" y="6700"/>
                      <a:pt x="3774" y="6818"/>
                    </a:cubicBezTo>
                    <a:cubicBezTo>
                      <a:pt x="4908" y="7101"/>
                      <a:pt x="6089" y="7314"/>
                      <a:pt x="7271" y="7550"/>
                    </a:cubicBezTo>
                    <a:cubicBezTo>
                      <a:pt x="7278" y="7552"/>
                      <a:pt x="7285" y="7553"/>
                      <a:pt x="7291" y="7553"/>
                    </a:cubicBezTo>
                    <a:cubicBezTo>
                      <a:pt x="7368" y="7553"/>
                      <a:pt x="7383" y="7430"/>
                      <a:pt x="7318" y="7409"/>
                    </a:cubicBezTo>
                    <a:cubicBezTo>
                      <a:pt x="6136" y="7196"/>
                      <a:pt x="4955" y="6960"/>
                      <a:pt x="3797" y="6676"/>
                    </a:cubicBezTo>
                    <a:cubicBezTo>
                      <a:pt x="3230" y="6511"/>
                      <a:pt x="2687" y="6369"/>
                      <a:pt x="2120" y="6204"/>
                    </a:cubicBezTo>
                    <a:cubicBezTo>
                      <a:pt x="1553" y="6015"/>
                      <a:pt x="986" y="5755"/>
                      <a:pt x="395" y="5637"/>
                    </a:cubicBezTo>
                    <a:close/>
                    <a:moveTo>
                      <a:pt x="14816" y="5463"/>
                    </a:moveTo>
                    <a:cubicBezTo>
                      <a:pt x="14806" y="5463"/>
                      <a:pt x="14796" y="5465"/>
                      <a:pt x="14784" y="5471"/>
                    </a:cubicBezTo>
                    <a:cubicBezTo>
                      <a:pt x="14217" y="5637"/>
                      <a:pt x="13626" y="5707"/>
                      <a:pt x="13083" y="5826"/>
                    </a:cubicBezTo>
                    <a:cubicBezTo>
                      <a:pt x="12516" y="5967"/>
                      <a:pt x="11925" y="6109"/>
                      <a:pt x="11335" y="6298"/>
                    </a:cubicBezTo>
                    <a:cubicBezTo>
                      <a:pt x="10177" y="6605"/>
                      <a:pt x="9043" y="7031"/>
                      <a:pt x="7932" y="7409"/>
                    </a:cubicBezTo>
                    <a:cubicBezTo>
                      <a:pt x="7849" y="7429"/>
                      <a:pt x="7857" y="7559"/>
                      <a:pt x="7924" y="7559"/>
                    </a:cubicBezTo>
                    <a:cubicBezTo>
                      <a:pt x="7933" y="7559"/>
                      <a:pt x="7944" y="7556"/>
                      <a:pt x="7956" y="7550"/>
                    </a:cubicBezTo>
                    <a:cubicBezTo>
                      <a:pt x="9090" y="7172"/>
                      <a:pt x="10200" y="6771"/>
                      <a:pt x="11358" y="6440"/>
                    </a:cubicBezTo>
                    <a:cubicBezTo>
                      <a:pt x="11925" y="6251"/>
                      <a:pt x="12492" y="6109"/>
                      <a:pt x="13036" y="5991"/>
                    </a:cubicBezTo>
                    <a:cubicBezTo>
                      <a:pt x="13626" y="5873"/>
                      <a:pt x="14264" y="5826"/>
                      <a:pt x="14808" y="5613"/>
                    </a:cubicBezTo>
                    <a:cubicBezTo>
                      <a:pt x="14891" y="5592"/>
                      <a:pt x="14883" y="5463"/>
                      <a:pt x="14816" y="5463"/>
                    </a:cubicBezTo>
                    <a:close/>
                    <a:moveTo>
                      <a:pt x="132" y="6762"/>
                    </a:moveTo>
                    <a:cubicBezTo>
                      <a:pt x="73" y="6762"/>
                      <a:pt x="29" y="6889"/>
                      <a:pt x="111" y="6889"/>
                    </a:cubicBezTo>
                    <a:cubicBezTo>
                      <a:pt x="2025" y="7314"/>
                      <a:pt x="3939" y="7550"/>
                      <a:pt x="5924" y="7598"/>
                    </a:cubicBezTo>
                    <a:cubicBezTo>
                      <a:pt x="6018" y="7598"/>
                      <a:pt x="6018" y="7432"/>
                      <a:pt x="5924" y="7432"/>
                    </a:cubicBezTo>
                    <a:cubicBezTo>
                      <a:pt x="3986" y="7409"/>
                      <a:pt x="2049" y="7172"/>
                      <a:pt x="159" y="6771"/>
                    </a:cubicBezTo>
                    <a:cubicBezTo>
                      <a:pt x="150" y="6765"/>
                      <a:pt x="141" y="6762"/>
                      <a:pt x="132" y="6762"/>
                    </a:cubicBezTo>
                    <a:close/>
                    <a:moveTo>
                      <a:pt x="6396" y="7645"/>
                    </a:moveTo>
                    <a:cubicBezTo>
                      <a:pt x="5286" y="7716"/>
                      <a:pt x="4152" y="7739"/>
                      <a:pt x="3065" y="7834"/>
                    </a:cubicBezTo>
                    <a:cubicBezTo>
                      <a:pt x="2049" y="7881"/>
                      <a:pt x="1057" y="7952"/>
                      <a:pt x="88" y="8188"/>
                    </a:cubicBezTo>
                    <a:cubicBezTo>
                      <a:pt x="1" y="8210"/>
                      <a:pt x="14" y="8333"/>
                      <a:pt x="91" y="8333"/>
                    </a:cubicBezTo>
                    <a:cubicBezTo>
                      <a:pt x="97" y="8333"/>
                      <a:pt x="104" y="8332"/>
                      <a:pt x="111" y="8330"/>
                    </a:cubicBezTo>
                    <a:cubicBezTo>
                      <a:pt x="1104" y="8094"/>
                      <a:pt x="2143" y="8023"/>
                      <a:pt x="3183" y="7976"/>
                    </a:cubicBezTo>
                    <a:cubicBezTo>
                      <a:pt x="4270" y="7881"/>
                      <a:pt x="5333" y="7834"/>
                      <a:pt x="6396" y="7787"/>
                    </a:cubicBezTo>
                    <a:cubicBezTo>
                      <a:pt x="6491" y="7787"/>
                      <a:pt x="6491" y="7645"/>
                      <a:pt x="6396" y="7645"/>
                    </a:cubicBezTo>
                    <a:close/>
                    <a:moveTo>
                      <a:pt x="9326" y="7598"/>
                    </a:moveTo>
                    <a:cubicBezTo>
                      <a:pt x="9232" y="7598"/>
                      <a:pt x="9232" y="7739"/>
                      <a:pt x="9326" y="7739"/>
                    </a:cubicBezTo>
                    <a:cubicBezTo>
                      <a:pt x="11264" y="7763"/>
                      <a:pt x="13177" y="7999"/>
                      <a:pt x="15068" y="8425"/>
                    </a:cubicBezTo>
                    <a:cubicBezTo>
                      <a:pt x="15079" y="8426"/>
                      <a:pt x="15089" y="8427"/>
                      <a:pt x="15098" y="8427"/>
                    </a:cubicBezTo>
                    <a:cubicBezTo>
                      <a:pt x="15212" y="8427"/>
                      <a:pt x="15226" y="8306"/>
                      <a:pt x="15139" y="8306"/>
                    </a:cubicBezTo>
                    <a:cubicBezTo>
                      <a:pt x="13225" y="7858"/>
                      <a:pt x="11311" y="7621"/>
                      <a:pt x="9326" y="7598"/>
                    </a:cubicBezTo>
                    <a:close/>
                    <a:moveTo>
                      <a:pt x="7983" y="7619"/>
                    </a:moveTo>
                    <a:cubicBezTo>
                      <a:pt x="7905" y="7619"/>
                      <a:pt x="7890" y="7741"/>
                      <a:pt x="7956" y="7763"/>
                    </a:cubicBezTo>
                    <a:cubicBezTo>
                      <a:pt x="9137" y="7976"/>
                      <a:pt x="10319" y="8212"/>
                      <a:pt x="11476" y="8495"/>
                    </a:cubicBezTo>
                    <a:cubicBezTo>
                      <a:pt x="12043" y="8661"/>
                      <a:pt x="12587" y="8803"/>
                      <a:pt x="13154" y="8968"/>
                    </a:cubicBezTo>
                    <a:cubicBezTo>
                      <a:pt x="13721" y="9157"/>
                      <a:pt x="14288" y="9417"/>
                      <a:pt x="14879" y="9535"/>
                    </a:cubicBezTo>
                    <a:cubicBezTo>
                      <a:pt x="14926" y="9511"/>
                      <a:pt x="14997" y="9370"/>
                      <a:pt x="14902" y="9370"/>
                    </a:cubicBezTo>
                    <a:cubicBezTo>
                      <a:pt x="14335" y="9228"/>
                      <a:pt x="13815" y="9015"/>
                      <a:pt x="13248" y="8826"/>
                    </a:cubicBezTo>
                    <a:cubicBezTo>
                      <a:pt x="12658" y="8661"/>
                      <a:pt x="12091" y="8472"/>
                      <a:pt x="11500" y="8354"/>
                    </a:cubicBezTo>
                    <a:cubicBezTo>
                      <a:pt x="10366" y="8070"/>
                      <a:pt x="9184" y="7858"/>
                      <a:pt x="8003" y="7621"/>
                    </a:cubicBezTo>
                    <a:cubicBezTo>
                      <a:pt x="7996" y="7619"/>
                      <a:pt x="7989" y="7619"/>
                      <a:pt x="7983" y="7619"/>
                    </a:cubicBezTo>
                    <a:close/>
                    <a:moveTo>
                      <a:pt x="7291" y="7619"/>
                    </a:moveTo>
                    <a:cubicBezTo>
                      <a:pt x="7285" y="7619"/>
                      <a:pt x="7278" y="7619"/>
                      <a:pt x="7271" y="7621"/>
                    </a:cubicBezTo>
                    <a:cubicBezTo>
                      <a:pt x="6160" y="7999"/>
                      <a:pt x="5026" y="8425"/>
                      <a:pt x="3892" y="8732"/>
                    </a:cubicBezTo>
                    <a:cubicBezTo>
                      <a:pt x="3325" y="8921"/>
                      <a:pt x="2758" y="9063"/>
                      <a:pt x="2214" y="9181"/>
                    </a:cubicBezTo>
                    <a:cubicBezTo>
                      <a:pt x="1624" y="9299"/>
                      <a:pt x="986" y="9370"/>
                      <a:pt x="442" y="9559"/>
                    </a:cubicBezTo>
                    <a:cubicBezTo>
                      <a:pt x="355" y="9602"/>
                      <a:pt x="368" y="9727"/>
                      <a:pt x="446" y="9727"/>
                    </a:cubicBezTo>
                    <a:cubicBezTo>
                      <a:pt x="452" y="9727"/>
                      <a:pt x="459" y="9726"/>
                      <a:pt x="466" y="9724"/>
                    </a:cubicBezTo>
                    <a:cubicBezTo>
                      <a:pt x="1033" y="9535"/>
                      <a:pt x="1624" y="9488"/>
                      <a:pt x="2167" y="9370"/>
                    </a:cubicBezTo>
                    <a:cubicBezTo>
                      <a:pt x="2758" y="9204"/>
                      <a:pt x="3348" y="9063"/>
                      <a:pt x="3916" y="8897"/>
                    </a:cubicBezTo>
                    <a:cubicBezTo>
                      <a:pt x="5073" y="8566"/>
                      <a:pt x="6184" y="8141"/>
                      <a:pt x="7318" y="7763"/>
                    </a:cubicBezTo>
                    <a:cubicBezTo>
                      <a:pt x="7383" y="7741"/>
                      <a:pt x="7368" y="7619"/>
                      <a:pt x="7291" y="7619"/>
                    </a:cubicBezTo>
                    <a:close/>
                    <a:moveTo>
                      <a:pt x="6110" y="8296"/>
                    </a:moveTo>
                    <a:cubicBezTo>
                      <a:pt x="6096" y="8296"/>
                      <a:pt x="6081" y="8299"/>
                      <a:pt x="6066" y="8306"/>
                    </a:cubicBezTo>
                    <a:cubicBezTo>
                      <a:pt x="4388" y="9252"/>
                      <a:pt x="2592" y="10008"/>
                      <a:pt x="726" y="10575"/>
                    </a:cubicBezTo>
                    <a:cubicBezTo>
                      <a:pt x="639" y="10597"/>
                      <a:pt x="672" y="10719"/>
                      <a:pt x="734" y="10719"/>
                    </a:cubicBezTo>
                    <a:cubicBezTo>
                      <a:pt x="739" y="10719"/>
                      <a:pt x="744" y="10718"/>
                      <a:pt x="749" y="10716"/>
                    </a:cubicBezTo>
                    <a:cubicBezTo>
                      <a:pt x="2616" y="10149"/>
                      <a:pt x="4412" y="9370"/>
                      <a:pt x="6136" y="8425"/>
                    </a:cubicBezTo>
                    <a:cubicBezTo>
                      <a:pt x="6236" y="8385"/>
                      <a:pt x="6185" y="8296"/>
                      <a:pt x="6110" y="8296"/>
                    </a:cubicBezTo>
                    <a:close/>
                    <a:moveTo>
                      <a:pt x="8805" y="7996"/>
                    </a:moveTo>
                    <a:cubicBezTo>
                      <a:pt x="8724" y="7996"/>
                      <a:pt x="8671" y="8096"/>
                      <a:pt x="8736" y="8117"/>
                    </a:cubicBezTo>
                    <a:cubicBezTo>
                      <a:pt x="9704" y="8614"/>
                      <a:pt x="10720" y="9157"/>
                      <a:pt x="11713" y="9653"/>
                    </a:cubicBezTo>
                    <a:cubicBezTo>
                      <a:pt x="12610" y="10102"/>
                      <a:pt x="13508" y="10551"/>
                      <a:pt x="14453" y="10835"/>
                    </a:cubicBezTo>
                    <a:cubicBezTo>
                      <a:pt x="14466" y="10847"/>
                      <a:pt x="14477" y="10852"/>
                      <a:pt x="14488" y="10852"/>
                    </a:cubicBezTo>
                    <a:cubicBezTo>
                      <a:pt x="14537" y="10852"/>
                      <a:pt x="14559" y="10736"/>
                      <a:pt x="14501" y="10716"/>
                    </a:cubicBezTo>
                    <a:cubicBezTo>
                      <a:pt x="13485" y="10433"/>
                      <a:pt x="12563" y="9960"/>
                      <a:pt x="11665" y="9488"/>
                    </a:cubicBezTo>
                    <a:cubicBezTo>
                      <a:pt x="10720" y="9015"/>
                      <a:pt x="9775" y="8495"/>
                      <a:pt x="8830" y="7999"/>
                    </a:cubicBezTo>
                    <a:cubicBezTo>
                      <a:pt x="8821" y="7997"/>
                      <a:pt x="8813" y="7996"/>
                      <a:pt x="8805" y="7996"/>
                    </a:cubicBezTo>
                    <a:close/>
                    <a:moveTo>
                      <a:pt x="6621" y="8225"/>
                    </a:moveTo>
                    <a:cubicBezTo>
                      <a:pt x="6609" y="8225"/>
                      <a:pt x="6597" y="8228"/>
                      <a:pt x="6585" y="8236"/>
                    </a:cubicBezTo>
                    <a:cubicBezTo>
                      <a:pt x="5640" y="8826"/>
                      <a:pt x="4695" y="9441"/>
                      <a:pt x="3774" y="10079"/>
                    </a:cubicBezTo>
                    <a:cubicBezTo>
                      <a:pt x="2947" y="10622"/>
                      <a:pt x="2096" y="11165"/>
                      <a:pt x="1364" y="11874"/>
                    </a:cubicBezTo>
                    <a:cubicBezTo>
                      <a:pt x="1324" y="11914"/>
                      <a:pt x="1384" y="12003"/>
                      <a:pt x="1446" y="12003"/>
                    </a:cubicBezTo>
                    <a:cubicBezTo>
                      <a:pt x="1458" y="12003"/>
                      <a:pt x="1470" y="12000"/>
                      <a:pt x="1482" y="11992"/>
                    </a:cubicBezTo>
                    <a:cubicBezTo>
                      <a:pt x="2262" y="11284"/>
                      <a:pt x="3112" y="10693"/>
                      <a:pt x="3963" y="10126"/>
                    </a:cubicBezTo>
                    <a:cubicBezTo>
                      <a:pt x="4861" y="9511"/>
                      <a:pt x="5782" y="8944"/>
                      <a:pt x="6656" y="8354"/>
                    </a:cubicBezTo>
                    <a:cubicBezTo>
                      <a:pt x="6736" y="8314"/>
                      <a:pt x="6682" y="8225"/>
                      <a:pt x="6621" y="8225"/>
                    </a:cubicBezTo>
                    <a:close/>
                    <a:moveTo>
                      <a:pt x="9045" y="8431"/>
                    </a:moveTo>
                    <a:cubicBezTo>
                      <a:pt x="8982" y="8431"/>
                      <a:pt x="8956" y="8547"/>
                      <a:pt x="8995" y="8566"/>
                    </a:cubicBezTo>
                    <a:cubicBezTo>
                      <a:pt x="10673" y="9559"/>
                      <a:pt x="12209" y="10716"/>
                      <a:pt x="13626" y="12040"/>
                    </a:cubicBezTo>
                    <a:cubicBezTo>
                      <a:pt x="13644" y="12057"/>
                      <a:pt x="13664" y="12064"/>
                      <a:pt x="13683" y="12064"/>
                    </a:cubicBezTo>
                    <a:cubicBezTo>
                      <a:pt x="13744" y="12064"/>
                      <a:pt x="13798" y="11993"/>
                      <a:pt x="13745" y="11921"/>
                    </a:cubicBezTo>
                    <a:cubicBezTo>
                      <a:pt x="12327" y="10598"/>
                      <a:pt x="10767" y="9441"/>
                      <a:pt x="9090" y="8448"/>
                    </a:cubicBezTo>
                    <a:cubicBezTo>
                      <a:pt x="9073" y="8436"/>
                      <a:pt x="9058" y="8431"/>
                      <a:pt x="9045" y="8431"/>
                    </a:cubicBezTo>
                    <a:close/>
                    <a:moveTo>
                      <a:pt x="7387" y="7752"/>
                    </a:moveTo>
                    <a:cubicBezTo>
                      <a:pt x="7372" y="7752"/>
                      <a:pt x="7357" y="7755"/>
                      <a:pt x="7341" y="7763"/>
                    </a:cubicBezTo>
                    <a:cubicBezTo>
                      <a:pt x="6585" y="8684"/>
                      <a:pt x="5782" y="9559"/>
                      <a:pt x="4955" y="10457"/>
                    </a:cubicBezTo>
                    <a:lnTo>
                      <a:pt x="3703" y="11685"/>
                    </a:lnTo>
                    <a:cubicBezTo>
                      <a:pt x="3278" y="12110"/>
                      <a:pt x="2758" y="12465"/>
                      <a:pt x="2356" y="12914"/>
                    </a:cubicBezTo>
                    <a:cubicBezTo>
                      <a:pt x="2297" y="12953"/>
                      <a:pt x="2354" y="13043"/>
                      <a:pt x="2429" y="13043"/>
                    </a:cubicBezTo>
                    <a:cubicBezTo>
                      <a:pt x="2444" y="13043"/>
                      <a:pt x="2459" y="13040"/>
                      <a:pt x="2474" y="13032"/>
                    </a:cubicBezTo>
                    <a:cubicBezTo>
                      <a:pt x="2852" y="12583"/>
                      <a:pt x="3348" y="12252"/>
                      <a:pt x="3774" y="11874"/>
                    </a:cubicBezTo>
                    <a:lnTo>
                      <a:pt x="5073" y="10575"/>
                    </a:lnTo>
                    <a:cubicBezTo>
                      <a:pt x="5900" y="9724"/>
                      <a:pt x="6656" y="8803"/>
                      <a:pt x="7460" y="7881"/>
                    </a:cubicBezTo>
                    <a:cubicBezTo>
                      <a:pt x="7519" y="7842"/>
                      <a:pt x="7462" y="7752"/>
                      <a:pt x="7387" y="7752"/>
                    </a:cubicBezTo>
                    <a:close/>
                    <a:moveTo>
                      <a:pt x="6698" y="8949"/>
                    </a:moveTo>
                    <a:cubicBezTo>
                      <a:pt x="6676" y="8949"/>
                      <a:pt x="6652" y="8955"/>
                      <a:pt x="6633" y="8968"/>
                    </a:cubicBezTo>
                    <a:cubicBezTo>
                      <a:pt x="5640" y="10669"/>
                      <a:pt x="4483" y="12181"/>
                      <a:pt x="3159" y="13623"/>
                    </a:cubicBezTo>
                    <a:cubicBezTo>
                      <a:pt x="3100" y="13662"/>
                      <a:pt x="3157" y="13752"/>
                      <a:pt x="3232" y="13752"/>
                    </a:cubicBezTo>
                    <a:cubicBezTo>
                      <a:pt x="3247" y="13752"/>
                      <a:pt x="3262" y="13748"/>
                      <a:pt x="3278" y="13741"/>
                    </a:cubicBezTo>
                    <a:cubicBezTo>
                      <a:pt x="4601" y="12276"/>
                      <a:pt x="5782" y="10716"/>
                      <a:pt x="6774" y="9039"/>
                    </a:cubicBezTo>
                    <a:cubicBezTo>
                      <a:pt x="6808" y="8988"/>
                      <a:pt x="6757" y="8949"/>
                      <a:pt x="6698" y="8949"/>
                    </a:cubicBezTo>
                    <a:close/>
                    <a:moveTo>
                      <a:pt x="8349" y="8503"/>
                    </a:moveTo>
                    <a:cubicBezTo>
                      <a:pt x="8301" y="8503"/>
                      <a:pt x="8254" y="8564"/>
                      <a:pt x="8287" y="8614"/>
                    </a:cubicBezTo>
                    <a:cubicBezTo>
                      <a:pt x="8877" y="9559"/>
                      <a:pt x="9492" y="10504"/>
                      <a:pt x="10130" y="11425"/>
                    </a:cubicBezTo>
                    <a:cubicBezTo>
                      <a:pt x="10673" y="12252"/>
                      <a:pt x="11216" y="13103"/>
                      <a:pt x="11925" y="13812"/>
                    </a:cubicBezTo>
                    <a:cubicBezTo>
                      <a:pt x="11937" y="13829"/>
                      <a:pt x="11952" y="13836"/>
                      <a:pt x="11969" y="13836"/>
                    </a:cubicBezTo>
                    <a:cubicBezTo>
                      <a:pt x="12020" y="13836"/>
                      <a:pt x="12079" y="13765"/>
                      <a:pt x="12043" y="13693"/>
                    </a:cubicBezTo>
                    <a:cubicBezTo>
                      <a:pt x="11264" y="12961"/>
                      <a:pt x="10720" y="12110"/>
                      <a:pt x="10153" y="11213"/>
                    </a:cubicBezTo>
                    <a:cubicBezTo>
                      <a:pt x="9562" y="10338"/>
                      <a:pt x="8995" y="9417"/>
                      <a:pt x="8405" y="8543"/>
                    </a:cubicBezTo>
                    <a:cubicBezTo>
                      <a:pt x="8390" y="8514"/>
                      <a:pt x="8370" y="8503"/>
                      <a:pt x="8349" y="8503"/>
                    </a:cubicBezTo>
                    <a:close/>
                    <a:moveTo>
                      <a:pt x="7121" y="8632"/>
                    </a:moveTo>
                    <a:cubicBezTo>
                      <a:pt x="7104" y="8632"/>
                      <a:pt x="7089" y="8640"/>
                      <a:pt x="7082" y="8661"/>
                    </a:cubicBezTo>
                    <a:cubicBezTo>
                      <a:pt x="6585" y="9630"/>
                      <a:pt x="6042" y="10622"/>
                      <a:pt x="5546" y="11638"/>
                    </a:cubicBezTo>
                    <a:cubicBezTo>
                      <a:pt x="5097" y="12512"/>
                      <a:pt x="4648" y="13434"/>
                      <a:pt x="4364" y="14379"/>
                    </a:cubicBezTo>
                    <a:cubicBezTo>
                      <a:pt x="4351" y="14432"/>
                      <a:pt x="4390" y="14462"/>
                      <a:pt x="4431" y="14462"/>
                    </a:cubicBezTo>
                    <a:cubicBezTo>
                      <a:pt x="4463" y="14462"/>
                      <a:pt x="4496" y="14444"/>
                      <a:pt x="4506" y="14402"/>
                    </a:cubicBezTo>
                    <a:cubicBezTo>
                      <a:pt x="4813" y="13410"/>
                      <a:pt x="5286" y="12488"/>
                      <a:pt x="5758" y="11567"/>
                    </a:cubicBezTo>
                    <a:cubicBezTo>
                      <a:pt x="6231" y="10622"/>
                      <a:pt x="6704" y="9677"/>
                      <a:pt x="7200" y="8732"/>
                    </a:cubicBezTo>
                    <a:cubicBezTo>
                      <a:pt x="7216" y="8682"/>
                      <a:pt x="7162" y="8632"/>
                      <a:pt x="7121" y="8632"/>
                    </a:cubicBezTo>
                    <a:close/>
                    <a:moveTo>
                      <a:pt x="8416" y="9023"/>
                    </a:moveTo>
                    <a:cubicBezTo>
                      <a:pt x="8362" y="9023"/>
                      <a:pt x="8308" y="9084"/>
                      <a:pt x="8357" y="9133"/>
                    </a:cubicBezTo>
                    <a:cubicBezTo>
                      <a:pt x="9303" y="10811"/>
                      <a:pt x="10059" y="12607"/>
                      <a:pt x="10626" y="14473"/>
                    </a:cubicBezTo>
                    <a:cubicBezTo>
                      <a:pt x="10635" y="14511"/>
                      <a:pt x="10664" y="14526"/>
                      <a:pt x="10693" y="14526"/>
                    </a:cubicBezTo>
                    <a:cubicBezTo>
                      <a:pt x="10736" y="14526"/>
                      <a:pt x="10782" y="14492"/>
                      <a:pt x="10767" y="14450"/>
                    </a:cubicBezTo>
                    <a:cubicBezTo>
                      <a:pt x="10200" y="12583"/>
                      <a:pt x="9421" y="10787"/>
                      <a:pt x="8476" y="9063"/>
                    </a:cubicBezTo>
                    <a:cubicBezTo>
                      <a:pt x="8461" y="9034"/>
                      <a:pt x="8439" y="9023"/>
                      <a:pt x="8416" y="9023"/>
                    </a:cubicBezTo>
                    <a:close/>
                    <a:moveTo>
                      <a:pt x="7852" y="7738"/>
                    </a:moveTo>
                    <a:cubicBezTo>
                      <a:pt x="7800" y="7738"/>
                      <a:pt x="7753" y="7790"/>
                      <a:pt x="7773" y="7850"/>
                    </a:cubicBezTo>
                    <a:lnTo>
                      <a:pt x="7773" y="7850"/>
                    </a:lnTo>
                    <a:cubicBezTo>
                      <a:pt x="7759" y="7835"/>
                      <a:pt x="7738" y="7828"/>
                      <a:pt x="7717" y="7828"/>
                    </a:cubicBezTo>
                    <a:cubicBezTo>
                      <a:pt x="7668" y="7828"/>
                      <a:pt x="7620" y="7862"/>
                      <a:pt x="7649" y="7905"/>
                    </a:cubicBezTo>
                    <a:cubicBezTo>
                      <a:pt x="8027" y="9039"/>
                      <a:pt x="8428" y="10149"/>
                      <a:pt x="8759" y="11307"/>
                    </a:cubicBezTo>
                    <a:cubicBezTo>
                      <a:pt x="8948" y="11874"/>
                      <a:pt x="9090" y="12441"/>
                      <a:pt x="9208" y="12985"/>
                    </a:cubicBezTo>
                    <a:cubicBezTo>
                      <a:pt x="9326" y="13575"/>
                      <a:pt x="9373" y="14190"/>
                      <a:pt x="9586" y="14757"/>
                    </a:cubicBezTo>
                    <a:cubicBezTo>
                      <a:pt x="9596" y="14798"/>
                      <a:pt x="9630" y="14817"/>
                      <a:pt x="9661" y="14817"/>
                    </a:cubicBezTo>
                    <a:cubicBezTo>
                      <a:pt x="9702" y="14817"/>
                      <a:pt x="9741" y="14786"/>
                      <a:pt x="9728" y="14733"/>
                    </a:cubicBezTo>
                    <a:cubicBezTo>
                      <a:pt x="9562" y="14166"/>
                      <a:pt x="9492" y="13575"/>
                      <a:pt x="9373" y="13008"/>
                    </a:cubicBezTo>
                    <a:cubicBezTo>
                      <a:pt x="9232" y="12465"/>
                      <a:pt x="9090" y="11874"/>
                      <a:pt x="8901" y="11284"/>
                    </a:cubicBezTo>
                    <a:cubicBezTo>
                      <a:pt x="8570" y="10126"/>
                      <a:pt x="8168" y="9015"/>
                      <a:pt x="7790" y="7881"/>
                    </a:cubicBezTo>
                    <a:lnTo>
                      <a:pt x="7790" y="7881"/>
                    </a:lnTo>
                    <a:cubicBezTo>
                      <a:pt x="8712" y="8637"/>
                      <a:pt x="9586" y="9441"/>
                      <a:pt x="10484" y="10268"/>
                    </a:cubicBezTo>
                    <a:lnTo>
                      <a:pt x="11713" y="11520"/>
                    </a:lnTo>
                    <a:cubicBezTo>
                      <a:pt x="12138" y="11945"/>
                      <a:pt x="12492" y="12465"/>
                      <a:pt x="12918" y="12867"/>
                    </a:cubicBezTo>
                    <a:cubicBezTo>
                      <a:pt x="12935" y="12884"/>
                      <a:pt x="12955" y="12891"/>
                      <a:pt x="12974" y="12891"/>
                    </a:cubicBezTo>
                    <a:cubicBezTo>
                      <a:pt x="13035" y="12891"/>
                      <a:pt x="13089" y="12820"/>
                      <a:pt x="13036" y="12748"/>
                    </a:cubicBezTo>
                    <a:cubicBezTo>
                      <a:pt x="12587" y="12370"/>
                      <a:pt x="12280" y="11874"/>
                      <a:pt x="11854" y="11449"/>
                    </a:cubicBezTo>
                    <a:cubicBezTo>
                      <a:pt x="11453" y="11000"/>
                      <a:pt x="11027" y="10575"/>
                      <a:pt x="10602" y="10149"/>
                    </a:cubicBezTo>
                    <a:cubicBezTo>
                      <a:pt x="9728" y="9322"/>
                      <a:pt x="8830" y="8566"/>
                      <a:pt x="7909" y="7763"/>
                    </a:cubicBezTo>
                    <a:cubicBezTo>
                      <a:pt x="7891" y="7746"/>
                      <a:pt x="7871" y="7738"/>
                      <a:pt x="7852" y="7738"/>
                    </a:cubicBezTo>
                    <a:close/>
                    <a:moveTo>
                      <a:pt x="7532" y="7864"/>
                    </a:moveTo>
                    <a:cubicBezTo>
                      <a:pt x="7500" y="7864"/>
                      <a:pt x="7469" y="7877"/>
                      <a:pt x="7460" y="7905"/>
                    </a:cubicBezTo>
                    <a:cubicBezTo>
                      <a:pt x="7247" y="9086"/>
                      <a:pt x="7011" y="10268"/>
                      <a:pt x="6727" y="11425"/>
                    </a:cubicBezTo>
                    <a:cubicBezTo>
                      <a:pt x="6585" y="11992"/>
                      <a:pt x="6420" y="12559"/>
                      <a:pt x="6255" y="13103"/>
                    </a:cubicBezTo>
                    <a:cubicBezTo>
                      <a:pt x="6066" y="13670"/>
                      <a:pt x="5806" y="14237"/>
                      <a:pt x="5688" y="14828"/>
                    </a:cubicBezTo>
                    <a:cubicBezTo>
                      <a:pt x="5674" y="14881"/>
                      <a:pt x="5713" y="14911"/>
                      <a:pt x="5754" y="14911"/>
                    </a:cubicBezTo>
                    <a:cubicBezTo>
                      <a:pt x="5786" y="14911"/>
                      <a:pt x="5819" y="14893"/>
                      <a:pt x="5829" y="14851"/>
                    </a:cubicBezTo>
                    <a:cubicBezTo>
                      <a:pt x="5947" y="14284"/>
                      <a:pt x="6184" y="13764"/>
                      <a:pt x="6373" y="13197"/>
                    </a:cubicBezTo>
                    <a:cubicBezTo>
                      <a:pt x="6538" y="12607"/>
                      <a:pt x="6727" y="12040"/>
                      <a:pt x="6845" y="11449"/>
                    </a:cubicBezTo>
                    <a:cubicBezTo>
                      <a:pt x="7176" y="10268"/>
                      <a:pt x="7412" y="9086"/>
                      <a:pt x="7601" y="7952"/>
                    </a:cubicBezTo>
                    <a:cubicBezTo>
                      <a:pt x="7630" y="7895"/>
                      <a:pt x="7581" y="7864"/>
                      <a:pt x="7532" y="7864"/>
                    </a:cubicBezTo>
                    <a:close/>
                    <a:moveTo>
                      <a:pt x="7576" y="9207"/>
                    </a:moveTo>
                    <a:cubicBezTo>
                      <a:pt x="7529" y="9207"/>
                      <a:pt x="7483" y="9236"/>
                      <a:pt x="7483" y="9299"/>
                    </a:cubicBezTo>
                    <a:cubicBezTo>
                      <a:pt x="7460" y="11260"/>
                      <a:pt x="7223" y="13174"/>
                      <a:pt x="6822" y="15064"/>
                    </a:cubicBezTo>
                    <a:cubicBezTo>
                      <a:pt x="6795" y="15117"/>
                      <a:pt x="6836" y="15148"/>
                      <a:pt x="6880" y="15148"/>
                    </a:cubicBezTo>
                    <a:cubicBezTo>
                      <a:pt x="6915" y="15148"/>
                      <a:pt x="6953" y="15129"/>
                      <a:pt x="6963" y="15088"/>
                    </a:cubicBezTo>
                    <a:cubicBezTo>
                      <a:pt x="7412" y="13174"/>
                      <a:pt x="7649" y="11260"/>
                      <a:pt x="7672" y="9275"/>
                    </a:cubicBezTo>
                    <a:cubicBezTo>
                      <a:pt x="7661" y="9231"/>
                      <a:pt x="7618" y="9207"/>
                      <a:pt x="7576" y="9207"/>
                    </a:cubicBezTo>
                    <a:close/>
                    <a:moveTo>
                      <a:pt x="7743" y="8732"/>
                    </a:moveTo>
                    <a:cubicBezTo>
                      <a:pt x="7708" y="8732"/>
                      <a:pt x="7672" y="8755"/>
                      <a:pt x="7672" y="8803"/>
                    </a:cubicBezTo>
                    <a:cubicBezTo>
                      <a:pt x="7720" y="9913"/>
                      <a:pt x="7767" y="11047"/>
                      <a:pt x="7838" y="12134"/>
                    </a:cubicBezTo>
                    <a:cubicBezTo>
                      <a:pt x="7909" y="13150"/>
                      <a:pt x="7956" y="14142"/>
                      <a:pt x="8192" y="15111"/>
                    </a:cubicBezTo>
                    <a:cubicBezTo>
                      <a:pt x="8213" y="15153"/>
                      <a:pt x="8252" y="15171"/>
                      <a:pt x="8287" y="15171"/>
                    </a:cubicBezTo>
                    <a:cubicBezTo>
                      <a:pt x="8332" y="15171"/>
                      <a:pt x="8371" y="15141"/>
                      <a:pt x="8357" y="15088"/>
                    </a:cubicBezTo>
                    <a:cubicBezTo>
                      <a:pt x="8121" y="14095"/>
                      <a:pt x="8050" y="13056"/>
                      <a:pt x="8003" y="12016"/>
                    </a:cubicBezTo>
                    <a:cubicBezTo>
                      <a:pt x="7932" y="10929"/>
                      <a:pt x="7861" y="9866"/>
                      <a:pt x="7814" y="8803"/>
                    </a:cubicBezTo>
                    <a:cubicBezTo>
                      <a:pt x="7814" y="8755"/>
                      <a:pt x="7779" y="8732"/>
                      <a:pt x="7743" y="873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7"/>
              <p:cNvSpPr/>
              <p:nvPr/>
            </p:nvSpPr>
            <p:spPr>
              <a:xfrm>
                <a:off x="3935225" y="2153025"/>
                <a:ext cx="174275" cy="173250"/>
              </a:xfrm>
              <a:custGeom>
                <a:avLst/>
                <a:gdLst/>
                <a:ahLst/>
                <a:cxnLst/>
                <a:rect l="l" t="t" r="r" b="b"/>
                <a:pathLst>
                  <a:path w="6971" h="6930" extrusionOk="0">
                    <a:moveTo>
                      <a:pt x="3354" y="0"/>
                    </a:moveTo>
                    <a:cubicBezTo>
                      <a:pt x="2929" y="0"/>
                      <a:pt x="2539" y="116"/>
                      <a:pt x="2150" y="311"/>
                    </a:cubicBezTo>
                    <a:cubicBezTo>
                      <a:pt x="1748" y="452"/>
                      <a:pt x="1347" y="689"/>
                      <a:pt x="1040" y="1019"/>
                    </a:cubicBezTo>
                    <a:cubicBezTo>
                      <a:pt x="709" y="1350"/>
                      <a:pt x="473" y="1705"/>
                      <a:pt x="331" y="2130"/>
                    </a:cubicBezTo>
                    <a:cubicBezTo>
                      <a:pt x="118" y="2555"/>
                      <a:pt x="0" y="3004"/>
                      <a:pt x="24" y="3477"/>
                    </a:cubicBezTo>
                    <a:cubicBezTo>
                      <a:pt x="47" y="3760"/>
                      <a:pt x="118" y="4091"/>
                      <a:pt x="142" y="4374"/>
                    </a:cubicBezTo>
                    <a:cubicBezTo>
                      <a:pt x="331" y="4965"/>
                      <a:pt x="614" y="5485"/>
                      <a:pt x="1040" y="5910"/>
                    </a:cubicBezTo>
                    <a:lnTo>
                      <a:pt x="1748" y="6454"/>
                    </a:lnTo>
                    <a:cubicBezTo>
                      <a:pt x="2268" y="6784"/>
                      <a:pt x="2859" y="6926"/>
                      <a:pt x="3473" y="6926"/>
                    </a:cubicBezTo>
                    <a:cubicBezTo>
                      <a:pt x="3513" y="6928"/>
                      <a:pt x="3553" y="6929"/>
                      <a:pt x="3593" y="6929"/>
                    </a:cubicBezTo>
                    <a:cubicBezTo>
                      <a:pt x="4022" y="6929"/>
                      <a:pt x="4431" y="6814"/>
                      <a:pt x="4820" y="6619"/>
                    </a:cubicBezTo>
                    <a:cubicBezTo>
                      <a:pt x="5222" y="6477"/>
                      <a:pt x="5600" y="6241"/>
                      <a:pt x="5931" y="5910"/>
                    </a:cubicBezTo>
                    <a:cubicBezTo>
                      <a:pt x="6261" y="5603"/>
                      <a:pt x="6498" y="5249"/>
                      <a:pt x="6639" y="4800"/>
                    </a:cubicBezTo>
                    <a:cubicBezTo>
                      <a:pt x="6852" y="4374"/>
                      <a:pt x="6970" y="3949"/>
                      <a:pt x="6923" y="3477"/>
                    </a:cubicBezTo>
                    <a:cubicBezTo>
                      <a:pt x="6899" y="3169"/>
                      <a:pt x="6876" y="2886"/>
                      <a:pt x="6805" y="2555"/>
                    </a:cubicBezTo>
                    <a:cubicBezTo>
                      <a:pt x="6639" y="1964"/>
                      <a:pt x="6332" y="1468"/>
                      <a:pt x="5931" y="1019"/>
                    </a:cubicBezTo>
                    <a:lnTo>
                      <a:pt x="5222" y="476"/>
                    </a:lnTo>
                    <a:cubicBezTo>
                      <a:pt x="4702" y="169"/>
                      <a:pt x="4111" y="3"/>
                      <a:pt x="3473" y="3"/>
                    </a:cubicBezTo>
                    <a:cubicBezTo>
                      <a:pt x="3433" y="1"/>
                      <a:pt x="3394" y="0"/>
                      <a:pt x="3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235"/>
        <p:cNvGrpSpPr/>
        <p:nvPr/>
      </p:nvGrpSpPr>
      <p:grpSpPr>
        <a:xfrm>
          <a:off x="0" y="0"/>
          <a:ext cx="0" cy="0"/>
          <a:chOff x="0" y="0"/>
          <a:chExt cx="0" cy="0"/>
        </a:xfrm>
      </p:grpSpPr>
      <p:sp>
        <p:nvSpPr>
          <p:cNvPr id="3236" name="Google Shape;3236;p58"/>
          <p:cNvSpPr txBox="1">
            <a:spLocks noGrp="1"/>
          </p:cNvSpPr>
          <p:nvPr>
            <p:ph type="subTitle" idx="1"/>
          </p:nvPr>
        </p:nvSpPr>
        <p:spPr>
          <a:xfrm>
            <a:off x="1437300" y="3457800"/>
            <a:ext cx="5976900" cy="39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sp>
        <p:nvSpPr>
          <p:cNvPr id="3237" name="Google Shape;3237;p58"/>
          <p:cNvSpPr txBox="1">
            <a:spLocks noGrp="1"/>
          </p:cNvSpPr>
          <p:nvPr>
            <p:ph type="title"/>
          </p:nvPr>
        </p:nvSpPr>
        <p:spPr>
          <a:xfrm>
            <a:off x="1437300" y="2202300"/>
            <a:ext cx="5976900" cy="125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4,498,300,000</a:t>
            </a:r>
            <a:endParaRPr/>
          </a:p>
        </p:txBody>
      </p:sp>
      <p:grpSp>
        <p:nvGrpSpPr>
          <p:cNvPr id="3238" name="Google Shape;3238;p58"/>
          <p:cNvGrpSpPr/>
          <p:nvPr/>
        </p:nvGrpSpPr>
        <p:grpSpPr>
          <a:xfrm>
            <a:off x="1658876" y="535012"/>
            <a:ext cx="5826249" cy="1196911"/>
            <a:chOff x="1658876" y="535012"/>
            <a:chExt cx="5826249" cy="1196911"/>
          </a:xfrm>
        </p:grpSpPr>
        <p:grpSp>
          <p:nvGrpSpPr>
            <p:cNvPr id="3239" name="Google Shape;3239;p58"/>
            <p:cNvGrpSpPr/>
            <p:nvPr/>
          </p:nvGrpSpPr>
          <p:grpSpPr>
            <a:xfrm flipH="1">
              <a:off x="4196080" y="535012"/>
              <a:ext cx="751840" cy="746914"/>
              <a:chOff x="368650" y="1552750"/>
              <a:chExt cx="1377500" cy="1368475"/>
            </a:xfrm>
          </p:grpSpPr>
          <p:sp>
            <p:nvSpPr>
              <p:cNvPr id="3240" name="Google Shape;3240;p58"/>
              <p:cNvSpPr/>
              <p:nvPr/>
            </p:nvSpPr>
            <p:spPr>
              <a:xfrm>
                <a:off x="368650" y="1552750"/>
                <a:ext cx="1377500" cy="1368475"/>
              </a:xfrm>
              <a:custGeom>
                <a:avLst/>
                <a:gdLst/>
                <a:ahLst/>
                <a:cxnLst/>
                <a:rect l="l" t="t" r="r" b="b"/>
                <a:pathLst>
                  <a:path w="55100" h="54739" extrusionOk="0">
                    <a:moveTo>
                      <a:pt x="32847" y="0"/>
                    </a:moveTo>
                    <a:cubicBezTo>
                      <a:pt x="32134" y="0"/>
                      <a:pt x="31486" y="475"/>
                      <a:pt x="31071" y="1049"/>
                    </a:cubicBezTo>
                    <a:cubicBezTo>
                      <a:pt x="30480" y="1828"/>
                      <a:pt x="30149" y="2821"/>
                      <a:pt x="29889" y="3719"/>
                    </a:cubicBezTo>
                    <a:cubicBezTo>
                      <a:pt x="29629" y="4664"/>
                      <a:pt x="29488" y="5609"/>
                      <a:pt x="29322" y="6554"/>
                    </a:cubicBezTo>
                    <a:cubicBezTo>
                      <a:pt x="29181" y="7452"/>
                      <a:pt x="29086" y="8373"/>
                      <a:pt x="29015" y="9271"/>
                    </a:cubicBezTo>
                    <a:cubicBezTo>
                      <a:pt x="28850" y="11114"/>
                      <a:pt x="28802" y="12910"/>
                      <a:pt x="28732" y="14753"/>
                    </a:cubicBezTo>
                    <a:cubicBezTo>
                      <a:pt x="28684" y="16572"/>
                      <a:pt x="28613" y="18415"/>
                      <a:pt x="28495" y="20234"/>
                    </a:cubicBezTo>
                    <a:cubicBezTo>
                      <a:pt x="28354" y="22077"/>
                      <a:pt x="28141" y="23873"/>
                      <a:pt x="27834" y="25645"/>
                    </a:cubicBezTo>
                    <a:cubicBezTo>
                      <a:pt x="27787" y="25810"/>
                      <a:pt x="27763" y="26023"/>
                      <a:pt x="27739" y="26235"/>
                    </a:cubicBezTo>
                    <a:cubicBezTo>
                      <a:pt x="27716" y="26283"/>
                      <a:pt x="27716" y="26377"/>
                      <a:pt x="27668" y="26448"/>
                    </a:cubicBezTo>
                    <a:cubicBezTo>
                      <a:pt x="27597" y="24581"/>
                      <a:pt x="27479" y="22739"/>
                      <a:pt x="27314" y="20896"/>
                    </a:cubicBezTo>
                    <a:cubicBezTo>
                      <a:pt x="27149" y="18816"/>
                      <a:pt x="26912" y="16761"/>
                      <a:pt x="26534" y="14705"/>
                    </a:cubicBezTo>
                    <a:cubicBezTo>
                      <a:pt x="26180" y="12791"/>
                      <a:pt x="25707" y="10901"/>
                      <a:pt x="25069" y="9082"/>
                    </a:cubicBezTo>
                    <a:cubicBezTo>
                      <a:pt x="24455" y="7263"/>
                      <a:pt x="23723" y="5491"/>
                      <a:pt x="22754" y="3884"/>
                    </a:cubicBezTo>
                    <a:cubicBezTo>
                      <a:pt x="22329" y="3128"/>
                      <a:pt x="21809" y="2466"/>
                      <a:pt x="21171" y="1876"/>
                    </a:cubicBezTo>
                    <a:cubicBezTo>
                      <a:pt x="20662" y="1387"/>
                      <a:pt x="19961" y="812"/>
                      <a:pt x="19218" y="812"/>
                    </a:cubicBezTo>
                    <a:cubicBezTo>
                      <a:pt x="19098" y="812"/>
                      <a:pt x="18977" y="827"/>
                      <a:pt x="18855" y="860"/>
                    </a:cubicBezTo>
                    <a:cubicBezTo>
                      <a:pt x="17957" y="1096"/>
                      <a:pt x="17509" y="1994"/>
                      <a:pt x="17438" y="2821"/>
                    </a:cubicBezTo>
                    <a:cubicBezTo>
                      <a:pt x="17320" y="3789"/>
                      <a:pt x="17509" y="4782"/>
                      <a:pt x="17745" y="5727"/>
                    </a:cubicBezTo>
                    <a:cubicBezTo>
                      <a:pt x="17981" y="6648"/>
                      <a:pt x="18312" y="7570"/>
                      <a:pt x="18666" y="8444"/>
                    </a:cubicBezTo>
                    <a:cubicBezTo>
                      <a:pt x="18997" y="9318"/>
                      <a:pt x="19375" y="10145"/>
                      <a:pt x="19753" y="10972"/>
                    </a:cubicBezTo>
                    <a:cubicBezTo>
                      <a:pt x="20557" y="12626"/>
                      <a:pt x="21407" y="14233"/>
                      <a:pt x="22281" y="15839"/>
                    </a:cubicBezTo>
                    <a:cubicBezTo>
                      <a:pt x="23132" y="17470"/>
                      <a:pt x="24006" y="19053"/>
                      <a:pt x="24809" y="20707"/>
                    </a:cubicBezTo>
                    <a:cubicBezTo>
                      <a:pt x="25613" y="22337"/>
                      <a:pt x="26345" y="23991"/>
                      <a:pt x="26936" y="25692"/>
                    </a:cubicBezTo>
                    <a:cubicBezTo>
                      <a:pt x="27007" y="25881"/>
                      <a:pt x="27078" y="26094"/>
                      <a:pt x="27149" y="26259"/>
                    </a:cubicBezTo>
                    <a:cubicBezTo>
                      <a:pt x="27172" y="26330"/>
                      <a:pt x="27196" y="26401"/>
                      <a:pt x="27196" y="26472"/>
                    </a:cubicBezTo>
                    <a:cubicBezTo>
                      <a:pt x="26203" y="24912"/>
                      <a:pt x="25164" y="23376"/>
                      <a:pt x="24101" y="21841"/>
                    </a:cubicBezTo>
                    <a:cubicBezTo>
                      <a:pt x="22896" y="20140"/>
                      <a:pt x="21643" y="18462"/>
                      <a:pt x="20320" y="16903"/>
                    </a:cubicBezTo>
                    <a:cubicBezTo>
                      <a:pt x="19044" y="15414"/>
                      <a:pt x="17698" y="13996"/>
                      <a:pt x="16256" y="12744"/>
                    </a:cubicBezTo>
                    <a:cubicBezTo>
                      <a:pt x="14839" y="11492"/>
                      <a:pt x="13303" y="10311"/>
                      <a:pt x="11649" y="9389"/>
                    </a:cubicBezTo>
                    <a:cubicBezTo>
                      <a:pt x="10893" y="8987"/>
                      <a:pt x="10113" y="8633"/>
                      <a:pt x="9286" y="8444"/>
                    </a:cubicBezTo>
                    <a:cubicBezTo>
                      <a:pt x="8924" y="8372"/>
                      <a:pt x="8517" y="8304"/>
                      <a:pt x="8119" y="8304"/>
                    </a:cubicBezTo>
                    <a:cubicBezTo>
                      <a:pt x="7606" y="8304"/>
                      <a:pt x="7107" y="8416"/>
                      <a:pt x="6734" y="8775"/>
                    </a:cubicBezTo>
                    <a:cubicBezTo>
                      <a:pt x="6097" y="9436"/>
                      <a:pt x="6167" y="10405"/>
                      <a:pt x="6498" y="11161"/>
                    </a:cubicBezTo>
                    <a:cubicBezTo>
                      <a:pt x="6876" y="12059"/>
                      <a:pt x="7561" y="12862"/>
                      <a:pt x="8247" y="13524"/>
                    </a:cubicBezTo>
                    <a:cubicBezTo>
                      <a:pt x="8932" y="14209"/>
                      <a:pt x="9664" y="14823"/>
                      <a:pt x="10397" y="15414"/>
                    </a:cubicBezTo>
                    <a:cubicBezTo>
                      <a:pt x="11129" y="15981"/>
                      <a:pt x="11885" y="16525"/>
                      <a:pt x="12618" y="17044"/>
                    </a:cubicBezTo>
                    <a:cubicBezTo>
                      <a:pt x="14130" y="18084"/>
                      <a:pt x="15689" y="19053"/>
                      <a:pt x="17225" y="19998"/>
                    </a:cubicBezTo>
                    <a:cubicBezTo>
                      <a:pt x="18784" y="20966"/>
                      <a:pt x="20344" y="21912"/>
                      <a:pt x="21856" y="22951"/>
                    </a:cubicBezTo>
                    <a:cubicBezTo>
                      <a:pt x="23368" y="23991"/>
                      <a:pt x="24809" y="25054"/>
                      <a:pt x="26203" y="26235"/>
                    </a:cubicBezTo>
                    <a:cubicBezTo>
                      <a:pt x="26345" y="26377"/>
                      <a:pt x="26534" y="26495"/>
                      <a:pt x="26676" y="26613"/>
                    </a:cubicBezTo>
                    <a:cubicBezTo>
                      <a:pt x="26723" y="26637"/>
                      <a:pt x="26771" y="26708"/>
                      <a:pt x="26818" y="26755"/>
                    </a:cubicBezTo>
                    <a:cubicBezTo>
                      <a:pt x="25164" y="25928"/>
                      <a:pt x="23510" y="25101"/>
                      <a:pt x="21832" y="24322"/>
                    </a:cubicBezTo>
                    <a:cubicBezTo>
                      <a:pt x="19966" y="23424"/>
                      <a:pt x="18052" y="22620"/>
                      <a:pt x="16091" y="21912"/>
                    </a:cubicBezTo>
                    <a:cubicBezTo>
                      <a:pt x="14272" y="21274"/>
                      <a:pt x="12405" y="20730"/>
                      <a:pt x="10491" y="20352"/>
                    </a:cubicBezTo>
                    <a:cubicBezTo>
                      <a:pt x="8710" y="19992"/>
                      <a:pt x="6887" y="19760"/>
                      <a:pt x="5081" y="19760"/>
                    </a:cubicBezTo>
                    <a:cubicBezTo>
                      <a:pt x="4994" y="19760"/>
                      <a:pt x="4907" y="19760"/>
                      <a:pt x="4821" y="19762"/>
                    </a:cubicBezTo>
                    <a:cubicBezTo>
                      <a:pt x="3970" y="19762"/>
                      <a:pt x="3096" y="19856"/>
                      <a:pt x="2269" y="20116"/>
                    </a:cubicBezTo>
                    <a:cubicBezTo>
                      <a:pt x="1489" y="20352"/>
                      <a:pt x="473" y="20801"/>
                      <a:pt x="237" y="21652"/>
                    </a:cubicBezTo>
                    <a:cubicBezTo>
                      <a:pt x="1" y="22502"/>
                      <a:pt x="544" y="23329"/>
                      <a:pt x="1206" y="23849"/>
                    </a:cubicBezTo>
                    <a:cubicBezTo>
                      <a:pt x="2009" y="24440"/>
                      <a:pt x="2978" y="24747"/>
                      <a:pt x="3899" y="25030"/>
                    </a:cubicBezTo>
                    <a:cubicBezTo>
                      <a:pt x="4844" y="25290"/>
                      <a:pt x="5789" y="25432"/>
                      <a:pt x="6734" y="25574"/>
                    </a:cubicBezTo>
                    <a:cubicBezTo>
                      <a:pt x="7632" y="25739"/>
                      <a:pt x="8530" y="25810"/>
                      <a:pt x="9452" y="25905"/>
                    </a:cubicBezTo>
                    <a:cubicBezTo>
                      <a:pt x="11295" y="26046"/>
                      <a:pt x="13090" y="26117"/>
                      <a:pt x="14910" y="26165"/>
                    </a:cubicBezTo>
                    <a:cubicBezTo>
                      <a:pt x="16753" y="26235"/>
                      <a:pt x="18572" y="26283"/>
                      <a:pt x="20415" y="26401"/>
                    </a:cubicBezTo>
                    <a:cubicBezTo>
                      <a:pt x="22234" y="26566"/>
                      <a:pt x="24053" y="26755"/>
                      <a:pt x="25825" y="27086"/>
                    </a:cubicBezTo>
                    <a:cubicBezTo>
                      <a:pt x="25991" y="27110"/>
                      <a:pt x="26203" y="27157"/>
                      <a:pt x="26416" y="27180"/>
                    </a:cubicBezTo>
                    <a:cubicBezTo>
                      <a:pt x="26463" y="27204"/>
                      <a:pt x="26558" y="27204"/>
                      <a:pt x="26605" y="27228"/>
                    </a:cubicBezTo>
                    <a:cubicBezTo>
                      <a:pt x="24762" y="27322"/>
                      <a:pt x="22919" y="27440"/>
                      <a:pt x="21053" y="27582"/>
                    </a:cubicBezTo>
                    <a:cubicBezTo>
                      <a:pt x="18997" y="27771"/>
                      <a:pt x="16918" y="28007"/>
                      <a:pt x="14886" y="28385"/>
                    </a:cubicBezTo>
                    <a:cubicBezTo>
                      <a:pt x="12972" y="28740"/>
                      <a:pt x="11082" y="29212"/>
                      <a:pt x="9239" y="29827"/>
                    </a:cubicBezTo>
                    <a:cubicBezTo>
                      <a:pt x="7443" y="30465"/>
                      <a:pt x="5671" y="31197"/>
                      <a:pt x="4041" y="32166"/>
                    </a:cubicBezTo>
                    <a:cubicBezTo>
                      <a:pt x="3308" y="32591"/>
                      <a:pt x="2623" y="33111"/>
                      <a:pt x="2033" y="33725"/>
                    </a:cubicBezTo>
                    <a:cubicBezTo>
                      <a:pt x="1489" y="34316"/>
                      <a:pt x="804" y="35190"/>
                      <a:pt x="1040" y="36064"/>
                    </a:cubicBezTo>
                    <a:cubicBezTo>
                      <a:pt x="1277" y="36962"/>
                      <a:pt x="2151" y="37387"/>
                      <a:pt x="2978" y="37482"/>
                    </a:cubicBezTo>
                    <a:cubicBezTo>
                      <a:pt x="3173" y="37505"/>
                      <a:pt x="3368" y="37516"/>
                      <a:pt x="3562" y="37516"/>
                    </a:cubicBezTo>
                    <a:cubicBezTo>
                      <a:pt x="4358" y="37516"/>
                      <a:pt x="5148" y="37341"/>
                      <a:pt x="5908" y="37151"/>
                    </a:cubicBezTo>
                    <a:cubicBezTo>
                      <a:pt x="6829" y="36915"/>
                      <a:pt x="7750" y="36608"/>
                      <a:pt x="8625" y="36253"/>
                    </a:cubicBezTo>
                    <a:cubicBezTo>
                      <a:pt x="9475" y="35923"/>
                      <a:pt x="10302" y="35545"/>
                      <a:pt x="11129" y="35143"/>
                    </a:cubicBezTo>
                    <a:cubicBezTo>
                      <a:pt x="12783" y="34363"/>
                      <a:pt x="14413" y="33489"/>
                      <a:pt x="16020" y="32638"/>
                    </a:cubicBezTo>
                    <a:cubicBezTo>
                      <a:pt x="17627" y="31788"/>
                      <a:pt x="19233" y="30890"/>
                      <a:pt x="20887" y="30110"/>
                    </a:cubicBezTo>
                    <a:cubicBezTo>
                      <a:pt x="22518" y="29307"/>
                      <a:pt x="24172" y="28574"/>
                      <a:pt x="25873" y="27984"/>
                    </a:cubicBezTo>
                    <a:cubicBezTo>
                      <a:pt x="26062" y="27913"/>
                      <a:pt x="26251" y="27818"/>
                      <a:pt x="26440" y="27771"/>
                    </a:cubicBezTo>
                    <a:cubicBezTo>
                      <a:pt x="26486" y="27748"/>
                      <a:pt x="26576" y="27748"/>
                      <a:pt x="26646" y="27704"/>
                    </a:cubicBezTo>
                    <a:lnTo>
                      <a:pt x="26646" y="27704"/>
                    </a:lnTo>
                    <a:cubicBezTo>
                      <a:pt x="25065" y="28719"/>
                      <a:pt x="23532" y="29757"/>
                      <a:pt x="21998" y="30819"/>
                    </a:cubicBezTo>
                    <a:cubicBezTo>
                      <a:pt x="20320" y="32024"/>
                      <a:pt x="18643" y="33253"/>
                      <a:pt x="17083" y="34599"/>
                    </a:cubicBezTo>
                    <a:cubicBezTo>
                      <a:pt x="15595" y="35852"/>
                      <a:pt x="14177" y="37222"/>
                      <a:pt x="12901" y="38663"/>
                    </a:cubicBezTo>
                    <a:cubicBezTo>
                      <a:pt x="11673" y="40081"/>
                      <a:pt x="10491" y="41617"/>
                      <a:pt x="9570" y="43271"/>
                    </a:cubicBezTo>
                    <a:cubicBezTo>
                      <a:pt x="9168" y="44003"/>
                      <a:pt x="8814" y="44806"/>
                      <a:pt x="8625" y="45633"/>
                    </a:cubicBezTo>
                    <a:cubicBezTo>
                      <a:pt x="8459" y="46460"/>
                      <a:pt x="8294" y="47524"/>
                      <a:pt x="8955" y="48185"/>
                    </a:cubicBezTo>
                    <a:cubicBezTo>
                      <a:pt x="9299" y="48529"/>
                      <a:pt x="9745" y="48660"/>
                      <a:pt x="10202" y="48660"/>
                    </a:cubicBezTo>
                    <a:cubicBezTo>
                      <a:pt x="10593" y="48660"/>
                      <a:pt x="10993" y="48563"/>
                      <a:pt x="11342" y="48421"/>
                    </a:cubicBezTo>
                    <a:cubicBezTo>
                      <a:pt x="12240" y="48020"/>
                      <a:pt x="13019" y="47358"/>
                      <a:pt x="13705" y="46673"/>
                    </a:cubicBezTo>
                    <a:cubicBezTo>
                      <a:pt x="14390" y="45988"/>
                      <a:pt x="15004" y="45255"/>
                      <a:pt x="15595" y="44523"/>
                    </a:cubicBezTo>
                    <a:cubicBezTo>
                      <a:pt x="16162" y="43767"/>
                      <a:pt x="16682" y="43034"/>
                      <a:pt x="17225" y="42302"/>
                    </a:cubicBezTo>
                    <a:cubicBezTo>
                      <a:pt x="18265" y="40790"/>
                      <a:pt x="19233" y="39230"/>
                      <a:pt x="20178" y="37695"/>
                    </a:cubicBezTo>
                    <a:cubicBezTo>
                      <a:pt x="21147" y="36135"/>
                      <a:pt x="22092" y="34552"/>
                      <a:pt x="23132" y="33064"/>
                    </a:cubicBezTo>
                    <a:cubicBezTo>
                      <a:pt x="24172" y="31552"/>
                      <a:pt x="25235" y="30110"/>
                      <a:pt x="26416" y="28716"/>
                    </a:cubicBezTo>
                    <a:cubicBezTo>
                      <a:pt x="26558" y="28574"/>
                      <a:pt x="26676" y="28385"/>
                      <a:pt x="26794" y="28244"/>
                    </a:cubicBezTo>
                    <a:cubicBezTo>
                      <a:pt x="26818" y="28173"/>
                      <a:pt x="26889" y="28149"/>
                      <a:pt x="26936" y="28102"/>
                    </a:cubicBezTo>
                    <a:lnTo>
                      <a:pt x="26936" y="28102"/>
                    </a:lnTo>
                    <a:cubicBezTo>
                      <a:pt x="26109" y="29756"/>
                      <a:pt x="25282" y="31410"/>
                      <a:pt x="24479" y="33087"/>
                    </a:cubicBezTo>
                    <a:cubicBezTo>
                      <a:pt x="23604" y="34954"/>
                      <a:pt x="22801" y="36868"/>
                      <a:pt x="22092" y="38805"/>
                    </a:cubicBezTo>
                    <a:cubicBezTo>
                      <a:pt x="21454" y="40648"/>
                      <a:pt x="20911" y="42515"/>
                      <a:pt x="20533" y="44428"/>
                    </a:cubicBezTo>
                    <a:cubicBezTo>
                      <a:pt x="20155" y="46295"/>
                      <a:pt x="19919" y="48209"/>
                      <a:pt x="19942" y="50099"/>
                    </a:cubicBezTo>
                    <a:cubicBezTo>
                      <a:pt x="19942" y="50950"/>
                      <a:pt x="20037" y="51800"/>
                      <a:pt x="20297" y="52627"/>
                    </a:cubicBezTo>
                    <a:cubicBezTo>
                      <a:pt x="20533" y="53430"/>
                      <a:pt x="20982" y="54446"/>
                      <a:pt x="21832" y="54683"/>
                    </a:cubicBezTo>
                    <a:cubicBezTo>
                      <a:pt x="21970" y="54721"/>
                      <a:pt x="22108" y="54739"/>
                      <a:pt x="22243" y="54739"/>
                    </a:cubicBezTo>
                    <a:cubicBezTo>
                      <a:pt x="22943" y="54739"/>
                      <a:pt x="23590" y="54264"/>
                      <a:pt x="24006" y="53690"/>
                    </a:cubicBezTo>
                    <a:cubicBezTo>
                      <a:pt x="24597" y="52911"/>
                      <a:pt x="24928" y="51918"/>
                      <a:pt x="25187" y="51020"/>
                    </a:cubicBezTo>
                    <a:cubicBezTo>
                      <a:pt x="25471" y="50075"/>
                      <a:pt x="25613" y="49130"/>
                      <a:pt x="25755" y="48185"/>
                    </a:cubicBezTo>
                    <a:cubicBezTo>
                      <a:pt x="25896" y="47287"/>
                      <a:pt x="25991" y="46366"/>
                      <a:pt x="26085" y="45468"/>
                    </a:cubicBezTo>
                    <a:cubicBezTo>
                      <a:pt x="26227" y="43625"/>
                      <a:pt x="26298" y="41829"/>
                      <a:pt x="26345" y="39986"/>
                    </a:cubicBezTo>
                    <a:cubicBezTo>
                      <a:pt x="26416" y="38167"/>
                      <a:pt x="26463" y="36324"/>
                      <a:pt x="26582" y="34505"/>
                    </a:cubicBezTo>
                    <a:cubicBezTo>
                      <a:pt x="26723" y="32662"/>
                      <a:pt x="26936" y="30866"/>
                      <a:pt x="27267" y="29094"/>
                    </a:cubicBezTo>
                    <a:cubicBezTo>
                      <a:pt x="27290" y="28929"/>
                      <a:pt x="27314" y="28716"/>
                      <a:pt x="27361" y="28504"/>
                    </a:cubicBezTo>
                    <a:cubicBezTo>
                      <a:pt x="27385" y="28456"/>
                      <a:pt x="27385" y="28362"/>
                      <a:pt x="27408" y="28291"/>
                    </a:cubicBezTo>
                    <a:cubicBezTo>
                      <a:pt x="27503" y="30158"/>
                      <a:pt x="27621" y="32000"/>
                      <a:pt x="27763" y="33843"/>
                    </a:cubicBezTo>
                    <a:cubicBezTo>
                      <a:pt x="27952" y="35923"/>
                      <a:pt x="28188" y="37978"/>
                      <a:pt x="28566" y="40034"/>
                    </a:cubicBezTo>
                    <a:cubicBezTo>
                      <a:pt x="28921" y="41948"/>
                      <a:pt x="29393" y="43838"/>
                      <a:pt x="30007" y="45657"/>
                    </a:cubicBezTo>
                    <a:cubicBezTo>
                      <a:pt x="30622" y="47476"/>
                      <a:pt x="31378" y="49248"/>
                      <a:pt x="32347" y="50855"/>
                    </a:cubicBezTo>
                    <a:cubicBezTo>
                      <a:pt x="32748" y="51611"/>
                      <a:pt x="33292" y="52273"/>
                      <a:pt x="33906" y="52863"/>
                    </a:cubicBezTo>
                    <a:cubicBezTo>
                      <a:pt x="34415" y="53352"/>
                      <a:pt x="35116" y="53927"/>
                      <a:pt x="35874" y="53927"/>
                    </a:cubicBezTo>
                    <a:cubicBezTo>
                      <a:pt x="35996" y="53927"/>
                      <a:pt x="36120" y="53912"/>
                      <a:pt x="36245" y="53879"/>
                    </a:cubicBezTo>
                    <a:cubicBezTo>
                      <a:pt x="37119" y="53643"/>
                      <a:pt x="37568" y="52769"/>
                      <a:pt x="37663" y="51918"/>
                    </a:cubicBezTo>
                    <a:cubicBezTo>
                      <a:pt x="37781" y="50950"/>
                      <a:pt x="37568" y="49957"/>
                      <a:pt x="37332" y="49012"/>
                    </a:cubicBezTo>
                    <a:cubicBezTo>
                      <a:pt x="37096" y="48091"/>
                      <a:pt x="36765" y="47169"/>
                      <a:pt x="36411" y="46295"/>
                    </a:cubicBezTo>
                    <a:cubicBezTo>
                      <a:pt x="36103" y="45421"/>
                      <a:pt x="35725" y="44617"/>
                      <a:pt x="35324" y="43790"/>
                    </a:cubicBezTo>
                    <a:cubicBezTo>
                      <a:pt x="34544" y="42137"/>
                      <a:pt x="33670" y="40506"/>
                      <a:pt x="32819" y="38900"/>
                    </a:cubicBezTo>
                    <a:cubicBezTo>
                      <a:pt x="31969" y="37269"/>
                      <a:pt x="31071" y="35686"/>
                      <a:pt x="30267" y="34032"/>
                    </a:cubicBezTo>
                    <a:cubicBezTo>
                      <a:pt x="29488" y="32402"/>
                      <a:pt x="28732" y="30748"/>
                      <a:pt x="28141" y="29047"/>
                    </a:cubicBezTo>
                    <a:cubicBezTo>
                      <a:pt x="28094" y="28858"/>
                      <a:pt x="27999" y="28645"/>
                      <a:pt x="27952" y="28480"/>
                    </a:cubicBezTo>
                    <a:cubicBezTo>
                      <a:pt x="27905" y="28409"/>
                      <a:pt x="27905" y="28338"/>
                      <a:pt x="27881" y="28267"/>
                    </a:cubicBezTo>
                    <a:lnTo>
                      <a:pt x="27881" y="28267"/>
                    </a:lnTo>
                    <a:cubicBezTo>
                      <a:pt x="28897" y="29827"/>
                      <a:pt x="29913" y="31363"/>
                      <a:pt x="30976" y="32898"/>
                    </a:cubicBezTo>
                    <a:cubicBezTo>
                      <a:pt x="32205" y="34599"/>
                      <a:pt x="33433" y="36277"/>
                      <a:pt x="34757" y="37836"/>
                    </a:cubicBezTo>
                    <a:cubicBezTo>
                      <a:pt x="36032" y="39325"/>
                      <a:pt x="37403" y="40743"/>
                      <a:pt x="38844" y="41995"/>
                    </a:cubicBezTo>
                    <a:cubicBezTo>
                      <a:pt x="40262" y="43247"/>
                      <a:pt x="41798" y="44428"/>
                      <a:pt x="43451" y="45350"/>
                    </a:cubicBezTo>
                    <a:cubicBezTo>
                      <a:pt x="44184" y="45752"/>
                      <a:pt x="44987" y="46106"/>
                      <a:pt x="45814" y="46295"/>
                    </a:cubicBezTo>
                    <a:cubicBezTo>
                      <a:pt x="46176" y="46367"/>
                      <a:pt x="46583" y="46435"/>
                      <a:pt x="46980" y="46435"/>
                    </a:cubicBezTo>
                    <a:cubicBezTo>
                      <a:pt x="47490" y="46435"/>
                      <a:pt x="47984" y="46323"/>
                      <a:pt x="48342" y="45964"/>
                    </a:cubicBezTo>
                    <a:cubicBezTo>
                      <a:pt x="49004" y="45303"/>
                      <a:pt x="48909" y="44334"/>
                      <a:pt x="48602" y="43578"/>
                    </a:cubicBezTo>
                    <a:cubicBezTo>
                      <a:pt x="48201" y="42680"/>
                      <a:pt x="47539" y="41877"/>
                      <a:pt x="46854" y="41215"/>
                    </a:cubicBezTo>
                    <a:cubicBezTo>
                      <a:pt x="46169" y="40530"/>
                      <a:pt x="45436" y="39916"/>
                      <a:pt x="44680" y="39325"/>
                    </a:cubicBezTo>
                    <a:cubicBezTo>
                      <a:pt x="43948" y="38758"/>
                      <a:pt x="43215" y="38214"/>
                      <a:pt x="42483" y="37695"/>
                    </a:cubicBezTo>
                    <a:cubicBezTo>
                      <a:pt x="40971" y="36655"/>
                      <a:pt x="39411" y="35686"/>
                      <a:pt x="37875" y="34741"/>
                    </a:cubicBezTo>
                    <a:cubicBezTo>
                      <a:pt x="36316" y="33773"/>
                      <a:pt x="34733" y="32827"/>
                      <a:pt x="33221" y="31788"/>
                    </a:cubicBezTo>
                    <a:cubicBezTo>
                      <a:pt x="31732" y="30748"/>
                      <a:pt x="30291" y="29685"/>
                      <a:pt x="28897" y="28504"/>
                    </a:cubicBezTo>
                    <a:cubicBezTo>
                      <a:pt x="28755" y="28362"/>
                      <a:pt x="28566" y="28244"/>
                      <a:pt x="28424" y="28126"/>
                    </a:cubicBezTo>
                    <a:cubicBezTo>
                      <a:pt x="28354" y="28102"/>
                      <a:pt x="28330" y="28031"/>
                      <a:pt x="28283" y="27984"/>
                    </a:cubicBezTo>
                    <a:lnTo>
                      <a:pt x="28283" y="27984"/>
                    </a:lnTo>
                    <a:cubicBezTo>
                      <a:pt x="29937" y="28811"/>
                      <a:pt x="31591" y="29638"/>
                      <a:pt x="33268" y="30417"/>
                    </a:cubicBezTo>
                    <a:cubicBezTo>
                      <a:pt x="35135" y="31315"/>
                      <a:pt x="37048" y="32119"/>
                      <a:pt x="38986" y="32827"/>
                    </a:cubicBezTo>
                    <a:cubicBezTo>
                      <a:pt x="40829" y="33465"/>
                      <a:pt x="42695" y="34009"/>
                      <a:pt x="44609" y="34387"/>
                    </a:cubicBezTo>
                    <a:cubicBezTo>
                      <a:pt x="46390" y="34747"/>
                      <a:pt x="48214" y="34979"/>
                      <a:pt x="50019" y="34979"/>
                    </a:cubicBezTo>
                    <a:cubicBezTo>
                      <a:pt x="50106" y="34979"/>
                      <a:pt x="50193" y="34979"/>
                      <a:pt x="50280" y="34978"/>
                    </a:cubicBezTo>
                    <a:cubicBezTo>
                      <a:pt x="51130" y="34978"/>
                      <a:pt x="51981" y="34883"/>
                      <a:pt x="52808" y="34623"/>
                    </a:cubicBezTo>
                    <a:cubicBezTo>
                      <a:pt x="53611" y="34387"/>
                      <a:pt x="54627" y="33938"/>
                      <a:pt x="54864" y="33087"/>
                    </a:cubicBezTo>
                    <a:cubicBezTo>
                      <a:pt x="55100" y="32213"/>
                      <a:pt x="54556" y="31410"/>
                      <a:pt x="53871" y="30890"/>
                    </a:cubicBezTo>
                    <a:cubicBezTo>
                      <a:pt x="53068" y="30299"/>
                      <a:pt x="52099" y="29992"/>
                      <a:pt x="51178" y="29709"/>
                    </a:cubicBezTo>
                    <a:cubicBezTo>
                      <a:pt x="50233" y="29449"/>
                      <a:pt x="49287" y="29307"/>
                      <a:pt x="48342" y="29165"/>
                    </a:cubicBezTo>
                    <a:cubicBezTo>
                      <a:pt x="47468" y="29000"/>
                      <a:pt x="46547" y="28929"/>
                      <a:pt x="45625" y="28834"/>
                    </a:cubicBezTo>
                    <a:cubicBezTo>
                      <a:pt x="43806" y="28693"/>
                      <a:pt x="42010" y="28622"/>
                      <a:pt x="40167" y="28574"/>
                    </a:cubicBezTo>
                    <a:cubicBezTo>
                      <a:pt x="38348" y="28504"/>
                      <a:pt x="36505" y="28456"/>
                      <a:pt x="34686" y="28338"/>
                    </a:cubicBezTo>
                    <a:cubicBezTo>
                      <a:pt x="32843" y="28173"/>
                      <a:pt x="31047" y="27984"/>
                      <a:pt x="29275" y="27653"/>
                    </a:cubicBezTo>
                    <a:cubicBezTo>
                      <a:pt x="29086" y="27629"/>
                      <a:pt x="28897" y="27582"/>
                      <a:pt x="28684" y="27559"/>
                    </a:cubicBezTo>
                    <a:cubicBezTo>
                      <a:pt x="28613" y="27535"/>
                      <a:pt x="28543" y="27535"/>
                      <a:pt x="28472" y="27511"/>
                    </a:cubicBezTo>
                    <a:cubicBezTo>
                      <a:pt x="30338" y="27417"/>
                      <a:pt x="32158" y="27299"/>
                      <a:pt x="34024" y="27157"/>
                    </a:cubicBezTo>
                    <a:cubicBezTo>
                      <a:pt x="36103" y="26968"/>
                      <a:pt x="38159" y="26732"/>
                      <a:pt x="40191" y="26354"/>
                    </a:cubicBezTo>
                    <a:cubicBezTo>
                      <a:pt x="42128" y="25999"/>
                      <a:pt x="44019" y="25527"/>
                      <a:pt x="45838" y="24912"/>
                    </a:cubicBezTo>
                    <a:cubicBezTo>
                      <a:pt x="47634" y="24274"/>
                      <a:pt x="49406" y="23542"/>
                      <a:pt x="51036" y="22573"/>
                    </a:cubicBezTo>
                    <a:cubicBezTo>
                      <a:pt x="51768" y="22148"/>
                      <a:pt x="52454" y="21628"/>
                      <a:pt x="53044" y="21014"/>
                    </a:cubicBezTo>
                    <a:cubicBezTo>
                      <a:pt x="53611" y="20423"/>
                      <a:pt x="54296" y="19549"/>
                      <a:pt x="54060" y="18675"/>
                    </a:cubicBezTo>
                    <a:cubicBezTo>
                      <a:pt x="53824" y="17777"/>
                      <a:pt x="52926" y="17352"/>
                      <a:pt x="52099" y="17257"/>
                    </a:cubicBezTo>
                    <a:cubicBezTo>
                      <a:pt x="51909" y="17234"/>
                      <a:pt x="51717" y="17223"/>
                      <a:pt x="51523" y="17223"/>
                    </a:cubicBezTo>
                    <a:cubicBezTo>
                      <a:pt x="50734" y="17223"/>
                      <a:pt x="49929" y="17398"/>
                      <a:pt x="49169" y="17588"/>
                    </a:cubicBezTo>
                    <a:cubicBezTo>
                      <a:pt x="48271" y="17824"/>
                      <a:pt x="47350" y="18131"/>
                      <a:pt x="46452" y="18486"/>
                    </a:cubicBezTo>
                    <a:cubicBezTo>
                      <a:pt x="45602" y="18816"/>
                      <a:pt x="44775" y="19194"/>
                      <a:pt x="43948" y="19596"/>
                    </a:cubicBezTo>
                    <a:cubicBezTo>
                      <a:pt x="42294" y="20376"/>
                      <a:pt x="40663" y="21250"/>
                      <a:pt x="39080" y="22101"/>
                    </a:cubicBezTo>
                    <a:cubicBezTo>
                      <a:pt x="37450" y="22951"/>
                      <a:pt x="35867" y="23849"/>
                      <a:pt x="34213" y="24629"/>
                    </a:cubicBezTo>
                    <a:cubicBezTo>
                      <a:pt x="32583" y="25432"/>
                      <a:pt x="30929" y="26165"/>
                      <a:pt x="29204" y="26755"/>
                    </a:cubicBezTo>
                    <a:cubicBezTo>
                      <a:pt x="29039" y="26826"/>
                      <a:pt x="28826" y="26921"/>
                      <a:pt x="28661" y="26968"/>
                    </a:cubicBezTo>
                    <a:cubicBezTo>
                      <a:pt x="28607" y="26986"/>
                      <a:pt x="28539" y="26990"/>
                      <a:pt x="28489" y="27012"/>
                    </a:cubicBezTo>
                    <a:lnTo>
                      <a:pt x="28489" y="27012"/>
                    </a:lnTo>
                    <a:cubicBezTo>
                      <a:pt x="30034" y="26004"/>
                      <a:pt x="31557" y="24974"/>
                      <a:pt x="33079" y="23920"/>
                    </a:cubicBezTo>
                    <a:cubicBezTo>
                      <a:pt x="34757" y="22715"/>
                      <a:pt x="36458" y="21486"/>
                      <a:pt x="38017" y="20140"/>
                    </a:cubicBezTo>
                    <a:cubicBezTo>
                      <a:pt x="39482" y="18887"/>
                      <a:pt x="40900" y="17517"/>
                      <a:pt x="42176" y="16076"/>
                    </a:cubicBezTo>
                    <a:cubicBezTo>
                      <a:pt x="43428" y="14658"/>
                      <a:pt x="44609" y="13122"/>
                      <a:pt x="45507" y="11468"/>
                    </a:cubicBezTo>
                    <a:cubicBezTo>
                      <a:pt x="45932" y="10736"/>
                      <a:pt x="46287" y="9933"/>
                      <a:pt x="46452" y="9106"/>
                    </a:cubicBezTo>
                    <a:cubicBezTo>
                      <a:pt x="46641" y="8279"/>
                      <a:pt x="46783" y="7215"/>
                      <a:pt x="46145" y="6554"/>
                    </a:cubicBezTo>
                    <a:cubicBezTo>
                      <a:pt x="45789" y="6210"/>
                      <a:pt x="45344" y="6079"/>
                      <a:pt x="44887" y="6079"/>
                    </a:cubicBezTo>
                    <a:cubicBezTo>
                      <a:pt x="44495" y="6079"/>
                      <a:pt x="44095" y="6176"/>
                      <a:pt x="43735" y="6318"/>
                    </a:cubicBezTo>
                    <a:cubicBezTo>
                      <a:pt x="42861" y="6719"/>
                      <a:pt x="42057" y="7381"/>
                      <a:pt x="41372" y="8066"/>
                    </a:cubicBezTo>
                    <a:cubicBezTo>
                      <a:pt x="40711" y="8751"/>
                      <a:pt x="40073" y="9484"/>
                      <a:pt x="39482" y="10216"/>
                    </a:cubicBezTo>
                    <a:cubicBezTo>
                      <a:pt x="38939" y="10972"/>
                      <a:pt x="38395" y="11705"/>
                      <a:pt x="37875" y="12437"/>
                    </a:cubicBezTo>
                    <a:cubicBezTo>
                      <a:pt x="36836" y="13949"/>
                      <a:pt x="35867" y="15509"/>
                      <a:pt x="34922" y="17044"/>
                    </a:cubicBezTo>
                    <a:cubicBezTo>
                      <a:pt x="33930" y="18604"/>
                      <a:pt x="32985" y="20187"/>
                      <a:pt x="31969" y="21675"/>
                    </a:cubicBezTo>
                    <a:cubicBezTo>
                      <a:pt x="30929" y="23187"/>
                      <a:pt x="29866" y="24629"/>
                      <a:pt x="28684" y="26023"/>
                    </a:cubicBezTo>
                    <a:cubicBezTo>
                      <a:pt x="28543" y="26165"/>
                      <a:pt x="28424" y="26354"/>
                      <a:pt x="28306" y="26495"/>
                    </a:cubicBezTo>
                    <a:cubicBezTo>
                      <a:pt x="28259" y="26566"/>
                      <a:pt x="28212" y="26590"/>
                      <a:pt x="28141" y="26637"/>
                    </a:cubicBezTo>
                    <a:cubicBezTo>
                      <a:pt x="28968" y="24983"/>
                      <a:pt x="29795" y="23329"/>
                      <a:pt x="30598" y="21652"/>
                    </a:cubicBezTo>
                    <a:cubicBezTo>
                      <a:pt x="31496" y="19785"/>
                      <a:pt x="32276" y="17871"/>
                      <a:pt x="32985" y="15934"/>
                    </a:cubicBezTo>
                    <a:cubicBezTo>
                      <a:pt x="33646" y="14091"/>
                      <a:pt x="34166" y="12224"/>
                      <a:pt x="34568" y="10311"/>
                    </a:cubicBezTo>
                    <a:cubicBezTo>
                      <a:pt x="34946" y="8444"/>
                      <a:pt x="35182" y="6530"/>
                      <a:pt x="35158" y="4640"/>
                    </a:cubicBezTo>
                    <a:cubicBezTo>
                      <a:pt x="35158" y="3789"/>
                      <a:pt x="35064" y="2939"/>
                      <a:pt x="34804" y="2112"/>
                    </a:cubicBezTo>
                    <a:cubicBezTo>
                      <a:pt x="34568" y="1309"/>
                      <a:pt x="34119" y="293"/>
                      <a:pt x="33268" y="56"/>
                    </a:cubicBezTo>
                    <a:cubicBezTo>
                      <a:pt x="33126" y="18"/>
                      <a:pt x="32986" y="0"/>
                      <a:pt x="328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8"/>
              <p:cNvSpPr/>
              <p:nvPr/>
            </p:nvSpPr>
            <p:spPr>
              <a:xfrm>
                <a:off x="1083725" y="1732475"/>
                <a:ext cx="408600" cy="482325"/>
              </a:xfrm>
              <a:custGeom>
                <a:avLst/>
                <a:gdLst/>
                <a:ahLst/>
                <a:cxnLst/>
                <a:rect l="l" t="t" r="r" b="b"/>
                <a:pathLst>
                  <a:path w="16344" h="19293" extrusionOk="0">
                    <a:moveTo>
                      <a:pt x="16129" y="0"/>
                    </a:moveTo>
                    <a:cubicBezTo>
                      <a:pt x="16094" y="0"/>
                      <a:pt x="16059" y="15"/>
                      <a:pt x="16030" y="50"/>
                    </a:cubicBezTo>
                    <a:cubicBezTo>
                      <a:pt x="15534" y="712"/>
                      <a:pt x="15085" y="1350"/>
                      <a:pt x="14612" y="2035"/>
                    </a:cubicBezTo>
                    <a:cubicBezTo>
                      <a:pt x="14140" y="2720"/>
                      <a:pt x="13667" y="3358"/>
                      <a:pt x="13171" y="4043"/>
                    </a:cubicBezTo>
                    <a:cubicBezTo>
                      <a:pt x="12179" y="5343"/>
                      <a:pt x="11210" y="6642"/>
                      <a:pt x="10218" y="7918"/>
                    </a:cubicBezTo>
                    <a:cubicBezTo>
                      <a:pt x="8162" y="10446"/>
                      <a:pt x="6012" y="12903"/>
                      <a:pt x="3814" y="15290"/>
                    </a:cubicBezTo>
                    <a:cubicBezTo>
                      <a:pt x="3177" y="15951"/>
                      <a:pt x="2562" y="16589"/>
                      <a:pt x="1948" y="17274"/>
                    </a:cubicBezTo>
                    <a:cubicBezTo>
                      <a:pt x="1334" y="17960"/>
                      <a:pt x="672" y="18597"/>
                      <a:pt x="34" y="19259"/>
                    </a:cubicBezTo>
                    <a:cubicBezTo>
                      <a:pt x="1" y="19276"/>
                      <a:pt x="15" y="19292"/>
                      <a:pt x="34" y="19292"/>
                    </a:cubicBezTo>
                    <a:cubicBezTo>
                      <a:pt x="42" y="19292"/>
                      <a:pt x="51" y="19290"/>
                      <a:pt x="58" y="19283"/>
                    </a:cubicBezTo>
                    <a:cubicBezTo>
                      <a:pt x="1263" y="18196"/>
                      <a:pt x="2468" y="17062"/>
                      <a:pt x="3625" y="15928"/>
                    </a:cubicBezTo>
                    <a:cubicBezTo>
                      <a:pt x="4783" y="14770"/>
                      <a:pt x="5870" y="13588"/>
                      <a:pt x="6957" y="12383"/>
                    </a:cubicBezTo>
                    <a:cubicBezTo>
                      <a:pt x="9154" y="9950"/>
                      <a:pt x="11210" y="7422"/>
                      <a:pt x="13171" y="4775"/>
                    </a:cubicBezTo>
                    <a:cubicBezTo>
                      <a:pt x="13691" y="4043"/>
                      <a:pt x="14258" y="3311"/>
                      <a:pt x="14754" y="2555"/>
                    </a:cubicBezTo>
                    <a:cubicBezTo>
                      <a:pt x="15297" y="1798"/>
                      <a:pt x="15817" y="1066"/>
                      <a:pt x="16290" y="263"/>
                    </a:cubicBezTo>
                    <a:cubicBezTo>
                      <a:pt x="16343" y="138"/>
                      <a:pt x="16236" y="0"/>
                      <a:pt x="161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8"/>
              <p:cNvSpPr/>
              <p:nvPr/>
            </p:nvSpPr>
            <p:spPr>
              <a:xfrm>
                <a:off x="1188525" y="1807925"/>
                <a:ext cx="201350" cy="274325"/>
              </a:xfrm>
              <a:custGeom>
                <a:avLst/>
                <a:gdLst/>
                <a:ahLst/>
                <a:cxnLst/>
                <a:rect l="l" t="t" r="r" b="b"/>
                <a:pathLst>
                  <a:path w="8054" h="10973" extrusionOk="0">
                    <a:moveTo>
                      <a:pt x="7781" y="1"/>
                    </a:moveTo>
                    <a:cubicBezTo>
                      <a:pt x="7715" y="1"/>
                      <a:pt x="7643" y="31"/>
                      <a:pt x="7585" y="104"/>
                    </a:cubicBezTo>
                    <a:cubicBezTo>
                      <a:pt x="6545" y="1498"/>
                      <a:pt x="5577" y="2915"/>
                      <a:pt x="4584" y="4309"/>
                    </a:cubicBezTo>
                    <a:cubicBezTo>
                      <a:pt x="3568" y="5727"/>
                      <a:pt x="2600" y="7121"/>
                      <a:pt x="1631" y="8539"/>
                    </a:cubicBezTo>
                    <a:cubicBezTo>
                      <a:pt x="1064" y="9318"/>
                      <a:pt x="568" y="10192"/>
                      <a:pt x="1" y="10972"/>
                    </a:cubicBezTo>
                    <a:cubicBezTo>
                      <a:pt x="520" y="10311"/>
                      <a:pt x="1087" y="9649"/>
                      <a:pt x="1654" y="8964"/>
                    </a:cubicBezTo>
                    <a:cubicBezTo>
                      <a:pt x="2174" y="8302"/>
                      <a:pt x="2718" y="7617"/>
                      <a:pt x="3214" y="6908"/>
                    </a:cubicBezTo>
                    <a:cubicBezTo>
                      <a:pt x="4253" y="5514"/>
                      <a:pt x="5246" y="4120"/>
                      <a:pt x="6262" y="2750"/>
                    </a:cubicBezTo>
                    <a:cubicBezTo>
                      <a:pt x="6829" y="1947"/>
                      <a:pt x="7420" y="1143"/>
                      <a:pt x="7939" y="316"/>
                    </a:cubicBezTo>
                    <a:cubicBezTo>
                      <a:pt x="8054" y="153"/>
                      <a:pt x="7931" y="1"/>
                      <a:pt x="778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8"/>
              <p:cNvSpPr/>
              <p:nvPr/>
            </p:nvSpPr>
            <p:spPr>
              <a:xfrm>
                <a:off x="1145400" y="1802625"/>
                <a:ext cx="358375" cy="365275"/>
              </a:xfrm>
              <a:custGeom>
                <a:avLst/>
                <a:gdLst/>
                <a:ahLst/>
                <a:cxnLst/>
                <a:rect l="l" t="t" r="r" b="b"/>
                <a:pathLst>
                  <a:path w="14335" h="14611" extrusionOk="0">
                    <a:moveTo>
                      <a:pt x="14142" y="1"/>
                    </a:moveTo>
                    <a:cubicBezTo>
                      <a:pt x="14093" y="1"/>
                      <a:pt x="14043" y="24"/>
                      <a:pt x="14012" y="79"/>
                    </a:cubicBezTo>
                    <a:cubicBezTo>
                      <a:pt x="13823" y="386"/>
                      <a:pt x="13657" y="646"/>
                      <a:pt x="13516" y="906"/>
                    </a:cubicBezTo>
                    <a:cubicBezTo>
                      <a:pt x="13350" y="1213"/>
                      <a:pt x="13185" y="1473"/>
                      <a:pt x="12996" y="1780"/>
                    </a:cubicBezTo>
                    <a:cubicBezTo>
                      <a:pt x="12641" y="2300"/>
                      <a:pt x="12263" y="2844"/>
                      <a:pt x="11862" y="3340"/>
                    </a:cubicBezTo>
                    <a:cubicBezTo>
                      <a:pt x="11035" y="4379"/>
                      <a:pt x="10137" y="5348"/>
                      <a:pt x="9263" y="6317"/>
                    </a:cubicBezTo>
                    <a:cubicBezTo>
                      <a:pt x="7443" y="8231"/>
                      <a:pt x="5506" y="10050"/>
                      <a:pt x="3474" y="11751"/>
                    </a:cubicBezTo>
                    <a:cubicBezTo>
                      <a:pt x="2907" y="12224"/>
                      <a:pt x="2316" y="12696"/>
                      <a:pt x="1726" y="13169"/>
                    </a:cubicBezTo>
                    <a:cubicBezTo>
                      <a:pt x="1418" y="13405"/>
                      <a:pt x="1158" y="13618"/>
                      <a:pt x="875" y="13854"/>
                    </a:cubicBezTo>
                    <a:cubicBezTo>
                      <a:pt x="568" y="14090"/>
                      <a:pt x="308" y="14350"/>
                      <a:pt x="1" y="14586"/>
                    </a:cubicBezTo>
                    <a:cubicBezTo>
                      <a:pt x="1" y="14586"/>
                      <a:pt x="1" y="14610"/>
                      <a:pt x="48" y="14610"/>
                    </a:cubicBezTo>
                    <a:cubicBezTo>
                      <a:pt x="332" y="14468"/>
                      <a:pt x="639" y="14279"/>
                      <a:pt x="922" y="14114"/>
                    </a:cubicBezTo>
                    <a:lnTo>
                      <a:pt x="1726" y="13571"/>
                    </a:lnTo>
                    <a:cubicBezTo>
                      <a:pt x="2293" y="13192"/>
                      <a:pt x="2812" y="12791"/>
                      <a:pt x="3332" y="12366"/>
                    </a:cubicBezTo>
                    <a:cubicBezTo>
                      <a:pt x="4395" y="11539"/>
                      <a:pt x="5435" y="10688"/>
                      <a:pt x="6427" y="9767"/>
                    </a:cubicBezTo>
                    <a:cubicBezTo>
                      <a:pt x="8388" y="7971"/>
                      <a:pt x="10231" y="6057"/>
                      <a:pt x="11933" y="4001"/>
                    </a:cubicBezTo>
                    <a:cubicBezTo>
                      <a:pt x="12405" y="3411"/>
                      <a:pt x="12878" y="2820"/>
                      <a:pt x="13303" y="2206"/>
                    </a:cubicBezTo>
                    <a:cubicBezTo>
                      <a:pt x="13492" y="1922"/>
                      <a:pt x="13681" y="1591"/>
                      <a:pt x="13870" y="1261"/>
                    </a:cubicBezTo>
                    <a:cubicBezTo>
                      <a:pt x="14035" y="930"/>
                      <a:pt x="14177" y="575"/>
                      <a:pt x="14272" y="221"/>
                    </a:cubicBezTo>
                    <a:cubicBezTo>
                      <a:pt x="14335" y="95"/>
                      <a:pt x="14240" y="1"/>
                      <a:pt x="1414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8"/>
              <p:cNvSpPr/>
              <p:nvPr/>
            </p:nvSpPr>
            <p:spPr>
              <a:xfrm>
                <a:off x="1254675" y="1779800"/>
                <a:ext cx="238000" cy="281175"/>
              </a:xfrm>
              <a:custGeom>
                <a:avLst/>
                <a:gdLst/>
                <a:ahLst/>
                <a:cxnLst/>
                <a:rect l="l" t="t" r="r" b="b"/>
                <a:pathLst>
                  <a:path w="9520" h="11247" extrusionOk="0">
                    <a:moveTo>
                      <a:pt x="9286" y="1"/>
                    </a:moveTo>
                    <a:cubicBezTo>
                      <a:pt x="9252" y="1"/>
                      <a:pt x="9219" y="15"/>
                      <a:pt x="9192" y="47"/>
                    </a:cubicBezTo>
                    <a:cubicBezTo>
                      <a:pt x="8601" y="756"/>
                      <a:pt x="8081" y="1559"/>
                      <a:pt x="7514" y="2292"/>
                    </a:cubicBezTo>
                    <a:cubicBezTo>
                      <a:pt x="6947" y="3072"/>
                      <a:pt x="6357" y="3804"/>
                      <a:pt x="5766" y="4536"/>
                    </a:cubicBezTo>
                    <a:cubicBezTo>
                      <a:pt x="4585" y="6001"/>
                      <a:pt x="3380" y="7419"/>
                      <a:pt x="2127" y="8789"/>
                    </a:cubicBezTo>
                    <a:cubicBezTo>
                      <a:pt x="1773" y="9191"/>
                      <a:pt x="1418" y="9569"/>
                      <a:pt x="1064" y="9971"/>
                    </a:cubicBezTo>
                    <a:lnTo>
                      <a:pt x="544" y="10609"/>
                    </a:lnTo>
                    <a:cubicBezTo>
                      <a:pt x="355" y="10798"/>
                      <a:pt x="213" y="11034"/>
                      <a:pt x="1" y="11247"/>
                    </a:cubicBezTo>
                    <a:cubicBezTo>
                      <a:pt x="355" y="10916"/>
                      <a:pt x="733" y="10632"/>
                      <a:pt x="1088" y="10301"/>
                    </a:cubicBezTo>
                    <a:lnTo>
                      <a:pt x="2080" y="9333"/>
                    </a:lnTo>
                    <a:cubicBezTo>
                      <a:pt x="2718" y="8648"/>
                      <a:pt x="3380" y="7939"/>
                      <a:pt x="3994" y="7230"/>
                    </a:cubicBezTo>
                    <a:cubicBezTo>
                      <a:pt x="5222" y="5812"/>
                      <a:pt x="6451" y="4371"/>
                      <a:pt x="7562" y="2882"/>
                    </a:cubicBezTo>
                    <a:cubicBezTo>
                      <a:pt x="8223" y="2056"/>
                      <a:pt x="8908" y="1205"/>
                      <a:pt x="9428" y="283"/>
                    </a:cubicBezTo>
                    <a:cubicBezTo>
                      <a:pt x="9519" y="156"/>
                      <a:pt x="9400" y="1"/>
                      <a:pt x="92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8"/>
              <p:cNvSpPr/>
              <p:nvPr/>
            </p:nvSpPr>
            <p:spPr>
              <a:xfrm>
                <a:off x="1068625" y="1584950"/>
                <a:ext cx="116375" cy="618225"/>
              </a:xfrm>
              <a:custGeom>
                <a:avLst/>
                <a:gdLst/>
                <a:ahLst/>
                <a:cxnLst/>
                <a:rect l="l" t="t" r="r" b="b"/>
                <a:pathLst>
                  <a:path w="4655" h="24729" extrusionOk="0">
                    <a:moveTo>
                      <a:pt x="4411" y="0"/>
                    </a:moveTo>
                    <a:cubicBezTo>
                      <a:pt x="4349" y="0"/>
                      <a:pt x="4300" y="34"/>
                      <a:pt x="4300" y="115"/>
                    </a:cubicBezTo>
                    <a:cubicBezTo>
                      <a:pt x="4182" y="918"/>
                      <a:pt x="4111" y="1722"/>
                      <a:pt x="4064" y="2525"/>
                    </a:cubicBezTo>
                    <a:cubicBezTo>
                      <a:pt x="3993" y="3352"/>
                      <a:pt x="3899" y="4155"/>
                      <a:pt x="3828" y="4982"/>
                    </a:cubicBezTo>
                    <a:cubicBezTo>
                      <a:pt x="3639" y="6613"/>
                      <a:pt x="3426" y="8196"/>
                      <a:pt x="3166" y="9802"/>
                    </a:cubicBezTo>
                    <a:cubicBezTo>
                      <a:pt x="2670" y="13016"/>
                      <a:pt x="2056" y="16205"/>
                      <a:pt x="1300" y="19395"/>
                    </a:cubicBezTo>
                    <a:cubicBezTo>
                      <a:pt x="1111" y="20293"/>
                      <a:pt x="898" y="21143"/>
                      <a:pt x="685" y="22018"/>
                    </a:cubicBezTo>
                    <a:cubicBezTo>
                      <a:pt x="473" y="22915"/>
                      <a:pt x="236" y="23837"/>
                      <a:pt x="0" y="24711"/>
                    </a:cubicBezTo>
                    <a:cubicBezTo>
                      <a:pt x="0" y="24723"/>
                      <a:pt x="12" y="24729"/>
                      <a:pt x="27" y="24729"/>
                    </a:cubicBezTo>
                    <a:cubicBezTo>
                      <a:pt x="42" y="24729"/>
                      <a:pt x="59" y="24723"/>
                      <a:pt x="71" y="24711"/>
                    </a:cubicBezTo>
                    <a:cubicBezTo>
                      <a:pt x="567" y="23152"/>
                      <a:pt x="1063" y="21592"/>
                      <a:pt x="1489" y="19986"/>
                    </a:cubicBezTo>
                    <a:cubicBezTo>
                      <a:pt x="1890" y="18426"/>
                      <a:pt x="2245" y="16867"/>
                      <a:pt x="2599" y="15260"/>
                    </a:cubicBezTo>
                    <a:cubicBezTo>
                      <a:pt x="3284" y="12071"/>
                      <a:pt x="3781" y="8857"/>
                      <a:pt x="4182" y="5597"/>
                    </a:cubicBezTo>
                    <a:cubicBezTo>
                      <a:pt x="4300" y="4675"/>
                      <a:pt x="4371" y="3801"/>
                      <a:pt x="4466" y="2879"/>
                    </a:cubicBezTo>
                    <a:cubicBezTo>
                      <a:pt x="4560" y="1958"/>
                      <a:pt x="4655" y="1060"/>
                      <a:pt x="4655" y="139"/>
                    </a:cubicBezTo>
                    <a:cubicBezTo>
                      <a:pt x="4601" y="58"/>
                      <a:pt x="4494" y="0"/>
                      <a:pt x="44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8"/>
              <p:cNvSpPr/>
              <p:nvPr/>
            </p:nvSpPr>
            <p:spPr>
              <a:xfrm>
                <a:off x="1093425" y="1702250"/>
                <a:ext cx="39600" cy="335100"/>
              </a:xfrm>
              <a:custGeom>
                <a:avLst/>
                <a:gdLst/>
                <a:ahLst/>
                <a:cxnLst/>
                <a:rect l="l" t="t" r="r" b="b"/>
                <a:pathLst>
                  <a:path w="1584" h="13404" extrusionOk="0">
                    <a:moveTo>
                      <a:pt x="1383" y="1"/>
                    </a:moveTo>
                    <a:cubicBezTo>
                      <a:pt x="1276" y="1"/>
                      <a:pt x="1158" y="66"/>
                      <a:pt x="1135" y="196"/>
                    </a:cubicBezTo>
                    <a:cubicBezTo>
                      <a:pt x="946" y="1921"/>
                      <a:pt x="827" y="3622"/>
                      <a:pt x="638" y="5347"/>
                    </a:cubicBezTo>
                    <a:cubicBezTo>
                      <a:pt x="497" y="7048"/>
                      <a:pt x="308" y="8773"/>
                      <a:pt x="166" y="10474"/>
                    </a:cubicBezTo>
                    <a:cubicBezTo>
                      <a:pt x="71" y="11466"/>
                      <a:pt x="71" y="12435"/>
                      <a:pt x="1" y="13403"/>
                    </a:cubicBezTo>
                    <a:cubicBezTo>
                      <a:pt x="119" y="12553"/>
                      <a:pt x="284" y="11702"/>
                      <a:pt x="402" y="10828"/>
                    </a:cubicBezTo>
                    <a:cubicBezTo>
                      <a:pt x="520" y="9978"/>
                      <a:pt x="638" y="9127"/>
                      <a:pt x="733" y="8276"/>
                    </a:cubicBezTo>
                    <a:cubicBezTo>
                      <a:pt x="898" y="6552"/>
                      <a:pt x="1111" y="4850"/>
                      <a:pt x="1300" y="3126"/>
                    </a:cubicBezTo>
                    <a:cubicBezTo>
                      <a:pt x="1371" y="2157"/>
                      <a:pt x="1489" y="1188"/>
                      <a:pt x="1560" y="196"/>
                    </a:cubicBezTo>
                    <a:cubicBezTo>
                      <a:pt x="1584" y="66"/>
                      <a:pt x="1489" y="1"/>
                      <a:pt x="138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8"/>
              <p:cNvSpPr/>
              <p:nvPr/>
            </p:nvSpPr>
            <p:spPr>
              <a:xfrm>
                <a:off x="1099325" y="1639500"/>
                <a:ext cx="133525" cy="492200"/>
              </a:xfrm>
              <a:custGeom>
                <a:avLst/>
                <a:gdLst/>
                <a:ahLst/>
                <a:cxnLst/>
                <a:rect l="l" t="t" r="r" b="b"/>
                <a:pathLst>
                  <a:path w="5341" h="19688" extrusionOk="0">
                    <a:moveTo>
                      <a:pt x="5054" y="1"/>
                    </a:moveTo>
                    <a:cubicBezTo>
                      <a:pt x="4963" y="1"/>
                      <a:pt x="4868" y="63"/>
                      <a:pt x="4868" y="178"/>
                    </a:cubicBezTo>
                    <a:cubicBezTo>
                      <a:pt x="4868" y="508"/>
                      <a:pt x="4844" y="816"/>
                      <a:pt x="4844" y="1146"/>
                    </a:cubicBezTo>
                    <a:lnTo>
                      <a:pt x="4844" y="2115"/>
                    </a:lnTo>
                    <a:cubicBezTo>
                      <a:pt x="4797" y="2777"/>
                      <a:pt x="4726" y="3415"/>
                      <a:pt x="4632" y="4029"/>
                    </a:cubicBezTo>
                    <a:cubicBezTo>
                      <a:pt x="4419" y="5328"/>
                      <a:pt x="4159" y="6652"/>
                      <a:pt x="3852" y="7904"/>
                    </a:cubicBezTo>
                    <a:cubicBezTo>
                      <a:pt x="3238" y="10479"/>
                      <a:pt x="2482" y="13007"/>
                      <a:pt x="1560" y="15512"/>
                    </a:cubicBezTo>
                    <a:cubicBezTo>
                      <a:pt x="1300" y="16221"/>
                      <a:pt x="1017" y="16882"/>
                      <a:pt x="757" y="17591"/>
                    </a:cubicBezTo>
                    <a:cubicBezTo>
                      <a:pt x="639" y="17922"/>
                      <a:pt x="497" y="18276"/>
                      <a:pt x="379" y="18607"/>
                    </a:cubicBezTo>
                    <a:cubicBezTo>
                      <a:pt x="237" y="18961"/>
                      <a:pt x="119" y="19316"/>
                      <a:pt x="1" y="19670"/>
                    </a:cubicBezTo>
                    <a:cubicBezTo>
                      <a:pt x="1" y="19682"/>
                      <a:pt x="7" y="19688"/>
                      <a:pt x="13" y="19688"/>
                    </a:cubicBezTo>
                    <a:cubicBezTo>
                      <a:pt x="18" y="19688"/>
                      <a:pt x="24" y="19682"/>
                      <a:pt x="24" y="19670"/>
                    </a:cubicBezTo>
                    <a:lnTo>
                      <a:pt x="544" y="18772"/>
                    </a:lnTo>
                    <a:cubicBezTo>
                      <a:pt x="710" y="18489"/>
                      <a:pt x="851" y="18182"/>
                      <a:pt x="970" y="17922"/>
                    </a:cubicBezTo>
                    <a:cubicBezTo>
                      <a:pt x="1253" y="17307"/>
                      <a:pt x="1537" y="16717"/>
                      <a:pt x="1773" y="16055"/>
                    </a:cubicBezTo>
                    <a:cubicBezTo>
                      <a:pt x="2269" y="14827"/>
                      <a:pt x="2742" y="13551"/>
                      <a:pt x="3143" y="12275"/>
                    </a:cubicBezTo>
                    <a:cubicBezTo>
                      <a:pt x="3947" y="9747"/>
                      <a:pt x="4608" y="7148"/>
                      <a:pt x="5033" y="4549"/>
                    </a:cubicBezTo>
                    <a:cubicBezTo>
                      <a:pt x="5152" y="3793"/>
                      <a:pt x="5270" y="3060"/>
                      <a:pt x="5317" y="2304"/>
                    </a:cubicBezTo>
                    <a:cubicBezTo>
                      <a:pt x="5341" y="1950"/>
                      <a:pt x="5341" y="1548"/>
                      <a:pt x="5341" y="1194"/>
                    </a:cubicBezTo>
                    <a:cubicBezTo>
                      <a:pt x="5341" y="816"/>
                      <a:pt x="5270" y="461"/>
                      <a:pt x="5199" y="83"/>
                    </a:cubicBezTo>
                    <a:cubicBezTo>
                      <a:pt x="5171" y="27"/>
                      <a:pt x="5113" y="1"/>
                      <a:pt x="50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8"/>
              <p:cNvSpPr/>
              <p:nvPr/>
            </p:nvSpPr>
            <p:spPr>
              <a:xfrm>
                <a:off x="1140675" y="1626100"/>
                <a:ext cx="66775" cy="358100"/>
              </a:xfrm>
              <a:custGeom>
                <a:avLst/>
                <a:gdLst/>
                <a:ahLst/>
                <a:cxnLst/>
                <a:rect l="l" t="t" r="r" b="b"/>
                <a:pathLst>
                  <a:path w="2671" h="14324" extrusionOk="0">
                    <a:moveTo>
                      <a:pt x="2500" y="1"/>
                    </a:moveTo>
                    <a:cubicBezTo>
                      <a:pt x="2430" y="1"/>
                      <a:pt x="2361" y="38"/>
                      <a:pt x="2340" y="123"/>
                    </a:cubicBezTo>
                    <a:cubicBezTo>
                      <a:pt x="2198" y="1044"/>
                      <a:pt x="2104" y="1966"/>
                      <a:pt x="2009" y="2887"/>
                    </a:cubicBezTo>
                    <a:cubicBezTo>
                      <a:pt x="1891" y="3832"/>
                      <a:pt x="1725" y="4754"/>
                      <a:pt x="1607" y="5699"/>
                    </a:cubicBezTo>
                    <a:cubicBezTo>
                      <a:pt x="1324" y="7542"/>
                      <a:pt x="993" y="9361"/>
                      <a:pt x="591" y="11204"/>
                    </a:cubicBezTo>
                    <a:cubicBezTo>
                      <a:pt x="473" y="11700"/>
                      <a:pt x="379" y="12220"/>
                      <a:pt x="261" y="12740"/>
                    </a:cubicBezTo>
                    <a:cubicBezTo>
                      <a:pt x="190" y="13000"/>
                      <a:pt x="142" y="13260"/>
                      <a:pt x="119" y="13520"/>
                    </a:cubicBezTo>
                    <a:cubicBezTo>
                      <a:pt x="72" y="13803"/>
                      <a:pt x="48" y="14063"/>
                      <a:pt x="1" y="14323"/>
                    </a:cubicBezTo>
                    <a:cubicBezTo>
                      <a:pt x="119" y="13850"/>
                      <a:pt x="308" y="13402"/>
                      <a:pt x="473" y="12976"/>
                    </a:cubicBezTo>
                    <a:lnTo>
                      <a:pt x="828" y="11629"/>
                    </a:lnTo>
                    <a:lnTo>
                      <a:pt x="1442" y="8889"/>
                    </a:lnTo>
                    <a:cubicBezTo>
                      <a:pt x="1796" y="7069"/>
                      <a:pt x="2127" y="5203"/>
                      <a:pt x="2340" y="3336"/>
                    </a:cubicBezTo>
                    <a:cubicBezTo>
                      <a:pt x="2505" y="2273"/>
                      <a:pt x="2647" y="1210"/>
                      <a:pt x="2671" y="147"/>
                    </a:cubicBezTo>
                    <a:cubicBezTo>
                      <a:pt x="2671" y="56"/>
                      <a:pt x="2585" y="1"/>
                      <a:pt x="25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8"/>
              <p:cNvSpPr/>
              <p:nvPr/>
            </p:nvSpPr>
            <p:spPr>
              <a:xfrm>
                <a:off x="833525" y="1611500"/>
                <a:ext cx="217400" cy="591675"/>
              </a:xfrm>
              <a:custGeom>
                <a:avLst/>
                <a:gdLst/>
                <a:ahLst/>
                <a:cxnLst/>
                <a:rect l="l" t="t" r="r" b="b"/>
                <a:pathLst>
                  <a:path w="8696" h="23667" extrusionOk="0">
                    <a:moveTo>
                      <a:pt x="217" y="1"/>
                    </a:moveTo>
                    <a:cubicBezTo>
                      <a:pt x="111" y="1"/>
                      <a:pt x="0" y="85"/>
                      <a:pt x="48" y="211"/>
                    </a:cubicBezTo>
                    <a:cubicBezTo>
                      <a:pt x="355" y="967"/>
                      <a:pt x="709" y="1676"/>
                      <a:pt x="1064" y="2408"/>
                    </a:cubicBezTo>
                    <a:cubicBezTo>
                      <a:pt x="1418" y="3164"/>
                      <a:pt x="1725" y="3920"/>
                      <a:pt x="2056" y="4653"/>
                    </a:cubicBezTo>
                    <a:cubicBezTo>
                      <a:pt x="2718" y="6141"/>
                      <a:pt x="3332" y="7653"/>
                      <a:pt x="3923" y="9142"/>
                    </a:cubicBezTo>
                    <a:cubicBezTo>
                      <a:pt x="5104" y="12190"/>
                      <a:pt x="6167" y="15261"/>
                      <a:pt x="7112" y="18404"/>
                    </a:cubicBezTo>
                    <a:cubicBezTo>
                      <a:pt x="7372" y="19254"/>
                      <a:pt x="7608" y="20129"/>
                      <a:pt x="7868" y="21003"/>
                    </a:cubicBezTo>
                    <a:cubicBezTo>
                      <a:pt x="8152" y="21877"/>
                      <a:pt x="8412" y="22775"/>
                      <a:pt x="8648" y="23649"/>
                    </a:cubicBezTo>
                    <a:cubicBezTo>
                      <a:pt x="8648" y="23661"/>
                      <a:pt x="8660" y="23667"/>
                      <a:pt x="8672" y="23667"/>
                    </a:cubicBezTo>
                    <a:cubicBezTo>
                      <a:pt x="8684" y="23667"/>
                      <a:pt x="8695" y="23661"/>
                      <a:pt x="8695" y="23649"/>
                    </a:cubicBezTo>
                    <a:cubicBezTo>
                      <a:pt x="8341" y="22042"/>
                      <a:pt x="8034" y="20436"/>
                      <a:pt x="7585" y="18876"/>
                    </a:cubicBezTo>
                    <a:cubicBezTo>
                      <a:pt x="7136" y="17293"/>
                      <a:pt x="6687" y="15758"/>
                      <a:pt x="6167" y="14222"/>
                    </a:cubicBezTo>
                    <a:cubicBezTo>
                      <a:pt x="5151" y="11127"/>
                      <a:pt x="3970" y="8079"/>
                      <a:pt x="2718" y="5078"/>
                    </a:cubicBezTo>
                    <a:cubicBezTo>
                      <a:pt x="2363" y="4251"/>
                      <a:pt x="1962" y="3377"/>
                      <a:pt x="1583" y="2550"/>
                    </a:cubicBezTo>
                    <a:cubicBezTo>
                      <a:pt x="1205" y="1723"/>
                      <a:pt x="827" y="872"/>
                      <a:pt x="355" y="69"/>
                    </a:cubicBezTo>
                    <a:cubicBezTo>
                      <a:pt x="323" y="22"/>
                      <a:pt x="271" y="1"/>
                      <a:pt x="21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8"/>
              <p:cNvSpPr/>
              <p:nvPr/>
            </p:nvSpPr>
            <p:spPr>
              <a:xfrm>
                <a:off x="846800" y="1738350"/>
                <a:ext cx="143275" cy="307850"/>
              </a:xfrm>
              <a:custGeom>
                <a:avLst/>
                <a:gdLst/>
                <a:ahLst/>
                <a:cxnLst/>
                <a:rect l="l" t="t" r="r" b="b"/>
                <a:pathLst>
                  <a:path w="5731" h="12314" extrusionOk="0">
                    <a:moveTo>
                      <a:pt x="300" y="1"/>
                    </a:moveTo>
                    <a:cubicBezTo>
                      <a:pt x="153" y="1"/>
                      <a:pt x="0" y="168"/>
                      <a:pt x="84" y="335"/>
                    </a:cubicBezTo>
                    <a:cubicBezTo>
                      <a:pt x="769" y="1918"/>
                      <a:pt x="1501" y="3454"/>
                      <a:pt x="2234" y="5013"/>
                    </a:cubicBezTo>
                    <a:cubicBezTo>
                      <a:pt x="2943" y="6596"/>
                      <a:pt x="3651" y="8155"/>
                      <a:pt x="4384" y="9691"/>
                    </a:cubicBezTo>
                    <a:cubicBezTo>
                      <a:pt x="4809" y="10565"/>
                      <a:pt x="5282" y="11440"/>
                      <a:pt x="5731" y="12314"/>
                    </a:cubicBezTo>
                    <a:cubicBezTo>
                      <a:pt x="5400" y="11511"/>
                      <a:pt x="5140" y="10684"/>
                      <a:pt x="4809" y="9904"/>
                    </a:cubicBezTo>
                    <a:cubicBezTo>
                      <a:pt x="4478" y="9101"/>
                      <a:pt x="4148" y="8297"/>
                      <a:pt x="3793" y="7494"/>
                    </a:cubicBezTo>
                    <a:cubicBezTo>
                      <a:pt x="3132" y="5935"/>
                      <a:pt x="2423" y="4351"/>
                      <a:pt x="1714" y="2768"/>
                    </a:cubicBezTo>
                    <a:cubicBezTo>
                      <a:pt x="1289" y="1894"/>
                      <a:pt x="911" y="973"/>
                      <a:pt x="462" y="99"/>
                    </a:cubicBezTo>
                    <a:cubicBezTo>
                      <a:pt x="420" y="29"/>
                      <a:pt x="361" y="1"/>
                      <a:pt x="3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8"/>
              <p:cNvSpPr/>
              <p:nvPr/>
            </p:nvSpPr>
            <p:spPr>
              <a:xfrm>
                <a:off x="900200" y="1635325"/>
                <a:ext cx="141275" cy="490300"/>
              </a:xfrm>
              <a:custGeom>
                <a:avLst/>
                <a:gdLst/>
                <a:ahLst/>
                <a:cxnLst/>
                <a:rect l="l" t="t" r="r" b="b"/>
                <a:pathLst>
                  <a:path w="5651" h="19612" extrusionOk="0">
                    <a:moveTo>
                      <a:pt x="189" y="0"/>
                    </a:moveTo>
                    <a:cubicBezTo>
                      <a:pt x="114" y="0"/>
                      <a:pt x="1" y="140"/>
                      <a:pt x="74" y="250"/>
                    </a:cubicBezTo>
                    <a:cubicBezTo>
                      <a:pt x="216" y="557"/>
                      <a:pt x="358" y="841"/>
                      <a:pt x="547" y="1101"/>
                    </a:cubicBezTo>
                    <a:cubicBezTo>
                      <a:pt x="712" y="1384"/>
                      <a:pt x="878" y="1668"/>
                      <a:pt x="1019" y="1975"/>
                    </a:cubicBezTo>
                    <a:cubicBezTo>
                      <a:pt x="1303" y="2518"/>
                      <a:pt x="1586" y="3156"/>
                      <a:pt x="1823" y="3747"/>
                    </a:cubicBezTo>
                    <a:cubicBezTo>
                      <a:pt x="2295" y="4976"/>
                      <a:pt x="2697" y="6228"/>
                      <a:pt x="3075" y="7480"/>
                    </a:cubicBezTo>
                    <a:cubicBezTo>
                      <a:pt x="3855" y="10032"/>
                      <a:pt x="4445" y="12584"/>
                      <a:pt x="4871" y="15183"/>
                    </a:cubicBezTo>
                    <a:lnTo>
                      <a:pt x="5249" y="17404"/>
                    </a:lnTo>
                    <a:cubicBezTo>
                      <a:pt x="5296" y="17758"/>
                      <a:pt x="5367" y="18112"/>
                      <a:pt x="5390" y="18467"/>
                    </a:cubicBezTo>
                    <a:cubicBezTo>
                      <a:pt x="5438" y="18845"/>
                      <a:pt x="5532" y="19199"/>
                      <a:pt x="5603" y="19601"/>
                    </a:cubicBezTo>
                    <a:cubicBezTo>
                      <a:pt x="5603" y="19609"/>
                      <a:pt x="5606" y="19611"/>
                      <a:pt x="5609" y="19611"/>
                    </a:cubicBezTo>
                    <a:cubicBezTo>
                      <a:pt x="5616" y="19611"/>
                      <a:pt x="5627" y="19601"/>
                      <a:pt x="5627" y="19601"/>
                    </a:cubicBezTo>
                    <a:cubicBezTo>
                      <a:pt x="5627" y="19247"/>
                      <a:pt x="5650" y="18916"/>
                      <a:pt x="5627" y="18561"/>
                    </a:cubicBezTo>
                    <a:cubicBezTo>
                      <a:pt x="5603" y="18231"/>
                      <a:pt x="5603" y="17900"/>
                      <a:pt x="5556" y="17593"/>
                    </a:cubicBezTo>
                    <a:cubicBezTo>
                      <a:pt x="5509" y="16907"/>
                      <a:pt x="5414" y="16246"/>
                      <a:pt x="5320" y="15584"/>
                    </a:cubicBezTo>
                    <a:cubicBezTo>
                      <a:pt x="5154" y="14238"/>
                      <a:pt x="4918" y="12914"/>
                      <a:pt x="4611" y="11615"/>
                    </a:cubicBezTo>
                    <a:cubicBezTo>
                      <a:pt x="4044" y="9016"/>
                      <a:pt x="3311" y="6441"/>
                      <a:pt x="2366" y="3960"/>
                    </a:cubicBezTo>
                    <a:cubicBezTo>
                      <a:pt x="2106" y="3251"/>
                      <a:pt x="1846" y="2589"/>
                      <a:pt x="1492" y="1904"/>
                    </a:cubicBezTo>
                    <a:cubicBezTo>
                      <a:pt x="1303" y="1573"/>
                      <a:pt x="1161" y="1243"/>
                      <a:pt x="948" y="935"/>
                    </a:cubicBezTo>
                    <a:cubicBezTo>
                      <a:pt x="736" y="605"/>
                      <a:pt x="523" y="297"/>
                      <a:pt x="240" y="38"/>
                    </a:cubicBezTo>
                    <a:cubicBezTo>
                      <a:pt x="229" y="11"/>
                      <a:pt x="21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8"/>
              <p:cNvSpPr/>
              <p:nvPr/>
            </p:nvSpPr>
            <p:spPr>
              <a:xfrm>
                <a:off x="875275" y="1634875"/>
                <a:ext cx="127800" cy="343400"/>
              </a:xfrm>
              <a:custGeom>
                <a:avLst/>
                <a:gdLst/>
                <a:ahLst/>
                <a:cxnLst/>
                <a:rect l="l" t="t" r="r" b="b"/>
                <a:pathLst>
                  <a:path w="5112" h="13736" extrusionOk="0">
                    <a:moveTo>
                      <a:pt x="214" y="0"/>
                    </a:moveTo>
                    <a:cubicBezTo>
                      <a:pt x="105" y="0"/>
                      <a:pt x="0" y="95"/>
                      <a:pt x="32" y="221"/>
                    </a:cubicBezTo>
                    <a:cubicBezTo>
                      <a:pt x="362" y="1095"/>
                      <a:pt x="764" y="1922"/>
                      <a:pt x="1118" y="2820"/>
                    </a:cubicBezTo>
                    <a:cubicBezTo>
                      <a:pt x="1473" y="3694"/>
                      <a:pt x="1827" y="4545"/>
                      <a:pt x="2182" y="5443"/>
                    </a:cubicBezTo>
                    <a:cubicBezTo>
                      <a:pt x="2867" y="7191"/>
                      <a:pt x="3481" y="8916"/>
                      <a:pt x="4048" y="10688"/>
                    </a:cubicBezTo>
                    <a:cubicBezTo>
                      <a:pt x="4190" y="11208"/>
                      <a:pt x="4379" y="11704"/>
                      <a:pt x="4544" y="12200"/>
                    </a:cubicBezTo>
                    <a:cubicBezTo>
                      <a:pt x="4639" y="12460"/>
                      <a:pt x="4733" y="12743"/>
                      <a:pt x="4828" y="12956"/>
                    </a:cubicBezTo>
                    <a:cubicBezTo>
                      <a:pt x="4946" y="13240"/>
                      <a:pt x="5017" y="13476"/>
                      <a:pt x="5112" y="13736"/>
                    </a:cubicBezTo>
                    <a:cubicBezTo>
                      <a:pt x="4993" y="13263"/>
                      <a:pt x="4946" y="12791"/>
                      <a:pt x="4852" y="12318"/>
                    </a:cubicBezTo>
                    <a:lnTo>
                      <a:pt x="4497" y="10995"/>
                    </a:lnTo>
                    <a:cubicBezTo>
                      <a:pt x="4237" y="10074"/>
                      <a:pt x="3930" y="9199"/>
                      <a:pt x="3647" y="8301"/>
                    </a:cubicBezTo>
                    <a:cubicBezTo>
                      <a:pt x="3056" y="6529"/>
                      <a:pt x="2371" y="4757"/>
                      <a:pt x="1662" y="3009"/>
                    </a:cubicBezTo>
                    <a:cubicBezTo>
                      <a:pt x="1237" y="2040"/>
                      <a:pt x="859" y="1024"/>
                      <a:pt x="362" y="79"/>
                    </a:cubicBezTo>
                    <a:cubicBezTo>
                      <a:pt x="323" y="24"/>
                      <a:pt x="268" y="0"/>
                      <a:pt x="21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8"/>
              <p:cNvSpPr/>
              <p:nvPr/>
            </p:nvSpPr>
            <p:spPr>
              <a:xfrm>
                <a:off x="551325" y="1803950"/>
                <a:ext cx="484075" cy="407300"/>
              </a:xfrm>
              <a:custGeom>
                <a:avLst/>
                <a:gdLst/>
                <a:ahLst/>
                <a:cxnLst/>
                <a:rect l="l" t="t" r="r" b="b"/>
                <a:pathLst>
                  <a:path w="19363" h="16292" extrusionOk="0">
                    <a:moveTo>
                      <a:pt x="296" y="1"/>
                    </a:moveTo>
                    <a:cubicBezTo>
                      <a:pt x="122" y="1"/>
                      <a:pt x="1" y="195"/>
                      <a:pt x="113" y="263"/>
                    </a:cubicBezTo>
                    <a:cubicBezTo>
                      <a:pt x="774" y="782"/>
                      <a:pt x="1412" y="1208"/>
                      <a:pt x="2097" y="1680"/>
                    </a:cubicBezTo>
                    <a:cubicBezTo>
                      <a:pt x="2783" y="2153"/>
                      <a:pt x="3421" y="2625"/>
                      <a:pt x="4106" y="3145"/>
                    </a:cubicBezTo>
                    <a:cubicBezTo>
                      <a:pt x="5405" y="4114"/>
                      <a:pt x="6705" y="5083"/>
                      <a:pt x="7957" y="6099"/>
                    </a:cubicBezTo>
                    <a:cubicBezTo>
                      <a:pt x="10509" y="8130"/>
                      <a:pt x="12966" y="10281"/>
                      <a:pt x="15352" y="12502"/>
                    </a:cubicBezTo>
                    <a:cubicBezTo>
                      <a:pt x="16014" y="13116"/>
                      <a:pt x="16652" y="13730"/>
                      <a:pt x="17337" y="14368"/>
                    </a:cubicBezTo>
                    <a:cubicBezTo>
                      <a:pt x="18022" y="14982"/>
                      <a:pt x="18660" y="15620"/>
                      <a:pt x="19322" y="16282"/>
                    </a:cubicBezTo>
                    <a:cubicBezTo>
                      <a:pt x="19329" y="16289"/>
                      <a:pt x="19336" y="16292"/>
                      <a:pt x="19341" y="16292"/>
                    </a:cubicBezTo>
                    <a:cubicBezTo>
                      <a:pt x="19355" y="16292"/>
                      <a:pt x="19362" y="16275"/>
                      <a:pt x="19345" y="16258"/>
                    </a:cubicBezTo>
                    <a:cubicBezTo>
                      <a:pt x="18235" y="15030"/>
                      <a:pt x="17124" y="13825"/>
                      <a:pt x="15967" y="12667"/>
                    </a:cubicBezTo>
                    <a:cubicBezTo>
                      <a:pt x="14809" y="11533"/>
                      <a:pt x="13628" y="10422"/>
                      <a:pt x="12423" y="9335"/>
                    </a:cubicBezTo>
                    <a:cubicBezTo>
                      <a:pt x="10013" y="7162"/>
                      <a:pt x="7461" y="5083"/>
                      <a:pt x="4838" y="3145"/>
                    </a:cubicBezTo>
                    <a:cubicBezTo>
                      <a:pt x="4106" y="2602"/>
                      <a:pt x="3350" y="2035"/>
                      <a:pt x="2617" y="1538"/>
                    </a:cubicBezTo>
                    <a:cubicBezTo>
                      <a:pt x="1861" y="1019"/>
                      <a:pt x="1105" y="475"/>
                      <a:pt x="325" y="3"/>
                    </a:cubicBezTo>
                    <a:cubicBezTo>
                      <a:pt x="315" y="1"/>
                      <a:pt x="306" y="1"/>
                      <a:pt x="2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8"/>
              <p:cNvSpPr/>
              <p:nvPr/>
            </p:nvSpPr>
            <p:spPr>
              <a:xfrm>
                <a:off x="626575" y="1906900"/>
                <a:ext cx="276075" cy="200150"/>
              </a:xfrm>
              <a:custGeom>
                <a:avLst/>
                <a:gdLst/>
                <a:ahLst/>
                <a:cxnLst/>
                <a:rect l="l" t="t" r="r" b="b"/>
                <a:pathLst>
                  <a:path w="11043" h="8006" extrusionOk="0">
                    <a:moveTo>
                      <a:pt x="274" y="0"/>
                    </a:moveTo>
                    <a:cubicBezTo>
                      <a:pt x="111" y="0"/>
                      <a:pt x="0" y="262"/>
                      <a:pt x="174" y="397"/>
                    </a:cubicBezTo>
                    <a:cubicBezTo>
                      <a:pt x="1568" y="1437"/>
                      <a:pt x="2986" y="2406"/>
                      <a:pt x="4380" y="3422"/>
                    </a:cubicBezTo>
                    <a:cubicBezTo>
                      <a:pt x="5798" y="4414"/>
                      <a:pt x="7168" y="5406"/>
                      <a:pt x="8586" y="6375"/>
                    </a:cubicBezTo>
                    <a:cubicBezTo>
                      <a:pt x="9389" y="6942"/>
                      <a:pt x="10240" y="7438"/>
                      <a:pt x="11043" y="8005"/>
                    </a:cubicBezTo>
                    <a:cubicBezTo>
                      <a:pt x="10358" y="7462"/>
                      <a:pt x="9720" y="6895"/>
                      <a:pt x="9035" y="6352"/>
                    </a:cubicBezTo>
                    <a:cubicBezTo>
                      <a:pt x="8349" y="5808"/>
                      <a:pt x="7688" y="5288"/>
                      <a:pt x="6979" y="4769"/>
                    </a:cubicBezTo>
                    <a:cubicBezTo>
                      <a:pt x="5585" y="3753"/>
                      <a:pt x="4191" y="2737"/>
                      <a:pt x="2797" y="1744"/>
                    </a:cubicBezTo>
                    <a:cubicBezTo>
                      <a:pt x="2017" y="1177"/>
                      <a:pt x="1214" y="587"/>
                      <a:pt x="387" y="43"/>
                    </a:cubicBezTo>
                    <a:cubicBezTo>
                      <a:pt x="348" y="13"/>
                      <a:pt x="310" y="0"/>
                      <a:pt x="27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8"/>
              <p:cNvSpPr/>
              <p:nvPr/>
            </p:nvSpPr>
            <p:spPr>
              <a:xfrm>
                <a:off x="621750" y="1792050"/>
                <a:ext cx="366550" cy="357525"/>
              </a:xfrm>
              <a:custGeom>
                <a:avLst/>
                <a:gdLst/>
                <a:ahLst/>
                <a:cxnLst/>
                <a:rect l="l" t="t" r="r" b="b"/>
                <a:pathLst>
                  <a:path w="14662" h="14301" extrusionOk="0">
                    <a:moveTo>
                      <a:pt x="210" y="0"/>
                    </a:moveTo>
                    <a:cubicBezTo>
                      <a:pt x="70" y="0"/>
                      <a:pt x="1" y="227"/>
                      <a:pt x="131" y="313"/>
                    </a:cubicBezTo>
                    <a:cubicBezTo>
                      <a:pt x="438" y="479"/>
                      <a:pt x="698" y="668"/>
                      <a:pt x="958" y="809"/>
                    </a:cubicBezTo>
                    <a:cubicBezTo>
                      <a:pt x="1265" y="951"/>
                      <a:pt x="1525" y="1140"/>
                      <a:pt x="1809" y="1306"/>
                    </a:cubicBezTo>
                    <a:cubicBezTo>
                      <a:pt x="2352" y="1660"/>
                      <a:pt x="2872" y="2038"/>
                      <a:pt x="3368" y="2463"/>
                    </a:cubicBezTo>
                    <a:cubicBezTo>
                      <a:pt x="4408" y="3290"/>
                      <a:pt x="5376" y="4165"/>
                      <a:pt x="6369" y="5062"/>
                    </a:cubicBezTo>
                    <a:cubicBezTo>
                      <a:pt x="8282" y="6858"/>
                      <a:pt x="10078" y="8819"/>
                      <a:pt x="11803" y="10851"/>
                    </a:cubicBezTo>
                    <a:cubicBezTo>
                      <a:pt x="12275" y="11418"/>
                      <a:pt x="12748" y="12009"/>
                      <a:pt x="13221" y="12599"/>
                    </a:cubicBezTo>
                    <a:cubicBezTo>
                      <a:pt x="13457" y="12883"/>
                      <a:pt x="13646" y="13143"/>
                      <a:pt x="13882" y="13450"/>
                    </a:cubicBezTo>
                    <a:cubicBezTo>
                      <a:pt x="14118" y="13734"/>
                      <a:pt x="14402" y="14017"/>
                      <a:pt x="14638" y="14301"/>
                    </a:cubicBezTo>
                    <a:cubicBezTo>
                      <a:pt x="14638" y="14301"/>
                      <a:pt x="14662" y="14301"/>
                      <a:pt x="14662" y="14277"/>
                    </a:cubicBezTo>
                    <a:cubicBezTo>
                      <a:pt x="14520" y="13970"/>
                      <a:pt x="14331" y="13686"/>
                      <a:pt x="14166" y="13379"/>
                    </a:cubicBezTo>
                    <a:lnTo>
                      <a:pt x="13622" y="12599"/>
                    </a:lnTo>
                    <a:cubicBezTo>
                      <a:pt x="13244" y="12032"/>
                      <a:pt x="12819" y="11489"/>
                      <a:pt x="12417" y="10969"/>
                    </a:cubicBezTo>
                    <a:cubicBezTo>
                      <a:pt x="11590" y="9906"/>
                      <a:pt x="10740" y="8866"/>
                      <a:pt x="9818" y="7898"/>
                    </a:cubicBezTo>
                    <a:cubicBezTo>
                      <a:pt x="8023" y="5913"/>
                      <a:pt x="6085" y="4046"/>
                      <a:pt x="4029" y="2345"/>
                    </a:cubicBezTo>
                    <a:cubicBezTo>
                      <a:pt x="3439" y="1873"/>
                      <a:pt x="2848" y="1400"/>
                      <a:pt x="2234" y="975"/>
                    </a:cubicBezTo>
                    <a:cubicBezTo>
                      <a:pt x="1927" y="762"/>
                      <a:pt x="1596" y="597"/>
                      <a:pt x="1289" y="431"/>
                    </a:cubicBezTo>
                    <a:cubicBezTo>
                      <a:pt x="958" y="242"/>
                      <a:pt x="604" y="101"/>
                      <a:pt x="249" y="6"/>
                    </a:cubicBezTo>
                    <a:cubicBezTo>
                      <a:pt x="236" y="2"/>
                      <a:pt x="222" y="0"/>
                      <a:pt x="21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8"/>
              <p:cNvSpPr/>
              <p:nvPr/>
            </p:nvSpPr>
            <p:spPr>
              <a:xfrm>
                <a:off x="599100" y="1803800"/>
                <a:ext cx="282875" cy="236500"/>
              </a:xfrm>
              <a:custGeom>
                <a:avLst/>
                <a:gdLst/>
                <a:ahLst/>
                <a:cxnLst/>
                <a:rect l="l" t="t" r="r" b="b"/>
                <a:pathLst>
                  <a:path w="11315" h="9460" extrusionOk="0">
                    <a:moveTo>
                      <a:pt x="246" y="0"/>
                    </a:moveTo>
                    <a:cubicBezTo>
                      <a:pt x="103" y="0"/>
                      <a:pt x="1" y="173"/>
                      <a:pt x="115" y="269"/>
                    </a:cubicBezTo>
                    <a:cubicBezTo>
                      <a:pt x="824" y="859"/>
                      <a:pt x="1628" y="1403"/>
                      <a:pt x="2360" y="1970"/>
                    </a:cubicBezTo>
                    <a:cubicBezTo>
                      <a:pt x="3140" y="2513"/>
                      <a:pt x="3872" y="3104"/>
                      <a:pt x="4605" y="3695"/>
                    </a:cubicBezTo>
                    <a:cubicBezTo>
                      <a:pt x="6070" y="4876"/>
                      <a:pt x="7487" y="6105"/>
                      <a:pt x="8858" y="7333"/>
                    </a:cubicBezTo>
                    <a:cubicBezTo>
                      <a:pt x="9259" y="7688"/>
                      <a:pt x="9637" y="8042"/>
                      <a:pt x="10039" y="8396"/>
                    </a:cubicBezTo>
                    <a:lnTo>
                      <a:pt x="10677" y="8940"/>
                    </a:lnTo>
                    <a:cubicBezTo>
                      <a:pt x="10866" y="9105"/>
                      <a:pt x="11102" y="9247"/>
                      <a:pt x="11315" y="9460"/>
                    </a:cubicBezTo>
                    <a:cubicBezTo>
                      <a:pt x="10984" y="9105"/>
                      <a:pt x="10701" y="8727"/>
                      <a:pt x="10370" y="8373"/>
                    </a:cubicBezTo>
                    <a:lnTo>
                      <a:pt x="9401" y="7404"/>
                    </a:lnTo>
                    <a:cubicBezTo>
                      <a:pt x="8716" y="6742"/>
                      <a:pt x="8007" y="6081"/>
                      <a:pt x="7298" y="5467"/>
                    </a:cubicBezTo>
                    <a:cubicBezTo>
                      <a:pt x="5881" y="4238"/>
                      <a:pt x="4439" y="3033"/>
                      <a:pt x="2951" y="1899"/>
                    </a:cubicBezTo>
                    <a:cubicBezTo>
                      <a:pt x="2124" y="1237"/>
                      <a:pt x="1273" y="576"/>
                      <a:pt x="352" y="32"/>
                    </a:cubicBezTo>
                    <a:cubicBezTo>
                      <a:pt x="316" y="10"/>
                      <a:pt x="280" y="0"/>
                      <a:pt x="24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8"/>
              <p:cNvSpPr/>
              <p:nvPr/>
            </p:nvSpPr>
            <p:spPr>
              <a:xfrm>
                <a:off x="404100" y="2111150"/>
                <a:ext cx="620250" cy="115800"/>
              </a:xfrm>
              <a:custGeom>
                <a:avLst/>
                <a:gdLst/>
                <a:ahLst/>
                <a:cxnLst/>
                <a:rect l="l" t="t" r="r" b="b"/>
                <a:pathLst>
                  <a:path w="24810" h="4632" extrusionOk="0">
                    <a:moveTo>
                      <a:pt x="213" y="1"/>
                    </a:moveTo>
                    <a:cubicBezTo>
                      <a:pt x="71" y="72"/>
                      <a:pt x="0" y="332"/>
                      <a:pt x="189" y="355"/>
                    </a:cubicBezTo>
                    <a:cubicBezTo>
                      <a:pt x="993" y="473"/>
                      <a:pt x="1820" y="544"/>
                      <a:pt x="2599" y="592"/>
                    </a:cubicBezTo>
                    <a:cubicBezTo>
                      <a:pt x="3426" y="662"/>
                      <a:pt x="4230" y="733"/>
                      <a:pt x="5057" y="828"/>
                    </a:cubicBezTo>
                    <a:cubicBezTo>
                      <a:pt x="6687" y="1017"/>
                      <a:pt x="8270" y="1206"/>
                      <a:pt x="9877" y="1489"/>
                    </a:cubicBezTo>
                    <a:cubicBezTo>
                      <a:pt x="13090" y="1986"/>
                      <a:pt x="16280" y="2600"/>
                      <a:pt x="19469" y="3332"/>
                    </a:cubicBezTo>
                    <a:cubicBezTo>
                      <a:pt x="20367" y="3545"/>
                      <a:pt x="21218" y="3758"/>
                      <a:pt x="22092" y="3970"/>
                    </a:cubicBezTo>
                    <a:cubicBezTo>
                      <a:pt x="22990" y="4159"/>
                      <a:pt x="23911" y="4396"/>
                      <a:pt x="24785" y="4632"/>
                    </a:cubicBezTo>
                    <a:cubicBezTo>
                      <a:pt x="24809" y="4632"/>
                      <a:pt x="24809" y="4608"/>
                      <a:pt x="24785" y="4585"/>
                    </a:cubicBezTo>
                    <a:cubicBezTo>
                      <a:pt x="23226" y="4065"/>
                      <a:pt x="21667" y="3569"/>
                      <a:pt x="20060" y="3167"/>
                    </a:cubicBezTo>
                    <a:cubicBezTo>
                      <a:pt x="18501" y="2742"/>
                      <a:pt x="16941" y="2387"/>
                      <a:pt x="15335" y="2033"/>
                    </a:cubicBezTo>
                    <a:cubicBezTo>
                      <a:pt x="12145" y="1371"/>
                      <a:pt x="8931" y="851"/>
                      <a:pt x="5671" y="473"/>
                    </a:cubicBezTo>
                    <a:cubicBezTo>
                      <a:pt x="4773" y="355"/>
                      <a:pt x="3875" y="261"/>
                      <a:pt x="2954" y="190"/>
                    </a:cubicBezTo>
                    <a:cubicBezTo>
                      <a:pt x="2056" y="95"/>
                      <a:pt x="1134" y="1"/>
                      <a:pt x="21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8"/>
              <p:cNvSpPr/>
              <p:nvPr/>
            </p:nvSpPr>
            <p:spPr>
              <a:xfrm>
                <a:off x="521075" y="2162525"/>
                <a:ext cx="337275" cy="39625"/>
              </a:xfrm>
              <a:custGeom>
                <a:avLst/>
                <a:gdLst/>
                <a:ahLst/>
                <a:cxnLst/>
                <a:rect l="l" t="t" r="r" b="b"/>
                <a:pathLst>
                  <a:path w="13491" h="1585" extrusionOk="0">
                    <a:moveTo>
                      <a:pt x="261" y="1"/>
                    </a:moveTo>
                    <a:cubicBezTo>
                      <a:pt x="1" y="1"/>
                      <a:pt x="30" y="404"/>
                      <a:pt x="283" y="427"/>
                    </a:cubicBezTo>
                    <a:cubicBezTo>
                      <a:pt x="2008" y="639"/>
                      <a:pt x="3709" y="758"/>
                      <a:pt x="5434" y="923"/>
                    </a:cubicBezTo>
                    <a:cubicBezTo>
                      <a:pt x="7135" y="1088"/>
                      <a:pt x="8860" y="1254"/>
                      <a:pt x="10561" y="1395"/>
                    </a:cubicBezTo>
                    <a:cubicBezTo>
                      <a:pt x="11530" y="1490"/>
                      <a:pt x="12522" y="1490"/>
                      <a:pt x="13491" y="1584"/>
                    </a:cubicBezTo>
                    <a:cubicBezTo>
                      <a:pt x="12640" y="1466"/>
                      <a:pt x="11790" y="1277"/>
                      <a:pt x="10915" y="1159"/>
                    </a:cubicBezTo>
                    <a:cubicBezTo>
                      <a:pt x="10065" y="1041"/>
                      <a:pt x="9214" y="923"/>
                      <a:pt x="8340" y="828"/>
                    </a:cubicBezTo>
                    <a:cubicBezTo>
                      <a:pt x="6639" y="663"/>
                      <a:pt x="4914" y="450"/>
                      <a:pt x="3213" y="285"/>
                    </a:cubicBezTo>
                    <a:cubicBezTo>
                      <a:pt x="2244" y="190"/>
                      <a:pt x="1252" y="72"/>
                      <a:pt x="283" y="1"/>
                    </a:cubicBezTo>
                    <a:cubicBezTo>
                      <a:pt x="275" y="1"/>
                      <a:pt x="268" y="1"/>
                      <a:pt x="26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8"/>
              <p:cNvSpPr/>
              <p:nvPr/>
            </p:nvSpPr>
            <p:spPr>
              <a:xfrm>
                <a:off x="459025" y="2063325"/>
                <a:ext cx="493250" cy="133500"/>
              </a:xfrm>
              <a:custGeom>
                <a:avLst/>
                <a:gdLst/>
                <a:ahLst/>
                <a:cxnLst/>
                <a:rect l="l" t="t" r="r" b="b"/>
                <a:pathLst>
                  <a:path w="19730" h="5340" extrusionOk="0">
                    <a:moveTo>
                      <a:pt x="1229" y="0"/>
                    </a:moveTo>
                    <a:cubicBezTo>
                      <a:pt x="851" y="0"/>
                      <a:pt x="497" y="47"/>
                      <a:pt x="119" y="142"/>
                    </a:cubicBezTo>
                    <a:cubicBezTo>
                      <a:pt x="1" y="165"/>
                      <a:pt x="24" y="473"/>
                      <a:pt x="213" y="473"/>
                    </a:cubicBezTo>
                    <a:cubicBezTo>
                      <a:pt x="520" y="473"/>
                      <a:pt x="851" y="496"/>
                      <a:pt x="1182" y="496"/>
                    </a:cubicBezTo>
                    <a:lnTo>
                      <a:pt x="2151" y="496"/>
                    </a:lnTo>
                    <a:cubicBezTo>
                      <a:pt x="2812" y="520"/>
                      <a:pt x="3450" y="614"/>
                      <a:pt x="4065" y="709"/>
                    </a:cubicBezTo>
                    <a:cubicBezTo>
                      <a:pt x="5364" y="922"/>
                      <a:pt x="6664" y="1181"/>
                      <a:pt x="7939" y="1465"/>
                    </a:cubicBezTo>
                    <a:cubicBezTo>
                      <a:pt x="10515" y="2079"/>
                      <a:pt x="13043" y="2859"/>
                      <a:pt x="15524" y="3780"/>
                    </a:cubicBezTo>
                    <a:cubicBezTo>
                      <a:pt x="16233" y="4040"/>
                      <a:pt x="16918" y="4300"/>
                      <a:pt x="17627" y="4560"/>
                    </a:cubicBezTo>
                    <a:cubicBezTo>
                      <a:pt x="17957" y="4702"/>
                      <a:pt x="18312" y="4844"/>
                      <a:pt x="18643" y="4962"/>
                    </a:cubicBezTo>
                    <a:cubicBezTo>
                      <a:pt x="18997" y="5104"/>
                      <a:pt x="19352" y="5222"/>
                      <a:pt x="19706" y="5340"/>
                    </a:cubicBezTo>
                    <a:cubicBezTo>
                      <a:pt x="19730" y="5340"/>
                      <a:pt x="19730" y="5316"/>
                      <a:pt x="19706" y="5316"/>
                    </a:cubicBezTo>
                    <a:lnTo>
                      <a:pt x="18808" y="4773"/>
                    </a:lnTo>
                    <a:cubicBezTo>
                      <a:pt x="18525" y="4631"/>
                      <a:pt x="18217" y="4489"/>
                      <a:pt x="17957" y="4371"/>
                    </a:cubicBezTo>
                    <a:cubicBezTo>
                      <a:pt x="17343" y="4064"/>
                      <a:pt x="16752" y="3804"/>
                      <a:pt x="16091" y="3568"/>
                    </a:cubicBezTo>
                    <a:cubicBezTo>
                      <a:pt x="14839" y="3072"/>
                      <a:pt x="13586" y="2599"/>
                      <a:pt x="12311" y="2174"/>
                    </a:cubicBezTo>
                    <a:cubicBezTo>
                      <a:pt x="9759" y="1370"/>
                      <a:pt x="7183" y="733"/>
                      <a:pt x="4561" y="284"/>
                    </a:cubicBezTo>
                    <a:cubicBezTo>
                      <a:pt x="3828" y="165"/>
                      <a:pt x="3096" y="47"/>
                      <a:pt x="2316" y="24"/>
                    </a:cubicBezTo>
                    <a:cubicBezTo>
                      <a:pt x="1962" y="0"/>
                      <a:pt x="1584" y="0"/>
                      <a:pt x="12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8"/>
              <p:cNvSpPr/>
              <p:nvPr/>
            </p:nvSpPr>
            <p:spPr>
              <a:xfrm>
                <a:off x="444850" y="2088125"/>
                <a:ext cx="360350" cy="67350"/>
              </a:xfrm>
              <a:custGeom>
                <a:avLst/>
                <a:gdLst/>
                <a:ahLst/>
                <a:cxnLst/>
                <a:rect l="l" t="t" r="r" b="b"/>
                <a:pathLst>
                  <a:path w="14414" h="2694" extrusionOk="0">
                    <a:moveTo>
                      <a:pt x="237" y="0"/>
                    </a:moveTo>
                    <a:cubicBezTo>
                      <a:pt x="71" y="0"/>
                      <a:pt x="1" y="308"/>
                      <a:pt x="213" y="331"/>
                    </a:cubicBezTo>
                    <a:cubicBezTo>
                      <a:pt x="1135" y="473"/>
                      <a:pt x="2080" y="567"/>
                      <a:pt x="2978" y="686"/>
                    </a:cubicBezTo>
                    <a:cubicBezTo>
                      <a:pt x="3923" y="804"/>
                      <a:pt x="4844" y="946"/>
                      <a:pt x="5789" y="1064"/>
                    </a:cubicBezTo>
                    <a:cubicBezTo>
                      <a:pt x="7632" y="1371"/>
                      <a:pt x="9452" y="1702"/>
                      <a:pt x="11295" y="2103"/>
                    </a:cubicBezTo>
                    <a:cubicBezTo>
                      <a:pt x="11791" y="2221"/>
                      <a:pt x="12310" y="2316"/>
                      <a:pt x="12830" y="2434"/>
                    </a:cubicBezTo>
                    <a:cubicBezTo>
                      <a:pt x="13090" y="2481"/>
                      <a:pt x="13350" y="2552"/>
                      <a:pt x="13610" y="2576"/>
                    </a:cubicBezTo>
                    <a:cubicBezTo>
                      <a:pt x="13894" y="2599"/>
                      <a:pt x="14153" y="2647"/>
                      <a:pt x="14413" y="2694"/>
                    </a:cubicBezTo>
                    <a:cubicBezTo>
                      <a:pt x="13941" y="2576"/>
                      <a:pt x="13492" y="2363"/>
                      <a:pt x="13067" y="2221"/>
                    </a:cubicBezTo>
                    <a:lnTo>
                      <a:pt x="11720" y="1867"/>
                    </a:lnTo>
                    <a:lnTo>
                      <a:pt x="8979" y="1253"/>
                    </a:lnTo>
                    <a:cubicBezTo>
                      <a:pt x="7160" y="898"/>
                      <a:pt x="5293" y="567"/>
                      <a:pt x="3427" y="331"/>
                    </a:cubicBezTo>
                    <a:cubicBezTo>
                      <a:pt x="2363" y="189"/>
                      <a:pt x="1300" y="48"/>
                      <a:pt x="2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8"/>
              <p:cNvSpPr/>
              <p:nvPr/>
            </p:nvSpPr>
            <p:spPr>
              <a:xfrm>
                <a:off x="431050" y="2244075"/>
                <a:ext cx="592700" cy="216525"/>
              </a:xfrm>
              <a:custGeom>
                <a:avLst/>
                <a:gdLst/>
                <a:ahLst/>
                <a:cxnLst/>
                <a:rect l="l" t="t" r="r" b="b"/>
                <a:pathLst>
                  <a:path w="23708" h="8661" extrusionOk="0">
                    <a:moveTo>
                      <a:pt x="23684" y="0"/>
                    </a:moveTo>
                    <a:cubicBezTo>
                      <a:pt x="22077" y="354"/>
                      <a:pt x="20471" y="685"/>
                      <a:pt x="18887" y="1111"/>
                    </a:cubicBezTo>
                    <a:cubicBezTo>
                      <a:pt x="17328" y="1559"/>
                      <a:pt x="15792" y="2008"/>
                      <a:pt x="14257" y="2528"/>
                    </a:cubicBezTo>
                    <a:cubicBezTo>
                      <a:pt x="11161" y="3544"/>
                      <a:pt x="8113" y="4725"/>
                      <a:pt x="5089" y="6001"/>
                    </a:cubicBezTo>
                    <a:cubicBezTo>
                      <a:pt x="4262" y="6356"/>
                      <a:pt x="3412" y="6734"/>
                      <a:pt x="2585" y="7112"/>
                    </a:cubicBezTo>
                    <a:cubicBezTo>
                      <a:pt x="1758" y="7514"/>
                      <a:pt x="907" y="7892"/>
                      <a:pt x="104" y="8364"/>
                    </a:cubicBezTo>
                    <a:cubicBezTo>
                      <a:pt x="0" y="8467"/>
                      <a:pt x="60" y="8661"/>
                      <a:pt x="171" y="8661"/>
                    </a:cubicBezTo>
                    <a:cubicBezTo>
                      <a:pt x="187" y="8661"/>
                      <a:pt x="204" y="8657"/>
                      <a:pt x="222" y="8648"/>
                    </a:cubicBezTo>
                    <a:cubicBezTo>
                      <a:pt x="1002" y="8364"/>
                      <a:pt x="1710" y="8010"/>
                      <a:pt x="2443" y="7655"/>
                    </a:cubicBezTo>
                    <a:cubicBezTo>
                      <a:pt x="3175" y="7301"/>
                      <a:pt x="3955" y="6970"/>
                      <a:pt x="4687" y="6639"/>
                    </a:cubicBezTo>
                    <a:cubicBezTo>
                      <a:pt x="6176" y="6001"/>
                      <a:pt x="7664" y="5363"/>
                      <a:pt x="9177" y="4773"/>
                    </a:cubicBezTo>
                    <a:cubicBezTo>
                      <a:pt x="12225" y="3591"/>
                      <a:pt x="15296" y="2528"/>
                      <a:pt x="18415" y="1583"/>
                    </a:cubicBezTo>
                    <a:cubicBezTo>
                      <a:pt x="19289" y="1323"/>
                      <a:pt x="20163" y="1087"/>
                      <a:pt x="21014" y="827"/>
                    </a:cubicBezTo>
                    <a:cubicBezTo>
                      <a:pt x="21912" y="567"/>
                      <a:pt x="22786" y="284"/>
                      <a:pt x="23684" y="71"/>
                    </a:cubicBezTo>
                    <a:cubicBezTo>
                      <a:pt x="23707" y="71"/>
                      <a:pt x="23707" y="0"/>
                      <a:pt x="2368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8"/>
              <p:cNvSpPr/>
              <p:nvPr/>
            </p:nvSpPr>
            <p:spPr>
              <a:xfrm>
                <a:off x="556575" y="2306075"/>
                <a:ext cx="310650" cy="141600"/>
              </a:xfrm>
              <a:custGeom>
                <a:avLst/>
                <a:gdLst/>
                <a:ahLst/>
                <a:cxnLst/>
                <a:rect l="l" t="t" r="r" b="b"/>
                <a:pathLst>
                  <a:path w="12426" h="5664" extrusionOk="0">
                    <a:moveTo>
                      <a:pt x="12425" y="1"/>
                    </a:moveTo>
                    <a:cubicBezTo>
                      <a:pt x="11622" y="332"/>
                      <a:pt x="10795" y="592"/>
                      <a:pt x="10015" y="922"/>
                    </a:cubicBezTo>
                    <a:cubicBezTo>
                      <a:pt x="9212" y="1230"/>
                      <a:pt x="8409" y="1560"/>
                      <a:pt x="7605" y="1915"/>
                    </a:cubicBezTo>
                    <a:cubicBezTo>
                      <a:pt x="6046" y="2600"/>
                      <a:pt x="4463" y="3309"/>
                      <a:pt x="2880" y="4018"/>
                    </a:cubicBezTo>
                    <a:cubicBezTo>
                      <a:pt x="2006" y="4419"/>
                      <a:pt x="1084" y="4821"/>
                      <a:pt x="210" y="5246"/>
                    </a:cubicBezTo>
                    <a:cubicBezTo>
                      <a:pt x="1" y="5372"/>
                      <a:pt x="125" y="5664"/>
                      <a:pt x="353" y="5664"/>
                    </a:cubicBezTo>
                    <a:cubicBezTo>
                      <a:pt x="382" y="5664"/>
                      <a:pt x="413" y="5659"/>
                      <a:pt x="446" y="5648"/>
                    </a:cubicBezTo>
                    <a:cubicBezTo>
                      <a:pt x="2029" y="4963"/>
                      <a:pt x="3565" y="4230"/>
                      <a:pt x="5124" y="3474"/>
                    </a:cubicBezTo>
                    <a:cubicBezTo>
                      <a:pt x="6707" y="2765"/>
                      <a:pt x="8267" y="2056"/>
                      <a:pt x="9803" y="1324"/>
                    </a:cubicBezTo>
                    <a:cubicBezTo>
                      <a:pt x="10677" y="922"/>
                      <a:pt x="11551" y="450"/>
                      <a:pt x="124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8"/>
              <p:cNvSpPr/>
              <p:nvPr/>
            </p:nvSpPr>
            <p:spPr>
              <a:xfrm>
                <a:off x="454750" y="2254175"/>
                <a:ext cx="492200" cy="139750"/>
              </a:xfrm>
              <a:custGeom>
                <a:avLst/>
                <a:gdLst/>
                <a:ahLst/>
                <a:cxnLst/>
                <a:rect l="l" t="t" r="r" b="b"/>
                <a:pathLst>
                  <a:path w="19688" h="5590" extrusionOk="0">
                    <a:moveTo>
                      <a:pt x="18973" y="0"/>
                    </a:moveTo>
                    <a:cubicBezTo>
                      <a:pt x="18858" y="0"/>
                      <a:pt x="18743" y="6"/>
                      <a:pt x="18625" y="21"/>
                    </a:cubicBezTo>
                    <a:cubicBezTo>
                      <a:pt x="18294" y="45"/>
                      <a:pt x="17963" y="45"/>
                      <a:pt x="17656" y="69"/>
                    </a:cubicBezTo>
                    <a:cubicBezTo>
                      <a:pt x="16971" y="139"/>
                      <a:pt x="16333" y="210"/>
                      <a:pt x="15648" y="305"/>
                    </a:cubicBezTo>
                    <a:cubicBezTo>
                      <a:pt x="14324" y="494"/>
                      <a:pt x="12978" y="730"/>
                      <a:pt x="11678" y="1014"/>
                    </a:cubicBezTo>
                    <a:cubicBezTo>
                      <a:pt x="9079" y="1581"/>
                      <a:pt x="6504" y="2313"/>
                      <a:pt x="4023" y="3258"/>
                    </a:cubicBezTo>
                    <a:cubicBezTo>
                      <a:pt x="3314" y="3518"/>
                      <a:pt x="2653" y="3802"/>
                      <a:pt x="1967" y="4156"/>
                    </a:cubicBezTo>
                    <a:cubicBezTo>
                      <a:pt x="1637" y="4321"/>
                      <a:pt x="1306" y="4463"/>
                      <a:pt x="999" y="4676"/>
                    </a:cubicBezTo>
                    <a:cubicBezTo>
                      <a:pt x="668" y="4889"/>
                      <a:pt x="361" y="5125"/>
                      <a:pt x="101" y="5385"/>
                    </a:cubicBezTo>
                    <a:cubicBezTo>
                      <a:pt x="1" y="5445"/>
                      <a:pt x="121" y="5589"/>
                      <a:pt x="246" y="5589"/>
                    </a:cubicBezTo>
                    <a:cubicBezTo>
                      <a:pt x="269" y="5589"/>
                      <a:pt x="292" y="5585"/>
                      <a:pt x="313" y="5574"/>
                    </a:cubicBezTo>
                    <a:cubicBezTo>
                      <a:pt x="621" y="5408"/>
                      <a:pt x="904" y="5267"/>
                      <a:pt x="1164" y="5101"/>
                    </a:cubicBezTo>
                    <a:cubicBezTo>
                      <a:pt x="1424" y="4912"/>
                      <a:pt x="1731" y="4770"/>
                      <a:pt x="2015" y="4629"/>
                    </a:cubicBezTo>
                    <a:cubicBezTo>
                      <a:pt x="2582" y="4321"/>
                      <a:pt x="3196" y="4062"/>
                      <a:pt x="3810" y="3825"/>
                    </a:cubicBezTo>
                    <a:cubicBezTo>
                      <a:pt x="5039" y="3353"/>
                      <a:pt x="6268" y="2927"/>
                      <a:pt x="7543" y="2549"/>
                    </a:cubicBezTo>
                    <a:cubicBezTo>
                      <a:pt x="10095" y="1793"/>
                      <a:pt x="12647" y="1203"/>
                      <a:pt x="15270" y="754"/>
                    </a:cubicBezTo>
                    <a:lnTo>
                      <a:pt x="17467" y="399"/>
                    </a:lnTo>
                    <a:cubicBezTo>
                      <a:pt x="17821" y="328"/>
                      <a:pt x="18176" y="281"/>
                      <a:pt x="18530" y="258"/>
                    </a:cubicBezTo>
                    <a:cubicBezTo>
                      <a:pt x="18932" y="187"/>
                      <a:pt x="19286" y="92"/>
                      <a:pt x="19664" y="45"/>
                    </a:cubicBezTo>
                    <a:cubicBezTo>
                      <a:pt x="19688" y="45"/>
                      <a:pt x="19664" y="21"/>
                      <a:pt x="19664" y="21"/>
                    </a:cubicBezTo>
                    <a:cubicBezTo>
                      <a:pt x="19428" y="21"/>
                      <a:pt x="19202" y="0"/>
                      <a:pt x="1897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8"/>
              <p:cNvSpPr/>
              <p:nvPr/>
            </p:nvSpPr>
            <p:spPr>
              <a:xfrm>
                <a:off x="454250" y="2291900"/>
                <a:ext cx="345050" cy="127475"/>
              </a:xfrm>
              <a:custGeom>
                <a:avLst/>
                <a:gdLst/>
                <a:ahLst/>
                <a:cxnLst/>
                <a:rect l="l" t="t" r="r" b="b"/>
                <a:pathLst>
                  <a:path w="13802" h="5099" extrusionOk="0">
                    <a:moveTo>
                      <a:pt x="13801" y="1"/>
                    </a:moveTo>
                    <a:cubicBezTo>
                      <a:pt x="13329" y="119"/>
                      <a:pt x="12856" y="190"/>
                      <a:pt x="12383" y="284"/>
                    </a:cubicBezTo>
                    <a:lnTo>
                      <a:pt x="11060" y="639"/>
                    </a:lnTo>
                    <a:cubicBezTo>
                      <a:pt x="10139" y="899"/>
                      <a:pt x="9241" y="1182"/>
                      <a:pt x="8367" y="1489"/>
                    </a:cubicBezTo>
                    <a:cubicBezTo>
                      <a:pt x="6595" y="2080"/>
                      <a:pt x="4823" y="2765"/>
                      <a:pt x="3074" y="3474"/>
                    </a:cubicBezTo>
                    <a:cubicBezTo>
                      <a:pt x="2105" y="3876"/>
                      <a:pt x="1089" y="4254"/>
                      <a:pt x="144" y="4774"/>
                    </a:cubicBezTo>
                    <a:cubicBezTo>
                      <a:pt x="1" y="4856"/>
                      <a:pt x="53" y="5099"/>
                      <a:pt x="209" y="5099"/>
                    </a:cubicBezTo>
                    <a:cubicBezTo>
                      <a:pt x="233" y="5099"/>
                      <a:pt x="258" y="5093"/>
                      <a:pt x="286" y="5081"/>
                    </a:cubicBezTo>
                    <a:cubicBezTo>
                      <a:pt x="1160" y="4774"/>
                      <a:pt x="1987" y="4348"/>
                      <a:pt x="2885" y="3994"/>
                    </a:cubicBezTo>
                    <a:cubicBezTo>
                      <a:pt x="3759" y="3639"/>
                      <a:pt x="4610" y="3285"/>
                      <a:pt x="5508" y="2931"/>
                    </a:cubicBezTo>
                    <a:cubicBezTo>
                      <a:pt x="7256" y="2245"/>
                      <a:pt x="8981" y="1631"/>
                      <a:pt x="10753" y="1064"/>
                    </a:cubicBezTo>
                    <a:cubicBezTo>
                      <a:pt x="11273" y="922"/>
                      <a:pt x="11769" y="757"/>
                      <a:pt x="12265" y="568"/>
                    </a:cubicBezTo>
                    <a:cubicBezTo>
                      <a:pt x="12525" y="473"/>
                      <a:pt x="12785" y="403"/>
                      <a:pt x="13021" y="308"/>
                    </a:cubicBezTo>
                    <a:cubicBezTo>
                      <a:pt x="13305" y="190"/>
                      <a:pt x="13541" y="95"/>
                      <a:pt x="1380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8"/>
              <p:cNvSpPr/>
              <p:nvPr/>
            </p:nvSpPr>
            <p:spPr>
              <a:xfrm>
                <a:off x="624150" y="2260100"/>
                <a:ext cx="408275" cy="482350"/>
              </a:xfrm>
              <a:custGeom>
                <a:avLst/>
                <a:gdLst/>
                <a:ahLst/>
                <a:cxnLst/>
                <a:rect l="l" t="t" r="r" b="b"/>
                <a:pathLst>
                  <a:path w="16331" h="19294" extrusionOk="0">
                    <a:moveTo>
                      <a:pt x="16311" y="0"/>
                    </a:moveTo>
                    <a:cubicBezTo>
                      <a:pt x="16305" y="0"/>
                      <a:pt x="16298" y="6"/>
                      <a:pt x="16291" y="21"/>
                    </a:cubicBezTo>
                    <a:cubicBezTo>
                      <a:pt x="15062" y="1107"/>
                      <a:pt x="13857" y="2218"/>
                      <a:pt x="12699" y="3376"/>
                    </a:cubicBezTo>
                    <a:cubicBezTo>
                      <a:pt x="11565" y="4533"/>
                      <a:pt x="10455" y="5715"/>
                      <a:pt x="9368" y="6920"/>
                    </a:cubicBezTo>
                    <a:cubicBezTo>
                      <a:pt x="7194" y="9353"/>
                      <a:pt x="5115" y="11882"/>
                      <a:pt x="3177" y="14504"/>
                    </a:cubicBezTo>
                    <a:cubicBezTo>
                      <a:pt x="2634" y="15260"/>
                      <a:pt x="2067" y="15993"/>
                      <a:pt x="1571" y="16725"/>
                    </a:cubicBezTo>
                    <a:cubicBezTo>
                      <a:pt x="1051" y="17505"/>
                      <a:pt x="508" y="18237"/>
                      <a:pt x="35" y="19041"/>
                    </a:cubicBezTo>
                    <a:cubicBezTo>
                      <a:pt x="1" y="19161"/>
                      <a:pt x="91" y="19294"/>
                      <a:pt x="188" y="19294"/>
                    </a:cubicBezTo>
                    <a:cubicBezTo>
                      <a:pt x="225" y="19294"/>
                      <a:pt x="263" y="19275"/>
                      <a:pt x="295" y="19230"/>
                    </a:cubicBezTo>
                    <a:cubicBezTo>
                      <a:pt x="815" y="18592"/>
                      <a:pt x="1240" y="17930"/>
                      <a:pt x="1713" y="17269"/>
                    </a:cubicBezTo>
                    <a:cubicBezTo>
                      <a:pt x="2185" y="16583"/>
                      <a:pt x="2658" y="15922"/>
                      <a:pt x="3154" y="15260"/>
                    </a:cubicBezTo>
                    <a:cubicBezTo>
                      <a:pt x="4146" y="13961"/>
                      <a:pt x="5115" y="12638"/>
                      <a:pt x="6131" y="11385"/>
                    </a:cubicBezTo>
                    <a:cubicBezTo>
                      <a:pt x="8163" y="8834"/>
                      <a:pt x="10313" y="6400"/>
                      <a:pt x="12534" y="3990"/>
                    </a:cubicBezTo>
                    <a:cubicBezTo>
                      <a:pt x="13148" y="3352"/>
                      <a:pt x="13762" y="2690"/>
                      <a:pt x="14400" y="2029"/>
                    </a:cubicBezTo>
                    <a:cubicBezTo>
                      <a:pt x="15015" y="1344"/>
                      <a:pt x="15653" y="682"/>
                      <a:pt x="16314" y="44"/>
                    </a:cubicBezTo>
                    <a:cubicBezTo>
                      <a:pt x="16331" y="28"/>
                      <a:pt x="16324" y="0"/>
                      <a:pt x="163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8"/>
              <p:cNvSpPr/>
              <p:nvPr/>
            </p:nvSpPr>
            <p:spPr>
              <a:xfrm>
                <a:off x="726150" y="2392325"/>
                <a:ext cx="201900" cy="274175"/>
              </a:xfrm>
              <a:custGeom>
                <a:avLst/>
                <a:gdLst/>
                <a:ahLst/>
                <a:cxnLst/>
                <a:rect l="l" t="t" r="r" b="b"/>
                <a:pathLst>
                  <a:path w="8076" h="10967" extrusionOk="0">
                    <a:moveTo>
                      <a:pt x="8076" y="0"/>
                    </a:moveTo>
                    <a:lnTo>
                      <a:pt x="8076" y="0"/>
                    </a:lnTo>
                    <a:cubicBezTo>
                      <a:pt x="7532" y="686"/>
                      <a:pt x="6965" y="1324"/>
                      <a:pt x="6422" y="2009"/>
                    </a:cubicBezTo>
                    <a:cubicBezTo>
                      <a:pt x="5878" y="2694"/>
                      <a:pt x="5359" y="3379"/>
                      <a:pt x="4839" y="4088"/>
                    </a:cubicBezTo>
                    <a:cubicBezTo>
                      <a:pt x="3823" y="5458"/>
                      <a:pt x="2807" y="6852"/>
                      <a:pt x="1815" y="8246"/>
                    </a:cubicBezTo>
                    <a:cubicBezTo>
                      <a:pt x="1248" y="9050"/>
                      <a:pt x="657" y="9853"/>
                      <a:pt x="113" y="10656"/>
                    </a:cubicBezTo>
                    <a:cubicBezTo>
                      <a:pt x="1" y="10833"/>
                      <a:pt x="129" y="10966"/>
                      <a:pt x="274" y="10966"/>
                    </a:cubicBezTo>
                    <a:cubicBezTo>
                      <a:pt x="343" y="10966"/>
                      <a:pt x="415" y="10937"/>
                      <a:pt x="468" y="10869"/>
                    </a:cubicBezTo>
                    <a:cubicBezTo>
                      <a:pt x="1507" y="9499"/>
                      <a:pt x="2476" y="8081"/>
                      <a:pt x="3492" y="6687"/>
                    </a:cubicBezTo>
                    <a:cubicBezTo>
                      <a:pt x="4484" y="5269"/>
                      <a:pt x="5477" y="3875"/>
                      <a:pt x="6446" y="2458"/>
                    </a:cubicBezTo>
                    <a:cubicBezTo>
                      <a:pt x="7013" y="1654"/>
                      <a:pt x="7509" y="804"/>
                      <a:pt x="807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8"/>
              <p:cNvSpPr/>
              <p:nvPr/>
            </p:nvSpPr>
            <p:spPr>
              <a:xfrm>
                <a:off x="612625" y="2306675"/>
                <a:ext cx="357950" cy="365675"/>
              </a:xfrm>
              <a:custGeom>
                <a:avLst/>
                <a:gdLst/>
                <a:ahLst/>
                <a:cxnLst/>
                <a:rect l="l" t="t" r="r" b="b"/>
                <a:pathLst>
                  <a:path w="14318" h="14627" extrusionOk="0">
                    <a:moveTo>
                      <a:pt x="14294" y="1"/>
                    </a:moveTo>
                    <a:cubicBezTo>
                      <a:pt x="13987" y="142"/>
                      <a:pt x="13704" y="331"/>
                      <a:pt x="13397" y="497"/>
                    </a:cubicBezTo>
                    <a:lnTo>
                      <a:pt x="12617" y="1040"/>
                    </a:lnTo>
                    <a:cubicBezTo>
                      <a:pt x="12050" y="1418"/>
                      <a:pt x="11506" y="1843"/>
                      <a:pt x="10987" y="2245"/>
                    </a:cubicBezTo>
                    <a:cubicBezTo>
                      <a:pt x="9923" y="3072"/>
                      <a:pt x="8884" y="3923"/>
                      <a:pt x="7915" y="4844"/>
                    </a:cubicBezTo>
                    <a:cubicBezTo>
                      <a:pt x="5930" y="6640"/>
                      <a:pt x="4111" y="8577"/>
                      <a:pt x="2386" y="10609"/>
                    </a:cubicBezTo>
                    <a:cubicBezTo>
                      <a:pt x="1914" y="11200"/>
                      <a:pt x="1441" y="11791"/>
                      <a:pt x="1039" y="12405"/>
                    </a:cubicBezTo>
                    <a:cubicBezTo>
                      <a:pt x="827" y="12712"/>
                      <a:pt x="638" y="13019"/>
                      <a:pt x="472" y="13350"/>
                    </a:cubicBezTo>
                    <a:cubicBezTo>
                      <a:pt x="283" y="13681"/>
                      <a:pt x="142" y="14035"/>
                      <a:pt x="47" y="14390"/>
                    </a:cubicBezTo>
                    <a:cubicBezTo>
                      <a:pt x="1" y="14528"/>
                      <a:pt x="95" y="14626"/>
                      <a:pt x="192" y="14626"/>
                    </a:cubicBezTo>
                    <a:cubicBezTo>
                      <a:pt x="244" y="14626"/>
                      <a:pt x="297" y="14598"/>
                      <a:pt x="331" y="14531"/>
                    </a:cubicBezTo>
                    <a:cubicBezTo>
                      <a:pt x="496" y="14248"/>
                      <a:pt x="685" y="13988"/>
                      <a:pt x="827" y="13704"/>
                    </a:cubicBezTo>
                    <a:cubicBezTo>
                      <a:pt x="969" y="13421"/>
                      <a:pt x="1158" y="13161"/>
                      <a:pt x="1323" y="12854"/>
                    </a:cubicBezTo>
                    <a:cubicBezTo>
                      <a:pt x="1677" y="12310"/>
                      <a:pt x="2055" y="11791"/>
                      <a:pt x="2481" y="11294"/>
                    </a:cubicBezTo>
                    <a:cubicBezTo>
                      <a:pt x="3308" y="10255"/>
                      <a:pt x="4182" y="9286"/>
                      <a:pt x="5080" y="8294"/>
                    </a:cubicBezTo>
                    <a:cubicBezTo>
                      <a:pt x="6875" y="6380"/>
                      <a:pt x="8836" y="4584"/>
                      <a:pt x="10868" y="2859"/>
                    </a:cubicBezTo>
                    <a:cubicBezTo>
                      <a:pt x="11435" y="2387"/>
                      <a:pt x="12026" y="1914"/>
                      <a:pt x="12617" y="1442"/>
                    </a:cubicBezTo>
                    <a:cubicBezTo>
                      <a:pt x="12900" y="1206"/>
                      <a:pt x="13160" y="1017"/>
                      <a:pt x="13467" y="780"/>
                    </a:cubicBezTo>
                    <a:cubicBezTo>
                      <a:pt x="13751" y="544"/>
                      <a:pt x="14034" y="260"/>
                      <a:pt x="14318" y="24"/>
                    </a:cubicBezTo>
                    <a:cubicBezTo>
                      <a:pt x="14318" y="24"/>
                      <a:pt x="14318" y="1"/>
                      <a:pt x="1429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8"/>
              <p:cNvSpPr/>
              <p:nvPr/>
            </p:nvSpPr>
            <p:spPr>
              <a:xfrm>
                <a:off x="623400" y="2414175"/>
                <a:ext cx="237900" cy="280900"/>
              </a:xfrm>
              <a:custGeom>
                <a:avLst/>
                <a:gdLst/>
                <a:ahLst/>
                <a:cxnLst/>
                <a:rect l="l" t="t" r="r" b="b"/>
                <a:pathLst>
                  <a:path w="9516" h="11236" extrusionOk="0">
                    <a:moveTo>
                      <a:pt x="9516" y="1"/>
                    </a:moveTo>
                    <a:lnTo>
                      <a:pt x="9516" y="1"/>
                    </a:lnTo>
                    <a:cubicBezTo>
                      <a:pt x="9162" y="308"/>
                      <a:pt x="8783" y="615"/>
                      <a:pt x="8429" y="946"/>
                    </a:cubicBezTo>
                    <a:lnTo>
                      <a:pt x="7437" y="1915"/>
                    </a:lnTo>
                    <a:cubicBezTo>
                      <a:pt x="6799" y="2600"/>
                      <a:pt x="6137" y="3309"/>
                      <a:pt x="5523" y="4017"/>
                    </a:cubicBezTo>
                    <a:cubicBezTo>
                      <a:pt x="4294" y="5435"/>
                      <a:pt x="3066" y="6876"/>
                      <a:pt x="1955" y="8341"/>
                    </a:cubicBezTo>
                    <a:cubicBezTo>
                      <a:pt x="1294" y="9168"/>
                      <a:pt x="632" y="10042"/>
                      <a:pt x="89" y="10940"/>
                    </a:cubicBezTo>
                    <a:cubicBezTo>
                      <a:pt x="0" y="11081"/>
                      <a:pt x="110" y="11236"/>
                      <a:pt x="220" y="11236"/>
                    </a:cubicBezTo>
                    <a:cubicBezTo>
                      <a:pt x="258" y="11236"/>
                      <a:pt x="295" y="11218"/>
                      <a:pt x="325" y="11176"/>
                    </a:cubicBezTo>
                    <a:cubicBezTo>
                      <a:pt x="916" y="10468"/>
                      <a:pt x="1459" y="9688"/>
                      <a:pt x="2026" y="8932"/>
                    </a:cubicBezTo>
                    <a:cubicBezTo>
                      <a:pt x="2569" y="8176"/>
                      <a:pt x="3160" y="7443"/>
                      <a:pt x="3751" y="6687"/>
                    </a:cubicBezTo>
                    <a:cubicBezTo>
                      <a:pt x="4932" y="5246"/>
                      <a:pt x="6161" y="3828"/>
                      <a:pt x="7389" y="2434"/>
                    </a:cubicBezTo>
                    <a:cubicBezTo>
                      <a:pt x="7744" y="2056"/>
                      <a:pt x="8098" y="1678"/>
                      <a:pt x="8453" y="1253"/>
                    </a:cubicBezTo>
                    <a:lnTo>
                      <a:pt x="8996" y="639"/>
                    </a:lnTo>
                    <a:cubicBezTo>
                      <a:pt x="9162" y="426"/>
                      <a:pt x="9303" y="190"/>
                      <a:pt x="951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8"/>
              <p:cNvSpPr/>
              <p:nvPr/>
            </p:nvSpPr>
            <p:spPr>
              <a:xfrm>
                <a:off x="931575" y="2271525"/>
                <a:ext cx="115800" cy="618200"/>
              </a:xfrm>
              <a:custGeom>
                <a:avLst/>
                <a:gdLst/>
                <a:ahLst/>
                <a:cxnLst/>
                <a:rect l="l" t="t" r="r" b="b"/>
                <a:pathLst>
                  <a:path w="4632" h="24728" extrusionOk="0">
                    <a:moveTo>
                      <a:pt x="4614" y="1"/>
                    </a:moveTo>
                    <a:cubicBezTo>
                      <a:pt x="4602" y="1"/>
                      <a:pt x="4584" y="13"/>
                      <a:pt x="4561" y="36"/>
                    </a:cubicBezTo>
                    <a:cubicBezTo>
                      <a:pt x="4065" y="1596"/>
                      <a:pt x="3568" y="3155"/>
                      <a:pt x="3143" y="4762"/>
                    </a:cubicBezTo>
                    <a:cubicBezTo>
                      <a:pt x="2741" y="6321"/>
                      <a:pt x="2387" y="7880"/>
                      <a:pt x="2033" y="9487"/>
                    </a:cubicBezTo>
                    <a:cubicBezTo>
                      <a:pt x="1347" y="12677"/>
                      <a:pt x="851" y="15890"/>
                      <a:pt x="473" y="19127"/>
                    </a:cubicBezTo>
                    <a:cubicBezTo>
                      <a:pt x="355" y="20048"/>
                      <a:pt x="260" y="20946"/>
                      <a:pt x="166" y="21844"/>
                    </a:cubicBezTo>
                    <a:cubicBezTo>
                      <a:pt x="71" y="22766"/>
                      <a:pt x="1" y="23687"/>
                      <a:pt x="1" y="24609"/>
                    </a:cubicBezTo>
                    <a:cubicBezTo>
                      <a:pt x="52" y="24685"/>
                      <a:pt x="151" y="24727"/>
                      <a:pt x="232" y="24727"/>
                    </a:cubicBezTo>
                    <a:cubicBezTo>
                      <a:pt x="300" y="24727"/>
                      <a:pt x="355" y="24697"/>
                      <a:pt x="355" y="24632"/>
                    </a:cubicBezTo>
                    <a:cubicBezTo>
                      <a:pt x="473" y="23829"/>
                      <a:pt x="520" y="23002"/>
                      <a:pt x="591" y="22199"/>
                    </a:cubicBezTo>
                    <a:cubicBezTo>
                      <a:pt x="639" y="21372"/>
                      <a:pt x="733" y="20592"/>
                      <a:pt x="828" y="19765"/>
                    </a:cubicBezTo>
                    <a:cubicBezTo>
                      <a:pt x="993" y="18135"/>
                      <a:pt x="1206" y="16528"/>
                      <a:pt x="1465" y="14945"/>
                    </a:cubicBezTo>
                    <a:cubicBezTo>
                      <a:pt x="1985" y="11732"/>
                      <a:pt x="2600" y="8542"/>
                      <a:pt x="3332" y="5352"/>
                    </a:cubicBezTo>
                    <a:cubicBezTo>
                      <a:pt x="3545" y="4454"/>
                      <a:pt x="3757" y="3604"/>
                      <a:pt x="3946" y="2706"/>
                    </a:cubicBezTo>
                    <a:cubicBezTo>
                      <a:pt x="4159" y="1832"/>
                      <a:pt x="4395" y="910"/>
                      <a:pt x="4632" y="36"/>
                    </a:cubicBezTo>
                    <a:cubicBezTo>
                      <a:pt x="4632" y="13"/>
                      <a:pt x="4626" y="1"/>
                      <a:pt x="461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8"/>
              <p:cNvSpPr/>
              <p:nvPr/>
            </p:nvSpPr>
            <p:spPr>
              <a:xfrm>
                <a:off x="982975" y="2437225"/>
                <a:ext cx="40175" cy="335525"/>
              </a:xfrm>
              <a:custGeom>
                <a:avLst/>
                <a:gdLst/>
                <a:ahLst/>
                <a:cxnLst/>
                <a:rect l="l" t="t" r="r" b="b"/>
                <a:pathLst>
                  <a:path w="1607" h="13421" extrusionOk="0">
                    <a:moveTo>
                      <a:pt x="1607" y="0"/>
                    </a:moveTo>
                    <a:lnTo>
                      <a:pt x="1607" y="0"/>
                    </a:lnTo>
                    <a:cubicBezTo>
                      <a:pt x="1489" y="874"/>
                      <a:pt x="1300" y="1725"/>
                      <a:pt x="1182" y="2576"/>
                    </a:cubicBezTo>
                    <a:cubicBezTo>
                      <a:pt x="1063" y="3426"/>
                      <a:pt x="945" y="4300"/>
                      <a:pt x="874" y="5151"/>
                    </a:cubicBezTo>
                    <a:cubicBezTo>
                      <a:pt x="685" y="6852"/>
                      <a:pt x="473" y="8577"/>
                      <a:pt x="307" y="10278"/>
                    </a:cubicBezTo>
                    <a:cubicBezTo>
                      <a:pt x="213" y="11270"/>
                      <a:pt x="95" y="12239"/>
                      <a:pt x="24" y="13208"/>
                    </a:cubicBezTo>
                    <a:cubicBezTo>
                      <a:pt x="0" y="13350"/>
                      <a:pt x="101" y="13420"/>
                      <a:pt x="210" y="13420"/>
                    </a:cubicBezTo>
                    <a:cubicBezTo>
                      <a:pt x="319" y="13420"/>
                      <a:pt x="437" y="13350"/>
                      <a:pt x="449" y="13208"/>
                    </a:cubicBezTo>
                    <a:cubicBezTo>
                      <a:pt x="662" y="11507"/>
                      <a:pt x="780" y="9782"/>
                      <a:pt x="945" y="8081"/>
                    </a:cubicBezTo>
                    <a:cubicBezTo>
                      <a:pt x="1111" y="6356"/>
                      <a:pt x="1276" y="4655"/>
                      <a:pt x="1418" y="2930"/>
                    </a:cubicBezTo>
                    <a:cubicBezTo>
                      <a:pt x="1512" y="1961"/>
                      <a:pt x="1512" y="993"/>
                      <a:pt x="160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8"/>
              <p:cNvSpPr/>
              <p:nvPr/>
            </p:nvSpPr>
            <p:spPr>
              <a:xfrm>
                <a:off x="883150" y="2343450"/>
                <a:ext cx="134100" cy="492050"/>
              </a:xfrm>
              <a:custGeom>
                <a:avLst/>
                <a:gdLst/>
                <a:ahLst/>
                <a:cxnLst/>
                <a:rect l="l" t="t" r="r" b="b"/>
                <a:pathLst>
                  <a:path w="5364" h="19682" extrusionOk="0">
                    <a:moveTo>
                      <a:pt x="5352" y="0"/>
                    </a:moveTo>
                    <a:cubicBezTo>
                      <a:pt x="5346" y="0"/>
                      <a:pt x="5340" y="6"/>
                      <a:pt x="5340" y="18"/>
                    </a:cubicBezTo>
                    <a:lnTo>
                      <a:pt x="4797" y="892"/>
                    </a:lnTo>
                    <a:cubicBezTo>
                      <a:pt x="4655" y="1199"/>
                      <a:pt x="4513" y="1483"/>
                      <a:pt x="4371" y="1766"/>
                    </a:cubicBezTo>
                    <a:cubicBezTo>
                      <a:pt x="4088" y="2381"/>
                      <a:pt x="3828" y="2971"/>
                      <a:pt x="3592" y="3609"/>
                    </a:cubicBezTo>
                    <a:cubicBezTo>
                      <a:pt x="3072" y="4862"/>
                      <a:pt x="2599" y="6138"/>
                      <a:pt x="2197" y="7390"/>
                    </a:cubicBezTo>
                    <a:cubicBezTo>
                      <a:pt x="1394" y="9942"/>
                      <a:pt x="756" y="12541"/>
                      <a:pt x="307" y="15140"/>
                    </a:cubicBezTo>
                    <a:cubicBezTo>
                      <a:pt x="189" y="15872"/>
                      <a:pt x="71" y="16604"/>
                      <a:pt x="47" y="17384"/>
                    </a:cubicBezTo>
                    <a:cubicBezTo>
                      <a:pt x="0" y="17739"/>
                      <a:pt x="0" y="18117"/>
                      <a:pt x="0" y="18471"/>
                    </a:cubicBezTo>
                    <a:cubicBezTo>
                      <a:pt x="0" y="18849"/>
                      <a:pt x="71" y="19203"/>
                      <a:pt x="166" y="19605"/>
                    </a:cubicBezTo>
                    <a:cubicBezTo>
                      <a:pt x="183" y="19658"/>
                      <a:pt x="233" y="19681"/>
                      <a:pt x="289" y="19681"/>
                    </a:cubicBezTo>
                    <a:cubicBezTo>
                      <a:pt x="384" y="19681"/>
                      <a:pt x="496" y="19615"/>
                      <a:pt x="496" y="19511"/>
                    </a:cubicBezTo>
                    <a:cubicBezTo>
                      <a:pt x="496" y="19180"/>
                      <a:pt x="520" y="18849"/>
                      <a:pt x="520" y="18518"/>
                    </a:cubicBezTo>
                    <a:lnTo>
                      <a:pt x="520" y="17550"/>
                    </a:lnTo>
                    <a:cubicBezTo>
                      <a:pt x="544" y="16912"/>
                      <a:pt x="638" y="16250"/>
                      <a:pt x="733" y="15636"/>
                    </a:cubicBezTo>
                    <a:cubicBezTo>
                      <a:pt x="922" y="14336"/>
                      <a:pt x="1205" y="13037"/>
                      <a:pt x="1489" y="11761"/>
                    </a:cubicBezTo>
                    <a:cubicBezTo>
                      <a:pt x="2103" y="9185"/>
                      <a:pt x="2883" y="6657"/>
                      <a:pt x="3781" y="4176"/>
                    </a:cubicBezTo>
                    <a:cubicBezTo>
                      <a:pt x="4064" y="3468"/>
                      <a:pt x="4324" y="2782"/>
                      <a:pt x="4584" y="2074"/>
                    </a:cubicBezTo>
                    <a:cubicBezTo>
                      <a:pt x="4702" y="1766"/>
                      <a:pt x="4867" y="1388"/>
                      <a:pt x="4962" y="1081"/>
                    </a:cubicBezTo>
                    <a:cubicBezTo>
                      <a:pt x="5127" y="727"/>
                      <a:pt x="5245" y="372"/>
                      <a:pt x="5364" y="18"/>
                    </a:cubicBezTo>
                    <a:cubicBezTo>
                      <a:pt x="5364" y="6"/>
                      <a:pt x="5358" y="0"/>
                      <a:pt x="5352"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8"/>
              <p:cNvSpPr/>
              <p:nvPr/>
            </p:nvSpPr>
            <p:spPr>
              <a:xfrm>
                <a:off x="908550" y="2490975"/>
                <a:ext cx="67350" cy="357650"/>
              </a:xfrm>
              <a:custGeom>
                <a:avLst/>
                <a:gdLst/>
                <a:ahLst/>
                <a:cxnLst/>
                <a:rect l="l" t="t" r="r" b="b"/>
                <a:pathLst>
                  <a:path w="2694" h="14306" extrusionOk="0">
                    <a:moveTo>
                      <a:pt x="2694" y="0"/>
                    </a:moveTo>
                    <a:cubicBezTo>
                      <a:pt x="2688" y="20"/>
                      <a:pt x="2683" y="40"/>
                      <a:pt x="2678" y="60"/>
                    </a:cubicBezTo>
                    <a:lnTo>
                      <a:pt x="2678" y="60"/>
                    </a:lnTo>
                    <a:cubicBezTo>
                      <a:pt x="2684" y="40"/>
                      <a:pt x="2689" y="20"/>
                      <a:pt x="2694" y="0"/>
                    </a:cubicBezTo>
                    <a:close/>
                    <a:moveTo>
                      <a:pt x="2678" y="60"/>
                    </a:moveTo>
                    <a:cubicBezTo>
                      <a:pt x="2558" y="509"/>
                      <a:pt x="2357" y="917"/>
                      <a:pt x="2221" y="1347"/>
                    </a:cubicBezTo>
                    <a:lnTo>
                      <a:pt x="1867" y="2670"/>
                    </a:lnTo>
                    <a:lnTo>
                      <a:pt x="1252" y="5435"/>
                    </a:lnTo>
                    <a:cubicBezTo>
                      <a:pt x="898" y="7254"/>
                      <a:pt x="567" y="9120"/>
                      <a:pt x="331" y="10987"/>
                    </a:cubicBezTo>
                    <a:cubicBezTo>
                      <a:pt x="189" y="12050"/>
                      <a:pt x="24" y="13113"/>
                      <a:pt x="0" y="14177"/>
                    </a:cubicBezTo>
                    <a:cubicBezTo>
                      <a:pt x="0" y="14256"/>
                      <a:pt x="95" y="14305"/>
                      <a:pt x="184" y="14305"/>
                    </a:cubicBezTo>
                    <a:cubicBezTo>
                      <a:pt x="254" y="14305"/>
                      <a:pt x="320" y="14274"/>
                      <a:pt x="331" y="14200"/>
                    </a:cubicBezTo>
                    <a:cubicBezTo>
                      <a:pt x="473" y="13279"/>
                      <a:pt x="567" y="12334"/>
                      <a:pt x="685" y="11412"/>
                    </a:cubicBezTo>
                    <a:cubicBezTo>
                      <a:pt x="803" y="10467"/>
                      <a:pt x="945" y="9546"/>
                      <a:pt x="1063" y="8624"/>
                    </a:cubicBezTo>
                    <a:cubicBezTo>
                      <a:pt x="1371" y="6781"/>
                      <a:pt x="1678" y="4938"/>
                      <a:pt x="2103" y="3119"/>
                    </a:cubicBezTo>
                    <a:cubicBezTo>
                      <a:pt x="2221" y="2623"/>
                      <a:pt x="2316" y="2079"/>
                      <a:pt x="2434" y="1583"/>
                    </a:cubicBezTo>
                    <a:cubicBezTo>
                      <a:pt x="2481" y="1323"/>
                      <a:pt x="2552" y="1040"/>
                      <a:pt x="2576" y="780"/>
                    </a:cubicBezTo>
                    <a:cubicBezTo>
                      <a:pt x="2597" y="540"/>
                      <a:pt x="2619" y="300"/>
                      <a:pt x="2678" y="6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8"/>
              <p:cNvSpPr/>
              <p:nvPr/>
            </p:nvSpPr>
            <p:spPr>
              <a:xfrm>
                <a:off x="1065075" y="2271525"/>
                <a:ext cx="217350" cy="591700"/>
              </a:xfrm>
              <a:custGeom>
                <a:avLst/>
                <a:gdLst/>
                <a:ahLst/>
                <a:cxnLst/>
                <a:rect l="l" t="t" r="r" b="b"/>
                <a:pathLst>
                  <a:path w="8694" h="23668" extrusionOk="0">
                    <a:moveTo>
                      <a:pt x="36" y="1"/>
                    </a:moveTo>
                    <a:cubicBezTo>
                      <a:pt x="18" y="1"/>
                      <a:pt x="0" y="13"/>
                      <a:pt x="0" y="36"/>
                    </a:cubicBezTo>
                    <a:cubicBezTo>
                      <a:pt x="355" y="1619"/>
                      <a:pt x="686" y="3249"/>
                      <a:pt x="1135" y="4809"/>
                    </a:cubicBezTo>
                    <a:cubicBezTo>
                      <a:pt x="1560" y="6368"/>
                      <a:pt x="2009" y="7904"/>
                      <a:pt x="2552" y="9440"/>
                    </a:cubicBezTo>
                    <a:cubicBezTo>
                      <a:pt x="3545" y="12535"/>
                      <a:pt x="4726" y="15583"/>
                      <a:pt x="6002" y="18607"/>
                    </a:cubicBezTo>
                    <a:cubicBezTo>
                      <a:pt x="6356" y="19434"/>
                      <a:pt x="6734" y="20285"/>
                      <a:pt x="7112" y="21112"/>
                    </a:cubicBezTo>
                    <a:cubicBezTo>
                      <a:pt x="7514" y="21939"/>
                      <a:pt x="7892" y="22789"/>
                      <a:pt x="8364" y="23593"/>
                    </a:cubicBezTo>
                    <a:cubicBezTo>
                      <a:pt x="8399" y="23644"/>
                      <a:pt x="8455" y="23667"/>
                      <a:pt x="8509" y="23667"/>
                    </a:cubicBezTo>
                    <a:cubicBezTo>
                      <a:pt x="8604" y="23667"/>
                      <a:pt x="8693" y="23595"/>
                      <a:pt x="8648" y="23474"/>
                    </a:cubicBezTo>
                    <a:cubicBezTo>
                      <a:pt x="8364" y="22718"/>
                      <a:pt x="8010" y="22010"/>
                      <a:pt x="7656" y="21253"/>
                    </a:cubicBezTo>
                    <a:cubicBezTo>
                      <a:pt x="7301" y="20521"/>
                      <a:pt x="6970" y="19765"/>
                      <a:pt x="6640" y="19009"/>
                    </a:cubicBezTo>
                    <a:cubicBezTo>
                      <a:pt x="6002" y="17544"/>
                      <a:pt x="5364" y="16032"/>
                      <a:pt x="4773" y="14520"/>
                    </a:cubicBezTo>
                    <a:cubicBezTo>
                      <a:pt x="3592" y="11495"/>
                      <a:pt x="2552" y="8424"/>
                      <a:pt x="1607" y="5281"/>
                    </a:cubicBezTo>
                    <a:cubicBezTo>
                      <a:pt x="1324" y="4431"/>
                      <a:pt x="1087" y="3533"/>
                      <a:pt x="827" y="2682"/>
                    </a:cubicBezTo>
                    <a:cubicBezTo>
                      <a:pt x="567" y="1808"/>
                      <a:pt x="308" y="910"/>
                      <a:pt x="71" y="36"/>
                    </a:cubicBezTo>
                    <a:cubicBezTo>
                      <a:pt x="71" y="13"/>
                      <a:pt x="54" y="1"/>
                      <a:pt x="3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8"/>
              <p:cNvSpPr/>
              <p:nvPr/>
            </p:nvSpPr>
            <p:spPr>
              <a:xfrm>
                <a:off x="1126500" y="2428350"/>
                <a:ext cx="143300" cy="308450"/>
              </a:xfrm>
              <a:custGeom>
                <a:avLst/>
                <a:gdLst/>
                <a:ahLst/>
                <a:cxnLst/>
                <a:rect l="l" t="t" r="r" b="b"/>
                <a:pathLst>
                  <a:path w="5732" h="12338" extrusionOk="0">
                    <a:moveTo>
                      <a:pt x="1" y="1"/>
                    </a:moveTo>
                    <a:cubicBezTo>
                      <a:pt x="331" y="804"/>
                      <a:pt x="591" y="1631"/>
                      <a:pt x="922" y="2434"/>
                    </a:cubicBezTo>
                    <a:cubicBezTo>
                      <a:pt x="1229" y="3238"/>
                      <a:pt x="1560" y="4017"/>
                      <a:pt x="1914" y="4821"/>
                    </a:cubicBezTo>
                    <a:cubicBezTo>
                      <a:pt x="2600" y="6380"/>
                      <a:pt x="3308" y="7987"/>
                      <a:pt x="4017" y="9546"/>
                    </a:cubicBezTo>
                    <a:cubicBezTo>
                      <a:pt x="4419" y="10444"/>
                      <a:pt x="4821" y="11342"/>
                      <a:pt x="5246" y="12240"/>
                    </a:cubicBezTo>
                    <a:cubicBezTo>
                      <a:pt x="5294" y="12309"/>
                      <a:pt x="5359" y="12338"/>
                      <a:pt x="5423" y="12338"/>
                    </a:cubicBezTo>
                    <a:cubicBezTo>
                      <a:pt x="5578" y="12338"/>
                      <a:pt x="5731" y="12171"/>
                      <a:pt x="5648" y="12003"/>
                    </a:cubicBezTo>
                    <a:cubicBezTo>
                      <a:pt x="4962" y="10420"/>
                      <a:pt x="4230" y="8885"/>
                      <a:pt x="3474" y="7302"/>
                    </a:cubicBezTo>
                    <a:cubicBezTo>
                      <a:pt x="2765" y="5742"/>
                      <a:pt x="2056" y="4183"/>
                      <a:pt x="1324" y="2647"/>
                    </a:cubicBezTo>
                    <a:cubicBezTo>
                      <a:pt x="922" y="1749"/>
                      <a:pt x="450" y="899"/>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8"/>
              <p:cNvSpPr/>
              <p:nvPr/>
            </p:nvSpPr>
            <p:spPr>
              <a:xfrm>
                <a:off x="1074525" y="2348675"/>
                <a:ext cx="141175" cy="490375"/>
              </a:xfrm>
              <a:custGeom>
                <a:avLst/>
                <a:gdLst/>
                <a:ahLst/>
                <a:cxnLst/>
                <a:rect l="l" t="t" r="r" b="b"/>
                <a:pathLst>
                  <a:path w="5647" h="19615" extrusionOk="0">
                    <a:moveTo>
                      <a:pt x="65" y="1"/>
                    </a:moveTo>
                    <a:cubicBezTo>
                      <a:pt x="58" y="1"/>
                      <a:pt x="48" y="22"/>
                      <a:pt x="48" y="22"/>
                    </a:cubicBezTo>
                    <a:cubicBezTo>
                      <a:pt x="48" y="376"/>
                      <a:pt x="0" y="683"/>
                      <a:pt x="48" y="1038"/>
                    </a:cubicBezTo>
                    <a:cubicBezTo>
                      <a:pt x="71" y="1368"/>
                      <a:pt x="71" y="1699"/>
                      <a:pt x="95" y="2030"/>
                    </a:cubicBezTo>
                    <a:cubicBezTo>
                      <a:pt x="166" y="2692"/>
                      <a:pt x="237" y="3353"/>
                      <a:pt x="331" y="4038"/>
                    </a:cubicBezTo>
                    <a:cubicBezTo>
                      <a:pt x="520" y="5361"/>
                      <a:pt x="757" y="6685"/>
                      <a:pt x="1040" y="7984"/>
                    </a:cubicBezTo>
                    <a:cubicBezTo>
                      <a:pt x="1607" y="10583"/>
                      <a:pt x="2340" y="13158"/>
                      <a:pt x="3285" y="15639"/>
                    </a:cubicBezTo>
                    <a:cubicBezTo>
                      <a:pt x="3545" y="16348"/>
                      <a:pt x="3828" y="17033"/>
                      <a:pt x="4182" y="17695"/>
                    </a:cubicBezTo>
                    <a:cubicBezTo>
                      <a:pt x="4348" y="18026"/>
                      <a:pt x="4490" y="18356"/>
                      <a:pt x="4702" y="18687"/>
                    </a:cubicBezTo>
                    <a:cubicBezTo>
                      <a:pt x="4915" y="18994"/>
                      <a:pt x="5151" y="19302"/>
                      <a:pt x="5411" y="19561"/>
                    </a:cubicBezTo>
                    <a:cubicBezTo>
                      <a:pt x="5430" y="19599"/>
                      <a:pt x="5456" y="19615"/>
                      <a:pt x="5484" y="19615"/>
                    </a:cubicBezTo>
                    <a:cubicBezTo>
                      <a:pt x="5562" y="19615"/>
                      <a:pt x="5646" y="19488"/>
                      <a:pt x="5576" y="19349"/>
                    </a:cubicBezTo>
                    <a:cubicBezTo>
                      <a:pt x="5435" y="19065"/>
                      <a:pt x="5293" y="18758"/>
                      <a:pt x="5128" y="18498"/>
                    </a:cubicBezTo>
                    <a:cubicBezTo>
                      <a:pt x="4939" y="18238"/>
                      <a:pt x="4797" y="17931"/>
                      <a:pt x="4655" y="17648"/>
                    </a:cubicBezTo>
                    <a:cubicBezTo>
                      <a:pt x="4348" y="17081"/>
                      <a:pt x="4088" y="16466"/>
                      <a:pt x="3852" y="15876"/>
                    </a:cubicBezTo>
                    <a:cubicBezTo>
                      <a:pt x="3379" y="14623"/>
                      <a:pt x="2954" y="13395"/>
                      <a:pt x="2576" y="12119"/>
                    </a:cubicBezTo>
                    <a:cubicBezTo>
                      <a:pt x="1820" y="9591"/>
                      <a:pt x="1229" y="7015"/>
                      <a:pt x="780" y="4416"/>
                    </a:cubicBezTo>
                    <a:lnTo>
                      <a:pt x="426" y="2195"/>
                    </a:lnTo>
                    <a:cubicBezTo>
                      <a:pt x="355" y="1841"/>
                      <a:pt x="308" y="1487"/>
                      <a:pt x="284" y="1132"/>
                    </a:cubicBezTo>
                    <a:cubicBezTo>
                      <a:pt x="213" y="754"/>
                      <a:pt x="119" y="400"/>
                      <a:pt x="71" y="22"/>
                    </a:cubicBezTo>
                    <a:cubicBezTo>
                      <a:pt x="71" y="6"/>
                      <a:pt x="69" y="1"/>
                      <a:pt x="6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8"/>
              <p:cNvSpPr/>
              <p:nvPr/>
            </p:nvSpPr>
            <p:spPr>
              <a:xfrm>
                <a:off x="1112925" y="2496275"/>
                <a:ext cx="128150" cy="343850"/>
              </a:xfrm>
              <a:custGeom>
                <a:avLst/>
                <a:gdLst/>
                <a:ahLst/>
                <a:cxnLst/>
                <a:rect l="l" t="t" r="r" b="b"/>
                <a:pathLst>
                  <a:path w="5126" h="13754" extrusionOk="0">
                    <a:moveTo>
                      <a:pt x="0" y="1"/>
                    </a:moveTo>
                    <a:lnTo>
                      <a:pt x="0" y="1"/>
                    </a:lnTo>
                    <a:cubicBezTo>
                      <a:pt x="118" y="473"/>
                      <a:pt x="189" y="946"/>
                      <a:pt x="284" y="1419"/>
                    </a:cubicBezTo>
                    <a:lnTo>
                      <a:pt x="638" y="2765"/>
                    </a:lnTo>
                    <a:cubicBezTo>
                      <a:pt x="898" y="3663"/>
                      <a:pt x="1182" y="4561"/>
                      <a:pt x="1489" y="5459"/>
                    </a:cubicBezTo>
                    <a:cubicBezTo>
                      <a:pt x="2079" y="7231"/>
                      <a:pt x="2765" y="9003"/>
                      <a:pt x="3473" y="10728"/>
                    </a:cubicBezTo>
                    <a:cubicBezTo>
                      <a:pt x="3875" y="11720"/>
                      <a:pt x="4253" y="12712"/>
                      <a:pt x="4773" y="13657"/>
                    </a:cubicBezTo>
                    <a:cubicBezTo>
                      <a:pt x="4815" y="13725"/>
                      <a:pt x="4875" y="13753"/>
                      <a:pt x="4932" y="13753"/>
                    </a:cubicBezTo>
                    <a:cubicBezTo>
                      <a:pt x="5034" y="13753"/>
                      <a:pt x="5126" y="13661"/>
                      <a:pt x="5080" y="13539"/>
                    </a:cubicBezTo>
                    <a:cubicBezTo>
                      <a:pt x="4773" y="12665"/>
                      <a:pt x="4348" y="11815"/>
                      <a:pt x="3993" y="10940"/>
                    </a:cubicBezTo>
                    <a:cubicBezTo>
                      <a:pt x="3639" y="10043"/>
                      <a:pt x="3284" y="9192"/>
                      <a:pt x="2930" y="8318"/>
                    </a:cubicBezTo>
                    <a:cubicBezTo>
                      <a:pt x="2245" y="6569"/>
                      <a:pt x="1631" y="4821"/>
                      <a:pt x="1063" y="3049"/>
                    </a:cubicBezTo>
                    <a:cubicBezTo>
                      <a:pt x="922" y="2553"/>
                      <a:pt x="756" y="2056"/>
                      <a:pt x="567" y="1537"/>
                    </a:cubicBezTo>
                    <a:cubicBezTo>
                      <a:pt x="473" y="1277"/>
                      <a:pt x="402" y="1017"/>
                      <a:pt x="307" y="781"/>
                    </a:cubicBezTo>
                    <a:cubicBezTo>
                      <a:pt x="189" y="521"/>
                      <a:pt x="95" y="28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8"/>
              <p:cNvSpPr/>
              <p:nvPr/>
            </p:nvSpPr>
            <p:spPr>
              <a:xfrm>
                <a:off x="1080775" y="2263900"/>
                <a:ext cx="483900" cy="407300"/>
              </a:xfrm>
              <a:custGeom>
                <a:avLst/>
                <a:gdLst/>
                <a:ahLst/>
                <a:cxnLst/>
                <a:rect l="l" t="t" r="r" b="b"/>
                <a:pathLst>
                  <a:path w="19356" h="16292" extrusionOk="0">
                    <a:moveTo>
                      <a:pt x="34" y="1"/>
                    </a:moveTo>
                    <a:cubicBezTo>
                      <a:pt x="14" y="1"/>
                      <a:pt x="1" y="17"/>
                      <a:pt x="34" y="34"/>
                    </a:cubicBezTo>
                    <a:cubicBezTo>
                      <a:pt x="1121" y="1239"/>
                      <a:pt x="2231" y="2444"/>
                      <a:pt x="3389" y="3602"/>
                    </a:cubicBezTo>
                    <a:cubicBezTo>
                      <a:pt x="4547" y="4759"/>
                      <a:pt x="5728" y="5846"/>
                      <a:pt x="6933" y="6957"/>
                    </a:cubicBezTo>
                    <a:cubicBezTo>
                      <a:pt x="9367" y="9131"/>
                      <a:pt x="11895" y="11210"/>
                      <a:pt x="14518" y="13147"/>
                    </a:cubicBezTo>
                    <a:cubicBezTo>
                      <a:pt x="15274" y="13691"/>
                      <a:pt x="16006" y="14234"/>
                      <a:pt x="16739" y="14754"/>
                    </a:cubicBezTo>
                    <a:cubicBezTo>
                      <a:pt x="17518" y="15274"/>
                      <a:pt x="18251" y="15817"/>
                      <a:pt x="19054" y="16290"/>
                    </a:cubicBezTo>
                    <a:cubicBezTo>
                      <a:pt x="19063" y="16291"/>
                      <a:pt x="19071" y="16291"/>
                      <a:pt x="19080" y="16291"/>
                    </a:cubicBezTo>
                    <a:cubicBezTo>
                      <a:pt x="19233" y="16291"/>
                      <a:pt x="19355" y="16096"/>
                      <a:pt x="19243" y="16006"/>
                    </a:cubicBezTo>
                    <a:cubicBezTo>
                      <a:pt x="18605" y="15510"/>
                      <a:pt x="17944" y="15061"/>
                      <a:pt x="17282" y="14588"/>
                    </a:cubicBezTo>
                    <a:cubicBezTo>
                      <a:pt x="16597" y="14116"/>
                      <a:pt x="15935" y="13643"/>
                      <a:pt x="15274" y="13147"/>
                    </a:cubicBezTo>
                    <a:cubicBezTo>
                      <a:pt x="13974" y="12178"/>
                      <a:pt x="12675" y="11186"/>
                      <a:pt x="11399" y="10194"/>
                    </a:cubicBezTo>
                    <a:cubicBezTo>
                      <a:pt x="8847" y="8162"/>
                      <a:pt x="6413" y="5988"/>
                      <a:pt x="4003" y="3791"/>
                    </a:cubicBezTo>
                    <a:cubicBezTo>
                      <a:pt x="3365" y="3176"/>
                      <a:pt x="2704" y="2538"/>
                      <a:pt x="2042" y="1924"/>
                    </a:cubicBezTo>
                    <a:cubicBezTo>
                      <a:pt x="1357" y="1310"/>
                      <a:pt x="696" y="648"/>
                      <a:pt x="58" y="10"/>
                    </a:cubicBezTo>
                    <a:cubicBezTo>
                      <a:pt x="51" y="3"/>
                      <a:pt x="42" y="1"/>
                      <a:pt x="3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8"/>
              <p:cNvSpPr/>
              <p:nvPr/>
            </p:nvSpPr>
            <p:spPr>
              <a:xfrm>
                <a:off x="1213325" y="2368100"/>
                <a:ext cx="276075" cy="199750"/>
              </a:xfrm>
              <a:custGeom>
                <a:avLst/>
                <a:gdLst/>
                <a:ahLst/>
                <a:cxnLst/>
                <a:rect l="l" t="t" r="r" b="b"/>
                <a:pathLst>
                  <a:path w="11043" h="7990" extrusionOk="0">
                    <a:moveTo>
                      <a:pt x="1" y="1"/>
                    </a:moveTo>
                    <a:lnTo>
                      <a:pt x="1" y="1"/>
                    </a:lnTo>
                    <a:cubicBezTo>
                      <a:pt x="686" y="544"/>
                      <a:pt x="1348" y="1088"/>
                      <a:pt x="2009" y="1655"/>
                    </a:cubicBezTo>
                    <a:cubicBezTo>
                      <a:pt x="2694" y="2198"/>
                      <a:pt x="3380" y="2718"/>
                      <a:pt x="4088" y="3214"/>
                    </a:cubicBezTo>
                    <a:cubicBezTo>
                      <a:pt x="5482" y="4254"/>
                      <a:pt x="6853" y="5270"/>
                      <a:pt x="8247" y="6262"/>
                    </a:cubicBezTo>
                    <a:cubicBezTo>
                      <a:pt x="9050" y="6829"/>
                      <a:pt x="9854" y="7420"/>
                      <a:pt x="10680" y="7940"/>
                    </a:cubicBezTo>
                    <a:cubicBezTo>
                      <a:pt x="10715" y="7974"/>
                      <a:pt x="10751" y="7989"/>
                      <a:pt x="10785" y="7989"/>
                    </a:cubicBezTo>
                    <a:cubicBezTo>
                      <a:pt x="10933" y="7989"/>
                      <a:pt x="11043" y="7701"/>
                      <a:pt x="10869" y="7585"/>
                    </a:cubicBezTo>
                    <a:cubicBezTo>
                      <a:pt x="9499" y="6546"/>
                      <a:pt x="8081" y="5577"/>
                      <a:pt x="6687" y="4584"/>
                    </a:cubicBezTo>
                    <a:cubicBezTo>
                      <a:pt x="5270" y="3568"/>
                      <a:pt x="3876" y="2600"/>
                      <a:pt x="2458" y="1631"/>
                    </a:cubicBezTo>
                    <a:cubicBezTo>
                      <a:pt x="1655" y="1064"/>
                      <a:pt x="804" y="568"/>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8"/>
              <p:cNvSpPr/>
              <p:nvPr/>
            </p:nvSpPr>
            <p:spPr>
              <a:xfrm>
                <a:off x="1127675" y="2324975"/>
                <a:ext cx="366925" cy="357125"/>
              </a:xfrm>
              <a:custGeom>
                <a:avLst/>
                <a:gdLst/>
                <a:ahLst/>
                <a:cxnLst/>
                <a:rect l="l" t="t" r="r" b="b"/>
                <a:pathLst>
                  <a:path w="14677" h="14285" extrusionOk="0">
                    <a:moveTo>
                      <a:pt x="25" y="1"/>
                    </a:moveTo>
                    <a:cubicBezTo>
                      <a:pt x="25" y="1"/>
                      <a:pt x="1" y="1"/>
                      <a:pt x="1" y="48"/>
                    </a:cubicBezTo>
                    <a:cubicBezTo>
                      <a:pt x="143" y="332"/>
                      <a:pt x="332" y="639"/>
                      <a:pt x="497" y="922"/>
                    </a:cubicBezTo>
                    <a:lnTo>
                      <a:pt x="1041" y="1726"/>
                    </a:lnTo>
                    <a:cubicBezTo>
                      <a:pt x="1419" y="2293"/>
                      <a:pt x="1844" y="2813"/>
                      <a:pt x="2245" y="3356"/>
                    </a:cubicBezTo>
                    <a:cubicBezTo>
                      <a:pt x="3072" y="4419"/>
                      <a:pt x="3923" y="5435"/>
                      <a:pt x="4845" y="6428"/>
                    </a:cubicBezTo>
                    <a:cubicBezTo>
                      <a:pt x="6640" y="8389"/>
                      <a:pt x="8578" y="10232"/>
                      <a:pt x="10610" y="11933"/>
                    </a:cubicBezTo>
                    <a:cubicBezTo>
                      <a:pt x="11200" y="12405"/>
                      <a:pt x="11791" y="12878"/>
                      <a:pt x="12405" y="13303"/>
                    </a:cubicBezTo>
                    <a:cubicBezTo>
                      <a:pt x="12712" y="13516"/>
                      <a:pt x="13020" y="13681"/>
                      <a:pt x="13350" y="13870"/>
                    </a:cubicBezTo>
                    <a:cubicBezTo>
                      <a:pt x="13681" y="14036"/>
                      <a:pt x="14036" y="14177"/>
                      <a:pt x="14390" y="14272"/>
                    </a:cubicBezTo>
                    <a:cubicBezTo>
                      <a:pt x="14417" y="14281"/>
                      <a:pt x="14442" y="14285"/>
                      <a:pt x="14465" y="14285"/>
                    </a:cubicBezTo>
                    <a:cubicBezTo>
                      <a:pt x="14622" y="14285"/>
                      <a:pt x="14676" y="14094"/>
                      <a:pt x="14532" y="14012"/>
                    </a:cubicBezTo>
                    <a:cubicBezTo>
                      <a:pt x="14248" y="13847"/>
                      <a:pt x="13988" y="13658"/>
                      <a:pt x="13705" y="13516"/>
                    </a:cubicBezTo>
                    <a:cubicBezTo>
                      <a:pt x="13421" y="13374"/>
                      <a:pt x="13138" y="13185"/>
                      <a:pt x="12854" y="13020"/>
                    </a:cubicBezTo>
                    <a:cubicBezTo>
                      <a:pt x="12311" y="12665"/>
                      <a:pt x="11791" y="12264"/>
                      <a:pt x="11295" y="11862"/>
                    </a:cubicBezTo>
                    <a:cubicBezTo>
                      <a:pt x="10255" y="11035"/>
                      <a:pt x="9286" y="10137"/>
                      <a:pt x="8294" y="9263"/>
                    </a:cubicBezTo>
                    <a:cubicBezTo>
                      <a:pt x="6380" y="7467"/>
                      <a:pt x="4585" y="5506"/>
                      <a:pt x="2860" y="3474"/>
                    </a:cubicBezTo>
                    <a:cubicBezTo>
                      <a:pt x="2387" y="2907"/>
                      <a:pt x="1915" y="2316"/>
                      <a:pt x="1442" y="1726"/>
                    </a:cubicBezTo>
                    <a:cubicBezTo>
                      <a:pt x="1206" y="1442"/>
                      <a:pt x="1017" y="1159"/>
                      <a:pt x="781" y="875"/>
                    </a:cubicBezTo>
                    <a:cubicBezTo>
                      <a:pt x="544" y="568"/>
                      <a:pt x="261" y="308"/>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8"/>
              <p:cNvSpPr/>
              <p:nvPr/>
            </p:nvSpPr>
            <p:spPr>
              <a:xfrm>
                <a:off x="1234000" y="2433675"/>
                <a:ext cx="282850" cy="236575"/>
              </a:xfrm>
              <a:custGeom>
                <a:avLst/>
                <a:gdLst/>
                <a:ahLst/>
                <a:cxnLst/>
                <a:rect l="l" t="t" r="r" b="b"/>
                <a:pathLst>
                  <a:path w="11314" h="9463" extrusionOk="0">
                    <a:moveTo>
                      <a:pt x="1" y="0"/>
                    </a:moveTo>
                    <a:lnTo>
                      <a:pt x="1" y="0"/>
                    </a:lnTo>
                    <a:cubicBezTo>
                      <a:pt x="332" y="355"/>
                      <a:pt x="639" y="733"/>
                      <a:pt x="946" y="1087"/>
                    </a:cubicBezTo>
                    <a:lnTo>
                      <a:pt x="1938" y="2080"/>
                    </a:lnTo>
                    <a:cubicBezTo>
                      <a:pt x="2600" y="2718"/>
                      <a:pt x="3309" y="3379"/>
                      <a:pt x="4017" y="3993"/>
                    </a:cubicBezTo>
                    <a:cubicBezTo>
                      <a:pt x="5435" y="5222"/>
                      <a:pt x="6900" y="6451"/>
                      <a:pt x="8365" y="7561"/>
                    </a:cubicBezTo>
                    <a:cubicBezTo>
                      <a:pt x="9192" y="8223"/>
                      <a:pt x="10042" y="8884"/>
                      <a:pt x="10964" y="9428"/>
                    </a:cubicBezTo>
                    <a:cubicBezTo>
                      <a:pt x="11007" y="9452"/>
                      <a:pt x="11049" y="9462"/>
                      <a:pt x="11086" y="9462"/>
                    </a:cubicBezTo>
                    <a:cubicBezTo>
                      <a:pt x="11231" y="9462"/>
                      <a:pt x="11313" y="9304"/>
                      <a:pt x="11200" y="9191"/>
                    </a:cubicBezTo>
                    <a:cubicBezTo>
                      <a:pt x="10491" y="8601"/>
                      <a:pt x="9688" y="8081"/>
                      <a:pt x="8956" y="7514"/>
                    </a:cubicBezTo>
                    <a:cubicBezTo>
                      <a:pt x="8200" y="6947"/>
                      <a:pt x="7443" y="6356"/>
                      <a:pt x="6711" y="5765"/>
                    </a:cubicBezTo>
                    <a:cubicBezTo>
                      <a:pt x="5270" y="4584"/>
                      <a:pt x="3852" y="3379"/>
                      <a:pt x="2458" y="2127"/>
                    </a:cubicBezTo>
                    <a:cubicBezTo>
                      <a:pt x="2080" y="1772"/>
                      <a:pt x="1702" y="1418"/>
                      <a:pt x="1277" y="1064"/>
                    </a:cubicBezTo>
                    <a:lnTo>
                      <a:pt x="662" y="544"/>
                    </a:lnTo>
                    <a:cubicBezTo>
                      <a:pt x="450" y="355"/>
                      <a:pt x="213" y="213"/>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8"/>
              <p:cNvSpPr/>
              <p:nvPr/>
            </p:nvSpPr>
            <p:spPr>
              <a:xfrm>
                <a:off x="1091650" y="2247600"/>
                <a:ext cx="620250" cy="115800"/>
              </a:xfrm>
              <a:custGeom>
                <a:avLst/>
                <a:gdLst/>
                <a:ahLst/>
                <a:cxnLst/>
                <a:rect l="l" t="t" r="r" b="b"/>
                <a:pathLst>
                  <a:path w="24810" h="4632" extrusionOk="0">
                    <a:moveTo>
                      <a:pt x="24" y="1"/>
                    </a:moveTo>
                    <a:cubicBezTo>
                      <a:pt x="1" y="1"/>
                      <a:pt x="1" y="24"/>
                      <a:pt x="24" y="72"/>
                    </a:cubicBezTo>
                    <a:cubicBezTo>
                      <a:pt x="1584" y="568"/>
                      <a:pt x="3167" y="1064"/>
                      <a:pt x="4750" y="1489"/>
                    </a:cubicBezTo>
                    <a:cubicBezTo>
                      <a:pt x="6333" y="1891"/>
                      <a:pt x="7892" y="2245"/>
                      <a:pt x="9475" y="2600"/>
                    </a:cubicBezTo>
                    <a:cubicBezTo>
                      <a:pt x="12665" y="3285"/>
                      <a:pt x="15878" y="3781"/>
                      <a:pt x="19139" y="4159"/>
                    </a:cubicBezTo>
                    <a:cubicBezTo>
                      <a:pt x="20060" y="4277"/>
                      <a:pt x="20935" y="4372"/>
                      <a:pt x="21856" y="4466"/>
                    </a:cubicBezTo>
                    <a:cubicBezTo>
                      <a:pt x="22777" y="4561"/>
                      <a:pt x="23675" y="4632"/>
                      <a:pt x="24597" y="4632"/>
                    </a:cubicBezTo>
                    <a:cubicBezTo>
                      <a:pt x="24762" y="4584"/>
                      <a:pt x="24809" y="4325"/>
                      <a:pt x="24644" y="4277"/>
                    </a:cubicBezTo>
                    <a:cubicBezTo>
                      <a:pt x="23841" y="4159"/>
                      <a:pt x="23014" y="4112"/>
                      <a:pt x="22210" y="4041"/>
                    </a:cubicBezTo>
                    <a:cubicBezTo>
                      <a:pt x="21383" y="3994"/>
                      <a:pt x="20580" y="3899"/>
                      <a:pt x="19753" y="3805"/>
                    </a:cubicBezTo>
                    <a:cubicBezTo>
                      <a:pt x="18146" y="3639"/>
                      <a:pt x="16540" y="3427"/>
                      <a:pt x="14957" y="3167"/>
                    </a:cubicBezTo>
                    <a:cubicBezTo>
                      <a:pt x="11720" y="2671"/>
                      <a:pt x="8530" y="2033"/>
                      <a:pt x="5340" y="1300"/>
                    </a:cubicBezTo>
                    <a:cubicBezTo>
                      <a:pt x="4466" y="1088"/>
                      <a:pt x="3592" y="899"/>
                      <a:pt x="2718" y="686"/>
                    </a:cubicBezTo>
                    <a:cubicBezTo>
                      <a:pt x="1820" y="473"/>
                      <a:pt x="922" y="237"/>
                      <a:pt x="2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8"/>
              <p:cNvSpPr/>
              <p:nvPr/>
            </p:nvSpPr>
            <p:spPr>
              <a:xfrm>
                <a:off x="1257625" y="2273000"/>
                <a:ext cx="337825" cy="39050"/>
              </a:xfrm>
              <a:custGeom>
                <a:avLst/>
                <a:gdLst/>
                <a:ahLst/>
                <a:cxnLst/>
                <a:rect l="l" t="t" r="r" b="b"/>
                <a:pathLst>
                  <a:path w="13513" h="1562" extrusionOk="0">
                    <a:moveTo>
                      <a:pt x="1" y="1"/>
                    </a:moveTo>
                    <a:cubicBezTo>
                      <a:pt x="875" y="119"/>
                      <a:pt x="1726" y="284"/>
                      <a:pt x="2576" y="402"/>
                    </a:cubicBezTo>
                    <a:cubicBezTo>
                      <a:pt x="3427" y="521"/>
                      <a:pt x="4301" y="639"/>
                      <a:pt x="5152" y="733"/>
                    </a:cubicBezTo>
                    <a:cubicBezTo>
                      <a:pt x="6853" y="922"/>
                      <a:pt x="8578" y="1111"/>
                      <a:pt x="10279" y="1300"/>
                    </a:cubicBezTo>
                    <a:cubicBezTo>
                      <a:pt x="11271" y="1395"/>
                      <a:pt x="12240" y="1513"/>
                      <a:pt x="13209" y="1560"/>
                    </a:cubicBezTo>
                    <a:cubicBezTo>
                      <a:pt x="13217" y="1561"/>
                      <a:pt x="13226" y="1561"/>
                      <a:pt x="13234" y="1561"/>
                    </a:cubicBezTo>
                    <a:cubicBezTo>
                      <a:pt x="13513" y="1561"/>
                      <a:pt x="13461" y="1181"/>
                      <a:pt x="13209" y="1159"/>
                    </a:cubicBezTo>
                    <a:cubicBezTo>
                      <a:pt x="11507" y="946"/>
                      <a:pt x="9783" y="828"/>
                      <a:pt x="8082" y="639"/>
                    </a:cubicBezTo>
                    <a:cubicBezTo>
                      <a:pt x="6357" y="497"/>
                      <a:pt x="4656" y="332"/>
                      <a:pt x="2931" y="166"/>
                    </a:cubicBezTo>
                    <a:cubicBezTo>
                      <a:pt x="1962" y="95"/>
                      <a:pt x="993" y="95"/>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8"/>
              <p:cNvSpPr/>
              <p:nvPr/>
            </p:nvSpPr>
            <p:spPr>
              <a:xfrm>
                <a:off x="1164300" y="2278325"/>
                <a:ext cx="493250" cy="133525"/>
              </a:xfrm>
              <a:custGeom>
                <a:avLst/>
                <a:gdLst/>
                <a:ahLst/>
                <a:cxnLst/>
                <a:rect l="l" t="t" r="r" b="b"/>
                <a:pathLst>
                  <a:path w="19730" h="5341" extrusionOk="0">
                    <a:moveTo>
                      <a:pt x="24" y="0"/>
                    </a:moveTo>
                    <a:cubicBezTo>
                      <a:pt x="1" y="0"/>
                      <a:pt x="1" y="24"/>
                      <a:pt x="24" y="24"/>
                    </a:cubicBezTo>
                    <a:lnTo>
                      <a:pt x="899" y="544"/>
                    </a:lnTo>
                    <a:cubicBezTo>
                      <a:pt x="1206" y="709"/>
                      <a:pt x="1489" y="851"/>
                      <a:pt x="1773" y="969"/>
                    </a:cubicBezTo>
                    <a:cubicBezTo>
                      <a:pt x="2387" y="1253"/>
                      <a:pt x="2978" y="1536"/>
                      <a:pt x="3616" y="1772"/>
                    </a:cubicBezTo>
                    <a:cubicBezTo>
                      <a:pt x="4868" y="2269"/>
                      <a:pt x="6144" y="2741"/>
                      <a:pt x="7396" y="3143"/>
                    </a:cubicBezTo>
                    <a:cubicBezTo>
                      <a:pt x="9948" y="3946"/>
                      <a:pt x="12547" y="4608"/>
                      <a:pt x="15146" y="5033"/>
                    </a:cubicBezTo>
                    <a:cubicBezTo>
                      <a:pt x="15878" y="5151"/>
                      <a:pt x="16611" y="5269"/>
                      <a:pt x="17391" y="5317"/>
                    </a:cubicBezTo>
                    <a:cubicBezTo>
                      <a:pt x="17745" y="5340"/>
                      <a:pt x="18123" y="5340"/>
                      <a:pt x="18477" y="5340"/>
                    </a:cubicBezTo>
                    <a:cubicBezTo>
                      <a:pt x="18855" y="5340"/>
                      <a:pt x="19210" y="5269"/>
                      <a:pt x="19612" y="5198"/>
                    </a:cubicBezTo>
                    <a:cubicBezTo>
                      <a:pt x="19730" y="5128"/>
                      <a:pt x="19682" y="4868"/>
                      <a:pt x="19517" y="4868"/>
                    </a:cubicBezTo>
                    <a:cubicBezTo>
                      <a:pt x="19186" y="4868"/>
                      <a:pt x="18855" y="4844"/>
                      <a:pt x="18548" y="4844"/>
                    </a:cubicBezTo>
                    <a:lnTo>
                      <a:pt x="17556" y="4844"/>
                    </a:lnTo>
                    <a:cubicBezTo>
                      <a:pt x="16918" y="4797"/>
                      <a:pt x="16256" y="4726"/>
                      <a:pt x="15642" y="4631"/>
                    </a:cubicBezTo>
                    <a:cubicBezTo>
                      <a:pt x="14343" y="4419"/>
                      <a:pt x="13043" y="4159"/>
                      <a:pt x="11767" y="3852"/>
                    </a:cubicBezTo>
                    <a:cubicBezTo>
                      <a:pt x="9215" y="3237"/>
                      <a:pt x="6664" y="2481"/>
                      <a:pt x="4183" y="1560"/>
                    </a:cubicBezTo>
                    <a:cubicBezTo>
                      <a:pt x="3474" y="1300"/>
                      <a:pt x="2789" y="1016"/>
                      <a:pt x="2080" y="756"/>
                    </a:cubicBezTo>
                    <a:cubicBezTo>
                      <a:pt x="1773" y="638"/>
                      <a:pt x="1395" y="497"/>
                      <a:pt x="1088" y="378"/>
                    </a:cubicBezTo>
                    <a:cubicBezTo>
                      <a:pt x="733" y="237"/>
                      <a:pt x="379" y="119"/>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8"/>
              <p:cNvSpPr/>
              <p:nvPr/>
            </p:nvSpPr>
            <p:spPr>
              <a:xfrm>
                <a:off x="1310800" y="2319675"/>
                <a:ext cx="360350" cy="66775"/>
              </a:xfrm>
              <a:custGeom>
                <a:avLst/>
                <a:gdLst/>
                <a:ahLst/>
                <a:cxnLst/>
                <a:rect l="l" t="t" r="r" b="b"/>
                <a:pathLst>
                  <a:path w="14414" h="2671" extrusionOk="0">
                    <a:moveTo>
                      <a:pt x="0" y="0"/>
                    </a:moveTo>
                    <a:lnTo>
                      <a:pt x="0" y="0"/>
                    </a:lnTo>
                    <a:cubicBezTo>
                      <a:pt x="473" y="118"/>
                      <a:pt x="922" y="307"/>
                      <a:pt x="1371" y="473"/>
                    </a:cubicBezTo>
                    <a:lnTo>
                      <a:pt x="2694" y="804"/>
                    </a:lnTo>
                    <a:lnTo>
                      <a:pt x="5435" y="1442"/>
                    </a:lnTo>
                    <a:cubicBezTo>
                      <a:pt x="7278" y="1796"/>
                      <a:pt x="9144" y="2127"/>
                      <a:pt x="10987" y="2339"/>
                    </a:cubicBezTo>
                    <a:cubicBezTo>
                      <a:pt x="12050" y="2505"/>
                      <a:pt x="13114" y="2647"/>
                      <a:pt x="14177" y="2670"/>
                    </a:cubicBezTo>
                    <a:cubicBezTo>
                      <a:pt x="14366" y="2670"/>
                      <a:pt x="14413" y="2387"/>
                      <a:pt x="14224" y="2363"/>
                    </a:cubicBezTo>
                    <a:cubicBezTo>
                      <a:pt x="13303" y="2198"/>
                      <a:pt x="12358" y="2127"/>
                      <a:pt x="11436" y="2009"/>
                    </a:cubicBezTo>
                    <a:cubicBezTo>
                      <a:pt x="10491" y="1891"/>
                      <a:pt x="9546" y="1725"/>
                      <a:pt x="8624" y="1607"/>
                    </a:cubicBezTo>
                    <a:cubicBezTo>
                      <a:pt x="6805" y="1323"/>
                      <a:pt x="4962" y="993"/>
                      <a:pt x="3143" y="591"/>
                    </a:cubicBezTo>
                    <a:cubicBezTo>
                      <a:pt x="2647" y="473"/>
                      <a:pt x="2103" y="378"/>
                      <a:pt x="1607" y="260"/>
                    </a:cubicBezTo>
                    <a:cubicBezTo>
                      <a:pt x="1347" y="189"/>
                      <a:pt x="1064" y="142"/>
                      <a:pt x="804" y="118"/>
                    </a:cubicBezTo>
                    <a:cubicBezTo>
                      <a:pt x="544" y="71"/>
                      <a:pt x="284" y="48"/>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8"/>
              <p:cNvSpPr/>
              <p:nvPr/>
            </p:nvSpPr>
            <p:spPr>
              <a:xfrm>
                <a:off x="1092250" y="2014125"/>
                <a:ext cx="592800" cy="216975"/>
              </a:xfrm>
              <a:custGeom>
                <a:avLst/>
                <a:gdLst/>
                <a:ahLst/>
                <a:cxnLst/>
                <a:rect l="l" t="t" r="r" b="b"/>
                <a:pathLst>
                  <a:path w="23712" h="8679" extrusionOk="0">
                    <a:moveTo>
                      <a:pt x="23522" y="1"/>
                    </a:moveTo>
                    <a:cubicBezTo>
                      <a:pt x="23511" y="1"/>
                      <a:pt x="23499" y="3"/>
                      <a:pt x="23486" y="7"/>
                    </a:cubicBezTo>
                    <a:cubicBezTo>
                      <a:pt x="22730" y="314"/>
                      <a:pt x="22021" y="669"/>
                      <a:pt x="21265" y="1023"/>
                    </a:cubicBezTo>
                    <a:cubicBezTo>
                      <a:pt x="20532" y="1377"/>
                      <a:pt x="19776" y="1708"/>
                      <a:pt x="19020" y="2015"/>
                    </a:cubicBezTo>
                    <a:cubicBezTo>
                      <a:pt x="17555" y="2677"/>
                      <a:pt x="16043" y="3291"/>
                      <a:pt x="14531" y="3882"/>
                    </a:cubicBezTo>
                    <a:cubicBezTo>
                      <a:pt x="11507" y="5063"/>
                      <a:pt x="8435" y="6126"/>
                      <a:pt x="5293" y="7072"/>
                    </a:cubicBezTo>
                    <a:cubicBezTo>
                      <a:pt x="4442" y="7331"/>
                      <a:pt x="3544" y="7568"/>
                      <a:pt x="2694" y="7851"/>
                    </a:cubicBezTo>
                    <a:cubicBezTo>
                      <a:pt x="1820" y="8111"/>
                      <a:pt x="922" y="8371"/>
                      <a:pt x="48" y="8607"/>
                    </a:cubicBezTo>
                    <a:cubicBezTo>
                      <a:pt x="0" y="8607"/>
                      <a:pt x="0" y="8678"/>
                      <a:pt x="48" y="8678"/>
                    </a:cubicBezTo>
                    <a:cubicBezTo>
                      <a:pt x="1631" y="8300"/>
                      <a:pt x="3261" y="7993"/>
                      <a:pt x="4820" y="7544"/>
                    </a:cubicBezTo>
                    <a:cubicBezTo>
                      <a:pt x="6380" y="7095"/>
                      <a:pt x="7915" y="6670"/>
                      <a:pt x="9451" y="6126"/>
                    </a:cubicBezTo>
                    <a:cubicBezTo>
                      <a:pt x="12546" y="5134"/>
                      <a:pt x="15594" y="3953"/>
                      <a:pt x="18619" y="2677"/>
                    </a:cubicBezTo>
                    <a:cubicBezTo>
                      <a:pt x="19446" y="2322"/>
                      <a:pt x="20296" y="1944"/>
                      <a:pt x="21123" y="1543"/>
                    </a:cubicBezTo>
                    <a:cubicBezTo>
                      <a:pt x="21950" y="1165"/>
                      <a:pt x="22801" y="787"/>
                      <a:pt x="23604" y="314"/>
                    </a:cubicBezTo>
                    <a:cubicBezTo>
                      <a:pt x="23712" y="207"/>
                      <a:pt x="23643" y="1"/>
                      <a:pt x="235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8"/>
              <p:cNvSpPr/>
              <p:nvPr/>
            </p:nvSpPr>
            <p:spPr>
              <a:xfrm>
                <a:off x="1248775" y="2027475"/>
                <a:ext cx="311225" cy="141600"/>
              </a:xfrm>
              <a:custGeom>
                <a:avLst/>
                <a:gdLst/>
                <a:ahLst/>
                <a:cxnLst/>
                <a:rect l="l" t="t" r="r" b="b"/>
                <a:pathLst>
                  <a:path w="12449" h="5664" extrusionOk="0">
                    <a:moveTo>
                      <a:pt x="12091" y="1"/>
                    </a:moveTo>
                    <a:cubicBezTo>
                      <a:pt x="12063" y="1"/>
                      <a:pt x="12033" y="6"/>
                      <a:pt x="12003" y="16"/>
                    </a:cubicBezTo>
                    <a:cubicBezTo>
                      <a:pt x="10397" y="702"/>
                      <a:pt x="8861" y="1434"/>
                      <a:pt x="7301" y="2167"/>
                    </a:cubicBezTo>
                    <a:cubicBezTo>
                      <a:pt x="5742" y="2875"/>
                      <a:pt x="4183" y="3584"/>
                      <a:pt x="2623" y="4317"/>
                    </a:cubicBezTo>
                    <a:cubicBezTo>
                      <a:pt x="1749" y="4742"/>
                      <a:pt x="898" y="5214"/>
                      <a:pt x="1" y="5663"/>
                    </a:cubicBezTo>
                    <a:cubicBezTo>
                      <a:pt x="804" y="5333"/>
                      <a:pt x="1631" y="5073"/>
                      <a:pt x="2434" y="4742"/>
                    </a:cubicBezTo>
                    <a:cubicBezTo>
                      <a:pt x="3214" y="4411"/>
                      <a:pt x="4017" y="4080"/>
                      <a:pt x="4821" y="3726"/>
                    </a:cubicBezTo>
                    <a:cubicBezTo>
                      <a:pt x="6380" y="3064"/>
                      <a:pt x="7987" y="2356"/>
                      <a:pt x="9546" y="1647"/>
                    </a:cubicBezTo>
                    <a:cubicBezTo>
                      <a:pt x="10420" y="1221"/>
                      <a:pt x="11342" y="843"/>
                      <a:pt x="12240" y="394"/>
                    </a:cubicBezTo>
                    <a:cubicBezTo>
                      <a:pt x="12449" y="290"/>
                      <a:pt x="12306" y="1"/>
                      <a:pt x="1209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8"/>
              <p:cNvSpPr/>
              <p:nvPr/>
            </p:nvSpPr>
            <p:spPr>
              <a:xfrm>
                <a:off x="1169025" y="2080800"/>
                <a:ext cx="492075" cy="139925"/>
              </a:xfrm>
              <a:custGeom>
                <a:avLst/>
                <a:gdLst/>
                <a:ahLst/>
                <a:cxnLst/>
                <a:rect l="l" t="t" r="r" b="b"/>
                <a:pathLst>
                  <a:path w="19683" h="5597" extrusionOk="0">
                    <a:moveTo>
                      <a:pt x="19470" y="1"/>
                    </a:moveTo>
                    <a:cubicBezTo>
                      <a:pt x="19440" y="1"/>
                      <a:pt x="19408" y="10"/>
                      <a:pt x="19375" y="34"/>
                    </a:cubicBezTo>
                    <a:cubicBezTo>
                      <a:pt x="19092" y="175"/>
                      <a:pt x="18785" y="341"/>
                      <a:pt x="18525" y="506"/>
                    </a:cubicBezTo>
                    <a:cubicBezTo>
                      <a:pt x="18265" y="695"/>
                      <a:pt x="17958" y="837"/>
                      <a:pt x="17674" y="979"/>
                    </a:cubicBezTo>
                    <a:cubicBezTo>
                      <a:pt x="17107" y="1286"/>
                      <a:pt x="16493" y="1546"/>
                      <a:pt x="15902" y="1782"/>
                    </a:cubicBezTo>
                    <a:cubicBezTo>
                      <a:pt x="14650" y="2254"/>
                      <a:pt x="13421" y="2656"/>
                      <a:pt x="12145" y="3058"/>
                    </a:cubicBezTo>
                    <a:cubicBezTo>
                      <a:pt x="9617" y="3814"/>
                      <a:pt x="7042" y="4405"/>
                      <a:pt x="4443" y="4853"/>
                    </a:cubicBezTo>
                    <a:lnTo>
                      <a:pt x="2222" y="5208"/>
                    </a:lnTo>
                    <a:cubicBezTo>
                      <a:pt x="1867" y="5255"/>
                      <a:pt x="1513" y="5326"/>
                      <a:pt x="1159" y="5350"/>
                    </a:cubicBezTo>
                    <a:cubicBezTo>
                      <a:pt x="781" y="5421"/>
                      <a:pt x="426" y="5491"/>
                      <a:pt x="48" y="5562"/>
                    </a:cubicBezTo>
                    <a:cubicBezTo>
                      <a:pt x="1" y="5562"/>
                      <a:pt x="48" y="5586"/>
                      <a:pt x="48" y="5586"/>
                    </a:cubicBezTo>
                    <a:cubicBezTo>
                      <a:pt x="284" y="5586"/>
                      <a:pt x="500" y="5596"/>
                      <a:pt x="722" y="5596"/>
                    </a:cubicBezTo>
                    <a:cubicBezTo>
                      <a:pt x="833" y="5596"/>
                      <a:pt x="946" y="5594"/>
                      <a:pt x="1064" y="5586"/>
                    </a:cubicBezTo>
                    <a:cubicBezTo>
                      <a:pt x="1395" y="5562"/>
                      <a:pt x="1726" y="5562"/>
                      <a:pt x="2056" y="5515"/>
                    </a:cubicBezTo>
                    <a:cubicBezTo>
                      <a:pt x="2718" y="5468"/>
                      <a:pt x="3380" y="5373"/>
                      <a:pt x="4065" y="5279"/>
                    </a:cubicBezTo>
                    <a:cubicBezTo>
                      <a:pt x="5388" y="5113"/>
                      <a:pt x="6711" y="4877"/>
                      <a:pt x="8011" y="4570"/>
                    </a:cubicBezTo>
                    <a:cubicBezTo>
                      <a:pt x="10610" y="4027"/>
                      <a:pt x="13185" y="3270"/>
                      <a:pt x="15666" y="2325"/>
                    </a:cubicBezTo>
                    <a:cubicBezTo>
                      <a:pt x="16375" y="2065"/>
                      <a:pt x="17060" y="1806"/>
                      <a:pt x="17721" y="1451"/>
                    </a:cubicBezTo>
                    <a:cubicBezTo>
                      <a:pt x="18052" y="1286"/>
                      <a:pt x="18383" y="1120"/>
                      <a:pt x="18714" y="908"/>
                    </a:cubicBezTo>
                    <a:cubicBezTo>
                      <a:pt x="19021" y="719"/>
                      <a:pt x="19328" y="482"/>
                      <a:pt x="19588" y="199"/>
                    </a:cubicBezTo>
                    <a:cubicBezTo>
                      <a:pt x="19683" y="161"/>
                      <a:pt x="19595" y="1"/>
                      <a:pt x="1947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8"/>
              <p:cNvSpPr/>
              <p:nvPr/>
            </p:nvSpPr>
            <p:spPr>
              <a:xfrm>
                <a:off x="1317300" y="2055350"/>
                <a:ext cx="344600" cy="127300"/>
              </a:xfrm>
              <a:custGeom>
                <a:avLst/>
                <a:gdLst/>
                <a:ahLst/>
                <a:cxnLst/>
                <a:rect l="l" t="t" r="r" b="b"/>
                <a:pathLst>
                  <a:path w="13784" h="5092" extrusionOk="0">
                    <a:moveTo>
                      <a:pt x="13596" y="1"/>
                    </a:moveTo>
                    <a:cubicBezTo>
                      <a:pt x="13578" y="1"/>
                      <a:pt x="13559" y="4"/>
                      <a:pt x="13539" y="12"/>
                    </a:cubicBezTo>
                    <a:cubicBezTo>
                      <a:pt x="12665" y="343"/>
                      <a:pt x="11838" y="768"/>
                      <a:pt x="10940" y="1122"/>
                    </a:cubicBezTo>
                    <a:cubicBezTo>
                      <a:pt x="10066" y="1477"/>
                      <a:pt x="9191" y="1831"/>
                      <a:pt x="8317" y="2186"/>
                    </a:cubicBezTo>
                    <a:cubicBezTo>
                      <a:pt x="6569" y="2847"/>
                      <a:pt x="4820" y="3485"/>
                      <a:pt x="3048" y="4029"/>
                    </a:cubicBezTo>
                    <a:cubicBezTo>
                      <a:pt x="2552" y="4194"/>
                      <a:pt x="2056" y="4359"/>
                      <a:pt x="1536" y="4548"/>
                    </a:cubicBezTo>
                    <a:cubicBezTo>
                      <a:pt x="1276" y="4619"/>
                      <a:pt x="1016" y="4714"/>
                      <a:pt x="780" y="4808"/>
                    </a:cubicBezTo>
                    <a:cubicBezTo>
                      <a:pt x="520" y="4926"/>
                      <a:pt x="284" y="5021"/>
                      <a:pt x="0" y="5092"/>
                    </a:cubicBezTo>
                    <a:cubicBezTo>
                      <a:pt x="473" y="4974"/>
                      <a:pt x="945" y="4926"/>
                      <a:pt x="1442" y="4832"/>
                    </a:cubicBezTo>
                    <a:lnTo>
                      <a:pt x="2765" y="4477"/>
                    </a:lnTo>
                    <a:cubicBezTo>
                      <a:pt x="3686" y="4218"/>
                      <a:pt x="4560" y="3910"/>
                      <a:pt x="5458" y="3627"/>
                    </a:cubicBezTo>
                    <a:cubicBezTo>
                      <a:pt x="7230" y="3036"/>
                      <a:pt x="9002" y="2351"/>
                      <a:pt x="10727" y="1642"/>
                    </a:cubicBezTo>
                    <a:cubicBezTo>
                      <a:pt x="11719" y="1217"/>
                      <a:pt x="12712" y="839"/>
                      <a:pt x="13657" y="343"/>
                    </a:cubicBezTo>
                    <a:cubicBezTo>
                      <a:pt x="13783" y="237"/>
                      <a:pt x="13741" y="1"/>
                      <a:pt x="135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8"/>
              <p:cNvSpPr/>
              <p:nvPr/>
            </p:nvSpPr>
            <p:spPr>
              <a:xfrm>
                <a:off x="477925" y="1656900"/>
                <a:ext cx="1162500" cy="1161950"/>
              </a:xfrm>
              <a:custGeom>
                <a:avLst/>
                <a:gdLst/>
                <a:ahLst/>
                <a:cxnLst/>
                <a:rect l="l" t="t" r="r" b="b"/>
                <a:pathLst>
                  <a:path w="46500" h="46478" extrusionOk="0">
                    <a:moveTo>
                      <a:pt x="22709" y="1"/>
                    </a:moveTo>
                    <a:cubicBezTo>
                      <a:pt x="21953" y="1"/>
                      <a:pt x="21425" y="581"/>
                      <a:pt x="21147" y="1230"/>
                    </a:cubicBezTo>
                    <a:cubicBezTo>
                      <a:pt x="20840" y="1986"/>
                      <a:pt x="20746" y="2837"/>
                      <a:pt x="20722" y="3640"/>
                    </a:cubicBezTo>
                    <a:cubicBezTo>
                      <a:pt x="20675" y="4443"/>
                      <a:pt x="20746" y="5247"/>
                      <a:pt x="20793" y="6026"/>
                    </a:cubicBezTo>
                    <a:cubicBezTo>
                      <a:pt x="20864" y="6806"/>
                      <a:pt x="20958" y="7539"/>
                      <a:pt x="21076" y="8318"/>
                    </a:cubicBezTo>
                    <a:cubicBezTo>
                      <a:pt x="21313" y="9807"/>
                      <a:pt x="21596" y="11295"/>
                      <a:pt x="21903" y="12807"/>
                    </a:cubicBezTo>
                    <a:cubicBezTo>
                      <a:pt x="22187" y="14272"/>
                      <a:pt x="22518" y="15785"/>
                      <a:pt x="22754" y="17297"/>
                    </a:cubicBezTo>
                    <a:cubicBezTo>
                      <a:pt x="22990" y="18785"/>
                      <a:pt x="23156" y="20297"/>
                      <a:pt x="23226" y="21809"/>
                    </a:cubicBezTo>
                    <a:cubicBezTo>
                      <a:pt x="23226" y="21975"/>
                      <a:pt x="23250" y="22140"/>
                      <a:pt x="23250" y="22306"/>
                    </a:cubicBezTo>
                    <a:lnTo>
                      <a:pt x="23250" y="22495"/>
                    </a:lnTo>
                    <a:cubicBezTo>
                      <a:pt x="22801" y="20983"/>
                      <a:pt x="22376" y="19494"/>
                      <a:pt x="21903" y="18029"/>
                    </a:cubicBezTo>
                    <a:cubicBezTo>
                      <a:pt x="21360" y="16375"/>
                      <a:pt x="20769" y="14745"/>
                      <a:pt x="20084" y="13162"/>
                    </a:cubicBezTo>
                    <a:cubicBezTo>
                      <a:pt x="19446" y="11673"/>
                      <a:pt x="18714" y="10232"/>
                      <a:pt x="17839" y="8838"/>
                    </a:cubicBezTo>
                    <a:cubicBezTo>
                      <a:pt x="16989" y="7515"/>
                      <a:pt x="16044" y="6215"/>
                      <a:pt x="14957" y="5058"/>
                    </a:cubicBezTo>
                    <a:cubicBezTo>
                      <a:pt x="14484" y="4562"/>
                      <a:pt x="13917" y="4089"/>
                      <a:pt x="13303" y="3735"/>
                    </a:cubicBezTo>
                    <a:cubicBezTo>
                      <a:pt x="12881" y="3498"/>
                      <a:pt x="12338" y="3238"/>
                      <a:pt x="11812" y="3238"/>
                    </a:cubicBezTo>
                    <a:cubicBezTo>
                      <a:pt x="11603" y="3238"/>
                      <a:pt x="11396" y="3279"/>
                      <a:pt x="11200" y="3380"/>
                    </a:cubicBezTo>
                    <a:cubicBezTo>
                      <a:pt x="10562" y="3735"/>
                      <a:pt x="10350" y="4538"/>
                      <a:pt x="10444" y="5247"/>
                    </a:cubicBezTo>
                    <a:cubicBezTo>
                      <a:pt x="10515" y="6026"/>
                      <a:pt x="10869" y="6830"/>
                      <a:pt x="11271" y="7539"/>
                    </a:cubicBezTo>
                    <a:cubicBezTo>
                      <a:pt x="11649" y="8247"/>
                      <a:pt x="12098" y="8933"/>
                      <a:pt x="12523" y="9571"/>
                    </a:cubicBezTo>
                    <a:cubicBezTo>
                      <a:pt x="12949" y="10208"/>
                      <a:pt x="13421" y="10823"/>
                      <a:pt x="13894" y="11413"/>
                    </a:cubicBezTo>
                    <a:cubicBezTo>
                      <a:pt x="14839" y="12618"/>
                      <a:pt x="15831" y="13753"/>
                      <a:pt x="16847" y="14887"/>
                    </a:cubicBezTo>
                    <a:cubicBezTo>
                      <a:pt x="17839" y="16044"/>
                      <a:pt x="18855" y="17202"/>
                      <a:pt x="19824" y="18384"/>
                    </a:cubicBezTo>
                    <a:cubicBezTo>
                      <a:pt x="20793" y="19565"/>
                      <a:pt x="21691" y="20770"/>
                      <a:pt x="22518" y="22046"/>
                    </a:cubicBezTo>
                    <a:cubicBezTo>
                      <a:pt x="22612" y="22188"/>
                      <a:pt x="22730" y="22306"/>
                      <a:pt x="22801" y="22447"/>
                    </a:cubicBezTo>
                    <a:lnTo>
                      <a:pt x="22896" y="22636"/>
                    </a:lnTo>
                    <a:cubicBezTo>
                      <a:pt x="21785" y="21550"/>
                      <a:pt x="20651" y="20486"/>
                      <a:pt x="19493" y="19447"/>
                    </a:cubicBezTo>
                    <a:cubicBezTo>
                      <a:pt x="18194" y="18289"/>
                      <a:pt x="16871" y="17179"/>
                      <a:pt x="15477" y="16139"/>
                    </a:cubicBezTo>
                    <a:cubicBezTo>
                      <a:pt x="14177" y="15170"/>
                      <a:pt x="12807" y="14272"/>
                      <a:pt x="11389" y="13516"/>
                    </a:cubicBezTo>
                    <a:cubicBezTo>
                      <a:pt x="9972" y="12760"/>
                      <a:pt x="8507" y="12122"/>
                      <a:pt x="6971" y="11673"/>
                    </a:cubicBezTo>
                    <a:cubicBezTo>
                      <a:pt x="6309" y="11461"/>
                      <a:pt x="5600" y="11343"/>
                      <a:pt x="4892" y="11343"/>
                    </a:cubicBezTo>
                    <a:cubicBezTo>
                      <a:pt x="4183" y="11343"/>
                      <a:pt x="3285" y="11437"/>
                      <a:pt x="2883" y="12099"/>
                    </a:cubicBezTo>
                    <a:cubicBezTo>
                      <a:pt x="2482" y="12713"/>
                      <a:pt x="2718" y="13516"/>
                      <a:pt x="3143" y="14060"/>
                    </a:cubicBezTo>
                    <a:cubicBezTo>
                      <a:pt x="3616" y="14721"/>
                      <a:pt x="4325" y="15217"/>
                      <a:pt x="5010" y="15666"/>
                    </a:cubicBezTo>
                    <a:cubicBezTo>
                      <a:pt x="5671" y="16068"/>
                      <a:pt x="6380" y="16422"/>
                      <a:pt x="7136" y="16777"/>
                    </a:cubicBezTo>
                    <a:cubicBezTo>
                      <a:pt x="7798" y="17108"/>
                      <a:pt x="8507" y="17415"/>
                      <a:pt x="9215" y="17698"/>
                    </a:cubicBezTo>
                    <a:cubicBezTo>
                      <a:pt x="10633" y="18265"/>
                      <a:pt x="12098" y="18762"/>
                      <a:pt x="13539" y="19234"/>
                    </a:cubicBezTo>
                    <a:cubicBezTo>
                      <a:pt x="14981" y="19707"/>
                      <a:pt x="16422" y="20179"/>
                      <a:pt x="17839" y="20746"/>
                    </a:cubicBezTo>
                    <a:cubicBezTo>
                      <a:pt x="19257" y="21266"/>
                      <a:pt x="20651" y="21857"/>
                      <a:pt x="22021" y="22566"/>
                    </a:cubicBezTo>
                    <a:cubicBezTo>
                      <a:pt x="22163" y="22636"/>
                      <a:pt x="22305" y="22684"/>
                      <a:pt x="22447" y="22778"/>
                    </a:cubicBezTo>
                    <a:cubicBezTo>
                      <a:pt x="22518" y="22802"/>
                      <a:pt x="22541" y="22849"/>
                      <a:pt x="22612" y="22873"/>
                    </a:cubicBezTo>
                    <a:cubicBezTo>
                      <a:pt x="21100" y="22495"/>
                      <a:pt x="19588" y="22140"/>
                      <a:pt x="18076" y="21809"/>
                    </a:cubicBezTo>
                    <a:cubicBezTo>
                      <a:pt x="16398" y="21455"/>
                      <a:pt x="14697" y="21148"/>
                      <a:pt x="12972" y="20959"/>
                    </a:cubicBezTo>
                    <a:cubicBezTo>
                      <a:pt x="11709" y="20812"/>
                      <a:pt x="10460" y="20723"/>
                      <a:pt x="9203" y="20723"/>
                    </a:cubicBezTo>
                    <a:cubicBezTo>
                      <a:pt x="8838" y="20723"/>
                      <a:pt x="8472" y="20730"/>
                      <a:pt x="8105" y="20746"/>
                    </a:cubicBezTo>
                    <a:cubicBezTo>
                      <a:pt x="6498" y="20770"/>
                      <a:pt x="4915" y="20959"/>
                      <a:pt x="3379" y="21337"/>
                    </a:cubicBezTo>
                    <a:cubicBezTo>
                      <a:pt x="2694" y="21502"/>
                      <a:pt x="2009" y="21739"/>
                      <a:pt x="1395" y="22093"/>
                    </a:cubicBezTo>
                    <a:cubicBezTo>
                      <a:pt x="804" y="22424"/>
                      <a:pt x="72" y="22991"/>
                      <a:pt x="48" y="23723"/>
                    </a:cubicBezTo>
                    <a:cubicBezTo>
                      <a:pt x="1" y="24503"/>
                      <a:pt x="591" y="25046"/>
                      <a:pt x="1253" y="25330"/>
                    </a:cubicBezTo>
                    <a:cubicBezTo>
                      <a:pt x="2009" y="25637"/>
                      <a:pt x="2883" y="25732"/>
                      <a:pt x="3663" y="25755"/>
                    </a:cubicBezTo>
                    <a:cubicBezTo>
                      <a:pt x="3850" y="25766"/>
                      <a:pt x="4036" y="25771"/>
                      <a:pt x="4223" y="25771"/>
                    </a:cubicBezTo>
                    <a:cubicBezTo>
                      <a:pt x="4840" y="25771"/>
                      <a:pt x="5456" y="25721"/>
                      <a:pt x="6073" y="25684"/>
                    </a:cubicBezTo>
                    <a:cubicBezTo>
                      <a:pt x="6829" y="25613"/>
                      <a:pt x="7562" y="25519"/>
                      <a:pt x="8341" y="25401"/>
                    </a:cubicBezTo>
                    <a:cubicBezTo>
                      <a:pt x="9853" y="25165"/>
                      <a:pt x="11318" y="24881"/>
                      <a:pt x="12830" y="24574"/>
                    </a:cubicBezTo>
                    <a:cubicBezTo>
                      <a:pt x="14295" y="24290"/>
                      <a:pt x="15807" y="23960"/>
                      <a:pt x="17320" y="23723"/>
                    </a:cubicBezTo>
                    <a:cubicBezTo>
                      <a:pt x="18832" y="23487"/>
                      <a:pt x="20320" y="23322"/>
                      <a:pt x="21832" y="23251"/>
                    </a:cubicBezTo>
                    <a:cubicBezTo>
                      <a:pt x="22021" y="23251"/>
                      <a:pt x="22163" y="23227"/>
                      <a:pt x="22329" y="23227"/>
                    </a:cubicBezTo>
                    <a:lnTo>
                      <a:pt x="22518" y="23227"/>
                    </a:lnTo>
                    <a:cubicBezTo>
                      <a:pt x="21006" y="23676"/>
                      <a:pt x="19541" y="24101"/>
                      <a:pt x="18052" y="24574"/>
                    </a:cubicBezTo>
                    <a:cubicBezTo>
                      <a:pt x="16398" y="25141"/>
                      <a:pt x="14768" y="25732"/>
                      <a:pt x="13185" y="26417"/>
                    </a:cubicBezTo>
                    <a:cubicBezTo>
                      <a:pt x="11696" y="27055"/>
                      <a:pt x="10255" y="27811"/>
                      <a:pt x="8861" y="28661"/>
                    </a:cubicBezTo>
                    <a:cubicBezTo>
                      <a:pt x="7538" y="29512"/>
                      <a:pt x="6215" y="30457"/>
                      <a:pt x="5081" y="31544"/>
                    </a:cubicBezTo>
                    <a:cubicBezTo>
                      <a:pt x="4584" y="32016"/>
                      <a:pt x="4112" y="32584"/>
                      <a:pt x="3757" y="33198"/>
                    </a:cubicBezTo>
                    <a:cubicBezTo>
                      <a:pt x="3427" y="33789"/>
                      <a:pt x="3049" y="34615"/>
                      <a:pt x="3403" y="35301"/>
                    </a:cubicBezTo>
                    <a:cubicBezTo>
                      <a:pt x="3712" y="35877"/>
                      <a:pt x="4360" y="36094"/>
                      <a:pt x="4991" y="36094"/>
                    </a:cubicBezTo>
                    <a:cubicBezTo>
                      <a:pt x="5084" y="36094"/>
                      <a:pt x="5178" y="36090"/>
                      <a:pt x="5270" y="36080"/>
                    </a:cubicBezTo>
                    <a:cubicBezTo>
                      <a:pt x="6073" y="35986"/>
                      <a:pt x="6853" y="35631"/>
                      <a:pt x="7562" y="35253"/>
                    </a:cubicBezTo>
                    <a:cubicBezTo>
                      <a:pt x="8270" y="34852"/>
                      <a:pt x="8956" y="34403"/>
                      <a:pt x="9617" y="33978"/>
                    </a:cubicBezTo>
                    <a:cubicBezTo>
                      <a:pt x="10231" y="33552"/>
                      <a:pt x="10846" y="33080"/>
                      <a:pt x="11436" y="32607"/>
                    </a:cubicBezTo>
                    <a:cubicBezTo>
                      <a:pt x="12641" y="31662"/>
                      <a:pt x="13776" y="30670"/>
                      <a:pt x="14933" y="29654"/>
                    </a:cubicBezTo>
                    <a:cubicBezTo>
                      <a:pt x="16067" y="28661"/>
                      <a:pt x="17225" y="27645"/>
                      <a:pt x="18406" y="26677"/>
                    </a:cubicBezTo>
                    <a:cubicBezTo>
                      <a:pt x="19588" y="25708"/>
                      <a:pt x="20793" y="24810"/>
                      <a:pt x="22069" y="23983"/>
                    </a:cubicBezTo>
                    <a:cubicBezTo>
                      <a:pt x="22211" y="23912"/>
                      <a:pt x="22329" y="23771"/>
                      <a:pt x="22494" y="23700"/>
                    </a:cubicBezTo>
                    <a:lnTo>
                      <a:pt x="22659" y="23605"/>
                    </a:lnTo>
                    <a:lnTo>
                      <a:pt x="22659" y="23605"/>
                    </a:lnTo>
                    <a:cubicBezTo>
                      <a:pt x="21573" y="24739"/>
                      <a:pt x="20509" y="25850"/>
                      <a:pt x="19470" y="27008"/>
                    </a:cubicBezTo>
                    <a:cubicBezTo>
                      <a:pt x="18312" y="28307"/>
                      <a:pt x="17201" y="29630"/>
                      <a:pt x="16162" y="31024"/>
                    </a:cubicBezTo>
                    <a:cubicBezTo>
                      <a:pt x="15193" y="32324"/>
                      <a:pt x="14295" y="33694"/>
                      <a:pt x="13539" y="35135"/>
                    </a:cubicBezTo>
                    <a:cubicBezTo>
                      <a:pt x="12807" y="36553"/>
                      <a:pt x="12145" y="37994"/>
                      <a:pt x="11696" y="39530"/>
                    </a:cubicBezTo>
                    <a:cubicBezTo>
                      <a:pt x="11507" y="40215"/>
                      <a:pt x="11389" y="40924"/>
                      <a:pt x="11389" y="41633"/>
                    </a:cubicBezTo>
                    <a:cubicBezTo>
                      <a:pt x="11389" y="42342"/>
                      <a:pt x="11460" y="43216"/>
                      <a:pt x="12122" y="43641"/>
                    </a:cubicBezTo>
                    <a:cubicBezTo>
                      <a:pt x="12337" y="43773"/>
                      <a:pt x="12575" y="43831"/>
                      <a:pt x="12818" y="43831"/>
                    </a:cubicBezTo>
                    <a:cubicBezTo>
                      <a:pt x="13269" y="43831"/>
                      <a:pt x="13738" y="43634"/>
                      <a:pt x="14106" y="43358"/>
                    </a:cubicBezTo>
                    <a:cubicBezTo>
                      <a:pt x="14744" y="42885"/>
                      <a:pt x="15240" y="42176"/>
                      <a:pt x="15689" y="41515"/>
                    </a:cubicBezTo>
                    <a:cubicBezTo>
                      <a:pt x="16115" y="40829"/>
                      <a:pt x="16469" y="40121"/>
                      <a:pt x="16823" y="39388"/>
                    </a:cubicBezTo>
                    <a:cubicBezTo>
                      <a:pt x="17131" y="38703"/>
                      <a:pt x="17438" y="37994"/>
                      <a:pt x="17721" y="37285"/>
                    </a:cubicBezTo>
                    <a:cubicBezTo>
                      <a:pt x="18288" y="35868"/>
                      <a:pt x="18785" y="34426"/>
                      <a:pt x="19257" y="32962"/>
                    </a:cubicBezTo>
                    <a:cubicBezTo>
                      <a:pt x="19730" y="31520"/>
                      <a:pt x="20202" y="30079"/>
                      <a:pt x="20769" y="28661"/>
                    </a:cubicBezTo>
                    <a:cubicBezTo>
                      <a:pt x="21313" y="27244"/>
                      <a:pt x="21903" y="25850"/>
                      <a:pt x="22612" y="24503"/>
                    </a:cubicBezTo>
                    <a:cubicBezTo>
                      <a:pt x="22659" y="24338"/>
                      <a:pt x="22730" y="24196"/>
                      <a:pt x="22801" y="24054"/>
                    </a:cubicBezTo>
                    <a:cubicBezTo>
                      <a:pt x="22848" y="23983"/>
                      <a:pt x="22872" y="23960"/>
                      <a:pt x="22896" y="23912"/>
                    </a:cubicBezTo>
                    <a:lnTo>
                      <a:pt x="22896" y="23912"/>
                    </a:lnTo>
                    <a:cubicBezTo>
                      <a:pt x="22518" y="25401"/>
                      <a:pt x="22163" y="26913"/>
                      <a:pt x="21832" y="28425"/>
                    </a:cubicBezTo>
                    <a:cubicBezTo>
                      <a:pt x="21478" y="30103"/>
                      <a:pt x="21195" y="31827"/>
                      <a:pt x="20982" y="33529"/>
                    </a:cubicBezTo>
                    <a:cubicBezTo>
                      <a:pt x="20793" y="35159"/>
                      <a:pt x="20722" y="36789"/>
                      <a:pt x="20769" y="38396"/>
                    </a:cubicBezTo>
                    <a:cubicBezTo>
                      <a:pt x="20793" y="40003"/>
                      <a:pt x="20982" y="41586"/>
                      <a:pt x="21360" y="43121"/>
                    </a:cubicBezTo>
                    <a:cubicBezTo>
                      <a:pt x="21549" y="43807"/>
                      <a:pt x="21785" y="44492"/>
                      <a:pt x="22140" y="45106"/>
                    </a:cubicBezTo>
                    <a:cubicBezTo>
                      <a:pt x="22447" y="45697"/>
                      <a:pt x="23014" y="46429"/>
                      <a:pt x="23746" y="46476"/>
                    </a:cubicBezTo>
                    <a:cubicBezTo>
                      <a:pt x="23761" y="46477"/>
                      <a:pt x="23776" y="46477"/>
                      <a:pt x="23791" y="46477"/>
                    </a:cubicBezTo>
                    <a:cubicBezTo>
                      <a:pt x="24548" y="46477"/>
                      <a:pt x="25098" y="45897"/>
                      <a:pt x="25353" y="45248"/>
                    </a:cubicBezTo>
                    <a:cubicBezTo>
                      <a:pt x="25684" y="44492"/>
                      <a:pt x="25755" y="43641"/>
                      <a:pt x="25802" y="42838"/>
                    </a:cubicBezTo>
                    <a:cubicBezTo>
                      <a:pt x="25826" y="42034"/>
                      <a:pt x="25755" y="41231"/>
                      <a:pt x="25707" y="40451"/>
                    </a:cubicBezTo>
                    <a:cubicBezTo>
                      <a:pt x="25636" y="39672"/>
                      <a:pt x="25566" y="38939"/>
                      <a:pt x="25447" y="38160"/>
                    </a:cubicBezTo>
                    <a:cubicBezTo>
                      <a:pt x="25211" y="36671"/>
                      <a:pt x="24904" y="35183"/>
                      <a:pt x="24621" y="33670"/>
                    </a:cubicBezTo>
                    <a:cubicBezTo>
                      <a:pt x="24313" y="32206"/>
                      <a:pt x="23983" y="30693"/>
                      <a:pt x="23746" y="29181"/>
                    </a:cubicBezTo>
                    <a:cubicBezTo>
                      <a:pt x="23510" y="27693"/>
                      <a:pt x="23345" y="26181"/>
                      <a:pt x="23274" y="24668"/>
                    </a:cubicBezTo>
                    <a:cubicBezTo>
                      <a:pt x="23274" y="24503"/>
                      <a:pt x="23250" y="24338"/>
                      <a:pt x="23250" y="24172"/>
                    </a:cubicBezTo>
                    <a:lnTo>
                      <a:pt x="23250" y="23983"/>
                    </a:lnTo>
                    <a:cubicBezTo>
                      <a:pt x="23699" y="25495"/>
                      <a:pt x="24148" y="26984"/>
                      <a:pt x="24621" y="28449"/>
                    </a:cubicBezTo>
                    <a:cubicBezTo>
                      <a:pt x="25140" y="30103"/>
                      <a:pt x="25731" y="31733"/>
                      <a:pt x="26416" y="33316"/>
                    </a:cubicBezTo>
                    <a:cubicBezTo>
                      <a:pt x="27054" y="34805"/>
                      <a:pt x="27810" y="36246"/>
                      <a:pt x="28661" y="37640"/>
                    </a:cubicBezTo>
                    <a:cubicBezTo>
                      <a:pt x="29511" y="38963"/>
                      <a:pt x="30456" y="40286"/>
                      <a:pt x="31543" y="41420"/>
                    </a:cubicBezTo>
                    <a:cubicBezTo>
                      <a:pt x="32016" y="41916"/>
                      <a:pt x="32583" y="42389"/>
                      <a:pt x="33197" y="42743"/>
                    </a:cubicBezTo>
                    <a:cubicBezTo>
                      <a:pt x="33619" y="42980"/>
                      <a:pt x="34162" y="43240"/>
                      <a:pt x="34688" y="43240"/>
                    </a:cubicBezTo>
                    <a:cubicBezTo>
                      <a:pt x="34898" y="43240"/>
                      <a:pt x="35105" y="43199"/>
                      <a:pt x="35300" y="43098"/>
                    </a:cubicBezTo>
                    <a:cubicBezTo>
                      <a:pt x="35938" y="42743"/>
                      <a:pt x="36151" y="41940"/>
                      <a:pt x="36080" y="41231"/>
                    </a:cubicBezTo>
                    <a:cubicBezTo>
                      <a:pt x="35985" y="40451"/>
                      <a:pt x="35631" y="39648"/>
                      <a:pt x="35229" y="38939"/>
                    </a:cubicBezTo>
                    <a:cubicBezTo>
                      <a:pt x="34851" y="38230"/>
                      <a:pt x="34402" y="37545"/>
                      <a:pt x="33977" y="36907"/>
                    </a:cubicBezTo>
                    <a:cubicBezTo>
                      <a:pt x="33552" y="36269"/>
                      <a:pt x="33079" y="35655"/>
                      <a:pt x="32607" y="35064"/>
                    </a:cubicBezTo>
                    <a:cubicBezTo>
                      <a:pt x="31661" y="33859"/>
                      <a:pt x="30669" y="32725"/>
                      <a:pt x="29653" y="31591"/>
                    </a:cubicBezTo>
                    <a:cubicBezTo>
                      <a:pt x="28661" y="30433"/>
                      <a:pt x="27645" y="29276"/>
                      <a:pt x="26676" y="28094"/>
                    </a:cubicBezTo>
                    <a:cubicBezTo>
                      <a:pt x="25707" y="26913"/>
                      <a:pt x="24810" y="25708"/>
                      <a:pt x="23983" y="24432"/>
                    </a:cubicBezTo>
                    <a:cubicBezTo>
                      <a:pt x="23888" y="24290"/>
                      <a:pt x="23770" y="24172"/>
                      <a:pt x="23699" y="24030"/>
                    </a:cubicBezTo>
                    <a:lnTo>
                      <a:pt x="23605" y="23841"/>
                    </a:lnTo>
                    <a:lnTo>
                      <a:pt x="23605" y="23841"/>
                    </a:lnTo>
                    <a:cubicBezTo>
                      <a:pt x="24715" y="24928"/>
                      <a:pt x="25849" y="25992"/>
                      <a:pt x="27007" y="27031"/>
                    </a:cubicBezTo>
                    <a:cubicBezTo>
                      <a:pt x="28306" y="28189"/>
                      <a:pt x="29630" y="29299"/>
                      <a:pt x="31024" y="30339"/>
                    </a:cubicBezTo>
                    <a:cubicBezTo>
                      <a:pt x="32323" y="31308"/>
                      <a:pt x="33693" y="32206"/>
                      <a:pt x="35111" y="32962"/>
                    </a:cubicBezTo>
                    <a:cubicBezTo>
                      <a:pt x="36529" y="33718"/>
                      <a:pt x="37994" y="34356"/>
                      <a:pt x="39529" y="34805"/>
                    </a:cubicBezTo>
                    <a:cubicBezTo>
                      <a:pt x="40191" y="34994"/>
                      <a:pt x="40900" y="35135"/>
                      <a:pt x="41609" y="35135"/>
                    </a:cubicBezTo>
                    <a:cubicBezTo>
                      <a:pt x="42341" y="35135"/>
                      <a:pt x="43215" y="35041"/>
                      <a:pt x="43641" y="34379"/>
                    </a:cubicBezTo>
                    <a:cubicBezTo>
                      <a:pt x="44042" y="33741"/>
                      <a:pt x="43806" y="32962"/>
                      <a:pt x="43357" y="32371"/>
                    </a:cubicBezTo>
                    <a:cubicBezTo>
                      <a:pt x="42884" y="31733"/>
                      <a:pt x="42176" y="31237"/>
                      <a:pt x="41514" y="30788"/>
                    </a:cubicBezTo>
                    <a:cubicBezTo>
                      <a:pt x="40829" y="30363"/>
                      <a:pt x="40120" y="30008"/>
                      <a:pt x="39388" y="29654"/>
                    </a:cubicBezTo>
                    <a:cubicBezTo>
                      <a:pt x="38702" y="29347"/>
                      <a:pt x="37994" y="29039"/>
                      <a:pt x="37285" y="28756"/>
                    </a:cubicBezTo>
                    <a:cubicBezTo>
                      <a:pt x="35867" y="28189"/>
                      <a:pt x="34426" y="27693"/>
                      <a:pt x="32961" y="27220"/>
                    </a:cubicBezTo>
                    <a:cubicBezTo>
                      <a:pt x="31520" y="26748"/>
                      <a:pt x="30078" y="26275"/>
                      <a:pt x="28661" y="25708"/>
                    </a:cubicBezTo>
                    <a:cubicBezTo>
                      <a:pt x="27243" y="25165"/>
                      <a:pt x="25849" y="24574"/>
                      <a:pt x="24502" y="23865"/>
                    </a:cubicBezTo>
                    <a:cubicBezTo>
                      <a:pt x="24337" y="23818"/>
                      <a:pt x="24195" y="23747"/>
                      <a:pt x="24053" y="23676"/>
                    </a:cubicBezTo>
                    <a:cubicBezTo>
                      <a:pt x="23983" y="23629"/>
                      <a:pt x="23959" y="23605"/>
                      <a:pt x="23912" y="23582"/>
                    </a:cubicBezTo>
                    <a:lnTo>
                      <a:pt x="23912" y="23582"/>
                    </a:lnTo>
                    <a:cubicBezTo>
                      <a:pt x="25400" y="23960"/>
                      <a:pt x="26912" y="24314"/>
                      <a:pt x="28425" y="24645"/>
                    </a:cubicBezTo>
                    <a:cubicBezTo>
                      <a:pt x="30102" y="24999"/>
                      <a:pt x="31827" y="25283"/>
                      <a:pt x="33528" y="25495"/>
                    </a:cubicBezTo>
                    <a:cubicBezTo>
                      <a:pt x="34832" y="25647"/>
                      <a:pt x="36137" y="25722"/>
                      <a:pt x="37429" y="25722"/>
                    </a:cubicBezTo>
                    <a:cubicBezTo>
                      <a:pt x="37752" y="25722"/>
                      <a:pt x="38074" y="25717"/>
                      <a:pt x="38395" y="25708"/>
                    </a:cubicBezTo>
                    <a:cubicBezTo>
                      <a:pt x="40002" y="25684"/>
                      <a:pt x="41585" y="25495"/>
                      <a:pt x="43121" y="25117"/>
                    </a:cubicBezTo>
                    <a:cubicBezTo>
                      <a:pt x="43806" y="24928"/>
                      <a:pt x="44491" y="24692"/>
                      <a:pt x="45105" y="24338"/>
                    </a:cubicBezTo>
                    <a:cubicBezTo>
                      <a:pt x="45696" y="24030"/>
                      <a:pt x="46429" y="23463"/>
                      <a:pt x="46476" y="22731"/>
                    </a:cubicBezTo>
                    <a:cubicBezTo>
                      <a:pt x="46499" y="21951"/>
                      <a:pt x="45909" y="21384"/>
                      <a:pt x="45247" y="21124"/>
                    </a:cubicBezTo>
                    <a:cubicBezTo>
                      <a:pt x="44491" y="20794"/>
                      <a:pt x="43641" y="20723"/>
                      <a:pt x="42837" y="20675"/>
                    </a:cubicBezTo>
                    <a:cubicBezTo>
                      <a:pt x="42727" y="20672"/>
                      <a:pt x="42618" y="20671"/>
                      <a:pt x="42508" y="20671"/>
                    </a:cubicBezTo>
                    <a:cubicBezTo>
                      <a:pt x="41815" y="20671"/>
                      <a:pt x="41124" y="20729"/>
                      <a:pt x="40451" y="20770"/>
                    </a:cubicBezTo>
                    <a:cubicBezTo>
                      <a:pt x="39671" y="20841"/>
                      <a:pt x="38939" y="20912"/>
                      <a:pt x="38159" y="21030"/>
                    </a:cubicBezTo>
                    <a:cubicBezTo>
                      <a:pt x="36670" y="21266"/>
                      <a:pt x="35182" y="21573"/>
                      <a:pt x="33670" y="21857"/>
                    </a:cubicBezTo>
                    <a:cubicBezTo>
                      <a:pt x="32205" y="22164"/>
                      <a:pt x="30693" y="22495"/>
                      <a:pt x="29181" y="22731"/>
                    </a:cubicBezTo>
                    <a:cubicBezTo>
                      <a:pt x="27692" y="22967"/>
                      <a:pt x="26180" y="23133"/>
                      <a:pt x="24668" y="23204"/>
                    </a:cubicBezTo>
                    <a:cubicBezTo>
                      <a:pt x="24502" y="23204"/>
                      <a:pt x="24337" y="23227"/>
                      <a:pt x="24172" y="23227"/>
                    </a:cubicBezTo>
                    <a:lnTo>
                      <a:pt x="23983" y="23227"/>
                    </a:lnTo>
                    <a:cubicBezTo>
                      <a:pt x="25495" y="22778"/>
                      <a:pt x="26983" y="22329"/>
                      <a:pt x="28448" y="21857"/>
                    </a:cubicBezTo>
                    <a:cubicBezTo>
                      <a:pt x="30102" y="21337"/>
                      <a:pt x="31732" y="20746"/>
                      <a:pt x="33315" y="20061"/>
                    </a:cubicBezTo>
                    <a:cubicBezTo>
                      <a:pt x="34804" y="19423"/>
                      <a:pt x="36245" y="18667"/>
                      <a:pt x="37639" y="17816"/>
                    </a:cubicBezTo>
                    <a:cubicBezTo>
                      <a:pt x="38962" y="16966"/>
                      <a:pt x="40285" y="16021"/>
                      <a:pt x="41420" y="14934"/>
                    </a:cubicBezTo>
                    <a:cubicBezTo>
                      <a:pt x="41916" y="14461"/>
                      <a:pt x="42388" y="13894"/>
                      <a:pt x="42743" y="13280"/>
                    </a:cubicBezTo>
                    <a:cubicBezTo>
                      <a:pt x="43074" y="12689"/>
                      <a:pt x="43452" y="11862"/>
                      <a:pt x="43097" y="11177"/>
                    </a:cubicBezTo>
                    <a:cubicBezTo>
                      <a:pt x="42789" y="10601"/>
                      <a:pt x="42140" y="10383"/>
                      <a:pt x="41510" y="10383"/>
                    </a:cubicBezTo>
                    <a:cubicBezTo>
                      <a:pt x="41416" y="10383"/>
                      <a:pt x="41322" y="10388"/>
                      <a:pt x="41231" y="10397"/>
                    </a:cubicBezTo>
                    <a:cubicBezTo>
                      <a:pt x="40451" y="10492"/>
                      <a:pt x="39648" y="10846"/>
                      <a:pt x="38939" y="11224"/>
                    </a:cubicBezTo>
                    <a:cubicBezTo>
                      <a:pt x="38230" y="11626"/>
                      <a:pt x="37545" y="12051"/>
                      <a:pt x="36907" y="12500"/>
                    </a:cubicBezTo>
                    <a:cubicBezTo>
                      <a:pt x="36269" y="12926"/>
                      <a:pt x="35655" y="13398"/>
                      <a:pt x="35064" y="13871"/>
                    </a:cubicBezTo>
                    <a:cubicBezTo>
                      <a:pt x="33859" y="14816"/>
                      <a:pt x="32725" y="15808"/>
                      <a:pt x="31591" y="16824"/>
                    </a:cubicBezTo>
                    <a:cubicBezTo>
                      <a:pt x="30433" y="17816"/>
                      <a:pt x="29275" y="18832"/>
                      <a:pt x="28094" y="19801"/>
                    </a:cubicBezTo>
                    <a:cubicBezTo>
                      <a:pt x="26912" y="20770"/>
                      <a:pt x="25707" y="21668"/>
                      <a:pt x="24431" y="22495"/>
                    </a:cubicBezTo>
                    <a:cubicBezTo>
                      <a:pt x="24290" y="22566"/>
                      <a:pt x="24172" y="22684"/>
                      <a:pt x="24030" y="22778"/>
                    </a:cubicBezTo>
                    <a:lnTo>
                      <a:pt x="23841" y="22873"/>
                    </a:lnTo>
                    <a:cubicBezTo>
                      <a:pt x="24928" y="21739"/>
                      <a:pt x="25991" y="20628"/>
                      <a:pt x="27031" y="19470"/>
                    </a:cubicBezTo>
                    <a:cubicBezTo>
                      <a:pt x="28188" y="18171"/>
                      <a:pt x="29299" y="16848"/>
                      <a:pt x="30338" y="15454"/>
                    </a:cubicBezTo>
                    <a:cubicBezTo>
                      <a:pt x="31307" y="14154"/>
                      <a:pt x="32205" y="12760"/>
                      <a:pt x="32961" y="11343"/>
                    </a:cubicBezTo>
                    <a:cubicBezTo>
                      <a:pt x="33717" y="9925"/>
                      <a:pt x="34355" y="8484"/>
                      <a:pt x="34804" y="6948"/>
                    </a:cubicBezTo>
                    <a:cubicBezTo>
                      <a:pt x="35017" y="6263"/>
                      <a:pt x="35135" y="5554"/>
                      <a:pt x="35135" y="4845"/>
                    </a:cubicBezTo>
                    <a:cubicBezTo>
                      <a:pt x="35135" y="4136"/>
                      <a:pt x="35040" y="3262"/>
                      <a:pt x="34379" y="2837"/>
                    </a:cubicBezTo>
                    <a:cubicBezTo>
                      <a:pt x="34164" y="2704"/>
                      <a:pt x="33925" y="2647"/>
                      <a:pt x="33683" y="2647"/>
                    </a:cubicBezTo>
                    <a:cubicBezTo>
                      <a:pt x="33234" y="2647"/>
                      <a:pt x="32771" y="2844"/>
                      <a:pt x="32418" y="3120"/>
                    </a:cubicBezTo>
                    <a:cubicBezTo>
                      <a:pt x="31756" y="3593"/>
                      <a:pt x="31260" y="4302"/>
                      <a:pt x="30811" y="4963"/>
                    </a:cubicBezTo>
                    <a:cubicBezTo>
                      <a:pt x="30409" y="5648"/>
                      <a:pt x="30031" y="6357"/>
                      <a:pt x="29700" y="7090"/>
                    </a:cubicBezTo>
                    <a:cubicBezTo>
                      <a:pt x="29370" y="7775"/>
                      <a:pt x="29062" y="8484"/>
                      <a:pt x="28779" y="9193"/>
                    </a:cubicBezTo>
                    <a:cubicBezTo>
                      <a:pt x="28212" y="10610"/>
                      <a:pt x="27716" y="12051"/>
                      <a:pt x="27243" y="13516"/>
                    </a:cubicBezTo>
                    <a:cubicBezTo>
                      <a:pt x="26771" y="14958"/>
                      <a:pt x="26298" y="16399"/>
                      <a:pt x="25731" y="17816"/>
                    </a:cubicBezTo>
                    <a:cubicBezTo>
                      <a:pt x="25211" y="19234"/>
                      <a:pt x="24621" y="20628"/>
                      <a:pt x="23912" y="21975"/>
                    </a:cubicBezTo>
                    <a:cubicBezTo>
                      <a:pt x="23841" y="22140"/>
                      <a:pt x="23794" y="22282"/>
                      <a:pt x="23699" y="22424"/>
                    </a:cubicBezTo>
                    <a:cubicBezTo>
                      <a:pt x="23675" y="22495"/>
                      <a:pt x="23628" y="22518"/>
                      <a:pt x="23605" y="22566"/>
                    </a:cubicBezTo>
                    <a:cubicBezTo>
                      <a:pt x="23983" y="21077"/>
                      <a:pt x="24337" y="19565"/>
                      <a:pt x="24668" y="18053"/>
                    </a:cubicBezTo>
                    <a:cubicBezTo>
                      <a:pt x="25022" y="16375"/>
                      <a:pt x="25329" y="14650"/>
                      <a:pt x="25518" y="12949"/>
                    </a:cubicBezTo>
                    <a:cubicBezTo>
                      <a:pt x="25707" y="11319"/>
                      <a:pt x="25802" y="9689"/>
                      <a:pt x="25731" y="8082"/>
                    </a:cubicBezTo>
                    <a:cubicBezTo>
                      <a:pt x="25707" y="6475"/>
                      <a:pt x="25518" y="4892"/>
                      <a:pt x="25140" y="3357"/>
                    </a:cubicBezTo>
                    <a:cubicBezTo>
                      <a:pt x="24975" y="2671"/>
                      <a:pt x="24739" y="1986"/>
                      <a:pt x="24384" y="1372"/>
                    </a:cubicBezTo>
                    <a:cubicBezTo>
                      <a:pt x="24053" y="781"/>
                      <a:pt x="23486" y="49"/>
                      <a:pt x="22754" y="1"/>
                    </a:cubicBezTo>
                    <a:cubicBezTo>
                      <a:pt x="22739" y="1"/>
                      <a:pt x="22724" y="1"/>
                      <a:pt x="22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8"/>
              <p:cNvSpPr/>
              <p:nvPr/>
            </p:nvSpPr>
            <p:spPr>
              <a:xfrm>
                <a:off x="516925" y="1697675"/>
                <a:ext cx="1082150" cy="1079575"/>
              </a:xfrm>
              <a:custGeom>
                <a:avLst/>
                <a:gdLst/>
                <a:ahLst/>
                <a:cxnLst/>
                <a:rect l="l" t="t" r="r" b="b"/>
                <a:pathLst>
                  <a:path w="43286" h="43183" extrusionOk="0">
                    <a:moveTo>
                      <a:pt x="21608" y="1108"/>
                    </a:moveTo>
                    <a:cubicBezTo>
                      <a:pt x="21541" y="1108"/>
                      <a:pt x="21477" y="1155"/>
                      <a:pt x="21477" y="1253"/>
                    </a:cubicBezTo>
                    <a:cubicBezTo>
                      <a:pt x="21548" y="2009"/>
                      <a:pt x="21666" y="2742"/>
                      <a:pt x="21761" y="3521"/>
                    </a:cubicBezTo>
                    <a:cubicBezTo>
                      <a:pt x="21832" y="4277"/>
                      <a:pt x="21903" y="5057"/>
                      <a:pt x="21950" y="5813"/>
                    </a:cubicBezTo>
                    <a:cubicBezTo>
                      <a:pt x="22068" y="7325"/>
                      <a:pt x="22163" y="8861"/>
                      <a:pt x="22186" y="10373"/>
                    </a:cubicBezTo>
                    <a:cubicBezTo>
                      <a:pt x="22186" y="10775"/>
                      <a:pt x="22234" y="11224"/>
                      <a:pt x="22234" y="11649"/>
                    </a:cubicBezTo>
                    <a:cubicBezTo>
                      <a:pt x="22234" y="11885"/>
                      <a:pt x="22234" y="12074"/>
                      <a:pt x="22257" y="12311"/>
                    </a:cubicBezTo>
                    <a:cubicBezTo>
                      <a:pt x="22281" y="12547"/>
                      <a:pt x="22304" y="12760"/>
                      <a:pt x="22304" y="12996"/>
                    </a:cubicBezTo>
                    <a:cubicBezTo>
                      <a:pt x="22304" y="12618"/>
                      <a:pt x="22399" y="12240"/>
                      <a:pt x="22423" y="11814"/>
                    </a:cubicBezTo>
                    <a:cubicBezTo>
                      <a:pt x="22470" y="11436"/>
                      <a:pt x="22470" y="11082"/>
                      <a:pt x="22470" y="10680"/>
                    </a:cubicBezTo>
                    <a:cubicBezTo>
                      <a:pt x="22470" y="9924"/>
                      <a:pt x="22470" y="9145"/>
                      <a:pt x="22423" y="8388"/>
                    </a:cubicBezTo>
                    <a:cubicBezTo>
                      <a:pt x="22375" y="6853"/>
                      <a:pt x="22257" y="5317"/>
                      <a:pt x="22115" y="3805"/>
                    </a:cubicBezTo>
                    <a:cubicBezTo>
                      <a:pt x="22021" y="2954"/>
                      <a:pt x="21950" y="2080"/>
                      <a:pt x="21761" y="1229"/>
                    </a:cubicBezTo>
                    <a:cubicBezTo>
                      <a:pt x="21738" y="1149"/>
                      <a:pt x="21671" y="1108"/>
                      <a:pt x="21608" y="1108"/>
                    </a:cubicBezTo>
                    <a:close/>
                    <a:moveTo>
                      <a:pt x="11434" y="3851"/>
                    </a:moveTo>
                    <a:cubicBezTo>
                      <a:pt x="11349" y="3851"/>
                      <a:pt x="11267" y="3940"/>
                      <a:pt x="11318" y="4041"/>
                    </a:cubicBezTo>
                    <a:cubicBezTo>
                      <a:pt x="11743" y="4679"/>
                      <a:pt x="12239" y="5293"/>
                      <a:pt x="12688" y="5884"/>
                    </a:cubicBezTo>
                    <a:cubicBezTo>
                      <a:pt x="13113" y="6498"/>
                      <a:pt x="13586" y="7113"/>
                      <a:pt x="14011" y="7774"/>
                    </a:cubicBezTo>
                    <a:cubicBezTo>
                      <a:pt x="14862" y="9003"/>
                      <a:pt x="15689" y="10279"/>
                      <a:pt x="16492" y="11578"/>
                    </a:cubicBezTo>
                    <a:cubicBezTo>
                      <a:pt x="16728" y="11933"/>
                      <a:pt x="16941" y="12311"/>
                      <a:pt x="17177" y="12665"/>
                    </a:cubicBezTo>
                    <a:cubicBezTo>
                      <a:pt x="17295" y="12854"/>
                      <a:pt x="17414" y="13067"/>
                      <a:pt x="17532" y="13232"/>
                    </a:cubicBezTo>
                    <a:cubicBezTo>
                      <a:pt x="17650" y="13421"/>
                      <a:pt x="17792" y="13586"/>
                      <a:pt x="17910" y="13799"/>
                    </a:cubicBezTo>
                    <a:cubicBezTo>
                      <a:pt x="17744" y="13445"/>
                      <a:pt x="17579" y="13090"/>
                      <a:pt x="17414" y="12736"/>
                    </a:cubicBezTo>
                    <a:lnTo>
                      <a:pt x="16870" y="11767"/>
                    </a:lnTo>
                    <a:cubicBezTo>
                      <a:pt x="16492" y="11082"/>
                      <a:pt x="16114" y="10420"/>
                      <a:pt x="15689" y="9782"/>
                    </a:cubicBezTo>
                    <a:cubicBezTo>
                      <a:pt x="14862" y="8483"/>
                      <a:pt x="14011" y="7207"/>
                      <a:pt x="13113" y="5978"/>
                    </a:cubicBezTo>
                    <a:cubicBezTo>
                      <a:pt x="12617" y="5270"/>
                      <a:pt x="12121" y="4561"/>
                      <a:pt x="11530" y="3899"/>
                    </a:cubicBezTo>
                    <a:cubicBezTo>
                      <a:pt x="11503" y="3865"/>
                      <a:pt x="11468" y="3851"/>
                      <a:pt x="11434" y="3851"/>
                    </a:cubicBezTo>
                    <a:close/>
                    <a:moveTo>
                      <a:pt x="31792" y="3820"/>
                    </a:moveTo>
                    <a:cubicBezTo>
                      <a:pt x="31750" y="3820"/>
                      <a:pt x="31709" y="3835"/>
                      <a:pt x="31685" y="3876"/>
                    </a:cubicBezTo>
                    <a:cubicBezTo>
                      <a:pt x="31354" y="4537"/>
                      <a:pt x="31047" y="5270"/>
                      <a:pt x="30763" y="5978"/>
                    </a:cubicBezTo>
                    <a:cubicBezTo>
                      <a:pt x="30456" y="6687"/>
                      <a:pt x="30149" y="7396"/>
                      <a:pt x="29818" y="8058"/>
                    </a:cubicBezTo>
                    <a:cubicBezTo>
                      <a:pt x="29156" y="9428"/>
                      <a:pt x="28495" y="10775"/>
                      <a:pt x="27739" y="12122"/>
                    </a:cubicBezTo>
                    <a:cubicBezTo>
                      <a:pt x="27550" y="12500"/>
                      <a:pt x="27337" y="12854"/>
                      <a:pt x="27124" y="13232"/>
                    </a:cubicBezTo>
                    <a:cubicBezTo>
                      <a:pt x="27006" y="13445"/>
                      <a:pt x="26912" y="13610"/>
                      <a:pt x="26841" y="13823"/>
                    </a:cubicBezTo>
                    <a:cubicBezTo>
                      <a:pt x="26762" y="14000"/>
                      <a:pt x="26683" y="14178"/>
                      <a:pt x="26591" y="14328"/>
                    </a:cubicBezTo>
                    <a:lnTo>
                      <a:pt x="26591" y="14328"/>
                    </a:lnTo>
                    <a:cubicBezTo>
                      <a:pt x="26792" y="14032"/>
                      <a:pt x="27025" y="13768"/>
                      <a:pt x="27219" y="13445"/>
                    </a:cubicBezTo>
                    <a:cubicBezTo>
                      <a:pt x="27432" y="13114"/>
                      <a:pt x="27621" y="12783"/>
                      <a:pt x="27810" y="12500"/>
                    </a:cubicBezTo>
                    <a:cubicBezTo>
                      <a:pt x="28188" y="11838"/>
                      <a:pt x="28566" y="11176"/>
                      <a:pt x="28920" y="10491"/>
                    </a:cubicBezTo>
                    <a:cubicBezTo>
                      <a:pt x="29629" y="9121"/>
                      <a:pt x="30314" y="7751"/>
                      <a:pt x="30928" y="6357"/>
                    </a:cubicBezTo>
                    <a:cubicBezTo>
                      <a:pt x="31283" y="5553"/>
                      <a:pt x="31685" y="4750"/>
                      <a:pt x="31944" y="3923"/>
                    </a:cubicBezTo>
                    <a:cubicBezTo>
                      <a:pt x="31960" y="3876"/>
                      <a:pt x="31874" y="3820"/>
                      <a:pt x="31792" y="3820"/>
                    </a:cubicBezTo>
                    <a:close/>
                    <a:moveTo>
                      <a:pt x="26591" y="14328"/>
                    </a:moveTo>
                    <a:cubicBezTo>
                      <a:pt x="26571" y="14356"/>
                      <a:pt x="26552" y="14384"/>
                      <a:pt x="26534" y="14413"/>
                    </a:cubicBezTo>
                    <a:cubicBezTo>
                      <a:pt x="26553" y="14386"/>
                      <a:pt x="26572" y="14357"/>
                      <a:pt x="26591" y="14328"/>
                    </a:cubicBezTo>
                    <a:close/>
                    <a:moveTo>
                      <a:pt x="19841" y="4098"/>
                    </a:moveTo>
                    <a:cubicBezTo>
                      <a:pt x="19742" y="4098"/>
                      <a:pt x="19644" y="4187"/>
                      <a:pt x="19658" y="4325"/>
                    </a:cubicBezTo>
                    <a:cubicBezTo>
                      <a:pt x="19824" y="5695"/>
                      <a:pt x="20036" y="7089"/>
                      <a:pt x="20249" y="8483"/>
                    </a:cubicBezTo>
                    <a:cubicBezTo>
                      <a:pt x="20461" y="9853"/>
                      <a:pt x="20627" y="11247"/>
                      <a:pt x="20863" y="12641"/>
                    </a:cubicBezTo>
                    <a:cubicBezTo>
                      <a:pt x="20981" y="13445"/>
                      <a:pt x="21170" y="14201"/>
                      <a:pt x="21288" y="15004"/>
                    </a:cubicBezTo>
                    <a:cubicBezTo>
                      <a:pt x="21218" y="14295"/>
                      <a:pt x="21194" y="13586"/>
                      <a:pt x="21123" y="12901"/>
                    </a:cubicBezTo>
                    <a:cubicBezTo>
                      <a:pt x="21076" y="12192"/>
                      <a:pt x="20981" y="11507"/>
                      <a:pt x="20887" y="10822"/>
                    </a:cubicBezTo>
                    <a:lnTo>
                      <a:pt x="20367" y="6640"/>
                    </a:lnTo>
                    <a:cubicBezTo>
                      <a:pt x="20249" y="5860"/>
                      <a:pt x="20154" y="5057"/>
                      <a:pt x="20013" y="4254"/>
                    </a:cubicBezTo>
                    <a:cubicBezTo>
                      <a:pt x="19983" y="4145"/>
                      <a:pt x="19912" y="4098"/>
                      <a:pt x="19841" y="4098"/>
                    </a:cubicBezTo>
                    <a:close/>
                    <a:moveTo>
                      <a:pt x="28734" y="5501"/>
                    </a:moveTo>
                    <a:cubicBezTo>
                      <a:pt x="28660" y="5501"/>
                      <a:pt x="28581" y="5537"/>
                      <a:pt x="28542" y="5624"/>
                    </a:cubicBezTo>
                    <a:cubicBezTo>
                      <a:pt x="27975" y="6924"/>
                      <a:pt x="27479" y="8223"/>
                      <a:pt x="26983" y="9523"/>
                    </a:cubicBezTo>
                    <a:cubicBezTo>
                      <a:pt x="26439" y="10822"/>
                      <a:pt x="25943" y="12122"/>
                      <a:pt x="25447" y="13421"/>
                    </a:cubicBezTo>
                    <a:cubicBezTo>
                      <a:pt x="25140" y="14154"/>
                      <a:pt x="24903" y="14910"/>
                      <a:pt x="24620" y="15666"/>
                    </a:cubicBezTo>
                    <a:cubicBezTo>
                      <a:pt x="24903" y="15004"/>
                      <a:pt x="25234" y="14390"/>
                      <a:pt x="25518" y="13728"/>
                    </a:cubicBezTo>
                    <a:cubicBezTo>
                      <a:pt x="25825" y="13090"/>
                      <a:pt x="26108" y="12476"/>
                      <a:pt x="26392" y="11814"/>
                    </a:cubicBezTo>
                    <a:cubicBezTo>
                      <a:pt x="26912" y="10515"/>
                      <a:pt x="27479" y="9215"/>
                      <a:pt x="28022" y="7916"/>
                    </a:cubicBezTo>
                    <a:cubicBezTo>
                      <a:pt x="28306" y="7183"/>
                      <a:pt x="28637" y="6451"/>
                      <a:pt x="28896" y="5671"/>
                    </a:cubicBezTo>
                    <a:cubicBezTo>
                      <a:pt x="28938" y="5574"/>
                      <a:pt x="28841" y="5501"/>
                      <a:pt x="28734" y="5501"/>
                    </a:cubicBezTo>
                    <a:close/>
                    <a:moveTo>
                      <a:pt x="11399" y="7327"/>
                    </a:moveTo>
                    <a:cubicBezTo>
                      <a:pt x="11290" y="7327"/>
                      <a:pt x="11183" y="7492"/>
                      <a:pt x="11270" y="7632"/>
                    </a:cubicBezTo>
                    <a:cubicBezTo>
                      <a:pt x="12097" y="8743"/>
                      <a:pt x="12972" y="9830"/>
                      <a:pt x="13869" y="10940"/>
                    </a:cubicBezTo>
                    <a:cubicBezTo>
                      <a:pt x="14720" y="12027"/>
                      <a:pt x="15618" y="13138"/>
                      <a:pt x="16468" y="14248"/>
                    </a:cubicBezTo>
                    <a:cubicBezTo>
                      <a:pt x="16965" y="14862"/>
                      <a:pt x="17508" y="15453"/>
                      <a:pt x="18004" y="16067"/>
                    </a:cubicBezTo>
                    <a:cubicBezTo>
                      <a:pt x="17579" y="15477"/>
                      <a:pt x="17201" y="14886"/>
                      <a:pt x="16823" y="14319"/>
                    </a:cubicBezTo>
                    <a:cubicBezTo>
                      <a:pt x="16398" y="13775"/>
                      <a:pt x="15996" y="13185"/>
                      <a:pt x="15571" y="12618"/>
                    </a:cubicBezTo>
                    <a:cubicBezTo>
                      <a:pt x="14720" y="11484"/>
                      <a:pt x="13869" y="10373"/>
                      <a:pt x="13019" y="9286"/>
                    </a:cubicBezTo>
                    <a:cubicBezTo>
                      <a:pt x="12499" y="8648"/>
                      <a:pt x="12026" y="8010"/>
                      <a:pt x="11507" y="7396"/>
                    </a:cubicBezTo>
                    <a:cubicBezTo>
                      <a:pt x="11476" y="7347"/>
                      <a:pt x="11437" y="7327"/>
                      <a:pt x="11399" y="7327"/>
                    </a:cubicBezTo>
                    <a:close/>
                    <a:moveTo>
                      <a:pt x="3983" y="11269"/>
                    </a:moveTo>
                    <a:cubicBezTo>
                      <a:pt x="3912" y="11269"/>
                      <a:pt x="3811" y="11487"/>
                      <a:pt x="3946" y="11555"/>
                    </a:cubicBezTo>
                    <a:cubicBezTo>
                      <a:pt x="4631" y="11885"/>
                      <a:pt x="5340" y="12169"/>
                      <a:pt x="6049" y="12476"/>
                    </a:cubicBezTo>
                    <a:cubicBezTo>
                      <a:pt x="6758" y="12760"/>
                      <a:pt x="7466" y="13090"/>
                      <a:pt x="8128" y="13421"/>
                    </a:cubicBezTo>
                    <a:cubicBezTo>
                      <a:pt x="9498" y="14059"/>
                      <a:pt x="10845" y="14744"/>
                      <a:pt x="12192" y="15477"/>
                    </a:cubicBezTo>
                    <a:cubicBezTo>
                      <a:pt x="12570" y="15689"/>
                      <a:pt x="12924" y="15902"/>
                      <a:pt x="13302" y="16091"/>
                    </a:cubicBezTo>
                    <a:cubicBezTo>
                      <a:pt x="13515" y="16209"/>
                      <a:pt x="13680" y="16304"/>
                      <a:pt x="13893" y="16398"/>
                    </a:cubicBezTo>
                    <a:cubicBezTo>
                      <a:pt x="14071" y="16457"/>
                      <a:pt x="14249" y="16533"/>
                      <a:pt x="14399" y="16626"/>
                    </a:cubicBezTo>
                    <a:lnTo>
                      <a:pt x="14399" y="16626"/>
                    </a:lnTo>
                    <a:cubicBezTo>
                      <a:pt x="14104" y="16425"/>
                      <a:pt x="13839" y="16193"/>
                      <a:pt x="13515" y="16020"/>
                    </a:cubicBezTo>
                    <a:cubicBezTo>
                      <a:pt x="13184" y="15807"/>
                      <a:pt x="12853" y="15595"/>
                      <a:pt x="12570" y="15429"/>
                    </a:cubicBezTo>
                    <a:cubicBezTo>
                      <a:pt x="11908" y="15028"/>
                      <a:pt x="11247" y="14650"/>
                      <a:pt x="10562" y="14295"/>
                    </a:cubicBezTo>
                    <a:cubicBezTo>
                      <a:pt x="9191" y="13586"/>
                      <a:pt x="7821" y="12901"/>
                      <a:pt x="6427" y="12287"/>
                    </a:cubicBezTo>
                    <a:cubicBezTo>
                      <a:pt x="5623" y="11933"/>
                      <a:pt x="4820" y="11555"/>
                      <a:pt x="3993" y="11271"/>
                    </a:cubicBezTo>
                    <a:cubicBezTo>
                      <a:pt x="3990" y="11270"/>
                      <a:pt x="3986" y="11269"/>
                      <a:pt x="3983" y="11269"/>
                    </a:cubicBezTo>
                    <a:close/>
                    <a:moveTo>
                      <a:pt x="14399" y="16626"/>
                    </a:moveTo>
                    <a:cubicBezTo>
                      <a:pt x="14427" y="16645"/>
                      <a:pt x="14455" y="16663"/>
                      <a:pt x="14484" y="16682"/>
                    </a:cubicBezTo>
                    <a:cubicBezTo>
                      <a:pt x="14457" y="16662"/>
                      <a:pt x="14429" y="16644"/>
                      <a:pt x="14399" y="16626"/>
                    </a:cubicBezTo>
                    <a:close/>
                    <a:moveTo>
                      <a:pt x="39263" y="11271"/>
                    </a:moveTo>
                    <a:cubicBezTo>
                      <a:pt x="39241" y="11271"/>
                      <a:pt x="39219" y="11278"/>
                      <a:pt x="39198" y="11295"/>
                    </a:cubicBezTo>
                    <a:cubicBezTo>
                      <a:pt x="38584" y="11696"/>
                      <a:pt x="37969" y="12192"/>
                      <a:pt x="37379" y="12641"/>
                    </a:cubicBezTo>
                    <a:cubicBezTo>
                      <a:pt x="36764" y="13090"/>
                      <a:pt x="36126" y="13563"/>
                      <a:pt x="35489" y="13965"/>
                    </a:cubicBezTo>
                    <a:cubicBezTo>
                      <a:pt x="34236" y="14839"/>
                      <a:pt x="32984" y="15666"/>
                      <a:pt x="31685" y="16445"/>
                    </a:cubicBezTo>
                    <a:cubicBezTo>
                      <a:pt x="31330" y="16682"/>
                      <a:pt x="30928" y="16894"/>
                      <a:pt x="30574" y="17131"/>
                    </a:cubicBezTo>
                    <a:cubicBezTo>
                      <a:pt x="30409" y="17249"/>
                      <a:pt x="30196" y="17367"/>
                      <a:pt x="30031" y="17485"/>
                    </a:cubicBezTo>
                    <a:cubicBezTo>
                      <a:pt x="29842" y="17603"/>
                      <a:pt x="29676" y="17745"/>
                      <a:pt x="29464" y="17863"/>
                    </a:cubicBezTo>
                    <a:cubicBezTo>
                      <a:pt x="29818" y="17698"/>
                      <a:pt x="30172" y="17556"/>
                      <a:pt x="30527" y="17367"/>
                    </a:cubicBezTo>
                    <a:lnTo>
                      <a:pt x="31495" y="16847"/>
                    </a:lnTo>
                    <a:cubicBezTo>
                      <a:pt x="32181" y="16445"/>
                      <a:pt x="32819" y="16067"/>
                      <a:pt x="33480" y="15666"/>
                    </a:cubicBezTo>
                    <a:cubicBezTo>
                      <a:pt x="34780" y="14839"/>
                      <a:pt x="36032" y="13965"/>
                      <a:pt x="37284" y="13090"/>
                    </a:cubicBezTo>
                    <a:cubicBezTo>
                      <a:pt x="37993" y="12594"/>
                      <a:pt x="38702" y="12074"/>
                      <a:pt x="39363" y="11484"/>
                    </a:cubicBezTo>
                    <a:cubicBezTo>
                      <a:pt x="39461" y="11425"/>
                      <a:pt x="39366" y="11271"/>
                      <a:pt x="39263" y="11271"/>
                    </a:cubicBezTo>
                    <a:close/>
                    <a:moveTo>
                      <a:pt x="22479" y="1335"/>
                    </a:moveTo>
                    <a:cubicBezTo>
                      <a:pt x="22402" y="1335"/>
                      <a:pt x="22261" y="1420"/>
                      <a:pt x="22281" y="1537"/>
                    </a:cubicBezTo>
                    <a:cubicBezTo>
                      <a:pt x="22352" y="1796"/>
                      <a:pt x="22399" y="2080"/>
                      <a:pt x="22470" y="2316"/>
                    </a:cubicBezTo>
                    <a:cubicBezTo>
                      <a:pt x="22517" y="2576"/>
                      <a:pt x="22588" y="2836"/>
                      <a:pt x="22635" y="3072"/>
                    </a:cubicBezTo>
                    <a:cubicBezTo>
                      <a:pt x="22730" y="3616"/>
                      <a:pt x="22777" y="4112"/>
                      <a:pt x="22848" y="4632"/>
                    </a:cubicBezTo>
                    <a:cubicBezTo>
                      <a:pt x="22942" y="5695"/>
                      <a:pt x="22966" y="6805"/>
                      <a:pt x="22966" y="7869"/>
                    </a:cubicBezTo>
                    <a:cubicBezTo>
                      <a:pt x="22966" y="10019"/>
                      <a:pt x="22848" y="12169"/>
                      <a:pt x="22588" y="14295"/>
                    </a:cubicBezTo>
                    <a:cubicBezTo>
                      <a:pt x="22517" y="14886"/>
                      <a:pt x="22423" y="15500"/>
                      <a:pt x="22352" y="16091"/>
                    </a:cubicBezTo>
                    <a:cubicBezTo>
                      <a:pt x="22304" y="16398"/>
                      <a:pt x="22257" y="16682"/>
                      <a:pt x="22234" y="16989"/>
                    </a:cubicBezTo>
                    <a:cubicBezTo>
                      <a:pt x="22163" y="17272"/>
                      <a:pt x="22163" y="17603"/>
                      <a:pt x="22139" y="17887"/>
                    </a:cubicBezTo>
                    <a:cubicBezTo>
                      <a:pt x="22139" y="17910"/>
                      <a:pt x="22145" y="17922"/>
                      <a:pt x="22151" y="17922"/>
                    </a:cubicBezTo>
                    <a:cubicBezTo>
                      <a:pt x="22157" y="17922"/>
                      <a:pt x="22163" y="17910"/>
                      <a:pt x="22163" y="17887"/>
                    </a:cubicBezTo>
                    <a:cubicBezTo>
                      <a:pt x="22257" y="17627"/>
                      <a:pt x="22352" y="17367"/>
                      <a:pt x="22399" y="17107"/>
                    </a:cubicBezTo>
                    <a:cubicBezTo>
                      <a:pt x="22470" y="16823"/>
                      <a:pt x="22517" y="16587"/>
                      <a:pt x="22564" y="16327"/>
                    </a:cubicBezTo>
                    <a:cubicBezTo>
                      <a:pt x="22706" y="15807"/>
                      <a:pt x="22777" y="15264"/>
                      <a:pt x="22871" y="14697"/>
                    </a:cubicBezTo>
                    <a:cubicBezTo>
                      <a:pt x="23037" y="13610"/>
                      <a:pt x="23155" y="12523"/>
                      <a:pt x="23226" y="11436"/>
                    </a:cubicBezTo>
                    <a:cubicBezTo>
                      <a:pt x="23368" y="9263"/>
                      <a:pt x="23391" y="7089"/>
                      <a:pt x="23250" y="4939"/>
                    </a:cubicBezTo>
                    <a:cubicBezTo>
                      <a:pt x="23226" y="4301"/>
                      <a:pt x="23155" y="3710"/>
                      <a:pt x="23037" y="3096"/>
                    </a:cubicBezTo>
                    <a:lnTo>
                      <a:pt x="22871" y="2222"/>
                    </a:lnTo>
                    <a:cubicBezTo>
                      <a:pt x="22777" y="1915"/>
                      <a:pt x="22659" y="1655"/>
                      <a:pt x="22517" y="1348"/>
                    </a:cubicBezTo>
                    <a:cubicBezTo>
                      <a:pt x="22509" y="1339"/>
                      <a:pt x="22495" y="1335"/>
                      <a:pt x="22479" y="1335"/>
                    </a:cubicBezTo>
                    <a:close/>
                    <a:moveTo>
                      <a:pt x="35719" y="11180"/>
                    </a:moveTo>
                    <a:cubicBezTo>
                      <a:pt x="35682" y="11180"/>
                      <a:pt x="35643" y="11193"/>
                      <a:pt x="35607" y="11224"/>
                    </a:cubicBezTo>
                    <a:cubicBezTo>
                      <a:pt x="34473" y="12051"/>
                      <a:pt x="33386" y="12949"/>
                      <a:pt x="32299" y="13823"/>
                    </a:cubicBezTo>
                    <a:cubicBezTo>
                      <a:pt x="31212" y="14673"/>
                      <a:pt x="30078" y="15571"/>
                      <a:pt x="28991" y="16422"/>
                    </a:cubicBezTo>
                    <a:cubicBezTo>
                      <a:pt x="28377" y="16918"/>
                      <a:pt x="27786" y="17461"/>
                      <a:pt x="27148" y="17958"/>
                    </a:cubicBezTo>
                    <a:cubicBezTo>
                      <a:pt x="27739" y="17556"/>
                      <a:pt x="28329" y="17154"/>
                      <a:pt x="28896" y="16776"/>
                    </a:cubicBezTo>
                    <a:cubicBezTo>
                      <a:pt x="29464" y="16374"/>
                      <a:pt x="30054" y="15949"/>
                      <a:pt x="30621" y="15548"/>
                    </a:cubicBezTo>
                    <a:cubicBezTo>
                      <a:pt x="31732" y="14673"/>
                      <a:pt x="32866" y="13823"/>
                      <a:pt x="33953" y="12972"/>
                    </a:cubicBezTo>
                    <a:cubicBezTo>
                      <a:pt x="34567" y="12476"/>
                      <a:pt x="35229" y="12003"/>
                      <a:pt x="35843" y="11460"/>
                    </a:cubicBezTo>
                    <a:cubicBezTo>
                      <a:pt x="35972" y="11349"/>
                      <a:pt x="35856" y="11180"/>
                      <a:pt x="35719" y="11180"/>
                    </a:cubicBezTo>
                    <a:close/>
                    <a:moveTo>
                      <a:pt x="12299" y="3677"/>
                    </a:moveTo>
                    <a:cubicBezTo>
                      <a:pt x="12176" y="3677"/>
                      <a:pt x="12063" y="3797"/>
                      <a:pt x="12145" y="3899"/>
                    </a:cubicBezTo>
                    <a:cubicBezTo>
                      <a:pt x="12334" y="4112"/>
                      <a:pt x="12499" y="4325"/>
                      <a:pt x="12688" y="4490"/>
                    </a:cubicBezTo>
                    <a:cubicBezTo>
                      <a:pt x="12853" y="4679"/>
                      <a:pt x="13066" y="4868"/>
                      <a:pt x="13208" y="5081"/>
                    </a:cubicBezTo>
                    <a:cubicBezTo>
                      <a:pt x="13562" y="5506"/>
                      <a:pt x="13869" y="5908"/>
                      <a:pt x="14200" y="6309"/>
                    </a:cubicBezTo>
                    <a:cubicBezTo>
                      <a:pt x="14815" y="7207"/>
                      <a:pt x="15382" y="8129"/>
                      <a:pt x="15901" y="9050"/>
                    </a:cubicBezTo>
                    <a:cubicBezTo>
                      <a:pt x="16988" y="10893"/>
                      <a:pt x="17933" y="12830"/>
                      <a:pt x="18808" y="14791"/>
                    </a:cubicBezTo>
                    <a:lnTo>
                      <a:pt x="19516" y="16493"/>
                    </a:lnTo>
                    <a:cubicBezTo>
                      <a:pt x="19635" y="16753"/>
                      <a:pt x="19753" y="17012"/>
                      <a:pt x="19824" y="17320"/>
                    </a:cubicBezTo>
                    <a:cubicBezTo>
                      <a:pt x="19942" y="17603"/>
                      <a:pt x="20060" y="17863"/>
                      <a:pt x="20202" y="18170"/>
                    </a:cubicBezTo>
                    <a:lnTo>
                      <a:pt x="20249" y="18170"/>
                    </a:lnTo>
                    <a:cubicBezTo>
                      <a:pt x="20178" y="17910"/>
                      <a:pt x="20131" y="17627"/>
                      <a:pt x="20060" y="17343"/>
                    </a:cubicBezTo>
                    <a:cubicBezTo>
                      <a:pt x="20013" y="17083"/>
                      <a:pt x="19918" y="16847"/>
                      <a:pt x="19824" y="16611"/>
                    </a:cubicBezTo>
                    <a:cubicBezTo>
                      <a:pt x="19658" y="16067"/>
                      <a:pt x="19469" y="15571"/>
                      <a:pt x="19256" y="15075"/>
                    </a:cubicBezTo>
                    <a:cubicBezTo>
                      <a:pt x="18855" y="14035"/>
                      <a:pt x="18430" y="13019"/>
                      <a:pt x="17957" y="12051"/>
                    </a:cubicBezTo>
                    <a:cubicBezTo>
                      <a:pt x="17012" y="10113"/>
                      <a:pt x="15949" y="8223"/>
                      <a:pt x="14744" y="6404"/>
                    </a:cubicBezTo>
                    <a:cubicBezTo>
                      <a:pt x="14389" y="5908"/>
                      <a:pt x="14035" y="5411"/>
                      <a:pt x="13657" y="4939"/>
                    </a:cubicBezTo>
                    <a:cubicBezTo>
                      <a:pt x="13444" y="4703"/>
                      <a:pt x="13279" y="4490"/>
                      <a:pt x="13066" y="4254"/>
                    </a:cubicBezTo>
                    <a:cubicBezTo>
                      <a:pt x="12853" y="4017"/>
                      <a:pt x="12617" y="3852"/>
                      <a:pt x="12357" y="3687"/>
                    </a:cubicBezTo>
                    <a:cubicBezTo>
                      <a:pt x="12338" y="3680"/>
                      <a:pt x="12318" y="3677"/>
                      <a:pt x="12299" y="3677"/>
                    </a:cubicBezTo>
                    <a:close/>
                    <a:moveTo>
                      <a:pt x="5710" y="14314"/>
                    </a:moveTo>
                    <a:cubicBezTo>
                      <a:pt x="5565" y="14314"/>
                      <a:pt x="5496" y="14607"/>
                      <a:pt x="5694" y="14673"/>
                    </a:cubicBezTo>
                    <a:cubicBezTo>
                      <a:pt x="6994" y="15240"/>
                      <a:pt x="8293" y="15737"/>
                      <a:pt x="9593" y="16256"/>
                    </a:cubicBezTo>
                    <a:cubicBezTo>
                      <a:pt x="10892" y="16776"/>
                      <a:pt x="12192" y="17272"/>
                      <a:pt x="13491" y="17792"/>
                    </a:cubicBezTo>
                    <a:cubicBezTo>
                      <a:pt x="14224" y="18076"/>
                      <a:pt x="14980" y="18312"/>
                      <a:pt x="15736" y="18619"/>
                    </a:cubicBezTo>
                    <a:cubicBezTo>
                      <a:pt x="15074" y="18312"/>
                      <a:pt x="14460" y="17981"/>
                      <a:pt x="13799" y="17698"/>
                    </a:cubicBezTo>
                    <a:cubicBezTo>
                      <a:pt x="13161" y="17390"/>
                      <a:pt x="12546" y="17107"/>
                      <a:pt x="11885" y="16847"/>
                    </a:cubicBezTo>
                    <a:cubicBezTo>
                      <a:pt x="10585" y="16304"/>
                      <a:pt x="9286" y="15737"/>
                      <a:pt x="7986" y="15217"/>
                    </a:cubicBezTo>
                    <a:cubicBezTo>
                      <a:pt x="7254" y="14910"/>
                      <a:pt x="6521" y="14602"/>
                      <a:pt x="5742" y="14319"/>
                    </a:cubicBezTo>
                    <a:cubicBezTo>
                      <a:pt x="5731" y="14316"/>
                      <a:pt x="5720" y="14314"/>
                      <a:pt x="5710" y="14314"/>
                    </a:cubicBezTo>
                    <a:close/>
                    <a:moveTo>
                      <a:pt x="32332" y="4448"/>
                    </a:moveTo>
                    <a:cubicBezTo>
                      <a:pt x="32281" y="4448"/>
                      <a:pt x="32231" y="4469"/>
                      <a:pt x="32204" y="4514"/>
                    </a:cubicBezTo>
                    <a:cubicBezTo>
                      <a:pt x="32110" y="4797"/>
                      <a:pt x="32039" y="5033"/>
                      <a:pt x="31968" y="5293"/>
                    </a:cubicBezTo>
                    <a:cubicBezTo>
                      <a:pt x="31921" y="5553"/>
                      <a:pt x="31826" y="5789"/>
                      <a:pt x="31732" y="6049"/>
                    </a:cubicBezTo>
                    <a:cubicBezTo>
                      <a:pt x="31566" y="6569"/>
                      <a:pt x="31354" y="7042"/>
                      <a:pt x="31117" y="7514"/>
                    </a:cubicBezTo>
                    <a:cubicBezTo>
                      <a:pt x="30645" y="8483"/>
                      <a:pt x="30125" y="9428"/>
                      <a:pt x="29605" y="10373"/>
                    </a:cubicBezTo>
                    <a:cubicBezTo>
                      <a:pt x="28542" y="12240"/>
                      <a:pt x="27337" y="14035"/>
                      <a:pt x="26061" y="15784"/>
                    </a:cubicBezTo>
                    <a:cubicBezTo>
                      <a:pt x="25707" y="16256"/>
                      <a:pt x="25329" y="16753"/>
                      <a:pt x="24974" y="17225"/>
                    </a:cubicBezTo>
                    <a:lnTo>
                      <a:pt x="24431" y="17934"/>
                    </a:lnTo>
                    <a:cubicBezTo>
                      <a:pt x="24242" y="18170"/>
                      <a:pt x="24076" y="18430"/>
                      <a:pt x="23911" y="18690"/>
                    </a:cubicBezTo>
                    <a:cubicBezTo>
                      <a:pt x="23911" y="18690"/>
                      <a:pt x="23911" y="18737"/>
                      <a:pt x="23935" y="18737"/>
                    </a:cubicBezTo>
                    <a:cubicBezTo>
                      <a:pt x="24147" y="18548"/>
                      <a:pt x="24360" y="18383"/>
                      <a:pt x="24549" y="18170"/>
                    </a:cubicBezTo>
                    <a:cubicBezTo>
                      <a:pt x="24738" y="17981"/>
                      <a:pt x="24903" y="17792"/>
                      <a:pt x="25092" y="17579"/>
                    </a:cubicBezTo>
                    <a:cubicBezTo>
                      <a:pt x="25447" y="17154"/>
                      <a:pt x="25801" y="16753"/>
                      <a:pt x="26156" y="16304"/>
                    </a:cubicBezTo>
                    <a:cubicBezTo>
                      <a:pt x="26841" y="15453"/>
                      <a:pt x="27479" y="14555"/>
                      <a:pt x="28093" y="13681"/>
                    </a:cubicBezTo>
                    <a:cubicBezTo>
                      <a:pt x="29298" y="11885"/>
                      <a:pt x="30432" y="10019"/>
                      <a:pt x="31377" y="8058"/>
                    </a:cubicBezTo>
                    <a:cubicBezTo>
                      <a:pt x="31637" y="7491"/>
                      <a:pt x="31897" y="6971"/>
                      <a:pt x="32110" y="6380"/>
                    </a:cubicBezTo>
                    <a:cubicBezTo>
                      <a:pt x="32204" y="6097"/>
                      <a:pt x="32322" y="5813"/>
                      <a:pt x="32370" y="5530"/>
                    </a:cubicBezTo>
                    <a:cubicBezTo>
                      <a:pt x="32464" y="5222"/>
                      <a:pt x="32488" y="4939"/>
                      <a:pt x="32488" y="4608"/>
                    </a:cubicBezTo>
                    <a:cubicBezTo>
                      <a:pt x="32503" y="4505"/>
                      <a:pt x="32417" y="4448"/>
                      <a:pt x="32332" y="4448"/>
                    </a:cubicBezTo>
                    <a:close/>
                    <a:moveTo>
                      <a:pt x="4678" y="10728"/>
                    </a:moveTo>
                    <a:cubicBezTo>
                      <a:pt x="4466" y="10751"/>
                      <a:pt x="4442" y="10964"/>
                      <a:pt x="4584" y="11011"/>
                    </a:cubicBezTo>
                    <a:cubicBezTo>
                      <a:pt x="4867" y="11106"/>
                      <a:pt x="5104" y="11200"/>
                      <a:pt x="5364" y="11247"/>
                    </a:cubicBezTo>
                    <a:cubicBezTo>
                      <a:pt x="5623" y="11318"/>
                      <a:pt x="5860" y="11413"/>
                      <a:pt x="6120" y="11484"/>
                    </a:cubicBezTo>
                    <a:cubicBezTo>
                      <a:pt x="6639" y="11673"/>
                      <a:pt x="7112" y="11885"/>
                      <a:pt x="7585" y="12098"/>
                    </a:cubicBezTo>
                    <a:cubicBezTo>
                      <a:pt x="8553" y="12570"/>
                      <a:pt x="9498" y="13090"/>
                      <a:pt x="10443" y="13610"/>
                    </a:cubicBezTo>
                    <a:cubicBezTo>
                      <a:pt x="12286" y="14673"/>
                      <a:pt x="14106" y="15878"/>
                      <a:pt x="15854" y="17154"/>
                    </a:cubicBezTo>
                    <a:cubicBezTo>
                      <a:pt x="16303" y="17509"/>
                      <a:pt x="16823" y="17887"/>
                      <a:pt x="17295" y="18241"/>
                    </a:cubicBezTo>
                    <a:lnTo>
                      <a:pt x="18004" y="18784"/>
                    </a:lnTo>
                    <a:cubicBezTo>
                      <a:pt x="18241" y="18997"/>
                      <a:pt x="18500" y="19139"/>
                      <a:pt x="18760" y="19304"/>
                    </a:cubicBezTo>
                    <a:cubicBezTo>
                      <a:pt x="18760" y="19304"/>
                      <a:pt x="18808" y="19304"/>
                      <a:pt x="18808" y="19281"/>
                    </a:cubicBezTo>
                    <a:cubicBezTo>
                      <a:pt x="18619" y="19068"/>
                      <a:pt x="18430" y="18879"/>
                      <a:pt x="18241" y="18666"/>
                    </a:cubicBezTo>
                    <a:cubicBezTo>
                      <a:pt x="18051" y="18501"/>
                      <a:pt x="17839" y="18312"/>
                      <a:pt x="17650" y="18147"/>
                    </a:cubicBezTo>
                    <a:cubicBezTo>
                      <a:pt x="17225" y="17792"/>
                      <a:pt x="16823" y="17414"/>
                      <a:pt x="16374" y="17083"/>
                    </a:cubicBezTo>
                    <a:cubicBezTo>
                      <a:pt x="15523" y="16398"/>
                      <a:pt x="14626" y="15737"/>
                      <a:pt x="13751" y="15122"/>
                    </a:cubicBezTo>
                    <a:cubicBezTo>
                      <a:pt x="11932" y="13917"/>
                      <a:pt x="10089" y="12783"/>
                      <a:pt x="8128" y="11838"/>
                    </a:cubicBezTo>
                    <a:cubicBezTo>
                      <a:pt x="7561" y="11578"/>
                      <a:pt x="7041" y="11318"/>
                      <a:pt x="6450" y="11106"/>
                    </a:cubicBezTo>
                    <a:cubicBezTo>
                      <a:pt x="6143" y="11011"/>
                      <a:pt x="5883" y="10893"/>
                      <a:pt x="5600" y="10846"/>
                    </a:cubicBezTo>
                    <a:cubicBezTo>
                      <a:pt x="5293" y="10751"/>
                      <a:pt x="5009" y="10728"/>
                      <a:pt x="4678" y="10728"/>
                    </a:cubicBezTo>
                    <a:close/>
                    <a:moveTo>
                      <a:pt x="39415" y="12078"/>
                    </a:moveTo>
                    <a:cubicBezTo>
                      <a:pt x="39382" y="12078"/>
                      <a:pt x="39347" y="12091"/>
                      <a:pt x="39316" y="12122"/>
                    </a:cubicBezTo>
                    <a:cubicBezTo>
                      <a:pt x="39127" y="12287"/>
                      <a:pt x="38915" y="12476"/>
                      <a:pt x="38725" y="12641"/>
                    </a:cubicBezTo>
                    <a:cubicBezTo>
                      <a:pt x="38560" y="12830"/>
                      <a:pt x="38347" y="13019"/>
                      <a:pt x="38135" y="13185"/>
                    </a:cubicBezTo>
                    <a:cubicBezTo>
                      <a:pt x="37733" y="13539"/>
                      <a:pt x="37308" y="13823"/>
                      <a:pt x="36906" y="14154"/>
                    </a:cubicBezTo>
                    <a:cubicBezTo>
                      <a:pt x="36008" y="14768"/>
                      <a:pt x="35110" y="15335"/>
                      <a:pt x="34189" y="15855"/>
                    </a:cubicBezTo>
                    <a:cubicBezTo>
                      <a:pt x="32322" y="16965"/>
                      <a:pt x="30409" y="17910"/>
                      <a:pt x="28424" y="18761"/>
                    </a:cubicBezTo>
                    <a:lnTo>
                      <a:pt x="26746" y="19470"/>
                    </a:lnTo>
                    <a:cubicBezTo>
                      <a:pt x="26486" y="19588"/>
                      <a:pt x="26203" y="19706"/>
                      <a:pt x="25919" y="19777"/>
                    </a:cubicBezTo>
                    <a:cubicBezTo>
                      <a:pt x="25612" y="19919"/>
                      <a:pt x="25352" y="20013"/>
                      <a:pt x="25069" y="20178"/>
                    </a:cubicBezTo>
                    <a:lnTo>
                      <a:pt x="25069" y="20202"/>
                    </a:lnTo>
                    <a:cubicBezTo>
                      <a:pt x="25329" y="20131"/>
                      <a:pt x="25589" y="20084"/>
                      <a:pt x="25896" y="20013"/>
                    </a:cubicBezTo>
                    <a:cubicBezTo>
                      <a:pt x="26156" y="19966"/>
                      <a:pt x="26392" y="19871"/>
                      <a:pt x="26628" y="19777"/>
                    </a:cubicBezTo>
                    <a:cubicBezTo>
                      <a:pt x="27148" y="19611"/>
                      <a:pt x="27668" y="19422"/>
                      <a:pt x="28164" y="19233"/>
                    </a:cubicBezTo>
                    <a:cubicBezTo>
                      <a:pt x="29204" y="18808"/>
                      <a:pt x="30196" y="18406"/>
                      <a:pt x="31165" y="17934"/>
                    </a:cubicBezTo>
                    <a:cubicBezTo>
                      <a:pt x="33126" y="16989"/>
                      <a:pt x="35016" y="15926"/>
                      <a:pt x="36812" y="14697"/>
                    </a:cubicBezTo>
                    <a:cubicBezTo>
                      <a:pt x="37308" y="14343"/>
                      <a:pt x="37828" y="13988"/>
                      <a:pt x="38300" y="13610"/>
                    </a:cubicBezTo>
                    <a:cubicBezTo>
                      <a:pt x="38536" y="13397"/>
                      <a:pt x="38725" y="13232"/>
                      <a:pt x="38962" y="13019"/>
                    </a:cubicBezTo>
                    <a:cubicBezTo>
                      <a:pt x="39198" y="12807"/>
                      <a:pt x="39387" y="12570"/>
                      <a:pt x="39529" y="12311"/>
                    </a:cubicBezTo>
                    <a:cubicBezTo>
                      <a:pt x="39599" y="12188"/>
                      <a:pt x="39513" y="12078"/>
                      <a:pt x="39415" y="12078"/>
                    </a:cubicBezTo>
                    <a:close/>
                    <a:moveTo>
                      <a:pt x="20537" y="0"/>
                    </a:moveTo>
                    <a:cubicBezTo>
                      <a:pt x="20477" y="0"/>
                      <a:pt x="20414" y="42"/>
                      <a:pt x="20414" y="119"/>
                    </a:cubicBezTo>
                    <a:cubicBezTo>
                      <a:pt x="20485" y="780"/>
                      <a:pt x="20603" y="1418"/>
                      <a:pt x="20698" y="2104"/>
                    </a:cubicBezTo>
                    <a:cubicBezTo>
                      <a:pt x="20769" y="2742"/>
                      <a:pt x="20863" y="3427"/>
                      <a:pt x="20958" y="4088"/>
                    </a:cubicBezTo>
                    <a:cubicBezTo>
                      <a:pt x="21123" y="5388"/>
                      <a:pt x="21241" y="6711"/>
                      <a:pt x="21359" y="8034"/>
                    </a:cubicBezTo>
                    <a:cubicBezTo>
                      <a:pt x="21572" y="10704"/>
                      <a:pt x="21690" y="13350"/>
                      <a:pt x="21714" y="15973"/>
                    </a:cubicBezTo>
                    <a:lnTo>
                      <a:pt x="21714" y="18194"/>
                    </a:lnTo>
                    <a:cubicBezTo>
                      <a:pt x="21714" y="18926"/>
                      <a:pt x="21714" y="19706"/>
                      <a:pt x="21690" y="20438"/>
                    </a:cubicBezTo>
                    <a:cubicBezTo>
                      <a:pt x="21690" y="20450"/>
                      <a:pt x="21696" y="20456"/>
                      <a:pt x="21702" y="20456"/>
                    </a:cubicBezTo>
                    <a:cubicBezTo>
                      <a:pt x="21708" y="20456"/>
                      <a:pt x="21714" y="20450"/>
                      <a:pt x="21714" y="20438"/>
                    </a:cubicBezTo>
                    <a:cubicBezTo>
                      <a:pt x="21808" y="19115"/>
                      <a:pt x="21926" y="17792"/>
                      <a:pt x="21950" y="16422"/>
                    </a:cubicBezTo>
                    <a:cubicBezTo>
                      <a:pt x="21997" y="15099"/>
                      <a:pt x="21997" y="13799"/>
                      <a:pt x="21926" y="12476"/>
                    </a:cubicBezTo>
                    <a:cubicBezTo>
                      <a:pt x="21832" y="9806"/>
                      <a:pt x="21666" y="7160"/>
                      <a:pt x="21336" y="4514"/>
                    </a:cubicBezTo>
                    <a:cubicBezTo>
                      <a:pt x="21241" y="3781"/>
                      <a:pt x="21170" y="3049"/>
                      <a:pt x="21052" y="2316"/>
                    </a:cubicBezTo>
                    <a:cubicBezTo>
                      <a:pt x="20934" y="1560"/>
                      <a:pt x="20840" y="828"/>
                      <a:pt x="20651" y="95"/>
                    </a:cubicBezTo>
                    <a:cubicBezTo>
                      <a:pt x="20640" y="30"/>
                      <a:pt x="20589" y="0"/>
                      <a:pt x="20537" y="0"/>
                    </a:cubicBezTo>
                    <a:close/>
                    <a:moveTo>
                      <a:pt x="9940" y="3456"/>
                    </a:moveTo>
                    <a:cubicBezTo>
                      <a:pt x="9854" y="3456"/>
                      <a:pt x="9789" y="3536"/>
                      <a:pt x="9853" y="3616"/>
                    </a:cubicBezTo>
                    <a:cubicBezTo>
                      <a:pt x="10231" y="4136"/>
                      <a:pt x="10656" y="4679"/>
                      <a:pt x="11058" y="5175"/>
                    </a:cubicBezTo>
                    <a:lnTo>
                      <a:pt x="12286" y="6758"/>
                    </a:lnTo>
                    <a:cubicBezTo>
                      <a:pt x="13090" y="7821"/>
                      <a:pt x="13869" y="8885"/>
                      <a:pt x="14626" y="9995"/>
                    </a:cubicBezTo>
                    <a:cubicBezTo>
                      <a:pt x="16138" y="12169"/>
                      <a:pt x="17555" y="14413"/>
                      <a:pt x="18926" y="16729"/>
                    </a:cubicBezTo>
                    <a:cubicBezTo>
                      <a:pt x="19304" y="17343"/>
                      <a:pt x="19658" y="17981"/>
                      <a:pt x="20036" y="18643"/>
                    </a:cubicBezTo>
                    <a:cubicBezTo>
                      <a:pt x="20414" y="19281"/>
                      <a:pt x="20769" y="19942"/>
                      <a:pt x="21123" y="20627"/>
                    </a:cubicBezTo>
                    <a:cubicBezTo>
                      <a:pt x="21123" y="20634"/>
                      <a:pt x="21128" y="20637"/>
                      <a:pt x="21135" y="20637"/>
                    </a:cubicBezTo>
                    <a:cubicBezTo>
                      <a:pt x="21154" y="20637"/>
                      <a:pt x="21188" y="20615"/>
                      <a:pt x="21170" y="20580"/>
                    </a:cubicBezTo>
                    <a:cubicBezTo>
                      <a:pt x="20580" y="19375"/>
                      <a:pt x="20013" y="18170"/>
                      <a:pt x="19351" y="17012"/>
                    </a:cubicBezTo>
                    <a:cubicBezTo>
                      <a:pt x="18713" y="15855"/>
                      <a:pt x="18051" y="14721"/>
                      <a:pt x="17343" y="13586"/>
                    </a:cubicBezTo>
                    <a:cubicBezTo>
                      <a:pt x="15972" y="11318"/>
                      <a:pt x="14460" y="9121"/>
                      <a:pt x="12853" y="6994"/>
                    </a:cubicBezTo>
                    <a:cubicBezTo>
                      <a:pt x="12428" y="6404"/>
                      <a:pt x="11979" y="5813"/>
                      <a:pt x="11507" y="5222"/>
                    </a:cubicBezTo>
                    <a:cubicBezTo>
                      <a:pt x="11034" y="4632"/>
                      <a:pt x="10585" y="4041"/>
                      <a:pt x="10065" y="3521"/>
                    </a:cubicBezTo>
                    <a:cubicBezTo>
                      <a:pt x="10027" y="3475"/>
                      <a:pt x="9981" y="3456"/>
                      <a:pt x="9940" y="3456"/>
                    </a:cubicBezTo>
                    <a:close/>
                    <a:moveTo>
                      <a:pt x="31409" y="2310"/>
                    </a:moveTo>
                    <a:cubicBezTo>
                      <a:pt x="31377" y="2310"/>
                      <a:pt x="31345" y="2326"/>
                      <a:pt x="31330" y="2363"/>
                    </a:cubicBezTo>
                    <a:cubicBezTo>
                      <a:pt x="31023" y="2954"/>
                      <a:pt x="30810" y="3568"/>
                      <a:pt x="30550" y="4206"/>
                    </a:cubicBezTo>
                    <a:cubicBezTo>
                      <a:pt x="30314" y="4821"/>
                      <a:pt x="30054" y="5435"/>
                      <a:pt x="29794" y="6049"/>
                    </a:cubicBezTo>
                    <a:cubicBezTo>
                      <a:pt x="29275" y="7278"/>
                      <a:pt x="28731" y="8483"/>
                      <a:pt x="28164" y="9688"/>
                    </a:cubicBezTo>
                    <a:cubicBezTo>
                      <a:pt x="27030" y="12074"/>
                      <a:pt x="25801" y="14437"/>
                      <a:pt x="24478" y="16753"/>
                    </a:cubicBezTo>
                    <a:cubicBezTo>
                      <a:pt x="24124" y="17390"/>
                      <a:pt x="23722" y="18028"/>
                      <a:pt x="23368" y="18666"/>
                    </a:cubicBezTo>
                    <a:cubicBezTo>
                      <a:pt x="23013" y="19328"/>
                      <a:pt x="22612" y="19966"/>
                      <a:pt x="22234" y="20627"/>
                    </a:cubicBezTo>
                    <a:cubicBezTo>
                      <a:pt x="22234" y="20651"/>
                      <a:pt x="22257" y="20651"/>
                      <a:pt x="22257" y="20651"/>
                    </a:cubicBezTo>
                    <a:cubicBezTo>
                      <a:pt x="23013" y="19564"/>
                      <a:pt x="23769" y="18430"/>
                      <a:pt x="24431" y="17272"/>
                    </a:cubicBezTo>
                    <a:cubicBezTo>
                      <a:pt x="25116" y="16162"/>
                      <a:pt x="25778" y="15004"/>
                      <a:pt x="26392" y="13846"/>
                    </a:cubicBezTo>
                    <a:cubicBezTo>
                      <a:pt x="27668" y="11507"/>
                      <a:pt x="28802" y="9097"/>
                      <a:pt x="29842" y="6687"/>
                    </a:cubicBezTo>
                    <a:cubicBezTo>
                      <a:pt x="30149" y="6002"/>
                      <a:pt x="30409" y="5317"/>
                      <a:pt x="30692" y="4608"/>
                    </a:cubicBezTo>
                    <a:cubicBezTo>
                      <a:pt x="30976" y="3899"/>
                      <a:pt x="31259" y="3214"/>
                      <a:pt x="31472" y="2482"/>
                    </a:cubicBezTo>
                    <a:cubicBezTo>
                      <a:pt x="31553" y="2385"/>
                      <a:pt x="31479" y="2310"/>
                      <a:pt x="31409" y="2310"/>
                    </a:cubicBezTo>
                    <a:close/>
                    <a:moveTo>
                      <a:pt x="2467" y="11739"/>
                    </a:moveTo>
                    <a:cubicBezTo>
                      <a:pt x="2372" y="11739"/>
                      <a:pt x="2322" y="11853"/>
                      <a:pt x="2434" y="11909"/>
                    </a:cubicBezTo>
                    <a:cubicBezTo>
                      <a:pt x="3024" y="12192"/>
                      <a:pt x="3639" y="12405"/>
                      <a:pt x="4277" y="12665"/>
                    </a:cubicBezTo>
                    <a:cubicBezTo>
                      <a:pt x="4891" y="12901"/>
                      <a:pt x="5505" y="13185"/>
                      <a:pt x="6120" y="13445"/>
                    </a:cubicBezTo>
                    <a:cubicBezTo>
                      <a:pt x="7348" y="13941"/>
                      <a:pt x="8553" y="14508"/>
                      <a:pt x="9758" y="15051"/>
                    </a:cubicBezTo>
                    <a:cubicBezTo>
                      <a:pt x="12145" y="16185"/>
                      <a:pt x="14507" y="17414"/>
                      <a:pt x="16823" y="18761"/>
                    </a:cubicBezTo>
                    <a:cubicBezTo>
                      <a:pt x="17461" y="19115"/>
                      <a:pt x="18075" y="19493"/>
                      <a:pt x="18737" y="19848"/>
                    </a:cubicBezTo>
                    <a:cubicBezTo>
                      <a:pt x="19398" y="20202"/>
                      <a:pt x="20036" y="20604"/>
                      <a:pt x="20674" y="21005"/>
                    </a:cubicBezTo>
                    <a:cubicBezTo>
                      <a:pt x="20721" y="21005"/>
                      <a:pt x="20721" y="20982"/>
                      <a:pt x="20721" y="20982"/>
                    </a:cubicBezTo>
                    <a:cubicBezTo>
                      <a:pt x="19611" y="20202"/>
                      <a:pt x="18500" y="19470"/>
                      <a:pt x="17343" y="18784"/>
                    </a:cubicBezTo>
                    <a:cubicBezTo>
                      <a:pt x="16232" y="18099"/>
                      <a:pt x="15074" y="17461"/>
                      <a:pt x="13917" y="16847"/>
                    </a:cubicBezTo>
                    <a:cubicBezTo>
                      <a:pt x="11578" y="15571"/>
                      <a:pt x="9168" y="14413"/>
                      <a:pt x="6734" y="13374"/>
                    </a:cubicBezTo>
                    <a:cubicBezTo>
                      <a:pt x="6072" y="13090"/>
                      <a:pt x="5387" y="12830"/>
                      <a:pt x="4678" y="12523"/>
                    </a:cubicBezTo>
                    <a:cubicBezTo>
                      <a:pt x="3970" y="12263"/>
                      <a:pt x="3284" y="11956"/>
                      <a:pt x="2552" y="11767"/>
                    </a:cubicBezTo>
                    <a:cubicBezTo>
                      <a:pt x="2522" y="11747"/>
                      <a:pt x="2493" y="11739"/>
                      <a:pt x="2467" y="11739"/>
                    </a:cubicBezTo>
                    <a:close/>
                    <a:moveTo>
                      <a:pt x="39721" y="9759"/>
                    </a:moveTo>
                    <a:cubicBezTo>
                      <a:pt x="39704" y="9759"/>
                      <a:pt x="39687" y="9766"/>
                      <a:pt x="39671" y="9782"/>
                    </a:cubicBezTo>
                    <a:cubicBezTo>
                      <a:pt x="39151" y="10161"/>
                      <a:pt x="38655" y="10562"/>
                      <a:pt x="38111" y="10987"/>
                    </a:cubicBezTo>
                    <a:lnTo>
                      <a:pt x="36528" y="12240"/>
                    </a:lnTo>
                    <a:cubicBezTo>
                      <a:pt x="35465" y="13019"/>
                      <a:pt x="34378" y="13799"/>
                      <a:pt x="33291" y="14555"/>
                    </a:cubicBezTo>
                    <a:cubicBezTo>
                      <a:pt x="31117" y="16067"/>
                      <a:pt x="28873" y="17509"/>
                      <a:pt x="26557" y="18855"/>
                    </a:cubicBezTo>
                    <a:cubicBezTo>
                      <a:pt x="25919" y="19233"/>
                      <a:pt x="25258" y="19588"/>
                      <a:pt x="24644" y="19966"/>
                    </a:cubicBezTo>
                    <a:cubicBezTo>
                      <a:pt x="24006" y="20344"/>
                      <a:pt x="23320" y="20698"/>
                      <a:pt x="22659" y="21053"/>
                    </a:cubicBezTo>
                    <a:cubicBezTo>
                      <a:pt x="22659" y="21053"/>
                      <a:pt x="22659" y="21100"/>
                      <a:pt x="22706" y="21100"/>
                    </a:cubicBezTo>
                    <a:cubicBezTo>
                      <a:pt x="23911" y="20509"/>
                      <a:pt x="25092" y="19942"/>
                      <a:pt x="26274" y="19281"/>
                    </a:cubicBezTo>
                    <a:cubicBezTo>
                      <a:pt x="27432" y="18643"/>
                      <a:pt x="28566" y="17958"/>
                      <a:pt x="29700" y="17272"/>
                    </a:cubicBezTo>
                    <a:cubicBezTo>
                      <a:pt x="31944" y="15902"/>
                      <a:pt x="34165" y="14390"/>
                      <a:pt x="36292" y="12783"/>
                    </a:cubicBezTo>
                    <a:cubicBezTo>
                      <a:pt x="36883" y="12358"/>
                      <a:pt x="37473" y="11909"/>
                      <a:pt x="38064" y="11436"/>
                    </a:cubicBezTo>
                    <a:cubicBezTo>
                      <a:pt x="38655" y="10964"/>
                      <a:pt x="39245" y="10515"/>
                      <a:pt x="39765" y="9995"/>
                    </a:cubicBezTo>
                    <a:cubicBezTo>
                      <a:pt x="39863" y="9917"/>
                      <a:pt x="39799" y="9759"/>
                      <a:pt x="39721" y="9759"/>
                    </a:cubicBezTo>
                    <a:close/>
                    <a:moveTo>
                      <a:pt x="7846" y="19896"/>
                    </a:moveTo>
                    <a:cubicBezTo>
                      <a:pt x="6886" y="19896"/>
                      <a:pt x="5924" y="19927"/>
                      <a:pt x="4962" y="19989"/>
                    </a:cubicBezTo>
                    <a:cubicBezTo>
                      <a:pt x="4348" y="20037"/>
                      <a:pt x="3757" y="20084"/>
                      <a:pt x="3143" y="20202"/>
                    </a:cubicBezTo>
                    <a:lnTo>
                      <a:pt x="2245" y="20391"/>
                    </a:lnTo>
                    <a:cubicBezTo>
                      <a:pt x="1961" y="20462"/>
                      <a:pt x="1701" y="20580"/>
                      <a:pt x="1394" y="20746"/>
                    </a:cubicBezTo>
                    <a:cubicBezTo>
                      <a:pt x="1372" y="20790"/>
                      <a:pt x="1434" y="20984"/>
                      <a:pt x="1562" y="20984"/>
                    </a:cubicBezTo>
                    <a:cubicBezTo>
                      <a:pt x="1569" y="20984"/>
                      <a:pt x="1576" y="20983"/>
                      <a:pt x="1583" y="20982"/>
                    </a:cubicBezTo>
                    <a:cubicBezTo>
                      <a:pt x="1843" y="20911"/>
                      <a:pt x="2103" y="20864"/>
                      <a:pt x="2339" y="20793"/>
                    </a:cubicBezTo>
                    <a:cubicBezTo>
                      <a:pt x="2623" y="20746"/>
                      <a:pt x="2883" y="20675"/>
                      <a:pt x="3119" y="20627"/>
                    </a:cubicBezTo>
                    <a:cubicBezTo>
                      <a:pt x="3639" y="20533"/>
                      <a:pt x="4159" y="20462"/>
                      <a:pt x="4678" y="20415"/>
                    </a:cubicBezTo>
                    <a:cubicBezTo>
                      <a:pt x="5742" y="20320"/>
                      <a:pt x="6828" y="20297"/>
                      <a:pt x="7892" y="20297"/>
                    </a:cubicBezTo>
                    <a:cubicBezTo>
                      <a:pt x="10065" y="20297"/>
                      <a:pt x="12216" y="20415"/>
                      <a:pt x="14342" y="20675"/>
                    </a:cubicBezTo>
                    <a:cubicBezTo>
                      <a:pt x="14933" y="20746"/>
                      <a:pt x="15547" y="20816"/>
                      <a:pt x="16138" y="20911"/>
                    </a:cubicBezTo>
                    <a:cubicBezTo>
                      <a:pt x="16445" y="20935"/>
                      <a:pt x="16728" y="21005"/>
                      <a:pt x="17036" y="21029"/>
                    </a:cubicBezTo>
                    <a:cubicBezTo>
                      <a:pt x="17319" y="21100"/>
                      <a:pt x="17650" y="21100"/>
                      <a:pt x="17933" y="21124"/>
                    </a:cubicBezTo>
                    <a:cubicBezTo>
                      <a:pt x="17957" y="21124"/>
                      <a:pt x="17957" y="21100"/>
                      <a:pt x="17933" y="21100"/>
                    </a:cubicBezTo>
                    <a:cubicBezTo>
                      <a:pt x="17673" y="21005"/>
                      <a:pt x="17414" y="20911"/>
                      <a:pt x="17130" y="20864"/>
                    </a:cubicBezTo>
                    <a:cubicBezTo>
                      <a:pt x="16870" y="20793"/>
                      <a:pt x="16634" y="20746"/>
                      <a:pt x="16374" y="20675"/>
                    </a:cubicBezTo>
                    <a:cubicBezTo>
                      <a:pt x="15854" y="20557"/>
                      <a:pt x="15311" y="20462"/>
                      <a:pt x="14744" y="20391"/>
                    </a:cubicBezTo>
                    <a:cubicBezTo>
                      <a:pt x="13657" y="20202"/>
                      <a:pt x="12570" y="20084"/>
                      <a:pt x="11459" y="20037"/>
                    </a:cubicBezTo>
                    <a:cubicBezTo>
                      <a:pt x="10261" y="19945"/>
                      <a:pt x="9055" y="19896"/>
                      <a:pt x="7846" y="19896"/>
                    </a:cubicBezTo>
                    <a:close/>
                    <a:moveTo>
                      <a:pt x="38961" y="19587"/>
                    </a:moveTo>
                    <a:cubicBezTo>
                      <a:pt x="38954" y="19587"/>
                      <a:pt x="38946" y="19587"/>
                      <a:pt x="38938" y="19588"/>
                    </a:cubicBezTo>
                    <a:cubicBezTo>
                      <a:pt x="37544" y="19753"/>
                      <a:pt x="36150" y="19966"/>
                      <a:pt x="34780" y="20178"/>
                    </a:cubicBezTo>
                    <a:cubicBezTo>
                      <a:pt x="33386" y="20391"/>
                      <a:pt x="31992" y="20557"/>
                      <a:pt x="30621" y="20793"/>
                    </a:cubicBezTo>
                    <a:cubicBezTo>
                      <a:pt x="29818" y="20911"/>
                      <a:pt x="29038" y="21100"/>
                      <a:pt x="28259" y="21218"/>
                    </a:cubicBezTo>
                    <a:cubicBezTo>
                      <a:pt x="28967" y="21147"/>
                      <a:pt x="29676" y="21124"/>
                      <a:pt x="30338" y="21053"/>
                    </a:cubicBezTo>
                    <a:cubicBezTo>
                      <a:pt x="31047" y="21005"/>
                      <a:pt x="31732" y="20911"/>
                      <a:pt x="32441" y="20816"/>
                    </a:cubicBezTo>
                    <a:lnTo>
                      <a:pt x="36599" y="20297"/>
                    </a:lnTo>
                    <a:cubicBezTo>
                      <a:pt x="37402" y="20178"/>
                      <a:pt x="38206" y="20084"/>
                      <a:pt x="39009" y="19942"/>
                    </a:cubicBezTo>
                    <a:cubicBezTo>
                      <a:pt x="39237" y="19874"/>
                      <a:pt x="39157" y="19587"/>
                      <a:pt x="38961" y="19587"/>
                    </a:cubicBezTo>
                    <a:close/>
                    <a:moveTo>
                      <a:pt x="10727" y="20769"/>
                    </a:moveTo>
                    <a:cubicBezTo>
                      <a:pt x="9971" y="20769"/>
                      <a:pt x="9191" y="20769"/>
                      <a:pt x="8435" y="20793"/>
                    </a:cubicBezTo>
                    <a:cubicBezTo>
                      <a:pt x="6899" y="20864"/>
                      <a:pt x="5364" y="20958"/>
                      <a:pt x="3851" y="21124"/>
                    </a:cubicBezTo>
                    <a:cubicBezTo>
                      <a:pt x="3001" y="21194"/>
                      <a:pt x="2103" y="21265"/>
                      <a:pt x="1276" y="21478"/>
                    </a:cubicBezTo>
                    <a:cubicBezTo>
                      <a:pt x="1118" y="21501"/>
                      <a:pt x="1133" y="21739"/>
                      <a:pt x="1258" y="21739"/>
                    </a:cubicBezTo>
                    <a:cubicBezTo>
                      <a:pt x="1264" y="21739"/>
                      <a:pt x="1270" y="21739"/>
                      <a:pt x="1276" y="21738"/>
                    </a:cubicBezTo>
                    <a:cubicBezTo>
                      <a:pt x="2056" y="21691"/>
                      <a:pt x="2788" y="21573"/>
                      <a:pt x="3568" y="21478"/>
                    </a:cubicBezTo>
                    <a:cubicBezTo>
                      <a:pt x="4324" y="21383"/>
                      <a:pt x="5104" y="21336"/>
                      <a:pt x="5860" y="21265"/>
                    </a:cubicBezTo>
                    <a:cubicBezTo>
                      <a:pt x="7372" y="21147"/>
                      <a:pt x="8908" y="21053"/>
                      <a:pt x="10420" y="21029"/>
                    </a:cubicBezTo>
                    <a:cubicBezTo>
                      <a:pt x="10822" y="21029"/>
                      <a:pt x="11270" y="21005"/>
                      <a:pt x="11672" y="21005"/>
                    </a:cubicBezTo>
                    <a:cubicBezTo>
                      <a:pt x="11908" y="21005"/>
                      <a:pt x="12121" y="21005"/>
                      <a:pt x="12357" y="20982"/>
                    </a:cubicBezTo>
                    <a:cubicBezTo>
                      <a:pt x="12594" y="20935"/>
                      <a:pt x="12806" y="20911"/>
                      <a:pt x="13042" y="20911"/>
                    </a:cubicBezTo>
                    <a:cubicBezTo>
                      <a:pt x="12641" y="20911"/>
                      <a:pt x="12263" y="20816"/>
                      <a:pt x="11861" y="20793"/>
                    </a:cubicBezTo>
                    <a:cubicBezTo>
                      <a:pt x="11459" y="20769"/>
                      <a:pt x="11105" y="20769"/>
                      <a:pt x="10727" y="20769"/>
                    </a:cubicBezTo>
                    <a:close/>
                    <a:moveTo>
                      <a:pt x="43144" y="20344"/>
                    </a:moveTo>
                    <a:cubicBezTo>
                      <a:pt x="42482" y="20415"/>
                      <a:pt x="41844" y="20533"/>
                      <a:pt x="41159" y="20627"/>
                    </a:cubicBezTo>
                    <a:cubicBezTo>
                      <a:pt x="40498" y="20698"/>
                      <a:pt x="39836" y="20793"/>
                      <a:pt x="39174" y="20887"/>
                    </a:cubicBezTo>
                    <a:cubicBezTo>
                      <a:pt x="37875" y="21053"/>
                      <a:pt x="36552" y="21171"/>
                      <a:pt x="35229" y="21289"/>
                    </a:cubicBezTo>
                    <a:cubicBezTo>
                      <a:pt x="32559" y="21502"/>
                      <a:pt x="29912" y="21620"/>
                      <a:pt x="27266" y="21643"/>
                    </a:cubicBezTo>
                    <a:lnTo>
                      <a:pt x="25069" y="21643"/>
                    </a:lnTo>
                    <a:cubicBezTo>
                      <a:pt x="24313" y="21643"/>
                      <a:pt x="23557" y="21643"/>
                      <a:pt x="22824" y="21620"/>
                    </a:cubicBezTo>
                    <a:cubicBezTo>
                      <a:pt x="22777" y="21620"/>
                      <a:pt x="22777" y="21643"/>
                      <a:pt x="22824" y="21643"/>
                    </a:cubicBezTo>
                    <a:cubicBezTo>
                      <a:pt x="24147" y="21738"/>
                      <a:pt x="25471" y="21856"/>
                      <a:pt x="26841" y="21880"/>
                    </a:cubicBezTo>
                    <a:cubicBezTo>
                      <a:pt x="27436" y="21901"/>
                      <a:pt x="28026" y="21913"/>
                      <a:pt x="28615" y="21913"/>
                    </a:cubicBezTo>
                    <a:cubicBezTo>
                      <a:pt x="29337" y="21913"/>
                      <a:pt x="30058" y="21895"/>
                      <a:pt x="30787" y="21856"/>
                    </a:cubicBezTo>
                    <a:cubicBezTo>
                      <a:pt x="33457" y="21762"/>
                      <a:pt x="36103" y="21596"/>
                      <a:pt x="38725" y="21265"/>
                    </a:cubicBezTo>
                    <a:cubicBezTo>
                      <a:pt x="39482" y="21171"/>
                      <a:pt x="40214" y="21100"/>
                      <a:pt x="40946" y="20982"/>
                    </a:cubicBezTo>
                    <a:cubicBezTo>
                      <a:pt x="41679" y="20864"/>
                      <a:pt x="42435" y="20769"/>
                      <a:pt x="43167" y="20580"/>
                    </a:cubicBezTo>
                    <a:cubicBezTo>
                      <a:pt x="43286" y="20557"/>
                      <a:pt x="43286" y="20344"/>
                      <a:pt x="43144" y="20344"/>
                    </a:cubicBezTo>
                    <a:close/>
                    <a:moveTo>
                      <a:pt x="42010" y="21407"/>
                    </a:moveTo>
                    <a:cubicBezTo>
                      <a:pt x="41254" y="21478"/>
                      <a:pt x="40498" y="21596"/>
                      <a:pt x="39741" y="21691"/>
                    </a:cubicBezTo>
                    <a:cubicBezTo>
                      <a:pt x="38962" y="21762"/>
                      <a:pt x="38206" y="21832"/>
                      <a:pt x="37426" y="21880"/>
                    </a:cubicBezTo>
                    <a:cubicBezTo>
                      <a:pt x="35937" y="21998"/>
                      <a:pt x="34378" y="22092"/>
                      <a:pt x="32890" y="22116"/>
                    </a:cubicBezTo>
                    <a:cubicBezTo>
                      <a:pt x="32464" y="22116"/>
                      <a:pt x="32015" y="22163"/>
                      <a:pt x="31614" y="22163"/>
                    </a:cubicBezTo>
                    <a:cubicBezTo>
                      <a:pt x="31377" y="22163"/>
                      <a:pt x="31165" y="22163"/>
                      <a:pt x="30928" y="22187"/>
                    </a:cubicBezTo>
                    <a:cubicBezTo>
                      <a:pt x="30692" y="22210"/>
                      <a:pt x="30480" y="22234"/>
                      <a:pt x="30243" y="22234"/>
                    </a:cubicBezTo>
                    <a:cubicBezTo>
                      <a:pt x="30645" y="22234"/>
                      <a:pt x="31023" y="22329"/>
                      <a:pt x="31425" y="22352"/>
                    </a:cubicBezTo>
                    <a:cubicBezTo>
                      <a:pt x="31826" y="22399"/>
                      <a:pt x="32181" y="22399"/>
                      <a:pt x="32559" y="22399"/>
                    </a:cubicBezTo>
                    <a:cubicBezTo>
                      <a:pt x="33315" y="22399"/>
                      <a:pt x="34095" y="22399"/>
                      <a:pt x="34851" y="22352"/>
                    </a:cubicBezTo>
                    <a:cubicBezTo>
                      <a:pt x="36386" y="22305"/>
                      <a:pt x="37946" y="22187"/>
                      <a:pt x="39434" y="22045"/>
                    </a:cubicBezTo>
                    <a:cubicBezTo>
                      <a:pt x="40309" y="21951"/>
                      <a:pt x="41183" y="21880"/>
                      <a:pt x="42010" y="21691"/>
                    </a:cubicBezTo>
                    <a:cubicBezTo>
                      <a:pt x="42199" y="21643"/>
                      <a:pt x="42151" y="21407"/>
                      <a:pt x="42010" y="21407"/>
                    </a:cubicBezTo>
                    <a:close/>
                    <a:moveTo>
                      <a:pt x="14831" y="21250"/>
                    </a:moveTo>
                    <a:cubicBezTo>
                      <a:pt x="14061" y="21250"/>
                      <a:pt x="13288" y="21261"/>
                      <a:pt x="12499" y="21289"/>
                    </a:cubicBezTo>
                    <a:cubicBezTo>
                      <a:pt x="9853" y="21383"/>
                      <a:pt x="7183" y="21549"/>
                      <a:pt x="4560" y="21880"/>
                    </a:cubicBezTo>
                    <a:cubicBezTo>
                      <a:pt x="3828" y="21974"/>
                      <a:pt x="3095" y="22069"/>
                      <a:pt x="2339" y="22187"/>
                    </a:cubicBezTo>
                    <a:cubicBezTo>
                      <a:pt x="1607" y="22305"/>
                      <a:pt x="874" y="22376"/>
                      <a:pt x="118" y="22565"/>
                    </a:cubicBezTo>
                    <a:cubicBezTo>
                      <a:pt x="7" y="22632"/>
                      <a:pt x="1" y="22803"/>
                      <a:pt x="138" y="22803"/>
                    </a:cubicBezTo>
                    <a:cubicBezTo>
                      <a:pt x="147" y="22803"/>
                      <a:pt x="156" y="22802"/>
                      <a:pt x="166" y="22801"/>
                    </a:cubicBezTo>
                    <a:cubicBezTo>
                      <a:pt x="803" y="22754"/>
                      <a:pt x="1465" y="22636"/>
                      <a:pt x="2150" y="22541"/>
                    </a:cubicBezTo>
                    <a:cubicBezTo>
                      <a:pt x="2788" y="22447"/>
                      <a:pt x="3473" y="22352"/>
                      <a:pt x="4111" y="22281"/>
                    </a:cubicBezTo>
                    <a:cubicBezTo>
                      <a:pt x="5411" y="22092"/>
                      <a:pt x="6758" y="21974"/>
                      <a:pt x="8081" y="21856"/>
                    </a:cubicBezTo>
                    <a:cubicBezTo>
                      <a:pt x="10727" y="21643"/>
                      <a:pt x="13397" y="21525"/>
                      <a:pt x="16020" y="21502"/>
                    </a:cubicBezTo>
                    <a:lnTo>
                      <a:pt x="18241" y="21502"/>
                    </a:lnTo>
                    <a:cubicBezTo>
                      <a:pt x="18973" y="21502"/>
                      <a:pt x="19753" y="21502"/>
                      <a:pt x="20485" y="21525"/>
                    </a:cubicBezTo>
                    <a:cubicBezTo>
                      <a:pt x="20509" y="21525"/>
                      <a:pt x="20509" y="21502"/>
                      <a:pt x="20485" y="21502"/>
                    </a:cubicBezTo>
                    <a:cubicBezTo>
                      <a:pt x="19162" y="21407"/>
                      <a:pt x="17815" y="21289"/>
                      <a:pt x="16468" y="21265"/>
                    </a:cubicBezTo>
                    <a:cubicBezTo>
                      <a:pt x="15920" y="21256"/>
                      <a:pt x="15376" y="21250"/>
                      <a:pt x="14831" y="21250"/>
                    </a:cubicBezTo>
                    <a:close/>
                    <a:moveTo>
                      <a:pt x="25352" y="22069"/>
                    </a:moveTo>
                    <a:cubicBezTo>
                      <a:pt x="25329" y="22069"/>
                      <a:pt x="25329" y="22092"/>
                      <a:pt x="25352" y="22092"/>
                    </a:cubicBezTo>
                    <a:cubicBezTo>
                      <a:pt x="25612" y="22187"/>
                      <a:pt x="25896" y="22281"/>
                      <a:pt x="26156" y="22329"/>
                    </a:cubicBezTo>
                    <a:cubicBezTo>
                      <a:pt x="26416" y="22399"/>
                      <a:pt x="26652" y="22447"/>
                      <a:pt x="26912" y="22518"/>
                    </a:cubicBezTo>
                    <a:cubicBezTo>
                      <a:pt x="27455" y="22636"/>
                      <a:pt x="27975" y="22707"/>
                      <a:pt x="28542" y="22801"/>
                    </a:cubicBezTo>
                    <a:cubicBezTo>
                      <a:pt x="29629" y="22967"/>
                      <a:pt x="30739" y="23108"/>
                      <a:pt x="31826" y="23156"/>
                    </a:cubicBezTo>
                    <a:cubicBezTo>
                      <a:pt x="32990" y="23232"/>
                      <a:pt x="34161" y="23274"/>
                      <a:pt x="35335" y="23274"/>
                    </a:cubicBezTo>
                    <a:cubicBezTo>
                      <a:pt x="36330" y="23274"/>
                      <a:pt x="37327" y="23244"/>
                      <a:pt x="38324" y="23179"/>
                    </a:cubicBezTo>
                    <a:cubicBezTo>
                      <a:pt x="38938" y="23156"/>
                      <a:pt x="39529" y="23108"/>
                      <a:pt x="40143" y="22967"/>
                    </a:cubicBezTo>
                    <a:lnTo>
                      <a:pt x="41041" y="22801"/>
                    </a:lnTo>
                    <a:cubicBezTo>
                      <a:pt x="41324" y="22707"/>
                      <a:pt x="41608" y="22588"/>
                      <a:pt x="41892" y="22447"/>
                    </a:cubicBezTo>
                    <a:cubicBezTo>
                      <a:pt x="41914" y="22402"/>
                      <a:pt x="41873" y="22209"/>
                      <a:pt x="41748" y="22209"/>
                    </a:cubicBezTo>
                    <a:cubicBezTo>
                      <a:pt x="41741" y="22209"/>
                      <a:pt x="41734" y="22209"/>
                      <a:pt x="41726" y="22210"/>
                    </a:cubicBezTo>
                    <a:cubicBezTo>
                      <a:pt x="41443" y="22281"/>
                      <a:pt x="41183" y="22329"/>
                      <a:pt x="40946" y="22399"/>
                    </a:cubicBezTo>
                    <a:cubicBezTo>
                      <a:pt x="40687" y="22447"/>
                      <a:pt x="40427" y="22518"/>
                      <a:pt x="40190" y="22565"/>
                    </a:cubicBezTo>
                    <a:cubicBezTo>
                      <a:pt x="39647" y="22659"/>
                      <a:pt x="39151" y="22707"/>
                      <a:pt x="38607" y="22777"/>
                    </a:cubicBezTo>
                    <a:cubicBezTo>
                      <a:pt x="37544" y="22872"/>
                      <a:pt x="36457" y="22896"/>
                      <a:pt x="35394" y="22896"/>
                    </a:cubicBezTo>
                    <a:cubicBezTo>
                      <a:pt x="33244" y="22896"/>
                      <a:pt x="31094" y="22777"/>
                      <a:pt x="28944" y="22518"/>
                    </a:cubicBezTo>
                    <a:cubicBezTo>
                      <a:pt x="28353" y="22447"/>
                      <a:pt x="27739" y="22352"/>
                      <a:pt x="27148" y="22281"/>
                    </a:cubicBezTo>
                    <a:cubicBezTo>
                      <a:pt x="26865" y="22234"/>
                      <a:pt x="26557" y="22187"/>
                      <a:pt x="26274" y="22163"/>
                    </a:cubicBezTo>
                    <a:cubicBezTo>
                      <a:pt x="25967" y="22092"/>
                      <a:pt x="25660" y="22092"/>
                      <a:pt x="25352" y="22069"/>
                    </a:cubicBezTo>
                    <a:close/>
                    <a:moveTo>
                      <a:pt x="15051" y="21974"/>
                    </a:moveTo>
                    <a:lnTo>
                      <a:pt x="15051" y="21974"/>
                    </a:lnTo>
                    <a:cubicBezTo>
                      <a:pt x="14342" y="22045"/>
                      <a:pt x="13633" y="22069"/>
                      <a:pt x="12948" y="22116"/>
                    </a:cubicBezTo>
                    <a:cubicBezTo>
                      <a:pt x="12239" y="22187"/>
                      <a:pt x="11554" y="22281"/>
                      <a:pt x="10845" y="22352"/>
                    </a:cubicBezTo>
                    <a:lnTo>
                      <a:pt x="6687" y="22896"/>
                    </a:lnTo>
                    <a:cubicBezTo>
                      <a:pt x="5883" y="23014"/>
                      <a:pt x="5104" y="23108"/>
                      <a:pt x="4300" y="23250"/>
                    </a:cubicBezTo>
                    <a:cubicBezTo>
                      <a:pt x="4072" y="23296"/>
                      <a:pt x="4152" y="23606"/>
                      <a:pt x="4328" y="23606"/>
                    </a:cubicBezTo>
                    <a:cubicBezTo>
                      <a:pt x="4335" y="23606"/>
                      <a:pt x="4341" y="23605"/>
                      <a:pt x="4348" y="23604"/>
                    </a:cubicBezTo>
                    <a:cubicBezTo>
                      <a:pt x="5742" y="23415"/>
                      <a:pt x="7136" y="23226"/>
                      <a:pt x="8506" y="23014"/>
                    </a:cubicBezTo>
                    <a:cubicBezTo>
                      <a:pt x="9900" y="22801"/>
                      <a:pt x="11294" y="22636"/>
                      <a:pt x="12688" y="22399"/>
                    </a:cubicBezTo>
                    <a:cubicBezTo>
                      <a:pt x="13491" y="22281"/>
                      <a:pt x="14247" y="22092"/>
                      <a:pt x="15051" y="21974"/>
                    </a:cubicBezTo>
                    <a:close/>
                    <a:moveTo>
                      <a:pt x="27573" y="24573"/>
                    </a:moveTo>
                    <a:lnTo>
                      <a:pt x="27573" y="24573"/>
                    </a:lnTo>
                    <a:cubicBezTo>
                      <a:pt x="28211" y="24880"/>
                      <a:pt x="28849" y="25187"/>
                      <a:pt x="29487" y="25495"/>
                    </a:cubicBezTo>
                    <a:cubicBezTo>
                      <a:pt x="30149" y="25778"/>
                      <a:pt x="30763" y="26085"/>
                      <a:pt x="31401" y="26345"/>
                    </a:cubicBezTo>
                    <a:cubicBezTo>
                      <a:pt x="32700" y="26889"/>
                      <a:pt x="34000" y="27432"/>
                      <a:pt x="35300" y="27976"/>
                    </a:cubicBezTo>
                    <a:cubicBezTo>
                      <a:pt x="36056" y="28259"/>
                      <a:pt x="36788" y="28590"/>
                      <a:pt x="37544" y="28850"/>
                    </a:cubicBezTo>
                    <a:cubicBezTo>
                      <a:pt x="37562" y="28856"/>
                      <a:pt x="37579" y="28860"/>
                      <a:pt x="37595" y="28860"/>
                    </a:cubicBezTo>
                    <a:cubicBezTo>
                      <a:pt x="37748" y="28860"/>
                      <a:pt x="37807" y="28581"/>
                      <a:pt x="37615" y="28495"/>
                    </a:cubicBezTo>
                    <a:cubicBezTo>
                      <a:pt x="36315" y="27928"/>
                      <a:pt x="35016" y="27432"/>
                      <a:pt x="33716" y="26936"/>
                    </a:cubicBezTo>
                    <a:cubicBezTo>
                      <a:pt x="32417" y="26392"/>
                      <a:pt x="31117" y="25896"/>
                      <a:pt x="29818" y="25400"/>
                    </a:cubicBezTo>
                    <a:cubicBezTo>
                      <a:pt x="29085" y="25093"/>
                      <a:pt x="28306" y="24880"/>
                      <a:pt x="27573" y="24573"/>
                    </a:cubicBezTo>
                    <a:close/>
                    <a:moveTo>
                      <a:pt x="18241" y="22967"/>
                    </a:moveTo>
                    <a:cubicBezTo>
                      <a:pt x="17981" y="23037"/>
                      <a:pt x="17697" y="23085"/>
                      <a:pt x="17414" y="23156"/>
                    </a:cubicBezTo>
                    <a:cubicBezTo>
                      <a:pt x="17154" y="23203"/>
                      <a:pt x="16917" y="23297"/>
                      <a:pt x="16681" y="23392"/>
                    </a:cubicBezTo>
                    <a:cubicBezTo>
                      <a:pt x="16138" y="23557"/>
                      <a:pt x="15641" y="23746"/>
                      <a:pt x="15145" y="23959"/>
                    </a:cubicBezTo>
                    <a:cubicBezTo>
                      <a:pt x="14106" y="24361"/>
                      <a:pt x="13090" y="24786"/>
                      <a:pt x="12121" y="25258"/>
                    </a:cubicBezTo>
                    <a:cubicBezTo>
                      <a:pt x="10184" y="26203"/>
                      <a:pt x="8293" y="27267"/>
                      <a:pt x="6474" y="28472"/>
                    </a:cubicBezTo>
                    <a:cubicBezTo>
                      <a:pt x="5978" y="28826"/>
                      <a:pt x="5482" y="29181"/>
                      <a:pt x="5009" y="29559"/>
                    </a:cubicBezTo>
                    <a:cubicBezTo>
                      <a:pt x="4773" y="29771"/>
                      <a:pt x="4560" y="29937"/>
                      <a:pt x="4324" y="30149"/>
                    </a:cubicBezTo>
                    <a:cubicBezTo>
                      <a:pt x="4088" y="30362"/>
                      <a:pt x="3922" y="30598"/>
                      <a:pt x="3757" y="30858"/>
                    </a:cubicBezTo>
                    <a:cubicBezTo>
                      <a:pt x="3703" y="31001"/>
                      <a:pt x="3785" y="31104"/>
                      <a:pt x="3880" y="31104"/>
                    </a:cubicBezTo>
                    <a:cubicBezTo>
                      <a:pt x="3910" y="31104"/>
                      <a:pt x="3941" y="31094"/>
                      <a:pt x="3970" y="31071"/>
                    </a:cubicBezTo>
                    <a:cubicBezTo>
                      <a:pt x="4182" y="30905"/>
                      <a:pt x="4395" y="30716"/>
                      <a:pt x="4560" y="30551"/>
                    </a:cubicBezTo>
                    <a:cubicBezTo>
                      <a:pt x="4749" y="30362"/>
                      <a:pt x="4938" y="30149"/>
                      <a:pt x="5151" y="30007"/>
                    </a:cubicBezTo>
                    <a:cubicBezTo>
                      <a:pt x="5576" y="29653"/>
                      <a:pt x="5978" y="29370"/>
                      <a:pt x="6403" y="29039"/>
                    </a:cubicBezTo>
                    <a:cubicBezTo>
                      <a:pt x="7277" y="28401"/>
                      <a:pt x="8199" y="27857"/>
                      <a:pt x="9120" y="27314"/>
                    </a:cubicBezTo>
                    <a:cubicBezTo>
                      <a:pt x="10963" y="26227"/>
                      <a:pt x="12901" y="25282"/>
                      <a:pt x="14862" y="24431"/>
                    </a:cubicBezTo>
                    <a:lnTo>
                      <a:pt x="16563" y="23723"/>
                    </a:lnTo>
                    <a:cubicBezTo>
                      <a:pt x="16823" y="23604"/>
                      <a:pt x="17083" y="23486"/>
                      <a:pt x="17390" y="23392"/>
                    </a:cubicBezTo>
                    <a:cubicBezTo>
                      <a:pt x="17673" y="23274"/>
                      <a:pt x="17933" y="23156"/>
                      <a:pt x="18241" y="23014"/>
                    </a:cubicBezTo>
                    <a:lnTo>
                      <a:pt x="18241" y="22967"/>
                    </a:lnTo>
                    <a:close/>
                    <a:moveTo>
                      <a:pt x="22612" y="22187"/>
                    </a:moveTo>
                    <a:cubicBezTo>
                      <a:pt x="22564" y="22187"/>
                      <a:pt x="22564" y="22210"/>
                      <a:pt x="22564" y="22210"/>
                    </a:cubicBezTo>
                    <a:cubicBezTo>
                      <a:pt x="23675" y="22967"/>
                      <a:pt x="24785" y="23723"/>
                      <a:pt x="25943" y="24408"/>
                    </a:cubicBezTo>
                    <a:cubicBezTo>
                      <a:pt x="27077" y="25069"/>
                      <a:pt x="28211" y="25731"/>
                      <a:pt x="29369" y="26345"/>
                    </a:cubicBezTo>
                    <a:cubicBezTo>
                      <a:pt x="31708" y="27621"/>
                      <a:pt x="34118" y="28779"/>
                      <a:pt x="36552" y="29795"/>
                    </a:cubicBezTo>
                    <a:cubicBezTo>
                      <a:pt x="37237" y="30102"/>
                      <a:pt x="37899" y="30362"/>
                      <a:pt x="38607" y="30669"/>
                    </a:cubicBezTo>
                    <a:cubicBezTo>
                      <a:pt x="39316" y="30929"/>
                      <a:pt x="40001" y="31212"/>
                      <a:pt x="40734" y="31425"/>
                    </a:cubicBezTo>
                    <a:cubicBezTo>
                      <a:pt x="40766" y="31444"/>
                      <a:pt x="40797" y="31451"/>
                      <a:pt x="40824" y="31451"/>
                    </a:cubicBezTo>
                    <a:cubicBezTo>
                      <a:pt x="40935" y="31451"/>
                      <a:pt x="40985" y="31321"/>
                      <a:pt x="40852" y="31283"/>
                    </a:cubicBezTo>
                    <a:cubicBezTo>
                      <a:pt x="40261" y="30976"/>
                      <a:pt x="39647" y="30787"/>
                      <a:pt x="39033" y="30504"/>
                    </a:cubicBezTo>
                    <a:cubicBezTo>
                      <a:pt x="38418" y="30267"/>
                      <a:pt x="37780" y="30007"/>
                      <a:pt x="37166" y="29748"/>
                    </a:cubicBezTo>
                    <a:cubicBezTo>
                      <a:pt x="35961" y="29251"/>
                      <a:pt x="34756" y="28684"/>
                      <a:pt x="33527" y="28117"/>
                    </a:cubicBezTo>
                    <a:cubicBezTo>
                      <a:pt x="31141" y="27007"/>
                      <a:pt x="28778" y="25755"/>
                      <a:pt x="26463" y="24431"/>
                    </a:cubicBezTo>
                    <a:cubicBezTo>
                      <a:pt x="25825" y="24077"/>
                      <a:pt x="25211" y="23699"/>
                      <a:pt x="24549" y="23345"/>
                    </a:cubicBezTo>
                    <a:cubicBezTo>
                      <a:pt x="23911" y="22990"/>
                      <a:pt x="23250" y="22565"/>
                      <a:pt x="22612" y="22187"/>
                    </a:cubicBezTo>
                    <a:close/>
                    <a:moveTo>
                      <a:pt x="28802" y="26487"/>
                    </a:moveTo>
                    <a:lnTo>
                      <a:pt x="28802" y="26487"/>
                    </a:lnTo>
                    <a:cubicBezTo>
                      <a:pt x="29133" y="26700"/>
                      <a:pt x="29440" y="26960"/>
                      <a:pt x="29794" y="27172"/>
                    </a:cubicBezTo>
                    <a:cubicBezTo>
                      <a:pt x="30101" y="27385"/>
                      <a:pt x="30432" y="27597"/>
                      <a:pt x="30739" y="27763"/>
                    </a:cubicBezTo>
                    <a:cubicBezTo>
                      <a:pt x="31377" y="28141"/>
                      <a:pt x="32063" y="28543"/>
                      <a:pt x="32748" y="28897"/>
                    </a:cubicBezTo>
                    <a:cubicBezTo>
                      <a:pt x="34095" y="29606"/>
                      <a:pt x="35489" y="30267"/>
                      <a:pt x="36883" y="30905"/>
                    </a:cubicBezTo>
                    <a:cubicBezTo>
                      <a:pt x="37662" y="31260"/>
                      <a:pt x="38466" y="31638"/>
                      <a:pt x="39293" y="31898"/>
                    </a:cubicBezTo>
                    <a:cubicBezTo>
                      <a:pt x="39297" y="31899"/>
                      <a:pt x="39302" y="31899"/>
                      <a:pt x="39306" y="31899"/>
                    </a:cubicBezTo>
                    <a:cubicBezTo>
                      <a:pt x="39398" y="31899"/>
                      <a:pt x="39498" y="31683"/>
                      <a:pt x="39363" y="31638"/>
                    </a:cubicBezTo>
                    <a:cubicBezTo>
                      <a:pt x="38678" y="31307"/>
                      <a:pt x="37969" y="31023"/>
                      <a:pt x="37261" y="30716"/>
                    </a:cubicBezTo>
                    <a:cubicBezTo>
                      <a:pt x="36552" y="30433"/>
                      <a:pt x="35843" y="30102"/>
                      <a:pt x="35158" y="29771"/>
                    </a:cubicBezTo>
                    <a:cubicBezTo>
                      <a:pt x="33811" y="29133"/>
                      <a:pt x="32441" y="28448"/>
                      <a:pt x="31117" y="27716"/>
                    </a:cubicBezTo>
                    <a:cubicBezTo>
                      <a:pt x="30739" y="27503"/>
                      <a:pt x="30385" y="27290"/>
                      <a:pt x="29983" y="27078"/>
                    </a:cubicBezTo>
                    <a:cubicBezTo>
                      <a:pt x="29794" y="26960"/>
                      <a:pt x="29605" y="26889"/>
                      <a:pt x="29393" y="26794"/>
                    </a:cubicBezTo>
                    <a:cubicBezTo>
                      <a:pt x="29204" y="26700"/>
                      <a:pt x="28991" y="26605"/>
                      <a:pt x="28802" y="26487"/>
                    </a:cubicBezTo>
                    <a:close/>
                    <a:moveTo>
                      <a:pt x="13846" y="25306"/>
                    </a:moveTo>
                    <a:lnTo>
                      <a:pt x="13846" y="25306"/>
                    </a:lnTo>
                    <a:cubicBezTo>
                      <a:pt x="13491" y="25495"/>
                      <a:pt x="13137" y="25636"/>
                      <a:pt x="12783" y="25802"/>
                    </a:cubicBezTo>
                    <a:lnTo>
                      <a:pt x="11790" y="26345"/>
                    </a:lnTo>
                    <a:cubicBezTo>
                      <a:pt x="11129" y="26723"/>
                      <a:pt x="10467" y="27101"/>
                      <a:pt x="9829" y="27527"/>
                    </a:cubicBezTo>
                    <a:cubicBezTo>
                      <a:pt x="8530" y="28354"/>
                      <a:pt x="7254" y="29204"/>
                      <a:pt x="6002" y="30102"/>
                    </a:cubicBezTo>
                    <a:cubicBezTo>
                      <a:pt x="5293" y="30598"/>
                      <a:pt x="4584" y="31094"/>
                      <a:pt x="3946" y="31685"/>
                    </a:cubicBezTo>
                    <a:cubicBezTo>
                      <a:pt x="3848" y="31763"/>
                      <a:pt x="3928" y="31921"/>
                      <a:pt x="4025" y="31921"/>
                    </a:cubicBezTo>
                    <a:cubicBezTo>
                      <a:pt x="4046" y="31921"/>
                      <a:pt x="4067" y="31914"/>
                      <a:pt x="4088" y="31898"/>
                    </a:cubicBezTo>
                    <a:cubicBezTo>
                      <a:pt x="4702" y="31472"/>
                      <a:pt x="5340" y="30976"/>
                      <a:pt x="5931" y="30551"/>
                    </a:cubicBezTo>
                    <a:cubicBezTo>
                      <a:pt x="6545" y="30102"/>
                      <a:pt x="7159" y="29629"/>
                      <a:pt x="7821" y="29204"/>
                    </a:cubicBezTo>
                    <a:cubicBezTo>
                      <a:pt x="9049" y="28354"/>
                      <a:pt x="10325" y="27527"/>
                      <a:pt x="11625" y="26723"/>
                    </a:cubicBezTo>
                    <a:cubicBezTo>
                      <a:pt x="11979" y="26487"/>
                      <a:pt x="12357" y="26274"/>
                      <a:pt x="12712" y="26038"/>
                    </a:cubicBezTo>
                    <a:cubicBezTo>
                      <a:pt x="12901" y="25920"/>
                      <a:pt x="13090" y="25802"/>
                      <a:pt x="13279" y="25684"/>
                    </a:cubicBezTo>
                    <a:cubicBezTo>
                      <a:pt x="13444" y="25566"/>
                      <a:pt x="13633" y="25424"/>
                      <a:pt x="13846" y="25306"/>
                    </a:cubicBezTo>
                    <a:close/>
                    <a:moveTo>
                      <a:pt x="16138" y="25235"/>
                    </a:moveTo>
                    <a:cubicBezTo>
                      <a:pt x="15547" y="25636"/>
                      <a:pt x="14956" y="26014"/>
                      <a:pt x="14389" y="26416"/>
                    </a:cubicBezTo>
                    <a:cubicBezTo>
                      <a:pt x="13846" y="26818"/>
                      <a:pt x="13255" y="27243"/>
                      <a:pt x="12688" y="27645"/>
                    </a:cubicBezTo>
                    <a:cubicBezTo>
                      <a:pt x="11554" y="28495"/>
                      <a:pt x="10443" y="29370"/>
                      <a:pt x="9357" y="30220"/>
                    </a:cubicBezTo>
                    <a:cubicBezTo>
                      <a:pt x="8719" y="30716"/>
                      <a:pt x="8081" y="31189"/>
                      <a:pt x="7466" y="31709"/>
                    </a:cubicBezTo>
                    <a:cubicBezTo>
                      <a:pt x="7318" y="31838"/>
                      <a:pt x="7432" y="32012"/>
                      <a:pt x="7579" y="32012"/>
                    </a:cubicBezTo>
                    <a:cubicBezTo>
                      <a:pt x="7619" y="32012"/>
                      <a:pt x="7662" y="31999"/>
                      <a:pt x="7703" y="31969"/>
                    </a:cubicBezTo>
                    <a:cubicBezTo>
                      <a:pt x="8813" y="31142"/>
                      <a:pt x="9900" y="30244"/>
                      <a:pt x="11011" y="29370"/>
                    </a:cubicBezTo>
                    <a:cubicBezTo>
                      <a:pt x="12097" y="28495"/>
                      <a:pt x="13208" y="27621"/>
                      <a:pt x="14318" y="26747"/>
                    </a:cubicBezTo>
                    <a:cubicBezTo>
                      <a:pt x="14933" y="26251"/>
                      <a:pt x="15523" y="25731"/>
                      <a:pt x="16138" y="25235"/>
                    </a:cubicBezTo>
                    <a:close/>
                    <a:moveTo>
                      <a:pt x="24525" y="23864"/>
                    </a:moveTo>
                    <a:cubicBezTo>
                      <a:pt x="24525" y="23864"/>
                      <a:pt x="24502" y="23864"/>
                      <a:pt x="24502" y="23888"/>
                    </a:cubicBezTo>
                    <a:cubicBezTo>
                      <a:pt x="24667" y="24101"/>
                      <a:pt x="24856" y="24313"/>
                      <a:pt x="25069" y="24502"/>
                    </a:cubicBezTo>
                    <a:cubicBezTo>
                      <a:pt x="25234" y="24691"/>
                      <a:pt x="25447" y="24857"/>
                      <a:pt x="25660" y="25046"/>
                    </a:cubicBezTo>
                    <a:cubicBezTo>
                      <a:pt x="26061" y="25400"/>
                      <a:pt x="26486" y="25755"/>
                      <a:pt x="26912" y="26109"/>
                    </a:cubicBezTo>
                    <a:cubicBezTo>
                      <a:pt x="27786" y="26794"/>
                      <a:pt x="28660" y="27432"/>
                      <a:pt x="29558" y="28046"/>
                    </a:cubicBezTo>
                    <a:cubicBezTo>
                      <a:pt x="31354" y="29275"/>
                      <a:pt x="33220" y="30385"/>
                      <a:pt x="35158" y="31331"/>
                    </a:cubicBezTo>
                    <a:cubicBezTo>
                      <a:pt x="35725" y="31590"/>
                      <a:pt x="36245" y="31874"/>
                      <a:pt x="36835" y="32063"/>
                    </a:cubicBezTo>
                    <a:cubicBezTo>
                      <a:pt x="37142" y="32158"/>
                      <a:pt x="37402" y="32276"/>
                      <a:pt x="37710" y="32347"/>
                    </a:cubicBezTo>
                    <a:cubicBezTo>
                      <a:pt x="37993" y="32417"/>
                      <a:pt x="38300" y="32465"/>
                      <a:pt x="38607" y="32465"/>
                    </a:cubicBezTo>
                    <a:cubicBezTo>
                      <a:pt x="38820" y="32441"/>
                      <a:pt x="38844" y="32181"/>
                      <a:pt x="38702" y="32158"/>
                    </a:cubicBezTo>
                    <a:cubicBezTo>
                      <a:pt x="38442" y="32063"/>
                      <a:pt x="38206" y="31992"/>
                      <a:pt x="37946" y="31921"/>
                    </a:cubicBezTo>
                    <a:cubicBezTo>
                      <a:pt x="37662" y="31874"/>
                      <a:pt x="37426" y="31780"/>
                      <a:pt x="37166" y="31685"/>
                    </a:cubicBezTo>
                    <a:cubicBezTo>
                      <a:pt x="36670" y="31520"/>
                      <a:pt x="36197" y="31307"/>
                      <a:pt x="35725" y="31071"/>
                    </a:cubicBezTo>
                    <a:cubicBezTo>
                      <a:pt x="34756" y="30598"/>
                      <a:pt x="33811" y="30102"/>
                      <a:pt x="32866" y="29559"/>
                    </a:cubicBezTo>
                    <a:cubicBezTo>
                      <a:pt x="30999" y="28495"/>
                      <a:pt x="29204" y="27290"/>
                      <a:pt x="27455" y="26014"/>
                    </a:cubicBezTo>
                    <a:cubicBezTo>
                      <a:pt x="26983" y="25660"/>
                      <a:pt x="26486" y="25282"/>
                      <a:pt x="26014" y="24928"/>
                    </a:cubicBezTo>
                    <a:lnTo>
                      <a:pt x="25305" y="24384"/>
                    </a:lnTo>
                    <a:cubicBezTo>
                      <a:pt x="25069" y="24195"/>
                      <a:pt x="24785" y="24030"/>
                      <a:pt x="24525" y="23864"/>
                    </a:cubicBezTo>
                    <a:close/>
                    <a:moveTo>
                      <a:pt x="20643" y="22086"/>
                    </a:moveTo>
                    <a:cubicBezTo>
                      <a:pt x="20637" y="22086"/>
                      <a:pt x="20632" y="22088"/>
                      <a:pt x="20627" y="22092"/>
                    </a:cubicBezTo>
                    <a:cubicBezTo>
                      <a:pt x="19422" y="22683"/>
                      <a:pt x="18217" y="23250"/>
                      <a:pt x="17059" y="23888"/>
                    </a:cubicBezTo>
                    <a:cubicBezTo>
                      <a:pt x="15901" y="24550"/>
                      <a:pt x="14744" y="25187"/>
                      <a:pt x="13633" y="25896"/>
                    </a:cubicBezTo>
                    <a:cubicBezTo>
                      <a:pt x="11365" y="27290"/>
                      <a:pt x="9168" y="28802"/>
                      <a:pt x="7041" y="30385"/>
                    </a:cubicBezTo>
                    <a:cubicBezTo>
                      <a:pt x="6450" y="30834"/>
                      <a:pt x="5860" y="31283"/>
                      <a:pt x="5269" y="31756"/>
                    </a:cubicBezTo>
                    <a:cubicBezTo>
                      <a:pt x="4678" y="32228"/>
                      <a:pt x="4088" y="32677"/>
                      <a:pt x="3568" y="33197"/>
                    </a:cubicBezTo>
                    <a:cubicBezTo>
                      <a:pt x="3422" y="33280"/>
                      <a:pt x="3496" y="33418"/>
                      <a:pt x="3596" y="33418"/>
                    </a:cubicBezTo>
                    <a:cubicBezTo>
                      <a:pt x="3610" y="33418"/>
                      <a:pt x="3624" y="33416"/>
                      <a:pt x="3639" y="33410"/>
                    </a:cubicBezTo>
                    <a:cubicBezTo>
                      <a:pt x="4182" y="33032"/>
                      <a:pt x="4702" y="32606"/>
                      <a:pt x="5222" y="32205"/>
                    </a:cubicBezTo>
                    <a:lnTo>
                      <a:pt x="6805" y="30953"/>
                    </a:lnTo>
                    <a:cubicBezTo>
                      <a:pt x="7868" y="30149"/>
                      <a:pt x="8931" y="29393"/>
                      <a:pt x="10018" y="28613"/>
                    </a:cubicBezTo>
                    <a:cubicBezTo>
                      <a:pt x="12216" y="27125"/>
                      <a:pt x="14460" y="25707"/>
                      <a:pt x="16752" y="24337"/>
                    </a:cubicBezTo>
                    <a:cubicBezTo>
                      <a:pt x="17390" y="23959"/>
                      <a:pt x="18028" y="23604"/>
                      <a:pt x="18689" y="23226"/>
                    </a:cubicBezTo>
                    <a:cubicBezTo>
                      <a:pt x="19327" y="22825"/>
                      <a:pt x="19989" y="22470"/>
                      <a:pt x="20651" y="22116"/>
                    </a:cubicBezTo>
                    <a:cubicBezTo>
                      <a:pt x="20688" y="22116"/>
                      <a:pt x="20666" y="22086"/>
                      <a:pt x="20643" y="22086"/>
                    </a:cubicBezTo>
                    <a:close/>
                    <a:moveTo>
                      <a:pt x="25281" y="27125"/>
                    </a:moveTo>
                    <a:cubicBezTo>
                      <a:pt x="25707" y="27716"/>
                      <a:pt x="26085" y="28306"/>
                      <a:pt x="26463" y="28850"/>
                    </a:cubicBezTo>
                    <a:cubicBezTo>
                      <a:pt x="26888" y="29417"/>
                      <a:pt x="27290" y="30007"/>
                      <a:pt x="27715" y="30575"/>
                    </a:cubicBezTo>
                    <a:cubicBezTo>
                      <a:pt x="28566" y="31685"/>
                      <a:pt x="29416" y="32819"/>
                      <a:pt x="30290" y="33906"/>
                    </a:cubicBezTo>
                    <a:cubicBezTo>
                      <a:pt x="30787" y="34520"/>
                      <a:pt x="31259" y="35182"/>
                      <a:pt x="31779" y="35796"/>
                    </a:cubicBezTo>
                    <a:cubicBezTo>
                      <a:pt x="31816" y="35845"/>
                      <a:pt x="31859" y="35866"/>
                      <a:pt x="31900" y="35866"/>
                    </a:cubicBezTo>
                    <a:cubicBezTo>
                      <a:pt x="32018" y="35866"/>
                      <a:pt x="32120" y="35700"/>
                      <a:pt x="32015" y="35560"/>
                    </a:cubicBezTo>
                    <a:cubicBezTo>
                      <a:pt x="31188" y="34426"/>
                      <a:pt x="30314" y="33339"/>
                      <a:pt x="29416" y="32252"/>
                    </a:cubicBezTo>
                    <a:cubicBezTo>
                      <a:pt x="28566" y="31165"/>
                      <a:pt x="27691" y="30031"/>
                      <a:pt x="26817" y="28944"/>
                    </a:cubicBezTo>
                    <a:cubicBezTo>
                      <a:pt x="26321" y="28330"/>
                      <a:pt x="25801" y="27739"/>
                      <a:pt x="25281" y="27125"/>
                    </a:cubicBezTo>
                    <a:close/>
                    <a:moveTo>
                      <a:pt x="18689" y="27527"/>
                    </a:moveTo>
                    <a:lnTo>
                      <a:pt x="18689" y="27527"/>
                    </a:lnTo>
                    <a:cubicBezTo>
                      <a:pt x="18382" y="28188"/>
                      <a:pt x="18051" y="28802"/>
                      <a:pt x="17768" y="29440"/>
                    </a:cubicBezTo>
                    <a:cubicBezTo>
                      <a:pt x="17461" y="30102"/>
                      <a:pt x="17177" y="30716"/>
                      <a:pt x="16917" y="31378"/>
                    </a:cubicBezTo>
                    <a:cubicBezTo>
                      <a:pt x="16374" y="32677"/>
                      <a:pt x="15807" y="33977"/>
                      <a:pt x="15287" y="35276"/>
                    </a:cubicBezTo>
                    <a:cubicBezTo>
                      <a:pt x="14980" y="36009"/>
                      <a:pt x="14673" y="36741"/>
                      <a:pt x="14389" y="37521"/>
                    </a:cubicBezTo>
                    <a:cubicBezTo>
                      <a:pt x="14361" y="37618"/>
                      <a:pt x="14465" y="37691"/>
                      <a:pt x="14569" y="37691"/>
                    </a:cubicBezTo>
                    <a:cubicBezTo>
                      <a:pt x="14641" y="37691"/>
                      <a:pt x="14715" y="37656"/>
                      <a:pt x="14744" y="37568"/>
                    </a:cubicBezTo>
                    <a:cubicBezTo>
                      <a:pt x="15311" y="36269"/>
                      <a:pt x="15807" y="34969"/>
                      <a:pt x="16327" y="33670"/>
                    </a:cubicBezTo>
                    <a:cubicBezTo>
                      <a:pt x="16846" y="32370"/>
                      <a:pt x="17343" y="31071"/>
                      <a:pt x="17862" y="29771"/>
                    </a:cubicBezTo>
                    <a:cubicBezTo>
                      <a:pt x="18146" y="29039"/>
                      <a:pt x="18382" y="28259"/>
                      <a:pt x="18689" y="27527"/>
                    </a:cubicBezTo>
                    <a:close/>
                    <a:moveTo>
                      <a:pt x="19351" y="24431"/>
                    </a:moveTo>
                    <a:cubicBezTo>
                      <a:pt x="19138" y="24597"/>
                      <a:pt x="18949" y="24786"/>
                      <a:pt x="18737" y="24998"/>
                    </a:cubicBezTo>
                    <a:cubicBezTo>
                      <a:pt x="18571" y="25164"/>
                      <a:pt x="18382" y="25377"/>
                      <a:pt x="18217" y="25589"/>
                    </a:cubicBezTo>
                    <a:cubicBezTo>
                      <a:pt x="17839" y="25991"/>
                      <a:pt x="17484" y="26416"/>
                      <a:pt x="17154" y="26841"/>
                    </a:cubicBezTo>
                    <a:cubicBezTo>
                      <a:pt x="16468" y="27716"/>
                      <a:pt x="15807" y="28590"/>
                      <a:pt x="15193" y="29488"/>
                    </a:cubicBezTo>
                    <a:cubicBezTo>
                      <a:pt x="13988" y="31283"/>
                      <a:pt x="12853" y="33150"/>
                      <a:pt x="11908" y="35087"/>
                    </a:cubicBezTo>
                    <a:cubicBezTo>
                      <a:pt x="11648" y="35654"/>
                      <a:pt x="11389" y="36174"/>
                      <a:pt x="11176" y="36765"/>
                    </a:cubicBezTo>
                    <a:cubicBezTo>
                      <a:pt x="11081" y="37072"/>
                      <a:pt x="10963" y="37332"/>
                      <a:pt x="10916" y="37639"/>
                    </a:cubicBezTo>
                    <a:cubicBezTo>
                      <a:pt x="10822" y="37923"/>
                      <a:pt x="10798" y="38230"/>
                      <a:pt x="10798" y="38537"/>
                    </a:cubicBezTo>
                    <a:cubicBezTo>
                      <a:pt x="10812" y="38661"/>
                      <a:pt x="10890" y="38721"/>
                      <a:pt x="10962" y="38721"/>
                    </a:cubicBezTo>
                    <a:cubicBezTo>
                      <a:pt x="11013" y="38721"/>
                      <a:pt x="11062" y="38690"/>
                      <a:pt x="11081" y="38631"/>
                    </a:cubicBezTo>
                    <a:cubicBezTo>
                      <a:pt x="11176" y="38372"/>
                      <a:pt x="11270" y="38135"/>
                      <a:pt x="11318" y="37875"/>
                    </a:cubicBezTo>
                    <a:cubicBezTo>
                      <a:pt x="11389" y="37592"/>
                      <a:pt x="11459" y="37356"/>
                      <a:pt x="11554" y="37096"/>
                    </a:cubicBezTo>
                    <a:cubicBezTo>
                      <a:pt x="11743" y="36599"/>
                      <a:pt x="11932" y="36127"/>
                      <a:pt x="12168" y="35654"/>
                    </a:cubicBezTo>
                    <a:cubicBezTo>
                      <a:pt x="12641" y="34686"/>
                      <a:pt x="13161" y="33741"/>
                      <a:pt x="13680" y="32795"/>
                    </a:cubicBezTo>
                    <a:cubicBezTo>
                      <a:pt x="14744" y="30929"/>
                      <a:pt x="15949" y="29133"/>
                      <a:pt x="17225" y="27385"/>
                    </a:cubicBezTo>
                    <a:cubicBezTo>
                      <a:pt x="17579" y="26912"/>
                      <a:pt x="17957" y="26416"/>
                      <a:pt x="18311" y="25944"/>
                    </a:cubicBezTo>
                    <a:lnTo>
                      <a:pt x="18855" y="25235"/>
                    </a:lnTo>
                    <a:cubicBezTo>
                      <a:pt x="19067" y="24998"/>
                      <a:pt x="19209" y="24715"/>
                      <a:pt x="19375" y="24455"/>
                    </a:cubicBezTo>
                    <a:cubicBezTo>
                      <a:pt x="19375" y="24455"/>
                      <a:pt x="19375" y="24431"/>
                      <a:pt x="19351" y="24431"/>
                    </a:cubicBezTo>
                    <a:close/>
                    <a:moveTo>
                      <a:pt x="22021" y="28188"/>
                    </a:moveTo>
                    <a:cubicBezTo>
                      <a:pt x="22068" y="28897"/>
                      <a:pt x="22115" y="29606"/>
                      <a:pt x="22163" y="30267"/>
                    </a:cubicBezTo>
                    <a:cubicBezTo>
                      <a:pt x="22234" y="30976"/>
                      <a:pt x="22304" y="31661"/>
                      <a:pt x="22399" y="32370"/>
                    </a:cubicBezTo>
                    <a:lnTo>
                      <a:pt x="22942" y="36529"/>
                    </a:lnTo>
                    <a:cubicBezTo>
                      <a:pt x="23061" y="37332"/>
                      <a:pt x="23131" y="38135"/>
                      <a:pt x="23297" y="38939"/>
                    </a:cubicBezTo>
                    <a:cubicBezTo>
                      <a:pt x="23317" y="39039"/>
                      <a:pt x="23389" y="39084"/>
                      <a:pt x="23463" y="39084"/>
                    </a:cubicBezTo>
                    <a:cubicBezTo>
                      <a:pt x="23562" y="39084"/>
                      <a:pt x="23665" y="39003"/>
                      <a:pt x="23651" y="38868"/>
                    </a:cubicBezTo>
                    <a:cubicBezTo>
                      <a:pt x="23462" y="37474"/>
                      <a:pt x="23250" y="36103"/>
                      <a:pt x="23061" y="34709"/>
                    </a:cubicBezTo>
                    <a:cubicBezTo>
                      <a:pt x="22848" y="33315"/>
                      <a:pt x="22659" y="31921"/>
                      <a:pt x="22423" y="30551"/>
                    </a:cubicBezTo>
                    <a:cubicBezTo>
                      <a:pt x="22304" y="29748"/>
                      <a:pt x="22139" y="28968"/>
                      <a:pt x="22021" y="28188"/>
                    </a:cubicBezTo>
                    <a:close/>
                    <a:moveTo>
                      <a:pt x="25376" y="29393"/>
                    </a:moveTo>
                    <a:cubicBezTo>
                      <a:pt x="25565" y="29748"/>
                      <a:pt x="25707" y="30102"/>
                      <a:pt x="25896" y="30456"/>
                    </a:cubicBezTo>
                    <a:lnTo>
                      <a:pt x="26416" y="31425"/>
                    </a:lnTo>
                    <a:cubicBezTo>
                      <a:pt x="26794" y="32110"/>
                      <a:pt x="27195" y="32748"/>
                      <a:pt x="27597" y="33410"/>
                    </a:cubicBezTo>
                    <a:cubicBezTo>
                      <a:pt x="28424" y="34709"/>
                      <a:pt x="29275" y="35962"/>
                      <a:pt x="30172" y="37214"/>
                    </a:cubicBezTo>
                    <a:cubicBezTo>
                      <a:pt x="30669" y="37923"/>
                      <a:pt x="31165" y="38631"/>
                      <a:pt x="31755" y="39293"/>
                    </a:cubicBezTo>
                    <a:cubicBezTo>
                      <a:pt x="31778" y="39322"/>
                      <a:pt x="31808" y="39334"/>
                      <a:pt x="31839" y="39334"/>
                    </a:cubicBezTo>
                    <a:cubicBezTo>
                      <a:pt x="31935" y="39334"/>
                      <a:pt x="32040" y="39217"/>
                      <a:pt x="31968" y="39128"/>
                    </a:cubicBezTo>
                    <a:cubicBezTo>
                      <a:pt x="31566" y="38513"/>
                      <a:pt x="31047" y="37899"/>
                      <a:pt x="30621" y="37308"/>
                    </a:cubicBezTo>
                    <a:cubicBezTo>
                      <a:pt x="30172" y="36694"/>
                      <a:pt x="29700" y="36056"/>
                      <a:pt x="29275" y="35418"/>
                    </a:cubicBezTo>
                    <a:cubicBezTo>
                      <a:pt x="28424" y="34166"/>
                      <a:pt x="27597" y="32914"/>
                      <a:pt x="26794" y="31590"/>
                    </a:cubicBezTo>
                    <a:cubicBezTo>
                      <a:pt x="26557" y="31260"/>
                      <a:pt x="26368" y="30858"/>
                      <a:pt x="26132" y="30504"/>
                    </a:cubicBezTo>
                    <a:cubicBezTo>
                      <a:pt x="26014" y="30338"/>
                      <a:pt x="25896" y="30126"/>
                      <a:pt x="25778" y="29960"/>
                    </a:cubicBezTo>
                    <a:cubicBezTo>
                      <a:pt x="25660" y="29771"/>
                      <a:pt x="25494" y="29606"/>
                      <a:pt x="25376" y="29393"/>
                    </a:cubicBezTo>
                    <a:close/>
                    <a:moveTo>
                      <a:pt x="16752" y="28732"/>
                    </a:moveTo>
                    <a:lnTo>
                      <a:pt x="16752" y="28732"/>
                    </a:lnTo>
                    <a:cubicBezTo>
                      <a:pt x="16539" y="29062"/>
                      <a:pt x="16279" y="29370"/>
                      <a:pt x="16067" y="29724"/>
                    </a:cubicBezTo>
                    <a:cubicBezTo>
                      <a:pt x="15878" y="30031"/>
                      <a:pt x="15665" y="30362"/>
                      <a:pt x="15476" y="30669"/>
                    </a:cubicBezTo>
                    <a:cubicBezTo>
                      <a:pt x="15098" y="31307"/>
                      <a:pt x="14720" y="31992"/>
                      <a:pt x="14366" y="32677"/>
                    </a:cubicBezTo>
                    <a:cubicBezTo>
                      <a:pt x="13657" y="34024"/>
                      <a:pt x="12972" y="35418"/>
                      <a:pt x="12357" y="36812"/>
                    </a:cubicBezTo>
                    <a:cubicBezTo>
                      <a:pt x="12003" y="37592"/>
                      <a:pt x="11625" y="38395"/>
                      <a:pt x="11341" y="39222"/>
                    </a:cubicBezTo>
                    <a:cubicBezTo>
                      <a:pt x="11326" y="39298"/>
                      <a:pt x="11408" y="39364"/>
                      <a:pt x="11494" y="39364"/>
                    </a:cubicBezTo>
                    <a:cubicBezTo>
                      <a:pt x="11542" y="39364"/>
                      <a:pt x="11591" y="39344"/>
                      <a:pt x="11625" y="39293"/>
                    </a:cubicBezTo>
                    <a:cubicBezTo>
                      <a:pt x="11932" y="38608"/>
                      <a:pt x="12239" y="37899"/>
                      <a:pt x="12523" y="37190"/>
                    </a:cubicBezTo>
                    <a:cubicBezTo>
                      <a:pt x="12830" y="36481"/>
                      <a:pt x="13161" y="35773"/>
                      <a:pt x="13491" y="35087"/>
                    </a:cubicBezTo>
                    <a:cubicBezTo>
                      <a:pt x="14129" y="33741"/>
                      <a:pt x="14815" y="32370"/>
                      <a:pt x="15547" y="31047"/>
                    </a:cubicBezTo>
                    <a:cubicBezTo>
                      <a:pt x="15760" y="30669"/>
                      <a:pt x="15972" y="30315"/>
                      <a:pt x="16161" y="29913"/>
                    </a:cubicBezTo>
                    <a:cubicBezTo>
                      <a:pt x="16279" y="29724"/>
                      <a:pt x="16374" y="29535"/>
                      <a:pt x="16468" y="29322"/>
                    </a:cubicBezTo>
                    <a:cubicBezTo>
                      <a:pt x="16539" y="29133"/>
                      <a:pt x="16634" y="28921"/>
                      <a:pt x="16752" y="28732"/>
                    </a:cubicBezTo>
                    <a:close/>
                    <a:moveTo>
                      <a:pt x="23037" y="25022"/>
                    </a:moveTo>
                    <a:cubicBezTo>
                      <a:pt x="23108" y="25282"/>
                      <a:pt x="23155" y="25542"/>
                      <a:pt x="23226" y="25849"/>
                    </a:cubicBezTo>
                    <a:cubicBezTo>
                      <a:pt x="23273" y="26109"/>
                      <a:pt x="23368" y="26345"/>
                      <a:pt x="23462" y="26581"/>
                    </a:cubicBezTo>
                    <a:cubicBezTo>
                      <a:pt x="23628" y="27125"/>
                      <a:pt x="23817" y="27621"/>
                      <a:pt x="24029" y="28117"/>
                    </a:cubicBezTo>
                    <a:cubicBezTo>
                      <a:pt x="24431" y="29157"/>
                      <a:pt x="24856" y="30149"/>
                      <a:pt x="25329" y="31142"/>
                    </a:cubicBezTo>
                    <a:cubicBezTo>
                      <a:pt x="26274" y="33079"/>
                      <a:pt x="27337" y="34969"/>
                      <a:pt x="28542" y="36765"/>
                    </a:cubicBezTo>
                    <a:cubicBezTo>
                      <a:pt x="28896" y="37261"/>
                      <a:pt x="29251" y="37781"/>
                      <a:pt x="29629" y="38253"/>
                    </a:cubicBezTo>
                    <a:cubicBezTo>
                      <a:pt x="29842" y="38490"/>
                      <a:pt x="30007" y="38702"/>
                      <a:pt x="30220" y="38939"/>
                    </a:cubicBezTo>
                    <a:cubicBezTo>
                      <a:pt x="30432" y="39175"/>
                      <a:pt x="30669" y="39340"/>
                      <a:pt x="30928" y="39482"/>
                    </a:cubicBezTo>
                    <a:cubicBezTo>
                      <a:pt x="30954" y="39493"/>
                      <a:pt x="30979" y="39498"/>
                      <a:pt x="31002" y="39498"/>
                    </a:cubicBezTo>
                    <a:cubicBezTo>
                      <a:pt x="31132" y="39498"/>
                      <a:pt x="31221" y="39353"/>
                      <a:pt x="31141" y="39293"/>
                    </a:cubicBezTo>
                    <a:cubicBezTo>
                      <a:pt x="30976" y="39080"/>
                      <a:pt x="30787" y="38868"/>
                      <a:pt x="30598" y="38702"/>
                    </a:cubicBezTo>
                    <a:cubicBezTo>
                      <a:pt x="30432" y="38513"/>
                      <a:pt x="30220" y="38301"/>
                      <a:pt x="30078" y="38112"/>
                    </a:cubicBezTo>
                    <a:cubicBezTo>
                      <a:pt x="29723" y="37686"/>
                      <a:pt x="29416" y="37261"/>
                      <a:pt x="29109" y="36859"/>
                    </a:cubicBezTo>
                    <a:cubicBezTo>
                      <a:pt x="28471" y="35985"/>
                      <a:pt x="27928" y="35064"/>
                      <a:pt x="27384" y="34142"/>
                    </a:cubicBezTo>
                    <a:cubicBezTo>
                      <a:pt x="26297" y="32276"/>
                      <a:pt x="25352" y="30362"/>
                      <a:pt x="24502" y="28377"/>
                    </a:cubicBezTo>
                    <a:lnTo>
                      <a:pt x="23793" y="26700"/>
                    </a:lnTo>
                    <a:cubicBezTo>
                      <a:pt x="23675" y="26440"/>
                      <a:pt x="23557" y="26180"/>
                      <a:pt x="23462" y="25873"/>
                    </a:cubicBezTo>
                    <a:cubicBezTo>
                      <a:pt x="23344" y="25589"/>
                      <a:pt x="23226" y="25306"/>
                      <a:pt x="23084" y="25022"/>
                    </a:cubicBezTo>
                    <a:close/>
                    <a:moveTo>
                      <a:pt x="22153" y="22555"/>
                    </a:moveTo>
                    <a:cubicBezTo>
                      <a:pt x="22141" y="22555"/>
                      <a:pt x="22122" y="22572"/>
                      <a:pt x="22139" y="22588"/>
                    </a:cubicBezTo>
                    <a:cubicBezTo>
                      <a:pt x="22730" y="23793"/>
                      <a:pt x="23297" y="25022"/>
                      <a:pt x="23935" y="26156"/>
                    </a:cubicBezTo>
                    <a:cubicBezTo>
                      <a:pt x="24596" y="27314"/>
                      <a:pt x="25234" y="28472"/>
                      <a:pt x="25943" y="29582"/>
                    </a:cubicBezTo>
                    <a:cubicBezTo>
                      <a:pt x="27337" y="31874"/>
                      <a:pt x="28849" y="34048"/>
                      <a:pt x="30432" y="36174"/>
                    </a:cubicBezTo>
                    <a:cubicBezTo>
                      <a:pt x="30881" y="36765"/>
                      <a:pt x="31330" y="37356"/>
                      <a:pt x="31803" y="37946"/>
                    </a:cubicBezTo>
                    <a:cubicBezTo>
                      <a:pt x="32275" y="38537"/>
                      <a:pt x="32700" y="39128"/>
                      <a:pt x="33244" y="39671"/>
                    </a:cubicBezTo>
                    <a:cubicBezTo>
                      <a:pt x="33282" y="39717"/>
                      <a:pt x="33326" y="39736"/>
                      <a:pt x="33365" y="39736"/>
                    </a:cubicBezTo>
                    <a:cubicBezTo>
                      <a:pt x="33445" y="39736"/>
                      <a:pt x="33504" y="39656"/>
                      <a:pt x="33457" y="39577"/>
                    </a:cubicBezTo>
                    <a:cubicBezTo>
                      <a:pt x="33055" y="39033"/>
                      <a:pt x="32653" y="38513"/>
                      <a:pt x="32228" y="38017"/>
                    </a:cubicBezTo>
                    <a:lnTo>
                      <a:pt x="30999" y="36410"/>
                    </a:lnTo>
                    <a:cubicBezTo>
                      <a:pt x="30196" y="35347"/>
                      <a:pt x="29440" y="34284"/>
                      <a:pt x="28660" y="33197"/>
                    </a:cubicBezTo>
                    <a:cubicBezTo>
                      <a:pt x="27148" y="31000"/>
                      <a:pt x="25730" y="28755"/>
                      <a:pt x="24384" y="26463"/>
                    </a:cubicBezTo>
                    <a:cubicBezTo>
                      <a:pt x="24006" y="25849"/>
                      <a:pt x="23651" y="25187"/>
                      <a:pt x="23250" y="24550"/>
                    </a:cubicBezTo>
                    <a:cubicBezTo>
                      <a:pt x="22871" y="23888"/>
                      <a:pt x="22517" y="23250"/>
                      <a:pt x="22163" y="22565"/>
                    </a:cubicBezTo>
                    <a:cubicBezTo>
                      <a:pt x="22163" y="22558"/>
                      <a:pt x="22159" y="22555"/>
                      <a:pt x="22153" y="22555"/>
                    </a:cubicBezTo>
                    <a:close/>
                    <a:moveTo>
                      <a:pt x="21052" y="22541"/>
                    </a:moveTo>
                    <a:cubicBezTo>
                      <a:pt x="20272" y="23628"/>
                      <a:pt x="19540" y="24762"/>
                      <a:pt x="18855" y="25896"/>
                    </a:cubicBezTo>
                    <a:cubicBezTo>
                      <a:pt x="18170" y="27030"/>
                      <a:pt x="17532" y="28188"/>
                      <a:pt x="16917" y="29322"/>
                    </a:cubicBezTo>
                    <a:cubicBezTo>
                      <a:pt x="15641" y="31661"/>
                      <a:pt x="14484" y="34095"/>
                      <a:pt x="13444" y="36505"/>
                    </a:cubicBezTo>
                    <a:cubicBezTo>
                      <a:pt x="13161" y="37190"/>
                      <a:pt x="12877" y="37875"/>
                      <a:pt x="12594" y="38584"/>
                    </a:cubicBezTo>
                    <a:cubicBezTo>
                      <a:pt x="12334" y="39293"/>
                      <a:pt x="12026" y="39955"/>
                      <a:pt x="11837" y="40711"/>
                    </a:cubicBezTo>
                    <a:cubicBezTo>
                      <a:pt x="11757" y="40807"/>
                      <a:pt x="11819" y="40882"/>
                      <a:pt x="11890" y="40882"/>
                    </a:cubicBezTo>
                    <a:cubicBezTo>
                      <a:pt x="11922" y="40882"/>
                      <a:pt x="11957" y="40866"/>
                      <a:pt x="11979" y="40829"/>
                    </a:cubicBezTo>
                    <a:cubicBezTo>
                      <a:pt x="12263" y="40238"/>
                      <a:pt x="12475" y="39600"/>
                      <a:pt x="12735" y="38986"/>
                    </a:cubicBezTo>
                    <a:cubicBezTo>
                      <a:pt x="12972" y="38372"/>
                      <a:pt x="13255" y="37757"/>
                      <a:pt x="13515" y="37119"/>
                    </a:cubicBezTo>
                    <a:cubicBezTo>
                      <a:pt x="14011" y="35914"/>
                      <a:pt x="14578" y="34709"/>
                      <a:pt x="15122" y="33504"/>
                    </a:cubicBezTo>
                    <a:cubicBezTo>
                      <a:pt x="16256" y="31094"/>
                      <a:pt x="17484" y="28732"/>
                      <a:pt x="18831" y="26440"/>
                    </a:cubicBezTo>
                    <a:cubicBezTo>
                      <a:pt x="19186" y="25778"/>
                      <a:pt x="19564" y="25164"/>
                      <a:pt x="19918" y="24502"/>
                    </a:cubicBezTo>
                    <a:cubicBezTo>
                      <a:pt x="20272" y="23864"/>
                      <a:pt x="20674" y="23203"/>
                      <a:pt x="21076" y="22565"/>
                    </a:cubicBezTo>
                    <a:cubicBezTo>
                      <a:pt x="21076" y="22541"/>
                      <a:pt x="21052" y="22541"/>
                      <a:pt x="21052" y="22541"/>
                    </a:cubicBezTo>
                    <a:close/>
                    <a:moveTo>
                      <a:pt x="21147" y="25264"/>
                    </a:moveTo>
                    <a:cubicBezTo>
                      <a:pt x="21135" y="25264"/>
                      <a:pt x="21123" y="25270"/>
                      <a:pt x="21123" y="25282"/>
                    </a:cubicBezTo>
                    <a:cubicBezTo>
                      <a:pt x="21052" y="25542"/>
                      <a:pt x="20958" y="25825"/>
                      <a:pt x="20887" y="26085"/>
                    </a:cubicBezTo>
                    <a:cubicBezTo>
                      <a:pt x="20840" y="26345"/>
                      <a:pt x="20769" y="26581"/>
                      <a:pt x="20721" y="26841"/>
                    </a:cubicBezTo>
                    <a:cubicBezTo>
                      <a:pt x="20603" y="27385"/>
                      <a:pt x="20509" y="27905"/>
                      <a:pt x="20414" y="28472"/>
                    </a:cubicBezTo>
                    <a:cubicBezTo>
                      <a:pt x="20249" y="29559"/>
                      <a:pt x="20131" y="30645"/>
                      <a:pt x="20060" y="31756"/>
                    </a:cubicBezTo>
                    <a:cubicBezTo>
                      <a:pt x="19918" y="33906"/>
                      <a:pt x="19894" y="36080"/>
                      <a:pt x="20036" y="38253"/>
                    </a:cubicBezTo>
                    <a:cubicBezTo>
                      <a:pt x="20060" y="38868"/>
                      <a:pt x="20131" y="39458"/>
                      <a:pt x="20249" y="40073"/>
                    </a:cubicBezTo>
                    <a:lnTo>
                      <a:pt x="20414" y="40971"/>
                    </a:lnTo>
                    <a:cubicBezTo>
                      <a:pt x="20509" y="41254"/>
                      <a:pt x="20627" y="41514"/>
                      <a:pt x="20769" y="41821"/>
                    </a:cubicBezTo>
                    <a:cubicBezTo>
                      <a:pt x="20785" y="41838"/>
                      <a:pt x="20810" y="41845"/>
                      <a:pt x="20836" y="41845"/>
                    </a:cubicBezTo>
                    <a:cubicBezTo>
                      <a:pt x="20925" y="41845"/>
                      <a:pt x="21041" y="41764"/>
                      <a:pt x="21005" y="41656"/>
                    </a:cubicBezTo>
                    <a:cubicBezTo>
                      <a:pt x="20958" y="41372"/>
                      <a:pt x="20887" y="41112"/>
                      <a:pt x="20840" y="40876"/>
                    </a:cubicBezTo>
                    <a:cubicBezTo>
                      <a:pt x="20769" y="40616"/>
                      <a:pt x="20721" y="40356"/>
                      <a:pt x="20651" y="40120"/>
                    </a:cubicBezTo>
                    <a:cubicBezTo>
                      <a:pt x="20580" y="39577"/>
                      <a:pt x="20509" y="39080"/>
                      <a:pt x="20461" y="38537"/>
                    </a:cubicBezTo>
                    <a:cubicBezTo>
                      <a:pt x="20367" y="37474"/>
                      <a:pt x="20343" y="36387"/>
                      <a:pt x="20343" y="35324"/>
                    </a:cubicBezTo>
                    <a:cubicBezTo>
                      <a:pt x="20343" y="33174"/>
                      <a:pt x="20461" y="31000"/>
                      <a:pt x="20721" y="28873"/>
                    </a:cubicBezTo>
                    <a:cubicBezTo>
                      <a:pt x="20769" y="28283"/>
                      <a:pt x="20863" y="27668"/>
                      <a:pt x="20958" y="27078"/>
                    </a:cubicBezTo>
                    <a:cubicBezTo>
                      <a:pt x="20981" y="26794"/>
                      <a:pt x="21052" y="26487"/>
                      <a:pt x="21076" y="26203"/>
                    </a:cubicBezTo>
                    <a:cubicBezTo>
                      <a:pt x="21123" y="25896"/>
                      <a:pt x="21123" y="25566"/>
                      <a:pt x="21170" y="25282"/>
                    </a:cubicBezTo>
                    <a:cubicBezTo>
                      <a:pt x="21170" y="25270"/>
                      <a:pt x="21158" y="25264"/>
                      <a:pt x="21147" y="25264"/>
                    </a:cubicBezTo>
                    <a:close/>
                    <a:moveTo>
                      <a:pt x="20981" y="30173"/>
                    </a:moveTo>
                    <a:cubicBezTo>
                      <a:pt x="20981" y="30575"/>
                      <a:pt x="20887" y="30953"/>
                      <a:pt x="20863" y="31354"/>
                    </a:cubicBezTo>
                    <a:cubicBezTo>
                      <a:pt x="20840" y="31756"/>
                      <a:pt x="20840" y="32110"/>
                      <a:pt x="20840" y="32488"/>
                    </a:cubicBezTo>
                    <a:cubicBezTo>
                      <a:pt x="20840" y="33244"/>
                      <a:pt x="20840" y="34024"/>
                      <a:pt x="20863" y="34780"/>
                    </a:cubicBezTo>
                    <a:cubicBezTo>
                      <a:pt x="20934" y="36316"/>
                      <a:pt x="21029" y="37852"/>
                      <a:pt x="21194" y="39364"/>
                    </a:cubicBezTo>
                    <a:cubicBezTo>
                      <a:pt x="21265" y="40214"/>
                      <a:pt x="21336" y="41112"/>
                      <a:pt x="21548" y="41939"/>
                    </a:cubicBezTo>
                    <a:cubicBezTo>
                      <a:pt x="21559" y="42027"/>
                      <a:pt x="21616" y="42064"/>
                      <a:pt x="21674" y="42064"/>
                    </a:cubicBezTo>
                    <a:cubicBezTo>
                      <a:pt x="21741" y="42064"/>
                      <a:pt x="21808" y="42015"/>
                      <a:pt x="21808" y="41939"/>
                    </a:cubicBezTo>
                    <a:cubicBezTo>
                      <a:pt x="21761" y="41183"/>
                      <a:pt x="21643" y="40427"/>
                      <a:pt x="21548" y="39671"/>
                    </a:cubicBezTo>
                    <a:cubicBezTo>
                      <a:pt x="21454" y="38891"/>
                      <a:pt x="21383" y="38135"/>
                      <a:pt x="21336" y="37356"/>
                    </a:cubicBezTo>
                    <a:cubicBezTo>
                      <a:pt x="21218" y="35867"/>
                      <a:pt x="21123" y="34308"/>
                      <a:pt x="21099" y="32819"/>
                    </a:cubicBezTo>
                    <a:cubicBezTo>
                      <a:pt x="21099" y="32394"/>
                      <a:pt x="21076" y="31945"/>
                      <a:pt x="21076" y="31543"/>
                    </a:cubicBezTo>
                    <a:cubicBezTo>
                      <a:pt x="21076" y="31307"/>
                      <a:pt x="21076" y="31094"/>
                      <a:pt x="21052" y="30858"/>
                    </a:cubicBezTo>
                    <a:cubicBezTo>
                      <a:pt x="21005" y="30622"/>
                      <a:pt x="20981" y="30409"/>
                      <a:pt x="20981" y="30173"/>
                    </a:cubicBezTo>
                    <a:close/>
                    <a:moveTo>
                      <a:pt x="21584" y="22718"/>
                    </a:moveTo>
                    <a:cubicBezTo>
                      <a:pt x="21578" y="22718"/>
                      <a:pt x="21572" y="22730"/>
                      <a:pt x="21572" y="22754"/>
                    </a:cubicBezTo>
                    <a:cubicBezTo>
                      <a:pt x="21477" y="24077"/>
                      <a:pt x="21359" y="25400"/>
                      <a:pt x="21336" y="26771"/>
                    </a:cubicBezTo>
                    <a:cubicBezTo>
                      <a:pt x="21312" y="28094"/>
                      <a:pt x="21312" y="29393"/>
                      <a:pt x="21359" y="30716"/>
                    </a:cubicBezTo>
                    <a:cubicBezTo>
                      <a:pt x="21454" y="33386"/>
                      <a:pt x="21619" y="36032"/>
                      <a:pt x="21950" y="38655"/>
                    </a:cubicBezTo>
                    <a:cubicBezTo>
                      <a:pt x="22045" y="39411"/>
                      <a:pt x="22139" y="40144"/>
                      <a:pt x="22257" y="40876"/>
                    </a:cubicBezTo>
                    <a:cubicBezTo>
                      <a:pt x="22375" y="41608"/>
                      <a:pt x="22446" y="42365"/>
                      <a:pt x="22635" y="43097"/>
                    </a:cubicBezTo>
                    <a:cubicBezTo>
                      <a:pt x="22646" y="43153"/>
                      <a:pt x="22701" y="43183"/>
                      <a:pt x="22755" y="43183"/>
                    </a:cubicBezTo>
                    <a:cubicBezTo>
                      <a:pt x="22813" y="43183"/>
                      <a:pt x="22871" y="43147"/>
                      <a:pt x="22871" y="43073"/>
                    </a:cubicBezTo>
                    <a:cubicBezTo>
                      <a:pt x="22824" y="42412"/>
                      <a:pt x="22706" y="41774"/>
                      <a:pt x="22612" y="41089"/>
                    </a:cubicBezTo>
                    <a:cubicBezTo>
                      <a:pt x="22517" y="40427"/>
                      <a:pt x="22423" y="39766"/>
                      <a:pt x="22352" y="39104"/>
                    </a:cubicBezTo>
                    <a:cubicBezTo>
                      <a:pt x="22163" y="37804"/>
                      <a:pt x="22045" y="36481"/>
                      <a:pt x="21926" y="35158"/>
                    </a:cubicBezTo>
                    <a:cubicBezTo>
                      <a:pt x="21714" y="32488"/>
                      <a:pt x="21596" y="29842"/>
                      <a:pt x="21572" y="27196"/>
                    </a:cubicBezTo>
                    <a:lnTo>
                      <a:pt x="21572" y="24998"/>
                    </a:lnTo>
                    <a:cubicBezTo>
                      <a:pt x="21572" y="24242"/>
                      <a:pt x="21572" y="23486"/>
                      <a:pt x="21596" y="22754"/>
                    </a:cubicBezTo>
                    <a:cubicBezTo>
                      <a:pt x="21596" y="22730"/>
                      <a:pt x="21590" y="22718"/>
                      <a:pt x="21584" y="22718"/>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8"/>
              <p:cNvSpPr/>
              <p:nvPr/>
            </p:nvSpPr>
            <p:spPr>
              <a:xfrm>
                <a:off x="596075" y="1779975"/>
                <a:ext cx="920900" cy="915450"/>
              </a:xfrm>
              <a:custGeom>
                <a:avLst/>
                <a:gdLst/>
                <a:ahLst/>
                <a:cxnLst/>
                <a:rect l="l" t="t" r="r" b="b"/>
                <a:pathLst>
                  <a:path w="36836" h="36618" extrusionOk="0">
                    <a:moveTo>
                      <a:pt x="22029" y="1"/>
                    </a:moveTo>
                    <a:cubicBezTo>
                      <a:pt x="21565" y="1"/>
                      <a:pt x="21140" y="326"/>
                      <a:pt x="20863" y="702"/>
                    </a:cubicBezTo>
                    <a:cubicBezTo>
                      <a:pt x="20485" y="1222"/>
                      <a:pt x="20249" y="1883"/>
                      <a:pt x="20060" y="2497"/>
                    </a:cubicBezTo>
                    <a:cubicBezTo>
                      <a:pt x="19895" y="3112"/>
                      <a:pt x="19776" y="3773"/>
                      <a:pt x="19682" y="4388"/>
                    </a:cubicBezTo>
                    <a:cubicBezTo>
                      <a:pt x="19587" y="5002"/>
                      <a:pt x="19540" y="5593"/>
                      <a:pt x="19469" y="6207"/>
                    </a:cubicBezTo>
                    <a:cubicBezTo>
                      <a:pt x="19375" y="7436"/>
                      <a:pt x="19327" y="8641"/>
                      <a:pt x="19304" y="9846"/>
                    </a:cubicBezTo>
                    <a:cubicBezTo>
                      <a:pt x="19257" y="11051"/>
                      <a:pt x="19233" y="12303"/>
                      <a:pt x="19138" y="13508"/>
                    </a:cubicBezTo>
                    <a:cubicBezTo>
                      <a:pt x="19068" y="14713"/>
                      <a:pt x="18949" y="15941"/>
                      <a:pt x="18713" y="17123"/>
                    </a:cubicBezTo>
                    <a:cubicBezTo>
                      <a:pt x="18666" y="17265"/>
                      <a:pt x="18666" y="17383"/>
                      <a:pt x="18642" y="17524"/>
                    </a:cubicBezTo>
                    <a:cubicBezTo>
                      <a:pt x="18642" y="17595"/>
                      <a:pt x="18642" y="17619"/>
                      <a:pt x="18619" y="17666"/>
                    </a:cubicBezTo>
                    <a:cubicBezTo>
                      <a:pt x="18548" y="16438"/>
                      <a:pt x="18500" y="15209"/>
                      <a:pt x="18382" y="13957"/>
                    </a:cubicBezTo>
                    <a:cubicBezTo>
                      <a:pt x="18264" y="12586"/>
                      <a:pt x="18075" y="11216"/>
                      <a:pt x="17839" y="9846"/>
                    </a:cubicBezTo>
                    <a:cubicBezTo>
                      <a:pt x="17650" y="8546"/>
                      <a:pt x="17319" y="7317"/>
                      <a:pt x="16894" y="6065"/>
                    </a:cubicBezTo>
                    <a:cubicBezTo>
                      <a:pt x="16492" y="4860"/>
                      <a:pt x="15996" y="3679"/>
                      <a:pt x="15334" y="2592"/>
                    </a:cubicBezTo>
                    <a:cubicBezTo>
                      <a:pt x="15051" y="2119"/>
                      <a:pt x="14696" y="1647"/>
                      <a:pt x="14271" y="1245"/>
                    </a:cubicBezTo>
                    <a:cubicBezTo>
                      <a:pt x="13924" y="939"/>
                      <a:pt x="13453" y="579"/>
                      <a:pt x="12950" y="579"/>
                    </a:cubicBezTo>
                    <a:cubicBezTo>
                      <a:pt x="12871" y="579"/>
                      <a:pt x="12792" y="588"/>
                      <a:pt x="12712" y="607"/>
                    </a:cubicBezTo>
                    <a:cubicBezTo>
                      <a:pt x="12121" y="749"/>
                      <a:pt x="11814" y="1340"/>
                      <a:pt x="11767" y="1907"/>
                    </a:cubicBezTo>
                    <a:cubicBezTo>
                      <a:pt x="11672" y="2545"/>
                      <a:pt x="11814" y="3230"/>
                      <a:pt x="11979" y="3844"/>
                    </a:cubicBezTo>
                    <a:cubicBezTo>
                      <a:pt x="12145" y="4482"/>
                      <a:pt x="12357" y="5096"/>
                      <a:pt x="12594" y="5687"/>
                    </a:cubicBezTo>
                    <a:cubicBezTo>
                      <a:pt x="12830" y="6254"/>
                      <a:pt x="13066" y="6798"/>
                      <a:pt x="13326" y="7365"/>
                    </a:cubicBezTo>
                    <a:cubicBezTo>
                      <a:pt x="13822" y="8475"/>
                      <a:pt x="14413" y="9562"/>
                      <a:pt x="14980" y="10625"/>
                    </a:cubicBezTo>
                    <a:cubicBezTo>
                      <a:pt x="15547" y="11688"/>
                      <a:pt x="16138" y="12775"/>
                      <a:pt x="16658" y="13862"/>
                    </a:cubicBezTo>
                    <a:cubicBezTo>
                      <a:pt x="17201" y="14973"/>
                      <a:pt x="17674" y="16060"/>
                      <a:pt x="18075" y="17217"/>
                    </a:cubicBezTo>
                    <a:cubicBezTo>
                      <a:pt x="18146" y="17359"/>
                      <a:pt x="18170" y="17477"/>
                      <a:pt x="18241" y="17595"/>
                    </a:cubicBezTo>
                    <a:cubicBezTo>
                      <a:pt x="18241" y="17643"/>
                      <a:pt x="18264" y="17666"/>
                      <a:pt x="18264" y="17737"/>
                    </a:cubicBezTo>
                    <a:cubicBezTo>
                      <a:pt x="17579" y="16674"/>
                      <a:pt x="16894" y="15634"/>
                      <a:pt x="16185" y="14642"/>
                    </a:cubicBezTo>
                    <a:cubicBezTo>
                      <a:pt x="15405" y="13484"/>
                      <a:pt x="14578" y="12397"/>
                      <a:pt x="13680" y="11334"/>
                    </a:cubicBezTo>
                    <a:cubicBezTo>
                      <a:pt x="12830" y="10342"/>
                      <a:pt x="11932" y="9397"/>
                      <a:pt x="10963" y="8546"/>
                    </a:cubicBezTo>
                    <a:cubicBezTo>
                      <a:pt x="10018" y="7695"/>
                      <a:pt x="8979" y="6916"/>
                      <a:pt x="7892" y="6301"/>
                    </a:cubicBezTo>
                    <a:cubicBezTo>
                      <a:pt x="7396" y="6042"/>
                      <a:pt x="6852" y="5805"/>
                      <a:pt x="6309" y="5687"/>
                    </a:cubicBezTo>
                    <a:cubicBezTo>
                      <a:pt x="6068" y="5635"/>
                      <a:pt x="5791" y="5587"/>
                      <a:pt x="5519" y="5587"/>
                    </a:cubicBezTo>
                    <a:cubicBezTo>
                      <a:pt x="5177" y="5587"/>
                      <a:pt x="4845" y="5663"/>
                      <a:pt x="4608" y="5900"/>
                    </a:cubicBezTo>
                    <a:cubicBezTo>
                      <a:pt x="4206" y="6301"/>
                      <a:pt x="4230" y="6987"/>
                      <a:pt x="4466" y="7483"/>
                    </a:cubicBezTo>
                    <a:cubicBezTo>
                      <a:pt x="4702" y="8073"/>
                      <a:pt x="5175" y="8617"/>
                      <a:pt x="5624" y="9066"/>
                    </a:cubicBezTo>
                    <a:cubicBezTo>
                      <a:pt x="6072" y="9538"/>
                      <a:pt x="6569" y="9940"/>
                      <a:pt x="6970" y="10342"/>
                    </a:cubicBezTo>
                    <a:cubicBezTo>
                      <a:pt x="7443" y="10743"/>
                      <a:pt x="7939" y="11098"/>
                      <a:pt x="8459" y="11452"/>
                    </a:cubicBezTo>
                    <a:cubicBezTo>
                      <a:pt x="9451" y="12161"/>
                      <a:pt x="10491" y="12775"/>
                      <a:pt x="11530" y="13413"/>
                    </a:cubicBezTo>
                    <a:cubicBezTo>
                      <a:pt x="12594" y="14075"/>
                      <a:pt x="13633" y="14713"/>
                      <a:pt x="14626" y="15398"/>
                    </a:cubicBezTo>
                    <a:cubicBezTo>
                      <a:pt x="15642" y="16083"/>
                      <a:pt x="16610" y="16792"/>
                      <a:pt x="17532" y="17595"/>
                    </a:cubicBezTo>
                    <a:cubicBezTo>
                      <a:pt x="17626" y="17666"/>
                      <a:pt x="17721" y="17761"/>
                      <a:pt x="17839" y="17855"/>
                    </a:cubicBezTo>
                    <a:cubicBezTo>
                      <a:pt x="17863" y="17902"/>
                      <a:pt x="17910" y="17950"/>
                      <a:pt x="17933" y="17973"/>
                    </a:cubicBezTo>
                    <a:cubicBezTo>
                      <a:pt x="16847" y="17406"/>
                      <a:pt x="15712" y="16863"/>
                      <a:pt x="14602" y="16319"/>
                    </a:cubicBezTo>
                    <a:cubicBezTo>
                      <a:pt x="13326" y="15729"/>
                      <a:pt x="12050" y="15185"/>
                      <a:pt x="10751" y="14713"/>
                    </a:cubicBezTo>
                    <a:cubicBezTo>
                      <a:pt x="9522" y="14287"/>
                      <a:pt x="8270" y="13933"/>
                      <a:pt x="6994" y="13673"/>
                    </a:cubicBezTo>
                    <a:cubicBezTo>
                      <a:pt x="5835" y="13450"/>
                      <a:pt x="4634" y="13270"/>
                      <a:pt x="3431" y="13270"/>
                    </a:cubicBezTo>
                    <a:cubicBezTo>
                      <a:pt x="3359" y="13270"/>
                      <a:pt x="3286" y="13270"/>
                      <a:pt x="3214" y="13272"/>
                    </a:cubicBezTo>
                    <a:cubicBezTo>
                      <a:pt x="2670" y="13272"/>
                      <a:pt x="2079" y="13342"/>
                      <a:pt x="1536" y="13508"/>
                    </a:cubicBezTo>
                    <a:cubicBezTo>
                      <a:pt x="1016" y="13697"/>
                      <a:pt x="331" y="13957"/>
                      <a:pt x="189" y="14547"/>
                    </a:cubicBezTo>
                    <a:cubicBezTo>
                      <a:pt x="0" y="15114"/>
                      <a:pt x="378" y="15681"/>
                      <a:pt x="827" y="15989"/>
                    </a:cubicBezTo>
                    <a:cubicBezTo>
                      <a:pt x="1371" y="16390"/>
                      <a:pt x="2009" y="16627"/>
                      <a:pt x="2623" y="16792"/>
                    </a:cubicBezTo>
                    <a:cubicBezTo>
                      <a:pt x="3261" y="16981"/>
                      <a:pt x="3899" y="17099"/>
                      <a:pt x="4513" y="17170"/>
                    </a:cubicBezTo>
                    <a:cubicBezTo>
                      <a:pt x="5151" y="17265"/>
                      <a:pt x="5742" y="17335"/>
                      <a:pt x="6356" y="17383"/>
                    </a:cubicBezTo>
                    <a:cubicBezTo>
                      <a:pt x="7561" y="17477"/>
                      <a:pt x="8766" y="17524"/>
                      <a:pt x="9995" y="17572"/>
                    </a:cubicBezTo>
                    <a:cubicBezTo>
                      <a:pt x="11200" y="17595"/>
                      <a:pt x="12452" y="17619"/>
                      <a:pt x="13657" y="17713"/>
                    </a:cubicBezTo>
                    <a:cubicBezTo>
                      <a:pt x="14862" y="17808"/>
                      <a:pt x="16067" y="17926"/>
                      <a:pt x="17248" y="18162"/>
                    </a:cubicBezTo>
                    <a:cubicBezTo>
                      <a:pt x="17414" y="18186"/>
                      <a:pt x="17532" y="18186"/>
                      <a:pt x="17674" y="18210"/>
                    </a:cubicBezTo>
                    <a:cubicBezTo>
                      <a:pt x="17721" y="18210"/>
                      <a:pt x="17768" y="18210"/>
                      <a:pt x="17815" y="18233"/>
                    </a:cubicBezTo>
                    <a:cubicBezTo>
                      <a:pt x="16587" y="18304"/>
                      <a:pt x="15334" y="18351"/>
                      <a:pt x="14106" y="18470"/>
                    </a:cubicBezTo>
                    <a:cubicBezTo>
                      <a:pt x="12735" y="18588"/>
                      <a:pt x="11341" y="18777"/>
                      <a:pt x="9995" y="19013"/>
                    </a:cubicBezTo>
                    <a:cubicBezTo>
                      <a:pt x="8695" y="19226"/>
                      <a:pt x="7443" y="19533"/>
                      <a:pt x="6214" y="19958"/>
                    </a:cubicBezTo>
                    <a:cubicBezTo>
                      <a:pt x="5009" y="20360"/>
                      <a:pt x="3828" y="20856"/>
                      <a:pt x="2717" y="21517"/>
                    </a:cubicBezTo>
                    <a:cubicBezTo>
                      <a:pt x="2245" y="21801"/>
                      <a:pt x="1772" y="22155"/>
                      <a:pt x="1394" y="22581"/>
                    </a:cubicBezTo>
                    <a:cubicBezTo>
                      <a:pt x="1040" y="22982"/>
                      <a:pt x="591" y="23549"/>
                      <a:pt x="756" y="24140"/>
                    </a:cubicBezTo>
                    <a:cubicBezTo>
                      <a:pt x="898" y="24731"/>
                      <a:pt x="1489" y="25038"/>
                      <a:pt x="2056" y="25085"/>
                    </a:cubicBezTo>
                    <a:cubicBezTo>
                      <a:pt x="2200" y="25106"/>
                      <a:pt x="2346" y="25116"/>
                      <a:pt x="2493" y="25116"/>
                    </a:cubicBezTo>
                    <a:cubicBezTo>
                      <a:pt x="2999" y="25116"/>
                      <a:pt x="3517" y="25006"/>
                      <a:pt x="3993" y="24896"/>
                    </a:cubicBezTo>
                    <a:cubicBezTo>
                      <a:pt x="4608" y="24707"/>
                      <a:pt x="5246" y="24494"/>
                      <a:pt x="5836" y="24258"/>
                    </a:cubicBezTo>
                    <a:cubicBezTo>
                      <a:pt x="6380" y="24022"/>
                      <a:pt x="6947" y="23786"/>
                      <a:pt x="7514" y="23526"/>
                    </a:cubicBezTo>
                    <a:cubicBezTo>
                      <a:pt x="8601" y="23030"/>
                      <a:pt x="9687" y="22439"/>
                      <a:pt x="10751" y="21872"/>
                    </a:cubicBezTo>
                    <a:cubicBezTo>
                      <a:pt x="11814" y="21305"/>
                      <a:pt x="12924" y="20714"/>
                      <a:pt x="14011" y="20194"/>
                    </a:cubicBezTo>
                    <a:cubicBezTo>
                      <a:pt x="15098" y="19651"/>
                      <a:pt x="16185" y="19178"/>
                      <a:pt x="17343" y="18777"/>
                    </a:cubicBezTo>
                    <a:cubicBezTo>
                      <a:pt x="17485" y="18706"/>
                      <a:pt x="17603" y="18682"/>
                      <a:pt x="17721" y="18635"/>
                    </a:cubicBezTo>
                    <a:cubicBezTo>
                      <a:pt x="17792" y="18635"/>
                      <a:pt x="17815" y="18588"/>
                      <a:pt x="17886" y="18588"/>
                    </a:cubicBezTo>
                    <a:cubicBezTo>
                      <a:pt x="16823" y="19273"/>
                      <a:pt x="15783" y="19958"/>
                      <a:pt x="14767" y="20667"/>
                    </a:cubicBezTo>
                    <a:cubicBezTo>
                      <a:pt x="13633" y="21470"/>
                      <a:pt x="12523" y="22297"/>
                      <a:pt x="11460" y="23171"/>
                    </a:cubicBezTo>
                    <a:cubicBezTo>
                      <a:pt x="10491" y="24022"/>
                      <a:pt x="9546" y="24920"/>
                      <a:pt x="8695" y="25889"/>
                    </a:cubicBezTo>
                    <a:cubicBezTo>
                      <a:pt x="7845" y="26834"/>
                      <a:pt x="7065" y="27873"/>
                      <a:pt x="6451" y="28960"/>
                    </a:cubicBezTo>
                    <a:cubicBezTo>
                      <a:pt x="6191" y="29456"/>
                      <a:pt x="5954" y="30000"/>
                      <a:pt x="5836" y="30567"/>
                    </a:cubicBezTo>
                    <a:cubicBezTo>
                      <a:pt x="5718" y="31087"/>
                      <a:pt x="5624" y="31819"/>
                      <a:pt x="6025" y="32244"/>
                    </a:cubicBezTo>
                    <a:cubicBezTo>
                      <a:pt x="6258" y="32464"/>
                      <a:pt x="6568" y="32556"/>
                      <a:pt x="6883" y="32556"/>
                    </a:cubicBezTo>
                    <a:cubicBezTo>
                      <a:pt x="7144" y="32556"/>
                      <a:pt x="7407" y="32493"/>
                      <a:pt x="7632" y="32386"/>
                    </a:cubicBezTo>
                    <a:cubicBezTo>
                      <a:pt x="8223" y="32150"/>
                      <a:pt x="8742" y="31677"/>
                      <a:pt x="9191" y="31228"/>
                    </a:cubicBezTo>
                    <a:cubicBezTo>
                      <a:pt x="9640" y="30803"/>
                      <a:pt x="10089" y="30283"/>
                      <a:pt x="10467" y="29787"/>
                    </a:cubicBezTo>
                    <a:cubicBezTo>
                      <a:pt x="10845" y="29314"/>
                      <a:pt x="11200" y="28818"/>
                      <a:pt x="11554" y="28298"/>
                    </a:cubicBezTo>
                    <a:cubicBezTo>
                      <a:pt x="12263" y="27306"/>
                      <a:pt x="12877" y="26267"/>
                      <a:pt x="13539" y="25227"/>
                    </a:cubicBezTo>
                    <a:cubicBezTo>
                      <a:pt x="14177" y="24211"/>
                      <a:pt x="14838" y="23148"/>
                      <a:pt x="15523" y="22132"/>
                    </a:cubicBezTo>
                    <a:cubicBezTo>
                      <a:pt x="16185" y="21139"/>
                      <a:pt x="16894" y="20147"/>
                      <a:pt x="17697" y="19249"/>
                    </a:cubicBezTo>
                    <a:cubicBezTo>
                      <a:pt x="17792" y="19131"/>
                      <a:pt x="17886" y="19037"/>
                      <a:pt x="17957" y="18918"/>
                    </a:cubicBezTo>
                    <a:cubicBezTo>
                      <a:pt x="18028" y="18895"/>
                      <a:pt x="18052" y="18848"/>
                      <a:pt x="18075" y="18824"/>
                    </a:cubicBezTo>
                    <a:lnTo>
                      <a:pt x="18075" y="18824"/>
                    </a:lnTo>
                    <a:cubicBezTo>
                      <a:pt x="17532" y="19911"/>
                      <a:pt x="16965" y="21045"/>
                      <a:pt x="16421" y="22155"/>
                    </a:cubicBezTo>
                    <a:cubicBezTo>
                      <a:pt x="15831" y="23431"/>
                      <a:pt x="15311" y="24707"/>
                      <a:pt x="14838" y="26007"/>
                    </a:cubicBezTo>
                    <a:cubicBezTo>
                      <a:pt x="14389" y="27235"/>
                      <a:pt x="14035" y="28488"/>
                      <a:pt x="13775" y="29763"/>
                    </a:cubicBezTo>
                    <a:cubicBezTo>
                      <a:pt x="13539" y="30992"/>
                      <a:pt x="13350" y="32268"/>
                      <a:pt x="13397" y="33544"/>
                    </a:cubicBezTo>
                    <a:cubicBezTo>
                      <a:pt x="13397" y="34087"/>
                      <a:pt x="13444" y="34678"/>
                      <a:pt x="13633" y="35221"/>
                    </a:cubicBezTo>
                    <a:cubicBezTo>
                      <a:pt x="13799" y="35741"/>
                      <a:pt x="14059" y="36426"/>
                      <a:pt x="14649" y="36568"/>
                    </a:cubicBezTo>
                    <a:cubicBezTo>
                      <a:pt x="14752" y="36602"/>
                      <a:pt x="14854" y="36618"/>
                      <a:pt x="14956" y="36618"/>
                    </a:cubicBezTo>
                    <a:cubicBezTo>
                      <a:pt x="15414" y="36618"/>
                      <a:pt x="15843" y="36298"/>
                      <a:pt x="16114" y="35930"/>
                    </a:cubicBezTo>
                    <a:cubicBezTo>
                      <a:pt x="16492" y="35410"/>
                      <a:pt x="16728" y="34749"/>
                      <a:pt x="16894" y="34134"/>
                    </a:cubicBezTo>
                    <a:cubicBezTo>
                      <a:pt x="17083" y="33520"/>
                      <a:pt x="17201" y="32859"/>
                      <a:pt x="17295" y="32244"/>
                    </a:cubicBezTo>
                    <a:cubicBezTo>
                      <a:pt x="17366" y="31606"/>
                      <a:pt x="17437" y="31016"/>
                      <a:pt x="17485" y="30401"/>
                    </a:cubicBezTo>
                    <a:cubicBezTo>
                      <a:pt x="17579" y="29196"/>
                      <a:pt x="17650" y="27991"/>
                      <a:pt x="17674" y="26763"/>
                    </a:cubicBezTo>
                    <a:cubicBezTo>
                      <a:pt x="17697" y="25558"/>
                      <a:pt x="17721" y="24329"/>
                      <a:pt x="17815" y="23100"/>
                    </a:cubicBezTo>
                    <a:cubicBezTo>
                      <a:pt x="17910" y="21895"/>
                      <a:pt x="18028" y="20690"/>
                      <a:pt x="18264" y="19509"/>
                    </a:cubicBezTo>
                    <a:cubicBezTo>
                      <a:pt x="18288" y="19367"/>
                      <a:pt x="18288" y="19249"/>
                      <a:pt x="18311" y="19084"/>
                    </a:cubicBezTo>
                    <a:cubicBezTo>
                      <a:pt x="18311" y="19037"/>
                      <a:pt x="18311" y="19013"/>
                      <a:pt x="18359" y="18942"/>
                    </a:cubicBezTo>
                    <a:cubicBezTo>
                      <a:pt x="18406" y="20194"/>
                      <a:pt x="18477" y="21423"/>
                      <a:pt x="18595" y="22675"/>
                    </a:cubicBezTo>
                    <a:cubicBezTo>
                      <a:pt x="18713" y="24022"/>
                      <a:pt x="18879" y="25416"/>
                      <a:pt x="19115" y="26763"/>
                    </a:cubicBezTo>
                    <a:cubicBezTo>
                      <a:pt x="19327" y="28062"/>
                      <a:pt x="19658" y="29314"/>
                      <a:pt x="20060" y="30543"/>
                    </a:cubicBezTo>
                    <a:cubicBezTo>
                      <a:pt x="20485" y="31772"/>
                      <a:pt x="20981" y="32953"/>
                      <a:pt x="21619" y="34040"/>
                    </a:cubicBezTo>
                    <a:cubicBezTo>
                      <a:pt x="21926" y="34512"/>
                      <a:pt x="22281" y="34985"/>
                      <a:pt x="22683" y="35363"/>
                    </a:cubicBezTo>
                    <a:cubicBezTo>
                      <a:pt x="23053" y="35671"/>
                      <a:pt x="23530" y="36051"/>
                      <a:pt x="24037" y="36051"/>
                    </a:cubicBezTo>
                    <a:cubicBezTo>
                      <a:pt x="24113" y="36051"/>
                      <a:pt x="24189" y="36043"/>
                      <a:pt x="24266" y="36025"/>
                    </a:cubicBezTo>
                    <a:cubicBezTo>
                      <a:pt x="24856" y="35883"/>
                      <a:pt x="25140" y="35292"/>
                      <a:pt x="25211" y="34725"/>
                    </a:cubicBezTo>
                    <a:cubicBezTo>
                      <a:pt x="25282" y="34064"/>
                      <a:pt x="25140" y="33378"/>
                      <a:pt x="24998" y="32764"/>
                    </a:cubicBezTo>
                    <a:cubicBezTo>
                      <a:pt x="24809" y="32150"/>
                      <a:pt x="24620" y="31535"/>
                      <a:pt x="24384" y="30945"/>
                    </a:cubicBezTo>
                    <a:cubicBezTo>
                      <a:pt x="24147" y="30378"/>
                      <a:pt x="23911" y="29811"/>
                      <a:pt x="23628" y="29267"/>
                    </a:cubicBezTo>
                    <a:cubicBezTo>
                      <a:pt x="23131" y="28157"/>
                      <a:pt x="22541" y="27070"/>
                      <a:pt x="21974" y="26007"/>
                    </a:cubicBezTo>
                    <a:cubicBezTo>
                      <a:pt x="21430" y="24943"/>
                      <a:pt x="20840" y="23857"/>
                      <a:pt x="20296" y="22770"/>
                    </a:cubicBezTo>
                    <a:cubicBezTo>
                      <a:pt x="19776" y="21659"/>
                      <a:pt x="19304" y="20572"/>
                      <a:pt x="18879" y="19415"/>
                    </a:cubicBezTo>
                    <a:cubicBezTo>
                      <a:pt x="18831" y="19273"/>
                      <a:pt x="18784" y="19155"/>
                      <a:pt x="18737" y="19037"/>
                    </a:cubicBezTo>
                    <a:cubicBezTo>
                      <a:pt x="18737" y="18989"/>
                      <a:pt x="18713" y="18942"/>
                      <a:pt x="18713" y="18895"/>
                    </a:cubicBezTo>
                    <a:lnTo>
                      <a:pt x="18713" y="18895"/>
                    </a:lnTo>
                    <a:cubicBezTo>
                      <a:pt x="19375" y="19958"/>
                      <a:pt x="20060" y="20998"/>
                      <a:pt x="20769" y="21990"/>
                    </a:cubicBezTo>
                    <a:cubicBezTo>
                      <a:pt x="21572" y="23148"/>
                      <a:pt x="22399" y="24235"/>
                      <a:pt x="23273" y="25298"/>
                    </a:cubicBezTo>
                    <a:cubicBezTo>
                      <a:pt x="24147" y="26267"/>
                      <a:pt x="25022" y="27212"/>
                      <a:pt x="25990" y="28086"/>
                    </a:cubicBezTo>
                    <a:cubicBezTo>
                      <a:pt x="26935" y="28936"/>
                      <a:pt x="27975" y="29692"/>
                      <a:pt x="29062" y="30330"/>
                    </a:cubicBezTo>
                    <a:cubicBezTo>
                      <a:pt x="29582" y="30590"/>
                      <a:pt x="30102" y="30827"/>
                      <a:pt x="30669" y="30945"/>
                    </a:cubicBezTo>
                    <a:cubicBezTo>
                      <a:pt x="30899" y="30997"/>
                      <a:pt x="31175" y="31045"/>
                      <a:pt x="31447" y="31045"/>
                    </a:cubicBezTo>
                    <a:cubicBezTo>
                      <a:pt x="31788" y="31045"/>
                      <a:pt x="32122" y="30969"/>
                      <a:pt x="32346" y="30732"/>
                    </a:cubicBezTo>
                    <a:cubicBezTo>
                      <a:pt x="32771" y="30330"/>
                      <a:pt x="32724" y="29645"/>
                      <a:pt x="32488" y="29149"/>
                    </a:cubicBezTo>
                    <a:cubicBezTo>
                      <a:pt x="32252" y="28558"/>
                      <a:pt x="31779" y="28015"/>
                      <a:pt x="31354" y="27566"/>
                    </a:cubicBezTo>
                    <a:cubicBezTo>
                      <a:pt x="30905" y="27117"/>
                      <a:pt x="30409" y="26692"/>
                      <a:pt x="29889" y="26290"/>
                    </a:cubicBezTo>
                    <a:cubicBezTo>
                      <a:pt x="29416" y="25912"/>
                      <a:pt x="28920" y="25558"/>
                      <a:pt x="28424" y="25203"/>
                    </a:cubicBezTo>
                    <a:cubicBezTo>
                      <a:pt x="27408" y="24494"/>
                      <a:pt x="26392" y="23880"/>
                      <a:pt x="25352" y="23242"/>
                    </a:cubicBezTo>
                    <a:cubicBezTo>
                      <a:pt x="24289" y="22581"/>
                      <a:pt x="23250" y="21943"/>
                      <a:pt x="22257" y="21258"/>
                    </a:cubicBezTo>
                    <a:cubicBezTo>
                      <a:pt x="21241" y="20572"/>
                      <a:pt x="20273" y="19864"/>
                      <a:pt x="19351" y="19060"/>
                    </a:cubicBezTo>
                    <a:cubicBezTo>
                      <a:pt x="19233" y="18989"/>
                      <a:pt x="19138" y="18895"/>
                      <a:pt x="19020" y="18800"/>
                    </a:cubicBezTo>
                    <a:cubicBezTo>
                      <a:pt x="18997" y="18753"/>
                      <a:pt x="18973" y="18706"/>
                      <a:pt x="18949" y="18682"/>
                    </a:cubicBezTo>
                    <a:lnTo>
                      <a:pt x="18949" y="18682"/>
                    </a:lnTo>
                    <a:cubicBezTo>
                      <a:pt x="20036" y="19249"/>
                      <a:pt x="21147" y="19816"/>
                      <a:pt x="22281" y="20336"/>
                    </a:cubicBezTo>
                    <a:cubicBezTo>
                      <a:pt x="23557" y="20927"/>
                      <a:pt x="24809" y="21470"/>
                      <a:pt x="26109" y="21943"/>
                    </a:cubicBezTo>
                    <a:cubicBezTo>
                      <a:pt x="27361" y="22368"/>
                      <a:pt x="28589" y="22722"/>
                      <a:pt x="29865" y="22982"/>
                    </a:cubicBezTo>
                    <a:cubicBezTo>
                      <a:pt x="31038" y="23226"/>
                      <a:pt x="32211" y="23386"/>
                      <a:pt x="33403" y="23386"/>
                    </a:cubicBezTo>
                    <a:cubicBezTo>
                      <a:pt x="33484" y="23386"/>
                      <a:pt x="33565" y="23386"/>
                      <a:pt x="33646" y="23384"/>
                    </a:cubicBezTo>
                    <a:cubicBezTo>
                      <a:pt x="34213" y="23384"/>
                      <a:pt x="34803" y="23313"/>
                      <a:pt x="35323" y="23148"/>
                    </a:cubicBezTo>
                    <a:cubicBezTo>
                      <a:pt x="35867" y="22959"/>
                      <a:pt x="36552" y="22699"/>
                      <a:pt x="36694" y="22108"/>
                    </a:cubicBezTo>
                    <a:cubicBezTo>
                      <a:pt x="36835" y="21517"/>
                      <a:pt x="36481" y="20998"/>
                      <a:pt x="36127" y="20620"/>
                    </a:cubicBezTo>
                    <a:cubicBezTo>
                      <a:pt x="35607" y="20242"/>
                      <a:pt x="34945" y="20005"/>
                      <a:pt x="34331" y="19840"/>
                    </a:cubicBezTo>
                    <a:cubicBezTo>
                      <a:pt x="33717" y="19651"/>
                      <a:pt x="33055" y="19533"/>
                      <a:pt x="32441" y="19438"/>
                    </a:cubicBezTo>
                    <a:cubicBezTo>
                      <a:pt x="31826" y="19367"/>
                      <a:pt x="31236" y="19296"/>
                      <a:pt x="30598" y="19249"/>
                    </a:cubicBezTo>
                    <a:cubicBezTo>
                      <a:pt x="29393" y="19155"/>
                      <a:pt x="28188" y="19084"/>
                      <a:pt x="26983" y="19060"/>
                    </a:cubicBezTo>
                    <a:cubicBezTo>
                      <a:pt x="25754" y="19037"/>
                      <a:pt x="24525" y="19013"/>
                      <a:pt x="23320" y="18918"/>
                    </a:cubicBezTo>
                    <a:cubicBezTo>
                      <a:pt x="22092" y="18824"/>
                      <a:pt x="20887" y="18706"/>
                      <a:pt x="19705" y="18470"/>
                    </a:cubicBezTo>
                    <a:cubicBezTo>
                      <a:pt x="19564" y="18446"/>
                      <a:pt x="19446" y="18446"/>
                      <a:pt x="19304" y="18422"/>
                    </a:cubicBezTo>
                    <a:cubicBezTo>
                      <a:pt x="19233" y="18422"/>
                      <a:pt x="19209" y="18422"/>
                      <a:pt x="19138" y="18375"/>
                    </a:cubicBezTo>
                    <a:cubicBezTo>
                      <a:pt x="20391" y="18328"/>
                      <a:pt x="21619" y="18257"/>
                      <a:pt x="22872" y="18139"/>
                    </a:cubicBezTo>
                    <a:cubicBezTo>
                      <a:pt x="24218" y="18044"/>
                      <a:pt x="25612" y="17855"/>
                      <a:pt x="26983" y="17619"/>
                    </a:cubicBezTo>
                    <a:cubicBezTo>
                      <a:pt x="28282" y="17406"/>
                      <a:pt x="29511" y="17076"/>
                      <a:pt x="30763" y="16674"/>
                    </a:cubicBezTo>
                    <a:cubicBezTo>
                      <a:pt x="31968" y="16272"/>
                      <a:pt x="33149" y="15752"/>
                      <a:pt x="34236" y="15114"/>
                    </a:cubicBezTo>
                    <a:cubicBezTo>
                      <a:pt x="34709" y="14807"/>
                      <a:pt x="35181" y="14453"/>
                      <a:pt x="35559" y="14051"/>
                    </a:cubicBezTo>
                    <a:cubicBezTo>
                      <a:pt x="35914" y="13626"/>
                      <a:pt x="36363" y="13082"/>
                      <a:pt x="36221" y="12492"/>
                    </a:cubicBezTo>
                    <a:cubicBezTo>
                      <a:pt x="36079" y="11901"/>
                      <a:pt x="35489" y="11594"/>
                      <a:pt x="34922" y="11547"/>
                    </a:cubicBezTo>
                    <a:cubicBezTo>
                      <a:pt x="34772" y="11525"/>
                      <a:pt x="34623" y="11516"/>
                      <a:pt x="34474" y="11516"/>
                    </a:cubicBezTo>
                    <a:cubicBezTo>
                      <a:pt x="33963" y="11516"/>
                      <a:pt x="33455" y="11626"/>
                      <a:pt x="32960" y="11736"/>
                    </a:cubicBezTo>
                    <a:cubicBezTo>
                      <a:pt x="32346" y="11925"/>
                      <a:pt x="31732" y="12137"/>
                      <a:pt x="31141" y="12350"/>
                    </a:cubicBezTo>
                    <a:cubicBezTo>
                      <a:pt x="30574" y="12586"/>
                      <a:pt x="30007" y="12823"/>
                      <a:pt x="29464" y="13106"/>
                    </a:cubicBezTo>
                    <a:cubicBezTo>
                      <a:pt x="28353" y="13602"/>
                      <a:pt x="27266" y="14193"/>
                      <a:pt x="26203" y="14760"/>
                    </a:cubicBezTo>
                    <a:cubicBezTo>
                      <a:pt x="25140" y="15303"/>
                      <a:pt x="24053" y="15894"/>
                      <a:pt x="22966" y="16438"/>
                    </a:cubicBezTo>
                    <a:cubicBezTo>
                      <a:pt x="21856" y="16957"/>
                      <a:pt x="20769" y="17430"/>
                      <a:pt x="19611" y="17855"/>
                    </a:cubicBezTo>
                    <a:cubicBezTo>
                      <a:pt x="19469" y="17902"/>
                      <a:pt x="19351" y="17950"/>
                      <a:pt x="19233" y="17997"/>
                    </a:cubicBezTo>
                    <a:cubicBezTo>
                      <a:pt x="19186" y="17997"/>
                      <a:pt x="19138" y="18021"/>
                      <a:pt x="19091" y="18021"/>
                    </a:cubicBezTo>
                    <a:cubicBezTo>
                      <a:pt x="20154" y="17359"/>
                      <a:pt x="21194" y="16674"/>
                      <a:pt x="22186" y="15965"/>
                    </a:cubicBezTo>
                    <a:cubicBezTo>
                      <a:pt x="23344" y="15162"/>
                      <a:pt x="24431" y="14335"/>
                      <a:pt x="25494" y="13461"/>
                    </a:cubicBezTo>
                    <a:cubicBezTo>
                      <a:pt x="26463" y="12586"/>
                      <a:pt x="27408" y="11712"/>
                      <a:pt x="28282" y="10743"/>
                    </a:cubicBezTo>
                    <a:cubicBezTo>
                      <a:pt x="29133" y="9798"/>
                      <a:pt x="29889" y="8759"/>
                      <a:pt x="30527" y="7672"/>
                    </a:cubicBezTo>
                    <a:cubicBezTo>
                      <a:pt x="30787" y="7152"/>
                      <a:pt x="31023" y="6632"/>
                      <a:pt x="31141" y="6065"/>
                    </a:cubicBezTo>
                    <a:cubicBezTo>
                      <a:pt x="31259" y="5545"/>
                      <a:pt x="31354" y="4789"/>
                      <a:pt x="30929" y="4388"/>
                    </a:cubicBezTo>
                    <a:cubicBezTo>
                      <a:pt x="30713" y="4160"/>
                      <a:pt x="30416" y="4067"/>
                      <a:pt x="30111" y="4067"/>
                    </a:cubicBezTo>
                    <a:cubicBezTo>
                      <a:pt x="29846" y="4067"/>
                      <a:pt x="29576" y="4136"/>
                      <a:pt x="29345" y="4246"/>
                    </a:cubicBezTo>
                    <a:cubicBezTo>
                      <a:pt x="28755" y="4482"/>
                      <a:pt x="28211" y="4955"/>
                      <a:pt x="27762" y="5380"/>
                    </a:cubicBezTo>
                    <a:cubicBezTo>
                      <a:pt x="27337" y="5829"/>
                      <a:pt x="26888" y="6325"/>
                      <a:pt x="26510" y="6845"/>
                    </a:cubicBezTo>
                    <a:cubicBezTo>
                      <a:pt x="26109" y="7317"/>
                      <a:pt x="25754" y="7814"/>
                      <a:pt x="25400" y="8310"/>
                    </a:cubicBezTo>
                    <a:cubicBezTo>
                      <a:pt x="24691" y="9326"/>
                      <a:pt x="24077" y="10342"/>
                      <a:pt x="23439" y="11381"/>
                    </a:cubicBezTo>
                    <a:cubicBezTo>
                      <a:pt x="22777" y="12421"/>
                      <a:pt x="22139" y="13484"/>
                      <a:pt x="21454" y="14477"/>
                    </a:cubicBezTo>
                    <a:cubicBezTo>
                      <a:pt x="20769" y="15492"/>
                      <a:pt x="20060" y="16461"/>
                      <a:pt x="19257" y="17383"/>
                    </a:cubicBezTo>
                    <a:cubicBezTo>
                      <a:pt x="19186" y="17501"/>
                      <a:pt x="19091" y="17595"/>
                      <a:pt x="18997" y="17713"/>
                    </a:cubicBezTo>
                    <a:cubicBezTo>
                      <a:pt x="18949" y="17737"/>
                      <a:pt x="18902" y="17761"/>
                      <a:pt x="18879" y="17784"/>
                    </a:cubicBezTo>
                    <a:cubicBezTo>
                      <a:pt x="19446" y="16697"/>
                      <a:pt x="20013" y="15587"/>
                      <a:pt x="20532" y="14453"/>
                    </a:cubicBezTo>
                    <a:cubicBezTo>
                      <a:pt x="21123" y="13177"/>
                      <a:pt x="21667" y="11925"/>
                      <a:pt x="22139" y="10625"/>
                    </a:cubicBezTo>
                    <a:cubicBezTo>
                      <a:pt x="22564" y="9373"/>
                      <a:pt x="22919" y="8144"/>
                      <a:pt x="23202" y="6869"/>
                    </a:cubicBezTo>
                    <a:cubicBezTo>
                      <a:pt x="23439" y="5616"/>
                      <a:pt x="23604" y="4364"/>
                      <a:pt x="23580" y="3088"/>
                    </a:cubicBezTo>
                    <a:cubicBezTo>
                      <a:pt x="23580" y="2521"/>
                      <a:pt x="23509" y="1930"/>
                      <a:pt x="23344" y="1411"/>
                    </a:cubicBezTo>
                    <a:cubicBezTo>
                      <a:pt x="23155" y="867"/>
                      <a:pt x="22895" y="182"/>
                      <a:pt x="22305" y="40"/>
                    </a:cubicBezTo>
                    <a:cubicBezTo>
                      <a:pt x="22212" y="13"/>
                      <a:pt x="22119" y="1"/>
                      <a:pt x="22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8"/>
              <p:cNvSpPr/>
              <p:nvPr/>
            </p:nvSpPr>
            <p:spPr>
              <a:xfrm>
                <a:off x="622050" y="1802150"/>
                <a:ext cx="871875" cy="870675"/>
              </a:xfrm>
              <a:custGeom>
                <a:avLst/>
                <a:gdLst/>
                <a:ahLst/>
                <a:cxnLst/>
                <a:rect l="l" t="t" r="r" b="b"/>
                <a:pathLst>
                  <a:path w="34875" h="34827" extrusionOk="0">
                    <a:moveTo>
                      <a:pt x="12720" y="1322"/>
                    </a:moveTo>
                    <a:cubicBezTo>
                      <a:pt x="12650" y="1322"/>
                      <a:pt x="12560" y="1383"/>
                      <a:pt x="12594" y="1469"/>
                    </a:cubicBezTo>
                    <a:cubicBezTo>
                      <a:pt x="12783" y="2059"/>
                      <a:pt x="13090" y="2626"/>
                      <a:pt x="13327" y="3170"/>
                    </a:cubicBezTo>
                    <a:cubicBezTo>
                      <a:pt x="13563" y="3761"/>
                      <a:pt x="13799" y="4351"/>
                      <a:pt x="14036" y="4918"/>
                    </a:cubicBezTo>
                    <a:cubicBezTo>
                      <a:pt x="14484" y="6076"/>
                      <a:pt x="14886" y="7257"/>
                      <a:pt x="15264" y="8439"/>
                    </a:cubicBezTo>
                    <a:cubicBezTo>
                      <a:pt x="15382" y="8770"/>
                      <a:pt x="15477" y="9124"/>
                      <a:pt x="15595" y="9431"/>
                    </a:cubicBezTo>
                    <a:cubicBezTo>
                      <a:pt x="15666" y="9620"/>
                      <a:pt x="15713" y="9786"/>
                      <a:pt x="15784" y="9951"/>
                    </a:cubicBezTo>
                    <a:cubicBezTo>
                      <a:pt x="15831" y="10116"/>
                      <a:pt x="15926" y="10258"/>
                      <a:pt x="15973" y="10447"/>
                    </a:cubicBezTo>
                    <a:cubicBezTo>
                      <a:pt x="15902" y="10116"/>
                      <a:pt x="15855" y="9833"/>
                      <a:pt x="15808" y="9502"/>
                    </a:cubicBezTo>
                    <a:cubicBezTo>
                      <a:pt x="15737" y="9195"/>
                      <a:pt x="15666" y="8911"/>
                      <a:pt x="15571" y="8604"/>
                    </a:cubicBezTo>
                    <a:cubicBezTo>
                      <a:pt x="15382" y="8013"/>
                      <a:pt x="15217" y="7399"/>
                      <a:pt x="15004" y="6808"/>
                    </a:cubicBezTo>
                    <a:cubicBezTo>
                      <a:pt x="14603" y="5627"/>
                      <a:pt x="14177" y="4446"/>
                      <a:pt x="13681" y="3288"/>
                    </a:cubicBezTo>
                    <a:cubicBezTo>
                      <a:pt x="13421" y="2650"/>
                      <a:pt x="13138" y="1965"/>
                      <a:pt x="12783" y="1351"/>
                    </a:cubicBezTo>
                    <a:cubicBezTo>
                      <a:pt x="12770" y="1331"/>
                      <a:pt x="12747" y="1322"/>
                      <a:pt x="12720" y="1322"/>
                    </a:cubicBezTo>
                    <a:close/>
                    <a:moveTo>
                      <a:pt x="21325" y="1090"/>
                    </a:moveTo>
                    <a:cubicBezTo>
                      <a:pt x="21276" y="1090"/>
                      <a:pt x="21229" y="1110"/>
                      <a:pt x="21218" y="1162"/>
                    </a:cubicBezTo>
                    <a:cubicBezTo>
                      <a:pt x="21100" y="1799"/>
                      <a:pt x="21053" y="2414"/>
                      <a:pt x="20982" y="3028"/>
                    </a:cubicBezTo>
                    <a:lnTo>
                      <a:pt x="20698" y="4895"/>
                    </a:lnTo>
                    <a:cubicBezTo>
                      <a:pt x="20533" y="6123"/>
                      <a:pt x="20297" y="7328"/>
                      <a:pt x="20037" y="8557"/>
                    </a:cubicBezTo>
                    <a:cubicBezTo>
                      <a:pt x="19966" y="8911"/>
                      <a:pt x="19871" y="9242"/>
                      <a:pt x="19824" y="9596"/>
                    </a:cubicBezTo>
                    <a:cubicBezTo>
                      <a:pt x="19801" y="9762"/>
                      <a:pt x="19730" y="9951"/>
                      <a:pt x="19730" y="10116"/>
                    </a:cubicBezTo>
                    <a:cubicBezTo>
                      <a:pt x="19710" y="10254"/>
                      <a:pt x="19707" y="10408"/>
                      <a:pt x="19665" y="10565"/>
                    </a:cubicBezTo>
                    <a:lnTo>
                      <a:pt x="19665" y="10565"/>
                    </a:lnTo>
                    <a:cubicBezTo>
                      <a:pt x="19754" y="10294"/>
                      <a:pt x="19860" y="10035"/>
                      <a:pt x="19966" y="9738"/>
                    </a:cubicBezTo>
                    <a:cubicBezTo>
                      <a:pt x="20061" y="9431"/>
                      <a:pt x="20131" y="9148"/>
                      <a:pt x="20202" y="8840"/>
                    </a:cubicBezTo>
                    <a:cubicBezTo>
                      <a:pt x="20344" y="8226"/>
                      <a:pt x="20509" y="7635"/>
                      <a:pt x="20628" y="7021"/>
                    </a:cubicBezTo>
                    <a:cubicBezTo>
                      <a:pt x="20864" y="5769"/>
                      <a:pt x="21053" y="4540"/>
                      <a:pt x="21242" y="3288"/>
                    </a:cubicBezTo>
                    <a:cubicBezTo>
                      <a:pt x="21313" y="2579"/>
                      <a:pt x="21455" y="1870"/>
                      <a:pt x="21455" y="1162"/>
                    </a:cubicBezTo>
                    <a:cubicBezTo>
                      <a:pt x="21455" y="1122"/>
                      <a:pt x="21388" y="1090"/>
                      <a:pt x="21325" y="1090"/>
                    </a:cubicBezTo>
                    <a:close/>
                    <a:moveTo>
                      <a:pt x="19665" y="10565"/>
                    </a:moveTo>
                    <a:cubicBezTo>
                      <a:pt x="19655" y="10597"/>
                      <a:pt x="19645" y="10628"/>
                      <a:pt x="19635" y="10660"/>
                    </a:cubicBezTo>
                    <a:cubicBezTo>
                      <a:pt x="19647" y="10628"/>
                      <a:pt x="19657" y="10597"/>
                      <a:pt x="19665" y="10565"/>
                    </a:cubicBezTo>
                    <a:close/>
                    <a:moveTo>
                      <a:pt x="5320" y="5838"/>
                    </a:moveTo>
                    <a:cubicBezTo>
                      <a:pt x="5256" y="5838"/>
                      <a:pt x="5193" y="5976"/>
                      <a:pt x="5270" y="6052"/>
                    </a:cubicBezTo>
                    <a:cubicBezTo>
                      <a:pt x="5719" y="6454"/>
                      <a:pt x="6262" y="6785"/>
                      <a:pt x="6758" y="7163"/>
                    </a:cubicBezTo>
                    <a:lnTo>
                      <a:pt x="8270" y="8321"/>
                    </a:lnTo>
                    <a:cubicBezTo>
                      <a:pt x="9239" y="9077"/>
                      <a:pt x="10184" y="9904"/>
                      <a:pt x="11106" y="10731"/>
                    </a:cubicBezTo>
                    <a:cubicBezTo>
                      <a:pt x="11366" y="10967"/>
                      <a:pt x="11626" y="11203"/>
                      <a:pt x="11862" y="11439"/>
                    </a:cubicBezTo>
                    <a:cubicBezTo>
                      <a:pt x="12027" y="11558"/>
                      <a:pt x="12145" y="11676"/>
                      <a:pt x="12287" y="11794"/>
                    </a:cubicBezTo>
                    <a:cubicBezTo>
                      <a:pt x="12391" y="11880"/>
                      <a:pt x="12494" y="11954"/>
                      <a:pt x="12589" y="12043"/>
                    </a:cubicBezTo>
                    <a:lnTo>
                      <a:pt x="12589" y="12043"/>
                    </a:lnTo>
                    <a:cubicBezTo>
                      <a:pt x="12402" y="11836"/>
                      <a:pt x="12252" y="11617"/>
                      <a:pt x="12051" y="11416"/>
                    </a:cubicBezTo>
                    <a:cubicBezTo>
                      <a:pt x="11838" y="11180"/>
                      <a:pt x="11602" y="10967"/>
                      <a:pt x="11389" y="10778"/>
                    </a:cubicBezTo>
                    <a:cubicBezTo>
                      <a:pt x="10964" y="10329"/>
                      <a:pt x="10491" y="9904"/>
                      <a:pt x="10019" y="9502"/>
                    </a:cubicBezTo>
                    <a:cubicBezTo>
                      <a:pt x="9074" y="8675"/>
                      <a:pt x="8081" y="7872"/>
                      <a:pt x="7113" y="7116"/>
                    </a:cubicBezTo>
                    <a:cubicBezTo>
                      <a:pt x="6546" y="6667"/>
                      <a:pt x="6002" y="6218"/>
                      <a:pt x="5364" y="5863"/>
                    </a:cubicBezTo>
                    <a:cubicBezTo>
                      <a:pt x="5351" y="5845"/>
                      <a:pt x="5335" y="5838"/>
                      <a:pt x="5320" y="5838"/>
                    </a:cubicBezTo>
                    <a:close/>
                    <a:moveTo>
                      <a:pt x="19304" y="3140"/>
                    </a:moveTo>
                    <a:cubicBezTo>
                      <a:pt x="19234" y="3140"/>
                      <a:pt x="19151" y="3182"/>
                      <a:pt x="19139" y="3264"/>
                    </a:cubicBezTo>
                    <a:cubicBezTo>
                      <a:pt x="18997" y="4422"/>
                      <a:pt x="18903" y="5533"/>
                      <a:pt x="18808" y="6690"/>
                    </a:cubicBezTo>
                    <a:cubicBezTo>
                      <a:pt x="18690" y="7848"/>
                      <a:pt x="18619" y="8959"/>
                      <a:pt x="18525" y="10116"/>
                    </a:cubicBezTo>
                    <a:cubicBezTo>
                      <a:pt x="18454" y="10778"/>
                      <a:pt x="18454" y="11416"/>
                      <a:pt x="18407" y="12054"/>
                    </a:cubicBezTo>
                    <a:cubicBezTo>
                      <a:pt x="18501" y="11510"/>
                      <a:pt x="18619" y="10920"/>
                      <a:pt x="18666" y="10353"/>
                    </a:cubicBezTo>
                    <a:cubicBezTo>
                      <a:pt x="18761" y="9786"/>
                      <a:pt x="18808" y="9195"/>
                      <a:pt x="18879" y="8651"/>
                    </a:cubicBezTo>
                    <a:cubicBezTo>
                      <a:pt x="18997" y="7494"/>
                      <a:pt x="19115" y="6360"/>
                      <a:pt x="19234" y="5225"/>
                    </a:cubicBezTo>
                    <a:lnTo>
                      <a:pt x="19399" y="3264"/>
                    </a:lnTo>
                    <a:cubicBezTo>
                      <a:pt x="19434" y="3182"/>
                      <a:pt x="19375" y="3140"/>
                      <a:pt x="19304" y="3140"/>
                    </a:cubicBezTo>
                    <a:close/>
                    <a:moveTo>
                      <a:pt x="12589" y="12043"/>
                    </a:moveTo>
                    <a:cubicBezTo>
                      <a:pt x="12621" y="12078"/>
                      <a:pt x="12654" y="12114"/>
                      <a:pt x="12689" y="12148"/>
                    </a:cubicBezTo>
                    <a:cubicBezTo>
                      <a:pt x="12657" y="12110"/>
                      <a:pt x="12623" y="12075"/>
                      <a:pt x="12589" y="12043"/>
                    </a:cubicBezTo>
                    <a:close/>
                    <a:moveTo>
                      <a:pt x="12004" y="4084"/>
                    </a:moveTo>
                    <a:cubicBezTo>
                      <a:pt x="11920" y="4084"/>
                      <a:pt x="11804" y="4200"/>
                      <a:pt x="11838" y="4304"/>
                    </a:cubicBezTo>
                    <a:cubicBezTo>
                      <a:pt x="12287" y="5367"/>
                      <a:pt x="12783" y="6407"/>
                      <a:pt x="13256" y="7423"/>
                    </a:cubicBezTo>
                    <a:cubicBezTo>
                      <a:pt x="13728" y="8462"/>
                      <a:pt x="14201" y="9526"/>
                      <a:pt x="14721" y="10565"/>
                    </a:cubicBezTo>
                    <a:cubicBezTo>
                      <a:pt x="15004" y="11156"/>
                      <a:pt x="15311" y="11723"/>
                      <a:pt x="15595" y="12314"/>
                    </a:cubicBezTo>
                    <a:cubicBezTo>
                      <a:pt x="15382" y="11770"/>
                      <a:pt x="15193" y="11203"/>
                      <a:pt x="14981" y="10683"/>
                    </a:cubicBezTo>
                    <a:cubicBezTo>
                      <a:pt x="14768" y="10140"/>
                      <a:pt x="14532" y="9620"/>
                      <a:pt x="14295" y="9077"/>
                    </a:cubicBezTo>
                    <a:cubicBezTo>
                      <a:pt x="13823" y="8013"/>
                      <a:pt x="13374" y="6997"/>
                      <a:pt x="12901" y="5911"/>
                    </a:cubicBezTo>
                    <a:cubicBezTo>
                      <a:pt x="12641" y="5320"/>
                      <a:pt x="12382" y="4706"/>
                      <a:pt x="12074" y="4139"/>
                    </a:cubicBezTo>
                    <a:cubicBezTo>
                      <a:pt x="12062" y="4100"/>
                      <a:pt x="12035" y="4084"/>
                      <a:pt x="12004" y="4084"/>
                    </a:cubicBezTo>
                    <a:close/>
                    <a:moveTo>
                      <a:pt x="28908" y="5204"/>
                    </a:moveTo>
                    <a:cubicBezTo>
                      <a:pt x="28881" y="5204"/>
                      <a:pt x="28852" y="5217"/>
                      <a:pt x="28826" y="5249"/>
                    </a:cubicBezTo>
                    <a:cubicBezTo>
                      <a:pt x="28401" y="5722"/>
                      <a:pt x="28094" y="6241"/>
                      <a:pt x="27692" y="6738"/>
                    </a:cubicBezTo>
                    <a:cubicBezTo>
                      <a:pt x="27314" y="7257"/>
                      <a:pt x="26936" y="7754"/>
                      <a:pt x="26511" y="8250"/>
                    </a:cubicBezTo>
                    <a:cubicBezTo>
                      <a:pt x="25755" y="9218"/>
                      <a:pt x="24928" y="10164"/>
                      <a:pt x="24101" y="11085"/>
                    </a:cubicBezTo>
                    <a:cubicBezTo>
                      <a:pt x="23865" y="11345"/>
                      <a:pt x="23628" y="11628"/>
                      <a:pt x="23392" y="11865"/>
                    </a:cubicBezTo>
                    <a:cubicBezTo>
                      <a:pt x="23274" y="12006"/>
                      <a:pt x="23156" y="12125"/>
                      <a:pt x="23038" y="12266"/>
                    </a:cubicBezTo>
                    <a:cubicBezTo>
                      <a:pt x="22946" y="12376"/>
                      <a:pt x="22869" y="12499"/>
                      <a:pt x="22774" y="12604"/>
                    </a:cubicBezTo>
                    <a:lnTo>
                      <a:pt x="22774" y="12604"/>
                    </a:lnTo>
                    <a:cubicBezTo>
                      <a:pt x="22985" y="12407"/>
                      <a:pt x="23209" y="12237"/>
                      <a:pt x="23416" y="12030"/>
                    </a:cubicBezTo>
                    <a:cubicBezTo>
                      <a:pt x="23652" y="11817"/>
                      <a:pt x="23865" y="11581"/>
                      <a:pt x="24077" y="11392"/>
                    </a:cubicBezTo>
                    <a:cubicBezTo>
                      <a:pt x="24526" y="10943"/>
                      <a:pt x="24928" y="10471"/>
                      <a:pt x="25353" y="9998"/>
                    </a:cubicBezTo>
                    <a:cubicBezTo>
                      <a:pt x="26180" y="9053"/>
                      <a:pt x="26960" y="8084"/>
                      <a:pt x="27739" y="7092"/>
                    </a:cubicBezTo>
                    <a:cubicBezTo>
                      <a:pt x="28188" y="6549"/>
                      <a:pt x="28614" y="5982"/>
                      <a:pt x="28968" y="5367"/>
                    </a:cubicBezTo>
                    <a:cubicBezTo>
                      <a:pt x="29037" y="5298"/>
                      <a:pt x="28980" y="5204"/>
                      <a:pt x="28908" y="5204"/>
                    </a:cubicBezTo>
                    <a:close/>
                    <a:moveTo>
                      <a:pt x="22774" y="12604"/>
                    </a:moveTo>
                    <a:cubicBezTo>
                      <a:pt x="22743" y="12633"/>
                      <a:pt x="22713" y="12662"/>
                      <a:pt x="22683" y="12692"/>
                    </a:cubicBezTo>
                    <a:cubicBezTo>
                      <a:pt x="22715" y="12665"/>
                      <a:pt x="22745" y="12635"/>
                      <a:pt x="22774" y="12604"/>
                    </a:cubicBezTo>
                    <a:close/>
                    <a:moveTo>
                      <a:pt x="26117" y="5945"/>
                    </a:moveTo>
                    <a:cubicBezTo>
                      <a:pt x="26074" y="5945"/>
                      <a:pt x="26027" y="5962"/>
                      <a:pt x="25991" y="6005"/>
                    </a:cubicBezTo>
                    <a:cubicBezTo>
                      <a:pt x="25306" y="6927"/>
                      <a:pt x="24668" y="7872"/>
                      <a:pt x="23983" y="8817"/>
                    </a:cubicBezTo>
                    <a:cubicBezTo>
                      <a:pt x="23345" y="9762"/>
                      <a:pt x="22660" y="10683"/>
                      <a:pt x="21998" y="11628"/>
                    </a:cubicBezTo>
                    <a:cubicBezTo>
                      <a:pt x="21620" y="12148"/>
                      <a:pt x="21289" y="12715"/>
                      <a:pt x="20911" y="13259"/>
                    </a:cubicBezTo>
                    <a:cubicBezTo>
                      <a:pt x="21266" y="12810"/>
                      <a:pt x="21644" y="12361"/>
                      <a:pt x="21998" y="11888"/>
                    </a:cubicBezTo>
                    <a:cubicBezTo>
                      <a:pt x="22352" y="11439"/>
                      <a:pt x="22707" y="10967"/>
                      <a:pt x="23038" y="10494"/>
                    </a:cubicBezTo>
                    <a:cubicBezTo>
                      <a:pt x="23723" y="9596"/>
                      <a:pt x="24408" y="8651"/>
                      <a:pt x="25070" y="7730"/>
                    </a:cubicBezTo>
                    <a:cubicBezTo>
                      <a:pt x="25471" y="7186"/>
                      <a:pt x="25849" y="6667"/>
                      <a:pt x="26204" y="6100"/>
                    </a:cubicBezTo>
                    <a:cubicBezTo>
                      <a:pt x="26302" y="6034"/>
                      <a:pt x="26218" y="5945"/>
                      <a:pt x="26117" y="5945"/>
                    </a:cubicBezTo>
                    <a:close/>
                    <a:moveTo>
                      <a:pt x="6069" y="8600"/>
                    </a:moveTo>
                    <a:cubicBezTo>
                      <a:pt x="5986" y="8600"/>
                      <a:pt x="5939" y="8785"/>
                      <a:pt x="6049" y="8840"/>
                    </a:cubicBezTo>
                    <a:cubicBezTo>
                      <a:pt x="6971" y="9526"/>
                      <a:pt x="7916" y="10187"/>
                      <a:pt x="8861" y="10849"/>
                    </a:cubicBezTo>
                    <a:cubicBezTo>
                      <a:pt x="9806" y="11510"/>
                      <a:pt x="10728" y="12195"/>
                      <a:pt x="11673" y="12833"/>
                    </a:cubicBezTo>
                    <a:cubicBezTo>
                      <a:pt x="12193" y="13211"/>
                      <a:pt x="12760" y="13542"/>
                      <a:pt x="13303" y="13920"/>
                    </a:cubicBezTo>
                    <a:cubicBezTo>
                      <a:pt x="12854" y="13566"/>
                      <a:pt x="12405" y="13188"/>
                      <a:pt x="11933" y="12833"/>
                    </a:cubicBezTo>
                    <a:cubicBezTo>
                      <a:pt x="11484" y="12479"/>
                      <a:pt x="11011" y="12125"/>
                      <a:pt x="10539" y="11794"/>
                    </a:cubicBezTo>
                    <a:cubicBezTo>
                      <a:pt x="9641" y="11132"/>
                      <a:pt x="8696" y="10447"/>
                      <a:pt x="7774" y="9762"/>
                    </a:cubicBezTo>
                    <a:cubicBezTo>
                      <a:pt x="7231" y="9384"/>
                      <a:pt x="6711" y="9006"/>
                      <a:pt x="6144" y="8651"/>
                    </a:cubicBezTo>
                    <a:cubicBezTo>
                      <a:pt x="6118" y="8615"/>
                      <a:pt x="6092" y="8600"/>
                      <a:pt x="6069" y="8600"/>
                    </a:cubicBezTo>
                    <a:close/>
                    <a:moveTo>
                      <a:pt x="13393" y="1329"/>
                    </a:moveTo>
                    <a:cubicBezTo>
                      <a:pt x="13299" y="1329"/>
                      <a:pt x="13218" y="1423"/>
                      <a:pt x="13256" y="1516"/>
                    </a:cubicBezTo>
                    <a:cubicBezTo>
                      <a:pt x="13374" y="1705"/>
                      <a:pt x="13468" y="1918"/>
                      <a:pt x="13587" y="2083"/>
                    </a:cubicBezTo>
                    <a:cubicBezTo>
                      <a:pt x="13705" y="2272"/>
                      <a:pt x="13799" y="2461"/>
                      <a:pt x="13917" y="2650"/>
                    </a:cubicBezTo>
                    <a:cubicBezTo>
                      <a:pt x="14130" y="3028"/>
                      <a:pt x="14272" y="3406"/>
                      <a:pt x="14437" y="3831"/>
                    </a:cubicBezTo>
                    <a:cubicBezTo>
                      <a:pt x="14768" y="4658"/>
                      <a:pt x="15028" y="5485"/>
                      <a:pt x="15311" y="6336"/>
                    </a:cubicBezTo>
                    <a:cubicBezTo>
                      <a:pt x="15808" y="8013"/>
                      <a:pt x="16209" y="9762"/>
                      <a:pt x="16516" y="11487"/>
                    </a:cubicBezTo>
                    <a:cubicBezTo>
                      <a:pt x="16587" y="11983"/>
                      <a:pt x="16682" y="12455"/>
                      <a:pt x="16753" y="12952"/>
                    </a:cubicBezTo>
                    <a:cubicBezTo>
                      <a:pt x="16776" y="13188"/>
                      <a:pt x="16800" y="13424"/>
                      <a:pt x="16871" y="13660"/>
                    </a:cubicBezTo>
                    <a:cubicBezTo>
                      <a:pt x="16894" y="13920"/>
                      <a:pt x="16965" y="14157"/>
                      <a:pt x="17013" y="14393"/>
                    </a:cubicBezTo>
                    <a:lnTo>
                      <a:pt x="17036" y="14393"/>
                    </a:lnTo>
                    <a:cubicBezTo>
                      <a:pt x="17036" y="14157"/>
                      <a:pt x="17060" y="13968"/>
                      <a:pt x="17036" y="13731"/>
                    </a:cubicBezTo>
                    <a:cubicBezTo>
                      <a:pt x="17036" y="13519"/>
                      <a:pt x="17013" y="13282"/>
                      <a:pt x="16989" y="13070"/>
                    </a:cubicBezTo>
                    <a:cubicBezTo>
                      <a:pt x="16965" y="12621"/>
                      <a:pt x="16894" y="12195"/>
                      <a:pt x="16824" y="11747"/>
                    </a:cubicBezTo>
                    <a:cubicBezTo>
                      <a:pt x="16705" y="10849"/>
                      <a:pt x="16564" y="9975"/>
                      <a:pt x="16375" y="9077"/>
                    </a:cubicBezTo>
                    <a:cubicBezTo>
                      <a:pt x="15973" y="7352"/>
                      <a:pt x="15500" y="5627"/>
                      <a:pt x="14886" y="3973"/>
                    </a:cubicBezTo>
                    <a:cubicBezTo>
                      <a:pt x="14721" y="3501"/>
                      <a:pt x="14532" y="3028"/>
                      <a:pt x="14295" y="2579"/>
                    </a:cubicBezTo>
                    <a:cubicBezTo>
                      <a:pt x="14177" y="2390"/>
                      <a:pt x="14059" y="2154"/>
                      <a:pt x="13941" y="1941"/>
                    </a:cubicBezTo>
                    <a:cubicBezTo>
                      <a:pt x="13823" y="1729"/>
                      <a:pt x="13634" y="1516"/>
                      <a:pt x="13468" y="1351"/>
                    </a:cubicBezTo>
                    <a:cubicBezTo>
                      <a:pt x="13444" y="1336"/>
                      <a:pt x="13418" y="1329"/>
                      <a:pt x="13393" y="1329"/>
                    </a:cubicBezTo>
                    <a:close/>
                    <a:moveTo>
                      <a:pt x="21921" y="1442"/>
                    </a:moveTo>
                    <a:cubicBezTo>
                      <a:pt x="21847" y="1442"/>
                      <a:pt x="21762" y="1488"/>
                      <a:pt x="21762" y="1563"/>
                    </a:cubicBezTo>
                    <a:cubicBezTo>
                      <a:pt x="21762" y="1752"/>
                      <a:pt x="21738" y="1988"/>
                      <a:pt x="21762" y="2201"/>
                    </a:cubicBezTo>
                    <a:lnTo>
                      <a:pt x="21762" y="2863"/>
                    </a:lnTo>
                    <a:cubicBezTo>
                      <a:pt x="21738" y="3288"/>
                      <a:pt x="21714" y="3713"/>
                      <a:pt x="21620" y="4162"/>
                    </a:cubicBezTo>
                    <a:cubicBezTo>
                      <a:pt x="21478" y="5013"/>
                      <a:pt x="21289" y="5887"/>
                      <a:pt x="21124" y="6761"/>
                    </a:cubicBezTo>
                    <a:cubicBezTo>
                      <a:pt x="20698" y="8462"/>
                      <a:pt x="20202" y="10140"/>
                      <a:pt x="19588" y="11794"/>
                    </a:cubicBezTo>
                    <a:cubicBezTo>
                      <a:pt x="19399" y="12266"/>
                      <a:pt x="19234" y="12739"/>
                      <a:pt x="19045" y="13188"/>
                    </a:cubicBezTo>
                    <a:cubicBezTo>
                      <a:pt x="18974" y="13424"/>
                      <a:pt x="18879" y="13637"/>
                      <a:pt x="18785" y="13873"/>
                    </a:cubicBezTo>
                    <a:cubicBezTo>
                      <a:pt x="18690" y="14109"/>
                      <a:pt x="18619" y="14346"/>
                      <a:pt x="18548" y="14582"/>
                    </a:cubicBezTo>
                    <a:cubicBezTo>
                      <a:pt x="18548" y="14582"/>
                      <a:pt x="18548" y="14592"/>
                      <a:pt x="18555" y="14592"/>
                    </a:cubicBezTo>
                    <a:cubicBezTo>
                      <a:pt x="18559" y="14592"/>
                      <a:pt x="18564" y="14590"/>
                      <a:pt x="18572" y="14582"/>
                    </a:cubicBezTo>
                    <a:cubicBezTo>
                      <a:pt x="18690" y="14369"/>
                      <a:pt x="18808" y="14204"/>
                      <a:pt x="18926" y="13991"/>
                    </a:cubicBezTo>
                    <a:cubicBezTo>
                      <a:pt x="19021" y="13802"/>
                      <a:pt x="19139" y="13613"/>
                      <a:pt x="19234" y="13400"/>
                    </a:cubicBezTo>
                    <a:lnTo>
                      <a:pt x="19753" y="12148"/>
                    </a:lnTo>
                    <a:cubicBezTo>
                      <a:pt x="20084" y="11321"/>
                      <a:pt x="20415" y="10471"/>
                      <a:pt x="20675" y="9620"/>
                    </a:cubicBezTo>
                    <a:cubicBezTo>
                      <a:pt x="21195" y="7943"/>
                      <a:pt x="21644" y="6194"/>
                      <a:pt x="21951" y="4446"/>
                    </a:cubicBezTo>
                    <a:cubicBezTo>
                      <a:pt x="22022" y="3950"/>
                      <a:pt x="22092" y="3453"/>
                      <a:pt x="22116" y="2981"/>
                    </a:cubicBezTo>
                    <a:cubicBezTo>
                      <a:pt x="22140" y="2745"/>
                      <a:pt x="22140" y="2461"/>
                      <a:pt x="22140" y="2225"/>
                    </a:cubicBezTo>
                    <a:cubicBezTo>
                      <a:pt x="22140" y="1965"/>
                      <a:pt x="22092" y="1729"/>
                      <a:pt x="22022" y="1492"/>
                    </a:cubicBezTo>
                    <a:cubicBezTo>
                      <a:pt x="22004" y="1458"/>
                      <a:pt x="21965" y="1442"/>
                      <a:pt x="21921" y="1442"/>
                    </a:cubicBezTo>
                    <a:close/>
                    <a:moveTo>
                      <a:pt x="5979" y="5485"/>
                    </a:moveTo>
                    <a:cubicBezTo>
                      <a:pt x="5860" y="5485"/>
                      <a:pt x="5790" y="5651"/>
                      <a:pt x="5884" y="5722"/>
                    </a:cubicBezTo>
                    <a:cubicBezTo>
                      <a:pt x="6049" y="5840"/>
                      <a:pt x="6238" y="5958"/>
                      <a:pt x="6451" y="6052"/>
                    </a:cubicBezTo>
                    <a:cubicBezTo>
                      <a:pt x="6640" y="6171"/>
                      <a:pt x="6829" y="6241"/>
                      <a:pt x="6995" y="6360"/>
                    </a:cubicBezTo>
                    <a:cubicBezTo>
                      <a:pt x="7349" y="6596"/>
                      <a:pt x="7703" y="6856"/>
                      <a:pt x="8034" y="7139"/>
                    </a:cubicBezTo>
                    <a:cubicBezTo>
                      <a:pt x="8719" y="7706"/>
                      <a:pt x="9357" y="8297"/>
                      <a:pt x="10019" y="8888"/>
                    </a:cubicBezTo>
                    <a:cubicBezTo>
                      <a:pt x="11318" y="10093"/>
                      <a:pt x="12500" y="11392"/>
                      <a:pt x="13657" y="12739"/>
                    </a:cubicBezTo>
                    <a:cubicBezTo>
                      <a:pt x="13965" y="13117"/>
                      <a:pt x="14272" y="13519"/>
                      <a:pt x="14603" y="13897"/>
                    </a:cubicBezTo>
                    <a:cubicBezTo>
                      <a:pt x="14744" y="14062"/>
                      <a:pt x="14886" y="14275"/>
                      <a:pt x="15028" y="14464"/>
                    </a:cubicBezTo>
                    <a:cubicBezTo>
                      <a:pt x="15193" y="14676"/>
                      <a:pt x="15359" y="14842"/>
                      <a:pt x="15548" y="15031"/>
                    </a:cubicBezTo>
                    <a:lnTo>
                      <a:pt x="15571" y="15031"/>
                    </a:lnTo>
                    <a:cubicBezTo>
                      <a:pt x="15453" y="14818"/>
                      <a:pt x="15359" y="14605"/>
                      <a:pt x="15241" y="14440"/>
                    </a:cubicBezTo>
                    <a:lnTo>
                      <a:pt x="14886" y="13897"/>
                    </a:lnTo>
                    <a:cubicBezTo>
                      <a:pt x="14626" y="13542"/>
                      <a:pt x="14366" y="13164"/>
                      <a:pt x="14083" y="12810"/>
                    </a:cubicBezTo>
                    <a:cubicBezTo>
                      <a:pt x="13539" y="12101"/>
                      <a:pt x="12972" y="11416"/>
                      <a:pt x="12358" y="10731"/>
                    </a:cubicBezTo>
                    <a:cubicBezTo>
                      <a:pt x="11177" y="9431"/>
                      <a:pt x="9877" y="8202"/>
                      <a:pt x="8507" y="7045"/>
                    </a:cubicBezTo>
                    <a:cubicBezTo>
                      <a:pt x="8129" y="6714"/>
                      <a:pt x="7751" y="6430"/>
                      <a:pt x="7302" y="6123"/>
                    </a:cubicBezTo>
                    <a:cubicBezTo>
                      <a:pt x="7089" y="5982"/>
                      <a:pt x="6876" y="5863"/>
                      <a:pt x="6687" y="5745"/>
                    </a:cubicBezTo>
                    <a:cubicBezTo>
                      <a:pt x="6451" y="5627"/>
                      <a:pt x="6238" y="5533"/>
                      <a:pt x="5979" y="5485"/>
                    </a:cubicBezTo>
                    <a:close/>
                    <a:moveTo>
                      <a:pt x="1206" y="13400"/>
                    </a:moveTo>
                    <a:cubicBezTo>
                      <a:pt x="1135" y="13424"/>
                      <a:pt x="1064" y="13637"/>
                      <a:pt x="1206" y="13637"/>
                    </a:cubicBezTo>
                    <a:cubicBezTo>
                      <a:pt x="1844" y="13755"/>
                      <a:pt x="2458" y="13779"/>
                      <a:pt x="3072" y="13873"/>
                    </a:cubicBezTo>
                    <a:lnTo>
                      <a:pt x="4939" y="14133"/>
                    </a:lnTo>
                    <a:cubicBezTo>
                      <a:pt x="6168" y="14322"/>
                      <a:pt x="7396" y="14558"/>
                      <a:pt x="8601" y="14818"/>
                    </a:cubicBezTo>
                    <a:cubicBezTo>
                      <a:pt x="8956" y="14865"/>
                      <a:pt x="9286" y="14960"/>
                      <a:pt x="9641" y="15031"/>
                    </a:cubicBezTo>
                    <a:cubicBezTo>
                      <a:pt x="9806" y="15054"/>
                      <a:pt x="9995" y="15102"/>
                      <a:pt x="10161" y="15102"/>
                    </a:cubicBezTo>
                    <a:cubicBezTo>
                      <a:pt x="10350" y="15149"/>
                      <a:pt x="10515" y="15149"/>
                      <a:pt x="10704" y="15196"/>
                    </a:cubicBezTo>
                    <a:cubicBezTo>
                      <a:pt x="10397" y="15102"/>
                      <a:pt x="10113" y="14984"/>
                      <a:pt x="9783" y="14865"/>
                    </a:cubicBezTo>
                    <a:cubicBezTo>
                      <a:pt x="9475" y="14794"/>
                      <a:pt x="9192" y="14700"/>
                      <a:pt x="8885" y="14629"/>
                    </a:cubicBezTo>
                    <a:cubicBezTo>
                      <a:pt x="8270" y="14487"/>
                      <a:pt x="7680" y="14346"/>
                      <a:pt x="7065" y="14227"/>
                    </a:cubicBezTo>
                    <a:cubicBezTo>
                      <a:pt x="5813" y="13991"/>
                      <a:pt x="4585" y="13779"/>
                      <a:pt x="3332" y="13613"/>
                    </a:cubicBezTo>
                    <a:cubicBezTo>
                      <a:pt x="2623" y="13519"/>
                      <a:pt x="1915" y="13400"/>
                      <a:pt x="1206" y="13400"/>
                    </a:cubicBezTo>
                    <a:close/>
                    <a:moveTo>
                      <a:pt x="29221" y="5804"/>
                    </a:moveTo>
                    <a:cubicBezTo>
                      <a:pt x="29184" y="5804"/>
                      <a:pt x="29150" y="5822"/>
                      <a:pt x="29133" y="5863"/>
                    </a:cubicBezTo>
                    <a:cubicBezTo>
                      <a:pt x="28992" y="6052"/>
                      <a:pt x="28874" y="6218"/>
                      <a:pt x="28803" y="6430"/>
                    </a:cubicBezTo>
                    <a:cubicBezTo>
                      <a:pt x="28685" y="6643"/>
                      <a:pt x="28590" y="6808"/>
                      <a:pt x="28472" y="6997"/>
                    </a:cubicBezTo>
                    <a:cubicBezTo>
                      <a:pt x="28236" y="7352"/>
                      <a:pt x="27976" y="7706"/>
                      <a:pt x="27716" y="8013"/>
                    </a:cubicBezTo>
                    <a:cubicBezTo>
                      <a:pt x="27149" y="8699"/>
                      <a:pt x="26558" y="9360"/>
                      <a:pt x="25967" y="9998"/>
                    </a:cubicBezTo>
                    <a:cubicBezTo>
                      <a:pt x="24762" y="11298"/>
                      <a:pt x="23463" y="12479"/>
                      <a:pt x="22092" y="13637"/>
                    </a:cubicBezTo>
                    <a:cubicBezTo>
                      <a:pt x="21714" y="13968"/>
                      <a:pt x="21336" y="14251"/>
                      <a:pt x="20935" y="14582"/>
                    </a:cubicBezTo>
                    <a:cubicBezTo>
                      <a:pt x="20769" y="14724"/>
                      <a:pt x="20557" y="14865"/>
                      <a:pt x="20391" y="15031"/>
                    </a:cubicBezTo>
                    <a:cubicBezTo>
                      <a:pt x="20179" y="15173"/>
                      <a:pt x="19990" y="15338"/>
                      <a:pt x="19824" y="15527"/>
                    </a:cubicBezTo>
                    <a:lnTo>
                      <a:pt x="19824" y="15551"/>
                    </a:lnTo>
                    <a:cubicBezTo>
                      <a:pt x="20037" y="15432"/>
                      <a:pt x="20226" y="15338"/>
                      <a:pt x="20415" y="15220"/>
                    </a:cubicBezTo>
                    <a:lnTo>
                      <a:pt x="20935" y="14865"/>
                    </a:lnTo>
                    <a:cubicBezTo>
                      <a:pt x="21289" y="14605"/>
                      <a:pt x="21691" y="14346"/>
                      <a:pt x="22045" y="14086"/>
                    </a:cubicBezTo>
                    <a:cubicBezTo>
                      <a:pt x="22754" y="13519"/>
                      <a:pt x="23416" y="12952"/>
                      <a:pt x="24101" y="12337"/>
                    </a:cubicBezTo>
                    <a:cubicBezTo>
                      <a:pt x="25400" y="11156"/>
                      <a:pt x="26629" y="9856"/>
                      <a:pt x="27787" y="8486"/>
                    </a:cubicBezTo>
                    <a:cubicBezTo>
                      <a:pt x="28117" y="8108"/>
                      <a:pt x="28401" y="7730"/>
                      <a:pt x="28708" y="7281"/>
                    </a:cubicBezTo>
                    <a:cubicBezTo>
                      <a:pt x="28850" y="7068"/>
                      <a:pt x="28968" y="6879"/>
                      <a:pt x="29086" y="6667"/>
                    </a:cubicBezTo>
                    <a:cubicBezTo>
                      <a:pt x="29204" y="6430"/>
                      <a:pt x="29299" y="6218"/>
                      <a:pt x="29370" y="5958"/>
                    </a:cubicBezTo>
                    <a:cubicBezTo>
                      <a:pt x="29370" y="5866"/>
                      <a:pt x="29290" y="5804"/>
                      <a:pt x="29221" y="5804"/>
                    </a:cubicBezTo>
                    <a:close/>
                    <a:moveTo>
                      <a:pt x="30628" y="11819"/>
                    </a:moveTo>
                    <a:cubicBezTo>
                      <a:pt x="30604" y="11819"/>
                      <a:pt x="30578" y="11826"/>
                      <a:pt x="30551" y="11841"/>
                    </a:cubicBezTo>
                    <a:cubicBezTo>
                      <a:pt x="29488" y="12266"/>
                      <a:pt x="28448" y="12786"/>
                      <a:pt x="27409" y="13259"/>
                    </a:cubicBezTo>
                    <a:cubicBezTo>
                      <a:pt x="26369" y="13731"/>
                      <a:pt x="25306" y="14204"/>
                      <a:pt x="24290" y="14700"/>
                    </a:cubicBezTo>
                    <a:cubicBezTo>
                      <a:pt x="23699" y="14984"/>
                      <a:pt x="23132" y="15291"/>
                      <a:pt x="22541" y="15574"/>
                    </a:cubicBezTo>
                    <a:cubicBezTo>
                      <a:pt x="23061" y="15385"/>
                      <a:pt x="23628" y="15173"/>
                      <a:pt x="24172" y="14960"/>
                    </a:cubicBezTo>
                    <a:cubicBezTo>
                      <a:pt x="24691" y="14747"/>
                      <a:pt x="25235" y="14511"/>
                      <a:pt x="25755" y="14275"/>
                    </a:cubicBezTo>
                    <a:cubicBezTo>
                      <a:pt x="26818" y="13802"/>
                      <a:pt x="27858" y="13377"/>
                      <a:pt x="28921" y="12904"/>
                    </a:cubicBezTo>
                    <a:cubicBezTo>
                      <a:pt x="29511" y="12621"/>
                      <a:pt x="30126" y="12361"/>
                      <a:pt x="30693" y="12077"/>
                    </a:cubicBezTo>
                    <a:cubicBezTo>
                      <a:pt x="30832" y="11998"/>
                      <a:pt x="30754" y="11819"/>
                      <a:pt x="30628" y="11819"/>
                    </a:cubicBezTo>
                    <a:close/>
                    <a:moveTo>
                      <a:pt x="33437" y="12558"/>
                    </a:moveTo>
                    <a:cubicBezTo>
                      <a:pt x="33421" y="12558"/>
                      <a:pt x="33404" y="12563"/>
                      <a:pt x="33386" y="12574"/>
                    </a:cubicBezTo>
                    <a:cubicBezTo>
                      <a:pt x="32796" y="12786"/>
                      <a:pt x="32229" y="13070"/>
                      <a:pt x="31662" y="13306"/>
                    </a:cubicBezTo>
                    <a:cubicBezTo>
                      <a:pt x="31071" y="13542"/>
                      <a:pt x="30480" y="13779"/>
                      <a:pt x="29913" y="14015"/>
                    </a:cubicBezTo>
                    <a:cubicBezTo>
                      <a:pt x="28755" y="14464"/>
                      <a:pt x="27574" y="14865"/>
                      <a:pt x="26393" y="15267"/>
                    </a:cubicBezTo>
                    <a:cubicBezTo>
                      <a:pt x="26085" y="15385"/>
                      <a:pt x="25731" y="15456"/>
                      <a:pt x="25400" y="15574"/>
                    </a:cubicBezTo>
                    <a:cubicBezTo>
                      <a:pt x="25211" y="15645"/>
                      <a:pt x="25046" y="15692"/>
                      <a:pt x="24904" y="15763"/>
                    </a:cubicBezTo>
                    <a:cubicBezTo>
                      <a:pt x="24715" y="15810"/>
                      <a:pt x="24573" y="15905"/>
                      <a:pt x="24408" y="15976"/>
                    </a:cubicBezTo>
                    <a:cubicBezTo>
                      <a:pt x="24715" y="15881"/>
                      <a:pt x="25022" y="15858"/>
                      <a:pt x="25329" y="15787"/>
                    </a:cubicBezTo>
                    <a:cubicBezTo>
                      <a:pt x="25637" y="15740"/>
                      <a:pt x="25920" y="15645"/>
                      <a:pt x="26227" y="15551"/>
                    </a:cubicBezTo>
                    <a:cubicBezTo>
                      <a:pt x="26818" y="15385"/>
                      <a:pt x="27432" y="15196"/>
                      <a:pt x="28023" y="14984"/>
                    </a:cubicBezTo>
                    <a:cubicBezTo>
                      <a:pt x="29204" y="14582"/>
                      <a:pt x="30386" y="14157"/>
                      <a:pt x="31543" y="13660"/>
                    </a:cubicBezTo>
                    <a:cubicBezTo>
                      <a:pt x="32181" y="13400"/>
                      <a:pt x="32867" y="13141"/>
                      <a:pt x="33481" y="12786"/>
                    </a:cubicBezTo>
                    <a:cubicBezTo>
                      <a:pt x="33561" y="12706"/>
                      <a:pt x="33522" y="12558"/>
                      <a:pt x="33437" y="12558"/>
                    </a:cubicBezTo>
                    <a:close/>
                    <a:moveTo>
                      <a:pt x="2269" y="12692"/>
                    </a:moveTo>
                    <a:cubicBezTo>
                      <a:pt x="2009" y="12692"/>
                      <a:pt x="1773" y="12739"/>
                      <a:pt x="1537" y="12810"/>
                    </a:cubicBezTo>
                    <a:cubicBezTo>
                      <a:pt x="1442" y="12904"/>
                      <a:pt x="1489" y="13070"/>
                      <a:pt x="1607" y="13070"/>
                    </a:cubicBezTo>
                    <a:cubicBezTo>
                      <a:pt x="1734" y="13070"/>
                      <a:pt x="1881" y="13080"/>
                      <a:pt x="2028" y="13080"/>
                    </a:cubicBezTo>
                    <a:cubicBezTo>
                      <a:pt x="2101" y="13080"/>
                      <a:pt x="2175" y="13078"/>
                      <a:pt x="2245" y="13070"/>
                    </a:cubicBezTo>
                    <a:lnTo>
                      <a:pt x="2907" y="13070"/>
                    </a:lnTo>
                    <a:cubicBezTo>
                      <a:pt x="3332" y="13093"/>
                      <a:pt x="3758" y="13141"/>
                      <a:pt x="4207" y="13211"/>
                    </a:cubicBezTo>
                    <a:cubicBezTo>
                      <a:pt x="5057" y="13377"/>
                      <a:pt x="5931" y="13542"/>
                      <a:pt x="6806" y="13731"/>
                    </a:cubicBezTo>
                    <a:cubicBezTo>
                      <a:pt x="8507" y="14133"/>
                      <a:pt x="10184" y="14629"/>
                      <a:pt x="11838" y="15267"/>
                    </a:cubicBezTo>
                    <a:cubicBezTo>
                      <a:pt x="12311" y="15432"/>
                      <a:pt x="12783" y="15621"/>
                      <a:pt x="13232" y="15787"/>
                    </a:cubicBezTo>
                    <a:cubicBezTo>
                      <a:pt x="13468" y="15881"/>
                      <a:pt x="13681" y="15976"/>
                      <a:pt x="13917" y="16047"/>
                    </a:cubicBezTo>
                    <a:cubicBezTo>
                      <a:pt x="14154" y="16141"/>
                      <a:pt x="14390" y="16236"/>
                      <a:pt x="14626" y="16283"/>
                    </a:cubicBezTo>
                    <a:cubicBezTo>
                      <a:pt x="14626" y="16283"/>
                      <a:pt x="14650" y="16283"/>
                      <a:pt x="14626" y="16259"/>
                    </a:cubicBezTo>
                    <a:cubicBezTo>
                      <a:pt x="14414" y="16141"/>
                      <a:pt x="14248" y="16023"/>
                      <a:pt x="14036" y="15905"/>
                    </a:cubicBezTo>
                    <a:cubicBezTo>
                      <a:pt x="13846" y="15810"/>
                      <a:pt x="13657" y="15692"/>
                      <a:pt x="13445" y="15621"/>
                    </a:cubicBezTo>
                    <a:lnTo>
                      <a:pt x="12193" y="15078"/>
                    </a:lnTo>
                    <a:cubicBezTo>
                      <a:pt x="11366" y="14747"/>
                      <a:pt x="10515" y="14440"/>
                      <a:pt x="9664" y="14157"/>
                    </a:cubicBezTo>
                    <a:cubicBezTo>
                      <a:pt x="7987" y="13637"/>
                      <a:pt x="6238" y="13188"/>
                      <a:pt x="4490" y="12904"/>
                    </a:cubicBezTo>
                    <a:cubicBezTo>
                      <a:pt x="3994" y="12810"/>
                      <a:pt x="3498" y="12739"/>
                      <a:pt x="3025" y="12715"/>
                    </a:cubicBezTo>
                    <a:cubicBezTo>
                      <a:pt x="2789" y="12692"/>
                      <a:pt x="2505" y="12692"/>
                      <a:pt x="2269" y="12692"/>
                    </a:cubicBezTo>
                    <a:close/>
                    <a:moveTo>
                      <a:pt x="3282" y="15431"/>
                    </a:moveTo>
                    <a:cubicBezTo>
                      <a:pt x="3100" y="15431"/>
                      <a:pt x="3150" y="15670"/>
                      <a:pt x="3309" y="15692"/>
                    </a:cubicBezTo>
                    <a:cubicBezTo>
                      <a:pt x="4466" y="15858"/>
                      <a:pt x="5577" y="15929"/>
                      <a:pt x="6735" y="16023"/>
                    </a:cubicBezTo>
                    <a:cubicBezTo>
                      <a:pt x="7892" y="16141"/>
                      <a:pt x="9003" y="16236"/>
                      <a:pt x="10161" y="16330"/>
                    </a:cubicBezTo>
                    <a:cubicBezTo>
                      <a:pt x="10822" y="16378"/>
                      <a:pt x="11460" y="16378"/>
                      <a:pt x="12098" y="16448"/>
                    </a:cubicBezTo>
                    <a:cubicBezTo>
                      <a:pt x="11555" y="16354"/>
                      <a:pt x="10964" y="16236"/>
                      <a:pt x="10397" y="16165"/>
                    </a:cubicBezTo>
                    <a:cubicBezTo>
                      <a:pt x="9830" y="16094"/>
                      <a:pt x="9239" y="16023"/>
                      <a:pt x="8672" y="15976"/>
                    </a:cubicBezTo>
                    <a:cubicBezTo>
                      <a:pt x="7538" y="15834"/>
                      <a:pt x="6404" y="15740"/>
                      <a:pt x="5270" y="15598"/>
                    </a:cubicBezTo>
                    <a:lnTo>
                      <a:pt x="3309" y="15432"/>
                    </a:lnTo>
                    <a:cubicBezTo>
                      <a:pt x="3299" y="15431"/>
                      <a:pt x="3291" y="15431"/>
                      <a:pt x="3282" y="15431"/>
                    </a:cubicBezTo>
                    <a:close/>
                    <a:moveTo>
                      <a:pt x="11576" y="720"/>
                    </a:moveTo>
                    <a:cubicBezTo>
                      <a:pt x="11506" y="720"/>
                      <a:pt x="11455" y="764"/>
                      <a:pt x="11484" y="807"/>
                    </a:cubicBezTo>
                    <a:cubicBezTo>
                      <a:pt x="11696" y="1327"/>
                      <a:pt x="11933" y="1823"/>
                      <a:pt x="12169" y="2296"/>
                    </a:cubicBezTo>
                    <a:cubicBezTo>
                      <a:pt x="12405" y="2792"/>
                      <a:pt x="12618" y="3288"/>
                      <a:pt x="12854" y="3784"/>
                    </a:cubicBezTo>
                    <a:cubicBezTo>
                      <a:pt x="13303" y="4800"/>
                      <a:pt x="13705" y="5769"/>
                      <a:pt x="14083" y="6808"/>
                    </a:cubicBezTo>
                    <a:cubicBezTo>
                      <a:pt x="14886" y="8840"/>
                      <a:pt x="15571" y="10872"/>
                      <a:pt x="16209" y="12975"/>
                    </a:cubicBezTo>
                    <a:cubicBezTo>
                      <a:pt x="16398" y="13566"/>
                      <a:pt x="16540" y="14133"/>
                      <a:pt x="16753" y="14724"/>
                    </a:cubicBezTo>
                    <a:cubicBezTo>
                      <a:pt x="16918" y="15314"/>
                      <a:pt x="17107" y="15905"/>
                      <a:pt x="17249" y="16496"/>
                    </a:cubicBezTo>
                    <a:cubicBezTo>
                      <a:pt x="17249" y="16504"/>
                      <a:pt x="17251" y="16506"/>
                      <a:pt x="17255" y="16506"/>
                    </a:cubicBezTo>
                    <a:cubicBezTo>
                      <a:pt x="17262" y="16506"/>
                      <a:pt x="17272" y="16496"/>
                      <a:pt x="17272" y="16496"/>
                    </a:cubicBezTo>
                    <a:cubicBezTo>
                      <a:pt x="17036" y="15432"/>
                      <a:pt x="16800" y="14369"/>
                      <a:pt x="16540" y="13306"/>
                    </a:cubicBezTo>
                    <a:cubicBezTo>
                      <a:pt x="16256" y="12266"/>
                      <a:pt x="15949" y="11250"/>
                      <a:pt x="15595" y="10211"/>
                    </a:cubicBezTo>
                    <a:cubicBezTo>
                      <a:pt x="14910" y="8132"/>
                      <a:pt x="14154" y="6100"/>
                      <a:pt x="13303" y="4091"/>
                    </a:cubicBezTo>
                    <a:cubicBezTo>
                      <a:pt x="13067" y="3524"/>
                      <a:pt x="12783" y="2957"/>
                      <a:pt x="12547" y="2437"/>
                    </a:cubicBezTo>
                    <a:cubicBezTo>
                      <a:pt x="12287" y="1870"/>
                      <a:pt x="12051" y="1327"/>
                      <a:pt x="11720" y="783"/>
                    </a:cubicBezTo>
                    <a:cubicBezTo>
                      <a:pt x="11674" y="738"/>
                      <a:pt x="11621" y="720"/>
                      <a:pt x="11576" y="720"/>
                    </a:cubicBezTo>
                    <a:close/>
                    <a:moveTo>
                      <a:pt x="20653" y="1"/>
                    </a:moveTo>
                    <a:cubicBezTo>
                      <a:pt x="20613" y="1"/>
                      <a:pt x="20580" y="25"/>
                      <a:pt x="20580" y="75"/>
                    </a:cubicBezTo>
                    <a:cubicBezTo>
                      <a:pt x="20509" y="618"/>
                      <a:pt x="20462" y="1162"/>
                      <a:pt x="20415" y="1705"/>
                    </a:cubicBezTo>
                    <a:cubicBezTo>
                      <a:pt x="20344" y="2225"/>
                      <a:pt x="20297" y="2792"/>
                      <a:pt x="20226" y="3312"/>
                    </a:cubicBezTo>
                    <a:cubicBezTo>
                      <a:pt x="20108" y="4375"/>
                      <a:pt x="19966" y="5485"/>
                      <a:pt x="19824" y="6549"/>
                    </a:cubicBezTo>
                    <a:cubicBezTo>
                      <a:pt x="19493" y="8699"/>
                      <a:pt x="19045" y="10825"/>
                      <a:pt x="18572" y="12952"/>
                    </a:cubicBezTo>
                    <a:cubicBezTo>
                      <a:pt x="18430" y="13542"/>
                      <a:pt x="18288" y="14133"/>
                      <a:pt x="18170" y="14700"/>
                    </a:cubicBezTo>
                    <a:cubicBezTo>
                      <a:pt x="18029" y="15291"/>
                      <a:pt x="17863" y="15905"/>
                      <a:pt x="17721" y="16496"/>
                    </a:cubicBezTo>
                    <a:cubicBezTo>
                      <a:pt x="17721" y="16507"/>
                      <a:pt x="17727" y="16513"/>
                      <a:pt x="17733" y="16513"/>
                    </a:cubicBezTo>
                    <a:cubicBezTo>
                      <a:pt x="17739" y="16513"/>
                      <a:pt x="17745" y="16507"/>
                      <a:pt x="17745" y="16496"/>
                    </a:cubicBezTo>
                    <a:cubicBezTo>
                      <a:pt x="18076" y="15456"/>
                      <a:pt x="18430" y="14393"/>
                      <a:pt x="18690" y="13377"/>
                    </a:cubicBezTo>
                    <a:cubicBezTo>
                      <a:pt x="18974" y="12337"/>
                      <a:pt x="19234" y="11274"/>
                      <a:pt x="19446" y="10211"/>
                    </a:cubicBezTo>
                    <a:cubicBezTo>
                      <a:pt x="19871" y="8084"/>
                      <a:pt x="20226" y="5934"/>
                      <a:pt x="20509" y="3761"/>
                    </a:cubicBezTo>
                    <a:cubicBezTo>
                      <a:pt x="20557" y="3170"/>
                      <a:pt x="20651" y="2556"/>
                      <a:pt x="20675" y="1965"/>
                    </a:cubicBezTo>
                    <a:cubicBezTo>
                      <a:pt x="20722" y="1351"/>
                      <a:pt x="20793" y="760"/>
                      <a:pt x="20793" y="146"/>
                    </a:cubicBezTo>
                    <a:cubicBezTo>
                      <a:pt x="20779" y="49"/>
                      <a:pt x="20709" y="1"/>
                      <a:pt x="20653" y="1"/>
                    </a:cubicBezTo>
                    <a:close/>
                    <a:moveTo>
                      <a:pt x="4087" y="5854"/>
                    </a:moveTo>
                    <a:cubicBezTo>
                      <a:pt x="3989" y="5854"/>
                      <a:pt x="3913" y="5964"/>
                      <a:pt x="3994" y="6005"/>
                    </a:cubicBezTo>
                    <a:cubicBezTo>
                      <a:pt x="4396" y="6336"/>
                      <a:pt x="4868" y="6667"/>
                      <a:pt x="5317" y="6950"/>
                    </a:cubicBezTo>
                    <a:cubicBezTo>
                      <a:pt x="5766" y="7281"/>
                      <a:pt x="6215" y="7588"/>
                      <a:pt x="6640" y="7895"/>
                    </a:cubicBezTo>
                    <a:cubicBezTo>
                      <a:pt x="7538" y="8557"/>
                      <a:pt x="8389" y="9195"/>
                      <a:pt x="9216" y="9880"/>
                    </a:cubicBezTo>
                    <a:cubicBezTo>
                      <a:pt x="10893" y="11250"/>
                      <a:pt x="12547" y="12692"/>
                      <a:pt x="14154" y="14157"/>
                    </a:cubicBezTo>
                    <a:cubicBezTo>
                      <a:pt x="14603" y="14582"/>
                      <a:pt x="15004" y="14984"/>
                      <a:pt x="15453" y="15409"/>
                    </a:cubicBezTo>
                    <a:cubicBezTo>
                      <a:pt x="15902" y="15810"/>
                      <a:pt x="16327" y="16259"/>
                      <a:pt x="16776" y="16708"/>
                    </a:cubicBezTo>
                    <a:cubicBezTo>
                      <a:pt x="16776" y="16708"/>
                      <a:pt x="16800" y="16708"/>
                      <a:pt x="16800" y="16685"/>
                    </a:cubicBezTo>
                    <a:cubicBezTo>
                      <a:pt x="16067" y="15881"/>
                      <a:pt x="15335" y="15054"/>
                      <a:pt x="14555" y="14275"/>
                    </a:cubicBezTo>
                    <a:cubicBezTo>
                      <a:pt x="13799" y="13519"/>
                      <a:pt x="12996" y="12786"/>
                      <a:pt x="12193" y="12077"/>
                    </a:cubicBezTo>
                    <a:cubicBezTo>
                      <a:pt x="10586" y="10612"/>
                      <a:pt x="8885" y="9242"/>
                      <a:pt x="7160" y="7943"/>
                    </a:cubicBezTo>
                    <a:cubicBezTo>
                      <a:pt x="6640" y="7588"/>
                      <a:pt x="6168" y="7234"/>
                      <a:pt x="5671" y="6879"/>
                    </a:cubicBezTo>
                    <a:cubicBezTo>
                      <a:pt x="5175" y="6525"/>
                      <a:pt x="4679" y="6171"/>
                      <a:pt x="4136" y="5863"/>
                    </a:cubicBezTo>
                    <a:cubicBezTo>
                      <a:pt x="4119" y="5857"/>
                      <a:pt x="4103" y="5854"/>
                      <a:pt x="4087" y="5854"/>
                    </a:cubicBezTo>
                    <a:close/>
                    <a:moveTo>
                      <a:pt x="28890" y="3915"/>
                    </a:moveTo>
                    <a:cubicBezTo>
                      <a:pt x="28867" y="3915"/>
                      <a:pt x="28844" y="3925"/>
                      <a:pt x="28826" y="3950"/>
                    </a:cubicBezTo>
                    <a:cubicBezTo>
                      <a:pt x="28495" y="4375"/>
                      <a:pt x="28212" y="4824"/>
                      <a:pt x="27881" y="5273"/>
                    </a:cubicBezTo>
                    <a:cubicBezTo>
                      <a:pt x="27574" y="5722"/>
                      <a:pt x="27267" y="6147"/>
                      <a:pt x="26936" y="6596"/>
                    </a:cubicBezTo>
                    <a:cubicBezTo>
                      <a:pt x="26298" y="7470"/>
                      <a:pt x="25637" y="8321"/>
                      <a:pt x="24951" y="9171"/>
                    </a:cubicBezTo>
                    <a:cubicBezTo>
                      <a:pt x="23605" y="10872"/>
                      <a:pt x="22163" y="12503"/>
                      <a:pt x="20675" y="14109"/>
                    </a:cubicBezTo>
                    <a:cubicBezTo>
                      <a:pt x="20273" y="14511"/>
                      <a:pt x="19848" y="14960"/>
                      <a:pt x="19446" y="15409"/>
                    </a:cubicBezTo>
                    <a:cubicBezTo>
                      <a:pt x="18997" y="15858"/>
                      <a:pt x="18572" y="16283"/>
                      <a:pt x="18147" y="16732"/>
                    </a:cubicBezTo>
                    <a:cubicBezTo>
                      <a:pt x="18147" y="16756"/>
                      <a:pt x="18147" y="16756"/>
                      <a:pt x="18170" y="16756"/>
                    </a:cubicBezTo>
                    <a:cubicBezTo>
                      <a:pt x="18950" y="16023"/>
                      <a:pt x="19801" y="15291"/>
                      <a:pt x="20557" y="14511"/>
                    </a:cubicBezTo>
                    <a:cubicBezTo>
                      <a:pt x="21313" y="13755"/>
                      <a:pt x="22069" y="12952"/>
                      <a:pt x="22778" y="12148"/>
                    </a:cubicBezTo>
                    <a:cubicBezTo>
                      <a:pt x="24219" y="10542"/>
                      <a:pt x="25613" y="8840"/>
                      <a:pt x="26912" y="7116"/>
                    </a:cubicBezTo>
                    <a:cubicBezTo>
                      <a:pt x="27267" y="6643"/>
                      <a:pt x="27621" y="6123"/>
                      <a:pt x="27976" y="5627"/>
                    </a:cubicBezTo>
                    <a:cubicBezTo>
                      <a:pt x="28330" y="5131"/>
                      <a:pt x="28685" y="4635"/>
                      <a:pt x="28968" y="4091"/>
                    </a:cubicBezTo>
                    <a:cubicBezTo>
                      <a:pt x="29021" y="4003"/>
                      <a:pt x="28956" y="3915"/>
                      <a:pt x="28890" y="3915"/>
                    </a:cubicBezTo>
                    <a:close/>
                    <a:moveTo>
                      <a:pt x="33393" y="13240"/>
                    </a:moveTo>
                    <a:cubicBezTo>
                      <a:pt x="33375" y="13240"/>
                      <a:pt x="33357" y="13246"/>
                      <a:pt x="33339" y="13259"/>
                    </a:cubicBezTo>
                    <a:cubicBezTo>
                      <a:pt x="33174" y="13377"/>
                      <a:pt x="32961" y="13448"/>
                      <a:pt x="32796" y="13566"/>
                    </a:cubicBezTo>
                    <a:cubicBezTo>
                      <a:pt x="32607" y="13684"/>
                      <a:pt x="32394" y="13779"/>
                      <a:pt x="32229" y="13897"/>
                    </a:cubicBezTo>
                    <a:cubicBezTo>
                      <a:pt x="31827" y="14109"/>
                      <a:pt x="31449" y="14251"/>
                      <a:pt x="31047" y="14416"/>
                    </a:cubicBezTo>
                    <a:cubicBezTo>
                      <a:pt x="30220" y="14747"/>
                      <a:pt x="29393" y="15007"/>
                      <a:pt x="28543" y="15291"/>
                    </a:cubicBezTo>
                    <a:cubicBezTo>
                      <a:pt x="26842" y="15787"/>
                      <a:pt x="25117" y="16189"/>
                      <a:pt x="23392" y="16496"/>
                    </a:cubicBezTo>
                    <a:cubicBezTo>
                      <a:pt x="22896" y="16590"/>
                      <a:pt x="22423" y="16661"/>
                      <a:pt x="21903" y="16732"/>
                    </a:cubicBezTo>
                    <a:cubicBezTo>
                      <a:pt x="21691" y="16756"/>
                      <a:pt x="21455" y="16779"/>
                      <a:pt x="21195" y="16850"/>
                    </a:cubicBezTo>
                    <a:cubicBezTo>
                      <a:pt x="20935" y="16874"/>
                      <a:pt x="20698" y="16945"/>
                      <a:pt x="20462" y="16992"/>
                    </a:cubicBezTo>
                    <a:lnTo>
                      <a:pt x="20462" y="17015"/>
                    </a:lnTo>
                    <a:cubicBezTo>
                      <a:pt x="20620" y="17015"/>
                      <a:pt x="20767" y="17036"/>
                      <a:pt x="20917" y="17036"/>
                    </a:cubicBezTo>
                    <a:cubicBezTo>
                      <a:pt x="20992" y="17036"/>
                      <a:pt x="21069" y="17031"/>
                      <a:pt x="21147" y="17015"/>
                    </a:cubicBezTo>
                    <a:cubicBezTo>
                      <a:pt x="21360" y="17015"/>
                      <a:pt x="21596" y="16992"/>
                      <a:pt x="21785" y="16968"/>
                    </a:cubicBezTo>
                    <a:cubicBezTo>
                      <a:pt x="22234" y="16945"/>
                      <a:pt x="22683" y="16874"/>
                      <a:pt x="23132" y="16826"/>
                    </a:cubicBezTo>
                    <a:cubicBezTo>
                      <a:pt x="24006" y="16708"/>
                      <a:pt x="24904" y="16543"/>
                      <a:pt x="25778" y="16354"/>
                    </a:cubicBezTo>
                    <a:cubicBezTo>
                      <a:pt x="27527" y="15976"/>
                      <a:pt x="29228" y="15480"/>
                      <a:pt x="30905" y="14865"/>
                    </a:cubicBezTo>
                    <a:cubicBezTo>
                      <a:pt x="31354" y="14700"/>
                      <a:pt x="31827" y="14511"/>
                      <a:pt x="32276" y="14275"/>
                    </a:cubicBezTo>
                    <a:cubicBezTo>
                      <a:pt x="32489" y="14157"/>
                      <a:pt x="32725" y="14038"/>
                      <a:pt x="32937" y="13920"/>
                    </a:cubicBezTo>
                    <a:cubicBezTo>
                      <a:pt x="33126" y="13802"/>
                      <a:pt x="33339" y="13637"/>
                      <a:pt x="33528" y="13448"/>
                    </a:cubicBezTo>
                    <a:cubicBezTo>
                      <a:pt x="33547" y="13352"/>
                      <a:pt x="33473" y="13240"/>
                      <a:pt x="33393" y="13240"/>
                    </a:cubicBezTo>
                    <a:close/>
                    <a:moveTo>
                      <a:pt x="143" y="14086"/>
                    </a:moveTo>
                    <a:cubicBezTo>
                      <a:pt x="24" y="14086"/>
                      <a:pt x="1" y="14251"/>
                      <a:pt x="95" y="14275"/>
                    </a:cubicBezTo>
                    <a:cubicBezTo>
                      <a:pt x="615" y="14369"/>
                      <a:pt x="1182" y="14393"/>
                      <a:pt x="1726" y="14464"/>
                    </a:cubicBezTo>
                    <a:cubicBezTo>
                      <a:pt x="2245" y="14511"/>
                      <a:pt x="2812" y="14582"/>
                      <a:pt x="3332" y="14629"/>
                    </a:cubicBezTo>
                    <a:cubicBezTo>
                      <a:pt x="4396" y="14747"/>
                      <a:pt x="5482" y="14913"/>
                      <a:pt x="6569" y="15054"/>
                    </a:cubicBezTo>
                    <a:cubicBezTo>
                      <a:pt x="8719" y="15385"/>
                      <a:pt x="10846" y="15810"/>
                      <a:pt x="12972" y="16283"/>
                    </a:cubicBezTo>
                    <a:cubicBezTo>
                      <a:pt x="13563" y="16448"/>
                      <a:pt x="14154" y="16590"/>
                      <a:pt x="14721" y="16708"/>
                    </a:cubicBezTo>
                    <a:cubicBezTo>
                      <a:pt x="15311" y="16850"/>
                      <a:pt x="15926" y="16992"/>
                      <a:pt x="16516" y="17157"/>
                    </a:cubicBezTo>
                    <a:cubicBezTo>
                      <a:pt x="16540" y="17157"/>
                      <a:pt x="16540" y="17110"/>
                      <a:pt x="16516" y="17110"/>
                    </a:cubicBezTo>
                    <a:cubicBezTo>
                      <a:pt x="15477" y="16803"/>
                      <a:pt x="14414" y="16448"/>
                      <a:pt x="13374" y="16165"/>
                    </a:cubicBezTo>
                    <a:cubicBezTo>
                      <a:pt x="12358" y="15905"/>
                      <a:pt x="11295" y="15645"/>
                      <a:pt x="10231" y="15432"/>
                    </a:cubicBezTo>
                    <a:cubicBezTo>
                      <a:pt x="8105" y="14984"/>
                      <a:pt x="5931" y="14629"/>
                      <a:pt x="3781" y="14369"/>
                    </a:cubicBezTo>
                    <a:cubicBezTo>
                      <a:pt x="3191" y="14322"/>
                      <a:pt x="2576" y="14227"/>
                      <a:pt x="1986" y="14204"/>
                    </a:cubicBezTo>
                    <a:cubicBezTo>
                      <a:pt x="1371" y="14133"/>
                      <a:pt x="781" y="14086"/>
                      <a:pt x="143" y="14086"/>
                    </a:cubicBezTo>
                    <a:close/>
                    <a:moveTo>
                      <a:pt x="34044" y="11437"/>
                    </a:moveTo>
                    <a:cubicBezTo>
                      <a:pt x="34038" y="11437"/>
                      <a:pt x="34031" y="11438"/>
                      <a:pt x="34024" y="11439"/>
                    </a:cubicBezTo>
                    <a:cubicBezTo>
                      <a:pt x="33528" y="11652"/>
                      <a:pt x="33008" y="11888"/>
                      <a:pt x="32536" y="12125"/>
                    </a:cubicBezTo>
                    <a:cubicBezTo>
                      <a:pt x="32040" y="12361"/>
                      <a:pt x="31543" y="12574"/>
                      <a:pt x="31047" y="12810"/>
                    </a:cubicBezTo>
                    <a:cubicBezTo>
                      <a:pt x="30031" y="13235"/>
                      <a:pt x="29063" y="13660"/>
                      <a:pt x="28023" y="14038"/>
                    </a:cubicBezTo>
                    <a:cubicBezTo>
                      <a:pt x="25991" y="14842"/>
                      <a:pt x="23959" y="15527"/>
                      <a:pt x="21856" y="16165"/>
                    </a:cubicBezTo>
                    <a:cubicBezTo>
                      <a:pt x="21266" y="16354"/>
                      <a:pt x="20698" y="16496"/>
                      <a:pt x="20108" y="16708"/>
                    </a:cubicBezTo>
                    <a:cubicBezTo>
                      <a:pt x="19517" y="16874"/>
                      <a:pt x="18926" y="17063"/>
                      <a:pt x="18336" y="17204"/>
                    </a:cubicBezTo>
                    <a:cubicBezTo>
                      <a:pt x="18312" y="17204"/>
                      <a:pt x="18336" y="17228"/>
                      <a:pt x="18336" y="17228"/>
                    </a:cubicBezTo>
                    <a:cubicBezTo>
                      <a:pt x="19399" y="16992"/>
                      <a:pt x="20462" y="16756"/>
                      <a:pt x="21525" y="16496"/>
                    </a:cubicBezTo>
                    <a:cubicBezTo>
                      <a:pt x="22565" y="16189"/>
                      <a:pt x="23605" y="15905"/>
                      <a:pt x="24621" y="15551"/>
                    </a:cubicBezTo>
                    <a:cubicBezTo>
                      <a:pt x="26700" y="14865"/>
                      <a:pt x="28732" y="14109"/>
                      <a:pt x="30740" y="13235"/>
                    </a:cubicBezTo>
                    <a:cubicBezTo>
                      <a:pt x="31307" y="13022"/>
                      <a:pt x="31874" y="12739"/>
                      <a:pt x="32394" y="12503"/>
                    </a:cubicBezTo>
                    <a:cubicBezTo>
                      <a:pt x="32961" y="12243"/>
                      <a:pt x="33528" y="12006"/>
                      <a:pt x="34048" y="11676"/>
                    </a:cubicBezTo>
                    <a:cubicBezTo>
                      <a:pt x="34204" y="11609"/>
                      <a:pt x="34150" y="11437"/>
                      <a:pt x="34044" y="11437"/>
                    </a:cubicBezTo>
                    <a:close/>
                    <a:moveTo>
                      <a:pt x="22778" y="18386"/>
                    </a:moveTo>
                    <a:lnTo>
                      <a:pt x="22778" y="18386"/>
                    </a:lnTo>
                    <a:cubicBezTo>
                      <a:pt x="23345" y="18480"/>
                      <a:pt x="23935" y="18598"/>
                      <a:pt x="24479" y="18646"/>
                    </a:cubicBezTo>
                    <a:cubicBezTo>
                      <a:pt x="25046" y="18740"/>
                      <a:pt x="25637" y="18811"/>
                      <a:pt x="26204" y="18858"/>
                    </a:cubicBezTo>
                    <a:cubicBezTo>
                      <a:pt x="27361" y="18977"/>
                      <a:pt x="28472" y="19095"/>
                      <a:pt x="29630" y="19213"/>
                    </a:cubicBezTo>
                    <a:lnTo>
                      <a:pt x="31567" y="19402"/>
                    </a:lnTo>
                    <a:cubicBezTo>
                      <a:pt x="31576" y="19403"/>
                      <a:pt x="31585" y="19403"/>
                      <a:pt x="31593" y="19403"/>
                    </a:cubicBezTo>
                    <a:cubicBezTo>
                      <a:pt x="31779" y="19403"/>
                      <a:pt x="31770" y="19164"/>
                      <a:pt x="31567" y="19118"/>
                    </a:cubicBezTo>
                    <a:cubicBezTo>
                      <a:pt x="30433" y="18977"/>
                      <a:pt x="29299" y="18882"/>
                      <a:pt x="28141" y="18811"/>
                    </a:cubicBezTo>
                    <a:cubicBezTo>
                      <a:pt x="27007" y="18693"/>
                      <a:pt x="25873" y="18598"/>
                      <a:pt x="24715" y="18504"/>
                    </a:cubicBezTo>
                    <a:cubicBezTo>
                      <a:pt x="24077" y="18457"/>
                      <a:pt x="23416" y="18457"/>
                      <a:pt x="22778" y="18386"/>
                    </a:cubicBezTo>
                    <a:close/>
                    <a:moveTo>
                      <a:pt x="24195" y="19591"/>
                    </a:moveTo>
                    <a:lnTo>
                      <a:pt x="24195" y="19591"/>
                    </a:lnTo>
                    <a:cubicBezTo>
                      <a:pt x="24229" y="19605"/>
                      <a:pt x="24264" y="19617"/>
                      <a:pt x="24300" y="19626"/>
                    </a:cubicBezTo>
                    <a:lnTo>
                      <a:pt x="24300" y="19626"/>
                    </a:lnTo>
                    <a:cubicBezTo>
                      <a:pt x="24265" y="19614"/>
                      <a:pt x="24230" y="19602"/>
                      <a:pt x="24195" y="19591"/>
                    </a:cubicBezTo>
                    <a:close/>
                    <a:moveTo>
                      <a:pt x="18383" y="17677"/>
                    </a:moveTo>
                    <a:cubicBezTo>
                      <a:pt x="18336" y="17677"/>
                      <a:pt x="18336" y="17701"/>
                      <a:pt x="18383" y="17701"/>
                    </a:cubicBezTo>
                    <a:cubicBezTo>
                      <a:pt x="19399" y="18031"/>
                      <a:pt x="20462" y="18386"/>
                      <a:pt x="21502" y="18646"/>
                    </a:cubicBezTo>
                    <a:cubicBezTo>
                      <a:pt x="22541" y="18929"/>
                      <a:pt x="23605" y="19189"/>
                      <a:pt x="24668" y="19402"/>
                    </a:cubicBezTo>
                    <a:cubicBezTo>
                      <a:pt x="26794" y="19827"/>
                      <a:pt x="28944" y="20182"/>
                      <a:pt x="31095" y="20465"/>
                    </a:cubicBezTo>
                    <a:cubicBezTo>
                      <a:pt x="31685" y="20512"/>
                      <a:pt x="32323" y="20607"/>
                      <a:pt x="32914" y="20630"/>
                    </a:cubicBezTo>
                    <a:cubicBezTo>
                      <a:pt x="33528" y="20701"/>
                      <a:pt x="34119" y="20749"/>
                      <a:pt x="34733" y="20749"/>
                    </a:cubicBezTo>
                    <a:cubicBezTo>
                      <a:pt x="34851" y="20749"/>
                      <a:pt x="34875" y="20583"/>
                      <a:pt x="34804" y="20536"/>
                    </a:cubicBezTo>
                    <a:cubicBezTo>
                      <a:pt x="34261" y="20465"/>
                      <a:pt x="33694" y="20418"/>
                      <a:pt x="33174" y="20371"/>
                    </a:cubicBezTo>
                    <a:cubicBezTo>
                      <a:pt x="32630" y="20300"/>
                      <a:pt x="32087" y="20252"/>
                      <a:pt x="31543" y="20182"/>
                    </a:cubicBezTo>
                    <a:cubicBezTo>
                      <a:pt x="30480" y="20063"/>
                      <a:pt x="29393" y="19922"/>
                      <a:pt x="28330" y="19780"/>
                    </a:cubicBezTo>
                    <a:cubicBezTo>
                      <a:pt x="26180" y="19449"/>
                      <a:pt x="24054" y="19000"/>
                      <a:pt x="21927" y="18528"/>
                    </a:cubicBezTo>
                    <a:cubicBezTo>
                      <a:pt x="21336" y="18386"/>
                      <a:pt x="20746" y="18244"/>
                      <a:pt x="20179" y="18126"/>
                    </a:cubicBezTo>
                    <a:cubicBezTo>
                      <a:pt x="19588" y="17984"/>
                      <a:pt x="18974" y="17819"/>
                      <a:pt x="18383" y="17677"/>
                    </a:cubicBezTo>
                    <a:close/>
                    <a:moveTo>
                      <a:pt x="24300" y="19626"/>
                    </a:moveTo>
                    <a:lnTo>
                      <a:pt x="24300" y="19626"/>
                    </a:lnTo>
                    <a:cubicBezTo>
                      <a:pt x="24554" y="19714"/>
                      <a:pt x="24823" y="19818"/>
                      <a:pt x="25093" y="19922"/>
                    </a:cubicBezTo>
                    <a:cubicBezTo>
                      <a:pt x="25400" y="20016"/>
                      <a:pt x="25684" y="20087"/>
                      <a:pt x="25991" y="20158"/>
                    </a:cubicBezTo>
                    <a:cubicBezTo>
                      <a:pt x="26605" y="20300"/>
                      <a:pt x="27196" y="20441"/>
                      <a:pt x="27810" y="20560"/>
                    </a:cubicBezTo>
                    <a:cubicBezTo>
                      <a:pt x="29063" y="20796"/>
                      <a:pt x="30291" y="21008"/>
                      <a:pt x="31543" y="21198"/>
                    </a:cubicBezTo>
                    <a:cubicBezTo>
                      <a:pt x="32252" y="21292"/>
                      <a:pt x="32961" y="21387"/>
                      <a:pt x="33670" y="21387"/>
                    </a:cubicBezTo>
                    <a:cubicBezTo>
                      <a:pt x="33675" y="21388"/>
                      <a:pt x="33680" y="21388"/>
                      <a:pt x="33684" y="21388"/>
                    </a:cubicBezTo>
                    <a:cubicBezTo>
                      <a:pt x="33769" y="21388"/>
                      <a:pt x="33804" y="21196"/>
                      <a:pt x="33670" y="21174"/>
                    </a:cubicBezTo>
                    <a:cubicBezTo>
                      <a:pt x="33056" y="21056"/>
                      <a:pt x="32441" y="21008"/>
                      <a:pt x="31803" y="20914"/>
                    </a:cubicBezTo>
                    <a:lnTo>
                      <a:pt x="29937" y="20654"/>
                    </a:lnTo>
                    <a:cubicBezTo>
                      <a:pt x="28708" y="20489"/>
                      <a:pt x="27503" y="20252"/>
                      <a:pt x="26275" y="19969"/>
                    </a:cubicBezTo>
                    <a:cubicBezTo>
                      <a:pt x="25920" y="19922"/>
                      <a:pt x="25613" y="19827"/>
                      <a:pt x="25259" y="19780"/>
                    </a:cubicBezTo>
                    <a:cubicBezTo>
                      <a:pt x="25070" y="19733"/>
                      <a:pt x="24904" y="19685"/>
                      <a:pt x="24715" y="19685"/>
                    </a:cubicBezTo>
                    <a:cubicBezTo>
                      <a:pt x="24584" y="19667"/>
                      <a:pt x="24438" y="19663"/>
                      <a:pt x="24300" y="19626"/>
                    </a:cubicBezTo>
                    <a:close/>
                    <a:moveTo>
                      <a:pt x="13959" y="17785"/>
                    </a:moveTo>
                    <a:cubicBezTo>
                      <a:pt x="13883" y="17785"/>
                      <a:pt x="13807" y="17787"/>
                      <a:pt x="13728" y="17795"/>
                    </a:cubicBezTo>
                    <a:cubicBezTo>
                      <a:pt x="13539" y="17795"/>
                      <a:pt x="13303" y="17819"/>
                      <a:pt x="13090" y="17866"/>
                    </a:cubicBezTo>
                    <a:cubicBezTo>
                      <a:pt x="12641" y="17890"/>
                      <a:pt x="12193" y="17937"/>
                      <a:pt x="11767" y="18008"/>
                    </a:cubicBezTo>
                    <a:cubicBezTo>
                      <a:pt x="10869" y="18126"/>
                      <a:pt x="9995" y="18268"/>
                      <a:pt x="9097" y="18480"/>
                    </a:cubicBezTo>
                    <a:cubicBezTo>
                      <a:pt x="7349" y="18858"/>
                      <a:pt x="5648" y="19331"/>
                      <a:pt x="3994" y="19945"/>
                    </a:cubicBezTo>
                    <a:cubicBezTo>
                      <a:pt x="3521" y="20134"/>
                      <a:pt x="3049" y="20300"/>
                      <a:pt x="2600" y="20536"/>
                    </a:cubicBezTo>
                    <a:cubicBezTo>
                      <a:pt x="2387" y="20654"/>
                      <a:pt x="2151" y="20772"/>
                      <a:pt x="1962" y="20890"/>
                    </a:cubicBezTo>
                    <a:cubicBezTo>
                      <a:pt x="1749" y="21008"/>
                      <a:pt x="1537" y="21198"/>
                      <a:pt x="1371" y="21363"/>
                    </a:cubicBezTo>
                    <a:cubicBezTo>
                      <a:pt x="1332" y="21461"/>
                      <a:pt x="1407" y="21593"/>
                      <a:pt x="1488" y="21593"/>
                    </a:cubicBezTo>
                    <a:cubicBezTo>
                      <a:pt x="1504" y="21593"/>
                      <a:pt x="1521" y="21587"/>
                      <a:pt x="1537" y="21576"/>
                    </a:cubicBezTo>
                    <a:cubicBezTo>
                      <a:pt x="1726" y="21457"/>
                      <a:pt x="1915" y="21363"/>
                      <a:pt x="2104" y="21245"/>
                    </a:cubicBezTo>
                    <a:cubicBezTo>
                      <a:pt x="2269" y="21127"/>
                      <a:pt x="2482" y="21056"/>
                      <a:pt x="2671" y="20938"/>
                    </a:cubicBezTo>
                    <a:cubicBezTo>
                      <a:pt x="3049" y="20725"/>
                      <a:pt x="3427" y="20583"/>
                      <a:pt x="3852" y="20394"/>
                    </a:cubicBezTo>
                    <a:cubicBezTo>
                      <a:pt x="4679" y="20063"/>
                      <a:pt x="5482" y="19803"/>
                      <a:pt x="6357" y="19544"/>
                    </a:cubicBezTo>
                    <a:cubicBezTo>
                      <a:pt x="8034" y="19047"/>
                      <a:pt x="9783" y="18622"/>
                      <a:pt x="11484" y="18339"/>
                    </a:cubicBezTo>
                    <a:cubicBezTo>
                      <a:pt x="12004" y="18244"/>
                      <a:pt x="12476" y="18150"/>
                      <a:pt x="12972" y="18102"/>
                    </a:cubicBezTo>
                    <a:cubicBezTo>
                      <a:pt x="13209" y="18055"/>
                      <a:pt x="13445" y="18031"/>
                      <a:pt x="13681" y="17984"/>
                    </a:cubicBezTo>
                    <a:cubicBezTo>
                      <a:pt x="13941" y="17937"/>
                      <a:pt x="14177" y="17890"/>
                      <a:pt x="14414" y="17819"/>
                    </a:cubicBezTo>
                    <a:lnTo>
                      <a:pt x="14414" y="17795"/>
                    </a:lnTo>
                    <a:cubicBezTo>
                      <a:pt x="14256" y="17795"/>
                      <a:pt x="14109" y="17785"/>
                      <a:pt x="13959" y="17785"/>
                    </a:cubicBezTo>
                    <a:close/>
                    <a:moveTo>
                      <a:pt x="20273" y="18528"/>
                    </a:moveTo>
                    <a:cubicBezTo>
                      <a:pt x="20273" y="18528"/>
                      <a:pt x="20226" y="18528"/>
                      <a:pt x="20273" y="18575"/>
                    </a:cubicBezTo>
                    <a:cubicBezTo>
                      <a:pt x="20462" y="18693"/>
                      <a:pt x="20651" y="18811"/>
                      <a:pt x="20864" y="18929"/>
                    </a:cubicBezTo>
                    <a:cubicBezTo>
                      <a:pt x="21029" y="19000"/>
                      <a:pt x="21242" y="19095"/>
                      <a:pt x="21455" y="19213"/>
                    </a:cubicBezTo>
                    <a:lnTo>
                      <a:pt x="22683" y="19756"/>
                    </a:lnTo>
                    <a:cubicBezTo>
                      <a:pt x="23510" y="20063"/>
                      <a:pt x="24361" y="20394"/>
                      <a:pt x="25211" y="20654"/>
                    </a:cubicBezTo>
                    <a:cubicBezTo>
                      <a:pt x="26912" y="21198"/>
                      <a:pt x="28637" y="21646"/>
                      <a:pt x="30386" y="21930"/>
                    </a:cubicBezTo>
                    <a:cubicBezTo>
                      <a:pt x="30882" y="22024"/>
                      <a:pt x="31402" y="22072"/>
                      <a:pt x="31874" y="22095"/>
                    </a:cubicBezTo>
                    <a:cubicBezTo>
                      <a:pt x="32110" y="22143"/>
                      <a:pt x="32370" y="22143"/>
                      <a:pt x="32607" y="22143"/>
                    </a:cubicBezTo>
                    <a:cubicBezTo>
                      <a:pt x="32867" y="22143"/>
                      <a:pt x="33103" y="22072"/>
                      <a:pt x="33339" y="22024"/>
                    </a:cubicBezTo>
                    <a:cubicBezTo>
                      <a:pt x="33434" y="21930"/>
                      <a:pt x="33410" y="21765"/>
                      <a:pt x="33292" y="21765"/>
                    </a:cubicBezTo>
                    <a:cubicBezTo>
                      <a:pt x="33150" y="21765"/>
                      <a:pt x="32998" y="21744"/>
                      <a:pt x="32849" y="21744"/>
                    </a:cubicBezTo>
                    <a:cubicBezTo>
                      <a:pt x="32775" y="21744"/>
                      <a:pt x="32701" y="21749"/>
                      <a:pt x="32630" y="21765"/>
                    </a:cubicBezTo>
                    <a:lnTo>
                      <a:pt x="31992" y="21765"/>
                    </a:lnTo>
                    <a:cubicBezTo>
                      <a:pt x="31543" y="21717"/>
                      <a:pt x="31142" y="21694"/>
                      <a:pt x="30693" y="21599"/>
                    </a:cubicBezTo>
                    <a:cubicBezTo>
                      <a:pt x="29842" y="21457"/>
                      <a:pt x="28944" y="21292"/>
                      <a:pt x="28094" y="21103"/>
                    </a:cubicBezTo>
                    <a:cubicBezTo>
                      <a:pt x="26369" y="20701"/>
                      <a:pt x="24691" y="20182"/>
                      <a:pt x="23038" y="19567"/>
                    </a:cubicBezTo>
                    <a:cubicBezTo>
                      <a:pt x="22565" y="19402"/>
                      <a:pt x="22092" y="19213"/>
                      <a:pt x="21644" y="19047"/>
                    </a:cubicBezTo>
                    <a:cubicBezTo>
                      <a:pt x="21407" y="18953"/>
                      <a:pt x="21218" y="18858"/>
                      <a:pt x="20982" y="18764"/>
                    </a:cubicBezTo>
                    <a:cubicBezTo>
                      <a:pt x="20746" y="18693"/>
                      <a:pt x="20509" y="18598"/>
                      <a:pt x="20273" y="18528"/>
                    </a:cubicBezTo>
                    <a:close/>
                    <a:moveTo>
                      <a:pt x="12169" y="22143"/>
                    </a:moveTo>
                    <a:cubicBezTo>
                      <a:pt x="12131" y="22174"/>
                      <a:pt x="12096" y="22208"/>
                      <a:pt x="12063" y="22243"/>
                    </a:cubicBezTo>
                    <a:lnTo>
                      <a:pt x="12063" y="22243"/>
                    </a:lnTo>
                    <a:cubicBezTo>
                      <a:pt x="12099" y="22210"/>
                      <a:pt x="12134" y="22177"/>
                      <a:pt x="12169" y="22143"/>
                    </a:cubicBezTo>
                    <a:close/>
                    <a:moveTo>
                      <a:pt x="10491" y="18858"/>
                    </a:moveTo>
                    <a:lnTo>
                      <a:pt x="10491" y="18858"/>
                    </a:lnTo>
                    <a:cubicBezTo>
                      <a:pt x="10161" y="18953"/>
                      <a:pt x="9877" y="18977"/>
                      <a:pt x="9546" y="19024"/>
                    </a:cubicBezTo>
                    <a:cubicBezTo>
                      <a:pt x="9239" y="19095"/>
                      <a:pt x="8956" y="19189"/>
                      <a:pt x="8648" y="19260"/>
                    </a:cubicBezTo>
                    <a:cubicBezTo>
                      <a:pt x="8058" y="19449"/>
                      <a:pt x="7443" y="19614"/>
                      <a:pt x="6853" y="19827"/>
                    </a:cubicBezTo>
                    <a:cubicBezTo>
                      <a:pt x="5671" y="20252"/>
                      <a:pt x="4490" y="20654"/>
                      <a:pt x="3332" y="21174"/>
                    </a:cubicBezTo>
                    <a:cubicBezTo>
                      <a:pt x="2694" y="21434"/>
                      <a:pt x="2009" y="21694"/>
                      <a:pt x="1395" y="22048"/>
                    </a:cubicBezTo>
                    <a:cubicBezTo>
                      <a:pt x="1310" y="22091"/>
                      <a:pt x="1378" y="22268"/>
                      <a:pt x="1479" y="22268"/>
                    </a:cubicBezTo>
                    <a:cubicBezTo>
                      <a:pt x="1490" y="22268"/>
                      <a:pt x="1501" y="22265"/>
                      <a:pt x="1513" y="22261"/>
                    </a:cubicBezTo>
                    <a:cubicBezTo>
                      <a:pt x="2104" y="22048"/>
                      <a:pt x="2671" y="21765"/>
                      <a:pt x="3214" y="21505"/>
                    </a:cubicBezTo>
                    <a:cubicBezTo>
                      <a:pt x="3805" y="21268"/>
                      <a:pt x="4396" y="21056"/>
                      <a:pt x="4963" y="20796"/>
                    </a:cubicBezTo>
                    <a:cubicBezTo>
                      <a:pt x="6120" y="20371"/>
                      <a:pt x="7302" y="19945"/>
                      <a:pt x="8483" y="19567"/>
                    </a:cubicBezTo>
                    <a:cubicBezTo>
                      <a:pt x="8814" y="19449"/>
                      <a:pt x="9168" y="19355"/>
                      <a:pt x="9475" y="19236"/>
                    </a:cubicBezTo>
                    <a:cubicBezTo>
                      <a:pt x="9664" y="19189"/>
                      <a:pt x="9830" y="19118"/>
                      <a:pt x="9995" y="19071"/>
                    </a:cubicBezTo>
                    <a:cubicBezTo>
                      <a:pt x="10161" y="19000"/>
                      <a:pt x="10302" y="18929"/>
                      <a:pt x="10491" y="18858"/>
                    </a:cubicBezTo>
                    <a:close/>
                    <a:moveTo>
                      <a:pt x="22187" y="22662"/>
                    </a:moveTo>
                    <a:lnTo>
                      <a:pt x="22187" y="22662"/>
                    </a:lnTo>
                    <a:cubicBezTo>
                      <a:pt x="22230" y="22722"/>
                      <a:pt x="22276" y="22770"/>
                      <a:pt x="22324" y="22812"/>
                    </a:cubicBezTo>
                    <a:lnTo>
                      <a:pt x="22324" y="22812"/>
                    </a:lnTo>
                    <a:cubicBezTo>
                      <a:pt x="22280" y="22761"/>
                      <a:pt x="22235" y="22710"/>
                      <a:pt x="22187" y="22662"/>
                    </a:cubicBezTo>
                    <a:close/>
                    <a:moveTo>
                      <a:pt x="12358" y="19236"/>
                    </a:moveTo>
                    <a:lnTo>
                      <a:pt x="12358" y="19236"/>
                    </a:lnTo>
                    <a:cubicBezTo>
                      <a:pt x="11815" y="19449"/>
                      <a:pt x="11247" y="19662"/>
                      <a:pt x="10728" y="19851"/>
                    </a:cubicBezTo>
                    <a:cubicBezTo>
                      <a:pt x="10184" y="20063"/>
                      <a:pt x="9664" y="20300"/>
                      <a:pt x="9121" y="20536"/>
                    </a:cubicBezTo>
                    <a:cubicBezTo>
                      <a:pt x="8058" y="21008"/>
                      <a:pt x="7042" y="21457"/>
                      <a:pt x="5955" y="21930"/>
                    </a:cubicBezTo>
                    <a:cubicBezTo>
                      <a:pt x="5364" y="22190"/>
                      <a:pt x="4750" y="22450"/>
                      <a:pt x="4183" y="22757"/>
                    </a:cubicBezTo>
                    <a:cubicBezTo>
                      <a:pt x="4044" y="22836"/>
                      <a:pt x="4121" y="23015"/>
                      <a:pt x="4261" y="23015"/>
                    </a:cubicBezTo>
                    <a:cubicBezTo>
                      <a:pt x="4288" y="23015"/>
                      <a:pt x="4318" y="23008"/>
                      <a:pt x="4348" y="22993"/>
                    </a:cubicBezTo>
                    <a:cubicBezTo>
                      <a:pt x="5412" y="22544"/>
                      <a:pt x="6451" y="22048"/>
                      <a:pt x="7467" y="21576"/>
                    </a:cubicBezTo>
                    <a:cubicBezTo>
                      <a:pt x="8507" y="21103"/>
                      <a:pt x="9570" y="20630"/>
                      <a:pt x="10610" y="20134"/>
                    </a:cubicBezTo>
                    <a:cubicBezTo>
                      <a:pt x="11200" y="19827"/>
                      <a:pt x="11767" y="19544"/>
                      <a:pt x="12358" y="19236"/>
                    </a:cubicBezTo>
                    <a:close/>
                    <a:moveTo>
                      <a:pt x="16540" y="17583"/>
                    </a:moveTo>
                    <a:cubicBezTo>
                      <a:pt x="15477" y="17819"/>
                      <a:pt x="14414" y="18055"/>
                      <a:pt x="13350" y="18315"/>
                    </a:cubicBezTo>
                    <a:cubicBezTo>
                      <a:pt x="12311" y="18622"/>
                      <a:pt x="11295" y="18906"/>
                      <a:pt x="10255" y="19260"/>
                    </a:cubicBezTo>
                    <a:cubicBezTo>
                      <a:pt x="8176" y="19945"/>
                      <a:pt x="6144" y="20725"/>
                      <a:pt x="4136" y="21576"/>
                    </a:cubicBezTo>
                    <a:cubicBezTo>
                      <a:pt x="3569" y="21812"/>
                      <a:pt x="3025" y="22072"/>
                      <a:pt x="2482" y="22308"/>
                    </a:cubicBezTo>
                    <a:cubicBezTo>
                      <a:pt x="1915" y="22568"/>
                      <a:pt x="1371" y="22804"/>
                      <a:pt x="828" y="23135"/>
                    </a:cubicBezTo>
                    <a:cubicBezTo>
                      <a:pt x="701" y="23219"/>
                      <a:pt x="725" y="23379"/>
                      <a:pt x="816" y="23379"/>
                    </a:cubicBezTo>
                    <a:cubicBezTo>
                      <a:pt x="827" y="23379"/>
                      <a:pt x="839" y="23376"/>
                      <a:pt x="851" y="23371"/>
                    </a:cubicBezTo>
                    <a:cubicBezTo>
                      <a:pt x="1371" y="23182"/>
                      <a:pt x="1867" y="22946"/>
                      <a:pt x="2340" y="22686"/>
                    </a:cubicBezTo>
                    <a:cubicBezTo>
                      <a:pt x="2836" y="22450"/>
                      <a:pt x="3332" y="22261"/>
                      <a:pt x="3852" y="22024"/>
                    </a:cubicBezTo>
                    <a:cubicBezTo>
                      <a:pt x="4844" y="21576"/>
                      <a:pt x="5813" y="21150"/>
                      <a:pt x="6853" y="20772"/>
                    </a:cubicBezTo>
                    <a:cubicBezTo>
                      <a:pt x="8885" y="19969"/>
                      <a:pt x="10940" y="19307"/>
                      <a:pt x="13020" y="18646"/>
                    </a:cubicBezTo>
                    <a:cubicBezTo>
                      <a:pt x="13610" y="18480"/>
                      <a:pt x="14177" y="18315"/>
                      <a:pt x="14768" y="18126"/>
                    </a:cubicBezTo>
                    <a:cubicBezTo>
                      <a:pt x="15359" y="17937"/>
                      <a:pt x="15949" y="17772"/>
                      <a:pt x="16540" y="17606"/>
                    </a:cubicBezTo>
                    <a:cubicBezTo>
                      <a:pt x="16564" y="17606"/>
                      <a:pt x="16540" y="17583"/>
                      <a:pt x="16540" y="17583"/>
                    </a:cubicBezTo>
                    <a:close/>
                    <a:moveTo>
                      <a:pt x="21596" y="20890"/>
                    </a:moveTo>
                    <a:lnTo>
                      <a:pt x="21596" y="20890"/>
                    </a:lnTo>
                    <a:cubicBezTo>
                      <a:pt x="22045" y="21245"/>
                      <a:pt x="22470" y="21646"/>
                      <a:pt x="22943" y="22001"/>
                    </a:cubicBezTo>
                    <a:cubicBezTo>
                      <a:pt x="23392" y="22355"/>
                      <a:pt x="23865" y="22710"/>
                      <a:pt x="24337" y="23017"/>
                    </a:cubicBezTo>
                    <a:cubicBezTo>
                      <a:pt x="25259" y="23702"/>
                      <a:pt x="26204" y="24387"/>
                      <a:pt x="27101" y="25072"/>
                    </a:cubicBezTo>
                    <a:cubicBezTo>
                      <a:pt x="27645" y="25450"/>
                      <a:pt x="28165" y="25828"/>
                      <a:pt x="28732" y="26183"/>
                    </a:cubicBezTo>
                    <a:cubicBezTo>
                      <a:pt x="28756" y="26212"/>
                      <a:pt x="28781" y="26224"/>
                      <a:pt x="28803" y="26224"/>
                    </a:cubicBezTo>
                    <a:cubicBezTo>
                      <a:pt x="28888" y="26224"/>
                      <a:pt x="28939" y="26045"/>
                      <a:pt x="28826" y="25970"/>
                    </a:cubicBezTo>
                    <a:cubicBezTo>
                      <a:pt x="27905" y="25309"/>
                      <a:pt x="26960" y="24647"/>
                      <a:pt x="26015" y="23962"/>
                    </a:cubicBezTo>
                    <a:cubicBezTo>
                      <a:pt x="25070" y="23324"/>
                      <a:pt x="24148" y="22639"/>
                      <a:pt x="23227" y="22001"/>
                    </a:cubicBezTo>
                    <a:cubicBezTo>
                      <a:pt x="22683" y="21599"/>
                      <a:pt x="22116" y="21292"/>
                      <a:pt x="21596" y="20890"/>
                    </a:cubicBezTo>
                    <a:close/>
                    <a:moveTo>
                      <a:pt x="13965" y="21576"/>
                    </a:moveTo>
                    <a:lnTo>
                      <a:pt x="13965" y="21576"/>
                    </a:lnTo>
                    <a:cubicBezTo>
                      <a:pt x="13610" y="22024"/>
                      <a:pt x="13232" y="22473"/>
                      <a:pt x="12878" y="22946"/>
                    </a:cubicBezTo>
                    <a:cubicBezTo>
                      <a:pt x="12523" y="23371"/>
                      <a:pt x="12169" y="23844"/>
                      <a:pt x="11838" y="24316"/>
                    </a:cubicBezTo>
                    <a:cubicBezTo>
                      <a:pt x="11177" y="25238"/>
                      <a:pt x="10491" y="26183"/>
                      <a:pt x="9806" y="27104"/>
                    </a:cubicBezTo>
                    <a:cubicBezTo>
                      <a:pt x="9428" y="27624"/>
                      <a:pt x="9050" y="28168"/>
                      <a:pt x="8672" y="28735"/>
                    </a:cubicBezTo>
                    <a:cubicBezTo>
                      <a:pt x="8575" y="28783"/>
                      <a:pt x="8656" y="28877"/>
                      <a:pt x="8754" y="28877"/>
                    </a:cubicBezTo>
                    <a:cubicBezTo>
                      <a:pt x="8799" y="28877"/>
                      <a:pt x="8848" y="28857"/>
                      <a:pt x="8885" y="28805"/>
                    </a:cubicBezTo>
                    <a:cubicBezTo>
                      <a:pt x="9570" y="27908"/>
                      <a:pt x="10231" y="26963"/>
                      <a:pt x="10893" y="26017"/>
                    </a:cubicBezTo>
                    <a:cubicBezTo>
                      <a:pt x="11555" y="25072"/>
                      <a:pt x="12240" y="24151"/>
                      <a:pt x="12878" y="23206"/>
                    </a:cubicBezTo>
                    <a:cubicBezTo>
                      <a:pt x="13256" y="22662"/>
                      <a:pt x="13587" y="22119"/>
                      <a:pt x="13965" y="21576"/>
                    </a:cubicBezTo>
                    <a:close/>
                    <a:moveTo>
                      <a:pt x="18099" y="18102"/>
                    </a:moveTo>
                    <a:cubicBezTo>
                      <a:pt x="18099" y="18102"/>
                      <a:pt x="18076" y="18102"/>
                      <a:pt x="18076" y="18126"/>
                    </a:cubicBezTo>
                    <a:cubicBezTo>
                      <a:pt x="18808" y="18929"/>
                      <a:pt x="19564" y="19756"/>
                      <a:pt x="20320" y="20512"/>
                    </a:cubicBezTo>
                    <a:cubicBezTo>
                      <a:pt x="21100" y="21292"/>
                      <a:pt x="21880" y="22024"/>
                      <a:pt x="22683" y="22733"/>
                    </a:cubicBezTo>
                    <a:cubicBezTo>
                      <a:pt x="24313" y="24175"/>
                      <a:pt x="25991" y="25569"/>
                      <a:pt x="27739" y="26868"/>
                    </a:cubicBezTo>
                    <a:cubicBezTo>
                      <a:pt x="28236" y="27222"/>
                      <a:pt x="28708" y="27577"/>
                      <a:pt x="29204" y="27931"/>
                    </a:cubicBezTo>
                    <a:cubicBezTo>
                      <a:pt x="29724" y="28286"/>
                      <a:pt x="30220" y="28640"/>
                      <a:pt x="30740" y="28924"/>
                    </a:cubicBezTo>
                    <a:cubicBezTo>
                      <a:pt x="30765" y="28939"/>
                      <a:pt x="30790" y="28945"/>
                      <a:pt x="30814" y="28945"/>
                    </a:cubicBezTo>
                    <a:cubicBezTo>
                      <a:pt x="30900" y="28945"/>
                      <a:pt x="30961" y="28856"/>
                      <a:pt x="30905" y="28782"/>
                    </a:cubicBezTo>
                    <a:cubicBezTo>
                      <a:pt x="30480" y="28451"/>
                      <a:pt x="30008" y="28144"/>
                      <a:pt x="29559" y="27837"/>
                    </a:cubicBezTo>
                    <a:cubicBezTo>
                      <a:pt x="29133" y="27506"/>
                      <a:pt x="28685" y="27222"/>
                      <a:pt x="28236" y="26892"/>
                    </a:cubicBezTo>
                    <a:cubicBezTo>
                      <a:pt x="27361" y="26254"/>
                      <a:pt x="26487" y="25592"/>
                      <a:pt x="25660" y="24907"/>
                    </a:cubicBezTo>
                    <a:cubicBezTo>
                      <a:pt x="23983" y="23560"/>
                      <a:pt x="22329" y="22119"/>
                      <a:pt x="20746" y="20630"/>
                    </a:cubicBezTo>
                    <a:cubicBezTo>
                      <a:pt x="20297" y="20229"/>
                      <a:pt x="19871" y="19803"/>
                      <a:pt x="19446" y="19402"/>
                    </a:cubicBezTo>
                    <a:cubicBezTo>
                      <a:pt x="18997" y="18977"/>
                      <a:pt x="18548" y="18528"/>
                      <a:pt x="18099" y="18102"/>
                    </a:cubicBezTo>
                    <a:close/>
                    <a:moveTo>
                      <a:pt x="22324" y="22812"/>
                    </a:moveTo>
                    <a:cubicBezTo>
                      <a:pt x="22494" y="23012"/>
                      <a:pt x="22637" y="23230"/>
                      <a:pt x="22825" y="23418"/>
                    </a:cubicBezTo>
                    <a:cubicBezTo>
                      <a:pt x="23038" y="23655"/>
                      <a:pt x="23274" y="23844"/>
                      <a:pt x="23486" y="24056"/>
                    </a:cubicBezTo>
                    <a:cubicBezTo>
                      <a:pt x="23935" y="24505"/>
                      <a:pt x="24408" y="24907"/>
                      <a:pt x="24857" y="25332"/>
                    </a:cubicBezTo>
                    <a:cubicBezTo>
                      <a:pt x="25802" y="26159"/>
                      <a:pt x="26794" y="26963"/>
                      <a:pt x="27763" y="27719"/>
                    </a:cubicBezTo>
                    <a:cubicBezTo>
                      <a:pt x="28330" y="28168"/>
                      <a:pt x="28897" y="28616"/>
                      <a:pt x="29511" y="28971"/>
                    </a:cubicBezTo>
                    <a:cubicBezTo>
                      <a:pt x="29521" y="28977"/>
                      <a:pt x="29532" y="28980"/>
                      <a:pt x="29544" y="28980"/>
                    </a:cubicBezTo>
                    <a:cubicBezTo>
                      <a:pt x="29617" y="28980"/>
                      <a:pt x="29711" y="28863"/>
                      <a:pt x="29630" y="28782"/>
                    </a:cubicBezTo>
                    <a:cubicBezTo>
                      <a:pt x="29157" y="28380"/>
                      <a:pt x="28614" y="28049"/>
                      <a:pt x="28117" y="27671"/>
                    </a:cubicBezTo>
                    <a:lnTo>
                      <a:pt x="26605" y="26514"/>
                    </a:lnTo>
                    <a:cubicBezTo>
                      <a:pt x="25637" y="25734"/>
                      <a:pt x="24691" y="24907"/>
                      <a:pt x="23770" y="24080"/>
                    </a:cubicBezTo>
                    <a:cubicBezTo>
                      <a:pt x="23510" y="23844"/>
                      <a:pt x="23250" y="23607"/>
                      <a:pt x="23014" y="23371"/>
                    </a:cubicBezTo>
                    <a:cubicBezTo>
                      <a:pt x="22872" y="23253"/>
                      <a:pt x="22754" y="23135"/>
                      <a:pt x="22589" y="23017"/>
                    </a:cubicBezTo>
                    <a:cubicBezTo>
                      <a:pt x="22498" y="22941"/>
                      <a:pt x="22408" y="22885"/>
                      <a:pt x="22324" y="22812"/>
                    </a:cubicBezTo>
                    <a:close/>
                    <a:moveTo>
                      <a:pt x="15075" y="19284"/>
                    </a:moveTo>
                    <a:cubicBezTo>
                      <a:pt x="14862" y="19402"/>
                      <a:pt x="14650" y="19473"/>
                      <a:pt x="14484" y="19591"/>
                    </a:cubicBezTo>
                    <a:lnTo>
                      <a:pt x="13941" y="19945"/>
                    </a:lnTo>
                    <a:cubicBezTo>
                      <a:pt x="13587" y="20229"/>
                      <a:pt x="13209" y="20489"/>
                      <a:pt x="12854" y="20749"/>
                    </a:cubicBezTo>
                    <a:cubicBezTo>
                      <a:pt x="12145" y="21316"/>
                      <a:pt x="11460" y="21883"/>
                      <a:pt x="10775" y="22497"/>
                    </a:cubicBezTo>
                    <a:cubicBezTo>
                      <a:pt x="9475" y="23678"/>
                      <a:pt x="8247" y="24978"/>
                      <a:pt x="7089" y="26325"/>
                    </a:cubicBezTo>
                    <a:cubicBezTo>
                      <a:pt x="6758" y="26726"/>
                      <a:pt x="6475" y="27104"/>
                      <a:pt x="6168" y="27553"/>
                    </a:cubicBezTo>
                    <a:cubicBezTo>
                      <a:pt x="6026" y="27742"/>
                      <a:pt x="5908" y="27955"/>
                      <a:pt x="5790" y="28168"/>
                    </a:cubicBezTo>
                    <a:cubicBezTo>
                      <a:pt x="5671" y="28404"/>
                      <a:pt x="5577" y="28593"/>
                      <a:pt x="5530" y="28876"/>
                    </a:cubicBezTo>
                    <a:cubicBezTo>
                      <a:pt x="5530" y="28956"/>
                      <a:pt x="5605" y="29025"/>
                      <a:pt x="5676" y="29025"/>
                    </a:cubicBezTo>
                    <a:cubicBezTo>
                      <a:pt x="5710" y="29025"/>
                      <a:pt x="5743" y="29009"/>
                      <a:pt x="5766" y="28971"/>
                    </a:cubicBezTo>
                    <a:cubicBezTo>
                      <a:pt x="5884" y="28782"/>
                      <a:pt x="6002" y="28616"/>
                      <a:pt x="6073" y="28404"/>
                    </a:cubicBezTo>
                    <a:cubicBezTo>
                      <a:pt x="6215" y="28191"/>
                      <a:pt x="6286" y="28002"/>
                      <a:pt x="6404" y="27837"/>
                    </a:cubicBezTo>
                    <a:cubicBezTo>
                      <a:pt x="6640" y="27482"/>
                      <a:pt x="6900" y="27128"/>
                      <a:pt x="7184" y="26797"/>
                    </a:cubicBezTo>
                    <a:cubicBezTo>
                      <a:pt x="7727" y="26112"/>
                      <a:pt x="8318" y="25474"/>
                      <a:pt x="8908" y="24836"/>
                    </a:cubicBezTo>
                    <a:cubicBezTo>
                      <a:pt x="10137" y="23537"/>
                      <a:pt x="11436" y="22355"/>
                      <a:pt x="12783" y="21198"/>
                    </a:cubicBezTo>
                    <a:cubicBezTo>
                      <a:pt x="13161" y="20867"/>
                      <a:pt x="13563" y="20583"/>
                      <a:pt x="13941" y="20252"/>
                    </a:cubicBezTo>
                    <a:cubicBezTo>
                      <a:pt x="14106" y="20111"/>
                      <a:pt x="14319" y="19945"/>
                      <a:pt x="14508" y="19803"/>
                    </a:cubicBezTo>
                    <a:cubicBezTo>
                      <a:pt x="14721" y="19662"/>
                      <a:pt x="14886" y="19473"/>
                      <a:pt x="15075" y="19307"/>
                    </a:cubicBezTo>
                    <a:lnTo>
                      <a:pt x="15075" y="19284"/>
                    </a:lnTo>
                    <a:close/>
                    <a:moveTo>
                      <a:pt x="19328" y="19780"/>
                    </a:moveTo>
                    <a:cubicBezTo>
                      <a:pt x="19446" y="19993"/>
                      <a:pt x="19517" y="20182"/>
                      <a:pt x="19635" y="20371"/>
                    </a:cubicBezTo>
                    <a:lnTo>
                      <a:pt x="19990" y="20890"/>
                    </a:lnTo>
                    <a:cubicBezTo>
                      <a:pt x="20273" y="21245"/>
                      <a:pt x="20533" y="21646"/>
                      <a:pt x="20793" y="22001"/>
                    </a:cubicBezTo>
                    <a:cubicBezTo>
                      <a:pt x="21360" y="22710"/>
                      <a:pt x="21903" y="23371"/>
                      <a:pt x="22541" y="24056"/>
                    </a:cubicBezTo>
                    <a:cubicBezTo>
                      <a:pt x="23723" y="25356"/>
                      <a:pt x="25022" y="26608"/>
                      <a:pt x="26369" y="27742"/>
                    </a:cubicBezTo>
                    <a:cubicBezTo>
                      <a:pt x="26771" y="28073"/>
                      <a:pt x="27149" y="28380"/>
                      <a:pt x="27574" y="28664"/>
                    </a:cubicBezTo>
                    <a:cubicBezTo>
                      <a:pt x="27787" y="28805"/>
                      <a:pt x="27999" y="28924"/>
                      <a:pt x="28212" y="29042"/>
                    </a:cubicBezTo>
                    <a:cubicBezTo>
                      <a:pt x="28448" y="29160"/>
                      <a:pt x="28637" y="29254"/>
                      <a:pt x="28921" y="29325"/>
                    </a:cubicBezTo>
                    <a:cubicBezTo>
                      <a:pt x="29039" y="29325"/>
                      <a:pt x="29086" y="29160"/>
                      <a:pt x="28992" y="29089"/>
                    </a:cubicBezTo>
                    <a:cubicBezTo>
                      <a:pt x="28826" y="28971"/>
                      <a:pt x="28661" y="28853"/>
                      <a:pt x="28448" y="28758"/>
                    </a:cubicBezTo>
                    <a:cubicBezTo>
                      <a:pt x="28236" y="28640"/>
                      <a:pt x="28047" y="28546"/>
                      <a:pt x="27881" y="28427"/>
                    </a:cubicBezTo>
                    <a:cubicBezTo>
                      <a:pt x="27527" y="28191"/>
                      <a:pt x="27172" y="27931"/>
                      <a:pt x="26842" y="27671"/>
                    </a:cubicBezTo>
                    <a:cubicBezTo>
                      <a:pt x="26156" y="27104"/>
                      <a:pt x="25518" y="26514"/>
                      <a:pt x="24857" y="25923"/>
                    </a:cubicBezTo>
                    <a:cubicBezTo>
                      <a:pt x="23557" y="24718"/>
                      <a:pt x="22376" y="23418"/>
                      <a:pt x="21242" y="22048"/>
                    </a:cubicBezTo>
                    <a:cubicBezTo>
                      <a:pt x="20911" y="21670"/>
                      <a:pt x="20628" y="21292"/>
                      <a:pt x="20297" y="20890"/>
                    </a:cubicBezTo>
                    <a:cubicBezTo>
                      <a:pt x="20131" y="20725"/>
                      <a:pt x="19990" y="20512"/>
                      <a:pt x="19848" y="20347"/>
                    </a:cubicBezTo>
                    <a:cubicBezTo>
                      <a:pt x="19706" y="20134"/>
                      <a:pt x="19517" y="19945"/>
                      <a:pt x="19352" y="19780"/>
                    </a:cubicBezTo>
                    <a:close/>
                    <a:moveTo>
                      <a:pt x="12063" y="22243"/>
                    </a:moveTo>
                    <a:lnTo>
                      <a:pt x="12063" y="22243"/>
                    </a:lnTo>
                    <a:cubicBezTo>
                      <a:pt x="11857" y="22429"/>
                      <a:pt x="11638" y="22579"/>
                      <a:pt x="11436" y="22781"/>
                    </a:cubicBezTo>
                    <a:cubicBezTo>
                      <a:pt x="11200" y="22993"/>
                      <a:pt x="10988" y="23229"/>
                      <a:pt x="10775" y="23442"/>
                    </a:cubicBezTo>
                    <a:cubicBezTo>
                      <a:pt x="10350" y="23867"/>
                      <a:pt x="9924" y="24340"/>
                      <a:pt x="9523" y="24812"/>
                    </a:cubicBezTo>
                    <a:cubicBezTo>
                      <a:pt x="8696" y="25758"/>
                      <a:pt x="7892" y="26750"/>
                      <a:pt x="7113" y="27719"/>
                    </a:cubicBezTo>
                    <a:cubicBezTo>
                      <a:pt x="6687" y="28286"/>
                      <a:pt x="6238" y="28853"/>
                      <a:pt x="5884" y="29467"/>
                    </a:cubicBezTo>
                    <a:cubicBezTo>
                      <a:pt x="5832" y="29536"/>
                      <a:pt x="5906" y="29630"/>
                      <a:pt x="5978" y="29630"/>
                    </a:cubicBezTo>
                    <a:cubicBezTo>
                      <a:pt x="6004" y="29630"/>
                      <a:pt x="6030" y="29617"/>
                      <a:pt x="6049" y="29585"/>
                    </a:cubicBezTo>
                    <a:cubicBezTo>
                      <a:pt x="6475" y="29113"/>
                      <a:pt x="6806" y="28569"/>
                      <a:pt x="7184" y="28073"/>
                    </a:cubicBezTo>
                    <a:lnTo>
                      <a:pt x="8341" y="26561"/>
                    </a:lnTo>
                    <a:cubicBezTo>
                      <a:pt x="9097" y="25592"/>
                      <a:pt x="9924" y="24647"/>
                      <a:pt x="10751" y="23726"/>
                    </a:cubicBezTo>
                    <a:cubicBezTo>
                      <a:pt x="10988" y="23466"/>
                      <a:pt x="11224" y="23206"/>
                      <a:pt x="11460" y="22970"/>
                    </a:cubicBezTo>
                    <a:cubicBezTo>
                      <a:pt x="11578" y="22828"/>
                      <a:pt x="11696" y="22710"/>
                      <a:pt x="11815" y="22544"/>
                    </a:cubicBezTo>
                    <a:cubicBezTo>
                      <a:pt x="11901" y="22441"/>
                      <a:pt x="11975" y="22337"/>
                      <a:pt x="12063" y="22243"/>
                    </a:cubicBezTo>
                    <a:close/>
                    <a:moveTo>
                      <a:pt x="19281" y="22521"/>
                    </a:moveTo>
                    <a:cubicBezTo>
                      <a:pt x="19493" y="23064"/>
                      <a:pt x="19706" y="23607"/>
                      <a:pt x="19919" y="24151"/>
                    </a:cubicBezTo>
                    <a:cubicBezTo>
                      <a:pt x="20108" y="24671"/>
                      <a:pt x="20344" y="25214"/>
                      <a:pt x="20580" y="25734"/>
                    </a:cubicBezTo>
                    <a:cubicBezTo>
                      <a:pt x="21053" y="26797"/>
                      <a:pt x="21502" y="27837"/>
                      <a:pt x="21974" y="28900"/>
                    </a:cubicBezTo>
                    <a:cubicBezTo>
                      <a:pt x="22234" y="29491"/>
                      <a:pt x="22494" y="30105"/>
                      <a:pt x="22801" y="30672"/>
                    </a:cubicBezTo>
                    <a:cubicBezTo>
                      <a:pt x="22822" y="30714"/>
                      <a:pt x="22855" y="30731"/>
                      <a:pt x="22890" y="30731"/>
                    </a:cubicBezTo>
                    <a:cubicBezTo>
                      <a:pt x="22974" y="30731"/>
                      <a:pt x="23071" y="30631"/>
                      <a:pt x="23038" y="30530"/>
                    </a:cubicBezTo>
                    <a:cubicBezTo>
                      <a:pt x="22589" y="29467"/>
                      <a:pt x="22092" y="28427"/>
                      <a:pt x="21620" y="27388"/>
                    </a:cubicBezTo>
                    <a:cubicBezTo>
                      <a:pt x="21147" y="26372"/>
                      <a:pt x="20675" y="25309"/>
                      <a:pt x="20179" y="24269"/>
                    </a:cubicBezTo>
                    <a:cubicBezTo>
                      <a:pt x="19871" y="23678"/>
                      <a:pt x="19588" y="23111"/>
                      <a:pt x="19281" y="22521"/>
                    </a:cubicBezTo>
                    <a:close/>
                    <a:moveTo>
                      <a:pt x="16729" y="18031"/>
                    </a:moveTo>
                    <a:cubicBezTo>
                      <a:pt x="15926" y="18764"/>
                      <a:pt x="15099" y="19520"/>
                      <a:pt x="14319" y="20276"/>
                    </a:cubicBezTo>
                    <a:cubicBezTo>
                      <a:pt x="13563" y="21056"/>
                      <a:pt x="12831" y="21835"/>
                      <a:pt x="12122" y="22639"/>
                    </a:cubicBezTo>
                    <a:cubicBezTo>
                      <a:pt x="10657" y="24269"/>
                      <a:pt x="9286" y="25947"/>
                      <a:pt x="7987" y="27695"/>
                    </a:cubicBezTo>
                    <a:cubicBezTo>
                      <a:pt x="7632" y="28191"/>
                      <a:pt x="7278" y="28664"/>
                      <a:pt x="6924" y="29160"/>
                    </a:cubicBezTo>
                    <a:cubicBezTo>
                      <a:pt x="6569" y="29656"/>
                      <a:pt x="6215" y="30176"/>
                      <a:pt x="5908" y="30696"/>
                    </a:cubicBezTo>
                    <a:cubicBezTo>
                      <a:pt x="5870" y="30789"/>
                      <a:pt x="5951" y="30882"/>
                      <a:pt x="6010" y="30882"/>
                    </a:cubicBezTo>
                    <a:cubicBezTo>
                      <a:pt x="6026" y="30882"/>
                      <a:pt x="6040" y="30876"/>
                      <a:pt x="6049" y="30861"/>
                    </a:cubicBezTo>
                    <a:cubicBezTo>
                      <a:pt x="6380" y="30436"/>
                      <a:pt x="6711" y="29963"/>
                      <a:pt x="6995" y="29514"/>
                    </a:cubicBezTo>
                    <a:cubicBezTo>
                      <a:pt x="7325" y="29089"/>
                      <a:pt x="7632" y="28640"/>
                      <a:pt x="7940" y="28191"/>
                    </a:cubicBezTo>
                    <a:cubicBezTo>
                      <a:pt x="8601" y="27317"/>
                      <a:pt x="9239" y="26443"/>
                      <a:pt x="9924" y="25616"/>
                    </a:cubicBezTo>
                    <a:cubicBezTo>
                      <a:pt x="11295" y="23938"/>
                      <a:pt x="12736" y="22284"/>
                      <a:pt x="14201" y="20701"/>
                    </a:cubicBezTo>
                    <a:cubicBezTo>
                      <a:pt x="14626" y="20252"/>
                      <a:pt x="15028" y="19827"/>
                      <a:pt x="15453" y="19402"/>
                    </a:cubicBezTo>
                    <a:cubicBezTo>
                      <a:pt x="15855" y="18953"/>
                      <a:pt x="16304" y="18504"/>
                      <a:pt x="16753" y="18055"/>
                    </a:cubicBezTo>
                    <a:cubicBezTo>
                      <a:pt x="16753" y="18055"/>
                      <a:pt x="16753" y="18031"/>
                      <a:pt x="16729" y="18031"/>
                    </a:cubicBezTo>
                    <a:close/>
                    <a:moveTo>
                      <a:pt x="16493" y="22757"/>
                    </a:moveTo>
                    <a:lnTo>
                      <a:pt x="16493" y="22757"/>
                    </a:lnTo>
                    <a:cubicBezTo>
                      <a:pt x="16398" y="23324"/>
                      <a:pt x="16280" y="23915"/>
                      <a:pt x="16209" y="24482"/>
                    </a:cubicBezTo>
                    <a:cubicBezTo>
                      <a:pt x="16138" y="25025"/>
                      <a:pt x="16067" y="25616"/>
                      <a:pt x="15997" y="26183"/>
                    </a:cubicBezTo>
                    <a:cubicBezTo>
                      <a:pt x="15878" y="27341"/>
                      <a:pt x="15784" y="28451"/>
                      <a:pt x="15642" y="29609"/>
                    </a:cubicBezTo>
                    <a:lnTo>
                      <a:pt x="15477" y="31570"/>
                    </a:lnTo>
                    <a:cubicBezTo>
                      <a:pt x="15453" y="31653"/>
                      <a:pt x="15512" y="31694"/>
                      <a:pt x="15580" y="31694"/>
                    </a:cubicBezTo>
                    <a:cubicBezTo>
                      <a:pt x="15648" y="31694"/>
                      <a:pt x="15725" y="31653"/>
                      <a:pt x="15737" y="31570"/>
                    </a:cubicBezTo>
                    <a:cubicBezTo>
                      <a:pt x="15902" y="30412"/>
                      <a:pt x="15973" y="29278"/>
                      <a:pt x="16067" y="28144"/>
                    </a:cubicBezTo>
                    <a:cubicBezTo>
                      <a:pt x="16186" y="26986"/>
                      <a:pt x="16280" y="25852"/>
                      <a:pt x="16375" y="24718"/>
                    </a:cubicBezTo>
                    <a:cubicBezTo>
                      <a:pt x="16422" y="24056"/>
                      <a:pt x="16422" y="23418"/>
                      <a:pt x="16493" y="22757"/>
                    </a:cubicBezTo>
                    <a:close/>
                    <a:moveTo>
                      <a:pt x="16320" y="20242"/>
                    </a:moveTo>
                    <a:cubicBezTo>
                      <a:pt x="16317" y="20242"/>
                      <a:pt x="16312" y="20245"/>
                      <a:pt x="16304" y="20252"/>
                    </a:cubicBezTo>
                    <a:cubicBezTo>
                      <a:pt x="16186" y="20465"/>
                      <a:pt x="16067" y="20630"/>
                      <a:pt x="15949" y="20843"/>
                    </a:cubicBezTo>
                    <a:cubicBezTo>
                      <a:pt x="15855" y="21008"/>
                      <a:pt x="15737" y="21221"/>
                      <a:pt x="15666" y="21434"/>
                    </a:cubicBezTo>
                    <a:lnTo>
                      <a:pt x="15122" y="22662"/>
                    </a:lnTo>
                    <a:cubicBezTo>
                      <a:pt x="14792" y="23489"/>
                      <a:pt x="14484" y="24340"/>
                      <a:pt x="14201" y="25214"/>
                    </a:cubicBezTo>
                    <a:cubicBezTo>
                      <a:pt x="13681" y="26892"/>
                      <a:pt x="13232" y="28640"/>
                      <a:pt x="12949" y="30365"/>
                    </a:cubicBezTo>
                    <a:cubicBezTo>
                      <a:pt x="12854" y="30885"/>
                      <a:pt x="12783" y="31381"/>
                      <a:pt x="12760" y="31853"/>
                    </a:cubicBezTo>
                    <a:cubicBezTo>
                      <a:pt x="12736" y="32090"/>
                      <a:pt x="12736" y="32350"/>
                      <a:pt x="12736" y="32586"/>
                    </a:cubicBezTo>
                    <a:cubicBezTo>
                      <a:pt x="12736" y="32869"/>
                      <a:pt x="12783" y="33082"/>
                      <a:pt x="12854" y="33342"/>
                    </a:cubicBezTo>
                    <a:cubicBezTo>
                      <a:pt x="12872" y="33369"/>
                      <a:pt x="12913" y="33382"/>
                      <a:pt x="12957" y="33382"/>
                    </a:cubicBezTo>
                    <a:cubicBezTo>
                      <a:pt x="13031" y="33382"/>
                      <a:pt x="13114" y="33345"/>
                      <a:pt x="13114" y="33271"/>
                    </a:cubicBezTo>
                    <a:cubicBezTo>
                      <a:pt x="13114" y="33058"/>
                      <a:pt x="13138" y="32822"/>
                      <a:pt x="13114" y="32633"/>
                    </a:cubicBezTo>
                    <a:lnTo>
                      <a:pt x="13114" y="31972"/>
                    </a:lnTo>
                    <a:cubicBezTo>
                      <a:pt x="13138" y="31523"/>
                      <a:pt x="13185" y="31121"/>
                      <a:pt x="13256" y="30672"/>
                    </a:cubicBezTo>
                    <a:cubicBezTo>
                      <a:pt x="13421" y="29821"/>
                      <a:pt x="13587" y="28924"/>
                      <a:pt x="13776" y="28073"/>
                    </a:cubicBezTo>
                    <a:cubicBezTo>
                      <a:pt x="14177" y="26372"/>
                      <a:pt x="14673" y="24671"/>
                      <a:pt x="15311" y="23017"/>
                    </a:cubicBezTo>
                    <a:cubicBezTo>
                      <a:pt x="15477" y="22544"/>
                      <a:pt x="15666" y="22072"/>
                      <a:pt x="15831" y="21646"/>
                    </a:cubicBezTo>
                    <a:cubicBezTo>
                      <a:pt x="15926" y="21410"/>
                      <a:pt x="16020" y="21198"/>
                      <a:pt x="16091" y="20961"/>
                    </a:cubicBezTo>
                    <a:cubicBezTo>
                      <a:pt x="16186" y="20725"/>
                      <a:pt x="16280" y="20489"/>
                      <a:pt x="16327" y="20252"/>
                    </a:cubicBezTo>
                    <a:cubicBezTo>
                      <a:pt x="16327" y="20252"/>
                      <a:pt x="16327" y="20242"/>
                      <a:pt x="16320" y="20242"/>
                    </a:cubicBezTo>
                    <a:close/>
                    <a:moveTo>
                      <a:pt x="17840" y="20418"/>
                    </a:moveTo>
                    <a:cubicBezTo>
                      <a:pt x="17840" y="20654"/>
                      <a:pt x="17816" y="20867"/>
                      <a:pt x="17840" y="21103"/>
                    </a:cubicBezTo>
                    <a:cubicBezTo>
                      <a:pt x="17840" y="21316"/>
                      <a:pt x="17863" y="21552"/>
                      <a:pt x="17910" y="21741"/>
                    </a:cubicBezTo>
                    <a:cubicBezTo>
                      <a:pt x="17934" y="22190"/>
                      <a:pt x="17981" y="22639"/>
                      <a:pt x="18052" y="23088"/>
                    </a:cubicBezTo>
                    <a:cubicBezTo>
                      <a:pt x="18170" y="23962"/>
                      <a:pt x="18312" y="24860"/>
                      <a:pt x="18525" y="25734"/>
                    </a:cubicBezTo>
                    <a:cubicBezTo>
                      <a:pt x="18903" y="27482"/>
                      <a:pt x="19375" y="29184"/>
                      <a:pt x="19990" y="30837"/>
                    </a:cubicBezTo>
                    <a:cubicBezTo>
                      <a:pt x="20179" y="31310"/>
                      <a:pt x="20344" y="31783"/>
                      <a:pt x="20580" y="32231"/>
                    </a:cubicBezTo>
                    <a:cubicBezTo>
                      <a:pt x="20698" y="32444"/>
                      <a:pt x="20817" y="32680"/>
                      <a:pt x="20935" y="32893"/>
                    </a:cubicBezTo>
                    <a:cubicBezTo>
                      <a:pt x="21053" y="33082"/>
                      <a:pt x="21242" y="33295"/>
                      <a:pt x="21407" y="33484"/>
                    </a:cubicBezTo>
                    <a:cubicBezTo>
                      <a:pt x="21426" y="33491"/>
                      <a:pt x="21445" y="33494"/>
                      <a:pt x="21464" y="33494"/>
                    </a:cubicBezTo>
                    <a:cubicBezTo>
                      <a:pt x="21571" y="33494"/>
                      <a:pt x="21680" y="33395"/>
                      <a:pt x="21620" y="33295"/>
                    </a:cubicBezTo>
                    <a:cubicBezTo>
                      <a:pt x="21502" y="33129"/>
                      <a:pt x="21407" y="32917"/>
                      <a:pt x="21289" y="32751"/>
                    </a:cubicBezTo>
                    <a:cubicBezTo>
                      <a:pt x="21171" y="32562"/>
                      <a:pt x="21100" y="32350"/>
                      <a:pt x="20982" y="32184"/>
                    </a:cubicBezTo>
                    <a:cubicBezTo>
                      <a:pt x="20769" y="31783"/>
                      <a:pt x="20628" y="31405"/>
                      <a:pt x="20439" y="31003"/>
                    </a:cubicBezTo>
                    <a:cubicBezTo>
                      <a:pt x="20108" y="30176"/>
                      <a:pt x="19848" y="29349"/>
                      <a:pt x="19588" y="28475"/>
                    </a:cubicBezTo>
                    <a:cubicBezTo>
                      <a:pt x="19092" y="26797"/>
                      <a:pt x="18666" y="25049"/>
                      <a:pt x="18383" y="23348"/>
                    </a:cubicBezTo>
                    <a:cubicBezTo>
                      <a:pt x="18288" y="22851"/>
                      <a:pt x="18194" y="22379"/>
                      <a:pt x="18147" y="21859"/>
                    </a:cubicBezTo>
                    <a:cubicBezTo>
                      <a:pt x="18099" y="21623"/>
                      <a:pt x="18076" y="21387"/>
                      <a:pt x="18029" y="21150"/>
                    </a:cubicBezTo>
                    <a:cubicBezTo>
                      <a:pt x="17981" y="20890"/>
                      <a:pt x="17934" y="20654"/>
                      <a:pt x="17863" y="20418"/>
                    </a:cubicBezTo>
                    <a:close/>
                    <a:moveTo>
                      <a:pt x="18903" y="24387"/>
                    </a:moveTo>
                    <a:lnTo>
                      <a:pt x="18903" y="24387"/>
                    </a:lnTo>
                    <a:cubicBezTo>
                      <a:pt x="18997" y="24718"/>
                      <a:pt x="19021" y="25002"/>
                      <a:pt x="19092" y="25332"/>
                    </a:cubicBezTo>
                    <a:cubicBezTo>
                      <a:pt x="19139" y="25616"/>
                      <a:pt x="19234" y="25923"/>
                      <a:pt x="19328" y="26206"/>
                    </a:cubicBezTo>
                    <a:cubicBezTo>
                      <a:pt x="19493" y="26797"/>
                      <a:pt x="19682" y="27411"/>
                      <a:pt x="19871" y="28002"/>
                    </a:cubicBezTo>
                    <a:cubicBezTo>
                      <a:pt x="20297" y="29184"/>
                      <a:pt x="20698" y="30365"/>
                      <a:pt x="21218" y="31523"/>
                    </a:cubicBezTo>
                    <a:cubicBezTo>
                      <a:pt x="21478" y="32184"/>
                      <a:pt x="21738" y="32869"/>
                      <a:pt x="22092" y="33484"/>
                    </a:cubicBezTo>
                    <a:cubicBezTo>
                      <a:pt x="22111" y="33496"/>
                      <a:pt x="22135" y="33502"/>
                      <a:pt x="22161" y="33502"/>
                    </a:cubicBezTo>
                    <a:cubicBezTo>
                      <a:pt x="22236" y="33502"/>
                      <a:pt x="22323" y="33453"/>
                      <a:pt x="22305" y="33366"/>
                    </a:cubicBezTo>
                    <a:cubicBezTo>
                      <a:pt x="22092" y="32775"/>
                      <a:pt x="21809" y="32208"/>
                      <a:pt x="21573" y="31641"/>
                    </a:cubicBezTo>
                    <a:cubicBezTo>
                      <a:pt x="21336" y="31050"/>
                      <a:pt x="21100" y="30459"/>
                      <a:pt x="20864" y="29916"/>
                    </a:cubicBezTo>
                    <a:cubicBezTo>
                      <a:pt x="20415" y="28758"/>
                      <a:pt x="19990" y="27577"/>
                      <a:pt x="19612" y="26396"/>
                    </a:cubicBezTo>
                    <a:cubicBezTo>
                      <a:pt x="19493" y="26065"/>
                      <a:pt x="19399" y="25710"/>
                      <a:pt x="19281" y="25380"/>
                    </a:cubicBezTo>
                    <a:cubicBezTo>
                      <a:pt x="19234" y="25214"/>
                      <a:pt x="19163" y="25025"/>
                      <a:pt x="19115" y="24883"/>
                    </a:cubicBezTo>
                    <a:cubicBezTo>
                      <a:pt x="19045" y="24718"/>
                      <a:pt x="18974" y="24553"/>
                      <a:pt x="18903" y="24387"/>
                    </a:cubicBezTo>
                    <a:close/>
                    <a:moveTo>
                      <a:pt x="15241" y="24175"/>
                    </a:moveTo>
                    <a:lnTo>
                      <a:pt x="15241" y="24175"/>
                    </a:lnTo>
                    <a:cubicBezTo>
                      <a:pt x="15146" y="24458"/>
                      <a:pt x="15028" y="24765"/>
                      <a:pt x="14910" y="25096"/>
                    </a:cubicBezTo>
                    <a:cubicBezTo>
                      <a:pt x="14839" y="25380"/>
                      <a:pt x="14744" y="25687"/>
                      <a:pt x="14673" y="25970"/>
                    </a:cubicBezTo>
                    <a:cubicBezTo>
                      <a:pt x="14532" y="26585"/>
                      <a:pt x="14390" y="27175"/>
                      <a:pt x="14272" y="27813"/>
                    </a:cubicBezTo>
                    <a:cubicBezTo>
                      <a:pt x="14036" y="29042"/>
                      <a:pt x="13823" y="30294"/>
                      <a:pt x="13657" y="31523"/>
                    </a:cubicBezTo>
                    <a:cubicBezTo>
                      <a:pt x="13563" y="32231"/>
                      <a:pt x="13445" y="32940"/>
                      <a:pt x="13445" y="33649"/>
                    </a:cubicBezTo>
                    <a:cubicBezTo>
                      <a:pt x="13445" y="33699"/>
                      <a:pt x="13504" y="33729"/>
                      <a:pt x="13563" y="33729"/>
                    </a:cubicBezTo>
                    <a:cubicBezTo>
                      <a:pt x="13617" y="33729"/>
                      <a:pt x="13670" y="33705"/>
                      <a:pt x="13681" y="33649"/>
                    </a:cubicBezTo>
                    <a:cubicBezTo>
                      <a:pt x="13799" y="33035"/>
                      <a:pt x="13823" y="32420"/>
                      <a:pt x="13917" y="31806"/>
                    </a:cubicBezTo>
                    <a:lnTo>
                      <a:pt x="14177" y="29940"/>
                    </a:lnTo>
                    <a:cubicBezTo>
                      <a:pt x="14366" y="28687"/>
                      <a:pt x="14603" y="27482"/>
                      <a:pt x="14862" y="26277"/>
                    </a:cubicBezTo>
                    <a:cubicBezTo>
                      <a:pt x="14910" y="25923"/>
                      <a:pt x="15004" y="25592"/>
                      <a:pt x="15075" y="25238"/>
                    </a:cubicBezTo>
                    <a:cubicBezTo>
                      <a:pt x="15099" y="25049"/>
                      <a:pt x="15146" y="24883"/>
                      <a:pt x="15146" y="24694"/>
                    </a:cubicBezTo>
                    <a:cubicBezTo>
                      <a:pt x="15193" y="24529"/>
                      <a:pt x="15193" y="24340"/>
                      <a:pt x="15241" y="24175"/>
                    </a:cubicBezTo>
                    <a:close/>
                    <a:moveTo>
                      <a:pt x="17621" y="18281"/>
                    </a:moveTo>
                    <a:cubicBezTo>
                      <a:pt x="17614" y="18281"/>
                      <a:pt x="17603" y="18291"/>
                      <a:pt x="17603" y="18291"/>
                    </a:cubicBezTo>
                    <a:cubicBezTo>
                      <a:pt x="17840" y="19355"/>
                      <a:pt x="18076" y="20418"/>
                      <a:pt x="18336" y="21481"/>
                    </a:cubicBezTo>
                    <a:cubicBezTo>
                      <a:pt x="18643" y="22521"/>
                      <a:pt x="18926" y="23560"/>
                      <a:pt x="19281" y="24600"/>
                    </a:cubicBezTo>
                    <a:cubicBezTo>
                      <a:pt x="19966" y="26655"/>
                      <a:pt x="20722" y="28687"/>
                      <a:pt x="21596" y="30696"/>
                    </a:cubicBezTo>
                    <a:cubicBezTo>
                      <a:pt x="21833" y="31263"/>
                      <a:pt x="22092" y="31830"/>
                      <a:pt x="22329" y="32350"/>
                    </a:cubicBezTo>
                    <a:cubicBezTo>
                      <a:pt x="22589" y="32917"/>
                      <a:pt x="22825" y="33484"/>
                      <a:pt x="23156" y="34004"/>
                    </a:cubicBezTo>
                    <a:cubicBezTo>
                      <a:pt x="23205" y="34073"/>
                      <a:pt x="23268" y="34101"/>
                      <a:pt x="23318" y="34101"/>
                    </a:cubicBezTo>
                    <a:cubicBezTo>
                      <a:pt x="23387" y="34101"/>
                      <a:pt x="23433" y="34048"/>
                      <a:pt x="23392" y="33980"/>
                    </a:cubicBezTo>
                    <a:cubicBezTo>
                      <a:pt x="23179" y="33484"/>
                      <a:pt x="22943" y="32988"/>
                      <a:pt x="22707" y="32515"/>
                    </a:cubicBezTo>
                    <a:cubicBezTo>
                      <a:pt x="22470" y="31995"/>
                      <a:pt x="22258" y="31499"/>
                      <a:pt x="22022" y="31003"/>
                    </a:cubicBezTo>
                    <a:cubicBezTo>
                      <a:pt x="21596" y="29987"/>
                      <a:pt x="21171" y="29018"/>
                      <a:pt x="20793" y="27979"/>
                    </a:cubicBezTo>
                    <a:cubicBezTo>
                      <a:pt x="19990" y="25947"/>
                      <a:pt x="19304" y="23915"/>
                      <a:pt x="18666" y="21812"/>
                    </a:cubicBezTo>
                    <a:cubicBezTo>
                      <a:pt x="18477" y="21221"/>
                      <a:pt x="18336" y="20654"/>
                      <a:pt x="18123" y="20063"/>
                    </a:cubicBezTo>
                    <a:cubicBezTo>
                      <a:pt x="17958" y="19473"/>
                      <a:pt x="17769" y="18882"/>
                      <a:pt x="17627" y="18291"/>
                    </a:cubicBezTo>
                    <a:cubicBezTo>
                      <a:pt x="17627" y="18283"/>
                      <a:pt x="17624" y="18281"/>
                      <a:pt x="17621" y="18281"/>
                    </a:cubicBezTo>
                    <a:close/>
                    <a:moveTo>
                      <a:pt x="17143" y="18303"/>
                    </a:moveTo>
                    <a:cubicBezTo>
                      <a:pt x="17137" y="18303"/>
                      <a:pt x="17131" y="18315"/>
                      <a:pt x="17131" y="18339"/>
                    </a:cubicBezTo>
                    <a:cubicBezTo>
                      <a:pt x="16800" y="19355"/>
                      <a:pt x="16446" y="20418"/>
                      <a:pt x="16186" y="21457"/>
                    </a:cubicBezTo>
                    <a:cubicBezTo>
                      <a:pt x="15926" y="22497"/>
                      <a:pt x="15666" y="23560"/>
                      <a:pt x="15453" y="24623"/>
                    </a:cubicBezTo>
                    <a:cubicBezTo>
                      <a:pt x="15004" y="26750"/>
                      <a:pt x="14650" y="28900"/>
                      <a:pt x="14390" y="31050"/>
                    </a:cubicBezTo>
                    <a:cubicBezTo>
                      <a:pt x="14319" y="31641"/>
                      <a:pt x="14248" y="32279"/>
                      <a:pt x="14201" y="32869"/>
                    </a:cubicBezTo>
                    <a:cubicBezTo>
                      <a:pt x="14154" y="33484"/>
                      <a:pt x="14083" y="34074"/>
                      <a:pt x="14083" y="34689"/>
                    </a:cubicBezTo>
                    <a:cubicBezTo>
                      <a:pt x="14112" y="34775"/>
                      <a:pt x="14184" y="34827"/>
                      <a:pt x="14237" y="34827"/>
                    </a:cubicBezTo>
                    <a:cubicBezTo>
                      <a:pt x="14270" y="34827"/>
                      <a:pt x="14295" y="34806"/>
                      <a:pt x="14295" y="34760"/>
                    </a:cubicBezTo>
                    <a:cubicBezTo>
                      <a:pt x="14390" y="34216"/>
                      <a:pt x="14414" y="33649"/>
                      <a:pt x="14484" y="33129"/>
                    </a:cubicBezTo>
                    <a:cubicBezTo>
                      <a:pt x="14532" y="32586"/>
                      <a:pt x="14603" y="32042"/>
                      <a:pt x="14650" y="31499"/>
                    </a:cubicBezTo>
                    <a:cubicBezTo>
                      <a:pt x="14768" y="30436"/>
                      <a:pt x="14910" y="29349"/>
                      <a:pt x="15075" y="28286"/>
                    </a:cubicBezTo>
                    <a:cubicBezTo>
                      <a:pt x="15382" y="26112"/>
                      <a:pt x="15831" y="24009"/>
                      <a:pt x="16304" y="21883"/>
                    </a:cubicBezTo>
                    <a:cubicBezTo>
                      <a:pt x="16446" y="21292"/>
                      <a:pt x="16611" y="20701"/>
                      <a:pt x="16729" y="20134"/>
                    </a:cubicBezTo>
                    <a:cubicBezTo>
                      <a:pt x="16871" y="19544"/>
                      <a:pt x="17013" y="18929"/>
                      <a:pt x="17154" y="18339"/>
                    </a:cubicBezTo>
                    <a:cubicBezTo>
                      <a:pt x="17154" y="18315"/>
                      <a:pt x="17148" y="18303"/>
                      <a:pt x="17143" y="1830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8"/>
              <p:cNvSpPr/>
              <p:nvPr/>
            </p:nvSpPr>
            <p:spPr>
              <a:xfrm>
                <a:off x="680525" y="1862475"/>
                <a:ext cx="752575" cy="752550"/>
              </a:xfrm>
              <a:custGeom>
                <a:avLst/>
                <a:gdLst/>
                <a:ahLst/>
                <a:cxnLst/>
                <a:rect l="l" t="t" r="r" b="b"/>
                <a:pathLst>
                  <a:path w="30103" h="30102" extrusionOk="0">
                    <a:moveTo>
                      <a:pt x="14626" y="1"/>
                    </a:moveTo>
                    <a:cubicBezTo>
                      <a:pt x="14107" y="1"/>
                      <a:pt x="13752" y="379"/>
                      <a:pt x="13587" y="780"/>
                    </a:cubicBezTo>
                    <a:cubicBezTo>
                      <a:pt x="13374" y="1300"/>
                      <a:pt x="13327" y="1820"/>
                      <a:pt x="13280" y="2364"/>
                    </a:cubicBezTo>
                    <a:cubicBezTo>
                      <a:pt x="13280" y="2883"/>
                      <a:pt x="13327" y="3427"/>
                      <a:pt x="13350" y="3923"/>
                    </a:cubicBezTo>
                    <a:cubicBezTo>
                      <a:pt x="13398" y="4419"/>
                      <a:pt x="13469" y="4892"/>
                      <a:pt x="13516" y="5388"/>
                    </a:cubicBezTo>
                    <a:cubicBezTo>
                      <a:pt x="13681" y="6380"/>
                      <a:pt x="13847" y="7325"/>
                      <a:pt x="14059" y="8294"/>
                    </a:cubicBezTo>
                    <a:cubicBezTo>
                      <a:pt x="14272" y="9263"/>
                      <a:pt x="14461" y="10231"/>
                      <a:pt x="14626" y="11224"/>
                    </a:cubicBezTo>
                    <a:cubicBezTo>
                      <a:pt x="14792" y="12192"/>
                      <a:pt x="14910" y="13161"/>
                      <a:pt x="14933" y="14154"/>
                    </a:cubicBezTo>
                    <a:cubicBezTo>
                      <a:pt x="14933" y="14248"/>
                      <a:pt x="14981" y="14343"/>
                      <a:pt x="14981" y="14461"/>
                    </a:cubicBezTo>
                    <a:lnTo>
                      <a:pt x="14981" y="14579"/>
                    </a:lnTo>
                    <a:cubicBezTo>
                      <a:pt x="14674" y="13634"/>
                      <a:pt x="14414" y="12665"/>
                      <a:pt x="14083" y="11720"/>
                    </a:cubicBezTo>
                    <a:cubicBezTo>
                      <a:pt x="13728" y="10657"/>
                      <a:pt x="13350" y="9617"/>
                      <a:pt x="12902" y="8601"/>
                    </a:cubicBezTo>
                    <a:cubicBezTo>
                      <a:pt x="12500" y="7656"/>
                      <a:pt x="12027" y="6687"/>
                      <a:pt x="11460" y="5813"/>
                    </a:cubicBezTo>
                    <a:cubicBezTo>
                      <a:pt x="10917" y="4963"/>
                      <a:pt x="10302" y="4088"/>
                      <a:pt x="9594" y="3356"/>
                    </a:cubicBezTo>
                    <a:cubicBezTo>
                      <a:pt x="9310" y="3025"/>
                      <a:pt x="8956" y="2742"/>
                      <a:pt x="8530" y="2505"/>
                    </a:cubicBezTo>
                    <a:cubicBezTo>
                      <a:pt x="8259" y="2352"/>
                      <a:pt x="7902" y="2175"/>
                      <a:pt x="7565" y="2175"/>
                    </a:cubicBezTo>
                    <a:cubicBezTo>
                      <a:pt x="7432" y="2175"/>
                      <a:pt x="7303" y="2202"/>
                      <a:pt x="7184" y="2269"/>
                    </a:cubicBezTo>
                    <a:cubicBezTo>
                      <a:pt x="6735" y="2482"/>
                      <a:pt x="6617" y="3001"/>
                      <a:pt x="6664" y="3450"/>
                    </a:cubicBezTo>
                    <a:cubicBezTo>
                      <a:pt x="6735" y="3947"/>
                      <a:pt x="6971" y="4443"/>
                      <a:pt x="7207" y="4915"/>
                    </a:cubicBezTo>
                    <a:cubicBezTo>
                      <a:pt x="7444" y="5388"/>
                      <a:pt x="7727" y="5837"/>
                      <a:pt x="8034" y="6262"/>
                    </a:cubicBezTo>
                    <a:cubicBezTo>
                      <a:pt x="8318" y="6664"/>
                      <a:pt x="8625" y="7065"/>
                      <a:pt x="8908" y="7443"/>
                    </a:cubicBezTo>
                    <a:cubicBezTo>
                      <a:pt x="9546" y="8199"/>
                      <a:pt x="10184" y="8932"/>
                      <a:pt x="10846" y="9688"/>
                    </a:cubicBezTo>
                    <a:cubicBezTo>
                      <a:pt x="11484" y="10420"/>
                      <a:pt x="12145" y="11153"/>
                      <a:pt x="12760" y="11933"/>
                    </a:cubicBezTo>
                    <a:cubicBezTo>
                      <a:pt x="13374" y="12665"/>
                      <a:pt x="13965" y="13468"/>
                      <a:pt x="14508" y="14295"/>
                    </a:cubicBezTo>
                    <a:lnTo>
                      <a:pt x="14674" y="14555"/>
                    </a:lnTo>
                    <a:cubicBezTo>
                      <a:pt x="14688" y="14583"/>
                      <a:pt x="14693" y="14611"/>
                      <a:pt x="14706" y="14635"/>
                    </a:cubicBezTo>
                    <a:lnTo>
                      <a:pt x="14706" y="14635"/>
                    </a:lnTo>
                    <a:cubicBezTo>
                      <a:pt x="14008" y="13939"/>
                      <a:pt x="13266" y="13267"/>
                      <a:pt x="12547" y="12594"/>
                    </a:cubicBezTo>
                    <a:cubicBezTo>
                      <a:pt x="11697" y="11862"/>
                      <a:pt x="10846" y="11153"/>
                      <a:pt x="9948" y="10468"/>
                    </a:cubicBezTo>
                    <a:cubicBezTo>
                      <a:pt x="9097" y="9853"/>
                      <a:pt x="8200" y="9286"/>
                      <a:pt x="7302" y="8790"/>
                    </a:cubicBezTo>
                    <a:cubicBezTo>
                      <a:pt x="6404" y="8318"/>
                      <a:pt x="5435" y="7869"/>
                      <a:pt x="4467" y="7609"/>
                    </a:cubicBezTo>
                    <a:cubicBezTo>
                      <a:pt x="4018" y="7491"/>
                      <a:pt x="3569" y="7396"/>
                      <a:pt x="3096" y="7396"/>
                    </a:cubicBezTo>
                    <a:cubicBezTo>
                      <a:pt x="2647" y="7396"/>
                      <a:pt x="2057" y="7467"/>
                      <a:pt x="1797" y="7869"/>
                    </a:cubicBezTo>
                    <a:cubicBezTo>
                      <a:pt x="1560" y="8318"/>
                      <a:pt x="1702" y="8814"/>
                      <a:pt x="1986" y="9168"/>
                    </a:cubicBezTo>
                    <a:cubicBezTo>
                      <a:pt x="2293" y="9593"/>
                      <a:pt x="2742" y="9948"/>
                      <a:pt x="3191" y="10208"/>
                    </a:cubicBezTo>
                    <a:cubicBezTo>
                      <a:pt x="3592" y="10515"/>
                      <a:pt x="4065" y="10751"/>
                      <a:pt x="4537" y="10940"/>
                    </a:cubicBezTo>
                    <a:cubicBezTo>
                      <a:pt x="4986" y="11153"/>
                      <a:pt x="5435" y="11366"/>
                      <a:pt x="5908" y="11531"/>
                    </a:cubicBezTo>
                    <a:cubicBezTo>
                      <a:pt x="6829" y="11933"/>
                      <a:pt x="7727" y="12216"/>
                      <a:pt x="8672" y="12547"/>
                    </a:cubicBezTo>
                    <a:cubicBezTo>
                      <a:pt x="9617" y="12878"/>
                      <a:pt x="10562" y="13161"/>
                      <a:pt x="11484" y="13516"/>
                    </a:cubicBezTo>
                    <a:cubicBezTo>
                      <a:pt x="12405" y="13870"/>
                      <a:pt x="13327" y="14248"/>
                      <a:pt x="14177" y="14697"/>
                    </a:cubicBezTo>
                    <a:cubicBezTo>
                      <a:pt x="14272" y="14768"/>
                      <a:pt x="14390" y="14791"/>
                      <a:pt x="14461" y="14839"/>
                    </a:cubicBezTo>
                    <a:cubicBezTo>
                      <a:pt x="14508" y="14886"/>
                      <a:pt x="14532" y="14886"/>
                      <a:pt x="14555" y="14910"/>
                    </a:cubicBezTo>
                    <a:cubicBezTo>
                      <a:pt x="13587" y="14673"/>
                      <a:pt x="12618" y="14437"/>
                      <a:pt x="11626" y="14224"/>
                    </a:cubicBezTo>
                    <a:cubicBezTo>
                      <a:pt x="10539" y="13988"/>
                      <a:pt x="9452" y="13776"/>
                      <a:pt x="8318" y="13657"/>
                    </a:cubicBezTo>
                    <a:cubicBezTo>
                      <a:pt x="7471" y="13559"/>
                      <a:pt x="6592" y="13510"/>
                      <a:pt x="5720" y="13510"/>
                    </a:cubicBezTo>
                    <a:cubicBezTo>
                      <a:pt x="5546" y="13510"/>
                      <a:pt x="5372" y="13512"/>
                      <a:pt x="5199" y="13516"/>
                    </a:cubicBezTo>
                    <a:cubicBezTo>
                      <a:pt x="4183" y="13539"/>
                      <a:pt x="3167" y="13657"/>
                      <a:pt x="2151" y="13894"/>
                    </a:cubicBezTo>
                    <a:cubicBezTo>
                      <a:pt x="1702" y="14012"/>
                      <a:pt x="1277" y="14177"/>
                      <a:pt x="875" y="14413"/>
                    </a:cubicBezTo>
                    <a:cubicBezTo>
                      <a:pt x="497" y="14650"/>
                      <a:pt x="25" y="15004"/>
                      <a:pt x="1" y="15477"/>
                    </a:cubicBezTo>
                    <a:cubicBezTo>
                      <a:pt x="1" y="15973"/>
                      <a:pt x="379" y="16327"/>
                      <a:pt x="804" y="16493"/>
                    </a:cubicBezTo>
                    <a:cubicBezTo>
                      <a:pt x="1300" y="16705"/>
                      <a:pt x="1820" y="16776"/>
                      <a:pt x="2364" y="16800"/>
                    </a:cubicBezTo>
                    <a:cubicBezTo>
                      <a:pt x="2883" y="16800"/>
                      <a:pt x="3427" y="16776"/>
                      <a:pt x="3923" y="16729"/>
                    </a:cubicBezTo>
                    <a:cubicBezTo>
                      <a:pt x="4419" y="16682"/>
                      <a:pt x="4892" y="16611"/>
                      <a:pt x="5412" y="16564"/>
                    </a:cubicBezTo>
                    <a:cubicBezTo>
                      <a:pt x="6380" y="16422"/>
                      <a:pt x="7325" y="16233"/>
                      <a:pt x="8294" y="16020"/>
                    </a:cubicBezTo>
                    <a:cubicBezTo>
                      <a:pt x="9263" y="15831"/>
                      <a:pt x="10255" y="15618"/>
                      <a:pt x="11224" y="15477"/>
                    </a:cubicBezTo>
                    <a:cubicBezTo>
                      <a:pt x="12193" y="15288"/>
                      <a:pt x="13161" y="15170"/>
                      <a:pt x="14154" y="15146"/>
                    </a:cubicBezTo>
                    <a:cubicBezTo>
                      <a:pt x="14272" y="15146"/>
                      <a:pt x="14343" y="15122"/>
                      <a:pt x="14461" y="15122"/>
                    </a:cubicBezTo>
                    <a:lnTo>
                      <a:pt x="14579" y="15122"/>
                    </a:lnTo>
                    <a:cubicBezTo>
                      <a:pt x="13634" y="15406"/>
                      <a:pt x="12665" y="15689"/>
                      <a:pt x="11720" y="15996"/>
                    </a:cubicBezTo>
                    <a:cubicBezTo>
                      <a:pt x="10657" y="16351"/>
                      <a:pt x="9617" y="16729"/>
                      <a:pt x="8601" y="17178"/>
                    </a:cubicBezTo>
                    <a:cubicBezTo>
                      <a:pt x="7656" y="17603"/>
                      <a:pt x="6711" y="18076"/>
                      <a:pt x="5813" y="18643"/>
                    </a:cubicBezTo>
                    <a:cubicBezTo>
                      <a:pt x="4963" y="19163"/>
                      <a:pt x="4112" y="19777"/>
                      <a:pt x="3356" y="20486"/>
                    </a:cubicBezTo>
                    <a:cubicBezTo>
                      <a:pt x="3049" y="20793"/>
                      <a:pt x="2742" y="21147"/>
                      <a:pt x="2505" y="21549"/>
                    </a:cubicBezTo>
                    <a:cubicBezTo>
                      <a:pt x="2293" y="21927"/>
                      <a:pt x="2033" y="22470"/>
                      <a:pt x="2269" y="22919"/>
                    </a:cubicBezTo>
                    <a:cubicBezTo>
                      <a:pt x="2450" y="23301"/>
                      <a:pt x="2853" y="23426"/>
                      <a:pt x="3245" y="23426"/>
                    </a:cubicBezTo>
                    <a:cubicBezTo>
                      <a:pt x="3314" y="23426"/>
                      <a:pt x="3383" y="23423"/>
                      <a:pt x="3451" y="23415"/>
                    </a:cubicBezTo>
                    <a:cubicBezTo>
                      <a:pt x="3947" y="23345"/>
                      <a:pt x="4467" y="23108"/>
                      <a:pt x="4939" y="22872"/>
                    </a:cubicBezTo>
                    <a:cubicBezTo>
                      <a:pt x="5412" y="22636"/>
                      <a:pt x="5837" y="22352"/>
                      <a:pt x="6262" y="22045"/>
                    </a:cubicBezTo>
                    <a:cubicBezTo>
                      <a:pt x="6664" y="21762"/>
                      <a:pt x="7066" y="21454"/>
                      <a:pt x="7444" y="21171"/>
                    </a:cubicBezTo>
                    <a:cubicBezTo>
                      <a:pt x="8200" y="20557"/>
                      <a:pt x="8956" y="19895"/>
                      <a:pt x="9688" y="19257"/>
                    </a:cubicBezTo>
                    <a:cubicBezTo>
                      <a:pt x="10421" y="18595"/>
                      <a:pt x="11153" y="17958"/>
                      <a:pt x="11933" y="17320"/>
                    </a:cubicBezTo>
                    <a:cubicBezTo>
                      <a:pt x="12665" y="16705"/>
                      <a:pt x="13469" y="16115"/>
                      <a:pt x="14296" y="15595"/>
                    </a:cubicBezTo>
                    <a:lnTo>
                      <a:pt x="14555" y="15406"/>
                    </a:lnTo>
                    <a:cubicBezTo>
                      <a:pt x="14626" y="15382"/>
                      <a:pt x="14650" y="15382"/>
                      <a:pt x="14674" y="15359"/>
                    </a:cubicBezTo>
                    <a:lnTo>
                      <a:pt x="14674" y="15359"/>
                    </a:lnTo>
                    <a:cubicBezTo>
                      <a:pt x="13965" y="16067"/>
                      <a:pt x="13280" y="16800"/>
                      <a:pt x="12618" y="17532"/>
                    </a:cubicBezTo>
                    <a:cubicBezTo>
                      <a:pt x="11862" y="18383"/>
                      <a:pt x="11153" y="19257"/>
                      <a:pt x="10492" y="20131"/>
                    </a:cubicBezTo>
                    <a:cubicBezTo>
                      <a:pt x="9854" y="20982"/>
                      <a:pt x="9310" y="21880"/>
                      <a:pt x="8790" y="22801"/>
                    </a:cubicBezTo>
                    <a:cubicBezTo>
                      <a:pt x="8318" y="23675"/>
                      <a:pt x="7892" y="24644"/>
                      <a:pt x="7609" y="25636"/>
                    </a:cubicBezTo>
                    <a:cubicBezTo>
                      <a:pt x="7491" y="26062"/>
                      <a:pt x="7420" y="26511"/>
                      <a:pt x="7420" y="26983"/>
                    </a:cubicBezTo>
                    <a:cubicBezTo>
                      <a:pt x="7420" y="27432"/>
                      <a:pt x="7467" y="28023"/>
                      <a:pt x="7892" y="28283"/>
                    </a:cubicBezTo>
                    <a:cubicBezTo>
                      <a:pt x="8044" y="28367"/>
                      <a:pt x="8207" y="28403"/>
                      <a:pt x="8371" y="28403"/>
                    </a:cubicBezTo>
                    <a:cubicBezTo>
                      <a:pt x="8667" y="28403"/>
                      <a:pt x="8964" y="28285"/>
                      <a:pt x="9192" y="28117"/>
                    </a:cubicBezTo>
                    <a:cubicBezTo>
                      <a:pt x="9594" y="27787"/>
                      <a:pt x="9948" y="27338"/>
                      <a:pt x="10208" y="26889"/>
                    </a:cubicBezTo>
                    <a:cubicBezTo>
                      <a:pt x="10515" y="26487"/>
                      <a:pt x="10751" y="26014"/>
                      <a:pt x="10964" y="25542"/>
                    </a:cubicBezTo>
                    <a:cubicBezTo>
                      <a:pt x="11153" y="25093"/>
                      <a:pt x="11366" y="24644"/>
                      <a:pt x="11555" y="24172"/>
                    </a:cubicBezTo>
                    <a:cubicBezTo>
                      <a:pt x="11933" y="23274"/>
                      <a:pt x="12216" y="22352"/>
                      <a:pt x="12547" y="21407"/>
                    </a:cubicBezTo>
                    <a:cubicBezTo>
                      <a:pt x="12878" y="20462"/>
                      <a:pt x="13161" y="19517"/>
                      <a:pt x="13516" y="18595"/>
                    </a:cubicBezTo>
                    <a:cubicBezTo>
                      <a:pt x="13870" y="17674"/>
                      <a:pt x="14272" y="16776"/>
                      <a:pt x="14697" y="15902"/>
                    </a:cubicBezTo>
                    <a:cubicBezTo>
                      <a:pt x="14768" y="15831"/>
                      <a:pt x="14792" y="15713"/>
                      <a:pt x="14863" y="15618"/>
                    </a:cubicBezTo>
                    <a:cubicBezTo>
                      <a:pt x="14886" y="15595"/>
                      <a:pt x="14886" y="15548"/>
                      <a:pt x="14910" y="15524"/>
                    </a:cubicBezTo>
                    <a:lnTo>
                      <a:pt x="14910" y="15524"/>
                    </a:lnTo>
                    <a:cubicBezTo>
                      <a:pt x="14674" y="16516"/>
                      <a:pt x="14437" y="17485"/>
                      <a:pt x="14225" y="18454"/>
                    </a:cubicBezTo>
                    <a:cubicBezTo>
                      <a:pt x="13988" y="19541"/>
                      <a:pt x="13799" y="20627"/>
                      <a:pt x="13681" y="21762"/>
                    </a:cubicBezTo>
                    <a:cubicBezTo>
                      <a:pt x="13563" y="22801"/>
                      <a:pt x="13492" y="23864"/>
                      <a:pt x="13516" y="24880"/>
                    </a:cubicBezTo>
                    <a:cubicBezTo>
                      <a:pt x="13563" y="25896"/>
                      <a:pt x="13681" y="26936"/>
                      <a:pt x="13917" y="27928"/>
                    </a:cubicBezTo>
                    <a:cubicBezTo>
                      <a:pt x="14036" y="28377"/>
                      <a:pt x="14177" y="28826"/>
                      <a:pt x="14414" y="29204"/>
                    </a:cubicBezTo>
                    <a:cubicBezTo>
                      <a:pt x="14650" y="29582"/>
                      <a:pt x="15004" y="30055"/>
                      <a:pt x="15477" y="30102"/>
                    </a:cubicBezTo>
                    <a:cubicBezTo>
                      <a:pt x="15973" y="30102"/>
                      <a:pt x="16327" y="29700"/>
                      <a:pt x="16517" y="29299"/>
                    </a:cubicBezTo>
                    <a:cubicBezTo>
                      <a:pt x="16706" y="28802"/>
                      <a:pt x="16776" y="28259"/>
                      <a:pt x="16800" y="27739"/>
                    </a:cubicBezTo>
                    <a:cubicBezTo>
                      <a:pt x="16800" y="27196"/>
                      <a:pt x="16776" y="26652"/>
                      <a:pt x="16753" y="26156"/>
                    </a:cubicBezTo>
                    <a:cubicBezTo>
                      <a:pt x="16682" y="25660"/>
                      <a:pt x="16635" y="25188"/>
                      <a:pt x="16564" y="24691"/>
                    </a:cubicBezTo>
                    <a:cubicBezTo>
                      <a:pt x="16422" y="23699"/>
                      <a:pt x="16233" y="22778"/>
                      <a:pt x="16044" y="21785"/>
                    </a:cubicBezTo>
                    <a:cubicBezTo>
                      <a:pt x="15831" y="20816"/>
                      <a:pt x="15619" y="19848"/>
                      <a:pt x="15477" y="18855"/>
                    </a:cubicBezTo>
                    <a:cubicBezTo>
                      <a:pt x="15288" y="17887"/>
                      <a:pt x="15170" y="16918"/>
                      <a:pt x="15146" y="15949"/>
                    </a:cubicBezTo>
                    <a:cubicBezTo>
                      <a:pt x="15146" y="15831"/>
                      <a:pt x="15122" y="15737"/>
                      <a:pt x="15122" y="15618"/>
                    </a:cubicBezTo>
                    <a:lnTo>
                      <a:pt x="15122" y="15500"/>
                    </a:lnTo>
                    <a:cubicBezTo>
                      <a:pt x="15406" y="16445"/>
                      <a:pt x="15690" y="17414"/>
                      <a:pt x="15997" y="18359"/>
                    </a:cubicBezTo>
                    <a:cubicBezTo>
                      <a:pt x="16351" y="19422"/>
                      <a:pt x="16753" y="20462"/>
                      <a:pt x="17178" y="21502"/>
                    </a:cubicBezTo>
                    <a:cubicBezTo>
                      <a:pt x="17603" y="22447"/>
                      <a:pt x="18076" y="23392"/>
                      <a:pt x="18643" y="24266"/>
                    </a:cubicBezTo>
                    <a:cubicBezTo>
                      <a:pt x="19163" y="25140"/>
                      <a:pt x="19777" y="25991"/>
                      <a:pt x="20486" y="26723"/>
                    </a:cubicBezTo>
                    <a:cubicBezTo>
                      <a:pt x="20793" y="27054"/>
                      <a:pt x="21147" y="27338"/>
                      <a:pt x="21549" y="27574"/>
                    </a:cubicBezTo>
                    <a:cubicBezTo>
                      <a:pt x="21838" y="27727"/>
                      <a:pt x="22187" y="27904"/>
                      <a:pt x="22528" y="27904"/>
                    </a:cubicBezTo>
                    <a:cubicBezTo>
                      <a:pt x="22661" y="27904"/>
                      <a:pt x="22793" y="27877"/>
                      <a:pt x="22920" y="27810"/>
                    </a:cubicBezTo>
                    <a:cubicBezTo>
                      <a:pt x="23368" y="27621"/>
                      <a:pt x="23487" y="27078"/>
                      <a:pt x="23416" y="26629"/>
                    </a:cubicBezTo>
                    <a:cubicBezTo>
                      <a:pt x="23368" y="26133"/>
                      <a:pt x="23132" y="25636"/>
                      <a:pt x="22896" y="25164"/>
                    </a:cubicBezTo>
                    <a:cubicBezTo>
                      <a:pt x="22660" y="24691"/>
                      <a:pt x="22352" y="24242"/>
                      <a:pt x="22069" y="23841"/>
                    </a:cubicBezTo>
                    <a:cubicBezTo>
                      <a:pt x="21762" y="23415"/>
                      <a:pt x="21478" y="23037"/>
                      <a:pt x="21171" y="22659"/>
                    </a:cubicBezTo>
                    <a:cubicBezTo>
                      <a:pt x="20557" y="21880"/>
                      <a:pt x="19895" y="21147"/>
                      <a:pt x="19257" y="20415"/>
                    </a:cubicBezTo>
                    <a:cubicBezTo>
                      <a:pt x="18596" y="19659"/>
                      <a:pt x="17958" y="18926"/>
                      <a:pt x="17343" y="18170"/>
                    </a:cubicBezTo>
                    <a:cubicBezTo>
                      <a:pt x="16706" y="17414"/>
                      <a:pt x="16115" y="16634"/>
                      <a:pt x="15595" y="15807"/>
                    </a:cubicBezTo>
                    <a:lnTo>
                      <a:pt x="15406" y="15524"/>
                    </a:lnTo>
                    <a:cubicBezTo>
                      <a:pt x="15382" y="15477"/>
                      <a:pt x="15382" y="15453"/>
                      <a:pt x="15359" y="15406"/>
                    </a:cubicBezTo>
                    <a:lnTo>
                      <a:pt x="15359" y="15406"/>
                    </a:lnTo>
                    <a:cubicBezTo>
                      <a:pt x="16068" y="16115"/>
                      <a:pt x="16800" y="16800"/>
                      <a:pt x="17532" y="17485"/>
                    </a:cubicBezTo>
                    <a:cubicBezTo>
                      <a:pt x="18383" y="18217"/>
                      <a:pt x="19257" y="18926"/>
                      <a:pt x="20131" y="19611"/>
                    </a:cubicBezTo>
                    <a:cubicBezTo>
                      <a:pt x="21006" y="20226"/>
                      <a:pt x="21880" y="20793"/>
                      <a:pt x="22801" y="21289"/>
                    </a:cubicBezTo>
                    <a:cubicBezTo>
                      <a:pt x="23676" y="21762"/>
                      <a:pt x="24644" y="22210"/>
                      <a:pt x="25637" y="22470"/>
                    </a:cubicBezTo>
                    <a:cubicBezTo>
                      <a:pt x="26062" y="22589"/>
                      <a:pt x="26511" y="22683"/>
                      <a:pt x="26983" y="22683"/>
                    </a:cubicBezTo>
                    <a:cubicBezTo>
                      <a:pt x="27432" y="22683"/>
                      <a:pt x="28023" y="22612"/>
                      <a:pt x="28283" y="22210"/>
                    </a:cubicBezTo>
                    <a:cubicBezTo>
                      <a:pt x="28566" y="21785"/>
                      <a:pt x="28401" y="21289"/>
                      <a:pt x="28118" y="20911"/>
                    </a:cubicBezTo>
                    <a:cubicBezTo>
                      <a:pt x="27787" y="20486"/>
                      <a:pt x="27338" y="20131"/>
                      <a:pt x="26913" y="19871"/>
                    </a:cubicBezTo>
                    <a:cubicBezTo>
                      <a:pt x="26487" y="19588"/>
                      <a:pt x="26015" y="19352"/>
                      <a:pt x="25542" y="19139"/>
                    </a:cubicBezTo>
                    <a:cubicBezTo>
                      <a:pt x="25093" y="18926"/>
                      <a:pt x="24668" y="18714"/>
                      <a:pt x="24195" y="18548"/>
                    </a:cubicBezTo>
                    <a:cubicBezTo>
                      <a:pt x="23274" y="18170"/>
                      <a:pt x="22352" y="17863"/>
                      <a:pt x="21407" y="17532"/>
                    </a:cubicBezTo>
                    <a:cubicBezTo>
                      <a:pt x="20462" y="17225"/>
                      <a:pt x="19517" y="16918"/>
                      <a:pt x="18596" y="16564"/>
                    </a:cubicBezTo>
                    <a:cubicBezTo>
                      <a:pt x="17698" y="16209"/>
                      <a:pt x="16776" y="15831"/>
                      <a:pt x="15926" y="15382"/>
                    </a:cubicBezTo>
                    <a:cubicBezTo>
                      <a:pt x="15831" y="15335"/>
                      <a:pt x="15713" y="15288"/>
                      <a:pt x="15619" y="15240"/>
                    </a:cubicBezTo>
                    <a:cubicBezTo>
                      <a:pt x="15595" y="15217"/>
                      <a:pt x="15571" y="15217"/>
                      <a:pt x="15524" y="15170"/>
                    </a:cubicBezTo>
                    <a:lnTo>
                      <a:pt x="15524" y="15170"/>
                    </a:lnTo>
                    <a:cubicBezTo>
                      <a:pt x="16517" y="15406"/>
                      <a:pt x="17485" y="15642"/>
                      <a:pt x="18454" y="15855"/>
                    </a:cubicBezTo>
                    <a:cubicBezTo>
                      <a:pt x="19541" y="16091"/>
                      <a:pt x="20651" y="16304"/>
                      <a:pt x="21762" y="16422"/>
                    </a:cubicBezTo>
                    <a:cubicBezTo>
                      <a:pt x="22628" y="16520"/>
                      <a:pt x="23511" y="16569"/>
                      <a:pt x="24383" y="16569"/>
                    </a:cubicBezTo>
                    <a:cubicBezTo>
                      <a:pt x="24557" y="16569"/>
                      <a:pt x="24731" y="16567"/>
                      <a:pt x="24904" y="16564"/>
                    </a:cubicBezTo>
                    <a:cubicBezTo>
                      <a:pt x="25897" y="16540"/>
                      <a:pt x="26936" y="16422"/>
                      <a:pt x="27929" y="16185"/>
                    </a:cubicBezTo>
                    <a:cubicBezTo>
                      <a:pt x="28377" y="16067"/>
                      <a:pt x="28826" y="15926"/>
                      <a:pt x="29204" y="15689"/>
                    </a:cubicBezTo>
                    <a:cubicBezTo>
                      <a:pt x="29582" y="15453"/>
                      <a:pt x="30055" y="15099"/>
                      <a:pt x="30102" y="14626"/>
                    </a:cubicBezTo>
                    <a:cubicBezTo>
                      <a:pt x="30102" y="14106"/>
                      <a:pt x="29701" y="13752"/>
                      <a:pt x="29299" y="13586"/>
                    </a:cubicBezTo>
                    <a:cubicBezTo>
                      <a:pt x="28803" y="13374"/>
                      <a:pt x="28259" y="13327"/>
                      <a:pt x="27740" y="13279"/>
                    </a:cubicBezTo>
                    <a:cubicBezTo>
                      <a:pt x="27196" y="13279"/>
                      <a:pt x="26676" y="13327"/>
                      <a:pt x="26156" y="13350"/>
                    </a:cubicBezTo>
                    <a:cubicBezTo>
                      <a:pt x="25660" y="13397"/>
                      <a:pt x="25188" y="13468"/>
                      <a:pt x="24692" y="13516"/>
                    </a:cubicBezTo>
                    <a:cubicBezTo>
                      <a:pt x="23723" y="13681"/>
                      <a:pt x="22778" y="13846"/>
                      <a:pt x="21785" y="14059"/>
                    </a:cubicBezTo>
                    <a:cubicBezTo>
                      <a:pt x="20817" y="14272"/>
                      <a:pt x="19848" y="14461"/>
                      <a:pt x="18879" y="14626"/>
                    </a:cubicBezTo>
                    <a:cubicBezTo>
                      <a:pt x="17887" y="14791"/>
                      <a:pt x="16918" y="14910"/>
                      <a:pt x="15949" y="14933"/>
                    </a:cubicBezTo>
                    <a:cubicBezTo>
                      <a:pt x="15831" y="14933"/>
                      <a:pt x="15737" y="14981"/>
                      <a:pt x="15619" y="14981"/>
                    </a:cubicBezTo>
                    <a:lnTo>
                      <a:pt x="15501" y="14981"/>
                    </a:lnTo>
                    <a:cubicBezTo>
                      <a:pt x="16446" y="14673"/>
                      <a:pt x="17414" y="14413"/>
                      <a:pt x="18359" y="14083"/>
                    </a:cubicBezTo>
                    <a:cubicBezTo>
                      <a:pt x="19423" y="13728"/>
                      <a:pt x="20462" y="13350"/>
                      <a:pt x="21502" y="12901"/>
                    </a:cubicBezTo>
                    <a:cubicBezTo>
                      <a:pt x="22447" y="12500"/>
                      <a:pt x="23392" y="12027"/>
                      <a:pt x="24266" y="11460"/>
                    </a:cubicBezTo>
                    <a:cubicBezTo>
                      <a:pt x="25141" y="10917"/>
                      <a:pt x="25991" y="10302"/>
                      <a:pt x="26724" y="9593"/>
                    </a:cubicBezTo>
                    <a:cubicBezTo>
                      <a:pt x="27054" y="9310"/>
                      <a:pt x="27338" y="8956"/>
                      <a:pt x="27574" y="8530"/>
                    </a:cubicBezTo>
                    <a:cubicBezTo>
                      <a:pt x="27787" y="8152"/>
                      <a:pt x="28047" y="7609"/>
                      <a:pt x="27810" y="7183"/>
                    </a:cubicBezTo>
                    <a:cubicBezTo>
                      <a:pt x="27647" y="6795"/>
                      <a:pt x="27217" y="6654"/>
                      <a:pt x="26813" y="6654"/>
                    </a:cubicBezTo>
                    <a:cubicBezTo>
                      <a:pt x="26751" y="6654"/>
                      <a:pt x="26689" y="6657"/>
                      <a:pt x="26629" y="6664"/>
                    </a:cubicBezTo>
                    <a:cubicBezTo>
                      <a:pt x="26133" y="6735"/>
                      <a:pt x="25637" y="6971"/>
                      <a:pt x="25164" y="7207"/>
                    </a:cubicBezTo>
                    <a:cubicBezTo>
                      <a:pt x="24692" y="7443"/>
                      <a:pt x="24243" y="7727"/>
                      <a:pt x="23841" y="8034"/>
                    </a:cubicBezTo>
                    <a:cubicBezTo>
                      <a:pt x="23416" y="8318"/>
                      <a:pt x="23038" y="8625"/>
                      <a:pt x="22660" y="8908"/>
                    </a:cubicBezTo>
                    <a:cubicBezTo>
                      <a:pt x="21880" y="9546"/>
                      <a:pt x="21147" y="10184"/>
                      <a:pt x="20415" y="10846"/>
                    </a:cubicBezTo>
                    <a:cubicBezTo>
                      <a:pt x="19659" y="11484"/>
                      <a:pt x="18927" y="12145"/>
                      <a:pt x="18170" y="12760"/>
                    </a:cubicBezTo>
                    <a:cubicBezTo>
                      <a:pt x="17414" y="13374"/>
                      <a:pt x="16635" y="13965"/>
                      <a:pt x="15808" y="14508"/>
                    </a:cubicBezTo>
                    <a:lnTo>
                      <a:pt x="15524" y="14673"/>
                    </a:lnTo>
                    <a:cubicBezTo>
                      <a:pt x="15477" y="14697"/>
                      <a:pt x="15453" y="14697"/>
                      <a:pt x="15406" y="14744"/>
                    </a:cubicBezTo>
                    <a:cubicBezTo>
                      <a:pt x="16115" y="14035"/>
                      <a:pt x="16800" y="13279"/>
                      <a:pt x="17485" y="12547"/>
                    </a:cubicBezTo>
                    <a:cubicBezTo>
                      <a:pt x="18218" y="11696"/>
                      <a:pt x="18927" y="10846"/>
                      <a:pt x="19612" y="9948"/>
                    </a:cubicBezTo>
                    <a:cubicBezTo>
                      <a:pt x="20226" y="9097"/>
                      <a:pt x="20793" y="8199"/>
                      <a:pt x="21289" y="7302"/>
                    </a:cubicBezTo>
                    <a:cubicBezTo>
                      <a:pt x="21762" y="6404"/>
                      <a:pt x="22211" y="5435"/>
                      <a:pt x="22471" y="4466"/>
                    </a:cubicBezTo>
                    <a:cubicBezTo>
                      <a:pt x="22589" y="4017"/>
                      <a:pt x="22683" y="3569"/>
                      <a:pt x="22683" y="3096"/>
                    </a:cubicBezTo>
                    <a:cubicBezTo>
                      <a:pt x="22683" y="2647"/>
                      <a:pt x="22612" y="2056"/>
                      <a:pt x="22211" y="1796"/>
                    </a:cubicBezTo>
                    <a:cubicBezTo>
                      <a:pt x="22053" y="1714"/>
                      <a:pt x="21890" y="1677"/>
                      <a:pt x="21729" y="1677"/>
                    </a:cubicBezTo>
                    <a:cubicBezTo>
                      <a:pt x="21431" y="1677"/>
                      <a:pt x="21141" y="1801"/>
                      <a:pt x="20911" y="1985"/>
                    </a:cubicBezTo>
                    <a:cubicBezTo>
                      <a:pt x="20486" y="2293"/>
                      <a:pt x="20131" y="2742"/>
                      <a:pt x="19872" y="3190"/>
                    </a:cubicBezTo>
                    <a:cubicBezTo>
                      <a:pt x="19588" y="3592"/>
                      <a:pt x="19352" y="4065"/>
                      <a:pt x="19139" y="4537"/>
                    </a:cubicBezTo>
                    <a:cubicBezTo>
                      <a:pt x="18927" y="4986"/>
                      <a:pt x="18714" y="5435"/>
                      <a:pt x="18548" y="5908"/>
                    </a:cubicBezTo>
                    <a:cubicBezTo>
                      <a:pt x="18170" y="6829"/>
                      <a:pt x="17863" y="7727"/>
                      <a:pt x="17532" y="8672"/>
                    </a:cubicBezTo>
                    <a:cubicBezTo>
                      <a:pt x="17225" y="9617"/>
                      <a:pt x="16918" y="10562"/>
                      <a:pt x="16564" y="11484"/>
                    </a:cubicBezTo>
                    <a:cubicBezTo>
                      <a:pt x="16209" y="12405"/>
                      <a:pt x="15831" y="13303"/>
                      <a:pt x="15382" y="14177"/>
                    </a:cubicBezTo>
                    <a:cubicBezTo>
                      <a:pt x="15335" y="14248"/>
                      <a:pt x="15288" y="14366"/>
                      <a:pt x="15241" y="14461"/>
                    </a:cubicBezTo>
                    <a:cubicBezTo>
                      <a:pt x="15217" y="14484"/>
                      <a:pt x="15217" y="14532"/>
                      <a:pt x="15170" y="14555"/>
                    </a:cubicBezTo>
                    <a:cubicBezTo>
                      <a:pt x="15406" y="13586"/>
                      <a:pt x="15642" y="12594"/>
                      <a:pt x="15855" y="11625"/>
                    </a:cubicBezTo>
                    <a:cubicBezTo>
                      <a:pt x="16091" y="10539"/>
                      <a:pt x="16304" y="9452"/>
                      <a:pt x="16422" y="8318"/>
                    </a:cubicBezTo>
                    <a:cubicBezTo>
                      <a:pt x="16540" y="7278"/>
                      <a:pt x="16587" y="6215"/>
                      <a:pt x="16564" y="5199"/>
                    </a:cubicBezTo>
                    <a:cubicBezTo>
                      <a:pt x="16540" y="4183"/>
                      <a:pt x="16422" y="3143"/>
                      <a:pt x="16186" y="2151"/>
                    </a:cubicBezTo>
                    <a:cubicBezTo>
                      <a:pt x="16068" y="1702"/>
                      <a:pt x="15926" y="1253"/>
                      <a:pt x="15690" y="875"/>
                    </a:cubicBezTo>
                    <a:cubicBezTo>
                      <a:pt x="15453" y="497"/>
                      <a:pt x="15099" y="24"/>
                      <a:pt x="14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8"/>
              <p:cNvSpPr/>
              <p:nvPr/>
            </p:nvSpPr>
            <p:spPr>
              <a:xfrm>
                <a:off x="1075700" y="2042100"/>
                <a:ext cx="283075" cy="187225"/>
              </a:xfrm>
              <a:custGeom>
                <a:avLst/>
                <a:gdLst/>
                <a:ahLst/>
                <a:cxnLst/>
                <a:rect l="l" t="t" r="r" b="b"/>
                <a:pathLst>
                  <a:path w="11323" h="7489" extrusionOk="0">
                    <a:moveTo>
                      <a:pt x="11222" y="1"/>
                    </a:moveTo>
                    <a:cubicBezTo>
                      <a:pt x="11207" y="1"/>
                      <a:pt x="11191" y="7"/>
                      <a:pt x="11176" y="22"/>
                    </a:cubicBezTo>
                    <a:cubicBezTo>
                      <a:pt x="10822" y="282"/>
                      <a:pt x="10468" y="542"/>
                      <a:pt x="10160" y="825"/>
                    </a:cubicBezTo>
                    <a:cubicBezTo>
                      <a:pt x="9806" y="1085"/>
                      <a:pt x="9452" y="1345"/>
                      <a:pt x="9121" y="1605"/>
                    </a:cubicBezTo>
                    <a:cubicBezTo>
                      <a:pt x="8412" y="2149"/>
                      <a:pt x="7727" y="2645"/>
                      <a:pt x="6994" y="3141"/>
                    </a:cubicBezTo>
                    <a:cubicBezTo>
                      <a:pt x="5553" y="4157"/>
                      <a:pt x="4065" y="5102"/>
                      <a:pt x="2552" y="5976"/>
                    </a:cubicBezTo>
                    <a:cubicBezTo>
                      <a:pt x="2151" y="6212"/>
                      <a:pt x="1702" y="6449"/>
                      <a:pt x="1300" y="6732"/>
                    </a:cubicBezTo>
                    <a:cubicBezTo>
                      <a:pt x="875" y="6992"/>
                      <a:pt x="426" y="7228"/>
                      <a:pt x="1" y="7465"/>
                    </a:cubicBezTo>
                    <a:lnTo>
                      <a:pt x="1" y="7488"/>
                    </a:lnTo>
                    <a:cubicBezTo>
                      <a:pt x="780" y="7110"/>
                      <a:pt x="1584" y="6732"/>
                      <a:pt x="2363" y="6307"/>
                    </a:cubicBezTo>
                    <a:cubicBezTo>
                      <a:pt x="3120" y="5905"/>
                      <a:pt x="3852" y="5456"/>
                      <a:pt x="4608" y="4984"/>
                    </a:cubicBezTo>
                    <a:cubicBezTo>
                      <a:pt x="6097" y="4062"/>
                      <a:pt x="7561" y="3070"/>
                      <a:pt x="8932" y="2030"/>
                    </a:cubicBezTo>
                    <a:lnTo>
                      <a:pt x="10090" y="1133"/>
                    </a:lnTo>
                    <a:cubicBezTo>
                      <a:pt x="10468" y="849"/>
                      <a:pt x="10893" y="518"/>
                      <a:pt x="11247" y="188"/>
                    </a:cubicBezTo>
                    <a:cubicBezTo>
                      <a:pt x="11322" y="94"/>
                      <a:pt x="11279" y="1"/>
                      <a:pt x="112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8"/>
              <p:cNvSpPr/>
              <p:nvPr/>
            </p:nvSpPr>
            <p:spPr>
              <a:xfrm>
                <a:off x="1149550" y="2065500"/>
                <a:ext cx="145250" cy="111850"/>
              </a:xfrm>
              <a:custGeom>
                <a:avLst/>
                <a:gdLst/>
                <a:ahLst/>
                <a:cxnLst/>
                <a:rect l="l" t="t" r="r" b="b"/>
                <a:pathLst>
                  <a:path w="5810" h="4474" extrusionOk="0">
                    <a:moveTo>
                      <a:pt x="5658" y="0"/>
                    </a:moveTo>
                    <a:cubicBezTo>
                      <a:pt x="5631" y="0"/>
                      <a:pt x="5603" y="10"/>
                      <a:pt x="5576" y="31"/>
                    </a:cubicBezTo>
                    <a:cubicBezTo>
                      <a:pt x="4844" y="598"/>
                      <a:pt x="4088" y="1189"/>
                      <a:pt x="3379" y="1732"/>
                    </a:cubicBezTo>
                    <a:cubicBezTo>
                      <a:pt x="2646" y="2299"/>
                      <a:pt x="1938" y="2890"/>
                      <a:pt x="1205" y="3457"/>
                    </a:cubicBezTo>
                    <a:cubicBezTo>
                      <a:pt x="780" y="3764"/>
                      <a:pt x="402" y="4119"/>
                      <a:pt x="0" y="4473"/>
                    </a:cubicBezTo>
                    <a:lnTo>
                      <a:pt x="1134" y="3693"/>
                    </a:lnTo>
                    <a:cubicBezTo>
                      <a:pt x="1536" y="3410"/>
                      <a:pt x="1914" y="3150"/>
                      <a:pt x="2268" y="2866"/>
                    </a:cubicBezTo>
                    <a:lnTo>
                      <a:pt x="4489" y="1165"/>
                    </a:lnTo>
                    <a:lnTo>
                      <a:pt x="5718" y="197"/>
                    </a:lnTo>
                    <a:cubicBezTo>
                      <a:pt x="5809" y="105"/>
                      <a:pt x="5746" y="0"/>
                      <a:pt x="565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8"/>
              <p:cNvSpPr/>
              <p:nvPr/>
            </p:nvSpPr>
            <p:spPr>
              <a:xfrm>
                <a:off x="1114700" y="2080425"/>
                <a:ext cx="239700" cy="134125"/>
              </a:xfrm>
              <a:custGeom>
                <a:avLst/>
                <a:gdLst/>
                <a:ahLst/>
                <a:cxnLst/>
                <a:rect l="l" t="t" r="r" b="b"/>
                <a:pathLst>
                  <a:path w="9588" h="5365" extrusionOk="0">
                    <a:moveTo>
                      <a:pt x="9470" y="0"/>
                    </a:moveTo>
                    <a:cubicBezTo>
                      <a:pt x="9454" y="0"/>
                      <a:pt x="9439" y="8"/>
                      <a:pt x="9427" y="25"/>
                    </a:cubicBezTo>
                    <a:cubicBezTo>
                      <a:pt x="9286" y="143"/>
                      <a:pt x="9144" y="261"/>
                      <a:pt x="9026" y="379"/>
                    </a:cubicBezTo>
                    <a:cubicBezTo>
                      <a:pt x="8908" y="497"/>
                      <a:pt x="8766" y="616"/>
                      <a:pt x="8648" y="734"/>
                    </a:cubicBezTo>
                    <a:cubicBezTo>
                      <a:pt x="8388" y="970"/>
                      <a:pt x="8104" y="1183"/>
                      <a:pt x="7821" y="1348"/>
                    </a:cubicBezTo>
                    <a:cubicBezTo>
                      <a:pt x="7230" y="1773"/>
                      <a:pt x="6639" y="2104"/>
                      <a:pt x="6025" y="2482"/>
                    </a:cubicBezTo>
                    <a:cubicBezTo>
                      <a:pt x="4773" y="3191"/>
                      <a:pt x="3497" y="3829"/>
                      <a:pt x="2197" y="4396"/>
                    </a:cubicBezTo>
                    <a:cubicBezTo>
                      <a:pt x="1843" y="4538"/>
                      <a:pt x="1465" y="4703"/>
                      <a:pt x="1087" y="4868"/>
                    </a:cubicBezTo>
                    <a:cubicBezTo>
                      <a:pt x="898" y="4916"/>
                      <a:pt x="733" y="5010"/>
                      <a:pt x="544" y="5058"/>
                    </a:cubicBezTo>
                    <a:cubicBezTo>
                      <a:pt x="378" y="5152"/>
                      <a:pt x="165" y="5247"/>
                      <a:pt x="0" y="5341"/>
                    </a:cubicBezTo>
                    <a:lnTo>
                      <a:pt x="0" y="5365"/>
                    </a:lnTo>
                    <a:cubicBezTo>
                      <a:pt x="165" y="5341"/>
                      <a:pt x="355" y="5294"/>
                      <a:pt x="520" y="5247"/>
                    </a:cubicBezTo>
                    <a:cubicBezTo>
                      <a:pt x="709" y="5176"/>
                      <a:pt x="851" y="5152"/>
                      <a:pt x="1016" y="5105"/>
                    </a:cubicBezTo>
                    <a:cubicBezTo>
                      <a:pt x="1370" y="4987"/>
                      <a:pt x="1701" y="4868"/>
                      <a:pt x="2056" y="4703"/>
                    </a:cubicBezTo>
                    <a:cubicBezTo>
                      <a:pt x="2741" y="4443"/>
                      <a:pt x="3379" y="4160"/>
                      <a:pt x="4040" y="3853"/>
                    </a:cubicBezTo>
                    <a:cubicBezTo>
                      <a:pt x="5340" y="3238"/>
                      <a:pt x="6569" y="2529"/>
                      <a:pt x="7750" y="1726"/>
                    </a:cubicBezTo>
                    <a:lnTo>
                      <a:pt x="8742" y="1017"/>
                    </a:lnTo>
                    <a:cubicBezTo>
                      <a:pt x="8884" y="899"/>
                      <a:pt x="9026" y="757"/>
                      <a:pt x="9168" y="639"/>
                    </a:cubicBezTo>
                    <a:cubicBezTo>
                      <a:pt x="9333" y="497"/>
                      <a:pt x="9451" y="332"/>
                      <a:pt x="9569" y="167"/>
                    </a:cubicBezTo>
                    <a:cubicBezTo>
                      <a:pt x="9587" y="77"/>
                      <a:pt x="9523" y="0"/>
                      <a:pt x="947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8"/>
              <p:cNvSpPr/>
              <p:nvPr/>
            </p:nvSpPr>
            <p:spPr>
              <a:xfrm>
                <a:off x="1187925" y="2066625"/>
                <a:ext cx="163850" cy="108350"/>
              </a:xfrm>
              <a:custGeom>
                <a:avLst/>
                <a:gdLst/>
                <a:ahLst/>
                <a:cxnLst/>
                <a:rect l="l" t="t" r="r" b="b"/>
                <a:pathLst>
                  <a:path w="6554" h="4334" extrusionOk="0">
                    <a:moveTo>
                      <a:pt x="6443" y="0"/>
                    </a:moveTo>
                    <a:cubicBezTo>
                      <a:pt x="6431" y="0"/>
                      <a:pt x="6418" y="3"/>
                      <a:pt x="6404" y="10"/>
                    </a:cubicBezTo>
                    <a:cubicBezTo>
                      <a:pt x="5979" y="270"/>
                      <a:pt x="5601" y="601"/>
                      <a:pt x="5199" y="908"/>
                    </a:cubicBezTo>
                    <a:lnTo>
                      <a:pt x="3947" y="1782"/>
                    </a:lnTo>
                    <a:cubicBezTo>
                      <a:pt x="3120" y="2349"/>
                      <a:pt x="2293" y="2916"/>
                      <a:pt x="1442" y="3412"/>
                    </a:cubicBezTo>
                    <a:lnTo>
                      <a:pt x="733" y="3861"/>
                    </a:lnTo>
                    <a:cubicBezTo>
                      <a:pt x="615" y="3932"/>
                      <a:pt x="497" y="4003"/>
                      <a:pt x="355" y="4097"/>
                    </a:cubicBezTo>
                    <a:cubicBezTo>
                      <a:pt x="237" y="4168"/>
                      <a:pt x="119" y="4263"/>
                      <a:pt x="1" y="4334"/>
                    </a:cubicBezTo>
                    <a:cubicBezTo>
                      <a:pt x="237" y="4215"/>
                      <a:pt x="473" y="4121"/>
                      <a:pt x="710" y="4003"/>
                    </a:cubicBezTo>
                    <a:cubicBezTo>
                      <a:pt x="899" y="3885"/>
                      <a:pt x="1135" y="3767"/>
                      <a:pt x="1348" y="3648"/>
                    </a:cubicBezTo>
                    <a:cubicBezTo>
                      <a:pt x="1797" y="3389"/>
                      <a:pt x="2245" y="3152"/>
                      <a:pt x="2647" y="2845"/>
                    </a:cubicBezTo>
                    <a:cubicBezTo>
                      <a:pt x="3498" y="2325"/>
                      <a:pt x="4325" y="1758"/>
                      <a:pt x="5152" y="1144"/>
                    </a:cubicBezTo>
                    <a:cubicBezTo>
                      <a:pt x="5624" y="813"/>
                      <a:pt x="6097" y="459"/>
                      <a:pt x="6522" y="81"/>
                    </a:cubicBezTo>
                    <a:cubicBezTo>
                      <a:pt x="6526" y="83"/>
                      <a:pt x="6529" y="83"/>
                      <a:pt x="6531" y="83"/>
                    </a:cubicBezTo>
                    <a:cubicBezTo>
                      <a:pt x="6554" y="83"/>
                      <a:pt x="6510" y="0"/>
                      <a:pt x="6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8"/>
              <p:cNvSpPr/>
              <p:nvPr/>
            </p:nvSpPr>
            <p:spPr>
              <a:xfrm>
                <a:off x="1068025" y="1919000"/>
                <a:ext cx="153825" cy="301725"/>
              </a:xfrm>
              <a:custGeom>
                <a:avLst/>
                <a:gdLst/>
                <a:ahLst/>
                <a:cxnLst/>
                <a:rect l="l" t="t" r="r" b="b"/>
                <a:pathLst>
                  <a:path w="6153" h="12069" extrusionOk="0">
                    <a:moveTo>
                      <a:pt x="6050" y="1"/>
                    </a:moveTo>
                    <a:cubicBezTo>
                      <a:pt x="6029" y="1"/>
                      <a:pt x="6009" y="9"/>
                      <a:pt x="6002" y="32"/>
                    </a:cubicBezTo>
                    <a:cubicBezTo>
                      <a:pt x="5813" y="410"/>
                      <a:pt x="5671" y="835"/>
                      <a:pt x="5506" y="1237"/>
                    </a:cubicBezTo>
                    <a:cubicBezTo>
                      <a:pt x="5317" y="1662"/>
                      <a:pt x="5175" y="2064"/>
                      <a:pt x="4986" y="2465"/>
                    </a:cubicBezTo>
                    <a:cubicBezTo>
                      <a:pt x="4679" y="3245"/>
                      <a:pt x="4324" y="4048"/>
                      <a:pt x="3923" y="4852"/>
                    </a:cubicBezTo>
                    <a:cubicBezTo>
                      <a:pt x="3190" y="6435"/>
                      <a:pt x="2363" y="7970"/>
                      <a:pt x="1513" y="9506"/>
                    </a:cubicBezTo>
                    <a:cubicBezTo>
                      <a:pt x="1276" y="9931"/>
                      <a:pt x="1017" y="10333"/>
                      <a:pt x="780" y="10782"/>
                    </a:cubicBezTo>
                    <a:cubicBezTo>
                      <a:pt x="544" y="11231"/>
                      <a:pt x="260" y="11633"/>
                      <a:pt x="1" y="12058"/>
                    </a:cubicBezTo>
                    <a:cubicBezTo>
                      <a:pt x="1" y="12058"/>
                      <a:pt x="1" y="12068"/>
                      <a:pt x="8" y="12068"/>
                    </a:cubicBezTo>
                    <a:cubicBezTo>
                      <a:pt x="11" y="12068"/>
                      <a:pt x="16" y="12066"/>
                      <a:pt x="24" y="12058"/>
                    </a:cubicBezTo>
                    <a:cubicBezTo>
                      <a:pt x="544" y="11325"/>
                      <a:pt x="1040" y="10617"/>
                      <a:pt x="1489" y="9837"/>
                    </a:cubicBezTo>
                    <a:cubicBezTo>
                      <a:pt x="1914" y="9105"/>
                      <a:pt x="2363" y="8325"/>
                      <a:pt x="2789" y="7569"/>
                    </a:cubicBezTo>
                    <a:cubicBezTo>
                      <a:pt x="3616" y="6033"/>
                      <a:pt x="4372" y="4426"/>
                      <a:pt x="5057" y="2820"/>
                    </a:cubicBezTo>
                    <a:cubicBezTo>
                      <a:pt x="5269" y="2371"/>
                      <a:pt x="5435" y="1898"/>
                      <a:pt x="5624" y="1449"/>
                    </a:cubicBezTo>
                    <a:cubicBezTo>
                      <a:pt x="5789" y="977"/>
                      <a:pt x="6002" y="528"/>
                      <a:pt x="6120" y="55"/>
                    </a:cubicBezTo>
                    <a:cubicBezTo>
                      <a:pt x="6152" y="39"/>
                      <a:pt x="6096" y="1"/>
                      <a:pt x="60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8"/>
              <p:cNvSpPr/>
              <p:nvPr/>
            </p:nvSpPr>
            <p:spPr>
              <a:xfrm>
                <a:off x="1107000" y="1971575"/>
                <a:ext cx="71400" cy="167950"/>
              </a:xfrm>
              <a:custGeom>
                <a:avLst/>
                <a:gdLst/>
                <a:ahLst/>
                <a:cxnLst/>
                <a:rect l="l" t="t" r="r" b="b"/>
                <a:pathLst>
                  <a:path w="2856" h="6718" extrusionOk="0">
                    <a:moveTo>
                      <a:pt x="2724" y="0"/>
                    </a:moveTo>
                    <a:cubicBezTo>
                      <a:pt x="2678" y="0"/>
                      <a:pt x="2628" y="23"/>
                      <a:pt x="2600" y="79"/>
                    </a:cubicBezTo>
                    <a:cubicBezTo>
                      <a:pt x="2246" y="953"/>
                      <a:pt x="1891" y="1804"/>
                      <a:pt x="1584" y="2654"/>
                    </a:cubicBezTo>
                    <a:cubicBezTo>
                      <a:pt x="1230" y="3528"/>
                      <a:pt x="899" y="4379"/>
                      <a:pt x="544" y="5229"/>
                    </a:cubicBezTo>
                    <a:cubicBezTo>
                      <a:pt x="355" y="5726"/>
                      <a:pt x="190" y="6245"/>
                      <a:pt x="1" y="6718"/>
                    </a:cubicBezTo>
                    <a:cubicBezTo>
                      <a:pt x="214" y="6293"/>
                      <a:pt x="426" y="5891"/>
                      <a:pt x="592" y="5442"/>
                    </a:cubicBezTo>
                    <a:cubicBezTo>
                      <a:pt x="804" y="5017"/>
                      <a:pt x="993" y="4592"/>
                      <a:pt x="1159" y="4166"/>
                    </a:cubicBezTo>
                    <a:lnTo>
                      <a:pt x="2222" y="1591"/>
                    </a:lnTo>
                    <a:cubicBezTo>
                      <a:pt x="2435" y="1095"/>
                      <a:pt x="2647" y="622"/>
                      <a:pt x="2813" y="126"/>
                    </a:cubicBezTo>
                    <a:cubicBezTo>
                      <a:pt x="2856" y="54"/>
                      <a:pt x="2794" y="0"/>
                      <a:pt x="27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8"/>
              <p:cNvSpPr/>
              <p:nvPr/>
            </p:nvSpPr>
            <p:spPr>
              <a:xfrm>
                <a:off x="1095200" y="1954450"/>
                <a:ext cx="141775" cy="235875"/>
              </a:xfrm>
              <a:custGeom>
                <a:avLst/>
                <a:gdLst/>
                <a:ahLst/>
                <a:cxnLst/>
                <a:rect l="l" t="t" r="r" b="b"/>
                <a:pathLst>
                  <a:path w="5671" h="9435" extrusionOk="0">
                    <a:moveTo>
                      <a:pt x="5586" y="1"/>
                    </a:moveTo>
                    <a:cubicBezTo>
                      <a:pt x="5551" y="1"/>
                      <a:pt x="5516" y="25"/>
                      <a:pt x="5506" y="79"/>
                    </a:cubicBezTo>
                    <a:cubicBezTo>
                      <a:pt x="5435" y="244"/>
                      <a:pt x="5387" y="386"/>
                      <a:pt x="5340" y="575"/>
                    </a:cubicBezTo>
                    <a:cubicBezTo>
                      <a:pt x="5293" y="740"/>
                      <a:pt x="5269" y="905"/>
                      <a:pt x="5198" y="1071"/>
                    </a:cubicBezTo>
                    <a:cubicBezTo>
                      <a:pt x="5080" y="1402"/>
                      <a:pt x="4939" y="1732"/>
                      <a:pt x="4797" y="2040"/>
                    </a:cubicBezTo>
                    <a:cubicBezTo>
                      <a:pt x="4490" y="2701"/>
                      <a:pt x="4135" y="3315"/>
                      <a:pt x="3781" y="3930"/>
                    </a:cubicBezTo>
                    <a:cubicBezTo>
                      <a:pt x="3072" y="5182"/>
                      <a:pt x="2269" y="6363"/>
                      <a:pt x="1442" y="7521"/>
                    </a:cubicBezTo>
                    <a:cubicBezTo>
                      <a:pt x="1205" y="7828"/>
                      <a:pt x="969" y="8159"/>
                      <a:pt x="709" y="8466"/>
                    </a:cubicBezTo>
                    <a:cubicBezTo>
                      <a:pt x="591" y="8608"/>
                      <a:pt x="473" y="8750"/>
                      <a:pt x="355" y="8939"/>
                    </a:cubicBezTo>
                    <a:cubicBezTo>
                      <a:pt x="237" y="9081"/>
                      <a:pt x="119" y="9246"/>
                      <a:pt x="0" y="9435"/>
                    </a:cubicBezTo>
                    <a:cubicBezTo>
                      <a:pt x="142" y="9317"/>
                      <a:pt x="260" y="9199"/>
                      <a:pt x="426" y="9057"/>
                    </a:cubicBezTo>
                    <a:cubicBezTo>
                      <a:pt x="544" y="8939"/>
                      <a:pt x="662" y="8773"/>
                      <a:pt x="780" y="8655"/>
                    </a:cubicBezTo>
                    <a:cubicBezTo>
                      <a:pt x="1016" y="8395"/>
                      <a:pt x="1253" y="8112"/>
                      <a:pt x="1489" y="7828"/>
                    </a:cubicBezTo>
                    <a:cubicBezTo>
                      <a:pt x="1914" y="7285"/>
                      <a:pt x="2363" y="6694"/>
                      <a:pt x="2788" y="6103"/>
                    </a:cubicBezTo>
                    <a:cubicBezTo>
                      <a:pt x="3568" y="4922"/>
                      <a:pt x="4324" y="3670"/>
                      <a:pt x="4939" y="2370"/>
                    </a:cubicBezTo>
                    <a:cubicBezTo>
                      <a:pt x="5104" y="2016"/>
                      <a:pt x="5293" y="1638"/>
                      <a:pt x="5411" y="1260"/>
                    </a:cubicBezTo>
                    <a:cubicBezTo>
                      <a:pt x="5458" y="1071"/>
                      <a:pt x="5529" y="858"/>
                      <a:pt x="5576" y="693"/>
                    </a:cubicBezTo>
                    <a:cubicBezTo>
                      <a:pt x="5647" y="480"/>
                      <a:pt x="5671" y="315"/>
                      <a:pt x="5671" y="102"/>
                    </a:cubicBezTo>
                    <a:cubicBezTo>
                      <a:pt x="5671" y="37"/>
                      <a:pt x="5628" y="1"/>
                      <a:pt x="55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8"/>
              <p:cNvSpPr/>
              <p:nvPr/>
            </p:nvSpPr>
            <p:spPr>
              <a:xfrm>
                <a:off x="1139500" y="1943900"/>
                <a:ext cx="88625" cy="175550"/>
              </a:xfrm>
              <a:custGeom>
                <a:avLst/>
                <a:gdLst/>
                <a:ahLst/>
                <a:cxnLst/>
                <a:rect l="l" t="t" r="r" b="b"/>
                <a:pathLst>
                  <a:path w="3545" h="7022" extrusionOk="0">
                    <a:moveTo>
                      <a:pt x="3443" y="0"/>
                    </a:moveTo>
                    <a:cubicBezTo>
                      <a:pt x="3414" y="0"/>
                      <a:pt x="3388" y="16"/>
                      <a:pt x="3379" y="52"/>
                    </a:cubicBezTo>
                    <a:cubicBezTo>
                      <a:pt x="3143" y="501"/>
                      <a:pt x="2954" y="973"/>
                      <a:pt x="2788" y="1446"/>
                    </a:cubicBezTo>
                    <a:cubicBezTo>
                      <a:pt x="2576" y="1918"/>
                      <a:pt x="2363" y="2343"/>
                      <a:pt x="2174" y="2816"/>
                    </a:cubicBezTo>
                    <a:cubicBezTo>
                      <a:pt x="1725" y="3737"/>
                      <a:pt x="1276" y="4635"/>
                      <a:pt x="804" y="5510"/>
                    </a:cubicBezTo>
                    <a:cubicBezTo>
                      <a:pt x="662" y="5746"/>
                      <a:pt x="544" y="6006"/>
                      <a:pt x="402" y="6242"/>
                    </a:cubicBezTo>
                    <a:cubicBezTo>
                      <a:pt x="331" y="6360"/>
                      <a:pt x="237" y="6525"/>
                      <a:pt x="189" y="6644"/>
                    </a:cubicBezTo>
                    <a:cubicBezTo>
                      <a:pt x="119" y="6785"/>
                      <a:pt x="71" y="6904"/>
                      <a:pt x="0" y="7022"/>
                    </a:cubicBezTo>
                    <a:cubicBezTo>
                      <a:pt x="166" y="6809"/>
                      <a:pt x="308" y="6596"/>
                      <a:pt x="449" y="6360"/>
                    </a:cubicBezTo>
                    <a:cubicBezTo>
                      <a:pt x="591" y="6171"/>
                      <a:pt x="709" y="5958"/>
                      <a:pt x="827" y="5746"/>
                    </a:cubicBezTo>
                    <a:cubicBezTo>
                      <a:pt x="1111" y="5297"/>
                      <a:pt x="1347" y="4872"/>
                      <a:pt x="1583" y="4423"/>
                    </a:cubicBezTo>
                    <a:cubicBezTo>
                      <a:pt x="2056" y="3525"/>
                      <a:pt x="2481" y="2627"/>
                      <a:pt x="2907" y="1706"/>
                    </a:cubicBezTo>
                    <a:cubicBezTo>
                      <a:pt x="3143" y="1162"/>
                      <a:pt x="3379" y="666"/>
                      <a:pt x="3545" y="99"/>
                    </a:cubicBezTo>
                    <a:cubicBezTo>
                      <a:pt x="3545" y="40"/>
                      <a:pt x="3490" y="0"/>
                      <a:pt x="3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8"/>
              <p:cNvSpPr/>
              <p:nvPr/>
            </p:nvSpPr>
            <p:spPr>
              <a:xfrm>
                <a:off x="1037900" y="1880650"/>
                <a:ext cx="25425" cy="337300"/>
              </a:xfrm>
              <a:custGeom>
                <a:avLst/>
                <a:gdLst/>
                <a:ahLst/>
                <a:cxnLst/>
                <a:rect l="l" t="t" r="r" b="b"/>
                <a:pathLst>
                  <a:path w="1017" h="13492" extrusionOk="0">
                    <a:moveTo>
                      <a:pt x="90" y="0"/>
                    </a:moveTo>
                    <a:cubicBezTo>
                      <a:pt x="54" y="0"/>
                      <a:pt x="1" y="28"/>
                      <a:pt x="1" y="101"/>
                    </a:cubicBezTo>
                    <a:cubicBezTo>
                      <a:pt x="24" y="550"/>
                      <a:pt x="119" y="951"/>
                      <a:pt x="166" y="1400"/>
                    </a:cubicBezTo>
                    <a:cubicBezTo>
                      <a:pt x="237" y="1849"/>
                      <a:pt x="284" y="2274"/>
                      <a:pt x="355" y="2700"/>
                    </a:cubicBezTo>
                    <a:cubicBezTo>
                      <a:pt x="473" y="3550"/>
                      <a:pt x="544" y="4448"/>
                      <a:pt x="615" y="5299"/>
                    </a:cubicBezTo>
                    <a:cubicBezTo>
                      <a:pt x="757" y="7047"/>
                      <a:pt x="827" y="8819"/>
                      <a:pt x="851" y="10544"/>
                    </a:cubicBezTo>
                    <a:lnTo>
                      <a:pt x="851" y="12009"/>
                    </a:lnTo>
                    <a:cubicBezTo>
                      <a:pt x="851" y="12505"/>
                      <a:pt x="851" y="13001"/>
                      <a:pt x="827" y="13474"/>
                    </a:cubicBezTo>
                    <a:cubicBezTo>
                      <a:pt x="827" y="13486"/>
                      <a:pt x="833" y="13492"/>
                      <a:pt x="839" y="13492"/>
                    </a:cubicBezTo>
                    <a:cubicBezTo>
                      <a:pt x="845" y="13492"/>
                      <a:pt x="851" y="13486"/>
                      <a:pt x="851" y="13474"/>
                    </a:cubicBezTo>
                    <a:cubicBezTo>
                      <a:pt x="922" y="12600"/>
                      <a:pt x="969" y="11702"/>
                      <a:pt x="993" y="10828"/>
                    </a:cubicBezTo>
                    <a:cubicBezTo>
                      <a:pt x="1017" y="9953"/>
                      <a:pt x="993" y="9079"/>
                      <a:pt x="969" y="8229"/>
                    </a:cubicBezTo>
                    <a:cubicBezTo>
                      <a:pt x="922" y="6480"/>
                      <a:pt x="804" y="4708"/>
                      <a:pt x="591" y="2960"/>
                    </a:cubicBezTo>
                    <a:cubicBezTo>
                      <a:pt x="520" y="2487"/>
                      <a:pt x="473" y="1991"/>
                      <a:pt x="379" y="1518"/>
                    </a:cubicBezTo>
                    <a:cubicBezTo>
                      <a:pt x="331" y="1022"/>
                      <a:pt x="237" y="550"/>
                      <a:pt x="119" y="30"/>
                    </a:cubicBezTo>
                    <a:cubicBezTo>
                      <a:pt x="128" y="12"/>
                      <a:pt x="112" y="0"/>
                      <a:pt x="9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8"/>
              <p:cNvSpPr/>
              <p:nvPr/>
            </p:nvSpPr>
            <p:spPr>
              <a:xfrm>
                <a:off x="1024850" y="1949050"/>
                <a:ext cx="27250" cy="179850"/>
              </a:xfrm>
              <a:custGeom>
                <a:avLst/>
                <a:gdLst/>
                <a:ahLst/>
                <a:cxnLst/>
                <a:rect l="l" t="t" r="r" b="b"/>
                <a:pathLst>
                  <a:path w="1090" h="7194" extrusionOk="0">
                    <a:moveTo>
                      <a:pt x="112" y="1"/>
                    </a:moveTo>
                    <a:cubicBezTo>
                      <a:pt x="54" y="1"/>
                      <a:pt x="0" y="50"/>
                      <a:pt x="26" y="129"/>
                    </a:cubicBezTo>
                    <a:cubicBezTo>
                      <a:pt x="144" y="1051"/>
                      <a:pt x="286" y="1972"/>
                      <a:pt x="404" y="2894"/>
                    </a:cubicBezTo>
                    <a:cubicBezTo>
                      <a:pt x="546" y="3791"/>
                      <a:pt x="664" y="4713"/>
                      <a:pt x="806" y="5634"/>
                    </a:cubicBezTo>
                    <a:cubicBezTo>
                      <a:pt x="901" y="6154"/>
                      <a:pt x="1019" y="6674"/>
                      <a:pt x="1090" y="7194"/>
                    </a:cubicBezTo>
                    <a:cubicBezTo>
                      <a:pt x="1042" y="6721"/>
                      <a:pt x="1019" y="6272"/>
                      <a:pt x="971" y="5800"/>
                    </a:cubicBezTo>
                    <a:cubicBezTo>
                      <a:pt x="924" y="5327"/>
                      <a:pt x="877" y="4902"/>
                      <a:pt x="806" y="4406"/>
                    </a:cubicBezTo>
                    <a:lnTo>
                      <a:pt x="452" y="1665"/>
                    </a:lnTo>
                    <a:cubicBezTo>
                      <a:pt x="404" y="1145"/>
                      <a:pt x="310" y="602"/>
                      <a:pt x="215" y="106"/>
                    </a:cubicBezTo>
                    <a:cubicBezTo>
                      <a:pt x="205" y="32"/>
                      <a:pt x="157" y="1"/>
                      <a:pt x="11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8"/>
              <p:cNvSpPr/>
              <p:nvPr/>
            </p:nvSpPr>
            <p:spPr>
              <a:xfrm>
                <a:off x="1067425" y="1903325"/>
                <a:ext cx="20700" cy="273425"/>
              </a:xfrm>
              <a:custGeom>
                <a:avLst/>
                <a:gdLst/>
                <a:ahLst/>
                <a:cxnLst/>
                <a:rect l="l" t="t" r="r" b="b"/>
                <a:pathLst>
                  <a:path w="828" h="10937" extrusionOk="0">
                    <a:moveTo>
                      <a:pt x="154" y="1"/>
                    </a:moveTo>
                    <a:cubicBezTo>
                      <a:pt x="92" y="1"/>
                      <a:pt x="32" y="59"/>
                      <a:pt x="48" y="139"/>
                    </a:cubicBezTo>
                    <a:cubicBezTo>
                      <a:pt x="95" y="304"/>
                      <a:pt x="119" y="493"/>
                      <a:pt x="166" y="635"/>
                    </a:cubicBezTo>
                    <a:cubicBezTo>
                      <a:pt x="237" y="824"/>
                      <a:pt x="261" y="989"/>
                      <a:pt x="284" y="1131"/>
                    </a:cubicBezTo>
                    <a:cubicBezTo>
                      <a:pt x="355" y="1486"/>
                      <a:pt x="403" y="1816"/>
                      <a:pt x="450" y="2171"/>
                    </a:cubicBezTo>
                    <a:cubicBezTo>
                      <a:pt x="497" y="2880"/>
                      <a:pt x="521" y="3588"/>
                      <a:pt x="521" y="4297"/>
                    </a:cubicBezTo>
                    <a:cubicBezTo>
                      <a:pt x="521" y="5715"/>
                      <a:pt x="450" y="7133"/>
                      <a:pt x="284" y="8550"/>
                    </a:cubicBezTo>
                    <a:cubicBezTo>
                      <a:pt x="237" y="8928"/>
                      <a:pt x="214" y="9353"/>
                      <a:pt x="143" y="9732"/>
                    </a:cubicBezTo>
                    <a:cubicBezTo>
                      <a:pt x="119" y="9944"/>
                      <a:pt x="95" y="10110"/>
                      <a:pt x="48" y="10322"/>
                    </a:cubicBezTo>
                    <a:cubicBezTo>
                      <a:pt x="25" y="10535"/>
                      <a:pt x="25" y="10747"/>
                      <a:pt x="1" y="10937"/>
                    </a:cubicBezTo>
                    <a:lnTo>
                      <a:pt x="25" y="10937"/>
                    </a:lnTo>
                    <a:cubicBezTo>
                      <a:pt x="95" y="10771"/>
                      <a:pt x="143" y="10582"/>
                      <a:pt x="166" y="10417"/>
                    </a:cubicBezTo>
                    <a:cubicBezTo>
                      <a:pt x="214" y="10228"/>
                      <a:pt x="261" y="10086"/>
                      <a:pt x="284" y="9921"/>
                    </a:cubicBezTo>
                    <a:cubicBezTo>
                      <a:pt x="355" y="9566"/>
                      <a:pt x="450" y="9212"/>
                      <a:pt x="473" y="8857"/>
                    </a:cubicBezTo>
                    <a:cubicBezTo>
                      <a:pt x="592" y="8148"/>
                      <a:pt x="639" y="7392"/>
                      <a:pt x="710" y="6684"/>
                    </a:cubicBezTo>
                    <a:cubicBezTo>
                      <a:pt x="828" y="5266"/>
                      <a:pt x="828" y="3825"/>
                      <a:pt x="733" y="2407"/>
                    </a:cubicBezTo>
                    <a:cubicBezTo>
                      <a:pt x="710" y="2005"/>
                      <a:pt x="686" y="1604"/>
                      <a:pt x="592" y="1202"/>
                    </a:cubicBezTo>
                    <a:cubicBezTo>
                      <a:pt x="568" y="989"/>
                      <a:pt x="497" y="824"/>
                      <a:pt x="473" y="611"/>
                    </a:cubicBezTo>
                    <a:cubicBezTo>
                      <a:pt x="403" y="399"/>
                      <a:pt x="355" y="233"/>
                      <a:pt x="237" y="44"/>
                    </a:cubicBezTo>
                    <a:cubicBezTo>
                      <a:pt x="214" y="14"/>
                      <a:pt x="184" y="1"/>
                      <a:pt x="1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8"/>
              <p:cNvSpPr/>
              <p:nvPr/>
            </p:nvSpPr>
            <p:spPr>
              <a:xfrm>
                <a:off x="1055625" y="1899325"/>
                <a:ext cx="15975" cy="196500"/>
              </a:xfrm>
              <a:custGeom>
                <a:avLst/>
                <a:gdLst/>
                <a:ahLst/>
                <a:cxnLst/>
                <a:rect l="l" t="t" r="r" b="b"/>
                <a:pathLst>
                  <a:path w="639" h="7860" extrusionOk="0">
                    <a:moveTo>
                      <a:pt x="69" y="0"/>
                    </a:moveTo>
                    <a:cubicBezTo>
                      <a:pt x="33" y="0"/>
                      <a:pt x="0" y="30"/>
                      <a:pt x="0" y="86"/>
                    </a:cubicBezTo>
                    <a:cubicBezTo>
                      <a:pt x="24" y="582"/>
                      <a:pt x="118" y="1102"/>
                      <a:pt x="166" y="1598"/>
                    </a:cubicBezTo>
                    <a:cubicBezTo>
                      <a:pt x="237" y="2095"/>
                      <a:pt x="284" y="2591"/>
                      <a:pt x="331" y="3087"/>
                    </a:cubicBezTo>
                    <a:cubicBezTo>
                      <a:pt x="402" y="4103"/>
                      <a:pt x="473" y="5095"/>
                      <a:pt x="473" y="6111"/>
                    </a:cubicBezTo>
                    <a:cubicBezTo>
                      <a:pt x="473" y="6395"/>
                      <a:pt x="473" y="6678"/>
                      <a:pt x="497" y="6962"/>
                    </a:cubicBezTo>
                    <a:cubicBezTo>
                      <a:pt x="497" y="7127"/>
                      <a:pt x="497" y="7269"/>
                      <a:pt x="520" y="7411"/>
                    </a:cubicBezTo>
                    <a:cubicBezTo>
                      <a:pt x="520" y="7552"/>
                      <a:pt x="544" y="7718"/>
                      <a:pt x="544" y="7860"/>
                    </a:cubicBezTo>
                    <a:cubicBezTo>
                      <a:pt x="544" y="7576"/>
                      <a:pt x="615" y="7363"/>
                      <a:pt x="615" y="7080"/>
                    </a:cubicBezTo>
                    <a:cubicBezTo>
                      <a:pt x="615" y="6844"/>
                      <a:pt x="638" y="6584"/>
                      <a:pt x="638" y="6347"/>
                    </a:cubicBezTo>
                    <a:cubicBezTo>
                      <a:pt x="638" y="5851"/>
                      <a:pt x="638" y="5355"/>
                      <a:pt x="615" y="4835"/>
                    </a:cubicBezTo>
                    <a:cubicBezTo>
                      <a:pt x="591" y="3843"/>
                      <a:pt x="497" y="2827"/>
                      <a:pt x="402" y="1835"/>
                    </a:cubicBezTo>
                    <a:cubicBezTo>
                      <a:pt x="355" y="1268"/>
                      <a:pt x="284" y="677"/>
                      <a:pt x="166" y="110"/>
                    </a:cubicBezTo>
                    <a:cubicBezTo>
                      <a:pt x="153" y="36"/>
                      <a:pt x="109" y="0"/>
                      <a:pt x="6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8"/>
              <p:cNvSpPr/>
              <p:nvPr/>
            </p:nvSpPr>
            <p:spPr>
              <a:xfrm>
                <a:off x="862475" y="1937875"/>
                <a:ext cx="187850" cy="282575"/>
              </a:xfrm>
              <a:custGeom>
                <a:avLst/>
                <a:gdLst/>
                <a:ahLst/>
                <a:cxnLst/>
                <a:rect l="l" t="t" r="r" b="b"/>
                <a:pathLst>
                  <a:path w="7514" h="11303" extrusionOk="0">
                    <a:moveTo>
                      <a:pt x="99" y="0"/>
                    </a:moveTo>
                    <a:cubicBezTo>
                      <a:pt x="36" y="0"/>
                      <a:pt x="1" y="57"/>
                      <a:pt x="47" y="104"/>
                    </a:cubicBezTo>
                    <a:cubicBezTo>
                      <a:pt x="307" y="458"/>
                      <a:pt x="567" y="812"/>
                      <a:pt x="851" y="1143"/>
                    </a:cubicBezTo>
                    <a:cubicBezTo>
                      <a:pt x="1111" y="1498"/>
                      <a:pt x="1371" y="1852"/>
                      <a:pt x="1630" y="2183"/>
                    </a:cubicBezTo>
                    <a:cubicBezTo>
                      <a:pt x="2174" y="2892"/>
                      <a:pt x="2670" y="3577"/>
                      <a:pt x="3166" y="4309"/>
                    </a:cubicBezTo>
                    <a:cubicBezTo>
                      <a:pt x="4182" y="5751"/>
                      <a:pt x="5127" y="7239"/>
                      <a:pt x="6002" y="8728"/>
                    </a:cubicBezTo>
                    <a:cubicBezTo>
                      <a:pt x="6238" y="9153"/>
                      <a:pt x="6474" y="9602"/>
                      <a:pt x="6758" y="10003"/>
                    </a:cubicBezTo>
                    <a:cubicBezTo>
                      <a:pt x="7018" y="10429"/>
                      <a:pt x="7254" y="10854"/>
                      <a:pt x="7490" y="11303"/>
                    </a:cubicBezTo>
                    <a:lnTo>
                      <a:pt x="7514" y="11303"/>
                    </a:lnTo>
                    <a:cubicBezTo>
                      <a:pt x="7136" y="10500"/>
                      <a:pt x="6758" y="9720"/>
                      <a:pt x="6332" y="8940"/>
                    </a:cubicBezTo>
                    <a:cubicBezTo>
                      <a:pt x="5931" y="8184"/>
                      <a:pt x="5482" y="7428"/>
                      <a:pt x="5009" y="6696"/>
                    </a:cubicBezTo>
                    <a:cubicBezTo>
                      <a:pt x="4088" y="5183"/>
                      <a:pt x="3095" y="3742"/>
                      <a:pt x="2056" y="2348"/>
                    </a:cubicBezTo>
                    <a:lnTo>
                      <a:pt x="1158" y="1214"/>
                    </a:lnTo>
                    <a:cubicBezTo>
                      <a:pt x="874" y="812"/>
                      <a:pt x="544" y="411"/>
                      <a:pt x="213" y="56"/>
                    </a:cubicBezTo>
                    <a:cubicBezTo>
                      <a:pt x="172" y="16"/>
                      <a:pt x="132" y="0"/>
                      <a:pt x="9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8"/>
              <p:cNvSpPr/>
              <p:nvPr/>
            </p:nvSpPr>
            <p:spPr>
              <a:xfrm>
                <a:off x="885400" y="2002025"/>
                <a:ext cx="112350" cy="144600"/>
              </a:xfrm>
              <a:custGeom>
                <a:avLst/>
                <a:gdLst/>
                <a:ahLst/>
                <a:cxnLst/>
                <a:rect l="l" t="t" r="r" b="b"/>
                <a:pathLst>
                  <a:path w="4494" h="5784" extrusionOk="0">
                    <a:moveTo>
                      <a:pt x="132" y="1"/>
                    </a:moveTo>
                    <a:cubicBezTo>
                      <a:pt x="60" y="1"/>
                      <a:pt x="1" y="122"/>
                      <a:pt x="52" y="207"/>
                    </a:cubicBezTo>
                    <a:cubicBezTo>
                      <a:pt x="595" y="940"/>
                      <a:pt x="1186" y="1672"/>
                      <a:pt x="1753" y="2381"/>
                    </a:cubicBezTo>
                    <a:cubicBezTo>
                      <a:pt x="2320" y="3137"/>
                      <a:pt x="2911" y="3846"/>
                      <a:pt x="3478" y="4579"/>
                    </a:cubicBezTo>
                    <a:cubicBezTo>
                      <a:pt x="3785" y="4980"/>
                      <a:pt x="4139" y="5382"/>
                      <a:pt x="4494" y="5784"/>
                    </a:cubicBezTo>
                    <a:lnTo>
                      <a:pt x="3691" y="4626"/>
                    </a:lnTo>
                    <a:cubicBezTo>
                      <a:pt x="3431" y="4248"/>
                      <a:pt x="3171" y="3870"/>
                      <a:pt x="2887" y="3515"/>
                    </a:cubicBezTo>
                    <a:lnTo>
                      <a:pt x="1186" y="1294"/>
                    </a:lnTo>
                    <a:lnTo>
                      <a:pt x="217" y="66"/>
                    </a:lnTo>
                    <a:cubicBezTo>
                      <a:pt x="191" y="19"/>
                      <a:pt x="161" y="1"/>
                      <a:pt x="13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8"/>
              <p:cNvSpPr/>
              <p:nvPr/>
            </p:nvSpPr>
            <p:spPr>
              <a:xfrm>
                <a:off x="900050" y="1941675"/>
                <a:ext cx="134925" cy="239800"/>
              </a:xfrm>
              <a:custGeom>
                <a:avLst/>
                <a:gdLst/>
                <a:ahLst/>
                <a:cxnLst/>
                <a:rect l="l" t="t" r="r" b="b"/>
                <a:pathLst>
                  <a:path w="5397" h="9592" extrusionOk="0">
                    <a:moveTo>
                      <a:pt x="127" y="1"/>
                    </a:moveTo>
                    <a:cubicBezTo>
                      <a:pt x="47" y="1"/>
                      <a:pt x="1" y="90"/>
                      <a:pt x="57" y="164"/>
                    </a:cubicBezTo>
                    <a:cubicBezTo>
                      <a:pt x="175" y="282"/>
                      <a:pt x="293" y="424"/>
                      <a:pt x="411" y="542"/>
                    </a:cubicBezTo>
                    <a:cubicBezTo>
                      <a:pt x="529" y="660"/>
                      <a:pt x="647" y="826"/>
                      <a:pt x="765" y="920"/>
                    </a:cubicBezTo>
                    <a:cubicBezTo>
                      <a:pt x="1002" y="1204"/>
                      <a:pt x="1191" y="1464"/>
                      <a:pt x="1380" y="1747"/>
                    </a:cubicBezTo>
                    <a:cubicBezTo>
                      <a:pt x="1781" y="2338"/>
                      <a:pt x="2136" y="2929"/>
                      <a:pt x="2490" y="3567"/>
                    </a:cubicBezTo>
                    <a:cubicBezTo>
                      <a:pt x="3199" y="4795"/>
                      <a:pt x="3861" y="6071"/>
                      <a:pt x="4428" y="7371"/>
                    </a:cubicBezTo>
                    <a:cubicBezTo>
                      <a:pt x="4569" y="7725"/>
                      <a:pt x="4735" y="8103"/>
                      <a:pt x="4877" y="8481"/>
                    </a:cubicBezTo>
                    <a:cubicBezTo>
                      <a:pt x="4947" y="8670"/>
                      <a:pt x="5042" y="8835"/>
                      <a:pt x="5089" y="9024"/>
                    </a:cubicBezTo>
                    <a:cubicBezTo>
                      <a:pt x="5184" y="9190"/>
                      <a:pt x="5278" y="9403"/>
                      <a:pt x="5373" y="9592"/>
                    </a:cubicBezTo>
                    <a:lnTo>
                      <a:pt x="5396" y="9592"/>
                    </a:lnTo>
                    <a:cubicBezTo>
                      <a:pt x="5373" y="9403"/>
                      <a:pt x="5326" y="9237"/>
                      <a:pt x="5278" y="9048"/>
                    </a:cubicBezTo>
                    <a:cubicBezTo>
                      <a:pt x="5207" y="8883"/>
                      <a:pt x="5184" y="8741"/>
                      <a:pt x="5113" y="8552"/>
                    </a:cubicBezTo>
                    <a:cubicBezTo>
                      <a:pt x="4995" y="8198"/>
                      <a:pt x="4877" y="7867"/>
                      <a:pt x="4735" y="7512"/>
                    </a:cubicBezTo>
                    <a:cubicBezTo>
                      <a:pt x="4475" y="6851"/>
                      <a:pt x="4168" y="6189"/>
                      <a:pt x="3884" y="5528"/>
                    </a:cubicBezTo>
                    <a:cubicBezTo>
                      <a:pt x="3270" y="4228"/>
                      <a:pt x="2561" y="3000"/>
                      <a:pt x="1758" y="1818"/>
                    </a:cubicBezTo>
                    <a:lnTo>
                      <a:pt x="1049" y="849"/>
                    </a:lnTo>
                    <a:cubicBezTo>
                      <a:pt x="931" y="684"/>
                      <a:pt x="789" y="542"/>
                      <a:pt x="671" y="401"/>
                    </a:cubicBezTo>
                    <a:cubicBezTo>
                      <a:pt x="506" y="259"/>
                      <a:pt x="364" y="141"/>
                      <a:pt x="198" y="22"/>
                    </a:cubicBezTo>
                    <a:cubicBezTo>
                      <a:pt x="173" y="7"/>
                      <a:pt x="149" y="1"/>
                      <a:pt x="12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8"/>
              <p:cNvSpPr/>
              <p:nvPr/>
            </p:nvSpPr>
            <p:spPr>
              <a:xfrm>
                <a:off x="886975" y="1944550"/>
                <a:ext cx="109000" cy="163675"/>
              </a:xfrm>
              <a:custGeom>
                <a:avLst/>
                <a:gdLst/>
                <a:ahLst/>
                <a:cxnLst/>
                <a:rect l="l" t="t" r="r" b="b"/>
                <a:pathLst>
                  <a:path w="4360" h="6547" extrusionOk="0">
                    <a:moveTo>
                      <a:pt x="90" y="1"/>
                    </a:moveTo>
                    <a:cubicBezTo>
                      <a:pt x="59" y="1"/>
                      <a:pt x="0" y="72"/>
                      <a:pt x="36" y="144"/>
                    </a:cubicBezTo>
                    <a:cubicBezTo>
                      <a:pt x="296" y="545"/>
                      <a:pt x="627" y="947"/>
                      <a:pt x="934" y="1349"/>
                    </a:cubicBezTo>
                    <a:lnTo>
                      <a:pt x="1808" y="2601"/>
                    </a:lnTo>
                    <a:cubicBezTo>
                      <a:pt x="2375" y="3404"/>
                      <a:pt x="2942" y="4231"/>
                      <a:pt x="3439" y="5105"/>
                    </a:cubicBezTo>
                    <a:lnTo>
                      <a:pt x="3887" y="5814"/>
                    </a:lnTo>
                    <a:cubicBezTo>
                      <a:pt x="3958" y="5932"/>
                      <a:pt x="4029" y="6051"/>
                      <a:pt x="4124" y="6192"/>
                    </a:cubicBezTo>
                    <a:cubicBezTo>
                      <a:pt x="4195" y="6310"/>
                      <a:pt x="4289" y="6429"/>
                      <a:pt x="4360" y="6547"/>
                    </a:cubicBezTo>
                    <a:cubicBezTo>
                      <a:pt x="4218" y="6310"/>
                      <a:pt x="4147" y="6074"/>
                      <a:pt x="4029" y="5838"/>
                    </a:cubicBezTo>
                    <a:cubicBezTo>
                      <a:pt x="3911" y="5625"/>
                      <a:pt x="3793" y="5389"/>
                      <a:pt x="3675" y="5176"/>
                    </a:cubicBezTo>
                    <a:cubicBezTo>
                      <a:pt x="3415" y="4751"/>
                      <a:pt x="3179" y="4302"/>
                      <a:pt x="2871" y="3877"/>
                    </a:cubicBezTo>
                    <a:cubicBezTo>
                      <a:pt x="2352" y="3026"/>
                      <a:pt x="1785" y="2199"/>
                      <a:pt x="1170" y="1372"/>
                    </a:cubicBezTo>
                    <a:cubicBezTo>
                      <a:pt x="839" y="900"/>
                      <a:pt x="485" y="427"/>
                      <a:pt x="107" y="26"/>
                    </a:cubicBezTo>
                    <a:cubicBezTo>
                      <a:pt x="107" y="8"/>
                      <a:pt x="100" y="1"/>
                      <a:pt x="9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8"/>
              <p:cNvSpPr/>
              <p:nvPr/>
            </p:nvSpPr>
            <p:spPr>
              <a:xfrm>
                <a:off x="739400" y="2074575"/>
                <a:ext cx="302650" cy="153575"/>
              </a:xfrm>
              <a:custGeom>
                <a:avLst/>
                <a:gdLst/>
                <a:ahLst/>
                <a:cxnLst/>
                <a:rect l="l" t="t" r="r" b="b"/>
                <a:pathLst>
                  <a:path w="12106" h="6143" extrusionOk="0">
                    <a:moveTo>
                      <a:pt x="50" y="1"/>
                    </a:moveTo>
                    <a:cubicBezTo>
                      <a:pt x="17" y="1"/>
                      <a:pt x="0" y="85"/>
                      <a:pt x="56" y="141"/>
                    </a:cubicBezTo>
                    <a:cubicBezTo>
                      <a:pt x="434" y="306"/>
                      <a:pt x="859" y="472"/>
                      <a:pt x="1261" y="637"/>
                    </a:cubicBezTo>
                    <a:cubicBezTo>
                      <a:pt x="1686" y="826"/>
                      <a:pt x="2088" y="968"/>
                      <a:pt x="2490" y="1133"/>
                    </a:cubicBezTo>
                    <a:cubicBezTo>
                      <a:pt x="3269" y="1464"/>
                      <a:pt x="4073" y="1818"/>
                      <a:pt x="4876" y="2196"/>
                    </a:cubicBezTo>
                    <a:cubicBezTo>
                      <a:pt x="6459" y="2952"/>
                      <a:pt x="7995" y="3779"/>
                      <a:pt x="9531" y="4630"/>
                    </a:cubicBezTo>
                    <a:cubicBezTo>
                      <a:pt x="9956" y="4866"/>
                      <a:pt x="10357" y="5126"/>
                      <a:pt x="10806" y="5362"/>
                    </a:cubicBezTo>
                    <a:cubicBezTo>
                      <a:pt x="11255" y="5599"/>
                      <a:pt x="11657" y="5859"/>
                      <a:pt x="12082" y="6142"/>
                    </a:cubicBezTo>
                    <a:cubicBezTo>
                      <a:pt x="12082" y="6142"/>
                      <a:pt x="12106" y="6142"/>
                      <a:pt x="12082" y="6095"/>
                    </a:cubicBezTo>
                    <a:cubicBezTo>
                      <a:pt x="11350" y="5599"/>
                      <a:pt x="10641" y="5102"/>
                      <a:pt x="9861" y="4654"/>
                    </a:cubicBezTo>
                    <a:cubicBezTo>
                      <a:pt x="9129" y="4205"/>
                      <a:pt x="8349" y="3779"/>
                      <a:pt x="7593" y="3354"/>
                    </a:cubicBezTo>
                    <a:cubicBezTo>
                      <a:pt x="6057" y="2527"/>
                      <a:pt x="4451" y="1747"/>
                      <a:pt x="2844" y="1086"/>
                    </a:cubicBezTo>
                    <a:cubicBezTo>
                      <a:pt x="2395" y="873"/>
                      <a:pt x="1923" y="708"/>
                      <a:pt x="1474" y="519"/>
                    </a:cubicBezTo>
                    <a:cubicBezTo>
                      <a:pt x="1001" y="353"/>
                      <a:pt x="552" y="141"/>
                      <a:pt x="80" y="23"/>
                    </a:cubicBezTo>
                    <a:cubicBezTo>
                      <a:pt x="69" y="7"/>
                      <a:pt x="59" y="1"/>
                      <a:pt x="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8"/>
              <p:cNvSpPr/>
              <p:nvPr/>
            </p:nvSpPr>
            <p:spPr>
              <a:xfrm>
                <a:off x="791475" y="2118275"/>
                <a:ext cx="167900" cy="70300"/>
              </a:xfrm>
              <a:custGeom>
                <a:avLst/>
                <a:gdLst/>
                <a:ahLst/>
                <a:cxnLst/>
                <a:rect l="l" t="t" r="r" b="b"/>
                <a:pathLst>
                  <a:path w="6716" h="2812" extrusionOk="0">
                    <a:moveTo>
                      <a:pt x="103" y="1"/>
                    </a:moveTo>
                    <a:cubicBezTo>
                      <a:pt x="34" y="1"/>
                      <a:pt x="1" y="173"/>
                      <a:pt x="99" y="212"/>
                    </a:cubicBezTo>
                    <a:cubicBezTo>
                      <a:pt x="974" y="566"/>
                      <a:pt x="1824" y="921"/>
                      <a:pt x="2675" y="1252"/>
                    </a:cubicBezTo>
                    <a:cubicBezTo>
                      <a:pt x="3525" y="1606"/>
                      <a:pt x="4400" y="1937"/>
                      <a:pt x="5250" y="2291"/>
                    </a:cubicBezTo>
                    <a:cubicBezTo>
                      <a:pt x="5746" y="2457"/>
                      <a:pt x="6243" y="2646"/>
                      <a:pt x="6715" y="2811"/>
                    </a:cubicBezTo>
                    <a:cubicBezTo>
                      <a:pt x="6313" y="2622"/>
                      <a:pt x="5888" y="2409"/>
                      <a:pt x="5463" y="2220"/>
                    </a:cubicBezTo>
                    <a:cubicBezTo>
                      <a:pt x="5038" y="2031"/>
                      <a:pt x="4589" y="1842"/>
                      <a:pt x="4187" y="1677"/>
                    </a:cubicBezTo>
                    <a:lnTo>
                      <a:pt x="1612" y="614"/>
                    </a:lnTo>
                    <a:cubicBezTo>
                      <a:pt x="1115" y="401"/>
                      <a:pt x="643" y="188"/>
                      <a:pt x="147" y="23"/>
                    </a:cubicBezTo>
                    <a:cubicBezTo>
                      <a:pt x="131" y="8"/>
                      <a:pt x="116" y="1"/>
                      <a:pt x="10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8"/>
              <p:cNvSpPr/>
              <p:nvPr/>
            </p:nvSpPr>
            <p:spPr>
              <a:xfrm>
                <a:off x="773875" y="2058600"/>
                <a:ext cx="236875" cy="141775"/>
              </a:xfrm>
              <a:custGeom>
                <a:avLst/>
                <a:gdLst/>
                <a:ahLst/>
                <a:cxnLst/>
                <a:rect l="l" t="t" r="r" b="b"/>
                <a:pathLst>
                  <a:path w="9475" h="5671" extrusionOk="0">
                    <a:moveTo>
                      <a:pt x="165" y="0"/>
                    </a:moveTo>
                    <a:cubicBezTo>
                      <a:pt x="47" y="0"/>
                      <a:pt x="0" y="165"/>
                      <a:pt x="95" y="189"/>
                    </a:cubicBezTo>
                    <a:cubicBezTo>
                      <a:pt x="284" y="236"/>
                      <a:pt x="425" y="307"/>
                      <a:pt x="614" y="331"/>
                    </a:cubicBezTo>
                    <a:cubicBezTo>
                      <a:pt x="780" y="402"/>
                      <a:pt x="922" y="425"/>
                      <a:pt x="1111" y="473"/>
                    </a:cubicBezTo>
                    <a:cubicBezTo>
                      <a:pt x="1441" y="591"/>
                      <a:pt x="1748" y="756"/>
                      <a:pt x="2079" y="898"/>
                    </a:cubicBezTo>
                    <a:cubicBezTo>
                      <a:pt x="2741" y="1181"/>
                      <a:pt x="3355" y="1536"/>
                      <a:pt x="3969" y="1890"/>
                    </a:cubicBezTo>
                    <a:cubicBezTo>
                      <a:pt x="5222" y="2599"/>
                      <a:pt x="6403" y="3402"/>
                      <a:pt x="7537" y="4229"/>
                    </a:cubicBezTo>
                    <a:cubicBezTo>
                      <a:pt x="7868" y="4466"/>
                      <a:pt x="8199" y="4702"/>
                      <a:pt x="8482" y="4962"/>
                    </a:cubicBezTo>
                    <a:cubicBezTo>
                      <a:pt x="8648" y="5080"/>
                      <a:pt x="8789" y="5198"/>
                      <a:pt x="8955" y="5316"/>
                    </a:cubicBezTo>
                    <a:cubicBezTo>
                      <a:pt x="9120" y="5434"/>
                      <a:pt x="9286" y="5552"/>
                      <a:pt x="9475" y="5671"/>
                    </a:cubicBezTo>
                    <a:cubicBezTo>
                      <a:pt x="9357" y="5529"/>
                      <a:pt x="9238" y="5411"/>
                      <a:pt x="9073" y="5269"/>
                    </a:cubicBezTo>
                    <a:cubicBezTo>
                      <a:pt x="8955" y="5151"/>
                      <a:pt x="8813" y="5033"/>
                      <a:pt x="8695" y="4915"/>
                    </a:cubicBezTo>
                    <a:cubicBezTo>
                      <a:pt x="8435" y="4678"/>
                      <a:pt x="8128" y="4442"/>
                      <a:pt x="7868" y="4206"/>
                    </a:cubicBezTo>
                    <a:cubicBezTo>
                      <a:pt x="7301" y="3757"/>
                      <a:pt x="6710" y="3308"/>
                      <a:pt x="6120" y="2906"/>
                    </a:cubicBezTo>
                    <a:cubicBezTo>
                      <a:pt x="4938" y="2103"/>
                      <a:pt x="3710" y="1370"/>
                      <a:pt x="2410" y="756"/>
                    </a:cubicBezTo>
                    <a:cubicBezTo>
                      <a:pt x="2056" y="567"/>
                      <a:pt x="1678" y="425"/>
                      <a:pt x="1323" y="284"/>
                    </a:cubicBezTo>
                    <a:cubicBezTo>
                      <a:pt x="1134" y="213"/>
                      <a:pt x="922" y="165"/>
                      <a:pt x="756" y="95"/>
                    </a:cubicBezTo>
                    <a:cubicBezTo>
                      <a:pt x="544" y="47"/>
                      <a:pt x="378" y="0"/>
                      <a:pt x="16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8"/>
              <p:cNvSpPr/>
              <p:nvPr/>
            </p:nvSpPr>
            <p:spPr>
              <a:xfrm>
                <a:off x="763450" y="2067375"/>
                <a:ext cx="177000" cy="88700"/>
              </a:xfrm>
              <a:custGeom>
                <a:avLst/>
                <a:gdLst/>
                <a:ahLst/>
                <a:cxnLst/>
                <a:rect l="l" t="t" r="r" b="b"/>
                <a:pathLst>
                  <a:path w="7080" h="3548" extrusionOk="0">
                    <a:moveTo>
                      <a:pt x="141" y="1"/>
                    </a:moveTo>
                    <a:cubicBezTo>
                      <a:pt x="73" y="1"/>
                      <a:pt x="1" y="127"/>
                      <a:pt x="110" y="192"/>
                    </a:cubicBezTo>
                    <a:cubicBezTo>
                      <a:pt x="559" y="429"/>
                      <a:pt x="1008" y="594"/>
                      <a:pt x="1504" y="783"/>
                    </a:cubicBezTo>
                    <a:cubicBezTo>
                      <a:pt x="1976" y="996"/>
                      <a:pt x="2402" y="1185"/>
                      <a:pt x="2874" y="1397"/>
                    </a:cubicBezTo>
                    <a:cubicBezTo>
                      <a:pt x="3796" y="1846"/>
                      <a:pt x="4694" y="2295"/>
                      <a:pt x="5568" y="2768"/>
                    </a:cubicBezTo>
                    <a:cubicBezTo>
                      <a:pt x="5804" y="2910"/>
                      <a:pt x="6064" y="3028"/>
                      <a:pt x="6300" y="3170"/>
                    </a:cubicBezTo>
                    <a:cubicBezTo>
                      <a:pt x="6418" y="3240"/>
                      <a:pt x="6584" y="3311"/>
                      <a:pt x="6702" y="3382"/>
                    </a:cubicBezTo>
                    <a:cubicBezTo>
                      <a:pt x="6844" y="3429"/>
                      <a:pt x="6962" y="3500"/>
                      <a:pt x="7080" y="3548"/>
                    </a:cubicBezTo>
                    <a:cubicBezTo>
                      <a:pt x="6867" y="3406"/>
                      <a:pt x="6655" y="3264"/>
                      <a:pt x="6418" y="3122"/>
                    </a:cubicBezTo>
                    <a:cubicBezTo>
                      <a:pt x="6206" y="2957"/>
                      <a:pt x="6017" y="2839"/>
                      <a:pt x="5804" y="2721"/>
                    </a:cubicBezTo>
                    <a:cubicBezTo>
                      <a:pt x="5355" y="2461"/>
                      <a:pt x="4930" y="2224"/>
                      <a:pt x="4481" y="1988"/>
                    </a:cubicBezTo>
                    <a:cubicBezTo>
                      <a:pt x="3583" y="1516"/>
                      <a:pt x="2685" y="1067"/>
                      <a:pt x="1764" y="665"/>
                    </a:cubicBezTo>
                    <a:cubicBezTo>
                      <a:pt x="1220" y="429"/>
                      <a:pt x="724" y="192"/>
                      <a:pt x="157" y="3"/>
                    </a:cubicBezTo>
                    <a:cubicBezTo>
                      <a:pt x="152" y="2"/>
                      <a:pt x="146" y="1"/>
                      <a:pt x="14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8"/>
              <p:cNvSpPr/>
              <p:nvPr/>
            </p:nvSpPr>
            <p:spPr>
              <a:xfrm>
                <a:off x="701225" y="2232000"/>
                <a:ext cx="337300" cy="25750"/>
              </a:xfrm>
              <a:custGeom>
                <a:avLst/>
                <a:gdLst/>
                <a:ahLst/>
                <a:cxnLst/>
                <a:rect l="l" t="t" r="r" b="b"/>
                <a:pathLst>
                  <a:path w="13492" h="1030" extrusionOk="0">
                    <a:moveTo>
                      <a:pt x="10045" y="1"/>
                    </a:moveTo>
                    <a:cubicBezTo>
                      <a:pt x="9435" y="1"/>
                      <a:pt x="8817" y="17"/>
                      <a:pt x="8199" y="34"/>
                    </a:cubicBezTo>
                    <a:cubicBezTo>
                      <a:pt x="6474" y="105"/>
                      <a:pt x="4702" y="223"/>
                      <a:pt x="2953" y="436"/>
                    </a:cubicBezTo>
                    <a:cubicBezTo>
                      <a:pt x="2481" y="483"/>
                      <a:pt x="1985" y="554"/>
                      <a:pt x="1512" y="625"/>
                    </a:cubicBezTo>
                    <a:cubicBezTo>
                      <a:pt x="992" y="696"/>
                      <a:pt x="520" y="790"/>
                      <a:pt x="24" y="908"/>
                    </a:cubicBezTo>
                    <a:cubicBezTo>
                      <a:pt x="2" y="908"/>
                      <a:pt x="0" y="1029"/>
                      <a:pt x="74" y="1029"/>
                    </a:cubicBezTo>
                    <a:cubicBezTo>
                      <a:pt x="80" y="1029"/>
                      <a:pt x="87" y="1028"/>
                      <a:pt x="94" y="1026"/>
                    </a:cubicBezTo>
                    <a:cubicBezTo>
                      <a:pt x="520" y="979"/>
                      <a:pt x="945" y="908"/>
                      <a:pt x="1394" y="837"/>
                    </a:cubicBezTo>
                    <a:cubicBezTo>
                      <a:pt x="1819" y="790"/>
                      <a:pt x="2268" y="719"/>
                      <a:pt x="2693" y="672"/>
                    </a:cubicBezTo>
                    <a:cubicBezTo>
                      <a:pt x="3544" y="554"/>
                      <a:pt x="4418" y="459"/>
                      <a:pt x="5292" y="389"/>
                    </a:cubicBezTo>
                    <a:cubicBezTo>
                      <a:pt x="7017" y="247"/>
                      <a:pt x="8789" y="200"/>
                      <a:pt x="10538" y="152"/>
                    </a:cubicBezTo>
                    <a:lnTo>
                      <a:pt x="11979" y="152"/>
                    </a:lnTo>
                    <a:cubicBezTo>
                      <a:pt x="12499" y="152"/>
                      <a:pt x="12995" y="152"/>
                      <a:pt x="13468" y="200"/>
                    </a:cubicBezTo>
                    <a:cubicBezTo>
                      <a:pt x="13491" y="200"/>
                      <a:pt x="13491" y="152"/>
                      <a:pt x="13468" y="152"/>
                    </a:cubicBezTo>
                    <a:cubicBezTo>
                      <a:pt x="12570" y="105"/>
                      <a:pt x="11695" y="34"/>
                      <a:pt x="10798" y="10"/>
                    </a:cubicBezTo>
                    <a:cubicBezTo>
                      <a:pt x="10548" y="4"/>
                      <a:pt x="10297" y="1"/>
                      <a:pt x="1004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8"/>
              <p:cNvSpPr/>
              <p:nvPr/>
            </p:nvSpPr>
            <p:spPr>
              <a:xfrm>
                <a:off x="767375" y="2244075"/>
                <a:ext cx="181950" cy="26600"/>
              </a:xfrm>
              <a:custGeom>
                <a:avLst/>
                <a:gdLst/>
                <a:ahLst/>
                <a:cxnLst/>
                <a:rect l="l" t="t" r="r" b="b"/>
                <a:pathLst>
                  <a:path w="7278" h="1064" extrusionOk="0">
                    <a:moveTo>
                      <a:pt x="7277" y="0"/>
                    </a:moveTo>
                    <a:lnTo>
                      <a:pt x="7277" y="0"/>
                    </a:lnTo>
                    <a:cubicBezTo>
                      <a:pt x="6805" y="24"/>
                      <a:pt x="6356" y="71"/>
                      <a:pt x="5883" y="118"/>
                    </a:cubicBezTo>
                    <a:cubicBezTo>
                      <a:pt x="5411" y="142"/>
                      <a:pt x="4962" y="213"/>
                      <a:pt x="4489" y="260"/>
                    </a:cubicBezTo>
                    <a:lnTo>
                      <a:pt x="1749" y="614"/>
                    </a:lnTo>
                    <a:cubicBezTo>
                      <a:pt x="1229" y="685"/>
                      <a:pt x="685" y="780"/>
                      <a:pt x="189" y="851"/>
                    </a:cubicBezTo>
                    <a:cubicBezTo>
                      <a:pt x="0" y="851"/>
                      <a:pt x="71" y="1063"/>
                      <a:pt x="213" y="1063"/>
                    </a:cubicBezTo>
                    <a:cubicBezTo>
                      <a:pt x="1134" y="945"/>
                      <a:pt x="2056" y="803"/>
                      <a:pt x="2954" y="685"/>
                    </a:cubicBezTo>
                    <a:cubicBezTo>
                      <a:pt x="3875" y="543"/>
                      <a:pt x="4797" y="425"/>
                      <a:pt x="5718" y="260"/>
                    </a:cubicBezTo>
                    <a:cubicBezTo>
                      <a:pt x="6238" y="189"/>
                      <a:pt x="6734" y="71"/>
                      <a:pt x="727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8"/>
              <p:cNvSpPr/>
              <p:nvPr/>
            </p:nvSpPr>
            <p:spPr>
              <a:xfrm>
                <a:off x="723275" y="2208700"/>
                <a:ext cx="273900" cy="20025"/>
              </a:xfrm>
              <a:custGeom>
                <a:avLst/>
                <a:gdLst/>
                <a:ahLst/>
                <a:cxnLst/>
                <a:rect l="l" t="t" r="r" b="b"/>
                <a:pathLst>
                  <a:path w="10956" h="801" extrusionOk="0">
                    <a:moveTo>
                      <a:pt x="4445" y="0"/>
                    </a:moveTo>
                    <a:cubicBezTo>
                      <a:pt x="3770" y="0"/>
                      <a:pt x="3095" y="24"/>
                      <a:pt x="2426" y="68"/>
                    </a:cubicBezTo>
                    <a:cubicBezTo>
                      <a:pt x="2000" y="92"/>
                      <a:pt x="1622" y="116"/>
                      <a:pt x="1221" y="210"/>
                    </a:cubicBezTo>
                    <a:cubicBezTo>
                      <a:pt x="1008" y="234"/>
                      <a:pt x="819" y="305"/>
                      <a:pt x="630" y="328"/>
                    </a:cubicBezTo>
                    <a:cubicBezTo>
                      <a:pt x="417" y="375"/>
                      <a:pt x="228" y="446"/>
                      <a:pt x="63" y="564"/>
                    </a:cubicBezTo>
                    <a:cubicBezTo>
                      <a:pt x="1" y="606"/>
                      <a:pt x="48" y="738"/>
                      <a:pt x="124" y="738"/>
                    </a:cubicBezTo>
                    <a:cubicBezTo>
                      <a:pt x="135" y="738"/>
                      <a:pt x="146" y="736"/>
                      <a:pt x="158" y="730"/>
                    </a:cubicBezTo>
                    <a:cubicBezTo>
                      <a:pt x="323" y="706"/>
                      <a:pt x="512" y="683"/>
                      <a:pt x="654" y="612"/>
                    </a:cubicBezTo>
                    <a:cubicBezTo>
                      <a:pt x="819" y="564"/>
                      <a:pt x="1008" y="541"/>
                      <a:pt x="1150" y="494"/>
                    </a:cubicBezTo>
                    <a:cubicBezTo>
                      <a:pt x="1504" y="446"/>
                      <a:pt x="1835" y="375"/>
                      <a:pt x="2189" y="352"/>
                    </a:cubicBezTo>
                    <a:cubicBezTo>
                      <a:pt x="2898" y="305"/>
                      <a:pt x="3607" y="257"/>
                      <a:pt x="4316" y="257"/>
                    </a:cubicBezTo>
                    <a:cubicBezTo>
                      <a:pt x="5734" y="257"/>
                      <a:pt x="7151" y="352"/>
                      <a:pt x="8569" y="494"/>
                    </a:cubicBezTo>
                    <a:cubicBezTo>
                      <a:pt x="8947" y="564"/>
                      <a:pt x="9372" y="588"/>
                      <a:pt x="9750" y="659"/>
                    </a:cubicBezTo>
                    <a:cubicBezTo>
                      <a:pt x="9963" y="683"/>
                      <a:pt x="10128" y="706"/>
                      <a:pt x="10341" y="730"/>
                    </a:cubicBezTo>
                    <a:cubicBezTo>
                      <a:pt x="10554" y="753"/>
                      <a:pt x="10743" y="753"/>
                      <a:pt x="10955" y="801"/>
                    </a:cubicBezTo>
                    <a:lnTo>
                      <a:pt x="10955" y="777"/>
                    </a:lnTo>
                    <a:cubicBezTo>
                      <a:pt x="10790" y="706"/>
                      <a:pt x="10601" y="659"/>
                      <a:pt x="10435" y="612"/>
                    </a:cubicBezTo>
                    <a:cubicBezTo>
                      <a:pt x="10246" y="588"/>
                      <a:pt x="10105" y="541"/>
                      <a:pt x="9916" y="494"/>
                    </a:cubicBezTo>
                    <a:cubicBezTo>
                      <a:pt x="9561" y="446"/>
                      <a:pt x="9207" y="352"/>
                      <a:pt x="8852" y="328"/>
                    </a:cubicBezTo>
                    <a:cubicBezTo>
                      <a:pt x="8144" y="210"/>
                      <a:pt x="7411" y="139"/>
                      <a:pt x="6702" y="92"/>
                    </a:cubicBezTo>
                    <a:cubicBezTo>
                      <a:pt x="5954" y="30"/>
                      <a:pt x="5199" y="0"/>
                      <a:pt x="44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8"/>
              <p:cNvSpPr/>
              <p:nvPr/>
            </p:nvSpPr>
            <p:spPr>
              <a:xfrm>
                <a:off x="719525" y="2223975"/>
                <a:ext cx="196725" cy="16575"/>
              </a:xfrm>
              <a:custGeom>
                <a:avLst/>
                <a:gdLst/>
                <a:ahLst/>
                <a:cxnLst/>
                <a:rect l="l" t="t" r="r" b="b"/>
                <a:pathLst>
                  <a:path w="7869" h="663" extrusionOk="0">
                    <a:moveTo>
                      <a:pt x="6356" y="1"/>
                    </a:moveTo>
                    <a:cubicBezTo>
                      <a:pt x="5860" y="1"/>
                      <a:pt x="5340" y="1"/>
                      <a:pt x="4844" y="48"/>
                    </a:cubicBezTo>
                    <a:cubicBezTo>
                      <a:pt x="3852" y="72"/>
                      <a:pt x="2836" y="166"/>
                      <a:pt x="1843" y="237"/>
                    </a:cubicBezTo>
                    <a:cubicBezTo>
                      <a:pt x="1276" y="308"/>
                      <a:pt x="686" y="355"/>
                      <a:pt x="118" y="473"/>
                    </a:cubicBezTo>
                    <a:cubicBezTo>
                      <a:pt x="0" y="473"/>
                      <a:pt x="0" y="662"/>
                      <a:pt x="95" y="662"/>
                    </a:cubicBezTo>
                    <a:cubicBezTo>
                      <a:pt x="591" y="639"/>
                      <a:pt x="1087" y="544"/>
                      <a:pt x="1583" y="473"/>
                    </a:cubicBezTo>
                    <a:cubicBezTo>
                      <a:pt x="2103" y="426"/>
                      <a:pt x="2599" y="355"/>
                      <a:pt x="3096" y="331"/>
                    </a:cubicBezTo>
                    <a:cubicBezTo>
                      <a:pt x="4112" y="237"/>
                      <a:pt x="5104" y="190"/>
                      <a:pt x="6120" y="190"/>
                    </a:cubicBezTo>
                    <a:cubicBezTo>
                      <a:pt x="6403" y="190"/>
                      <a:pt x="6687" y="190"/>
                      <a:pt x="6970" y="166"/>
                    </a:cubicBezTo>
                    <a:cubicBezTo>
                      <a:pt x="7112" y="166"/>
                      <a:pt x="7278" y="166"/>
                      <a:pt x="7419" y="119"/>
                    </a:cubicBezTo>
                    <a:cubicBezTo>
                      <a:pt x="7561" y="119"/>
                      <a:pt x="7703" y="95"/>
                      <a:pt x="7868" y="95"/>
                    </a:cubicBezTo>
                    <a:cubicBezTo>
                      <a:pt x="7585" y="95"/>
                      <a:pt x="7348" y="48"/>
                      <a:pt x="7089" y="48"/>
                    </a:cubicBezTo>
                    <a:cubicBezTo>
                      <a:pt x="6852" y="48"/>
                      <a:pt x="6592" y="1"/>
                      <a:pt x="635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8"/>
              <p:cNvSpPr/>
              <p:nvPr/>
            </p:nvSpPr>
            <p:spPr>
              <a:xfrm>
                <a:off x="757600" y="2245825"/>
                <a:ext cx="283275" cy="186950"/>
              </a:xfrm>
              <a:custGeom>
                <a:avLst/>
                <a:gdLst/>
                <a:ahLst/>
                <a:cxnLst/>
                <a:rect l="l" t="t" r="r" b="b"/>
                <a:pathLst>
                  <a:path w="11331" h="7478" extrusionOk="0">
                    <a:moveTo>
                      <a:pt x="11331" y="1"/>
                    </a:moveTo>
                    <a:cubicBezTo>
                      <a:pt x="10527" y="379"/>
                      <a:pt x="9724" y="757"/>
                      <a:pt x="8968" y="1182"/>
                    </a:cubicBezTo>
                    <a:cubicBezTo>
                      <a:pt x="8188" y="1584"/>
                      <a:pt x="7456" y="2033"/>
                      <a:pt x="6723" y="2505"/>
                    </a:cubicBezTo>
                    <a:cubicBezTo>
                      <a:pt x="5211" y="3427"/>
                      <a:pt x="3770" y="4419"/>
                      <a:pt x="2376" y="5459"/>
                    </a:cubicBezTo>
                    <a:lnTo>
                      <a:pt x="1218" y="6333"/>
                    </a:lnTo>
                    <a:cubicBezTo>
                      <a:pt x="840" y="6640"/>
                      <a:pt x="438" y="6971"/>
                      <a:pt x="60" y="7278"/>
                    </a:cubicBezTo>
                    <a:cubicBezTo>
                      <a:pt x="0" y="7378"/>
                      <a:pt x="42" y="7478"/>
                      <a:pt x="99" y="7478"/>
                    </a:cubicBezTo>
                    <a:cubicBezTo>
                      <a:pt x="109" y="7478"/>
                      <a:pt x="120" y="7474"/>
                      <a:pt x="131" y="7467"/>
                    </a:cubicBezTo>
                    <a:cubicBezTo>
                      <a:pt x="486" y="7184"/>
                      <a:pt x="840" y="6924"/>
                      <a:pt x="1171" y="6664"/>
                    </a:cubicBezTo>
                    <a:cubicBezTo>
                      <a:pt x="1525" y="6404"/>
                      <a:pt x="1880" y="6120"/>
                      <a:pt x="2210" y="5860"/>
                    </a:cubicBezTo>
                    <a:cubicBezTo>
                      <a:pt x="2919" y="5341"/>
                      <a:pt x="3581" y="4845"/>
                      <a:pt x="4337" y="4325"/>
                    </a:cubicBezTo>
                    <a:cubicBezTo>
                      <a:pt x="5778" y="3332"/>
                      <a:pt x="7243" y="2387"/>
                      <a:pt x="8755" y="1489"/>
                    </a:cubicBezTo>
                    <a:cubicBezTo>
                      <a:pt x="9181" y="1253"/>
                      <a:pt x="9606" y="1017"/>
                      <a:pt x="10031" y="757"/>
                    </a:cubicBezTo>
                    <a:cubicBezTo>
                      <a:pt x="10433" y="497"/>
                      <a:pt x="10882" y="261"/>
                      <a:pt x="11331" y="25"/>
                    </a:cubicBezTo>
                    <a:lnTo>
                      <a:pt x="11331"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8"/>
              <p:cNvSpPr/>
              <p:nvPr/>
            </p:nvSpPr>
            <p:spPr>
              <a:xfrm>
                <a:off x="821100" y="2297225"/>
                <a:ext cx="145950" cy="112300"/>
              </a:xfrm>
              <a:custGeom>
                <a:avLst/>
                <a:gdLst/>
                <a:ahLst/>
                <a:cxnLst/>
                <a:rect l="l" t="t" r="r" b="b"/>
                <a:pathLst>
                  <a:path w="5838" h="4492" extrusionOk="0">
                    <a:moveTo>
                      <a:pt x="5837" y="0"/>
                    </a:moveTo>
                    <a:lnTo>
                      <a:pt x="4679" y="804"/>
                    </a:lnTo>
                    <a:cubicBezTo>
                      <a:pt x="4301" y="1064"/>
                      <a:pt x="3923" y="1324"/>
                      <a:pt x="3569" y="1631"/>
                    </a:cubicBezTo>
                    <a:lnTo>
                      <a:pt x="1348" y="3308"/>
                    </a:lnTo>
                    <a:lnTo>
                      <a:pt x="96" y="4277"/>
                    </a:lnTo>
                    <a:cubicBezTo>
                      <a:pt x="0" y="4353"/>
                      <a:pt x="90" y="4492"/>
                      <a:pt x="191" y="4492"/>
                    </a:cubicBezTo>
                    <a:cubicBezTo>
                      <a:pt x="214" y="4492"/>
                      <a:pt x="239" y="4484"/>
                      <a:pt x="261" y="4466"/>
                    </a:cubicBezTo>
                    <a:cubicBezTo>
                      <a:pt x="994" y="3899"/>
                      <a:pt x="1726" y="3308"/>
                      <a:pt x="2435" y="2741"/>
                    </a:cubicBezTo>
                    <a:cubicBezTo>
                      <a:pt x="3167" y="2174"/>
                      <a:pt x="3876" y="1584"/>
                      <a:pt x="4632" y="1040"/>
                    </a:cubicBezTo>
                    <a:cubicBezTo>
                      <a:pt x="5034" y="709"/>
                      <a:pt x="5412" y="355"/>
                      <a:pt x="58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8"/>
              <p:cNvSpPr/>
              <p:nvPr/>
            </p:nvSpPr>
            <p:spPr>
              <a:xfrm>
                <a:off x="761700" y="2260600"/>
                <a:ext cx="240200" cy="133900"/>
              </a:xfrm>
              <a:custGeom>
                <a:avLst/>
                <a:gdLst/>
                <a:ahLst/>
                <a:cxnLst/>
                <a:rect l="l" t="t" r="r" b="b"/>
                <a:pathLst>
                  <a:path w="9608" h="5356" extrusionOk="0">
                    <a:moveTo>
                      <a:pt x="9607" y="1"/>
                    </a:moveTo>
                    <a:cubicBezTo>
                      <a:pt x="9418" y="24"/>
                      <a:pt x="9229" y="48"/>
                      <a:pt x="9064" y="119"/>
                    </a:cubicBezTo>
                    <a:cubicBezTo>
                      <a:pt x="8898" y="166"/>
                      <a:pt x="8733" y="190"/>
                      <a:pt x="8568" y="260"/>
                    </a:cubicBezTo>
                    <a:cubicBezTo>
                      <a:pt x="8213" y="379"/>
                      <a:pt x="7882" y="497"/>
                      <a:pt x="7528" y="639"/>
                    </a:cubicBezTo>
                    <a:cubicBezTo>
                      <a:pt x="6843" y="898"/>
                      <a:pt x="6205" y="1206"/>
                      <a:pt x="5543" y="1489"/>
                    </a:cubicBezTo>
                    <a:cubicBezTo>
                      <a:pt x="4244" y="2127"/>
                      <a:pt x="3015" y="2836"/>
                      <a:pt x="1834" y="3616"/>
                    </a:cubicBezTo>
                    <a:lnTo>
                      <a:pt x="865" y="4324"/>
                    </a:lnTo>
                    <a:cubicBezTo>
                      <a:pt x="700" y="4443"/>
                      <a:pt x="558" y="4608"/>
                      <a:pt x="416" y="4726"/>
                    </a:cubicBezTo>
                    <a:cubicBezTo>
                      <a:pt x="274" y="4868"/>
                      <a:pt x="133" y="5010"/>
                      <a:pt x="38" y="5199"/>
                    </a:cubicBezTo>
                    <a:cubicBezTo>
                      <a:pt x="1" y="5291"/>
                      <a:pt x="66" y="5355"/>
                      <a:pt x="130" y="5355"/>
                    </a:cubicBezTo>
                    <a:cubicBezTo>
                      <a:pt x="147" y="5355"/>
                      <a:pt x="165" y="5350"/>
                      <a:pt x="180" y="5340"/>
                    </a:cubicBezTo>
                    <a:cubicBezTo>
                      <a:pt x="298" y="5222"/>
                      <a:pt x="440" y="5104"/>
                      <a:pt x="558" y="4986"/>
                    </a:cubicBezTo>
                    <a:cubicBezTo>
                      <a:pt x="676" y="4868"/>
                      <a:pt x="818" y="4750"/>
                      <a:pt x="936" y="4632"/>
                    </a:cubicBezTo>
                    <a:cubicBezTo>
                      <a:pt x="1220" y="4395"/>
                      <a:pt x="1479" y="4183"/>
                      <a:pt x="1763" y="4017"/>
                    </a:cubicBezTo>
                    <a:cubicBezTo>
                      <a:pt x="2354" y="3592"/>
                      <a:pt x="2944" y="3238"/>
                      <a:pt x="3559" y="2883"/>
                    </a:cubicBezTo>
                    <a:cubicBezTo>
                      <a:pt x="4811" y="2174"/>
                      <a:pt x="6087" y="1536"/>
                      <a:pt x="7386" y="969"/>
                    </a:cubicBezTo>
                    <a:cubicBezTo>
                      <a:pt x="7741" y="828"/>
                      <a:pt x="8119" y="639"/>
                      <a:pt x="8497" y="497"/>
                    </a:cubicBezTo>
                    <a:cubicBezTo>
                      <a:pt x="8686" y="426"/>
                      <a:pt x="8851" y="355"/>
                      <a:pt x="9040" y="284"/>
                    </a:cubicBezTo>
                    <a:cubicBezTo>
                      <a:pt x="9206" y="190"/>
                      <a:pt x="9418" y="119"/>
                      <a:pt x="9607" y="24"/>
                    </a:cubicBezTo>
                    <a:lnTo>
                      <a:pt x="9607"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8"/>
              <p:cNvSpPr/>
              <p:nvPr/>
            </p:nvSpPr>
            <p:spPr>
              <a:xfrm>
                <a:off x="764275" y="2300175"/>
                <a:ext cx="164375" cy="108375"/>
              </a:xfrm>
              <a:custGeom>
                <a:avLst/>
                <a:gdLst/>
                <a:ahLst/>
                <a:cxnLst/>
                <a:rect l="l" t="t" r="r" b="b"/>
                <a:pathLst>
                  <a:path w="6575" h="4335" extrusionOk="0">
                    <a:moveTo>
                      <a:pt x="6574" y="1"/>
                    </a:moveTo>
                    <a:lnTo>
                      <a:pt x="6574" y="1"/>
                    </a:lnTo>
                    <a:cubicBezTo>
                      <a:pt x="6338" y="119"/>
                      <a:pt x="6102" y="213"/>
                      <a:pt x="5866" y="331"/>
                    </a:cubicBezTo>
                    <a:cubicBezTo>
                      <a:pt x="5653" y="450"/>
                      <a:pt x="5417" y="568"/>
                      <a:pt x="5204" y="686"/>
                    </a:cubicBezTo>
                    <a:cubicBezTo>
                      <a:pt x="4779" y="946"/>
                      <a:pt x="4330" y="1182"/>
                      <a:pt x="3905" y="1489"/>
                    </a:cubicBezTo>
                    <a:cubicBezTo>
                      <a:pt x="3054" y="2009"/>
                      <a:pt x="2227" y="2576"/>
                      <a:pt x="1400" y="3190"/>
                    </a:cubicBezTo>
                    <a:cubicBezTo>
                      <a:pt x="928" y="3521"/>
                      <a:pt x="455" y="3876"/>
                      <a:pt x="30" y="4254"/>
                    </a:cubicBezTo>
                    <a:cubicBezTo>
                      <a:pt x="26" y="4252"/>
                      <a:pt x="23" y="4251"/>
                      <a:pt x="21" y="4251"/>
                    </a:cubicBezTo>
                    <a:cubicBezTo>
                      <a:pt x="1" y="4251"/>
                      <a:pt x="60" y="4334"/>
                      <a:pt x="131" y="4334"/>
                    </a:cubicBezTo>
                    <a:cubicBezTo>
                      <a:pt x="144" y="4334"/>
                      <a:pt x="158" y="4331"/>
                      <a:pt x="171" y="4324"/>
                    </a:cubicBezTo>
                    <a:cubicBezTo>
                      <a:pt x="573" y="4041"/>
                      <a:pt x="951" y="3734"/>
                      <a:pt x="1376" y="3427"/>
                    </a:cubicBezTo>
                    <a:lnTo>
                      <a:pt x="2605" y="2552"/>
                    </a:lnTo>
                    <a:cubicBezTo>
                      <a:pt x="3432" y="1985"/>
                      <a:pt x="4259" y="1418"/>
                      <a:pt x="5133" y="922"/>
                    </a:cubicBezTo>
                    <a:lnTo>
                      <a:pt x="5842" y="473"/>
                    </a:lnTo>
                    <a:cubicBezTo>
                      <a:pt x="5960" y="379"/>
                      <a:pt x="6078" y="331"/>
                      <a:pt x="6220" y="237"/>
                    </a:cubicBezTo>
                    <a:cubicBezTo>
                      <a:pt x="6338" y="142"/>
                      <a:pt x="6456" y="72"/>
                      <a:pt x="657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8"/>
              <p:cNvSpPr/>
              <p:nvPr/>
            </p:nvSpPr>
            <p:spPr>
              <a:xfrm>
                <a:off x="894150" y="2254175"/>
                <a:ext cx="153825" cy="301375"/>
              </a:xfrm>
              <a:custGeom>
                <a:avLst/>
                <a:gdLst/>
                <a:ahLst/>
                <a:cxnLst/>
                <a:rect l="l" t="t" r="r" b="b"/>
                <a:pathLst>
                  <a:path w="6153" h="12055" extrusionOk="0">
                    <a:moveTo>
                      <a:pt x="6145" y="0"/>
                    </a:moveTo>
                    <a:cubicBezTo>
                      <a:pt x="6142" y="0"/>
                      <a:pt x="6136" y="6"/>
                      <a:pt x="6129" y="21"/>
                    </a:cubicBezTo>
                    <a:cubicBezTo>
                      <a:pt x="5632" y="754"/>
                      <a:pt x="5136" y="1463"/>
                      <a:pt x="4687" y="2219"/>
                    </a:cubicBezTo>
                    <a:cubicBezTo>
                      <a:pt x="4238" y="2975"/>
                      <a:pt x="3789" y="3731"/>
                      <a:pt x="3388" y="4511"/>
                    </a:cubicBezTo>
                    <a:cubicBezTo>
                      <a:pt x="2561" y="6046"/>
                      <a:pt x="1781" y="7629"/>
                      <a:pt x="1120" y="9260"/>
                    </a:cubicBezTo>
                    <a:cubicBezTo>
                      <a:pt x="907" y="9709"/>
                      <a:pt x="718" y="10181"/>
                      <a:pt x="552" y="10606"/>
                    </a:cubicBezTo>
                    <a:cubicBezTo>
                      <a:pt x="363" y="11079"/>
                      <a:pt x="174" y="11528"/>
                      <a:pt x="33" y="12000"/>
                    </a:cubicBezTo>
                    <a:cubicBezTo>
                      <a:pt x="0" y="12017"/>
                      <a:pt x="56" y="12055"/>
                      <a:pt x="110" y="12055"/>
                    </a:cubicBezTo>
                    <a:cubicBezTo>
                      <a:pt x="135" y="12055"/>
                      <a:pt x="159" y="12046"/>
                      <a:pt x="174" y="12024"/>
                    </a:cubicBezTo>
                    <a:cubicBezTo>
                      <a:pt x="340" y="11646"/>
                      <a:pt x="482" y="11244"/>
                      <a:pt x="671" y="10819"/>
                    </a:cubicBezTo>
                    <a:cubicBezTo>
                      <a:pt x="836" y="10417"/>
                      <a:pt x="1001" y="9992"/>
                      <a:pt x="1167" y="9614"/>
                    </a:cubicBezTo>
                    <a:cubicBezTo>
                      <a:pt x="1498" y="8811"/>
                      <a:pt x="1852" y="8007"/>
                      <a:pt x="2230" y="7228"/>
                    </a:cubicBezTo>
                    <a:cubicBezTo>
                      <a:pt x="2962" y="5621"/>
                      <a:pt x="3789" y="4085"/>
                      <a:pt x="4664" y="2549"/>
                    </a:cubicBezTo>
                    <a:cubicBezTo>
                      <a:pt x="4900" y="2148"/>
                      <a:pt x="5160" y="1722"/>
                      <a:pt x="5396" y="1274"/>
                    </a:cubicBezTo>
                    <a:cubicBezTo>
                      <a:pt x="5632" y="848"/>
                      <a:pt x="5892" y="423"/>
                      <a:pt x="6152" y="21"/>
                    </a:cubicBezTo>
                    <a:cubicBezTo>
                      <a:pt x="6152" y="21"/>
                      <a:pt x="6152" y="0"/>
                      <a:pt x="61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8"/>
              <p:cNvSpPr/>
              <p:nvPr/>
            </p:nvSpPr>
            <p:spPr>
              <a:xfrm>
                <a:off x="938025" y="2335625"/>
                <a:ext cx="70950" cy="167350"/>
              </a:xfrm>
              <a:custGeom>
                <a:avLst/>
                <a:gdLst/>
                <a:ahLst/>
                <a:cxnLst/>
                <a:rect l="l" t="t" r="r" b="b"/>
                <a:pathLst>
                  <a:path w="2838" h="6694" extrusionOk="0">
                    <a:moveTo>
                      <a:pt x="2838" y="0"/>
                    </a:moveTo>
                    <a:cubicBezTo>
                      <a:pt x="2625" y="426"/>
                      <a:pt x="2412" y="827"/>
                      <a:pt x="2247" y="1276"/>
                    </a:cubicBezTo>
                    <a:cubicBezTo>
                      <a:pt x="2034" y="1678"/>
                      <a:pt x="1869" y="2127"/>
                      <a:pt x="1680" y="2552"/>
                    </a:cubicBezTo>
                    <a:lnTo>
                      <a:pt x="617" y="5104"/>
                    </a:lnTo>
                    <a:cubicBezTo>
                      <a:pt x="404" y="5624"/>
                      <a:pt x="215" y="6096"/>
                      <a:pt x="26" y="6592"/>
                    </a:cubicBezTo>
                    <a:cubicBezTo>
                      <a:pt x="0" y="6657"/>
                      <a:pt x="53" y="6694"/>
                      <a:pt x="113" y="6694"/>
                    </a:cubicBezTo>
                    <a:cubicBezTo>
                      <a:pt x="163" y="6694"/>
                      <a:pt x="217" y="6669"/>
                      <a:pt x="239" y="6616"/>
                    </a:cubicBezTo>
                    <a:cubicBezTo>
                      <a:pt x="593" y="5765"/>
                      <a:pt x="948" y="4891"/>
                      <a:pt x="1278" y="4041"/>
                    </a:cubicBezTo>
                    <a:cubicBezTo>
                      <a:pt x="1633" y="3190"/>
                      <a:pt x="1964" y="2339"/>
                      <a:pt x="2318" y="1489"/>
                    </a:cubicBezTo>
                    <a:cubicBezTo>
                      <a:pt x="2483" y="969"/>
                      <a:pt x="2672" y="473"/>
                      <a:pt x="283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8"/>
              <p:cNvSpPr/>
              <p:nvPr/>
            </p:nvSpPr>
            <p:spPr>
              <a:xfrm>
                <a:off x="879000" y="2284825"/>
                <a:ext cx="141800" cy="235625"/>
              </a:xfrm>
              <a:custGeom>
                <a:avLst/>
                <a:gdLst/>
                <a:ahLst/>
                <a:cxnLst/>
                <a:rect l="l" t="t" r="r" b="b"/>
                <a:pathLst>
                  <a:path w="5672" h="9425" extrusionOk="0">
                    <a:moveTo>
                      <a:pt x="5671" y="0"/>
                    </a:moveTo>
                    <a:cubicBezTo>
                      <a:pt x="5530" y="118"/>
                      <a:pt x="5411" y="237"/>
                      <a:pt x="5270" y="378"/>
                    </a:cubicBezTo>
                    <a:cubicBezTo>
                      <a:pt x="5152" y="496"/>
                      <a:pt x="5033" y="638"/>
                      <a:pt x="4915" y="756"/>
                    </a:cubicBezTo>
                    <a:cubicBezTo>
                      <a:pt x="4679" y="1040"/>
                      <a:pt x="4443" y="1323"/>
                      <a:pt x="4206" y="1583"/>
                    </a:cubicBezTo>
                    <a:cubicBezTo>
                      <a:pt x="3758" y="2150"/>
                      <a:pt x="3309" y="2741"/>
                      <a:pt x="2907" y="3332"/>
                    </a:cubicBezTo>
                    <a:cubicBezTo>
                      <a:pt x="2104" y="4513"/>
                      <a:pt x="1371" y="5765"/>
                      <a:pt x="733" y="7065"/>
                    </a:cubicBezTo>
                    <a:cubicBezTo>
                      <a:pt x="568" y="7419"/>
                      <a:pt x="379" y="7797"/>
                      <a:pt x="261" y="8175"/>
                    </a:cubicBezTo>
                    <a:cubicBezTo>
                      <a:pt x="213" y="8364"/>
                      <a:pt x="143" y="8553"/>
                      <a:pt x="95" y="8742"/>
                    </a:cubicBezTo>
                    <a:cubicBezTo>
                      <a:pt x="24" y="8955"/>
                      <a:pt x="1" y="9120"/>
                      <a:pt x="1" y="9333"/>
                    </a:cubicBezTo>
                    <a:cubicBezTo>
                      <a:pt x="1" y="9395"/>
                      <a:pt x="40" y="9425"/>
                      <a:pt x="85" y="9425"/>
                    </a:cubicBezTo>
                    <a:cubicBezTo>
                      <a:pt x="124" y="9425"/>
                      <a:pt x="167" y="9401"/>
                      <a:pt x="190" y="9357"/>
                    </a:cubicBezTo>
                    <a:cubicBezTo>
                      <a:pt x="237" y="9191"/>
                      <a:pt x="308" y="9026"/>
                      <a:pt x="332" y="8861"/>
                    </a:cubicBezTo>
                    <a:cubicBezTo>
                      <a:pt x="379" y="8672"/>
                      <a:pt x="426" y="8530"/>
                      <a:pt x="473" y="8364"/>
                    </a:cubicBezTo>
                    <a:cubicBezTo>
                      <a:pt x="591" y="8034"/>
                      <a:pt x="733" y="7703"/>
                      <a:pt x="899" y="7372"/>
                    </a:cubicBezTo>
                    <a:cubicBezTo>
                      <a:pt x="1182" y="6734"/>
                      <a:pt x="1537" y="6120"/>
                      <a:pt x="1891" y="5482"/>
                    </a:cubicBezTo>
                    <a:cubicBezTo>
                      <a:pt x="2600" y="4253"/>
                      <a:pt x="3403" y="3072"/>
                      <a:pt x="4230" y="1914"/>
                    </a:cubicBezTo>
                    <a:cubicBezTo>
                      <a:pt x="4466" y="1583"/>
                      <a:pt x="4703" y="1276"/>
                      <a:pt x="4963" y="969"/>
                    </a:cubicBezTo>
                    <a:cubicBezTo>
                      <a:pt x="5081" y="827"/>
                      <a:pt x="5199" y="686"/>
                      <a:pt x="5317" y="496"/>
                    </a:cubicBezTo>
                    <a:cubicBezTo>
                      <a:pt x="5435" y="355"/>
                      <a:pt x="5553" y="166"/>
                      <a:pt x="567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8"/>
              <p:cNvSpPr/>
              <p:nvPr/>
            </p:nvSpPr>
            <p:spPr>
              <a:xfrm>
                <a:off x="887875" y="2355700"/>
                <a:ext cx="88625" cy="175125"/>
              </a:xfrm>
              <a:custGeom>
                <a:avLst/>
                <a:gdLst/>
                <a:ahLst/>
                <a:cxnLst/>
                <a:rect l="l" t="t" r="r" b="b"/>
                <a:pathLst>
                  <a:path w="3545" h="7005" extrusionOk="0">
                    <a:moveTo>
                      <a:pt x="3544" y="1"/>
                    </a:moveTo>
                    <a:lnTo>
                      <a:pt x="3544" y="1"/>
                    </a:lnTo>
                    <a:cubicBezTo>
                      <a:pt x="3403" y="213"/>
                      <a:pt x="3237" y="402"/>
                      <a:pt x="3095" y="639"/>
                    </a:cubicBezTo>
                    <a:cubicBezTo>
                      <a:pt x="2954" y="851"/>
                      <a:pt x="2835" y="1064"/>
                      <a:pt x="2717" y="1276"/>
                    </a:cubicBezTo>
                    <a:cubicBezTo>
                      <a:pt x="2457" y="1702"/>
                      <a:pt x="2221" y="2151"/>
                      <a:pt x="1985" y="2600"/>
                    </a:cubicBezTo>
                    <a:cubicBezTo>
                      <a:pt x="1512" y="3474"/>
                      <a:pt x="1063" y="4395"/>
                      <a:pt x="638" y="5317"/>
                    </a:cubicBezTo>
                    <a:cubicBezTo>
                      <a:pt x="425" y="5837"/>
                      <a:pt x="189" y="6333"/>
                      <a:pt x="0" y="6900"/>
                    </a:cubicBezTo>
                    <a:cubicBezTo>
                      <a:pt x="0" y="6963"/>
                      <a:pt x="63" y="7005"/>
                      <a:pt x="119" y="7005"/>
                    </a:cubicBezTo>
                    <a:cubicBezTo>
                      <a:pt x="147" y="7005"/>
                      <a:pt x="173" y="6994"/>
                      <a:pt x="189" y="6971"/>
                    </a:cubicBezTo>
                    <a:cubicBezTo>
                      <a:pt x="425" y="6522"/>
                      <a:pt x="591" y="6049"/>
                      <a:pt x="780" y="5577"/>
                    </a:cubicBezTo>
                    <a:cubicBezTo>
                      <a:pt x="969" y="5104"/>
                      <a:pt x="1182" y="4655"/>
                      <a:pt x="1394" y="4183"/>
                    </a:cubicBezTo>
                    <a:cubicBezTo>
                      <a:pt x="1819" y="3285"/>
                      <a:pt x="2268" y="2387"/>
                      <a:pt x="2741" y="1513"/>
                    </a:cubicBezTo>
                    <a:cubicBezTo>
                      <a:pt x="2883" y="1276"/>
                      <a:pt x="3001" y="993"/>
                      <a:pt x="3166" y="757"/>
                    </a:cubicBezTo>
                    <a:cubicBezTo>
                      <a:pt x="3213" y="639"/>
                      <a:pt x="3308" y="497"/>
                      <a:pt x="3379" y="379"/>
                    </a:cubicBezTo>
                    <a:cubicBezTo>
                      <a:pt x="3426" y="237"/>
                      <a:pt x="3497" y="119"/>
                      <a:pt x="354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8"/>
              <p:cNvSpPr/>
              <p:nvPr/>
            </p:nvSpPr>
            <p:spPr>
              <a:xfrm>
                <a:off x="1052675" y="2256625"/>
                <a:ext cx="26000" cy="337575"/>
              </a:xfrm>
              <a:custGeom>
                <a:avLst/>
                <a:gdLst/>
                <a:ahLst/>
                <a:cxnLst/>
                <a:rect l="l" t="t" r="r" b="b"/>
                <a:pathLst>
                  <a:path w="1040" h="13503" extrusionOk="0">
                    <a:moveTo>
                      <a:pt x="189" y="0"/>
                    </a:moveTo>
                    <a:cubicBezTo>
                      <a:pt x="177" y="0"/>
                      <a:pt x="166" y="6"/>
                      <a:pt x="166" y="18"/>
                    </a:cubicBezTo>
                    <a:cubicBezTo>
                      <a:pt x="118" y="916"/>
                      <a:pt x="47" y="1790"/>
                      <a:pt x="24" y="2688"/>
                    </a:cubicBezTo>
                    <a:cubicBezTo>
                      <a:pt x="0" y="3538"/>
                      <a:pt x="24" y="4436"/>
                      <a:pt x="47" y="5287"/>
                    </a:cubicBezTo>
                    <a:cubicBezTo>
                      <a:pt x="118" y="7035"/>
                      <a:pt x="236" y="8807"/>
                      <a:pt x="449" y="10556"/>
                    </a:cubicBezTo>
                    <a:cubicBezTo>
                      <a:pt x="496" y="11005"/>
                      <a:pt x="567" y="11524"/>
                      <a:pt x="638" y="11997"/>
                    </a:cubicBezTo>
                    <a:cubicBezTo>
                      <a:pt x="709" y="12493"/>
                      <a:pt x="804" y="12966"/>
                      <a:pt x="922" y="13462"/>
                    </a:cubicBezTo>
                    <a:cubicBezTo>
                      <a:pt x="903" y="13490"/>
                      <a:pt x="917" y="13503"/>
                      <a:pt x="942" y="13503"/>
                    </a:cubicBezTo>
                    <a:cubicBezTo>
                      <a:pt x="979" y="13503"/>
                      <a:pt x="1040" y="13472"/>
                      <a:pt x="1040" y="13415"/>
                    </a:cubicBezTo>
                    <a:cubicBezTo>
                      <a:pt x="993" y="12966"/>
                      <a:pt x="922" y="12564"/>
                      <a:pt x="851" y="12115"/>
                    </a:cubicBezTo>
                    <a:cubicBezTo>
                      <a:pt x="804" y="11666"/>
                      <a:pt x="733" y="11217"/>
                      <a:pt x="685" y="10816"/>
                    </a:cubicBezTo>
                    <a:cubicBezTo>
                      <a:pt x="567" y="9965"/>
                      <a:pt x="473" y="9067"/>
                      <a:pt x="402" y="8217"/>
                    </a:cubicBezTo>
                    <a:cubicBezTo>
                      <a:pt x="260" y="6468"/>
                      <a:pt x="213" y="4696"/>
                      <a:pt x="166" y="2948"/>
                    </a:cubicBezTo>
                    <a:lnTo>
                      <a:pt x="166" y="1506"/>
                    </a:lnTo>
                    <a:cubicBezTo>
                      <a:pt x="166" y="1010"/>
                      <a:pt x="166" y="490"/>
                      <a:pt x="213" y="18"/>
                    </a:cubicBezTo>
                    <a:cubicBezTo>
                      <a:pt x="213" y="6"/>
                      <a:pt x="20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8"/>
              <p:cNvSpPr/>
              <p:nvPr/>
            </p:nvSpPr>
            <p:spPr>
              <a:xfrm>
                <a:off x="1064475" y="2345650"/>
                <a:ext cx="26925" cy="180300"/>
              </a:xfrm>
              <a:custGeom>
                <a:avLst/>
                <a:gdLst/>
                <a:ahLst/>
                <a:cxnLst/>
                <a:rect l="l" t="t" r="r" b="b"/>
                <a:pathLst>
                  <a:path w="1077" h="7212" extrusionOk="0">
                    <a:moveTo>
                      <a:pt x="1" y="1"/>
                    </a:moveTo>
                    <a:cubicBezTo>
                      <a:pt x="24" y="473"/>
                      <a:pt x="48" y="922"/>
                      <a:pt x="119" y="1395"/>
                    </a:cubicBezTo>
                    <a:cubicBezTo>
                      <a:pt x="143" y="1867"/>
                      <a:pt x="213" y="2316"/>
                      <a:pt x="261" y="2789"/>
                    </a:cubicBezTo>
                    <a:lnTo>
                      <a:pt x="615" y="5530"/>
                    </a:lnTo>
                    <a:cubicBezTo>
                      <a:pt x="686" y="6073"/>
                      <a:pt x="757" y="6593"/>
                      <a:pt x="851" y="7089"/>
                    </a:cubicBezTo>
                    <a:cubicBezTo>
                      <a:pt x="862" y="7174"/>
                      <a:pt x="911" y="7212"/>
                      <a:pt x="960" y="7212"/>
                    </a:cubicBezTo>
                    <a:cubicBezTo>
                      <a:pt x="1019" y="7212"/>
                      <a:pt x="1077" y="7156"/>
                      <a:pt x="1064" y="7065"/>
                    </a:cubicBezTo>
                    <a:cubicBezTo>
                      <a:pt x="946" y="6168"/>
                      <a:pt x="804" y="5246"/>
                      <a:pt x="686" y="4325"/>
                    </a:cubicBezTo>
                    <a:cubicBezTo>
                      <a:pt x="521" y="3403"/>
                      <a:pt x="402" y="2505"/>
                      <a:pt x="261" y="1584"/>
                    </a:cubicBezTo>
                    <a:cubicBezTo>
                      <a:pt x="166" y="1041"/>
                      <a:pt x="48" y="544"/>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8"/>
              <p:cNvSpPr/>
              <p:nvPr/>
            </p:nvSpPr>
            <p:spPr>
              <a:xfrm>
                <a:off x="1027850" y="2297825"/>
                <a:ext cx="20700" cy="273475"/>
              </a:xfrm>
              <a:custGeom>
                <a:avLst/>
                <a:gdLst/>
                <a:ahLst/>
                <a:cxnLst/>
                <a:rect l="l" t="t" r="r" b="b"/>
                <a:pathLst>
                  <a:path w="828" h="10939" extrusionOk="0">
                    <a:moveTo>
                      <a:pt x="804" y="0"/>
                    </a:moveTo>
                    <a:cubicBezTo>
                      <a:pt x="757" y="189"/>
                      <a:pt x="686" y="355"/>
                      <a:pt x="662" y="544"/>
                    </a:cubicBezTo>
                    <a:cubicBezTo>
                      <a:pt x="639" y="709"/>
                      <a:pt x="568" y="874"/>
                      <a:pt x="544" y="1040"/>
                    </a:cubicBezTo>
                    <a:cubicBezTo>
                      <a:pt x="473" y="1394"/>
                      <a:pt x="403" y="1749"/>
                      <a:pt x="355" y="2103"/>
                    </a:cubicBezTo>
                    <a:cubicBezTo>
                      <a:pt x="237" y="2812"/>
                      <a:pt x="190" y="3544"/>
                      <a:pt x="143" y="4253"/>
                    </a:cubicBezTo>
                    <a:cubicBezTo>
                      <a:pt x="1" y="5671"/>
                      <a:pt x="1" y="7136"/>
                      <a:pt x="95" y="8553"/>
                    </a:cubicBezTo>
                    <a:cubicBezTo>
                      <a:pt x="143" y="8955"/>
                      <a:pt x="166" y="9333"/>
                      <a:pt x="261" y="9758"/>
                    </a:cubicBezTo>
                    <a:cubicBezTo>
                      <a:pt x="284" y="9971"/>
                      <a:pt x="332" y="10136"/>
                      <a:pt x="379" y="10349"/>
                    </a:cubicBezTo>
                    <a:cubicBezTo>
                      <a:pt x="426" y="10562"/>
                      <a:pt x="497" y="10727"/>
                      <a:pt x="615" y="10916"/>
                    </a:cubicBezTo>
                    <a:cubicBezTo>
                      <a:pt x="638" y="10931"/>
                      <a:pt x="665" y="10939"/>
                      <a:pt x="691" y="10939"/>
                    </a:cubicBezTo>
                    <a:cubicBezTo>
                      <a:pt x="747" y="10939"/>
                      <a:pt x="797" y="10902"/>
                      <a:pt x="781" y="10821"/>
                    </a:cubicBezTo>
                    <a:cubicBezTo>
                      <a:pt x="757" y="10632"/>
                      <a:pt x="733" y="10467"/>
                      <a:pt x="662" y="10325"/>
                    </a:cubicBezTo>
                    <a:cubicBezTo>
                      <a:pt x="592" y="10136"/>
                      <a:pt x="568" y="9971"/>
                      <a:pt x="544" y="9805"/>
                    </a:cubicBezTo>
                    <a:cubicBezTo>
                      <a:pt x="473" y="9451"/>
                      <a:pt x="426" y="9144"/>
                      <a:pt x="403" y="8789"/>
                    </a:cubicBezTo>
                    <a:cubicBezTo>
                      <a:pt x="332" y="8081"/>
                      <a:pt x="308" y="7372"/>
                      <a:pt x="308" y="6663"/>
                    </a:cubicBezTo>
                    <a:cubicBezTo>
                      <a:pt x="308" y="5245"/>
                      <a:pt x="403" y="3828"/>
                      <a:pt x="544" y="2410"/>
                    </a:cubicBezTo>
                    <a:cubicBezTo>
                      <a:pt x="592" y="2008"/>
                      <a:pt x="639" y="1607"/>
                      <a:pt x="686" y="1229"/>
                    </a:cubicBezTo>
                    <a:cubicBezTo>
                      <a:pt x="710" y="1016"/>
                      <a:pt x="757" y="827"/>
                      <a:pt x="781" y="638"/>
                    </a:cubicBezTo>
                    <a:cubicBezTo>
                      <a:pt x="804" y="425"/>
                      <a:pt x="804" y="213"/>
                      <a:pt x="82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8"/>
              <p:cNvSpPr/>
              <p:nvPr/>
            </p:nvSpPr>
            <p:spPr>
              <a:xfrm>
                <a:off x="1044400" y="2379325"/>
                <a:ext cx="16550" cy="195775"/>
              </a:xfrm>
              <a:custGeom>
                <a:avLst/>
                <a:gdLst/>
                <a:ahLst/>
                <a:cxnLst/>
                <a:rect l="l" t="t" r="r" b="b"/>
                <a:pathLst>
                  <a:path w="662" h="7831" extrusionOk="0">
                    <a:moveTo>
                      <a:pt x="95" y="1"/>
                    </a:moveTo>
                    <a:cubicBezTo>
                      <a:pt x="95" y="261"/>
                      <a:pt x="24" y="497"/>
                      <a:pt x="24" y="757"/>
                    </a:cubicBezTo>
                    <a:cubicBezTo>
                      <a:pt x="24" y="993"/>
                      <a:pt x="0" y="1277"/>
                      <a:pt x="0" y="1513"/>
                    </a:cubicBezTo>
                    <a:cubicBezTo>
                      <a:pt x="0" y="2009"/>
                      <a:pt x="0" y="2505"/>
                      <a:pt x="24" y="3001"/>
                    </a:cubicBezTo>
                    <a:cubicBezTo>
                      <a:pt x="71" y="4017"/>
                      <a:pt x="142" y="5010"/>
                      <a:pt x="237" y="6026"/>
                    </a:cubicBezTo>
                    <a:cubicBezTo>
                      <a:pt x="308" y="6593"/>
                      <a:pt x="355" y="7183"/>
                      <a:pt x="473" y="7727"/>
                    </a:cubicBezTo>
                    <a:cubicBezTo>
                      <a:pt x="485" y="7802"/>
                      <a:pt x="537" y="7830"/>
                      <a:pt x="584" y="7830"/>
                    </a:cubicBezTo>
                    <a:cubicBezTo>
                      <a:pt x="625" y="7830"/>
                      <a:pt x="662" y="7808"/>
                      <a:pt x="662" y="7774"/>
                    </a:cubicBezTo>
                    <a:cubicBezTo>
                      <a:pt x="615" y="7254"/>
                      <a:pt x="544" y="6758"/>
                      <a:pt x="473" y="6262"/>
                    </a:cubicBezTo>
                    <a:cubicBezTo>
                      <a:pt x="426" y="5766"/>
                      <a:pt x="355" y="5246"/>
                      <a:pt x="331" y="4750"/>
                    </a:cubicBezTo>
                    <a:cubicBezTo>
                      <a:pt x="237" y="3757"/>
                      <a:pt x="189" y="2741"/>
                      <a:pt x="189" y="1749"/>
                    </a:cubicBezTo>
                    <a:cubicBezTo>
                      <a:pt x="189" y="1442"/>
                      <a:pt x="189" y="1182"/>
                      <a:pt x="142" y="875"/>
                    </a:cubicBezTo>
                    <a:cubicBezTo>
                      <a:pt x="142" y="733"/>
                      <a:pt x="142" y="591"/>
                      <a:pt x="119" y="450"/>
                    </a:cubicBezTo>
                    <a:cubicBezTo>
                      <a:pt x="119" y="284"/>
                      <a:pt x="95" y="142"/>
                      <a:pt x="9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8"/>
              <p:cNvSpPr/>
              <p:nvPr/>
            </p:nvSpPr>
            <p:spPr>
              <a:xfrm>
                <a:off x="1065675" y="2254700"/>
                <a:ext cx="188050" cy="282300"/>
              </a:xfrm>
              <a:custGeom>
                <a:avLst/>
                <a:gdLst/>
                <a:ahLst/>
                <a:cxnLst/>
                <a:rect l="l" t="t" r="r" b="b"/>
                <a:pathLst>
                  <a:path w="7522" h="11292" extrusionOk="0">
                    <a:moveTo>
                      <a:pt x="0" y="0"/>
                    </a:moveTo>
                    <a:cubicBezTo>
                      <a:pt x="402" y="780"/>
                      <a:pt x="780" y="1583"/>
                      <a:pt x="1181" y="2363"/>
                    </a:cubicBezTo>
                    <a:cubicBezTo>
                      <a:pt x="1607" y="3119"/>
                      <a:pt x="2056" y="3852"/>
                      <a:pt x="2528" y="4608"/>
                    </a:cubicBezTo>
                    <a:cubicBezTo>
                      <a:pt x="3426" y="6096"/>
                      <a:pt x="4442" y="7561"/>
                      <a:pt x="5482" y="8931"/>
                    </a:cubicBezTo>
                    <a:lnTo>
                      <a:pt x="6356" y="10089"/>
                    </a:lnTo>
                    <a:cubicBezTo>
                      <a:pt x="6663" y="10467"/>
                      <a:pt x="6970" y="10893"/>
                      <a:pt x="7301" y="11247"/>
                    </a:cubicBezTo>
                    <a:cubicBezTo>
                      <a:pt x="7340" y="11278"/>
                      <a:pt x="7380" y="11292"/>
                      <a:pt x="7413" y="11292"/>
                    </a:cubicBezTo>
                    <a:cubicBezTo>
                      <a:pt x="7479" y="11292"/>
                      <a:pt x="7521" y="11239"/>
                      <a:pt x="7490" y="11176"/>
                    </a:cubicBezTo>
                    <a:cubicBezTo>
                      <a:pt x="7206" y="10822"/>
                      <a:pt x="6946" y="10467"/>
                      <a:pt x="6687" y="10160"/>
                    </a:cubicBezTo>
                    <a:cubicBezTo>
                      <a:pt x="6427" y="9806"/>
                      <a:pt x="6143" y="9451"/>
                      <a:pt x="5883" y="9120"/>
                    </a:cubicBezTo>
                    <a:cubicBezTo>
                      <a:pt x="5363" y="8412"/>
                      <a:pt x="4844" y="7726"/>
                      <a:pt x="4347" y="6994"/>
                    </a:cubicBezTo>
                    <a:cubicBezTo>
                      <a:pt x="3355" y="5553"/>
                      <a:pt x="2410" y="4064"/>
                      <a:pt x="1512" y="2552"/>
                    </a:cubicBezTo>
                    <a:cubicBezTo>
                      <a:pt x="1276" y="2150"/>
                      <a:pt x="1040" y="1701"/>
                      <a:pt x="780" y="1300"/>
                    </a:cubicBezTo>
                    <a:cubicBezTo>
                      <a:pt x="520" y="875"/>
                      <a:pt x="284" y="426"/>
                      <a:pt x="4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8"/>
              <p:cNvSpPr/>
              <p:nvPr/>
            </p:nvSpPr>
            <p:spPr>
              <a:xfrm>
                <a:off x="1118225" y="2328525"/>
                <a:ext cx="112550" cy="144075"/>
              </a:xfrm>
              <a:custGeom>
                <a:avLst/>
                <a:gdLst/>
                <a:ahLst/>
                <a:cxnLst/>
                <a:rect l="l" t="t" r="r" b="b"/>
                <a:pathLst>
                  <a:path w="4502" h="5763" extrusionOk="0">
                    <a:moveTo>
                      <a:pt x="1" y="1"/>
                    </a:moveTo>
                    <a:lnTo>
                      <a:pt x="804" y="1135"/>
                    </a:lnTo>
                    <a:cubicBezTo>
                      <a:pt x="1064" y="1537"/>
                      <a:pt x="1324" y="1915"/>
                      <a:pt x="1631" y="2269"/>
                    </a:cubicBezTo>
                    <a:lnTo>
                      <a:pt x="3309" y="4490"/>
                    </a:lnTo>
                    <a:lnTo>
                      <a:pt x="4277" y="5719"/>
                    </a:lnTo>
                    <a:cubicBezTo>
                      <a:pt x="4303" y="5750"/>
                      <a:pt x="4331" y="5763"/>
                      <a:pt x="4358" y="5763"/>
                    </a:cubicBezTo>
                    <a:cubicBezTo>
                      <a:pt x="4434" y="5763"/>
                      <a:pt x="4501" y="5664"/>
                      <a:pt x="4466" y="5577"/>
                    </a:cubicBezTo>
                    <a:cubicBezTo>
                      <a:pt x="3899" y="4844"/>
                      <a:pt x="3309" y="4088"/>
                      <a:pt x="2742" y="3379"/>
                    </a:cubicBezTo>
                    <a:cubicBezTo>
                      <a:pt x="2198" y="2647"/>
                      <a:pt x="1608" y="1938"/>
                      <a:pt x="1040" y="1206"/>
                    </a:cubicBezTo>
                    <a:cubicBezTo>
                      <a:pt x="710" y="780"/>
                      <a:pt x="355" y="402"/>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8"/>
              <p:cNvSpPr/>
              <p:nvPr/>
            </p:nvSpPr>
            <p:spPr>
              <a:xfrm>
                <a:off x="1081600" y="2293675"/>
                <a:ext cx="134525" cy="239525"/>
              </a:xfrm>
              <a:custGeom>
                <a:avLst/>
                <a:gdLst/>
                <a:ahLst/>
                <a:cxnLst/>
                <a:rect l="l" t="t" r="r" b="b"/>
                <a:pathLst>
                  <a:path w="5381" h="9581" extrusionOk="0">
                    <a:moveTo>
                      <a:pt x="1" y="1"/>
                    </a:moveTo>
                    <a:cubicBezTo>
                      <a:pt x="25" y="166"/>
                      <a:pt x="48" y="355"/>
                      <a:pt x="119" y="521"/>
                    </a:cubicBezTo>
                    <a:cubicBezTo>
                      <a:pt x="166" y="710"/>
                      <a:pt x="190" y="851"/>
                      <a:pt x="261" y="1017"/>
                    </a:cubicBezTo>
                    <a:cubicBezTo>
                      <a:pt x="379" y="1371"/>
                      <a:pt x="497" y="1702"/>
                      <a:pt x="639" y="2056"/>
                    </a:cubicBezTo>
                    <a:cubicBezTo>
                      <a:pt x="899" y="2741"/>
                      <a:pt x="1206" y="3379"/>
                      <a:pt x="1489" y="4041"/>
                    </a:cubicBezTo>
                    <a:cubicBezTo>
                      <a:pt x="2127" y="5341"/>
                      <a:pt x="2836" y="6569"/>
                      <a:pt x="3616" y="7750"/>
                    </a:cubicBezTo>
                    <a:lnTo>
                      <a:pt x="4325" y="8743"/>
                    </a:lnTo>
                    <a:cubicBezTo>
                      <a:pt x="4443" y="8885"/>
                      <a:pt x="4608" y="9026"/>
                      <a:pt x="4726" y="9168"/>
                    </a:cubicBezTo>
                    <a:cubicBezTo>
                      <a:pt x="4868" y="9334"/>
                      <a:pt x="5010" y="9452"/>
                      <a:pt x="5199" y="9570"/>
                    </a:cubicBezTo>
                    <a:cubicBezTo>
                      <a:pt x="5214" y="9577"/>
                      <a:pt x="5229" y="9581"/>
                      <a:pt x="5244" y="9581"/>
                    </a:cubicBezTo>
                    <a:cubicBezTo>
                      <a:pt x="5320" y="9581"/>
                      <a:pt x="5380" y="9488"/>
                      <a:pt x="5341" y="9428"/>
                    </a:cubicBezTo>
                    <a:cubicBezTo>
                      <a:pt x="5223" y="9310"/>
                      <a:pt x="5104" y="9144"/>
                      <a:pt x="4986" y="9026"/>
                    </a:cubicBezTo>
                    <a:cubicBezTo>
                      <a:pt x="4868" y="8908"/>
                      <a:pt x="4750" y="8766"/>
                      <a:pt x="4632" y="8648"/>
                    </a:cubicBezTo>
                    <a:cubicBezTo>
                      <a:pt x="4396" y="8388"/>
                      <a:pt x="4183" y="8105"/>
                      <a:pt x="4018" y="7821"/>
                    </a:cubicBezTo>
                    <a:cubicBezTo>
                      <a:pt x="3592" y="7231"/>
                      <a:pt x="3238" y="6640"/>
                      <a:pt x="2884" y="6026"/>
                    </a:cubicBezTo>
                    <a:cubicBezTo>
                      <a:pt x="2175" y="4773"/>
                      <a:pt x="1537" y="3498"/>
                      <a:pt x="970" y="2198"/>
                    </a:cubicBezTo>
                    <a:cubicBezTo>
                      <a:pt x="828" y="1844"/>
                      <a:pt x="639" y="1466"/>
                      <a:pt x="497" y="1088"/>
                    </a:cubicBezTo>
                    <a:cubicBezTo>
                      <a:pt x="426" y="899"/>
                      <a:pt x="355" y="733"/>
                      <a:pt x="284" y="544"/>
                    </a:cubicBezTo>
                    <a:cubicBezTo>
                      <a:pt x="190" y="379"/>
                      <a:pt x="119" y="166"/>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8"/>
              <p:cNvSpPr/>
              <p:nvPr/>
            </p:nvSpPr>
            <p:spPr>
              <a:xfrm>
                <a:off x="1120600" y="2366925"/>
                <a:ext cx="108900" cy="163425"/>
              </a:xfrm>
              <a:custGeom>
                <a:avLst/>
                <a:gdLst/>
                <a:ahLst/>
                <a:cxnLst/>
                <a:rect l="l" t="t" r="r" b="b"/>
                <a:pathLst>
                  <a:path w="4356" h="6537" extrusionOk="0">
                    <a:moveTo>
                      <a:pt x="0" y="1"/>
                    </a:moveTo>
                    <a:cubicBezTo>
                      <a:pt x="119" y="237"/>
                      <a:pt x="213" y="473"/>
                      <a:pt x="331" y="709"/>
                    </a:cubicBezTo>
                    <a:cubicBezTo>
                      <a:pt x="449" y="898"/>
                      <a:pt x="567" y="1135"/>
                      <a:pt x="686" y="1347"/>
                    </a:cubicBezTo>
                    <a:cubicBezTo>
                      <a:pt x="945" y="1796"/>
                      <a:pt x="1182" y="2245"/>
                      <a:pt x="1465" y="2647"/>
                    </a:cubicBezTo>
                    <a:cubicBezTo>
                      <a:pt x="2009" y="3497"/>
                      <a:pt x="2552" y="4324"/>
                      <a:pt x="3190" y="5151"/>
                    </a:cubicBezTo>
                    <a:cubicBezTo>
                      <a:pt x="3521" y="5624"/>
                      <a:pt x="3875" y="6096"/>
                      <a:pt x="4253" y="6522"/>
                    </a:cubicBezTo>
                    <a:cubicBezTo>
                      <a:pt x="4253" y="6532"/>
                      <a:pt x="4259" y="6537"/>
                      <a:pt x="4267" y="6537"/>
                    </a:cubicBezTo>
                    <a:cubicBezTo>
                      <a:pt x="4296" y="6537"/>
                      <a:pt x="4356" y="6477"/>
                      <a:pt x="4301" y="6404"/>
                    </a:cubicBezTo>
                    <a:cubicBezTo>
                      <a:pt x="4041" y="5978"/>
                      <a:pt x="3710" y="5600"/>
                      <a:pt x="3426" y="5199"/>
                    </a:cubicBezTo>
                    <a:lnTo>
                      <a:pt x="2528" y="3946"/>
                    </a:lnTo>
                    <a:cubicBezTo>
                      <a:pt x="1961" y="3119"/>
                      <a:pt x="1418" y="2292"/>
                      <a:pt x="922" y="1442"/>
                    </a:cubicBezTo>
                    <a:lnTo>
                      <a:pt x="473" y="733"/>
                    </a:lnTo>
                    <a:cubicBezTo>
                      <a:pt x="378" y="615"/>
                      <a:pt x="331" y="497"/>
                      <a:pt x="237" y="355"/>
                    </a:cubicBezTo>
                    <a:cubicBezTo>
                      <a:pt x="142" y="237"/>
                      <a:pt x="48" y="95"/>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8"/>
              <p:cNvSpPr/>
              <p:nvPr/>
            </p:nvSpPr>
            <p:spPr>
              <a:xfrm>
                <a:off x="1073925" y="2247025"/>
                <a:ext cx="303275" cy="153275"/>
              </a:xfrm>
              <a:custGeom>
                <a:avLst/>
                <a:gdLst/>
                <a:ahLst/>
                <a:cxnLst/>
                <a:rect l="l" t="t" r="r" b="b"/>
                <a:pathLst>
                  <a:path w="12131" h="6131" extrusionOk="0">
                    <a:moveTo>
                      <a:pt x="24" y="0"/>
                    </a:moveTo>
                    <a:cubicBezTo>
                      <a:pt x="24" y="0"/>
                      <a:pt x="1" y="0"/>
                      <a:pt x="24" y="24"/>
                    </a:cubicBezTo>
                    <a:cubicBezTo>
                      <a:pt x="781" y="544"/>
                      <a:pt x="1489" y="1040"/>
                      <a:pt x="2245" y="1489"/>
                    </a:cubicBezTo>
                    <a:cubicBezTo>
                      <a:pt x="2978" y="1914"/>
                      <a:pt x="3758" y="2363"/>
                      <a:pt x="4514" y="2788"/>
                    </a:cubicBezTo>
                    <a:cubicBezTo>
                      <a:pt x="6049" y="3615"/>
                      <a:pt x="7656" y="4371"/>
                      <a:pt x="9286" y="5056"/>
                    </a:cubicBezTo>
                    <a:cubicBezTo>
                      <a:pt x="9712" y="5269"/>
                      <a:pt x="10184" y="5434"/>
                      <a:pt x="10633" y="5623"/>
                    </a:cubicBezTo>
                    <a:cubicBezTo>
                      <a:pt x="11106" y="5789"/>
                      <a:pt x="11555" y="6002"/>
                      <a:pt x="12027" y="6120"/>
                    </a:cubicBezTo>
                    <a:cubicBezTo>
                      <a:pt x="12035" y="6127"/>
                      <a:pt x="12043" y="6131"/>
                      <a:pt x="12051" y="6131"/>
                    </a:cubicBezTo>
                    <a:cubicBezTo>
                      <a:pt x="12093" y="6131"/>
                      <a:pt x="12130" y="6041"/>
                      <a:pt x="12051" y="6002"/>
                    </a:cubicBezTo>
                    <a:cubicBezTo>
                      <a:pt x="11673" y="5812"/>
                      <a:pt x="11247" y="5671"/>
                      <a:pt x="10846" y="5505"/>
                    </a:cubicBezTo>
                    <a:cubicBezTo>
                      <a:pt x="10420" y="5316"/>
                      <a:pt x="10019" y="5175"/>
                      <a:pt x="9641" y="4986"/>
                    </a:cubicBezTo>
                    <a:cubicBezTo>
                      <a:pt x="8837" y="4678"/>
                      <a:pt x="8034" y="4324"/>
                      <a:pt x="7231" y="3922"/>
                    </a:cubicBezTo>
                    <a:cubicBezTo>
                      <a:pt x="5648" y="3190"/>
                      <a:pt x="4112" y="2363"/>
                      <a:pt x="2576" y="1512"/>
                    </a:cubicBezTo>
                    <a:cubicBezTo>
                      <a:pt x="2151" y="1276"/>
                      <a:pt x="1749" y="1016"/>
                      <a:pt x="1300" y="780"/>
                    </a:cubicBezTo>
                    <a:cubicBezTo>
                      <a:pt x="851" y="544"/>
                      <a:pt x="450" y="260"/>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8"/>
              <p:cNvSpPr/>
              <p:nvPr/>
            </p:nvSpPr>
            <p:spPr>
              <a:xfrm>
                <a:off x="1156625" y="2286000"/>
                <a:ext cx="167900" cy="70875"/>
              </a:xfrm>
              <a:custGeom>
                <a:avLst/>
                <a:gdLst/>
                <a:ahLst/>
                <a:cxnLst/>
                <a:rect l="l" t="t" r="r" b="b"/>
                <a:pathLst>
                  <a:path w="6716" h="2835" extrusionOk="0">
                    <a:moveTo>
                      <a:pt x="1" y="1"/>
                    </a:moveTo>
                    <a:cubicBezTo>
                      <a:pt x="426" y="213"/>
                      <a:pt x="828" y="426"/>
                      <a:pt x="1277" y="591"/>
                    </a:cubicBezTo>
                    <a:cubicBezTo>
                      <a:pt x="1678" y="804"/>
                      <a:pt x="2127" y="969"/>
                      <a:pt x="2552" y="1158"/>
                    </a:cubicBezTo>
                    <a:lnTo>
                      <a:pt x="5104" y="2222"/>
                    </a:lnTo>
                    <a:cubicBezTo>
                      <a:pt x="5624" y="2434"/>
                      <a:pt x="6097" y="2647"/>
                      <a:pt x="6593" y="2812"/>
                    </a:cubicBezTo>
                    <a:cubicBezTo>
                      <a:pt x="6608" y="2828"/>
                      <a:pt x="6622" y="2834"/>
                      <a:pt x="6635" y="2834"/>
                    </a:cubicBezTo>
                    <a:cubicBezTo>
                      <a:pt x="6698" y="2834"/>
                      <a:pt x="6715" y="2659"/>
                      <a:pt x="6616" y="2600"/>
                    </a:cubicBezTo>
                    <a:cubicBezTo>
                      <a:pt x="5766" y="2245"/>
                      <a:pt x="4915" y="1891"/>
                      <a:pt x="4041" y="1560"/>
                    </a:cubicBezTo>
                    <a:cubicBezTo>
                      <a:pt x="3190" y="1206"/>
                      <a:pt x="2340" y="898"/>
                      <a:pt x="1489" y="544"/>
                    </a:cubicBezTo>
                    <a:cubicBezTo>
                      <a:pt x="969" y="355"/>
                      <a:pt x="473" y="190"/>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8"/>
              <p:cNvSpPr/>
              <p:nvPr/>
            </p:nvSpPr>
            <p:spPr>
              <a:xfrm>
                <a:off x="1105825" y="2274200"/>
                <a:ext cx="236300" cy="141775"/>
              </a:xfrm>
              <a:custGeom>
                <a:avLst/>
                <a:gdLst/>
                <a:ahLst/>
                <a:cxnLst/>
                <a:rect l="l" t="t" r="r" b="b"/>
                <a:pathLst>
                  <a:path w="9452" h="5671" extrusionOk="0">
                    <a:moveTo>
                      <a:pt x="1" y="0"/>
                    </a:moveTo>
                    <a:lnTo>
                      <a:pt x="1" y="0"/>
                    </a:lnTo>
                    <a:cubicBezTo>
                      <a:pt x="119" y="142"/>
                      <a:pt x="237" y="260"/>
                      <a:pt x="379" y="425"/>
                    </a:cubicBezTo>
                    <a:cubicBezTo>
                      <a:pt x="497" y="543"/>
                      <a:pt x="639" y="662"/>
                      <a:pt x="757" y="780"/>
                    </a:cubicBezTo>
                    <a:cubicBezTo>
                      <a:pt x="1040" y="1016"/>
                      <a:pt x="1324" y="1252"/>
                      <a:pt x="1584" y="1489"/>
                    </a:cubicBezTo>
                    <a:cubicBezTo>
                      <a:pt x="2151" y="1937"/>
                      <a:pt x="2741" y="2363"/>
                      <a:pt x="3332" y="2788"/>
                    </a:cubicBezTo>
                    <a:cubicBezTo>
                      <a:pt x="4514" y="3568"/>
                      <a:pt x="5742" y="4324"/>
                      <a:pt x="7042" y="4938"/>
                    </a:cubicBezTo>
                    <a:cubicBezTo>
                      <a:pt x="7396" y="5127"/>
                      <a:pt x="7798" y="5293"/>
                      <a:pt x="8176" y="5411"/>
                    </a:cubicBezTo>
                    <a:cubicBezTo>
                      <a:pt x="8341" y="5458"/>
                      <a:pt x="8554" y="5529"/>
                      <a:pt x="8743" y="5576"/>
                    </a:cubicBezTo>
                    <a:cubicBezTo>
                      <a:pt x="8932" y="5647"/>
                      <a:pt x="9121" y="5671"/>
                      <a:pt x="9334" y="5671"/>
                    </a:cubicBezTo>
                    <a:cubicBezTo>
                      <a:pt x="9428" y="5671"/>
                      <a:pt x="9452" y="5529"/>
                      <a:pt x="9357" y="5505"/>
                    </a:cubicBezTo>
                    <a:cubicBezTo>
                      <a:pt x="9192" y="5434"/>
                      <a:pt x="9026" y="5387"/>
                      <a:pt x="8861" y="5363"/>
                    </a:cubicBezTo>
                    <a:cubicBezTo>
                      <a:pt x="8672" y="5293"/>
                      <a:pt x="8530" y="5269"/>
                      <a:pt x="8365" y="5198"/>
                    </a:cubicBezTo>
                    <a:cubicBezTo>
                      <a:pt x="8034" y="5080"/>
                      <a:pt x="7703" y="4938"/>
                      <a:pt x="7372" y="4796"/>
                    </a:cubicBezTo>
                    <a:cubicBezTo>
                      <a:pt x="6734" y="4489"/>
                      <a:pt x="6097" y="4135"/>
                      <a:pt x="5482" y="3780"/>
                    </a:cubicBezTo>
                    <a:cubicBezTo>
                      <a:pt x="4254" y="3072"/>
                      <a:pt x="3072" y="2292"/>
                      <a:pt x="1915" y="1441"/>
                    </a:cubicBezTo>
                    <a:cubicBezTo>
                      <a:pt x="1584" y="1229"/>
                      <a:pt x="1277" y="992"/>
                      <a:pt x="969" y="709"/>
                    </a:cubicBezTo>
                    <a:cubicBezTo>
                      <a:pt x="828" y="591"/>
                      <a:pt x="686" y="473"/>
                      <a:pt x="497" y="354"/>
                    </a:cubicBezTo>
                    <a:cubicBezTo>
                      <a:pt x="355" y="236"/>
                      <a:pt x="166" y="118"/>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8"/>
              <p:cNvSpPr/>
              <p:nvPr/>
            </p:nvSpPr>
            <p:spPr>
              <a:xfrm>
                <a:off x="1176125" y="2318500"/>
                <a:ext cx="176875" cy="88825"/>
              </a:xfrm>
              <a:custGeom>
                <a:avLst/>
                <a:gdLst/>
                <a:ahLst/>
                <a:cxnLst/>
                <a:rect l="l" t="t" r="r" b="b"/>
                <a:pathLst>
                  <a:path w="7075" h="3553" extrusionOk="0">
                    <a:moveTo>
                      <a:pt x="0" y="0"/>
                    </a:moveTo>
                    <a:lnTo>
                      <a:pt x="0" y="0"/>
                    </a:lnTo>
                    <a:cubicBezTo>
                      <a:pt x="189" y="165"/>
                      <a:pt x="402" y="307"/>
                      <a:pt x="638" y="449"/>
                    </a:cubicBezTo>
                    <a:cubicBezTo>
                      <a:pt x="851" y="591"/>
                      <a:pt x="1064" y="709"/>
                      <a:pt x="1253" y="827"/>
                    </a:cubicBezTo>
                    <a:cubicBezTo>
                      <a:pt x="1702" y="1111"/>
                      <a:pt x="2150" y="1347"/>
                      <a:pt x="2599" y="1583"/>
                    </a:cubicBezTo>
                    <a:cubicBezTo>
                      <a:pt x="3474" y="2056"/>
                      <a:pt x="4395" y="2481"/>
                      <a:pt x="5317" y="2906"/>
                    </a:cubicBezTo>
                    <a:cubicBezTo>
                      <a:pt x="5836" y="3143"/>
                      <a:pt x="6332" y="3379"/>
                      <a:pt x="6900" y="3544"/>
                    </a:cubicBezTo>
                    <a:cubicBezTo>
                      <a:pt x="6911" y="3550"/>
                      <a:pt x="6923" y="3553"/>
                      <a:pt x="6934" y="3553"/>
                    </a:cubicBezTo>
                    <a:cubicBezTo>
                      <a:pt x="7014" y="3553"/>
                      <a:pt x="7074" y="3420"/>
                      <a:pt x="6970" y="3379"/>
                    </a:cubicBezTo>
                    <a:cubicBezTo>
                      <a:pt x="6522" y="3143"/>
                      <a:pt x="6049" y="2953"/>
                      <a:pt x="5576" y="2788"/>
                    </a:cubicBezTo>
                    <a:cubicBezTo>
                      <a:pt x="5104" y="2575"/>
                      <a:pt x="4655" y="2363"/>
                      <a:pt x="4182" y="2174"/>
                    </a:cubicBezTo>
                    <a:cubicBezTo>
                      <a:pt x="3261" y="1725"/>
                      <a:pt x="2387" y="1276"/>
                      <a:pt x="1489" y="803"/>
                    </a:cubicBezTo>
                    <a:cubicBezTo>
                      <a:pt x="1253" y="662"/>
                      <a:pt x="993" y="544"/>
                      <a:pt x="756" y="402"/>
                    </a:cubicBezTo>
                    <a:cubicBezTo>
                      <a:pt x="638" y="331"/>
                      <a:pt x="497" y="236"/>
                      <a:pt x="378" y="189"/>
                    </a:cubicBezTo>
                    <a:cubicBezTo>
                      <a:pt x="237" y="118"/>
                      <a:pt x="118" y="71"/>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8"/>
              <p:cNvSpPr/>
              <p:nvPr/>
            </p:nvSpPr>
            <p:spPr>
              <a:xfrm>
                <a:off x="1077475" y="2216900"/>
                <a:ext cx="337875" cy="25075"/>
              </a:xfrm>
              <a:custGeom>
                <a:avLst/>
                <a:gdLst/>
                <a:ahLst/>
                <a:cxnLst/>
                <a:rect l="l" t="t" r="r" b="b"/>
                <a:pathLst>
                  <a:path w="13515" h="1003" extrusionOk="0">
                    <a:moveTo>
                      <a:pt x="13421" y="0"/>
                    </a:moveTo>
                    <a:cubicBezTo>
                      <a:pt x="12972" y="24"/>
                      <a:pt x="12547" y="118"/>
                      <a:pt x="12121" y="166"/>
                    </a:cubicBezTo>
                    <a:cubicBezTo>
                      <a:pt x="11673" y="236"/>
                      <a:pt x="11224" y="284"/>
                      <a:pt x="10822" y="355"/>
                    </a:cubicBezTo>
                    <a:cubicBezTo>
                      <a:pt x="9948" y="473"/>
                      <a:pt x="9073" y="567"/>
                      <a:pt x="8223" y="614"/>
                    </a:cubicBezTo>
                    <a:cubicBezTo>
                      <a:pt x="6474" y="756"/>
                      <a:pt x="4702" y="827"/>
                      <a:pt x="2954" y="851"/>
                    </a:cubicBezTo>
                    <a:lnTo>
                      <a:pt x="1513" y="851"/>
                    </a:lnTo>
                    <a:cubicBezTo>
                      <a:pt x="1017" y="851"/>
                      <a:pt x="497" y="851"/>
                      <a:pt x="24" y="827"/>
                    </a:cubicBezTo>
                    <a:cubicBezTo>
                      <a:pt x="1" y="827"/>
                      <a:pt x="1" y="851"/>
                      <a:pt x="24" y="851"/>
                    </a:cubicBezTo>
                    <a:cubicBezTo>
                      <a:pt x="922" y="922"/>
                      <a:pt x="1796" y="969"/>
                      <a:pt x="2694" y="993"/>
                    </a:cubicBezTo>
                    <a:cubicBezTo>
                      <a:pt x="2943" y="999"/>
                      <a:pt x="3196" y="1002"/>
                      <a:pt x="3451" y="1002"/>
                    </a:cubicBezTo>
                    <a:cubicBezTo>
                      <a:pt x="4067" y="1002"/>
                      <a:pt x="4692" y="986"/>
                      <a:pt x="5293" y="969"/>
                    </a:cubicBezTo>
                    <a:cubicBezTo>
                      <a:pt x="7042" y="922"/>
                      <a:pt x="8814" y="804"/>
                      <a:pt x="10538" y="591"/>
                    </a:cubicBezTo>
                    <a:cubicBezTo>
                      <a:pt x="11011" y="520"/>
                      <a:pt x="11531" y="473"/>
                      <a:pt x="12003" y="378"/>
                    </a:cubicBezTo>
                    <a:cubicBezTo>
                      <a:pt x="12499" y="331"/>
                      <a:pt x="12972" y="236"/>
                      <a:pt x="13468" y="118"/>
                    </a:cubicBezTo>
                    <a:cubicBezTo>
                      <a:pt x="13472" y="120"/>
                      <a:pt x="13475" y="121"/>
                      <a:pt x="13478" y="121"/>
                    </a:cubicBezTo>
                    <a:cubicBezTo>
                      <a:pt x="13515" y="121"/>
                      <a:pt x="13508" y="0"/>
                      <a:pt x="1342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8"/>
              <p:cNvSpPr/>
              <p:nvPr/>
            </p:nvSpPr>
            <p:spPr>
              <a:xfrm>
                <a:off x="1166675" y="2204325"/>
                <a:ext cx="181525" cy="26775"/>
              </a:xfrm>
              <a:custGeom>
                <a:avLst/>
                <a:gdLst/>
                <a:ahLst/>
                <a:cxnLst/>
                <a:rect l="l" t="t" r="r" b="b"/>
                <a:pathLst>
                  <a:path w="7261" h="1071" extrusionOk="0">
                    <a:moveTo>
                      <a:pt x="7102" y="1"/>
                    </a:moveTo>
                    <a:cubicBezTo>
                      <a:pt x="7090" y="1"/>
                      <a:pt x="7078" y="3"/>
                      <a:pt x="7065" y="7"/>
                    </a:cubicBezTo>
                    <a:cubicBezTo>
                      <a:pt x="6167" y="125"/>
                      <a:pt x="5246" y="267"/>
                      <a:pt x="4324" y="385"/>
                    </a:cubicBezTo>
                    <a:cubicBezTo>
                      <a:pt x="3403" y="527"/>
                      <a:pt x="2481" y="645"/>
                      <a:pt x="1583" y="787"/>
                    </a:cubicBezTo>
                    <a:cubicBezTo>
                      <a:pt x="1040" y="881"/>
                      <a:pt x="544" y="999"/>
                      <a:pt x="0" y="1070"/>
                    </a:cubicBezTo>
                    <a:cubicBezTo>
                      <a:pt x="473" y="1023"/>
                      <a:pt x="922" y="999"/>
                      <a:pt x="1394" y="952"/>
                    </a:cubicBezTo>
                    <a:cubicBezTo>
                      <a:pt x="1867" y="905"/>
                      <a:pt x="2316" y="858"/>
                      <a:pt x="2788" y="787"/>
                    </a:cubicBezTo>
                    <a:lnTo>
                      <a:pt x="5529" y="432"/>
                    </a:lnTo>
                    <a:cubicBezTo>
                      <a:pt x="6073" y="385"/>
                      <a:pt x="6592" y="291"/>
                      <a:pt x="7089" y="196"/>
                    </a:cubicBezTo>
                    <a:cubicBezTo>
                      <a:pt x="7260" y="196"/>
                      <a:pt x="7217" y="1"/>
                      <a:pt x="710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8"/>
              <p:cNvSpPr/>
              <p:nvPr/>
            </p:nvSpPr>
            <p:spPr>
              <a:xfrm>
                <a:off x="1118825" y="2246425"/>
                <a:ext cx="274025" cy="20050"/>
              </a:xfrm>
              <a:custGeom>
                <a:avLst/>
                <a:gdLst/>
                <a:ahLst/>
                <a:cxnLst/>
                <a:rect l="l" t="t" r="r" b="b"/>
                <a:pathLst>
                  <a:path w="10961" h="802" extrusionOk="0">
                    <a:moveTo>
                      <a:pt x="0" y="1"/>
                    </a:moveTo>
                    <a:lnTo>
                      <a:pt x="0" y="24"/>
                    </a:lnTo>
                    <a:cubicBezTo>
                      <a:pt x="190" y="95"/>
                      <a:pt x="355" y="142"/>
                      <a:pt x="544" y="166"/>
                    </a:cubicBezTo>
                    <a:cubicBezTo>
                      <a:pt x="709" y="213"/>
                      <a:pt x="875" y="260"/>
                      <a:pt x="1040" y="284"/>
                    </a:cubicBezTo>
                    <a:cubicBezTo>
                      <a:pt x="1395" y="355"/>
                      <a:pt x="1749" y="449"/>
                      <a:pt x="2103" y="473"/>
                    </a:cubicBezTo>
                    <a:cubicBezTo>
                      <a:pt x="2812" y="591"/>
                      <a:pt x="3545" y="638"/>
                      <a:pt x="4253" y="709"/>
                    </a:cubicBezTo>
                    <a:cubicBezTo>
                      <a:pt x="5002" y="772"/>
                      <a:pt x="5763" y="801"/>
                      <a:pt x="6524" y="801"/>
                    </a:cubicBezTo>
                    <a:cubicBezTo>
                      <a:pt x="7204" y="801"/>
                      <a:pt x="7884" y="778"/>
                      <a:pt x="8554" y="733"/>
                    </a:cubicBezTo>
                    <a:cubicBezTo>
                      <a:pt x="8955" y="709"/>
                      <a:pt x="9333" y="686"/>
                      <a:pt x="9759" y="591"/>
                    </a:cubicBezTo>
                    <a:cubicBezTo>
                      <a:pt x="9971" y="568"/>
                      <a:pt x="10137" y="497"/>
                      <a:pt x="10349" y="473"/>
                    </a:cubicBezTo>
                    <a:cubicBezTo>
                      <a:pt x="10562" y="402"/>
                      <a:pt x="10727" y="355"/>
                      <a:pt x="10916" y="237"/>
                    </a:cubicBezTo>
                    <a:cubicBezTo>
                      <a:pt x="10960" y="171"/>
                      <a:pt x="10903" y="45"/>
                      <a:pt x="10838" y="45"/>
                    </a:cubicBezTo>
                    <a:cubicBezTo>
                      <a:pt x="10833" y="45"/>
                      <a:pt x="10827" y="46"/>
                      <a:pt x="10822" y="48"/>
                    </a:cubicBezTo>
                    <a:cubicBezTo>
                      <a:pt x="10633" y="95"/>
                      <a:pt x="10467" y="119"/>
                      <a:pt x="10326" y="166"/>
                    </a:cubicBezTo>
                    <a:cubicBezTo>
                      <a:pt x="10137" y="237"/>
                      <a:pt x="9971" y="260"/>
                      <a:pt x="9806" y="284"/>
                    </a:cubicBezTo>
                    <a:cubicBezTo>
                      <a:pt x="9451" y="355"/>
                      <a:pt x="9144" y="402"/>
                      <a:pt x="8790" y="449"/>
                    </a:cubicBezTo>
                    <a:cubicBezTo>
                      <a:pt x="8081" y="497"/>
                      <a:pt x="7372" y="520"/>
                      <a:pt x="6663" y="520"/>
                    </a:cubicBezTo>
                    <a:cubicBezTo>
                      <a:pt x="5246" y="520"/>
                      <a:pt x="3828" y="449"/>
                      <a:pt x="2410" y="284"/>
                    </a:cubicBezTo>
                    <a:cubicBezTo>
                      <a:pt x="2009" y="237"/>
                      <a:pt x="1607" y="213"/>
                      <a:pt x="1229" y="142"/>
                    </a:cubicBezTo>
                    <a:cubicBezTo>
                      <a:pt x="1016" y="119"/>
                      <a:pt x="827" y="95"/>
                      <a:pt x="638" y="48"/>
                    </a:cubicBezTo>
                    <a:cubicBezTo>
                      <a:pt x="426" y="24"/>
                      <a:pt x="213" y="2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8"/>
              <p:cNvSpPr/>
              <p:nvPr/>
            </p:nvSpPr>
            <p:spPr>
              <a:xfrm>
                <a:off x="1200350" y="2234600"/>
                <a:ext cx="196125" cy="15975"/>
              </a:xfrm>
              <a:custGeom>
                <a:avLst/>
                <a:gdLst/>
                <a:ahLst/>
                <a:cxnLst/>
                <a:rect l="l" t="t" r="r" b="b"/>
                <a:pathLst>
                  <a:path w="7845" h="639" extrusionOk="0">
                    <a:moveTo>
                      <a:pt x="7773" y="1"/>
                    </a:moveTo>
                    <a:cubicBezTo>
                      <a:pt x="7254" y="25"/>
                      <a:pt x="6758" y="119"/>
                      <a:pt x="6261" y="166"/>
                    </a:cubicBezTo>
                    <a:cubicBezTo>
                      <a:pt x="5765" y="237"/>
                      <a:pt x="5245" y="285"/>
                      <a:pt x="4749" y="332"/>
                    </a:cubicBezTo>
                    <a:cubicBezTo>
                      <a:pt x="3757" y="403"/>
                      <a:pt x="2741" y="474"/>
                      <a:pt x="1748" y="474"/>
                    </a:cubicBezTo>
                    <a:cubicBezTo>
                      <a:pt x="1441" y="474"/>
                      <a:pt x="1181" y="474"/>
                      <a:pt x="874" y="497"/>
                    </a:cubicBezTo>
                    <a:cubicBezTo>
                      <a:pt x="733" y="497"/>
                      <a:pt x="591" y="497"/>
                      <a:pt x="449" y="521"/>
                    </a:cubicBezTo>
                    <a:cubicBezTo>
                      <a:pt x="284" y="521"/>
                      <a:pt x="142" y="544"/>
                      <a:pt x="0" y="544"/>
                    </a:cubicBezTo>
                    <a:cubicBezTo>
                      <a:pt x="260" y="544"/>
                      <a:pt x="496" y="615"/>
                      <a:pt x="756" y="615"/>
                    </a:cubicBezTo>
                    <a:cubicBezTo>
                      <a:pt x="992" y="615"/>
                      <a:pt x="1276" y="639"/>
                      <a:pt x="1512" y="639"/>
                    </a:cubicBezTo>
                    <a:cubicBezTo>
                      <a:pt x="2008" y="639"/>
                      <a:pt x="2505" y="639"/>
                      <a:pt x="3001" y="615"/>
                    </a:cubicBezTo>
                    <a:cubicBezTo>
                      <a:pt x="4017" y="592"/>
                      <a:pt x="5009" y="497"/>
                      <a:pt x="6025" y="403"/>
                    </a:cubicBezTo>
                    <a:cubicBezTo>
                      <a:pt x="6592" y="355"/>
                      <a:pt x="7183" y="285"/>
                      <a:pt x="7726" y="166"/>
                    </a:cubicBezTo>
                    <a:cubicBezTo>
                      <a:pt x="7844" y="166"/>
                      <a:pt x="7844" y="1"/>
                      <a:pt x="777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8"/>
              <p:cNvSpPr/>
              <p:nvPr/>
            </p:nvSpPr>
            <p:spPr>
              <a:xfrm>
                <a:off x="783325" y="1962700"/>
                <a:ext cx="550525" cy="547375"/>
              </a:xfrm>
              <a:custGeom>
                <a:avLst/>
                <a:gdLst/>
                <a:ahLst/>
                <a:cxnLst/>
                <a:rect l="l" t="t" r="r" b="b"/>
                <a:pathLst>
                  <a:path w="22021" h="21895" extrusionOk="0">
                    <a:moveTo>
                      <a:pt x="13137" y="1"/>
                    </a:moveTo>
                    <a:cubicBezTo>
                      <a:pt x="12863" y="1"/>
                      <a:pt x="12626" y="198"/>
                      <a:pt x="12452" y="410"/>
                    </a:cubicBezTo>
                    <a:cubicBezTo>
                      <a:pt x="12215" y="741"/>
                      <a:pt x="12074" y="1119"/>
                      <a:pt x="11979" y="1497"/>
                    </a:cubicBezTo>
                    <a:cubicBezTo>
                      <a:pt x="11861" y="1851"/>
                      <a:pt x="11790" y="2253"/>
                      <a:pt x="11743" y="2631"/>
                    </a:cubicBezTo>
                    <a:cubicBezTo>
                      <a:pt x="11672" y="2985"/>
                      <a:pt x="11648" y="3364"/>
                      <a:pt x="11625" y="3718"/>
                    </a:cubicBezTo>
                    <a:cubicBezTo>
                      <a:pt x="11554" y="4427"/>
                      <a:pt x="11530" y="5159"/>
                      <a:pt x="11507" y="5915"/>
                    </a:cubicBezTo>
                    <a:cubicBezTo>
                      <a:pt x="11483" y="6624"/>
                      <a:pt x="11483" y="7357"/>
                      <a:pt x="11412" y="8089"/>
                    </a:cubicBezTo>
                    <a:cubicBezTo>
                      <a:pt x="11365" y="8798"/>
                      <a:pt x="11294" y="9530"/>
                      <a:pt x="11152" y="10239"/>
                    </a:cubicBezTo>
                    <a:cubicBezTo>
                      <a:pt x="11152" y="10334"/>
                      <a:pt x="11129" y="10404"/>
                      <a:pt x="11129" y="10475"/>
                    </a:cubicBezTo>
                    <a:cubicBezTo>
                      <a:pt x="11129" y="10523"/>
                      <a:pt x="11081" y="10546"/>
                      <a:pt x="11081" y="10570"/>
                    </a:cubicBezTo>
                    <a:cubicBezTo>
                      <a:pt x="11058" y="9837"/>
                      <a:pt x="11010" y="9105"/>
                      <a:pt x="10940" y="8349"/>
                    </a:cubicBezTo>
                    <a:cubicBezTo>
                      <a:pt x="10845" y="7522"/>
                      <a:pt x="10774" y="6695"/>
                      <a:pt x="10609" y="5868"/>
                    </a:cubicBezTo>
                    <a:cubicBezTo>
                      <a:pt x="10491" y="5112"/>
                      <a:pt x="10302" y="4332"/>
                      <a:pt x="10065" y="3600"/>
                    </a:cubicBezTo>
                    <a:cubicBezTo>
                      <a:pt x="9782" y="2867"/>
                      <a:pt x="9498" y="2159"/>
                      <a:pt x="9120" y="1497"/>
                    </a:cubicBezTo>
                    <a:cubicBezTo>
                      <a:pt x="8931" y="1213"/>
                      <a:pt x="8766" y="954"/>
                      <a:pt x="8482" y="717"/>
                    </a:cubicBezTo>
                    <a:cubicBezTo>
                      <a:pt x="8273" y="529"/>
                      <a:pt x="7971" y="304"/>
                      <a:pt x="7659" y="304"/>
                    </a:cubicBezTo>
                    <a:cubicBezTo>
                      <a:pt x="7619" y="304"/>
                      <a:pt x="7578" y="307"/>
                      <a:pt x="7537" y="316"/>
                    </a:cubicBezTo>
                    <a:cubicBezTo>
                      <a:pt x="7183" y="410"/>
                      <a:pt x="7017" y="764"/>
                      <a:pt x="6994" y="1095"/>
                    </a:cubicBezTo>
                    <a:cubicBezTo>
                      <a:pt x="6923" y="1497"/>
                      <a:pt x="7017" y="1899"/>
                      <a:pt x="7112" y="2277"/>
                    </a:cubicBezTo>
                    <a:cubicBezTo>
                      <a:pt x="7230" y="2655"/>
                      <a:pt x="7348" y="3009"/>
                      <a:pt x="7490" y="3364"/>
                    </a:cubicBezTo>
                    <a:cubicBezTo>
                      <a:pt x="7632" y="3694"/>
                      <a:pt x="7774" y="4049"/>
                      <a:pt x="7939" y="4379"/>
                    </a:cubicBezTo>
                    <a:cubicBezTo>
                      <a:pt x="8246" y="5017"/>
                      <a:pt x="8577" y="5679"/>
                      <a:pt x="8931" y="6317"/>
                    </a:cubicBezTo>
                    <a:cubicBezTo>
                      <a:pt x="9262" y="6978"/>
                      <a:pt x="9616" y="7616"/>
                      <a:pt x="9947" y="8278"/>
                    </a:cubicBezTo>
                    <a:cubicBezTo>
                      <a:pt x="10278" y="8916"/>
                      <a:pt x="10562" y="9601"/>
                      <a:pt x="10798" y="10286"/>
                    </a:cubicBezTo>
                    <a:cubicBezTo>
                      <a:pt x="10821" y="10357"/>
                      <a:pt x="10869" y="10428"/>
                      <a:pt x="10892" y="10523"/>
                    </a:cubicBezTo>
                    <a:cubicBezTo>
                      <a:pt x="10916" y="10546"/>
                      <a:pt x="10916" y="10570"/>
                      <a:pt x="10916" y="10593"/>
                    </a:cubicBezTo>
                    <a:lnTo>
                      <a:pt x="9664" y="8751"/>
                    </a:lnTo>
                    <a:cubicBezTo>
                      <a:pt x="9191" y="8065"/>
                      <a:pt x="8695" y="7380"/>
                      <a:pt x="8175" y="6766"/>
                    </a:cubicBezTo>
                    <a:cubicBezTo>
                      <a:pt x="7655" y="6175"/>
                      <a:pt x="7136" y="5584"/>
                      <a:pt x="6545" y="5088"/>
                    </a:cubicBezTo>
                    <a:cubicBezTo>
                      <a:pt x="5954" y="4568"/>
                      <a:pt x="5364" y="4096"/>
                      <a:pt x="4678" y="3742"/>
                    </a:cubicBezTo>
                    <a:cubicBezTo>
                      <a:pt x="4395" y="3576"/>
                      <a:pt x="4064" y="3434"/>
                      <a:pt x="3733" y="3364"/>
                    </a:cubicBezTo>
                    <a:cubicBezTo>
                      <a:pt x="3585" y="3321"/>
                      <a:pt x="3423" y="3288"/>
                      <a:pt x="3265" y="3288"/>
                    </a:cubicBezTo>
                    <a:cubicBezTo>
                      <a:pt x="3071" y="3288"/>
                      <a:pt x="2884" y="3338"/>
                      <a:pt x="2741" y="3482"/>
                    </a:cubicBezTo>
                    <a:cubicBezTo>
                      <a:pt x="2505" y="3718"/>
                      <a:pt x="2505" y="4143"/>
                      <a:pt x="2646" y="4427"/>
                    </a:cubicBezTo>
                    <a:cubicBezTo>
                      <a:pt x="2835" y="4781"/>
                      <a:pt x="3095" y="5112"/>
                      <a:pt x="3355" y="5372"/>
                    </a:cubicBezTo>
                    <a:cubicBezTo>
                      <a:pt x="3615" y="5632"/>
                      <a:pt x="3922" y="5915"/>
                      <a:pt x="4206" y="6152"/>
                    </a:cubicBezTo>
                    <a:cubicBezTo>
                      <a:pt x="4513" y="6388"/>
                      <a:pt x="4796" y="6577"/>
                      <a:pt x="5104" y="6789"/>
                    </a:cubicBezTo>
                    <a:cubicBezTo>
                      <a:pt x="5694" y="7215"/>
                      <a:pt x="6309" y="7593"/>
                      <a:pt x="6923" y="7971"/>
                    </a:cubicBezTo>
                    <a:cubicBezTo>
                      <a:pt x="7561" y="8349"/>
                      <a:pt x="8175" y="8751"/>
                      <a:pt x="8790" y="9152"/>
                    </a:cubicBezTo>
                    <a:cubicBezTo>
                      <a:pt x="9380" y="9530"/>
                      <a:pt x="9971" y="9979"/>
                      <a:pt x="10538" y="10452"/>
                    </a:cubicBezTo>
                    <a:cubicBezTo>
                      <a:pt x="10585" y="10523"/>
                      <a:pt x="10656" y="10546"/>
                      <a:pt x="10703" y="10593"/>
                    </a:cubicBezTo>
                    <a:lnTo>
                      <a:pt x="10774" y="10664"/>
                    </a:lnTo>
                    <a:cubicBezTo>
                      <a:pt x="10089" y="10334"/>
                      <a:pt x="9451" y="10003"/>
                      <a:pt x="8766" y="9696"/>
                    </a:cubicBezTo>
                    <a:cubicBezTo>
                      <a:pt x="7986" y="9341"/>
                      <a:pt x="7254" y="8987"/>
                      <a:pt x="6450" y="8703"/>
                    </a:cubicBezTo>
                    <a:cubicBezTo>
                      <a:pt x="5718" y="8467"/>
                      <a:pt x="4985" y="8231"/>
                      <a:pt x="4206" y="8089"/>
                    </a:cubicBezTo>
                    <a:cubicBezTo>
                      <a:pt x="3473" y="7947"/>
                      <a:pt x="2717" y="7853"/>
                      <a:pt x="1938" y="7853"/>
                    </a:cubicBezTo>
                    <a:cubicBezTo>
                      <a:pt x="1607" y="7853"/>
                      <a:pt x="1252" y="7924"/>
                      <a:pt x="945" y="7994"/>
                    </a:cubicBezTo>
                    <a:cubicBezTo>
                      <a:pt x="614" y="8089"/>
                      <a:pt x="189" y="8278"/>
                      <a:pt x="118" y="8632"/>
                    </a:cubicBezTo>
                    <a:cubicBezTo>
                      <a:pt x="0" y="8987"/>
                      <a:pt x="213" y="9294"/>
                      <a:pt x="496" y="9507"/>
                    </a:cubicBezTo>
                    <a:cubicBezTo>
                      <a:pt x="827" y="9743"/>
                      <a:pt x="1205" y="9885"/>
                      <a:pt x="1583" y="9979"/>
                    </a:cubicBezTo>
                    <a:cubicBezTo>
                      <a:pt x="1938" y="10097"/>
                      <a:pt x="2316" y="10168"/>
                      <a:pt x="2717" y="10215"/>
                    </a:cubicBezTo>
                    <a:cubicBezTo>
                      <a:pt x="3072" y="10286"/>
                      <a:pt x="3450" y="10310"/>
                      <a:pt x="3804" y="10334"/>
                    </a:cubicBezTo>
                    <a:cubicBezTo>
                      <a:pt x="4513" y="10404"/>
                      <a:pt x="5245" y="10428"/>
                      <a:pt x="5978" y="10452"/>
                    </a:cubicBezTo>
                    <a:cubicBezTo>
                      <a:pt x="6687" y="10475"/>
                      <a:pt x="7443" y="10475"/>
                      <a:pt x="8175" y="10546"/>
                    </a:cubicBezTo>
                    <a:cubicBezTo>
                      <a:pt x="8884" y="10593"/>
                      <a:pt x="9616" y="10664"/>
                      <a:pt x="10325" y="10806"/>
                    </a:cubicBezTo>
                    <a:cubicBezTo>
                      <a:pt x="10420" y="10806"/>
                      <a:pt x="10467" y="10830"/>
                      <a:pt x="10562" y="10830"/>
                    </a:cubicBezTo>
                    <a:cubicBezTo>
                      <a:pt x="10585" y="10830"/>
                      <a:pt x="10632" y="10877"/>
                      <a:pt x="10656" y="10877"/>
                    </a:cubicBezTo>
                    <a:cubicBezTo>
                      <a:pt x="9924" y="10901"/>
                      <a:pt x="9168" y="10948"/>
                      <a:pt x="8435" y="11019"/>
                    </a:cubicBezTo>
                    <a:cubicBezTo>
                      <a:pt x="7608" y="11113"/>
                      <a:pt x="6781" y="11184"/>
                      <a:pt x="5954" y="11350"/>
                    </a:cubicBezTo>
                    <a:cubicBezTo>
                      <a:pt x="5198" y="11468"/>
                      <a:pt x="4418" y="11657"/>
                      <a:pt x="3686" y="11893"/>
                    </a:cubicBezTo>
                    <a:cubicBezTo>
                      <a:pt x="2954" y="12176"/>
                      <a:pt x="2245" y="12460"/>
                      <a:pt x="1583" y="12838"/>
                    </a:cubicBezTo>
                    <a:cubicBezTo>
                      <a:pt x="1300" y="13027"/>
                      <a:pt x="1016" y="13192"/>
                      <a:pt x="780" y="13476"/>
                    </a:cubicBezTo>
                    <a:cubicBezTo>
                      <a:pt x="591" y="13712"/>
                      <a:pt x="307" y="14067"/>
                      <a:pt x="402" y="14421"/>
                    </a:cubicBezTo>
                    <a:cubicBezTo>
                      <a:pt x="496" y="14776"/>
                      <a:pt x="851" y="14941"/>
                      <a:pt x="1181" y="14965"/>
                    </a:cubicBezTo>
                    <a:cubicBezTo>
                      <a:pt x="1280" y="14982"/>
                      <a:pt x="1376" y="14989"/>
                      <a:pt x="1472" y="14989"/>
                    </a:cubicBezTo>
                    <a:cubicBezTo>
                      <a:pt x="1769" y="14989"/>
                      <a:pt x="2059" y="14918"/>
                      <a:pt x="2363" y="14846"/>
                    </a:cubicBezTo>
                    <a:cubicBezTo>
                      <a:pt x="2741" y="14728"/>
                      <a:pt x="3095" y="14610"/>
                      <a:pt x="3450" y="14468"/>
                    </a:cubicBezTo>
                    <a:cubicBezTo>
                      <a:pt x="3780" y="14327"/>
                      <a:pt x="4135" y="14185"/>
                      <a:pt x="4442" y="14019"/>
                    </a:cubicBezTo>
                    <a:cubicBezTo>
                      <a:pt x="5104" y="13712"/>
                      <a:pt x="5742" y="13381"/>
                      <a:pt x="6403" y="13027"/>
                    </a:cubicBezTo>
                    <a:cubicBezTo>
                      <a:pt x="7041" y="12696"/>
                      <a:pt x="7703" y="12342"/>
                      <a:pt x="8341" y="12011"/>
                    </a:cubicBezTo>
                    <a:cubicBezTo>
                      <a:pt x="9002" y="11704"/>
                      <a:pt x="9687" y="11397"/>
                      <a:pt x="10349" y="11161"/>
                    </a:cubicBezTo>
                    <a:cubicBezTo>
                      <a:pt x="10443" y="11137"/>
                      <a:pt x="10514" y="11113"/>
                      <a:pt x="10585" y="11066"/>
                    </a:cubicBezTo>
                    <a:cubicBezTo>
                      <a:pt x="10609" y="11042"/>
                      <a:pt x="10656" y="11042"/>
                      <a:pt x="10680" y="11042"/>
                    </a:cubicBezTo>
                    <a:lnTo>
                      <a:pt x="8813" y="12295"/>
                    </a:lnTo>
                    <a:cubicBezTo>
                      <a:pt x="8152" y="12767"/>
                      <a:pt x="7466" y="13263"/>
                      <a:pt x="6828" y="13783"/>
                    </a:cubicBezTo>
                    <a:cubicBezTo>
                      <a:pt x="6238" y="14303"/>
                      <a:pt x="5647" y="14823"/>
                      <a:pt x="5151" y="15413"/>
                    </a:cubicBezTo>
                    <a:cubicBezTo>
                      <a:pt x="4655" y="16004"/>
                      <a:pt x="4182" y="16595"/>
                      <a:pt x="3828" y="17280"/>
                    </a:cubicBezTo>
                    <a:cubicBezTo>
                      <a:pt x="3639" y="17564"/>
                      <a:pt x="3497" y="17894"/>
                      <a:pt x="3450" y="18225"/>
                    </a:cubicBezTo>
                    <a:cubicBezTo>
                      <a:pt x="3355" y="18556"/>
                      <a:pt x="3284" y="18958"/>
                      <a:pt x="3568" y="19217"/>
                    </a:cubicBezTo>
                    <a:cubicBezTo>
                      <a:pt x="3701" y="19351"/>
                      <a:pt x="3887" y="19409"/>
                      <a:pt x="4078" y="19409"/>
                    </a:cubicBezTo>
                    <a:cubicBezTo>
                      <a:pt x="4227" y="19409"/>
                      <a:pt x="4379" y="19374"/>
                      <a:pt x="4513" y="19312"/>
                    </a:cubicBezTo>
                    <a:cubicBezTo>
                      <a:pt x="4867" y="19147"/>
                      <a:pt x="5198" y="18863"/>
                      <a:pt x="5458" y="18603"/>
                    </a:cubicBezTo>
                    <a:cubicBezTo>
                      <a:pt x="5718" y="18343"/>
                      <a:pt x="5978" y="18036"/>
                      <a:pt x="6214" y="17753"/>
                    </a:cubicBezTo>
                    <a:cubicBezTo>
                      <a:pt x="6450" y="17445"/>
                      <a:pt x="6663" y="17162"/>
                      <a:pt x="6876" y="16855"/>
                    </a:cubicBezTo>
                    <a:cubicBezTo>
                      <a:pt x="7277" y="16264"/>
                      <a:pt x="7679" y="15650"/>
                      <a:pt x="8057" y="15035"/>
                    </a:cubicBezTo>
                    <a:cubicBezTo>
                      <a:pt x="8435" y="14421"/>
                      <a:pt x="8813" y="13783"/>
                      <a:pt x="9238" y="13169"/>
                    </a:cubicBezTo>
                    <a:cubicBezTo>
                      <a:pt x="9616" y="12578"/>
                      <a:pt x="10065" y="11987"/>
                      <a:pt x="10538" y="11420"/>
                    </a:cubicBezTo>
                    <a:cubicBezTo>
                      <a:pt x="10585" y="11373"/>
                      <a:pt x="10632" y="11302"/>
                      <a:pt x="10680" y="11255"/>
                    </a:cubicBezTo>
                    <a:lnTo>
                      <a:pt x="10751" y="11184"/>
                    </a:lnTo>
                    <a:lnTo>
                      <a:pt x="10751" y="11184"/>
                    </a:lnTo>
                    <a:cubicBezTo>
                      <a:pt x="10420" y="11869"/>
                      <a:pt x="10089" y="12531"/>
                      <a:pt x="9758" y="13192"/>
                    </a:cubicBezTo>
                    <a:cubicBezTo>
                      <a:pt x="9404" y="13972"/>
                      <a:pt x="9049" y="14705"/>
                      <a:pt x="8790" y="15508"/>
                    </a:cubicBezTo>
                    <a:cubicBezTo>
                      <a:pt x="8553" y="16240"/>
                      <a:pt x="8317" y="16973"/>
                      <a:pt x="8175" y="17753"/>
                    </a:cubicBezTo>
                    <a:cubicBezTo>
                      <a:pt x="8033" y="18485"/>
                      <a:pt x="7939" y="19265"/>
                      <a:pt x="7939" y="20021"/>
                    </a:cubicBezTo>
                    <a:cubicBezTo>
                      <a:pt x="7939" y="20352"/>
                      <a:pt x="7986" y="20706"/>
                      <a:pt x="8081" y="21037"/>
                    </a:cubicBezTo>
                    <a:cubicBezTo>
                      <a:pt x="8175" y="21344"/>
                      <a:pt x="8341" y="21769"/>
                      <a:pt x="8695" y="21864"/>
                    </a:cubicBezTo>
                    <a:cubicBezTo>
                      <a:pt x="8759" y="21885"/>
                      <a:pt x="8822" y="21895"/>
                      <a:pt x="8884" y="21895"/>
                    </a:cubicBezTo>
                    <a:cubicBezTo>
                      <a:pt x="9165" y="21895"/>
                      <a:pt x="9419" y="21694"/>
                      <a:pt x="9593" y="21462"/>
                    </a:cubicBezTo>
                    <a:cubicBezTo>
                      <a:pt x="9829" y="21155"/>
                      <a:pt x="9971" y="20753"/>
                      <a:pt x="10065" y="20375"/>
                    </a:cubicBezTo>
                    <a:cubicBezTo>
                      <a:pt x="10184" y="20021"/>
                      <a:pt x="10231" y="19643"/>
                      <a:pt x="10302" y="19265"/>
                    </a:cubicBezTo>
                    <a:cubicBezTo>
                      <a:pt x="10349" y="18910"/>
                      <a:pt x="10396" y="18509"/>
                      <a:pt x="10420" y="18154"/>
                    </a:cubicBezTo>
                    <a:cubicBezTo>
                      <a:pt x="10467" y="17445"/>
                      <a:pt x="10514" y="16713"/>
                      <a:pt x="10538" y="15980"/>
                    </a:cubicBezTo>
                    <a:cubicBezTo>
                      <a:pt x="10562" y="15272"/>
                      <a:pt x="10562" y="14539"/>
                      <a:pt x="10632" y="13783"/>
                    </a:cubicBezTo>
                    <a:cubicBezTo>
                      <a:pt x="10680" y="13074"/>
                      <a:pt x="10751" y="12342"/>
                      <a:pt x="10892" y="11633"/>
                    </a:cubicBezTo>
                    <a:cubicBezTo>
                      <a:pt x="10892" y="11539"/>
                      <a:pt x="10916" y="11491"/>
                      <a:pt x="10916" y="11397"/>
                    </a:cubicBezTo>
                    <a:cubicBezTo>
                      <a:pt x="10916" y="11373"/>
                      <a:pt x="10940" y="11350"/>
                      <a:pt x="10940" y="11302"/>
                    </a:cubicBezTo>
                    <a:cubicBezTo>
                      <a:pt x="10987" y="12058"/>
                      <a:pt x="11034" y="12791"/>
                      <a:pt x="11105" y="13523"/>
                    </a:cubicBezTo>
                    <a:cubicBezTo>
                      <a:pt x="11176" y="14350"/>
                      <a:pt x="11270" y="15177"/>
                      <a:pt x="11412" y="16004"/>
                    </a:cubicBezTo>
                    <a:cubicBezTo>
                      <a:pt x="11530" y="16784"/>
                      <a:pt x="11743" y="17540"/>
                      <a:pt x="11979" y="18272"/>
                    </a:cubicBezTo>
                    <a:cubicBezTo>
                      <a:pt x="12239" y="19028"/>
                      <a:pt x="12546" y="19737"/>
                      <a:pt x="12924" y="20375"/>
                    </a:cubicBezTo>
                    <a:cubicBezTo>
                      <a:pt x="13113" y="20682"/>
                      <a:pt x="13279" y="20942"/>
                      <a:pt x="13539" y="21179"/>
                    </a:cubicBezTo>
                    <a:cubicBezTo>
                      <a:pt x="13741" y="21360"/>
                      <a:pt x="14029" y="21577"/>
                      <a:pt x="14330" y="21577"/>
                    </a:cubicBezTo>
                    <a:cubicBezTo>
                      <a:pt x="14381" y="21577"/>
                      <a:pt x="14432" y="21570"/>
                      <a:pt x="14484" y="21557"/>
                    </a:cubicBezTo>
                    <a:cubicBezTo>
                      <a:pt x="14838" y="21462"/>
                      <a:pt x="15027" y="21108"/>
                      <a:pt x="15051" y="20800"/>
                    </a:cubicBezTo>
                    <a:cubicBezTo>
                      <a:pt x="15122" y="20375"/>
                      <a:pt x="15027" y="19997"/>
                      <a:pt x="14933" y="19619"/>
                    </a:cubicBezTo>
                    <a:cubicBezTo>
                      <a:pt x="14815" y="19217"/>
                      <a:pt x="14696" y="18863"/>
                      <a:pt x="14555" y="18509"/>
                    </a:cubicBezTo>
                    <a:cubicBezTo>
                      <a:pt x="14413" y="18201"/>
                      <a:pt x="14247" y="17847"/>
                      <a:pt x="14106" y="17516"/>
                    </a:cubicBezTo>
                    <a:cubicBezTo>
                      <a:pt x="13775" y="16855"/>
                      <a:pt x="13468" y="16217"/>
                      <a:pt x="13113" y="15555"/>
                    </a:cubicBezTo>
                    <a:cubicBezTo>
                      <a:pt x="12783" y="14917"/>
                      <a:pt x="12428" y="14256"/>
                      <a:pt x="12097" y="13618"/>
                    </a:cubicBezTo>
                    <a:cubicBezTo>
                      <a:pt x="11767" y="12956"/>
                      <a:pt x="11483" y="12295"/>
                      <a:pt x="11247" y="11609"/>
                    </a:cubicBezTo>
                    <a:cubicBezTo>
                      <a:pt x="11223" y="11515"/>
                      <a:pt x="11176" y="11468"/>
                      <a:pt x="11152" y="11373"/>
                    </a:cubicBezTo>
                    <a:cubicBezTo>
                      <a:pt x="11129" y="11350"/>
                      <a:pt x="11129" y="11302"/>
                      <a:pt x="11129" y="11279"/>
                    </a:cubicBezTo>
                    <a:lnTo>
                      <a:pt x="11129" y="11279"/>
                    </a:lnTo>
                    <a:lnTo>
                      <a:pt x="12357" y="13145"/>
                    </a:lnTo>
                    <a:cubicBezTo>
                      <a:pt x="12830" y="13830"/>
                      <a:pt x="13350" y="14492"/>
                      <a:pt x="13869" y="15130"/>
                    </a:cubicBezTo>
                    <a:cubicBezTo>
                      <a:pt x="14366" y="15721"/>
                      <a:pt x="14909" y="16311"/>
                      <a:pt x="15500" y="16807"/>
                    </a:cubicBezTo>
                    <a:cubicBezTo>
                      <a:pt x="16090" y="17304"/>
                      <a:pt x="16681" y="17776"/>
                      <a:pt x="17366" y="18131"/>
                    </a:cubicBezTo>
                    <a:cubicBezTo>
                      <a:pt x="17650" y="18320"/>
                      <a:pt x="17981" y="18461"/>
                      <a:pt x="18288" y="18509"/>
                    </a:cubicBezTo>
                    <a:cubicBezTo>
                      <a:pt x="18442" y="18553"/>
                      <a:pt x="18618" y="18592"/>
                      <a:pt x="18787" y="18592"/>
                    </a:cubicBezTo>
                    <a:cubicBezTo>
                      <a:pt x="18980" y="18592"/>
                      <a:pt x="19165" y="18541"/>
                      <a:pt x="19304" y="18390"/>
                    </a:cubicBezTo>
                    <a:cubicBezTo>
                      <a:pt x="19540" y="18178"/>
                      <a:pt x="19540" y="17753"/>
                      <a:pt x="19398" y="17445"/>
                    </a:cubicBezTo>
                    <a:cubicBezTo>
                      <a:pt x="19209" y="17115"/>
                      <a:pt x="18949" y="16784"/>
                      <a:pt x="18689" y="16524"/>
                    </a:cubicBezTo>
                    <a:cubicBezTo>
                      <a:pt x="18406" y="16240"/>
                      <a:pt x="18122" y="15980"/>
                      <a:pt x="17815" y="15744"/>
                    </a:cubicBezTo>
                    <a:cubicBezTo>
                      <a:pt x="17532" y="15508"/>
                      <a:pt x="17224" y="15295"/>
                      <a:pt x="16941" y="15106"/>
                    </a:cubicBezTo>
                    <a:cubicBezTo>
                      <a:pt x="16350" y="14681"/>
                      <a:pt x="15736" y="14303"/>
                      <a:pt x="15122" y="13925"/>
                    </a:cubicBezTo>
                    <a:cubicBezTo>
                      <a:pt x="14484" y="13523"/>
                      <a:pt x="13869" y="13145"/>
                      <a:pt x="13255" y="12744"/>
                    </a:cubicBezTo>
                    <a:cubicBezTo>
                      <a:pt x="12664" y="12342"/>
                      <a:pt x="12074" y="11917"/>
                      <a:pt x="11507" y="11444"/>
                    </a:cubicBezTo>
                    <a:cubicBezTo>
                      <a:pt x="11459" y="11373"/>
                      <a:pt x="11389" y="11350"/>
                      <a:pt x="11341" y="11279"/>
                    </a:cubicBezTo>
                    <a:lnTo>
                      <a:pt x="11270" y="11231"/>
                    </a:lnTo>
                    <a:lnTo>
                      <a:pt x="11270" y="11231"/>
                    </a:lnTo>
                    <a:cubicBezTo>
                      <a:pt x="11956" y="11562"/>
                      <a:pt x="12594" y="11869"/>
                      <a:pt x="13279" y="12200"/>
                    </a:cubicBezTo>
                    <a:cubicBezTo>
                      <a:pt x="14058" y="12555"/>
                      <a:pt x="14791" y="12909"/>
                      <a:pt x="15594" y="13169"/>
                    </a:cubicBezTo>
                    <a:cubicBezTo>
                      <a:pt x="16327" y="13405"/>
                      <a:pt x="17059" y="13641"/>
                      <a:pt x="17815" y="13807"/>
                    </a:cubicBezTo>
                    <a:cubicBezTo>
                      <a:pt x="18571" y="13949"/>
                      <a:pt x="19327" y="14043"/>
                      <a:pt x="20107" y="14043"/>
                    </a:cubicBezTo>
                    <a:cubicBezTo>
                      <a:pt x="20414" y="14043"/>
                      <a:pt x="20769" y="13972"/>
                      <a:pt x="21099" y="13878"/>
                    </a:cubicBezTo>
                    <a:cubicBezTo>
                      <a:pt x="21430" y="13807"/>
                      <a:pt x="21832" y="13618"/>
                      <a:pt x="21926" y="13263"/>
                    </a:cubicBezTo>
                    <a:cubicBezTo>
                      <a:pt x="22021" y="12933"/>
                      <a:pt x="21808" y="12578"/>
                      <a:pt x="21548" y="12366"/>
                    </a:cubicBezTo>
                    <a:cubicBezTo>
                      <a:pt x="21218" y="12129"/>
                      <a:pt x="20839" y="11987"/>
                      <a:pt x="20461" y="11893"/>
                    </a:cubicBezTo>
                    <a:cubicBezTo>
                      <a:pt x="20107" y="11775"/>
                      <a:pt x="19705" y="11728"/>
                      <a:pt x="19327" y="11657"/>
                    </a:cubicBezTo>
                    <a:cubicBezTo>
                      <a:pt x="18973" y="11609"/>
                      <a:pt x="18595" y="11586"/>
                      <a:pt x="18240" y="11539"/>
                    </a:cubicBezTo>
                    <a:cubicBezTo>
                      <a:pt x="17532" y="11491"/>
                      <a:pt x="16799" y="11468"/>
                      <a:pt x="16043" y="11420"/>
                    </a:cubicBezTo>
                    <a:cubicBezTo>
                      <a:pt x="15334" y="11397"/>
                      <a:pt x="14602" y="11397"/>
                      <a:pt x="13869" y="11350"/>
                    </a:cubicBezTo>
                    <a:cubicBezTo>
                      <a:pt x="13161" y="11279"/>
                      <a:pt x="12428" y="11231"/>
                      <a:pt x="11719" y="11066"/>
                    </a:cubicBezTo>
                    <a:cubicBezTo>
                      <a:pt x="11625" y="11066"/>
                      <a:pt x="11554" y="11042"/>
                      <a:pt x="11483" y="11042"/>
                    </a:cubicBezTo>
                    <a:cubicBezTo>
                      <a:pt x="11436" y="11042"/>
                      <a:pt x="11412" y="11019"/>
                      <a:pt x="11389" y="11019"/>
                    </a:cubicBezTo>
                    <a:cubicBezTo>
                      <a:pt x="12121" y="10995"/>
                      <a:pt x="12853" y="10924"/>
                      <a:pt x="13610" y="10877"/>
                    </a:cubicBezTo>
                    <a:cubicBezTo>
                      <a:pt x="14436" y="10782"/>
                      <a:pt x="15263" y="10688"/>
                      <a:pt x="16090" y="10546"/>
                    </a:cubicBezTo>
                    <a:cubicBezTo>
                      <a:pt x="16846" y="10428"/>
                      <a:pt x="17626" y="10215"/>
                      <a:pt x="18359" y="9979"/>
                    </a:cubicBezTo>
                    <a:cubicBezTo>
                      <a:pt x="19091" y="9719"/>
                      <a:pt x="19800" y="9412"/>
                      <a:pt x="20461" y="9034"/>
                    </a:cubicBezTo>
                    <a:cubicBezTo>
                      <a:pt x="20745" y="8869"/>
                      <a:pt x="21005" y="8680"/>
                      <a:pt x="21241" y="8420"/>
                    </a:cubicBezTo>
                    <a:cubicBezTo>
                      <a:pt x="21454" y="8183"/>
                      <a:pt x="21714" y="7829"/>
                      <a:pt x="21643" y="7475"/>
                    </a:cubicBezTo>
                    <a:cubicBezTo>
                      <a:pt x="21548" y="7120"/>
                      <a:pt x="21194" y="6931"/>
                      <a:pt x="20863" y="6908"/>
                    </a:cubicBezTo>
                    <a:cubicBezTo>
                      <a:pt x="20775" y="6897"/>
                      <a:pt x="20687" y="6893"/>
                      <a:pt x="20599" y="6893"/>
                    </a:cubicBezTo>
                    <a:cubicBezTo>
                      <a:pt x="20286" y="6893"/>
                      <a:pt x="19977" y="6952"/>
                      <a:pt x="19682" y="7026"/>
                    </a:cubicBezTo>
                    <a:cubicBezTo>
                      <a:pt x="19304" y="7144"/>
                      <a:pt x="18949" y="7262"/>
                      <a:pt x="18595" y="7404"/>
                    </a:cubicBezTo>
                    <a:cubicBezTo>
                      <a:pt x="18264" y="7569"/>
                      <a:pt x="17910" y="7711"/>
                      <a:pt x="17579" y="7853"/>
                    </a:cubicBezTo>
                    <a:cubicBezTo>
                      <a:pt x="16941" y="8183"/>
                      <a:pt x="16279" y="8514"/>
                      <a:pt x="15641" y="8869"/>
                    </a:cubicBezTo>
                    <a:cubicBezTo>
                      <a:pt x="14980" y="9176"/>
                      <a:pt x="14342" y="9530"/>
                      <a:pt x="13680" y="9861"/>
                    </a:cubicBezTo>
                    <a:cubicBezTo>
                      <a:pt x="13042" y="10192"/>
                      <a:pt x="12357" y="10475"/>
                      <a:pt x="11672" y="10712"/>
                    </a:cubicBezTo>
                    <a:cubicBezTo>
                      <a:pt x="11601" y="10759"/>
                      <a:pt x="11530" y="10782"/>
                      <a:pt x="11436" y="10806"/>
                    </a:cubicBezTo>
                    <a:cubicBezTo>
                      <a:pt x="11412" y="10830"/>
                      <a:pt x="11389" y="10830"/>
                      <a:pt x="11365" y="10830"/>
                    </a:cubicBezTo>
                    <a:lnTo>
                      <a:pt x="13208" y="9601"/>
                    </a:lnTo>
                    <a:cubicBezTo>
                      <a:pt x="13893" y="9129"/>
                      <a:pt x="14578" y="8632"/>
                      <a:pt x="15193" y="8089"/>
                    </a:cubicBezTo>
                    <a:cubicBezTo>
                      <a:pt x="15783" y="7593"/>
                      <a:pt x="16374" y="7049"/>
                      <a:pt x="16870" y="6459"/>
                    </a:cubicBezTo>
                    <a:cubicBezTo>
                      <a:pt x="17390" y="5868"/>
                      <a:pt x="17862" y="5277"/>
                      <a:pt x="18217" y="4616"/>
                    </a:cubicBezTo>
                    <a:cubicBezTo>
                      <a:pt x="18382" y="4309"/>
                      <a:pt x="18548" y="3978"/>
                      <a:pt x="18595" y="3671"/>
                    </a:cubicBezTo>
                    <a:cubicBezTo>
                      <a:pt x="18689" y="3340"/>
                      <a:pt x="18737" y="2915"/>
                      <a:pt x="18477" y="2655"/>
                    </a:cubicBezTo>
                    <a:cubicBezTo>
                      <a:pt x="18344" y="2522"/>
                      <a:pt x="18150" y="2463"/>
                      <a:pt x="17956" y="2463"/>
                    </a:cubicBezTo>
                    <a:cubicBezTo>
                      <a:pt x="17806" y="2463"/>
                      <a:pt x="17655" y="2498"/>
                      <a:pt x="17532" y="2560"/>
                    </a:cubicBezTo>
                    <a:cubicBezTo>
                      <a:pt x="17177" y="2749"/>
                      <a:pt x="16846" y="3009"/>
                      <a:pt x="16587" y="3269"/>
                    </a:cubicBezTo>
                    <a:cubicBezTo>
                      <a:pt x="16327" y="3553"/>
                      <a:pt x="16043" y="3836"/>
                      <a:pt x="15830" y="4143"/>
                    </a:cubicBezTo>
                    <a:cubicBezTo>
                      <a:pt x="15594" y="4427"/>
                      <a:pt x="15382" y="4734"/>
                      <a:pt x="15169" y="5017"/>
                    </a:cubicBezTo>
                    <a:cubicBezTo>
                      <a:pt x="14744" y="5608"/>
                      <a:pt x="14366" y="6222"/>
                      <a:pt x="13988" y="6860"/>
                    </a:cubicBezTo>
                    <a:cubicBezTo>
                      <a:pt x="13610" y="7475"/>
                      <a:pt x="13231" y="8089"/>
                      <a:pt x="12806" y="8703"/>
                    </a:cubicBezTo>
                    <a:cubicBezTo>
                      <a:pt x="12428" y="9294"/>
                      <a:pt x="11979" y="9885"/>
                      <a:pt x="11507" y="10452"/>
                    </a:cubicBezTo>
                    <a:cubicBezTo>
                      <a:pt x="11436" y="10523"/>
                      <a:pt x="11412" y="10570"/>
                      <a:pt x="11365" y="10641"/>
                    </a:cubicBezTo>
                    <a:lnTo>
                      <a:pt x="11294" y="10688"/>
                    </a:lnTo>
                    <a:cubicBezTo>
                      <a:pt x="11625" y="10003"/>
                      <a:pt x="11956" y="9365"/>
                      <a:pt x="12263" y="8680"/>
                    </a:cubicBezTo>
                    <a:cubicBezTo>
                      <a:pt x="12617" y="7924"/>
                      <a:pt x="12972" y="7168"/>
                      <a:pt x="13255" y="6388"/>
                    </a:cubicBezTo>
                    <a:cubicBezTo>
                      <a:pt x="13491" y="5632"/>
                      <a:pt x="13728" y="4899"/>
                      <a:pt x="13869" y="4143"/>
                    </a:cubicBezTo>
                    <a:cubicBezTo>
                      <a:pt x="14011" y="3387"/>
                      <a:pt x="14106" y="2631"/>
                      <a:pt x="14106" y="1851"/>
                    </a:cubicBezTo>
                    <a:cubicBezTo>
                      <a:pt x="14106" y="1544"/>
                      <a:pt x="14035" y="1190"/>
                      <a:pt x="13964" y="859"/>
                    </a:cubicBezTo>
                    <a:cubicBezTo>
                      <a:pt x="13846" y="528"/>
                      <a:pt x="13680" y="127"/>
                      <a:pt x="13326" y="32"/>
                    </a:cubicBezTo>
                    <a:cubicBezTo>
                      <a:pt x="13261" y="11"/>
                      <a:pt x="13198" y="1"/>
                      <a:pt x="13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8"/>
              <p:cNvSpPr/>
              <p:nvPr/>
            </p:nvSpPr>
            <p:spPr>
              <a:xfrm>
                <a:off x="798675" y="1978175"/>
                <a:ext cx="519825" cy="518650"/>
              </a:xfrm>
              <a:custGeom>
                <a:avLst/>
                <a:gdLst/>
                <a:ahLst/>
                <a:cxnLst/>
                <a:rect l="l" t="t" r="r" b="b"/>
                <a:pathLst>
                  <a:path w="20793" h="20746" extrusionOk="0">
                    <a:moveTo>
                      <a:pt x="7567" y="777"/>
                    </a:moveTo>
                    <a:cubicBezTo>
                      <a:pt x="7526" y="777"/>
                      <a:pt x="7474" y="821"/>
                      <a:pt x="7490" y="854"/>
                    </a:cubicBezTo>
                    <a:cubicBezTo>
                      <a:pt x="7608" y="1209"/>
                      <a:pt x="7797" y="1540"/>
                      <a:pt x="7939" y="1894"/>
                    </a:cubicBezTo>
                    <a:cubicBezTo>
                      <a:pt x="8081" y="2248"/>
                      <a:pt x="8246" y="2603"/>
                      <a:pt x="8365" y="2934"/>
                    </a:cubicBezTo>
                    <a:cubicBezTo>
                      <a:pt x="8624" y="3619"/>
                      <a:pt x="8861" y="4328"/>
                      <a:pt x="9097" y="5013"/>
                    </a:cubicBezTo>
                    <a:cubicBezTo>
                      <a:pt x="9144" y="5225"/>
                      <a:pt x="9215" y="5414"/>
                      <a:pt x="9310" y="5603"/>
                    </a:cubicBezTo>
                    <a:cubicBezTo>
                      <a:pt x="9333" y="5698"/>
                      <a:pt x="9357" y="5816"/>
                      <a:pt x="9428" y="5911"/>
                    </a:cubicBezTo>
                    <a:cubicBezTo>
                      <a:pt x="9451" y="6005"/>
                      <a:pt x="9499" y="6123"/>
                      <a:pt x="9546" y="6194"/>
                    </a:cubicBezTo>
                    <a:cubicBezTo>
                      <a:pt x="9475" y="6029"/>
                      <a:pt x="9475" y="5816"/>
                      <a:pt x="9428" y="5651"/>
                    </a:cubicBezTo>
                    <a:cubicBezTo>
                      <a:pt x="9381" y="5462"/>
                      <a:pt x="9333" y="5296"/>
                      <a:pt x="9262" y="5107"/>
                    </a:cubicBezTo>
                    <a:cubicBezTo>
                      <a:pt x="9144" y="4753"/>
                      <a:pt x="9073" y="4398"/>
                      <a:pt x="8955" y="4044"/>
                    </a:cubicBezTo>
                    <a:cubicBezTo>
                      <a:pt x="8719" y="3335"/>
                      <a:pt x="8435" y="2626"/>
                      <a:pt x="8152" y="1965"/>
                    </a:cubicBezTo>
                    <a:cubicBezTo>
                      <a:pt x="8010" y="1563"/>
                      <a:pt x="7821" y="1161"/>
                      <a:pt x="7608" y="807"/>
                    </a:cubicBezTo>
                    <a:cubicBezTo>
                      <a:pt x="7601" y="786"/>
                      <a:pt x="7585" y="777"/>
                      <a:pt x="7567" y="777"/>
                    </a:cubicBezTo>
                    <a:close/>
                    <a:moveTo>
                      <a:pt x="12665" y="654"/>
                    </a:moveTo>
                    <a:cubicBezTo>
                      <a:pt x="12645" y="654"/>
                      <a:pt x="12626" y="664"/>
                      <a:pt x="12617" y="689"/>
                    </a:cubicBezTo>
                    <a:cubicBezTo>
                      <a:pt x="12547" y="1043"/>
                      <a:pt x="12523" y="1421"/>
                      <a:pt x="12452" y="1799"/>
                    </a:cubicBezTo>
                    <a:cubicBezTo>
                      <a:pt x="12405" y="2201"/>
                      <a:pt x="12381" y="2555"/>
                      <a:pt x="12310" y="2934"/>
                    </a:cubicBezTo>
                    <a:cubicBezTo>
                      <a:pt x="12192" y="3666"/>
                      <a:pt x="12074" y="4375"/>
                      <a:pt x="11885" y="5107"/>
                    </a:cubicBezTo>
                    <a:cubicBezTo>
                      <a:pt x="11861" y="5320"/>
                      <a:pt x="11814" y="5533"/>
                      <a:pt x="11767" y="5745"/>
                    </a:cubicBezTo>
                    <a:cubicBezTo>
                      <a:pt x="11743" y="5863"/>
                      <a:pt x="11720" y="5934"/>
                      <a:pt x="11720" y="6052"/>
                    </a:cubicBezTo>
                    <a:cubicBezTo>
                      <a:pt x="11700" y="6150"/>
                      <a:pt x="11697" y="6232"/>
                      <a:pt x="11669" y="6324"/>
                    </a:cubicBezTo>
                    <a:lnTo>
                      <a:pt x="11669" y="6324"/>
                    </a:lnTo>
                    <a:lnTo>
                      <a:pt x="11838" y="5840"/>
                    </a:lnTo>
                    <a:cubicBezTo>
                      <a:pt x="11885" y="5674"/>
                      <a:pt x="11932" y="5485"/>
                      <a:pt x="11980" y="5320"/>
                    </a:cubicBezTo>
                    <a:cubicBezTo>
                      <a:pt x="12074" y="4965"/>
                      <a:pt x="12169" y="4587"/>
                      <a:pt x="12216" y="4233"/>
                    </a:cubicBezTo>
                    <a:cubicBezTo>
                      <a:pt x="12358" y="3477"/>
                      <a:pt x="12476" y="2745"/>
                      <a:pt x="12570" y="2012"/>
                    </a:cubicBezTo>
                    <a:cubicBezTo>
                      <a:pt x="12641" y="1587"/>
                      <a:pt x="12688" y="1161"/>
                      <a:pt x="12688" y="736"/>
                    </a:cubicBezTo>
                    <a:cubicBezTo>
                      <a:pt x="12735" y="690"/>
                      <a:pt x="12700" y="654"/>
                      <a:pt x="12665" y="654"/>
                    </a:cubicBezTo>
                    <a:close/>
                    <a:moveTo>
                      <a:pt x="11669" y="6324"/>
                    </a:moveTo>
                    <a:lnTo>
                      <a:pt x="11649" y="6383"/>
                    </a:lnTo>
                    <a:cubicBezTo>
                      <a:pt x="11657" y="6363"/>
                      <a:pt x="11664" y="6343"/>
                      <a:pt x="11669" y="6324"/>
                    </a:cubicBezTo>
                    <a:close/>
                    <a:moveTo>
                      <a:pt x="11515" y="1864"/>
                    </a:moveTo>
                    <a:cubicBezTo>
                      <a:pt x="11460" y="1864"/>
                      <a:pt x="11389" y="1892"/>
                      <a:pt x="11389" y="1965"/>
                    </a:cubicBezTo>
                    <a:cubicBezTo>
                      <a:pt x="11318" y="2626"/>
                      <a:pt x="11247" y="3312"/>
                      <a:pt x="11200" y="3997"/>
                    </a:cubicBezTo>
                    <a:lnTo>
                      <a:pt x="11011" y="6029"/>
                    </a:lnTo>
                    <a:cubicBezTo>
                      <a:pt x="10987" y="6407"/>
                      <a:pt x="10987" y="6808"/>
                      <a:pt x="10964" y="7186"/>
                    </a:cubicBezTo>
                    <a:cubicBezTo>
                      <a:pt x="11011" y="6832"/>
                      <a:pt x="11082" y="6501"/>
                      <a:pt x="11129" y="6147"/>
                    </a:cubicBezTo>
                    <a:cubicBezTo>
                      <a:pt x="11200" y="5792"/>
                      <a:pt x="11223" y="5462"/>
                      <a:pt x="11247" y="5107"/>
                    </a:cubicBezTo>
                    <a:cubicBezTo>
                      <a:pt x="11342" y="4446"/>
                      <a:pt x="11389" y="3760"/>
                      <a:pt x="11460" y="3075"/>
                    </a:cubicBezTo>
                    <a:cubicBezTo>
                      <a:pt x="11483" y="2697"/>
                      <a:pt x="11554" y="2319"/>
                      <a:pt x="11578" y="1894"/>
                    </a:cubicBezTo>
                    <a:cubicBezTo>
                      <a:pt x="11578" y="1876"/>
                      <a:pt x="11549" y="1864"/>
                      <a:pt x="11515" y="1864"/>
                    </a:cubicBezTo>
                    <a:close/>
                    <a:moveTo>
                      <a:pt x="3170" y="3488"/>
                    </a:moveTo>
                    <a:cubicBezTo>
                      <a:pt x="3135" y="3488"/>
                      <a:pt x="3081" y="3552"/>
                      <a:pt x="3119" y="3571"/>
                    </a:cubicBezTo>
                    <a:cubicBezTo>
                      <a:pt x="3426" y="3808"/>
                      <a:pt x="3710" y="4020"/>
                      <a:pt x="4017" y="4257"/>
                    </a:cubicBezTo>
                    <a:lnTo>
                      <a:pt x="4891" y="4965"/>
                    </a:lnTo>
                    <a:cubicBezTo>
                      <a:pt x="5482" y="5438"/>
                      <a:pt x="6049" y="5911"/>
                      <a:pt x="6592" y="6407"/>
                    </a:cubicBezTo>
                    <a:cubicBezTo>
                      <a:pt x="6734" y="6572"/>
                      <a:pt x="6876" y="6690"/>
                      <a:pt x="7065" y="6832"/>
                    </a:cubicBezTo>
                    <a:cubicBezTo>
                      <a:pt x="7136" y="6879"/>
                      <a:pt x="7207" y="6974"/>
                      <a:pt x="7301" y="7045"/>
                    </a:cubicBezTo>
                    <a:cubicBezTo>
                      <a:pt x="7372" y="7092"/>
                      <a:pt x="7467" y="7163"/>
                      <a:pt x="7561" y="7234"/>
                    </a:cubicBezTo>
                    <a:cubicBezTo>
                      <a:pt x="7419" y="7092"/>
                      <a:pt x="7325" y="6950"/>
                      <a:pt x="7183" y="6808"/>
                    </a:cubicBezTo>
                    <a:lnTo>
                      <a:pt x="6781" y="6407"/>
                    </a:lnTo>
                    <a:cubicBezTo>
                      <a:pt x="6522" y="6147"/>
                      <a:pt x="6238" y="5911"/>
                      <a:pt x="5955" y="5651"/>
                    </a:cubicBezTo>
                    <a:cubicBezTo>
                      <a:pt x="5411" y="5154"/>
                      <a:pt x="4820" y="4682"/>
                      <a:pt x="4230" y="4233"/>
                    </a:cubicBezTo>
                    <a:cubicBezTo>
                      <a:pt x="3899" y="3973"/>
                      <a:pt x="3545" y="3690"/>
                      <a:pt x="3190" y="3501"/>
                    </a:cubicBezTo>
                    <a:cubicBezTo>
                      <a:pt x="3186" y="3491"/>
                      <a:pt x="3178" y="3488"/>
                      <a:pt x="3170" y="3488"/>
                    </a:cubicBezTo>
                    <a:close/>
                    <a:moveTo>
                      <a:pt x="7144" y="2422"/>
                    </a:moveTo>
                    <a:cubicBezTo>
                      <a:pt x="7072" y="2422"/>
                      <a:pt x="7014" y="2495"/>
                      <a:pt x="7065" y="2579"/>
                    </a:cubicBezTo>
                    <a:cubicBezTo>
                      <a:pt x="7325" y="3193"/>
                      <a:pt x="7608" y="3808"/>
                      <a:pt x="7916" y="4446"/>
                    </a:cubicBezTo>
                    <a:cubicBezTo>
                      <a:pt x="8199" y="5060"/>
                      <a:pt x="8483" y="5674"/>
                      <a:pt x="8766" y="6289"/>
                    </a:cubicBezTo>
                    <a:cubicBezTo>
                      <a:pt x="8955" y="6643"/>
                      <a:pt x="9121" y="6974"/>
                      <a:pt x="9310" y="7328"/>
                    </a:cubicBezTo>
                    <a:lnTo>
                      <a:pt x="8955" y="6359"/>
                    </a:lnTo>
                    <a:cubicBezTo>
                      <a:pt x="8837" y="6029"/>
                      <a:pt x="8672" y="5698"/>
                      <a:pt x="8554" y="5414"/>
                    </a:cubicBezTo>
                    <a:cubicBezTo>
                      <a:pt x="8294" y="4800"/>
                      <a:pt x="8010" y="4162"/>
                      <a:pt x="7727" y="3524"/>
                    </a:cubicBezTo>
                    <a:cubicBezTo>
                      <a:pt x="7585" y="3170"/>
                      <a:pt x="7419" y="2815"/>
                      <a:pt x="7230" y="2461"/>
                    </a:cubicBezTo>
                    <a:cubicBezTo>
                      <a:pt x="7203" y="2434"/>
                      <a:pt x="7173" y="2422"/>
                      <a:pt x="7144" y="2422"/>
                    </a:cubicBezTo>
                    <a:close/>
                    <a:moveTo>
                      <a:pt x="17186" y="3086"/>
                    </a:moveTo>
                    <a:cubicBezTo>
                      <a:pt x="17174" y="3086"/>
                      <a:pt x="17163" y="3090"/>
                      <a:pt x="17154" y="3099"/>
                    </a:cubicBezTo>
                    <a:cubicBezTo>
                      <a:pt x="16918" y="3406"/>
                      <a:pt x="16705" y="3690"/>
                      <a:pt x="16469" y="3997"/>
                    </a:cubicBezTo>
                    <a:lnTo>
                      <a:pt x="15760" y="4871"/>
                    </a:lnTo>
                    <a:cubicBezTo>
                      <a:pt x="15287" y="5462"/>
                      <a:pt x="14815" y="6029"/>
                      <a:pt x="14319" y="6572"/>
                    </a:cubicBezTo>
                    <a:cubicBezTo>
                      <a:pt x="14177" y="6714"/>
                      <a:pt x="14059" y="6856"/>
                      <a:pt x="13893" y="7045"/>
                    </a:cubicBezTo>
                    <a:cubicBezTo>
                      <a:pt x="13846" y="7116"/>
                      <a:pt x="13752" y="7186"/>
                      <a:pt x="13704" y="7281"/>
                    </a:cubicBezTo>
                    <a:cubicBezTo>
                      <a:pt x="13633" y="7352"/>
                      <a:pt x="13586" y="7446"/>
                      <a:pt x="13492" y="7541"/>
                    </a:cubicBezTo>
                    <a:cubicBezTo>
                      <a:pt x="13633" y="7399"/>
                      <a:pt x="13775" y="7305"/>
                      <a:pt x="13941" y="7163"/>
                    </a:cubicBezTo>
                    <a:lnTo>
                      <a:pt x="14319" y="6761"/>
                    </a:lnTo>
                    <a:cubicBezTo>
                      <a:pt x="14579" y="6501"/>
                      <a:pt x="14815" y="6218"/>
                      <a:pt x="15075" y="5934"/>
                    </a:cubicBezTo>
                    <a:cubicBezTo>
                      <a:pt x="15595" y="5391"/>
                      <a:pt x="16067" y="4800"/>
                      <a:pt x="16492" y="4209"/>
                    </a:cubicBezTo>
                    <a:cubicBezTo>
                      <a:pt x="16776" y="3879"/>
                      <a:pt x="17036" y="3524"/>
                      <a:pt x="17248" y="3170"/>
                    </a:cubicBezTo>
                    <a:cubicBezTo>
                      <a:pt x="17286" y="3151"/>
                      <a:pt x="17233" y="3086"/>
                      <a:pt x="17186" y="3086"/>
                    </a:cubicBezTo>
                    <a:close/>
                    <a:moveTo>
                      <a:pt x="15535" y="3543"/>
                    </a:moveTo>
                    <a:cubicBezTo>
                      <a:pt x="15511" y="3543"/>
                      <a:pt x="15489" y="3552"/>
                      <a:pt x="15476" y="3571"/>
                    </a:cubicBezTo>
                    <a:cubicBezTo>
                      <a:pt x="15051" y="4139"/>
                      <a:pt x="14673" y="4706"/>
                      <a:pt x="14295" y="5273"/>
                    </a:cubicBezTo>
                    <a:cubicBezTo>
                      <a:pt x="13917" y="5816"/>
                      <a:pt x="13492" y="6383"/>
                      <a:pt x="13114" y="6950"/>
                    </a:cubicBezTo>
                    <a:cubicBezTo>
                      <a:pt x="12901" y="7281"/>
                      <a:pt x="12688" y="7588"/>
                      <a:pt x="12452" y="7919"/>
                    </a:cubicBezTo>
                    <a:cubicBezTo>
                      <a:pt x="12665" y="7659"/>
                      <a:pt x="12901" y="7399"/>
                      <a:pt x="13114" y="7116"/>
                    </a:cubicBezTo>
                    <a:cubicBezTo>
                      <a:pt x="13326" y="6856"/>
                      <a:pt x="13515" y="6596"/>
                      <a:pt x="13728" y="6289"/>
                    </a:cubicBezTo>
                    <a:cubicBezTo>
                      <a:pt x="14153" y="5745"/>
                      <a:pt x="14531" y="5202"/>
                      <a:pt x="14933" y="4635"/>
                    </a:cubicBezTo>
                    <a:cubicBezTo>
                      <a:pt x="15169" y="4328"/>
                      <a:pt x="15382" y="4020"/>
                      <a:pt x="15618" y="3690"/>
                    </a:cubicBezTo>
                    <a:cubicBezTo>
                      <a:pt x="15670" y="3604"/>
                      <a:pt x="15597" y="3543"/>
                      <a:pt x="15535" y="3543"/>
                    </a:cubicBezTo>
                    <a:close/>
                    <a:moveTo>
                      <a:pt x="3657" y="5098"/>
                    </a:moveTo>
                    <a:cubicBezTo>
                      <a:pt x="3557" y="5098"/>
                      <a:pt x="3531" y="5212"/>
                      <a:pt x="3592" y="5273"/>
                    </a:cubicBezTo>
                    <a:cubicBezTo>
                      <a:pt x="4159" y="5674"/>
                      <a:pt x="4726" y="6052"/>
                      <a:pt x="5293" y="6454"/>
                    </a:cubicBezTo>
                    <a:cubicBezTo>
                      <a:pt x="5836" y="6832"/>
                      <a:pt x="6403" y="7234"/>
                      <a:pt x="6971" y="7635"/>
                    </a:cubicBezTo>
                    <a:cubicBezTo>
                      <a:pt x="7301" y="7824"/>
                      <a:pt x="7608" y="8037"/>
                      <a:pt x="7939" y="8273"/>
                    </a:cubicBezTo>
                    <a:cubicBezTo>
                      <a:pt x="7679" y="8061"/>
                      <a:pt x="7419" y="7824"/>
                      <a:pt x="7136" y="7635"/>
                    </a:cubicBezTo>
                    <a:cubicBezTo>
                      <a:pt x="6876" y="7423"/>
                      <a:pt x="6616" y="7210"/>
                      <a:pt x="6309" y="6997"/>
                    </a:cubicBezTo>
                    <a:cubicBezTo>
                      <a:pt x="5766" y="6596"/>
                      <a:pt x="5222" y="6218"/>
                      <a:pt x="4655" y="5792"/>
                    </a:cubicBezTo>
                    <a:cubicBezTo>
                      <a:pt x="4348" y="5556"/>
                      <a:pt x="4041" y="5344"/>
                      <a:pt x="3710" y="5107"/>
                    </a:cubicBezTo>
                    <a:cubicBezTo>
                      <a:pt x="3690" y="5101"/>
                      <a:pt x="3673" y="5098"/>
                      <a:pt x="3657" y="5098"/>
                    </a:cubicBezTo>
                    <a:close/>
                    <a:moveTo>
                      <a:pt x="7931" y="812"/>
                    </a:moveTo>
                    <a:cubicBezTo>
                      <a:pt x="7898" y="812"/>
                      <a:pt x="7858" y="850"/>
                      <a:pt x="7892" y="902"/>
                    </a:cubicBezTo>
                    <a:lnTo>
                      <a:pt x="8057" y="1256"/>
                    </a:lnTo>
                    <a:lnTo>
                      <a:pt x="8223" y="1610"/>
                    </a:lnTo>
                    <a:cubicBezTo>
                      <a:pt x="8341" y="1847"/>
                      <a:pt x="8435" y="2083"/>
                      <a:pt x="8554" y="2319"/>
                    </a:cubicBezTo>
                    <a:cubicBezTo>
                      <a:pt x="8743" y="2815"/>
                      <a:pt x="8908" y="3288"/>
                      <a:pt x="9050" y="3784"/>
                    </a:cubicBezTo>
                    <a:cubicBezTo>
                      <a:pt x="9357" y="4800"/>
                      <a:pt x="9593" y="5816"/>
                      <a:pt x="9759" y="6856"/>
                    </a:cubicBezTo>
                    <a:cubicBezTo>
                      <a:pt x="9829" y="7163"/>
                      <a:pt x="9853" y="7446"/>
                      <a:pt x="9924" y="7753"/>
                    </a:cubicBezTo>
                    <a:cubicBezTo>
                      <a:pt x="9948" y="7895"/>
                      <a:pt x="9948" y="8037"/>
                      <a:pt x="9971" y="8155"/>
                    </a:cubicBezTo>
                    <a:lnTo>
                      <a:pt x="10066" y="8604"/>
                    </a:lnTo>
                    <a:lnTo>
                      <a:pt x="10066" y="8179"/>
                    </a:lnTo>
                    <a:cubicBezTo>
                      <a:pt x="10066" y="8061"/>
                      <a:pt x="10042" y="7919"/>
                      <a:pt x="10042" y="7801"/>
                    </a:cubicBezTo>
                    <a:lnTo>
                      <a:pt x="9948" y="6997"/>
                    </a:lnTo>
                    <a:cubicBezTo>
                      <a:pt x="9900" y="6478"/>
                      <a:pt x="9782" y="5934"/>
                      <a:pt x="9688" y="5438"/>
                    </a:cubicBezTo>
                    <a:cubicBezTo>
                      <a:pt x="9451" y="4398"/>
                      <a:pt x="9144" y="3382"/>
                      <a:pt x="8790" y="2390"/>
                    </a:cubicBezTo>
                    <a:cubicBezTo>
                      <a:pt x="8672" y="2130"/>
                      <a:pt x="8577" y="1847"/>
                      <a:pt x="8435" y="1563"/>
                    </a:cubicBezTo>
                    <a:cubicBezTo>
                      <a:pt x="8388" y="1445"/>
                      <a:pt x="8294" y="1303"/>
                      <a:pt x="8223" y="1185"/>
                    </a:cubicBezTo>
                    <a:lnTo>
                      <a:pt x="7963" y="831"/>
                    </a:lnTo>
                    <a:cubicBezTo>
                      <a:pt x="7956" y="817"/>
                      <a:pt x="7944" y="812"/>
                      <a:pt x="7931" y="812"/>
                    </a:cubicBezTo>
                    <a:close/>
                    <a:moveTo>
                      <a:pt x="13091" y="845"/>
                    </a:moveTo>
                    <a:cubicBezTo>
                      <a:pt x="13038" y="845"/>
                      <a:pt x="12972" y="872"/>
                      <a:pt x="12972" y="925"/>
                    </a:cubicBezTo>
                    <a:lnTo>
                      <a:pt x="12972" y="1303"/>
                    </a:lnTo>
                    <a:lnTo>
                      <a:pt x="12972" y="1681"/>
                    </a:lnTo>
                    <a:cubicBezTo>
                      <a:pt x="12972" y="1965"/>
                      <a:pt x="12925" y="2201"/>
                      <a:pt x="12877" y="2461"/>
                    </a:cubicBezTo>
                    <a:cubicBezTo>
                      <a:pt x="12783" y="2981"/>
                      <a:pt x="12688" y="3477"/>
                      <a:pt x="12570" y="3997"/>
                    </a:cubicBezTo>
                    <a:cubicBezTo>
                      <a:pt x="12334" y="5013"/>
                      <a:pt x="12027" y="6029"/>
                      <a:pt x="11672" y="6997"/>
                    </a:cubicBezTo>
                    <a:cubicBezTo>
                      <a:pt x="11578" y="7281"/>
                      <a:pt x="11460" y="7564"/>
                      <a:pt x="11342" y="7824"/>
                    </a:cubicBezTo>
                    <a:cubicBezTo>
                      <a:pt x="11271" y="7966"/>
                      <a:pt x="11223" y="8108"/>
                      <a:pt x="11200" y="8250"/>
                    </a:cubicBezTo>
                    <a:cubicBezTo>
                      <a:pt x="11129" y="8391"/>
                      <a:pt x="11105" y="8533"/>
                      <a:pt x="11034" y="8651"/>
                    </a:cubicBezTo>
                    <a:cubicBezTo>
                      <a:pt x="11105" y="8533"/>
                      <a:pt x="11200" y="8415"/>
                      <a:pt x="11247" y="8297"/>
                    </a:cubicBezTo>
                    <a:lnTo>
                      <a:pt x="11436" y="7943"/>
                    </a:lnTo>
                    <a:cubicBezTo>
                      <a:pt x="11554" y="7706"/>
                      <a:pt x="11625" y="7470"/>
                      <a:pt x="11743" y="7210"/>
                    </a:cubicBezTo>
                    <a:cubicBezTo>
                      <a:pt x="11956" y="6714"/>
                      <a:pt x="12145" y="6194"/>
                      <a:pt x="12310" y="5698"/>
                    </a:cubicBezTo>
                    <a:cubicBezTo>
                      <a:pt x="12641" y="4706"/>
                      <a:pt x="12901" y="3666"/>
                      <a:pt x="13090" y="2626"/>
                    </a:cubicBezTo>
                    <a:cubicBezTo>
                      <a:pt x="13137" y="2343"/>
                      <a:pt x="13161" y="2036"/>
                      <a:pt x="13208" y="1752"/>
                    </a:cubicBezTo>
                    <a:lnTo>
                      <a:pt x="13208" y="1303"/>
                    </a:lnTo>
                    <a:cubicBezTo>
                      <a:pt x="13208" y="1161"/>
                      <a:pt x="13161" y="1020"/>
                      <a:pt x="13137" y="854"/>
                    </a:cubicBezTo>
                    <a:cubicBezTo>
                      <a:pt x="13125" y="848"/>
                      <a:pt x="13109" y="845"/>
                      <a:pt x="13091" y="845"/>
                    </a:cubicBezTo>
                    <a:close/>
                    <a:moveTo>
                      <a:pt x="3474" y="3264"/>
                    </a:moveTo>
                    <a:cubicBezTo>
                      <a:pt x="3474" y="3288"/>
                      <a:pt x="3426" y="3382"/>
                      <a:pt x="3474" y="3406"/>
                    </a:cubicBezTo>
                    <a:cubicBezTo>
                      <a:pt x="3592" y="3453"/>
                      <a:pt x="3686" y="3548"/>
                      <a:pt x="3804" y="3619"/>
                    </a:cubicBezTo>
                    <a:cubicBezTo>
                      <a:pt x="3923" y="3666"/>
                      <a:pt x="4041" y="3737"/>
                      <a:pt x="4135" y="3808"/>
                    </a:cubicBezTo>
                    <a:lnTo>
                      <a:pt x="4750" y="4257"/>
                    </a:lnTo>
                    <a:cubicBezTo>
                      <a:pt x="5175" y="4587"/>
                      <a:pt x="5553" y="4942"/>
                      <a:pt x="5931" y="5296"/>
                    </a:cubicBezTo>
                    <a:cubicBezTo>
                      <a:pt x="6687" y="6005"/>
                      <a:pt x="7396" y="6761"/>
                      <a:pt x="8081" y="7588"/>
                    </a:cubicBezTo>
                    <a:cubicBezTo>
                      <a:pt x="8270" y="7824"/>
                      <a:pt x="8459" y="8061"/>
                      <a:pt x="8648" y="8273"/>
                    </a:cubicBezTo>
                    <a:cubicBezTo>
                      <a:pt x="8743" y="8391"/>
                      <a:pt x="8813" y="8510"/>
                      <a:pt x="8908" y="8604"/>
                    </a:cubicBezTo>
                    <a:cubicBezTo>
                      <a:pt x="9002" y="8722"/>
                      <a:pt x="9121" y="8840"/>
                      <a:pt x="9215" y="8958"/>
                    </a:cubicBezTo>
                    <a:cubicBezTo>
                      <a:pt x="9144" y="8840"/>
                      <a:pt x="9097" y="8722"/>
                      <a:pt x="9002" y="8604"/>
                    </a:cubicBezTo>
                    <a:cubicBezTo>
                      <a:pt x="8932" y="8486"/>
                      <a:pt x="8861" y="8391"/>
                      <a:pt x="8790" y="8273"/>
                    </a:cubicBezTo>
                    <a:cubicBezTo>
                      <a:pt x="8648" y="8061"/>
                      <a:pt x="8483" y="7824"/>
                      <a:pt x="8317" y="7635"/>
                    </a:cubicBezTo>
                    <a:cubicBezTo>
                      <a:pt x="8010" y="7210"/>
                      <a:pt x="7656" y="6808"/>
                      <a:pt x="7301" y="6383"/>
                    </a:cubicBezTo>
                    <a:cubicBezTo>
                      <a:pt x="6569" y="5627"/>
                      <a:pt x="5813" y="4871"/>
                      <a:pt x="4986" y="4209"/>
                    </a:cubicBezTo>
                    <a:cubicBezTo>
                      <a:pt x="4750" y="4020"/>
                      <a:pt x="4513" y="3808"/>
                      <a:pt x="4277" y="3666"/>
                    </a:cubicBezTo>
                    <a:cubicBezTo>
                      <a:pt x="4159" y="3571"/>
                      <a:pt x="4041" y="3524"/>
                      <a:pt x="3899" y="3430"/>
                    </a:cubicBezTo>
                    <a:cubicBezTo>
                      <a:pt x="3757" y="3382"/>
                      <a:pt x="3615" y="3312"/>
                      <a:pt x="3474" y="3264"/>
                    </a:cubicBezTo>
                    <a:close/>
                    <a:moveTo>
                      <a:pt x="706" y="8026"/>
                    </a:moveTo>
                    <a:cubicBezTo>
                      <a:pt x="634" y="8026"/>
                      <a:pt x="630" y="8112"/>
                      <a:pt x="709" y="8132"/>
                    </a:cubicBezTo>
                    <a:cubicBezTo>
                      <a:pt x="1064" y="8179"/>
                      <a:pt x="1442" y="8226"/>
                      <a:pt x="1820" y="8273"/>
                    </a:cubicBezTo>
                    <a:cubicBezTo>
                      <a:pt x="2221" y="8344"/>
                      <a:pt x="2576" y="8368"/>
                      <a:pt x="2954" y="8415"/>
                    </a:cubicBezTo>
                    <a:cubicBezTo>
                      <a:pt x="3686" y="8533"/>
                      <a:pt x="4395" y="8651"/>
                      <a:pt x="5128" y="8840"/>
                    </a:cubicBezTo>
                    <a:cubicBezTo>
                      <a:pt x="5340" y="8864"/>
                      <a:pt x="5553" y="8935"/>
                      <a:pt x="5766" y="8958"/>
                    </a:cubicBezTo>
                    <a:cubicBezTo>
                      <a:pt x="5884" y="8982"/>
                      <a:pt x="5955" y="9006"/>
                      <a:pt x="6073" y="9006"/>
                    </a:cubicBezTo>
                    <a:cubicBezTo>
                      <a:pt x="6191" y="9053"/>
                      <a:pt x="6285" y="9053"/>
                      <a:pt x="6403" y="9077"/>
                    </a:cubicBezTo>
                    <a:lnTo>
                      <a:pt x="5860" y="8888"/>
                    </a:lnTo>
                    <a:cubicBezTo>
                      <a:pt x="5695" y="8840"/>
                      <a:pt x="5506" y="8817"/>
                      <a:pt x="5340" y="8746"/>
                    </a:cubicBezTo>
                    <a:cubicBezTo>
                      <a:pt x="4986" y="8651"/>
                      <a:pt x="4608" y="8580"/>
                      <a:pt x="4253" y="8510"/>
                    </a:cubicBezTo>
                    <a:cubicBezTo>
                      <a:pt x="3497" y="8368"/>
                      <a:pt x="2765" y="8250"/>
                      <a:pt x="2032" y="8155"/>
                    </a:cubicBezTo>
                    <a:cubicBezTo>
                      <a:pt x="1607" y="8108"/>
                      <a:pt x="1182" y="8037"/>
                      <a:pt x="756" y="8037"/>
                    </a:cubicBezTo>
                    <a:cubicBezTo>
                      <a:pt x="737" y="8029"/>
                      <a:pt x="720" y="8026"/>
                      <a:pt x="706" y="8026"/>
                    </a:cubicBezTo>
                    <a:close/>
                    <a:moveTo>
                      <a:pt x="17423" y="3453"/>
                    </a:moveTo>
                    <a:cubicBezTo>
                      <a:pt x="17390" y="3453"/>
                      <a:pt x="17355" y="3465"/>
                      <a:pt x="17343" y="3501"/>
                    </a:cubicBezTo>
                    <a:cubicBezTo>
                      <a:pt x="17272" y="3619"/>
                      <a:pt x="17178" y="3690"/>
                      <a:pt x="17130" y="3808"/>
                    </a:cubicBezTo>
                    <a:cubicBezTo>
                      <a:pt x="17059" y="3926"/>
                      <a:pt x="17012" y="4044"/>
                      <a:pt x="16918" y="4139"/>
                    </a:cubicBezTo>
                    <a:lnTo>
                      <a:pt x="16469" y="4753"/>
                    </a:lnTo>
                    <a:cubicBezTo>
                      <a:pt x="16162" y="5178"/>
                      <a:pt x="15807" y="5556"/>
                      <a:pt x="15453" y="5934"/>
                    </a:cubicBezTo>
                    <a:cubicBezTo>
                      <a:pt x="14744" y="6714"/>
                      <a:pt x="13964" y="7423"/>
                      <a:pt x="13137" y="8084"/>
                    </a:cubicBezTo>
                    <a:cubicBezTo>
                      <a:pt x="12901" y="8273"/>
                      <a:pt x="12665" y="8486"/>
                      <a:pt x="12452" y="8651"/>
                    </a:cubicBezTo>
                    <a:cubicBezTo>
                      <a:pt x="12334" y="8746"/>
                      <a:pt x="12216" y="8840"/>
                      <a:pt x="12145" y="8935"/>
                    </a:cubicBezTo>
                    <a:cubicBezTo>
                      <a:pt x="12027" y="9006"/>
                      <a:pt x="11909" y="9124"/>
                      <a:pt x="11791" y="9218"/>
                    </a:cubicBezTo>
                    <a:cubicBezTo>
                      <a:pt x="11909" y="9148"/>
                      <a:pt x="12027" y="9100"/>
                      <a:pt x="12145" y="9006"/>
                    </a:cubicBezTo>
                    <a:cubicBezTo>
                      <a:pt x="12263" y="8958"/>
                      <a:pt x="12334" y="8864"/>
                      <a:pt x="12452" y="8793"/>
                    </a:cubicBezTo>
                    <a:cubicBezTo>
                      <a:pt x="12665" y="8651"/>
                      <a:pt x="12901" y="8486"/>
                      <a:pt x="13114" y="8344"/>
                    </a:cubicBezTo>
                    <a:cubicBezTo>
                      <a:pt x="13515" y="8013"/>
                      <a:pt x="13941" y="7659"/>
                      <a:pt x="14342" y="7305"/>
                    </a:cubicBezTo>
                    <a:cubicBezTo>
                      <a:pt x="15122" y="6596"/>
                      <a:pt x="15854" y="5816"/>
                      <a:pt x="16540" y="4989"/>
                    </a:cubicBezTo>
                    <a:cubicBezTo>
                      <a:pt x="16705" y="4753"/>
                      <a:pt x="16918" y="4517"/>
                      <a:pt x="17059" y="4280"/>
                    </a:cubicBezTo>
                    <a:cubicBezTo>
                      <a:pt x="17154" y="4162"/>
                      <a:pt x="17225" y="4044"/>
                      <a:pt x="17296" y="3902"/>
                    </a:cubicBezTo>
                    <a:cubicBezTo>
                      <a:pt x="17367" y="3760"/>
                      <a:pt x="17414" y="3642"/>
                      <a:pt x="17485" y="3477"/>
                    </a:cubicBezTo>
                    <a:cubicBezTo>
                      <a:pt x="17485" y="3465"/>
                      <a:pt x="17455" y="3453"/>
                      <a:pt x="17423" y="3453"/>
                    </a:cubicBezTo>
                    <a:close/>
                    <a:moveTo>
                      <a:pt x="18227" y="7036"/>
                    </a:moveTo>
                    <a:cubicBezTo>
                      <a:pt x="18216" y="7036"/>
                      <a:pt x="18205" y="7039"/>
                      <a:pt x="18194" y="7045"/>
                    </a:cubicBezTo>
                    <a:cubicBezTo>
                      <a:pt x="17579" y="7305"/>
                      <a:pt x="16941" y="7588"/>
                      <a:pt x="16327" y="7895"/>
                    </a:cubicBezTo>
                    <a:cubicBezTo>
                      <a:pt x="15713" y="8179"/>
                      <a:pt x="15075" y="8462"/>
                      <a:pt x="14460" y="8746"/>
                    </a:cubicBezTo>
                    <a:cubicBezTo>
                      <a:pt x="14106" y="8935"/>
                      <a:pt x="13799" y="9100"/>
                      <a:pt x="13444" y="9289"/>
                    </a:cubicBezTo>
                    <a:lnTo>
                      <a:pt x="14413" y="8935"/>
                    </a:lnTo>
                    <a:cubicBezTo>
                      <a:pt x="14720" y="8817"/>
                      <a:pt x="15051" y="8651"/>
                      <a:pt x="15358" y="8533"/>
                    </a:cubicBezTo>
                    <a:cubicBezTo>
                      <a:pt x="15973" y="8273"/>
                      <a:pt x="16587" y="7990"/>
                      <a:pt x="17248" y="7706"/>
                    </a:cubicBezTo>
                    <a:cubicBezTo>
                      <a:pt x="17603" y="7564"/>
                      <a:pt x="17957" y="7399"/>
                      <a:pt x="18312" y="7210"/>
                    </a:cubicBezTo>
                    <a:cubicBezTo>
                      <a:pt x="18353" y="7169"/>
                      <a:pt x="18304" y="7036"/>
                      <a:pt x="18227" y="7036"/>
                    </a:cubicBezTo>
                    <a:close/>
                    <a:moveTo>
                      <a:pt x="19895" y="7467"/>
                    </a:moveTo>
                    <a:cubicBezTo>
                      <a:pt x="19888" y="7467"/>
                      <a:pt x="19880" y="7468"/>
                      <a:pt x="19871" y="7470"/>
                    </a:cubicBezTo>
                    <a:cubicBezTo>
                      <a:pt x="19517" y="7588"/>
                      <a:pt x="19186" y="7777"/>
                      <a:pt x="18831" y="7919"/>
                    </a:cubicBezTo>
                    <a:cubicBezTo>
                      <a:pt x="18477" y="8061"/>
                      <a:pt x="18123" y="8226"/>
                      <a:pt x="17792" y="8344"/>
                    </a:cubicBezTo>
                    <a:cubicBezTo>
                      <a:pt x="17130" y="8604"/>
                      <a:pt x="16421" y="8840"/>
                      <a:pt x="15713" y="9077"/>
                    </a:cubicBezTo>
                    <a:cubicBezTo>
                      <a:pt x="15500" y="9124"/>
                      <a:pt x="15335" y="9195"/>
                      <a:pt x="15122" y="9289"/>
                    </a:cubicBezTo>
                    <a:cubicBezTo>
                      <a:pt x="15027" y="9313"/>
                      <a:pt x="14909" y="9337"/>
                      <a:pt x="14815" y="9407"/>
                    </a:cubicBezTo>
                    <a:cubicBezTo>
                      <a:pt x="14744" y="9431"/>
                      <a:pt x="14626" y="9478"/>
                      <a:pt x="14531" y="9526"/>
                    </a:cubicBezTo>
                    <a:cubicBezTo>
                      <a:pt x="14697" y="9455"/>
                      <a:pt x="14909" y="9455"/>
                      <a:pt x="15098" y="9407"/>
                    </a:cubicBezTo>
                    <a:cubicBezTo>
                      <a:pt x="15264" y="9360"/>
                      <a:pt x="15429" y="9313"/>
                      <a:pt x="15618" y="9242"/>
                    </a:cubicBezTo>
                    <a:cubicBezTo>
                      <a:pt x="15973" y="9124"/>
                      <a:pt x="16327" y="9053"/>
                      <a:pt x="16681" y="8935"/>
                    </a:cubicBezTo>
                    <a:cubicBezTo>
                      <a:pt x="17390" y="8699"/>
                      <a:pt x="18099" y="8415"/>
                      <a:pt x="18784" y="8132"/>
                    </a:cubicBezTo>
                    <a:cubicBezTo>
                      <a:pt x="19162" y="7990"/>
                      <a:pt x="19564" y="7801"/>
                      <a:pt x="19942" y="7588"/>
                    </a:cubicBezTo>
                    <a:cubicBezTo>
                      <a:pt x="19985" y="7567"/>
                      <a:pt x="19969" y="7467"/>
                      <a:pt x="19895" y="7467"/>
                    </a:cubicBezTo>
                    <a:close/>
                    <a:moveTo>
                      <a:pt x="1324" y="7541"/>
                    </a:moveTo>
                    <a:cubicBezTo>
                      <a:pt x="1182" y="7541"/>
                      <a:pt x="1016" y="7564"/>
                      <a:pt x="875" y="7588"/>
                    </a:cubicBezTo>
                    <a:cubicBezTo>
                      <a:pt x="851" y="7683"/>
                      <a:pt x="851" y="7777"/>
                      <a:pt x="946" y="7777"/>
                    </a:cubicBezTo>
                    <a:lnTo>
                      <a:pt x="1702" y="7777"/>
                    </a:lnTo>
                    <a:cubicBezTo>
                      <a:pt x="1985" y="7777"/>
                      <a:pt x="2221" y="7801"/>
                      <a:pt x="2481" y="7872"/>
                    </a:cubicBezTo>
                    <a:cubicBezTo>
                      <a:pt x="3001" y="7943"/>
                      <a:pt x="3497" y="8037"/>
                      <a:pt x="4017" y="8155"/>
                    </a:cubicBezTo>
                    <a:cubicBezTo>
                      <a:pt x="5033" y="8391"/>
                      <a:pt x="6049" y="8722"/>
                      <a:pt x="7018" y="9077"/>
                    </a:cubicBezTo>
                    <a:cubicBezTo>
                      <a:pt x="7301" y="9148"/>
                      <a:pt x="7585" y="9289"/>
                      <a:pt x="7845" y="9384"/>
                    </a:cubicBezTo>
                    <a:cubicBezTo>
                      <a:pt x="7986" y="9455"/>
                      <a:pt x="8128" y="9526"/>
                      <a:pt x="8270" y="9549"/>
                    </a:cubicBezTo>
                    <a:cubicBezTo>
                      <a:pt x="8412" y="9596"/>
                      <a:pt x="8554" y="9620"/>
                      <a:pt x="8672" y="9691"/>
                    </a:cubicBezTo>
                    <a:cubicBezTo>
                      <a:pt x="8554" y="9620"/>
                      <a:pt x="8435" y="9549"/>
                      <a:pt x="8317" y="9478"/>
                    </a:cubicBezTo>
                    <a:lnTo>
                      <a:pt x="7963" y="9313"/>
                    </a:lnTo>
                    <a:cubicBezTo>
                      <a:pt x="7727" y="9195"/>
                      <a:pt x="7490" y="9100"/>
                      <a:pt x="7230" y="8982"/>
                    </a:cubicBezTo>
                    <a:cubicBezTo>
                      <a:pt x="6734" y="8769"/>
                      <a:pt x="6214" y="8604"/>
                      <a:pt x="5718" y="8415"/>
                    </a:cubicBezTo>
                    <a:cubicBezTo>
                      <a:pt x="4726" y="8108"/>
                      <a:pt x="3686" y="7824"/>
                      <a:pt x="2647" y="7659"/>
                    </a:cubicBezTo>
                    <a:cubicBezTo>
                      <a:pt x="2363" y="7588"/>
                      <a:pt x="2056" y="7564"/>
                      <a:pt x="1772" y="7541"/>
                    </a:cubicBezTo>
                    <a:close/>
                    <a:moveTo>
                      <a:pt x="1891" y="9148"/>
                    </a:moveTo>
                    <a:cubicBezTo>
                      <a:pt x="1820" y="9171"/>
                      <a:pt x="1867" y="9337"/>
                      <a:pt x="1938" y="9337"/>
                    </a:cubicBezTo>
                    <a:cubicBezTo>
                      <a:pt x="2623" y="9431"/>
                      <a:pt x="3308" y="9478"/>
                      <a:pt x="3993" y="9549"/>
                    </a:cubicBezTo>
                    <a:lnTo>
                      <a:pt x="6025" y="9715"/>
                    </a:lnTo>
                    <a:cubicBezTo>
                      <a:pt x="6403" y="9738"/>
                      <a:pt x="6781" y="9738"/>
                      <a:pt x="7183" y="9785"/>
                    </a:cubicBezTo>
                    <a:cubicBezTo>
                      <a:pt x="6829" y="9715"/>
                      <a:pt x="6498" y="9667"/>
                      <a:pt x="6144" y="9596"/>
                    </a:cubicBezTo>
                    <a:cubicBezTo>
                      <a:pt x="5789" y="9549"/>
                      <a:pt x="5458" y="9526"/>
                      <a:pt x="5104" y="9478"/>
                    </a:cubicBezTo>
                    <a:cubicBezTo>
                      <a:pt x="4419" y="9407"/>
                      <a:pt x="3757" y="9337"/>
                      <a:pt x="3072" y="9289"/>
                    </a:cubicBezTo>
                    <a:cubicBezTo>
                      <a:pt x="2694" y="9242"/>
                      <a:pt x="2292" y="9195"/>
                      <a:pt x="1891" y="9148"/>
                    </a:cubicBezTo>
                    <a:close/>
                    <a:moveTo>
                      <a:pt x="6878" y="417"/>
                    </a:moveTo>
                    <a:cubicBezTo>
                      <a:pt x="6857" y="417"/>
                      <a:pt x="6829" y="446"/>
                      <a:pt x="6829" y="476"/>
                    </a:cubicBezTo>
                    <a:cubicBezTo>
                      <a:pt x="6947" y="783"/>
                      <a:pt x="7089" y="1067"/>
                      <a:pt x="7207" y="1374"/>
                    </a:cubicBezTo>
                    <a:cubicBezTo>
                      <a:pt x="7349" y="1658"/>
                      <a:pt x="7467" y="1965"/>
                      <a:pt x="7608" y="2248"/>
                    </a:cubicBezTo>
                    <a:cubicBezTo>
                      <a:pt x="7892" y="2839"/>
                      <a:pt x="8128" y="3430"/>
                      <a:pt x="8365" y="4044"/>
                    </a:cubicBezTo>
                    <a:cubicBezTo>
                      <a:pt x="8837" y="5249"/>
                      <a:pt x="9239" y="6478"/>
                      <a:pt x="9617" y="7706"/>
                    </a:cubicBezTo>
                    <a:cubicBezTo>
                      <a:pt x="9735" y="8061"/>
                      <a:pt x="9829" y="8391"/>
                      <a:pt x="9924" y="8746"/>
                    </a:cubicBezTo>
                    <a:cubicBezTo>
                      <a:pt x="10042" y="9100"/>
                      <a:pt x="10137" y="9455"/>
                      <a:pt x="10207" y="9809"/>
                    </a:cubicBezTo>
                    <a:lnTo>
                      <a:pt x="10255" y="9809"/>
                    </a:lnTo>
                    <a:cubicBezTo>
                      <a:pt x="10089" y="9148"/>
                      <a:pt x="9971" y="8533"/>
                      <a:pt x="9806" y="7919"/>
                    </a:cubicBezTo>
                    <a:cubicBezTo>
                      <a:pt x="9617" y="7305"/>
                      <a:pt x="9451" y="6667"/>
                      <a:pt x="9239" y="6052"/>
                    </a:cubicBezTo>
                    <a:cubicBezTo>
                      <a:pt x="8813" y="4824"/>
                      <a:pt x="8388" y="3619"/>
                      <a:pt x="7845" y="2437"/>
                    </a:cubicBezTo>
                    <a:cubicBezTo>
                      <a:pt x="7703" y="2107"/>
                      <a:pt x="7561" y="1776"/>
                      <a:pt x="7396" y="1421"/>
                    </a:cubicBezTo>
                    <a:cubicBezTo>
                      <a:pt x="7254" y="1091"/>
                      <a:pt x="7112" y="736"/>
                      <a:pt x="6900" y="453"/>
                    </a:cubicBezTo>
                    <a:cubicBezTo>
                      <a:pt x="6900" y="427"/>
                      <a:pt x="6890" y="417"/>
                      <a:pt x="6878" y="417"/>
                    </a:cubicBezTo>
                    <a:close/>
                    <a:moveTo>
                      <a:pt x="12310" y="0"/>
                    </a:moveTo>
                    <a:cubicBezTo>
                      <a:pt x="12284" y="0"/>
                      <a:pt x="12263" y="7"/>
                      <a:pt x="12263" y="27"/>
                    </a:cubicBezTo>
                    <a:cubicBezTo>
                      <a:pt x="12192" y="358"/>
                      <a:pt x="12192" y="689"/>
                      <a:pt x="12169" y="1020"/>
                    </a:cubicBezTo>
                    <a:lnTo>
                      <a:pt x="12074" y="1988"/>
                    </a:lnTo>
                    <a:cubicBezTo>
                      <a:pt x="12027" y="2626"/>
                      <a:pt x="11932" y="3241"/>
                      <a:pt x="11814" y="3902"/>
                    </a:cubicBezTo>
                    <a:cubicBezTo>
                      <a:pt x="11601" y="5178"/>
                      <a:pt x="11365" y="6430"/>
                      <a:pt x="11082" y="7706"/>
                    </a:cubicBezTo>
                    <a:cubicBezTo>
                      <a:pt x="10987" y="8061"/>
                      <a:pt x="10893" y="8415"/>
                      <a:pt x="10845" y="8746"/>
                    </a:cubicBezTo>
                    <a:lnTo>
                      <a:pt x="10562" y="9809"/>
                    </a:lnTo>
                    <a:cubicBezTo>
                      <a:pt x="10562" y="9809"/>
                      <a:pt x="10562" y="9820"/>
                      <a:pt x="10576" y="9820"/>
                    </a:cubicBezTo>
                    <a:cubicBezTo>
                      <a:pt x="10583" y="9820"/>
                      <a:pt x="10593" y="9817"/>
                      <a:pt x="10609" y="9809"/>
                    </a:cubicBezTo>
                    <a:cubicBezTo>
                      <a:pt x="10798" y="9195"/>
                      <a:pt x="11011" y="8557"/>
                      <a:pt x="11153" y="7943"/>
                    </a:cubicBezTo>
                    <a:cubicBezTo>
                      <a:pt x="11342" y="7328"/>
                      <a:pt x="11460" y="6714"/>
                      <a:pt x="11601" y="6052"/>
                    </a:cubicBezTo>
                    <a:cubicBezTo>
                      <a:pt x="11861" y="4800"/>
                      <a:pt x="12074" y="3524"/>
                      <a:pt x="12216" y="2225"/>
                    </a:cubicBezTo>
                    <a:cubicBezTo>
                      <a:pt x="12263" y="1870"/>
                      <a:pt x="12310" y="1516"/>
                      <a:pt x="12334" y="1114"/>
                    </a:cubicBezTo>
                    <a:cubicBezTo>
                      <a:pt x="12381" y="760"/>
                      <a:pt x="12405" y="382"/>
                      <a:pt x="12405" y="27"/>
                    </a:cubicBezTo>
                    <a:cubicBezTo>
                      <a:pt x="12391" y="14"/>
                      <a:pt x="12346" y="0"/>
                      <a:pt x="12310" y="0"/>
                    </a:cubicBezTo>
                    <a:close/>
                    <a:moveTo>
                      <a:pt x="2390" y="3488"/>
                    </a:moveTo>
                    <a:cubicBezTo>
                      <a:pt x="2356" y="3488"/>
                      <a:pt x="2306" y="3552"/>
                      <a:pt x="2363" y="3571"/>
                    </a:cubicBezTo>
                    <a:cubicBezTo>
                      <a:pt x="2623" y="3784"/>
                      <a:pt x="2883" y="3973"/>
                      <a:pt x="3166" y="4139"/>
                    </a:cubicBezTo>
                    <a:cubicBezTo>
                      <a:pt x="3426" y="4328"/>
                      <a:pt x="3686" y="4517"/>
                      <a:pt x="3946" y="4706"/>
                    </a:cubicBezTo>
                    <a:cubicBezTo>
                      <a:pt x="4490" y="5084"/>
                      <a:pt x="4986" y="5462"/>
                      <a:pt x="5482" y="5887"/>
                    </a:cubicBezTo>
                    <a:cubicBezTo>
                      <a:pt x="6498" y="6690"/>
                      <a:pt x="7467" y="7541"/>
                      <a:pt x="8412" y="8415"/>
                    </a:cubicBezTo>
                    <a:cubicBezTo>
                      <a:pt x="8672" y="8651"/>
                      <a:pt x="8955" y="8935"/>
                      <a:pt x="9191" y="9171"/>
                    </a:cubicBezTo>
                    <a:cubicBezTo>
                      <a:pt x="9451" y="9407"/>
                      <a:pt x="9711" y="9667"/>
                      <a:pt x="9971" y="9927"/>
                    </a:cubicBezTo>
                    <a:cubicBezTo>
                      <a:pt x="9546" y="9455"/>
                      <a:pt x="9097" y="8958"/>
                      <a:pt x="8648" y="8510"/>
                    </a:cubicBezTo>
                    <a:cubicBezTo>
                      <a:pt x="8176" y="8061"/>
                      <a:pt x="7727" y="7635"/>
                      <a:pt x="7230" y="7186"/>
                    </a:cubicBezTo>
                    <a:cubicBezTo>
                      <a:pt x="6262" y="6336"/>
                      <a:pt x="5246" y="5509"/>
                      <a:pt x="4230" y="4729"/>
                    </a:cubicBezTo>
                    <a:cubicBezTo>
                      <a:pt x="3923" y="4517"/>
                      <a:pt x="3639" y="4280"/>
                      <a:pt x="3332" y="4091"/>
                    </a:cubicBezTo>
                    <a:cubicBezTo>
                      <a:pt x="3048" y="3879"/>
                      <a:pt x="2741" y="3666"/>
                      <a:pt x="2410" y="3501"/>
                    </a:cubicBezTo>
                    <a:cubicBezTo>
                      <a:pt x="2406" y="3491"/>
                      <a:pt x="2398" y="3488"/>
                      <a:pt x="2390" y="3488"/>
                    </a:cubicBezTo>
                    <a:close/>
                    <a:moveTo>
                      <a:pt x="17196" y="2347"/>
                    </a:moveTo>
                    <a:cubicBezTo>
                      <a:pt x="17182" y="2347"/>
                      <a:pt x="17167" y="2353"/>
                      <a:pt x="17154" y="2366"/>
                    </a:cubicBezTo>
                    <a:cubicBezTo>
                      <a:pt x="16941" y="2626"/>
                      <a:pt x="16776" y="2886"/>
                      <a:pt x="16587" y="3170"/>
                    </a:cubicBezTo>
                    <a:cubicBezTo>
                      <a:pt x="16421" y="3430"/>
                      <a:pt x="16232" y="3690"/>
                      <a:pt x="16043" y="3973"/>
                    </a:cubicBezTo>
                    <a:cubicBezTo>
                      <a:pt x="15642" y="4493"/>
                      <a:pt x="15264" y="4989"/>
                      <a:pt x="14862" y="5509"/>
                    </a:cubicBezTo>
                    <a:cubicBezTo>
                      <a:pt x="14059" y="6501"/>
                      <a:pt x="13208" y="7470"/>
                      <a:pt x="12310" y="8415"/>
                    </a:cubicBezTo>
                    <a:cubicBezTo>
                      <a:pt x="12074" y="8651"/>
                      <a:pt x="11814" y="8935"/>
                      <a:pt x="11578" y="9195"/>
                    </a:cubicBezTo>
                    <a:cubicBezTo>
                      <a:pt x="11342" y="9455"/>
                      <a:pt x="11082" y="9715"/>
                      <a:pt x="10798" y="9998"/>
                    </a:cubicBezTo>
                    <a:cubicBezTo>
                      <a:pt x="11271" y="9573"/>
                      <a:pt x="11743" y="9124"/>
                      <a:pt x="12216" y="8651"/>
                    </a:cubicBezTo>
                    <a:cubicBezTo>
                      <a:pt x="12688" y="8179"/>
                      <a:pt x="13114" y="7706"/>
                      <a:pt x="13563" y="7234"/>
                    </a:cubicBezTo>
                    <a:cubicBezTo>
                      <a:pt x="14413" y="6265"/>
                      <a:pt x="15240" y="5273"/>
                      <a:pt x="15996" y="4233"/>
                    </a:cubicBezTo>
                    <a:cubicBezTo>
                      <a:pt x="16232" y="3926"/>
                      <a:pt x="16445" y="3642"/>
                      <a:pt x="16658" y="3335"/>
                    </a:cubicBezTo>
                    <a:cubicBezTo>
                      <a:pt x="16870" y="3052"/>
                      <a:pt x="17059" y="2745"/>
                      <a:pt x="17248" y="2437"/>
                    </a:cubicBezTo>
                    <a:cubicBezTo>
                      <a:pt x="17265" y="2386"/>
                      <a:pt x="17233" y="2347"/>
                      <a:pt x="17196" y="2347"/>
                    </a:cubicBezTo>
                    <a:close/>
                    <a:moveTo>
                      <a:pt x="19869" y="7891"/>
                    </a:moveTo>
                    <a:cubicBezTo>
                      <a:pt x="19862" y="7891"/>
                      <a:pt x="19854" y="7892"/>
                      <a:pt x="19847" y="7895"/>
                    </a:cubicBezTo>
                    <a:lnTo>
                      <a:pt x="19493" y="8061"/>
                    </a:lnTo>
                    <a:lnTo>
                      <a:pt x="19139" y="8250"/>
                    </a:lnTo>
                    <a:cubicBezTo>
                      <a:pt x="18902" y="8368"/>
                      <a:pt x="18666" y="8462"/>
                      <a:pt x="18430" y="8557"/>
                    </a:cubicBezTo>
                    <a:cubicBezTo>
                      <a:pt x="17934" y="8746"/>
                      <a:pt x="17461" y="8935"/>
                      <a:pt x="16941" y="9077"/>
                    </a:cubicBezTo>
                    <a:cubicBezTo>
                      <a:pt x="15949" y="9360"/>
                      <a:pt x="14909" y="9596"/>
                      <a:pt x="13870" y="9785"/>
                    </a:cubicBezTo>
                    <a:cubicBezTo>
                      <a:pt x="13586" y="9833"/>
                      <a:pt x="13279" y="9880"/>
                      <a:pt x="12996" y="9927"/>
                    </a:cubicBezTo>
                    <a:cubicBezTo>
                      <a:pt x="12854" y="9951"/>
                      <a:pt x="12688" y="9951"/>
                      <a:pt x="12570" y="9998"/>
                    </a:cubicBezTo>
                    <a:lnTo>
                      <a:pt x="12145" y="10069"/>
                    </a:lnTo>
                    <a:lnTo>
                      <a:pt x="12547" y="10069"/>
                    </a:lnTo>
                    <a:cubicBezTo>
                      <a:pt x="12665" y="10069"/>
                      <a:pt x="12806" y="10045"/>
                      <a:pt x="12925" y="10045"/>
                    </a:cubicBezTo>
                    <a:lnTo>
                      <a:pt x="13728" y="9951"/>
                    </a:lnTo>
                    <a:cubicBezTo>
                      <a:pt x="14271" y="9904"/>
                      <a:pt x="14791" y="9785"/>
                      <a:pt x="15287" y="9691"/>
                    </a:cubicBezTo>
                    <a:cubicBezTo>
                      <a:pt x="16327" y="9455"/>
                      <a:pt x="17367" y="9171"/>
                      <a:pt x="18335" y="8817"/>
                    </a:cubicBezTo>
                    <a:cubicBezTo>
                      <a:pt x="18595" y="8699"/>
                      <a:pt x="18902" y="8604"/>
                      <a:pt x="19162" y="8462"/>
                    </a:cubicBezTo>
                    <a:cubicBezTo>
                      <a:pt x="19280" y="8391"/>
                      <a:pt x="19422" y="8297"/>
                      <a:pt x="19540" y="8250"/>
                    </a:cubicBezTo>
                    <a:lnTo>
                      <a:pt x="19895" y="7966"/>
                    </a:lnTo>
                    <a:cubicBezTo>
                      <a:pt x="19976" y="7946"/>
                      <a:pt x="19917" y="7891"/>
                      <a:pt x="19869" y="7891"/>
                    </a:cubicBezTo>
                    <a:close/>
                    <a:moveTo>
                      <a:pt x="48" y="8368"/>
                    </a:moveTo>
                    <a:cubicBezTo>
                      <a:pt x="0" y="8391"/>
                      <a:pt x="0" y="8486"/>
                      <a:pt x="48" y="8510"/>
                    </a:cubicBezTo>
                    <a:cubicBezTo>
                      <a:pt x="378" y="8580"/>
                      <a:pt x="709" y="8580"/>
                      <a:pt x="1016" y="8604"/>
                    </a:cubicBezTo>
                    <a:lnTo>
                      <a:pt x="2009" y="8699"/>
                    </a:lnTo>
                    <a:cubicBezTo>
                      <a:pt x="2647" y="8746"/>
                      <a:pt x="3261" y="8840"/>
                      <a:pt x="3923" y="8958"/>
                    </a:cubicBezTo>
                    <a:cubicBezTo>
                      <a:pt x="5198" y="9171"/>
                      <a:pt x="6451" y="9407"/>
                      <a:pt x="7727" y="9691"/>
                    </a:cubicBezTo>
                    <a:cubicBezTo>
                      <a:pt x="8081" y="9785"/>
                      <a:pt x="8435" y="9880"/>
                      <a:pt x="8766" y="9927"/>
                    </a:cubicBezTo>
                    <a:lnTo>
                      <a:pt x="9829" y="10187"/>
                    </a:lnTo>
                    <a:cubicBezTo>
                      <a:pt x="9829" y="10187"/>
                      <a:pt x="9853" y="10187"/>
                      <a:pt x="9829" y="10163"/>
                    </a:cubicBezTo>
                    <a:cubicBezTo>
                      <a:pt x="9215" y="9951"/>
                      <a:pt x="8577" y="9762"/>
                      <a:pt x="7963" y="9596"/>
                    </a:cubicBezTo>
                    <a:cubicBezTo>
                      <a:pt x="7349" y="9431"/>
                      <a:pt x="6734" y="9313"/>
                      <a:pt x="6073" y="9171"/>
                    </a:cubicBezTo>
                    <a:cubicBezTo>
                      <a:pt x="4797" y="8888"/>
                      <a:pt x="3545" y="8699"/>
                      <a:pt x="2245" y="8533"/>
                    </a:cubicBezTo>
                    <a:cubicBezTo>
                      <a:pt x="1891" y="8510"/>
                      <a:pt x="1536" y="8462"/>
                      <a:pt x="1135" y="8415"/>
                    </a:cubicBezTo>
                    <a:cubicBezTo>
                      <a:pt x="780" y="8391"/>
                      <a:pt x="402" y="8368"/>
                      <a:pt x="48" y="8368"/>
                    </a:cubicBezTo>
                    <a:close/>
                    <a:moveTo>
                      <a:pt x="20276" y="6827"/>
                    </a:moveTo>
                    <a:cubicBezTo>
                      <a:pt x="20268" y="6827"/>
                      <a:pt x="20259" y="6829"/>
                      <a:pt x="20249" y="6832"/>
                    </a:cubicBezTo>
                    <a:cubicBezTo>
                      <a:pt x="19966" y="6950"/>
                      <a:pt x="19658" y="7092"/>
                      <a:pt x="19375" y="7210"/>
                    </a:cubicBezTo>
                    <a:cubicBezTo>
                      <a:pt x="19068" y="7352"/>
                      <a:pt x="18784" y="7470"/>
                      <a:pt x="18477" y="7635"/>
                    </a:cubicBezTo>
                    <a:cubicBezTo>
                      <a:pt x="17886" y="7895"/>
                      <a:pt x="17296" y="8132"/>
                      <a:pt x="16681" y="8368"/>
                    </a:cubicBezTo>
                    <a:cubicBezTo>
                      <a:pt x="15476" y="8840"/>
                      <a:pt x="14271" y="9242"/>
                      <a:pt x="13019" y="9644"/>
                    </a:cubicBezTo>
                    <a:cubicBezTo>
                      <a:pt x="12665" y="9762"/>
                      <a:pt x="12334" y="9833"/>
                      <a:pt x="11980" y="9927"/>
                    </a:cubicBezTo>
                    <a:cubicBezTo>
                      <a:pt x="11625" y="10045"/>
                      <a:pt x="11271" y="10140"/>
                      <a:pt x="10916" y="10234"/>
                    </a:cubicBezTo>
                    <a:lnTo>
                      <a:pt x="10916" y="10258"/>
                    </a:lnTo>
                    <a:cubicBezTo>
                      <a:pt x="11578" y="10116"/>
                      <a:pt x="12192" y="9974"/>
                      <a:pt x="12806" y="9809"/>
                    </a:cubicBezTo>
                    <a:cubicBezTo>
                      <a:pt x="13444" y="9644"/>
                      <a:pt x="14059" y="9455"/>
                      <a:pt x="14673" y="9242"/>
                    </a:cubicBezTo>
                    <a:cubicBezTo>
                      <a:pt x="15925" y="8840"/>
                      <a:pt x="17130" y="8391"/>
                      <a:pt x="18312" y="7848"/>
                    </a:cubicBezTo>
                    <a:cubicBezTo>
                      <a:pt x="18642" y="7706"/>
                      <a:pt x="18950" y="7564"/>
                      <a:pt x="19304" y="7423"/>
                    </a:cubicBezTo>
                    <a:cubicBezTo>
                      <a:pt x="19635" y="7257"/>
                      <a:pt x="19989" y="7116"/>
                      <a:pt x="20296" y="6903"/>
                    </a:cubicBezTo>
                    <a:cubicBezTo>
                      <a:pt x="20337" y="6883"/>
                      <a:pt x="20325" y="6827"/>
                      <a:pt x="20276" y="6827"/>
                    </a:cubicBezTo>
                    <a:close/>
                    <a:moveTo>
                      <a:pt x="13586" y="10943"/>
                    </a:moveTo>
                    <a:lnTo>
                      <a:pt x="13586" y="10943"/>
                    </a:lnTo>
                    <a:cubicBezTo>
                      <a:pt x="13941" y="10990"/>
                      <a:pt x="14248" y="11061"/>
                      <a:pt x="14602" y="11109"/>
                    </a:cubicBezTo>
                    <a:cubicBezTo>
                      <a:pt x="14933" y="11179"/>
                      <a:pt x="15287" y="11203"/>
                      <a:pt x="15642" y="11227"/>
                    </a:cubicBezTo>
                    <a:cubicBezTo>
                      <a:pt x="16327" y="11321"/>
                      <a:pt x="17012" y="11368"/>
                      <a:pt x="17674" y="11439"/>
                    </a:cubicBezTo>
                    <a:cubicBezTo>
                      <a:pt x="18075" y="11463"/>
                      <a:pt x="18453" y="11534"/>
                      <a:pt x="18855" y="11557"/>
                    </a:cubicBezTo>
                    <a:cubicBezTo>
                      <a:pt x="18926" y="11557"/>
                      <a:pt x="18902" y="11416"/>
                      <a:pt x="18808" y="11368"/>
                    </a:cubicBezTo>
                    <a:cubicBezTo>
                      <a:pt x="18123" y="11298"/>
                      <a:pt x="17461" y="11227"/>
                      <a:pt x="16776" y="11179"/>
                    </a:cubicBezTo>
                    <a:lnTo>
                      <a:pt x="14720" y="10990"/>
                    </a:lnTo>
                    <a:cubicBezTo>
                      <a:pt x="14342" y="10967"/>
                      <a:pt x="13964" y="10967"/>
                      <a:pt x="13586" y="10943"/>
                    </a:cubicBezTo>
                    <a:close/>
                    <a:moveTo>
                      <a:pt x="10916" y="10542"/>
                    </a:moveTo>
                    <a:cubicBezTo>
                      <a:pt x="10916" y="10542"/>
                      <a:pt x="10893" y="10542"/>
                      <a:pt x="10916" y="10565"/>
                    </a:cubicBezTo>
                    <a:cubicBezTo>
                      <a:pt x="11531" y="10778"/>
                      <a:pt x="12169" y="10990"/>
                      <a:pt x="12783" y="11132"/>
                    </a:cubicBezTo>
                    <a:cubicBezTo>
                      <a:pt x="13397" y="11321"/>
                      <a:pt x="14011" y="11439"/>
                      <a:pt x="14673" y="11581"/>
                    </a:cubicBezTo>
                    <a:cubicBezTo>
                      <a:pt x="15949" y="11841"/>
                      <a:pt x="17201" y="12054"/>
                      <a:pt x="18501" y="12195"/>
                    </a:cubicBezTo>
                    <a:cubicBezTo>
                      <a:pt x="18855" y="12219"/>
                      <a:pt x="19210" y="12290"/>
                      <a:pt x="19611" y="12314"/>
                    </a:cubicBezTo>
                    <a:cubicBezTo>
                      <a:pt x="19966" y="12337"/>
                      <a:pt x="20344" y="12384"/>
                      <a:pt x="20698" y="12384"/>
                    </a:cubicBezTo>
                    <a:cubicBezTo>
                      <a:pt x="20745" y="12361"/>
                      <a:pt x="20793" y="12243"/>
                      <a:pt x="20698" y="12243"/>
                    </a:cubicBezTo>
                    <a:cubicBezTo>
                      <a:pt x="20367" y="12172"/>
                      <a:pt x="20060" y="12172"/>
                      <a:pt x="19729" y="12148"/>
                    </a:cubicBezTo>
                    <a:lnTo>
                      <a:pt x="18737" y="12054"/>
                    </a:lnTo>
                    <a:cubicBezTo>
                      <a:pt x="18099" y="12006"/>
                      <a:pt x="17485" y="11912"/>
                      <a:pt x="16823" y="11794"/>
                    </a:cubicBezTo>
                    <a:cubicBezTo>
                      <a:pt x="15547" y="11581"/>
                      <a:pt x="14295" y="11345"/>
                      <a:pt x="13019" y="11061"/>
                    </a:cubicBezTo>
                    <a:cubicBezTo>
                      <a:pt x="12665" y="10967"/>
                      <a:pt x="12310" y="10872"/>
                      <a:pt x="11980" y="10825"/>
                    </a:cubicBezTo>
                    <a:lnTo>
                      <a:pt x="10916" y="10542"/>
                    </a:lnTo>
                    <a:close/>
                    <a:moveTo>
                      <a:pt x="14342" y="11676"/>
                    </a:moveTo>
                    <a:lnTo>
                      <a:pt x="14886" y="11841"/>
                    </a:lnTo>
                    <a:cubicBezTo>
                      <a:pt x="15051" y="11912"/>
                      <a:pt x="15240" y="11936"/>
                      <a:pt x="15405" y="11983"/>
                    </a:cubicBezTo>
                    <a:cubicBezTo>
                      <a:pt x="15760" y="12077"/>
                      <a:pt x="16162" y="12172"/>
                      <a:pt x="16492" y="12219"/>
                    </a:cubicBezTo>
                    <a:cubicBezTo>
                      <a:pt x="17248" y="12384"/>
                      <a:pt x="17981" y="12503"/>
                      <a:pt x="18713" y="12573"/>
                    </a:cubicBezTo>
                    <a:cubicBezTo>
                      <a:pt x="19139" y="12644"/>
                      <a:pt x="19564" y="12692"/>
                      <a:pt x="19989" y="12692"/>
                    </a:cubicBezTo>
                    <a:cubicBezTo>
                      <a:pt x="20009" y="12699"/>
                      <a:pt x="20026" y="12703"/>
                      <a:pt x="20040" y="12703"/>
                    </a:cubicBezTo>
                    <a:cubicBezTo>
                      <a:pt x="20113" y="12703"/>
                      <a:pt x="20119" y="12621"/>
                      <a:pt x="20060" y="12621"/>
                    </a:cubicBezTo>
                    <a:cubicBezTo>
                      <a:pt x="19706" y="12550"/>
                      <a:pt x="19304" y="12526"/>
                      <a:pt x="18926" y="12479"/>
                    </a:cubicBezTo>
                    <a:cubicBezTo>
                      <a:pt x="18548" y="12408"/>
                      <a:pt x="18194" y="12384"/>
                      <a:pt x="17792" y="12314"/>
                    </a:cubicBezTo>
                    <a:cubicBezTo>
                      <a:pt x="17059" y="12195"/>
                      <a:pt x="16351" y="12077"/>
                      <a:pt x="15618" y="11912"/>
                    </a:cubicBezTo>
                    <a:cubicBezTo>
                      <a:pt x="15405" y="11888"/>
                      <a:pt x="15193" y="11817"/>
                      <a:pt x="15004" y="11794"/>
                    </a:cubicBezTo>
                    <a:cubicBezTo>
                      <a:pt x="14886" y="11770"/>
                      <a:pt x="14791" y="11723"/>
                      <a:pt x="14673" y="11723"/>
                    </a:cubicBezTo>
                    <a:cubicBezTo>
                      <a:pt x="14555" y="11699"/>
                      <a:pt x="14460" y="11699"/>
                      <a:pt x="14342" y="11676"/>
                    </a:cubicBezTo>
                    <a:close/>
                    <a:moveTo>
                      <a:pt x="8199" y="10660"/>
                    </a:moveTo>
                    <a:cubicBezTo>
                      <a:pt x="8081" y="10660"/>
                      <a:pt x="7939" y="10707"/>
                      <a:pt x="7821" y="10707"/>
                    </a:cubicBezTo>
                    <a:lnTo>
                      <a:pt x="7018" y="10778"/>
                    </a:lnTo>
                    <a:cubicBezTo>
                      <a:pt x="6498" y="10849"/>
                      <a:pt x="5955" y="10967"/>
                      <a:pt x="5458" y="11061"/>
                    </a:cubicBezTo>
                    <a:cubicBezTo>
                      <a:pt x="4419" y="11298"/>
                      <a:pt x="3403" y="11581"/>
                      <a:pt x="2410" y="11936"/>
                    </a:cubicBezTo>
                    <a:cubicBezTo>
                      <a:pt x="2151" y="12054"/>
                      <a:pt x="1867" y="12148"/>
                      <a:pt x="1583" y="12290"/>
                    </a:cubicBezTo>
                    <a:cubicBezTo>
                      <a:pt x="1465" y="12361"/>
                      <a:pt x="1324" y="12432"/>
                      <a:pt x="1205" y="12503"/>
                    </a:cubicBezTo>
                    <a:lnTo>
                      <a:pt x="851" y="12762"/>
                    </a:lnTo>
                    <a:cubicBezTo>
                      <a:pt x="788" y="12784"/>
                      <a:pt x="837" y="12861"/>
                      <a:pt x="899" y="12861"/>
                    </a:cubicBezTo>
                    <a:cubicBezTo>
                      <a:pt x="906" y="12861"/>
                      <a:pt x="914" y="12860"/>
                      <a:pt x="922" y="12857"/>
                    </a:cubicBezTo>
                    <a:lnTo>
                      <a:pt x="1276" y="12668"/>
                    </a:lnTo>
                    <a:lnTo>
                      <a:pt x="1631" y="12503"/>
                    </a:lnTo>
                    <a:cubicBezTo>
                      <a:pt x="1867" y="12384"/>
                      <a:pt x="2103" y="12290"/>
                      <a:pt x="2340" y="12172"/>
                    </a:cubicBezTo>
                    <a:cubicBezTo>
                      <a:pt x="2836" y="12006"/>
                      <a:pt x="3308" y="11817"/>
                      <a:pt x="3804" y="11676"/>
                    </a:cubicBezTo>
                    <a:cubicBezTo>
                      <a:pt x="4820" y="11368"/>
                      <a:pt x="5836" y="11132"/>
                      <a:pt x="6876" y="10967"/>
                    </a:cubicBezTo>
                    <a:cubicBezTo>
                      <a:pt x="7183" y="10896"/>
                      <a:pt x="7467" y="10872"/>
                      <a:pt x="7774" y="10825"/>
                    </a:cubicBezTo>
                    <a:cubicBezTo>
                      <a:pt x="7916" y="10778"/>
                      <a:pt x="8057" y="10778"/>
                      <a:pt x="8176" y="10754"/>
                    </a:cubicBezTo>
                    <a:lnTo>
                      <a:pt x="8624" y="10660"/>
                    </a:lnTo>
                    <a:close/>
                    <a:moveTo>
                      <a:pt x="12074" y="11014"/>
                    </a:moveTo>
                    <a:lnTo>
                      <a:pt x="12074" y="11014"/>
                    </a:lnTo>
                    <a:cubicBezTo>
                      <a:pt x="12192" y="11085"/>
                      <a:pt x="12310" y="11179"/>
                      <a:pt x="12428" y="11227"/>
                    </a:cubicBezTo>
                    <a:lnTo>
                      <a:pt x="12783" y="11416"/>
                    </a:lnTo>
                    <a:cubicBezTo>
                      <a:pt x="13019" y="11534"/>
                      <a:pt x="13255" y="11605"/>
                      <a:pt x="13515" y="11723"/>
                    </a:cubicBezTo>
                    <a:cubicBezTo>
                      <a:pt x="14035" y="11936"/>
                      <a:pt x="14531" y="12125"/>
                      <a:pt x="15027" y="12290"/>
                    </a:cubicBezTo>
                    <a:cubicBezTo>
                      <a:pt x="16020" y="12621"/>
                      <a:pt x="17059" y="12881"/>
                      <a:pt x="18099" y="13070"/>
                    </a:cubicBezTo>
                    <a:cubicBezTo>
                      <a:pt x="18383" y="13117"/>
                      <a:pt x="18690" y="13141"/>
                      <a:pt x="18973" y="13188"/>
                    </a:cubicBezTo>
                    <a:lnTo>
                      <a:pt x="19422" y="13188"/>
                    </a:lnTo>
                    <a:cubicBezTo>
                      <a:pt x="19564" y="13188"/>
                      <a:pt x="19729" y="13141"/>
                      <a:pt x="19871" y="13117"/>
                    </a:cubicBezTo>
                    <a:cubicBezTo>
                      <a:pt x="19895" y="13070"/>
                      <a:pt x="19895" y="12952"/>
                      <a:pt x="19824" y="12952"/>
                    </a:cubicBezTo>
                    <a:lnTo>
                      <a:pt x="19044" y="12952"/>
                    </a:lnTo>
                    <a:cubicBezTo>
                      <a:pt x="18784" y="12952"/>
                      <a:pt x="18548" y="12904"/>
                      <a:pt x="18264" y="12857"/>
                    </a:cubicBezTo>
                    <a:cubicBezTo>
                      <a:pt x="17745" y="12762"/>
                      <a:pt x="17248" y="12668"/>
                      <a:pt x="16752" y="12550"/>
                    </a:cubicBezTo>
                    <a:cubicBezTo>
                      <a:pt x="15713" y="12314"/>
                      <a:pt x="14697" y="12006"/>
                      <a:pt x="13728" y="11652"/>
                    </a:cubicBezTo>
                    <a:cubicBezTo>
                      <a:pt x="13468" y="11557"/>
                      <a:pt x="13161" y="11439"/>
                      <a:pt x="12901" y="11321"/>
                    </a:cubicBezTo>
                    <a:cubicBezTo>
                      <a:pt x="12759" y="11250"/>
                      <a:pt x="12641" y="11203"/>
                      <a:pt x="12476" y="11179"/>
                    </a:cubicBezTo>
                    <a:cubicBezTo>
                      <a:pt x="12334" y="11109"/>
                      <a:pt x="12192" y="11085"/>
                      <a:pt x="12074" y="11014"/>
                    </a:cubicBezTo>
                    <a:close/>
                    <a:moveTo>
                      <a:pt x="6238" y="11227"/>
                    </a:moveTo>
                    <a:lnTo>
                      <a:pt x="6238" y="11227"/>
                    </a:lnTo>
                    <a:cubicBezTo>
                      <a:pt x="6049" y="11274"/>
                      <a:pt x="5836" y="11274"/>
                      <a:pt x="5671" y="11345"/>
                    </a:cubicBezTo>
                    <a:cubicBezTo>
                      <a:pt x="5482" y="11368"/>
                      <a:pt x="5317" y="11439"/>
                      <a:pt x="5128" y="11487"/>
                    </a:cubicBezTo>
                    <a:cubicBezTo>
                      <a:pt x="4773" y="11605"/>
                      <a:pt x="4419" y="11699"/>
                      <a:pt x="4064" y="11817"/>
                    </a:cubicBezTo>
                    <a:cubicBezTo>
                      <a:pt x="3356" y="12054"/>
                      <a:pt x="2647" y="12314"/>
                      <a:pt x="1985" y="12621"/>
                    </a:cubicBezTo>
                    <a:cubicBezTo>
                      <a:pt x="1583" y="12762"/>
                      <a:pt x="1182" y="12928"/>
                      <a:pt x="827" y="13141"/>
                    </a:cubicBezTo>
                    <a:cubicBezTo>
                      <a:pt x="768" y="13180"/>
                      <a:pt x="775" y="13270"/>
                      <a:pt x="834" y="13270"/>
                    </a:cubicBezTo>
                    <a:cubicBezTo>
                      <a:pt x="846" y="13270"/>
                      <a:pt x="859" y="13266"/>
                      <a:pt x="875" y="13259"/>
                    </a:cubicBezTo>
                    <a:cubicBezTo>
                      <a:pt x="1229" y="13141"/>
                      <a:pt x="1560" y="12975"/>
                      <a:pt x="1914" y="12833"/>
                    </a:cubicBezTo>
                    <a:cubicBezTo>
                      <a:pt x="2269" y="12668"/>
                      <a:pt x="2623" y="12526"/>
                      <a:pt x="2954" y="12408"/>
                    </a:cubicBezTo>
                    <a:cubicBezTo>
                      <a:pt x="3639" y="12148"/>
                      <a:pt x="4348" y="11912"/>
                      <a:pt x="5057" y="11676"/>
                    </a:cubicBezTo>
                    <a:cubicBezTo>
                      <a:pt x="5246" y="11605"/>
                      <a:pt x="5435" y="11557"/>
                      <a:pt x="5647" y="11463"/>
                    </a:cubicBezTo>
                    <a:cubicBezTo>
                      <a:pt x="5718" y="11439"/>
                      <a:pt x="5836" y="11392"/>
                      <a:pt x="5931" y="11345"/>
                    </a:cubicBezTo>
                    <a:cubicBezTo>
                      <a:pt x="6025" y="11321"/>
                      <a:pt x="6144" y="11250"/>
                      <a:pt x="6238" y="11227"/>
                    </a:cubicBezTo>
                    <a:close/>
                    <a:moveTo>
                      <a:pt x="13208" y="13471"/>
                    </a:moveTo>
                    <a:lnTo>
                      <a:pt x="13208" y="13471"/>
                    </a:lnTo>
                    <a:cubicBezTo>
                      <a:pt x="13230" y="13501"/>
                      <a:pt x="13255" y="13526"/>
                      <a:pt x="13281" y="13548"/>
                    </a:cubicBezTo>
                    <a:lnTo>
                      <a:pt x="13281" y="13548"/>
                    </a:lnTo>
                    <a:cubicBezTo>
                      <a:pt x="13258" y="13523"/>
                      <a:pt x="13234" y="13497"/>
                      <a:pt x="13208" y="13471"/>
                    </a:cubicBezTo>
                    <a:close/>
                    <a:moveTo>
                      <a:pt x="7325" y="11463"/>
                    </a:moveTo>
                    <a:lnTo>
                      <a:pt x="6356" y="11817"/>
                    </a:lnTo>
                    <a:cubicBezTo>
                      <a:pt x="6025" y="11936"/>
                      <a:pt x="5695" y="12077"/>
                      <a:pt x="5387" y="12195"/>
                    </a:cubicBezTo>
                    <a:cubicBezTo>
                      <a:pt x="4773" y="12479"/>
                      <a:pt x="4159" y="12762"/>
                      <a:pt x="3497" y="13022"/>
                    </a:cubicBezTo>
                    <a:cubicBezTo>
                      <a:pt x="3143" y="13164"/>
                      <a:pt x="2788" y="13353"/>
                      <a:pt x="2434" y="13519"/>
                    </a:cubicBezTo>
                    <a:cubicBezTo>
                      <a:pt x="2390" y="13584"/>
                      <a:pt x="2468" y="13710"/>
                      <a:pt x="2554" y="13710"/>
                    </a:cubicBezTo>
                    <a:cubicBezTo>
                      <a:pt x="2562" y="13710"/>
                      <a:pt x="2569" y="13709"/>
                      <a:pt x="2576" y="13708"/>
                    </a:cubicBezTo>
                    <a:cubicBezTo>
                      <a:pt x="3190" y="13448"/>
                      <a:pt x="3804" y="13141"/>
                      <a:pt x="4419" y="12857"/>
                    </a:cubicBezTo>
                    <a:cubicBezTo>
                      <a:pt x="5033" y="12550"/>
                      <a:pt x="5671" y="12290"/>
                      <a:pt x="6285" y="11983"/>
                    </a:cubicBezTo>
                    <a:cubicBezTo>
                      <a:pt x="6640" y="11817"/>
                      <a:pt x="6971" y="11628"/>
                      <a:pt x="7325" y="11463"/>
                    </a:cubicBezTo>
                    <a:close/>
                    <a:moveTo>
                      <a:pt x="9829" y="10494"/>
                    </a:moveTo>
                    <a:cubicBezTo>
                      <a:pt x="9168" y="10636"/>
                      <a:pt x="8554" y="10754"/>
                      <a:pt x="7939" y="10943"/>
                    </a:cubicBezTo>
                    <a:cubicBezTo>
                      <a:pt x="7325" y="11109"/>
                      <a:pt x="6687" y="11298"/>
                      <a:pt x="6073" y="11487"/>
                    </a:cubicBezTo>
                    <a:cubicBezTo>
                      <a:pt x="4844" y="11912"/>
                      <a:pt x="3615" y="12361"/>
                      <a:pt x="2434" y="12881"/>
                    </a:cubicBezTo>
                    <a:cubicBezTo>
                      <a:pt x="2127" y="13022"/>
                      <a:pt x="1796" y="13188"/>
                      <a:pt x="1442" y="13330"/>
                    </a:cubicBezTo>
                    <a:cubicBezTo>
                      <a:pt x="1111" y="13471"/>
                      <a:pt x="756" y="13613"/>
                      <a:pt x="473" y="13826"/>
                    </a:cubicBezTo>
                    <a:cubicBezTo>
                      <a:pt x="409" y="13826"/>
                      <a:pt x="442" y="13923"/>
                      <a:pt x="484" y="13923"/>
                    </a:cubicBezTo>
                    <a:cubicBezTo>
                      <a:pt x="488" y="13923"/>
                      <a:pt x="492" y="13922"/>
                      <a:pt x="497" y="13920"/>
                    </a:cubicBezTo>
                    <a:cubicBezTo>
                      <a:pt x="780" y="13802"/>
                      <a:pt x="1087" y="13660"/>
                      <a:pt x="1371" y="13542"/>
                    </a:cubicBezTo>
                    <a:cubicBezTo>
                      <a:pt x="1678" y="13377"/>
                      <a:pt x="1985" y="13259"/>
                      <a:pt x="2269" y="13117"/>
                    </a:cubicBezTo>
                    <a:cubicBezTo>
                      <a:pt x="2859" y="12857"/>
                      <a:pt x="3450" y="12621"/>
                      <a:pt x="4064" y="12384"/>
                    </a:cubicBezTo>
                    <a:cubicBezTo>
                      <a:pt x="5269" y="11912"/>
                      <a:pt x="6498" y="11487"/>
                      <a:pt x="7727" y="11109"/>
                    </a:cubicBezTo>
                    <a:cubicBezTo>
                      <a:pt x="8081" y="10990"/>
                      <a:pt x="8412" y="10896"/>
                      <a:pt x="8766" y="10825"/>
                    </a:cubicBezTo>
                    <a:cubicBezTo>
                      <a:pt x="9121" y="10707"/>
                      <a:pt x="9475" y="10612"/>
                      <a:pt x="9829" y="10518"/>
                    </a:cubicBezTo>
                    <a:lnTo>
                      <a:pt x="9829" y="10494"/>
                    </a:lnTo>
                    <a:close/>
                    <a:moveTo>
                      <a:pt x="11223" y="14511"/>
                    </a:moveTo>
                    <a:cubicBezTo>
                      <a:pt x="11226" y="14520"/>
                      <a:pt x="11228" y="14529"/>
                      <a:pt x="11231" y="14538"/>
                    </a:cubicBezTo>
                    <a:lnTo>
                      <a:pt x="11231" y="14538"/>
                    </a:lnTo>
                    <a:cubicBezTo>
                      <a:pt x="11228" y="14529"/>
                      <a:pt x="11226" y="14520"/>
                      <a:pt x="11223" y="14511"/>
                    </a:cubicBezTo>
                    <a:close/>
                    <a:moveTo>
                      <a:pt x="12806" y="12432"/>
                    </a:moveTo>
                    <a:lnTo>
                      <a:pt x="12806" y="12432"/>
                    </a:lnTo>
                    <a:cubicBezTo>
                      <a:pt x="13090" y="12644"/>
                      <a:pt x="13350" y="12881"/>
                      <a:pt x="13610" y="13093"/>
                    </a:cubicBezTo>
                    <a:cubicBezTo>
                      <a:pt x="13870" y="13306"/>
                      <a:pt x="14153" y="13495"/>
                      <a:pt x="14437" y="13708"/>
                    </a:cubicBezTo>
                    <a:cubicBezTo>
                      <a:pt x="15004" y="14133"/>
                      <a:pt x="15524" y="14511"/>
                      <a:pt x="16091" y="14913"/>
                    </a:cubicBezTo>
                    <a:cubicBezTo>
                      <a:pt x="16421" y="15149"/>
                      <a:pt x="16705" y="15361"/>
                      <a:pt x="17036" y="15598"/>
                    </a:cubicBezTo>
                    <a:cubicBezTo>
                      <a:pt x="17069" y="15620"/>
                      <a:pt x="17098" y="15629"/>
                      <a:pt x="17122" y="15629"/>
                    </a:cubicBezTo>
                    <a:cubicBezTo>
                      <a:pt x="17202" y="15629"/>
                      <a:pt x="17226" y="15529"/>
                      <a:pt x="17154" y="15456"/>
                    </a:cubicBezTo>
                    <a:cubicBezTo>
                      <a:pt x="16587" y="15031"/>
                      <a:pt x="16020" y="14653"/>
                      <a:pt x="15476" y="14275"/>
                    </a:cubicBezTo>
                    <a:cubicBezTo>
                      <a:pt x="14909" y="13873"/>
                      <a:pt x="14342" y="13471"/>
                      <a:pt x="13799" y="13093"/>
                    </a:cubicBezTo>
                    <a:cubicBezTo>
                      <a:pt x="13468" y="12881"/>
                      <a:pt x="13137" y="12668"/>
                      <a:pt x="12806" y="12432"/>
                    </a:cubicBezTo>
                    <a:close/>
                    <a:moveTo>
                      <a:pt x="8294" y="12833"/>
                    </a:moveTo>
                    <a:cubicBezTo>
                      <a:pt x="8081" y="13093"/>
                      <a:pt x="7845" y="13353"/>
                      <a:pt x="7656" y="13613"/>
                    </a:cubicBezTo>
                    <a:cubicBezTo>
                      <a:pt x="7443" y="13897"/>
                      <a:pt x="7230" y="14157"/>
                      <a:pt x="7018" y="14440"/>
                    </a:cubicBezTo>
                    <a:cubicBezTo>
                      <a:pt x="6616" y="15007"/>
                      <a:pt x="6238" y="15551"/>
                      <a:pt x="5813" y="16094"/>
                    </a:cubicBezTo>
                    <a:cubicBezTo>
                      <a:pt x="5576" y="16425"/>
                      <a:pt x="5364" y="16732"/>
                      <a:pt x="5128" y="17039"/>
                    </a:cubicBezTo>
                    <a:cubicBezTo>
                      <a:pt x="5094" y="17123"/>
                      <a:pt x="5157" y="17196"/>
                      <a:pt x="5221" y="17196"/>
                    </a:cubicBezTo>
                    <a:cubicBezTo>
                      <a:pt x="5247" y="17196"/>
                      <a:pt x="5273" y="17184"/>
                      <a:pt x="5293" y="17157"/>
                    </a:cubicBezTo>
                    <a:cubicBezTo>
                      <a:pt x="5695" y="16614"/>
                      <a:pt x="6073" y="16047"/>
                      <a:pt x="6474" y="15480"/>
                    </a:cubicBezTo>
                    <a:cubicBezTo>
                      <a:pt x="6852" y="14913"/>
                      <a:pt x="7254" y="14369"/>
                      <a:pt x="7656" y="13802"/>
                    </a:cubicBezTo>
                    <a:cubicBezTo>
                      <a:pt x="7845" y="13471"/>
                      <a:pt x="8057" y="13141"/>
                      <a:pt x="8294" y="12833"/>
                    </a:cubicBezTo>
                    <a:close/>
                    <a:moveTo>
                      <a:pt x="13281" y="13548"/>
                    </a:moveTo>
                    <a:cubicBezTo>
                      <a:pt x="13386" y="13665"/>
                      <a:pt x="13470" y="13785"/>
                      <a:pt x="13586" y="13920"/>
                    </a:cubicBezTo>
                    <a:lnTo>
                      <a:pt x="13964" y="14298"/>
                    </a:lnTo>
                    <a:cubicBezTo>
                      <a:pt x="14224" y="14558"/>
                      <a:pt x="14531" y="14794"/>
                      <a:pt x="14791" y="15054"/>
                    </a:cubicBezTo>
                    <a:cubicBezTo>
                      <a:pt x="15358" y="15574"/>
                      <a:pt x="15949" y="16047"/>
                      <a:pt x="16540" y="16472"/>
                    </a:cubicBezTo>
                    <a:cubicBezTo>
                      <a:pt x="16847" y="16756"/>
                      <a:pt x="17201" y="17015"/>
                      <a:pt x="17556" y="17228"/>
                    </a:cubicBezTo>
                    <a:cubicBezTo>
                      <a:pt x="17572" y="17239"/>
                      <a:pt x="17588" y="17243"/>
                      <a:pt x="17602" y="17243"/>
                    </a:cubicBezTo>
                    <a:cubicBezTo>
                      <a:pt x="17651" y="17243"/>
                      <a:pt x="17681" y="17188"/>
                      <a:pt x="17626" y="17134"/>
                    </a:cubicBezTo>
                    <a:cubicBezTo>
                      <a:pt x="17343" y="16897"/>
                      <a:pt x="17036" y="16685"/>
                      <a:pt x="16752" y="16448"/>
                    </a:cubicBezTo>
                    <a:lnTo>
                      <a:pt x="15854" y="15740"/>
                    </a:lnTo>
                    <a:cubicBezTo>
                      <a:pt x="15264" y="15267"/>
                      <a:pt x="14697" y="14794"/>
                      <a:pt x="14177" y="14298"/>
                    </a:cubicBezTo>
                    <a:cubicBezTo>
                      <a:pt x="14035" y="14157"/>
                      <a:pt x="13870" y="14038"/>
                      <a:pt x="13704" y="13873"/>
                    </a:cubicBezTo>
                    <a:cubicBezTo>
                      <a:pt x="13610" y="13826"/>
                      <a:pt x="13563" y="13731"/>
                      <a:pt x="13468" y="13684"/>
                    </a:cubicBezTo>
                    <a:cubicBezTo>
                      <a:pt x="13403" y="13635"/>
                      <a:pt x="13338" y="13598"/>
                      <a:pt x="13281" y="13548"/>
                    </a:cubicBezTo>
                    <a:close/>
                    <a:moveTo>
                      <a:pt x="10775" y="10825"/>
                    </a:moveTo>
                    <a:lnTo>
                      <a:pt x="10775" y="10825"/>
                    </a:lnTo>
                    <a:cubicBezTo>
                      <a:pt x="11223" y="11298"/>
                      <a:pt x="11672" y="11794"/>
                      <a:pt x="12098" y="12243"/>
                    </a:cubicBezTo>
                    <a:cubicBezTo>
                      <a:pt x="12570" y="12668"/>
                      <a:pt x="13019" y="13117"/>
                      <a:pt x="13515" y="13566"/>
                    </a:cubicBezTo>
                    <a:cubicBezTo>
                      <a:pt x="14508" y="14416"/>
                      <a:pt x="15500" y="15243"/>
                      <a:pt x="16540" y="16023"/>
                    </a:cubicBezTo>
                    <a:cubicBezTo>
                      <a:pt x="16823" y="16212"/>
                      <a:pt x="17130" y="16448"/>
                      <a:pt x="17414" y="16661"/>
                    </a:cubicBezTo>
                    <a:cubicBezTo>
                      <a:pt x="17721" y="16874"/>
                      <a:pt x="18005" y="17086"/>
                      <a:pt x="18335" y="17252"/>
                    </a:cubicBezTo>
                    <a:cubicBezTo>
                      <a:pt x="18339" y="17255"/>
                      <a:pt x="18343" y="17256"/>
                      <a:pt x="18348" y="17256"/>
                    </a:cubicBezTo>
                    <a:cubicBezTo>
                      <a:pt x="18382" y="17256"/>
                      <a:pt x="18444" y="17198"/>
                      <a:pt x="18383" y="17157"/>
                    </a:cubicBezTo>
                    <a:cubicBezTo>
                      <a:pt x="18123" y="16968"/>
                      <a:pt x="17863" y="16779"/>
                      <a:pt x="17603" y="16614"/>
                    </a:cubicBezTo>
                    <a:cubicBezTo>
                      <a:pt x="17343" y="16425"/>
                      <a:pt x="17059" y="16212"/>
                      <a:pt x="16800" y="16047"/>
                    </a:cubicBezTo>
                    <a:cubicBezTo>
                      <a:pt x="16280" y="15645"/>
                      <a:pt x="15760" y="15267"/>
                      <a:pt x="15264" y="14865"/>
                    </a:cubicBezTo>
                    <a:cubicBezTo>
                      <a:pt x="14271" y="14062"/>
                      <a:pt x="13279" y="13211"/>
                      <a:pt x="12334" y="12314"/>
                    </a:cubicBezTo>
                    <a:cubicBezTo>
                      <a:pt x="12074" y="12077"/>
                      <a:pt x="11814" y="11817"/>
                      <a:pt x="11578" y="11581"/>
                    </a:cubicBezTo>
                    <a:cubicBezTo>
                      <a:pt x="11318" y="11345"/>
                      <a:pt x="11034" y="11085"/>
                      <a:pt x="10775" y="10825"/>
                    </a:cubicBezTo>
                    <a:close/>
                    <a:moveTo>
                      <a:pt x="8979" y="11534"/>
                    </a:moveTo>
                    <a:cubicBezTo>
                      <a:pt x="8861" y="11581"/>
                      <a:pt x="8743" y="11652"/>
                      <a:pt x="8624" y="11723"/>
                    </a:cubicBezTo>
                    <a:cubicBezTo>
                      <a:pt x="8506" y="11794"/>
                      <a:pt x="8412" y="11888"/>
                      <a:pt x="8294" y="11936"/>
                    </a:cubicBezTo>
                    <a:cubicBezTo>
                      <a:pt x="8081" y="12077"/>
                      <a:pt x="7845" y="12266"/>
                      <a:pt x="7656" y="12408"/>
                    </a:cubicBezTo>
                    <a:cubicBezTo>
                      <a:pt x="7230" y="12739"/>
                      <a:pt x="6829" y="13093"/>
                      <a:pt x="6403" y="13448"/>
                    </a:cubicBezTo>
                    <a:cubicBezTo>
                      <a:pt x="5647" y="14157"/>
                      <a:pt x="4891" y="14913"/>
                      <a:pt x="4206" y="15740"/>
                    </a:cubicBezTo>
                    <a:cubicBezTo>
                      <a:pt x="4041" y="15976"/>
                      <a:pt x="3828" y="16212"/>
                      <a:pt x="3686" y="16448"/>
                    </a:cubicBezTo>
                    <a:cubicBezTo>
                      <a:pt x="3592" y="16566"/>
                      <a:pt x="3545" y="16685"/>
                      <a:pt x="3450" y="16850"/>
                    </a:cubicBezTo>
                    <a:cubicBezTo>
                      <a:pt x="3403" y="16992"/>
                      <a:pt x="3332" y="17110"/>
                      <a:pt x="3285" y="17252"/>
                    </a:cubicBezTo>
                    <a:cubicBezTo>
                      <a:pt x="3285" y="17266"/>
                      <a:pt x="3328" y="17289"/>
                      <a:pt x="3368" y="17289"/>
                    </a:cubicBezTo>
                    <a:cubicBezTo>
                      <a:pt x="3393" y="17289"/>
                      <a:pt x="3417" y="17279"/>
                      <a:pt x="3426" y="17252"/>
                    </a:cubicBezTo>
                    <a:cubicBezTo>
                      <a:pt x="3474" y="17134"/>
                      <a:pt x="3568" y="17039"/>
                      <a:pt x="3639" y="16921"/>
                    </a:cubicBezTo>
                    <a:cubicBezTo>
                      <a:pt x="3686" y="16803"/>
                      <a:pt x="3757" y="16685"/>
                      <a:pt x="3828" y="16614"/>
                    </a:cubicBezTo>
                    <a:lnTo>
                      <a:pt x="4277" y="15976"/>
                    </a:lnTo>
                    <a:cubicBezTo>
                      <a:pt x="4608" y="15574"/>
                      <a:pt x="4962" y="15196"/>
                      <a:pt x="5317" y="14794"/>
                    </a:cubicBezTo>
                    <a:cubicBezTo>
                      <a:pt x="6025" y="14038"/>
                      <a:pt x="6781" y="13330"/>
                      <a:pt x="7608" y="12644"/>
                    </a:cubicBezTo>
                    <a:cubicBezTo>
                      <a:pt x="7845" y="12479"/>
                      <a:pt x="8081" y="12266"/>
                      <a:pt x="8294" y="12077"/>
                    </a:cubicBezTo>
                    <a:cubicBezTo>
                      <a:pt x="8412" y="12006"/>
                      <a:pt x="8530" y="11912"/>
                      <a:pt x="8624" y="11817"/>
                    </a:cubicBezTo>
                    <a:cubicBezTo>
                      <a:pt x="8743" y="11723"/>
                      <a:pt x="8861" y="11605"/>
                      <a:pt x="8979" y="11534"/>
                    </a:cubicBezTo>
                    <a:close/>
                    <a:moveTo>
                      <a:pt x="11554" y="11794"/>
                    </a:moveTo>
                    <a:cubicBezTo>
                      <a:pt x="11601" y="11912"/>
                      <a:pt x="11672" y="12030"/>
                      <a:pt x="11743" y="12148"/>
                    </a:cubicBezTo>
                    <a:cubicBezTo>
                      <a:pt x="11814" y="12266"/>
                      <a:pt x="11909" y="12361"/>
                      <a:pt x="11956" y="12479"/>
                    </a:cubicBezTo>
                    <a:cubicBezTo>
                      <a:pt x="12098" y="12668"/>
                      <a:pt x="12287" y="12904"/>
                      <a:pt x="12428" y="13117"/>
                    </a:cubicBezTo>
                    <a:cubicBezTo>
                      <a:pt x="12759" y="13542"/>
                      <a:pt x="13114" y="13944"/>
                      <a:pt x="13468" y="14369"/>
                    </a:cubicBezTo>
                    <a:cubicBezTo>
                      <a:pt x="14177" y="15125"/>
                      <a:pt x="14933" y="15858"/>
                      <a:pt x="15760" y="16543"/>
                    </a:cubicBezTo>
                    <a:cubicBezTo>
                      <a:pt x="15996" y="16732"/>
                      <a:pt x="16232" y="16921"/>
                      <a:pt x="16469" y="17086"/>
                    </a:cubicBezTo>
                    <a:cubicBezTo>
                      <a:pt x="16587" y="17157"/>
                      <a:pt x="16705" y="17228"/>
                      <a:pt x="16870" y="17323"/>
                    </a:cubicBezTo>
                    <a:cubicBezTo>
                      <a:pt x="17012" y="17370"/>
                      <a:pt x="17130" y="17441"/>
                      <a:pt x="17272" y="17488"/>
                    </a:cubicBezTo>
                    <a:cubicBezTo>
                      <a:pt x="17272" y="17464"/>
                      <a:pt x="17343" y="17370"/>
                      <a:pt x="17272" y="17346"/>
                    </a:cubicBezTo>
                    <a:cubicBezTo>
                      <a:pt x="17154" y="17275"/>
                      <a:pt x="17059" y="17204"/>
                      <a:pt x="16941" y="17134"/>
                    </a:cubicBezTo>
                    <a:cubicBezTo>
                      <a:pt x="16823" y="17086"/>
                      <a:pt x="16705" y="17015"/>
                      <a:pt x="16634" y="16921"/>
                    </a:cubicBezTo>
                    <a:lnTo>
                      <a:pt x="15996" y="16496"/>
                    </a:lnTo>
                    <a:cubicBezTo>
                      <a:pt x="15595" y="16165"/>
                      <a:pt x="15216" y="15810"/>
                      <a:pt x="14815" y="15456"/>
                    </a:cubicBezTo>
                    <a:cubicBezTo>
                      <a:pt x="14059" y="14747"/>
                      <a:pt x="13350" y="13967"/>
                      <a:pt x="12665" y="13141"/>
                    </a:cubicBezTo>
                    <a:cubicBezTo>
                      <a:pt x="12499" y="12904"/>
                      <a:pt x="12287" y="12668"/>
                      <a:pt x="12098" y="12479"/>
                    </a:cubicBezTo>
                    <a:cubicBezTo>
                      <a:pt x="12027" y="12361"/>
                      <a:pt x="11932" y="12243"/>
                      <a:pt x="11838" y="12148"/>
                    </a:cubicBezTo>
                    <a:cubicBezTo>
                      <a:pt x="11743" y="12030"/>
                      <a:pt x="11625" y="11912"/>
                      <a:pt x="11554" y="11794"/>
                    </a:cubicBezTo>
                    <a:close/>
                    <a:moveTo>
                      <a:pt x="7254" y="13211"/>
                    </a:moveTo>
                    <a:lnTo>
                      <a:pt x="7254" y="13211"/>
                    </a:lnTo>
                    <a:cubicBezTo>
                      <a:pt x="7112" y="13353"/>
                      <a:pt x="6971" y="13448"/>
                      <a:pt x="6829" y="13589"/>
                    </a:cubicBezTo>
                    <a:lnTo>
                      <a:pt x="6427" y="13967"/>
                    </a:lnTo>
                    <a:cubicBezTo>
                      <a:pt x="6167" y="14251"/>
                      <a:pt x="5931" y="14535"/>
                      <a:pt x="5671" y="14794"/>
                    </a:cubicBezTo>
                    <a:cubicBezTo>
                      <a:pt x="5175" y="15361"/>
                      <a:pt x="4702" y="15952"/>
                      <a:pt x="4253" y="16543"/>
                    </a:cubicBezTo>
                    <a:cubicBezTo>
                      <a:pt x="3993" y="16874"/>
                      <a:pt x="3710" y="17228"/>
                      <a:pt x="3521" y="17582"/>
                    </a:cubicBezTo>
                    <a:cubicBezTo>
                      <a:pt x="3469" y="17600"/>
                      <a:pt x="3506" y="17656"/>
                      <a:pt x="3548" y="17656"/>
                    </a:cubicBezTo>
                    <a:cubicBezTo>
                      <a:pt x="3564" y="17656"/>
                      <a:pt x="3579" y="17648"/>
                      <a:pt x="3592" y="17630"/>
                    </a:cubicBezTo>
                    <a:cubicBezTo>
                      <a:pt x="3828" y="17346"/>
                      <a:pt x="4041" y="17039"/>
                      <a:pt x="4277" y="16756"/>
                    </a:cubicBezTo>
                    <a:lnTo>
                      <a:pt x="4986" y="15858"/>
                    </a:lnTo>
                    <a:cubicBezTo>
                      <a:pt x="5458" y="15267"/>
                      <a:pt x="5931" y="14724"/>
                      <a:pt x="6427" y="14180"/>
                    </a:cubicBezTo>
                    <a:cubicBezTo>
                      <a:pt x="6592" y="14038"/>
                      <a:pt x="6711" y="13897"/>
                      <a:pt x="6852" y="13708"/>
                    </a:cubicBezTo>
                    <a:cubicBezTo>
                      <a:pt x="6900" y="13613"/>
                      <a:pt x="6994" y="13566"/>
                      <a:pt x="7065" y="13471"/>
                    </a:cubicBezTo>
                    <a:cubicBezTo>
                      <a:pt x="7112" y="13377"/>
                      <a:pt x="7183" y="13306"/>
                      <a:pt x="7254" y="13211"/>
                    </a:cubicBezTo>
                    <a:close/>
                    <a:moveTo>
                      <a:pt x="11460" y="13400"/>
                    </a:moveTo>
                    <a:lnTo>
                      <a:pt x="11814" y="14393"/>
                    </a:lnTo>
                    <a:cubicBezTo>
                      <a:pt x="11932" y="14700"/>
                      <a:pt x="12074" y="15031"/>
                      <a:pt x="12192" y="15338"/>
                    </a:cubicBezTo>
                    <a:cubicBezTo>
                      <a:pt x="12452" y="15952"/>
                      <a:pt x="12759" y="16566"/>
                      <a:pt x="13019" y="17228"/>
                    </a:cubicBezTo>
                    <a:cubicBezTo>
                      <a:pt x="13161" y="17582"/>
                      <a:pt x="13350" y="17937"/>
                      <a:pt x="13515" y="18291"/>
                    </a:cubicBezTo>
                    <a:cubicBezTo>
                      <a:pt x="13542" y="18318"/>
                      <a:pt x="13573" y="18330"/>
                      <a:pt x="13602" y="18330"/>
                    </a:cubicBezTo>
                    <a:cubicBezTo>
                      <a:pt x="13675" y="18330"/>
                      <a:pt x="13738" y="18258"/>
                      <a:pt x="13704" y="18173"/>
                    </a:cubicBezTo>
                    <a:cubicBezTo>
                      <a:pt x="13444" y="17559"/>
                      <a:pt x="13137" y="16921"/>
                      <a:pt x="12854" y="16307"/>
                    </a:cubicBezTo>
                    <a:cubicBezTo>
                      <a:pt x="12547" y="15692"/>
                      <a:pt x="12287" y="15054"/>
                      <a:pt x="11980" y="14440"/>
                    </a:cubicBezTo>
                    <a:cubicBezTo>
                      <a:pt x="11814" y="14086"/>
                      <a:pt x="11625" y="13755"/>
                      <a:pt x="11460" y="13400"/>
                    </a:cubicBezTo>
                    <a:close/>
                    <a:moveTo>
                      <a:pt x="9948" y="10754"/>
                    </a:moveTo>
                    <a:cubicBezTo>
                      <a:pt x="9475" y="11203"/>
                      <a:pt x="8979" y="11652"/>
                      <a:pt x="8530" y="12077"/>
                    </a:cubicBezTo>
                    <a:cubicBezTo>
                      <a:pt x="8081" y="12550"/>
                      <a:pt x="7656" y="12999"/>
                      <a:pt x="7207" y="13495"/>
                    </a:cubicBezTo>
                    <a:cubicBezTo>
                      <a:pt x="6356" y="14487"/>
                      <a:pt x="5529" y="15480"/>
                      <a:pt x="4750" y="16519"/>
                    </a:cubicBezTo>
                    <a:cubicBezTo>
                      <a:pt x="4537" y="16803"/>
                      <a:pt x="4301" y="17110"/>
                      <a:pt x="4112" y="17393"/>
                    </a:cubicBezTo>
                    <a:cubicBezTo>
                      <a:pt x="3899" y="17701"/>
                      <a:pt x="3686" y="17984"/>
                      <a:pt x="3521" y="18315"/>
                    </a:cubicBezTo>
                    <a:cubicBezTo>
                      <a:pt x="3487" y="18366"/>
                      <a:pt x="3514" y="18405"/>
                      <a:pt x="3550" y="18405"/>
                    </a:cubicBezTo>
                    <a:cubicBezTo>
                      <a:pt x="3564" y="18405"/>
                      <a:pt x="3579" y="18399"/>
                      <a:pt x="3592" y="18386"/>
                    </a:cubicBezTo>
                    <a:cubicBezTo>
                      <a:pt x="3804" y="18102"/>
                      <a:pt x="3993" y="17842"/>
                      <a:pt x="4159" y="17582"/>
                    </a:cubicBezTo>
                    <a:cubicBezTo>
                      <a:pt x="4348" y="17323"/>
                      <a:pt x="4537" y="17039"/>
                      <a:pt x="4726" y="16779"/>
                    </a:cubicBezTo>
                    <a:cubicBezTo>
                      <a:pt x="5104" y="16259"/>
                      <a:pt x="5482" y="15740"/>
                      <a:pt x="5907" y="15243"/>
                    </a:cubicBezTo>
                    <a:cubicBezTo>
                      <a:pt x="6711" y="14251"/>
                      <a:pt x="7561" y="13259"/>
                      <a:pt x="8435" y="12314"/>
                    </a:cubicBezTo>
                    <a:cubicBezTo>
                      <a:pt x="8672" y="12054"/>
                      <a:pt x="8955" y="11794"/>
                      <a:pt x="9191" y="11557"/>
                    </a:cubicBezTo>
                    <a:cubicBezTo>
                      <a:pt x="9428" y="11298"/>
                      <a:pt x="9688" y="11014"/>
                      <a:pt x="9948" y="10754"/>
                    </a:cubicBezTo>
                    <a:close/>
                    <a:moveTo>
                      <a:pt x="9806" y="13566"/>
                    </a:moveTo>
                    <a:lnTo>
                      <a:pt x="9806" y="13566"/>
                    </a:lnTo>
                    <a:cubicBezTo>
                      <a:pt x="9735" y="13920"/>
                      <a:pt x="9688" y="14251"/>
                      <a:pt x="9617" y="14605"/>
                    </a:cubicBezTo>
                    <a:cubicBezTo>
                      <a:pt x="9570" y="14936"/>
                      <a:pt x="9546" y="15267"/>
                      <a:pt x="9499" y="15621"/>
                    </a:cubicBezTo>
                    <a:cubicBezTo>
                      <a:pt x="9428" y="16307"/>
                      <a:pt x="9357" y="16992"/>
                      <a:pt x="9310" y="17677"/>
                    </a:cubicBezTo>
                    <a:cubicBezTo>
                      <a:pt x="9262" y="18055"/>
                      <a:pt x="9215" y="18433"/>
                      <a:pt x="9168" y="18858"/>
                    </a:cubicBezTo>
                    <a:cubicBezTo>
                      <a:pt x="9177" y="18877"/>
                      <a:pt x="9207" y="18888"/>
                      <a:pt x="9241" y="18888"/>
                    </a:cubicBezTo>
                    <a:cubicBezTo>
                      <a:pt x="9295" y="18888"/>
                      <a:pt x="9357" y="18860"/>
                      <a:pt x="9357" y="18787"/>
                    </a:cubicBezTo>
                    <a:cubicBezTo>
                      <a:pt x="9451" y="18102"/>
                      <a:pt x="9499" y="17441"/>
                      <a:pt x="9570" y="16756"/>
                    </a:cubicBezTo>
                    <a:lnTo>
                      <a:pt x="9735" y="14724"/>
                    </a:lnTo>
                    <a:cubicBezTo>
                      <a:pt x="9759" y="14322"/>
                      <a:pt x="9759" y="13944"/>
                      <a:pt x="9806" y="13566"/>
                    </a:cubicBezTo>
                    <a:close/>
                    <a:moveTo>
                      <a:pt x="9711" y="12077"/>
                    </a:moveTo>
                    <a:cubicBezTo>
                      <a:pt x="9640" y="12195"/>
                      <a:pt x="9570" y="12314"/>
                      <a:pt x="9499" y="12432"/>
                    </a:cubicBezTo>
                    <a:lnTo>
                      <a:pt x="9333" y="12786"/>
                    </a:lnTo>
                    <a:cubicBezTo>
                      <a:pt x="9215" y="13022"/>
                      <a:pt x="9121" y="13259"/>
                      <a:pt x="9002" y="13542"/>
                    </a:cubicBezTo>
                    <a:cubicBezTo>
                      <a:pt x="8790" y="14038"/>
                      <a:pt x="8624" y="14535"/>
                      <a:pt x="8435" y="15031"/>
                    </a:cubicBezTo>
                    <a:cubicBezTo>
                      <a:pt x="8128" y="16047"/>
                      <a:pt x="7845" y="17086"/>
                      <a:pt x="7679" y="18102"/>
                    </a:cubicBezTo>
                    <a:cubicBezTo>
                      <a:pt x="7608" y="18409"/>
                      <a:pt x="7585" y="18693"/>
                      <a:pt x="7561" y="19000"/>
                    </a:cubicBezTo>
                    <a:lnTo>
                      <a:pt x="7561" y="19449"/>
                    </a:lnTo>
                    <a:cubicBezTo>
                      <a:pt x="7561" y="19591"/>
                      <a:pt x="7585" y="19733"/>
                      <a:pt x="7608" y="19874"/>
                    </a:cubicBezTo>
                    <a:cubicBezTo>
                      <a:pt x="7629" y="19888"/>
                      <a:pt x="7654" y="19894"/>
                      <a:pt x="7679" y="19894"/>
                    </a:cubicBezTo>
                    <a:cubicBezTo>
                      <a:pt x="7738" y="19894"/>
                      <a:pt x="7797" y="19860"/>
                      <a:pt x="7797" y="19827"/>
                    </a:cubicBezTo>
                    <a:lnTo>
                      <a:pt x="7797" y="19449"/>
                    </a:lnTo>
                    <a:lnTo>
                      <a:pt x="7797" y="19047"/>
                    </a:lnTo>
                    <a:cubicBezTo>
                      <a:pt x="7797" y="18787"/>
                      <a:pt x="7821" y="18551"/>
                      <a:pt x="7892" y="18291"/>
                    </a:cubicBezTo>
                    <a:cubicBezTo>
                      <a:pt x="7963" y="17748"/>
                      <a:pt x="8057" y="17252"/>
                      <a:pt x="8176" y="16756"/>
                    </a:cubicBezTo>
                    <a:cubicBezTo>
                      <a:pt x="8412" y="15716"/>
                      <a:pt x="8743" y="14724"/>
                      <a:pt x="9097" y="13731"/>
                    </a:cubicBezTo>
                    <a:cubicBezTo>
                      <a:pt x="9168" y="13471"/>
                      <a:pt x="9310" y="13188"/>
                      <a:pt x="9404" y="12904"/>
                    </a:cubicBezTo>
                    <a:cubicBezTo>
                      <a:pt x="9475" y="12762"/>
                      <a:pt x="9522" y="12644"/>
                      <a:pt x="9570" y="12503"/>
                    </a:cubicBezTo>
                    <a:cubicBezTo>
                      <a:pt x="9617" y="12361"/>
                      <a:pt x="9640" y="12195"/>
                      <a:pt x="9711" y="12077"/>
                    </a:cubicBezTo>
                    <a:close/>
                    <a:moveTo>
                      <a:pt x="10680" y="12125"/>
                    </a:moveTo>
                    <a:lnTo>
                      <a:pt x="10680" y="12526"/>
                    </a:lnTo>
                    <a:cubicBezTo>
                      <a:pt x="10680" y="12644"/>
                      <a:pt x="10727" y="12786"/>
                      <a:pt x="10727" y="12904"/>
                    </a:cubicBezTo>
                    <a:lnTo>
                      <a:pt x="10798" y="13708"/>
                    </a:lnTo>
                    <a:cubicBezTo>
                      <a:pt x="10869" y="14251"/>
                      <a:pt x="10987" y="14771"/>
                      <a:pt x="11082" y="15267"/>
                    </a:cubicBezTo>
                    <a:cubicBezTo>
                      <a:pt x="11318" y="16307"/>
                      <a:pt x="11601" y="17346"/>
                      <a:pt x="11956" y="18315"/>
                    </a:cubicBezTo>
                    <a:cubicBezTo>
                      <a:pt x="12074" y="18575"/>
                      <a:pt x="12169" y="18882"/>
                      <a:pt x="12310" y="19142"/>
                    </a:cubicBezTo>
                    <a:cubicBezTo>
                      <a:pt x="12381" y="19260"/>
                      <a:pt x="12452" y="19402"/>
                      <a:pt x="12523" y="19520"/>
                    </a:cubicBezTo>
                    <a:lnTo>
                      <a:pt x="12783" y="19874"/>
                    </a:lnTo>
                    <a:cubicBezTo>
                      <a:pt x="12792" y="19910"/>
                      <a:pt x="12811" y="19926"/>
                      <a:pt x="12830" y="19926"/>
                    </a:cubicBezTo>
                    <a:cubicBezTo>
                      <a:pt x="12861" y="19926"/>
                      <a:pt x="12892" y="19885"/>
                      <a:pt x="12877" y="19827"/>
                    </a:cubicBezTo>
                    <a:lnTo>
                      <a:pt x="12688" y="19473"/>
                    </a:lnTo>
                    <a:lnTo>
                      <a:pt x="12523" y="19118"/>
                    </a:lnTo>
                    <a:cubicBezTo>
                      <a:pt x="12405" y="18882"/>
                      <a:pt x="12310" y="18646"/>
                      <a:pt x="12192" y="18409"/>
                    </a:cubicBezTo>
                    <a:cubicBezTo>
                      <a:pt x="12027" y="17913"/>
                      <a:pt x="11838" y="17441"/>
                      <a:pt x="11696" y="16921"/>
                    </a:cubicBezTo>
                    <a:cubicBezTo>
                      <a:pt x="11389" y="15929"/>
                      <a:pt x="11153" y="14889"/>
                      <a:pt x="10987" y="13849"/>
                    </a:cubicBezTo>
                    <a:cubicBezTo>
                      <a:pt x="10916" y="13566"/>
                      <a:pt x="10893" y="13259"/>
                      <a:pt x="10845" y="12975"/>
                    </a:cubicBezTo>
                    <a:cubicBezTo>
                      <a:pt x="10798" y="12833"/>
                      <a:pt x="10798" y="12668"/>
                      <a:pt x="10775" y="12550"/>
                    </a:cubicBezTo>
                    <a:lnTo>
                      <a:pt x="10680" y="12125"/>
                    </a:lnTo>
                    <a:close/>
                    <a:moveTo>
                      <a:pt x="11231" y="14538"/>
                    </a:moveTo>
                    <a:cubicBezTo>
                      <a:pt x="11271" y="14699"/>
                      <a:pt x="11275" y="14899"/>
                      <a:pt x="11342" y="15078"/>
                    </a:cubicBezTo>
                    <a:cubicBezTo>
                      <a:pt x="11365" y="15243"/>
                      <a:pt x="11412" y="15432"/>
                      <a:pt x="11483" y="15598"/>
                    </a:cubicBezTo>
                    <a:cubicBezTo>
                      <a:pt x="11601" y="15952"/>
                      <a:pt x="11696" y="16307"/>
                      <a:pt x="11814" y="16661"/>
                    </a:cubicBezTo>
                    <a:cubicBezTo>
                      <a:pt x="12050" y="17370"/>
                      <a:pt x="12310" y="18079"/>
                      <a:pt x="12594" y="18764"/>
                    </a:cubicBezTo>
                    <a:cubicBezTo>
                      <a:pt x="12759" y="19142"/>
                      <a:pt x="12925" y="19567"/>
                      <a:pt x="13137" y="19922"/>
                    </a:cubicBezTo>
                    <a:cubicBezTo>
                      <a:pt x="13161" y="19937"/>
                      <a:pt x="13185" y="19945"/>
                      <a:pt x="13205" y="19945"/>
                    </a:cubicBezTo>
                    <a:cubicBezTo>
                      <a:pt x="13245" y="19945"/>
                      <a:pt x="13271" y="19914"/>
                      <a:pt x="13255" y="19851"/>
                    </a:cubicBezTo>
                    <a:cubicBezTo>
                      <a:pt x="13137" y="19496"/>
                      <a:pt x="12972" y="19165"/>
                      <a:pt x="12806" y="18811"/>
                    </a:cubicBezTo>
                    <a:cubicBezTo>
                      <a:pt x="12665" y="18457"/>
                      <a:pt x="12523" y="18102"/>
                      <a:pt x="12405" y="17795"/>
                    </a:cubicBezTo>
                    <a:cubicBezTo>
                      <a:pt x="12121" y="17110"/>
                      <a:pt x="11885" y="16401"/>
                      <a:pt x="11672" y="15692"/>
                    </a:cubicBezTo>
                    <a:cubicBezTo>
                      <a:pt x="11601" y="15480"/>
                      <a:pt x="11531" y="15314"/>
                      <a:pt x="11460" y="15102"/>
                    </a:cubicBezTo>
                    <a:cubicBezTo>
                      <a:pt x="11436" y="15007"/>
                      <a:pt x="11389" y="14889"/>
                      <a:pt x="11342" y="14794"/>
                    </a:cubicBezTo>
                    <a:cubicBezTo>
                      <a:pt x="11299" y="14730"/>
                      <a:pt x="11256" y="14627"/>
                      <a:pt x="11231" y="14538"/>
                    </a:cubicBezTo>
                    <a:close/>
                    <a:moveTo>
                      <a:pt x="9097" y="14322"/>
                    </a:moveTo>
                    <a:lnTo>
                      <a:pt x="8908" y="14865"/>
                    </a:lnTo>
                    <a:cubicBezTo>
                      <a:pt x="8861" y="15031"/>
                      <a:pt x="8837" y="15220"/>
                      <a:pt x="8766" y="15385"/>
                    </a:cubicBezTo>
                    <a:cubicBezTo>
                      <a:pt x="8672" y="15740"/>
                      <a:pt x="8601" y="16141"/>
                      <a:pt x="8530" y="16496"/>
                    </a:cubicBezTo>
                    <a:cubicBezTo>
                      <a:pt x="8388" y="17228"/>
                      <a:pt x="8270" y="17961"/>
                      <a:pt x="8176" y="18693"/>
                    </a:cubicBezTo>
                    <a:cubicBezTo>
                      <a:pt x="8128" y="19118"/>
                      <a:pt x="8057" y="19567"/>
                      <a:pt x="8057" y="19969"/>
                    </a:cubicBezTo>
                    <a:cubicBezTo>
                      <a:pt x="8028" y="20043"/>
                      <a:pt x="8063" y="20080"/>
                      <a:pt x="8099" y="20080"/>
                    </a:cubicBezTo>
                    <a:cubicBezTo>
                      <a:pt x="8121" y="20080"/>
                      <a:pt x="8143" y="20066"/>
                      <a:pt x="8152" y="20040"/>
                    </a:cubicBezTo>
                    <a:cubicBezTo>
                      <a:pt x="8199" y="19685"/>
                      <a:pt x="8246" y="19284"/>
                      <a:pt x="8294" y="18906"/>
                    </a:cubicBezTo>
                    <a:cubicBezTo>
                      <a:pt x="8365" y="18528"/>
                      <a:pt x="8388" y="18173"/>
                      <a:pt x="8435" y="17771"/>
                    </a:cubicBezTo>
                    <a:cubicBezTo>
                      <a:pt x="8554" y="17039"/>
                      <a:pt x="8672" y="16330"/>
                      <a:pt x="8861" y="15598"/>
                    </a:cubicBezTo>
                    <a:cubicBezTo>
                      <a:pt x="8884" y="15385"/>
                      <a:pt x="8955" y="15172"/>
                      <a:pt x="8979" y="14983"/>
                    </a:cubicBezTo>
                    <a:cubicBezTo>
                      <a:pt x="9002" y="14865"/>
                      <a:pt x="9026" y="14771"/>
                      <a:pt x="9026" y="14653"/>
                    </a:cubicBezTo>
                    <a:cubicBezTo>
                      <a:pt x="9073" y="14535"/>
                      <a:pt x="9073" y="14440"/>
                      <a:pt x="9097" y="14322"/>
                    </a:cubicBezTo>
                    <a:close/>
                    <a:moveTo>
                      <a:pt x="10515" y="10896"/>
                    </a:moveTo>
                    <a:cubicBezTo>
                      <a:pt x="10656" y="11557"/>
                      <a:pt x="10775" y="12172"/>
                      <a:pt x="10964" y="12786"/>
                    </a:cubicBezTo>
                    <a:cubicBezTo>
                      <a:pt x="11129" y="13424"/>
                      <a:pt x="11318" y="14038"/>
                      <a:pt x="11507" y="14653"/>
                    </a:cubicBezTo>
                    <a:cubicBezTo>
                      <a:pt x="11932" y="15905"/>
                      <a:pt x="12381" y="17110"/>
                      <a:pt x="12901" y="18291"/>
                    </a:cubicBezTo>
                    <a:cubicBezTo>
                      <a:pt x="13043" y="18622"/>
                      <a:pt x="13208" y="18929"/>
                      <a:pt x="13350" y="19284"/>
                    </a:cubicBezTo>
                    <a:cubicBezTo>
                      <a:pt x="13492" y="19614"/>
                      <a:pt x="13633" y="19969"/>
                      <a:pt x="13846" y="20276"/>
                    </a:cubicBezTo>
                    <a:cubicBezTo>
                      <a:pt x="13846" y="20304"/>
                      <a:pt x="13861" y="20317"/>
                      <a:pt x="13879" y="20317"/>
                    </a:cubicBezTo>
                    <a:cubicBezTo>
                      <a:pt x="13906" y="20317"/>
                      <a:pt x="13941" y="20286"/>
                      <a:pt x="13941" y="20229"/>
                    </a:cubicBezTo>
                    <a:cubicBezTo>
                      <a:pt x="13822" y="19945"/>
                      <a:pt x="13657" y="19638"/>
                      <a:pt x="13563" y="19355"/>
                    </a:cubicBezTo>
                    <a:cubicBezTo>
                      <a:pt x="13397" y="19047"/>
                      <a:pt x="13279" y="18764"/>
                      <a:pt x="13137" y="18457"/>
                    </a:cubicBezTo>
                    <a:cubicBezTo>
                      <a:pt x="12877" y="17866"/>
                      <a:pt x="12641" y="17275"/>
                      <a:pt x="12405" y="16661"/>
                    </a:cubicBezTo>
                    <a:cubicBezTo>
                      <a:pt x="11932" y="15456"/>
                      <a:pt x="11507" y="14251"/>
                      <a:pt x="11129" y="12999"/>
                    </a:cubicBezTo>
                    <a:cubicBezTo>
                      <a:pt x="11011" y="12644"/>
                      <a:pt x="10916" y="12314"/>
                      <a:pt x="10845" y="11959"/>
                    </a:cubicBezTo>
                    <a:cubicBezTo>
                      <a:pt x="10704" y="11605"/>
                      <a:pt x="10633" y="11250"/>
                      <a:pt x="10538" y="10896"/>
                    </a:cubicBezTo>
                    <a:close/>
                    <a:moveTo>
                      <a:pt x="10177" y="10909"/>
                    </a:moveTo>
                    <a:cubicBezTo>
                      <a:pt x="10173" y="10909"/>
                      <a:pt x="10168" y="10912"/>
                      <a:pt x="10160" y="10920"/>
                    </a:cubicBezTo>
                    <a:cubicBezTo>
                      <a:pt x="9948" y="11557"/>
                      <a:pt x="9735" y="12172"/>
                      <a:pt x="9593" y="12786"/>
                    </a:cubicBezTo>
                    <a:cubicBezTo>
                      <a:pt x="9428" y="13400"/>
                      <a:pt x="9310" y="14038"/>
                      <a:pt x="9144" y="14676"/>
                    </a:cubicBezTo>
                    <a:cubicBezTo>
                      <a:pt x="8884" y="15952"/>
                      <a:pt x="8672" y="17228"/>
                      <a:pt x="8530" y="18528"/>
                    </a:cubicBezTo>
                    <a:cubicBezTo>
                      <a:pt x="8506" y="18882"/>
                      <a:pt x="8435" y="19236"/>
                      <a:pt x="8412" y="19614"/>
                    </a:cubicBezTo>
                    <a:cubicBezTo>
                      <a:pt x="8388" y="19969"/>
                      <a:pt x="8365" y="20347"/>
                      <a:pt x="8365" y="20701"/>
                    </a:cubicBezTo>
                    <a:cubicBezTo>
                      <a:pt x="8377" y="20727"/>
                      <a:pt x="8419" y="20746"/>
                      <a:pt x="8454" y="20746"/>
                    </a:cubicBezTo>
                    <a:cubicBezTo>
                      <a:pt x="8482" y="20746"/>
                      <a:pt x="8506" y="20733"/>
                      <a:pt x="8506" y="20701"/>
                    </a:cubicBezTo>
                    <a:cubicBezTo>
                      <a:pt x="8554" y="20394"/>
                      <a:pt x="8554" y="20063"/>
                      <a:pt x="8601" y="19733"/>
                    </a:cubicBezTo>
                    <a:lnTo>
                      <a:pt x="8672" y="18764"/>
                    </a:lnTo>
                    <a:cubicBezTo>
                      <a:pt x="8743" y="18102"/>
                      <a:pt x="8837" y="17488"/>
                      <a:pt x="8955" y="16826"/>
                    </a:cubicBezTo>
                    <a:cubicBezTo>
                      <a:pt x="9144" y="15574"/>
                      <a:pt x="9381" y="14298"/>
                      <a:pt x="9688" y="13022"/>
                    </a:cubicBezTo>
                    <a:cubicBezTo>
                      <a:pt x="9782" y="12668"/>
                      <a:pt x="9853" y="12314"/>
                      <a:pt x="9924" y="11983"/>
                    </a:cubicBezTo>
                    <a:lnTo>
                      <a:pt x="10184" y="10920"/>
                    </a:lnTo>
                    <a:cubicBezTo>
                      <a:pt x="10184" y="10920"/>
                      <a:pt x="10184" y="10909"/>
                      <a:pt x="10177" y="1090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8"/>
              <p:cNvSpPr/>
              <p:nvPr/>
            </p:nvSpPr>
            <p:spPr>
              <a:xfrm>
                <a:off x="1004825" y="2182625"/>
                <a:ext cx="109300" cy="107525"/>
              </a:xfrm>
              <a:custGeom>
                <a:avLst/>
                <a:gdLst/>
                <a:ahLst/>
                <a:cxnLst/>
                <a:rect l="l" t="t" r="r" b="b"/>
                <a:pathLst>
                  <a:path w="4372" h="4301" extrusionOk="0">
                    <a:moveTo>
                      <a:pt x="2032" y="1"/>
                    </a:moveTo>
                    <a:cubicBezTo>
                      <a:pt x="1938" y="1"/>
                      <a:pt x="1583" y="72"/>
                      <a:pt x="1536" y="72"/>
                    </a:cubicBezTo>
                    <a:lnTo>
                      <a:pt x="1465" y="72"/>
                    </a:lnTo>
                    <a:cubicBezTo>
                      <a:pt x="1371" y="95"/>
                      <a:pt x="1300" y="119"/>
                      <a:pt x="1229" y="190"/>
                    </a:cubicBezTo>
                    <a:cubicBezTo>
                      <a:pt x="1135" y="213"/>
                      <a:pt x="1087" y="237"/>
                      <a:pt x="993" y="284"/>
                    </a:cubicBezTo>
                    <a:lnTo>
                      <a:pt x="969" y="308"/>
                    </a:lnTo>
                    <a:cubicBezTo>
                      <a:pt x="875" y="355"/>
                      <a:pt x="638" y="544"/>
                      <a:pt x="591" y="591"/>
                    </a:cubicBezTo>
                    <a:cubicBezTo>
                      <a:pt x="473" y="710"/>
                      <a:pt x="308" y="899"/>
                      <a:pt x="260" y="1040"/>
                    </a:cubicBezTo>
                    <a:cubicBezTo>
                      <a:pt x="238" y="1107"/>
                      <a:pt x="153" y="1279"/>
                      <a:pt x="143" y="1279"/>
                    </a:cubicBezTo>
                    <a:cubicBezTo>
                      <a:pt x="142" y="1279"/>
                      <a:pt x="142" y="1278"/>
                      <a:pt x="142" y="1277"/>
                    </a:cubicBezTo>
                    <a:cubicBezTo>
                      <a:pt x="119" y="1348"/>
                      <a:pt x="48" y="1466"/>
                      <a:pt x="48" y="1537"/>
                    </a:cubicBezTo>
                    <a:cubicBezTo>
                      <a:pt x="24" y="1631"/>
                      <a:pt x="24" y="1773"/>
                      <a:pt x="24" y="1820"/>
                    </a:cubicBezTo>
                    <a:cubicBezTo>
                      <a:pt x="24" y="1891"/>
                      <a:pt x="0" y="2009"/>
                      <a:pt x="0" y="2104"/>
                    </a:cubicBezTo>
                    <a:cubicBezTo>
                      <a:pt x="0" y="2198"/>
                      <a:pt x="24" y="2340"/>
                      <a:pt x="24" y="2411"/>
                    </a:cubicBezTo>
                    <a:cubicBezTo>
                      <a:pt x="24" y="2434"/>
                      <a:pt x="48" y="2600"/>
                      <a:pt x="48" y="2671"/>
                    </a:cubicBezTo>
                    <a:lnTo>
                      <a:pt x="142" y="2931"/>
                    </a:lnTo>
                    <a:cubicBezTo>
                      <a:pt x="142" y="2931"/>
                      <a:pt x="189" y="3120"/>
                      <a:pt x="260" y="3190"/>
                    </a:cubicBezTo>
                    <a:cubicBezTo>
                      <a:pt x="260" y="3238"/>
                      <a:pt x="284" y="3238"/>
                      <a:pt x="284" y="3261"/>
                    </a:cubicBezTo>
                    <a:cubicBezTo>
                      <a:pt x="355" y="3356"/>
                      <a:pt x="497" y="3545"/>
                      <a:pt x="591" y="3639"/>
                    </a:cubicBezTo>
                    <a:cubicBezTo>
                      <a:pt x="662" y="3734"/>
                      <a:pt x="875" y="3876"/>
                      <a:pt x="993" y="3970"/>
                    </a:cubicBezTo>
                    <a:cubicBezTo>
                      <a:pt x="1111" y="4065"/>
                      <a:pt x="1324" y="4112"/>
                      <a:pt x="1465" y="4183"/>
                    </a:cubicBezTo>
                    <a:cubicBezTo>
                      <a:pt x="1678" y="4254"/>
                      <a:pt x="1938" y="4254"/>
                      <a:pt x="2174" y="4301"/>
                    </a:cubicBezTo>
                    <a:cubicBezTo>
                      <a:pt x="2363" y="4301"/>
                      <a:pt x="2552" y="4254"/>
                      <a:pt x="2741" y="4230"/>
                    </a:cubicBezTo>
                    <a:cubicBezTo>
                      <a:pt x="2954" y="4206"/>
                      <a:pt x="3119" y="4112"/>
                      <a:pt x="3308" y="4017"/>
                    </a:cubicBezTo>
                    <a:cubicBezTo>
                      <a:pt x="3450" y="3947"/>
                      <a:pt x="3592" y="3828"/>
                      <a:pt x="3734" y="3710"/>
                    </a:cubicBezTo>
                    <a:lnTo>
                      <a:pt x="3781" y="3663"/>
                    </a:lnTo>
                    <a:cubicBezTo>
                      <a:pt x="3828" y="3616"/>
                      <a:pt x="4017" y="3379"/>
                      <a:pt x="4064" y="3285"/>
                    </a:cubicBezTo>
                    <a:cubicBezTo>
                      <a:pt x="4135" y="3190"/>
                      <a:pt x="4135" y="3143"/>
                      <a:pt x="4182" y="3025"/>
                    </a:cubicBezTo>
                    <a:lnTo>
                      <a:pt x="4301" y="2789"/>
                    </a:lnTo>
                    <a:cubicBezTo>
                      <a:pt x="4324" y="2694"/>
                      <a:pt x="4324" y="2576"/>
                      <a:pt x="4324" y="2529"/>
                    </a:cubicBezTo>
                    <a:cubicBezTo>
                      <a:pt x="4324" y="2434"/>
                      <a:pt x="4371" y="2316"/>
                      <a:pt x="4371" y="2222"/>
                    </a:cubicBezTo>
                    <a:cubicBezTo>
                      <a:pt x="4301" y="2127"/>
                      <a:pt x="4253" y="1773"/>
                      <a:pt x="4253" y="1702"/>
                    </a:cubicBezTo>
                    <a:cubicBezTo>
                      <a:pt x="4206" y="1537"/>
                      <a:pt x="4135" y="1348"/>
                      <a:pt x="4041" y="1229"/>
                    </a:cubicBezTo>
                    <a:lnTo>
                      <a:pt x="4017" y="1182"/>
                    </a:lnTo>
                    <a:cubicBezTo>
                      <a:pt x="3923" y="1064"/>
                      <a:pt x="3828" y="946"/>
                      <a:pt x="3710" y="804"/>
                    </a:cubicBezTo>
                    <a:cubicBezTo>
                      <a:pt x="3710" y="804"/>
                      <a:pt x="3710" y="780"/>
                      <a:pt x="3686" y="780"/>
                    </a:cubicBezTo>
                    <a:cubicBezTo>
                      <a:pt x="3615" y="710"/>
                      <a:pt x="3497" y="639"/>
                      <a:pt x="3474" y="591"/>
                    </a:cubicBezTo>
                    <a:cubicBezTo>
                      <a:pt x="3379" y="544"/>
                      <a:pt x="3332" y="473"/>
                      <a:pt x="3237" y="426"/>
                    </a:cubicBezTo>
                    <a:cubicBezTo>
                      <a:pt x="3214" y="402"/>
                      <a:pt x="3190" y="355"/>
                      <a:pt x="3119" y="332"/>
                    </a:cubicBezTo>
                    <a:lnTo>
                      <a:pt x="3096" y="308"/>
                    </a:lnTo>
                    <a:cubicBezTo>
                      <a:pt x="3001" y="284"/>
                      <a:pt x="2741" y="119"/>
                      <a:pt x="2647" y="95"/>
                    </a:cubicBezTo>
                    <a:cubicBezTo>
                      <a:pt x="2623" y="95"/>
                      <a:pt x="2623" y="95"/>
                      <a:pt x="2599" y="72"/>
                    </a:cubicBezTo>
                    <a:cubicBezTo>
                      <a:pt x="2505" y="48"/>
                      <a:pt x="2174" y="1"/>
                      <a:pt x="20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5" name="Google Shape;3345;p58"/>
            <p:cNvGrpSpPr/>
            <p:nvPr/>
          </p:nvGrpSpPr>
          <p:grpSpPr>
            <a:xfrm>
              <a:off x="1658876" y="536054"/>
              <a:ext cx="2476499" cy="1195869"/>
              <a:chOff x="1630481" y="536054"/>
              <a:chExt cx="2476499" cy="1195869"/>
            </a:xfrm>
          </p:grpSpPr>
          <p:grpSp>
            <p:nvGrpSpPr>
              <p:cNvPr id="3346" name="Google Shape;3346;p58"/>
              <p:cNvGrpSpPr/>
              <p:nvPr/>
            </p:nvGrpSpPr>
            <p:grpSpPr>
              <a:xfrm rot="5400000">
                <a:off x="2293865" y="560262"/>
                <a:ext cx="697379" cy="696141"/>
                <a:chOff x="3701900" y="1916225"/>
                <a:chExt cx="647400" cy="646250"/>
              </a:xfrm>
            </p:grpSpPr>
            <p:sp>
              <p:nvSpPr>
                <p:cNvPr id="3347" name="Google Shape;3347;p58"/>
                <p:cNvSpPr/>
                <p:nvPr/>
              </p:nvSpPr>
              <p:spPr>
                <a:xfrm>
                  <a:off x="3714300" y="1916225"/>
                  <a:ext cx="622025" cy="646250"/>
                </a:xfrm>
                <a:custGeom>
                  <a:avLst/>
                  <a:gdLst/>
                  <a:ahLst/>
                  <a:cxnLst/>
                  <a:rect l="l" t="t" r="r" b="b"/>
                  <a:pathLst>
                    <a:path w="24881" h="25850" extrusionOk="0">
                      <a:moveTo>
                        <a:pt x="11260" y="0"/>
                      </a:moveTo>
                      <a:cubicBezTo>
                        <a:pt x="11248" y="0"/>
                        <a:pt x="11236" y="0"/>
                        <a:pt x="11223" y="1"/>
                      </a:cubicBezTo>
                      <a:cubicBezTo>
                        <a:pt x="9829" y="95"/>
                        <a:pt x="9924" y="1820"/>
                        <a:pt x="9995" y="2813"/>
                      </a:cubicBezTo>
                      <a:cubicBezTo>
                        <a:pt x="10184" y="6144"/>
                        <a:pt x="11176" y="9334"/>
                        <a:pt x="12168" y="12500"/>
                      </a:cubicBezTo>
                      <a:cubicBezTo>
                        <a:pt x="9924" y="10042"/>
                        <a:pt x="7656" y="7585"/>
                        <a:pt x="4868" y="5766"/>
                      </a:cubicBezTo>
                      <a:cubicBezTo>
                        <a:pt x="4355" y="5409"/>
                        <a:pt x="3526" y="4868"/>
                        <a:pt x="2803" y="4868"/>
                      </a:cubicBezTo>
                      <a:cubicBezTo>
                        <a:pt x="2427" y="4868"/>
                        <a:pt x="2079" y="5015"/>
                        <a:pt x="1820" y="5412"/>
                      </a:cubicBezTo>
                      <a:cubicBezTo>
                        <a:pt x="1442" y="6002"/>
                        <a:pt x="1867" y="6617"/>
                        <a:pt x="2410" y="7113"/>
                      </a:cubicBezTo>
                      <a:cubicBezTo>
                        <a:pt x="2131" y="7016"/>
                        <a:pt x="1837" y="6952"/>
                        <a:pt x="1563" y="6952"/>
                      </a:cubicBezTo>
                      <a:cubicBezTo>
                        <a:pt x="1165" y="6952"/>
                        <a:pt x="811" y="7089"/>
                        <a:pt x="615" y="7467"/>
                      </a:cubicBezTo>
                      <a:cubicBezTo>
                        <a:pt x="0" y="8719"/>
                        <a:pt x="1560" y="9499"/>
                        <a:pt x="2458" y="9948"/>
                      </a:cubicBezTo>
                      <a:cubicBezTo>
                        <a:pt x="5435" y="11436"/>
                        <a:pt x="8719" y="12193"/>
                        <a:pt x="11932" y="12901"/>
                      </a:cubicBezTo>
                      <a:cubicBezTo>
                        <a:pt x="8672" y="13610"/>
                        <a:pt x="5435" y="14390"/>
                        <a:pt x="2458" y="15855"/>
                      </a:cubicBezTo>
                      <a:cubicBezTo>
                        <a:pt x="1583" y="16304"/>
                        <a:pt x="0" y="17107"/>
                        <a:pt x="615" y="18336"/>
                      </a:cubicBezTo>
                      <a:cubicBezTo>
                        <a:pt x="808" y="18722"/>
                        <a:pt x="1137" y="18858"/>
                        <a:pt x="1524" y="18858"/>
                      </a:cubicBezTo>
                      <a:cubicBezTo>
                        <a:pt x="1800" y="18858"/>
                        <a:pt x="2105" y="18789"/>
                        <a:pt x="2410" y="18690"/>
                      </a:cubicBezTo>
                      <a:lnTo>
                        <a:pt x="2410" y="18690"/>
                      </a:lnTo>
                      <a:cubicBezTo>
                        <a:pt x="1867" y="19186"/>
                        <a:pt x="1442" y="19824"/>
                        <a:pt x="1820" y="20439"/>
                      </a:cubicBezTo>
                      <a:cubicBezTo>
                        <a:pt x="2089" y="20839"/>
                        <a:pt x="2444" y="20988"/>
                        <a:pt x="2824" y="20988"/>
                      </a:cubicBezTo>
                      <a:cubicBezTo>
                        <a:pt x="3544" y="20988"/>
                        <a:pt x="4358" y="20455"/>
                        <a:pt x="4868" y="20084"/>
                      </a:cubicBezTo>
                      <a:cubicBezTo>
                        <a:pt x="7656" y="18218"/>
                        <a:pt x="9924" y="15760"/>
                        <a:pt x="12168" y="13350"/>
                      </a:cubicBezTo>
                      <a:lnTo>
                        <a:pt x="12168" y="13350"/>
                      </a:lnTo>
                      <a:cubicBezTo>
                        <a:pt x="11176" y="16516"/>
                        <a:pt x="10184" y="19730"/>
                        <a:pt x="9995" y="23038"/>
                      </a:cubicBezTo>
                      <a:cubicBezTo>
                        <a:pt x="9924" y="24006"/>
                        <a:pt x="9829" y="25778"/>
                        <a:pt x="11223" y="25849"/>
                      </a:cubicBezTo>
                      <a:cubicBezTo>
                        <a:pt x="11235" y="25850"/>
                        <a:pt x="11247" y="25850"/>
                        <a:pt x="11259" y="25850"/>
                      </a:cubicBezTo>
                      <a:cubicBezTo>
                        <a:pt x="11943" y="25850"/>
                        <a:pt x="12266" y="25175"/>
                        <a:pt x="12428" y="24455"/>
                      </a:cubicBezTo>
                      <a:cubicBezTo>
                        <a:pt x="12591" y="25175"/>
                        <a:pt x="12936" y="25850"/>
                        <a:pt x="13622" y="25850"/>
                      </a:cubicBezTo>
                      <a:cubicBezTo>
                        <a:pt x="13633" y="25850"/>
                        <a:pt x="13645" y="25850"/>
                        <a:pt x="13657" y="25849"/>
                      </a:cubicBezTo>
                      <a:cubicBezTo>
                        <a:pt x="15027" y="25755"/>
                        <a:pt x="14957" y="24006"/>
                        <a:pt x="14886" y="23038"/>
                      </a:cubicBezTo>
                      <a:cubicBezTo>
                        <a:pt x="14673" y="19706"/>
                        <a:pt x="13704" y="16516"/>
                        <a:pt x="12712" y="13350"/>
                      </a:cubicBezTo>
                      <a:lnTo>
                        <a:pt x="12712" y="13350"/>
                      </a:lnTo>
                      <a:cubicBezTo>
                        <a:pt x="14957" y="15808"/>
                        <a:pt x="17225" y="18265"/>
                        <a:pt x="19989" y="20084"/>
                      </a:cubicBezTo>
                      <a:cubicBezTo>
                        <a:pt x="20517" y="20441"/>
                        <a:pt x="21352" y="20982"/>
                        <a:pt x="22069" y="20982"/>
                      </a:cubicBezTo>
                      <a:cubicBezTo>
                        <a:pt x="22444" y="20982"/>
                        <a:pt x="22786" y="20835"/>
                        <a:pt x="23037" y="20439"/>
                      </a:cubicBezTo>
                      <a:cubicBezTo>
                        <a:pt x="23415" y="19848"/>
                        <a:pt x="23013" y="19234"/>
                        <a:pt x="22446" y="18714"/>
                      </a:cubicBezTo>
                      <a:lnTo>
                        <a:pt x="22446" y="18714"/>
                      </a:lnTo>
                      <a:cubicBezTo>
                        <a:pt x="22742" y="18812"/>
                        <a:pt x="23049" y="18882"/>
                        <a:pt x="23330" y="18882"/>
                      </a:cubicBezTo>
                      <a:cubicBezTo>
                        <a:pt x="23723" y="18882"/>
                        <a:pt x="24063" y="18745"/>
                        <a:pt x="24242" y="18359"/>
                      </a:cubicBezTo>
                      <a:cubicBezTo>
                        <a:pt x="24880" y="17131"/>
                        <a:pt x="23297" y="16327"/>
                        <a:pt x="22423" y="15902"/>
                      </a:cubicBezTo>
                      <a:cubicBezTo>
                        <a:pt x="19446" y="14414"/>
                        <a:pt x="16162" y="13657"/>
                        <a:pt x="12948" y="12949"/>
                      </a:cubicBezTo>
                      <a:cubicBezTo>
                        <a:pt x="16185" y="12216"/>
                        <a:pt x="19446" y="11460"/>
                        <a:pt x="22423" y="9995"/>
                      </a:cubicBezTo>
                      <a:cubicBezTo>
                        <a:pt x="23273" y="9546"/>
                        <a:pt x="24880" y="8743"/>
                        <a:pt x="24242" y="7491"/>
                      </a:cubicBezTo>
                      <a:cubicBezTo>
                        <a:pt x="24060" y="7113"/>
                        <a:pt x="23720" y="6975"/>
                        <a:pt x="23321" y="6975"/>
                      </a:cubicBezTo>
                      <a:cubicBezTo>
                        <a:pt x="23047" y="6975"/>
                        <a:pt x="22745" y="7040"/>
                        <a:pt x="22446" y="7136"/>
                      </a:cubicBezTo>
                      <a:cubicBezTo>
                        <a:pt x="23013" y="6640"/>
                        <a:pt x="23415" y="6026"/>
                        <a:pt x="23037" y="5412"/>
                      </a:cubicBezTo>
                      <a:cubicBezTo>
                        <a:pt x="22776" y="5011"/>
                        <a:pt x="22427" y="4862"/>
                        <a:pt x="22049" y="4862"/>
                      </a:cubicBezTo>
                      <a:cubicBezTo>
                        <a:pt x="21333" y="4862"/>
                        <a:pt x="20515" y="5395"/>
                        <a:pt x="19989" y="5766"/>
                      </a:cubicBezTo>
                      <a:cubicBezTo>
                        <a:pt x="17225" y="7609"/>
                        <a:pt x="14957" y="10066"/>
                        <a:pt x="12712" y="12500"/>
                      </a:cubicBezTo>
                      <a:cubicBezTo>
                        <a:pt x="13704" y="9334"/>
                        <a:pt x="14673" y="6120"/>
                        <a:pt x="14886" y="2813"/>
                      </a:cubicBezTo>
                      <a:cubicBezTo>
                        <a:pt x="14957" y="1820"/>
                        <a:pt x="15027" y="48"/>
                        <a:pt x="13657" y="1"/>
                      </a:cubicBezTo>
                      <a:cubicBezTo>
                        <a:pt x="13645" y="0"/>
                        <a:pt x="13633" y="0"/>
                        <a:pt x="13620" y="0"/>
                      </a:cubicBezTo>
                      <a:cubicBezTo>
                        <a:pt x="12937" y="0"/>
                        <a:pt x="12614" y="652"/>
                        <a:pt x="12428" y="1395"/>
                      </a:cubicBezTo>
                      <a:cubicBezTo>
                        <a:pt x="12289" y="652"/>
                        <a:pt x="11944" y="0"/>
                        <a:pt x="11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8"/>
                <p:cNvSpPr/>
                <p:nvPr/>
              </p:nvSpPr>
              <p:spPr>
                <a:xfrm>
                  <a:off x="3701900" y="1940900"/>
                  <a:ext cx="647400" cy="597875"/>
                </a:xfrm>
                <a:custGeom>
                  <a:avLst/>
                  <a:gdLst/>
                  <a:ahLst/>
                  <a:cxnLst/>
                  <a:rect l="l" t="t" r="r" b="b"/>
                  <a:pathLst>
                    <a:path w="25896" h="23915" extrusionOk="0">
                      <a:moveTo>
                        <a:pt x="17837" y="0"/>
                      </a:moveTo>
                      <a:cubicBezTo>
                        <a:pt x="16905" y="0"/>
                        <a:pt x="16282" y="1234"/>
                        <a:pt x="15925" y="1967"/>
                      </a:cubicBezTo>
                      <a:cubicBezTo>
                        <a:pt x="14437" y="4944"/>
                        <a:pt x="13680" y="8229"/>
                        <a:pt x="12972" y="11442"/>
                      </a:cubicBezTo>
                      <a:cubicBezTo>
                        <a:pt x="12263" y="8205"/>
                        <a:pt x="11483" y="4944"/>
                        <a:pt x="10018" y="1967"/>
                      </a:cubicBezTo>
                      <a:cubicBezTo>
                        <a:pt x="9641" y="1252"/>
                        <a:pt x="9012" y="2"/>
                        <a:pt x="8091" y="2"/>
                      </a:cubicBezTo>
                      <a:cubicBezTo>
                        <a:pt x="7917" y="2"/>
                        <a:pt x="7733" y="47"/>
                        <a:pt x="7537" y="148"/>
                      </a:cubicBezTo>
                      <a:cubicBezTo>
                        <a:pt x="6876" y="455"/>
                        <a:pt x="6947" y="1211"/>
                        <a:pt x="7183" y="1944"/>
                      </a:cubicBezTo>
                      <a:cubicBezTo>
                        <a:pt x="6804" y="1531"/>
                        <a:pt x="6375" y="1205"/>
                        <a:pt x="5933" y="1205"/>
                      </a:cubicBezTo>
                      <a:cubicBezTo>
                        <a:pt x="5768" y="1205"/>
                        <a:pt x="5601" y="1250"/>
                        <a:pt x="5434" y="1353"/>
                      </a:cubicBezTo>
                      <a:cubicBezTo>
                        <a:pt x="4277" y="2109"/>
                        <a:pt x="5222" y="3598"/>
                        <a:pt x="5789" y="4401"/>
                      </a:cubicBezTo>
                      <a:cubicBezTo>
                        <a:pt x="7655" y="7165"/>
                        <a:pt x="10089" y="9434"/>
                        <a:pt x="12523" y="11678"/>
                      </a:cubicBezTo>
                      <a:cubicBezTo>
                        <a:pt x="9357" y="10686"/>
                        <a:pt x="6143" y="9717"/>
                        <a:pt x="2835" y="9504"/>
                      </a:cubicBezTo>
                      <a:cubicBezTo>
                        <a:pt x="2621" y="9489"/>
                        <a:pt x="2366" y="9473"/>
                        <a:pt x="2100" y="9473"/>
                      </a:cubicBezTo>
                      <a:cubicBezTo>
                        <a:pt x="1164" y="9473"/>
                        <a:pt x="79" y="9667"/>
                        <a:pt x="24" y="10733"/>
                      </a:cubicBezTo>
                      <a:cubicBezTo>
                        <a:pt x="0" y="11442"/>
                        <a:pt x="685" y="11773"/>
                        <a:pt x="1418" y="11962"/>
                      </a:cubicBezTo>
                      <a:cubicBezTo>
                        <a:pt x="685" y="12103"/>
                        <a:pt x="0" y="12458"/>
                        <a:pt x="24" y="13167"/>
                      </a:cubicBezTo>
                      <a:cubicBezTo>
                        <a:pt x="96" y="14236"/>
                        <a:pt x="1143" y="14430"/>
                        <a:pt x="2063" y="14430"/>
                      </a:cubicBezTo>
                      <a:cubicBezTo>
                        <a:pt x="2342" y="14430"/>
                        <a:pt x="2610" y="14412"/>
                        <a:pt x="2835" y="14395"/>
                      </a:cubicBezTo>
                      <a:cubicBezTo>
                        <a:pt x="6167" y="14183"/>
                        <a:pt x="9357" y="13214"/>
                        <a:pt x="12523" y="12222"/>
                      </a:cubicBezTo>
                      <a:lnTo>
                        <a:pt x="12523" y="12222"/>
                      </a:lnTo>
                      <a:cubicBezTo>
                        <a:pt x="10065" y="14466"/>
                        <a:pt x="7608" y="16734"/>
                        <a:pt x="5789" y="19499"/>
                      </a:cubicBezTo>
                      <a:cubicBezTo>
                        <a:pt x="5245" y="20302"/>
                        <a:pt x="4277" y="21814"/>
                        <a:pt x="5434" y="22547"/>
                      </a:cubicBezTo>
                      <a:cubicBezTo>
                        <a:pt x="5596" y="22657"/>
                        <a:pt x="5760" y="22705"/>
                        <a:pt x="5922" y="22705"/>
                      </a:cubicBezTo>
                      <a:cubicBezTo>
                        <a:pt x="6353" y="22705"/>
                        <a:pt x="6775" y="22368"/>
                        <a:pt x="7136" y="21956"/>
                      </a:cubicBezTo>
                      <a:lnTo>
                        <a:pt x="7136" y="21956"/>
                      </a:lnTo>
                      <a:cubicBezTo>
                        <a:pt x="6899" y="22665"/>
                        <a:pt x="6852" y="23445"/>
                        <a:pt x="7490" y="23775"/>
                      </a:cubicBezTo>
                      <a:cubicBezTo>
                        <a:pt x="7687" y="23872"/>
                        <a:pt x="7873" y="23915"/>
                        <a:pt x="8049" y="23915"/>
                      </a:cubicBezTo>
                      <a:cubicBezTo>
                        <a:pt x="8986" y="23915"/>
                        <a:pt x="9613" y="22689"/>
                        <a:pt x="9971" y="21932"/>
                      </a:cubicBezTo>
                      <a:cubicBezTo>
                        <a:pt x="11459" y="18955"/>
                        <a:pt x="12216" y="15671"/>
                        <a:pt x="12924" y="12458"/>
                      </a:cubicBezTo>
                      <a:cubicBezTo>
                        <a:pt x="13633" y="15695"/>
                        <a:pt x="14413" y="18955"/>
                        <a:pt x="15878" y="21932"/>
                      </a:cubicBezTo>
                      <a:cubicBezTo>
                        <a:pt x="16257" y="22652"/>
                        <a:pt x="16891" y="23912"/>
                        <a:pt x="17820" y="23912"/>
                      </a:cubicBezTo>
                      <a:cubicBezTo>
                        <a:pt x="17990" y="23912"/>
                        <a:pt x="18169" y="23870"/>
                        <a:pt x="18359" y="23775"/>
                      </a:cubicBezTo>
                      <a:cubicBezTo>
                        <a:pt x="19020" y="23445"/>
                        <a:pt x="18949" y="22712"/>
                        <a:pt x="18713" y="21956"/>
                      </a:cubicBezTo>
                      <a:lnTo>
                        <a:pt x="18713" y="21956"/>
                      </a:lnTo>
                      <a:cubicBezTo>
                        <a:pt x="19091" y="22368"/>
                        <a:pt x="19518" y="22705"/>
                        <a:pt x="19959" y="22705"/>
                      </a:cubicBezTo>
                      <a:cubicBezTo>
                        <a:pt x="20125" y="22705"/>
                        <a:pt x="20293" y="22657"/>
                        <a:pt x="20462" y="22547"/>
                      </a:cubicBezTo>
                      <a:cubicBezTo>
                        <a:pt x="21619" y="21791"/>
                        <a:pt x="20674" y="20302"/>
                        <a:pt x="20107" y="19499"/>
                      </a:cubicBezTo>
                      <a:cubicBezTo>
                        <a:pt x="18241" y="16734"/>
                        <a:pt x="15807" y="14466"/>
                        <a:pt x="13373" y="12222"/>
                      </a:cubicBezTo>
                      <a:lnTo>
                        <a:pt x="13373" y="12222"/>
                      </a:lnTo>
                      <a:cubicBezTo>
                        <a:pt x="16539" y="13214"/>
                        <a:pt x="19753" y="14183"/>
                        <a:pt x="23061" y="14395"/>
                      </a:cubicBezTo>
                      <a:cubicBezTo>
                        <a:pt x="23286" y="14412"/>
                        <a:pt x="23555" y="14430"/>
                        <a:pt x="23836" y="14430"/>
                      </a:cubicBezTo>
                      <a:cubicBezTo>
                        <a:pt x="24762" y="14430"/>
                        <a:pt x="25818" y="14236"/>
                        <a:pt x="25872" y="13167"/>
                      </a:cubicBezTo>
                      <a:cubicBezTo>
                        <a:pt x="25896" y="12458"/>
                        <a:pt x="25211" y="12103"/>
                        <a:pt x="24478" y="11962"/>
                      </a:cubicBezTo>
                      <a:cubicBezTo>
                        <a:pt x="25211" y="11796"/>
                        <a:pt x="25896" y="11442"/>
                        <a:pt x="25872" y="10733"/>
                      </a:cubicBezTo>
                      <a:cubicBezTo>
                        <a:pt x="25799" y="9667"/>
                        <a:pt x="24723" y="9473"/>
                        <a:pt x="23794" y="9473"/>
                      </a:cubicBezTo>
                      <a:cubicBezTo>
                        <a:pt x="23529" y="9473"/>
                        <a:pt x="23275" y="9489"/>
                        <a:pt x="23061" y="9504"/>
                      </a:cubicBezTo>
                      <a:cubicBezTo>
                        <a:pt x="19729" y="9717"/>
                        <a:pt x="16539" y="10686"/>
                        <a:pt x="13373" y="11678"/>
                      </a:cubicBezTo>
                      <a:cubicBezTo>
                        <a:pt x="15831" y="9434"/>
                        <a:pt x="18288" y="7165"/>
                        <a:pt x="20107" y="4401"/>
                      </a:cubicBezTo>
                      <a:cubicBezTo>
                        <a:pt x="20651" y="3598"/>
                        <a:pt x="21619" y="2085"/>
                        <a:pt x="20462" y="1353"/>
                      </a:cubicBezTo>
                      <a:cubicBezTo>
                        <a:pt x="20301" y="1250"/>
                        <a:pt x="20139" y="1205"/>
                        <a:pt x="19978" y="1205"/>
                      </a:cubicBezTo>
                      <a:cubicBezTo>
                        <a:pt x="19546" y="1205"/>
                        <a:pt x="19122" y="1531"/>
                        <a:pt x="18760" y="1944"/>
                      </a:cubicBezTo>
                      <a:cubicBezTo>
                        <a:pt x="18997" y="1235"/>
                        <a:pt x="19044" y="455"/>
                        <a:pt x="18406" y="148"/>
                      </a:cubicBezTo>
                      <a:cubicBezTo>
                        <a:pt x="18205" y="46"/>
                        <a:pt x="18015" y="0"/>
                        <a:pt x="17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8"/>
                <p:cNvSpPr/>
                <p:nvPr/>
              </p:nvSpPr>
              <p:spPr>
                <a:xfrm>
                  <a:off x="3745600" y="1960825"/>
                  <a:ext cx="560000" cy="558675"/>
                </a:xfrm>
                <a:custGeom>
                  <a:avLst/>
                  <a:gdLst/>
                  <a:ahLst/>
                  <a:cxnLst/>
                  <a:rect l="l" t="t" r="r" b="b"/>
                  <a:pathLst>
                    <a:path w="22400" h="22347" extrusionOk="0">
                      <a:moveTo>
                        <a:pt x="9455" y="54"/>
                      </a:moveTo>
                      <a:cubicBezTo>
                        <a:pt x="9398" y="54"/>
                        <a:pt x="9345" y="95"/>
                        <a:pt x="9357" y="178"/>
                      </a:cubicBezTo>
                      <a:cubicBezTo>
                        <a:pt x="9475" y="3060"/>
                        <a:pt x="9853" y="5919"/>
                        <a:pt x="10586" y="8731"/>
                      </a:cubicBezTo>
                      <a:cubicBezTo>
                        <a:pt x="10586" y="8779"/>
                        <a:pt x="10620" y="8799"/>
                        <a:pt x="10660" y="8799"/>
                      </a:cubicBezTo>
                      <a:cubicBezTo>
                        <a:pt x="10719" y="8799"/>
                        <a:pt x="10789" y="8754"/>
                        <a:pt x="10775" y="8684"/>
                      </a:cubicBezTo>
                      <a:cubicBezTo>
                        <a:pt x="10066" y="5896"/>
                        <a:pt x="9641" y="3037"/>
                        <a:pt x="9570" y="178"/>
                      </a:cubicBezTo>
                      <a:cubicBezTo>
                        <a:pt x="9570" y="95"/>
                        <a:pt x="9511" y="54"/>
                        <a:pt x="9455" y="54"/>
                      </a:cubicBezTo>
                      <a:close/>
                      <a:moveTo>
                        <a:pt x="15154" y="649"/>
                      </a:moveTo>
                      <a:cubicBezTo>
                        <a:pt x="15125" y="649"/>
                        <a:pt x="15096" y="663"/>
                        <a:pt x="15075" y="698"/>
                      </a:cubicBezTo>
                      <a:cubicBezTo>
                        <a:pt x="13728" y="3273"/>
                        <a:pt x="12665" y="5943"/>
                        <a:pt x="11862" y="8731"/>
                      </a:cubicBezTo>
                      <a:cubicBezTo>
                        <a:pt x="11831" y="8806"/>
                        <a:pt x="11898" y="8863"/>
                        <a:pt x="11968" y="8863"/>
                      </a:cubicBezTo>
                      <a:cubicBezTo>
                        <a:pt x="12008" y="8863"/>
                        <a:pt x="12049" y="8845"/>
                        <a:pt x="12074" y="8802"/>
                      </a:cubicBezTo>
                      <a:cubicBezTo>
                        <a:pt x="12830" y="6014"/>
                        <a:pt x="13917" y="3344"/>
                        <a:pt x="15264" y="816"/>
                      </a:cubicBezTo>
                      <a:cubicBezTo>
                        <a:pt x="15297" y="732"/>
                        <a:pt x="15224" y="649"/>
                        <a:pt x="15154" y="649"/>
                      </a:cubicBezTo>
                      <a:close/>
                      <a:moveTo>
                        <a:pt x="4156" y="2421"/>
                      </a:moveTo>
                      <a:cubicBezTo>
                        <a:pt x="4073" y="2421"/>
                        <a:pt x="3998" y="2504"/>
                        <a:pt x="4065" y="2588"/>
                      </a:cubicBezTo>
                      <a:cubicBezTo>
                        <a:pt x="5600" y="5022"/>
                        <a:pt x="7396" y="7313"/>
                        <a:pt x="9404" y="9393"/>
                      </a:cubicBezTo>
                      <a:cubicBezTo>
                        <a:pt x="9422" y="9406"/>
                        <a:pt x="9442" y="9412"/>
                        <a:pt x="9463" y="9412"/>
                      </a:cubicBezTo>
                      <a:cubicBezTo>
                        <a:pt x="9552" y="9412"/>
                        <a:pt x="9646" y="9304"/>
                        <a:pt x="9570" y="9227"/>
                      </a:cubicBezTo>
                      <a:cubicBezTo>
                        <a:pt x="7561" y="7172"/>
                        <a:pt x="5789" y="4927"/>
                        <a:pt x="4254" y="2470"/>
                      </a:cubicBezTo>
                      <a:cubicBezTo>
                        <a:pt x="4226" y="2435"/>
                        <a:pt x="4190" y="2421"/>
                        <a:pt x="4156" y="2421"/>
                      </a:cubicBezTo>
                      <a:close/>
                      <a:moveTo>
                        <a:pt x="13149" y="48"/>
                      </a:moveTo>
                      <a:cubicBezTo>
                        <a:pt x="13096" y="48"/>
                        <a:pt x="13043" y="83"/>
                        <a:pt x="13043" y="154"/>
                      </a:cubicBezTo>
                      <a:cubicBezTo>
                        <a:pt x="13019" y="1714"/>
                        <a:pt x="12689" y="3202"/>
                        <a:pt x="12381" y="4714"/>
                      </a:cubicBezTo>
                      <a:cubicBezTo>
                        <a:pt x="12074" y="6250"/>
                        <a:pt x="11743" y="7810"/>
                        <a:pt x="11389" y="9345"/>
                      </a:cubicBezTo>
                      <a:cubicBezTo>
                        <a:pt x="11375" y="9417"/>
                        <a:pt x="11447" y="9471"/>
                        <a:pt x="11512" y="9471"/>
                      </a:cubicBezTo>
                      <a:cubicBezTo>
                        <a:pt x="11554" y="9471"/>
                        <a:pt x="11592" y="9448"/>
                        <a:pt x="11602" y="9393"/>
                      </a:cubicBezTo>
                      <a:cubicBezTo>
                        <a:pt x="11956" y="7762"/>
                        <a:pt x="12311" y="6156"/>
                        <a:pt x="12618" y="4525"/>
                      </a:cubicBezTo>
                      <a:cubicBezTo>
                        <a:pt x="12925" y="3084"/>
                        <a:pt x="13208" y="1643"/>
                        <a:pt x="13256" y="154"/>
                      </a:cubicBezTo>
                      <a:cubicBezTo>
                        <a:pt x="13256" y="83"/>
                        <a:pt x="13202" y="48"/>
                        <a:pt x="13149" y="48"/>
                      </a:cubicBezTo>
                      <a:close/>
                      <a:moveTo>
                        <a:pt x="19843" y="4003"/>
                      </a:moveTo>
                      <a:cubicBezTo>
                        <a:pt x="19822" y="4003"/>
                        <a:pt x="19799" y="4011"/>
                        <a:pt x="19777" y="4029"/>
                      </a:cubicBezTo>
                      <a:cubicBezTo>
                        <a:pt x="17320" y="5565"/>
                        <a:pt x="15051" y="7384"/>
                        <a:pt x="12996" y="9393"/>
                      </a:cubicBezTo>
                      <a:cubicBezTo>
                        <a:pt x="12903" y="9448"/>
                        <a:pt x="12985" y="9563"/>
                        <a:pt x="13071" y="9563"/>
                      </a:cubicBezTo>
                      <a:cubicBezTo>
                        <a:pt x="13094" y="9563"/>
                        <a:pt x="13117" y="9554"/>
                        <a:pt x="13137" y="9534"/>
                      </a:cubicBezTo>
                      <a:cubicBezTo>
                        <a:pt x="15193" y="7526"/>
                        <a:pt x="17438" y="5754"/>
                        <a:pt x="19895" y="4218"/>
                      </a:cubicBezTo>
                      <a:cubicBezTo>
                        <a:pt x="19990" y="4142"/>
                        <a:pt x="19931" y="4003"/>
                        <a:pt x="19843" y="4003"/>
                      </a:cubicBezTo>
                      <a:close/>
                      <a:moveTo>
                        <a:pt x="7400" y="550"/>
                      </a:moveTo>
                      <a:cubicBezTo>
                        <a:pt x="7326" y="550"/>
                        <a:pt x="7253" y="625"/>
                        <a:pt x="7301" y="721"/>
                      </a:cubicBezTo>
                      <a:cubicBezTo>
                        <a:pt x="8058" y="2068"/>
                        <a:pt x="8530" y="3533"/>
                        <a:pt x="9003" y="4974"/>
                      </a:cubicBezTo>
                      <a:cubicBezTo>
                        <a:pt x="9499" y="6486"/>
                        <a:pt x="9971" y="7999"/>
                        <a:pt x="10444" y="9511"/>
                      </a:cubicBezTo>
                      <a:cubicBezTo>
                        <a:pt x="10453" y="9565"/>
                        <a:pt x="10493" y="9588"/>
                        <a:pt x="10536" y="9588"/>
                      </a:cubicBezTo>
                      <a:cubicBezTo>
                        <a:pt x="10607" y="9588"/>
                        <a:pt x="10686" y="9527"/>
                        <a:pt x="10657" y="9440"/>
                      </a:cubicBezTo>
                      <a:cubicBezTo>
                        <a:pt x="10160" y="7880"/>
                        <a:pt x="9641" y="6274"/>
                        <a:pt x="9144" y="4714"/>
                      </a:cubicBezTo>
                      <a:cubicBezTo>
                        <a:pt x="8672" y="3297"/>
                        <a:pt x="8199" y="1903"/>
                        <a:pt x="7491" y="603"/>
                      </a:cubicBezTo>
                      <a:cubicBezTo>
                        <a:pt x="7468" y="566"/>
                        <a:pt x="7434" y="550"/>
                        <a:pt x="7400" y="550"/>
                      </a:cubicBezTo>
                      <a:close/>
                      <a:moveTo>
                        <a:pt x="18380" y="2515"/>
                      </a:moveTo>
                      <a:cubicBezTo>
                        <a:pt x="18352" y="2515"/>
                        <a:pt x="18326" y="2530"/>
                        <a:pt x="18312" y="2564"/>
                      </a:cubicBezTo>
                      <a:cubicBezTo>
                        <a:pt x="17509" y="3864"/>
                        <a:pt x="16469" y="4998"/>
                        <a:pt x="15477" y="6156"/>
                      </a:cubicBezTo>
                      <a:cubicBezTo>
                        <a:pt x="14390" y="7337"/>
                        <a:pt x="13350" y="8518"/>
                        <a:pt x="12287" y="9676"/>
                      </a:cubicBezTo>
                      <a:cubicBezTo>
                        <a:pt x="12217" y="9763"/>
                        <a:pt x="12275" y="9862"/>
                        <a:pt x="12349" y="9862"/>
                      </a:cubicBezTo>
                      <a:cubicBezTo>
                        <a:pt x="12375" y="9862"/>
                        <a:pt x="12404" y="9849"/>
                        <a:pt x="12429" y="9818"/>
                      </a:cubicBezTo>
                      <a:cubicBezTo>
                        <a:pt x="13539" y="8613"/>
                        <a:pt x="14650" y="7384"/>
                        <a:pt x="15736" y="6156"/>
                      </a:cubicBezTo>
                      <a:cubicBezTo>
                        <a:pt x="16705" y="5069"/>
                        <a:pt x="17674" y="3935"/>
                        <a:pt x="18477" y="2682"/>
                      </a:cubicBezTo>
                      <a:cubicBezTo>
                        <a:pt x="18527" y="2599"/>
                        <a:pt x="18448" y="2515"/>
                        <a:pt x="18380" y="2515"/>
                      </a:cubicBezTo>
                      <a:close/>
                      <a:moveTo>
                        <a:pt x="2672" y="3864"/>
                      </a:moveTo>
                      <a:cubicBezTo>
                        <a:pt x="2573" y="3864"/>
                        <a:pt x="2526" y="4018"/>
                        <a:pt x="2623" y="4076"/>
                      </a:cubicBezTo>
                      <a:cubicBezTo>
                        <a:pt x="3923" y="4856"/>
                        <a:pt x="5081" y="5896"/>
                        <a:pt x="6215" y="6888"/>
                      </a:cubicBezTo>
                      <a:cubicBezTo>
                        <a:pt x="7396" y="7951"/>
                        <a:pt x="8577" y="8991"/>
                        <a:pt x="9735" y="10078"/>
                      </a:cubicBezTo>
                      <a:cubicBezTo>
                        <a:pt x="9763" y="10100"/>
                        <a:pt x="9791" y="10109"/>
                        <a:pt x="9818" y="10109"/>
                      </a:cubicBezTo>
                      <a:cubicBezTo>
                        <a:pt x="9905" y="10109"/>
                        <a:pt x="9968" y="10009"/>
                        <a:pt x="9877" y="9936"/>
                      </a:cubicBezTo>
                      <a:cubicBezTo>
                        <a:pt x="8672" y="8826"/>
                        <a:pt x="7420" y="7715"/>
                        <a:pt x="6215" y="6628"/>
                      </a:cubicBezTo>
                      <a:cubicBezTo>
                        <a:pt x="5128" y="5659"/>
                        <a:pt x="4017" y="4691"/>
                        <a:pt x="2741" y="3887"/>
                      </a:cubicBezTo>
                      <a:cubicBezTo>
                        <a:pt x="2716" y="3871"/>
                        <a:pt x="2693" y="3864"/>
                        <a:pt x="2672" y="3864"/>
                      </a:cubicBezTo>
                      <a:close/>
                      <a:moveTo>
                        <a:pt x="798" y="7085"/>
                      </a:moveTo>
                      <a:cubicBezTo>
                        <a:pt x="702" y="7085"/>
                        <a:pt x="633" y="7230"/>
                        <a:pt x="733" y="7290"/>
                      </a:cubicBezTo>
                      <a:cubicBezTo>
                        <a:pt x="3308" y="8637"/>
                        <a:pt x="5978" y="9700"/>
                        <a:pt x="8766" y="10503"/>
                      </a:cubicBezTo>
                      <a:cubicBezTo>
                        <a:pt x="8775" y="10504"/>
                        <a:pt x="8783" y="10505"/>
                        <a:pt x="8790" y="10505"/>
                      </a:cubicBezTo>
                      <a:cubicBezTo>
                        <a:pt x="8916" y="10505"/>
                        <a:pt x="8969" y="10335"/>
                        <a:pt x="8814" y="10290"/>
                      </a:cubicBezTo>
                      <a:cubicBezTo>
                        <a:pt x="6049" y="9534"/>
                        <a:pt x="3379" y="8447"/>
                        <a:pt x="851" y="7101"/>
                      </a:cubicBezTo>
                      <a:cubicBezTo>
                        <a:pt x="833" y="7090"/>
                        <a:pt x="815" y="7085"/>
                        <a:pt x="798" y="7085"/>
                      </a:cubicBezTo>
                      <a:close/>
                      <a:moveTo>
                        <a:pt x="21714" y="7266"/>
                      </a:moveTo>
                      <a:cubicBezTo>
                        <a:pt x="21692" y="7266"/>
                        <a:pt x="21669" y="7273"/>
                        <a:pt x="21643" y="7290"/>
                      </a:cubicBezTo>
                      <a:cubicBezTo>
                        <a:pt x="20273" y="8022"/>
                        <a:pt x="18832" y="8495"/>
                        <a:pt x="17390" y="8967"/>
                      </a:cubicBezTo>
                      <a:cubicBezTo>
                        <a:pt x="15878" y="9440"/>
                        <a:pt x="14366" y="9936"/>
                        <a:pt x="12878" y="10409"/>
                      </a:cubicBezTo>
                      <a:cubicBezTo>
                        <a:pt x="12732" y="10429"/>
                        <a:pt x="12769" y="10633"/>
                        <a:pt x="12877" y="10633"/>
                      </a:cubicBezTo>
                      <a:cubicBezTo>
                        <a:pt x="12892" y="10633"/>
                        <a:pt x="12908" y="10630"/>
                        <a:pt x="12925" y="10621"/>
                      </a:cubicBezTo>
                      <a:cubicBezTo>
                        <a:pt x="14484" y="10125"/>
                        <a:pt x="16091" y="9629"/>
                        <a:pt x="17650" y="9109"/>
                      </a:cubicBezTo>
                      <a:cubicBezTo>
                        <a:pt x="19068" y="8637"/>
                        <a:pt x="20462" y="8164"/>
                        <a:pt x="21761" y="7455"/>
                      </a:cubicBezTo>
                      <a:cubicBezTo>
                        <a:pt x="21859" y="7416"/>
                        <a:pt x="21812" y="7266"/>
                        <a:pt x="21714" y="7266"/>
                      </a:cubicBezTo>
                      <a:close/>
                      <a:moveTo>
                        <a:pt x="22209" y="9296"/>
                      </a:moveTo>
                      <a:cubicBezTo>
                        <a:pt x="22202" y="9296"/>
                        <a:pt x="22195" y="9297"/>
                        <a:pt x="22187" y="9298"/>
                      </a:cubicBezTo>
                      <a:cubicBezTo>
                        <a:pt x="19304" y="9416"/>
                        <a:pt x="16445" y="9794"/>
                        <a:pt x="13634" y="10527"/>
                      </a:cubicBezTo>
                      <a:cubicBezTo>
                        <a:pt x="13499" y="10527"/>
                        <a:pt x="13535" y="10718"/>
                        <a:pt x="13679" y="10718"/>
                      </a:cubicBezTo>
                      <a:cubicBezTo>
                        <a:pt x="13687" y="10718"/>
                        <a:pt x="13696" y="10717"/>
                        <a:pt x="13705" y="10716"/>
                      </a:cubicBezTo>
                      <a:cubicBezTo>
                        <a:pt x="16469" y="10007"/>
                        <a:pt x="19328" y="9582"/>
                        <a:pt x="22187" y="9511"/>
                      </a:cubicBezTo>
                      <a:cubicBezTo>
                        <a:pt x="22344" y="9511"/>
                        <a:pt x="22352" y="9296"/>
                        <a:pt x="22209" y="9296"/>
                      </a:cubicBezTo>
                      <a:close/>
                      <a:moveTo>
                        <a:pt x="11046" y="1"/>
                      </a:moveTo>
                      <a:cubicBezTo>
                        <a:pt x="10993" y="1"/>
                        <a:pt x="10940" y="36"/>
                        <a:pt x="10940" y="107"/>
                      </a:cubicBezTo>
                      <a:cubicBezTo>
                        <a:pt x="10987" y="958"/>
                        <a:pt x="10822" y="1832"/>
                        <a:pt x="10798" y="2682"/>
                      </a:cubicBezTo>
                      <a:cubicBezTo>
                        <a:pt x="10751" y="3557"/>
                        <a:pt x="10751" y="4478"/>
                        <a:pt x="10775" y="5376"/>
                      </a:cubicBezTo>
                      <a:cubicBezTo>
                        <a:pt x="10798" y="7148"/>
                        <a:pt x="10916" y="8873"/>
                        <a:pt x="11058" y="10645"/>
                      </a:cubicBezTo>
                      <a:cubicBezTo>
                        <a:pt x="11084" y="10734"/>
                        <a:pt x="11151" y="10776"/>
                        <a:pt x="11204" y="10776"/>
                      </a:cubicBezTo>
                      <a:cubicBezTo>
                        <a:pt x="11248" y="10776"/>
                        <a:pt x="11282" y="10746"/>
                        <a:pt x="11271" y="10692"/>
                      </a:cubicBezTo>
                      <a:cubicBezTo>
                        <a:pt x="11153" y="8920"/>
                        <a:pt x="11011" y="7172"/>
                        <a:pt x="10987" y="5400"/>
                      </a:cubicBezTo>
                      <a:cubicBezTo>
                        <a:pt x="10987" y="4549"/>
                        <a:pt x="10987" y="3651"/>
                        <a:pt x="11011" y="2801"/>
                      </a:cubicBezTo>
                      <a:cubicBezTo>
                        <a:pt x="11035" y="1903"/>
                        <a:pt x="11224" y="1005"/>
                        <a:pt x="11153" y="107"/>
                      </a:cubicBezTo>
                      <a:cubicBezTo>
                        <a:pt x="11153" y="36"/>
                        <a:pt x="11100" y="1"/>
                        <a:pt x="11046" y="1"/>
                      </a:cubicBezTo>
                      <a:close/>
                      <a:moveTo>
                        <a:pt x="5531" y="1547"/>
                      </a:moveTo>
                      <a:cubicBezTo>
                        <a:pt x="5455" y="1547"/>
                        <a:pt x="5392" y="1630"/>
                        <a:pt x="5459" y="1714"/>
                      </a:cubicBezTo>
                      <a:cubicBezTo>
                        <a:pt x="5931" y="2446"/>
                        <a:pt x="6215" y="3273"/>
                        <a:pt x="6616" y="4006"/>
                      </a:cubicBezTo>
                      <a:cubicBezTo>
                        <a:pt x="7018" y="4809"/>
                        <a:pt x="7467" y="5565"/>
                        <a:pt x="7939" y="6345"/>
                      </a:cubicBezTo>
                      <a:cubicBezTo>
                        <a:pt x="8861" y="7857"/>
                        <a:pt x="9853" y="9322"/>
                        <a:pt x="10846" y="10763"/>
                      </a:cubicBezTo>
                      <a:cubicBezTo>
                        <a:pt x="10873" y="10798"/>
                        <a:pt x="10909" y="10812"/>
                        <a:pt x="10943" y="10812"/>
                      </a:cubicBezTo>
                      <a:cubicBezTo>
                        <a:pt x="11027" y="10812"/>
                        <a:pt x="11101" y="10728"/>
                        <a:pt x="11035" y="10645"/>
                      </a:cubicBezTo>
                      <a:cubicBezTo>
                        <a:pt x="10042" y="9204"/>
                        <a:pt x="9026" y="7739"/>
                        <a:pt x="8105" y="6227"/>
                      </a:cubicBezTo>
                      <a:cubicBezTo>
                        <a:pt x="7680" y="5494"/>
                        <a:pt x="7231" y="4738"/>
                        <a:pt x="6853" y="3982"/>
                      </a:cubicBezTo>
                      <a:cubicBezTo>
                        <a:pt x="6427" y="3179"/>
                        <a:pt x="6096" y="2328"/>
                        <a:pt x="5624" y="1596"/>
                      </a:cubicBezTo>
                      <a:cubicBezTo>
                        <a:pt x="5596" y="1561"/>
                        <a:pt x="5563" y="1547"/>
                        <a:pt x="5531" y="1547"/>
                      </a:cubicBezTo>
                      <a:close/>
                      <a:moveTo>
                        <a:pt x="16608" y="1381"/>
                      </a:moveTo>
                      <a:cubicBezTo>
                        <a:pt x="16580" y="1381"/>
                        <a:pt x="16554" y="1396"/>
                        <a:pt x="16540" y="1430"/>
                      </a:cubicBezTo>
                      <a:cubicBezTo>
                        <a:pt x="16138" y="2210"/>
                        <a:pt x="15571" y="2895"/>
                        <a:pt x="15122" y="3604"/>
                      </a:cubicBezTo>
                      <a:cubicBezTo>
                        <a:pt x="14650" y="4360"/>
                        <a:pt x="14177" y="5140"/>
                        <a:pt x="13752" y="5919"/>
                      </a:cubicBezTo>
                      <a:cubicBezTo>
                        <a:pt x="12901" y="7455"/>
                        <a:pt x="12121" y="9062"/>
                        <a:pt x="11365" y="10645"/>
                      </a:cubicBezTo>
                      <a:cubicBezTo>
                        <a:pt x="11303" y="10754"/>
                        <a:pt x="11375" y="10843"/>
                        <a:pt x="11444" y="10843"/>
                      </a:cubicBezTo>
                      <a:cubicBezTo>
                        <a:pt x="11480" y="10843"/>
                        <a:pt x="11515" y="10819"/>
                        <a:pt x="11531" y="10763"/>
                      </a:cubicBezTo>
                      <a:cubicBezTo>
                        <a:pt x="12311" y="9180"/>
                        <a:pt x="13067" y="7573"/>
                        <a:pt x="13941" y="6038"/>
                      </a:cubicBezTo>
                      <a:cubicBezTo>
                        <a:pt x="14342" y="5281"/>
                        <a:pt x="14791" y="4549"/>
                        <a:pt x="15240" y="3793"/>
                      </a:cubicBezTo>
                      <a:cubicBezTo>
                        <a:pt x="15713" y="3060"/>
                        <a:pt x="16304" y="2352"/>
                        <a:pt x="16705" y="1548"/>
                      </a:cubicBezTo>
                      <a:cubicBezTo>
                        <a:pt x="16755" y="1465"/>
                        <a:pt x="16675" y="1381"/>
                        <a:pt x="16608" y="1381"/>
                      </a:cubicBezTo>
                      <a:close/>
                      <a:moveTo>
                        <a:pt x="235" y="9107"/>
                      </a:moveTo>
                      <a:cubicBezTo>
                        <a:pt x="72" y="9107"/>
                        <a:pt x="79" y="9322"/>
                        <a:pt x="237" y="9322"/>
                      </a:cubicBezTo>
                      <a:cubicBezTo>
                        <a:pt x="1773" y="9345"/>
                        <a:pt x="3261" y="9676"/>
                        <a:pt x="4773" y="9983"/>
                      </a:cubicBezTo>
                      <a:cubicBezTo>
                        <a:pt x="6309" y="10290"/>
                        <a:pt x="7869" y="10621"/>
                        <a:pt x="9404" y="10976"/>
                      </a:cubicBezTo>
                      <a:cubicBezTo>
                        <a:pt x="9414" y="10977"/>
                        <a:pt x="9423" y="10978"/>
                        <a:pt x="9432" y="10978"/>
                      </a:cubicBezTo>
                      <a:cubicBezTo>
                        <a:pt x="9575" y="10978"/>
                        <a:pt x="9609" y="10807"/>
                        <a:pt x="9475" y="10763"/>
                      </a:cubicBezTo>
                      <a:cubicBezTo>
                        <a:pt x="7845" y="10409"/>
                        <a:pt x="6262" y="10054"/>
                        <a:pt x="4632" y="9747"/>
                      </a:cubicBezTo>
                      <a:cubicBezTo>
                        <a:pt x="3190" y="9440"/>
                        <a:pt x="1725" y="9156"/>
                        <a:pt x="261" y="9109"/>
                      </a:cubicBezTo>
                      <a:cubicBezTo>
                        <a:pt x="252" y="9108"/>
                        <a:pt x="243" y="9107"/>
                        <a:pt x="235" y="9107"/>
                      </a:cubicBezTo>
                      <a:close/>
                      <a:moveTo>
                        <a:pt x="1540" y="5666"/>
                      </a:moveTo>
                      <a:cubicBezTo>
                        <a:pt x="1440" y="5666"/>
                        <a:pt x="1391" y="5794"/>
                        <a:pt x="1489" y="5872"/>
                      </a:cubicBezTo>
                      <a:cubicBezTo>
                        <a:pt x="2269" y="6250"/>
                        <a:pt x="2954" y="6817"/>
                        <a:pt x="3663" y="7290"/>
                      </a:cubicBezTo>
                      <a:cubicBezTo>
                        <a:pt x="4419" y="7762"/>
                        <a:pt x="5199" y="8235"/>
                        <a:pt x="5978" y="8637"/>
                      </a:cubicBezTo>
                      <a:cubicBezTo>
                        <a:pt x="7514" y="9511"/>
                        <a:pt x="9121" y="10267"/>
                        <a:pt x="10704" y="11023"/>
                      </a:cubicBezTo>
                      <a:cubicBezTo>
                        <a:pt x="10722" y="11034"/>
                        <a:pt x="10740" y="11039"/>
                        <a:pt x="10758" y="11039"/>
                      </a:cubicBezTo>
                      <a:cubicBezTo>
                        <a:pt x="10853" y="11039"/>
                        <a:pt x="10922" y="10897"/>
                        <a:pt x="10822" y="10857"/>
                      </a:cubicBezTo>
                      <a:cubicBezTo>
                        <a:pt x="9239" y="10101"/>
                        <a:pt x="7632" y="9322"/>
                        <a:pt x="6096" y="8471"/>
                      </a:cubicBezTo>
                      <a:cubicBezTo>
                        <a:pt x="5340" y="8046"/>
                        <a:pt x="4608" y="7621"/>
                        <a:pt x="3852" y="7172"/>
                      </a:cubicBezTo>
                      <a:cubicBezTo>
                        <a:pt x="3119" y="6699"/>
                        <a:pt x="2411" y="6108"/>
                        <a:pt x="1607" y="5683"/>
                      </a:cubicBezTo>
                      <a:cubicBezTo>
                        <a:pt x="1583" y="5671"/>
                        <a:pt x="1561" y="5666"/>
                        <a:pt x="1540" y="5666"/>
                      </a:cubicBezTo>
                      <a:close/>
                      <a:moveTo>
                        <a:pt x="20693" y="5397"/>
                      </a:moveTo>
                      <a:cubicBezTo>
                        <a:pt x="20672" y="5397"/>
                        <a:pt x="20650" y="5405"/>
                        <a:pt x="20627" y="5423"/>
                      </a:cubicBezTo>
                      <a:cubicBezTo>
                        <a:pt x="19919" y="5896"/>
                        <a:pt x="19092" y="6203"/>
                        <a:pt x="18335" y="6581"/>
                      </a:cubicBezTo>
                      <a:cubicBezTo>
                        <a:pt x="17532" y="6983"/>
                        <a:pt x="16752" y="7432"/>
                        <a:pt x="15996" y="7904"/>
                      </a:cubicBezTo>
                      <a:cubicBezTo>
                        <a:pt x="14484" y="8826"/>
                        <a:pt x="13019" y="9818"/>
                        <a:pt x="11578" y="10834"/>
                      </a:cubicBezTo>
                      <a:cubicBezTo>
                        <a:pt x="11485" y="10909"/>
                        <a:pt x="11539" y="11027"/>
                        <a:pt x="11624" y="11027"/>
                      </a:cubicBezTo>
                      <a:cubicBezTo>
                        <a:pt x="11628" y="11027"/>
                        <a:pt x="11632" y="11027"/>
                        <a:pt x="11637" y="11027"/>
                      </a:cubicBezTo>
                      <a:lnTo>
                        <a:pt x="11637" y="11027"/>
                      </a:lnTo>
                      <a:cubicBezTo>
                        <a:pt x="11566" y="11084"/>
                        <a:pt x="11587" y="11214"/>
                        <a:pt x="11697" y="11214"/>
                      </a:cubicBezTo>
                      <a:cubicBezTo>
                        <a:pt x="11704" y="11214"/>
                        <a:pt x="11712" y="11213"/>
                        <a:pt x="11720" y="11212"/>
                      </a:cubicBezTo>
                      <a:cubicBezTo>
                        <a:pt x="13492" y="11070"/>
                        <a:pt x="15217" y="10952"/>
                        <a:pt x="16989" y="10928"/>
                      </a:cubicBezTo>
                      <a:cubicBezTo>
                        <a:pt x="17382" y="10907"/>
                        <a:pt x="17775" y="10895"/>
                        <a:pt x="18165" y="10895"/>
                      </a:cubicBezTo>
                      <a:cubicBezTo>
                        <a:pt x="18644" y="10895"/>
                        <a:pt x="19119" y="10913"/>
                        <a:pt x="19588" y="10952"/>
                      </a:cubicBezTo>
                      <a:cubicBezTo>
                        <a:pt x="20345" y="10972"/>
                        <a:pt x="21119" y="11110"/>
                        <a:pt x="21868" y="11110"/>
                      </a:cubicBezTo>
                      <a:cubicBezTo>
                        <a:pt x="22007" y="11110"/>
                        <a:pt x="22145" y="11105"/>
                        <a:pt x="22281" y="11094"/>
                      </a:cubicBezTo>
                      <a:cubicBezTo>
                        <a:pt x="22399" y="11094"/>
                        <a:pt x="22399" y="10881"/>
                        <a:pt x="22258" y="10881"/>
                      </a:cubicBezTo>
                      <a:cubicBezTo>
                        <a:pt x="22095" y="10895"/>
                        <a:pt x="21933" y="10900"/>
                        <a:pt x="21770" y="10900"/>
                      </a:cubicBezTo>
                      <a:cubicBezTo>
                        <a:pt x="21081" y="10900"/>
                        <a:pt x="20390" y="10797"/>
                        <a:pt x="19682" y="10739"/>
                      </a:cubicBezTo>
                      <a:cubicBezTo>
                        <a:pt x="18808" y="10716"/>
                        <a:pt x="17887" y="10716"/>
                        <a:pt x="16989" y="10716"/>
                      </a:cubicBezTo>
                      <a:cubicBezTo>
                        <a:pt x="15217" y="10739"/>
                        <a:pt x="13492" y="10881"/>
                        <a:pt x="11720" y="10999"/>
                      </a:cubicBezTo>
                      <a:cubicBezTo>
                        <a:pt x="11710" y="10999"/>
                        <a:pt x="11702" y="11000"/>
                        <a:pt x="11693" y="11001"/>
                      </a:cubicBezTo>
                      <a:lnTo>
                        <a:pt x="11693" y="11001"/>
                      </a:lnTo>
                      <a:cubicBezTo>
                        <a:pt x="11694" y="11001"/>
                        <a:pt x="11695" y="11000"/>
                        <a:pt x="11696" y="10999"/>
                      </a:cubicBezTo>
                      <a:cubicBezTo>
                        <a:pt x="13137" y="10007"/>
                        <a:pt x="14602" y="8991"/>
                        <a:pt x="16115" y="8069"/>
                      </a:cubicBezTo>
                      <a:cubicBezTo>
                        <a:pt x="16847" y="7644"/>
                        <a:pt x="17603" y="7195"/>
                        <a:pt x="18359" y="6817"/>
                      </a:cubicBezTo>
                      <a:cubicBezTo>
                        <a:pt x="19162" y="6392"/>
                        <a:pt x="20013" y="6085"/>
                        <a:pt x="20745" y="5612"/>
                      </a:cubicBezTo>
                      <a:cubicBezTo>
                        <a:pt x="20841" y="5536"/>
                        <a:pt x="20782" y="5397"/>
                        <a:pt x="20693" y="5397"/>
                      </a:cubicBezTo>
                      <a:close/>
                      <a:moveTo>
                        <a:pt x="8721" y="11588"/>
                      </a:moveTo>
                      <a:cubicBezTo>
                        <a:pt x="8713" y="11588"/>
                        <a:pt x="8704" y="11589"/>
                        <a:pt x="8696" y="11590"/>
                      </a:cubicBezTo>
                      <a:cubicBezTo>
                        <a:pt x="5931" y="12299"/>
                        <a:pt x="3072" y="12724"/>
                        <a:pt x="190" y="12795"/>
                      </a:cubicBezTo>
                      <a:cubicBezTo>
                        <a:pt x="55" y="12795"/>
                        <a:pt x="48" y="13009"/>
                        <a:pt x="170" y="13009"/>
                      </a:cubicBezTo>
                      <a:cubicBezTo>
                        <a:pt x="176" y="13009"/>
                        <a:pt x="183" y="13009"/>
                        <a:pt x="190" y="13008"/>
                      </a:cubicBezTo>
                      <a:cubicBezTo>
                        <a:pt x="3096" y="12889"/>
                        <a:pt x="5955" y="12511"/>
                        <a:pt x="8766" y="11779"/>
                      </a:cubicBezTo>
                      <a:cubicBezTo>
                        <a:pt x="8901" y="11779"/>
                        <a:pt x="8865" y="11588"/>
                        <a:pt x="8721" y="11588"/>
                      </a:cubicBezTo>
                      <a:close/>
                      <a:moveTo>
                        <a:pt x="12995" y="11328"/>
                      </a:moveTo>
                      <a:cubicBezTo>
                        <a:pt x="12870" y="11328"/>
                        <a:pt x="12815" y="11498"/>
                        <a:pt x="12948" y="11543"/>
                      </a:cubicBezTo>
                      <a:cubicBezTo>
                        <a:pt x="14579" y="11897"/>
                        <a:pt x="16162" y="12251"/>
                        <a:pt x="17792" y="12582"/>
                      </a:cubicBezTo>
                      <a:cubicBezTo>
                        <a:pt x="19233" y="12866"/>
                        <a:pt x="20698" y="13173"/>
                        <a:pt x="22163" y="13197"/>
                      </a:cubicBezTo>
                      <a:cubicBezTo>
                        <a:pt x="22171" y="13198"/>
                        <a:pt x="22179" y="13198"/>
                        <a:pt x="22186" y="13198"/>
                      </a:cubicBezTo>
                      <a:cubicBezTo>
                        <a:pt x="22328" y="13198"/>
                        <a:pt x="22323" y="12984"/>
                        <a:pt x="22210" y="12984"/>
                      </a:cubicBezTo>
                      <a:cubicBezTo>
                        <a:pt x="20675" y="12960"/>
                        <a:pt x="19162" y="12630"/>
                        <a:pt x="17650" y="12346"/>
                      </a:cubicBezTo>
                      <a:cubicBezTo>
                        <a:pt x="16115" y="12015"/>
                        <a:pt x="14555" y="11684"/>
                        <a:pt x="13019" y="11330"/>
                      </a:cubicBezTo>
                      <a:cubicBezTo>
                        <a:pt x="13011" y="11329"/>
                        <a:pt x="13003" y="11328"/>
                        <a:pt x="12995" y="11328"/>
                      </a:cubicBezTo>
                      <a:close/>
                      <a:moveTo>
                        <a:pt x="9523" y="11672"/>
                      </a:moveTo>
                      <a:cubicBezTo>
                        <a:pt x="9508" y="11672"/>
                        <a:pt x="9492" y="11676"/>
                        <a:pt x="9475" y="11684"/>
                      </a:cubicBezTo>
                      <a:cubicBezTo>
                        <a:pt x="7916" y="12181"/>
                        <a:pt x="6309" y="12700"/>
                        <a:pt x="4750" y="13197"/>
                      </a:cubicBezTo>
                      <a:cubicBezTo>
                        <a:pt x="3332" y="13669"/>
                        <a:pt x="1938" y="14142"/>
                        <a:pt x="639" y="14851"/>
                      </a:cubicBezTo>
                      <a:cubicBezTo>
                        <a:pt x="541" y="14889"/>
                        <a:pt x="588" y="15040"/>
                        <a:pt x="686" y="15040"/>
                      </a:cubicBezTo>
                      <a:cubicBezTo>
                        <a:pt x="708" y="15040"/>
                        <a:pt x="731" y="15033"/>
                        <a:pt x="757" y="15016"/>
                      </a:cubicBezTo>
                      <a:cubicBezTo>
                        <a:pt x="2127" y="14283"/>
                        <a:pt x="3568" y="13811"/>
                        <a:pt x="5010" y="13338"/>
                      </a:cubicBezTo>
                      <a:cubicBezTo>
                        <a:pt x="6522" y="12866"/>
                        <a:pt x="8034" y="12370"/>
                        <a:pt x="9522" y="11897"/>
                      </a:cubicBezTo>
                      <a:cubicBezTo>
                        <a:pt x="9668" y="11876"/>
                        <a:pt x="9631" y="11672"/>
                        <a:pt x="9523" y="11672"/>
                      </a:cubicBezTo>
                      <a:close/>
                      <a:moveTo>
                        <a:pt x="13610" y="11801"/>
                      </a:moveTo>
                      <a:cubicBezTo>
                        <a:pt x="13484" y="11801"/>
                        <a:pt x="13429" y="11971"/>
                        <a:pt x="13563" y="12015"/>
                      </a:cubicBezTo>
                      <a:cubicBezTo>
                        <a:pt x="16351" y="12771"/>
                        <a:pt x="18997" y="13858"/>
                        <a:pt x="21549" y="15205"/>
                      </a:cubicBezTo>
                      <a:cubicBezTo>
                        <a:pt x="21570" y="15222"/>
                        <a:pt x="21591" y="15229"/>
                        <a:pt x="21610" y="15229"/>
                      </a:cubicBezTo>
                      <a:cubicBezTo>
                        <a:pt x="21701" y="15229"/>
                        <a:pt x="21764" y="15074"/>
                        <a:pt x="21667" y="15016"/>
                      </a:cubicBezTo>
                      <a:cubicBezTo>
                        <a:pt x="19092" y="13669"/>
                        <a:pt x="16422" y="12606"/>
                        <a:pt x="13634" y="11803"/>
                      </a:cubicBezTo>
                      <a:cubicBezTo>
                        <a:pt x="13625" y="11801"/>
                        <a:pt x="13617" y="11801"/>
                        <a:pt x="13610" y="11801"/>
                      </a:cubicBezTo>
                      <a:close/>
                      <a:moveTo>
                        <a:pt x="11642" y="11267"/>
                      </a:moveTo>
                      <a:cubicBezTo>
                        <a:pt x="11547" y="11267"/>
                        <a:pt x="11478" y="11408"/>
                        <a:pt x="11578" y="11448"/>
                      </a:cubicBezTo>
                      <a:cubicBezTo>
                        <a:pt x="13161" y="12204"/>
                        <a:pt x="14768" y="12984"/>
                        <a:pt x="16304" y="13835"/>
                      </a:cubicBezTo>
                      <a:cubicBezTo>
                        <a:pt x="17060" y="14260"/>
                        <a:pt x="17792" y="14709"/>
                        <a:pt x="18548" y="15134"/>
                      </a:cubicBezTo>
                      <a:cubicBezTo>
                        <a:pt x="19281" y="15607"/>
                        <a:pt x="19989" y="16197"/>
                        <a:pt x="20793" y="16623"/>
                      </a:cubicBezTo>
                      <a:cubicBezTo>
                        <a:pt x="20820" y="16641"/>
                        <a:pt x="20845" y="16648"/>
                        <a:pt x="20867" y="16648"/>
                      </a:cubicBezTo>
                      <a:cubicBezTo>
                        <a:pt x="20962" y="16648"/>
                        <a:pt x="21002" y="16510"/>
                        <a:pt x="20887" y="16434"/>
                      </a:cubicBezTo>
                      <a:cubicBezTo>
                        <a:pt x="20131" y="16055"/>
                        <a:pt x="19446" y="15488"/>
                        <a:pt x="18737" y="15016"/>
                      </a:cubicBezTo>
                      <a:cubicBezTo>
                        <a:pt x="17981" y="14543"/>
                        <a:pt x="17201" y="14071"/>
                        <a:pt x="16422" y="13669"/>
                      </a:cubicBezTo>
                      <a:cubicBezTo>
                        <a:pt x="14886" y="12795"/>
                        <a:pt x="13279" y="12039"/>
                        <a:pt x="11696" y="11283"/>
                      </a:cubicBezTo>
                      <a:cubicBezTo>
                        <a:pt x="11678" y="11272"/>
                        <a:pt x="11660" y="11267"/>
                        <a:pt x="11642" y="11267"/>
                      </a:cubicBezTo>
                      <a:close/>
                      <a:moveTo>
                        <a:pt x="10726" y="11092"/>
                      </a:moveTo>
                      <a:cubicBezTo>
                        <a:pt x="10719" y="11092"/>
                        <a:pt x="10712" y="11093"/>
                        <a:pt x="10704" y="11094"/>
                      </a:cubicBezTo>
                      <a:cubicBezTo>
                        <a:pt x="8932" y="11236"/>
                        <a:pt x="7207" y="11354"/>
                        <a:pt x="5435" y="11401"/>
                      </a:cubicBezTo>
                      <a:cubicBezTo>
                        <a:pt x="5115" y="11410"/>
                        <a:pt x="4795" y="11415"/>
                        <a:pt x="4476" y="11415"/>
                      </a:cubicBezTo>
                      <a:cubicBezTo>
                        <a:pt x="3924" y="11415"/>
                        <a:pt x="3375" y="11399"/>
                        <a:pt x="2836" y="11354"/>
                      </a:cubicBezTo>
                      <a:cubicBezTo>
                        <a:pt x="2049" y="11333"/>
                        <a:pt x="1245" y="11203"/>
                        <a:pt x="469" y="11203"/>
                      </a:cubicBezTo>
                      <a:cubicBezTo>
                        <a:pt x="360" y="11203"/>
                        <a:pt x="251" y="11206"/>
                        <a:pt x="142" y="11212"/>
                      </a:cubicBezTo>
                      <a:cubicBezTo>
                        <a:pt x="7" y="11212"/>
                        <a:pt x="1" y="11426"/>
                        <a:pt x="123" y="11426"/>
                      </a:cubicBezTo>
                      <a:cubicBezTo>
                        <a:pt x="129" y="11426"/>
                        <a:pt x="136" y="11426"/>
                        <a:pt x="142" y="11425"/>
                      </a:cubicBezTo>
                      <a:cubicBezTo>
                        <a:pt x="289" y="11412"/>
                        <a:pt x="437" y="11407"/>
                        <a:pt x="586" y="11407"/>
                      </a:cubicBezTo>
                      <a:cubicBezTo>
                        <a:pt x="1301" y="11407"/>
                        <a:pt x="2037" y="11527"/>
                        <a:pt x="2741" y="11566"/>
                      </a:cubicBezTo>
                      <a:cubicBezTo>
                        <a:pt x="3616" y="11590"/>
                        <a:pt x="4537" y="11590"/>
                        <a:pt x="5435" y="11590"/>
                      </a:cubicBezTo>
                      <a:cubicBezTo>
                        <a:pt x="7207" y="11566"/>
                        <a:pt x="8932" y="11425"/>
                        <a:pt x="10704" y="11306"/>
                      </a:cubicBezTo>
                      <a:lnTo>
                        <a:pt x="10704" y="11306"/>
                      </a:lnTo>
                      <a:cubicBezTo>
                        <a:pt x="9263" y="12299"/>
                        <a:pt x="7798" y="13315"/>
                        <a:pt x="6286" y="14236"/>
                      </a:cubicBezTo>
                      <a:cubicBezTo>
                        <a:pt x="5553" y="14661"/>
                        <a:pt x="4797" y="15110"/>
                        <a:pt x="4041" y="15488"/>
                      </a:cubicBezTo>
                      <a:cubicBezTo>
                        <a:pt x="3238" y="15914"/>
                        <a:pt x="2387" y="16245"/>
                        <a:pt x="1655" y="16717"/>
                      </a:cubicBezTo>
                      <a:cubicBezTo>
                        <a:pt x="1559" y="16774"/>
                        <a:pt x="1618" y="16908"/>
                        <a:pt x="1694" y="16908"/>
                      </a:cubicBezTo>
                      <a:cubicBezTo>
                        <a:pt x="1712" y="16908"/>
                        <a:pt x="1731" y="16901"/>
                        <a:pt x="1749" y="16882"/>
                      </a:cubicBezTo>
                      <a:cubicBezTo>
                        <a:pt x="2458" y="16410"/>
                        <a:pt x="3285" y="16126"/>
                        <a:pt x="4065" y="15725"/>
                      </a:cubicBezTo>
                      <a:cubicBezTo>
                        <a:pt x="4868" y="15323"/>
                        <a:pt x="5624" y="14874"/>
                        <a:pt x="6404" y="14402"/>
                      </a:cubicBezTo>
                      <a:cubicBezTo>
                        <a:pt x="7916" y="13480"/>
                        <a:pt x="9381" y="12488"/>
                        <a:pt x="10822" y="11472"/>
                      </a:cubicBezTo>
                      <a:cubicBezTo>
                        <a:pt x="10912" y="11418"/>
                        <a:pt x="10864" y="11294"/>
                        <a:pt x="10784" y="11282"/>
                      </a:cubicBezTo>
                      <a:lnTo>
                        <a:pt x="10784" y="11282"/>
                      </a:lnTo>
                      <a:cubicBezTo>
                        <a:pt x="10858" y="11225"/>
                        <a:pt x="10839" y="11092"/>
                        <a:pt x="10726" y="11092"/>
                      </a:cubicBezTo>
                      <a:close/>
                      <a:moveTo>
                        <a:pt x="9330" y="12752"/>
                      </a:moveTo>
                      <a:cubicBezTo>
                        <a:pt x="9308" y="12752"/>
                        <a:pt x="9285" y="12758"/>
                        <a:pt x="9263" y="12771"/>
                      </a:cubicBezTo>
                      <a:cubicBezTo>
                        <a:pt x="7207" y="14780"/>
                        <a:pt x="4939" y="16552"/>
                        <a:pt x="2505" y="18087"/>
                      </a:cubicBezTo>
                      <a:cubicBezTo>
                        <a:pt x="2410" y="18164"/>
                        <a:pt x="2469" y="18302"/>
                        <a:pt x="2557" y="18302"/>
                      </a:cubicBezTo>
                      <a:cubicBezTo>
                        <a:pt x="2578" y="18302"/>
                        <a:pt x="2601" y="18295"/>
                        <a:pt x="2623" y="18276"/>
                      </a:cubicBezTo>
                      <a:cubicBezTo>
                        <a:pt x="5081" y="16741"/>
                        <a:pt x="7349" y="14921"/>
                        <a:pt x="9404" y="12937"/>
                      </a:cubicBezTo>
                      <a:cubicBezTo>
                        <a:pt x="9500" y="12860"/>
                        <a:pt x="9425" y="12752"/>
                        <a:pt x="9330" y="12752"/>
                      </a:cubicBezTo>
                      <a:close/>
                      <a:moveTo>
                        <a:pt x="12582" y="12197"/>
                      </a:moveTo>
                      <a:cubicBezTo>
                        <a:pt x="12495" y="12197"/>
                        <a:pt x="12432" y="12297"/>
                        <a:pt x="12523" y="12370"/>
                      </a:cubicBezTo>
                      <a:cubicBezTo>
                        <a:pt x="13728" y="13480"/>
                        <a:pt x="14957" y="14567"/>
                        <a:pt x="16162" y="15677"/>
                      </a:cubicBezTo>
                      <a:cubicBezTo>
                        <a:pt x="17272" y="16646"/>
                        <a:pt x="18383" y="17615"/>
                        <a:pt x="19659" y="18418"/>
                      </a:cubicBezTo>
                      <a:cubicBezTo>
                        <a:pt x="19684" y="18435"/>
                        <a:pt x="19708" y="18442"/>
                        <a:pt x="19731" y="18442"/>
                      </a:cubicBezTo>
                      <a:cubicBezTo>
                        <a:pt x="19834" y="18442"/>
                        <a:pt x="19893" y="18292"/>
                        <a:pt x="19777" y="18253"/>
                      </a:cubicBezTo>
                      <a:cubicBezTo>
                        <a:pt x="18477" y="17450"/>
                        <a:pt x="17320" y="16410"/>
                        <a:pt x="16162" y="15418"/>
                      </a:cubicBezTo>
                      <a:cubicBezTo>
                        <a:pt x="14980" y="14354"/>
                        <a:pt x="13799" y="13315"/>
                        <a:pt x="12665" y="12228"/>
                      </a:cubicBezTo>
                      <a:cubicBezTo>
                        <a:pt x="12637" y="12206"/>
                        <a:pt x="12609" y="12197"/>
                        <a:pt x="12582" y="12197"/>
                      </a:cubicBezTo>
                      <a:close/>
                      <a:moveTo>
                        <a:pt x="10076" y="12443"/>
                      </a:moveTo>
                      <a:cubicBezTo>
                        <a:pt x="10049" y="12443"/>
                        <a:pt x="10020" y="12456"/>
                        <a:pt x="9995" y="12488"/>
                      </a:cubicBezTo>
                      <a:cubicBezTo>
                        <a:pt x="8885" y="13693"/>
                        <a:pt x="7798" y="14945"/>
                        <a:pt x="6687" y="16150"/>
                      </a:cubicBezTo>
                      <a:cubicBezTo>
                        <a:pt x="5718" y="17237"/>
                        <a:pt x="4750" y="18371"/>
                        <a:pt x="3946" y="19623"/>
                      </a:cubicBezTo>
                      <a:cubicBezTo>
                        <a:pt x="3913" y="19707"/>
                        <a:pt x="3986" y="19790"/>
                        <a:pt x="4057" y="19790"/>
                      </a:cubicBezTo>
                      <a:cubicBezTo>
                        <a:pt x="4086" y="19790"/>
                        <a:pt x="4115" y="19776"/>
                        <a:pt x="4135" y="19741"/>
                      </a:cubicBezTo>
                      <a:cubicBezTo>
                        <a:pt x="4915" y="18442"/>
                        <a:pt x="5955" y="17308"/>
                        <a:pt x="6971" y="16150"/>
                      </a:cubicBezTo>
                      <a:cubicBezTo>
                        <a:pt x="7987" y="14969"/>
                        <a:pt x="9050" y="13787"/>
                        <a:pt x="10160" y="12630"/>
                      </a:cubicBezTo>
                      <a:cubicBezTo>
                        <a:pt x="10212" y="12543"/>
                        <a:pt x="10150" y="12443"/>
                        <a:pt x="10076" y="12443"/>
                      </a:cubicBezTo>
                      <a:close/>
                      <a:moveTo>
                        <a:pt x="12920" y="12906"/>
                      </a:moveTo>
                      <a:cubicBezTo>
                        <a:pt x="12830" y="12906"/>
                        <a:pt x="12740" y="13006"/>
                        <a:pt x="12830" y="13078"/>
                      </a:cubicBezTo>
                      <a:cubicBezTo>
                        <a:pt x="14839" y="15134"/>
                        <a:pt x="16611" y="17379"/>
                        <a:pt x="18146" y="19836"/>
                      </a:cubicBezTo>
                      <a:cubicBezTo>
                        <a:pt x="18174" y="19870"/>
                        <a:pt x="18210" y="19885"/>
                        <a:pt x="18244" y="19885"/>
                      </a:cubicBezTo>
                      <a:cubicBezTo>
                        <a:pt x="18327" y="19885"/>
                        <a:pt x="18402" y="19801"/>
                        <a:pt x="18335" y="19718"/>
                      </a:cubicBezTo>
                      <a:cubicBezTo>
                        <a:pt x="16800" y="17308"/>
                        <a:pt x="14980" y="14992"/>
                        <a:pt x="12996" y="12937"/>
                      </a:cubicBezTo>
                      <a:cubicBezTo>
                        <a:pt x="12974" y="12915"/>
                        <a:pt x="12947" y="12906"/>
                        <a:pt x="12920" y="12906"/>
                      </a:cubicBezTo>
                      <a:close/>
                      <a:moveTo>
                        <a:pt x="11448" y="11494"/>
                      </a:moveTo>
                      <a:cubicBezTo>
                        <a:pt x="11374" y="11494"/>
                        <a:pt x="11299" y="11577"/>
                        <a:pt x="11365" y="11661"/>
                      </a:cubicBezTo>
                      <a:cubicBezTo>
                        <a:pt x="12358" y="13102"/>
                        <a:pt x="13374" y="14591"/>
                        <a:pt x="14295" y="16079"/>
                      </a:cubicBezTo>
                      <a:cubicBezTo>
                        <a:pt x="14721" y="16835"/>
                        <a:pt x="15169" y="17568"/>
                        <a:pt x="15547" y="18324"/>
                      </a:cubicBezTo>
                      <a:cubicBezTo>
                        <a:pt x="15973" y="19127"/>
                        <a:pt x="16280" y="19978"/>
                        <a:pt x="16752" y="20734"/>
                      </a:cubicBezTo>
                      <a:cubicBezTo>
                        <a:pt x="16780" y="20768"/>
                        <a:pt x="16816" y="20783"/>
                        <a:pt x="16850" y="20783"/>
                      </a:cubicBezTo>
                      <a:cubicBezTo>
                        <a:pt x="16933" y="20783"/>
                        <a:pt x="17008" y="20699"/>
                        <a:pt x="16941" y="20616"/>
                      </a:cubicBezTo>
                      <a:cubicBezTo>
                        <a:pt x="16493" y="19859"/>
                        <a:pt x="16162" y="19033"/>
                        <a:pt x="15784" y="18300"/>
                      </a:cubicBezTo>
                      <a:cubicBezTo>
                        <a:pt x="15382" y="17497"/>
                        <a:pt x="14933" y="16741"/>
                        <a:pt x="14461" y="15961"/>
                      </a:cubicBezTo>
                      <a:cubicBezTo>
                        <a:pt x="13539" y="14472"/>
                        <a:pt x="12547" y="12984"/>
                        <a:pt x="11531" y="11543"/>
                      </a:cubicBezTo>
                      <a:cubicBezTo>
                        <a:pt x="11510" y="11508"/>
                        <a:pt x="11479" y="11494"/>
                        <a:pt x="11448" y="11494"/>
                      </a:cubicBezTo>
                      <a:close/>
                      <a:moveTo>
                        <a:pt x="10950" y="11479"/>
                      </a:moveTo>
                      <a:cubicBezTo>
                        <a:pt x="10916" y="11479"/>
                        <a:pt x="10884" y="11497"/>
                        <a:pt x="10869" y="11543"/>
                      </a:cubicBezTo>
                      <a:cubicBezTo>
                        <a:pt x="10090" y="13126"/>
                        <a:pt x="9333" y="14732"/>
                        <a:pt x="8459" y="16268"/>
                      </a:cubicBezTo>
                      <a:cubicBezTo>
                        <a:pt x="8058" y="17024"/>
                        <a:pt x="7609" y="17780"/>
                        <a:pt x="7160" y="18513"/>
                      </a:cubicBezTo>
                      <a:cubicBezTo>
                        <a:pt x="6687" y="19245"/>
                        <a:pt x="6096" y="19954"/>
                        <a:pt x="5695" y="20757"/>
                      </a:cubicBezTo>
                      <a:cubicBezTo>
                        <a:pt x="5645" y="20841"/>
                        <a:pt x="5725" y="20924"/>
                        <a:pt x="5792" y="20924"/>
                      </a:cubicBezTo>
                      <a:cubicBezTo>
                        <a:pt x="5820" y="20924"/>
                        <a:pt x="5846" y="20910"/>
                        <a:pt x="5860" y="20875"/>
                      </a:cubicBezTo>
                      <a:cubicBezTo>
                        <a:pt x="6262" y="20096"/>
                        <a:pt x="6805" y="19434"/>
                        <a:pt x="7278" y="18702"/>
                      </a:cubicBezTo>
                      <a:cubicBezTo>
                        <a:pt x="7750" y="17946"/>
                        <a:pt x="8223" y="17190"/>
                        <a:pt x="8648" y="16386"/>
                      </a:cubicBezTo>
                      <a:cubicBezTo>
                        <a:pt x="9499" y="14851"/>
                        <a:pt x="10279" y="13244"/>
                        <a:pt x="11035" y="11661"/>
                      </a:cubicBezTo>
                      <a:cubicBezTo>
                        <a:pt x="11099" y="11564"/>
                        <a:pt x="11021" y="11479"/>
                        <a:pt x="10950" y="11479"/>
                      </a:cubicBezTo>
                      <a:close/>
                      <a:moveTo>
                        <a:pt x="10446" y="13459"/>
                      </a:moveTo>
                      <a:cubicBezTo>
                        <a:pt x="10402" y="13459"/>
                        <a:pt x="10354" y="13480"/>
                        <a:pt x="10326" y="13527"/>
                      </a:cubicBezTo>
                      <a:cubicBezTo>
                        <a:pt x="9570" y="16292"/>
                        <a:pt x="8459" y="18962"/>
                        <a:pt x="7136" y="21490"/>
                      </a:cubicBezTo>
                      <a:cubicBezTo>
                        <a:pt x="7103" y="21573"/>
                        <a:pt x="7176" y="21657"/>
                        <a:pt x="7246" y="21657"/>
                      </a:cubicBezTo>
                      <a:cubicBezTo>
                        <a:pt x="7275" y="21657"/>
                        <a:pt x="7304" y="21643"/>
                        <a:pt x="7325" y="21608"/>
                      </a:cubicBezTo>
                      <a:cubicBezTo>
                        <a:pt x="8672" y="19033"/>
                        <a:pt x="9735" y="16339"/>
                        <a:pt x="10538" y="13575"/>
                      </a:cubicBezTo>
                      <a:cubicBezTo>
                        <a:pt x="10567" y="13504"/>
                        <a:pt x="10511" y="13459"/>
                        <a:pt x="10446" y="13459"/>
                      </a:cubicBezTo>
                      <a:close/>
                      <a:moveTo>
                        <a:pt x="11855" y="12723"/>
                      </a:moveTo>
                      <a:cubicBezTo>
                        <a:pt x="11787" y="12723"/>
                        <a:pt x="11715" y="12782"/>
                        <a:pt x="11743" y="12866"/>
                      </a:cubicBezTo>
                      <a:cubicBezTo>
                        <a:pt x="12240" y="14425"/>
                        <a:pt x="12736" y="16032"/>
                        <a:pt x="13256" y="17591"/>
                      </a:cubicBezTo>
                      <a:cubicBezTo>
                        <a:pt x="13728" y="19009"/>
                        <a:pt x="14201" y="20403"/>
                        <a:pt x="14910" y="21702"/>
                      </a:cubicBezTo>
                      <a:cubicBezTo>
                        <a:pt x="14924" y="21740"/>
                        <a:pt x="14956" y="21756"/>
                        <a:pt x="14989" y="21756"/>
                      </a:cubicBezTo>
                      <a:cubicBezTo>
                        <a:pt x="15061" y="21756"/>
                        <a:pt x="15139" y="21681"/>
                        <a:pt x="15075" y="21584"/>
                      </a:cubicBezTo>
                      <a:cubicBezTo>
                        <a:pt x="14366" y="20261"/>
                        <a:pt x="13870" y="18773"/>
                        <a:pt x="13397" y="17331"/>
                      </a:cubicBezTo>
                      <a:cubicBezTo>
                        <a:pt x="12901" y="15819"/>
                        <a:pt x="12429" y="14307"/>
                        <a:pt x="11956" y="12819"/>
                      </a:cubicBezTo>
                      <a:cubicBezTo>
                        <a:pt x="11946" y="12751"/>
                        <a:pt x="11901" y="12723"/>
                        <a:pt x="11855" y="12723"/>
                      </a:cubicBezTo>
                      <a:close/>
                      <a:moveTo>
                        <a:pt x="10897" y="12839"/>
                      </a:moveTo>
                      <a:cubicBezTo>
                        <a:pt x="10852" y="12839"/>
                        <a:pt x="10808" y="12867"/>
                        <a:pt x="10798" y="12937"/>
                      </a:cubicBezTo>
                      <a:cubicBezTo>
                        <a:pt x="10444" y="14543"/>
                        <a:pt x="10090" y="16150"/>
                        <a:pt x="9759" y="17780"/>
                      </a:cubicBezTo>
                      <a:cubicBezTo>
                        <a:pt x="9475" y="19222"/>
                        <a:pt x="9168" y="20663"/>
                        <a:pt x="9144" y="22151"/>
                      </a:cubicBezTo>
                      <a:cubicBezTo>
                        <a:pt x="9144" y="22222"/>
                        <a:pt x="9198" y="22258"/>
                        <a:pt x="9251" y="22258"/>
                      </a:cubicBezTo>
                      <a:cubicBezTo>
                        <a:pt x="9304" y="22258"/>
                        <a:pt x="9357" y="22222"/>
                        <a:pt x="9357" y="22151"/>
                      </a:cubicBezTo>
                      <a:cubicBezTo>
                        <a:pt x="9381" y="20616"/>
                        <a:pt x="9711" y="19103"/>
                        <a:pt x="9995" y="17591"/>
                      </a:cubicBezTo>
                      <a:cubicBezTo>
                        <a:pt x="10326" y="16055"/>
                        <a:pt x="10657" y="14496"/>
                        <a:pt x="11011" y="12960"/>
                      </a:cubicBezTo>
                      <a:cubicBezTo>
                        <a:pt x="11025" y="12892"/>
                        <a:pt x="10959" y="12839"/>
                        <a:pt x="10897" y="12839"/>
                      </a:cubicBezTo>
                      <a:close/>
                      <a:moveTo>
                        <a:pt x="11736" y="13501"/>
                      </a:moveTo>
                      <a:cubicBezTo>
                        <a:pt x="11678" y="13501"/>
                        <a:pt x="11612" y="13549"/>
                        <a:pt x="11625" y="13646"/>
                      </a:cubicBezTo>
                      <a:cubicBezTo>
                        <a:pt x="12334" y="16410"/>
                        <a:pt x="12736" y="19269"/>
                        <a:pt x="12830" y="22151"/>
                      </a:cubicBezTo>
                      <a:cubicBezTo>
                        <a:pt x="12830" y="22222"/>
                        <a:pt x="12889" y="22258"/>
                        <a:pt x="12945" y="22258"/>
                      </a:cubicBezTo>
                      <a:cubicBezTo>
                        <a:pt x="13002" y="22258"/>
                        <a:pt x="13055" y="22222"/>
                        <a:pt x="13043" y="22151"/>
                      </a:cubicBezTo>
                      <a:cubicBezTo>
                        <a:pt x="12925" y="19245"/>
                        <a:pt x="12547" y="16386"/>
                        <a:pt x="11814" y="13575"/>
                      </a:cubicBezTo>
                      <a:cubicBezTo>
                        <a:pt x="11814" y="13525"/>
                        <a:pt x="11777" y="13501"/>
                        <a:pt x="11736" y="13501"/>
                      </a:cubicBezTo>
                      <a:close/>
                      <a:moveTo>
                        <a:pt x="11227" y="11554"/>
                      </a:moveTo>
                      <a:cubicBezTo>
                        <a:pt x="11170" y="11554"/>
                        <a:pt x="11117" y="11590"/>
                        <a:pt x="11129" y="11661"/>
                      </a:cubicBezTo>
                      <a:cubicBezTo>
                        <a:pt x="11271" y="13433"/>
                        <a:pt x="11389" y="15158"/>
                        <a:pt x="11413" y="16930"/>
                      </a:cubicBezTo>
                      <a:cubicBezTo>
                        <a:pt x="11436" y="17804"/>
                        <a:pt x="11436" y="18678"/>
                        <a:pt x="11389" y="19552"/>
                      </a:cubicBezTo>
                      <a:cubicBezTo>
                        <a:pt x="11365" y="20427"/>
                        <a:pt x="11176" y="21348"/>
                        <a:pt x="11247" y="22222"/>
                      </a:cubicBezTo>
                      <a:cubicBezTo>
                        <a:pt x="11247" y="22305"/>
                        <a:pt x="11306" y="22346"/>
                        <a:pt x="11360" y="22346"/>
                      </a:cubicBezTo>
                      <a:cubicBezTo>
                        <a:pt x="11413" y="22346"/>
                        <a:pt x="11460" y="22305"/>
                        <a:pt x="11436" y="22222"/>
                      </a:cubicBezTo>
                      <a:cubicBezTo>
                        <a:pt x="11389" y="21372"/>
                        <a:pt x="11531" y="20521"/>
                        <a:pt x="11602" y="19670"/>
                      </a:cubicBezTo>
                      <a:cubicBezTo>
                        <a:pt x="11625" y="18773"/>
                        <a:pt x="11625" y="17851"/>
                        <a:pt x="11625" y="16977"/>
                      </a:cubicBezTo>
                      <a:cubicBezTo>
                        <a:pt x="11602" y="15158"/>
                        <a:pt x="11436" y="13409"/>
                        <a:pt x="11342" y="11661"/>
                      </a:cubicBezTo>
                      <a:cubicBezTo>
                        <a:pt x="11342" y="11590"/>
                        <a:pt x="11283" y="11554"/>
                        <a:pt x="11227" y="11554"/>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8"/>
                <p:cNvSpPr/>
                <p:nvPr/>
              </p:nvSpPr>
              <p:spPr>
                <a:xfrm>
                  <a:off x="3805250" y="2022750"/>
                  <a:ext cx="441275" cy="432725"/>
                </a:xfrm>
                <a:custGeom>
                  <a:avLst/>
                  <a:gdLst/>
                  <a:ahLst/>
                  <a:cxnLst/>
                  <a:rect l="l" t="t" r="r" b="b"/>
                  <a:pathLst>
                    <a:path w="17651" h="17309" extrusionOk="0">
                      <a:moveTo>
                        <a:pt x="7525" y="0"/>
                      </a:moveTo>
                      <a:cubicBezTo>
                        <a:pt x="7469" y="0"/>
                        <a:pt x="7411" y="5"/>
                        <a:pt x="7349" y="16"/>
                      </a:cubicBezTo>
                      <a:cubicBezTo>
                        <a:pt x="6877" y="111"/>
                        <a:pt x="6782" y="607"/>
                        <a:pt x="6806" y="1151"/>
                      </a:cubicBezTo>
                      <a:cubicBezTo>
                        <a:pt x="6609" y="777"/>
                        <a:pt x="6363" y="419"/>
                        <a:pt x="6013" y="419"/>
                      </a:cubicBezTo>
                      <a:cubicBezTo>
                        <a:pt x="5943" y="419"/>
                        <a:pt x="5869" y="434"/>
                        <a:pt x="5790" y="465"/>
                      </a:cubicBezTo>
                      <a:cubicBezTo>
                        <a:pt x="4892" y="749"/>
                        <a:pt x="5246" y="1883"/>
                        <a:pt x="5459" y="2497"/>
                      </a:cubicBezTo>
                      <a:cubicBezTo>
                        <a:pt x="6191" y="4624"/>
                        <a:pt x="7373" y="6561"/>
                        <a:pt x="8578" y="8428"/>
                      </a:cubicBezTo>
                      <a:cubicBezTo>
                        <a:pt x="6688" y="7223"/>
                        <a:pt x="4774" y="6041"/>
                        <a:pt x="2647" y="5309"/>
                      </a:cubicBezTo>
                      <a:cubicBezTo>
                        <a:pt x="2327" y="5198"/>
                        <a:pt x="1859" y="5042"/>
                        <a:pt x="1448" y="5042"/>
                      </a:cubicBezTo>
                      <a:cubicBezTo>
                        <a:pt x="1070" y="5042"/>
                        <a:pt x="740" y="5174"/>
                        <a:pt x="615" y="5592"/>
                      </a:cubicBezTo>
                      <a:cubicBezTo>
                        <a:pt x="474" y="6041"/>
                        <a:pt x="852" y="6396"/>
                        <a:pt x="1300" y="6632"/>
                      </a:cubicBezTo>
                      <a:cubicBezTo>
                        <a:pt x="1253" y="6630"/>
                        <a:pt x="1206" y="6629"/>
                        <a:pt x="1160" y="6629"/>
                      </a:cubicBezTo>
                      <a:cubicBezTo>
                        <a:pt x="694" y="6629"/>
                        <a:pt x="274" y="6746"/>
                        <a:pt x="166" y="7175"/>
                      </a:cubicBezTo>
                      <a:cubicBezTo>
                        <a:pt x="1" y="8073"/>
                        <a:pt x="1135" y="8357"/>
                        <a:pt x="1797" y="8475"/>
                      </a:cubicBezTo>
                      <a:cubicBezTo>
                        <a:pt x="3091" y="8737"/>
                        <a:pt x="4402" y="8814"/>
                        <a:pt x="5710" y="8814"/>
                      </a:cubicBezTo>
                      <a:cubicBezTo>
                        <a:pt x="6646" y="8814"/>
                        <a:pt x="7581" y="8774"/>
                        <a:pt x="8507" y="8735"/>
                      </a:cubicBezTo>
                      <a:lnTo>
                        <a:pt x="8507" y="8735"/>
                      </a:lnTo>
                      <a:cubicBezTo>
                        <a:pt x="6522" y="9774"/>
                        <a:pt x="4514" y="10838"/>
                        <a:pt x="2836" y="12350"/>
                      </a:cubicBezTo>
                      <a:cubicBezTo>
                        <a:pt x="2316" y="12775"/>
                        <a:pt x="1442" y="13578"/>
                        <a:pt x="2057" y="14264"/>
                      </a:cubicBezTo>
                      <a:cubicBezTo>
                        <a:pt x="2187" y="14403"/>
                        <a:pt x="2339" y="14458"/>
                        <a:pt x="2503" y="14458"/>
                      </a:cubicBezTo>
                      <a:cubicBezTo>
                        <a:pt x="2755" y="14458"/>
                        <a:pt x="3036" y="14327"/>
                        <a:pt x="3309" y="14169"/>
                      </a:cubicBezTo>
                      <a:lnTo>
                        <a:pt x="3309" y="14169"/>
                      </a:lnTo>
                      <a:cubicBezTo>
                        <a:pt x="3025" y="14618"/>
                        <a:pt x="2860" y="15091"/>
                        <a:pt x="3214" y="15398"/>
                      </a:cubicBezTo>
                      <a:cubicBezTo>
                        <a:pt x="3389" y="15555"/>
                        <a:pt x="3568" y="15619"/>
                        <a:pt x="3747" y="15619"/>
                      </a:cubicBezTo>
                      <a:cubicBezTo>
                        <a:pt x="4294" y="15619"/>
                        <a:pt x="4825" y="15016"/>
                        <a:pt x="5128" y="14642"/>
                      </a:cubicBezTo>
                      <a:cubicBezTo>
                        <a:pt x="6617" y="12964"/>
                        <a:pt x="7680" y="10956"/>
                        <a:pt x="8743" y="8971"/>
                      </a:cubicBezTo>
                      <a:lnTo>
                        <a:pt x="8743" y="8971"/>
                      </a:lnTo>
                      <a:cubicBezTo>
                        <a:pt x="8649" y="11216"/>
                        <a:pt x="8554" y="13484"/>
                        <a:pt x="9003" y="15681"/>
                      </a:cubicBezTo>
                      <a:cubicBezTo>
                        <a:pt x="9112" y="16272"/>
                        <a:pt x="9343" y="17309"/>
                        <a:pt x="10109" y="17309"/>
                      </a:cubicBezTo>
                      <a:cubicBezTo>
                        <a:pt x="10170" y="17309"/>
                        <a:pt x="10234" y="17302"/>
                        <a:pt x="10303" y="17288"/>
                      </a:cubicBezTo>
                      <a:cubicBezTo>
                        <a:pt x="10775" y="17217"/>
                        <a:pt x="10870" y="16697"/>
                        <a:pt x="10822" y="16178"/>
                      </a:cubicBezTo>
                      <a:lnTo>
                        <a:pt x="10822" y="16178"/>
                      </a:lnTo>
                      <a:cubicBezTo>
                        <a:pt x="11021" y="16556"/>
                        <a:pt x="11288" y="16901"/>
                        <a:pt x="11649" y="16901"/>
                      </a:cubicBezTo>
                      <a:cubicBezTo>
                        <a:pt x="11717" y="16901"/>
                        <a:pt x="11788" y="16889"/>
                        <a:pt x="11862" y="16863"/>
                      </a:cubicBezTo>
                      <a:cubicBezTo>
                        <a:pt x="12760" y="16556"/>
                        <a:pt x="12405" y="15445"/>
                        <a:pt x="12193" y="14807"/>
                      </a:cubicBezTo>
                      <a:cubicBezTo>
                        <a:pt x="11460" y="12681"/>
                        <a:pt x="10279" y="10767"/>
                        <a:pt x="9050" y="8877"/>
                      </a:cubicBezTo>
                      <a:lnTo>
                        <a:pt x="9050" y="8877"/>
                      </a:lnTo>
                      <a:cubicBezTo>
                        <a:pt x="10940" y="10082"/>
                        <a:pt x="12878" y="11263"/>
                        <a:pt x="15004" y="12019"/>
                      </a:cubicBezTo>
                      <a:cubicBezTo>
                        <a:pt x="15325" y="12118"/>
                        <a:pt x="15792" y="12274"/>
                        <a:pt x="16204" y="12274"/>
                      </a:cubicBezTo>
                      <a:cubicBezTo>
                        <a:pt x="16582" y="12274"/>
                        <a:pt x="16912" y="12142"/>
                        <a:pt x="17036" y="11712"/>
                      </a:cubicBezTo>
                      <a:cubicBezTo>
                        <a:pt x="17178" y="11263"/>
                        <a:pt x="16800" y="10909"/>
                        <a:pt x="16351" y="10672"/>
                      </a:cubicBezTo>
                      <a:lnTo>
                        <a:pt x="16351" y="10672"/>
                      </a:lnTo>
                      <a:cubicBezTo>
                        <a:pt x="16425" y="10679"/>
                        <a:pt x="16499" y="10683"/>
                        <a:pt x="16572" y="10683"/>
                      </a:cubicBezTo>
                      <a:cubicBezTo>
                        <a:pt x="16993" y="10683"/>
                        <a:pt x="17385" y="10555"/>
                        <a:pt x="17485" y="10153"/>
                      </a:cubicBezTo>
                      <a:cubicBezTo>
                        <a:pt x="17651" y="9231"/>
                        <a:pt x="16469" y="8995"/>
                        <a:pt x="15855" y="8853"/>
                      </a:cubicBezTo>
                      <a:cubicBezTo>
                        <a:pt x="14560" y="8591"/>
                        <a:pt x="13249" y="8514"/>
                        <a:pt x="11941" y="8514"/>
                      </a:cubicBezTo>
                      <a:cubicBezTo>
                        <a:pt x="11005" y="8514"/>
                        <a:pt x="10071" y="8554"/>
                        <a:pt x="9145" y="8593"/>
                      </a:cubicBezTo>
                      <a:cubicBezTo>
                        <a:pt x="11130" y="7554"/>
                        <a:pt x="13138" y="6490"/>
                        <a:pt x="14815" y="4978"/>
                      </a:cubicBezTo>
                      <a:cubicBezTo>
                        <a:pt x="15335" y="4553"/>
                        <a:pt x="16209" y="3750"/>
                        <a:pt x="15595" y="3064"/>
                      </a:cubicBezTo>
                      <a:cubicBezTo>
                        <a:pt x="15465" y="2925"/>
                        <a:pt x="15313" y="2870"/>
                        <a:pt x="15149" y="2870"/>
                      </a:cubicBezTo>
                      <a:cubicBezTo>
                        <a:pt x="14896" y="2870"/>
                        <a:pt x="14615" y="3001"/>
                        <a:pt x="14343" y="3159"/>
                      </a:cubicBezTo>
                      <a:cubicBezTo>
                        <a:pt x="14603" y="2710"/>
                        <a:pt x="14792" y="2237"/>
                        <a:pt x="14437" y="1907"/>
                      </a:cubicBezTo>
                      <a:cubicBezTo>
                        <a:pt x="14268" y="1760"/>
                        <a:pt x="14093" y="1699"/>
                        <a:pt x="13919" y="1699"/>
                      </a:cubicBezTo>
                      <a:cubicBezTo>
                        <a:pt x="13367" y="1699"/>
                        <a:pt x="12829" y="2309"/>
                        <a:pt x="12524" y="2686"/>
                      </a:cubicBezTo>
                      <a:cubicBezTo>
                        <a:pt x="11035" y="4364"/>
                        <a:pt x="9972" y="6372"/>
                        <a:pt x="8909" y="8357"/>
                      </a:cubicBezTo>
                      <a:cubicBezTo>
                        <a:pt x="9003" y="6112"/>
                        <a:pt x="9098" y="3820"/>
                        <a:pt x="8649" y="1647"/>
                      </a:cubicBezTo>
                      <a:cubicBezTo>
                        <a:pt x="8538" y="1029"/>
                        <a:pt x="8305" y="0"/>
                        <a:pt x="7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8"/>
                <p:cNvSpPr/>
                <p:nvPr/>
              </p:nvSpPr>
              <p:spPr>
                <a:xfrm>
                  <a:off x="3805850" y="2022750"/>
                  <a:ext cx="440675" cy="433800"/>
                </a:xfrm>
                <a:custGeom>
                  <a:avLst/>
                  <a:gdLst/>
                  <a:ahLst/>
                  <a:cxnLst/>
                  <a:rect l="l" t="t" r="r" b="b"/>
                  <a:pathLst>
                    <a:path w="17627" h="17352" extrusionOk="0">
                      <a:moveTo>
                        <a:pt x="10131" y="0"/>
                      </a:moveTo>
                      <a:cubicBezTo>
                        <a:pt x="9367" y="0"/>
                        <a:pt x="9113" y="1029"/>
                        <a:pt x="9003" y="1647"/>
                      </a:cubicBezTo>
                      <a:cubicBezTo>
                        <a:pt x="8577" y="3868"/>
                        <a:pt x="8648" y="6136"/>
                        <a:pt x="8743" y="8357"/>
                      </a:cubicBezTo>
                      <a:cubicBezTo>
                        <a:pt x="7703" y="6372"/>
                        <a:pt x="6640" y="4364"/>
                        <a:pt x="5151" y="2686"/>
                      </a:cubicBezTo>
                      <a:cubicBezTo>
                        <a:pt x="4811" y="2293"/>
                        <a:pt x="4268" y="1696"/>
                        <a:pt x="3727" y="1696"/>
                      </a:cubicBezTo>
                      <a:cubicBezTo>
                        <a:pt x="3554" y="1696"/>
                        <a:pt x="3380" y="1757"/>
                        <a:pt x="3214" y="1907"/>
                      </a:cubicBezTo>
                      <a:cubicBezTo>
                        <a:pt x="2860" y="2237"/>
                        <a:pt x="3049" y="2710"/>
                        <a:pt x="3308" y="3159"/>
                      </a:cubicBezTo>
                      <a:cubicBezTo>
                        <a:pt x="3041" y="2990"/>
                        <a:pt x="2765" y="2863"/>
                        <a:pt x="2521" y="2863"/>
                      </a:cubicBezTo>
                      <a:cubicBezTo>
                        <a:pt x="2355" y="2863"/>
                        <a:pt x="2204" y="2921"/>
                        <a:pt x="2080" y="3064"/>
                      </a:cubicBezTo>
                      <a:cubicBezTo>
                        <a:pt x="1442" y="3773"/>
                        <a:pt x="2340" y="4576"/>
                        <a:pt x="2836" y="4978"/>
                      </a:cubicBezTo>
                      <a:cubicBezTo>
                        <a:pt x="4513" y="6467"/>
                        <a:pt x="6522" y="7530"/>
                        <a:pt x="8506" y="8593"/>
                      </a:cubicBezTo>
                      <a:cubicBezTo>
                        <a:pt x="7570" y="8554"/>
                        <a:pt x="6630" y="8514"/>
                        <a:pt x="5693" y="8514"/>
                      </a:cubicBezTo>
                      <a:cubicBezTo>
                        <a:pt x="4382" y="8514"/>
                        <a:pt x="3077" y="8591"/>
                        <a:pt x="1796" y="8853"/>
                      </a:cubicBezTo>
                      <a:cubicBezTo>
                        <a:pt x="1158" y="8971"/>
                        <a:pt x="1" y="9231"/>
                        <a:pt x="190" y="10153"/>
                      </a:cubicBezTo>
                      <a:cubicBezTo>
                        <a:pt x="254" y="10582"/>
                        <a:pt x="690" y="10699"/>
                        <a:pt x="1159" y="10699"/>
                      </a:cubicBezTo>
                      <a:cubicBezTo>
                        <a:pt x="1206" y="10699"/>
                        <a:pt x="1253" y="10698"/>
                        <a:pt x="1300" y="10696"/>
                      </a:cubicBezTo>
                      <a:lnTo>
                        <a:pt x="1300" y="10696"/>
                      </a:lnTo>
                      <a:cubicBezTo>
                        <a:pt x="851" y="10932"/>
                        <a:pt x="450" y="11239"/>
                        <a:pt x="615" y="11712"/>
                      </a:cubicBezTo>
                      <a:cubicBezTo>
                        <a:pt x="767" y="12156"/>
                        <a:pt x="1115" y="12294"/>
                        <a:pt x="1506" y="12294"/>
                      </a:cubicBezTo>
                      <a:cubicBezTo>
                        <a:pt x="1905" y="12294"/>
                        <a:pt x="2348" y="12150"/>
                        <a:pt x="2671" y="12043"/>
                      </a:cubicBezTo>
                      <a:cubicBezTo>
                        <a:pt x="4797" y="11310"/>
                        <a:pt x="6711" y="10129"/>
                        <a:pt x="8601" y="8924"/>
                      </a:cubicBezTo>
                      <a:lnTo>
                        <a:pt x="8601" y="8924"/>
                      </a:lnTo>
                      <a:cubicBezTo>
                        <a:pt x="7396" y="10814"/>
                        <a:pt x="6215" y="12728"/>
                        <a:pt x="5459" y="14854"/>
                      </a:cubicBezTo>
                      <a:cubicBezTo>
                        <a:pt x="5270" y="15469"/>
                        <a:pt x="4868" y="16626"/>
                        <a:pt x="5766" y="16886"/>
                      </a:cubicBezTo>
                      <a:cubicBezTo>
                        <a:pt x="5831" y="16907"/>
                        <a:pt x="5894" y="16917"/>
                        <a:pt x="5956" y="16917"/>
                      </a:cubicBezTo>
                      <a:cubicBezTo>
                        <a:pt x="6315" y="16917"/>
                        <a:pt x="6603" y="16585"/>
                        <a:pt x="6805" y="16201"/>
                      </a:cubicBezTo>
                      <a:lnTo>
                        <a:pt x="6805" y="16201"/>
                      </a:lnTo>
                      <a:cubicBezTo>
                        <a:pt x="6758" y="16697"/>
                        <a:pt x="6853" y="17217"/>
                        <a:pt x="7325" y="17335"/>
                      </a:cubicBezTo>
                      <a:cubicBezTo>
                        <a:pt x="7387" y="17346"/>
                        <a:pt x="7445" y="17352"/>
                        <a:pt x="7501" y="17352"/>
                      </a:cubicBezTo>
                      <a:cubicBezTo>
                        <a:pt x="8281" y="17352"/>
                        <a:pt x="8514" y="16322"/>
                        <a:pt x="8625" y="15705"/>
                      </a:cubicBezTo>
                      <a:cubicBezTo>
                        <a:pt x="9074" y="13484"/>
                        <a:pt x="8979" y="11216"/>
                        <a:pt x="8885" y="8995"/>
                      </a:cubicBezTo>
                      <a:lnTo>
                        <a:pt x="8885" y="8995"/>
                      </a:lnTo>
                      <a:cubicBezTo>
                        <a:pt x="9924" y="10979"/>
                        <a:pt x="10987" y="12988"/>
                        <a:pt x="12500" y="14665"/>
                      </a:cubicBezTo>
                      <a:cubicBezTo>
                        <a:pt x="12839" y="15059"/>
                        <a:pt x="13369" y="15656"/>
                        <a:pt x="13903" y="15656"/>
                      </a:cubicBezTo>
                      <a:cubicBezTo>
                        <a:pt x="14075" y="15656"/>
                        <a:pt x="14247" y="15594"/>
                        <a:pt x="14413" y="15445"/>
                      </a:cubicBezTo>
                      <a:cubicBezTo>
                        <a:pt x="14768" y="15114"/>
                        <a:pt x="14602" y="14642"/>
                        <a:pt x="14319" y="14193"/>
                      </a:cubicBezTo>
                      <a:lnTo>
                        <a:pt x="14319" y="14193"/>
                      </a:lnTo>
                      <a:cubicBezTo>
                        <a:pt x="14586" y="14362"/>
                        <a:pt x="14862" y="14489"/>
                        <a:pt x="15112" y="14489"/>
                      </a:cubicBezTo>
                      <a:cubicBezTo>
                        <a:pt x="15281" y="14489"/>
                        <a:pt x="15437" y="14430"/>
                        <a:pt x="15571" y="14287"/>
                      </a:cubicBezTo>
                      <a:cubicBezTo>
                        <a:pt x="16185" y="13578"/>
                        <a:pt x="15311" y="12775"/>
                        <a:pt x="14791" y="12374"/>
                      </a:cubicBezTo>
                      <a:cubicBezTo>
                        <a:pt x="13114" y="10885"/>
                        <a:pt x="11106" y="9822"/>
                        <a:pt x="9121" y="8759"/>
                      </a:cubicBezTo>
                      <a:lnTo>
                        <a:pt x="9121" y="8759"/>
                      </a:lnTo>
                      <a:cubicBezTo>
                        <a:pt x="10057" y="8798"/>
                        <a:pt x="11001" y="8837"/>
                        <a:pt x="11942" y="8837"/>
                      </a:cubicBezTo>
                      <a:cubicBezTo>
                        <a:pt x="13256" y="8837"/>
                        <a:pt x="14564" y="8760"/>
                        <a:pt x="15831" y="8499"/>
                      </a:cubicBezTo>
                      <a:cubicBezTo>
                        <a:pt x="16445" y="8357"/>
                        <a:pt x="17627" y="8121"/>
                        <a:pt x="17461" y="7199"/>
                      </a:cubicBezTo>
                      <a:cubicBezTo>
                        <a:pt x="17381" y="6797"/>
                        <a:pt x="17009" y="6668"/>
                        <a:pt x="16565" y="6668"/>
                      </a:cubicBezTo>
                      <a:cubicBezTo>
                        <a:pt x="16487" y="6668"/>
                        <a:pt x="16408" y="6672"/>
                        <a:pt x="16327" y="6679"/>
                      </a:cubicBezTo>
                      <a:cubicBezTo>
                        <a:pt x="16776" y="6443"/>
                        <a:pt x="17201" y="6112"/>
                        <a:pt x="17012" y="5640"/>
                      </a:cubicBezTo>
                      <a:cubicBezTo>
                        <a:pt x="16860" y="5196"/>
                        <a:pt x="16512" y="5058"/>
                        <a:pt x="16124" y="5058"/>
                      </a:cubicBezTo>
                      <a:cubicBezTo>
                        <a:pt x="15728" y="5058"/>
                        <a:pt x="15291" y="5201"/>
                        <a:pt x="14980" y="5309"/>
                      </a:cubicBezTo>
                      <a:cubicBezTo>
                        <a:pt x="12854" y="6041"/>
                        <a:pt x="10916" y="7223"/>
                        <a:pt x="9026" y="8451"/>
                      </a:cubicBezTo>
                      <a:cubicBezTo>
                        <a:pt x="10255" y="6561"/>
                        <a:pt x="11436" y="4624"/>
                        <a:pt x="12169" y="2497"/>
                      </a:cubicBezTo>
                      <a:cubicBezTo>
                        <a:pt x="12381" y="1883"/>
                        <a:pt x="12759" y="725"/>
                        <a:pt x="11885" y="465"/>
                      </a:cubicBezTo>
                      <a:cubicBezTo>
                        <a:pt x="11820" y="445"/>
                        <a:pt x="11757" y="435"/>
                        <a:pt x="11695" y="435"/>
                      </a:cubicBezTo>
                      <a:cubicBezTo>
                        <a:pt x="11336" y="435"/>
                        <a:pt x="11047" y="767"/>
                        <a:pt x="10846" y="1151"/>
                      </a:cubicBezTo>
                      <a:cubicBezTo>
                        <a:pt x="10869" y="631"/>
                        <a:pt x="10775" y="135"/>
                        <a:pt x="10302" y="16"/>
                      </a:cubicBezTo>
                      <a:cubicBezTo>
                        <a:pt x="10242" y="5"/>
                        <a:pt x="10185" y="0"/>
                        <a:pt x="10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8"/>
                <p:cNvSpPr/>
                <p:nvPr/>
              </p:nvSpPr>
              <p:spPr>
                <a:xfrm>
                  <a:off x="3834975" y="2050000"/>
                  <a:ext cx="381125" cy="379300"/>
                </a:xfrm>
                <a:custGeom>
                  <a:avLst/>
                  <a:gdLst/>
                  <a:ahLst/>
                  <a:cxnLst/>
                  <a:rect l="l" t="t" r="r" b="b"/>
                  <a:pathLst>
                    <a:path w="15245" h="15172" extrusionOk="0">
                      <a:moveTo>
                        <a:pt x="8394" y="31"/>
                      </a:moveTo>
                      <a:cubicBezTo>
                        <a:pt x="8363" y="31"/>
                        <a:pt x="8329" y="46"/>
                        <a:pt x="8310" y="84"/>
                      </a:cubicBezTo>
                      <a:cubicBezTo>
                        <a:pt x="7861" y="1998"/>
                        <a:pt x="7649" y="3935"/>
                        <a:pt x="7601" y="5896"/>
                      </a:cubicBezTo>
                      <a:cubicBezTo>
                        <a:pt x="7624" y="5941"/>
                        <a:pt x="7667" y="5965"/>
                        <a:pt x="7707" y="5965"/>
                      </a:cubicBezTo>
                      <a:cubicBezTo>
                        <a:pt x="7751" y="5965"/>
                        <a:pt x="7790" y="5935"/>
                        <a:pt x="7790" y="5873"/>
                      </a:cubicBezTo>
                      <a:cubicBezTo>
                        <a:pt x="7814" y="3935"/>
                        <a:pt x="8050" y="1998"/>
                        <a:pt x="8452" y="108"/>
                      </a:cubicBezTo>
                      <a:cubicBezTo>
                        <a:pt x="8480" y="65"/>
                        <a:pt x="8441" y="31"/>
                        <a:pt x="8394" y="31"/>
                      </a:cubicBezTo>
                      <a:close/>
                      <a:moveTo>
                        <a:pt x="4559" y="657"/>
                      </a:moveTo>
                      <a:cubicBezTo>
                        <a:pt x="4515" y="657"/>
                        <a:pt x="4468" y="688"/>
                        <a:pt x="4483" y="746"/>
                      </a:cubicBezTo>
                      <a:cubicBezTo>
                        <a:pt x="5050" y="2589"/>
                        <a:pt x="5829" y="4408"/>
                        <a:pt x="6774" y="6109"/>
                      </a:cubicBezTo>
                      <a:cubicBezTo>
                        <a:pt x="6789" y="6138"/>
                        <a:pt x="6813" y="6150"/>
                        <a:pt x="6836" y="6150"/>
                      </a:cubicBezTo>
                      <a:cubicBezTo>
                        <a:pt x="6889" y="6150"/>
                        <a:pt x="6941" y="6094"/>
                        <a:pt x="6893" y="6062"/>
                      </a:cubicBezTo>
                      <a:cubicBezTo>
                        <a:pt x="5947" y="4361"/>
                        <a:pt x="5191" y="2565"/>
                        <a:pt x="4624" y="698"/>
                      </a:cubicBezTo>
                      <a:cubicBezTo>
                        <a:pt x="4615" y="671"/>
                        <a:pt x="4587" y="657"/>
                        <a:pt x="4559" y="657"/>
                      </a:cubicBezTo>
                      <a:close/>
                      <a:moveTo>
                        <a:pt x="12032" y="1433"/>
                      </a:moveTo>
                      <a:cubicBezTo>
                        <a:pt x="12013" y="1433"/>
                        <a:pt x="11993" y="1439"/>
                        <a:pt x="11972" y="1455"/>
                      </a:cubicBezTo>
                      <a:cubicBezTo>
                        <a:pt x="10649" y="2896"/>
                        <a:pt x="9468" y="4455"/>
                        <a:pt x="8452" y="6133"/>
                      </a:cubicBezTo>
                      <a:cubicBezTo>
                        <a:pt x="8435" y="6184"/>
                        <a:pt x="8492" y="6223"/>
                        <a:pt x="8551" y="6223"/>
                      </a:cubicBezTo>
                      <a:cubicBezTo>
                        <a:pt x="8574" y="6223"/>
                        <a:pt x="8598" y="6217"/>
                        <a:pt x="8617" y="6204"/>
                      </a:cubicBezTo>
                      <a:cubicBezTo>
                        <a:pt x="9610" y="4526"/>
                        <a:pt x="10767" y="2990"/>
                        <a:pt x="12091" y="1573"/>
                      </a:cubicBezTo>
                      <a:cubicBezTo>
                        <a:pt x="12146" y="1517"/>
                        <a:pt x="12100" y="1433"/>
                        <a:pt x="12032" y="1433"/>
                      </a:cubicBezTo>
                      <a:close/>
                      <a:moveTo>
                        <a:pt x="6959" y="0"/>
                      </a:moveTo>
                      <a:cubicBezTo>
                        <a:pt x="6918" y="0"/>
                        <a:pt x="6879" y="31"/>
                        <a:pt x="6893" y="84"/>
                      </a:cubicBezTo>
                      <a:cubicBezTo>
                        <a:pt x="7129" y="1100"/>
                        <a:pt x="7200" y="2116"/>
                        <a:pt x="7247" y="3156"/>
                      </a:cubicBezTo>
                      <a:cubicBezTo>
                        <a:pt x="7341" y="4243"/>
                        <a:pt x="7365" y="5306"/>
                        <a:pt x="7436" y="6369"/>
                      </a:cubicBezTo>
                      <a:cubicBezTo>
                        <a:pt x="7436" y="6416"/>
                        <a:pt x="7471" y="6440"/>
                        <a:pt x="7507" y="6440"/>
                      </a:cubicBezTo>
                      <a:cubicBezTo>
                        <a:pt x="7542" y="6440"/>
                        <a:pt x="7578" y="6416"/>
                        <a:pt x="7578" y="6369"/>
                      </a:cubicBezTo>
                      <a:cubicBezTo>
                        <a:pt x="7507" y="5259"/>
                        <a:pt x="7483" y="4124"/>
                        <a:pt x="7389" y="3038"/>
                      </a:cubicBezTo>
                      <a:cubicBezTo>
                        <a:pt x="7341" y="2045"/>
                        <a:pt x="7271" y="1029"/>
                        <a:pt x="7034" y="61"/>
                      </a:cubicBezTo>
                      <a:cubicBezTo>
                        <a:pt x="7024" y="19"/>
                        <a:pt x="6991" y="0"/>
                        <a:pt x="6959" y="0"/>
                      </a:cubicBezTo>
                      <a:close/>
                      <a:moveTo>
                        <a:pt x="10819" y="709"/>
                      </a:moveTo>
                      <a:cubicBezTo>
                        <a:pt x="10787" y="709"/>
                        <a:pt x="10754" y="728"/>
                        <a:pt x="10744" y="769"/>
                      </a:cubicBezTo>
                      <a:cubicBezTo>
                        <a:pt x="10437" y="1762"/>
                        <a:pt x="9964" y="2683"/>
                        <a:pt x="9492" y="3605"/>
                      </a:cubicBezTo>
                      <a:cubicBezTo>
                        <a:pt x="9043" y="4550"/>
                        <a:pt x="8546" y="5495"/>
                        <a:pt x="8050" y="6440"/>
                      </a:cubicBezTo>
                      <a:cubicBezTo>
                        <a:pt x="8033" y="6509"/>
                        <a:pt x="8092" y="6553"/>
                        <a:pt x="8134" y="6553"/>
                      </a:cubicBezTo>
                      <a:cubicBezTo>
                        <a:pt x="8149" y="6553"/>
                        <a:pt x="8162" y="6547"/>
                        <a:pt x="8168" y="6534"/>
                      </a:cubicBezTo>
                      <a:cubicBezTo>
                        <a:pt x="8665" y="5542"/>
                        <a:pt x="9208" y="4550"/>
                        <a:pt x="9704" y="3534"/>
                      </a:cubicBezTo>
                      <a:cubicBezTo>
                        <a:pt x="10153" y="2660"/>
                        <a:pt x="10602" y="1738"/>
                        <a:pt x="10886" y="793"/>
                      </a:cubicBezTo>
                      <a:cubicBezTo>
                        <a:pt x="10899" y="740"/>
                        <a:pt x="10860" y="709"/>
                        <a:pt x="10819" y="709"/>
                      </a:cubicBezTo>
                      <a:close/>
                      <a:moveTo>
                        <a:pt x="3268" y="1335"/>
                      </a:moveTo>
                      <a:cubicBezTo>
                        <a:pt x="3208" y="1335"/>
                        <a:pt x="3153" y="1407"/>
                        <a:pt x="3207" y="1478"/>
                      </a:cubicBezTo>
                      <a:cubicBezTo>
                        <a:pt x="3986" y="2211"/>
                        <a:pt x="4530" y="3061"/>
                        <a:pt x="5097" y="3959"/>
                      </a:cubicBezTo>
                      <a:cubicBezTo>
                        <a:pt x="5688" y="4833"/>
                        <a:pt x="6255" y="5755"/>
                        <a:pt x="6845" y="6653"/>
                      </a:cubicBezTo>
                      <a:cubicBezTo>
                        <a:pt x="6859" y="6673"/>
                        <a:pt x="6878" y="6681"/>
                        <a:pt x="6897" y="6681"/>
                      </a:cubicBezTo>
                      <a:cubicBezTo>
                        <a:pt x="6946" y="6681"/>
                        <a:pt x="6997" y="6626"/>
                        <a:pt x="6963" y="6558"/>
                      </a:cubicBezTo>
                      <a:cubicBezTo>
                        <a:pt x="6373" y="5613"/>
                        <a:pt x="5735" y="4668"/>
                        <a:pt x="5121" y="3746"/>
                      </a:cubicBezTo>
                      <a:cubicBezTo>
                        <a:pt x="4577" y="2919"/>
                        <a:pt x="4034" y="2069"/>
                        <a:pt x="3325" y="1360"/>
                      </a:cubicBezTo>
                      <a:cubicBezTo>
                        <a:pt x="3308" y="1343"/>
                        <a:pt x="3287" y="1335"/>
                        <a:pt x="3268" y="1335"/>
                      </a:cubicBezTo>
                      <a:close/>
                      <a:moveTo>
                        <a:pt x="1567" y="3107"/>
                      </a:moveTo>
                      <a:cubicBezTo>
                        <a:pt x="1506" y="3107"/>
                        <a:pt x="1452" y="3179"/>
                        <a:pt x="1506" y="3250"/>
                      </a:cubicBezTo>
                      <a:cubicBezTo>
                        <a:pt x="2923" y="4573"/>
                        <a:pt x="4483" y="5731"/>
                        <a:pt x="6160" y="6723"/>
                      </a:cubicBezTo>
                      <a:cubicBezTo>
                        <a:pt x="6178" y="6737"/>
                        <a:pt x="6195" y="6743"/>
                        <a:pt x="6209" y="6743"/>
                      </a:cubicBezTo>
                      <a:cubicBezTo>
                        <a:pt x="6269" y="6743"/>
                        <a:pt x="6293" y="6643"/>
                        <a:pt x="6255" y="6605"/>
                      </a:cubicBezTo>
                      <a:cubicBezTo>
                        <a:pt x="4577" y="5613"/>
                        <a:pt x="3041" y="4455"/>
                        <a:pt x="1624" y="3132"/>
                      </a:cubicBezTo>
                      <a:cubicBezTo>
                        <a:pt x="1606" y="3115"/>
                        <a:pt x="1586" y="3107"/>
                        <a:pt x="1567" y="3107"/>
                      </a:cubicBezTo>
                      <a:close/>
                      <a:moveTo>
                        <a:pt x="14516" y="4453"/>
                      </a:moveTo>
                      <a:cubicBezTo>
                        <a:pt x="14511" y="4453"/>
                        <a:pt x="14506" y="4453"/>
                        <a:pt x="14501" y="4455"/>
                      </a:cubicBezTo>
                      <a:cubicBezTo>
                        <a:pt x="12634" y="5022"/>
                        <a:pt x="10838" y="5826"/>
                        <a:pt x="9114" y="6771"/>
                      </a:cubicBezTo>
                      <a:cubicBezTo>
                        <a:pt x="9028" y="6792"/>
                        <a:pt x="9078" y="6892"/>
                        <a:pt x="9160" y="6892"/>
                      </a:cubicBezTo>
                      <a:cubicBezTo>
                        <a:pt x="9168" y="6892"/>
                        <a:pt x="9176" y="6891"/>
                        <a:pt x="9184" y="6889"/>
                      </a:cubicBezTo>
                      <a:cubicBezTo>
                        <a:pt x="10862" y="5944"/>
                        <a:pt x="12658" y="5164"/>
                        <a:pt x="14524" y="4597"/>
                      </a:cubicBezTo>
                      <a:cubicBezTo>
                        <a:pt x="14612" y="4575"/>
                        <a:pt x="14578" y="4453"/>
                        <a:pt x="14516" y="4453"/>
                      </a:cubicBezTo>
                      <a:close/>
                      <a:moveTo>
                        <a:pt x="13790" y="3168"/>
                      </a:moveTo>
                      <a:cubicBezTo>
                        <a:pt x="13775" y="3168"/>
                        <a:pt x="13760" y="3172"/>
                        <a:pt x="13745" y="3179"/>
                      </a:cubicBezTo>
                      <a:cubicBezTo>
                        <a:pt x="12988" y="3888"/>
                        <a:pt x="12138" y="4479"/>
                        <a:pt x="11264" y="5046"/>
                      </a:cubicBezTo>
                      <a:cubicBezTo>
                        <a:pt x="10389" y="5660"/>
                        <a:pt x="9468" y="6227"/>
                        <a:pt x="8594" y="6818"/>
                      </a:cubicBezTo>
                      <a:cubicBezTo>
                        <a:pt x="8520" y="6873"/>
                        <a:pt x="8562" y="6958"/>
                        <a:pt x="8617" y="6958"/>
                      </a:cubicBezTo>
                      <a:cubicBezTo>
                        <a:pt x="8633" y="6958"/>
                        <a:pt x="8649" y="6951"/>
                        <a:pt x="8665" y="6936"/>
                      </a:cubicBezTo>
                      <a:cubicBezTo>
                        <a:pt x="9610" y="6345"/>
                        <a:pt x="10555" y="5731"/>
                        <a:pt x="11476" y="5117"/>
                      </a:cubicBezTo>
                      <a:cubicBezTo>
                        <a:pt x="12303" y="4550"/>
                        <a:pt x="13154" y="4006"/>
                        <a:pt x="13863" y="3297"/>
                      </a:cubicBezTo>
                      <a:cubicBezTo>
                        <a:pt x="13922" y="3258"/>
                        <a:pt x="13865" y="3168"/>
                        <a:pt x="13790" y="3168"/>
                      </a:cubicBezTo>
                      <a:close/>
                      <a:moveTo>
                        <a:pt x="783" y="4327"/>
                      </a:moveTo>
                      <a:cubicBezTo>
                        <a:pt x="716" y="4327"/>
                        <a:pt x="695" y="4435"/>
                        <a:pt x="797" y="4455"/>
                      </a:cubicBezTo>
                      <a:cubicBezTo>
                        <a:pt x="1789" y="4762"/>
                        <a:pt x="2711" y="5235"/>
                        <a:pt x="3632" y="5707"/>
                      </a:cubicBezTo>
                      <a:cubicBezTo>
                        <a:pt x="4577" y="6180"/>
                        <a:pt x="5522" y="6676"/>
                        <a:pt x="6467" y="7172"/>
                      </a:cubicBezTo>
                      <a:cubicBezTo>
                        <a:pt x="6474" y="7174"/>
                        <a:pt x="6480" y="7175"/>
                        <a:pt x="6486" y="7175"/>
                      </a:cubicBezTo>
                      <a:cubicBezTo>
                        <a:pt x="6550" y="7175"/>
                        <a:pt x="6603" y="7076"/>
                        <a:pt x="6538" y="7054"/>
                      </a:cubicBezTo>
                      <a:cubicBezTo>
                        <a:pt x="5569" y="6558"/>
                        <a:pt x="4577" y="6015"/>
                        <a:pt x="3561" y="5518"/>
                      </a:cubicBezTo>
                      <a:cubicBezTo>
                        <a:pt x="2687" y="5070"/>
                        <a:pt x="1765" y="4644"/>
                        <a:pt x="820" y="4337"/>
                      </a:cubicBezTo>
                      <a:cubicBezTo>
                        <a:pt x="807" y="4330"/>
                        <a:pt x="795" y="4327"/>
                        <a:pt x="783" y="4327"/>
                      </a:cubicBezTo>
                      <a:close/>
                      <a:moveTo>
                        <a:pt x="5581" y="331"/>
                      </a:moveTo>
                      <a:cubicBezTo>
                        <a:pt x="5536" y="331"/>
                        <a:pt x="5496" y="362"/>
                        <a:pt x="5522" y="415"/>
                      </a:cubicBezTo>
                      <a:cubicBezTo>
                        <a:pt x="5688" y="958"/>
                        <a:pt x="5758" y="1549"/>
                        <a:pt x="5877" y="2116"/>
                      </a:cubicBezTo>
                      <a:cubicBezTo>
                        <a:pt x="6018" y="2707"/>
                        <a:pt x="6160" y="3297"/>
                        <a:pt x="6349" y="3865"/>
                      </a:cubicBezTo>
                      <a:cubicBezTo>
                        <a:pt x="6656" y="5022"/>
                        <a:pt x="7082" y="6133"/>
                        <a:pt x="7460" y="7267"/>
                      </a:cubicBezTo>
                      <a:cubicBezTo>
                        <a:pt x="7469" y="7305"/>
                        <a:pt x="7501" y="7320"/>
                        <a:pt x="7533" y="7320"/>
                      </a:cubicBezTo>
                      <a:cubicBezTo>
                        <a:pt x="7582" y="7320"/>
                        <a:pt x="7630" y="7286"/>
                        <a:pt x="7601" y="7243"/>
                      </a:cubicBezTo>
                      <a:cubicBezTo>
                        <a:pt x="7223" y="6109"/>
                        <a:pt x="6822" y="4999"/>
                        <a:pt x="6491" y="3841"/>
                      </a:cubicBezTo>
                      <a:cubicBezTo>
                        <a:pt x="6302" y="3274"/>
                        <a:pt x="6160" y="2707"/>
                        <a:pt x="6042" y="2163"/>
                      </a:cubicBezTo>
                      <a:cubicBezTo>
                        <a:pt x="5900" y="1573"/>
                        <a:pt x="5829" y="935"/>
                        <a:pt x="5664" y="391"/>
                      </a:cubicBezTo>
                      <a:cubicBezTo>
                        <a:pt x="5654" y="350"/>
                        <a:pt x="5616" y="331"/>
                        <a:pt x="5581" y="331"/>
                      </a:cubicBezTo>
                      <a:close/>
                      <a:moveTo>
                        <a:pt x="9488" y="291"/>
                      </a:moveTo>
                      <a:cubicBezTo>
                        <a:pt x="9459" y="291"/>
                        <a:pt x="9430" y="306"/>
                        <a:pt x="9421" y="344"/>
                      </a:cubicBezTo>
                      <a:cubicBezTo>
                        <a:pt x="9303" y="911"/>
                        <a:pt x="9043" y="1455"/>
                        <a:pt x="8877" y="1998"/>
                      </a:cubicBezTo>
                      <a:cubicBezTo>
                        <a:pt x="8712" y="2589"/>
                        <a:pt x="8523" y="3156"/>
                        <a:pt x="8405" y="3746"/>
                      </a:cubicBezTo>
                      <a:cubicBezTo>
                        <a:pt x="8121" y="4904"/>
                        <a:pt x="7909" y="6085"/>
                        <a:pt x="7672" y="7267"/>
                      </a:cubicBezTo>
                      <a:cubicBezTo>
                        <a:pt x="7632" y="7320"/>
                        <a:pt x="7667" y="7351"/>
                        <a:pt x="7709" y="7351"/>
                      </a:cubicBezTo>
                      <a:cubicBezTo>
                        <a:pt x="7729" y="7351"/>
                        <a:pt x="7751" y="7344"/>
                        <a:pt x="7767" y="7329"/>
                      </a:cubicBezTo>
                      <a:lnTo>
                        <a:pt x="7767" y="7329"/>
                      </a:lnTo>
                      <a:cubicBezTo>
                        <a:pt x="7756" y="7376"/>
                        <a:pt x="7800" y="7421"/>
                        <a:pt x="7857" y="7421"/>
                      </a:cubicBezTo>
                      <a:cubicBezTo>
                        <a:pt x="7873" y="7421"/>
                        <a:pt x="7891" y="7417"/>
                        <a:pt x="7909" y="7409"/>
                      </a:cubicBezTo>
                      <a:cubicBezTo>
                        <a:pt x="8665" y="6487"/>
                        <a:pt x="9468" y="5613"/>
                        <a:pt x="10295" y="4715"/>
                      </a:cubicBezTo>
                      <a:lnTo>
                        <a:pt x="11547" y="3486"/>
                      </a:lnTo>
                      <a:cubicBezTo>
                        <a:pt x="11972" y="3061"/>
                        <a:pt x="12492" y="2707"/>
                        <a:pt x="12894" y="2281"/>
                      </a:cubicBezTo>
                      <a:cubicBezTo>
                        <a:pt x="12949" y="2226"/>
                        <a:pt x="12904" y="2141"/>
                        <a:pt x="12836" y="2141"/>
                      </a:cubicBezTo>
                      <a:cubicBezTo>
                        <a:pt x="12817" y="2141"/>
                        <a:pt x="12796" y="2148"/>
                        <a:pt x="12776" y="2163"/>
                      </a:cubicBezTo>
                      <a:cubicBezTo>
                        <a:pt x="12398" y="2589"/>
                        <a:pt x="11902" y="2919"/>
                        <a:pt x="11476" y="3297"/>
                      </a:cubicBezTo>
                      <a:lnTo>
                        <a:pt x="10177" y="4597"/>
                      </a:lnTo>
                      <a:cubicBezTo>
                        <a:pt x="9350" y="5471"/>
                        <a:pt x="8594" y="6369"/>
                        <a:pt x="7790" y="7290"/>
                      </a:cubicBezTo>
                      <a:cubicBezTo>
                        <a:pt x="8003" y="6109"/>
                        <a:pt x="8239" y="4928"/>
                        <a:pt x="8523" y="3770"/>
                      </a:cubicBezTo>
                      <a:cubicBezTo>
                        <a:pt x="8665" y="3203"/>
                        <a:pt x="8830" y="2660"/>
                        <a:pt x="8995" y="2092"/>
                      </a:cubicBezTo>
                      <a:cubicBezTo>
                        <a:pt x="9184" y="1525"/>
                        <a:pt x="9444" y="958"/>
                        <a:pt x="9562" y="368"/>
                      </a:cubicBezTo>
                      <a:cubicBezTo>
                        <a:pt x="9577" y="325"/>
                        <a:pt x="9531" y="291"/>
                        <a:pt x="9488" y="291"/>
                      </a:cubicBezTo>
                      <a:close/>
                      <a:moveTo>
                        <a:pt x="2265" y="2280"/>
                      </a:moveTo>
                      <a:cubicBezTo>
                        <a:pt x="2215" y="2280"/>
                        <a:pt x="2161" y="2352"/>
                        <a:pt x="2214" y="2423"/>
                      </a:cubicBezTo>
                      <a:cubicBezTo>
                        <a:pt x="2640" y="2801"/>
                        <a:pt x="2994" y="3297"/>
                        <a:pt x="3396" y="3723"/>
                      </a:cubicBezTo>
                      <a:cubicBezTo>
                        <a:pt x="3797" y="4172"/>
                        <a:pt x="4223" y="4597"/>
                        <a:pt x="4648" y="5022"/>
                      </a:cubicBezTo>
                      <a:cubicBezTo>
                        <a:pt x="5522" y="5849"/>
                        <a:pt x="6420" y="6605"/>
                        <a:pt x="7341" y="7409"/>
                      </a:cubicBezTo>
                      <a:cubicBezTo>
                        <a:pt x="7359" y="7426"/>
                        <a:pt x="7379" y="7433"/>
                        <a:pt x="7398" y="7433"/>
                      </a:cubicBezTo>
                      <a:cubicBezTo>
                        <a:pt x="7459" y="7433"/>
                        <a:pt x="7513" y="7362"/>
                        <a:pt x="7460" y="7290"/>
                      </a:cubicBezTo>
                      <a:cubicBezTo>
                        <a:pt x="6538" y="6534"/>
                        <a:pt x="5664" y="5731"/>
                        <a:pt x="4766" y="4904"/>
                      </a:cubicBezTo>
                      <a:lnTo>
                        <a:pt x="3537" y="3652"/>
                      </a:lnTo>
                      <a:cubicBezTo>
                        <a:pt x="3112" y="3227"/>
                        <a:pt x="2758" y="2707"/>
                        <a:pt x="2309" y="2305"/>
                      </a:cubicBezTo>
                      <a:cubicBezTo>
                        <a:pt x="2297" y="2288"/>
                        <a:pt x="2282" y="2280"/>
                        <a:pt x="2265" y="2280"/>
                      </a:cubicBezTo>
                      <a:close/>
                      <a:moveTo>
                        <a:pt x="15155" y="6880"/>
                      </a:moveTo>
                      <a:cubicBezTo>
                        <a:pt x="15143" y="6880"/>
                        <a:pt x="15130" y="6883"/>
                        <a:pt x="15115" y="6889"/>
                      </a:cubicBezTo>
                      <a:cubicBezTo>
                        <a:pt x="14099" y="7125"/>
                        <a:pt x="13083" y="7172"/>
                        <a:pt x="12043" y="7243"/>
                      </a:cubicBezTo>
                      <a:cubicBezTo>
                        <a:pt x="10980" y="7290"/>
                        <a:pt x="9917" y="7361"/>
                        <a:pt x="8854" y="7385"/>
                      </a:cubicBezTo>
                      <a:cubicBezTo>
                        <a:pt x="8759" y="7385"/>
                        <a:pt x="8759" y="7527"/>
                        <a:pt x="8854" y="7527"/>
                      </a:cubicBezTo>
                      <a:cubicBezTo>
                        <a:pt x="9964" y="7480"/>
                        <a:pt x="11098" y="7432"/>
                        <a:pt x="12185" y="7361"/>
                      </a:cubicBezTo>
                      <a:cubicBezTo>
                        <a:pt x="13177" y="7290"/>
                        <a:pt x="14193" y="7243"/>
                        <a:pt x="15162" y="7007"/>
                      </a:cubicBezTo>
                      <a:cubicBezTo>
                        <a:pt x="15245" y="7007"/>
                        <a:pt x="15237" y="6880"/>
                        <a:pt x="15155" y="6880"/>
                      </a:cubicBezTo>
                      <a:close/>
                      <a:moveTo>
                        <a:pt x="395" y="5637"/>
                      </a:moveTo>
                      <a:cubicBezTo>
                        <a:pt x="324" y="5660"/>
                        <a:pt x="253" y="5826"/>
                        <a:pt x="371" y="5826"/>
                      </a:cubicBezTo>
                      <a:cubicBezTo>
                        <a:pt x="938" y="5944"/>
                        <a:pt x="1458" y="6180"/>
                        <a:pt x="2025" y="6345"/>
                      </a:cubicBezTo>
                      <a:cubicBezTo>
                        <a:pt x="2616" y="6511"/>
                        <a:pt x="3183" y="6700"/>
                        <a:pt x="3774" y="6818"/>
                      </a:cubicBezTo>
                      <a:cubicBezTo>
                        <a:pt x="4908" y="7101"/>
                        <a:pt x="6089" y="7314"/>
                        <a:pt x="7271" y="7550"/>
                      </a:cubicBezTo>
                      <a:cubicBezTo>
                        <a:pt x="7278" y="7552"/>
                        <a:pt x="7285" y="7553"/>
                        <a:pt x="7291" y="7553"/>
                      </a:cubicBezTo>
                      <a:cubicBezTo>
                        <a:pt x="7368" y="7553"/>
                        <a:pt x="7383" y="7430"/>
                        <a:pt x="7318" y="7409"/>
                      </a:cubicBezTo>
                      <a:cubicBezTo>
                        <a:pt x="6136" y="7196"/>
                        <a:pt x="4955" y="6960"/>
                        <a:pt x="3797" y="6676"/>
                      </a:cubicBezTo>
                      <a:cubicBezTo>
                        <a:pt x="3230" y="6511"/>
                        <a:pt x="2687" y="6369"/>
                        <a:pt x="2120" y="6204"/>
                      </a:cubicBezTo>
                      <a:cubicBezTo>
                        <a:pt x="1553" y="6015"/>
                        <a:pt x="986" y="5755"/>
                        <a:pt x="395" y="5637"/>
                      </a:cubicBezTo>
                      <a:close/>
                      <a:moveTo>
                        <a:pt x="14816" y="5463"/>
                      </a:moveTo>
                      <a:cubicBezTo>
                        <a:pt x="14806" y="5463"/>
                        <a:pt x="14796" y="5465"/>
                        <a:pt x="14784" y="5471"/>
                      </a:cubicBezTo>
                      <a:cubicBezTo>
                        <a:pt x="14217" y="5637"/>
                        <a:pt x="13626" y="5707"/>
                        <a:pt x="13083" y="5826"/>
                      </a:cubicBezTo>
                      <a:cubicBezTo>
                        <a:pt x="12516" y="5967"/>
                        <a:pt x="11925" y="6109"/>
                        <a:pt x="11335" y="6298"/>
                      </a:cubicBezTo>
                      <a:cubicBezTo>
                        <a:pt x="10177" y="6605"/>
                        <a:pt x="9043" y="7031"/>
                        <a:pt x="7932" y="7409"/>
                      </a:cubicBezTo>
                      <a:cubicBezTo>
                        <a:pt x="7849" y="7429"/>
                        <a:pt x="7857" y="7559"/>
                        <a:pt x="7924" y="7559"/>
                      </a:cubicBezTo>
                      <a:cubicBezTo>
                        <a:pt x="7933" y="7559"/>
                        <a:pt x="7944" y="7556"/>
                        <a:pt x="7956" y="7550"/>
                      </a:cubicBezTo>
                      <a:cubicBezTo>
                        <a:pt x="9090" y="7172"/>
                        <a:pt x="10200" y="6771"/>
                        <a:pt x="11358" y="6440"/>
                      </a:cubicBezTo>
                      <a:cubicBezTo>
                        <a:pt x="11925" y="6251"/>
                        <a:pt x="12492" y="6109"/>
                        <a:pt x="13036" y="5991"/>
                      </a:cubicBezTo>
                      <a:cubicBezTo>
                        <a:pt x="13626" y="5873"/>
                        <a:pt x="14264" y="5826"/>
                        <a:pt x="14808" y="5613"/>
                      </a:cubicBezTo>
                      <a:cubicBezTo>
                        <a:pt x="14891" y="5592"/>
                        <a:pt x="14883" y="5463"/>
                        <a:pt x="14816" y="5463"/>
                      </a:cubicBezTo>
                      <a:close/>
                      <a:moveTo>
                        <a:pt x="132" y="6762"/>
                      </a:moveTo>
                      <a:cubicBezTo>
                        <a:pt x="73" y="6762"/>
                        <a:pt x="29" y="6889"/>
                        <a:pt x="111" y="6889"/>
                      </a:cubicBezTo>
                      <a:cubicBezTo>
                        <a:pt x="2025" y="7314"/>
                        <a:pt x="3939" y="7550"/>
                        <a:pt x="5924" y="7598"/>
                      </a:cubicBezTo>
                      <a:cubicBezTo>
                        <a:pt x="6018" y="7598"/>
                        <a:pt x="6018" y="7432"/>
                        <a:pt x="5924" y="7432"/>
                      </a:cubicBezTo>
                      <a:cubicBezTo>
                        <a:pt x="3986" y="7409"/>
                        <a:pt x="2049" y="7172"/>
                        <a:pt x="159" y="6771"/>
                      </a:cubicBezTo>
                      <a:cubicBezTo>
                        <a:pt x="150" y="6765"/>
                        <a:pt x="141" y="6762"/>
                        <a:pt x="132" y="6762"/>
                      </a:cubicBezTo>
                      <a:close/>
                      <a:moveTo>
                        <a:pt x="6396" y="7645"/>
                      </a:moveTo>
                      <a:cubicBezTo>
                        <a:pt x="5286" y="7716"/>
                        <a:pt x="4152" y="7739"/>
                        <a:pt x="3065" y="7834"/>
                      </a:cubicBezTo>
                      <a:cubicBezTo>
                        <a:pt x="2049" y="7881"/>
                        <a:pt x="1057" y="7952"/>
                        <a:pt x="88" y="8188"/>
                      </a:cubicBezTo>
                      <a:cubicBezTo>
                        <a:pt x="1" y="8210"/>
                        <a:pt x="14" y="8333"/>
                        <a:pt x="91" y="8333"/>
                      </a:cubicBezTo>
                      <a:cubicBezTo>
                        <a:pt x="97" y="8333"/>
                        <a:pt x="104" y="8332"/>
                        <a:pt x="111" y="8330"/>
                      </a:cubicBezTo>
                      <a:cubicBezTo>
                        <a:pt x="1104" y="8094"/>
                        <a:pt x="2143" y="8023"/>
                        <a:pt x="3183" y="7976"/>
                      </a:cubicBezTo>
                      <a:cubicBezTo>
                        <a:pt x="4270" y="7881"/>
                        <a:pt x="5333" y="7834"/>
                        <a:pt x="6396" y="7787"/>
                      </a:cubicBezTo>
                      <a:cubicBezTo>
                        <a:pt x="6491" y="7787"/>
                        <a:pt x="6491" y="7645"/>
                        <a:pt x="6396" y="7645"/>
                      </a:cubicBezTo>
                      <a:close/>
                      <a:moveTo>
                        <a:pt x="9326" y="7598"/>
                      </a:moveTo>
                      <a:cubicBezTo>
                        <a:pt x="9232" y="7598"/>
                        <a:pt x="9232" y="7739"/>
                        <a:pt x="9326" y="7739"/>
                      </a:cubicBezTo>
                      <a:cubicBezTo>
                        <a:pt x="11264" y="7763"/>
                        <a:pt x="13177" y="7999"/>
                        <a:pt x="15068" y="8425"/>
                      </a:cubicBezTo>
                      <a:cubicBezTo>
                        <a:pt x="15079" y="8426"/>
                        <a:pt x="15089" y="8427"/>
                        <a:pt x="15098" y="8427"/>
                      </a:cubicBezTo>
                      <a:cubicBezTo>
                        <a:pt x="15212" y="8427"/>
                        <a:pt x="15226" y="8306"/>
                        <a:pt x="15139" y="8306"/>
                      </a:cubicBezTo>
                      <a:cubicBezTo>
                        <a:pt x="13225" y="7858"/>
                        <a:pt x="11311" y="7621"/>
                        <a:pt x="9326" y="7598"/>
                      </a:cubicBezTo>
                      <a:close/>
                      <a:moveTo>
                        <a:pt x="7983" y="7619"/>
                      </a:moveTo>
                      <a:cubicBezTo>
                        <a:pt x="7905" y="7619"/>
                        <a:pt x="7890" y="7741"/>
                        <a:pt x="7956" y="7763"/>
                      </a:cubicBezTo>
                      <a:cubicBezTo>
                        <a:pt x="9137" y="7976"/>
                        <a:pt x="10319" y="8212"/>
                        <a:pt x="11476" y="8495"/>
                      </a:cubicBezTo>
                      <a:cubicBezTo>
                        <a:pt x="12043" y="8661"/>
                        <a:pt x="12587" y="8803"/>
                        <a:pt x="13154" y="8968"/>
                      </a:cubicBezTo>
                      <a:cubicBezTo>
                        <a:pt x="13721" y="9157"/>
                        <a:pt x="14288" y="9417"/>
                        <a:pt x="14879" y="9535"/>
                      </a:cubicBezTo>
                      <a:cubicBezTo>
                        <a:pt x="14926" y="9511"/>
                        <a:pt x="14997" y="9370"/>
                        <a:pt x="14902" y="9370"/>
                      </a:cubicBezTo>
                      <a:cubicBezTo>
                        <a:pt x="14335" y="9228"/>
                        <a:pt x="13815" y="9015"/>
                        <a:pt x="13248" y="8826"/>
                      </a:cubicBezTo>
                      <a:cubicBezTo>
                        <a:pt x="12658" y="8661"/>
                        <a:pt x="12091" y="8472"/>
                        <a:pt x="11500" y="8354"/>
                      </a:cubicBezTo>
                      <a:cubicBezTo>
                        <a:pt x="10366" y="8070"/>
                        <a:pt x="9184" y="7858"/>
                        <a:pt x="8003" y="7621"/>
                      </a:cubicBezTo>
                      <a:cubicBezTo>
                        <a:pt x="7996" y="7619"/>
                        <a:pt x="7989" y="7619"/>
                        <a:pt x="7983" y="7619"/>
                      </a:cubicBezTo>
                      <a:close/>
                      <a:moveTo>
                        <a:pt x="7291" y="7619"/>
                      </a:moveTo>
                      <a:cubicBezTo>
                        <a:pt x="7285" y="7619"/>
                        <a:pt x="7278" y="7619"/>
                        <a:pt x="7271" y="7621"/>
                      </a:cubicBezTo>
                      <a:cubicBezTo>
                        <a:pt x="6160" y="7999"/>
                        <a:pt x="5026" y="8425"/>
                        <a:pt x="3892" y="8732"/>
                      </a:cubicBezTo>
                      <a:cubicBezTo>
                        <a:pt x="3325" y="8921"/>
                        <a:pt x="2758" y="9063"/>
                        <a:pt x="2214" y="9181"/>
                      </a:cubicBezTo>
                      <a:cubicBezTo>
                        <a:pt x="1624" y="9299"/>
                        <a:pt x="986" y="9370"/>
                        <a:pt x="442" y="9559"/>
                      </a:cubicBezTo>
                      <a:cubicBezTo>
                        <a:pt x="355" y="9602"/>
                        <a:pt x="368" y="9727"/>
                        <a:pt x="446" y="9727"/>
                      </a:cubicBezTo>
                      <a:cubicBezTo>
                        <a:pt x="452" y="9727"/>
                        <a:pt x="459" y="9726"/>
                        <a:pt x="466" y="9724"/>
                      </a:cubicBezTo>
                      <a:cubicBezTo>
                        <a:pt x="1033" y="9535"/>
                        <a:pt x="1624" y="9488"/>
                        <a:pt x="2167" y="9370"/>
                      </a:cubicBezTo>
                      <a:cubicBezTo>
                        <a:pt x="2758" y="9204"/>
                        <a:pt x="3348" y="9063"/>
                        <a:pt x="3916" y="8897"/>
                      </a:cubicBezTo>
                      <a:cubicBezTo>
                        <a:pt x="5073" y="8566"/>
                        <a:pt x="6184" y="8141"/>
                        <a:pt x="7318" y="7763"/>
                      </a:cubicBezTo>
                      <a:cubicBezTo>
                        <a:pt x="7383" y="7741"/>
                        <a:pt x="7368" y="7619"/>
                        <a:pt x="7291" y="7619"/>
                      </a:cubicBezTo>
                      <a:close/>
                      <a:moveTo>
                        <a:pt x="6110" y="8296"/>
                      </a:moveTo>
                      <a:cubicBezTo>
                        <a:pt x="6096" y="8296"/>
                        <a:pt x="6081" y="8299"/>
                        <a:pt x="6066" y="8306"/>
                      </a:cubicBezTo>
                      <a:cubicBezTo>
                        <a:pt x="4388" y="9252"/>
                        <a:pt x="2592" y="10008"/>
                        <a:pt x="726" y="10575"/>
                      </a:cubicBezTo>
                      <a:cubicBezTo>
                        <a:pt x="639" y="10597"/>
                        <a:pt x="672" y="10719"/>
                        <a:pt x="734" y="10719"/>
                      </a:cubicBezTo>
                      <a:cubicBezTo>
                        <a:pt x="739" y="10719"/>
                        <a:pt x="744" y="10718"/>
                        <a:pt x="749" y="10716"/>
                      </a:cubicBezTo>
                      <a:cubicBezTo>
                        <a:pt x="2616" y="10149"/>
                        <a:pt x="4412" y="9370"/>
                        <a:pt x="6136" y="8425"/>
                      </a:cubicBezTo>
                      <a:cubicBezTo>
                        <a:pt x="6236" y="8385"/>
                        <a:pt x="6185" y="8296"/>
                        <a:pt x="6110" y="8296"/>
                      </a:cubicBezTo>
                      <a:close/>
                      <a:moveTo>
                        <a:pt x="8805" y="7996"/>
                      </a:moveTo>
                      <a:cubicBezTo>
                        <a:pt x="8724" y="7996"/>
                        <a:pt x="8671" y="8096"/>
                        <a:pt x="8736" y="8117"/>
                      </a:cubicBezTo>
                      <a:cubicBezTo>
                        <a:pt x="9704" y="8614"/>
                        <a:pt x="10720" y="9157"/>
                        <a:pt x="11713" y="9653"/>
                      </a:cubicBezTo>
                      <a:cubicBezTo>
                        <a:pt x="12610" y="10102"/>
                        <a:pt x="13508" y="10551"/>
                        <a:pt x="14453" y="10835"/>
                      </a:cubicBezTo>
                      <a:cubicBezTo>
                        <a:pt x="14466" y="10847"/>
                        <a:pt x="14477" y="10852"/>
                        <a:pt x="14488" y="10852"/>
                      </a:cubicBezTo>
                      <a:cubicBezTo>
                        <a:pt x="14537" y="10852"/>
                        <a:pt x="14559" y="10736"/>
                        <a:pt x="14501" y="10716"/>
                      </a:cubicBezTo>
                      <a:cubicBezTo>
                        <a:pt x="13485" y="10433"/>
                        <a:pt x="12563" y="9960"/>
                        <a:pt x="11665" y="9488"/>
                      </a:cubicBezTo>
                      <a:cubicBezTo>
                        <a:pt x="10720" y="9015"/>
                        <a:pt x="9775" y="8495"/>
                        <a:pt x="8830" y="7999"/>
                      </a:cubicBezTo>
                      <a:cubicBezTo>
                        <a:pt x="8821" y="7997"/>
                        <a:pt x="8813" y="7996"/>
                        <a:pt x="8805" y="7996"/>
                      </a:cubicBezTo>
                      <a:close/>
                      <a:moveTo>
                        <a:pt x="6621" y="8225"/>
                      </a:moveTo>
                      <a:cubicBezTo>
                        <a:pt x="6609" y="8225"/>
                        <a:pt x="6597" y="8228"/>
                        <a:pt x="6585" y="8236"/>
                      </a:cubicBezTo>
                      <a:cubicBezTo>
                        <a:pt x="5640" y="8826"/>
                        <a:pt x="4695" y="9441"/>
                        <a:pt x="3774" y="10079"/>
                      </a:cubicBezTo>
                      <a:cubicBezTo>
                        <a:pt x="2947" y="10622"/>
                        <a:pt x="2096" y="11165"/>
                        <a:pt x="1364" y="11874"/>
                      </a:cubicBezTo>
                      <a:cubicBezTo>
                        <a:pt x="1324" y="11914"/>
                        <a:pt x="1384" y="12003"/>
                        <a:pt x="1446" y="12003"/>
                      </a:cubicBezTo>
                      <a:cubicBezTo>
                        <a:pt x="1458" y="12003"/>
                        <a:pt x="1470" y="12000"/>
                        <a:pt x="1482" y="11992"/>
                      </a:cubicBezTo>
                      <a:cubicBezTo>
                        <a:pt x="2262" y="11284"/>
                        <a:pt x="3112" y="10693"/>
                        <a:pt x="3963" y="10126"/>
                      </a:cubicBezTo>
                      <a:cubicBezTo>
                        <a:pt x="4861" y="9511"/>
                        <a:pt x="5782" y="8944"/>
                        <a:pt x="6656" y="8354"/>
                      </a:cubicBezTo>
                      <a:cubicBezTo>
                        <a:pt x="6736" y="8314"/>
                        <a:pt x="6682" y="8225"/>
                        <a:pt x="6621" y="8225"/>
                      </a:cubicBezTo>
                      <a:close/>
                      <a:moveTo>
                        <a:pt x="9045" y="8431"/>
                      </a:moveTo>
                      <a:cubicBezTo>
                        <a:pt x="8982" y="8431"/>
                        <a:pt x="8956" y="8547"/>
                        <a:pt x="8995" y="8566"/>
                      </a:cubicBezTo>
                      <a:cubicBezTo>
                        <a:pt x="10673" y="9559"/>
                        <a:pt x="12209" y="10716"/>
                        <a:pt x="13626" y="12040"/>
                      </a:cubicBezTo>
                      <a:cubicBezTo>
                        <a:pt x="13644" y="12057"/>
                        <a:pt x="13664" y="12064"/>
                        <a:pt x="13683" y="12064"/>
                      </a:cubicBezTo>
                      <a:cubicBezTo>
                        <a:pt x="13744" y="12064"/>
                        <a:pt x="13798" y="11993"/>
                        <a:pt x="13745" y="11921"/>
                      </a:cubicBezTo>
                      <a:cubicBezTo>
                        <a:pt x="12327" y="10598"/>
                        <a:pt x="10767" y="9441"/>
                        <a:pt x="9090" y="8448"/>
                      </a:cubicBezTo>
                      <a:cubicBezTo>
                        <a:pt x="9073" y="8436"/>
                        <a:pt x="9058" y="8431"/>
                        <a:pt x="9045" y="8431"/>
                      </a:cubicBezTo>
                      <a:close/>
                      <a:moveTo>
                        <a:pt x="7387" y="7752"/>
                      </a:moveTo>
                      <a:cubicBezTo>
                        <a:pt x="7372" y="7752"/>
                        <a:pt x="7357" y="7755"/>
                        <a:pt x="7341" y="7763"/>
                      </a:cubicBezTo>
                      <a:cubicBezTo>
                        <a:pt x="6585" y="8684"/>
                        <a:pt x="5782" y="9559"/>
                        <a:pt x="4955" y="10457"/>
                      </a:cubicBezTo>
                      <a:lnTo>
                        <a:pt x="3703" y="11685"/>
                      </a:lnTo>
                      <a:cubicBezTo>
                        <a:pt x="3278" y="12110"/>
                        <a:pt x="2758" y="12465"/>
                        <a:pt x="2356" y="12914"/>
                      </a:cubicBezTo>
                      <a:cubicBezTo>
                        <a:pt x="2297" y="12953"/>
                        <a:pt x="2354" y="13043"/>
                        <a:pt x="2429" y="13043"/>
                      </a:cubicBezTo>
                      <a:cubicBezTo>
                        <a:pt x="2444" y="13043"/>
                        <a:pt x="2459" y="13040"/>
                        <a:pt x="2474" y="13032"/>
                      </a:cubicBezTo>
                      <a:cubicBezTo>
                        <a:pt x="2852" y="12583"/>
                        <a:pt x="3348" y="12252"/>
                        <a:pt x="3774" y="11874"/>
                      </a:cubicBezTo>
                      <a:lnTo>
                        <a:pt x="5073" y="10575"/>
                      </a:lnTo>
                      <a:cubicBezTo>
                        <a:pt x="5900" y="9724"/>
                        <a:pt x="6656" y="8803"/>
                        <a:pt x="7460" y="7881"/>
                      </a:cubicBezTo>
                      <a:cubicBezTo>
                        <a:pt x="7519" y="7842"/>
                        <a:pt x="7462" y="7752"/>
                        <a:pt x="7387" y="7752"/>
                      </a:cubicBezTo>
                      <a:close/>
                      <a:moveTo>
                        <a:pt x="6698" y="8949"/>
                      </a:moveTo>
                      <a:cubicBezTo>
                        <a:pt x="6676" y="8949"/>
                        <a:pt x="6652" y="8955"/>
                        <a:pt x="6633" y="8968"/>
                      </a:cubicBezTo>
                      <a:cubicBezTo>
                        <a:pt x="5640" y="10669"/>
                        <a:pt x="4483" y="12181"/>
                        <a:pt x="3159" y="13623"/>
                      </a:cubicBezTo>
                      <a:cubicBezTo>
                        <a:pt x="3100" y="13662"/>
                        <a:pt x="3157" y="13752"/>
                        <a:pt x="3232" y="13752"/>
                      </a:cubicBezTo>
                      <a:cubicBezTo>
                        <a:pt x="3247" y="13752"/>
                        <a:pt x="3262" y="13748"/>
                        <a:pt x="3278" y="13741"/>
                      </a:cubicBezTo>
                      <a:cubicBezTo>
                        <a:pt x="4601" y="12276"/>
                        <a:pt x="5782" y="10716"/>
                        <a:pt x="6774" y="9039"/>
                      </a:cubicBezTo>
                      <a:cubicBezTo>
                        <a:pt x="6808" y="8988"/>
                        <a:pt x="6757" y="8949"/>
                        <a:pt x="6698" y="8949"/>
                      </a:cubicBezTo>
                      <a:close/>
                      <a:moveTo>
                        <a:pt x="8349" y="8503"/>
                      </a:moveTo>
                      <a:cubicBezTo>
                        <a:pt x="8301" y="8503"/>
                        <a:pt x="8254" y="8564"/>
                        <a:pt x="8287" y="8614"/>
                      </a:cubicBezTo>
                      <a:cubicBezTo>
                        <a:pt x="8877" y="9559"/>
                        <a:pt x="9492" y="10504"/>
                        <a:pt x="10130" y="11425"/>
                      </a:cubicBezTo>
                      <a:cubicBezTo>
                        <a:pt x="10673" y="12252"/>
                        <a:pt x="11216" y="13103"/>
                        <a:pt x="11925" y="13812"/>
                      </a:cubicBezTo>
                      <a:cubicBezTo>
                        <a:pt x="11937" y="13829"/>
                        <a:pt x="11952" y="13836"/>
                        <a:pt x="11969" y="13836"/>
                      </a:cubicBezTo>
                      <a:cubicBezTo>
                        <a:pt x="12020" y="13836"/>
                        <a:pt x="12079" y="13765"/>
                        <a:pt x="12043" y="13693"/>
                      </a:cubicBezTo>
                      <a:cubicBezTo>
                        <a:pt x="11264" y="12961"/>
                        <a:pt x="10720" y="12110"/>
                        <a:pt x="10153" y="11213"/>
                      </a:cubicBezTo>
                      <a:cubicBezTo>
                        <a:pt x="9562" y="10338"/>
                        <a:pt x="8995" y="9417"/>
                        <a:pt x="8405" y="8543"/>
                      </a:cubicBezTo>
                      <a:cubicBezTo>
                        <a:pt x="8390" y="8514"/>
                        <a:pt x="8370" y="8503"/>
                        <a:pt x="8349" y="8503"/>
                      </a:cubicBezTo>
                      <a:close/>
                      <a:moveTo>
                        <a:pt x="7121" y="8632"/>
                      </a:moveTo>
                      <a:cubicBezTo>
                        <a:pt x="7104" y="8632"/>
                        <a:pt x="7089" y="8640"/>
                        <a:pt x="7082" y="8661"/>
                      </a:cubicBezTo>
                      <a:cubicBezTo>
                        <a:pt x="6585" y="9630"/>
                        <a:pt x="6042" y="10622"/>
                        <a:pt x="5546" y="11638"/>
                      </a:cubicBezTo>
                      <a:cubicBezTo>
                        <a:pt x="5097" y="12512"/>
                        <a:pt x="4648" y="13434"/>
                        <a:pt x="4364" y="14379"/>
                      </a:cubicBezTo>
                      <a:cubicBezTo>
                        <a:pt x="4351" y="14432"/>
                        <a:pt x="4390" y="14462"/>
                        <a:pt x="4431" y="14462"/>
                      </a:cubicBezTo>
                      <a:cubicBezTo>
                        <a:pt x="4463" y="14462"/>
                        <a:pt x="4496" y="14444"/>
                        <a:pt x="4506" y="14402"/>
                      </a:cubicBezTo>
                      <a:cubicBezTo>
                        <a:pt x="4813" y="13410"/>
                        <a:pt x="5286" y="12488"/>
                        <a:pt x="5758" y="11567"/>
                      </a:cubicBezTo>
                      <a:cubicBezTo>
                        <a:pt x="6231" y="10622"/>
                        <a:pt x="6704" y="9677"/>
                        <a:pt x="7200" y="8732"/>
                      </a:cubicBezTo>
                      <a:cubicBezTo>
                        <a:pt x="7216" y="8682"/>
                        <a:pt x="7162" y="8632"/>
                        <a:pt x="7121" y="8632"/>
                      </a:cubicBezTo>
                      <a:close/>
                      <a:moveTo>
                        <a:pt x="8416" y="9023"/>
                      </a:moveTo>
                      <a:cubicBezTo>
                        <a:pt x="8362" y="9023"/>
                        <a:pt x="8308" y="9084"/>
                        <a:pt x="8357" y="9133"/>
                      </a:cubicBezTo>
                      <a:cubicBezTo>
                        <a:pt x="9303" y="10811"/>
                        <a:pt x="10059" y="12607"/>
                        <a:pt x="10626" y="14473"/>
                      </a:cubicBezTo>
                      <a:cubicBezTo>
                        <a:pt x="10635" y="14511"/>
                        <a:pt x="10664" y="14526"/>
                        <a:pt x="10693" y="14526"/>
                      </a:cubicBezTo>
                      <a:cubicBezTo>
                        <a:pt x="10736" y="14526"/>
                        <a:pt x="10782" y="14492"/>
                        <a:pt x="10767" y="14450"/>
                      </a:cubicBezTo>
                      <a:cubicBezTo>
                        <a:pt x="10200" y="12583"/>
                        <a:pt x="9421" y="10787"/>
                        <a:pt x="8476" y="9063"/>
                      </a:cubicBezTo>
                      <a:cubicBezTo>
                        <a:pt x="8461" y="9034"/>
                        <a:pt x="8439" y="9023"/>
                        <a:pt x="8416" y="9023"/>
                      </a:cubicBezTo>
                      <a:close/>
                      <a:moveTo>
                        <a:pt x="7852" y="7738"/>
                      </a:moveTo>
                      <a:cubicBezTo>
                        <a:pt x="7800" y="7738"/>
                        <a:pt x="7753" y="7790"/>
                        <a:pt x="7773" y="7850"/>
                      </a:cubicBezTo>
                      <a:lnTo>
                        <a:pt x="7773" y="7850"/>
                      </a:lnTo>
                      <a:cubicBezTo>
                        <a:pt x="7759" y="7835"/>
                        <a:pt x="7738" y="7828"/>
                        <a:pt x="7717" y="7828"/>
                      </a:cubicBezTo>
                      <a:cubicBezTo>
                        <a:pt x="7668" y="7828"/>
                        <a:pt x="7620" y="7862"/>
                        <a:pt x="7649" y="7905"/>
                      </a:cubicBezTo>
                      <a:cubicBezTo>
                        <a:pt x="8027" y="9039"/>
                        <a:pt x="8428" y="10149"/>
                        <a:pt x="8759" y="11307"/>
                      </a:cubicBezTo>
                      <a:cubicBezTo>
                        <a:pt x="8948" y="11874"/>
                        <a:pt x="9090" y="12441"/>
                        <a:pt x="9208" y="12985"/>
                      </a:cubicBezTo>
                      <a:cubicBezTo>
                        <a:pt x="9326" y="13575"/>
                        <a:pt x="9373" y="14190"/>
                        <a:pt x="9586" y="14757"/>
                      </a:cubicBezTo>
                      <a:cubicBezTo>
                        <a:pt x="9596" y="14798"/>
                        <a:pt x="9630" y="14817"/>
                        <a:pt x="9661" y="14817"/>
                      </a:cubicBezTo>
                      <a:cubicBezTo>
                        <a:pt x="9702" y="14817"/>
                        <a:pt x="9741" y="14786"/>
                        <a:pt x="9728" y="14733"/>
                      </a:cubicBezTo>
                      <a:cubicBezTo>
                        <a:pt x="9562" y="14166"/>
                        <a:pt x="9492" y="13575"/>
                        <a:pt x="9373" y="13008"/>
                      </a:cubicBezTo>
                      <a:cubicBezTo>
                        <a:pt x="9232" y="12465"/>
                        <a:pt x="9090" y="11874"/>
                        <a:pt x="8901" y="11284"/>
                      </a:cubicBezTo>
                      <a:cubicBezTo>
                        <a:pt x="8570" y="10126"/>
                        <a:pt x="8168" y="9015"/>
                        <a:pt x="7790" y="7881"/>
                      </a:cubicBezTo>
                      <a:lnTo>
                        <a:pt x="7790" y="7881"/>
                      </a:lnTo>
                      <a:cubicBezTo>
                        <a:pt x="8712" y="8637"/>
                        <a:pt x="9586" y="9441"/>
                        <a:pt x="10484" y="10268"/>
                      </a:cubicBezTo>
                      <a:lnTo>
                        <a:pt x="11713" y="11520"/>
                      </a:lnTo>
                      <a:cubicBezTo>
                        <a:pt x="12138" y="11945"/>
                        <a:pt x="12492" y="12465"/>
                        <a:pt x="12918" y="12867"/>
                      </a:cubicBezTo>
                      <a:cubicBezTo>
                        <a:pt x="12935" y="12884"/>
                        <a:pt x="12955" y="12891"/>
                        <a:pt x="12974" y="12891"/>
                      </a:cubicBezTo>
                      <a:cubicBezTo>
                        <a:pt x="13035" y="12891"/>
                        <a:pt x="13089" y="12820"/>
                        <a:pt x="13036" y="12748"/>
                      </a:cubicBezTo>
                      <a:cubicBezTo>
                        <a:pt x="12587" y="12370"/>
                        <a:pt x="12280" y="11874"/>
                        <a:pt x="11854" y="11449"/>
                      </a:cubicBezTo>
                      <a:cubicBezTo>
                        <a:pt x="11453" y="11000"/>
                        <a:pt x="11027" y="10575"/>
                        <a:pt x="10602" y="10149"/>
                      </a:cubicBezTo>
                      <a:cubicBezTo>
                        <a:pt x="9728" y="9322"/>
                        <a:pt x="8830" y="8566"/>
                        <a:pt x="7909" y="7763"/>
                      </a:cubicBezTo>
                      <a:cubicBezTo>
                        <a:pt x="7891" y="7746"/>
                        <a:pt x="7871" y="7738"/>
                        <a:pt x="7852" y="7738"/>
                      </a:cubicBezTo>
                      <a:close/>
                      <a:moveTo>
                        <a:pt x="7532" y="7864"/>
                      </a:moveTo>
                      <a:cubicBezTo>
                        <a:pt x="7500" y="7864"/>
                        <a:pt x="7469" y="7877"/>
                        <a:pt x="7460" y="7905"/>
                      </a:cubicBezTo>
                      <a:cubicBezTo>
                        <a:pt x="7247" y="9086"/>
                        <a:pt x="7011" y="10268"/>
                        <a:pt x="6727" y="11425"/>
                      </a:cubicBezTo>
                      <a:cubicBezTo>
                        <a:pt x="6585" y="11992"/>
                        <a:pt x="6420" y="12559"/>
                        <a:pt x="6255" y="13103"/>
                      </a:cubicBezTo>
                      <a:cubicBezTo>
                        <a:pt x="6066" y="13670"/>
                        <a:pt x="5806" y="14237"/>
                        <a:pt x="5688" y="14828"/>
                      </a:cubicBezTo>
                      <a:cubicBezTo>
                        <a:pt x="5674" y="14881"/>
                        <a:pt x="5713" y="14911"/>
                        <a:pt x="5754" y="14911"/>
                      </a:cubicBezTo>
                      <a:cubicBezTo>
                        <a:pt x="5786" y="14911"/>
                        <a:pt x="5819" y="14893"/>
                        <a:pt x="5829" y="14851"/>
                      </a:cubicBezTo>
                      <a:cubicBezTo>
                        <a:pt x="5947" y="14284"/>
                        <a:pt x="6184" y="13764"/>
                        <a:pt x="6373" y="13197"/>
                      </a:cubicBezTo>
                      <a:cubicBezTo>
                        <a:pt x="6538" y="12607"/>
                        <a:pt x="6727" y="12040"/>
                        <a:pt x="6845" y="11449"/>
                      </a:cubicBezTo>
                      <a:cubicBezTo>
                        <a:pt x="7176" y="10268"/>
                        <a:pt x="7412" y="9086"/>
                        <a:pt x="7601" y="7952"/>
                      </a:cubicBezTo>
                      <a:cubicBezTo>
                        <a:pt x="7630" y="7895"/>
                        <a:pt x="7581" y="7864"/>
                        <a:pt x="7532" y="7864"/>
                      </a:cubicBezTo>
                      <a:close/>
                      <a:moveTo>
                        <a:pt x="7576" y="9207"/>
                      </a:moveTo>
                      <a:cubicBezTo>
                        <a:pt x="7529" y="9207"/>
                        <a:pt x="7483" y="9236"/>
                        <a:pt x="7483" y="9299"/>
                      </a:cubicBezTo>
                      <a:cubicBezTo>
                        <a:pt x="7460" y="11260"/>
                        <a:pt x="7223" y="13174"/>
                        <a:pt x="6822" y="15064"/>
                      </a:cubicBezTo>
                      <a:cubicBezTo>
                        <a:pt x="6795" y="15117"/>
                        <a:pt x="6836" y="15148"/>
                        <a:pt x="6880" y="15148"/>
                      </a:cubicBezTo>
                      <a:cubicBezTo>
                        <a:pt x="6915" y="15148"/>
                        <a:pt x="6953" y="15129"/>
                        <a:pt x="6963" y="15088"/>
                      </a:cubicBezTo>
                      <a:cubicBezTo>
                        <a:pt x="7412" y="13174"/>
                        <a:pt x="7649" y="11260"/>
                        <a:pt x="7672" y="9275"/>
                      </a:cubicBezTo>
                      <a:cubicBezTo>
                        <a:pt x="7661" y="9231"/>
                        <a:pt x="7618" y="9207"/>
                        <a:pt x="7576" y="9207"/>
                      </a:cubicBezTo>
                      <a:close/>
                      <a:moveTo>
                        <a:pt x="7743" y="8732"/>
                      </a:moveTo>
                      <a:cubicBezTo>
                        <a:pt x="7708" y="8732"/>
                        <a:pt x="7672" y="8755"/>
                        <a:pt x="7672" y="8803"/>
                      </a:cubicBezTo>
                      <a:cubicBezTo>
                        <a:pt x="7720" y="9913"/>
                        <a:pt x="7767" y="11047"/>
                        <a:pt x="7838" y="12134"/>
                      </a:cubicBezTo>
                      <a:cubicBezTo>
                        <a:pt x="7909" y="13150"/>
                        <a:pt x="7956" y="14142"/>
                        <a:pt x="8192" y="15111"/>
                      </a:cubicBezTo>
                      <a:cubicBezTo>
                        <a:pt x="8213" y="15153"/>
                        <a:pt x="8252" y="15171"/>
                        <a:pt x="8287" y="15171"/>
                      </a:cubicBezTo>
                      <a:cubicBezTo>
                        <a:pt x="8332" y="15171"/>
                        <a:pt x="8371" y="15141"/>
                        <a:pt x="8357" y="15088"/>
                      </a:cubicBezTo>
                      <a:cubicBezTo>
                        <a:pt x="8121" y="14095"/>
                        <a:pt x="8050" y="13056"/>
                        <a:pt x="8003" y="12016"/>
                      </a:cubicBezTo>
                      <a:cubicBezTo>
                        <a:pt x="7932" y="10929"/>
                        <a:pt x="7861" y="9866"/>
                        <a:pt x="7814" y="8803"/>
                      </a:cubicBezTo>
                      <a:cubicBezTo>
                        <a:pt x="7814" y="8755"/>
                        <a:pt x="7779" y="8732"/>
                        <a:pt x="7743" y="873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8"/>
                <p:cNvSpPr/>
                <p:nvPr/>
              </p:nvSpPr>
              <p:spPr>
                <a:xfrm>
                  <a:off x="3935225" y="2153025"/>
                  <a:ext cx="174275" cy="173250"/>
                </a:xfrm>
                <a:custGeom>
                  <a:avLst/>
                  <a:gdLst/>
                  <a:ahLst/>
                  <a:cxnLst/>
                  <a:rect l="l" t="t" r="r" b="b"/>
                  <a:pathLst>
                    <a:path w="6971" h="6930" extrusionOk="0">
                      <a:moveTo>
                        <a:pt x="3354" y="0"/>
                      </a:moveTo>
                      <a:cubicBezTo>
                        <a:pt x="2929" y="0"/>
                        <a:pt x="2539" y="116"/>
                        <a:pt x="2150" y="311"/>
                      </a:cubicBezTo>
                      <a:cubicBezTo>
                        <a:pt x="1748" y="452"/>
                        <a:pt x="1347" y="689"/>
                        <a:pt x="1040" y="1019"/>
                      </a:cubicBezTo>
                      <a:cubicBezTo>
                        <a:pt x="709" y="1350"/>
                        <a:pt x="473" y="1705"/>
                        <a:pt x="331" y="2130"/>
                      </a:cubicBezTo>
                      <a:cubicBezTo>
                        <a:pt x="118" y="2555"/>
                        <a:pt x="0" y="3004"/>
                        <a:pt x="24" y="3477"/>
                      </a:cubicBezTo>
                      <a:cubicBezTo>
                        <a:pt x="47" y="3760"/>
                        <a:pt x="118" y="4091"/>
                        <a:pt x="142" y="4374"/>
                      </a:cubicBezTo>
                      <a:cubicBezTo>
                        <a:pt x="331" y="4965"/>
                        <a:pt x="614" y="5485"/>
                        <a:pt x="1040" y="5910"/>
                      </a:cubicBezTo>
                      <a:lnTo>
                        <a:pt x="1748" y="6454"/>
                      </a:lnTo>
                      <a:cubicBezTo>
                        <a:pt x="2268" y="6784"/>
                        <a:pt x="2859" y="6926"/>
                        <a:pt x="3473" y="6926"/>
                      </a:cubicBezTo>
                      <a:cubicBezTo>
                        <a:pt x="3513" y="6928"/>
                        <a:pt x="3553" y="6929"/>
                        <a:pt x="3593" y="6929"/>
                      </a:cubicBezTo>
                      <a:cubicBezTo>
                        <a:pt x="4022" y="6929"/>
                        <a:pt x="4431" y="6814"/>
                        <a:pt x="4820" y="6619"/>
                      </a:cubicBezTo>
                      <a:cubicBezTo>
                        <a:pt x="5222" y="6477"/>
                        <a:pt x="5600" y="6241"/>
                        <a:pt x="5931" y="5910"/>
                      </a:cubicBezTo>
                      <a:cubicBezTo>
                        <a:pt x="6261" y="5603"/>
                        <a:pt x="6498" y="5249"/>
                        <a:pt x="6639" y="4800"/>
                      </a:cubicBezTo>
                      <a:cubicBezTo>
                        <a:pt x="6852" y="4374"/>
                        <a:pt x="6970" y="3949"/>
                        <a:pt x="6923" y="3477"/>
                      </a:cubicBezTo>
                      <a:cubicBezTo>
                        <a:pt x="6899" y="3169"/>
                        <a:pt x="6876" y="2886"/>
                        <a:pt x="6805" y="2555"/>
                      </a:cubicBezTo>
                      <a:cubicBezTo>
                        <a:pt x="6639" y="1964"/>
                        <a:pt x="6332" y="1468"/>
                        <a:pt x="5931" y="1019"/>
                      </a:cubicBezTo>
                      <a:lnTo>
                        <a:pt x="5222" y="476"/>
                      </a:lnTo>
                      <a:cubicBezTo>
                        <a:pt x="4702" y="169"/>
                        <a:pt x="4111" y="3"/>
                        <a:pt x="3473" y="3"/>
                      </a:cubicBezTo>
                      <a:cubicBezTo>
                        <a:pt x="3433" y="1"/>
                        <a:pt x="3394" y="0"/>
                        <a:pt x="3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4" name="Google Shape;3354;p58"/>
              <p:cNvGrpSpPr/>
              <p:nvPr/>
            </p:nvGrpSpPr>
            <p:grpSpPr>
              <a:xfrm>
                <a:off x="2851453" y="614562"/>
                <a:ext cx="1255527" cy="1117361"/>
                <a:chOff x="6118975" y="1541725"/>
                <a:chExt cx="1072275" cy="954275"/>
              </a:xfrm>
            </p:grpSpPr>
            <p:sp>
              <p:nvSpPr>
                <p:cNvPr id="3355" name="Google Shape;3355;p58"/>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8"/>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7" name="Google Shape;3357;p58"/>
              <p:cNvGrpSpPr/>
              <p:nvPr/>
            </p:nvGrpSpPr>
            <p:grpSpPr>
              <a:xfrm rot="-5400000">
                <a:off x="1531118" y="635418"/>
                <a:ext cx="744798" cy="546071"/>
                <a:chOff x="5084100" y="1994575"/>
                <a:chExt cx="671050" cy="492000"/>
              </a:xfrm>
            </p:grpSpPr>
            <p:sp>
              <p:nvSpPr>
                <p:cNvPr id="3358" name="Google Shape;3358;p58"/>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8"/>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8"/>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8"/>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8"/>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8"/>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64" name="Google Shape;3364;p58"/>
            <p:cNvGrpSpPr/>
            <p:nvPr/>
          </p:nvGrpSpPr>
          <p:grpSpPr>
            <a:xfrm flipH="1">
              <a:off x="5008626" y="536054"/>
              <a:ext cx="2476499" cy="1195869"/>
              <a:chOff x="1630481" y="536054"/>
              <a:chExt cx="2476499" cy="1195869"/>
            </a:xfrm>
          </p:grpSpPr>
          <p:grpSp>
            <p:nvGrpSpPr>
              <p:cNvPr id="3365" name="Google Shape;3365;p58"/>
              <p:cNvGrpSpPr/>
              <p:nvPr/>
            </p:nvGrpSpPr>
            <p:grpSpPr>
              <a:xfrm rot="5400000">
                <a:off x="2293865" y="560262"/>
                <a:ext cx="697379" cy="696141"/>
                <a:chOff x="3701900" y="1916225"/>
                <a:chExt cx="647400" cy="646250"/>
              </a:xfrm>
            </p:grpSpPr>
            <p:sp>
              <p:nvSpPr>
                <p:cNvPr id="3366" name="Google Shape;3366;p58"/>
                <p:cNvSpPr/>
                <p:nvPr/>
              </p:nvSpPr>
              <p:spPr>
                <a:xfrm>
                  <a:off x="3714300" y="1916225"/>
                  <a:ext cx="622025" cy="646250"/>
                </a:xfrm>
                <a:custGeom>
                  <a:avLst/>
                  <a:gdLst/>
                  <a:ahLst/>
                  <a:cxnLst/>
                  <a:rect l="l" t="t" r="r" b="b"/>
                  <a:pathLst>
                    <a:path w="24881" h="25850" extrusionOk="0">
                      <a:moveTo>
                        <a:pt x="11260" y="0"/>
                      </a:moveTo>
                      <a:cubicBezTo>
                        <a:pt x="11248" y="0"/>
                        <a:pt x="11236" y="0"/>
                        <a:pt x="11223" y="1"/>
                      </a:cubicBezTo>
                      <a:cubicBezTo>
                        <a:pt x="9829" y="95"/>
                        <a:pt x="9924" y="1820"/>
                        <a:pt x="9995" y="2813"/>
                      </a:cubicBezTo>
                      <a:cubicBezTo>
                        <a:pt x="10184" y="6144"/>
                        <a:pt x="11176" y="9334"/>
                        <a:pt x="12168" y="12500"/>
                      </a:cubicBezTo>
                      <a:cubicBezTo>
                        <a:pt x="9924" y="10042"/>
                        <a:pt x="7656" y="7585"/>
                        <a:pt x="4868" y="5766"/>
                      </a:cubicBezTo>
                      <a:cubicBezTo>
                        <a:pt x="4355" y="5409"/>
                        <a:pt x="3526" y="4868"/>
                        <a:pt x="2803" y="4868"/>
                      </a:cubicBezTo>
                      <a:cubicBezTo>
                        <a:pt x="2427" y="4868"/>
                        <a:pt x="2079" y="5015"/>
                        <a:pt x="1820" y="5412"/>
                      </a:cubicBezTo>
                      <a:cubicBezTo>
                        <a:pt x="1442" y="6002"/>
                        <a:pt x="1867" y="6617"/>
                        <a:pt x="2410" y="7113"/>
                      </a:cubicBezTo>
                      <a:cubicBezTo>
                        <a:pt x="2131" y="7016"/>
                        <a:pt x="1837" y="6952"/>
                        <a:pt x="1563" y="6952"/>
                      </a:cubicBezTo>
                      <a:cubicBezTo>
                        <a:pt x="1165" y="6952"/>
                        <a:pt x="811" y="7089"/>
                        <a:pt x="615" y="7467"/>
                      </a:cubicBezTo>
                      <a:cubicBezTo>
                        <a:pt x="0" y="8719"/>
                        <a:pt x="1560" y="9499"/>
                        <a:pt x="2458" y="9948"/>
                      </a:cubicBezTo>
                      <a:cubicBezTo>
                        <a:pt x="5435" y="11436"/>
                        <a:pt x="8719" y="12193"/>
                        <a:pt x="11932" y="12901"/>
                      </a:cubicBezTo>
                      <a:cubicBezTo>
                        <a:pt x="8672" y="13610"/>
                        <a:pt x="5435" y="14390"/>
                        <a:pt x="2458" y="15855"/>
                      </a:cubicBezTo>
                      <a:cubicBezTo>
                        <a:pt x="1583" y="16304"/>
                        <a:pt x="0" y="17107"/>
                        <a:pt x="615" y="18336"/>
                      </a:cubicBezTo>
                      <a:cubicBezTo>
                        <a:pt x="808" y="18722"/>
                        <a:pt x="1137" y="18858"/>
                        <a:pt x="1524" y="18858"/>
                      </a:cubicBezTo>
                      <a:cubicBezTo>
                        <a:pt x="1800" y="18858"/>
                        <a:pt x="2105" y="18789"/>
                        <a:pt x="2410" y="18690"/>
                      </a:cubicBezTo>
                      <a:lnTo>
                        <a:pt x="2410" y="18690"/>
                      </a:lnTo>
                      <a:cubicBezTo>
                        <a:pt x="1867" y="19186"/>
                        <a:pt x="1442" y="19824"/>
                        <a:pt x="1820" y="20439"/>
                      </a:cubicBezTo>
                      <a:cubicBezTo>
                        <a:pt x="2089" y="20839"/>
                        <a:pt x="2444" y="20988"/>
                        <a:pt x="2824" y="20988"/>
                      </a:cubicBezTo>
                      <a:cubicBezTo>
                        <a:pt x="3544" y="20988"/>
                        <a:pt x="4358" y="20455"/>
                        <a:pt x="4868" y="20084"/>
                      </a:cubicBezTo>
                      <a:cubicBezTo>
                        <a:pt x="7656" y="18218"/>
                        <a:pt x="9924" y="15760"/>
                        <a:pt x="12168" y="13350"/>
                      </a:cubicBezTo>
                      <a:lnTo>
                        <a:pt x="12168" y="13350"/>
                      </a:lnTo>
                      <a:cubicBezTo>
                        <a:pt x="11176" y="16516"/>
                        <a:pt x="10184" y="19730"/>
                        <a:pt x="9995" y="23038"/>
                      </a:cubicBezTo>
                      <a:cubicBezTo>
                        <a:pt x="9924" y="24006"/>
                        <a:pt x="9829" y="25778"/>
                        <a:pt x="11223" y="25849"/>
                      </a:cubicBezTo>
                      <a:cubicBezTo>
                        <a:pt x="11235" y="25850"/>
                        <a:pt x="11247" y="25850"/>
                        <a:pt x="11259" y="25850"/>
                      </a:cubicBezTo>
                      <a:cubicBezTo>
                        <a:pt x="11943" y="25850"/>
                        <a:pt x="12266" y="25175"/>
                        <a:pt x="12428" y="24455"/>
                      </a:cubicBezTo>
                      <a:cubicBezTo>
                        <a:pt x="12591" y="25175"/>
                        <a:pt x="12936" y="25850"/>
                        <a:pt x="13622" y="25850"/>
                      </a:cubicBezTo>
                      <a:cubicBezTo>
                        <a:pt x="13633" y="25850"/>
                        <a:pt x="13645" y="25850"/>
                        <a:pt x="13657" y="25849"/>
                      </a:cubicBezTo>
                      <a:cubicBezTo>
                        <a:pt x="15027" y="25755"/>
                        <a:pt x="14957" y="24006"/>
                        <a:pt x="14886" y="23038"/>
                      </a:cubicBezTo>
                      <a:cubicBezTo>
                        <a:pt x="14673" y="19706"/>
                        <a:pt x="13704" y="16516"/>
                        <a:pt x="12712" y="13350"/>
                      </a:cubicBezTo>
                      <a:lnTo>
                        <a:pt x="12712" y="13350"/>
                      </a:lnTo>
                      <a:cubicBezTo>
                        <a:pt x="14957" y="15808"/>
                        <a:pt x="17225" y="18265"/>
                        <a:pt x="19989" y="20084"/>
                      </a:cubicBezTo>
                      <a:cubicBezTo>
                        <a:pt x="20517" y="20441"/>
                        <a:pt x="21352" y="20982"/>
                        <a:pt x="22069" y="20982"/>
                      </a:cubicBezTo>
                      <a:cubicBezTo>
                        <a:pt x="22444" y="20982"/>
                        <a:pt x="22786" y="20835"/>
                        <a:pt x="23037" y="20439"/>
                      </a:cubicBezTo>
                      <a:cubicBezTo>
                        <a:pt x="23415" y="19848"/>
                        <a:pt x="23013" y="19234"/>
                        <a:pt x="22446" y="18714"/>
                      </a:cubicBezTo>
                      <a:lnTo>
                        <a:pt x="22446" y="18714"/>
                      </a:lnTo>
                      <a:cubicBezTo>
                        <a:pt x="22742" y="18812"/>
                        <a:pt x="23049" y="18882"/>
                        <a:pt x="23330" y="18882"/>
                      </a:cubicBezTo>
                      <a:cubicBezTo>
                        <a:pt x="23723" y="18882"/>
                        <a:pt x="24063" y="18745"/>
                        <a:pt x="24242" y="18359"/>
                      </a:cubicBezTo>
                      <a:cubicBezTo>
                        <a:pt x="24880" y="17131"/>
                        <a:pt x="23297" y="16327"/>
                        <a:pt x="22423" y="15902"/>
                      </a:cubicBezTo>
                      <a:cubicBezTo>
                        <a:pt x="19446" y="14414"/>
                        <a:pt x="16162" y="13657"/>
                        <a:pt x="12948" y="12949"/>
                      </a:cubicBezTo>
                      <a:cubicBezTo>
                        <a:pt x="16185" y="12216"/>
                        <a:pt x="19446" y="11460"/>
                        <a:pt x="22423" y="9995"/>
                      </a:cubicBezTo>
                      <a:cubicBezTo>
                        <a:pt x="23273" y="9546"/>
                        <a:pt x="24880" y="8743"/>
                        <a:pt x="24242" y="7491"/>
                      </a:cubicBezTo>
                      <a:cubicBezTo>
                        <a:pt x="24060" y="7113"/>
                        <a:pt x="23720" y="6975"/>
                        <a:pt x="23321" y="6975"/>
                      </a:cubicBezTo>
                      <a:cubicBezTo>
                        <a:pt x="23047" y="6975"/>
                        <a:pt x="22745" y="7040"/>
                        <a:pt x="22446" y="7136"/>
                      </a:cubicBezTo>
                      <a:cubicBezTo>
                        <a:pt x="23013" y="6640"/>
                        <a:pt x="23415" y="6026"/>
                        <a:pt x="23037" y="5412"/>
                      </a:cubicBezTo>
                      <a:cubicBezTo>
                        <a:pt x="22776" y="5011"/>
                        <a:pt x="22427" y="4862"/>
                        <a:pt x="22049" y="4862"/>
                      </a:cubicBezTo>
                      <a:cubicBezTo>
                        <a:pt x="21333" y="4862"/>
                        <a:pt x="20515" y="5395"/>
                        <a:pt x="19989" y="5766"/>
                      </a:cubicBezTo>
                      <a:cubicBezTo>
                        <a:pt x="17225" y="7609"/>
                        <a:pt x="14957" y="10066"/>
                        <a:pt x="12712" y="12500"/>
                      </a:cubicBezTo>
                      <a:cubicBezTo>
                        <a:pt x="13704" y="9334"/>
                        <a:pt x="14673" y="6120"/>
                        <a:pt x="14886" y="2813"/>
                      </a:cubicBezTo>
                      <a:cubicBezTo>
                        <a:pt x="14957" y="1820"/>
                        <a:pt x="15027" y="48"/>
                        <a:pt x="13657" y="1"/>
                      </a:cubicBezTo>
                      <a:cubicBezTo>
                        <a:pt x="13645" y="0"/>
                        <a:pt x="13633" y="0"/>
                        <a:pt x="13620" y="0"/>
                      </a:cubicBezTo>
                      <a:cubicBezTo>
                        <a:pt x="12937" y="0"/>
                        <a:pt x="12614" y="652"/>
                        <a:pt x="12428" y="1395"/>
                      </a:cubicBezTo>
                      <a:cubicBezTo>
                        <a:pt x="12289" y="652"/>
                        <a:pt x="11944" y="0"/>
                        <a:pt x="11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8"/>
                <p:cNvSpPr/>
                <p:nvPr/>
              </p:nvSpPr>
              <p:spPr>
                <a:xfrm>
                  <a:off x="3701900" y="1940900"/>
                  <a:ext cx="647400" cy="597875"/>
                </a:xfrm>
                <a:custGeom>
                  <a:avLst/>
                  <a:gdLst/>
                  <a:ahLst/>
                  <a:cxnLst/>
                  <a:rect l="l" t="t" r="r" b="b"/>
                  <a:pathLst>
                    <a:path w="25896" h="23915" extrusionOk="0">
                      <a:moveTo>
                        <a:pt x="17837" y="0"/>
                      </a:moveTo>
                      <a:cubicBezTo>
                        <a:pt x="16905" y="0"/>
                        <a:pt x="16282" y="1234"/>
                        <a:pt x="15925" y="1967"/>
                      </a:cubicBezTo>
                      <a:cubicBezTo>
                        <a:pt x="14437" y="4944"/>
                        <a:pt x="13680" y="8229"/>
                        <a:pt x="12972" y="11442"/>
                      </a:cubicBezTo>
                      <a:cubicBezTo>
                        <a:pt x="12263" y="8205"/>
                        <a:pt x="11483" y="4944"/>
                        <a:pt x="10018" y="1967"/>
                      </a:cubicBezTo>
                      <a:cubicBezTo>
                        <a:pt x="9641" y="1252"/>
                        <a:pt x="9012" y="2"/>
                        <a:pt x="8091" y="2"/>
                      </a:cubicBezTo>
                      <a:cubicBezTo>
                        <a:pt x="7917" y="2"/>
                        <a:pt x="7733" y="47"/>
                        <a:pt x="7537" y="148"/>
                      </a:cubicBezTo>
                      <a:cubicBezTo>
                        <a:pt x="6876" y="455"/>
                        <a:pt x="6947" y="1211"/>
                        <a:pt x="7183" y="1944"/>
                      </a:cubicBezTo>
                      <a:cubicBezTo>
                        <a:pt x="6804" y="1531"/>
                        <a:pt x="6375" y="1205"/>
                        <a:pt x="5933" y="1205"/>
                      </a:cubicBezTo>
                      <a:cubicBezTo>
                        <a:pt x="5768" y="1205"/>
                        <a:pt x="5601" y="1250"/>
                        <a:pt x="5434" y="1353"/>
                      </a:cubicBezTo>
                      <a:cubicBezTo>
                        <a:pt x="4277" y="2109"/>
                        <a:pt x="5222" y="3598"/>
                        <a:pt x="5789" y="4401"/>
                      </a:cubicBezTo>
                      <a:cubicBezTo>
                        <a:pt x="7655" y="7165"/>
                        <a:pt x="10089" y="9434"/>
                        <a:pt x="12523" y="11678"/>
                      </a:cubicBezTo>
                      <a:cubicBezTo>
                        <a:pt x="9357" y="10686"/>
                        <a:pt x="6143" y="9717"/>
                        <a:pt x="2835" y="9504"/>
                      </a:cubicBezTo>
                      <a:cubicBezTo>
                        <a:pt x="2621" y="9489"/>
                        <a:pt x="2366" y="9473"/>
                        <a:pt x="2100" y="9473"/>
                      </a:cubicBezTo>
                      <a:cubicBezTo>
                        <a:pt x="1164" y="9473"/>
                        <a:pt x="79" y="9667"/>
                        <a:pt x="24" y="10733"/>
                      </a:cubicBezTo>
                      <a:cubicBezTo>
                        <a:pt x="0" y="11442"/>
                        <a:pt x="685" y="11773"/>
                        <a:pt x="1418" y="11962"/>
                      </a:cubicBezTo>
                      <a:cubicBezTo>
                        <a:pt x="685" y="12103"/>
                        <a:pt x="0" y="12458"/>
                        <a:pt x="24" y="13167"/>
                      </a:cubicBezTo>
                      <a:cubicBezTo>
                        <a:pt x="96" y="14236"/>
                        <a:pt x="1143" y="14430"/>
                        <a:pt x="2063" y="14430"/>
                      </a:cubicBezTo>
                      <a:cubicBezTo>
                        <a:pt x="2342" y="14430"/>
                        <a:pt x="2610" y="14412"/>
                        <a:pt x="2835" y="14395"/>
                      </a:cubicBezTo>
                      <a:cubicBezTo>
                        <a:pt x="6167" y="14183"/>
                        <a:pt x="9357" y="13214"/>
                        <a:pt x="12523" y="12222"/>
                      </a:cubicBezTo>
                      <a:lnTo>
                        <a:pt x="12523" y="12222"/>
                      </a:lnTo>
                      <a:cubicBezTo>
                        <a:pt x="10065" y="14466"/>
                        <a:pt x="7608" y="16734"/>
                        <a:pt x="5789" y="19499"/>
                      </a:cubicBezTo>
                      <a:cubicBezTo>
                        <a:pt x="5245" y="20302"/>
                        <a:pt x="4277" y="21814"/>
                        <a:pt x="5434" y="22547"/>
                      </a:cubicBezTo>
                      <a:cubicBezTo>
                        <a:pt x="5596" y="22657"/>
                        <a:pt x="5760" y="22705"/>
                        <a:pt x="5922" y="22705"/>
                      </a:cubicBezTo>
                      <a:cubicBezTo>
                        <a:pt x="6353" y="22705"/>
                        <a:pt x="6775" y="22368"/>
                        <a:pt x="7136" y="21956"/>
                      </a:cubicBezTo>
                      <a:lnTo>
                        <a:pt x="7136" y="21956"/>
                      </a:lnTo>
                      <a:cubicBezTo>
                        <a:pt x="6899" y="22665"/>
                        <a:pt x="6852" y="23445"/>
                        <a:pt x="7490" y="23775"/>
                      </a:cubicBezTo>
                      <a:cubicBezTo>
                        <a:pt x="7687" y="23872"/>
                        <a:pt x="7873" y="23915"/>
                        <a:pt x="8049" y="23915"/>
                      </a:cubicBezTo>
                      <a:cubicBezTo>
                        <a:pt x="8986" y="23915"/>
                        <a:pt x="9613" y="22689"/>
                        <a:pt x="9971" y="21932"/>
                      </a:cubicBezTo>
                      <a:cubicBezTo>
                        <a:pt x="11459" y="18955"/>
                        <a:pt x="12216" y="15671"/>
                        <a:pt x="12924" y="12458"/>
                      </a:cubicBezTo>
                      <a:cubicBezTo>
                        <a:pt x="13633" y="15695"/>
                        <a:pt x="14413" y="18955"/>
                        <a:pt x="15878" y="21932"/>
                      </a:cubicBezTo>
                      <a:cubicBezTo>
                        <a:pt x="16257" y="22652"/>
                        <a:pt x="16891" y="23912"/>
                        <a:pt x="17820" y="23912"/>
                      </a:cubicBezTo>
                      <a:cubicBezTo>
                        <a:pt x="17990" y="23912"/>
                        <a:pt x="18169" y="23870"/>
                        <a:pt x="18359" y="23775"/>
                      </a:cubicBezTo>
                      <a:cubicBezTo>
                        <a:pt x="19020" y="23445"/>
                        <a:pt x="18949" y="22712"/>
                        <a:pt x="18713" y="21956"/>
                      </a:cubicBezTo>
                      <a:lnTo>
                        <a:pt x="18713" y="21956"/>
                      </a:lnTo>
                      <a:cubicBezTo>
                        <a:pt x="19091" y="22368"/>
                        <a:pt x="19518" y="22705"/>
                        <a:pt x="19959" y="22705"/>
                      </a:cubicBezTo>
                      <a:cubicBezTo>
                        <a:pt x="20125" y="22705"/>
                        <a:pt x="20293" y="22657"/>
                        <a:pt x="20462" y="22547"/>
                      </a:cubicBezTo>
                      <a:cubicBezTo>
                        <a:pt x="21619" y="21791"/>
                        <a:pt x="20674" y="20302"/>
                        <a:pt x="20107" y="19499"/>
                      </a:cubicBezTo>
                      <a:cubicBezTo>
                        <a:pt x="18241" y="16734"/>
                        <a:pt x="15807" y="14466"/>
                        <a:pt x="13373" y="12222"/>
                      </a:cubicBezTo>
                      <a:lnTo>
                        <a:pt x="13373" y="12222"/>
                      </a:lnTo>
                      <a:cubicBezTo>
                        <a:pt x="16539" y="13214"/>
                        <a:pt x="19753" y="14183"/>
                        <a:pt x="23061" y="14395"/>
                      </a:cubicBezTo>
                      <a:cubicBezTo>
                        <a:pt x="23286" y="14412"/>
                        <a:pt x="23555" y="14430"/>
                        <a:pt x="23836" y="14430"/>
                      </a:cubicBezTo>
                      <a:cubicBezTo>
                        <a:pt x="24762" y="14430"/>
                        <a:pt x="25818" y="14236"/>
                        <a:pt x="25872" y="13167"/>
                      </a:cubicBezTo>
                      <a:cubicBezTo>
                        <a:pt x="25896" y="12458"/>
                        <a:pt x="25211" y="12103"/>
                        <a:pt x="24478" y="11962"/>
                      </a:cubicBezTo>
                      <a:cubicBezTo>
                        <a:pt x="25211" y="11796"/>
                        <a:pt x="25896" y="11442"/>
                        <a:pt x="25872" y="10733"/>
                      </a:cubicBezTo>
                      <a:cubicBezTo>
                        <a:pt x="25799" y="9667"/>
                        <a:pt x="24723" y="9473"/>
                        <a:pt x="23794" y="9473"/>
                      </a:cubicBezTo>
                      <a:cubicBezTo>
                        <a:pt x="23529" y="9473"/>
                        <a:pt x="23275" y="9489"/>
                        <a:pt x="23061" y="9504"/>
                      </a:cubicBezTo>
                      <a:cubicBezTo>
                        <a:pt x="19729" y="9717"/>
                        <a:pt x="16539" y="10686"/>
                        <a:pt x="13373" y="11678"/>
                      </a:cubicBezTo>
                      <a:cubicBezTo>
                        <a:pt x="15831" y="9434"/>
                        <a:pt x="18288" y="7165"/>
                        <a:pt x="20107" y="4401"/>
                      </a:cubicBezTo>
                      <a:cubicBezTo>
                        <a:pt x="20651" y="3598"/>
                        <a:pt x="21619" y="2085"/>
                        <a:pt x="20462" y="1353"/>
                      </a:cubicBezTo>
                      <a:cubicBezTo>
                        <a:pt x="20301" y="1250"/>
                        <a:pt x="20139" y="1205"/>
                        <a:pt x="19978" y="1205"/>
                      </a:cubicBezTo>
                      <a:cubicBezTo>
                        <a:pt x="19546" y="1205"/>
                        <a:pt x="19122" y="1531"/>
                        <a:pt x="18760" y="1944"/>
                      </a:cubicBezTo>
                      <a:cubicBezTo>
                        <a:pt x="18997" y="1235"/>
                        <a:pt x="19044" y="455"/>
                        <a:pt x="18406" y="148"/>
                      </a:cubicBezTo>
                      <a:cubicBezTo>
                        <a:pt x="18205" y="46"/>
                        <a:pt x="18015" y="0"/>
                        <a:pt x="17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8"/>
                <p:cNvSpPr/>
                <p:nvPr/>
              </p:nvSpPr>
              <p:spPr>
                <a:xfrm>
                  <a:off x="3745600" y="1960825"/>
                  <a:ext cx="560000" cy="558675"/>
                </a:xfrm>
                <a:custGeom>
                  <a:avLst/>
                  <a:gdLst/>
                  <a:ahLst/>
                  <a:cxnLst/>
                  <a:rect l="l" t="t" r="r" b="b"/>
                  <a:pathLst>
                    <a:path w="22400" h="22347" extrusionOk="0">
                      <a:moveTo>
                        <a:pt x="9455" y="54"/>
                      </a:moveTo>
                      <a:cubicBezTo>
                        <a:pt x="9398" y="54"/>
                        <a:pt x="9345" y="95"/>
                        <a:pt x="9357" y="178"/>
                      </a:cubicBezTo>
                      <a:cubicBezTo>
                        <a:pt x="9475" y="3060"/>
                        <a:pt x="9853" y="5919"/>
                        <a:pt x="10586" y="8731"/>
                      </a:cubicBezTo>
                      <a:cubicBezTo>
                        <a:pt x="10586" y="8779"/>
                        <a:pt x="10620" y="8799"/>
                        <a:pt x="10660" y="8799"/>
                      </a:cubicBezTo>
                      <a:cubicBezTo>
                        <a:pt x="10719" y="8799"/>
                        <a:pt x="10789" y="8754"/>
                        <a:pt x="10775" y="8684"/>
                      </a:cubicBezTo>
                      <a:cubicBezTo>
                        <a:pt x="10066" y="5896"/>
                        <a:pt x="9641" y="3037"/>
                        <a:pt x="9570" y="178"/>
                      </a:cubicBezTo>
                      <a:cubicBezTo>
                        <a:pt x="9570" y="95"/>
                        <a:pt x="9511" y="54"/>
                        <a:pt x="9455" y="54"/>
                      </a:cubicBezTo>
                      <a:close/>
                      <a:moveTo>
                        <a:pt x="15154" y="649"/>
                      </a:moveTo>
                      <a:cubicBezTo>
                        <a:pt x="15125" y="649"/>
                        <a:pt x="15096" y="663"/>
                        <a:pt x="15075" y="698"/>
                      </a:cubicBezTo>
                      <a:cubicBezTo>
                        <a:pt x="13728" y="3273"/>
                        <a:pt x="12665" y="5943"/>
                        <a:pt x="11862" y="8731"/>
                      </a:cubicBezTo>
                      <a:cubicBezTo>
                        <a:pt x="11831" y="8806"/>
                        <a:pt x="11898" y="8863"/>
                        <a:pt x="11968" y="8863"/>
                      </a:cubicBezTo>
                      <a:cubicBezTo>
                        <a:pt x="12008" y="8863"/>
                        <a:pt x="12049" y="8845"/>
                        <a:pt x="12074" y="8802"/>
                      </a:cubicBezTo>
                      <a:cubicBezTo>
                        <a:pt x="12830" y="6014"/>
                        <a:pt x="13917" y="3344"/>
                        <a:pt x="15264" y="816"/>
                      </a:cubicBezTo>
                      <a:cubicBezTo>
                        <a:pt x="15297" y="732"/>
                        <a:pt x="15224" y="649"/>
                        <a:pt x="15154" y="649"/>
                      </a:cubicBezTo>
                      <a:close/>
                      <a:moveTo>
                        <a:pt x="4156" y="2421"/>
                      </a:moveTo>
                      <a:cubicBezTo>
                        <a:pt x="4073" y="2421"/>
                        <a:pt x="3998" y="2504"/>
                        <a:pt x="4065" y="2588"/>
                      </a:cubicBezTo>
                      <a:cubicBezTo>
                        <a:pt x="5600" y="5022"/>
                        <a:pt x="7396" y="7313"/>
                        <a:pt x="9404" y="9393"/>
                      </a:cubicBezTo>
                      <a:cubicBezTo>
                        <a:pt x="9422" y="9406"/>
                        <a:pt x="9442" y="9412"/>
                        <a:pt x="9463" y="9412"/>
                      </a:cubicBezTo>
                      <a:cubicBezTo>
                        <a:pt x="9552" y="9412"/>
                        <a:pt x="9646" y="9304"/>
                        <a:pt x="9570" y="9227"/>
                      </a:cubicBezTo>
                      <a:cubicBezTo>
                        <a:pt x="7561" y="7172"/>
                        <a:pt x="5789" y="4927"/>
                        <a:pt x="4254" y="2470"/>
                      </a:cubicBezTo>
                      <a:cubicBezTo>
                        <a:pt x="4226" y="2435"/>
                        <a:pt x="4190" y="2421"/>
                        <a:pt x="4156" y="2421"/>
                      </a:cubicBezTo>
                      <a:close/>
                      <a:moveTo>
                        <a:pt x="13149" y="48"/>
                      </a:moveTo>
                      <a:cubicBezTo>
                        <a:pt x="13096" y="48"/>
                        <a:pt x="13043" y="83"/>
                        <a:pt x="13043" y="154"/>
                      </a:cubicBezTo>
                      <a:cubicBezTo>
                        <a:pt x="13019" y="1714"/>
                        <a:pt x="12689" y="3202"/>
                        <a:pt x="12381" y="4714"/>
                      </a:cubicBezTo>
                      <a:cubicBezTo>
                        <a:pt x="12074" y="6250"/>
                        <a:pt x="11743" y="7810"/>
                        <a:pt x="11389" y="9345"/>
                      </a:cubicBezTo>
                      <a:cubicBezTo>
                        <a:pt x="11375" y="9417"/>
                        <a:pt x="11447" y="9471"/>
                        <a:pt x="11512" y="9471"/>
                      </a:cubicBezTo>
                      <a:cubicBezTo>
                        <a:pt x="11554" y="9471"/>
                        <a:pt x="11592" y="9448"/>
                        <a:pt x="11602" y="9393"/>
                      </a:cubicBezTo>
                      <a:cubicBezTo>
                        <a:pt x="11956" y="7762"/>
                        <a:pt x="12311" y="6156"/>
                        <a:pt x="12618" y="4525"/>
                      </a:cubicBezTo>
                      <a:cubicBezTo>
                        <a:pt x="12925" y="3084"/>
                        <a:pt x="13208" y="1643"/>
                        <a:pt x="13256" y="154"/>
                      </a:cubicBezTo>
                      <a:cubicBezTo>
                        <a:pt x="13256" y="83"/>
                        <a:pt x="13202" y="48"/>
                        <a:pt x="13149" y="48"/>
                      </a:cubicBezTo>
                      <a:close/>
                      <a:moveTo>
                        <a:pt x="19843" y="4003"/>
                      </a:moveTo>
                      <a:cubicBezTo>
                        <a:pt x="19822" y="4003"/>
                        <a:pt x="19799" y="4011"/>
                        <a:pt x="19777" y="4029"/>
                      </a:cubicBezTo>
                      <a:cubicBezTo>
                        <a:pt x="17320" y="5565"/>
                        <a:pt x="15051" y="7384"/>
                        <a:pt x="12996" y="9393"/>
                      </a:cubicBezTo>
                      <a:cubicBezTo>
                        <a:pt x="12903" y="9448"/>
                        <a:pt x="12985" y="9563"/>
                        <a:pt x="13071" y="9563"/>
                      </a:cubicBezTo>
                      <a:cubicBezTo>
                        <a:pt x="13094" y="9563"/>
                        <a:pt x="13117" y="9554"/>
                        <a:pt x="13137" y="9534"/>
                      </a:cubicBezTo>
                      <a:cubicBezTo>
                        <a:pt x="15193" y="7526"/>
                        <a:pt x="17438" y="5754"/>
                        <a:pt x="19895" y="4218"/>
                      </a:cubicBezTo>
                      <a:cubicBezTo>
                        <a:pt x="19990" y="4142"/>
                        <a:pt x="19931" y="4003"/>
                        <a:pt x="19843" y="4003"/>
                      </a:cubicBezTo>
                      <a:close/>
                      <a:moveTo>
                        <a:pt x="7400" y="550"/>
                      </a:moveTo>
                      <a:cubicBezTo>
                        <a:pt x="7326" y="550"/>
                        <a:pt x="7253" y="625"/>
                        <a:pt x="7301" y="721"/>
                      </a:cubicBezTo>
                      <a:cubicBezTo>
                        <a:pt x="8058" y="2068"/>
                        <a:pt x="8530" y="3533"/>
                        <a:pt x="9003" y="4974"/>
                      </a:cubicBezTo>
                      <a:cubicBezTo>
                        <a:pt x="9499" y="6486"/>
                        <a:pt x="9971" y="7999"/>
                        <a:pt x="10444" y="9511"/>
                      </a:cubicBezTo>
                      <a:cubicBezTo>
                        <a:pt x="10453" y="9565"/>
                        <a:pt x="10493" y="9588"/>
                        <a:pt x="10536" y="9588"/>
                      </a:cubicBezTo>
                      <a:cubicBezTo>
                        <a:pt x="10607" y="9588"/>
                        <a:pt x="10686" y="9527"/>
                        <a:pt x="10657" y="9440"/>
                      </a:cubicBezTo>
                      <a:cubicBezTo>
                        <a:pt x="10160" y="7880"/>
                        <a:pt x="9641" y="6274"/>
                        <a:pt x="9144" y="4714"/>
                      </a:cubicBezTo>
                      <a:cubicBezTo>
                        <a:pt x="8672" y="3297"/>
                        <a:pt x="8199" y="1903"/>
                        <a:pt x="7491" y="603"/>
                      </a:cubicBezTo>
                      <a:cubicBezTo>
                        <a:pt x="7468" y="566"/>
                        <a:pt x="7434" y="550"/>
                        <a:pt x="7400" y="550"/>
                      </a:cubicBezTo>
                      <a:close/>
                      <a:moveTo>
                        <a:pt x="18380" y="2515"/>
                      </a:moveTo>
                      <a:cubicBezTo>
                        <a:pt x="18352" y="2515"/>
                        <a:pt x="18326" y="2530"/>
                        <a:pt x="18312" y="2564"/>
                      </a:cubicBezTo>
                      <a:cubicBezTo>
                        <a:pt x="17509" y="3864"/>
                        <a:pt x="16469" y="4998"/>
                        <a:pt x="15477" y="6156"/>
                      </a:cubicBezTo>
                      <a:cubicBezTo>
                        <a:pt x="14390" y="7337"/>
                        <a:pt x="13350" y="8518"/>
                        <a:pt x="12287" y="9676"/>
                      </a:cubicBezTo>
                      <a:cubicBezTo>
                        <a:pt x="12217" y="9763"/>
                        <a:pt x="12275" y="9862"/>
                        <a:pt x="12349" y="9862"/>
                      </a:cubicBezTo>
                      <a:cubicBezTo>
                        <a:pt x="12375" y="9862"/>
                        <a:pt x="12404" y="9849"/>
                        <a:pt x="12429" y="9818"/>
                      </a:cubicBezTo>
                      <a:cubicBezTo>
                        <a:pt x="13539" y="8613"/>
                        <a:pt x="14650" y="7384"/>
                        <a:pt x="15736" y="6156"/>
                      </a:cubicBezTo>
                      <a:cubicBezTo>
                        <a:pt x="16705" y="5069"/>
                        <a:pt x="17674" y="3935"/>
                        <a:pt x="18477" y="2682"/>
                      </a:cubicBezTo>
                      <a:cubicBezTo>
                        <a:pt x="18527" y="2599"/>
                        <a:pt x="18448" y="2515"/>
                        <a:pt x="18380" y="2515"/>
                      </a:cubicBezTo>
                      <a:close/>
                      <a:moveTo>
                        <a:pt x="2672" y="3864"/>
                      </a:moveTo>
                      <a:cubicBezTo>
                        <a:pt x="2573" y="3864"/>
                        <a:pt x="2526" y="4018"/>
                        <a:pt x="2623" y="4076"/>
                      </a:cubicBezTo>
                      <a:cubicBezTo>
                        <a:pt x="3923" y="4856"/>
                        <a:pt x="5081" y="5896"/>
                        <a:pt x="6215" y="6888"/>
                      </a:cubicBezTo>
                      <a:cubicBezTo>
                        <a:pt x="7396" y="7951"/>
                        <a:pt x="8577" y="8991"/>
                        <a:pt x="9735" y="10078"/>
                      </a:cubicBezTo>
                      <a:cubicBezTo>
                        <a:pt x="9763" y="10100"/>
                        <a:pt x="9791" y="10109"/>
                        <a:pt x="9818" y="10109"/>
                      </a:cubicBezTo>
                      <a:cubicBezTo>
                        <a:pt x="9905" y="10109"/>
                        <a:pt x="9968" y="10009"/>
                        <a:pt x="9877" y="9936"/>
                      </a:cubicBezTo>
                      <a:cubicBezTo>
                        <a:pt x="8672" y="8826"/>
                        <a:pt x="7420" y="7715"/>
                        <a:pt x="6215" y="6628"/>
                      </a:cubicBezTo>
                      <a:cubicBezTo>
                        <a:pt x="5128" y="5659"/>
                        <a:pt x="4017" y="4691"/>
                        <a:pt x="2741" y="3887"/>
                      </a:cubicBezTo>
                      <a:cubicBezTo>
                        <a:pt x="2716" y="3871"/>
                        <a:pt x="2693" y="3864"/>
                        <a:pt x="2672" y="3864"/>
                      </a:cubicBezTo>
                      <a:close/>
                      <a:moveTo>
                        <a:pt x="798" y="7085"/>
                      </a:moveTo>
                      <a:cubicBezTo>
                        <a:pt x="702" y="7085"/>
                        <a:pt x="633" y="7230"/>
                        <a:pt x="733" y="7290"/>
                      </a:cubicBezTo>
                      <a:cubicBezTo>
                        <a:pt x="3308" y="8637"/>
                        <a:pt x="5978" y="9700"/>
                        <a:pt x="8766" y="10503"/>
                      </a:cubicBezTo>
                      <a:cubicBezTo>
                        <a:pt x="8775" y="10504"/>
                        <a:pt x="8783" y="10505"/>
                        <a:pt x="8790" y="10505"/>
                      </a:cubicBezTo>
                      <a:cubicBezTo>
                        <a:pt x="8916" y="10505"/>
                        <a:pt x="8969" y="10335"/>
                        <a:pt x="8814" y="10290"/>
                      </a:cubicBezTo>
                      <a:cubicBezTo>
                        <a:pt x="6049" y="9534"/>
                        <a:pt x="3379" y="8447"/>
                        <a:pt x="851" y="7101"/>
                      </a:cubicBezTo>
                      <a:cubicBezTo>
                        <a:pt x="833" y="7090"/>
                        <a:pt x="815" y="7085"/>
                        <a:pt x="798" y="7085"/>
                      </a:cubicBezTo>
                      <a:close/>
                      <a:moveTo>
                        <a:pt x="21714" y="7266"/>
                      </a:moveTo>
                      <a:cubicBezTo>
                        <a:pt x="21692" y="7266"/>
                        <a:pt x="21669" y="7273"/>
                        <a:pt x="21643" y="7290"/>
                      </a:cubicBezTo>
                      <a:cubicBezTo>
                        <a:pt x="20273" y="8022"/>
                        <a:pt x="18832" y="8495"/>
                        <a:pt x="17390" y="8967"/>
                      </a:cubicBezTo>
                      <a:cubicBezTo>
                        <a:pt x="15878" y="9440"/>
                        <a:pt x="14366" y="9936"/>
                        <a:pt x="12878" y="10409"/>
                      </a:cubicBezTo>
                      <a:cubicBezTo>
                        <a:pt x="12732" y="10429"/>
                        <a:pt x="12769" y="10633"/>
                        <a:pt x="12877" y="10633"/>
                      </a:cubicBezTo>
                      <a:cubicBezTo>
                        <a:pt x="12892" y="10633"/>
                        <a:pt x="12908" y="10630"/>
                        <a:pt x="12925" y="10621"/>
                      </a:cubicBezTo>
                      <a:cubicBezTo>
                        <a:pt x="14484" y="10125"/>
                        <a:pt x="16091" y="9629"/>
                        <a:pt x="17650" y="9109"/>
                      </a:cubicBezTo>
                      <a:cubicBezTo>
                        <a:pt x="19068" y="8637"/>
                        <a:pt x="20462" y="8164"/>
                        <a:pt x="21761" y="7455"/>
                      </a:cubicBezTo>
                      <a:cubicBezTo>
                        <a:pt x="21859" y="7416"/>
                        <a:pt x="21812" y="7266"/>
                        <a:pt x="21714" y="7266"/>
                      </a:cubicBezTo>
                      <a:close/>
                      <a:moveTo>
                        <a:pt x="22209" y="9296"/>
                      </a:moveTo>
                      <a:cubicBezTo>
                        <a:pt x="22202" y="9296"/>
                        <a:pt x="22195" y="9297"/>
                        <a:pt x="22187" y="9298"/>
                      </a:cubicBezTo>
                      <a:cubicBezTo>
                        <a:pt x="19304" y="9416"/>
                        <a:pt x="16445" y="9794"/>
                        <a:pt x="13634" y="10527"/>
                      </a:cubicBezTo>
                      <a:cubicBezTo>
                        <a:pt x="13499" y="10527"/>
                        <a:pt x="13535" y="10718"/>
                        <a:pt x="13679" y="10718"/>
                      </a:cubicBezTo>
                      <a:cubicBezTo>
                        <a:pt x="13687" y="10718"/>
                        <a:pt x="13696" y="10717"/>
                        <a:pt x="13705" y="10716"/>
                      </a:cubicBezTo>
                      <a:cubicBezTo>
                        <a:pt x="16469" y="10007"/>
                        <a:pt x="19328" y="9582"/>
                        <a:pt x="22187" y="9511"/>
                      </a:cubicBezTo>
                      <a:cubicBezTo>
                        <a:pt x="22344" y="9511"/>
                        <a:pt x="22352" y="9296"/>
                        <a:pt x="22209" y="9296"/>
                      </a:cubicBezTo>
                      <a:close/>
                      <a:moveTo>
                        <a:pt x="11046" y="1"/>
                      </a:moveTo>
                      <a:cubicBezTo>
                        <a:pt x="10993" y="1"/>
                        <a:pt x="10940" y="36"/>
                        <a:pt x="10940" y="107"/>
                      </a:cubicBezTo>
                      <a:cubicBezTo>
                        <a:pt x="10987" y="958"/>
                        <a:pt x="10822" y="1832"/>
                        <a:pt x="10798" y="2682"/>
                      </a:cubicBezTo>
                      <a:cubicBezTo>
                        <a:pt x="10751" y="3557"/>
                        <a:pt x="10751" y="4478"/>
                        <a:pt x="10775" y="5376"/>
                      </a:cubicBezTo>
                      <a:cubicBezTo>
                        <a:pt x="10798" y="7148"/>
                        <a:pt x="10916" y="8873"/>
                        <a:pt x="11058" y="10645"/>
                      </a:cubicBezTo>
                      <a:cubicBezTo>
                        <a:pt x="11084" y="10734"/>
                        <a:pt x="11151" y="10776"/>
                        <a:pt x="11204" y="10776"/>
                      </a:cubicBezTo>
                      <a:cubicBezTo>
                        <a:pt x="11248" y="10776"/>
                        <a:pt x="11282" y="10746"/>
                        <a:pt x="11271" y="10692"/>
                      </a:cubicBezTo>
                      <a:cubicBezTo>
                        <a:pt x="11153" y="8920"/>
                        <a:pt x="11011" y="7172"/>
                        <a:pt x="10987" y="5400"/>
                      </a:cubicBezTo>
                      <a:cubicBezTo>
                        <a:pt x="10987" y="4549"/>
                        <a:pt x="10987" y="3651"/>
                        <a:pt x="11011" y="2801"/>
                      </a:cubicBezTo>
                      <a:cubicBezTo>
                        <a:pt x="11035" y="1903"/>
                        <a:pt x="11224" y="1005"/>
                        <a:pt x="11153" y="107"/>
                      </a:cubicBezTo>
                      <a:cubicBezTo>
                        <a:pt x="11153" y="36"/>
                        <a:pt x="11100" y="1"/>
                        <a:pt x="11046" y="1"/>
                      </a:cubicBezTo>
                      <a:close/>
                      <a:moveTo>
                        <a:pt x="5531" y="1547"/>
                      </a:moveTo>
                      <a:cubicBezTo>
                        <a:pt x="5455" y="1547"/>
                        <a:pt x="5392" y="1630"/>
                        <a:pt x="5459" y="1714"/>
                      </a:cubicBezTo>
                      <a:cubicBezTo>
                        <a:pt x="5931" y="2446"/>
                        <a:pt x="6215" y="3273"/>
                        <a:pt x="6616" y="4006"/>
                      </a:cubicBezTo>
                      <a:cubicBezTo>
                        <a:pt x="7018" y="4809"/>
                        <a:pt x="7467" y="5565"/>
                        <a:pt x="7939" y="6345"/>
                      </a:cubicBezTo>
                      <a:cubicBezTo>
                        <a:pt x="8861" y="7857"/>
                        <a:pt x="9853" y="9322"/>
                        <a:pt x="10846" y="10763"/>
                      </a:cubicBezTo>
                      <a:cubicBezTo>
                        <a:pt x="10873" y="10798"/>
                        <a:pt x="10909" y="10812"/>
                        <a:pt x="10943" y="10812"/>
                      </a:cubicBezTo>
                      <a:cubicBezTo>
                        <a:pt x="11027" y="10812"/>
                        <a:pt x="11101" y="10728"/>
                        <a:pt x="11035" y="10645"/>
                      </a:cubicBezTo>
                      <a:cubicBezTo>
                        <a:pt x="10042" y="9204"/>
                        <a:pt x="9026" y="7739"/>
                        <a:pt x="8105" y="6227"/>
                      </a:cubicBezTo>
                      <a:cubicBezTo>
                        <a:pt x="7680" y="5494"/>
                        <a:pt x="7231" y="4738"/>
                        <a:pt x="6853" y="3982"/>
                      </a:cubicBezTo>
                      <a:cubicBezTo>
                        <a:pt x="6427" y="3179"/>
                        <a:pt x="6096" y="2328"/>
                        <a:pt x="5624" y="1596"/>
                      </a:cubicBezTo>
                      <a:cubicBezTo>
                        <a:pt x="5596" y="1561"/>
                        <a:pt x="5563" y="1547"/>
                        <a:pt x="5531" y="1547"/>
                      </a:cubicBezTo>
                      <a:close/>
                      <a:moveTo>
                        <a:pt x="16608" y="1381"/>
                      </a:moveTo>
                      <a:cubicBezTo>
                        <a:pt x="16580" y="1381"/>
                        <a:pt x="16554" y="1396"/>
                        <a:pt x="16540" y="1430"/>
                      </a:cubicBezTo>
                      <a:cubicBezTo>
                        <a:pt x="16138" y="2210"/>
                        <a:pt x="15571" y="2895"/>
                        <a:pt x="15122" y="3604"/>
                      </a:cubicBezTo>
                      <a:cubicBezTo>
                        <a:pt x="14650" y="4360"/>
                        <a:pt x="14177" y="5140"/>
                        <a:pt x="13752" y="5919"/>
                      </a:cubicBezTo>
                      <a:cubicBezTo>
                        <a:pt x="12901" y="7455"/>
                        <a:pt x="12121" y="9062"/>
                        <a:pt x="11365" y="10645"/>
                      </a:cubicBezTo>
                      <a:cubicBezTo>
                        <a:pt x="11303" y="10754"/>
                        <a:pt x="11375" y="10843"/>
                        <a:pt x="11444" y="10843"/>
                      </a:cubicBezTo>
                      <a:cubicBezTo>
                        <a:pt x="11480" y="10843"/>
                        <a:pt x="11515" y="10819"/>
                        <a:pt x="11531" y="10763"/>
                      </a:cubicBezTo>
                      <a:cubicBezTo>
                        <a:pt x="12311" y="9180"/>
                        <a:pt x="13067" y="7573"/>
                        <a:pt x="13941" y="6038"/>
                      </a:cubicBezTo>
                      <a:cubicBezTo>
                        <a:pt x="14342" y="5281"/>
                        <a:pt x="14791" y="4549"/>
                        <a:pt x="15240" y="3793"/>
                      </a:cubicBezTo>
                      <a:cubicBezTo>
                        <a:pt x="15713" y="3060"/>
                        <a:pt x="16304" y="2352"/>
                        <a:pt x="16705" y="1548"/>
                      </a:cubicBezTo>
                      <a:cubicBezTo>
                        <a:pt x="16755" y="1465"/>
                        <a:pt x="16675" y="1381"/>
                        <a:pt x="16608" y="1381"/>
                      </a:cubicBezTo>
                      <a:close/>
                      <a:moveTo>
                        <a:pt x="235" y="9107"/>
                      </a:moveTo>
                      <a:cubicBezTo>
                        <a:pt x="72" y="9107"/>
                        <a:pt x="79" y="9322"/>
                        <a:pt x="237" y="9322"/>
                      </a:cubicBezTo>
                      <a:cubicBezTo>
                        <a:pt x="1773" y="9345"/>
                        <a:pt x="3261" y="9676"/>
                        <a:pt x="4773" y="9983"/>
                      </a:cubicBezTo>
                      <a:cubicBezTo>
                        <a:pt x="6309" y="10290"/>
                        <a:pt x="7869" y="10621"/>
                        <a:pt x="9404" y="10976"/>
                      </a:cubicBezTo>
                      <a:cubicBezTo>
                        <a:pt x="9414" y="10977"/>
                        <a:pt x="9423" y="10978"/>
                        <a:pt x="9432" y="10978"/>
                      </a:cubicBezTo>
                      <a:cubicBezTo>
                        <a:pt x="9575" y="10978"/>
                        <a:pt x="9609" y="10807"/>
                        <a:pt x="9475" y="10763"/>
                      </a:cubicBezTo>
                      <a:cubicBezTo>
                        <a:pt x="7845" y="10409"/>
                        <a:pt x="6262" y="10054"/>
                        <a:pt x="4632" y="9747"/>
                      </a:cubicBezTo>
                      <a:cubicBezTo>
                        <a:pt x="3190" y="9440"/>
                        <a:pt x="1725" y="9156"/>
                        <a:pt x="261" y="9109"/>
                      </a:cubicBezTo>
                      <a:cubicBezTo>
                        <a:pt x="252" y="9108"/>
                        <a:pt x="243" y="9107"/>
                        <a:pt x="235" y="9107"/>
                      </a:cubicBezTo>
                      <a:close/>
                      <a:moveTo>
                        <a:pt x="1540" y="5666"/>
                      </a:moveTo>
                      <a:cubicBezTo>
                        <a:pt x="1440" y="5666"/>
                        <a:pt x="1391" y="5794"/>
                        <a:pt x="1489" y="5872"/>
                      </a:cubicBezTo>
                      <a:cubicBezTo>
                        <a:pt x="2269" y="6250"/>
                        <a:pt x="2954" y="6817"/>
                        <a:pt x="3663" y="7290"/>
                      </a:cubicBezTo>
                      <a:cubicBezTo>
                        <a:pt x="4419" y="7762"/>
                        <a:pt x="5199" y="8235"/>
                        <a:pt x="5978" y="8637"/>
                      </a:cubicBezTo>
                      <a:cubicBezTo>
                        <a:pt x="7514" y="9511"/>
                        <a:pt x="9121" y="10267"/>
                        <a:pt x="10704" y="11023"/>
                      </a:cubicBezTo>
                      <a:cubicBezTo>
                        <a:pt x="10722" y="11034"/>
                        <a:pt x="10740" y="11039"/>
                        <a:pt x="10758" y="11039"/>
                      </a:cubicBezTo>
                      <a:cubicBezTo>
                        <a:pt x="10853" y="11039"/>
                        <a:pt x="10922" y="10897"/>
                        <a:pt x="10822" y="10857"/>
                      </a:cubicBezTo>
                      <a:cubicBezTo>
                        <a:pt x="9239" y="10101"/>
                        <a:pt x="7632" y="9322"/>
                        <a:pt x="6096" y="8471"/>
                      </a:cubicBezTo>
                      <a:cubicBezTo>
                        <a:pt x="5340" y="8046"/>
                        <a:pt x="4608" y="7621"/>
                        <a:pt x="3852" y="7172"/>
                      </a:cubicBezTo>
                      <a:cubicBezTo>
                        <a:pt x="3119" y="6699"/>
                        <a:pt x="2411" y="6108"/>
                        <a:pt x="1607" y="5683"/>
                      </a:cubicBezTo>
                      <a:cubicBezTo>
                        <a:pt x="1583" y="5671"/>
                        <a:pt x="1561" y="5666"/>
                        <a:pt x="1540" y="5666"/>
                      </a:cubicBezTo>
                      <a:close/>
                      <a:moveTo>
                        <a:pt x="20693" y="5397"/>
                      </a:moveTo>
                      <a:cubicBezTo>
                        <a:pt x="20672" y="5397"/>
                        <a:pt x="20650" y="5405"/>
                        <a:pt x="20627" y="5423"/>
                      </a:cubicBezTo>
                      <a:cubicBezTo>
                        <a:pt x="19919" y="5896"/>
                        <a:pt x="19092" y="6203"/>
                        <a:pt x="18335" y="6581"/>
                      </a:cubicBezTo>
                      <a:cubicBezTo>
                        <a:pt x="17532" y="6983"/>
                        <a:pt x="16752" y="7432"/>
                        <a:pt x="15996" y="7904"/>
                      </a:cubicBezTo>
                      <a:cubicBezTo>
                        <a:pt x="14484" y="8826"/>
                        <a:pt x="13019" y="9818"/>
                        <a:pt x="11578" y="10834"/>
                      </a:cubicBezTo>
                      <a:cubicBezTo>
                        <a:pt x="11485" y="10909"/>
                        <a:pt x="11539" y="11027"/>
                        <a:pt x="11624" y="11027"/>
                      </a:cubicBezTo>
                      <a:cubicBezTo>
                        <a:pt x="11628" y="11027"/>
                        <a:pt x="11632" y="11027"/>
                        <a:pt x="11637" y="11027"/>
                      </a:cubicBezTo>
                      <a:lnTo>
                        <a:pt x="11637" y="11027"/>
                      </a:lnTo>
                      <a:cubicBezTo>
                        <a:pt x="11566" y="11084"/>
                        <a:pt x="11587" y="11214"/>
                        <a:pt x="11697" y="11214"/>
                      </a:cubicBezTo>
                      <a:cubicBezTo>
                        <a:pt x="11704" y="11214"/>
                        <a:pt x="11712" y="11213"/>
                        <a:pt x="11720" y="11212"/>
                      </a:cubicBezTo>
                      <a:cubicBezTo>
                        <a:pt x="13492" y="11070"/>
                        <a:pt x="15217" y="10952"/>
                        <a:pt x="16989" y="10928"/>
                      </a:cubicBezTo>
                      <a:cubicBezTo>
                        <a:pt x="17382" y="10907"/>
                        <a:pt x="17775" y="10895"/>
                        <a:pt x="18165" y="10895"/>
                      </a:cubicBezTo>
                      <a:cubicBezTo>
                        <a:pt x="18644" y="10895"/>
                        <a:pt x="19119" y="10913"/>
                        <a:pt x="19588" y="10952"/>
                      </a:cubicBezTo>
                      <a:cubicBezTo>
                        <a:pt x="20345" y="10972"/>
                        <a:pt x="21119" y="11110"/>
                        <a:pt x="21868" y="11110"/>
                      </a:cubicBezTo>
                      <a:cubicBezTo>
                        <a:pt x="22007" y="11110"/>
                        <a:pt x="22145" y="11105"/>
                        <a:pt x="22281" y="11094"/>
                      </a:cubicBezTo>
                      <a:cubicBezTo>
                        <a:pt x="22399" y="11094"/>
                        <a:pt x="22399" y="10881"/>
                        <a:pt x="22258" y="10881"/>
                      </a:cubicBezTo>
                      <a:cubicBezTo>
                        <a:pt x="22095" y="10895"/>
                        <a:pt x="21933" y="10900"/>
                        <a:pt x="21770" y="10900"/>
                      </a:cubicBezTo>
                      <a:cubicBezTo>
                        <a:pt x="21081" y="10900"/>
                        <a:pt x="20390" y="10797"/>
                        <a:pt x="19682" y="10739"/>
                      </a:cubicBezTo>
                      <a:cubicBezTo>
                        <a:pt x="18808" y="10716"/>
                        <a:pt x="17887" y="10716"/>
                        <a:pt x="16989" y="10716"/>
                      </a:cubicBezTo>
                      <a:cubicBezTo>
                        <a:pt x="15217" y="10739"/>
                        <a:pt x="13492" y="10881"/>
                        <a:pt x="11720" y="10999"/>
                      </a:cubicBezTo>
                      <a:cubicBezTo>
                        <a:pt x="11710" y="10999"/>
                        <a:pt x="11702" y="11000"/>
                        <a:pt x="11693" y="11001"/>
                      </a:cubicBezTo>
                      <a:lnTo>
                        <a:pt x="11693" y="11001"/>
                      </a:lnTo>
                      <a:cubicBezTo>
                        <a:pt x="11694" y="11001"/>
                        <a:pt x="11695" y="11000"/>
                        <a:pt x="11696" y="10999"/>
                      </a:cubicBezTo>
                      <a:cubicBezTo>
                        <a:pt x="13137" y="10007"/>
                        <a:pt x="14602" y="8991"/>
                        <a:pt x="16115" y="8069"/>
                      </a:cubicBezTo>
                      <a:cubicBezTo>
                        <a:pt x="16847" y="7644"/>
                        <a:pt x="17603" y="7195"/>
                        <a:pt x="18359" y="6817"/>
                      </a:cubicBezTo>
                      <a:cubicBezTo>
                        <a:pt x="19162" y="6392"/>
                        <a:pt x="20013" y="6085"/>
                        <a:pt x="20745" y="5612"/>
                      </a:cubicBezTo>
                      <a:cubicBezTo>
                        <a:pt x="20841" y="5536"/>
                        <a:pt x="20782" y="5397"/>
                        <a:pt x="20693" y="5397"/>
                      </a:cubicBezTo>
                      <a:close/>
                      <a:moveTo>
                        <a:pt x="8721" y="11588"/>
                      </a:moveTo>
                      <a:cubicBezTo>
                        <a:pt x="8713" y="11588"/>
                        <a:pt x="8704" y="11589"/>
                        <a:pt x="8696" y="11590"/>
                      </a:cubicBezTo>
                      <a:cubicBezTo>
                        <a:pt x="5931" y="12299"/>
                        <a:pt x="3072" y="12724"/>
                        <a:pt x="190" y="12795"/>
                      </a:cubicBezTo>
                      <a:cubicBezTo>
                        <a:pt x="55" y="12795"/>
                        <a:pt x="48" y="13009"/>
                        <a:pt x="170" y="13009"/>
                      </a:cubicBezTo>
                      <a:cubicBezTo>
                        <a:pt x="176" y="13009"/>
                        <a:pt x="183" y="13009"/>
                        <a:pt x="190" y="13008"/>
                      </a:cubicBezTo>
                      <a:cubicBezTo>
                        <a:pt x="3096" y="12889"/>
                        <a:pt x="5955" y="12511"/>
                        <a:pt x="8766" y="11779"/>
                      </a:cubicBezTo>
                      <a:cubicBezTo>
                        <a:pt x="8901" y="11779"/>
                        <a:pt x="8865" y="11588"/>
                        <a:pt x="8721" y="11588"/>
                      </a:cubicBezTo>
                      <a:close/>
                      <a:moveTo>
                        <a:pt x="12995" y="11328"/>
                      </a:moveTo>
                      <a:cubicBezTo>
                        <a:pt x="12870" y="11328"/>
                        <a:pt x="12815" y="11498"/>
                        <a:pt x="12948" y="11543"/>
                      </a:cubicBezTo>
                      <a:cubicBezTo>
                        <a:pt x="14579" y="11897"/>
                        <a:pt x="16162" y="12251"/>
                        <a:pt x="17792" y="12582"/>
                      </a:cubicBezTo>
                      <a:cubicBezTo>
                        <a:pt x="19233" y="12866"/>
                        <a:pt x="20698" y="13173"/>
                        <a:pt x="22163" y="13197"/>
                      </a:cubicBezTo>
                      <a:cubicBezTo>
                        <a:pt x="22171" y="13198"/>
                        <a:pt x="22179" y="13198"/>
                        <a:pt x="22186" y="13198"/>
                      </a:cubicBezTo>
                      <a:cubicBezTo>
                        <a:pt x="22328" y="13198"/>
                        <a:pt x="22323" y="12984"/>
                        <a:pt x="22210" y="12984"/>
                      </a:cubicBezTo>
                      <a:cubicBezTo>
                        <a:pt x="20675" y="12960"/>
                        <a:pt x="19162" y="12630"/>
                        <a:pt x="17650" y="12346"/>
                      </a:cubicBezTo>
                      <a:cubicBezTo>
                        <a:pt x="16115" y="12015"/>
                        <a:pt x="14555" y="11684"/>
                        <a:pt x="13019" y="11330"/>
                      </a:cubicBezTo>
                      <a:cubicBezTo>
                        <a:pt x="13011" y="11329"/>
                        <a:pt x="13003" y="11328"/>
                        <a:pt x="12995" y="11328"/>
                      </a:cubicBezTo>
                      <a:close/>
                      <a:moveTo>
                        <a:pt x="9523" y="11672"/>
                      </a:moveTo>
                      <a:cubicBezTo>
                        <a:pt x="9508" y="11672"/>
                        <a:pt x="9492" y="11676"/>
                        <a:pt x="9475" y="11684"/>
                      </a:cubicBezTo>
                      <a:cubicBezTo>
                        <a:pt x="7916" y="12181"/>
                        <a:pt x="6309" y="12700"/>
                        <a:pt x="4750" y="13197"/>
                      </a:cubicBezTo>
                      <a:cubicBezTo>
                        <a:pt x="3332" y="13669"/>
                        <a:pt x="1938" y="14142"/>
                        <a:pt x="639" y="14851"/>
                      </a:cubicBezTo>
                      <a:cubicBezTo>
                        <a:pt x="541" y="14889"/>
                        <a:pt x="588" y="15040"/>
                        <a:pt x="686" y="15040"/>
                      </a:cubicBezTo>
                      <a:cubicBezTo>
                        <a:pt x="708" y="15040"/>
                        <a:pt x="731" y="15033"/>
                        <a:pt x="757" y="15016"/>
                      </a:cubicBezTo>
                      <a:cubicBezTo>
                        <a:pt x="2127" y="14283"/>
                        <a:pt x="3568" y="13811"/>
                        <a:pt x="5010" y="13338"/>
                      </a:cubicBezTo>
                      <a:cubicBezTo>
                        <a:pt x="6522" y="12866"/>
                        <a:pt x="8034" y="12370"/>
                        <a:pt x="9522" y="11897"/>
                      </a:cubicBezTo>
                      <a:cubicBezTo>
                        <a:pt x="9668" y="11876"/>
                        <a:pt x="9631" y="11672"/>
                        <a:pt x="9523" y="11672"/>
                      </a:cubicBezTo>
                      <a:close/>
                      <a:moveTo>
                        <a:pt x="13610" y="11801"/>
                      </a:moveTo>
                      <a:cubicBezTo>
                        <a:pt x="13484" y="11801"/>
                        <a:pt x="13429" y="11971"/>
                        <a:pt x="13563" y="12015"/>
                      </a:cubicBezTo>
                      <a:cubicBezTo>
                        <a:pt x="16351" y="12771"/>
                        <a:pt x="18997" y="13858"/>
                        <a:pt x="21549" y="15205"/>
                      </a:cubicBezTo>
                      <a:cubicBezTo>
                        <a:pt x="21570" y="15222"/>
                        <a:pt x="21591" y="15229"/>
                        <a:pt x="21610" y="15229"/>
                      </a:cubicBezTo>
                      <a:cubicBezTo>
                        <a:pt x="21701" y="15229"/>
                        <a:pt x="21764" y="15074"/>
                        <a:pt x="21667" y="15016"/>
                      </a:cubicBezTo>
                      <a:cubicBezTo>
                        <a:pt x="19092" y="13669"/>
                        <a:pt x="16422" y="12606"/>
                        <a:pt x="13634" y="11803"/>
                      </a:cubicBezTo>
                      <a:cubicBezTo>
                        <a:pt x="13625" y="11801"/>
                        <a:pt x="13617" y="11801"/>
                        <a:pt x="13610" y="11801"/>
                      </a:cubicBezTo>
                      <a:close/>
                      <a:moveTo>
                        <a:pt x="11642" y="11267"/>
                      </a:moveTo>
                      <a:cubicBezTo>
                        <a:pt x="11547" y="11267"/>
                        <a:pt x="11478" y="11408"/>
                        <a:pt x="11578" y="11448"/>
                      </a:cubicBezTo>
                      <a:cubicBezTo>
                        <a:pt x="13161" y="12204"/>
                        <a:pt x="14768" y="12984"/>
                        <a:pt x="16304" y="13835"/>
                      </a:cubicBezTo>
                      <a:cubicBezTo>
                        <a:pt x="17060" y="14260"/>
                        <a:pt x="17792" y="14709"/>
                        <a:pt x="18548" y="15134"/>
                      </a:cubicBezTo>
                      <a:cubicBezTo>
                        <a:pt x="19281" y="15607"/>
                        <a:pt x="19989" y="16197"/>
                        <a:pt x="20793" y="16623"/>
                      </a:cubicBezTo>
                      <a:cubicBezTo>
                        <a:pt x="20820" y="16641"/>
                        <a:pt x="20845" y="16648"/>
                        <a:pt x="20867" y="16648"/>
                      </a:cubicBezTo>
                      <a:cubicBezTo>
                        <a:pt x="20962" y="16648"/>
                        <a:pt x="21002" y="16510"/>
                        <a:pt x="20887" y="16434"/>
                      </a:cubicBezTo>
                      <a:cubicBezTo>
                        <a:pt x="20131" y="16055"/>
                        <a:pt x="19446" y="15488"/>
                        <a:pt x="18737" y="15016"/>
                      </a:cubicBezTo>
                      <a:cubicBezTo>
                        <a:pt x="17981" y="14543"/>
                        <a:pt x="17201" y="14071"/>
                        <a:pt x="16422" y="13669"/>
                      </a:cubicBezTo>
                      <a:cubicBezTo>
                        <a:pt x="14886" y="12795"/>
                        <a:pt x="13279" y="12039"/>
                        <a:pt x="11696" y="11283"/>
                      </a:cubicBezTo>
                      <a:cubicBezTo>
                        <a:pt x="11678" y="11272"/>
                        <a:pt x="11660" y="11267"/>
                        <a:pt x="11642" y="11267"/>
                      </a:cubicBezTo>
                      <a:close/>
                      <a:moveTo>
                        <a:pt x="10726" y="11092"/>
                      </a:moveTo>
                      <a:cubicBezTo>
                        <a:pt x="10719" y="11092"/>
                        <a:pt x="10712" y="11093"/>
                        <a:pt x="10704" y="11094"/>
                      </a:cubicBezTo>
                      <a:cubicBezTo>
                        <a:pt x="8932" y="11236"/>
                        <a:pt x="7207" y="11354"/>
                        <a:pt x="5435" y="11401"/>
                      </a:cubicBezTo>
                      <a:cubicBezTo>
                        <a:pt x="5115" y="11410"/>
                        <a:pt x="4795" y="11415"/>
                        <a:pt x="4476" y="11415"/>
                      </a:cubicBezTo>
                      <a:cubicBezTo>
                        <a:pt x="3924" y="11415"/>
                        <a:pt x="3375" y="11399"/>
                        <a:pt x="2836" y="11354"/>
                      </a:cubicBezTo>
                      <a:cubicBezTo>
                        <a:pt x="2049" y="11333"/>
                        <a:pt x="1245" y="11203"/>
                        <a:pt x="469" y="11203"/>
                      </a:cubicBezTo>
                      <a:cubicBezTo>
                        <a:pt x="360" y="11203"/>
                        <a:pt x="251" y="11206"/>
                        <a:pt x="142" y="11212"/>
                      </a:cubicBezTo>
                      <a:cubicBezTo>
                        <a:pt x="7" y="11212"/>
                        <a:pt x="1" y="11426"/>
                        <a:pt x="123" y="11426"/>
                      </a:cubicBezTo>
                      <a:cubicBezTo>
                        <a:pt x="129" y="11426"/>
                        <a:pt x="136" y="11426"/>
                        <a:pt x="142" y="11425"/>
                      </a:cubicBezTo>
                      <a:cubicBezTo>
                        <a:pt x="289" y="11412"/>
                        <a:pt x="437" y="11407"/>
                        <a:pt x="586" y="11407"/>
                      </a:cubicBezTo>
                      <a:cubicBezTo>
                        <a:pt x="1301" y="11407"/>
                        <a:pt x="2037" y="11527"/>
                        <a:pt x="2741" y="11566"/>
                      </a:cubicBezTo>
                      <a:cubicBezTo>
                        <a:pt x="3616" y="11590"/>
                        <a:pt x="4537" y="11590"/>
                        <a:pt x="5435" y="11590"/>
                      </a:cubicBezTo>
                      <a:cubicBezTo>
                        <a:pt x="7207" y="11566"/>
                        <a:pt x="8932" y="11425"/>
                        <a:pt x="10704" y="11306"/>
                      </a:cubicBezTo>
                      <a:lnTo>
                        <a:pt x="10704" y="11306"/>
                      </a:lnTo>
                      <a:cubicBezTo>
                        <a:pt x="9263" y="12299"/>
                        <a:pt x="7798" y="13315"/>
                        <a:pt x="6286" y="14236"/>
                      </a:cubicBezTo>
                      <a:cubicBezTo>
                        <a:pt x="5553" y="14661"/>
                        <a:pt x="4797" y="15110"/>
                        <a:pt x="4041" y="15488"/>
                      </a:cubicBezTo>
                      <a:cubicBezTo>
                        <a:pt x="3238" y="15914"/>
                        <a:pt x="2387" y="16245"/>
                        <a:pt x="1655" y="16717"/>
                      </a:cubicBezTo>
                      <a:cubicBezTo>
                        <a:pt x="1559" y="16774"/>
                        <a:pt x="1618" y="16908"/>
                        <a:pt x="1694" y="16908"/>
                      </a:cubicBezTo>
                      <a:cubicBezTo>
                        <a:pt x="1712" y="16908"/>
                        <a:pt x="1731" y="16901"/>
                        <a:pt x="1749" y="16882"/>
                      </a:cubicBezTo>
                      <a:cubicBezTo>
                        <a:pt x="2458" y="16410"/>
                        <a:pt x="3285" y="16126"/>
                        <a:pt x="4065" y="15725"/>
                      </a:cubicBezTo>
                      <a:cubicBezTo>
                        <a:pt x="4868" y="15323"/>
                        <a:pt x="5624" y="14874"/>
                        <a:pt x="6404" y="14402"/>
                      </a:cubicBezTo>
                      <a:cubicBezTo>
                        <a:pt x="7916" y="13480"/>
                        <a:pt x="9381" y="12488"/>
                        <a:pt x="10822" y="11472"/>
                      </a:cubicBezTo>
                      <a:cubicBezTo>
                        <a:pt x="10912" y="11418"/>
                        <a:pt x="10864" y="11294"/>
                        <a:pt x="10784" y="11282"/>
                      </a:cubicBezTo>
                      <a:lnTo>
                        <a:pt x="10784" y="11282"/>
                      </a:lnTo>
                      <a:cubicBezTo>
                        <a:pt x="10858" y="11225"/>
                        <a:pt x="10839" y="11092"/>
                        <a:pt x="10726" y="11092"/>
                      </a:cubicBezTo>
                      <a:close/>
                      <a:moveTo>
                        <a:pt x="9330" y="12752"/>
                      </a:moveTo>
                      <a:cubicBezTo>
                        <a:pt x="9308" y="12752"/>
                        <a:pt x="9285" y="12758"/>
                        <a:pt x="9263" y="12771"/>
                      </a:cubicBezTo>
                      <a:cubicBezTo>
                        <a:pt x="7207" y="14780"/>
                        <a:pt x="4939" y="16552"/>
                        <a:pt x="2505" y="18087"/>
                      </a:cubicBezTo>
                      <a:cubicBezTo>
                        <a:pt x="2410" y="18164"/>
                        <a:pt x="2469" y="18302"/>
                        <a:pt x="2557" y="18302"/>
                      </a:cubicBezTo>
                      <a:cubicBezTo>
                        <a:pt x="2578" y="18302"/>
                        <a:pt x="2601" y="18295"/>
                        <a:pt x="2623" y="18276"/>
                      </a:cubicBezTo>
                      <a:cubicBezTo>
                        <a:pt x="5081" y="16741"/>
                        <a:pt x="7349" y="14921"/>
                        <a:pt x="9404" y="12937"/>
                      </a:cubicBezTo>
                      <a:cubicBezTo>
                        <a:pt x="9500" y="12860"/>
                        <a:pt x="9425" y="12752"/>
                        <a:pt x="9330" y="12752"/>
                      </a:cubicBezTo>
                      <a:close/>
                      <a:moveTo>
                        <a:pt x="12582" y="12197"/>
                      </a:moveTo>
                      <a:cubicBezTo>
                        <a:pt x="12495" y="12197"/>
                        <a:pt x="12432" y="12297"/>
                        <a:pt x="12523" y="12370"/>
                      </a:cubicBezTo>
                      <a:cubicBezTo>
                        <a:pt x="13728" y="13480"/>
                        <a:pt x="14957" y="14567"/>
                        <a:pt x="16162" y="15677"/>
                      </a:cubicBezTo>
                      <a:cubicBezTo>
                        <a:pt x="17272" y="16646"/>
                        <a:pt x="18383" y="17615"/>
                        <a:pt x="19659" y="18418"/>
                      </a:cubicBezTo>
                      <a:cubicBezTo>
                        <a:pt x="19684" y="18435"/>
                        <a:pt x="19708" y="18442"/>
                        <a:pt x="19731" y="18442"/>
                      </a:cubicBezTo>
                      <a:cubicBezTo>
                        <a:pt x="19834" y="18442"/>
                        <a:pt x="19893" y="18292"/>
                        <a:pt x="19777" y="18253"/>
                      </a:cubicBezTo>
                      <a:cubicBezTo>
                        <a:pt x="18477" y="17450"/>
                        <a:pt x="17320" y="16410"/>
                        <a:pt x="16162" y="15418"/>
                      </a:cubicBezTo>
                      <a:cubicBezTo>
                        <a:pt x="14980" y="14354"/>
                        <a:pt x="13799" y="13315"/>
                        <a:pt x="12665" y="12228"/>
                      </a:cubicBezTo>
                      <a:cubicBezTo>
                        <a:pt x="12637" y="12206"/>
                        <a:pt x="12609" y="12197"/>
                        <a:pt x="12582" y="12197"/>
                      </a:cubicBezTo>
                      <a:close/>
                      <a:moveTo>
                        <a:pt x="10076" y="12443"/>
                      </a:moveTo>
                      <a:cubicBezTo>
                        <a:pt x="10049" y="12443"/>
                        <a:pt x="10020" y="12456"/>
                        <a:pt x="9995" y="12488"/>
                      </a:cubicBezTo>
                      <a:cubicBezTo>
                        <a:pt x="8885" y="13693"/>
                        <a:pt x="7798" y="14945"/>
                        <a:pt x="6687" y="16150"/>
                      </a:cubicBezTo>
                      <a:cubicBezTo>
                        <a:pt x="5718" y="17237"/>
                        <a:pt x="4750" y="18371"/>
                        <a:pt x="3946" y="19623"/>
                      </a:cubicBezTo>
                      <a:cubicBezTo>
                        <a:pt x="3913" y="19707"/>
                        <a:pt x="3986" y="19790"/>
                        <a:pt x="4057" y="19790"/>
                      </a:cubicBezTo>
                      <a:cubicBezTo>
                        <a:pt x="4086" y="19790"/>
                        <a:pt x="4115" y="19776"/>
                        <a:pt x="4135" y="19741"/>
                      </a:cubicBezTo>
                      <a:cubicBezTo>
                        <a:pt x="4915" y="18442"/>
                        <a:pt x="5955" y="17308"/>
                        <a:pt x="6971" y="16150"/>
                      </a:cubicBezTo>
                      <a:cubicBezTo>
                        <a:pt x="7987" y="14969"/>
                        <a:pt x="9050" y="13787"/>
                        <a:pt x="10160" y="12630"/>
                      </a:cubicBezTo>
                      <a:cubicBezTo>
                        <a:pt x="10212" y="12543"/>
                        <a:pt x="10150" y="12443"/>
                        <a:pt x="10076" y="12443"/>
                      </a:cubicBezTo>
                      <a:close/>
                      <a:moveTo>
                        <a:pt x="12920" y="12906"/>
                      </a:moveTo>
                      <a:cubicBezTo>
                        <a:pt x="12830" y="12906"/>
                        <a:pt x="12740" y="13006"/>
                        <a:pt x="12830" y="13078"/>
                      </a:cubicBezTo>
                      <a:cubicBezTo>
                        <a:pt x="14839" y="15134"/>
                        <a:pt x="16611" y="17379"/>
                        <a:pt x="18146" y="19836"/>
                      </a:cubicBezTo>
                      <a:cubicBezTo>
                        <a:pt x="18174" y="19870"/>
                        <a:pt x="18210" y="19885"/>
                        <a:pt x="18244" y="19885"/>
                      </a:cubicBezTo>
                      <a:cubicBezTo>
                        <a:pt x="18327" y="19885"/>
                        <a:pt x="18402" y="19801"/>
                        <a:pt x="18335" y="19718"/>
                      </a:cubicBezTo>
                      <a:cubicBezTo>
                        <a:pt x="16800" y="17308"/>
                        <a:pt x="14980" y="14992"/>
                        <a:pt x="12996" y="12937"/>
                      </a:cubicBezTo>
                      <a:cubicBezTo>
                        <a:pt x="12974" y="12915"/>
                        <a:pt x="12947" y="12906"/>
                        <a:pt x="12920" y="12906"/>
                      </a:cubicBezTo>
                      <a:close/>
                      <a:moveTo>
                        <a:pt x="11448" y="11494"/>
                      </a:moveTo>
                      <a:cubicBezTo>
                        <a:pt x="11374" y="11494"/>
                        <a:pt x="11299" y="11577"/>
                        <a:pt x="11365" y="11661"/>
                      </a:cubicBezTo>
                      <a:cubicBezTo>
                        <a:pt x="12358" y="13102"/>
                        <a:pt x="13374" y="14591"/>
                        <a:pt x="14295" y="16079"/>
                      </a:cubicBezTo>
                      <a:cubicBezTo>
                        <a:pt x="14721" y="16835"/>
                        <a:pt x="15169" y="17568"/>
                        <a:pt x="15547" y="18324"/>
                      </a:cubicBezTo>
                      <a:cubicBezTo>
                        <a:pt x="15973" y="19127"/>
                        <a:pt x="16280" y="19978"/>
                        <a:pt x="16752" y="20734"/>
                      </a:cubicBezTo>
                      <a:cubicBezTo>
                        <a:pt x="16780" y="20768"/>
                        <a:pt x="16816" y="20783"/>
                        <a:pt x="16850" y="20783"/>
                      </a:cubicBezTo>
                      <a:cubicBezTo>
                        <a:pt x="16933" y="20783"/>
                        <a:pt x="17008" y="20699"/>
                        <a:pt x="16941" y="20616"/>
                      </a:cubicBezTo>
                      <a:cubicBezTo>
                        <a:pt x="16493" y="19859"/>
                        <a:pt x="16162" y="19033"/>
                        <a:pt x="15784" y="18300"/>
                      </a:cubicBezTo>
                      <a:cubicBezTo>
                        <a:pt x="15382" y="17497"/>
                        <a:pt x="14933" y="16741"/>
                        <a:pt x="14461" y="15961"/>
                      </a:cubicBezTo>
                      <a:cubicBezTo>
                        <a:pt x="13539" y="14472"/>
                        <a:pt x="12547" y="12984"/>
                        <a:pt x="11531" y="11543"/>
                      </a:cubicBezTo>
                      <a:cubicBezTo>
                        <a:pt x="11510" y="11508"/>
                        <a:pt x="11479" y="11494"/>
                        <a:pt x="11448" y="11494"/>
                      </a:cubicBezTo>
                      <a:close/>
                      <a:moveTo>
                        <a:pt x="10950" y="11479"/>
                      </a:moveTo>
                      <a:cubicBezTo>
                        <a:pt x="10916" y="11479"/>
                        <a:pt x="10884" y="11497"/>
                        <a:pt x="10869" y="11543"/>
                      </a:cubicBezTo>
                      <a:cubicBezTo>
                        <a:pt x="10090" y="13126"/>
                        <a:pt x="9333" y="14732"/>
                        <a:pt x="8459" y="16268"/>
                      </a:cubicBezTo>
                      <a:cubicBezTo>
                        <a:pt x="8058" y="17024"/>
                        <a:pt x="7609" y="17780"/>
                        <a:pt x="7160" y="18513"/>
                      </a:cubicBezTo>
                      <a:cubicBezTo>
                        <a:pt x="6687" y="19245"/>
                        <a:pt x="6096" y="19954"/>
                        <a:pt x="5695" y="20757"/>
                      </a:cubicBezTo>
                      <a:cubicBezTo>
                        <a:pt x="5645" y="20841"/>
                        <a:pt x="5725" y="20924"/>
                        <a:pt x="5792" y="20924"/>
                      </a:cubicBezTo>
                      <a:cubicBezTo>
                        <a:pt x="5820" y="20924"/>
                        <a:pt x="5846" y="20910"/>
                        <a:pt x="5860" y="20875"/>
                      </a:cubicBezTo>
                      <a:cubicBezTo>
                        <a:pt x="6262" y="20096"/>
                        <a:pt x="6805" y="19434"/>
                        <a:pt x="7278" y="18702"/>
                      </a:cubicBezTo>
                      <a:cubicBezTo>
                        <a:pt x="7750" y="17946"/>
                        <a:pt x="8223" y="17190"/>
                        <a:pt x="8648" y="16386"/>
                      </a:cubicBezTo>
                      <a:cubicBezTo>
                        <a:pt x="9499" y="14851"/>
                        <a:pt x="10279" y="13244"/>
                        <a:pt x="11035" y="11661"/>
                      </a:cubicBezTo>
                      <a:cubicBezTo>
                        <a:pt x="11099" y="11564"/>
                        <a:pt x="11021" y="11479"/>
                        <a:pt x="10950" y="11479"/>
                      </a:cubicBezTo>
                      <a:close/>
                      <a:moveTo>
                        <a:pt x="10446" y="13459"/>
                      </a:moveTo>
                      <a:cubicBezTo>
                        <a:pt x="10402" y="13459"/>
                        <a:pt x="10354" y="13480"/>
                        <a:pt x="10326" y="13527"/>
                      </a:cubicBezTo>
                      <a:cubicBezTo>
                        <a:pt x="9570" y="16292"/>
                        <a:pt x="8459" y="18962"/>
                        <a:pt x="7136" y="21490"/>
                      </a:cubicBezTo>
                      <a:cubicBezTo>
                        <a:pt x="7103" y="21573"/>
                        <a:pt x="7176" y="21657"/>
                        <a:pt x="7246" y="21657"/>
                      </a:cubicBezTo>
                      <a:cubicBezTo>
                        <a:pt x="7275" y="21657"/>
                        <a:pt x="7304" y="21643"/>
                        <a:pt x="7325" y="21608"/>
                      </a:cubicBezTo>
                      <a:cubicBezTo>
                        <a:pt x="8672" y="19033"/>
                        <a:pt x="9735" y="16339"/>
                        <a:pt x="10538" y="13575"/>
                      </a:cubicBezTo>
                      <a:cubicBezTo>
                        <a:pt x="10567" y="13504"/>
                        <a:pt x="10511" y="13459"/>
                        <a:pt x="10446" y="13459"/>
                      </a:cubicBezTo>
                      <a:close/>
                      <a:moveTo>
                        <a:pt x="11855" y="12723"/>
                      </a:moveTo>
                      <a:cubicBezTo>
                        <a:pt x="11787" y="12723"/>
                        <a:pt x="11715" y="12782"/>
                        <a:pt x="11743" y="12866"/>
                      </a:cubicBezTo>
                      <a:cubicBezTo>
                        <a:pt x="12240" y="14425"/>
                        <a:pt x="12736" y="16032"/>
                        <a:pt x="13256" y="17591"/>
                      </a:cubicBezTo>
                      <a:cubicBezTo>
                        <a:pt x="13728" y="19009"/>
                        <a:pt x="14201" y="20403"/>
                        <a:pt x="14910" y="21702"/>
                      </a:cubicBezTo>
                      <a:cubicBezTo>
                        <a:pt x="14924" y="21740"/>
                        <a:pt x="14956" y="21756"/>
                        <a:pt x="14989" y="21756"/>
                      </a:cubicBezTo>
                      <a:cubicBezTo>
                        <a:pt x="15061" y="21756"/>
                        <a:pt x="15139" y="21681"/>
                        <a:pt x="15075" y="21584"/>
                      </a:cubicBezTo>
                      <a:cubicBezTo>
                        <a:pt x="14366" y="20261"/>
                        <a:pt x="13870" y="18773"/>
                        <a:pt x="13397" y="17331"/>
                      </a:cubicBezTo>
                      <a:cubicBezTo>
                        <a:pt x="12901" y="15819"/>
                        <a:pt x="12429" y="14307"/>
                        <a:pt x="11956" y="12819"/>
                      </a:cubicBezTo>
                      <a:cubicBezTo>
                        <a:pt x="11946" y="12751"/>
                        <a:pt x="11901" y="12723"/>
                        <a:pt x="11855" y="12723"/>
                      </a:cubicBezTo>
                      <a:close/>
                      <a:moveTo>
                        <a:pt x="10897" y="12839"/>
                      </a:moveTo>
                      <a:cubicBezTo>
                        <a:pt x="10852" y="12839"/>
                        <a:pt x="10808" y="12867"/>
                        <a:pt x="10798" y="12937"/>
                      </a:cubicBezTo>
                      <a:cubicBezTo>
                        <a:pt x="10444" y="14543"/>
                        <a:pt x="10090" y="16150"/>
                        <a:pt x="9759" y="17780"/>
                      </a:cubicBezTo>
                      <a:cubicBezTo>
                        <a:pt x="9475" y="19222"/>
                        <a:pt x="9168" y="20663"/>
                        <a:pt x="9144" y="22151"/>
                      </a:cubicBezTo>
                      <a:cubicBezTo>
                        <a:pt x="9144" y="22222"/>
                        <a:pt x="9198" y="22258"/>
                        <a:pt x="9251" y="22258"/>
                      </a:cubicBezTo>
                      <a:cubicBezTo>
                        <a:pt x="9304" y="22258"/>
                        <a:pt x="9357" y="22222"/>
                        <a:pt x="9357" y="22151"/>
                      </a:cubicBezTo>
                      <a:cubicBezTo>
                        <a:pt x="9381" y="20616"/>
                        <a:pt x="9711" y="19103"/>
                        <a:pt x="9995" y="17591"/>
                      </a:cubicBezTo>
                      <a:cubicBezTo>
                        <a:pt x="10326" y="16055"/>
                        <a:pt x="10657" y="14496"/>
                        <a:pt x="11011" y="12960"/>
                      </a:cubicBezTo>
                      <a:cubicBezTo>
                        <a:pt x="11025" y="12892"/>
                        <a:pt x="10959" y="12839"/>
                        <a:pt x="10897" y="12839"/>
                      </a:cubicBezTo>
                      <a:close/>
                      <a:moveTo>
                        <a:pt x="11736" y="13501"/>
                      </a:moveTo>
                      <a:cubicBezTo>
                        <a:pt x="11678" y="13501"/>
                        <a:pt x="11612" y="13549"/>
                        <a:pt x="11625" y="13646"/>
                      </a:cubicBezTo>
                      <a:cubicBezTo>
                        <a:pt x="12334" y="16410"/>
                        <a:pt x="12736" y="19269"/>
                        <a:pt x="12830" y="22151"/>
                      </a:cubicBezTo>
                      <a:cubicBezTo>
                        <a:pt x="12830" y="22222"/>
                        <a:pt x="12889" y="22258"/>
                        <a:pt x="12945" y="22258"/>
                      </a:cubicBezTo>
                      <a:cubicBezTo>
                        <a:pt x="13002" y="22258"/>
                        <a:pt x="13055" y="22222"/>
                        <a:pt x="13043" y="22151"/>
                      </a:cubicBezTo>
                      <a:cubicBezTo>
                        <a:pt x="12925" y="19245"/>
                        <a:pt x="12547" y="16386"/>
                        <a:pt x="11814" y="13575"/>
                      </a:cubicBezTo>
                      <a:cubicBezTo>
                        <a:pt x="11814" y="13525"/>
                        <a:pt x="11777" y="13501"/>
                        <a:pt x="11736" y="13501"/>
                      </a:cubicBezTo>
                      <a:close/>
                      <a:moveTo>
                        <a:pt x="11227" y="11554"/>
                      </a:moveTo>
                      <a:cubicBezTo>
                        <a:pt x="11170" y="11554"/>
                        <a:pt x="11117" y="11590"/>
                        <a:pt x="11129" y="11661"/>
                      </a:cubicBezTo>
                      <a:cubicBezTo>
                        <a:pt x="11271" y="13433"/>
                        <a:pt x="11389" y="15158"/>
                        <a:pt x="11413" y="16930"/>
                      </a:cubicBezTo>
                      <a:cubicBezTo>
                        <a:pt x="11436" y="17804"/>
                        <a:pt x="11436" y="18678"/>
                        <a:pt x="11389" y="19552"/>
                      </a:cubicBezTo>
                      <a:cubicBezTo>
                        <a:pt x="11365" y="20427"/>
                        <a:pt x="11176" y="21348"/>
                        <a:pt x="11247" y="22222"/>
                      </a:cubicBezTo>
                      <a:cubicBezTo>
                        <a:pt x="11247" y="22305"/>
                        <a:pt x="11306" y="22346"/>
                        <a:pt x="11360" y="22346"/>
                      </a:cubicBezTo>
                      <a:cubicBezTo>
                        <a:pt x="11413" y="22346"/>
                        <a:pt x="11460" y="22305"/>
                        <a:pt x="11436" y="22222"/>
                      </a:cubicBezTo>
                      <a:cubicBezTo>
                        <a:pt x="11389" y="21372"/>
                        <a:pt x="11531" y="20521"/>
                        <a:pt x="11602" y="19670"/>
                      </a:cubicBezTo>
                      <a:cubicBezTo>
                        <a:pt x="11625" y="18773"/>
                        <a:pt x="11625" y="17851"/>
                        <a:pt x="11625" y="16977"/>
                      </a:cubicBezTo>
                      <a:cubicBezTo>
                        <a:pt x="11602" y="15158"/>
                        <a:pt x="11436" y="13409"/>
                        <a:pt x="11342" y="11661"/>
                      </a:cubicBezTo>
                      <a:cubicBezTo>
                        <a:pt x="11342" y="11590"/>
                        <a:pt x="11283" y="11554"/>
                        <a:pt x="11227" y="11554"/>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8"/>
                <p:cNvSpPr/>
                <p:nvPr/>
              </p:nvSpPr>
              <p:spPr>
                <a:xfrm>
                  <a:off x="3805250" y="2022750"/>
                  <a:ext cx="441275" cy="432725"/>
                </a:xfrm>
                <a:custGeom>
                  <a:avLst/>
                  <a:gdLst/>
                  <a:ahLst/>
                  <a:cxnLst/>
                  <a:rect l="l" t="t" r="r" b="b"/>
                  <a:pathLst>
                    <a:path w="17651" h="17309" extrusionOk="0">
                      <a:moveTo>
                        <a:pt x="7525" y="0"/>
                      </a:moveTo>
                      <a:cubicBezTo>
                        <a:pt x="7469" y="0"/>
                        <a:pt x="7411" y="5"/>
                        <a:pt x="7349" y="16"/>
                      </a:cubicBezTo>
                      <a:cubicBezTo>
                        <a:pt x="6877" y="111"/>
                        <a:pt x="6782" y="607"/>
                        <a:pt x="6806" y="1151"/>
                      </a:cubicBezTo>
                      <a:cubicBezTo>
                        <a:pt x="6609" y="777"/>
                        <a:pt x="6363" y="419"/>
                        <a:pt x="6013" y="419"/>
                      </a:cubicBezTo>
                      <a:cubicBezTo>
                        <a:pt x="5943" y="419"/>
                        <a:pt x="5869" y="434"/>
                        <a:pt x="5790" y="465"/>
                      </a:cubicBezTo>
                      <a:cubicBezTo>
                        <a:pt x="4892" y="749"/>
                        <a:pt x="5246" y="1883"/>
                        <a:pt x="5459" y="2497"/>
                      </a:cubicBezTo>
                      <a:cubicBezTo>
                        <a:pt x="6191" y="4624"/>
                        <a:pt x="7373" y="6561"/>
                        <a:pt x="8578" y="8428"/>
                      </a:cubicBezTo>
                      <a:cubicBezTo>
                        <a:pt x="6688" y="7223"/>
                        <a:pt x="4774" y="6041"/>
                        <a:pt x="2647" y="5309"/>
                      </a:cubicBezTo>
                      <a:cubicBezTo>
                        <a:pt x="2327" y="5198"/>
                        <a:pt x="1859" y="5042"/>
                        <a:pt x="1448" y="5042"/>
                      </a:cubicBezTo>
                      <a:cubicBezTo>
                        <a:pt x="1070" y="5042"/>
                        <a:pt x="740" y="5174"/>
                        <a:pt x="615" y="5592"/>
                      </a:cubicBezTo>
                      <a:cubicBezTo>
                        <a:pt x="474" y="6041"/>
                        <a:pt x="852" y="6396"/>
                        <a:pt x="1300" y="6632"/>
                      </a:cubicBezTo>
                      <a:cubicBezTo>
                        <a:pt x="1253" y="6630"/>
                        <a:pt x="1206" y="6629"/>
                        <a:pt x="1160" y="6629"/>
                      </a:cubicBezTo>
                      <a:cubicBezTo>
                        <a:pt x="694" y="6629"/>
                        <a:pt x="274" y="6746"/>
                        <a:pt x="166" y="7175"/>
                      </a:cubicBezTo>
                      <a:cubicBezTo>
                        <a:pt x="1" y="8073"/>
                        <a:pt x="1135" y="8357"/>
                        <a:pt x="1797" y="8475"/>
                      </a:cubicBezTo>
                      <a:cubicBezTo>
                        <a:pt x="3091" y="8737"/>
                        <a:pt x="4402" y="8814"/>
                        <a:pt x="5710" y="8814"/>
                      </a:cubicBezTo>
                      <a:cubicBezTo>
                        <a:pt x="6646" y="8814"/>
                        <a:pt x="7581" y="8774"/>
                        <a:pt x="8507" y="8735"/>
                      </a:cubicBezTo>
                      <a:lnTo>
                        <a:pt x="8507" y="8735"/>
                      </a:lnTo>
                      <a:cubicBezTo>
                        <a:pt x="6522" y="9774"/>
                        <a:pt x="4514" y="10838"/>
                        <a:pt x="2836" y="12350"/>
                      </a:cubicBezTo>
                      <a:cubicBezTo>
                        <a:pt x="2316" y="12775"/>
                        <a:pt x="1442" y="13578"/>
                        <a:pt x="2057" y="14264"/>
                      </a:cubicBezTo>
                      <a:cubicBezTo>
                        <a:pt x="2187" y="14403"/>
                        <a:pt x="2339" y="14458"/>
                        <a:pt x="2503" y="14458"/>
                      </a:cubicBezTo>
                      <a:cubicBezTo>
                        <a:pt x="2755" y="14458"/>
                        <a:pt x="3036" y="14327"/>
                        <a:pt x="3309" y="14169"/>
                      </a:cubicBezTo>
                      <a:lnTo>
                        <a:pt x="3309" y="14169"/>
                      </a:lnTo>
                      <a:cubicBezTo>
                        <a:pt x="3025" y="14618"/>
                        <a:pt x="2860" y="15091"/>
                        <a:pt x="3214" y="15398"/>
                      </a:cubicBezTo>
                      <a:cubicBezTo>
                        <a:pt x="3389" y="15555"/>
                        <a:pt x="3568" y="15619"/>
                        <a:pt x="3747" y="15619"/>
                      </a:cubicBezTo>
                      <a:cubicBezTo>
                        <a:pt x="4294" y="15619"/>
                        <a:pt x="4825" y="15016"/>
                        <a:pt x="5128" y="14642"/>
                      </a:cubicBezTo>
                      <a:cubicBezTo>
                        <a:pt x="6617" y="12964"/>
                        <a:pt x="7680" y="10956"/>
                        <a:pt x="8743" y="8971"/>
                      </a:cubicBezTo>
                      <a:lnTo>
                        <a:pt x="8743" y="8971"/>
                      </a:lnTo>
                      <a:cubicBezTo>
                        <a:pt x="8649" y="11216"/>
                        <a:pt x="8554" y="13484"/>
                        <a:pt x="9003" y="15681"/>
                      </a:cubicBezTo>
                      <a:cubicBezTo>
                        <a:pt x="9112" y="16272"/>
                        <a:pt x="9343" y="17309"/>
                        <a:pt x="10109" y="17309"/>
                      </a:cubicBezTo>
                      <a:cubicBezTo>
                        <a:pt x="10170" y="17309"/>
                        <a:pt x="10234" y="17302"/>
                        <a:pt x="10303" y="17288"/>
                      </a:cubicBezTo>
                      <a:cubicBezTo>
                        <a:pt x="10775" y="17217"/>
                        <a:pt x="10870" y="16697"/>
                        <a:pt x="10822" y="16178"/>
                      </a:cubicBezTo>
                      <a:lnTo>
                        <a:pt x="10822" y="16178"/>
                      </a:lnTo>
                      <a:cubicBezTo>
                        <a:pt x="11021" y="16556"/>
                        <a:pt x="11288" y="16901"/>
                        <a:pt x="11649" y="16901"/>
                      </a:cubicBezTo>
                      <a:cubicBezTo>
                        <a:pt x="11717" y="16901"/>
                        <a:pt x="11788" y="16889"/>
                        <a:pt x="11862" y="16863"/>
                      </a:cubicBezTo>
                      <a:cubicBezTo>
                        <a:pt x="12760" y="16556"/>
                        <a:pt x="12405" y="15445"/>
                        <a:pt x="12193" y="14807"/>
                      </a:cubicBezTo>
                      <a:cubicBezTo>
                        <a:pt x="11460" y="12681"/>
                        <a:pt x="10279" y="10767"/>
                        <a:pt x="9050" y="8877"/>
                      </a:cubicBezTo>
                      <a:lnTo>
                        <a:pt x="9050" y="8877"/>
                      </a:lnTo>
                      <a:cubicBezTo>
                        <a:pt x="10940" y="10082"/>
                        <a:pt x="12878" y="11263"/>
                        <a:pt x="15004" y="12019"/>
                      </a:cubicBezTo>
                      <a:cubicBezTo>
                        <a:pt x="15325" y="12118"/>
                        <a:pt x="15792" y="12274"/>
                        <a:pt x="16204" y="12274"/>
                      </a:cubicBezTo>
                      <a:cubicBezTo>
                        <a:pt x="16582" y="12274"/>
                        <a:pt x="16912" y="12142"/>
                        <a:pt x="17036" y="11712"/>
                      </a:cubicBezTo>
                      <a:cubicBezTo>
                        <a:pt x="17178" y="11263"/>
                        <a:pt x="16800" y="10909"/>
                        <a:pt x="16351" y="10672"/>
                      </a:cubicBezTo>
                      <a:lnTo>
                        <a:pt x="16351" y="10672"/>
                      </a:lnTo>
                      <a:cubicBezTo>
                        <a:pt x="16425" y="10679"/>
                        <a:pt x="16499" y="10683"/>
                        <a:pt x="16572" y="10683"/>
                      </a:cubicBezTo>
                      <a:cubicBezTo>
                        <a:pt x="16993" y="10683"/>
                        <a:pt x="17385" y="10555"/>
                        <a:pt x="17485" y="10153"/>
                      </a:cubicBezTo>
                      <a:cubicBezTo>
                        <a:pt x="17651" y="9231"/>
                        <a:pt x="16469" y="8995"/>
                        <a:pt x="15855" y="8853"/>
                      </a:cubicBezTo>
                      <a:cubicBezTo>
                        <a:pt x="14560" y="8591"/>
                        <a:pt x="13249" y="8514"/>
                        <a:pt x="11941" y="8514"/>
                      </a:cubicBezTo>
                      <a:cubicBezTo>
                        <a:pt x="11005" y="8514"/>
                        <a:pt x="10071" y="8554"/>
                        <a:pt x="9145" y="8593"/>
                      </a:cubicBezTo>
                      <a:cubicBezTo>
                        <a:pt x="11130" y="7554"/>
                        <a:pt x="13138" y="6490"/>
                        <a:pt x="14815" y="4978"/>
                      </a:cubicBezTo>
                      <a:cubicBezTo>
                        <a:pt x="15335" y="4553"/>
                        <a:pt x="16209" y="3750"/>
                        <a:pt x="15595" y="3064"/>
                      </a:cubicBezTo>
                      <a:cubicBezTo>
                        <a:pt x="15465" y="2925"/>
                        <a:pt x="15313" y="2870"/>
                        <a:pt x="15149" y="2870"/>
                      </a:cubicBezTo>
                      <a:cubicBezTo>
                        <a:pt x="14896" y="2870"/>
                        <a:pt x="14615" y="3001"/>
                        <a:pt x="14343" y="3159"/>
                      </a:cubicBezTo>
                      <a:cubicBezTo>
                        <a:pt x="14603" y="2710"/>
                        <a:pt x="14792" y="2237"/>
                        <a:pt x="14437" y="1907"/>
                      </a:cubicBezTo>
                      <a:cubicBezTo>
                        <a:pt x="14268" y="1760"/>
                        <a:pt x="14093" y="1699"/>
                        <a:pt x="13919" y="1699"/>
                      </a:cubicBezTo>
                      <a:cubicBezTo>
                        <a:pt x="13367" y="1699"/>
                        <a:pt x="12829" y="2309"/>
                        <a:pt x="12524" y="2686"/>
                      </a:cubicBezTo>
                      <a:cubicBezTo>
                        <a:pt x="11035" y="4364"/>
                        <a:pt x="9972" y="6372"/>
                        <a:pt x="8909" y="8357"/>
                      </a:cubicBezTo>
                      <a:cubicBezTo>
                        <a:pt x="9003" y="6112"/>
                        <a:pt x="9098" y="3820"/>
                        <a:pt x="8649" y="1647"/>
                      </a:cubicBezTo>
                      <a:cubicBezTo>
                        <a:pt x="8538" y="1029"/>
                        <a:pt x="8305" y="0"/>
                        <a:pt x="7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8"/>
                <p:cNvSpPr/>
                <p:nvPr/>
              </p:nvSpPr>
              <p:spPr>
                <a:xfrm>
                  <a:off x="3805850" y="2022750"/>
                  <a:ext cx="440675" cy="433800"/>
                </a:xfrm>
                <a:custGeom>
                  <a:avLst/>
                  <a:gdLst/>
                  <a:ahLst/>
                  <a:cxnLst/>
                  <a:rect l="l" t="t" r="r" b="b"/>
                  <a:pathLst>
                    <a:path w="17627" h="17352" extrusionOk="0">
                      <a:moveTo>
                        <a:pt x="10131" y="0"/>
                      </a:moveTo>
                      <a:cubicBezTo>
                        <a:pt x="9367" y="0"/>
                        <a:pt x="9113" y="1029"/>
                        <a:pt x="9003" y="1647"/>
                      </a:cubicBezTo>
                      <a:cubicBezTo>
                        <a:pt x="8577" y="3868"/>
                        <a:pt x="8648" y="6136"/>
                        <a:pt x="8743" y="8357"/>
                      </a:cubicBezTo>
                      <a:cubicBezTo>
                        <a:pt x="7703" y="6372"/>
                        <a:pt x="6640" y="4364"/>
                        <a:pt x="5151" y="2686"/>
                      </a:cubicBezTo>
                      <a:cubicBezTo>
                        <a:pt x="4811" y="2293"/>
                        <a:pt x="4268" y="1696"/>
                        <a:pt x="3727" y="1696"/>
                      </a:cubicBezTo>
                      <a:cubicBezTo>
                        <a:pt x="3554" y="1696"/>
                        <a:pt x="3380" y="1757"/>
                        <a:pt x="3214" y="1907"/>
                      </a:cubicBezTo>
                      <a:cubicBezTo>
                        <a:pt x="2860" y="2237"/>
                        <a:pt x="3049" y="2710"/>
                        <a:pt x="3308" y="3159"/>
                      </a:cubicBezTo>
                      <a:cubicBezTo>
                        <a:pt x="3041" y="2990"/>
                        <a:pt x="2765" y="2863"/>
                        <a:pt x="2521" y="2863"/>
                      </a:cubicBezTo>
                      <a:cubicBezTo>
                        <a:pt x="2355" y="2863"/>
                        <a:pt x="2204" y="2921"/>
                        <a:pt x="2080" y="3064"/>
                      </a:cubicBezTo>
                      <a:cubicBezTo>
                        <a:pt x="1442" y="3773"/>
                        <a:pt x="2340" y="4576"/>
                        <a:pt x="2836" y="4978"/>
                      </a:cubicBezTo>
                      <a:cubicBezTo>
                        <a:pt x="4513" y="6467"/>
                        <a:pt x="6522" y="7530"/>
                        <a:pt x="8506" y="8593"/>
                      </a:cubicBezTo>
                      <a:cubicBezTo>
                        <a:pt x="7570" y="8554"/>
                        <a:pt x="6630" y="8514"/>
                        <a:pt x="5693" y="8514"/>
                      </a:cubicBezTo>
                      <a:cubicBezTo>
                        <a:pt x="4382" y="8514"/>
                        <a:pt x="3077" y="8591"/>
                        <a:pt x="1796" y="8853"/>
                      </a:cubicBezTo>
                      <a:cubicBezTo>
                        <a:pt x="1158" y="8971"/>
                        <a:pt x="1" y="9231"/>
                        <a:pt x="190" y="10153"/>
                      </a:cubicBezTo>
                      <a:cubicBezTo>
                        <a:pt x="254" y="10582"/>
                        <a:pt x="690" y="10699"/>
                        <a:pt x="1159" y="10699"/>
                      </a:cubicBezTo>
                      <a:cubicBezTo>
                        <a:pt x="1206" y="10699"/>
                        <a:pt x="1253" y="10698"/>
                        <a:pt x="1300" y="10696"/>
                      </a:cubicBezTo>
                      <a:lnTo>
                        <a:pt x="1300" y="10696"/>
                      </a:lnTo>
                      <a:cubicBezTo>
                        <a:pt x="851" y="10932"/>
                        <a:pt x="450" y="11239"/>
                        <a:pt x="615" y="11712"/>
                      </a:cubicBezTo>
                      <a:cubicBezTo>
                        <a:pt x="767" y="12156"/>
                        <a:pt x="1115" y="12294"/>
                        <a:pt x="1506" y="12294"/>
                      </a:cubicBezTo>
                      <a:cubicBezTo>
                        <a:pt x="1905" y="12294"/>
                        <a:pt x="2348" y="12150"/>
                        <a:pt x="2671" y="12043"/>
                      </a:cubicBezTo>
                      <a:cubicBezTo>
                        <a:pt x="4797" y="11310"/>
                        <a:pt x="6711" y="10129"/>
                        <a:pt x="8601" y="8924"/>
                      </a:cubicBezTo>
                      <a:lnTo>
                        <a:pt x="8601" y="8924"/>
                      </a:lnTo>
                      <a:cubicBezTo>
                        <a:pt x="7396" y="10814"/>
                        <a:pt x="6215" y="12728"/>
                        <a:pt x="5459" y="14854"/>
                      </a:cubicBezTo>
                      <a:cubicBezTo>
                        <a:pt x="5270" y="15469"/>
                        <a:pt x="4868" y="16626"/>
                        <a:pt x="5766" y="16886"/>
                      </a:cubicBezTo>
                      <a:cubicBezTo>
                        <a:pt x="5831" y="16907"/>
                        <a:pt x="5894" y="16917"/>
                        <a:pt x="5956" y="16917"/>
                      </a:cubicBezTo>
                      <a:cubicBezTo>
                        <a:pt x="6315" y="16917"/>
                        <a:pt x="6603" y="16585"/>
                        <a:pt x="6805" y="16201"/>
                      </a:cubicBezTo>
                      <a:lnTo>
                        <a:pt x="6805" y="16201"/>
                      </a:lnTo>
                      <a:cubicBezTo>
                        <a:pt x="6758" y="16697"/>
                        <a:pt x="6853" y="17217"/>
                        <a:pt x="7325" y="17335"/>
                      </a:cubicBezTo>
                      <a:cubicBezTo>
                        <a:pt x="7387" y="17346"/>
                        <a:pt x="7445" y="17352"/>
                        <a:pt x="7501" y="17352"/>
                      </a:cubicBezTo>
                      <a:cubicBezTo>
                        <a:pt x="8281" y="17352"/>
                        <a:pt x="8514" y="16322"/>
                        <a:pt x="8625" y="15705"/>
                      </a:cubicBezTo>
                      <a:cubicBezTo>
                        <a:pt x="9074" y="13484"/>
                        <a:pt x="8979" y="11216"/>
                        <a:pt x="8885" y="8995"/>
                      </a:cubicBezTo>
                      <a:lnTo>
                        <a:pt x="8885" y="8995"/>
                      </a:lnTo>
                      <a:cubicBezTo>
                        <a:pt x="9924" y="10979"/>
                        <a:pt x="10987" y="12988"/>
                        <a:pt x="12500" y="14665"/>
                      </a:cubicBezTo>
                      <a:cubicBezTo>
                        <a:pt x="12839" y="15059"/>
                        <a:pt x="13369" y="15656"/>
                        <a:pt x="13903" y="15656"/>
                      </a:cubicBezTo>
                      <a:cubicBezTo>
                        <a:pt x="14075" y="15656"/>
                        <a:pt x="14247" y="15594"/>
                        <a:pt x="14413" y="15445"/>
                      </a:cubicBezTo>
                      <a:cubicBezTo>
                        <a:pt x="14768" y="15114"/>
                        <a:pt x="14602" y="14642"/>
                        <a:pt x="14319" y="14193"/>
                      </a:cubicBezTo>
                      <a:lnTo>
                        <a:pt x="14319" y="14193"/>
                      </a:lnTo>
                      <a:cubicBezTo>
                        <a:pt x="14586" y="14362"/>
                        <a:pt x="14862" y="14489"/>
                        <a:pt x="15112" y="14489"/>
                      </a:cubicBezTo>
                      <a:cubicBezTo>
                        <a:pt x="15281" y="14489"/>
                        <a:pt x="15437" y="14430"/>
                        <a:pt x="15571" y="14287"/>
                      </a:cubicBezTo>
                      <a:cubicBezTo>
                        <a:pt x="16185" y="13578"/>
                        <a:pt x="15311" y="12775"/>
                        <a:pt x="14791" y="12374"/>
                      </a:cubicBezTo>
                      <a:cubicBezTo>
                        <a:pt x="13114" y="10885"/>
                        <a:pt x="11106" y="9822"/>
                        <a:pt x="9121" y="8759"/>
                      </a:cubicBezTo>
                      <a:lnTo>
                        <a:pt x="9121" y="8759"/>
                      </a:lnTo>
                      <a:cubicBezTo>
                        <a:pt x="10057" y="8798"/>
                        <a:pt x="11001" y="8837"/>
                        <a:pt x="11942" y="8837"/>
                      </a:cubicBezTo>
                      <a:cubicBezTo>
                        <a:pt x="13256" y="8837"/>
                        <a:pt x="14564" y="8760"/>
                        <a:pt x="15831" y="8499"/>
                      </a:cubicBezTo>
                      <a:cubicBezTo>
                        <a:pt x="16445" y="8357"/>
                        <a:pt x="17627" y="8121"/>
                        <a:pt x="17461" y="7199"/>
                      </a:cubicBezTo>
                      <a:cubicBezTo>
                        <a:pt x="17381" y="6797"/>
                        <a:pt x="17009" y="6668"/>
                        <a:pt x="16565" y="6668"/>
                      </a:cubicBezTo>
                      <a:cubicBezTo>
                        <a:pt x="16487" y="6668"/>
                        <a:pt x="16408" y="6672"/>
                        <a:pt x="16327" y="6679"/>
                      </a:cubicBezTo>
                      <a:cubicBezTo>
                        <a:pt x="16776" y="6443"/>
                        <a:pt x="17201" y="6112"/>
                        <a:pt x="17012" y="5640"/>
                      </a:cubicBezTo>
                      <a:cubicBezTo>
                        <a:pt x="16860" y="5196"/>
                        <a:pt x="16512" y="5058"/>
                        <a:pt x="16124" y="5058"/>
                      </a:cubicBezTo>
                      <a:cubicBezTo>
                        <a:pt x="15728" y="5058"/>
                        <a:pt x="15291" y="5201"/>
                        <a:pt x="14980" y="5309"/>
                      </a:cubicBezTo>
                      <a:cubicBezTo>
                        <a:pt x="12854" y="6041"/>
                        <a:pt x="10916" y="7223"/>
                        <a:pt x="9026" y="8451"/>
                      </a:cubicBezTo>
                      <a:cubicBezTo>
                        <a:pt x="10255" y="6561"/>
                        <a:pt x="11436" y="4624"/>
                        <a:pt x="12169" y="2497"/>
                      </a:cubicBezTo>
                      <a:cubicBezTo>
                        <a:pt x="12381" y="1883"/>
                        <a:pt x="12759" y="725"/>
                        <a:pt x="11885" y="465"/>
                      </a:cubicBezTo>
                      <a:cubicBezTo>
                        <a:pt x="11820" y="445"/>
                        <a:pt x="11757" y="435"/>
                        <a:pt x="11695" y="435"/>
                      </a:cubicBezTo>
                      <a:cubicBezTo>
                        <a:pt x="11336" y="435"/>
                        <a:pt x="11047" y="767"/>
                        <a:pt x="10846" y="1151"/>
                      </a:cubicBezTo>
                      <a:cubicBezTo>
                        <a:pt x="10869" y="631"/>
                        <a:pt x="10775" y="135"/>
                        <a:pt x="10302" y="16"/>
                      </a:cubicBezTo>
                      <a:cubicBezTo>
                        <a:pt x="10242" y="5"/>
                        <a:pt x="10185" y="0"/>
                        <a:pt x="10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8"/>
                <p:cNvSpPr/>
                <p:nvPr/>
              </p:nvSpPr>
              <p:spPr>
                <a:xfrm>
                  <a:off x="3834975" y="2050000"/>
                  <a:ext cx="381125" cy="379300"/>
                </a:xfrm>
                <a:custGeom>
                  <a:avLst/>
                  <a:gdLst/>
                  <a:ahLst/>
                  <a:cxnLst/>
                  <a:rect l="l" t="t" r="r" b="b"/>
                  <a:pathLst>
                    <a:path w="15245" h="15172" extrusionOk="0">
                      <a:moveTo>
                        <a:pt x="8394" y="31"/>
                      </a:moveTo>
                      <a:cubicBezTo>
                        <a:pt x="8363" y="31"/>
                        <a:pt x="8329" y="46"/>
                        <a:pt x="8310" y="84"/>
                      </a:cubicBezTo>
                      <a:cubicBezTo>
                        <a:pt x="7861" y="1998"/>
                        <a:pt x="7649" y="3935"/>
                        <a:pt x="7601" y="5896"/>
                      </a:cubicBezTo>
                      <a:cubicBezTo>
                        <a:pt x="7624" y="5941"/>
                        <a:pt x="7667" y="5965"/>
                        <a:pt x="7707" y="5965"/>
                      </a:cubicBezTo>
                      <a:cubicBezTo>
                        <a:pt x="7751" y="5965"/>
                        <a:pt x="7790" y="5935"/>
                        <a:pt x="7790" y="5873"/>
                      </a:cubicBezTo>
                      <a:cubicBezTo>
                        <a:pt x="7814" y="3935"/>
                        <a:pt x="8050" y="1998"/>
                        <a:pt x="8452" y="108"/>
                      </a:cubicBezTo>
                      <a:cubicBezTo>
                        <a:pt x="8480" y="65"/>
                        <a:pt x="8441" y="31"/>
                        <a:pt x="8394" y="31"/>
                      </a:cubicBezTo>
                      <a:close/>
                      <a:moveTo>
                        <a:pt x="4559" y="657"/>
                      </a:moveTo>
                      <a:cubicBezTo>
                        <a:pt x="4515" y="657"/>
                        <a:pt x="4468" y="688"/>
                        <a:pt x="4483" y="746"/>
                      </a:cubicBezTo>
                      <a:cubicBezTo>
                        <a:pt x="5050" y="2589"/>
                        <a:pt x="5829" y="4408"/>
                        <a:pt x="6774" y="6109"/>
                      </a:cubicBezTo>
                      <a:cubicBezTo>
                        <a:pt x="6789" y="6138"/>
                        <a:pt x="6813" y="6150"/>
                        <a:pt x="6836" y="6150"/>
                      </a:cubicBezTo>
                      <a:cubicBezTo>
                        <a:pt x="6889" y="6150"/>
                        <a:pt x="6941" y="6094"/>
                        <a:pt x="6893" y="6062"/>
                      </a:cubicBezTo>
                      <a:cubicBezTo>
                        <a:pt x="5947" y="4361"/>
                        <a:pt x="5191" y="2565"/>
                        <a:pt x="4624" y="698"/>
                      </a:cubicBezTo>
                      <a:cubicBezTo>
                        <a:pt x="4615" y="671"/>
                        <a:pt x="4587" y="657"/>
                        <a:pt x="4559" y="657"/>
                      </a:cubicBezTo>
                      <a:close/>
                      <a:moveTo>
                        <a:pt x="12032" y="1433"/>
                      </a:moveTo>
                      <a:cubicBezTo>
                        <a:pt x="12013" y="1433"/>
                        <a:pt x="11993" y="1439"/>
                        <a:pt x="11972" y="1455"/>
                      </a:cubicBezTo>
                      <a:cubicBezTo>
                        <a:pt x="10649" y="2896"/>
                        <a:pt x="9468" y="4455"/>
                        <a:pt x="8452" y="6133"/>
                      </a:cubicBezTo>
                      <a:cubicBezTo>
                        <a:pt x="8435" y="6184"/>
                        <a:pt x="8492" y="6223"/>
                        <a:pt x="8551" y="6223"/>
                      </a:cubicBezTo>
                      <a:cubicBezTo>
                        <a:pt x="8574" y="6223"/>
                        <a:pt x="8598" y="6217"/>
                        <a:pt x="8617" y="6204"/>
                      </a:cubicBezTo>
                      <a:cubicBezTo>
                        <a:pt x="9610" y="4526"/>
                        <a:pt x="10767" y="2990"/>
                        <a:pt x="12091" y="1573"/>
                      </a:cubicBezTo>
                      <a:cubicBezTo>
                        <a:pt x="12146" y="1517"/>
                        <a:pt x="12100" y="1433"/>
                        <a:pt x="12032" y="1433"/>
                      </a:cubicBezTo>
                      <a:close/>
                      <a:moveTo>
                        <a:pt x="6959" y="0"/>
                      </a:moveTo>
                      <a:cubicBezTo>
                        <a:pt x="6918" y="0"/>
                        <a:pt x="6879" y="31"/>
                        <a:pt x="6893" y="84"/>
                      </a:cubicBezTo>
                      <a:cubicBezTo>
                        <a:pt x="7129" y="1100"/>
                        <a:pt x="7200" y="2116"/>
                        <a:pt x="7247" y="3156"/>
                      </a:cubicBezTo>
                      <a:cubicBezTo>
                        <a:pt x="7341" y="4243"/>
                        <a:pt x="7365" y="5306"/>
                        <a:pt x="7436" y="6369"/>
                      </a:cubicBezTo>
                      <a:cubicBezTo>
                        <a:pt x="7436" y="6416"/>
                        <a:pt x="7471" y="6440"/>
                        <a:pt x="7507" y="6440"/>
                      </a:cubicBezTo>
                      <a:cubicBezTo>
                        <a:pt x="7542" y="6440"/>
                        <a:pt x="7578" y="6416"/>
                        <a:pt x="7578" y="6369"/>
                      </a:cubicBezTo>
                      <a:cubicBezTo>
                        <a:pt x="7507" y="5259"/>
                        <a:pt x="7483" y="4124"/>
                        <a:pt x="7389" y="3038"/>
                      </a:cubicBezTo>
                      <a:cubicBezTo>
                        <a:pt x="7341" y="2045"/>
                        <a:pt x="7271" y="1029"/>
                        <a:pt x="7034" y="61"/>
                      </a:cubicBezTo>
                      <a:cubicBezTo>
                        <a:pt x="7024" y="19"/>
                        <a:pt x="6991" y="0"/>
                        <a:pt x="6959" y="0"/>
                      </a:cubicBezTo>
                      <a:close/>
                      <a:moveTo>
                        <a:pt x="10819" y="709"/>
                      </a:moveTo>
                      <a:cubicBezTo>
                        <a:pt x="10787" y="709"/>
                        <a:pt x="10754" y="728"/>
                        <a:pt x="10744" y="769"/>
                      </a:cubicBezTo>
                      <a:cubicBezTo>
                        <a:pt x="10437" y="1762"/>
                        <a:pt x="9964" y="2683"/>
                        <a:pt x="9492" y="3605"/>
                      </a:cubicBezTo>
                      <a:cubicBezTo>
                        <a:pt x="9043" y="4550"/>
                        <a:pt x="8546" y="5495"/>
                        <a:pt x="8050" y="6440"/>
                      </a:cubicBezTo>
                      <a:cubicBezTo>
                        <a:pt x="8033" y="6509"/>
                        <a:pt x="8092" y="6553"/>
                        <a:pt x="8134" y="6553"/>
                      </a:cubicBezTo>
                      <a:cubicBezTo>
                        <a:pt x="8149" y="6553"/>
                        <a:pt x="8162" y="6547"/>
                        <a:pt x="8168" y="6534"/>
                      </a:cubicBezTo>
                      <a:cubicBezTo>
                        <a:pt x="8665" y="5542"/>
                        <a:pt x="9208" y="4550"/>
                        <a:pt x="9704" y="3534"/>
                      </a:cubicBezTo>
                      <a:cubicBezTo>
                        <a:pt x="10153" y="2660"/>
                        <a:pt x="10602" y="1738"/>
                        <a:pt x="10886" y="793"/>
                      </a:cubicBezTo>
                      <a:cubicBezTo>
                        <a:pt x="10899" y="740"/>
                        <a:pt x="10860" y="709"/>
                        <a:pt x="10819" y="709"/>
                      </a:cubicBezTo>
                      <a:close/>
                      <a:moveTo>
                        <a:pt x="3268" y="1335"/>
                      </a:moveTo>
                      <a:cubicBezTo>
                        <a:pt x="3208" y="1335"/>
                        <a:pt x="3153" y="1407"/>
                        <a:pt x="3207" y="1478"/>
                      </a:cubicBezTo>
                      <a:cubicBezTo>
                        <a:pt x="3986" y="2211"/>
                        <a:pt x="4530" y="3061"/>
                        <a:pt x="5097" y="3959"/>
                      </a:cubicBezTo>
                      <a:cubicBezTo>
                        <a:pt x="5688" y="4833"/>
                        <a:pt x="6255" y="5755"/>
                        <a:pt x="6845" y="6653"/>
                      </a:cubicBezTo>
                      <a:cubicBezTo>
                        <a:pt x="6859" y="6673"/>
                        <a:pt x="6878" y="6681"/>
                        <a:pt x="6897" y="6681"/>
                      </a:cubicBezTo>
                      <a:cubicBezTo>
                        <a:pt x="6946" y="6681"/>
                        <a:pt x="6997" y="6626"/>
                        <a:pt x="6963" y="6558"/>
                      </a:cubicBezTo>
                      <a:cubicBezTo>
                        <a:pt x="6373" y="5613"/>
                        <a:pt x="5735" y="4668"/>
                        <a:pt x="5121" y="3746"/>
                      </a:cubicBezTo>
                      <a:cubicBezTo>
                        <a:pt x="4577" y="2919"/>
                        <a:pt x="4034" y="2069"/>
                        <a:pt x="3325" y="1360"/>
                      </a:cubicBezTo>
                      <a:cubicBezTo>
                        <a:pt x="3308" y="1343"/>
                        <a:pt x="3287" y="1335"/>
                        <a:pt x="3268" y="1335"/>
                      </a:cubicBezTo>
                      <a:close/>
                      <a:moveTo>
                        <a:pt x="1567" y="3107"/>
                      </a:moveTo>
                      <a:cubicBezTo>
                        <a:pt x="1506" y="3107"/>
                        <a:pt x="1452" y="3179"/>
                        <a:pt x="1506" y="3250"/>
                      </a:cubicBezTo>
                      <a:cubicBezTo>
                        <a:pt x="2923" y="4573"/>
                        <a:pt x="4483" y="5731"/>
                        <a:pt x="6160" y="6723"/>
                      </a:cubicBezTo>
                      <a:cubicBezTo>
                        <a:pt x="6178" y="6737"/>
                        <a:pt x="6195" y="6743"/>
                        <a:pt x="6209" y="6743"/>
                      </a:cubicBezTo>
                      <a:cubicBezTo>
                        <a:pt x="6269" y="6743"/>
                        <a:pt x="6293" y="6643"/>
                        <a:pt x="6255" y="6605"/>
                      </a:cubicBezTo>
                      <a:cubicBezTo>
                        <a:pt x="4577" y="5613"/>
                        <a:pt x="3041" y="4455"/>
                        <a:pt x="1624" y="3132"/>
                      </a:cubicBezTo>
                      <a:cubicBezTo>
                        <a:pt x="1606" y="3115"/>
                        <a:pt x="1586" y="3107"/>
                        <a:pt x="1567" y="3107"/>
                      </a:cubicBezTo>
                      <a:close/>
                      <a:moveTo>
                        <a:pt x="14516" y="4453"/>
                      </a:moveTo>
                      <a:cubicBezTo>
                        <a:pt x="14511" y="4453"/>
                        <a:pt x="14506" y="4453"/>
                        <a:pt x="14501" y="4455"/>
                      </a:cubicBezTo>
                      <a:cubicBezTo>
                        <a:pt x="12634" y="5022"/>
                        <a:pt x="10838" y="5826"/>
                        <a:pt x="9114" y="6771"/>
                      </a:cubicBezTo>
                      <a:cubicBezTo>
                        <a:pt x="9028" y="6792"/>
                        <a:pt x="9078" y="6892"/>
                        <a:pt x="9160" y="6892"/>
                      </a:cubicBezTo>
                      <a:cubicBezTo>
                        <a:pt x="9168" y="6892"/>
                        <a:pt x="9176" y="6891"/>
                        <a:pt x="9184" y="6889"/>
                      </a:cubicBezTo>
                      <a:cubicBezTo>
                        <a:pt x="10862" y="5944"/>
                        <a:pt x="12658" y="5164"/>
                        <a:pt x="14524" y="4597"/>
                      </a:cubicBezTo>
                      <a:cubicBezTo>
                        <a:pt x="14612" y="4575"/>
                        <a:pt x="14578" y="4453"/>
                        <a:pt x="14516" y="4453"/>
                      </a:cubicBezTo>
                      <a:close/>
                      <a:moveTo>
                        <a:pt x="13790" y="3168"/>
                      </a:moveTo>
                      <a:cubicBezTo>
                        <a:pt x="13775" y="3168"/>
                        <a:pt x="13760" y="3172"/>
                        <a:pt x="13745" y="3179"/>
                      </a:cubicBezTo>
                      <a:cubicBezTo>
                        <a:pt x="12988" y="3888"/>
                        <a:pt x="12138" y="4479"/>
                        <a:pt x="11264" y="5046"/>
                      </a:cubicBezTo>
                      <a:cubicBezTo>
                        <a:pt x="10389" y="5660"/>
                        <a:pt x="9468" y="6227"/>
                        <a:pt x="8594" y="6818"/>
                      </a:cubicBezTo>
                      <a:cubicBezTo>
                        <a:pt x="8520" y="6873"/>
                        <a:pt x="8562" y="6958"/>
                        <a:pt x="8617" y="6958"/>
                      </a:cubicBezTo>
                      <a:cubicBezTo>
                        <a:pt x="8633" y="6958"/>
                        <a:pt x="8649" y="6951"/>
                        <a:pt x="8665" y="6936"/>
                      </a:cubicBezTo>
                      <a:cubicBezTo>
                        <a:pt x="9610" y="6345"/>
                        <a:pt x="10555" y="5731"/>
                        <a:pt x="11476" y="5117"/>
                      </a:cubicBezTo>
                      <a:cubicBezTo>
                        <a:pt x="12303" y="4550"/>
                        <a:pt x="13154" y="4006"/>
                        <a:pt x="13863" y="3297"/>
                      </a:cubicBezTo>
                      <a:cubicBezTo>
                        <a:pt x="13922" y="3258"/>
                        <a:pt x="13865" y="3168"/>
                        <a:pt x="13790" y="3168"/>
                      </a:cubicBezTo>
                      <a:close/>
                      <a:moveTo>
                        <a:pt x="783" y="4327"/>
                      </a:moveTo>
                      <a:cubicBezTo>
                        <a:pt x="716" y="4327"/>
                        <a:pt x="695" y="4435"/>
                        <a:pt x="797" y="4455"/>
                      </a:cubicBezTo>
                      <a:cubicBezTo>
                        <a:pt x="1789" y="4762"/>
                        <a:pt x="2711" y="5235"/>
                        <a:pt x="3632" y="5707"/>
                      </a:cubicBezTo>
                      <a:cubicBezTo>
                        <a:pt x="4577" y="6180"/>
                        <a:pt x="5522" y="6676"/>
                        <a:pt x="6467" y="7172"/>
                      </a:cubicBezTo>
                      <a:cubicBezTo>
                        <a:pt x="6474" y="7174"/>
                        <a:pt x="6480" y="7175"/>
                        <a:pt x="6486" y="7175"/>
                      </a:cubicBezTo>
                      <a:cubicBezTo>
                        <a:pt x="6550" y="7175"/>
                        <a:pt x="6603" y="7076"/>
                        <a:pt x="6538" y="7054"/>
                      </a:cubicBezTo>
                      <a:cubicBezTo>
                        <a:pt x="5569" y="6558"/>
                        <a:pt x="4577" y="6015"/>
                        <a:pt x="3561" y="5518"/>
                      </a:cubicBezTo>
                      <a:cubicBezTo>
                        <a:pt x="2687" y="5070"/>
                        <a:pt x="1765" y="4644"/>
                        <a:pt x="820" y="4337"/>
                      </a:cubicBezTo>
                      <a:cubicBezTo>
                        <a:pt x="807" y="4330"/>
                        <a:pt x="795" y="4327"/>
                        <a:pt x="783" y="4327"/>
                      </a:cubicBezTo>
                      <a:close/>
                      <a:moveTo>
                        <a:pt x="5581" y="331"/>
                      </a:moveTo>
                      <a:cubicBezTo>
                        <a:pt x="5536" y="331"/>
                        <a:pt x="5496" y="362"/>
                        <a:pt x="5522" y="415"/>
                      </a:cubicBezTo>
                      <a:cubicBezTo>
                        <a:pt x="5688" y="958"/>
                        <a:pt x="5758" y="1549"/>
                        <a:pt x="5877" y="2116"/>
                      </a:cubicBezTo>
                      <a:cubicBezTo>
                        <a:pt x="6018" y="2707"/>
                        <a:pt x="6160" y="3297"/>
                        <a:pt x="6349" y="3865"/>
                      </a:cubicBezTo>
                      <a:cubicBezTo>
                        <a:pt x="6656" y="5022"/>
                        <a:pt x="7082" y="6133"/>
                        <a:pt x="7460" y="7267"/>
                      </a:cubicBezTo>
                      <a:cubicBezTo>
                        <a:pt x="7469" y="7305"/>
                        <a:pt x="7501" y="7320"/>
                        <a:pt x="7533" y="7320"/>
                      </a:cubicBezTo>
                      <a:cubicBezTo>
                        <a:pt x="7582" y="7320"/>
                        <a:pt x="7630" y="7286"/>
                        <a:pt x="7601" y="7243"/>
                      </a:cubicBezTo>
                      <a:cubicBezTo>
                        <a:pt x="7223" y="6109"/>
                        <a:pt x="6822" y="4999"/>
                        <a:pt x="6491" y="3841"/>
                      </a:cubicBezTo>
                      <a:cubicBezTo>
                        <a:pt x="6302" y="3274"/>
                        <a:pt x="6160" y="2707"/>
                        <a:pt x="6042" y="2163"/>
                      </a:cubicBezTo>
                      <a:cubicBezTo>
                        <a:pt x="5900" y="1573"/>
                        <a:pt x="5829" y="935"/>
                        <a:pt x="5664" y="391"/>
                      </a:cubicBezTo>
                      <a:cubicBezTo>
                        <a:pt x="5654" y="350"/>
                        <a:pt x="5616" y="331"/>
                        <a:pt x="5581" y="331"/>
                      </a:cubicBezTo>
                      <a:close/>
                      <a:moveTo>
                        <a:pt x="9488" y="291"/>
                      </a:moveTo>
                      <a:cubicBezTo>
                        <a:pt x="9459" y="291"/>
                        <a:pt x="9430" y="306"/>
                        <a:pt x="9421" y="344"/>
                      </a:cubicBezTo>
                      <a:cubicBezTo>
                        <a:pt x="9303" y="911"/>
                        <a:pt x="9043" y="1455"/>
                        <a:pt x="8877" y="1998"/>
                      </a:cubicBezTo>
                      <a:cubicBezTo>
                        <a:pt x="8712" y="2589"/>
                        <a:pt x="8523" y="3156"/>
                        <a:pt x="8405" y="3746"/>
                      </a:cubicBezTo>
                      <a:cubicBezTo>
                        <a:pt x="8121" y="4904"/>
                        <a:pt x="7909" y="6085"/>
                        <a:pt x="7672" y="7267"/>
                      </a:cubicBezTo>
                      <a:cubicBezTo>
                        <a:pt x="7632" y="7320"/>
                        <a:pt x="7667" y="7351"/>
                        <a:pt x="7709" y="7351"/>
                      </a:cubicBezTo>
                      <a:cubicBezTo>
                        <a:pt x="7729" y="7351"/>
                        <a:pt x="7751" y="7344"/>
                        <a:pt x="7767" y="7329"/>
                      </a:cubicBezTo>
                      <a:lnTo>
                        <a:pt x="7767" y="7329"/>
                      </a:lnTo>
                      <a:cubicBezTo>
                        <a:pt x="7756" y="7376"/>
                        <a:pt x="7800" y="7421"/>
                        <a:pt x="7857" y="7421"/>
                      </a:cubicBezTo>
                      <a:cubicBezTo>
                        <a:pt x="7873" y="7421"/>
                        <a:pt x="7891" y="7417"/>
                        <a:pt x="7909" y="7409"/>
                      </a:cubicBezTo>
                      <a:cubicBezTo>
                        <a:pt x="8665" y="6487"/>
                        <a:pt x="9468" y="5613"/>
                        <a:pt x="10295" y="4715"/>
                      </a:cubicBezTo>
                      <a:lnTo>
                        <a:pt x="11547" y="3486"/>
                      </a:lnTo>
                      <a:cubicBezTo>
                        <a:pt x="11972" y="3061"/>
                        <a:pt x="12492" y="2707"/>
                        <a:pt x="12894" y="2281"/>
                      </a:cubicBezTo>
                      <a:cubicBezTo>
                        <a:pt x="12949" y="2226"/>
                        <a:pt x="12904" y="2141"/>
                        <a:pt x="12836" y="2141"/>
                      </a:cubicBezTo>
                      <a:cubicBezTo>
                        <a:pt x="12817" y="2141"/>
                        <a:pt x="12796" y="2148"/>
                        <a:pt x="12776" y="2163"/>
                      </a:cubicBezTo>
                      <a:cubicBezTo>
                        <a:pt x="12398" y="2589"/>
                        <a:pt x="11902" y="2919"/>
                        <a:pt x="11476" y="3297"/>
                      </a:cubicBezTo>
                      <a:lnTo>
                        <a:pt x="10177" y="4597"/>
                      </a:lnTo>
                      <a:cubicBezTo>
                        <a:pt x="9350" y="5471"/>
                        <a:pt x="8594" y="6369"/>
                        <a:pt x="7790" y="7290"/>
                      </a:cubicBezTo>
                      <a:cubicBezTo>
                        <a:pt x="8003" y="6109"/>
                        <a:pt x="8239" y="4928"/>
                        <a:pt x="8523" y="3770"/>
                      </a:cubicBezTo>
                      <a:cubicBezTo>
                        <a:pt x="8665" y="3203"/>
                        <a:pt x="8830" y="2660"/>
                        <a:pt x="8995" y="2092"/>
                      </a:cubicBezTo>
                      <a:cubicBezTo>
                        <a:pt x="9184" y="1525"/>
                        <a:pt x="9444" y="958"/>
                        <a:pt x="9562" y="368"/>
                      </a:cubicBezTo>
                      <a:cubicBezTo>
                        <a:pt x="9577" y="325"/>
                        <a:pt x="9531" y="291"/>
                        <a:pt x="9488" y="291"/>
                      </a:cubicBezTo>
                      <a:close/>
                      <a:moveTo>
                        <a:pt x="2265" y="2280"/>
                      </a:moveTo>
                      <a:cubicBezTo>
                        <a:pt x="2215" y="2280"/>
                        <a:pt x="2161" y="2352"/>
                        <a:pt x="2214" y="2423"/>
                      </a:cubicBezTo>
                      <a:cubicBezTo>
                        <a:pt x="2640" y="2801"/>
                        <a:pt x="2994" y="3297"/>
                        <a:pt x="3396" y="3723"/>
                      </a:cubicBezTo>
                      <a:cubicBezTo>
                        <a:pt x="3797" y="4172"/>
                        <a:pt x="4223" y="4597"/>
                        <a:pt x="4648" y="5022"/>
                      </a:cubicBezTo>
                      <a:cubicBezTo>
                        <a:pt x="5522" y="5849"/>
                        <a:pt x="6420" y="6605"/>
                        <a:pt x="7341" y="7409"/>
                      </a:cubicBezTo>
                      <a:cubicBezTo>
                        <a:pt x="7359" y="7426"/>
                        <a:pt x="7379" y="7433"/>
                        <a:pt x="7398" y="7433"/>
                      </a:cubicBezTo>
                      <a:cubicBezTo>
                        <a:pt x="7459" y="7433"/>
                        <a:pt x="7513" y="7362"/>
                        <a:pt x="7460" y="7290"/>
                      </a:cubicBezTo>
                      <a:cubicBezTo>
                        <a:pt x="6538" y="6534"/>
                        <a:pt x="5664" y="5731"/>
                        <a:pt x="4766" y="4904"/>
                      </a:cubicBezTo>
                      <a:lnTo>
                        <a:pt x="3537" y="3652"/>
                      </a:lnTo>
                      <a:cubicBezTo>
                        <a:pt x="3112" y="3227"/>
                        <a:pt x="2758" y="2707"/>
                        <a:pt x="2309" y="2305"/>
                      </a:cubicBezTo>
                      <a:cubicBezTo>
                        <a:pt x="2297" y="2288"/>
                        <a:pt x="2282" y="2280"/>
                        <a:pt x="2265" y="2280"/>
                      </a:cubicBezTo>
                      <a:close/>
                      <a:moveTo>
                        <a:pt x="15155" y="6880"/>
                      </a:moveTo>
                      <a:cubicBezTo>
                        <a:pt x="15143" y="6880"/>
                        <a:pt x="15130" y="6883"/>
                        <a:pt x="15115" y="6889"/>
                      </a:cubicBezTo>
                      <a:cubicBezTo>
                        <a:pt x="14099" y="7125"/>
                        <a:pt x="13083" y="7172"/>
                        <a:pt x="12043" y="7243"/>
                      </a:cubicBezTo>
                      <a:cubicBezTo>
                        <a:pt x="10980" y="7290"/>
                        <a:pt x="9917" y="7361"/>
                        <a:pt x="8854" y="7385"/>
                      </a:cubicBezTo>
                      <a:cubicBezTo>
                        <a:pt x="8759" y="7385"/>
                        <a:pt x="8759" y="7527"/>
                        <a:pt x="8854" y="7527"/>
                      </a:cubicBezTo>
                      <a:cubicBezTo>
                        <a:pt x="9964" y="7480"/>
                        <a:pt x="11098" y="7432"/>
                        <a:pt x="12185" y="7361"/>
                      </a:cubicBezTo>
                      <a:cubicBezTo>
                        <a:pt x="13177" y="7290"/>
                        <a:pt x="14193" y="7243"/>
                        <a:pt x="15162" y="7007"/>
                      </a:cubicBezTo>
                      <a:cubicBezTo>
                        <a:pt x="15245" y="7007"/>
                        <a:pt x="15237" y="6880"/>
                        <a:pt x="15155" y="6880"/>
                      </a:cubicBezTo>
                      <a:close/>
                      <a:moveTo>
                        <a:pt x="395" y="5637"/>
                      </a:moveTo>
                      <a:cubicBezTo>
                        <a:pt x="324" y="5660"/>
                        <a:pt x="253" y="5826"/>
                        <a:pt x="371" y="5826"/>
                      </a:cubicBezTo>
                      <a:cubicBezTo>
                        <a:pt x="938" y="5944"/>
                        <a:pt x="1458" y="6180"/>
                        <a:pt x="2025" y="6345"/>
                      </a:cubicBezTo>
                      <a:cubicBezTo>
                        <a:pt x="2616" y="6511"/>
                        <a:pt x="3183" y="6700"/>
                        <a:pt x="3774" y="6818"/>
                      </a:cubicBezTo>
                      <a:cubicBezTo>
                        <a:pt x="4908" y="7101"/>
                        <a:pt x="6089" y="7314"/>
                        <a:pt x="7271" y="7550"/>
                      </a:cubicBezTo>
                      <a:cubicBezTo>
                        <a:pt x="7278" y="7552"/>
                        <a:pt x="7285" y="7553"/>
                        <a:pt x="7291" y="7553"/>
                      </a:cubicBezTo>
                      <a:cubicBezTo>
                        <a:pt x="7368" y="7553"/>
                        <a:pt x="7383" y="7430"/>
                        <a:pt x="7318" y="7409"/>
                      </a:cubicBezTo>
                      <a:cubicBezTo>
                        <a:pt x="6136" y="7196"/>
                        <a:pt x="4955" y="6960"/>
                        <a:pt x="3797" y="6676"/>
                      </a:cubicBezTo>
                      <a:cubicBezTo>
                        <a:pt x="3230" y="6511"/>
                        <a:pt x="2687" y="6369"/>
                        <a:pt x="2120" y="6204"/>
                      </a:cubicBezTo>
                      <a:cubicBezTo>
                        <a:pt x="1553" y="6015"/>
                        <a:pt x="986" y="5755"/>
                        <a:pt x="395" y="5637"/>
                      </a:cubicBezTo>
                      <a:close/>
                      <a:moveTo>
                        <a:pt x="14816" y="5463"/>
                      </a:moveTo>
                      <a:cubicBezTo>
                        <a:pt x="14806" y="5463"/>
                        <a:pt x="14796" y="5465"/>
                        <a:pt x="14784" y="5471"/>
                      </a:cubicBezTo>
                      <a:cubicBezTo>
                        <a:pt x="14217" y="5637"/>
                        <a:pt x="13626" y="5707"/>
                        <a:pt x="13083" y="5826"/>
                      </a:cubicBezTo>
                      <a:cubicBezTo>
                        <a:pt x="12516" y="5967"/>
                        <a:pt x="11925" y="6109"/>
                        <a:pt x="11335" y="6298"/>
                      </a:cubicBezTo>
                      <a:cubicBezTo>
                        <a:pt x="10177" y="6605"/>
                        <a:pt x="9043" y="7031"/>
                        <a:pt x="7932" y="7409"/>
                      </a:cubicBezTo>
                      <a:cubicBezTo>
                        <a:pt x="7849" y="7429"/>
                        <a:pt x="7857" y="7559"/>
                        <a:pt x="7924" y="7559"/>
                      </a:cubicBezTo>
                      <a:cubicBezTo>
                        <a:pt x="7933" y="7559"/>
                        <a:pt x="7944" y="7556"/>
                        <a:pt x="7956" y="7550"/>
                      </a:cubicBezTo>
                      <a:cubicBezTo>
                        <a:pt x="9090" y="7172"/>
                        <a:pt x="10200" y="6771"/>
                        <a:pt x="11358" y="6440"/>
                      </a:cubicBezTo>
                      <a:cubicBezTo>
                        <a:pt x="11925" y="6251"/>
                        <a:pt x="12492" y="6109"/>
                        <a:pt x="13036" y="5991"/>
                      </a:cubicBezTo>
                      <a:cubicBezTo>
                        <a:pt x="13626" y="5873"/>
                        <a:pt x="14264" y="5826"/>
                        <a:pt x="14808" y="5613"/>
                      </a:cubicBezTo>
                      <a:cubicBezTo>
                        <a:pt x="14891" y="5592"/>
                        <a:pt x="14883" y="5463"/>
                        <a:pt x="14816" y="5463"/>
                      </a:cubicBezTo>
                      <a:close/>
                      <a:moveTo>
                        <a:pt x="132" y="6762"/>
                      </a:moveTo>
                      <a:cubicBezTo>
                        <a:pt x="73" y="6762"/>
                        <a:pt x="29" y="6889"/>
                        <a:pt x="111" y="6889"/>
                      </a:cubicBezTo>
                      <a:cubicBezTo>
                        <a:pt x="2025" y="7314"/>
                        <a:pt x="3939" y="7550"/>
                        <a:pt x="5924" y="7598"/>
                      </a:cubicBezTo>
                      <a:cubicBezTo>
                        <a:pt x="6018" y="7598"/>
                        <a:pt x="6018" y="7432"/>
                        <a:pt x="5924" y="7432"/>
                      </a:cubicBezTo>
                      <a:cubicBezTo>
                        <a:pt x="3986" y="7409"/>
                        <a:pt x="2049" y="7172"/>
                        <a:pt x="159" y="6771"/>
                      </a:cubicBezTo>
                      <a:cubicBezTo>
                        <a:pt x="150" y="6765"/>
                        <a:pt x="141" y="6762"/>
                        <a:pt x="132" y="6762"/>
                      </a:cubicBezTo>
                      <a:close/>
                      <a:moveTo>
                        <a:pt x="6396" y="7645"/>
                      </a:moveTo>
                      <a:cubicBezTo>
                        <a:pt x="5286" y="7716"/>
                        <a:pt x="4152" y="7739"/>
                        <a:pt x="3065" y="7834"/>
                      </a:cubicBezTo>
                      <a:cubicBezTo>
                        <a:pt x="2049" y="7881"/>
                        <a:pt x="1057" y="7952"/>
                        <a:pt x="88" y="8188"/>
                      </a:cubicBezTo>
                      <a:cubicBezTo>
                        <a:pt x="1" y="8210"/>
                        <a:pt x="14" y="8333"/>
                        <a:pt x="91" y="8333"/>
                      </a:cubicBezTo>
                      <a:cubicBezTo>
                        <a:pt x="97" y="8333"/>
                        <a:pt x="104" y="8332"/>
                        <a:pt x="111" y="8330"/>
                      </a:cubicBezTo>
                      <a:cubicBezTo>
                        <a:pt x="1104" y="8094"/>
                        <a:pt x="2143" y="8023"/>
                        <a:pt x="3183" y="7976"/>
                      </a:cubicBezTo>
                      <a:cubicBezTo>
                        <a:pt x="4270" y="7881"/>
                        <a:pt x="5333" y="7834"/>
                        <a:pt x="6396" y="7787"/>
                      </a:cubicBezTo>
                      <a:cubicBezTo>
                        <a:pt x="6491" y="7787"/>
                        <a:pt x="6491" y="7645"/>
                        <a:pt x="6396" y="7645"/>
                      </a:cubicBezTo>
                      <a:close/>
                      <a:moveTo>
                        <a:pt x="9326" y="7598"/>
                      </a:moveTo>
                      <a:cubicBezTo>
                        <a:pt x="9232" y="7598"/>
                        <a:pt x="9232" y="7739"/>
                        <a:pt x="9326" y="7739"/>
                      </a:cubicBezTo>
                      <a:cubicBezTo>
                        <a:pt x="11264" y="7763"/>
                        <a:pt x="13177" y="7999"/>
                        <a:pt x="15068" y="8425"/>
                      </a:cubicBezTo>
                      <a:cubicBezTo>
                        <a:pt x="15079" y="8426"/>
                        <a:pt x="15089" y="8427"/>
                        <a:pt x="15098" y="8427"/>
                      </a:cubicBezTo>
                      <a:cubicBezTo>
                        <a:pt x="15212" y="8427"/>
                        <a:pt x="15226" y="8306"/>
                        <a:pt x="15139" y="8306"/>
                      </a:cubicBezTo>
                      <a:cubicBezTo>
                        <a:pt x="13225" y="7858"/>
                        <a:pt x="11311" y="7621"/>
                        <a:pt x="9326" y="7598"/>
                      </a:cubicBezTo>
                      <a:close/>
                      <a:moveTo>
                        <a:pt x="7983" y="7619"/>
                      </a:moveTo>
                      <a:cubicBezTo>
                        <a:pt x="7905" y="7619"/>
                        <a:pt x="7890" y="7741"/>
                        <a:pt x="7956" y="7763"/>
                      </a:cubicBezTo>
                      <a:cubicBezTo>
                        <a:pt x="9137" y="7976"/>
                        <a:pt x="10319" y="8212"/>
                        <a:pt x="11476" y="8495"/>
                      </a:cubicBezTo>
                      <a:cubicBezTo>
                        <a:pt x="12043" y="8661"/>
                        <a:pt x="12587" y="8803"/>
                        <a:pt x="13154" y="8968"/>
                      </a:cubicBezTo>
                      <a:cubicBezTo>
                        <a:pt x="13721" y="9157"/>
                        <a:pt x="14288" y="9417"/>
                        <a:pt x="14879" y="9535"/>
                      </a:cubicBezTo>
                      <a:cubicBezTo>
                        <a:pt x="14926" y="9511"/>
                        <a:pt x="14997" y="9370"/>
                        <a:pt x="14902" y="9370"/>
                      </a:cubicBezTo>
                      <a:cubicBezTo>
                        <a:pt x="14335" y="9228"/>
                        <a:pt x="13815" y="9015"/>
                        <a:pt x="13248" y="8826"/>
                      </a:cubicBezTo>
                      <a:cubicBezTo>
                        <a:pt x="12658" y="8661"/>
                        <a:pt x="12091" y="8472"/>
                        <a:pt x="11500" y="8354"/>
                      </a:cubicBezTo>
                      <a:cubicBezTo>
                        <a:pt x="10366" y="8070"/>
                        <a:pt x="9184" y="7858"/>
                        <a:pt x="8003" y="7621"/>
                      </a:cubicBezTo>
                      <a:cubicBezTo>
                        <a:pt x="7996" y="7619"/>
                        <a:pt x="7989" y="7619"/>
                        <a:pt x="7983" y="7619"/>
                      </a:cubicBezTo>
                      <a:close/>
                      <a:moveTo>
                        <a:pt x="7291" y="7619"/>
                      </a:moveTo>
                      <a:cubicBezTo>
                        <a:pt x="7285" y="7619"/>
                        <a:pt x="7278" y="7619"/>
                        <a:pt x="7271" y="7621"/>
                      </a:cubicBezTo>
                      <a:cubicBezTo>
                        <a:pt x="6160" y="7999"/>
                        <a:pt x="5026" y="8425"/>
                        <a:pt x="3892" y="8732"/>
                      </a:cubicBezTo>
                      <a:cubicBezTo>
                        <a:pt x="3325" y="8921"/>
                        <a:pt x="2758" y="9063"/>
                        <a:pt x="2214" y="9181"/>
                      </a:cubicBezTo>
                      <a:cubicBezTo>
                        <a:pt x="1624" y="9299"/>
                        <a:pt x="986" y="9370"/>
                        <a:pt x="442" y="9559"/>
                      </a:cubicBezTo>
                      <a:cubicBezTo>
                        <a:pt x="355" y="9602"/>
                        <a:pt x="368" y="9727"/>
                        <a:pt x="446" y="9727"/>
                      </a:cubicBezTo>
                      <a:cubicBezTo>
                        <a:pt x="452" y="9727"/>
                        <a:pt x="459" y="9726"/>
                        <a:pt x="466" y="9724"/>
                      </a:cubicBezTo>
                      <a:cubicBezTo>
                        <a:pt x="1033" y="9535"/>
                        <a:pt x="1624" y="9488"/>
                        <a:pt x="2167" y="9370"/>
                      </a:cubicBezTo>
                      <a:cubicBezTo>
                        <a:pt x="2758" y="9204"/>
                        <a:pt x="3348" y="9063"/>
                        <a:pt x="3916" y="8897"/>
                      </a:cubicBezTo>
                      <a:cubicBezTo>
                        <a:pt x="5073" y="8566"/>
                        <a:pt x="6184" y="8141"/>
                        <a:pt x="7318" y="7763"/>
                      </a:cubicBezTo>
                      <a:cubicBezTo>
                        <a:pt x="7383" y="7741"/>
                        <a:pt x="7368" y="7619"/>
                        <a:pt x="7291" y="7619"/>
                      </a:cubicBezTo>
                      <a:close/>
                      <a:moveTo>
                        <a:pt x="6110" y="8296"/>
                      </a:moveTo>
                      <a:cubicBezTo>
                        <a:pt x="6096" y="8296"/>
                        <a:pt x="6081" y="8299"/>
                        <a:pt x="6066" y="8306"/>
                      </a:cubicBezTo>
                      <a:cubicBezTo>
                        <a:pt x="4388" y="9252"/>
                        <a:pt x="2592" y="10008"/>
                        <a:pt x="726" y="10575"/>
                      </a:cubicBezTo>
                      <a:cubicBezTo>
                        <a:pt x="639" y="10597"/>
                        <a:pt x="672" y="10719"/>
                        <a:pt x="734" y="10719"/>
                      </a:cubicBezTo>
                      <a:cubicBezTo>
                        <a:pt x="739" y="10719"/>
                        <a:pt x="744" y="10718"/>
                        <a:pt x="749" y="10716"/>
                      </a:cubicBezTo>
                      <a:cubicBezTo>
                        <a:pt x="2616" y="10149"/>
                        <a:pt x="4412" y="9370"/>
                        <a:pt x="6136" y="8425"/>
                      </a:cubicBezTo>
                      <a:cubicBezTo>
                        <a:pt x="6236" y="8385"/>
                        <a:pt x="6185" y="8296"/>
                        <a:pt x="6110" y="8296"/>
                      </a:cubicBezTo>
                      <a:close/>
                      <a:moveTo>
                        <a:pt x="8805" y="7996"/>
                      </a:moveTo>
                      <a:cubicBezTo>
                        <a:pt x="8724" y="7996"/>
                        <a:pt x="8671" y="8096"/>
                        <a:pt x="8736" y="8117"/>
                      </a:cubicBezTo>
                      <a:cubicBezTo>
                        <a:pt x="9704" y="8614"/>
                        <a:pt x="10720" y="9157"/>
                        <a:pt x="11713" y="9653"/>
                      </a:cubicBezTo>
                      <a:cubicBezTo>
                        <a:pt x="12610" y="10102"/>
                        <a:pt x="13508" y="10551"/>
                        <a:pt x="14453" y="10835"/>
                      </a:cubicBezTo>
                      <a:cubicBezTo>
                        <a:pt x="14466" y="10847"/>
                        <a:pt x="14477" y="10852"/>
                        <a:pt x="14488" y="10852"/>
                      </a:cubicBezTo>
                      <a:cubicBezTo>
                        <a:pt x="14537" y="10852"/>
                        <a:pt x="14559" y="10736"/>
                        <a:pt x="14501" y="10716"/>
                      </a:cubicBezTo>
                      <a:cubicBezTo>
                        <a:pt x="13485" y="10433"/>
                        <a:pt x="12563" y="9960"/>
                        <a:pt x="11665" y="9488"/>
                      </a:cubicBezTo>
                      <a:cubicBezTo>
                        <a:pt x="10720" y="9015"/>
                        <a:pt x="9775" y="8495"/>
                        <a:pt x="8830" y="7999"/>
                      </a:cubicBezTo>
                      <a:cubicBezTo>
                        <a:pt x="8821" y="7997"/>
                        <a:pt x="8813" y="7996"/>
                        <a:pt x="8805" y="7996"/>
                      </a:cubicBezTo>
                      <a:close/>
                      <a:moveTo>
                        <a:pt x="6621" y="8225"/>
                      </a:moveTo>
                      <a:cubicBezTo>
                        <a:pt x="6609" y="8225"/>
                        <a:pt x="6597" y="8228"/>
                        <a:pt x="6585" y="8236"/>
                      </a:cubicBezTo>
                      <a:cubicBezTo>
                        <a:pt x="5640" y="8826"/>
                        <a:pt x="4695" y="9441"/>
                        <a:pt x="3774" y="10079"/>
                      </a:cubicBezTo>
                      <a:cubicBezTo>
                        <a:pt x="2947" y="10622"/>
                        <a:pt x="2096" y="11165"/>
                        <a:pt x="1364" y="11874"/>
                      </a:cubicBezTo>
                      <a:cubicBezTo>
                        <a:pt x="1324" y="11914"/>
                        <a:pt x="1384" y="12003"/>
                        <a:pt x="1446" y="12003"/>
                      </a:cubicBezTo>
                      <a:cubicBezTo>
                        <a:pt x="1458" y="12003"/>
                        <a:pt x="1470" y="12000"/>
                        <a:pt x="1482" y="11992"/>
                      </a:cubicBezTo>
                      <a:cubicBezTo>
                        <a:pt x="2262" y="11284"/>
                        <a:pt x="3112" y="10693"/>
                        <a:pt x="3963" y="10126"/>
                      </a:cubicBezTo>
                      <a:cubicBezTo>
                        <a:pt x="4861" y="9511"/>
                        <a:pt x="5782" y="8944"/>
                        <a:pt x="6656" y="8354"/>
                      </a:cubicBezTo>
                      <a:cubicBezTo>
                        <a:pt x="6736" y="8314"/>
                        <a:pt x="6682" y="8225"/>
                        <a:pt x="6621" y="8225"/>
                      </a:cubicBezTo>
                      <a:close/>
                      <a:moveTo>
                        <a:pt x="9045" y="8431"/>
                      </a:moveTo>
                      <a:cubicBezTo>
                        <a:pt x="8982" y="8431"/>
                        <a:pt x="8956" y="8547"/>
                        <a:pt x="8995" y="8566"/>
                      </a:cubicBezTo>
                      <a:cubicBezTo>
                        <a:pt x="10673" y="9559"/>
                        <a:pt x="12209" y="10716"/>
                        <a:pt x="13626" y="12040"/>
                      </a:cubicBezTo>
                      <a:cubicBezTo>
                        <a:pt x="13644" y="12057"/>
                        <a:pt x="13664" y="12064"/>
                        <a:pt x="13683" y="12064"/>
                      </a:cubicBezTo>
                      <a:cubicBezTo>
                        <a:pt x="13744" y="12064"/>
                        <a:pt x="13798" y="11993"/>
                        <a:pt x="13745" y="11921"/>
                      </a:cubicBezTo>
                      <a:cubicBezTo>
                        <a:pt x="12327" y="10598"/>
                        <a:pt x="10767" y="9441"/>
                        <a:pt x="9090" y="8448"/>
                      </a:cubicBezTo>
                      <a:cubicBezTo>
                        <a:pt x="9073" y="8436"/>
                        <a:pt x="9058" y="8431"/>
                        <a:pt x="9045" y="8431"/>
                      </a:cubicBezTo>
                      <a:close/>
                      <a:moveTo>
                        <a:pt x="7387" y="7752"/>
                      </a:moveTo>
                      <a:cubicBezTo>
                        <a:pt x="7372" y="7752"/>
                        <a:pt x="7357" y="7755"/>
                        <a:pt x="7341" y="7763"/>
                      </a:cubicBezTo>
                      <a:cubicBezTo>
                        <a:pt x="6585" y="8684"/>
                        <a:pt x="5782" y="9559"/>
                        <a:pt x="4955" y="10457"/>
                      </a:cubicBezTo>
                      <a:lnTo>
                        <a:pt x="3703" y="11685"/>
                      </a:lnTo>
                      <a:cubicBezTo>
                        <a:pt x="3278" y="12110"/>
                        <a:pt x="2758" y="12465"/>
                        <a:pt x="2356" y="12914"/>
                      </a:cubicBezTo>
                      <a:cubicBezTo>
                        <a:pt x="2297" y="12953"/>
                        <a:pt x="2354" y="13043"/>
                        <a:pt x="2429" y="13043"/>
                      </a:cubicBezTo>
                      <a:cubicBezTo>
                        <a:pt x="2444" y="13043"/>
                        <a:pt x="2459" y="13040"/>
                        <a:pt x="2474" y="13032"/>
                      </a:cubicBezTo>
                      <a:cubicBezTo>
                        <a:pt x="2852" y="12583"/>
                        <a:pt x="3348" y="12252"/>
                        <a:pt x="3774" y="11874"/>
                      </a:cubicBezTo>
                      <a:lnTo>
                        <a:pt x="5073" y="10575"/>
                      </a:lnTo>
                      <a:cubicBezTo>
                        <a:pt x="5900" y="9724"/>
                        <a:pt x="6656" y="8803"/>
                        <a:pt x="7460" y="7881"/>
                      </a:cubicBezTo>
                      <a:cubicBezTo>
                        <a:pt x="7519" y="7842"/>
                        <a:pt x="7462" y="7752"/>
                        <a:pt x="7387" y="7752"/>
                      </a:cubicBezTo>
                      <a:close/>
                      <a:moveTo>
                        <a:pt x="6698" y="8949"/>
                      </a:moveTo>
                      <a:cubicBezTo>
                        <a:pt x="6676" y="8949"/>
                        <a:pt x="6652" y="8955"/>
                        <a:pt x="6633" y="8968"/>
                      </a:cubicBezTo>
                      <a:cubicBezTo>
                        <a:pt x="5640" y="10669"/>
                        <a:pt x="4483" y="12181"/>
                        <a:pt x="3159" y="13623"/>
                      </a:cubicBezTo>
                      <a:cubicBezTo>
                        <a:pt x="3100" y="13662"/>
                        <a:pt x="3157" y="13752"/>
                        <a:pt x="3232" y="13752"/>
                      </a:cubicBezTo>
                      <a:cubicBezTo>
                        <a:pt x="3247" y="13752"/>
                        <a:pt x="3262" y="13748"/>
                        <a:pt x="3278" y="13741"/>
                      </a:cubicBezTo>
                      <a:cubicBezTo>
                        <a:pt x="4601" y="12276"/>
                        <a:pt x="5782" y="10716"/>
                        <a:pt x="6774" y="9039"/>
                      </a:cubicBezTo>
                      <a:cubicBezTo>
                        <a:pt x="6808" y="8988"/>
                        <a:pt x="6757" y="8949"/>
                        <a:pt x="6698" y="8949"/>
                      </a:cubicBezTo>
                      <a:close/>
                      <a:moveTo>
                        <a:pt x="8349" y="8503"/>
                      </a:moveTo>
                      <a:cubicBezTo>
                        <a:pt x="8301" y="8503"/>
                        <a:pt x="8254" y="8564"/>
                        <a:pt x="8287" y="8614"/>
                      </a:cubicBezTo>
                      <a:cubicBezTo>
                        <a:pt x="8877" y="9559"/>
                        <a:pt x="9492" y="10504"/>
                        <a:pt x="10130" y="11425"/>
                      </a:cubicBezTo>
                      <a:cubicBezTo>
                        <a:pt x="10673" y="12252"/>
                        <a:pt x="11216" y="13103"/>
                        <a:pt x="11925" y="13812"/>
                      </a:cubicBezTo>
                      <a:cubicBezTo>
                        <a:pt x="11937" y="13829"/>
                        <a:pt x="11952" y="13836"/>
                        <a:pt x="11969" y="13836"/>
                      </a:cubicBezTo>
                      <a:cubicBezTo>
                        <a:pt x="12020" y="13836"/>
                        <a:pt x="12079" y="13765"/>
                        <a:pt x="12043" y="13693"/>
                      </a:cubicBezTo>
                      <a:cubicBezTo>
                        <a:pt x="11264" y="12961"/>
                        <a:pt x="10720" y="12110"/>
                        <a:pt x="10153" y="11213"/>
                      </a:cubicBezTo>
                      <a:cubicBezTo>
                        <a:pt x="9562" y="10338"/>
                        <a:pt x="8995" y="9417"/>
                        <a:pt x="8405" y="8543"/>
                      </a:cubicBezTo>
                      <a:cubicBezTo>
                        <a:pt x="8390" y="8514"/>
                        <a:pt x="8370" y="8503"/>
                        <a:pt x="8349" y="8503"/>
                      </a:cubicBezTo>
                      <a:close/>
                      <a:moveTo>
                        <a:pt x="7121" y="8632"/>
                      </a:moveTo>
                      <a:cubicBezTo>
                        <a:pt x="7104" y="8632"/>
                        <a:pt x="7089" y="8640"/>
                        <a:pt x="7082" y="8661"/>
                      </a:cubicBezTo>
                      <a:cubicBezTo>
                        <a:pt x="6585" y="9630"/>
                        <a:pt x="6042" y="10622"/>
                        <a:pt x="5546" y="11638"/>
                      </a:cubicBezTo>
                      <a:cubicBezTo>
                        <a:pt x="5097" y="12512"/>
                        <a:pt x="4648" y="13434"/>
                        <a:pt x="4364" y="14379"/>
                      </a:cubicBezTo>
                      <a:cubicBezTo>
                        <a:pt x="4351" y="14432"/>
                        <a:pt x="4390" y="14462"/>
                        <a:pt x="4431" y="14462"/>
                      </a:cubicBezTo>
                      <a:cubicBezTo>
                        <a:pt x="4463" y="14462"/>
                        <a:pt x="4496" y="14444"/>
                        <a:pt x="4506" y="14402"/>
                      </a:cubicBezTo>
                      <a:cubicBezTo>
                        <a:pt x="4813" y="13410"/>
                        <a:pt x="5286" y="12488"/>
                        <a:pt x="5758" y="11567"/>
                      </a:cubicBezTo>
                      <a:cubicBezTo>
                        <a:pt x="6231" y="10622"/>
                        <a:pt x="6704" y="9677"/>
                        <a:pt x="7200" y="8732"/>
                      </a:cubicBezTo>
                      <a:cubicBezTo>
                        <a:pt x="7216" y="8682"/>
                        <a:pt x="7162" y="8632"/>
                        <a:pt x="7121" y="8632"/>
                      </a:cubicBezTo>
                      <a:close/>
                      <a:moveTo>
                        <a:pt x="8416" y="9023"/>
                      </a:moveTo>
                      <a:cubicBezTo>
                        <a:pt x="8362" y="9023"/>
                        <a:pt x="8308" y="9084"/>
                        <a:pt x="8357" y="9133"/>
                      </a:cubicBezTo>
                      <a:cubicBezTo>
                        <a:pt x="9303" y="10811"/>
                        <a:pt x="10059" y="12607"/>
                        <a:pt x="10626" y="14473"/>
                      </a:cubicBezTo>
                      <a:cubicBezTo>
                        <a:pt x="10635" y="14511"/>
                        <a:pt x="10664" y="14526"/>
                        <a:pt x="10693" y="14526"/>
                      </a:cubicBezTo>
                      <a:cubicBezTo>
                        <a:pt x="10736" y="14526"/>
                        <a:pt x="10782" y="14492"/>
                        <a:pt x="10767" y="14450"/>
                      </a:cubicBezTo>
                      <a:cubicBezTo>
                        <a:pt x="10200" y="12583"/>
                        <a:pt x="9421" y="10787"/>
                        <a:pt x="8476" y="9063"/>
                      </a:cubicBezTo>
                      <a:cubicBezTo>
                        <a:pt x="8461" y="9034"/>
                        <a:pt x="8439" y="9023"/>
                        <a:pt x="8416" y="9023"/>
                      </a:cubicBezTo>
                      <a:close/>
                      <a:moveTo>
                        <a:pt x="7852" y="7738"/>
                      </a:moveTo>
                      <a:cubicBezTo>
                        <a:pt x="7800" y="7738"/>
                        <a:pt x="7753" y="7790"/>
                        <a:pt x="7773" y="7850"/>
                      </a:cubicBezTo>
                      <a:lnTo>
                        <a:pt x="7773" y="7850"/>
                      </a:lnTo>
                      <a:cubicBezTo>
                        <a:pt x="7759" y="7835"/>
                        <a:pt x="7738" y="7828"/>
                        <a:pt x="7717" y="7828"/>
                      </a:cubicBezTo>
                      <a:cubicBezTo>
                        <a:pt x="7668" y="7828"/>
                        <a:pt x="7620" y="7862"/>
                        <a:pt x="7649" y="7905"/>
                      </a:cubicBezTo>
                      <a:cubicBezTo>
                        <a:pt x="8027" y="9039"/>
                        <a:pt x="8428" y="10149"/>
                        <a:pt x="8759" y="11307"/>
                      </a:cubicBezTo>
                      <a:cubicBezTo>
                        <a:pt x="8948" y="11874"/>
                        <a:pt x="9090" y="12441"/>
                        <a:pt x="9208" y="12985"/>
                      </a:cubicBezTo>
                      <a:cubicBezTo>
                        <a:pt x="9326" y="13575"/>
                        <a:pt x="9373" y="14190"/>
                        <a:pt x="9586" y="14757"/>
                      </a:cubicBezTo>
                      <a:cubicBezTo>
                        <a:pt x="9596" y="14798"/>
                        <a:pt x="9630" y="14817"/>
                        <a:pt x="9661" y="14817"/>
                      </a:cubicBezTo>
                      <a:cubicBezTo>
                        <a:pt x="9702" y="14817"/>
                        <a:pt x="9741" y="14786"/>
                        <a:pt x="9728" y="14733"/>
                      </a:cubicBezTo>
                      <a:cubicBezTo>
                        <a:pt x="9562" y="14166"/>
                        <a:pt x="9492" y="13575"/>
                        <a:pt x="9373" y="13008"/>
                      </a:cubicBezTo>
                      <a:cubicBezTo>
                        <a:pt x="9232" y="12465"/>
                        <a:pt x="9090" y="11874"/>
                        <a:pt x="8901" y="11284"/>
                      </a:cubicBezTo>
                      <a:cubicBezTo>
                        <a:pt x="8570" y="10126"/>
                        <a:pt x="8168" y="9015"/>
                        <a:pt x="7790" y="7881"/>
                      </a:cubicBezTo>
                      <a:lnTo>
                        <a:pt x="7790" y="7881"/>
                      </a:lnTo>
                      <a:cubicBezTo>
                        <a:pt x="8712" y="8637"/>
                        <a:pt x="9586" y="9441"/>
                        <a:pt x="10484" y="10268"/>
                      </a:cubicBezTo>
                      <a:lnTo>
                        <a:pt x="11713" y="11520"/>
                      </a:lnTo>
                      <a:cubicBezTo>
                        <a:pt x="12138" y="11945"/>
                        <a:pt x="12492" y="12465"/>
                        <a:pt x="12918" y="12867"/>
                      </a:cubicBezTo>
                      <a:cubicBezTo>
                        <a:pt x="12935" y="12884"/>
                        <a:pt x="12955" y="12891"/>
                        <a:pt x="12974" y="12891"/>
                      </a:cubicBezTo>
                      <a:cubicBezTo>
                        <a:pt x="13035" y="12891"/>
                        <a:pt x="13089" y="12820"/>
                        <a:pt x="13036" y="12748"/>
                      </a:cubicBezTo>
                      <a:cubicBezTo>
                        <a:pt x="12587" y="12370"/>
                        <a:pt x="12280" y="11874"/>
                        <a:pt x="11854" y="11449"/>
                      </a:cubicBezTo>
                      <a:cubicBezTo>
                        <a:pt x="11453" y="11000"/>
                        <a:pt x="11027" y="10575"/>
                        <a:pt x="10602" y="10149"/>
                      </a:cubicBezTo>
                      <a:cubicBezTo>
                        <a:pt x="9728" y="9322"/>
                        <a:pt x="8830" y="8566"/>
                        <a:pt x="7909" y="7763"/>
                      </a:cubicBezTo>
                      <a:cubicBezTo>
                        <a:pt x="7891" y="7746"/>
                        <a:pt x="7871" y="7738"/>
                        <a:pt x="7852" y="7738"/>
                      </a:cubicBezTo>
                      <a:close/>
                      <a:moveTo>
                        <a:pt x="7532" y="7864"/>
                      </a:moveTo>
                      <a:cubicBezTo>
                        <a:pt x="7500" y="7864"/>
                        <a:pt x="7469" y="7877"/>
                        <a:pt x="7460" y="7905"/>
                      </a:cubicBezTo>
                      <a:cubicBezTo>
                        <a:pt x="7247" y="9086"/>
                        <a:pt x="7011" y="10268"/>
                        <a:pt x="6727" y="11425"/>
                      </a:cubicBezTo>
                      <a:cubicBezTo>
                        <a:pt x="6585" y="11992"/>
                        <a:pt x="6420" y="12559"/>
                        <a:pt x="6255" y="13103"/>
                      </a:cubicBezTo>
                      <a:cubicBezTo>
                        <a:pt x="6066" y="13670"/>
                        <a:pt x="5806" y="14237"/>
                        <a:pt x="5688" y="14828"/>
                      </a:cubicBezTo>
                      <a:cubicBezTo>
                        <a:pt x="5674" y="14881"/>
                        <a:pt x="5713" y="14911"/>
                        <a:pt x="5754" y="14911"/>
                      </a:cubicBezTo>
                      <a:cubicBezTo>
                        <a:pt x="5786" y="14911"/>
                        <a:pt x="5819" y="14893"/>
                        <a:pt x="5829" y="14851"/>
                      </a:cubicBezTo>
                      <a:cubicBezTo>
                        <a:pt x="5947" y="14284"/>
                        <a:pt x="6184" y="13764"/>
                        <a:pt x="6373" y="13197"/>
                      </a:cubicBezTo>
                      <a:cubicBezTo>
                        <a:pt x="6538" y="12607"/>
                        <a:pt x="6727" y="12040"/>
                        <a:pt x="6845" y="11449"/>
                      </a:cubicBezTo>
                      <a:cubicBezTo>
                        <a:pt x="7176" y="10268"/>
                        <a:pt x="7412" y="9086"/>
                        <a:pt x="7601" y="7952"/>
                      </a:cubicBezTo>
                      <a:cubicBezTo>
                        <a:pt x="7630" y="7895"/>
                        <a:pt x="7581" y="7864"/>
                        <a:pt x="7532" y="7864"/>
                      </a:cubicBezTo>
                      <a:close/>
                      <a:moveTo>
                        <a:pt x="7576" y="9207"/>
                      </a:moveTo>
                      <a:cubicBezTo>
                        <a:pt x="7529" y="9207"/>
                        <a:pt x="7483" y="9236"/>
                        <a:pt x="7483" y="9299"/>
                      </a:cubicBezTo>
                      <a:cubicBezTo>
                        <a:pt x="7460" y="11260"/>
                        <a:pt x="7223" y="13174"/>
                        <a:pt x="6822" y="15064"/>
                      </a:cubicBezTo>
                      <a:cubicBezTo>
                        <a:pt x="6795" y="15117"/>
                        <a:pt x="6836" y="15148"/>
                        <a:pt x="6880" y="15148"/>
                      </a:cubicBezTo>
                      <a:cubicBezTo>
                        <a:pt x="6915" y="15148"/>
                        <a:pt x="6953" y="15129"/>
                        <a:pt x="6963" y="15088"/>
                      </a:cubicBezTo>
                      <a:cubicBezTo>
                        <a:pt x="7412" y="13174"/>
                        <a:pt x="7649" y="11260"/>
                        <a:pt x="7672" y="9275"/>
                      </a:cubicBezTo>
                      <a:cubicBezTo>
                        <a:pt x="7661" y="9231"/>
                        <a:pt x="7618" y="9207"/>
                        <a:pt x="7576" y="9207"/>
                      </a:cubicBezTo>
                      <a:close/>
                      <a:moveTo>
                        <a:pt x="7743" y="8732"/>
                      </a:moveTo>
                      <a:cubicBezTo>
                        <a:pt x="7708" y="8732"/>
                        <a:pt x="7672" y="8755"/>
                        <a:pt x="7672" y="8803"/>
                      </a:cubicBezTo>
                      <a:cubicBezTo>
                        <a:pt x="7720" y="9913"/>
                        <a:pt x="7767" y="11047"/>
                        <a:pt x="7838" y="12134"/>
                      </a:cubicBezTo>
                      <a:cubicBezTo>
                        <a:pt x="7909" y="13150"/>
                        <a:pt x="7956" y="14142"/>
                        <a:pt x="8192" y="15111"/>
                      </a:cubicBezTo>
                      <a:cubicBezTo>
                        <a:pt x="8213" y="15153"/>
                        <a:pt x="8252" y="15171"/>
                        <a:pt x="8287" y="15171"/>
                      </a:cubicBezTo>
                      <a:cubicBezTo>
                        <a:pt x="8332" y="15171"/>
                        <a:pt x="8371" y="15141"/>
                        <a:pt x="8357" y="15088"/>
                      </a:cubicBezTo>
                      <a:cubicBezTo>
                        <a:pt x="8121" y="14095"/>
                        <a:pt x="8050" y="13056"/>
                        <a:pt x="8003" y="12016"/>
                      </a:cubicBezTo>
                      <a:cubicBezTo>
                        <a:pt x="7932" y="10929"/>
                        <a:pt x="7861" y="9866"/>
                        <a:pt x="7814" y="8803"/>
                      </a:cubicBezTo>
                      <a:cubicBezTo>
                        <a:pt x="7814" y="8755"/>
                        <a:pt x="7779" y="8732"/>
                        <a:pt x="7743" y="873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8"/>
                <p:cNvSpPr/>
                <p:nvPr/>
              </p:nvSpPr>
              <p:spPr>
                <a:xfrm>
                  <a:off x="3935225" y="2153025"/>
                  <a:ext cx="174275" cy="173250"/>
                </a:xfrm>
                <a:custGeom>
                  <a:avLst/>
                  <a:gdLst/>
                  <a:ahLst/>
                  <a:cxnLst/>
                  <a:rect l="l" t="t" r="r" b="b"/>
                  <a:pathLst>
                    <a:path w="6971" h="6930" extrusionOk="0">
                      <a:moveTo>
                        <a:pt x="3354" y="0"/>
                      </a:moveTo>
                      <a:cubicBezTo>
                        <a:pt x="2929" y="0"/>
                        <a:pt x="2539" y="116"/>
                        <a:pt x="2150" y="311"/>
                      </a:cubicBezTo>
                      <a:cubicBezTo>
                        <a:pt x="1748" y="452"/>
                        <a:pt x="1347" y="689"/>
                        <a:pt x="1040" y="1019"/>
                      </a:cubicBezTo>
                      <a:cubicBezTo>
                        <a:pt x="709" y="1350"/>
                        <a:pt x="473" y="1705"/>
                        <a:pt x="331" y="2130"/>
                      </a:cubicBezTo>
                      <a:cubicBezTo>
                        <a:pt x="118" y="2555"/>
                        <a:pt x="0" y="3004"/>
                        <a:pt x="24" y="3477"/>
                      </a:cubicBezTo>
                      <a:cubicBezTo>
                        <a:pt x="47" y="3760"/>
                        <a:pt x="118" y="4091"/>
                        <a:pt x="142" y="4374"/>
                      </a:cubicBezTo>
                      <a:cubicBezTo>
                        <a:pt x="331" y="4965"/>
                        <a:pt x="614" y="5485"/>
                        <a:pt x="1040" y="5910"/>
                      </a:cubicBezTo>
                      <a:lnTo>
                        <a:pt x="1748" y="6454"/>
                      </a:lnTo>
                      <a:cubicBezTo>
                        <a:pt x="2268" y="6784"/>
                        <a:pt x="2859" y="6926"/>
                        <a:pt x="3473" y="6926"/>
                      </a:cubicBezTo>
                      <a:cubicBezTo>
                        <a:pt x="3513" y="6928"/>
                        <a:pt x="3553" y="6929"/>
                        <a:pt x="3593" y="6929"/>
                      </a:cubicBezTo>
                      <a:cubicBezTo>
                        <a:pt x="4022" y="6929"/>
                        <a:pt x="4431" y="6814"/>
                        <a:pt x="4820" y="6619"/>
                      </a:cubicBezTo>
                      <a:cubicBezTo>
                        <a:pt x="5222" y="6477"/>
                        <a:pt x="5600" y="6241"/>
                        <a:pt x="5931" y="5910"/>
                      </a:cubicBezTo>
                      <a:cubicBezTo>
                        <a:pt x="6261" y="5603"/>
                        <a:pt x="6498" y="5249"/>
                        <a:pt x="6639" y="4800"/>
                      </a:cubicBezTo>
                      <a:cubicBezTo>
                        <a:pt x="6852" y="4374"/>
                        <a:pt x="6970" y="3949"/>
                        <a:pt x="6923" y="3477"/>
                      </a:cubicBezTo>
                      <a:cubicBezTo>
                        <a:pt x="6899" y="3169"/>
                        <a:pt x="6876" y="2886"/>
                        <a:pt x="6805" y="2555"/>
                      </a:cubicBezTo>
                      <a:cubicBezTo>
                        <a:pt x="6639" y="1964"/>
                        <a:pt x="6332" y="1468"/>
                        <a:pt x="5931" y="1019"/>
                      </a:cubicBezTo>
                      <a:lnTo>
                        <a:pt x="5222" y="476"/>
                      </a:lnTo>
                      <a:cubicBezTo>
                        <a:pt x="4702" y="169"/>
                        <a:pt x="4111" y="3"/>
                        <a:pt x="3473" y="3"/>
                      </a:cubicBezTo>
                      <a:cubicBezTo>
                        <a:pt x="3433" y="1"/>
                        <a:pt x="3394" y="0"/>
                        <a:pt x="3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3" name="Google Shape;3373;p58"/>
              <p:cNvGrpSpPr/>
              <p:nvPr/>
            </p:nvGrpSpPr>
            <p:grpSpPr>
              <a:xfrm>
                <a:off x="2851453" y="614562"/>
                <a:ext cx="1255527" cy="1117361"/>
                <a:chOff x="6118975" y="1541725"/>
                <a:chExt cx="1072275" cy="954275"/>
              </a:xfrm>
            </p:grpSpPr>
            <p:sp>
              <p:nvSpPr>
                <p:cNvPr id="3374" name="Google Shape;3374;p58"/>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8"/>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6" name="Google Shape;3376;p58"/>
              <p:cNvGrpSpPr/>
              <p:nvPr/>
            </p:nvGrpSpPr>
            <p:grpSpPr>
              <a:xfrm rot="-5400000">
                <a:off x="1531118" y="635418"/>
                <a:ext cx="744798" cy="546071"/>
                <a:chOff x="5084100" y="1994575"/>
                <a:chExt cx="671050" cy="492000"/>
              </a:xfrm>
            </p:grpSpPr>
            <p:sp>
              <p:nvSpPr>
                <p:cNvPr id="3377" name="Google Shape;3377;p58"/>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8"/>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8"/>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8"/>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8"/>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8"/>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383" name="Google Shape;3383;p58"/>
          <p:cNvGrpSpPr/>
          <p:nvPr/>
        </p:nvGrpSpPr>
        <p:grpSpPr>
          <a:xfrm>
            <a:off x="397856" y="4141746"/>
            <a:ext cx="8348289" cy="630320"/>
            <a:chOff x="397856" y="4141746"/>
            <a:chExt cx="8348289" cy="630320"/>
          </a:xfrm>
        </p:grpSpPr>
        <p:grpSp>
          <p:nvGrpSpPr>
            <p:cNvPr id="3384" name="Google Shape;3384;p58"/>
            <p:cNvGrpSpPr/>
            <p:nvPr/>
          </p:nvGrpSpPr>
          <p:grpSpPr>
            <a:xfrm flipH="1">
              <a:off x="397856" y="4141746"/>
              <a:ext cx="634477" cy="630320"/>
              <a:chOff x="368650" y="1552750"/>
              <a:chExt cx="1377500" cy="1368475"/>
            </a:xfrm>
          </p:grpSpPr>
          <p:sp>
            <p:nvSpPr>
              <p:cNvPr id="3385" name="Google Shape;3385;p58"/>
              <p:cNvSpPr/>
              <p:nvPr/>
            </p:nvSpPr>
            <p:spPr>
              <a:xfrm>
                <a:off x="368650" y="1552750"/>
                <a:ext cx="1377500" cy="1368475"/>
              </a:xfrm>
              <a:custGeom>
                <a:avLst/>
                <a:gdLst/>
                <a:ahLst/>
                <a:cxnLst/>
                <a:rect l="l" t="t" r="r" b="b"/>
                <a:pathLst>
                  <a:path w="55100" h="54739" extrusionOk="0">
                    <a:moveTo>
                      <a:pt x="32847" y="0"/>
                    </a:moveTo>
                    <a:cubicBezTo>
                      <a:pt x="32134" y="0"/>
                      <a:pt x="31486" y="475"/>
                      <a:pt x="31071" y="1049"/>
                    </a:cubicBezTo>
                    <a:cubicBezTo>
                      <a:pt x="30480" y="1828"/>
                      <a:pt x="30149" y="2821"/>
                      <a:pt x="29889" y="3719"/>
                    </a:cubicBezTo>
                    <a:cubicBezTo>
                      <a:pt x="29629" y="4664"/>
                      <a:pt x="29488" y="5609"/>
                      <a:pt x="29322" y="6554"/>
                    </a:cubicBezTo>
                    <a:cubicBezTo>
                      <a:pt x="29181" y="7452"/>
                      <a:pt x="29086" y="8373"/>
                      <a:pt x="29015" y="9271"/>
                    </a:cubicBezTo>
                    <a:cubicBezTo>
                      <a:pt x="28850" y="11114"/>
                      <a:pt x="28802" y="12910"/>
                      <a:pt x="28732" y="14753"/>
                    </a:cubicBezTo>
                    <a:cubicBezTo>
                      <a:pt x="28684" y="16572"/>
                      <a:pt x="28613" y="18415"/>
                      <a:pt x="28495" y="20234"/>
                    </a:cubicBezTo>
                    <a:cubicBezTo>
                      <a:pt x="28354" y="22077"/>
                      <a:pt x="28141" y="23873"/>
                      <a:pt x="27834" y="25645"/>
                    </a:cubicBezTo>
                    <a:cubicBezTo>
                      <a:pt x="27787" y="25810"/>
                      <a:pt x="27763" y="26023"/>
                      <a:pt x="27739" y="26235"/>
                    </a:cubicBezTo>
                    <a:cubicBezTo>
                      <a:pt x="27716" y="26283"/>
                      <a:pt x="27716" y="26377"/>
                      <a:pt x="27668" y="26448"/>
                    </a:cubicBezTo>
                    <a:cubicBezTo>
                      <a:pt x="27597" y="24581"/>
                      <a:pt x="27479" y="22739"/>
                      <a:pt x="27314" y="20896"/>
                    </a:cubicBezTo>
                    <a:cubicBezTo>
                      <a:pt x="27149" y="18816"/>
                      <a:pt x="26912" y="16761"/>
                      <a:pt x="26534" y="14705"/>
                    </a:cubicBezTo>
                    <a:cubicBezTo>
                      <a:pt x="26180" y="12791"/>
                      <a:pt x="25707" y="10901"/>
                      <a:pt x="25069" y="9082"/>
                    </a:cubicBezTo>
                    <a:cubicBezTo>
                      <a:pt x="24455" y="7263"/>
                      <a:pt x="23723" y="5491"/>
                      <a:pt x="22754" y="3884"/>
                    </a:cubicBezTo>
                    <a:cubicBezTo>
                      <a:pt x="22329" y="3128"/>
                      <a:pt x="21809" y="2466"/>
                      <a:pt x="21171" y="1876"/>
                    </a:cubicBezTo>
                    <a:cubicBezTo>
                      <a:pt x="20662" y="1387"/>
                      <a:pt x="19961" y="812"/>
                      <a:pt x="19218" y="812"/>
                    </a:cubicBezTo>
                    <a:cubicBezTo>
                      <a:pt x="19098" y="812"/>
                      <a:pt x="18977" y="827"/>
                      <a:pt x="18855" y="860"/>
                    </a:cubicBezTo>
                    <a:cubicBezTo>
                      <a:pt x="17957" y="1096"/>
                      <a:pt x="17509" y="1994"/>
                      <a:pt x="17438" y="2821"/>
                    </a:cubicBezTo>
                    <a:cubicBezTo>
                      <a:pt x="17320" y="3789"/>
                      <a:pt x="17509" y="4782"/>
                      <a:pt x="17745" y="5727"/>
                    </a:cubicBezTo>
                    <a:cubicBezTo>
                      <a:pt x="17981" y="6648"/>
                      <a:pt x="18312" y="7570"/>
                      <a:pt x="18666" y="8444"/>
                    </a:cubicBezTo>
                    <a:cubicBezTo>
                      <a:pt x="18997" y="9318"/>
                      <a:pt x="19375" y="10145"/>
                      <a:pt x="19753" y="10972"/>
                    </a:cubicBezTo>
                    <a:cubicBezTo>
                      <a:pt x="20557" y="12626"/>
                      <a:pt x="21407" y="14233"/>
                      <a:pt x="22281" y="15839"/>
                    </a:cubicBezTo>
                    <a:cubicBezTo>
                      <a:pt x="23132" y="17470"/>
                      <a:pt x="24006" y="19053"/>
                      <a:pt x="24809" y="20707"/>
                    </a:cubicBezTo>
                    <a:cubicBezTo>
                      <a:pt x="25613" y="22337"/>
                      <a:pt x="26345" y="23991"/>
                      <a:pt x="26936" y="25692"/>
                    </a:cubicBezTo>
                    <a:cubicBezTo>
                      <a:pt x="27007" y="25881"/>
                      <a:pt x="27078" y="26094"/>
                      <a:pt x="27149" y="26259"/>
                    </a:cubicBezTo>
                    <a:cubicBezTo>
                      <a:pt x="27172" y="26330"/>
                      <a:pt x="27196" y="26401"/>
                      <a:pt x="27196" y="26472"/>
                    </a:cubicBezTo>
                    <a:cubicBezTo>
                      <a:pt x="26203" y="24912"/>
                      <a:pt x="25164" y="23376"/>
                      <a:pt x="24101" y="21841"/>
                    </a:cubicBezTo>
                    <a:cubicBezTo>
                      <a:pt x="22896" y="20140"/>
                      <a:pt x="21643" y="18462"/>
                      <a:pt x="20320" y="16903"/>
                    </a:cubicBezTo>
                    <a:cubicBezTo>
                      <a:pt x="19044" y="15414"/>
                      <a:pt x="17698" y="13996"/>
                      <a:pt x="16256" y="12744"/>
                    </a:cubicBezTo>
                    <a:cubicBezTo>
                      <a:pt x="14839" y="11492"/>
                      <a:pt x="13303" y="10311"/>
                      <a:pt x="11649" y="9389"/>
                    </a:cubicBezTo>
                    <a:cubicBezTo>
                      <a:pt x="10893" y="8987"/>
                      <a:pt x="10113" y="8633"/>
                      <a:pt x="9286" y="8444"/>
                    </a:cubicBezTo>
                    <a:cubicBezTo>
                      <a:pt x="8924" y="8372"/>
                      <a:pt x="8517" y="8304"/>
                      <a:pt x="8119" y="8304"/>
                    </a:cubicBezTo>
                    <a:cubicBezTo>
                      <a:pt x="7606" y="8304"/>
                      <a:pt x="7107" y="8416"/>
                      <a:pt x="6734" y="8775"/>
                    </a:cubicBezTo>
                    <a:cubicBezTo>
                      <a:pt x="6097" y="9436"/>
                      <a:pt x="6167" y="10405"/>
                      <a:pt x="6498" y="11161"/>
                    </a:cubicBezTo>
                    <a:cubicBezTo>
                      <a:pt x="6876" y="12059"/>
                      <a:pt x="7561" y="12862"/>
                      <a:pt x="8247" y="13524"/>
                    </a:cubicBezTo>
                    <a:cubicBezTo>
                      <a:pt x="8932" y="14209"/>
                      <a:pt x="9664" y="14823"/>
                      <a:pt x="10397" y="15414"/>
                    </a:cubicBezTo>
                    <a:cubicBezTo>
                      <a:pt x="11129" y="15981"/>
                      <a:pt x="11885" y="16525"/>
                      <a:pt x="12618" y="17044"/>
                    </a:cubicBezTo>
                    <a:cubicBezTo>
                      <a:pt x="14130" y="18084"/>
                      <a:pt x="15689" y="19053"/>
                      <a:pt x="17225" y="19998"/>
                    </a:cubicBezTo>
                    <a:cubicBezTo>
                      <a:pt x="18784" y="20966"/>
                      <a:pt x="20344" y="21912"/>
                      <a:pt x="21856" y="22951"/>
                    </a:cubicBezTo>
                    <a:cubicBezTo>
                      <a:pt x="23368" y="23991"/>
                      <a:pt x="24809" y="25054"/>
                      <a:pt x="26203" y="26235"/>
                    </a:cubicBezTo>
                    <a:cubicBezTo>
                      <a:pt x="26345" y="26377"/>
                      <a:pt x="26534" y="26495"/>
                      <a:pt x="26676" y="26613"/>
                    </a:cubicBezTo>
                    <a:cubicBezTo>
                      <a:pt x="26723" y="26637"/>
                      <a:pt x="26771" y="26708"/>
                      <a:pt x="26818" y="26755"/>
                    </a:cubicBezTo>
                    <a:cubicBezTo>
                      <a:pt x="25164" y="25928"/>
                      <a:pt x="23510" y="25101"/>
                      <a:pt x="21832" y="24322"/>
                    </a:cubicBezTo>
                    <a:cubicBezTo>
                      <a:pt x="19966" y="23424"/>
                      <a:pt x="18052" y="22620"/>
                      <a:pt x="16091" y="21912"/>
                    </a:cubicBezTo>
                    <a:cubicBezTo>
                      <a:pt x="14272" y="21274"/>
                      <a:pt x="12405" y="20730"/>
                      <a:pt x="10491" y="20352"/>
                    </a:cubicBezTo>
                    <a:cubicBezTo>
                      <a:pt x="8710" y="19992"/>
                      <a:pt x="6887" y="19760"/>
                      <a:pt x="5081" y="19760"/>
                    </a:cubicBezTo>
                    <a:cubicBezTo>
                      <a:pt x="4994" y="19760"/>
                      <a:pt x="4907" y="19760"/>
                      <a:pt x="4821" y="19762"/>
                    </a:cubicBezTo>
                    <a:cubicBezTo>
                      <a:pt x="3970" y="19762"/>
                      <a:pt x="3096" y="19856"/>
                      <a:pt x="2269" y="20116"/>
                    </a:cubicBezTo>
                    <a:cubicBezTo>
                      <a:pt x="1489" y="20352"/>
                      <a:pt x="473" y="20801"/>
                      <a:pt x="237" y="21652"/>
                    </a:cubicBezTo>
                    <a:cubicBezTo>
                      <a:pt x="1" y="22502"/>
                      <a:pt x="544" y="23329"/>
                      <a:pt x="1206" y="23849"/>
                    </a:cubicBezTo>
                    <a:cubicBezTo>
                      <a:pt x="2009" y="24440"/>
                      <a:pt x="2978" y="24747"/>
                      <a:pt x="3899" y="25030"/>
                    </a:cubicBezTo>
                    <a:cubicBezTo>
                      <a:pt x="4844" y="25290"/>
                      <a:pt x="5789" y="25432"/>
                      <a:pt x="6734" y="25574"/>
                    </a:cubicBezTo>
                    <a:cubicBezTo>
                      <a:pt x="7632" y="25739"/>
                      <a:pt x="8530" y="25810"/>
                      <a:pt x="9452" y="25905"/>
                    </a:cubicBezTo>
                    <a:cubicBezTo>
                      <a:pt x="11295" y="26046"/>
                      <a:pt x="13090" y="26117"/>
                      <a:pt x="14910" y="26165"/>
                    </a:cubicBezTo>
                    <a:cubicBezTo>
                      <a:pt x="16753" y="26235"/>
                      <a:pt x="18572" y="26283"/>
                      <a:pt x="20415" y="26401"/>
                    </a:cubicBezTo>
                    <a:cubicBezTo>
                      <a:pt x="22234" y="26566"/>
                      <a:pt x="24053" y="26755"/>
                      <a:pt x="25825" y="27086"/>
                    </a:cubicBezTo>
                    <a:cubicBezTo>
                      <a:pt x="25991" y="27110"/>
                      <a:pt x="26203" y="27157"/>
                      <a:pt x="26416" y="27180"/>
                    </a:cubicBezTo>
                    <a:cubicBezTo>
                      <a:pt x="26463" y="27204"/>
                      <a:pt x="26558" y="27204"/>
                      <a:pt x="26605" y="27228"/>
                    </a:cubicBezTo>
                    <a:cubicBezTo>
                      <a:pt x="24762" y="27322"/>
                      <a:pt x="22919" y="27440"/>
                      <a:pt x="21053" y="27582"/>
                    </a:cubicBezTo>
                    <a:cubicBezTo>
                      <a:pt x="18997" y="27771"/>
                      <a:pt x="16918" y="28007"/>
                      <a:pt x="14886" y="28385"/>
                    </a:cubicBezTo>
                    <a:cubicBezTo>
                      <a:pt x="12972" y="28740"/>
                      <a:pt x="11082" y="29212"/>
                      <a:pt x="9239" y="29827"/>
                    </a:cubicBezTo>
                    <a:cubicBezTo>
                      <a:pt x="7443" y="30465"/>
                      <a:pt x="5671" y="31197"/>
                      <a:pt x="4041" y="32166"/>
                    </a:cubicBezTo>
                    <a:cubicBezTo>
                      <a:pt x="3308" y="32591"/>
                      <a:pt x="2623" y="33111"/>
                      <a:pt x="2033" y="33725"/>
                    </a:cubicBezTo>
                    <a:cubicBezTo>
                      <a:pt x="1489" y="34316"/>
                      <a:pt x="804" y="35190"/>
                      <a:pt x="1040" y="36064"/>
                    </a:cubicBezTo>
                    <a:cubicBezTo>
                      <a:pt x="1277" y="36962"/>
                      <a:pt x="2151" y="37387"/>
                      <a:pt x="2978" y="37482"/>
                    </a:cubicBezTo>
                    <a:cubicBezTo>
                      <a:pt x="3173" y="37505"/>
                      <a:pt x="3368" y="37516"/>
                      <a:pt x="3562" y="37516"/>
                    </a:cubicBezTo>
                    <a:cubicBezTo>
                      <a:pt x="4358" y="37516"/>
                      <a:pt x="5148" y="37341"/>
                      <a:pt x="5908" y="37151"/>
                    </a:cubicBezTo>
                    <a:cubicBezTo>
                      <a:pt x="6829" y="36915"/>
                      <a:pt x="7750" y="36608"/>
                      <a:pt x="8625" y="36253"/>
                    </a:cubicBezTo>
                    <a:cubicBezTo>
                      <a:pt x="9475" y="35923"/>
                      <a:pt x="10302" y="35545"/>
                      <a:pt x="11129" y="35143"/>
                    </a:cubicBezTo>
                    <a:cubicBezTo>
                      <a:pt x="12783" y="34363"/>
                      <a:pt x="14413" y="33489"/>
                      <a:pt x="16020" y="32638"/>
                    </a:cubicBezTo>
                    <a:cubicBezTo>
                      <a:pt x="17627" y="31788"/>
                      <a:pt x="19233" y="30890"/>
                      <a:pt x="20887" y="30110"/>
                    </a:cubicBezTo>
                    <a:cubicBezTo>
                      <a:pt x="22518" y="29307"/>
                      <a:pt x="24172" y="28574"/>
                      <a:pt x="25873" y="27984"/>
                    </a:cubicBezTo>
                    <a:cubicBezTo>
                      <a:pt x="26062" y="27913"/>
                      <a:pt x="26251" y="27818"/>
                      <a:pt x="26440" y="27771"/>
                    </a:cubicBezTo>
                    <a:cubicBezTo>
                      <a:pt x="26486" y="27748"/>
                      <a:pt x="26576" y="27748"/>
                      <a:pt x="26646" y="27704"/>
                    </a:cubicBezTo>
                    <a:lnTo>
                      <a:pt x="26646" y="27704"/>
                    </a:lnTo>
                    <a:cubicBezTo>
                      <a:pt x="25065" y="28719"/>
                      <a:pt x="23532" y="29757"/>
                      <a:pt x="21998" y="30819"/>
                    </a:cubicBezTo>
                    <a:cubicBezTo>
                      <a:pt x="20320" y="32024"/>
                      <a:pt x="18643" y="33253"/>
                      <a:pt x="17083" y="34599"/>
                    </a:cubicBezTo>
                    <a:cubicBezTo>
                      <a:pt x="15595" y="35852"/>
                      <a:pt x="14177" y="37222"/>
                      <a:pt x="12901" y="38663"/>
                    </a:cubicBezTo>
                    <a:cubicBezTo>
                      <a:pt x="11673" y="40081"/>
                      <a:pt x="10491" y="41617"/>
                      <a:pt x="9570" y="43271"/>
                    </a:cubicBezTo>
                    <a:cubicBezTo>
                      <a:pt x="9168" y="44003"/>
                      <a:pt x="8814" y="44806"/>
                      <a:pt x="8625" y="45633"/>
                    </a:cubicBezTo>
                    <a:cubicBezTo>
                      <a:pt x="8459" y="46460"/>
                      <a:pt x="8294" y="47524"/>
                      <a:pt x="8955" y="48185"/>
                    </a:cubicBezTo>
                    <a:cubicBezTo>
                      <a:pt x="9299" y="48529"/>
                      <a:pt x="9745" y="48660"/>
                      <a:pt x="10202" y="48660"/>
                    </a:cubicBezTo>
                    <a:cubicBezTo>
                      <a:pt x="10593" y="48660"/>
                      <a:pt x="10993" y="48563"/>
                      <a:pt x="11342" y="48421"/>
                    </a:cubicBezTo>
                    <a:cubicBezTo>
                      <a:pt x="12240" y="48020"/>
                      <a:pt x="13019" y="47358"/>
                      <a:pt x="13705" y="46673"/>
                    </a:cubicBezTo>
                    <a:cubicBezTo>
                      <a:pt x="14390" y="45988"/>
                      <a:pt x="15004" y="45255"/>
                      <a:pt x="15595" y="44523"/>
                    </a:cubicBezTo>
                    <a:cubicBezTo>
                      <a:pt x="16162" y="43767"/>
                      <a:pt x="16682" y="43034"/>
                      <a:pt x="17225" y="42302"/>
                    </a:cubicBezTo>
                    <a:cubicBezTo>
                      <a:pt x="18265" y="40790"/>
                      <a:pt x="19233" y="39230"/>
                      <a:pt x="20178" y="37695"/>
                    </a:cubicBezTo>
                    <a:cubicBezTo>
                      <a:pt x="21147" y="36135"/>
                      <a:pt x="22092" y="34552"/>
                      <a:pt x="23132" y="33064"/>
                    </a:cubicBezTo>
                    <a:cubicBezTo>
                      <a:pt x="24172" y="31552"/>
                      <a:pt x="25235" y="30110"/>
                      <a:pt x="26416" y="28716"/>
                    </a:cubicBezTo>
                    <a:cubicBezTo>
                      <a:pt x="26558" y="28574"/>
                      <a:pt x="26676" y="28385"/>
                      <a:pt x="26794" y="28244"/>
                    </a:cubicBezTo>
                    <a:cubicBezTo>
                      <a:pt x="26818" y="28173"/>
                      <a:pt x="26889" y="28149"/>
                      <a:pt x="26936" y="28102"/>
                    </a:cubicBezTo>
                    <a:lnTo>
                      <a:pt x="26936" y="28102"/>
                    </a:lnTo>
                    <a:cubicBezTo>
                      <a:pt x="26109" y="29756"/>
                      <a:pt x="25282" y="31410"/>
                      <a:pt x="24479" y="33087"/>
                    </a:cubicBezTo>
                    <a:cubicBezTo>
                      <a:pt x="23604" y="34954"/>
                      <a:pt x="22801" y="36868"/>
                      <a:pt x="22092" y="38805"/>
                    </a:cubicBezTo>
                    <a:cubicBezTo>
                      <a:pt x="21454" y="40648"/>
                      <a:pt x="20911" y="42515"/>
                      <a:pt x="20533" y="44428"/>
                    </a:cubicBezTo>
                    <a:cubicBezTo>
                      <a:pt x="20155" y="46295"/>
                      <a:pt x="19919" y="48209"/>
                      <a:pt x="19942" y="50099"/>
                    </a:cubicBezTo>
                    <a:cubicBezTo>
                      <a:pt x="19942" y="50950"/>
                      <a:pt x="20037" y="51800"/>
                      <a:pt x="20297" y="52627"/>
                    </a:cubicBezTo>
                    <a:cubicBezTo>
                      <a:pt x="20533" y="53430"/>
                      <a:pt x="20982" y="54446"/>
                      <a:pt x="21832" y="54683"/>
                    </a:cubicBezTo>
                    <a:cubicBezTo>
                      <a:pt x="21970" y="54721"/>
                      <a:pt x="22108" y="54739"/>
                      <a:pt x="22243" y="54739"/>
                    </a:cubicBezTo>
                    <a:cubicBezTo>
                      <a:pt x="22943" y="54739"/>
                      <a:pt x="23590" y="54264"/>
                      <a:pt x="24006" y="53690"/>
                    </a:cubicBezTo>
                    <a:cubicBezTo>
                      <a:pt x="24597" y="52911"/>
                      <a:pt x="24928" y="51918"/>
                      <a:pt x="25187" y="51020"/>
                    </a:cubicBezTo>
                    <a:cubicBezTo>
                      <a:pt x="25471" y="50075"/>
                      <a:pt x="25613" y="49130"/>
                      <a:pt x="25755" y="48185"/>
                    </a:cubicBezTo>
                    <a:cubicBezTo>
                      <a:pt x="25896" y="47287"/>
                      <a:pt x="25991" y="46366"/>
                      <a:pt x="26085" y="45468"/>
                    </a:cubicBezTo>
                    <a:cubicBezTo>
                      <a:pt x="26227" y="43625"/>
                      <a:pt x="26298" y="41829"/>
                      <a:pt x="26345" y="39986"/>
                    </a:cubicBezTo>
                    <a:cubicBezTo>
                      <a:pt x="26416" y="38167"/>
                      <a:pt x="26463" y="36324"/>
                      <a:pt x="26582" y="34505"/>
                    </a:cubicBezTo>
                    <a:cubicBezTo>
                      <a:pt x="26723" y="32662"/>
                      <a:pt x="26936" y="30866"/>
                      <a:pt x="27267" y="29094"/>
                    </a:cubicBezTo>
                    <a:cubicBezTo>
                      <a:pt x="27290" y="28929"/>
                      <a:pt x="27314" y="28716"/>
                      <a:pt x="27361" y="28504"/>
                    </a:cubicBezTo>
                    <a:cubicBezTo>
                      <a:pt x="27385" y="28456"/>
                      <a:pt x="27385" y="28362"/>
                      <a:pt x="27408" y="28291"/>
                    </a:cubicBezTo>
                    <a:cubicBezTo>
                      <a:pt x="27503" y="30158"/>
                      <a:pt x="27621" y="32000"/>
                      <a:pt x="27763" y="33843"/>
                    </a:cubicBezTo>
                    <a:cubicBezTo>
                      <a:pt x="27952" y="35923"/>
                      <a:pt x="28188" y="37978"/>
                      <a:pt x="28566" y="40034"/>
                    </a:cubicBezTo>
                    <a:cubicBezTo>
                      <a:pt x="28921" y="41948"/>
                      <a:pt x="29393" y="43838"/>
                      <a:pt x="30007" y="45657"/>
                    </a:cubicBezTo>
                    <a:cubicBezTo>
                      <a:pt x="30622" y="47476"/>
                      <a:pt x="31378" y="49248"/>
                      <a:pt x="32347" y="50855"/>
                    </a:cubicBezTo>
                    <a:cubicBezTo>
                      <a:pt x="32748" y="51611"/>
                      <a:pt x="33292" y="52273"/>
                      <a:pt x="33906" y="52863"/>
                    </a:cubicBezTo>
                    <a:cubicBezTo>
                      <a:pt x="34415" y="53352"/>
                      <a:pt x="35116" y="53927"/>
                      <a:pt x="35874" y="53927"/>
                    </a:cubicBezTo>
                    <a:cubicBezTo>
                      <a:pt x="35996" y="53927"/>
                      <a:pt x="36120" y="53912"/>
                      <a:pt x="36245" y="53879"/>
                    </a:cubicBezTo>
                    <a:cubicBezTo>
                      <a:pt x="37119" y="53643"/>
                      <a:pt x="37568" y="52769"/>
                      <a:pt x="37663" y="51918"/>
                    </a:cubicBezTo>
                    <a:cubicBezTo>
                      <a:pt x="37781" y="50950"/>
                      <a:pt x="37568" y="49957"/>
                      <a:pt x="37332" y="49012"/>
                    </a:cubicBezTo>
                    <a:cubicBezTo>
                      <a:pt x="37096" y="48091"/>
                      <a:pt x="36765" y="47169"/>
                      <a:pt x="36411" y="46295"/>
                    </a:cubicBezTo>
                    <a:cubicBezTo>
                      <a:pt x="36103" y="45421"/>
                      <a:pt x="35725" y="44617"/>
                      <a:pt x="35324" y="43790"/>
                    </a:cubicBezTo>
                    <a:cubicBezTo>
                      <a:pt x="34544" y="42137"/>
                      <a:pt x="33670" y="40506"/>
                      <a:pt x="32819" y="38900"/>
                    </a:cubicBezTo>
                    <a:cubicBezTo>
                      <a:pt x="31969" y="37269"/>
                      <a:pt x="31071" y="35686"/>
                      <a:pt x="30267" y="34032"/>
                    </a:cubicBezTo>
                    <a:cubicBezTo>
                      <a:pt x="29488" y="32402"/>
                      <a:pt x="28732" y="30748"/>
                      <a:pt x="28141" y="29047"/>
                    </a:cubicBezTo>
                    <a:cubicBezTo>
                      <a:pt x="28094" y="28858"/>
                      <a:pt x="27999" y="28645"/>
                      <a:pt x="27952" y="28480"/>
                    </a:cubicBezTo>
                    <a:cubicBezTo>
                      <a:pt x="27905" y="28409"/>
                      <a:pt x="27905" y="28338"/>
                      <a:pt x="27881" y="28267"/>
                    </a:cubicBezTo>
                    <a:lnTo>
                      <a:pt x="27881" y="28267"/>
                    </a:lnTo>
                    <a:cubicBezTo>
                      <a:pt x="28897" y="29827"/>
                      <a:pt x="29913" y="31363"/>
                      <a:pt x="30976" y="32898"/>
                    </a:cubicBezTo>
                    <a:cubicBezTo>
                      <a:pt x="32205" y="34599"/>
                      <a:pt x="33433" y="36277"/>
                      <a:pt x="34757" y="37836"/>
                    </a:cubicBezTo>
                    <a:cubicBezTo>
                      <a:pt x="36032" y="39325"/>
                      <a:pt x="37403" y="40743"/>
                      <a:pt x="38844" y="41995"/>
                    </a:cubicBezTo>
                    <a:cubicBezTo>
                      <a:pt x="40262" y="43247"/>
                      <a:pt x="41798" y="44428"/>
                      <a:pt x="43451" y="45350"/>
                    </a:cubicBezTo>
                    <a:cubicBezTo>
                      <a:pt x="44184" y="45752"/>
                      <a:pt x="44987" y="46106"/>
                      <a:pt x="45814" y="46295"/>
                    </a:cubicBezTo>
                    <a:cubicBezTo>
                      <a:pt x="46176" y="46367"/>
                      <a:pt x="46583" y="46435"/>
                      <a:pt x="46980" y="46435"/>
                    </a:cubicBezTo>
                    <a:cubicBezTo>
                      <a:pt x="47490" y="46435"/>
                      <a:pt x="47984" y="46323"/>
                      <a:pt x="48342" y="45964"/>
                    </a:cubicBezTo>
                    <a:cubicBezTo>
                      <a:pt x="49004" y="45303"/>
                      <a:pt x="48909" y="44334"/>
                      <a:pt x="48602" y="43578"/>
                    </a:cubicBezTo>
                    <a:cubicBezTo>
                      <a:pt x="48201" y="42680"/>
                      <a:pt x="47539" y="41877"/>
                      <a:pt x="46854" y="41215"/>
                    </a:cubicBezTo>
                    <a:cubicBezTo>
                      <a:pt x="46169" y="40530"/>
                      <a:pt x="45436" y="39916"/>
                      <a:pt x="44680" y="39325"/>
                    </a:cubicBezTo>
                    <a:cubicBezTo>
                      <a:pt x="43948" y="38758"/>
                      <a:pt x="43215" y="38214"/>
                      <a:pt x="42483" y="37695"/>
                    </a:cubicBezTo>
                    <a:cubicBezTo>
                      <a:pt x="40971" y="36655"/>
                      <a:pt x="39411" y="35686"/>
                      <a:pt x="37875" y="34741"/>
                    </a:cubicBezTo>
                    <a:cubicBezTo>
                      <a:pt x="36316" y="33773"/>
                      <a:pt x="34733" y="32827"/>
                      <a:pt x="33221" y="31788"/>
                    </a:cubicBezTo>
                    <a:cubicBezTo>
                      <a:pt x="31732" y="30748"/>
                      <a:pt x="30291" y="29685"/>
                      <a:pt x="28897" y="28504"/>
                    </a:cubicBezTo>
                    <a:cubicBezTo>
                      <a:pt x="28755" y="28362"/>
                      <a:pt x="28566" y="28244"/>
                      <a:pt x="28424" y="28126"/>
                    </a:cubicBezTo>
                    <a:cubicBezTo>
                      <a:pt x="28354" y="28102"/>
                      <a:pt x="28330" y="28031"/>
                      <a:pt x="28283" y="27984"/>
                    </a:cubicBezTo>
                    <a:lnTo>
                      <a:pt x="28283" y="27984"/>
                    </a:lnTo>
                    <a:cubicBezTo>
                      <a:pt x="29937" y="28811"/>
                      <a:pt x="31591" y="29638"/>
                      <a:pt x="33268" y="30417"/>
                    </a:cubicBezTo>
                    <a:cubicBezTo>
                      <a:pt x="35135" y="31315"/>
                      <a:pt x="37048" y="32119"/>
                      <a:pt x="38986" y="32827"/>
                    </a:cubicBezTo>
                    <a:cubicBezTo>
                      <a:pt x="40829" y="33465"/>
                      <a:pt x="42695" y="34009"/>
                      <a:pt x="44609" y="34387"/>
                    </a:cubicBezTo>
                    <a:cubicBezTo>
                      <a:pt x="46390" y="34747"/>
                      <a:pt x="48214" y="34979"/>
                      <a:pt x="50019" y="34979"/>
                    </a:cubicBezTo>
                    <a:cubicBezTo>
                      <a:pt x="50106" y="34979"/>
                      <a:pt x="50193" y="34979"/>
                      <a:pt x="50280" y="34978"/>
                    </a:cubicBezTo>
                    <a:cubicBezTo>
                      <a:pt x="51130" y="34978"/>
                      <a:pt x="51981" y="34883"/>
                      <a:pt x="52808" y="34623"/>
                    </a:cubicBezTo>
                    <a:cubicBezTo>
                      <a:pt x="53611" y="34387"/>
                      <a:pt x="54627" y="33938"/>
                      <a:pt x="54864" y="33087"/>
                    </a:cubicBezTo>
                    <a:cubicBezTo>
                      <a:pt x="55100" y="32213"/>
                      <a:pt x="54556" y="31410"/>
                      <a:pt x="53871" y="30890"/>
                    </a:cubicBezTo>
                    <a:cubicBezTo>
                      <a:pt x="53068" y="30299"/>
                      <a:pt x="52099" y="29992"/>
                      <a:pt x="51178" y="29709"/>
                    </a:cubicBezTo>
                    <a:cubicBezTo>
                      <a:pt x="50233" y="29449"/>
                      <a:pt x="49287" y="29307"/>
                      <a:pt x="48342" y="29165"/>
                    </a:cubicBezTo>
                    <a:cubicBezTo>
                      <a:pt x="47468" y="29000"/>
                      <a:pt x="46547" y="28929"/>
                      <a:pt x="45625" y="28834"/>
                    </a:cubicBezTo>
                    <a:cubicBezTo>
                      <a:pt x="43806" y="28693"/>
                      <a:pt x="42010" y="28622"/>
                      <a:pt x="40167" y="28574"/>
                    </a:cubicBezTo>
                    <a:cubicBezTo>
                      <a:pt x="38348" y="28504"/>
                      <a:pt x="36505" y="28456"/>
                      <a:pt x="34686" y="28338"/>
                    </a:cubicBezTo>
                    <a:cubicBezTo>
                      <a:pt x="32843" y="28173"/>
                      <a:pt x="31047" y="27984"/>
                      <a:pt x="29275" y="27653"/>
                    </a:cubicBezTo>
                    <a:cubicBezTo>
                      <a:pt x="29086" y="27629"/>
                      <a:pt x="28897" y="27582"/>
                      <a:pt x="28684" y="27559"/>
                    </a:cubicBezTo>
                    <a:cubicBezTo>
                      <a:pt x="28613" y="27535"/>
                      <a:pt x="28543" y="27535"/>
                      <a:pt x="28472" y="27511"/>
                    </a:cubicBezTo>
                    <a:cubicBezTo>
                      <a:pt x="30338" y="27417"/>
                      <a:pt x="32158" y="27299"/>
                      <a:pt x="34024" y="27157"/>
                    </a:cubicBezTo>
                    <a:cubicBezTo>
                      <a:pt x="36103" y="26968"/>
                      <a:pt x="38159" y="26732"/>
                      <a:pt x="40191" y="26354"/>
                    </a:cubicBezTo>
                    <a:cubicBezTo>
                      <a:pt x="42128" y="25999"/>
                      <a:pt x="44019" y="25527"/>
                      <a:pt x="45838" y="24912"/>
                    </a:cubicBezTo>
                    <a:cubicBezTo>
                      <a:pt x="47634" y="24274"/>
                      <a:pt x="49406" y="23542"/>
                      <a:pt x="51036" y="22573"/>
                    </a:cubicBezTo>
                    <a:cubicBezTo>
                      <a:pt x="51768" y="22148"/>
                      <a:pt x="52454" y="21628"/>
                      <a:pt x="53044" y="21014"/>
                    </a:cubicBezTo>
                    <a:cubicBezTo>
                      <a:pt x="53611" y="20423"/>
                      <a:pt x="54296" y="19549"/>
                      <a:pt x="54060" y="18675"/>
                    </a:cubicBezTo>
                    <a:cubicBezTo>
                      <a:pt x="53824" y="17777"/>
                      <a:pt x="52926" y="17352"/>
                      <a:pt x="52099" y="17257"/>
                    </a:cubicBezTo>
                    <a:cubicBezTo>
                      <a:pt x="51909" y="17234"/>
                      <a:pt x="51717" y="17223"/>
                      <a:pt x="51523" y="17223"/>
                    </a:cubicBezTo>
                    <a:cubicBezTo>
                      <a:pt x="50734" y="17223"/>
                      <a:pt x="49929" y="17398"/>
                      <a:pt x="49169" y="17588"/>
                    </a:cubicBezTo>
                    <a:cubicBezTo>
                      <a:pt x="48271" y="17824"/>
                      <a:pt x="47350" y="18131"/>
                      <a:pt x="46452" y="18486"/>
                    </a:cubicBezTo>
                    <a:cubicBezTo>
                      <a:pt x="45602" y="18816"/>
                      <a:pt x="44775" y="19194"/>
                      <a:pt x="43948" y="19596"/>
                    </a:cubicBezTo>
                    <a:cubicBezTo>
                      <a:pt x="42294" y="20376"/>
                      <a:pt x="40663" y="21250"/>
                      <a:pt x="39080" y="22101"/>
                    </a:cubicBezTo>
                    <a:cubicBezTo>
                      <a:pt x="37450" y="22951"/>
                      <a:pt x="35867" y="23849"/>
                      <a:pt x="34213" y="24629"/>
                    </a:cubicBezTo>
                    <a:cubicBezTo>
                      <a:pt x="32583" y="25432"/>
                      <a:pt x="30929" y="26165"/>
                      <a:pt x="29204" y="26755"/>
                    </a:cubicBezTo>
                    <a:cubicBezTo>
                      <a:pt x="29039" y="26826"/>
                      <a:pt x="28826" y="26921"/>
                      <a:pt x="28661" y="26968"/>
                    </a:cubicBezTo>
                    <a:cubicBezTo>
                      <a:pt x="28607" y="26986"/>
                      <a:pt x="28539" y="26990"/>
                      <a:pt x="28489" y="27012"/>
                    </a:cubicBezTo>
                    <a:lnTo>
                      <a:pt x="28489" y="27012"/>
                    </a:lnTo>
                    <a:cubicBezTo>
                      <a:pt x="30034" y="26004"/>
                      <a:pt x="31557" y="24974"/>
                      <a:pt x="33079" y="23920"/>
                    </a:cubicBezTo>
                    <a:cubicBezTo>
                      <a:pt x="34757" y="22715"/>
                      <a:pt x="36458" y="21486"/>
                      <a:pt x="38017" y="20140"/>
                    </a:cubicBezTo>
                    <a:cubicBezTo>
                      <a:pt x="39482" y="18887"/>
                      <a:pt x="40900" y="17517"/>
                      <a:pt x="42176" y="16076"/>
                    </a:cubicBezTo>
                    <a:cubicBezTo>
                      <a:pt x="43428" y="14658"/>
                      <a:pt x="44609" y="13122"/>
                      <a:pt x="45507" y="11468"/>
                    </a:cubicBezTo>
                    <a:cubicBezTo>
                      <a:pt x="45932" y="10736"/>
                      <a:pt x="46287" y="9933"/>
                      <a:pt x="46452" y="9106"/>
                    </a:cubicBezTo>
                    <a:cubicBezTo>
                      <a:pt x="46641" y="8279"/>
                      <a:pt x="46783" y="7215"/>
                      <a:pt x="46145" y="6554"/>
                    </a:cubicBezTo>
                    <a:cubicBezTo>
                      <a:pt x="45789" y="6210"/>
                      <a:pt x="45344" y="6079"/>
                      <a:pt x="44887" y="6079"/>
                    </a:cubicBezTo>
                    <a:cubicBezTo>
                      <a:pt x="44495" y="6079"/>
                      <a:pt x="44095" y="6176"/>
                      <a:pt x="43735" y="6318"/>
                    </a:cubicBezTo>
                    <a:cubicBezTo>
                      <a:pt x="42861" y="6719"/>
                      <a:pt x="42057" y="7381"/>
                      <a:pt x="41372" y="8066"/>
                    </a:cubicBezTo>
                    <a:cubicBezTo>
                      <a:pt x="40711" y="8751"/>
                      <a:pt x="40073" y="9484"/>
                      <a:pt x="39482" y="10216"/>
                    </a:cubicBezTo>
                    <a:cubicBezTo>
                      <a:pt x="38939" y="10972"/>
                      <a:pt x="38395" y="11705"/>
                      <a:pt x="37875" y="12437"/>
                    </a:cubicBezTo>
                    <a:cubicBezTo>
                      <a:pt x="36836" y="13949"/>
                      <a:pt x="35867" y="15509"/>
                      <a:pt x="34922" y="17044"/>
                    </a:cubicBezTo>
                    <a:cubicBezTo>
                      <a:pt x="33930" y="18604"/>
                      <a:pt x="32985" y="20187"/>
                      <a:pt x="31969" y="21675"/>
                    </a:cubicBezTo>
                    <a:cubicBezTo>
                      <a:pt x="30929" y="23187"/>
                      <a:pt x="29866" y="24629"/>
                      <a:pt x="28684" y="26023"/>
                    </a:cubicBezTo>
                    <a:cubicBezTo>
                      <a:pt x="28543" y="26165"/>
                      <a:pt x="28424" y="26354"/>
                      <a:pt x="28306" y="26495"/>
                    </a:cubicBezTo>
                    <a:cubicBezTo>
                      <a:pt x="28259" y="26566"/>
                      <a:pt x="28212" y="26590"/>
                      <a:pt x="28141" y="26637"/>
                    </a:cubicBezTo>
                    <a:cubicBezTo>
                      <a:pt x="28968" y="24983"/>
                      <a:pt x="29795" y="23329"/>
                      <a:pt x="30598" y="21652"/>
                    </a:cubicBezTo>
                    <a:cubicBezTo>
                      <a:pt x="31496" y="19785"/>
                      <a:pt x="32276" y="17871"/>
                      <a:pt x="32985" y="15934"/>
                    </a:cubicBezTo>
                    <a:cubicBezTo>
                      <a:pt x="33646" y="14091"/>
                      <a:pt x="34166" y="12224"/>
                      <a:pt x="34568" y="10311"/>
                    </a:cubicBezTo>
                    <a:cubicBezTo>
                      <a:pt x="34946" y="8444"/>
                      <a:pt x="35182" y="6530"/>
                      <a:pt x="35158" y="4640"/>
                    </a:cubicBezTo>
                    <a:cubicBezTo>
                      <a:pt x="35158" y="3789"/>
                      <a:pt x="35064" y="2939"/>
                      <a:pt x="34804" y="2112"/>
                    </a:cubicBezTo>
                    <a:cubicBezTo>
                      <a:pt x="34568" y="1309"/>
                      <a:pt x="34119" y="293"/>
                      <a:pt x="33268" y="56"/>
                    </a:cubicBezTo>
                    <a:cubicBezTo>
                      <a:pt x="33126" y="18"/>
                      <a:pt x="32986" y="0"/>
                      <a:pt x="328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8"/>
              <p:cNvSpPr/>
              <p:nvPr/>
            </p:nvSpPr>
            <p:spPr>
              <a:xfrm>
                <a:off x="1083725" y="1732475"/>
                <a:ext cx="408600" cy="482325"/>
              </a:xfrm>
              <a:custGeom>
                <a:avLst/>
                <a:gdLst/>
                <a:ahLst/>
                <a:cxnLst/>
                <a:rect l="l" t="t" r="r" b="b"/>
                <a:pathLst>
                  <a:path w="16344" h="19293" extrusionOk="0">
                    <a:moveTo>
                      <a:pt x="16129" y="0"/>
                    </a:moveTo>
                    <a:cubicBezTo>
                      <a:pt x="16094" y="0"/>
                      <a:pt x="16059" y="15"/>
                      <a:pt x="16030" y="50"/>
                    </a:cubicBezTo>
                    <a:cubicBezTo>
                      <a:pt x="15534" y="712"/>
                      <a:pt x="15085" y="1350"/>
                      <a:pt x="14612" y="2035"/>
                    </a:cubicBezTo>
                    <a:cubicBezTo>
                      <a:pt x="14140" y="2720"/>
                      <a:pt x="13667" y="3358"/>
                      <a:pt x="13171" y="4043"/>
                    </a:cubicBezTo>
                    <a:cubicBezTo>
                      <a:pt x="12179" y="5343"/>
                      <a:pt x="11210" y="6642"/>
                      <a:pt x="10218" y="7918"/>
                    </a:cubicBezTo>
                    <a:cubicBezTo>
                      <a:pt x="8162" y="10446"/>
                      <a:pt x="6012" y="12903"/>
                      <a:pt x="3814" y="15290"/>
                    </a:cubicBezTo>
                    <a:cubicBezTo>
                      <a:pt x="3177" y="15951"/>
                      <a:pt x="2562" y="16589"/>
                      <a:pt x="1948" y="17274"/>
                    </a:cubicBezTo>
                    <a:cubicBezTo>
                      <a:pt x="1334" y="17960"/>
                      <a:pt x="672" y="18597"/>
                      <a:pt x="34" y="19259"/>
                    </a:cubicBezTo>
                    <a:cubicBezTo>
                      <a:pt x="1" y="19276"/>
                      <a:pt x="15" y="19292"/>
                      <a:pt x="34" y="19292"/>
                    </a:cubicBezTo>
                    <a:cubicBezTo>
                      <a:pt x="42" y="19292"/>
                      <a:pt x="51" y="19290"/>
                      <a:pt x="58" y="19283"/>
                    </a:cubicBezTo>
                    <a:cubicBezTo>
                      <a:pt x="1263" y="18196"/>
                      <a:pt x="2468" y="17062"/>
                      <a:pt x="3625" y="15928"/>
                    </a:cubicBezTo>
                    <a:cubicBezTo>
                      <a:pt x="4783" y="14770"/>
                      <a:pt x="5870" y="13588"/>
                      <a:pt x="6957" y="12383"/>
                    </a:cubicBezTo>
                    <a:cubicBezTo>
                      <a:pt x="9154" y="9950"/>
                      <a:pt x="11210" y="7422"/>
                      <a:pt x="13171" y="4775"/>
                    </a:cubicBezTo>
                    <a:cubicBezTo>
                      <a:pt x="13691" y="4043"/>
                      <a:pt x="14258" y="3311"/>
                      <a:pt x="14754" y="2555"/>
                    </a:cubicBezTo>
                    <a:cubicBezTo>
                      <a:pt x="15297" y="1798"/>
                      <a:pt x="15817" y="1066"/>
                      <a:pt x="16290" y="263"/>
                    </a:cubicBezTo>
                    <a:cubicBezTo>
                      <a:pt x="16343" y="138"/>
                      <a:pt x="16236" y="0"/>
                      <a:pt x="161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8"/>
              <p:cNvSpPr/>
              <p:nvPr/>
            </p:nvSpPr>
            <p:spPr>
              <a:xfrm>
                <a:off x="1188525" y="1807925"/>
                <a:ext cx="201350" cy="274325"/>
              </a:xfrm>
              <a:custGeom>
                <a:avLst/>
                <a:gdLst/>
                <a:ahLst/>
                <a:cxnLst/>
                <a:rect l="l" t="t" r="r" b="b"/>
                <a:pathLst>
                  <a:path w="8054" h="10973" extrusionOk="0">
                    <a:moveTo>
                      <a:pt x="7781" y="1"/>
                    </a:moveTo>
                    <a:cubicBezTo>
                      <a:pt x="7715" y="1"/>
                      <a:pt x="7643" y="31"/>
                      <a:pt x="7585" y="104"/>
                    </a:cubicBezTo>
                    <a:cubicBezTo>
                      <a:pt x="6545" y="1498"/>
                      <a:pt x="5577" y="2915"/>
                      <a:pt x="4584" y="4309"/>
                    </a:cubicBezTo>
                    <a:cubicBezTo>
                      <a:pt x="3568" y="5727"/>
                      <a:pt x="2600" y="7121"/>
                      <a:pt x="1631" y="8539"/>
                    </a:cubicBezTo>
                    <a:cubicBezTo>
                      <a:pt x="1064" y="9318"/>
                      <a:pt x="568" y="10192"/>
                      <a:pt x="1" y="10972"/>
                    </a:cubicBezTo>
                    <a:cubicBezTo>
                      <a:pt x="520" y="10311"/>
                      <a:pt x="1087" y="9649"/>
                      <a:pt x="1654" y="8964"/>
                    </a:cubicBezTo>
                    <a:cubicBezTo>
                      <a:pt x="2174" y="8302"/>
                      <a:pt x="2718" y="7617"/>
                      <a:pt x="3214" y="6908"/>
                    </a:cubicBezTo>
                    <a:cubicBezTo>
                      <a:pt x="4253" y="5514"/>
                      <a:pt x="5246" y="4120"/>
                      <a:pt x="6262" y="2750"/>
                    </a:cubicBezTo>
                    <a:cubicBezTo>
                      <a:pt x="6829" y="1947"/>
                      <a:pt x="7420" y="1143"/>
                      <a:pt x="7939" y="316"/>
                    </a:cubicBezTo>
                    <a:cubicBezTo>
                      <a:pt x="8054" y="153"/>
                      <a:pt x="7931" y="1"/>
                      <a:pt x="778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8"/>
              <p:cNvSpPr/>
              <p:nvPr/>
            </p:nvSpPr>
            <p:spPr>
              <a:xfrm>
                <a:off x="1145400" y="1802625"/>
                <a:ext cx="358375" cy="365275"/>
              </a:xfrm>
              <a:custGeom>
                <a:avLst/>
                <a:gdLst/>
                <a:ahLst/>
                <a:cxnLst/>
                <a:rect l="l" t="t" r="r" b="b"/>
                <a:pathLst>
                  <a:path w="14335" h="14611" extrusionOk="0">
                    <a:moveTo>
                      <a:pt x="14142" y="1"/>
                    </a:moveTo>
                    <a:cubicBezTo>
                      <a:pt x="14093" y="1"/>
                      <a:pt x="14043" y="24"/>
                      <a:pt x="14012" y="79"/>
                    </a:cubicBezTo>
                    <a:cubicBezTo>
                      <a:pt x="13823" y="386"/>
                      <a:pt x="13657" y="646"/>
                      <a:pt x="13516" y="906"/>
                    </a:cubicBezTo>
                    <a:cubicBezTo>
                      <a:pt x="13350" y="1213"/>
                      <a:pt x="13185" y="1473"/>
                      <a:pt x="12996" y="1780"/>
                    </a:cubicBezTo>
                    <a:cubicBezTo>
                      <a:pt x="12641" y="2300"/>
                      <a:pt x="12263" y="2844"/>
                      <a:pt x="11862" y="3340"/>
                    </a:cubicBezTo>
                    <a:cubicBezTo>
                      <a:pt x="11035" y="4379"/>
                      <a:pt x="10137" y="5348"/>
                      <a:pt x="9263" y="6317"/>
                    </a:cubicBezTo>
                    <a:cubicBezTo>
                      <a:pt x="7443" y="8231"/>
                      <a:pt x="5506" y="10050"/>
                      <a:pt x="3474" y="11751"/>
                    </a:cubicBezTo>
                    <a:cubicBezTo>
                      <a:pt x="2907" y="12224"/>
                      <a:pt x="2316" y="12696"/>
                      <a:pt x="1726" y="13169"/>
                    </a:cubicBezTo>
                    <a:cubicBezTo>
                      <a:pt x="1418" y="13405"/>
                      <a:pt x="1158" y="13618"/>
                      <a:pt x="875" y="13854"/>
                    </a:cubicBezTo>
                    <a:cubicBezTo>
                      <a:pt x="568" y="14090"/>
                      <a:pt x="308" y="14350"/>
                      <a:pt x="1" y="14586"/>
                    </a:cubicBezTo>
                    <a:cubicBezTo>
                      <a:pt x="1" y="14586"/>
                      <a:pt x="1" y="14610"/>
                      <a:pt x="48" y="14610"/>
                    </a:cubicBezTo>
                    <a:cubicBezTo>
                      <a:pt x="332" y="14468"/>
                      <a:pt x="639" y="14279"/>
                      <a:pt x="922" y="14114"/>
                    </a:cubicBezTo>
                    <a:lnTo>
                      <a:pt x="1726" y="13571"/>
                    </a:lnTo>
                    <a:cubicBezTo>
                      <a:pt x="2293" y="13192"/>
                      <a:pt x="2812" y="12791"/>
                      <a:pt x="3332" y="12366"/>
                    </a:cubicBezTo>
                    <a:cubicBezTo>
                      <a:pt x="4395" y="11539"/>
                      <a:pt x="5435" y="10688"/>
                      <a:pt x="6427" y="9767"/>
                    </a:cubicBezTo>
                    <a:cubicBezTo>
                      <a:pt x="8388" y="7971"/>
                      <a:pt x="10231" y="6057"/>
                      <a:pt x="11933" y="4001"/>
                    </a:cubicBezTo>
                    <a:cubicBezTo>
                      <a:pt x="12405" y="3411"/>
                      <a:pt x="12878" y="2820"/>
                      <a:pt x="13303" y="2206"/>
                    </a:cubicBezTo>
                    <a:cubicBezTo>
                      <a:pt x="13492" y="1922"/>
                      <a:pt x="13681" y="1591"/>
                      <a:pt x="13870" y="1261"/>
                    </a:cubicBezTo>
                    <a:cubicBezTo>
                      <a:pt x="14035" y="930"/>
                      <a:pt x="14177" y="575"/>
                      <a:pt x="14272" y="221"/>
                    </a:cubicBezTo>
                    <a:cubicBezTo>
                      <a:pt x="14335" y="95"/>
                      <a:pt x="14240" y="1"/>
                      <a:pt x="1414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8"/>
              <p:cNvSpPr/>
              <p:nvPr/>
            </p:nvSpPr>
            <p:spPr>
              <a:xfrm>
                <a:off x="1254675" y="1779800"/>
                <a:ext cx="238000" cy="281175"/>
              </a:xfrm>
              <a:custGeom>
                <a:avLst/>
                <a:gdLst/>
                <a:ahLst/>
                <a:cxnLst/>
                <a:rect l="l" t="t" r="r" b="b"/>
                <a:pathLst>
                  <a:path w="9520" h="11247" extrusionOk="0">
                    <a:moveTo>
                      <a:pt x="9286" y="1"/>
                    </a:moveTo>
                    <a:cubicBezTo>
                      <a:pt x="9252" y="1"/>
                      <a:pt x="9219" y="15"/>
                      <a:pt x="9192" y="47"/>
                    </a:cubicBezTo>
                    <a:cubicBezTo>
                      <a:pt x="8601" y="756"/>
                      <a:pt x="8081" y="1559"/>
                      <a:pt x="7514" y="2292"/>
                    </a:cubicBezTo>
                    <a:cubicBezTo>
                      <a:pt x="6947" y="3072"/>
                      <a:pt x="6357" y="3804"/>
                      <a:pt x="5766" y="4536"/>
                    </a:cubicBezTo>
                    <a:cubicBezTo>
                      <a:pt x="4585" y="6001"/>
                      <a:pt x="3380" y="7419"/>
                      <a:pt x="2127" y="8789"/>
                    </a:cubicBezTo>
                    <a:cubicBezTo>
                      <a:pt x="1773" y="9191"/>
                      <a:pt x="1418" y="9569"/>
                      <a:pt x="1064" y="9971"/>
                    </a:cubicBezTo>
                    <a:lnTo>
                      <a:pt x="544" y="10609"/>
                    </a:lnTo>
                    <a:cubicBezTo>
                      <a:pt x="355" y="10798"/>
                      <a:pt x="213" y="11034"/>
                      <a:pt x="1" y="11247"/>
                    </a:cubicBezTo>
                    <a:cubicBezTo>
                      <a:pt x="355" y="10916"/>
                      <a:pt x="733" y="10632"/>
                      <a:pt x="1088" y="10301"/>
                    </a:cubicBezTo>
                    <a:lnTo>
                      <a:pt x="2080" y="9333"/>
                    </a:lnTo>
                    <a:cubicBezTo>
                      <a:pt x="2718" y="8648"/>
                      <a:pt x="3380" y="7939"/>
                      <a:pt x="3994" y="7230"/>
                    </a:cubicBezTo>
                    <a:cubicBezTo>
                      <a:pt x="5222" y="5812"/>
                      <a:pt x="6451" y="4371"/>
                      <a:pt x="7562" y="2882"/>
                    </a:cubicBezTo>
                    <a:cubicBezTo>
                      <a:pt x="8223" y="2056"/>
                      <a:pt x="8908" y="1205"/>
                      <a:pt x="9428" y="283"/>
                    </a:cubicBezTo>
                    <a:cubicBezTo>
                      <a:pt x="9519" y="156"/>
                      <a:pt x="9400" y="1"/>
                      <a:pt x="92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8"/>
              <p:cNvSpPr/>
              <p:nvPr/>
            </p:nvSpPr>
            <p:spPr>
              <a:xfrm>
                <a:off x="1068625" y="1584950"/>
                <a:ext cx="116375" cy="618225"/>
              </a:xfrm>
              <a:custGeom>
                <a:avLst/>
                <a:gdLst/>
                <a:ahLst/>
                <a:cxnLst/>
                <a:rect l="l" t="t" r="r" b="b"/>
                <a:pathLst>
                  <a:path w="4655" h="24729" extrusionOk="0">
                    <a:moveTo>
                      <a:pt x="4411" y="0"/>
                    </a:moveTo>
                    <a:cubicBezTo>
                      <a:pt x="4349" y="0"/>
                      <a:pt x="4300" y="34"/>
                      <a:pt x="4300" y="115"/>
                    </a:cubicBezTo>
                    <a:cubicBezTo>
                      <a:pt x="4182" y="918"/>
                      <a:pt x="4111" y="1722"/>
                      <a:pt x="4064" y="2525"/>
                    </a:cubicBezTo>
                    <a:cubicBezTo>
                      <a:pt x="3993" y="3352"/>
                      <a:pt x="3899" y="4155"/>
                      <a:pt x="3828" y="4982"/>
                    </a:cubicBezTo>
                    <a:cubicBezTo>
                      <a:pt x="3639" y="6613"/>
                      <a:pt x="3426" y="8196"/>
                      <a:pt x="3166" y="9802"/>
                    </a:cubicBezTo>
                    <a:cubicBezTo>
                      <a:pt x="2670" y="13016"/>
                      <a:pt x="2056" y="16205"/>
                      <a:pt x="1300" y="19395"/>
                    </a:cubicBezTo>
                    <a:cubicBezTo>
                      <a:pt x="1111" y="20293"/>
                      <a:pt x="898" y="21143"/>
                      <a:pt x="685" y="22018"/>
                    </a:cubicBezTo>
                    <a:cubicBezTo>
                      <a:pt x="473" y="22915"/>
                      <a:pt x="236" y="23837"/>
                      <a:pt x="0" y="24711"/>
                    </a:cubicBezTo>
                    <a:cubicBezTo>
                      <a:pt x="0" y="24723"/>
                      <a:pt x="12" y="24729"/>
                      <a:pt x="27" y="24729"/>
                    </a:cubicBezTo>
                    <a:cubicBezTo>
                      <a:pt x="42" y="24729"/>
                      <a:pt x="59" y="24723"/>
                      <a:pt x="71" y="24711"/>
                    </a:cubicBezTo>
                    <a:cubicBezTo>
                      <a:pt x="567" y="23152"/>
                      <a:pt x="1063" y="21592"/>
                      <a:pt x="1489" y="19986"/>
                    </a:cubicBezTo>
                    <a:cubicBezTo>
                      <a:pt x="1890" y="18426"/>
                      <a:pt x="2245" y="16867"/>
                      <a:pt x="2599" y="15260"/>
                    </a:cubicBezTo>
                    <a:cubicBezTo>
                      <a:pt x="3284" y="12071"/>
                      <a:pt x="3781" y="8857"/>
                      <a:pt x="4182" y="5597"/>
                    </a:cubicBezTo>
                    <a:cubicBezTo>
                      <a:pt x="4300" y="4675"/>
                      <a:pt x="4371" y="3801"/>
                      <a:pt x="4466" y="2879"/>
                    </a:cubicBezTo>
                    <a:cubicBezTo>
                      <a:pt x="4560" y="1958"/>
                      <a:pt x="4655" y="1060"/>
                      <a:pt x="4655" y="139"/>
                    </a:cubicBezTo>
                    <a:cubicBezTo>
                      <a:pt x="4601" y="58"/>
                      <a:pt x="4494" y="0"/>
                      <a:pt x="44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8"/>
              <p:cNvSpPr/>
              <p:nvPr/>
            </p:nvSpPr>
            <p:spPr>
              <a:xfrm>
                <a:off x="1093425" y="1702250"/>
                <a:ext cx="39600" cy="335100"/>
              </a:xfrm>
              <a:custGeom>
                <a:avLst/>
                <a:gdLst/>
                <a:ahLst/>
                <a:cxnLst/>
                <a:rect l="l" t="t" r="r" b="b"/>
                <a:pathLst>
                  <a:path w="1584" h="13404" extrusionOk="0">
                    <a:moveTo>
                      <a:pt x="1383" y="1"/>
                    </a:moveTo>
                    <a:cubicBezTo>
                      <a:pt x="1276" y="1"/>
                      <a:pt x="1158" y="66"/>
                      <a:pt x="1135" y="196"/>
                    </a:cubicBezTo>
                    <a:cubicBezTo>
                      <a:pt x="946" y="1921"/>
                      <a:pt x="827" y="3622"/>
                      <a:pt x="638" y="5347"/>
                    </a:cubicBezTo>
                    <a:cubicBezTo>
                      <a:pt x="497" y="7048"/>
                      <a:pt x="308" y="8773"/>
                      <a:pt x="166" y="10474"/>
                    </a:cubicBezTo>
                    <a:cubicBezTo>
                      <a:pt x="71" y="11466"/>
                      <a:pt x="71" y="12435"/>
                      <a:pt x="1" y="13403"/>
                    </a:cubicBezTo>
                    <a:cubicBezTo>
                      <a:pt x="119" y="12553"/>
                      <a:pt x="284" y="11702"/>
                      <a:pt x="402" y="10828"/>
                    </a:cubicBezTo>
                    <a:cubicBezTo>
                      <a:pt x="520" y="9978"/>
                      <a:pt x="638" y="9127"/>
                      <a:pt x="733" y="8276"/>
                    </a:cubicBezTo>
                    <a:cubicBezTo>
                      <a:pt x="898" y="6552"/>
                      <a:pt x="1111" y="4850"/>
                      <a:pt x="1300" y="3126"/>
                    </a:cubicBezTo>
                    <a:cubicBezTo>
                      <a:pt x="1371" y="2157"/>
                      <a:pt x="1489" y="1188"/>
                      <a:pt x="1560" y="196"/>
                    </a:cubicBezTo>
                    <a:cubicBezTo>
                      <a:pt x="1584" y="66"/>
                      <a:pt x="1489" y="1"/>
                      <a:pt x="138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8"/>
              <p:cNvSpPr/>
              <p:nvPr/>
            </p:nvSpPr>
            <p:spPr>
              <a:xfrm>
                <a:off x="1099325" y="1639500"/>
                <a:ext cx="133525" cy="492200"/>
              </a:xfrm>
              <a:custGeom>
                <a:avLst/>
                <a:gdLst/>
                <a:ahLst/>
                <a:cxnLst/>
                <a:rect l="l" t="t" r="r" b="b"/>
                <a:pathLst>
                  <a:path w="5341" h="19688" extrusionOk="0">
                    <a:moveTo>
                      <a:pt x="5054" y="1"/>
                    </a:moveTo>
                    <a:cubicBezTo>
                      <a:pt x="4963" y="1"/>
                      <a:pt x="4868" y="63"/>
                      <a:pt x="4868" y="178"/>
                    </a:cubicBezTo>
                    <a:cubicBezTo>
                      <a:pt x="4868" y="508"/>
                      <a:pt x="4844" y="816"/>
                      <a:pt x="4844" y="1146"/>
                    </a:cubicBezTo>
                    <a:lnTo>
                      <a:pt x="4844" y="2115"/>
                    </a:lnTo>
                    <a:cubicBezTo>
                      <a:pt x="4797" y="2777"/>
                      <a:pt x="4726" y="3415"/>
                      <a:pt x="4632" y="4029"/>
                    </a:cubicBezTo>
                    <a:cubicBezTo>
                      <a:pt x="4419" y="5328"/>
                      <a:pt x="4159" y="6652"/>
                      <a:pt x="3852" y="7904"/>
                    </a:cubicBezTo>
                    <a:cubicBezTo>
                      <a:pt x="3238" y="10479"/>
                      <a:pt x="2482" y="13007"/>
                      <a:pt x="1560" y="15512"/>
                    </a:cubicBezTo>
                    <a:cubicBezTo>
                      <a:pt x="1300" y="16221"/>
                      <a:pt x="1017" y="16882"/>
                      <a:pt x="757" y="17591"/>
                    </a:cubicBezTo>
                    <a:cubicBezTo>
                      <a:pt x="639" y="17922"/>
                      <a:pt x="497" y="18276"/>
                      <a:pt x="379" y="18607"/>
                    </a:cubicBezTo>
                    <a:cubicBezTo>
                      <a:pt x="237" y="18961"/>
                      <a:pt x="119" y="19316"/>
                      <a:pt x="1" y="19670"/>
                    </a:cubicBezTo>
                    <a:cubicBezTo>
                      <a:pt x="1" y="19682"/>
                      <a:pt x="7" y="19688"/>
                      <a:pt x="13" y="19688"/>
                    </a:cubicBezTo>
                    <a:cubicBezTo>
                      <a:pt x="18" y="19688"/>
                      <a:pt x="24" y="19682"/>
                      <a:pt x="24" y="19670"/>
                    </a:cubicBezTo>
                    <a:lnTo>
                      <a:pt x="544" y="18772"/>
                    </a:lnTo>
                    <a:cubicBezTo>
                      <a:pt x="710" y="18489"/>
                      <a:pt x="851" y="18182"/>
                      <a:pt x="970" y="17922"/>
                    </a:cubicBezTo>
                    <a:cubicBezTo>
                      <a:pt x="1253" y="17307"/>
                      <a:pt x="1537" y="16717"/>
                      <a:pt x="1773" y="16055"/>
                    </a:cubicBezTo>
                    <a:cubicBezTo>
                      <a:pt x="2269" y="14827"/>
                      <a:pt x="2742" y="13551"/>
                      <a:pt x="3143" y="12275"/>
                    </a:cubicBezTo>
                    <a:cubicBezTo>
                      <a:pt x="3947" y="9747"/>
                      <a:pt x="4608" y="7148"/>
                      <a:pt x="5033" y="4549"/>
                    </a:cubicBezTo>
                    <a:cubicBezTo>
                      <a:pt x="5152" y="3793"/>
                      <a:pt x="5270" y="3060"/>
                      <a:pt x="5317" y="2304"/>
                    </a:cubicBezTo>
                    <a:cubicBezTo>
                      <a:pt x="5341" y="1950"/>
                      <a:pt x="5341" y="1548"/>
                      <a:pt x="5341" y="1194"/>
                    </a:cubicBezTo>
                    <a:cubicBezTo>
                      <a:pt x="5341" y="816"/>
                      <a:pt x="5270" y="461"/>
                      <a:pt x="5199" y="83"/>
                    </a:cubicBezTo>
                    <a:cubicBezTo>
                      <a:pt x="5171" y="27"/>
                      <a:pt x="5113" y="1"/>
                      <a:pt x="50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8"/>
              <p:cNvSpPr/>
              <p:nvPr/>
            </p:nvSpPr>
            <p:spPr>
              <a:xfrm>
                <a:off x="1140675" y="1626100"/>
                <a:ext cx="66775" cy="358100"/>
              </a:xfrm>
              <a:custGeom>
                <a:avLst/>
                <a:gdLst/>
                <a:ahLst/>
                <a:cxnLst/>
                <a:rect l="l" t="t" r="r" b="b"/>
                <a:pathLst>
                  <a:path w="2671" h="14324" extrusionOk="0">
                    <a:moveTo>
                      <a:pt x="2500" y="1"/>
                    </a:moveTo>
                    <a:cubicBezTo>
                      <a:pt x="2430" y="1"/>
                      <a:pt x="2361" y="38"/>
                      <a:pt x="2340" y="123"/>
                    </a:cubicBezTo>
                    <a:cubicBezTo>
                      <a:pt x="2198" y="1044"/>
                      <a:pt x="2104" y="1966"/>
                      <a:pt x="2009" y="2887"/>
                    </a:cubicBezTo>
                    <a:cubicBezTo>
                      <a:pt x="1891" y="3832"/>
                      <a:pt x="1725" y="4754"/>
                      <a:pt x="1607" y="5699"/>
                    </a:cubicBezTo>
                    <a:cubicBezTo>
                      <a:pt x="1324" y="7542"/>
                      <a:pt x="993" y="9361"/>
                      <a:pt x="591" y="11204"/>
                    </a:cubicBezTo>
                    <a:cubicBezTo>
                      <a:pt x="473" y="11700"/>
                      <a:pt x="379" y="12220"/>
                      <a:pt x="261" y="12740"/>
                    </a:cubicBezTo>
                    <a:cubicBezTo>
                      <a:pt x="190" y="13000"/>
                      <a:pt x="142" y="13260"/>
                      <a:pt x="119" y="13520"/>
                    </a:cubicBezTo>
                    <a:cubicBezTo>
                      <a:pt x="72" y="13803"/>
                      <a:pt x="48" y="14063"/>
                      <a:pt x="1" y="14323"/>
                    </a:cubicBezTo>
                    <a:cubicBezTo>
                      <a:pt x="119" y="13850"/>
                      <a:pt x="308" y="13402"/>
                      <a:pt x="473" y="12976"/>
                    </a:cubicBezTo>
                    <a:lnTo>
                      <a:pt x="828" y="11629"/>
                    </a:lnTo>
                    <a:lnTo>
                      <a:pt x="1442" y="8889"/>
                    </a:lnTo>
                    <a:cubicBezTo>
                      <a:pt x="1796" y="7069"/>
                      <a:pt x="2127" y="5203"/>
                      <a:pt x="2340" y="3336"/>
                    </a:cubicBezTo>
                    <a:cubicBezTo>
                      <a:pt x="2505" y="2273"/>
                      <a:pt x="2647" y="1210"/>
                      <a:pt x="2671" y="147"/>
                    </a:cubicBezTo>
                    <a:cubicBezTo>
                      <a:pt x="2671" y="56"/>
                      <a:pt x="2585" y="1"/>
                      <a:pt x="25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8"/>
              <p:cNvSpPr/>
              <p:nvPr/>
            </p:nvSpPr>
            <p:spPr>
              <a:xfrm>
                <a:off x="833525" y="1611500"/>
                <a:ext cx="217400" cy="591675"/>
              </a:xfrm>
              <a:custGeom>
                <a:avLst/>
                <a:gdLst/>
                <a:ahLst/>
                <a:cxnLst/>
                <a:rect l="l" t="t" r="r" b="b"/>
                <a:pathLst>
                  <a:path w="8696" h="23667" extrusionOk="0">
                    <a:moveTo>
                      <a:pt x="217" y="1"/>
                    </a:moveTo>
                    <a:cubicBezTo>
                      <a:pt x="111" y="1"/>
                      <a:pt x="0" y="85"/>
                      <a:pt x="48" y="211"/>
                    </a:cubicBezTo>
                    <a:cubicBezTo>
                      <a:pt x="355" y="967"/>
                      <a:pt x="709" y="1676"/>
                      <a:pt x="1064" y="2408"/>
                    </a:cubicBezTo>
                    <a:cubicBezTo>
                      <a:pt x="1418" y="3164"/>
                      <a:pt x="1725" y="3920"/>
                      <a:pt x="2056" y="4653"/>
                    </a:cubicBezTo>
                    <a:cubicBezTo>
                      <a:pt x="2718" y="6141"/>
                      <a:pt x="3332" y="7653"/>
                      <a:pt x="3923" y="9142"/>
                    </a:cubicBezTo>
                    <a:cubicBezTo>
                      <a:pt x="5104" y="12190"/>
                      <a:pt x="6167" y="15261"/>
                      <a:pt x="7112" y="18404"/>
                    </a:cubicBezTo>
                    <a:cubicBezTo>
                      <a:pt x="7372" y="19254"/>
                      <a:pt x="7608" y="20129"/>
                      <a:pt x="7868" y="21003"/>
                    </a:cubicBezTo>
                    <a:cubicBezTo>
                      <a:pt x="8152" y="21877"/>
                      <a:pt x="8412" y="22775"/>
                      <a:pt x="8648" y="23649"/>
                    </a:cubicBezTo>
                    <a:cubicBezTo>
                      <a:pt x="8648" y="23661"/>
                      <a:pt x="8660" y="23667"/>
                      <a:pt x="8672" y="23667"/>
                    </a:cubicBezTo>
                    <a:cubicBezTo>
                      <a:pt x="8684" y="23667"/>
                      <a:pt x="8695" y="23661"/>
                      <a:pt x="8695" y="23649"/>
                    </a:cubicBezTo>
                    <a:cubicBezTo>
                      <a:pt x="8341" y="22042"/>
                      <a:pt x="8034" y="20436"/>
                      <a:pt x="7585" y="18876"/>
                    </a:cubicBezTo>
                    <a:cubicBezTo>
                      <a:pt x="7136" y="17293"/>
                      <a:pt x="6687" y="15758"/>
                      <a:pt x="6167" y="14222"/>
                    </a:cubicBezTo>
                    <a:cubicBezTo>
                      <a:pt x="5151" y="11127"/>
                      <a:pt x="3970" y="8079"/>
                      <a:pt x="2718" y="5078"/>
                    </a:cubicBezTo>
                    <a:cubicBezTo>
                      <a:pt x="2363" y="4251"/>
                      <a:pt x="1962" y="3377"/>
                      <a:pt x="1583" y="2550"/>
                    </a:cubicBezTo>
                    <a:cubicBezTo>
                      <a:pt x="1205" y="1723"/>
                      <a:pt x="827" y="872"/>
                      <a:pt x="355" y="69"/>
                    </a:cubicBezTo>
                    <a:cubicBezTo>
                      <a:pt x="323" y="22"/>
                      <a:pt x="271" y="1"/>
                      <a:pt x="21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8"/>
              <p:cNvSpPr/>
              <p:nvPr/>
            </p:nvSpPr>
            <p:spPr>
              <a:xfrm>
                <a:off x="846800" y="1738350"/>
                <a:ext cx="143275" cy="307850"/>
              </a:xfrm>
              <a:custGeom>
                <a:avLst/>
                <a:gdLst/>
                <a:ahLst/>
                <a:cxnLst/>
                <a:rect l="l" t="t" r="r" b="b"/>
                <a:pathLst>
                  <a:path w="5731" h="12314" extrusionOk="0">
                    <a:moveTo>
                      <a:pt x="300" y="1"/>
                    </a:moveTo>
                    <a:cubicBezTo>
                      <a:pt x="153" y="1"/>
                      <a:pt x="0" y="168"/>
                      <a:pt x="84" y="335"/>
                    </a:cubicBezTo>
                    <a:cubicBezTo>
                      <a:pt x="769" y="1918"/>
                      <a:pt x="1501" y="3454"/>
                      <a:pt x="2234" y="5013"/>
                    </a:cubicBezTo>
                    <a:cubicBezTo>
                      <a:pt x="2943" y="6596"/>
                      <a:pt x="3651" y="8155"/>
                      <a:pt x="4384" y="9691"/>
                    </a:cubicBezTo>
                    <a:cubicBezTo>
                      <a:pt x="4809" y="10565"/>
                      <a:pt x="5282" y="11440"/>
                      <a:pt x="5731" y="12314"/>
                    </a:cubicBezTo>
                    <a:cubicBezTo>
                      <a:pt x="5400" y="11511"/>
                      <a:pt x="5140" y="10684"/>
                      <a:pt x="4809" y="9904"/>
                    </a:cubicBezTo>
                    <a:cubicBezTo>
                      <a:pt x="4478" y="9101"/>
                      <a:pt x="4148" y="8297"/>
                      <a:pt x="3793" y="7494"/>
                    </a:cubicBezTo>
                    <a:cubicBezTo>
                      <a:pt x="3132" y="5935"/>
                      <a:pt x="2423" y="4351"/>
                      <a:pt x="1714" y="2768"/>
                    </a:cubicBezTo>
                    <a:cubicBezTo>
                      <a:pt x="1289" y="1894"/>
                      <a:pt x="911" y="973"/>
                      <a:pt x="462" y="99"/>
                    </a:cubicBezTo>
                    <a:cubicBezTo>
                      <a:pt x="420" y="29"/>
                      <a:pt x="361" y="1"/>
                      <a:pt x="3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8"/>
              <p:cNvSpPr/>
              <p:nvPr/>
            </p:nvSpPr>
            <p:spPr>
              <a:xfrm>
                <a:off x="900200" y="1635325"/>
                <a:ext cx="141275" cy="490300"/>
              </a:xfrm>
              <a:custGeom>
                <a:avLst/>
                <a:gdLst/>
                <a:ahLst/>
                <a:cxnLst/>
                <a:rect l="l" t="t" r="r" b="b"/>
                <a:pathLst>
                  <a:path w="5651" h="19612" extrusionOk="0">
                    <a:moveTo>
                      <a:pt x="189" y="0"/>
                    </a:moveTo>
                    <a:cubicBezTo>
                      <a:pt x="114" y="0"/>
                      <a:pt x="1" y="140"/>
                      <a:pt x="74" y="250"/>
                    </a:cubicBezTo>
                    <a:cubicBezTo>
                      <a:pt x="216" y="557"/>
                      <a:pt x="358" y="841"/>
                      <a:pt x="547" y="1101"/>
                    </a:cubicBezTo>
                    <a:cubicBezTo>
                      <a:pt x="712" y="1384"/>
                      <a:pt x="878" y="1668"/>
                      <a:pt x="1019" y="1975"/>
                    </a:cubicBezTo>
                    <a:cubicBezTo>
                      <a:pt x="1303" y="2518"/>
                      <a:pt x="1586" y="3156"/>
                      <a:pt x="1823" y="3747"/>
                    </a:cubicBezTo>
                    <a:cubicBezTo>
                      <a:pt x="2295" y="4976"/>
                      <a:pt x="2697" y="6228"/>
                      <a:pt x="3075" y="7480"/>
                    </a:cubicBezTo>
                    <a:cubicBezTo>
                      <a:pt x="3855" y="10032"/>
                      <a:pt x="4445" y="12584"/>
                      <a:pt x="4871" y="15183"/>
                    </a:cubicBezTo>
                    <a:lnTo>
                      <a:pt x="5249" y="17404"/>
                    </a:lnTo>
                    <a:cubicBezTo>
                      <a:pt x="5296" y="17758"/>
                      <a:pt x="5367" y="18112"/>
                      <a:pt x="5390" y="18467"/>
                    </a:cubicBezTo>
                    <a:cubicBezTo>
                      <a:pt x="5438" y="18845"/>
                      <a:pt x="5532" y="19199"/>
                      <a:pt x="5603" y="19601"/>
                    </a:cubicBezTo>
                    <a:cubicBezTo>
                      <a:pt x="5603" y="19609"/>
                      <a:pt x="5606" y="19611"/>
                      <a:pt x="5609" y="19611"/>
                    </a:cubicBezTo>
                    <a:cubicBezTo>
                      <a:pt x="5616" y="19611"/>
                      <a:pt x="5627" y="19601"/>
                      <a:pt x="5627" y="19601"/>
                    </a:cubicBezTo>
                    <a:cubicBezTo>
                      <a:pt x="5627" y="19247"/>
                      <a:pt x="5650" y="18916"/>
                      <a:pt x="5627" y="18561"/>
                    </a:cubicBezTo>
                    <a:cubicBezTo>
                      <a:pt x="5603" y="18231"/>
                      <a:pt x="5603" y="17900"/>
                      <a:pt x="5556" y="17593"/>
                    </a:cubicBezTo>
                    <a:cubicBezTo>
                      <a:pt x="5509" y="16907"/>
                      <a:pt x="5414" y="16246"/>
                      <a:pt x="5320" y="15584"/>
                    </a:cubicBezTo>
                    <a:cubicBezTo>
                      <a:pt x="5154" y="14238"/>
                      <a:pt x="4918" y="12914"/>
                      <a:pt x="4611" y="11615"/>
                    </a:cubicBezTo>
                    <a:cubicBezTo>
                      <a:pt x="4044" y="9016"/>
                      <a:pt x="3311" y="6441"/>
                      <a:pt x="2366" y="3960"/>
                    </a:cubicBezTo>
                    <a:cubicBezTo>
                      <a:pt x="2106" y="3251"/>
                      <a:pt x="1846" y="2589"/>
                      <a:pt x="1492" y="1904"/>
                    </a:cubicBezTo>
                    <a:cubicBezTo>
                      <a:pt x="1303" y="1573"/>
                      <a:pt x="1161" y="1243"/>
                      <a:pt x="948" y="935"/>
                    </a:cubicBezTo>
                    <a:cubicBezTo>
                      <a:pt x="736" y="605"/>
                      <a:pt x="523" y="297"/>
                      <a:pt x="240" y="38"/>
                    </a:cubicBezTo>
                    <a:cubicBezTo>
                      <a:pt x="229" y="11"/>
                      <a:pt x="21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8"/>
              <p:cNvSpPr/>
              <p:nvPr/>
            </p:nvSpPr>
            <p:spPr>
              <a:xfrm>
                <a:off x="875275" y="1634875"/>
                <a:ext cx="127800" cy="343400"/>
              </a:xfrm>
              <a:custGeom>
                <a:avLst/>
                <a:gdLst/>
                <a:ahLst/>
                <a:cxnLst/>
                <a:rect l="l" t="t" r="r" b="b"/>
                <a:pathLst>
                  <a:path w="5112" h="13736" extrusionOk="0">
                    <a:moveTo>
                      <a:pt x="214" y="0"/>
                    </a:moveTo>
                    <a:cubicBezTo>
                      <a:pt x="105" y="0"/>
                      <a:pt x="0" y="95"/>
                      <a:pt x="32" y="221"/>
                    </a:cubicBezTo>
                    <a:cubicBezTo>
                      <a:pt x="362" y="1095"/>
                      <a:pt x="764" y="1922"/>
                      <a:pt x="1118" y="2820"/>
                    </a:cubicBezTo>
                    <a:cubicBezTo>
                      <a:pt x="1473" y="3694"/>
                      <a:pt x="1827" y="4545"/>
                      <a:pt x="2182" y="5443"/>
                    </a:cubicBezTo>
                    <a:cubicBezTo>
                      <a:pt x="2867" y="7191"/>
                      <a:pt x="3481" y="8916"/>
                      <a:pt x="4048" y="10688"/>
                    </a:cubicBezTo>
                    <a:cubicBezTo>
                      <a:pt x="4190" y="11208"/>
                      <a:pt x="4379" y="11704"/>
                      <a:pt x="4544" y="12200"/>
                    </a:cubicBezTo>
                    <a:cubicBezTo>
                      <a:pt x="4639" y="12460"/>
                      <a:pt x="4733" y="12743"/>
                      <a:pt x="4828" y="12956"/>
                    </a:cubicBezTo>
                    <a:cubicBezTo>
                      <a:pt x="4946" y="13240"/>
                      <a:pt x="5017" y="13476"/>
                      <a:pt x="5112" y="13736"/>
                    </a:cubicBezTo>
                    <a:cubicBezTo>
                      <a:pt x="4993" y="13263"/>
                      <a:pt x="4946" y="12791"/>
                      <a:pt x="4852" y="12318"/>
                    </a:cubicBezTo>
                    <a:lnTo>
                      <a:pt x="4497" y="10995"/>
                    </a:lnTo>
                    <a:cubicBezTo>
                      <a:pt x="4237" y="10074"/>
                      <a:pt x="3930" y="9199"/>
                      <a:pt x="3647" y="8301"/>
                    </a:cubicBezTo>
                    <a:cubicBezTo>
                      <a:pt x="3056" y="6529"/>
                      <a:pt x="2371" y="4757"/>
                      <a:pt x="1662" y="3009"/>
                    </a:cubicBezTo>
                    <a:cubicBezTo>
                      <a:pt x="1237" y="2040"/>
                      <a:pt x="859" y="1024"/>
                      <a:pt x="362" y="79"/>
                    </a:cubicBezTo>
                    <a:cubicBezTo>
                      <a:pt x="323" y="24"/>
                      <a:pt x="268" y="0"/>
                      <a:pt x="21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8"/>
              <p:cNvSpPr/>
              <p:nvPr/>
            </p:nvSpPr>
            <p:spPr>
              <a:xfrm>
                <a:off x="551325" y="1803950"/>
                <a:ext cx="484075" cy="407300"/>
              </a:xfrm>
              <a:custGeom>
                <a:avLst/>
                <a:gdLst/>
                <a:ahLst/>
                <a:cxnLst/>
                <a:rect l="l" t="t" r="r" b="b"/>
                <a:pathLst>
                  <a:path w="19363" h="16292" extrusionOk="0">
                    <a:moveTo>
                      <a:pt x="296" y="1"/>
                    </a:moveTo>
                    <a:cubicBezTo>
                      <a:pt x="122" y="1"/>
                      <a:pt x="1" y="195"/>
                      <a:pt x="113" y="263"/>
                    </a:cubicBezTo>
                    <a:cubicBezTo>
                      <a:pt x="774" y="782"/>
                      <a:pt x="1412" y="1208"/>
                      <a:pt x="2097" y="1680"/>
                    </a:cubicBezTo>
                    <a:cubicBezTo>
                      <a:pt x="2783" y="2153"/>
                      <a:pt x="3421" y="2625"/>
                      <a:pt x="4106" y="3145"/>
                    </a:cubicBezTo>
                    <a:cubicBezTo>
                      <a:pt x="5405" y="4114"/>
                      <a:pt x="6705" y="5083"/>
                      <a:pt x="7957" y="6099"/>
                    </a:cubicBezTo>
                    <a:cubicBezTo>
                      <a:pt x="10509" y="8130"/>
                      <a:pt x="12966" y="10281"/>
                      <a:pt x="15352" y="12502"/>
                    </a:cubicBezTo>
                    <a:cubicBezTo>
                      <a:pt x="16014" y="13116"/>
                      <a:pt x="16652" y="13730"/>
                      <a:pt x="17337" y="14368"/>
                    </a:cubicBezTo>
                    <a:cubicBezTo>
                      <a:pt x="18022" y="14982"/>
                      <a:pt x="18660" y="15620"/>
                      <a:pt x="19322" y="16282"/>
                    </a:cubicBezTo>
                    <a:cubicBezTo>
                      <a:pt x="19329" y="16289"/>
                      <a:pt x="19336" y="16292"/>
                      <a:pt x="19341" y="16292"/>
                    </a:cubicBezTo>
                    <a:cubicBezTo>
                      <a:pt x="19355" y="16292"/>
                      <a:pt x="19362" y="16275"/>
                      <a:pt x="19345" y="16258"/>
                    </a:cubicBezTo>
                    <a:cubicBezTo>
                      <a:pt x="18235" y="15030"/>
                      <a:pt x="17124" y="13825"/>
                      <a:pt x="15967" y="12667"/>
                    </a:cubicBezTo>
                    <a:cubicBezTo>
                      <a:pt x="14809" y="11533"/>
                      <a:pt x="13628" y="10422"/>
                      <a:pt x="12423" y="9335"/>
                    </a:cubicBezTo>
                    <a:cubicBezTo>
                      <a:pt x="10013" y="7162"/>
                      <a:pt x="7461" y="5083"/>
                      <a:pt x="4838" y="3145"/>
                    </a:cubicBezTo>
                    <a:cubicBezTo>
                      <a:pt x="4106" y="2602"/>
                      <a:pt x="3350" y="2035"/>
                      <a:pt x="2617" y="1538"/>
                    </a:cubicBezTo>
                    <a:cubicBezTo>
                      <a:pt x="1861" y="1019"/>
                      <a:pt x="1105" y="475"/>
                      <a:pt x="325" y="3"/>
                    </a:cubicBezTo>
                    <a:cubicBezTo>
                      <a:pt x="315" y="1"/>
                      <a:pt x="306" y="1"/>
                      <a:pt x="2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8"/>
              <p:cNvSpPr/>
              <p:nvPr/>
            </p:nvSpPr>
            <p:spPr>
              <a:xfrm>
                <a:off x="626575" y="1906900"/>
                <a:ext cx="276075" cy="200150"/>
              </a:xfrm>
              <a:custGeom>
                <a:avLst/>
                <a:gdLst/>
                <a:ahLst/>
                <a:cxnLst/>
                <a:rect l="l" t="t" r="r" b="b"/>
                <a:pathLst>
                  <a:path w="11043" h="8006" extrusionOk="0">
                    <a:moveTo>
                      <a:pt x="274" y="0"/>
                    </a:moveTo>
                    <a:cubicBezTo>
                      <a:pt x="111" y="0"/>
                      <a:pt x="0" y="262"/>
                      <a:pt x="174" y="397"/>
                    </a:cubicBezTo>
                    <a:cubicBezTo>
                      <a:pt x="1568" y="1437"/>
                      <a:pt x="2986" y="2406"/>
                      <a:pt x="4380" y="3422"/>
                    </a:cubicBezTo>
                    <a:cubicBezTo>
                      <a:pt x="5798" y="4414"/>
                      <a:pt x="7168" y="5406"/>
                      <a:pt x="8586" y="6375"/>
                    </a:cubicBezTo>
                    <a:cubicBezTo>
                      <a:pt x="9389" y="6942"/>
                      <a:pt x="10240" y="7438"/>
                      <a:pt x="11043" y="8005"/>
                    </a:cubicBezTo>
                    <a:cubicBezTo>
                      <a:pt x="10358" y="7462"/>
                      <a:pt x="9720" y="6895"/>
                      <a:pt x="9035" y="6352"/>
                    </a:cubicBezTo>
                    <a:cubicBezTo>
                      <a:pt x="8349" y="5808"/>
                      <a:pt x="7688" y="5288"/>
                      <a:pt x="6979" y="4769"/>
                    </a:cubicBezTo>
                    <a:cubicBezTo>
                      <a:pt x="5585" y="3753"/>
                      <a:pt x="4191" y="2737"/>
                      <a:pt x="2797" y="1744"/>
                    </a:cubicBezTo>
                    <a:cubicBezTo>
                      <a:pt x="2017" y="1177"/>
                      <a:pt x="1214" y="587"/>
                      <a:pt x="387" y="43"/>
                    </a:cubicBezTo>
                    <a:cubicBezTo>
                      <a:pt x="348" y="13"/>
                      <a:pt x="310" y="0"/>
                      <a:pt x="27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8"/>
              <p:cNvSpPr/>
              <p:nvPr/>
            </p:nvSpPr>
            <p:spPr>
              <a:xfrm>
                <a:off x="621750" y="1792050"/>
                <a:ext cx="366550" cy="357525"/>
              </a:xfrm>
              <a:custGeom>
                <a:avLst/>
                <a:gdLst/>
                <a:ahLst/>
                <a:cxnLst/>
                <a:rect l="l" t="t" r="r" b="b"/>
                <a:pathLst>
                  <a:path w="14662" h="14301" extrusionOk="0">
                    <a:moveTo>
                      <a:pt x="210" y="0"/>
                    </a:moveTo>
                    <a:cubicBezTo>
                      <a:pt x="70" y="0"/>
                      <a:pt x="1" y="227"/>
                      <a:pt x="131" y="313"/>
                    </a:cubicBezTo>
                    <a:cubicBezTo>
                      <a:pt x="438" y="479"/>
                      <a:pt x="698" y="668"/>
                      <a:pt x="958" y="809"/>
                    </a:cubicBezTo>
                    <a:cubicBezTo>
                      <a:pt x="1265" y="951"/>
                      <a:pt x="1525" y="1140"/>
                      <a:pt x="1809" y="1306"/>
                    </a:cubicBezTo>
                    <a:cubicBezTo>
                      <a:pt x="2352" y="1660"/>
                      <a:pt x="2872" y="2038"/>
                      <a:pt x="3368" y="2463"/>
                    </a:cubicBezTo>
                    <a:cubicBezTo>
                      <a:pt x="4408" y="3290"/>
                      <a:pt x="5376" y="4165"/>
                      <a:pt x="6369" y="5062"/>
                    </a:cubicBezTo>
                    <a:cubicBezTo>
                      <a:pt x="8282" y="6858"/>
                      <a:pt x="10078" y="8819"/>
                      <a:pt x="11803" y="10851"/>
                    </a:cubicBezTo>
                    <a:cubicBezTo>
                      <a:pt x="12275" y="11418"/>
                      <a:pt x="12748" y="12009"/>
                      <a:pt x="13221" y="12599"/>
                    </a:cubicBezTo>
                    <a:cubicBezTo>
                      <a:pt x="13457" y="12883"/>
                      <a:pt x="13646" y="13143"/>
                      <a:pt x="13882" y="13450"/>
                    </a:cubicBezTo>
                    <a:cubicBezTo>
                      <a:pt x="14118" y="13734"/>
                      <a:pt x="14402" y="14017"/>
                      <a:pt x="14638" y="14301"/>
                    </a:cubicBezTo>
                    <a:cubicBezTo>
                      <a:pt x="14638" y="14301"/>
                      <a:pt x="14662" y="14301"/>
                      <a:pt x="14662" y="14277"/>
                    </a:cubicBezTo>
                    <a:cubicBezTo>
                      <a:pt x="14520" y="13970"/>
                      <a:pt x="14331" y="13686"/>
                      <a:pt x="14166" y="13379"/>
                    </a:cubicBezTo>
                    <a:lnTo>
                      <a:pt x="13622" y="12599"/>
                    </a:lnTo>
                    <a:cubicBezTo>
                      <a:pt x="13244" y="12032"/>
                      <a:pt x="12819" y="11489"/>
                      <a:pt x="12417" y="10969"/>
                    </a:cubicBezTo>
                    <a:cubicBezTo>
                      <a:pt x="11590" y="9906"/>
                      <a:pt x="10740" y="8866"/>
                      <a:pt x="9818" y="7898"/>
                    </a:cubicBezTo>
                    <a:cubicBezTo>
                      <a:pt x="8023" y="5913"/>
                      <a:pt x="6085" y="4046"/>
                      <a:pt x="4029" y="2345"/>
                    </a:cubicBezTo>
                    <a:cubicBezTo>
                      <a:pt x="3439" y="1873"/>
                      <a:pt x="2848" y="1400"/>
                      <a:pt x="2234" y="975"/>
                    </a:cubicBezTo>
                    <a:cubicBezTo>
                      <a:pt x="1927" y="762"/>
                      <a:pt x="1596" y="597"/>
                      <a:pt x="1289" y="431"/>
                    </a:cubicBezTo>
                    <a:cubicBezTo>
                      <a:pt x="958" y="242"/>
                      <a:pt x="604" y="101"/>
                      <a:pt x="249" y="6"/>
                    </a:cubicBezTo>
                    <a:cubicBezTo>
                      <a:pt x="236" y="2"/>
                      <a:pt x="222" y="0"/>
                      <a:pt x="21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8"/>
              <p:cNvSpPr/>
              <p:nvPr/>
            </p:nvSpPr>
            <p:spPr>
              <a:xfrm>
                <a:off x="599100" y="1803800"/>
                <a:ext cx="282875" cy="236500"/>
              </a:xfrm>
              <a:custGeom>
                <a:avLst/>
                <a:gdLst/>
                <a:ahLst/>
                <a:cxnLst/>
                <a:rect l="l" t="t" r="r" b="b"/>
                <a:pathLst>
                  <a:path w="11315" h="9460" extrusionOk="0">
                    <a:moveTo>
                      <a:pt x="246" y="0"/>
                    </a:moveTo>
                    <a:cubicBezTo>
                      <a:pt x="103" y="0"/>
                      <a:pt x="1" y="173"/>
                      <a:pt x="115" y="269"/>
                    </a:cubicBezTo>
                    <a:cubicBezTo>
                      <a:pt x="824" y="859"/>
                      <a:pt x="1628" y="1403"/>
                      <a:pt x="2360" y="1970"/>
                    </a:cubicBezTo>
                    <a:cubicBezTo>
                      <a:pt x="3140" y="2513"/>
                      <a:pt x="3872" y="3104"/>
                      <a:pt x="4605" y="3695"/>
                    </a:cubicBezTo>
                    <a:cubicBezTo>
                      <a:pt x="6070" y="4876"/>
                      <a:pt x="7487" y="6105"/>
                      <a:pt x="8858" y="7333"/>
                    </a:cubicBezTo>
                    <a:cubicBezTo>
                      <a:pt x="9259" y="7688"/>
                      <a:pt x="9637" y="8042"/>
                      <a:pt x="10039" y="8396"/>
                    </a:cubicBezTo>
                    <a:lnTo>
                      <a:pt x="10677" y="8940"/>
                    </a:lnTo>
                    <a:cubicBezTo>
                      <a:pt x="10866" y="9105"/>
                      <a:pt x="11102" y="9247"/>
                      <a:pt x="11315" y="9460"/>
                    </a:cubicBezTo>
                    <a:cubicBezTo>
                      <a:pt x="10984" y="9105"/>
                      <a:pt x="10701" y="8727"/>
                      <a:pt x="10370" y="8373"/>
                    </a:cubicBezTo>
                    <a:lnTo>
                      <a:pt x="9401" y="7404"/>
                    </a:lnTo>
                    <a:cubicBezTo>
                      <a:pt x="8716" y="6742"/>
                      <a:pt x="8007" y="6081"/>
                      <a:pt x="7298" y="5467"/>
                    </a:cubicBezTo>
                    <a:cubicBezTo>
                      <a:pt x="5881" y="4238"/>
                      <a:pt x="4439" y="3033"/>
                      <a:pt x="2951" y="1899"/>
                    </a:cubicBezTo>
                    <a:cubicBezTo>
                      <a:pt x="2124" y="1237"/>
                      <a:pt x="1273" y="576"/>
                      <a:pt x="352" y="32"/>
                    </a:cubicBezTo>
                    <a:cubicBezTo>
                      <a:pt x="316" y="10"/>
                      <a:pt x="280" y="0"/>
                      <a:pt x="24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8"/>
              <p:cNvSpPr/>
              <p:nvPr/>
            </p:nvSpPr>
            <p:spPr>
              <a:xfrm>
                <a:off x="404100" y="2111150"/>
                <a:ext cx="620250" cy="115800"/>
              </a:xfrm>
              <a:custGeom>
                <a:avLst/>
                <a:gdLst/>
                <a:ahLst/>
                <a:cxnLst/>
                <a:rect l="l" t="t" r="r" b="b"/>
                <a:pathLst>
                  <a:path w="24810" h="4632" extrusionOk="0">
                    <a:moveTo>
                      <a:pt x="213" y="1"/>
                    </a:moveTo>
                    <a:cubicBezTo>
                      <a:pt x="71" y="72"/>
                      <a:pt x="0" y="332"/>
                      <a:pt x="189" y="355"/>
                    </a:cubicBezTo>
                    <a:cubicBezTo>
                      <a:pt x="993" y="473"/>
                      <a:pt x="1820" y="544"/>
                      <a:pt x="2599" y="592"/>
                    </a:cubicBezTo>
                    <a:cubicBezTo>
                      <a:pt x="3426" y="662"/>
                      <a:pt x="4230" y="733"/>
                      <a:pt x="5057" y="828"/>
                    </a:cubicBezTo>
                    <a:cubicBezTo>
                      <a:pt x="6687" y="1017"/>
                      <a:pt x="8270" y="1206"/>
                      <a:pt x="9877" y="1489"/>
                    </a:cubicBezTo>
                    <a:cubicBezTo>
                      <a:pt x="13090" y="1986"/>
                      <a:pt x="16280" y="2600"/>
                      <a:pt x="19469" y="3332"/>
                    </a:cubicBezTo>
                    <a:cubicBezTo>
                      <a:pt x="20367" y="3545"/>
                      <a:pt x="21218" y="3758"/>
                      <a:pt x="22092" y="3970"/>
                    </a:cubicBezTo>
                    <a:cubicBezTo>
                      <a:pt x="22990" y="4159"/>
                      <a:pt x="23911" y="4396"/>
                      <a:pt x="24785" y="4632"/>
                    </a:cubicBezTo>
                    <a:cubicBezTo>
                      <a:pt x="24809" y="4632"/>
                      <a:pt x="24809" y="4608"/>
                      <a:pt x="24785" y="4585"/>
                    </a:cubicBezTo>
                    <a:cubicBezTo>
                      <a:pt x="23226" y="4065"/>
                      <a:pt x="21667" y="3569"/>
                      <a:pt x="20060" y="3167"/>
                    </a:cubicBezTo>
                    <a:cubicBezTo>
                      <a:pt x="18501" y="2742"/>
                      <a:pt x="16941" y="2387"/>
                      <a:pt x="15335" y="2033"/>
                    </a:cubicBezTo>
                    <a:cubicBezTo>
                      <a:pt x="12145" y="1371"/>
                      <a:pt x="8931" y="851"/>
                      <a:pt x="5671" y="473"/>
                    </a:cubicBezTo>
                    <a:cubicBezTo>
                      <a:pt x="4773" y="355"/>
                      <a:pt x="3875" y="261"/>
                      <a:pt x="2954" y="190"/>
                    </a:cubicBezTo>
                    <a:cubicBezTo>
                      <a:pt x="2056" y="95"/>
                      <a:pt x="1134" y="1"/>
                      <a:pt x="21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8"/>
              <p:cNvSpPr/>
              <p:nvPr/>
            </p:nvSpPr>
            <p:spPr>
              <a:xfrm>
                <a:off x="521075" y="2162525"/>
                <a:ext cx="337275" cy="39625"/>
              </a:xfrm>
              <a:custGeom>
                <a:avLst/>
                <a:gdLst/>
                <a:ahLst/>
                <a:cxnLst/>
                <a:rect l="l" t="t" r="r" b="b"/>
                <a:pathLst>
                  <a:path w="13491" h="1585" extrusionOk="0">
                    <a:moveTo>
                      <a:pt x="261" y="1"/>
                    </a:moveTo>
                    <a:cubicBezTo>
                      <a:pt x="1" y="1"/>
                      <a:pt x="30" y="404"/>
                      <a:pt x="283" y="427"/>
                    </a:cubicBezTo>
                    <a:cubicBezTo>
                      <a:pt x="2008" y="639"/>
                      <a:pt x="3709" y="758"/>
                      <a:pt x="5434" y="923"/>
                    </a:cubicBezTo>
                    <a:cubicBezTo>
                      <a:pt x="7135" y="1088"/>
                      <a:pt x="8860" y="1254"/>
                      <a:pt x="10561" y="1395"/>
                    </a:cubicBezTo>
                    <a:cubicBezTo>
                      <a:pt x="11530" y="1490"/>
                      <a:pt x="12522" y="1490"/>
                      <a:pt x="13491" y="1584"/>
                    </a:cubicBezTo>
                    <a:cubicBezTo>
                      <a:pt x="12640" y="1466"/>
                      <a:pt x="11790" y="1277"/>
                      <a:pt x="10915" y="1159"/>
                    </a:cubicBezTo>
                    <a:cubicBezTo>
                      <a:pt x="10065" y="1041"/>
                      <a:pt x="9214" y="923"/>
                      <a:pt x="8340" y="828"/>
                    </a:cubicBezTo>
                    <a:cubicBezTo>
                      <a:pt x="6639" y="663"/>
                      <a:pt x="4914" y="450"/>
                      <a:pt x="3213" y="285"/>
                    </a:cubicBezTo>
                    <a:cubicBezTo>
                      <a:pt x="2244" y="190"/>
                      <a:pt x="1252" y="72"/>
                      <a:pt x="283" y="1"/>
                    </a:cubicBezTo>
                    <a:cubicBezTo>
                      <a:pt x="275" y="1"/>
                      <a:pt x="268" y="1"/>
                      <a:pt x="26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8"/>
              <p:cNvSpPr/>
              <p:nvPr/>
            </p:nvSpPr>
            <p:spPr>
              <a:xfrm>
                <a:off x="459025" y="2063325"/>
                <a:ext cx="493250" cy="133500"/>
              </a:xfrm>
              <a:custGeom>
                <a:avLst/>
                <a:gdLst/>
                <a:ahLst/>
                <a:cxnLst/>
                <a:rect l="l" t="t" r="r" b="b"/>
                <a:pathLst>
                  <a:path w="19730" h="5340" extrusionOk="0">
                    <a:moveTo>
                      <a:pt x="1229" y="0"/>
                    </a:moveTo>
                    <a:cubicBezTo>
                      <a:pt x="851" y="0"/>
                      <a:pt x="497" y="47"/>
                      <a:pt x="119" y="142"/>
                    </a:cubicBezTo>
                    <a:cubicBezTo>
                      <a:pt x="1" y="165"/>
                      <a:pt x="24" y="473"/>
                      <a:pt x="213" y="473"/>
                    </a:cubicBezTo>
                    <a:cubicBezTo>
                      <a:pt x="520" y="473"/>
                      <a:pt x="851" y="496"/>
                      <a:pt x="1182" y="496"/>
                    </a:cubicBezTo>
                    <a:lnTo>
                      <a:pt x="2151" y="496"/>
                    </a:lnTo>
                    <a:cubicBezTo>
                      <a:pt x="2812" y="520"/>
                      <a:pt x="3450" y="614"/>
                      <a:pt x="4065" y="709"/>
                    </a:cubicBezTo>
                    <a:cubicBezTo>
                      <a:pt x="5364" y="922"/>
                      <a:pt x="6664" y="1181"/>
                      <a:pt x="7939" y="1465"/>
                    </a:cubicBezTo>
                    <a:cubicBezTo>
                      <a:pt x="10515" y="2079"/>
                      <a:pt x="13043" y="2859"/>
                      <a:pt x="15524" y="3780"/>
                    </a:cubicBezTo>
                    <a:cubicBezTo>
                      <a:pt x="16233" y="4040"/>
                      <a:pt x="16918" y="4300"/>
                      <a:pt x="17627" y="4560"/>
                    </a:cubicBezTo>
                    <a:cubicBezTo>
                      <a:pt x="17957" y="4702"/>
                      <a:pt x="18312" y="4844"/>
                      <a:pt x="18643" y="4962"/>
                    </a:cubicBezTo>
                    <a:cubicBezTo>
                      <a:pt x="18997" y="5104"/>
                      <a:pt x="19352" y="5222"/>
                      <a:pt x="19706" y="5340"/>
                    </a:cubicBezTo>
                    <a:cubicBezTo>
                      <a:pt x="19730" y="5340"/>
                      <a:pt x="19730" y="5316"/>
                      <a:pt x="19706" y="5316"/>
                    </a:cubicBezTo>
                    <a:lnTo>
                      <a:pt x="18808" y="4773"/>
                    </a:lnTo>
                    <a:cubicBezTo>
                      <a:pt x="18525" y="4631"/>
                      <a:pt x="18217" y="4489"/>
                      <a:pt x="17957" y="4371"/>
                    </a:cubicBezTo>
                    <a:cubicBezTo>
                      <a:pt x="17343" y="4064"/>
                      <a:pt x="16752" y="3804"/>
                      <a:pt x="16091" y="3568"/>
                    </a:cubicBezTo>
                    <a:cubicBezTo>
                      <a:pt x="14839" y="3072"/>
                      <a:pt x="13586" y="2599"/>
                      <a:pt x="12311" y="2174"/>
                    </a:cubicBezTo>
                    <a:cubicBezTo>
                      <a:pt x="9759" y="1370"/>
                      <a:pt x="7183" y="733"/>
                      <a:pt x="4561" y="284"/>
                    </a:cubicBezTo>
                    <a:cubicBezTo>
                      <a:pt x="3828" y="165"/>
                      <a:pt x="3096" y="47"/>
                      <a:pt x="2316" y="24"/>
                    </a:cubicBezTo>
                    <a:cubicBezTo>
                      <a:pt x="1962" y="0"/>
                      <a:pt x="1584" y="0"/>
                      <a:pt x="12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8"/>
              <p:cNvSpPr/>
              <p:nvPr/>
            </p:nvSpPr>
            <p:spPr>
              <a:xfrm>
                <a:off x="444850" y="2088125"/>
                <a:ext cx="360350" cy="67350"/>
              </a:xfrm>
              <a:custGeom>
                <a:avLst/>
                <a:gdLst/>
                <a:ahLst/>
                <a:cxnLst/>
                <a:rect l="l" t="t" r="r" b="b"/>
                <a:pathLst>
                  <a:path w="14414" h="2694" extrusionOk="0">
                    <a:moveTo>
                      <a:pt x="237" y="0"/>
                    </a:moveTo>
                    <a:cubicBezTo>
                      <a:pt x="71" y="0"/>
                      <a:pt x="1" y="308"/>
                      <a:pt x="213" y="331"/>
                    </a:cubicBezTo>
                    <a:cubicBezTo>
                      <a:pt x="1135" y="473"/>
                      <a:pt x="2080" y="567"/>
                      <a:pt x="2978" y="686"/>
                    </a:cubicBezTo>
                    <a:cubicBezTo>
                      <a:pt x="3923" y="804"/>
                      <a:pt x="4844" y="946"/>
                      <a:pt x="5789" y="1064"/>
                    </a:cubicBezTo>
                    <a:cubicBezTo>
                      <a:pt x="7632" y="1371"/>
                      <a:pt x="9452" y="1702"/>
                      <a:pt x="11295" y="2103"/>
                    </a:cubicBezTo>
                    <a:cubicBezTo>
                      <a:pt x="11791" y="2221"/>
                      <a:pt x="12310" y="2316"/>
                      <a:pt x="12830" y="2434"/>
                    </a:cubicBezTo>
                    <a:cubicBezTo>
                      <a:pt x="13090" y="2481"/>
                      <a:pt x="13350" y="2552"/>
                      <a:pt x="13610" y="2576"/>
                    </a:cubicBezTo>
                    <a:cubicBezTo>
                      <a:pt x="13894" y="2599"/>
                      <a:pt x="14153" y="2647"/>
                      <a:pt x="14413" y="2694"/>
                    </a:cubicBezTo>
                    <a:cubicBezTo>
                      <a:pt x="13941" y="2576"/>
                      <a:pt x="13492" y="2363"/>
                      <a:pt x="13067" y="2221"/>
                    </a:cubicBezTo>
                    <a:lnTo>
                      <a:pt x="11720" y="1867"/>
                    </a:lnTo>
                    <a:lnTo>
                      <a:pt x="8979" y="1253"/>
                    </a:lnTo>
                    <a:cubicBezTo>
                      <a:pt x="7160" y="898"/>
                      <a:pt x="5293" y="567"/>
                      <a:pt x="3427" y="331"/>
                    </a:cubicBezTo>
                    <a:cubicBezTo>
                      <a:pt x="2363" y="189"/>
                      <a:pt x="1300" y="48"/>
                      <a:pt x="2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8"/>
              <p:cNvSpPr/>
              <p:nvPr/>
            </p:nvSpPr>
            <p:spPr>
              <a:xfrm>
                <a:off x="431050" y="2244075"/>
                <a:ext cx="592700" cy="216525"/>
              </a:xfrm>
              <a:custGeom>
                <a:avLst/>
                <a:gdLst/>
                <a:ahLst/>
                <a:cxnLst/>
                <a:rect l="l" t="t" r="r" b="b"/>
                <a:pathLst>
                  <a:path w="23708" h="8661" extrusionOk="0">
                    <a:moveTo>
                      <a:pt x="23684" y="0"/>
                    </a:moveTo>
                    <a:cubicBezTo>
                      <a:pt x="22077" y="354"/>
                      <a:pt x="20471" y="685"/>
                      <a:pt x="18887" y="1111"/>
                    </a:cubicBezTo>
                    <a:cubicBezTo>
                      <a:pt x="17328" y="1559"/>
                      <a:pt x="15792" y="2008"/>
                      <a:pt x="14257" y="2528"/>
                    </a:cubicBezTo>
                    <a:cubicBezTo>
                      <a:pt x="11161" y="3544"/>
                      <a:pt x="8113" y="4725"/>
                      <a:pt x="5089" y="6001"/>
                    </a:cubicBezTo>
                    <a:cubicBezTo>
                      <a:pt x="4262" y="6356"/>
                      <a:pt x="3412" y="6734"/>
                      <a:pt x="2585" y="7112"/>
                    </a:cubicBezTo>
                    <a:cubicBezTo>
                      <a:pt x="1758" y="7514"/>
                      <a:pt x="907" y="7892"/>
                      <a:pt x="104" y="8364"/>
                    </a:cubicBezTo>
                    <a:cubicBezTo>
                      <a:pt x="0" y="8467"/>
                      <a:pt x="60" y="8661"/>
                      <a:pt x="171" y="8661"/>
                    </a:cubicBezTo>
                    <a:cubicBezTo>
                      <a:pt x="187" y="8661"/>
                      <a:pt x="204" y="8657"/>
                      <a:pt x="222" y="8648"/>
                    </a:cubicBezTo>
                    <a:cubicBezTo>
                      <a:pt x="1002" y="8364"/>
                      <a:pt x="1710" y="8010"/>
                      <a:pt x="2443" y="7655"/>
                    </a:cubicBezTo>
                    <a:cubicBezTo>
                      <a:pt x="3175" y="7301"/>
                      <a:pt x="3955" y="6970"/>
                      <a:pt x="4687" y="6639"/>
                    </a:cubicBezTo>
                    <a:cubicBezTo>
                      <a:pt x="6176" y="6001"/>
                      <a:pt x="7664" y="5363"/>
                      <a:pt x="9177" y="4773"/>
                    </a:cubicBezTo>
                    <a:cubicBezTo>
                      <a:pt x="12225" y="3591"/>
                      <a:pt x="15296" y="2528"/>
                      <a:pt x="18415" y="1583"/>
                    </a:cubicBezTo>
                    <a:cubicBezTo>
                      <a:pt x="19289" y="1323"/>
                      <a:pt x="20163" y="1087"/>
                      <a:pt x="21014" y="827"/>
                    </a:cubicBezTo>
                    <a:cubicBezTo>
                      <a:pt x="21912" y="567"/>
                      <a:pt x="22786" y="284"/>
                      <a:pt x="23684" y="71"/>
                    </a:cubicBezTo>
                    <a:cubicBezTo>
                      <a:pt x="23707" y="71"/>
                      <a:pt x="23707" y="0"/>
                      <a:pt x="2368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8"/>
              <p:cNvSpPr/>
              <p:nvPr/>
            </p:nvSpPr>
            <p:spPr>
              <a:xfrm>
                <a:off x="556575" y="2306075"/>
                <a:ext cx="310650" cy="141600"/>
              </a:xfrm>
              <a:custGeom>
                <a:avLst/>
                <a:gdLst/>
                <a:ahLst/>
                <a:cxnLst/>
                <a:rect l="l" t="t" r="r" b="b"/>
                <a:pathLst>
                  <a:path w="12426" h="5664" extrusionOk="0">
                    <a:moveTo>
                      <a:pt x="12425" y="1"/>
                    </a:moveTo>
                    <a:cubicBezTo>
                      <a:pt x="11622" y="332"/>
                      <a:pt x="10795" y="592"/>
                      <a:pt x="10015" y="922"/>
                    </a:cubicBezTo>
                    <a:cubicBezTo>
                      <a:pt x="9212" y="1230"/>
                      <a:pt x="8409" y="1560"/>
                      <a:pt x="7605" y="1915"/>
                    </a:cubicBezTo>
                    <a:cubicBezTo>
                      <a:pt x="6046" y="2600"/>
                      <a:pt x="4463" y="3309"/>
                      <a:pt x="2880" y="4018"/>
                    </a:cubicBezTo>
                    <a:cubicBezTo>
                      <a:pt x="2006" y="4419"/>
                      <a:pt x="1084" y="4821"/>
                      <a:pt x="210" y="5246"/>
                    </a:cubicBezTo>
                    <a:cubicBezTo>
                      <a:pt x="1" y="5372"/>
                      <a:pt x="125" y="5664"/>
                      <a:pt x="353" y="5664"/>
                    </a:cubicBezTo>
                    <a:cubicBezTo>
                      <a:pt x="382" y="5664"/>
                      <a:pt x="413" y="5659"/>
                      <a:pt x="446" y="5648"/>
                    </a:cubicBezTo>
                    <a:cubicBezTo>
                      <a:pt x="2029" y="4963"/>
                      <a:pt x="3565" y="4230"/>
                      <a:pt x="5124" y="3474"/>
                    </a:cubicBezTo>
                    <a:cubicBezTo>
                      <a:pt x="6707" y="2765"/>
                      <a:pt x="8267" y="2056"/>
                      <a:pt x="9803" y="1324"/>
                    </a:cubicBezTo>
                    <a:cubicBezTo>
                      <a:pt x="10677" y="922"/>
                      <a:pt x="11551" y="450"/>
                      <a:pt x="124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8"/>
              <p:cNvSpPr/>
              <p:nvPr/>
            </p:nvSpPr>
            <p:spPr>
              <a:xfrm>
                <a:off x="454750" y="2254175"/>
                <a:ext cx="492200" cy="139750"/>
              </a:xfrm>
              <a:custGeom>
                <a:avLst/>
                <a:gdLst/>
                <a:ahLst/>
                <a:cxnLst/>
                <a:rect l="l" t="t" r="r" b="b"/>
                <a:pathLst>
                  <a:path w="19688" h="5590" extrusionOk="0">
                    <a:moveTo>
                      <a:pt x="18973" y="0"/>
                    </a:moveTo>
                    <a:cubicBezTo>
                      <a:pt x="18858" y="0"/>
                      <a:pt x="18743" y="6"/>
                      <a:pt x="18625" y="21"/>
                    </a:cubicBezTo>
                    <a:cubicBezTo>
                      <a:pt x="18294" y="45"/>
                      <a:pt x="17963" y="45"/>
                      <a:pt x="17656" y="69"/>
                    </a:cubicBezTo>
                    <a:cubicBezTo>
                      <a:pt x="16971" y="139"/>
                      <a:pt x="16333" y="210"/>
                      <a:pt x="15648" y="305"/>
                    </a:cubicBezTo>
                    <a:cubicBezTo>
                      <a:pt x="14324" y="494"/>
                      <a:pt x="12978" y="730"/>
                      <a:pt x="11678" y="1014"/>
                    </a:cubicBezTo>
                    <a:cubicBezTo>
                      <a:pt x="9079" y="1581"/>
                      <a:pt x="6504" y="2313"/>
                      <a:pt x="4023" y="3258"/>
                    </a:cubicBezTo>
                    <a:cubicBezTo>
                      <a:pt x="3314" y="3518"/>
                      <a:pt x="2653" y="3802"/>
                      <a:pt x="1967" y="4156"/>
                    </a:cubicBezTo>
                    <a:cubicBezTo>
                      <a:pt x="1637" y="4321"/>
                      <a:pt x="1306" y="4463"/>
                      <a:pt x="999" y="4676"/>
                    </a:cubicBezTo>
                    <a:cubicBezTo>
                      <a:pt x="668" y="4889"/>
                      <a:pt x="361" y="5125"/>
                      <a:pt x="101" y="5385"/>
                    </a:cubicBezTo>
                    <a:cubicBezTo>
                      <a:pt x="1" y="5445"/>
                      <a:pt x="121" y="5589"/>
                      <a:pt x="246" y="5589"/>
                    </a:cubicBezTo>
                    <a:cubicBezTo>
                      <a:pt x="269" y="5589"/>
                      <a:pt x="292" y="5585"/>
                      <a:pt x="313" y="5574"/>
                    </a:cubicBezTo>
                    <a:cubicBezTo>
                      <a:pt x="621" y="5408"/>
                      <a:pt x="904" y="5267"/>
                      <a:pt x="1164" y="5101"/>
                    </a:cubicBezTo>
                    <a:cubicBezTo>
                      <a:pt x="1424" y="4912"/>
                      <a:pt x="1731" y="4770"/>
                      <a:pt x="2015" y="4629"/>
                    </a:cubicBezTo>
                    <a:cubicBezTo>
                      <a:pt x="2582" y="4321"/>
                      <a:pt x="3196" y="4062"/>
                      <a:pt x="3810" y="3825"/>
                    </a:cubicBezTo>
                    <a:cubicBezTo>
                      <a:pt x="5039" y="3353"/>
                      <a:pt x="6268" y="2927"/>
                      <a:pt x="7543" y="2549"/>
                    </a:cubicBezTo>
                    <a:cubicBezTo>
                      <a:pt x="10095" y="1793"/>
                      <a:pt x="12647" y="1203"/>
                      <a:pt x="15270" y="754"/>
                    </a:cubicBezTo>
                    <a:lnTo>
                      <a:pt x="17467" y="399"/>
                    </a:lnTo>
                    <a:cubicBezTo>
                      <a:pt x="17821" y="328"/>
                      <a:pt x="18176" y="281"/>
                      <a:pt x="18530" y="258"/>
                    </a:cubicBezTo>
                    <a:cubicBezTo>
                      <a:pt x="18932" y="187"/>
                      <a:pt x="19286" y="92"/>
                      <a:pt x="19664" y="45"/>
                    </a:cubicBezTo>
                    <a:cubicBezTo>
                      <a:pt x="19688" y="45"/>
                      <a:pt x="19664" y="21"/>
                      <a:pt x="19664" y="21"/>
                    </a:cubicBezTo>
                    <a:cubicBezTo>
                      <a:pt x="19428" y="21"/>
                      <a:pt x="19202" y="0"/>
                      <a:pt x="1897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8"/>
              <p:cNvSpPr/>
              <p:nvPr/>
            </p:nvSpPr>
            <p:spPr>
              <a:xfrm>
                <a:off x="454250" y="2291900"/>
                <a:ext cx="345050" cy="127475"/>
              </a:xfrm>
              <a:custGeom>
                <a:avLst/>
                <a:gdLst/>
                <a:ahLst/>
                <a:cxnLst/>
                <a:rect l="l" t="t" r="r" b="b"/>
                <a:pathLst>
                  <a:path w="13802" h="5099" extrusionOk="0">
                    <a:moveTo>
                      <a:pt x="13801" y="1"/>
                    </a:moveTo>
                    <a:cubicBezTo>
                      <a:pt x="13329" y="119"/>
                      <a:pt x="12856" y="190"/>
                      <a:pt x="12383" y="284"/>
                    </a:cubicBezTo>
                    <a:lnTo>
                      <a:pt x="11060" y="639"/>
                    </a:lnTo>
                    <a:cubicBezTo>
                      <a:pt x="10139" y="899"/>
                      <a:pt x="9241" y="1182"/>
                      <a:pt x="8367" y="1489"/>
                    </a:cubicBezTo>
                    <a:cubicBezTo>
                      <a:pt x="6595" y="2080"/>
                      <a:pt x="4823" y="2765"/>
                      <a:pt x="3074" y="3474"/>
                    </a:cubicBezTo>
                    <a:cubicBezTo>
                      <a:pt x="2105" y="3876"/>
                      <a:pt x="1089" y="4254"/>
                      <a:pt x="144" y="4774"/>
                    </a:cubicBezTo>
                    <a:cubicBezTo>
                      <a:pt x="1" y="4856"/>
                      <a:pt x="53" y="5099"/>
                      <a:pt x="209" y="5099"/>
                    </a:cubicBezTo>
                    <a:cubicBezTo>
                      <a:pt x="233" y="5099"/>
                      <a:pt x="258" y="5093"/>
                      <a:pt x="286" y="5081"/>
                    </a:cubicBezTo>
                    <a:cubicBezTo>
                      <a:pt x="1160" y="4774"/>
                      <a:pt x="1987" y="4348"/>
                      <a:pt x="2885" y="3994"/>
                    </a:cubicBezTo>
                    <a:cubicBezTo>
                      <a:pt x="3759" y="3639"/>
                      <a:pt x="4610" y="3285"/>
                      <a:pt x="5508" y="2931"/>
                    </a:cubicBezTo>
                    <a:cubicBezTo>
                      <a:pt x="7256" y="2245"/>
                      <a:pt x="8981" y="1631"/>
                      <a:pt x="10753" y="1064"/>
                    </a:cubicBezTo>
                    <a:cubicBezTo>
                      <a:pt x="11273" y="922"/>
                      <a:pt x="11769" y="757"/>
                      <a:pt x="12265" y="568"/>
                    </a:cubicBezTo>
                    <a:cubicBezTo>
                      <a:pt x="12525" y="473"/>
                      <a:pt x="12785" y="403"/>
                      <a:pt x="13021" y="308"/>
                    </a:cubicBezTo>
                    <a:cubicBezTo>
                      <a:pt x="13305" y="190"/>
                      <a:pt x="13541" y="95"/>
                      <a:pt x="1380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8"/>
              <p:cNvSpPr/>
              <p:nvPr/>
            </p:nvSpPr>
            <p:spPr>
              <a:xfrm>
                <a:off x="624150" y="2260100"/>
                <a:ext cx="408275" cy="482350"/>
              </a:xfrm>
              <a:custGeom>
                <a:avLst/>
                <a:gdLst/>
                <a:ahLst/>
                <a:cxnLst/>
                <a:rect l="l" t="t" r="r" b="b"/>
                <a:pathLst>
                  <a:path w="16331" h="19294" extrusionOk="0">
                    <a:moveTo>
                      <a:pt x="16311" y="0"/>
                    </a:moveTo>
                    <a:cubicBezTo>
                      <a:pt x="16305" y="0"/>
                      <a:pt x="16298" y="6"/>
                      <a:pt x="16291" y="21"/>
                    </a:cubicBezTo>
                    <a:cubicBezTo>
                      <a:pt x="15062" y="1107"/>
                      <a:pt x="13857" y="2218"/>
                      <a:pt x="12699" y="3376"/>
                    </a:cubicBezTo>
                    <a:cubicBezTo>
                      <a:pt x="11565" y="4533"/>
                      <a:pt x="10455" y="5715"/>
                      <a:pt x="9368" y="6920"/>
                    </a:cubicBezTo>
                    <a:cubicBezTo>
                      <a:pt x="7194" y="9353"/>
                      <a:pt x="5115" y="11882"/>
                      <a:pt x="3177" y="14504"/>
                    </a:cubicBezTo>
                    <a:cubicBezTo>
                      <a:pt x="2634" y="15260"/>
                      <a:pt x="2067" y="15993"/>
                      <a:pt x="1571" y="16725"/>
                    </a:cubicBezTo>
                    <a:cubicBezTo>
                      <a:pt x="1051" y="17505"/>
                      <a:pt x="508" y="18237"/>
                      <a:pt x="35" y="19041"/>
                    </a:cubicBezTo>
                    <a:cubicBezTo>
                      <a:pt x="1" y="19161"/>
                      <a:pt x="91" y="19294"/>
                      <a:pt x="188" y="19294"/>
                    </a:cubicBezTo>
                    <a:cubicBezTo>
                      <a:pt x="225" y="19294"/>
                      <a:pt x="263" y="19275"/>
                      <a:pt x="295" y="19230"/>
                    </a:cubicBezTo>
                    <a:cubicBezTo>
                      <a:pt x="815" y="18592"/>
                      <a:pt x="1240" y="17930"/>
                      <a:pt x="1713" y="17269"/>
                    </a:cubicBezTo>
                    <a:cubicBezTo>
                      <a:pt x="2185" y="16583"/>
                      <a:pt x="2658" y="15922"/>
                      <a:pt x="3154" y="15260"/>
                    </a:cubicBezTo>
                    <a:cubicBezTo>
                      <a:pt x="4146" y="13961"/>
                      <a:pt x="5115" y="12638"/>
                      <a:pt x="6131" y="11385"/>
                    </a:cubicBezTo>
                    <a:cubicBezTo>
                      <a:pt x="8163" y="8834"/>
                      <a:pt x="10313" y="6400"/>
                      <a:pt x="12534" y="3990"/>
                    </a:cubicBezTo>
                    <a:cubicBezTo>
                      <a:pt x="13148" y="3352"/>
                      <a:pt x="13762" y="2690"/>
                      <a:pt x="14400" y="2029"/>
                    </a:cubicBezTo>
                    <a:cubicBezTo>
                      <a:pt x="15015" y="1344"/>
                      <a:pt x="15653" y="682"/>
                      <a:pt x="16314" y="44"/>
                    </a:cubicBezTo>
                    <a:cubicBezTo>
                      <a:pt x="16331" y="28"/>
                      <a:pt x="16324" y="0"/>
                      <a:pt x="163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8"/>
              <p:cNvSpPr/>
              <p:nvPr/>
            </p:nvSpPr>
            <p:spPr>
              <a:xfrm>
                <a:off x="726150" y="2392325"/>
                <a:ext cx="201900" cy="274175"/>
              </a:xfrm>
              <a:custGeom>
                <a:avLst/>
                <a:gdLst/>
                <a:ahLst/>
                <a:cxnLst/>
                <a:rect l="l" t="t" r="r" b="b"/>
                <a:pathLst>
                  <a:path w="8076" h="10967" extrusionOk="0">
                    <a:moveTo>
                      <a:pt x="8076" y="0"/>
                    </a:moveTo>
                    <a:lnTo>
                      <a:pt x="8076" y="0"/>
                    </a:lnTo>
                    <a:cubicBezTo>
                      <a:pt x="7532" y="686"/>
                      <a:pt x="6965" y="1324"/>
                      <a:pt x="6422" y="2009"/>
                    </a:cubicBezTo>
                    <a:cubicBezTo>
                      <a:pt x="5878" y="2694"/>
                      <a:pt x="5359" y="3379"/>
                      <a:pt x="4839" y="4088"/>
                    </a:cubicBezTo>
                    <a:cubicBezTo>
                      <a:pt x="3823" y="5458"/>
                      <a:pt x="2807" y="6852"/>
                      <a:pt x="1815" y="8246"/>
                    </a:cubicBezTo>
                    <a:cubicBezTo>
                      <a:pt x="1248" y="9050"/>
                      <a:pt x="657" y="9853"/>
                      <a:pt x="113" y="10656"/>
                    </a:cubicBezTo>
                    <a:cubicBezTo>
                      <a:pt x="1" y="10833"/>
                      <a:pt x="129" y="10966"/>
                      <a:pt x="274" y="10966"/>
                    </a:cubicBezTo>
                    <a:cubicBezTo>
                      <a:pt x="343" y="10966"/>
                      <a:pt x="415" y="10937"/>
                      <a:pt x="468" y="10869"/>
                    </a:cubicBezTo>
                    <a:cubicBezTo>
                      <a:pt x="1507" y="9499"/>
                      <a:pt x="2476" y="8081"/>
                      <a:pt x="3492" y="6687"/>
                    </a:cubicBezTo>
                    <a:cubicBezTo>
                      <a:pt x="4484" y="5269"/>
                      <a:pt x="5477" y="3875"/>
                      <a:pt x="6446" y="2458"/>
                    </a:cubicBezTo>
                    <a:cubicBezTo>
                      <a:pt x="7013" y="1654"/>
                      <a:pt x="7509" y="804"/>
                      <a:pt x="807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8"/>
              <p:cNvSpPr/>
              <p:nvPr/>
            </p:nvSpPr>
            <p:spPr>
              <a:xfrm>
                <a:off x="612625" y="2306675"/>
                <a:ext cx="357950" cy="365675"/>
              </a:xfrm>
              <a:custGeom>
                <a:avLst/>
                <a:gdLst/>
                <a:ahLst/>
                <a:cxnLst/>
                <a:rect l="l" t="t" r="r" b="b"/>
                <a:pathLst>
                  <a:path w="14318" h="14627" extrusionOk="0">
                    <a:moveTo>
                      <a:pt x="14294" y="1"/>
                    </a:moveTo>
                    <a:cubicBezTo>
                      <a:pt x="13987" y="142"/>
                      <a:pt x="13704" y="331"/>
                      <a:pt x="13397" y="497"/>
                    </a:cubicBezTo>
                    <a:lnTo>
                      <a:pt x="12617" y="1040"/>
                    </a:lnTo>
                    <a:cubicBezTo>
                      <a:pt x="12050" y="1418"/>
                      <a:pt x="11506" y="1843"/>
                      <a:pt x="10987" y="2245"/>
                    </a:cubicBezTo>
                    <a:cubicBezTo>
                      <a:pt x="9923" y="3072"/>
                      <a:pt x="8884" y="3923"/>
                      <a:pt x="7915" y="4844"/>
                    </a:cubicBezTo>
                    <a:cubicBezTo>
                      <a:pt x="5930" y="6640"/>
                      <a:pt x="4111" y="8577"/>
                      <a:pt x="2386" y="10609"/>
                    </a:cubicBezTo>
                    <a:cubicBezTo>
                      <a:pt x="1914" y="11200"/>
                      <a:pt x="1441" y="11791"/>
                      <a:pt x="1039" y="12405"/>
                    </a:cubicBezTo>
                    <a:cubicBezTo>
                      <a:pt x="827" y="12712"/>
                      <a:pt x="638" y="13019"/>
                      <a:pt x="472" y="13350"/>
                    </a:cubicBezTo>
                    <a:cubicBezTo>
                      <a:pt x="283" y="13681"/>
                      <a:pt x="142" y="14035"/>
                      <a:pt x="47" y="14390"/>
                    </a:cubicBezTo>
                    <a:cubicBezTo>
                      <a:pt x="1" y="14528"/>
                      <a:pt x="95" y="14626"/>
                      <a:pt x="192" y="14626"/>
                    </a:cubicBezTo>
                    <a:cubicBezTo>
                      <a:pt x="244" y="14626"/>
                      <a:pt x="297" y="14598"/>
                      <a:pt x="331" y="14531"/>
                    </a:cubicBezTo>
                    <a:cubicBezTo>
                      <a:pt x="496" y="14248"/>
                      <a:pt x="685" y="13988"/>
                      <a:pt x="827" y="13704"/>
                    </a:cubicBezTo>
                    <a:cubicBezTo>
                      <a:pt x="969" y="13421"/>
                      <a:pt x="1158" y="13161"/>
                      <a:pt x="1323" y="12854"/>
                    </a:cubicBezTo>
                    <a:cubicBezTo>
                      <a:pt x="1677" y="12310"/>
                      <a:pt x="2055" y="11791"/>
                      <a:pt x="2481" y="11294"/>
                    </a:cubicBezTo>
                    <a:cubicBezTo>
                      <a:pt x="3308" y="10255"/>
                      <a:pt x="4182" y="9286"/>
                      <a:pt x="5080" y="8294"/>
                    </a:cubicBezTo>
                    <a:cubicBezTo>
                      <a:pt x="6875" y="6380"/>
                      <a:pt x="8836" y="4584"/>
                      <a:pt x="10868" y="2859"/>
                    </a:cubicBezTo>
                    <a:cubicBezTo>
                      <a:pt x="11435" y="2387"/>
                      <a:pt x="12026" y="1914"/>
                      <a:pt x="12617" y="1442"/>
                    </a:cubicBezTo>
                    <a:cubicBezTo>
                      <a:pt x="12900" y="1206"/>
                      <a:pt x="13160" y="1017"/>
                      <a:pt x="13467" y="780"/>
                    </a:cubicBezTo>
                    <a:cubicBezTo>
                      <a:pt x="13751" y="544"/>
                      <a:pt x="14034" y="260"/>
                      <a:pt x="14318" y="24"/>
                    </a:cubicBezTo>
                    <a:cubicBezTo>
                      <a:pt x="14318" y="24"/>
                      <a:pt x="14318" y="1"/>
                      <a:pt x="1429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8"/>
              <p:cNvSpPr/>
              <p:nvPr/>
            </p:nvSpPr>
            <p:spPr>
              <a:xfrm>
                <a:off x="623400" y="2414175"/>
                <a:ext cx="237900" cy="280900"/>
              </a:xfrm>
              <a:custGeom>
                <a:avLst/>
                <a:gdLst/>
                <a:ahLst/>
                <a:cxnLst/>
                <a:rect l="l" t="t" r="r" b="b"/>
                <a:pathLst>
                  <a:path w="9516" h="11236" extrusionOk="0">
                    <a:moveTo>
                      <a:pt x="9516" y="1"/>
                    </a:moveTo>
                    <a:lnTo>
                      <a:pt x="9516" y="1"/>
                    </a:lnTo>
                    <a:cubicBezTo>
                      <a:pt x="9162" y="308"/>
                      <a:pt x="8783" y="615"/>
                      <a:pt x="8429" y="946"/>
                    </a:cubicBezTo>
                    <a:lnTo>
                      <a:pt x="7437" y="1915"/>
                    </a:lnTo>
                    <a:cubicBezTo>
                      <a:pt x="6799" y="2600"/>
                      <a:pt x="6137" y="3309"/>
                      <a:pt x="5523" y="4017"/>
                    </a:cubicBezTo>
                    <a:cubicBezTo>
                      <a:pt x="4294" y="5435"/>
                      <a:pt x="3066" y="6876"/>
                      <a:pt x="1955" y="8341"/>
                    </a:cubicBezTo>
                    <a:cubicBezTo>
                      <a:pt x="1294" y="9168"/>
                      <a:pt x="632" y="10042"/>
                      <a:pt x="89" y="10940"/>
                    </a:cubicBezTo>
                    <a:cubicBezTo>
                      <a:pt x="0" y="11081"/>
                      <a:pt x="110" y="11236"/>
                      <a:pt x="220" y="11236"/>
                    </a:cubicBezTo>
                    <a:cubicBezTo>
                      <a:pt x="258" y="11236"/>
                      <a:pt x="295" y="11218"/>
                      <a:pt x="325" y="11176"/>
                    </a:cubicBezTo>
                    <a:cubicBezTo>
                      <a:pt x="916" y="10468"/>
                      <a:pt x="1459" y="9688"/>
                      <a:pt x="2026" y="8932"/>
                    </a:cubicBezTo>
                    <a:cubicBezTo>
                      <a:pt x="2569" y="8176"/>
                      <a:pt x="3160" y="7443"/>
                      <a:pt x="3751" y="6687"/>
                    </a:cubicBezTo>
                    <a:cubicBezTo>
                      <a:pt x="4932" y="5246"/>
                      <a:pt x="6161" y="3828"/>
                      <a:pt x="7389" y="2434"/>
                    </a:cubicBezTo>
                    <a:cubicBezTo>
                      <a:pt x="7744" y="2056"/>
                      <a:pt x="8098" y="1678"/>
                      <a:pt x="8453" y="1253"/>
                    </a:cubicBezTo>
                    <a:lnTo>
                      <a:pt x="8996" y="639"/>
                    </a:lnTo>
                    <a:cubicBezTo>
                      <a:pt x="9162" y="426"/>
                      <a:pt x="9303" y="190"/>
                      <a:pt x="951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8"/>
              <p:cNvSpPr/>
              <p:nvPr/>
            </p:nvSpPr>
            <p:spPr>
              <a:xfrm>
                <a:off x="931575" y="2271525"/>
                <a:ext cx="115800" cy="618200"/>
              </a:xfrm>
              <a:custGeom>
                <a:avLst/>
                <a:gdLst/>
                <a:ahLst/>
                <a:cxnLst/>
                <a:rect l="l" t="t" r="r" b="b"/>
                <a:pathLst>
                  <a:path w="4632" h="24728" extrusionOk="0">
                    <a:moveTo>
                      <a:pt x="4614" y="1"/>
                    </a:moveTo>
                    <a:cubicBezTo>
                      <a:pt x="4602" y="1"/>
                      <a:pt x="4584" y="13"/>
                      <a:pt x="4561" y="36"/>
                    </a:cubicBezTo>
                    <a:cubicBezTo>
                      <a:pt x="4065" y="1596"/>
                      <a:pt x="3568" y="3155"/>
                      <a:pt x="3143" y="4762"/>
                    </a:cubicBezTo>
                    <a:cubicBezTo>
                      <a:pt x="2741" y="6321"/>
                      <a:pt x="2387" y="7880"/>
                      <a:pt x="2033" y="9487"/>
                    </a:cubicBezTo>
                    <a:cubicBezTo>
                      <a:pt x="1347" y="12677"/>
                      <a:pt x="851" y="15890"/>
                      <a:pt x="473" y="19127"/>
                    </a:cubicBezTo>
                    <a:cubicBezTo>
                      <a:pt x="355" y="20048"/>
                      <a:pt x="260" y="20946"/>
                      <a:pt x="166" y="21844"/>
                    </a:cubicBezTo>
                    <a:cubicBezTo>
                      <a:pt x="71" y="22766"/>
                      <a:pt x="1" y="23687"/>
                      <a:pt x="1" y="24609"/>
                    </a:cubicBezTo>
                    <a:cubicBezTo>
                      <a:pt x="52" y="24685"/>
                      <a:pt x="151" y="24727"/>
                      <a:pt x="232" y="24727"/>
                    </a:cubicBezTo>
                    <a:cubicBezTo>
                      <a:pt x="300" y="24727"/>
                      <a:pt x="355" y="24697"/>
                      <a:pt x="355" y="24632"/>
                    </a:cubicBezTo>
                    <a:cubicBezTo>
                      <a:pt x="473" y="23829"/>
                      <a:pt x="520" y="23002"/>
                      <a:pt x="591" y="22199"/>
                    </a:cubicBezTo>
                    <a:cubicBezTo>
                      <a:pt x="639" y="21372"/>
                      <a:pt x="733" y="20592"/>
                      <a:pt x="828" y="19765"/>
                    </a:cubicBezTo>
                    <a:cubicBezTo>
                      <a:pt x="993" y="18135"/>
                      <a:pt x="1206" y="16528"/>
                      <a:pt x="1465" y="14945"/>
                    </a:cubicBezTo>
                    <a:cubicBezTo>
                      <a:pt x="1985" y="11732"/>
                      <a:pt x="2600" y="8542"/>
                      <a:pt x="3332" y="5352"/>
                    </a:cubicBezTo>
                    <a:cubicBezTo>
                      <a:pt x="3545" y="4454"/>
                      <a:pt x="3757" y="3604"/>
                      <a:pt x="3946" y="2706"/>
                    </a:cubicBezTo>
                    <a:cubicBezTo>
                      <a:pt x="4159" y="1832"/>
                      <a:pt x="4395" y="910"/>
                      <a:pt x="4632" y="36"/>
                    </a:cubicBezTo>
                    <a:cubicBezTo>
                      <a:pt x="4632" y="13"/>
                      <a:pt x="4626" y="1"/>
                      <a:pt x="461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8"/>
              <p:cNvSpPr/>
              <p:nvPr/>
            </p:nvSpPr>
            <p:spPr>
              <a:xfrm>
                <a:off x="982975" y="2437225"/>
                <a:ext cx="40175" cy="335525"/>
              </a:xfrm>
              <a:custGeom>
                <a:avLst/>
                <a:gdLst/>
                <a:ahLst/>
                <a:cxnLst/>
                <a:rect l="l" t="t" r="r" b="b"/>
                <a:pathLst>
                  <a:path w="1607" h="13421" extrusionOk="0">
                    <a:moveTo>
                      <a:pt x="1607" y="0"/>
                    </a:moveTo>
                    <a:lnTo>
                      <a:pt x="1607" y="0"/>
                    </a:lnTo>
                    <a:cubicBezTo>
                      <a:pt x="1489" y="874"/>
                      <a:pt x="1300" y="1725"/>
                      <a:pt x="1182" y="2576"/>
                    </a:cubicBezTo>
                    <a:cubicBezTo>
                      <a:pt x="1063" y="3426"/>
                      <a:pt x="945" y="4300"/>
                      <a:pt x="874" y="5151"/>
                    </a:cubicBezTo>
                    <a:cubicBezTo>
                      <a:pt x="685" y="6852"/>
                      <a:pt x="473" y="8577"/>
                      <a:pt x="307" y="10278"/>
                    </a:cubicBezTo>
                    <a:cubicBezTo>
                      <a:pt x="213" y="11270"/>
                      <a:pt x="95" y="12239"/>
                      <a:pt x="24" y="13208"/>
                    </a:cubicBezTo>
                    <a:cubicBezTo>
                      <a:pt x="0" y="13350"/>
                      <a:pt x="101" y="13420"/>
                      <a:pt x="210" y="13420"/>
                    </a:cubicBezTo>
                    <a:cubicBezTo>
                      <a:pt x="319" y="13420"/>
                      <a:pt x="437" y="13350"/>
                      <a:pt x="449" y="13208"/>
                    </a:cubicBezTo>
                    <a:cubicBezTo>
                      <a:pt x="662" y="11507"/>
                      <a:pt x="780" y="9782"/>
                      <a:pt x="945" y="8081"/>
                    </a:cubicBezTo>
                    <a:cubicBezTo>
                      <a:pt x="1111" y="6356"/>
                      <a:pt x="1276" y="4655"/>
                      <a:pt x="1418" y="2930"/>
                    </a:cubicBezTo>
                    <a:cubicBezTo>
                      <a:pt x="1512" y="1961"/>
                      <a:pt x="1512" y="993"/>
                      <a:pt x="160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8"/>
              <p:cNvSpPr/>
              <p:nvPr/>
            </p:nvSpPr>
            <p:spPr>
              <a:xfrm>
                <a:off x="883150" y="2343450"/>
                <a:ext cx="134100" cy="492050"/>
              </a:xfrm>
              <a:custGeom>
                <a:avLst/>
                <a:gdLst/>
                <a:ahLst/>
                <a:cxnLst/>
                <a:rect l="l" t="t" r="r" b="b"/>
                <a:pathLst>
                  <a:path w="5364" h="19682" extrusionOk="0">
                    <a:moveTo>
                      <a:pt x="5352" y="0"/>
                    </a:moveTo>
                    <a:cubicBezTo>
                      <a:pt x="5346" y="0"/>
                      <a:pt x="5340" y="6"/>
                      <a:pt x="5340" y="18"/>
                    </a:cubicBezTo>
                    <a:lnTo>
                      <a:pt x="4797" y="892"/>
                    </a:lnTo>
                    <a:cubicBezTo>
                      <a:pt x="4655" y="1199"/>
                      <a:pt x="4513" y="1483"/>
                      <a:pt x="4371" y="1766"/>
                    </a:cubicBezTo>
                    <a:cubicBezTo>
                      <a:pt x="4088" y="2381"/>
                      <a:pt x="3828" y="2971"/>
                      <a:pt x="3592" y="3609"/>
                    </a:cubicBezTo>
                    <a:cubicBezTo>
                      <a:pt x="3072" y="4862"/>
                      <a:pt x="2599" y="6138"/>
                      <a:pt x="2197" y="7390"/>
                    </a:cubicBezTo>
                    <a:cubicBezTo>
                      <a:pt x="1394" y="9942"/>
                      <a:pt x="756" y="12541"/>
                      <a:pt x="307" y="15140"/>
                    </a:cubicBezTo>
                    <a:cubicBezTo>
                      <a:pt x="189" y="15872"/>
                      <a:pt x="71" y="16604"/>
                      <a:pt x="47" y="17384"/>
                    </a:cubicBezTo>
                    <a:cubicBezTo>
                      <a:pt x="0" y="17739"/>
                      <a:pt x="0" y="18117"/>
                      <a:pt x="0" y="18471"/>
                    </a:cubicBezTo>
                    <a:cubicBezTo>
                      <a:pt x="0" y="18849"/>
                      <a:pt x="71" y="19203"/>
                      <a:pt x="166" y="19605"/>
                    </a:cubicBezTo>
                    <a:cubicBezTo>
                      <a:pt x="183" y="19658"/>
                      <a:pt x="233" y="19681"/>
                      <a:pt x="289" y="19681"/>
                    </a:cubicBezTo>
                    <a:cubicBezTo>
                      <a:pt x="384" y="19681"/>
                      <a:pt x="496" y="19615"/>
                      <a:pt x="496" y="19511"/>
                    </a:cubicBezTo>
                    <a:cubicBezTo>
                      <a:pt x="496" y="19180"/>
                      <a:pt x="520" y="18849"/>
                      <a:pt x="520" y="18518"/>
                    </a:cubicBezTo>
                    <a:lnTo>
                      <a:pt x="520" y="17550"/>
                    </a:lnTo>
                    <a:cubicBezTo>
                      <a:pt x="544" y="16912"/>
                      <a:pt x="638" y="16250"/>
                      <a:pt x="733" y="15636"/>
                    </a:cubicBezTo>
                    <a:cubicBezTo>
                      <a:pt x="922" y="14336"/>
                      <a:pt x="1205" y="13037"/>
                      <a:pt x="1489" y="11761"/>
                    </a:cubicBezTo>
                    <a:cubicBezTo>
                      <a:pt x="2103" y="9185"/>
                      <a:pt x="2883" y="6657"/>
                      <a:pt x="3781" y="4176"/>
                    </a:cubicBezTo>
                    <a:cubicBezTo>
                      <a:pt x="4064" y="3468"/>
                      <a:pt x="4324" y="2782"/>
                      <a:pt x="4584" y="2074"/>
                    </a:cubicBezTo>
                    <a:cubicBezTo>
                      <a:pt x="4702" y="1766"/>
                      <a:pt x="4867" y="1388"/>
                      <a:pt x="4962" y="1081"/>
                    </a:cubicBezTo>
                    <a:cubicBezTo>
                      <a:pt x="5127" y="727"/>
                      <a:pt x="5245" y="372"/>
                      <a:pt x="5364" y="18"/>
                    </a:cubicBezTo>
                    <a:cubicBezTo>
                      <a:pt x="5364" y="6"/>
                      <a:pt x="5358" y="0"/>
                      <a:pt x="5352"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8"/>
              <p:cNvSpPr/>
              <p:nvPr/>
            </p:nvSpPr>
            <p:spPr>
              <a:xfrm>
                <a:off x="908550" y="2490975"/>
                <a:ext cx="67350" cy="357650"/>
              </a:xfrm>
              <a:custGeom>
                <a:avLst/>
                <a:gdLst/>
                <a:ahLst/>
                <a:cxnLst/>
                <a:rect l="l" t="t" r="r" b="b"/>
                <a:pathLst>
                  <a:path w="2694" h="14306" extrusionOk="0">
                    <a:moveTo>
                      <a:pt x="2694" y="0"/>
                    </a:moveTo>
                    <a:cubicBezTo>
                      <a:pt x="2688" y="20"/>
                      <a:pt x="2683" y="40"/>
                      <a:pt x="2678" y="60"/>
                    </a:cubicBezTo>
                    <a:lnTo>
                      <a:pt x="2678" y="60"/>
                    </a:lnTo>
                    <a:cubicBezTo>
                      <a:pt x="2684" y="40"/>
                      <a:pt x="2689" y="20"/>
                      <a:pt x="2694" y="0"/>
                    </a:cubicBezTo>
                    <a:close/>
                    <a:moveTo>
                      <a:pt x="2678" y="60"/>
                    </a:moveTo>
                    <a:cubicBezTo>
                      <a:pt x="2558" y="509"/>
                      <a:pt x="2357" y="917"/>
                      <a:pt x="2221" y="1347"/>
                    </a:cubicBezTo>
                    <a:lnTo>
                      <a:pt x="1867" y="2670"/>
                    </a:lnTo>
                    <a:lnTo>
                      <a:pt x="1252" y="5435"/>
                    </a:lnTo>
                    <a:cubicBezTo>
                      <a:pt x="898" y="7254"/>
                      <a:pt x="567" y="9120"/>
                      <a:pt x="331" y="10987"/>
                    </a:cubicBezTo>
                    <a:cubicBezTo>
                      <a:pt x="189" y="12050"/>
                      <a:pt x="24" y="13113"/>
                      <a:pt x="0" y="14177"/>
                    </a:cubicBezTo>
                    <a:cubicBezTo>
                      <a:pt x="0" y="14256"/>
                      <a:pt x="95" y="14305"/>
                      <a:pt x="184" y="14305"/>
                    </a:cubicBezTo>
                    <a:cubicBezTo>
                      <a:pt x="254" y="14305"/>
                      <a:pt x="320" y="14274"/>
                      <a:pt x="331" y="14200"/>
                    </a:cubicBezTo>
                    <a:cubicBezTo>
                      <a:pt x="473" y="13279"/>
                      <a:pt x="567" y="12334"/>
                      <a:pt x="685" y="11412"/>
                    </a:cubicBezTo>
                    <a:cubicBezTo>
                      <a:pt x="803" y="10467"/>
                      <a:pt x="945" y="9546"/>
                      <a:pt x="1063" y="8624"/>
                    </a:cubicBezTo>
                    <a:cubicBezTo>
                      <a:pt x="1371" y="6781"/>
                      <a:pt x="1678" y="4938"/>
                      <a:pt x="2103" y="3119"/>
                    </a:cubicBezTo>
                    <a:cubicBezTo>
                      <a:pt x="2221" y="2623"/>
                      <a:pt x="2316" y="2079"/>
                      <a:pt x="2434" y="1583"/>
                    </a:cubicBezTo>
                    <a:cubicBezTo>
                      <a:pt x="2481" y="1323"/>
                      <a:pt x="2552" y="1040"/>
                      <a:pt x="2576" y="780"/>
                    </a:cubicBezTo>
                    <a:cubicBezTo>
                      <a:pt x="2597" y="540"/>
                      <a:pt x="2619" y="300"/>
                      <a:pt x="2678" y="6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8"/>
              <p:cNvSpPr/>
              <p:nvPr/>
            </p:nvSpPr>
            <p:spPr>
              <a:xfrm>
                <a:off x="1065075" y="2271525"/>
                <a:ext cx="217350" cy="591700"/>
              </a:xfrm>
              <a:custGeom>
                <a:avLst/>
                <a:gdLst/>
                <a:ahLst/>
                <a:cxnLst/>
                <a:rect l="l" t="t" r="r" b="b"/>
                <a:pathLst>
                  <a:path w="8694" h="23668" extrusionOk="0">
                    <a:moveTo>
                      <a:pt x="36" y="1"/>
                    </a:moveTo>
                    <a:cubicBezTo>
                      <a:pt x="18" y="1"/>
                      <a:pt x="0" y="13"/>
                      <a:pt x="0" y="36"/>
                    </a:cubicBezTo>
                    <a:cubicBezTo>
                      <a:pt x="355" y="1619"/>
                      <a:pt x="686" y="3249"/>
                      <a:pt x="1135" y="4809"/>
                    </a:cubicBezTo>
                    <a:cubicBezTo>
                      <a:pt x="1560" y="6368"/>
                      <a:pt x="2009" y="7904"/>
                      <a:pt x="2552" y="9440"/>
                    </a:cubicBezTo>
                    <a:cubicBezTo>
                      <a:pt x="3545" y="12535"/>
                      <a:pt x="4726" y="15583"/>
                      <a:pt x="6002" y="18607"/>
                    </a:cubicBezTo>
                    <a:cubicBezTo>
                      <a:pt x="6356" y="19434"/>
                      <a:pt x="6734" y="20285"/>
                      <a:pt x="7112" y="21112"/>
                    </a:cubicBezTo>
                    <a:cubicBezTo>
                      <a:pt x="7514" y="21939"/>
                      <a:pt x="7892" y="22789"/>
                      <a:pt x="8364" y="23593"/>
                    </a:cubicBezTo>
                    <a:cubicBezTo>
                      <a:pt x="8399" y="23644"/>
                      <a:pt x="8455" y="23667"/>
                      <a:pt x="8509" y="23667"/>
                    </a:cubicBezTo>
                    <a:cubicBezTo>
                      <a:pt x="8604" y="23667"/>
                      <a:pt x="8693" y="23595"/>
                      <a:pt x="8648" y="23474"/>
                    </a:cubicBezTo>
                    <a:cubicBezTo>
                      <a:pt x="8364" y="22718"/>
                      <a:pt x="8010" y="22010"/>
                      <a:pt x="7656" y="21253"/>
                    </a:cubicBezTo>
                    <a:cubicBezTo>
                      <a:pt x="7301" y="20521"/>
                      <a:pt x="6970" y="19765"/>
                      <a:pt x="6640" y="19009"/>
                    </a:cubicBezTo>
                    <a:cubicBezTo>
                      <a:pt x="6002" y="17544"/>
                      <a:pt x="5364" y="16032"/>
                      <a:pt x="4773" y="14520"/>
                    </a:cubicBezTo>
                    <a:cubicBezTo>
                      <a:pt x="3592" y="11495"/>
                      <a:pt x="2552" y="8424"/>
                      <a:pt x="1607" y="5281"/>
                    </a:cubicBezTo>
                    <a:cubicBezTo>
                      <a:pt x="1324" y="4431"/>
                      <a:pt x="1087" y="3533"/>
                      <a:pt x="827" y="2682"/>
                    </a:cubicBezTo>
                    <a:cubicBezTo>
                      <a:pt x="567" y="1808"/>
                      <a:pt x="308" y="910"/>
                      <a:pt x="71" y="36"/>
                    </a:cubicBezTo>
                    <a:cubicBezTo>
                      <a:pt x="71" y="13"/>
                      <a:pt x="54" y="1"/>
                      <a:pt x="3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8"/>
              <p:cNvSpPr/>
              <p:nvPr/>
            </p:nvSpPr>
            <p:spPr>
              <a:xfrm>
                <a:off x="1126500" y="2428350"/>
                <a:ext cx="143300" cy="308450"/>
              </a:xfrm>
              <a:custGeom>
                <a:avLst/>
                <a:gdLst/>
                <a:ahLst/>
                <a:cxnLst/>
                <a:rect l="l" t="t" r="r" b="b"/>
                <a:pathLst>
                  <a:path w="5732" h="12338" extrusionOk="0">
                    <a:moveTo>
                      <a:pt x="1" y="1"/>
                    </a:moveTo>
                    <a:cubicBezTo>
                      <a:pt x="331" y="804"/>
                      <a:pt x="591" y="1631"/>
                      <a:pt x="922" y="2434"/>
                    </a:cubicBezTo>
                    <a:cubicBezTo>
                      <a:pt x="1229" y="3238"/>
                      <a:pt x="1560" y="4017"/>
                      <a:pt x="1914" y="4821"/>
                    </a:cubicBezTo>
                    <a:cubicBezTo>
                      <a:pt x="2600" y="6380"/>
                      <a:pt x="3308" y="7987"/>
                      <a:pt x="4017" y="9546"/>
                    </a:cubicBezTo>
                    <a:cubicBezTo>
                      <a:pt x="4419" y="10444"/>
                      <a:pt x="4821" y="11342"/>
                      <a:pt x="5246" y="12240"/>
                    </a:cubicBezTo>
                    <a:cubicBezTo>
                      <a:pt x="5294" y="12309"/>
                      <a:pt x="5359" y="12338"/>
                      <a:pt x="5423" y="12338"/>
                    </a:cubicBezTo>
                    <a:cubicBezTo>
                      <a:pt x="5578" y="12338"/>
                      <a:pt x="5731" y="12171"/>
                      <a:pt x="5648" y="12003"/>
                    </a:cubicBezTo>
                    <a:cubicBezTo>
                      <a:pt x="4962" y="10420"/>
                      <a:pt x="4230" y="8885"/>
                      <a:pt x="3474" y="7302"/>
                    </a:cubicBezTo>
                    <a:cubicBezTo>
                      <a:pt x="2765" y="5742"/>
                      <a:pt x="2056" y="4183"/>
                      <a:pt x="1324" y="2647"/>
                    </a:cubicBezTo>
                    <a:cubicBezTo>
                      <a:pt x="922" y="1749"/>
                      <a:pt x="450" y="899"/>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8"/>
              <p:cNvSpPr/>
              <p:nvPr/>
            </p:nvSpPr>
            <p:spPr>
              <a:xfrm>
                <a:off x="1074525" y="2348675"/>
                <a:ext cx="141175" cy="490375"/>
              </a:xfrm>
              <a:custGeom>
                <a:avLst/>
                <a:gdLst/>
                <a:ahLst/>
                <a:cxnLst/>
                <a:rect l="l" t="t" r="r" b="b"/>
                <a:pathLst>
                  <a:path w="5647" h="19615" extrusionOk="0">
                    <a:moveTo>
                      <a:pt x="65" y="1"/>
                    </a:moveTo>
                    <a:cubicBezTo>
                      <a:pt x="58" y="1"/>
                      <a:pt x="48" y="22"/>
                      <a:pt x="48" y="22"/>
                    </a:cubicBezTo>
                    <a:cubicBezTo>
                      <a:pt x="48" y="376"/>
                      <a:pt x="0" y="683"/>
                      <a:pt x="48" y="1038"/>
                    </a:cubicBezTo>
                    <a:cubicBezTo>
                      <a:pt x="71" y="1368"/>
                      <a:pt x="71" y="1699"/>
                      <a:pt x="95" y="2030"/>
                    </a:cubicBezTo>
                    <a:cubicBezTo>
                      <a:pt x="166" y="2692"/>
                      <a:pt x="237" y="3353"/>
                      <a:pt x="331" y="4038"/>
                    </a:cubicBezTo>
                    <a:cubicBezTo>
                      <a:pt x="520" y="5361"/>
                      <a:pt x="757" y="6685"/>
                      <a:pt x="1040" y="7984"/>
                    </a:cubicBezTo>
                    <a:cubicBezTo>
                      <a:pt x="1607" y="10583"/>
                      <a:pt x="2340" y="13158"/>
                      <a:pt x="3285" y="15639"/>
                    </a:cubicBezTo>
                    <a:cubicBezTo>
                      <a:pt x="3545" y="16348"/>
                      <a:pt x="3828" y="17033"/>
                      <a:pt x="4182" y="17695"/>
                    </a:cubicBezTo>
                    <a:cubicBezTo>
                      <a:pt x="4348" y="18026"/>
                      <a:pt x="4490" y="18356"/>
                      <a:pt x="4702" y="18687"/>
                    </a:cubicBezTo>
                    <a:cubicBezTo>
                      <a:pt x="4915" y="18994"/>
                      <a:pt x="5151" y="19302"/>
                      <a:pt x="5411" y="19561"/>
                    </a:cubicBezTo>
                    <a:cubicBezTo>
                      <a:pt x="5430" y="19599"/>
                      <a:pt x="5456" y="19615"/>
                      <a:pt x="5484" y="19615"/>
                    </a:cubicBezTo>
                    <a:cubicBezTo>
                      <a:pt x="5562" y="19615"/>
                      <a:pt x="5646" y="19488"/>
                      <a:pt x="5576" y="19349"/>
                    </a:cubicBezTo>
                    <a:cubicBezTo>
                      <a:pt x="5435" y="19065"/>
                      <a:pt x="5293" y="18758"/>
                      <a:pt x="5128" y="18498"/>
                    </a:cubicBezTo>
                    <a:cubicBezTo>
                      <a:pt x="4939" y="18238"/>
                      <a:pt x="4797" y="17931"/>
                      <a:pt x="4655" y="17648"/>
                    </a:cubicBezTo>
                    <a:cubicBezTo>
                      <a:pt x="4348" y="17081"/>
                      <a:pt x="4088" y="16466"/>
                      <a:pt x="3852" y="15876"/>
                    </a:cubicBezTo>
                    <a:cubicBezTo>
                      <a:pt x="3379" y="14623"/>
                      <a:pt x="2954" y="13395"/>
                      <a:pt x="2576" y="12119"/>
                    </a:cubicBezTo>
                    <a:cubicBezTo>
                      <a:pt x="1820" y="9591"/>
                      <a:pt x="1229" y="7015"/>
                      <a:pt x="780" y="4416"/>
                    </a:cubicBezTo>
                    <a:lnTo>
                      <a:pt x="426" y="2195"/>
                    </a:lnTo>
                    <a:cubicBezTo>
                      <a:pt x="355" y="1841"/>
                      <a:pt x="308" y="1487"/>
                      <a:pt x="284" y="1132"/>
                    </a:cubicBezTo>
                    <a:cubicBezTo>
                      <a:pt x="213" y="754"/>
                      <a:pt x="119" y="400"/>
                      <a:pt x="71" y="22"/>
                    </a:cubicBezTo>
                    <a:cubicBezTo>
                      <a:pt x="71" y="6"/>
                      <a:pt x="69" y="1"/>
                      <a:pt x="6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8"/>
              <p:cNvSpPr/>
              <p:nvPr/>
            </p:nvSpPr>
            <p:spPr>
              <a:xfrm>
                <a:off x="1112925" y="2496275"/>
                <a:ext cx="128150" cy="343850"/>
              </a:xfrm>
              <a:custGeom>
                <a:avLst/>
                <a:gdLst/>
                <a:ahLst/>
                <a:cxnLst/>
                <a:rect l="l" t="t" r="r" b="b"/>
                <a:pathLst>
                  <a:path w="5126" h="13754" extrusionOk="0">
                    <a:moveTo>
                      <a:pt x="0" y="1"/>
                    </a:moveTo>
                    <a:lnTo>
                      <a:pt x="0" y="1"/>
                    </a:lnTo>
                    <a:cubicBezTo>
                      <a:pt x="118" y="473"/>
                      <a:pt x="189" y="946"/>
                      <a:pt x="284" y="1419"/>
                    </a:cubicBezTo>
                    <a:lnTo>
                      <a:pt x="638" y="2765"/>
                    </a:lnTo>
                    <a:cubicBezTo>
                      <a:pt x="898" y="3663"/>
                      <a:pt x="1182" y="4561"/>
                      <a:pt x="1489" y="5459"/>
                    </a:cubicBezTo>
                    <a:cubicBezTo>
                      <a:pt x="2079" y="7231"/>
                      <a:pt x="2765" y="9003"/>
                      <a:pt x="3473" y="10728"/>
                    </a:cubicBezTo>
                    <a:cubicBezTo>
                      <a:pt x="3875" y="11720"/>
                      <a:pt x="4253" y="12712"/>
                      <a:pt x="4773" y="13657"/>
                    </a:cubicBezTo>
                    <a:cubicBezTo>
                      <a:pt x="4815" y="13725"/>
                      <a:pt x="4875" y="13753"/>
                      <a:pt x="4932" y="13753"/>
                    </a:cubicBezTo>
                    <a:cubicBezTo>
                      <a:pt x="5034" y="13753"/>
                      <a:pt x="5126" y="13661"/>
                      <a:pt x="5080" y="13539"/>
                    </a:cubicBezTo>
                    <a:cubicBezTo>
                      <a:pt x="4773" y="12665"/>
                      <a:pt x="4348" y="11815"/>
                      <a:pt x="3993" y="10940"/>
                    </a:cubicBezTo>
                    <a:cubicBezTo>
                      <a:pt x="3639" y="10043"/>
                      <a:pt x="3284" y="9192"/>
                      <a:pt x="2930" y="8318"/>
                    </a:cubicBezTo>
                    <a:cubicBezTo>
                      <a:pt x="2245" y="6569"/>
                      <a:pt x="1631" y="4821"/>
                      <a:pt x="1063" y="3049"/>
                    </a:cubicBezTo>
                    <a:cubicBezTo>
                      <a:pt x="922" y="2553"/>
                      <a:pt x="756" y="2056"/>
                      <a:pt x="567" y="1537"/>
                    </a:cubicBezTo>
                    <a:cubicBezTo>
                      <a:pt x="473" y="1277"/>
                      <a:pt x="402" y="1017"/>
                      <a:pt x="307" y="781"/>
                    </a:cubicBezTo>
                    <a:cubicBezTo>
                      <a:pt x="189" y="521"/>
                      <a:pt x="95" y="28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8"/>
              <p:cNvSpPr/>
              <p:nvPr/>
            </p:nvSpPr>
            <p:spPr>
              <a:xfrm>
                <a:off x="1080775" y="2263900"/>
                <a:ext cx="483900" cy="407300"/>
              </a:xfrm>
              <a:custGeom>
                <a:avLst/>
                <a:gdLst/>
                <a:ahLst/>
                <a:cxnLst/>
                <a:rect l="l" t="t" r="r" b="b"/>
                <a:pathLst>
                  <a:path w="19356" h="16292" extrusionOk="0">
                    <a:moveTo>
                      <a:pt x="34" y="1"/>
                    </a:moveTo>
                    <a:cubicBezTo>
                      <a:pt x="14" y="1"/>
                      <a:pt x="1" y="17"/>
                      <a:pt x="34" y="34"/>
                    </a:cubicBezTo>
                    <a:cubicBezTo>
                      <a:pt x="1121" y="1239"/>
                      <a:pt x="2231" y="2444"/>
                      <a:pt x="3389" y="3602"/>
                    </a:cubicBezTo>
                    <a:cubicBezTo>
                      <a:pt x="4547" y="4759"/>
                      <a:pt x="5728" y="5846"/>
                      <a:pt x="6933" y="6957"/>
                    </a:cubicBezTo>
                    <a:cubicBezTo>
                      <a:pt x="9367" y="9131"/>
                      <a:pt x="11895" y="11210"/>
                      <a:pt x="14518" y="13147"/>
                    </a:cubicBezTo>
                    <a:cubicBezTo>
                      <a:pt x="15274" y="13691"/>
                      <a:pt x="16006" y="14234"/>
                      <a:pt x="16739" y="14754"/>
                    </a:cubicBezTo>
                    <a:cubicBezTo>
                      <a:pt x="17518" y="15274"/>
                      <a:pt x="18251" y="15817"/>
                      <a:pt x="19054" y="16290"/>
                    </a:cubicBezTo>
                    <a:cubicBezTo>
                      <a:pt x="19063" y="16291"/>
                      <a:pt x="19071" y="16291"/>
                      <a:pt x="19080" y="16291"/>
                    </a:cubicBezTo>
                    <a:cubicBezTo>
                      <a:pt x="19233" y="16291"/>
                      <a:pt x="19355" y="16096"/>
                      <a:pt x="19243" y="16006"/>
                    </a:cubicBezTo>
                    <a:cubicBezTo>
                      <a:pt x="18605" y="15510"/>
                      <a:pt x="17944" y="15061"/>
                      <a:pt x="17282" y="14588"/>
                    </a:cubicBezTo>
                    <a:cubicBezTo>
                      <a:pt x="16597" y="14116"/>
                      <a:pt x="15935" y="13643"/>
                      <a:pt x="15274" y="13147"/>
                    </a:cubicBezTo>
                    <a:cubicBezTo>
                      <a:pt x="13974" y="12178"/>
                      <a:pt x="12675" y="11186"/>
                      <a:pt x="11399" y="10194"/>
                    </a:cubicBezTo>
                    <a:cubicBezTo>
                      <a:pt x="8847" y="8162"/>
                      <a:pt x="6413" y="5988"/>
                      <a:pt x="4003" y="3791"/>
                    </a:cubicBezTo>
                    <a:cubicBezTo>
                      <a:pt x="3365" y="3176"/>
                      <a:pt x="2704" y="2538"/>
                      <a:pt x="2042" y="1924"/>
                    </a:cubicBezTo>
                    <a:cubicBezTo>
                      <a:pt x="1357" y="1310"/>
                      <a:pt x="696" y="648"/>
                      <a:pt x="58" y="10"/>
                    </a:cubicBezTo>
                    <a:cubicBezTo>
                      <a:pt x="51" y="3"/>
                      <a:pt x="42" y="1"/>
                      <a:pt x="3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8"/>
              <p:cNvSpPr/>
              <p:nvPr/>
            </p:nvSpPr>
            <p:spPr>
              <a:xfrm>
                <a:off x="1213325" y="2368100"/>
                <a:ext cx="276075" cy="199750"/>
              </a:xfrm>
              <a:custGeom>
                <a:avLst/>
                <a:gdLst/>
                <a:ahLst/>
                <a:cxnLst/>
                <a:rect l="l" t="t" r="r" b="b"/>
                <a:pathLst>
                  <a:path w="11043" h="7990" extrusionOk="0">
                    <a:moveTo>
                      <a:pt x="1" y="1"/>
                    </a:moveTo>
                    <a:lnTo>
                      <a:pt x="1" y="1"/>
                    </a:lnTo>
                    <a:cubicBezTo>
                      <a:pt x="686" y="544"/>
                      <a:pt x="1348" y="1088"/>
                      <a:pt x="2009" y="1655"/>
                    </a:cubicBezTo>
                    <a:cubicBezTo>
                      <a:pt x="2694" y="2198"/>
                      <a:pt x="3380" y="2718"/>
                      <a:pt x="4088" y="3214"/>
                    </a:cubicBezTo>
                    <a:cubicBezTo>
                      <a:pt x="5482" y="4254"/>
                      <a:pt x="6853" y="5270"/>
                      <a:pt x="8247" y="6262"/>
                    </a:cubicBezTo>
                    <a:cubicBezTo>
                      <a:pt x="9050" y="6829"/>
                      <a:pt x="9854" y="7420"/>
                      <a:pt x="10680" y="7940"/>
                    </a:cubicBezTo>
                    <a:cubicBezTo>
                      <a:pt x="10715" y="7974"/>
                      <a:pt x="10751" y="7989"/>
                      <a:pt x="10785" y="7989"/>
                    </a:cubicBezTo>
                    <a:cubicBezTo>
                      <a:pt x="10933" y="7989"/>
                      <a:pt x="11043" y="7701"/>
                      <a:pt x="10869" y="7585"/>
                    </a:cubicBezTo>
                    <a:cubicBezTo>
                      <a:pt x="9499" y="6546"/>
                      <a:pt x="8081" y="5577"/>
                      <a:pt x="6687" y="4584"/>
                    </a:cubicBezTo>
                    <a:cubicBezTo>
                      <a:pt x="5270" y="3568"/>
                      <a:pt x="3876" y="2600"/>
                      <a:pt x="2458" y="1631"/>
                    </a:cubicBezTo>
                    <a:cubicBezTo>
                      <a:pt x="1655" y="1064"/>
                      <a:pt x="804" y="568"/>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8"/>
              <p:cNvSpPr/>
              <p:nvPr/>
            </p:nvSpPr>
            <p:spPr>
              <a:xfrm>
                <a:off x="1127675" y="2324975"/>
                <a:ext cx="366925" cy="357125"/>
              </a:xfrm>
              <a:custGeom>
                <a:avLst/>
                <a:gdLst/>
                <a:ahLst/>
                <a:cxnLst/>
                <a:rect l="l" t="t" r="r" b="b"/>
                <a:pathLst>
                  <a:path w="14677" h="14285" extrusionOk="0">
                    <a:moveTo>
                      <a:pt x="25" y="1"/>
                    </a:moveTo>
                    <a:cubicBezTo>
                      <a:pt x="25" y="1"/>
                      <a:pt x="1" y="1"/>
                      <a:pt x="1" y="48"/>
                    </a:cubicBezTo>
                    <a:cubicBezTo>
                      <a:pt x="143" y="332"/>
                      <a:pt x="332" y="639"/>
                      <a:pt x="497" y="922"/>
                    </a:cubicBezTo>
                    <a:lnTo>
                      <a:pt x="1041" y="1726"/>
                    </a:lnTo>
                    <a:cubicBezTo>
                      <a:pt x="1419" y="2293"/>
                      <a:pt x="1844" y="2813"/>
                      <a:pt x="2245" y="3356"/>
                    </a:cubicBezTo>
                    <a:cubicBezTo>
                      <a:pt x="3072" y="4419"/>
                      <a:pt x="3923" y="5435"/>
                      <a:pt x="4845" y="6428"/>
                    </a:cubicBezTo>
                    <a:cubicBezTo>
                      <a:pt x="6640" y="8389"/>
                      <a:pt x="8578" y="10232"/>
                      <a:pt x="10610" y="11933"/>
                    </a:cubicBezTo>
                    <a:cubicBezTo>
                      <a:pt x="11200" y="12405"/>
                      <a:pt x="11791" y="12878"/>
                      <a:pt x="12405" y="13303"/>
                    </a:cubicBezTo>
                    <a:cubicBezTo>
                      <a:pt x="12712" y="13516"/>
                      <a:pt x="13020" y="13681"/>
                      <a:pt x="13350" y="13870"/>
                    </a:cubicBezTo>
                    <a:cubicBezTo>
                      <a:pt x="13681" y="14036"/>
                      <a:pt x="14036" y="14177"/>
                      <a:pt x="14390" y="14272"/>
                    </a:cubicBezTo>
                    <a:cubicBezTo>
                      <a:pt x="14417" y="14281"/>
                      <a:pt x="14442" y="14285"/>
                      <a:pt x="14465" y="14285"/>
                    </a:cubicBezTo>
                    <a:cubicBezTo>
                      <a:pt x="14622" y="14285"/>
                      <a:pt x="14676" y="14094"/>
                      <a:pt x="14532" y="14012"/>
                    </a:cubicBezTo>
                    <a:cubicBezTo>
                      <a:pt x="14248" y="13847"/>
                      <a:pt x="13988" y="13658"/>
                      <a:pt x="13705" y="13516"/>
                    </a:cubicBezTo>
                    <a:cubicBezTo>
                      <a:pt x="13421" y="13374"/>
                      <a:pt x="13138" y="13185"/>
                      <a:pt x="12854" y="13020"/>
                    </a:cubicBezTo>
                    <a:cubicBezTo>
                      <a:pt x="12311" y="12665"/>
                      <a:pt x="11791" y="12264"/>
                      <a:pt x="11295" y="11862"/>
                    </a:cubicBezTo>
                    <a:cubicBezTo>
                      <a:pt x="10255" y="11035"/>
                      <a:pt x="9286" y="10137"/>
                      <a:pt x="8294" y="9263"/>
                    </a:cubicBezTo>
                    <a:cubicBezTo>
                      <a:pt x="6380" y="7467"/>
                      <a:pt x="4585" y="5506"/>
                      <a:pt x="2860" y="3474"/>
                    </a:cubicBezTo>
                    <a:cubicBezTo>
                      <a:pt x="2387" y="2907"/>
                      <a:pt x="1915" y="2316"/>
                      <a:pt x="1442" y="1726"/>
                    </a:cubicBezTo>
                    <a:cubicBezTo>
                      <a:pt x="1206" y="1442"/>
                      <a:pt x="1017" y="1159"/>
                      <a:pt x="781" y="875"/>
                    </a:cubicBezTo>
                    <a:cubicBezTo>
                      <a:pt x="544" y="568"/>
                      <a:pt x="261" y="308"/>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8"/>
              <p:cNvSpPr/>
              <p:nvPr/>
            </p:nvSpPr>
            <p:spPr>
              <a:xfrm>
                <a:off x="1234000" y="2433675"/>
                <a:ext cx="282850" cy="236575"/>
              </a:xfrm>
              <a:custGeom>
                <a:avLst/>
                <a:gdLst/>
                <a:ahLst/>
                <a:cxnLst/>
                <a:rect l="l" t="t" r="r" b="b"/>
                <a:pathLst>
                  <a:path w="11314" h="9463" extrusionOk="0">
                    <a:moveTo>
                      <a:pt x="1" y="0"/>
                    </a:moveTo>
                    <a:lnTo>
                      <a:pt x="1" y="0"/>
                    </a:lnTo>
                    <a:cubicBezTo>
                      <a:pt x="332" y="355"/>
                      <a:pt x="639" y="733"/>
                      <a:pt x="946" y="1087"/>
                    </a:cubicBezTo>
                    <a:lnTo>
                      <a:pt x="1938" y="2080"/>
                    </a:lnTo>
                    <a:cubicBezTo>
                      <a:pt x="2600" y="2718"/>
                      <a:pt x="3309" y="3379"/>
                      <a:pt x="4017" y="3993"/>
                    </a:cubicBezTo>
                    <a:cubicBezTo>
                      <a:pt x="5435" y="5222"/>
                      <a:pt x="6900" y="6451"/>
                      <a:pt x="8365" y="7561"/>
                    </a:cubicBezTo>
                    <a:cubicBezTo>
                      <a:pt x="9192" y="8223"/>
                      <a:pt x="10042" y="8884"/>
                      <a:pt x="10964" y="9428"/>
                    </a:cubicBezTo>
                    <a:cubicBezTo>
                      <a:pt x="11007" y="9452"/>
                      <a:pt x="11049" y="9462"/>
                      <a:pt x="11086" y="9462"/>
                    </a:cubicBezTo>
                    <a:cubicBezTo>
                      <a:pt x="11231" y="9462"/>
                      <a:pt x="11313" y="9304"/>
                      <a:pt x="11200" y="9191"/>
                    </a:cubicBezTo>
                    <a:cubicBezTo>
                      <a:pt x="10491" y="8601"/>
                      <a:pt x="9688" y="8081"/>
                      <a:pt x="8956" y="7514"/>
                    </a:cubicBezTo>
                    <a:cubicBezTo>
                      <a:pt x="8200" y="6947"/>
                      <a:pt x="7443" y="6356"/>
                      <a:pt x="6711" y="5765"/>
                    </a:cubicBezTo>
                    <a:cubicBezTo>
                      <a:pt x="5270" y="4584"/>
                      <a:pt x="3852" y="3379"/>
                      <a:pt x="2458" y="2127"/>
                    </a:cubicBezTo>
                    <a:cubicBezTo>
                      <a:pt x="2080" y="1772"/>
                      <a:pt x="1702" y="1418"/>
                      <a:pt x="1277" y="1064"/>
                    </a:cubicBezTo>
                    <a:lnTo>
                      <a:pt x="662" y="544"/>
                    </a:lnTo>
                    <a:cubicBezTo>
                      <a:pt x="450" y="355"/>
                      <a:pt x="213" y="213"/>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8"/>
              <p:cNvSpPr/>
              <p:nvPr/>
            </p:nvSpPr>
            <p:spPr>
              <a:xfrm>
                <a:off x="1091650" y="2247600"/>
                <a:ext cx="620250" cy="115800"/>
              </a:xfrm>
              <a:custGeom>
                <a:avLst/>
                <a:gdLst/>
                <a:ahLst/>
                <a:cxnLst/>
                <a:rect l="l" t="t" r="r" b="b"/>
                <a:pathLst>
                  <a:path w="24810" h="4632" extrusionOk="0">
                    <a:moveTo>
                      <a:pt x="24" y="1"/>
                    </a:moveTo>
                    <a:cubicBezTo>
                      <a:pt x="1" y="1"/>
                      <a:pt x="1" y="24"/>
                      <a:pt x="24" y="72"/>
                    </a:cubicBezTo>
                    <a:cubicBezTo>
                      <a:pt x="1584" y="568"/>
                      <a:pt x="3167" y="1064"/>
                      <a:pt x="4750" y="1489"/>
                    </a:cubicBezTo>
                    <a:cubicBezTo>
                      <a:pt x="6333" y="1891"/>
                      <a:pt x="7892" y="2245"/>
                      <a:pt x="9475" y="2600"/>
                    </a:cubicBezTo>
                    <a:cubicBezTo>
                      <a:pt x="12665" y="3285"/>
                      <a:pt x="15878" y="3781"/>
                      <a:pt x="19139" y="4159"/>
                    </a:cubicBezTo>
                    <a:cubicBezTo>
                      <a:pt x="20060" y="4277"/>
                      <a:pt x="20935" y="4372"/>
                      <a:pt x="21856" y="4466"/>
                    </a:cubicBezTo>
                    <a:cubicBezTo>
                      <a:pt x="22777" y="4561"/>
                      <a:pt x="23675" y="4632"/>
                      <a:pt x="24597" y="4632"/>
                    </a:cubicBezTo>
                    <a:cubicBezTo>
                      <a:pt x="24762" y="4584"/>
                      <a:pt x="24809" y="4325"/>
                      <a:pt x="24644" y="4277"/>
                    </a:cubicBezTo>
                    <a:cubicBezTo>
                      <a:pt x="23841" y="4159"/>
                      <a:pt x="23014" y="4112"/>
                      <a:pt x="22210" y="4041"/>
                    </a:cubicBezTo>
                    <a:cubicBezTo>
                      <a:pt x="21383" y="3994"/>
                      <a:pt x="20580" y="3899"/>
                      <a:pt x="19753" y="3805"/>
                    </a:cubicBezTo>
                    <a:cubicBezTo>
                      <a:pt x="18146" y="3639"/>
                      <a:pt x="16540" y="3427"/>
                      <a:pt x="14957" y="3167"/>
                    </a:cubicBezTo>
                    <a:cubicBezTo>
                      <a:pt x="11720" y="2671"/>
                      <a:pt x="8530" y="2033"/>
                      <a:pt x="5340" y="1300"/>
                    </a:cubicBezTo>
                    <a:cubicBezTo>
                      <a:pt x="4466" y="1088"/>
                      <a:pt x="3592" y="899"/>
                      <a:pt x="2718" y="686"/>
                    </a:cubicBezTo>
                    <a:cubicBezTo>
                      <a:pt x="1820" y="473"/>
                      <a:pt x="922" y="237"/>
                      <a:pt x="2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8"/>
              <p:cNvSpPr/>
              <p:nvPr/>
            </p:nvSpPr>
            <p:spPr>
              <a:xfrm>
                <a:off x="1257625" y="2273000"/>
                <a:ext cx="337825" cy="39050"/>
              </a:xfrm>
              <a:custGeom>
                <a:avLst/>
                <a:gdLst/>
                <a:ahLst/>
                <a:cxnLst/>
                <a:rect l="l" t="t" r="r" b="b"/>
                <a:pathLst>
                  <a:path w="13513" h="1562" extrusionOk="0">
                    <a:moveTo>
                      <a:pt x="1" y="1"/>
                    </a:moveTo>
                    <a:cubicBezTo>
                      <a:pt x="875" y="119"/>
                      <a:pt x="1726" y="284"/>
                      <a:pt x="2576" y="402"/>
                    </a:cubicBezTo>
                    <a:cubicBezTo>
                      <a:pt x="3427" y="521"/>
                      <a:pt x="4301" y="639"/>
                      <a:pt x="5152" y="733"/>
                    </a:cubicBezTo>
                    <a:cubicBezTo>
                      <a:pt x="6853" y="922"/>
                      <a:pt x="8578" y="1111"/>
                      <a:pt x="10279" y="1300"/>
                    </a:cubicBezTo>
                    <a:cubicBezTo>
                      <a:pt x="11271" y="1395"/>
                      <a:pt x="12240" y="1513"/>
                      <a:pt x="13209" y="1560"/>
                    </a:cubicBezTo>
                    <a:cubicBezTo>
                      <a:pt x="13217" y="1561"/>
                      <a:pt x="13226" y="1561"/>
                      <a:pt x="13234" y="1561"/>
                    </a:cubicBezTo>
                    <a:cubicBezTo>
                      <a:pt x="13513" y="1561"/>
                      <a:pt x="13461" y="1181"/>
                      <a:pt x="13209" y="1159"/>
                    </a:cubicBezTo>
                    <a:cubicBezTo>
                      <a:pt x="11507" y="946"/>
                      <a:pt x="9783" y="828"/>
                      <a:pt x="8082" y="639"/>
                    </a:cubicBezTo>
                    <a:cubicBezTo>
                      <a:pt x="6357" y="497"/>
                      <a:pt x="4656" y="332"/>
                      <a:pt x="2931" y="166"/>
                    </a:cubicBezTo>
                    <a:cubicBezTo>
                      <a:pt x="1962" y="95"/>
                      <a:pt x="993" y="95"/>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8"/>
              <p:cNvSpPr/>
              <p:nvPr/>
            </p:nvSpPr>
            <p:spPr>
              <a:xfrm>
                <a:off x="1164300" y="2278325"/>
                <a:ext cx="493250" cy="133525"/>
              </a:xfrm>
              <a:custGeom>
                <a:avLst/>
                <a:gdLst/>
                <a:ahLst/>
                <a:cxnLst/>
                <a:rect l="l" t="t" r="r" b="b"/>
                <a:pathLst>
                  <a:path w="19730" h="5341" extrusionOk="0">
                    <a:moveTo>
                      <a:pt x="24" y="0"/>
                    </a:moveTo>
                    <a:cubicBezTo>
                      <a:pt x="1" y="0"/>
                      <a:pt x="1" y="24"/>
                      <a:pt x="24" y="24"/>
                    </a:cubicBezTo>
                    <a:lnTo>
                      <a:pt x="899" y="544"/>
                    </a:lnTo>
                    <a:cubicBezTo>
                      <a:pt x="1206" y="709"/>
                      <a:pt x="1489" y="851"/>
                      <a:pt x="1773" y="969"/>
                    </a:cubicBezTo>
                    <a:cubicBezTo>
                      <a:pt x="2387" y="1253"/>
                      <a:pt x="2978" y="1536"/>
                      <a:pt x="3616" y="1772"/>
                    </a:cubicBezTo>
                    <a:cubicBezTo>
                      <a:pt x="4868" y="2269"/>
                      <a:pt x="6144" y="2741"/>
                      <a:pt x="7396" y="3143"/>
                    </a:cubicBezTo>
                    <a:cubicBezTo>
                      <a:pt x="9948" y="3946"/>
                      <a:pt x="12547" y="4608"/>
                      <a:pt x="15146" y="5033"/>
                    </a:cubicBezTo>
                    <a:cubicBezTo>
                      <a:pt x="15878" y="5151"/>
                      <a:pt x="16611" y="5269"/>
                      <a:pt x="17391" y="5317"/>
                    </a:cubicBezTo>
                    <a:cubicBezTo>
                      <a:pt x="17745" y="5340"/>
                      <a:pt x="18123" y="5340"/>
                      <a:pt x="18477" y="5340"/>
                    </a:cubicBezTo>
                    <a:cubicBezTo>
                      <a:pt x="18855" y="5340"/>
                      <a:pt x="19210" y="5269"/>
                      <a:pt x="19612" y="5198"/>
                    </a:cubicBezTo>
                    <a:cubicBezTo>
                      <a:pt x="19730" y="5128"/>
                      <a:pt x="19682" y="4868"/>
                      <a:pt x="19517" y="4868"/>
                    </a:cubicBezTo>
                    <a:cubicBezTo>
                      <a:pt x="19186" y="4868"/>
                      <a:pt x="18855" y="4844"/>
                      <a:pt x="18548" y="4844"/>
                    </a:cubicBezTo>
                    <a:lnTo>
                      <a:pt x="17556" y="4844"/>
                    </a:lnTo>
                    <a:cubicBezTo>
                      <a:pt x="16918" y="4797"/>
                      <a:pt x="16256" y="4726"/>
                      <a:pt x="15642" y="4631"/>
                    </a:cubicBezTo>
                    <a:cubicBezTo>
                      <a:pt x="14343" y="4419"/>
                      <a:pt x="13043" y="4159"/>
                      <a:pt x="11767" y="3852"/>
                    </a:cubicBezTo>
                    <a:cubicBezTo>
                      <a:pt x="9215" y="3237"/>
                      <a:pt x="6664" y="2481"/>
                      <a:pt x="4183" y="1560"/>
                    </a:cubicBezTo>
                    <a:cubicBezTo>
                      <a:pt x="3474" y="1300"/>
                      <a:pt x="2789" y="1016"/>
                      <a:pt x="2080" y="756"/>
                    </a:cubicBezTo>
                    <a:cubicBezTo>
                      <a:pt x="1773" y="638"/>
                      <a:pt x="1395" y="497"/>
                      <a:pt x="1088" y="378"/>
                    </a:cubicBezTo>
                    <a:cubicBezTo>
                      <a:pt x="733" y="237"/>
                      <a:pt x="379" y="119"/>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8"/>
              <p:cNvSpPr/>
              <p:nvPr/>
            </p:nvSpPr>
            <p:spPr>
              <a:xfrm>
                <a:off x="1310800" y="2319675"/>
                <a:ext cx="360350" cy="66775"/>
              </a:xfrm>
              <a:custGeom>
                <a:avLst/>
                <a:gdLst/>
                <a:ahLst/>
                <a:cxnLst/>
                <a:rect l="l" t="t" r="r" b="b"/>
                <a:pathLst>
                  <a:path w="14414" h="2671" extrusionOk="0">
                    <a:moveTo>
                      <a:pt x="0" y="0"/>
                    </a:moveTo>
                    <a:lnTo>
                      <a:pt x="0" y="0"/>
                    </a:lnTo>
                    <a:cubicBezTo>
                      <a:pt x="473" y="118"/>
                      <a:pt x="922" y="307"/>
                      <a:pt x="1371" y="473"/>
                    </a:cubicBezTo>
                    <a:lnTo>
                      <a:pt x="2694" y="804"/>
                    </a:lnTo>
                    <a:lnTo>
                      <a:pt x="5435" y="1442"/>
                    </a:lnTo>
                    <a:cubicBezTo>
                      <a:pt x="7278" y="1796"/>
                      <a:pt x="9144" y="2127"/>
                      <a:pt x="10987" y="2339"/>
                    </a:cubicBezTo>
                    <a:cubicBezTo>
                      <a:pt x="12050" y="2505"/>
                      <a:pt x="13114" y="2647"/>
                      <a:pt x="14177" y="2670"/>
                    </a:cubicBezTo>
                    <a:cubicBezTo>
                      <a:pt x="14366" y="2670"/>
                      <a:pt x="14413" y="2387"/>
                      <a:pt x="14224" y="2363"/>
                    </a:cubicBezTo>
                    <a:cubicBezTo>
                      <a:pt x="13303" y="2198"/>
                      <a:pt x="12358" y="2127"/>
                      <a:pt x="11436" y="2009"/>
                    </a:cubicBezTo>
                    <a:cubicBezTo>
                      <a:pt x="10491" y="1891"/>
                      <a:pt x="9546" y="1725"/>
                      <a:pt x="8624" y="1607"/>
                    </a:cubicBezTo>
                    <a:cubicBezTo>
                      <a:pt x="6805" y="1323"/>
                      <a:pt x="4962" y="993"/>
                      <a:pt x="3143" y="591"/>
                    </a:cubicBezTo>
                    <a:cubicBezTo>
                      <a:pt x="2647" y="473"/>
                      <a:pt x="2103" y="378"/>
                      <a:pt x="1607" y="260"/>
                    </a:cubicBezTo>
                    <a:cubicBezTo>
                      <a:pt x="1347" y="189"/>
                      <a:pt x="1064" y="142"/>
                      <a:pt x="804" y="118"/>
                    </a:cubicBezTo>
                    <a:cubicBezTo>
                      <a:pt x="544" y="71"/>
                      <a:pt x="284" y="48"/>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8"/>
              <p:cNvSpPr/>
              <p:nvPr/>
            </p:nvSpPr>
            <p:spPr>
              <a:xfrm>
                <a:off x="1092250" y="2014125"/>
                <a:ext cx="592800" cy="216975"/>
              </a:xfrm>
              <a:custGeom>
                <a:avLst/>
                <a:gdLst/>
                <a:ahLst/>
                <a:cxnLst/>
                <a:rect l="l" t="t" r="r" b="b"/>
                <a:pathLst>
                  <a:path w="23712" h="8679" extrusionOk="0">
                    <a:moveTo>
                      <a:pt x="23522" y="1"/>
                    </a:moveTo>
                    <a:cubicBezTo>
                      <a:pt x="23511" y="1"/>
                      <a:pt x="23499" y="3"/>
                      <a:pt x="23486" y="7"/>
                    </a:cubicBezTo>
                    <a:cubicBezTo>
                      <a:pt x="22730" y="314"/>
                      <a:pt x="22021" y="669"/>
                      <a:pt x="21265" y="1023"/>
                    </a:cubicBezTo>
                    <a:cubicBezTo>
                      <a:pt x="20532" y="1377"/>
                      <a:pt x="19776" y="1708"/>
                      <a:pt x="19020" y="2015"/>
                    </a:cubicBezTo>
                    <a:cubicBezTo>
                      <a:pt x="17555" y="2677"/>
                      <a:pt x="16043" y="3291"/>
                      <a:pt x="14531" y="3882"/>
                    </a:cubicBezTo>
                    <a:cubicBezTo>
                      <a:pt x="11507" y="5063"/>
                      <a:pt x="8435" y="6126"/>
                      <a:pt x="5293" y="7072"/>
                    </a:cubicBezTo>
                    <a:cubicBezTo>
                      <a:pt x="4442" y="7331"/>
                      <a:pt x="3544" y="7568"/>
                      <a:pt x="2694" y="7851"/>
                    </a:cubicBezTo>
                    <a:cubicBezTo>
                      <a:pt x="1820" y="8111"/>
                      <a:pt x="922" y="8371"/>
                      <a:pt x="48" y="8607"/>
                    </a:cubicBezTo>
                    <a:cubicBezTo>
                      <a:pt x="0" y="8607"/>
                      <a:pt x="0" y="8678"/>
                      <a:pt x="48" y="8678"/>
                    </a:cubicBezTo>
                    <a:cubicBezTo>
                      <a:pt x="1631" y="8300"/>
                      <a:pt x="3261" y="7993"/>
                      <a:pt x="4820" y="7544"/>
                    </a:cubicBezTo>
                    <a:cubicBezTo>
                      <a:pt x="6380" y="7095"/>
                      <a:pt x="7915" y="6670"/>
                      <a:pt x="9451" y="6126"/>
                    </a:cubicBezTo>
                    <a:cubicBezTo>
                      <a:pt x="12546" y="5134"/>
                      <a:pt x="15594" y="3953"/>
                      <a:pt x="18619" y="2677"/>
                    </a:cubicBezTo>
                    <a:cubicBezTo>
                      <a:pt x="19446" y="2322"/>
                      <a:pt x="20296" y="1944"/>
                      <a:pt x="21123" y="1543"/>
                    </a:cubicBezTo>
                    <a:cubicBezTo>
                      <a:pt x="21950" y="1165"/>
                      <a:pt x="22801" y="787"/>
                      <a:pt x="23604" y="314"/>
                    </a:cubicBezTo>
                    <a:cubicBezTo>
                      <a:pt x="23712" y="207"/>
                      <a:pt x="23643" y="1"/>
                      <a:pt x="235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8"/>
              <p:cNvSpPr/>
              <p:nvPr/>
            </p:nvSpPr>
            <p:spPr>
              <a:xfrm>
                <a:off x="1248775" y="2027475"/>
                <a:ext cx="311225" cy="141600"/>
              </a:xfrm>
              <a:custGeom>
                <a:avLst/>
                <a:gdLst/>
                <a:ahLst/>
                <a:cxnLst/>
                <a:rect l="l" t="t" r="r" b="b"/>
                <a:pathLst>
                  <a:path w="12449" h="5664" extrusionOk="0">
                    <a:moveTo>
                      <a:pt x="12091" y="1"/>
                    </a:moveTo>
                    <a:cubicBezTo>
                      <a:pt x="12063" y="1"/>
                      <a:pt x="12033" y="6"/>
                      <a:pt x="12003" y="16"/>
                    </a:cubicBezTo>
                    <a:cubicBezTo>
                      <a:pt x="10397" y="702"/>
                      <a:pt x="8861" y="1434"/>
                      <a:pt x="7301" y="2167"/>
                    </a:cubicBezTo>
                    <a:cubicBezTo>
                      <a:pt x="5742" y="2875"/>
                      <a:pt x="4183" y="3584"/>
                      <a:pt x="2623" y="4317"/>
                    </a:cubicBezTo>
                    <a:cubicBezTo>
                      <a:pt x="1749" y="4742"/>
                      <a:pt x="898" y="5214"/>
                      <a:pt x="1" y="5663"/>
                    </a:cubicBezTo>
                    <a:cubicBezTo>
                      <a:pt x="804" y="5333"/>
                      <a:pt x="1631" y="5073"/>
                      <a:pt x="2434" y="4742"/>
                    </a:cubicBezTo>
                    <a:cubicBezTo>
                      <a:pt x="3214" y="4411"/>
                      <a:pt x="4017" y="4080"/>
                      <a:pt x="4821" y="3726"/>
                    </a:cubicBezTo>
                    <a:cubicBezTo>
                      <a:pt x="6380" y="3064"/>
                      <a:pt x="7987" y="2356"/>
                      <a:pt x="9546" y="1647"/>
                    </a:cubicBezTo>
                    <a:cubicBezTo>
                      <a:pt x="10420" y="1221"/>
                      <a:pt x="11342" y="843"/>
                      <a:pt x="12240" y="394"/>
                    </a:cubicBezTo>
                    <a:cubicBezTo>
                      <a:pt x="12449" y="290"/>
                      <a:pt x="12306" y="1"/>
                      <a:pt x="1209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8"/>
              <p:cNvSpPr/>
              <p:nvPr/>
            </p:nvSpPr>
            <p:spPr>
              <a:xfrm>
                <a:off x="1169025" y="2080800"/>
                <a:ext cx="492075" cy="139925"/>
              </a:xfrm>
              <a:custGeom>
                <a:avLst/>
                <a:gdLst/>
                <a:ahLst/>
                <a:cxnLst/>
                <a:rect l="l" t="t" r="r" b="b"/>
                <a:pathLst>
                  <a:path w="19683" h="5597" extrusionOk="0">
                    <a:moveTo>
                      <a:pt x="19470" y="1"/>
                    </a:moveTo>
                    <a:cubicBezTo>
                      <a:pt x="19440" y="1"/>
                      <a:pt x="19408" y="10"/>
                      <a:pt x="19375" y="34"/>
                    </a:cubicBezTo>
                    <a:cubicBezTo>
                      <a:pt x="19092" y="175"/>
                      <a:pt x="18785" y="341"/>
                      <a:pt x="18525" y="506"/>
                    </a:cubicBezTo>
                    <a:cubicBezTo>
                      <a:pt x="18265" y="695"/>
                      <a:pt x="17958" y="837"/>
                      <a:pt x="17674" y="979"/>
                    </a:cubicBezTo>
                    <a:cubicBezTo>
                      <a:pt x="17107" y="1286"/>
                      <a:pt x="16493" y="1546"/>
                      <a:pt x="15902" y="1782"/>
                    </a:cubicBezTo>
                    <a:cubicBezTo>
                      <a:pt x="14650" y="2254"/>
                      <a:pt x="13421" y="2656"/>
                      <a:pt x="12145" y="3058"/>
                    </a:cubicBezTo>
                    <a:cubicBezTo>
                      <a:pt x="9617" y="3814"/>
                      <a:pt x="7042" y="4405"/>
                      <a:pt x="4443" y="4853"/>
                    </a:cubicBezTo>
                    <a:lnTo>
                      <a:pt x="2222" y="5208"/>
                    </a:lnTo>
                    <a:cubicBezTo>
                      <a:pt x="1867" y="5255"/>
                      <a:pt x="1513" y="5326"/>
                      <a:pt x="1159" y="5350"/>
                    </a:cubicBezTo>
                    <a:cubicBezTo>
                      <a:pt x="781" y="5421"/>
                      <a:pt x="426" y="5491"/>
                      <a:pt x="48" y="5562"/>
                    </a:cubicBezTo>
                    <a:cubicBezTo>
                      <a:pt x="1" y="5562"/>
                      <a:pt x="48" y="5586"/>
                      <a:pt x="48" y="5586"/>
                    </a:cubicBezTo>
                    <a:cubicBezTo>
                      <a:pt x="284" y="5586"/>
                      <a:pt x="500" y="5596"/>
                      <a:pt x="722" y="5596"/>
                    </a:cubicBezTo>
                    <a:cubicBezTo>
                      <a:pt x="833" y="5596"/>
                      <a:pt x="946" y="5594"/>
                      <a:pt x="1064" y="5586"/>
                    </a:cubicBezTo>
                    <a:cubicBezTo>
                      <a:pt x="1395" y="5562"/>
                      <a:pt x="1726" y="5562"/>
                      <a:pt x="2056" y="5515"/>
                    </a:cubicBezTo>
                    <a:cubicBezTo>
                      <a:pt x="2718" y="5468"/>
                      <a:pt x="3380" y="5373"/>
                      <a:pt x="4065" y="5279"/>
                    </a:cubicBezTo>
                    <a:cubicBezTo>
                      <a:pt x="5388" y="5113"/>
                      <a:pt x="6711" y="4877"/>
                      <a:pt x="8011" y="4570"/>
                    </a:cubicBezTo>
                    <a:cubicBezTo>
                      <a:pt x="10610" y="4027"/>
                      <a:pt x="13185" y="3270"/>
                      <a:pt x="15666" y="2325"/>
                    </a:cubicBezTo>
                    <a:cubicBezTo>
                      <a:pt x="16375" y="2065"/>
                      <a:pt x="17060" y="1806"/>
                      <a:pt x="17721" y="1451"/>
                    </a:cubicBezTo>
                    <a:cubicBezTo>
                      <a:pt x="18052" y="1286"/>
                      <a:pt x="18383" y="1120"/>
                      <a:pt x="18714" y="908"/>
                    </a:cubicBezTo>
                    <a:cubicBezTo>
                      <a:pt x="19021" y="719"/>
                      <a:pt x="19328" y="482"/>
                      <a:pt x="19588" y="199"/>
                    </a:cubicBezTo>
                    <a:cubicBezTo>
                      <a:pt x="19683" y="161"/>
                      <a:pt x="19595" y="1"/>
                      <a:pt x="1947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8"/>
              <p:cNvSpPr/>
              <p:nvPr/>
            </p:nvSpPr>
            <p:spPr>
              <a:xfrm>
                <a:off x="1317300" y="2055350"/>
                <a:ext cx="344600" cy="127300"/>
              </a:xfrm>
              <a:custGeom>
                <a:avLst/>
                <a:gdLst/>
                <a:ahLst/>
                <a:cxnLst/>
                <a:rect l="l" t="t" r="r" b="b"/>
                <a:pathLst>
                  <a:path w="13784" h="5092" extrusionOk="0">
                    <a:moveTo>
                      <a:pt x="13596" y="1"/>
                    </a:moveTo>
                    <a:cubicBezTo>
                      <a:pt x="13578" y="1"/>
                      <a:pt x="13559" y="4"/>
                      <a:pt x="13539" y="12"/>
                    </a:cubicBezTo>
                    <a:cubicBezTo>
                      <a:pt x="12665" y="343"/>
                      <a:pt x="11838" y="768"/>
                      <a:pt x="10940" y="1122"/>
                    </a:cubicBezTo>
                    <a:cubicBezTo>
                      <a:pt x="10066" y="1477"/>
                      <a:pt x="9191" y="1831"/>
                      <a:pt x="8317" y="2186"/>
                    </a:cubicBezTo>
                    <a:cubicBezTo>
                      <a:pt x="6569" y="2847"/>
                      <a:pt x="4820" y="3485"/>
                      <a:pt x="3048" y="4029"/>
                    </a:cubicBezTo>
                    <a:cubicBezTo>
                      <a:pt x="2552" y="4194"/>
                      <a:pt x="2056" y="4359"/>
                      <a:pt x="1536" y="4548"/>
                    </a:cubicBezTo>
                    <a:cubicBezTo>
                      <a:pt x="1276" y="4619"/>
                      <a:pt x="1016" y="4714"/>
                      <a:pt x="780" y="4808"/>
                    </a:cubicBezTo>
                    <a:cubicBezTo>
                      <a:pt x="520" y="4926"/>
                      <a:pt x="284" y="5021"/>
                      <a:pt x="0" y="5092"/>
                    </a:cubicBezTo>
                    <a:cubicBezTo>
                      <a:pt x="473" y="4974"/>
                      <a:pt x="945" y="4926"/>
                      <a:pt x="1442" y="4832"/>
                    </a:cubicBezTo>
                    <a:lnTo>
                      <a:pt x="2765" y="4477"/>
                    </a:lnTo>
                    <a:cubicBezTo>
                      <a:pt x="3686" y="4218"/>
                      <a:pt x="4560" y="3910"/>
                      <a:pt x="5458" y="3627"/>
                    </a:cubicBezTo>
                    <a:cubicBezTo>
                      <a:pt x="7230" y="3036"/>
                      <a:pt x="9002" y="2351"/>
                      <a:pt x="10727" y="1642"/>
                    </a:cubicBezTo>
                    <a:cubicBezTo>
                      <a:pt x="11719" y="1217"/>
                      <a:pt x="12712" y="839"/>
                      <a:pt x="13657" y="343"/>
                    </a:cubicBezTo>
                    <a:cubicBezTo>
                      <a:pt x="13783" y="237"/>
                      <a:pt x="13741" y="1"/>
                      <a:pt x="135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8"/>
              <p:cNvSpPr/>
              <p:nvPr/>
            </p:nvSpPr>
            <p:spPr>
              <a:xfrm>
                <a:off x="477925" y="1656900"/>
                <a:ext cx="1162500" cy="1161950"/>
              </a:xfrm>
              <a:custGeom>
                <a:avLst/>
                <a:gdLst/>
                <a:ahLst/>
                <a:cxnLst/>
                <a:rect l="l" t="t" r="r" b="b"/>
                <a:pathLst>
                  <a:path w="46500" h="46478" extrusionOk="0">
                    <a:moveTo>
                      <a:pt x="22709" y="1"/>
                    </a:moveTo>
                    <a:cubicBezTo>
                      <a:pt x="21953" y="1"/>
                      <a:pt x="21425" y="581"/>
                      <a:pt x="21147" y="1230"/>
                    </a:cubicBezTo>
                    <a:cubicBezTo>
                      <a:pt x="20840" y="1986"/>
                      <a:pt x="20746" y="2837"/>
                      <a:pt x="20722" y="3640"/>
                    </a:cubicBezTo>
                    <a:cubicBezTo>
                      <a:pt x="20675" y="4443"/>
                      <a:pt x="20746" y="5247"/>
                      <a:pt x="20793" y="6026"/>
                    </a:cubicBezTo>
                    <a:cubicBezTo>
                      <a:pt x="20864" y="6806"/>
                      <a:pt x="20958" y="7539"/>
                      <a:pt x="21076" y="8318"/>
                    </a:cubicBezTo>
                    <a:cubicBezTo>
                      <a:pt x="21313" y="9807"/>
                      <a:pt x="21596" y="11295"/>
                      <a:pt x="21903" y="12807"/>
                    </a:cubicBezTo>
                    <a:cubicBezTo>
                      <a:pt x="22187" y="14272"/>
                      <a:pt x="22518" y="15785"/>
                      <a:pt x="22754" y="17297"/>
                    </a:cubicBezTo>
                    <a:cubicBezTo>
                      <a:pt x="22990" y="18785"/>
                      <a:pt x="23156" y="20297"/>
                      <a:pt x="23226" y="21809"/>
                    </a:cubicBezTo>
                    <a:cubicBezTo>
                      <a:pt x="23226" y="21975"/>
                      <a:pt x="23250" y="22140"/>
                      <a:pt x="23250" y="22306"/>
                    </a:cubicBezTo>
                    <a:lnTo>
                      <a:pt x="23250" y="22495"/>
                    </a:lnTo>
                    <a:cubicBezTo>
                      <a:pt x="22801" y="20983"/>
                      <a:pt x="22376" y="19494"/>
                      <a:pt x="21903" y="18029"/>
                    </a:cubicBezTo>
                    <a:cubicBezTo>
                      <a:pt x="21360" y="16375"/>
                      <a:pt x="20769" y="14745"/>
                      <a:pt x="20084" y="13162"/>
                    </a:cubicBezTo>
                    <a:cubicBezTo>
                      <a:pt x="19446" y="11673"/>
                      <a:pt x="18714" y="10232"/>
                      <a:pt x="17839" y="8838"/>
                    </a:cubicBezTo>
                    <a:cubicBezTo>
                      <a:pt x="16989" y="7515"/>
                      <a:pt x="16044" y="6215"/>
                      <a:pt x="14957" y="5058"/>
                    </a:cubicBezTo>
                    <a:cubicBezTo>
                      <a:pt x="14484" y="4562"/>
                      <a:pt x="13917" y="4089"/>
                      <a:pt x="13303" y="3735"/>
                    </a:cubicBezTo>
                    <a:cubicBezTo>
                      <a:pt x="12881" y="3498"/>
                      <a:pt x="12338" y="3238"/>
                      <a:pt x="11812" y="3238"/>
                    </a:cubicBezTo>
                    <a:cubicBezTo>
                      <a:pt x="11603" y="3238"/>
                      <a:pt x="11396" y="3279"/>
                      <a:pt x="11200" y="3380"/>
                    </a:cubicBezTo>
                    <a:cubicBezTo>
                      <a:pt x="10562" y="3735"/>
                      <a:pt x="10350" y="4538"/>
                      <a:pt x="10444" y="5247"/>
                    </a:cubicBezTo>
                    <a:cubicBezTo>
                      <a:pt x="10515" y="6026"/>
                      <a:pt x="10869" y="6830"/>
                      <a:pt x="11271" y="7539"/>
                    </a:cubicBezTo>
                    <a:cubicBezTo>
                      <a:pt x="11649" y="8247"/>
                      <a:pt x="12098" y="8933"/>
                      <a:pt x="12523" y="9571"/>
                    </a:cubicBezTo>
                    <a:cubicBezTo>
                      <a:pt x="12949" y="10208"/>
                      <a:pt x="13421" y="10823"/>
                      <a:pt x="13894" y="11413"/>
                    </a:cubicBezTo>
                    <a:cubicBezTo>
                      <a:pt x="14839" y="12618"/>
                      <a:pt x="15831" y="13753"/>
                      <a:pt x="16847" y="14887"/>
                    </a:cubicBezTo>
                    <a:cubicBezTo>
                      <a:pt x="17839" y="16044"/>
                      <a:pt x="18855" y="17202"/>
                      <a:pt x="19824" y="18384"/>
                    </a:cubicBezTo>
                    <a:cubicBezTo>
                      <a:pt x="20793" y="19565"/>
                      <a:pt x="21691" y="20770"/>
                      <a:pt x="22518" y="22046"/>
                    </a:cubicBezTo>
                    <a:cubicBezTo>
                      <a:pt x="22612" y="22188"/>
                      <a:pt x="22730" y="22306"/>
                      <a:pt x="22801" y="22447"/>
                    </a:cubicBezTo>
                    <a:lnTo>
                      <a:pt x="22896" y="22636"/>
                    </a:lnTo>
                    <a:cubicBezTo>
                      <a:pt x="21785" y="21550"/>
                      <a:pt x="20651" y="20486"/>
                      <a:pt x="19493" y="19447"/>
                    </a:cubicBezTo>
                    <a:cubicBezTo>
                      <a:pt x="18194" y="18289"/>
                      <a:pt x="16871" y="17179"/>
                      <a:pt x="15477" y="16139"/>
                    </a:cubicBezTo>
                    <a:cubicBezTo>
                      <a:pt x="14177" y="15170"/>
                      <a:pt x="12807" y="14272"/>
                      <a:pt x="11389" y="13516"/>
                    </a:cubicBezTo>
                    <a:cubicBezTo>
                      <a:pt x="9972" y="12760"/>
                      <a:pt x="8507" y="12122"/>
                      <a:pt x="6971" y="11673"/>
                    </a:cubicBezTo>
                    <a:cubicBezTo>
                      <a:pt x="6309" y="11461"/>
                      <a:pt x="5600" y="11343"/>
                      <a:pt x="4892" y="11343"/>
                    </a:cubicBezTo>
                    <a:cubicBezTo>
                      <a:pt x="4183" y="11343"/>
                      <a:pt x="3285" y="11437"/>
                      <a:pt x="2883" y="12099"/>
                    </a:cubicBezTo>
                    <a:cubicBezTo>
                      <a:pt x="2482" y="12713"/>
                      <a:pt x="2718" y="13516"/>
                      <a:pt x="3143" y="14060"/>
                    </a:cubicBezTo>
                    <a:cubicBezTo>
                      <a:pt x="3616" y="14721"/>
                      <a:pt x="4325" y="15217"/>
                      <a:pt x="5010" y="15666"/>
                    </a:cubicBezTo>
                    <a:cubicBezTo>
                      <a:pt x="5671" y="16068"/>
                      <a:pt x="6380" y="16422"/>
                      <a:pt x="7136" y="16777"/>
                    </a:cubicBezTo>
                    <a:cubicBezTo>
                      <a:pt x="7798" y="17108"/>
                      <a:pt x="8507" y="17415"/>
                      <a:pt x="9215" y="17698"/>
                    </a:cubicBezTo>
                    <a:cubicBezTo>
                      <a:pt x="10633" y="18265"/>
                      <a:pt x="12098" y="18762"/>
                      <a:pt x="13539" y="19234"/>
                    </a:cubicBezTo>
                    <a:cubicBezTo>
                      <a:pt x="14981" y="19707"/>
                      <a:pt x="16422" y="20179"/>
                      <a:pt x="17839" y="20746"/>
                    </a:cubicBezTo>
                    <a:cubicBezTo>
                      <a:pt x="19257" y="21266"/>
                      <a:pt x="20651" y="21857"/>
                      <a:pt x="22021" y="22566"/>
                    </a:cubicBezTo>
                    <a:cubicBezTo>
                      <a:pt x="22163" y="22636"/>
                      <a:pt x="22305" y="22684"/>
                      <a:pt x="22447" y="22778"/>
                    </a:cubicBezTo>
                    <a:cubicBezTo>
                      <a:pt x="22518" y="22802"/>
                      <a:pt x="22541" y="22849"/>
                      <a:pt x="22612" y="22873"/>
                    </a:cubicBezTo>
                    <a:cubicBezTo>
                      <a:pt x="21100" y="22495"/>
                      <a:pt x="19588" y="22140"/>
                      <a:pt x="18076" y="21809"/>
                    </a:cubicBezTo>
                    <a:cubicBezTo>
                      <a:pt x="16398" y="21455"/>
                      <a:pt x="14697" y="21148"/>
                      <a:pt x="12972" y="20959"/>
                    </a:cubicBezTo>
                    <a:cubicBezTo>
                      <a:pt x="11709" y="20812"/>
                      <a:pt x="10460" y="20723"/>
                      <a:pt x="9203" y="20723"/>
                    </a:cubicBezTo>
                    <a:cubicBezTo>
                      <a:pt x="8838" y="20723"/>
                      <a:pt x="8472" y="20730"/>
                      <a:pt x="8105" y="20746"/>
                    </a:cubicBezTo>
                    <a:cubicBezTo>
                      <a:pt x="6498" y="20770"/>
                      <a:pt x="4915" y="20959"/>
                      <a:pt x="3379" y="21337"/>
                    </a:cubicBezTo>
                    <a:cubicBezTo>
                      <a:pt x="2694" y="21502"/>
                      <a:pt x="2009" y="21739"/>
                      <a:pt x="1395" y="22093"/>
                    </a:cubicBezTo>
                    <a:cubicBezTo>
                      <a:pt x="804" y="22424"/>
                      <a:pt x="72" y="22991"/>
                      <a:pt x="48" y="23723"/>
                    </a:cubicBezTo>
                    <a:cubicBezTo>
                      <a:pt x="1" y="24503"/>
                      <a:pt x="591" y="25046"/>
                      <a:pt x="1253" y="25330"/>
                    </a:cubicBezTo>
                    <a:cubicBezTo>
                      <a:pt x="2009" y="25637"/>
                      <a:pt x="2883" y="25732"/>
                      <a:pt x="3663" y="25755"/>
                    </a:cubicBezTo>
                    <a:cubicBezTo>
                      <a:pt x="3850" y="25766"/>
                      <a:pt x="4036" y="25771"/>
                      <a:pt x="4223" y="25771"/>
                    </a:cubicBezTo>
                    <a:cubicBezTo>
                      <a:pt x="4840" y="25771"/>
                      <a:pt x="5456" y="25721"/>
                      <a:pt x="6073" y="25684"/>
                    </a:cubicBezTo>
                    <a:cubicBezTo>
                      <a:pt x="6829" y="25613"/>
                      <a:pt x="7562" y="25519"/>
                      <a:pt x="8341" y="25401"/>
                    </a:cubicBezTo>
                    <a:cubicBezTo>
                      <a:pt x="9853" y="25165"/>
                      <a:pt x="11318" y="24881"/>
                      <a:pt x="12830" y="24574"/>
                    </a:cubicBezTo>
                    <a:cubicBezTo>
                      <a:pt x="14295" y="24290"/>
                      <a:pt x="15807" y="23960"/>
                      <a:pt x="17320" y="23723"/>
                    </a:cubicBezTo>
                    <a:cubicBezTo>
                      <a:pt x="18832" y="23487"/>
                      <a:pt x="20320" y="23322"/>
                      <a:pt x="21832" y="23251"/>
                    </a:cubicBezTo>
                    <a:cubicBezTo>
                      <a:pt x="22021" y="23251"/>
                      <a:pt x="22163" y="23227"/>
                      <a:pt x="22329" y="23227"/>
                    </a:cubicBezTo>
                    <a:lnTo>
                      <a:pt x="22518" y="23227"/>
                    </a:lnTo>
                    <a:cubicBezTo>
                      <a:pt x="21006" y="23676"/>
                      <a:pt x="19541" y="24101"/>
                      <a:pt x="18052" y="24574"/>
                    </a:cubicBezTo>
                    <a:cubicBezTo>
                      <a:pt x="16398" y="25141"/>
                      <a:pt x="14768" y="25732"/>
                      <a:pt x="13185" y="26417"/>
                    </a:cubicBezTo>
                    <a:cubicBezTo>
                      <a:pt x="11696" y="27055"/>
                      <a:pt x="10255" y="27811"/>
                      <a:pt x="8861" y="28661"/>
                    </a:cubicBezTo>
                    <a:cubicBezTo>
                      <a:pt x="7538" y="29512"/>
                      <a:pt x="6215" y="30457"/>
                      <a:pt x="5081" y="31544"/>
                    </a:cubicBezTo>
                    <a:cubicBezTo>
                      <a:pt x="4584" y="32016"/>
                      <a:pt x="4112" y="32584"/>
                      <a:pt x="3757" y="33198"/>
                    </a:cubicBezTo>
                    <a:cubicBezTo>
                      <a:pt x="3427" y="33789"/>
                      <a:pt x="3049" y="34615"/>
                      <a:pt x="3403" y="35301"/>
                    </a:cubicBezTo>
                    <a:cubicBezTo>
                      <a:pt x="3712" y="35877"/>
                      <a:pt x="4360" y="36094"/>
                      <a:pt x="4991" y="36094"/>
                    </a:cubicBezTo>
                    <a:cubicBezTo>
                      <a:pt x="5084" y="36094"/>
                      <a:pt x="5178" y="36090"/>
                      <a:pt x="5270" y="36080"/>
                    </a:cubicBezTo>
                    <a:cubicBezTo>
                      <a:pt x="6073" y="35986"/>
                      <a:pt x="6853" y="35631"/>
                      <a:pt x="7562" y="35253"/>
                    </a:cubicBezTo>
                    <a:cubicBezTo>
                      <a:pt x="8270" y="34852"/>
                      <a:pt x="8956" y="34403"/>
                      <a:pt x="9617" y="33978"/>
                    </a:cubicBezTo>
                    <a:cubicBezTo>
                      <a:pt x="10231" y="33552"/>
                      <a:pt x="10846" y="33080"/>
                      <a:pt x="11436" y="32607"/>
                    </a:cubicBezTo>
                    <a:cubicBezTo>
                      <a:pt x="12641" y="31662"/>
                      <a:pt x="13776" y="30670"/>
                      <a:pt x="14933" y="29654"/>
                    </a:cubicBezTo>
                    <a:cubicBezTo>
                      <a:pt x="16067" y="28661"/>
                      <a:pt x="17225" y="27645"/>
                      <a:pt x="18406" y="26677"/>
                    </a:cubicBezTo>
                    <a:cubicBezTo>
                      <a:pt x="19588" y="25708"/>
                      <a:pt x="20793" y="24810"/>
                      <a:pt x="22069" y="23983"/>
                    </a:cubicBezTo>
                    <a:cubicBezTo>
                      <a:pt x="22211" y="23912"/>
                      <a:pt x="22329" y="23771"/>
                      <a:pt x="22494" y="23700"/>
                    </a:cubicBezTo>
                    <a:lnTo>
                      <a:pt x="22659" y="23605"/>
                    </a:lnTo>
                    <a:lnTo>
                      <a:pt x="22659" y="23605"/>
                    </a:lnTo>
                    <a:cubicBezTo>
                      <a:pt x="21573" y="24739"/>
                      <a:pt x="20509" y="25850"/>
                      <a:pt x="19470" y="27008"/>
                    </a:cubicBezTo>
                    <a:cubicBezTo>
                      <a:pt x="18312" y="28307"/>
                      <a:pt x="17201" y="29630"/>
                      <a:pt x="16162" y="31024"/>
                    </a:cubicBezTo>
                    <a:cubicBezTo>
                      <a:pt x="15193" y="32324"/>
                      <a:pt x="14295" y="33694"/>
                      <a:pt x="13539" y="35135"/>
                    </a:cubicBezTo>
                    <a:cubicBezTo>
                      <a:pt x="12807" y="36553"/>
                      <a:pt x="12145" y="37994"/>
                      <a:pt x="11696" y="39530"/>
                    </a:cubicBezTo>
                    <a:cubicBezTo>
                      <a:pt x="11507" y="40215"/>
                      <a:pt x="11389" y="40924"/>
                      <a:pt x="11389" y="41633"/>
                    </a:cubicBezTo>
                    <a:cubicBezTo>
                      <a:pt x="11389" y="42342"/>
                      <a:pt x="11460" y="43216"/>
                      <a:pt x="12122" y="43641"/>
                    </a:cubicBezTo>
                    <a:cubicBezTo>
                      <a:pt x="12337" y="43773"/>
                      <a:pt x="12575" y="43831"/>
                      <a:pt x="12818" y="43831"/>
                    </a:cubicBezTo>
                    <a:cubicBezTo>
                      <a:pt x="13269" y="43831"/>
                      <a:pt x="13738" y="43634"/>
                      <a:pt x="14106" y="43358"/>
                    </a:cubicBezTo>
                    <a:cubicBezTo>
                      <a:pt x="14744" y="42885"/>
                      <a:pt x="15240" y="42176"/>
                      <a:pt x="15689" y="41515"/>
                    </a:cubicBezTo>
                    <a:cubicBezTo>
                      <a:pt x="16115" y="40829"/>
                      <a:pt x="16469" y="40121"/>
                      <a:pt x="16823" y="39388"/>
                    </a:cubicBezTo>
                    <a:cubicBezTo>
                      <a:pt x="17131" y="38703"/>
                      <a:pt x="17438" y="37994"/>
                      <a:pt x="17721" y="37285"/>
                    </a:cubicBezTo>
                    <a:cubicBezTo>
                      <a:pt x="18288" y="35868"/>
                      <a:pt x="18785" y="34426"/>
                      <a:pt x="19257" y="32962"/>
                    </a:cubicBezTo>
                    <a:cubicBezTo>
                      <a:pt x="19730" y="31520"/>
                      <a:pt x="20202" y="30079"/>
                      <a:pt x="20769" y="28661"/>
                    </a:cubicBezTo>
                    <a:cubicBezTo>
                      <a:pt x="21313" y="27244"/>
                      <a:pt x="21903" y="25850"/>
                      <a:pt x="22612" y="24503"/>
                    </a:cubicBezTo>
                    <a:cubicBezTo>
                      <a:pt x="22659" y="24338"/>
                      <a:pt x="22730" y="24196"/>
                      <a:pt x="22801" y="24054"/>
                    </a:cubicBezTo>
                    <a:cubicBezTo>
                      <a:pt x="22848" y="23983"/>
                      <a:pt x="22872" y="23960"/>
                      <a:pt x="22896" y="23912"/>
                    </a:cubicBezTo>
                    <a:lnTo>
                      <a:pt x="22896" y="23912"/>
                    </a:lnTo>
                    <a:cubicBezTo>
                      <a:pt x="22518" y="25401"/>
                      <a:pt x="22163" y="26913"/>
                      <a:pt x="21832" y="28425"/>
                    </a:cubicBezTo>
                    <a:cubicBezTo>
                      <a:pt x="21478" y="30103"/>
                      <a:pt x="21195" y="31827"/>
                      <a:pt x="20982" y="33529"/>
                    </a:cubicBezTo>
                    <a:cubicBezTo>
                      <a:pt x="20793" y="35159"/>
                      <a:pt x="20722" y="36789"/>
                      <a:pt x="20769" y="38396"/>
                    </a:cubicBezTo>
                    <a:cubicBezTo>
                      <a:pt x="20793" y="40003"/>
                      <a:pt x="20982" y="41586"/>
                      <a:pt x="21360" y="43121"/>
                    </a:cubicBezTo>
                    <a:cubicBezTo>
                      <a:pt x="21549" y="43807"/>
                      <a:pt x="21785" y="44492"/>
                      <a:pt x="22140" y="45106"/>
                    </a:cubicBezTo>
                    <a:cubicBezTo>
                      <a:pt x="22447" y="45697"/>
                      <a:pt x="23014" y="46429"/>
                      <a:pt x="23746" y="46476"/>
                    </a:cubicBezTo>
                    <a:cubicBezTo>
                      <a:pt x="23761" y="46477"/>
                      <a:pt x="23776" y="46477"/>
                      <a:pt x="23791" y="46477"/>
                    </a:cubicBezTo>
                    <a:cubicBezTo>
                      <a:pt x="24548" y="46477"/>
                      <a:pt x="25098" y="45897"/>
                      <a:pt x="25353" y="45248"/>
                    </a:cubicBezTo>
                    <a:cubicBezTo>
                      <a:pt x="25684" y="44492"/>
                      <a:pt x="25755" y="43641"/>
                      <a:pt x="25802" y="42838"/>
                    </a:cubicBezTo>
                    <a:cubicBezTo>
                      <a:pt x="25826" y="42034"/>
                      <a:pt x="25755" y="41231"/>
                      <a:pt x="25707" y="40451"/>
                    </a:cubicBezTo>
                    <a:cubicBezTo>
                      <a:pt x="25636" y="39672"/>
                      <a:pt x="25566" y="38939"/>
                      <a:pt x="25447" y="38160"/>
                    </a:cubicBezTo>
                    <a:cubicBezTo>
                      <a:pt x="25211" y="36671"/>
                      <a:pt x="24904" y="35183"/>
                      <a:pt x="24621" y="33670"/>
                    </a:cubicBezTo>
                    <a:cubicBezTo>
                      <a:pt x="24313" y="32206"/>
                      <a:pt x="23983" y="30693"/>
                      <a:pt x="23746" y="29181"/>
                    </a:cubicBezTo>
                    <a:cubicBezTo>
                      <a:pt x="23510" y="27693"/>
                      <a:pt x="23345" y="26181"/>
                      <a:pt x="23274" y="24668"/>
                    </a:cubicBezTo>
                    <a:cubicBezTo>
                      <a:pt x="23274" y="24503"/>
                      <a:pt x="23250" y="24338"/>
                      <a:pt x="23250" y="24172"/>
                    </a:cubicBezTo>
                    <a:lnTo>
                      <a:pt x="23250" y="23983"/>
                    </a:lnTo>
                    <a:cubicBezTo>
                      <a:pt x="23699" y="25495"/>
                      <a:pt x="24148" y="26984"/>
                      <a:pt x="24621" y="28449"/>
                    </a:cubicBezTo>
                    <a:cubicBezTo>
                      <a:pt x="25140" y="30103"/>
                      <a:pt x="25731" y="31733"/>
                      <a:pt x="26416" y="33316"/>
                    </a:cubicBezTo>
                    <a:cubicBezTo>
                      <a:pt x="27054" y="34805"/>
                      <a:pt x="27810" y="36246"/>
                      <a:pt x="28661" y="37640"/>
                    </a:cubicBezTo>
                    <a:cubicBezTo>
                      <a:pt x="29511" y="38963"/>
                      <a:pt x="30456" y="40286"/>
                      <a:pt x="31543" y="41420"/>
                    </a:cubicBezTo>
                    <a:cubicBezTo>
                      <a:pt x="32016" y="41916"/>
                      <a:pt x="32583" y="42389"/>
                      <a:pt x="33197" y="42743"/>
                    </a:cubicBezTo>
                    <a:cubicBezTo>
                      <a:pt x="33619" y="42980"/>
                      <a:pt x="34162" y="43240"/>
                      <a:pt x="34688" y="43240"/>
                    </a:cubicBezTo>
                    <a:cubicBezTo>
                      <a:pt x="34898" y="43240"/>
                      <a:pt x="35105" y="43199"/>
                      <a:pt x="35300" y="43098"/>
                    </a:cubicBezTo>
                    <a:cubicBezTo>
                      <a:pt x="35938" y="42743"/>
                      <a:pt x="36151" y="41940"/>
                      <a:pt x="36080" y="41231"/>
                    </a:cubicBezTo>
                    <a:cubicBezTo>
                      <a:pt x="35985" y="40451"/>
                      <a:pt x="35631" y="39648"/>
                      <a:pt x="35229" y="38939"/>
                    </a:cubicBezTo>
                    <a:cubicBezTo>
                      <a:pt x="34851" y="38230"/>
                      <a:pt x="34402" y="37545"/>
                      <a:pt x="33977" y="36907"/>
                    </a:cubicBezTo>
                    <a:cubicBezTo>
                      <a:pt x="33552" y="36269"/>
                      <a:pt x="33079" y="35655"/>
                      <a:pt x="32607" y="35064"/>
                    </a:cubicBezTo>
                    <a:cubicBezTo>
                      <a:pt x="31661" y="33859"/>
                      <a:pt x="30669" y="32725"/>
                      <a:pt x="29653" y="31591"/>
                    </a:cubicBezTo>
                    <a:cubicBezTo>
                      <a:pt x="28661" y="30433"/>
                      <a:pt x="27645" y="29276"/>
                      <a:pt x="26676" y="28094"/>
                    </a:cubicBezTo>
                    <a:cubicBezTo>
                      <a:pt x="25707" y="26913"/>
                      <a:pt x="24810" y="25708"/>
                      <a:pt x="23983" y="24432"/>
                    </a:cubicBezTo>
                    <a:cubicBezTo>
                      <a:pt x="23888" y="24290"/>
                      <a:pt x="23770" y="24172"/>
                      <a:pt x="23699" y="24030"/>
                    </a:cubicBezTo>
                    <a:lnTo>
                      <a:pt x="23605" y="23841"/>
                    </a:lnTo>
                    <a:lnTo>
                      <a:pt x="23605" y="23841"/>
                    </a:lnTo>
                    <a:cubicBezTo>
                      <a:pt x="24715" y="24928"/>
                      <a:pt x="25849" y="25992"/>
                      <a:pt x="27007" y="27031"/>
                    </a:cubicBezTo>
                    <a:cubicBezTo>
                      <a:pt x="28306" y="28189"/>
                      <a:pt x="29630" y="29299"/>
                      <a:pt x="31024" y="30339"/>
                    </a:cubicBezTo>
                    <a:cubicBezTo>
                      <a:pt x="32323" y="31308"/>
                      <a:pt x="33693" y="32206"/>
                      <a:pt x="35111" y="32962"/>
                    </a:cubicBezTo>
                    <a:cubicBezTo>
                      <a:pt x="36529" y="33718"/>
                      <a:pt x="37994" y="34356"/>
                      <a:pt x="39529" y="34805"/>
                    </a:cubicBezTo>
                    <a:cubicBezTo>
                      <a:pt x="40191" y="34994"/>
                      <a:pt x="40900" y="35135"/>
                      <a:pt x="41609" y="35135"/>
                    </a:cubicBezTo>
                    <a:cubicBezTo>
                      <a:pt x="42341" y="35135"/>
                      <a:pt x="43215" y="35041"/>
                      <a:pt x="43641" y="34379"/>
                    </a:cubicBezTo>
                    <a:cubicBezTo>
                      <a:pt x="44042" y="33741"/>
                      <a:pt x="43806" y="32962"/>
                      <a:pt x="43357" y="32371"/>
                    </a:cubicBezTo>
                    <a:cubicBezTo>
                      <a:pt x="42884" y="31733"/>
                      <a:pt x="42176" y="31237"/>
                      <a:pt x="41514" y="30788"/>
                    </a:cubicBezTo>
                    <a:cubicBezTo>
                      <a:pt x="40829" y="30363"/>
                      <a:pt x="40120" y="30008"/>
                      <a:pt x="39388" y="29654"/>
                    </a:cubicBezTo>
                    <a:cubicBezTo>
                      <a:pt x="38702" y="29347"/>
                      <a:pt x="37994" y="29039"/>
                      <a:pt x="37285" y="28756"/>
                    </a:cubicBezTo>
                    <a:cubicBezTo>
                      <a:pt x="35867" y="28189"/>
                      <a:pt x="34426" y="27693"/>
                      <a:pt x="32961" y="27220"/>
                    </a:cubicBezTo>
                    <a:cubicBezTo>
                      <a:pt x="31520" y="26748"/>
                      <a:pt x="30078" y="26275"/>
                      <a:pt x="28661" y="25708"/>
                    </a:cubicBezTo>
                    <a:cubicBezTo>
                      <a:pt x="27243" y="25165"/>
                      <a:pt x="25849" y="24574"/>
                      <a:pt x="24502" y="23865"/>
                    </a:cubicBezTo>
                    <a:cubicBezTo>
                      <a:pt x="24337" y="23818"/>
                      <a:pt x="24195" y="23747"/>
                      <a:pt x="24053" y="23676"/>
                    </a:cubicBezTo>
                    <a:cubicBezTo>
                      <a:pt x="23983" y="23629"/>
                      <a:pt x="23959" y="23605"/>
                      <a:pt x="23912" y="23582"/>
                    </a:cubicBezTo>
                    <a:lnTo>
                      <a:pt x="23912" y="23582"/>
                    </a:lnTo>
                    <a:cubicBezTo>
                      <a:pt x="25400" y="23960"/>
                      <a:pt x="26912" y="24314"/>
                      <a:pt x="28425" y="24645"/>
                    </a:cubicBezTo>
                    <a:cubicBezTo>
                      <a:pt x="30102" y="24999"/>
                      <a:pt x="31827" y="25283"/>
                      <a:pt x="33528" y="25495"/>
                    </a:cubicBezTo>
                    <a:cubicBezTo>
                      <a:pt x="34832" y="25647"/>
                      <a:pt x="36137" y="25722"/>
                      <a:pt x="37429" y="25722"/>
                    </a:cubicBezTo>
                    <a:cubicBezTo>
                      <a:pt x="37752" y="25722"/>
                      <a:pt x="38074" y="25717"/>
                      <a:pt x="38395" y="25708"/>
                    </a:cubicBezTo>
                    <a:cubicBezTo>
                      <a:pt x="40002" y="25684"/>
                      <a:pt x="41585" y="25495"/>
                      <a:pt x="43121" y="25117"/>
                    </a:cubicBezTo>
                    <a:cubicBezTo>
                      <a:pt x="43806" y="24928"/>
                      <a:pt x="44491" y="24692"/>
                      <a:pt x="45105" y="24338"/>
                    </a:cubicBezTo>
                    <a:cubicBezTo>
                      <a:pt x="45696" y="24030"/>
                      <a:pt x="46429" y="23463"/>
                      <a:pt x="46476" y="22731"/>
                    </a:cubicBezTo>
                    <a:cubicBezTo>
                      <a:pt x="46499" y="21951"/>
                      <a:pt x="45909" y="21384"/>
                      <a:pt x="45247" y="21124"/>
                    </a:cubicBezTo>
                    <a:cubicBezTo>
                      <a:pt x="44491" y="20794"/>
                      <a:pt x="43641" y="20723"/>
                      <a:pt x="42837" y="20675"/>
                    </a:cubicBezTo>
                    <a:cubicBezTo>
                      <a:pt x="42727" y="20672"/>
                      <a:pt x="42618" y="20671"/>
                      <a:pt x="42508" y="20671"/>
                    </a:cubicBezTo>
                    <a:cubicBezTo>
                      <a:pt x="41815" y="20671"/>
                      <a:pt x="41124" y="20729"/>
                      <a:pt x="40451" y="20770"/>
                    </a:cubicBezTo>
                    <a:cubicBezTo>
                      <a:pt x="39671" y="20841"/>
                      <a:pt x="38939" y="20912"/>
                      <a:pt x="38159" y="21030"/>
                    </a:cubicBezTo>
                    <a:cubicBezTo>
                      <a:pt x="36670" y="21266"/>
                      <a:pt x="35182" y="21573"/>
                      <a:pt x="33670" y="21857"/>
                    </a:cubicBezTo>
                    <a:cubicBezTo>
                      <a:pt x="32205" y="22164"/>
                      <a:pt x="30693" y="22495"/>
                      <a:pt x="29181" y="22731"/>
                    </a:cubicBezTo>
                    <a:cubicBezTo>
                      <a:pt x="27692" y="22967"/>
                      <a:pt x="26180" y="23133"/>
                      <a:pt x="24668" y="23204"/>
                    </a:cubicBezTo>
                    <a:cubicBezTo>
                      <a:pt x="24502" y="23204"/>
                      <a:pt x="24337" y="23227"/>
                      <a:pt x="24172" y="23227"/>
                    </a:cubicBezTo>
                    <a:lnTo>
                      <a:pt x="23983" y="23227"/>
                    </a:lnTo>
                    <a:cubicBezTo>
                      <a:pt x="25495" y="22778"/>
                      <a:pt x="26983" y="22329"/>
                      <a:pt x="28448" y="21857"/>
                    </a:cubicBezTo>
                    <a:cubicBezTo>
                      <a:pt x="30102" y="21337"/>
                      <a:pt x="31732" y="20746"/>
                      <a:pt x="33315" y="20061"/>
                    </a:cubicBezTo>
                    <a:cubicBezTo>
                      <a:pt x="34804" y="19423"/>
                      <a:pt x="36245" y="18667"/>
                      <a:pt x="37639" y="17816"/>
                    </a:cubicBezTo>
                    <a:cubicBezTo>
                      <a:pt x="38962" y="16966"/>
                      <a:pt x="40285" y="16021"/>
                      <a:pt x="41420" y="14934"/>
                    </a:cubicBezTo>
                    <a:cubicBezTo>
                      <a:pt x="41916" y="14461"/>
                      <a:pt x="42388" y="13894"/>
                      <a:pt x="42743" y="13280"/>
                    </a:cubicBezTo>
                    <a:cubicBezTo>
                      <a:pt x="43074" y="12689"/>
                      <a:pt x="43452" y="11862"/>
                      <a:pt x="43097" y="11177"/>
                    </a:cubicBezTo>
                    <a:cubicBezTo>
                      <a:pt x="42789" y="10601"/>
                      <a:pt x="42140" y="10383"/>
                      <a:pt x="41510" y="10383"/>
                    </a:cubicBezTo>
                    <a:cubicBezTo>
                      <a:pt x="41416" y="10383"/>
                      <a:pt x="41322" y="10388"/>
                      <a:pt x="41231" y="10397"/>
                    </a:cubicBezTo>
                    <a:cubicBezTo>
                      <a:pt x="40451" y="10492"/>
                      <a:pt x="39648" y="10846"/>
                      <a:pt x="38939" y="11224"/>
                    </a:cubicBezTo>
                    <a:cubicBezTo>
                      <a:pt x="38230" y="11626"/>
                      <a:pt x="37545" y="12051"/>
                      <a:pt x="36907" y="12500"/>
                    </a:cubicBezTo>
                    <a:cubicBezTo>
                      <a:pt x="36269" y="12926"/>
                      <a:pt x="35655" y="13398"/>
                      <a:pt x="35064" y="13871"/>
                    </a:cubicBezTo>
                    <a:cubicBezTo>
                      <a:pt x="33859" y="14816"/>
                      <a:pt x="32725" y="15808"/>
                      <a:pt x="31591" y="16824"/>
                    </a:cubicBezTo>
                    <a:cubicBezTo>
                      <a:pt x="30433" y="17816"/>
                      <a:pt x="29275" y="18832"/>
                      <a:pt x="28094" y="19801"/>
                    </a:cubicBezTo>
                    <a:cubicBezTo>
                      <a:pt x="26912" y="20770"/>
                      <a:pt x="25707" y="21668"/>
                      <a:pt x="24431" y="22495"/>
                    </a:cubicBezTo>
                    <a:cubicBezTo>
                      <a:pt x="24290" y="22566"/>
                      <a:pt x="24172" y="22684"/>
                      <a:pt x="24030" y="22778"/>
                    </a:cubicBezTo>
                    <a:lnTo>
                      <a:pt x="23841" y="22873"/>
                    </a:lnTo>
                    <a:cubicBezTo>
                      <a:pt x="24928" y="21739"/>
                      <a:pt x="25991" y="20628"/>
                      <a:pt x="27031" y="19470"/>
                    </a:cubicBezTo>
                    <a:cubicBezTo>
                      <a:pt x="28188" y="18171"/>
                      <a:pt x="29299" y="16848"/>
                      <a:pt x="30338" y="15454"/>
                    </a:cubicBezTo>
                    <a:cubicBezTo>
                      <a:pt x="31307" y="14154"/>
                      <a:pt x="32205" y="12760"/>
                      <a:pt x="32961" y="11343"/>
                    </a:cubicBezTo>
                    <a:cubicBezTo>
                      <a:pt x="33717" y="9925"/>
                      <a:pt x="34355" y="8484"/>
                      <a:pt x="34804" y="6948"/>
                    </a:cubicBezTo>
                    <a:cubicBezTo>
                      <a:pt x="35017" y="6263"/>
                      <a:pt x="35135" y="5554"/>
                      <a:pt x="35135" y="4845"/>
                    </a:cubicBezTo>
                    <a:cubicBezTo>
                      <a:pt x="35135" y="4136"/>
                      <a:pt x="35040" y="3262"/>
                      <a:pt x="34379" y="2837"/>
                    </a:cubicBezTo>
                    <a:cubicBezTo>
                      <a:pt x="34164" y="2704"/>
                      <a:pt x="33925" y="2647"/>
                      <a:pt x="33683" y="2647"/>
                    </a:cubicBezTo>
                    <a:cubicBezTo>
                      <a:pt x="33234" y="2647"/>
                      <a:pt x="32771" y="2844"/>
                      <a:pt x="32418" y="3120"/>
                    </a:cubicBezTo>
                    <a:cubicBezTo>
                      <a:pt x="31756" y="3593"/>
                      <a:pt x="31260" y="4302"/>
                      <a:pt x="30811" y="4963"/>
                    </a:cubicBezTo>
                    <a:cubicBezTo>
                      <a:pt x="30409" y="5648"/>
                      <a:pt x="30031" y="6357"/>
                      <a:pt x="29700" y="7090"/>
                    </a:cubicBezTo>
                    <a:cubicBezTo>
                      <a:pt x="29370" y="7775"/>
                      <a:pt x="29062" y="8484"/>
                      <a:pt x="28779" y="9193"/>
                    </a:cubicBezTo>
                    <a:cubicBezTo>
                      <a:pt x="28212" y="10610"/>
                      <a:pt x="27716" y="12051"/>
                      <a:pt x="27243" y="13516"/>
                    </a:cubicBezTo>
                    <a:cubicBezTo>
                      <a:pt x="26771" y="14958"/>
                      <a:pt x="26298" y="16399"/>
                      <a:pt x="25731" y="17816"/>
                    </a:cubicBezTo>
                    <a:cubicBezTo>
                      <a:pt x="25211" y="19234"/>
                      <a:pt x="24621" y="20628"/>
                      <a:pt x="23912" y="21975"/>
                    </a:cubicBezTo>
                    <a:cubicBezTo>
                      <a:pt x="23841" y="22140"/>
                      <a:pt x="23794" y="22282"/>
                      <a:pt x="23699" y="22424"/>
                    </a:cubicBezTo>
                    <a:cubicBezTo>
                      <a:pt x="23675" y="22495"/>
                      <a:pt x="23628" y="22518"/>
                      <a:pt x="23605" y="22566"/>
                    </a:cubicBezTo>
                    <a:cubicBezTo>
                      <a:pt x="23983" y="21077"/>
                      <a:pt x="24337" y="19565"/>
                      <a:pt x="24668" y="18053"/>
                    </a:cubicBezTo>
                    <a:cubicBezTo>
                      <a:pt x="25022" y="16375"/>
                      <a:pt x="25329" y="14650"/>
                      <a:pt x="25518" y="12949"/>
                    </a:cubicBezTo>
                    <a:cubicBezTo>
                      <a:pt x="25707" y="11319"/>
                      <a:pt x="25802" y="9689"/>
                      <a:pt x="25731" y="8082"/>
                    </a:cubicBezTo>
                    <a:cubicBezTo>
                      <a:pt x="25707" y="6475"/>
                      <a:pt x="25518" y="4892"/>
                      <a:pt x="25140" y="3357"/>
                    </a:cubicBezTo>
                    <a:cubicBezTo>
                      <a:pt x="24975" y="2671"/>
                      <a:pt x="24739" y="1986"/>
                      <a:pt x="24384" y="1372"/>
                    </a:cubicBezTo>
                    <a:cubicBezTo>
                      <a:pt x="24053" y="781"/>
                      <a:pt x="23486" y="49"/>
                      <a:pt x="22754" y="1"/>
                    </a:cubicBezTo>
                    <a:cubicBezTo>
                      <a:pt x="22739" y="1"/>
                      <a:pt x="22724" y="1"/>
                      <a:pt x="22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8"/>
              <p:cNvSpPr/>
              <p:nvPr/>
            </p:nvSpPr>
            <p:spPr>
              <a:xfrm>
                <a:off x="516925" y="1697675"/>
                <a:ext cx="1082150" cy="1079575"/>
              </a:xfrm>
              <a:custGeom>
                <a:avLst/>
                <a:gdLst/>
                <a:ahLst/>
                <a:cxnLst/>
                <a:rect l="l" t="t" r="r" b="b"/>
                <a:pathLst>
                  <a:path w="43286" h="43183" extrusionOk="0">
                    <a:moveTo>
                      <a:pt x="21608" y="1108"/>
                    </a:moveTo>
                    <a:cubicBezTo>
                      <a:pt x="21541" y="1108"/>
                      <a:pt x="21477" y="1155"/>
                      <a:pt x="21477" y="1253"/>
                    </a:cubicBezTo>
                    <a:cubicBezTo>
                      <a:pt x="21548" y="2009"/>
                      <a:pt x="21666" y="2742"/>
                      <a:pt x="21761" y="3521"/>
                    </a:cubicBezTo>
                    <a:cubicBezTo>
                      <a:pt x="21832" y="4277"/>
                      <a:pt x="21903" y="5057"/>
                      <a:pt x="21950" y="5813"/>
                    </a:cubicBezTo>
                    <a:cubicBezTo>
                      <a:pt x="22068" y="7325"/>
                      <a:pt x="22163" y="8861"/>
                      <a:pt x="22186" y="10373"/>
                    </a:cubicBezTo>
                    <a:cubicBezTo>
                      <a:pt x="22186" y="10775"/>
                      <a:pt x="22234" y="11224"/>
                      <a:pt x="22234" y="11649"/>
                    </a:cubicBezTo>
                    <a:cubicBezTo>
                      <a:pt x="22234" y="11885"/>
                      <a:pt x="22234" y="12074"/>
                      <a:pt x="22257" y="12311"/>
                    </a:cubicBezTo>
                    <a:cubicBezTo>
                      <a:pt x="22281" y="12547"/>
                      <a:pt x="22304" y="12760"/>
                      <a:pt x="22304" y="12996"/>
                    </a:cubicBezTo>
                    <a:cubicBezTo>
                      <a:pt x="22304" y="12618"/>
                      <a:pt x="22399" y="12240"/>
                      <a:pt x="22423" y="11814"/>
                    </a:cubicBezTo>
                    <a:cubicBezTo>
                      <a:pt x="22470" y="11436"/>
                      <a:pt x="22470" y="11082"/>
                      <a:pt x="22470" y="10680"/>
                    </a:cubicBezTo>
                    <a:cubicBezTo>
                      <a:pt x="22470" y="9924"/>
                      <a:pt x="22470" y="9145"/>
                      <a:pt x="22423" y="8388"/>
                    </a:cubicBezTo>
                    <a:cubicBezTo>
                      <a:pt x="22375" y="6853"/>
                      <a:pt x="22257" y="5317"/>
                      <a:pt x="22115" y="3805"/>
                    </a:cubicBezTo>
                    <a:cubicBezTo>
                      <a:pt x="22021" y="2954"/>
                      <a:pt x="21950" y="2080"/>
                      <a:pt x="21761" y="1229"/>
                    </a:cubicBezTo>
                    <a:cubicBezTo>
                      <a:pt x="21738" y="1149"/>
                      <a:pt x="21671" y="1108"/>
                      <a:pt x="21608" y="1108"/>
                    </a:cubicBezTo>
                    <a:close/>
                    <a:moveTo>
                      <a:pt x="11434" y="3851"/>
                    </a:moveTo>
                    <a:cubicBezTo>
                      <a:pt x="11349" y="3851"/>
                      <a:pt x="11267" y="3940"/>
                      <a:pt x="11318" y="4041"/>
                    </a:cubicBezTo>
                    <a:cubicBezTo>
                      <a:pt x="11743" y="4679"/>
                      <a:pt x="12239" y="5293"/>
                      <a:pt x="12688" y="5884"/>
                    </a:cubicBezTo>
                    <a:cubicBezTo>
                      <a:pt x="13113" y="6498"/>
                      <a:pt x="13586" y="7113"/>
                      <a:pt x="14011" y="7774"/>
                    </a:cubicBezTo>
                    <a:cubicBezTo>
                      <a:pt x="14862" y="9003"/>
                      <a:pt x="15689" y="10279"/>
                      <a:pt x="16492" y="11578"/>
                    </a:cubicBezTo>
                    <a:cubicBezTo>
                      <a:pt x="16728" y="11933"/>
                      <a:pt x="16941" y="12311"/>
                      <a:pt x="17177" y="12665"/>
                    </a:cubicBezTo>
                    <a:cubicBezTo>
                      <a:pt x="17295" y="12854"/>
                      <a:pt x="17414" y="13067"/>
                      <a:pt x="17532" y="13232"/>
                    </a:cubicBezTo>
                    <a:cubicBezTo>
                      <a:pt x="17650" y="13421"/>
                      <a:pt x="17792" y="13586"/>
                      <a:pt x="17910" y="13799"/>
                    </a:cubicBezTo>
                    <a:cubicBezTo>
                      <a:pt x="17744" y="13445"/>
                      <a:pt x="17579" y="13090"/>
                      <a:pt x="17414" y="12736"/>
                    </a:cubicBezTo>
                    <a:lnTo>
                      <a:pt x="16870" y="11767"/>
                    </a:lnTo>
                    <a:cubicBezTo>
                      <a:pt x="16492" y="11082"/>
                      <a:pt x="16114" y="10420"/>
                      <a:pt x="15689" y="9782"/>
                    </a:cubicBezTo>
                    <a:cubicBezTo>
                      <a:pt x="14862" y="8483"/>
                      <a:pt x="14011" y="7207"/>
                      <a:pt x="13113" y="5978"/>
                    </a:cubicBezTo>
                    <a:cubicBezTo>
                      <a:pt x="12617" y="5270"/>
                      <a:pt x="12121" y="4561"/>
                      <a:pt x="11530" y="3899"/>
                    </a:cubicBezTo>
                    <a:cubicBezTo>
                      <a:pt x="11503" y="3865"/>
                      <a:pt x="11468" y="3851"/>
                      <a:pt x="11434" y="3851"/>
                    </a:cubicBezTo>
                    <a:close/>
                    <a:moveTo>
                      <a:pt x="31792" y="3820"/>
                    </a:moveTo>
                    <a:cubicBezTo>
                      <a:pt x="31750" y="3820"/>
                      <a:pt x="31709" y="3835"/>
                      <a:pt x="31685" y="3876"/>
                    </a:cubicBezTo>
                    <a:cubicBezTo>
                      <a:pt x="31354" y="4537"/>
                      <a:pt x="31047" y="5270"/>
                      <a:pt x="30763" y="5978"/>
                    </a:cubicBezTo>
                    <a:cubicBezTo>
                      <a:pt x="30456" y="6687"/>
                      <a:pt x="30149" y="7396"/>
                      <a:pt x="29818" y="8058"/>
                    </a:cubicBezTo>
                    <a:cubicBezTo>
                      <a:pt x="29156" y="9428"/>
                      <a:pt x="28495" y="10775"/>
                      <a:pt x="27739" y="12122"/>
                    </a:cubicBezTo>
                    <a:cubicBezTo>
                      <a:pt x="27550" y="12500"/>
                      <a:pt x="27337" y="12854"/>
                      <a:pt x="27124" y="13232"/>
                    </a:cubicBezTo>
                    <a:cubicBezTo>
                      <a:pt x="27006" y="13445"/>
                      <a:pt x="26912" y="13610"/>
                      <a:pt x="26841" y="13823"/>
                    </a:cubicBezTo>
                    <a:cubicBezTo>
                      <a:pt x="26762" y="14000"/>
                      <a:pt x="26683" y="14178"/>
                      <a:pt x="26591" y="14328"/>
                    </a:cubicBezTo>
                    <a:lnTo>
                      <a:pt x="26591" y="14328"/>
                    </a:lnTo>
                    <a:cubicBezTo>
                      <a:pt x="26792" y="14032"/>
                      <a:pt x="27025" y="13768"/>
                      <a:pt x="27219" y="13445"/>
                    </a:cubicBezTo>
                    <a:cubicBezTo>
                      <a:pt x="27432" y="13114"/>
                      <a:pt x="27621" y="12783"/>
                      <a:pt x="27810" y="12500"/>
                    </a:cubicBezTo>
                    <a:cubicBezTo>
                      <a:pt x="28188" y="11838"/>
                      <a:pt x="28566" y="11176"/>
                      <a:pt x="28920" y="10491"/>
                    </a:cubicBezTo>
                    <a:cubicBezTo>
                      <a:pt x="29629" y="9121"/>
                      <a:pt x="30314" y="7751"/>
                      <a:pt x="30928" y="6357"/>
                    </a:cubicBezTo>
                    <a:cubicBezTo>
                      <a:pt x="31283" y="5553"/>
                      <a:pt x="31685" y="4750"/>
                      <a:pt x="31944" y="3923"/>
                    </a:cubicBezTo>
                    <a:cubicBezTo>
                      <a:pt x="31960" y="3876"/>
                      <a:pt x="31874" y="3820"/>
                      <a:pt x="31792" y="3820"/>
                    </a:cubicBezTo>
                    <a:close/>
                    <a:moveTo>
                      <a:pt x="26591" y="14328"/>
                    </a:moveTo>
                    <a:cubicBezTo>
                      <a:pt x="26571" y="14356"/>
                      <a:pt x="26552" y="14384"/>
                      <a:pt x="26534" y="14413"/>
                    </a:cubicBezTo>
                    <a:cubicBezTo>
                      <a:pt x="26553" y="14386"/>
                      <a:pt x="26572" y="14357"/>
                      <a:pt x="26591" y="14328"/>
                    </a:cubicBezTo>
                    <a:close/>
                    <a:moveTo>
                      <a:pt x="19841" y="4098"/>
                    </a:moveTo>
                    <a:cubicBezTo>
                      <a:pt x="19742" y="4098"/>
                      <a:pt x="19644" y="4187"/>
                      <a:pt x="19658" y="4325"/>
                    </a:cubicBezTo>
                    <a:cubicBezTo>
                      <a:pt x="19824" y="5695"/>
                      <a:pt x="20036" y="7089"/>
                      <a:pt x="20249" y="8483"/>
                    </a:cubicBezTo>
                    <a:cubicBezTo>
                      <a:pt x="20461" y="9853"/>
                      <a:pt x="20627" y="11247"/>
                      <a:pt x="20863" y="12641"/>
                    </a:cubicBezTo>
                    <a:cubicBezTo>
                      <a:pt x="20981" y="13445"/>
                      <a:pt x="21170" y="14201"/>
                      <a:pt x="21288" y="15004"/>
                    </a:cubicBezTo>
                    <a:cubicBezTo>
                      <a:pt x="21218" y="14295"/>
                      <a:pt x="21194" y="13586"/>
                      <a:pt x="21123" y="12901"/>
                    </a:cubicBezTo>
                    <a:cubicBezTo>
                      <a:pt x="21076" y="12192"/>
                      <a:pt x="20981" y="11507"/>
                      <a:pt x="20887" y="10822"/>
                    </a:cubicBezTo>
                    <a:lnTo>
                      <a:pt x="20367" y="6640"/>
                    </a:lnTo>
                    <a:cubicBezTo>
                      <a:pt x="20249" y="5860"/>
                      <a:pt x="20154" y="5057"/>
                      <a:pt x="20013" y="4254"/>
                    </a:cubicBezTo>
                    <a:cubicBezTo>
                      <a:pt x="19983" y="4145"/>
                      <a:pt x="19912" y="4098"/>
                      <a:pt x="19841" y="4098"/>
                    </a:cubicBezTo>
                    <a:close/>
                    <a:moveTo>
                      <a:pt x="28734" y="5501"/>
                    </a:moveTo>
                    <a:cubicBezTo>
                      <a:pt x="28660" y="5501"/>
                      <a:pt x="28581" y="5537"/>
                      <a:pt x="28542" y="5624"/>
                    </a:cubicBezTo>
                    <a:cubicBezTo>
                      <a:pt x="27975" y="6924"/>
                      <a:pt x="27479" y="8223"/>
                      <a:pt x="26983" y="9523"/>
                    </a:cubicBezTo>
                    <a:cubicBezTo>
                      <a:pt x="26439" y="10822"/>
                      <a:pt x="25943" y="12122"/>
                      <a:pt x="25447" y="13421"/>
                    </a:cubicBezTo>
                    <a:cubicBezTo>
                      <a:pt x="25140" y="14154"/>
                      <a:pt x="24903" y="14910"/>
                      <a:pt x="24620" y="15666"/>
                    </a:cubicBezTo>
                    <a:cubicBezTo>
                      <a:pt x="24903" y="15004"/>
                      <a:pt x="25234" y="14390"/>
                      <a:pt x="25518" y="13728"/>
                    </a:cubicBezTo>
                    <a:cubicBezTo>
                      <a:pt x="25825" y="13090"/>
                      <a:pt x="26108" y="12476"/>
                      <a:pt x="26392" y="11814"/>
                    </a:cubicBezTo>
                    <a:cubicBezTo>
                      <a:pt x="26912" y="10515"/>
                      <a:pt x="27479" y="9215"/>
                      <a:pt x="28022" y="7916"/>
                    </a:cubicBezTo>
                    <a:cubicBezTo>
                      <a:pt x="28306" y="7183"/>
                      <a:pt x="28637" y="6451"/>
                      <a:pt x="28896" y="5671"/>
                    </a:cubicBezTo>
                    <a:cubicBezTo>
                      <a:pt x="28938" y="5574"/>
                      <a:pt x="28841" y="5501"/>
                      <a:pt x="28734" y="5501"/>
                    </a:cubicBezTo>
                    <a:close/>
                    <a:moveTo>
                      <a:pt x="11399" y="7327"/>
                    </a:moveTo>
                    <a:cubicBezTo>
                      <a:pt x="11290" y="7327"/>
                      <a:pt x="11183" y="7492"/>
                      <a:pt x="11270" y="7632"/>
                    </a:cubicBezTo>
                    <a:cubicBezTo>
                      <a:pt x="12097" y="8743"/>
                      <a:pt x="12972" y="9830"/>
                      <a:pt x="13869" y="10940"/>
                    </a:cubicBezTo>
                    <a:cubicBezTo>
                      <a:pt x="14720" y="12027"/>
                      <a:pt x="15618" y="13138"/>
                      <a:pt x="16468" y="14248"/>
                    </a:cubicBezTo>
                    <a:cubicBezTo>
                      <a:pt x="16965" y="14862"/>
                      <a:pt x="17508" y="15453"/>
                      <a:pt x="18004" y="16067"/>
                    </a:cubicBezTo>
                    <a:cubicBezTo>
                      <a:pt x="17579" y="15477"/>
                      <a:pt x="17201" y="14886"/>
                      <a:pt x="16823" y="14319"/>
                    </a:cubicBezTo>
                    <a:cubicBezTo>
                      <a:pt x="16398" y="13775"/>
                      <a:pt x="15996" y="13185"/>
                      <a:pt x="15571" y="12618"/>
                    </a:cubicBezTo>
                    <a:cubicBezTo>
                      <a:pt x="14720" y="11484"/>
                      <a:pt x="13869" y="10373"/>
                      <a:pt x="13019" y="9286"/>
                    </a:cubicBezTo>
                    <a:cubicBezTo>
                      <a:pt x="12499" y="8648"/>
                      <a:pt x="12026" y="8010"/>
                      <a:pt x="11507" y="7396"/>
                    </a:cubicBezTo>
                    <a:cubicBezTo>
                      <a:pt x="11476" y="7347"/>
                      <a:pt x="11437" y="7327"/>
                      <a:pt x="11399" y="7327"/>
                    </a:cubicBezTo>
                    <a:close/>
                    <a:moveTo>
                      <a:pt x="3983" y="11269"/>
                    </a:moveTo>
                    <a:cubicBezTo>
                      <a:pt x="3912" y="11269"/>
                      <a:pt x="3811" y="11487"/>
                      <a:pt x="3946" y="11555"/>
                    </a:cubicBezTo>
                    <a:cubicBezTo>
                      <a:pt x="4631" y="11885"/>
                      <a:pt x="5340" y="12169"/>
                      <a:pt x="6049" y="12476"/>
                    </a:cubicBezTo>
                    <a:cubicBezTo>
                      <a:pt x="6758" y="12760"/>
                      <a:pt x="7466" y="13090"/>
                      <a:pt x="8128" y="13421"/>
                    </a:cubicBezTo>
                    <a:cubicBezTo>
                      <a:pt x="9498" y="14059"/>
                      <a:pt x="10845" y="14744"/>
                      <a:pt x="12192" y="15477"/>
                    </a:cubicBezTo>
                    <a:cubicBezTo>
                      <a:pt x="12570" y="15689"/>
                      <a:pt x="12924" y="15902"/>
                      <a:pt x="13302" y="16091"/>
                    </a:cubicBezTo>
                    <a:cubicBezTo>
                      <a:pt x="13515" y="16209"/>
                      <a:pt x="13680" y="16304"/>
                      <a:pt x="13893" y="16398"/>
                    </a:cubicBezTo>
                    <a:cubicBezTo>
                      <a:pt x="14071" y="16457"/>
                      <a:pt x="14249" y="16533"/>
                      <a:pt x="14399" y="16626"/>
                    </a:cubicBezTo>
                    <a:lnTo>
                      <a:pt x="14399" y="16626"/>
                    </a:lnTo>
                    <a:cubicBezTo>
                      <a:pt x="14104" y="16425"/>
                      <a:pt x="13839" y="16193"/>
                      <a:pt x="13515" y="16020"/>
                    </a:cubicBezTo>
                    <a:cubicBezTo>
                      <a:pt x="13184" y="15807"/>
                      <a:pt x="12853" y="15595"/>
                      <a:pt x="12570" y="15429"/>
                    </a:cubicBezTo>
                    <a:cubicBezTo>
                      <a:pt x="11908" y="15028"/>
                      <a:pt x="11247" y="14650"/>
                      <a:pt x="10562" y="14295"/>
                    </a:cubicBezTo>
                    <a:cubicBezTo>
                      <a:pt x="9191" y="13586"/>
                      <a:pt x="7821" y="12901"/>
                      <a:pt x="6427" y="12287"/>
                    </a:cubicBezTo>
                    <a:cubicBezTo>
                      <a:pt x="5623" y="11933"/>
                      <a:pt x="4820" y="11555"/>
                      <a:pt x="3993" y="11271"/>
                    </a:cubicBezTo>
                    <a:cubicBezTo>
                      <a:pt x="3990" y="11270"/>
                      <a:pt x="3986" y="11269"/>
                      <a:pt x="3983" y="11269"/>
                    </a:cubicBezTo>
                    <a:close/>
                    <a:moveTo>
                      <a:pt x="14399" y="16626"/>
                    </a:moveTo>
                    <a:cubicBezTo>
                      <a:pt x="14427" y="16645"/>
                      <a:pt x="14455" y="16663"/>
                      <a:pt x="14484" y="16682"/>
                    </a:cubicBezTo>
                    <a:cubicBezTo>
                      <a:pt x="14457" y="16662"/>
                      <a:pt x="14429" y="16644"/>
                      <a:pt x="14399" y="16626"/>
                    </a:cubicBezTo>
                    <a:close/>
                    <a:moveTo>
                      <a:pt x="39263" y="11271"/>
                    </a:moveTo>
                    <a:cubicBezTo>
                      <a:pt x="39241" y="11271"/>
                      <a:pt x="39219" y="11278"/>
                      <a:pt x="39198" y="11295"/>
                    </a:cubicBezTo>
                    <a:cubicBezTo>
                      <a:pt x="38584" y="11696"/>
                      <a:pt x="37969" y="12192"/>
                      <a:pt x="37379" y="12641"/>
                    </a:cubicBezTo>
                    <a:cubicBezTo>
                      <a:pt x="36764" y="13090"/>
                      <a:pt x="36126" y="13563"/>
                      <a:pt x="35489" y="13965"/>
                    </a:cubicBezTo>
                    <a:cubicBezTo>
                      <a:pt x="34236" y="14839"/>
                      <a:pt x="32984" y="15666"/>
                      <a:pt x="31685" y="16445"/>
                    </a:cubicBezTo>
                    <a:cubicBezTo>
                      <a:pt x="31330" y="16682"/>
                      <a:pt x="30928" y="16894"/>
                      <a:pt x="30574" y="17131"/>
                    </a:cubicBezTo>
                    <a:cubicBezTo>
                      <a:pt x="30409" y="17249"/>
                      <a:pt x="30196" y="17367"/>
                      <a:pt x="30031" y="17485"/>
                    </a:cubicBezTo>
                    <a:cubicBezTo>
                      <a:pt x="29842" y="17603"/>
                      <a:pt x="29676" y="17745"/>
                      <a:pt x="29464" y="17863"/>
                    </a:cubicBezTo>
                    <a:cubicBezTo>
                      <a:pt x="29818" y="17698"/>
                      <a:pt x="30172" y="17556"/>
                      <a:pt x="30527" y="17367"/>
                    </a:cubicBezTo>
                    <a:lnTo>
                      <a:pt x="31495" y="16847"/>
                    </a:lnTo>
                    <a:cubicBezTo>
                      <a:pt x="32181" y="16445"/>
                      <a:pt x="32819" y="16067"/>
                      <a:pt x="33480" y="15666"/>
                    </a:cubicBezTo>
                    <a:cubicBezTo>
                      <a:pt x="34780" y="14839"/>
                      <a:pt x="36032" y="13965"/>
                      <a:pt x="37284" y="13090"/>
                    </a:cubicBezTo>
                    <a:cubicBezTo>
                      <a:pt x="37993" y="12594"/>
                      <a:pt x="38702" y="12074"/>
                      <a:pt x="39363" y="11484"/>
                    </a:cubicBezTo>
                    <a:cubicBezTo>
                      <a:pt x="39461" y="11425"/>
                      <a:pt x="39366" y="11271"/>
                      <a:pt x="39263" y="11271"/>
                    </a:cubicBezTo>
                    <a:close/>
                    <a:moveTo>
                      <a:pt x="22479" y="1335"/>
                    </a:moveTo>
                    <a:cubicBezTo>
                      <a:pt x="22402" y="1335"/>
                      <a:pt x="22261" y="1420"/>
                      <a:pt x="22281" y="1537"/>
                    </a:cubicBezTo>
                    <a:cubicBezTo>
                      <a:pt x="22352" y="1796"/>
                      <a:pt x="22399" y="2080"/>
                      <a:pt x="22470" y="2316"/>
                    </a:cubicBezTo>
                    <a:cubicBezTo>
                      <a:pt x="22517" y="2576"/>
                      <a:pt x="22588" y="2836"/>
                      <a:pt x="22635" y="3072"/>
                    </a:cubicBezTo>
                    <a:cubicBezTo>
                      <a:pt x="22730" y="3616"/>
                      <a:pt x="22777" y="4112"/>
                      <a:pt x="22848" y="4632"/>
                    </a:cubicBezTo>
                    <a:cubicBezTo>
                      <a:pt x="22942" y="5695"/>
                      <a:pt x="22966" y="6805"/>
                      <a:pt x="22966" y="7869"/>
                    </a:cubicBezTo>
                    <a:cubicBezTo>
                      <a:pt x="22966" y="10019"/>
                      <a:pt x="22848" y="12169"/>
                      <a:pt x="22588" y="14295"/>
                    </a:cubicBezTo>
                    <a:cubicBezTo>
                      <a:pt x="22517" y="14886"/>
                      <a:pt x="22423" y="15500"/>
                      <a:pt x="22352" y="16091"/>
                    </a:cubicBezTo>
                    <a:cubicBezTo>
                      <a:pt x="22304" y="16398"/>
                      <a:pt x="22257" y="16682"/>
                      <a:pt x="22234" y="16989"/>
                    </a:cubicBezTo>
                    <a:cubicBezTo>
                      <a:pt x="22163" y="17272"/>
                      <a:pt x="22163" y="17603"/>
                      <a:pt x="22139" y="17887"/>
                    </a:cubicBezTo>
                    <a:cubicBezTo>
                      <a:pt x="22139" y="17910"/>
                      <a:pt x="22145" y="17922"/>
                      <a:pt x="22151" y="17922"/>
                    </a:cubicBezTo>
                    <a:cubicBezTo>
                      <a:pt x="22157" y="17922"/>
                      <a:pt x="22163" y="17910"/>
                      <a:pt x="22163" y="17887"/>
                    </a:cubicBezTo>
                    <a:cubicBezTo>
                      <a:pt x="22257" y="17627"/>
                      <a:pt x="22352" y="17367"/>
                      <a:pt x="22399" y="17107"/>
                    </a:cubicBezTo>
                    <a:cubicBezTo>
                      <a:pt x="22470" y="16823"/>
                      <a:pt x="22517" y="16587"/>
                      <a:pt x="22564" y="16327"/>
                    </a:cubicBezTo>
                    <a:cubicBezTo>
                      <a:pt x="22706" y="15807"/>
                      <a:pt x="22777" y="15264"/>
                      <a:pt x="22871" y="14697"/>
                    </a:cubicBezTo>
                    <a:cubicBezTo>
                      <a:pt x="23037" y="13610"/>
                      <a:pt x="23155" y="12523"/>
                      <a:pt x="23226" y="11436"/>
                    </a:cubicBezTo>
                    <a:cubicBezTo>
                      <a:pt x="23368" y="9263"/>
                      <a:pt x="23391" y="7089"/>
                      <a:pt x="23250" y="4939"/>
                    </a:cubicBezTo>
                    <a:cubicBezTo>
                      <a:pt x="23226" y="4301"/>
                      <a:pt x="23155" y="3710"/>
                      <a:pt x="23037" y="3096"/>
                    </a:cubicBezTo>
                    <a:lnTo>
                      <a:pt x="22871" y="2222"/>
                    </a:lnTo>
                    <a:cubicBezTo>
                      <a:pt x="22777" y="1915"/>
                      <a:pt x="22659" y="1655"/>
                      <a:pt x="22517" y="1348"/>
                    </a:cubicBezTo>
                    <a:cubicBezTo>
                      <a:pt x="22509" y="1339"/>
                      <a:pt x="22495" y="1335"/>
                      <a:pt x="22479" y="1335"/>
                    </a:cubicBezTo>
                    <a:close/>
                    <a:moveTo>
                      <a:pt x="35719" y="11180"/>
                    </a:moveTo>
                    <a:cubicBezTo>
                      <a:pt x="35682" y="11180"/>
                      <a:pt x="35643" y="11193"/>
                      <a:pt x="35607" y="11224"/>
                    </a:cubicBezTo>
                    <a:cubicBezTo>
                      <a:pt x="34473" y="12051"/>
                      <a:pt x="33386" y="12949"/>
                      <a:pt x="32299" y="13823"/>
                    </a:cubicBezTo>
                    <a:cubicBezTo>
                      <a:pt x="31212" y="14673"/>
                      <a:pt x="30078" y="15571"/>
                      <a:pt x="28991" y="16422"/>
                    </a:cubicBezTo>
                    <a:cubicBezTo>
                      <a:pt x="28377" y="16918"/>
                      <a:pt x="27786" y="17461"/>
                      <a:pt x="27148" y="17958"/>
                    </a:cubicBezTo>
                    <a:cubicBezTo>
                      <a:pt x="27739" y="17556"/>
                      <a:pt x="28329" y="17154"/>
                      <a:pt x="28896" y="16776"/>
                    </a:cubicBezTo>
                    <a:cubicBezTo>
                      <a:pt x="29464" y="16374"/>
                      <a:pt x="30054" y="15949"/>
                      <a:pt x="30621" y="15548"/>
                    </a:cubicBezTo>
                    <a:cubicBezTo>
                      <a:pt x="31732" y="14673"/>
                      <a:pt x="32866" y="13823"/>
                      <a:pt x="33953" y="12972"/>
                    </a:cubicBezTo>
                    <a:cubicBezTo>
                      <a:pt x="34567" y="12476"/>
                      <a:pt x="35229" y="12003"/>
                      <a:pt x="35843" y="11460"/>
                    </a:cubicBezTo>
                    <a:cubicBezTo>
                      <a:pt x="35972" y="11349"/>
                      <a:pt x="35856" y="11180"/>
                      <a:pt x="35719" y="11180"/>
                    </a:cubicBezTo>
                    <a:close/>
                    <a:moveTo>
                      <a:pt x="12299" y="3677"/>
                    </a:moveTo>
                    <a:cubicBezTo>
                      <a:pt x="12176" y="3677"/>
                      <a:pt x="12063" y="3797"/>
                      <a:pt x="12145" y="3899"/>
                    </a:cubicBezTo>
                    <a:cubicBezTo>
                      <a:pt x="12334" y="4112"/>
                      <a:pt x="12499" y="4325"/>
                      <a:pt x="12688" y="4490"/>
                    </a:cubicBezTo>
                    <a:cubicBezTo>
                      <a:pt x="12853" y="4679"/>
                      <a:pt x="13066" y="4868"/>
                      <a:pt x="13208" y="5081"/>
                    </a:cubicBezTo>
                    <a:cubicBezTo>
                      <a:pt x="13562" y="5506"/>
                      <a:pt x="13869" y="5908"/>
                      <a:pt x="14200" y="6309"/>
                    </a:cubicBezTo>
                    <a:cubicBezTo>
                      <a:pt x="14815" y="7207"/>
                      <a:pt x="15382" y="8129"/>
                      <a:pt x="15901" y="9050"/>
                    </a:cubicBezTo>
                    <a:cubicBezTo>
                      <a:pt x="16988" y="10893"/>
                      <a:pt x="17933" y="12830"/>
                      <a:pt x="18808" y="14791"/>
                    </a:cubicBezTo>
                    <a:lnTo>
                      <a:pt x="19516" y="16493"/>
                    </a:lnTo>
                    <a:cubicBezTo>
                      <a:pt x="19635" y="16753"/>
                      <a:pt x="19753" y="17012"/>
                      <a:pt x="19824" y="17320"/>
                    </a:cubicBezTo>
                    <a:cubicBezTo>
                      <a:pt x="19942" y="17603"/>
                      <a:pt x="20060" y="17863"/>
                      <a:pt x="20202" y="18170"/>
                    </a:cubicBezTo>
                    <a:lnTo>
                      <a:pt x="20249" y="18170"/>
                    </a:lnTo>
                    <a:cubicBezTo>
                      <a:pt x="20178" y="17910"/>
                      <a:pt x="20131" y="17627"/>
                      <a:pt x="20060" y="17343"/>
                    </a:cubicBezTo>
                    <a:cubicBezTo>
                      <a:pt x="20013" y="17083"/>
                      <a:pt x="19918" y="16847"/>
                      <a:pt x="19824" y="16611"/>
                    </a:cubicBezTo>
                    <a:cubicBezTo>
                      <a:pt x="19658" y="16067"/>
                      <a:pt x="19469" y="15571"/>
                      <a:pt x="19256" y="15075"/>
                    </a:cubicBezTo>
                    <a:cubicBezTo>
                      <a:pt x="18855" y="14035"/>
                      <a:pt x="18430" y="13019"/>
                      <a:pt x="17957" y="12051"/>
                    </a:cubicBezTo>
                    <a:cubicBezTo>
                      <a:pt x="17012" y="10113"/>
                      <a:pt x="15949" y="8223"/>
                      <a:pt x="14744" y="6404"/>
                    </a:cubicBezTo>
                    <a:cubicBezTo>
                      <a:pt x="14389" y="5908"/>
                      <a:pt x="14035" y="5411"/>
                      <a:pt x="13657" y="4939"/>
                    </a:cubicBezTo>
                    <a:cubicBezTo>
                      <a:pt x="13444" y="4703"/>
                      <a:pt x="13279" y="4490"/>
                      <a:pt x="13066" y="4254"/>
                    </a:cubicBezTo>
                    <a:cubicBezTo>
                      <a:pt x="12853" y="4017"/>
                      <a:pt x="12617" y="3852"/>
                      <a:pt x="12357" y="3687"/>
                    </a:cubicBezTo>
                    <a:cubicBezTo>
                      <a:pt x="12338" y="3680"/>
                      <a:pt x="12318" y="3677"/>
                      <a:pt x="12299" y="3677"/>
                    </a:cubicBezTo>
                    <a:close/>
                    <a:moveTo>
                      <a:pt x="5710" y="14314"/>
                    </a:moveTo>
                    <a:cubicBezTo>
                      <a:pt x="5565" y="14314"/>
                      <a:pt x="5496" y="14607"/>
                      <a:pt x="5694" y="14673"/>
                    </a:cubicBezTo>
                    <a:cubicBezTo>
                      <a:pt x="6994" y="15240"/>
                      <a:pt x="8293" y="15737"/>
                      <a:pt x="9593" y="16256"/>
                    </a:cubicBezTo>
                    <a:cubicBezTo>
                      <a:pt x="10892" y="16776"/>
                      <a:pt x="12192" y="17272"/>
                      <a:pt x="13491" y="17792"/>
                    </a:cubicBezTo>
                    <a:cubicBezTo>
                      <a:pt x="14224" y="18076"/>
                      <a:pt x="14980" y="18312"/>
                      <a:pt x="15736" y="18619"/>
                    </a:cubicBezTo>
                    <a:cubicBezTo>
                      <a:pt x="15074" y="18312"/>
                      <a:pt x="14460" y="17981"/>
                      <a:pt x="13799" y="17698"/>
                    </a:cubicBezTo>
                    <a:cubicBezTo>
                      <a:pt x="13161" y="17390"/>
                      <a:pt x="12546" y="17107"/>
                      <a:pt x="11885" y="16847"/>
                    </a:cubicBezTo>
                    <a:cubicBezTo>
                      <a:pt x="10585" y="16304"/>
                      <a:pt x="9286" y="15737"/>
                      <a:pt x="7986" y="15217"/>
                    </a:cubicBezTo>
                    <a:cubicBezTo>
                      <a:pt x="7254" y="14910"/>
                      <a:pt x="6521" y="14602"/>
                      <a:pt x="5742" y="14319"/>
                    </a:cubicBezTo>
                    <a:cubicBezTo>
                      <a:pt x="5731" y="14316"/>
                      <a:pt x="5720" y="14314"/>
                      <a:pt x="5710" y="14314"/>
                    </a:cubicBezTo>
                    <a:close/>
                    <a:moveTo>
                      <a:pt x="32332" y="4448"/>
                    </a:moveTo>
                    <a:cubicBezTo>
                      <a:pt x="32281" y="4448"/>
                      <a:pt x="32231" y="4469"/>
                      <a:pt x="32204" y="4514"/>
                    </a:cubicBezTo>
                    <a:cubicBezTo>
                      <a:pt x="32110" y="4797"/>
                      <a:pt x="32039" y="5033"/>
                      <a:pt x="31968" y="5293"/>
                    </a:cubicBezTo>
                    <a:cubicBezTo>
                      <a:pt x="31921" y="5553"/>
                      <a:pt x="31826" y="5789"/>
                      <a:pt x="31732" y="6049"/>
                    </a:cubicBezTo>
                    <a:cubicBezTo>
                      <a:pt x="31566" y="6569"/>
                      <a:pt x="31354" y="7042"/>
                      <a:pt x="31117" y="7514"/>
                    </a:cubicBezTo>
                    <a:cubicBezTo>
                      <a:pt x="30645" y="8483"/>
                      <a:pt x="30125" y="9428"/>
                      <a:pt x="29605" y="10373"/>
                    </a:cubicBezTo>
                    <a:cubicBezTo>
                      <a:pt x="28542" y="12240"/>
                      <a:pt x="27337" y="14035"/>
                      <a:pt x="26061" y="15784"/>
                    </a:cubicBezTo>
                    <a:cubicBezTo>
                      <a:pt x="25707" y="16256"/>
                      <a:pt x="25329" y="16753"/>
                      <a:pt x="24974" y="17225"/>
                    </a:cubicBezTo>
                    <a:lnTo>
                      <a:pt x="24431" y="17934"/>
                    </a:lnTo>
                    <a:cubicBezTo>
                      <a:pt x="24242" y="18170"/>
                      <a:pt x="24076" y="18430"/>
                      <a:pt x="23911" y="18690"/>
                    </a:cubicBezTo>
                    <a:cubicBezTo>
                      <a:pt x="23911" y="18690"/>
                      <a:pt x="23911" y="18737"/>
                      <a:pt x="23935" y="18737"/>
                    </a:cubicBezTo>
                    <a:cubicBezTo>
                      <a:pt x="24147" y="18548"/>
                      <a:pt x="24360" y="18383"/>
                      <a:pt x="24549" y="18170"/>
                    </a:cubicBezTo>
                    <a:cubicBezTo>
                      <a:pt x="24738" y="17981"/>
                      <a:pt x="24903" y="17792"/>
                      <a:pt x="25092" y="17579"/>
                    </a:cubicBezTo>
                    <a:cubicBezTo>
                      <a:pt x="25447" y="17154"/>
                      <a:pt x="25801" y="16753"/>
                      <a:pt x="26156" y="16304"/>
                    </a:cubicBezTo>
                    <a:cubicBezTo>
                      <a:pt x="26841" y="15453"/>
                      <a:pt x="27479" y="14555"/>
                      <a:pt x="28093" y="13681"/>
                    </a:cubicBezTo>
                    <a:cubicBezTo>
                      <a:pt x="29298" y="11885"/>
                      <a:pt x="30432" y="10019"/>
                      <a:pt x="31377" y="8058"/>
                    </a:cubicBezTo>
                    <a:cubicBezTo>
                      <a:pt x="31637" y="7491"/>
                      <a:pt x="31897" y="6971"/>
                      <a:pt x="32110" y="6380"/>
                    </a:cubicBezTo>
                    <a:cubicBezTo>
                      <a:pt x="32204" y="6097"/>
                      <a:pt x="32322" y="5813"/>
                      <a:pt x="32370" y="5530"/>
                    </a:cubicBezTo>
                    <a:cubicBezTo>
                      <a:pt x="32464" y="5222"/>
                      <a:pt x="32488" y="4939"/>
                      <a:pt x="32488" y="4608"/>
                    </a:cubicBezTo>
                    <a:cubicBezTo>
                      <a:pt x="32503" y="4505"/>
                      <a:pt x="32417" y="4448"/>
                      <a:pt x="32332" y="4448"/>
                    </a:cubicBezTo>
                    <a:close/>
                    <a:moveTo>
                      <a:pt x="4678" y="10728"/>
                    </a:moveTo>
                    <a:cubicBezTo>
                      <a:pt x="4466" y="10751"/>
                      <a:pt x="4442" y="10964"/>
                      <a:pt x="4584" y="11011"/>
                    </a:cubicBezTo>
                    <a:cubicBezTo>
                      <a:pt x="4867" y="11106"/>
                      <a:pt x="5104" y="11200"/>
                      <a:pt x="5364" y="11247"/>
                    </a:cubicBezTo>
                    <a:cubicBezTo>
                      <a:pt x="5623" y="11318"/>
                      <a:pt x="5860" y="11413"/>
                      <a:pt x="6120" y="11484"/>
                    </a:cubicBezTo>
                    <a:cubicBezTo>
                      <a:pt x="6639" y="11673"/>
                      <a:pt x="7112" y="11885"/>
                      <a:pt x="7585" y="12098"/>
                    </a:cubicBezTo>
                    <a:cubicBezTo>
                      <a:pt x="8553" y="12570"/>
                      <a:pt x="9498" y="13090"/>
                      <a:pt x="10443" y="13610"/>
                    </a:cubicBezTo>
                    <a:cubicBezTo>
                      <a:pt x="12286" y="14673"/>
                      <a:pt x="14106" y="15878"/>
                      <a:pt x="15854" y="17154"/>
                    </a:cubicBezTo>
                    <a:cubicBezTo>
                      <a:pt x="16303" y="17509"/>
                      <a:pt x="16823" y="17887"/>
                      <a:pt x="17295" y="18241"/>
                    </a:cubicBezTo>
                    <a:lnTo>
                      <a:pt x="18004" y="18784"/>
                    </a:lnTo>
                    <a:cubicBezTo>
                      <a:pt x="18241" y="18997"/>
                      <a:pt x="18500" y="19139"/>
                      <a:pt x="18760" y="19304"/>
                    </a:cubicBezTo>
                    <a:cubicBezTo>
                      <a:pt x="18760" y="19304"/>
                      <a:pt x="18808" y="19304"/>
                      <a:pt x="18808" y="19281"/>
                    </a:cubicBezTo>
                    <a:cubicBezTo>
                      <a:pt x="18619" y="19068"/>
                      <a:pt x="18430" y="18879"/>
                      <a:pt x="18241" y="18666"/>
                    </a:cubicBezTo>
                    <a:cubicBezTo>
                      <a:pt x="18051" y="18501"/>
                      <a:pt x="17839" y="18312"/>
                      <a:pt x="17650" y="18147"/>
                    </a:cubicBezTo>
                    <a:cubicBezTo>
                      <a:pt x="17225" y="17792"/>
                      <a:pt x="16823" y="17414"/>
                      <a:pt x="16374" y="17083"/>
                    </a:cubicBezTo>
                    <a:cubicBezTo>
                      <a:pt x="15523" y="16398"/>
                      <a:pt x="14626" y="15737"/>
                      <a:pt x="13751" y="15122"/>
                    </a:cubicBezTo>
                    <a:cubicBezTo>
                      <a:pt x="11932" y="13917"/>
                      <a:pt x="10089" y="12783"/>
                      <a:pt x="8128" y="11838"/>
                    </a:cubicBezTo>
                    <a:cubicBezTo>
                      <a:pt x="7561" y="11578"/>
                      <a:pt x="7041" y="11318"/>
                      <a:pt x="6450" y="11106"/>
                    </a:cubicBezTo>
                    <a:cubicBezTo>
                      <a:pt x="6143" y="11011"/>
                      <a:pt x="5883" y="10893"/>
                      <a:pt x="5600" y="10846"/>
                    </a:cubicBezTo>
                    <a:cubicBezTo>
                      <a:pt x="5293" y="10751"/>
                      <a:pt x="5009" y="10728"/>
                      <a:pt x="4678" y="10728"/>
                    </a:cubicBezTo>
                    <a:close/>
                    <a:moveTo>
                      <a:pt x="39415" y="12078"/>
                    </a:moveTo>
                    <a:cubicBezTo>
                      <a:pt x="39382" y="12078"/>
                      <a:pt x="39347" y="12091"/>
                      <a:pt x="39316" y="12122"/>
                    </a:cubicBezTo>
                    <a:cubicBezTo>
                      <a:pt x="39127" y="12287"/>
                      <a:pt x="38915" y="12476"/>
                      <a:pt x="38725" y="12641"/>
                    </a:cubicBezTo>
                    <a:cubicBezTo>
                      <a:pt x="38560" y="12830"/>
                      <a:pt x="38347" y="13019"/>
                      <a:pt x="38135" y="13185"/>
                    </a:cubicBezTo>
                    <a:cubicBezTo>
                      <a:pt x="37733" y="13539"/>
                      <a:pt x="37308" y="13823"/>
                      <a:pt x="36906" y="14154"/>
                    </a:cubicBezTo>
                    <a:cubicBezTo>
                      <a:pt x="36008" y="14768"/>
                      <a:pt x="35110" y="15335"/>
                      <a:pt x="34189" y="15855"/>
                    </a:cubicBezTo>
                    <a:cubicBezTo>
                      <a:pt x="32322" y="16965"/>
                      <a:pt x="30409" y="17910"/>
                      <a:pt x="28424" y="18761"/>
                    </a:cubicBezTo>
                    <a:lnTo>
                      <a:pt x="26746" y="19470"/>
                    </a:lnTo>
                    <a:cubicBezTo>
                      <a:pt x="26486" y="19588"/>
                      <a:pt x="26203" y="19706"/>
                      <a:pt x="25919" y="19777"/>
                    </a:cubicBezTo>
                    <a:cubicBezTo>
                      <a:pt x="25612" y="19919"/>
                      <a:pt x="25352" y="20013"/>
                      <a:pt x="25069" y="20178"/>
                    </a:cubicBezTo>
                    <a:lnTo>
                      <a:pt x="25069" y="20202"/>
                    </a:lnTo>
                    <a:cubicBezTo>
                      <a:pt x="25329" y="20131"/>
                      <a:pt x="25589" y="20084"/>
                      <a:pt x="25896" y="20013"/>
                    </a:cubicBezTo>
                    <a:cubicBezTo>
                      <a:pt x="26156" y="19966"/>
                      <a:pt x="26392" y="19871"/>
                      <a:pt x="26628" y="19777"/>
                    </a:cubicBezTo>
                    <a:cubicBezTo>
                      <a:pt x="27148" y="19611"/>
                      <a:pt x="27668" y="19422"/>
                      <a:pt x="28164" y="19233"/>
                    </a:cubicBezTo>
                    <a:cubicBezTo>
                      <a:pt x="29204" y="18808"/>
                      <a:pt x="30196" y="18406"/>
                      <a:pt x="31165" y="17934"/>
                    </a:cubicBezTo>
                    <a:cubicBezTo>
                      <a:pt x="33126" y="16989"/>
                      <a:pt x="35016" y="15926"/>
                      <a:pt x="36812" y="14697"/>
                    </a:cubicBezTo>
                    <a:cubicBezTo>
                      <a:pt x="37308" y="14343"/>
                      <a:pt x="37828" y="13988"/>
                      <a:pt x="38300" y="13610"/>
                    </a:cubicBezTo>
                    <a:cubicBezTo>
                      <a:pt x="38536" y="13397"/>
                      <a:pt x="38725" y="13232"/>
                      <a:pt x="38962" y="13019"/>
                    </a:cubicBezTo>
                    <a:cubicBezTo>
                      <a:pt x="39198" y="12807"/>
                      <a:pt x="39387" y="12570"/>
                      <a:pt x="39529" y="12311"/>
                    </a:cubicBezTo>
                    <a:cubicBezTo>
                      <a:pt x="39599" y="12188"/>
                      <a:pt x="39513" y="12078"/>
                      <a:pt x="39415" y="12078"/>
                    </a:cubicBezTo>
                    <a:close/>
                    <a:moveTo>
                      <a:pt x="20537" y="0"/>
                    </a:moveTo>
                    <a:cubicBezTo>
                      <a:pt x="20477" y="0"/>
                      <a:pt x="20414" y="42"/>
                      <a:pt x="20414" y="119"/>
                    </a:cubicBezTo>
                    <a:cubicBezTo>
                      <a:pt x="20485" y="780"/>
                      <a:pt x="20603" y="1418"/>
                      <a:pt x="20698" y="2104"/>
                    </a:cubicBezTo>
                    <a:cubicBezTo>
                      <a:pt x="20769" y="2742"/>
                      <a:pt x="20863" y="3427"/>
                      <a:pt x="20958" y="4088"/>
                    </a:cubicBezTo>
                    <a:cubicBezTo>
                      <a:pt x="21123" y="5388"/>
                      <a:pt x="21241" y="6711"/>
                      <a:pt x="21359" y="8034"/>
                    </a:cubicBezTo>
                    <a:cubicBezTo>
                      <a:pt x="21572" y="10704"/>
                      <a:pt x="21690" y="13350"/>
                      <a:pt x="21714" y="15973"/>
                    </a:cubicBezTo>
                    <a:lnTo>
                      <a:pt x="21714" y="18194"/>
                    </a:lnTo>
                    <a:cubicBezTo>
                      <a:pt x="21714" y="18926"/>
                      <a:pt x="21714" y="19706"/>
                      <a:pt x="21690" y="20438"/>
                    </a:cubicBezTo>
                    <a:cubicBezTo>
                      <a:pt x="21690" y="20450"/>
                      <a:pt x="21696" y="20456"/>
                      <a:pt x="21702" y="20456"/>
                    </a:cubicBezTo>
                    <a:cubicBezTo>
                      <a:pt x="21708" y="20456"/>
                      <a:pt x="21714" y="20450"/>
                      <a:pt x="21714" y="20438"/>
                    </a:cubicBezTo>
                    <a:cubicBezTo>
                      <a:pt x="21808" y="19115"/>
                      <a:pt x="21926" y="17792"/>
                      <a:pt x="21950" y="16422"/>
                    </a:cubicBezTo>
                    <a:cubicBezTo>
                      <a:pt x="21997" y="15099"/>
                      <a:pt x="21997" y="13799"/>
                      <a:pt x="21926" y="12476"/>
                    </a:cubicBezTo>
                    <a:cubicBezTo>
                      <a:pt x="21832" y="9806"/>
                      <a:pt x="21666" y="7160"/>
                      <a:pt x="21336" y="4514"/>
                    </a:cubicBezTo>
                    <a:cubicBezTo>
                      <a:pt x="21241" y="3781"/>
                      <a:pt x="21170" y="3049"/>
                      <a:pt x="21052" y="2316"/>
                    </a:cubicBezTo>
                    <a:cubicBezTo>
                      <a:pt x="20934" y="1560"/>
                      <a:pt x="20840" y="828"/>
                      <a:pt x="20651" y="95"/>
                    </a:cubicBezTo>
                    <a:cubicBezTo>
                      <a:pt x="20640" y="30"/>
                      <a:pt x="20589" y="0"/>
                      <a:pt x="20537" y="0"/>
                    </a:cubicBezTo>
                    <a:close/>
                    <a:moveTo>
                      <a:pt x="9940" y="3456"/>
                    </a:moveTo>
                    <a:cubicBezTo>
                      <a:pt x="9854" y="3456"/>
                      <a:pt x="9789" y="3536"/>
                      <a:pt x="9853" y="3616"/>
                    </a:cubicBezTo>
                    <a:cubicBezTo>
                      <a:pt x="10231" y="4136"/>
                      <a:pt x="10656" y="4679"/>
                      <a:pt x="11058" y="5175"/>
                    </a:cubicBezTo>
                    <a:lnTo>
                      <a:pt x="12286" y="6758"/>
                    </a:lnTo>
                    <a:cubicBezTo>
                      <a:pt x="13090" y="7821"/>
                      <a:pt x="13869" y="8885"/>
                      <a:pt x="14626" y="9995"/>
                    </a:cubicBezTo>
                    <a:cubicBezTo>
                      <a:pt x="16138" y="12169"/>
                      <a:pt x="17555" y="14413"/>
                      <a:pt x="18926" y="16729"/>
                    </a:cubicBezTo>
                    <a:cubicBezTo>
                      <a:pt x="19304" y="17343"/>
                      <a:pt x="19658" y="17981"/>
                      <a:pt x="20036" y="18643"/>
                    </a:cubicBezTo>
                    <a:cubicBezTo>
                      <a:pt x="20414" y="19281"/>
                      <a:pt x="20769" y="19942"/>
                      <a:pt x="21123" y="20627"/>
                    </a:cubicBezTo>
                    <a:cubicBezTo>
                      <a:pt x="21123" y="20634"/>
                      <a:pt x="21128" y="20637"/>
                      <a:pt x="21135" y="20637"/>
                    </a:cubicBezTo>
                    <a:cubicBezTo>
                      <a:pt x="21154" y="20637"/>
                      <a:pt x="21188" y="20615"/>
                      <a:pt x="21170" y="20580"/>
                    </a:cubicBezTo>
                    <a:cubicBezTo>
                      <a:pt x="20580" y="19375"/>
                      <a:pt x="20013" y="18170"/>
                      <a:pt x="19351" y="17012"/>
                    </a:cubicBezTo>
                    <a:cubicBezTo>
                      <a:pt x="18713" y="15855"/>
                      <a:pt x="18051" y="14721"/>
                      <a:pt x="17343" y="13586"/>
                    </a:cubicBezTo>
                    <a:cubicBezTo>
                      <a:pt x="15972" y="11318"/>
                      <a:pt x="14460" y="9121"/>
                      <a:pt x="12853" y="6994"/>
                    </a:cubicBezTo>
                    <a:cubicBezTo>
                      <a:pt x="12428" y="6404"/>
                      <a:pt x="11979" y="5813"/>
                      <a:pt x="11507" y="5222"/>
                    </a:cubicBezTo>
                    <a:cubicBezTo>
                      <a:pt x="11034" y="4632"/>
                      <a:pt x="10585" y="4041"/>
                      <a:pt x="10065" y="3521"/>
                    </a:cubicBezTo>
                    <a:cubicBezTo>
                      <a:pt x="10027" y="3475"/>
                      <a:pt x="9981" y="3456"/>
                      <a:pt x="9940" y="3456"/>
                    </a:cubicBezTo>
                    <a:close/>
                    <a:moveTo>
                      <a:pt x="31409" y="2310"/>
                    </a:moveTo>
                    <a:cubicBezTo>
                      <a:pt x="31377" y="2310"/>
                      <a:pt x="31345" y="2326"/>
                      <a:pt x="31330" y="2363"/>
                    </a:cubicBezTo>
                    <a:cubicBezTo>
                      <a:pt x="31023" y="2954"/>
                      <a:pt x="30810" y="3568"/>
                      <a:pt x="30550" y="4206"/>
                    </a:cubicBezTo>
                    <a:cubicBezTo>
                      <a:pt x="30314" y="4821"/>
                      <a:pt x="30054" y="5435"/>
                      <a:pt x="29794" y="6049"/>
                    </a:cubicBezTo>
                    <a:cubicBezTo>
                      <a:pt x="29275" y="7278"/>
                      <a:pt x="28731" y="8483"/>
                      <a:pt x="28164" y="9688"/>
                    </a:cubicBezTo>
                    <a:cubicBezTo>
                      <a:pt x="27030" y="12074"/>
                      <a:pt x="25801" y="14437"/>
                      <a:pt x="24478" y="16753"/>
                    </a:cubicBezTo>
                    <a:cubicBezTo>
                      <a:pt x="24124" y="17390"/>
                      <a:pt x="23722" y="18028"/>
                      <a:pt x="23368" y="18666"/>
                    </a:cubicBezTo>
                    <a:cubicBezTo>
                      <a:pt x="23013" y="19328"/>
                      <a:pt x="22612" y="19966"/>
                      <a:pt x="22234" y="20627"/>
                    </a:cubicBezTo>
                    <a:cubicBezTo>
                      <a:pt x="22234" y="20651"/>
                      <a:pt x="22257" y="20651"/>
                      <a:pt x="22257" y="20651"/>
                    </a:cubicBezTo>
                    <a:cubicBezTo>
                      <a:pt x="23013" y="19564"/>
                      <a:pt x="23769" y="18430"/>
                      <a:pt x="24431" y="17272"/>
                    </a:cubicBezTo>
                    <a:cubicBezTo>
                      <a:pt x="25116" y="16162"/>
                      <a:pt x="25778" y="15004"/>
                      <a:pt x="26392" y="13846"/>
                    </a:cubicBezTo>
                    <a:cubicBezTo>
                      <a:pt x="27668" y="11507"/>
                      <a:pt x="28802" y="9097"/>
                      <a:pt x="29842" y="6687"/>
                    </a:cubicBezTo>
                    <a:cubicBezTo>
                      <a:pt x="30149" y="6002"/>
                      <a:pt x="30409" y="5317"/>
                      <a:pt x="30692" y="4608"/>
                    </a:cubicBezTo>
                    <a:cubicBezTo>
                      <a:pt x="30976" y="3899"/>
                      <a:pt x="31259" y="3214"/>
                      <a:pt x="31472" y="2482"/>
                    </a:cubicBezTo>
                    <a:cubicBezTo>
                      <a:pt x="31553" y="2385"/>
                      <a:pt x="31479" y="2310"/>
                      <a:pt x="31409" y="2310"/>
                    </a:cubicBezTo>
                    <a:close/>
                    <a:moveTo>
                      <a:pt x="2467" y="11739"/>
                    </a:moveTo>
                    <a:cubicBezTo>
                      <a:pt x="2372" y="11739"/>
                      <a:pt x="2322" y="11853"/>
                      <a:pt x="2434" y="11909"/>
                    </a:cubicBezTo>
                    <a:cubicBezTo>
                      <a:pt x="3024" y="12192"/>
                      <a:pt x="3639" y="12405"/>
                      <a:pt x="4277" y="12665"/>
                    </a:cubicBezTo>
                    <a:cubicBezTo>
                      <a:pt x="4891" y="12901"/>
                      <a:pt x="5505" y="13185"/>
                      <a:pt x="6120" y="13445"/>
                    </a:cubicBezTo>
                    <a:cubicBezTo>
                      <a:pt x="7348" y="13941"/>
                      <a:pt x="8553" y="14508"/>
                      <a:pt x="9758" y="15051"/>
                    </a:cubicBezTo>
                    <a:cubicBezTo>
                      <a:pt x="12145" y="16185"/>
                      <a:pt x="14507" y="17414"/>
                      <a:pt x="16823" y="18761"/>
                    </a:cubicBezTo>
                    <a:cubicBezTo>
                      <a:pt x="17461" y="19115"/>
                      <a:pt x="18075" y="19493"/>
                      <a:pt x="18737" y="19848"/>
                    </a:cubicBezTo>
                    <a:cubicBezTo>
                      <a:pt x="19398" y="20202"/>
                      <a:pt x="20036" y="20604"/>
                      <a:pt x="20674" y="21005"/>
                    </a:cubicBezTo>
                    <a:cubicBezTo>
                      <a:pt x="20721" y="21005"/>
                      <a:pt x="20721" y="20982"/>
                      <a:pt x="20721" y="20982"/>
                    </a:cubicBezTo>
                    <a:cubicBezTo>
                      <a:pt x="19611" y="20202"/>
                      <a:pt x="18500" y="19470"/>
                      <a:pt x="17343" y="18784"/>
                    </a:cubicBezTo>
                    <a:cubicBezTo>
                      <a:pt x="16232" y="18099"/>
                      <a:pt x="15074" y="17461"/>
                      <a:pt x="13917" y="16847"/>
                    </a:cubicBezTo>
                    <a:cubicBezTo>
                      <a:pt x="11578" y="15571"/>
                      <a:pt x="9168" y="14413"/>
                      <a:pt x="6734" y="13374"/>
                    </a:cubicBezTo>
                    <a:cubicBezTo>
                      <a:pt x="6072" y="13090"/>
                      <a:pt x="5387" y="12830"/>
                      <a:pt x="4678" y="12523"/>
                    </a:cubicBezTo>
                    <a:cubicBezTo>
                      <a:pt x="3970" y="12263"/>
                      <a:pt x="3284" y="11956"/>
                      <a:pt x="2552" y="11767"/>
                    </a:cubicBezTo>
                    <a:cubicBezTo>
                      <a:pt x="2522" y="11747"/>
                      <a:pt x="2493" y="11739"/>
                      <a:pt x="2467" y="11739"/>
                    </a:cubicBezTo>
                    <a:close/>
                    <a:moveTo>
                      <a:pt x="39721" y="9759"/>
                    </a:moveTo>
                    <a:cubicBezTo>
                      <a:pt x="39704" y="9759"/>
                      <a:pt x="39687" y="9766"/>
                      <a:pt x="39671" y="9782"/>
                    </a:cubicBezTo>
                    <a:cubicBezTo>
                      <a:pt x="39151" y="10161"/>
                      <a:pt x="38655" y="10562"/>
                      <a:pt x="38111" y="10987"/>
                    </a:cubicBezTo>
                    <a:lnTo>
                      <a:pt x="36528" y="12240"/>
                    </a:lnTo>
                    <a:cubicBezTo>
                      <a:pt x="35465" y="13019"/>
                      <a:pt x="34378" y="13799"/>
                      <a:pt x="33291" y="14555"/>
                    </a:cubicBezTo>
                    <a:cubicBezTo>
                      <a:pt x="31117" y="16067"/>
                      <a:pt x="28873" y="17509"/>
                      <a:pt x="26557" y="18855"/>
                    </a:cubicBezTo>
                    <a:cubicBezTo>
                      <a:pt x="25919" y="19233"/>
                      <a:pt x="25258" y="19588"/>
                      <a:pt x="24644" y="19966"/>
                    </a:cubicBezTo>
                    <a:cubicBezTo>
                      <a:pt x="24006" y="20344"/>
                      <a:pt x="23320" y="20698"/>
                      <a:pt x="22659" y="21053"/>
                    </a:cubicBezTo>
                    <a:cubicBezTo>
                      <a:pt x="22659" y="21053"/>
                      <a:pt x="22659" y="21100"/>
                      <a:pt x="22706" y="21100"/>
                    </a:cubicBezTo>
                    <a:cubicBezTo>
                      <a:pt x="23911" y="20509"/>
                      <a:pt x="25092" y="19942"/>
                      <a:pt x="26274" y="19281"/>
                    </a:cubicBezTo>
                    <a:cubicBezTo>
                      <a:pt x="27432" y="18643"/>
                      <a:pt x="28566" y="17958"/>
                      <a:pt x="29700" y="17272"/>
                    </a:cubicBezTo>
                    <a:cubicBezTo>
                      <a:pt x="31944" y="15902"/>
                      <a:pt x="34165" y="14390"/>
                      <a:pt x="36292" y="12783"/>
                    </a:cubicBezTo>
                    <a:cubicBezTo>
                      <a:pt x="36883" y="12358"/>
                      <a:pt x="37473" y="11909"/>
                      <a:pt x="38064" y="11436"/>
                    </a:cubicBezTo>
                    <a:cubicBezTo>
                      <a:pt x="38655" y="10964"/>
                      <a:pt x="39245" y="10515"/>
                      <a:pt x="39765" y="9995"/>
                    </a:cubicBezTo>
                    <a:cubicBezTo>
                      <a:pt x="39863" y="9917"/>
                      <a:pt x="39799" y="9759"/>
                      <a:pt x="39721" y="9759"/>
                    </a:cubicBezTo>
                    <a:close/>
                    <a:moveTo>
                      <a:pt x="7846" y="19896"/>
                    </a:moveTo>
                    <a:cubicBezTo>
                      <a:pt x="6886" y="19896"/>
                      <a:pt x="5924" y="19927"/>
                      <a:pt x="4962" y="19989"/>
                    </a:cubicBezTo>
                    <a:cubicBezTo>
                      <a:pt x="4348" y="20037"/>
                      <a:pt x="3757" y="20084"/>
                      <a:pt x="3143" y="20202"/>
                    </a:cubicBezTo>
                    <a:lnTo>
                      <a:pt x="2245" y="20391"/>
                    </a:lnTo>
                    <a:cubicBezTo>
                      <a:pt x="1961" y="20462"/>
                      <a:pt x="1701" y="20580"/>
                      <a:pt x="1394" y="20746"/>
                    </a:cubicBezTo>
                    <a:cubicBezTo>
                      <a:pt x="1372" y="20790"/>
                      <a:pt x="1434" y="20984"/>
                      <a:pt x="1562" y="20984"/>
                    </a:cubicBezTo>
                    <a:cubicBezTo>
                      <a:pt x="1569" y="20984"/>
                      <a:pt x="1576" y="20983"/>
                      <a:pt x="1583" y="20982"/>
                    </a:cubicBezTo>
                    <a:cubicBezTo>
                      <a:pt x="1843" y="20911"/>
                      <a:pt x="2103" y="20864"/>
                      <a:pt x="2339" y="20793"/>
                    </a:cubicBezTo>
                    <a:cubicBezTo>
                      <a:pt x="2623" y="20746"/>
                      <a:pt x="2883" y="20675"/>
                      <a:pt x="3119" y="20627"/>
                    </a:cubicBezTo>
                    <a:cubicBezTo>
                      <a:pt x="3639" y="20533"/>
                      <a:pt x="4159" y="20462"/>
                      <a:pt x="4678" y="20415"/>
                    </a:cubicBezTo>
                    <a:cubicBezTo>
                      <a:pt x="5742" y="20320"/>
                      <a:pt x="6828" y="20297"/>
                      <a:pt x="7892" y="20297"/>
                    </a:cubicBezTo>
                    <a:cubicBezTo>
                      <a:pt x="10065" y="20297"/>
                      <a:pt x="12216" y="20415"/>
                      <a:pt x="14342" y="20675"/>
                    </a:cubicBezTo>
                    <a:cubicBezTo>
                      <a:pt x="14933" y="20746"/>
                      <a:pt x="15547" y="20816"/>
                      <a:pt x="16138" y="20911"/>
                    </a:cubicBezTo>
                    <a:cubicBezTo>
                      <a:pt x="16445" y="20935"/>
                      <a:pt x="16728" y="21005"/>
                      <a:pt x="17036" y="21029"/>
                    </a:cubicBezTo>
                    <a:cubicBezTo>
                      <a:pt x="17319" y="21100"/>
                      <a:pt x="17650" y="21100"/>
                      <a:pt x="17933" y="21124"/>
                    </a:cubicBezTo>
                    <a:cubicBezTo>
                      <a:pt x="17957" y="21124"/>
                      <a:pt x="17957" y="21100"/>
                      <a:pt x="17933" y="21100"/>
                    </a:cubicBezTo>
                    <a:cubicBezTo>
                      <a:pt x="17673" y="21005"/>
                      <a:pt x="17414" y="20911"/>
                      <a:pt x="17130" y="20864"/>
                    </a:cubicBezTo>
                    <a:cubicBezTo>
                      <a:pt x="16870" y="20793"/>
                      <a:pt x="16634" y="20746"/>
                      <a:pt x="16374" y="20675"/>
                    </a:cubicBezTo>
                    <a:cubicBezTo>
                      <a:pt x="15854" y="20557"/>
                      <a:pt x="15311" y="20462"/>
                      <a:pt x="14744" y="20391"/>
                    </a:cubicBezTo>
                    <a:cubicBezTo>
                      <a:pt x="13657" y="20202"/>
                      <a:pt x="12570" y="20084"/>
                      <a:pt x="11459" y="20037"/>
                    </a:cubicBezTo>
                    <a:cubicBezTo>
                      <a:pt x="10261" y="19945"/>
                      <a:pt x="9055" y="19896"/>
                      <a:pt x="7846" y="19896"/>
                    </a:cubicBezTo>
                    <a:close/>
                    <a:moveTo>
                      <a:pt x="38961" y="19587"/>
                    </a:moveTo>
                    <a:cubicBezTo>
                      <a:pt x="38954" y="19587"/>
                      <a:pt x="38946" y="19587"/>
                      <a:pt x="38938" y="19588"/>
                    </a:cubicBezTo>
                    <a:cubicBezTo>
                      <a:pt x="37544" y="19753"/>
                      <a:pt x="36150" y="19966"/>
                      <a:pt x="34780" y="20178"/>
                    </a:cubicBezTo>
                    <a:cubicBezTo>
                      <a:pt x="33386" y="20391"/>
                      <a:pt x="31992" y="20557"/>
                      <a:pt x="30621" y="20793"/>
                    </a:cubicBezTo>
                    <a:cubicBezTo>
                      <a:pt x="29818" y="20911"/>
                      <a:pt x="29038" y="21100"/>
                      <a:pt x="28259" y="21218"/>
                    </a:cubicBezTo>
                    <a:cubicBezTo>
                      <a:pt x="28967" y="21147"/>
                      <a:pt x="29676" y="21124"/>
                      <a:pt x="30338" y="21053"/>
                    </a:cubicBezTo>
                    <a:cubicBezTo>
                      <a:pt x="31047" y="21005"/>
                      <a:pt x="31732" y="20911"/>
                      <a:pt x="32441" y="20816"/>
                    </a:cubicBezTo>
                    <a:lnTo>
                      <a:pt x="36599" y="20297"/>
                    </a:lnTo>
                    <a:cubicBezTo>
                      <a:pt x="37402" y="20178"/>
                      <a:pt x="38206" y="20084"/>
                      <a:pt x="39009" y="19942"/>
                    </a:cubicBezTo>
                    <a:cubicBezTo>
                      <a:pt x="39237" y="19874"/>
                      <a:pt x="39157" y="19587"/>
                      <a:pt x="38961" y="19587"/>
                    </a:cubicBezTo>
                    <a:close/>
                    <a:moveTo>
                      <a:pt x="10727" y="20769"/>
                    </a:moveTo>
                    <a:cubicBezTo>
                      <a:pt x="9971" y="20769"/>
                      <a:pt x="9191" y="20769"/>
                      <a:pt x="8435" y="20793"/>
                    </a:cubicBezTo>
                    <a:cubicBezTo>
                      <a:pt x="6899" y="20864"/>
                      <a:pt x="5364" y="20958"/>
                      <a:pt x="3851" y="21124"/>
                    </a:cubicBezTo>
                    <a:cubicBezTo>
                      <a:pt x="3001" y="21194"/>
                      <a:pt x="2103" y="21265"/>
                      <a:pt x="1276" y="21478"/>
                    </a:cubicBezTo>
                    <a:cubicBezTo>
                      <a:pt x="1118" y="21501"/>
                      <a:pt x="1133" y="21739"/>
                      <a:pt x="1258" y="21739"/>
                    </a:cubicBezTo>
                    <a:cubicBezTo>
                      <a:pt x="1264" y="21739"/>
                      <a:pt x="1270" y="21739"/>
                      <a:pt x="1276" y="21738"/>
                    </a:cubicBezTo>
                    <a:cubicBezTo>
                      <a:pt x="2056" y="21691"/>
                      <a:pt x="2788" y="21573"/>
                      <a:pt x="3568" y="21478"/>
                    </a:cubicBezTo>
                    <a:cubicBezTo>
                      <a:pt x="4324" y="21383"/>
                      <a:pt x="5104" y="21336"/>
                      <a:pt x="5860" y="21265"/>
                    </a:cubicBezTo>
                    <a:cubicBezTo>
                      <a:pt x="7372" y="21147"/>
                      <a:pt x="8908" y="21053"/>
                      <a:pt x="10420" y="21029"/>
                    </a:cubicBezTo>
                    <a:cubicBezTo>
                      <a:pt x="10822" y="21029"/>
                      <a:pt x="11270" y="21005"/>
                      <a:pt x="11672" y="21005"/>
                    </a:cubicBezTo>
                    <a:cubicBezTo>
                      <a:pt x="11908" y="21005"/>
                      <a:pt x="12121" y="21005"/>
                      <a:pt x="12357" y="20982"/>
                    </a:cubicBezTo>
                    <a:cubicBezTo>
                      <a:pt x="12594" y="20935"/>
                      <a:pt x="12806" y="20911"/>
                      <a:pt x="13042" y="20911"/>
                    </a:cubicBezTo>
                    <a:cubicBezTo>
                      <a:pt x="12641" y="20911"/>
                      <a:pt x="12263" y="20816"/>
                      <a:pt x="11861" y="20793"/>
                    </a:cubicBezTo>
                    <a:cubicBezTo>
                      <a:pt x="11459" y="20769"/>
                      <a:pt x="11105" y="20769"/>
                      <a:pt x="10727" y="20769"/>
                    </a:cubicBezTo>
                    <a:close/>
                    <a:moveTo>
                      <a:pt x="43144" y="20344"/>
                    </a:moveTo>
                    <a:cubicBezTo>
                      <a:pt x="42482" y="20415"/>
                      <a:pt x="41844" y="20533"/>
                      <a:pt x="41159" y="20627"/>
                    </a:cubicBezTo>
                    <a:cubicBezTo>
                      <a:pt x="40498" y="20698"/>
                      <a:pt x="39836" y="20793"/>
                      <a:pt x="39174" y="20887"/>
                    </a:cubicBezTo>
                    <a:cubicBezTo>
                      <a:pt x="37875" y="21053"/>
                      <a:pt x="36552" y="21171"/>
                      <a:pt x="35229" y="21289"/>
                    </a:cubicBezTo>
                    <a:cubicBezTo>
                      <a:pt x="32559" y="21502"/>
                      <a:pt x="29912" y="21620"/>
                      <a:pt x="27266" y="21643"/>
                    </a:cubicBezTo>
                    <a:lnTo>
                      <a:pt x="25069" y="21643"/>
                    </a:lnTo>
                    <a:cubicBezTo>
                      <a:pt x="24313" y="21643"/>
                      <a:pt x="23557" y="21643"/>
                      <a:pt x="22824" y="21620"/>
                    </a:cubicBezTo>
                    <a:cubicBezTo>
                      <a:pt x="22777" y="21620"/>
                      <a:pt x="22777" y="21643"/>
                      <a:pt x="22824" y="21643"/>
                    </a:cubicBezTo>
                    <a:cubicBezTo>
                      <a:pt x="24147" y="21738"/>
                      <a:pt x="25471" y="21856"/>
                      <a:pt x="26841" y="21880"/>
                    </a:cubicBezTo>
                    <a:cubicBezTo>
                      <a:pt x="27436" y="21901"/>
                      <a:pt x="28026" y="21913"/>
                      <a:pt x="28615" y="21913"/>
                    </a:cubicBezTo>
                    <a:cubicBezTo>
                      <a:pt x="29337" y="21913"/>
                      <a:pt x="30058" y="21895"/>
                      <a:pt x="30787" y="21856"/>
                    </a:cubicBezTo>
                    <a:cubicBezTo>
                      <a:pt x="33457" y="21762"/>
                      <a:pt x="36103" y="21596"/>
                      <a:pt x="38725" y="21265"/>
                    </a:cubicBezTo>
                    <a:cubicBezTo>
                      <a:pt x="39482" y="21171"/>
                      <a:pt x="40214" y="21100"/>
                      <a:pt x="40946" y="20982"/>
                    </a:cubicBezTo>
                    <a:cubicBezTo>
                      <a:pt x="41679" y="20864"/>
                      <a:pt x="42435" y="20769"/>
                      <a:pt x="43167" y="20580"/>
                    </a:cubicBezTo>
                    <a:cubicBezTo>
                      <a:pt x="43286" y="20557"/>
                      <a:pt x="43286" y="20344"/>
                      <a:pt x="43144" y="20344"/>
                    </a:cubicBezTo>
                    <a:close/>
                    <a:moveTo>
                      <a:pt x="42010" y="21407"/>
                    </a:moveTo>
                    <a:cubicBezTo>
                      <a:pt x="41254" y="21478"/>
                      <a:pt x="40498" y="21596"/>
                      <a:pt x="39741" y="21691"/>
                    </a:cubicBezTo>
                    <a:cubicBezTo>
                      <a:pt x="38962" y="21762"/>
                      <a:pt x="38206" y="21832"/>
                      <a:pt x="37426" y="21880"/>
                    </a:cubicBezTo>
                    <a:cubicBezTo>
                      <a:pt x="35937" y="21998"/>
                      <a:pt x="34378" y="22092"/>
                      <a:pt x="32890" y="22116"/>
                    </a:cubicBezTo>
                    <a:cubicBezTo>
                      <a:pt x="32464" y="22116"/>
                      <a:pt x="32015" y="22163"/>
                      <a:pt x="31614" y="22163"/>
                    </a:cubicBezTo>
                    <a:cubicBezTo>
                      <a:pt x="31377" y="22163"/>
                      <a:pt x="31165" y="22163"/>
                      <a:pt x="30928" y="22187"/>
                    </a:cubicBezTo>
                    <a:cubicBezTo>
                      <a:pt x="30692" y="22210"/>
                      <a:pt x="30480" y="22234"/>
                      <a:pt x="30243" y="22234"/>
                    </a:cubicBezTo>
                    <a:cubicBezTo>
                      <a:pt x="30645" y="22234"/>
                      <a:pt x="31023" y="22329"/>
                      <a:pt x="31425" y="22352"/>
                    </a:cubicBezTo>
                    <a:cubicBezTo>
                      <a:pt x="31826" y="22399"/>
                      <a:pt x="32181" y="22399"/>
                      <a:pt x="32559" y="22399"/>
                    </a:cubicBezTo>
                    <a:cubicBezTo>
                      <a:pt x="33315" y="22399"/>
                      <a:pt x="34095" y="22399"/>
                      <a:pt x="34851" y="22352"/>
                    </a:cubicBezTo>
                    <a:cubicBezTo>
                      <a:pt x="36386" y="22305"/>
                      <a:pt x="37946" y="22187"/>
                      <a:pt x="39434" y="22045"/>
                    </a:cubicBezTo>
                    <a:cubicBezTo>
                      <a:pt x="40309" y="21951"/>
                      <a:pt x="41183" y="21880"/>
                      <a:pt x="42010" y="21691"/>
                    </a:cubicBezTo>
                    <a:cubicBezTo>
                      <a:pt x="42199" y="21643"/>
                      <a:pt x="42151" y="21407"/>
                      <a:pt x="42010" y="21407"/>
                    </a:cubicBezTo>
                    <a:close/>
                    <a:moveTo>
                      <a:pt x="14831" y="21250"/>
                    </a:moveTo>
                    <a:cubicBezTo>
                      <a:pt x="14061" y="21250"/>
                      <a:pt x="13288" y="21261"/>
                      <a:pt x="12499" y="21289"/>
                    </a:cubicBezTo>
                    <a:cubicBezTo>
                      <a:pt x="9853" y="21383"/>
                      <a:pt x="7183" y="21549"/>
                      <a:pt x="4560" y="21880"/>
                    </a:cubicBezTo>
                    <a:cubicBezTo>
                      <a:pt x="3828" y="21974"/>
                      <a:pt x="3095" y="22069"/>
                      <a:pt x="2339" y="22187"/>
                    </a:cubicBezTo>
                    <a:cubicBezTo>
                      <a:pt x="1607" y="22305"/>
                      <a:pt x="874" y="22376"/>
                      <a:pt x="118" y="22565"/>
                    </a:cubicBezTo>
                    <a:cubicBezTo>
                      <a:pt x="7" y="22632"/>
                      <a:pt x="1" y="22803"/>
                      <a:pt x="138" y="22803"/>
                    </a:cubicBezTo>
                    <a:cubicBezTo>
                      <a:pt x="147" y="22803"/>
                      <a:pt x="156" y="22802"/>
                      <a:pt x="166" y="22801"/>
                    </a:cubicBezTo>
                    <a:cubicBezTo>
                      <a:pt x="803" y="22754"/>
                      <a:pt x="1465" y="22636"/>
                      <a:pt x="2150" y="22541"/>
                    </a:cubicBezTo>
                    <a:cubicBezTo>
                      <a:pt x="2788" y="22447"/>
                      <a:pt x="3473" y="22352"/>
                      <a:pt x="4111" y="22281"/>
                    </a:cubicBezTo>
                    <a:cubicBezTo>
                      <a:pt x="5411" y="22092"/>
                      <a:pt x="6758" y="21974"/>
                      <a:pt x="8081" y="21856"/>
                    </a:cubicBezTo>
                    <a:cubicBezTo>
                      <a:pt x="10727" y="21643"/>
                      <a:pt x="13397" y="21525"/>
                      <a:pt x="16020" y="21502"/>
                    </a:cubicBezTo>
                    <a:lnTo>
                      <a:pt x="18241" y="21502"/>
                    </a:lnTo>
                    <a:cubicBezTo>
                      <a:pt x="18973" y="21502"/>
                      <a:pt x="19753" y="21502"/>
                      <a:pt x="20485" y="21525"/>
                    </a:cubicBezTo>
                    <a:cubicBezTo>
                      <a:pt x="20509" y="21525"/>
                      <a:pt x="20509" y="21502"/>
                      <a:pt x="20485" y="21502"/>
                    </a:cubicBezTo>
                    <a:cubicBezTo>
                      <a:pt x="19162" y="21407"/>
                      <a:pt x="17815" y="21289"/>
                      <a:pt x="16468" y="21265"/>
                    </a:cubicBezTo>
                    <a:cubicBezTo>
                      <a:pt x="15920" y="21256"/>
                      <a:pt x="15376" y="21250"/>
                      <a:pt x="14831" y="21250"/>
                    </a:cubicBezTo>
                    <a:close/>
                    <a:moveTo>
                      <a:pt x="25352" y="22069"/>
                    </a:moveTo>
                    <a:cubicBezTo>
                      <a:pt x="25329" y="22069"/>
                      <a:pt x="25329" y="22092"/>
                      <a:pt x="25352" y="22092"/>
                    </a:cubicBezTo>
                    <a:cubicBezTo>
                      <a:pt x="25612" y="22187"/>
                      <a:pt x="25896" y="22281"/>
                      <a:pt x="26156" y="22329"/>
                    </a:cubicBezTo>
                    <a:cubicBezTo>
                      <a:pt x="26416" y="22399"/>
                      <a:pt x="26652" y="22447"/>
                      <a:pt x="26912" y="22518"/>
                    </a:cubicBezTo>
                    <a:cubicBezTo>
                      <a:pt x="27455" y="22636"/>
                      <a:pt x="27975" y="22707"/>
                      <a:pt x="28542" y="22801"/>
                    </a:cubicBezTo>
                    <a:cubicBezTo>
                      <a:pt x="29629" y="22967"/>
                      <a:pt x="30739" y="23108"/>
                      <a:pt x="31826" y="23156"/>
                    </a:cubicBezTo>
                    <a:cubicBezTo>
                      <a:pt x="32990" y="23232"/>
                      <a:pt x="34161" y="23274"/>
                      <a:pt x="35335" y="23274"/>
                    </a:cubicBezTo>
                    <a:cubicBezTo>
                      <a:pt x="36330" y="23274"/>
                      <a:pt x="37327" y="23244"/>
                      <a:pt x="38324" y="23179"/>
                    </a:cubicBezTo>
                    <a:cubicBezTo>
                      <a:pt x="38938" y="23156"/>
                      <a:pt x="39529" y="23108"/>
                      <a:pt x="40143" y="22967"/>
                    </a:cubicBezTo>
                    <a:lnTo>
                      <a:pt x="41041" y="22801"/>
                    </a:lnTo>
                    <a:cubicBezTo>
                      <a:pt x="41324" y="22707"/>
                      <a:pt x="41608" y="22588"/>
                      <a:pt x="41892" y="22447"/>
                    </a:cubicBezTo>
                    <a:cubicBezTo>
                      <a:pt x="41914" y="22402"/>
                      <a:pt x="41873" y="22209"/>
                      <a:pt x="41748" y="22209"/>
                    </a:cubicBezTo>
                    <a:cubicBezTo>
                      <a:pt x="41741" y="22209"/>
                      <a:pt x="41734" y="22209"/>
                      <a:pt x="41726" y="22210"/>
                    </a:cubicBezTo>
                    <a:cubicBezTo>
                      <a:pt x="41443" y="22281"/>
                      <a:pt x="41183" y="22329"/>
                      <a:pt x="40946" y="22399"/>
                    </a:cubicBezTo>
                    <a:cubicBezTo>
                      <a:pt x="40687" y="22447"/>
                      <a:pt x="40427" y="22518"/>
                      <a:pt x="40190" y="22565"/>
                    </a:cubicBezTo>
                    <a:cubicBezTo>
                      <a:pt x="39647" y="22659"/>
                      <a:pt x="39151" y="22707"/>
                      <a:pt x="38607" y="22777"/>
                    </a:cubicBezTo>
                    <a:cubicBezTo>
                      <a:pt x="37544" y="22872"/>
                      <a:pt x="36457" y="22896"/>
                      <a:pt x="35394" y="22896"/>
                    </a:cubicBezTo>
                    <a:cubicBezTo>
                      <a:pt x="33244" y="22896"/>
                      <a:pt x="31094" y="22777"/>
                      <a:pt x="28944" y="22518"/>
                    </a:cubicBezTo>
                    <a:cubicBezTo>
                      <a:pt x="28353" y="22447"/>
                      <a:pt x="27739" y="22352"/>
                      <a:pt x="27148" y="22281"/>
                    </a:cubicBezTo>
                    <a:cubicBezTo>
                      <a:pt x="26865" y="22234"/>
                      <a:pt x="26557" y="22187"/>
                      <a:pt x="26274" y="22163"/>
                    </a:cubicBezTo>
                    <a:cubicBezTo>
                      <a:pt x="25967" y="22092"/>
                      <a:pt x="25660" y="22092"/>
                      <a:pt x="25352" y="22069"/>
                    </a:cubicBezTo>
                    <a:close/>
                    <a:moveTo>
                      <a:pt x="15051" y="21974"/>
                    </a:moveTo>
                    <a:lnTo>
                      <a:pt x="15051" y="21974"/>
                    </a:lnTo>
                    <a:cubicBezTo>
                      <a:pt x="14342" y="22045"/>
                      <a:pt x="13633" y="22069"/>
                      <a:pt x="12948" y="22116"/>
                    </a:cubicBezTo>
                    <a:cubicBezTo>
                      <a:pt x="12239" y="22187"/>
                      <a:pt x="11554" y="22281"/>
                      <a:pt x="10845" y="22352"/>
                    </a:cubicBezTo>
                    <a:lnTo>
                      <a:pt x="6687" y="22896"/>
                    </a:lnTo>
                    <a:cubicBezTo>
                      <a:pt x="5883" y="23014"/>
                      <a:pt x="5104" y="23108"/>
                      <a:pt x="4300" y="23250"/>
                    </a:cubicBezTo>
                    <a:cubicBezTo>
                      <a:pt x="4072" y="23296"/>
                      <a:pt x="4152" y="23606"/>
                      <a:pt x="4328" y="23606"/>
                    </a:cubicBezTo>
                    <a:cubicBezTo>
                      <a:pt x="4335" y="23606"/>
                      <a:pt x="4341" y="23605"/>
                      <a:pt x="4348" y="23604"/>
                    </a:cubicBezTo>
                    <a:cubicBezTo>
                      <a:pt x="5742" y="23415"/>
                      <a:pt x="7136" y="23226"/>
                      <a:pt x="8506" y="23014"/>
                    </a:cubicBezTo>
                    <a:cubicBezTo>
                      <a:pt x="9900" y="22801"/>
                      <a:pt x="11294" y="22636"/>
                      <a:pt x="12688" y="22399"/>
                    </a:cubicBezTo>
                    <a:cubicBezTo>
                      <a:pt x="13491" y="22281"/>
                      <a:pt x="14247" y="22092"/>
                      <a:pt x="15051" y="21974"/>
                    </a:cubicBezTo>
                    <a:close/>
                    <a:moveTo>
                      <a:pt x="27573" y="24573"/>
                    </a:moveTo>
                    <a:lnTo>
                      <a:pt x="27573" y="24573"/>
                    </a:lnTo>
                    <a:cubicBezTo>
                      <a:pt x="28211" y="24880"/>
                      <a:pt x="28849" y="25187"/>
                      <a:pt x="29487" y="25495"/>
                    </a:cubicBezTo>
                    <a:cubicBezTo>
                      <a:pt x="30149" y="25778"/>
                      <a:pt x="30763" y="26085"/>
                      <a:pt x="31401" y="26345"/>
                    </a:cubicBezTo>
                    <a:cubicBezTo>
                      <a:pt x="32700" y="26889"/>
                      <a:pt x="34000" y="27432"/>
                      <a:pt x="35300" y="27976"/>
                    </a:cubicBezTo>
                    <a:cubicBezTo>
                      <a:pt x="36056" y="28259"/>
                      <a:pt x="36788" y="28590"/>
                      <a:pt x="37544" y="28850"/>
                    </a:cubicBezTo>
                    <a:cubicBezTo>
                      <a:pt x="37562" y="28856"/>
                      <a:pt x="37579" y="28860"/>
                      <a:pt x="37595" y="28860"/>
                    </a:cubicBezTo>
                    <a:cubicBezTo>
                      <a:pt x="37748" y="28860"/>
                      <a:pt x="37807" y="28581"/>
                      <a:pt x="37615" y="28495"/>
                    </a:cubicBezTo>
                    <a:cubicBezTo>
                      <a:pt x="36315" y="27928"/>
                      <a:pt x="35016" y="27432"/>
                      <a:pt x="33716" y="26936"/>
                    </a:cubicBezTo>
                    <a:cubicBezTo>
                      <a:pt x="32417" y="26392"/>
                      <a:pt x="31117" y="25896"/>
                      <a:pt x="29818" y="25400"/>
                    </a:cubicBezTo>
                    <a:cubicBezTo>
                      <a:pt x="29085" y="25093"/>
                      <a:pt x="28306" y="24880"/>
                      <a:pt x="27573" y="24573"/>
                    </a:cubicBezTo>
                    <a:close/>
                    <a:moveTo>
                      <a:pt x="18241" y="22967"/>
                    </a:moveTo>
                    <a:cubicBezTo>
                      <a:pt x="17981" y="23037"/>
                      <a:pt x="17697" y="23085"/>
                      <a:pt x="17414" y="23156"/>
                    </a:cubicBezTo>
                    <a:cubicBezTo>
                      <a:pt x="17154" y="23203"/>
                      <a:pt x="16917" y="23297"/>
                      <a:pt x="16681" y="23392"/>
                    </a:cubicBezTo>
                    <a:cubicBezTo>
                      <a:pt x="16138" y="23557"/>
                      <a:pt x="15641" y="23746"/>
                      <a:pt x="15145" y="23959"/>
                    </a:cubicBezTo>
                    <a:cubicBezTo>
                      <a:pt x="14106" y="24361"/>
                      <a:pt x="13090" y="24786"/>
                      <a:pt x="12121" y="25258"/>
                    </a:cubicBezTo>
                    <a:cubicBezTo>
                      <a:pt x="10184" y="26203"/>
                      <a:pt x="8293" y="27267"/>
                      <a:pt x="6474" y="28472"/>
                    </a:cubicBezTo>
                    <a:cubicBezTo>
                      <a:pt x="5978" y="28826"/>
                      <a:pt x="5482" y="29181"/>
                      <a:pt x="5009" y="29559"/>
                    </a:cubicBezTo>
                    <a:cubicBezTo>
                      <a:pt x="4773" y="29771"/>
                      <a:pt x="4560" y="29937"/>
                      <a:pt x="4324" y="30149"/>
                    </a:cubicBezTo>
                    <a:cubicBezTo>
                      <a:pt x="4088" y="30362"/>
                      <a:pt x="3922" y="30598"/>
                      <a:pt x="3757" y="30858"/>
                    </a:cubicBezTo>
                    <a:cubicBezTo>
                      <a:pt x="3703" y="31001"/>
                      <a:pt x="3785" y="31104"/>
                      <a:pt x="3880" y="31104"/>
                    </a:cubicBezTo>
                    <a:cubicBezTo>
                      <a:pt x="3910" y="31104"/>
                      <a:pt x="3941" y="31094"/>
                      <a:pt x="3970" y="31071"/>
                    </a:cubicBezTo>
                    <a:cubicBezTo>
                      <a:pt x="4182" y="30905"/>
                      <a:pt x="4395" y="30716"/>
                      <a:pt x="4560" y="30551"/>
                    </a:cubicBezTo>
                    <a:cubicBezTo>
                      <a:pt x="4749" y="30362"/>
                      <a:pt x="4938" y="30149"/>
                      <a:pt x="5151" y="30007"/>
                    </a:cubicBezTo>
                    <a:cubicBezTo>
                      <a:pt x="5576" y="29653"/>
                      <a:pt x="5978" y="29370"/>
                      <a:pt x="6403" y="29039"/>
                    </a:cubicBezTo>
                    <a:cubicBezTo>
                      <a:pt x="7277" y="28401"/>
                      <a:pt x="8199" y="27857"/>
                      <a:pt x="9120" y="27314"/>
                    </a:cubicBezTo>
                    <a:cubicBezTo>
                      <a:pt x="10963" y="26227"/>
                      <a:pt x="12901" y="25282"/>
                      <a:pt x="14862" y="24431"/>
                    </a:cubicBezTo>
                    <a:lnTo>
                      <a:pt x="16563" y="23723"/>
                    </a:lnTo>
                    <a:cubicBezTo>
                      <a:pt x="16823" y="23604"/>
                      <a:pt x="17083" y="23486"/>
                      <a:pt x="17390" y="23392"/>
                    </a:cubicBezTo>
                    <a:cubicBezTo>
                      <a:pt x="17673" y="23274"/>
                      <a:pt x="17933" y="23156"/>
                      <a:pt x="18241" y="23014"/>
                    </a:cubicBezTo>
                    <a:lnTo>
                      <a:pt x="18241" y="22967"/>
                    </a:lnTo>
                    <a:close/>
                    <a:moveTo>
                      <a:pt x="22612" y="22187"/>
                    </a:moveTo>
                    <a:cubicBezTo>
                      <a:pt x="22564" y="22187"/>
                      <a:pt x="22564" y="22210"/>
                      <a:pt x="22564" y="22210"/>
                    </a:cubicBezTo>
                    <a:cubicBezTo>
                      <a:pt x="23675" y="22967"/>
                      <a:pt x="24785" y="23723"/>
                      <a:pt x="25943" y="24408"/>
                    </a:cubicBezTo>
                    <a:cubicBezTo>
                      <a:pt x="27077" y="25069"/>
                      <a:pt x="28211" y="25731"/>
                      <a:pt x="29369" y="26345"/>
                    </a:cubicBezTo>
                    <a:cubicBezTo>
                      <a:pt x="31708" y="27621"/>
                      <a:pt x="34118" y="28779"/>
                      <a:pt x="36552" y="29795"/>
                    </a:cubicBezTo>
                    <a:cubicBezTo>
                      <a:pt x="37237" y="30102"/>
                      <a:pt x="37899" y="30362"/>
                      <a:pt x="38607" y="30669"/>
                    </a:cubicBezTo>
                    <a:cubicBezTo>
                      <a:pt x="39316" y="30929"/>
                      <a:pt x="40001" y="31212"/>
                      <a:pt x="40734" y="31425"/>
                    </a:cubicBezTo>
                    <a:cubicBezTo>
                      <a:pt x="40766" y="31444"/>
                      <a:pt x="40797" y="31451"/>
                      <a:pt x="40824" y="31451"/>
                    </a:cubicBezTo>
                    <a:cubicBezTo>
                      <a:pt x="40935" y="31451"/>
                      <a:pt x="40985" y="31321"/>
                      <a:pt x="40852" y="31283"/>
                    </a:cubicBezTo>
                    <a:cubicBezTo>
                      <a:pt x="40261" y="30976"/>
                      <a:pt x="39647" y="30787"/>
                      <a:pt x="39033" y="30504"/>
                    </a:cubicBezTo>
                    <a:cubicBezTo>
                      <a:pt x="38418" y="30267"/>
                      <a:pt x="37780" y="30007"/>
                      <a:pt x="37166" y="29748"/>
                    </a:cubicBezTo>
                    <a:cubicBezTo>
                      <a:pt x="35961" y="29251"/>
                      <a:pt x="34756" y="28684"/>
                      <a:pt x="33527" y="28117"/>
                    </a:cubicBezTo>
                    <a:cubicBezTo>
                      <a:pt x="31141" y="27007"/>
                      <a:pt x="28778" y="25755"/>
                      <a:pt x="26463" y="24431"/>
                    </a:cubicBezTo>
                    <a:cubicBezTo>
                      <a:pt x="25825" y="24077"/>
                      <a:pt x="25211" y="23699"/>
                      <a:pt x="24549" y="23345"/>
                    </a:cubicBezTo>
                    <a:cubicBezTo>
                      <a:pt x="23911" y="22990"/>
                      <a:pt x="23250" y="22565"/>
                      <a:pt x="22612" y="22187"/>
                    </a:cubicBezTo>
                    <a:close/>
                    <a:moveTo>
                      <a:pt x="28802" y="26487"/>
                    </a:moveTo>
                    <a:lnTo>
                      <a:pt x="28802" y="26487"/>
                    </a:lnTo>
                    <a:cubicBezTo>
                      <a:pt x="29133" y="26700"/>
                      <a:pt x="29440" y="26960"/>
                      <a:pt x="29794" y="27172"/>
                    </a:cubicBezTo>
                    <a:cubicBezTo>
                      <a:pt x="30101" y="27385"/>
                      <a:pt x="30432" y="27597"/>
                      <a:pt x="30739" y="27763"/>
                    </a:cubicBezTo>
                    <a:cubicBezTo>
                      <a:pt x="31377" y="28141"/>
                      <a:pt x="32063" y="28543"/>
                      <a:pt x="32748" y="28897"/>
                    </a:cubicBezTo>
                    <a:cubicBezTo>
                      <a:pt x="34095" y="29606"/>
                      <a:pt x="35489" y="30267"/>
                      <a:pt x="36883" y="30905"/>
                    </a:cubicBezTo>
                    <a:cubicBezTo>
                      <a:pt x="37662" y="31260"/>
                      <a:pt x="38466" y="31638"/>
                      <a:pt x="39293" y="31898"/>
                    </a:cubicBezTo>
                    <a:cubicBezTo>
                      <a:pt x="39297" y="31899"/>
                      <a:pt x="39302" y="31899"/>
                      <a:pt x="39306" y="31899"/>
                    </a:cubicBezTo>
                    <a:cubicBezTo>
                      <a:pt x="39398" y="31899"/>
                      <a:pt x="39498" y="31683"/>
                      <a:pt x="39363" y="31638"/>
                    </a:cubicBezTo>
                    <a:cubicBezTo>
                      <a:pt x="38678" y="31307"/>
                      <a:pt x="37969" y="31023"/>
                      <a:pt x="37261" y="30716"/>
                    </a:cubicBezTo>
                    <a:cubicBezTo>
                      <a:pt x="36552" y="30433"/>
                      <a:pt x="35843" y="30102"/>
                      <a:pt x="35158" y="29771"/>
                    </a:cubicBezTo>
                    <a:cubicBezTo>
                      <a:pt x="33811" y="29133"/>
                      <a:pt x="32441" y="28448"/>
                      <a:pt x="31117" y="27716"/>
                    </a:cubicBezTo>
                    <a:cubicBezTo>
                      <a:pt x="30739" y="27503"/>
                      <a:pt x="30385" y="27290"/>
                      <a:pt x="29983" y="27078"/>
                    </a:cubicBezTo>
                    <a:cubicBezTo>
                      <a:pt x="29794" y="26960"/>
                      <a:pt x="29605" y="26889"/>
                      <a:pt x="29393" y="26794"/>
                    </a:cubicBezTo>
                    <a:cubicBezTo>
                      <a:pt x="29204" y="26700"/>
                      <a:pt x="28991" y="26605"/>
                      <a:pt x="28802" y="26487"/>
                    </a:cubicBezTo>
                    <a:close/>
                    <a:moveTo>
                      <a:pt x="13846" y="25306"/>
                    </a:moveTo>
                    <a:lnTo>
                      <a:pt x="13846" y="25306"/>
                    </a:lnTo>
                    <a:cubicBezTo>
                      <a:pt x="13491" y="25495"/>
                      <a:pt x="13137" y="25636"/>
                      <a:pt x="12783" y="25802"/>
                    </a:cubicBezTo>
                    <a:lnTo>
                      <a:pt x="11790" y="26345"/>
                    </a:lnTo>
                    <a:cubicBezTo>
                      <a:pt x="11129" y="26723"/>
                      <a:pt x="10467" y="27101"/>
                      <a:pt x="9829" y="27527"/>
                    </a:cubicBezTo>
                    <a:cubicBezTo>
                      <a:pt x="8530" y="28354"/>
                      <a:pt x="7254" y="29204"/>
                      <a:pt x="6002" y="30102"/>
                    </a:cubicBezTo>
                    <a:cubicBezTo>
                      <a:pt x="5293" y="30598"/>
                      <a:pt x="4584" y="31094"/>
                      <a:pt x="3946" y="31685"/>
                    </a:cubicBezTo>
                    <a:cubicBezTo>
                      <a:pt x="3848" y="31763"/>
                      <a:pt x="3928" y="31921"/>
                      <a:pt x="4025" y="31921"/>
                    </a:cubicBezTo>
                    <a:cubicBezTo>
                      <a:pt x="4046" y="31921"/>
                      <a:pt x="4067" y="31914"/>
                      <a:pt x="4088" y="31898"/>
                    </a:cubicBezTo>
                    <a:cubicBezTo>
                      <a:pt x="4702" y="31472"/>
                      <a:pt x="5340" y="30976"/>
                      <a:pt x="5931" y="30551"/>
                    </a:cubicBezTo>
                    <a:cubicBezTo>
                      <a:pt x="6545" y="30102"/>
                      <a:pt x="7159" y="29629"/>
                      <a:pt x="7821" y="29204"/>
                    </a:cubicBezTo>
                    <a:cubicBezTo>
                      <a:pt x="9049" y="28354"/>
                      <a:pt x="10325" y="27527"/>
                      <a:pt x="11625" y="26723"/>
                    </a:cubicBezTo>
                    <a:cubicBezTo>
                      <a:pt x="11979" y="26487"/>
                      <a:pt x="12357" y="26274"/>
                      <a:pt x="12712" y="26038"/>
                    </a:cubicBezTo>
                    <a:cubicBezTo>
                      <a:pt x="12901" y="25920"/>
                      <a:pt x="13090" y="25802"/>
                      <a:pt x="13279" y="25684"/>
                    </a:cubicBezTo>
                    <a:cubicBezTo>
                      <a:pt x="13444" y="25566"/>
                      <a:pt x="13633" y="25424"/>
                      <a:pt x="13846" y="25306"/>
                    </a:cubicBezTo>
                    <a:close/>
                    <a:moveTo>
                      <a:pt x="16138" y="25235"/>
                    </a:moveTo>
                    <a:cubicBezTo>
                      <a:pt x="15547" y="25636"/>
                      <a:pt x="14956" y="26014"/>
                      <a:pt x="14389" y="26416"/>
                    </a:cubicBezTo>
                    <a:cubicBezTo>
                      <a:pt x="13846" y="26818"/>
                      <a:pt x="13255" y="27243"/>
                      <a:pt x="12688" y="27645"/>
                    </a:cubicBezTo>
                    <a:cubicBezTo>
                      <a:pt x="11554" y="28495"/>
                      <a:pt x="10443" y="29370"/>
                      <a:pt x="9357" y="30220"/>
                    </a:cubicBezTo>
                    <a:cubicBezTo>
                      <a:pt x="8719" y="30716"/>
                      <a:pt x="8081" y="31189"/>
                      <a:pt x="7466" y="31709"/>
                    </a:cubicBezTo>
                    <a:cubicBezTo>
                      <a:pt x="7318" y="31838"/>
                      <a:pt x="7432" y="32012"/>
                      <a:pt x="7579" y="32012"/>
                    </a:cubicBezTo>
                    <a:cubicBezTo>
                      <a:pt x="7619" y="32012"/>
                      <a:pt x="7662" y="31999"/>
                      <a:pt x="7703" y="31969"/>
                    </a:cubicBezTo>
                    <a:cubicBezTo>
                      <a:pt x="8813" y="31142"/>
                      <a:pt x="9900" y="30244"/>
                      <a:pt x="11011" y="29370"/>
                    </a:cubicBezTo>
                    <a:cubicBezTo>
                      <a:pt x="12097" y="28495"/>
                      <a:pt x="13208" y="27621"/>
                      <a:pt x="14318" y="26747"/>
                    </a:cubicBezTo>
                    <a:cubicBezTo>
                      <a:pt x="14933" y="26251"/>
                      <a:pt x="15523" y="25731"/>
                      <a:pt x="16138" y="25235"/>
                    </a:cubicBezTo>
                    <a:close/>
                    <a:moveTo>
                      <a:pt x="24525" y="23864"/>
                    </a:moveTo>
                    <a:cubicBezTo>
                      <a:pt x="24525" y="23864"/>
                      <a:pt x="24502" y="23864"/>
                      <a:pt x="24502" y="23888"/>
                    </a:cubicBezTo>
                    <a:cubicBezTo>
                      <a:pt x="24667" y="24101"/>
                      <a:pt x="24856" y="24313"/>
                      <a:pt x="25069" y="24502"/>
                    </a:cubicBezTo>
                    <a:cubicBezTo>
                      <a:pt x="25234" y="24691"/>
                      <a:pt x="25447" y="24857"/>
                      <a:pt x="25660" y="25046"/>
                    </a:cubicBezTo>
                    <a:cubicBezTo>
                      <a:pt x="26061" y="25400"/>
                      <a:pt x="26486" y="25755"/>
                      <a:pt x="26912" y="26109"/>
                    </a:cubicBezTo>
                    <a:cubicBezTo>
                      <a:pt x="27786" y="26794"/>
                      <a:pt x="28660" y="27432"/>
                      <a:pt x="29558" y="28046"/>
                    </a:cubicBezTo>
                    <a:cubicBezTo>
                      <a:pt x="31354" y="29275"/>
                      <a:pt x="33220" y="30385"/>
                      <a:pt x="35158" y="31331"/>
                    </a:cubicBezTo>
                    <a:cubicBezTo>
                      <a:pt x="35725" y="31590"/>
                      <a:pt x="36245" y="31874"/>
                      <a:pt x="36835" y="32063"/>
                    </a:cubicBezTo>
                    <a:cubicBezTo>
                      <a:pt x="37142" y="32158"/>
                      <a:pt x="37402" y="32276"/>
                      <a:pt x="37710" y="32347"/>
                    </a:cubicBezTo>
                    <a:cubicBezTo>
                      <a:pt x="37993" y="32417"/>
                      <a:pt x="38300" y="32465"/>
                      <a:pt x="38607" y="32465"/>
                    </a:cubicBezTo>
                    <a:cubicBezTo>
                      <a:pt x="38820" y="32441"/>
                      <a:pt x="38844" y="32181"/>
                      <a:pt x="38702" y="32158"/>
                    </a:cubicBezTo>
                    <a:cubicBezTo>
                      <a:pt x="38442" y="32063"/>
                      <a:pt x="38206" y="31992"/>
                      <a:pt x="37946" y="31921"/>
                    </a:cubicBezTo>
                    <a:cubicBezTo>
                      <a:pt x="37662" y="31874"/>
                      <a:pt x="37426" y="31780"/>
                      <a:pt x="37166" y="31685"/>
                    </a:cubicBezTo>
                    <a:cubicBezTo>
                      <a:pt x="36670" y="31520"/>
                      <a:pt x="36197" y="31307"/>
                      <a:pt x="35725" y="31071"/>
                    </a:cubicBezTo>
                    <a:cubicBezTo>
                      <a:pt x="34756" y="30598"/>
                      <a:pt x="33811" y="30102"/>
                      <a:pt x="32866" y="29559"/>
                    </a:cubicBezTo>
                    <a:cubicBezTo>
                      <a:pt x="30999" y="28495"/>
                      <a:pt x="29204" y="27290"/>
                      <a:pt x="27455" y="26014"/>
                    </a:cubicBezTo>
                    <a:cubicBezTo>
                      <a:pt x="26983" y="25660"/>
                      <a:pt x="26486" y="25282"/>
                      <a:pt x="26014" y="24928"/>
                    </a:cubicBezTo>
                    <a:lnTo>
                      <a:pt x="25305" y="24384"/>
                    </a:lnTo>
                    <a:cubicBezTo>
                      <a:pt x="25069" y="24195"/>
                      <a:pt x="24785" y="24030"/>
                      <a:pt x="24525" y="23864"/>
                    </a:cubicBezTo>
                    <a:close/>
                    <a:moveTo>
                      <a:pt x="20643" y="22086"/>
                    </a:moveTo>
                    <a:cubicBezTo>
                      <a:pt x="20637" y="22086"/>
                      <a:pt x="20632" y="22088"/>
                      <a:pt x="20627" y="22092"/>
                    </a:cubicBezTo>
                    <a:cubicBezTo>
                      <a:pt x="19422" y="22683"/>
                      <a:pt x="18217" y="23250"/>
                      <a:pt x="17059" y="23888"/>
                    </a:cubicBezTo>
                    <a:cubicBezTo>
                      <a:pt x="15901" y="24550"/>
                      <a:pt x="14744" y="25187"/>
                      <a:pt x="13633" y="25896"/>
                    </a:cubicBezTo>
                    <a:cubicBezTo>
                      <a:pt x="11365" y="27290"/>
                      <a:pt x="9168" y="28802"/>
                      <a:pt x="7041" y="30385"/>
                    </a:cubicBezTo>
                    <a:cubicBezTo>
                      <a:pt x="6450" y="30834"/>
                      <a:pt x="5860" y="31283"/>
                      <a:pt x="5269" y="31756"/>
                    </a:cubicBezTo>
                    <a:cubicBezTo>
                      <a:pt x="4678" y="32228"/>
                      <a:pt x="4088" y="32677"/>
                      <a:pt x="3568" y="33197"/>
                    </a:cubicBezTo>
                    <a:cubicBezTo>
                      <a:pt x="3422" y="33280"/>
                      <a:pt x="3496" y="33418"/>
                      <a:pt x="3596" y="33418"/>
                    </a:cubicBezTo>
                    <a:cubicBezTo>
                      <a:pt x="3610" y="33418"/>
                      <a:pt x="3624" y="33416"/>
                      <a:pt x="3639" y="33410"/>
                    </a:cubicBezTo>
                    <a:cubicBezTo>
                      <a:pt x="4182" y="33032"/>
                      <a:pt x="4702" y="32606"/>
                      <a:pt x="5222" y="32205"/>
                    </a:cubicBezTo>
                    <a:lnTo>
                      <a:pt x="6805" y="30953"/>
                    </a:lnTo>
                    <a:cubicBezTo>
                      <a:pt x="7868" y="30149"/>
                      <a:pt x="8931" y="29393"/>
                      <a:pt x="10018" y="28613"/>
                    </a:cubicBezTo>
                    <a:cubicBezTo>
                      <a:pt x="12216" y="27125"/>
                      <a:pt x="14460" y="25707"/>
                      <a:pt x="16752" y="24337"/>
                    </a:cubicBezTo>
                    <a:cubicBezTo>
                      <a:pt x="17390" y="23959"/>
                      <a:pt x="18028" y="23604"/>
                      <a:pt x="18689" y="23226"/>
                    </a:cubicBezTo>
                    <a:cubicBezTo>
                      <a:pt x="19327" y="22825"/>
                      <a:pt x="19989" y="22470"/>
                      <a:pt x="20651" y="22116"/>
                    </a:cubicBezTo>
                    <a:cubicBezTo>
                      <a:pt x="20688" y="22116"/>
                      <a:pt x="20666" y="22086"/>
                      <a:pt x="20643" y="22086"/>
                    </a:cubicBezTo>
                    <a:close/>
                    <a:moveTo>
                      <a:pt x="25281" y="27125"/>
                    </a:moveTo>
                    <a:cubicBezTo>
                      <a:pt x="25707" y="27716"/>
                      <a:pt x="26085" y="28306"/>
                      <a:pt x="26463" y="28850"/>
                    </a:cubicBezTo>
                    <a:cubicBezTo>
                      <a:pt x="26888" y="29417"/>
                      <a:pt x="27290" y="30007"/>
                      <a:pt x="27715" y="30575"/>
                    </a:cubicBezTo>
                    <a:cubicBezTo>
                      <a:pt x="28566" y="31685"/>
                      <a:pt x="29416" y="32819"/>
                      <a:pt x="30290" y="33906"/>
                    </a:cubicBezTo>
                    <a:cubicBezTo>
                      <a:pt x="30787" y="34520"/>
                      <a:pt x="31259" y="35182"/>
                      <a:pt x="31779" y="35796"/>
                    </a:cubicBezTo>
                    <a:cubicBezTo>
                      <a:pt x="31816" y="35845"/>
                      <a:pt x="31859" y="35866"/>
                      <a:pt x="31900" y="35866"/>
                    </a:cubicBezTo>
                    <a:cubicBezTo>
                      <a:pt x="32018" y="35866"/>
                      <a:pt x="32120" y="35700"/>
                      <a:pt x="32015" y="35560"/>
                    </a:cubicBezTo>
                    <a:cubicBezTo>
                      <a:pt x="31188" y="34426"/>
                      <a:pt x="30314" y="33339"/>
                      <a:pt x="29416" y="32252"/>
                    </a:cubicBezTo>
                    <a:cubicBezTo>
                      <a:pt x="28566" y="31165"/>
                      <a:pt x="27691" y="30031"/>
                      <a:pt x="26817" y="28944"/>
                    </a:cubicBezTo>
                    <a:cubicBezTo>
                      <a:pt x="26321" y="28330"/>
                      <a:pt x="25801" y="27739"/>
                      <a:pt x="25281" y="27125"/>
                    </a:cubicBezTo>
                    <a:close/>
                    <a:moveTo>
                      <a:pt x="18689" y="27527"/>
                    </a:moveTo>
                    <a:lnTo>
                      <a:pt x="18689" y="27527"/>
                    </a:lnTo>
                    <a:cubicBezTo>
                      <a:pt x="18382" y="28188"/>
                      <a:pt x="18051" y="28802"/>
                      <a:pt x="17768" y="29440"/>
                    </a:cubicBezTo>
                    <a:cubicBezTo>
                      <a:pt x="17461" y="30102"/>
                      <a:pt x="17177" y="30716"/>
                      <a:pt x="16917" y="31378"/>
                    </a:cubicBezTo>
                    <a:cubicBezTo>
                      <a:pt x="16374" y="32677"/>
                      <a:pt x="15807" y="33977"/>
                      <a:pt x="15287" y="35276"/>
                    </a:cubicBezTo>
                    <a:cubicBezTo>
                      <a:pt x="14980" y="36009"/>
                      <a:pt x="14673" y="36741"/>
                      <a:pt x="14389" y="37521"/>
                    </a:cubicBezTo>
                    <a:cubicBezTo>
                      <a:pt x="14361" y="37618"/>
                      <a:pt x="14465" y="37691"/>
                      <a:pt x="14569" y="37691"/>
                    </a:cubicBezTo>
                    <a:cubicBezTo>
                      <a:pt x="14641" y="37691"/>
                      <a:pt x="14715" y="37656"/>
                      <a:pt x="14744" y="37568"/>
                    </a:cubicBezTo>
                    <a:cubicBezTo>
                      <a:pt x="15311" y="36269"/>
                      <a:pt x="15807" y="34969"/>
                      <a:pt x="16327" y="33670"/>
                    </a:cubicBezTo>
                    <a:cubicBezTo>
                      <a:pt x="16846" y="32370"/>
                      <a:pt x="17343" y="31071"/>
                      <a:pt x="17862" y="29771"/>
                    </a:cubicBezTo>
                    <a:cubicBezTo>
                      <a:pt x="18146" y="29039"/>
                      <a:pt x="18382" y="28259"/>
                      <a:pt x="18689" y="27527"/>
                    </a:cubicBezTo>
                    <a:close/>
                    <a:moveTo>
                      <a:pt x="19351" y="24431"/>
                    </a:moveTo>
                    <a:cubicBezTo>
                      <a:pt x="19138" y="24597"/>
                      <a:pt x="18949" y="24786"/>
                      <a:pt x="18737" y="24998"/>
                    </a:cubicBezTo>
                    <a:cubicBezTo>
                      <a:pt x="18571" y="25164"/>
                      <a:pt x="18382" y="25377"/>
                      <a:pt x="18217" y="25589"/>
                    </a:cubicBezTo>
                    <a:cubicBezTo>
                      <a:pt x="17839" y="25991"/>
                      <a:pt x="17484" y="26416"/>
                      <a:pt x="17154" y="26841"/>
                    </a:cubicBezTo>
                    <a:cubicBezTo>
                      <a:pt x="16468" y="27716"/>
                      <a:pt x="15807" y="28590"/>
                      <a:pt x="15193" y="29488"/>
                    </a:cubicBezTo>
                    <a:cubicBezTo>
                      <a:pt x="13988" y="31283"/>
                      <a:pt x="12853" y="33150"/>
                      <a:pt x="11908" y="35087"/>
                    </a:cubicBezTo>
                    <a:cubicBezTo>
                      <a:pt x="11648" y="35654"/>
                      <a:pt x="11389" y="36174"/>
                      <a:pt x="11176" y="36765"/>
                    </a:cubicBezTo>
                    <a:cubicBezTo>
                      <a:pt x="11081" y="37072"/>
                      <a:pt x="10963" y="37332"/>
                      <a:pt x="10916" y="37639"/>
                    </a:cubicBezTo>
                    <a:cubicBezTo>
                      <a:pt x="10822" y="37923"/>
                      <a:pt x="10798" y="38230"/>
                      <a:pt x="10798" y="38537"/>
                    </a:cubicBezTo>
                    <a:cubicBezTo>
                      <a:pt x="10812" y="38661"/>
                      <a:pt x="10890" y="38721"/>
                      <a:pt x="10962" y="38721"/>
                    </a:cubicBezTo>
                    <a:cubicBezTo>
                      <a:pt x="11013" y="38721"/>
                      <a:pt x="11062" y="38690"/>
                      <a:pt x="11081" y="38631"/>
                    </a:cubicBezTo>
                    <a:cubicBezTo>
                      <a:pt x="11176" y="38372"/>
                      <a:pt x="11270" y="38135"/>
                      <a:pt x="11318" y="37875"/>
                    </a:cubicBezTo>
                    <a:cubicBezTo>
                      <a:pt x="11389" y="37592"/>
                      <a:pt x="11459" y="37356"/>
                      <a:pt x="11554" y="37096"/>
                    </a:cubicBezTo>
                    <a:cubicBezTo>
                      <a:pt x="11743" y="36599"/>
                      <a:pt x="11932" y="36127"/>
                      <a:pt x="12168" y="35654"/>
                    </a:cubicBezTo>
                    <a:cubicBezTo>
                      <a:pt x="12641" y="34686"/>
                      <a:pt x="13161" y="33741"/>
                      <a:pt x="13680" y="32795"/>
                    </a:cubicBezTo>
                    <a:cubicBezTo>
                      <a:pt x="14744" y="30929"/>
                      <a:pt x="15949" y="29133"/>
                      <a:pt x="17225" y="27385"/>
                    </a:cubicBezTo>
                    <a:cubicBezTo>
                      <a:pt x="17579" y="26912"/>
                      <a:pt x="17957" y="26416"/>
                      <a:pt x="18311" y="25944"/>
                    </a:cubicBezTo>
                    <a:lnTo>
                      <a:pt x="18855" y="25235"/>
                    </a:lnTo>
                    <a:cubicBezTo>
                      <a:pt x="19067" y="24998"/>
                      <a:pt x="19209" y="24715"/>
                      <a:pt x="19375" y="24455"/>
                    </a:cubicBezTo>
                    <a:cubicBezTo>
                      <a:pt x="19375" y="24455"/>
                      <a:pt x="19375" y="24431"/>
                      <a:pt x="19351" y="24431"/>
                    </a:cubicBezTo>
                    <a:close/>
                    <a:moveTo>
                      <a:pt x="22021" y="28188"/>
                    </a:moveTo>
                    <a:cubicBezTo>
                      <a:pt x="22068" y="28897"/>
                      <a:pt x="22115" y="29606"/>
                      <a:pt x="22163" y="30267"/>
                    </a:cubicBezTo>
                    <a:cubicBezTo>
                      <a:pt x="22234" y="30976"/>
                      <a:pt x="22304" y="31661"/>
                      <a:pt x="22399" y="32370"/>
                    </a:cubicBezTo>
                    <a:lnTo>
                      <a:pt x="22942" y="36529"/>
                    </a:lnTo>
                    <a:cubicBezTo>
                      <a:pt x="23061" y="37332"/>
                      <a:pt x="23131" y="38135"/>
                      <a:pt x="23297" y="38939"/>
                    </a:cubicBezTo>
                    <a:cubicBezTo>
                      <a:pt x="23317" y="39039"/>
                      <a:pt x="23389" y="39084"/>
                      <a:pt x="23463" y="39084"/>
                    </a:cubicBezTo>
                    <a:cubicBezTo>
                      <a:pt x="23562" y="39084"/>
                      <a:pt x="23665" y="39003"/>
                      <a:pt x="23651" y="38868"/>
                    </a:cubicBezTo>
                    <a:cubicBezTo>
                      <a:pt x="23462" y="37474"/>
                      <a:pt x="23250" y="36103"/>
                      <a:pt x="23061" y="34709"/>
                    </a:cubicBezTo>
                    <a:cubicBezTo>
                      <a:pt x="22848" y="33315"/>
                      <a:pt x="22659" y="31921"/>
                      <a:pt x="22423" y="30551"/>
                    </a:cubicBezTo>
                    <a:cubicBezTo>
                      <a:pt x="22304" y="29748"/>
                      <a:pt x="22139" y="28968"/>
                      <a:pt x="22021" y="28188"/>
                    </a:cubicBezTo>
                    <a:close/>
                    <a:moveTo>
                      <a:pt x="25376" y="29393"/>
                    </a:moveTo>
                    <a:cubicBezTo>
                      <a:pt x="25565" y="29748"/>
                      <a:pt x="25707" y="30102"/>
                      <a:pt x="25896" y="30456"/>
                    </a:cubicBezTo>
                    <a:lnTo>
                      <a:pt x="26416" y="31425"/>
                    </a:lnTo>
                    <a:cubicBezTo>
                      <a:pt x="26794" y="32110"/>
                      <a:pt x="27195" y="32748"/>
                      <a:pt x="27597" y="33410"/>
                    </a:cubicBezTo>
                    <a:cubicBezTo>
                      <a:pt x="28424" y="34709"/>
                      <a:pt x="29275" y="35962"/>
                      <a:pt x="30172" y="37214"/>
                    </a:cubicBezTo>
                    <a:cubicBezTo>
                      <a:pt x="30669" y="37923"/>
                      <a:pt x="31165" y="38631"/>
                      <a:pt x="31755" y="39293"/>
                    </a:cubicBezTo>
                    <a:cubicBezTo>
                      <a:pt x="31778" y="39322"/>
                      <a:pt x="31808" y="39334"/>
                      <a:pt x="31839" y="39334"/>
                    </a:cubicBezTo>
                    <a:cubicBezTo>
                      <a:pt x="31935" y="39334"/>
                      <a:pt x="32040" y="39217"/>
                      <a:pt x="31968" y="39128"/>
                    </a:cubicBezTo>
                    <a:cubicBezTo>
                      <a:pt x="31566" y="38513"/>
                      <a:pt x="31047" y="37899"/>
                      <a:pt x="30621" y="37308"/>
                    </a:cubicBezTo>
                    <a:cubicBezTo>
                      <a:pt x="30172" y="36694"/>
                      <a:pt x="29700" y="36056"/>
                      <a:pt x="29275" y="35418"/>
                    </a:cubicBezTo>
                    <a:cubicBezTo>
                      <a:pt x="28424" y="34166"/>
                      <a:pt x="27597" y="32914"/>
                      <a:pt x="26794" y="31590"/>
                    </a:cubicBezTo>
                    <a:cubicBezTo>
                      <a:pt x="26557" y="31260"/>
                      <a:pt x="26368" y="30858"/>
                      <a:pt x="26132" y="30504"/>
                    </a:cubicBezTo>
                    <a:cubicBezTo>
                      <a:pt x="26014" y="30338"/>
                      <a:pt x="25896" y="30126"/>
                      <a:pt x="25778" y="29960"/>
                    </a:cubicBezTo>
                    <a:cubicBezTo>
                      <a:pt x="25660" y="29771"/>
                      <a:pt x="25494" y="29606"/>
                      <a:pt x="25376" y="29393"/>
                    </a:cubicBezTo>
                    <a:close/>
                    <a:moveTo>
                      <a:pt x="16752" y="28732"/>
                    </a:moveTo>
                    <a:lnTo>
                      <a:pt x="16752" y="28732"/>
                    </a:lnTo>
                    <a:cubicBezTo>
                      <a:pt x="16539" y="29062"/>
                      <a:pt x="16279" y="29370"/>
                      <a:pt x="16067" y="29724"/>
                    </a:cubicBezTo>
                    <a:cubicBezTo>
                      <a:pt x="15878" y="30031"/>
                      <a:pt x="15665" y="30362"/>
                      <a:pt x="15476" y="30669"/>
                    </a:cubicBezTo>
                    <a:cubicBezTo>
                      <a:pt x="15098" y="31307"/>
                      <a:pt x="14720" y="31992"/>
                      <a:pt x="14366" y="32677"/>
                    </a:cubicBezTo>
                    <a:cubicBezTo>
                      <a:pt x="13657" y="34024"/>
                      <a:pt x="12972" y="35418"/>
                      <a:pt x="12357" y="36812"/>
                    </a:cubicBezTo>
                    <a:cubicBezTo>
                      <a:pt x="12003" y="37592"/>
                      <a:pt x="11625" y="38395"/>
                      <a:pt x="11341" y="39222"/>
                    </a:cubicBezTo>
                    <a:cubicBezTo>
                      <a:pt x="11326" y="39298"/>
                      <a:pt x="11408" y="39364"/>
                      <a:pt x="11494" y="39364"/>
                    </a:cubicBezTo>
                    <a:cubicBezTo>
                      <a:pt x="11542" y="39364"/>
                      <a:pt x="11591" y="39344"/>
                      <a:pt x="11625" y="39293"/>
                    </a:cubicBezTo>
                    <a:cubicBezTo>
                      <a:pt x="11932" y="38608"/>
                      <a:pt x="12239" y="37899"/>
                      <a:pt x="12523" y="37190"/>
                    </a:cubicBezTo>
                    <a:cubicBezTo>
                      <a:pt x="12830" y="36481"/>
                      <a:pt x="13161" y="35773"/>
                      <a:pt x="13491" y="35087"/>
                    </a:cubicBezTo>
                    <a:cubicBezTo>
                      <a:pt x="14129" y="33741"/>
                      <a:pt x="14815" y="32370"/>
                      <a:pt x="15547" y="31047"/>
                    </a:cubicBezTo>
                    <a:cubicBezTo>
                      <a:pt x="15760" y="30669"/>
                      <a:pt x="15972" y="30315"/>
                      <a:pt x="16161" y="29913"/>
                    </a:cubicBezTo>
                    <a:cubicBezTo>
                      <a:pt x="16279" y="29724"/>
                      <a:pt x="16374" y="29535"/>
                      <a:pt x="16468" y="29322"/>
                    </a:cubicBezTo>
                    <a:cubicBezTo>
                      <a:pt x="16539" y="29133"/>
                      <a:pt x="16634" y="28921"/>
                      <a:pt x="16752" y="28732"/>
                    </a:cubicBezTo>
                    <a:close/>
                    <a:moveTo>
                      <a:pt x="23037" y="25022"/>
                    </a:moveTo>
                    <a:cubicBezTo>
                      <a:pt x="23108" y="25282"/>
                      <a:pt x="23155" y="25542"/>
                      <a:pt x="23226" y="25849"/>
                    </a:cubicBezTo>
                    <a:cubicBezTo>
                      <a:pt x="23273" y="26109"/>
                      <a:pt x="23368" y="26345"/>
                      <a:pt x="23462" y="26581"/>
                    </a:cubicBezTo>
                    <a:cubicBezTo>
                      <a:pt x="23628" y="27125"/>
                      <a:pt x="23817" y="27621"/>
                      <a:pt x="24029" y="28117"/>
                    </a:cubicBezTo>
                    <a:cubicBezTo>
                      <a:pt x="24431" y="29157"/>
                      <a:pt x="24856" y="30149"/>
                      <a:pt x="25329" y="31142"/>
                    </a:cubicBezTo>
                    <a:cubicBezTo>
                      <a:pt x="26274" y="33079"/>
                      <a:pt x="27337" y="34969"/>
                      <a:pt x="28542" y="36765"/>
                    </a:cubicBezTo>
                    <a:cubicBezTo>
                      <a:pt x="28896" y="37261"/>
                      <a:pt x="29251" y="37781"/>
                      <a:pt x="29629" y="38253"/>
                    </a:cubicBezTo>
                    <a:cubicBezTo>
                      <a:pt x="29842" y="38490"/>
                      <a:pt x="30007" y="38702"/>
                      <a:pt x="30220" y="38939"/>
                    </a:cubicBezTo>
                    <a:cubicBezTo>
                      <a:pt x="30432" y="39175"/>
                      <a:pt x="30669" y="39340"/>
                      <a:pt x="30928" y="39482"/>
                    </a:cubicBezTo>
                    <a:cubicBezTo>
                      <a:pt x="30954" y="39493"/>
                      <a:pt x="30979" y="39498"/>
                      <a:pt x="31002" y="39498"/>
                    </a:cubicBezTo>
                    <a:cubicBezTo>
                      <a:pt x="31132" y="39498"/>
                      <a:pt x="31221" y="39353"/>
                      <a:pt x="31141" y="39293"/>
                    </a:cubicBezTo>
                    <a:cubicBezTo>
                      <a:pt x="30976" y="39080"/>
                      <a:pt x="30787" y="38868"/>
                      <a:pt x="30598" y="38702"/>
                    </a:cubicBezTo>
                    <a:cubicBezTo>
                      <a:pt x="30432" y="38513"/>
                      <a:pt x="30220" y="38301"/>
                      <a:pt x="30078" y="38112"/>
                    </a:cubicBezTo>
                    <a:cubicBezTo>
                      <a:pt x="29723" y="37686"/>
                      <a:pt x="29416" y="37261"/>
                      <a:pt x="29109" y="36859"/>
                    </a:cubicBezTo>
                    <a:cubicBezTo>
                      <a:pt x="28471" y="35985"/>
                      <a:pt x="27928" y="35064"/>
                      <a:pt x="27384" y="34142"/>
                    </a:cubicBezTo>
                    <a:cubicBezTo>
                      <a:pt x="26297" y="32276"/>
                      <a:pt x="25352" y="30362"/>
                      <a:pt x="24502" y="28377"/>
                    </a:cubicBezTo>
                    <a:lnTo>
                      <a:pt x="23793" y="26700"/>
                    </a:lnTo>
                    <a:cubicBezTo>
                      <a:pt x="23675" y="26440"/>
                      <a:pt x="23557" y="26180"/>
                      <a:pt x="23462" y="25873"/>
                    </a:cubicBezTo>
                    <a:cubicBezTo>
                      <a:pt x="23344" y="25589"/>
                      <a:pt x="23226" y="25306"/>
                      <a:pt x="23084" y="25022"/>
                    </a:cubicBezTo>
                    <a:close/>
                    <a:moveTo>
                      <a:pt x="22153" y="22555"/>
                    </a:moveTo>
                    <a:cubicBezTo>
                      <a:pt x="22141" y="22555"/>
                      <a:pt x="22122" y="22572"/>
                      <a:pt x="22139" y="22588"/>
                    </a:cubicBezTo>
                    <a:cubicBezTo>
                      <a:pt x="22730" y="23793"/>
                      <a:pt x="23297" y="25022"/>
                      <a:pt x="23935" y="26156"/>
                    </a:cubicBezTo>
                    <a:cubicBezTo>
                      <a:pt x="24596" y="27314"/>
                      <a:pt x="25234" y="28472"/>
                      <a:pt x="25943" y="29582"/>
                    </a:cubicBezTo>
                    <a:cubicBezTo>
                      <a:pt x="27337" y="31874"/>
                      <a:pt x="28849" y="34048"/>
                      <a:pt x="30432" y="36174"/>
                    </a:cubicBezTo>
                    <a:cubicBezTo>
                      <a:pt x="30881" y="36765"/>
                      <a:pt x="31330" y="37356"/>
                      <a:pt x="31803" y="37946"/>
                    </a:cubicBezTo>
                    <a:cubicBezTo>
                      <a:pt x="32275" y="38537"/>
                      <a:pt x="32700" y="39128"/>
                      <a:pt x="33244" y="39671"/>
                    </a:cubicBezTo>
                    <a:cubicBezTo>
                      <a:pt x="33282" y="39717"/>
                      <a:pt x="33326" y="39736"/>
                      <a:pt x="33365" y="39736"/>
                    </a:cubicBezTo>
                    <a:cubicBezTo>
                      <a:pt x="33445" y="39736"/>
                      <a:pt x="33504" y="39656"/>
                      <a:pt x="33457" y="39577"/>
                    </a:cubicBezTo>
                    <a:cubicBezTo>
                      <a:pt x="33055" y="39033"/>
                      <a:pt x="32653" y="38513"/>
                      <a:pt x="32228" y="38017"/>
                    </a:cubicBezTo>
                    <a:lnTo>
                      <a:pt x="30999" y="36410"/>
                    </a:lnTo>
                    <a:cubicBezTo>
                      <a:pt x="30196" y="35347"/>
                      <a:pt x="29440" y="34284"/>
                      <a:pt x="28660" y="33197"/>
                    </a:cubicBezTo>
                    <a:cubicBezTo>
                      <a:pt x="27148" y="31000"/>
                      <a:pt x="25730" y="28755"/>
                      <a:pt x="24384" y="26463"/>
                    </a:cubicBezTo>
                    <a:cubicBezTo>
                      <a:pt x="24006" y="25849"/>
                      <a:pt x="23651" y="25187"/>
                      <a:pt x="23250" y="24550"/>
                    </a:cubicBezTo>
                    <a:cubicBezTo>
                      <a:pt x="22871" y="23888"/>
                      <a:pt x="22517" y="23250"/>
                      <a:pt x="22163" y="22565"/>
                    </a:cubicBezTo>
                    <a:cubicBezTo>
                      <a:pt x="22163" y="22558"/>
                      <a:pt x="22159" y="22555"/>
                      <a:pt x="22153" y="22555"/>
                    </a:cubicBezTo>
                    <a:close/>
                    <a:moveTo>
                      <a:pt x="21052" y="22541"/>
                    </a:moveTo>
                    <a:cubicBezTo>
                      <a:pt x="20272" y="23628"/>
                      <a:pt x="19540" y="24762"/>
                      <a:pt x="18855" y="25896"/>
                    </a:cubicBezTo>
                    <a:cubicBezTo>
                      <a:pt x="18170" y="27030"/>
                      <a:pt x="17532" y="28188"/>
                      <a:pt x="16917" y="29322"/>
                    </a:cubicBezTo>
                    <a:cubicBezTo>
                      <a:pt x="15641" y="31661"/>
                      <a:pt x="14484" y="34095"/>
                      <a:pt x="13444" y="36505"/>
                    </a:cubicBezTo>
                    <a:cubicBezTo>
                      <a:pt x="13161" y="37190"/>
                      <a:pt x="12877" y="37875"/>
                      <a:pt x="12594" y="38584"/>
                    </a:cubicBezTo>
                    <a:cubicBezTo>
                      <a:pt x="12334" y="39293"/>
                      <a:pt x="12026" y="39955"/>
                      <a:pt x="11837" y="40711"/>
                    </a:cubicBezTo>
                    <a:cubicBezTo>
                      <a:pt x="11757" y="40807"/>
                      <a:pt x="11819" y="40882"/>
                      <a:pt x="11890" y="40882"/>
                    </a:cubicBezTo>
                    <a:cubicBezTo>
                      <a:pt x="11922" y="40882"/>
                      <a:pt x="11957" y="40866"/>
                      <a:pt x="11979" y="40829"/>
                    </a:cubicBezTo>
                    <a:cubicBezTo>
                      <a:pt x="12263" y="40238"/>
                      <a:pt x="12475" y="39600"/>
                      <a:pt x="12735" y="38986"/>
                    </a:cubicBezTo>
                    <a:cubicBezTo>
                      <a:pt x="12972" y="38372"/>
                      <a:pt x="13255" y="37757"/>
                      <a:pt x="13515" y="37119"/>
                    </a:cubicBezTo>
                    <a:cubicBezTo>
                      <a:pt x="14011" y="35914"/>
                      <a:pt x="14578" y="34709"/>
                      <a:pt x="15122" y="33504"/>
                    </a:cubicBezTo>
                    <a:cubicBezTo>
                      <a:pt x="16256" y="31094"/>
                      <a:pt x="17484" y="28732"/>
                      <a:pt x="18831" y="26440"/>
                    </a:cubicBezTo>
                    <a:cubicBezTo>
                      <a:pt x="19186" y="25778"/>
                      <a:pt x="19564" y="25164"/>
                      <a:pt x="19918" y="24502"/>
                    </a:cubicBezTo>
                    <a:cubicBezTo>
                      <a:pt x="20272" y="23864"/>
                      <a:pt x="20674" y="23203"/>
                      <a:pt x="21076" y="22565"/>
                    </a:cubicBezTo>
                    <a:cubicBezTo>
                      <a:pt x="21076" y="22541"/>
                      <a:pt x="21052" y="22541"/>
                      <a:pt x="21052" y="22541"/>
                    </a:cubicBezTo>
                    <a:close/>
                    <a:moveTo>
                      <a:pt x="21147" y="25264"/>
                    </a:moveTo>
                    <a:cubicBezTo>
                      <a:pt x="21135" y="25264"/>
                      <a:pt x="21123" y="25270"/>
                      <a:pt x="21123" y="25282"/>
                    </a:cubicBezTo>
                    <a:cubicBezTo>
                      <a:pt x="21052" y="25542"/>
                      <a:pt x="20958" y="25825"/>
                      <a:pt x="20887" y="26085"/>
                    </a:cubicBezTo>
                    <a:cubicBezTo>
                      <a:pt x="20840" y="26345"/>
                      <a:pt x="20769" y="26581"/>
                      <a:pt x="20721" y="26841"/>
                    </a:cubicBezTo>
                    <a:cubicBezTo>
                      <a:pt x="20603" y="27385"/>
                      <a:pt x="20509" y="27905"/>
                      <a:pt x="20414" y="28472"/>
                    </a:cubicBezTo>
                    <a:cubicBezTo>
                      <a:pt x="20249" y="29559"/>
                      <a:pt x="20131" y="30645"/>
                      <a:pt x="20060" y="31756"/>
                    </a:cubicBezTo>
                    <a:cubicBezTo>
                      <a:pt x="19918" y="33906"/>
                      <a:pt x="19894" y="36080"/>
                      <a:pt x="20036" y="38253"/>
                    </a:cubicBezTo>
                    <a:cubicBezTo>
                      <a:pt x="20060" y="38868"/>
                      <a:pt x="20131" y="39458"/>
                      <a:pt x="20249" y="40073"/>
                    </a:cubicBezTo>
                    <a:lnTo>
                      <a:pt x="20414" y="40971"/>
                    </a:lnTo>
                    <a:cubicBezTo>
                      <a:pt x="20509" y="41254"/>
                      <a:pt x="20627" y="41514"/>
                      <a:pt x="20769" y="41821"/>
                    </a:cubicBezTo>
                    <a:cubicBezTo>
                      <a:pt x="20785" y="41838"/>
                      <a:pt x="20810" y="41845"/>
                      <a:pt x="20836" y="41845"/>
                    </a:cubicBezTo>
                    <a:cubicBezTo>
                      <a:pt x="20925" y="41845"/>
                      <a:pt x="21041" y="41764"/>
                      <a:pt x="21005" y="41656"/>
                    </a:cubicBezTo>
                    <a:cubicBezTo>
                      <a:pt x="20958" y="41372"/>
                      <a:pt x="20887" y="41112"/>
                      <a:pt x="20840" y="40876"/>
                    </a:cubicBezTo>
                    <a:cubicBezTo>
                      <a:pt x="20769" y="40616"/>
                      <a:pt x="20721" y="40356"/>
                      <a:pt x="20651" y="40120"/>
                    </a:cubicBezTo>
                    <a:cubicBezTo>
                      <a:pt x="20580" y="39577"/>
                      <a:pt x="20509" y="39080"/>
                      <a:pt x="20461" y="38537"/>
                    </a:cubicBezTo>
                    <a:cubicBezTo>
                      <a:pt x="20367" y="37474"/>
                      <a:pt x="20343" y="36387"/>
                      <a:pt x="20343" y="35324"/>
                    </a:cubicBezTo>
                    <a:cubicBezTo>
                      <a:pt x="20343" y="33174"/>
                      <a:pt x="20461" y="31000"/>
                      <a:pt x="20721" y="28873"/>
                    </a:cubicBezTo>
                    <a:cubicBezTo>
                      <a:pt x="20769" y="28283"/>
                      <a:pt x="20863" y="27668"/>
                      <a:pt x="20958" y="27078"/>
                    </a:cubicBezTo>
                    <a:cubicBezTo>
                      <a:pt x="20981" y="26794"/>
                      <a:pt x="21052" y="26487"/>
                      <a:pt x="21076" y="26203"/>
                    </a:cubicBezTo>
                    <a:cubicBezTo>
                      <a:pt x="21123" y="25896"/>
                      <a:pt x="21123" y="25566"/>
                      <a:pt x="21170" y="25282"/>
                    </a:cubicBezTo>
                    <a:cubicBezTo>
                      <a:pt x="21170" y="25270"/>
                      <a:pt x="21158" y="25264"/>
                      <a:pt x="21147" y="25264"/>
                    </a:cubicBezTo>
                    <a:close/>
                    <a:moveTo>
                      <a:pt x="20981" y="30173"/>
                    </a:moveTo>
                    <a:cubicBezTo>
                      <a:pt x="20981" y="30575"/>
                      <a:pt x="20887" y="30953"/>
                      <a:pt x="20863" y="31354"/>
                    </a:cubicBezTo>
                    <a:cubicBezTo>
                      <a:pt x="20840" y="31756"/>
                      <a:pt x="20840" y="32110"/>
                      <a:pt x="20840" y="32488"/>
                    </a:cubicBezTo>
                    <a:cubicBezTo>
                      <a:pt x="20840" y="33244"/>
                      <a:pt x="20840" y="34024"/>
                      <a:pt x="20863" y="34780"/>
                    </a:cubicBezTo>
                    <a:cubicBezTo>
                      <a:pt x="20934" y="36316"/>
                      <a:pt x="21029" y="37852"/>
                      <a:pt x="21194" y="39364"/>
                    </a:cubicBezTo>
                    <a:cubicBezTo>
                      <a:pt x="21265" y="40214"/>
                      <a:pt x="21336" y="41112"/>
                      <a:pt x="21548" y="41939"/>
                    </a:cubicBezTo>
                    <a:cubicBezTo>
                      <a:pt x="21559" y="42027"/>
                      <a:pt x="21616" y="42064"/>
                      <a:pt x="21674" y="42064"/>
                    </a:cubicBezTo>
                    <a:cubicBezTo>
                      <a:pt x="21741" y="42064"/>
                      <a:pt x="21808" y="42015"/>
                      <a:pt x="21808" y="41939"/>
                    </a:cubicBezTo>
                    <a:cubicBezTo>
                      <a:pt x="21761" y="41183"/>
                      <a:pt x="21643" y="40427"/>
                      <a:pt x="21548" y="39671"/>
                    </a:cubicBezTo>
                    <a:cubicBezTo>
                      <a:pt x="21454" y="38891"/>
                      <a:pt x="21383" y="38135"/>
                      <a:pt x="21336" y="37356"/>
                    </a:cubicBezTo>
                    <a:cubicBezTo>
                      <a:pt x="21218" y="35867"/>
                      <a:pt x="21123" y="34308"/>
                      <a:pt x="21099" y="32819"/>
                    </a:cubicBezTo>
                    <a:cubicBezTo>
                      <a:pt x="21099" y="32394"/>
                      <a:pt x="21076" y="31945"/>
                      <a:pt x="21076" y="31543"/>
                    </a:cubicBezTo>
                    <a:cubicBezTo>
                      <a:pt x="21076" y="31307"/>
                      <a:pt x="21076" y="31094"/>
                      <a:pt x="21052" y="30858"/>
                    </a:cubicBezTo>
                    <a:cubicBezTo>
                      <a:pt x="21005" y="30622"/>
                      <a:pt x="20981" y="30409"/>
                      <a:pt x="20981" y="30173"/>
                    </a:cubicBezTo>
                    <a:close/>
                    <a:moveTo>
                      <a:pt x="21584" y="22718"/>
                    </a:moveTo>
                    <a:cubicBezTo>
                      <a:pt x="21578" y="22718"/>
                      <a:pt x="21572" y="22730"/>
                      <a:pt x="21572" y="22754"/>
                    </a:cubicBezTo>
                    <a:cubicBezTo>
                      <a:pt x="21477" y="24077"/>
                      <a:pt x="21359" y="25400"/>
                      <a:pt x="21336" y="26771"/>
                    </a:cubicBezTo>
                    <a:cubicBezTo>
                      <a:pt x="21312" y="28094"/>
                      <a:pt x="21312" y="29393"/>
                      <a:pt x="21359" y="30716"/>
                    </a:cubicBezTo>
                    <a:cubicBezTo>
                      <a:pt x="21454" y="33386"/>
                      <a:pt x="21619" y="36032"/>
                      <a:pt x="21950" y="38655"/>
                    </a:cubicBezTo>
                    <a:cubicBezTo>
                      <a:pt x="22045" y="39411"/>
                      <a:pt x="22139" y="40144"/>
                      <a:pt x="22257" y="40876"/>
                    </a:cubicBezTo>
                    <a:cubicBezTo>
                      <a:pt x="22375" y="41608"/>
                      <a:pt x="22446" y="42365"/>
                      <a:pt x="22635" y="43097"/>
                    </a:cubicBezTo>
                    <a:cubicBezTo>
                      <a:pt x="22646" y="43153"/>
                      <a:pt x="22701" y="43183"/>
                      <a:pt x="22755" y="43183"/>
                    </a:cubicBezTo>
                    <a:cubicBezTo>
                      <a:pt x="22813" y="43183"/>
                      <a:pt x="22871" y="43147"/>
                      <a:pt x="22871" y="43073"/>
                    </a:cubicBezTo>
                    <a:cubicBezTo>
                      <a:pt x="22824" y="42412"/>
                      <a:pt x="22706" y="41774"/>
                      <a:pt x="22612" y="41089"/>
                    </a:cubicBezTo>
                    <a:cubicBezTo>
                      <a:pt x="22517" y="40427"/>
                      <a:pt x="22423" y="39766"/>
                      <a:pt x="22352" y="39104"/>
                    </a:cubicBezTo>
                    <a:cubicBezTo>
                      <a:pt x="22163" y="37804"/>
                      <a:pt x="22045" y="36481"/>
                      <a:pt x="21926" y="35158"/>
                    </a:cubicBezTo>
                    <a:cubicBezTo>
                      <a:pt x="21714" y="32488"/>
                      <a:pt x="21596" y="29842"/>
                      <a:pt x="21572" y="27196"/>
                    </a:cubicBezTo>
                    <a:lnTo>
                      <a:pt x="21572" y="24998"/>
                    </a:lnTo>
                    <a:cubicBezTo>
                      <a:pt x="21572" y="24242"/>
                      <a:pt x="21572" y="23486"/>
                      <a:pt x="21596" y="22754"/>
                    </a:cubicBezTo>
                    <a:cubicBezTo>
                      <a:pt x="21596" y="22730"/>
                      <a:pt x="21590" y="22718"/>
                      <a:pt x="21584" y="22718"/>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8"/>
              <p:cNvSpPr/>
              <p:nvPr/>
            </p:nvSpPr>
            <p:spPr>
              <a:xfrm>
                <a:off x="596075" y="1779975"/>
                <a:ext cx="920900" cy="915450"/>
              </a:xfrm>
              <a:custGeom>
                <a:avLst/>
                <a:gdLst/>
                <a:ahLst/>
                <a:cxnLst/>
                <a:rect l="l" t="t" r="r" b="b"/>
                <a:pathLst>
                  <a:path w="36836" h="36618" extrusionOk="0">
                    <a:moveTo>
                      <a:pt x="22029" y="1"/>
                    </a:moveTo>
                    <a:cubicBezTo>
                      <a:pt x="21565" y="1"/>
                      <a:pt x="21140" y="326"/>
                      <a:pt x="20863" y="702"/>
                    </a:cubicBezTo>
                    <a:cubicBezTo>
                      <a:pt x="20485" y="1222"/>
                      <a:pt x="20249" y="1883"/>
                      <a:pt x="20060" y="2497"/>
                    </a:cubicBezTo>
                    <a:cubicBezTo>
                      <a:pt x="19895" y="3112"/>
                      <a:pt x="19776" y="3773"/>
                      <a:pt x="19682" y="4388"/>
                    </a:cubicBezTo>
                    <a:cubicBezTo>
                      <a:pt x="19587" y="5002"/>
                      <a:pt x="19540" y="5593"/>
                      <a:pt x="19469" y="6207"/>
                    </a:cubicBezTo>
                    <a:cubicBezTo>
                      <a:pt x="19375" y="7436"/>
                      <a:pt x="19327" y="8641"/>
                      <a:pt x="19304" y="9846"/>
                    </a:cubicBezTo>
                    <a:cubicBezTo>
                      <a:pt x="19257" y="11051"/>
                      <a:pt x="19233" y="12303"/>
                      <a:pt x="19138" y="13508"/>
                    </a:cubicBezTo>
                    <a:cubicBezTo>
                      <a:pt x="19068" y="14713"/>
                      <a:pt x="18949" y="15941"/>
                      <a:pt x="18713" y="17123"/>
                    </a:cubicBezTo>
                    <a:cubicBezTo>
                      <a:pt x="18666" y="17265"/>
                      <a:pt x="18666" y="17383"/>
                      <a:pt x="18642" y="17524"/>
                    </a:cubicBezTo>
                    <a:cubicBezTo>
                      <a:pt x="18642" y="17595"/>
                      <a:pt x="18642" y="17619"/>
                      <a:pt x="18619" y="17666"/>
                    </a:cubicBezTo>
                    <a:cubicBezTo>
                      <a:pt x="18548" y="16438"/>
                      <a:pt x="18500" y="15209"/>
                      <a:pt x="18382" y="13957"/>
                    </a:cubicBezTo>
                    <a:cubicBezTo>
                      <a:pt x="18264" y="12586"/>
                      <a:pt x="18075" y="11216"/>
                      <a:pt x="17839" y="9846"/>
                    </a:cubicBezTo>
                    <a:cubicBezTo>
                      <a:pt x="17650" y="8546"/>
                      <a:pt x="17319" y="7317"/>
                      <a:pt x="16894" y="6065"/>
                    </a:cubicBezTo>
                    <a:cubicBezTo>
                      <a:pt x="16492" y="4860"/>
                      <a:pt x="15996" y="3679"/>
                      <a:pt x="15334" y="2592"/>
                    </a:cubicBezTo>
                    <a:cubicBezTo>
                      <a:pt x="15051" y="2119"/>
                      <a:pt x="14696" y="1647"/>
                      <a:pt x="14271" y="1245"/>
                    </a:cubicBezTo>
                    <a:cubicBezTo>
                      <a:pt x="13924" y="939"/>
                      <a:pt x="13453" y="579"/>
                      <a:pt x="12950" y="579"/>
                    </a:cubicBezTo>
                    <a:cubicBezTo>
                      <a:pt x="12871" y="579"/>
                      <a:pt x="12792" y="588"/>
                      <a:pt x="12712" y="607"/>
                    </a:cubicBezTo>
                    <a:cubicBezTo>
                      <a:pt x="12121" y="749"/>
                      <a:pt x="11814" y="1340"/>
                      <a:pt x="11767" y="1907"/>
                    </a:cubicBezTo>
                    <a:cubicBezTo>
                      <a:pt x="11672" y="2545"/>
                      <a:pt x="11814" y="3230"/>
                      <a:pt x="11979" y="3844"/>
                    </a:cubicBezTo>
                    <a:cubicBezTo>
                      <a:pt x="12145" y="4482"/>
                      <a:pt x="12357" y="5096"/>
                      <a:pt x="12594" y="5687"/>
                    </a:cubicBezTo>
                    <a:cubicBezTo>
                      <a:pt x="12830" y="6254"/>
                      <a:pt x="13066" y="6798"/>
                      <a:pt x="13326" y="7365"/>
                    </a:cubicBezTo>
                    <a:cubicBezTo>
                      <a:pt x="13822" y="8475"/>
                      <a:pt x="14413" y="9562"/>
                      <a:pt x="14980" y="10625"/>
                    </a:cubicBezTo>
                    <a:cubicBezTo>
                      <a:pt x="15547" y="11688"/>
                      <a:pt x="16138" y="12775"/>
                      <a:pt x="16658" y="13862"/>
                    </a:cubicBezTo>
                    <a:cubicBezTo>
                      <a:pt x="17201" y="14973"/>
                      <a:pt x="17674" y="16060"/>
                      <a:pt x="18075" y="17217"/>
                    </a:cubicBezTo>
                    <a:cubicBezTo>
                      <a:pt x="18146" y="17359"/>
                      <a:pt x="18170" y="17477"/>
                      <a:pt x="18241" y="17595"/>
                    </a:cubicBezTo>
                    <a:cubicBezTo>
                      <a:pt x="18241" y="17643"/>
                      <a:pt x="18264" y="17666"/>
                      <a:pt x="18264" y="17737"/>
                    </a:cubicBezTo>
                    <a:cubicBezTo>
                      <a:pt x="17579" y="16674"/>
                      <a:pt x="16894" y="15634"/>
                      <a:pt x="16185" y="14642"/>
                    </a:cubicBezTo>
                    <a:cubicBezTo>
                      <a:pt x="15405" y="13484"/>
                      <a:pt x="14578" y="12397"/>
                      <a:pt x="13680" y="11334"/>
                    </a:cubicBezTo>
                    <a:cubicBezTo>
                      <a:pt x="12830" y="10342"/>
                      <a:pt x="11932" y="9397"/>
                      <a:pt x="10963" y="8546"/>
                    </a:cubicBezTo>
                    <a:cubicBezTo>
                      <a:pt x="10018" y="7695"/>
                      <a:pt x="8979" y="6916"/>
                      <a:pt x="7892" y="6301"/>
                    </a:cubicBezTo>
                    <a:cubicBezTo>
                      <a:pt x="7396" y="6042"/>
                      <a:pt x="6852" y="5805"/>
                      <a:pt x="6309" y="5687"/>
                    </a:cubicBezTo>
                    <a:cubicBezTo>
                      <a:pt x="6068" y="5635"/>
                      <a:pt x="5791" y="5587"/>
                      <a:pt x="5519" y="5587"/>
                    </a:cubicBezTo>
                    <a:cubicBezTo>
                      <a:pt x="5177" y="5587"/>
                      <a:pt x="4845" y="5663"/>
                      <a:pt x="4608" y="5900"/>
                    </a:cubicBezTo>
                    <a:cubicBezTo>
                      <a:pt x="4206" y="6301"/>
                      <a:pt x="4230" y="6987"/>
                      <a:pt x="4466" y="7483"/>
                    </a:cubicBezTo>
                    <a:cubicBezTo>
                      <a:pt x="4702" y="8073"/>
                      <a:pt x="5175" y="8617"/>
                      <a:pt x="5624" y="9066"/>
                    </a:cubicBezTo>
                    <a:cubicBezTo>
                      <a:pt x="6072" y="9538"/>
                      <a:pt x="6569" y="9940"/>
                      <a:pt x="6970" y="10342"/>
                    </a:cubicBezTo>
                    <a:cubicBezTo>
                      <a:pt x="7443" y="10743"/>
                      <a:pt x="7939" y="11098"/>
                      <a:pt x="8459" y="11452"/>
                    </a:cubicBezTo>
                    <a:cubicBezTo>
                      <a:pt x="9451" y="12161"/>
                      <a:pt x="10491" y="12775"/>
                      <a:pt x="11530" y="13413"/>
                    </a:cubicBezTo>
                    <a:cubicBezTo>
                      <a:pt x="12594" y="14075"/>
                      <a:pt x="13633" y="14713"/>
                      <a:pt x="14626" y="15398"/>
                    </a:cubicBezTo>
                    <a:cubicBezTo>
                      <a:pt x="15642" y="16083"/>
                      <a:pt x="16610" y="16792"/>
                      <a:pt x="17532" y="17595"/>
                    </a:cubicBezTo>
                    <a:cubicBezTo>
                      <a:pt x="17626" y="17666"/>
                      <a:pt x="17721" y="17761"/>
                      <a:pt x="17839" y="17855"/>
                    </a:cubicBezTo>
                    <a:cubicBezTo>
                      <a:pt x="17863" y="17902"/>
                      <a:pt x="17910" y="17950"/>
                      <a:pt x="17933" y="17973"/>
                    </a:cubicBezTo>
                    <a:cubicBezTo>
                      <a:pt x="16847" y="17406"/>
                      <a:pt x="15712" y="16863"/>
                      <a:pt x="14602" y="16319"/>
                    </a:cubicBezTo>
                    <a:cubicBezTo>
                      <a:pt x="13326" y="15729"/>
                      <a:pt x="12050" y="15185"/>
                      <a:pt x="10751" y="14713"/>
                    </a:cubicBezTo>
                    <a:cubicBezTo>
                      <a:pt x="9522" y="14287"/>
                      <a:pt x="8270" y="13933"/>
                      <a:pt x="6994" y="13673"/>
                    </a:cubicBezTo>
                    <a:cubicBezTo>
                      <a:pt x="5835" y="13450"/>
                      <a:pt x="4634" y="13270"/>
                      <a:pt x="3431" y="13270"/>
                    </a:cubicBezTo>
                    <a:cubicBezTo>
                      <a:pt x="3359" y="13270"/>
                      <a:pt x="3286" y="13270"/>
                      <a:pt x="3214" y="13272"/>
                    </a:cubicBezTo>
                    <a:cubicBezTo>
                      <a:pt x="2670" y="13272"/>
                      <a:pt x="2079" y="13342"/>
                      <a:pt x="1536" y="13508"/>
                    </a:cubicBezTo>
                    <a:cubicBezTo>
                      <a:pt x="1016" y="13697"/>
                      <a:pt x="331" y="13957"/>
                      <a:pt x="189" y="14547"/>
                    </a:cubicBezTo>
                    <a:cubicBezTo>
                      <a:pt x="0" y="15114"/>
                      <a:pt x="378" y="15681"/>
                      <a:pt x="827" y="15989"/>
                    </a:cubicBezTo>
                    <a:cubicBezTo>
                      <a:pt x="1371" y="16390"/>
                      <a:pt x="2009" y="16627"/>
                      <a:pt x="2623" y="16792"/>
                    </a:cubicBezTo>
                    <a:cubicBezTo>
                      <a:pt x="3261" y="16981"/>
                      <a:pt x="3899" y="17099"/>
                      <a:pt x="4513" y="17170"/>
                    </a:cubicBezTo>
                    <a:cubicBezTo>
                      <a:pt x="5151" y="17265"/>
                      <a:pt x="5742" y="17335"/>
                      <a:pt x="6356" y="17383"/>
                    </a:cubicBezTo>
                    <a:cubicBezTo>
                      <a:pt x="7561" y="17477"/>
                      <a:pt x="8766" y="17524"/>
                      <a:pt x="9995" y="17572"/>
                    </a:cubicBezTo>
                    <a:cubicBezTo>
                      <a:pt x="11200" y="17595"/>
                      <a:pt x="12452" y="17619"/>
                      <a:pt x="13657" y="17713"/>
                    </a:cubicBezTo>
                    <a:cubicBezTo>
                      <a:pt x="14862" y="17808"/>
                      <a:pt x="16067" y="17926"/>
                      <a:pt x="17248" y="18162"/>
                    </a:cubicBezTo>
                    <a:cubicBezTo>
                      <a:pt x="17414" y="18186"/>
                      <a:pt x="17532" y="18186"/>
                      <a:pt x="17674" y="18210"/>
                    </a:cubicBezTo>
                    <a:cubicBezTo>
                      <a:pt x="17721" y="18210"/>
                      <a:pt x="17768" y="18210"/>
                      <a:pt x="17815" y="18233"/>
                    </a:cubicBezTo>
                    <a:cubicBezTo>
                      <a:pt x="16587" y="18304"/>
                      <a:pt x="15334" y="18351"/>
                      <a:pt x="14106" y="18470"/>
                    </a:cubicBezTo>
                    <a:cubicBezTo>
                      <a:pt x="12735" y="18588"/>
                      <a:pt x="11341" y="18777"/>
                      <a:pt x="9995" y="19013"/>
                    </a:cubicBezTo>
                    <a:cubicBezTo>
                      <a:pt x="8695" y="19226"/>
                      <a:pt x="7443" y="19533"/>
                      <a:pt x="6214" y="19958"/>
                    </a:cubicBezTo>
                    <a:cubicBezTo>
                      <a:pt x="5009" y="20360"/>
                      <a:pt x="3828" y="20856"/>
                      <a:pt x="2717" y="21517"/>
                    </a:cubicBezTo>
                    <a:cubicBezTo>
                      <a:pt x="2245" y="21801"/>
                      <a:pt x="1772" y="22155"/>
                      <a:pt x="1394" y="22581"/>
                    </a:cubicBezTo>
                    <a:cubicBezTo>
                      <a:pt x="1040" y="22982"/>
                      <a:pt x="591" y="23549"/>
                      <a:pt x="756" y="24140"/>
                    </a:cubicBezTo>
                    <a:cubicBezTo>
                      <a:pt x="898" y="24731"/>
                      <a:pt x="1489" y="25038"/>
                      <a:pt x="2056" y="25085"/>
                    </a:cubicBezTo>
                    <a:cubicBezTo>
                      <a:pt x="2200" y="25106"/>
                      <a:pt x="2346" y="25116"/>
                      <a:pt x="2493" y="25116"/>
                    </a:cubicBezTo>
                    <a:cubicBezTo>
                      <a:pt x="2999" y="25116"/>
                      <a:pt x="3517" y="25006"/>
                      <a:pt x="3993" y="24896"/>
                    </a:cubicBezTo>
                    <a:cubicBezTo>
                      <a:pt x="4608" y="24707"/>
                      <a:pt x="5246" y="24494"/>
                      <a:pt x="5836" y="24258"/>
                    </a:cubicBezTo>
                    <a:cubicBezTo>
                      <a:pt x="6380" y="24022"/>
                      <a:pt x="6947" y="23786"/>
                      <a:pt x="7514" y="23526"/>
                    </a:cubicBezTo>
                    <a:cubicBezTo>
                      <a:pt x="8601" y="23030"/>
                      <a:pt x="9687" y="22439"/>
                      <a:pt x="10751" y="21872"/>
                    </a:cubicBezTo>
                    <a:cubicBezTo>
                      <a:pt x="11814" y="21305"/>
                      <a:pt x="12924" y="20714"/>
                      <a:pt x="14011" y="20194"/>
                    </a:cubicBezTo>
                    <a:cubicBezTo>
                      <a:pt x="15098" y="19651"/>
                      <a:pt x="16185" y="19178"/>
                      <a:pt x="17343" y="18777"/>
                    </a:cubicBezTo>
                    <a:cubicBezTo>
                      <a:pt x="17485" y="18706"/>
                      <a:pt x="17603" y="18682"/>
                      <a:pt x="17721" y="18635"/>
                    </a:cubicBezTo>
                    <a:cubicBezTo>
                      <a:pt x="17792" y="18635"/>
                      <a:pt x="17815" y="18588"/>
                      <a:pt x="17886" y="18588"/>
                    </a:cubicBezTo>
                    <a:cubicBezTo>
                      <a:pt x="16823" y="19273"/>
                      <a:pt x="15783" y="19958"/>
                      <a:pt x="14767" y="20667"/>
                    </a:cubicBezTo>
                    <a:cubicBezTo>
                      <a:pt x="13633" y="21470"/>
                      <a:pt x="12523" y="22297"/>
                      <a:pt x="11460" y="23171"/>
                    </a:cubicBezTo>
                    <a:cubicBezTo>
                      <a:pt x="10491" y="24022"/>
                      <a:pt x="9546" y="24920"/>
                      <a:pt x="8695" y="25889"/>
                    </a:cubicBezTo>
                    <a:cubicBezTo>
                      <a:pt x="7845" y="26834"/>
                      <a:pt x="7065" y="27873"/>
                      <a:pt x="6451" y="28960"/>
                    </a:cubicBezTo>
                    <a:cubicBezTo>
                      <a:pt x="6191" y="29456"/>
                      <a:pt x="5954" y="30000"/>
                      <a:pt x="5836" y="30567"/>
                    </a:cubicBezTo>
                    <a:cubicBezTo>
                      <a:pt x="5718" y="31087"/>
                      <a:pt x="5624" y="31819"/>
                      <a:pt x="6025" y="32244"/>
                    </a:cubicBezTo>
                    <a:cubicBezTo>
                      <a:pt x="6258" y="32464"/>
                      <a:pt x="6568" y="32556"/>
                      <a:pt x="6883" y="32556"/>
                    </a:cubicBezTo>
                    <a:cubicBezTo>
                      <a:pt x="7144" y="32556"/>
                      <a:pt x="7407" y="32493"/>
                      <a:pt x="7632" y="32386"/>
                    </a:cubicBezTo>
                    <a:cubicBezTo>
                      <a:pt x="8223" y="32150"/>
                      <a:pt x="8742" y="31677"/>
                      <a:pt x="9191" y="31228"/>
                    </a:cubicBezTo>
                    <a:cubicBezTo>
                      <a:pt x="9640" y="30803"/>
                      <a:pt x="10089" y="30283"/>
                      <a:pt x="10467" y="29787"/>
                    </a:cubicBezTo>
                    <a:cubicBezTo>
                      <a:pt x="10845" y="29314"/>
                      <a:pt x="11200" y="28818"/>
                      <a:pt x="11554" y="28298"/>
                    </a:cubicBezTo>
                    <a:cubicBezTo>
                      <a:pt x="12263" y="27306"/>
                      <a:pt x="12877" y="26267"/>
                      <a:pt x="13539" y="25227"/>
                    </a:cubicBezTo>
                    <a:cubicBezTo>
                      <a:pt x="14177" y="24211"/>
                      <a:pt x="14838" y="23148"/>
                      <a:pt x="15523" y="22132"/>
                    </a:cubicBezTo>
                    <a:cubicBezTo>
                      <a:pt x="16185" y="21139"/>
                      <a:pt x="16894" y="20147"/>
                      <a:pt x="17697" y="19249"/>
                    </a:cubicBezTo>
                    <a:cubicBezTo>
                      <a:pt x="17792" y="19131"/>
                      <a:pt x="17886" y="19037"/>
                      <a:pt x="17957" y="18918"/>
                    </a:cubicBezTo>
                    <a:cubicBezTo>
                      <a:pt x="18028" y="18895"/>
                      <a:pt x="18052" y="18848"/>
                      <a:pt x="18075" y="18824"/>
                    </a:cubicBezTo>
                    <a:lnTo>
                      <a:pt x="18075" y="18824"/>
                    </a:lnTo>
                    <a:cubicBezTo>
                      <a:pt x="17532" y="19911"/>
                      <a:pt x="16965" y="21045"/>
                      <a:pt x="16421" y="22155"/>
                    </a:cubicBezTo>
                    <a:cubicBezTo>
                      <a:pt x="15831" y="23431"/>
                      <a:pt x="15311" y="24707"/>
                      <a:pt x="14838" y="26007"/>
                    </a:cubicBezTo>
                    <a:cubicBezTo>
                      <a:pt x="14389" y="27235"/>
                      <a:pt x="14035" y="28488"/>
                      <a:pt x="13775" y="29763"/>
                    </a:cubicBezTo>
                    <a:cubicBezTo>
                      <a:pt x="13539" y="30992"/>
                      <a:pt x="13350" y="32268"/>
                      <a:pt x="13397" y="33544"/>
                    </a:cubicBezTo>
                    <a:cubicBezTo>
                      <a:pt x="13397" y="34087"/>
                      <a:pt x="13444" y="34678"/>
                      <a:pt x="13633" y="35221"/>
                    </a:cubicBezTo>
                    <a:cubicBezTo>
                      <a:pt x="13799" y="35741"/>
                      <a:pt x="14059" y="36426"/>
                      <a:pt x="14649" y="36568"/>
                    </a:cubicBezTo>
                    <a:cubicBezTo>
                      <a:pt x="14752" y="36602"/>
                      <a:pt x="14854" y="36618"/>
                      <a:pt x="14956" y="36618"/>
                    </a:cubicBezTo>
                    <a:cubicBezTo>
                      <a:pt x="15414" y="36618"/>
                      <a:pt x="15843" y="36298"/>
                      <a:pt x="16114" y="35930"/>
                    </a:cubicBezTo>
                    <a:cubicBezTo>
                      <a:pt x="16492" y="35410"/>
                      <a:pt x="16728" y="34749"/>
                      <a:pt x="16894" y="34134"/>
                    </a:cubicBezTo>
                    <a:cubicBezTo>
                      <a:pt x="17083" y="33520"/>
                      <a:pt x="17201" y="32859"/>
                      <a:pt x="17295" y="32244"/>
                    </a:cubicBezTo>
                    <a:cubicBezTo>
                      <a:pt x="17366" y="31606"/>
                      <a:pt x="17437" y="31016"/>
                      <a:pt x="17485" y="30401"/>
                    </a:cubicBezTo>
                    <a:cubicBezTo>
                      <a:pt x="17579" y="29196"/>
                      <a:pt x="17650" y="27991"/>
                      <a:pt x="17674" y="26763"/>
                    </a:cubicBezTo>
                    <a:cubicBezTo>
                      <a:pt x="17697" y="25558"/>
                      <a:pt x="17721" y="24329"/>
                      <a:pt x="17815" y="23100"/>
                    </a:cubicBezTo>
                    <a:cubicBezTo>
                      <a:pt x="17910" y="21895"/>
                      <a:pt x="18028" y="20690"/>
                      <a:pt x="18264" y="19509"/>
                    </a:cubicBezTo>
                    <a:cubicBezTo>
                      <a:pt x="18288" y="19367"/>
                      <a:pt x="18288" y="19249"/>
                      <a:pt x="18311" y="19084"/>
                    </a:cubicBezTo>
                    <a:cubicBezTo>
                      <a:pt x="18311" y="19037"/>
                      <a:pt x="18311" y="19013"/>
                      <a:pt x="18359" y="18942"/>
                    </a:cubicBezTo>
                    <a:cubicBezTo>
                      <a:pt x="18406" y="20194"/>
                      <a:pt x="18477" y="21423"/>
                      <a:pt x="18595" y="22675"/>
                    </a:cubicBezTo>
                    <a:cubicBezTo>
                      <a:pt x="18713" y="24022"/>
                      <a:pt x="18879" y="25416"/>
                      <a:pt x="19115" y="26763"/>
                    </a:cubicBezTo>
                    <a:cubicBezTo>
                      <a:pt x="19327" y="28062"/>
                      <a:pt x="19658" y="29314"/>
                      <a:pt x="20060" y="30543"/>
                    </a:cubicBezTo>
                    <a:cubicBezTo>
                      <a:pt x="20485" y="31772"/>
                      <a:pt x="20981" y="32953"/>
                      <a:pt x="21619" y="34040"/>
                    </a:cubicBezTo>
                    <a:cubicBezTo>
                      <a:pt x="21926" y="34512"/>
                      <a:pt x="22281" y="34985"/>
                      <a:pt x="22683" y="35363"/>
                    </a:cubicBezTo>
                    <a:cubicBezTo>
                      <a:pt x="23053" y="35671"/>
                      <a:pt x="23530" y="36051"/>
                      <a:pt x="24037" y="36051"/>
                    </a:cubicBezTo>
                    <a:cubicBezTo>
                      <a:pt x="24113" y="36051"/>
                      <a:pt x="24189" y="36043"/>
                      <a:pt x="24266" y="36025"/>
                    </a:cubicBezTo>
                    <a:cubicBezTo>
                      <a:pt x="24856" y="35883"/>
                      <a:pt x="25140" y="35292"/>
                      <a:pt x="25211" y="34725"/>
                    </a:cubicBezTo>
                    <a:cubicBezTo>
                      <a:pt x="25282" y="34064"/>
                      <a:pt x="25140" y="33378"/>
                      <a:pt x="24998" y="32764"/>
                    </a:cubicBezTo>
                    <a:cubicBezTo>
                      <a:pt x="24809" y="32150"/>
                      <a:pt x="24620" y="31535"/>
                      <a:pt x="24384" y="30945"/>
                    </a:cubicBezTo>
                    <a:cubicBezTo>
                      <a:pt x="24147" y="30378"/>
                      <a:pt x="23911" y="29811"/>
                      <a:pt x="23628" y="29267"/>
                    </a:cubicBezTo>
                    <a:cubicBezTo>
                      <a:pt x="23131" y="28157"/>
                      <a:pt x="22541" y="27070"/>
                      <a:pt x="21974" y="26007"/>
                    </a:cubicBezTo>
                    <a:cubicBezTo>
                      <a:pt x="21430" y="24943"/>
                      <a:pt x="20840" y="23857"/>
                      <a:pt x="20296" y="22770"/>
                    </a:cubicBezTo>
                    <a:cubicBezTo>
                      <a:pt x="19776" y="21659"/>
                      <a:pt x="19304" y="20572"/>
                      <a:pt x="18879" y="19415"/>
                    </a:cubicBezTo>
                    <a:cubicBezTo>
                      <a:pt x="18831" y="19273"/>
                      <a:pt x="18784" y="19155"/>
                      <a:pt x="18737" y="19037"/>
                    </a:cubicBezTo>
                    <a:cubicBezTo>
                      <a:pt x="18737" y="18989"/>
                      <a:pt x="18713" y="18942"/>
                      <a:pt x="18713" y="18895"/>
                    </a:cubicBezTo>
                    <a:lnTo>
                      <a:pt x="18713" y="18895"/>
                    </a:lnTo>
                    <a:cubicBezTo>
                      <a:pt x="19375" y="19958"/>
                      <a:pt x="20060" y="20998"/>
                      <a:pt x="20769" y="21990"/>
                    </a:cubicBezTo>
                    <a:cubicBezTo>
                      <a:pt x="21572" y="23148"/>
                      <a:pt x="22399" y="24235"/>
                      <a:pt x="23273" y="25298"/>
                    </a:cubicBezTo>
                    <a:cubicBezTo>
                      <a:pt x="24147" y="26267"/>
                      <a:pt x="25022" y="27212"/>
                      <a:pt x="25990" y="28086"/>
                    </a:cubicBezTo>
                    <a:cubicBezTo>
                      <a:pt x="26935" y="28936"/>
                      <a:pt x="27975" y="29692"/>
                      <a:pt x="29062" y="30330"/>
                    </a:cubicBezTo>
                    <a:cubicBezTo>
                      <a:pt x="29582" y="30590"/>
                      <a:pt x="30102" y="30827"/>
                      <a:pt x="30669" y="30945"/>
                    </a:cubicBezTo>
                    <a:cubicBezTo>
                      <a:pt x="30899" y="30997"/>
                      <a:pt x="31175" y="31045"/>
                      <a:pt x="31447" y="31045"/>
                    </a:cubicBezTo>
                    <a:cubicBezTo>
                      <a:pt x="31788" y="31045"/>
                      <a:pt x="32122" y="30969"/>
                      <a:pt x="32346" y="30732"/>
                    </a:cubicBezTo>
                    <a:cubicBezTo>
                      <a:pt x="32771" y="30330"/>
                      <a:pt x="32724" y="29645"/>
                      <a:pt x="32488" y="29149"/>
                    </a:cubicBezTo>
                    <a:cubicBezTo>
                      <a:pt x="32252" y="28558"/>
                      <a:pt x="31779" y="28015"/>
                      <a:pt x="31354" y="27566"/>
                    </a:cubicBezTo>
                    <a:cubicBezTo>
                      <a:pt x="30905" y="27117"/>
                      <a:pt x="30409" y="26692"/>
                      <a:pt x="29889" y="26290"/>
                    </a:cubicBezTo>
                    <a:cubicBezTo>
                      <a:pt x="29416" y="25912"/>
                      <a:pt x="28920" y="25558"/>
                      <a:pt x="28424" y="25203"/>
                    </a:cubicBezTo>
                    <a:cubicBezTo>
                      <a:pt x="27408" y="24494"/>
                      <a:pt x="26392" y="23880"/>
                      <a:pt x="25352" y="23242"/>
                    </a:cubicBezTo>
                    <a:cubicBezTo>
                      <a:pt x="24289" y="22581"/>
                      <a:pt x="23250" y="21943"/>
                      <a:pt x="22257" y="21258"/>
                    </a:cubicBezTo>
                    <a:cubicBezTo>
                      <a:pt x="21241" y="20572"/>
                      <a:pt x="20273" y="19864"/>
                      <a:pt x="19351" y="19060"/>
                    </a:cubicBezTo>
                    <a:cubicBezTo>
                      <a:pt x="19233" y="18989"/>
                      <a:pt x="19138" y="18895"/>
                      <a:pt x="19020" y="18800"/>
                    </a:cubicBezTo>
                    <a:cubicBezTo>
                      <a:pt x="18997" y="18753"/>
                      <a:pt x="18973" y="18706"/>
                      <a:pt x="18949" y="18682"/>
                    </a:cubicBezTo>
                    <a:lnTo>
                      <a:pt x="18949" y="18682"/>
                    </a:lnTo>
                    <a:cubicBezTo>
                      <a:pt x="20036" y="19249"/>
                      <a:pt x="21147" y="19816"/>
                      <a:pt x="22281" y="20336"/>
                    </a:cubicBezTo>
                    <a:cubicBezTo>
                      <a:pt x="23557" y="20927"/>
                      <a:pt x="24809" y="21470"/>
                      <a:pt x="26109" y="21943"/>
                    </a:cubicBezTo>
                    <a:cubicBezTo>
                      <a:pt x="27361" y="22368"/>
                      <a:pt x="28589" y="22722"/>
                      <a:pt x="29865" y="22982"/>
                    </a:cubicBezTo>
                    <a:cubicBezTo>
                      <a:pt x="31038" y="23226"/>
                      <a:pt x="32211" y="23386"/>
                      <a:pt x="33403" y="23386"/>
                    </a:cubicBezTo>
                    <a:cubicBezTo>
                      <a:pt x="33484" y="23386"/>
                      <a:pt x="33565" y="23386"/>
                      <a:pt x="33646" y="23384"/>
                    </a:cubicBezTo>
                    <a:cubicBezTo>
                      <a:pt x="34213" y="23384"/>
                      <a:pt x="34803" y="23313"/>
                      <a:pt x="35323" y="23148"/>
                    </a:cubicBezTo>
                    <a:cubicBezTo>
                      <a:pt x="35867" y="22959"/>
                      <a:pt x="36552" y="22699"/>
                      <a:pt x="36694" y="22108"/>
                    </a:cubicBezTo>
                    <a:cubicBezTo>
                      <a:pt x="36835" y="21517"/>
                      <a:pt x="36481" y="20998"/>
                      <a:pt x="36127" y="20620"/>
                    </a:cubicBezTo>
                    <a:cubicBezTo>
                      <a:pt x="35607" y="20242"/>
                      <a:pt x="34945" y="20005"/>
                      <a:pt x="34331" y="19840"/>
                    </a:cubicBezTo>
                    <a:cubicBezTo>
                      <a:pt x="33717" y="19651"/>
                      <a:pt x="33055" y="19533"/>
                      <a:pt x="32441" y="19438"/>
                    </a:cubicBezTo>
                    <a:cubicBezTo>
                      <a:pt x="31826" y="19367"/>
                      <a:pt x="31236" y="19296"/>
                      <a:pt x="30598" y="19249"/>
                    </a:cubicBezTo>
                    <a:cubicBezTo>
                      <a:pt x="29393" y="19155"/>
                      <a:pt x="28188" y="19084"/>
                      <a:pt x="26983" y="19060"/>
                    </a:cubicBezTo>
                    <a:cubicBezTo>
                      <a:pt x="25754" y="19037"/>
                      <a:pt x="24525" y="19013"/>
                      <a:pt x="23320" y="18918"/>
                    </a:cubicBezTo>
                    <a:cubicBezTo>
                      <a:pt x="22092" y="18824"/>
                      <a:pt x="20887" y="18706"/>
                      <a:pt x="19705" y="18470"/>
                    </a:cubicBezTo>
                    <a:cubicBezTo>
                      <a:pt x="19564" y="18446"/>
                      <a:pt x="19446" y="18446"/>
                      <a:pt x="19304" y="18422"/>
                    </a:cubicBezTo>
                    <a:cubicBezTo>
                      <a:pt x="19233" y="18422"/>
                      <a:pt x="19209" y="18422"/>
                      <a:pt x="19138" y="18375"/>
                    </a:cubicBezTo>
                    <a:cubicBezTo>
                      <a:pt x="20391" y="18328"/>
                      <a:pt x="21619" y="18257"/>
                      <a:pt x="22872" y="18139"/>
                    </a:cubicBezTo>
                    <a:cubicBezTo>
                      <a:pt x="24218" y="18044"/>
                      <a:pt x="25612" y="17855"/>
                      <a:pt x="26983" y="17619"/>
                    </a:cubicBezTo>
                    <a:cubicBezTo>
                      <a:pt x="28282" y="17406"/>
                      <a:pt x="29511" y="17076"/>
                      <a:pt x="30763" y="16674"/>
                    </a:cubicBezTo>
                    <a:cubicBezTo>
                      <a:pt x="31968" y="16272"/>
                      <a:pt x="33149" y="15752"/>
                      <a:pt x="34236" y="15114"/>
                    </a:cubicBezTo>
                    <a:cubicBezTo>
                      <a:pt x="34709" y="14807"/>
                      <a:pt x="35181" y="14453"/>
                      <a:pt x="35559" y="14051"/>
                    </a:cubicBezTo>
                    <a:cubicBezTo>
                      <a:pt x="35914" y="13626"/>
                      <a:pt x="36363" y="13082"/>
                      <a:pt x="36221" y="12492"/>
                    </a:cubicBezTo>
                    <a:cubicBezTo>
                      <a:pt x="36079" y="11901"/>
                      <a:pt x="35489" y="11594"/>
                      <a:pt x="34922" y="11547"/>
                    </a:cubicBezTo>
                    <a:cubicBezTo>
                      <a:pt x="34772" y="11525"/>
                      <a:pt x="34623" y="11516"/>
                      <a:pt x="34474" y="11516"/>
                    </a:cubicBezTo>
                    <a:cubicBezTo>
                      <a:pt x="33963" y="11516"/>
                      <a:pt x="33455" y="11626"/>
                      <a:pt x="32960" y="11736"/>
                    </a:cubicBezTo>
                    <a:cubicBezTo>
                      <a:pt x="32346" y="11925"/>
                      <a:pt x="31732" y="12137"/>
                      <a:pt x="31141" y="12350"/>
                    </a:cubicBezTo>
                    <a:cubicBezTo>
                      <a:pt x="30574" y="12586"/>
                      <a:pt x="30007" y="12823"/>
                      <a:pt x="29464" y="13106"/>
                    </a:cubicBezTo>
                    <a:cubicBezTo>
                      <a:pt x="28353" y="13602"/>
                      <a:pt x="27266" y="14193"/>
                      <a:pt x="26203" y="14760"/>
                    </a:cubicBezTo>
                    <a:cubicBezTo>
                      <a:pt x="25140" y="15303"/>
                      <a:pt x="24053" y="15894"/>
                      <a:pt x="22966" y="16438"/>
                    </a:cubicBezTo>
                    <a:cubicBezTo>
                      <a:pt x="21856" y="16957"/>
                      <a:pt x="20769" y="17430"/>
                      <a:pt x="19611" y="17855"/>
                    </a:cubicBezTo>
                    <a:cubicBezTo>
                      <a:pt x="19469" y="17902"/>
                      <a:pt x="19351" y="17950"/>
                      <a:pt x="19233" y="17997"/>
                    </a:cubicBezTo>
                    <a:cubicBezTo>
                      <a:pt x="19186" y="17997"/>
                      <a:pt x="19138" y="18021"/>
                      <a:pt x="19091" y="18021"/>
                    </a:cubicBezTo>
                    <a:cubicBezTo>
                      <a:pt x="20154" y="17359"/>
                      <a:pt x="21194" y="16674"/>
                      <a:pt x="22186" y="15965"/>
                    </a:cubicBezTo>
                    <a:cubicBezTo>
                      <a:pt x="23344" y="15162"/>
                      <a:pt x="24431" y="14335"/>
                      <a:pt x="25494" y="13461"/>
                    </a:cubicBezTo>
                    <a:cubicBezTo>
                      <a:pt x="26463" y="12586"/>
                      <a:pt x="27408" y="11712"/>
                      <a:pt x="28282" y="10743"/>
                    </a:cubicBezTo>
                    <a:cubicBezTo>
                      <a:pt x="29133" y="9798"/>
                      <a:pt x="29889" y="8759"/>
                      <a:pt x="30527" y="7672"/>
                    </a:cubicBezTo>
                    <a:cubicBezTo>
                      <a:pt x="30787" y="7152"/>
                      <a:pt x="31023" y="6632"/>
                      <a:pt x="31141" y="6065"/>
                    </a:cubicBezTo>
                    <a:cubicBezTo>
                      <a:pt x="31259" y="5545"/>
                      <a:pt x="31354" y="4789"/>
                      <a:pt x="30929" y="4388"/>
                    </a:cubicBezTo>
                    <a:cubicBezTo>
                      <a:pt x="30713" y="4160"/>
                      <a:pt x="30416" y="4067"/>
                      <a:pt x="30111" y="4067"/>
                    </a:cubicBezTo>
                    <a:cubicBezTo>
                      <a:pt x="29846" y="4067"/>
                      <a:pt x="29576" y="4136"/>
                      <a:pt x="29345" y="4246"/>
                    </a:cubicBezTo>
                    <a:cubicBezTo>
                      <a:pt x="28755" y="4482"/>
                      <a:pt x="28211" y="4955"/>
                      <a:pt x="27762" y="5380"/>
                    </a:cubicBezTo>
                    <a:cubicBezTo>
                      <a:pt x="27337" y="5829"/>
                      <a:pt x="26888" y="6325"/>
                      <a:pt x="26510" y="6845"/>
                    </a:cubicBezTo>
                    <a:cubicBezTo>
                      <a:pt x="26109" y="7317"/>
                      <a:pt x="25754" y="7814"/>
                      <a:pt x="25400" y="8310"/>
                    </a:cubicBezTo>
                    <a:cubicBezTo>
                      <a:pt x="24691" y="9326"/>
                      <a:pt x="24077" y="10342"/>
                      <a:pt x="23439" y="11381"/>
                    </a:cubicBezTo>
                    <a:cubicBezTo>
                      <a:pt x="22777" y="12421"/>
                      <a:pt x="22139" y="13484"/>
                      <a:pt x="21454" y="14477"/>
                    </a:cubicBezTo>
                    <a:cubicBezTo>
                      <a:pt x="20769" y="15492"/>
                      <a:pt x="20060" y="16461"/>
                      <a:pt x="19257" y="17383"/>
                    </a:cubicBezTo>
                    <a:cubicBezTo>
                      <a:pt x="19186" y="17501"/>
                      <a:pt x="19091" y="17595"/>
                      <a:pt x="18997" y="17713"/>
                    </a:cubicBezTo>
                    <a:cubicBezTo>
                      <a:pt x="18949" y="17737"/>
                      <a:pt x="18902" y="17761"/>
                      <a:pt x="18879" y="17784"/>
                    </a:cubicBezTo>
                    <a:cubicBezTo>
                      <a:pt x="19446" y="16697"/>
                      <a:pt x="20013" y="15587"/>
                      <a:pt x="20532" y="14453"/>
                    </a:cubicBezTo>
                    <a:cubicBezTo>
                      <a:pt x="21123" y="13177"/>
                      <a:pt x="21667" y="11925"/>
                      <a:pt x="22139" y="10625"/>
                    </a:cubicBezTo>
                    <a:cubicBezTo>
                      <a:pt x="22564" y="9373"/>
                      <a:pt x="22919" y="8144"/>
                      <a:pt x="23202" y="6869"/>
                    </a:cubicBezTo>
                    <a:cubicBezTo>
                      <a:pt x="23439" y="5616"/>
                      <a:pt x="23604" y="4364"/>
                      <a:pt x="23580" y="3088"/>
                    </a:cubicBezTo>
                    <a:cubicBezTo>
                      <a:pt x="23580" y="2521"/>
                      <a:pt x="23509" y="1930"/>
                      <a:pt x="23344" y="1411"/>
                    </a:cubicBezTo>
                    <a:cubicBezTo>
                      <a:pt x="23155" y="867"/>
                      <a:pt x="22895" y="182"/>
                      <a:pt x="22305" y="40"/>
                    </a:cubicBezTo>
                    <a:cubicBezTo>
                      <a:pt x="22212" y="13"/>
                      <a:pt x="22119" y="1"/>
                      <a:pt x="22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8"/>
              <p:cNvSpPr/>
              <p:nvPr/>
            </p:nvSpPr>
            <p:spPr>
              <a:xfrm>
                <a:off x="622050" y="1802150"/>
                <a:ext cx="871875" cy="870675"/>
              </a:xfrm>
              <a:custGeom>
                <a:avLst/>
                <a:gdLst/>
                <a:ahLst/>
                <a:cxnLst/>
                <a:rect l="l" t="t" r="r" b="b"/>
                <a:pathLst>
                  <a:path w="34875" h="34827" extrusionOk="0">
                    <a:moveTo>
                      <a:pt x="12720" y="1322"/>
                    </a:moveTo>
                    <a:cubicBezTo>
                      <a:pt x="12650" y="1322"/>
                      <a:pt x="12560" y="1383"/>
                      <a:pt x="12594" y="1469"/>
                    </a:cubicBezTo>
                    <a:cubicBezTo>
                      <a:pt x="12783" y="2059"/>
                      <a:pt x="13090" y="2626"/>
                      <a:pt x="13327" y="3170"/>
                    </a:cubicBezTo>
                    <a:cubicBezTo>
                      <a:pt x="13563" y="3761"/>
                      <a:pt x="13799" y="4351"/>
                      <a:pt x="14036" y="4918"/>
                    </a:cubicBezTo>
                    <a:cubicBezTo>
                      <a:pt x="14484" y="6076"/>
                      <a:pt x="14886" y="7257"/>
                      <a:pt x="15264" y="8439"/>
                    </a:cubicBezTo>
                    <a:cubicBezTo>
                      <a:pt x="15382" y="8770"/>
                      <a:pt x="15477" y="9124"/>
                      <a:pt x="15595" y="9431"/>
                    </a:cubicBezTo>
                    <a:cubicBezTo>
                      <a:pt x="15666" y="9620"/>
                      <a:pt x="15713" y="9786"/>
                      <a:pt x="15784" y="9951"/>
                    </a:cubicBezTo>
                    <a:cubicBezTo>
                      <a:pt x="15831" y="10116"/>
                      <a:pt x="15926" y="10258"/>
                      <a:pt x="15973" y="10447"/>
                    </a:cubicBezTo>
                    <a:cubicBezTo>
                      <a:pt x="15902" y="10116"/>
                      <a:pt x="15855" y="9833"/>
                      <a:pt x="15808" y="9502"/>
                    </a:cubicBezTo>
                    <a:cubicBezTo>
                      <a:pt x="15737" y="9195"/>
                      <a:pt x="15666" y="8911"/>
                      <a:pt x="15571" y="8604"/>
                    </a:cubicBezTo>
                    <a:cubicBezTo>
                      <a:pt x="15382" y="8013"/>
                      <a:pt x="15217" y="7399"/>
                      <a:pt x="15004" y="6808"/>
                    </a:cubicBezTo>
                    <a:cubicBezTo>
                      <a:pt x="14603" y="5627"/>
                      <a:pt x="14177" y="4446"/>
                      <a:pt x="13681" y="3288"/>
                    </a:cubicBezTo>
                    <a:cubicBezTo>
                      <a:pt x="13421" y="2650"/>
                      <a:pt x="13138" y="1965"/>
                      <a:pt x="12783" y="1351"/>
                    </a:cubicBezTo>
                    <a:cubicBezTo>
                      <a:pt x="12770" y="1331"/>
                      <a:pt x="12747" y="1322"/>
                      <a:pt x="12720" y="1322"/>
                    </a:cubicBezTo>
                    <a:close/>
                    <a:moveTo>
                      <a:pt x="21325" y="1090"/>
                    </a:moveTo>
                    <a:cubicBezTo>
                      <a:pt x="21276" y="1090"/>
                      <a:pt x="21229" y="1110"/>
                      <a:pt x="21218" y="1162"/>
                    </a:cubicBezTo>
                    <a:cubicBezTo>
                      <a:pt x="21100" y="1799"/>
                      <a:pt x="21053" y="2414"/>
                      <a:pt x="20982" y="3028"/>
                    </a:cubicBezTo>
                    <a:lnTo>
                      <a:pt x="20698" y="4895"/>
                    </a:lnTo>
                    <a:cubicBezTo>
                      <a:pt x="20533" y="6123"/>
                      <a:pt x="20297" y="7328"/>
                      <a:pt x="20037" y="8557"/>
                    </a:cubicBezTo>
                    <a:cubicBezTo>
                      <a:pt x="19966" y="8911"/>
                      <a:pt x="19871" y="9242"/>
                      <a:pt x="19824" y="9596"/>
                    </a:cubicBezTo>
                    <a:cubicBezTo>
                      <a:pt x="19801" y="9762"/>
                      <a:pt x="19730" y="9951"/>
                      <a:pt x="19730" y="10116"/>
                    </a:cubicBezTo>
                    <a:cubicBezTo>
                      <a:pt x="19710" y="10254"/>
                      <a:pt x="19707" y="10408"/>
                      <a:pt x="19665" y="10565"/>
                    </a:cubicBezTo>
                    <a:lnTo>
                      <a:pt x="19665" y="10565"/>
                    </a:lnTo>
                    <a:cubicBezTo>
                      <a:pt x="19754" y="10294"/>
                      <a:pt x="19860" y="10035"/>
                      <a:pt x="19966" y="9738"/>
                    </a:cubicBezTo>
                    <a:cubicBezTo>
                      <a:pt x="20061" y="9431"/>
                      <a:pt x="20131" y="9148"/>
                      <a:pt x="20202" y="8840"/>
                    </a:cubicBezTo>
                    <a:cubicBezTo>
                      <a:pt x="20344" y="8226"/>
                      <a:pt x="20509" y="7635"/>
                      <a:pt x="20628" y="7021"/>
                    </a:cubicBezTo>
                    <a:cubicBezTo>
                      <a:pt x="20864" y="5769"/>
                      <a:pt x="21053" y="4540"/>
                      <a:pt x="21242" y="3288"/>
                    </a:cubicBezTo>
                    <a:cubicBezTo>
                      <a:pt x="21313" y="2579"/>
                      <a:pt x="21455" y="1870"/>
                      <a:pt x="21455" y="1162"/>
                    </a:cubicBezTo>
                    <a:cubicBezTo>
                      <a:pt x="21455" y="1122"/>
                      <a:pt x="21388" y="1090"/>
                      <a:pt x="21325" y="1090"/>
                    </a:cubicBezTo>
                    <a:close/>
                    <a:moveTo>
                      <a:pt x="19665" y="10565"/>
                    </a:moveTo>
                    <a:cubicBezTo>
                      <a:pt x="19655" y="10597"/>
                      <a:pt x="19645" y="10628"/>
                      <a:pt x="19635" y="10660"/>
                    </a:cubicBezTo>
                    <a:cubicBezTo>
                      <a:pt x="19647" y="10628"/>
                      <a:pt x="19657" y="10597"/>
                      <a:pt x="19665" y="10565"/>
                    </a:cubicBezTo>
                    <a:close/>
                    <a:moveTo>
                      <a:pt x="5320" y="5838"/>
                    </a:moveTo>
                    <a:cubicBezTo>
                      <a:pt x="5256" y="5838"/>
                      <a:pt x="5193" y="5976"/>
                      <a:pt x="5270" y="6052"/>
                    </a:cubicBezTo>
                    <a:cubicBezTo>
                      <a:pt x="5719" y="6454"/>
                      <a:pt x="6262" y="6785"/>
                      <a:pt x="6758" y="7163"/>
                    </a:cubicBezTo>
                    <a:lnTo>
                      <a:pt x="8270" y="8321"/>
                    </a:lnTo>
                    <a:cubicBezTo>
                      <a:pt x="9239" y="9077"/>
                      <a:pt x="10184" y="9904"/>
                      <a:pt x="11106" y="10731"/>
                    </a:cubicBezTo>
                    <a:cubicBezTo>
                      <a:pt x="11366" y="10967"/>
                      <a:pt x="11626" y="11203"/>
                      <a:pt x="11862" y="11439"/>
                    </a:cubicBezTo>
                    <a:cubicBezTo>
                      <a:pt x="12027" y="11558"/>
                      <a:pt x="12145" y="11676"/>
                      <a:pt x="12287" y="11794"/>
                    </a:cubicBezTo>
                    <a:cubicBezTo>
                      <a:pt x="12391" y="11880"/>
                      <a:pt x="12494" y="11954"/>
                      <a:pt x="12589" y="12043"/>
                    </a:cubicBezTo>
                    <a:lnTo>
                      <a:pt x="12589" y="12043"/>
                    </a:lnTo>
                    <a:cubicBezTo>
                      <a:pt x="12402" y="11836"/>
                      <a:pt x="12252" y="11617"/>
                      <a:pt x="12051" y="11416"/>
                    </a:cubicBezTo>
                    <a:cubicBezTo>
                      <a:pt x="11838" y="11180"/>
                      <a:pt x="11602" y="10967"/>
                      <a:pt x="11389" y="10778"/>
                    </a:cubicBezTo>
                    <a:cubicBezTo>
                      <a:pt x="10964" y="10329"/>
                      <a:pt x="10491" y="9904"/>
                      <a:pt x="10019" y="9502"/>
                    </a:cubicBezTo>
                    <a:cubicBezTo>
                      <a:pt x="9074" y="8675"/>
                      <a:pt x="8081" y="7872"/>
                      <a:pt x="7113" y="7116"/>
                    </a:cubicBezTo>
                    <a:cubicBezTo>
                      <a:pt x="6546" y="6667"/>
                      <a:pt x="6002" y="6218"/>
                      <a:pt x="5364" y="5863"/>
                    </a:cubicBezTo>
                    <a:cubicBezTo>
                      <a:pt x="5351" y="5845"/>
                      <a:pt x="5335" y="5838"/>
                      <a:pt x="5320" y="5838"/>
                    </a:cubicBezTo>
                    <a:close/>
                    <a:moveTo>
                      <a:pt x="19304" y="3140"/>
                    </a:moveTo>
                    <a:cubicBezTo>
                      <a:pt x="19234" y="3140"/>
                      <a:pt x="19151" y="3182"/>
                      <a:pt x="19139" y="3264"/>
                    </a:cubicBezTo>
                    <a:cubicBezTo>
                      <a:pt x="18997" y="4422"/>
                      <a:pt x="18903" y="5533"/>
                      <a:pt x="18808" y="6690"/>
                    </a:cubicBezTo>
                    <a:cubicBezTo>
                      <a:pt x="18690" y="7848"/>
                      <a:pt x="18619" y="8959"/>
                      <a:pt x="18525" y="10116"/>
                    </a:cubicBezTo>
                    <a:cubicBezTo>
                      <a:pt x="18454" y="10778"/>
                      <a:pt x="18454" y="11416"/>
                      <a:pt x="18407" y="12054"/>
                    </a:cubicBezTo>
                    <a:cubicBezTo>
                      <a:pt x="18501" y="11510"/>
                      <a:pt x="18619" y="10920"/>
                      <a:pt x="18666" y="10353"/>
                    </a:cubicBezTo>
                    <a:cubicBezTo>
                      <a:pt x="18761" y="9786"/>
                      <a:pt x="18808" y="9195"/>
                      <a:pt x="18879" y="8651"/>
                    </a:cubicBezTo>
                    <a:cubicBezTo>
                      <a:pt x="18997" y="7494"/>
                      <a:pt x="19115" y="6360"/>
                      <a:pt x="19234" y="5225"/>
                    </a:cubicBezTo>
                    <a:lnTo>
                      <a:pt x="19399" y="3264"/>
                    </a:lnTo>
                    <a:cubicBezTo>
                      <a:pt x="19434" y="3182"/>
                      <a:pt x="19375" y="3140"/>
                      <a:pt x="19304" y="3140"/>
                    </a:cubicBezTo>
                    <a:close/>
                    <a:moveTo>
                      <a:pt x="12589" y="12043"/>
                    </a:moveTo>
                    <a:cubicBezTo>
                      <a:pt x="12621" y="12078"/>
                      <a:pt x="12654" y="12114"/>
                      <a:pt x="12689" y="12148"/>
                    </a:cubicBezTo>
                    <a:cubicBezTo>
                      <a:pt x="12657" y="12110"/>
                      <a:pt x="12623" y="12075"/>
                      <a:pt x="12589" y="12043"/>
                    </a:cubicBezTo>
                    <a:close/>
                    <a:moveTo>
                      <a:pt x="12004" y="4084"/>
                    </a:moveTo>
                    <a:cubicBezTo>
                      <a:pt x="11920" y="4084"/>
                      <a:pt x="11804" y="4200"/>
                      <a:pt x="11838" y="4304"/>
                    </a:cubicBezTo>
                    <a:cubicBezTo>
                      <a:pt x="12287" y="5367"/>
                      <a:pt x="12783" y="6407"/>
                      <a:pt x="13256" y="7423"/>
                    </a:cubicBezTo>
                    <a:cubicBezTo>
                      <a:pt x="13728" y="8462"/>
                      <a:pt x="14201" y="9526"/>
                      <a:pt x="14721" y="10565"/>
                    </a:cubicBezTo>
                    <a:cubicBezTo>
                      <a:pt x="15004" y="11156"/>
                      <a:pt x="15311" y="11723"/>
                      <a:pt x="15595" y="12314"/>
                    </a:cubicBezTo>
                    <a:cubicBezTo>
                      <a:pt x="15382" y="11770"/>
                      <a:pt x="15193" y="11203"/>
                      <a:pt x="14981" y="10683"/>
                    </a:cubicBezTo>
                    <a:cubicBezTo>
                      <a:pt x="14768" y="10140"/>
                      <a:pt x="14532" y="9620"/>
                      <a:pt x="14295" y="9077"/>
                    </a:cubicBezTo>
                    <a:cubicBezTo>
                      <a:pt x="13823" y="8013"/>
                      <a:pt x="13374" y="6997"/>
                      <a:pt x="12901" y="5911"/>
                    </a:cubicBezTo>
                    <a:cubicBezTo>
                      <a:pt x="12641" y="5320"/>
                      <a:pt x="12382" y="4706"/>
                      <a:pt x="12074" y="4139"/>
                    </a:cubicBezTo>
                    <a:cubicBezTo>
                      <a:pt x="12062" y="4100"/>
                      <a:pt x="12035" y="4084"/>
                      <a:pt x="12004" y="4084"/>
                    </a:cubicBezTo>
                    <a:close/>
                    <a:moveTo>
                      <a:pt x="28908" y="5204"/>
                    </a:moveTo>
                    <a:cubicBezTo>
                      <a:pt x="28881" y="5204"/>
                      <a:pt x="28852" y="5217"/>
                      <a:pt x="28826" y="5249"/>
                    </a:cubicBezTo>
                    <a:cubicBezTo>
                      <a:pt x="28401" y="5722"/>
                      <a:pt x="28094" y="6241"/>
                      <a:pt x="27692" y="6738"/>
                    </a:cubicBezTo>
                    <a:cubicBezTo>
                      <a:pt x="27314" y="7257"/>
                      <a:pt x="26936" y="7754"/>
                      <a:pt x="26511" y="8250"/>
                    </a:cubicBezTo>
                    <a:cubicBezTo>
                      <a:pt x="25755" y="9218"/>
                      <a:pt x="24928" y="10164"/>
                      <a:pt x="24101" y="11085"/>
                    </a:cubicBezTo>
                    <a:cubicBezTo>
                      <a:pt x="23865" y="11345"/>
                      <a:pt x="23628" y="11628"/>
                      <a:pt x="23392" y="11865"/>
                    </a:cubicBezTo>
                    <a:cubicBezTo>
                      <a:pt x="23274" y="12006"/>
                      <a:pt x="23156" y="12125"/>
                      <a:pt x="23038" y="12266"/>
                    </a:cubicBezTo>
                    <a:cubicBezTo>
                      <a:pt x="22946" y="12376"/>
                      <a:pt x="22869" y="12499"/>
                      <a:pt x="22774" y="12604"/>
                    </a:cubicBezTo>
                    <a:lnTo>
                      <a:pt x="22774" y="12604"/>
                    </a:lnTo>
                    <a:cubicBezTo>
                      <a:pt x="22985" y="12407"/>
                      <a:pt x="23209" y="12237"/>
                      <a:pt x="23416" y="12030"/>
                    </a:cubicBezTo>
                    <a:cubicBezTo>
                      <a:pt x="23652" y="11817"/>
                      <a:pt x="23865" y="11581"/>
                      <a:pt x="24077" y="11392"/>
                    </a:cubicBezTo>
                    <a:cubicBezTo>
                      <a:pt x="24526" y="10943"/>
                      <a:pt x="24928" y="10471"/>
                      <a:pt x="25353" y="9998"/>
                    </a:cubicBezTo>
                    <a:cubicBezTo>
                      <a:pt x="26180" y="9053"/>
                      <a:pt x="26960" y="8084"/>
                      <a:pt x="27739" y="7092"/>
                    </a:cubicBezTo>
                    <a:cubicBezTo>
                      <a:pt x="28188" y="6549"/>
                      <a:pt x="28614" y="5982"/>
                      <a:pt x="28968" y="5367"/>
                    </a:cubicBezTo>
                    <a:cubicBezTo>
                      <a:pt x="29037" y="5298"/>
                      <a:pt x="28980" y="5204"/>
                      <a:pt x="28908" y="5204"/>
                    </a:cubicBezTo>
                    <a:close/>
                    <a:moveTo>
                      <a:pt x="22774" y="12604"/>
                    </a:moveTo>
                    <a:cubicBezTo>
                      <a:pt x="22743" y="12633"/>
                      <a:pt x="22713" y="12662"/>
                      <a:pt x="22683" y="12692"/>
                    </a:cubicBezTo>
                    <a:cubicBezTo>
                      <a:pt x="22715" y="12665"/>
                      <a:pt x="22745" y="12635"/>
                      <a:pt x="22774" y="12604"/>
                    </a:cubicBezTo>
                    <a:close/>
                    <a:moveTo>
                      <a:pt x="26117" y="5945"/>
                    </a:moveTo>
                    <a:cubicBezTo>
                      <a:pt x="26074" y="5945"/>
                      <a:pt x="26027" y="5962"/>
                      <a:pt x="25991" y="6005"/>
                    </a:cubicBezTo>
                    <a:cubicBezTo>
                      <a:pt x="25306" y="6927"/>
                      <a:pt x="24668" y="7872"/>
                      <a:pt x="23983" y="8817"/>
                    </a:cubicBezTo>
                    <a:cubicBezTo>
                      <a:pt x="23345" y="9762"/>
                      <a:pt x="22660" y="10683"/>
                      <a:pt x="21998" y="11628"/>
                    </a:cubicBezTo>
                    <a:cubicBezTo>
                      <a:pt x="21620" y="12148"/>
                      <a:pt x="21289" y="12715"/>
                      <a:pt x="20911" y="13259"/>
                    </a:cubicBezTo>
                    <a:cubicBezTo>
                      <a:pt x="21266" y="12810"/>
                      <a:pt x="21644" y="12361"/>
                      <a:pt x="21998" y="11888"/>
                    </a:cubicBezTo>
                    <a:cubicBezTo>
                      <a:pt x="22352" y="11439"/>
                      <a:pt x="22707" y="10967"/>
                      <a:pt x="23038" y="10494"/>
                    </a:cubicBezTo>
                    <a:cubicBezTo>
                      <a:pt x="23723" y="9596"/>
                      <a:pt x="24408" y="8651"/>
                      <a:pt x="25070" y="7730"/>
                    </a:cubicBezTo>
                    <a:cubicBezTo>
                      <a:pt x="25471" y="7186"/>
                      <a:pt x="25849" y="6667"/>
                      <a:pt x="26204" y="6100"/>
                    </a:cubicBezTo>
                    <a:cubicBezTo>
                      <a:pt x="26302" y="6034"/>
                      <a:pt x="26218" y="5945"/>
                      <a:pt x="26117" y="5945"/>
                    </a:cubicBezTo>
                    <a:close/>
                    <a:moveTo>
                      <a:pt x="6069" y="8600"/>
                    </a:moveTo>
                    <a:cubicBezTo>
                      <a:pt x="5986" y="8600"/>
                      <a:pt x="5939" y="8785"/>
                      <a:pt x="6049" y="8840"/>
                    </a:cubicBezTo>
                    <a:cubicBezTo>
                      <a:pt x="6971" y="9526"/>
                      <a:pt x="7916" y="10187"/>
                      <a:pt x="8861" y="10849"/>
                    </a:cubicBezTo>
                    <a:cubicBezTo>
                      <a:pt x="9806" y="11510"/>
                      <a:pt x="10728" y="12195"/>
                      <a:pt x="11673" y="12833"/>
                    </a:cubicBezTo>
                    <a:cubicBezTo>
                      <a:pt x="12193" y="13211"/>
                      <a:pt x="12760" y="13542"/>
                      <a:pt x="13303" y="13920"/>
                    </a:cubicBezTo>
                    <a:cubicBezTo>
                      <a:pt x="12854" y="13566"/>
                      <a:pt x="12405" y="13188"/>
                      <a:pt x="11933" y="12833"/>
                    </a:cubicBezTo>
                    <a:cubicBezTo>
                      <a:pt x="11484" y="12479"/>
                      <a:pt x="11011" y="12125"/>
                      <a:pt x="10539" y="11794"/>
                    </a:cubicBezTo>
                    <a:cubicBezTo>
                      <a:pt x="9641" y="11132"/>
                      <a:pt x="8696" y="10447"/>
                      <a:pt x="7774" y="9762"/>
                    </a:cubicBezTo>
                    <a:cubicBezTo>
                      <a:pt x="7231" y="9384"/>
                      <a:pt x="6711" y="9006"/>
                      <a:pt x="6144" y="8651"/>
                    </a:cubicBezTo>
                    <a:cubicBezTo>
                      <a:pt x="6118" y="8615"/>
                      <a:pt x="6092" y="8600"/>
                      <a:pt x="6069" y="8600"/>
                    </a:cubicBezTo>
                    <a:close/>
                    <a:moveTo>
                      <a:pt x="13393" y="1329"/>
                    </a:moveTo>
                    <a:cubicBezTo>
                      <a:pt x="13299" y="1329"/>
                      <a:pt x="13218" y="1423"/>
                      <a:pt x="13256" y="1516"/>
                    </a:cubicBezTo>
                    <a:cubicBezTo>
                      <a:pt x="13374" y="1705"/>
                      <a:pt x="13468" y="1918"/>
                      <a:pt x="13587" y="2083"/>
                    </a:cubicBezTo>
                    <a:cubicBezTo>
                      <a:pt x="13705" y="2272"/>
                      <a:pt x="13799" y="2461"/>
                      <a:pt x="13917" y="2650"/>
                    </a:cubicBezTo>
                    <a:cubicBezTo>
                      <a:pt x="14130" y="3028"/>
                      <a:pt x="14272" y="3406"/>
                      <a:pt x="14437" y="3831"/>
                    </a:cubicBezTo>
                    <a:cubicBezTo>
                      <a:pt x="14768" y="4658"/>
                      <a:pt x="15028" y="5485"/>
                      <a:pt x="15311" y="6336"/>
                    </a:cubicBezTo>
                    <a:cubicBezTo>
                      <a:pt x="15808" y="8013"/>
                      <a:pt x="16209" y="9762"/>
                      <a:pt x="16516" y="11487"/>
                    </a:cubicBezTo>
                    <a:cubicBezTo>
                      <a:pt x="16587" y="11983"/>
                      <a:pt x="16682" y="12455"/>
                      <a:pt x="16753" y="12952"/>
                    </a:cubicBezTo>
                    <a:cubicBezTo>
                      <a:pt x="16776" y="13188"/>
                      <a:pt x="16800" y="13424"/>
                      <a:pt x="16871" y="13660"/>
                    </a:cubicBezTo>
                    <a:cubicBezTo>
                      <a:pt x="16894" y="13920"/>
                      <a:pt x="16965" y="14157"/>
                      <a:pt x="17013" y="14393"/>
                    </a:cubicBezTo>
                    <a:lnTo>
                      <a:pt x="17036" y="14393"/>
                    </a:lnTo>
                    <a:cubicBezTo>
                      <a:pt x="17036" y="14157"/>
                      <a:pt x="17060" y="13968"/>
                      <a:pt x="17036" y="13731"/>
                    </a:cubicBezTo>
                    <a:cubicBezTo>
                      <a:pt x="17036" y="13519"/>
                      <a:pt x="17013" y="13282"/>
                      <a:pt x="16989" y="13070"/>
                    </a:cubicBezTo>
                    <a:cubicBezTo>
                      <a:pt x="16965" y="12621"/>
                      <a:pt x="16894" y="12195"/>
                      <a:pt x="16824" y="11747"/>
                    </a:cubicBezTo>
                    <a:cubicBezTo>
                      <a:pt x="16705" y="10849"/>
                      <a:pt x="16564" y="9975"/>
                      <a:pt x="16375" y="9077"/>
                    </a:cubicBezTo>
                    <a:cubicBezTo>
                      <a:pt x="15973" y="7352"/>
                      <a:pt x="15500" y="5627"/>
                      <a:pt x="14886" y="3973"/>
                    </a:cubicBezTo>
                    <a:cubicBezTo>
                      <a:pt x="14721" y="3501"/>
                      <a:pt x="14532" y="3028"/>
                      <a:pt x="14295" y="2579"/>
                    </a:cubicBezTo>
                    <a:cubicBezTo>
                      <a:pt x="14177" y="2390"/>
                      <a:pt x="14059" y="2154"/>
                      <a:pt x="13941" y="1941"/>
                    </a:cubicBezTo>
                    <a:cubicBezTo>
                      <a:pt x="13823" y="1729"/>
                      <a:pt x="13634" y="1516"/>
                      <a:pt x="13468" y="1351"/>
                    </a:cubicBezTo>
                    <a:cubicBezTo>
                      <a:pt x="13444" y="1336"/>
                      <a:pt x="13418" y="1329"/>
                      <a:pt x="13393" y="1329"/>
                    </a:cubicBezTo>
                    <a:close/>
                    <a:moveTo>
                      <a:pt x="21921" y="1442"/>
                    </a:moveTo>
                    <a:cubicBezTo>
                      <a:pt x="21847" y="1442"/>
                      <a:pt x="21762" y="1488"/>
                      <a:pt x="21762" y="1563"/>
                    </a:cubicBezTo>
                    <a:cubicBezTo>
                      <a:pt x="21762" y="1752"/>
                      <a:pt x="21738" y="1988"/>
                      <a:pt x="21762" y="2201"/>
                    </a:cubicBezTo>
                    <a:lnTo>
                      <a:pt x="21762" y="2863"/>
                    </a:lnTo>
                    <a:cubicBezTo>
                      <a:pt x="21738" y="3288"/>
                      <a:pt x="21714" y="3713"/>
                      <a:pt x="21620" y="4162"/>
                    </a:cubicBezTo>
                    <a:cubicBezTo>
                      <a:pt x="21478" y="5013"/>
                      <a:pt x="21289" y="5887"/>
                      <a:pt x="21124" y="6761"/>
                    </a:cubicBezTo>
                    <a:cubicBezTo>
                      <a:pt x="20698" y="8462"/>
                      <a:pt x="20202" y="10140"/>
                      <a:pt x="19588" y="11794"/>
                    </a:cubicBezTo>
                    <a:cubicBezTo>
                      <a:pt x="19399" y="12266"/>
                      <a:pt x="19234" y="12739"/>
                      <a:pt x="19045" y="13188"/>
                    </a:cubicBezTo>
                    <a:cubicBezTo>
                      <a:pt x="18974" y="13424"/>
                      <a:pt x="18879" y="13637"/>
                      <a:pt x="18785" y="13873"/>
                    </a:cubicBezTo>
                    <a:cubicBezTo>
                      <a:pt x="18690" y="14109"/>
                      <a:pt x="18619" y="14346"/>
                      <a:pt x="18548" y="14582"/>
                    </a:cubicBezTo>
                    <a:cubicBezTo>
                      <a:pt x="18548" y="14582"/>
                      <a:pt x="18548" y="14592"/>
                      <a:pt x="18555" y="14592"/>
                    </a:cubicBezTo>
                    <a:cubicBezTo>
                      <a:pt x="18559" y="14592"/>
                      <a:pt x="18564" y="14590"/>
                      <a:pt x="18572" y="14582"/>
                    </a:cubicBezTo>
                    <a:cubicBezTo>
                      <a:pt x="18690" y="14369"/>
                      <a:pt x="18808" y="14204"/>
                      <a:pt x="18926" y="13991"/>
                    </a:cubicBezTo>
                    <a:cubicBezTo>
                      <a:pt x="19021" y="13802"/>
                      <a:pt x="19139" y="13613"/>
                      <a:pt x="19234" y="13400"/>
                    </a:cubicBezTo>
                    <a:lnTo>
                      <a:pt x="19753" y="12148"/>
                    </a:lnTo>
                    <a:cubicBezTo>
                      <a:pt x="20084" y="11321"/>
                      <a:pt x="20415" y="10471"/>
                      <a:pt x="20675" y="9620"/>
                    </a:cubicBezTo>
                    <a:cubicBezTo>
                      <a:pt x="21195" y="7943"/>
                      <a:pt x="21644" y="6194"/>
                      <a:pt x="21951" y="4446"/>
                    </a:cubicBezTo>
                    <a:cubicBezTo>
                      <a:pt x="22022" y="3950"/>
                      <a:pt x="22092" y="3453"/>
                      <a:pt x="22116" y="2981"/>
                    </a:cubicBezTo>
                    <a:cubicBezTo>
                      <a:pt x="22140" y="2745"/>
                      <a:pt x="22140" y="2461"/>
                      <a:pt x="22140" y="2225"/>
                    </a:cubicBezTo>
                    <a:cubicBezTo>
                      <a:pt x="22140" y="1965"/>
                      <a:pt x="22092" y="1729"/>
                      <a:pt x="22022" y="1492"/>
                    </a:cubicBezTo>
                    <a:cubicBezTo>
                      <a:pt x="22004" y="1458"/>
                      <a:pt x="21965" y="1442"/>
                      <a:pt x="21921" y="1442"/>
                    </a:cubicBezTo>
                    <a:close/>
                    <a:moveTo>
                      <a:pt x="5979" y="5485"/>
                    </a:moveTo>
                    <a:cubicBezTo>
                      <a:pt x="5860" y="5485"/>
                      <a:pt x="5790" y="5651"/>
                      <a:pt x="5884" y="5722"/>
                    </a:cubicBezTo>
                    <a:cubicBezTo>
                      <a:pt x="6049" y="5840"/>
                      <a:pt x="6238" y="5958"/>
                      <a:pt x="6451" y="6052"/>
                    </a:cubicBezTo>
                    <a:cubicBezTo>
                      <a:pt x="6640" y="6171"/>
                      <a:pt x="6829" y="6241"/>
                      <a:pt x="6995" y="6360"/>
                    </a:cubicBezTo>
                    <a:cubicBezTo>
                      <a:pt x="7349" y="6596"/>
                      <a:pt x="7703" y="6856"/>
                      <a:pt x="8034" y="7139"/>
                    </a:cubicBezTo>
                    <a:cubicBezTo>
                      <a:pt x="8719" y="7706"/>
                      <a:pt x="9357" y="8297"/>
                      <a:pt x="10019" y="8888"/>
                    </a:cubicBezTo>
                    <a:cubicBezTo>
                      <a:pt x="11318" y="10093"/>
                      <a:pt x="12500" y="11392"/>
                      <a:pt x="13657" y="12739"/>
                    </a:cubicBezTo>
                    <a:cubicBezTo>
                      <a:pt x="13965" y="13117"/>
                      <a:pt x="14272" y="13519"/>
                      <a:pt x="14603" y="13897"/>
                    </a:cubicBezTo>
                    <a:cubicBezTo>
                      <a:pt x="14744" y="14062"/>
                      <a:pt x="14886" y="14275"/>
                      <a:pt x="15028" y="14464"/>
                    </a:cubicBezTo>
                    <a:cubicBezTo>
                      <a:pt x="15193" y="14676"/>
                      <a:pt x="15359" y="14842"/>
                      <a:pt x="15548" y="15031"/>
                    </a:cubicBezTo>
                    <a:lnTo>
                      <a:pt x="15571" y="15031"/>
                    </a:lnTo>
                    <a:cubicBezTo>
                      <a:pt x="15453" y="14818"/>
                      <a:pt x="15359" y="14605"/>
                      <a:pt x="15241" y="14440"/>
                    </a:cubicBezTo>
                    <a:lnTo>
                      <a:pt x="14886" y="13897"/>
                    </a:lnTo>
                    <a:cubicBezTo>
                      <a:pt x="14626" y="13542"/>
                      <a:pt x="14366" y="13164"/>
                      <a:pt x="14083" y="12810"/>
                    </a:cubicBezTo>
                    <a:cubicBezTo>
                      <a:pt x="13539" y="12101"/>
                      <a:pt x="12972" y="11416"/>
                      <a:pt x="12358" y="10731"/>
                    </a:cubicBezTo>
                    <a:cubicBezTo>
                      <a:pt x="11177" y="9431"/>
                      <a:pt x="9877" y="8202"/>
                      <a:pt x="8507" y="7045"/>
                    </a:cubicBezTo>
                    <a:cubicBezTo>
                      <a:pt x="8129" y="6714"/>
                      <a:pt x="7751" y="6430"/>
                      <a:pt x="7302" y="6123"/>
                    </a:cubicBezTo>
                    <a:cubicBezTo>
                      <a:pt x="7089" y="5982"/>
                      <a:pt x="6876" y="5863"/>
                      <a:pt x="6687" y="5745"/>
                    </a:cubicBezTo>
                    <a:cubicBezTo>
                      <a:pt x="6451" y="5627"/>
                      <a:pt x="6238" y="5533"/>
                      <a:pt x="5979" y="5485"/>
                    </a:cubicBezTo>
                    <a:close/>
                    <a:moveTo>
                      <a:pt x="1206" y="13400"/>
                    </a:moveTo>
                    <a:cubicBezTo>
                      <a:pt x="1135" y="13424"/>
                      <a:pt x="1064" y="13637"/>
                      <a:pt x="1206" y="13637"/>
                    </a:cubicBezTo>
                    <a:cubicBezTo>
                      <a:pt x="1844" y="13755"/>
                      <a:pt x="2458" y="13779"/>
                      <a:pt x="3072" y="13873"/>
                    </a:cubicBezTo>
                    <a:lnTo>
                      <a:pt x="4939" y="14133"/>
                    </a:lnTo>
                    <a:cubicBezTo>
                      <a:pt x="6168" y="14322"/>
                      <a:pt x="7396" y="14558"/>
                      <a:pt x="8601" y="14818"/>
                    </a:cubicBezTo>
                    <a:cubicBezTo>
                      <a:pt x="8956" y="14865"/>
                      <a:pt x="9286" y="14960"/>
                      <a:pt x="9641" y="15031"/>
                    </a:cubicBezTo>
                    <a:cubicBezTo>
                      <a:pt x="9806" y="15054"/>
                      <a:pt x="9995" y="15102"/>
                      <a:pt x="10161" y="15102"/>
                    </a:cubicBezTo>
                    <a:cubicBezTo>
                      <a:pt x="10350" y="15149"/>
                      <a:pt x="10515" y="15149"/>
                      <a:pt x="10704" y="15196"/>
                    </a:cubicBezTo>
                    <a:cubicBezTo>
                      <a:pt x="10397" y="15102"/>
                      <a:pt x="10113" y="14984"/>
                      <a:pt x="9783" y="14865"/>
                    </a:cubicBezTo>
                    <a:cubicBezTo>
                      <a:pt x="9475" y="14794"/>
                      <a:pt x="9192" y="14700"/>
                      <a:pt x="8885" y="14629"/>
                    </a:cubicBezTo>
                    <a:cubicBezTo>
                      <a:pt x="8270" y="14487"/>
                      <a:pt x="7680" y="14346"/>
                      <a:pt x="7065" y="14227"/>
                    </a:cubicBezTo>
                    <a:cubicBezTo>
                      <a:pt x="5813" y="13991"/>
                      <a:pt x="4585" y="13779"/>
                      <a:pt x="3332" y="13613"/>
                    </a:cubicBezTo>
                    <a:cubicBezTo>
                      <a:pt x="2623" y="13519"/>
                      <a:pt x="1915" y="13400"/>
                      <a:pt x="1206" y="13400"/>
                    </a:cubicBezTo>
                    <a:close/>
                    <a:moveTo>
                      <a:pt x="29221" y="5804"/>
                    </a:moveTo>
                    <a:cubicBezTo>
                      <a:pt x="29184" y="5804"/>
                      <a:pt x="29150" y="5822"/>
                      <a:pt x="29133" y="5863"/>
                    </a:cubicBezTo>
                    <a:cubicBezTo>
                      <a:pt x="28992" y="6052"/>
                      <a:pt x="28874" y="6218"/>
                      <a:pt x="28803" y="6430"/>
                    </a:cubicBezTo>
                    <a:cubicBezTo>
                      <a:pt x="28685" y="6643"/>
                      <a:pt x="28590" y="6808"/>
                      <a:pt x="28472" y="6997"/>
                    </a:cubicBezTo>
                    <a:cubicBezTo>
                      <a:pt x="28236" y="7352"/>
                      <a:pt x="27976" y="7706"/>
                      <a:pt x="27716" y="8013"/>
                    </a:cubicBezTo>
                    <a:cubicBezTo>
                      <a:pt x="27149" y="8699"/>
                      <a:pt x="26558" y="9360"/>
                      <a:pt x="25967" y="9998"/>
                    </a:cubicBezTo>
                    <a:cubicBezTo>
                      <a:pt x="24762" y="11298"/>
                      <a:pt x="23463" y="12479"/>
                      <a:pt x="22092" y="13637"/>
                    </a:cubicBezTo>
                    <a:cubicBezTo>
                      <a:pt x="21714" y="13968"/>
                      <a:pt x="21336" y="14251"/>
                      <a:pt x="20935" y="14582"/>
                    </a:cubicBezTo>
                    <a:cubicBezTo>
                      <a:pt x="20769" y="14724"/>
                      <a:pt x="20557" y="14865"/>
                      <a:pt x="20391" y="15031"/>
                    </a:cubicBezTo>
                    <a:cubicBezTo>
                      <a:pt x="20179" y="15173"/>
                      <a:pt x="19990" y="15338"/>
                      <a:pt x="19824" y="15527"/>
                    </a:cubicBezTo>
                    <a:lnTo>
                      <a:pt x="19824" y="15551"/>
                    </a:lnTo>
                    <a:cubicBezTo>
                      <a:pt x="20037" y="15432"/>
                      <a:pt x="20226" y="15338"/>
                      <a:pt x="20415" y="15220"/>
                    </a:cubicBezTo>
                    <a:lnTo>
                      <a:pt x="20935" y="14865"/>
                    </a:lnTo>
                    <a:cubicBezTo>
                      <a:pt x="21289" y="14605"/>
                      <a:pt x="21691" y="14346"/>
                      <a:pt x="22045" y="14086"/>
                    </a:cubicBezTo>
                    <a:cubicBezTo>
                      <a:pt x="22754" y="13519"/>
                      <a:pt x="23416" y="12952"/>
                      <a:pt x="24101" y="12337"/>
                    </a:cubicBezTo>
                    <a:cubicBezTo>
                      <a:pt x="25400" y="11156"/>
                      <a:pt x="26629" y="9856"/>
                      <a:pt x="27787" y="8486"/>
                    </a:cubicBezTo>
                    <a:cubicBezTo>
                      <a:pt x="28117" y="8108"/>
                      <a:pt x="28401" y="7730"/>
                      <a:pt x="28708" y="7281"/>
                    </a:cubicBezTo>
                    <a:cubicBezTo>
                      <a:pt x="28850" y="7068"/>
                      <a:pt x="28968" y="6879"/>
                      <a:pt x="29086" y="6667"/>
                    </a:cubicBezTo>
                    <a:cubicBezTo>
                      <a:pt x="29204" y="6430"/>
                      <a:pt x="29299" y="6218"/>
                      <a:pt x="29370" y="5958"/>
                    </a:cubicBezTo>
                    <a:cubicBezTo>
                      <a:pt x="29370" y="5866"/>
                      <a:pt x="29290" y="5804"/>
                      <a:pt x="29221" y="5804"/>
                    </a:cubicBezTo>
                    <a:close/>
                    <a:moveTo>
                      <a:pt x="30628" y="11819"/>
                    </a:moveTo>
                    <a:cubicBezTo>
                      <a:pt x="30604" y="11819"/>
                      <a:pt x="30578" y="11826"/>
                      <a:pt x="30551" y="11841"/>
                    </a:cubicBezTo>
                    <a:cubicBezTo>
                      <a:pt x="29488" y="12266"/>
                      <a:pt x="28448" y="12786"/>
                      <a:pt x="27409" y="13259"/>
                    </a:cubicBezTo>
                    <a:cubicBezTo>
                      <a:pt x="26369" y="13731"/>
                      <a:pt x="25306" y="14204"/>
                      <a:pt x="24290" y="14700"/>
                    </a:cubicBezTo>
                    <a:cubicBezTo>
                      <a:pt x="23699" y="14984"/>
                      <a:pt x="23132" y="15291"/>
                      <a:pt x="22541" y="15574"/>
                    </a:cubicBezTo>
                    <a:cubicBezTo>
                      <a:pt x="23061" y="15385"/>
                      <a:pt x="23628" y="15173"/>
                      <a:pt x="24172" y="14960"/>
                    </a:cubicBezTo>
                    <a:cubicBezTo>
                      <a:pt x="24691" y="14747"/>
                      <a:pt x="25235" y="14511"/>
                      <a:pt x="25755" y="14275"/>
                    </a:cubicBezTo>
                    <a:cubicBezTo>
                      <a:pt x="26818" y="13802"/>
                      <a:pt x="27858" y="13377"/>
                      <a:pt x="28921" y="12904"/>
                    </a:cubicBezTo>
                    <a:cubicBezTo>
                      <a:pt x="29511" y="12621"/>
                      <a:pt x="30126" y="12361"/>
                      <a:pt x="30693" y="12077"/>
                    </a:cubicBezTo>
                    <a:cubicBezTo>
                      <a:pt x="30832" y="11998"/>
                      <a:pt x="30754" y="11819"/>
                      <a:pt x="30628" y="11819"/>
                    </a:cubicBezTo>
                    <a:close/>
                    <a:moveTo>
                      <a:pt x="33437" y="12558"/>
                    </a:moveTo>
                    <a:cubicBezTo>
                      <a:pt x="33421" y="12558"/>
                      <a:pt x="33404" y="12563"/>
                      <a:pt x="33386" y="12574"/>
                    </a:cubicBezTo>
                    <a:cubicBezTo>
                      <a:pt x="32796" y="12786"/>
                      <a:pt x="32229" y="13070"/>
                      <a:pt x="31662" y="13306"/>
                    </a:cubicBezTo>
                    <a:cubicBezTo>
                      <a:pt x="31071" y="13542"/>
                      <a:pt x="30480" y="13779"/>
                      <a:pt x="29913" y="14015"/>
                    </a:cubicBezTo>
                    <a:cubicBezTo>
                      <a:pt x="28755" y="14464"/>
                      <a:pt x="27574" y="14865"/>
                      <a:pt x="26393" y="15267"/>
                    </a:cubicBezTo>
                    <a:cubicBezTo>
                      <a:pt x="26085" y="15385"/>
                      <a:pt x="25731" y="15456"/>
                      <a:pt x="25400" y="15574"/>
                    </a:cubicBezTo>
                    <a:cubicBezTo>
                      <a:pt x="25211" y="15645"/>
                      <a:pt x="25046" y="15692"/>
                      <a:pt x="24904" y="15763"/>
                    </a:cubicBezTo>
                    <a:cubicBezTo>
                      <a:pt x="24715" y="15810"/>
                      <a:pt x="24573" y="15905"/>
                      <a:pt x="24408" y="15976"/>
                    </a:cubicBezTo>
                    <a:cubicBezTo>
                      <a:pt x="24715" y="15881"/>
                      <a:pt x="25022" y="15858"/>
                      <a:pt x="25329" y="15787"/>
                    </a:cubicBezTo>
                    <a:cubicBezTo>
                      <a:pt x="25637" y="15740"/>
                      <a:pt x="25920" y="15645"/>
                      <a:pt x="26227" y="15551"/>
                    </a:cubicBezTo>
                    <a:cubicBezTo>
                      <a:pt x="26818" y="15385"/>
                      <a:pt x="27432" y="15196"/>
                      <a:pt x="28023" y="14984"/>
                    </a:cubicBezTo>
                    <a:cubicBezTo>
                      <a:pt x="29204" y="14582"/>
                      <a:pt x="30386" y="14157"/>
                      <a:pt x="31543" y="13660"/>
                    </a:cubicBezTo>
                    <a:cubicBezTo>
                      <a:pt x="32181" y="13400"/>
                      <a:pt x="32867" y="13141"/>
                      <a:pt x="33481" y="12786"/>
                    </a:cubicBezTo>
                    <a:cubicBezTo>
                      <a:pt x="33561" y="12706"/>
                      <a:pt x="33522" y="12558"/>
                      <a:pt x="33437" y="12558"/>
                    </a:cubicBezTo>
                    <a:close/>
                    <a:moveTo>
                      <a:pt x="2269" y="12692"/>
                    </a:moveTo>
                    <a:cubicBezTo>
                      <a:pt x="2009" y="12692"/>
                      <a:pt x="1773" y="12739"/>
                      <a:pt x="1537" y="12810"/>
                    </a:cubicBezTo>
                    <a:cubicBezTo>
                      <a:pt x="1442" y="12904"/>
                      <a:pt x="1489" y="13070"/>
                      <a:pt x="1607" y="13070"/>
                    </a:cubicBezTo>
                    <a:cubicBezTo>
                      <a:pt x="1734" y="13070"/>
                      <a:pt x="1881" y="13080"/>
                      <a:pt x="2028" y="13080"/>
                    </a:cubicBezTo>
                    <a:cubicBezTo>
                      <a:pt x="2101" y="13080"/>
                      <a:pt x="2175" y="13078"/>
                      <a:pt x="2245" y="13070"/>
                    </a:cubicBezTo>
                    <a:lnTo>
                      <a:pt x="2907" y="13070"/>
                    </a:lnTo>
                    <a:cubicBezTo>
                      <a:pt x="3332" y="13093"/>
                      <a:pt x="3758" y="13141"/>
                      <a:pt x="4207" y="13211"/>
                    </a:cubicBezTo>
                    <a:cubicBezTo>
                      <a:pt x="5057" y="13377"/>
                      <a:pt x="5931" y="13542"/>
                      <a:pt x="6806" y="13731"/>
                    </a:cubicBezTo>
                    <a:cubicBezTo>
                      <a:pt x="8507" y="14133"/>
                      <a:pt x="10184" y="14629"/>
                      <a:pt x="11838" y="15267"/>
                    </a:cubicBezTo>
                    <a:cubicBezTo>
                      <a:pt x="12311" y="15432"/>
                      <a:pt x="12783" y="15621"/>
                      <a:pt x="13232" y="15787"/>
                    </a:cubicBezTo>
                    <a:cubicBezTo>
                      <a:pt x="13468" y="15881"/>
                      <a:pt x="13681" y="15976"/>
                      <a:pt x="13917" y="16047"/>
                    </a:cubicBezTo>
                    <a:cubicBezTo>
                      <a:pt x="14154" y="16141"/>
                      <a:pt x="14390" y="16236"/>
                      <a:pt x="14626" y="16283"/>
                    </a:cubicBezTo>
                    <a:cubicBezTo>
                      <a:pt x="14626" y="16283"/>
                      <a:pt x="14650" y="16283"/>
                      <a:pt x="14626" y="16259"/>
                    </a:cubicBezTo>
                    <a:cubicBezTo>
                      <a:pt x="14414" y="16141"/>
                      <a:pt x="14248" y="16023"/>
                      <a:pt x="14036" y="15905"/>
                    </a:cubicBezTo>
                    <a:cubicBezTo>
                      <a:pt x="13846" y="15810"/>
                      <a:pt x="13657" y="15692"/>
                      <a:pt x="13445" y="15621"/>
                    </a:cubicBezTo>
                    <a:lnTo>
                      <a:pt x="12193" y="15078"/>
                    </a:lnTo>
                    <a:cubicBezTo>
                      <a:pt x="11366" y="14747"/>
                      <a:pt x="10515" y="14440"/>
                      <a:pt x="9664" y="14157"/>
                    </a:cubicBezTo>
                    <a:cubicBezTo>
                      <a:pt x="7987" y="13637"/>
                      <a:pt x="6238" y="13188"/>
                      <a:pt x="4490" y="12904"/>
                    </a:cubicBezTo>
                    <a:cubicBezTo>
                      <a:pt x="3994" y="12810"/>
                      <a:pt x="3498" y="12739"/>
                      <a:pt x="3025" y="12715"/>
                    </a:cubicBezTo>
                    <a:cubicBezTo>
                      <a:pt x="2789" y="12692"/>
                      <a:pt x="2505" y="12692"/>
                      <a:pt x="2269" y="12692"/>
                    </a:cubicBezTo>
                    <a:close/>
                    <a:moveTo>
                      <a:pt x="3282" y="15431"/>
                    </a:moveTo>
                    <a:cubicBezTo>
                      <a:pt x="3100" y="15431"/>
                      <a:pt x="3150" y="15670"/>
                      <a:pt x="3309" y="15692"/>
                    </a:cubicBezTo>
                    <a:cubicBezTo>
                      <a:pt x="4466" y="15858"/>
                      <a:pt x="5577" y="15929"/>
                      <a:pt x="6735" y="16023"/>
                    </a:cubicBezTo>
                    <a:cubicBezTo>
                      <a:pt x="7892" y="16141"/>
                      <a:pt x="9003" y="16236"/>
                      <a:pt x="10161" y="16330"/>
                    </a:cubicBezTo>
                    <a:cubicBezTo>
                      <a:pt x="10822" y="16378"/>
                      <a:pt x="11460" y="16378"/>
                      <a:pt x="12098" y="16448"/>
                    </a:cubicBezTo>
                    <a:cubicBezTo>
                      <a:pt x="11555" y="16354"/>
                      <a:pt x="10964" y="16236"/>
                      <a:pt x="10397" y="16165"/>
                    </a:cubicBezTo>
                    <a:cubicBezTo>
                      <a:pt x="9830" y="16094"/>
                      <a:pt x="9239" y="16023"/>
                      <a:pt x="8672" y="15976"/>
                    </a:cubicBezTo>
                    <a:cubicBezTo>
                      <a:pt x="7538" y="15834"/>
                      <a:pt x="6404" y="15740"/>
                      <a:pt x="5270" y="15598"/>
                    </a:cubicBezTo>
                    <a:lnTo>
                      <a:pt x="3309" y="15432"/>
                    </a:lnTo>
                    <a:cubicBezTo>
                      <a:pt x="3299" y="15431"/>
                      <a:pt x="3291" y="15431"/>
                      <a:pt x="3282" y="15431"/>
                    </a:cubicBezTo>
                    <a:close/>
                    <a:moveTo>
                      <a:pt x="11576" y="720"/>
                    </a:moveTo>
                    <a:cubicBezTo>
                      <a:pt x="11506" y="720"/>
                      <a:pt x="11455" y="764"/>
                      <a:pt x="11484" y="807"/>
                    </a:cubicBezTo>
                    <a:cubicBezTo>
                      <a:pt x="11696" y="1327"/>
                      <a:pt x="11933" y="1823"/>
                      <a:pt x="12169" y="2296"/>
                    </a:cubicBezTo>
                    <a:cubicBezTo>
                      <a:pt x="12405" y="2792"/>
                      <a:pt x="12618" y="3288"/>
                      <a:pt x="12854" y="3784"/>
                    </a:cubicBezTo>
                    <a:cubicBezTo>
                      <a:pt x="13303" y="4800"/>
                      <a:pt x="13705" y="5769"/>
                      <a:pt x="14083" y="6808"/>
                    </a:cubicBezTo>
                    <a:cubicBezTo>
                      <a:pt x="14886" y="8840"/>
                      <a:pt x="15571" y="10872"/>
                      <a:pt x="16209" y="12975"/>
                    </a:cubicBezTo>
                    <a:cubicBezTo>
                      <a:pt x="16398" y="13566"/>
                      <a:pt x="16540" y="14133"/>
                      <a:pt x="16753" y="14724"/>
                    </a:cubicBezTo>
                    <a:cubicBezTo>
                      <a:pt x="16918" y="15314"/>
                      <a:pt x="17107" y="15905"/>
                      <a:pt x="17249" y="16496"/>
                    </a:cubicBezTo>
                    <a:cubicBezTo>
                      <a:pt x="17249" y="16504"/>
                      <a:pt x="17251" y="16506"/>
                      <a:pt x="17255" y="16506"/>
                    </a:cubicBezTo>
                    <a:cubicBezTo>
                      <a:pt x="17262" y="16506"/>
                      <a:pt x="17272" y="16496"/>
                      <a:pt x="17272" y="16496"/>
                    </a:cubicBezTo>
                    <a:cubicBezTo>
                      <a:pt x="17036" y="15432"/>
                      <a:pt x="16800" y="14369"/>
                      <a:pt x="16540" y="13306"/>
                    </a:cubicBezTo>
                    <a:cubicBezTo>
                      <a:pt x="16256" y="12266"/>
                      <a:pt x="15949" y="11250"/>
                      <a:pt x="15595" y="10211"/>
                    </a:cubicBezTo>
                    <a:cubicBezTo>
                      <a:pt x="14910" y="8132"/>
                      <a:pt x="14154" y="6100"/>
                      <a:pt x="13303" y="4091"/>
                    </a:cubicBezTo>
                    <a:cubicBezTo>
                      <a:pt x="13067" y="3524"/>
                      <a:pt x="12783" y="2957"/>
                      <a:pt x="12547" y="2437"/>
                    </a:cubicBezTo>
                    <a:cubicBezTo>
                      <a:pt x="12287" y="1870"/>
                      <a:pt x="12051" y="1327"/>
                      <a:pt x="11720" y="783"/>
                    </a:cubicBezTo>
                    <a:cubicBezTo>
                      <a:pt x="11674" y="738"/>
                      <a:pt x="11621" y="720"/>
                      <a:pt x="11576" y="720"/>
                    </a:cubicBezTo>
                    <a:close/>
                    <a:moveTo>
                      <a:pt x="20653" y="1"/>
                    </a:moveTo>
                    <a:cubicBezTo>
                      <a:pt x="20613" y="1"/>
                      <a:pt x="20580" y="25"/>
                      <a:pt x="20580" y="75"/>
                    </a:cubicBezTo>
                    <a:cubicBezTo>
                      <a:pt x="20509" y="618"/>
                      <a:pt x="20462" y="1162"/>
                      <a:pt x="20415" y="1705"/>
                    </a:cubicBezTo>
                    <a:cubicBezTo>
                      <a:pt x="20344" y="2225"/>
                      <a:pt x="20297" y="2792"/>
                      <a:pt x="20226" y="3312"/>
                    </a:cubicBezTo>
                    <a:cubicBezTo>
                      <a:pt x="20108" y="4375"/>
                      <a:pt x="19966" y="5485"/>
                      <a:pt x="19824" y="6549"/>
                    </a:cubicBezTo>
                    <a:cubicBezTo>
                      <a:pt x="19493" y="8699"/>
                      <a:pt x="19045" y="10825"/>
                      <a:pt x="18572" y="12952"/>
                    </a:cubicBezTo>
                    <a:cubicBezTo>
                      <a:pt x="18430" y="13542"/>
                      <a:pt x="18288" y="14133"/>
                      <a:pt x="18170" y="14700"/>
                    </a:cubicBezTo>
                    <a:cubicBezTo>
                      <a:pt x="18029" y="15291"/>
                      <a:pt x="17863" y="15905"/>
                      <a:pt x="17721" y="16496"/>
                    </a:cubicBezTo>
                    <a:cubicBezTo>
                      <a:pt x="17721" y="16507"/>
                      <a:pt x="17727" y="16513"/>
                      <a:pt x="17733" y="16513"/>
                    </a:cubicBezTo>
                    <a:cubicBezTo>
                      <a:pt x="17739" y="16513"/>
                      <a:pt x="17745" y="16507"/>
                      <a:pt x="17745" y="16496"/>
                    </a:cubicBezTo>
                    <a:cubicBezTo>
                      <a:pt x="18076" y="15456"/>
                      <a:pt x="18430" y="14393"/>
                      <a:pt x="18690" y="13377"/>
                    </a:cubicBezTo>
                    <a:cubicBezTo>
                      <a:pt x="18974" y="12337"/>
                      <a:pt x="19234" y="11274"/>
                      <a:pt x="19446" y="10211"/>
                    </a:cubicBezTo>
                    <a:cubicBezTo>
                      <a:pt x="19871" y="8084"/>
                      <a:pt x="20226" y="5934"/>
                      <a:pt x="20509" y="3761"/>
                    </a:cubicBezTo>
                    <a:cubicBezTo>
                      <a:pt x="20557" y="3170"/>
                      <a:pt x="20651" y="2556"/>
                      <a:pt x="20675" y="1965"/>
                    </a:cubicBezTo>
                    <a:cubicBezTo>
                      <a:pt x="20722" y="1351"/>
                      <a:pt x="20793" y="760"/>
                      <a:pt x="20793" y="146"/>
                    </a:cubicBezTo>
                    <a:cubicBezTo>
                      <a:pt x="20779" y="49"/>
                      <a:pt x="20709" y="1"/>
                      <a:pt x="20653" y="1"/>
                    </a:cubicBezTo>
                    <a:close/>
                    <a:moveTo>
                      <a:pt x="4087" y="5854"/>
                    </a:moveTo>
                    <a:cubicBezTo>
                      <a:pt x="3989" y="5854"/>
                      <a:pt x="3913" y="5964"/>
                      <a:pt x="3994" y="6005"/>
                    </a:cubicBezTo>
                    <a:cubicBezTo>
                      <a:pt x="4396" y="6336"/>
                      <a:pt x="4868" y="6667"/>
                      <a:pt x="5317" y="6950"/>
                    </a:cubicBezTo>
                    <a:cubicBezTo>
                      <a:pt x="5766" y="7281"/>
                      <a:pt x="6215" y="7588"/>
                      <a:pt x="6640" y="7895"/>
                    </a:cubicBezTo>
                    <a:cubicBezTo>
                      <a:pt x="7538" y="8557"/>
                      <a:pt x="8389" y="9195"/>
                      <a:pt x="9216" y="9880"/>
                    </a:cubicBezTo>
                    <a:cubicBezTo>
                      <a:pt x="10893" y="11250"/>
                      <a:pt x="12547" y="12692"/>
                      <a:pt x="14154" y="14157"/>
                    </a:cubicBezTo>
                    <a:cubicBezTo>
                      <a:pt x="14603" y="14582"/>
                      <a:pt x="15004" y="14984"/>
                      <a:pt x="15453" y="15409"/>
                    </a:cubicBezTo>
                    <a:cubicBezTo>
                      <a:pt x="15902" y="15810"/>
                      <a:pt x="16327" y="16259"/>
                      <a:pt x="16776" y="16708"/>
                    </a:cubicBezTo>
                    <a:cubicBezTo>
                      <a:pt x="16776" y="16708"/>
                      <a:pt x="16800" y="16708"/>
                      <a:pt x="16800" y="16685"/>
                    </a:cubicBezTo>
                    <a:cubicBezTo>
                      <a:pt x="16067" y="15881"/>
                      <a:pt x="15335" y="15054"/>
                      <a:pt x="14555" y="14275"/>
                    </a:cubicBezTo>
                    <a:cubicBezTo>
                      <a:pt x="13799" y="13519"/>
                      <a:pt x="12996" y="12786"/>
                      <a:pt x="12193" y="12077"/>
                    </a:cubicBezTo>
                    <a:cubicBezTo>
                      <a:pt x="10586" y="10612"/>
                      <a:pt x="8885" y="9242"/>
                      <a:pt x="7160" y="7943"/>
                    </a:cubicBezTo>
                    <a:cubicBezTo>
                      <a:pt x="6640" y="7588"/>
                      <a:pt x="6168" y="7234"/>
                      <a:pt x="5671" y="6879"/>
                    </a:cubicBezTo>
                    <a:cubicBezTo>
                      <a:pt x="5175" y="6525"/>
                      <a:pt x="4679" y="6171"/>
                      <a:pt x="4136" y="5863"/>
                    </a:cubicBezTo>
                    <a:cubicBezTo>
                      <a:pt x="4119" y="5857"/>
                      <a:pt x="4103" y="5854"/>
                      <a:pt x="4087" y="5854"/>
                    </a:cubicBezTo>
                    <a:close/>
                    <a:moveTo>
                      <a:pt x="28890" y="3915"/>
                    </a:moveTo>
                    <a:cubicBezTo>
                      <a:pt x="28867" y="3915"/>
                      <a:pt x="28844" y="3925"/>
                      <a:pt x="28826" y="3950"/>
                    </a:cubicBezTo>
                    <a:cubicBezTo>
                      <a:pt x="28495" y="4375"/>
                      <a:pt x="28212" y="4824"/>
                      <a:pt x="27881" y="5273"/>
                    </a:cubicBezTo>
                    <a:cubicBezTo>
                      <a:pt x="27574" y="5722"/>
                      <a:pt x="27267" y="6147"/>
                      <a:pt x="26936" y="6596"/>
                    </a:cubicBezTo>
                    <a:cubicBezTo>
                      <a:pt x="26298" y="7470"/>
                      <a:pt x="25637" y="8321"/>
                      <a:pt x="24951" y="9171"/>
                    </a:cubicBezTo>
                    <a:cubicBezTo>
                      <a:pt x="23605" y="10872"/>
                      <a:pt x="22163" y="12503"/>
                      <a:pt x="20675" y="14109"/>
                    </a:cubicBezTo>
                    <a:cubicBezTo>
                      <a:pt x="20273" y="14511"/>
                      <a:pt x="19848" y="14960"/>
                      <a:pt x="19446" y="15409"/>
                    </a:cubicBezTo>
                    <a:cubicBezTo>
                      <a:pt x="18997" y="15858"/>
                      <a:pt x="18572" y="16283"/>
                      <a:pt x="18147" y="16732"/>
                    </a:cubicBezTo>
                    <a:cubicBezTo>
                      <a:pt x="18147" y="16756"/>
                      <a:pt x="18147" y="16756"/>
                      <a:pt x="18170" y="16756"/>
                    </a:cubicBezTo>
                    <a:cubicBezTo>
                      <a:pt x="18950" y="16023"/>
                      <a:pt x="19801" y="15291"/>
                      <a:pt x="20557" y="14511"/>
                    </a:cubicBezTo>
                    <a:cubicBezTo>
                      <a:pt x="21313" y="13755"/>
                      <a:pt x="22069" y="12952"/>
                      <a:pt x="22778" y="12148"/>
                    </a:cubicBezTo>
                    <a:cubicBezTo>
                      <a:pt x="24219" y="10542"/>
                      <a:pt x="25613" y="8840"/>
                      <a:pt x="26912" y="7116"/>
                    </a:cubicBezTo>
                    <a:cubicBezTo>
                      <a:pt x="27267" y="6643"/>
                      <a:pt x="27621" y="6123"/>
                      <a:pt x="27976" y="5627"/>
                    </a:cubicBezTo>
                    <a:cubicBezTo>
                      <a:pt x="28330" y="5131"/>
                      <a:pt x="28685" y="4635"/>
                      <a:pt x="28968" y="4091"/>
                    </a:cubicBezTo>
                    <a:cubicBezTo>
                      <a:pt x="29021" y="4003"/>
                      <a:pt x="28956" y="3915"/>
                      <a:pt x="28890" y="3915"/>
                    </a:cubicBezTo>
                    <a:close/>
                    <a:moveTo>
                      <a:pt x="33393" y="13240"/>
                    </a:moveTo>
                    <a:cubicBezTo>
                      <a:pt x="33375" y="13240"/>
                      <a:pt x="33357" y="13246"/>
                      <a:pt x="33339" y="13259"/>
                    </a:cubicBezTo>
                    <a:cubicBezTo>
                      <a:pt x="33174" y="13377"/>
                      <a:pt x="32961" y="13448"/>
                      <a:pt x="32796" y="13566"/>
                    </a:cubicBezTo>
                    <a:cubicBezTo>
                      <a:pt x="32607" y="13684"/>
                      <a:pt x="32394" y="13779"/>
                      <a:pt x="32229" y="13897"/>
                    </a:cubicBezTo>
                    <a:cubicBezTo>
                      <a:pt x="31827" y="14109"/>
                      <a:pt x="31449" y="14251"/>
                      <a:pt x="31047" y="14416"/>
                    </a:cubicBezTo>
                    <a:cubicBezTo>
                      <a:pt x="30220" y="14747"/>
                      <a:pt x="29393" y="15007"/>
                      <a:pt x="28543" y="15291"/>
                    </a:cubicBezTo>
                    <a:cubicBezTo>
                      <a:pt x="26842" y="15787"/>
                      <a:pt x="25117" y="16189"/>
                      <a:pt x="23392" y="16496"/>
                    </a:cubicBezTo>
                    <a:cubicBezTo>
                      <a:pt x="22896" y="16590"/>
                      <a:pt x="22423" y="16661"/>
                      <a:pt x="21903" y="16732"/>
                    </a:cubicBezTo>
                    <a:cubicBezTo>
                      <a:pt x="21691" y="16756"/>
                      <a:pt x="21455" y="16779"/>
                      <a:pt x="21195" y="16850"/>
                    </a:cubicBezTo>
                    <a:cubicBezTo>
                      <a:pt x="20935" y="16874"/>
                      <a:pt x="20698" y="16945"/>
                      <a:pt x="20462" y="16992"/>
                    </a:cubicBezTo>
                    <a:lnTo>
                      <a:pt x="20462" y="17015"/>
                    </a:lnTo>
                    <a:cubicBezTo>
                      <a:pt x="20620" y="17015"/>
                      <a:pt x="20767" y="17036"/>
                      <a:pt x="20917" y="17036"/>
                    </a:cubicBezTo>
                    <a:cubicBezTo>
                      <a:pt x="20992" y="17036"/>
                      <a:pt x="21069" y="17031"/>
                      <a:pt x="21147" y="17015"/>
                    </a:cubicBezTo>
                    <a:cubicBezTo>
                      <a:pt x="21360" y="17015"/>
                      <a:pt x="21596" y="16992"/>
                      <a:pt x="21785" y="16968"/>
                    </a:cubicBezTo>
                    <a:cubicBezTo>
                      <a:pt x="22234" y="16945"/>
                      <a:pt x="22683" y="16874"/>
                      <a:pt x="23132" y="16826"/>
                    </a:cubicBezTo>
                    <a:cubicBezTo>
                      <a:pt x="24006" y="16708"/>
                      <a:pt x="24904" y="16543"/>
                      <a:pt x="25778" y="16354"/>
                    </a:cubicBezTo>
                    <a:cubicBezTo>
                      <a:pt x="27527" y="15976"/>
                      <a:pt x="29228" y="15480"/>
                      <a:pt x="30905" y="14865"/>
                    </a:cubicBezTo>
                    <a:cubicBezTo>
                      <a:pt x="31354" y="14700"/>
                      <a:pt x="31827" y="14511"/>
                      <a:pt x="32276" y="14275"/>
                    </a:cubicBezTo>
                    <a:cubicBezTo>
                      <a:pt x="32489" y="14157"/>
                      <a:pt x="32725" y="14038"/>
                      <a:pt x="32937" y="13920"/>
                    </a:cubicBezTo>
                    <a:cubicBezTo>
                      <a:pt x="33126" y="13802"/>
                      <a:pt x="33339" y="13637"/>
                      <a:pt x="33528" y="13448"/>
                    </a:cubicBezTo>
                    <a:cubicBezTo>
                      <a:pt x="33547" y="13352"/>
                      <a:pt x="33473" y="13240"/>
                      <a:pt x="33393" y="13240"/>
                    </a:cubicBezTo>
                    <a:close/>
                    <a:moveTo>
                      <a:pt x="143" y="14086"/>
                    </a:moveTo>
                    <a:cubicBezTo>
                      <a:pt x="24" y="14086"/>
                      <a:pt x="1" y="14251"/>
                      <a:pt x="95" y="14275"/>
                    </a:cubicBezTo>
                    <a:cubicBezTo>
                      <a:pt x="615" y="14369"/>
                      <a:pt x="1182" y="14393"/>
                      <a:pt x="1726" y="14464"/>
                    </a:cubicBezTo>
                    <a:cubicBezTo>
                      <a:pt x="2245" y="14511"/>
                      <a:pt x="2812" y="14582"/>
                      <a:pt x="3332" y="14629"/>
                    </a:cubicBezTo>
                    <a:cubicBezTo>
                      <a:pt x="4396" y="14747"/>
                      <a:pt x="5482" y="14913"/>
                      <a:pt x="6569" y="15054"/>
                    </a:cubicBezTo>
                    <a:cubicBezTo>
                      <a:pt x="8719" y="15385"/>
                      <a:pt x="10846" y="15810"/>
                      <a:pt x="12972" y="16283"/>
                    </a:cubicBezTo>
                    <a:cubicBezTo>
                      <a:pt x="13563" y="16448"/>
                      <a:pt x="14154" y="16590"/>
                      <a:pt x="14721" y="16708"/>
                    </a:cubicBezTo>
                    <a:cubicBezTo>
                      <a:pt x="15311" y="16850"/>
                      <a:pt x="15926" y="16992"/>
                      <a:pt x="16516" y="17157"/>
                    </a:cubicBezTo>
                    <a:cubicBezTo>
                      <a:pt x="16540" y="17157"/>
                      <a:pt x="16540" y="17110"/>
                      <a:pt x="16516" y="17110"/>
                    </a:cubicBezTo>
                    <a:cubicBezTo>
                      <a:pt x="15477" y="16803"/>
                      <a:pt x="14414" y="16448"/>
                      <a:pt x="13374" y="16165"/>
                    </a:cubicBezTo>
                    <a:cubicBezTo>
                      <a:pt x="12358" y="15905"/>
                      <a:pt x="11295" y="15645"/>
                      <a:pt x="10231" y="15432"/>
                    </a:cubicBezTo>
                    <a:cubicBezTo>
                      <a:pt x="8105" y="14984"/>
                      <a:pt x="5931" y="14629"/>
                      <a:pt x="3781" y="14369"/>
                    </a:cubicBezTo>
                    <a:cubicBezTo>
                      <a:pt x="3191" y="14322"/>
                      <a:pt x="2576" y="14227"/>
                      <a:pt x="1986" y="14204"/>
                    </a:cubicBezTo>
                    <a:cubicBezTo>
                      <a:pt x="1371" y="14133"/>
                      <a:pt x="781" y="14086"/>
                      <a:pt x="143" y="14086"/>
                    </a:cubicBezTo>
                    <a:close/>
                    <a:moveTo>
                      <a:pt x="34044" y="11437"/>
                    </a:moveTo>
                    <a:cubicBezTo>
                      <a:pt x="34038" y="11437"/>
                      <a:pt x="34031" y="11438"/>
                      <a:pt x="34024" y="11439"/>
                    </a:cubicBezTo>
                    <a:cubicBezTo>
                      <a:pt x="33528" y="11652"/>
                      <a:pt x="33008" y="11888"/>
                      <a:pt x="32536" y="12125"/>
                    </a:cubicBezTo>
                    <a:cubicBezTo>
                      <a:pt x="32040" y="12361"/>
                      <a:pt x="31543" y="12574"/>
                      <a:pt x="31047" y="12810"/>
                    </a:cubicBezTo>
                    <a:cubicBezTo>
                      <a:pt x="30031" y="13235"/>
                      <a:pt x="29063" y="13660"/>
                      <a:pt x="28023" y="14038"/>
                    </a:cubicBezTo>
                    <a:cubicBezTo>
                      <a:pt x="25991" y="14842"/>
                      <a:pt x="23959" y="15527"/>
                      <a:pt x="21856" y="16165"/>
                    </a:cubicBezTo>
                    <a:cubicBezTo>
                      <a:pt x="21266" y="16354"/>
                      <a:pt x="20698" y="16496"/>
                      <a:pt x="20108" y="16708"/>
                    </a:cubicBezTo>
                    <a:cubicBezTo>
                      <a:pt x="19517" y="16874"/>
                      <a:pt x="18926" y="17063"/>
                      <a:pt x="18336" y="17204"/>
                    </a:cubicBezTo>
                    <a:cubicBezTo>
                      <a:pt x="18312" y="17204"/>
                      <a:pt x="18336" y="17228"/>
                      <a:pt x="18336" y="17228"/>
                    </a:cubicBezTo>
                    <a:cubicBezTo>
                      <a:pt x="19399" y="16992"/>
                      <a:pt x="20462" y="16756"/>
                      <a:pt x="21525" y="16496"/>
                    </a:cubicBezTo>
                    <a:cubicBezTo>
                      <a:pt x="22565" y="16189"/>
                      <a:pt x="23605" y="15905"/>
                      <a:pt x="24621" y="15551"/>
                    </a:cubicBezTo>
                    <a:cubicBezTo>
                      <a:pt x="26700" y="14865"/>
                      <a:pt x="28732" y="14109"/>
                      <a:pt x="30740" y="13235"/>
                    </a:cubicBezTo>
                    <a:cubicBezTo>
                      <a:pt x="31307" y="13022"/>
                      <a:pt x="31874" y="12739"/>
                      <a:pt x="32394" y="12503"/>
                    </a:cubicBezTo>
                    <a:cubicBezTo>
                      <a:pt x="32961" y="12243"/>
                      <a:pt x="33528" y="12006"/>
                      <a:pt x="34048" y="11676"/>
                    </a:cubicBezTo>
                    <a:cubicBezTo>
                      <a:pt x="34204" y="11609"/>
                      <a:pt x="34150" y="11437"/>
                      <a:pt x="34044" y="11437"/>
                    </a:cubicBezTo>
                    <a:close/>
                    <a:moveTo>
                      <a:pt x="22778" y="18386"/>
                    </a:moveTo>
                    <a:lnTo>
                      <a:pt x="22778" y="18386"/>
                    </a:lnTo>
                    <a:cubicBezTo>
                      <a:pt x="23345" y="18480"/>
                      <a:pt x="23935" y="18598"/>
                      <a:pt x="24479" y="18646"/>
                    </a:cubicBezTo>
                    <a:cubicBezTo>
                      <a:pt x="25046" y="18740"/>
                      <a:pt x="25637" y="18811"/>
                      <a:pt x="26204" y="18858"/>
                    </a:cubicBezTo>
                    <a:cubicBezTo>
                      <a:pt x="27361" y="18977"/>
                      <a:pt x="28472" y="19095"/>
                      <a:pt x="29630" y="19213"/>
                    </a:cubicBezTo>
                    <a:lnTo>
                      <a:pt x="31567" y="19402"/>
                    </a:lnTo>
                    <a:cubicBezTo>
                      <a:pt x="31576" y="19403"/>
                      <a:pt x="31585" y="19403"/>
                      <a:pt x="31593" y="19403"/>
                    </a:cubicBezTo>
                    <a:cubicBezTo>
                      <a:pt x="31779" y="19403"/>
                      <a:pt x="31770" y="19164"/>
                      <a:pt x="31567" y="19118"/>
                    </a:cubicBezTo>
                    <a:cubicBezTo>
                      <a:pt x="30433" y="18977"/>
                      <a:pt x="29299" y="18882"/>
                      <a:pt x="28141" y="18811"/>
                    </a:cubicBezTo>
                    <a:cubicBezTo>
                      <a:pt x="27007" y="18693"/>
                      <a:pt x="25873" y="18598"/>
                      <a:pt x="24715" y="18504"/>
                    </a:cubicBezTo>
                    <a:cubicBezTo>
                      <a:pt x="24077" y="18457"/>
                      <a:pt x="23416" y="18457"/>
                      <a:pt x="22778" y="18386"/>
                    </a:cubicBezTo>
                    <a:close/>
                    <a:moveTo>
                      <a:pt x="24195" y="19591"/>
                    </a:moveTo>
                    <a:lnTo>
                      <a:pt x="24195" y="19591"/>
                    </a:lnTo>
                    <a:cubicBezTo>
                      <a:pt x="24229" y="19605"/>
                      <a:pt x="24264" y="19617"/>
                      <a:pt x="24300" y="19626"/>
                    </a:cubicBezTo>
                    <a:lnTo>
                      <a:pt x="24300" y="19626"/>
                    </a:lnTo>
                    <a:cubicBezTo>
                      <a:pt x="24265" y="19614"/>
                      <a:pt x="24230" y="19602"/>
                      <a:pt x="24195" y="19591"/>
                    </a:cubicBezTo>
                    <a:close/>
                    <a:moveTo>
                      <a:pt x="18383" y="17677"/>
                    </a:moveTo>
                    <a:cubicBezTo>
                      <a:pt x="18336" y="17677"/>
                      <a:pt x="18336" y="17701"/>
                      <a:pt x="18383" y="17701"/>
                    </a:cubicBezTo>
                    <a:cubicBezTo>
                      <a:pt x="19399" y="18031"/>
                      <a:pt x="20462" y="18386"/>
                      <a:pt x="21502" y="18646"/>
                    </a:cubicBezTo>
                    <a:cubicBezTo>
                      <a:pt x="22541" y="18929"/>
                      <a:pt x="23605" y="19189"/>
                      <a:pt x="24668" y="19402"/>
                    </a:cubicBezTo>
                    <a:cubicBezTo>
                      <a:pt x="26794" y="19827"/>
                      <a:pt x="28944" y="20182"/>
                      <a:pt x="31095" y="20465"/>
                    </a:cubicBezTo>
                    <a:cubicBezTo>
                      <a:pt x="31685" y="20512"/>
                      <a:pt x="32323" y="20607"/>
                      <a:pt x="32914" y="20630"/>
                    </a:cubicBezTo>
                    <a:cubicBezTo>
                      <a:pt x="33528" y="20701"/>
                      <a:pt x="34119" y="20749"/>
                      <a:pt x="34733" y="20749"/>
                    </a:cubicBezTo>
                    <a:cubicBezTo>
                      <a:pt x="34851" y="20749"/>
                      <a:pt x="34875" y="20583"/>
                      <a:pt x="34804" y="20536"/>
                    </a:cubicBezTo>
                    <a:cubicBezTo>
                      <a:pt x="34261" y="20465"/>
                      <a:pt x="33694" y="20418"/>
                      <a:pt x="33174" y="20371"/>
                    </a:cubicBezTo>
                    <a:cubicBezTo>
                      <a:pt x="32630" y="20300"/>
                      <a:pt x="32087" y="20252"/>
                      <a:pt x="31543" y="20182"/>
                    </a:cubicBezTo>
                    <a:cubicBezTo>
                      <a:pt x="30480" y="20063"/>
                      <a:pt x="29393" y="19922"/>
                      <a:pt x="28330" y="19780"/>
                    </a:cubicBezTo>
                    <a:cubicBezTo>
                      <a:pt x="26180" y="19449"/>
                      <a:pt x="24054" y="19000"/>
                      <a:pt x="21927" y="18528"/>
                    </a:cubicBezTo>
                    <a:cubicBezTo>
                      <a:pt x="21336" y="18386"/>
                      <a:pt x="20746" y="18244"/>
                      <a:pt x="20179" y="18126"/>
                    </a:cubicBezTo>
                    <a:cubicBezTo>
                      <a:pt x="19588" y="17984"/>
                      <a:pt x="18974" y="17819"/>
                      <a:pt x="18383" y="17677"/>
                    </a:cubicBezTo>
                    <a:close/>
                    <a:moveTo>
                      <a:pt x="24300" y="19626"/>
                    </a:moveTo>
                    <a:lnTo>
                      <a:pt x="24300" y="19626"/>
                    </a:lnTo>
                    <a:cubicBezTo>
                      <a:pt x="24554" y="19714"/>
                      <a:pt x="24823" y="19818"/>
                      <a:pt x="25093" y="19922"/>
                    </a:cubicBezTo>
                    <a:cubicBezTo>
                      <a:pt x="25400" y="20016"/>
                      <a:pt x="25684" y="20087"/>
                      <a:pt x="25991" y="20158"/>
                    </a:cubicBezTo>
                    <a:cubicBezTo>
                      <a:pt x="26605" y="20300"/>
                      <a:pt x="27196" y="20441"/>
                      <a:pt x="27810" y="20560"/>
                    </a:cubicBezTo>
                    <a:cubicBezTo>
                      <a:pt x="29063" y="20796"/>
                      <a:pt x="30291" y="21008"/>
                      <a:pt x="31543" y="21198"/>
                    </a:cubicBezTo>
                    <a:cubicBezTo>
                      <a:pt x="32252" y="21292"/>
                      <a:pt x="32961" y="21387"/>
                      <a:pt x="33670" y="21387"/>
                    </a:cubicBezTo>
                    <a:cubicBezTo>
                      <a:pt x="33675" y="21388"/>
                      <a:pt x="33680" y="21388"/>
                      <a:pt x="33684" y="21388"/>
                    </a:cubicBezTo>
                    <a:cubicBezTo>
                      <a:pt x="33769" y="21388"/>
                      <a:pt x="33804" y="21196"/>
                      <a:pt x="33670" y="21174"/>
                    </a:cubicBezTo>
                    <a:cubicBezTo>
                      <a:pt x="33056" y="21056"/>
                      <a:pt x="32441" y="21008"/>
                      <a:pt x="31803" y="20914"/>
                    </a:cubicBezTo>
                    <a:lnTo>
                      <a:pt x="29937" y="20654"/>
                    </a:lnTo>
                    <a:cubicBezTo>
                      <a:pt x="28708" y="20489"/>
                      <a:pt x="27503" y="20252"/>
                      <a:pt x="26275" y="19969"/>
                    </a:cubicBezTo>
                    <a:cubicBezTo>
                      <a:pt x="25920" y="19922"/>
                      <a:pt x="25613" y="19827"/>
                      <a:pt x="25259" y="19780"/>
                    </a:cubicBezTo>
                    <a:cubicBezTo>
                      <a:pt x="25070" y="19733"/>
                      <a:pt x="24904" y="19685"/>
                      <a:pt x="24715" y="19685"/>
                    </a:cubicBezTo>
                    <a:cubicBezTo>
                      <a:pt x="24584" y="19667"/>
                      <a:pt x="24438" y="19663"/>
                      <a:pt x="24300" y="19626"/>
                    </a:cubicBezTo>
                    <a:close/>
                    <a:moveTo>
                      <a:pt x="13959" y="17785"/>
                    </a:moveTo>
                    <a:cubicBezTo>
                      <a:pt x="13883" y="17785"/>
                      <a:pt x="13807" y="17787"/>
                      <a:pt x="13728" y="17795"/>
                    </a:cubicBezTo>
                    <a:cubicBezTo>
                      <a:pt x="13539" y="17795"/>
                      <a:pt x="13303" y="17819"/>
                      <a:pt x="13090" y="17866"/>
                    </a:cubicBezTo>
                    <a:cubicBezTo>
                      <a:pt x="12641" y="17890"/>
                      <a:pt x="12193" y="17937"/>
                      <a:pt x="11767" y="18008"/>
                    </a:cubicBezTo>
                    <a:cubicBezTo>
                      <a:pt x="10869" y="18126"/>
                      <a:pt x="9995" y="18268"/>
                      <a:pt x="9097" y="18480"/>
                    </a:cubicBezTo>
                    <a:cubicBezTo>
                      <a:pt x="7349" y="18858"/>
                      <a:pt x="5648" y="19331"/>
                      <a:pt x="3994" y="19945"/>
                    </a:cubicBezTo>
                    <a:cubicBezTo>
                      <a:pt x="3521" y="20134"/>
                      <a:pt x="3049" y="20300"/>
                      <a:pt x="2600" y="20536"/>
                    </a:cubicBezTo>
                    <a:cubicBezTo>
                      <a:pt x="2387" y="20654"/>
                      <a:pt x="2151" y="20772"/>
                      <a:pt x="1962" y="20890"/>
                    </a:cubicBezTo>
                    <a:cubicBezTo>
                      <a:pt x="1749" y="21008"/>
                      <a:pt x="1537" y="21198"/>
                      <a:pt x="1371" y="21363"/>
                    </a:cubicBezTo>
                    <a:cubicBezTo>
                      <a:pt x="1332" y="21461"/>
                      <a:pt x="1407" y="21593"/>
                      <a:pt x="1488" y="21593"/>
                    </a:cubicBezTo>
                    <a:cubicBezTo>
                      <a:pt x="1504" y="21593"/>
                      <a:pt x="1521" y="21587"/>
                      <a:pt x="1537" y="21576"/>
                    </a:cubicBezTo>
                    <a:cubicBezTo>
                      <a:pt x="1726" y="21457"/>
                      <a:pt x="1915" y="21363"/>
                      <a:pt x="2104" y="21245"/>
                    </a:cubicBezTo>
                    <a:cubicBezTo>
                      <a:pt x="2269" y="21127"/>
                      <a:pt x="2482" y="21056"/>
                      <a:pt x="2671" y="20938"/>
                    </a:cubicBezTo>
                    <a:cubicBezTo>
                      <a:pt x="3049" y="20725"/>
                      <a:pt x="3427" y="20583"/>
                      <a:pt x="3852" y="20394"/>
                    </a:cubicBezTo>
                    <a:cubicBezTo>
                      <a:pt x="4679" y="20063"/>
                      <a:pt x="5482" y="19803"/>
                      <a:pt x="6357" y="19544"/>
                    </a:cubicBezTo>
                    <a:cubicBezTo>
                      <a:pt x="8034" y="19047"/>
                      <a:pt x="9783" y="18622"/>
                      <a:pt x="11484" y="18339"/>
                    </a:cubicBezTo>
                    <a:cubicBezTo>
                      <a:pt x="12004" y="18244"/>
                      <a:pt x="12476" y="18150"/>
                      <a:pt x="12972" y="18102"/>
                    </a:cubicBezTo>
                    <a:cubicBezTo>
                      <a:pt x="13209" y="18055"/>
                      <a:pt x="13445" y="18031"/>
                      <a:pt x="13681" y="17984"/>
                    </a:cubicBezTo>
                    <a:cubicBezTo>
                      <a:pt x="13941" y="17937"/>
                      <a:pt x="14177" y="17890"/>
                      <a:pt x="14414" y="17819"/>
                    </a:cubicBezTo>
                    <a:lnTo>
                      <a:pt x="14414" y="17795"/>
                    </a:lnTo>
                    <a:cubicBezTo>
                      <a:pt x="14256" y="17795"/>
                      <a:pt x="14109" y="17785"/>
                      <a:pt x="13959" y="17785"/>
                    </a:cubicBezTo>
                    <a:close/>
                    <a:moveTo>
                      <a:pt x="20273" y="18528"/>
                    </a:moveTo>
                    <a:cubicBezTo>
                      <a:pt x="20273" y="18528"/>
                      <a:pt x="20226" y="18528"/>
                      <a:pt x="20273" y="18575"/>
                    </a:cubicBezTo>
                    <a:cubicBezTo>
                      <a:pt x="20462" y="18693"/>
                      <a:pt x="20651" y="18811"/>
                      <a:pt x="20864" y="18929"/>
                    </a:cubicBezTo>
                    <a:cubicBezTo>
                      <a:pt x="21029" y="19000"/>
                      <a:pt x="21242" y="19095"/>
                      <a:pt x="21455" y="19213"/>
                    </a:cubicBezTo>
                    <a:lnTo>
                      <a:pt x="22683" y="19756"/>
                    </a:lnTo>
                    <a:cubicBezTo>
                      <a:pt x="23510" y="20063"/>
                      <a:pt x="24361" y="20394"/>
                      <a:pt x="25211" y="20654"/>
                    </a:cubicBezTo>
                    <a:cubicBezTo>
                      <a:pt x="26912" y="21198"/>
                      <a:pt x="28637" y="21646"/>
                      <a:pt x="30386" y="21930"/>
                    </a:cubicBezTo>
                    <a:cubicBezTo>
                      <a:pt x="30882" y="22024"/>
                      <a:pt x="31402" y="22072"/>
                      <a:pt x="31874" y="22095"/>
                    </a:cubicBezTo>
                    <a:cubicBezTo>
                      <a:pt x="32110" y="22143"/>
                      <a:pt x="32370" y="22143"/>
                      <a:pt x="32607" y="22143"/>
                    </a:cubicBezTo>
                    <a:cubicBezTo>
                      <a:pt x="32867" y="22143"/>
                      <a:pt x="33103" y="22072"/>
                      <a:pt x="33339" y="22024"/>
                    </a:cubicBezTo>
                    <a:cubicBezTo>
                      <a:pt x="33434" y="21930"/>
                      <a:pt x="33410" y="21765"/>
                      <a:pt x="33292" y="21765"/>
                    </a:cubicBezTo>
                    <a:cubicBezTo>
                      <a:pt x="33150" y="21765"/>
                      <a:pt x="32998" y="21744"/>
                      <a:pt x="32849" y="21744"/>
                    </a:cubicBezTo>
                    <a:cubicBezTo>
                      <a:pt x="32775" y="21744"/>
                      <a:pt x="32701" y="21749"/>
                      <a:pt x="32630" y="21765"/>
                    </a:cubicBezTo>
                    <a:lnTo>
                      <a:pt x="31992" y="21765"/>
                    </a:lnTo>
                    <a:cubicBezTo>
                      <a:pt x="31543" y="21717"/>
                      <a:pt x="31142" y="21694"/>
                      <a:pt x="30693" y="21599"/>
                    </a:cubicBezTo>
                    <a:cubicBezTo>
                      <a:pt x="29842" y="21457"/>
                      <a:pt x="28944" y="21292"/>
                      <a:pt x="28094" y="21103"/>
                    </a:cubicBezTo>
                    <a:cubicBezTo>
                      <a:pt x="26369" y="20701"/>
                      <a:pt x="24691" y="20182"/>
                      <a:pt x="23038" y="19567"/>
                    </a:cubicBezTo>
                    <a:cubicBezTo>
                      <a:pt x="22565" y="19402"/>
                      <a:pt x="22092" y="19213"/>
                      <a:pt x="21644" y="19047"/>
                    </a:cubicBezTo>
                    <a:cubicBezTo>
                      <a:pt x="21407" y="18953"/>
                      <a:pt x="21218" y="18858"/>
                      <a:pt x="20982" y="18764"/>
                    </a:cubicBezTo>
                    <a:cubicBezTo>
                      <a:pt x="20746" y="18693"/>
                      <a:pt x="20509" y="18598"/>
                      <a:pt x="20273" y="18528"/>
                    </a:cubicBezTo>
                    <a:close/>
                    <a:moveTo>
                      <a:pt x="12169" y="22143"/>
                    </a:moveTo>
                    <a:cubicBezTo>
                      <a:pt x="12131" y="22174"/>
                      <a:pt x="12096" y="22208"/>
                      <a:pt x="12063" y="22243"/>
                    </a:cubicBezTo>
                    <a:lnTo>
                      <a:pt x="12063" y="22243"/>
                    </a:lnTo>
                    <a:cubicBezTo>
                      <a:pt x="12099" y="22210"/>
                      <a:pt x="12134" y="22177"/>
                      <a:pt x="12169" y="22143"/>
                    </a:cubicBezTo>
                    <a:close/>
                    <a:moveTo>
                      <a:pt x="10491" y="18858"/>
                    </a:moveTo>
                    <a:lnTo>
                      <a:pt x="10491" y="18858"/>
                    </a:lnTo>
                    <a:cubicBezTo>
                      <a:pt x="10161" y="18953"/>
                      <a:pt x="9877" y="18977"/>
                      <a:pt x="9546" y="19024"/>
                    </a:cubicBezTo>
                    <a:cubicBezTo>
                      <a:pt x="9239" y="19095"/>
                      <a:pt x="8956" y="19189"/>
                      <a:pt x="8648" y="19260"/>
                    </a:cubicBezTo>
                    <a:cubicBezTo>
                      <a:pt x="8058" y="19449"/>
                      <a:pt x="7443" y="19614"/>
                      <a:pt x="6853" y="19827"/>
                    </a:cubicBezTo>
                    <a:cubicBezTo>
                      <a:pt x="5671" y="20252"/>
                      <a:pt x="4490" y="20654"/>
                      <a:pt x="3332" y="21174"/>
                    </a:cubicBezTo>
                    <a:cubicBezTo>
                      <a:pt x="2694" y="21434"/>
                      <a:pt x="2009" y="21694"/>
                      <a:pt x="1395" y="22048"/>
                    </a:cubicBezTo>
                    <a:cubicBezTo>
                      <a:pt x="1310" y="22091"/>
                      <a:pt x="1378" y="22268"/>
                      <a:pt x="1479" y="22268"/>
                    </a:cubicBezTo>
                    <a:cubicBezTo>
                      <a:pt x="1490" y="22268"/>
                      <a:pt x="1501" y="22265"/>
                      <a:pt x="1513" y="22261"/>
                    </a:cubicBezTo>
                    <a:cubicBezTo>
                      <a:pt x="2104" y="22048"/>
                      <a:pt x="2671" y="21765"/>
                      <a:pt x="3214" y="21505"/>
                    </a:cubicBezTo>
                    <a:cubicBezTo>
                      <a:pt x="3805" y="21268"/>
                      <a:pt x="4396" y="21056"/>
                      <a:pt x="4963" y="20796"/>
                    </a:cubicBezTo>
                    <a:cubicBezTo>
                      <a:pt x="6120" y="20371"/>
                      <a:pt x="7302" y="19945"/>
                      <a:pt x="8483" y="19567"/>
                    </a:cubicBezTo>
                    <a:cubicBezTo>
                      <a:pt x="8814" y="19449"/>
                      <a:pt x="9168" y="19355"/>
                      <a:pt x="9475" y="19236"/>
                    </a:cubicBezTo>
                    <a:cubicBezTo>
                      <a:pt x="9664" y="19189"/>
                      <a:pt x="9830" y="19118"/>
                      <a:pt x="9995" y="19071"/>
                    </a:cubicBezTo>
                    <a:cubicBezTo>
                      <a:pt x="10161" y="19000"/>
                      <a:pt x="10302" y="18929"/>
                      <a:pt x="10491" y="18858"/>
                    </a:cubicBezTo>
                    <a:close/>
                    <a:moveTo>
                      <a:pt x="22187" y="22662"/>
                    </a:moveTo>
                    <a:lnTo>
                      <a:pt x="22187" y="22662"/>
                    </a:lnTo>
                    <a:cubicBezTo>
                      <a:pt x="22230" y="22722"/>
                      <a:pt x="22276" y="22770"/>
                      <a:pt x="22324" y="22812"/>
                    </a:cubicBezTo>
                    <a:lnTo>
                      <a:pt x="22324" y="22812"/>
                    </a:lnTo>
                    <a:cubicBezTo>
                      <a:pt x="22280" y="22761"/>
                      <a:pt x="22235" y="22710"/>
                      <a:pt x="22187" y="22662"/>
                    </a:cubicBezTo>
                    <a:close/>
                    <a:moveTo>
                      <a:pt x="12358" y="19236"/>
                    </a:moveTo>
                    <a:lnTo>
                      <a:pt x="12358" y="19236"/>
                    </a:lnTo>
                    <a:cubicBezTo>
                      <a:pt x="11815" y="19449"/>
                      <a:pt x="11247" y="19662"/>
                      <a:pt x="10728" y="19851"/>
                    </a:cubicBezTo>
                    <a:cubicBezTo>
                      <a:pt x="10184" y="20063"/>
                      <a:pt x="9664" y="20300"/>
                      <a:pt x="9121" y="20536"/>
                    </a:cubicBezTo>
                    <a:cubicBezTo>
                      <a:pt x="8058" y="21008"/>
                      <a:pt x="7042" y="21457"/>
                      <a:pt x="5955" y="21930"/>
                    </a:cubicBezTo>
                    <a:cubicBezTo>
                      <a:pt x="5364" y="22190"/>
                      <a:pt x="4750" y="22450"/>
                      <a:pt x="4183" y="22757"/>
                    </a:cubicBezTo>
                    <a:cubicBezTo>
                      <a:pt x="4044" y="22836"/>
                      <a:pt x="4121" y="23015"/>
                      <a:pt x="4261" y="23015"/>
                    </a:cubicBezTo>
                    <a:cubicBezTo>
                      <a:pt x="4288" y="23015"/>
                      <a:pt x="4318" y="23008"/>
                      <a:pt x="4348" y="22993"/>
                    </a:cubicBezTo>
                    <a:cubicBezTo>
                      <a:pt x="5412" y="22544"/>
                      <a:pt x="6451" y="22048"/>
                      <a:pt x="7467" y="21576"/>
                    </a:cubicBezTo>
                    <a:cubicBezTo>
                      <a:pt x="8507" y="21103"/>
                      <a:pt x="9570" y="20630"/>
                      <a:pt x="10610" y="20134"/>
                    </a:cubicBezTo>
                    <a:cubicBezTo>
                      <a:pt x="11200" y="19827"/>
                      <a:pt x="11767" y="19544"/>
                      <a:pt x="12358" y="19236"/>
                    </a:cubicBezTo>
                    <a:close/>
                    <a:moveTo>
                      <a:pt x="16540" y="17583"/>
                    </a:moveTo>
                    <a:cubicBezTo>
                      <a:pt x="15477" y="17819"/>
                      <a:pt x="14414" y="18055"/>
                      <a:pt x="13350" y="18315"/>
                    </a:cubicBezTo>
                    <a:cubicBezTo>
                      <a:pt x="12311" y="18622"/>
                      <a:pt x="11295" y="18906"/>
                      <a:pt x="10255" y="19260"/>
                    </a:cubicBezTo>
                    <a:cubicBezTo>
                      <a:pt x="8176" y="19945"/>
                      <a:pt x="6144" y="20725"/>
                      <a:pt x="4136" y="21576"/>
                    </a:cubicBezTo>
                    <a:cubicBezTo>
                      <a:pt x="3569" y="21812"/>
                      <a:pt x="3025" y="22072"/>
                      <a:pt x="2482" y="22308"/>
                    </a:cubicBezTo>
                    <a:cubicBezTo>
                      <a:pt x="1915" y="22568"/>
                      <a:pt x="1371" y="22804"/>
                      <a:pt x="828" y="23135"/>
                    </a:cubicBezTo>
                    <a:cubicBezTo>
                      <a:pt x="701" y="23219"/>
                      <a:pt x="725" y="23379"/>
                      <a:pt x="816" y="23379"/>
                    </a:cubicBezTo>
                    <a:cubicBezTo>
                      <a:pt x="827" y="23379"/>
                      <a:pt x="839" y="23376"/>
                      <a:pt x="851" y="23371"/>
                    </a:cubicBezTo>
                    <a:cubicBezTo>
                      <a:pt x="1371" y="23182"/>
                      <a:pt x="1867" y="22946"/>
                      <a:pt x="2340" y="22686"/>
                    </a:cubicBezTo>
                    <a:cubicBezTo>
                      <a:pt x="2836" y="22450"/>
                      <a:pt x="3332" y="22261"/>
                      <a:pt x="3852" y="22024"/>
                    </a:cubicBezTo>
                    <a:cubicBezTo>
                      <a:pt x="4844" y="21576"/>
                      <a:pt x="5813" y="21150"/>
                      <a:pt x="6853" y="20772"/>
                    </a:cubicBezTo>
                    <a:cubicBezTo>
                      <a:pt x="8885" y="19969"/>
                      <a:pt x="10940" y="19307"/>
                      <a:pt x="13020" y="18646"/>
                    </a:cubicBezTo>
                    <a:cubicBezTo>
                      <a:pt x="13610" y="18480"/>
                      <a:pt x="14177" y="18315"/>
                      <a:pt x="14768" y="18126"/>
                    </a:cubicBezTo>
                    <a:cubicBezTo>
                      <a:pt x="15359" y="17937"/>
                      <a:pt x="15949" y="17772"/>
                      <a:pt x="16540" y="17606"/>
                    </a:cubicBezTo>
                    <a:cubicBezTo>
                      <a:pt x="16564" y="17606"/>
                      <a:pt x="16540" y="17583"/>
                      <a:pt x="16540" y="17583"/>
                    </a:cubicBezTo>
                    <a:close/>
                    <a:moveTo>
                      <a:pt x="21596" y="20890"/>
                    </a:moveTo>
                    <a:lnTo>
                      <a:pt x="21596" y="20890"/>
                    </a:lnTo>
                    <a:cubicBezTo>
                      <a:pt x="22045" y="21245"/>
                      <a:pt x="22470" y="21646"/>
                      <a:pt x="22943" y="22001"/>
                    </a:cubicBezTo>
                    <a:cubicBezTo>
                      <a:pt x="23392" y="22355"/>
                      <a:pt x="23865" y="22710"/>
                      <a:pt x="24337" y="23017"/>
                    </a:cubicBezTo>
                    <a:cubicBezTo>
                      <a:pt x="25259" y="23702"/>
                      <a:pt x="26204" y="24387"/>
                      <a:pt x="27101" y="25072"/>
                    </a:cubicBezTo>
                    <a:cubicBezTo>
                      <a:pt x="27645" y="25450"/>
                      <a:pt x="28165" y="25828"/>
                      <a:pt x="28732" y="26183"/>
                    </a:cubicBezTo>
                    <a:cubicBezTo>
                      <a:pt x="28756" y="26212"/>
                      <a:pt x="28781" y="26224"/>
                      <a:pt x="28803" y="26224"/>
                    </a:cubicBezTo>
                    <a:cubicBezTo>
                      <a:pt x="28888" y="26224"/>
                      <a:pt x="28939" y="26045"/>
                      <a:pt x="28826" y="25970"/>
                    </a:cubicBezTo>
                    <a:cubicBezTo>
                      <a:pt x="27905" y="25309"/>
                      <a:pt x="26960" y="24647"/>
                      <a:pt x="26015" y="23962"/>
                    </a:cubicBezTo>
                    <a:cubicBezTo>
                      <a:pt x="25070" y="23324"/>
                      <a:pt x="24148" y="22639"/>
                      <a:pt x="23227" y="22001"/>
                    </a:cubicBezTo>
                    <a:cubicBezTo>
                      <a:pt x="22683" y="21599"/>
                      <a:pt x="22116" y="21292"/>
                      <a:pt x="21596" y="20890"/>
                    </a:cubicBezTo>
                    <a:close/>
                    <a:moveTo>
                      <a:pt x="13965" y="21576"/>
                    </a:moveTo>
                    <a:lnTo>
                      <a:pt x="13965" y="21576"/>
                    </a:lnTo>
                    <a:cubicBezTo>
                      <a:pt x="13610" y="22024"/>
                      <a:pt x="13232" y="22473"/>
                      <a:pt x="12878" y="22946"/>
                    </a:cubicBezTo>
                    <a:cubicBezTo>
                      <a:pt x="12523" y="23371"/>
                      <a:pt x="12169" y="23844"/>
                      <a:pt x="11838" y="24316"/>
                    </a:cubicBezTo>
                    <a:cubicBezTo>
                      <a:pt x="11177" y="25238"/>
                      <a:pt x="10491" y="26183"/>
                      <a:pt x="9806" y="27104"/>
                    </a:cubicBezTo>
                    <a:cubicBezTo>
                      <a:pt x="9428" y="27624"/>
                      <a:pt x="9050" y="28168"/>
                      <a:pt x="8672" y="28735"/>
                    </a:cubicBezTo>
                    <a:cubicBezTo>
                      <a:pt x="8575" y="28783"/>
                      <a:pt x="8656" y="28877"/>
                      <a:pt x="8754" y="28877"/>
                    </a:cubicBezTo>
                    <a:cubicBezTo>
                      <a:pt x="8799" y="28877"/>
                      <a:pt x="8848" y="28857"/>
                      <a:pt x="8885" y="28805"/>
                    </a:cubicBezTo>
                    <a:cubicBezTo>
                      <a:pt x="9570" y="27908"/>
                      <a:pt x="10231" y="26963"/>
                      <a:pt x="10893" y="26017"/>
                    </a:cubicBezTo>
                    <a:cubicBezTo>
                      <a:pt x="11555" y="25072"/>
                      <a:pt x="12240" y="24151"/>
                      <a:pt x="12878" y="23206"/>
                    </a:cubicBezTo>
                    <a:cubicBezTo>
                      <a:pt x="13256" y="22662"/>
                      <a:pt x="13587" y="22119"/>
                      <a:pt x="13965" y="21576"/>
                    </a:cubicBezTo>
                    <a:close/>
                    <a:moveTo>
                      <a:pt x="18099" y="18102"/>
                    </a:moveTo>
                    <a:cubicBezTo>
                      <a:pt x="18099" y="18102"/>
                      <a:pt x="18076" y="18102"/>
                      <a:pt x="18076" y="18126"/>
                    </a:cubicBezTo>
                    <a:cubicBezTo>
                      <a:pt x="18808" y="18929"/>
                      <a:pt x="19564" y="19756"/>
                      <a:pt x="20320" y="20512"/>
                    </a:cubicBezTo>
                    <a:cubicBezTo>
                      <a:pt x="21100" y="21292"/>
                      <a:pt x="21880" y="22024"/>
                      <a:pt x="22683" y="22733"/>
                    </a:cubicBezTo>
                    <a:cubicBezTo>
                      <a:pt x="24313" y="24175"/>
                      <a:pt x="25991" y="25569"/>
                      <a:pt x="27739" y="26868"/>
                    </a:cubicBezTo>
                    <a:cubicBezTo>
                      <a:pt x="28236" y="27222"/>
                      <a:pt x="28708" y="27577"/>
                      <a:pt x="29204" y="27931"/>
                    </a:cubicBezTo>
                    <a:cubicBezTo>
                      <a:pt x="29724" y="28286"/>
                      <a:pt x="30220" y="28640"/>
                      <a:pt x="30740" y="28924"/>
                    </a:cubicBezTo>
                    <a:cubicBezTo>
                      <a:pt x="30765" y="28939"/>
                      <a:pt x="30790" y="28945"/>
                      <a:pt x="30814" y="28945"/>
                    </a:cubicBezTo>
                    <a:cubicBezTo>
                      <a:pt x="30900" y="28945"/>
                      <a:pt x="30961" y="28856"/>
                      <a:pt x="30905" y="28782"/>
                    </a:cubicBezTo>
                    <a:cubicBezTo>
                      <a:pt x="30480" y="28451"/>
                      <a:pt x="30008" y="28144"/>
                      <a:pt x="29559" y="27837"/>
                    </a:cubicBezTo>
                    <a:cubicBezTo>
                      <a:pt x="29133" y="27506"/>
                      <a:pt x="28685" y="27222"/>
                      <a:pt x="28236" y="26892"/>
                    </a:cubicBezTo>
                    <a:cubicBezTo>
                      <a:pt x="27361" y="26254"/>
                      <a:pt x="26487" y="25592"/>
                      <a:pt x="25660" y="24907"/>
                    </a:cubicBezTo>
                    <a:cubicBezTo>
                      <a:pt x="23983" y="23560"/>
                      <a:pt x="22329" y="22119"/>
                      <a:pt x="20746" y="20630"/>
                    </a:cubicBezTo>
                    <a:cubicBezTo>
                      <a:pt x="20297" y="20229"/>
                      <a:pt x="19871" y="19803"/>
                      <a:pt x="19446" y="19402"/>
                    </a:cubicBezTo>
                    <a:cubicBezTo>
                      <a:pt x="18997" y="18977"/>
                      <a:pt x="18548" y="18528"/>
                      <a:pt x="18099" y="18102"/>
                    </a:cubicBezTo>
                    <a:close/>
                    <a:moveTo>
                      <a:pt x="22324" y="22812"/>
                    </a:moveTo>
                    <a:cubicBezTo>
                      <a:pt x="22494" y="23012"/>
                      <a:pt x="22637" y="23230"/>
                      <a:pt x="22825" y="23418"/>
                    </a:cubicBezTo>
                    <a:cubicBezTo>
                      <a:pt x="23038" y="23655"/>
                      <a:pt x="23274" y="23844"/>
                      <a:pt x="23486" y="24056"/>
                    </a:cubicBezTo>
                    <a:cubicBezTo>
                      <a:pt x="23935" y="24505"/>
                      <a:pt x="24408" y="24907"/>
                      <a:pt x="24857" y="25332"/>
                    </a:cubicBezTo>
                    <a:cubicBezTo>
                      <a:pt x="25802" y="26159"/>
                      <a:pt x="26794" y="26963"/>
                      <a:pt x="27763" y="27719"/>
                    </a:cubicBezTo>
                    <a:cubicBezTo>
                      <a:pt x="28330" y="28168"/>
                      <a:pt x="28897" y="28616"/>
                      <a:pt x="29511" y="28971"/>
                    </a:cubicBezTo>
                    <a:cubicBezTo>
                      <a:pt x="29521" y="28977"/>
                      <a:pt x="29532" y="28980"/>
                      <a:pt x="29544" y="28980"/>
                    </a:cubicBezTo>
                    <a:cubicBezTo>
                      <a:pt x="29617" y="28980"/>
                      <a:pt x="29711" y="28863"/>
                      <a:pt x="29630" y="28782"/>
                    </a:cubicBezTo>
                    <a:cubicBezTo>
                      <a:pt x="29157" y="28380"/>
                      <a:pt x="28614" y="28049"/>
                      <a:pt x="28117" y="27671"/>
                    </a:cubicBezTo>
                    <a:lnTo>
                      <a:pt x="26605" y="26514"/>
                    </a:lnTo>
                    <a:cubicBezTo>
                      <a:pt x="25637" y="25734"/>
                      <a:pt x="24691" y="24907"/>
                      <a:pt x="23770" y="24080"/>
                    </a:cubicBezTo>
                    <a:cubicBezTo>
                      <a:pt x="23510" y="23844"/>
                      <a:pt x="23250" y="23607"/>
                      <a:pt x="23014" y="23371"/>
                    </a:cubicBezTo>
                    <a:cubicBezTo>
                      <a:pt x="22872" y="23253"/>
                      <a:pt x="22754" y="23135"/>
                      <a:pt x="22589" y="23017"/>
                    </a:cubicBezTo>
                    <a:cubicBezTo>
                      <a:pt x="22498" y="22941"/>
                      <a:pt x="22408" y="22885"/>
                      <a:pt x="22324" y="22812"/>
                    </a:cubicBezTo>
                    <a:close/>
                    <a:moveTo>
                      <a:pt x="15075" y="19284"/>
                    </a:moveTo>
                    <a:cubicBezTo>
                      <a:pt x="14862" y="19402"/>
                      <a:pt x="14650" y="19473"/>
                      <a:pt x="14484" y="19591"/>
                    </a:cubicBezTo>
                    <a:lnTo>
                      <a:pt x="13941" y="19945"/>
                    </a:lnTo>
                    <a:cubicBezTo>
                      <a:pt x="13587" y="20229"/>
                      <a:pt x="13209" y="20489"/>
                      <a:pt x="12854" y="20749"/>
                    </a:cubicBezTo>
                    <a:cubicBezTo>
                      <a:pt x="12145" y="21316"/>
                      <a:pt x="11460" y="21883"/>
                      <a:pt x="10775" y="22497"/>
                    </a:cubicBezTo>
                    <a:cubicBezTo>
                      <a:pt x="9475" y="23678"/>
                      <a:pt x="8247" y="24978"/>
                      <a:pt x="7089" y="26325"/>
                    </a:cubicBezTo>
                    <a:cubicBezTo>
                      <a:pt x="6758" y="26726"/>
                      <a:pt x="6475" y="27104"/>
                      <a:pt x="6168" y="27553"/>
                    </a:cubicBezTo>
                    <a:cubicBezTo>
                      <a:pt x="6026" y="27742"/>
                      <a:pt x="5908" y="27955"/>
                      <a:pt x="5790" y="28168"/>
                    </a:cubicBezTo>
                    <a:cubicBezTo>
                      <a:pt x="5671" y="28404"/>
                      <a:pt x="5577" y="28593"/>
                      <a:pt x="5530" y="28876"/>
                    </a:cubicBezTo>
                    <a:cubicBezTo>
                      <a:pt x="5530" y="28956"/>
                      <a:pt x="5605" y="29025"/>
                      <a:pt x="5676" y="29025"/>
                    </a:cubicBezTo>
                    <a:cubicBezTo>
                      <a:pt x="5710" y="29025"/>
                      <a:pt x="5743" y="29009"/>
                      <a:pt x="5766" y="28971"/>
                    </a:cubicBezTo>
                    <a:cubicBezTo>
                      <a:pt x="5884" y="28782"/>
                      <a:pt x="6002" y="28616"/>
                      <a:pt x="6073" y="28404"/>
                    </a:cubicBezTo>
                    <a:cubicBezTo>
                      <a:pt x="6215" y="28191"/>
                      <a:pt x="6286" y="28002"/>
                      <a:pt x="6404" y="27837"/>
                    </a:cubicBezTo>
                    <a:cubicBezTo>
                      <a:pt x="6640" y="27482"/>
                      <a:pt x="6900" y="27128"/>
                      <a:pt x="7184" y="26797"/>
                    </a:cubicBezTo>
                    <a:cubicBezTo>
                      <a:pt x="7727" y="26112"/>
                      <a:pt x="8318" y="25474"/>
                      <a:pt x="8908" y="24836"/>
                    </a:cubicBezTo>
                    <a:cubicBezTo>
                      <a:pt x="10137" y="23537"/>
                      <a:pt x="11436" y="22355"/>
                      <a:pt x="12783" y="21198"/>
                    </a:cubicBezTo>
                    <a:cubicBezTo>
                      <a:pt x="13161" y="20867"/>
                      <a:pt x="13563" y="20583"/>
                      <a:pt x="13941" y="20252"/>
                    </a:cubicBezTo>
                    <a:cubicBezTo>
                      <a:pt x="14106" y="20111"/>
                      <a:pt x="14319" y="19945"/>
                      <a:pt x="14508" y="19803"/>
                    </a:cubicBezTo>
                    <a:cubicBezTo>
                      <a:pt x="14721" y="19662"/>
                      <a:pt x="14886" y="19473"/>
                      <a:pt x="15075" y="19307"/>
                    </a:cubicBezTo>
                    <a:lnTo>
                      <a:pt x="15075" y="19284"/>
                    </a:lnTo>
                    <a:close/>
                    <a:moveTo>
                      <a:pt x="19328" y="19780"/>
                    </a:moveTo>
                    <a:cubicBezTo>
                      <a:pt x="19446" y="19993"/>
                      <a:pt x="19517" y="20182"/>
                      <a:pt x="19635" y="20371"/>
                    </a:cubicBezTo>
                    <a:lnTo>
                      <a:pt x="19990" y="20890"/>
                    </a:lnTo>
                    <a:cubicBezTo>
                      <a:pt x="20273" y="21245"/>
                      <a:pt x="20533" y="21646"/>
                      <a:pt x="20793" y="22001"/>
                    </a:cubicBezTo>
                    <a:cubicBezTo>
                      <a:pt x="21360" y="22710"/>
                      <a:pt x="21903" y="23371"/>
                      <a:pt x="22541" y="24056"/>
                    </a:cubicBezTo>
                    <a:cubicBezTo>
                      <a:pt x="23723" y="25356"/>
                      <a:pt x="25022" y="26608"/>
                      <a:pt x="26369" y="27742"/>
                    </a:cubicBezTo>
                    <a:cubicBezTo>
                      <a:pt x="26771" y="28073"/>
                      <a:pt x="27149" y="28380"/>
                      <a:pt x="27574" y="28664"/>
                    </a:cubicBezTo>
                    <a:cubicBezTo>
                      <a:pt x="27787" y="28805"/>
                      <a:pt x="27999" y="28924"/>
                      <a:pt x="28212" y="29042"/>
                    </a:cubicBezTo>
                    <a:cubicBezTo>
                      <a:pt x="28448" y="29160"/>
                      <a:pt x="28637" y="29254"/>
                      <a:pt x="28921" y="29325"/>
                    </a:cubicBezTo>
                    <a:cubicBezTo>
                      <a:pt x="29039" y="29325"/>
                      <a:pt x="29086" y="29160"/>
                      <a:pt x="28992" y="29089"/>
                    </a:cubicBezTo>
                    <a:cubicBezTo>
                      <a:pt x="28826" y="28971"/>
                      <a:pt x="28661" y="28853"/>
                      <a:pt x="28448" y="28758"/>
                    </a:cubicBezTo>
                    <a:cubicBezTo>
                      <a:pt x="28236" y="28640"/>
                      <a:pt x="28047" y="28546"/>
                      <a:pt x="27881" y="28427"/>
                    </a:cubicBezTo>
                    <a:cubicBezTo>
                      <a:pt x="27527" y="28191"/>
                      <a:pt x="27172" y="27931"/>
                      <a:pt x="26842" y="27671"/>
                    </a:cubicBezTo>
                    <a:cubicBezTo>
                      <a:pt x="26156" y="27104"/>
                      <a:pt x="25518" y="26514"/>
                      <a:pt x="24857" y="25923"/>
                    </a:cubicBezTo>
                    <a:cubicBezTo>
                      <a:pt x="23557" y="24718"/>
                      <a:pt x="22376" y="23418"/>
                      <a:pt x="21242" y="22048"/>
                    </a:cubicBezTo>
                    <a:cubicBezTo>
                      <a:pt x="20911" y="21670"/>
                      <a:pt x="20628" y="21292"/>
                      <a:pt x="20297" y="20890"/>
                    </a:cubicBezTo>
                    <a:cubicBezTo>
                      <a:pt x="20131" y="20725"/>
                      <a:pt x="19990" y="20512"/>
                      <a:pt x="19848" y="20347"/>
                    </a:cubicBezTo>
                    <a:cubicBezTo>
                      <a:pt x="19706" y="20134"/>
                      <a:pt x="19517" y="19945"/>
                      <a:pt x="19352" y="19780"/>
                    </a:cubicBezTo>
                    <a:close/>
                    <a:moveTo>
                      <a:pt x="12063" y="22243"/>
                    </a:moveTo>
                    <a:lnTo>
                      <a:pt x="12063" y="22243"/>
                    </a:lnTo>
                    <a:cubicBezTo>
                      <a:pt x="11857" y="22429"/>
                      <a:pt x="11638" y="22579"/>
                      <a:pt x="11436" y="22781"/>
                    </a:cubicBezTo>
                    <a:cubicBezTo>
                      <a:pt x="11200" y="22993"/>
                      <a:pt x="10988" y="23229"/>
                      <a:pt x="10775" y="23442"/>
                    </a:cubicBezTo>
                    <a:cubicBezTo>
                      <a:pt x="10350" y="23867"/>
                      <a:pt x="9924" y="24340"/>
                      <a:pt x="9523" y="24812"/>
                    </a:cubicBezTo>
                    <a:cubicBezTo>
                      <a:pt x="8696" y="25758"/>
                      <a:pt x="7892" y="26750"/>
                      <a:pt x="7113" y="27719"/>
                    </a:cubicBezTo>
                    <a:cubicBezTo>
                      <a:pt x="6687" y="28286"/>
                      <a:pt x="6238" y="28853"/>
                      <a:pt x="5884" y="29467"/>
                    </a:cubicBezTo>
                    <a:cubicBezTo>
                      <a:pt x="5832" y="29536"/>
                      <a:pt x="5906" y="29630"/>
                      <a:pt x="5978" y="29630"/>
                    </a:cubicBezTo>
                    <a:cubicBezTo>
                      <a:pt x="6004" y="29630"/>
                      <a:pt x="6030" y="29617"/>
                      <a:pt x="6049" y="29585"/>
                    </a:cubicBezTo>
                    <a:cubicBezTo>
                      <a:pt x="6475" y="29113"/>
                      <a:pt x="6806" y="28569"/>
                      <a:pt x="7184" y="28073"/>
                    </a:cubicBezTo>
                    <a:lnTo>
                      <a:pt x="8341" y="26561"/>
                    </a:lnTo>
                    <a:cubicBezTo>
                      <a:pt x="9097" y="25592"/>
                      <a:pt x="9924" y="24647"/>
                      <a:pt x="10751" y="23726"/>
                    </a:cubicBezTo>
                    <a:cubicBezTo>
                      <a:pt x="10988" y="23466"/>
                      <a:pt x="11224" y="23206"/>
                      <a:pt x="11460" y="22970"/>
                    </a:cubicBezTo>
                    <a:cubicBezTo>
                      <a:pt x="11578" y="22828"/>
                      <a:pt x="11696" y="22710"/>
                      <a:pt x="11815" y="22544"/>
                    </a:cubicBezTo>
                    <a:cubicBezTo>
                      <a:pt x="11901" y="22441"/>
                      <a:pt x="11975" y="22337"/>
                      <a:pt x="12063" y="22243"/>
                    </a:cubicBezTo>
                    <a:close/>
                    <a:moveTo>
                      <a:pt x="19281" y="22521"/>
                    </a:moveTo>
                    <a:cubicBezTo>
                      <a:pt x="19493" y="23064"/>
                      <a:pt x="19706" y="23607"/>
                      <a:pt x="19919" y="24151"/>
                    </a:cubicBezTo>
                    <a:cubicBezTo>
                      <a:pt x="20108" y="24671"/>
                      <a:pt x="20344" y="25214"/>
                      <a:pt x="20580" y="25734"/>
                    </a:cubicBezTo>
                    <a:cubicBezTo>
                      <a:pt x="21053" y="26797"/>
                      <a:pt x="21502" y="27837"/>
                      <a:pt x="21974" y="28900"/>
                    </a:cubicBezTo>
                    <a:cubicBezTo>
                      <a:pt x="22234" y="29491"/>
                      <a:pt x="22494" y="30105"/>
                      <a:pt x="22801" y="30672"/>
                    </a:cubicBezTo>
                    <a:cubicBezTo>
                      <a:pt x="22822" y="30714"/>
                      <a:pt x="22855" y="30731"/>
                      <a:pt x="22890" y="30731"/>
                    </a:cubicBezTo>
                    <a:cubicBezTo>
                      <a:pt x="22974" y="30731"/>
                      <a:pt x="23071" y="30631"/>
                      <a:pt x="23038" y="30530"/>
                    </a:cubicBezTo>
                    <a:cubicBezTo>
                      <a:pt x="22589" y="29467"/>
                      <a:pt x="22092" y="28427"/>
                      <a:pt x="21620" y="27388"/>
                    </a:cubicBezTo>
                    <a:cubicBezTo>
                      <a:pt x="21147" y="26372"/>
                      <a:pt x="20675" y="25309"/>
                      <a:pt x="20179" y="24269"/>
                    </a:cubicBezTo>
                    <a:cubicBezTo>
                      <a:pt x="19871" y="23678"/>
                      <a:pt x="19588" y="23111"/>
                      <a:pt x="19281" y="22521"/>
                    </a:cubicBezTo>
                    <a:close/>
                    <a:moveTo>
                      <a:pt x="16729" y="18031"/>
                    </a:moveTo>
                    <a:cubicBezTo>
                      <a:pt x="15926" y="18764"/>
                      <a:pt x="15099" y="19520"/>
                      <a:pt x="14319" y="20276"/>
                    </a:cubicBezTo>
                    <a:cubicBezTo>
                      <a:pt x="13563" y="21056"/>
                      <a:pt x="12831" y="21835"/>
                      <a:pt x="12122" y="22639"/>
                    </a:cubicBezTo>
                    <a:cubicBezTo>
                      <a:pt x="10657" y="24269"/>
                      <a:pt x="9286" y="25947"/>
                      <a:pt x="7987" y="27695"/>
                    </a:cubicBezTo>
                    <a:cubicBezTo>
                      <a:pt x="7632" y="28191"/>
                      <a:pt x="7278" y="28664"/>
                      <a:pt x="6924" y="29160"/>
                    </a:cubicBezTo>
                    <a:cubicBezTo>
                      <a:pt x="6569" y="29656"/>
                      <a:pt x="6215" y="30176"/>
                      <a:pt x="5908" y="30696"/>
                    </a:cubicBezTo>
                    <a:cubicBezTo>
                      <a:pt x="5870" y="30789"/>
                      <a:pt x="5951" y="30882"/>
                      <a:pt x="6010" y="30882"/>
                    </a:cubicBezTo>
                    <a:cubicBezTo>
                      <a:pt x="6026" y="30882"/>
                      <a:pt x="6040" y="30876"/>
                      <a:pt x="6049" y="30861"/>
                    </a:cubicBezTo>
                    <a:cubicBezTo>
                      <a:pt x="6380" y="30436"/>
                      <a:pt x="6711" y="29963"/>
                      <a:pt x="6995" y="29514"/>
                    </a:cubicBezTo>
                    <a:cubicBezTo>
                      <a:pt x="7325" y="29089"/>
                      <a:pt x="7632" y="28640"/>
                      <a:pt x="7940" y="28191"/>
                    </a:cubicBezTo>
                    <a:cubicBezTo>
                      <a:pt x="8601" y="27317"/>
                      <a:pt x="9239" y="26443"/>
                      <a:pt x="9924" y="25616"/>
                    </a:cubicBezTo>
                    <a:cubicBezTo>
                      <a:pt x="11295" y="23938"/>
                      <a:pt x="12736" y="22284"/>
                      <a:pt x="14201" y="20701"/>
                    </a:cubicBezTo>
                    <a:cubicBezTo>
                      <a:pt x="14626" y="20252"/>
                      <a:pt x="15028" y="19827"/>
                      <a:pt x="15453" y="19402"/>
                    </a:cubicBezTo>
                    <a:cubicBezTo>
                      <a:pt x="15855" y="18953"/>
                      <a:pt x="16304" y="18504"/>
                      <a:pt x="16753" y="18055"/>
                    </a:cubicBezTo>
                    <a:cubicBezTo>
                      <a:pt x="16753" y="18055"/>
                      <a:pt x="16753" y="18031"/>
                      <a:pt x="16729" y="18031"/>
                    </a:cubicBezTo>
                    <a:close/>
                    <a:moveTo>
                      <a:pt x="16493" y="22757"/>
                    </a:moveTo>
                    <a:lnTo>
                      <a:pt x="16493" y="22757"/>
                    </a:lnTo>
                    <a:cubicBezTo>
                      <a:pt x="16398" y="23324"/>
                      <a:pt x="16280" y="23915"/>
                      <a:pt x="16209" y="24482"/>
                    </a:cubicBezTo>
                    <a:cubicBezTo>
                      <a:pt x="16138" y="25025"/>
                      <a:pt x="16067" y="25616"/>
                      <a:pt x="15997" y="26183"/>
                    </a:cubicBezTo>
                    <a:cubicBezTo>
                      <a:pt x="15878" y="27341"/>
                      <a:pt x="15784" y="28451"/>
                      <a:pt x="15642" y="29609"/>
                    </a:cubicBezTo>
                    <a:lnTo>
                      <a:pt x="15477" y="31570"/>
                    </a:lnTo>
                    <a:cubicBezTo>
                      <a:pt x="15453" y="31653"/>
                      <a:pt x="15512" y="31694"/>
                      <a:pt x="15580" y="31694"/>
                    </a:cubicBezTo>
                    <a:cubicBezTo>
                      <a:pt x="15648" y="31694"/>
                      <a:pt x="15725" y="31653"/>
                      <a:pt x="15737" y="31570"/>
                    </a:cubicBezTo>
                    <a:cubicBezTo>
                      <a:pt x="15902" y="30412"/>
                      <a:pt x="15973" y="29278"/>
                      <a:pt x="16067" y="28144"/>
                    </a:cubicBezTo>
                    <a:cubicBezTo>
                      <a:pt x="16186" y="26986"/>
                      <a:pt x="16280" y="25852"/>
                      <a:pt x="16375" y="24718"/>
                    </a:cubicBezTo>
                    <a:cubicBezTo>
                      <a:pt x="16422" y="24056"/>
                      <a:pt x="16422" y="23418"/>
                      <a:pt x="16493" y="22757"/>
                    </a:cubicBezTo>
                    <a:close/>
                    <a:moveTo>
                      <a:pt x="16320" y="20242"/>
                    </a:moveTo>
                    <a:cubicBezTo>
                      <a:pt x="16317" y="20242"/>
                      <a:pt x="16312" y="20245"/>
                      <a:pt x="16304" y="20252"/>
                    </a:cubicBezTo>
                    <a:cubicBezTo>
                      <a:pt x="16186" y="20465"/>
                      <a:pt x="16067" y="20630"/>
                      <a:pt x="15949" y="20843"/>
                    </a:cubicBezTo>
                    <a:cubicBezTo>
                      <a:pt x="15855" y="21008"/>
                      <a:pt x="15737" y="21221"/>
                      <a:pt x="15666" y="21434"/>
                    </a:cubicBezTo>
                    <a:lnTo>
                      <a:pt x="15122" y="22662"/>
                    </a:lnTo>
                    <a:cubicBezTo>
                      <a:pt x="14792" y="23489"/>
                      <a:pt x="14484" y="24340"/>
                      <a:pt x="14201" y="25214"/>
                    </a:cubicBezTo>
                    <a:cubicBezTo>
                      <a:pt x="13681" y="26892"/>
                      <a:pt x="13232" y="28640"/>
                      <a:pt x="12949" y="30365"/>
                    </a:cubicBezTo>
                    <a:cubicBezTo>
                      <a:pt x="12854" y="30885"/>
                      <a:pt x="12783" y="31381"/>
                      <a:pt x="12760" y="31853"/>
                    </a:cubicBezTo>
                    <a:cubicBezTo>
                      <a:pt x="12736" y="32090"/>
                      <a:pt x="12736" y="32350"/>
                      <a:pt x="12736" y="32586"/>
                    </a:cubicBezTo>
                    <a:cubicBezTo>
                      <a:pt x="12736" y="32869"/>
                      <a:pt x="12783" y="33082"/>
                      <a:pt x="12854" y="33342"/>
                    </a:cubicBezTo>
                    <a:cubicBezTo>
                      <a:pt x="12872" y="33369"/>
                      <a:pt x="12913" y="33382"/>
                      <a:pt x="12957" y="33382"/>
                    </a:cubicBezTo>
                    <a:cubicBezTo>
                      <a:pt x="13031" y="33382"/>
                      <a:pt x="13114" y="33345"/>
                      <a:pt x="13114" y="33271"/>
                    </a:cubicBezTo>
                    <a:cubicBezTo>
                      <a:pt x="13114" y="33058"/>
                      <a:pt x="13138" y="32822"/>
                      <a:pt x="13114" y="32633"/>
                    </a:cubicBezTo>
                    <a:lnTo>
                      <a:pt x="13114" y="31972"/>
                    </a:lnTo>
                    <a:cubicBezTo>
                      <a:pt x="13138" y="31523"/>
                      <a:pt x="13185" y="31121"/>
                      <a:pt x="13256" y="30672"/>
                    </a:cubicBezTo>
                    <a:cubicBezTo>
                      <a:pt x="13421" y="29821"/>
                      <a:pt x="13587" y="28924"/>
                      <a:pt x="13776" y="28073"/>
                    </a:cubicBezTo>
                    <a:cubicBezTo>
                      <a:pt x="14177" y="26372"/>
                      <a:pt x="14673" y="24671"/>
                      <a:pt x="15311" y="23017"/>
                    </a:cubicBezTo>
                    <a:cubicBezTo>
                      <a:pt x="15477" y="22544"/>
                      <a:pt x="15666" y="22072"/>
                      <a:pt x="15831" y="21646"/>
                    </a:cubicBezTo>
                    <a:cubicBezTo>
                      <a:pt x="15926" y="21410"/>
                      <a:pt x="16020" y="21198"/>
                      <a:pt x="16091" y="20961"/>
                    </a:cubicBezTo>
                    <a:cubicBezTo>
                      <a:pt x="16186" y="20725"/>
                      <a:pt x="16280" y="20489"/>
                      <a:pt x="16327" y="20252"/>
                    </a:cubicBezTo>
                    <a:cubicBezTo>
                      <a:pt x="16327" y="20252"/>
                      <a:pt x="16327" y="20242"/>
                      <a:pt x="16320" y="20242"/>
                    </a:cubicBezTo>
                    <a:close/>
                    <a:moveTo>
                      <a:pt x="17840" y="20418"/>
                    </a:moveTo>
                    <a:cubicBezTo>
                      <a:pt x="17840" y="20654"/>
                      <a:pt x="17816" y="20867"/>
                      <a:pt x="17840" y="21103"/>
                    </a:cubicBezTo>
                    <a:cubicBezTo>
                      <a:pt x="17840" y="21316"/>
                      <a:pt x="17863" y="21552"/>
                      <a:pt x="17910" y="21741"/>
                    </a:cubicBezTo>
                    <a:cubicBezTo>
                      <a:pt x="17934" y="22190"/>
                      <a:pt x="17981" y="22639"/>
                      <a:pt x="18052" y="23088"/>
                    </a:cubicBezTo>
                    <a:cubicBezTo>
                      <a:pt x="18170" y="23962"/>
                      <a:pt x="18312" y="24860"/>
                      <a:pt x="18525" y="25734"/>
                    </a:cubicBezTo>
                    <a:cubicBezTo>
                      <a:pt x="18903" y="27482"/>
                      <a:pt x="19375" y="29184"/>
                      <a:pt x="19990" y="30837"/>
                    </a:cubicBezTo>
                    <a:cubicBezTo>
                      <a:pt x="20179" y="31310"/>
                      <a:pt x="20344" y="31783"/>
                      <a:pt x="20580" y="32231"/>
                    </a:cubicBezTo>
                    <a:cubicBezTo>
                      <a:pt x="20698" y="32444"/>
                      <a:pt x="20817" y="32680"/>
                      <a:pt x="20935" y="32893"/>
                    </a:cubicBezTo>
                    <a:cubicBezTo>
                      <a:pt x="21053" y="33082"/>
                      <a:pt x="21242" y="33295"/>
                      <a:pt x="21407" y="33484"/>
                    </a:cubicBezTo>
                    <a:cubicBezTo>
                      <a:pt x="21426" y="33491"/>
                      <a:pt x="21445" y="33494"/>
                      <a:pt x="21464" y="33494"/>
                    </a:cubicBezTo>
                    <a:cubicBezTo>
                      <a:pt x="21571" y="33494"/>
                      <a:pt x="21680" y="33395"/>
                      <a:pt x="21620" y="33295"/>
                    </a:cubicBezTo>
                    <a:cubicBezTo>
                      <a:pt x="21502" y="33129"/>
                      <a:pt x="21407" y="32917"/>
                      <a:pt x="21289" y="32751"/>
                    </a:cubicBezTo>
                    <a:cubicBezTo>
                      <a:pt x="21171" y="32562"/>
                      <a:pt x="21100" y="32350"/>
                      <a:pt x="20982" y="32184"/>
                    </a:cubicBezTo>
                    <a:cubicBezTo>
                      <a:pt x="20769" y="31783"/>
                      <a:pt x="20628" y="31405"/>
                      <a:pt x="20439" y="31003"/>
                    </a:cubicBezTo>
                    <a:cubicBezTo>
                      <a:pt x="20108" y="30176"/>
                      <a:pt x="19848" y="29349"/>
                      <a:pt x="19588" y="28475"/>
                    </a:cubicBezTo>
                    <a:cubicBezTo>
                      <a:pt x="19092" y="26797"/>
                      <a:pt x="18666" y="25049"/>
                      <a:pt x="18383" y="23348"/>
                    </a:cubicBezTo>
                    <a:cubicBezTo>
                      <a:pt x="18288" y="22851"/>
                      <a:pt x="18194" y="22379"/>
                      <a:pt x="18147" y="21859"/>
                    </a:cubicBezTo>
                    <a:cubicBezTo>
                      <a:pt x="18099" y="21623"/>
                      <a:pt x="18076" y="21387"/>
                      <a:pt x="18029" y="21150"/>
                    </a:cubicBezTo>
                    <a:cubicBezTo>
                      <a:pt x="17981" y="20890"/>
                      <a:pt x="17934" y="20654"/>
                      <a:pt x="17863" y="20418"/>
                    </a:cubicBezTo>
                    <a:close/>
                    <a:moveTo>
                      <a:pt x="18903" y="24387"/>
                    </a:moveTo>
                    <a:lnTo>
                      <a:pt x="18903" y="24387"/>
                    </a:lnTo>
                    <a:cubicBezTo>
                      <a:pt x="18997" y="24718"/>
                      <a:pt x="19021" y="25002"/>
                      <a:pt x="19092" y="25332"/>
                    </a:cubicBezTo>
                    <a:cubicBezTo>
                      <a:pt x="19139" y="25616"/>
                      <a:pt x="19234" y="25923"/>
                      <a:pt x="19328" y="26206"/>
                    </a:cubicBezTo>
                    <a:cubicBezTo>
                      <a:pt x="19493" y="26797"/>
                      <a:pt x="19682" y="27411"/>
                      <a:pt x="19871" y="28002"/>
                    </a:cubicBezTo>
                    <a:cubicBezTo>
                      <a:pt x="20297" y="29184"/>
                      <a:pt x="20698" y="30365"/>
                      <a:pt x="21218" y="31523"/>
                    </a:cubicBezTo>
                    <a:cubicBezTo>
                      <a:pt x="21478" y="32184"/>
                      <a:pt x="21738" y="32869"/>
                      <a:pt x="22092" y="33484"/>
                    </a:cubicBezTo>
                    <a:cubicBezTo>
                      <a:pt x="22111" y="33496"/>
                      <a:pt x="22135" y="33502"/>
                      <a:pt x="22161" y="33502"/>
                    </a:cubicBezTo>
                    <a:cubicBezTo>
                      <a:pt x="22236" y="33502"/>
                      <a:pt x="22323" y="33453"/>
                      <a:pt x="22305" y="33366"/>
                    </a:cubicBezTo>
                    <a:cubicBezTo>
                      <a:pt x="22092" y="32775"/>
                      <a:pt x="21809" y="32208"/>
                      <a:pt x="21573" y="31641"/>
                    </a:cubicBezTo>
                    <a:cubicBezTo>
                      <a:pt x="21336" y="31050"/>
                      <a:pt x="21100" y="30459"/>
                      <a:pt x="20864" y="29916"/>
                    </a:cubicBezTo>
                    <a:cubicBezTo>
                      <a:pt x="20415" y="28758"/>
                      <a:pt x="19990" y="27577"/>
                      <a:pt x="19612" y="26396"/>
                    </a:cubicBezTo>
                    <a:cubicBezTo>
                      <a:pt x="19493" y="26065"/>
                      <a:pt x="19399" y="25710"/>
                      <a:pt x="19281" y="25380"/>
                    </a:cubicBezTo>
                    <a:cubicBezTo>
                      <a:pt x="19234" y="25214"/>
                      <a:pt x="19163" y="25025"/>
                      <a:pt x="19115" y="24883"/>
                    </a:cubicBezTo>
                    <a:cubicBezTo>
                      <a:pt x="19045" y="24718"/>
                      <a:pt x="18974" y="24553"/>
                      <a:pt x="18903" y="24387"/>
                    </a:cubicBezTo>
                    <a:close/>
                    <a:moveTo>
                      <a:pt x="15241" y="24175"/>
                    </a:moveTo>
                    <a:lnTo>
                      <a:pt x="15241" y="24175"/>
                    </a:lnTo>
                    <a:cubicBezTo>
                      <a:pt x="15146" y="24458"/>
                      <a:pt x="15028" y="24765"/>
                      <a:pt x="14910" y="25096"/>
                    </a:cubicBezTo>
                    <a:cubicBezTo>
                      <a:pt x="14839" y="25380"/>
                      <a:pt x="14744" y="25687"/>
                      <a:pt x="14673" y="25970"/>
                    </a:cubicBezTo>
                    <a:cubicBezTo>
                      <a:pt x="14532" y="26585"/>
                      <a:pt x="14390" y="27175"/>
                      <a:pt x="14272" y="27813"/>
                    </a:cubicBezTo>
                    <a:cubicBezTo>
                      <a:pt x="14036" y="29042"/>
                      <a:pt x="13823" y="30294"/>
                      <a:pt x="13657" y="31523"/>
                    </a:cubicBezTo>
                    <a:cubicBezTo>
                      <a:pt x="13563" y="32231"/>
                      <a:pt x="13445" y="32940"/>
                      <a:pt x="13445" y="33649"/>
                    </a:cubicBezTo>
                    <a:cubicBezTo>
                      <a:pt x="13445" y="33699"/>
                      <a:pt x="13504" y="33729"/>
                      <a:pt x="13563" y="33729"/>
                    </a:cubicBezTo>
                    <a:cubicBezTo>
                      <a:pt x="13617" y="33729"/>
                      <a:pt x="13670" y="33705"/>
                      <a:pt x="13681" y="33649"/>
                    </a:cubicBezTo>
                    <a:cubicBezTo>
                      <a:pt x="13799" y="33035"/>
                      <a:pt x="13823" y="32420"/>
                      <a:pt x="13917" y="31806"/>
                    </a:cubicBezTo>
                    <a:lnTo>
                      <a:pt x="14177" y="29940"/>
                    </a:lnTo>
                    <a:cubicBezTo>
                      <a:pt x="14366" y="28687"/>
                      <a:pt x="14603" y="27482"/>
                      <a:pt x="14862" y="26277"/>
                    </a:cubicBezTo>
                    <a:cubicBezTo>
                      <a:pt x="14910" y="25923"/>
                      <a:pt x="15004" y="25592"/>
                      <a:pt x="15075" y="25238"/>
                    </a:cubicBezTo>
                    <a:cubicBezTo>
                      <a:pt x="15099" y="25049"/>
                      <a:pt x="15146" y="24883"/>
                      <a:pt x="15146" y="24694"/>
                    </a:cubicBezTo>
                    <a:cubicBezTo>
                      <a:pt x="15193" y="24529"/>
                      <a:pt x="15193" y="24340"/>
                      <a:pt x="15241" y="24175"/>
                    </a:cubicBezTo>
                    <a:close/>
                    <a:moveTo>
                      <a:pt x="17621" y="18281"/>
                    </a:moveTo>
                    <a:cubicBezTo>
                      <a:pt x="17614" y="18281"/>
                      <a:pt x="17603" y="18291"/>
                      <a:pt x="17603" y="18291"/>
                    </a:cubicBezTo>
                    <a:cubicBezTo>
                      <a:pt x="17840" y="19355"/>
                      <a:pt x="18076" y="20418"/>
                      <a:pt x="18336" y="21481"/>
                    </a:cubicBezTo>
                    <a:cubicBezTo>
                      <a:pt x="18643" y="22521"/>
                      <a:pt x="18926" y="23560"/>
                      <a:pt x="19281" y="24600"/>
                    </a:cubicBezTo>
                    <a:cubicBezTo>
                      <a:pt x="19966" y="26655"/>
                      <a:pt x="20722" y="28687"/>
                      <a:pt x="21596" y="30696"/>
                    </a:cubicBezTo>
                    <a:cubicBezTo>
                      <a:pt x="21833" y="31263"/>
                      <a:pt x="22092" y="31830"/>
                      <a:pt x="22329" y="32350"/>
                    </a:cubicBezTo>
                    <a:cubicBezTo>
                      <a:pt x="22589" y="32917"/>
                      <a:pt x="22825" y="33484"/>
                      <a:pt x="23156" y="34004"/>
                    </a:cubicBezTo>
                    <a:cubicBezTo>
                      <a:pt x="23205" y="34073"/>
                      <a:pt x="23268" y="34101"/>
                      <a:pt x="23318" y="34101"/>
                    </a:cubicBezTo>
                    <a:cubicBezTo>
                      <a:pt x="23387" y="34101"/>
                      <a:pt x="23433" y="34048"/>
                      <a:pt x="23392" y="33980"/>
                    </a:cubicBezTo>
                    <a:cubicBezTo>
                      <a:pt x="23179" y="33484"/>
                      <a:pt x="22943" y="32988"/>
                      <a:pt x="22707" y="32515"/>
                    </a:cubicBezTo>
                    <a:cubicBezTo>
                      <a:pt x="22470" y="31995"/>
                      <a:pt x="22258" y="31499"/>
                      <a:pt x="22022" y="31003"/>
                    </a:cubicBezTo>
                    <a:cubicBezTo>
                      <a:pt x="21596" y="29987"/>
                      <a:pt x="21171" y="29018"/>
                      <a:pt x="20793" y="27979"/>
                    </a:cubicBezTo>
                    <a:cubicBezTo>
                      <a:pt x="19990" y="25947"/>
                      <a:pt x="19304" y="23915"/>
                      <a:pt x="18666" y="21812"/>
                    </a:cubicBezTo>
                    <a:cubicBezTo>
                      <a:pt x="18477" y="21221"/>
                      <a:pt x="18336" y="20654"/>
                      <a:pt x="18123" y="20063"/>
                    </a:cubicBezTo>
                    <a:cubicBezTo>
                      <a:pt x="17958" y="19473"/>
                      <a:pt x="17769" y="18882"/>
                      <a:pt x="17627" y="18291"/>
                    </a:cubicBezTo>
                    <a:cubicBezTo>
                      <a:pt x="17627" y="18283"/>
                      <a:pt x="17624" y="18281"/>
                      <a:pt x="17621" y="18281"/>
                    </a:cubicBezTo>
                    <a:close/>
                    <a:moveTo>
                      <a:pt x="17143" y="18303"/>
                    </a:moveTo>
                    <a:cubicBezTo>
                      <a:pt x="17137" y="18303"/>
                      <a:pt x="17131" y="18315"/>
                      <a:pt x="17131" y="18339"/>
                    </a:cubicBezTo>
                    <a:cubicBezTo>
                      <a:pt x="16800" y="19355"/>
                      <a:pt x="16446" y="20418"/>
                      <a:pt x="16186" y="21457"/>
                    </a:cubicBezTo>
                    <a:cubicBezTo>
                      <a:pt x="15926" y="22497"/>
                      <a:pt x="15666" y="23560"/>
                      <a:pt x="15453" y="24623"/>
                    </a:cubicBezTo>
                    <a:cubicBezTo>
                      <a:pt x="15004" y="26750"/>
                      <a:pt x="14650" y="28900"/>
                      <a:pt x="14390" y="31050"/>
                    </a:cubicBezTo>
                    <a:cubicBezTo>
                      <a:pt x="14319" y="31641"/>
                      <a:pt x="14248" y="32279"/>
                      <a:pt x="14201" y="32869"/>
                    </a:cubicBezTo>
                    <a:cubicBezTo>
                      <a:pt x="14154" y="33484"/>
                      <a:pt x="14083" y="34074"/>
                      <a:pt x="14083" y="34689"/>
                    </a:cubicBezTo>
                    <a:cubicBezTo>
                      <a:pt x="14112" y="34775"/>
                      <a:pt x="14184" y="34827"/>
                      <a:pt x="14237" y="34827"/>
                    </a:cubicBezTo>
                    <a:cubicBezTo>
                      <a:pt x="14270" y="34827"/>
                      <a:pt x="14295" y="34806"/>
                      <a:pt x="14295" y="34760"/>
                    </a:cubicBezTo>
                    <a:cubicBezTo>
                      <a:pt x="14390" y="34216"/>
                      <a:pt x="14414" y="33649"/>
                      <a:pt x="14484" y="33129"/>
                    </a:cubicBezTo>
                    <a:cubicBezTo>
                      <a:pt x="14532" y="32586"/>
                      <a:pt x="14603" y="32042"/>
                      <a:pt x="14650" y="31499"/>
                    </a:cubicBezTo>
                    <a:cubicBezTo>
                      <a:pt x="14768" y="30436"/>
                      <a:pt x="14910" y="29349"/>
                      <a:pt x="15075" y="28286"/>
                    </a:cubicBezTo>
                    <a:cubicBezTo>
                      <a:pt x="15382" y="26112"/>
                      <a:pt x="15831" y="24009"/>
                      <a:pt x="16304" y="21883"/>
                    </a:cubicBezTo>
                    <a:cubicBezTo>
                      <a:pt x="16446" y="21292"/>
                      <a:pt x="16611" y="20701"/>
                      <a:pt x="16729" y="20134"/>
                    </a:cubicBezTo>
                    <a:cubicBezTo>
                      <a:pt x="16871" y="19544"/>
                      <a:pt x="17013" y="18929"/>
                      <a:pt x="17154" y="18339"/>
                    </a:cubicBezTo>
                    <a:cubicBezTo>
                      <a:pt x="17154" y="18315"/>
                      <a:pt x="17148" y="18303"/>
                      <a:pt x="17143" y="1830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8"/>
              <p:cNvSpPr/>
              <p:nvPr/>
            </p:nvSpPr>
            <p:spPr>
              <a:xfrm>
                <a:off x="680525" y="1862475"/>
                <a:ext cx="752575" cy="752550"/>
              </a:xfrm>
              <a:custGeom>
                <a:avLst/>
                <a:gdLst/>
                <a:ahLst/>
                <a:cxnLst/>
                <a:rect l="l" t="t" r="r" b="b"/>
                <a:pathLst>
                  <a:path w="30103" h="30102" extrusionOk="0">
                    <a:moveTo>
                      <a:pt x="14626" y="1"/>
                    </a:moveTo>
                    <a:cubicBezTo>
                      <a:pt x="14107" y="1"/>
                      <a:pt x="13752" y="379"/>
                      <a:pt x="13587" y="780"/>
                    </a:cubicBezTo>
                    <a:cubicBezTo>
                      <a:pt x="13374" y="1300"/>
                      <a:pt x="13327" y="1820"/>
                      <a:pt x="13280" y="2364"/>
                    </a:cubicBezTo>
                    <a:cubicBezTo>
                      <a:pt x="13280" y="2883"/>
                      <a:pt x="13327" y="3427"/>
                      <a:pt x="13350" y="3923"/>
                    </a:cubicBezTo>
                    <a:cubicBezTo>
                      <a:pt x="13398" y="4419"/>
                      <a:pt x="13469" y="4892"/>
                      <a:pt x="13516" y="5388"/>
                    </a:cubicBezTo>
                    <a:cubicBezTo>
                      <a:pt x="13681" y="6380"/>
                      <a:pt x="13847" y="7325"/>
                      <a:pt x="14059" y="8294"/>
                    </a:cubicBezTo>
                    <a:cubicBezTo>
                      <a:pt x="14272" y="9263"/>
                      <a:pt x="14461" y="10231"/>
                      <a:pt x="14626" y="11224"/>
                    </a:cubicBezTo>
                    <a:cubicBezTo>
                      <a:pt x="14792" y="12192"/>
                      <a:pt x="14910" y="13161"/>
                      <a:pt x="14933" y="14154"/>
                    </a:cubicBezTo>
                    <a:cubicBezTo>
                      <a:pt x="14933" y="14248"/>
                      <a:pt x="14981" y="14343"/>
                      <a:pt x="14981" y="14461"/>
                    </a:cubicBezTo>
                    <a:lnTo>
                      <a:pt x="14981" y="14579"/>
                    </a:lnTo>
                    <a:cubicBezTo>
                      <a:pt x="14674" y="13634"/>
                      <a:pt x="14414" y="12665"/>
                      <a:pt x="14083" y="11720"/>
                    </a:cubicBezTo>
                    <a:cubicBezTo>
                      <a:pt x="13728" y="10657"/>
                      <a:pt x="13350" y="9617"/>
                      <a:pt x="12902" y="8601"/>
                    </a:cubicBezTo>
                    <a:cubicBezTo>
                      <a:pt x="12500" y="7656"/>
                      <a:pt x="12027" y="6687"/>
                      <a:pt x="11460" y="5813"/>
                    </a:cubicBezTo>
                    <a:cubicBezTo>
                      <a:pt x="10917" y="4963"/>
                      <a:pt x="10302" y="4088"/>
                      <a:pt x="9594" y="3356"/>
                    </a:cubicBezTo>
                    <a:cubicBezTo>
                      <a:pt x="9310" y="3025"/>
                      <a:pt x="8956" y="2742"/>
                      <a:pt x="8530" y="2505"/>
                    </a:cubicBezTo>
                    <a:cubicBezTo>
                      <a:pt x="8259" y="2352"/>
                      <a:pt x="7902" y="2175"/>
                      <a:pt x="7565" y="2175"/>
                    </a:cubicBezTo>
                    <a:cubicBezTo>
                      <a:pt x="7432" y="2175"/>
                      <a:pt x="7303" y="2202"/>
                      <a:pt x="7184" y="2269"/>
                    </a:cubicBezTo>
                    <a:cubicBezTo>
                      <a:pt x="6735" y="2482"/>
                      <a:pt x="6617" y="3001"/>
                      <a:pt x="6664" y="3450"/>
                    </a:cubicBezTo>
                    <a:cubicBezTo>
                      <a:pt x="6735" y="3947"/>
                      <a:pt x="6971" y="4443"/>
                      <a:pt x="7207" y="4915"/>
                    </a:cubicBezTo>
                    <a:cubicBezTo>
                      <a:pt x="7444" y="5388"/>
                      <a:pt x="7727" y="5837"/>
                      <a:pt x="8034" y="6262"/>
                    </a:cubicBezTo>
                    <a:cubicBezTo>
                      <a:pt x="8318" y="6664"/>
                      <a:pt x="8625" y="7065"/>
                      <a:pt x="8908" y="7443"/>
                    </a:cubicBezTo>
                    <a:cubicBezTo>
                      <a:pt x="9546" y="8199"/>
                      <a:pt x="10184" y="8932"/>
                      <a:pt x="10846" y="9688"/>
                    </a:cubicBezTo>
                    <a:cubicBezTo>
                      <a:pt x="11484" y="10420"/>
                      <a:pt x="12145" y="11153"/>
                      <a:pt x="12760" y="11933"/>
                    </a:cubicBezTo>
                    <a:cubicBezTo>
                      <a:pt x="13374" y="12665"/>
                      <a:pt x="13965" y="13468"/>
                      <a:pt x="14508" y="14295"/>
                    </a:cubicBezTo>
                    <a:lnTo>
                      <a:pt x="14674" y="14555"/>
                    </a:lnTo>
                    <a:cubicBezTo>
                      <a:pt x="14688" y="14583"/>
                      <a:pt x="14693" y="14611"/>
                      <a:pt x="14706" y="14635"/>
                    </a:cubicBezTo>
                    <a:lnTo>
                      <a:pt x="14706" y="14635"/>
                    </a:lnTo>
                    <a:cubicBezTo>
                      <a:pt x="14008" y="13939"/>
                      <a:pt x="13266" y="13267"/>
                      <a:pt x="12547" y="12594"/>
                    </a:cubicBezTo>
                    <a:cubicBezTo>
                      <a:pt x="11697" y="11862"/>
                      <a:pt x="10846" y="11153"/>
                      <a:pt x="9948" y="10468"/>
                    </a:cubicBezTo>
                    <a:cubicBezTo>
                      <a:pt x="9097" y="9853"/>
                      <a:pt x="8200" y="9286"/>
                      <a:pt x="7302" y="8790"/>
                    </a:cubicBezTo>
                    <a:cubicBezTo>
                      <a:pt x="6404" y="8318"/>
                      <a:pt x="5435" y="7869"/>
                      <a:pt x="4467" y="7609"/>
                    </a:cubicBezTo>
                    <a:cubicBezTo>
                      <a:pt x="4018" y="7491"/>
                      <a:pt x="3569" y="7396"/>
                      <a:pt x="3096" y="7396"/>
                    </a:cubicBezTo>
                    <a:cubicBezTo>
                      <a:pt x="2647" y="7396"/>
                      <a:pt x="2057" y="7467"/>
                      <a:pt x="1797" y="7869"/>
                    </a:cubicBezTo>
                    <a:cubicBezTo>
                      <a:pt x="1560" y="8318"/>
                      <a:pt x="1702" y="8814"/>
                      <a:pt x="1986" y="9168"/>
                    </a:cubicBezTo>
                    <a:cubicBezTo>
                      <a:pt x="2293" y="9593"/>
                      <a:pt x="2742" y="9948"/>
                      <a:pt x="3191" y="10208"/>
                    </a:cubicBezTo>
                    <a:cubicBezTo>
                      <a:pt x="3592" y="10515"/>
                      <a:pt x="4065" y="10751"/>
                      <a:pt x="4537" y="10940"/>
                    </a:cubicBezTo>
                    <a:cubicBezTo>
                      <a:pt x="4986" y="11153"/>
                      <a:pt x="5435" y="11366"/>
                      <a:pt x="5908" y="11531"/>
                    </a:cubicBezTo>
                    <a:cubicBezTo>
                      <a:pt x="6829" y="11933"/>
                      <a:pt x="7727" y="12216"/>
                      <a:pt x="8672" y="12547"/>
                    </a:cubicBezTo>
                    <a:cubicBezTo>
                      <a:pt x="9617" y="12878"/>
                      <a:pt x="10562" y="13161"/>
                      <a:pt x="11484" y="13516"/>
                    </a:cubicBezTo>
                    <a:cubicBezTo>
                      <a:pt x="12405" y="13870"/>
                      <a:pt x="13327" y="14248"/>
                      <a:pt x="14177" y="14697"/>
                    </a:cubicBezTo>
                    <a:cubicBezTo>
                      <a:pt x="14272" y="14768"/>
                      <a:pt x="14390" y="14791"/>
                      <a:pt x="14461" y="14839"/>
                    </a:cubicBezTo>
                    <a:cubicBezTo>
                      <a:pt x="14508" y="14886"/>
                      <a:pt x="14532" y="14886"/>
                      <a:pt x="14555" y="14910"/>
                    </a:cubicBezTo>
                    <a:cubicBezTo>
                      <a:pt x="13587" y="14673"/>
                      <a:pt x="12618" y="14437"/>
                      <a:pt x="11626" y="14224"/>
                    </a:cubicBezTo>
                    <a:cubicBezTo>
                      <a:pt x="10539" y="13988"/>
                      <a:pt x="9452" y="13776"/>
                      <a:pt x="8318" y="13657"/>
                    </a:cubicBezTo>
                    <a:cubicBezTo>
                      <a:pt x="7471" y="13559"/>
                      <a:pt x="6592" y="13510"/>
                      <a:pt x="5720" y="13510"/>
                    </a:cubicBezTo>
                    <a:cubicBezTo>
                      <a:pt x="5546" y="13510"/>
                      <a:pt x="5372" y="13512"/>
                      <a:pt x="5199" y="13516"/>
                    </a:cubicBezTo>
                    <a:cubicBezTo>
                      <a:pt x="4183" y="13539"/>
                      <a:pt x="3167" y="13657"/>
                      <a:pt x="2151" y="13894"/>
                    </a:cubicBezTo>
                    <a:cubicBezTo>
                      <a:pt x="1702" y="14012"/>
                      <a:pt x="1277" y="14177"/>
                      <a:pt x="875" y="14413"/>
                    </a:cubicBezTo>
                    <a:cubicBezTo>
                      <a:pt x="497" y="14650"/>
                      <a:pt x="25" y="15004"/>
                      <a:pt x="1" y="15477"/>
                    </a:cubicBezTo>
                    <a:cubicBezTo>
                      <a:pt x="1" y="15973"/>
                      <a:pt x="379" y="16327"/>
                      <a:pt x="804" y="16493"/>
                    </a:cubicBezTo>
                    <a:cubicBezTo>
                      <a:pt x="1300" y="16705"/>
                      <a:pt x="1820" y="16776"/>
                      <a:pt x="2364" y="16800"/>
                    </a:cubicBezTo>
                    <a:cubicBezTo>
                      <a:pt x="2883" y="16800"/>
                      <a:pt x="3427" y="16776"/>
                      <a:pt x="3923" y="16729"/>
                    </a:cubicBezTo>
                    <a:cubicBezTo>
                      <a:pt x="4419" y="16682"/>
                      <a:pt x="4892" y="16611"/>
                      <a:pt x="5412" y="16564"/>
                    </a:cubicBezTo>
                    <a:cubicBezTo>
                      <a:pt x="6380" y="16422"/>
                      <a:pt x="7325" y="16233"/>
                      <a:pt x="8294" y="16020"/>
                    </a:cubicBezTo>
                    <a:cubicBezTo>
                      <a:pt x="9263" y="15831"/>
                      <a:pt x="10255" y="15618"/>
                      <a:pt x="11224" y="15477"/>
                    </a:cubicBezTo>
                    <a:cubicBezTo>
                      <a:pt x="12193" y="15288"/>
                      <a:pt x="13161" y="15170"/>
                      <a:pt x="14154" y="15146"/>
                    </a:cubicBezTo>
                    <a:cubicBezTo>
                      <a:pt x="14272" y="15146"/>
                      <a:pt x="14343" y="15122"/>
                      <a:pt x="14461" y="15122"/>
                    </a:cubicBezTo>
                    <a:lnTo>
                      <a:pt x="14579" y="15122"/>
                    </a:lnTo>
                    <a:cubicBezTo>
                      <a:pt x="13634" y="15406"/>
                      <a:pt x="12665" y="15689"/>
                      <a:pt x="11720" y="15996"/>
                    </a:cubicBezTo>
                    <a:cubicBezTo>
                      <a:pt x="10657" y="16351"/>
                      <a:pt x="9617" y="16729"/>
                      <a:pt x="8601" y="17178"/>
                    </a:cubicBezTo>
                    <a:cubicBezTo>
                      <a:pt x="7656" y="17603"/>
                      <a:pt x="6711" y="18076"/>
                      <a:pt x="5813" y="18643"/>
                    </a:cubicBezTo>
                    <a:cubicBezTo>
                      <a:pt x="4963" y="19163"/>
                      <a:pt x="4112" y="19777"/>
                      <a:pt x="3356" y="20486"/>
                    </a:cubicBezTo>
                    <a:cubicBezTo>
                      <a:pt x="3049" y="20793"/>
                      <a:pt x="2742" y="21147"/>
                      <a:pt x="2505" y="21549"/>
                    </a:cubicBezTo>
                    <a:cubicBezTo>
                      <a:pt x="2293" y="21927"/>
                      <a:pt x="2033" y="22470"/>
                      <a:pt x="2269" y="22919"/>
                    </a:cubicBezTo>
                    <a:cubicBezTo>
                      <a:pt x="2450" y="23301"/>
                      <a:pt x="2853" y="23426"/>
                      <a:pt x="3245" y="23426"/>
                    </a:cubicBezTo>
                    <a:cubicBezTo>
                      <a:pt x="3314" y="23426"/>
                      <a:pt x="3383" y="23423"/>
                      <a:pt x="3451" y="23415"/>
                    </a:cubicBezTo>
                    <a:cubicBezTo>
                      <a:pt x="3947" y="23345"/>
                      <a:pt x="4467" y="23108"/>
                      <a:pt x="4939" y="22872"/>
                    </a:cubicBezTo>
                    <a:cubicBezTo>
                      <a:pt x="5412" y="22636"/>
                      <a:pt x="5837" y="22352"/>
                      <a:pt x="6262" y="22045"/>
                    </a:cubicBezTo>
                    <a:cubicBezTo>
                      <a:pt x="6664" y="21762"/>
                      <a:pt x="7066" y="21454"/>
                      <a:pt x="7444" y="21171"/>
                    </a:cubicBezTo>
                    <a:cubicBezTo>
                      <a:pt x="8200" y="20557"/>
                      <a:pt x="8956" y="19895"/>
                      <a:pt x="9688" y="19257"/>
                    </a:cubicBezTo>
                    <a:cubicBezTo>
                      <a:pt x="10421" y="18595"/>
                      <a:pt x="11153" y="17958"/>
                      <a:pt x="11933" y="17320"/>
                    </a:cubicBezTo>
                    <a:cubicBezTo>
                      <a:pt x="12665" y="16705"/>
                      <a:pt x="13469" y="16115"/>
                      <a:pt x="14296" y="15595"/>
                    </a:cubicBezTo>
                    <a:lnTo>
                      <a:pt x="14555" y="15406"/>
                    </a:lnTo>
                    <a:cubicBezTo>
                      <a:pt x="14626" y="15382"/>
                      <a:pt x="14650" y="15382"/>
                      <a:pt x="14674" y="15359"/>
                    </a:cubicBezTo>
                    <a:lnTo>
                      <a:pt x="14674" y="15359"/>
                    </a:lnTo>
                    <a:cubicBezTo>
                      <a:pt x="13965" y="16067"/>
                      <a:pt x="13280" y="16800"/>
                      <a:pt x="12618" y="17532"/>
                    </a:cubicBezTo>
                    <a:cubicBezTo>
                      <a:pt x="11862" y="18383"/>
                      <a:pt x="11153" y="19257"/>
                      <a:pt x="10492" y="20131"/>
                    </a:cubicBezTo>
                    <a:cubicBezTo>
                      <a:pt x="9854" y="20982"/>
                      <a:pt x="9310" y="21880"/>
                      <a:pt x="8790" y="22801"/>
                    </a:cubicBezTo>
                    <a:cubicBezTo>
                      <a:pt x="8318" y="23675"/>
                      <a:pt x="7892" y="24644"/>
                      <a:pt x="7609" y="25636"/>
                    </a:cubicBezTo>
                    <a:cubicBezTo>
                      <a:pt x="7491" y="26062"/>
                      <a:pt x="7420" y="26511"/>
                      <a:pt x="7420" y="26983"/>
                    </a:cubicBezTo>
                    <a:cubicBezTo>
                      <a:pt x="7420" y="27432"/>
                      <a:pt x="7467" y="28023"/>
                      <a:pt x="7892" y="28283"/>
                    </a:cubicBezTo>
                    <a:cubicBezTo>
                      <a:pt x="8044" y="28367"/>
                      <a:pt x="8207" y="28403"/>
                      <a:pt x="8371" y="28403"/>
                    </a:cubicBezTo>
                    <a:cubicBezTo>
                      <a:pt x="8667" y="28403"/>
                      <a:pt x="8964" y="28285"/>
                      <a:pt x="9192" y="28117"/>
                    </a:cubicBezTo>
                    <a:cubicBezTo>
                      <a:pt x="9594" y="27787"/>
                      <a:pt x="9948" y="27338"/>
                      <a:pt x="10208" y="26889"/>
                    </a:cubicBezTo>
                    <a:cubicBezTo>
                      <a:pt x="10515" y="26487"/>
                      <a:pt x="10751" y="26014"/>
                      <a:pt x="10964" y="25542"/>
                    </a:cubicBezTo>
                    <a:cubicBezTo>
                      <a:pt x="11153" y="25093"/>
                      <a:pt x="11366" y="24644"/>
                      <a:pt x="11555" y="24172"/>
                    </a:cubicBezTo>
                    <a:cubicBezTo>
                      <a:pt x="11933" y="23274"/>
                      <a:pt x="12216" y="22352"/>
                      <a:pt x="12547" y="21407"/>
                    </a:cubicBezTo>
                    <a:cubicBezTo>
                      <a:pt x="12878" y="20462"/>
                      <a:pt x="13161" y="19517"/>
                      <a:pt x="13516" y="18595"/>
                    </a:cubicBezTo>
                    <a:cubicBezTo>
                      <a:pt x="13870" y="17674"/>
                      <a:pt x="14272" y="16776"/>
                      <a:pt x="14697" y="15902"/>
                    </a:cubicBezTo>
                    <a:cubicBezTo>
                      <a:pt x="14768" y="15831"/>
                      <a:pt x="14792" y="15713"/>
                      <a:pt x="14863" y="15618"/>
                    </a:cubicBezTo>
                    <a:cubicBezTo>
                      <a:pt x="14886" y="15595"/>
                      <a:pt x="14886" y="15548"/>
                      <a:pt x="14910" y="15524"/>
                    </a:cubicBezTo>
                    <a:lnTo>
                      <a:pt x="14910" y="15524"/>
                    </a:lnTo>
                    <a:cubicBezTo>
                      <a:pt x="14674" y="16516"/>
                      <a:pt x="14437" y="17485"/>
                      <a:pt x="14225" y="18454"/>
                    </a:cubicBezTo>
                    <a:cubicBezTo>
                      <a:pt x="13988" y="19541"/>
                      <a:pt x="13799" y="20627"/>
                      <a:pt x="13681" y="21762"/>
                    </a:cubicBezTo>
                    <a:cubicBezTo>
                      <a:pt x="13563" y="22801"/>
                      <a:pt x="13492" y="23864"/>
                      <a:pt x="13516" y="24880"/>
                    </a:cubicBezTo>
                    <a:cubicBezTo>
                      <a:pt x="13563" y="25896"/>
                      <a:pt x="13681" y="26936"/>
                      <a:pt x="13917" y="27928"/>
                    </a:cubicBezTo>
                    <a:cubicBezTo>
                      <a:pt x="14036" y="28377"/>
                      <a:pt x="14177" y="28826"/>
                      <a:pt x="14414" y="29204"/>
                    </a:cubicBezTo>
                    <a:cubicBezTo>
                      <a:pt x="14650" y="29582"/>
                      <a:pt x="15004" y="30055"/>
                      <a:pt x="15477" y="30102"/>
                    </a:cubicBezTo>
                    <a:cubicBezTo>
                      <a:pt x="15973" y="30102"/>
                      <a:pt x="16327" y="29700"/>
                      <a:pt x="16517" y="29299"/>
                    </a:cubicBezTo>
                    <a:cubicBezTo>
                      <a:pt x="16706" y="28802"/>
                      <a:pt x="16776" y="28259"/>
                      <a:pt x="16800" y="27739"/>
                    </a:cubicBezTo>
                    <a:cubicBezTo>
                      <a:pt x="16800" y="27196"/>
                      <a:pt x="16776" y="26652"/>
                      <a:pt x="16753" y="26156"/>
                    </a:cubicBezTo>
                    <a:cubicBezTo>
                      <a:pt x="16682" y="25660"/>
                      <a:pt x="16635" y="25188"/>
                      <a:pt x="16564" y="24691"/>
                    </a:cubicBezTo>
                    <a:cubicBezTo>
                      <a:pt x="16422" y="23699"/>
                      <a:pt x="16233" y="22778"/>
                      <a:pt x="16044" y="21785"/>
                    </a:cubicBezTo>
                    <a:cubicBezTo>
                      <a:pt x="15831" y="20816"/>
                      <a:pt x="15619" y="19848"/>
                      <a:pt x="15477" y="18855"/>
                    </a:cubicBezTo>
                    <a:cubicBezTo>
                      <a:pt x="15288" y="17887"/>
                      <a:pt x="15170" y="16918"/>
                      <a:pt x="15146" y="15949"/>
                    </a:cubicBezTo>
                    <a:cubicBezTo>
                      <a:pt x="15146" y="15831"/>
                      <a:pt x="15122" y="15737"/>
                      <a:pt x="15122" y="15618"/>
                    </a:cubicBezTo>
                    <a:lnTo>
                      <a:pt x="15122" y="15500"/>
                    </a:lnTo>
                    <a:cubicBezTo>
                      <a:pt x="15406" y="16445"/>
                      <a:pt x="15690" y="17414"/>
                      <a:pt x="15997" y="18359"/>
                    </a:cubicBezTo>
                    <a:cubicBezTo>
                      <a:pt x="16351" y="19422"/>
                      <a:pt x="16753" y="20462"/>
                      <a:pt x="17178" y="21502"/>
                    </a:cubicBezTo>
                    <a:cubicBezTo>
                      <a:pt x="17603" y="22447"/>
                      <a:pt x="18076" y="23392"/>
                      <a:pt x="18643" y="24266"/>
                    </a:cubicBezTo>
                    <a:cubicBezTo>
                      <a:pt x="19163" y="25140"/>
                      <a:pt x="19777" y="25991"/>
                      <a:pt x="20486" y="26723"/>
                    </a:cubicBezTo>
                    <a:cubicBezTo>
                      <a:pt x="20793" y="27054"/>
                      <a:pt x="21147" y="27338"/>
                      <a:pt x="21549" y="27574"/>
                    </a:cubicBezTo>
                    <a:cubicBezTo>
                      <a:pt x="21838" y="27727"/>
                      <a:pt x="22187" y="27904"/>
                      <a:pt x="22528" y="27904"/>
                    </a:cubicBezTo>
                    <a:cubicBezTo>
                      <a:pt x="22661" y="27904"/>
                      <a:pt x="22793" y="27877"/>
                      <a:pt x="22920" y="27810"/>
                    </a:cubicBezTo>
                    <a:cubicBezTo>
                      <a:pt x="23368" y="27621"/>
                      <a:pt x="23487" y="27078"/>
                      <a:pt x="23416" y="26629"/>
                    </a:cubicBezTo>
                    <a:cubicBezTo>
                      <a:pt x="23368" y="26133"/>
                      <a:pt x="23132" y="25636"/>
                      <a:pt x="22896" y="25164"/>
                    </a:cubicBezTo>
                    <a:cubicBezTo>
                      <a:pt x="22660" y="24691"/>
                      <a:pt x="22352" y="24242"/>
                      <a:pt x="22069" y="23841"/>
                    </a:cubicBezTo>
                    <a:cubicBezTo>
                      <a:pt x="21762" y="23415"/>
                      <a:pt x="21478" y="23037"/>
                      <a:pt x="21171" y="22659"/>
                    </a:cubicBezTo>
                    <a:cubicBezTo>
                      <a:pt x="20557" y="21880"/>
                      <a:pt x="19895" y="21147"/>
                      <a:pt x="19257" y="20415"/>
                    </a:cubicBezTo>
                    <a:cubicBezTo>
                      <a:pt x="18596" y="19659"/>
                      <a:pt x="17958" y="18926"/>
                      <a:pt x="17343" y="18170"/>
                    </a:cubicBezTo>
                    <a:cubicBezTo>
                      <a:pt x="16706" y="17414"/>
                      <a:pt x="16115" y="16634"/>
                      <a:pt x="15595" y="15807"/>
                    </a:cubicBezTo>
                    <a:lnTo>
                      <a:pt x="15406" y="15524"/>
                    </a:lnTo>
                    <a:cubicBezTo>
                      <a:pt x="15382" y="15477"/>
                      <a:pt x="15382" y="15453"/>
                      <a:pt x="15359" y="15406"/>
                    </a:cubicBezTo>
                    <a:lnTo>
                      <a:pt x="15359" y="15406"/>
                    </a:lnTo>
                    <a:cubicBezTo>
                      <a:pt x="16068" y="16115"/>
                      <a:pt x="16800" y="16800"/>
                      <a:pt x="17532" y="17485"/>
                    </a:cubicBezTo>
                    <a:cubicBezTo>
                      <a:pt x="18383" y="18217"/>
                      <a:pt x="19257" y="18926"/>
                      <a:pt x="20131" y="19611"/>
                    </a:cubicBezTo>
                    <a:cubicBezTo>
                      <a:pt x="21006" y="20226"/>
                      <a:pt x="21880" y="20793"/>
                      <a:pt x="22801" y="21289"/>
                    </a:cubicBezTo>
                    <a:cubicBezTo>
                      <a:pt x="23676" y="21762"/>
                      <a:pt x="24644" y="22210"/>
                      <a:pt x="25637" y="22470"/>
                    </a:cubicBezTo>
                    <a:cubicBezTo>
                      <a:pt x="26062" y="22589"/>
                      <a:pt x="26511" y="22683"/>
                      <a:pt x="26983" y="22683"/>
                    </a:cubicBezTo>
                    <a:cubicBezTo>
                      <a:pt x="27432" y="22683"/>
                      <a:pt x="28023" y="22612"/>
                      <a:pt x="28283" y="22210"/>
                    </a:cubicBezTo>
                    <a:cubicBezTo>
                      <a:pt x="28566" y="21785"/>
                      <a:pt x="28401" y="21289"/>
                      <a:pt x="28118" y="20911"/>
                    </a:cubicBezTo>
                    <a:cubicBezTo>
                      <a:pt x="27787" y="20486"/>
                      <a:pt x="27338" y="20131"/>
                      <a:pt x="26913" y="19871"/>
                    </a:cubicBezTo>
                    <a:cubicBezTo>
                      <a:pt x="26487" y="19588"/>
                      <a:pt x="26015" y="19352"/>
                      <a:pt x="25542" y="19139"/>
                    </a:cubicBezTo>
                    <a:cubicBezTo>
                      <a:pt x="25093" y="18926"/>
                      <a:pt x="24668" y="18714"/>
                      <a:pt x="24195" y="18548"/>
                    </a:cubicBezTo>
                    <a:cubicBezTo>
                      <a:pt x="23274" y="18170"/>
                      <a:pt x="22352" y="17863"/>
                      <a:pt x="21407" y="17532"/>
                    </a:cubicBezTo>
                    <a:cubicBezTo>
                      <a:pt x="20462" y="17225"/>
                      <a:pt x="19517" y="16918"/>
                      <a:pt x="18596" y="16564"/>
                    </a:cubicBezTo>
                    <a:cubicBezTo>
                      <a:pt x="17698" y="16209"/>
                      <a:pt x="16776" y="15831"/>
                      <a:pt x="15926" y="15382"/>
                    </a:cubicBezTo>
                    <a:cubicBezTo>
                      <a:pt x="15831" y="15335"/>
                      <a:pt x="15713" y="15288"/>
                      <a:pt x="15619" y="15240"/>
                    </a:cubicBezTo>
                    <a:cubicBezTo>
                      <a:pt x="15595" y="15217"/>
                      <a:pt x="15571" y="15217"/>
                      <a:pt x="15524" y="15170"/>
                    </a:cubicBezTo>
                    <a:lnTo>
                      <a:pt x="15524" y="15170"/>
                    </a:lnTo>
                    <a:cubicBezTo>
                      <a:pt x="16517" y="15406"/>
                      <a:pt x="17485" y="15642"/>
                      <a:pt x="18454" y="15855"/>
                    </a:cubicBezTo>
                    <a:cubicBezTo>
                      <a:pt x="19541" y="16091"/>
                      <a:pt x="20651" y="16304"/>
                      <a:pt x="21762" y="16422"/>
                    </a:cubicBezTo>
                    <a:cubicBezTo>
                      <a:pt x="22628" y="16520"/>
                      <a:pt x="23511" y="16569"/>
                      <a:pt x="24383" y="16569"/>
                    </a:cubicBezTo>
                    <a:cubicBezTo>
                      <a:pt x="24557" y="16569"/>
                      <a:pt x="24731" y="16567"/>
                      <a:pt x="24904" y="16564"/>
                    </a:cubicBezTo>
                    <a:cubicBezTo>
                      <a:pt x="25897" y="16540"/>
                      <a:pt x="26936" y="16422"/>
                      <a:pt x="27929" y="16185"/>
                    </a:cubicBezTo>
                    <a:cubicBezTo>
                      <a:pt x="28377" y="16067"/>
                      <a:pt x="28826" y="15926"/>
                      <a:pt x="29204" y="15689"/>
                    </a:cubicBezTo>
                    <a:cubicBezTo>
                      <a:pt x="29582" y="15453"/>
                      <a:pt x="30055" y="15099"/>
                      <a:pt x="30102" y="14626"/>
                    </a:cubicBezTo>
                    <a:cubicBezTo>
                      <a:pt x="30102" y="14106"/>
                      <a:pt x="29701" y="13752"/>
                      <a:pt x="29299" y="13586"/>
                    </a:cubicBezTo>
                    <a:cubicBezTo>
                      <a:pt x="28803" y="13374"/>
                      <a:pt x="28259" y="13327"/>
                      <a:pt x="27740" y="13279"/>
                    </a:cubicBezTo>
                    <a:cubicBezTo>
                      <a:pt x="27196" y="13279"/>
                      <a:pt x="26676" y="13327"/>
                      <a:pt x="26156" y="13350"/>
                    </a:cubicBezTo>
                    <a:cubicBezTo>
                      <a:pt x="25660" y="13397"/>
                      <a:pt x="25188" y="13468"/>
                      <a:pt x="24692" y="13516"/>
                    </a:cubicBezTo>
                    <a:cubicBezTo>
                      <a:pt x="23723" y="13681"/>
                      <a:pt x="22778" y="13846"/>
                      <a:pt x="21785" y="14059"/>
                    </a:cubicBezTo>
                    <a:cubicBezTo>
                      <a:pt x="20817" y="14272"/>
                      <a:pt x="19848" y="14461"/>
                      <a:pt x="18879" y="14626"/>
                    </a:cubicBezTo>
                    <a:cubicBezTo>
                      <a:pt x="17887" y="14791"/>
                      <a:pt x="16918" y="14910"/>
                      <a:pt x="15949" y="14933"/>
                    </a:cubicBezTo>
                    <a:cubicBezTo>
                      <a:pt x="15831" y="14933"/>
                      <a:pt x="15737" y="14981"/>
                      <a:pt x="15619" y="14981"/>
                    </a:cubicBezTo>
                    <a:lnTo>
                      <a:pt x="15501" y="14981"/>
                    </a:lnTo>
                    <a:cubicBezTo>
                      <a:pt x="16446" y="14673"/>
                      <a:pt x="17414" y="14413"/>
                      <a:pt x="18359" y="14083"/>
                    </a:cubicBezTo>
                    <a:cubicBezTo>
                      <a:pt x="19423" y="13728"/>
                      <a:pt x="20462" y="13350"/>
                      <a:pt x="21502" y="12901"/>
                    </a:cubicBezTo>
                    <a:cubicBezTo>
                      <a:pt x="22447" y="12500"/>
                      <a:pt x="23392" y="12027"/>
                      <a:pt x="24266" y="11460"/>
                    </a:cubicBezTo>
                    <a:cubicBezTo>
                      <a:pt x="25141" y="10917"/>
                      <a:pt x="25991" y="10302"/>
                      <a:pt x="26724" y="9593"/>
                    </a:cubicBezTo>
                    <a:cubicBezTo>
                      <a:pt x="27054" y="9310"/>
                      <a:pt x="27338" y="8956"/>
                      <a:pt x="27574" y="8530"/>
                    </a:cubicBezTo>
                    <a:cubicBezTo>
                      <a:pt x="27787" y="8152"/>
                      <a:pt x="28047" y="7609"/>
                      <a:pt x="27810" y="7183"/>
                    </a:cubicBezTo>
                    <a:cubicBezTo>
                      <a:pt x="27647" y="6795"/>
                      <a:pt x="27217" y="6654"/>
                      <a:pt x="26813" y="6654"/>
                    </a:cubicBezTo>
                    <a:cubicBezTo>
                      <a:pt x="26751" y="6654"/>
                      <a:pt x="26689" y="6657"/>
                      <a:pt x="26629" y="6664"/>
                    </a:cubicBezTo>
                    <a:cubicBezTo>
                      <a:pt x="26133" y="6735"/>
                      <a:pt x="25637" y="6971"/>
                      <a:pt x="25164" y="7207"/>
                    </a:cubicBezTo>
                    <a:cubicBezTo>
                      <a:pt x="24692" y="7443"/>
                      <a:pt x="24243" y="7727"/>
                      <a:pt x="23841" y="8034"/>
                    </a:cubicBezTo>
                    <a:cubicBezTo>
                      <a:pt x="23416" y="8318"/>
                      <a:pt x="23038" y="8625"/>
                      <a:pt x="22660" y="8908"/>
                    </a:cubicBezTo>
                    <a:cubicBezTo>
                      <a:pt x="21880" y="9546"/>
                      <a:pt x="21147" y="10184"/>
                      <a:pt x="20415" y="10846"/>
                    </a:cubicBezTo>
                    <a:cubicBezTo>
                      <a:pt x="19659" y="11484"/>
                      <a:pt x="18927" y="12145"/>
                      <a:pt x="18170" y="12760"/>
                    </a:cubicBezTo>
                    <a:cubicBezTo>
                      <a:pt x="17414" y="13374"/>
                      <a:pt x="16635" y="13965"/>
                      <a:pt x="15808" y="14508"/>
                    </a:cubicBezTo>
                    <a:lnTo>
                      <a:pt x="15524" y="14673"/>
                    </a:lnTo>
                    <a:cubicBezTo>
                      <a:pt x="15477" y="14697"/>
                      <a:pt x="15453" y="14697"/>
                      <a:pt x="15406" y="14744"/>
                    </a:cubicBezTo>
                    <a:cubicBezTo>
                      <a:pt x="16115" y="14035"/>
                      <a:pt x="16800" y="13279"/>
                      <a:pt x="17485" y="12547"/>
                    </a:cubicBezTo>
                    <a:cubicBezTo>
                      <a:pt x="18218" y="11696"/>
                      <a:pt x="18927" y="10846"/>
                      <a:pt x="19612" y="9948"/>
                    </a:cubicBezTo>
                    <a:cubicBezTo>
                      <a:pt x="20226" y="9097"/>
                      <a:pt x="20793" y="8199"/>
                      <a:pt x="21289" y="7302"/>
                    </a:cubicBezTo>
                    <a:cubicBezTo>
                      <a:pt x="21762" y="6404"/>
                      <a:pt x="22211" y="5435"/>
                      <a:pt x="22471" y="4466"/>
                    </a:cubicBezTo>
                    <a:cubicBezTo>
                      <a:pt x="22589" y="4017"/>
                      <a:pt x="22683" y="3569"/>
                      <a:pt x="22683" y="3096"/>
                    </a:cubicBezTo>
                    <a:cubicBezTo>
                      <a:pt x="22683" y="2647"/>
                      <a:pt x="22612" y="2056"/>
                      <a:pt x="22211" y="1796"/>
                    </a:cubicBezTo>
                    <a:cubicBezTo>
                      <a:pt x="22053" y="1714"/>
                      <a:pt x="21890" y="1677"/>
                      <a:pt x="21729" y="1677"/>
                    </a:cubicBezTo>
                    <a:cubicBezTo>
                      <a:pt x="21431" y="1677"/>
                      <a:pt x="21141" y="1801"/>
                      <a:pt x="20911" y="1985"/>
                    </a:cubicBezTo>
                    <a:cubicBezTo>
                      <a:pt x="20486" y="2293"/>
                      <a:pt x="20131" y="2742"/>
                      <a:pt x="19872" y="3190"/>
                    </a:cubicBezTo>
                    <a:cubicBezTo>
                      <a:pt x="19588" y="3592"/>
                      <a:pt x="19352" y="4065"/>
                      <a:pt x="19139" y="4537"/>
                    </a:cubicBezTo>
                    <a:cubicBezTo>
                      <a:pt x="18927" y="4986"/>
                      <a:pt x="18714" y="5435"/>
                      <a:pt x="18548" y="5908"/>
                    </a:cubicBezTo>
                    <a:cubicBezTo>
                      <a:pt x="18170" y="6829"/>
                      <a:pt x="17863" y="7727"/>
                      <a:pt x="17532" y="8672"/>
                    </a:cubicBezTo>
                    <a:cubicBezTo>
                      <a:pt x="17225" y="9617"/>
                      <a:pt x="16918" y="10562"/>
                      <a:pt x="16564" y="11484"/>
                    </a:cubicBezTo>
                    <a:cubicBezTo>
                      <a:pt x="16209" y="12405"/>
                      <a:pt x="15831" y="13303"/>
                      <a:pt x="15382" y="14177"/>
                    </a:cubicBezTo>
                    <a:cubicBezTo>
                      <a:pt x="15335" y="14248"/>
                      <a:pt x="15288" y="14366"/>
                      <a:pt x="15241" y="14461"/>
                    </a:cubicBezTo>
                    <a:cubicBezTo>
                      <a:pt x="15217" y="14484"/>
                      <a:pt x="15217" y="14532"/>
                      <a:pt x="15170" y="14555"/>
                    </a:cubicBezTo>
                    <a:cubicBezTo>
                      <a:pt x="15406" y="13586"/>
                      <a:pt x="15642" y="12594"/>
                      <a:pt x="15855" y="11625"/>
                    </a:cubicBezTo>
                    <a:cubicBezTo>
                      <a:pt x="16091" y="10539"/>
                      <a:pt x="16304" y="9452"/>
                      <a:pt x="16422" y="8318"/>
                    </a:cubicBezTo>
                    <a:cubicBezTo>
                      <a:pt x="16540" y="7278"/>
                      <a:pt x="16587" y="6215"/>
                      <a:pt x="16564" y="5199"/>
                    </a:cubicBezTo>
                    <a:cubicBezTo>
                      <a:pt x="16540" y="4183"/>
                      <a:pt x="16422" y="3143"/>
                      <a:pt x="16186" y="2151"/>
                    </a:cubicBezTo>
                    <a:cubicBezTo>
                      <a:pt x="16068" y="1702"/>
                      <a:pt x="15926" y="1253"/>
                      <a:pt x="15690" y="875"/>
                    </a:cubicBezTo>
                    <a:cubicBezTo>
                      <a:pt x="15453" y="497"/>
                      <a:pt x="15099" y="24"/>
                      <a:pt x="14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8"/>
              <p:cNvSpPr/>
              <p:nvPr/>
            </p:nvSpPr>
            <p:spPr>
              <a:xfrm>
                <a:off x="1075700" y="2042100"/>
                <a:ext cx="283075" cy="187225"/>
              </a:xfrm>
              <a:custGeom>
                <a:avLst/>
                <a:gdLst/>
                <a:ahLst/>
                <a:cxnLst/>
                <a:rect l="l" t="t" r="r" b="b"/>
                <a:pathLst>
                  <a:path w="11323" h="7489" extrusionOk="0">
                    <a:moveTo>
                      <a:pt x="11222" y="1"/>
                    </a:moveTo>
                    <a:cubicBezTo>
                      <a:pt x="11207" y="1"/>
                      <a:pt x="11191" y="7"/>
                      <a:pt x="11176" y="22"/>
                    </a:cubicBezTo>
                    <a:cubicBezTo>
                      <a:pt x="10822" y="282"/>
                      <a:pt x="10468" y="542"/>
                      <a:pt x="10160" y="825"/>
                    </a:cubicBezTo>
                    <a:cubicBezTo>
                      <a:pt x="9806" y="1085"/>
                      <a:pt x="9452" y="1345"/>
                      <a:pt x="9121" y="1605"/>
                    </a:cubicBezTo>
                    <a:cubicBezTo>
                      <a:pt x="8412" y="2149"/>
                      <a:pt x="7727" y="2645"/>
                      <a:pt x="6994" y="3141"/>
                    </a:cubicBezTo>
                    <a:cubicBezTo>
                      <a:pt x="5553" y="4157"/>
                      <a:pt x="4065" y="5102"/>
                      <a:pt x="2552" y="5976"/>
                    </a:cubicBezTo>
                    <a:cubicBezTo>
                      <a:pt x="2151" y="6212"/>
                      <a:pt x="1702" y="6449"/>
                      <a:pt x="1300" y="6732"/>
                    </a:cubicBezTo>
                    <a:cubicBezTo>
                      <a:pt x="875" y="6992"/>
                      <a:pt x="426" y="7228"/>
                      <a:pt x="1" y="7465"/>
                    </a:cubicBezTo>
                    <a:lnTo>
                      <a:pt x="1" y="7488"/>
                    </a:lnTo>
                    <a:cubicBezTo>
                      <a:pt x="780" y="7110"/>
                      <a:pt x="1584" y="6732"/>
                      <a:pt x="2363" y="6307"/>
                    </a:cubicBezTo>
                    <a:cubicBezTo>
                      <a:pt x="3120" y="5905"/>
                      <a:pt x="3852" y="5456"/>
                      <a:pt x="4608" y="4984"/>
                    </a:cubicBezTo>
                    <a:cubicBezTo>
                      <a:pt x="6097" y="4062"/>
                      <a:pt x="7561" y="3070"/>
                      <a:pt x="8932" y="2030"/>
                    </a:cubicBezTo>
                    <a:lnTo>
                      <a:pt x="10090" y="1133"/>
                    </a:lnTo>
                    <a:cubicBezTo>
                      <a:pt x="10468" y="849"/>
                      <a:pt x="10893" y="518"/>
                      <a:pt x="11247" y="188"/>
                    </a:cubicBezTo>
                    <a:cubicBezTo>
                      <a:pt x="11322" y="94"/>
                      <a:pt x="11279" y="1"/>
                      <a:pt x="112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8"/>
              <p:cNvSpPr/>
              <p:nvPr/>
            </p:nvSpPr>
            <p:spPr>
              <a:xfrm>
                <a:off x="1149550" y="2065500"/>
                <a:ext cx="145250" cy="111850"/>
              </a:xfrm>
              <a:custGeom>
                <a:avLst/>
                <a:gdLst/>
                <a:ahLst/>
                <a:cxnLst/>
                <a:rect l="l" t="t" r="r" b="b"/>
                <a:pathLst>
                  <a:path w="5810" h="4474" extrusionOk="0">
                    <a:moveTo>
                      <a:pt x="5658" y="0"/>
                    </a:moveTo>
                    <a:cubicBezTo>
                      <a:pt x="5631" y="0"/>
                      <a:pt x="5603" y="10"/>
                      <a:pt x="5576" y="31"/>
                    </a:cubicBezTo>
                    <a:cubicBezTo>
                      <a:pt x="4844" y="598"/>
                      <a:pt x="4088" y="1189"/>
                      <a:pt x="3379" y="1732"/>
                    </a:cubicBezTo>
                    <a:cubicBezTo>
                      <a:pt x="2646" y="2299"/>
                      <a:pt x="1938" y="2890"/>
                      <a:pt x="1205" y="3457"/>
                    </a:cubicBezTo>
                    <a:cubicBezTo>
                      <a:pt x="780" y="3764"/>
                      <a:pt x="402" y="4119"/>
                      <a:pt x="0" y="4473"/>
                    </a:cubicBezTo>
                    <a:lnTo>
                      <a:pt x="1134" y="3693"/>
                    </a:lnTo>
                    <a:cubicBezTo>
                      <a:pt x="1536" y="3410"/>
                      <a:pt x="1914" y="3150"/>
                      <a:pt x="2268" y="2866"/>
                    </a:cubicBezTo>
                    <a:lnTo>
                      <a:pt x="4489" y="1165"/>
                    </a:lnTo>
                    <a:lnTo>
                      <a:pt x="5718" y="197"/>
                    </a:lnTo>
                    <a:cubicBezTo>
                      <a:pt x="5809" y="105"/>
                      <a:pt x="5746" y="0"/>
                      <a:pt x="565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8"/>
              <p:cNvSpPr/>
              <p:nvPr/>
            </p:nvSpPr>
            <p:spPr>
              <a:xfrm>
                <a:off x="1114700" y="2080425"/>
                <a:ext cx="239700" cy="134125"/>
              </a:xfrm>
              <a:custGeom>
                <a:avLst/>
                <a:gdLst/>
                <a:ahLst/>
                <a:cxnLst/>
                <a:rect l="l" t="t" r="r" b="b"/>
                <a:pathLst>
                  <a:path w="9588" h="5365" extrusionOk="0">
                    <a:moveTo>
                      <a:pt x="9470" y="0"/>
                    </a:moveTo>
                    <a:cubicBezTo>
                      <a:pt x="9454" y="0"/>
                      <a:pt x="9439" y="8"/>
                      <a:pt x="9427" y="25"/>
                    </a:cubicBezTo>
                    <a:cubicBezTo>
                      <a:pt x="9286" y="143"/>
                      <a:pt x="9144" y="261"/>
                      <a:pt x="9026" y="379"/>
                    </a:cubicBezTo>
                    <a:cubicBezTo>
                      <a:pt x="8908" y="497"/>
                      <a:pt x="8766" y="616"/>
                      <a:pt x="8648" y="734"/>
                    </a:cubicBezTo>
                    <a:cubicBezTo>
                      <a:pt x="8388" y="970"/>
                      <a:pt x="8104" y="1183"/>
                      <a:pt x="7821" y="1348"/>
                    </a:cubicBezTo>
                    <a:cubicBezTo>
                      <a:pt x="7230" y="1773"/>
                      <a:pt x="6639" y="2104"/>
                      <a:pt x="6025" y="2482"/>
                    </a:cubicBezTo>
                    <a:cubicBezTo>
                      <a:pt x="4773" y="3191"/>
                      <a:pt x="3497" y="3829"/>
                      <a:pt x="2197" y="4396"/>
                    </a:cubicBezTo>
                    <a:cubicBezTo>
                      <a:pt x="1843" y="4538"/>
                      <a:pt x="1465" y="4703"/>
                      <a:pt x="1087" y="4868"/>
                    </a:cubicBezTo>
                    <a:cubicBezTo>
                      <a:pt x="898" y="4916"/>
                      <a:pt x="733" y="5010"/>
                      <a:pt x="544" y="5058"/>
                    </a:cubicBezTo>
                    <a:cubicBezTo>
                      <a:pt x="378" y="5152"/>
                      <a:pt x="165" y="5247"/>
                      <a:pt x="0" y="5341"/>
                    </a:cubicBezTo>
                    <a:lnTo>
                      <a:pt x="0" y="5365"/>
                    </a:lnTo>
                    <a:cubicBezTo>
                      <a:pt x="165" y="5341"/>
                      <a:pt x="355" y="5294"/>
                      <a:pt x="520" y="5247"/>
                    </a:cubicBezTo>
                    <a:cubicBezTo>
                      <a:pt x="709" y="5176"/>
                      <a:pt x="851" y="5152"/>
                      <a:pt x="1016" y="5105"/>
                    </a:cubicBezTo>
                    <a:cubicBezTo>
                      <a:pt x="1370" y="4987"/>
                      <a:pt x="1701" y="4868"/>
                      <a:pt x="2056" y="4703"/>
                    </a:cubicBezTo>
                    <a:cubicBezTo>
                      <a:pt x="2741" y="4443"/>
                      <a:pt x="3379" y="4160"/>
                      <a:pt x="4040" y="3853"/>
                    </a:cubicBezTo>
                    <a:cubicBezTo>
                      <a:pt x="5340" y="3238"/>
                      <a:pt x="6569" y="2529"/>
                      <a:pt x="7750" y="1726"/>
                    </a:cubicBezTo>
                    <a:lnTo>
                      <a:pt x="8742" y="1017"/>
                    </a:lnTo>
                    <a:cubicBezTo>
                      <a:pt x="8884" y="899"/>
                      <a:pt x="9026" y="757"/>
                      <a:pt x="9168" y="639"/>
                    </a:cubicBezTo>
                    <a:cubicBezTo>
                      <a:pt x="9333" y="497"/>
                      <a:pt x="9451" y="332"/>
                      <a:pt x="9569" y="167"/>
                    </a:cubicBezTo>
                    <a:cubicBezTo>
                      <a:pt x="9587" y="77"/>
                      <a:pt x="9523" y="0"/>
                      <a:pt x="947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8"/>
              <p:cNvSpPr/>
              <p:nvPr/>
            </p:nvSpPr>
            <p:spPr>
              <a:xfrm>
                <a:off x="1187925" y="2066625"/>
                <a:ext cx="163850" cy="108350"/>
              </a:xfrm>
              <a:custGeom>
                <a:avLst/>
                <a:gdLst/>
                <a:ahLst/>
                <a:cxnLst/>
                <a:rect l="l" t="t" r="r" b="b"/>
                <a:pathLst>
                  <a:path w="6554" h="4334" extrusionOk="0">
                    <a:moveTo>
                      <a:pt x="6443" y="0"/>
                    </a:moveTo>
                    <a:cubicBezTo>
                      <a:pt x="6431" y="0"/>
                      <a:pt x="6418" y="3"/>
                      <a:pt x="6404" y="10"/>
                    </a:cubicBezTo>
                    <a:cubicBezTo>
                      <a:pt x="5979" y="270"/>
                      <a:pt x="5601" y="601"/>
                      <a:pt x="5199" y="908"/>
                    </a:cubicBezTo>
                    <a:lnTo>
                      <a:pt x="3947" y="1782"/>
                    </a:lnTo>
                    <a:cubicBezTo>
                      <a:pt x="3120" y="2349"/>
                      <a:pt x="2293" y="2916"/>
                      <a:pt x="1442" y="3412"/>
                    </a:cubicBezTo>
                    <a:lnTo>
                      <a:pt x="733" y="3861"/>
                    </a:lnTo>
                    <a:cubicBezTo>
                      <a:pt x="615" y="3932"/>
                      <a:pt x="497" y="4003"/>
                      <a:pt x="355" y="4097"/>
                    </a:cubicBezTo>
                    <a:cubicBezTo>
                      <a:pt x="237" y="4168"/>
                      <a:pt x="119" y="4263"/>
                      <a:pt x="1" y="4334"/>
                    </a:cubicBezTo>
                    <a:cubicBezTo>
                      <a:pt x="237" y="4215"/>
                      <a:pt x="473" y="4121"/>
                      <a:pt x="710" y="4003"/>
                    </a:cubicBezTo>
                    <a:cubicBezTo>
                      <a:pt x="899" y="3885"/>
                      <a:pt x="1135" y="3767"/>
                      <a:pt x="1348" y="3648"/>
                    </a:cubicBezTo>
                    <a:cubicBezTo>
                      <a:pt x="1797" y="3389"/>
                      <a:pt x="2245" y="3152"/>
                      <a:pt x="2647" y="2845"/>
                    </a:cubicBezTo>
                    <a:cubicBezTo>
                      <a:pt x="3498" y="2325"/>
                      <a:pt x="4325" y="1758"/>
                      <a:pt x="5152" y="1144"/>
                    </a:cubicBezTo>
                    <a:cubicBezTo>
                      <a:pt x="5624" y="813"/>
                      <a:pt x="6097" y="459"/>
                      <a:pt x="6522" y="81"/>
                    </a:cubicBezTo>
                    <a:cubicBezTo>
                      <a:pt x="6526" y="83"/>
                      <a:pt x="6529" y="83"/>
                      <a:pt x="6531" y="83"/>
                    </a:cubicBezTo>
                    <a:cubicBezTo>
                      <a:pt x="6554" y="83"/>
                      <a:pt x="6510" y="0"/>
                      <a:pt x="6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8"/>
              <p:cNvSpPr/>
              <p:nvPr/>
            </p:nvSpPr>
            <p:spPr>
              <a:xfrm>
                <a:off x="1068025" y="1919000"/>
                <a:ext cx="153825" cy="301725"/>
              </a:xfrm>
              <a:custGeom>
                <a:avLst/>
                <a:gdLst/>
                <a:ahLst/>
                <a:cxnLst/>
                <a:rect l="l" t="t" r="r" b="b"/>
                <a:pathLst>
                  <a:path w="6153" h="12069" extrusionOk="0">
                    <a:moveTo>
                      <a:pt x="6050" y="1"/>
                    </a:moveTo>
                    <a:cubicBezTo>
                      <a:pt x="6029" y="1"/>
                      <a:pt x="6009" y="9"/>
                      <a:pt x="6002" y="32"/>
                    </a:cubicBezTo>
                    <a:cubicBezTo>
                      <a:pt x="5813" y="410"/>
                      <a:pt x="5671" y="835"/>
                      <a:pt x="5506" y="1237"/>
                    </a:cubicBezTo>
                    <a:cubicBezTo>
                      <a:pt x="5317" y="1662"/>
                      <a:pt x="5175" y="2064"/>
                      <a:pt x="4986" y="2465"/>
                    </a:cubicBezTo>
                    <a:cubicBezTo>
                      <a:pt x="4679" y="3245"/>
                      <a:pt x="4324" y="4048"/>
                      <a:pt x="3923" y="4852"/>
                    </a:cubicBezTo>
                    <a:cubicBezTo>
                      <a:pt x="3190" y="6435"/>
                      <a:pt x="2363" y="7970"/>
                      <a:pt x="1513" y="9506"/>
                    </a:cubicBezTo>
                    <a:cubicBezTo>
                      <a:pt x="1276" y="9931"/>
                      <a:pt x="1017" y="10333"/>
                      <a:pt x="780" y="10782"/>
                    </a:cubicBezTo>
                    <a:cubicBezTo>
                      <a:pt x="544" y="11231"/>
                      <a:pt x="260" y="11633"/>
                      <a:pt x="1" y="12058"/>
                    </a:cubicBezTo>
                    <a:cubicBezTo>
                      <a:pt x="1" y="12058"/>
                      <a:pt x="1" y="12068"/>
                      <a:pt x="8" y="12068"/>
                    </a:cubicBezTo>
                    <a:cubicBezTo>
                      <a:pt x="11" y="12068"/>
                      <a:pt x="16" y="12066"/>
                      <a:pt x="24" y="12058"/>
                    </a:cubicBezTo>
                    <a:cubicBezTo>
                      <a:pt x="544" y="11325"/>
                      <a:pt x="1040" y="10617"/>
                      <a:pt x="1489" y="9837"/>
                    </a:cubicBezTo>
                    <a:cubicBezTo>
                      <a:pt x="1914" y="9105"/>
                      <a:pt x="2363" y="8325"/>
                      <a:pt x="2789" y="7569"/>
                    </a:cubicBezTo>
                    <a:cubicBezTo>
                      <a:pt x="3616" y="6033"/>
                      <a:pt x="4372" y="4426"/>
                      <a:pt x="5057" y="2820"/>
                    </a:cubicBezTo>
                    <a:cubicBezTo>
                      <a:pt x="5269" y="2371"/>
                      <a:pt x="5435" y="1898"/>
                      <a:pt x="5624" y="1449"/>
                    </a:cubicBezTo>
                    <a:cubicBezTo>
                      <a:pt x="5789" y="977"/>
                      <a:pt x="6002" y="528"/>
                      <a:pt x="6120" y="55"/>
                    </a:cubicBezTo>
                    <a:cubicBezTo>
                      <a:pt x="6152" y="39"/>
                      <a:pt x="6096" y="1"/>
                      <a:pt x="60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8"/>
              <p:cNvSpPr/>
              <p:nvPr/>
            </p:nvSpPr>
            <p:spPr>
              <a:xfrm>
                <a:off x="1107000" y="1971575"/>
                <a:ext cx="71400" cy="167950"/>
              </a:xfrm>
              <a:custGeom>
                <a:avLst/>
                <a:gdLst/>
                <a:ahLst/>
                <a:cxnLst/>
                <a:rect l="l" t="t" r="r" b="b"/>
                <a:pathLst>
                  <a:path w="2856" h="6718" extrusionOk="0">
                    <a:moveTo>
                      <a:pt x="2724" y="0"/>
                    </a:moveTo>
                    <a:cubicBezTo>
                      <a:pt x="2678" y="0"/>
                      <a:pt x="2628" y="23"/>
                      <a:pt x="2600" y="79"/>
                    </a:cubicBezTo>
                    <a:cubicBezTo>
                      <a:pt x="2246" y="953"/>
                      <a:pt x="1891" y="1804"/>
                      <a:pt x="1584" y="2654"/>
                    </a:cubicBezTo>
                    <a:cubicBezTo>
                      <a:pt x="1230" y="3528"/>
                      <a:pt x="899" y="4379"/>
                      <a:pt x="544" y="5229"/>
                    </a:cubicBezTo>
                    <a:cubicBezTo>
                      <a:pt x="355" y="5726"/>
                      <a:pt x="190" y="6245"/>
                      <a:pt x="1" y="6718"/>
                    </a:cubicBezTo>
                    <a:cubicBezTo>
                      <a:pt x="214" y="6293"/>
                      <a:pt x="426" y="5891"/>
                      <a:pt x="592" y="5442"/>
                    </a:cubicBezTo>
                    <a:cubicBezTo>
                      <a:pt x="804" y="5017"/>
                      <a:pt x="993" y="4592"/>
                      <a:pt x="1159" y="4166"/>
                    </a:cubicBezTo>
                    <a:lnTo>
                      <a:pt x="2222" y="1591"/>
                    </a:lnTo>
                    <a:cubicBezTo>
                      <a:pt x="2435" y="1095"/>
                      <a:pt x="2647" y="622"/>
                      <a:pt x="2813" y="126"/>
                    </a:cubicBezTo>
                    <a:cubicBezTo>
                      <a:pt x="2856" y="54"/>
                      <a:pt x="2794" y="0"/>
                      <a:pt x="27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8"/>
              <p:cNvSpPr/>
              <p:nvPr/>
            </p:nvSpPr>
            <p:spPr>
              <a:xfrm>
                <a:off x="1095200" y="1954450"/>
                <a:ext cx="141775" cy="235875"/>
              </a:xfrm>
              <a:custGeom>
                <a:avLst/>
                <a:gdLst/>
                <a:ahLst/>
                <a:cxnLst/>
                <a:rect l="l" t="t" r="r" b="b"/>
                <a:pathLst>
                  <a:path w="5671" h="9435" extrusionOk="0">
                    <a:moveTo>
                      <a:pt x="5586" y="1"/>
                    </a:moveTo>
                    <a:cubicBezTo>
                      <a:pt x="5551" y="1"/>
                      <a:pt x="5516" y="25"/>
                      <a:pt x="5506" y="79"/>
                    </a:cubicBezTo>
                    <a:cubicBezTo>
                      <a:pt x="5435" y="244"/>
                      <a:pt x="5387" y="386"/>
                      <a:pt x="5340" y="575"/>
                    </a:cubicBezTo>
                    <a:cubicBezTo>
                      <a:pt x="5293" y="740"/>
                      <a:pt x="5269" y="905"/>
                      <a:pt x="5198" y="1071"/>
                    </a:cubicBezTo>
                    <a:cubicBezTo>
                      <a:pt x="5080" y="1402"/>
                      <a:pt x="4939" y="1732"/>
                      <a:pt x="4797" y="2040"/>
                    </a:cubicBezTo>
                    <a:cubicBezTo>
                      <a:pt x="4490" y="2701"/>
                      <a:pt x="4135" y="3315"/>
                      <a:pt x="3781" y="3930"/>
                    </a:cubicBezTo>
                    <a:cubicBezTo>
                      <a:pt x="3072" y="5182"/>
                      <a:pt x="2269" y="6363"/>
                      <a:pt x="1442" y="7521"/>
                    </a:cubicBezTo>
                    <a:cubicBezTo>
                      <a:pt x="1205" y="7828"/>
                      <a:pt x="969" y="8159"/>
                      <a:pt x="709" y="8466"/>
                    </a:cubicBezTo>
                    <a:cubicBezTo>
                      <a:pt x="591" y="8608"/>
                      <a:pt x="473" y="8750"/>
                      <a:pt x="355" y="8939"/>
                    </a:cubicBezTo>
                    <a:cubicBezTo>
                      <a:pt x="237" y="9081"/>
                      <a:pt x="119" y="9246"/>
                      <a:pt x="0" y="9435"/>
                    </a:cubicBezTo>
                    <a:cubicBezTo>
                      <a:pt x="142" y="9317"/>
                      <a:pt x="260" y="9199"/>
                      <a:pt x="426" y="9057"/>
                    </a:cubicBezTo>
                    <a:cubicBezTo>
                      <a:pt x="544" y="8939"/>
                      <a:pt x="662" y="8773"/>
                      <a:pt x="780" y="8655"/>
                    </a:cubicBezTo>
                    <a:cubicBezTo>
                      <a:pt x="1016" y="8395"/>
                      <a:pt x="1253" y="8112"/>
                      <a:pt x="1489" y="7828"/>
                    </a:cubicBezTo>
                    <a:cubicBezTo>
                      <a:pt x="1914" y="7285"/>
                      <a:pt x="2363" y="6694"/>
                      <a:pt x="2788" y="6103"/>
                    </a:cubicBezTo>
                    <a:cubicBezTo>
                      <a:pt x="3568" y="4922"/>
                      <a:pt x="4324" y="3670"/>
                      <a:pt x="4939" y="2370"/>
                    </a:cubicBezTo>
                    <a:cubicBezTo>
                      <a:pt x="5104" y="2016"/>
                      <a:pt x="5293" y="1638"/>
                      <a:pt x="5411" y="1260"/>
                    </a:cubicBezTo>
                    <a:cubicBezTo>
                      <a:pt x="5458" y="1071"/>
                      <a:pt x="5529" y="858"/>
                      <a:pt x="5576" y="693"/>
                    </a:cubicBezTo>
                    <a:cubicBezTo>
                      <a:pt x="5647" y="480"/>
                      <a:pt x="5671" y="315"/>
                      <a:pt x="5671" y="102"/>
                    </a:cubicBezTo>
                    <a:cubicBezTo>
                      <a:pt x="5671" y="37"/>
                      <a:pt x="5628" y="1"/>
                      <a:pt x="55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8"/>
              <p:cNvSpPr/>
              <p:nvPr/>
            </p:nvSpPr>
            <p:spPr>
              <a:xfrm>
                <a:off x="1139500" y="1943900"/>
                <a:ext cx="88625" cy="175550"/>
              </a:xfrm>
              <a:custGeom>
                <a:avLst/>
                <a:gdLst/>
                <a:ahLst/>
                <a:cxnLst/>
                <a:rect l="l" t="t" r="r" b="b"/>
                <a:pathLst>
                  <a:path w="3545" h="7022" extrusionOk="0">
                    <a:moveTo>
                      <a:pt x="3443" y="0"/>
                    </a:moveTo>
                    <a:cubicBezTo>
                      <a:pt x="3414" y="0"/>
                      <a:pt x="3388" y="16"/>
                      <a:pt x="3379" y="52"/>
                    </a:cubicBezTo>
                    <a:cubicBezTo>
                      <a:pt x="3143" y="501"/>
                      <a:pt x="2954" y="973"/>
                      <a:pt x="2788" y="1446"/>
                    </a:cubicBezTo>
                    <a:cubicBezTo>
                      <a:pt x="2576" y="1918"/>
                      <a:pt x="2363" y="2343"/>
                      <a:pt x="2174" y="2816"/>
                    </a:cubicBezTo>
                    <a:cubicBezTo>
                      <a:pt x="1725" y="3737"/>
                      <a:pt x="1276" y="4635"/>
                      <a:pt x="804" y="5510"/>
                    </a:cubicBezTo>
                    <a:cubicBezTo>
                      <a:pt x="662" y="5746"/>
                      <a:pt x="544" y="6006"/>
                      <a:pt x="402" y="6242"/>
                    </a:cubicBezTo>
                    <a:cubicBezTo>
                      <a:pt x="331" y="6360"/>
                      <a:pt x="237" y="6525"/>
                      <a:pt x="189" y="6644"/>
                    </a:cubicBezTo>
                    <a:cubicBezTo>
                      <a:pt x="119" y="6785"/>
                      <a:pt x="71" y="6904"/>
                      <a:pt x="0" y="7022"/>
                    </a:cubicBezTo>
                    <a:cubicBezTo>
                      <a:pt x="166" y="6809"/>
                      <a:pt x="308" y="6596"/>
                      <a:pt x="449" y="6360"/>
                    </a:cubicBezTo>
                    <a:cubicBezTo>
                      <a:pt x="591" y="6171"/>
                      <a:pt x="709" y="5958"/>
                      <a:pt x="827" y="5746"/>
                    </a:cubicBezTo>
                    <a:cubicBezTo>
                      <a:pt x="1111" y="5297"/>
                      <a:pt x="1347" y="4872"/>
                      <a:pt x="1583" y="4423"/>
                    </a:cubicBezTo>
                    <a:cubicBezTo>
                      <a:pt x="2056" y="3525"/>
                      <a:pt x="2481" y="2627"/>
                      <a:pt x="2907" y="1706"/>
                    </a:cubicBezTo>
                    <a:cubicBezTo>
                      <a:pt x="3143" y="1162"/>
                      <a:pt x="3379" y="666"/>
                      <a:pt x="3545" y="99"/>
                    </a:cubicBezTo>
                    <a:cubicBezTo>
                      <a:pt x="3545" y="40"/>
                      <a:pt x="3490" y="0"/>
                      <a:pt x="3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8"/>
              <p:cNvSpPr/>
              <p:nvPr/>
            </p:nvSpPr>
            <p:spPr>
              <a:xfrm>
                <a:off x="1037900" y="1880650"/>
                <a:ext cx="25425" cy="337300"/>
              </a:xfrm>
              <a:custGeom>
                <a:avLst/>
                <a:gdLst/>
                <a:ahLst/>
                <a:cxnLst/>
                <a:rect l="l" t="t" r="r" b="b"/>
                <a:pathLst>
                  <a:path w="1017" h="13492" extrusionOk="0">
                    <a:moveTo>
                      <a:pt x="90" y="0"/>
                    </a:moveTo>
                    <a:cubicBezTo>
                      <a:pt x="54" y="0"/>
                      <a:pt x="1" y="28"/>
                      <a:pt x="1" y="101"/>
                    </a:cubicBezTo>
                    <a:cubicBezTo>
                      <a:pt x="24" y="550"/>
                      <a:pt x="119" y="951"/>
                      <a:pt x="166" y="1400"/>
                    </a:cubicBezTo>
                    <a:cubicBezTo>
                      <a:pt x="237" y="1849"/>
                      <a:pt x="284" y="2274"/>
                      <a:pt x="355" y="2700"/>
                    </a:cubicBezTo>
                    <a:cubicBezTo>
                      <a:pt x="473" y="3550"/>
                      <a:pt x="544" y="4448"/>
                      <a:pt x="615" y="5299"/>
                    </a:cubicBezTo>
                    <a:cubicBezTo>
                      <a:pt x="757" y="7047"/>
                      <a:pt x="827" y="8819"/>
                      <a:pt x="851" y="10544"/>
                    </a:cubicBezTo>
                    <a:lnTo>
                      <a:pt x="851" y="12009"/>
                    </a:lnTo>
                    <a:cubicBezTo>
                      <a:pt x="851" y="12505"/>
                      <a:pt x="851" y="13001"/>
                      <a:pt x="827" y="13474"/>
                    </a:cubicBezTo>
                    <a:cubicBezTo>
                      <a:pt x="827" y="13486"/>
                      <a:pt x="833" y="13492"/>
                      <a:pt x="839" y="13492"/>
                    </a:cubicBezTo>
                    <a:cubicBezTo>
                      <a:pt x="845" y="13492"/>
                      <a:pt x="851" y="13486"/>
                      <a:pt x="851" y="13474"/>
                    </a:cubicBezTo>
                    <a:cubicBezTo>
                      <a:pt x="922" y="12600"/>
                      <a:pt x="969" y="11702"/>
                      <a:pt x="993" y="10828"/>
                    </a:cubicBezTo>
                    <a:cubicBezTo>
                      <a:pt x="1017" y="9953"/>
                      <a:pt x="993" y="9079"/>
                      <a:pt x="969" y="8229"/>
                    </a:cubicBezTo>
                    <a:cubicBezTo>
                      <a:pt x="922" y="6480"/>
                      <a:pt x="804" y="4708"/>
                      <a:pt x="591" y="2960"/>
                    </a:cubicBezTo>
                    <a:cubicBezTo>
                      <a:pt x="520" y="2487"/>
                      <a:pt x="473" y="1991"/>
                      <a:pt x="379" y="1518"/>
                    </a:cubicBezTo>
                    <a:cubicBezTo>
                      <a:pt x="331" y="1022"/>
                      <a:pt x="237" y="550"/>
                      <a:pt x="119" y="30"/>
                    </a:cubicBezTo>
                    <a:cubicBezTo>
                      <a:pt x="128" y="12"/>
                      <a:pt x="112" y="0"/>
                      <a:pt x="9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8"/>
              <p:cNvSpPr/>
              <p:nvPr/>
            </p:nvSpPr>
            <p:spPr>
              <a:xfrm>
                <a:off x="1024850" y="1949050"/>
                <a:ext cx="27250" cy="179850"/>
              </a:xfrm>
              <a:custGeom>
                <a:avLst/>
                <a:gdLst/>
                <a:ahLst/>
                <a:cxnLst/>
                <a:rect l="l" t="t" r="r" b="b"/>
                <a:pathLst>
                  <a:path w="1090" h="7194" extrusionOk="0">
                    <a:moveTo>
                      <a:pt x="112" y="1"/>
                    </a:moveTo>
                    <a:cubicBezTo>
                      <a:pt x="54" y="1"/>
                      <a:pt x="0" y="50"/>
                      <a:pt x="26" y="129"/>
                    </a:cubicBezTo>
                    <a:cubicBezTo>
                      <a:pt x="144" y="1051"/>
                      <a:pt x="286" y="1972"/>
                      <a:pt x="404" y="2894"/>
                    </a:cubicBezTo>
                    <a:cubicBezTo>
                      <a:pt x="546" y="3791"/>
                      <a:pt x="664" y="4713"/>
                      <a:pt x="806" y="5634"/>
                    </a:cubicBezTo>
                    <a:cubicBezTo>
                      <a:pt x="901" y="6154"/>
                      <a:pt x="1019" y="6674"/>
                      <a:pt x="1090" y="7194"/>
                    </a:cubicBezTo>
                    <a:cubicBezTo>
                      <a:pt x="1042" y="6721"/>
                      <a:pt x="1019" y="6272"/>
                      <a:pt x="971" y="5800"/>
                    </a:cubicBezTo>
                    <a:cubicBezTo>
                      <a:pt x="924" y="5327"/>
                      <a:pt x="877" y="4902"/>
                      <a:pt x="806" y="4406"/>
                    </a:cubicBezTo>
                    <a:lnTo>
                      <a:pt x="452" y="1665"/>
                    </a:lnTo>
                    <a:cubicBezTo>
                      <a:pt x="404" y="1145"/>
                      <a:pt x="310" y="602"/>
                      <a:pt x="215" y="106"/>
                    </a:cubicBezTo>
                    <a:cubicBezTo>
                      <a:pt x="205" y="32"/>
                      <a:pt x="157" y="1"/>
                      <a:pt x="11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8"/>
              <p:cNvSpPr/>
              <p:nvPr/>
            </p:nvSpPr>
            <p:spPr>
              <a:xfrm>
                <a:off x="1067425" y="1903325"/>
                <a:ext cx="20700" cy="273425"/>
              </a:xfrm>
              <a:custGeom>
                <a:avLst/>
                <a:gdLst/>
                <a:ahLst/>
                <a:cxnLst/>
                <a:rect l="l" t="t" r="r" b="b"/>
                <a:pathLst>
                  <a:path w="828" h="10937" extrusionOk="0">
                    <a:moveTo>
                      <a:pt x="154" y="1"/>
                    </a:moveTo>
                    <a:cubicBezTo>
                      <a:pt x="92" y="1"/>
                      <a:pt x="32" y="59"/>
                      <a:pt x="48" y="139"/>
                    </a:cubicBezTo>
                    <a:cubicBezTo>
                      <a:pt x="95" y="304"/>
                      <a:pt x="119" y="493"/>
                      <a:pt x="166" y="635"/>
                    </a:cubicBezTo>
                    <a:cubicBezTo>
                      <a:pt x="237" y="824"/>
                      <a:pt x="261" y="989"/>
                      <a:pt x="284" y="1131"/>
                    </a:cubicBezTo>
                    <a:cubicBezTo>
                      <a:pt x="355" y="1486"/>
                      <a:pt x="403" y="1816"/>
                      <a:pt x="450" y="2171"/>
                    </a:cubicBezTo>
                    <a:cubicBezTo>
                      <a:pt x="497" y="2880"/>
                      <a:pt x="521" y="3588"/>
                      <a:pt x="521" y="4297"/>
                    </a:cubicBezTo>
                    <a:cubicBezTo>
                      <a:pt x="521" y="5715"/>
                      <a:pt x="450" y="7133"/>
                      <a:pt x="284" y="8550"/>
                    </a:cubicBezTo>
                    <a:cubicBezTo>
                      <a:pt x="237" y="8928"/>
                      <a:pt x="214" y="9353"/>
                      <a:pt x="143" y="9732"/>
                    </a:cubicBezTo>
                    <a:cubicBezTo>
                      <a:pt x="119" y="9944"/>
                      <a:pt x="95" y="10110"/>
                      <a:pt x="48" y="10322"/>
                    </a:cubicBezTo>
                    <a:cubicBezTo>
                      <a:pt x="25" y="10535"/>
                      <a:pt x="25" y="10747"/>
                      <a:pt x="1" y="10937"/>
                    </a:cubicBezTo>
                    <a:lnTo>
                      <a:pt x="25" y="10937"/>
                    </a:lnTo>
                    <a:cubicBezTo>
                      <a:pt x="95" y="10771"/>
                      <a:pt x="143" y="10582"/>
                      <a:pt x="166" y="10417"/>
                    </a:cubicBezTo>
                    <a:cubicBezTo>
                      <a:pt x="214" y="10228"/>
                      <a:pt x="261" y="10086"/>
                      <a:pt x="284" y="9921"/>
                    </a:cubicBezTo>
                    <a:cubicBezTo>
                      <a:pt x="355" y="9566"/>
                      <a:pt x="450" y="9212"/>
                      <a:pt x="473" y="8857"/>
                    </a:cubicBezTo>
                    <a:cubicBezTo>
                      <a:pt x="592" y="8148"/>
                      <a:pt x="639" y="7392"/>
                      <a:pt x="710" y="6684"/>
                    </a:cubicBezTo>
                    <a:cubicBezTo>
                      <a:pt x="828" y="5266"/>
                      <a:pt x="828" y="3825"/>
                      <a:pt x="733" y="2407"/>
                    </a:cubicBezTo>
                    <a:cubicBezTo>
                      <a:pt x="710" y="2005"/>
                      <a:pt x="686" y="1604"/>
                      <a:pt x="592" y="1202"/>
                    </a:cubicBezTo>
                    <a:cubicBezTo>
                      <a:pt x="568" y="989"/>
                      <a:pt x="497" y="824"/>
                      <a:pt x="473" y="611"/>
                    </a:cubicBezTo>
                    <a:cubicBezTo>
                      <a:pt x="403" y="399"/>
                      <a:pt x="355" y="233"/>
                      <a:pt x="237" y="44"/>
                    </a:cubicBezTo>
                    <a:cubicBezTo>
                      <a:pt x="214" y="14"/>
                      <a:pt x="184" y="1"/>
                      <a:pt x="1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8"/>
              <p:cNvSpPr/>
              <p:nvPr/>
            </p:nvSpPr>
            <p:spPr>
              <a:xfrm>
                <a:off x="1055625" y="1899325"/>
                <a:ext cx="15975" cy="196500"/>
              </a:xfrm>
              <a:custGeom>
                <a:avLst/>
                <a:gdLst/>
                <a:ahLst/>
                <a:cxnLst/>
                <a:rect l="l" t="t" r="r" b="b"/>
                <a:pathLst>
                  <a:path w="639" h="7860" extrusionOk="0">
                    <a:moveTo>
                      <a:pt x="69" y="0"/>
                    </a:moveTo>
                    <a:cubicBezTo>
                      <a:pt x="33" y="0"/>
                      <a:pt x="0" y="30"/>
                      <a:pt x="0" y="86"/>
                    </a:cubicBezTo>
                    <a:cubicBezTo>
                      <a:pt x="24" y="582"/>
                      <a:pt x="118" y="1102"/>
                      <a:pt x="166" y="1598"/>
                    </a:cubicBezTo>
                    <a:cubicBezTo>
                      <a:pt x="237" y="2095"/>
                      <a:pt x="284" y="2591"/>
                      <a:pt x="331" y="3087"/>
                    </a:cubicBezTo>
                    <a:cubicBezTo>
                      <a:pt x="402" y="4103"/>
                      <a:pt x="473" y="5095"/>
                      <a:pt x="473" y="6111"/>
                    </a:cubicBezTo>
                    <a:cubicBezTo>
                      <a:pt x="473" y="6395"/>
                      <a:pt x="473" y="6678"/>
                      <a:pt x="497" y="6962"/>
                    </a:cubicBezTo>
                    <a:cubicBezTo>
                      <a:pt x="497" y="7127"/>
                      <a:pt x="497" y="7269"/>
                      <a:pt x="520" y="7411"/>
                    </a:cubicBezTo>
                    <a:cubicBezTo>
                      <a:pt x="520" y="7552"/>
                      <a:pt x="544" y="7718"/>
                      <a:pt x="544" y="7860"/>
                    </a:cubicBezTo>
                    <a:cubicBezTo>
                      <a:pt x="544" y="7576"/>
                      <a:pt x="615" y="7363"/>
                      <a:pt x="615" y="7080"/>
                    </a:cubicBezTo>
                    <a:cubicBezTo>
                      <a:pt x="615" y="6844"/>
                      <a:pt x="638" y="6584"/>
                      <a:pt x="638" y="6347"/>
                    </a:cubicBezTo>
                    <a:cubicBezTo>
                      <a:pt x="638" y="5851"/>
                      <a:pt x="638" y="5355"/>
                      <a:pt x="615" y="4835"/>
                    </a:cubicBezTo>
                    <a:cubicBezTo>
                      <a:pt x="591" y="3843"/>
                      <a:pt x="497" y="2827"/>
                      <a:pt x="402" y="1835"/>
                    </a:cubicBezTo>
                    <a:cubicBezTo>
                      <a:pt x="355" y="1268"/>
                      <a:pt x="284" y="677"/>
                      <a:pt x="166" y="110"/>
                    </a:cubicBezTo>
                    <a:cubicBezTo>
                      <a:pt x="153" y="36"/>
                      <a:pt x="109" y="0"/>
                      <a:pt x="6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8"/>
              <p:cNvSpPr/>
              <p:nvPr/>
            </p:nvSpPr>
            <p:spPr>
              <a:xfrm>
                <a:off x="862475" y="1937875"/>
                <a:ext cx="187850" cy="282575"/>
              </a:xfrm>
              <a:custGeom>
                <a:avLst/>
                <a:gdLst/>
                <a:ahLst/>
                <a:cxnLst/>
                <a:rect l="l" t="t" r="r" b="b"/>
                <a:pathLst>
                  <a:path w="7514" h="11303" extrusionOk="0">
                    <a:moveTo>
                      <a:pt x="99" y="0"/>
                    </a:moveTo>
                    <a:cubicBezTo>
                      <a:pt x="36" y="0"/>
                      <a:pt x="1" y="57"/>
                      <a:pt x="47" y="104"/>
                    </a:cubicBezTo>
                    <a:cubicBezTo>
                      <a:pt x="307" y="458"/>
                      <a:pt x="567" y="812"/>
                      <a:pt x="851" y="1143"/>
                    </a:cubicBezTo>
                    <a:cubicBezTo>
                      <a:pt x="1111" y="1498"/>
                      <a:pt x="1371" y="1852"/>
                      <a:pt x="1630" y="2183"/>
                    </a:cubicBezTo>
                    <a:cubicBezTo>
                      <a:pt x="2174" y="2892"/>
                      <a:pt x="2670" y="3577"/>
                      <a:pt x="3166" y="4309"/>
                    </a:cubicBezTo>
                    <a:cubicBezTo>
                      <a:pt x="4182" y="5751"/>
                      <a:pt x="5127" y="7239"/>
                      <a:pt x="6002" y="8728"/>
                    </a:cubicBezTo>
                    <a:cubicBezTo>
                      <a:pt x="6238" y="9153"/>
                      <a:pt x="6474" y="9602"/>
                      <a:pt x="6758" y="10003"/>
                    </a:cubicBezTo>
                    <a:cubicBezTo>
                      <a:pt x="7018" y="10429"/>
                      <a:pt x="7254" y="10854"/>
                      <a:pt x="7490" y="11303"/>
                    </a:cubicBezTo>
                    <a:lnTo>
                      <a:pt x="7514" y="11303"/>
                    </a:lnTo>
                    <a:cubicBezTo>
                      <a:pt x="7136" y="10500"/>
                      <a:pt x="6758" y="9720"/>
                      <a:pt x="6332" y="8940"/>
                    </a:cubicBezTo>
                    <a:cubicBezTo>
                      <a:pt x="5931" y="8184"/>
                      <a:pt x="5482" y="7428"/>
                      <a:pt x="5009" y="6696"/>
                    </a:cubicBezTo>
                    <a:cubicBezTo>
                      <a:pt x="4088" y="5183"/>
                      <a:pt x="3095" y="3742"/>
                      <a:pt x="2056" y="2348"/>
                    </a:cubicBezTo>
                    <a:lnTo>
                      <a:pt x="1158" y="1214"/>
                    </a:lnTo>
                    <a:cubicBezTo>
                      <a:pt x="874" y="812"/>
                      <a:pt x="544" y="411"/>
                      <a:pt x="213" y="56"/>
                    </a:cubicBezTo>
                    <a:cubicBezTo>
                      <a:pt x="172" y="16"/>
                      <a:pt x="132" y="0"/>
                      <a:pt x="9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8"/>
              <p:cNvSpPr/>
              <p:nvPr/>
            </p:nvSpPr>
            <p:spPr>
              <a:xfrm>
                <a:off x="885400" y="2002025"/>
                <a:ext cx="112350" cy="144600"/>
              </a:xfrm>
              <a:custGeom>
                <a:avLst/>
                <a:gdLst/>
                <a:ahLst/>
                <a:cxnLst/>
                <a:rect l="l" t="t" r="r" b="b"/>
                <a:pathLst>
                  <a:path w="4494" h="5784" extrusionOk="0">
                    <a:moveTo>
                      <a:pt x="132" y="1"/>
                    </a:moveTo>
                    <a:cubicBezTo>
                      <a:pt x="60" y="1"/>
                      <a:pt x="1" y="122"/>
                      <a:pt x="52" y="207"/>
                    </a:cubicBezTo>
                    <a:cubicBezTo>
                      <a:pt x="595" y="940"/>
                      <a:pt x="1186" y="1672"/>
                      <a:pt x="1753" y="2381"/>
                    </a:cubicBezTo>
                    <a:cubicBezTo>
                      <a:pt x="2320" y="3137"/>
                      <a:pt x="2911" y="3846"/>
                      <a:pt x="3478" y="4579"/>
                    </a:cubicBezTo>
                    <a:cubicBezTo>
                      <a:pt x="3785" y="4980"/>
                      <a:pt x="4139" y="5382"/>
                      <a:pt x="4494" y="5784"/>
                    </a:cubicBezTo>
                    <a:lnTo>
                      <a:pt x="3691" y="4626"/>
                    </a:lnTo>
                    <a:cubicBezTo>
                      <a:pt x="3431" y="4248"/>
                      <a:pt x="3171" y="3870"/>
                      <a:pt x="2887" y="3515"/>
                    </a:cubicBezTo>
                    <a:lnTo>
                      <a:pt x="1186" y="1294"/>
                    </a:lnTo>
                    <a:lnTo>
                      <a:pt x="217" y="66"/>
                    </a:lnTo>
                    <a:cubicBezTo>
                      <a:pt x="191" y="19"/>
                      <a:pt x="161" y="1"/>
                      <a:pt x="13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8"/>
              <p:cNvSpPr/>
              <p:nvPr/>
            </p:nvSpPr>
            <p:spPr>
              <a:xfrm>
                <a:off x="900050" y="1941675"/>
                <a:ext cx="134925" cy="239800"/>
              </a:xfrm>
              <a:custGeom>
                <a:avLst/>
                <a:gdLst/>
                <a:ahLst/>
                <a:cxnLst/>
                <a:rect l="l" t="t" r="r" b="b"/>
                <a:pathLst>
                  <a:path w="5397" h="9592" extrusionOk="0">
                    <a:moveTo>
                      <a:pt x="127" y="1"/>
                    </a:moveTo>
                    <a:cubicBezTo>
                      <a:pt x="47" y="1"/>
                      <a:pt x="1" y="90"/>
                      <a:pt x="57" y="164"/>
                    </a:cubicBezTo>
                    <a:cubicBezTo>
                      <a:pt x="175" y="282"/>
                      <a:pt x="293" y="424"/>
                      <a:pt x="411" y="542"/>
                    </a:cubicBezTo>
                    <a:cubicBezTo>
                      <a:pt x="529" y="660"/>
                      <a:pt x="647" y="826"/>
                      <a:pt x="765" y="920"/>
                    </a:cubicBezTo>
                    <a:cubicBezTo>
                      <a:pt x="1002" y="1204"/>
                      <a:pt x="1191" y="1464"/>
                      <a:pt x="1380" y="1747"/>
                    </a:cubicBezTo>
                    <a:cubicBezTo>
                      <a:pt x="1781" y="2338"/>
                      <a:pt x="2136" y="2929"/>
                      <a:pt x="2490" y="3567"/>
                    </a:cubicBezTo>
                    <a:cubicBezTo>
                      <a:pt x="3199" y="4795"/>
                      <a:pt x="3861" y="6071"/>
                      <a:pt x="4428" y="7371"/>
                    </a:cubicBezTo>
                    <a:cubicBezTo>
                      <a:pt x="4569" y="7725"/>
                      <a:pt x="4735" y="8103"/>
                      <a:pt x="4877" y="8481"/>
                    </a:cubicBezTo>
                    <a:cubicBezTo>
                      <a:pt x="4947" y="8670"/>
                      <a:pt x="5042" y="8835"/>
                      <a:pt x="5089" y="9024"/>
                    </a:cubicBezTo>
                    <a:cubicBezTo>
                      <a:pt x="5184" y="9190"/>
                      <a:pt x="5278" y="9403"/>
                      <a:pt x="5373" y="9592"/>
                    </a:cubicBezTo>
                    <a:lnTo>
                      <a:pt x="5396" y="9592"/>
                    </a:lnTo>
                    <a:cubicBezTo>
                      <a:pt x="5373" y="9403"/>
                      <a:pt x="5326" y="9237"/>
                      <a:pt x="5278" y="9048"/>
                    </a:cubicBezTo>
                    <a:cubicBezTo>
                      <a:pt x="5207" y="8883"/>
                      <a:pt x="5184" y="8741"/>
                      <a:pt x="5113" y="8552"/>
                    </a:cubicBezTo>
                    <a:cubicBezTo>
                      <a:pt x="4995" y="8198"/>
                      <a:pt x="4877" y="7867"/>
                      <a:pt x="4735" y="7512"/>
                    </a:cubicBezTo>
                    <a:cubicBezTo>
                      <a:pt x="4475" y="6851"/>
                      <a:pt x="4168" y="6189"/>
                      <a:pt x="3884" y="5528"/>
                    </a:cubicBezTo>
                    <a:cubicBezTo>
                      <a:pt x="3270" y="4228"/>
                      <a:pt x="2561" y="3000"/>
                      <a:pt x="1758" y="1818"/>
                    </a:cubicBezTo>
                    <a:lnTo>
                      <a:pt x="1049" y="849"/>
                    </a:lnTo>
                    <a:cubicBezTo>
                      <a:pt x="931" y="684"/>
                      <a:pt x="789" y="542"/>
                      <a:pt x="671" y="401"/>
                    </a:cubicBezTo>
                    <a:cubicBezTo>
                      <a:pt x="506" y="259"/>
                      <a:pt x="364" y="141"/>
                      <a:pt x="198" y="22"/>
                    </a:cubicBezTo>
                    <a:cubicBezTo>
                      <a:pt x="173" y="7"/>
                      <a:pt x="149" y="1"/>
                      <a:pt x="12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8"/>
              <p:cNvSpPr/>
              <p:nvPr/>
            </p:nvSpPr>
            <p:spPr>
              <a:xfrm>
                <a:off x="886975" y="1944550"/>
                <a:ext cx="109000" cy="163675"/>
              </a:xfrm>
              <a:custGeom>
                <a:avLst/>
                <a:gdLst/>
                <a:ahLst/>
                <a:cxnLst/>
                <a:rect l="l" t="t" r="r" b="b"/>
                <a:pathLst>
                  <a:path w="4360" h="6547" extrusionOk="0">
                    <a:moveTo>
                      <a:pt x="90" y="1"/>
                    </a:moveTo>
                    <a:cubicBezTo>
                      <a:pt x="59" y="1"/>
                      <a:pt x="0" y="72"/>
                      <a:pt x="36" y="144"/>
                    </a:cubicBezTo>
                    <a:cubicBezTo>
                      <a:pt x="296" y="545"/>
                      <a:pt x="627" y="947"/>
                      <a:pt x="934" y="1349"/>
                    </a:cubicBezTo>
                    <a:lnTo>
                      <a:pt x="1808" y="2601"/>
                    </a:lnTo>
                    <a:cubicBezTo>
                      <a:pt x="2375" y="3404"/>
                      <a:pt x="2942" y="4231"/>
                      <a:pt x="3439" y="5105"/>
                    </a:cubicBezTo>
                    <a:lnTo>
                      <a:pt x="3887" y="5814"/>
                    </a:lnTo>
                    <a:cubicBezTo>
                      <a:pt x="3958" y="5932"/>
                      <a:pt x="4029" y="6051"/>
                      <a:pt x="4124" y="6192"/>
                    </a:cubicBezTo>
                    <a:cubicBezTo>
                      <a:pt x="4195" y="6310"/>
                      <a:pt x="4289" y="6429"/>
                      <a:pt x="4360" y="6547"/>
                    </a:cubicBezTo>
                    <a:cubicBezTo>
                      <a:pt x="4218" y="6310"/>
                      <a:pt x="4147" y="6074"/>
                      <a:pt x="4029" y="5838"/>
                    </a:cubicBezTo>
                    <a:cubicBezTo>
                      <a:pt x="3911" y="5625"/>
                      <a:pt x="3793" y="5389"/>
                      <a:pt x="3675" y="5176"/>
                    </a:cubicBezTo>
                    <a:cubicBezTo>
                      <a:pt x="3415" y="4751"/>
                      <a:pt x="3179" y="4302"/>
                      <a:pt x="2871" y="3877"/>
                    </a:cubicBezTo>
                    <a:cubicBezTo>
                      <a:pt x="2352" y="3026"/>
                      <a:pt x="1785" y="2199"/>
                      <a:pt x="1170" y="1372"/>
                    </a:cubicBezTo>
                    <a:cubicBezTo>
                      <a:pt x="839" y="900"/>
                      <a:pt x="485" y="427"/>
                      <a:pt x="107" y="26"/>
                    </a:cubicBezTo>
                    <a:cubicBezTo>
                      <a:pt x="107" y="8"/>
                      <a:pt x="100" y="1"/>
                      <a:pt x="9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8"/>
              <p:cNvSpPr/>
              <p:nvPr/>
            </p:nvSpPr>
            <p:spPr>
              <a:xfrm>
                <a:off x="739400" y="2074575"/>
                <a:ext cx="302650" cy="153575"/>
              </a:xfrm>
              <a:custGeom>
                <a:avLst/>
                <a:gdLst/>
                <a:ahLst/>
                <a:cxnLst/>
                <a:rect l="l" t="t" r="r" b="b"/>
                <a:pathLst>
                  <a:path w="12106" h="6143" extrusionOk="0">
                    <a:moveTo>
                      <a:pt x="50" y="1"/>
                    </a:moveTo>
                    <a:cubicBezTo>
                      <a:pt x="17" y="1"/>
                      <a:pt x="0" y="85"/>
                      <a:pt x="56" y="141"/>
                    </a:cubicBezTo>
                    <a:cubicBezTo>
                      <a:pt x="434" y="306"/>
                      <a:pt x="859" y="472"/>
                      <a:pt x="1261" y="637"/>
                    </a:cubicBezTo>
                    <a:cubicBezTo>
                      <a:pt x="1686" y="826"/>
                      <a:pt x="2088" y="968"/>
                      <a:pt x="2490" y="1133"/>
                    </a:cubicBezTo>
                    <a:cubicBezTo>
                      <a:pt x="3269" y="1464"/>
                      <a:pt x="4073" y="1818"/>
                      <a:pt x="4876" y="2196"/>
                    </a:cubicBezTo>
                    <a:cubicBezTo>
                      <a:pt x="6459" y="2952"/>
                      <a:pt x="7995" y="3779"/>
                      <a:pt x="9531" y="4630"/>
                    </a:cubicBezTo>
                    <a:cubicBezTo>
                      <a:pt x="9956" y="4866"/>
                      <a:pt x="10357" y="5126"/>
                      <a:pt x="10806" y="5362"/>
                    </a:cubicBezTo>
                    <a:cubicBezTo>
                      <a:pt x="11255" y="5599"/>
                      <a:pt x="11657" y="5859"/>
                      <a:pt x="12082" y="6142"/>
                    </a:cubicBezTo>
                    <a:cubicBezTo>
                      <a:pt x="12082" y="6142"/>
                      <a:pt x="12106" y="6142"/>
                      <a:pt x="12082" y="6095"/>
                    </a:cubicBezTo>
                    <a:cubicBezTo>
                      <a:pt x="11350" y="5599"/>
                      <a:pt x="10641" y="5102"/>
                      <a:pt x="9861" y="4654"/>
                    </a:cubicBezTo>
                    <a:cubicBezTo>
                      <a:pt x="9129" y="4205"/>
                      <a:pt x="8349" y="3779"/>
                      <a:pt x="7593" y="3354"/>
                    </a:cubicBezTo>
                    <a:cubicBezTo>
                      <a:pt x="6057" y="2527"/>
                      <a:pt x="4451" y="1747"/>
                      <a:pt x="2844" y="1086"/>
                    </a:cubicBezTo>
                    <a:cubicBezTo>
                      <a:pt x="2395" y="873"/>
                      <a:pt x="1923" y="708"/>
                      <a:pt x="1474" y="519"/>
                    </a:cubicBezTo>
                    <a:cubicBezTo>
                      <a:pt x="1001" y="353"/>
                      <a:pt x="552" y="141"/>
                      <a:pt x="80" y="23"/>
                    </a:cubicBezTo>
                    <a:cubicBezTo>
                      <a:pt x="69" y="7"/>
                      <a:pt x="59" y="1"/>
                      <a:pt x="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8"/>
              <p:cNvSpPr/>
              <p:nvPr/>
            </p:nvSpPr>
            <p:spPr>
              <a:xfrm>
                <a:off x="791475" y="2118275"/>
                <a:ext cx="167900" cy="70300"/>
              </a:xfrm>
              <a:custGeom>
                <a:avLst/>
                <a:gdLst/>
                <a:ahLst/>
                <a:cxnLst/>
                <a:rect l="l" t="t" r="r" b="b"/>
                <a:pathLst>
                  <a:path w="6716" h="2812" extrusionOk="0">
                    <a:moveTo>
                      <a:pt x="103" y="1"/>
                    </a:moveTo>
                    <a:cubicBezTo>
                      <a:pt x="34" y="1"/>
                      <a:pt x="1" y="173"/>
                      <a:pt x="99" y="212"/>
                    </a:cubicBezTo>
                    <a:cubicBezTo>
                      <a:pt x="974" y="566"/>
                      <a:pt x="1824" y="921"/>
                      <a:pt x="2675" y="1252"/>
                    </a:cubicBezTo>
                    <a:cubicBezTo>
                      <a:pt x="3525" y="1606"/>
                      <a:pt x="4400" y="1937"/>
                      <a:pt x="5250" y="2291"/>
                    </a:cubicBezTo>
                    <a:cubicBezTo>
                      <a:pt x="5746" y="2457"/>
                      <a:pt x="6243" y="2646"/>
                      <a:pt x="6715" y="2811"/>
                    </a:cubicBezTo>
                    <a:cubicBezTo>
                      <a:pt x="6313" y="2622"/>
                      <a:pt x="5888" y="2409"/>
                      <a:pt x="5463" y="2220"/>
                    </a:cubicBezTo>
                    <a:cubicBezTo>
                      <a:pt x="5038" y="2031"/>
                      <a:pt x="4589" y="1842"/>
                      <a:pt x="4187" y="1677"/>
                    </a:cubicBezTo>
                    <a:lnTo>
                      <a:pt x="1612" y="614"/>
                    </a:lnTo>
                    <a:cubicBezTo>
                      <a:pt x="1115" y="401"/>
                      <a:pt x="643" y="188"/>
                      <a:pt x="147" y="23"/>
                    </a:cubicBezTo>
                    <a:cubicBezTo>
                      <a:pt x="131" y="8"/>
                      <a:pt x="116" y="1"/>
                      <a:pt x="10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8"/>
              <p:cNvSpPr/>
              <p:nvPr/>
            </p:nvSpPr>
            <p:spPr>
              <a:xfrm>
                <a:off x="773875" y="2058600"/>
                <a:ext cx="236875" cy="141775"/>
              </a:xfrm>
              <a:custGeom>
                <a:avLst/>
                <a:gdLst/>
                <a:ahLst/>
                <a:cxnLst/>
                <a:rect l="l" t="t" r="r" b="b"/>
                <a:pathLst>
                  <a:path w="9475" h="5671" extrusionOk="0">
                    <a:moveTo>
                      <a:pt x="165" y="0"/>
                    </a:moveTo>
                    <a:cubicBezTo>
                      <a:pt x="47" y="0"/>
                      <a:pt x="0" y="165"/>
                      <a:pt x="95" y="189"/>
                    </a:cubicBezTo>
                    <a:cubicBezTo>
                      <a:pt x="284" y="236"/>
                      <a:pt x="425" y="307"/>
                      <a:pt x="614" y="331"/>
                    </a:cubicBezTo>
                    <a:cubicBezTo>
                      <a:pt x="780" y="402"/>
                      <a:pt x="922" y="425"/>
                      <a:pt x="1111" y="473"/>
                    </a:cubicBezTo>
                    <a:cubicBezTo>
                      <a:pt x="1441" y="591"/>
                      <a:pt x="1748" y="756"/>
                      <a:pt x="2079" y="898"/>
                    </a:cubicBezTo>
                    <a:cubicBezTo>
                      <a:pt x="2741" y="1181"/>
                      <a:pt x="3355" y="1536"/>
                      <a:pt x="3969" y="1890"/>
                    </a:cubicBezTo>
                    <a:cubicBezTo>
                      <a:pt x="5222" y="2599"/>
                      <a:pt x="6403" y="3402"/>
                      <a:pt x="7537" y="4229"/>
                    </a:cubicBezTo>
                    <a:cubicBezTo>
                      <a:pt x="7868" y="4466"/>
                      <a:pt x="8199" y="4702"/>
                      <a:pt x="8482" y="4962"/>
                    </a:cubicBezTo>
                    <a:cubicBezTo>
                      <a:pt x="8648" y="5080"/>
                      <a:pt x="8789" y="5198"/>
                      <a:pt x="8955" y="5316"/>
                    </a:cubicBezTo>
                    <a:cubicBezTo>
                      <a:pt x="9120" y="5434"/>
                      <a:pt x="9286" y="5552"/>
                      <a:pt x="9475" y="5671"/>
                    </a:cubicBezTo>
                    <a:cubicBezTo>
                      <a:pt x="9357" y="5529"/>
                      <a:pt x="9238" y="5411"/>
                      <a:pt x="9073" y="5269"/>
                    </a:cubicBezTo>
                    <a:cubicBezTo>
                      <a:pt x="8955" y="5151"/>
                      <a:pt x="8813" y="5033"/>
                      <a:pt x="8695" y="4915"/>
                    </a:cubicBezTo>
                    <a:cubicBezTo>
                      <a:pt x="8435" y="4678"/>
                      <a:pt x="8128" y="4442"/>
                      <a:pt x="7868" y="4206"/>
                    </a:cubicBezTo>
                    <a:cubicBezTo>
                      <a:pt x="7301" y="3757"/>
                      <a:pt x="6710" y="3308"/>
                      <a:pt x="6120" y="2906"/>
                    </a:cubicBezTo>
                    <a:cubicBezTo>
                      <a:pt x="4938" y="2103"/>
                      <a:pt x="3710" y="1370"/>
                      <a:pt x="2410" y="756"/>
                    </a:cubicBezTo>
                    <a:cubicBezTo>
                      <a:pt x="2056" y="567"/>
                      <a:pt x="1678" y="425"/>
                      <a:pt x="1323" y="284"/>
                    </a:cubicBezTo>
                    <a:cubicBezTo>
                      <a:pt x="1134" y="213"/>
                      <a:pt x="922" y="165"/>
                      <a:pt x="756" y="95"/>
                    </a:cubicBezTo>
                    <a:cubicBezTo>
                      <a:pt x="544" y="47"/>
                      <a:pt x="378" y="0"/>
                      <a:pt x="16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8"/>
              <p:cNvSpPr/>
              <p:nvPr/>
            </p:nvSpPr>
            <p:spPr>
              <a:xfrm>
                <a:off x="763450" y="2067375"/>
                <a:ext cx="177000" cy="88700"/>
              </a:xfrm>
              <a:custGeom>
                <a:avLst/>
                <a:gdLst/>
                <a:ahLst/>
                <a:cxnLst/>
                <a:rect l="l" t="t" r="r" b="b"/>
                <a:pathLst>
                  <a:path w="7080" h="3548" extrusionOk="0">
                    <a:moveTo>
                      <a:pt x="141" y="1"/>
                    </a:moveTo>
                    <a:cubicBezTo>
                      <a:pt x="73" y="1"/>
                      <a:pt x="1" y="127"/>
                      <a:pt x="110" y="192"/>
                    </a:cubicBezTo>
                    <a:cubicBezTo>
                      <a:pt x="559" y="429"/>
                      <a:pt x="1008" y="594"/>
                      <a:pt x="1504" y="783"/>
                    </a:cubicBezTo>
                    <a:cubicBezTo>
                      <a:pt x="1976" y="996"/>
                      <a:pt x="2402" y="1185"/>
                      <a:pt x="2874" y="1397"/>
                    </a:cubicBezTo>
                    <a:cubicBezTo>
                      <a:pt x="3796" y="1846"/>
                      <a:pt x="4694" y="2295"/>
                      <a:pt x="5568" y="2768"/>
                    </a:cubicBezTo>
                    <a:cubicBezTo>
                      <a:pt x="5804" y="2910"/>
                      <a:pt x="6064" y="3028"/>
                      <a:pt x="6300" y="3170"/>
                    </a:cubicBezTo>
                    <a:cubicBezTo>
                      <a:pt x="6418" y="3240"/>
                      <a:pt x="6584" y="3311"/>
                      <a:pt x="6702" y="3382"/>
                    </a:cubicBezTo>
                    <a:cubicBezTo>
                      <a:pt x="6844" y="3429"/>
                      <a:pt x="6962" y="3500"/>
                      <a:pt x="7080" y="3548"/>
                    </a:cubicBezTo>
                    <a:cubicBezTo>
                      <a:pt x="6867" y="3406"/>
                      <a:pt x="6655" y="3264"/>
                      <a:pt x="6418" y="3122"/>
                    </a:cubicBezTo>
                    <a:cubicBezTo>
                      <a:pt x="6206" y="2957"/>
                      <a:pt x="6017" y="2839"/>
                      <a:pt x="5804" y="2721"/>
                    </a:cubicBezTo>
                    <a:cubicBezTo>
                      <a:pt x="5355" y="2461"/>
                      <a:pt x="4930" y="2224"/>
                      <a:pt x="4481" y="1988"/>
                    </a:cubicBezTo>
                    <a:cubicBezTo>
                      <a:pt x="3583" y="1516"/>
                      <a:pt x="2685" y="1067"/>
                      <a:pt x="1764" y="665"/>
                    </a:cubicBezTo>
                    <a:cubicBezTo>
                      <a:pt x="1220" y="429"/>
                      <a:pt x="724" y="192"/>
                      <a:pt x="157" y="3"/>
                    </a:cubicBezTo>
                    <a:cubicBezTo>
                      <a:pt x="152" y="2"/>
                      <a:pt x="146" y="1"/>
                      <a:pt x="14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8"/>
              <p:cNvSpPr/>
              <p:nvPr/>
            </p:nvSpPr>
            <p:spPr>
              <a:xfrm>
                <a:off x="701225" y="2232000"/>
                <a:ext cx="337300" cy="25750"/>
              </a:xfrm>
              <a:custGeom>
                <a:avLst/>
                <a:gdLst/>
                <a:ahLst/>
                <a:cxnLst/>
                <a:rect l="l" t="t" r="r" b="b"/>
                <a:pathLst>
                  <a:path w="13492" h="1030" extrusionOk="0">
                    <a:moveTo>
                      <a:pt x="10045" y="1"/>
                    </a:moveTo>
                    <a:cubicBezTo>
                      <a:pt x="9435" y="1"/>
                      <a:pt x="8817" y="17"/>
                      <a:pt x="8199" y="34"/>
                    </a:cubicBezTo>
                    <a:cubicBezTo>
                      <a:pt x="6474" y="105"/>
                      <a:pt x="4702" y="223"/>
                      <a:pt x="2953" y="436"/>
                    </a:cubicBezTo>
                    <a:cubicBezTo>
                      <a:pt x="2481" y="483"/>
                      <a:pt x="1985" y="554"/>
                      <a:pt x="1512" y="625"/>
                    </a:cubicBezTo>
                    <a:cubicBezTo>
                      <a:pt x="992" y="696"/>
                      <a:pt x="520" y="790"/>
                      <a:pt x="24" y="908"/>
                    </a:cubicBezTo>
                    <a:cubicBezTo>
                      <a:pt x="2" y="908"/>
                      <a:pt x="0" y="1029"/>
                      <a:pt x="74" y="1029"/>
                    </a:cubicBezTo>
                    <a:cubicBezTo>
                      <a:pt x="80" y="1029"/>
                      <a:pt x="87" y="1028"/>
                      <a:pt x="94" y="1026"/>
                    </a:cubicBezTo>
                    <a:cubicBezTo>
                      <a:pt x="520" y="979"/>
                      <a:pt x="945" y="908"/>
                      <a:pt x="1394" y="837"/>
                    </a:cubicBezTo>
                    <a:cubicBezTo>
                      <a:pt x="1819" y="790"/>
                      <a:pt x="2268" y="719"/>
                      <a:pt x="2693" y="672"/>
                    </a:cubicBezTo>
                    <a:cubicBezTo>
                      <a:pt x="3544" y="554"/>
                      <a:pt x="4418" y="459"/>
                      <a:pt x="5292" y="389"/>
                    </a:cubicBezTo>
                    <a:cubicBezTo>
                      <a:pt x="7017" y="247"/>
                      <a:pt x="8789" y="200"/>
                      <a:pt x="10538" y="152"/>
                    </a:cubicBezTo>
                    <a:lnTo>
                      <a:pt x="11979" y="152"/>
                    </a:lnTo>
                    <a:cubicBezTo>
                      <a:pt x="12499" y="152"/>
                      <a:pt x="12995" y="152"/>
                      <a:pt x="13468" y="200"/>
                    </a:cubicBezTo>
                    <a:cubicBezTo>
                      <a:pt x="13491" y="200"/>
                      <a:pt x="13491" y="152"/>
                      <a:pt x="13468" y="152"/>
                    </a:cubicBezTo>
                    <a:cubicBezTo>
                      <a:pt x="12570" y="105"/>
                      <a:pt x="11695" y="34"/>
                      <a:pt x="10798" y="10"/>
                    </a:cubicBezTo>
                    <a:cubicBezTo>
                      <a:pt x="10548" y="4"/>
                      <a:pt x="10297" y="1"/>
                      <a:pt x="1004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8"/>
              <p:cNvSpPr/>
              <p:nvPr/>
            </p:nvSpPr>
            <p:spPr>
              <a:xfrm>
                <a:off x="767375" y="2244075"/>
                <a:ext cx="181950" cy="26600"/>
              </a:xfrm>
              <a:custGeom>
                <a:avLst/>
                <a:gdLst/>
                <a:ahLst/>
                <a:cxnLst/>
                <a:rect l="l" t="t" r="r" b="b"/>
                <a:pathLst>
                  <a:path w="7278" h="1064" extrusionOk="0">
                    <a:moveTo>
                      <a:pt x="7277" y="0"/>
                    </a:moveTo>
                    <a:lnTo>
                      <a:pt x="7277" y="0"/>
                    </a:lnTo>
                    <a:cubicBezTo>
                      <a:pt x="6805" y="24"/>
                      <a:pt x="6356" y="71"/>
                      <a:pt x="5883" y="118"/>
                    </a:cubicBezTo>
                    <a:cubicBezTo>
                      <a:pt x="5411" y="142"/>
                      <a:pt x="4962" y="213"/>
                      <a:pt x="4489" y="260"/>
                    </a:cubicBezTo>
                    <a:lnTo>
                      <a:pt x="1749" y="614"/>
                    </a:lnTo>
                    <a:cubicBezTo>
                      <a:pt x="1229" y="685"/>
                      <a:pt x="685" y="780"/>
                      <a:pt x="189" y="851"/>
                    </a:cubicBezTo>
                    <a:cubicBezTo>
                      <a:pt x="0" y="851"/>
                      <a:pt x="71" y="1063"/>
                      <a:pt x="213" y="1063"/>
                    </a:cubicBezTo>
                    <a:cubicBezTo>
                      <a:pt x="1134" y="945"/>
                      <a:pt x="2056" y="803"/>
                      <a:pt x="2954" y="685"/>
                    </a:cubicBezTo>
                    <a:cubicBezTo>
                      <a:pt x="3875" y="543"/>
                      <a:pt x="4797" y="425"/>
                      <a:pt x="5718" y="260"/>
                    </a:cubicBezTo>
                    <a:cubicBezTo>
                      <a:pt x="6238" y="189"/>
                      <a:pt x="6734" y="71"/>
                      <a:pt x="727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8"/>
              <p:cNvSpPr/>
              <p:nvPr/>
            </p:nvSpPr>
            <p:spPr>
              <a:xfrm>
                <a:off x="723275" y="2208700"/>
                <a:ext cx="273900" cy="20025"/>
              </a:xfrm>
              <a:custGeom>
                <a:avLst/>
                <a:gdLst/>
                <a:ahLst/>
                <a:cxnLst/>
                <a:rect l="l" t="t" r="r" b="b"/>
                <a:pathLst>
                  <a:path w="10956" h="801" extrusionOk="0">
                    <a:moveTo>
                      <a:pt x="4445" y="0"/>
                    </a:moveTo>
                    <a:cubicBezTo>
                      <a:pt x="3770" y="0"/>
                      <a:pt x="3095" y="24"/>
                      <a:pt x="2426" y="68"/>
                    </a:cubicBezTo>
                    <a:cubicBezTo>
                      <a:pt x="2000" y="92"/>
                      <a:pt x="1622" y="116"/>
                      <a:pt x="1221" y="210"/>
                    </a:cubicBezTo>
                    <a:cubicBezTo>
                      <a:pt x="1008" y="234"/>
                      <a:pt x="819" y="305"/>
                      <a:pt x="630" y="328"/>
                    </a:cubicBezTo>
                    <a:cubicBezTo>
                      <a:pt x="417" y="375"/>
                      <a:pt x="228" y="446"/>
                      <a:pt x="63" y="564"/>
                    </a:cubicBezTo>
                    <a:cubicBezTo>
                      <a:pt x="1" y="606"/>
                      <a:pt x="48" y="738"/>
                      <a:pt x="124" y="738"/>
                    </a:cubicBezTo>
                    <a:cubicBezTo>
                      <a:pt x="135" y="738"/>
                      <a:pt x="146" y="736"/>
                      <a:pt x="158" y="730"/>
                    </a:cubicBezTo>
                    <a:cubicBezTo>
                      <a:pt x="323" y="706"/>
                      <a:pt x="512" y="683"/>
                      <a:pt x="654" y="612"/>
                    </a:cubicBezTo>
                    <a:cubicBezTo>
                      <a:pt x="819" y="564"/>
                      <a:pt x="1008" y="541"/>
                      <a:pt x="1150" y="494"/>
                    </a:cubicBezTo>
                    <a:cubicBezTo>
                      <a:pt x="1504" y="446"/>
                      <a:pt x="1835" y="375"/>
                      <a:pt x="2189" y="352"/>
                    </a:cubicBezTo>
                    <a:cubicBezTo>
                      <a:pt x="2898" y="305"/>
                      <a:pt x="3607" y="257"/>
                      <a:pt x="4316" y="257"/>
                    </a:cubicBezTo>
                    <a:cubicBezTo>
                      <a:pt x="5734" y="257"/>
                      <a:pt x="7151" y="352"/>
                      <a:pt x="8569" y="494"/>
                    </a:cubicBezTo>
                    <a:cubicBezTo>
                      <a:pt x="8947" y="564"/>
                      <a:pt x="9372" y="588"/>
                      <a:pt x="9750" y="659"/>
                    </a:cubicBezTo>
                    <a:cubicBezTo>
                      <a:pt x="9963" y="683"/>
                      <a:pt x="10128" y="706"/>
                      <a:pt x="10341" y="730"/>
                    </a:cubicBezTo>
                    <a:cubicBezTo>
                      <a:pt x="10554" y="753"/>
                      <a:pt x="10743" y="753"/>
                      <a:pt x="10955" y="801"/>
                    </a:cubicBezTo>
                    <a:lnTo>
                      <a:pt x="10955" y="777"/>
                    </a:lnTo>
                    <a:cubicBezTo>
                      <a:pt x="10790" y="706"/>
                      <a:pt x="10601" y="659"/>
                      <a:pt x="10435" y="612"/>
                    </a:cubicBezTo>
                    <a:cubicBezTo>
                      <a:pt x="10246" y="588"/>
                      <a:pt x="10105" y="541"/>
                      <a:pt x="9916" y="494"/>
                    </a:cubicBezTo>
                    <a:cubicBezTo>
                      <a:pt x="9561" y="446"/>
                      <a:pt x="9207" y="352"/>
                      <a:pt x="8852" y="328"/>
                    </a:cubicBezTo>
                    <a:cubicBezTo>
                      <a:pt x="8144" y="210"/>
                      <a:pt x="7411" y="139"/>
                      <a:pt x="6702" y="92"/>
                    </a:cubicBezTo>
                    <a:cubicBezTo>
                      <a:pt x="5954" y="30"/>
                      <a:pt x="5199" y="0"/>
                      <a:pt x="44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8"/>
              <p:cNvSpPr/>
              <p:nvPr/>
            </p:nvSpPr>
            <p:spPr>
              <a:xfrm>
                <a:off x="719525" y="2223975"/>
                <a:ext cx="196725" cy="16575"/>
              </a:xfrm>
              <a:custGeom>
                <a:avLst/>
                <a:gdLst/>
                <a:ahLst/>
                <a:cxnLst/>
                <a:rect l="l" t="t" r="r" b="b"/>
                <a:pathLst>
                  <a:path w="7869" h="663" extrusionOk="0">
                    <a:moveTo>
                      <a:pt x="6356" y="1"/>
                    </a:moveTo>
                    <a:cubicBezTo>
                      <a:pt x="5860" y="1"/>
                      <a:pt x="5340" y="1"/>
                      <a:pt x="4844" y="48"/>
                    </a:cubicBezTo>
                    <a:cubicBezTo>
                      <a:pt x="3852" y="72"/>
                      <a:pt x="2836" y="166"/>
                      <a:pt x="1843" y="237"/>
                    </a:cubicBezTo>
                    <a:cubicBezTo>
                      <a:pt x="1276" y="308"/>
                      <a:pt x="686" y="355"/>
                      <a:pt x="118" y="473"/>
                    </a:cubicBezTo>
                    <a:cubicBezTo>
                      <a:pt x="0" y="473"/>
                      <a:pt x="0" y="662"/>
                      <a:pt x="95" y="662"/>
                    </a:cubicBezTo>
                    <a:cubicBezTo>
                      <a:pt x="591" y="639"/>
                      <a:pt x="1087" y="544"/>
                      <a:pt x="1583" y="473"/>
                    </a:cubicBezTo>
                    <a:cubicBezTo>
                      <a:pt x="2103" y="426"/>
                      <a:pt x="2599" y="355"/>
                      <a:pt x="3096" y="331"/>
                    </a:cubicBezTo>
                    <a:cubicBezTo>
                      <a:pt x="4112" y="237"/>
                      <a:pt x="5104" y="190"/>
                      <a:pt x="6120" y="190"/>
                    </a:cubicBezTo>
                    <a:cubicBezTo>
                      <a:pt x="6403" y="190"/>
                      <a:pt x="6687" y="190"/>
                      <a:pt x="6970" y="166"/>
                    </a:cubicBezTo>
                    <a:cubicBezTo>
                      <a:pt x="7112" y="166"/>
                      <a:pt x="7278" y="166"/>
                      <a:pt x="7419" y="119"/>
                    </a:cubicBezTo>
                    <a:cubicBezTo>
                      <a:pt x="7561" y="119"/>
                      <a:pt x="7703" y="95"/>
                      <a:pt x="7868" y="95"/>
                    </a:cubicBezTo>
                    <a:cubicBezTo>
                      <a:pt x="7585" y="95"/>
                      <a:pt x="7348" y="48"/>
                      <a:pt x="7089" y="48"/>
                    </a:cubicBezTo>
                    <a:cubicBezTo>
                      <a:pt x="6852" y="48"/>
                      <a:pt x="6592" y="1"/>
                      <a:pt x="635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8"/>
              <p:cNvSpPr/>
              <p:nvPr/>
            </p:nvSpPr>
            <p:spPr>
              <a:xfrm>
                <a:off x="757600" y="2245825"/>
                <a:ext cx="283275" cy="186950"/>
              </a:xfrm>
              <a:custGeom>
                <a:avLst/>
                <a:gdLst/>
                <a:ahLst/>
                <a:cxnLst/>
                <a:rect l="l" t="t" r="r" b="b"/>
                <a:pathLst>
                  <a:path w="11331" h="7478" extrusionOk="0">
                    <a:moveTo>
                      <a:pt x="11331" y="1"/>
                    </a:moveTo>
                    <a:cubicBezTo>
                      <a:pt x="10527" y="379"/>
                      <a:pt x="9724" y="757"/>
                      <a:pt x="8968" y="1182"/>
                    </a:cubicBezTo>
                    <a:cubicBezTo>
                      <a:pt x="8188" y="1584"/>
                      <a:pt x="7456" y="2033"/>
                      <a:pt x="6723" y="2505"/>
                    </a:cubicBezTo>
                    <a:cubicBezTo>
                      <a:pt x="5211" y="3427"/>
                      <a:pt x="3770" y="4419"/>
                      <a:pt x="2376" y="5459"/>
                    </a:cubicBezTo>
                    <a:lnTo>
                      <a:pt x="1218" y="6333"/>
                    </a:lnTo>
                    <a:cubicBezTo>
                      <a:pt x="840" y="6640"/>
                      <a:pt x="438" y="6971"/>
                      <a:pt x="60" y="7278"/>
                    </a:cubicBezTo>
                    <a:cubicBezTo>
                      <a:pt x="0" y="7378"/>
                      <a:pt x="42" y="7478"/>
                      <a:pt x="99" y="7478"/>
                    </a:cubicBezTo>
                    <a:cubicBezTo>
                      <a:pt x="109" y="7478"/>
                      <a:pt x="120" y="7474"/>
                      <a:pt x="131" y="7467"/>
                    </a:cubicBezTo>
                    <a:cubicBezTo>
                      <a:pt x="486" y="7184"/>
                      <a:pt x="840" y="6924"/>
                      <a:pt x="1171" y="6664"/>
                    </a:cubicBezTo>
                    <a:cubicBezTo>
                      <a:pt x="1525" y="6404"/>
                      <a:pt x="1880" y="6120"/>
                      <a:pt x="2210" y="5860"/>
                    </a:cubicBezTo>
                    <a:cubicBezTo>
                      <a:pt x="2919" y="5341"/>
                      <a:pt x="3581" y="4845"/>
                      <a:pt x="4337" y="4325"/>
                    </a:cubicBezTo>
                    <a:cubicBezTo>
                      <a:pt x="5778" y="3332"/>
                      <a:pt x="7243" y="2387"/>
                      <a:pt x="8755" y="1489"/>
                    </a:cubicBezTo>
                    <a:cubicBezTo>
                      <a:pt x="9181" y="1253"/>
                      <a:pt x="9606" y="1017"/>
                      <a:pt x="10031" y="757"/>
                    </a:cubicBezTo>
                    <a:cubicBezTo>
                      <a:pt x="10433" y="497"/>
                      <a:pt x="10882" y="261"/>
                      <a:pt x="11331" y="25"/>
                    </a:cubicBezTo>
                    <a:lnTo>
                      <a:pt x="11331"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8"/>
              <p:cNvSpPr/>
              <p:nvPr/>
            </p:nvSpPr>
            <p:spPr>
              <a:xfrm>
                <a:off x="821100" y="2297225"/>
                <a:ext cx="145950" cy="112300"/>
              </a:xfrm>
              <a:custGeom>
                <a:avLst/>
                <a:gdLst/>
                <a:ahLst/>
                <a:cxnLst/>
                <a:rect l="l" t="t" r="r" b="b"/>
                <a:pathLst>
                  <a:path w="5838" h="4492" extrusionOk="0">
                    <a:moveTo>
                      <a:pt x="5837" y="0"/>
                    </a:moveTo>
                    <a:lnTo>
                      <a:pt x="4679" y="804"/>
                    </a:lnTo>
                    <a:cubicBezTo>
                      <a:pt x="4301" y="1064"/>
                      <a:pt x="3923" y="1324"/>
                      <a:pt x="3569" y="1631"/>
                    </a:cubicBezTo>
                    <a:lnTo>
                      <a:pt x="1348" y="3308"/>
                    </a:lnTo>
                    <a:lnTo>
                      <a:pt x="96" y="4277"/>
                    </a:lnTo>
                    <a:cubicBezTo>
                      <a:pt x="0" y="4353"/>
                      <a:pt x="90" y="4492"/>
                      <a:pt x="191" y="4492"/>
                    </a:cubicBezTo>
                    <a:cubicBezTo>
                      <a:pt x="214" y="4492"/>
                      <a:pt x="239" y="4484"/>
                      <a:pt x="261" y="4466"/>
                    </a:cubicBezTo>
                    <a:cubicBezTo>
                      <a:pt x="994" y="3899"/>
                      <a:pt x="1726" y="3308"/>
                      <a:pt x="2435" y="2741"/>
                    </a:cubicBezTo>
                    <a:cubicBezTo>
                      <a:pt x="3167" y="2174"/>
                      <a:pt x="3876" y="1584"/>
                      <a:pt x="4632" y="1040"/>
                    </a:cubicBezTo>
                    <a:cubicBezTo>
                      <a:pt x="5034" y="709"/>
                      <a:pt x="5412" y="355"/>
                      <a:pt x="58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8"/>
              <p:cNvSpPr/>
              <p:nvPr/>
            </p:nvSpPr>
            <p:spPr>
              <a:xfrm>
                <a:off x="761700" y="2260600"/>
                <a:ext cx="240200" cy="133900"/>
              </a:xfrm>
              <a:custGeom>
                <a:avLst/>
                <a:gdLst/>
                <a:ahLst/>
                <a:cxnLst/>
                <a:rect l="l" t="t" r="r" b="b"/>
                <a:pathLst>
                  <a:path w="9608" h="5356" extrusionOk="0">
                    <a:moveTo>
                      <a:pt x="9607" y="1"/>
                    </a:moveTo>
                    <a:cubicBezTo>
                      <a:pt x="9418" y="24"/>
                      <a:pt x="9229" y="48"/>
                      <a:pt x="9064" y="119"/>
                    </a:cubicBezTo>
                    <a:cubicBezTo>
                      <a:pt x="8898" y="166"/>
                      <a:pt x="8733" y="190"/>
                      <a:pt x="8568" y="260"/>
                    </a:cubicBezTo>
                    <a:cubicBezTo>
                      <a:pt x="8213" y="379"/>
                      <a:pt x="7882" y="497"/>
                      <a:pt x="7528" y="639"/>
                    </a:cubicBezTo>
                    <a:cubicBezTo>
                      <a:pt x="6843" y="898"/>
                      <a:pt x="6205" y="1206"/>
                      <a:pt x="5543" y="1489"/>
                    </a:cubicBezTo>
                    <a:cubicBezTo>
                      <a:pt x="4244" y="2127"/>
                      <a:pt x="3015" y="2836"/>
                      <a:pt x="1834" y="3616"/>
                    </a:cubicBezTo>
                    <a:lnTo>
                      <a:pt x="865" y="4324"/>
                    </a:lnTo>
                    <a:cubicBezTo>
                      <a:pt x="700" y="4443"/>
                      <a:pt x="558" y="4608"/>
                      <a:pt x="416" y="4726"/>
                    </a:cubicBezTo>
                    <a:cubicBezTo>
                      <a:pt x="274" y="4868"/>
                      <a:pt x="133" y="5010"/>
                      <a:pt x="38" y="5199"/>
                    </a:cubicBezTo>
                    <a:cubicBezTo>
                      <a:pt x="1" y="5291"/>
                      <a:pt x="66" y="5355"/>
                      <a:pt x="130" y="5355"/>
                    </a:cubicBezTo>
                    <a:cubicBezTo>
                      <a:pt x="147" y="5355"/>
                      <a:pt x="165" y="5350"/>
                      <a:pt x="180" y="5340"/>
                    </a:cubicBezTo>
                    <a:cubicBezTo>
                      <a:pt x="298" y="5222"/>
                      <a:pt x="440" y="5104"/>
                      <a:pt x="558" y="4986"/>
                    </a:cubicBezTo>
                    <a:cubicBezTo>
                      <a:pt x="676" y="4868"/>
                      <a:pt x="818" y="4750"/>
                      <a:pt x="936" y="4632"/>
                    </a:cubicBezTo>
                    <a:cubicBezTo>
                      <a:pt x="1220" y="4395"/>
                      <a:pt x="1479" y="4183"/>
                      <a:pt x="1763" y="4017"/>
                    </a:cubicBezTo>
                    <a:cubicBezTo>
                      <a:pt x="2354" y="3592"/>
                      <a:pt x="2944" y="3238"/>
                      <a:pt x="3559" y="2883"/>
                    </a:cubicBezTo>
                    <a:cubicBezTo>
                      <a:pt x="4811" y="2174"/>
                      <a:pt x="6087" y="1536"/>
                      <a:pt x="7386" y="969"/>
                    </a:cubicBezTo>
                    <a:cubicBezTo>
                      <a:pt x="7741" y="828"/>
                      <a:pt x="8119" y="639"/>
                      <a:pt x="8497" y="497"/>
                    </a:cubicBezTo>
                    <a:cubicBezTo>
                      <a:pt x="8686" y="426"/>
                      <a:pt x="8851" y="355"/>
                      <a:pt x="9040" y="284"/>
                    </a:cubicBezTo>
                    <a:cubicBezTo>
                      <a:pt x="9206" y="190"/>
                      <a:pt x="9418" y="119"/>
                      <a:pt x="9607" y="24"/>
                    </a:cubicBezTo>
                    <a:lnTo>
                      <a:pt x="9607"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8"/>
              <p:cNvSpPr/>
              <p:nvPr/>
            </p:nvSpPr>
            <p:spPr>
              <a:xfrm>
                <a:off x="764275" y="2300175"/>
                <a:ext cx="164375" cy="108375"/>
              </a:xfrm>
              <a:custGeom>
                <a:avLst/>
                <a:gdLst/>
                <a:ahLst/>
                <a:cxnLst/>
                <a:rect l="l" t="t" r="r" b="b"/>
                <a:pathLst>
                  <a:path w="6575" h="4335" extrusionOk="0">
                    <a:moveTo>
                      <a:pt x="6574" y="1"/>
                    </a:moveTo>
                    <a:lnTo>
                      <a:pt x="6574" y="1"/>
                    </a:lnTo>
                    <a:cubicBezTo>
                      <a:pt x="6338" y="119"/>
                      <a:pt x="6102" y="213"/>
                      <a:pt x="5866" y="331"/>
                    </a:cubicBezTo>
                    <a:cubicBezTo>
                      <a:pt x="5653" y="450"/>
                      <a:pt x="5417" y="568"/>
                      <a:pt x="5204" y="686"/>
                    </a:cubicBezTo>
                    <a:cubicBezTo>
                      <a:pt x="4779" y="946"/>
                      <a:pt x="4330" y="1182"/>
                      <a:pt x="3905" y="1489"/>
                    </a:cubicBezTo>
                    <a:cubicBezTo>
                      <a:pt x="3054" y="2009"/>
                      <a:pt x="2227" y="2576"/>
                      <a:pt x="1400" y="3190"/>
                    </a:cubicBezTo>
                    <a:cubicBezTo>
                      <a:pt x="928" y="3521"/>
                      <a:pt x="455" y="3876"/>
                      <a:pt x="30" y="4254"/>
                    </a:cubicBezTo>
                    <a:cubicBezTo>
                      <a:pt x="26" y="4252"/>
                      <a:pt x="23" y="4251"/>
                      <a:pt x="21" y="4251"/>
                    </a:cubicBezTo>
                    <a:cubicBezTo>
                      <a:pt x="1" y="4251"/>
                      <a:pt x="60" y="4334"/>
                      <a:pt x="131" y="4334"/>
                    </a:cubicBezTo>
                    <a:cubicBezTo>
                      <a:pt x="144" y="4334"/>
                      <a:pt x="158" y="4331"/>
                      <a:pt x="171" y="4324"/>
                    </a:cubicBezTo>
                    <a:cubicBezTo>
                      <a:pt x="573" y="4041"/>
                      <a:pt x="951" y="3734"/>
                      <a:pt x="1376" y="3427"/>
                    </a:cubicBezTo>
                    <a:lnTo>
                      <a:pt x="2605" y="2552"/>
                    </a:lnTo>
                    <a:cubicBezTo>
                      <a:pt x="3432" y="1985"/>
                      <a:pt x="4259" y="1418"/>
                      <a:pt x="5133" y="922"/>
                    </a:cubicBezTo>
                    <a:lnTo>
                      <a:pt x="5842" y="473"/>
                    </a:lnTo>
                    <a:cubicBezTo>
                      <a:pt x="5960" y="379"/>
                      <a:pt x="6078" y="331"/>
                      <a:pt x="6220" y="237"/>
                    </a:cubicBezTo>
                    <a:cubicBezTo>
                      <a:pt x="6338" y="142"/>
                      <a:pt x="6456" y="72"/>
                      <a:pt x="657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8"/>
              <p:cNvSpPr/>
              <p:nvPr/>
            </p:nvSpPr>
            <p:spPr>
              <a:xfrm>
                <a:off x="894150" y="2254175"/>
                <a:ext cx="153825" cy="301375"/>
              </a:xfrm>
              <a:custGeom>
                <a:avLst/>
                <a:gdLst/>
                <a:ahLst/>
                <a:cxnLst/>
                <a:rect l="l" t="t" r="r" b="b"/>
                <a:pathLst>
                  <a:path w="6153" h="12055" extrusionOk="0">
                    <a:moveTo>
                      <a:pt x="6145" y="0"/>
                    </a:moveTo>
                    <a:cubicBezTo>
                      <a:pt x="6142" y="0"/>
                      <a:pt x="6136" y="6"/>
                      <a:pt x="6129" y="21"/>
                    </a:cubicBezTo>
                    <a:cubicBezTo>
                      <a:pt x="5632" y="754"/>
                      <a:pt x="5136" y="1463"/>
                      <a:pt x="4687" y="2219"/>
                    </a:cubicBezTo>
                    <a:cubicBezTo>
                      <a:pt x="4238" y="2975"/>
                      <a:pt x="3789" y="3731"/>
                      <a:pt x="3388" y="4511"/>
                    </a:cubicBezTo>
                    <a:cubicBezTo>
                      <a:pt x="2561" y="6046"/>
                      <a:pt x="1781" y="7629"/>
                      <a:pt x="1120" y="9260"/>
                    </a:cubicBezTo>
                    <a:cubicBezTo>
                      <a:pt x="907" y="9709"/>
                      <a:pt x="718" y="10181"/>
                      <a:pt x="552" y="10606"/>
                    </a:cubicBezTo>
                    <a:cubicBezTo>
                      <a:pt x="363" y="11079"/>
                      <a:pt x="174" y="11528"/>
                      <a:pt x="33" y="12000"/>
                    </a:cubicBezTo>
                    <a:cubicBezTo>
                      <a:pt x="0" y="12017"/>
                      <a:pt x="56" y="12055"/>
                      <a:pt x="110" y="12055"/>
                    </a:cubicBezTo>
                    <a:cubicBezTo>
                      <a:pt x="135" y="12055"/>
                      <a:pt x="159" y="12046"/>
                      <a:pt x="174" y="12024"/>
                    </a:cubicBezTo>
                    <a:cubicBezTo>
                      <a:pt x="340" y="11646"/>
                      <a:pt x="482" y="11244"/>
                      <a:pt x="671" y="10819"/>
                    </a:cubicBezTo>
                    <a:cubicBezTo>
                      <a:pt x="836" y="10417"/>
                      <a:pt x="1001" y="9992"/>
                      <a:pt x="1167" y="9614"/>
                    </a:cubicBezTo>
                    <a:cubicBezTo>
                      <a:pt x="1498" y="8811"/>
                      <a:pt x="1852" y="8007"/>
                      <a:pt x="2230" y="7228"/>
                    </a:cubicBezTo>
                    <a:cubicBezTo>
                      <a:pt x="2962" y="5621"/>
                      <a:pt x="3789" y="4085"/>
                      <a:pt x="4664" y="2549"/>
                    </a:cubicBezTo>
                    <a:cubicBezTo>
                      <a:pt x="4900" y="2148"/>
                      <a:pt x="5160" y="1722"/>
                      <a:pt x="5396" y="1274"/>
                    </a:cubicBezTo>
                    <a:cubicBezTo>
                      <a:pt x="5632" y="848"/>
                      <a:pt x="5892" y="423"/>
                      <a:pt x="6152" y="21"/>
                    </a:cubicBezTo>
                    <a:cubicBezTo>
                      <a:pt x="6152" y="21"/>
                      <a:pt x="6152" y="0"/>
                      <a:pt x="61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8"/>
              <p:cNvSpPr/>
              <p:nvPr/>
            </p:nvSpPr>
            <p:spPr>
              <a:xfrm>
                <a:off x="938025" y="2335625"/>
                <a:ext cx="70950" cy="167350"/>
              </a:xfrm>
              <a:custGeom>
                <a:avLst/>
                <a:gdLst/>
                <a:ahLst/>
                <a:cxnLst/>
                <a:rect l="l" t="t" r="r" b="b"/>
                <a:pathLst>
                  <a:path w="2838" h="6694" extrusionOk="0">
                    <a:moveTo>
                      <a:pt x="2838" y="0"/>
                    </a:moveTo>
                    <a:cubicBezTo>
                      <a:pt x="2625" y="426"/>
                      <a:pt x="2412" y="827"/>
                      <a:pt x="2247" y="1276"/>
                    </a:cubicBezTo>
                    <a:cubicBezTo>
                      <a:pt x="2034" y="1678"/>
                      <a:pt x="1869" y="2127"/>
                      <a:pt x="1680" y="2552"/>
                    </a:cubicBezTo>
                    <a:lnTo>
                      <a:pt x="617" y="5104"/>
                    </a:lnTo>
                    <a:cubicBezTo>
                      <a:pt x="404" y="5624"/>
                      <a:pt x="215" y="6096"/>
                      <a:pt x="26" y="6592"/>
                    </a:cubicBezTo>
                    <a:cubicBezTo>
                      <a:pt x="0" y="6657"/>
                      <a:pt x="53" y="6694"/>
                      <a:pt x="113" y="6694"/>
                    </a:cubicBezTo>
                    <a:cubicBezTo>
                      <a:pt x="163" y="6694"/>
                      <a:pt x="217" y="6669"/>
                      <a:pt x="239" y="6616"/>
                    </a:cubicBezTo>
                    <a:cubicBezTo>
                      <a:pt x="593" y="5765"/>
                      <a:pt x="948" y="4891"/>
                      <a:pt x="1278" y="4041"/>
                    </a:cubicBezTo>
                    <a:cubicBezTo>
                      <a:pt x="1633" y="3190"/>
                      <a:pt x="1964" y="2339"/>
                      <a:pt x="2318" y="1489"/>
                    </a:cubicBezTo>
                    <a:cubicBezTo>
                      <a:pt x="2483" y="969"/>
                      <a:pt x="2672" y="473"/>
                      <a:pt x="283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8"/>
              <p:cNvSpPr/>
              <p:nvPr/>
            </p:nvSpPr>
            <p:spPr>
              <a:xfrm>
                <a:off x="879000" y="2284825"/>
                <a:ext cx="141800" cy="235625"/>
              </a:xfrm>
              <a:custGeom>
                <a:avLst/>
                <a:gdLst/>
                <a:ahLst/>
                <a:cxnLst/>
                <a:rect l="l" t="t" r="r" b="b"/>
                <a:pathLst>
                  <a:path w="5672" h="9425" extrusionOk="0">
                    <a:moveTo>
                      <a:pt x="5671" y="0"/>
                    </a:moveTo>
                    <a:cubicBezTo>
                      <a:pt x="5530" y="118"/>
                      <a:pt x="5411" y="237"/>
                      <a:pt x="5270" y="378"/>
                    </a:cubicBezTo>
                    <a:cubicBezTo>
                      <a:pt x="5152" y="496"/>
                      <a:pt x="5033" y="638"/>
                      <a:pt x="4915" y="756"/>
                    </a:cubicBezTo>
                    <a:cubicBezTo>
                      <a:pt x="4679" y="1040"/>
                      <a:pt x="4443" y="1323"/>
                      <a:pt x="4206" y="1583"/>
                    </a:cubicBezTo>
                    <a:cubicBezTo>
                      <a:pt x="3758" y="2150"/>
                      <a:pt x="3309" y="2741"/>
                      <a:pt x="2907" y="3332"/>
                    </a:cubicBezTo>
                    <a:cubicBezTo>
                      <a:pt x="2104" y="4513"/>
                      <a:pt x="1371" y="5765"/>
                      <a:pt x="733" y="7065"/>
                    </a:cubicBezTo>
                    <a:cubicBezTo>
                      <a:pt x="568" y="7419"/>
                      <a:pt x="379" y="7797"/>
                      <a:pt x="261" y="8175"/>
                    </a:cubicBezTo>
                    <a:cubicBezTo>
                      <a:pt x="213" y="8364"/>
                      <a:pt x="143" y="8553"/>
                      <a:pt x="95" y="8742"/>
                    </a:cubicBezTo>
                    <a:cubicBezTo>
                      <a:pt x="24" y="8955"/>
                      <a:pt x="1" y="9120"/>
                      <a:pt x="1" y="9333"/>
                    </a:cubicBezTo>
                    <a:cubicBezTo>
                      <a:pt x="1" y="9395"/>
                      <a:pt x="40" y="9425"/>
                      <a:pt x="85" y="9425"/>
                    </a:cubicBezTo>
                    <a:cubicBezTo>
                      <a:pt x="124" y="9425"/>
                      <a:pt x="167" y="9401"/>
                      <a:pt x="190" y="9357"/>
                    </a:cubicBezTo>
                    <a:cubicBezTo>
                      <a:pt x="237" y="9191"/>
                      <a:pt x="308" y="9026"/>
                      <a:pt x="332" y="8861"/>
                    </a:cubicBezTo>
                    <a:cubicBezTo>
                      <a:pt x="379" y="8672"/>
                      <a:pt x="426" y="8530"/>
                      <a:pt x="473" y="8364"/>
                    </a:cubicBezTo>
                    <a:cubicBezTo>
                      <a:pt x="591" y="8034"/>
                      <a:pt x="733" y="7703"/>
                      <a:pt x="899" y="7372"/>
                    </a:cubicBezTo>
                    <a:cubicBezTo>
                      <a:pt x="1182" y="6734"/>
                      <a:pt x="1537" y="6120"/>
                      <a:pt x="1891" y="5482"/>
                    </a:cubicBezTo>
                    <a:cubicBezTo>
                      <a:pt x="2600" y="4253"/>
                      <a:pt x="3403" y="3072"/>
                      <a:pt x="4230" y="1914"/>
                    </a:cubicBezTo>
                    <a:cubicBezTo>
                      <a:pt x="4466" y="1583"/>
                      <a:pt x="4703" y="1276"/>
                      <a:pt x="4963" y="969"/>
                    </a:cubicBezTo>
                    <a:cubicBezTo>
                      <a:pt x="5081" y="827"/>
                      <a:pt x="5199" y="686"/>
                      <a:pt x="5317" y="496"/>
                    </a:cubicBezTo>
                    <a:cubicBezTo>
                      <a:pt x="5435" y="355"/>
                      <a:pt x="5553" y="166"/>
                      <a:pt x="567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8"/>
              <p:cNvSpPr/>
              <p:nvPr/>
            </p:nvSpPr>
            <p:spPr>
              <a:xfrm>
                <a:off x="887875" y="2355700"/>
                <a:ext cx="88625" cy="175125"/>
              </a:xfrm>
              <a:custGeom>
                <a:avLst/>
                <a:gdLst/>
                <a:ahLst/>
                <a:cxnLst/>
                <a:rect l="l" t="t" r="r" b="b"/>
                <a:pathLst>
                  <a:path w="3545" h="7005" extrusionOk="0">
                    <a:moveTo>
                      <a:pt x="3544" y="1"/>
                    </a:moveTo>
                    <a:lnTo>
                      <a:pt x="3544" y="1"/>
                    </a:lnTo>
                    <a:cubicBezTo>
                      <a:pt x="3403" y="213"/>
                      <a:pt x="3237" y="402"/>
                      <a:pt x="3095" y="639"/>
                    </a:cubicBezTo>
                    <a:cubicBezTo>
                      <a:pt x="2954" y="851"/>
                      <a:pt x="2835" y="1064"/>
                      <a:pt x="2717" y="1276"/>
                    </a:cubicBezTo>
                    <a:cubicBezTo>
                      <a:pt x="2457" y="1702"/>
                      <a:pt x="2221" y="2151"/>
                      <a:pt x="1985" y="2600"/>
                    </a:cubicBezTo>
                    <a:cubicBezTo>
                      <a:pt x="1512" y="3474"/>
                      <a:pt x="1063" y="4395"/>
                      <a:pt x="638" y="5317"/>
                    </a:cubicBezTo>
                    <a:cubicBezTo>
                      <a:pt x="425" y="5837"/>
                      <a:pt x="189" y="6333"/>
                      <a:pt x="0" y="6900"/>
                    </a:cubicBezTo>
                    <a:cubicBezTo>
                      <a:pt x="0" y="6963"/>
                      <a:pt x="63" y="7005"/>
                      <a:pt x="119" y="7005"/>
                    </a:cubicBezTo>
                    <a:cubicBezTo>
                      <a:pt x="147" y="7005"/>
                      <a:pt x="173" y="6994"/>
                      <a:pt x="189" y="6971"/>
                    </a:cubicBezTo>
                    <a:cubicBezTo>
                      <a:pt x="425" y="6522"/>
                      <a:pt x="591" y="6049"/>
                      <a:pt x="780" y="5577"/>
                    </a:cubicBezTo>
                    <a:cubicBezTo>
                      <a:pt x="969" y="5104"/>
                      <a:pt x="1182" y="4655"/>
                      <a:pt x="1394" y="4183"/>
                    </a:cubicBezTo>
                    <a:cubicBezTo>
                      <a:pt x="1819" y="3285"/>
                      <a:pt x="2268" y="2387"/>
                      <a:pt x="2741" y="1513"/>
                    </a:cubicBezTo>
                    <a:cubicBezTo>
                      <a:pt x="2883" y="1276"/>
                      <a:pt x="3001" y="993"/>
                      <a:pt x="3166" y="757"/>
                    </a:cubicBezTo>
                    <a:cubicBezTo>
                      <a:pt x="3213" y="639"/>
                      <a:pt x="3308" y="497"/>
                      <a:pt x="3379" y="379"/>
                    </a:cubicBezTo>
                    <a:cubicBezTo>
                      <a:pt x="3426" y="237"/>
                      <a:pt x="3497" y="119"/>
                      <a:pt x="354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8"/>
              <p:cNvSpPr/>
              <p:nvPr/>
            </p:nvSpPr>
            <p:spPr>
              <a:xfrm>
                <a:off x="1052675" y="2256625"/>
                <a:ext cx="26000" cy="337575"/>
              </a:xfrm>
              <a:custGeom>
                <a:avLst/>
                <a:gdLst/>
                <a:ahLst/>
                <a:cxnLst/>
                <a:rect l="l" t="t" r="r" b="b"/>
                <a:pathLst>
                  <a:path w="1040" h="13503" extrusionOk="0">
                    <a:moveTo>
                      <a:pt x="189" y="0"/>
                    </a:moveTo>
                    <a:cubicBezTo>
                      <a:pt x="177" y="0"/>
                      <a:pt x="166" y="6"/>
                      <a:pt x="166" y="18"/>
                    </a:cubicBezTo>
                    <a:cubicBezTo>
                      <a:pt x="118" y="916"/>
                      <a:pt x="47" y="1790"/>
                      <a:pt x="24" y="2688"/>
                    </a:cubicBezTo>
                    <a:cubicBezTo>
                      <a:pt x="0" y="3538"/>
                      <a:pt x="24" y="4436"/>
                      <a:pt x="47" y="5287"/>
                    </a:cubicBezTo>
                    <a:cubicBezTo>
                      <a:pt x="118" y="7035"/>
                      <a:pt x="236" y="8807"/>
                      <a:pt x="449" y="10556"/>
                    </a:cubicBezTo>
                    <a:cubicBezTo>
                      <a:pt x="496" y="11005"/>
                      <a:pt x="567" y="11524"/>
                      <a:pt x="638" y="11997"/>
                    </a:cubicBezTo>
                    <a:cubicBezTo>
                      <a:pt x="709" y="12493"/>
                      <a:pt x="804" y="12966"/>
                      <a:pt x="922" y="13462"/>
                    </a:cubicBezTo>
                    <a:cubicBezTo>
                      <a:pt x="903" y="13490"/>
                      <a:pt x="917" y="13503"/>
                      <a:pt x="942" y="13503"/>
                    </a:cubicBezTo>
                    <a:cubicBezTo>
                      <a:pt x="979" y="13503"/>
                      <a:pt x="1040" y="13472"/>
                      <a:pt x="1040" y="13415"/>
                    </a:cubicBezTo>
                    <a:cubicBezTo>
                      <a:pt x="993" y="12966"/>
                      <a:pt x="922" y="12564"/>
                      <a:pt x="851" y="12115"/>
                    </a:cubicBezTo>
                    <a:cubicBezTo>
                      <a:pt x="804" y="11666"/>
                      <a:pt x="733" y="11217"/>
                      <a:pt x="685" y="10816"/>
                    </a:cubicBezTo>
                    <a:cubicBezTo>
                      <a:pt x="567" y="9965"/>
                      <a:pt x="473" y="9067"/>
                      <a:pt x="402" y="8217"/>
                    </a:cubicBezTo>
                    <a:cubicBezTo>
                      <a:pt x="260" y="6468"/>
                      <a:pt x="213" y="4696"/>
                      <a:pt x="166" y="2948"/>
                    </a:cubicBezTo>
                    <a:lnTo>
                      <a:pt x="166" y="1506"/>
                    </a:lnTo>
                    <a:cubicBezTo>
                      <a:pt x="166" y="1010"/>
                      <a:pt x="166" y="490"/>
                      <a:pt x="213" y="18"/>
                    </a:cubicBezTo>
                    <a:cubicBezTo>
                      <a:pt x="213" y="6"/>
                      <a:pt x="20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8"/>
              <p:cNvSpPr/>
              <p:nvPr/>
            </p:nvSpPr>
            <p:spPr>
              <a:xfrm>
                <a:off x="1064475" y="2345650"/>
                <a:ext cx="26925" cy="180300"/>
              </a:xfrm>
              <a:custGeom>
                <a:avLst/>
                <a:gdLst/>
                <a:ahLst/>
                <a:cxnLst/>
                <a:rect l="l" t="t" r="r" b="b"/>
                <a:pathLst>
                  <a:path w="1077" h="7212" extrusionOk="0">
                    <a:moveTo>
                      <a:pt x="1" y="1"/>
                    </a:moveTo>
                    <a:cubicBezTo>
                      <a:pt x="24" y="473"/>
                      <a:pt x="48" y="922"/>
                      <a:pt x="119" y="1395"/>
                    </a:cubicBezTo>
                    <a:cubicBezTo>
                      <a:pt x="143" y="1867"/>
                      <a:pt x="213" y="2316"/>
                      <a:pt x="261" y="2789"/>
                    </a:cubicBezTo>
                    <a:lnTo>
                      <a:pt x="615" y="5530"/>
                    </a:lnTo>
                    <a:cubicBezTo>
                      <a:pt x="686" y="6073"/>
                      <a:pt x="757" y="6593"/>
                      <a:pt x="851" y="7089"/>
                    </a:cubicBezTo>
                    <a:cubicBezTo>
                      <a:pt x="862" y="7174"/>
                      <a:pt x="911" y="7212"/>
                      <a:pt x="960" y="7212"/>
                    </a:cubicBezTo>
                    <a:cubicBezTo>
                      <a:pt x="1019" y="7212"/>
                      <a:pt x="1077" y="7156"/>
                      <a:pt x="1064" y="7065"/>
                    </a:cubicBezTo>
                    <a:cubicBezTo>
                      <a:pt x="946" y="6168"/>
                      <a:pt x="804" y="5246"/>
                      <a:pt x="686" y="4325"/>
                    </a:cubicBezTo>
                    <a:cubicBezTo>
                      <a:pt x="521" y="3403"/>
                      <a:pt x="402" y="2505"/>
                      <a:pt x="261" y="1584"/>
                    </a:cubicBezTo>
                    <a:cubicBezTo>
                      <a:pt x="166" y="1041"/>
                      <a:pt x="48" y="544"/>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8"/>
              <p:cNvSpPr/>
              <p:nvPr/>
            </p:nvSpPr>
            <p:spPr>
              <a:xfrm>
                <a:off x="1027850" y="2297825"/>
                <a:ext cx="20700" cy="273475"/>
              </a:xfrm>
              <a:custGeom>
                <a:avLst/>
                <a:gdLst/>
                <a:ahLst/>
                <a:cxnLst/>
                <a:rect l="l" t="t" r="r" b="b"/>
                <a:pathLst>
                  <a:path w="828" h="10939" extrusionOk="0">
                    <a:moveTo>
                      <a:pt x="804" y="0"/>
                    </a:moveTo>
                    <a:cubicBezTo>
                      <a:pt x="757" y="189"/>
                      <a:pt x="686" y="355"/>
                      <a:pt x="662" y="544"/>
                    </a:cubicBezTo>
                    <a:cubicBezTo>
                      <a:pt x="639" y="709"/>
                      <a:pt x="568" y="874"/>
                      <a:pt x="544" y="1040"/>
                    </a:cubicBezTo>
                    <a:cubicBezTo>
                      <a:pt x="473" y="1394"/>
                      <a:pt x="403" y="1749"/>
                      <a:pt x="355" y="2103"/>
                    </a:cubicBezTo>
                    <a:cubicBezTo>
                      <a:pt x="237" y="2812"/>
                      <a:pt x="190" y="3544"/>
                      <a:pt x="143" y="4253"/>
                    </a:cubicBezTo>
                    <a:cubicBezTo>
                      <a:pt x="1" y="5671"/>
                      <a:pt x="1" y="7136"/>
                      <a:pt x="95" y="8553"/>
                    </a:cubicBezTo>
                    <a:cubicBezTo>
                      <a:pt x="143" y="8955"/>
                      <a:pt x="166" y="9333"/>
                      <a:pt x="261" y="9758"/>
                    </a:cubicBezTo>
                    <a:cubicBezTo>
                      <a:pt x="284" y="9971"/>
                      <a:pt x="332" y="10136"/>
                      <a:pt x="379" y="10349"/>
                    </a:cubicBezTo>
                    <a:cubicBezTo>
                      <a:pt x="426" y="10562"/>
                      <a:pt x="497" y="10727"/>
                      <a:pt x="615" y="10916"/>
                    </a:cubicBezTo>
                    <a:cubicBezTo>
                      <a:pt x="638" y="10931"/>
                      <a:pt x="665" y="10939"/>
                      <a:pt x="691" y="10939"/>
                    </a:cubicBezTo>
                    <a:cubicBezTo>
                      <a:pt x="747" y="10939"/>
                      <a:pt x="797" y="10902"/>
                      <a:pt x="781" y="10821"/>
                    </a:cubicBezTo>
                    <a:cubicBezTo>
                      <a:pt x="757" y="10632"/>
                      <a:pt x="733" y="10467"/>
                      <a:pt x="662" y="10325"/>
                    </a:cubicBezTo>
                    <a:cubicBezTo>
                      <a:pt x="592" y="10136"/>
                      <a:pt x="568" y="9971"/>
                      <a:pt x="544" y="9805"/>
                    </a:cubicBezTo>
                    <a:cubicBezTo>
                      <a:pt x="473" y="9451"/>
                      <a:pt x="426" y="9144"/>
                      <a:pt x="403" y="8789"/>
                    </a:cubicBezTo>
                    <a:cubicBezTo>
                      <a:pt x="332" y="8081"/>
                      <a:pt x="308" y="7372"/>
                      <a:pt x="308" y="6663"/>
                    </a:cubicBezTo>
                    <a:cubicBezTo>
                      <a:pt x="308" y="5245"/>
                      <a:pt x="403" y="3828"/>
                      <a:pt x="544" y="2410"/>
                    </a:cubicBezTo>
                    <a:cubicBezTo>
                      <a:pt x="592" y="2008"/>
                      <a:pt x="639" y="1607"/>
                      <a:pt x="686" y="1229"/>
                    </a:cubicBezTo>
                    <a:cubicBezTo>
                      <a:pt x="710" y="1016"/>
                      <a:pt x="757" y="827"/>
                      <a:pt x="781" y="638"/>
                    </a:cubicBezTo>
                    <a:cubicBezTo>
                      <a:pt x="804" y="425"/>
                      <a:pt x="804" y="213"/>
                      <a:pt x="82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8"/>
              <p:cNvSpPr/>
              <p:nvPr/>
            </p:nvSpPr>
            <p:spPr>
              <a:xfrm>
                <a:off x="1044400" y="2379325"/>
                <a:ext cx="16550" cy="195775"/>
              </a:xfrm>
              <a:custGeom>
                <a:avLst/>
                <a:gdLst/>
                <a:ahLst/>
                <a:cxnLst/>
                <a:rect l="l" t="t" r="r" b="b"/>
                <a:pathLst>
                  <a:path w="662" h="7831" extrusionOk="0">
                    <a:moveTo>
                      <a:pt x="95" y="1"/>
                    </a:moveTo>
                    <a:cubicBezTo>
                      <a:pt x="95" y="261"/>
                      <a:pt x="24" y="497"/>
                      <a:pt x="24" y="757"/>
                    </a:cubicBezTo>
                    <a:cubicBezTo>
                      <a:pt x="24" y="993"/>
                      <a:pt x="0" y="1277"/>
                      <a:pt x="0" y="1513"/>
                    </a:cubicBezTo>
                    <a:cubicBezTo>
                      <a:pt x="0" y="2009"/>
                      <a:pt x="0" y="2505"/>
                      <a:pt x="24" y="3001"/>
                    </a:cubicBezTo>
                    <a:cubicBezTo>
                      <a:pt x="71" y="4017"/>
                      <a:pt x="142" y="5010"/>
                      <a:pt x="237" y="6026"/>
                    </a:cubicBezTo>
                    <a:cubicBezTo>
                      <a:pt x="308" y="6593"/>
                      <a:pt x="355" y="7183"/>
                      <a:pt x="473" y="7727"/>
                    </a:cubicBezTo>
                    <a:cubicBezTo>
                      <a:pt x="485" y="7802"/>
                      <a:pt x="537" y="7830"/>
                      <a:pt x="584" y="7830"/>
                    </a:cubicBezTo>
                    <a:cubicBezTo>
                      <a:pt x="625" y="7830"/>
                      <a:pt x="662" y="7808"/>
                      <a:pt x="662" y="7774"/>
                    </a:cubicBezTo>
                    <a:cubicBezTo>
                      <a:pt x="615" y="7254"/>
                      <a:pt x="544" y="6758"/>
                      <a:pt x="473" y="6262"/>
                    </a:cubicBezTo>
                    <a:cubicBezTo>
                      <a:pt x="426" y="5766"/>
                      <a:pt x="355" y="5246"/>
                      <a:pt x="331" y="4750"/>
                    </a:cubicBezTo>
                    <a:cubicBezTo>
                      <a:pt x="237" y="3757"/>
                      <a:pt x="189" y="2741"/>
                      <a:pt x="189" y="1749"/>
                    </a:cubicBezTo>
                    <a:cubicBezTo>
                      <a:pt x="189" y="1442"/>
                      <a:pt x="189" y="1182"/>
                      <a:pt x="142" y="875"/>
                    </a:cubicBezTo>
                    <a:cubicBezTo>
                      <a:pt x="142" y="733"/>
                      <a:pt x="142" y="591"/>
                      <a:pt x="119" y="450"/>
                    </a:cubicBezTo>
                    <a:cubicBezTo>
                      <a:pt x="119" y="284"/>
                      <a:pt x="95" y="142"/>
                      <a:pt x="9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8"/>
              <p:cNvSpPr/>
              <p:nvPr/>
            </p:nvSpPr>
            <p:spPr>
              <a:xfrm>
                <a:off x="1065675" y="2254700"/>
                <a:ext cx="188050" cy="282300"/>
              </a:xfrm>
              <a:custGeom>
                <a:avLst/>
                <a:gdLst/>
                <a:ahLst/>
                <a:cxnLst/>
                <a:rect l="l" t="t" r="r" b="b"/>
                <a:pathLst>
                  <a:path w="7522" h="11292" extrusionOk="0">
                    <a:moveTo>
                      <a:pt x="0" y="0"/>
                    </a:moveTo>
                    <a:cubicBezTo>
                      <a:pt x="402" y="780"/>
                      <a:pt x="780" y="1583"/>
                      <a:pt x="1181" y="2363"/>
                    </a:cubicBezTo>
                    <a:cubicBezTo>
                      <a:pt x="1607" y="3119"/>
                      <a:pt x="2056" y="3852"/>
                      <a:pt x="2528" y="4608"/>
                    </a:cubicBezTo>
                    <a:cubicBezTo>
                      <a:pt x="3426" y="6096"/>
                      <a:pt x="4442" y="7561"/>
                      <a:pt x="5482" y="8931"/>
                    </a:cubicBezTo>
                    <a:lnTo>
                      <a:pt x="6356" y="10089"/>
                    </a:lnTo>
                    <a:cubicBezTo>
                      <a:pt x="6663" y="10467"/>
                      <a:pt x="6970" y="10893"/>
                      <a:pt x="7301" y="11247"/>
                    </a:cubicBezTo>
                    <a:cubicBezTo>
                      <a:pt x="7340" y="11278"/>
                      <a:pt x="7380" y="11292"/>
                      <a:pt x="7413" y="11292"/>
                    </a:cubicBezTo>
                    <a:cubicBezTo>
                      <a:pt x="7479" y="11292"/>
                      <a:pt x="7521" y="11239"/>
                      <a:pt x="7490" y="11176"/>
                    </a:cubicBezTo>
                    <a:cubicBezTo>
                      <a:pt x="7206" y="10822"/>
                      <a:pt x="6946" y="10467"/>
                      <a:pt x="6687" y="10160"/>
                    </a:cubicBezTo>
                    <a:cubicBezTo>
                      <a:pt x="6427" y="9806"/>
                      <a:pt x="6143" y="9451"/>
                      <a:pt x="5883" y="9120"/>
                    </a:cubicBezTo>
                    <a:cubicBezTo>
                      <a:pt x="5363" y="8412"/>
                      <a:pt x="4844" y="7726"/>
                      <a:pt x="4347" y="6994"/>
                    </a:cubicBezTo>
                    <a:cubicBezTo>
                      <a:pt x="3355" y="5553"/>
                      <a:pt x="2410" y="4064"/>
                      <a:pt x="1512" y="2552"/>
                    </a:cubicBezTo>
                    <a:cubicBezTo>
                      <a:pt x="1276" y="2150"/>
                      <a:pt x="1040" y="1701"/>
                      <a:pt x="780" y="1300"/>
                    </a:cubicBezTo>
                    <a:cubicBezTo>
                      <a:pt x="520" y="875"/>
                      <a:pt x="284" y="426"/>
                      <a:pt x="4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8"/>
              <p:cNvSpPr/>
              <p:nvPr/>
            </p:nvSpPr>
            <p:spPr>
              <a:xfrm>
                <a:off x="1118225" y="2328525"/>
                <a:ext cx="112550" cy="144075"/>
              </a:xfrm>
              <a:custGeom>
                <a:avLst/>
                <a:gdLst/>
                <a:ahLst/>
                <a:cxnLst/>
                <a:rect l="l" t="t" r="r" b="b"/>
                <a:pathLst>
                  <a:path w="4502" h="5763" extrusionOk="0">
                    <a:moveTo>
                      <a:pt x="1" y="1"/>
                    </a:moveTo>
                    <a:lnTo>
                      <a:pt x="804" y="1135"/>
                    </a:lnTo>
                    <a:cubicBezTo>
                      <a:pt x="1064" y="1537"/>
                      <a:pt x="1324" y="1915"/>
                      <a:pt x="1631" y="2269"/>
                    </a:cubicBezTo>
                    <a:lnTo>
                      <a:pt x="3309" y="4490"/>
                    </a:lnTo>
                    <a:lnTo>
                      <a:pt x="4277" y="5719"/>
                    </a:lnTo>
                    <a:cubicBezTo>
                      <a:pt x="4303" y="5750"/>
                      <a:pt x="4331" y="5763"/>
                      <a:pt x="4358" y="5763"/>
                    </a:cubicBezTo>
                    <a:cubicBezTo>
                      <a:pt x="4434" y="5763"/>
                      <a:pt x="4501" y="5664"/>
                      <a:pt x="4466" y="5577"/>
                    </a:cubicBezTo>
                    <a:cubicBezTo>
                      <a:pt x="3899" y="4844"/>
                      <a:pt x="3309" y="4088"/>
                      <a:pt x="2742" y="3379"/>
                    </a:cubicBezTo>
                    <a:cubicBezTo>
                      <a:pt x="2198" y="2647"/>
                      <a:pt x="1608" y="1938"/>
                      <a:pt x="1040" y="1206"/>
                    </a:cubicBezTo>
                    <a:cubicBezTo>
                      <a:pt x="710" y="780"/>
                      <a:pt x="355" y="402"/>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8"/>
              <p:cNvSpPr/>
              <p:nvPr/>
            </p:nvSpPr>
            <p:spPr>
              <a:xfrm>
                <a:off x="1081600" y="2293675"/>
                <a:ext cx="134525" cy="239525"/>
              </a:xfrm>
              <a:custGeom>
                <a:avLst/>
                <a:gdLst/>
                <a:ahLst/>
                <a:cxnLst/>
                <a:rect l="l" t="t" r="r" b="b"/>
                <a:pathLst>
                  <a:path w="5381" h="9581" extrusionOk="0">
                    <a:moveTo>
                      <a:pt x="1" y="1"/>
                    </a:moveTo>
                    <a:cubicBezTo>
                      <a:pt x="25" y="166"/>
                      <a:pt x="48" y="355"/>
                      <a:pt x="119" y="521"/>
                    </a:cubicBezTo>
                    <a:cubicBezTo>
                      <a:pt x="166" y="710"/>
                      <a:pt x="190" y="851"/>
                      <a:pt x="261" y="1017"/>
                    </a:cubicBezTo>
                    <a:cubicBezTo>
                      <a:pt x="379" y="1371"/>
                      <a:pt x="497" y="1702"/>
                      <a:pt x="639" y="2056"/>
                    </a:cubicBezTo>
                    <a:cubicBezTo>
                      <a:pt x="899" y="2741"/>
                      <a:pt x="1206" y="3379"/>
                      <a:pt x="1489" y="4041"/>
                    </a:cubicBezTo>
                    <a:cubicBezTo>
                      <a:pt x="2127" y="5341"/>
                      <a:pt x="2836" y="6569"/>
                      <a:pt x="3616" y="7750"/>
                    </a:cubicBezTo>
                    <a:lnTo>
                      <a:pt x="4325" y="8743"/>
                    </a:lnTo>
                    <a:cubicBezTo>
                      <a:pt x="4443" y="8885"/>
                      <a:pt x="4608" y="9026"/>
                      <a:pt x="4726" y="9168"/>
                    </a:cubicBezTo>
                    <a:cubicBezTo>
                      <a:pt x="4868" y="9334"/>
                      <a:pt x="5010" y="9452"/>
                      <a:pt x="5199" y="9570"/>
                    </a:cubicBezTo>
                    <a:cubicBezTo>
                      <a:pt x="5214" y="9577"/>
                      <a:pt x="5229" y="9581"/>
                      <a:pt x="5244" y="9581"/>
                    </a:cubicBezTo>
                    <a:cubicBezTo>
                      <a:pt x="5320" y="9581"/>
                      <a:pt x="5380" y="9488"/>
                      <a:pt x="5341" y="9428"/>
                    </a:cubicBezTo>
                    <a:cubicBezTo>
                      <a:pt x="5223" y="9310"/>
                      <a:pt x="5104" y="9144"/>
                      <a:pt x="4986" y="9026"/>
                    </a:cubicBezTo>
                    <a:cubicBezTo>
                      <a:pt x="4868" y="8908"/>
                      <a:pt x="4750" y="8766"/>
                      <a:pt x="4632" y="8648"/>
                    </a:cubicBezTo>
                    <a:cubicBezTo>
                      <a:pt x="4396" y="8388"/>
                      <a:pt x="4183" y="8105"/>
                      <a:pt x="4018" y="7821"/>
                    </a:cubicBezTo>
                    <a:cubicBezTo>
                      <a:pt x="3592" y="7231"/>
                      <a:pt x="3238" y="6640"/>
                      <a:pt x="2884" y="6026"/>
                    </a:cubicBezTo>
                    <a:cubicBezTo>
                      <a:pt x="2175" y="4773"/>
                      <a:pt x="1537" y="3498"/>
                      <a:pt x="970" y="2198"/>
                    </a:cubicBezTo>
                    <a:cubicBezTo>
                      <a:pt x="828" y="1844"/>
                      <a:pt x="639" y="1466"/>
                      <a:pt x="497" y="1088"/>
                    </a:cubicBezTo>
                    <a:cubicBezTo>
                      <a:pt x="426" y="899"/>
                      <a:pt x="355" y="733"/>
                      <a:pt x="284" y="544"/>
                    </a:cubicBezTo>
                    <a:cubicBezTo>
                      <a:pt x="190" y="379"/>
                      <a:pt x="119" y="166"/>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8"/>
              <p:cNvSpPr/>
              <p:nvPr/>
            </p:nvSpPr>
            <p:spPr>
              <a:xfrm>
                <a:off x="1120600" y="2366925"/>
                <a:ext cx="108900" cy="163425"/>
              </a:xfrm>
              <a:custGeom>
                <a:avLst/>
                <a:gdLst/>
                <a:ahLst/>
                <a:cxnLst/>
                <a:rect l="l" t="t" r="r" b="b"/>
                <a:pathLst>
                  <a:path w="4356" h="6537" extrusionOk="0">
                    <a:moveTo>
                      <a:pt x="0" y="1"/>
                    </a:moveTo>
                    <a:cubicBezTo>
                      <a:pt x="119" y="237"/>
                      <a:pt x="213" y="473"/>
                      <a:pt x="331" y="709"/>
                    </a:cubicBezTo>
                    <a:cubicBezTo>
                      <a:pt x="449" y="898"/>
                      <a:pt x="567" y="1135"/>
                      <a:pt x="686" y="1347"/>
                    </a:cubicBezTo>
                    <a:cubicBezTo>
                      <a:pt x="945" y="1796"/>
                      <a:pt x="1182" y="2245"/>
                      <a:pt x="1465" y="2647"/>
                    </a:cubicBezTo>
                    <a:cubicBezTo>
                      <a:pt x="2009" y="3497"/>
                      <a:pt x="2552" y="4324"/>
                      <a:pt x="3190" y="5151"/>
                    </a:cubicBezTo>
                    <a:cubicBezTo>
                      <a:pt x="3521" y="5624"/>
                      <a:pt x="3875" y="6096"/>
                      <a:pt x="4253" y="6522"/>
                    </a:cubicBezTo>
                    <a:cubicBezTo>
                      <a:pt x="4253" y="6532"/>
                      <a:pt x="4259" y="6537"/>
                      <a:pt x="4267" y="6537"/>
                    </a:cubicBezTo>
                    <a:cubicBezTo>
                      <a:pt x="4296" y="6537"/>
                      <a:pt x="4356" y="6477"/>
                      <a:pt x="4301" y="6404"/>
                    </a:cubicBezTo>
                    <a:cubicBezTo>
                      <a:pt x="4041" y="5978"/>
                      <a:pt x="3710" y="5600"/>
                      <a:pt x="3426" y="5199"/>
                    </a:cubicBezTo>
                    <a:lnTo>
                      <a:pt x="2528" y="3946"/>
                    </a:lnTo>
                    <a:cubicBezTo>
                      <a:pt x="1961" y="3119"/>
                      <a:pt x="1418" y="2292"/>
                      <a:pt x="922" y="1442"/>
                    </a:cubicBezTo>
                    <a:lnTo>
                      <a:pt x="473" y="733"/>
                    </a:lnTo>
                    <a:cubicBezTo>
                      <a:pt x="378" y="615"/>
                      <a:pt x="331" y="497"/>
                      <a:pt x="237" y="355"/>
                    </a:cubicBezTo>
                    <a:cubicBezTo>
                      <a:pt x="142" y="237"/>
                      <a:pt x="48" y="95"/>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8"/>
              <p:cNvSpPr/>
              <p:nvPr/>
            </p:nvSpPr>
            <p:spPr>
              <a:xfrm>
                <a:off x="1073925" y="2247025"/>
                <a:ext cx="303275" cy="153275"/>
              </a:xfrm>
              <a:custGeom>
                <a:avLst/>
                <a:gdLst/>
                <a:ahLst/>
                <a:cxnLst/>
                <a:rect l="l" t="t" r="r" b="b"/>
                <a:pathLst>
                  <a:path w="12131" h="6131" extrusionOk="0">
                    <a:moveTo>
                      <a:pt x="24" y="0"/>
                    </a:moveTo>
                    <a:cubicBezTo>
                      <a:pt x="24" y="0"/>
                      <a:pt x="1" y="0"/>
                      <a:pt x="24" y="24"/>
                    </a:cubicBezTo>
                    <a:cubicBezTo>
                      <a:pt x="781" y="544"/>
                      <a:pt x="1489" y="1040"/>
                      <a:pt x="2245" y="1489"/>
                    </a:cubicBezTo>
                    <a:cubicBezTo>
                      <a:pt x="2978" y="1914"/>
                      <a:pt x="3758" y="2363"/>
                      <a:pt x="4514" y="2788"/>
                    </a:cubicBezTo>
                    <a:cubicBezTo>
                      <a:pt x="6049" y="3615"/>
                      <a:pt x="7656" y="4371"/>
                      <a:pt x="9286" y="5056"/>
                    </a:cubicBezTo>
                    <a:cubicBezTo>
                      <a:pt x="9712" y="5269"/>
                      <a:pt x="10184" y="5434"/>
                      <a:pt x="10633" y="5623"/>
                    </a:cubicBezTo>
                    <a:cubicBezTo>
                      <a:pt x="11106" y="5789"/>
                      <a:pt x="11555" y="6002"/>
                      <a:pt x="12027" y="6120"/>
                    </a:cubicBezTo>
                    <a:cubicBezTo>
                      <a:pt x="12035" y="6127"/>
                      <a:pt x="12043" y="6131"/>
                      <a:pt x="12051" y="6131"/>
                    </a:cubicBezTo>
                    <a:cubicBezTo>
                      <a:pt x="12093" y="6131"/>
                      <a:pt x="12130" y="6041"/>
                      <a:pt x="12051" y="6002"/>
                    </a:cubicBezTo>
                    <a:cubicBezTo>
                      <a:pt x="11673" y="5812"/>
                      <a:pt x="11247" y="5671"/>
                      <a:pt x="10846" y="5505"/>
                    </a:cubicBezTo>
                    <a:cubicBezTo>
                      <a:pt x="10420" y="5316"/>
                      <a:pt x="10019" y="5175"/>
                      <a:pt x="9641" y="4986"/>
                    </a:cubicBezTo>
                    <a:cubicBezTo>
                      <a:pt x="8837" y="4678"/>
                      <a:pt x="8034" y="4324"/>
                      <a:pt x="7231" y="3922"/>
                    </a:cubicBezTo>
                    <a:cubicBezTo>
                      <a:pt x="5648" y="3190"/>
                      <a:pt x="4112" y="2363"/>
                      <a:pt x="2576" y="1512"/>
                    </a:cubicBezTo>
                    <a:cubicBezTo>
                      <a:pt x="2151" y="1276"/>
                      <a:pt x="1749" y="1016"/>
                      <a:pt x="1300" y="780"/>
                    </a:cubicBezTo>
                    <a:cubicBezTo>
                      <a:pt x="851" y="544"/>
                      <a:pt x="450" y="260"/>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8"/>
              <p:cNvSpPr/>
              <p:nvPr/>
            </p:nvSpPr>
            <p:spPr>
              <a:xfrm>
                <a:off x="1156625" y="2286000"/>
                <a:ext cx="167900" cy="70875"/>
              </a:xfrm>
              <a:custGeom>
                <a:avLst/>
                <a:gdLst/>
                <a:ahLst/>
                <a:cxnLst/>
                <a:rect l="l" t="t" r="r" b="b"/>
                <a:pathLst>
                  <a:path w="6716" h="2835" extrusionOk="0">
                    <a:moveTo>
                      <a:pt x="1" y="1"/>
                    </a:moveTo>
                    <a:cubicBezTo>
                      <a:pt x="426" y="213"/>
                      <a:pt x="828" y="426"/>
                      <a:pt x="1277" y="591"/>
                    </a:cubicBezTo>
                    <a:cubicBezTo>
                      <a:pt x="1678" y="804"/>
                      <a:pt x="2127" y="969"/>
                      <a:pt x="2552" y="1158"/>
                    </a:cubicBezTo>
                    <a:lnTo>
                      <a:pt x="5104" y="2222"/>
                    </a:lnTo>
                    <a:cubicBezTo>
                      <a:pt x="5624" y="2434"/>
                      <a:pt x="6097" y="2647"/>
                      <a:pt x="6593" y="2812"/>
                    </a:cubicBezTo>
                    <a:cubicBezTo>
                      <a:pt x="6608" y="2828"/>
                      <a:pt x="6622" y="2834"/>
                      <a:pt x="6635" y="2834"/>
                    </a:cubicBezTo>
                    <a:cubicBezTo>
                      <a:pt x="6698" y="2834"/>
                      <a:pt x="6715" y="2659"/>
                      <a:pt x="6616" y="2600"/>
                    </a:cubicBezTo>
                    <a:cubicBezTo>
                      <a:pt x="5766" y="2245"/>
                      <a:pt x="4915" y="1891"/>
                      <a:pt x="4041" y="1560"/>
                    </a:cubicBezTo>
                    <a:cubicBezTo>
                      <a:pt x="3190" y="1206"/>
                      <a:pt x="2340" y="898"/>
                      <a:pt x="1489" y="544"/>
                    </a:cubicBezTo>
                    <a:cubicBezTo>
                      <a:pt x="969" y="355"/>
                      <a:pt x="473" y="190"/>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8"/>
              <p:cNvSpPr/>
              <p:nvPr/>
            </p:nvSpPr>
            <p:spPr>
              <a:xfrm>
                <a:off x="1105825" y="2274200"/>
                <a:ext cx="236300" cy="141775"/>
              </a:xfrm>
              <a:custGeom>
                <a:avLst/>
                <a:gdLst/>
                <a:ahLst/>
                <a:cxnLst/>
                <a:rect l="l" t="t" r="r" b="b"/>
                <a:pathLst>
                  <a:path w="9452" h="5671" extrusionOk="0">
                    <a:moveTo>
                      <a:pt x="1" y="0"/>
                    </a:moveTo>
                    <a:lnTo>
                      <a:pt x="1" y="0"/>
                    </a:lnTo>
                    <a:cubicBezTo>
                      <a:pt x="119" y="142"/>
                      <a:pt x="237" y="260"/>
                      <a:pt x="379" y="425"/>
                    </a:cubicBezTo>
                    <a:cubicBezTo>
                      <a:pt x="497" y="543"/>
                      <a:pt x="639" y="662"/>
                      <a:pt x="757" y="780"/>
                    </a:cubicBezTo>
                    <a:cubicBezTo>
                      <a:pt x="1040" y="1016"/>
                      <a:pt x="1324" y="1252"/>
                      <a:pt x="1584" y="1489"/>
                    </a:cubicBezTo>
                    <a:cubicBezTo>
                      <a:pt x="2151" y="1937"/>
                      <a:pt x="2741" y="2363"/>
                      <a:pt x="3332" y="2788"/>
                    </a:cubicBezTo>
                    <a:cubicBezTo>
                      <a:pt x="4514" y="3568"/>
                      <a:pt x="5742" y="4324"/>
                      <a:pt x="7042" y="4938"/>
                    </a:cubicBezTo>
                    <a:cubicBezTo>
                      <a:pt x="7396" y="5127"/>
                      <a:pt x="7798" y="5293"/>
                      <a:pt x="8176" y="5411"/>
                    </a:cubicBezTo>
                    <a:cubicBezTo>
                      <a:pt x="8341" y="5458"/>
                      <a:pt x="8554" y="5529"/>
                      <a:pt x="8743" y="5576"/>
                    </a:cubicBezTo>
                    <a:cubicBezTo>
                      <a:pt x="8932" y="5647"/>
                      <a:pt x="9121" y="5671"/>
                      <a:pt x="9334" y="5671"/>
                    </a:cubicBezTo>
                    <a:cubicBezTo>
                      <a:pt x="9428" y="5671"/>
                      <a:pt x="9452" y="5529"/>
                      <a:pt x="9357" y="5505"/>
                    </a:cubicBezTo>
                    <a:cubicBezTo>
                      <a:pt x="9192" y="5434"/>
                      <a:pt x="9026" y="5387"/>
                      <a:pt x="8861" y="5363"/>
                    </a:cubicBezTo>
                    <a:cubicBezTo>
                      <a:pt x="8672" y="5293"/>
                      <a:pt x="8530" y="5269"/>
                      <a:pt x="8365" y="5198"/>
                    </a:cubicBezTo>
                    <a:cubicBezTo>
                      <a:pt x="8034" y="5080"/>
                      <a:pt x="7703" y="4938"/>
                      <a:pt x="7372" y="4796"/>
                    </a:cubicBezTo>
                    <a:cubicBezTo>
                      <a:pt x="6734" y="4489"/>
                      <a:pt x="6097" y="4135"/>
                      <a:pt x="5482" y="3780"/>
                    </a:cubicBezTo>
                    <a:cubicBezTo>
                      <a:pt x="4254" y="3072"/>
                      <a:pt x="3072" y="2292"/>
                      <a:pt x="1915" y="1441"/>
                    </a:cubicBezTo>
                    <a:cubicBezTo>
                      <a:pt x="1584" y="1229"/>
                      <a:pt x="1277" y="992"/>
                      <a:pt x="969" y="709"/>
                    </a:cubicBezTo>
                    <a:cubicBezTo>
                      <a:pt x="828" y="591"/>
                      <a:pt x="686" y="473"/>
                      <a:pt x="497" y="354"/>
                    </a:cubicBezTo>
                    <a:cubicBezTo>
                      <a:pt x="355" y="236"/>
                      <a:pt x="166" y="118"/>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8"/>
              <p:cNvSpPr/>
              <p:nvPr/>
            </p:nvSpPr>
            <p:spPr>
              <a:xfrm>
                <a:off x="1176125" y="2318500"/>
                <a:ext cx="176875" cy="88825"/>
              </a:xfrm>
              <a:custGeom>
                <a:avLst/>
                <a:gdLst/>
                <a:ahLst/>
                <a:cxnLst/>
                <a:rect l="l" t="t" r="r" b="b"/>
                <a:pathLst>
                  <a:path w="7075" h="3553" extrusionOk="0">
                    <a:moveTo>
                      <a:pt x="0" y="0"/>
                    </a:moveTo>
                    <a:lnTo>
                      <a:pt x="0" y="0"/>
                    </a:lnTo>
                    <a:cubicBezTo>
                      <a:pt x="189" y="165"/>
                      <a:pt x="402" y="307"/>
                      <a:pt x="638" y="449"/>
                    </a:cubicBezTo>
                    <a:cubicBezTo>
                      <a:pt x="851" y="591"/>
                      <a:pt x="1064" y="709"/>
                      <a:pt x="1253" y="827"/>
                    </a:cubicBezTo>
                    <a:cubicBezTo>
                      <a:pt x="1702" y="1111"/>
                      <a:pt x="2150" y="1347"/>
                      <a:pt x="2599" y="1583"/>
                    </a:cubicBezTo>
                    <a:cubicBezTo>
                      <a:pt x="3474" y="2056"/>
                      <a:pt x="4395" y="2481"/>
                      <a:pt x="5317" y="2906"/>
                    </a:cubicBezTo>
                    <a:cubicBezTo>
                      <a:pt x="5836" y="3143"/>
                      <a:pt x="6332" y="3379"/>
                      <a:pt x="6900" y="3544"/>
                    </a:cubicBezTo>
                    <a:cubicBezTo>
                      <a:pt x="6911" y="3550"/>
                      <a:pt x="6923" y="3553"/>
                      <a:pt x="6934" y="3553"/>
                    </a:cubicBezTo>
                    <a:cubicBezTo>
                      <a:pt x="7014" y="3553"/>
                      <a:pt x="7074" y="3420"/>
                      <a:pt x="6970" y="3379"/>
                    </a:cubicBezTo>
                    <a:cubicBezTo>
                      <a:pt x="6522" y="3143"/>
                      <a:pt x="6049" y="2953"/>
                      <a:pt x="5576" y="2788"/>
                    </a:cubicBezTo>
                    <a:cubicBezTo>
                      <a:pt x="5104" y="2575"/>
                      <a:pt x="4655" y="2363"/>
                      <a:pt x="4182" y="2174"/>
                    </a:cubicBezTo>
                    <a:cubicBezTo>
                      <a:pt x="3261" y="1725"/>
                      <a:pt x="2387" y="1276"/>
                      <a:pt x="1489" y="803"/>
                    </a:cubicBezTo>
                    <a:cubicBezTo>
                      <a:pt x="1253" y="662"/>
                      <a:pt x="993" y="544"/>
                      <a:pt x="756" y="402"/>
                    </a:cubicBezTo>
                    <a:cubicBezTo>
                      <a:pt x="638" y="331"/>
                      <a:pt x="497" y="236"/>
                      <a:pt x="378" y="189"/>
                    </a:cubicBezTo>
                    <a:cubicBezTo>
                      <a:pt x="237" y="118"/>
                      <a:pt x="118" y="71"/>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8"/>
              <p:cNvSpPr/>
              <p:nvPr/>
            </p:nvSpPr>
            <p:spPr>
              <a:xfrm>
                <a:off x="1077475" y="2216900"/>
                <a:ext cx="337875" cy="25075"/>
              </a:xfrm>
              <a:custGeom>
                <a:avLst/>
                <a:gdLst/>
                <a:ahLst/>
                <a:cxnLst/>
                <a:rect l="l" t="t" r="r" b="b"/>
                <a:pathLst>
                  <a:path w="13515" h="1003" extrusionOk="0">
                    <a:moveTo>
                      <a:pt x="13421" y="0"/>
                    </a:moveTo>
                    <a:cubicBezTo>
                      <a:pt x="12972" y="24"/>
                      <a:pt x="12547" y="118"/>
                      <a:pt x="12121" y="166"/>
                    </a:cubicBezTo>
                    <a:cubicBezTo>
                      <a:pt x="11673" y="236"/>
                      <a:pt x="11224" y="284"/>
                      <a:pt x="10822" y="355"/>
                    </a:cubicBezTo>
                    <a:cubicBezTo>
                      <a:pt x="9948" y="473"/>
                      <a:pt x="9073" y="567"/>
                      <a:pt x="8223" y="614"/>
                    </a:cubicBezTo>
                    <a:cubicBezTo>
                      <a:pt x="6474" y="756"/>
                      <a:pt x="4702" y="827"/>
                      <a:pt x="2954" y="851"/>
                    </a:cubicBezTo>
                    <a:lnTo>
                      <a:pt x="1513" y="851"/>
                    </a:lnTo>
                    <a:cubicBezTo>
                      <a:pt x="1017" y="851"/>
                      <a:pt x="497" y="851"/>
                      <a:pt x="24" y="827"/>
                    </a:cubicBezTo>
                    <a:cubicBezTo>
                      <a:pt x="1" y="827"/>
                      <a:pt x="1" y="851"/>
                      <a:pt x="24" y="851"/>
                    </a:cubicBezTo>
                    <a:cubicBezTo>
                      <a:pt x="922" y="922"/>
                      <a:pt x="1796" y="969"/>
                      <a:pt x="2694" y="993"/>
                    </a:cubicBezTo>
                    <a:cubicBezTo>
                      <a:pt x="2943" y="999"/>
                      <a:pt x="3196" y="1002"/>
                      <a:pt x="3451" y="1002"/>
                    </a:cubicBezTo>
                    <a:cubicBezTo>
                      <a:pt x="4067" y="1002"/>
                      <a:pt x="4692" y="986"/>
                      <a:pt x="5293" y="969"/>
                    </a:cubicBezTo>
                    <a:cubicBezTo>
                      <a:pt x="7042" y="922"/>
                      <a:pt x="8814" y="804"/>
                      <a:pt x="10538" y="591"/>
                    </a:cubicBezTo>
                    <a:cubicBezTo>
                      <a:pt x="11011" y="520"/>
                      <a:pt x="11531" y="473"/>
                      <a:pt x="12003" y="378"/>
                    </a:cubicBezTo>
                    <a:cubicBezTo>
                      <a:pt x="12499" y="331"/>
                      <a:pt x="12972" y="236"/>
                      <a:pt x="13468" y="118"/>
                    </a:cubicBezTo>
                    <a:cubicBezTo>
                      <a:pt x="13472" y="120"/>
                      <a:pt x="13475" y="121"/>
                      <a:pt x="13478" y="121"/>
                    </a:cubicBezTo>
                    <a:cubicBezTo>
                      <a:pt x="13515" y="121"/>
                      <a:pt x="13508" y="0"/>
                      <a:pt x="1342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8"/>
              <p:cNvSpPr/>
              <p:nvPr/>
            </p:nvSpPr>
            <p:spPr>
              <a:xfrm>
                <a:off x="1166675" y="2204325"/>
                <a:ext cx="181525" cy="26775"/>
              </a:xfrm>
              <a:custGeom>
                <a:avLst/>
                <a:gdLst/>
                <a:ahLst/>
                <a:cxnLst/>
                <a:rect l="l" t="t" r="r" b="b"/>
                <a:pathLst>
                  <a:path w="7261" h="1071" extrusionOk="0">
                    <a:moveTo>
                      <a:pt x="7102" y="1"/>
                    </a:moveTo>
                    <a:cubicBezTo>
                      <a:pt x="7090" y="1"/>
                      <a:pt x="7078" y="3"/>
                      <a:pt x="7065" y="7"/>
                    </a:cubicBezTo>
                    <a:cubicBezTo>
                      <a:pt x="6167" y="125"/>
                      <a:pt x="5246" y="267"/>
                      <a:pt x="4324" y="385"/>
                    </a:cubicBezTo>
                    <a:cubicBezTo>
                      <a:pt x="3403" y="527"/>
                      <a:pt x="2481" y="645"/>
                      <a:pt x="1583" y="787"/>
                    </a:cubicBezTo>
                    <a:cubicBezTo>
                      <a:pt x="1040" y="881"/>
                      <a:pt x="544" y="999"/>
                      <a:pt x="0" y="1070"/>
                    </a:cubicBezTo>
                    <a:cubicBezTo>
                      <a:pt x="473" y="1023"/>
                      <a:pt x="922" y="999"/>
                      <a:pt x="1394" y="952"/>
                    </a:cubicBezTo>
                    <a:cubicBezTo>
                      <a:pt x="1867" y="905"/>
                      <a:pt x="2316" y="858"/>
                      <a:pt x="2788" y="787"/>
                    </a:cubicBezTo>
                    <a:lnTo>
                      <a:pt x="5529" y="432"/>
                    </a:lnTo>
                    <a:cubicBezTo>
                      <a:pt x="6073" y="385"/>
                      <a:pt x="6592" y="291"/>
                      <a:pt x="7089" y="196"/>
                    </a:cubicBezTo>
                    <a:cubicBezTo>
                      <a:pt x="7260" y="196"/>
                      <a:pt x="7217" y="1"/>
                      <a:pt x="710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8"/>
              <p:cNvSpPr/>
              <p:nvPr/>
            </p:nvSpPr>
            <p:spPr>
              <a:xfrm>
                <a:off x="1118825" y="2246425"/>
                <a:ext cx="274025" cy="20050"/>
              </a:xfrm>
              <a:custGeom>
                <a:avLst/>
                <a:gdLst/>
                <a:ahLst/>
                <a:cxnLst/>
                <a:rect l="l" t="t" r="r" b="b"/>
                <a:pathLst>
                  <a:path w="10961" h="802" extrusionOk="0">
                    <a:moveTo>
                      <a:pt x="0" y="1"/>
                    </a:moveTo>
                    <a:lnTo>
                      <a:pt x="0" y="24"/>
                    </a:lnTo>
                    <a:cubicBezTo>
                      <a:pt x="190" y="95"/>
                      <a:pt x="355" y="142"/>
                      <a:pt x="544" y="166"/>
                    </a:cubicBezTo>
                    <a:cubicBezTo>
                      <a:pt x="709" y="213"/>
                      <a:pt x="875" y="260"/>
                      <a:pt x="1040" y="284"/>
                    </a:cubicBezTo>
                    <a:cubicBezTo>
                      <a:pt x="1395" y="355"/>
                      <a:pt x="1749" y="449"/>
                      <a:pt x="2103" y="473"/>
                    </a:cubicBezTo>
                    <a:cubicBezTo>
                      <a:pt x="2812" y="591"/>
                      <a:pt x="3545" y="638"/>
                      <a:pt x="4253" y="709"/>
                    </a:cubicBezTo>
                    <a:cubicBezTo>
                      <a:pt x="5002" y="772"/>
                      <a:pt x="5763" y="801"/>
                      <a:pt x="6524" y="801"/>
                    </a:cubicBezTo>
                    <a:cubicBezTo>
                      <a:pt x="7204" y="801"/>
                      <a:pt x="7884" y="778"/>
                      <a:pt x="8554" y="733"/>
                    </a:cubicBezTo>
                    <a:cubicBezTo>
                      <a:pt x="8955" y="709"/>
                      <a:pt x="9333" y="686"/>
                      <a:pt x="9759" y="591"/>
                    </a:cubicBezTo>
                    <a:cubicBezTo>
                      <a:pt x="9971" y="568"/>
                      <a:pt x="10137" y="497"/>
                      <a:pt x="10349" y="473"/>
                    </a:cubicBezTo>
                    <a:cubicBezTo>
                      <a:pt x="10562" y="402"/>
                      <a:pt x="10727" y="355"/>
                      <a:pt x="10916" y="237"/>
                    </a:cubicBezTo>
                    <a:cubicBezTo>
                      <a:pt x="10960" y="171"/>
                      <a:pt x="10903" y="45"/>
                      <a:pt x="10838" y="45"/>
                    </a:cubicBezTo>
                    <a:cubicBezTo>
                      <a:pt x="10833" y="45"/>
                      <a:pt x="10827" y="46"/>
                      <a:pt x="10822" y="48"/>
                    </a:cubicBezTo>
                    <a:cubicBezTo>
                      <a:pt x="10633" y="95"/>
                      <a:pt x="10467" y="119"/>
                      <a:pt x="10326" y="166"/>
                    </a:cubicBezTo>
                    <a:cubicBezTo>
                      <a:pt x="10137" y="237"/>
                      <a:pt x="9971" y="260"/>
                      <a:pt x="9806" y="284"/>
                    </a:cubicBezTo>
                    <a:cubicBezTo>
                      <a:pt x="9451" y="355"/>
                      <a:pt x="9144" y="402"/>
                      <a:pt x="8790" y="449"/>
                    </a:cubicBezTo>
                    <a:cubicBezTo>
                      <a:pt x="8081" y="497"/>
                      <a:pt x="7372" y="520"/>
                      <a:pt x="6663" y="520"/>
                    </a:cubicBezTo>
                    <a:cubicBezTo>
                      <a:pt x="5246" y="520"/>
                      <a:pt x="3828" y="449"/>
                      <a:pt x="2410" y="284"/>
                    </a:cubicBezTo>
                    <a:cubicBezTo>
                      <a:pt x="2009" y="237"/>
                      <a:pt x="1607" y="213"/>
                      <a:pt x="1229" y="142"/>
                    </a:cubicBezTo>
                    <a:cubicBezTo>
                      <a:pt x="1016" y="119"/>
                      <a:pt x="827" y="95"/>
                      <a:pt x="638" y="48"/>
                    </a:cubicBezTo>
                    <a:cubicBezTo>
                      <a:pt x="426" y="24"/>
                      <a:pt x="213" y="2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8"/>
              <p:cNvSpPr/>
              <p:nvPr/>
            </p:nvSpPr>
            <p:spPr>
              <a:xfrm>
                <a:off x="1200350" y="2234600"/>
                <a:ext cx="196125" cy="15975"/>
              </a:xfrm>
              <a:custGeom>
                <a:avLst/>
                <a:gdLst/>
                <a:ahLst/>
                <a:cxnLst/>
                <a:rect l="l" t="t" r="r" b="b"/>
                <a:pathLst>
                  <a:path w="7845" h="639" extrusionOk="0">
                    <a:moveTo>
                      <a:pt x="7773" y="1"/>
                    </a:moveTo>
                    <a:cubicBezTo>
                      <a:pt x="7254" y="25"/>
                      <a:pt x="6758" y="119"/>
                      <a:pt x="6261" y="166"/>
                    </a:cubicBezTo>
                    <a:cubicBezTo>
                      <a:pt x="5765" y="237"/>
                      <a:pt x="5245" y="285"/>
                      <a:pt x="4749" y="332"/>
                    </a:cubicBezTo>
                    <a:cubicBezTo>
                      <a:pt x="3757" y="403"/>
                      <a:pt x="2741" y="474"/>
                      <a:pt x="1748" y="474"/>
                    </a:cubicBezTo>
                    <a:cubicBezTo>
                      <a:pt x="1441" y="474"/>
                      <a:pt x="1181" y="474"/>
                      <a:pt x="874" y="497"/>
                    </a:cubicBezTo>
                    <a:cubicBezTo>
                      <a:pt x="733" y="497"/>
                      <a:pt x="591" y="497"/>
                      <a:pt x="449" y="521"/>
                    </a:cubicBezTo>
                    <a:cubicBezTo>
                      <a:pt x="284" y="521"/>
                      <a:pt x="142" y="544"/>
                      <a:pt x="0" y="544"/>
                    </a:cubicBezTo>
                    <a:cubicBezTo>
                      <a:pt x="260" y="544"/>
                      <a:pt x="496" y="615"/>
                      <a:pt x="756" y="615"/>
                    </a:cubicBezTo>
                    <a:cubicBezTo>
                      <a:pt x="992" y="615"/>
                      <a:pt x="1276" y="639"/>
                      <a:pt x="1512" y="639"/>
                    </a:cubicBezTo>
                    <a:cubicBezTo>
                      <a:pt x="2008" y="639"/>
                      <a:pt x="2505" y="639"/>
                      <a:pt x="3001" y="615"/>
                    </a:cubicBezTo>
                    <a:cubicBezTo>
                      <a:pt x="4017" y="592"/>
                      <a:pt x="5009" y="497"/>
                      <a:pt x="6025" y="403"/>
                    </a:cubicBezTo>
                    <a:cubicBezTo>
                      <a:pt x="6592" y="355"/>
                      <a:pt x="7183" y="285"/>
                      <a:pt x="7726" y="166"/>
                    </a:cubicBezTo>
                    <a:cubicBezTo>
                      <a:pt x="7844" y="166"/>
                      <a:pt x="7844" y="1"/>
                      <a:pt x="777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8"/>
              <p:cNvSpPr/>
              <p:nvPr/>
            </p:nvSpPr>
            <p:spPr>
              <a:xfrm>
                <a:off x="783325" y="1962700"/>
                <a:ext cx="550525" cy="547375"/>
              </a:xfrm>
              <a:custGeom>
                <a:avLst/>
                <a:gdLst/>
                <a:ahLst/>
                <a:cxnLst/>
                <a:rect l="l" t="t" r="r" b="b"/>
                <a:pathLst>
                  <a:path w="22021" h="21895" extrusionOk="0">
                    <a:moveTo>
                      <a:pt x="13137" y="1"/>
                    </a:moveTo>
                    <a:cubicBezTo>
                      <a:pt x="12863" y="1"/>
                      <a:pt x="12626" y="198"/>
                      <a:pt x="12452" y="410"/>
                    </a:cubicBezTo>
                    <a:cubicBezTo>
                      <a:pt x="12215" y="741"/>
                      <a:pt x="12074" y="1119"/>
                      <a:pt x="11979" y="1497"/>
                    </a:cubicBezTo>
                    <a:cubicBezTo>
                      <a:pt x="11861" y="1851"/>
                      <a:pt x="11790" y="2253"/>
                      <a:pt x="11743" y="2631"/>
                    </a:cubicBezTo>
                    <a:cubicBezTo>
                      <a:pt x="11672" y="2985"/>
                      <a:pt x="11648" y="3364"/>
                      <a:pt x="11625" y="3718"/>
                    </a:cubicBezTo>
                    <a:cubicBezTo>
                      <a:pt x="11554" y="4427"/>
                      <a:pt x="11530" y="5159"/>
                      <a:pt x="11507" y="5915"/>
                    </a:cubicBezTo>
                    <a:cubicBezTo>
                      <a:pt x="11483" y="6624"/>
                      <a:pt x="11483" y="7357"/>
                      <a:pt x="11412" y="8089"/>
                    </a:cubicBezTo>
                    <a:cubicBezTo>
                      <a:pt x="11365" y="8798"/>
                      <a:pt x="11294" y="9530"/>
                      <a:pt x="11152" y="10239"/>
                    </a:cubicBezTo>
                    <a:cubicBezTo>
                      <a:pt x="11152" y="10334"/>
                      <a:pt x="11129" y="10404"/>
                      <a:pt x="11129" y="10475"/>
                    </a:cubicBezTo>
                    <a:cubicBezTo>
                      <a:pt x="11129" y="10523"/>
                      <a:pt x="11081" y="10546"/>
                      <a:pt x="11081" y="10570"/>
                    </a:cubicBezTo>
                    <a:cubicBezTo>
                      <a:pt x="11058" y="9837"/>
                      <a:pt x="11010" y="9105"/>
                      <a:pt x="10940" y="8349"/>
                    </a:cubicBezTo>
                    <a:cubicBezTo>
                      <a:pt x="10845" y="7522"/>
                      <a:pt x="10774" y="6695"/>
                      <a:pt x="10609" y="5868"/>
                    </a:cubicBezTo>
                    <a:cubicBezTo>
                      <a:pt x="10491" y="5112"/>
                      <a:pt x="10302" y="4332"/>
                      <a:pt x="10065" y="3600"/>
                    </a:cubicBezTo>
                    <a:cubicBezTo>
                      <a:pt x="9782" y="2867"/>
                      <a:pt x="9498" y="2159"/>
                      <a:pt x="9120" y="1497"/>
                    </a:cubicBezTo>
                    <a:cubicBezTo>
                      <a:pt x="8931" y="1213"/>
                      <a:pt x="8766" y="954"/>
                      <a:pt x="8482" y="717"/>
                    </a:cubicBezTo>
                    <a:cubicBezTo>
                      <a:pt x="8273" y="529"/>
                      <a:pt x="7971" y="304"/>
                      <a:pt x="7659" y="304"/>
                    </a:cubicBezTo>
                    <a:cubicBezTo>
                      <a:pt x="7619" y="304"/>
                      <a:pt x="7578" y="307"/>
                      <a:pt x="7537" y="316"/>
                    </a:cubicBezTo>
                    <a:cubicBezTo>
                      <a:pt x="7183" y="410"/>
                      <a:pt x="7017" y="764"/>
                      <a:pt x="6994" y="1095"/>
                    </a:cubicBezTo>
                    <a:cubicBezTo>
                      <a:pt x="6923" y="1497"/>
                      <a:pt x="7017" y="1899"/>
                      <a:pt x="7112" y="2277"/>
                    </a:cubicBezTo>
                    <a:cubicBezTo>
                      <a:pt x="7230" y="2655"/>
                      <a:pt x="7348" y="3009"/>
                      <a:pt x="7490" y="3364"/>
                    </a:cubicBezTo>
                    <a:cubicBezTo>
                      <a:pt x="7632" y="3694"/>
                      <a:pt x="7774" y="4049"/>
                      <a:pt x="7939" y="4379"/>
                    </a:cubicBezTo>
                    <a:cubicBezTo>
                      <a:pt x="8246" y="5017"/>
                      <a:pt x="8577" y="5679"/>
                      <a:pt x="8931" y="6317"/>
                    </a:cubicBezTo>
                    <a:cubicBezTo>
                      <a:pt x="9262" y="6978"/>
                      <a:pt x="9616" y="7616"/>
                      <a:pt x="9947" y="8278"/>
                    </a:cubicBezTo>
                    <a:cubicBezTo>
                      <a:pt x="10278" y="8916"/>
                      <a:pt x="10562" y="9601"/>
                      <a:pt x="10798" y="10286"/>
                    </a:cubicBezTo>
                    <a:cubicBezTo>
                      <a:pt x="10821" y="10357"/>
                      <a:pt x="10869" y="10428"/>
                      <a:pt x="10892" y="10523"/>
                    </a:cubicBezTo>
                    <a:cubicBezTo>
                      <a:pt x="10916" y="10546"/>
                      <a:pt x="10916" y="10570"/>
                      <a:pt x="10916" y="10593"/>
                    </a:cubicBezTo>
                    <a:lnTo>
                      <a:pt x="9664" y="8751"/>
                    </a:lnTo>
                    <a:cubicBezTo>
                      <a:pt x="9191" y="8065"/>
                      <a:pt x="8695" y="7380"/>
                      <a:pt x="8175" y="6766"/>
                    </a:cubicBezTo>
                    <a:cubicBezTo>
                      <a:pt x="7655" y="6175"/>
                      <a:pt x="7136" y="5584"/>
                      <a:pt x="6545" y="5088"/>
                    </a:cubicBezTo>
                    <a:cubicBezTo>
                      <a:pt x="5954" y="4568"/>
                      <a:pt x="5364" y="4096"/>
                      <a:pt x="4678" y="3742"/>
                    </a:cubicBezTo>
                    <a:cubicBezTo>
                      <a:pt x="4395" y="3576"/>
                      <a:pt x="4064" y="3434"/>
                      <a:pt x="3733" y="3364"/>
                    </a:cubicBezTo>
                    <a:cubicBezTo>
                      <a:pt x="3585" y="3321"/>
                      <a:pt x="3423" y="3288"/>
                      <a:pt x="3265" y="3288"/>
                    </a:cubicBezTo>
                    <a:cubicBezTo>
                      <a:pt x="3071" y="3288"/>
                      <a:pt x="2884" y="3338"/>
                      <a:pt x="2741" y="3482"/>
                    </a:cubicBezTo>
                    <a:cubicBezTo>
                      <a:pt x="2505" y="3718"/>
                      <a:pt x="2505" y="4143"/>
                      <a:pt x="2646" y="4427"/>
                    </a:cubicBezTo>
                    <a:cubicBezTo>
                      <a:pt x="2835" y="4781"/>
                      <a:pt x="3095" y="5112"/>
                      <a:pt x="3355" y="5372"/>
                    </a:cubicBezTo>
                    <a:cubicBezTo>
                      <a:pt x="3615" y="5632"/>
                      <a:pt x="3922" y="5915"/>
                      <a:pt x="4206" y="6152"/>
                    </a:cubicBezTo>
                    <a:cubicBezTo>
                      <a:pt x="4513" y="6388"/>
                      <a:pt x="4796" y="6577"/>
                      <a:pt x="5104" y="6789"/>
                    </a:cubicBezTo>
                    <a:cubicBezTo>
                      <a:pt x="5694" y="7215"/>
                      <a:pt x="6309" y="7593"/>
                      <a:pt x="6923" y="7971"/>
                    </a:cubicBezTo>
                    <a:cubicBezTo>
                      <a:pt x="7561" y="8349"/>
                      <a:pt x="8175" y="8751"/>
                      <a:pt x="8790" y="9152"/>
                    </a:cubicBezTo>
                    <a:cubicBezTo>
                      <a:pt x="9380" y="9530"/>
                      <a:pt x="9971" y="9979"/>
                      <a:pt x="10538" y="10452"/>
                    </a:cubicBezTo>
                    <a:cubicBezTo>
                      <a:pt x="10585" y="10523"/>
                      <a:pt x="10656" y="10546"/>
                      <a:pt x="10703" y="10593"/>
                    </a:cubicBezTo>
                    <a:lnTo>
                      <a:pt x="10774" y="10664"/>
                    </a:lnTo>
                    <a:cubicBezTo>
                      <a:pt x="10089" y="10334"/>
                      <a:pt x="9451" y="10003"/>
                      <a:pt x="8766" y="9696"/>
                    </a:cubicBezTo>
                    <a:cubicBezTo>
                      <a:pt x="7986" y="9341"/>
                      <a:pt x="7254" y="8987"/>
                      <a:pt x="6450" y="8703"/>
                    </a:cubicBezTo>
                    <a:cubicBezTo>
                      <a:pt x="5718" y="8467"/>
                      <a:pt x="4985" y="8231"/>
                      <a:pt x="4206" y="8089"/>
                    </a:cubicBezTo>
                    <a:cubicBezTo>
                      <a:pt x="3473" y="7947"/>
                      <a:pt x="2717" y="7853"/>
                      <a:pt x="1938" y="7853"/>
                    </a:cubicBezTo>
                    <a:cubicBezTo>
                      <a:pt x="1607" y="7853"/>
                      <a:pt x="1252" y="7924"/>
                      <a:pt x="945" y="7994"/>
                    </a:cubicBezTo>
                    <a:cubicBezTo>
                      <a:pt x="614" y="8089"/>
                      <a:pt x="189" y="8278"/>
                      <a:pt x="118" y="8632"/>
                    </a:cubicBezTo>
                    <a:cubicBezTo>
                      <a:pt x="0" y="8987"/>
                      <a:pt x="213" y="9294"/>
                      <a:pt x="496" y="9507"/>
                    </a:cubicBezTo>
                    <a:cubicBezTo>
                      <a:pt x="827" y="9743"/>
                      <a:pt x="1205" y="9885"/>
                      <a:pt x="1583" y="9979"/>
                    </a:cubicBezTo>
                    <a:cubicBezTo>
                      <a:pt x="1938" y="10097"/>
                      <a:pt x="2316" y="10168"/>
                      <a:pt x="2717" y="10215"/>
                    </a:cubicBezTo>
                    <a:cubicBezTo>
                      <a:pt x="3072" y="10286"/>
                      <a:pt x="3450" y="10310"/>
                      <a:pt x="3804" y="10334"/>
                    </a:cubicBezTo>
                    <a:cubicBezTo>
                      <a:pt x="4513" y="10404"/>
                      <a:pt x="5245" y="10428"/>
                      <a:pt x="5978" y="10452"/>
                    </a:cubicBezTo>
                    <a:cubicBezTo>
                      <a:pt x="6687" y="10475"/>
                      <a:pt x="7443" y="10475"/>
                      <a:pt x="8175" y="10546"/>
                    </a:cubicBezTo>
                    <a:cubicBezTo>
                      <a:pt x="8884" y="10593"/>
                      <a:pt x="9616" y="10664"/>
                      <a:pt x="10325" y="10806"/>
                    </a:cubicBezTo>
                    <a:cubicBezTo>
                      <a:pt x="10420" y="10806"/>
                      <a:pt x="10467" y="10830"/>
                      <a:pt x="10562" y="10830"/>
                    </a:cubicBezTo>
                    <a:cubicBezTo>
                      <a:pt x="10585" y="10830"/>
                      <a:pt x="10632" y="10877"/>
                      <a:pt x="10656" y="10877"/>
                    </a:cubicBezTo>
                    <a:cubicBezTo>
                      <a:pt x="9924" y="10901"/>
                      <a:pt x="9168" y="10948"/>
                      <a:pt x="8435" y="11019"/>
                    </a:cubicBezTo>
                    <a:cubicBezTo>
                      <a:pt x="7608" y="11113"/>
                      <a:pt x="6781" y="11184"/>
                      <a:pt x="5954" y="11350"/>
                    </a:cubicBezTo>
                    <a:cubicBezTo>
                      <a:pt x="5198" y="11468"/>
                      <a:pt x="4418" y="11657"/>
                      <a:pt x="3686" y="11893"/>
                    </a:cubicBezTo>
                    <a:cubicBezTo>
                      <a:pt x="2954" y="12176"/>
                      <a:pt x="2245" y="12460"/>
                      <a:pt x="1583" y="12838"/>
                    </a:cubicBezTo>
                    <a:cubicBezTo>
                      <a:pt x="1300" y="13027"/>
                      <a:pt x="1016" y="13192"/>
                      <a:pt x="780" y="13476"/>
                    </a:cubicBezTo>
                    <a:cubicBezTo>
                      <a:pt x="591" y="13712"/>
                      <a:pt x="307" y="14067"/>
                      <a:pt x="402" y="14421"/>
                    </a:cubicBezTo>
                    <a:cubicBezTo>
                      <a:pt x="496" y="14776"/>
                      <a:pt x="851" y="14941"/>
                      <a:pt x="1181" y="14965"/>
                    </a:cubicBezTo>
                    <a:cubicBezTo>
                      <a:pt x="1280" y="14982"/>
                      <a:pt x="1376" y="14989"/>
                      <a:pt x="1472" y="14989"/>
                    </a:cubicBezTo>
                    <a:cubicBezTo>
                      <a:pt x="1769" y="14989"/>
                      <a:pt x="2059" y="14918"/>
                      <a:pt x="2363" y="14846"/>
                    </a:cubicBezTo>
                    <a:cubicBezTo>
                      <a:pt x="2741" y="14728"/>
                      <a:pt x="3095" y="14610"/>
                      <a:pt x="3450" y="14468"/>
                    </a:cubicBezTo>
                    <a:cubicBezTo>
                      <a:pt x="3780" y="14327"/>
                      <a:pt x="4135" y="14185"/>
                      <a:pt x="4442" y="14019"/>
                    </a:cubicBezTo>
                    <a:cubicBezTo>
                      <a:pt x="5104" y="13712"/>
                      <a:pt x="5742" y="13381"/>
                      <a:pt x="6403" y="13027"/>
                    </a:cubicBezTo>
                    <a:cubicBezTo>
                      <a:pt x="7041" y="12696"/>
                      <a:pt x="7703" y="12342"/>
                      <a:pt x="8341" y="12011"/>
                    </a:cubicBezTo>
                    <a:cubicBezTo>
                      <a:pt x="9002" y="11704"/>
                      <a:pt x="9687" y="11397"/>
                      <a:pt x="10349" y="11161"/>
                    </a:cubicBezTo>
                    <a:cubicBezTo>
                      <a:pt x="10443" y="11137"/>
                      <a:pt x="10514" y="11113"/>
                      <a:pt x="10585" y="11066"/>
                    </a:cubicBezTo>
                    <a:cubicBezTo>
                      <a:pt x="10609" y="11042"/>
                      <a:pt x="10656" y="11042"/>
                      <a:pt x="10680" y="11042"/>
                    </a:cubicBezTo>
                    <a:lnTo>
                      <a:pt x="8813" y="12295"/>
                    </a:lnTo>
                    <a:cubicBezTo>
                      <a:pt x="8152" y="12767"/>
                      <a:pt x="7466" y="13263"/>
                      <a:pt x="6828" y="13783"/>
                    </a:cubicBezTo>
                    <a:cubicBezTo>
                      <a:pt x="6238" y="14303"/>
                      <a:pt x="5647" y="14823"/>
                      <a:pt x="5151" y="15413"/>
                    </a:cubicBezTo>
                    <a:cubicBezTo>
                      <a:pt x="4655" y="16004"/>
                      <a:pt x="4182" y="16595"/>
                      <a:pt x="3828" y="17280"/>
                    </a:cubicBezTo>
                    <a:cubicBezTo>
                      <a:pt x="3639" y="17564"/>
                      <a:pt x="3497" y="17894"/>
                      <a:pt x="3450" y="18225"/>
                    </a:cubicBezTo>
                    <a:cubicBezTo>
                      <a:pt x="3355" y="18556"/>
                      <a:pt x="3284" y="18958"/>
                      <a:pt x="3568" y="19217"/>
                    </a:cubicBezTo>
                    <a:cubicBezTo>
                      <a:pt x="3701" y="19351"/>
                      <a:pt x="3887" y="19409"/>
                      <a:pt x="4078" y="19409"/>
                    </a:cubicBezTo>
                    <a:cubicBezTo>
                      <a:pt x="4227" y="19409"/>
                      <a:pt x="4379" y="19374"/>
                      <a:pt x="4513" y="19312"/>
                    </a:cubicBezTo>
                    <a:cubicBezTo>
                      <a:pt x="4867" y="19147"/>
                      <a:pt x="5198" y="18863"/>
                      <a:pt x="5458" y="18603"/>
                    </a:cubicBezTo>
                    <a:cubicBezTo>
                      <a:pt x="5718" y="18343"/>
                      <a:pt x="5978" y="18036"/>
                      <a:pt x="6214" y="17753"/>
                    </a:cubicBezTo>
                    <a:cubicBezTo>
                      <a:pt x="6450" y="17445"/>
                      <a:pt x="6663" y="17162"/>
                      <a:pt x="6876" y="16855"/>
                    </a:cubicBezTo>
                    <a:cubicBezTo>
                      <a:pt x="7277" y="16264"/>
                      <a:pt x="7679" y="15650"/>
                      <a:pt x="8057" y="15035"/>
                    </a:cubicBezTo>
                    <a:cubicBezTo>
                      <a:pt x="8435" y="14421"/>
                      <a:pt x="8813" y="13783"/>
                      <a:pt x="9238" y="13169"/>
                    </a:cubicBezTo>
                    <a:cubicBezTo>
                      <a:pt x="9616" y="12578"/>
                      <a:pt x="10065" y="11987"/>
                      <a:pt x="10538" y="11420"/>
                    </a:cubicBezTo>
                    <a:cubicBezTo>
                      <a:pt x="10585" y="11373"/>
                      <a:pt x="10632" y="11302"/>
                      <a:pt x="10680" y="11255"/>
                    </a:cubicBezTo>
                    <a:lnTo>
                      <a:pt x="10751" y="11184"/>
                    </a:lnTo>
                    <a:lnTo>
                      <a:pt x="10751" y="11184"/>
                    </a:lnTo>
                    <a:cubicBezTo>
                      <a:pt x="10420" y="11869"/>
                      <a:pt x="10089" y="12531"/>
                      <a:pt x="9758" y="13192"/>
                    </a:cubicBezTo>
                    <a:cubicBezTo>
                      <a:pt x="9404" y="13972"/>
                      <a:pt x="9049" y="14705"/>
                      <a:pt x="8790" y="15508"/>
                    </a:cubicBezTo>
                    <a:cubicBezTo>
                      <a:pt x="8553" y="16240"/>
                      <a:pt x="8317" y="16973"/>
                      <a:pt x="8175" y="17753"/>
                    </a:cubicBezTo>
                    <a:cubicBezTo>
                      <a:pt x="8033" y="18485"/>
                      <a:pt x="7939" y="19265"/>
                      <a:pt x="7939" y="20021"/>
                    </a:cubicBezTo>
                    <a:cubicBezTo>
                      <a:pt x="7939" y="20352"/>
                      <a:pt x="7986" y="20706"/>
                      <a:pt x="8081" y="21037"/>
                    </a:cubicBezTo>
                    <a:cubicBezTo>
                      <a:pt x="8175" y="21344"/>
                      <a:pt x="8341" y="21769"/>
                      <a:pt x="8695" y="21864"/>
                    </a:cubicBezTo>
                    <a:cubicBezTo>
                      <a:pt x="8759" y="21885"/>
                      <a:pt x="8822" y="21895"/>
                      <a:pt x="8884" y="21895"/>
                    </a:cubicBezTo>
                    <a:cubicBezTo>
                      <a:pt x="9165" y="21895"/>
                      <a:pt x="9419" y="21694"/>
                      <a:pt x="9593" y="21462"/>
                    </a:cubicBezTo>
                    <a:cubicBezTo>
                      <a:pt x="9829" y="21155"/>
                      <a:pt x="9971" y="20753"/>
                      <a:pt x="10065" y="20375"/>
                    </a:cubicBezTo>
                    <a:cubicBezTo>
                      <a:pt x="10184" y="20021"/>
                      <a:pt x="10231" y="19643"/>
                      <a:pt x="10302" y="19265"/>
                    </a:cubicBezTo>
                    <a:cubicBezTo>
                      <a:pt x="10349" y="18910"/>
                      <a:pt x="10396" y="18509"/>
                      <a:pt x="10420" y="18154"/>
                    </a:cubicBezTo>
                    <a:cubicBezTo>
                      <a:pt x="10467" y="17445"/>
                      <a:pt x="10514" y="16713"/>
                      <a:pt x="10538" y="15980"/>
                    </a:cubicBezTo>
                    <a:cubicBezTo>
                      <a:pt x="10562" y="15272"/>
                      <a:pt x="10562" y="14539"/>
                      <a:pt x="10632" y="13783"/>
                    </a:cubicBezTo>
                    <a:cubicBezTo>
                      <a:pt x="10680" y="13074"/>
                      <a:pt x="10751" y="12342"/>
                      <a:pt x="10892" y="11633"/>
                    </a:cubicBezTo>
                    <a:cubicBezTo>
                      <a:pt x="10892" y="11539"/>
                      <a:pt x="10916" y="11491"/>
                      <a:pt x="10916" y="11397"/>
                    </a:cubicBezTo>
                    <a:cubicBezTo>
                      <a:pt x="10916" y="11373"/>
                      <a:pt x="10940" y="11350"/>
                      <a:pt x="10940" y="11302"/>
                    </a:cubicBezTo>
                    <a:cubicBezTo>
                      <a:pt x="10987" y="12058"/>
                      <a:pt x="11034" y="12791"/>
                      <a:pt x="11105" y="13523"/>
                    </a:cubicBezTo>
                    <a:cubicBezTo>
                      <a:pt x="11176" y="14350"/>
                      <a:pt x="11270" y="15177"/>
                      <a:pt x="11412" y="16004"/>
                    </a:cubicBezTo>
                    <a:cubicBezTo>
                      <a:pt x="11530" y="16784"/>
                      <a:pt x="11743" y="17540"/>
                      <a:pt x="11979" y="18272"/>
                    </a:cubicBezTo>
                    <a:cubicBezTo>
                      <a:pt x="12239" y="19028"/>
                      <a:pt x="12546" y="19737"/>
                      <a:pt x="12924" y="20375"/>
                    </a:cubicBezTo>
                    <a:cubicBezTo>
                      <a:pt x="13113" y="20682"/>
                      <a:pt x="13279" y="20942"/>
                      <a:pt x="13539" y="21179"/>
                    </a:cubicBezTo>
                    <a:cubicBezTo>
                      <a:pt x="13741" y="21360"/>
                      <a:pt x="14029" y="21577"/>
                      <a:pt x="14330" y="21577"/>
                    </a:cubicBezTo>
                    <a:cubicBezTo>
                      <a:pt x="14381" y="21577"/>
                      <a:pt x="14432" y="21570"/>
                      <a:pt x="14484" y="21557"/>
                    </a:cubicBezTo>
                    <a:cubicBezTo>
                      <a:pt x="14838" y="21462"/>
                      <a:pt x="15027" y="21108"/>
                      <a:pt x="15051" y="20800"/>
                    </a:cubicBezTo>
                    <a:cubicBezTo>
                      <a:pt x="15122" y="20375"/>
                      <a:pt x="15027" y="19997"/>
                      <a:pt x="14933" y="19619"/>
                    </a:cubicBezTo>
                    <a:cubicBezTo>
                      <a:pt x="14815" y="19217"/>
                      <a:pt x="14696" y="18863"/>
                      <a:pt x="14555" y="18509"/>
                    </a:cubicBezTo>
                    <a:cubicBezTo>
                      <a:pt x="14413" y="18201"/>
                      <a:pt x="14247" y="17847"/>
                      <a:pt x="14106" y="17516"/>
                    </a:cubicBezTo>
                    <a:cubicBezTo>
                      <a:pt x="13775" y="16855"/>
                      <a:pt x="13468" y="16217"/>
                      <a:pt x="13113" y="15555"/>
                    </a:cubicBezTo>
                    <a:cubicBezTo>
                      <a:pt x="12783" y="14917"/>
                      <a:pt x="12428" y="14256"/>
                      <a:pt x="12097" y="13618"/>
                    </a:cubicBezTo>
                    <a:cubicBezTo>
                      <a:pt x="11767" y="12956"/>
                      <a:pt x="11483" y="12295"/>
                      <a:pt x="11247" y="11609"/>
                    </a:cubicBezTo>
                    <a:cubicBezTo>
                      <a:pt x="11223" y="11515"/>
                      <a:pt x="11176" y="11468"/>
                      <a:pt x="11152" y="11373"/>
                    </a:cubicBezTo>
                    <a:cubicBezTo>
                      <a:pt x="11129" y="11350"/>
                      <a:pt x="11129" y="11302"/>
                      <a:pt x="11129" y="11279"/>
                    </a:cubicBezTo>
                    <a:lnTo>
                      <a:pt x="11129" y="11279"/>
                    </a:lnTo>
                    <a:lnTo>
                      <a:pt x="12357" y="13145"/>
                    </a:lnTo>
                    <a:cubicBezTo>
                      <a:pt x="12830" y="13830"/>
                      <a:pt x="13350" y="14492"/>
                      <a:pt x="13869" y="15130"/>
                    </a:cubicBezTo>
                    <a:cubicBezTo>
                      <a:pt x="14366" y="15721"/>
                      <a:pt x="14909" y="16311"/>
                      <a:pt x="15500" y="16807"/>
                    </a:cubicBezTo>
                    <a:cubicBezTo>
                      <a:pt x="16090" y="17304"/>
                      <a:pt x="16681" y="17776"/>
                      <a:pt x="17366" y="18131"/>
                    </a:cubicBezTo>
                    <a:cubicBezTo>
                      <a:pt x="17650" y="18320"/>
                      <a:pt x="17981" y="18461"/>
                      <a:pt x="18288" y="18509"/>
                    </a:cubicBezTo>
                    <a:cubicBezTo>
                      <a:pt x="18442" y="18553"/>
                      <a:pt x="18618" y="18592"/>
                      <a:pt x="18787" y="18592"/>
                    </a:cubicBezTo>
                    <a:cubicBezTo>
                      <a:pt x="18980" y="18592"/>
                      <a:pt x="19165" y="18541"/>
                      <a:pt x="19304" y="18390"/>
                    </a:cubicBezTo>
                    <a:cubicBezTo>
                      <a:pt x="19540" y="18178"/>
                      <a:pt x="19540" y="17753"/>
                      <a:pt x="19398" y="17445"/>
                    </a:cubicBezTo>
                    <a:cubicBezTo>
                      <a:pt x="19209" y="17115"/>
                      <a:pt x="18949" y="16784"/>
                      <a:pt x="18689" y="16524"/>
                    </a:cubicBezTo>
                    <a:cubicBezTo>
                      <a:pt x="18406" y="16240"/>
                      <a:pt x="18122" y="15980"/>
                      <a:pt x="17815" y="15744"/>
                    </a:cubicBezTo>
                    <a:cubicBezTo>
                      <a:pt x="17532" y="15508"/>
                      <a:pt x="17224" y="15295"/>
                      <a:pt x="16941" y="15106"/>
                    </a:cubicBezTo>
                    <a:cubicBezTo>
                      <a:pt x="16350" y="14681"/>
                      <a:pt x="15736" y="14303"/>
                      <a:pt x="15122" y="13925"/>
                    </a:cubicBezTo>
                    <a:cubicBezTo>
                      <a:pt x="14484" y="13523"/>
                      <a:pt x="13869" y="13145"/>
                      <a:pt x="13255" y="12744"/>
                    </a:cubicBezTo>
                    <a:cubicBezTo>
                      <a:pt x="12664" y="12342"/>
                      <a:pt x="12074" y="11917"/>
                      <a:pt x="11507" y="11444"/>
                    </a:cubicBezTo>
                    <a:cubicBezTo>
                      <a:pt x="11459" y="11373"/>
                      <a:pt x="11389" y="11350"/>
                      <a:pt x="11341" y="11279"/>
                    </a:cubicBezTo>
                    <a:lnTo>
                      <a:pt x="11270" y="11231"/>
                    </a:lnTo>
                    <a:lnTo>
                      <a:pt x="11270" y="11231"/>
                    </a:lnTo>
                    <a:cubicBezTo>
                      <a:pt x="11956" y="11562"/>
                      <a:pt x="12594" y="11869"/>
                      <a:pt x="13279" y="12200"/>
                    </a:cubicBezTo>
                    <a:cubicBezTo>
                      <a:pt x="14058" y="12555"/>
                      <a:pt x="14791" y="12909"/>
                      <a:pt x="15594" y="13169"/>
                    </a:cubicBezTo>
                    <a:cubicBezTo>
                      <a:pt x="16327" y="13405"/>
                      <a:pt x="17059" y="13641"/>
                      <a:pt x="17815" y="13807"/>
                    </a:cubicBezTo>
                    <a:cubicBezTo>
                      <a:pt x="18571" y="13949"/>
                      <a:pt x="19327" y="14043"/>
                      <a:pt x="20107" y="14043"/>
                    </a:cubicBezTo>
                    <a:cubicBezTo>
                      <a:pt x="20414" y="14043"/>
                      <a:pt x="20769" y="13972"/>
                      <a:pt x="21099" y="13878"/>
                    </a:cubicBezTo>
                    <a:cubicBezTo>
                      <a:pt x="21430" y="13807"/>
                      <a:pt x="21832" y="13618"/>
                      <a:pt x="21926" y="13263"/>
                    </a:cubicBezTo>
                    <a:cubicBezTo>
                      <a:pt x="22021" y="12933"/>
                      <a:pt x="21808" y="12578"/>
                      <a:pt x="21548" y="12366"/>
                    </a:cubicBezTo>
                    <a:cubicBezTo>
                      <a:pt x="21218" y="12129"/>
                      <a:pt x="20839" y="11987"/>
                      <a:pt x="20461" y="11893"/>
                    </a:cubicBezTo>
                    <a:cubicBezTo>
                      <a:pt x="20107" y="11775"/>
                      <a:pt x="19705" y="11728"/>
                      <a:pt x="19327" y="11657"/>
                    </a:cubicBezTo>
                    <a:cubicBezTo>
                      <a:pt x="18973" y="11609"/>
                      <a:pt x="18595" y="11586"/>
                      <a:pt x="18240" y="11539"/>
                    </a:cubicBezTo>
                    <a:cubicBezTo>
                      <a:pt x="17532" y="11491"/>
                      <a:pt x="16799" y="11468"/>
                      <a:pt x="16043" y="11420"/>
                    </a:cubicBezTo>
                    <a:cubicBezTo>
                      <a:pt x="15334" y="11397"/>
                      <a:pt x="14602" y="11397"/>
                      <a:pt x="13869" y="11350"/>
                    </a:cubicBezTo>
                    <a:cubicBezTo>
                      <a:pt x="13161" y="11279"/>
                      <a:pt x="12428" y="11231"/>
                      <a:pt x="11719" y="11066"/>
                    </a:cubicBezTo>
                    <a:cubicBezTo>
                      <a:pt x="11625" y="11066"/>
                      <a:pt x="11554" y="11042"/>
                      <a:pt x="11483" y="11042"/>
                    </a:cubicBezTo>
                    <a:cubicBezTo>
                      <a:pt x="11436" y="11042"/>
                      <a:pt x="11412" y="11019"/>
                      <a:pt x="11389" y="11019"/>
                    </a:cubicBezTo>
                    <a:cubicBezTo>
                      <a:pt x="12121" y="10995"/>
                      <a:pt x="12853" y="10924"/>
                      <a:pt x="13610" y="10877"/>
                    </a:cubicBezTo>
                    <a:cubicBezTo>
                      <a:pt x="14436" y="10782"/>
                      <a:pt x="15263" y="10688"/>
                      <a:pt x="16090" y="10546"/>
                    </a:cubicBezTo>
                    <a:cubicBezTo>
                      <a:pt x="16846" y="10428"/>
                      <a:pt x="17626" y="10215"/>
                      <a:pt x="18359" y="9979"/>
                    </a:cubicBezTo>
                    <a:cubicBezTo>
                      <a:pt x="19091" y="9719"/>
                      <a:pt x="19800" y="9412"/>
                      <a:pt x="20461" y="9034"/>
                    </a:cubicBezTo>
                    <a:cubicBezTo>
                      <a:pt x="20745" y="8869"/>
                      <a:pt x="21005" y="8680"/>
                      <a:pt x="21241" y="8420"/>
                    </a:cubicBezTo>
                    <a:cubicBezTo>
                      <a:pt x="21454" y="8183"/>
                      <a:pt x="21714" y="7829"/>
                      <a:pt x="21643" y="7475"/>
                    </a:cubicBezTo>
                    <a:cubicBezTo>
                      <a:pt x="21548" y="7120"/>
                      <a:pt x="21194" y="6931"/>
                      <a:pt x="20863" y="6908"/>
                    </a:cubicBezTo>
                    <a:cubicBezTo>
                      <a:pt x="20775" y="6897"/>
                      <a:pt x="20687" y="6893"/>
                      <a:pt x="20599" y="6893"/>
                    </a:cubicBezTo>
                    <a:cubicBezTo>
                      <a:pt x="20286" y="6893"/>
                      <a:pt x="19977" y="6952"/>
                      <a:pt x="19682" y="7026"/>
                    </a:cubicBezTo>
                    <a:cubicBezTo>
                      <a:pt x="19304" y="7144"/>
                      <a:pt x="18949" y="7262"/>
                      <a:pt x="18595" y="7404"/>
                    </a:cubicBezTo>
                    <a:cubicBezTo>
                      <a:pt x="18264" y="7569"/>
                      <a:pt x="17910" y="7711"/>
                      <a:pt x="17579" y="7853"/>
                    </a:cubicBezTo>
                    <a:cubicBezTo>
                      <a:pt x="16941" y="8183"/>
                      <a:pt x="16279" y="8514"/>
                      <a:pt x="15641" y="8869"/>
                    </a:cubicBezTo>
                    <a:cubicBezTo>
                      <a:pt x="14980" y="9176"/>
                      <a:pt x="14342" y="9530"/>
                      <a:pt x="13680" y="9861"/>
                    </a:cubicBezTo>
                    <a:cubicBezTo>
                      <a:pt x="13042" y="10192"/>
                      <a:pt x="12357" y="10475"/>
                      <a:pt x="11672" y="10712"/>
                    </a:cubicBezTo>
                    <a:cubicBezTo>
                      <a:pt x="11601" y="10759"/>
                      <a:pt x="11530" y="10782"/>
                      <a:pt x="11436" y="10806"/>
                    </a:cubicBezTo>
                    <a:cubicBezTo>
                      <a:pt x="11412" y="10830"/>
                      <a:pt x="11389" y="10830"/>
                      <a:pt x="11365" y="10830"/>
                    </a:cubicBezTo>
                    <a:lnTo>
                      <a:pt x="13208" y="9601"/>
                    </a:lnTo>
                    <a:cubicBezTo>
                      <a:pt x="13893" y="9129"/>
                      <a:pt x="14578" y="8632"/>
                      <a:pt x="15193" y="8089"/>
                    </a:cubicBezTo>
                    <a:cubicBezTo>
                      <a:pt x="15783" y="7593"/>
                      <a:pt x="16374" y="7049"/>
                      <a:pt x="16870" y="6459"/>
                    </a:cubicBezTo>
                    <a:cubicBezTo>
                      <a:pt x="17390" y="5868"/>
                      <a:pt x="17862" y="5277"/>
                      <a:pt x="18217" y="4616"/>
                    </a:cubicBezTo>
                    <a:cubicBezTo>
                      <a:pt x="18382" y="4309"/>
                      <a:pt x="18548" y="3978"/>
                      <a:pt x="18595" y="3671"/>
                    </a:cubicBezTo>
                    <a:cubicBezTo>
                      <a:pt x="18689" y="3340"/>
                      <a:pt x="18737" y="2915"/>
                      <a:pt x="18477" y="2655"/>
                    </a:cubicBezTo>
                    <a:cubicBezTo>
                      <a:pt x="18344" y="2522"/>
                      <a:pt x="18150" y="2463"/>
                      <a:pt x="17956" y="2463"/>
                    </a:cubicBezTo>
                    <a:cubicBezTo>
                      <a:pt x="17806" y="2463"/>
                      <a:pt x="17655" y="2498"/>
                      <a:pt x="17532" y="2560"/>
                    </a:cubicBezTo>
                    <a:cubicBezTo>
                      <a:pt x="17177" y="2749"/>
                      <a:pt x="16846" y="3009"/>
                      <a:pt x="16587" y="3269"/>
                    </a:cubicBezTo>
                    <a:cubicBezTo>
                      <a:pt x="16327" y="3553"/>
                      <a:pt x="16043" y="3836"/>
                      <a:pt x="15830" y="4143"/>
                    </a:cubicBezTo>
                    <a:cubicBezTo>
                      <a:pt x="15594" y="4427"/>
                      <a:pt x="15382" y="4734"/>
                      <a:pt x="15169" y="5017"/>
                    </a:cubicBezTo>
                    <a:cubicBezTo>
                      <a:pt x="14744" y="5608"/>
                      <a:pt x="14366" y="6222"/>
                      <a:pt x="13988" y="6860"/>
                    </a:cubicBezTo>
                    <a:cubicBezTo>
                      <a:pt x="13610" y="7475"/>
                      <a:pt x="13231" y="8089"/>
                      <a:pt x="12806" y="8703"/>
                    </a:cubicBezTo>
                    <a:cubicBezTo>
                      <a:pt x="12428" y="9294"/>
                      <a:pt x="11979" y="9885"/>
                      <a:pt x="11507" y="10452"/>
                    </a:cubicBezTo>
                    <a:cubicBezTo>
                      <a:pt x="11436" y="10523"/>
                      <a:pt x="11412" y="10570"/>
                      <a:pt x="11365" y="10641"/>
                    </a:cubicBezTo>
                    <a:lnTo>
                      <a:pt x="11294" y="10688"/>
                    </a:lnTo>
                    <a:cubicBezTo>
                      <a:pt x="11625" y="10003"/>
                      <a:pt x="11956" y="9365"/>
                      <a:pt x="12263" y="8680"/>
                    </a:cubicBezTo>
                    <a:cubicBezTo>
                      <a:pt x="12617" y="7924"/>
                      <a:pt x="12972" y="7168"/>
                      <a:pt x="13255" y="6388"/>
                    </a:cubicBezTo>
                    <a:cubicBezTo>
                      <a:pt x="13491" y="5632"/>
                      <a:pt x="13728" y="4899"/>
                      <a:pt x="13869" y="4143"/>
                    </a:cubicBezTo>
                    <a:cubicBezTo>
                      <a:pt x="14011" y="3387"/>
                      <a:pt x="14106" y="2631"/>
                      <a:pt x="14106" y="1851"/>
                    </a:cubicBezTo>
                    <a:cubicBezTo>
                      <a:pt x="14106" y="1544"/>
                      <a:pt x="14035" y="1190"/>
                      <a:pt x="13964" y="859"/>
                    </a:cubicBezTo>
                    <a:cubicBezTo>
                      <a:pt x="13846" y="528"/>
                      <a:pt x="13680" y="127"/>
                      <a:pt x="13326" y="32"/>
                    </a:cubicBezTo>
                    <a:cubicBezTo>
                      <a:pt x="13261" y="11"/>
                      <a:pt x="13198" y="1"/>
                      <a:pt x="13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8"/>
              <p:cNvSpPr/>
              <p:nvPr/>
            </p:nvSpPr>
            <p:spPr>
              <a:xfrm>
                <a:off x="798675" y="1978175"/>
                <a:ext cx="519825" cy="518650"/>
              </a:xfrm>
              <a:custGeom>
                <a:avLst/>
                <a:gdLst/>
                <a:ahLst/>
                <a:cxnLst/>
                <a:rect l="l" t="t" r="r" b="b"/>
                <a:pathLst>
                  <a:path w="20793" h="20746" extrusionOk="0">
                    <a:moveTo>
                      <a:pt x="7567" y="777"/>
                    </a:moveTo>
                    <a:cubicBezTo>
                      <a:pt x="7526" y="777"/>
                      <a:pt x="7474" y="821"/>
                      <a:pt x="7490" y="854"/>
                    </a:cubicBezTo>
                    <a:cubicBezTo>
                      <a:pt x="7608" y="1209"/>
                      <a:pt x="7797" y="1540"/>
                      <a:pt x="7939" y="1894"/>
                    </a:cubicBezTo>
                    <a:cubicBezTo>
                      <a:pt x="8081" y="2248"/>
                      <a:pt x="8246" y="2603"/>
                      <a:pt x="8365" y="2934"/>
                    </a:cubicBezTo>
                    <a:cubicBezTo>
                      <a:pt x="8624" y="3619"/>
                      <a:pt x="8861" y="4328"/>
                      <a:pt x="9097" y="5013"/>
                    </a:cubicBezTo>
                    <a:cubicBezTo>
                      <a:pt x="9144" y="5225"/>
                      <a:pt x="9215" y="5414"/>
                      <a:pt x="9310" y="5603"/>
                    </a:cubicBezTo>
                    <a:cubicBezTo>
                      <a:pt x="9333" y="5698"/>
                      <a:pt x="9357" y="5816"/>
                      <a:pt x="9428" y="5911"/>
                    </a:cubicBezTo>
                    <a:cubicBezTo>
                      <a:pt x="9451" y="6005"/>
                      <a:pt x="9499" y="6123"/>
                      <a:pt x="9546" y="6194"/>
                    </a:cubicBezTo>
                    <a:cubicBezTo>
                      <a:pt x="9475" y="6029"/>
                      <a:pt x="9475" y="5816"/>
                      <a:pt x="9428" y="5651"/>
                    </a:cubicBezTo>
                    <a:cubicBezTo>
                      <a:pt x="9381" y="5462"/>
                      <a:pt x="9333" y="5296"/>
                      <a:pt x="9262" y="5107"/>
                    </a:cubicBezTo>
                    <a:cubicBezTo>
                      <a:pt x="9144" y="4753"/>
                      <a:pt x="9073" y="4398"/>
                      <a:pt x="8955" y="4044"/>
                    </a:cubicBezTo>
                    <a:cubicBezTo>
                      <a:pt x="8719" y="3335"/>
                      <a:pt x="8435" y="2626"/>
                      <a:pt x="8152" y="1965"/>
                    </a:cubicBezTo>
                    <a:cubicBezTo>
                      <a:pt x="8010" y="1563"/>
                      <a:pt x="7821" y="1161"/>
                      <a:pt x="7608" y="807"/>
                    </a:cubicBezTo>
                    <a:cubicBezTo>
                      <a:pt x="7601" y="786"/>
                      <a:pt x="7585" y="777"/>
                      <a:pt x="7567" y="777"/>
                    </a:cubicBezTo>
                    <a:close/>
                    <a:moveTo>
                      <a:pt x="12665" y="654"/>
                    </a:moveTo>
                    <a:cubicBezTo>
                      <a:pt x="12645" y="654"/>
                      <a:pt x="12626" y="664"/>
                      <a:pt x="12617" y="689"/>
                    </a:cubicBezTo>
                    <a:cubicBezTo>
                      <a:pt x="12547" y="1043"/>
                      <a:pt x="12523" y="1421"/>
                      <a:pt x="12452" y="1799"/>
                    </a:cubicBezTo>
                    <a:cubicBezTo>
                      <a:pt x="12405" y="2201"/>
                      <a:pt x="12381" y="2555"/>
                      <a:pt x="12310" y="2934"/>
                    </a:cubicBezTo>
                    <a:cubicBezTo>
                      <a:pt x="12192" y="3666"/>
                      <a:pt x="12074" y="4375"/>
                      <a:pt x="11885" y="5107"/>
                    </a:cubicBezTo>
                    <a:cubicBezTo>
                      <a:pt x="11861" y="5320"/>
                      <a:pt x="11814" y="5533"/>
                      <a:pt x="11767" y="5745"/>
                    </a:cubicBezTo>
                    <a:cubicBezTo>
                      <a:pt x="11743" y="5863"/>
                      <a:pt x="11720" y="5934"/>
                      <a:pt x="11720" y="6052"/>
                    </a:cubicBezTo>
                    <a:cubicBezTo>
                      <a:pt x="11700" y="6150"/>
                      <a:pt x="11697" y="6232"/>
                      <a:pt x="11669" y="6324"/>
                    </a:cubicBezTo>
                    <a:lnTo>
                      <a:pt x="11669" y="6324"/>
                    </a:lnTo>
                    <a:lnTo>
                      <a:pt x="11838" y="5840"/>
                    </a:lnTo>
                    <a:cubicBezTo>
                      <a:pt x="11885" y="5674"/>
                      <a:pt x="11932" y="5485"/>
                      <a:pt x="11980" y="5320"/>
                    </a:cubicBezTo>
                    <a:cubicBezTo>
                      <a:pt x="12074" y="4965"/>
                      <a:pt x="12169" y="4587"/>
                      <a:pt x="12216" y="4233"/>
                    </a:cubicBezTo>
                    <a:cubicBezTo>
                      <a:pt x="12358" y="3477"/>
                      <a:pt x="12476" y="2745"/>
                      <a:pt x="12570" y="2012"/>
                    </a:cubicBezTo>
                    <a:cubicBezTo>
                      <a:pt x="12641" y="1587"/>
                      <a:pt x="12688" y="1161"/>
                      <a:pt x="12688" y="736"/>
                    </a:cubicBezTo>
                    <a:cubicBezTo>
                      <a:pt x="12735" y="690"/>
                      <a:pt x="12700" y="654"/>
                      <a:pt x="12665" y="654"/>
                    </a:cubicBezTo>
                    <a:close/>
                    <a:moveTo>
                      <a:pt x="11669" y="6324"/>
                    </a:moveTo>
                    <a:lnTo>
                      <a:pt x="11649" y="6383"/>
                    </a:lnTo>
                    <a:cubicBezTo>
                      <a:pt x="11657" y="6363"/>
                      <a:pt x="11664" y="6343"/>
                      <a:pt x="11669" y="6324"/>
                    </a:cubicBezTo>
                    <a:close/>
                    <a:moveTo>
                      <a:pt x="11515" y="1864"/>
                    </a:moveTo>
                    <a:cubicBezTo>
                      <a:pt x="11460" y="1864"/>
                      <a:pt x="11389" y="1892"/>
                      <a:pt x="11389" y="1965"/>
                    </a:cubicBezTo>
                    <a:cubicBezTo>
                      <a:pt x="11318" y="2626"/>
                      <a:pt x="11247" y="3312"/>
                      <a:pt x="11200" y="3997"/>
                    </a:cubicBezTo>
                    <a:lnTo>
                      <a:pt x="11011" y="6029"/>
                    </a:lnTo>
                    <a:cubicBezTo>
                      <a:pt x="10987" y="6407"/>
                      <a:pt x="10987" y="6808"/>
                      <a:pt x="10964" y="7186"/>
                    </a:cubicBezTo>
                    <a:cubicBezTo>
                      <a:pt x="11011" y="6832"/>
                      <a:pt x="11082" y="6501"/>
                      <a:pt x="11129" y="6147"/>
                    </a:cubicBezTo>
                    <a:cubicBezTo>
                      <a:pt x="11200" y="5792"/>
                      <a:pt x="11223" y="5462"/>
                      <a:pt x="11247" y="5107"/>
                    </a:cubicBezTo>
                    <a:cubicBezTo>
                      <a:pt x="11342" y="4446"/>
                      <a:pt x="11389" y="3760"/>
                      <a:pt x="11460" y="3075"/>
                    </a:cubicBezTo>
                    <a:cubicBezTo>
                      <a:pt x="11483" y="2697"/>
                      <a:pt x="11554" y="2319"/>
                      <a:pt x="11578" y="1894"/>
                    </a:cubicBezTo>
                    <a:cubicBezTo>
                      <a:pt x="11578" y="1876"/>
                      <a:pt x="11549" y="1864"/>
                      <a:pt x="11515" y="1864"/>
                    </a:cubicBezTo>
                    <a:close/>
                    <a:moveTo>
                      <a:pt x="3170" y="3488"/>
                    </a:moveTo>
                    <a:cubicBezTo>
                      <a:pt x="3135" y="3488"/>
                      <a:pt x="3081" y="3552"/>
                      <a:pt x="3119" y="3571"/>
                    </a:cubicBezTo>
                    <a:cubicBezTo>
                      <a:pt x="3426" y="3808"/>
                      <a:pt x="3710" y="4020"/>
                      <a:pt x="4017" y="4257"/>
                    </a:cubicBezTo>
                    <a:lnTo>
                      <a:pt x="4891" y="4965"/>
                    </a:lnTo>
                    <a:cubicBezTo>
                      <a:pt x="5482" y="5438"/>
                      <a:pt x="6049" y="5911"/>
                      <a:pt x="6592" y="6407"/>
                    </a:cubicBezTo>
                    <a:cubicBezTo>
                      <a:pt x="6734" y="6572"/>
                      <a:pt x="6876" y="6690"/>
                      <a:pt x="7065" y="6832"/>
                    </a:cubicBezTo>
                    <a:cubicBezTo>
                      <a:pt x="7136" y="6879"/>
                      <a:pt x="7207" y="6974"/>
                      <a:pt x="7301" y="7045"/>
                    </a:cubicBezTo>
                    <a:cubicBezTo>
                      <a:pt x="7372" y="7092"/>
                      <a:pt x="7467" y="7163"/>
                      <a:pt x="7561" y="7234"/>
                    </a:cubicBezTo>
                    <a:cubicBezTo>
                      <a:pt x="7419" y="7092"/>
                      <a:pt x="7325" y="6950"/>
                      <a:pt x="7183" y="6808"/>
                    </a:cubicBezTo>
                    <a:lnTo>
                      <a:pt x="6781" y="6407"/>
                    </a:lnTo>
                    <a:cubicBezTo>
                      <a:pt x="6522" y="6147"/>
                      <a:pt x="6238" y="5911"/>
                      <a:pt x="5955" y="5651"/>
                    </a:cubicBezTo>
                    <a:cubicBezTo>
                      <a:pt x="5411" y="5154"/>
                      <a:pt x="4820" y="4682"/>
                      <a:pt x="4230" y="4233"/>
                    </a:cubicBezTo>
                    <a:cubicBezTo>
                      <a:pt x="3899" y="3973"/>
                      <a:pt x="3545" y="3690"/>
                      <a:pt x="3190" y="3501"/>
                    </a:cubicBezTo>
                    <a:cubicBezTo>
                      <a:pt x="3186" y="3491"/>
                      <a:pt x="3178" y="3488"/>
                      <a:pt x="3170" y="3488"/>
                    </a:cubicBezTo>
                    <a:close/>
                    <a:moveTo>
                      <a:pt x="7144" y="2422"/>
                    </a:moveTo>
                    <a:cubicBezTo>
                      <a:pt x="7072" y="2422"/>
                      <a:pt x="7014" y="2495"/>
                      <a:pt x="7065" y="2579"/>
                    </a:cubicBezTo>
                    <a:cubicBezTo>
                      <a:pt x="7325" y="3193"/>
                      <a:pt x="7608" y="3808"/>
                      <a:pt x="7916" y="4446"/>
                    </a:cubicBezTo>
                    <a:cubicBezTo>
                      <a:pt x="8199" y="5060"/>
                      <a:pt x="8483" y="5674"/>
                      <a:pt x="8766" y="6289"/>
                    </a:cubicBezTo>
                    <a:cubicBezTo>
                      <a:pt x="8955" y="6643"/>
                      <a:pt x="9121" y="6974"/>
                      <a:pt x="9310" y="7328"/>
                    </a:cubicBezTo>
                    <a:lnTo>
                      <a:pt x="8955" y="6359"/>
                    </a:lnTo>
                    <a:cubicBezTo>
                      <a:pt x="8837" y="6029"/>
                      <a:pt x="8672" y="5698"/>
                      <a:pt x="8554" y="5414"/>
                    </a:cubicBezTo>
                    <a:cubicBezTo>
                      <a:pt x="8294" y="4800"/>
                      <a:pt x="8010" y="4162"/>
                      <a:pt x="7727" y="3524"/>
                    </a:cubicBezTo>
                    <a:cubicBezTo>
                      <a:pt x="7585" y="3170"/>
                      <a:pt x="7419" y="2815"/>
                      <a:pt x="7230" y="2461"/>
                    </a:cubicBezTo>
                    <a:cubicBezTo>
                      <a:pt x="7203" y="2434"/>
                      <a:pt x="7173" y="2422"/>
                      <a:pt x="7144" y="2422"/>
                    </a:cubicBezTo>
                    <a:close/>
                    <a:moveTo>
                      <a:pt x="17186" y="3086"/>
                    </a:moveTo>
                    <a:cubicBezTo>
                      <a:pt x="17174" y="3086"/>
                      <a:pt x="17163" y="3090"/>
                      <a:pt x="17154" y="3099"/>
                    </a:cubicBezTo>
                    <a:cubicBezTo>
                      <a:pt x="16918" y="3406"/>
                      <a:pt x="16705" y="3690"/>
                      <a:pt x="16469" y="3997"/>
                    </a:cubicBezTo>
                    <a:lnTo>
                      <a:pt x="15760" y="4871"/>
                    </a:lnTo>
                    <a:cubicBezTo>
                      <a:pt x="15287" y="5462"/>
                      <a:pt x="14815" y="6029"/>
                      <a:pt x="14319" y="6572"/>
                    </a:cubicBezTo>
                    <a:cubicBezTo>
                      <a:pt x="14177" y="6714"/>
                      <a:pt x="14059" y="6856"/>
                      <a:pt x="13893" y="7045"/>
                    </a:cubicBezTo>
                    <a:cubicBezTo>
                      <a:pt x="13846" y="7116"/>
                      <a:pt x="13752" y="7186"/>
                      <a:pt x="13704" y="7281"/>
                    </a:cubicBezTo>
                    <a:cubicBezTo>
                      <a:pt x="13633" y="7352"/>
                      <a:pt x="13586" y="7446"/>
                      <a:pt x="13492" y="7541"/>
                    </a:cubicBezTo>
                    <a:cubicBezTo>
                      <a:pt x="13633" y="7399"/>
                      <a:pt x="13775" y="7305"/>
                      <a:pt x="13941" y="7163"/>
                    </a:cubicBezTo>
                    <a:lnTo>
                      <a:pt x="14319" y="6761"/>
                    </a:lnTo>
                    <a:cubicBezTo>
                      <a:pt x="14579" y="6501"/>
                      <a:pt x="14815" y="6218"/>
                      <a:pt x="15075" y="5934"/>
                    </a:cubicBezTo>
                    <a:cubicBezTo>
                      <a:pt x="15595" y="5391"/>
                      <a:pt x="16067" y="4800"/>
                      <a:pt x="16492" y="4209"/>
                    </a:cubicBezTo>
                    <a:cubicBezTo>
                      <a:pt x="16776" y="3879"/>
                      <a:pt x="17036" y="3524"/>
                      <a:pt x="17248" y="3170"/>
                    </a:cubicBezTo>
                    <a:cubicBezTo>
                      <a:pt x="17286" y="3151"/>
                      <a:pt x="17233" y="3086"/>
                      <a:pt x="17186" y="3086"/>
                    </a:cubicBezTo>
                    <a:close/>
                    <a:moveTo>
                      <a:pt x="15535" y="3543"/>
                    </a:moveTo>
                    <a:cubicBezTo>
                      <a:pt x="15511" y="3543"/>
                      <a:pt x="15489" y="3552"/>
                      <a:pt x="15476" y="3571"/>
                    </a:cubicBezTo>
                    <a:cubicBezTo>
                      <a:pt x="15051" y="4139"/>
                      <a:pt x="14673" y="4706"/>
                      <a:pt x="14295" y="5273"/>
                    </a:cubicBezTo>
                    <a:cubicBezTo>
                      <a:pt x="13917" y="5816"/>
                      <a:pt x="13492" y="6383"/>
                      <a:pt x="13114" y="6950"/>
                    </a:cubicBezTo>
                    <a:cubicBezTo>
                      <a:pt x="12901" y="7281"/>
                      <a:pt x="12688" y="7588"/>
                      <a:pt x="12452" y="7919"/>
                    </a:cubicBezTo>
                    <a:cubicBezTo>
                      <a:pt x="12665" y="7659"/>
                      <a:pt x="12901" y="7399"/>
                      <a:pt x="13114" y="7116"/>
                    </a:cubicBezTo>
                    <a:cubicBezTo>
                      <a:pt x="13326" y="6856"/>
                      <a:pt x="13515" y="6596"/>
                      <a:pt x="13728" y="6289"/>
                    </a:cubicBezTo>
                    <a:cubicBezTo>
                      <a:pt x="14153" y="5745"/>
                      <a:pt x="14531" y="5202"/>
                      <a:pt x="14933" y="4635"/>
                    </a:cubicBezTo>
                    <a:cubicBezTo>
                      <a:pt x="15169" y="4328"/>
                      <a:pt x="15382" y="4020"/>
                      <a:pt x="15618" y="3690"/>
                    </a:cubicBezTo>
                    <a:cubicBezTo>
                      <a:pt x="15670" y="3604"/>
                      <a:pt x="15597" y="3543"/>
                      <a:pt x="15535" y="3543"/>
                    </a:cubicBezTo>
                    <a:close/>
                    <a:moveTo>
                      <a:pt x="3657" y="5098"/>
                    </a:moveTo>
                    <a:cubicBezTo>
                      <a:pt x="3557" y="5098"/>
                      <a:pt x="3531" y="5212"/>
                      <a:pt x="3592" y="5273"/>
                    </a:cubicBezTo>
                    <a:cubicBezTo>
                      <a:pt x="4159" y="5674"/>
                      <a:pt x="4726" y="6052"/>
                      <a:pt x="5293" y="6454"/>
                    </a:cubicBezTo>
                    <a:cubicBezTo>
                      <a:pt x="5836" y="6832"/>
                      <a:pt x="6403" y="7234"/>
                      <a:pt x="6971" y="7635"/>
                    </a:cubicBezTo>
                    <a:cubicBezTo>
                      <a:pt x="7301" y="7824"/>
                      <a:pt x="7608" y="8037"/>
                      <a:pt x="7939" y="8273"/>
                    </a:cubicBezTo>
                    <a:cubicBezTo>
                      <a:pt x="7679" y="8061"/>
                      <a:pt x="7419" y="7824"/>
                      <a:pt x="7136" y="7635"/>
                    </a:cubicBezTo>
                    <a:cubicBezTo>
                      <a:pt x="6876" y="7423"/>
                      <a:pt x="6616" y="7210"/>
                      <a:pt x="6309" y="6997"/>
                    </a:cubicBezTo>
                    <a:cubicBezTo>
                      <a:pt x="5766" y="6596"/>
                      <a:pt x="5222" y="6218"/>
                      <a:pt x="4655" y="5792"/>
                    </a:cubicBezTo>
                    <a:cubicBezTo>
                      <a:pt x="4348" y="5556"/>
                      <a:pt x="4041" y="5344"/>
                      <a:pt x="3710" y="5107"/>
                    </a:cubicBezTo>
                    <a:cubicBezTo>
                      <a:pt x="3690" y="5101"/>
                      <a:pt x="3673" y="5098"/>
                      <a:pt x="3657" y="5098"/>
                    </a:cubicBezTo>
                    <a:close/>
                    <a:moveTo>
                      <a:pt x="7931" y="812"/>
                    </a:moveTo>
                    <a:cubicBezTo>
                      <a:pt x="7898" y="812"/>
                      <a:pt x="7858" y="850"/>
                      <a:pt x="7892" y="902"/>
                    </a:cubicBezTo>
                    <a:lnTo>
                      <a:pt x="8057" y="1256"/>
                    </a:lnTo>
                    <a:lnTo>
                      <a:pt x="8223" y="1610"/>
                    </a:lnTo>
                    <a:cubicBezTo>
                      <a:pt x="8341" y="1847"/>
                      <a:pt x="8435" y="2083"/>
                      <a:pt x="8554" y="2319"/>
                    </a:cubicBezTo>
                    <a:cubicBezTo>
                      <a:pt x="8743" y="2815"/>
                      <a:pt x="8908" y="3288"/>
                      <a:pt x="9050" y="3784"/>
                    </a:cubicBezTo>
                    <a:cubicBezTo>
                      <a:pt x="9357" y="4800"/>
                      <a:pt x="9593" y="5816"/>
                      <a:pt x="9759" y="6856"/>
                    </a:cubicBezTo>
                    <a:cubicBezTo>
                      <a:pt x="9829" y="7163"/>
                      <a:pt x="9853" y="7446"/>
                      <a:pt x="9924" y="7753"/>
                    </a:cubicBezTo>
                    <a:cubicBezTo>
                      <a:pt x="9948" y="7895"/>
                      <a:pt x="9948" y="8037"/>
                      <a:pt x="9971" y="8155"/>
                    </a:cubicBezTo>
                    <a:lnTo>
                      <a:pt x="10066" y="8604"/>
                    </a:lnTo>
                    <a:lnTo>
                      <a:pt x="10066" y="8179"/>
                    </a:lnTo>
                    <a:cubicBezTo>
                      <a:pt x="10066" y="8061"/>
                      <a:pt x="10042" y="7919"/>
                      <a:pt x="10042" y="7801"/>
                    </a:cubicBezTo>
                    <a:lnTo>
                      <a:pt x="9948" y="6997"/>
                    </a:lnTo>
                    <a:cubicBezTo>
                      <a:pt x="9900" y="6478"/>
                      <a:pt x="9782" y="5934"/>
                      <a:pt x="9688" y="5438"/>
                    </a:cubicBezTo>
                    <a:cubicBezTo>
                      <a:pt x="9451" y="4398"/>
                      <a:pt x="9144" y="3382"/>
                      <a:pt x="8790" y="2390"/>
                    </a:cubicBezTo>
                    <a:cubicBezTo>
                      <a:pt x="8672" y="2130"/>
                      <a:pt x="8577" y="1847"/>
                      <a:pt x="8435" y="1563"/>
                    </a:cubicBezTo>
                    <a:cubicBezTo>
                      <a:pt x="8388" y="1445"/>
                      <a:pt x="8294" y="1303"/>
                      <a:pt x="8223" y="1185"/>
                    </a:cubicBezTo>
                    <a:lnTo>
                      <a:pt x="7963" y="831"/>
                    </a:lnTo>
                    <a:cubicBezTo>
                      <a:pt x="7956" y="817"/>
                      <a:pt x="7944" y="812"/>
                      <a:pt x="7931" y="812"/>
                    </a:cubicBezTo>
                    <a:close/>
                    <a:moveTo>
                      <a:pt x="13091" y="845"/>
                    </a:moveTo>
                    <a:cubicBezTo>
                      <a:pt x="13038" y="845"/>
                      <a:pt x="12972" y="872"/>
                      <a:pt x="12972" y="925"/>
                    </a:cubicBezTo>
                    <a:lnTo>
                      <a:pt x="12972" y="1303"/>
                    </a:lnTo>
                    <a:lnTo>
                      <a:pt x="12972" y="1681"/>
                    </a:lnTo>
                    <a:cubicBezTo>
                      <a:pt x="12972" y="1965"/>
                      <a:pt x="12925" y="2201"/>
                      <a:pt x="12877" y="2461"/>
                    </a:cubicBezTo>
                    <a:cubicBezTo>
                      <a:pt x="12783" y="2981"/>
                      <a:pt x="12688" y="3477"/>
                      <a:pt x="12570" y="3997"/>
                    </a:cubicBezTo>
                    <a:cubicBezTo>
                      <a:pt x="12334" y="5013"/>
                      <a:pt x="12027" y="6029"/>
                      <a:pt x="11672" y="6997"/>
                    </a:cubicBezTo>
                    <a:cubicBezTo>
                      <a:pt x="11578" y="7281"/>
                      <a:pt x="11460" y="7564"/>
                      <a:pt x="11342" y="7824"/>
                    </a:cubicBezTo>
                    <a:cubicBezTo>
                      <a:pt x="11271" y="7966"/>
                      <a:pt x="11223" y="8108"/>
                      <a:pt x="11200" y="8250"/>
                    </a:cubicBezTo>
                    <a:cubicBezTo>
                      <a:pt x="11129" y="8391"/>
                      <a:pt x="11105" y="8533"/>
                      <a:pt x="11034" y="8651"/>
                    </a:cubicBezTo>
                    <a:cubicBezTo>
                      <a:pt x="11105" y="8533"/>
                      <a:pt x="11200" y="8415"/>
                      <a:pt x="11247" y="8297"/>
                    </a:cubicBezTo>
                    <a:lnTo>
                      <a:pt x="11436" y="7943"/>
                    </a:lnTo>
                    <a:cubicBezTo>
                      <a:pt x="11554" y="7706"/>
                      <a:pt x="11625" y="7470"/>
                      <a:pt x="11743" y="7210"/>
                    </a:cubicBezTo>
                    <a:cubicBezTo>
                      <a:pt x="11956" y="6714"/>
                      <a:pt x="12145" y="6194"/>
                      <a:pt x="12310" y="5698"/>
                    </a:cubicBezTo>
                    <a:cubicBezTo>
                      <a:pt x="12641" y="4706"/>
                      <a:pt x="12901" y="3666"/>
                      <a:pt x="13090" y="2626"/>
                    </a:cubicBezTo>
                    <a:cubicBezTo>
                      <a:pt x="13137" y="2343"/>
                      <a:pt x="13161" y="2036"/>
                      <a:pt x="13208" y="1752"/>
                    </a:cubicBezTo>
                    <a:lnTo>
                      <a:pt x="13208" y="1303"/>
                    </a:lnTo>
                    <a:cubicBezTo>
                      <a:pt x="13208" y="1161"/>
                      <a:pt x="13161" y="1020"/>
                      <a:pt x="13137" y="854"/>
                    </a:cubicBezTo>
                    <a:cubicBezTo>
                      <a:pt x="13125" y="848"/>
                      <a:pt x="13109" y="845"/>
                      <a:pt x="13091" y="845"/>
                    </a:cubicBezTo>
                    <a:close/>
                    <a:moveTo>
                      <a:pt x="3474" y="3264"/>
                    </a:moveTo>
                    <a:cubicBezTo>
                      <a:pt x="3474" y="3288"/>
                      <a:pt x="3426" y="3382"/>
                      <a:pt x="3474" y="3406"/>
                    </a:cubicBezTo>
                    <a:cubicBezTo>
                      <a:pt x="3592" y="3453"/>
                      <a:pt x="3686" y="3548"/>
                      <a:pt x="3804" y="3619"/>
                    </a:cubicBezTo>
                    <a:cubicBezTo>
                      <a:pt x="3923" y="3666"/>
                      <a:pt x="4041" y="3737"/>
                      <a:pt x="4135" y="3808"/>
                    </a:cubicBezTo>
                    <a:lnTo>
                      <a:pt x="4750" y="4257"/>
                    </a:lnTo>
                    <a:cubicBezTo>
                      <a:pt x="5175" y="4587"/>
                      <a:pt x="5553" y="4942"/>
                      <a:pt x="5931" y="5296"/>
                    </a:cubicBezTo>
                    <a:cubicBezTo>
                      <a:pt x="6687" y="6005"/>
                      <a:pt x="7396" y="6761"/>
                      <a:pt x="8081" y="7588"/>
                    </a:cubicBezTo>
                    <a:cubicBezTo>
                      <a:pt x="8270" y="7824"/>
                      <a:pt x="8459" y="8061"/>
                      <a:pt x="8648" y="8273"/>
                    </a:cubicBezTo>
                    <a:cubicBezTo>
                      <a:pt x="8743" y="8391"/>
                      <a:pt x="8813" y="8510"/>
                      <a:pt x="8908" y="8604"/>
                    </a:cubicBezTo>
                    <a:cubicBezTo>
                      <a:pt x="9002" y="8722"/>
                      <a:pt x="9121" y="8840"/>
                      <a:pt x="9215" y="8958"/>
                    </a:cubicBezTo>
                    <a:cubicBezTo>
                      <a:pt x="9144" y="8840"/>
                      <a:pt x="9097" y="8722"/>
                      <a:pt x="9002" y="8604"/>
                    </a:cubicBezTo>
                    <a:cubicBezTo>
                      <a:pt x="8932" y="8486"/>
                      <a:pt x="8861" y="8391"/>
                      <a:pt x="8790" y="8273"/>
                    </a:cubicBezTo>
                    <a:cubicBezTo>
                      <a:pt x="8648" y="8061"/>
                      <a:pt x="8483" y="7824"/>
                      <a:pt x="8317" y="7635"/>
                    </a:cubicBezTo>
                    <a:cubicBezTo>
                      <a:pt x="8010" y="7210"/>
                      <a:pt x="7656" y="6808"/>
                      <a:pt x="7301" y="6383"/>
                    </a:cubicBezTo>
                    <a:cubicBezTo>
                      <a:pt x="6569" y="5627"/>
                      <a:pt x="5813" y="4871"/>
                      <a:pt x="4986" y="4209"/>
                    </a:cubicBezTo>
                    <a:cubicBezTo>
                      <a:pt x="4750" y="4020"/>
                      <a:pt x="4513" y="3808"/>
                      <a:pt x="4277" y="3666"/>
                    </a:cubicBezTo>
                    <a:cubicBezTo>
                      <a:pt x="4159" y="3571"/>
                      <a:pt x="4041" y="3524"/>
                      <a:pt x="3899" y="3430"/>
                    </a:cubicBezTo>
                    <a:cubicBezTo>
                      <a:pt x="3757" y="3382"/>
                      <a:pt x="3615" y="3312"/>
                      <a:pt x="3474" y="3264"/>
                    </a:cubicBezTo>
                    <a:close/>
                    <a:moveTo>
                      <a:pt x="706" y="8026"/>
                    </a:moveTo>
                    <a:cubicBezTo>
                      <a:pt x="634" y="8026"/>
                      <a:pt x="630" y="8112"/>
                      <a:pt x="709" y="8132"/>
                    </a:cubicBezTo>
                    <a:cubicBezTo>
                      <a:pt x="1064" y="8179"/>
                      <a:pt x="1442" y="8226"/>
                      <a:pt x="1820" y="8273"/>
                    </a:cubicBezTo>
                    <a:cubicBezTo>
                      <a:pt x="2221" y="8344"/>
                      <a:pt x="2576" y="8368"/>
                      <a:pt x="2954" y="8415"/>
                    </a:cubicBezTo>
                    <a:cubicBezTo>
                      <a:pt x="3686" y="8533"/>
                      <a:pt x="4395" y="8651"/>
                      <a:pt x="5128" y="8840"/>
                    </a:cubicBezTo>
                    <a:cubicBezTo>
                      <a:pt x="5340" y="8864"/>
                      <a:pt x="5553" y="8935"/>
                      <a:pt x="5766" y="8958"/>
                    </a:cubicBezTo>
                    <a:cubicBezTo>
                      <a:pt x="5884" y="8982"/>
                      <a:pt x="5955" y="9006"/>
                      <a:pt x="6073" y="9006"/>
                    </a:cubicBezTo>
                    <a:cubicBezTo>
                      <a:pt x="6191" y="9053"/>
                      <a:pt x="6285" y="9053"/>
                      <a:pt x="6403" y="9077"/>
                    </a:cubicBezTo>
                    <a:lnTo>
                      <a:pt x="5860" y="8888"/>
                    </a:lnTo>
                    <a:cubicBezTo>
                      <a:pt x="5695" y="8840"/>
                      <a:pt x="5506" y="8817"/>
                      <a:pt x="5340" y="8746"/>
                    </a:cubicBezTo>
                    <a:cubicBezTo>
                      <a:pt x="4986" y="8651"/>
                      <a:pt x="4608" y="8580"/>
                      <a:pt x="4253" y="8510"/>
                    </a:cubicBezTo>
                    <a:cubicBezTo>
                      <a:pt x="3497" y="8368"/>
                      <a:pt x="2765" y="8250"/>
                      <a:pt x="2032" y="8155"/>
                    </a:cubicBezTo>
                    <a:cubicBezTo>
                      <a:pt x="1607" y="8108"/>
                      <a:pt x="1182" y="8037"/>
                      <a:pt x="756" y="8037"/>
                    </a:cubicBezTo>
                    <a:cubicBezTo>
                      <a:pt x="737" y="8029"/>
                      <a:pt x="720" y="8026"/>
                      <a:pt x="706" y="8026"/>
                    </a:cubicBezTo>
                    <a:close/>
                    <a:moveTo>
                      <a:pt x="17423" y="3453"/>
                    </a:moveTo>
                    <a:cubicBezTo>
                      <a:pt x="17390" y="3453"/>
                      <a:pt x="17355" y="3465"/>
                      <a:pt x="17343" y="3501"/>
                    </a:cubicBezTo>
                    <a:cubicBezTo>
                      <a:pt x="17272" y="3619"/>
                      <a:pt x="17178" y="3690"/>
                      <a:pt x="17130" y="3808"/>
                    </a:cubicBezTo>
                    <a:cubicBezTo>
                      <a:pt x="17059" y="3926"/>
                      <a:pt x="17012" y="4044"/>
                      <a:pt x="16918" y="4139"/>
                    </a:cubicBezTo>
                    <a:lnTo>
                      <a:pt x="16469" y="4753"/>
                    </a:lnTo>
                    <a:cubicBezTo>
                      <a:pt x="16162" y="5178"/>
                      <a:pt x="15807" y="5556"/>
                      <a:pt x="15453" y="5934"/>
                    </a:cubicBezTo>
                    <a:cubicBezTo>
                      <a:pt x="14744" y="6714"/>
                      <a:pt x="13964" y="7423"/>
                      <a:pt x="13137" y="8084"/>
                    </a:cubicBezTo>
                    <a:cubicBezTo>
                      <a:pt x="12901" y="8273"/>
                      <a:pt x="12665" y="8486"/>
                      <a:pt x="12452" y="8651"/>
                    </a:cubicBezTo>
                    <a:cubicBezTo>
                      <a:pt x="12334" y="8746"/>
                      <a:pt x="12216" y="8840"/>
                      <a:pt x="12145" y="8935"/>
                    </a:cubicBezTo>
                    <a:cubicBezTo>
                      <a:pt x="12027" y="9006"/>
                      <a:pt x="11909" y="9124"/>
                      <a:pt x="11791" y="9218"/>
                    </a:cubicBezTo>
                    <a:cubicBezTo>
                      <a:pt x="11909" y="9148"/>
                      <a:pt x="12027" y="9100"/>
                      <a:pt x="12145" y="9006"/>
                    </a:cubicBezTo>
                    <a:cubicBezTo>
                      <a:pt x="12263" y="8958"/>
                      <a:pt x="12334" y="8864"/>
                      <a:pt x="12452" y="8793"/>
                    </a:cubicBezTo>
                    <a:cubicBezTo>
                      <a:pt x="12665" y="8651"/>
                      <a:pt x="12901" y="8486"/>
                      <a:pt x="13114" y="8344"/>
                    </a:cubicBezTo>
                    <a:cubicBezTo>
                      <a:pt x="13515" y="8013"/>
                      <a:pt x="13941" y="7659"/>
                      <a:pt x="14342" y="7305"/>
                    </a:cubicBezTo>
                    <a:cubicBezTo>
                      <a:pt x="15122" y="6596"/>
                      <a:pt x="15854" y="5816"/>
                      <a:pt x="16540" y="4989"/>
                    </a:cubicBezTo>
                    <a:cubicBezTo>
                      <a:pt x="16705" y="4753"/>
                      <a:pt x="16918" y="4517"/>
                      <a:pt x="17059" y="4280"/>
                    </a:cubicBezTo>
                    <a:cubicBezTo>
                      <a:pt x="17154" y="4162"/>
                      <a:pt x="17225" y="4044"/>
                      <a:pt x="17296" y="3902"/>
                    </a:cubicBezTo>
                    <a:cubicBezTo>
                      <a:pt x="17367" y="3760"/>
                      <a:pt x="17414" y="3642"/>
                      <a:pt x="17485" y="3477"/>
                    </a:cubicBezTo>
                    <a:cubicBezTo>
                      <a:pt x="17485" y="3465"/>
                      <a:pt x="17455" y="3453"/>
                      <a:pt x="17423" y="3453"/>
                    </a:cubicBezTo>
                    <a:close/>
                    <a:moveTo>
                      <a:pt x="18227" y="7036"/>
                    </a:moveTo>
                    <a:cubicBezTo>
                      <a:pt x="18216" y="7036"/>
                      <a:pt x="18205" y="7039"/>
                      <a:pt x="18194" y="7045"/>
                    </a:cubicBezTo>
                    <a:cubicBezTo>
                      <a:pt x="17579" y="7305"/>
                      <a:pt x="16941" y="7588"/>
                      <a:pt x="16327" y="7895"/>
                    </a:cubicBezTo>
                    <a:cubicBezTo>
                      <a:pt x="15713" y="8179"/>
                      <a:pt x="15075" y="8462"/>
                      <a:pt x="14460" y="8746"/>
                    </a:cubicBezTo>
                    <a:cubicBezTo>
                      <a:pt x="14106" y="8935"/>
                      <a:pt x="13799" y="9100"/>
                      <a:pt x="13444" y="9289"/>
                    </a:cubicBezTo>
                    <a:lnTo>
                      <a:pt x="14413" y="8935"/>
                    </a:lnTo>
                    <a:cubicBezTo>
                      <a:pt x="14720" y="8817"/>
                      <a:pt x="15051" y="8651"/>
                      <a:pt x="15358" y="8533"/>
                    </a:cubicBezTo>
                    <a:cubicBezTo>
                      <a:pt x="15973" y="8273"/>
                      <a:pt x="16587" y="7990"/>
                      <a:pt x="17248" y="7706"/>
                    </a:cubicBezTo>
                    <a:cubicBezTo>
                      <a:pt x="17603" y="7564"/>
                      <a:pt x="17957" y="7399"/>
                      <a:pt x="18312" y="7210"/>
                    </a:cubicBezTo>
                    <a:cubicBezTo>
                      <a:pt x="18353" y="7169"/>
                      <a:pt x="18304" y="7036"/>
                      <a:pt x="18227" y="7036"/>
                    </a:cubicBezTo>
                    <a:close/>
                    <a:moveTo>
                      <a:pt x="19895" y="7467"/>
                    </a:moveTo>
                    <a:cubicBezTo>
                      <a:pt x="19888" y="7467"/>
                      <a:pt x="19880" y="7468"/>
                      <a:pt x="19871" y="7470"/>
                    </a:cubicBezTo>
                    <a:cubicBezTo>
                      <a:pt x="19517" y="7588"/>
                      <a:pt x="19186" y="7777"/>
                      <a:pt x="18831" y="7919"/>
                    </a:cubicBezTo>
                    <a:cubicBezTo>
                      <a:pt x="18477" y="8061"/>
                      <a:pt x="18123" y="8226"/>
                      <a:pt x="17792" y="8344"/>
                    </a:cubicBezTo>
                    <a:cubicBezTo>
                      <a:pt x="17130" y="8604"/>
                      <a:pt x="16421" y="8840"/>
                      <a:pt x="15713" y="9077"/>
                    </a:cubicBezTo>
                    <a:cubicBezTo>
                      <a:pt x="15500" y="9124"/>
                      <a:pt x="15335" y="9195"/>
                      <a:pt x="15122" y="9289"/>
                    </a:cubicBezTo>
                    <a:cubicBezTo>
                      <a:pt x="15027" y="9313"/>
                      <a:pt x="14909" y="9337"/>
                      <a:pt x="14815" y="9407"/>
                    </a:cubicBezTo>
                    <a:cubicBezTo>
                      <a:pt x="14744" y="9431"/>
                      <a:pt x="14626" y="9478"/>
                      <a:pt x="14531" y="9526"/>
                    </a:cubicBezTo>
                    <a:cubicBezTo>
                      <a:pt x="14697" y="9455"/>
                      <a:pt x="14909" y="9455"/>
                      <a:pt x="15098" y="9407"/>
                    </a:cubicBezTo>
                    <a:cubicBezTo>
                      <a:pt x="15264" y="9360"/>
                      <a:pt x="15429" y="9313"/>
                      <a:pt x="15618" y="9242"/>
                    </a:cubicBezTo>
                    <a:cubicBezTo>
                      <a:pt x="15973" y="9124"/>
                      <a:pt x="16327" y="9053"/>
                      <a:pt x="16681" y="8935"/>
                    </a:cubicBezTo>
                    <a:cubicBezTo>
                      <a:pt x="17390" y="8699"/>
                      <a:pt x="18099" y="8415"/>
                      <a:pt x="18784" y="8132"/>
                    </a:cubicBezTo>
                    <a:cubicBezTo>
                      <a:pt x="19162" y="7990"/>
                      <a:pt x="19564" y="7801"/>
                      <a:pt x="19942" y="7588"/>
                    </a:cubicBezTo>
                    <a:cubicBezTo>
                      <a:pt x="19985" y="7567"/>
                      <a:pt x="19969" y="7467"/>
                      <a:pt x="19895" y="7467"/>
                    </a:cubicBezTo>
                    <a:close/>
                    <a:moveTo>
                      <a:pt x="1324" y="7541"/>
                    </a:moveTo>
                    <a:cubicBezTo>
                      <a:pt x="1182" y="7541"/>
                      <a:pt x="1016" y="7564"/>
                      <a:pt x="875" y="7588"/>
                    </a:cubicBezTo>
                    <a:cubicBezTo>
                      <a:pt x="851" y="7683"/>
                      <a:pt x="851" y="7777"/>
                      <a:pt x="946" y="7777"/>
                    </a:cubicBezTo>
                    <a:lnTo>
                      <a:pt x="1702" y="7777"/>
                    </a:lnTo>
                    <a:cubicBezTo>
                      <a:pt x="1985" y="7777"/>
                      <a:pt x="2221" y="7801"/>
                      <a:pt x="2481" y="7872"/>
                    </a:cubicBezTo>
                    <a:cubicBezTo>
                      <a:pt x="3001" y="7943"/>
                      <a:pt x="3497" y="8037"/>
                      <a:pt x="4017" y="8155"/>
                    </a:cubicBezTo>
                    <a:cubicBezTo>
                      <a:pt x="5033" y="8391"/>
                      <a:pt x="6049" y="8722"/>
                      <a:pt x="7018" y="9077"/>
                    </a:cubicBezTo>
                    <a:cubicBezTo>
                      <a:pt x="7301" y="9148"/>
                      <a:pt x="7585" y="9289"/>
                      <a:pt x="7845" y="9384"/>
                    </a:cubicBezTo>
                    <a:cubicBezTo>
                      <a:pt x="7986" y="9455"/>
                      <a:pt x="8128" y="9526"/>
                      <a:pt x="8270" y="9549"/>
                    </a:cubicBezTo>
                    <a:cubicBezTo>
                      <a:pt x="8412" y="9596"/>
                      <a:pt x="8554" y="9620"/>
                      <a:pt x="8672" y="9691"/>
                    </a:cubicBezTo>
                    <a:cubicBezTo>
                      <a:pt x="8554" y="9620"/>
                      <a:pt x="8435" y="9549"/>
                      <a:pt x="8317" y="9478"/>
                    </a:cubicBezTo>
                    <a:lnTo>
                      <a:pt x="7963" y="9313"/>
                    </a:lnTo>
                    <a:cubicBezTo>
                      <a:pt x="7727" y="9195"/>
                      <a:pt x="7490" y="9100"/>
                      <a:pt x="7230" y="8982"/>
                    </a:cubicBezTo>
                    <a:cubicBezTo>
                      <a:pt x="6734" y="8769"/>
                      <a:pt x="6214" y="8604"/>
                      <a:pt x="5718" y="8415"/>
                    </a:cubicBezTo>
                    <a:cubicBezTo>
                      <a:pt x="4726" y="8108"/>
                      <a:pt x="3686" y="7824"/>
                      <a:pt x="2647" y="7659"/>
                    </a:cubicBezTo>
                    <a:cubicBezTo>
                      <a:pt x="2363" y="7588"/>
                      <a:pt x="2056" y="7564"/>
                      <a:pt x="1772" y="7541"/>
                    </a:cubicBezTo>
                    <a:close/>
                    <a:moveTo>
                      <a:pt x="1891" y="9148"/>
                    </a:moveTo>
                    <a:cubicBezTo>
                      <a:pt x="1820" y="9171"/>
                      <a:pt x="1867" y="9337"/>
                      <a:pt x="1938" y="9337"/>
                    </a:cubicBezTo>
                    <a:cubicBezTo>
                      <a:pt x="2623" y="9431"/>
                      <a:pt x="3308" y="9478"/>
                      <a:pt x="3993" y="9549"/>
                    </a:cubicBezTo>
                    <a:lnTo>
                      <a:pt x="6025" y="9715"/>
                    </a:lnTo>
                    <a:cubicBezTo>
                      <a:pt x="6403" y="9738"/>
                      <a:pt x="6781" y="9738"/>
                      <a:pt x="7183" y="9785"/>
                    </a:cubicBezTo>
                    <a:cubicBezTo>
                      <a:pt x="6829" y="9715"/>
                      <a:pt x="6498" y="9667"/>
                      <a:pt x="6144" y="9596"/>
                    </a:cubicBezTo>
                    <a:cubicBezTo>
                      <a:pt x="5789" y="9549"/>
                      <a:pt x="5458" y="9526"/>
                      <a:pt x="5104" y="9478"/>
                    </a:cubicBezTo>
                    <a:cubicBezTo>
                      <a:pt x="4419" y="9407"/>
                      <a:pt x="3757" y="9337"/>
                      <a:pt x="3072" y="9289"/>
                    </a:cubicBezTo>
                    <a:cubicBezTo>
                      <a:pt x="2694" y="9242"/>
                      <a:pt x="2292" y="9195"/>
                      <a:pt x="1891" y="9148"/>
                    </a:cubicBezTo>
                    <a:close/>
                    <a:moveTo>
                      <a:pt x="6878" y="417"/>
                    </a:moveTo>
                    <a:cubicBezTo>
                      <a:pt x="6857" y="417"/>
                      <a:pt x="6829" y="446"/>
                      <a:pt x="6829" y="476"/>
                    </a:cubicBezTo>
                    <a:cubicBezTo>
                      <a:pt x="6947" y="783"/>
                      <a:pt x="7089" y="1067"/>
                      <a:pt x="7207" y="1374"/>
                    </a:cubicBezTo>
                    <a:cubicBezTo>
                      <a:pt x="7349" y="1658"/>
                      <a:pt x="7467" y="1965"/>
                      <a:pt x="7608" y="2248"/>
                    </a:cubicBezTo>
                    <a:cubicBezTo>
                      <a:pt x="7892" y="2839"/>
                      <a:pt x="8128" y="3430"/>
                      <a:pt x="8365" y="4044"/>
                    </a:cubicBezTo>
                    <a:cubicBezTo>
                      <a:pt x="8837" y="5249"/>
                      <a:pt x="9239" y="6478"/>
                      <a:pt x="9617" y="7706"/>
                    </a:cubicBezTo>
                    <a:cubicBezTo>
                      <a:pt x="9735" y="8061"/>
                      <a:pt x="9829" y="8391"/>
                      <a:pt x="9924" y="8746"/>
                    </a:cubicBezTo>
                    <a:cubicBezTo>
                      <a:pt x="10042" y="9100"/>
                      <a:pt x="10137" y="9455"/>
                      <a:pt x="10207" y="9809"/>
                    </a:cubicBezTo>
                    <a:lnTo>
                      <a:pt x="10255" y="9809"/>
                    </a:lnTo>
                    <a:cubicBezTo>
                      <a:pt x="10089" y="9148"/>
                      <a:pt x="9971" y="8533"/>
                      <a:pt x="9806" y="7919"/>
                    </a:cubicBezTo>
                    <a:cubicBezTo>
                      <a:pt x="9617" y="7305"/>
                      <a:pt x="9451" y="6667"/>
                      <a:pt x="9239" y="6052"/>
                    </a:cubicBezTo>
                    <a:cubicBezTo>
                      <a:pt x="8813" y="4824"/>
                      <a:pt x="8388" y="3619"/>
                      <a:pt x="7845" y="2437"/>
                    </a:cubicBezTo>
                    <a:cubicBezTo>
                      <a:pt x="7703" y="2107"/>
                      <a:pt x="7561" y="1776"/>
                      <a:pt x="7396" y="1421"/>
                    </a:cubicBezTo>
                    <a:cubicBezTo>
                      <a:pt x="7254" y="1091"/>
                      <a:pt x="7112" y="736"/>
                      <a:pt x="6900" y="453"/>
                    </a:cubicBezTo>
                    <a:cubicBezTo>
                      <a:pt x="6900" y="427"/>
                      <a:pt x="6890" y="417"/>
                      <a:pt x="6878" y="417"/>
                    </a:cubicBezTo>
                    <a:close/>
                    <a:moveTo>
                      <a:pt x="12310" y="0"/>
                    </a:moveTo>
                    <a:cubicBezTo>
                      <a:pt x="12284" y="0"/>
                      <a:pt x="12263" y="7"/>
                      <a:pt x="12263" y="27"/>
                    </a:cubicBezTo>
                    <a:cubicBezTo>
                      <a:pt x="12192" y="358"/>
                      <a:pt x="12192" y="689"/>
                      <a:pt x="12169" y="1020"/>
                    </a:cubicBezTo>
                    <a:lnTo>
                      <a:pt x="12074" y="1988"/>
                    </a:lnTo>
                    <a:cubicBezTo>
                      <a:pt x="12027" y="2626"/>
                      <a:pt x="11932" y="3241"/>
                      <a:pt x="11814" y="3902"/>
                    </a:cubicBezTo>
                    <a:cubicBezTo>
                      <a:pt x="11601" y="5178"/>
                      <a:pt x="11365" y="6430"/>
                      <a:pt x="11082" y="7706"/>
                    </a:cubicBezTo>
                    <a:cubicBezTo>
                      <a:pt x="10987" y="8061"/>
                      <a:pt x="10893" y="8415"/>
                      <a:pt x="10845" y="8746"/>
                    </a:cubicBezTo>
                    <a:lnTo>
                      <a:pt x="10562" y="9809"/>
                    </a:lnTo>
                    <a:cubicBezTo>
                      <a:pt x="10562" y="9809"/>
                      <a:pt x="10562" y="9820"/>
                      <a:pt x="10576" y="9820"/>
                    </a:cubicBezTo>
                    <a:cubicBezTo>
                      <a:pt x="10583" y="9820"/>
                      <a:pt x="10593" y="9817"/>
                      <a:pt x="10609" y="9809"/>
                    </a:cubicBezTo>
                    <a:cubicBezTo>
                      <a:pt x="10798" y="9195"/>
                      <a:pt x="11011" y="8557"/>
                      <a:pt x="11153" y="7943"/>
                    </a:cubicBezTo>
                    <a:cubicBezTo>
                      <a:pt x="11342" y="7328"/>
                      <a:pt x="11460" y="6714"/>
                      <a:pt x="11601" y="6052"/>
                    </a:cubicBezTo>
                    <a:cubicBezTo>
                      <a:pt x="11861" y="4800"/>
                      <a:pt x="12074" y="3524"/>
                      <a:pt x="12216" y="2225"/>
                    </a:cubicBezTo>
                    <a:cubicBezTo>
                      <a:pt x="12263" y="1870"/>
                      <a:pt x="12310" y="1516"/>
                      <a:pt x="12334" y="1114"/>
                    </a:cubicBezTo>
                    <a:cubicBezTo>
                      <a:pt x="12381" y="760"/>
                      <a:pt x="12405" y="382"/>
                      <a:pt x="12405" y="27"/>
                    </a:cubicBezTo>
                    <a:cubicBezTo>
                      <a:pt x="12391" y="14"/>
                      <a:pt x="12346" y="0"/>
                      <a:pt x="12310" y="0"/>
                    </a:cubicBezTo>
                    <a:close/>
                    <a:moveTo>
                      <a:pt x="2390" y="3488"/>
                    </a:moveTo>
                    <a:cubicBezTo>
                      <a:pt x="2356" y="3488"/>
                      <a:pt x="2306" y="3552"/>
                      <a:pt x="2363" y="3571"/>
                    </a:cubicBezTo>
                    <a:cubicBezTo>
                      <a:pt x="2623" y="3784"/>
                      <a:pt x="2883" y="3973"/>
                      <a:pt x="3166" y="4139"/>
                    </a:cubicBezTo>
                    <a:cubicBezTo>
                      <a:pt x="3426" y="4328"/>
                      <a:pt x="3686" y="4517"/>
                      <a:pt x="3946" y="4706"/>
                    </a:cubicBezTo>
                    <a:cubicBezTo>
                      <a:pt x="4490" y="5084"/>
                      <a:pt x="4986" y="5462"/>
                      <a:pt x="5482" y="5887"/>
                    </a:cubicBezTo>
                    <a:cubicBezTo>
                      <a:pt x="6498" y="6690"/>
                      <a:pt x="7467" y="7541"/>
                      <a:pt x="8412" y="8415"/>
                    </a:cubicBezTo>
                    <a:cubicBezTo>
                      <a:pt x="8672" y="8651"/>
                      <a:pt x="8955" y="8935"/>
                      <a:pt x="9191" y="9171"/>
                    </a:cubicBezTo>
                    <a:cubicBezTo>
                      <a:pt x="9451" y="9407"/>
                      <a:pt x="9711" y="9667"/>
                      <a:pt x="9971" y="9927"/>
                    </a:cubicBezTo>
                    <a:cubicBezTo>
                      <a:pt x="9546" y="9455"/>
                      <a:pt x="9097" y="8958"/>
                      <a:pt x="8648" y="8510"/>
                    </a:cubicBezTo>
                    <a:cubicBezTo>
                      <a:pt x="8176" y="8061"/>
                      <a:pt x="7727" y="7635"/>
                      <a:pt x="7230" y="7186"/>
                    </a:cubicBezTo>
                    <a:cubicBezTo>
                      <a:pt x="6262" y="6336"/>
                      <a:pt x="5246" y="5509"/>
                      <a:pt x="4230" y="4729"/>
                    </a:cubicBezTo>
                    <a:cubicBezTo>
                      <a:pt x="3923" y="4517"/>
                      <a:pt x="3639" y="4280"/>
                      <a:pt x="3332" y="4091"/>
                    </a:cubicBezTo>
                    <a:cubicBezTo>
                      <a:pt x="3048" y="3879"/>
                      <a:pt x="2741" y="3666"/>
                      <a:pt x="2410" y="3501"/>
                    </a:cubicBezTo>
                    <a:cubicBezTo>
                      <a:pt x="2406" y="3491"/>
                      <a:pt x="2398" y="3488"/>
                      <a:pt x="2390" y="3488"/>
                    </a:cubicBezTo>
                    <a:close/>
                    <a:moveTo>
                      <a:pt x="17196" y="2347"/>
                    </a:moveTo>
                    <a:cubicBezTo>
                      <a:pt x="17182" y="2347"/>
                      <a:pt x="17167" y="2353"/>
                      <a:pt x="17154" y="2366"/>
                    </a:cubicBezTo>
                    <a:cubicBezTo>
                      <a:pt x="16941" y="2626"/>
                      <a:pt x="16776" y="2886"/>
                      <a:pt x="16587" y="3170"/>
                    </a:cubicBezTo>
                    <a:cubicBezTo>
                      <a:pt x="16421" y="3430"/>
                      <a:pt x="16232" y="3690"/>
                      <a:pt x="16043" y="3973"/>
                    </a:cubicBezTo>
                    <a:cubicBezTo>
                      <a:pt x="15642" y="4493"/>
                      <a:pt x="15264" y="4989"/>
                      <a:pt x="14862" y="5509"/>
                    </a:cubicBezTo>
                    <a:cubicBezTo>
                      <a:pt x="14059" y="6501"/>
                      <a:pt x="13208" y="7470"/>
                      <a:pt x="12310" y="8415"/>
                    </a:cubicBezTo>
                    <a:cubicBezTo>
                      <a:pt x="12074" y="8651"/>
                      <a:pt x="11814" y="8935"/>
                      <a:pt x="11578" y="9195"/>
                    </a:cubicBezTo>
                    <a:cubicBezTo>
                      <a:pt x="11342" y="9455"/>
                      <a:pt x="11082" y="9715"/>
                      <a:pt x="10798" y="9998"/>
                    </a:cubicBezTo>
                    <a:cubicBezTo>
                      <a:pt x="11271" y="9573"/>
                      <a:pt x="11743" y="9124"/>
                      <a:pt x="12216" y="8651"/>
                    </a:cubicBezTo>
                    <a:cubicBezTo>
                      <a:pt x="12688" y="8179"/>
                      <a:pt x="13114" y="7706"/>
                      <a:pt x="13563" y="7234"/>
                    </a:cubicBezTo>
                    <a:cubicBezTo>
                      <a:pt x="14413" y="6265"/>
                      <a:pt x="15240" y="5273"/>
                      <a:pt x="15996" y="4233"/>
                    </a:cubicBezTo>
                    <a:cubicBezTo>
                      <a:pt x="16232" y="3926"/>
                      <a:pt x="16445" y="3642"/>
                      <a:pt x="16658" y="3335"/>
                    </a:cubicBezTo>
                    <a:cubicBezTo>
                      <a:pt x="16870" y="3052"/>
                      <a:pt x="17059" y="2745"/>
                      <a:pt x="17248" y="2437"/>
                    </a:cubicBezTo>
                    <a:cubicBezTo>
                      <a:pt x="17265" y="2386"/>
                      <a:pt x="17233" y="2347"/>
                      <a:pt x="17196" y="2347"/>
                    </a:cubicBezTo>
                    <a:close/>
                    <a:moveTo>
                      <a:pt x="19869" y="7891"/>
                    </a:moveTo>
                    <a:cubicBezTo>
                      <a:pt x="19862" y="7891"/>
                      <a:pt x="19854" y="7892"/>
                      <a:pt x="19847" y="7895"/>
                    </a:cubicBezTo>
                    <a:lnTo>
                      <a:pt x="19493" y="8061"/>
                    </a:lnTo>
                    <a:lnTo>
                      <a:pt x="19139" y="8250"/>
                    </a:lnTo>
                    <a:cubicBezTo>
                      <a:pt x="18902" y="8368"/>
                      <a:pt x="18666" y="8462"/>
                      <a:pt x="18430" y="8557"/>
                    </a:cubicBezTo>
                    <a:cubicBezTo>
                      <a:pt x="17934" y="8746"/>
                      <a:pt x="17461" y="8935"/>
                      <a:pt x="16941" y="9077"/>
                    </a:cubicBezTo>
                    <a:cubicBezTo>
                      <a:pt x="15949" y="9360"/>
                      <a:pt x="14909" y="9596"/>
                      <a:pt x="13870" y="9785"/>
                    </a:cubicBezTo>
                    <a:cubicBezTo>
                      <a:pt x="13586" y="9833"/>
                      <a:pt x="13279" y="9880"/>
                      <a:pt x="12996" y="9927"/>
                    </a:cubicBezTo>
                    <a:cubicBezTo>
                      <a:pt x="12854" y="9951"/>
                      <a:pt x="12688" y="9951"/>
                      <a:pt x="12570" y="9998"/>
                    </a:cubicBezTo>
                    <a:lnTo>
                      <a:pt x="12145" y="10069"/>
                    </a:lnTo>
                    <a:lnTo>
                      <a:pt x="12547" y="10069"/>
                    </a:lnTo>
                    <a:cubicBezTo>
                      <a:pt x="12665" y="10069"/>
                      <a:pt x="12806" y="10045"/>
                      <a:pt x="12925" y="10045"/>
                    </a:cubicBezTo>
                    <a:lnTo>
                      <a:pt x="13728" y="9951"/>
                    </a:lnTo>
                    <a:cubicBezTo>
                      <a:pt x="14271" y="9904"/>
                      <a:pt x="14791" y="9785"/>
                      <a:pt x="15287" y="9691"/>
                    </a:cubicBezTo>
                    <a:cubicBezTo>
                      <a:pt x="16327" y="9455"/>
                      <a:pt x="17367" y="9171"/>
                      <a:pt x="18335" y="8817"/>
                    </a:cubicBezTo>
                    <a:cubicBezTo>
                      <a:pt x="18595" y="8699"/>
                      <a:pt x="18902" y="8604"/>
                      <a:pt x="19162" y="8462"/>
                    </a:cubicBezTo>
                    <a:cubicBezTo>
                      <a:pt x="19280" y="8391"/>
                      <a:pt x="19422" y="8297"/>
                      <a:pt x="19540" y="8250"/>
                    </a:cubicBezTo>
                    <a:lnTo>
                      <a:pt x="19895" y="7966"/>
                    </a:lnTo>
                    <a:cubicBezTo>
                      <a:pt x="19976" y="7946"/>
                      <a:pt x="19917" y="7891"/>
                      <a:pt x="19869" y="7891"/>
                    </a:cubicBezTo>
                    <a:close/>
                    <a:moveTo>
                      <a:pt x="48" y="8368"/>
                    </a:moveTo>
                    <a:cubicBezTo>
                      <a:pt x="0" y="8391"/>
                      <a:pt x="0" y="8486"/>
                      <a:pt x="48" y="8510"/>
                    </a:cubicBezTo>
                    <a:cubicBezTo>
                      <a:pt x="378" y="8580"/>
                      <a:pt x="709" y="8580"/>
                      <a:pt x="1016" y="8604"/>
                    </a:cubicBezTo>
                    <a:lnTo>
                      <a:pt x="2009" y="8699"/>
                    </a:lnTo>
                    <a:cubicBezTo>
                      <a:pt x="2647" y="8746"/>
                      <a:pt x="3261" y="8840"/>
                      <a:pt x="3923" y="8958"/>
                    </a:cubicBezTo>
                    <a:cubicBezTo>
                      <a:pt x="5198" y="9171"/>
                      <a:pt x="6451" y="9407"/>
                      <a:pt x="7727" y="9691"/>
                    </a:cubicBezTo>
                    <a:cubicBezTo>
                      <a:pt x="8081" y="9785"/>
                      <a:pt x="8435" y="9880"/>
                      <a:pt x="8766" y="9927"/>
                    </a:cubicBezTo>
                    <a:lnTo>
                      <a:pt x="9829" y="10187"/>
                    </a:lnTo>
                    <a:cubicBezTo>
                      <a:pt x="9829" y="10187"/>
                      <a:pt x="9853" y="10187"/>
                      <a:pt x="9829" y="10163"/>
                    </a:cubicBezTo>
                    <a:cubicBezTo>
                      <a:pt x="9215" y="9951"/>
                      <a:pt x="8577" y="9762"/>
                      <a:pt x="7963" y="9596"/>
                    </a:cubicBezTo>
                    <a:cubicBezTo>
                      <a:pt x="7349" y="9431"/>
                      <a:pt x="6734" y="9313"/>
                      <a:pt x="6073" y="9171"/>
                    </a:cubicBezTo>
                    <a:cubicBezTo>
                      <a:pt x="4797" y="8888"/>
                      <a:pt x="3545" y="8699"/>
                      <a:pt x="2245" y="8533"/>
                    </a:cubicBezTo>
                    <a:cubicBezTo>
                      <a:pt x="1891" y="8510"/>
                      <a:pt x="1536" y="8462"/>
                      <a:pt x="1135" y="8415"/>
                    </a:cubicBezTo>
                    <a:cubicBezTo>
                      <a:pt x="780" y="8391"/>
                      <a:pt x="402" y="8368"/>
                      <a:pt x="48" y="8368"/>
                    </a:cubicBezTo>
                    <a:close/>
                    <a:moveTo>
                      <a:pt x="20276" y="6827"/>
                    </a:moveTo>
                    <a:cubicBezTo>
                      <a:pt x="20268" y="6827"/>
                      <a:pt x="20259" y="6829"/>
                      <a:pt x="20249" y="6832"/>
                    </a:cubicBezTo>
                    <a:cubicBezTo>
                      <a:pt x="19966" y="6950"/>
                      <a:pt x="19658" y="7092"/>
                      <a:pt x="19375" y="7210"/>
                    </a:cubicBezTo>
                    <a:cubicBezTo>
                      <a:pt x="19068" y="7352"/>
                      <a:pt x="18784" y="7470"/>
                      <a:pt x="18477" y="7635"/>
                    </a:cubicBezTo>
                    <a:cubicBezTo>
                      <a:pt x="17886" y="7895"/>
                      <a:pt x="17296" y="8132"/>
                      <a:pt x="16681" y="8368"/>
                    </a:cubicBezTo>
                    <a:cubicBezTo>
                      <a:pt x="15476" y="8840"/>
                      <a:pt x="14271" y="9242"/>
                      <a:pt x="13019" y="9644"/>
                    </a:cubicBezTo>
                    <a:cubicBezTo>
                      <a:pt x="12665" y="9762"/>
                      <a:pt x="12334" y="9833"/>
                      <a:pt x="11980" y="9927"/>
                    </a:cubicBezTo>
                    <a:cubicBezTo>
                      <a:pt x="11625" y="10045"/>
                      <a:pt x="11271" y="10140"/>
                      <a:pt x="10916" y="10234"/>
                    </a:cubicBezTo>
                    <a:lnTo>
                      <a:pt x="10916" y="10258"/>
                    </a:lnTo>
                    <a:cubicBezTo>
                      <a:pt x="11578" y="10116"/>
                      <a:pt x="12192" y="9974"/>
                      <a:pt x="12806" y="9809"/>
                    </a:cubicBezTo>
                    <a:cubicBezTo>
                      <a:pt x="13444" y="9644"/>
                      <a:pt x="14059" y="9455"/>
                      <a:pt x="14673" y="9242"/>
                    </a:cubicBezTo>
                    <a:cubicBezTo>
                      <a:pt x="15925" y="8840"/>
                      <a:pt x="17130" y="8391"/>
                      <a:pt x="18312" y="7848"/>
                    </a:cubicBezTo>
                    <a:cubicBezTo>
                      <a:pt x="18642" y="7706"/>
                      <a:pt x="18950" y="7564"/>
                      <a:pt x="19304" y="7423"/>
                    </a:cubicBezTo>
                    <a:cubicBezTo>
                      <a:pt x="19635" y="7257"/>
                      <a:pt x="19989" y="7116"/>
                      <a:pt x="20296" y="6903"/>
                    </a:cubicBezTo>
                    <a:cubicBezTo>
                      <a:pt x="20337" y="6883"/>
                      <a:pt x="20325" y="6827"/>
                      <a:pt x="20276" y="6827"/>
                    </a:cubicBezTo>
                    <a:close/>
                    <a:moveTo>
                      <a:pt x="13586" y="10943"/>
                    </a:moveTo>
                    <a:lnTo>
                      <a:pt x="13586" y="10943"/>
                    </a:lnTo>
                    <a:cubicBezTo>
                      <a:pt x="13941" y="10990"/>
                      <a:pt x="14248" y="11061"/>
                      <a:pt x="14602" y="11109"/>
                    </a:cubicBezTo>
                    <a:cubicBezTo>
                      <a:pt x="14933" y="11179"/>
                      <a:pt x="15287" y="11203"/>
                      <a:pt x="15642" y="11227"/>
                    </a:cubicBezTo>
                    <a:cubicBezTo>
                      <a:pt x="16327" y="11321"/>
                      <a:pt x="17012" y="11368"/>
                      <a:pt x="17674" y="11439"/>
                    </a:cubicBezTo>
                    <a:cubicBezTo>
                      <a:pt x="18075" y="11463"/>
                      <a:pt x="18453" y="11534"/>
                      <a:pt x="18855" y="11557"/>
                    </a:cubicBezTo>
                    <a:cubicBezTo>
                      <a:pt x="18926" y="11557"/>
                      <a:pt x="18902" y="11416"/>
                      <a:pt x="18808" y="11368"/>
                    </a:cubicBezTo>
                    <a:cubicBezTo>
                      <a:pt x="18123" y="11298"/>
                      <a:pt x="17461" y="11227"/>
                      <a:pt x="16776" y="11179"/>
                    </a:cubicBezTo>
                    <a:lnTo>
                      <a:pt x="14720" y="10990"/>
                    </a:lnTo>
                    <a:cubicBezTo>
                      <a:pt x="14342" y="10967"/>
                      <a:pt x="13964" y="10967"/>
                      <a:pt x="13586" y="10943"/>
                    </a:cubicBezTo>
                    <a:close/>
                    <a:moveTo>
                      <a:pt x="10916" y="10542"/>
                    </a:moveTo>
                    <a:cubicBezTo>
                      <a:pt x="10916" y="10542"/>
                      <a:pt x="10893" y="10542"/>
                      <a:pt x="10916" y="10565"/>
                    </a:cubicBezTo>
                    <a:cubicBezTo>
                      <a:pt x="11531" y="10778"/>
                      <a:pt x="12169" y="10990"/>
                      <a:pt x="12783" y="11132"/>
                    </a:cubicBezTo>
                    <a:cubicBezTo>
                      <a:pt x="13397" y="11321"/>
                      <a:pt x="14011" y="11439"/>
                      <a:pt x="14673" y="11581"/>
                    </a:cubicBezTo>
                    <a:cubicBezTo>
                      <a:pt x="15949" y="11841"/>
                      <a:pt x="17201" y="12054"/>
                      <a:pt x="18501" y="12195"/>
                    </a:cubicBezTo>
                    <a:cubicBezTo>
                      <a:pt x="18855" y="12219"/>
                      <a:pt x="19210" y="12290"/>
                      <a:pt x="19611" y="12314"/>
                    </a:cubicBezTo>
                    <a:cubicBezTo>
                      <a:pt x="19966" y="12337"/>
                      <a:pt x="20344" y="12384"/>
                      <a:pt x="20698" y="12384"/>
                    </a:cubicBezTo>
                    <a:cubicBezTo>
                      <a:pt x="20745" y="12361"/>
                      <a:pt x="20793" y="12243"/>
                      <a:pt x="20698" y="12243"/>
                    </a:cubicBezTo>
                    <a:cubicBezTo>
                      <a:pt x="20367" y="12172"/>
                      <a:pt x="20060" y="12172"/>
                      <a:pt x="19729" y="12148"/>
                    </a:cubicBezTo>
                    <a:lnTo>
                      <a:pt x="18737" y="12054"/>
                    </a:lnTo>
                    <a:cubicBezTo>
                      <a:pt x="18099" y="12006"/>
                      <a:pt x="17485" y="11912"/>
                      <a:pt x="16823" y="11794"/>
                    </a:cubicBezTo>
                    <a:cubicBezTo>
                      <a:pt x="15547" y="11581"/>
                      <a:pt x="14295" y="11345"/>
                      <a:pt x="13019" y="11061"/>
                    </a:cubicBezTo>
                    <a:cubicBezTo>
                      <a:pt x="12665" y="10967"/>
                      <a:pt x="12310" y="10872"/>
                      <a:pt x="11980" y="10825"/>
                    </a:cubicBezTo>
                    <a:lnTo>
                      <a:pt x="10916" y="10542"/>
                    </a:lnTo>
                    <a:close/>
                    <a:moveTo>
                      <a:pt x="14342" y="11676"/>
                    </a:moveTo>
                    <a:lnTo>
                      <a:pt x="14886" y="11841"/>
                    </a:lnTo>
                    <a:cubicBezTo>
                      <a:pt x="15051" y="11912"/>
                      <a:pt x="15240" y="11936"/>
                      <a:pt x="15405" y="11983"/>
                    </a:cubicBezTo>
                    <a:cubicBezTo>
                      <a:pt x="15760" y="12077"/>
                      <a:pt x="16162" y="12172"/>
                      <a:pt x="16492" y="12219"/>
                    </a:cubicBezTo>
                    <a:cubicBezTo>
                      <a:pt x="17248" y="12384"/>
                      <a:pt x="17981" y="12503"/>
                      <a:pt x="18713" y="12573"/>
                    </a:cubicBezTo>
                    <a:cubicBezTo>
                      <a:pt x="19139" y="12644"/>
                      <a:pt x="19564" y="12692"/>
                      <a:pt x="19989" y="12692"/>
                    </a:cubicBezTo>
                    <a:cubicBezTo>
                      <a:pt x="20009" y="12699"/>
                      <a:pt x="20026" y="12703"/>
                      <a:pt x="20040" y="12703"/>
                    </a:cubicBezTo>
                    <a:cubicBezTo>
                      <a:pt x="20113" y="12703"/>
                      <a:pt x="20119" y="12621"/>
                      <a:pt x="20060" y="12621"/>
                    </a:cubicBezTo>
                    <a:cubicBezTo>
                      <a:pt x="19706" y="12550"/>
                      <a:pt x="19304" y="12526"/>
                      <a:pt x="18926" y="12479"/>
                    </a:cubicBezTo>
                    <a:cubicBezTo>
                      <a:pt x="18548" y="12408"/>
                      <a:pt x="18194" y="12384"/>
                      <a:pt x="17792" y="12314"/>
                    </a:cubicBezTo>
                    <a:cubicBezTo>
                      <a:pt x="17059" y="12195"/>
                      <a:pt x="16351" y="12077"/>
                      <a:pt x="15618" y="11912"/>
                    </a:cubicBezTo>
                    <a:cubicBezTo>
                      <a:pt x="15405" y="11888"/>
                      <a:pt x="15193" y="11817"/>
                      <a:pt x="15004" y="11794"/>
                    </a:cubicBezTo>
                    <a:cubicBezTo>
                      <a:pt x="14886" y="11770"/>
                      <a:pt x="14791" y="11723"/>
                      <a:pt x="14673" y="11723"/>
                    </a:cubicBezTo>
                    <a:cubicBezTo>
                      <a:pt x="14555" y="11699"/>
                      <a:pt x="14460" y="11699"/>
                      <a:pt x="14342" y="11676"/>
                    </a:cubicBezTo>
                    <a:close/>
                    <a:moveTo>
                      <a:pt x="8199" y="10660"/>
                    </a:moveTo>
                    <a:cubicBezTo>
                      <a:pt x="8081" y="10660"/>
                      <a:pt x="7939" y="10707"/>
                      <a:pt x="7821" y="10707"/>
                    </a:cubicBezTo>
                    <a:lnTo>
                      <a:pt x="7018" y="10778"/>
                    </a:lnTo>
                    <a:cubicBezTo>
                      <a:pt x="6498" y="10849"/>
                      <a:pt x="5955" y="10967"/>
                      <a:pt x="5458" y="11061"/>
                    </a:cubicBezTo>
                    <a:cubicBezTo>
                      <a:pt x="4419" y="11298"/>
                      <a:pt x="3403" y="11581"/>
                      <a:pt x="2410" y="11936"/>
                    </a:cubicBezTo>
                    <a:cubicBezTo>
                      <a:pt x="2151" y="12054"/>
                      <a:pt x="1867" y="12148"/>
                      <a:pt x="1583" y="12290"/>
                    </a:cubicBezTo>
                    <a:cubicBezTo>
                      <a:pt x="1465" y="12361"/>
                      <a:pt x="1324" y="12432"/>
                      <a:pt x="1205" y="12503"/>
                    </a:cubicBezTo>
                    <a:lnTo>
                      <a:pt x="851" y="12762"/>
                    </a:lnTo>
                    <a:cubicBezTo>
                      <a:pt x="788" y="12784"/>
                      <a:pt x="837" y="12861"/>
                      <a:pt x="899" y="12861"/>
                    </a:cubicBezTo>
                    <a:cubicBezTo>
                      <a:pt x="906" y="12861"/>
                      <a:pt x="914" y="12860"/>
                      <a:pt x="922" y="12857"/>
                    </a:cubicBezTo>
                    <a:lnTo>
                      <a:pt x="1276" y="12668"/>
                    </a:lnTo>
                    <a:lnTo>
                      <a:pt x="1631" y="12503"/>
                    </a:lnTo>
                    <a:cubicBezTo>
                      <a:pt x="1867" y="12384"/>
                      <a:pt x="2103" y="12290"/>
                      <a:pt x="2340" y="12172"/>
                    </a:cubicBezTo>
                    <a:cubicBezTo>
                      <a:pt x="2836" y="12006"/>
                      <a:pt x="3308" y="11817"/>
                      <a:pt x="3804" y="11676"/>
                    </a:cubicBezTo>
                    <a:cubicBezTo>
                      <a:pt x="4820" y="11368"/>
                      <a:pt x="5836" y="11132"/>
                      <a:pt x="6876" y="10967"/>
                    </a:cubicBezTo>
                    <a:cubicBezTo>
                      <a:pt x="7183" y="10896"/>
                      <a:pt x="7467" y="10872"/>
                      <a:pt x="7774" y="10825"/>
                    </a:cubicBezTo>
                    <a:cubicBezTo>
                      <a:pt x="7916" y="10778"/>
                      <a:pt x="8057" y="10778"/>
                      <a:pt x="8176" y="10754"/>
                    </a:cubicBezTo>
                    <a:lnTo>
                      <a:pt x="8624" y="10660"/>
                    </a:lnTo>
                    <a:close/>
                    <a:moveTo>
                      <a:pt x="12074" y="11014"/>
                    </a:moveTo>
                    <a:lnTo>
                      <a:pt x="12074" y="11014"/>
                    </a:lnTo>
                    <a:cubicBezTo>
                      <a:pt x="12192" y="11085"/>
                      <a:pt x="12310" y="11179"/>
                      <a:pt x="12428" y="11227"/>
                    </a:cubicBezTo>
                    <a:lnTo>
                      <a:pt x="12783" y="11416"/>
                    </a:lnTo>
                    <a:cubicBezTo>
                      <a:pt x="13019" y="11534"/>
                      <a:pt x="13255" y="11605"/>
                      <a:pt x="13515" y="11723"/>
                    </a:cubicBezTo>
                    <a:cubicBezTo>
                      <a:pt x="14035" y="11936"/>
                      <a:pt x="14531" y="12125"/>
                      <a:pt x="15027" y="12290"/>
                    </a:cubicBezTo>
                    <a:cubicBezTo>
                      <a:pt x="16020" y="12621"/>
                      <a:pt x="17059" y="12881"/>
                      <a:pt x="18099" y="13070"/>
                    </a:cubicBezTo>
                    <a:cubicBezTo>
                      <a:pt x="18383" y="13117"/>
                      <a:pt x="18690" y="13141"/>
                      <a:pt x="18973" y="13188"/>
                    </a:cubicBezTo>
                    <a:lnTo>
                      <a:pt x="19422" y="13188"/>
                    </a:lnTo>
                    <a:cubicBezTo>
                      <a:pt x="19564" y="13188"/>
                      <a:pt x="19729" y="13141"/>
                      <a:pt x="19871" y="13117"/>
                    </a:cubicBezTo>
                    <a:cubicBezTo>
                      <a:pt x="19895" y="13070"/>
                      <a:pt x="19895" y="12952"/>
                      <a:pt x="19824" y="12952"/>
                    </a:cubicBezTo>
                    <a:lnTo>
                      <a:pt x="19044" y="12952"/>
                    </a:lnTo>
                    <a:cubicBezTo>
                      <a:pt x="18784" y="12952"/>
                      <a:pt x="18548" y="12904"/>
                      <a:pt x="18264" y="12857"/>
                    </a:cubicBezTo>
                    <a:cubicBezTo>
                      <a:pt x="17745" y="12762"/>
                      <a:pt x="17248" y="12668"/>
                      <a:pt x="16752" y="12550"/>
                    </a:cubicBezTo>
                    <a:cubicBezTo>
                      <a:pt x="15713" y="12314"/>
                      <a:pt x="14697" y="12006"/>
                      <a:pt x="13728" y="11652"/>
                    </a:cubicBezTo>
                    <a:cubicBezTo>
                      <a:pt x="13468" y="11557"/>
                      <a:pt x="13161" y="11439"/>
                      <a:pt x="12901" y="11321"/>
                    </a:cubicBezTo>
                    <a:cubicBezTo>
                      <a:pt x="12759" y="11250"/>
                      <a:pt x="12641" y="11203"/>
                      <a:pt x="12476" y="11179"/>
                    </a:cubicBezTo>
                    <a:cubicBezTo>
                      <a:pt x="12334" y="11109"/>
                      <a:pt x="12192" y="11085"/>
                      <a:pt x="12074" y="11014"/>
                    </a:cubicBezTo>
                    <a:close/>
                    <a:moveTo>
                      <a:pt x="6238" y="11227"/>
                    </a:moveTo>
                    <a:lnTo>
                      <a:pt x="6238" y="11227"/>
                    </a:lnTo>
                    <a:cubicBezTo>
                      <a:pt x="6049" y="11274"/>
                      <a:pt x="5836" y="11274"/>
                      <a:pt x="5671" y="11345"/>
                    </a:cubicBezTo>
                    <a:cubicBezTo>
                      <a:pt x="5482" y="11368"/>
                      <a:pt x="5317" y="11439"/>
                      <a:pt x="5128" y="11487"/>
                    </a:cubicBezTo>
                    <a:cubicBezTo>
                      <a:pt x="4773" y="11605"/>
                      <a:pt x="4419" y="11699"/>
                      <a:pt x="4064" y="11817"/>
                    </a:cubicBezTo>
                    <a:cubicBezTo>
                      <a:pt x="3356" y="12054"/>
                      <a:pt x="2647" y="12314"/>
                      <a:pt x="1985" y="12621"/>
                    </a:cubicBezTo>
                    <a:cubicBezTo>
                      <a:pt x="1583" y="12762"/>
                      <a:pt x="1182" y="12928"/>
                      <a:pt x="827" y="13141"/>
                    </a:cubicBezTo>
                    <a:cubicBezTo>
                      <a:pt x="768" y="13180"/>
                      <a:pt x="775" y="13270"/>
                      <a:pt x="834" y="13270"/>
                    </a:cubicBezTo>
                    <a:cubicBezTo>
                      <a:pt x="846" y="13270"/>
                      <a:pt x="859" y="13266"/>
                      <a:pt x="875" y="13259"/>
                    </a:cubicBezTo>
                    <a:cubicBezTo>
                      <a:pt x="1229" y="13141"/>
                      <a:pt x="1560" y="12975"/>
                      <a:pt x="1914" y="12833"/>
                    </a:cubicBezTo>
                    <a:cubicBezTo>
                      <a:pt x="2269" y="12668"/>
                      <a:pt x="2623" y="12526"/>
                      <a:pt x="2954" y="12408"/>
                    </a:cubicBezTo>
                    <a:cubicBezTo>
                      <a:pt x="3639" y="12148"/>
                      <a:pt x="4348" y="11912"/>
                      <a:pt x="5057" y="11676"/>
                    </a:cubicBezTo>
                    <a:cubicBezTo>
                      <a:pt x="5246" y="11605"/>
                      <a:pt x="5435" y="11557"/>
                      <a:pt x="5647" y="11463"/>
                    </a:cubicBezTo>
                    <a:cubicBezTo>
                      <a:pt x="5718" y="11439"/>
                      <a:pt x="5836" y="11392"/>
                      <a:pt x="5931" y="11345"/>
                    </a:cubicBezTo>
                    <a:cubicBezTo>
                      <a:pt x="6025" y="11321"/>
                      <a:pt x="6144" y="11250"/>
                      <a:pt x="6238" y="11227"/>
                    </a:cubicBezTo>
                    <a:close/>
                    <a:moveTo>
                      <a:pt x="13208" y="13471"/>
                    </a:moveTo>
                    <a:lnTo>
                      <a:pt x="13208" y="13471"/>
                    </a:lnTo>
                    <a:cubicBezTo>
                      <a:pt x="13230" y="13501"/>
                      <a:pt x="13255" y="13526"/>
                      <a:pt x="13281" y="13548"/>
                    </a:cubicBezTo>
                    <a:lnTo>
                      <a:pt x="13281" y="13548"/>
                    </a:lnTo>
                    <a:cubicBezTo>
                      <a:pt x="13258" y="13523"/>
                      <a:pt x="13234" y="13497"/>
                      <a:pt x="13208" y="13471"/>
                    </a:cubicBezTo>
                    <a:close/>
                    <a:moveTo>
                      <a:pt x="7325" y="11463"/>
                    </a:moveTo>
                    <a:lnTo>
                      <a:pt x="6356" y="11817"/>
                    </a:lnTo>
                    <a:cubicBezTo>
                      <a:pt x="6025" y="11936"/>
                      <a:pt x="5695" y="12077"/>
                      <a:pt x="5387" y="12195"/>
                    </a:cubicBezTo>
                    <a:cubicBezTo>
                      <a:pt x="4773" y="12479"/>
                      <a:pt x="4159" y="12762"/>
                      <a:pt x="3497" y="13022"/>
                    </a:cubicBezTo>
                    <a:cubicBezTo>
                      <a:pt x="3143" y="13164"/>
                      <a:pt x="2788" y="13353"/>
                      <a:pt x="2434" y="13519"/>
                    </a:cubicBezTo>
                    <a:cubicBezTo>
                      <a:pt x="2390" y="13584"/>
                      <a:pt x="2468" y="13710"/>
                      <a:pt x="2554" y="13710"/>
                    </a:cubicBezTo>
                    <a:cubicBezTo>
                      <a:pt x="2562" y="13710"/>
                      <a:pt x="2569" y="13709"/>
                      <a:pt x="2576" y="13708"/>
                    </a:cubicBezTo>
                    <a:cubicBezTo>
                      <a:pt x="3190" y="13448"/>
                      <a:pt x="3804" y="13141"/>
                      <a:pt x="4419" y="12857"/>
                    </a:cubicBezTo>
                    <a:cubicBezTo>
                      <a:pt x="5033" y="12550"/>
                      <a:pt x="5671" y="12290"/>
                      <a:pt x="6285" y="11983"/>
                    </a:cubicBezTo>
                    <a:cubicBezTo>
                      <a:pt x="6640" y="11817"/>
                      <a:pt x="6971" y="11628"/>
                      <a:pt x="7325" y="11463"/>
                    </a:cubicBezTo>
                    <a:close/>
                    <a:moveTo>
                      <a:pt x="9829" y="10494"/>
                    </a:moveTo>
                    <a:cubicBezTo>
                      <a:pt x="9168" y="10636"/>
                      <a:pt x="8554" y="10754"/>
                      <a:pt x="7939" y="10943"/>
                    </a:cubicBezTo>
                    <a:cubicBezTo>
                      <a:pt x="7325" y="11109"/>
                      <a:pt x="6687" y="11298"/>
                      <a:pt x="6073" y="11487"/>
                    </a:cubicBezTo>
                    <a:cubicBezTo>
                      <a:pt x="4844" y="11912"/>
                      <a:pt x="3615" y="12361"/>
                      <a:pt x="2434" y="12881"/>
                    </a:cubicBezTo>
                    <a:cubicBezTo>
                      <a:pt x="2127" y="13022"/>
                      <a:pt x="1796" y="13188"/>
                      <a:pt x="1442" y="13330"/>
                    </a:cubicBezTo>
                    <a:cubicBezTo>
                      <a:pt x="1111" y="13471"/>
                      <a:pt x="756" y="13613"/>
                      <a:pt x="473" y="13826"/>
                    </a:cubicBezTo>
                    <a:cubicBezTo>
                      <a:pt x="409" y="13826"/>
                      <a:pt x="442" y="13923"/>
                      <a:pt x="484" y="13923"/>
                    </a:cubicBezTo>
                    <a:cubicBezTo>
                      <a:pt x="488" y="13923"/>
                      <a:pt x="492" y="13922"/>
                      <a:pt x="497" y="13920"/>
                    </a:cubicBezTo>
                    <a:cubicBezTo>
                      <a:pt x="780" y="13802"/>
                      <a:pt x="1087" y="13660"/>
                      <a:pt x="1371" y="13542"/>
                    </a:cubicBezTo>
                    <a:cubicBezTo>
                      <a:pt x="1678" y="13377"/>
                      <a:pt x="1985" y="13259"/>
                      <a:pt x="2269" y="13117"/>
                    </a:cubicBezTo>
                    <a:cubicBezTo>
                      <a:pt x="2859" y="12857"/>
                      <a:pt x="3450" y="12621"/>
                      <a:pt x="4064" y="12384"/>
                    </a:cubicBezTo>
                    <a:cubicBezTo>
                      <a:pt x="5269" y="11912"/>
                      <a:pt x="6498" y="11487"/>
                      <a:pt x="7727" y="11109"/>
                    </a:cubicBezTo>
                    <a:cubicBezTo>
                      <a:pt x="8081" y="10990"/>
                      <a:pt x="8412" y="10896"/>
                      <a:pt x="8766" y="10825"/>
                    </a:cubicBezTo>
                    <a:cubicBezTo>
                      <a:pt x="9121" y="10707"/>
                      <a:pt x="9475" y="10612"/>
                      <a:pt x="9829" y="10518"/>
                    </a:cubicBezTo>
                    <a:lnTo>
                      <a:pt x="9829" y="10494"/>
                    </a:lnTo>
                    <a:close/>
                    <a:moveTo>
                      <a:pt x="11223" y="14511"/>
                    </a:moveTo>
                    <a:cubicBezTo>
                      <a:pt x="11226" y="14520"/>
                      <a:pt x="11228" y="14529"/>
                      <a:pt x="11231" y="14538"/>
                    </a:cubicBezTo>
                    <a:lnTo>
                      <a:pt x="11231" y="14538"/>
                    </a:lnTo>
                    <a:cubicBezTo>
                      <a:pt x="11228" y="14529"/>
                      <a:pt x="11226" y="14520"/>
                      <a:pt x="11223" y="14511"/>
                    </a:cubicBezTo>
                    <a:close/>
                    <a:moveTo>
                      <a:pt x="12806" y="12432"/>
                    </a:moveTo>
                    <a:lnTo>
                      <a:pt x="12806" y="12432"/>
                    </a:lnTo>
                    <a:cubicBezTo>
                      <a:pt x="13090" y="12644"/>
                      <a:pt x="13350" y="12881"/>
                      <a:pt x="13610" y="13093"/>
                    </a:cubicBezTo>
                    <a:cubicBezTo>
                      <a:pt x="13870" y="13306"/>
                      <a:pt x="14153" y="13495"/>
                      <a:pt x="14437" y="13708"/>
                    </a:cubicBezTo>
                    <a:cubicBezTo>
                      <a:pt x="15004" y="14133"/>
                      <a:pt x="15524" y="14511"/>
                      <a:pt x="16091" y="14913"/>
                    </a:cubicBezTo>
                    <a:cubicBezTo>
                      <a:pt x="16421" y="15149"/>
                      <a:pt x="16705" y="15361"/>
                      <a:pt x="17036" y="15598"/>
                    </a:cubicBezTo>
                    <a:cubicBezTo>
                      <a:pt x="17069" y="15620"/>
                      <a:pt x="17098" y="15629"/>
                      <a:pt x="17122" y="15629"/>
                    </a:cubicBezTo>
                    <a:cubicBezTo>
                      <a:pt x="17202" y="15629"/>
                      <a:pt x="17226" y="15529"/>
                      <a:pt x="17154" y="15456"/>
                    </a:cubicBezTo>
                    <a:cubicBezTo>
                      <a:pt x="16587" y="15031"/>
                      <a:pt x="16020" y="14653"/>
                      <a:pt x="15476" y="14275"/>
                    </a:cubicBezTo>
                    <a:cubicBezTo>
                      <a:pt x="14909" y="13873"/>
                      <a:pt x="14342" y="13471"/>
                      <a:pt x="13799" y="13093"/>
                    </a:cubicBezTo>
                    <a:cubicBezTo>
                      <a:pt x="13468" y="12881"/>
                      <a:pt x="13137" y="12668"/>
                      <a:pt x="12806" y="12432"/>
                    </a:cubicBezTo>
                    <a:close/>
                    <a:moveTo>
                      <a:pt x="8294" y="12833"/>
                    </a:moveTo>
                    <a:cubicBezTo>
                      <a:pt x="8081" y="13093"/>
                      <a:pt x="7845" y="13353"/>
                      <a:pt x="7656" y="13613"/>
                    </a:cubicBezTo>
                    <a:cubicBezTo>
                      <a:pt x="7443" y="13897"/>
                      <a:pt x="7230" y="14157"/>
                      <a:pt x="7018" y="14440"/>
                    </a:cubicBezTo>
                    <a:cubicBezTo>
                      <a:pt x="6616" y="15007"/>
                      <a:pt x="6238" y="15551"/>
                      <a:pt x="5813" y="16094"/>
                    </a:cubicBezTo>
                    <a:cubicBezTo>
                      <a:pt x="5576" y="16425"/>
                      <a:pt x="5364" y="16732"/>
                      <a:pt x="5128" y="17039"/>
                    </a:cubicBezTo>
                    <a:cubicBezTo>
                      <a:pt x="5094" y="17123"/>
                      <a:pt x="5157" y="17196"/>
                      <a:pt x="5221" y="17196"/>
                    </a:cubicBezTo>
                    <a:cubicBezTo>
                      <a:pt x="5247" y="17196"/>
                      <a:pt x="5273" y="17184"/>
                      <a:pt x="5293" y="17157"/>
                    </a:cubicBezTo>
                    <a:cubicBezTo>
                      <a:pt x="5695" y="16614"/>
                      <a:pt x="6073" y="16047"/>
                      <a:pt x="6474" y="15480"/>
                    </a:cubicBezTo>
                    <a:cubicBezTo>
                      <a:pt x="6852" y="14913"/>
                      <a:pt x="7254" y="14369"/>
                      <a:pt x="7656" y="13802"/>
                    </a:cubicBezTo>
                    <a:cubicBezTo>
                      <a:pt x="7845" y="13471"/>
                      <a:pt x="8057" y="13141"/>
                      <a:pt x="8294" y="12833"/>
                    </a:cubicBezTo>
                    <a:close/>
                    <a:moveTo>
                      <a:pt x="13281" y="13548"/>
                    </a:moveTo>
                    <a:cubicBezTo>
                      <a:pt x="13386" y="13665"/>
                      <a:pt x="13470" y="13785"/>
                      <a:pt x="13586" y="13920"/>
                    </a:cubicBezTo>
                    <a:lnTo>
                      <a:pt x="13964" y="14298"/>
                    </a:lnTo>
                    <a:cubicBezTo>
                      <a:pt x="14224" y="14558"/>
                      <a:pt x="14531" y="14794"/>
                      <a:pt x="14791" y="15054"/>
                    </a:cubicBezTo>
                    <a:cubicBezTo>
                      <a:pt x="15358" y="15574"/>
                      <a:pt x="15949" y="16047"/>
                      <a:pt x="16540" y="16472"/>
                    </a:cubicBezTo>
                    <a:cubicBezTo>
                      <a:pt x="16847" y="16756"/>
                      <a:pt x="17201" y="17015"/>
                      <a:pt x="17556" y="17228"/>
                    </a:cubicBezTo>
                    <a:cubicBezTo>
                      <a:pt x="17572" y="17239"/>
                      <a:pt x="17588" y="17243"/>
                      <a:pt x="17602" y="17243"/>
                    </a:cubicBezTo>
                    <a:cubicBezTo>
                      <a:pt x="17651" y="17243"/>
                      <a:pt x="17681" y="17188"/>
                      <a:pt x="17626" y="17134"/>
                    </a:cubicBezTo>
                    <a:cubicBezTo>
                      <a:pt x="17343" y="16897"/>
                      <a:pt x="17036" y="16685"/>
                      <a:pt x="16752" y="16448"/>
                    </a:cubicBezTo>
                    <a:lnTo>
                      <a:pt x="15854" y="15740"/>
                    </a:lnTo>
                    <a:cubicBezTo>
                      <a:pt x="15264" y="15267"/>
                      <a:pt x="14697" y="14794"/>
                      <a:pt x="14177" y="14298"/>
                    </a:cubicBezTo>
                    <a:cubicBezTo>
                      <a:pt x="14035" y="14157"/>
                      <a:pt x="13870" y="14038"/>
                      <a:pt x="13704" y="13873"/>
                    </a:cubicBezTo>
                    <a:cubicBezTo>
                      <a:pt x="13610" y="13826"/>
                      <a:pt x="13563" y="13731"/>
                      <a:pt x="13468" y="13684"/>
                    </a:cubicBezTo>
                    <a:cubicBezTo>
                      <a:pt x="13403" y="13635"/>
                      <a:pt x="13338" y="13598"/>
                      <a:pt x="13281" y="13548"/>
                    </a:cubicBezTo>
                    <a:close/>
                    <a:moveTo>
                      <a:pt x="10775" y="10825"/>
                    </a:moveTo>
                    <a:lnTo>
                      <a:pt x="10775" y="10825"/>
                    </a:lnTo>
                    <a:cubicBezTo>
                      <a:pt x="11223" y="11298"/>
                      <a:pt x="11672" y="11794"/>
                      <a:pt x="12098" y="12243"/>
                    </a:cubicBezTo>
                    <a:cubicBezTo>
                      <a:pt x="12570" y="12668"/>
                      <a:pt x="13019" y="13117"/>
                      <a:pt x="13515" y="13566"/>
                    </a:cubicBezTo>
                    <a:cubicBezTo>
                      <a:pt x="14508" y="14416"/>
                      <a:pt x="15500" y="15243"/>
                      <a:pt x="16540" y="16023"/>
                    </a:cubicBezTo>
                    <a:cubicBezTo>
                      <a:pt x="16823" y="16212"/>
                      <a:pt x="17130" y="16448"/>
                      <a:pt x="17414" y="16661"/>
                    </a:cubicBezTo>
                    <a:cubicBezTo>
                      <a:pt x="17721" y="16874"/>
                      <a:pt x="18005" y="17086"/>
                      <a:pt x="18335" y="17252"/>
                    </a:cubicBezTo>
                    <a:cubicBezTo>
                      <a:pt x="18339" y="17255"/>
                      <a:pt x="18343" y="17256"/>
                      <a:pt x="18348" y="17256"/>
                    </a:cubicBezTo>
                    <a:cubicBezTo>
                      <a:pt x="18382" y="17256"/>
                      <a:pt x="18444" y="17198"/>
                      <a:pt x="18383" y="17157"/>
                    </a:cubicBezTo>
                    <a:cubicBezTo>
                      <a:pt x="18123" y="16968"/>
                      <a:pt x="17863" y="16779"/>
                      <a:pt x="17603" y="16614"/>
                    </a:cubicBezTo>
                    <a:cubicBezTo>
                      <a:pt x="17343" y="16425"/>
                      <a:pt x="17059" y="16212"/>
                      <a:pt x="16800" y="16047"/>
                    </a:cubicBezTo>
                    <a:cubicBezTo>
                      <a:pt x="16280" y="15645"/>
                      <a:pt x="15760" y="15267"/>
                      <a:pt x="15264" y="14865"/>
                    </a:cubicBezTo>
                    <a:cubicBezTo>
                      <a:pt x="14271" y="14062"/>
                      <a:pt x="13279" y="13211"/>
                      <a:pt x="12334" y="12314"/>
                    </a:cubicBezTo>
                    <a:cubicBezTo>
                      <a:pt x="12074" y="12077"/>
                      <a:pt x="11814" y="11817"/>
                      <a:pt x="11578" y="11581"/>
                    </a:cubicBezTo>
                    <a:cubicBezTo>
                      <a:pt x="11318" y="11345"/>
                      <a:pt x="11034" y="11085"/>
                      <a:pt x="10775" y="10825"/>
                    </a:cubicBezTo>
                    <a:close/>
                    <a:moveTo>
                      <a:pt x="8979" y="11534"/>
                    </a:moveTo>
                    <a:cubicBezTo>
                      <a:pt x="8861" y="11581"/>
                      <a:pt x="8743" y="11652"/>
                      <a:pt x="8624" y="11723"/>
                    </a:cubicBezTo>
                    <a:cubicBezTo>
                      <a:pt x="8506" y="11794"/>
                      <a:pt x="8412" y="11888"/>
                      <a:pt x="8294" y="11936"/>
                    </a:cubicBezTo>
                    <a:cubicBezTo>
                      <a:pt x="8081" y="12077"/>
                      <a:pt x="7845" y="12266"/>
                      <a:pt x="7656" y="12408"/>
                    </a:cubicBezTo>
                    <a:cubicBezTo>
                      <a:pt x="7230" y="12739"/>
                      <a:pt x="6829" y="13093"/>
                      <a:pt x="6403" y="13448"/>
                    </a:cubicBezTo>
                    <a:cubicBezTo>
                      <a:pt x="5647" y="14157"/>
                      <a:pt x="4891" y="14913"/>
                      <a:pt x="4206" y="15740"/>
                    </a:cubicBezTo>
                    <a:cubicBezTo>
                      <a:pt x="4041" y="15976"/>
                      <a:pt x="3828" y="16212"/>
                      <a:pt x="3686" y="16448"/>
                    </a:cubicBezTo>
                    <a:cubicBezTo>
                      <a:pt x="3592" y="16566"/>
                      <a:pt x="3545" y="16685"/>
                      <a:pt x="3450" y="16850"/>
                    </a:cubicBezTo>
                    <a:cubicBezTo>
                      <a:pt x="3403" y="16992"/>
                      <a:pt x="3332" y="17110"/>
                      <a:pt x="3285" y="17252"/>
                    </a:cubicBezTo>
                    <a:cubicBezTo>
                      <a:pt x="3285" y="17266"/>
                      <a:pt x="3328" y="17289"/>
                      <a:pt x="3368" y="17289"/>
                    </a:cubicBezTo>
                    <a:cubicBezTo>
                      <a:pt x="3393" y="17289"/>
                      <a:pt x="3417" y="17279"/>
                      <a:pt x="3426" y="17252"/>
                    </a:cubicBezTo>
                    <a:cubicBezTo>
                      <a:pt x="3474" y="17134"/>
                      <a:pt x="3568" y="17039"/>
                      <a:pt x="3639" y="16921"/>
                    </a:cubicBezTo>
                    <a:cubicBezTo>
                      <a:pt x="3686" y="16803"/>
                      <a:pt x="3757" y="16685"/>
                      <a:pt x="3828" y="16614"/>
                    </a:cubicBezTo>
                    <a:lnTo>
                      <a:pt x="4277" y="15976"/>
                    </a:lnTo>
                    <a:cubicBezTo>
                      <a:pt x="4608" y="15574"/>
                      <a:pt x="4962" y="15196"/>
                      <a:pt x="5317" y="14794"/>
                    </a:cubicBezTo>
                    <a:cubicBezTo>
                      <a:pt x="6025" y="14038"/>
                      <a:pt x="6781" y="13330"/>
                      <a:pt x="7608" y="12644"/>
                    </a:cubicBezTo>
                    <a:cubicBezTo>
                      <a:pt x="7845" y="12479"/>
                      <a:pt x="8081" y="12266"/>
                      <a:pt x="8294" y="12077"/>
                    </a:cubicBezTo>
                    <a:cubicBezTo>
                      <a:pt x="8412" y="12006"/>
                      <a:pt x="8530" y="11912"/>
                      <a:pt x="8624" y="11817"/>
                    </a:cubicBezTo>
                    <a:cubicBezTo>
                      <a:pt x="8743" y="11723"/>
                      <a:pt x="8861" y="11605"/>
                      <a:pt x="8979" y="11534"/>
                    </a:cubicBezTo>
                    <a:close/>
                    <a:moveTo>
                      <a:pt x="11554" y="11794"/>
                    </a:moveTo>
                    <a:cubicBezTo>
                      <a:pt x="11601" y="11912"/>
                      <a:pt x="11672" y="12030"/>
                      <a:pt x="11743" y="12148"/>
                    </a:cubicBezTo>
                    <a:cubicBezTo>
                      <a:pt x="11814" y="12266"/>
                      <a:pt x="11909" y="12361"/>
                      <a:pt x="11956" y="12479"/>
                    </a:cubicBezTo>
                    <a:cubicBezTo>
                      <a:pt x="12098" y="12668"/>
                      <a:pt x="12287" y="12904"/>
                      <a:pt x="12428" y="13117"/>
                    </a:cubicBezTo>
                    <a:cubicBezTo>
                      <a:pt x="12759" y="13542"/>
                      <a:pt x="13114" y="13944"/>
                      <a:pt x="13468" y="14369"/>
                    </a:cubicBezTo>
                    <a:cubicBezTo>
                      <a:pt x="14177" y="15125"/>
                      <a:pt x="14933" y="15858"/>
                      <a:pt x="15760" y="16543"/>
                    </a:cubicBezTo>
                    <a:cubicBezTo>
                      <a:pt x="15996" y="16732"/>
                      <a:pt x="16232" y="16921"/>
                      <a:pt x="16469" y="17086"/>
                    </a:cubicBezTo>
                    <a:cubicBezTo>
                      <a:pt x="16587" y="17157"/>
                      <a:pt x="16705" y="17228"/>
                      <a:pt x="16870" y="17323"/>
                    </a:cubicBezTo>
                    <a:cubicBezTo>
                      <a:pt x="17012" y="17370"/>
                      <a:pt x="17130" y="17441"/>
                      <a:pt x="17272" y="17488"/>
                    </a:cubicBezTo>
                    <a:cubicBezTo>
                      <a:pt x="17272" y="17464"/>
                      <a:pt x="17343" y="17370"/>
                      <a:pt x="17272" y="17346"/>
                    </a:cubicBezTo>
                    <a:cubicBezTo>
                      <a:pt x="17154" y="17275"/>
                      <a:pt x="17059" y="17204"/>
                      <a:pt x="16941" y="17134"/>
                    </a:cubicBezTo>
                    <a:cubicBezTo>
                      <a:pt x="16823" y="17086"/>
                      <a:pt x="16705" y="17015"/>
                      <a:pt x="16634" y="16921"/>
                    </a:cubicBezTo>
                    <a:lnTo>
                      <a:pt x="15996" y="16496"/>
                    </a:lnTo>
                    <a:cubicBezTo>
                      <a:pt x="15595" y="16165"/>
                      <a:pt x="15216" y="15810"/>
                      <a:pt x="14815" y="15456"/>
                    </a:cubicBezTo>
                    <a:cubicBezTo>
                      <a:pt x="14059" y="14747"/>
                      <a:pt x="13350" y="13967"/>
                      <a:pt x="12665" y="13141"/>
                    </a:cubicBezTo>
                    <a:cubicBezTo>
                      <a:pt x="12499" y="12904"/>
                      <a:pt x="12287" y="12668"/>
                      <a:pt x="12098" y="12479"/>
                    </a:cubicBezTo>
                    <a:cubicBezTo>
                      <a:pt x="12027" y="12361"/>
                      <a:pt x="11932" y="12243"/>
                      <a:pt x="11838" y="12148"/>
                    </a:cubicBezTo>
                    <a:cubicBezTo>
                      <a:pt x="11743" y="12030"/>
                      <a:pt x="11625" y="11912"/>
                      <a:pt x="11554" y="11794"/>
                    </a:cubicBezTo>
                    <a:close/>
                    <a:moveTo>
                      <a:pt x="7254" y="13211"/>
                    </a:moveTo>
                    <a:lnTo>
                      <a:pt x="7254" y="13211"/>
                    </a:lnTo>
                    <a:cubicBezTo>
                      <a:pt x="7112" y="13353"/>
                      <a:pt x="6971" y="13448"/>
                      <a:pt x="6829" y="13589"/>
                    </a:cubicBezTo>
                    <a:lnTo>
                      <a:pt x="6427" y="13967"/>
                    </a:lnTo>
                    <a:cubicBezTo>
                      <a:pt x="6167" y="14251"/>
                      <a:pt x="5931" y="14535"/>
                      <a:pt x="5671" y="14794"/>
                    </a:cubicBezTo>
                    <a:cubicBezTo>
                      <a:pt x="5175" y="15361"/>
                      <a:pt x="4702" y="15952"/>
                      <a:pt x="4253" y="16543"/>
                    </a:cubicBezTo>
                    <a:cubicBezTo>
                      <a:pt x="3993" y="16874"/>
                      <a:pt x="3710" y="17228"/>
                      <a:pt x="3521" y="17582"/>
                    </a:cubicBezTo>
                    <a:cubicBezTo>
                      <a:pt x="3469" y="17600"/>
                      <a:pt x="3506" y="17656"/>
                      <a:pt x="3548" y="17656"/>
                    </a:cubicBezTo>
                    <a:cubicBezTo>
                      <a:pt x="3564" y="17656"/>
                      <a:pt x="3579" y="17648"/>
                      <a:pt x="3592" y="17630"/>
                    </a:cubicBezTo>
                    <a:cubicBezTo>
                      <a:pt x="3828" y="17346"/>
                      <a:pt x="4041" y="17039"/>
                      <a:pt x="4277" y="16756"/>
                    </a:cubicBezTo>
                    <a:lnTo>
                      <a:pt x="4986" y="15858"/>
                    </a:lnTo>
                    <a:cubicBezTo>
                      <a:pt x="5458" y="15267"/>
                      <a:pt x="5931" y="14724"/>
                      <a:pt x="6427" y="14180"/>
                    </a:cubicBezTo>
                    <a:cubicBezTo>
                      <a:pt x="6592" y="14038"/>
                      <a:pt x="6711" y="13897"/>
                      <a:pt x="6852" y="13708"/>
                    </a:cubicBezTo>
                    <a:cubicBezTo>
                      <a:pt x="6900" y="13613"/>
                      <a:pt x="6994" y="13566"/>
                      <a:pt x="7065" y="13471"/>
                    </a:cubicBezTo>
                    <a:cubicBezTo>
                      <a:pt x="7112" y="13377"/>
                      <a:pt x="7183" y="13306"/>
                      <a:pt x="7254" y="13211"/>
                    </a:cubicBezTo>
                    <a:close/>
                    <a:moveTo>
                      <a:pt x="11460" y="13400"/>
                    </a:moveTo>
                    <a:lnTo>
                      <a:pt x="11814" y="14393"/>
                    </a:lnTo>
                    <a:cubicBezTo>
                      <a:pt x="11932" y="14700"/>
                      <a:pt x="12074" y="15031"/>
                      <a:pt x="12192" y="15338"/>
                    </a:cubicBezTo>
                    <a:cubicBezTo>
                      <a:pt x="12452" y="15952"/>
                      <a:pt x="12759" y="16566"/>
                      <a:pt x="13019" y="17228"/>
                    </a:cubicBezTo>
                    <a:cubicBezTo>
                      <a:pt x="13161" y="17582"/>
                      <a:pt x="13350" y="17937"/>
                      <a:pt x="13515" y="18291"/>
                    </a:cubicBezTo>
                    <a:cubicBezTo>
                      <a:pt x="13542" y="18318"/>
                      <a:pt x="13573" y="18330"/>
                      <a:pt x="13602" y="18330"/>
                    </a:cubicBezTo>
                    <a:cubicBezTo>
                      <a:pt x="13675" y="18330"/>
                      <a:pt x="13738" y="18258"/>
                      <a:pt x="13704" y="18173"/>
                    </a:cubicBezTo>
                    <a:cubicBezTo>
                      <a:pt x="13444" y="17559"/>
                      <a:pt x="13137" y="16921"/>
                      <a:pt x="12854" y="16307"/>
                    </a:cubicBezTo>
                    <a:cubicBezTo>
                      <a:pt x="12547" y="15692"/>
                      <a:pt x="12287" y="15054"/>
                      <a:pt x="11980" y="14440"/>
                    </a:cubicBezTo>
                    <a:cubicBezTo>
                      <a:pt x="11814" y="14086"/>
                      <a:pt x="11625" y="13755"/>
                      <a:pt x="11460" y="13400"/>
                    </a:cubicBezTo>
                    <a:close/>
                    <a:moveTo>
                      <a:pt x="9948" y="10754"/>
                    </a:moveTo>
                    <a:cubicBezTo>
                      <a:pt x="9475" y="11203"/>
                      <a:pt x="8979" y="11652"/>
                      <a:pt x="8530" y="12077"/>
                    </a:cubicBezTo>
                    <a:cubicBezTo>
                      <a:pt x="8081" y="12550"/>
                      <a:pt x="7656" y="12999"/>
                      <a:pt x="7207" y="13495"/>
                    </a:cubicBezTo>
                    <a:cubicBezTo>
                      <a:pt x="6356" y="14487"/>
                      <a:pt x="5529" y="15480"/>
                      <a:pt x="4750" y="16519"/>
                    </a:cubicBezTo>
                    <a:cubicBezTo>
                      <a:pt x="4537" y="16803"/>
                      <a:pt x="4301" y="17110"/>
                      <a:pt x="4112" y="17393"/>
                    </a:cubicBezTo>
                    <a:cubicBezTo>
                      <a:pt x="3899" y="17701"/>
                      <a:pt x="3686" y="17984"/>
                      <a:pt x="3521" y="18315"/>
                    </a:cubicBezTo>
                    <a:cubicBezTo>
                      <a:pt x="3487" y="18366"/>
                      <a:pt x="3514" y="18405"/>
                      <a:pt x="3550" y="18405"/>
                    </a:cubicBezTo>
                    <a:cubicBezTo>
                      <a:pt x="3564" y="18405"/>
                      <a:pt x="3579" y="18399"/>
                      <a:pt x="3592" y="18386"/>
                    </a:cubicBezTo>
                    <a:cubicBezTo>
                      <a:pt x="3804" y="18102"/>
                      <a:pt x="3993" y="17842"/>
                      <a:pt x="4159" y="17582"/>
                    </a:cubicBezTo>
                    <a:cubicBezTo>
                      <a:pt x="4348" y="17323"/>
                      <a:pt x="4537" y="17039"/>
                      <a:pt x="4726" y="16779"/>
                    </a:cubicBezTo>
                    <a:cubicBezTo>
                      <a:pt x="5104" y="16259"/>
                      <a:pt x="5482" y="15740"/>
                      <a:pt x="5907" y="15243"/>
                    </a:cubicBezTo>
                    <a:cubicBezTo>
                      <a:pt x="6711" y="14251"/>
                      <a:pt x="7561" y="13259"/>
                      <a:pt x="8435" y="12314"/>
                    </a:cubicBezTo>
                    <a:cubicBezTo>
                      <a:pt x="8672" y="12054"/>
                      <a:pt x="8955" y="11794"/>
                      <a:pt x="9191" y="11557"/>
                    </a:cubicBezTo>
                    <a:cubicBezTo>
                      <a:pt x="9428" y="11298"/>
                      <a:pt x="9688" y="11014"/>
                      <a:pt x="9948" y="10754"/>
                    </a:cubicBezTo>
                    <a:close/>
                    <a:moveTo>
                      <a:pt x="9806" y="13566"/>
                    </a:moveTo>
                    <a:lnTo>
                      <a:pt x="9806" y="13566"/>
                    </a:lnTo>
                    <a:cubicBezTo>
                      <a:pt x="9735" y="13920"/>
                      <a:pt x="9688" y="14251"/>
                      <a:pt x="9617" y="14605"/>
                    </a:cubicBezTo>
                    <a:cubicBezTo>
                      <a:pt x="9570" y="14936"/>
                      <a:pt x="9546" y="15267"/>
                      <a:pt x="9499" y="15621"/>
                    </a:cubicBezTo>
                    <a:cubicBezTo>
                      <a:pt x="9428" y="16307"/>
                      <a:pt x="9357" y="16992"/>
                      <a:pt x="9310" y="17677"/>
                    </a:cubicBezTo>
                    <a:cubicBezTo>
                      <a:pt x="9262" y="18055"/>
                      <a:pt x="9215" y="18433"/>
                      <a:pt x="9168" y="18858"/>
                    </a:cubicBezTo>
                    <a:cubicBezTo>
                      <a:pt x="9177" y="18877"/>
                      <a:pt x="9207" y="18888"/>
                      <a:pt x="9241" y="18888"/>
                    </a:cubicBezTo>
                    <a:cubicBezTo>
                      <a:pt x="9295" y="18888"/>
                      <a:pt x="9357" y="18860"/>
                      <a:pt x="9357" y="18787"/>
                    </a:cubicBezTo>
                    <a:cubicBezTo>
                      <a:pt x="9451" y="18102"/>
                      <a:pt x="9499" y="17441"/>
                      <a:pt x="9570" y="16756"/>
                    </a:cubicBezTo>
                    <a:lnTo>
                      <a:pt x="9735" y="14724"/>
                    </a:lnTo>
                    <a:cubicBezTo>
                      <a:pt x="9759" y="14322"/>
                      <a:pt x="9759" y="13944"/>
                      <a:pt x="9806" y="13566"/>
                    </a:cubicBezTo>
                    <a:close/>
                    <a:moveTo>
                      <a:pt x="9711" y="12077"/>
                    </a:moveTo>
                    <a:cubicBezTo>
                      <a:pt x="9640" y="12195"/>
                      <a:pt x="9570" y="12314"/>
                      <a:pt x="9499" y="12432"/>
                    </a:cubicBezTo>
                    <a:lnTo>
                      <a:pt x="9333" y="12786"/>
                    </a:lnTo>
                    <a:cubicBezTo>
                      <a:pt x="9215" y="13022"/>
                      <a:pt x="9121" y="13259"/>
                      <a:pt x="9002" y="13542"/>
                    </a:cubicBezTo>
                    <a:cubicBezTo>
                      <a:pt x="8790" y="14038"/>
                      <a:pt x="8624" y="14535"/>
                      <a:pt x="8435" y="15031"/>
                    </a:cubicBezTo>
                    <a:cubicBezTo>
                      <a:pt x="8128" y="16047"/>
                      <a:pt x="7845" y="17086"/>
                      <a:pt x="7679" y="18102"/>
                    </a:cubicBezTo>
                    <a:cubicBezTo>
                      <a:pt x="7608" y="18409"/>
                      <a:pt x="7585" y="18693"/>
                      <a:pt x="7561" y="19000"/>
                    </a:cubicBezTo>
                    <a:lnTo>
                      <a:pt x="7561" y="19449"/>
                    </a:lnTo>
                    <a:cubicBezTo>
                      <a:pt x="7561" y="19591"/>
                      <a:pt x="7585" y="19733"/>
                      <a:pt x="7608" y="19874"/>
                    </a:cubicBezTo>
                    <a:cubicBezTo>
                      <a:pt x="7629" y="19888"/>
                      <a:pt x="7654" y="19894"/>
                      <a:pt x="7679" y="19894"/>
                    </a:cubicBezTo>
                    <a:cubicBezTo>
                      <a:pt x="7738" y="19894"/>
                      <a:pt x="7797" y="19860"/>
                      <a:pt x="7797" y="19827"/>
                    </a:cubicBezTo>
                    <a:lnTo>
                      <a:pt x="7797" y="19449"/>
                    </a:lnTo>
                    <a:lnTo>
                      <a:pt x="7797" y="19047"/>
                    </a:lnTo>
                    <a:cubicBezTo>
                      <a:pt x="7797" y="18787"/>
                      <a:pt x="7821" y="18551"/>
                      <a:pt x="7892" y="18291"/>
                    </a:cubicBezTo>
                    <a:cubicBezTo>
                      <a:pt x="7963" y="17748"/>
                      <a:pt x="8057" y="17252"/>
                      <a:pt x="8176" y="16756"/>
                    </a:cubicBezTo>
                    <a:cubicBezTo>
                      <a:pt x="8412" y="15716"/>
                      <a:pt x="8743" y="14724"/>
                      <a:pt x="9097" y="13731"/>
                    </a:cubicBezTo>
                    <a:cubicBezTo>
                      <a:pt x="9168" y="13471"/>
                      <a:pt x="9310" y="13188"/>
                      <a:pt x="9404" y="12904"/>
                    </a:cubicBezTo>
                    <a:cubicBezTo>
                      <a:pt x="9475" y="12762"/>
                      <a:pt x="9522" y="12644"/>
                      <a:pt x="9570" y="12503"/>
                    </a:cubicBezTo>
                    <a:cubicBezTo>
                      <a:pt x="9617" y="12361"/>
                      <a:pt x="9640" y="12195"/>
                      <a:pt x="9711" y="12077"/>
                    </a:cubicBezTo>
                    <a:close/>
                    <a:moveTo>
                      <a:pt x="10680" y="12125"/>
                    </a:moveTo>
                    <a:lnTo>
                      <a:pt x="10680" y="12526"/>
                    </a:lnTo>
                    <a:cubicBezTo>
                      <a:pt x="10680" y="12644"/>
                      <a:pt x="10727" y="12786"/>
                      <a:pt x="10727" y="12904"/>
                    </a:cubicBezTo>
                    <a:lnTo>
                      <a:pt x="10798" y="13708"/>
                    </a:lnTo>
                    <a:cubicBezTo>
                      <a:pt x="10869" y="14251"/>
                      <a:pt x="10987" y="14771"/>
                      <a:pt x="11082" y="15267"/>
                    </a:cubicBezTo>
                    <a:cubicBezTo>
                      <a:pt x="11318" y="16307"/>
                      <a:pt x="11601" y="17346"/>
                      <a:pt x="11956" y="18315"/>
                    </a:cubicBezTo>
                    <a:cubicBezTo>
                      <a:pt x="12074" y="18575"/>
                      <a:pt x="12169" y="18882"/>
                      <a:pt x="12310" y="19142"/>
                    </a:cubicBezTo>
                    <a:cubicBezTo>
                      <a:pt x="12381" y="19260"/>
                      <a:pt x="12452" y="19402"/>
                      <a:pt x="12523" y="19520"/>
                    </a:cubicBezTo>
                    <a:lnTo>
                      <a:pt x="12783" y="19874"/>
                    </a:lnTo>
                    <a:cubicBezTo>
                      <a:pt x="12792" y="19910"/>
                      <a:pt x="12811" y="19926"/>
                      <a:pt x="12830" y="19926"/>
                    </a:cubicBezTo>
                    <a:cubicBezTo>
                      <a:pt x="12861" y="19926"/>
                      <a:pt x="12892" y="19885"/>
                      <a:pt x="12877" y="19827"/>
                    </a:cubicBezTo>
                    <a:lnTo>
                      <a:pt x="12688" y="19473"/>
                    </a:lnTo>
                    <a:lnTo>
                      <a:pt x="12523" y="19118"/>
                    </a:lnTo>
                    <a:cubicBezTo>
                      <a:pt x="12405" y="18882"/>
                      <a:pt x="12310" y="18646"/>
                      <a:pt x="12192" y="18409"/>
                    </a:cubicBezTo>
                    <a:cubicBezTo>
                      <a:pt x="12027" y="17913"/>
                      <a:pt x="11838" y="17441"/>
                      <a:pt x="11696" y="16921"/>
                    </a:cubicBezTo>
                    <a:cubicBezTo>
                      <a:pt x="11389" y="15929"/>
                      <a:pt x="11153" y="14889"/>
                      <a:pt x="10987" y="13849"/>
                    </a:cubicBezTo>
                    <a:cubicBezTo>
                      <a:pt x="10916" y="13566"/>
                      <a:pt x="10893" y="13259"/>
                      <a:pt x="10845" y="12975"/>
                    </a:cubicBezTo>
                    <a:cubicBezTo>
                      <a:pt x="10798" y="12833"/>
                      <a:pt x="10798" y="12668"/>
                      <a:pt x="10775" y="12550"/>
                    </a:cubicBezTo>
                    <a:lnTo>
                      <a:pt x="10680" y="12125"/>
                    </a:lnTo>
                    <a:close/>
                    <a:moveTo>
                      <a:pt x="11231" y="14538"/>
                    </a:moveTo>
                    <a:cubicBezTo>
                      <a:pt x="11271" y="14699"/>
                      <a:pt x="11275" y="14899"/>
                      <a:pt x="11342" y="15078"/>
                    </a:cubicBezTo>
                    <a:cubicBezTo>
                      <a:pt x="11365" y="15243"/>
                      <a:pt x="11412" y="15432"/>
                      <a:pt x="11483" y="15598"/>
                    </a:cubicBezTo>
                    <a:cubicBezTo>
                      <a:pt x="11601" y="15952"/>
                      <a:pt x="11696" y="16307"/>
                      <a:pt x="11814" y="16661"/>
                    </a:cubicBezTo>
                    <a:cubicBezTo>
                      <a:pt x="12050" y="17370"/>
                      <a:pt x="12310" y="18079"/>
                      <a:pt x="12594" y="18764"/>
                    </a:cubicBezTo>
                    <a:cubicBezTo>
                      <a:pt x="12759" y="19142"/>
                      <a:pt x="12925" y="19567"/>
                      <a:pt x="13137" y="19922"/>
                    </a:cubicBezTo>
                    <a:cubicBezTo>
                      <a:pt x="13161" y="19937"/>
                      <a:pt x="13185" y="19945"/>
                      <a:pt x="13205" y="19945"/>
                    </a:cubicBezTo>
                    <a:cubicBezTo>
                      <a:pt x="13245" y="19945"/>
                      <a:pt x="13271" y="19914"/>
                      <a:pt x="13255" y="19851"/>
                    </a:cubicBezTo>
                    <a:cubicBezTo>
                      <a:pt x="13137" y="19496"/>
                      <a:pt x="12972" y="19165"/>
                      <a:pt x="12806" y="18811"/>
                    </a:cubicBezTo>
                    <a:cubicBezTo>
                      <a:pt x="12665" y="18457"/>
                      <a:pt x="12523" y="18102"/>
                      <a:pt x="12405" y="17795"/>
                    </a:cubicBezTo>
                    <a:cubicBezTo>
                      <a:pt x="12121" y="17110"/>
                      <a:pt x="11885" y="16401"/>
                      <a:pt x="11672" y="15692"/>
                    </a:cubicBezTo>
                    <a:cubicBezTo>
                      <a:pt x="11601" y="15480"/>
                      <a:pt x="11531" y="15314"/>
                      <a:pt x="11460" y="15102"/>
                    </a:cubicBezTo>
                    <a:cubicBezTo>
                      <a:pt x="11436" y="15007"/>
                      <a:pt x="11389" y="14889"/>
                      <a:pt x="11342" y="14794"/>
                    </a:cubicBezTo>
                    <a:cubicBezTo>
                      <a:pt x="11299" y="14730"/>
                      <a:pt x="11256" y="14627"/>
                      <a:pt x="11231" y="14538"/>
                    </a:cubicBezTo>
                    <a:close/>
                    <a:moveTo>
                      <a:pt x="9097" y="14322"/>
                    </a:moveTo>
                    <a:lnTo>
                      <a:pt x="8908" y="14865"/>
                    </a:lnTo>
                    <a:cubicBezTo>
                      <a:pt x="8861" y="15031"/>
                      <a:pt x="8837" y="15220"/>
                      <a:pt x="8766" y="15385"/>
                    </a:cubicBezTo>
                    <a:cubicBezTo>
                      <a:pt x="8672" y="15740"/>
                      <a:pt x="8601" y="16141"/>
                      <a:pt x="8530" y="16496"/>
                    </a:cubicBezTo>
                    <a:cubicBezTo>
                      <a:pt x="8388" y="17228"/>
                      <a:pt x="8270" y="17961"/>
                      <a:pt x="8176" y="18693"/>
                    </a:cubicBezTo>
                    <a:cubicBezTo>
                      <a:pt x="8128" y="19118"/>
                      <a:pt x="8057" y="19567"/>
                      <a:pt x="8057" y="19969"/>
                    </a:cubicBezTo>
                    <a:cubicBezTo>
                      <a:pt x="8028" y="20043"/>
                      <a:pt x="8063" y="20080"/>
                      <a:pt x="8099" y="20080"/>
                    </a:cubicBezTo>
                    <a:cubicBezTo>
                      <a:pt x="8121" y="20080"/>
                      <a:pt x="8143" y="20066"/>
                      <a:pt x="8152" y="20040"/>
                    </a:cubicBezTo>
                    <a:cubicBezTo>
                      <a:pt x="8199" y="19685"/>
                      <a:pt x="8246" y="19284"/>
                      <a:pt x="8294" y="18906"/>
                    </a:cubicBezTo>
                    <a:cubicBezTo>
                      <a:pt x="8365" y="18528"/>
                      <a:pt x="8388" y="18173"/>
                      <a:pt x="8435" y="17771"/>
                    </a:cubicBezTo>
                    <a:cubicBezTo>
                      <a:pt x="8554" y="17039"/>
                      <a:pt x="8672" y="16330"/>
                      <a:pt x="8861" y="15598"/>
                    </a:cubicBezTo>
                    <a:cubicBezTo>
                      <a:pt x="8884" y="15385"/>
                      <a:pt x="8955" y="15172"/>
                      <a:pt x="8979" y="14983"/>
                    </a:cubicBezTo>
                    <a:cubicBezTo>
                      <a:pt x="9002" y="14865"/>
                      <a:pt x="9026" y="14771"/>
                      <a:pt x="9026" y="14653"/>
                    </a:cubicBezTo>
                    <a:cubicBezTo>
                      <a:pt x="9073" y="14535"/>
                      <a:pt x="9073" y="14440"/>
                      <a:pt x="9097" y="14322"/>
                    </a:cubicBezTo>
                    <a:close/>
                    <a:moveTo>
                      <a:pt x="10515" y="10896"/>
                    </a:moveTo>
                    <a:cubicBezTo>
                      <a:pt x="10656" y="11557"/>
                      <a:pt x="10775" y="12172"/>
                      <a:pt x="10964" y="12786"/>
                    </a:cubicBezTo>
                    <a:cubicBezTo>
                      <a:pt x="11129" y="13424"/>
                      <a:pt x="11318" y="14038"/>
                      <a:pt x="11507" y="14653"/>
                    </a:cubicBezTo>
                    <a:cubicBezTo>
                      <a:pt x="11932" y="15905"/>
                      <a:pt x="12381" y="17110"/>
                      <a:pt x="12901" y="18291"/>
                    </a:cubicBezTo>
                    <a:cubicBezTo>
                      <a:pt x="13043" y="18622"/>
                      <a:pt x="13208" y="18929"/>
                      <a:pt x="13350" y="19284"/>
                    </a:cubicBezTo>
                    <a:cubicBezTo>
                      <a:pt x="13492" y="19614"/>
                      <a:pt x="13633" y="19969"/>
                      <a:pt x="13846" y="20276"/>
                    </a:cubicBezTo>
                    <a:cubicBezTo>
                      <a:pt x="13846" y="20304"/>
                      <a:pt x="13861" y="20317"/>
                      <a:pt x="13879" y="20317"/>
                    </a:cubicBezTo>
                    <a:cubicBezTo>
                      <a:pt x="13906" y="20317"/>
                      <a:pt x="13941" y="20286"/>
                      <a:pt x="13941" y="20229"/>
                    </a:cubicBezTo>
                    <a:cubicBezTo>
                      <a:pt x="13822" y="19945"/>
                      <a:pt x="13657" y="19638"/>
                      <a:pt x="13563" y="19355"/>
                    </a:cubicBezTo>
                    <a:cubicBezTo>
                      <a:pt x="13397" y="19047"/>
                      <a:pt x="13279" y="18764"/>
                      <a:pt x="13137" y="18457"/>
                    </a:cubicBezTo>
                    <a:cubicBezTo>
                      <a:pt x="12877" y="17866"/>
                      <a:pt x="12641" y="17275"/>
                      <a:pt x="12405" y="16661"/>
                    </a:cubicBezTo>
                    <a:cubicBezTo>
                      <a:pt x="11932" y="15456"/>
                      <a:pt x="11507" y="14251"/>
                      <a:pt x="11129" y="12999"/>
                    </a:cubicBezTo>
                    <a:cubicBezTo>
                      <a:pt x="11011" y="12644"/>
                      <a:pt x="10916" y="12314"/>
                      <a:pt x="10845" y="11959"/>
                    </a:cubicBezTo>
                    <a:cubicBezTo>
                      <a:pt x="10704" y="11605"/>
                      <a:pt x="10633" y="11250"/>
                      <a:pt x="10538" y="10896"/>
                    </a:cubicBezTo>
                    <a:close/>
                    <a:moveTo>
                      <a:pt x="10177" y="10909"/>
                    </a:moveTo>
                    <a:cubicBezTo>
                      <a:pt x="10173" y="10909"/>
                      <a:pt x="10168" y="10912"/>
                      <a:pt x="10160" y="10920"/>
                    </a:cubicBezTo>
                    <a:cubicBezTo>
                      <a:pt x="9948" y="11557"/>
                      <a:pt x="9735" y="12172"/>
                      <a:pt x="9593" y="12786"/>
                    </a:cubicBezTo>
                    <a:cubicBezTo>
                      <a:pt x="9428" y="13400"/>
                      <a:pt x="9310" y="14038"/>
                      <a:pt x="9144" y="14676"/>
                    </a:cubicBezTo>
                    <a:cubicBezTo>
                      <a:pt x="8884" y="15952"/>
                      <a:pt x="8672" y="17228"/>
                      <a:pt x="8530" y="18528"/>
                    </a:cubicBezTo>
                    <a:cubicBezTo>
                      <a:pt x="8506" y="18882"/>
                      <a:pt x="8435" y="19236"/>
                      <a:pt x="8412" y="19614"/>
                    </a:cubicBezTo>
                    <a:cubicBezTo>
                      <a:pt x="8388" y="19969"/>
                      <a:pt x="8365" y="20347"/>
                      <a:pt x="8365" y="20701"/>
                    </a:cubicBezTo>
                    <a:cubicBezTo>
                      <a:pt x="8377" y="20727"/>
                      <a:pt x="8419" y="20746"/>
                      <a:pt x="8454" y="20746"/>
                    </a:cubicBezTo>
                    <a:cubicBezTo>
                      <a:pt x="8482" y="20746"/>
                      <a:pt x="8506" y="20733"/>
                      <a:pt x="8506" y="20701"/>
                    </a:cubicBezTo>
                    <a:cubicBezTo>
                      <a:pt x="8554" y="20394"/>
                      <a:pt x="8554" y="20063"/>
                      <a:pt x="8601" y="19733"/>
                    </a:cubicBezTo>
                    <a:lnTo>
                      <a:pt x="8672" y="18764"/>
                    </a:lnTo>
                    <a:cubicBezTo>
                      <a:pt x="8743" y="18102"/>
                      <a:pt x="8837" y="17488"/>
                      <a:pt x="8955" y="16826"/>
                    </a:cubicBezTo>
                    <a:cubicBezTo>
                      <a:pt x="9144" y="15574"/>
                      <a:pt x="9381" y="14298"/>
                      <a:pt x="9688" y="13022"/>
                    </a:cubicBezTo>
                    <a:cubicBezTo>
                      <a:pt x="9782" y="12668"/>
                      <a:pt x="9853" y="12314"/>
                      <a:pt x="9924" y="11983"/>
                    </a:cubicBezTo>
                    <a:lnTo>
                      <a:pt x="10184" y="10920"/>
                    </a:lnTo>
                    <a:cubicBezTo>
                      <a:pt x="10184" y="10920"/>
                      <a:pt x="10184" y="10909"/>
                      <a:pt x="10177" y="1090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8"/>
              <p:cNvSpPr/>
              <p:nvPr/>
            </p:nvSpPr>
            <p:spPr>
              <a:xfrm>
                <a:off x="1004825" y="2182625"/>
                <a:ext cx="109300" cy="107525"/>
              </a:xfrm>
              <a:custGeom>
                <a:avLst/>
                <a:gdLst/>
                <a:ahLst/>
                <a:cxnLst/>
                <a:rect l="l" t="t" r="r" b="b"/>
                <a:pathLst>
                  <a:path w="4372" h="4301" extrusionOk="0">
                    <a:moveTo>
                      <a:pt x="2032" y="1"/>
                    </a:moveTo>
                    <a:cubicBezTo>
                      <a:pt x="1938" y="1"/>
                      <a:pt x="1583" y="72"/>
                      <a:pt x="1536" y="72"/>
                    </a:cubicBezTo>
                    <a:lnTo>
                      <a:pt x="1465" y="72"/>
                    </a:lnTo>
                    <a:cubicBezTo>
                      <a:pt x="1371" y="95"/>
                      <a:pt x="1300" y="119"/>
                      <a:pt x="1229" y="190"/>
                    </a:cubicBezTo>
                    <a:cubicBezTo>
                      <a:pt x="1135" y="213"/>
                      <a:pt x="1087" y="237"/>
                      <a:pt x="993" y="284"/>
                    </a:cubicBezTo>
                    <a:lnTo>
                      <a:pt x="969" y="308"/>
                    </a:lnTo>
                    <a:cubicBezTo>
                      <a:pt x="875" y="355"/>
                      <a:pt x="638" y="544"/>
                      <a:pt x="591" y="591"/>
                    </a:cubicBezTo>
                    <a:cubicBezTo>
                      <a:pt x="473" y="710"/>
                      <a:pt x="308" y="899"/>
                      <a:pt x="260" y="1040"/>
                    </a:cubicBezTo>
                    <a:cubicBezTo>
                      <a:pt x="238" y="1107"/>
                      <a:pt x="153" y="1279"/>
                      <a:pt x="143" y="1279"/>
                    </a:cubicBezTo>
                    <a:cubicBezTo>
                      <a:pt x="142" y="1279"/>
                      <a:pt x="142" y="1278"/>
                      <a:pt x="142" y="1277"/>
                    </a:cubicBezTo>
                    <a:cubicBezTo>
                      <a:pt x="119" y="1348"/>
                      <a:pt x="48" y="1466"/>
                      <a:pt x="48" y="1537"/>
                    </a:cubicBezTo>
                    <a:cubicBezTo>
                      <a:pt x="24" y="1631"/>
                      <a:pt x="24" y="1773"/>
                      <a:pt x="24" y="1820"/>
                    </a:cubicBezTo>
                    <a:cubicBezTo>
                      <a:pt x="24" y="1891"/>
                      <a:pt x="0" y="2009"/>
                      <a:pt x="0" y="2104"/>
                    </a:cubicBezTo>
                    <a:cubicBezTo>
                      <a:pt x="0" y="2198"/>
                      <a:pt x="24" y="2340"/>
                      <a:pt x="24" y="2411"/>
                    </a:cubicBezTo>
                    <a:cubicBezTo>
                      <a:pt x="24" y="2434"/>
                      <a:pt x="48" y="2600"/>
                      <a:pt x="48" y="2671"/>
                    </a:cubicBezTo>
                    <a:lnTo>
                      <a:pt x="142" y="2931"/>
                    </a:lnTo>
                    <a:cubicBezTo>
                      <a:pt x="142" y="2931"/>
                      <a:pt x="189" y="3120"/>
                      <a:pt x="260" y="3190"/>
                    </a:cubicBezTo>
                    <a:cubicBezTo>
                      <a:pt x="260" y="3238"/>
                      <a:pt x="284" y="3238"/>
                      <a:pt x="284" y="3261"/>
                    </a:cubicBezTo>
                    <a:cubicBezTo>
                      <a:pt x="355" y="3356"/>
                      <a:pt x="497" y="3545"/>
                      <a:pt x="591" y="3639"/>
                    </a:cubicBezTo>
                    <a:cubicBezTo>
                      <a:pt x="662" y="3734"/>
                      <a:pt x="875" y="3876"/>
                      <a:pt x="993" y="3970"/>
                    </a:cubicBezTo>
                    <a:cubicBezTo>
                      <a:pt x="1111" y="4065"/>
                      <a:pt x="1324" y="4112"/>
                      <a:pt x="1465" y="4183"/>
                    </a:cubicBezTo>
                    <a:cubicBezTo>
                      <a:pt x="1678" y="4254"/>
                      <a:pt x="1938" y="4254"/>
                      <a:pt x="2174" y="4301"/>
                    </a:cubicBezTo>
                    <a:cubicBezTo>
                      <a:pt x="2363" y="4301"/>
                      <a:pt x="2552" y="4254"/>
                      <a:pt x="2741" y="4230"/>
                    </a:cubicBezTo>
                    <a:cubicBezTo>
                      <a:pt x="2954" y="4206"/>
                      <a:pt x="3119" y="4112"/>
                      <a:pt x="3308" y="4017"/>
                    </a:cubicBezTo>
                    <a:cubicBezTo>
                      <a:pt x="3450" y="3947"/>
                      <a:pt x="3592" y="3828"/>
                      <a:pt x="3734" y="3710"/>
                    </a:cubicBezTo>
                    <a:lnTo>
                      <a:pt x="3781" y="3663"/>
                    </a:lnTo>
                    <a:cubicBezTo>
                      <a:pt x="3828" y="3616"/>
                      <a:pt x="4017" y="3379"/>
                      <a:pt x="4064" y="3285"/>
                    </a:cubicBezTo>
                    <a:cubicBezTo>
                      <a:pt x="4135" y="3190"/>
                      <a:pt x="4135" y="3143"/>
                      <a:pt x="4182" y="3025"/>
                    </a:cubicBezTo>
                    <a:lnTo>
                      <a:pt x="4301" y="2789"/>
                    </a:lnTo>
                    <a:cubicBezTo>
                      <a:pt x="4324" y="2694"/>
                      <a:pt x="4324" y="2576"/>
                      <a:pt x="4324" y="2529"/>
                    </a:cubicBezTo>
                    <a:cubicBezTo>
                      <a:pt x="4324" y="2434"/>
                      <a:pt x="4371" y="2316"/>
                      <a:pt x="4371" y="2222"/>
                    </a:cubicBezTo>
                    <a:cubicBezTo>
                      <a:pt x="4301" y="2127"/>
                      <a:pt x="4253" y="1773"/>
                      <a:pt x="4253" y="1702"/>
                    </a:cubicBezTo>
                    <a:cubicBezTo>
                      <a:pt x="4206" y="1537"/>
                      <a:pt x="4135" y="1348"/>
                      <a:pt x="4041" y="1229"/>
                    </a:cubicBezTo>
                    <a:lnTo>
                      <a:pt x="4017" y="1182"/>
                    </a:lnTo>
                    <a:cubicBezTo>
                      <a:pt x="3923" y="1064"/>
                      <a:pt x="3828" y="946"/>
                      <a:pt x="3710" y="804"/>
                    </a:cubicBezTo>
                    <a:cubicBezTo>
                      <a:pt x="3710" y="804"/>
                      <a:pt x="3710" y="780"/>
                      <a:pt x="3686" y="780"/>
                    </a:cubicBezTo>
                    <a:cubicBezTo>
                      <a:pt x="3615" y="710"/>
                      <a:pt x="3497" y="639"/>
                      <a:pt x="3474" y="591"/>
                    </a:cubicBezTo>
                    <a:cubicBezTo>
                      <a:pt x="3379" y="544"/>
                      <a:pt x="3332" y="473"/>
                      <a:pt x="3237" y="426"/>
                    </a:cubicBezTo>
                    <a:cubicBezTo>
                      <a:pt x="3214" y="402"/>
                      <a:pt x="3190" y="355"/>
                      <a:pt x="3119" y="332"/>
                    </a:cubicBezTo>
                    <a:lnTo>
                      <a:pt x="3096" y="308"/>
                    </a:lnTo>
                    <a:cubicBezTo>
                      <a:pt x="3001" y="284"/>
                      <a:pt x="2741" y="119"/>
                      <a:pt x="2647" y="95"/>
                    </a:cubicBezTo>
                    <a:cubicBezTo>
                      <a:pt x="2623" y="95"/>
                      <a:pt x="2623" y="95"/>
                      <a:pt x="2599" y="72"/>
                    </a:cubicBezTo>
                    <a:cubicBezTo>
                      <a:pt x="2505" y="48"/>
                      <a:pt x="2174" y="1"/>
                      <a:pt x="20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0" name="Google Shape;3490;p58"/>
            <p:cNvGrpSpPr/>
            <p:nvPr/>
          </p:nvGrpSpPr>
          <p:grpSpPr>
            <a:xfrm flipH="1">
              <a:off x="8111668" y="4141746"/>
              <a:ext cx="634476" cy="630320"/>
              <a:chOff x="368650" y="1552750"/>
              <a:chExt cx="1377500" cy="1368475"/>
            </a:xfrm>
          </p:grpSpPr>
          <p:sp>
            <p:nvSpPr>
              <p:cNvPr id="3491" name="Google Shape;3491;p58"/>
              <p:cNvSpPr/>
              <p:nvPr/>
            </p:nvSpPr>
            <p:spPr>
              <a:xfrm>
                <a:off x="368650" y="1552750"/>
                <a:ext cx="1377500" cy="1368475"/>
              </a:xfrm>
              <a:custGeom>
                <a:avLst/>
                <a:gdLst/>
                <a:ahLst/>
                <a:cxnLst/>
                <a:rect l="l" t="t" r="r" b="b"/>
                <a:pathLst>
                  <a:path w="55100" h="54739" extrusionOk="0">
                    <a:moveTo>
                      <a:pt x="32847" y="0"/>
                    </a:moveTo>
                    <a:cubicBezTo>
                      <a:pt x="32134" y="0"/>
                      <a:pt x="31486" y="475"/>
                      <a:pt x="31071" y="1049"/>
                    </a:cubicBezTo>
                    <a:cubicBezTo>
                      <a:pt x="30480" y="1828"/>
                      <a:pt x="30149" y="2821"/>
                      <a:pt x="29889" y="3719"/>
                    </a:cubicBezTo>
                    <a:cubicBezTo>
                      <a:pt x="29629" y="4664"/>
                      <a:pt x="29488" y="5609"/>
                      <a:pt x="29322" y="6554"/>
                    </a:cubicBezTo>
                    <a:cubicBezTo>
                      <a:pt x="29181" y="7452"/>
                      <a:pt x="29086" y="8373"/>
                      <a:pt x="29015" y="9271"/>
                    </a:cubicBezTo>
                    <a:cubicBezTo>
                      <a:pt x="28850" y="11114"/>
                      <a:pt x="28802" y="12910"/>
                      <a:pt x="28732" y="14753"/>
                    </a:cubicBezTo>
                    <a:cubicBezTo>
                      <a:pt x="28684" y="16572"/>
                      <a:pt x="28613" y="18415"/>
                      <a:pt x="28495" y="20234"/>
                    </a:cubicBezTo>
                    <a:cubicBezTo>
                      <a:pt x="28354" y="22077"/>
                      <a:pt x="28141" y="23873"/>
                      <a:pt x="27834" y="25645"/>
                    </a:cubicBezTo>
                    <a:cubicBezTo>
                      <a:pt x="27787" y="25810"/>
                      <a:pt x="27763" y="26023"/>
                      <a:pt x="27739" y="26235"/>
                    </a:cubicBezTo>
                    <a:cubicBezTo>
                      <a:pt x="27716" y="26283"/>
                      <a:pt x="27716" y="26377"/>
                      <a:pt x="27668" y="26448"/>
                    </a:cubicBezTo>
                    <a:cubicBezTo>
                      <a:pt x="27597" y="24581"/>
                      <a:pt x="27479" y="22739"/>
                      <a:pt x="27314" y="20896"/>
                    </a:cubicBezTo>
                    <a:cubicBezTo>
                      <a:pt x="27149" y="18816"/>
                      <a:pt x="26912" y="16761"/>
                      <a:pt x="26534" y="14705"/>
                    </a:cubicBezTo>
                    <a:cubicBezTo>
                      <a:pt x="26180" y="12791"/>
                      <a:pt x="25707" y="10901"/>
                      <a:pt x="25069" y="9082"/>
                    </a:cubicBezTo>
                    <a:cubicBezTo>
                      <a:pt x="24455" y="7263"/>
                      <a:pt x="23723" y="5491"/>
                      <a:pt x="22754" y="3884"/>
                    </a:cubicBezTo>
                    <a:cubicBezTo>
                      <a:pt x="22329" y="3128"/>
                      <a:pt x="21809" y="2466"/>
                      <a:pt x="21171" y="1876"/>
                    </a:cubicBezTo>
                    <a:cubicBezTo>
                      <a:pt x="20662" y="1387"/>
                      <a:pt x="19961" y="812"/>
                      <a:pt x="19218" y="812"/>
                    </a:cubicBezTo>
                    <a:cubicBezTo>
                      <a:pt x="19098" y="812"/>
                      <a:pt x="18977" y="827"/>
                      <a:pt x="18855" y="860"/>
                    </a:cubicBezTo>
                    <a:cubicBezTo>
                      <a:pt x="17957" y="1096"/>
                      <a:pt x="17509" y="1994"/>
                      <a:pt x="17438" y="2821"/>
                    </a:cubicBezTo>
                    <a:cubicBezTo>
                      <a:pt x="17320" y="3789"/>
                      <a:pt x="17509" y="4782"/>
                      <a:pt x="17745" y="5727"/>
                    </a:cubicBezTo>
                    <a:cubicBezTo>
                      <a:pt x="17981" y="6648"/>
                      <a:pt x="18312" y="7570"/>
                      <a:pt x="18666" y="8444"/>
                    </a:cubicBezTo>
                    <a:cubicBezTo>
                      <a:pt x="18997" y="9318"/>
                      <a:pt x="19375" y="10145"/>
                      <a:pt x="19753" y="10972"/>
                    </a:cubicBezTo>
                    <a:cubicBezTo>
                      <a:pt x="20557" y="12626"/>
                      <a:pt x="21407" y="14233"/>
                      <a:pt x="22281" y="15839"/>
                    </a:cubicBezTo>
                    <a:cubicBezTo>
                      <a:pt x="23132" y="17470"/>
                      <a:pt x="24006" y="19053"/>
                      <a:pt x="24809" y="20707"/>
                    </a:cubicBezTo>
                    <a:cubicBezTo>
                      <a:pt x="25613" y="22337"/>
                      <a:pt x="26345" y="23991"/>
                      <a:pt x="26936" y="25692"/>
                    </a:cubicBezTo>
                    <a:cubicBezTo>
                      <a:pt x="27007" y="25881"/>
                      <a:pt x="27078" y="26094"/>
                      <a:pt x="27149" y="26259"/>
                    </a:cubicBezTo>
                    <a:cubicBezTo>
                      <a:pt x="27172" y="26330"/>
                      <a:pt x="27196" y="26401"/>
                      <a:pt x="27196" y="26472"/>
                    </a:cubicBezTo>
                    <a:cubicBezTo>
                      <a:pt x="26203" y="24912"/>
                      <a:pt x="25164" y="23376"/>
                      <a:pt x="24101" y="21841"/>
                    </a:cubicBezTo>
                    <a:cubicBezTo>
                      <a:pt x="22896" y="20140"/>
                      <a:pt x="21643" y="18462"/>
                      <a:pt x="20320" y="16903"/>
                    </a:cubicBezTo>
                    <a:cubicBezTo>
                      <a:pt x="19044" y="15414"/>
                      <a:pt x="17698" y="13996"/>
                      <a:pt x="16256" y="12744"/>
                    </a:cubicBezTo>
                    <a:cubicBezTo>
                      <a:pt x="14839" y="11492"/>
                      <a:pt x="13303" y="10311"/>
                      <a:pt x="11649" y="9389"/>
                    </a:cubicBezTo>
                    <a:cubicBezTo>
                      <a:pt x="10893" y="8987"/>
                      <a:pt x="10113" y="8633"/>
                      <a:pt x="9286" y="8444"/>
                    </a:cubicBezTo>
                    <a:cubicBezTo>
                      <a:pt x="8924" y="8372"/>
                      <a:pt x="8517" y="8304"/>
                      <a:pt x="8119" y="8304"/>
                    </a:cubicBezTo>
                    <a:cubicBezTo>
                      <a:pt x="7606" y="8304"/>
                      <a:pt x="7107" y="8416"/>
                      <a:pt x="6734" y="8775"/>
                    </a:cubicBezTo>
                    <a:cubicBezTo>
                      <a:pt x="6097" y="9436"/>
                      <a:pt x="6167" y="10405"/>
                      <a:pt x="6498" y="11161"/>
                    </a:cubicBezTo>
                    <a:cubicBezTo>
                      <a:pt x="6876" y="12059"/>
                      <a:pt x="7561" y="12862"/>
                      <a:pt x="8247" y="13524"/>
                    </a:cubicBezTo>
                    <a:cubicBezTo>
                      <a:pt x="8932" y="14209"/>
                      <a:pt x="9664" y="14823"/>
                      <a:pt x="10397" y="15414"/>
                    </a:cubicBezTo>
                    <a:cubicBezTo>
                      <a:pt x="11129" y="15981"/>
                      <a:pt x="11885" y="16525"/>
                      <a:pt x="12618" y="17044"/>
                    </a:cubicBezTo>
                    <a:cubicBezTo>
                      <a:pt x="14130" y="18084"/>
                      <a:pt x="15689" y="19053"/>
                      <a:pt x="17225" y="19998"/>
                    </a:cubicBezTo>
                    <a:cubicBezTo>
                      <a:pt x="18784" y="20966"/>
                      <a:pt x="20344" y="21912"/>
                      <a:pt x="21856" y="22951"/>
                    </a:cubicBezTo>
                    <a:cubicBezTo>
                      <a:pt x="23368" y="23991"/>
                      <a:pt x="24809" y="25054"/>
                      <a:pt x="26203" y="26235"/>
                    </a:cubicBezTo>
                    <a:cubicBezTo>
                      <a:pt x="26345" y="26377"/>
                      <a:pt x="26534" y="26495"/>
                      <a:pt x="26676" y="26613"/>
                    </a:cubicBezTo>
                    <a:cubicBezTo>
                      <a:pt x="26723" y="26637"/>
                      <a:pt x="26771" y="26708"/>
                      <a:pt x="26818" y="26755"/>
                    </a:cubicBezTo>
                    <a:cubicBezTo>
                      <a:pt x="25164" y="25928"/>
                      <a:pt x="23510" y="25101"/>
                      <a:pt x="21832" y="24322"/>
                    </a:cubicBezTo>
                    <a:cubicBezTo>
                      <a:pt x="19966" y="23424"/>
                      <a:pt x="18052" y="22620"/>
                      <a:pt x="16091" y="21912"/>
                    </a:cubicBezTo>
                    <a:cubicBezTo>
                      <a:pt x="14272" y="21274"/>
                      <a:pt x="12405" y="20730"/>
                      <a:pt x="10491" y="20352"/>
                    </a:cubicBezTo>
                    <a:cubicBezTo>
                      <a:pt x="8710" y="19992"/>
                      <a:pt x="6887" y="19760"/>
                      <a:pt x="5081" y="19760"/>
                    </a:cubicBezTo>
                    <a:cubicBezTo>
                      <a:pt x="4994" y="19760"/>
                      <a:pt x="4907" y="19760"/>
                      <a:pt x="4821" y="19762"/>
                    </a:cubicBezTo>
                    <a:cubicBezTo>
                      <a:pt x="3970" y="19762"/>
                      <a:pt x="3096" y="19856"/>
                      <a:pt x="2269" y="20116"/>
                    </a:cubicBezTo>
                    <a:cubicBezTo>
                      <a:pt x="1489" y="20352"/>
                      <a:pt x="473" y="20801"/>
                      <a:pt x="237" y="21652"/>
                    </a:cubicBezTo>
                    <a:cubicBezTo>
                      <a:pt x="1" y="22502"/>
                      <a:pt x="544" y="23329"/>
                      <a:pt x="1206" y="23849"/>
                    </a:cubicBezTo>
                    <a:cubicBezTo>
                      <a:pt x="2009" y="24440"/>
                      <a:pt x="2978" y="24747"/>
                      <a:pt x="3899" y="25030"/>
                    </a:cubicBezTo>
                    <a:cubicBezTo>
                      <a:pt x="4844" y="25290"/>
                      <a:pt x="5789" y="25432"/>
                      <a:pt x="6734" y="25574"/>
                    </a:cubicBezTo>
                    <a:cubicBezTo>
                      <a:pt x="7632" y="25739"/>
                      <a:pt x="8530" y="25810"/>
                      <a:pt x="9452" y="25905"/>
                    </a:cubicBezTo>
                    <a:cubicBezTo>
                      <a:pt x="11295" y="26046"/>
                      <a:pt x="13090" y="26117"/>
                      <a:pt x="14910" y="26165"/>
                    </a:cubicBezTo>
                    <a:cubicBezTo>
                      <a:pt x="16753" y="26235"/>
                      <a:pt x="18572" y="26283"/>
                      <a:pt x="20415" y="26401"/>
                    </a:cubicBezTo>
                    <a:cubicBezTo>
                      <a:pt x="22234" y="26566"/>
                      <a:pt x="24053" y="26755"/>
                      <a:pt x="25825" y="27086"/>
                    </a:cubicBezTo>
                    <a:cubicBezTo>
                      <a:pt x="25991" y="27110"/>
                      <a:pt x="26203" y="27157"/>
                      <a:pt x="26416" y="27180"/>
                    </a:cubicBezTo>
                    <a:cubicBezTo>
                      <a:pt x="26463" y="27204"/>
                      <a:pt x="26558" y="27204"/>
                      <a:pt x="26605" y="27228"/>
                    </a:cubicBezTo>
                    <a:cubicBezTo>
                      <a:pt x="24762" y="27322"/>
                      <a:pt x="22919" y="27440"/>
                      <a:pt x="21053" y="27582"/>
                    </a:cubicBezTo>
                    <a:cubicBezTo>
                      <a:pt x="18997" y="27771"/>
                      <a:pt x="16918" y="28007"/>
                      <a:pt x="14886" y="28385"/>
                    </a:cubicBezTo>
                    <a:cubicBezTo>
                      <a:pt x="12972" y="28740"/>
                      <a:pt x="11082" y="29212"/>
                      <a:pt x="9239" y="29827"/>
                    </a:cubicBezTo>
                    <a:cubicBezTo>
                      <a:pt x="7443" y="30465"/>
                      <a:pt x="5671" y="31197"/>
                      <a:pt x="4041" y="32166"/>
                    </a:cubicBezTo>
                    <a:cubicBezTo>
                      <a:pt x="3308" y="32591"/>
                      <a:pt x="2623" y="33111"/>
                      <a:pt x="2033" y="33725"/>
                    </a:cubicBezTo>
                    <a:cubicBezTo>
                      <a:pt x="1489" y="34316"/>
                      <a:pt x="804" y="35190"/>
                      <a:pt x="1040" y="36064"/>
                    </a:cubicBezTo>
                    <a:cubicBezTo>
                      <a:pt x="1277" y="36962"/>
                      <a:pt x="2151" y="37387"/>
                      <a:pt x="2978" y="37482"/>
                    </a:cubicBezTo>
                    <a:cubicBezTo>
                      <a:pt x="3173" y="37505"/>
                      <a:pt x="3368" y="37516"/>
                      <a:pt x="3562" y="37516"/>
                    </a:cubicBezTo>
                    <a:cubicBezTo>
                      <a:pt x="4358" y="37516"/>
                      <a:pt x="5148" y="37341"/>
                      <a:pt x="5908" y="37151"/>
                    </a:cubicBezTo>
                    <a:cubicBezTo>
                      <a:pt x="6829" y="36915"/>
                      <a:pt x="7750" y="36608"/>
                      <a:pt x="8625" y="36253"/>
                    </a:cubicBezTo>
                    <a:cubicBezTo>
                      <a:pt x="9475" y="35923"/>
                      <a:pt x="10302" y="35545"/>
                      <a:pt x="11129" y="35143"/>
                    </a:cubicBezTo>
                    <a:cubicBezTo>
                      <a:pt x="12783" y="34363"/>
                      <a:pt x="14413" y="33489"/>
                      <a:pt x="16020" y="32638"/>
                    </a:cubicBezTo>
                    <a:cubicBezTo>
                      <a:pt x="17627" y="31788"/>
                      <a:pt x="19233" y="30890"/>
                      <a:pt x="20887" y="30110"/>
                    </a:cubicBezTo>
                    <a:cubicBezTo>
                      <a:pt x="22518" y="29307"/>
                      <a:pt x="24172" y="28574"/>
                      <a:pt x="25873" y="27984"/>
                    </a:cubicBezTo>
                    <a:cubicBezTo>
                      <a:pt x="26062" y="27913"/>
                      <a:pt x="26251" y="27818"/>
                      <a:pt x="26440" y="27771"/>
                    </a:cubicBezTo>
                    <a:cubicBezTo>
                      <a:pt x="26486" y="27748"/>
                      <a:pt x="26576" y="27748"/>
                      <a:pt x="26646" y="27704"/>
                    </a:cubicBezTo>
                    <a:lnTo>
                      <a:pt x="26646" y="27704"/>
                    </a:lnTo>
                    <a:cubicBezTo>
                      <a:pt x="25065" y="28719"/>
                      <a:pt x="23532" y="29757"/>
                      <a:pt x="21998" y="30819"/>
                    </a:cubicBezTo>
                    <a:cubicBezTo>
                      <a:pt x="20320" y="32024"/>
                      <a:pt x="18643" y="33253"/>
                      <a:pt x="17083" y="34599"/>
                    </a:cubicBezTo>
                    <a:cubicBezTo>
                      <a:pt x="15595" y="35852"/>
                      <a:pt x="14177" y="37222"/>
                      <a:pt x="12901" y="38663"/>
                    </a:cubicBezTo>
                    <a:cubicBezTo>
                      <a:pt x="11673" y="40081"/>
                      <a:pt x="10491" y="41617"/>
                      <a:pt x="9570" y="43271"/>
                    </a:cubicBezTo>
                    <a:cubicBezTo>
                      <a:pt x="9168" y="44003"/>
                      <a:pt x="8814" y="44806"/>
                      <a:pt x="8625" y="45633"/>
                    </a:cubicBezTo>
                    <a:cubicBezTo>
                      <a:pt x="8459" y="46460"/>
                      <a:pt x="8294" y="47524"/>
                      <a:pt x="8955" y="48185"/>
                    </a:cubicBezTo>
                    <a:cubicBezTo>
                      <a:pt x="9299" y="48529"/>
                      <a:pt x="9745" y="48660"/>
                      <a:pt x="10202" y="48660"/>
                    </a:cubicBezTo>
                    <a:cubicBezTo>
                      <a:pt x="10593" y="48660"/>
                      <a:pt x="10993" y="48563"/>
                      <a:pt x="11342" y="48421"/>
                    </a:cubicBezTo>
                    <a:cubicBezTo>
                      <a:pt x="12240" y="48020"/>
                      <a:pt x="13019" y="47358"/>
                      <a:pt x="13705" y="46673"/>
                    </a:cubicBezTo>
                    <a:cubicBezTo>
                      <a:pt x="14390" y="45988"/>
                      <a:pt x="15004" y="45255"/>
                      <a:pt x="15595" y="44523"/>
                    </a:cubicBezTo>
                    <a:cubicBezTo>
                      <a:pt x="16162" y="43767"/>
                      <a:pt x="16682" y="43034"/>
                      <a:pt x="17225" y="42302"/>
                    </a:cubicBezTo>
                    <a:cubicBezTo>
                      <a:pt x="18265" y="40790"/>
                      <a:pt x="19233" y="39230"/>
                      <a:pt x="20178" y="37695"/>
                    </a:cubicBezTo>
                    <a:cubicBezTo>
                      <a:pt x="21147" y="36135"/>
                      <a:pt x="22092" y="34552"/>
                      <a:pt x="23132" y="33064"/>
                    </a:cubicBezTo>
                    <a:cubicBezTo>
                      <a:pt x="24172" y="31552"/>
                      <a:pt x="25235" y="30110"/>
                      <a:pt x="26416" y="28716"/>
                    </a:cubicBezTo>
                    <a:cubicBezTo>
                      <a:pt x="26558" y="28574"/>
                      <a:pt x="26676" y="28385"/>
                      <a:pt x="26794" y="28244"/>
                    </a:cubicBezTo>
                    <a:cubicBezTo>
                      <a:pt x="26818" y="28173"/>
                      <a:pt x="26889" y="28149"/>
                      <a:pt x="26936" y="28102"/>
                    </a:cubicBezTo>
                    <a:lnTo>
                      <a:pt x="26936" y="28102"/>
                    </a:lnTo>
                    <a:cubicBezTo>
                      <a:pt x="26109" y="29756"/>
                      <a:pt x="25282" y="31410"/>
                      <a:pt x="24479" y="33087"/>
                    </a:cubicBezTo>
                    <a:cubicBezTo>
                      <a:pt x="23604" y="34954"/>
                      <a:pt x="22801" y="36868"/>
                      <a:pt x="22092" y="38805"/>
                    </a:cubicBezTo>
                    <a:cubicBezTo>
                      <a:pt x="21454" y="40648"/>
                      <a:pt x="20911" y="42515"/>
                      <a:pt x="20533" y="44428"/>
                    </a:cubicBezTo>
                    <a:cubicBezTo>
                      <a:pt x="20155" y="46295"/>
                      <a:pt x="19919" y="48209"/>
                      <a:pt x="19942" y="50099"/>
                    </a:cubicBezTo>
                    <a:cubicBezTo>
                      <a:pt x="19942" y="50950"/>
                      <a:pt x="20037" y="51800"/>
                      <a:pt x="20297" y="52627"/>
                    </a:cubicBezTo>
                    <a:cubicBezTo>
                      <a:pt x="20533" y="53430"/>
                      <a:pt x="20982" y="54446"/>
                      <a:pt x="21832" y="54683"/>
                    </a:cubicBezTo>
                    <a:cubicBezTo>
                      <a:pt x="21970" y="54721"/>
                      <a:pt x="22108" y="54739"/>
                      <a:pt x="22243" y="54739"/>
                    </a:cubicBezTo>
                    <a:cubicBezTo>
                      <a:pt x="22943" y="54739"/>
                      <a:pt x="23590" y="54264"/>
                      <a:pt x="24006" y="53690"/>
                    </a:cubicBezTo>
                    <a:cubicBezTo>
                      <a:pt x="24597" y="52911"/>
                      <a:pt x="24928" y="51918"/>
                      <a:pt x="25187" y="51020"/>
                    </a:cubicBezTo>
                    <a:cubicBezTo>
                      <a:pt x="25471" y="50075"/>
                      <a:pt x="25613" y="49130"/>
                      <a:pt x="25755" y="48185"/>
                    </a:cubicBezTo>
                    <a:cubicBezTo>
                      <a:pt x="25896" y="47287"/>
                      <a:pt x="25991" y="46366"/>
                      <a:pt x="26085" y="45468"/>
                    </a:cubicBezTo>
                    <a:cubicBezTo>
                      <a:pt x="26227" y="43625"/>
                      <a:pt x="26298" y="41829"/>
                      <a:pt x="26345" y="39986"/>
                    </a:cubicBezTo>
                    <a:cubicBezTo>
                      <a:pt x="26416" y="38167"/>
                      <a:pt x="26463" y="36324"/>
                      <a:pt x="26582" y="34505"/>
                    </a:cubicBezTo>
                    <a:cubicBezTo>
                      <a:pt x="26723" y="32662"/>
                      <a:pt x="26936" y="30866"/>
                      <a:pt x="27267" y="29094"/>
                    </a:cubicBezTo>
                    <a:cubicBezTo>
                      <a:pt x="27290" y="28929"/>
                      <a:pt x="27314" y="28716"/>
                      <a:pt x="27361" y="28504"/>
                    </a:cubicBezTo>
                    <a:cubicBezTo>
                      <a:pt x="27385" y="28456"/>
                      <a:pt x="27385" y="28362"/>
                      <a:pt x="27408" y="28291"/>
                    </a:cubicBezTo>
                    <a:cubicBezTo>
                      <a:pt x="27503" y="30158"/>
                      <a:pt x="27621" y="32000"/>
                      <a:pt x="27763" y="33843"/>
                    </a:cubicBezTo>
                    <a:cubicBezTo>
                      <a:pt x="27952" y="35923"/>
                      <a:pt x="28188" y="37978"/>
                      <a:pt x="28566" y="40034"/>
                    </a:cubicBezTo>
                    <a:cubicBezTo>
                      <a:pt x="28921" y="41948"/>
                      <a:pt x="29393" y="43838"/>
                      <a:pt x="30007" y="45657"/>
                    </a:cubicBezTo>
                    <a:cubicBezTo>
                      <a:pt x="30622" y="47476"/>
                      <a:pt x="31378" y="49248"/>
                      <a:pt x="32347" y="50855"/>
                    </a:cubicBezTo>
                    <a:cubicBezTo>
                      <a:pt x="32748" y="51611"/>
                      <a:pt x="33292" y="52273"/>
                      <a:pt x="33906" y="52863"/>
                    </a:cubicBezTo>
                    <a:cubicBezTo>
                      <a:pt x="34415" y="53352"/>
                      <a:pt x="35116" y="53927"/>
                      <a:pt x="35874" y="53927"/>
                    </a:cubicBezTo>
                    <a:cubicBezTo>
                      <a:pt x="35996" y="53927"/>
                      <a:pt x="36120" y="53912"/>
                      <a:pt x="36245" y="53879"/>
                    </a:cubicBezTo>
                    <a:cubicBezTo>
                      <a:pt x="37119" y="53643"/>
                      <a:pt x="37568" y="52769"/>
                      <a:pt x="37663" y="51918"/>
                    </a:cubicBezTo>
                    <a:cubicBezTo>
                      <a:pt x="37781" y="50950"/>
                      <a:pt x="37568" y="49957"/>
                      <a:pt x="37332" y="49012"/>
                    </a:cubicBezTo>
                    <a:cubicBezTo>
                      <a:pt x="37096" y="48091"/>
                      <a:pt x="36765" y="47169"/>
                      <a:pt x="36411" y="46295"/>
                    </a:cubicBezTo>
                    <a:cubicBezTo>
                      <a:pt x="36103" y="45421"/>
                      <a:pt x="35725" y="44617"/>
                      <a:pt x="35324" y="43790"/>
                    </a:cubicBezTo>
                    <a:cubicBezTo>
                      <a:pt x="34544" y="42137"/>
                      <a:pt x="33670" y="40506"/>
                      <a:pt x="32819" y="38900"/>
                    </a:cubicBezTo>
                    <a:cubicBezTo>
                      <a:pt x="31969" y="37269"/>
                      <a:pt x="31071" y="35686"/>
                      <a:pt x="30267" y="34032"/>
                    </a:cubicBezTo>
                    <a:cubicBezTo>
                      <a:pt x="29488" y="32402"/>
                      <a:pt x="28732" y="30748"/>
                      <a:pt x="28141" y="29047"/>
                    </a:cubicBezTo>
                    <a:cubicBezTo>
                      <a:pt x="28094" y="28858"/>
                      <a:pt x="27999" y="28645"/>
                      <a:pt x="27952" y="28480"/>
                    </a:cubicBezTo>
                    <a:cubicBezTo>
                      <a:pt x="27905" y="28409"/>
                      <a:pt x="27905" y="28338"/>
                      <a:pt x="27881" y="28267"/>
                    </a:cubicBezTo>
                    <a:lnTo>
                      <a:pt x="27881" y="28267"/>
                    </a:lnTo>
                    <a:cubicBezTo>
                      <a:pt x="28897" y="29827"/>
                      <a:pt x="29913" y="31363"/>
                      <a:pt x="30976" y="32898"/>
                    </a:cubicBezTo>
                    <a:cubicBezTo>
                      <a:pt x="32205" y="34599"/>
                      <a:pt x="33433" y="36277"/>
                      <a:pt x="34757" y="37836"/>
                    </a:cubicBezTo>
                    <a:cubicBezTo>
                      <a:pt x="36032" y="39325"/>
                      <a:pt x="37403" y="40743"/>
                      <a:pt x="38844" y="41995"/>
                    </a:cubicBezTo>
                    <a:cubicBezTo>
                      <a:pt x="40262" y="43247"/>
                      <a:pt x="41798" y="44428"/>
                      <a:pt x="43451" y="45350"/>
                    </a:cubicBezTo>
                    <a:cubicBezTo>
                      <a:pt x="44184" y="45752"/>
                      <a:pt x="44987" y="46106"/>
                      <a:pt x="45814" y="46295"/>
                    </a:cubicBezTo>
                    <a:cubicBezTo>
                      <a:pt x="46176" y="46367"/>
                      <a:pt x="46583" y="46435"/>
                      <a:pt x="46980" y="46435"/>
                    </a:cubicBezTo>
                    <a:cubicBezTo>
                      <a:pt x="47490" y="46435"/>
                      <a:pt x="47984" y="46323"/>
                      <a:pt x="48342" y="45964"/>
                    </a:cubicBezTo>
                    <a:cubicBezTo>
                      <a:pt x="49004" y="45303"/>
                      <a:pt x="48909" y="44334"/>
                      <a:pt x="48602" y="43578"/>
                    </a:cubicBezTo>
                    <a:cubicBezTo>
                      <a:pt x="48201" y="42680"/>
                      <a:pt x="47539" y="41877"/>
                      <a:pt x="46854" y="41215"/>
                    </a:cubicBezTo>
                    <a:cubicBezTo>
                      <a:pt x="46169" y="40530"/>
                      <a:pt x="45436" y="39916"/>
                      <a:pt x="44680" y="39325"/>
                    </a:cubicBezTo>
                    <a:cubicBezTo>
                      <a:pt x="43948" y="38758"/>
                      <a:pt x="43215" y="38214"/>
                      <a:pt x="42483" y="37695"/>
                    </a:cubicBezTo>
                    <a:cubicBezTo>
                      <a:pt x="40971" y="36655"/>
                      <a:pt x="39411" y="35686"/>
                      <a:pt x="37875" y="34741"/>
                    </a:cubicBezTo>
                    <a:cubicBezTo>
                      <a:pt x="36316" y="33773"/>
                      <a:pt x="34733" y="32827"/>
                      <a:pt x="33221" y="31788"/>
                    </a:cubicBezTo>
                    <a:cubicBezTo>
                      <a:pt x="31732" y="30748"/>
                      <a:pt x="30291" y="29685"/>
                      <a:pt x="28897" y="28504"/>
                    </a:cubicBezTo>
                    <a:cubicBezTo>
                      <a:pt x="28755" y="28362"/>
                      <a:pt x="28566" y="28244"/>
                      <a:pt x="28424" y="28126"/>
                    </a:cubicBezTo>
                    <a:cubicBezTo>
                      <a:pt x="28354" y="28102"/>
                      <a:pt x="28330" y="28031"/>
                      <a:pt x="28283" y="27984"/>
                    </a:cubicBezTo>
                    <a:lnTo>
                      <a:pt x="28283" y="27984"/>
                    </a:lnTo>
                    <a:cubicBezTo>
                      <a:pt x="29937" y="28811"/>
                      <a:pt x="31591" y="29638"/>
                      <a:pt x="33268" y="30417"/>
                    </a:cubicBezTo>
                    <a:cubicBezTo>
                      <a:pt x="35135" y="31315"/>
                      <a:pt x="37048" y="32119"/>
                      <a:pt x="38986" y="32827"/>
                    </a:cubicBezTo>
                    <a:cubicBezTo>
                      <a:pt x="40829" y="33465"/>
                      <a:pt x="42695" y="34009"/>
                      <a:pt x="44609" y="34387"/>
                    </a:cubicBezTo>
                    <a:cubicBezTo>
                      <a:pt x="46390" y="34747"/>
                      <a:pt x="48214" y="34979"/>
                      <a:pt x="50019" y="34979"/>
                    </a:cubicBezTo>
                    <a:cubicBezTo>
                      <a:pt x="50106" y="34979"/>
                      <a:pt x="50193" y="34979"/>
                      <a:pt x="50280" y="34978"/>
                    </a:cubicBezTo>
                    <a:cubicBezTo>
                      <a:pt x="51130" y="34978"/>
                      <a:pt x="51981" y="34883"/>
                      <a:pt x="52808" y="34623"/>
                    </a:cubicBezTo>
                    <a:cubicBezTo>
                      <a:pt x="53611" y="34387"/>
                      <a:pt x="54627" y="33938"/>
                      <a:pt x="54864" y="33087"/>
                    </a:cubicBezTo>
                    <a:cubicBezTo>
                      <a:pt x="55100" y="32213"/>
                      <a:pt x="54556" y="31410"/>
                      <a:pt x="53871" y="30890"/>
                    </a:cubicBezTo>
                    <a:cubicBezTo>
                      <a:pt x="53068" y="30299"/>
                      <a:pt x="52099" y="29992"/>
                      <a:pt x="51178" y="29709"/>
                    </a:cubicBezTo>
                    <a:cubicBezTo>
                      <a:pt x="50233" y="29449"/>
                      <a:pt x="49287" y="29307"/>
                      <a:pt x="48342" y="29165"/>
                    </a:cubicBezTo>
                    <a:cubicBezTo>
                      <a:pt x="47468" y="29000"/>
                      <a:pt x="46547" y="28929"/>
                      <a:pt x="45625" y="28834"/>
                    </a:cubicBezTo>
                    <a:cubicBezTo>
                      <a:pt x="43806" y="28693"/>
                      <a:pt x="42010" y="28622"/>
                      <a:pt x="40167" y="28574"/>
                    </a:cubicBezTo>
                    <a:cubicBezTo>
                      <a:pt x="38348" y="28504"/>
                      <a:pt x="36505" y="28456"/>
                      <a:pt x="34686" y="28338"/>
                    </a:cubicBezTo>
                    <a:cubicBezTo>
                      <a:pt x="32843" y="28173"/>
                      <a:pt x="31047" y="27984"/>
                      <a:pt x="29275" y="27653"/>
                    </a:cubicBezTo>
                    <a:cubicBezTo>
                      <a:pt x="29086" y="27629"/>
                      <a:pt x="28897" y="27582"/>
                      <a:pt x="28684" y="27559"/>
                    </a:cubicBezTo>
                    <a:cubicBezTo>
                      <a:pt x="28613" y="27535"/>
                      <a:pt x="28543" y="27535"/>
                      <a:pt x="28472" y="27511"/>
                    </a:cubicBezTo>
                    <a:cubicBezTo>
                      <a:pt x="30338" y="27417"/>
                      <a:pt x="32158" y="27299"/>
                      <a:pt x="34024" y="27157"/>
                    </a:cubicBezTo>
                    <a:cubicBezTo>
                      <a:pt x="36103" y="26968"/>
                      <a:pt x="38159" y="26732"/>
                      <a:pt x="40191" y="26354"/>
                    </a:cubicBezTo>
                    <a:cubicBezTo>
                      <a:pt x="42128" y="25999"/>
                      <a:pt x="44019" y="25527"/>
                      <a:pt x="45838" y="24912"/>
                    </a:cubicBezTo>
                    <a:cubicBezTo>
                      <a:pt x="47634" y="24274"/>
                      <a:pt x="49406" y="23542"/>
                      <a:pt x="51036" y="22573"/>
                    </a:cubicBezTo>
                    <a:cubicBezTo>
                      <a:pt x="51768" y="22148"/>
                      <a:pt x="52454" y="21628"/>
                      <a:pt x="53044" y="21014"/>
                    </a:cubicBezTo>
                    <a:cubicBezTo>
                      <a:pt x="53611" y="20423"/>
                      <a:pt x="54296" y="19549"/>
                      <a:pt x="54060" y="18675"/>
                    </a:cubicBezTo>
                    <a:cubicBezTo>
                      <a:pt x="53824" y="17777"/>
                      <a:pt x="52926" y="17352"/>
                      <a:pt x="52099" y="17257"/>
                    </a:cubicBezTo>
                    <a:cubicBezTo>
                      <a:pt x="51909" y="17234"/>
                      <a:pt x="51717" y="17223"/>
                      <a:pt x="51523" y="17223"/>
                    </a:cubicBezTo>
                    <a:cubicBezTo>
                      <a:pt x="50734" y="17223"/>
                      <a:pt x="49929" y="17398"/>
                      <a:pt x="49169" y="17588"/>
                    </a:cubicBezTo>
                    <a:cubicBezTo>
                      <a:pt x="48271" y="17824"/>
                      <a:pt x="47350" y="18131"/>
                      <a:pt x="46452" y="18486"/>
                    </a:cubicBezTo>
                    <a:cubicBezTo>
                      <a:pt x="45602" y="18816"/>
                      <a:pt x="44775" y="19194"/>
                      <a:pt x="43948" y="19596"/>
                    </a:cubicBezTo>
                    <a:cubicBezTo>
                      <a:pt x="42294" y="20376"/>
                      <a:pt x="40663" y="21250"/>
                      <a:pt x="39080" y="22101"/>
                    </a:cubicBezTo>
                    <a:cubicBezTo>
                      <a:pt x="37450" y="22951"/>
                      <a:pt x="35867" y="23849"/>
                      <a:pt x="34213" y="24629"/>
                    </a:cubicBezTo>
                    <a:cubicBezTo>
                      <a:pt x="32583" y="25432"/>
                      <a:pt x="30929" y="26165"/>
                      <a:pt x="29204" y="26755"/>
                    </a:cubicBezTo>
                    <a:cubicBezTo>
                      <a:pt x="29039" y="26826"/>
                      <a:pt x="28826" y="26921"/>
                      <a:pt x="28661" y="26968"/>
                    </a:cubicBezTo>
                    <a:cubicBezTo>
                      <a:pt x="28607" y="26986"/>
                      <a:pt x="28539" y="26990"/>
                      <a:pt x="28489" y="27012"/>
                    </a:cubicBezTo>
                    <a:lnTo>
                      <a:pt x="28489" y="27012"/>
                    </a:lnTo>
                    <a:cubicBezTo>
                      <a:pt x="30034" y="26004"/>
                      <a:pt x="31557" y="24974"/>
                      <a:pt x="33079" y="23920"/>
                    </a:cubicBezTo>
                    <a:cubicBezTo>
                      <a:pt x="34757" y="22715"/>
                      <a:pt x="36458" y="21486"/>
                      <a:pt x="38017" y="20140"/>
                    </a:cubicBezTo>
                    <a:cubicBezTo>
                      <a:pt x="39482" y="18887"/>
                      <a:pt x="40900" y="17517"/>
                      <a:pt x="42176" y="16076"/>
                    </a:cubicBezTo>
                    <a:cubicBezTo>
                      <a:pt x="43428" y="14658"/>
                      <a:pt x="44609" y="13122"/>
                      <a:pt x="45507" y="11468"/>
                    </a:cubicBezTo>
                    <a:cubicBezTo>
                      <a:pt x="45932" y="10736"/>
                      <a:pt x="46287" y="9933"/>
                      <a:pt x="46452" y="9106"/>
                    </a:cubicBezTo>
                    <a:cubicBezTo>
                      <a:pt x="46641" y="8279"/>
                      <a:pt x="46783" y="7215"/>
                      <a:pt x="46145" y="6554"/>
                    </a:cubicBezTo>
                    <a:cubicBezTo>
                      <a:pt x="45789" y="6210"/>
                      <a:pt x="45344" y="6079"/>
                      <a:pt x="44887" y="6079"/>
                    </a:cubicBezTo>
                    <a:cubicBezTo>
                      <a:pt x="44495" y="6079"/>
                      <a:pt x="44095" y="6176"/>
                      <a:pt x="43735" y="6318"/>
                    </a:cubicBezTo>
                    <a:cubicBezTo>
                      <a:pt x="42861" y="6719"/>
                      <a:pt x="42057" y="7381"/>
                      <a:pt x="41372" y="8066"/>
                    </a:cubicBezTo>
                    <a:cubicBezTo>
                      <a:pt x="40711" y="8751"/>
                      <a:pt x="40073" y="9484"/>
                      <a:pt x="39482" y="10216"/>
                    </a:cubicBezTo>
                    <a:cubicBezTo>
                      <a:pt x="38939" y="10972"/>
                      <a:pt x="38395" y="11705"/>
                      <a:pt x="37875" y="12437"/>
                    </a:cubicBezTo>
                    <a:cubicBezTo>
                      <a:pt x="36836" y="13949"/>
                      <a:pt x="35867" y="15509"/>
                      <a:pt x="34922" y="17044"/>
                    </a:cubicBezTo>
                    <a:cubicBezTo>
                      <a:pt x="33930" y="18604"/>
                      <a:pt x="32985" y="20187"/>
                      <a:pt x="31969" y="21675"/>
                    </a:cubicBezTo>
                    <a:cubicBezTo>
                      <a:pt x="30929" y="23187"/>
                      <a:pt x="29866" y="24629"/>
                      <a:pt x="28684" y="26023"/>
                    </a:cubicBezTo>
                    <a:cubicBezTo>
                      <a:pt x="28543" y="26165"/>
                      <a:pt x="28424" y="26354"/>
                      <a:pt x="28306" y="26495"/>
                    </a:cubicBezTo>
                    <a:cubicBezTo>
                      <a:pt x="28259" y="26566"/>
                      <a:pt x="28212" y="26590"/>
                      <a:pt x="28141" y="26637"/>
                    </a:cubicBezTo>
                    <a:cubicBezTo>
                      <a:pt x="28968" y="24983"/>
                      <a:pt x="29795" y="23329"/>
                      <a:pt x="30598" y="21652"/>
                    </a:cubicBezTo>
                    <a:cubicBezTo>
                      <a:pt x="31496" y="19785"/>
                      <a:pt x="32276" y="17871"/>
                      <a:pt x="32985" y="15934"/>
                    </a:cubicBezTo>
                    <a:cubicBezTo>
                      <a:pt x="33646" y="14091"/>
                      <a:pt x="34166" y="12224"/>
                      <a:pt x="34568" y="10311"/>
                    </a:cubicBezTo>
                    <a:cubicBezTo>
                      <a:pt x="34946" y="8444"/>
                      <a:pt x="35182" y="6530"/>
                      <a:pt x="35158" y="4640"/>
                    </a:cubicBezTo>
                    <a:cubicBezTo>
                      <a:pt x="35158" y="3789"/>
                      <a:pt x="35064" y="2939"/>
                      <a:pt x="34804" y="2112"/>
                    </a:cubicBezTo>
                    <a:cubicBezTo>
                      <a:pt x="34568" y="1309"/>
                      <a:pt x="34119" y="293"/>
                      <a:pt x="33268" y="56"/>
                    </a:cubicBezTo>
                    <a:cubicBezTo>
                      <a:pt x="33126" y="18"/>
                      <a:pt x="32986" y="0"/>
                      <a:pt x="328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8"/>
              <p:cNvSpPr/>
              <p:nvPr/>
            </p:nvSpPr>
            <p:spPr>
              <a:xfrm>
                <a:off x="1083725" y="1732475"/>
                <a:ext cx="408600" cy="482325"/>
              </a:xfrm>
              <a:custGeom>
                <a:avLst/>
                <a:gdLst/>
                <a:ahLst/>
                <a:cxnLst/>
                <a:rect l="l" t="t" r="r" b="b"/>
                <a:pathLst>
                  <a:path w="16344" h="19293" extrusionOk="0">
                    <a:moveTo>
                      <a:pt x="16129" y="0"/>
                    </a:moveTo>
                    <a:cubicBezTo>
                      <a:pt x="16094" y="0"/>
                      <a:pt x="16059" y="15"/>
                      <a:pt x="16030" y="50"/>
                    </a:cubicBezTo>
                    <a:cubicBezTo>
                      <a:pt x="15534" y="712"/>
                      <a:pt x="15085" y="1350"/>
                      <a:pt x="14612" y="2035"/>
                    </a:cubicBezTo>
                    <a:cubicBezTo>
                      <a:pt x="14140" y="2720"/>
                      <a:pt x="13667" y="3358"/>
                      <a:pt x="13171" y="4043"/>
                    </a:cubicBezTo>
                    <a:cubicBezTo>
                      <a:pt x="12179" y="5343"/>
                      <a:pt x="11210" y="6642"/>
                      <a:pt x="10218" y="7918"/>
                    </a:cubicBezTo>
                    <a:cubicBezTo>
                      <a:pt x="8162" y="10446"/>
                      <a:pt x="6012" y="12903"/>
                      <a:pt x="3814" y="15290"/>
                    </a:cubicBezTo>
                    <a:cubicBezTo>
                      <a:pt x="3177" y="15951"/>
                      <a:pt x="2562" y="16589"/>
                      <a:pt x="1948" y="17274"/>
                    </a:cubicBezTo>
                    <a:cubicBezTo>
                      <a:pt x="1334" y="17960"/>
                      <a:pt x="672" y="18597"/>
                      <a:pt x="34" y="19259"/>
                    </a:cubicBezTo>
                    <a:cubicBezTo>
                      <a:pt x="1" y="19276"/>
                      <a:pt x="15" y="19292"/>
                      <a:pt x="34" y="19292"/>
                    </a:cubicBezTo>
                    <a:cubicBezTo>
                      <a:pt x="42" y="19292"/>
                      <a:pt x="51" y="19290"/>
                      <a:pt x="58" y="19283"/>
                    </a:cubicBezTo>
                    <a:cubicBezTo>
                      <a:pt x="1263" y="18196"/>
                      <a:pt x="2468" y="17062"/>
                      <a:pt x="3625" y="15928"/>
                    </a:cubicBezTo>
                    <a:cubicBezTo>
                      <a:pt x="4783" y="14770"/>
                      <a:pt x="5870" y="13588"/>
                      <a:pt x="6957" y="12383"/>
                    </a:cubicBezTo>
                    <a:cubicBezTo>
                      <a:pt x="9154" y="9950"/>
                      <a:pt x="11210" y="7422"/>
                      <a:pt x="13171" y="4775"/>
                    </a:cubicBezTo>
                    <a:cubicBezTo>
                      <a:pt x="13691" y="4043"/>
                      <a:pt x="14258" y="3311"/>
                      <a:pt x="14754" y="2555"/>
                    </a:cubicBezTo>
                    <a:cubicBezTo>
                      <a:pt x="15297" y="1798"/>
                      <a:pt x="15817" y="1066"/>
                      <a:pt x="16290" y="263"/>
                    </a:cubicBezTo>
                    <a:cubicBezTo>
                      <a:pt x="16343" y="138"/>
                      <a:pt x="16236" y="0"/>
                      <a:pt x="161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8"/>
              <p:cNvSpPr/>
              <p:nvPr/>
            </p:nvSpPr>
            <p:spPr>
              <a:xfrm>
                <a:off x="1188525" y="1807925"/>
                <a:ext cx="201350" cy="274325"/>
              </a:xfrm>
              <a:custGeom>
                <a:avLst/>
                <a:gdLst/>
                <a:ahLst/>
                <a:cxnLst/>
                <a:rect l="l" t="t" r="r" b="b"/>
                <a:pathLst>
                  <a:path w="8054" h="10973" extrusionOk="0">
                    <a:moveTo>
                      <a:pt x="7781" y="1"/>
                    </a:moveTo>
                    <a:cubicBezTo>
                      <a:pt x="7715" y="1"/>
                      <a:pt x="7643" y="31"/>
                      <a:pt x="7585" y="104"/>
                    </a:cubicBezTo>
                    <a:cubicBezTo>
                      <a:pt x="6545" y="1498"/>
                      <a:pt x="5577" y="2915"/>
                      <a:pt x="4584" y="4309"/>
                    </a:cubicBezTo>
                    <a:cubicBezTo>
                      <a:pt x="3568" y="5727"/>
                      <a:pt x="2600" y="7121"/>
                      <a:pt x="1631" y="8539"/>
                    </a:cubicBezTo>
                    <a:cubicBezTo>
                      <a:pt x="1064" y="9318"/>
                      <a:pt x="568" y="10192"/>
                      <a:pt x="1" y="10972"/>
                    </a:cubicBezTo>
                    <a:cubicBezTo>
                      <a:pt x="520" y="10311"/>
                      <a:pt x="1087" y="9649"/>
                      <a:pt x="1654" y="8964"/>
                    </a:cubicBezTo>
                    <a:cubicBezTo>
                      <a:pt x="2174" y="8302"/>
                      <a:pt x="2718" y="7617"/>
                      <a:pt x="3214" y="6908"/>
                    </a:cubicBezTo>
                    <a:cubicBezTo>
                      <a:pt x="4253" y="5514"/>
                      <a:pt x="5246" y="4120"/>
                      <a:pt x="6262" y="2750"/>
                    </a:cubicBezTo>
                    <a:cubicBezTo>
                      <a:pt x="6829" y="1947"/>
                      <a:pt x="7420" y="1143"/>
                      <a:pt x="7939" y="316"/>
                    </a:cubicBezTo>
                    <a:cubicBezTo>
                      <a:pt x="8054" y="153"/>
                      <a:pt x="7931" y="1"/>
                      <a:pt x="778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8"/>
              <p:cNvSpPr/>
              <p:nvPr/>
            </p:nvSpPr>
            <p:spPr>
              <a:xfrm>
                <a:off x="1145400" y="1802625"/>
                <a:ext cx="358375" cy="365275"/>
              </a:xfrm>
              <a:custGeom>
                <a:avLst/>
                <a:gdLst/>
                <a:ahLst/>
                <a:cxnLst/>
                <a:rect l="l" t="t" r="r" b="b"/>
                <a:pathLst>
                  <a:path w="14335" h="14611" extrusionOk="0">
                    <a:moveTo>
                      <a:pt x="14142" y="1"/>
                    </a:moveTo>
                    <a:cubicBezTo>
                      <a:pt x="14093" y="1"/>
                      <a:pt x="14043" y="24"/>
                      <a:pt x="14012" y="79"/>
                    </a:cubicBezTo>
                    <a:cubicBezTo>
                      <a:pt x="13823" y="386"/>
                      <a:pt x="13657" y="646"/>
                      <a:pt x="13516" y="906"/>
                    </a:cubicBezTo>
                    <a:cubicBezTo>
                      <a:pt x="13350" y="1213"/>
                      <a:pt x="13185" y="1473"/>
                      <a:pt x="12996" y="1780"/>
                    </a:cubicBezTo>
                    <a:cubicBezTo>
                      <a:pt x="12641" y="2300"/>
                      <a:pt x="12263" y="2844"/>
                      <a:pt x="11862" y="3340"/>
                    </a:cubicBezTo>
                    <a:cubicBezTo>
                      <a:pt x="11035" y="4379"/>
                      <a:pt x="10137" y="5348"/>
                      <a:pt x="9263" y="6317"/>
                    </a:cubicBezTo>
                    <a:cubicBezTo>
                      <a:pt x="7443" y="8231"/>
                      <a:pt x="5506" y="10050"/>
                      <a:pt x="3474" y="11751"/>
                    </a:cubicBezTo>
                    <a:cubicBezTo>
                      <a:pt x="2907" y="12224"/>
                      <a:pt x="2316" y="12696"/>
                      <a:pt x="1726" y="13169"/>
                    </a:cubicBezTo>
                    <a:cubicBezTo>
                      <a:pt x="1418" y="13405"/>
                      <a:pt x="1158" y="13618"/>
                      <a:pt x="875" y="13854"/>
                    </a:cubicBezTo>
                    <a:cubicBezTo>
                      <a:pt x="568" y="14090"/>
                      <a:pt x="308" y="14350"/>
                      <a:pt x="1" y="14586"/>
                    </a:cubicBezTo>
                    <a:cubicBezTo>
                      <a:pt x="1" y="14586"/>
                      <a:pt x="1" y="14610"/>
                      <a:pt x="48" y="14610"/>
                    </a:cubicBezTo>
                    <a:cubicBezTo>
                      <a:pt x="332" y="14468"/>
                      <a:pt x="639" y="14279"/>
                      <a:pt x="922" y="14114"/>
                    </a:cubicBezTo>
                    <a:lnTo>
                      <a:pt x="1726" y="13571"/>
                    </a:lnTo>
                    <a:cubicBezTo>
                      <a:pt x="2293" y="13192"/>
                      <a:pt x="2812" y="12791"/>
                      <a:pt x="3332" y="12366"/>
                    </a:cubicBezTo>
                    <a:cubicBezTo>
                      <a:pt x="4395" y="11539"/>
                      <a:pt x="5435" y="10688"/>
                      <a:pt x="6427" y="9767"/>
                    </a:cubicBezTo>
                    <a:cubicBezTo>
                      <a:pt x="8388" y="7971"/>
                      <a:pt x="10231" y="6057"/>
                      <a:pt x="11933" y="4001"/>
                    </a:cubicBezTo>
                    <a:cubicBezTo>
                      <a:pt x="12405" y="3411"/>
                      <a:pt x="12878" y="2820"/>
                      <a:pt x="13303" y="2206"/>
                    </a:cubicBezTo>
                    <a:cubicBezTo>
                      <a:pt x="13492" y="1922"/>
                      <a:pt x="13681" y="1591"/>
                      <a:pt x="13870" y="1261"/>
                    </a:cubicBezTo>
                    <a:cubicBezTo>
                      <a:pt x="14035" y="930"/>
                      <a:pt x="14177" y="575"/>
                      <a:pt x="14272" y="221"/>
                    </a:cubicBezTo>
                    <a:cubicBezTo>
                      <a:pt x="14335" y="95"/>
                      <a:pt x="14240" y="1"/>
                      <a:pt x="1414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8"/>
              <p:cNvSpPr/>
              <p:nvPr/>
            </p:nvSpPr>
            <p:spPr>
              <a:xfrm>
                <a:off x="1254675" y="1779800"/>
                <a:ext cx="238000" cy="281175"/>
              </a:xfrm>
              <a:custGeom>
                <a:avLst/>
                <a:gdLst/>
                <a:ahLst/>
                <a:cxnLst/>
                <a:rect l="l" t="t" r="r" b="b"/>
                <a:pathLst>
                  <a:path w="9520" h="11247" extrusionOk="0">
                    <a:moveTo>
                      <a:pt x="9286" y="1"/>
                    </a:moveTo>
                    <a:cubicBezTo>
                      <a:pt x="9252" y="1"/>
                      <a:pt x="9219" y="15"/>
                      <a:pt x="9192" y="47"/>
                    </a:cubicBezTo>
                    <a:cubicBezTo>
                      <a:pt x="8601" y="756"/>
                      <a:pt x="8081" y="1559"/>
                      <a:pt x="7514" y="2292"/>
                    </a:cubicBezTo>
                    <a:cubicBezTo>
                      <a:pt x="6947" y="3072"/>
                      <a:pt x="6357" y="3804"/>
                      <a:pt x="5766" y="4536"/>
                    </a:cubicBezTo>
                    <a:cubicBezTo>
                      <a:pt x="4585" y="6001"/>
                      <a:pt x="3380" y="7419"/>
                      <a:pt x="2127" y="8789"/>
                    </a:cubicBezTo>
                    <a:cubicBezTo>
                      <a:pt x="1773" y="9191"/>
                      <a:pt x="1418" y="9569"/>
                      <a:pt x="1064" y="9971"/>
                    </a:cubicBezTo>
                    <a:lnTo>
                      <a:pt x="544" y="10609"/>
                    </a:lnTo>
                    <a:cubicBezTo>
                      <a:pt x="355" y="10798"/>
                      <a:pt x="213" y="11034"/>
                      <a:pt x="1" y="11247"/>
                    </a:cubicBezTo>
                    <a:cubicBezTo>
                      <a:pt x="355" y="10916"/>
                      <a:pt x="733" y="10632"/>
                      <a:pt x="1088" y="10301"/>
                    </a:cubicBezTo>
                    <a:lnTo>
                      <a:pt x="2080" y="9333"/>
                    </a:lnTo>
                    <a:cubicBezTo>
                      <a:pt x="2718" y="8648"/>
                      <a:pt x="3380" y="7939"/>
                      <a:pt x="3994" y="7230"/>
                    </a:cubicBezTo>
                    <a:cubicBezTo>
                      <a:pt x="5222" y="5812"/>
                      <a:pt x="6451" y="4371"/>
                      <a:pt x="7562" y="2882"/>
                    </a:cubicBezTo>
                    <a:cubicBezTo>
                      <a:pt x="8223" y="2056"/>
                      <a:pt x="8908" y="1205"/>
                      <a:pt x="9428" y="283"/>
                    </a:cubicBezTo>
                    <a:cubicBezTo>
                      <a:pt x="9519" y="156"/>
                      <a:pt x="9400" y="1"/>
                      <a:pt x="92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8"/>
              <p:cNvSpPr/>
              <p:nvPr/>
            </p:nvSpPr>
            <p:spPr>
              <a:xfrm>
                <a:off x="1068625" y="1584950"/>
                <a:ext cx="116375" cy="618225"/>
              </a:xfrm>
              <a:custGeom>
                <a:avLst/>
                <a:gdLst/>
                <a:ahLst/>
                <a:cxnLst/>
                <a:rect l="l" t="t" r="r" b="b"/>
                <a:pathLst>
                  <a:path w="4655" h="24729" extrusionOk="0">
                    <a:moveTo>
                      <a:pt x="4411" y="0"/>
                    </a:moveTo>
                    <a:cubicBezTo>
                      <a:pt x="4349" y="0"/>
                      <a:pt x="4300" y="34"/>
                      <a:pt x="4300" y="115"/>
                    </a:cubicBezTo>
                    <a:cubicBezTo>
                      <a:pt x="4182" y="918"/>
                      <a:pt x="4111" y="1722"/>
                      <a:pt x="4064" y="2525"/>
                    </a:cubicBezTo>
                    <a:cubicBezTo>
                      <a:pt x="3993" y="3352"/>
                      <a:pt x="3899" y="4155"/>
                      <a:pt x="3828" y="4982"/>
                    </a:cubicBezTo>
                    <a:cubicBezTo>
                      <a:pt x="3639" y="6613"/>
                      <a:pt x="3426" y="8196"/>
                      <a:pt x="3166" y="9802"/>
                    </a:cubicBezTo>
                    <a:cubicBezTo>
                      <a:pt x="2670" y="13016"/>
                      <a:pt x="2056" y="16205"/>
                      <a:pt x="1300" y="19395"/>
                    </a:cubicBezTo>
                    <a:cubicBezTo>
                      <a:pt x="1111" y="20293"/>
                      <a:pt x="898" y="21143"/>
                      <a:pt x="685" y="22018"/>
                    </a:cubicBezTo>
                    <a:cubicBezTo>
                      <a:pt x="473" y="22915"/>
                      <a:pt x="236" y="23837"/>
                      <a:pt x="0" y="24711"/>
                    </a:cubicBezTo>
                    <a:cubicBezTo>
                      <a:pt x="0" y="24723"/>
                      <a:pt x="12" y="24729"/>
                      <a:pt x="27" y="24729"/>
                    </a:cubicBezTo>
                    <a:cubicBezTo>
                      <a:pt x="42" y="24729"/>
                      <a:pt x="59" y="24723"/>
                      <a:pt x="71" y="24711"/>
                    </a:cubicBezTo>
                    <a:cubicBezTo>
                      <a:pt x="567" y="23152"/>
                      <a:pt x="1063" y="21592"/>
                      <a:pt x="1489" y="19986"/>
                    </a:cubicBezTo>
                    <a:cubicBezTo>
                      <a:pt x="1890" y="18426"/>
                      <a:pt x="2245" y="16867"/>
                      <a:pt x="2599" y="15260"/>
                    </a:cubicBezTo>
                    <a:cubicBezTo>
                      <a:pt x="3284" y="12071"/>
                      <a:pt x="3781" y="8857"/>
                      <a:pt x="4182" y="5597"/>
                    </a:cubicBezTo>
                    <a:cubicBezTo>
                      <a:pt x="4300" y="4675"/>
                      <a:pt x="4371" y="3801"/>
                      <a:pt x="4466" y="2879"/>
                    </a:cubicBezTo>
                    <a:cubicBezTo>
                      <a:pt x="4560" y="1958"/>
                      <a:pt x="4655" y="1060"/>
                      <a:pt x="4655" y="139"/>
                    </a:cubicBezTo>
                    <a:cubicBezTo>
                      <a:pt x="4601" y="58"/>
                      <a:pt x="4494" y="0"/>
                      <a:pt x="44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8"/>
              <p:cNvSpPr/>
              <p:nvPr/>
            </p:nvSpPr>
            <p:spPr>
              <a:xfrm>
                <a:off x="1093425" y="1702250"/>
                <a:ext cx="39600" cy="335100"/>
              </a:xfrm>
              <a:custGeom>
                <a:avLst/>
                <a:gdLst/>
                <a:ahLst/>
                <a:cxnLst/>
                <a:rect l="l" t="t" r="r" b="b"/>
                <a:pathLst>
                  <a:path w="1584" h="13404" extrusionOk="0">
                    <a:moveTo>
                      <a:pt x="1383" y="1"/>
                    </a:moveTo>
                    <a:cubicBezTo>
                      <a:pt x="1276" y="1"/>
                      <a:pt x="1158" y="66"/>
                      <a:pt x="1135" y="196"/>
                    </a:cubicBezTo>
                    <a:cubicBezTo>
                      <a:pt x="946" y="1921"/>
                      <a:pt x="827" y="3622"/>
                      <a:pt x="638" y="5347"/>
                    </a:cubicBezTo>
                    <a:cubicBezTo>
                      <a:pt x="497" y="7048"/>
                      <a:pt x="308" y="8773"/>
                      <a:pt x="166" y="10474"/>
                    </a:cubicBezTo>
                    <a:cubicBezTo>
                      <a:pt x="71" y="11466"/>
                      <a:pt x="71" y="12435"/>
                      <a:pt x="1" y="13403"/>
                    </a:cubicBezTo>
                    <a:cubicBezTo>
                      <a:pt x="119" y="12553"/>
                      <a:pt x="284" y="11702"/>
                      <a:pt x="402" y="10828"/>
                    </a:cubicBezTo>
                    <a:cubicBezTo>
                      <a:pt x="520" y="9978"/>
                      <a:pt x="638" y="9127"/>
                      <a:pt x="733" y="8276"/>
                    </a:cubicBezTo>
                    <a:cubicBezTo>
                      <a:pt x="898" y="6552"/>
                      <a:pt x="1111" y="4850"/>
                      <a:pt x="1300" y="3126"/>
                    </a:cubicBezTo>
                    <a:cubicBezTo>
                      <a:pt x="1371" y="2157"/>
                      <a:pt x="1489" y="1188"/>
                      <a:pt x="1560" y="196"/>
                    </a:cubicBezTo>
                    <a:cubicBezTo>
                      <a:pt x="1584" y="66"/>
                      <a:pt x="1489" y="1"/>
                      <a:pt x="138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8"/>
              <p:cNvSpPr/>
              <p:nvPr/>
            </p:nvSpPr>
            <p:spPr>
              <a:xfrm>
                <a:off x="1099325" y="1639500"/>
                <a:ext cx="133525" cy="492200"/>
              </a:xfrm>
              <a:custGeom>
                <a:avLst/>
                <a:gdLst/>
                <a:ahLst/>
                <a:cxnLst/>
                <a:rect l="l" t="t" r="r" b="b"/>
                <a:pathLst>
                  <a:path w="5341" h="19688" extrusionOk="0">
                    <a:moveTo>
                      <a:pt x="5054" y="1"/>
                    </a:moveTo>
                    <a:cubicBezTo>
                      <a:pt x="4963" y="1"/>
                      <a:pt x="4868" y="63"/>
                      <a:pt x="4868" y="178"/>
                    </a:cubicBezTo>
                    <a:cubicBezTo>
                      <a:pt x="4868" y="508"/>
                      <a:pt x="4844" y="816"/>
                      <a:pt x="4844" y="1146"/>
                    </a:cubicBezTo>
                    <a:lnTo>
                      <a:pt x="4844" y="2115"/>
                    </a:lnTo>
                    <a:cubicBezTo>
                      <a:pt x="4797" y="2777"/>
                      <a:pt x="4726" y="3415"/>
                      <a:pt x="4632" y="4029"/>
                    </a:cubicBezTo>
                    <a:cubicBezTo>
                      <a:pt x="4419" y="5328"/>
                      <a:pt x="4159" y="6652"/>
                      <a:pt x="3852" y="7904"/>
                    </a:cubicBezTo>
                    <a:cubicBezTo>
                      <a:pt x="3238" y="10479"/>
                      <a:pt x="2482" y="13007"/>
                      <a:pt x="1560" y="15512"/>
                    </a:cubicBezTo>
                    <a:cubicBezTo>
                      <a:pt x="1300" y="16221"/>
                      <a:pt x="1017" y="16882"/>
                      <a:pt x="757" y="17591"/>
                    </a:cubicBezTo>
                    <a:cubicBezTo>
                      <a:pt x="639" y="17922"/>
                      <a:pt x="497" y="18276"/>
                      <a:pt x="379" y="18607"/>
                    </a:cubicBezTo>
                    <a:cubicBezTo>
                      <a:pt x="237" y="18961"/>
                      <a:pt x="119" y="19316"/>
                      <a:pt x="1" y="19670"/>
                    </a:cubicBezTo>
                    <a:cubicBezTo>
                      <a:pt x="1" y="19682"/>
                      <a:pt x="7" y="19688"/>
                      <a:pt x="13" y="19688"/>
                    </a:cubicBezTo>
                    <a:cubicBezTo>
                      <a:pt x="18" y="19688"/>
                      <a:pt x="24" y="19682"/>
                      <a:pt x="24" y="19670"/>
                    </a:cubicBezTo>
                    <a:lnTo>
                      <a:pt x="544" y="18772"/>
                    </a:lnTo>
                    <a:cubicBezTo>
                      <a:pt x="710" y="18489"/>
                      <a:pt x="851" y="18182"/>
                      <a:pt x="970" y="17922"/>
                    </a:cubicBezTo>
                    <a:cubicBezTo>
                      <a:pt x="1253" y="17307"/>
                      <a:pt x="1537" y="16717"/>
                      <a:pt x="1773" y="16055"/>
                    </a:cubicBezTo>
                    <a:cubicBezTo>
                      <a:pt x="2269" y="14827"/>
                      <a:pt x="2742" y="13551"/>
                      <a:pt x="3143" y="12275"/>
                    </a:cubicBezTo>
                    <a:cubicBezTo>
                      <a:pt x="3947" y="9747"/>
                      <a:pt x="4608" y="7148"/>
                      <a:pt x="5033" y="4549"/>
                    </a:cubicBezTo>
                    <a:cubicBezTo>
                      <a:pt x="5152" y="3793"/>
                      <a:pt x="5270" y="3060"/>
                      <a:pt x="5317" y="2304"/>
                    </a:cubicBezTo>
                    <a:cubicBezTo>
                      <a:pt x="5341" y="1950"/>
                      <a:pt x="5341" y="1548"/>
                      <a:pt x="5341" y="1194"/>
                    </a:cubicBezTo>
                    <a:cubicBezTo>
                      <a:pt x="5341" y="816"/>
                      <a:pt x="5270" y="461"/>
                      <a:pt x="5199" y="83"/>
                    </a:cubicBezTo>
                    <a:cubicBezTo>
                      <a:pt x="5171" y="27"/>
                      <a:pt x="5113" y="1"/>
                      <a:pt x="50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8"/>
              <p:cNvSpPr/>
              <p:nvPr/>
            </p:nvSpPr>
            <p:spPr>
              <a:xfrm>
                <a:off x="1140675" y="1626100"/>
                <a:ext cx="66775" cy="358100"/>
              </a:xfrm>
              <a:custGeom>
                <a:avLst/>
                <a:gdLst/>
                <a:ahLst/>
                <a:cxnLst/>
                <a:rect l="l" t="t" r="r" b="b"/>
                <a:pathLst>
                  <a:path w="2671" h="14324" extrusionOk="0">
                    <a:moveTo>
                      <a:pt x="2500" y="1"/>
                    </a:moveTo>
                    <a:cubicBezTo>
                      <a:pt x="2430" y="1"/>
                      <a:pt x="2361" y="38"/>
                      <a:pt x="2340" y="123"/>
                    </a:cubicBezTo>
                    <a:cubicBezTo>
                      <a:pt x="2198" y="1044"/>
                      <a:pt x="2104" y="1966"/>
                      <a:pt x="2009" y="2887"/>
                    </a:cubicBezTo>
                    <a:cubicBezTo>
                      <a:pt x="1891" y="3832"/>
                      <a:pt x="1725" y="4754"/>
                      <a:pt x="1607" y="5699"/>
                    </a:cubicBezTo>
                    <a:cubicBezTo>
                      <a:pt x="1324" y="7542"/>
                      <a:pt x="993" y="9361"/>
                      <a:pt x="591" y="11204"/>
                    </a:cubicBezTo>
                    <a:cubicBezTo>
                      <a:pt x="473" y="11700"/>
                      <a:pt x="379" y="12220"/>
                      <a:pt x="261" y="12740"/>
                    </a:cubicBezTo>
                    <a:cubicBezTo>
                      <a:pt x="190" y="13000"/>
                      <a:pt x="142" y="13260"/>
                      <a:pt x="119" y="13520"/>
                    </a:cubicBezTo>
                    <a:cubicBezTo>
                      <a:pt x="72" y="13803"/>
                      <a:pt x="48" y="14063"/>
                      <a:pt x="1" y="14323"/>
                    </a:cubicBezTo>
                    <a:cubicBezTo>
                      <a:pt x="119" y="13850"/>
                      <a:pt x="308" y="13402"/>
                      <a:pt x="473" y="12976"/>
                    </a:cubicBezTo>
                    <a:lnTo>
                      <a:pt x="828" y="11629"/>
                    </a:lnTo>
                    <a:lnTo>
                      <a:pt x="1442" y="8889"/>
                    </a:lnTo>
                    <a:cubicBezTo>
                      <a:pt x="1796" y="7069"/>
                      <a:pt x="2127" y="5203"/>
                      <a:pt x="2340" y="3336"/>
                    </a:cubicBezTo>
                    <a:cubicBezTo>
                      <a:pt x="2505" y="2273"/>
                      <a:pt x="2647" y="1210"/>
                      <a:pt x="2671" y="147"/>
                    </a:cubicBezTo>
                    <a:cubicBezTo>
                      <a:pt x="2671" y="56"/>
                      <a:pt x="2585" y="1"/>
                      <a:pt x="25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8"/>
              <p:cNvSpPr/>
              <p:nvPr/>
            </p:nvSpPr>
            <p:spPr>
              <a:xfrm>
                <a:off x="833525" y="1611500"/>
                <a:ext cx="217400" cy="591675"/>
              </a:xfrm>
              <a:custGeom>
                <a:avLst/>
                <a:gdLst/>
                <a:ahLst/>
                <a:cxnLst/>
                <a:rect l="l" t="t" r="r" b="b"/>
                <a:pathLst>
                  <a:path w="8696" h="23667" extrusionOk="0">
                    <a:moveTo>
                      <a:pt x="217" y="1"/>
                    </a:moveTo>
                    <a:cubicBezTo>
                      <a:pt x="111" y="1"/>
                      <a:pt x="0" y="85"/>
                      <a:pt x="48" y="211"/>
                    </a:cubicBezTo>
                    <a:cubicBezTo>
                      <a:pt x="355" y="967"/>
                      <a:pt x="709" y="1676"/>
                      <a:pt x="1064" y="2408"/>
                    </a:cubicBezTo>
                    <a:cubicBezTo>
                      <a:pt x="1418" y="3164"/>
                      <a:pt x="1725" y="3920"/>
                      <a:pt x="2056" y="4653"/>
                    </a:cubicBezTo>
                    <a:cubicBezTo>
                      <a:pt x="2718" y="6141"/>
                      <a:pt x="3332" y="7653"/>
                      <a:pt x="3923" y="9142"/>
                    </a:cubicBezTo>
                    <a:cubicBezTo>
                      <a:pt x="5104" y="12190"/>
                      <a:pt x="6167" y="15261"/>
                      <a:pt x="7112" y="18404"/>
                    </a:cubicBezTo>
                    <a:cubicBezTo>
                      <a:pt x="7372" y="19254"/>
                      <a:pt x="7608" y="20129"/>
                      <a:pt x="7868" y="21003"/>
                    </a:cubicBezTo>
                    <a:cubicBezTo>
                      <a:pt x="8152" y="21877"/>
                      <a:pt x="8412" y="22775"/>
                      <a:pt x="8648" y="23649"/>
                    </a:cubicBezTo>
                    <a:cubicBezTo>
                      <a:pt x="8648" y="23661"/>
                      <a:pt x="8660" y="23667"/>
                      <a:pt x="8672" y="23667"/>
                    </a:cubicBezTo>
                    <a:cubicBezTo>
                      <a:pt x="8684" y="23667"/>
                      <a:pt x="8695" y="23661"/>
                      <a:pt x="8695" y="23649"/>
                    </a:cubicBezTo>
                    <a:cubicBezTo>
                      <a:pt x="8341" y="22042"/>
                      <a:pt x="8034" y="20436"/>
                      <a:pt x="7585" y="18876"/>
                    </a:cubicBezTo>
                    <a:cubicBezTo>
                      <a:pt x="7136" y="17293"/>
                      <a:pt x="6687" y="15758"/>
                      <a:pt x="6167" y="14222"/>
                    </a:cubicBezTo>
                    <a:cubicBezTo>
                      <a:pt x="5151" y="11127"/>
                      <a:pt x="3970" y="8079"/>
                      <a:pt x="2718" y="5078"/>
                    </a:cubicBezTo>
                    <a:cubicBezTo>
                      <a:pt x="2363" y="4251"/>
                      <a:pt x="1962" y="3377"/>
                      <a:pt x="1583" y="2550"/>
                    </a:cubicBezTo>
                    <a:cubicBezTo>
                      <a:pt x="1205" y="1723"/>
                      <a:pt x="827" y="872"/>
                      <a:pt x="355" y="69"/>
                    </a:cubicBezTo>
                    <a:cubicBezTo>
                      <a:pt x="323" y="22"/>
                      <a:pt x="271" y="1"/>
                      <a:pt x="21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8"/>
              <p:cNvSpPr/>
              <p:nvPr/>
            </p:nvSpPr>
            <p:spPr>
              <a:xfrm>
                <a:off x="846800" y="1738350"/>
                <a:ext cx="143275" cy="307850"/>
              </a:xfrm>
              <a:custGeom>
                <a:avLst/>
                <a:gdLst/>
                <a:ahLst/>
                <a:cxnLst/>
                <a:rect l="l" t="t" r="r" b="b"/>
                <a:pathLst>
                  <a:path w="5731" h="12314" extrusionOk="0">
                    <a:moveTo>
                      <a:pt x="300" y="1"/>
                    </a:moveTo>
                    <a:cubicBezTo>
                      <a:pt x="153" y="1"/>
                      <a:pt x="0" y="168"/>
                      <a:pt x="84" y="335"/>
                    </a:cubicBezTo>
                    <a:cubicBezTo>
                      <a:pt x="769" y="1918"/>
                      <a:pt x="1501" y="3454"/>
                      <a:pt x="2234" y="5013"/>
                    </a:cubicBezTo>
                    <a:cubicBezTo>
                      <a:pt x="2943" y="6596"/>
                      <a:pt x="3651" y="8155"/>
                      <a:pt x="4384" y="9691"/>
                    </a:cubicBezTo>
                    <a:cubicBezTo>
                      <a:pt x="4809" y="10565"/>
                      <a:pt x="5282" y="11440"/>
                      <a:pt x="5731" y="12314"/>
                    </a:cubicBezTo>
                    <a:cubicBezTo>
                      <a:pt x="5400" y="11511"/>
                      <a:pt x="5140" y="10684"/>
                      <a:pt x="4809" y="9904"/>
                    </a:cubicBezTo>
                    <a:cubicBezTo>
                      <a:pt x="4478" y="9101"/>
                      <a:pt x="4148" y="8297"/>
                      <a:pt x="3793" y="7494"/>
                    </a:cubicBezTo>
                    <a:cubicBezTo>
                      <a:pt x="3132" y="5935"/>
                      <a:pt x="2423" y="4351"/>
                      <a:pt x="1714" y="2768"/>
                    </a:cubicBezTo>
                    <a:cubicBezTo>
                      <a:pt x="1289" y="1894"/>
                      <a:pt x="911" y="973"/>
                      <a:pt x="462" y="99"/>
                    </a:cubicBezTo>
                    <a:cubicBezTo>
                      <a:pt x="420" y="29"/>
                      <a:pt x="361" y="1"/>
                      <a:pt x="3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8"/>
              <p:cNvSpPr/>
              <p:nvPr/>
            </p:nvSpPr>
            <p:spPr>
              <a:xfrm>
                <a:off x="900200" y="1635325"/>
                <a:ext cx="141275" cy="490300"/>
              </a:xfrm>
              <a:custGeom>
                <a:avLst/>
                <a:gdLst/>
                <a:ahLst/>
                <a:cxnLst/>
                <a:rect l="l" t="t" r="r" b="b"/>
                <a:pathLst>
                  <a:path w="5651" h="19612" extrusionOk="0">
                    <a:moveTo>
                      <a:pt x="189" y="0"/>
                    </a:moveTo>
                    <a:cubicBezTo>
                      <a:pt x="114" y="0"/>
                      <a:pt x="1" y="140"/>
                      <a:pt x="74" y="250"/>
                    </a:cubicBezTo>
                    <a:cubicBezTo>
                      <a:pt x="216" y="557"/>
                      <a:pt x="358" y="841"/>
                      <a:pt x="547" y="1101"/>
                    </a:cubicBezTo>
                    <a:cubicBezTo>
                      <a:pt x="712" y="1384"/>
                      <a:pt x="878" y="1668"/>
                      <a:pt x="1019" y="1975"/>
                    </a:cubicBezTo>
                    <a:cubicBezTo>
                      <a:pt x="1303" y="2518"/>
                      <a:pt x="1586" y="3156"/>
                      <a:pt x="1823" y="3747"/>
                    </a:cubicBezTo>
                    <a:cubicBezTo>
                      <a:pt x="2295" y="4976"/>
                      <a:pt x="2697" y="6228"/>
                      <a:pt x="3075" y="7480"/>
                    </a:cubicBezTo>
                    <a:cubicBezTo>
                      <a:pt x="3855" y="10032"/>
                      <a:pt x="4445" y="12584"/>
                      <a:pt x="4871" y="15183"/>
                    </a:cubicBezTo>
                    <a:lnTo>
                      <a:pt x="5249" y="17404"/>
                    </a:lnTo>
                    <a:cubicBezTo>
                      <a:pt x="5296" y="17758"/>
                      <a:pt x="5367" y="18112"/>
                      <a:pt x="5390" y="18467"/>
                    </a:cubicBezTo>
                    <a:cubicBezTo>
                      <a:pt x="5438" y="18845"/>
                      <a:pt x="5532" y="19199"/>
                      <a:pt x="5603" y="19601"/>
                    </a:cubicBezTo>
                    <a:cubicBezTo>
                      <a:pt x="5603" y="19609"/>
                      <a:pt x="5606" y="19611"/>
                      <a:pt x="5609" y="19611"/>
                    </a:cubicBezTo>
                    <a:cubicBezTo>
                      <a:pt x="5616" y="19611"/>
                      <a:pt x="5627" y="19601"/>
                      <a:pt x="5627" y="19601"/>
                    </a:cubicBezTo>
                    <a:cubicBezTo>
                      <a:pt x="5627" y="19247"/>
                      <a:pt x="5650" y="18916"/>
                      <a:pt x="5627" y="18561"/>
                    </a:cubicBezTo>
                    <a:cubicBezTo>
                      <a:pt x="5603" y="18231"/>
                      <a:pt x="5603" y="17900"/>
                      <a:pt x="5556" y="17593"/>
                    </a:cubicBezTo>
                    <a:cubicBezTo>
                      <a:pt x="5509" y="16907"/>
                      <a:pt x="5414" y="16246"/>
                      <a:pt x="5320" y="15584"/>
                    </a:cubicBezTo>
                    <a:cubicBezTo>
                      <a:pt x="5154" y="14238"/>
                      <a:pt x="4918" y="12914"/>
                      <a:pt x="4611" y="11615"/>
                    </a:cubicBezTo>
                    <a:cubicBezTo>
                      <a:pt x="4044" y="9016"/>
                      <a:pt x="3311" y="6441"/>
                      <a:pt x="2366" y="3960"/>
                    </a:cubicBezTo>
                    <a:cubicBezTo>
                      <a:pt x="2106" y="3251"/>
                      <a:pt x="1846" y="2589"/>
                      <a:pt x="1492" y="1904"/>
                    </a:cubicBezTo>
                    <a:cubicBezTo>
                      <a:pt x="1303" y="1573"/>
                      <a:pt x="1161" y="1243"/>
                      <a:pt x="948" y="935"/>
                    </a:cubicBezTo>
                    <a:cubicBezTo>
                      <a:pt x="736" y="605"/>
                      <a:pt x="523" y="297"/>
                      <a:pt x="240" y="38"/>
                    </a:cubicBezTo>
                    <a:cubicBezTo>
                      <a:pt x="229" y="11"/>
                      <a:pt x="21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8"/>
              <p:cNvSpPr/>
              <p:nvPr/>
            </p:nvSpPr>
            <p:spPr>
              <a:xfrm>
                <a:off x="875275" y="1634875"/>
                <a:ext cx="127800" cy="343400"/>
              </a:xfrm>
              <a:custGeom>
                <a:avLst/>
                <a:gdLst/>
                <a:ahLst/>
                <a:cxnLst/>
                <a:rect l="l" t="t" r="r" b="b"/>
                <a:pathLst>
                  <a:path w="5112" h="13736" extrusionOk="0">
                    <a:moveTo>
                      <a:pt x="214" y="0"/>
                    </a:moveTo>
                    <a:cubicBezTo>
                      <a:pt x="105" y="0"/>
                      <a:pt x="0" y="95"/>
                      <a:pt x="32" y="221"/>
                    </a:cubicBezTo>
                    <a:cubicBezTo>
                      <a:pt x="362" y="1095"/>
                      <a:pt x="764" y="1922"/>
                      <a:pt x="1118" y="2820"/>
                    </a:cubicBezTo>
                    <a:cubicBezTo>
                      <a:pt x="1473" y="3694"/>
                      <a:pt x="1827" y="4545"/>
                      <a:pt x="2182" y="5443"/>
                    </a:cubicBezTo>
                    <a:cubicBezTo>
                      <a:pt x="2867" y="7191"/>
                      <a:pt x="3481" y="8916"/>
                      <a:pt x="4048" y="10688"/>
                    </a:cubicBezTo>
                    <a:cubicBezTo>
                      <a:pt x="4190" y="11208"/>
                      <a:pt x="4379" y="11704"/>
                      <a:pt x="4544" y="12200"/>
                    </a:cubicBezTo>
                    <a:cubicBezTo>
                      <a:pt x="4639" y="12460"/>
                      <a:pt x="4733" y="12743"/>
                      <a:pt x="4828" y="12956"/>
                    </a:cubicBezTo>
                    <a:cubicBezTo>
                      <a:pt x="4946" y="13240"/>
                      <a:pt x="5017" y="13476"/>
                      <a:pt x="5112" y="13736"/>
                    </a:cubicBezTo>
                    <a:cubicBezTo>
                      <a:pt x="4993" y="13263"/>
                      <a:pt x="4946" y="12791"/>
                      <a:pt x="4852" y="12318"/>
                    </a:cubicBezTo>
                    <a:lnTo>
                      <a:pt x="4497" y="10995"/>
                    </a:lnTo>
                    <a:cubicBezTo>
                      <a:pt x="4237" y="10074"/>
                      <a:pt x="3930" y="9199"/>
                      <a:pt x="3647" y="8301"/>
                    </a:cubicBezTo>
                    <a:cubicBezTo>
                      <a:pt x="3056" y="6529"/>
                      <a:pt x="2371" y="4757"/>
                      <a:pt x="1662" y="3009"/>
                    </a:cubicBezTo>
                    <a:cubicBezTo>
                      <a:pt x="1237" y="2040"/>
                      <a:pt x="859" y="1024"/>
                      <a:pt x="362" y="79"/>
                    </a:cubicBezTo>
                    <a:cubicBezTo>
                      <a:pt x="323" y="24"/>
                      <a:pt x="268" y="0"/>
                      <a:pt x="21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8"/>
              <p:cNvSpPr/>
              <p:nvPr/>
            </p:nvSpPr>
            <p:spPr>
              <a:xfrm>
                <a:off x="551325" y="1803950"/>
                <a:ext cx="484075" cy="407300"/>
              </a:xfrm>
              <a:custGeom>
                <a:avLst/>
                <a:gdLst/>
                <a:ahLst/>
                <a:cxnLst/>
                <a:rect l="l" t="t" r="r" b="b"/>
                <a:pathLst>
                  <a:path w="19363" h="16292" extrusionOk="0">
                    <a:moveTo>
                      <a:pt x="296" y="1"/>
                    </a:moveTo>
                    <a:cubicBezTo>
                      <a:pt x="122" y="1"/>
                      <a:pt x="1" y="195"/>
                      <a:pt x="113" y="263"/>
                    </a:cubicBezTo>
                    <a:cubicBezTo>
                      <a:pt x="774" y="782"/>
                      <a:pt x="1412" y="1208"/>
                      <a:pt x="2097" y="1680"/>
                    </a:cubicBezTo>
                    <a:cubicBezTo>
                      <a:pt x="2783" y="2153"/>
                      <a:pt x="3421" y="2625"/>
                      <a:pt x="4106" y="3145"/>
                    </a:cubicBezTo>
                    <a:cubicBezTo>
                      <a:pt x="5405" y="4114"/>
                      <a:pt x="6705" y="5083"/>
                      <a:pt x="7957" y="6099"/>
                    </a:cubicBezTo>
                    <a:cubicBezTo>
                      <a:pt x="10509" y="8130"/>
                      <a:pt x="12966" y="10281"/>
                      <a:pt x="15352" y="12502"/>
                    </a:cubicBezTo>
                    <a:cubicBezTo>
                      <a:pt x="16014" y="13116"/>
                      <a:pt x="16652" y="13730"/>
                      <a:pt x="17337" y="14368"/>
                    </a:cubicBezTo>
                    <a:cubicBezTo>
                      <a:pt x="18022" y="14982"/>
                      <a:pt x="18660" y="15620"/>
                      <a:pt x="19322" y="16282"/>
                    </a:cubicBezTo>
                    <a:cubicBezTo>
                      <a:pt x="19329" y="16289"/>
                      <a:pt x="19336" y="16292"/>
                      <a:pt x="19341" y="16292"/>
                    </a:cubicBezTo>
                    <a:cubicBezTo>
                      <a:pt x="19355" y="16292"/>
                      <a:pt x="19362" y="16275"/>
                      <a:pt x="19345" y="16258"/>
                    </a:cubicBezTo>
                    <a:cubicBezTo>
                      <a:pt x="18235" y="15030"/>
                      <a:pt x="17124" y="13825"/>
                      <a:pt x="15967" y="12667"/>
                    </a:cubicBezTo>
                    <a:cubicBezTo>
                      <a:pt x="14809" y="11533"/>
                      <a:pt x="13628" y="10422"/>
                      <a:pt x="12423" y="9335"/>
                    </a:cubicBezTo>
                    <a:cubicBezTo>
                      <a:pt x="10013" y="7162"/>
                      <a:pt x="7461" y="5083"/>
                      <a:pt x="4838" y="3145"/>
                    </a:cubicBezTo>
                    <a:cubicBezTo>
                      <a:pt x="4106" y="2602"/>
                      <a:pt x="3350" y="2035"/>
                      <a:pt x="2617" y="1538"/>
                    </a:cubicBezTo>
                    <a:cubicBezTo>
                      <a:pt x="1861" y="1019"/>
                      <a:pt x="1105" y="475"/>
                      <a:pt x="325" y="3"/>
                    </a:cubicBezTo>
                    <a:cubicBezTo>
                      <a:pt x="315" y="1"/>
                      <a:pt x="306" y="1"/>
                      <a:pt x="2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8"/>
              <p:cNvSpPr/>
              <p:nvPr/>
            </p:nvSpPr>
            <p:spPr>
              <a:xfrm>
                <a:off x="626575" y="1906900"/>
                <a:ext cx="276075" cy="200150"/>
              </a:xfrm>
              <a:custGeom>
                <a:avLst/>
                <a:gdLst/>
                <a:ahLst/>
                <a:cxnLst/>
                <a:rect l="l" t="t" r="r" b="b"/>
                <a:pathLst>
                  <a:path w="11043" h="8006" extrusionOk="0">
                    <a:moveTo>
                      <a:pt x="274" y="0"/>
                    </a:moveTo>
                    <a:cubicBezTo>
                      <a:pt x="111" y="0"/>
                      <a:pt x="0" y="262"/>
                      <a:pt x="174" y="397"/>
                    </a:cubicBezTo>
                    <a:cubicBezTo>
                      <a:pt x="1568" y="1437"/>
                      <a:pt x="2986" y="2406"/>
                      <a:pt x="4380" y="3422"/>
                    </a:cubicBezTo>
                    <a:cubicBezTo>
                      <a:pt x="5798" y="4414"/>
                      <a:pt x="7168" y="5406"/>
                      <a:pt x="8586" y="6375"/>
                    </a:cubicBezTo>
                    <a:cubicBezTo>
                      <a:pt x="9389" y="6942"/>
                      <a:pt x="10240" y="7438"/>
                      <a:pt x="11043" y="8005"/>
                    </a:cubicBezTo>
                    <a:cubicBezTo>
                      <a:pt x="10358" y="7462"/>
                      <a:pt x="9720" y="6895"/>
                      <a:pt x="9035" y="6352"/>
                    </a:cubicBezTo>
                    <a:cubicBezTo>
                      <a:pt x="8349" y="5808"/>
                      <a:pt x="7688" y="5288"/>
                      <a:pt x="6979" y="4769"/>
                    </a:cubicBezTo>
                    <a:cubicBezTo>
                      <a:pt x="5585" y="3753"/>
                      <a:pt x="4191" y="2737"/>
                      <a:pt x="2797" y="1744"/>
                    </a:cubicBezTo>
                    <a:cubicBezTo>
                      <a:pt x="2017" y="1177"/>
                      <a:pt x="1214" y="587"/>
                      <a:pt x="387" y="43"/>
                    </a:cubicBezTo>
                    <a:cubicBezTo>
                      <a:pt x="348" y="13"/>
                      <a:pt x="310" y="0"/>
                      <a:pt x="27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8"/>
              <p:cNvSpPr/>
              <p:nvPr/>
            </p:nvSpPr>
            <p:spPr>
              <a:xfrm>
                <a:off x="621750" y="1792050"/>
                <a:ext cx="366550" cy="357525"/>
              </a:xfrm>
              <a:custGeom>
                <a:avLst/>
                <a:gdLst/>
                <a:ahLst/>
                <a:cxnLst/>
                <a:rect l="l" t="t" r="r" b="b"/>
                <a:pathLst>
                  <a:path w="14662" h="14301" extrusionOk="0">
                    <a:moveTo>
                      <a:pt x="210" y="0"/>
                    </a:moveTo>
                    <a:cubicBezTo>
                      <a:pt x="70" y="0"/>
                      <a:pt x="1" y="227"/>
                      <a:pt x="131" y="313"/>
                    </a:cubicBezTo>
                    <a:cubicBezTo>
                      <a:pt x="438" y="479"/>
                      <a:pt x="698" y="668"/>
                      <a:pt x="958" y="809"/>
                    </a:cubicBezTo>
                    <a:cubicBezTo>
                      <a:pt x="1265" y="951"/>
                      <a:pt x="1525" y="1140"/>
                      <a:pt x="1809" y="1306"/>
                    </a:cubicBezTo>
                    <a:cubicBezTo>
                      <a:pt x="2352" y="1660"/>
                      <a:pt x="2872" y="2038"/>
                      <a:pt x="3368" y="2463"/>
                    </a:cubicBezTo>
                    <a:cubicBezTo>
                      <a:pt x="4408" y="3290"/>
                      <a:pt x="5376" y="4165"/>
                      <a:pt x="6369" y="5062"/>
                    </a:cubicBezTo>
                    <a:cubicBezTo>
                      <a:pt x="8282" y="6858"/>
                      <a:pt x="10078" y="8819"/>
                      <a:pt x="11803" y="10851"/>
                    </a:cubicBezTo>
                    <a:cubicBezTo>
                      <a:pt x="12275" y="11418"/>
                      <a:pt x="12748" y="12009"/>
                      <a:pt x="13221" y="12599"/>
                    </a:cubicBezTo>
                    <a:cubicBezTo>
                      <a:pt x="13457" y="12883"/>
                      <a:pt x="13646" y="13143"/>
                      <a:pt x="13882" y="13450"/>
                    </a:cubicBezTo>
                    <a:cubicBezTo>
                      <a:pt x="14118" y="13734"/>
                      <a:pt x="14402" y="14017"/>
                      <a:pt x="14638" y="14301"/>
                    </a:cubicBezTo>
                    <a:cubicBezTo>
                      <a:pt x="14638" y="14301"/>
                      <a:pt x="14662" y="14301"/>
                      <a:pt x="14662" y="14277"/>
                    </a:cubicBezTo>
                    <a:cubicBezTo>
                      <a:pt x="14520" y="13970"/>
                      <a:pt x="14331" y="13686"/>
                      <a:pt x="14166" y="13379"/>
                    </a:cubicBezTo>
                    <a:lnTo>
                      <a:pt x="13622" y="12599"/>
                    </a:lnTo>
                    <a:cubicBezTo>
                      <a:pt x="13244" y="12032"/>
                      <a:pt x="12819" y="11489"/>
                      <a:pt x="12417" y="10969"/>
                    </a:cubicBezTo>
                    <a:cubicBezTo>
                      <a:pt x="11590" y="9906"/>
                      <a:pt x="10740" y="8866"/>
                      <a:pt x="9818" y="7898"/>
                    </a:cubicBezTo>
                    <a:cubicBezTo>
                      <a:pt x="8023" y="5913"/>
                      <a:pt x="6085" y="4046"/>
                      <a:pt x="4029" y="2345"/>
                    </a:cubicBezTo>
                    <a:cubicBezTo>
                      <a:pt x="3439" y="1873"/>
                      <a:pt x="2848" y="1400"/>
                      <a:pt x="2234" y="975"/>
                    </a:cubicBezTo>
                    <a:cubicBezTo>
                      <a:pt x="1927" y="762"/>
                      <a:pt x="1596" y="597"/>
                      <a:pt x="1289" y="431"/>
                    </a:cubicBezTo>
                    <a:cubicBezTo>
                      <a:pt x="958" y="242"/>
                      <a:pt x="604" y="101"/>
                      <a:pt x="249" y="6"/>
                    </a:cubicBezTo>
                    <a:cubicBezTo>
                      <a:pt x="236" y="2"/>
                      <a:pt x="222" y="0"/>
                      <a:pt x="21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8"/>
              <p:cNvSpPr/>
              <p:nvPr/>
            </p:nvSpPr>
            <p:spPr>
              <a:xfrm>
                <a:off x="599100" y="1803800"/>
                <a:ext cx="282875" cy="236500"/>
              </a:xfrm>
              <a:custGeom>
                <a:avLst/>
                <a:gdLst/>
                <a:ahLst/>
                <a:cxnLst/>
                <a:rect l="l" t="t" r="r" b="b"/>
                <a:pathLst>
                  <a:path w="11315" h="9460" extrusionOk="0">
                    <a:moveTo>
                      <a:pt x="246" y="0"/>
                    </a:moveTo>
                    <a:cubicBezTo>
                      <a:pt x="103" y="0"/>
                      <a:pt x="1" y="173"/>
                      <a:pt x="115" y="269"/>
                    </a:cubicBezTo>
                    <a:cubicBezTo>
                      <a:pt x="824" y="859"/>
                      <a:pt x="1628" y="1403"/>
                      <a:pt x="2360" y="1970"/>
                    </a:cubicBezTo>
                    <a:cubicBezTo>
                      <a:pt x="3140" y="2513"/>
                      <a:pt x="3872" y="3104"/>
                      <a:pt x="4605" y="3695"/>
                    </a:cubicBezTo>
                    <a:cubicBezTo>
                      <a:pt x="6070" y="4876"/>
                      <a:pt x="7487" y="6105"/>
                      <a:pt x="8858" y="7333"/>
                    </a:cubicBezTo>
                    <a:cubicBezTo>
                      <a:pt x="9259" y="7688"/>
                      <a:pt x="9637" y="8042"/>
                      <a:pt x="10039" y="8396"/>
                    </a:cubicBezTo>
                    <a:lnTo>
                      <a:pt x="10677" y="8940"/>
                    </a:lnTo>
                    <a:cubicBezTo>
                      <a:pt x="10866" y="9105"/>
                      <a:pt x="11102" y="9247"/>
                      <a:pt x="11315" y="9460"/>
                    </a:cubicBezTo>
                    <a:cubicBezTo>
                      <a:pt x="10984" y="9105"/>
                      <a:pt x="10701" y="8727"/>
                      <a:pt x="10370" y="8373"/>
                    </a:cubicBezTo>
                    <a:lnTo>
                      <a:pt x="9401" y="7404"/>
                    </a:lnTo>
                    <a:cubicBezTo>
                      <a:pt x="8716" y="6742"/>
                      <a:pt x="8007" y="6081"/>
                      <a:pt x="7298" y="5467"/>
                    </a:cubicBezTo>
                    <a:cubicBezTo>
                      <a:pt x="5881" y="4238"/>
                      <a:pt x="4439" y="3033"/>
                      <a:pt x="2951" y="1899"/>
                    </a:cubicBezTo>
                    <a:cubicBezTo>
                      <a:pt x="2124" y="1237"/>
                      <a:pt x="1273" y="576"/>
                      <a:pt x="352" y="32"/>
                    </a:cubicBezTo>
                    <a:cubicBezTo>
                      <a:pt x="316" y="10"/>
                      <a:pt x="280" y="0"/>
                      <a:pt x="24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8"/>
              <p:cNvSpPr/>
              <p:nvPr/>
            </p:nvSpPr>
            <p:spPr>
              <a:xfrm>
                <a:off x="404100" y="2111150"/>
                <a:ext cx="620250" cy="115800"/>
              </a:xfrm>
              <a:custGeom>
                <a:avLst/>
                <a:gdLst/>
                <a:ahLst/>
                <a:cxnLst/>
                <a:rect l="l" t="t" r="r" b="b"/>
                <a:pathLst>
                  <a:path w="24810" h="4632" extrusionOk="0">
                    <a:moveTo>
                      <a:pt x="213" y="1"/>
                    </a:moveTo>
                    <a:cubicBezTo>
                      <a:pt x="71" y="72"/>
                      <a:pt x="0" y="332"/>
                      <a:pt x="189" y="355"/>
                    </a:cubicBezTo>
                    <a:cubicBezTo>
                      <a:pt x="993" y="473"/>
                      <a:pt x="1820" y="544"/>
                      <a:pt x="2599" y="592"/>
                    </a:cubicBezTo>
                    <a:cubicBezTo>
                      <a:pt x="3426" y="662"/>
                      <a:pt x="4230" y="733"/>
                      <a:pt x="5057" y="828"/>
                    </a:cubicBezTo>
                    <a:cubicBezTo>
                      <a:pt x="6687" y="1017"/>
                      <a:pt x="8270" y="1206"/>
                      <a:pt x="9877" y="1489"/>
                    </a:cubicBezTo>
                    <a:cubicBezTo>
                      <a:pt x="13090" y="1986"/>
                      <a:pt x="16280" y="2600"/>
                      <a:pt x="19469" y="3332"/>
                    </a:cubicBezTo>
                    <a:cubicBezTo>
                      <a:pt x="20367" y="3545"/>
                      <a:pt x="21218" y="3758"/>
                      <a:pt x="22092" y="3970"/>
                    </a:cubicBezTo>
                    <a:cubicBezTo>
                      <a:pt x="22990" y="4159"/>
                      <a:pt x="23911" y="4396"/>
                      <a:pt x="24785" y="4632"/>
                    </a:cubicBezTo>
                    <a:cubicBezTo>
                      <a:pt x="24809" y="4632"/>
                      <a:pt x="24809" y="4608"/>
                      <a:pt x="24785" y="4585"/>
                    </a:cubicBezTo>
                    <a:cubicBezTo>
                      <a:pt x="23226" y="4065"/>
                      <a:pt x="21667" y="3569"/>
                      <a:pt x="20060" y="3167"/>
                    </a:cubicBezTo>
                    <a:cubicBezTo>
                      <a:pt x="18501" y="2742"/>
                      <a:pt x="16941" y="2387"/>
                      <a:pt x="15335" y="2033"/>
                    </a:cubicBezTo>
                    <a:cubicBezTo>
                      <a:pt x="12145" y="1371"/>
                      <a:pt x="8931" y="851"/>
                      <a:pt x="5671" y="473"/>
                    </a:cubicBezTo>
                    <a:cubicBezTo>
                      <a:pt x="4773" y="355"/>
                      <a:pt x="3875" y="261"/>
                      <a:pt x="2954" y="190"/>
                    </a:cubicBezTo>
                    <a:cubicBezTo>
                      <a:pt x="2056" y="95"/>
                      <a:pt x="1134" y="1"/>
                      <a:pt x="21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8"/>
              <p:cNvSpPr/>
              <p:nvPr/>
            </p:nvSpPr>
            <p:spPr>
              <a:xfrm>
                <a:off x="521075" y="2162525"/>
                <a:ext cx="337275" cy="39625"/>
              </a:xfrm>
              <a:custGeom>
                <a:avLst/>
                <a:gdLst/>
                <a:ahLst/>
                <a:cxnLst/>
                <a:rect l="l" t="t" r="r" b="b"/>
                <a:pathLst>
                  <a:path w="13491" h="1585" extrusionOk="0">
                    <a:moveTo>
                      <a:pt x="261" y="1"/>
                    </a:moveTo>
                    <a:cubicBezTo>
                      <a:pt x="1" y="1"/>
                      <a:pt x="30" y="404"/>
                      <a:pt x="283" y="427"/>
                    </a:cubicBezTo>
                    <a:cubicBezTo>
                      <a:pt x="2008" y="639"/>
                      <a:pt x="3709" y="758"/>
                      <a:pt x="5434" y="923"/>
                    </a:cubicBezTo>
                    <a:cubicBezTo>
                      <a:pt x="7135" y="1088"/>
                      <a:pt x="8860" y="1254"/>
                      <a:pt x="10561" y="1395"/>
                    </a:cubicBezTo>
                    <a:cubicBezTo>
                      <a:pt x="11530" y="1490"/>
                      <a:pt x="12522" y="1490"/>
                      <a:pt x="13491" y="1584"/>
                    </a:cubicBezTo>
                    <a:cubicBezTo>
                      <a:pt x="12640" y="1466"/>
                      <a:pt x="11790" y="1277"/>
                      <a:pt x="10915" y="1159"/>
                    </a:cubicBezTo>
                    <a:cubicBezTo>
                      <a:pt x="10065" y="1041"/>
                      <a:pt x="9214" y="923"/>
                      <a:pt x="8340" y="828"/>
                    </a:cubicBezTo>
                    <a:cubicBezTo>
                      <a:pt x="6639" y="663"/>
                      <a:pt x="4914" y="450"/>
                      <a:pt x="3213" y="285"/>
                    </a:cubicBezTo>
                    <a:cubicBezTo>
                      <a:pt x="2244" y="190"/>
                      <a:pt x="1252" y="72"/>
                      <a:pt x="283" y="1"/>
                    </a:cubicBezTo>
                    <a:cubicBezTo>
                      <a:pt x="275" y="1"/>
                      <a:pt x="268" y="1"/>
                      <a:pt x="26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8"/>
              <p:cNvSpPr/>
              <p:nvPr/>
            </p:nvSpPr>
            <p:spPr>
              <a:xfrm>
                <a:off x="459025" y="2063325"/>
                <a:ext cx="493250" cy="133500"/>
              </a:xfrm>
              <a:custGeom>
                <a:avLst/>
                <a:gdLst/>
                <a:ahLst/>
                <a:cxnLst/>
                <a:rect l="l" t="t" r="r" b="b"/>
                <a:pathLst>
                  <a:path w="19730" h="5340" extrusionOk="0">
                    <a:moveTo>
                      <a:pt x="1229" y="0"/>
                    </a:moveTo>
                    <a:cubicBezTo>
                      <a:pt x="851" y="0"/>
                      <a:pt x="497" y="47"/>
                      <a:pt x="119" y="142"/>
                    </a:cubicBezTo>
                    <a:cubicBezTo>
                      <a:pt x="1" y="165"/>
                      <a:pt x="24" y="473"/>
                      <a:pt x="213" y="473"/>
                    </a:cubicBezTo>
                    <a:cubicBezTo>
                      <a:pt x="520" y="473"/>
                      <a:pt x="851" y="496"/>
                      <a:pt x="1182" y="496"/>
                    </a:cubicBezTo>
                    <a:lnTo>
                      <a:pt x="2151" y="496"/>
                    </a:lnTo>
                    <a:cubicBezTo>
                      <a:pt x="2812" y="520"/>
                      <a:pt x="3450" y="614"/>
                      <a:pt x="4065" y="709"/>
                    </a:cubicBezTo>
                    <a:cubicBezTo>
                      <a:pt x="5364" y="922"/>
                      <a:pt x="6664" y="1181"/>
                      <a:pt x="7939" y="1465"/>
                    </a:cubicBezTo>
                    <a:cubicBezTo>
                      <a:pt x="10515" y="2079"/>
                      <a:pt x="13043" y="2859"/>
                      <a:pt x="15524" y="3780"/>
                    </a:cubicBezTo>
                    <a:cubicBezTo>
                      <a:pt x="16233" y="4040"/>
                      <a:pt x="16918" y="4300"/>
                      <a:pt x="17627" y="4560"/>
                    </a:cubicBezTo>
                    <a:cubicBezTo>
                      <a:pt x="17957" y="4702"/>
                      <a:pt x="18312" y="4844"/>
                      <a:pt x="18643" y="4962"/>
                    </a:cubicBezTo>
                    <a:cubicBezTo>
                      <a:pt x="18997" y="5104"/>
                      <a:pt x="19352" y="5222"/>
                      <a:pt x="19706" y="5340"/>
                    </a:cubicBezTo>
                    <a:cubicBezTo>
                      <a:pt x="19730" y="5340"/>
                      <a:pt x="19730" y="5316"/>
                      <a:pt x="19706" y="5316"/>
                    </a:cubicBezTo>
                    <a:lnTo>
                      <a:pt x="18808" y="4773"/>
                    </a:lnTo>
                    <a:cubicBezTo>
                      <a:pt x="18525" y="4631"/>
                      <a:pt x="18217" y="4489"/>
                      <a:pt x="17957" y="4371"/>
                    </a:cubicBezTo>
                    <a:cubicBezTo>
                      <a:pt x="17343" y="4064"/>
                      <a:pt x="16752" y="3804"/>
                      <a:pt x="16091" y="3568"/>
                    </a:cubicBezTo>
                    <a:cubicBezTo>
                      <a:pt x="14839" y="3072"/>
                      <a:pt x="13586" y="2599"/>
                      <a:pt x="12311" y="2174"/>
                    </a:cubicBezTo>
                    <a:cubicBezTo>
                      <a:pt x="9759" y="1370"/>
                      <a:pt x="7183" y="733"/>
                      <a:pt x="4561" y="284"/>
                    </a:cubicBezTo>
                    <a:cubicBezTo>
                      <a:pt x="3828" y="165"/>
                      <a:pt x="3096" y="47"/>
                      <a:pt x="2316" y="24"/>
                    </a:cubicBezTo>
                    <a:cubicBezTo>
                      <a:pt x="1962" y="0"/>
                      <a:pt x="1584" y="0"/>
                      <a:pt x="12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8"/>
              <p:cNvSpPr/>
              <p:nvPr/>
            </p:nvSpPr>
            <p:spPr>
              <a:xfrm>
                <a:off x="444850" y="2088125"/>
                <a:ext cx="360350" cy="67350"/>
              </a:xfrm>
              <a:custGeom>
                <a:avLst/>
                <a:gdLst/>
                <a:ahLst/>
                <a:cxnLst/>
                <a:rect l="l" t="t" r="r" b="b"/>
                <a:pathLst>
                  <a:path w="14414" h="2694" extrusionOk="0">
                    <a:moveTo>
                      <a:pt x="237" y="0"/>
                    </a:moveTo>
                    <a:cubicBezTo>
                      <a:pt x="71" y="0"/>
                      <a:pt x="1" y="308"/>
                      <a:pt x="213" y="331"/>
                    </a:cubicBezTo>
                    <a:cubicBezTo>
                      <a:pt x="1135" y="473"/>
                      <a:pt x="2080" y="567"/>
                      <a:pt x="2978" y="686"/>
                    </a:cubicBezTo>
                    <a:cubicBezTo>
                      <a:pt x="3923" y="804"/>
                      <a:pt x="4844" y="946"/>
                      <a:pt x="5789" y="1064"/>
                    </a:cubicBezTo>
                    <a:cubicBezTo>
                      <a:pt x="7632" y="1371"/>
                      <a:pt x="9452" y="1702"/>
                      <a:pt x="11295" y="2103"/>
                    </a:cubicBezTo>
                    <a:cubicBezTo>
                      <a:pt x="11791" y="2221"/>
                      <a:pt x="12310" y="2316"/>
                      <a:pt x="12830" y="2434"/>
                    </a:cubicBezTo>
                    <a:cubicBezTo>
                      <a:pt x="13090" y="2481"/>
                      <a:pt x="13350" y="2552"/>
                      <a:pt x="13610" y="2576"/>
                    </a:cubicBezTo>
                    <a:cubicBezTo>
                      <a:pt x="13894" y="2599"/>
                      <a:pt x="14153" y="2647"/>
                      <a:pt x="14413" y="2694"/>
                    </a:cubicBezTo>
                    <a:cubicBezTo>
                      <a:pt x="13941" y="2576"/>
                      <a:pt x="13492" y="2363"/>
                      <a:pt x="13067" y="2221"/>
                    </a:cubicBezTo>
                    <a:lnTo>
                      <a:pt x="11720" y="1867"/>
                    </a:lnTo>
                    <a:lnTo>
                      <a:pt x="8979" y="1253"/>
                    </a:lnTo>
                    <a:cubicBezTo>
                      <a:pt x="7160" y="898"/>
                      <a:pt x="5293" y="567"/>
                      <a:pt x="3427" y="331"/>
                    </a:cubicBezTo>
                    <a:cubicBezTo>
                      <a:pt x="2363" y="189"/>
                      <a:pt x="1300" y="48"/>
                      <a:pt x="2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8"/>
              <p:cNvSpPr/>
              <p:nvPr/>
            </p:nvSpPr>
            <p:spPr>
              <a:xfrm>
                <a:off x="431050" y="2244075"/>
                <a:ext cx="592700" cy="216525"/>
              </a:xfrm>
              <a:custGeom>
                <a:avLst/>
                <a:gdLst/>
                <a:ahLst/>
                <a:cxnLst/>
                <a:rect l="l" t="t" r="r" b="b"/>
                <a:pathLst>
                  <a:path w="23708" h="8661" extrusionOk="0">
                    <a:moveTo>
                      <a:pt x="23684" y="0"/>
                    </a:moveTo>
                    <a:cubicBezTo>
                      <a:pt x="22077" y="354"/>
                      <a:pt x="20471" y="685"/>
                      <a:pt x="18887" y="1111"/>
                    </a:cubicBezTo>
                    <a:cubicBezTo>
                      <a:pt x="17328" y="1559"/>
                      <a:pt x="15792" y="2008"/>
                      <a:pt x="14257" y="2528"/>
                    </a:cubicBezTo>
                    <a:cubicBezTo>
                      <a:pt x="11161" y="3544"/>
                      <a:pt x="8113" y="4725"/>
                      <a:pt x="5089" y="6001"/>
                    </a:cubicBezTo>
                    <a:cubicBezTo>
                      <a:pt x="4262" y="6356"/>
                      <a:pt x="3412" y="6734"/>
                      <a:pt x="2585" y="7112"/>
                    </a:cubicBezTo>
                    <a:cubicBezTo>
                      <a:pt x="1758" y="7514"/>
                      <a:pt x="907" y="7892"/>
                      <a:pt x="104" y="8364"/>
                    </a:cubicBezTo>
                    <a:cubicBezTo>
                      <a:pt x="0" y="8467"/>
                      <a:pt x="60" y="8661"/>
                      <a:pt x="171" y="8661"/>
                    </a:cubicBezTo>
                    <a:cubicBezTo>
                      <a:pt x="187" y="8661"/>
                      <a:pt x="204" y="8657"/>
                      <a:pt x="222" y="8648"/>
                    </a:cubicBezTo>
                    <a:cubicBezTo>
                      <a:pt x="1002" y="8364"/>
                      <a:pt x="1710" y="8010"/>
                      <a:pt x="2443" y="7655"/>
                    </a:cubicBezTo>
                    <a:cubicBezTo>
                      <a:pt x="3175" y="7301"/>
                      <a:pt x="3955" y="6970"/>
                      <a:pt x="4687" y="6639"/>
                    </a:cubicBezTo>
                    <a:cubicBezTo>
                      <a:pt x="6176" y="6001"/>
                      <a:pt x="7664" y="5363"/>
                      <a:pt x="9177" y="4773"/>
                    </a:cubicBezTo>
                    <a:cubicBezTo>
                      <a:pt x="12225" y="3591"/>
                      <a:pt x="15296" y="2528"/>
                      <a:pt x="18415" y="1583"/>
                    </a:cubicBezTo>
                    <a:cubicBezTo>
                      <a:pt x="19289" y="1323"/>
                      <a:pt x="20163" y="1087"/>
                      <a:pt x="21014" y="827"/>
                    </a:cubicBezTo>
                    <a:cubicBezTo>
                      <a:pt x="21912" y="567"/>
                      <a:pt x="22786" y="284"/>
                      <a:pt x="23684" y="71"/>
                    </a:cubicBezTo>
                    <a:cubicBezTo>
                      <a:pt x="23707" y="71"/>
                      <a:pt x="23707" y="0"/>
                      <a:pt x="2368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8"/>
              <p:cNvSpPr/>
              <p:nvPr/>
            </p:nvSpPr>
            <p:spPr>
              <a:xfrm>
                <a:off x="556575" y="2306075"/>
                <a:ext cx="310650" cy="141600"/>
              </a:xfrm>
              <a:custGeom>
                <a:avLst/>
                <a:gdLst/>
                <a:ahLst/>
                <a:cxnLst/>
                <a:rect l="l" t="t" r="r" b="b"/>
                <a:pathLst>
                  <a:path w="12426" h="5664" extrusionOk="0">
                    <a:moveTo>
                      <a:pt x="12425" y="1"/>
                    </a:moveTo>
                    <a:cubicBezTo>
                      <a:pt x="11622" y="332"/>
                      <a:pt x="10795" y="592"/>
                      <a:pt x="10015" y="922"/>
                    </a:cubicBezTo>
                    <a:cubicBezTo>
                      <a:pt x="9212" y="1230"/>
                      <a:pt x="8409" y="1560"/>
                      <a:pt x="7605" y="1915"/>
                    </a:cubicBezTo>
                    <a:cubicBezTo>
                      <a:pt x="6046" y="2600"/>
                      <a:pt x="4463" y="3309"/>
                      <a:pt x="2880" y="4018"/>
                    </a:cubicBezTo>
                    <a:cubicBezTo>
                      <a:pt x="2006" y="4419"/>
                      <a:pt x="1084" y="4821"/>
                      <a:pt x="210" y="5246"/>
                    </a:cubicBezTo>
                    <a:cubicBezTo>
                      <a:pt x="1" y="5372"/>
                      <a:pt x="125" y="5664"/>
                      <a:pt x="353" y="5664"/>
                    </a:cubicBezTo>
                    <a:cubicBezTo>
                      <a:pt x="382" y="5664"/>
                      <a:pt x="413" y="5659"/>
                      <a:pt x="446" y="5648"/>
                    </a:cubicBezTo>
                    <a:cubicBezTo>
                      <a:pt x="2029" y="4963"/>
                      <a:pt x="3565" y="4230"/>
                      <a:pt x="5124" y="3474"/>
                    </a:cubicBezTo>
                    <a:cubicBezTo>
                      <a:pt x="6707" y="2765"/>
                      <a:pt x="8267" y="2056"/>
                      <a:pt x="9803" y="1324"/>
                    </a:cubicBezTo>
                    <a:cubicBezTo>
                      <a:pt x="10677" y="922"/>
                      <a:pt x="11551" y="450"/>
                      <a:pt x="124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8"/>
              <p:cNvSpPr/>
              <p:nvPr/>
            </p:nvSpPr>
            <p:spPr>
              <a:xfrm>
                <a:off x="454750" y="2254175"/>
                <a:ext cx="492200" cy="139750"/>
              </a:xfrm>
              <a:custGeom>
                <a:avLst/>
                <a:gdLst/>
                <a:ahLst/>
                <a:cxnLst/>
                <a:rect l="l" t="t" r="r" b="b"/>
                <a:pathLst>
                  <a:path w="19688" h="5590" extrusionOk="0">
                    <a:moveTo>
                      <a:pt x="18973" y="0"/>
                    </a:moveTo>
                    <a:cubicBezTo>
                      <a:pt x="18858" y="0"/>
                      <a:pt x="18743" y="6"/>
                      <a:pt x="18625" y="21"/>
                    </a:cubicBezTo>
                    <a:cubicBezTo>
                      <a:pt x="18294" y="45"/>
                      <a:pt x="17963" y="45"/>
                      <a:pt x="17656" y="69"/>
                    </a:cubicBezTo>
                    <a:cubicBezTo>
                      <a:pt x="16971" y="139"/>
                      <a:pt x="16333" y="210"/>
                      <a:pt x="15648" y="305"/>
                    </a:cubicBezTo>
                    <a:cubicBezTo>
                      <a:pt x="14324" y="494"/>
                      <a:pt x="12978" y="730"/>
                      <a:pt x="11678" y="1014"/>
                    </a:cubicBezTo>
                    <a:cubicBezTo>
                      <a:pt x="9079" y="1581"/>
                      <a:pt x="6504" y="2313"/>
                      <a:pt x="4023" y="3258"/>
                    </a:cubicBezTo>
                    <a:cubicBezTo>
                      <a:pt x="3314" y="3518"/>
                      <a:pt x="2653" y="3802"/>
                      <a:pt x="1967" y="4156"/>
                    </a:cubicBezTo>
                    <a:cubicBezTo>
                      <a:pt x="1637" y="4321"/>
                      <a:pt x="1306" y="4463"/>
                      <a:pt x="999" y="4676"/>
                    </a:cubicBezTo>
                    <a:cubicBezTo>
                      <a:pt x="668" y="4889"/>
                      <a:pt x="361" y="5125"/>
                      <a:pt x="101" y="5385"/>
                    </a:cubicBezTo>
                    <a:cubicBezTo>
                      <a:pt x="1" y="5445"/>
                      <a:pt x="121" y="5589"/>
                      <a:pt x="246" y="5589"/>
                    </a:cubicBezTo>
                    <a:cubicBezTo>
                      <a:pt x="269" y="5589"/>
                      <a:pt x="292" y="5585"/>
                      <a:pt x="313" y="5574"/>
                    </a:cubicBezTo>
                    <a:cubicBezTo>
                      <a:pt x="621" y="5408"/>
                      <a:pt x="904" y="5267"/>
                      <a:pt x="1164" y="5101"/>
                    </a:cubicBezTo>
                    <a:cubicBezTo>
                      <a:pt x="1424" y="4912"/>
                      <a:pt x="1731" y="4770"/>
                      <a:pt x="2015" y="4629"/>
                    </a:cubicBezTo>
                    <a:cubicBezTo>
                      <a:pt x="2582" y="4321"/>
                      <a:pt x="3196" y="4062"/>
                      <a:pt x="3810" y="3825"/>
                    </a:cubicBezTo>
                    <a:cubicBezTo>
                      <a:pt x="5039" y="3353"/>
                      <a:pt x="6268" y="2927"/>
                      <a:pt x="7543" y="2549"/>
                    </a:cubicBezTo>
                    <a:cubicBezTo>
                      <a:pt x="10095" y="1793"/>
                      <a:pt x="12647" y="1203"/>
                      <a:pt x="15270" y="754"/>
                    </a:cubicBezTo>
                    <a:lnTo>
                      <a:pt x="17467" y="399"/>
                    </a:lnTo>
                    <a:cubicBezTo>
                      <a:pt x="17821" y="328"/>
                      <a:pt x="18176" y="281"/>
                      <a:pt x="18530" y="258"/>
                    </a:cubicBezTo>
                    <a:cubicBezTo>
                      <a:pt x="18932" y="187"/>
                      <a:pt x="19286" y="92"/>
                      <a:pt x="19664" y="45"/>
                    </a:cubicBezTo>
                    <a:cubicBezTo>
                      <a:pt x="19688" y="45"/>
                      <a:pt x="19664" y="21"/>
                      <a:pt x="19664" y="21"/>
                    </a:cubicBezTo>
                    <a:cubicBezTo>
                      <a:pt x="19428" y="21"/>
                      <a:pt x="19202" y="0"/>
                      <a:pt x="1897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8"/>
              <p:cNvSpPr/>
              <p:nvPr/>
            </p:nvSpPr>
            <p:spPr>
              <a:xfrm>
                <a:off x="454250" y="2291900"/>
                <a:ext cx="345050" cy="127475"/>
              </a:xfrm>
              <a:custGeom>
                <a:avLst/>
                <a:gdLst/>
                <a:ahLst/>
                <a:cxnLst/>
                <a:rect l="l" t="t" r="r" b="b"/>
                <a:pathLst>
                  <a:path w="13802" h="5099" extrusionOk="0">
                    <a:moveTo>
                      <a:pt x="13801" y="1"/>
                    </a:moveTo>
                    <a:cubicBezTo>
                      <a:pt x="13329" y="119"/>
                      <a:pt x="12856" y="190"/>
                      <a:pt x="12383" y="284"/>
                    </a:cubicBezTo>
                    <a:lnTo>
                      <a:pt x="11060" y="639"/>
                    </a:lnTo>
                    <a:cubicBezTo>
                      <a:pt x="10139" y="899"/>
                      <a:pt x="9241" y="1182"/>
                      <a:pt x="8367" y="1489"/>
                    </a:cubicBezTo>
                    <a:cubicBezTo>
                      <a:pt x="6595" y="2080"/>
                      <a:pt x="4823" y="2765"/>
                      <a:pt x="3074" y="3474"/>
                    </a:cubicBezTo>
                    <a:cubicBezTo>
                      <a:pt x="2105" y="3876"/>
                      <a:pt x="1089" y="4254"/>
                      <a:pt x="144" y="4774"/>
                    </a:cubicBezTo>
                    <a:cubicBezTo>
                      <a:pt x="1" y="4856"/>
                      <a:pt x="53" y="5099"/>
                      <a:pt x="209" y="5099"/>
                    </a:cubicBezTo>
                    <a:cubicBezTo>
                      <a:pt x="233" y="5099"/>
                      <a:pt x="258" y="5093"/>
                      <a:pt x="286" y="5081"/>
                    </a:cubicBezTo>
                    <a:cubicBezTo>
                      <a:pt x="1160" y="4774"/>
                      <a:pt x="1987" y="4348"/>
                      <a:pt x="2885" y="3994"/>
                    </a:cubicBezTo>
                    <a:cubicBezTo>
                      <a:pt x="3759" y="3639"/>
                      <a:pt x="4610" y="3285"/>
                      <a:pt x="5508" y="2931"/>
                    </a:cubicBezTo>
                    <a:cubicBezTo>
                      <a:pt x="7256" y="2245"/>
                      <a:pt x="8981" y="1631"/>
                      <a:pt x="10753" y="1064"/>
                    </a:cubicBezTo>
                    <a:cubicBezTo>
                      <a:pt x="11273" y="922"/>
                      <a:pt x="11769" y="757"/>
                      <a:pt x="12265" y="568"/>
                    </a:cubicBezTo>
                    <a:cubicBezTo>
                      <a:pt x="12525" y="473"/>
                      <a:pt x="12785" y="403"/>
                      <a:pt x="13021" y="308"/>
                    </a:cubicBezTo>
                    <a:cubicBezTo>
                      <a:pt x="13305" y="190"/>
                      <a:pt x="13541" y="95"/>
                      <a:pt x="1380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8"/>
              <p:cNvSpPr/>
              <p:nvPr/>
            </p:nvSpPr>
            <p:spPr>
              <a:xfrm>
                <a:off x="624150" y="2260100"/>
                <a:ext cx="408275" cy="482350"/>
              </a:xfrm>
              <a:custGeom>
                <a:avLst/>
                <a:gdLst/>
                <a:ahLst/>
                <a:cxnLst/>
                <a:rect l="l" t="t" r="r" b="b"/>
                <a:pathLst>
                  <a:path w="16331" h="19294" extrusionOk="0">
                    <a:moveTo>
                      <a:pt x="16311" y="0"/>
                    </a:moveTo>
                    <a:cubicBezTo>
                      <a:pt x="16305" y="0"/>
                      <a:pt x="16298" y="6"/>
                      <a:pt x="16291" y="21"/>
                    </a:cubicBezTo>
                    <a:cubicBezTo>
                      <a:pt x="15062" y="1107"/>
                      <a:pt x="13857" y="2218"/>
                      <a:pt x="12699" y="3376"/>
                    </a:cubicBezTo>
                    <a:cubicBezTo>
                      <a:pt x="11565" y="4533"/>
                      <a:pt x="10455" y="5715"/>
                      <a:pt x="9368" y="6920"/>
                    </a:cubicBezTo>
                    <a:cubicBezTo>
                      <a:pt x="7194" y="9353"/>
                      <a:pt x="5115" y="11882"/>
                      <a:pt x="3177" y="14504"/>
                    </a:cubicBezTo>
                    <a:cubicBezTo>
                      <a:pt x="2634" y="15260"/>
                      <a:pt x="2067" y="15993"/>
                      <a:pt x="1571" y="16725"/>
                    </a:cubicBezTo>
                    <a:cubicBezTo>
                      <a:pt x="1051" y="17505"/>
                      <a:pt x="508" y="18237"/>
                      <a:pt x="35" y="19041"/>
                    </a:cubicBezTo>
                    <a:cubicBezTo>
                      <a:pt x="1" y="19161"/>
                      <a:pt x="91" y="19294"/>
                      <a:pt x="188" y="19294"/>
                    </a:cubicBezTo>
                    <a:cubicBezTo>
                      <a:pt x="225" y="19294"/>
                      <a:pt x="263" y="19275"/>
                      <a:pt x="295" y="19230"/>
                    </a:cubicBezTo>
                    <a:cubicBezTo>
                      <a:pt x="815" y="18592"/>
                      <a:pt x="1240" y="17930"/>
                      <a:pt x="1713" y="17269"/>
                    </a:cubicBezTo>
                    <a:cubicBezTo>
                      <a:pt x="2185" y="16583"/>
                      <a:pt x="2658" y="15922"/>
                      <a:pt x="3154" y="15260"/>
                    </a:cubicBezTo>
                    <a:cubicBezTo>
                      <a:pt x="4146" y="13961"/>
                      <a:pt x="5115" y="12638"/>
                      <a:pt x="6131" y="11385"/>
                    </a:cubicBezTo>
                    <a:cubicBezTo>
                      <a:pt x="8163" y="8834"/>
                      <a:pt x="10313" y="6400"/>
                      <a:pt x="12534" y="3990"/>
                    </a:cubicBezTo>
                    <a:cubicBezTo>
                      <a:pt x="13148" y="3352"/>
                      <a:pt x="13762" y="2690"/>
                      <a:pt x="14400" y="2029"/>
                    </a:cubicBezTo>
                    <a:cubicBezTo>
                      <a:pt x="15015" y="1344"/>
                      <a:pt x="15653" y="682"/>
                      <a:pt x="16314" y="44"/>
                    </a:cubicBezTo>
                    <a:cubicBezTo>
                      <a:pt x="16331" y="28"/>
                      <a:pt x="16324" y="0"/>
                      <a:pt x="163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8"/>
              <p:cNvSpPr/>
              <p:nvPr/>
            </p:nvSpPr>
            <p:spPr>
              <a:xfrm>
                <a:off x="726150" y="2392325"/>
                <a:ext cx="201900" cy="274175"/>
              </a:xfrm>
              <a:custGeom>
                <a:avLst/>
                <a:gdLst/>
                <a:ahLst/>
                <a:cxnLst/>
                <a:rect l="l" t="t" r="r" b="b"/>
                <a:pathLst>
                  <a:path w="8076" h="10967" extrusionOk="0">
                    <a:moveTo>
                      <a:pt x="8076" y="0"/>
                    </a:moveTo>
                    <a:lnTo>
                      <a:pt x="8076" y="0"/>
                    </a:lnTo>
                    <a:cubicBezTo>
                      <a:pt x="7532" y="686"/>
                      <a:pt x="6965" y="1324"/>
                      <a:pt x="6422" y="2009"/>
                    </a:cubicBezTo>
                    <a:cubicBezTo>
                      <a:pt x="5878" y="2694"/>
                      <a:pt x="5359" y="3379"/>
                      <a:pt x="4839" y="4088"/>
                    </a:cubicBezTo>
                    <a:cubicBezTo>
                      <a:pt x="3823" y="5458"/>
                      <a:pt x="2807" y="6852"/>
                      <a:pt x="1815" y="8246"/>
                    </a:cubicBezTo>
                    <a:cubicBezTo>
                      <a:pt x="1248" y="9050"/>
                      <a:pt x="657" y="9853"/>
                      <a:pt x="113" y="10656"/>
                    </a:cubicBezTo>
                    <a:cubicBezTo>
                      <a:pt x="1" y="10833"/>
                      <a:pt x="129" y="10966"/>
                      <a:pt x="274" y="10966"/>
                    </a:cubicBezTo>
                    <a:cubicBezTo>
                      <a:pt x="343" y="10966"/>
                      <a:pt x="415" y="10937"/>
                      <a:pt x="468" y="10869"/>
                    </a:cubicBezTo>
                    <a:cubicBezTo>
                      <a:pt x="1507" y="9499"/>
                      <a:pt x="2476" y="8081"/>
                      <a:pt x="3492" y="6687"/>
                    </a:cubicBezTo>
                    <a:cubicBezTo>
                      <a:pt x="4484" y="5269"/>
                      <a:pt x="5477" y="3875"/>
                      <a:pt x="6446" y="2458"/>
                    </a:cubicBezTo>
                    <a:cubicBezTo>
                      <a:pt x="7013" y="1654"/>
                      <a:pt x="7509" y="804"/>
                      <a:pt x="807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8"/>
              <p:cNvSpPr/>
              <p:nvPr/>
            </p:nvSpPr>
            <p:spPr>
              <a:xfrm>
                <a:off x="612625" y="2306675"/>
                <a:ext cx="357950" cy="365675"/>
              </a:xfrm>
              <a:custGeom>
                <a:avLst/>
                <a:gdLst/>
                <a:ahLst/>
                <a:cxnLst/>
                <a:rect l="l" t="t" r="r" b="b"/>
                <a:pathLst>
                  <a:path w="14318" h="14627" extrusionOk="0">
                    <a:moveTo>
                      <a:pt x="14294" y="1"/>
                    </a:moveTo>
                    <a:cubicBezTo>
                      <a:pt x="13987" y="142"/>
                      <a:pt x="13704" y="331"/>
                      <a:pt x="13397" y="497"/>
                    </a:cubicBezTo>
                    <a:lnTo>
                      <a:pt x="12617" y="1040"/>
                    </a:lnTo>
                    <a:cubicBezTo>
                      <a:pt x="12050" y="1418"/>
                      <a:pt x="11506" y="1843"/>
                      <a:pt x="10987" y="2245"/>
                    </a:cubicBezTo>
                    <a:cubicBezTo>
                      <a:pt x="9923" y="3072"/>
                      <a:pt x="8884" y="3923"/>
                      <a:pt x="7915" y="4844"/>
                    </a:cubicBezTo>
                    <a:cubicBezTo>
                      <a:pt x="5930" y="6640"/>
                      <a:pt x="4111" y="8577"/>
                      <a:pt x="2386" y="10609"/>
                    </a:cubicBezTo>
                    <a:cubicBezTo>
                      <a:pt x="1914" y="11200"/>
                      <a:pt x="1441" y="11791"/>
                      <a:pt x="1039" y="12405"/>
                    </a:cubicBezTo>
                    <a:cubicBezTo>
                      <a:pt x="827" y="12712"/>
                      <a:pt x="638" y="13019"/>
                      <a:pt x="472" y="13350"/>
                    </a:cubicBezTo>
                    <a:cubicBezTo>
                      <a:pt x="283" y="13681"/>
                      <a:pt x="142" y="14035"/>
                      <a:pt x="47" y="14390"/>
                    </a:cubicBezTo>
                    <a:cubicBezTo>
                      <a:pt x="1" y="14528"/>
                      <a:pt x="95" y="14626"/>
                      <a:pt x="192" y="14626"/>
                    </a:cubicBezTo>
                    <a:cubicBezTo>
                      <a:pt x="244" y="14626"/>
                      <a:pt x="297" y="14598"/>
                      <a:pt x="331" y="14531"/>
                    </a:cubicBezTo>
                    <a:cubicBezTo>
                      <a:pt x="496" y="14248"/>
                      <a:pt x="685" y="13988"/>
                      <a:pt x="827" y="13704"/>
                    </a:cubicBezTo>
                    <a:cubicBezTo>
                      <a:pt x="969" y="13421"/>
                      <a:pt x="1158" y="13161"/>
                      <a:pt x="1323" y="12854"/>
                    </a:cubicBezTo>
                    <a:cubicBezTo>
                      <a:pt x="1677" y="12310"/>
                      <a:pt x="2055" y="11791"/>
                      <a:pt x="2481" y="11294"/>
                    </a:cubicBezTo>
                    <a:cubicBezTo>
                      <a:pt x="3308" y="10255"/>
                      <a:pt x="4182" y="9286"/>
                      <a:pt x="5080" y="8294"/>
                    </a:cubicBezTo>
                    <a:cubicBezTo>
                      <a:pt x="6875" y="6380"/>
                      <a:pt x="8836" y="4584"/>
                      <a:pt x="10868" y="2859"/>
                    </a:cubicBezTo>
                    <a:cubicBezTo>
                      <a:pt x="11435" y="2387"/>
                      <a:pt x="12026" y="1914"/>
                      <a:pt x="12617" y="1442"/>
                    </a:cubicBezTo>
                    <a:cubicBezTo>
                      <a:pt x="12900" y="1206"/>
                      <a:pt x="13160" y="1017"/>
                      <a:pt x="13467" y="780"/>
                    </a:cubicBezTo>
                    <a:cubicBezTo>
                      <a:pt x="13751" y="544"/>
                      <a:pt x="14034" y="260"/>
                      <a:pt x="14318" y="24"/>
                    </a:cubicBezTo>
                    <a:cubicBezTo>
                      <a:pt x="14318" y="24"/>
                      <a:pt x="14318" y="1"/>
                      <a:pt x="1429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8"/>
              <p:cNvSpPr/>
              <p:nvPr/>
            </p:nvSpPr>
            <p:spPr>
              <a:xfrm>
                <a:off x="623400" y="2414175"/>
                <a:ext cx="237900" cy="280900"/>
              </a:xfrm>
              <a:custGeom>
                <a:avLst/>
                <a:gdLst/>
                <a:ahLst/>
                <a:cxnLst/>
                <a:rect l="l" t="t" r="r" b="b"/>
                <a:pathLst>
                  <a:path w="9516" h="11236" extrusionOk="0">
                    <a:moveTo>
                      <a:pt x="9516" y="1"/>
                    </a:moveTo>
                    <a:lnTo>
                      <a:pt x="9516" y="1"/>
                    </a:lnTo>
                    <a:cubicBezTo>
                      <a:pt x="9162" y="308"/>
                      <a:pt x="8783" y="615"/>
                      <a:pt x="8429" y="946"/>
                    </a:cubicBezTo>
                    <a:lnTo>
                      <a:pt x="7437" y="1915"/>
                    </a:lnTo>
                    <a:cubicBezTo>
                      <a:pt x="6799" y="2600"/>
                      <a:pt x="6137" y="3309"/>
                      <a:pt x="5523" y="4017"/>
                    </a:cubicBezTo>
                    <a:cubicBezTo>
                      <a:pt x="4294" y="5435"/>
                      <a:pt x="3066" y="6876"/>
                      <a:pt x="1955" y="8341"/>
                    </a:cubicBezTo>
                    <a:cubicBezTo>
                      <a:pt x="1294" y="9168"/>
                      <a:pt x="632" y="10042"/>
                      <a:pt x="89" y="10940"/>
                    </a:cubicBezTo>
                    <a:cubicBezTo>
                      <a:pt x="0" y="11081"/>
                      <a:pt x="110" y="11236"/>
                      <a:pt x="220" y="11236"/>
                    </a:cubicBezTo>
                    <a:cubicBezTo>
                      <a:pt x="258" y="11236"/>
                      <a:pt x="295" y="11218"/>
                      <a:pt x="325" y="11176"/>
                    </a:cubicBezTo>
                    <a:cubicBezTo>
                      <a:pt x="916" y="10468"/>
                      <a:pt x="1459" y="9688"/>
                      <a:pt x="2026" y="8932"/>
                    </a:cubicBezTo>
                    <a:cubicBezTo>
                      <a:pt x="2569" y="8176"/>
                      <a:pt x="3160" y="7443"/>
                      <a:pt x="3751" y="6687"/>
                    </a:cubicBezTo>
                    <a:cubicBezTo>
                      <a:pt x="4932" y="5246"/>
                      <a:pt x="6161" y="3828"/>
                      <a:pt x="7389" y="2434"/>
                    </a:cubicBezTo>
                    <a:cubicBezTo>
                      <a:pt x="7744" y="2056"/>
                      <a:pt x="8098" y="1678"/>
                      <a:pt x="8453" y="1253"/>
                    </a:cubicBezTo>
                    <a:lnTo>
                      <a:pt x="8996" y="639"/>
                    </a:lnTo>
                    <a:cubicBezTo>
                      <a:pt x="9162" y="426"/>
                      <a:pt x="9303" y="190"/>
                      <a:pt x="951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8"/>
              <p:cNvSpPr/>
              <p:nvPr/>
            </p:nvSpPr>
            <p:spPr>
              <a:xfrm>
                <a:off x="931575" y="2271525"/>
                <a:ext cx="115800" cy="618200"/>
              </a:xfrm>
              <a:custGeom>
                <a:avLst/>
                <a:gdLst/>
                <a:ahLst/>
                <a:cxnLst/>
                <a:rect l="l" t="t" r="r" b="b"/>
                <a:pathLst>
                  <a:path w="4632" h="24728" extrusionOk="0">
                    <a:moveTo>
                      <a:pt x="4614" y="1"/>
                    </a:moveTo>
                    <a:cubicBezTo>
                      <a:pt x="4602" y="1"/>
                      <a:pt x="4584" y="13"/>
                      <a:pt x="4561" y="36"/>
                    </a:cubicBezTo>
                    <a:cubicBezTo>
                      <a:pt x="4065" y="1596"/>
                      <a:pt x="3568" y="3155"/>
                      <a:pt x="3143" y="4762"/>
                    </a:cubicBezTo>
                    <a:cubicBezTo>
                      <a:pt x="2741" y="6321"/>
                      <a:pt x="2387" y="7880"/>
                      <a:pt x="2033" y="9487"/>
                    </a:cubicBezTo>
                    <a:cubicBezTo>
                      <a:pt x="1347" y="12677"/>
                      <a:pt x="851" y="15890"/>
                      <a:pt x="473" y="19127"/>
                    </a:cubicBezTo>
                    <a:cubicBezTo>
                      <a:pt x="355" y="20048"/>
                      <a:pt x="260" y="20946"/>
                      <a:pt x="166" y="21844"/>
                    </a:cubicBezTo>
                    <a:cubicBezTo>
                      <a:pt x="71" y="22766"/>
                      <a:pt x="1" y="23687"/>
                      <a:pt x="1" y="24609"/>
                    </a:cubicBezTo>
                    <a:cubicBezTo>
                      <a:pt x="52" y="24685"/>
                      <a:pt x="151" y="24727"/>
                      <a:pt x="232" y="24727"/>
                    </a:cubicBezTo>
                    <a:cubicBezTo>
                      <a:pt x="300" y="24727"/>
                      <a:pt x="355" y="24697"/>
                      <a:pt x="355" y="24632"/>
                    </a:cubicBezTo>
                    <a:cubicBezTo>
                      <a:pt x="473" y="23829"/>
                      <a:pt x="520" y="23002"/>
                      <a:pt x="591" y="22199"/>
                    </a:cubicBezTo>
                    <a:cubicBezTo>
                      <a:pt x="639" y="21372"/>
                      <a:pt x="733" y="20592"/>
                      <a:pt x="828" y="19765"/>
                    </a:cubicBezTo>
                    <a:cubicBezTo>
                      <a:pt x="993" y="18135"/>
                      <a:pt x="1206" y="16528"/>
                      <a:pt x="1465" y="14945"/>
                    </a:cubicBezTo>
                    <a:cubicBezTo>
                      <a:pt x="1985" y="11732"/>
                      <a:pt x="2600" y="8542"/>
                      <a:pt x="3332" y="5352"/>
                    </a:cubicBezTo>
                    <a:cubicBezTo>
                      <a:pt x="3545" y="4454"/>
                      <a:pt x="3757" y="3604"/>
                      <a:pt x="3946" y="2706"/>
                    </a:cubicBezTo>
                    <a:cubicBezTo>
                      <a:pt x="4159" y="1832"/>
                      <a:pt x="4395" y="910"/>
                      <a:pt x="4632" y="36"/>
                    </a:cubicBezTo>
                    <a:cubicBezTo>
                      <a:pt x="4632" y="13"/>
                      <a:pt x="4626" y="1"/>
                      <a:pt x="461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8"/>
              <p:cNvSpPr/>
              <p:nvPr/>
            </p:nvSpPr>
            <p:spPr>
              <a:xfrm>
                <a:off x="982975" y="2437225"/>
                <a:ext cx="40175" cy="335525"/>
              </a:xfrm>
              <a:custGeom>
                <a:avLst/>
                <a:gdLst/>
                <a:ahLst/>
                <a:cxnLst/>
                <a:rect l="l" t="t" r="r" b="b"/>
                <a:pathLst>
                  <a:path w="1607" h="13421" extrusionOk="0">
                    <a:moveTo>
                      <a:pt x="1607" y="0"/>
                    </a:moveTo>
                    <a:lnTo>
                      <a:pt x="1607" y="0"/>
                    </a:lnTo>
                    <a:cubicBezTo>
                      <a:pt x="1489" y="874"/>
                      <a:pt x="1300" y="1725"/>
                      <a:pt x="1182" y="2576"/>
                    </a:cubicBezTo>
                    <a:cubicBezTo>
                      <a:pt x="1063" y="3426"/>
                      <a:pt x="945" y="4300"/>
                      <a:pt x="874" y="5151"/>
                    </a:cubicBezTo>
                    <a:cubicBezTo>
                      <a:pt x="685" y="6852"/>
                      <a:pt x="473" y="8577"/>
                      <a:pt x="307" y="10278"/>
                    </a:cubicBezTo>
                    <a:cubicBezTo>
                      <a:pt x="213" y="11270"/>
                      <a:pt x="95" y="12239"/>
                      <a:pt x="24" y="13208"/>
                    </a:cubicBezTo>
                    <a:cubicBezTo>
                      <a:pt x="0" y="13350"/>
                      <a:pt x="101" y="13420"/>
                      <a:pt x="210" y="13420"/>
                    </a:cubicBezTo>
                    <a:cubicBezTo>
                      <a:pt x="319" y="13420"/>
                      <a:pt x="437" y="13350"/>
                      <a:pt x="449" y="13208"/>
                    </a:cubicBezTo>
                    <a:cubicBezTo>
                      <a:pt x="662" y="11507"/>
                      <a:pt x="780" y="9782"/>
                      <a:pt x="945" y="8081"/>
                    </a:cubicBezTo>
                    <a:cubicBezTo>
                      <a:pt x="1111" y="6356"/>
                      <a:pt x="1276" y="4655"/>
                      <a:pt x="1418" y="2930"/>
                    </a:cubicBezTo>
                    <a:cubicBezTo>
                      <a:pt x="1512" y="1961"/>
                      <a:pt x="1512" y="993"/>
                      <a:pt x="160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8"/>
              <p:cNvSpPr/>
              <p:nvPr/>
            </p:nvSpPr>
            <p:spPr>
              <a:xfrm>
                <a:off x="883150" y="2343450"/>
                <a:ext cx="134100" cy="492050"/>
              </a:xfrm>
              <a:custGeom>
                <a:avLst/>
                <a:gdLst/>
                <a:ahLst/>
                <a:cxnLst/>
                <a:rect l="l" t="t" r="r" b="b"/>
                <a:pathLst>
                  <a:path w="5364" h="19682" extrusionOk="0">
                    <a:moveTo>
                      <a:pt x="5352" y="0"/>
                    </a:moveTo>
                    <a:cubicBezTo>
                      <a:pt x="5346" y="0"/>
                      <a:pt x="5340" y="6"/>
                      <a:pt x="5340" y="18"/>
                    </a:cubicBezTo>
                    <a:lnTo>
                      <a:pt x="4797" y="892"/>
                    </a:lnTo>
                    <a:cubicBezTo>
                      <a:pt x="4655" y="1199"/>
                      <a:pt x="4513" y="1483"/>
                      <a:pt x="4371" y="1766"/>
                    </a:cubicBezTo>
                    <a:cubicBezTo>
                      <a:pt x="4088" y="2381"/>
                      <a:pt x="3828" y="2971"/>
                      <a:pt x="3592" y="3609"/>
                    </a:cubicBezTo>
                    <a:cubicBezTo>
                      <a:pt x="3072" y="4862"/>
                      <a:pt x="2599" y="6138"/>
                      <a:pt x="2197" y="7390"/>
                    </a:cubicBezTo>
                    <a:cubicBezTo>
                      <a:pt x="1394" y="9942"/>
                      <a:pt x="756" y="12541"/>
                      <a:pt x="307" y="15140"/>
                    </a:cubicBezTo>
                    <a:cubicBezTo>
                      <a:pt x="189" y="15872"/>
                      <a:pt x="71" y="16604"/>
                      <a:pt x="47" y="17384"/>
                    </a:cubicBezTo>
                    <a:cubicBezTo>
                      <a:pt x="0" y="17739"/>
                      <a:pt x="0" y="18117"/>
                      <a:pt x="0" y="18471"/>
                    </a:cubicBezTo>
                    <a:cubicBezTo>
                      <a:pt x="0" y="18849"/>
                      <a:pt x="71" y="19203"/>
                      <a:pt x="166" y="19605"/>
                    </a:cubicBezTo>
                    <a:cubicBezTo>
                      <a:pt x="183" y="19658"/>
                      <a:pt x="233" y="19681"/>
                      <a:pt x="289" y="19681"/>
                    </a:cubicBezTo>
                    <a:cubicBezTo>
                      <a:pt x="384" y="19681"/>
                      <a:pt x="496" y="19615"/>
                      <a:pt x="496" y="19511"/>
                    </a:cubicBezTo>
                    <a:cubicBezTo>
                      <a:pt x="496" y="19180"/>
                      <a:pt x="520" y="18849"/>
                      <a:pt x="520" y="18518"/>
                    </a:cubicBezTo>
                    <a:lnTo>
                      <a:pt x="520" y="17550"/>
                    </a:lnTo>
                    <a:cubicBezTo>
                      <a:pt x="544" y="16912"/>
                      <a:pt x="638" y="16250"/>
                      <a:pt x="733" y="15636"/>
                    </a:cubicBezTo>
                    <a:cubicBezTo>
                      <a:pt x="922" y="14336"/>
                      <a:pt x="1205" y="13037"/>
                      <a:pt x="1489" y="11761"/>
                    </a:cubicBezTo>
                    <a:cubicBezTo>
                      <a:pt x="2103" y="9185"/>
                      <a:pt x="2883" y="6657"/>
                      <a:pt x="3781" y="4176"/>
                    </a:cubicBezTo>
                    <a:cubicBezTo>
                      <a:pt x="4064" y="3468"/>
                      <a:pt x="4324" y="2782"/>
                      <a:pt x="4584" y="2074"/>
                    </a:cubicBezTo>
                    <a:cubicBezTo>
                      <a:pt x="4702" y="1766"/>
                      <a:pt x="4867" y="1388"/>
                      <a:pt x="4962" y="1081"/>
                    </a:cubicBezTo>
                    <a:cubicBezTo>
                      <a:pt x="5127" y="727"/>
                      <a:pt x="5245" y="372"/>
                      <a:pt x="5364" y="18"/>
                    </a:cubicBezTo>
                    <a:cubicBezTo>
                      <a:pt x="5364" y="6"/>
                      <a:pt x="5358" y="0"/>
                      <a:pt x="5352"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8"/>
              <p:cNvSpPr/>
              <p:nvPr/>
            </p:nvSpPr>
            <p:spPr>
              <a:xfrm>
                <a:off x="908550" y="2490975"/>
                <a:ext cx="67350" cy="357650"/>
              </a:xfrm>
              <a:custGeom>
                <a:avLst/>
                <a:gdLst/>
                <a:ahLst/>
                <a:cxnLst/>
                <a:rect l="l" t="t" r="r" b="b"/>
                <a:pathLst>
                  <a:path w="2694" h="14306" extrusionOk="0">
                    <a:moveTo>
                      <a:pt x="2694" y="0"/>
                    </a:moveTo>
                    <a:cubicBezTo>
                      <a:pt x="2688" y="20"/>
                      <a:pt x="2683" y="40"/>
                      <a:pt x="2678" y="60"/>
                    </a:cubicBezTo>
                    <a:lnTo>
                      <a:pt x="2678" y="60"/>
                    </a:lnTo>
                    <a:cubicBezTo>
                      <a:pt x="2684" y="40"/>
                      <a:pt x="2689" y="20"/>
                      <a:pt x="2694" y="0"/>
                    </a:cubicBezTo>
                    <a:close/>
                    <a:moveTo>
                      <a:pt x="2678" y="60"/>
                    </a:moveTo>
                    <a:cubicBezTo>
                      <a:pt x="2558" y="509"/>
                      <a:pt x="2357" y="917"/>
                      <a:pt x="2221" y="1347"/>
                    </a:cubicBezTo>
                    <a:lnTo>
                      <a:pt x="1867" y="2670"/>
                    </a:lnTo>
                    <a:lnTo>
                      <a:pt x="1252" y="5435"/>
                    </a:lnTo>
                    <a:cubicBezTo>
                      <a:pt x="898" y="7254"/>
                      <a:pt x="567" y="9120"/>
                      <a:pt x="331" y="10987"/>
                    </a:cubicBezTo>
                    <a:cubicBezTo>
                      <a:pt x="189" y="12050"/>
                      <a:pt x="24" y="13113"/>
                      <a:pt x="0" y="14177"/>
                    </a:cubicBezTo>
                    <a:cubicBezTo>
                      <a:pt x="0" y="14256"/>
                      <a:pt x="95" y="14305"/>
                      <a:pt x="184" y="14305"/>
                    </a:cubicBezTo>
                    <a:cubicBezTo>
                      <a:pt x="254" y="14305"/>
                      <a:pt x="320" y="14274"/>
                      <a:pt x="331" y="14200"/>
                    </a:cubicBezTo>
                    <a:cubicBezTo>
                      <a:pt x="473" y="13279"/>
                      <a:pt x="567" y="12334"/>
                      <a:pt x="685" y="11412"/>
                    </a:cubicBezTo>
                    <a:cubicBezTo>
                      <a:pt x="803" y="10467"/>
                      <a:pt x="945" y="9546"/>
                      <a:pt x="1063" y="8624"/>
                    </a:cubicBezTo>
                    <a:cubicBezTo>
                      <a:pt x="1371" y="6781"/>
                      <a:pt x="1678" y="4938"/>
                      <a:pt x="2103" y="3119"/>
                    </a:cubicBezTo>
                    <a:cubicBezTo>
                      <a:pt x="2221" y="2623"/>
                      <a:pt x="2316" y="2079"/>
                      <a:pt x="2434" y="1583"/>
                    </a:cubicBezTo>
                    <a:cubicBezTo>
                      <a:pt x="2481" y="1323"/>
                      <a:pt x="2552" y="1040"/>
                      <a:pt x="2576" y="780"/>
                    </a:cubicBezTo>
                    <a:cubicBezTo>
                      <a:pt x="2597" y="540"/>
                      <a:pt x="2619" y="300"/>
                      <a:pt x="2678" y="6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8"/>
              <p:cNvSpPr/>
              <p:nvPr/>
            </p:nvSpPr>
            <p:spPr>
              <a:xfrm>
                <a:off x="1065075" y="2271525"/>
                <a:ext cx="217350" cy="591700"/>
              </a:xfrm>
              <a:custGeom>
                <a:avLst/>
                <a:gdLst/>
                <a:ahLst/>
                <a:cxnLst/>
                <a:rect l="l" t="t" r="r" b="b"/>
                <a:pathLst>
                  <a:path w="8694" h="23668" extrusionOk="0">
                    <a:moveTo>
                      <a:pt x="36" y="1"/>
                    </a:moveTo>
                    <a:cubicBezTo>
                      <a:pt x="18" y="1"/>
                      <a:pt x="0" y="13"/>
                      <a:pt x="0" y="36"/>
                    </a:cubicBezTo>
                    <a:cubicBezTo>
                      <a:pt x="355" y="1619"/>
                      <a:pt x="686" y="3249"/>
                      <a:pt x="1135" y="4809"/>
                    </a:cubicBezTo>
                    <a:cubicBezTo>
                      <a:pt x="1560" y="6368"/>
                      <a:pt x="2009" y="7904"/>
                      <a:pt x="2552" y="9440"/>
                    </a:cubicBezTo>
                    <a:cubicBezTo>
                      <a:pt x="3545" y="12535"/>
                      <a:pt x="4726" y="15583"/>
                      <a:pt x="6002" y="18607"/>
                    </a:cubicBezTo>
                    <a:cubicBezTo>
                      <a:pt x="6356" y="19434"/>
                      <a:pt x="6734" y="20285"/>
                      <a:pt x="7112" y="21112"/>
                    </a:cubicBezTo>
                    <a:cubicBezTo>
                      <a:pt x="7514" y="21939"/>
                      <a:pt x="7892" y="22789"/>
                      <a:pt x="8364" y="23593"/>
                    </a:cubicBezTo>
                    <a:cubicBezTo>
                      <a:pt x="8399" y="23644"/>
                      <a:pt x="8455" y="23667"/>
                      <a:pt x="8509" y="23667"/>
                    </a:cubicBezTo>
                    <a:cubicBezTo>
                      <a:pt x="8604" y="23667"/>
                      <a:pt x="8693" y="23595"/>
                      <a:pt x="8648" y="23474"/>
                    </a:cubicBezTo>
                    <a:cubicBezTo>
                      <a:pt x="8364" y="22718"/>
                      <a:pt x="8010" y="22010"/>
                      <a:pt x="7656" y="21253"/>
                    </a:cubicBezTo>
                    <a:cubicBezTo>
                      <a:pt x="7301" y="20521"/>
                      <a:pt x="6970" y="19765"/>
                      <a:pt x="6640" y="19009"/>
                    </a:cubicBezTo>
                    <a:cubicBezTo>
                      <a:pt x="6002" y="17544"/>
                      <a:pt x="5364" y="16032"/>
                      <a:pt x="4773" y="14520"/>
                    </a:cubicBezTo>
                    <a:cubicBezTo>
                      <a:pt x="3592" y="11495"/>
                      <a:pt x="2552" y="8424"/>
                      <a:pt x="1607" y="5281"/>
                    </a:cubicBezTo>
                    <a:cubicBezTo>
                      <a:pt x="1324" y="4431"/>
                      <a:pt x="1087" y="3533"/>
                      <a:pt x="827" y="2682"/>
                    </a:cubicBezTo>
                    <a:cubicBezTo>
                      <a:pt x="567" y="1808"/>
                      <a:pt x="308" y="910"/>
                      <a:pt x="71" y="36"/>
                    </a:cubicBezTo>
                    <a:cubicBezTo>
                      <a:pt x="71" y="13"/>
                      <a:pt x="54" y="1"/>
                      <a:pt x="3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8"/>
              <p:cNvSpPr/>
              <p:nvPr/>
            </p:nvSpPr>
            <p:spPr>
              <a:xfrm>
                <a:off x="1126500" y="2428350"/>
                <a:ext cx="143300" cy="308450"/>
              </a:xfrm>
              <a:custGeom>
                <a:avLst/>
                <a:gdLst/>
                <a:ahLst/>
                <a:cxnLst/>
                <a:rect l="l" t="t" r="r" b="b"/>
                <a:pathLst>
                  <a:path w="5732" h="12338" extrusionOk="0">
                    <a:moveTo>
                      <a:pt x="1" y="1"/>
                    </a:moveTo>
                    <a:cubicBezTo>
                      <a:pt x="331" y="804"/>
                      <a:pt x="591" y="1631"/>
                      <a:pt x="922" y="2434"/>
                    </a:cubicBezTo>
                    <a:cubicBezTo>
                      <a:pt x="1229" y="3238"/>
                      <a:pt x="1560" y="4017"/>
                      <a:pt x="1914" y="4821"/>
                    </a:cubicBezTo>
                    <a:cubicBezTo>
                      <a:pt x="2600" y="6380"/>
                      <a:pt x="3308" y="7987"/>
                      <a:pt x="4017" y="9546"/>
                    </a:cubicBezTo>
                    <a:cubicBezTo>
                      <a:pt x="4419" y="10444"/>
                      <a:pt x="4821" y="11342"/>
                      <a:pt x="5246" y="12240"/>
                    </a:cubicBezTo>
                    <a:cubicBezTo>
                      <a:pt x="5294" y="12309"/>
                      <a:pt x="5359" y="12338"/>
                      <a:pt x="5423" y="12338"/>
                    </a:cubicBezTo>
                    <a:cubicBezTo>
                      <a:pt x="5578" y="12338"/>
                      <a:pt x="5731" y="12171"/>
                      <a:pt x="5648" y="12003"/>
                    </a:cubicBezTo>
                    <a:cubicBezTo>
                      <a:pt x="4962" y="10420"/>
                      <a:pt x="4230" y="8885"/>
                      <a:pt x="3474" y="7302"/>
                    </a:cubicBezTo>
                    <a:cubicBezTo>
                      <a:pt x="2765" y="5742"/>
                      <a:pt x="2056" y="4183"/>
                      <a:pt x="1324" y="2647"/>
                    </a:cubicBezTo>
                    <a:cubicBezTo>
                      <a:pt x="922" y="1749"/>
                      <a:pt x="450" y="899"/>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8"/>
              <p:cNvSpPr/>
              <p:nvPr/>
            </p:nvSpPr>
            <p:spPr>
              <a:xfrm>
                <a:off x="1074525" y="2348675"/>
                <a:ext cx="141175" cy="490375"/>
              </a:xfrm>
              <a:custGeom>
                <a:avLst/>
                <a:gdLst/>
                <a:ahLst/>
                <a:cxnLst/>
                <a:rect l="l" t="t" r="r" b="b"/>
                <a:pathLst>
                  <a:path w="5647" h="19615" extrusionOk="0">
                    <a:moveTo>
                      <a:pt x="65" y="1"/>
                    </a:moveTo>
                    <a:cubicBezTo>
                      <a:pt x="58" y="1"/>
                      <a:pt x="48" y="22"/>
                      <a:pt x="48" y="22"/>
                    </a:cubicBezTo>
                    <a:cubicBezTo>
                      <a:pt x="48" y="376"/>
                      <a:pt x="0" y="683"/>
                      <a:pt x="48" y="1038"/>
                    </a:cubicBezTo>
                    <a:cubicBezTo>
                      <a:pt x="71" y="1368"/>
                      <a:pt x="71" y="1699"/>
                      <a:pt x="95" y="2030"/>
                    </a:cubicBezTo>
                    <a:cubicBezTo>
                      <a:pt x="166" y="2692"/>
                      <a:pt x="237" y="3353"/>
                      <a:pt x="331" y="4038"/>
                    </a:cubicBezTo>
                    <a:cubicBezTo>
                      <a:pt x="520" y="5361"/>
                      <a:pt x="757" y="6685"/>
                      <a:pt x="1040" y="7984"/>
                    </a:cubicBezTo>
                    <a:cubicBezTo>
                      <a:pt x="1607" y="10583"/>
                      <a:pt x="2340" y="13158"/>
                      <a:pt x="3285" y="15639"/>
                    </a:cubicBezTo>
                    <a:cubicBezTo>
                      <a:pt x="3545" y="16348"/>
                      <a:pt x="3828" y="17033"/>
                      <a:pt x="4182" y="17695"/>
                    </a:cubicBezTo>
                    <a:cubicBezTo>
                      <a:pt x="4348" y="18026"/>
                      <a:pt x="4490" y="18356"/>
                      <a:pt x="4702" y="18687"/>
                    </a:cubicBezTo>
                    <a:cubicBezTo>
                      <a:pt x="4915" y="18994"/>
                      <a:pt x="5151" y="19302"/>
                      <a:pt x="5411" y="19561"/>
                    </a:cubicBezTo>
                    <a:cubicBezTo>
                      <a:pt x="5430" y="19599"/>
                      <a:pt x="5456" y="19615"/>
                      <a:pt x="5484" y="19615"/>
                    </a:cubicBezTo>
                    <a:cubicBezTo>
                      <a:pt x="5562" y="19615"/>
                      <a:pt x="5646" y="19488"/>
                      <a:pt x="5576" y="19349"/>
                    </a:cubicBezTo>
                    <a:cubicBezTo>
                      <a:pt x="5435" y="19065"/>
                      <a:pt x="5293" y="18758"/>
                      <a:pt x="5128" y="18498"/>
                    </a:cubicBezTo>
                    <a:cubicBezTo>
                      <a:pt x="4939" y="18238"/>
                      <a:pt x="4797" y="17931"/>
                      <a:pt x="4655" y="17648"/>
                    </a:cubicBezTo>
                    <a:cubicBezTo>
                      <a:pt x="4348" y="17081"/>
                      <a:pt x="4088" y="16466"/>
                      <a:pt x="3852" y="15876"/>
                    </a:cubicBezTo>
                    <a:cubicBezTo>
                      <a:pt x="3379" y="14623"/>
                      <a:pt x="2954" y="13395"/>
                      <a:pt x="2576" y="12119"/>
                    </a:cubicBezTo>
                    <a:cubicBezTo>
                      <a:pt x="1820" y="9591"/>
                      <a:pt x="1229" y="7015"/>
                      <a:pt x="780" y="4416"/>
                    </a:cubicBezTo>
                    <a:lnTo>
                      <a:pt x="426" y="2195"/>
                    </a:lnTo>
                    <a:cubicBezTo>
                      <a:pt x="355" y="1841"/>
                      <a:pt x="308" y="1487"/>
                      <a:pt x="284" y="1132"/>
                    </a:cubicBezTo>
                    <a:cubicBezTo>
                      <a:pt x="213" y="754"/>
                      <a:pt x="119" y="400"/>
                      <a:pt x="71" y="22"/>
                    </a:cubicBezTo>
                    <a:cubicBezTo>
                      <a:pt x="71" y="6"/>
                      <a:pt x="69" y="1"/>
                      <a:pt x="6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8"/>
              <p:cNvSpPr/>
              <p:nvPr/>
            </p:nvSpPr>
            <p:spPr>
              <a:xfrm>
                <a:off x="1112925" y="2496275"/>
                <a:ext cx="128150" cy="343850"/>
              </a:xfrm>
              <a:custGeom>
                <a:avLst/>
                <a:gdLst/>
                <a:ahLst/>
                <a:cxnLst/>
                <a:rect l="l" t="t" r="r" b="b"/>
                <a:pathLst>
                  <a:path w="5126" h="13754" extrusionOk="0">
                    <a:moveTo>
                      <a:pt x="0" y="1"/>
                    </a:moveTo>
                    <a:lnTo>
                      <a:pt x="0" y="1"/>
                    </a:lnTo>
                    <a:cubicBezTo>
                      <a:pt x="118" y="473"/>
                      <a:pt x="189" y="946"/>
                      <a:pt x="284" y="1419"/>
                    </a:cubicBezTo>
                    <a:lnTo>
                      <a:pt x="638" y="2765"/>
                    </a:lnTo>
                    <a:cubicBezTo>
                      <a:pt x="898" y="3663"/>
                      <a:pt x="1182" y="4561"/>
                      <a:pt x="1489" y="5459"/>
                    </a:cubicBezTo>
                    <a:cubicBezTo>
                      <a:pt x="2079" y="7231"/>
                      <a:pt x="2765" y="9003"/>
                      <a:pt x="3473" y="10728"/>
                    </a:cubicBezTo>
                    <a:cubicBezTo>
                      <a:pt x="3875" y="11720"/>
                      <a:pt x="4253" y="12712"/>
                      <a:pt x="4773" y="13657"/>
                    </a:cubicBezTo>
                    <a:cubicBezTo>
                      <a:pt x="4815" y="13725"/>
                      <a:pt x="4875" y="13753"/>
                      <a:pt x="4932" y="13753"/>
                    </a:cubicBezTo>
                    <a:cubicBezTo>
                      <a:pt x="5034" y="13753"/>
                      <a:pt x="5126" y="13661"/>
                      <a:pt x="5080" y="13539"/>
                    </a:cubicBezTo>
                    <a:cubicBezTo>
                      <a:pt x="4773" y="12665"/>
                      <a:pt x="4348" y="11815"/>
                      <a:pt x="3993" y="10940"/>
                    </a:cubicBezTo>
                    <a:cubicBezTo>
                      <a:pt x="3639" y="10043"/>
                      <a:pt x="3284" y="9192"/>
                      <a:pt x="2930" y="8318"/>
                    </a:cubicBezTo>
                    <a:cubicBezTo>
                      <a:pt x="2245" y="6569"/>
                      <a:pt x="1631" y="4821"/>
                      <a:pt x="1063" y="3049"/>
                    </a:cubicBezTo>
                    <a:cubicBezTo>
                      <a:pt x="922" y="2553"/>
                      <a:pt x="756" y="2056"/>
                      <a:pt x="567" y="1537"/>
                    </a:cubicBezTo>
                    <a:cubicBezTo>
                      <a:pt x="473" y="1277"/>
                      <a:pt x="402" y="1017"/>
                      <a:pt x="307" y="781"/>
                    </a:cubicBezTo>
                    <a:cubicBezTo>
                      <a:pt x="189" y="521"/>
                      <a:pt x="95" y="28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8"/>
              <p:cNvSpPr/>
              <p:nvPr/>
            </p:nvSpPr>
            <p:spPr>
              <a:xfrm>
                <a:off x="1080775" y="2263900"/>
                <a:ext cx="483900" cy="407300"/>
              </a:xfrm>
              <a:custGeom>
                <a:avLst/>
                <a:gdLst/>
                <a:ahLst/>
                <a:cxnLst/>
                <a:rect l="l" t="t" r="r" b="b"/>
                <a:pathLst>
                  <a:path w="19356" h="16292" extrusionOk="0">
                    <a:moveTo>
                      <a:pt x="34" y="1"/>
                    </a:moveTo>
                    <a:cubicBezTo>
                      <a:pt x="14" y="1"/>
                      <a:pt x="1" y="17"/>
                      <a:pt x="34" y="34"/>
                    </a:cubicBezTo>
                    <a:cubicBezTo>
                      <a:pt x="1121" y="1239"/>
                      <a:pt x="2231" y="2444"/>
                      <a:pt x="3389" y="3602"/>
                    </a:cubicBezTo>
                    <a:cubicBezTo>
                      <a:pt x="4547" y="4759"/>
                      <a:pt x="5728" y="5846"/>
                      <a:pt x="6933" y="6957"/>
                    </a:cubicBezTo>
                    <a:cubicBezTo>
                      <a:pt x="9367" y="9131"/>
                      <a:pt x="11895" y="11210"/>
                      <a:pt x="14518" y="13147"/>
                    </a:cubicBezTo>
                    <a:cubicBezTo>
                      <a:pt x="15274" y="13691"/>
                      <a:pt x="16006" y="14234"/>
                      <a:pt x="16739" y="14754"/>
                    </a:cubicBezTo>
                    <a:cubicBezTo>
                      <a:pt x="17518" y="15274"/>
                      <a:pt x="18251" y="15817"/>
                      <a:pt x="19054" y="16290"/>
                    </a:cubicBezTo>
                    <a:cubicBezTo>
                      <a:pt x="19063" y="16291"/>
                      <a:pt x="19071" y="16291"/>
                      <a:pt x="19080" y="16291"/>
                    </a:cubicBezTo>
                    <a:cubicBezTo>
                      <a:pt x="19233" y="16291"/>
                      <a:pt x="19355" y="16096"/>
                      <a:pt x="19243" y="16006"/>
                    </a:cubicBezTo>
                    <a:cubicBezTo>
                      <a:pt x="18605" y="15510"/>
                      <a:pt x="17944" y="15061"/>
                      <a:pt x="17282" y="14588"/>
                    </a:cubicBezTo>
                    <a:cubicBezTo>
                      <a:pt x="16597" y="14116"/>
                      <a:pt x="15935" y="13643"/>
                      <a:pt x="15274" y="13147"/>
                    </a:cubicBezTo>
                    <a:cubicBezTo>
                      <a:pt x="13974" y="12178"/>
                      <a:pt x="12675" y="11186"/>
                      <a:pt x="11399" y="10194"/>
                    </a:cubicBezTo>
                    <a:cubicBezTo>
                      <a:pt x="8847" y="8162"/>
                      <a:pt x="6413" y="5988"/>
                      <a:pt x="4003" y="3791"/>
                    </a:cubicBezTo>
                    <a:cubicBezTo>
                      <a:pt x="3365" y="3176"/>
                      <a:pt x="2704" y="2538"/>
                      <a:pt x="2042" y="1924"/>
                    </a:cubicBezTo>
                    <a:cubicBezTo>
                      <a:pt x="1357" y="1310"/>
                      <a:pt x="696" y="648"/>
                      <a:pt x="58" y="10"/>
                    </a:cubicBezTo>
                    <a:cubicBezTo>
                      <a:pt x="51" y="3"/>
                      <a:pt x="42" y="1"/>
                      <a:pt x="3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8"/>
              <p:cNvSpPr/>
              <p:nvPr/>
            </p:nvSpPr>
            <p:spPr>
              <a:xfrm>
                <a:off x="1213325" y="2368100"/>
                <a:ext cx="276075" cy="199750"/>
              </a:xfrm>
              <a:custGeom>
                <a:avLst/>
                <a:gdLst/>
                <a:ahLst/>
                <a:cxnLst/>
                <a:rect l="l" t="t" r="r" b="b"/>
                <a:pathLst>
                  <a:path w="11043" h="7990" extrusionOk="0">
                    <a:moveTo>
                      <a:pt x="1" y="1"/>
                    </a:moveTo>
                    <a:lnTo>
                      <a:pt x="1" y="1"/>
                    </a:lnTo>
                    <a:cubicBezTo>
                      <a:pt x="686" y="544"/>
                      <a:pt x="1348" y="1088"/>
                      <a:pt x="2009" y="1655"/>
                    </a:cubicBezTo>
                    <a:cubicBezTo>
                      <a:pt x="2694" y="2198"/>
                      <a:pt x="3380" y="2718"/>
                      <a:pt x="4088" y="3214"/>
                    </a:cubicBezTo>
                    <a:cubicBezTo>
                      <a:pt x="5482" y="4254"/>
                      <a:pt x="6853" y="5270"/>
                      <a:pt x="8247" y="6262"/>
                    </a:cubicBezTo>
                    <a:cubicBezTo>
                      <a:pt x="9050" y="6829"/>
                      <a:pt x="9854" y="7420"/>
                      <a:pt x="10680" y="7940"/>
                    </a:cubicBezTo>
                    <a:cubicBezTo>
                      <a:pt x="10715" y="7974"/>
                      <a:pt x="10751" y="7989"/>
                      <a:pt x="10785" y="7989"/>
                    </a:cubicBezTo>
                    <a:cubicBezTo>
                      <a:pt x="10933" y="7989"/>
                      <a:pt x="11043" y="7701"/>
                      <a:pt x="10869" y="7585"/>
                    </a:cubicBezTo>
                    <a:cubicBezTo>
                      <a:pt x="9499" y="6546"/>
                      <a:pt x="8081" y="5577"/>
                      <a:pt x="6687" y="4584"/>
                    </a:cubicBezTo>
                    <a:cubicBezTo>
                      <a:pt x="5270" y="3568"/>
                      <a:pt x="3876" y="2600"/>
                      <a:pt x="2458" y="1631"/>
                    </a:cubicBezTo>
                    <a:cubicBezTo>
                      <a:pt x="1655" y="1064"/>
                      <a:pt x="804" y="568"/>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8"/>
              <p:cNvSpPr/>
              <p:nvPr/>
            </p:nvSpPr>
            <p:spPr>
              <a:xfrm>
                <a:off x="1127675" y="2324975"/>
                <a:ext cx="366925" cy="357125"/>
              </a:xfrm>
              <a:custGeom>
                <a:avLst/>
                <a:gdLst/>
                <a:ahLst/>
                <a:cxnLst/>
                <a:rect l="l" t="t" r="r" b="b"/>
                <a:pathLst>
                  <a:path w="14677" h="14285" extrusionOk="0">
                    <a:moveTo>
                      <a:pt x="25" y="1"/>
                    </a:moveTo>
                    <a:cubicBezTo>
                      <a:pt x="25" y="1"/>
                      <a:pt x="1" y="1"/>
                      <a:pt x="1" y="48"/>
                    </a:cubicBezTo>
                    <a:cubicBezTo>
                      <a:pt x="143" y="332"/>
                      <a:pt x="332" y="639"/>
                      <a:pt x="497" y="922"/>
                    </a:cubicBezTo>
                    <a:lnTo>
                      <a:pt x="1041" y="1726"/>
                    </a:lnTo>
                    <a:cubicBezTo>
                      <a:pt x="1419" y="2293"/>
                      <a:pt x="1844" y="2813"/>
                      <a:pt x="2245" y="3356"/>
                    </a:cubicBezTo>
                    <a:cubicBezTo>
                      <a:pt x="3072" y="4419"/>
                      <a:pt x="3923" y="5435"/>
                      <a:pt x="4845" y="6428"/>
                    </a:cubicBezTo>
                    <a:cubicBezTo>
                      <a:pt x="6640" y="8389"/>
                      <a:pt x="8578" y="10232"/>
                      <a:pt x="10610" y="11933"/>
                    </a:cubicBezTo>
                    <a:cubicBezTo>
                      <a:pt x="11200" y="12405"/>
                      <a:pt x="11791" y="12878"/>
                      <a:pt x="12405" y="13303"/>
                    </a:cubicBezTo>
                    <a:cubicBezTo>
                      <a:pt x="12712" y="13516"/>
                      <a:pt x="13020" y="13681"/>
                      <a:pt x="13350" y="13870"/>
                    </a:cubicBezTo>
                    <a:cubicBezTo>
                      <a:pt x="13681" y="14036"/>
                      <a:pt x="14036" y="14177"/>
                      <a:pt x="14390" y="14272"/>
                    </a:cubicBezTo>
                    <a:cubicBezTo>
                      <a:pt x="14417" y="14281"/>
                      <a:pt x="14442" y="14285"/>
                      <a:pt x="14465" y="14285"/>
                    </a:cubicBezTo>
                    <a:cubicBezTo>
                      <a:pt x="14622" y="14285"/>
                      <a:pt x="14676" y="14094"/>
                      <a:pt x="14532" y="14012"/>
                    </a:cubicBezTo>
                    <a:cubicBezTo>
                      <a:pt x="14248" y="13847"/>
                      <a:pt x="13988" y="13658"/>
                      <a:pt x="13705" y="13516"/>
                    </a:cubicBezTo>
                    <a:cubicBezTo>
                      <a:pt x="13421" y="13374"/>
                      <a:pt x="13138" y="13185"/>
                      <a:pt x="12854" y="13020"/>
                    </a:cubicBezTo>
                    <a:cubicBezTo>
                      <a:pt x="12311" y="12665"/>
                      <a:pt x="11791" y="12264"/>
                      <a:pt x="11295" y="11862"/>
                    </a:cubicBezTo>
                    <a:cubicBezTo>
                      <a:pt x="10255" y="11035"/>
                      <a:pt x="9286" y="10137"/>
                      <a:pt x="8294" y="9263"/>
                    </a:cubicBezTo>
                    <a:cubicBezTo>
                      <a:pt x="6380" y="7467"/>
                      <a:pt x="4585" y="5506"/>
                      <a:pt x="2860" y="3474"/>
                    </a:cubicBezTo>
                    <a:cubicBezTo>
                      <a:pt x="2387" y="2907"/>
                      <a:pt x="1915" y="2316"/>
                      <a:pt x="1442" y="1726"/>
                    </a:cubicBezTo>
                    <a:cubicBezTo>
                      <a:pt x="1206" y="1442"/>
                      <a:pt x="1017" y="1159"/>
                      <a:pt x="781" y="875"/>
                    </a:cubicBezTo>
                    <a:cubicBezTo>
                      <a:pt x="544" y="568"/>
                      <a:pt x="261" y="308"/>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8"/>
              <p:cNvSpPr/>
              <p:nvPr/>
            </p:nvSpPr>
            <p:spPr>
              <a:xfrm>
                <a:off x="1234000" y="2433675"/>
                <a:ext cx="282850" cy="236575"/>
              </a:xfrm>
              <a:custGeom>
                <a:avLst/>
                <a:gdLst/>
                <a:ahLst/>
                <a:cxnLst/>
                <a:rect l="l" t="t" r="r" b="b"/>
                <a:pathLst>
                  <a:path w="11314" h="9463" extrusionOk="0">
                    <a:moveTo>
                      <a:pt x="1" y="0"/>
                    </a:moveTo>
                    <a:lnTo>
                      <a:pt x="1" y="0"/>
                    </a:lnTo>
                    <a:cubicBezTo>
                      <a:pt x="332" y="355"/>
                      <a:pt x="639" y="733"/>
                      <a:pt x="946" y="1087"/>
                    </a:cubicBezTo>
                    <a:lnTo>
                      <a:pt x="1938" y="2080"/>
                    </a:lnTo>
                    <a:cubicBezTo>
                      <a:pt x="2600" y="2718"/>
                      <a:pt x="3309" y="3379"/>
                      <a:pt x="4017" y="3993"/>
                    </a:cubicBezTo>
                    <a:cubicBezTo>
                      <a:pt x="5435" y="5222"/>
                      <a:pt x="6900" y="6451"/>
                      <a:pt x="8365" y="7561"/>
                    </a:cubicBezTo>
                    <a:cubicBezTo>
                      <a:pt x="9192" y="8223"/>
                      <a:pt x="10042" y="8884"/>
                      <a:pt x="10964" y="9428"/>
                    </a:cubicBezTo>
                    <a:cubicBezTo>
                      <a:pt x="11007" y="9452"/>
                      <a:pt x="11049" y="9462"/>
                      <a:pt x="11086" y="9462"/>
                    </a:cubicBezTo>
                    <a:cubicBezTo>
                      <a:pt x="11231" y="9462"/>
                      <a:pt x="11313" y="9304"/>
                      <a:pt x="11200" y="9191"/>
                    </a:cubicBezTo>
                    <a:cubicBezTo>
                      <a:pt x="10491" y="8601"/>
                      <a:pt x="9688" y="8081"/>
                      <a:pt x="8956" y="7514"/>
                    </a:cubicBezTo>
                    <a:cubicBezTo>
                      <a:pt x="8200" y="6947"/>
                      <a:pt x="7443" y="6356"/>
                      <a:pt x="6711" y="5765"/>
                    </a:cubicBezTo>
                    <a:cubicBezTo>
                      <a:pt x="5270" y="4584"/>
                      <a:pt x="3852" y="3379"/>
                      <a:pt x="2458" y="2127"/>
                    </a:cubicBezTo>
                    <a:cubicBezTo>
                      <a:pt x="2080" y="1772"/>
                      <a:pt x="1702" y="1418"/>
                      <a:pt x="1277" y="1064"/>
                    </a:cubicBezTo>
                    <a:lnTo>
                      <a:pt x="662" y="544"/>
                    </a:lnTo>
                    <a:cubicBezTo>
                      <a:pt x="450" y="355"/>
                      <a:pt x="213" y="213"/>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8"/>
              <p:cNvSpPr/>
              <p:nvPr/>
            </p:nvSpPr>
            <p:spPr>
              <a:xfrm>
                <a:off x="1091650" y="2247600"/>
                <a:ext cx="620250" cy="115800"/>
              </a:xfrm>
              <a:custGeom>
                <a:avLst/>
                <a:gdLst/>
                <a:ahLst/>
                <a:cxnLst/>
                <a:rect l="l" t="t" r="r" b="b"/>
                <a:pathLst>
                  <a:path w="24810" h="4632" extrusionOk="0">
                    <a:moveTo>
                      <a:pt x="24" y="1"/>
                    </a:moveTo>
                    <a:cubicBezTo>
                      <a:pt x="1" y="1"/>
                      <a:pt x="1" y="24"/>
                      <a:pt x="24" y="72"/>
                    </a:cubicBezTo>
                    <a:cubicBezTo>
                      <a:pt x="1584" y="568"/>
                      <a:pt x="3167" y="1064"/>
                      <a:pt x="4750" y="1489"/>
                    </a:cubicBezTo>
                    <a:cubicBezTo>
                      <a:pt x="6333" y="1891"/>
                      <a:pt x="7892" y="2245"/>
                      <a:pt x="9475" y="2600"/>
                    </a:cubicBezTo>
                    <a:cubicBezTo>
                      <a:pt x="12665" y="3285"/>
                      <a:pt x="15878" y="3781"/>
                      <a:pt x="19139" y="4159"/>
                    </a:cubicBezTo>
                    <a:cubicBezTo>
                      <a:pt x="20060" y="4277"/>
                      <a:pt x="20935" y="4372"/>
                      <a:pt x="21856" y="4466"/>
                    </a:cubicBezTo>
                    <a:cubicBezTo>
                      <a:pt x="22777" y="4561"/>
                      <a:pt x="23675" y="4632"/>
                      <a:pt x="24597" y="4632"/>
                    </a:cubicBezTo>
                    <a:cubicBezTo>
                      <a:pt x="24762" y="4584"/>
                      <a:pt x="24809" y="4325"/>
                      <a:pt x="24644" y="4277"/>
                    </a:cubicBezTo>
                    <a:cubicBezTo>
                      <a:pt x="23841" y="4159"/>
                      <a:pt x="23014" y="4112"/>
                      <a:pt x="22210" y="4041"/>
                    </a:cubicBezTo>
                    <a:cubicBezTo>
                      <a:pt x="21383" y="3994"/>
                      <a:pt x="20580" y="3899"/>
                      <a:pt x="19753" y="3805"/>
                    </a:cubicBezTo>
                    <a:cubicBezTo>
                      <a:pt x="18146" y="3639"/>
                      <a:pt x="16540" y="3427"/>
                      <a:pt x="14957" y="3167"/>
                    </a:cubicBezTo>
                    <a:cubicBezTo>
                      <a:pt x="11720" y="2671"/>
                      <a:pt x="8530" y="2033"/>
                      <a:pt x="5340" y="1300"/>
                    </a:cubicBezTo>
                    <a:cubicBezTo>
                      <a:pt x="4466" y="1088"/>
                      <a:pt x="3592" y="899"/>
                      <a:pt x="2718" y="686"/>
                    </a:cubicBezTo>
                    <a:cubicBezTo>
                      <a:pt x="1820" y="473"/>
                      <a:pt x="922" y="237"/>
                      <a:pt x="2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8"/>
              <p:cNvSpPr/>
              <p:nvPr/>
            </p:nvSpPr>
            <p:spPr>
              <a:xfrm>
                <a:off x="1257625" y="2273000"/>
                <a:ext cx="337825" cy="39050"/>
              </a:xfrm>
              <a:custGeom>
                <a:avLst/>
                <a:gdLst/>
                <a:ahLst/>
                <a:cxnLst/>
                <a:rect l="l" t="t" r="r" b="b"/>
                <a:pathLst>
                  <a:path w="13513" h="1562" extrusionOk="0">
                    <a:moveTo>
                      <a:pt x="1" y="1"/>
                    </a:moveTo>
                    <a:cubicBezTo>
                      <a:pt x="875" y="119"/>
                      <a:pt x="1726" y="284"/>
                      <a:pt x="2576" y="402"/>
                    </a:cubicBezTo>
                    <a:cubicBezTo>
                      <a:pt x="3427" y="521"/>
                      <a:pt x="4301" y="639"/>
                      <a:pt x="5152" y="733"/>
                    </a:cubicBezTo>
                    <a:cubicBezTo>
                      <a:pt x="6853" y="922"/>
                      <a:pt x="8578" y="1111"/>
                      <a:pt x="10279" y="1300"/>
                    </a:cubicBezTo>
                    <a:cubicBezTo>
                      <a:pt x="11271" y="1395"/>
                      <a:pt x="12240" y="1513"/>
                      <a:pt x="13209" y="1560"/>
                    </a:cubicBezTo>
                    <a:cubicBezTo>
                      <a:pt x="13217" y="1561"/>
                      <a:pt x="13226" y="1561"/>
                      <a:pt x="13234" y="1561"/>
                    </a:cubicBezTo>
                    <a:cubicBezTo>
                      <a:pt x="13513" y="1561"/>
                      <a:pt x="13461" y="1181"/>
                      <a:pt x="13209" y="1159"/>
                    </a:cubicBezTo>
                    <a:cubicBezTo>
                      <a:pt x="11507" y="946"/>
                      <a:pt x="9783" y="828"/>
                      <a:pt x="8082" y="639"/>
                    </a:cubicBezTo>
                    <a:cubicBezTo>
                      <a:pt x="6357" y="497"/>
                      <a:pt x="4656" y="332"/>
                      <a:pt x="2931" y="166"/>
                    </a:cubicBezTo>
                    <a:cubicBezTo>
                      <a:pt x="1962" y="95"/>
                      <a:pt x="993" y="95"/>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8"/>
              <p:cNvSpPr/>
              <p:nvPr/>
            </p:nvSpPr>
            <p:spPr>
              <a:xfrm>
                <a:off x="1164300" y="2278325"/>
                <a:ext cx="493250" cy="133525"/>
              </a:xfrm>
              <a:custGeom>
                <a:avLst/>
                <a:gdLst/>
                <a:ahLst/>
                <a:cxnLst/>
                <a:rect l="l" t="t" r="r" b="b"/>
                <a:pathLst>
                  <a:path w="19730" h="5341" extrusionOk="0">
                    <a:moveTo>
                      <a:pt x="24" y="0"/>
                    </a:moveTo>
                    <a:cubicBezTo>
                      <a:pt x="1" y="0"/>
                      <a:pt x="1" y="24"/>
                      <a:pt x="24" y="24"/>
                    </a:cubicBezTo>
                    <a:lnTo>
                      <a:pt x="899" y="544"/>
                    </a:lnTo>
                    <a:cubicBezTo>
                      <a:pt x="1206" y="709"/>
                      <a:pt x="1489" y="851"/>
                      <a:pt x="1773" y="969"/>
                    </a:cubicBezTo>
                    <a:cubicBezTo>
                      <a:pt x="2387" y="1253"/>
                      <a:pt x="2978" y="1536"/>
                      <a:pt x="3616" y="1772"/>
                    </a:cubicBezTo>
                    <a:cubicBezTo>
                      <a:pt x="4868" y="2269"/>
                      <a:pt x="6144" y="2741"/>
                      <a:pt x="7396" y="3143"/>
                    </a:cubicBezTo>
                    <a:cubicBezTo>
                      <a:pt x="9948" y="3946"/>
                      <a:pt x="12547" y="4608"/>
                      <a:pt x="15146" y="5033"/>
                    </a:cubicBezTo>
                    <a:cubicBezTo>
                      <a:pt x="15878" y="5151"/>
                      <a:pt x="16611" y="5269"/>
                      <a:pt x="17391" y="5317"/>
                    </a:cubicBezTo>
                    <a:cubicBezTo>
                      <a:pt x="17745" y="5340"/>
                      <a:pt x="18123" y="5340"/>
                      <a:pt x="18477" y="5340"/>
                    </a:cubicBezTo>
                    <a:cubicBezTo>
                      <a:pt x="18855" y="5340"/>
                      <a:pt x="19210" y="5269"/>
                      <a:pt x="19612" y="5198"/>
                    </a:cubicBezTo>
                    <a:cubicBezTo>
                      <a:pt x="19730" y="5128"/>
                      <a:pt x="19682" y="4868"/>
                      <a:pt x="19517" y="4868"/>
                    </a:cubicBezTo>
                    <a:cubicBezTo>
                      <a:pt x="19186" y="4868"/>
                      <a:pt x="18855" y="4844"/>
                      <a:pt x="18548" y="4844"/>
                    </a:cubicBezTo>
                    <a:lnTo>
                      <a:pt x="17556" y="4844"/>
                    </a:lnTo>
                    <a:cubicBezTo>
                      <a:pt x="16918" y="4797"/>
                      <a:pt x="16256" y="4726"/>
                      <a:pt x="15642" y="4631"/>
                    </a:cubicBezTo>
                    <a:cubicBezTo>
                      <a:pt x="14343" y="4419"/>
                      <a:pt x="13043" y="4159"/>
                      <a:pt x="11767" y="3852"/>
                    </a:cubicBezTo>
                    <a:cubicBezTo>
                      <a:pt x="9215" y="3237"/>
                      <a:pt x="6664" y="2481"/>
                      <a:pt x="4183" y="1560"/>
                    </a:cubicBezTo>
                    <a:cubicBezTo>
                      <a:pt x="3474" y="1300"/>
                      <a:pt x="2789" y="1016"/>
                      <a:pt x="2080" y="756"/>
                    </a:cubicBezTo>
                    <a:cubicBezTo>
                      <a:pt x="1773" y="638"/>
                      <a:pt x="1395" y="497"/>
                      <a:pt x="1088" y="378"/>
                    </a:cubicBezTo>
                    <a:cubicBezTo>
                      <a:pt x="733" y="237"/>
                      <a:pt x="379" y="119"/>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8"/>
              <p:cNvSpPr/>
              <p:nvPr/>
            </p:nvSpPr>
            <p:spPr>
              <a:xfrm>
                <a:off x="1310800" y="2319675"/>
                <a:ext cx="360350" cy="66775"/>
              </a:xfrm>
              <a:custGeom>
                <a:avLst/>
                <a:gdLst/>
                <a:ahLst/>
                <a:cxnLst/>
                <a:rect l="l" t="t" r="r" b="b"/>
                <a:pathLst>
                  <a:path w="14414" h="2671" extrusionOk="0">
                    <a:moveTo>
                      <a:pt x="0" y="0"/>
                    </a:moveTo>
                    <a:lnTo>
                      <a:pt x="0" y="0"/>
                    </a:lnTo>
                    <a:cubicBezTo>
                      <a:pt x="473" y="118"/>
                      <a:pt x="922" y="307"/>
                      <a:pt x="1371" y="473"/>
                    </a:cubicBezTo>
                    <a:lnTo>
                      <a:pt x="2694" y="804"/>
                    </a:lnTo>
                    <a:lnTo>
                      <a:pt x="5435" y="1442"/>
                    </a:lnTo>
                    <a:cubicBezTo>
                      <a:pt x="7278" y="1796"/>
                      <a:pt x="9144" y="2127"/>
                      <a:pt x="10987" y="2339"/>
                    </a:cubicBezTo>
                    <a:cubicBezTo>
                      <a:pt x="12050" y="2505"/>
                      <a:pt x="13114" y="2647"/>
                      <a:pt x="14177" y="2670"/>
                    </a:cubicBezTo>
                    <a:cubicBezTo>
                      <a:pt x="14366" y="2670"/>
                      <a:pt x="14413" y="2387"/>
                      <a:pt x="14224" y="2363"/>
                    </a:cubicBezTo>
                    <a:cubicBezTo>
                      <a:pt x="13303" y="2198"/>
                      <a:pt x="12358" y="2127"/>
                      <a:pt x="11436" y="2009"/>
                    </a:cubicBezTo>
                    <a:cubicBezTo>
                      <a:pt x="10491" y="1891"/>
                      <a:pt x="9546" y="1725"/>
                      <a:pt x="8624" y="1607"/>
                    </a:cubicBezTo>
                    <a:cubicBezTo>
                      <a:pt x="6805" y="1323"/>
                      <a:pt x="4962" y="993"/>
                      <a:pt x="3143" y="591"/>
                    </a:cubicBezTo>
                    <a:cubicBezTo>
                      <a:pt x="2647" y="473"/>
                      <a:pt x="2103" y="378"/>
                      <a:pt x="1607" y="260"/>
                    </a:cubicBezTo>
                    <a:cubicBezTo>
                      <a:pt x="1347" y="189"/>
                      <a:pt x="1064" y="142"/>
                      <a:pt x="804" y="118"/>
                    </a:cubicBezTo>
                    <a:cubicBezTo>
                      <a:pt x="544" y="71"/>
                      <a:pt x="284" y="48"/>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8"/>
              <p:cNvSpPr/>
              <p:nvPr/>
            </p:nvSpPr>
            <p:spPr>
              <a:xfrm>
                <a:off x="1092250" y="2014125"/>
                <a:ext cx="592800" cy="216975"/>
              </a:xfrm>
              <a:custGeom>
                <a:avLst/>
                <a:gdLst/>
                <a:ahLst/>
                <a:cxnLst/>
                <a:rect l="l" t="t" r="r" b="b"/>
                <a:pathLst>
                  <a:path w="23712" h="8679" extrusionOk="0">
                    <a:moveTo>
                      <a:pt x="23522" y="1"/>
                    </a:moveTo>
                    <a:cubicBezTo>
                      <a:pt x="23511" y="1"/>
                      <a:pt x="23499" y="3"/>
                      <a:pt x="23486" y="7"/>
                    </a:cubicBezTo>
                    <a:cubicBezTo>
                      <a:pt x="22730" y="314"/>
                      <a:pt x="22021" y="669"/>
                      <a:pt x="21265" y="1023"/>
                    </a:cubicBezTo>
                    <a:cubicBezTo>
                      <a:pt x="20532" y="1377"/>
                      <a:pt x="19776" y="1708"/>
                      <a:pt x="19020" y="2015"/>
                    </a:cubicBezTo>
                    <a:cubicBezTo>
                      <a:pt x="17555" y="2677"/>
                      <a:pt x="16043" y="3291"/>
                      <a:pt x="14531" y="3882"/>
                    </a:cubicBezTo>
                    <a:cubicBezTo>
                      <a:pt x="11507" y="5063"/>
                      <a:pt x="8435" y="6126"/>
                      <a:pt x="5293" y="7072"/>
                    </a:cubicBezTo>
                    <a:cubicBezTo>
                      <a:pt x="4442" y="7331"/>
                      <a:pt x="3544" y="7568"/>
                      <a:pt x="2694" y="7851"/>
                    </a:cubicBezTo>
                    <a:cubicBezTo>
                      <a:pt x="1820" y="8111"/>
                      <a:pt x="922" y="8371"/>
                      <a:pt x="48" y="8607"/>
                    </a:cubicBezTo>
                    <a:cubicBezTo>
                      <a:pt x="0" y="8607"/>
                      <a:pt x="0" y="8678"/>
                      <a:pt x="48" y="8678"/>
                    </a:cubicBezTo>
                    <a:cubicBezTo>
                      <a:pt x="1631" y="8300"/>
                      <a:pt x="3261" y="7993"/>
                      <a:pt x="4820" y="7544"/>
                    </a:cubicBezTo>
                    <a:cubicBezTo>
                      <a:pt x="6380" y="7095"/>
                      <a:pt x="7915" y="6670"/>
                      <a:pt x="9451" y="6126"/>
                    </a:cubicBezTo>
                    <a:cubicBezTo>
                      <a:pt x="12546" y="5134"/>
                      <a:pt x="15594" y="3953"/>
                      <a:pt x="18619" y="2677"/>
                    </a:cubicBezTo>
                    <a:cubicBezTo>
                      <a:pt x="19446" y="2322"/>
                      <a:pt x="20296" y="1944"/>
                      <a:pt x="21123" y="1543"/>
                    </a:cubicBezTo>
                    <a:cubicBezTo>
                      <a:pt x="21950" y="1165"/>
                      <a:pt x="22801" y="787"/>
                      <a:pt x="23604" y="314"/>
                    </a:cubicBezTo>
                    <a:cubicBezTo>
                      <a:pt x="23712" y="207"/>
                      <a:pt x="23643" y="1"/>
                      <a:pt x="235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8"/>
              <p:cNvSpPr/>
              <p:nvPr/>
            </p:nvSpPr>
            <p:spPr>
              <a:xfrm>
                <a:off x="1248775" y="2027475"/>
                <a:ext cx="311225" cy="141600"/>
              </a:xfrm>
              <a:custGeom>
                <a:avLst/>
                <a:gdLst/>
                <a:ahLst/>
                <a:cxnLst/>
                <a:rect l="l" t="t" r="r" b="b"/>
                <a:pathLst>
                  <a:path w="12449" h="5664" extrusionOk="0">
                    <a:moveTo>
                      <a:pt x="12091" y="1"/>
                    </a:moveTo>
                    <a:cubicBezTo>
                      <a:pt x="12063" y="1"/>
                      <a:pt x="12033" y="6"/>
                      <a:pt x="12003" y="16"/>
                    </a:cubicBezTo>
                    <a:cubicBezTo>
                      <a:pt x="10397" y="702"/>
                      <a:pt x="8861" y="1434"/>
                      <a:pt x="7301" y="2167"/>
                    </a:cubicBezTo>
                    <a:cubicBezTo>
                      <a:pt x="5742" y="2875"/>
                      <a:pt x="4183" y="3584"/>
                      <a:pt x="2623" y="4317"/>
                    </a:cubicBezTo>
                    <a:cubicBezTo>
                      <a:pt x="1749" y="4742"/>
                      <a:pt x="898" y="5214"/>
                      <a:pt x="1" y="5663"/>
                    </a:cubicBezTo>
                    <a:cubicBezTo>
                      <a:pt x="804" y="5333"/>
                      <a:pt x="1631" y="5073"/>
                      <a:pt x="2434" y="4742"/>
                    </a:cubicBezTo>
                    <a:cubicBezTo>
                      <a:pt x="3214" y="4411"/>
                      <a:pt x="4017" y="4080"/>
                      <a:pt x="4821" y="3726"/>
                    </a:cubicBezTo>
                    <a:cubicBezTo>
                      <a:pt x="6380" y="3064"/>
                      <a:pt x="7987" y="2356"/>
                      <a:pt x="9546" y="1647"/>
                    </a:cubicBezTo>
                    <a:cubicBezTo>
                      <a:pt x="10420" y="1221"/>
                      <a:pt x="11342" y="843"/>
                      <a:pt x="12240" y="394"/>
                    </a:cubicBezTo>
                    <a:cubicBezTo>
                      <a:pt x="12449" y="290"/>
                      <a:pt x="12306" y="1"/>
                      <a:pt x="1209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8"/>
              <p:cNvSpPr/>
              <p:nvPr/>
            </p:nvSpPr>
            <p:spPr>
              <a:xfrm>
                <a:off x="1169025" y="2080800"/>
                <a:ext cx="492075" cy="139925"/>
              </a:xfrm>
              <a:custGeom>
                <a:avLst/>
                <a:gdLst/>
                <a:ahLst/>
                <a:cxnLst/>
                <a:rect l="l" t="t" r="r" b="b"/>
                <a:pathLst>
                  <a:path w="19683" h="5597" extrusionOk="0">
                    <a:moveTo>
                      <a:pt x="19470" y="1"/>
                    </a:moveTo>
                    <a:cubicBezTo>
                      <a:pt x="19440" y="1"/>
                      <a:pt x="19408" y="10"/>
                      <a:pt x="19375" y="34"/>
                    </a:cubicBezTo>
                    <a:cubicBezTo>
                      <a:pt x="19092" y="175"/>
                      <a:pt x="18785" y="341"/>
                      <a:pt x="18525" y="506"/>
                    </a:cubicBezTo>
                    <a:cubicBezTo>
                      <a:pt x="18265" y="695"/>
                      <a:pt x="17958" y="837"/>
                      <a:pt x="17674" y="979"/>
                    </a:cubicBezTo>
                    <a:cubicBezTo>
                      <a:pt x="17107" y="1286"/>
                      <a:pt x="16493" y="1546"/>
                      <a:pt x="15902" y="1782"/>
                    </a:cubicBezTo>
                    <a:cubicBezTo>
                      <a:pt x="14650" y="2254"/>
                      <a:pt x="13421" y="2656"/>
                      <a:pt x="12145" y="3058"/>
                    </a:cubicBezTo>
                    <a:cubicBezTo>
                      <a:pt x="9617" y="3814"/>
                      <a:pt x="7042" y="4405"/>
                      <a:pt x="4443" y="4853"/>
                    </a:cubicBezTo>
                    <a:lnTo>
                      <a:pt x="2222" y="5208"/>
                    </a:lnTo>
                    <a:cubicBezTo>
                      <a:pt x="1867" y="5255"/>
                      <a:pt x="1513" y="5326"/>
                      <a:pt x="1159" y="5350"/>
                    </a:cubicBezTo>
                    <a:cubicBezTo>
                      <a:pt x="781" y="5421"/>
                      <a:pt x="426" y="5491"/>
                      <a:pt x="48" y="5562"/>
                    </a:cubicBezTo>
                    <a:cubicBezTo>
                      <a:pt x="1" y="5562"/>
                      <a:pt x="48" y="5586"/>
                      <a:pt x="48" y="5586"/>
                    </a:cubicBezTo>
                    <a:cubicBezTo>
                      <a:pt x="284" y="5586"/>
                      <a:pt x="500" y="5596"/>
                      <a:pt x="722" y="5596"/>
                    </a:cubicBezTo>
                    <a:cubicBezTo>
                      <a:pt x="833" y="5596"/>
                      <a:pt x="946" y="5594"/>
                      <a:pt x="1064" y="5586"/>
                    </a:cubicBezTo>
                    <a:cubicBezTo>
                      <a:pt x="1395" y="5562"/>
                      <a:pt x="1726" y="5562"/>
                      <a:pt x="2056" y="5515"/>
                    </a:cubicBezTo>
                    <a:cubicBezTo>
                      <a:pt x="2718" y="5468"/>
                      <a:pt x="3380" y="5373"/>
                      <a:pt x="4065" y="5279"/>
                    </a:cubicBezTo>
                    <a:cubicBezTo>
                      <a:pt x="5388" y="5113"/>
                      <a:pt x="6711" y="4877"/>
                      <a:pt x="8011" y="4570"/>
                    </a:cubicBezTo>
                    <a:cubicBezTo>
                      <a:pt x="10610" y="4027"/>
                      <a:pt x="13185" y="3270"/>
                      <a:pt x="15666" y="2325"/>
                    </a:cubicBezTo>
                    <a:cubicBezTo>
                      <a:pt x="16375" y="2065"/>
                      <a:pt x="17060" y="1806"/>
                      <a:pt x="17721" y="1451"/>
                    </a:cubicBezTo>
                    <a:cubicBezTo>
                      <a:pt x="18052" y="1286"/>
                      <a:pt x="18383" y="1120"/>
                      <a:pt x="18714" y="908"/>
                    </a:cubicBezTo>
                    <a:cubicBezTo>
                      <a:pt x="19021" y="719"/>
                      <a:pt x="19328" y="482"/>
                      <a:pt x="19588" y="199"/>
                    </a:cubicBezTo>
                    <a:cubicBezTo>
                      <a:pt x="19683" y="161"/>
                      <a:pt x="19595" y="1"/>
                      <a:pt x="1947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8"/>
              <p:cNvSpPr/>
              <p:nvPr/>
            </p:nvSpPr>
            <p:spPr>
              <a:xfrm>
                <a:off x="1317300" y="2055350"/>
                <a:ext cx="344600" cy="127300"/>
              </a:xfrm>
              <a:custGeom>
                <a:avLst/>
                <a:gdLst/>
                <a:ahLst/>
                <a:cxnLst/>
                <a:rect l="l" t="t" r="r" b="b"/>
                <a:pathLst>
                  <a:path w="13784" h="5092" extrusionOk="0">
                    <a:moveTo>
                      <a:pt x="13596" y="1"/>
                    </a:moveTo>
                    <a:cubicBezTo>
                      <a:pt x="13578" y="1"/>
                      <a:pt x="13559" y="4"/>
                      <a:pt x="13539" y="12"/>
                    </a:cubicBezTo>
                    <a:cubicBezTo>
                      <a:pt x="12665" y="343"/>
                      <a:pt x="11838" y="768"/>
                      <a:pt x="10940" y="1122"/>
                    </a:cubicBezTo>
                    <a:cubicBezTo>
                      <a:pt x="10066" y="1477"/>
                      <a:pt x="9191" y="1831"/>
                      <a:pt x="8317" y="2186"/>
                    </a:cubicBezTo>
                    <a:cubicBezTo>
                      <a:pt x="6569" y="2847"/>
                      <a:pt x="4820" y="3485"/>
                      <a:pt x="3048" y="4029"/>
                    </a:cubicBezTo>
                    <a:cubicBezTo>
                      <a:pt x="2552" y="4194"/>
                      <a:pt x="2056" y="4359"/>
                      <a:pt x="1536" y="4548"/>
                    </a:cubicBezTo>
                    <a:cubicBezTo>
                      <a:pt x="1276" y="4619"/>
                      <a:pt x="1016" y="4714"/>
                      <a:pt x="780" y="4808"/>
                    </a:cubicBezTo>
                    <a:cubicBezTo>
                      <a:pt x="520" y="4926"/>
                      <a:pt x="284" y="5021"/>
                      <a:pt x="0" y="5092"/>
                    </a:cubicBezTo>
                    <a:cubicBezTo>
                      <a:pt x="473" y="4974"/>
                      <a:pt x="945" y="4926"/>
                      <a:pt x="1442" y="4832"/>
                    </a:cubicBezTo>
                    <a:lnTo>
                      <a:pt x="2765" y="4477"/>
                    </a:lnTo>
                    <a:cubicBezTo>
                      <a:pt x="3686" y="4218"/>
                      <a:pt x="4560" y="3910"/>
                      <a:pt x="5458" y="3627"/>
                    </a:cubicBezTo>
                    <a:cubicBezTo>
                      <a:pt x="7230" y="3036"/>
                      <a:pt x="9002" y="2351"/>
                      <a:pt x="10727" y="1642"/>
                    </a:cubicBezTo>
                    <a:cubicBezTo>
                      <a:pt x="11719" y="1217"/>
                      <a:pt x="12712" y="839"/>
                      <a:pt x="13657" y="343"/>
                    </a:cubicBezTo>
                    <a:cubicBezTo>
                      <a:pt x="13783" y="237"/>
                      <a:pt x="13741" y="1"/>
                      <a:pt x="135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8"/>
              <p:cNvSpPr/>
              <p:nvPr/>
            </p:nvSpPr>
            <p:spPr>
              <a:xfrm>
                <a:off x="477925" y="1656900"/>
                <a:ext cx="1162500" cy="1161950"/>
              </a:xfrm>
              <a:custGeom>
                <a:avLst/>
                <a:gdLst/>
                <a:ahLst/>
                <a:cxnLst/>
                <a:rect l="l" t="t" r="r" b="b"/>
                <a:pathLst>
                  <a:path w="46500" h="46478" extrusionOk="0">
                    <a:moveTo>
                      <a:pt x="22709" y="1"/>
                    </a:moveTo>
                    <a:cubicBezTo>
                      <a:pt x="21953" y="1"/>
                      <a:pt x="21425" y="581"/>
                      <a:pt x="21147" y="1230"/>
                    </a:cubicBezTo>
                    <a:cubicBezTo>
                      <a:pt x="20840" y="1986"/>
                      <a:pt x="20746" y="2837"/>
                      <a:pt x="20722" y="3640"/>
                    </a:cubicBezTo>
                    <a:cubicBezTo>
                      <a:pt x="20675" y="4443"/>
                      <a:pt x="20746" y="5247"/>
                      <a:pt x="20793" y="6026"/>
                    </a:cubicBezTo>
                    <a:cubicBezTo>
                      <a:pt x="20864" y="6806"/>
                      <a:pt x="20958" y="7539"/>
                      <a:pt x="21076" y="8318"/>
                    </a:cubicBezTo>
                    <a:cubicBezTo>
                      <a:pt x="21313" y="9807"/>
                      <a:pt x="21596" y="11295"/>
                      <a:pt x="21903" y="12807"/>
                    </a:cubicBezTo>
                    <a:cubicBezTo>
                      <a:pt x="22187" y="14272"/>
                      <a:pt x="22518" y="15785"/>
                      <a:pt x="22754" y="17297"/>
                    </a:cubicBezTo>
                    <a:cubicBezTo>
                      <a:pt x="22990" y="18785"/>
                      <a:pt x="23156" y="20297"/>
                      <a:pt x="23226" y="21809"/>
                    </a:cubicBezTo>
                    <a:cubicBezTo>
                      <a:pt x="23226" y="21975"/>
                      <a:pt x="23250" y="22140"/>
                      <a:pt x="23250" y="22306"/>
                    </a:cubicBezTo>
                    <a:lnTo>
                      <a:pt x="23250" y="22495"/>
                    </a:lnTo>
                    <a:cubicBezTo>
                      <a:pt x="22801" y="20983"/>
                      <a:pt x="22376" y="19494"/>
                      <a:pt x="21903" y="18029"/>
                    </a:cubicBezTo>
                    <a:cubicBezTo>
                      <a:pt x="21360" y="16375"/>
                      <a:pt x="20769" y="14745"/>
                      <a:pt x="20084" y="13162"/>
                    </a:cubicBezTo>
                    <a:cubicBezTo>
                      <a:pt x="19446" y="11673"/>
                      <a:pt x="18714" y="10232"/>
                      <a:pt x="17839" y="8838"/>
                    </a:cubicBezTo>
                    <a:cubicBezTo>
                      <a:pt x="16989" y="7515"/>
                      <a:pt x="16044" y="6215"/>
                      <a:pt x="14957" y="5058"/>
                    </a:cubicBezTo>
                    <a:cubicBezTo>
                      <a:pt x="14484" y="4562"/>
                      <a:pt x="13917" y="4089"/>
                      <a:pt x="13303" y="3735"/>
                    </a:cubicBezTo>
                    <a:cubicBezTo>
                      <a:pt x="12881" y="3498"/>
                      <a:pt x="12338" y="3238"/>
                      <a:pt x="11812" y="3238"/>
                    </a:cubicBezTo>
                    <a:cubicBezTo>
                      <a:pt x="11603" y="3238"/>
                      <a:pt x="11396" y="3279"/>
                      <a:pt x="11200" y="3380"/>
                    </a:cubicBezTo>
                    <a:cubicBezTo>
                      <a:pt x="10562" y="3735"/>
                      <a:pt x="10350" y="4538"/>
                      <a:pt x="10444" y="5247"/>
                    </a:cubicBezTo>
                    <a:cubicBezTo>
                      <a:pt x="10515" y="6026"/>
                      <a:pt x="10869" y="6830"/>
                      <a:pt x="11271" y="7539"/>
                    </a:cubicBezTo>
                    <a:cubicBezTo>
                      <a:pt x="11649" y="8247"/>
                      <a:pt x="12098" y="8933"/>
                      <a:pt x="12523" y="9571"/>
                    </a:cubicBezTo>
                    <a:cubicBezTo>
                      <a:pt x="12949" y="10208"/>
                      <a:pt x="13421" y="10823"/>
                      <a:pt x="13894" y="11413"/>
                    </a:cubicBezTo>
                    <a:cubicBezTo>
                      <a:pt x="14839" y="12618"/>
                      <a:pt x="15831" y="13753"/>
                      <a:pt x="16847" y="14887"/>
                    </a:cubicBezTo>
                    <a:cubicBezTo>
                      <a:pt x="17839" y="16044"/>
                      <a:pt x="18855" y="17202"/>
                      <a:pt x="19824" y="18384"/>
                    </a:cubicBezTo>
                    <a:cubicBezTo>
                      <a:pt x="20793" y="19565"/>
                      <a:pt x="21691" y="20770"/>
                      <a:pt x="22518" y="22046"/>
                    </a:cubicBezTo>
                    <a:cubicBezTo>
                      <a:pt x="22612" y="22188"/>
                      <a:pt x="22730" y="22306"/>
                      <a:pt x="22801" y="22447"/>
                    </a:cubicBezTo>
                    <a:lnTo>
                      <a:pt x="22896" y="22636"/>
                    </a:lnTo>
                    <a:cubicBezTo>
                      <a:pt x="21785" y="21550"/>
                      <a:pt x="20651" y="20486"/>
                      <a:pt x="19493" y="19447"/>
                    </a:cubicBezTo>
                    <a:cubicBezTo>
                      <a:pt x="18194" y="18289"/>
                      <a:pt x="16871" y="17179"/>
                      <a:pt x="15477" y="16139"/>
                    </a:cubicBezTo>
                    <a:cubicBezTo>
                      <a:pt x="14177" y="15170"/>
                      <a:pt x="12807" y="14272"/>
                      <a:pt x="11389" y="13516"/>
                    </a:cubicBezTo>
                    <a:cubicBezTo>
                      <a:pt x="9972" y="12760"/>
                      <a:pt x="8507" y="12122"/>
                      <a:pt x="6971" y="11673"/>
                    </a:cubicBezTo>
                    <a:cubicBezTo>
                      <a:pt x="6309" y="11461"/>
                      <a:pt x="5600" y="11343"/>
                      <a:pt x="4892" y="11343"/>
                    </a:cubicBezTo>
                    <a:cubicBezTo>
                      <a:pt x="4183" y="11343"/>
                      <a:pt x="3285" y="11437"/>
                      <a:pt x="2883" y="12099"/>
                    </a:cubicBezTo>
                    <a:cubicBezTo>
                      <a:pt x="2482" y="12713"/>
                      <a:pt x="2718" y="13516"/>
                      <a:pt x="3143" y="14060"/>
                    </a:cubicBezTo>
                    <a:cubicBezTo>
                      <a:pt x="3616" y="14721"/>
                      <a:pt x="4325" y="15217"/>
                      <a:pt x="5010" y="15666"/>
                    </a:cubicBezTo>
                    <a:cubicBezTo>
                      <a:pt x="5671" y="16068"/>
                      <a:pt x="6380" y="16422"/>
                      <a:pt x="7136" y="16777"/>
                    </a:cubicBezTo>
                    <a:cubicBezTo>
                      <a:pt x="7798" y="17108"/>
                      <a:pt x="8507" y="17415"/>
                      <a:pt x="9215" y="17698"/>
                    </a:cubicBezTo>
                    <a:cubicBezTo>
                      <a:pt x="10633" y="18265"/>
                      <a:pt x="12098" y="18762"/>
                      <a:pt x="13539" y="19234"/>
                    </a:cubicBezTo>
                    <a:cubicBezTo>
                      <a:pt x="14981" y="19707"/>
                      <a:pt x="16422" y="20179"/>
                      <a:pt x="17839" y="20746"/>
                    </a:cubicBezTo>
                    <a:cubicBezTo>
                      <a:pt x="19257" y="21266"/>
                      <a:pt x="20651" y="21857"/>
                      <a:pt x="22021" y="22566"/>
                    </a:cubicBezTo>
                    <a:cubicBezTo>
                      <a:pt x="22163" y="22636"/>
                      <a:pt x="22305" y="22684"/>
                      <a:pt x="22447" y="22778"/>
                    </a:cubicBezTo>
                    <a:cubicBezTo>
                      <a:pt x="22518" y="22802"/>
                      <a:pt x="22541" y="22849"/>
                      <a:pt x="22612" y="22873"/>
                    </a:cubicBezTo>
                    <a:cubicBezTo>
                      <a:pt x="21100" y="22495"/>
                      <a:pt x="19588" y="22140"/>
                      <a:pt x="18076" y="21809"/>
                    </a:cubicBezTo>
                    <a:cubicBezTo>
                      <a:pt x="16398" y="21455"/>
                      <a:pt x="14697" y="21148"/>
                      <a:pt x="12972" y="20959"/>
                    </a:cubicBezTo>
                    <a:cubicBezTo>
                      <a:pt x="11709" y="20812"/>
                      <a:pt x="10460" y="20723"/>
                      <a:pt x="9203" y="20723"/>
                    </a:cubicBezTo>
                    <a:cubicBezTo>
                      <a:pt x="8838" y="20723"/>
                      <a:pt x="8472" y="20730"/>
                      <a:pt x="8105" y="20746"/>
                    </a:cubicBezTo>
                    <a:cubicBezTo>
                      <a:pt x="6498" y="20770"/>
                      <a:pt x="4915" y="20959"/>
                      <a:pt x="3379" y="21337"/>
                    </a:cubicBezTo>
                    <a:cubicBezTo>
                      <a:pt x="2694" y="21502"/>
                      <a:pt x="2009" y="21739"/>
                      <a:pt x="1395" y="22093"/>
                    </a:cubicBezTo>
                    <a:cubicBezTo>
                      <a:pt x="804" y="22424"/>
                      <a:pt x="72" y="22991"/>
                      <a:pt x="48" y="23723"/>
                    </a:cubicBezTo>
                    <a:cubicBezTo>
                      <a:pt x="1" y="24503"/>
                      <a:pt x="591" y="25046"/>
                      <a:pt x="1253" y="25330"/>
                    </a:cubicBezTo>
                    <a:cubicBezTo>
                      <a:pt x="2009" y="25637"/>
                      <a:pt x="2883" y="25732"/>
                      <a:pt x="3663" y="25755"/>
                    </a:cubicBezTo>
                    <a:cubicBezTo>
                      <a:pt x="3850" y="25766"/>
                      <a:pt x="4036" y="25771"/>
                      <a:pt x="4223" y="25771"/>
                    </a:cubicBezTo>
                    <a:cubicBezTo>
                      <a:pt x="4840" y="25771"/>
                      <a:pt x="5456" y="25721"/>
                      <a:pt x="6073" y="25684"/>
                    </a:cubicBezTo>
                    <a:cubicBezTo>
                      <a:pt x="6829" y="25613"/>
                      <a:pt x="7562" y="25519"/>
                      <a:pt x="8341" y="25401"/>
                    </a:cubicBezTo>
                    <a:cubicBezTo>
                      <a:pt x="9853" y="25165"/>
                      <a:pt x="11318" y="24881"/>
                      <a:pt x="12830" y="24574"/>
                    </a:cubicBezTo>
                    <a:cubicBezTo>
                      <a:pt x="14295" y="24290"/>
                      <a:pt x="15807" y="23960"/>
                      <a:pt x="17320" y="23723"/>
                    </a:cubicBezTo>
                    <a:cubicBezTo>
                      <a:pt x="18832" y="23487"/>
                      <a:pt x="20320" y="23322"/>
                      <a:pt x="21832" y="23251"/>
                    </a:cubicBezTo>
                    <a:cubicBezTo>
                      <a:pt x="22021" y="23251"/>
                      <a:pt x="22163" y="23227"/>
                      <a:pt x="22329" y="23227"/>
                    </a:cubicBezTo>
                    <a:lnTo>
                      <a:pt x="22518" y="23227"/>
                    </a:lnTo>
                    <a:cubicBezTo>
                      <a:pt x="21006" y="23676"/>
                      <a:pt x="19541" y="24101"/>
                      <a:pt x="18052" y="24574"/>
                    </a:cubicBezTo>
                    <a:cubicBezTo>
                      <a:pt x="16398" y="25141"/>
                      <a:pt x="14768" y="25732"/>
                      <a:pt x="13185" y="26417"/>
                    </a:cubicBezTo>
                    <a:cubicBezTo>
                      <a:pt x="11696" y="27055"/>
                      <a:pt x="10255" y="27811"/>
                      <a:pt x="8861" y="28661"/>
                    </a:cubicBezTo>
                    <a:cubicBezTo>
                      <a:pt x="7538" y="29512"/>
                      <a:pt x="6215" y="30457"/>
                      <a:pt x="5081" y="31544"/>
                    </a:cubicBezTo>
                    <a:cubicBezTo>
                      <a:pt x="4584" y="32016"/>
                      <a:pt x="4112" y="32584"/>
                      <a:pt x="3757" y="33198"/>
                    </a:cubicBezTo>
                    <a:cubicBezTo>
                      <a:pt x="3427" y="33789"/>
                      <a:pt x="3049" y="34615"/>
                      <a:pt x="3403" y="35301"/>
                    </a:cubicBezTo>
                    <a:cubicBezTo>
                      <a:pt x="3712" y="35877"/>
                      <a:pt x="4360" y="36094"/>
                      <a:pt x="4991" y="36094"/>
                    </a:cubicBezTo>
                    <a:cubicBezTo>
                      <a:pt x="5084" y="36094"/>
                      <a:pt x="5178" y="36090"/>
                      <a:pt x="5270" y="36080"/>
                    </a:cubicBezTo>
                    <a:cubicBezTo>
                      <a:pt x="6073" y="35986"/>
                      <a:pt x="6853" y="35631"/>
                      <a:pt x="7562" y="35253"/>
                    </a:cubicBezTo>
                    <a:cubicBezTo>
                      <a:pt x="8270" y="34852"/>
                      <a:pt x="8956" y="34403"/>
                      <a:pt x="9617" y="33978"/>
                    </a:cubicBezTo>
                    <a:cubicBezTo>
                      <a:pt x="10231" y="33552"/>
                      <a:pt x="10846" y="33080"/>
                      <a:pt x="11436" y="32607"/>
                    </a:cubicBezTo>
                    <a:cubicBezTo>
                      <a:pt x="12641" y="31662"/>
                      <a:pt x="13776" y="30670"/>
                      <a:pt x="14933" y="29654"/>
                    </a:cubicBezTo>
                    <a:cubicBezTo>
                      <a:pt x="16067" y="28661"/>
                      <a:pt x="17225" y="27645"/>
                      <a:pt x="18406" y="26677"/>
                    </a:cubicBezTo>
                    <a:cubicBezTo>
                      <a:pt x="19588" y="25708"/>
                      <a:pt x="20793" y="24810"/>
                      <a:pt x="22069" y="23983"/>
                    </a:cubicBezTo>
                    <a:cubicBezTo>
                      <a:pt x="22211" y="23912"/>
                      <a:pt x="22329" y="23771"/>
                      <a:pt x="22494" y="23700"/>
                    </a:cubicBezTo>
                    <a:lnTo>
                      <a:pt x="22659" y="23605"/>
                    </a:lnTo>
                    <a:lnTo>
                      <a:pt x="22659" y="23605"/>
                    </a:lnTo>
                    <a:cubicBezTo>
                      <a:pt x="21573" y="24739"/>
                      <a:pt x="20509" y="25850"/>
                      <a:pt x="19470" y="27008"/>
                    </a:cubicBezTo>
                    <a:cubicBezTo>
                      <a:pt x="18312" y="28307"/>
                      <a:pt x="17201" y="29630"/>
                      <a:pt x="16162" y="31024"/>
                    </a:cubicBezTo>
                    <a:cubicBezTo>
                      <a:pt x="15193" y="32324"/>
                      <a:pt x="14295" y="33694"/>
                      <a:pt x="13539" y="35135"/>
                    </a:cubicBezTo>
                    <a:cubicBezTo>
                      <a:pt x="12807" y="36553"/>
                      <a:pt x="12145" y="37994"/>
                      <a:pt x="11696" y="39530"/>
                    </a:cubicBezTo>
                    <a:cubicBezTo>
                      <a:pt x="11507" y="40215"/>
                      <a:pt x="11389" y="40924"/>
                      <a:pt x="11389" y="41633"/>
                    </a:cubicBezTo>
                    <a:cubicBezTo>
                      <a:pt x="11389" y="42342"/>
                      <a:pt x="11460" y="43216"/>
                      <a:pt x="12122" y="43641"/>
                    </a:cubicBezTo>
                    <a:cubicBezTo>
                      <a:pt x="12337" y="43773"/>
                      <a:pt x="12575" y="43831"/>
                      <a:pt x="12818" y="43831"/>
                    </a:cubicBezTo>
                    <a:cubicBezTo>
                      <a:pt x="13269" y="43831"/>
                      <a:pt x="13738" y="43634"/>
                      <a:pt x="14106" y="43358"/>
                    </a:cubicBezTo>
                    <a:cubicBezTo>
                      <a:pt x="14744" y="42885"/>
                      <a:pt x="15240" y="42176"/>
                      <a:pt x="15689" y="41515"/>
                    </a:cubicBezTo>
                    <a:cubicBezTo>
                      <a:pt x="16115" y="40829"/>
                      <a:pt x="16469" y="40121"/>
                      <a:pt x="16823" y="39388"/>
                    </a:cubicBezTo>
                    <a:cubicBezTo>
                      <a:pt x="17131" y="38703"/>
                      <a:pt x="17438" y="37994"/>
                      <a:pt x="17721" y="37285"/>
                    </a:cubicBezTo>
                    <a:cubicBezTo>
                      <a:pt x="18288" y="35868"/>
                      <a:pt x="18785" y="34426"/>
                      <a:pt x="19257" y="32962"/>
                    </a:cubicBezTo>
                    <a:cubicBezTo>
                      <a:pt x="19730" y="31520"/>
                      <a:pt x="20202" y="30079"/>
                      <a:pt x="20769" y="28661"/>
                    </a:cubicBezTo>
                    <a:cubicBezTo>
                      <a:pt x="21313" y="27244"/>
                      <a:pt x="21903" y="25850"/>
                      <a:pt x="22612" y="24503"/>
                    </a:cubicBezTo>
                    <a:cubicBezTo>
                      <a:pt x="22659" y="24338"/>
                      <a:pt x="22730" y="24196"/>
                      <a:pt x="22801" y="24054"/>
                    </a:cubicBezTo>
                    <a:cubicBezTo>
                      <a:pt x="22848" y="23983"/>
                      <a:pt x="22872" y="23960"/>
                      <a:pt x="22896" y="23912"/>
                    </a:cubicBezTo>
                    <a:lnTo>
                      <a:pt x="22896" y="23912"/>
                    </a:lnTo>
                    <a:cubicBezTo>
                      <a:pt x="22518" y="25401"/>
                      <a:pt x="22163" y="26913"/>
                      <a:pt x="21832" y="28425"/>
                    </a:cubicBezTo>
                    <a:cubicBezTo>
                      <a:pt x="21478" y="30103"/>
                      <a:pt x="21195" y="31827"/>
                      <a:pt x="20982" y="33529"/>
                    </a:cubicBezTo>
                    <a:cubicBezTo>
                      <a:pt x="20793" y="35159"/>
                      <a:pt x="20722" y="36789"/>
                      <a:pt x="20769" y="38396"/>
                    </a:cubicBezTo>
                    <a:cubicBezTo>
                      <a:pt x="20793" y="40003"/>
                      <a:pt x="20982" y="41586"/>
                      <a:pt x="21360" y="43121"/>
                    </a:cubicBezTo>
                    <a:cubicBezTo>
                      <a:pt x="21549" y="43807"/>
                      <a:pt x="21785" y="44492"/>
                      <a:pt x="22140" y="45106"/>
                    </a:cubicBezTo>
                    <a:cubicBezTo>
                      <a:pt x="22447" y="45697"/>
                      <a:pt x="23014" y="46429"/>
                      <a:pt x="23746" y="46476"/>
                    </a:cubicBezTo>
                    <a:cubicBezTo>
                      <a:pt x="23761" y="46477"/>
                      <a:pt x="23776" y="46477"/>
                      <a:pt x="23791" y="46477"/>
                    </a:cubicBezTo>
                    <a:cubicBezTo>
                      <a:pt x="24548" y="46477"/>
                      <a:pt x="25098" y="45897"/>
                      <a:pt x="25353" y="45248"/>
                    </a:cubicBezTo>
                    <a:cubicBezTo>
                      <a:pt x="25684" y="44492"/>
                      <a:pt x="25755" y="43641"/>
                      <a:pt x="25802" y="42838"/>
                    </a:cubicBezTo>
                    <a:cubicBezTo>
                      <a:pt x="25826" y="42034"/>
                      <a:pt x="25755" y="41231"/>
                      <a:pt x="25707" y="40451"/>
                    </a:cubicBezTo>
                    <a:cubicBezTo>
                      <a:pt x="25636" y="39672"/>
                      <a:pt x="25566" y="38939"/>
                      <a:pt x="25447" y="38160"/>
                    </a:cubicBezTo>
                    <a:cubicBezTo>
                      <a:pt x="25211" y="36671"/>
                      <a:pt x="24904" y="35183"/>
                      <a:pt x="24621" y="33670"/>
                    </a:cubicBezTo>
                    <a:cubicBezTo>
                      <a:pt x="24313" y="32206"/>
                      <a:pt x="23983" y="30693"/>
                      <a:pt x="23746" y="29181"/>
                    </a:cubicBezTo>
                    <a:cubicBezTo>
                      <a:pt x="23510" y="27693"/>
                      <a:pt x="23345" y="26181"/>
                      <a:pt x="23274" y="24668"/>
                    </a:cubicBezTo>
                    <a:cubicBezTo>
                      <a:pt x="23274" y="24503"/>
                      <a:pt x="23250" y="24338"/>
                      <a:pt x="23250" y="24172"/>
                    </a:cubicBezTo>
                    <a:lnTo>
                      <a:pt x="23250" y="23983"/>
                    </a:lnTo>
                    <a:cubicBezTo>
                      <a:pt x="23699" y="25495"/>
                      <a:pt x="24148" y="26984"/>
                      <a:pt x="24621" y="28449"/>
                    </a:cubicBezTo>
                    <a:cubicBezTo>
                      <a:pt x="25140" y="30103"/>
                      <a:pt x="25731" y="31733"/>
                      <a:pt x="26416" y="33316"/>
                    </a:cubicBezTo>
                    <a:cubicBezTo>
                      <a:pt x="27054" y="34805"/>
                      <a:pt x="27810" y="36246"/>
                      <a:pt x="28661" y="37640"/>
                    </a:cubicBezTo>
                    <a:cubicBezTo>
                      <a:pt x="29511" y="38963"/>
                      <a:pt x="30456" y="40286"/>
                      <a:pt x="31543" y="41420"/>
                    </a:cubicBezTo>
                    <a:cubicBezTo>
                      <a:pt x="32016" y="41916"/>
                      <a:pt x="32583" y="42389"/>
                      <a:pt x="33197" y="42743"/>
                    </a:cubicBezTo>
                    <a:cubicBezTo>
                      <a:pt x="33619" y="42980"/>
                      <a:pt x="34162" y="43240"/>
                      <a:pt x="34688" y="43240"/>
                    </a:cubicBezTo>
                    <a:cubicBezTo>
                      <a:pt x="34898" y="43240"/>
                      <a:pt x="35105" y="43199"/>
                      <a:pt x="35300" y="43098"/>
                    </a:cubicBezTo>
                    <a:cubicBezTo>
                      <a:pt x="35938" y="42743"/>
                      <a:pt x="36151" y="41940"/>
                      <a:pt x="36080" y="41231"/>
                    </a:cubicBezTo>
                    <a:cubicBezTo>
                      <a:pt x="35985" y="40451"/>
                      <a:pt x="35631" y="39648"/>
                      <a:pt x="35229" y="38939"/>
                    </a:cubicBezTo>
                    <a:cubicBezTo>
                      <a:pt x="34851" y="38230"/>
                      <a:pt x="34402" y="37545"/>
                      <a:pt x="33977" y="36907"/>
                    </a:cubicBezTo>
                    <a:cubicBezTo>
                      <a:pt x="33552" y="36269"/>
                      <a:pt x="33079" y="35655"/>
                      <a:pt x="32607" y="35064"/>
                    </a:cubicBezTo>
                    <a:cubicBezTo>
                      <a:pt x="31661" y="33859"/>
                      <a:pt x="30669" y="32725"/>
                      <a:pt x="29653" y="31591"/>
                    </a:cubicBezTo>
                    <a:cubicBezTo>
                      <a:pt x="28661" y="30433"/>
                      <a:pt x="27645" y="29276"/>
                      <a:pt x="26676" y="28094"/>
                    </a:cubicBezTo>
                    <a:cubicBezTo>
                      <a:pt x="25707" y="26913"/>
                      <a:pt x="24810" y="25708"/>
                      <a:pt x="23983" y="24432"/>
                    </a:cubicBezTo>
                    <a:cubicBezTo>
                      <a:pt x="23888" y="24290"/>
                      <a:pt x="23770" y="24172"/>
                      <a:pt x="23699" y="24030"/>
                    </a:cubicBezTo>
                    <a:lnTo>
                      <a:pt x="23605" y="23841"/>
                    </a:lnTo>
                    <a:lnTo>
                      <a:pt x="23605" y="23841"/>
                    </a:lnTo>
                    <a:cubicBezTo>
                      <a:pt x="24715" y="24928"/>
                      <a:pt x="25849" y="25992"/>
                      <a:pt x="27007" y="27031"/>
                    </a:cubicBezTo>
                    <a:cubicBezTo>
                      <a:pt x="28306" y="28189"/>
                      <a:pt x="29630" y="29299"/>
                      <a:pt x="31024" y="30339"/>
                    </a:cubicBezTo>
                    <a:cubicBezTo>
                      <a:pt x="32323" y="31308"/>
                      <a:pt x="33693" y="32206"/>
                      <a:pt x="35111" y="32962"/>
                    </a:cubicBezTo>
                    <a:cubicBezTo>
                      <a:pt x="36529" y="33718"/>
                      <a:pt x="37994" y="34356"/>
                      <a:pt x="39529" y="34805"/>
                    </a:cubicBezTo>
                    <a:cubicBezTo>
                      <a:pt x="40191" y="34994"/>
                      <a:pt x="40900" y="35135"/>
                      <a:pt x="41609" y="35135"/>
                    </a:cubicBezTo>
                    <a:cubicBezTo>
                      <a:pt x="42341" y="35135"/>
                      <a:pt x="43215" y="35041"/>
                      <a:pt x="43641" y="34379"/>
                    </a:cubicBezTo>
                    <a:cubicBezTo>
                      <a:pt x="44042" y="33741"/>
                      <a:pt x="43806" y="32962"/>
                      <a:pt x="43357" y="32371"/>
                    </a:cubicBezTo>
                    <a:cubicBezTo>
                      <a:pt x="42884" y="31733"/>
                      <a:pt x="42176" y="31237"/>
                      <a:pt x="41514" y="30788"/>
                    </a:cubicBezTo>
                    <a:cubicBezTo>
                      <a:pt x="40829" y="30363"/>
                      <a:pt x="40120" y="30008"/>
                      <a:pt x="39388" y="29654"/>
                    </a:cubicBezTo>
                    <a:cubicBezTo>
                      <a:pt x="38702" y="29347"/>
                      <a:pt x="37994" y="29039"/>
                      <a:pt x="37285" y="28756"/>
                    </a:cubicBezTo>
                    <a:cubicBezTo>
                      <a:pt x="35867" y="28189"/>
                      <a:pt x="34426" y="27693"/>
                      <a:pt x="32961" y="27220"/>
                    </a:cubicBezTo>
                    <a:cubicBezTo>
                      <a:pt x="31520" y="26748"/>
                      <a:pt x="30078" y="26275"/>
                      <a:pt x="28661" y="25708"/>
                    </a:cubicBezTo>
                    <a:cubicBezTo>
                      <a:pt x="27243" y="25165"/>
                      <a:pt x="25849" y="24574"/>
                      <a:pt x="24502" y="23865"/>
                    </a:cubicBezTo>
                    <a:cubicBezTo>
                      <a:pt x="24337" y="23818"/>
                      <a:pt x="24195" y="23747"/>
                      <a:pt x="24053" y="23676"/>
                    </a:cubicBezTo>
                    <a:cubicBezTo>
                      <a:pt x="23983" y="23629"/>
                      <a:pt x="23959" y="23605"/>
                      <a:pt x="23912" y="23582"/>
                    </a:cubicBezTo>
                    <a:lnTo>
                      <a:pt x="23912" y="23582"/>
                    </a:lnTo>
                    <a:cubicBezTo>
                      <a:pt x="25400" y="23960"/>
                      <a:pt x="26912" y="24314"/>
                      <a:pt x="28425" y="24645"/>
                    </a:cubicBezTo>
                    <a:cubicBezTo>
                      <a:pt x="30102" y="24999"/>
                      <a:pt x="31827" y="25283"/>
                      <a:pt x="33528" y="25495"/>
                    </a:cubicBezTo>
                    <a:cubicBezTo>
                      <a:pt x="34832" y="25647"/>
                      <a:pt x="36137" y="25722"/>
                      <a:pt x="37429" y="25722"/>
                    </a:cubicBezTo>
                    <a:cubicBezTo>
                      <a:pt x="37752" y="25722"/>
                      <a:pt x="38074" y="25717"/>
                      <a:pt x="38395" y="25708"/>
                    </a:cubicBezTo>
                    <a:cubicBezTo>
                      <a:pt x="40002" y="25684"/>
                      <a:pt x="41585" y="25495"/>
                      <a:pt x="43121" y="25117"/>
                    </a:cubicBezTo>
                    <a:cubicBezTo>
                      <a:pt x="43806" y="24928"/>
                      <a:pt x="44491" y="24692"/>
                      <a:pt x="45105" y="24338"/>
                    </a:cubicBezTo>
                    <a:cubicBezTo>
                      <a:pt x="45696" y="24030"/>
                      <a:pt x="46429" y="23463"/>
                      <a:pt x="46476" y="22731"/>
                    </a:cubicBezTo>
                    <a:cubicBezTo>
                      <a:pt x="46499" y="21951"/>
                      <a:pt x="45909" y="21384"/>
                      <a:pt x="45247" y="21124"/>
                    </a:cubicBezTo>
                    <a:cubicBezTo>
                      <a:pt x="44491" y="20794"/>
                      <a:pt x="43641" y="20723"/>
                      <a:pt x="42837" y="20675"/>
                    </a:cubicBezTo>
                    <a:cubicBezTo>
                      <a:pt x="42727" y="20672"/>
                      <a:pt x="42618" y="20671"/>
                      <a:pt x="42508" y="20671"/>
                    </a:cubicBezTo>
                    <a:cubicBezTo>
                      <a:pt x="41815" y="20671"/>
                      <a:pt x="41124" y="20729"/>
                      <a:pt x="40451" y="20770"/>
                    </a:cubicBezTo>
                    <a:cubicBezTo>
                      <a:pt x="39671" y="20841"/>
                      <a:pt x="38939" y="20912"/>
                      <a:pt x="38159" y="21030"/>
                    </a:cubicBezTo>
                    <a:cubicBezTo>
                      <a:pt x="36670" y="21266"/>
                      <a:pt x="35182" y="21573"/>
                      <a:pt x="33670" y="21857"/>
                    </a:cubicBezTo>
                    <a:cubicBezTo>
                      <a:pt x="32205" y="22164"/>
                      <a:pt x="30693" y="22495"/>
                      <a:pt x="29181" y="22731"/>
                    </a:cubicBezTo>
                    <a:cubicBezTo>
                      <a:pt x="27692" y="22967"/>
                      <a:pt x="26180" y="23133"/>
                      <a:pt x="24668" y="23204"/>
                    </a:cubicBezTo>
                    <a:cubicBezTo>
                      <a:pt x="24502" y="23204"/>
                      <a:pt x="24337" y="23227"/>
                      <a:pt x="24172" y="23227"/>
                    </a:cubicBezTo>
                    <a:lnTo>
                      <a:pt x="23983" y="23227"/>
                    </a:lnTo>
                    <a:cubicBezTo>
                      <a:pt x="25495" y="22778"/>
                      <a:pt x="26983" y="22329"/>
                      <a:pt x="28448" y="21857"/>
                    </a:cubicBezTo>
                    <a:cubicBezTo>
                      <a:pt x="30102" y="21337"/>
                      <a:pt x="31732" y="20746"/>
                      <a:pt x="33315" y="20061"/>
                    </a:cubicBezTo>
                    <a:cubicBezTo>
                      <a:pt x="34804" y="19423"/>
                      <a:pt x="36245" y="18667"/>
                      <a:pt x="37639" y="17816"/>
                    </a:cubicBezTo>
                    <a:cubicBezTo>
                      <a:pt x="38962" y="16966"/>
                      <a:pt x="40285" y="16021"/>
                      <a:pt x="41420" y="14934"/>
                    </a:cubicBezTo>
                    <a:cubicBezTo>
                      <a:pt x="41916" y="14461"/>
                      <a:pt x="42388" y="13894"/>
                      <a:pt x="42743" y="13280"/>
                    </a:cubicBezTo>
                    <a:cubicBezTo>
                      <a:pt x="43074" y="12689"/>
                      <a:pt x="43452" y="11862"/>
                      <a:pt x="43097" y="11177"/>
                    </a:cubicBezTo>
                    <a:cubicBezTo>
                      <a:pt x="42789" y="10601"/>
                      <a:pt x="42140" y="10383"/>
                      <a:pt x="41510" y="10383"/>
                    </a:cubicBezTo>
                    <a:cubicBezTo>
                      <a:pt x="41416" y="10383"/>
                      <a:pt x="41322" y="10388"/>
                      <a:pt x="41231" y="10397"/>
                    </a:cubicBezTo>
                    <a:cubicBezTo>
                      <a:pt x="40451" y="10492"/>
                      <a:pt x="39648" y="10846"/>
                      <a:pt x="38939" y="11224"/>
                    </a:cubicBezTo>
                    <a:cubicBezTo>
                      <a:pt x="38230" y="11626"/>
                      <a:pt x="37545" y="12051"/>
                      <a:pt x="36907" y="12500"/>
                    </a:cubicBezTo>
                    <a:cubicBezTo>
                      <a:pt x="36269" y="12926"/>
                      <a:pt x="35655" y="13398"/>
                      <a:pt x="35064" y="13871"/>
                    </a:cubicBezTo>
                    <a:cubicBezTo>
                      <a:pt x="33859" y="14816"/>
                      <a:pt x="32725" y="15808"/>
                      <a:pt x="31591" y="16824"/>
                    </a:cubicBezTo>
                    <a:cubicBezTo>
                      <a:pt x="30433" y="17816"/>
                      <a:pt x="29275" y="18832"/>
                      <a:pt x="28094" y="19801"/>
                    </a:cubicBezTo>
                    <a:cubicBezTo>
                      <a:pt x="26912" y="20770"/>
                      <a:pt x="25707" y="21668"/>
                      <a:pt x="24431" y="22495"/>
                    </a:cubicBezTo>
                    <a:cubicBezTo>
                      <a:pt x="24290" y="22566"/>
                      <a:pt x="24172" y="22684"/>
                      <a:pt x="24030" y="22778"/>
                    </a:cubicBezTo>
                    <a:lnTo>
                      <a:pt x="23841" y="22873"/>
                    </a:lnTo>
                    <a:cubicBezTo>
                      <a:pt x="24928" y="21739"/>
                      <a:pt x="25991" y="20628"/>
                      <a:pt x="27031" y="19470"/>
                    </a:cubicBezTo>
                    <a:cubicBezTo>
                      <a:pt x="28188" y="18171"/>
                      <a:pt x="29299" y="16848"/>
                      <a:pt x="30338" y="15454"/>
                    </a:cubicBezTo>
                    <a:cubicBezTo>
                      <a:pt x="31307" y="14154"/>
                      <a:pt x="32205" y="12760"/>
                      <a:pt x="32961" y="11343"/>
                    </a:cubicBezTo>
                    <a:cubicBezTo>
                      <a:pt x="33717" y="9925"/>
                      <a:pt x="34355" y="8484"/>
                      <a:pt x="34804" y="6948"/>
                    </a:cubicBezTo>
                    <a:cubicBezTo>
                      <a:pt x="35017" y="6263"/>
                      <a:pt x="35135" y="5554"/>
                      <a:pt x="35135" y="4845"/>
                    </a:cubicBezTo>
                    <a:cubicBezTo>
                      <a:pt x="35135" y="4136"/>
                      <a:pt x="35040" y="3262"/>
                      <a:pt x="34379" y="2837"/>
                    </a:cubicBezTo>
                    <a:cubicBezTo>
                      <a:pt x="34164" y="2704"/>
                      <a:pt x="33925" y="2647"/>
                      <a:pt x="33683" y="2647"/>
                    </a:cubicBezTo>
                    <a:cubicBezTo>
                      <a:pt x="33234" y="2647"/>
                      <a:pt x="32771" y="2844"/>
                      <a:pt x="32418" y="3120"/>
                    </a:cubicBezTo>
                    <a:cubicBezTo>
                      <a:pt x="31756" y="3593"/>
                      <a:pt x="31260" y="4302"/>
                      <a:pt x="30811" y="4963"/>
                    </a:cubicBezTo>
                    <a:cubicBezTo>
                      <a:pt x="30409" y="5648"/>
                      <a:pt x="30031" y="6357"/>
                      <a:pt x="29700" y="7090"/>
                    </a:cubicBezTo>
                    <a:cubicBezTo>
                      <a:pt x="29370" y="7775"/>
                      <a:pt x="29062" y="8484"/>
                      <a:pt x="28779" y="9193"/>
                    </a:cubicBezTo>
                    <a:cubicBezTo>
                      <a:pt x="28212" y="10610"/>
                      <a:pt x="27716" y="12051"/>
                      <a:pt x="27243" y="13516"/>
                    </a:cubicBezTo>
                    <a:cubicBezTo>
                      <a:pt x="26771" y="14958"/>
                      <a:pt x="26298" y="16399"/>
                      <a:pt x="25731" y="17816"/>
                    </a:cubicBezTo>
                    <a:cubicBezTo>
                      <a:pt x="25211" y="19234"/>
                      <a:pt x="24621" y="20628"/>
                      <a:pt x="23912" y="21975"/>
                    </a:cubicBezTo>
                    <a:cubicBezTo>
                      <a:pt x="23841" y="22140"/>
                      <a:pt x="23794" y="22282"/>
                      <a:pt x="23699" y="22424"/>
                    </a:cubicBezTo>
                    <a:cubicBezTo>
                      <a:pt x="23675" y="22495"/>
                      <a:pt x="23628" y="22518"/>
                      <a:pt x="23605" y="22566"/>
                    </a:cubicBezTo>
                    <a:cubicBezTo>
                      <a:pt x="23983" y="21077"/>
                      <a:pt x="24337" y="19565"/>
                      <a:pt x="24668" y="18053"/>
                    </a:cubicBezTo>
                    <a:cubicBezTo>
                      <a:pt x="25022" y="16375"/>
                      <a:pt x="25329" y="14650"/>
                      <a:pt x="25518" y="12949"/>
                    </a:cubicBezTo>
                    <a:cubicBezTo>
                      <a:pt x="25707" y="11319"/>
                      <a:pt x="25802" y="9689"/>
                      <a:pt x="25731" y="8082"/>
                    </a:cubicBezTo>
                    <a:cubicBezTo>
                      <a:pt x="25707" y="6475"/>
                      <a:pt x="25518" y="4892"/>
                      <a:pt x="25140" y="3357"/>
                    </a:cubicBezTo>
                    <a:cubicBezTo>
                      <a:pt x="24975" y="2671"/>
                      <a:pt x="24739" y="1986"/>
                      <a:pt x="24384" y="1372"/>
                    </a:cubicBezTo>
                    <a:cubicBezTo>
                      <a:pt x="24053" y="781"/>
                      <a:pt x="23486" y="49"/>
                      <a:pt x="22754" y="1"/>
                    </a:cubicBezTo>
                    <a:cubicBezTo>
                      <a:pt x="22739" y="1"/>
                      <a:pt x="22724" y="1"/>
                      <a:pt x="22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8"/>
              <p:cNvSpPr/>
              <p:nvPr/>
            </p:nvSpPr>
            <p:spPr>
              <a:xfrm>
                <a:off x="516925" y="1697675"/>
                <a:ext cx="1082150" cy="1079575"/>
              </a:xfrm>
              <a:custGeom>
                <a:avLst/>
                <a:gdLst/>
                <a:ahLst/>
                <a:cxnLst/>
                <a:rect l="l" t="t" r="r" b="b"/>
                <a:pathLst>
                  <a:path w="43286" h="43183" extrusionOk="0">
                    <a:moveTo>
                      <a:pt x="21608" y="1108"/>
                    </a:moveTo>
                    <a:cubicBezTo>
                      <a:pt x="21541" y="1108"/>
                      <a:pt x="21477" y="1155"/>
                      <a:pt x="21477" y="1253"/>
                    </a:cubicBezTo>
                    <a:cubicBezTo>
                      <a:pt x="21548" y="2009"/>
                      <a:pt x="21666" y="2742"/>
                      <a:pt x="21761" y="3521"/>
                    </a:cubicBezTo>
                    <a:cubicBezTo>
                      <a:pt x="21832" y="4277"/>
                      <a:pt x="21903" y="5057"/>
                      <a:pt x="21950" y="5813"/>
                    </a:cubicBezTo>
                    <a:cubicBezTo>
                      <a:pt x="22068" y="7325"/>
                      <a:pt x="22163" y="8861"/>
                      <a:pt x="22186" y="10373"/>
                    </a:cubicBezTo>
                    <a:cubicBezTo>
                      <a:pt x="22186" y="10775"/>
                      <a:pt x="22234" y="11224"/>
                      <a:pt x="22234" y="11649"/>
                    </a:cubicBezTo>
                    <a:cubicBezTo>
                      <a:pt x="22234" y="11885"/>
                      <a:pt x="22234" y="12074"/>
                      <a:pt x="22257" y="12311"/>
                    </a:cubicBezTo>
                    <a:cubicBezTo>
                      <a:pt x="22281" y="12547"/>
                      <a:pt x="22304" y="12760"/>
                      <a:pt x="22304" y="12996"/>
                    </a:cubicBezTo>
                    <a:cubicBezTo>
                      <a:pt x="22304" y="12618"/>
                      <a:pt x="22399" y="12240"/>
                      <a:pt x="22423" y="11814"/>
                    </a:cubicBezTo>
                    <a:cubicBezTo>
                      <a:pt x="22470" y="11436"/>
                      <a:pt x="22470" y="11082"/>
                      <a:pt x="22470" y="10680"/>
                    </a:cubicBezTo>
                    <a:cubicBezTo>
                      <a:pt x="22470" y="9924"/>
                      <a:pt x="22470" y="9145"/>
                      <a:pt x="22423" y="8388"/>
                    </a:cubicBezTo>
                    <a:cubicBezTo>
                      <a:pt x="22375" y="6853"/>
                      <a:pt x="22257" y="5317"/>
                      <a:pt x="22115" y="3805"/>
                    </a:cubicBezTo>
                    <a:cubicBezTo>
                      <a:pt x="22021" y="2954"/>
                      <a:pt x="21950" y="2080"/>
                      <a:pt x="21761" y="1229"/>
                    </a:cubicBezTo>
                    <a:cubicBezTo>
                      <a:pt x="21738" y="1149"/>
                      <a:pt x="21671" y="1108"/>
                      <a:pt x="21608" y="1108"/>
                    </a:cubicBezTo>
                    <a:close/>
                    <a:moveTo>
                      <a:pt x="11434" y="3851"/>
                    </a:moveTo>
                    <a:cubicBezTo>
                      <a:pt x="11349" y="3851"/>
                      <a:pt x="11267" y="3940"/>
                      <a:pt x="11318" y="4041"/>
                    </a:cubicBezTo>
                    <a:cubicBezTo>
                      <a:pt x="11743" y="4679"/>
                      <a:pt x="12239" y="5293"/>
                      <a:pt x="12688" y="5884"/>
                    </a:cubicBezTo>
                    <a:cubicBezTo>
                      <a:pt x="13113" y="6498"/>
                      <a:pt x="13586" y="7113"/>
                      <a:pt x="14011" y="7774"/>
                    </a:cubicBezTo>
                    <a:cubicBezTo>
                      <a:pt x="14862" y="9003"/>
                      <a:pt x="15689" y="10279"/>
                      <a:pt x="16492" y="11578"/>
                    </a:cubicBezTo>
                    <a:cubicBezTo>
                      <a:pt x="16728" y="11933"/>
                      <a:pt x="16941" y="12311"/>
                      <a:pt x="17177" y="12665"/>
                    </a:cubicBezTo>
                    <a:cubicBezTo>
                      <a:pt x="17295" y="12854"/>
                      <a:pt x="17414" y="13067"/>
                      <a:pt x="17532" y="13232"/>
                    </a:cubicBezTo>
                    <a:cubicBezTo>
                      <a:pt x="17650" y="13421"/>
                      <a:pt x="17792" y="13586"/>
                      <a:pt x="17910" y="13799"/>
                    </a:cubicBezTo>
                    <a:cubicBezTo>
                      <a:pt x="17744" y="13445"/>
                      <a:pt x="17579" y="13090"/>
                      <a:pt x="17414" y="12736"/>
                    </a:cubicBezTo>
                    <a:lnTo>
                      <a:pt x="16870" y="11767"/>
                    </a:lnTo>
                    <a:cubicBezTo>
                      <a:pt x="16492" y="11082"/>
                      <a:pt x="16114" y="10420"/>
                      <a:pt x="15689" y="9782"/>
                    </a:cubicBezTo>
                    <a:cubicBezTo>
                      <a:pt x="14862" y="8483"/>
                      <a:pt x="14011" y="7207"/>
                      <a:pt x="13113" y="5978"/>
                    </a:cubicBezTo>
                    <a:cubicBezTo>
                      <a:pt x="12617" y="5270"/>
                      <a:pt x="12121" y="4561"/>
                      <a:pt x="11530" y="3899"/>
                    </a:cubicBezTo>
                    <a:cubicBezTo>
                      <a:pt x="11503" y="3865"/>
                      <a:pt x="11468" y="3851"/>
                      <a:pt x="11434" y="3851"/>
                    </a:cubicBezTo>
                    <a:close/>
                    <a:moveTo>
                      <a:pt x="31792" y="3820"/>
                    </a:moveTo>
                    <a:cubicBezTo>
                      <a:pt x="31750" y="3820"/>
                      <a:pt x="31709" y="3835"/>
                      <a:pt x="31685" y="3876"/>
                    </a:cubicBezTo>
                    <a:cubicBezTo>
                      <a:pt x="31354" y="4537"/>
                      <a:pt x="31047" y="5270"/>
                      <a:pt x="30763" y="5978"/>
                    </a:cubicBezTo>
                    <a:cubicBezTo>
                      <a:pt x="30456" y="6687"/>
                      <a:pt x="30149" y="7396"/>
                      <a:pt x="29818" y="8058"/>
                    </a:cubicBezTo>
                    <a:cubicBezTo>
                      <a:pt x="29156" y="9428"/>
                      <a:pt x="28495" y="10775"/>
                      <a:pt x="27739" y="12122"/>
                    </a:cubicBezTo>
                    <a:cubicBezTo>
                      <a:pt x="27550" y="12500"/>
                      <a:pt x="27337" y="12854"/>
                      <a:pt x="27124" y="13232"/>
                    </a:cubicBezTo>
                    <a:cubicBezTo>
                      <a:pt x="27006" y="13445"/>
                      <a:pt x="26912" y="13610"/>
                      <a:pt x="26841" y="13823"/>
                    </a:cubicBezTo>
                    <a:cubicBezTo>
                      <a:pt x="26762" y="14000"/>
                      <a:pt x="26683" y="14178"/>
                      <a:pt x="26591" y="14328"/>
                    </a:cubicBezTo>
                    <a:lnTo>
                      <a:pt x="26591" y="14328"/>
                    </a:lnTo>
                    <a:cubicBezTo>
                      <a:pt x="26792" y="14032"/>
                      <a:pt x="27025" y="13768"/>
                      <a:pt x="27219" y="13445"/>
                    </a:cubicBezTo>
                    <a:cubicBezTo>
                      <a:pt x="27432" y="13114"/>
                      <a:pt x="27621" y="12783"/>
                      <a:pt x="27810" y="12500"/>
                    </a:cubicBezTo>
                    <a:cubicBezTo>
                      <a:pt x="28188" y="11838"/>
                      <a:pt x="28566" y="11176"/>
                      <a:pt x="28920" y="10491"/>
                    </a:cubicBezTo>
                    <a:cubicBezTo>
                      <a:pt x="29629" y="9121"/>
                      <a:pt x="30314" y="7751"/>
                      <a:pt x="30928" y="6357"/>
                    </a:cubicBezTo>
                    <a:cubicBezTo>
                      <a:pt x="31283" y="5553"/>
                      <a:pt x="31685" y="4750"/>
                      <a:pt x="31944" y="3923"/>
                    </a:cubicBezTo>
                    <a:cubicBezTo>
                      <a:pt x="31960" y="3876"/>
                      <a:pt x="31874" y="3820"/>
                      <a:pt x="31792" y="3820"/>
                    </a:cubicBezTo>
                    <a:close/>
                    <a:moveTo>
                      <a:pt x="26591" y="14328"/>
                    </a:moveTo>
                    <a:cubicBezTo>
                      <a:pt x="26571" y="14356"/>
                      <a:pt x="26552" y="14384"/>
                      <a:pt x="26534" y="14413"/>
                    </a:cubicBezTo>
                    <a:cubicBezTo>
                      <a:pt x="26553" y="14386"/>
                      <a:pt x="26572" y="14357"/>
                      <a:pt x="26591" y="14328"/>
                    </a:cubicBezTo>
                    <a:close/>
                    <a:moveTo>
                      <a:pt x="19841" y="4098"/>
                    </a:moveTo>
                    <a:cubicBezTo>
                      <a:pt x="19742" y="4098"/>
                      <a:pt x="19644" y="4187"/>
                      <a:pt x="19658" y="4325"/>
                    </a:cubicBezTo>
                    <a:cubicBezTo>
                      <a:pt x="19824" y="5695"/>
                      <a:pt x="20036" y="7089"/>
                      <a:pt x="20249" y="8483"/>
                    </a:cubicBezTo>
                    <a:cubicBezTo>
                      <a:pt x="20461" y="9853"/>
                      <a:pt x="20627" y="11247"/>
                      <a:pt x="20863" y="12641"/>
                    </a:cubicBezTo>
                    <a:cubicBezTo>
                      <a:pt x="20981" y="13445"/>
                      <a:pt x="21170" y="14201"/>
                      <a:pt x="21288" y="15004"/>
                    </a:cubicBezTo>
                    <a:cubicBezTo>
                      <a:pt x="21218" y="14295"/>
                      <a:pt x="21194" y="13586"/>
                      <a:pt x="21123" y="12901"/>
                    </a:cubicBezTo>
                    <a:cubicBezTo>
                      <a:pt x="21076" y="12192"/>
                      <a:pt x="20981" y="11507"/>
                      <a:pt x="20887" y="10822"/>
                    </a:cubicBezTo>
                    <a:lnTo>
                      <a:pt x="20367" y="6640"/>
                    </a:lnTo>
                    <a:cubicBezTo>
                      <a:pt x="20249" y="5860"/>
                      <a:pt x="20154" y="5057"/>
                      <a:pt x="20013" y="4254"/>
                    </a:cubicBezTo>
                    <a:cubicBezTo>
                      <a:pt x="19983" y="4145"/>
                      <a:pt x="19912" y="4098"/>
                      <a:pt x="19841" y="4098"/>
                    </a:cubicBezTo>
                    <a:close/>
                    <a:moveTo>
                      <a:pt x="28734" y="5501"/>
                    </a:moveTo>
                    <a:cubicBezTo>
                      <a:pt x="28660" y="5501"/>
                      <a:pt x="28581" y="5537"/>
                      <a:pt x="28542" y="5624"/>
                    </a:cubicBezTo>
                    <a:cubicBezTo>
                      <a:pt x="27975" y="6924"/>
                      <a:pt x="27479" y="8223"/>
                      <a:pt x="26983" y="9523"/>
                    </a:cubicBezTo>
                    <a:cubicBezTo>
                      <a:pt x="26439" y="10822"/>
                      <a:pt x="25943" y="12122"/>
                      <a:pt x="25447" y="13421"/>
                    </a:cubicBezTo>
                    <a:cubicBezTo>
                      <a:pt x="25140" y="14154"/>
                      <a:pt x="24903" y="14910"/>
                      <a:pt x="24620" y="15666"/>
                    </a:cubicBezTo>
                    <a:cubicBezTo>
                      <a:pt x="24903" y="15004"/>
                      <a:pt x="25234" y="14390"/>
                      <a:pt x="25518" y="13728"/>
                    </a:cubicBezTo>
                    <a:cubicBezTo>
                      <a:pt x="25825" y="13090"/>
                      <a:pt x="26108" y="12476"/>
                      <a:pt x="26392" y="11814"/>
                    </a:cubicBezTo>
                    <a:cubicBezTo>
                      <a:pt x="26912" y="10515"/>
                      <a:pt x="27479" y="9215"/>
                      <a:pt x="28022" y="7916"/>
                    </a:cubicBezTo>
                    <a:cubicBezTo>
                      <a:pt x="28306" y="7183"/>
                      <a:pt x="28637" y="6451"/>
                      <a:pt x="28896" y="5671"/>
                    </a:cubicBezTo>
                    <a:cubicBezTo>
                      <a:pt x="28938" y="5574"/>
                      <a:pt x="28841" y="5501"/>
                      <a:pt x="28734" y="5501"/>
                    </a:cubicBezTo>
                    <a:close/>
                    <a:moveTo>
                      <a:pt x="11399" y="7327"/>
                    </a:moveTo>
                    <a:cubicBezTo>
                      <a:pt x="11290" y="7327"/>
                      <a:pt x="11183" y="7492"/>
                      <a:pt x="11270" y="7632"/>
                    </a:cubicBezTo>
                    <a:cubicBezTo>
                      <a:pt x="12097" y="8743"/>
                      <a:pt x="12972" y="9830"/>
                      <a:pt x="13869" y="10940"/>
                    </a:cubicBezTo>
                    <a:cubicBezTo>
                      <a:pt x="14720" y="12027"/>
                      <a:pt x="15618" y="13138"/>
                      <a:pt x="16468" y="14248"/>
                    </a:cubicBezTo>
                    <a:cubicBezTo>
                      <a:pt x="16965" y="14862"/>
                      <a:pt x="17508" y="15453"/>
                      <a:pt x="18004" y="16067"/>
                    </a:cubicBezTo>
                    <a:cubicBezTo>
                      <a:pt x="17579" y="15477"/>
                      <a:pt x="17201" y="14886"/>
                      <a:pt x="16823" y="14319"/>
                    </a:cubicBezTo>
                    <a:cubicBezTo>
                      <a:pt x="16398" y="13775"/>
                      <a:pt x="15996" y="13185"/>
                      <a:pt x="15571" y="12618"/>
                    </a:cubicBezTo>
                    <a:cubicBezTo>
                      <a:pt x="14720" y="11484"/>
                      <a:pt x="13869" y="10373"/>
                      <a:pt x="13019" y="9286"/>
                    </a:cubicBezTo>
                    <a:cubicBezTo>
                      <a:pt x="12499" y="8648"/>
                      <a:pt x="12026" y="8010"/>
                      <a:pt x="11507" y="7396"/>
                    </a:cubicBezTo>
                    <a:cubicBezTo>
                      <a:pt x="11476" y="7347"/>
                      <a:pt x="11437" y="7327"/>
                      <a:pt x="11399" y="7327"/>
                    </a:cubicBezTo>
                    <a:close/>
                    <a:moveTo>
                      <a:pt x="3983" y="11269"/>
                    </a:moveTo>
                    <a:cubicBezTo>
                      <a:pt x="3912" y="11269"/>
                      <a:pt x="3811" y="11487"/>
                      <a:pt x="3946" y="11555"/>
                    </a:cubicBezTo>
                    <a:cubicBezTo>
                      <a:pt x="4631" y="11885"/>
                      <a:pt x="5340" y="12169"/>
                      <a:pt x="6049" y="12476"/>
                    </a:cubicBezTo>
                    <a:cubicBezTo>
                      <a:pt x="6758" y="12760"/>
                      <a:pt x="7466" y="13090"/>
                      <a:pt x="8128" y="13421"/>
                    </a:cubicBezTo>
                    <a:cubicBezTo>
                      <a:pt x="9498" y="14059"/>
                      <a:pt x="10845" y="14744"/>
                      <a:pt x="12192" y="15477"/>
                    </a:cubicBezTo>
                    <a:cubicBezTo>
                      <a:pt x="12570" y="15689"/>
                      <a:pt x="12924" y="15902"/>
                      <a:pt x="13302" y="16091"/>
                    </a:cubicBezTo>
                    <a:cubicBezTo>
                      <a:pt x="13515" y="16209"/>
                      <a:pt x="13680" y="16304"/>
                      <a:pt x="13893" y="16398"/>
                    </a:cubicBezTo>
                    <a:cubicBezTo>
                      <a:pt x="14071" y="16457"/>
                      <a:pt x="14249" y="16533"/>
                      <a:pt x="14399" y="16626"/>
                    </a:cubicBezTo>
                    <a:lnTo>
                      <a:pt x="14399" y="16626"/>
                    </a:lnTo>
                    <a:cubicBezTo>
                      <a:pt x="14104" y="16425"/>
                      <a:pt x="13839" y="16193"/>
                      <a:pt x="13515" y="16020"/>
                    </a:cubicBezTo>
                    <a:cubicBezTo>
                      <a:pt x="13184" y="15807"/>
                      <a:pt x="12853" y="15595"/>
                      <a:pt x="12570" y="15429"/>
                    </a:cubicBezTo>
                    <a:cubicBezTo>
                      <a:pt x="11908" y="15028"/>
                      <a:pt x="11247" y="14650"/>
                      <a:pt x="10562" y="14295"/>
                    </a:cubicBezTo>
                    <a:cubicBezTo>
                      <a:pt x="9191" y="13586"/>
                      <a:pt x="7821" y="12901"/>
                      <a:pt x="6427" y="12287"/>
                    </a:cubicBezTo>
                    <a:cubicBezTo>
                      <a:pt x="5623" y="11933"/>
                      <a:pt x="4820" y="11555"/>
                      <a:pt x="3993" y="11271"/>
                    </a:cubicBezTo>
                    <a:cubicBezTo>
                      <a:pt x="3990" y="11270"/>
                      <a:pt x="3986" y="11269"/>
                      <a:pt x="3983" y="11269"/>
                    </a:cubicBezTo>
                    <a:close/>
                    <a:moveTo>
                      <a:pt x="14399" y="16626"/>
                    </a:moveTo>
                    <a:cubicBezTo>
                      <a:pt x="14427" y="16645"/>
                      <a:pt x="14455" y="16663"/>
                      <a:pt x="14484" y="16682"/>
                    </a:cubicBezTo>
                    <a:cubicBezTo>
                      <a:pt x="14457" y="16662"/>
                      <a:pt x="14429" y="16644"/>
                      <a:pt x="14399" y="16626"/>
                    </a:cubicBezTo>
                    <a:close/>
                    <a:moveTo>
                      <a:pt x="39263" y="11271"/>
                    </a:moveTo>
                    <a:cubicBezTo>
                      <a:pt x="39241" y="11271"/>
                      <a:pt x="39219" y="11278"/>
                      <a:pt x="39198" y="11295"/>
                    </a:cubicBezTo>
                    <a:cubicBezTo>
                      <a:pt x="38584" y="11696"/>
                      <a:pt x="37969" y="12192"/>
                      <a:pt x="37379" y="12641"/>
                    </a:cubicBezTo>
                    <a:cubicBezTo>
                      <a:pt x="36764" y="13090"/>
                      <a:pt x="36126" y="13563"/>
                      <a:pt x="35489" y="13965"/>
                    </a:cubicBezTo>
                    <a:cubicBezTo>
                      <a:pt x="34236" y="14839"/>
                      <a:pt x="32984" y="15666"/>
                      <a:pt x="31685" y="16445"/>
                    </a:cubicBezTo>
                    <a:cubicBezTo>
                      <a:pt x="31330" y="16682"/>
                      <a:pt x="30928" y="16894"/>
                      <a:pt x="30574" y="17131"/>
                    </a:cubicBezTo>
                    <a:cubicBezTo>
                      <a:pt x="30409" y="17249"/>
                      <a:pt x="30196" y="17367"/>
                      <a:pt x="30031" y="17485"/>
                    </a:cubicBezTo>
                    <a:cubicBezTo>
                      <a:pt x="29842" y="17603"/>
                      <a:pt x="29676" y="17745"/>
                      <a:pt x="29464" y="17863"/>
                    </a:cubicBezTo>
                    <a:cubicBezTo>
                      <a:pt x="29818" y="17698"/>
                      <a:pt x="30172" y="17556"/>
                      <a:pt x="30527" y="17367"/>
                    </a:cubicBezTo>
                    <a:lnTo>
                      <a:pt x="31495" y="16847"/>
                    </a:lnTo>
                    <a:cubicBezTo>
                      <a:pt x="32181" y="16445"/>
                      <a:pt x="32819" y="16067"/>
                      <a:pt x="33480" y="15666"/>
                    </a:cubicBezTo>
                    <a:cubicBezTo>
                      <a:pt x="34780" y="14839"/>
                      <a:pt x="36032" y="13965"/>
                      <a:pt x="37284" y="13090"/>
                    </a:cubicBezTo>
                    <a:cubicBezTo>
                      <a:pt x="37993" y="12594"/>
                      <a:pt x="38702" y="12074"/>
                      <a:pt x="39363" y="11484"/>
                    </a:cubicBezTo>
                    <a:cubicBezTo>
                      <a:pt x="39461" y="11425"/>
                      <a:pt x="39366" y="11271"/>
                      <a:pt x="39263" y="11271"/>
                    </a:cubicBezTo>
                    <a:close/>
                    <a:moveTo>
                      <a:pt x="22479" y="1335"/>
                    </a:moveTo>
                    <a:cubicBezTo>
                      <a:pt x="22402" y="1335"/>
                      <a:pt x="22261" y="1420"/>
                      <a:pt x="22281" y="1537"/>
                    </a:cubicBezTo>
                    <a:cubicBezTo>
                      <a:pt x="22352" y="1796"/>
                      <a:pt x="22399" y="2080"/>
                      <a:pt x="22470" y="2316"/>
                    </a:cubicBezTo>
                    <a:cubicBezTo>
                      <a:pt x="22517" y="2576"/>
                      <a:pt x="22588" y="2836"/>
                      <a:pt x="22635" y="3072"/>
                    </a:cubicBezTo>
                    <a:cubicBezTo>
                      <a:pt x="22730" y="3616"/>
                      <a:pt x="22777" y="4112"/>
                      <a:pt x="22848" y="4632"/>
                    </a:cubicBezTo>
                    <a:cubicBezTo>
                      <a:pt x="22942" y="5695"/>
                      <a:pt x="22966" y="6805"/>
                      <a:pt x="22966" y="7869"/>
                    </a:cubicBezTo>
                    <a:cubicBezTo>
                      <a:pt x="22966" y="10019"/>
                      <a:pt x="22848" y="12169"/>
                      <a:pt x="22588" y="14295"/>
                    </a:cubicBezTo>
                    <a:cubicBezTo>
                      <a:pt x="22517" y="14886"/>
                      <a:pt x="22423" y="15500"/>
                      <a:pt x="22352" y="16091"/>
                    </a:cubicBezTo>
                    <a:cubicBezTo>
                      <a:pt x="22304" y="16398"/>
                      <a:pt x="22257" y="16682"/>
                      <a:pt x="22234" y="16989"/>
                    </a:cubicBezTo>
                    <a:cubicBezTo>
                      <a:pt x="22163" y="17272"/>
                      <a:pt x="22163" y="17603"/>
                      <a:pt x="22139" y="17887"/>
                    </a:cubicBezTo>
                    <a:cubicBezTo>
                      <a:pt x="22139" y="17910"/>
                      <a:pt x="22145" y="17922"/>
                      <a:pt x="22151" y="17922"/>
                    </a:cubicBezTo>
                    <a:cubicBezTo>
                      <a:pt x="22157" y="17922"/>
                      <a:pt x="22163" y="17910"/>
                      <a:pt x="22163" y="17887"/>
                    </a:cubicBezTo>
                    <a:cubicBezTo>
                      <a:pt x="22257" y="17627"/>
                      <a:pt x="22352" y="17367"/>
                      <a:pt x="22399" y="17107"/>
                    </a:cubicBezTo>
                    <a:cubicBezTo>
                      <a:pt x="22470" y="16823"/>
                      <a:pt x="22517" y="16587"/>
                      <a:pt x="22564" y="16327"/>
                    </a:cubicBezTo>
                    <a:cubicBezTo>
                      <a:pt x="22706" y="15807"/>
                      <a:pt x="22777" y="15264"/>
                      <a:pt x="22871" y="14697"/>
                    </a:cubicBezTo>
                    <a:cubicBezTo>
                      <a:pt x="23037" y="13610"/>
                      <a:pt x="23155" y="12523"/>
                      <a:pt x="23226" y="11436"/>
                    </a:cubicBezTo>
                    <a:cubicBezTo>
                      <a:pt x="23368" y="9263"/>
                      <a:pt x="23391" y="7089"/>
                      <a:pt x="23250" y="4939"/>
                    </a:cubicBezTo>
                    <a:cubicBezTo>
                      <a:pt x="23226" y="4301"/>
                      <a:pt x="23155" y="3710"/>
                      <a:pt x="23037" y="3096"/>
                    </a:cubicBezTo>
                    <a:lnTo>
                      <a:pt x="22871" y="2222"/>
                    </a:lnTo>
                    <a:cubicBezTo>
                      <a:pt x="22777" y="1915"/>
                      <a:pt x="22659" y="1655"/>
                      <a:pt x="22517" y="1348"/>
                    </a:cubicBezTo>
                    <a:cubicBezTo>
                      <a:pt x="22509" y="1339"/>
                      <a:pt x="22495" y="1335"/>
                      <a:pt x="22479" y="1335"/>
                    </a:cubicBezTo>
                    <a:close/>
                    <a:moveTo>
                      <a:pt x="35719" y="11180"/>
                    </a:moveTo>
                    <a:cubicBezTo>
                      <a:pt x="35682" y="11180"/>
                      <a:pt x="35643" y="11193"/>
                      <a:pt x="35607" y="11224"/>
                    </a:cubicBezTo>
                    <a:cubicBezTo>
                      <a:pt x="34473" y="12051"/>
                      <a:pt x="33386" y="12949"/>
                      <a:pt x="32299" y="13823"/>
                    </a:cubicBezTo>
                    <a:cubicBezTo>
                      <a:pt x="31212" y="14673"/>
                      <a:pt x="30078" y="15571"/>
                      <a:pt x="28991" y="16422"/>
                    </a:cubicBezTo>
                    <a:cubicBezTo>
                      <a:pt x="28377" y="16918"/>
                      <a:pt x="27786" y="17461"/>
                      <a:pt x="27148" y="17958"/>
                    </a:cubicBezTo>
                    <a:cubicBezTo>
                      <a:pt x="27739" y="17556"/>
                      <a:pt x="28329" y="17154"/>
                      <a:pt x="28896" y="16776"/>
                    </a:cubicBezTo>
                    <a:cubicBezTo>
                      <a:pt x="29464" y="16374"/>
                      <a:pt x="30054" y="15949"/>
                      <a:pt x="30621" y="15548"/>
                    </a:cubicBezTo>
                    <a:cubicBezTo>
                      <a:pt x="31732" y="14673"/>
                      <a:pt x="32866" y="13823"/>
                      <a:pt x="33953" y="12972"/>
                    </a:cubicBezTo>
                    <a:cubicBezTo>
                      <a:pt x="34567" y="12476"/>
                      <a:pt x="35229" y="12003"/>
                      <a:pt x="35843" y="11460"/>
                    </a:cubicBezTo>
                    <a:cubicBezTo>
                      <a:pt x="35972" y="11349"/>
                      <a:pt x="35856" y="11180"/>
                      <a:pt x="35719" y="11180"/>
                    </a:cubicBezTo>
                    <a:close/>
                    <a:moveTo>
                      <a:pt x="12299" y="3677"/>
                    </a:moveTo>
                    <a:cubicBezTo>
                      <a:pt x="12176" y="3677"/>
                      <a:pt x="12063" y="3797"/>
                      <a:pt x="12145" y="3899"/>
                    </a:cubicBezTo>
                    <a:cubicBezTo>
                      <a:pt x="12334" y="4112"/>
                      <a:pt x="12499" y="4325"/>
                      <a:pt x="12688" y="4490"/>
                    </a:cubicBezTo>
                    <a:cubicBezTo>
                      <a:pt x="12853" y="4679"/>
                      <a:pt x="13066" y="4868"/>
                      <a:pt x="13208" y="5081"/>
                    </a:cubicBezTo>
                    <a:cubicBezTo>
                      <a:pt x="13562" y="5506"/>
                      <a:pt x="13869" y="5908"/>
                      <a:pt x="14200" y="6309"/>
                    </a:cubicBezTo>
                    <a:cubicBezTo>
                      <a:pt x="14815" y="7207"/>
                      <a:pt x="15382" y="8129"/>
                      <a:pt x="15901" y="9050"/>
                    </a:cubicBezTo>
                    <a:cubicBezTo>
                      <a:pt x="16988" y="10893"/>
                      <a:pt x="17933" y="12830"/>
                      <a:pt x="18808" y="14791"/>
                    </a:cubicBezTo>
                    <a:lnTo>
                      <a:pt x="19516" y="16493"/>
                    </a:lnTo>
                    <a:cubicBezTo>
                      <a:pt x="19635" y="16753"/>
                      <a:pt x="19753" y="17012"/>
                      <a:pt x="19824" y="17320"/>
                    </a:cubicBezTo>
                    <a:cubicBezTo>
                      <a:pt x="19942" y="17603"/>
                      <a:pt x="20060" y="17863"/>
                      <a:pt x="20202" y="18170"/>
                    </a:cubicBezTo>
                    <a:lnTo>
                      <a:pt x="20249" y="18170"/>
                    </a:lnTo>
                    <a:cubicBezTo>
                      <a:pt x="20178" y="17910"/>
                      <a:pt x="20131" y="17627"/>
                      <a:pt x="20060" y="17343"/>
                    </a:cubicBezTo>
                    <a:cubicBezTo>
                      <a:pt x="20013" y="17083"/>
                      <a:pt x="19918" y="16847"/>
                      <a:pt x="19824" y="16611"/>
                    </a:cubicBezTo>
                    <a:cubicBezTo>
                      <a:pt x="19658" y="16067"/>
                      <a:pt x="19469" y="15571"/>
                      <a:pt x="19256" y="15075"/>
                    </a:cubicBezTo>
                    <a:cubicBezTo>
                      <a:pt x="18855" y="14035"/>
                      <a:pt x="18430" y="13019"/>
                      <a:pt x="17957" y="12051"/>
                    </a:cubicBezTo>
                    <a:cubicBezTo>
                      <a:pt x="17012" y="10113"/>
                      <a:pt x="15949" y="8223"/>
                      <a:pt x="14744" y="6404"/>
                    </a:cubicBezTo>
                    <a:cubicBezTo>
                      <a:pt x="14389" y="5908"/>
                      <a:pt x="14035" y="5411"/>
                      <a:pt x="13657" y="4939"/>
                    </a:cubicBezTo>
                    <a:cubicBezTo>
                      <a:pt x="13444" y="4703"/>
                      <a:pt x="13279" y="4490"/>
                      <a:pt x="13066" y="4254"/>
                    </a:cubicBezTo>
                    <a:cubicBezTo>
                      <a:pt x="12853" y="4017"/>
                      <a:pt x="12617" y="3852"/>
                      <a:pt x="12357" y="3687"/>
                    </a:cubicBezTo>
                    <a:cubicBezTo>
                      <a:pt x="12338" y="3680"/>
                      <a:pt x="12318" y="3677"/>
                      <a:pt x="12299" y="3677"/>
                    </a:cubicBezTo>
                    <a:close/>
                    <a:moveTo>
                      <a:pt x="5710" y="14314"/>
                    </a:moveTo>
                    <a:cubicBezTo>
                      <a:pt x="5565" y="14314"/>
                      <a:pt x="5496" y="14607"/>
                      <a:pt x="5694" y="14673"/>
                    </a:cubicBezTo>
                    <a:cubicBezTo>
                      <a:pt x="6994" y="15240"/>
                      <a:pt x="8293" y="15737"/>
                      <a:pt x="9593" y="16256"/>
                    </a:cubicBezTo>
                    <a:cubicBezTo>
                      <a:pt x="10892" y="16776"/>
                      <a:pt x="12192" y="17272"/>
                      <a:pt x="13491" y="17792"/>
                    </a:cubicBezTo>
                    <a:cubicBezTo>
                      <a:pt x="14224" y="18076"/>
                      <a:pt x="14980" y="18312"/>
                      <a:pt x="15736" y="18619"/>
                    </a:cubicBezTo>
                    <a:cubicBezTo>
                      <a:pt x="15074" y="18312"/>
                      <a:pt x="14460" y="17981"/>
                      <a:pt x="13799" y="17698"/>
                    </a:cubicBezTo>
                    <a:cubicBezTo>
                      <a:pt x="13161" y="17390"/>
                      <a:pt x="12546" y="17107"/>
                      <a:pt x="11885" y="16847"/>
                    </a:cubicBezTo>
                    <a:cubicBezTo>
                      <a:pt x="10585" y="16304"/>
                      <a:pt x="9286" y="15737"/>
                      <a:pt x="7986" y="15217"/>
                    </a:cubicBezTo>
                    <a:cubicBezTo>
                      <a:pt x="7254" y="14910"/>
                      <a:pt x="6521" y="14602"/>
                      <a:pt x="5742" y="14319"/>
                    </a:cubicBezTo>
                    <a:cubicBezTo>
                      <a:pt x="5731" y="14316"/>
                      <a:pt x="5720" y="14314"/>
                      <a:pt x="5710" y="14314"/>
                    </a:cubicBezTo>
                    <a:close/>
                    <a:moveTo>
                      <a:pt x="32332" y="4448"/>
                    </a:moveTo>
                    <a:cubicBezTo>
                      <a:pt x="32281" y="4448"/>
                      <a:pt x="32231" y="4469"/>
                      <a:pt x="32204" y="4514"/>
                    </a:cubicBezTo>
                    <a:cubicBezTo>
                      <a:pt x="32110" y="4797"/>
                      <a:pt x="32039" y="5033"/>
                      <a:pt x="31968" y="5293"/>
                    </a:cubicBezTo>
                    <a:cubicBezTo>
                      <a:pt x="31921" y="5553"/>
                      <a:pt x="31826" y="5789"/>
                      <a:pt x="31732" y="6049"/>
                    </a:cubicBezTo>
                    <a:cubicBezTo>
                      <a:pt x="31566" y="6569"/>
                      <a:pt x="31354" y="7042"/>
                      <a:pt x="31117" y="7514"/>
                    </a:cubicBezTo>
                    <a:cubicBezTo>
                      <a:pt x="30645" y="8483"/>
                      <a:pt x="30125" y="9428"/>
                      <a:pt x="29605" y="10373"/>
                    </a:cubicBezTo>
                    <a:cubicBezTo>
                      <a:pt x="28542" y="12240"/>
                      <a:pt x="27337" y="14035"/>
                      <a:pt x="26061" y="15784"/>
                    </a:cubicBezTo>
                    <a:cubicBezTo>
                      <a:pt x="25707" y="16256"/>
                      <a:pt x="25329" y="16753"/>
                      <a:pt x="24974" y="17225"/>
                    </a:cubicBezTo>
                    <a:lnTo>
                      <a:pt x="24431" y="17934"/>
                    </a:lnTo>
                    <a:cubicBezTo>
                      <a:pt x="24242" y="18170"/>
                      <a:pt x="24076" y="18430"/>
                      <a:pt x="23911" y="18690"/>
                    </a:cubicBezTo>
                    <a:cubicBezTo>
                      <a:pt x="23911" y="18690"/>
                      <a:pt x="23911" y="18737"/>
                      <a:pt x="23935" y="18737"/>
                    </a:cubicBezTo>
                    <a:cubicBezTo>
                      <a:pt x="24147" y="18548"/>
                      <a:pt x="24360" y="18383"/>
                      <a:pt x="24549" y="18170"/>
                    </a:cubicBezTo>
                    <a:cubicBezTo>
                      <a:pt x="24738" y="17981"/>
                      <a:pt x="24903" y="17792"/>
                      <a:pt x="25092" y="17579"/>
                    </a:cubicBezTo>
                    <a:cubicBezTo>
                      <a:pt x="25447" y="17154"/>
                      <a:pt x="25801" y="16753"/>
                      <a:pt x="26156" y="16304"/>
                    </a:cubicBezTo>
                    <a:cubicBezTo>
                      <a:pt x="26841" y="15453"/>
                      <a:pt x="27479" y="14555"/>
                      <a:pt x="28093" y="13681"/>
                    </a:cubicBezTo>
                    <a:cubicBezTo>
                      <a:pt x="29298" y="11885"/>
                      <a:pt x="30432" y="10019"/>
                      <a:pt x="31377" y="8058"/>
                    </a:cubicBezTo>
                    <a:cubicBezTo>
                      <a:pt x="31637" y="7491"/>
                      <a:pt x="31897" y="6971"/>
                      <a:pt x="32110" y="6380"/>
                    </a:cubicBezTo>
                    <a:cubicBezTo>
                      <a:pt x="32204" y="6097"/>
                      <a:pt x="32322" y="5813"/>
                      <a:pt x="32370" y="5530"/>
                    </a:cubicBezTo>
                    <a:cubicBezTo>
                      <a:pt x="32464" y="5222"/>
                      <a:pt x="32488" y="4939"/>
                      <a:pt x="32488" y="4608"/>
                    </a:cubicBezTo>
                    <a:cubicBezTo>
                      <a:pt x="32503" y="4505"/>
                      <a:pt x="32417" y="4448"/>
                      <a:pt x="32332" y="4448"/>
                    </a:cubicBezTo>
                    <a:close/>
                    <a:moveTo>
                      <a:pt x="4678" y="10728"/>
                    </a:moveTo>
                    <a:cubicBezTo>
                      <a:pt x="4466" y="10751"/>
                      <a:pt x="4442" y="10964"/>
                      <a:pt x="4584" y="11011"/>
                    </a:cubicBezTo>
                    <a:cubicBezTo>
                      <a:pt x="4867" y="11106"/>
                      <a:pt x="5104" y="11200"/>
                      <a:pt x="5364" y="11247"/>
                    </a:cubicBezTo>
                    <a:cubicBezTo>
                      <a:pt x="5623" y="11318"/>
                      <a:pt x="5860" y="11413"/>
                      <a:pt x="6120" y="11484"/>
                    </a:cubicBezTo>
                    <a:cubicBezTo>
                      <a:pt x="6639" y="11673"/>
                      <a:pt x="7112" y="11885"/>
                      <a:pt x="7585" y="12098"/>
                    </a:cubicBezTo>
                    <a:cubicBezTo>
                      <a:pt x="8553" y="12570"/>
                      <a:pt x="9498" y="13090"/>
                      <a:pt x="10443" y="13610"/>
                    </a:cubicBezTo>
                    <a:cubicBezTo>
                      <a:pt x="12286" y="14673"/>
                      <a:pt x="14106" y="15878"/>
                      <a:pt x="15854" y="17154"/>
                    </a:cubicBezTo>
                    <a:cubicBezTo>
                      <a:pt x="16303" y="17509"/>
                      <a:pt x="16823" y="17887"/>
                      <a:pt x="17295" y="18241"/>
                    </a:cubicBezTo>
                    <a:lnTo>
                      <a:pt x="18004" y="18784"/>
                    </a:lnTo>
                    <a:cubicBezTo>
                      <a:pt x="18241" y="18997"/>
                      <a:pt x="18500" y="19139"/>
                      <a:pt x="18760" y="19304"/>
                    </a:cubicBezTo>
                    <a:cubicBezTo>
                      <a:pt x="18760" y="19304"/>
                      <a:pt x="18808" y="19304"/>
                      <a:pt x="18808" y="19281"/>
                    </a:cubicBezTo>
                    <a:cubicBezTo>
                      <a:pt x="18619" y="19068"/>
                      <a:pt x="18430" y="18879"/>
                      <a:pt x="18241" y="18666"/>
                    </a:cubicBezTo>
                    <a:cubicBezTo>
                      <a:pt x="18051" y="18501"/>
                      <a:pt x="17839" y="18312"/>
                      <a:pt x="17650" y="18147"/>
                    </a:cubicBezTo>
                    <a:cubicBezTo>
                      <a:pt x="17225" y="17792"/>
                      <a:pt x="16823" y="17414"/>
                      <a:pt x="16374" y="17083"/>
                    </a:cubicBezTo>
                    <a:cubicBezTo>
                      <a:pt x="15523" y="16398"/>
                      <a:pt x="14626" y="15737"/>
                      <a:pt x="13751" y="15122"/>
                    </a:cubicBezTo>
                    <a:cubicBezTo>
                      <a:pt x="11932" y="13917"/>
                      <a:pt x="10089" y="12783"/>
                      <a:pt x="8128" y="11838"/>
                    </a:cubicBezTo>
                    <a:cubicBezTo>
                      <a:pt x="7561" y="11578"/>
                      <a:pt x="7041" y="11318"/>
                      <a:pt x="6450" y="11106"/>
                    </a:cubicBezTo>
                    <a:cubicBezTo>
                      <a:pt x="6143" y="11011"/>
                      <a:pt x="5883" y="10893"/>
                      <a:pt x="5600" y="10846"/>
                    </a:cubicBezTo>
                    <a:cubicBezTo>
                      <a:pt x="5293" y="10751"/>
                      <a:pt x="5009" y="10728"/>
                      <a:pt x="4678" y="10728"/>
                    </a:cubicBezTo>
                    <a:close/>
                    <a:moveTo>
                      <a:pt x="39415" y="12078"/>
                    </a:moveTo>
                    <a:cubicBezTo>
                      <a:pt x="39382" y="12078"/>
                      <a:pt x="39347" y="12091"/>
                      <a:pt x="39316" y="12122"/>
                    </a:cubicBezTo>
                    <a:cubicBezTo>
                      <a:pt x="39127" y="12287"/>
                      <a:pt x="38915" y="12476"/>
                      <a:pt x="38725" y="12641"/>
                    </a:cubicBezTo>
                    <a:cubicBezTo>
                      <a:pt x="38560" y="12830"/>
                      <a:pt x="38347" y="13019"/>
                      <a:pt x="38135" y="13185"/>
                    </a:cubicBezTo>
                    <a:cubicBezTo>
                      <a:pt x="37733" y="13539"/>
                      <a:pt x="37308" y="13823"/>
                      <a:pt x="36906" y="14154"/>
                    </a:cubicBezTo>
                    <a:cubicBezTo>
                      <a:pt x="36008" y="14768"/>
                      <a:pt x="35110" y="15335"/>
                      <a:pt x="34189" y="15855"/>
                    </a:cubicBezTo>
                    <a:cubicBezTo>
                      <a:pt x="32322" y="16965"/>
                      <a:pt x="30409" y="17910"/>
                      <a:pt x="28424" y="18761"/>
                    </a:cubicBezTo>
                    <a:lnTo>
                      <a:pt x="26746" y="19470"/>
                    </a:lnTo>
                    <a:cubicBezTo>
                      <a:pt x="26486" y="19588"/>
                      <a:pt x="26203" y="19706"/>
                      <a:pt x="25919" y="19777"/>
                    </a:cubicBezTo>
                    <a:cubicBezTo>
                      <a:pt x="25612" y="19919"/>
                      <a:pt x="25352" y="20013"/>
                      <a:pt x="25069" y="20178"/>
                    </a:cubicBezTo>
                    <a:lnTo>
                      <a:pt x="25069" y="20202"/>
                    </a:lnTo>
                    <a:cubicBezTo>
                      <a:pt x="25329" y="20131"/>
                      <a:pt x="25589" y="20084"/>
                      <a:pt x="25896" y="20013"/>
                    </a:cubicBezTo>
                    <a:cubicBezTo>
                      <a:pt x="26156" y="19966"/>
                      <a:pt x="26392" y="19871"/>
                      <a:pt x="26628" y="19777"/>
                    </a:cubicBezTo>
                    <a:cubicBezTo>
                      <a:pt x="27148" y="19611"/>
                      <a:pt x="27668" y="19422"/>
                      <a:pt x="28164" y="19233"/>
                    </a:cubicBezTo>
                    <a:cubicBezTo>
                      <a:pt x="29204" y="18808"/>
                      <a:pt x="30196" y="18406"/>
                      <a:pt x="31165" y="17934"/>
                    </a:cubicBezTo>
                    <a:cubicBezTo>
                      <a:pt x="33126" y="16989"/>
                      <a:pt x="35016" y="15926"/>
                      <a:pt x="36812" y="14697"/>
                    </a:cubicBezTo>
                    <a:cubicBezTo>
                      <a:pt x="37308" y="14343"/>
                      <a:pt x="37828" y="13988"/>
                      <a:pt x="38300" y="13610"/>
                    </a:cubicBezTo>
                    <a:cubicBezTo>
                      <a:pt x="38536" y="13397"/>
                      <a:pt x="38725" y="13232"/>
                      <a:pt x="38962" y="13019"/>
                    </a:cubicBezTo>
                    <a:cubicBezTo>
                      <a:pt x="39198" y="12807"/>
                      <a:pt x="39387" y="12570"/>
                      <a:pt x="39529" y="12311"/>
                    </a:cubicBezTo>
                    <a:cubicBezTo>
                      <a:pt x="39599" y="12188"/>
                      <a:pt x="39513" y="12078"/>
                      <a:pt x="39415" y="12078"/>
                    </a:cubicBezTo>
                    <a:close/>
                    <a:moveTo>
                      <a:pt x="20537" y="0"/>
                    </a:moveTo>
                    <a:cubicBezTo>
                      <a:pt x="20477" y="0"/>
                      <a:pt x="20414" y="42"/>
                      <a:pt x="20414" y="119"/>
                    </a:cubicBezTo>
                    <a:cubicBezTo>
                      <a:pt x="20485" y="780"/>
                      <a:pt x="20603" y="1418"/>
                      <a:pt x="20698" y="2104"/>
                    </a:cubicBezTo>
                    <a:cubicBezTo>
                      <a:pt x="20769" y="2742"/>
                      <a:pt x="20863" y="3427"/>
                      <a:pt x="20958" y="4088"/>
                    </a:cubicBezTo>
                    <a:cubicBezTo>
                      <a:pt x="21123" y="5388"/>
                      <a:pt x="21241" y="6711"/>
                      <a:pt x="21359" y="8034"/>
                    </a:cubicBezTo>
                    <a:cubicBezTo>
                      <a:pt x="21572" y="10704"/>
                      <a:pt x="21690" y="13350"/>
                      <a:pt x="21714" y="15973"/>
                    </a:cubicBezTo>
                    <a:lnTo>
                      <a:pt x="21714" y="18194"/>
                    </a:lnTo>
                    <a:cubicBezTo>
                      <a:pt x="21714" y="18926"/>
                      <a:pt x="21714" y="19706"/>
                      <a:pt x="21690" y="20438"/>
                    </a:cubicBezTo>
                    <a:cubicBezTo>
                      <a:pt x="21690" y="20450"/>
                      <a:pt x="21696" y="20456"/>
                      <a:pt x="21702" y="20456"/>
                    </a:cubicBezTo>
                    <a:cubicBezTo>
                      <a:pt x="21708" y="20456"/>
                      <a:pt x="21714" y="20450"/>
                      <a:pt x="21714" y="20438"/>
                    </a:cubicBezTo>
                    <a:cubicBezTo>
                      <a:pt x="21808" y="19115"/>
                      <a:pt x="21926" y="17792"/>
                      <a:pt x="21950" y="16422"/>
                    </a:cubicBezTo>
                    <a:cubicBezTo>
                      <a:pt x="21997" y="15099"/>
                      <a:pt x="21997" y="13799"/>
                      <a:pt x="21926" y="12476"/>
                    </a:cubicBezTo>
                    <a:cubicBezTo>
                      <a:pt x="21832" y="9806"/>
                      <a:pt x="21666" y="7160"/>
                      <a:pt x="21336" y="4514"/>
                    </a:cubicBezTo>
                    <a:cubicBezTo>
                      <a:pt x="21241" y="3781"/>
                      <a:pt x="21170" y="3049"/>
                      <a:pt x="21052" y="2316"/>
                    </a:cubicBezTo>
                    <a:cubicBezTo>
                      <a:pt x="20934" y="1560"/>
                      <a:pt x="20840" y="828"/>
                      <a:pt x="20651" y="95"/>
                    </a:cubicBezTo>
                    <a:cubicBezTo>
                      <a:pt x="20640" y="30"/>
                      <a:pt x="20589" y="0"/>
                      <a:pt x="20537" y="0"/>
                    </a:cubicBezTo>
                    <a:close/>
                    <a:moveTo>
                      <a:pt x="9940" y="3456"/>
                    </a:moveTo>
                    <a:cubicBezTo>
                      <a:pt x="9854" y="3456"/>
                      <a:pt x="9789" y="3536"/>
                      <a:pt x="9853" y="3616"/>
                    </a:cubicBezTo>
                    <a:cubicBezTo>
                      <a:pt x="10231" y="4136"/>
                      <a:pt x="10656" y="4679"/>
                      <a:pt x="11058" y="5175"/>
                    </a:cubicBezTo>
                    <a:lnTo>
                      <a:pt x="12286" y="6758"/>
                    </a:lnTo>
                    <a:cubicBezTo>
                      <a:pt x="13090" y="7821"/>
                      <a:pt x="13869" y="8885"/>
                      <a:pt x="14626" y="9995"/>
                    </a:cubicBezTo>
                    <a:cubicBezTo>
                      <a:pt x="16138" y="12169"/>
                      <a:pt x="17555" y="14413"/>
                      <a:pt x="18926" y="16729"/>
                    </a:cubicBezTo>
                    <a:cubicBezTo>
                      <a:pt x="19304" y="17343"/>
                      <a:pt x="19658" y="17981"/>
                      <a:pt x="20036" y="18643"/>
                    </a:cubicBezTo>
                    <a:cubicBezTo>
                      <a:pt x="20414" y="19281"/>
                      <a:pt x="20769" y="19942"/>
                      <a:pt x="21123" y="20627"/>
                    </a:cubicBezTo>
                    <a:cubicBezTo>
                      <a:pt x="21123" y="20634"/>
                      <a:pt x="21128" y="20637"/>
                      <a:pt x="21135" y="20637"/>
                    </a:cubicBezTo>
                    <a:cubicBezTo>
                      <a:pt x="21154" y="20637"/>
                      <a:pt x="21188" y="20615"/>
                      <a:pt x="21170" y="20580"/>
                    </a:cubicBezTo>
                    <a:cubicBezTo>
                      <a:pt x="20580" y="19375"/>
                      <a:pt x="20013" y="18170"/>
                      <a:pt x="19351" y="17012"/>
                    </a:cubicBezTo>
                    <a:cubicBezTo>
                      <a:pt x="18713" y="15855"/>
                      <a:pt x="18051" y="14721"/>
                      <a:pt x="17343" y="13586"/>
                    </a:cubicBezTo>
                    <a:cubicBezTo>
                      <a:pt x="15972" y="11318"/>
                      <a:pt x="14460" y="9121"/>
                      <a:pt x="12853" y="6994"/>
                    </a:cubicBezTo>
                    <a:cubicBezTo>
                      <a:pt x="12428" y="6404"/>
                      <a:pt x="11979" y="5813"/>
                      <a:pt x="11507" y="5222"/>
                    </a:cubicBezTo>
                    <a:cubicBezTo>
                      <a:pt x="11034" y="4632"/>
                      <a:pt x="10585" y="4041"/>
                      <a:pt x="10065" y="3521"/>
                    </a:cubicBezTo>
                    <a:cubicBezTo>
                      <a:pt x="10027" y="3475"/>
                      <a:pt x="9981" y="3456"/>
                      <a:pt x="9940" y="3456"/>
                    </a:cubicBezTo>
                    <a:close/>
                    <a:moveTo>
                      <a:pt x="31409" y="2310"/>
                    </a:moveTo>
                    <a:cubicBezTo>
                      <a:pt x="31377" y="2310"/>
                      <a:pt x="31345" y="2326"/>
                      <a:pt x="31330" y="2363"/>
                    </a:cubicBezTo>
                    <a:cubicBezTo>
                      <a:pt x="31023" y="2954"/>
                      <a:pt x="30810" y="3568"/>
                      <a:pt x="30550" y="4206"/>
                    </a:cubicBezTo>
                    <a:cubicBezTo>
                      <a:pt x="30314" y="4821"/>
                      <a:pt x="30054" y="5435"/>
                      <a:pt x="29794" y="6049"/>
                    </a:cubicBezTo>
                    <a:cubicBezTo>
                      <a:pt x="29275" y="7278"/>
                      <a:pt x="28731" y="8483"/>
                      <a:pt x="28164" y="9688"/>
                    </a:cubicBezTo>
                    <a:cubicBezTo>
                      <a:pt x="27030" y="12074"/>
                      <a:pt x="25801" y="14437"/>
                      <a:pt x="24478" y="16753"/>
                    </a:cubicBezTo>
                    <a:cubicBezTo>
                      <a:pt x="24124" y="17390"/>
                      <a:pt x="23722" y="18028"/>
                      <a:pt x="23368" y="18666"/>
                    </a:cubicBezTo>
                    <a:cubicBezTo>
                      <a:pt x="23013" y="19328"/>
                      <a:pt x="22612" y="19966"/>
                      <a:pt x="22234" y="20627"/>
                    </a:cubicBezTo>
                    <a:cubicBezTo>
                      <a:pt x="22234" y="20651"/>
                      <a:pt x="22257" y="20651"/>
                      <a:pt x="22257" y="20651"/>
                    </a:cubicBezTo>
                    <a:cubicBezTo>
                      <a:pt x="23013" y="19564"/>
                      <a:pt x="23769" y="18430"/>
                      <a:pt x="24431" y="17272"/>
                    </a:cubicBezTo>
                    <a:cubicBezTo>
                      <a:pt x="25116" y="16162"/>
                      <a:pt x="25778" y="15004"/>
                      <a:pt x="26392" y="13846"/>
                    </a:cubicBezTo>
                    <a:cubicBezTo>
                      <a:pt x="27668" y="11507"/>
                      <a:pt x="28802" y="9097"/>
                      <a:pt x="29842" y="6687"/>
                    </a:cubicBezTo>
                    <a:cubicBezTo>
                      <a:pt x="30149" y="6002"/>
                      <a:pt x="30409" y="5317"/>
                      <a:pt x="30692" y="4608"/>
                    </a:cubicBezTo>
                    <a:cubicBezTo>
                      <a:pt x="30976" y="3899"/>
                      <a:pt x="31259" y="3214"/>
                      <a:pt x="31472" y="2482"/>
                    </a:cubicBezTo>
                    <a:cubicBezTo>
                      <a:pt x="31553" y="2385"/>
                      <a:pt x="31479" y="2310"/>
                      <a:pt x="31409" y="2310"/>
                    </a:cubicBezTo>
                    <a:close/>
                    <a:moveTo>
                      <a:pt x="2467" y="11739"/>
                    </a:moveTo>
                    <a:cubicBezTo>
                      <a:pt x="2372" y="11739"/>
                      <a:pt x="2322" y="11853"/>
                      <a:pt x="2434" y="11909"/>
                    </a:cubicBezTo>
                    <a:cubicBezTo>
                      <a:pt x="3024" y="12192"/>
                      <a:pt x="3639" y="12405"/>
                      <a:pt x="4277" y="12665"/>
                    </a:cubicBezTo>
                    <a:cubicBezTo>
                      <a:pt x="4891" y="12901"/>
                      <a:pt x="5505" y="13185"/>
                      <a:pt x="6120" y="13445"/>
                    </a:cubicBezTo>
                    <a:cubicBezTo>
                      <a:pt x="7348" y="13941"/>
                      <a:pt x="8553" y="14508"/>
                      <a:pt x="9758" y="15051"/>
                    </a:cubicBezTo>
                    <a:cubicBezTo>
                      <a:pt x="12145" y="16185"/>
                      <a:pt x="14507" y="17414"/>
                      <a:pt x="16823" y="18761"/>
                    </a:cubicBezTo>
                    <a:cubicBezTo>
                      <a:pt x="17461" y="19115"/>
                      <a:pt x="18075" y="19493"/>
                      <a:pt x="18737" y="19848"/>
                    </a:cubicBezTo>
                    <a:cubicBezTo>
                      <a:pt x="19398" y="20202"/>
                      <a:pt x="20036" y="20604"/>
                      <a:pt x="20674" y="21005"/>
                    </a:cubicBezTo>
                    <a:cubicBezTo>
                      <a:pt x="20721" y="21005"/>
                      <a:pt x="20721" y="20982"/>
                      <a:pt x="20721" y="20982"/>
                    </a:cubicBezTo>
                    <a:cubicBezTo>
                      <a:pt x="19611" y="20202"/>
                      <a:pt x="18500" y="19470"/>
                      <a:pt x="17343" y="18784"/>
                    </a:cubicBezTo>
                    <a:cubicBezTo>
                      <a:pt x="16232" y="18099"/>
                      <a:pt x="15074" y="17461"/>
                      <a:pt x="13917" y="16847"/>
                    </a:cubicBezTo>
                    <a:cubicBezTo>
                      <a:pt x="11578" y="15571"/>
                      <a:pt x="9168" y="14413"/>
                      <a:pt x="6734" y="13374"/>
                    </a:cubicBezTo>
                    <a:cubicBezTo>
                      <a:pt x="6072" y="13090"/>
                      <a:pt x="5387" y="12830"/>
                      <a:pt x="4678" y="12523"/>
                    </a:cubicBezTo>
                    <a:cubicBezTo>
                      <a:pt x="3970" y="12263"/>
                      <a:pt x="3284" y="11956"/>
                      <a:pt x="2552" y="11767"/>
                    </a:cubicBezTo>
                    <a:cubicBezTo>
                      <a:pt x="2522" y="11747"/>
                      <a:pt x="2493" y="11739"/>
                      <a:pt x="2467" y="11739"/>
                    </a:cubicBezTo>
                    <a:close/>
                    <a:moveTo>
                      <a:pt x="39721" y="9759"/>
                    </a:moveTo>
                    <a:cubicBezTo>
                      <a:pt x="39704" y="9759"/>
                      <a:pt x="39687" y="9766"/>
                      <a:pt x="39671" y="9782"/>
                    </a:cubicBezTo>
                    <a:cubicBezTo>
                      <a:pt x="39151" y="10161"/>
                      <a:pt x="38655" y="10562"/>
                      <a:pt x="38111" y="10987"/>
                    </a:cubicBezTo>
                    <a:lnTo>
                      <a:pt x="36528" y="12240"/>
                    </a:lnTo>
                    <a:cubicBezTo>
                      <a:pt x="35465" y="13019"/>
                      <a:pt x="34378" y="13799"/>
                      <a:pt x="33291" y="14555"/>
                    </a:cubicBezTo>
                    <a:cubicBezTo>
                      <a:pt x="31117" y="16067"/>
                      <a:pt x="28873" y="17509"/>
                      <a:pt x="26557" y="18855"/>
                    </a:cubicBezTo>
                    <a:cubicBezTo>
                      <a:pt x="25919" y="19233"/>
                      <a:pt x="25258" y="19588"/>
                      <a:pt x="24644" y="19966"/>
                    </a:cubicBezTo>
                    <a:cubicBezTo>
                      <a:pt x="24006" y="20344"/>
                      <a:pt x="23320" y="20698"/>
                      <a:pt x="22659" y="21053"/>
                    </a:cubicBezTo>
                    <a:cubicBezTo>
                      <a:pt x="22659" y="21053"/>
                      <a:pt x="22659" y="21100"/>
                      <a:pt x="22706" y="21100"/>
                    </a:cubicBezTo>
                    <a:cubicBezTo>
                      <a:pt x="23911" y="20509"/>
                      <a:pt x="25092" y="19942"/>
                      <a:pt x="26274" y="19281"/>
                    </a:cubicBezTo>
                    <a:cubicBezTo>
                      <a:pt x="27432" y="18643"/>
                      <a:pt x="28566" y="17958"/>
                      <a:pt x="29700" y="17272"/>
                    </a:cubicBezTo>
                    <a:cubicBezTo>
                      <a:pt x="31944" y="15902"/>
                      <a:pt x="34165" y="14390"/>
                      <a:pt x="36292" y="12783"/>
                    </a:cubicBezTo>
                    <a:cubicBezTo>
                      <a:pt x="36883" y="12358"/>
                      <a:pt x="37473" y="11909"/>
                      <a:pt x="38064" y="11436"/>
                    </a:cubicBezTo>
                    <a:cubicBezTo>
                      <a:pt x="38655" y="10964"/>
                      <a:pt x="39245" y="10515"/>
                      <a:pt x="39765" y="9995"/>
                    </a:cubicBezTo>
                    <a:cubicBezTo>
                      <a:pt x="39863" y="9917"/>
                      <a:pt x="39799" y="9759"/>
                      <a:pt x="39721" y="9759"/>
                    </a:cubicBezTo>
                    <a:close/>
                    <a:moveTo>
                      <a:pt x="7846" y="19896"/>
                    </a:moveTo>
                    <a:cubicBezTo>
                      <a:pt x="6886" y="19896"/>
                      <a:pt x="5924" y="19927"/>
                      <a:pt x="4962" y="19989"/>
                    </a:cubicBezTo>
                    <a:cubicBezTo>
                      <a:pt x="4348" y="20037"/>
                      <a:pt x="3757" y="20084"/>
                      <a:pt x="3143" y="20202"/>
                    </a:cubicBezTo>
                    <a:lnTo>
                      <a:pt x="2245" y="20391"/>
                    </a:lnTo>
                    <a:cubicBezTo>
                      <a:pt x="1961" y="20462"/>
                      <a:pt x="1701" y="20580"/>
                      <a:pt x="1394" y="20746"/>
                    </a:cubicBezTo>
                    <a:cubicBezTo>
                      <a:pt x="1372" y="20790"/>
                      <a:pt x="1434" y="20984"/>
                      <a:pt x="1562" y="20984"/>
                    </a:cubicBezTo>
                    <a:cubicBezTo>
                      <a:pt x="1569" y="20984"/>
                      <a:pt x="1576" y="20983"/>
                      <a:pt x="1583" y="20982"/>
                    </a:cubicBezTo>
                    <a:cubicBezTo>
                      <a:pt x="1843" y="20911"/>
                      <a:pt x="2103" y="20864"/>
                      <a:pt x="2339" y="20793"/>
                    </a:cubicBezTo>
                    <a:cubicBezTo>
                      <a:pt x="2623" y="20746"/>
                      <a:pt x="2883" y="20675"/>
                      <a:pt x="3119" y="20627"/>
                    </a:cubicBezTo>
                    <a:cubicBezTo>
                      <a:pt x="3639" y="20533"/>
                      <a:pt x="4159" y="20462"/>
                      <a:pt x="4678" y="20415"/>
                    </a:cubicBezTo>
                    <a:cubicBezTo>
                      <a:pt x="5742" y="20320"/>
                      <a:pt x="6828" y="20297"/>
                      <a:pt x="7892" y="20297"/>
                    </a:cubicBezTo>
                    <a:cubicBezTo>
                      <a:pt x="10065" y="20297"/>
                      <a:pt x="12216" y="20415"/>
                      <a:pt x="14342" y="20675"/>
                    </a:cubicBezTo>
                    <a:cubicBezTo>
                      <a:pt x="14933" y="20746"/>
                      <a:pt x="15547" y="20816"/>
                      <a:pt x="16138" y="20911"/>
                    </a:cubicBezTo>
                    <a:cubicBezTo>
                      <a:pt x="16445" y="20935"/>
                      <a:pt x="16728" y="21005"/>
                      <a:pt x="17036" y="21029"/>
                    </a:cubicBezTo>
                    <a:cubicBezTo>
                      <a:pt x="17319" y="21100"/>
                      <a:pt x="17650" y="21100"/>
                      <a:pt x="17933" y="21124"/>
                    </a:cubicBezTo>
                    <a:cubicBezTo>
                      <a:pt x="17957" y="21124"/>
                      <a:pt x="17957" y="21100"/>
                      <a:pt x="17933" y="21100"/>
                    </a:cubicBezTo>
                    <a:cubicBezTo>
                      <a:pt x="17673" y="21005"/>
                      <a:pt x="17414" y="20911"/>
                      <a:pt x="17130" y="20864"/>
                    </a:cubicBezTo>
                    <a:cubicBezTo>
                      <a:pt x="16870" y="20793"/>
                      <a:pt x="16634" y="20746"/>
                      <a:pt x="16374" y="20675"/>
                    </a:cubicBezTo>
                    <a:cubicBezTo>
                      <a:pt x="15854" y="20557"/>
                      <a:pt x="15311" y="20462"/>
                      <a:pt x="14744" y="20391"/>
                    </a:cubicBezTo>
                    <a:cubicBezTo>
                      <a:pt x="13657" y="20202"/>
                      <a:pt x="12570" y="20084"/>
                      <a:pt x="11459" y="20037"/>
                    </a:cubicBezTo>
                    <a:cubicBezTo>
                      <a:pt x="10261" y="19945"/>
                      <a:pt x="9055" y="19896"/>
                      <a:pt x="7846" y="19896"/>
                    </a:cubicBezTo>
                    <a:close/>
                    <a:moveTo>
                      <a:pt x="38961" y="19587"/>
                    </a:moveTo>
                    <a:cubicBezTo>
                      <a:pt x="38954" y="19587"/>
                      <a:pt x="38946" y="19587"/>
                      <a:pt x="38938" y="19588"/>
                    </a:cubicBezTo>
                    <a:cubicBezTo>
                      <a:pt x="37544" y="19753"/>
                      <a:pt x="36150" y="19966"/>
                      <a:pt x="34780" y="20178"/>
                    </a:cubicBezTo>
                    <a:cubicBezTo>
                      <a:pt x="33386" y="20391"/>
                      <a:pt x="31992" y="20557"/>
                      <a:pt x="30621" y="20793"/>
                    </a:cubicBezTo>
                    <a:cubicBezTo>
                      <a:pt x="29818" y="20911"/>
                      <a:pt x="29038" y="21100"/>
                      <a:pt x="28259" y="21218"/>
                    </a:cubicBezTo>
                    <a:cubicBezTo>
                      <a:pt x="28967" y="21147"/>
                      <a:pt x="29676" y="21124"/>
                      <a:pt x="30338" y="21053"/>
                    </a:cubicBezTo>
                    <a:cubicBezTo>
                      <a:pt x="31047" y="21005"/>
                      <a:pt x="31732" y="20911"/>
                      <a:pt x="32441" y="20816"/>
                    </a:cubicBezTo>
                    <a:lnTo>
                      <a:pt x="36599" y="20297"/>
                    </a:lnTo>
                    <a:cubicBezTo>
                      <a:pt x="37402" y="20178"/>
                      <a:pt x="38206" y="20084"/>
                      <a:pt x="39009" y="19942"/>
                    </a:cubicBezTo>
                    <a:cubicBezTo>
                      <a:pt x="39237" y="19874"/>
                      <a:pt x="39157" y="19587"/>
                      <a:pt x="38961" y="19587"/>
                    </a:cubicBezTo>
                    <a:close/>
                    <a:moveTo>
                      <a:pt x="10727" y="20769"/>
                    </a:moveTo>
                    <a:cubicBezTo>
                      <a:pt x="9971" y="20769"/>
                      <a:pt x="9191" y="20769"/>
                      <a:pt x="8435" y="20793"/>
                    </a:cubicBezTo>
                    <a:cubicBezTo>
                      <a:pt x="6899" y="20864"/>
                      <a:pt x="5364" y="20958"/>
                      <a:pt x="3851" y="21124"/>
                    </a:cubicBezTo>
                    <a:cubicBezTo>
                      <a:pt x="3001" y="21194"/>
                      <a:pt x="2103" y="21265"/>
                      <a:pt x="1276" y="21478"/>
                    </a:cubicBezTo>
                    <a:cubicBezTo>
                      <a:pt x="1118" y="21501"/>
                      <a:pt x="1133" y="21739"/>
                      <a:pt x="1258" y="21739"/>
                    </a:cubicBezTo>
                    <a:cubicBezTo>
                      <a:pt x="1264" y="21739"/>
                      <a:pt x="1270" y="21739"/>
                      <a:pt x="1276" y="21738"/>
                    </a:cubicBezTo>
                    <a:cubicBezTo>
                      <a:pt x="2056" y="21691"/>
                      <a:pt x="2788" y="21573"/>
                      <a:pt x="3568" y="21478"/>
                    </a:cubicBezTo>
                    <a:cubicBezTo>
                      <a:pt x="4324" y="21383"/>
                      <a:pt x="5104" y="21336"/>
                      <a:pt x="5860" y="21265"/>
                    </a:cubicBezTo>
                    <a:cubicBezTo>
                      <a:pt x="7372" y="21147"/>
                      <a:pt x="8908" y="21053"/>
                      <a:pt x="10420" y="21029"/>
                    </a:cubicBezTo>
                    <a:cubicBezTo>
                      <a:pt x="10822" y="21029"/>
                      <a:pt x="11270" y="21005"/>
                      <a:pt x="11672" y="21005"/>
                    </a:cubicBezTo>
                    <a:cubicBezTo>
                      <a:pt x="11908" y="21005"/>
                      <a:pt x="12121" y="21005"/>
                      <a:pt x="12357" y="20982"/>
                    </a:cubicBezTo>
                    <a:cubicBezTo>
                      <a:pt x="12594" y="20935"/>
                      <a:pt x="12806" y="20911"/>
                      <a:pt x="13042" y="20911"/>
                    </a:cubicBezTo>
                    <a:cubicBezTo>
                      <a:pt x="12641" y="20911"/>
                      <a:pt x="12263" y="20816"/>
                      <a:pt x="11861" y="20793"/>
                    </a:cubicBezTo>
                    <a:cubicBezTo>
                      <a:pt x="11459" y="20769"/>
                      <a:pt x="11105" y="20769"/>
                      <a:pt x="10727" y="20769"/>
                    </a:cubicBezTo>
                    <a:close/>
                    <a:moveTo>
                      <a:pt x="43144" y="20344"/>
                    </a:moveTo>
                    <a:cubicBezTo>
                      <a:pt x="42482" y="20415"/>
                      <a:pt x="41844" y="20533"/>
                      <a:pt x="41159" y="20627"/>
                    </a:cubicBezTo>
                    <a:cubicBezTo>
                      <a:pt x="40498" y="20698"/>
                      <a:pt x="39836" y="20793"/>
                      <a:pt x="39174" y="20887"/>
                    </a:cubicBezTo>
                    <a:cubicBezTo>
                      <a:pt x="37875" y="21053"/>
                      <a:pt x="36552" y="21171"/>
                      <a:pt x="35229" y="21289"/>
                    </a:cubicBezTo>
                    <a:cubicBezTo>
                      <a:pt x="32559" y="21502"/>
                      <a:pt x="29912" y="21620"/>
                      <a:pt x="27266" y="21643"/>
                    </a:cubicBezTo>
                    <a:lnTo>
                      <a:pt x="25069" y="21643"/>
                    </a:lnTo>
                    <a:cubicBezTo>
                      <a:pt x="24313" y="21643"/>
                      <a:pt x="23557" y="21643"/>
                      <a:pt x="22824" y="21620"/>
                    </a:cubicBezTo>
                    <a:cubicBezTo>
                      <a:pt x="22777" y="21620"/>
                      <a:pt x="22777" y="21643"/>
                      <a:pt x="22824" y="21643"/>
                    </a:cubicBezTo>
                    <a:cubicBezTo>
                      <a:pt x="24147" y="21738"/>
                      <a:pt x="25471" y="21856"/>
                      <a:pt x="26841" y="21880"/>
                    </a:cubicBezTo>
                    <a:cubicBezTo>
                      <a:pt x="27436" y="21901"/>
                      <a:pt x="28026" y="21913"/>
                      <a:pt x="28615" y="21913"/>
                    </a:cubicBezTo>
                    <a:cubicBezTo>
                      <a:pt x="29337" y="21913"/>
                      <a:pt x="30058" y="21895"/>
                      <a:pt x="30787" y="21856"/>
                    </a:cubicBezTo>
                    <a:cubicBezTo>
                      <a:pt x="33457" y="21762"/>
                      <a:pt x="36103" y="21596"/>
                      <a:pt x="38725" y="21265"/>
                    </a:cubicBezTo>
                    <a:cubicBezTo>
                      <a:pt x="39482" y="21171"/>
                      <a:pt x="40214" y="21100"/>
                      <a:pt x="40946" y="20982"/>
                    </a:cubicBezTo>
                    <a:cubicBezTo>
                      <a:pt x="41679" y="20864"/>
                      <a:pt x="42435" y="20769"/>
                      <a:pt x="43167" y="20580"/>
                    </a:cubicBezTo>
                    <a:cubicBezTo>
                      <a:pt x="43286" y="20557"/>
                      <a:pt x="43286" y="20344"/>
                      <a:pt x="43144" y="20344"/>
                    </a:cubicBezTo>
                    <a:close/>
                    <a:moveTo>
                      <a:pt x="42010" y="21407"/>
                    </a:moveTo>
                    <a:cubicBezTo>
                      <a:pt x="41254" y="21478"/>
                      <a:pt x="40498" y="21596"/>
                      <a:pt x="39741" y="21691"/>
                    </a:cubicBezTo>
                    <a:cubicBezTo>
                      <a:pt x="38962" y="21762"/>
                      <a:pt x="38206" y="21832"/>
                      <a:pt x="37426" y="21880"/>
                    </a:cubicBezTo>
                    <a:cubicBezTo>
                      <a:pt x="35937" y="21998"/>
                      <a:pt x="34378" y="22092"/>
                      <a:pt x="32890" y="22116"/>
                    </a:cubicBezTo>
                    <a:cubicBezTo>
                      <a:pt x="32464" y="22116"/>
                      <a:pt x="32015" y="22163"/>
                      <a:pt x="31614" y="22163"/>
                    </a:cubicBezTo>
                    <a:cubicBezTo>
                      <a:pt x="31377" y="22163"/>
                      <a:pt x="31165" y="22163"/>
                      <a:pt x="30928" y="22187"/>
                    </a:cubicBezTo>
                    <a:cubicBezTo>
                      <a:pt x="30692" y="22210"/>
                      <a:pt x="30480" y="22234"/>
                      <a:pt x="30243" y="22234"/>
                    </a:cubicBezTo>
                    <a:cubicBezTo>
                      <a:pt x="30645" y="22234"/>
                      <a:pt x="31023" y="22329"/>
                      <a:pt x="31425" y="22352"/>
                    </a:cubicBezTo>
                    <a:cubicBezTo>
                      <a:pt x="31826" y="22399"/>
                      <a:pt x="32181" y="22399"/>
                      <a:pt x="32559" y="22399"/>
                    </a:cubicBezTo>
                    <a:cubicBezTo>
                      <a:pt x="33315" y="22399"/>
                      <a:pt x="34095" y="22399"/>
                      <a:pt x="34851" y="22352"/>
                    </a:cubicBezTo>
                    <a:cubicBezTo>
                      <a:pt x="36386" y="22305"/>
                      <a:pt x="37946" y="22187"/>
                      <a:pt x="39434" y="22045"/>
                    </a:cubicBezTo>
                    <a:cubicBezTo>
                      <a:pt x="40309" y="21951"/>
                      <a:pt x="41183" y="21880"/>
                      <a:pt x="42010" y="21691"/>
                    </a:cubicBezTo>
                    <a:cubicBezTo>
                      <a:pt x="42199" y="21643"/>
                      <a:pt x="42151" y="21407"/>
                      <a:pt x="42010" y="21407"/>
                    </a:cubicBezTo>
                    <a:close/>
                    <a:moveTo>
                      <a:pt x="14831" y="21250"/>
                    </a:moveTo>
                    <a:cubicBezTo>
                      <a:pt x="14061" y="21250"/>
                      <a:pt x="13288" y="21261"/>
                      <a:pt x="12499" y="21289"/>
                    </a:cubicBezTo>
                    <a:cubicBezTo>
                      <a:pt x="9853" y="21383"/>
                      <a:pt x="7183" y="21549"/>
                      <a:pt x="4560" y="21880"/>
                    </a:cubicBezTo>
                    <a:cubicBezTo>
                      <a:pt x="3828" y="21974"/>
                      <a:pt x="3095" y="22069"/>
                      <a:pt x="2339" y="22187"/>
                    </a:cubicBezTo>
                    <a:cubicBezTo>
                      <a:pt x="1607" y="22305"/>
                      <a:pt x="874" y="22376"/>
                      <a:pt x="118" y="22565"/>
                    </a:cubicBezTo>
                    <a:cubicBezTo>
                      <a:pt x="7" y="22632"/>
                      <a:pt x="1" y="22803"/>
                      <a:pt x="138" y="22803"/>
                    </a:cubicBezTo>
                    <a:cubicBezTo>
                      <a:pt x="147" y="22803"/>
                      <a:pt x="156" y="22802"/>
                      <a:pt x="166" y="22801"/>
                    </a:cubicBezTo>
                    <a:cubicBezTo>
                      <a:pt x="803" y="22754"/>
                      <a:pt x="1465" y="22636"/>
                      <a:pt x="2150" y="22541"/>
                    </a:cubicBezTo>
                    <a:cubicBezTo>
                      <a:pt x="2788" y="22447"/>
                      <a:pt x="3473" y="22352"/>
                      <a:pt x="4111" y="22281"/>
                    </a:cubicBezTo>
                    <a:cubicBezTo>
                      <a:pt x="5411" y="22092"/>
                      <a:pt x="6758" y="21974"/>
                      <a:pt x="8081" y="21856"/>
                    </a:cubicBezTo>
                    <a:cubicBezTo>
                      <a:pt x="10727" y="21643"/>
                      <a:pt x="13397" y="21525"/>
                      <a:pt x="16020" y="21502"/>
                    </a:cubicBezTo>
                    <a:lnTo>
                      <a:pt x="18241" y="21502"/>
                    </a:lnTo>
                    <a:cubicBezTo>
                      <a:pt x="18973" y="21502"/>
                      <a:pt x="19753" y="21502"/>
                      <a:pt x="20485" y="21525"/>
                    </a:cubicBezTo>
                    <a:cubicBezTo>
                      <a:pt x="20509" y="21525"/>
                      <a:pt x="20509" y="21502"/>
                      <a:pt x="20485" y="21502"/>
                    </a:cubicBezTo>
                    <a:cubicBezTo>
                      <a:pt x="19162" y="21407"/>
                      <a:pt x="17815" y="21289"/>
                      <a:pt x="16468" y="21265"/>
                    </a:cubicBezTo>
                    <a:cubicBezTo>
                      <a:pt x="15920" y="21256"/>
                      <a:pt x="15376" y="21250"/>
                      <a:pt x="14831" y="21250"/>
                    </a:cubicBezTo>
                    <a:close/>
                    <a:moveTo>
                      <a:pt x="25352" y="22069"/>
                    </a:moveTo>
                    <a:cubicBezTo>
                      <a:pt x="25329" y="22069"/>
                      <a:pt x="25329" y="22092"/>
                      <a:pt x="25352" y="22092"/>
                    </a:cubicBezTo>
                    <a:cubicBezTo>
                      <a:pt x="25612" y="22187"/>
                      <a:pt x="25896" y="22281"/>
                      <a:pt x="26156" y="22329"/>
                    </a:cubicBezTo>
                    <a:cubicBezTo>
                      <a:pt x="26416" y="22399"/>
                      <a:pt x="26652" y="22447"/>
                      <a:pt x="26912" y="22518"/>
                    </a:cubicBezTo>
                    <a:cubicBezTo>
                      <a:pt x="27455" y="22636"/>
                      <a:pt x="27975" y="22707"/>
                      <a:pt x="28542" y="22801"/>
                    </a:cubicBezTo>
                    <a:cubicBezTo>
                      <a:pt x="29629" y="22967"/>
                      <a:pt x="30739" y="23108"/>
                      <a:pt x="31826" y="23156"/>
                    </a:cubicBezTo>
                    <a:cubicBezTo>
                      <a:pt x="32990" y="23232"/>
                      <a:pt x="34161" y="23274"/>
                      <a:pt x="35335" y="23274"/>
                    </a:cubicBezTo>
                    <a:cubicBezTo>
                      <a:pt x="36330" y="23274"/>
                      <a:pt x="37327" y="23244"/>
                      <a:pt x="38324" y="23179"/>
                    </a:cubicBezTo>
                    <a:cubicBezTo>
                      <a:pt x="38938" y="23156"/>
                      <a:pt x="39529" y="23108"/>
                      <a:pt x="40143" y="22967"/>
                    </a:cubicBezTo>
                    <a:lnTo>
                      <a:pt x="41041" y="22801"/>
                    </a:lnTo>
                    <a:cubicBezTo>
                      <a:pt x="41324" y="22707"/>
                      <a:pt x="41608" y="22588"/>
                      <a:pt x="41892" y="22447"/>
                    </a:cubicBezTo>
                    <a:cubicBezTo>
                      <a:pt x="41914" y="22402"/>
                      <a:pt x="41873" y="22209"/>
                      <a:pt x="41748" y="22209"/>
                    </a:cubicBezTo>
                    <a:cubicBezTo>
                      <a:pt x="41741" y="22209"/>
                      <a:pt x="41734" y="22209"/>
                      <a:pt x="41726" y="22210"/>
                    </a:cubicBezTo>
                    <a:cubicBezTo>
                      <a:pt x="41443" y="22281"/>
                      <a:pt x="41183" y="22329"/>
                      <a:pt x="40946" y="22399"/>
                    </a:cubicBezTo>
                    <a:cubicBezTo>
                      <a:pt x="40687" y="22447"/>
                      <a:pt x="40427" y="22518"/>
                      <a:pt x="40190" y="22565"/>
                    </a:cubicBezTo>
                    <a:cubicBezTo>
                      <a:pt x="39647" y="22659"/>
                      <a:pt x="39151" y="22707"/>
                      <a:pt x="38607" y="22777"/>
                    </a:cubicBezTo>
                    <a:cubicBezTo>
                      <a:pt x="37544" y="22872"/>
                      <a:pt x="36457" y="22896"/>
                      <a:pt x="35394" y="22896"/>
                    </a:cubicBezTo>
                    <a:cubicBezTo>
                      <a:pt x="33244" y="22896"/>
                      <a:pt x="31094" y="22777"/>
                      <a:pt x="28944" y="22518"/>
                    </a:cubicBezTo>
                    <a:cubicBezTo>
                      <a:pt x="28353" y="22447"/>
                      <a:pt x="27739" y="22352"/>
                      <a:pt x="27148" y="22281"/>
                    </a:cubicBezTo>
                    <a:cubicBezTo>
                      <a:pt x="26865" y="22234"/>
                      <a:pt x="26557" y="22187"/>
                      <a:pt x="26274" y="22163"/>
                    </a:cubicBezTo>
                    <a:cubicBezTo>
                      <a:pt x="25967" y="22092"/>
                      <a:pt x="25660" y="22092"/>
                      <a:pt x="25352" y="22069"/>
                    </a:cubicBezTo>
                    <a:close/>
                    <a:moveTo>
                      <a:pt x="15051" y="21974"/>
                    </a:moveTo>
                    <a:lnTo>
                      <a:pt x="15051" y="21974"/>
                    </a:lnTo>
                    <a:cubicBezTo>
                      <a:pt x="14342" y="22045"/>
                      <a:pt x="13633" y="22069"/>
                      <a:pt x="12948" y="22116"/>
                    </a:cubicBezTo>
                    <a:cubicBezTo>
                      <a:pt x="12239" y="22187"/>
                      <a:pt x="11554" y="22281"/>
                      <a:pt x="10845" y="22352"/>
                    </a:cubicBezTo>
                    <a:lnTo>
                      <a:pt x="6687" y="22896"/>
                    </a:lnTo>
                    <a:cubicBezTo>
                      <a:pt x="5883" y="23014"/>
                      <a:pt x="5104" y="23108"/>
                      <a:pt x="4300" y="23250"/>
                    </a:cubicBezTo>
                    <a:cubicBezTo>
                      <a:pt x="4072" y="23296"/>
                      <a:pt x="4152" y="23606"/>
                      <a:pt x="4328" y="23606"/>
                    </a:cubicBezTo>
                    <a:cubicBezTo>
                      <a:pt x="4335" y="23606"/>
                      <a:pt x="4341" y="23605"/>
                      <a:pt x="4348" y="23604"/>
                    </a:cubicBezTo>
                    <a:cubicBezTo>
                      <a:pt x="5742" y="23415"/>
                      <a:pt x="7136" y="23226"/>
                      <a:pt x="8506" y="23014"/>
                    </a:cubicBezTo>
                    <a:cubicBezTo>
                      <a:pt x="9900" y="22801"/>
                      <a:pt x="11294" y="22636"/>
                      <a:pt x="12688" y="22399"/>
                    </a:cubicBezTo>
                    <a:cubicBezTo>
                      <a:pt x="13491" y="22281"/>
                      <a:pt x="14247" y="22092"/>
                      <a:pt x="15051" y="21974"/>
                    </a:cubicBezTo>
                    <a:close/>
                    <a:moveTo>
                      <a:pt x="27573" y="24573"/>
                    </a:moveTo>
                    <a:lnTo>
                      <a:pt x="27573" y="24573"/>
                    </a:lnTo>
                    <a:cubicBezTo>
                      <a:pt x="28211" y="24880"/>
                      <a:pt x="28849" y="25187"/>
                      <a:pt x="29487" y="25495"/>
                    </a:cubicBezTo>
                    <a:cubicBezTo>
                      <a:pt x="30149" y="25778"/>
                      <a:pt x="30763" y="26085"/>
                      <a:pt x="31401" y="26345"/>
                    </a:cubicBezTo>
                    <a:cubicBezTo>
                      <a:pt x="32700" y="26889"/>
                      <a:pt x="34000" y="27432"/>
                      <a:pt x="35300" y="27976"/>
                    </a:cubicBezTo>
                    <a:cubicBezTo>
                      <a:pt x="36056" y="28259"/>
                      <a:pt x="36788" y="28590"/>
                      <a:pt x="37544" y="28850"/>
                    </a:cubicBezTo>
                    <a:cubicBezTo>
                      <a:pt x="37562" y="28856"/>
                      <a:pt x="37579" y="28860"/>
                      <a:pt x="37595" y="28860"/>
                    </a:cubicBezTo>
                    <a:cubicBezTo>
                      <a:pt x="37748" y="28860"/>
                      <a:pt x="37807" y="28581"/>
                      <a:pt x="37615" y="28495"/>
                    </a:cubicBezTo>
                    <a:cubicBezTo>
                      <a:pt x="36315" y="27928"/>
                      <a:pt x="35016" y="27432"/>
                      <a:pt x="33716" y="26936"/>
                    </a:cubicBezTo>
                    <a:cubicBezTo>
                      <a:pt x="32417" y="26392"/>
                      <a:pt x="31117" y="25896"/>
                      <a:pt x="29818" y="25400"/>
                    </a:cubicBezTo>
                    <a:cubicBezTo>
                      <a:pt x="29085" y="25093"/>
                      <a:pt x="28306" y="24880"/>
                      <a:pt x="27573" y="24573"/>
                    </a:cubicBezTo>
                    <a:close/>
                    <a:moveTo>
                      <a:pt x="18241" y="22967"/>
                    </a:moveTo>
                    <a:cubicBezTo>
                      <a:pt x="17981" y="23037"/>
                      <a:pt x="17697" y="23085"/>
                      <a:pt x="17414" y="23156"/>
                    </a:cubicBezTo>
                    <a:cubicBezTo>
                      <a:pt x="17154" y="23203"/>
                      <a:pt x="16917" y="23297"/>
                      <a:pt x="16681" y="23392"/>
                    </a:cubicBezTo>
                    <a:cubicBezTo>
                      <a:pt x="16138" y="23557"/>
                      <a:pt x="15641" y="23746"/>
                      <a:pt x="15145" y="23959"/>
                    </a:cubicBezTo>
                    <a:cubicBezTo>
                      <a:pt x="14106" y="24361"/>
                      <a:pt x="13090" y="24786"/>
                      <a:pt x="12121" y="25258"/>
                    </a:cubicBezTo>
                    <a:cubicBezTo>
                      <a:pt x="10184" y="26203"/>
                      <a:pt x="8293" y="27267"/>
                      <a:pt x="6474" y="28472"/>
                    </a:cubicBezTo>
                    <a:cubicBezTo>
                      <a:pt x="5978" y="28826"/>
                      <a:pt x="5482" y="29181"/>
                      <a:pt x="5009" y="29559"/>
                    </a:cubicBezTo>
                    <a:cubicBezTo>
                      <a:pt x="4773" y="29771"/>
                      <a:pt x="4560" y="29937"/>
                      <a:pt x="4324" y="30149"/>
                    </a:cubicBezTo>
                    <a:cubicBezTo>
                      <a:pt x="4088" y="30362"/>
                      <a:pt x="3922" y="30598"/>
                      <a:pt x="3757" y="30858"/>
                    </a:cubicBezTo>
                    <a:cubicBezTo>
                      <a:pt x="3703" y="31001"/>
                      <a:pt x="3785" y="31104"/>
                      <a:pt x="3880" y="31104"/>
                    </a:cubicBezTo>
                    <a:cubicBezTo>
                      <a:pt x="3910" y="31104"/>
                      <a:pt x="3941" y="31094"/>
                      <a:pt x="3970" y="31071"/>
                    </a:cubicBezTo>
                    <a:cubicBezTo>
                      <a:pt x="4182" y="30905"/>
                      <a:pt x="4395" y="30716"/>
                      <a:pt x="4560" y="30551"/>
                    </a:cubicBezTo>
                    <a:cubicBezTo>
                      <a:pt x="4749" y="30362"/>
                      <a:pt x="4938" y="30149"/>
                      <a:pt x="5151" y="30007"/>
                    </a:cubicBezTo>
                    <a:cubicBezTo>
                      <a:pt x="5576" y="29653"/>
                      <a:pt x="5978" y="29370"/>
                      <a:pt x="6403" y="29039"/>
                    </a:cubicBezTo>
                    <a:cubicBezTo>
                      <a:pt x="7277" y="28401"/>
                      <a:pt x="8199" y="27857"/>
                      <a:pt x="9120" y="27314"/>
                    </a:cubicBezTo>
                    <a:cubicBezTo>
                      <a:pt x="10963" y="26227"/>
                      <a:pt x="12901" y="25282"/>
                      <a:pt x="14862" y="24431"/>
                    </a:cubicBezTo>
                    <a:lnTo>
                      <a:pt x="16563" y="23723"/>
                    </a:lnTo>
                    <a:cubicBezTo>
                      <a:pt x="16823" y="23604"/>
                      <a:pt x="17083" y="23486"/>
                      <a:pt x="17390" y="23392"/>
                    </a:cubicBezTo>
                    <a:cubicBezTo>
                      <a:pt x="17673" y="23274"/>
                      <a:pt x="17933" y="23156"/>
                      <a:pt x="18241" y="23014"/>
                    </a:cubicBezTo>
                    <a:lnTo>
                      <a:pt x="18241" y="22967"/>
                    </a:lnTo>
                    <a:close/>
                    <a:moveTo>
                      <a:pt x="22612" y="22187"/>
                    </a:moveTo>
                    <a:cubicBezTo>
                      <a:pt x="22564" y="22187"/>
                      <a:pt x="22564" y="22210"/>
                      <a:pt x="22564" y="22210"/>
                    </a:cubicBezTo>
                    <a:cubicBezTo>
                      <a:pt x="23675" y="22967"/>
                      <a:pt x="24785" y="23723"/>
                      <a:pt x="25943" y="24408"/>
                    </a:cubicBezTo>
                    <a:cubicBezTo>
                      <a:pt x="27077" y="25069"/>
                      <a:pt x="28211" y="25731"/>
                      <a:pt x="29369" y="26345"/>
                    </a:cubicBezTo>
                    <a:cubicBezTo>
                      <a:pt x="31708" y="27621"/>
                      <a:pt x="34118" y="28779"/>
                      <a:pt x="36552" y="29795"/>
                    </a:cubicBezTo>
                    <a:cubicBezTo>
                      <a:pt x="37237" y="30102"/>
                      <a:pt x="37899" y="30362"/>
                      <a:pt x="38607" y="30669"/>
                    </a:cubicBezTo>
                    <a:cubicBezTo>
                      <a:pt x="39316" y="30929"/>
                      <a:pt x="40001" y="31212"/>
                      <a:pt x="40734" y="31425"/>
                    </a:cubicBezTo>
                    <a:cubicBezTo>
                      <a:pt x="40766" y="31444"/>
                      <a:pt x="40797" y="31451"/>
                      <a:pt x="40824" y="31451"/>
                    </a:cubicBezTo>
                    <a:cubicBezTo>
                      <a:pt x="40935" y="31451"/>
                      <a:pt x="40985" y="31321"/>
                      <a:pt x="40852" y="31283"/>
                    </a:cubicBezTo>
                    <a:cubicBezTo>
                      <a:pt x="40261" y="30976"/>
                      <a:pt x="39647" y="30787"/>
                      <a:pt x="39033" y="30504"/>
                    </a:cubicBezTo>
                    <a:cubicBezTo>
                      <a:pt x="38418" y="30267"/>
                      <a:pt x="37780" y="30007"/>
                      <a:pt x="37166" y="29748"/>
                    </a:cubicBezTo>
                    <a:cubicBezTo>
                      <a:pt x="35961" y="29251"/>
                      <a:pt x="34756" y="28684"/>
                      <a:pt x="33527" y="28117"/>
                    </a:cubicBezTo>
                    <a:cubicBezTo>
                      <a:pt x="31141" y="27007"/>
                      <a:pt x="28778" y="25755"/>
                      <a:pt x="26463" y="24431"/>
                    </a:cubicBezTo>
                    <a:cubicBezTo>
                      <a:pt x="25825" y="24077"/>
                      <a:pt x="25211" y="23699"/>
                      <a:pt x="24549" y="23345"/>
                    </a:cubicBezTo>
                    <a:cubicBezTo>
                      <a:pt x="23911" y="22990"/>
                      <a:pt x="23250" y="22565"/>
                      <a:pt x="22612" y="22187"/>
                    </a:cubicBezTo>
                    <a:close/>
                    <a:moveTo>
                      <a:pt x="28802" y="26487"/>
                    </a:moveTo>
                    <a:lnTo>
                      <a:pt x="28802" y="26487"/>
                    </a:lnTo>
                    <a:cubicBezTo>
                      <a:pt x="29133" y="26700"/>
                      <a:pt x="29440" y="26960"/>
                      <a:pt x="29794" y="27172"/>
                    </a:cubicBezTo>
                    <a:cubicBezTo>
                      <a:pt x="30101" y="27385"/>
                      <a:pt x="30432" y="27597"/>
                      <a:pt x="30739" y="27763"/>
                    </a:cubicBezTo>
                    <a:cubicBezTo>
                      <a:pt x="31377" y="28141"/>
                      <a:pt x="32063" y="28543"/>
                      <a:pt x="32748" y="28897"/>
                    </a:cubicBezTo>
                    <a:cubicBezTo>
                      <a:pt x="34095" y="29606"/>
                      <a:pt x="35489" y="30267"/>
                      <a:pt x="36883" y="30905"/>
                    </a:cubicBezTo>
                    <a:cubicBezTo>
                      <a:pt x="37662" y="31260"/>
                      <a:pt x="38466" y="31638"/>
                      <a:pt x="39293" y="31898"/>
                    </a:cubicBezTo>
                    <a:cubicBezTo>
                      <a:pt x="39297" y="31899"/>
                      <a:pt x="39302" y="31899"/>
                      <a:pt x="39306" y="31899"/>
                    </a:cubicBezTo>
                    <a:cubicBezTo>
                      <a:pt x="39398" y="31899"/>
                      <a:pt x="39498" y="31683"/>
                      <a:pt x="39363" y="31638"/>
                    </a:cubicBezTo>
                    <a:cubicBezTo>
                      <a:pt x="38678" y="31307"/>
                      <a:pt x="37969" y="31023"/>
                      <a:pt x="37261" y="30716"/>
                    </a:cubicBezTo>
                    <a:cubicBezTo>
                      <a:pt x="36552" y="30433"/>
                      <a:pt x="35843" y="30102"/>
                      <a:pt x="35158" y="29771"/>
                    </a:cubicBezTo>
                    <a:cubicBezTo>
                      <a:pt x="33811" y="29133"/>
                      <a:pt x="32441" y="28448"/>
                      <a:pt x="31117" y="27716"/>
                    </a:cubicBezTo>
                    <a:cubicBezTo>
                      <a:pt x="30739" y="27503"/>
                      <a:pt x="30385" y="27290"/>
                      <a:pt x="29983" y="27078"/>
                    </a:cubicBezTo>
                    <a:cubicBezTo>
                      <a:pt x="29794" y="26960"/>
                      <a:pt x="29605" y="26889"/>
                      <a:pt x="29393" y="26794"/>
                    </a:cubicBezTo>
                    <a:cubicBezTo>
                      <a:pt x="29204" y="26700"/>
                      <a:pt x="28991" y="26605"/>
                      <a:pt x="28802" y="26487"/>
                    </a:cubicBezTo>
                    <a:close/>
                    <a:moveTo>
                      <a:pt x="13846" y="25306"/>
                    </a:moveTo>
                    <a:lnTo>
                      <a:pt x="13846" y="25306"/>
                    </a:lnTo>
                    <a:cubicBezTo>
                      <a:pt x="13491" y="25495"/>
                      <a:pt x="13137" y="25636"/>
                      <a:pt x="12783" y="25802"/>
                    </a:cubicBezTo>
                    <a:lnTo>
                      <a:pt x="11790" y="26345"/>
                    </a:lnTo>
                    <a:cubicBezTo>
                      <a:pt x="11129" y="26723"/>
                      <a:pt x="10467" y="27101"/>
                      <a:pt x="9829" y="27527"/>
                    </a:cubicBezTo>
                    <a:cubicBezTo>
                      <a:pt x="8530" y="28354"/>
                      <a:pt x="7254" y="29204"/>
                      <a:pt x="6002" y="30102"/>
                    </a:cubicBezTo>
                    <a:cubicBezTo>
                      <a:pt x="5293" y="30598"/>
                      <a:pt x="4584" y="31094"/>
                      <a:pt x="3946" y="31685"/>
                    </a:cubicBezTo>
                    <a:cubicBezTo>
                      <a:pt x="3848" y="31763"/>
                      <a:pt x="3928" y="31921"/>
                      <a:pt x="4025" y="31921"/>
                    </a:cubicBezTo>
                    <a:cubicBezTo>
                      <a:pt x="4046" y="31921"/>
                      <a:pt x="4067" y="31914"/>
                      <a:pt x="4088" y="31898"/>
                    </a:cubicBezTo>
                    <a:cubicBezTo>
                      <a:pt x="4702" y="31472"/>
                      <a:pt x="5340" y="30976"/>
                      <a:pt x="5931" y="30551"/>
                    </a:cubicBezTo>
                    <a:cubicBezTo>
                      <a:pt x="6545" y="30102"/>
                      <a:pt x="7159" y="29629"/>
                      <a:pt x="7821" y="29204"/>
                    </a:cubicBezTo>
                    <a:cubicBezTo>
                      <a:pt x="9049" y="28354"/>
                      <a:pt x="10325" y="27527"/>
                      <a:pt x="11625" y="26723"/>
                    </a:cubicBezTo>
                    <a:cubicBezTo>
                      <a:pt x="11979" y="26487"/>
                      <a:pt x="12357" y="26274"/>
                      <a:pt x="12712" y="26038"/>
                    </a:cubicBezTo>
                    <a:cubicBezTo>
                      <a:pt x="12901" y="25920"/>
                      <a:pt x="13090" y="25802"/>
                      <a:pt x="13279" y="25684"/>
                    </a:cubicBezTo>
                    <a:cubicBezTo>
                      <a:pt x="13444" y="25566"/>
                      <a:pt x="13633" y="25424"/>
                      <a:pt x="13846" y="25306"/>
                    </a:cubicBezTo>
                    <a:close/>
                    <a:moveTo>
                      <a:pt x="16138" y="25235"/>
                    </a:moveTo>
                    <a:cubicBezTo>
                      <a:pt x="15547" y="25636"/>
                      <a:pt x="14956" y="26014"/>
                      <a:pt x="14389" y="26416"/>
                    </a:cubicBezTo>
                    <a:cubicBezTo>
                      <a:pt x="13846" y="26818"/>
                      <a:pt x="13255" y="27243"/>
                      <a:pt x="12688" y="27645"/>
                    </a:cubicBezTo>
                    <a:cubicBezTo>
                      <a:pt x="11554" y="28495"/>
                      <a:pt x="10443" y="29370"/>
                      <a:pt x="9357" y="30220"/>
                    </a:cubicBezTo>
                    <a:cubicBezTo>
                      <a:pt x="8719" y="30716"/>
                      <a:pt x="8081" y="31189"/>
                      <a:pt x="7466" y="31709"/>
                    </a:cubicBezTo>
                    <a:cubicBezTo>
                      <a:pt x="7318" y="31838"/>
                      <a:pt x="7432" y="32012"/>
                      <a:pt x="7579" y="32012"/>
                    </a:cubicBezTo>
                    <a:cubicBezTo>
                      <a:pt x="7619" y="32012"/>
                      <a:pt x="7662" y="31999"/>
                      <a:pt x="7703" y="31969"/>
                    </a:cubicBezTo>
                    <a:cubicBezTo>
                      <a:pt x="8813" y="31142"/>
                      <a:pt x="9900" y="30244"/>
                      <a:pt x="11011" y="29370"/>
                    </a:cubicBezTo>
                    <a:cubicBezTo>
                      <a:pt x="12097" y="28495"/>
                      <a:pt x="13208" y="27621"/>
                      <a:pt x="14318" y="26747"/>
                    </a:cubicBezTo>
                    <a:cubicBezTo>
                      <a:pt x="14933" y="26251"/>
                      <a:pt x="15523" y="25731"/>
                      <a:pt x="16138" y="25235"/>
                    </a:cubicBezTo>
                    <a:close/>
                    <a:moveTo>
                      <a:pt x="24525" y="23864"/>
                    </a:moveTo>
                    <a:cubicBezTo>
                      <a:pt x="24525" y="23864"/>
                      <a:pt x="24502" y="23864"/>
                      <a:pt x="24502" y="23888"/>
                    </a:cubicBezTo>
                    <a:cubicBezTo>
                      <a:pt x="24667" y="24101"/>
                      <a:pt x="24856" y="24313"/>
                      <a:pt x="25069" y="24502"/>
                    </a:cubicBezTo>
                    <a:cubicBezTo>
                      <a:pt x="25234" y="24691"/>
                      <a:pt x="25447" y="24857"/>
                      <a:pt x="25660" y="25046"/>
                    </a:cubicBezTo>
                    <a:cubicBezTo>
                      <a:pt x="26061" y="25400"/>
                      <a:pt x="26486" y="25755"/>
                      <a:pt x="26912" y="26109"/>
                    </a:cubicBezTo>
                    <a:cubicBezTo>
                      <a:pt x="27786" y="26794"/>
                      <a:pt x="28660" y="27432"/>
                      <a:pt x="29558" y="28046"/>
                    </a:cubicBezTo>
                    <a:cubicBezTo>
                      <a:pt x="31354" y="29275"/>
                      <a:pt x="33220" y="30385"/>
                      <a:pt x="35158" y="31331"/>
                    </a:cubicBezTo>
                    <a:cubicBezTo>
                      <a:pt x="35725" y="31590"/>
                      <a:pt x="36245" y="31874"/>
                      <a:pt x="36835" y="32063"/>
                    </a:cubicBezTo>
                    <a:cubicBezTo>
                      <a:pt x="37142" y="32158"/>
                      <a:pt x="37402" y="32276"/>
                      <a:pt x="37710" y="32347"/>
                    </a:cubicBezTo>
                    <a:cubicBezTo>
                      <a:pt x="37993" y="32417"/>
                      <a:pt x="38300" y="32465"/>
                      <a:pt x="38607" y="32465"/>
                    </a:cubicBezTo>
                    <a:cubicBezTo>
                      <a:pt x="38820" y="32441"/>
                      <a:pt x="38844" y="32181"/>
                      <a:pt x="38702" y="32158"/>
                    </a:cubicBezTo>
                    <a:cubicBezTo>
                      <a:pt x="38442" y="32063"/>
                      <a:pt x="38206" y="31992"/>
                      <a:pt x="37946" y="31921"/>
                    </a:cubicBezTo>
                    <a:cubicBezTo>
                      <a:pt x="37662" y="31874"/>
                      <a:pt x="37426" y="31780"/>
                      <a:pt x="37166" y="31685"/>
                    </a:cubicBezTo>
                    <a:cubicBezTo>
                      <a:pt x="36670" y="31520"/>
                      <a:pt x="36197" y="31307"/>
                      <a:pt x="35725" y="31071"/>
                    </a:cubicBezTo>
                    <a:cubicBezTo>
                      <a:pt x="34756" y="30598"/>
                      <a:pt x="33811" y="30102"/>
                      <a:pt x="32866" y="29559"/>
                    </a:cubicBezTo>
                    <a:cubicBezTo>
                      <a:pt x="30999" y="28495"/>
                      <a:pt x="29204" y="27290"/>
                      <a:pt x="27455" y="26014"/>
                    </a:cubicBezTo>
                    <a:cubicBezTo>
                      <a:pt x="26983" y="25660"/>
                      <a:pt x="26486" y="25282"/>
                      <a:pt x="26014" y="24928"/>
                    </a:cubicBezTo>
                    <a:lnTo>
                      <a:pt x="25305" y="24384"/>
                    </a:lnTo>
                    <a:cubicBezTo>
                      <a:pt x="25069" y="24195"/>
                      <a:pt x="24785" y="24030"/>
                      <a:pt x="24525" y="23864"/>
                    </a:cubicBezTo>
                    <a:close/>
                    <a:moveTo>
                      <a:pt x="20643" y="22086"/>
                    </a:moveTo>
                    <a:cubicBezTo>
                      <a:pt x="20637" y="22086"/>
                      <a:pt x="20632" y="22088"/>
                      <a:pt x="20627" y="22092"/>
                    </a:cubicBezTo>
                    <a:cubicBezTo>
                      <a:pt x="19422" y="22683"/>
                      <a:pt x="18217" y="23250"/>
                      <a:pt x="17059" y="23888"/>
                    </a:cubicBezTo>
                    <a:cubicBezTo>
                      <a:pt x="15901" y="24550"/>
                      <a:pt x="14744" y="25187"/>
                      <a:pt x="13633" y="25896"/>
                    </a:cubicBezTo>
                    <a:cubicBezTo>
                      <a:pt x="11365" y="27290"/>
                      <a:pt x="9168" y="28802"/>
                      <a:pt x="7041" y="30385"/>
                    </a:cubicBezTo>
                    <a:cubicBezTo>
                      <a:pt x="6450" y="30834"/>
                      <a:pt x="5860" y="31283"/>
                      <a:pt x="5269" y="31756"/>
                    </a:cubicBezTo>
                    <a:cubicBezTo>
                      <a:pt x="4678" y="32228"/>
                      <a:pt x="4088" y="32677"/>
                      <a:pt x="3568" y="33197"/>
                    </a:cubicBezTo>
                    <a:cubicBezTo>
                      <a:pt x="3422" y="33280"/>
                      <a:pt x="3496" y="33418"/>
                      <a:pt x="3596" y="33418"/>
                    </a:cubicBezTo>
                    <a:cubicBezTo>
                      <a:pt x="3610" y="33418"/>
                      <a:pt x="3624" y="33416"/>
                      <a:pt x="3639" y="33410"/>
                    </a:cubicBezTo>
                    <a:cubicBezTo>
                      <a:pt x="4182" y="33032"/>
                      <a:pt x="4702" y="32606"/>
                      <a:pt x="5222" y="32205"/>
                    </a:cubicBezTo>
                    <a:lnTo>
                      <a:pt x="6805" y="30953"/>
                    </a:lnTo>
                    <a:cubicBezTo>
                      <a:pt x="7868" y="30149"/>
                      <a:pt x="8931" y="29393"/>
                      <a:pt x="10018" y="28613"/>
                    </a:cubicBezTo>
                    <a:cubicBezTo>
                      <a:pt x="12216" y="27125"/>
                      <a:pt x="14460" y="25707"/>
                      <a:pt x="16752" y="24337"/>
                    </a:cubicBezTo>
                    <a:cubicBezTo>
                      <a:pt x="17390" y="23959"/>
                      <a:pt x="18028" y="23604"/>
                      <a:pt x="18689" y="23226"/>
                    </a:cubicBezTo>
                    <a:cubicBezTo>
                      <a:pt x="19327" y="22825"/>
                      <a:pt x="19989" y="22470"/>
                      <a:pt x="20651" y="22116"/>
                    </a:cubicBezTo>
                    <a:cubicBezTo>
                      <a:pt x="20688" y="22116"/>
                      <a:pt x="20666" y="22086"/>
                      <a:pt x="20643" y="22086"/>
                    </a:cubicBezTo>
                    <a:close/>
                    <a:moveTo>
                      <a:pt x="25281" y="27125"/>
                    </a:moveTo>
                    <a:cubicBezTo>
                      <a:pt x="25707" y="27716"/>
                      <a:pt x="26085" y="28306"/>
                      <a:pt x="26463" y="28850"/>
                    </a:cubicBezTo>
                    <a:cubicBezTo>
                      <a:pt x="26888" y="29417"/>
                      <a:pt x="27290" y="30007"/>
                      <a:pt x="27715" y="30575"/>
                    </a:cubicBezTo>
                    <a:cubicBezTo>
                      <a:pt x="28566" y="31685"/>
                      <a:pt x="29416" y="32819"/>
                      <a:pt x="30290" y="33906"/>
                    </a:cubicBezTo>
                    <a:cubicBezTo>
                      <a:pt x="30787" y="34520"/>
                      <a:pt x="31259" y="35182"/>
                      <a:pt x="31779" y="35796"/>
                    </a:cubicBezTo>
                    <a:cubicBezTo>
                      <a:pt x="31816" y="35845"/>
                      <a:pt x="31859" y="35866"/>
                      <a:pt x="31900" y="35866"/>
                    </a:cubicBezTo>
                    <a:cubicBezTo>
                      <a:pt x="32018" y="35866"/>
                      <a:pt x="32120" y="35700"/>
                      <a:pt x="32015" y="35560"/>
                    </a:cubicBezTo>
                    <a:cubicBezTo>
                      <a:pt x="31188" y="34426"/>
                      <a:pt x="30314" y="33339"/>
                      <a:pt x="29416" y="32252"/>
                    </a:cubicBezTo>
                    <a:cubicBezTo>
                      <a:pt x="28566" y="31165"/>
                      <a:pt x="27691" y="30031"/>
                      <a:pt x="26817" y="28944"/>
                    </a:cubicBezTo>
                    <a:cubicBezTo>
                      <a:pt x="26321" y="28330"/>
                      <a:pt x="25801" y="27739"/>
                      <a:pt x="25281" y="27125"/>
                    </a:cubicBezTo>
                    <a:close/>
                    <a:moveTo>
                      <a:pt x="18689" y="27527"/>
                    </a:moveTo>
                    <a:lnTo>
                      <a:pt x="18689" y="27527"/>
                    </a:lnTo>
                    <a:cubicBezTo>
                      <a:pt x="18382" y="28188"/>
                      <a:pt x="18051" y="28802"/>
                      <a:pt x="17768" y="29440"/>
                    </a:cubicBezTo>
                    <a:cubicBezTo>
                      <a:pt x="17461" y="30102"/>
                      <a:pt x="17177" y="30716"/>
                      <a:pt x="16917" y="31378"/>
                    </a:cubicBezTo>
                    <a:cubicBezTo>
                      <a:pt x="16374" y="32677"/>
                      <a:pt x="15807" y="33977"/>
                      <a:pt x="15287" y="35276"/>
                    </a:cubicBezTo>
                    <a:cubicBezTo>
                      <a:pt x="14980" y="36009"/>
                      <a:pt x="14673" y="36741"/>
                      <a:pt x="14389" y="37521"/>
                    </a:cubicBezTo>
                    <a:cubicBezTo>
                      <a:pt x="14361" y="37618"/>
                      <a:pt x="14465" y="37691"/>
                      <a:pt x="14569" y="37691"/>
                    </a:cubicBezTo>
                    <a:cubicBezTo>
                      <a:pt x="14641" y="37691"/>
                      <a:pt x="14715" y="37656"/>
                      <a:pt x="14744" y="37568"/>
                    </a:cubicBezTo>
                    <a:cubicBezTo>
                      <a:pt x="15311" y="36269"/>
                      <a:pt x="15807" y="34969"/>
                      <a:pt x="16327" y="33670"/>
                    </a:cubicBezTo>
                    <a:cubicBezTo>
                      <a:pt x="16846" y="32370"/>
                      <a:pt x="17343" y="31071"/>
                      <a:pt x="17862" y="29771"/>
                    </a:cubicBezTo>
                    <a:cubicBezTo>
                      <a:pt x="18146" y="29039"/>
                      <a:pt x="18382" y="28259"/>
                      <a:pt x="18689" y="27527"/>
                    </a:cubicBezTo>
                    <a:close/>
                    <a:moveTo>
                      <a:pt x="19351" y="24431"/>
                    </a:moveTo>
                    <a:cubicBezTo>
                      <a:pt x="19138" y="24597"/>
                      <a:pt x="18949" y="24786"/>
                      <a:pt x="18737" y="24998"/>
                    </a:cubicBezTo>
                    <a:cubicBezTo>
                      <a:pt x="18571" y="25164"/>
                      <a:pt x="18382" y="25377"/>
                      <a:pt x="18217" y="25589"/>
                    </a:cubicBezTo>
                    <a:cubicBezTo>
                      <a:pt x="17839" y="25991"/>
                      <a:pt x="17484" y="26416"/>
                      <a:pt x="17154" y="26841"/>
                    </a:cubicBezTo>
                    <a:cubicBezTo>
                      <a:pt x="16468" y="27716"/>
                      <a:pt x="15807" y="28590"/>
                      <a:pt x="15193" y="29488"/>
                    </a:cubicBezTo>
                    <a:cubicBezTo>
                      <a:pt x="13988" y="31283"/>
                      <a:pt x="12853" y="33150"/>
                      <a:pt x="11908" y="35087"/>
                    </a:cubicBezTo>
                    <a:cubicBezTo>
                      <a:pt x="11648" y="35654"/>
                      <a:pt x="11389" y="36174"/>
                      <a:pt x="11176" y="36765"/>
                    </a:cubicBezTo>
                    <a:cubicBezTo>
                      <a:pt x="11081" y="37072"/>
                      <a:pt x="10963" y="37332"/>
                      <a:pt x="10916" y="37639"/>
                    </a:cubicBezTo>
                    <a:cubicBezTo>
                      <a:pt x="10822" y="37923"/>
                      <a:pt x="10798" y="38230"/>
                      <a:pt x="10798" y="38537"/>
                    </a:cubicBezTo>
                    <a:cubicBezTo>
                      <a:pt x="10812" y="38661"/>
                      <a:pt x="10890" y="38721"/>
                      <a:pt x="10962" y="38721"/>
                    </a:cubicBezTo>
                    <a:cubicBezTo>
                      <a:pt x="11013" y="38721"/>
                      <a:pt x="11062" y="38690"/>
                      <a:pt x="11081" y="38631"/>
                    </a:cubicBezTo>
                    <a:cubicBezTo>
                      <a:pt x="11176" y="38372"/>
                      <a:pt x="11270" y="38135"/>
                      <a:pt x="11318" y="37875"/>
                    </a:cubicBezTo>
                    <a:cubicBezTo>
                      <a:pt x="11389" y="37592"/>
                      <a:pt x="11459" y="37356"/>
                      <a:pt x="11554" y="37096"/>
                    </a:cubicBezTo>
                    <a:cubicBezTo>
                      <a:pt x="11743" y="36599"/>
                      <a:pt x="11932" y="36127"/>
                      <a:pt x="12168" y="35654"/>
                    </a:cubicBezTo>
                    <a:cubicBezTo>
                      <a:pt x="12641" y="34686"/>
                      <a:pt x="13161" y="33741"/>
                      <a:pt x="13680" y="32795"/>
                    </a:cubicBezTo>
                    <a:cubicBezTo>
                      <a:pt x="14744" y="30929"/>
                      <a:pt x="15949" y="29133"/>
                      <a:pt x="17225" y="27385"/>
                    </a:cubicBezTo>
                    <a:cubicBezTo>
                      <a:pt x="17579" y="26912"/>
                      <a:pt x="17957" y="26416"/>
                      <a:pt x="18311" y="25944"/>
                    </a:cubicBezTo>
                    <a:lnTo>
                      <a:pt x="18855" y="25235"/>
                    </a:lnTo>
                    <a:cubicBezTo>
                      <a:pt x="19067" y="24998"/>
                      <a:pt x="19209" y="24715"/>
                      <a:pt x="19375" y="24455"/>
                    </a:cubicBezTo>
                    <a:cubicBezTo>
                      <a:pt x="19375" y="24455"/>
                      <a:pt x="19375" y="24431"/>
                      <a:pt x="19351" y="24431"/>
                    </a:cubicBezTo>
                    <a:close/>
                    <a:moveTo>
                      <a:pt x="22021" y="28188"/>
                    </a:moveTo>
                    <a:cubicBezTo>
                      <a:pt x="22068" y="28897"/>
                      <a:pt x="22115" y="29606"/>
                      <a:pt x="22163" y="30267"/>
                    </a:cubicBezTo>
                    <a:cubicBezTo>
                      <a:pt x="22234" y="30976"/>
                      <a:pt x="22304" y="31661"/>
                      <a:pt x="22399" y="32370"/>
                    </a:cubicBezTo>
                    <a:lnTo>
                      <a:pt x="22942" y="36529"/>
                    </a:lnTo>
                    <a:cubicBezTo>
                      <a:pt x="23061" y="37332"/>
                      <a:pt x="23131" y="38135"/>
                      <a:pt x="23297" y="38939"/>
                    </a:cubicBezTo>
                    <a:cubicBezTo>
                      <a:pt x="23317" y="39039"/>
                      <a:pt x="23389" y="39084"/>
                      <a:pt x="23463" y="39084"/>
                    </a:cubicBezTo>
                    <a:cubicBezTo>
                      <a:pt x="23562" y="39084"/>
                      <a:pt x="23665" y="39003"/>
                      <a:pt x="23651" y="38868"/>
                    </a:cubicBezTo>
                    <a:cubicBezTo>
                      <a:pt x="23462" y="37474"/>
                      <a:pt x="23250" y="36103"/>
                      <a:pt x="23061" y="34709"/>
                    </a:cubicBezTo>
                    <a:cubicBezTo>
                      <a:pt x="22848" y="33315"/>
                      <a:pt x="22659" y="31921"/>
                      <a:pt x="22423" y="30551"/>
                    </a:cubicBezTo>
                    <a:cubicBezTo>
                      <a:pt x="22304" y="29748"/>
                      <a:pt x="22139" y="28968"/>
                      <a:pt x="22021" y="28188"/>
                    </a:cubicBezTo>
                    <a:close/>
                    <a:moveTo>
                      <a:pt x="25376" y="29393"/>
                    </a:moveTo>
                    <a:cubicBezTo>
                      <a:pt x="25565" y="29748"/>
                      <a:pt x="25707" y="30102"/>
                      <a:pt x="25896" y="30456"/>
                    </a:cubicBezTo>
                    <a:lnTo>
                      <a:pt x="26416" y="31425"/>
                    </a:lnTo>
                    <a:cubicBezTo>
                      <a:pt x="26794" y="32110"/>
                      <a:pt x="27195" y="32748"/>
                      <a:pt x="27597" y="33410"/>
                    </a:cubicBezTo>
                    <a:cubicBezTo>
                      <a:pt x="28424" y="34709"/>
                      <a:pt x="29275" y="35962"/>
                      <a:pt x="30172" y="37214"/>
                    </a:cubicBezTo>
                    <a:cubicBezTo>
                      <a:pt x="30669" y="37923"/>
                      <a:pt x="31165" y="38631"/>
                      <a:pt x="31755" y="39293"/>
                    </a:cubicBezTo>
                    <a:cubicBezTo>
                      <a:pt x="31778" y="39322"/>
                      <a:pt x="31808" y="39334"/>
                      <a:pt x="31839" y="39334"/>
                    </a:cubicBezTo>
                    <a:cubicBezTo>
                      <a:pt x="31935" y="39334"/>
                      <a:pt x="32040" y="39217"/>
                      <a:pt x="31968" y="39128"/>
                    </a:cubicBezTo>
                    <a:cubicBezTo>
                      <a:pt x="31566" y="38513"/>
                      <a:pt x="31047" y="37899"/>
                      <a:pt x="30621" y="37308"/>
                    </a:cubicBezTo>
                    <a:cubicBezTo>
                      <a:pt x="30172" y="36694"/>
                      <a:pt x="29700" y="36056"/>
                      <a:pt x="29275" y="35418"/>
                    </a:cubicBezTo>
                    <a:cubicBezTo>
                      <a:pt x="28424" y="34166"/>
                      <a:pt x="27597" y="32914"/>
                      <a:pt x="26794" y="31590"/>
                    </a:cubicBezTo>
                    <a:cubicBezTo>
                      <a:pt x="26557" y="31260"/>
                      <a:pt x="26368" y="30858"/>
                      <a:pt x="26132" y="30504"/>
                    </a:cubicBezTo>
                    <a:cubicBezTo>
                      <a:pt x="26014" y="30338"/>
                      <a:pt x="25896" y="30126"/>
                      <a:pt x="25778" y="29960"/>
                    </a:cubicBezTo>
                    <a:cubicBezTo>
                      <a:pt x="25660" y="29771"/>
                      <a:pt x="25494" y="29606"/>
                      <a:pt x="25376" y="29393"/>
                    </a:cubicBezTo>
                    <a:close/>
                    <a:moveTo>
                      <a:pt x="16752" y="28732"/>
                    </a:moveTo>
                    <a:lnTo>
                      <a:pt x="16752" y="28732"/>
                    </a:lnTo>
                    <a:cubicBezTo>
                      <a:pt x="16539" y="29062"/>
                      <a:pt x="16279" y="29370"/>
                      <a:pt x="16067" y="29724"/>
                    </a:cubicBezTo>
                    <a:cubicBezTo>
                      <a:pt x="15878" y="30031"/>
                      <a:pt x="15665" y="30362"/>
                      <a:pt x="15476" y="30669"/>
                    </a:cubicBezTo>
                    <a:cubicBezTo>
                      <a:pt x="15098" y="31307"/>
                      <a:pt x="14720" y="31992"/>
                      <a:pt x="14366" y="32677"/>
                    </a:cubicBezTo>
                    <a:cubicBezTo>
                      <a:pt x="13657" y="34024"/>
                      <a:pt x="12972" y="35418"/>
                      <a:pt x="12357" y="36812"/>
                    </a:cubicBezTo>
                    <a:cubicBezTo>
                      <a:pt x="12003" y="37592"/>
                      <a:pt x="11625" y="38395"/>
                      <a:pt x="11341" y="39222"/>
                    </a:cubicBezTo>
                    <a:cubicBezTo>
                      <a:pt x="11326" y="39298"/>
                      <a:pt x="11408" y="39364"/>
                      <a:pt x="11494" y="39364"/>
                    </a:cubicBezTo>
                    <a:cubicBezTo>
                      <a:pt x="11542" y="39364"/>
                      <a:pt x="11591" y="39344"/>
                      <a:pt x="11625" y="39293"/>
                    </a:cubicBezTo>
                    <a:cubicBezTo>
                      <a:pt x="11932" y="38608"/>
                      <a:pt x="12239" y="37899"/>
                      <a:pt x="12523" y="37190"/>
                    </a:cubicBezTo>
                    <a:cubicBezTo>
                      <a:pt x="12830" y="36481"/>
                      <a:pt x="13161" y="35773"/>
                      <a:pt x="13491" y="35087"/>
                    </a:cubicBezTo>
                    <a:cubicBezTo>
                      <a:pt x="14129" y="33741"/>
                      <a:pt x="14815" y="32370"/>
                      <a:pt x="15547" y="31047"/>
                    </a:cubicBezTo>
                    <a:cubicBezTo>
                      <a:pt x="15760" y="30669"/>
                      <a:pt x="15972" y="30315"/>
                      <a:pt x="16161" y="29913"/>
                    </a:cubicBezTo>
                    <a:cubicBezTo>
                      <a:pt x="16279" y="29724"/>
                      <a:pt x="16374" y="29535"/>
                      <a:pt x="16468" y="29322"/>
                    </a:cubicBezTo>
                    <a:cubicBezTo>
                      <a:pt x="16539" y="29133"/>
                      <a:pt x="16634" y="28921"/>
                      <a:pt x="16752" y="28732"/>
                    </a:cubicBezTo>
                    <a:close/>
                    <a:moveTo>
                      <a:pt x="23037" y="25022"/>
                    </a:moveTo>
                    <a:cubicBezTo>
                      <a:pt x="23108" y="25282"/>
                      <a:pt x="23155" y="25542"/>
                      <a:pt x="23226" y="25849"/>
                    </a:cubicBezTo>
                    <a:cubicBezTo>
                      <a:pt x="23273" y="26109"/>
                      <a:pt x="23368" y="26345"/>
                      <a:pt x="23462" y="26581"/>
                    </a:cubicBezTo>
                    <a:cubicBezTo>
                      <a:pt x="23628" y="27125"/>
                      <a:pt x="23817" y="27621"/>
                      <a:pt x="24029" y="28117"/>
                    </a:cubicBezTo>
                    <a:cubicBezTo>
                      <a:pt x="24431" y="29157"/>
                      <a:pt x="24856" y="30149"/>
                      <a:pt x="25329" y="31142"/>
                    </a:cubicBezTo>
                    <a:cubicBezTo>
                      <a:pt x="26274" y="33079"/>
                      <a:pt x="27337" y="34969"/>
                      <a:pt x="28542" y="36765"/>
                    </a:cubicBezTo>
                    <a:cubicBezTo>
                      <a:pt x="28896" y="37261"/>
                      <a:pt x="29251" y="37781"/>
                      <a:pt x="29629" y="38253"/>
                    </a:cubicBezTo>
                    <a:cubicBezTo>
                      <a:pt x="29842" y="38490"/>
                      <a:pt x="30007" y="38702"/>
                      <a:pt x="30220" y="38939"/>
                    </a:cubicBezTo>
                    <a:cubicBezTo>
                      <a:pt x="30432" y="39175"/>
                      <a:pt x="30669" y="39340"/>
                      <a:pt x="30928" y="39482"/>
                    </a:cubicBezTo>
                    <a:cubicBezTo>
                      <a:pt x="30954" y="39493"/>
                      <a:pt x="30979" y="39498"/>
                      <a:pt x="31002" y="39498"/>
                    </a:cubicBezTo>
                    <a:cubicBezTo>
                      <a:pt x="31132" y="39498"/>
                      <a:pt x="31221" y="39353"/>
                      <a:pt x="31141" y="39293"/>
                    </a:cubicBezTo>
                    <a:cubicBezTo>
                      <a:pt x="30976" y="39080"/>
                      <a:pt x="30787" y="38868"/>
                      <a:pt x="30598" y="38702"/>
                    </a:cubicBezTo>
                    <a:cubicBezTo>
                      <a:pt x="30432" y="38513"/>
                      <a:pt x="30220" y="38301"/>
                      <a:pt x="30078" y="38112"/>
                    </a:cubicBezTo>
                    <a:cubicBezTo>
                      <a:pt x="29723" y="37686"/>
                      <a:pt x="29416" y="37261"/>
                      <a:pt x="29109" y="36859"/>
                    </a:cubicBezTo>
                    <a:cubicBezTo>
                      <a:pt x="28471" y="35985"/>
                      <a:pt x="27928" y="35064"/>
                      <a:pt x="27384" y="34142"/>
                    </a:cubicBezTo>
                    <a:cubicBezTo>
                      <a:pt x="26297" y="32276"/>
                      <a:pt x="25352" y="30362"/>
                      <a:pt x="24502" y="28377"/>
                    </a:cubicBezTo>
                    <a:lnTo>
                      <a:pt x="23793" y="26700"/>
                    </a:lnTo>
                    <a:cubicBezTo>
                      <a:pt x="23675" y="26440"/>
                      <a:pt x="23557" y="26180"/>
                      <a:pt x="23462" y="25873"/>
                    </a:cubicBezTo>
                    <a:cubicBezTo>
                      <a:pt x="23344" y="25589"/>
                      <a:pt x="23226" y="25306"/>
                      <a:pt x="23084" y="25022"/>
                    </a:cubicBezTo>
                    <a:close/>
                    <a:moveTo>
                      <a:pt x="22153" y="22555"/>
                    </a:moveTo>
                    <a:cubicBezTo>
                      <a:pt x="22141" y="22555"/>
                      <a:pt x="22122" y="22572"/>
                      <a:pt x="22139" y="22588"/>
                    </a:cubicBezTo>
                    <a:cubicBezTo>
                      <a:pt x="22730" y="23793"/>
                      <a:pt x="23297" y="25022"/>
                      <a:pt x="23935" y="26156"/>
                    </a:cubicBezTo>
                    <a:cubicBezTo>
                      <a:pt x="24596" y="27314"/>
                      <a:pt x="25234" y="28472"/>
                      <a:pt x="25943" y="29582"/>
                    </a:cubicBezTo>
                    <a:cubicBezTo>
                      <a:pt x="27337" y="31874"/>
                      <a:pt x="28849" y="34048"/>
                      <a:pt x="30432" y="36174"/>
                    </a:cubicBezTo>
                    <a:cubicBezTo>
                      <a:pt x="30881" y="36765"/>
                      <a:pt x="31330" y="37356"/>
                      <a:pt x="31803" y="37946"/>
                    </a:cubicBezTo>
                    <a:cubicBezTo>
                      <a:pt x="32275" y="38537"/>
                      <a:pt x="32700" y="39128"/>
                      <a:pt x="33244" y="39671"/>
                    </a:cubicBezTo>
                    <a:cubicBezTo>
                      <a:pt x="33282" y="39717"/>
                      <a:pt x="33326" y="39736"/>
                      <a:pt x="33365" y="39736"/>
                    </a:cubicBezTo>
                    <a:cubicBezTo>
                      <a:pt x="33445" y="39736"/>
                      <a:pt x="33504" y="39656"/>
                      <a:pt x="33457" y="39577"/>
                    </a:cubicBezTo>
                    <a:cubicBezTo>
                      <a:pt x="33055" y="39033"/>
                      <a:pt x="32653" y="38513"/>
                      <a:pt x="32228" y="38017"/>
                    </a:cubicBezTo>
                    <a:lnTo>
                      <a:pt x="30999" y="36410"/>
                    </a:lnTo>
                    <a:cubicBezTo>
                      <a:pt x="30196" y="35347"/>
                      <a:pt x="29440" y="34284"/>
                      <a:pt x="28660" y="33197"/>
                    </a:cubicBezTo>
                    <a:cubicBezTo>
                      <a:pt x="27148" y="31000"/>
                      <a:pt x="25730" y="28755"/>
                      <a:pt x="24384" y="26463"/>
                    </a:cubicBezTo>
                    <a:cubicBezTo>
                      <a:pt x="24006" y="25849"/>
                      <a:pt x="23651" y="25187"/>
                      <a:pt x="23250" y="24550"/>
                    </a:cubicBezTo>
                    <a:cubicBezTo>
                      <a:pt x="22871" y="23888"/>
                      <a:pt x="22517" y="23250"/>
                      <a:pt x="22163" y="22565"/>
                    </a:cubicBezTo>
                    <a:cubicBezTo>
                      <a:pt x="22163" y="22558"/>
                      <a:pt x="22159" y="22555"/>
                      <a:pt x="22153" y="22555"/>
                    </a:cubicBezTo>
                    <a:close/>
                    <a:moveTo>
                      <a:pt x="21052" y="22541"/>
                    </a:moveTo>
                    <a:cubicBezTo>
                      <a:pt x="20272" y="23628"/>
                      <a:pt x="19540" y="24762"/>
                      <a:pt x="18855" y="25896"/>
                    </a:cubicBezTo>
                    <a:cubicBezTo>
                      <a:pt x="18170" y="27030"/>
                      <a:pt x="17532" y="28188"/>
                      <a:pt x="16917" y="29322"/>
                    </a:cubicBezTo>
                    <a:cubicBezTo>
                      <a:pt x="15641" y="31661"/>
                      <a:pt x="14484" y="34095"/>
                      <a:pt x="13444" y="36505"/>
                    </a:cubicBezTo>
                    <a:cubicBezTo>
                      <a:pt x="13161" y="37190"/>
                      <a:pt x="12877" y="37875"/>
                      <a:pt x="12594" y="38584"/>
                    </a:cubicBezTo>
                    <a:cubicBezTo>
                      <a:pt x="12334" y="39293"/>
                      <a:pt x="12026" y="39955"/>
                      <a:pt x="11837" y="40711"/>
                    </a:cubicBezTo>
                    <a:cubicBezTo>
                      <a:pt x="11757" y="40807"/>
                      <a:pt x="11819" y="40882"/>
                      <a:pt x="11890" y="40882"/>
                    </a:cubicBezTo>
                    <a:cubicBezTo>
                      <a:pt x="11922" y="40882"/>
                      <a:pt x="11957" y="40866"/>
                      <a:pt x="11979" y="40829"/>
                    </a:cubicBezTo>
                    <a:cubicBezTo>
                      <a:pt x="12263" y="40238"/>
                      <a:pt x="12475" y="39600"/>
                      <a:pt x="12735" y="38986"/>
                    </a:cubicBezTo>
                    <a:cubicBezTo>
                      <a:pt x="12972" y="38372"/>
                      <a:pt x="13255" y="37757"/>
                      <a:pt x="13515" y="37119"/>
                    </a:cubicBezTo>
                    <a:cubicBezTo>
                      <a:pt x="14011" y="35914"/>
                      <a:pt x="14578" y="34709"/>
                      <a:pt x="15122" y="33504"/>
                    </a:cubicBezTo>
                    <a:cubicBezTo>
                      <a:pt x="16256" y="31094"/>
                      <a:pt x="17484" y="28732"/>
                      <a:pt x="18831" y="26440"/>
                    </a:cubicBezTo>
                    <a:cubicBezTo>
                      <a:pt x="19186" y="25778"/>
                      <a:pt x="19564" y="25164"/>
                      <a:pt x="19918" y="24502"/>
                    </a:cubicBezTo>
                    <a:cubicBezTo>
                      <a:pt x="20272" y="23864"/>
                      <a:pt x="20674" y="23203"/>
                      <a:pt x="21076" y="22565"/>
                    </a:cubicBezTo>
                    <a:cubicBezTo>
                      <a:pt x="21076" y="22541"/>
                      <a:pt x="21052" y="22541"/>
                      <a:pt x="21052" y="22541"/>
                    </a:cubicBezTo>
                    <a:close/>
                    <a:moveTo>
                      <a:pt x="21147" y="25264"/>
                    </a:moveTo>
                    <a:cubicBezTo>
                      <a:pt x="21135" y="25264"/>
                      <a:pt x="21123" y="25270"/>
                      <a:pt x="21123" y="25282"/>
                    </a:cubicBezTo>
                    <a:cubicBezTo>
                      <a:pt x="21052" y="25542"/>
                      <a:pt x="20958" y="25825"/>
                      <a:pt x="20887" y="26085"/>
                    </a:cubicBezTo>
                    <a:cubicBezTo>
                      <a:pt x="20840" y="26345"/>
                      <a:pt x="20769" y="26581"/>
                      <a:pt x="20721" y="26841"/>
                    </a:cubicBezTo>
                    <a:cubicBezTo>
                      <a:pt x="20603" y="27385"/>
                      <a:pt x="20509" y="27905"/>
                      <a:pt x="20414" y="28472"/>
                    </a:cubicBezTo>
                    <a:cubicBezTo>
                      <a:pt x="20249" y="29559"/>
                      <a:pt x="20131" y="30645"/>
                      <a:pt x="20060" y="31756"/>
                    </a:cubicBezTo>
                    <a:cubicBezTo>
                      <a:pt x="19918" y="33906"/>
                      <a:pt x="19894" y="36080"/>
                      <a:pt x="20036" y="38253"/>
                    </a:cubicBezTo>
                    <a:cubicBezTo>
                      <a:pt x="20060" y="38868"/>
                      <a:pt x="20131" y="39458"/>
                      <a:pt x="20249" y="40073"/>
                    </a:cubicBezTo>
                    <a:lnTo>
                      <a:pt x="20414" y="40971"/>
                    </a:lnTo>
                    <a:cubicBezTo>
                      <a:pt x="20509" y="41254"/>
                      <a:pt x="20627" y="41514"/>
                      <a:pt x="20769" y="41821"/>
                    </a:cubicBezTo>
                    <a:cubicBezTo>
                      <a:pt x="20785" y="41838"/>
                      <a:pt x="20810" y="41845"/>
                      <a:pt x="20836" y="41845"/>
                    </a:cubicBezTo>
                    <a:cubicBezTo>
                      <a:pt x="20925" y="41845"/>
                      <a:pt x="21041" y="41764"/>
                      <a:pt x="21005" y="41656"/>
                    </a:cubicBezTo>
                    <a:cubicBezTo>
                      <a:pt x="20958" y="41372"/>
                      <a:pt x="20887" y="41112"/>
                      <a:pt x="20840" y="40876"/>
                    </a:cubicBezTo>
                    <a:cubicBezTo>
                      <a:pt x="20769" y="40616"/>
                      <a:pt x="20721" y="40356"/>
                      <a:pt x="20651" y="40120"/>
                    </a:cubicBezTo>
                    <a:cubicBezTo>
                      <a:pt x="20580" y="39577"/>
                      <a:pt x="20509" y="39080"/>
                      <a:pt x="20461" y="38537"/>
                    </a:cubicBezTo>
                    <a:cubicBezTo>
                      <a:pt x="20367" y="37474"/>
                      <a:pt x="20343" y="36387"/>
                      <a:pt x="20343" y="35324"/>
                    </a:cubicBezTo>
                    <a:cubicBezTo>
                      <a:pt x="20343" y="33174"/>
                      <a:pt x="20461" y="31000"/>
                      <a:pt x="20721" y="28873"/>
                    </a:cubicBezTo>
                    <a:cubicBezTo>
                      <a:pt x="20769" y="28283"/>
                      <a:pt x="20863" y="27668"/>
                      <a:pt x="20958" y="27078"/>
                    </a:cubicBezTo>
                    <a:cubicBezTo>
                      <a:pt x="20981" y="26794"/>
                      <a:pt x="21052" y="26487"/>
                      <a:pt x="21076" y="26203"/>
                    </a:cubicBezTo>
                    <a:cubicBezTo>
                      <a:pt x="21123" y="25896"/>
                      <a:pt x="21123" y="25566"/>
                      <a:pt x="21170" y="25282"/>
                    </a:cubicBezTo>
                    <a:cubicBezTo>
                      <a:pt x="21170" y="25270"/>
                      <a:pt x="21158" y="25264"/>
                      <a:pt x="21147" y="25264"/>
                    </a:cubicBezTo>
                    <a:close/>
                    <a:moveTo>
                      <a:pt x="20981" y="30173"/>
                    </a:moveTo>
                    <a:cubicBezTo>
                      <a:pt x="20981" y="30575"/>
                      <a:pt x="20887" y="30953"/>
                      <a:pt x="20863" y="31354"/>
                    </a:cubicBezTo>
                    <a:cubicBezTo>
                      <a:pt x="20840" y="31756"/>
                      <a:pt x="20840" y="32110"/>
                      <a:pt x="20840" y="32488"/>
                    </a:cubicBezTo>
                    <a:cubicBezTo>
                      <a:pt x="20840" y="33244"/>
                      <a:pt x="20840" y="34024"/>
                      <a:pt x="20863" y="34780"/>
                    </a:cubicBezTo>
                    <a:cubicBezTo>
                      <a:pt x="20934" y="36316"/>
                      <a:pt x="21029" y="37852"/>
                      <a:pt x="21194" y="39364"/>
                    </a:cubicBezTo>
                    <a:cubicBezTo>
                      <a:pt x="21265" y="40214"/>
                      <a:pt x="21336" y="41112"/>
                      <a:pt x="21548" y="41939"/>
                    </a:cubicBezTo>
                    <a:cubicBezTo>
                      <a:pt x="21559" y="42027"/>
                      <a:pt x="21616" y="42064"/>
                      <a:pt x="21674" y="42064"/>
                    </a:cubicBezTo>
                    <a:cubicBezTo>
                      <a:pt x="21741" y="42064"/>
                      <a:pt x="21808" y="42015"/>
                      <a:pt x="21808" y="41939"/>
                    </a:cubicBezTo>
                    <a:cubicBezTo>
                      <a:pt x="21761" y="41183"/>
                      <a:pt x="21643" y="40427"/>
                      <a:pt x="21548" y="39671"/>
                    </a:cubicBezTo>
                    <a:cubicBezTo>
                      <a:pt x="21454" y="38891"/>
                      <a:pt x="21383" y="38135"/>
                      <a:pt x="21336" y="37356"/>
                    </a:cubicBezTo>
                    <a:cubicBezTo>
                      <a:pt x="21218" y="35867"/>
                      <a:pt x="21123" y="34308"/>
                      <a:pt x="21099" y="32819"/>
                    </a:cubicBezTo>
                    <a:cubicBezTo>
                      <a:pt x="21099" y="32394"/>
                      <a:pt x="21076" y="31945"/>
                      <a:pt x="21076" y="31543"/>
                    </a:cubicBezTo>
                    <a:cubicBezTo>
                      <a:pt x="21076" y="31307"/>
                      <a:pt x="21076" y="31094"/>
                      <a:pt x="21052" y="30858"/>
                    </a:cubicBezTo>
                    <a:cubicBezTo>
                      <a:pt x="21005" y="30622"/>
                      <a:pt x="20981" y="30409"/>
                      <a:pt x="20981" y="30173"/>
                    </a:cubicBezTo>
                    <a:close/>
                    <a:moveTo>
                      <a:pt x="21584" y="22718"/>
                    </a:moveTo>
                    <a:cubicBezTo>
                      <a:pt x="21578" y="22718"/>
                      <a:pt x="21572" y="22730"/>
                      <a:pt x="21572" y="22754"/>
                    </a:cubicBezTo>
                    <a:cubicBezTo>
                      <a:pt x="21477" y="24077"/>
                      <a:pt x="21359" y="25400"/>
                      <a:pt x="21336" y="26771"/>
                    </a:cubicBezTo>
                    <a:cubicBezTo>
                      <a:pt x="21312" y="28094"/>
                      <a:pt x="21312" y="29393"/>
                      <a:pt x="21359" y="30716"/>
                    </a:cubicBezTo>
                    <a:cubicBezTo>
                      <a:pt x="21454" y="33386"/>
                      <a:pt x="21619" y="36032"/>
                      <a:pt x="21950" y="38655"/>
                    </a:cubicBezTo>
                    <a:cubicBezTo>
                      <a:pt x="22045" y="39411"/>
                      <a:pt x="22139" y="40144"/>
                      <a:pt x="22257" y="40876"/>
                    </a:cubicBezTo>
                    <a:cubicBezTo>
                      <a:pt x="22375" y="41608"/>
                      <a:pt x="22446" y="42365"/>
                      <a:pt x="22635" y="43097"/>
                    </a:cubicBezTo>
                    <a:cubicBezTo>
                      <a:pt x="22646" y="43153"/>
                      <a:pt x="22701" y="43183"/>
                      <a:pt x="22755" y="43183"/>
                    </a:cubicBezTo>
                    <a:cubicBezTo>
                      <a:pt x="22813" y="43183"/>
                      <a:pt x="22871" y="43147"/>
                      <a:pt x="22871" y="43073"/>
                    </a:cubicBezTo>
                    <a:cubicBezTo>
                      <a:pt x="22824" y="42412"/>
                      <a:pt x="22706" y="41774"/>
                      <a:pt x="22612" y="41089"/>
                    </a:cubicBezTo>
                    <a:cubicBezTo>
                      <a:pt x="22517" y="40427"/>
                      <a:pt x="22423" y="39766"/>
                      <a:pt x="22352" y="39104"/>
                    </a:cubicBezTo>
                    <a:cubicBezTo>
                      <a:pt x="22163" y="37804"/>
                      <a:pt x="22045" y="36481"/>
                      <a:pt x="21926" y="35158"/>
                    </a:cubicBezTo>
                    <a:cubicBezTo>
                      <a:pt x="21714" y="32488"/>
                      <a:pt x="21596" y="29842"/>
                      <a:pt x="21572" y="27196"/>
                    </a:cubicBezTo>
                    <a:lnTo>
                      <a:pt x="21572" y="24998"/>
                    </a:lnTo>
                    <a:cubicBezTo>
                      <a:pt x="21572" y="24242"/>
                      <a:pt x="21572" y="23486"/>
                      <a:pt x="21596" y="22754"/>
                    </a:cubicBezTo>
                    <a:cubicBezTo>
                      <a:pt x="21596" y="22730"/>
                      <a:pt x="21590" y="22718"/>
                      <a:pt x="21584" y="22718"/>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8"/>
              <p:cNvSpPr/>
              <p:nvPr/>
            </p:nvSpPr>
            <p:spPr>
              <a:xfrm>
                <a:off x="596075" y="1779975"/>
                <a:ext cx="920900" cy="915450"/>
              </a:xfrm>
              <a:custGeom>
                <a:avLst/>
                <a:gdLst/>
                <a:ahLst/>
                <a:cxnLst/>
                <a:rect l="l" t="t" r="r" b="b"/>
                <a:pathLst>
                  <a:path w="36836" h="36618" extrusionOk="0">
                    <a:moveTo>
                      <a:pt x="22029" y="1"/>
                    </a:moveTo>
                    <a:cubicBezTo>
                      <a:pt x="21565" y="1"/>
                      <a:pt x="21140" y="326"/>
                      <a:pt x="20863" y="702"/>
                    </a:cubicBezTo>
                    <a:cubicBezTo>
                      <a:pt x="20485" y="1222"/>
                      <a:pt x="20249" y="1883"/>
                      <a:pt x="20060" y="2497"/>
                    </a:cubicBezTo>
                    <a:cubicBezTo>
                      <a:pt x="19895" y="3112"/>
                      <a:pt x="19776" y="3773"/>
                      <a:pt x="19682" y="4388"/>
                    </a:cubicBezTo>
                    <a:cubicBezTo>
                      <a:pt x="19587" y="5002"/>
                      <a:pt x="19540" y="5593"/>
                      <a:pt x="19469" y="6207"/>
                    </a:cubicBezTo>
                    <a:cubicBezTo>
                      <a:pt x="19375" y="7436"/>
                      <a:pt x="19327" y="8641"/>
                      <a:pt x="19304" y="9846"/>
                    </a:cubicBezTo>
                    <a:cubicBezTo>
                      <a:pt x="19257" y="11051"/>
                      <a:pt x="19233" y="12303"/>
                      <a:pt x="19138" y="13508"/>
                    </a:cubicBezTo>
                    <a:cubicBezTo>
                      <a:pt x="19068" y="14713"/>
                      <a:pt x="18949" y="15941"/>
                      <a:pt x="18713" y="17123"/>
                    </a:cubicBezTo>
                    <a:cubicBezTo>
                      <a:pt x="18666" y="17265"/>
                      <a:pt x="18666" y="17383"/>
                      <a:pt x="18642" y="17524"/>
                    </a:cubicBezTo>
                    <a:cubicBezTo>
                      <a:pt x="18642" y="17595"/>
                      <a:pt x="18642" y="17619"/>
                      <a:pt x="18619" y="17666"/>
                    </a:cubicBezTo>
                    <a:cubicBezTo>
                      <a:pt x="18548" y="16438"/>
                      <a:pt x="18500" y="15209"/>
                      <a:pt x="18382" y="13957"/>
                    </a:cubicBezTo>
                    <a:cubicBezTo>
                      <a:pt x="18264" y="12586"/>
                      <a:pt x="18075" y="11216"/>
                      <a:pt x="17839" y="9846"/>
                    </a:cubicBezTo>
                    <a:cubicBezTo>
                      <a:pt x="17650" y="8546"/>
                      <a:pt x="17319" y="7317"/>
                      <a:pt x="16894" y="6065"/>
                    </a:cubicBezTo>
                    <a:cubicBezTo>
                      <a:pt x="16492" y="4860"/>
                      <a:pt x="15996" y="3679"/>
                      <a:pt x="15334" y="2592"/>
                    </a:cubicBezTo>
                    <a:cubicBezTo>
                      <a:pt x="15051" y="2119"/>
                      <a:pt x="14696" y="1647"/>
                      <a:pt x="14271" y="1245"/>
                    </a:cubicBezTo>
                    <a:cubicBezTo>
                      <a:pt x="13924" y="939"/>
                      <a:pt x="13453" y="579"/>
                      <a:pt x="12950" y="579"/>
                    </a:cubicBezTo>
                    <a:cubicBezTo>
                      <a:pt x="12871" y="579"/>
                      <a:pt x="12792" y="588"/>
                      <a:pt x="12712" y="607"/>
                    </a:cubicBezTo>
                    <a:cubicBezTo>
                      <a:pt x="12121" y="749"/>
                      <a:pt x="11814" y="1340"/>
                      <a:pt x="11767" y="1907"/>
                    </a:cubicBezTo>
                    <a:cubicBezTo>
                      <a:pt x="11672" y="2545"/>
                      <a:pt x="11814" y="3230"/>
                      <a:pt x="11979" y="3844"/>
                    </a:cubicBezTo>
                    <a:cubicBezTo>
                      <a:pt x="12145" y="4482"/>
                      <a:pt x="12357" y="5096"/>
                      <a:pt x="12594" y="5687"/>
                    </a:cubicBezTo>
                    <a:cubicBezTo>
                      <a:pt x="12830" y="6254"/>
                      <a:pt x="13066" y="6798"/>
                      <a:pt x="13326" y="7365"/>
                    </a:cubicBezTo>
                    <a:cubicBezTo>
                      <a:pt x="13822" y="8475"/>
                      <a:pt x="14413" y="9562"/>
                      <a:pt x="14980" y="10625"/>
                    </a:cubicBezTo>
                    <a:cubicBezTo>
                      <a:pt x="15547" y="11688"/>
                      <a:pt x="16138" y="12775"/>
                      <a:pt x="16658" y="13862"/>
                    </a:cubicBezTo>
                    <a:cubicBezTo>
                      <a:pt x="17201" y="14973"/>
                      <a:pt x="17674" y="16060"/>
                      <a:pt x="18075" y="17217"/>
                    </a:cubicBezTo>
                    <a:cubicBezTo>
                      <a:pt x="18146" y="17359"/>
                      <a:pt x="18170" y="17477"/>
                      <a:pt x="18241" y="17595"/>
                    </a:cubicBezTo>
                    <a:cubicBezTo>
                      <a:pt x="18241" y="17643"/>
                      <a:pt x="18264" y="17666"/>
                      <a:pt x="18264" y="17737"/>
                    </a:cubicBezTo>
                    <a:cubicBezTo>
                      <a:pt x="17579" y="16674"/>
                      <a:pt x="16894" y="15634"/>
                      <a:pt x="16185" y="14642"/>
                    </a:cubicBezTo>
                    <a:cubicBezTo>
                      <a:pt x="15405" y="13484"/>
                      <a:pt x="14578" y="12397"/>
                      <a:pt x="13680" y="11334"/>
                    </a:cubicBezTo>
                    <a:cubicBezTo>
                      <a:pt x="12830" y="10342"/>
                      <a:pt x="11932" y="9397"/>
                      <a:pt x="10963" y="8546"/>
                    </a:cubicBezTo>
                    <a:cubicBezTo>
                      <a:pt x="10018" y="7695"/>
                      <a:pt x="8979" y="6916"/>
                      <a:pt x="7892" y="6301"/>
                    </a:cubicBezTo>
                    <a:cubicBezTo>
                      <a:pt x="7396" y="6042"/>
                      <a:pt x="6852" y="5805"/>
                      <a:pt x="6309" y="5687"/>
                    </a:cubicBezTo>
                    <a:cubicBezTo>
                      <a:pt x="6068" y="5635"/>
                      <a:pt x="5791" y="5587"/>
                      <a:pt x="5519" y="5587"/>
                    </a:cubicBezTo>
                    <a:cubicBezTo>
                      <a:pt x="5177" y="5587"/>
                      <a:pt x="4845" y="5663"/>
                      <a:pt x="4608" y="5900"/>
                    </a:cubicBezTo>
                    <a:cubicBezTo>
                      <a:pt x="4206" y="6301"/>
                      <a:pt x="4230" y="6987"/>
                      <a:pt x="4466" y="7483"/>
                    </a:cubicBezTo>
                    <a:cubicBezTo>
                      <a:pt x="4702" y="8073"/>
                      <a:pt x="5175" y="8617"/>
                      <a:pt x="5624" y="9066"/>
                    </a:cubicBezTo>
                    <a:cubicBezTo>
                      <a:pt x="6072" y="9538"/>
                      <a:pt x="6569" y="9940"/>
                      <a:pt x="6970" y="10342"/>
                    </a:cubicBezTo>
                    <a:cubicBezTo>
                      <a:pt x="7443" y="10743"/>
                      <a:pt x="7939" y="11098"/>
                      <a:pt x="8459" y="11452"/>
                    </a:cubicBezTo>
                    <a:cubicBezTo>
                      <a:pt x="9451" y="12161"/>
                      <a:pt x="10491" y="12775"/>
                      <a:pt x="11530" y="13413"/>
                    </a:cubicBezTo>
                    <a:cubicBezTo>
                      <a:pt x="12594" y="14075"/>
                      <a:pt x="13633" y="14713"/>
                      <a:pt x="14626" y="15398"/>
                    </a:cubicBezTo>
                    <a:cubicBezTo>
                      <a:pt x="15642" y="16083"/>
                      <a:pt x="16610" y="16792"/>
                      <a:pt x="17532" y="17595"/>
                    </a:cubicBezTo>
                    <a:cubicBezTo>
                      <a:pt x="17626" y="17666"/>
                      <a:pt x="17721" y="17761"/>
                      <a:pt x="17839" y="17855"/>
                    </a:cubicBezTo>
                    <a:cubicBezTo>
                      <a:pt x="17863" y="17902"/>
                      <a:pt x="17910" y="17950"/>
                      <a:pt x="17933" y="17973"/>
                    </a:cubicBezTo>
                    <a:cubicBezTo>
                      <a:pt x="16847" y="17406"/>
                      <a:pt x="15712" y="16863"/>
                      <a:pt x="14602" y="16319"/>
                    </a:cubicBezTo>
                    <a:cubicBezTo>
                      <a:pt x="13326" y="15729"/>
                      <a:pt x="12050" y="15185"/>
                      <a:pt x="10751" y="14713"/>
                    </a:cubicBezTo>
                    <a:cubicBezTo>
                      <a:pt x="9522" y="14287"/>
                      <a:pt x="8270" y="13933"/>
                      <a:pt x="6994" y="13673"/>
                    </a:cubicBezTo>
                    <a:cubicBezTo>
                      <a:pt x="5835" y="13450"/>
                      <a:pt x="4634" y="13270"/>
                      <a:pt x="3431" y="13270"/>
                    </a:cubicBezTo>
                    <a:cubicBezTo>
                      <a:pt x="3359" y="13270"/>
                      <a:pt x="3286" y="13270"/>
                      <a:pt x="3214" y="13272"/>
                    </a:cubicBezTo>
                    <a:cubicBezTo>
                      <a:pt x="2670" y="13272"/>
                      <a:pt x="2079" y="13342"/>
                      <a:pt x="1536" y="13508"/>
                    </a:cubicBezTo>
                    <a:cubicBezTo>
                      <a:pt x="1016" y="13697"/>
                      <a:pt x="331" y="13957"/>
                      <a:pt x="189" y="14547"/>
                    </a:cubicBezTo>
                    <a:cubicBezTo>
                      <a:pt x="0" y="15114"/>
                      <a:pt x="378" y="15681"/>
                      <a:pt x="827" y="15989"/>
                    </a:cubicBezTo>
                    <a:cubicBezTo>
                      <a:pt x="1371" y="16390"/>
                      <a:pt x="2009" y="16627"/>
                      <a:pt x="2623" y="16792"/>
                    </a:cubicBezTo>
                    <a:cubicBezTo>
                      <a:pt x="3261" y="16981"/>
                      <a:pt x="3899" y="17099"/>
                      <a:pt x="4513" y="17170"/>
                    </a:cubicBezTo>
                    <a:cubicBezTo>
                      <a:pt x="5151" y="17265"/>
                      <a:pt x="5742" y="17335"/>
                      <a:pt x="6356" y="17383"/>
                    </a:cubicBezTo>
                    <a:cubicBezTo>
                      <a:pt x="7561" y="17477"/>
                      <a:pt x="8766" y="17524"/>
                      <a:pt x="9995" y="17572"/>
                    </a:cubicBezTo>
                    <a:cubicBezTo>
                      <a:pt x="11200" y="17595"/>
                      <a:pt x="12452" y="17619"/>
                      <a:pt x="13657" y="17713"/>
                    </a:cubicBezTo>
                    <a:cubicBezTo>
                      <a:pt x="14862" y="17808"/>
                      <a:pt x="16067" y="17926"/>
                      <a:pt x="17248" y="18162"/>
                    </a:cubicBezTo>
                    <a:cubicBezTo>
                      <a:pt x="17414" y="18186"/>
                      <a:pt x="17532" y="18186"/>
                      <a:pt x="17674" y="18210"/>
                    </a:cubicBezTo>
                    <a:cubicBezTo>
                      <a:pt x="17721" y="18210"/>
                      <a:pt x="17768" y="18210"/>
                      <a:pt x="17815" y="18233"/>
                    </a:cubicBezTo>
                    <a:cubicBezTo>
                      <a:pt x="16587" y="18304"/>
                      <a:pt x="15334" y="18351"/>
                      <a:pt x="14106" y="18470"/>
                    </a:cubicBezTo>
                    <a:cubicBezTo>
                      <a:pt x="12735" y="18588"/>
                      <a:pt x="11341" y="18777"/>
                      <a:pt x="9995" y="19013"/>
                    </a:cubicBezTo>
                    <a:cubicBezTo>
                      <a:pt x="8695" y="19226"/>
                      <a:pt x="7443" y="19533"/>
                      <a:pt x="6214" y="19958"/>
                    </a:cubicBezTo>
                    <a:cubicBezTo>
                      <a:pt x="5009" y="20360"/>
                      <a:pt x="3828" y="20856"/>
                      <a:pt x="2717" y="21517"/>
                    </a:cubicBezTo>
                    <a:cubicBezTo>
                      <a:pt x="2245" y="21801"/>
                      <a:pt x="1772" y="22155"/>
                      <a:pt x="1394" y="22581"/>
                    </a:cubicBezTo>
                    <a:cubicBezTo>
                      <a:pt x="1040" y="22982"/>
                      <a:pt x="591" y="23549"/>
                      <a:pt x="756" y="24140"/>
                    </a:cubicBezTo>
                    <a:cubicBezTo>
                      <a:pt x="898" y="24731"/>
                      <a:pt x="1489" y="25038"/>
                      <a:pt x="2056" y="25085"/>
                    </a:cubicBezTo>
                    <a:cubicBezTo>
                      <a:pt x="2200" y="25106"/>
                      <a:pt x="2346" y="25116"/>
                      <a:pt x="2493" y="25116"/>
                    </a:cubicBezTo>
                    <a:cubicBezTo>
                      <a:pt x="2999" y="25116"/>
                      <a:pt x="3517" y="25006"/>
                      <a:pt x="3993" y="24896"/>
                    </a:cubicBezTo>
                    <a:cubicBezTo>
                      <a:pt x="4608" y="24707"/>
                      <a:pt x="5246" y="24494"/>
                      <a:pt x="5836" y="24258"/>
                    </a:cubicBezTo>
                    <a:cubicBezTo>
                      <a:pt x="6380" y="24022"/>
                      <a:pt x="6947" y="23786"/>
                      <a:pt x="7514" y="23526"/>
                    </a:cubicBezTo>
                    <a:cubicBezTo>
                      <a:pt x="8601" y="23030"/>
                      <a:pt x="9687" y="22439"/>
                      <a:pt x="10751" y="21872"/>
                    </a:cubicBezTo>
                    <a:cubicBezTo>
                      <a:pt x="11814" y="21305"/>
                      <a:pt x="12924" y="20714"/>
                      <a:pt x="14011" y="20194"/>
                    </a:cubicBezTo>
                    <a:cubicBezTo>
                      <a:pt x="15098" y="19651"/>
                      <a:pt x="16185" y="19178"/>
                      <a:pt x="17343" y="18777"/>
                    </a:cubicBezTo>
                    <a:cubicBezTo>
                      <a:pt x="17485" y="18706"/>
                      <a:pt x="17603" y="18682"/>
                      <a:pt x="17721" y="18635"/>
                    </a:cubicBezTo>
                    <a:cubicBezTo>
                      <a:pt x="17792" y="18635"/>
                      <a:pt x="17815" y="18588"/>
                      <a:pt x="17886" y="18588"/>
                    </a:cubicBezTo>
                    <a:cubicBezTo>
                      <a:pt x="16823" y="19273"/>
                      <a:pt x="15783" y="19958"/>
                      <a:pt x="14767" y="20667"/>
                    </a:cubicBezTo>
                    <a:cubicBezTo>
                      <a:pt x="13633" y="21470"/>
                      <a:pt x="12523" y="22297"/>
                      <a:pt x="11460" y="23171"/>
                    </a:cubicBezTo>
                    <a:cubicBezTo>
                      <a:pt x="10491" y="24022"/>
                      <a:pt x="9546" y="24920"/>
                      <a:pt x="8695" y="25889"/>
                    </a:cubicBezTo>
                    <a:cubicBezTo>
                      <a:pt x="7845" y="26834"/>
                      <a:pt x="7065" y="27873"/>
                      <a:pt x="6451" y="28960"/>
                    </a:cubicBezTo>
                    <a:cubicBezTo>
                      <a:pt x="6191" y="29456"/>
                      <a:pt x="5954" y="30000"/>
                      <a:pt x="5836" y="30567"/>
                    </a:cubicBezTo>
                    <a:cubicBezTo>
                      <a:pt x="5718" y="31087"/>
                      <a:pt x="5624" y="31819"/>
                      <a:pt x="6025" y="32244"/>
                    </a:cubicBezTo>
                    <a:cubicBezTo>
                      <a:pt x="6258" y="32464"/>
                      <a:pt x="6568" y="32556"/>
                      <a:pt x="6883" y="32556"/>
                    </a:cubicBezTo>
                    <a:cubicBezTo>
                      <a:pt x="7144" y="32556"/>
                      <a:pt x="7407" y="32493"/>
                      <a:pt x="7632" y="32386"/>
                    </a:cubicBezTo>
                    <a:cubicBezTo>
                      <a:pt x="8223" y="32150"/>
                      <a:pt x="8742" y="31677"/>
                      <a:pt x="9191" y="31228"/>
                    </a:cubicBezTo>
                    <a:cubicBezTo>
                      <a:pt x="9640" y="30803"/>
                      <a:pt x="10089" y="30283"/>
                      <a:pt x="10467" y="29787"/>
                    </a:cubicBezTo>
                    <a:cubicBezTo>
                      <a:pt x="10845" y="29314"/>
                      <a:pt x="11200" y="28818"/>
                      <a:pt x="11554" y="28298"/>
                    </a:cubicBezTo>
                    <a:cubicBezTo>
                      <a:pt x="12263" y="27306"/>
                      <a:pt x="12877" y="26267"/>
                      <a:pt x="13539" y="25227"/>
                    </a:cubicBezTo>
                    <a:cubicBezTo>
                      <a:pt x="14177" y="24211"/>
                      <a:pt x="14838" y="23148"/>
                      <a:pt x="15523" y="22132"/>
                    </a:cubicBezTo>
                    <a:cubicBezTo>
                      <a:pt x="16185" y="21139"/>
                      <a:pt x="16894" y="20147"/>
                      <a:pt x="17697" y="19249"/>
                    </a:cubicBezTo>
                    <a:cubicBezTo>
                      <a:pt x="17792" y="19131"/>
                      <a:pt x="17886" y="19037"/>
                      <a:pt x="17957" y="18918"/>
                    </a:cubicBezTo>
                    <a:cubicBezTo>
                      <a:pt x="18028" y="18895"/>
                      <a:pt x="18052" y="18848"/>
                      <a:pt x="18075" y="18824"/>
                    </a:cubicBezTo>
                    <a:lnTo>
                      <a:pt x="18075" y="18824"/>
                    </a:lnTo>
                    <a:cubicBezTo>
                      <a:pt x="17532" y="19911"/>
                      <a:pt x="16965" y="21045"/>
                      <a:pt x="16421" y="22155"/>
                    </a:cubicBezTo>
                    <a:cubicBezTo>
                      <a:pt x="15831" y="23431"/>
                      <a:pt x="15311" y="24707"/>
                      <a:pt x="14838" y="26007"/>
                    </a:cubicBezTo>
                    <a:cubicBezTo>
                      <a:pt x="14389" y="27235"/>
                      <a:pt x="14035" y="28488"/>
                      <a:pt x="13775" y="29763"/>
                    </a:cubicBezTo>
                    <a:cubicBezTo>
                      <a:pt x="13539" y="30992"/>
                      <a:pt x="13350" y="32268"/>
                      <a:pt x="13397" y="33544"/>
                    </a:cubicBezTo>
                    <a:cubicBezTo>
                      <a:pt x="13397" y="34087"/>
                      <a:pt x="13444" y="34678"/>
                      <a:pt x="13633" y="35221"/>
                    </a:cubicBezTo>
                    <a:cubicBezTo>
                      <a:pt x="13799" y="35741"/>
                      <a:pt x="14059" y="36426"/>
                      <a:pt x="14649" y="36568"/>
                    </a:cubicBezTo>
                    <a:cubicBezTo>
                      <a:pt x="14752" y="36602"/>
                      <a:pt x="14854" y="36618"/>
                      <a:pt x="14956" y="36618"/>
                    </a:cubicBezTo>
                    <a:cubicBezTo>
                      <a:pt x="15414" y="36618"/>
                      <a:pt x="15843" y="36298"/>
                      <a:pt x="16114" y="35930"/>
                    </a:cubicBezTo>
                    <a:cubicBezTo>
                      <a:pt x="16492" y="35410"/>
                      <a:pt x="16728" y="34749"/>
                      <a:pt x="16894" y="34134"/>
                    </a:cubicBezTo>
                    <a:cubicBezTo>
                      <a:pt x="17083" y="33520"/>
                      <a:pt x="17201" y="32859"/>
                      <a:pt x="17295" y="32244"/>
                    </a:cubicBezTo>
                    <a:cubicBezTo>
                      <a:pt x="17366" y="31606"/>
                      <a:pt x="17437" y="31016"/>
                      <a:pt x="17485" y="30401"/>
                    </a:cubicBezTo>
                    <a:cubicBezTo>
                      <a:pt x="17579" y="29196"/>
                      <a:pt x="17650" y="27991"/>
                      <a:pt x="17674" y="26763"/>
                    </a:cubicBezTo>
                    <a:cubicBezTo>
                      <a:pt x="17697" y="25558"/>
                      <a:pt x="17721" y="24329"/>
                      <a:pt x="17815" y="23100"/>
                    </a:cubicBezTo>
                    <a:cubicBezTo>
                      <a:pt x="17910" y="21895"/>
                      <a:pt x="18028" y="20690"/>
                      <a:pt x="18264" y="19509"/>
                    </a:cubicBezTo>
                    <a:cubicBezTo>
                      <a:pt x="18288" y="19367"/>
                      <a:pt x="18288" y="19249"/>
                      <a:pt x="18311" y="19084"/>
                    </a:cubicBezTo>
                    <a:cubicBezTo>
                      <a:pt x="18311" y="19037"/>
                      <a:pt x="18311" y="19013"/>
                      <a:pt x="18359" y="18942"/>
                    </a:cubicBezTo>
                    <a:cubicBezTo>
                      <a:pt x="18406" y="20194"/>
                      <a:pt x="18477" y="21423"/>
                      <a:pt x="18595" y="22675"/>
                    </a:cubicBezTo>
                    <a:cubicBezTo>
                      <a:pt x="18713" y="24022"/>
                      <a:pt x="18879" y="25416"/>
                      <a:pt x="19115" y="26763"/>
                    </a:cubicBezTo>
                    <a:cubicBezTo>
                      <a:pt x="19327" y="28062"/>
                      <a:pt x="19658" y="29314"/>
                      <a:pt x="20060" y="30543"/>
                    </a:cubicBezTo>
                    <a:cubicBezTo>
                      <a:pt x="20485" y="31772"/>
                      <a:pt x="20981" y="32953"/>
                      <a:pt x="21619" y="34040"/>
                    </a:cubicBezTo>
                    <a:cubicBezTo>
                      <a:pt x="21926" y="34512"/>
                      <a:pt x="22281" y="34985"/>
                      <a:pt x="22683" y="35363"/>
                    </a:cubicBezTo>
                    <a:cubicBezTo>
                      <a:pt x="23053" y="35671"/>
                      <a:pt x="23530" y="36051"/>
                      <a:pt x="24037" y="36051"/>
                    </a:cubicBezTo>
                    <a:cubicBezTo>
                      <a:pt x="24113" y="36051"/>
                      <a:pt x="24189" y="36043"/>
                      <a:pt x="24266" y="36025"/>
                    </a:cubicBezTo>
                    <a:cubicBezTo>
                      <a:pt x="24856" y="35883"/>
                      <a:pt x="25140" y="35292"/>
                      <a:pt x="25211" y="34725"/>
                    </a:cubicBezTo>
                    <a:cubicBezTo>
                      <a:pt x="25282" y="34064"/>
                      <a:pt x="25140" y="33378"/>
                      <a:pt x="24998" y="32764"/>
                    </a:cubicBezTo>
                    <a:cubicBezTo>
                      <a:pt x="24809" y="32150"/>
                      <a:pt x="24620" y="31535"/>
                      <a:pt x="24384" y="30945"/>
                    </a:cubicBezTo>
                    <a:cubicBezTo>
                      <a:pt x="24147" y="30378"/>
                      <a:pt x="23911" y="29811"/>
                      <a:pt x="23628" y="29267"/>
                    </a:cubicBezTo>
                    <a:cubicBezTo>
                      <a:pt x="23131" y="28157"/>
                      <a:pt x="22541" y="27070"/>
                      <a:pt x="21974" y="26007"/>
                    </a:cubicBezTo>
                    <a:cubicBezTo>
                      <a:pt x="21430" y="24943"/>
                      <a:pt x="20840" y="23857"/>
                      <a:pt x="20296" y="22770"/>
                    </a:cubicBezTo>
                    <a:cubicBezTo>
                      <a:pt x="19776" y="21659"/>
                      <a:pt x="19304" y="20572"/>
                      <a:pt x="18879" y="19415"/>
                    </a:cubicBezTo>
                    <a:cubicBezTo>
                      <a:pt x="18831" y="19273"/>
                      <a:pt x="18784" y="19155"/>
                      <a:pt x="18737" y="19037"/>
                    </a:cubicBezTo>
                    <a:cubicBezTo>
                      <a:pt x="18737" y="18989"/>
                      <a:pt x="18713" y="18942"/>
                      <a:pt x="18713" y="18895"/>
                    </a:cubicBezTo>
                    <a:lnTo>
                      <a:pt x="18713" y="18895"/>
                    </a:lnTo>
                    <a:cubicBezTo>
                      <a:pt x="19375" y="19958"/>
                      <a:pt x="20060" y="20998"/>
                      <a:pt x="20769" y="21990"/>
                    </a:cubicBezTo>
                    <a:cubicBezTo>
                      <a:pt x="21572" y="23148"/>
                      <a:pt x="22399" y="24235"/>
                      <a:pt x="23273" y="25298"/>
                    </a:cubicBezTo>
                    <a:cubicBezTo>
                      <a:pt x="24147" y="26267"/>
                      <a:pt x="25022" y="27212"/>
                      <a:pt x="25990" y="28086"/>
                    </a:cubicBezTo>
                    <a:cubicBezTo>
                      <a:pt x="26935" y="28936"/>
                      <a:pt x="27975" y="29692"/>
                      <a:pt x="29062" y="30330"/>
                    </a:cubicBezTo>
                    <a:cubicBezTo>
                      <a:pt x="29582" y="30590"/>
                      <a:pt x="30102" y="30827"/>
                      <a:pt x="30669" y="30945"/>
                    </a:cubicBezTo>
                    <a:cubicBezTo>
                      <a:pt x="30899" y="30997"/>
                      <a:pt x="31175" y="31045"/>
                      <a:pt x="31447" y="31045"/>
                    </a:cubicBezTo>
                    <a:cubicBezTo>
                      <a:pt x="31788" y="31045"/>
                      <a:pt x="32122" y="30969"/>
                      <a:pt x="32346" y="30732"/>
                    </a:cubicBezTo>
                    <a:cubicBezTo>
                      <a:pt x="32771" y="30330"/>
                      <a:pt x="32724" y="29645"/>
                      <a:pt x="32488" y="29149"/>
                    </a:cubicBezTo>
                    <a:cubicBezTo>
                      <a:pt x="32252" y="28558"/>
                      <a:pt x="31779" y="28015"/>
                      <a:pt x="31354" y="27566"/>
                    </a:cubicBezTo>
                    <a:cubicBezTo>
                      <a:pt x="30905" y="27117"/>
                      <a:pt x="30409" y="26692"/>
                      <a:pt x="29889" y="26290"/>
                    </a:cubicBezTo>
                    <a:cubicBezTo>
                      <a:pt x="29416" y="25912"/>
                      <a:pt x="28920" y="25558"/>
                      <a:pt x="28424" y="25203"/>
                    </a:cubicBezTo>
                    <a:cubicBezTo>
                      <a:pt x="27408" y="24494"/>
                      <a:pt x="26392" y="23880"/>
                      <a:pt x="25352" y="23242"/>
                    </a:cubicBezTo>
                    <a:cubicBezTo>
                      <a:pt x="24289" y="22581"/>
                      <a:pt x="23250" y="21943"/>
                      <a:pt x="22257" y="21258"/>
                    </a:cubicBezTo>
                    <a:cubicBezTo>
                      <a:pt x="21241" y="20572"/>
                      <a:pt x="20273" y="19864"/>
                      <a:pt x="19351" y="19060"/>
                    </a:cubicBezTo>
                    <a:cubicBezTo>
                      <a:pt x="19233" y="18989"/>
                      <a:pt x="19138" y="18895"/>
                      <a:pt x="19020" y="18800"/>
                    </a:cubicBezTo>
                    <a:cubicBezTo>
                      <a:pt x="18997" y="18753"/>
                      <a:pt x="18973" y="18706"/>
                      <a:pt x="18949" y="18682"/>
                    </a:cubicBezTo>
                    <a:lnTo>
                      <a:pt x="18949" y="18682"/>
                    </a:lnTo>
                    <a:cubicBezTo>
                      <a:pt x="20036" y="19249"/>
                      <a:pt x="21147" y="19816"/>
                      <a:pt x="22281" y="20336"/>
                    </a:cubicBezTo>
                    <a:cubicBezTo>
                      <a:pt x="23557" y="20927"/>
                      <a:pt x="24809" y="21470"/>
                      <a:pt x="26109" y="21943"/>
                    </a:cubicBezTo>
                    <a:cubicBezTo>
                      <a:pt x="27361" y="22368"/>
                      <a:pt x="28589" y="22722"/>
                      <a:pt x="29865" y="22982"/>
                    </a:cubicBezTo>
                    <a:cubicBezTo>
                      <a:pt x="31038" y="23226"/>
                      <a:pt x="32211" y="23386"/>
                      <a:pt x="33403" y="23386"/>
                    </a:cubicBezTo>
                    <a:cubicBezTo>
                      <a:pt x="33484" y="23386"/>
                      <a:pt x="33565" y="23386"/>
                      <a:pt x="33646" y="23384"/>
                    </a:cubicBezTo>
                    <a:cubicBezTo>
                      <a:pt x="34213" y="23384"/>
                      <a:pt x="34803" y="23313"/>
                      <a:pt x="35323" y="23148"/>
                    </a:cubicBezTo>
                    <a:cubicBezTo>
                      <a:pt x="35867" y="22959"/>
                      <a:pt x="36552" y="22699"/>
                      <a:pt x="36694" y="22108"/>
                    </a:cubicBezTo>
                    <a:cubicBezTo>
                      <a:pt x="36835" y="21517"/>
                      <a:pt x="36481" y="20998"/>
                      <a:pt x="36127" y="20620"/>
                    </a:cubicBezTo>
                    <a:cubicBezTo>
                      <a:pt x="35607" y="20242"/>
                      <a:pt x="34945" y="20005"/>
                      <a:pt x="34331" y="19840"/>
                    </a:cubicBezTo>
                    <a:cubicBezTo>
                      <a:pt x="33717" y="19651"/>
                      <a:pt x="33055" y="19533"/>
                      <a:pt x="32441" y="19438"/>
                    </a:cubicBezTo>
                    <a:cubicBezTo>
                      <a:pt x="31826" y="19367"/>
                      <a:pt x="31236" y="19296"/>
                      <a:pt x="30598" y="19249"/>
                    </a:cubicBezTo>
                    <a:cubicBezTo>
                      <a:pt x="29393" y="19155"/>
                      <a:pt x="28188" y="19084"/>
                      <a:pt x="26983" y="19060"/>
                    </a:cubicBezTo>
                    <a:cubicBezTo>
                      <a:pt x="25754" y="19037"/>
                      <a:pt x="24525" y="19013"/>
                      <a:pt x="23320" y="18918"/>
                    </a:cubicBezTo>
                    <a:cubicBezTo>
                      <a:pt x="22092" y="18824"/>
                      <a:pt x="20887" y="18706"/>
                      <a:pt x="19705" y="18470"/>
                    </a:cubicBezTo>
                    <a:cubicBezTo>
                      <a:pt x="19564" y="18446"/>
                      <a:pt x="19446" y="18446"/>
                      <a:pt x="19304" y="18422"/>
                    </a:cubicBezTo>
                    <a:cubicBezTo>
                      <a:pt x="19233" y="18422"/>
                      <a:pt x="19209" y="18422"/>
                      <a:pt x="19138" y="18375"/>
                    </a:cubicBezTo>
                    <a:cubicBezTo>
                      <a:pt x="20391" y="18328"/>
                      <a:pt x="21619" y="18257"/>
                      <a:pt x="22872" y="18139"/>
                    </a:cubicBezTo>
                    <a:cubicBezTo>
                      <a:pt x="24218" y="18044"/>
                      <a:pt x="25612" y="17855"/>
                      <a:pt x="26983" y="17619"/>
                    </a:cubicBezTo>
                    <a:cubicBezTo>
                      <a:pt x="28282" y="17406"/>
                      <a:pt x="29511" y="17076"/>
                      <a:pt x="30763" y="16674"/>
                    </a:cubicBezTo>
                    <a:cubicBezTo>
                      <a:pt x="31968" y="16272"/>
                      <a:pt x="33149" y="15752"/>
                      <a:pt x="34236" y="15114"/>
                    </a:cubicBezTo>
                    <a:cubicBezTo>
                      <a:pt x="34709" y="14807"/>
                      <a:pt x="35181" y="14453"/>
                      <a:pt x="35559" y="14051"/>
                    </a:cubicBezTo>
                    <a:cubicBezTo>
                      <a:pt x="35914" y="13626"/>
                      <a:pt x="36363" y="13082"/>
                      <a:pt x="36221" y="12492"/>
                    </a:cubicBezTo>
                    <a:cubicBezTo>
                      <a:pt x="36079" y="11901"/>
                      <a:pt x="35489" y="11594"/>
                      <a:pt x="34922" y="11547"/>
                    </a:cubicBezTo>
                    <a:cubicBezTo>
                      <a:pt x="34772" y="11525"/>
                      <a:pt x="34623" y="11516"/>
                      <a:pt x="34474" y="11516"/>
                    </a:cubicBezTo>
                    <a:cubicBezTo>
                      <a:pt x="33963" y="11516"/>
                      <a:pt x="33455" y="11626"/>
                      <a:pt x="32960" y="11736"/>
                    </a:cubicBezTo>
                    <a:cubicBezTo>
                      <a:pt x="32346" y="11925"/>
                      <a:pt x="31732" y="12137"/>
                      <a:pt x="31141" y="12350"/>
                    </a:cubicBezTo>
                    <a:cubicBezTo>
                      <a:pt x="30574" y="12586"/>
                      <a:pt x="30007" y="12823"/>
                      <a:pt x="29464" y="13106"/>
                    </a:cubicBezTo>
                    <a:cubicBezTo>
                      <a:pt x="28353" y="13602"/>
                      <a:pt x="27266" y="14193"/>
                      <a:pt x="26203" y="14760"/>
                    </a:cubicBezTo>
                    <a:cubicBezTo>
                      <a:pt x="25140" y="15303"/>
                      <a:pt x="24053" y="15894"/>
                      <a:pt x="22966" y="16438"/>
                    </a:cubicBezTo>
                    <a:cubicBezTo>
                      <a:pt x="21856" y="16957"/>
                      <a:pt x="20769" y="17430"/>
                      <a:pt x="19611" y="17855"/>
                    </a:cubicBezTo>
                    <a:cubicBezTo>
                      <a:pt x="19469" y="17902"/>
                      <a:pt x="19351" y="17950"/>
                      <a:pt x="19233" y="17997"/>
                    </a:cubicBezTo>
                    <a:cubicBezTo>
                      <a:pt x="19186" y="17997"/>
                      <a:pt x="19138" y="18021"/>
                      <a:pt x="19091" y="18021"/>
                    </a:cubicBezTo>
                    <a:cubicBezTo>
                      <a:pt x="20154" y="17359"/>
                      <a:pt x="21194" y="16674"/>
                      <a:pt x="22186" y="15965"/>
                    </a:cubicBezTo>
                    <a:cubicBezTo>
                      <a:pt x="23344" y="15162"/>
                      <a:pt x="24431" y="14335"/>
                      <a:pt x="25494" y="13461"/>
                    </a:cubicBezTo>
                    <a:cubicBezTo>
                      <a:pt x="26463" y="12586"/>
                      <a:pt x="27408" y="11712"/>
                      <a:pt x="28282" y="10743"/>
                    </a:cubicBezTo>
                    <a:cubicBezTo>
                      <a:pt x="29133" y="9798"/>
                      <a:pt x="29889" y="8759"/>
                      <a:pt x="30527" y="7672"/>
                    </a:cubicBezTo>
                    <a:cubicBezTo>
                      <a:pt x="30787" y="7152"/>
                      <a:pt x="31023" y="6632"/>
                      <a:pt x="31141" y="6065"/>
                    </a:cubicBezTo>
                    <a:cubicBezTo>
                      <a:pt x="31259" y="5545"/>
                      <a:pt x="31354" y="4789"/>
                      <a:pt x="30929" y="4388"/>
                    </a:cubicBezTo>
                    <a:cubicBezTo>
                      <a:pt x="30713" y="4160"/>
                      <a:pt x="30416" y="4067"/>
                      <a:pt x="30111" y="4067"/>
                    </a:cubicBezTo>
                    <a:cubicBezTo>
                      <a:pt x="29846" y="4067"/>
                      <a:pt x="29576" y="4136"/>
                      <a:pt x="29345" y="4246"/>
                    </a:cubicBezTo>
                    <a:cubicBezTo>
                      <a:pt x="28755" y="4482"/>
                      <a:pt x="28211" y="4955"/>
                      <a:pt x="27762" y="5380"/>
                    </a:cubicBezTo>
                    <a:cubicBezTo>
                      <a:pt x="27337" y="5829"/>
                      <a:pt x="26888" y="6325"/>
                      <a:pt x="26510" y="6845"/>
                    </a:cubicBezTo>
                    <a:cubicBezTo>
                      <a:pt x="26109" y="7317"/>
                      <a:pt x="25754" y="7814"/>
                      <a:pt x="25400" y="8310"/>
                    </a:cubicBezTo>
                    <a:cubicBezTo>
                      <a:pt x="24691" y="9326"/>
                      <a:pt x="24077" y="10342"/>
                      <a:pt x="23439" y="11381"/>
                    </a:cubicBezTo>
                    <a:cubicBezTo>
                      <a:pt x="22777" y="12421"/>
                      <a:pt x="22139" y="13484"/>
                      <a:pt x="21454" y="14477"/>
                    </a:cubicBezTo>
                    <a:cubicBezTo>
                      <a:pt x="20769" y="15492"/>
                      <a:pt x="20060" y="16461"/>
                      <a:pt x="19257" y="17383"/>
                    </a:cubicBezTo>
                    <a:cubicBezTo>
                      <a:pt x="19186" y="17501"/>
                      <a:pt x="19091" y="17595"/>
                      <a:pt x="18997" y="17713"/>
                    </a:cubicBezTo>
                    <a:cubicBezTo>
                      <a:pt x="18949" y="17737"/>
                      <a:pt x="18902" y="17761"/>
                      <a:pt x="18879" y="17784"/>
                    </a:cubicBezTo>
                    <a:cubicBezTo>
                      <a:pt x="19446" y="16697"/>
                      <a:pt x="20013" y="15587"/>
                      <a:pt x="20532" y="14453"/>
                    </a:cubicBezTo>
                    <a:cubicBezTo>
                      <a:pt x="21123" y="13177"/>
                      <a:pt x="21667" y="11925"/>
                      <a:pt x="22139" y="10625"/>
                    </a:cubicBezTo>
                    <a:cubicBezTo>
                      <a:pt x="22564" y="9373"/>
                      <a:pt x="22919" y="8144"/>
                      <a:pt x="23202" y="6869"/>
                    </a:cubicBezTo>
                    <a:cubicBezTo>
                      <a:pt x="23439" y="5616"/>
                      <a:pt x="23604" y="4364"/>
                      <a:pt x="23580" y="3088"/>
                    </a:cubicBezTo>
                    <a:cubicBezTo>
                      <a:pt x="23580" y="2521"/>
                      <a:pt x="23509" y="1930"/>
                      <a:pt x="23344" y="1411"/>
                    </a:cubicBezTo>
                    <a:cubicBezTo>
                      <a:pt x="23155" y="867"/>
                      <a:pt x="22895" y="182"/>
                      <a:pt x="22305" y="40"/>
                    </a:cubicBezTo>
                    <a:cubicBezTo>
                      <a:pt x="22212" y="13"/>
                      <a:pt x="22119" y="1"/>
                      <a:pt x="22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8"/>
              <p:cNvSpPr/>
              <p:nvPr/>
            </p:nvSpPr>
            <p:spPr>
              <a:xfrm>
                <a:off x="622050" y="1802150"/>
                <a:ext cx="871875" cy="870675"/>
              </a:xfrm>
              <a:custGeom>
                <a:avLst/>
                <a:gdLst/>
                <a:ahLst/>
                <a:cxnLst/>
                <a:rect l="l" t="t" r="r" b="b"/>
                <a:pathLst>
                  <a:path w="34875" h="34827" extrusionOk="0">
                    <a:moveTo>
                      <a:pt x="12720" y="1322"/>
                    </a:moveTo>
                    <a:cubicBezTo>
                      <a:pt x="12650" y="1322"/>
                      <a:pt x="12560" y="1383"/>
                      <a:pt x="12594" y="1469"/>
                    </a:cubicBezTo>
                    <a:cubicBezTo>
                      <a:pt x="12783" y="2059"/>
                      <a:pt x="13090" y="2626"/>
                      <a:pt x="13327" y="3170"/>
                    </a:cubicBezTo>
                    <a:cubicBezTo>
                      <a:pt x="13563" y="3761"/>
                      <a:pt x="13799" y="4351"/>
                      <a:pt x="14036" y="4918"/>
                    </a:cubicBezTo>
                    <a:cubicBezTo>
                      <a:pt x="14484" y="6076"/>
                      <a:pt x="14886" y="7257"/>
                      <a:pt x="15264" y="8439"/>
                    </a:cubicBezTo>
                    <a:cubicBezTo>
                      <a:pt x="15382" y="8770"/>
                      <a:pt x="15477" y="9124"/>
                      <a:pt x="15595" y="9431"/>
                    </a:cubicBezTo>
                    <a:cubicBezTo>
                      <a:pt x="15666" y="9620"/>
                      <a:pt x="15713" y="9786"/>
                      <a:pt x="15784" y="9951"/>
                    </a:cubicBezTo>
                    <a:cubicBezTo>
                      <a:pt x="15831" y="10116"/>
                      <a:pt x="15926" y="10258"/>
                      <a:pt x="15973" y="10447"/>
                    </a:cubicBezTo>
                    <a:cubicBezTo>
                      <a:pt x="15902" y="10116"/>
                      <a:pt x="15855" y="9833"/>
                      <a:pt x="15808" y="9502"/>
                    </a:cubicBezTo>
                    <a:cubicBezTo>
                      <a:pt x="15737" y="9195"/>
                      <a:pt x="15666" y="8911"/>
                      <a:pt x="15571" y="8604"/>
                    </a:cubicBezTo>
                    <a:cubicBezTo>
                      <a:pt x="15382" y="8013"/>
                      <a:pt x="15217" y="7399"/>
                      <a:pt x="15004" y="6808"/>
                    </a:cubicBezTo>
                    <a:cubicBezTo>
                      <a:pt x="14603" y="5627"/>
                      <a:pt x="14177" y="4446"/>
                      <a:pt x="13681" y="3288"/>
                    </a:cubicBezTo>
                    <a:cubicBezTo>
                      <a:pt x="13421" y="2650"/>
                      <a:pt x="13138" y="1965"/>
                      <a:pt x="12783" y="1351"/>
                    </a:cubicBezTo>
                    <a:cubicBezTo>
                      <a:pt x="12770" y="1331"/>
                      <a:pt x="12747" y="1322"/>
                      <a:pt x="12720" y="1322"/>
                    </a:cubicBezTo>
                    <a:close/>
                    <a:moveTo>
                      <a:pt x="21325" y="1090"/>
                    </a:moveTo>
                    <a:cubicBezTo>
                      <a:pt x="21276" y="1090"/>
                      <a:pt x="21229" y="1110"/>
                      <a:pt x="21218" y="1162"/>
                    </a:cubicBezTo>
                    <a:cubicBezTo>
                      <a:pt x="21100" y="1799"/>
                      <a:pt x="21053" y="2414"/>
                      <a:pt x="20982" y="3028"/>
                    </a:cubicBezTo>
                    <a:lnTo>
                      <a:pt x="20698" y="4895"/>
                    </a:lnTo>
                    <a:cubicBezTo>
                      <a:pt x="20533" y="6123"/>
                      <a:pt x="20297" y="7328"/>
                      <a:pt x="20037" y="8557"/>
                    </a:cubicBezTo>
                    <a:cubicBezTo>
                      <a:pt x="19966" y="8911"/>
                      <a:pt x="19871" y="9242"/>
                      <a:pt x="19824" y="9596"/>
                    </a:cubicBezTo>
                    <a:cubicBezTo>
                      <a:pt x="19801" y="9762"/>
                      <a:pt x="19730" y="9951"/>
                      <a:pt x="19730" y="10116"/>
                    </a:cubicBezTo>
                    <a:cubicBezTo>
                      <a:pt x="19710" y="10254"/>
                      <a:pt x="19707" y="10408"/>
                      <a:pt x="19665" y="10565"/>
                    </a:cubicBezTo>
                    <a:lnTo>
                      <a:pt x="19665" y="10565"/>
                    </a:lnTo>
                    <a:cubicBezTo>
                      <a:pt x="19754" y="10294"/>
                      <a:pt x="19860" y="10035"/>
                      <a:pt x="19966" y="9738"/>
                    </a:cubicBezTo>
                    <a:cubicBezTo>
                      <a:pt x="20061" y="9431"/>
                      <a:pt x="20131" y="9148"/>
                      <a:pt x="20202" y="8840"/>
                    </a:cubicBezTo>
                    <a:cubicBezTo>
                      <a:pt x="20344" y="8226"/>
                      <a:pt x="20509" y="7635"/>
                      <a:pt x="20628" y="7021"/>
                    </a:cubicBezTo>
                    <a:cubicBezTo>
                      <a:pt x="20864" y="5769"/>
                      <a:pt x="21053" y="4540"/>
                      <a:pt x="21242" y="3288"/>
                    </a:cubicBezTo>
                    <a:cubicBezTo>
                      <a:pt x="21313" y="2579"/>
                      <a:pt x="21455" y="1870"/>
                      <a:pt x="21455" y="1162"/>
                    </a:cubicBezTo>
                    <a:cubicBezTo>
                      <a:pt x="21455" y="1122"/>
                      <a:pt x="21388" y="1090"/>
                      <a:pt x="21325" y="1090"/>
                    </a:cubicBezTo>
                    <a:close/>
                    <a:moveTo>
                      <a:pt x="19665" y="10565"/>
                    </a:moveTo>
                    <a:cubicBezTo>
                      <a:pt x="19655" y="10597"/>
                      <a:pt x="19645" y="10628"/>
                      <a:pt x="19635" y="10660"/>
                    </a:cubicBezTo>
                    <a:cubicBezTo>
                      <a:pt x="19647" y="10628"/>
                      <a:pt x="19657" y="10597"/>
                      <a:pt x="19665" y="10565"/>
                    </a:cubicBezTo>
                    <a:close/>
                    <a:moveTo>
                      <a:pt x="5320" y="5838"/>
                    </a:moveTo>
                    <a:cubicBezTo>
                      <a:pt x="5256" y="5838"/>
                      <a:pt x="5193" y="5976"/>
                      <a:pt x="5270" y="6052"/>
                    </a:cubicBezTo>
                    <a:cubicBezTo>
                      <a:pt x="5719" y="6454"/>
                      <a:pt x="6262" y="6785"/>
                      <a:pt x="6758" y="7163"/>
                    </a:cubicBezTo>
                    <a:lnTo>
                      <a:pt x="8270" y="8321"/>
                    </a:lnTo>
                    <a:cubicBezTo>
                      <a:pt x="9239" y="9077"/>
                      <a:pt x="10184" y="9904"/>
                      <a:pt x="11106" y="10731"/>
                    </a:cubicBezTo>
                    <a:cubicBezTo>
                      <a:pt x="11366" y="10967"/>
                      <a:pt x="11626" y="11203"/>
                      <a:pt x="11862" y="11439"/>
                    </a:cubicBezTo>
                    <a:cubicBezTo>
                      <a:pt x="12027" y="11558"/>
                      <a:pt x="12145" y="11676"/>
                      <a:pt x="12287" y="11794"/>
                    </a:cubicBezTo>
                    <a:cubicBezTo>
                      <a:pt x="12391" y="11880"/>
                      <a:pt x="12494" y="11954"/>
                      <a:pt x="12589" y="12043"/>
                    </a:cubicBezTo>
                    <a:lnTo>
                      <a:pt x="12589" y="12043"/>
                    </a:lnTo>
                    <a:cubicBezTo>
                      <a:pt x="12402" y="11836"/>
                      <a:pt x="12252" y="11617"/>
                      <a:pt x="12051" y="11416"/>
                    </a:cubicBezTo>
                    <a:cubicBezTo>
                      <a:pt x="11838" y="11180"/>
                      <a:pt x="11602" y="10967"/>
                      <a:pt x="11389" y="10778"/>
                    </a:cubicBezTo>
                    <a:cubicBezTo>
                      <a:pt x="10964" y="10329"/>
                      <a:pt x="10491" y="9904"/>
                      <a:pt x="10019" y="9502"/>
                    </a:cubicBezTo>
                    <a:cubicBezTo>
                      <a:pt x="9074" y="8675"/>
                      <a:pt x="8081" y="7872"/>
                      <a:pt x="7113" y="7116"/>
                    </a:cubicBezTo>
                    <a:cubicBezTo>
                      <a:pt x="6546" y="6667"/>
                      <a:pt x="6002" y="6218"/>
                      <a:pt x="5364" y="5863"/>
                    </a:cubicBezTo>
                    <a:cubicBezTo>
                      <a:pt x="5351" y="5845"/>
                      <a:pt x="5335" y="5838"/>
                      <a:pt x="5320" y="5838"/>
                    </a:cubicBezTo>
                    <a:close/>
                    <a:moveTo>
                      <a:pt x="19304" y="3140"/>
                    </a:moveTo>
                    <a:cubicBezTo>
                      <a:pt x="19234" y="3140"/>
                      <a:pt x="19151" y="3182"/>
                      <a:pt x="19139" y="3264"/>
                    </a:cubicBezTo>
                    <a:cubicBezTo>
                      <a:pt x="18997" y="4422"/>
                      <a:pt x="18903" y="5533"/>
                      <a:pt x="18808" y="6690"/>
                    </a:cubicBezTo>
                    <a:cubicBezTo>
                      <a:pt x="18690" y="7848"/>
                      <a:pt x="18619" y="8959"/>
                      <a:pt x="18525" y="10116"/>
                    </a:cubicBezTo>
                    <a:cubicBezTo>
                      <a:pt x="18454" y="10778"/>
                      <a:pt x="18454" y="11416"/>
                      <a:pt x="18407" y="12054"/>
                    </a:cubicBezTo>
                    <a:cubicBezTo>
                      <a:pt x="18501" y="11510"/>
                      <a:pt x="18619" y="10920"/>
                      <a:pt x="18666" y="10353"/>
                    </a:cubicBezTo>
                    <a:cubicBezTo>
                      <a:pt x="18761" y="9786"/>
                      <a:pt x="18808" y="9195"/>
                      <a:pt x="18879" y="8651"/>
                    </a:cubicBezTo>
                    <a:cubicBezTo>
                      <a:pt x="18997" y="7494"/>
                      <a:pt x="19115" y="6360"/>
                      <a:pt x="19234" y="5225"/>
                    </a:cubicBezTo>
                    <a:lnTo>
                      <a:pt x="19399" y="3264"/>
                    </a:lnTo>
                    <a:cubicBezTo>
                      <a:pt x="19434" y="3182"/>
                      <a:pt x="19375" y="3140"/>
                      <a:pt x="19304" y="3140"/>
                    </a:cubicBezTo>
                    <a:close/>
                    <a:moveTo>
                      <a:pt x="12589" y="12043"/>
                    </a:moveTo>
                    <a:cubicBezTo>
                      <a:pt x="12621" y="12078"/>
                      <a:pt x="12654" y="12114"/>
                      <a:pt x="12689" y="12148"/>
                    </a:cubicBezTo>
                    <a:cubicBezTo>
                      <a:pt x="12657" y="12110"/>
                      <a:pt x="12623" y="12075"/>
                      <a:pt x="12589" y="12043"/>
                    </a:cubicBezTo>
                    <a:close/>
                    <a:moveTo>
                      <a:pt x="12004" y="4084"/>
                    </a:moveTo>
                    <a:cubicBezTo>
                      <a:pt x="11920" y="4084"/>
                      <a:pt x="11804" y="4200"/>
                      <a:pt x="11838" y="4304"/>
                    </a:cubicBezTo>
                    <a:cubicBezTo>
                      <a:pt x="12287" y="5367"/>
                      <a:pt x="12783" y="6407"/>
                      <a:pt x="13256" y="7423"/>
                    </a:cubicBezTo>
                    <a:cubicBezTo>
                      <a:pt x="13728" y="8462"/>
                      <a:pt x="14201" y="9526"/>
                      <a:pt x="14721" y="10565"/>
                    </a:cubicBezTo>
                    <a:cubicBezTo>
                      <a:pt x="15004" y="11156"/>
                      <a:pt x="15311" y="11723"/>
                      <a:pt x="15595" y="12314"/>
                    </a:cubicBezTo>
                    <a:cubicBezTo>
                      <a:pt x="15382" y="11770"/>
                      <a:pt x="15193" y="11203"/>
                      <a:pt x="14981" y="10683"/>
                    </a:cubicBezTo>
                    <a:cubicBezTo>
                      <a:pt x="14768" y="10140"/>
                      <a:pt x="14532" y="9620"/>
                      <a:pt x="14295" y="9077"/>
                    </a:cubicBezTo>
                    <a:cubicBezTo>
                      <a:pt x="13823" y="8013"/>
                      <a:pt x="13374" y="6997"/>
                      <a:pt x="12901" y="5911"/>
                    </a:cubicBezTo>
                    <a:cubicBezTo>
                      <a:pt x="12641" y="5320"/>
                      <a:pt x="12382" y="4706"/>
                      <a:pt x="12074" y="4139"/>
                    </a:cubicBezTo>
                    <a:cubicBezTo>
                      <a:pt x="12062" y="4100"/>
                      <a:pt x="12035" y="4084"/>
                      <a:pt x="12004" y="4084"/>
                    </a:cubicBezTo>
                    <a:close/>
                    <a:moveTo>
                      <a:pt x="28908" y="5204"/>
                    </a:moveTo>
                    <a:cubicBezTo>
                      <a:pt x="28881" y="5204"/>
                      <a:pt x="28852" y="5217"/>
                      <a:pt x="28826" y="5249"/>
                    </a:cubicBezTo>
                    <a:cubicBezTo>
                      <a:pt x="28401" y="5722"/>
                      <a:pt x="28094" y="6241"/>
                      <a:pt x="27692" y="6738"/>
                    </a:cubicBezTo>
                    <a:cubicBezTo>
                      <a:pt x="27314" y="7257"/>
                      <a:pt x="26936" y="7754"/>
                      <a:pt x="26511" y="8250"/>
                    </a:cubicBezTo>
                    <a:cubicBezTo>
                      <a:pt x="25755" y="9218"/>
                      <a:pt x="24928" y="10164"/>
                      <a:pt x="24101" y="11085"/>
                    </a:cubicBezTo>
                    <a:cubicBezTo>
                      <a:pt x="23865" y="11345"/>
                      <a:pt x="23628" y="11628"/>
                      <a:pt x="23392" y="11865"/>
                    </a:cubicBezTo>
                    <a:cubicBezTo>
                      <a:pt x="23274" y="12006"/>
                      <a:pt x="23156" y="12125"/>
                      <a:pt x="23038" y="12266"/>
                    </a:cubicBezTo>
                    <a:cubicBezTo>
                      <a:pt x="22946" y="12376"/>
                      <a:pt x="22869" y="12499"/>
                      <a:pt x="22774" y="12604"/>
                    </a:cubicBezTo>
                    <a:lnTo>
                      <a:pt x="22774" y="12604"/>
                    </a:lnTo>
                    <a:cubicBezTo>
                      <a:pt x="22985" y="12407"/>
                      <a:pt x="23209" y="12237"/>
                      <a:pt x="23416" y="12030"/>
                    </a:cubicBezTo>
                    <a:cubicBezTo>
                      <a:pt x="23652" y="11817"/>
                      <a:pt x="23865" y="11581"/>
                      <a:pt x="24077" y="11392"/>
                    </a:cubicBezTo>
                    <a:cubicBezTo>
                      <a:pt x="24526" y="10943"/>
                      <a:pt x="24928" y="10471"/>
                      <a:pt x="25353" y="9998"/>
                    </a:cubicBezTo>
                    <a:cubicBezTo>
                      <a:pt x="26180" y="9053"/>
                      <a:pt x="26960" y="8084"/>
                      <a:pt x="27739" y="7092"/>
                    </a:cubicBezTo>
                    <a:cubicBezTo>
                      <a:pt x="28188" y="6549"/>
                      <a:pt x="28614" y="5982"/>
                      <a:pt x="28968" y="5367"/>
                    </a:cubicBezTo>
                    <a:cubicBezTo>
                      <a:pt x="29037" y="5298"/>
                      <a:pt x="28980" y="5204"/>
                      <a:pt x="28908" y="5204"/>
                    </a:cubicBezTo>
                    <a:close/>
                    <a:moveTo>
                      <a:pt x="22774" y="12604"/>
                    </a:moveTo>
                    <a:cubicBezTo>
                      <a:pt x="22743" y="12633"/>
                      <a:pt x="22713" y="12662"/>
                      <a:pt x="22683" y="12692"/>
                    </a:cubicBezTo>
                    <a:cubicBezTo>
                      <a:pt x="22715" y="12665"/>
                      <a:pt x="22745" y="12635"/>
                      <a:pt x="22774" y="12604"/>
                    </a:cubicBezTo>
                    <a:close/>
                    <a:moveTo>
                      <a:pt x="26117" y="5945"/>
                    </a:moveTo>
                    <a:cubicBezTo>
                      <a:pt x="26074" y="5945"/>
                      <a:pt x="26027" y="5962"/>
                      <a:pt x="25991" y="6005"/>
                    </a:cubicBezTo>
                    <a:cubicBezTo>
                      <a:pt x="25306" y="6927"/>
                      <a:pt x="24668" y="7872"/>
                      <a:pt x="23983" y="8817"/>
                    </a:cubicBezTo>
                    <a:cubicBezTo>
                      <a:pt x="23345" y="9762"/>
                      <a:pt x="22660" y="10683"/>
                      <a:pt x="21998" y="11628"/>
                    </a:cubicBezTo>
                    <a:cubicBezTo>
                      <a:pt x="21620" y="12148"/>
                      <a:pt x="21289" y="12715"/>
                      <a:pt x="20911" y="13259"/>
                    </a:cubicBezTo>
                    <a:cubicBezTo>
                      <a:pt x="21266" y="12810"/>
                      <a:pt x="21644" y="12361"/>
                      <a:pt x="21998" y="11888"/>
                    </a:cubicBezTo>
                    <a:cubicBezTo>
                      <a:pt x="22352" y="11439"/>
                      <a:pt x="22707" y="10967"/>
                      <a:pt x="23038" y="10494"/>
                    </a:cubicBezTo>
                    <a:cubicBezTo>
                      <a:pt x="23723" y="9596"/>
                      <a:pt x="24408" y="8651"/>
                      <a:pt x="25070" y="7730"/>
                    </a:cubicBezTo>
                    <a:cubicBezTo>
                      <a:pt x="25471" y="7186"/>
                      <a:pt x="25849" y="6667"/>
                      <a:pt x="26204" y="6100"/>
                    </a:cubicBezTo>
                    <a:cubicBezTo>
                      <a:pt x="26302" y="6034"/>
                      <a:pt x="26218" y="5945"/>
                      <a:pt x="26117" y="5945"/>
                    </a:cubicBezTo>
                    <a:close/>
                    <a:moveTo>
                      <a:pt x="6069" y="8600"/>
                    </a:moveTo>
                    <a:cubicBezTo>
                      <a:pt x="5986" y="8600"/>
                      <a:pt x="5939" y="8785"/>
                      <a:pt x="6049" y="8840"/>
                    </a:cubicBezTo>
                    <a:cubicBezTo>
                      <a:pt x="6971" y="9526"/>
                      <a:pt x="7916" y="10187"/>
                      <a:pt x="8861" y="10849"/>
                    </a:cubicBezTo>
                    <a:cubicBezTo>
                      <a:pt x="9806" y="11510"/>
                      <a:pt x="10728" y="12195"/>
                      <a:pt x="11673" y="12833"/>
                    </a:cubicBezTo>
                    <a:cubicBezTo>
                      <a:pt x="12193" y="13211"/>
                      <a:pt x="12760" y="13542"/>
                      <a:pt x="13303" y="13920"/>
                    </a:cubicBezTo>
                    <a:cubicBezTo>
                      <a:pt x="12854" y="13566"/>
                      <a:pt x="12405" y="13188"/>
                      <a:pt x="11933" y="12833"/>
                    </a:cubicBezTo>
                    <a:cubicBezTo>
                      <a:pt x="11484" y="12479"/>
                      <a:pt x="11011" y="12125"/>
                      <a:pt x="10539" y="11794"/>
                    </a:cubicBezTo>
                    <a:cubicBezTo>
                      <a:pt x="9641" y="11132"/>
                      <a:pt x="8696" y="10447"/>
                      <a:pt x="7774" y="9762"/>
                    </a:cubicBezTo>
                    <a:cubicBezTo>
                      <a:pt x="7231" y="9384"/>
                      <a:pt x="6711" y="9006"/>
                      <a:pt x="6144" y="8651"/>
                    </a:cubicBezTo>
                    <a:cubicBezTo>
                      <a:pt x="6118" y="8615"/>
                      <a:pt x="6092" y="8600"/>
                      <a:pt x="6069" y="8600"/>
                    </a:cubicBezTo>
                    <a:close/>
                    <a:moveTo>
                      <a:pt x="13393" y="1329"/>
                    </a:moveTo>
                    <a:cubicBezTo>
                      <a:pt x="13299" y="1329"/>
                      <a:pt x="13218" y="1423"/>
                      <a:pt x="13256" y="1516"/>
                    </a:cubicBezTo>
                    <a:cubicBezTo>
                      <a:pt x="13374" y="1705"/>
                      <a:pt x="13468" y="1918"/>
                      <a:pt x="13587" y="2083"/>
                    </a:cubicBezTo>
                    <a:cubicBezTo>
                      <a:pt x="13705" y="2272"/>
                      <a:pt x="13799" y="2461"/>
                      <a:pt x="13917" y="2650"/>
                    </a:cubicBezTo>
                    <a:cubicBezTo>
                      <a:pt x="14130" y="3028"/>
                      <a:pt x="14272" y="3406"/>
                      <a:pt x="14437" y="3831"/>
                    </a:cubicBezTo>
                    <a:cubicBezTo>
                      <a:pt x="14768" y="4658"/>
                      <a:pt x="15028" y="5485"/>
                      <a:pt x="15311" y="6336"/>
                    </a:cubicBezTo>
                    <a:cubicBezTo>
                      <a:pt x="15808" y="8013"/>
                      <a:pt x="16209" y="9762"/>
                      <a:pt x="16516" y="11487"/>
                    </a:cubicBezTo>
                    <a:cubicBezTo>
                      <a:pt x="16587" y="11983"/>
                      <a:pt x="16682" y="12455"/>
                      <a:pt x="16753" y="12952"/>
                    </a:cubicBezTo>
                    <a:cubicBezTo>
                      <a:pt x="16776" y="13188"/>
                      <a:pt x="16800" y="13424"/>
                      <a:pt x="16871" y="13660"/>
                    </a:cubicBezTo>
                    <a:cubicBezTo>
                      <a:pt x="16894" y="13920"/>
                      <a:pt x="16965" y="14157"/>
                      <a:pt x="17013" y="14393"/>
                    </a:cubicBezTo>
                    <a:lnTo>
                      <a:pt x="17036" y="14393"/>
                    </a:lnTo>
                    <a:cubicBezTo>
                      <a:pt x="17036" y="14157"/>
                      <a:pt x="17060" y="13968"/>
                      <a:pt x="17036" y="13731"/>
                    </a:cubicBezTo>
                    <a:cubicBezTo>
                      <a:pt x="17036" y="13519"/>
                      <a:pt x="17013" y="13282"/>
                      <a:pt x="16989" y="13070"/>
                    </a:cubicBezTo>
                    <a:cubicBezTo>
                      <a:pt x="16965" y="12621"/>
                      <a:pt x="16894" y="12195"/>
                      <a:pt x="16824" y="11747"/>
                    </a:cubicBezTo>
                    <a:cubicBezTo>
                      <a:pt x="16705" y="10849"/>
                      <a:pt x="16564" y="9975"/>
                      <a:pt x="16375" y="9077"/>
                    </a:cubicBezTo>
                    <a:cubicBezTo>
                      <a:pt x="15973" y="7352"/>
                      <a:pt x="15500" y="5627"/>
                      <a:pt x="14886" y="3973"/>
                    </a:cubicBezTo>
                    <a:cubicBezTo>
                      <a:pt x="14721" y="3501"/>
                      <a:pt x="14532" y="3028"/>
                      <a:pt x="14295" y="2579"/>
                    </a:cubicBezTo>
                    <a:cubicBezTo>
                      <a:pt x="14177" y="2390"/>
                      <a:pt x="14059" y="2154"/>
                      <a:pt x="13941" y="1941"/>
                    </a:cubicBezTo>
                    <a:cubicBezTo>
                      <a:pt x="13823" y="1729"/>
                      <a:pt x="13634" y="1516"/>
                      <a:pt x="13468" y="1351"/>
                    </a:cubicBezTo>
                    <a:cubicBezTo>
                      <a:pt x="13444" y="1336"/>
                      <a:pt x="13418" y="1329"/>
                      <a:pt x="13393" y="1329"/>
                    </a:cubicBezTo>
                    <a:close/>
                    <a:moveTo>
                      <a:pt x="21921" y="1442"/>
                    </a:moveTo>
                    <a:cubicBezTo>
                      <a:pt x="21847" y="1442"/>
                      <a:pt x="21762" y="1488"/>
                      <a:pt x="21762" y="1563"/>
                    </a:cubicBezTo>
                    <a:cubicBezTo>
                      <a:pt x="21762" y="1752"/>
                      <a:pt x="21738" y="1988"/>
                      <a:pt x="21762" y="2201"/>
                    </a:cubicBezTo>
                    <a:lnTo>
                      <a:pt x="21762" y="2863"/>
                    </a:lnTo>
                    <a:cubicBezTo>
                      <a:pt x="21738" y="3288"/>
                      <a:pt x="21714" y="3713"/>
                      <a:pt x="21620" y="4162"/>
                    </a:cubicBezTo>
                    <a:cubicBezTo>
                      <a:pt x="21478" y="5013"/>
                      <a:pt x="21289" y="5887"/>
                      <a:pt x="21124" y="6761"/>
                    </a:cubicBezTo>
                    <a:cubicBezTo>
                      <a:pt x="20698" y="8462"/>
                      <a:pt x="20202" y="10140"/>
                      <a:pt x="19588" y="11794"/>
                    </a:cubicBezTo>
                    <a:cubicBezTo>
                      <a:pt x="19399" y="12266"/>
                      <a:pt x="19234" y="12739"/>
                      <a:pt x="19045" y="13188"/>
                    </a:cubicBezTo>
                    <a:cubicBezTo>
                      <a:pt x="18974" y="13424"/>
                      <a:pt x="18879" y="13637"/>
                      <a:pt x="18785" y="13873"/>
                    </a:cubicBezTo>
                    <a:cubicBezTo>
                      <a:pt x="18690" y="14109"/>
                      <a:pt x="18619" y="14346"/>
                      <a:pt x="18548" y="14582"/>
                    </a:cubicBezTo>
                    <a:cubicBezTo>
                      <a:pt x="18548" y="14582"/>
                      <a:pt x="18548" y="14592"/>
                      <a:pt x="18555" y="14592"/>
                    </a:cubicBezTo>
                    <a:cubicBezTo>
                      <a:pt x="18559" y="14592"/>
                      <a:pt x="18564" y="14590"/>
                      <a:pt x="18572" y="14582"/>
                    </a:cubicBezTo>
                    <a:cubicBezTo>
                      <a:pt x="18690" y="14369"/>
                      <a:pt x="18808" y="14204"/>
                      <a:pt x="18926" y="13991"/>
                    </a:cubicBezTo>
                    <a:cubicBezTo>
                      <a:pt x="19021" y="13802"/>
                      <a:pt x="19139" y="13613"/>
                      <a:pt x="19234" y="13400"/>
                    </a:cubicBezTo>
                    <a:lnTo>
                      <a:pt x="19753" y="12148"/>
                    </a:lnTo>
                    <a:cubicBezTo>
                      <a:pt x="20084" y="11321"/>
                      <a:pt x="20415" y="10471"/>
                      <a:pt x="20675" y="9620"/>
                    </a:cubicBezTo>
                    <a:cubicBezTo>
                      <a:pt x="21195" y="7943"/>
                      <a:pt x="21644" y="6194"/>
                      <a:pt x="21951" y="4446"/>
                    </a:cubicBezTo>
                    <a:cubicBezTo>
                      <a:pt x="22022" y="3950"/>
                      <a:pt x="22092" y="3453"/>
                      <a:pt x="22116" y="2981"/>
                    </a:cubicBezTo>
                    <a:cubicBezTo>
                      <a:pt x="22140" y="2745"/>
                      <a:pt x="22140" y="2461"/>
                      <a:pt x="22140" y="2225"/>
                    </a:cubicBezTo>
                    <a:cubicBezTo>
                      <a:pt x="22140" y="1965"/>
                      <a:pt x="22092" y="1729"/>
                      <a:pt x="22022" y="1492"/>
                    </a:cubicBezTo>
                    <a:cubicBezTo>
                      <a:pt x="22004" y="1458"/>
                      <a:pt x="21965" y="1442"/>
                      <a:pt x="21921" y="1442"/>
                    </a:cubicBezTo>
                    <a:close/>
                    <a:moveTo>
                      <a:pt x="5979" y="5485"/>
                    </a:moveTo>
                    <a:cubicBezTo>
                      <a:pt x="5860" y="5485"/>
                      <a:pt x="5790" y="5651"/>
                      <a:pt x="5884" y="5722"/>
                    </a:cubicBezTo>
                    <a:cubicBezTo>
                      <a:pt x="6049" y="5840"/>
                      <a:pt x="6238" y="5958"/>
                      <a:pt x="6451" y="6052"/>
                    </a:cubicBezTo>
                    <a:cubicBezTo>
                      <a:pt x="6640" y="6171"/>
                      <a:pt x="6829" y="6241"/>
                      <a:pt x="6995" y="6360"/>
                    </a:cubicBezTo>
                    <a:cubicBezTo>
                      <a:pt x="7349" y="6596"/>
                      <a:pt x="7703" y="6856"/>
                      <a:pt x="8034" y="7139"/>
                    </a:cubicBezTo>
                    <a:cubicBezTo>
                      <a:pt x="8719" y="7706"/>
                      <a:pt x="9357" y="8297"/>
                      <a:pt x="10019" y="8888"/>
                    </a:cubicBezTo>
                    <a:cubicBezTo>
                      <a:pt x="11318" y="10093"/>
                      <a:pt x="12500" y="11392"/>
                      <a:pt x="13657" y="12739"/>
                    </a:cubicBezTo>
                    <a:cubicBezTo>
                      <a:pt x="13965" y="13117"/>
                      <a:pt x="14272" y="13519"/>
                      <a:pt x="14603" y="13897"/>
                    </a:cubicBezTo>
                    <a:cubicBezTo>
                      <a:pt x="14744" y="14062"/>
                      <a:pt x="14886" y="14275"/>
                      <a:pt x="15028" y="14464"/>
                    </a:cubicBezTo>
                    <a:cubicBezTo>
                      <a:pt x="15193" y="14676"/>
                      <a:pt x="15359" y="14842"/>
                      <a:pt x="15548" y="15031"/>
                    </a:cubicBezTo>
                    <a:lnTo>
                      <a:pt x="15571" y="15031"/>
                    </a:lnTo>
                    <a:cubicBezTo>
                      <a:pt x="15453" y="14818"/>
                      <a:pt x="15359" y="14605"/>
                      <a:pt x="15241" y="14440"/>
                    </a:cubicBezTo>
                    <a:lnTo>
                      <a:pt x="14886" y="13897"/>
                    </a:lnTo>
                    <a:cubicBezTo>
                      <a:pt x="14626" y="13542"/>
                      <a:pt x="14366" y="13164"/>
                      <a:pt x="14083" y="12810"/>
                    </a:cubicBezTo>
                    <a:cubicBezTo>
                      <a:pt x="13539" y="12101"/>
                      <a:pt x="12972" y="11416"/>
                      <a:pt x="12358" y="10731"/>
                    </a:cubicBezTo>
                    <a:cubicBezTo>
                      <a:pt x="11177" y="9431"/>
                      <a:pt x="9877" y="8202"/>
                      <a:pt x="8507" y="7045"/>
                    </a:cubicBezTo>
                    <a:cubicBezTo>
                      <a:pt x="8129" y="6714"/>
                      <a:pt x="7751" y="6430"/>
                      <a:pt x="7302" y="6123"/>
                    </a:cubicBezTo>
                    <a:cubicBezTo>
                      <a:pt x="7089" y="5982"/>
                      <a:pt x="6876" y="5863"/>
                      <a:pt x="6687" y="5745"/>
                    </a:cubicBezTo>
                    <a:cubicBezTo>
                      <a:pt x="6451" y="5627"/>
                      <a:pt x="6238" y="5533"/>
                      <a:pt x="5979" y="5485"/>
                    </a:cubicBezTo>
                    <a:close/>
                    <a:moveTo>
                      <a:pt x="1206" y="13400"/>
                    </a:moveTo>
                    <a:cubicBezTo>
                      <a:pt x="1135" y="13424"/>
                      <a:pt x="1064" y="13637"/>
                      <a:pt x="1206" y="13637"/>
                    </a:cubicBezTo>
                    <a:cubicBezTo>
                      <a:pt x="1844" y="13755"/>
                      <a:pt x="2458" y="13779"/>
                      <a:pt x="3072" y="13873"/>
                    </a:cubicBezTo>
                    <a:lnTo>
                      <a:pt x="4939" y="14133"/>
                    </a:lnTo>
                    <a:cubicBezTo>
                      <a:pt x="6168" y="14322"/>
                      <a:pt x="7396" y="14558"/>
                      <a:pt x="8601" y="14818"/>
                    </a:cubicBezTo>
                    <a:cubicBezTo>
                      <a:pt x="8956" y="14865"/>
                      <a:pt x="9286" y="14960"/>
                      <a:pt x="9641" y="15031"/>
                    </a:cubicBezTo>
                    <a:cubicBezTo>
                      <a:pt x="9806" y="15054"/>
                      <a:pt x="9995" y="15102"/>
                      <a:pt x="10161" y="15102"/>
                    </a:cubicBezTo>
                    <a:cubicBezTo>
                      <a:pt x="10350" y="15149"/>
                      <a:pt x="10515" y="15149"/>
                      <a:pt x="10704" y="15196"/>
                    </a:cubicBezTo>
                    <a:cubicBezTo>
                      <a:pt x="10397" y="15102"/>
                      <a:pt x="10113" y="14984"/>
                      <a:pt x="9783" y="14865"/>
                    </a:cubicBezTo>
                    <a:cubicBezTo>
                      <a:pt x="9475" y="14794"/>
                      <a:pt x="9192" y="14700"/>
                      <a:pt x="8885" y="14629"/>
                    </a:cubicBezTo>
                    <a:cubicBezTo>
                      <a:pt x="8270" y="14487"/>
                      <a:pt x="7680" y="14346"/>
                      <a:pt x="7065" y="14227"/>
                    </a:cubicBezTo>
                    <a:cubicBezTo>
                      <a:pt x="5813" y="13991"/>
                      <a:pt x="4585" y="13779"/>
                      <a:pt x="3332" y="13613"/>
                    </a:cubicBezTo>
                    <a:cubicBezTo>
                      <a:pt x="2623" y="13519"/>
                      <a:pt x="1915" y="13400"/>
                      <a:pt x="1206" y="13400"/>
                    </a:cubicBezTo>
                    <a:close/>
                    <a:moveTo>
                      <a:pt x="29221" y="5804"/>
                    </a:moveTo>
                    <a:cubicBezTo>
                      <a:pt x="29184" y="5804"/>
                      <a:pt x="29150" y="5822"/>
                      <a:pt x="29133" y="5863"/>
                    </a:cubicBezTo>
                    <a:cubicBezTo>
                      <a:pt x="28992" y="6052"/>
                      <a:pt x="28874" y="6218"/>
                      <a:pt x="28803" y="6430"/>
                    </a:cubicBezTo>
                    <a:cubicBezTo>
                      <a:pt x="28685" y="6643"/>
                      <a:pt x="28590" y="6808"/>
                      <a:pt x="28472" y="6997"/>
                    </a:cubicBezTo>
                    <a:cubicBezTo>
                      <a:pt x="28236" y="7352"/>
                      <a:pt x="27976" y="7706"/>
                      <a:pt x="27716" y="8013"/>
                    </a:cubicBezTo>
                    <a:cubicBezTo>
                      <a:pt x="27149" y="8699"/>
                      <a:pt x="26558" y="9360"/>
                      <a:pt x="25967" y="9998"/>
                    </a:cubicBezTo>
                    <a:cubicBezTo>
                      <a:pt x="24762" y="11298"/>
                      <a:pt x="23463" y="12479"/>
                      <a:pt x="22092" y="13637"/>
                    </a:cubicBezTo>
                    <a:cubicBezTo>
                      <a:pt x="21714" y="13968"/>
                      <a:pt x="21336" y="14251"/>
                      <a:pt x="20935" y="14582"/>
                    </a:cubicBezTo>
                    <a:cubicBezTo>
                      <a:pt x="20769" y="14724"/>
                      <a:pt x="20557" y="14865"/>
                      <a:pt x="20391" y="15031"/>
                    </a:cubicBezTo>
                    <a:cubicBezTo>
                      <a:pt x="20179" y="15173"/>
                      <a:pt x="19990" y="15338"/>
                      <a:pt x="19824" y="15527"/>
                    </a:cubicBezTo>
                    <a:lnTo>
                      <a:pt x="19824" y="15551"/>
                    </a:lnTo>
                    <a:cubicBezTo>
                      <a:pt x="20037" y="15432"/>
                      <a:pt x="20226" y="15338"/>
                      <a:pt x="20415" y="15220"/>
                    </a:cubicBezTo>
                    <a:lnTo>
                      <a:pt x="20935" y="14865"/>
                    </a:lnTo>
                    <a:cubicBezTo>
                      <a:pt x="21289" y="14605"/>
                      <a:pt x="21691" y="14346"/>
                      <a:pt x="22045" y="14086"/>
                    </a:cubicBezTo>
                    <a:cubicBezTo>
                      <a:pt x="22754" y="13519"/>
                      <a:pt x="23416" y="12952"/>
                      <a:pt x="24101" y="12337"/>
                    </a:cubicBezTo>
                    <a:cubicBezTo>
                      <a:pt x="25400" y="11156"/>
                      <a:pt x="26629" y="9856"/>
                      <a:pt x="27787" y="8486"/>
                    </a:cubicBezTo>
                    <a:cubicBezTo>
                      <a:pt x="28117" y="8108"/>
                      <a:pt x="28401" y="7730"/>
                      <a:pt x="28708" y="7281"/>
                    </a:cubicBezTo>
                    <a:cubicBezTo>
                      <a:pt x="28850" y="7068"/>
                      <a:pt x="28968" y="6879"/>
                      <a:pt x="29086" y="6667"/>
                    </a:cubicBezTo>
                    <a:cubicBezTo>
                      <a:pt x="29204" y="6430"/>
                      <a:pt x="29299" y="6218"/>
                      <a:pt x="29370" y="5958"/>
                    </a:cubicBezTo>
                    <a:cubicBezTo>
                      <a:pt x="29370" y="5866"/>
                      <a:pt x="29290" y="5804"/>
                      <a:pt x="29221" y="5804"/>
                    </a:cubicBezTo>
                    <a:close/>
                    <a:moveTo>
                      <a:pt x="30628" y="11819"/>
                    </a:moveTo>
                    <a:cubicBezTo>
                      <a:pt x="30604" y="11819"/>
                      <a:pt x="30578" y="11826"/>
                      <a:pt x="30551" y="11841"/>
                    </a:cubicBezTo>
                    <a:cubicBezTo>
                      <a:pt x="29488" y="12266"/>
                      <a:pt x="28448" y="12786"/>
                      <a:pt x="27409" y="13259"/>
                    </a:cubicBezTo>
                    <a:cubicBezTo>
                      <a:pt x="26369" y="13731"/>
                      <a:pt x="25306" y="14204"/>
                      <a:pt x="24290" y="14700"/>
                    </a:cubicBezTo>
                    <a:cubicBezTo>
                      <a:pt x="23699" y="14984"/>
                      <a:pt x="23132" y="15291"/>
                      <a:pt x="22541" y="15574"/>
                    </a:cubicBezTo>
                    <a:cubicBezTo>
                      <a:pt x="23061" y="15385"/>
                      <a:pt x="23628" y="15173"/>
                      <a:pt x="24172" y="14960"/>
                    </a:cubicBezTo>
                    <a:cubicBezTo>
                      <a:pt x="24691" y="14747"/>
                      <a:pt x="25235" y="14511"/>
                      <a:pt x="25755" y="14275"/>
                    </a:cubicBezTo>
                    <a:cubicBezTo>
                      <a:pt x="26818" y="13802"/>
                      <a:pt x="27858" y="13377"/>
                      <a:pt x="28921" y="12904"/>
                    </a:cubicBezTo>
                    <a:cubicBezTo>
                      <a:pt x="29511" y="12621"/>
                      <a:pt x="30126" y="12361"/>
                      <a:pt x="30693" y="12077"/>
                    </a:cubicBezTo>
                    <a:cubicBezTo>
                      <a:pt x="30832" y="11998"/>
                      <a:pt x="30754" y="11819"/>
                      <a:pt x="30628" y="11819"/>
                    </a:cubicBezTo>
                    <a:close/>
                    <a:moveTo>
                      <a:pt x="33437" y="12558"/>
                    </a:moveTo>
                    <a:cubicBezTo>
                      <a:pt x="33421" y="12558"/>
                      <a:pt x="33404" y="12563"/>
                      <a:pt x="33386" y="12574"/>
                    </a:cubicBezTo>
                    <a:cubicBezTo>
                      <a:pt x="32796" y="12786"/>
                      <a:pt x="32229" y="13070"/>
                      <a:pt x="31662" y="13306"/>
                    </a:cubicBezTo>
                    <a:cubicBezTo>
                      <a:pt x="31071" y="13542"/>
                      <a:pt x="30480" y="13779"/>
                      <a:pt x="29913" y="14015"/>
                    </a:cubicBezTo>
                    <a:cubicBezTo>
                      <a:pt x="28755" y="14464"/>
                      <a:pt x="27574" y="14865"/>
                      <a:pt x="26393" y="15267"/>
                    </a:cubicBezTo>
                    <a:cubicBezTo>
                      <a:pt x="26085" y="15385"/>
                      <a:pt x="25731" y="15456"/>
                      <a:pt x="25400" y="15574"/>
                    </a:cubicBezTo>
                    <a:cubicBezTo>
                      <a:pt x="25211" y="15645"/>
                      <a:pt x="25046" y="15692"/>
                      <a:pt x="24904" y="15763"/>
                    </a:cubicBezTo>
                    <a:cubicBezTo>
                      <a:pt x="24715" y="15810"/>
                      <a:pt x="24573" y="15905"/>
                      <a:pt x="24408" y="15976"/>
                    </a:cubicBezTo>
                    <a:cubicBezTo>
                      <a:pt x="24715" y="15881"/>
                      <a:pt x="25022" y="15858"/>
                      <a:pt x="25329" y="15787"/>
                    </a:cubicBezTo>
                    <a:cubicBezTo>
                      <a:pt x="25637" y="15740"/>
                      <a:pt x="25920" y="15645"/>
                      <a:pt x="26227" y="15551"/>
                    </a:cubicBezTo>
                    <a:cubicBezTo>
                      <a:pt x="26818" y="15385"/>
                      <a:pt x="27432" y="15196"/>
                      <a:pt x="28023" y="14984"/>
                    </a:cubicBezTo>
                    <a:cubicBezTo>
                      <a:pt x="29204" y="14582"/>
                      <a:pt x="30386" y="14157"/>
                      <a:pt x="31543" y="13660"/>
                    </a:cubicBezTo>
                    <a:cubicBezTo>
                      <a:pt x="32181" y="13400"/>
                      <a:pt x="32867" y="13141"/>
                      <a:pt x="33481" y="12786"/>
                    </a:cubicBezTo>
                    <a:cubicBezTo>
                      <a:pt x="33561" y="12706"/>
                      <a:pt x="33522" y="12558"/>
                      <a:pt x="33437" y="12558"/>
                    </a:cubicBezTo>
                    <a:close/>
                    <a:moveTo>
                      <a:pt x="2269" y="12692"/>
                    </a:moveTo>
                    <a:cubicBezTo>
                      <a:pt x="2009" y="12692"/>
                      <a:pt x="1773" y="12739"/>
                      <a:pt x="1537" y="12810"/>
                    </a:cubicBezTo>
                    <a:cubicBezTo>
                      <a:pt x="1442" y="12904"/>
                      <a:pt x="1489" y="13070"/>
                      <a:pt x="1607" y="13070"/>
                    </a:cubicBezTo>
                    <a:cubicBezTo>
                      <a:pt x="1734" y="13070"/>
                      <a:pt x="1881" y="13080"/>
                      <a:pt x="2028" y="13080"/>
                    </a:cubicBezTo>
                    <a:cubicBezTo>
                      <a:pt x="2101" y="13080"/>
                      <a:pt x="2175" y="13078"/>
                      <a:pt x="2245" y="13070"/>
                    </a:cubicBezTo>
                    <a:lnTo>
                      <a:pt x="2907" y="13070"/>
                    </a:lnTo>
                    <a:cubicBezTo>
                      <a:pt x="3332" y="13093"/>
                      <a:pt x="3758" y="13141"/>
                      <a:pt x="4207" y="13211"/>
                    </a:cubicBezTo>
                    <a:cubicBezTo>
                      <a:pt x="5057" y="13377"/>
                      <a:pt x="5931" y="13542"/>
                      <a:pt x="6806" y="13731"/>
                    </a:cubicBezTo>
                    <a:cubicBezTo>
                      <a:pt x="8507" y="14133"/>
                      <a:pt x="10184" y="14629"/>
                      <a:pt x="11838" y="15267"/>
                    </a:cubicBezTo>
                    <a:cubicBezTo>
                      <a:pt x="12311" y="15432"/>
                      <a:pt x="12783" y="15621"/>
                      <a:pt x="13232" y="15787"/>
                    </a:cubicBezTo>
                    <a:cubicBezTo>
                      <a:pt x="13468" y="15881"/>
                      <a:pt x="13681" y="15976"/>
                      <a:pt x="13917" y="16047"/>
                    </a:cubicBezTo>
                    <a:cubicBezTo>
                      <a:pt x="14154" y="16141"/>
                      <a:pt x="14390" y="16236"/>
                      <a:pt x="14626" y="16283"/>
                    </a:cubicBezTo>
                    <a:cubicBezTo>
                      <a:pt x="14626" y="16283"/>
                      <a:pt x="14650" y="16283"/>
                      <a:pt x="14626" y="16259"/>
                    </a:cubicBezTo>
                    <a:cubicBezTo>
                      <a:pt x="14414" y="16141"/>
                      <a:pt x="14248" y="16023"/>
                      <a:pt x="14036" y="15905"/>
                    </a:cubicBezTo>
                    <a:cubicBezTo>
                      <a:pt x="13846" y="15810"/>
                      <a:pt x="13657" y="15692"/>
                      <a:pt x="13445" y="15621"/>
                    </a:cubicBezTo>
                    <a:lnTo>
                      <a:pt x="12193" y="15078"/>
                    </a:lnTo>
                    <a:cubicBezTo>
                      <a:pt x="11366" y="14747"/>
                      <a:pt x="10515" y="14440"/>
                      <a:pt x="9664" y="14157"/>
                    </a:cubicBezTo>
                    <a:cubicBezTo>
                      <a:pt x="7987" y="13637"/>
                      <a:pt x="6238" y="13188"/>
                      <a:pt x="4490" y="12904"/>
                    </a:cubicBezTo>
                    <a:cubicBezTo>
                      <a:pt x="3994" y="12810"/>
                      <a:pt x="3498" y="12739"/>
                      <a:pt x="3025" y="12715"/>
                    </a:cubicBezTo>
                    <a:cubicBezTo>
                      <a:pt x="2789" y="12692"/>
                      <a:pt x="2505" y="12692"/>
                      <a:pt x="2269" y="12692"/>
                    </a:cubicBezTo>
                    <a:close/>
                    <a:moveTo>
                      <a:pt x="3282" y="15431"/>
                    </a:moveTo>
                    <a:cubicBezTo>
                      <a:pt x="3100" y="15431"/>
                      <a:pt x="3150" y="15670"/>
                      <a:pt x="3309" y="15692"/>
                    </a:cubicBezTo>
                    <a:cubicBezTo>
                      <a:pt x="4466" y="15858"/>
                      <a:pt x="5577" y="15929"/>
                      <a:pt x="6735" y="16023"/>
                    </a:cubicBezTo>
                    <a:cubicBezTo>
                      <a:pt x="7892" y="16141"/>
                      <a:pt x="9003" y="16236"/>
                      <a:pt x="10161" y="16330"/>
                    </a:cubicBezTo>
                    <a:cubicBezTo>
                      <a:pt x="10822" y="16378"/>
                      <a:pt x="11460" y="16378"/>
                      <a:pt x="12098" y="16448"/>
                    </a:cubicBezTo>
                    <a:cubicBezTo>
                      <a:pt x="11555" y="16354"/>
                      <a:pt x="10964" y="16236"/>
                      <a:pt x="10397" y="16165"/>
                    </a:cubicBezTo>
                    <a:cubicBezTo>
                      <a:pt x="9830" y="16094"/>
                      <a:pt x="9239" y="16023"/>
                      <a:pt x="8672" y="15976"/>
                    </a:cubicBezTo>
                    <a:cubicBezTo>
                      <a:pt x="7538" y="15834"/>
                      <a:pt x="6404" y="15740"/>
                      <a:pt x="5270" y="15598"/>
                    </a:cubicBezTo>
                    <a:lnTo>
                      <a:pt x="3309" y="15432"/>
                    </a:lnTo>
                    <a:cubicBezTo>
                      <a:pt x="3299" y="15431"/>
                      <a:pt x="3291" y="15431"/>
                      <a:pt x="3282" y="15431"/>
                    </a:cubicBezTo>
                    <a:close/>
                    <a:moveTo>
                      <a:pt x="11576" y="720"/>
                    </a:moveTo>
                    <a:cubicBezTo>
                      <a:pt x="11506" y="720"/>
                      <a:pt x="11455" y="764"/>
                      <a:pt x="11484" y="807"/>
                    </a:cubicBezTo>
                    <a:cubicBezTo>
                      <a:pt x="11696" y="1327"/>
                      <a:pt x="11933" y="1823"/>
                      <a:pt x="12169" y="2296"/>
                    </a:cubicBezTo>
                    <a:cubicBezTo>
                      <a:pt x="12405" y="2792"/>
                      <a:pt x="12618" y="3288"/>
                      <a:pt x="12854" y="3784"/>
                    </a:cubicBezTo>
                    <a:cubicBezTo>
                      <a:pt x="13303" y="4800"/>
                      <a:pt x="13705" y="5769"/>
                      <a:pt x="14083" y="6808"/>
                    </a:cubicBezTo>
                    <a:cubicBezTo>
                      <a:pt x="14886" y="8840"/>
                      <a:pt x="15571" y="10872"/>
                      <a:pt x="16209" y="12975"/>
                    </a:cubicBezTo>
                    <a:cubicBezTo>
                      <a:pt x="16398" y="13566"/>
                      <a:pt x="16540" y="14133"/>
                      <a:pt x="16753" y="14724"/>
                    </a:cubicBezTo>
                    <a:cubicBezTo>
                      <a:pt x="16918" y="15314"/>
                      <a:pt x="17107" y="15905"/>
                      <a:pt x="17249" y="16496"/>
                    </a:cubicBezTo>
                    <a:cubicBezTo>
                      <a:pt x="17249" y="16504"/>
                      <a:pt x="17251" y="16506"/>
                      <a:pt x="17255" y="16506"/>
                    </a:cubicBezTo>
                    <a:cubicBezTo>
                      <a:pt x="17262" y="16506"/>
                      <a:pt x="17272" y="16496"/>
                      <a:pt x="17272" y="16496"/>
                    </a:cubicBezTo>
                    <a:cubicBezTo>
                      <a:pt x="17036" y="15432"/>
                      <a:pt x="16800" y="14369"/>
                      <a:pt x="16540" y="13306"/>
                    </a:cubicBezTo>
                    <a:cubicBezTo>
                      <a:pt x="16256" y="12266"/>
                      <a:pt x="15949" y="11250"/>
                      <a:pt x="15595" y="10211"/>
                    </a:cubicBezTo>
                    <a:cubicBezTo>
                      <a:pt x="14910" y="8132"/>
                      <a:pt x="14154" y="6100"/>
                      <a:pt x="13303" y="4091"/>
                    </a:cubicBezTo>
                    <a:cubicBezTo>
                      <a:pt x="13067" y="3524"/>
                      <a:pt x="12783" y="2957"/>
                      <a:pt x="12547" y="2437"/>
                    </a:cubicBezTo>
                    <a:cubicBezTo>
                      <a:pt x="12287" y="1870"/>
                      <a:pt x="12051" y="1327"/>
                      <a:pt x="11720" y="783"/>
                    </a:cubicBezTo>
                    <a:cubicBezTo>
                      <a:pt x="11674" y="738"/>
                      <a:pt x="11621" y="720"/>
                      <a:pt x="11576" y="720"/>
                    </a:cubicBezTo>
                    <a:close/>
                    <a:moveTo>
                      <a:pt x="20653" y="1"/>
                    </a:moveTo>
                    <a:cubicBezTo>
                      <a:pt x="20613" y="1"/>
                      <a:pt x="20580" y="25"/>
                      <a:pt x="20580" y="75"/>
                    </a:cubicBezTo>
                    <a:cubicBezTo>
                      <a:pt x="20509" y="618"/>
                      <a:pt x="20462" y="1162"/>
                      <a:pt x="20415" y="1705"/>
                    </a:cubicBezTo>
                    <a:cubicBezTo>
                      <a:pt x="20344" y="2225"/>
                      <a:pt x="20297" y="2792"/>
                      <a:pt x="20226" y="3312"/>
                    </a:cubicBezTo>
                    <a:cubicBezTo>
                      <a:pt x="20108" y="4375"/>
                      <a:pt x="19966" y="5485"/>
                      <a:pt x="19824" y="6549"/>
                    </a:cubicBezTo>
                    <a:cubicBezTo>
                      <a:pt x="19493" y="8699"/>
                      <a:pt x="19045" y="10825"/>
                      <a:pt x="18572" y="12952"/>
                    </a:cubicBezTo>
                    <a:cubicBezTo>
                      <a:pt x="18430" y="13542"/>
                      <a:pt x="18288" y="14133"/>
                      <a:pt x="18170" y="14700"/>
                    </a:cubicBezTo>
                    <a:cubicBezTo>
                      <a:pt x="18029" y="15291"/>
                      <a:pt x="17863" y="15905"/>
                      <a:pt x="17721" y="16496"/>
                    </a:cubicBezTo>
                    <a:cubicBezTo>
                      <a:pt x="17721" y="16507"/>
                      <a:pt x="17727" y="16513"/>
                      <a:pt x="17733" y="16513"/>
                    </a:cubicBezTo>
                    <a:cubicBezTo>
                      <a:pt x="17739" y="16513"/>
                      <a:pt x="17745" y="16507"/>
                      <a:pt x="17745" y="16496"/>
                    </a:cubicBezTo>
                    <a:cubicBezTo>
                      <a:pt x="18076" y="15456"/>
                      <a:pt x="18430" y="14393"/>
                      <a:pt x="18690" y="13377"/>
                    </a:cubicBezTo>
                    <a:cubicBezTo>
                      <a:pt x="18974" y="12337"/>
                      <a:pt x="19234" y="11274"/>
                      <a:pt x="19446" y="10211"/>
                    </a:cubicBezTo>
                    <a:cubicBezTo>
                      <a:pt x="19871" y="8084"/>
                      <a:pt x="20226" y="5934"/>
                      <a:pt x="20509" y="3761"/>
                    </a:cubicBezTo>
                    <a:cubicBezTo>
                      <a:pt x="20557" y="3170"/>
                      <a:pt x="20651" y="2556"/>
                      <a:pt x="20675" y="1965"/>
                    </a:cubicBezTo>
                    <a:cubicBezTo>
                      <a:pt x="20722" y="1351"/>
                      <a:pt x="20793" y="760"/>
                      <a:pt x="20793" y="146"/>
                    </a:cubicBezTo>
                    <a:cubicBezTo>
                      <a:pt x="20779" y="49"/>
                      <a:pt x="20709" y="1"/>
                      <a:pt x="20653" y="1"/>
                    </a:cubicBezTo>
                    <a:close/>
                    <a:moveTo>
                      <a:pt x="4087" y="5854"/>
                    </a:moveTo>
                    <a:cubicBezTo>
                      <a:pt x="3989" y="5854"/>
                      <a:pt x="3913" y="5964"/>
                      <a:pt x="3994" y="6005"/>
                    </a:cubicBezTo>
                    <a:cubicBezTo>
                      <a:pt x="4396" y="6336"/>
                      <a:pt x="4868" y="6667"/>
                      <a:pt x="5317" y="6950"/>
                    </a:cubicBezTo>
                    <a:cubicBezTo>
                      <a:pt x="5766" y="7281"/>
                      <a:pt x="6215" y="7588"/>
                      <a:pt x="6640" y="7895"/>
                    </a:cubicBezTo>
                    <a:cubicBezTo>
                      <a:pt x="7538" y="8557"/>
                      <a:pt x="8389" y="9195"/>
                      <a:pt x="9216" y="9880"/>
                    </a:cubicBezTo>
                    <a:cubicBezTo>
                      <a:pt x="10893" y="11250"/>
                      <a:pt x="12547" y="12692"/>
                      <a:pt x="14154" y="14157"/>
                    </a:cubicBezTo>
                    <a:cubicBezTo>
                      <a:pt x="14603" y="14582"/>
                      <a:pt x="15004" y="14984"/>
                      <a:pt x="15453" y="15409"/>
                    </a:cubicBezTo>
                    <a:cubicBezTo>
                      <a:pt x="15902" y="15810"/>
                      <a:pt x="16327" y="16259"/>
                      <a:pt x="16776" y="16708"/>
                    </a:cubicBezTo>
                    <a:cubicBezTo>
                      <a:pt x="16776" y="16708"/>
                      <a:pt x="16800" y="16708"/>
                      <a:pt x="16800" y="16685"/>
                    </a:cubicBezTo>
                    <a:cubicBezTo>
                      <a:pt x="16067" y="15881"/>
                      <a:pt x="15335" y="15054"/>
                      <a:pt x="14555" y="14275"/>
                    </a:cubicBezTo>
                    <a:cubicBezTo>
                      <a:pt x="13799" y="13519"/>
                      <a:pt x="12996" y="12786"/>
                      <a:pt x="12193" y="12077"/>
                    </a:cubicBezTo>
                    <a:cubicBezTo>
                      <a:pt x="10586" y="10612"/>
                      <a:pt x="8885" y="9242"/>
                      <a:pt x="7160" y="7943"/>
                    </a:cubicBezTo>
                    <a:cubicBezTo>
                      <a:pt x="6640" y="7588"/>
                      <a:pt x="6168" y="7234"/>
                      <a:pt x="5671" y="6879"/>
                    </a:cubicBezTo>
                    <a:cubicBezTo>
                      <a:pt x="5175" y="6525"/>
                      <a:pt x="4679" y="6171"/>
                      <a:pt x="4136" y="5863"/>
                    </a:cubicBezTo>
                    <a:cubicBezTo>
                      <a:pt x="4119" y="5857"/>
                      <a:pt x="4103" y="5854"/>
                      <a:pt x="4087" y="5854"/>
                    </a:cubicBezTo>
                    <a:close/>
                    <a:moveTo>
                      <a:pt x="28890" y="3915"/>
                    </a:moveTo>
                    <a:cubicBezTo>
                      <a:pt x="28867" y="3915"/>
                      <a:pt x="28844" y="3925"/>
                      <a:pt x="28826" y="3950"/>
                    </a:cubicBezTo>
                    <a:cubicBezTo>
                      <a:pt x="28495" y="4375"/>
                      <a:pt x="28212" y="4824"/>
                      <a:pt x="27881" y="5273"/>
                    </a:cubicBezTo>
                    <a:cubicBezTo>
                      <a:pt x="27574" y="5722"/>
                      <a:pt x="27267" y="6147"/>
                      <a:pt x="26936" y="6596"/>
                    </a:cubicBezTo>
                    <a:cubicBezTo>
                      <a:pt x="26298" y="7470"/>
                      <a:pt x="25637" y="8321"/>
                      <a:pt x="24951" y="9171"/>
                    </a:cubicBezTo>
                    <a:cubicBezTo>
                      <a:pt x="23605" y="10872"/>
                      <a:pt x="22163" y="12503"/>
                      <a:pt x="20675" y="14109"/>
                    </a:cubicBezTo>
                    <a:cubicBezTo>
                      <a:pt x="20273" y="14511"/>
                      <a:pt x="19848" y="14960"/>
                      <a:pt x="19446" y="15409"/>
                    </a:cubicBezTo>
                    <a:cubicBezTo>
                      <a:pt x="18997" y="15858"/>
                      <a:pt x="18572" y="16283"/>
                      <a:pt x="18147" y="16732"/>
                    </a:cubicBezTo>
                    <a:cubicBezTo>
                      <a:pt x="18147" y="16756"/>
                      <a:pt x="18147" y="16756"/>
                      <a:pt x="18170" y="16756"/>
                    </a:cubicBezTo>
                    <a:cubicBezTo>
                      <a:pt x="18950" y="16023"/>
                      <a:pt x="19801" y="15291"/>
                      <a:pt x="20557" y="14511"/>
                    </a:cubicBezTo>
                    <a:cubicBezTo>
                      <a:pt x="21313" y="13755"/>
                      <a:pt x="22069" y="12952"/>
                      <a:pt x="22778" y="12148"/>
                    </a:cubicBezTo>
                    <a:cubicBezTo>
                      <a:pt x="24219" y="10542"/>
                      <a:pt x="25613" y="8840"/>
                      <a:pt x="26912" y="7116"/>
                    </a:cubicBezTo>
                    <a:cubicBezTo>
                      <a:pt x="27267" y="6643"/>
                      <a:pt x="27621" y="6123"/>
                      <a:pt x="27976" y="5627"/>
                    </a:cubicBezTo>
                    <a:cubicBezTo>
                      <a:pt x="28330" y="5131"/>
                      <a:pt x="28685" y="4635"/>
                      <a:pt x="28968" y="4091"/>
                    </a:cubicBezTo>
                    <a:cubicBezTo>
                      <a:pt x="29021" y="4003"/>
                      <a:pt x="28956" y="3915"/>
                      <a:pt x="28890" y="3915"/>
                    </a:cubicBezTo>
                    <a:close/>
                    <a:moveTo>
                      <a:pt x="33393" y="13240"/>
                    </a:moveTo>
                    <a:cubicBezTo>
                      <a:pt x="33375" y="13240"/>
                      <a:pt x="33357" y="13246"/>
                      <a:pt x="33339" y="13259"/>
                    </a:cubicBezTo>
                    <a:cubicBezTo>
                      <a:pt x="33174" y="13377"/>
                      <a:pt x="32961" y="13448"/>
                      <a:pt x="32796" y="13566"/>
                    </a:cubicBezTo>
                    <a:cubicBezTo>
                      <a:pt x="32607" y="13684"/>
                      <a:pt x="32394" y="13779"/>
                      <a:pt x="32229" y="13897"/>
                    </a:cubicBezTo>
                    <a:cubicBezTo>
                      <a:pt x="31827" y="14109"/>
                      <a:pt x="31449" y="14251"/>
                      <a:pt x="31047" y="14416"/>
                    </a:cubicBezTo>
                    <a:cubicBezTo>
                      <a:pt x="30220" y="14747"/>
                      <a:pt x="29393" y="15007"/>
                      <a:pt x="28543" y="15291"/>
                    </a:cubicBezTo>
                    <a:cubicBezTo>
                      <a:pt x="26842" y="15787"/>
                      <a:pt x="25117" y="16189"/>
                      <a:pt x="23392" y="16496"/>
                    </a:cubicBezTo>
                    <a:cubicBezTo>
                      <a:pt x="22896" y="16590"/>
                      <a:pt x="22423" y="16661"/>
                      <a:pt x="21903" y="16732"/>
                    </a:cubicBezTo>
                    <a:cubicBezTo>
                      <a:pt x="21691" y="16756"/>
                      <a:pt x="21455" y="16779"/>
                      <a:pt x="21195" y="16850"/>
                    </a:cubicBezTo>
                    <a:cubicBezTo>
                      <a:pt x="20935" y="16874"/>
                      <a:pt x="20698" y="16945"/>
                      <a:pt x="20462" y="16992"/>
                    </a:cubicBezTo>
                    <a:lnTo>
                      <a:pt x="20462" y="17015"/>
                    </a:lnTo>
                    <a:cubicBezTo>
                      <a:pt x="20620" y="17015"/>
                      <a:pt x="20767" y="17036"/>
                      <a:pt x="20917" y="17036"/>
                    </a:cubicBezTo>
                    <a:cubicBezTo>
                      <a:pt x="20992" y="17036"/>
                      <a:pt x="21069" y="17031"/>
                      <a:pt x="21147" y="17015"/>
                    </a:cubicBezTo>
                    <a:cubicBezTo>
                      <a:pt x="21360" y="17015"/>
                      <a:pt x="21596" y="16992"/>
                      <a:pt x="21785" y="16968"/>
                    </a:cubicBezTo>
                    <a:cubicBezTo>
                      <a:pt x="22234" y="16945"/>
                      <a:pt x="22683" y="16874"/>
                      <a:pt x="23132" y="16826"/>
                    </a:cubicBezTo>
                    <a:cubicBezTo>
                      <a:pt x="24006" y="16708"/>
                      <a:pt x="24904" y="16543"/>
                      <a:pt x="25778" y="16354"/>
                    </a:cubicBezTo>
                    <a:cubicBezTo>
                      <a:pt x="27527" y="15976"/>
                      <a:pt x="29228" y="15480"/>
                      <a:pt x="30905" y="14865"/>
                    </a:cubicBezTo>
                    <a:cubicBezTo>
                      <a:pt x="31354" y="14700"/>
                      <a:pt x="31827" y="14511"/>
                      <a:pt x="32276" y="14275"/>
                    </a:cubicBezTo>
                    <a:cubicBezTo>
                      <a:pt x="32489" y="14157"/>
                      <a:pt x="32725" y="14038"/>
                      <a:pt x="32937" y="13920"/>
                    </a:cubicBezTo>
                    <a:cubicBezTo>
                      <a:pt x="33126" y="13802"/>
                      <a:pt x="33339" y="13637"/>
                      <a:pt x="33528" y="13448"/>
                    </a:cubicBezTo>
                    <a:cubicBezTo>
                      <a:pt x="33547" y="13352"/>
                      <a:pt x="33473" y="13240"/>
                      <a:pt x="33393" y="13240"/>
                    </a:cubicBezTo>
                    <a:close/>
                    <a:moveTo>
                      <a:pt x="143" y="14086"/>
                    </a:moveTo>
                    <a:cubicBezTo>
                      <a:pt x="24" y="14086"/>
                      <a:pt x="1" y="14251"/>
                      <a:pt x="95" y="14275"/>
                    </a:cubicBezTo>
                    <a:cubicBezTo>
                      <a:pt x="615" y="14369"/>
                      <a:pt x="1182" y="14393"/>
                      <a:pt x="1726" y="14464"/>
                    </a:cubicBezTo>
                    <a:cubicBezTo>
                      <a:pt x="2245" y="14511"/>
                      <a:pt x="2812" y="14582"/>
                      <a:pt x="3332" y="14629"/>
                    </a:cubicBezTo>
                    <a:cubicBezTo>
                      <a:pt x="4396" y="14747"/>
                      <a:pt x="5482" y="14913"/>
                      <a:pt x="6569" y="15054"/>
                    </a:cubicBezTo>
                    <a:cubicBezTo>
                      <a:pt x="8719" y="15385"/>
                      <a:pt x="10846" y="15810"/>
                      <a:pt x="12972" y="16283"/>
                    </a:cubicBezTo>
                    <a:cubicBezTo>
                      <a:pt x="13563" y="16448"/>
                      <a:pt x="14154" y="16590"/>
                      <a:pt x="14721" y="16708"/>
                    </a:cubicBezTo>
                    <a:cubicBezTo>
                      <a:pt x="15311" y="16850"/>
                      <a:pt x="15926" y="16992"/>
                      <a:pt x="16516" y="17157"/>
                    </a:cubicBezTo>
                    <a:cubicBezTo>
                      <a:pt x="16540" y="17157"/>
                      <a:pt x="16540" y="17110"/>
                      <a:pt x="16516" y="17110"/>
                    </a:cubicBezTo>
                    <a:cubicBezTo>
                      <a:pt x="15477" y="16803"/>
                      <a:pt x="14414" y="16448"/>
                      <a:pt x="13374" y="16165"/>
                    </a:cubicBezTo>
                    <a:cubicBezTo>
                      <a:pt x="12358" y="15905"/>
                      <a:pt x="11295" y="15645"/>
                      <a:pt x="10231" y="15432"/>
                    </a:cubicBezTo>
                    <a:cubicBezTo>
                      <a:pt x="8105" y="14984"/>
                      <a:pt x="5931" y="14629"/>
                      <a:pt x="3781" y="14369"/>
                    </a:cubicBezTo>
                    <a:cubicBezTo>
                      <a:pt x="3191" y="14322"/>
                      <a:pt x="2576" y="14227"/>
                      <a:pt x="1986" y="14204"/>
                    </a:cubicBezTo>
                    <a:cubicBezTo>
                      <a:pt x="1371" y="14133"/>
                      <a:pt x="781" y="14086"/>
                      <a:pt x="143" y="14086"/>
                    </a:cubicBezTo>
                    <a:close/>
                    <a:moveTo>
                      <a:pt x="34044" y="11437"/>
                    </a:moveTo>
                    <a:cubicBezTo>
                      <a:pt x="34038" y="11437"/>
                      <a:pt x="34031" y="11438"/>
                      <a:pt x="34024" y="11439"/>
                    </a:cubicBezTo>
                    <a:cubicBezTo>
                      <a:pt x="33528" y="11652"/>
                      <a:pt x="33008" y="11888"/>
                      <a:pt x="32536" y="12125"/>
                    </a:cubicBezTo>
                    <a:cubicBezTo>
                      <a:pt x="32040" y="12361"/>
                      <a:pt x="31543" y="12574"/>
                      <a:pt x="31047" y="12810"/>
                    </a:cubicBezTo>
                    <a:cubicBezTo>
                      <a:pt x="30031" y="13235"/>
                      <a:pt x="29063" y="13660"/>
                      <a:pt x="28023" y="14038"/>
                    </a:cubicBezTo>
                    <a:cubicBezTo>
                      <a:pt x="25991" y="14842"/>
                      <a:pt x="23959" y="15527"/>
                      <a:pt x="21856" y="16165"/>
                    </a:cubicBezTo>
                    <a:cubicBezTo>
                      <a:pt x="21266" y="16354"/>
                      <a:pt x="20698" y="16496"/>
                      <a:pt x="20108" y="16708"/>
                    </a:cubicBezTo>
                    <a:cubicBezTo>
                      <a:pt x="19517" y="16874"/>
                      <a:pt x="18926" y="17063"/>
                      <a:pt x="18336" y="17204"/>
                    </a:cubicBezTo>
                    <a:cubicBezTo>
                      <a:pt x="18312" y="17204"/>
                      <a:pt x="18336" y="17228"/>
                      <a:pt x="18336" y="17228"/>
                    </a:cubicBezTo>
                    <a:cubicBezTo>
                      <a:pt x="19399" y="16992"/>
                      <a:pt x="20462" y="16756"/>
                      <a:pt x="21525" y="16496"/>
                    </a:cubicBezTo>
                    <a:cubicBezTo>
                      <a:pt x="22565" y="16189"/>
                      <a:pt x="23605" y="15905"/>
                      <a:pt x="24621" y="15551"/>
                    </a:cubicBezTo>
                    <a:cubicBezTo>
                      <a:pt x="26700" y="14865"/>
                      <a:pt x="28732" y="14109"/>
                      <a:pt x="30740" y="13235"/>
                    </a:cubicBezTo>
                    <a:cubicBezTo>
                      <a:pt x="31307" y="13022"/>
                      <a:pt x="31874" y="12739"/>
                      <a:pt x="32394" y="12503"/>
                    </a:cubicBezTo>
                    <a:cubicBezTo>
                      <a:pt x="32961" y="12243"/>
                      <a:pt x="33528" y="12006"/>
                      <a:pt x="34048" y="11676"/>
                    </a:cubicBezTo>
                    <a:cubicBezTo>
                      <a:pt x="34204" y="11609"/>
                      <a:pt x="34150" y="11437"/>
                      <a:pt x="34044" y="11437"/>
                    </a:cubicBezTo>
                    <a:close/>
                    <a:moveTo>
                      <a:pt x="22778" y="18386"/>
                    </a:moveTo>
                    <a:lnTo>
                      <a:pt x="22778" y="18386"/>
                    </a:lnTo>
                    <a:cubicBezTo>
                      <a:pt x="23345" y="18480"/>
                      <a:pt x="23935" y="18598"/>
                      <a:pt x="24479" y="18646"/>
                    </a:cubicBezTo>
                    <a:cubicBezTo>
                      <a:pt x="25046" y="18740"/>
                      <a:pt x="25637" y="18811"/>
                      <a:pt x="26204" y="18858"/>
                    </a:cubicBezTo>
                    <a:cubicBezTo>
                      <a:pt x="27361" y="18977"/>
                      <a:pt x="28472" y="19095"/>
                      <a:pt x="29630" y="19213"/>
                    </a:cubicBezTo>
                    <a:lnTo>
                      <a:pt x="31567" y="19402"/>
                    </a:lnTo>
                    <a:cubicBezTo>
                      <a:pt x="31576" y="19403"/>
                      <a:pt x="31585" y="19403"/>
                      <a:pt x="31593" y="19403"/>
                    </a:cubicBezTo>
                    <a:cubicBezTo>
                      <a:pt x="31779" y="19403"/>
                      <a:pt x="31770" y="19164"/>
                      <a:pt x="31567" y="19118"/>
                    </a:cubicBezTo>
                    <a:cubicBezTo>
                      <a:pt x="30433" y="18977"/>
                      <a:pt x="29299" y="18882"/>
                      <a:pt x="28141" y="18811"/>
                    </a:cubicBezTo>
                    <a:cubicBezTo>
                      <a:pt x="27007" y="18693"/>
                      <a:pt x="25873" y="18598"/>
                      <a:pt x="24715" y="18504"/>
                    </a:cubicBezTo>
                    <a:cubicBezTo>
                      <a:pt x="24077" y="18457"/>
                      <a:pt x="23416" y="18457"/>
                      <a:pt x="22778" y="18386"/>
                    </a:cubicBezTo>
                    <a:close/>
                    <a:moveTo>
                      <a:pt x="24195" y="19591"/>
                    </a:moveTo>
                    <a:lnTo>
                      <a:pt x="24195" y="19591"/>
                    </a:lnTo>
                    <a:cubicBezTo>
                      <a:pt x="24229" y="19605"/>
                      <a:pt x="24264" y="19617"/>
                      <a:pt x="24300" y="19626"/>
                    </a:cubicBezTo>
                    <a:lnTo>
                      <a:pt x="24300" y="19626"/>
                    </a:lnTo>
                    <a:cubicBezTo>
                      <a:pt x="24265" y="19614"/>
                      <a:pt x="24230" y="19602"/>
                      <a:pt x="24195" y="19591"/>
                    </a:cubicBezTo>
                    <a:close/>
                    <a:moveTo>
                      <a:pt x="18383" y="17677"/>
                    </a:moveTo>
                    <a:cubicBezTo>
                      <a:pt x="18336" y="17677"/>
                      <a:pt x="18336" y="17701"/>
                      <a:pt x="18383" y="17701"/>
                    </a:cubicBezTo>
                    <a:cubicBezTo>
                      <a:pt x="19399" y="18031"/>
                      <a:pt x="20462" y="18386"/>
                      <a:pt x="21502" y="18646"/>
                    </a:cubicBezTo>
                    <a:cubicBezTo>
                      <a:pt x="22541" y="18929"/>
                      <a:pt x="23605" y="19189"/>
                      <a:pt x="24668" y="19402"/>
                    </a:cubicBezTo>
                    <a:cubicBezTo>
                      <a:pt x="26794" y="19827"/>
                      <a:pt x="28944" y="20182"/>
                      <a:pt x="31095" y="20465"/>
                    </a:cubicBezTo>
                    <a:cubicBezTo>
                      <a:pt x="31685" y="20512"/>
                      <a:pt x="32323" y="20607"/>
                      <a:pt x="32914" y="20630"/>
                    </a:cubicBezTo>
                    <a:cubicBezTo>
                      <a:pt x="33528" y="20701"/>
                      <a:pt x="34119" y="20749"/>
                      <a:pt x="34733" y="20749"/>
                    </a:cubicBezTo>
                    <a:cubicBezTo>
                      <a:pt x="34851" y="20749"/>
                      <a:pt x="34875" y="20583"/>
                      <a:pt x="34804" y="20536"/>
                    </a:cubicBezTo>
                    <a:cubicBezTo>
                      <a:pt x="34261" y="20465"/>
                      <a:pt x="33694" y="20418"/>
                      <a:pt x="33174" y="20371"/>
                    </a:cubicBezTo>
                    <a:cubicBezTo>
                      <a:pt x="32630" y="20300"/>
                      <a:pt x="32087" y="20252"/>
                      <a:pt x="31543" y="20182"/>
                    </a:cubicBezTo>
                    <a:cubicBezTo>
                      <a:pt x="30480" y="20063"/>
                      <a:pt x="29393" y="19922"/>
                      <a:pt x="28330" y="19780"/>
                    </a:cubicBezTo>
                    <a:cubicBezTo>
                      <a:pt x="26180" y="19449"/>
                      <a:pt x="24054" y="19000"/>
                      <a:pt x="21927" y="18528"/>
                    </a:cubicBezTo>
                    <a:cubicBezTo>
                      <a:pt x="21336" y="18386"/>
                      <a:pt x="20746" y="18244"/>
                      <a:pt x="20179" y="18126"/>
                    </a:cubicBezTo>
                    <a:cubicBezTo>
                      <a:pt x="19588" y="17984"/>
                      <a:pt x="18974" y="17819"/>
                      <a:pt x="18383" y="17677"/>
                    </a:cubicBezTo>
                    <a:close/>
                    <a:moveTo>
                      <a:pt x="24300" y="19626"/>
                    </a:moveTo>
                    <a:lnTo>
                      <a:pt x="24300" y="19626"/>
                    </a:lnTo>
                    <a:cubicBezTo>
                      <a:pt x="24554" y="19714"/>
                      <a:pt x="24823" y="19818"/>
                      <a:pt x="25093" y="19922"/>
                    </a:cubicBezTo>
                    <a:cubicBezTo>
                      <a:pt x="25400" y="20016"/>
                      <a:pt x="25684" y="20087"/>
                      <a:pt x="25991" y="20158"/>
                    </a:cubicBezTo>
                    <a:cubicBezTo>
                      <a:pt x="26605" y="20300"/>
                      <a:pt x="27196" y="20441"/>
                      <a:pt x="27810" y="20560"/>
                    </a:cubicBezTo>
                    <a:cubicBezTo>
                      <a:pt x="29063" y="20796"/>
                      <a:pt x="30291" y="21008"/>
                      <a:pt x="31543" y="21198"/>
                    </a:cubicBezTo>
                    <a:cubicBezTo>
                      <a:pt x="32252" y="21292"/>
                      <a:pt x="32961" y="21387"/>
                      <a:pt x="33670" y="21387"/>
                    </a:cubicBezTo>
                    <a:cubicBezTo>
                      <a:pt x="33675" y="21388"/>
                      <a:pt x="33680" y="21388"/>
                      <a:pt x="33684" y="21388"/>
                    </a:cubicBezTo>
                    <a:cubicBezTo>
                      <a:pt x="33769" y="21388"/>
                      <a:pt x="33804" y="21196"/>
                      <a:pt x="33670" y="21174"/>
                    </a:cubicBezTo>
                    <a:cubicBezTo>
                      <a:pt x="33056" y="21056"/>
                      <a:pt x="32441" y="21008"/>
                      <a:pt x="31803" y="20914"/>
                    </a:cubicBezTo>
                    <a:lnTo>
                      <a:pt x="29937" y="20654"/>
                    </a:lnTo>
                    <a:cubicBezTo>
                      <a:pt x="28708" y="20489"/>
                      <a:pt x="27503" y="20252"/>
                      <a:pt x="26275" y="19969"/>
                    </a:cubicBezTo>
                    <a:cubicBezTo>
                      <a:pt x="25920" y="19922"/>
                      <a:pt x="25613" y="19827"/>
                      <a:pt x="25259" y="19780"/>
                    </a:cubicBezTo>
                    <a:cubicBezTo>
                      <a:pt x="25070" y="19733"/>
                      <a:pt x="24904" y="19685"/>
                      <a:pt x="24715" y="19685"/>
                    </a:cubicBezTo>
                    <a:cubicBezTo>
                      <a:pt x="24584" y="19667"/>
                      <a:pt x="24438" y="19663"/>
                      <a:pt x="24300" y="19626"/>
                    </a:cubicBezTo>
                    <a:close/>
                    <a:moveTo>
                      <a:pt x="13959" y="17785"/>
                    </a:moveTo>
                    <a:cubicBezTo>
                      <a:pt x="13883" y="17785"/>
                      <a:pt x="13807" y="17787"/>
                      <a:pt x="13728" y="17795"/>
                    </a:cubicBezTo>
                    <a:cubicBezTo>
                      <a:pt x="13539" y="17795"/>
                      <a:pt x="13303" y="17819"/>
                      <a:pt x="13090" y="17866"/>
                    </a:cubicBezTo>
                    <a:cubicBezTo>
                      <a:pt x="12641" y="17890"/>
                      <a:pt x="12193" y="17937"/>
                      <a:pt x="11767" y="18008"/>
                    </a:cubicBezTo>
                    <a:cubicBezTo>
                      <a:pt x="10869" y="18126"/>
                      <a:pt x="9995" y="18268"/>
                      <a:pt x="9097" y="18480"/>
                    </a:cubicBezTo>
                    <a:cubicBezTo>
                      <a:pt x="7349" y="18858"/>
                      <a:pt x="5648" y="19331"/>
                      <a:pt x="3994" y="19945"/>
                    </a:cubicBezTo>
                    <a:cubicBezTo>
                      <a:pt x="3521" y="20134"/>
                      <a:pt x="3049" y="20300"/>
                      <a:pt x="2600" y="20536"/>
                    </a:cubicBezTo>
                    <a:cubicBezTo>
                      <a:pt x="2387" y="20654"/>
                      <a:pt x="2151" y="20772"/>
                      <a:pt x="1962" y="20890"/>
                    </a:cubicBezTo>
                    <a:cubicBezTo>
                      <a:pt x="1749" y="21008"/>
                      <a:pt x="1537" y="21198"/>
                      <a:pt x="1371" y="21363"/>
                    </a:cubicBezTo>
                    <a:cubicBezTo>
                      <a:pt x="1332" y="21461"/>
                      <a:pt x="1407" y="21593"/>
                      <a:pt x="1488" y="21593"/>
                    </a:cubicBezTo>
                    <a:cubicBezTo>
                      <a:pt x="1504" y="21593"/>
                      <a:pt x="1521" y="21587"/>
                      <a:pt x="1537" y="21576"/>
                    </a:cubicBezTo>
                    <a:cubicBezTo>
                      <a:pt x="1726" y="21457"/>
                      <a:pt x="1915" y="21363"/>
                      <a:pt x="2104" y="21245"/>
                    </a:cubicBezTo>
                    <a:cubicBezTo>
                      <a:pt x="2269" y="21127"/>
                      <a:pt x="2482" y="21056"/>
                      <a:pt x="2671" y="20938"/>
                    </a:cubicBezTo>
                    <a:cubicBezTo>
                      <a:pt x="3049" y="20725"/>
                      <a:pt x="3427" y="20583"/>
                      <a:pt x="3852" y="20394"/>
                    </a:cubicBezTo>
                    <a:cubicBezTo>
                      <a:pt x="4679" y="20063"/>
                      <a:pt x="5482" y="19803"/>
                      <a:pt x="6357" y="19544"/>
                    </a:cubicBezTo>
                    <a:cubicBezTo>
                      <a:pt x="8034" y="19047"/>
                      <a:pt x="9783" y="18622"/>
                      <a:pt x="11484" y="18339"/>
                    </a:cubicBezTo>
                    <a:cubicBezTo>
                      <a:pt x="12004" y="18244"/>
                      <a:pt x="12476" y="18150"/>
                      <a:pt x="12972" y="18102"/>
                    </a:cubicBezTo>
                    <a:cubicBezTo>
                      <a:pt x="13209" y="18055"/>
                      <a:pt x="13445" y="18031"/>
                      <a:pt x="13681" y="17984"/>
                    </a:cubicBezTo>
                    <a:cubicBezTo>
                      <a:pt x="13941" y="17937"/>
                      <a:pt x="14177" y="17890"/>
                      <a:pt x="14414" y="17819"/>
                    </a:cubicBezTo>
                    <a:lnTo>
                      <a:pt x="14414" y="17795"/>
                    </a:lnTo>
                    <a:cubicBezTo>
                      <a:pt x="14256" y="17795"/>
                      <a:pt x="14109" y="17785"/>
                      <a:pt x="13959" y="17785"/>
                    </a:cubicBezTo>
                    <a:close/>
                    <a:moveTo>
                      <a:pt x="20273" y="18528"/>
                    </a:moveTo>
                    <a:cubicBezTo>
                      <a:pt x="20273" y="18528"/>
                      <a:pt x="20226" y="18528"/>
                      <a:pt x="20273" y="18575"/>
                    </a:cubicBezTo>
                    <a:cubicBezTo>
                      <a:pt x="20462" y="18693"/>
                      <a:pt x="20651" y="18811"/>
                      <a:pt x="20864" y="18929"/>
                    </a:cubicBezTo>
                    <a:cubicBezTo>
                      <a:pt x="21029" y="19000"/>
                      <a:pt x="21242" y="19095"/>
                      <a:pt x="21455" y="19213"/>
                    </a:cubicBezTo>
                    <a:lnTo>
                      <a:pt x="22683" y="19756"/>
                    </a:lnTo>
                    <a:cubicBezTo>
                      <a:pt x="23510" y="20063"/>
                      <a:pt x="24361" y="20394"/>
                      <a:pt x="25211" y="20654"/>
                    </a:cubicBezTo>
                    <a:cubicBezTo>
                      <a:pt x="26912" y="21198"/>
                      <a:pt x="28637" y="21646"/>
                      <a:pt x="30386" y="21930"/>
                    </a:cubicBezTo>
                    <a:cubicBezTo>
                      <a:pt x="30882" y="22024"/>
                      <a:pt x="31402" y="22072"/>
                      <a:pt x="31874" y="22095"/>
                    </a:cubicBezTo>
                    <a:cubicBezTo>
                      <a:pt x="32110" y="22143"/>
                      <a:pt x="32370" y="22143"/>
                      <a:pt x="32607" y="22143"/>
                    </a:cubicBezTo>
                    <a:cubicBezTo>
                      <a:pt x="32867" y="22143"/>
                      <a:pt x="33103" y="22072"/>
                      <a:pt x="33339" y="22024"/>
                    </a:cubicBezTo>
                    <a:cubicBezTo>
                      <a:pt x="33434" y="21930"/>
                      <a:pt x="33410" y="21765"/>
                      <a:pt x="33292" y="21765"/>
                    </a:cubicBezTo>
                    <a:cubicBezTo>
                      <a:pt x="33150" y="21765"/>
                      <a:pt x="32998" y="21744"/>
                      <a:pt x="32849" y="21744"/>
                    </a:cubicBezTo>
                    <a:cubicBezTo>
                      <a:pt x="32775" y="21744"/>
                      <a:pt x="32701" y="21749"/>
                      <a:pt x="32630" y="21765"/>
                    </a:cubicBezTo>
                    <a:lnTo>
                      <a:pt x="31992" y="21765"/>
                    </a:lnTo>
                    <a:cubicBezTo>
                      <a:pt x="31543" y="21717"/>
                      <a:pt x="31142" y="21694"/>
                      <a:pt x="30693" y="21599"/>
                    </a:cubicBezTo>
                    <a:cubicBezTo>
                      <a:pt x="29842" y="21457"/>
                      <a:pt x="28944" y="21292"/>
                      <a:pt x="28094" y="21103"/>
                    </a:cubicBezTo>
                    <a:cubicBezTo>
                      <a:pt x="26369" y="20701"/>
                      <a:pt x="24691" y="20182"/>
                      <a:pt x="23038" y="19567"/>
                    </a:cubicBezTo>
                    <a:cubicBezTo>
                      <a:pt x="22565" y="19402"/>
                      <a:pt x="22092" y="19213"/>
                      <a:pt x="21644" y="19047"/>
                    </a:cubicBezTo>
                    <a:cubicBezTo>
                      <a:pt x="21407" y="18953"/>
                      <a:pt x="21218" y="18858"/>
                      <a:pt x="20982" y="18764"/>
                    </a:cubicBezTo>
                    <a:cubicBezTo>
                      <a:pt x="20746" y="18693"/>
                      <a:pt x="20509" y="18598"/>
                      <a:pt x="20273" y="18528"/>
                    </a:cubicBezTo>
                    <a:close/>
                    <a:moveTo>
                      <a:pt x="12169" y="22143"/>
                    </a:moveTo>
                    <a:cubicBezTo>
                      <a:pt x="12131" y="22174"/>
                      <a:pt x="12096" y="22208"/>
                      <a:pt x="12063" y="22243"/>
                    </a:cubicBezTo>
                    <a:lnTo>
                      <a:pt x="12063" y="22243"/>
                    </a:lnTo>
                    <a:cubicBezTo>
                      <a:pt x="12099" y="22210"/>
                      <a:pt x="12134" y="22177"/>
                      <a:pt x="12169" y="22143"/>
                    </a:cubicBezTo>
                    <a:close/>
                    <a:moveTo>
                      <a:pt x="10491" y="18858"/>
                    </a:moveTo>
                    <a:lnTo>
                      <a:pt x="10491" y="18858"/>
                    </a:lnTo>
                    <a:cubicBezTo>
                      <a:pt x="10161" y="18953"/>
                      <a:pt x="9877" y="18977"/>
                      <a:pt x="9546" y="19024"/>
                    </a:cubicBezTo>
                    <a:cubicBezTo>
                      <a:pt x="9239" y="19095"/>
                      <a:pt x="8956" y="19189"/>
                      <a:pt x="8648" y="19260"/>
                    </a:cubicBezTo>
                    <a:cubicBezTo>
                      <a:pt x="8058" y="19449"/>
                      <a:pt x="7443" y="19614"/>
                      <a:pt x="6853" y="19827"/>
                    </a:cubicBezTo>
                    <a:cubicBezTo>
                      <a:pt x="5671" y="20252"/>
                      <a:pt x="4490" y="20654"/>
                      <a:pt x="3332" y="21174"/>
                    </a:cubicBezTo>
                    <a:cubicBezTo>
                      <a:pt x="2694" y="21434"/>
                      <a:pt x="2009" y="21694"/>
                      <a:pt x="1395" y="22048"/>
                    </a:cubicBezTo>
                    <a:cubicBezTo>
                      <a:pt x="1310" y="22091"/>
                      <a:pt x="1378" y="22268"/>
                      <a:pt x="1479" y="22268"/>
                    </a:cubicBezTo>
                    <a:cubicBezTo>
                      <a:pt x="1490" y="22268"/>
                      <a:pt x="1501" y="22265"/>
                      <a:pt x="1513" y="22261"/>
                    </a:cubicBezTo>
                    <a:cubicBezTo>
                      <a:pt x="2104" y="22048"/>
                      <a:pt x="2671" y="21765"/>
                      <a:pt x="3214" y="21505"/>
                    </a:cubicBezTo>
                    <a:cubicBezTo>
                      <a:pt x="3805" y="21268"/>
                      <a:pt x="4396" y="21056"/>
                      <a:pt x="4963" y="20796"/>
                    </a:cubicBezTo>
                    <a:cubicBezTo>
                      <a:pt x="6120" y="20371"/>
                      <a:pt x="7302" y="19945"/>
                      <a:pt x="8483" y="19567"/>
                    </a:cubicBezTo>
                    <a:cubicBezTo>
                      <a:pt x="8814" y="19449"/>
                      <a:pt x="9168" y="19355"/>
                      <a:pt x="9475" y="19236"/>
                    </a:cubicBezTo>
                    <a:cubicBezTo>
                      <a:pt x="9664" y="19189"/>
                      <a:pt x="9830" y="19118"/>
                      <a:pt x="9995" y="19071"/>
                    </a:cubicBezTo>
                    <a:cubicBezTo>
                      <a:pt x="10161" y="19000"/>
                      <a:pt x="10302" y="18929"/>
                      <a:pt x="10491" y="18858"/>
                    </a:cubicBezTo>
                    <a:close/>
                    <a:moveTo>
                      <a:pt x="22187" y="22662"/>
                    </a:moveTo>
                    <a:lnTo>
                      <a:pt x="22187" y="22662"/>
                    </a:lnTo>
                    <a:cubicBezTo>
                      <a:pt x="22230" y="22722"/>
                      <a:pt x="22276" y="22770"/>
                      <a:pt x="22324" y="22812"/>
                    </a:cubicBezTo>
                    <a:lnTo>
                      <a:pt x="22324" y="22812"/>
                    </a:lnTo>
                    <a:cubicBezTo>
                      <a:pt x="22280" y="22761"/>
                      <a:pt x="22235" y="22710"/>
                      <a:pt x="22187" y="22662"/>
                    </a:cubicBezTo>
                    <a:close/>
                    <a:moveTo>
                      <a:pt x="12358" y="19236"/>
                    </a:moveTo>
                    <a:lnTo>
                      <a:pt x="12358" y="19236"/>
                    </a:lnTo>
                    <a:cubicBezTo>
                      <a:pt x="11815" y="19449"/>
                      <a:pt x="11247" y="19662"/>
                      <a:pt x="10728" y="19851"/>
                    </a:cubicBezTo>
                    <a:cubicBezTo>
                      <a:pt x="10184" y="20063"/>
                      <a:pt x="9664" y="20300"/>
                      <a:pt x="9121" y="20536"/>
                    </a:cubicBezTo>
                    <a:cubicBezTo>
                      <a:pt x="8058" y="21008"/>
                      <a:pt x="7042" y="21457"/>
                      <a:pt x="5955" y="21930"/>
                    </a:cubicBezTo>
                    <a:cubicBezTo>
                      <a:pt x="5364" y="22190"/>
                      <a:pt x="4750" y="22450"/>
                      <a:pt x="4183" y="22757"/>
                    </a:cubicBezTo>
                    <a:cubicBezTo>
                      <a:pt x="4044" y="22836"/>
                      <a:pt x="4121" y="23015"/>
                      <a:pt x="4261" y="23015"/>
                    </a:cubicBezTo>
                    <a:cubicBezTo>
                      <a:pt x="4288" y="23015"/>
                      <a:pt x="4318" y="23008"/>
                      <a:pt x="4348" y="22993"/>
                    </a:cubicBezTo>
                    <a:cubicBezTo>
                      <a:pt x="5412" y="22544"/>
                      <a:pt x="6451" y="22048"/>
                      <a:pt x="7467" y="21576"/>
                    </a:cubicBezTo>
                    <a:cubicBezTo>
                      <a:pt x="8507" y="21103"/>
                      <a:pt x="9570" y="20630"/>
                      <a:pt x="10610" y="20134"/>
                    </a:cubicBezTo>
                    <a:cubicBezTo>
                      <a:pt x="11200" y="19827"/>
                      <a:pt x="11767" y="19544"/>
                      <a:pt x="12358" y="19236"/>
                    </a:cubicBezTo>
                    <a:close/>
                    <a:moveTo>
                      <a:pt x="16540" y="17583"/>
                    </a:moveTo>
                    <a:cubicBezTo>
                      <a:pt x="15477" y="17819"/>
                      <a:pt x="14414" y="18055"/>
                      <a:pt x="13350" y="18315"/>
                    </a:cubicBezTo>
                    <a:cubicBezTo>
                      <a:pt x="12311" y="18622"/>
                      <a:pt x="11295" y="18906"/>
                      <a:pt x="10255" y="19260"/>
                    </a:cubicBezTo>
                    <a:cubicBezTo>
                      <a:pt x="8176" y="19945"/>
                      <a:pt x="6144" y="20725"/>
                      <a:pt x="4136" y="21576"/>
                    </a:cubicBezTo>
                    <a:cubicBezTo>
                      <a:pt x="3569" y="21812"/>
                      <a:pt x="3025" y="22072"/>
                      <a:pt x="2482" y="22308"/>
                    </a:cubicBezTo>
                    <a:cubicBezTo>
                      <a:pt x="1915" y="22568"/>
                      <a:pt x="1371" y="22804"/>
                      <a:pt x="828" y="23135"/>
                    </a:cubicBezTo>
                    <a:cubicBezTo>
                      <a:pt x="701" y="23219"/>
                      <a:pt x="725" y="23379"/>
                      <a:pt x="816" y="23379"/>
                    </a:cubicBezTo>
                    <a:cubicBezTo>
                      <a:pt x="827" y="23379"/>
                      <a:pt x="839" y="23376"/>
                      <a:pt x="851" y="23371"/>
                    </a:cubicBezTo>
                    <a:cubicBezTo>
                      <a:pt x="1371" y="23182"/>
                      <a:pt x="1867" y="22946"/>
                      <a:pt x="2340" y="22686"/>
                    </a:cubicBezTo>
                    <a:cubicBezTo>
                      <a:pt x="2836" y="22450"/>
                      <a:pt x="3332" y="22261"/>
                      <a:pt x="3852" y="22024"/>
                    </a:cubicBezTo>
                    <a:cubicBezTo>
                      <a:pt x="4844" y="21576"/>
                      <a:pt x="5813" y="21150"/>
                      <a:pt x="6853" y="20772"/>
                    </a:cubicBezTo>
                    <a:cubicBezTo>
                      <a:pt x="8885" y="19969"/>
                      <a:pt x="10940" y="19307"/>
                      <a:pt x="13020" y="18646"/>
                    </a:cubicBezTo>
                    <a:cubicBezTo>
                      <a:pt x="13610" y="18480"/>
                      <a:pt x="14177" y="18315"/>
                      <a:pt x="14768" y="18126"/>
                    </a:cubicBezTo>
                    <a:cubicBezTo>
                      <a:pt x="15359" y="17937"/>
                      <a:pt x="15949" y="17772"/>
                      <a:pt x="16540" y="17606"/>
                    </a:cubicBezTo>
                    <a:cubicBezTo>
                      <a:pt x="16564" y="17606"/>
                      <a:pt x="16540" y="17583"/>
                      <a:pt x="16540" y="17583"/>
                    </a:cubicBezTo>
                    <a:close/>
                    <a:moveTo>
                      <a:pt x="21596" y="20890"/>
                    </a:moveTo>
                    <a:lnTo>
                      <a:pt x="21596" y="20890"/>
                    </a:lnTo>
                    <a:cubicBezTo>
                      <a:pt x="22045" y="21245"/>
                      <a:pt x="22470" y="21646"/>
                      <a:pt x="22943" y="22001"/>
                    </a:cubicBezTo>
                    <a:cubicBezTo>
                      <a:pt x="23392" y="22355"/>
                      <a:pt x="23865" y="22710"/>
                      <a:pt x="24337" y="23017"/>
                    </a:cubicBezTo>
                    <a:cubicBezTo>
                      <a:pt x="25259" y="23702"/>
                      <a:pt x="26204" y="24387"/>
                      <a:pt x="27101" y="25072"/>
                    </a:cubicBezTo>
                    <a:cubicBezTo>
                      <a:pt x="27645" y="25450"/>
                      <a:pt x="28165" y="25828"/>
                      <a:pt x="28732" y="26183"/>
                    </a:cubicBezTo>
                    <a:cubicBezTo>
                      <a:pt x="28756" y="26212"/>
                      <a:pt x="28781" y="26224"/>
                      <a:pt x="28803" y="26224"/>
                    </a:cubicBezTo>
                    <a:cubicBezTo>
                      <a:pt x="28888" y="26224"/>
                      <a:pt x="28939" y="26045"/>
                      <a:pt x="28826" y="25970"/>
                    </a:cubicBezTo>
                    <a:cubicBezTo>
                      <a:pt x="27905" y="25309"/>
                      <a:pt x="26960" y="24647"/>
                      <a:pt x="26015" y="23962"/>
                    </a:cubicBezTo>
                    <a:cubicBezTo>
                      <a:pt x="25070" y="23324"/>
                      <a:pt x="24148" y="22639"/>
                      <a:pt x="23227" y="22001"/>
                    </a:cubicBezTo>
                    <a:cubicBezTo>
                      <a:pt x="22683" y="21599"/>
                      <a:pt x="22116" y="21292"/>
                      <a:pt x="21596" y="20890"/>
                    </a:cubicBezTo>
                    <a:close/>
                    <a:moveTo>
                      <a:pt x="13965" y="21576"/>
                    </a:moveTo>
                    <a:lnTo>
                      <a:pt x="13965" y="21576"/>
                    </a:lnTo>
                    <a:cubicBezTo>
                      <a:pt x="13610" y="22024"/>
                      <a:pt x="13232" y="22473"/>
                      <a:pt x="12878" y="22946"/>
                    </a:cubicBezTo>
                    <a:cubicBezTo>
                      <a:pt x="12523" y="23371"/>
                      <a:pt x="12169" y="23844"/>
                      <a:pt x="11838" y="24316"/>
                    </a:cubicBezTo>
                    <a:cubicBezTo>
                      <a:pt x="11177" y="25238"/>
                      <a:pt x="10491" y="26183"/>
                      <a:pt x="9806" y="27104"/>
                    </a:cubicBezTo>
                    <a:cubicBezTo>
                      <a:pt x="9428" y="27624"/>
                      <a:pt x="9050" y="28168"/>
                      <a:pt x="8672" y="28735"/>
                    </a:cubicBezTo>
                    <a:cubicBezTo>
                      <a:pt x="8575" y="28783"/>
                      <a:pt x="8656" y="28877"/>
                      <a:pt x="8754" y="28877"/>
                    </a:cubicBezTo>
                    <a:cubicBezTo>
                      <a:pt x="8799" y="28877"/>
                      <a:pt x="8848" y="28857"/>
                      <a:pt x="8885" y="28805"/>
                    </a:cubicBezTo>
                    <a:cubicBezTo>
                      <a:pt x="9570" y="27908"/>
                      <a:pt x="10231" y="26963"/>
                      <a:pt x="10893" y="26017"/>
                    </a:cubicBezTo>
                    <a:cubicBezTo>
                      <a:pt x="11555" y="25072"/>
                      <a:pt x="12240" y="24151"/>
                      <a:pt x="12878" y="23206"/>
                    </a:cubicBezTo>
                    <a:cubicBezTo>
                      <a:pt x="13256" y="22662"/>
                      <a:pt x="13587" y="22119"/>
                      <a:pt x="13965" y="21576"/>
                    </a:cubicBezTo>
                    <a:close/>
                    <a:moveTo>
                      <a:pt x="18099" y="18102"/>
                    </a:moveTo>
                    <a:cubicBezTo>
                      <a:pt x="18099" y="18102"/>
                      <a:pt x="18076" y="18102"/>
                      <a:pt x="18076" y="18126"/>
                    </a:cubicBezTo>
                    <a:cubicBezTo>
                      <a:pt x="18808" y="18929"/>
                      <a:pt x="19564" y="19756"/>
                      <a:pt x="20320" y="20512"/>
                    </a:cubicBezTo>
                    <a:cubicBezTo>
                      <a:pt x="21100" y="21292"/>
                      <a:pt x="21880" y="22024"/>
                      <a:pt x="22683" y="22733"/>
                    </a:cubicBezTo>
                    <a:cubicBezTo>
                      <a:pt x="24313" y="24175"/>
                      <a:pt x="25991" y="25569"/>
                      <a:pt x="27739" y="26868"/>
                    </a:cubicBezTo>
                    <a:cubicBezTo>
                      <a:pt x="28236" y="27222"/>
                      <a:pt x="28708" y="27577"/>
                      <a:pt x="29204" y="27931"/>
                    </a:cubicBezTo>
                    <a:cubicBezTo>
                      <a:pt x="29724" y="28286"/>
                      <a:pt x="30220" y="28640"/>
                      <a:pt x="30740" y="28924"/>
                    </a:cubicBezTo>
                    <a:cubicBezTo>
                      <a:pt x="30765" y="28939"/>
                      <a:pt x="30790" y="28945"/>
                      <a:pt x="30814" y="28945"/>
                    </a:cubicBezTo>
                    <a:cubicBezTo>
                      <a:pt x="30900" y="28945"/>
                      <a:pt x="30961" y="28856"/>
                      <a:pt x="30905" y="28782"/>
                    </a:cubicBezTo>
                    <a:cubicBezTo>
                      <a:pt x="30480" y="28451"/>
                      <a:pt x="30008" y="28144"/>
                      <a:pt x="29559" y="27837"/>
                    </a:cubicBezTo>
                    <a:cubicBezTo>
                      <a:pt x="29133" y="27506"/>
                      <a:pt x="28685" y="27222"/>
                      <a:pt x="28236" y="26892"/>
                    </a:cubicBezTo>
                    <a:cubicBezTo>
                      <a:pt x="27361" y="26254"/>
                      <a:pt x="26487" y="25592"/>
                      <a:pt x="25660" y="24907"/>
                    </a:cubicBezTo>
                    <a:cubicBezTo>
                      <a:pt x="23983" y="23560"/>
                      <a:pt x="22329" y="22119"/>
                      <a:pt x="20746" y="20630"/>
                    </a:cubicBezTo>
                    <a:cubicBezTo>
                      <a:pt x="20297" y="20229"/>
                      <a:pt x="19871" y="19803"/>
                      <a:pt x="19446" y="19402"/>
                    </a:cubicBezTo>
                    <a:cubicBezTo>
                      <a:pt x="18997" y="18977"/>
                      <a:pt x="18548" y="18528"/>
                      <a:pt x="18099" y="18102"/>
                    </a:cubicBezTo>
                    <a:close/>
                    <a:moveTo>
                      <a:pt x="22324" y="22812"/>
                    </a:moveTo>
                    <a:cubicBezTo>
                      <a:pt x="22494" y="23012"/>
                      <a:pt x="22637" y="23230"/>
                      <a:pt x="22825" y="23418"/>
                    </a:cubicBezTo>
                    <a:cubicBezTo>
                      <a:pt x="23038" y="23655"/>
                      <a:pt x="23274" y="23844"/>
                      <a:pt x="23486" y="24056"/>
                    </a:cubicBezTo>
                    <a:cubicBezTo>
                      <a:pt x="23935" y="24505"/>
                      <a:pt x="24408" y="24907"/>
                      <a:pt x="24857" y="25332"/>
                    </a:cubicBezTo>
                    <a:cubicBezTo>
                      <a:pt x="25802" y="26159"/>
                      <a:pt x="26794" y="26963"/>
                      <a:pt x="27763" y="27719"/>
                    </a:cubicBezTo>
                    <a:cubicBezTo>
                      <a:pt x="28330" y="28168"/>
                      <a:pt x="28897" y="28616"/>
                      <a:pt x="29511" y="28971"/>
                    </a:cubicBezTo>
                    <a:cubicBezTo>
                      <a:pt x="29521" y="28977"/>
                      <a:pt x="29532" y="28980"/>
                      <a:pt x="29544" y="28980"/>
                    </a:cubicBezTo>
                    <a:cubicBezTo>
                      <a:pt x="29617" y="28980"/>
                      <a:pt x="29711" y="28863"/>
                      <a:pt x="29630" y="28782"/>
                    </a:cubicBezTo>
                    <a:cubicBezTo>
                      <a:pt x="29157" y="28380"/>
                      <a:pt x="28614" y="28049"/>
                      <a:pt x="28117" y="27671"/>
                    </a:cubicBezTo>
                    <a:lnTo>
                      <a:pt x="26605" y="26514"/>
                    </a:lnTo>
                    <a:cubicBezTo>
                      <a:pt x="25637" y="25734"/>
                      <a:pt x="24691" y="24907"/>
                      <a:pt x="23770" y="24080"/>
                    </a:cubicBezTo>
                    <a:cubicBezTo>
                      <a:pt x="23510" y="23844"/>
                      <a:pt x="23250" y="23607"/>
                      <a:pt x="23014" y="23371"/>
                    </a:cubicBezTo>
                    <a:cubicBezTo>
                      <a:pt x="22872" y="23253"/>
                      <a:pt x="22754" y="23135"/>
                      <a:pt x="22589" y="23017"/>
                    </a:cubicBezTo>
                    <a:cubicBezTo>
                      <a:pt x="22498" y="22941"/>
                      <a:pt x="22408" y="22885"/>
                      <a:pt x="22324" y="22812"/>
                    </a:cubicBezTo>
                    <a:close/>
                    <a:moveTo>
                      <a:pt x="15075" y="19284"/>
                    </a:moveTo>
                    <a:cubicBezTo>
                      <a:pt x="14862" y="19402"/>
                      <a:pt x="14650" y="19473"/>
                      <a:pt x="14484" y="19591"/>
                    </a:cubicBezTo>
                    <a:lnTo>
                      <a:pt x="13941" y="19945"/>
                    </a:lnTo>
                    <a:cubicBezTo>
                      <a:pt x="13587" y="20229"/>
                      <a:pt x="13209" y="20489"/>
                      <a:pt x="12854" y="20749"/>
                    </a:cubicBezTo>
                    <a:cubicBezTo>
                      <a:pt x="12145" y="21316"/>
                      <a:pt x="11460" y="21883"/>
                      <a:pt x="10775" y="22497"/>
                    </a:cubicBezTo>
                    <a:cubicBezTo>
                      <a:pt x="9475" y="23678"/>
                      <a:pt x="8247" y="24978"/>
                      <a:pt x="7089" y="26325"/>
                    </a:cubicBezTo>
                    <a:cubicBezTo>
                      <a:pt x="6758" y="26726"/>
                      <a:pt x="6475" y="27104"/>
                      <a:pt x="6168" y="27553"/>
                    </a:cubicBezTo>
                    <a:cubicBezTo>
                      <a:pt x="6026" y="27742"/>
                      <a:pt x="5908" y="27955"/>
                      <a:pt x="5790" y="28168"/>
                    </a:cubicBezTo>
                    <a:cubicBezTo>
                      <a:pt x="5671" y="28404"/>
                      <a:pt x="5577" y="28593"/>
                      <a:pt x="5530" y="28876"/>
                    </a:cubicBezTo>
                    <a:cubicBezTo>
                      <a:pt x="5530" y="28956"/>
                      <a:pt x="5605" y="29025"/>
                      <a:pt x="5676" y="29025"/>
                    </a:cubicBezTo>
                    <a:cubicBezTo>
                      <a:pt x="5710" y="29025"/>
                      <a:pt x="5743" y="29009"/>
                      <a:pt x="5766" y="28971"/>
                    </a:cubicBezTo>
                    <a:cubicBezTo>
                      <a:pt x="5884" y="28782"/>
                      <a:pt x="6002" y="28616"/>
                      <a:pt x="6073" y="28404"/>
                    </a:cubicBezTo>
                    <a:cubicBezTo>
                      <a:pt x="6215" y="28191"/>
                      <a:pt x="6286" y="28002"/>
                      <a:pt x="6404" y="27837"/>
                    </a:cubicBezTo>
                    <a:cubicBezTo>
                      <a:pt x="6640" y="27482"/>
                      <a:pt x="6900" y="27128"/>
                      <a:pt x="7184" y="26797"/>
                    </a:cubicBezTo>
                    <a:cubicBezTo>
                      <a:pt x="7727" y="26112"/>
                      <a:pt x="8318" y="25474"/>
                      <a:pt x="8908" y="24836"/>
                    </a:cubicBezTo>
                    <a:cubicBezTo>
                      <a:pt x="10137" y="23537"/>
                      <a:pt x="11436" y="22355"/>
                      <a:pt x="12783" y="21198"/>
                    </a:cubicBezTo>
                    <a:cubicBezTo>
                      <a:pt x="13161" y="20867"/>
                      <a:pt x="13563" y="20583"/>
                      <a:pt x="13941" y="20252"/>
                    </a:cubicBezTo>
                    <a:cubicBezTo>
                      <a:pt x="14106" y="20111"/>
                      <a:pt x="14319" y="19945"/>
                      <a:pt x="14508" y="19803"/>
                    </a:cubicBezTo>
                    <a:cubicBezTo>
                      <a:pt x="14721" y="19662"/>
                      <a:pt x="14886" y="19473"/>
                      <a:pt x="15075" y="19307"/>
                    </a:cubicBezTo>
                    <a:lnTo>
                      <a:pt x="15075" y="19284"/>
                    </a:lnTo>
                    <a:close/>
                    <a:moveTo>
                      <a:pt x="19328" y="19780"/>
                    </a:moveTo>
                    <a:cubicBezTo>
                      <a:pt x="19446" y="19993"/>
                      <a:pt x="19517" y="20182"/>
                      <a:pt x="19635" y="20371"/>
                    </a:cubicBezTo>
                    <a:lnTo>
                      <a:pt x="19990" y="20890"/>
                    </a:lnTo>
                    <a:cubicBezTo>
                      <a:pt x="20273" y="21245"/>
                      <a:pt x="20533" y="21646"/>
                      <a:pt x="20793" y="22001"/>
                    </a:cubicBezTo>
                    <a:cubicBezTo>
                      <a:pt x="21360" y="22710"/>
                      <a:pt x="21903" y="23371"/>
                      <a:pt x="22541" y="24056"/>
                    </a:cubicBezTo>
                    <a:cubicBezTo>
                      <a:pt x="23723" y="25356"/>
                      <a:pt x="25022" y="26608"/>
                      <a:pt x="26369" y="27742"/>
                    </a:cubicBezTo>
                    <a:cubicBezTo>
                      <a:pt x="26771" y="28073"/>
                      <a:pt x="27149" y="28380"/>
                      <a:pt x="27574" y="28664"/>
                    </a:cubicBezTo>
                    <a:cubicBezTo>
                      <a:pt x="27787" y="28805"/>
                      <a:pt x="27999" y="28924"/>
                      <a:pt x="28212" y="29042"/>
                    </a:cubicBezTo>
                    <a:cubicBezTo>
                      <a:pt x="28448" y="29160"/>
                      <a:pt x="28637" y="29254"/>
                      <a:pt x="28921" y="29325"/>
                    </a:cubicBezTo>
                    <a:cubicBezTo>
                      <a:pt x="29039" y="29325"/>
                      <a:pt x="29086" y="29160"/>
                      <a:pt x="28992" y="29089"/>
                    </a:cubicBezTo>
                    <a:cubicBezTo>
                      <a:pt x="28826" y="28971"/>
                      <a:pt x="28661" y="28853"/>
                      <a:pt x="28448" y="28758"/>
                    </a:cubicBezTo>
                    <a:cubicBezTo>
                      <a:pt x="28236" y="28640"/>
                      <a:pt x="28047" y="28546"/>
                      <a:pt x="27881" y="28427"/>
                    </a:cubicBezTo>
                    <a:cubicBezTo>
                      <a:pt x="27527" y="28191"/>
                      <a:pt x="27172" y="27931"/>
                      <a:pt x="26842" y="27671"/>
                    </a:cubicBezTo>
                    <a:cubicBezTo>
                      <a:pt x="26156" y="27104"/>
                      <a:pt x="25518" y="26514"/>
                      <a:pt x="24857" y="25923"/>
                    </a:cubicBezTo>
                    <a:cubicBezTo>
                      <a:pt x="23557" y="24718"/>
                      <a:pt x="22376" y="23418"/>
                      <a:pt x="21242" y="22048"/>
                    </a:cubicBezTo>
                    <a:cubicBezTo>
                      <a:pt x="20911" y="21670"/>
                      <a:pt x="20628" y="21292"/>
                      <a:pt x="20297" y="20890"/>
                    </a:cubicBezTo>
                    <a:cubicBezTo>
                      <a:pt x="20131" y="20725"/>
                      <a:pt x="19990" y="20512"/>
                      <a:pt x="19848" y="20347"/>
                    </a:cubicBezTo>
                    <a:cubicBezTo>
                      <a:pt x="19706" y="20134"/>
                      <a:pt x="19517" y="19945"/>
                      <a:pt x="19352" y="19780"/>
                    </a:cubicBezTo>
                    <a:close/>
                    <a:moveTo>
                      <a:pt x="12063" y="22243"/>
                    </a:moveTo>
                    <a:lnTo>
                      <a:pt x="12063" y="22243"/>
                    </a:lnTo>
                    <a:cubicBezTo>
                      <a:pt x="11857" y="22429"/>
                      <a:pt x="11638" y="22579"/>
                      <a:pt x="11436" y="22781"/>
                    </a:cubicBezTo>
                    <a:cubicBezTo>
                      <a:pt x="11200" y="22993"/>
                      <a:pt x="10988" y="23229"/>
                      <a:pt x="10775" y="23442"/>
                    </a:cubicBezTo>
                    <a:cubicBezTo>
                      <a:pt x="10350" y="23867"/>
                      <a:pt x="9924" y="24340"/>
                      <a:pt x="9523" y="24812"/>
                    </a:cubicBezTo>
                    <a:cubicBezTo>
                      <a:pt x="8696" y="25758"/>
                      <a:pt x="7892" y="26750"/>
                      <a:pt x="7113" y="27719"/>
                    </a:cubicBezTo>
                    <a:cubicBezTo>
                      <a:pt x="6687" y="28286"/>
                      <a:pt x="6238" y="28853"/>
                      <a:pt x="5884" y="29467"/>
                    </a:cubicBezTo>
                    <a:cubicBezTo>
                      <a:pt x="5832" y="29536"/>
                      <a:pt x="5906" y="29630"/>
                      <a:pt x="5978" y="29630"/>
                    </a:cubicBezTo>
                    <a:cubicBezTo>
                      <a:pt x="6004" y="29630"/>
                      <a:pt x="6030" y="29617"/>
                      <a:pt x="6049" y="29585"/>
                    </a:cubicBezTo>
                    <a:cubicBezTo>
                      <a:pt x="6475" y="29113"/>
                      <a:pt x="6806" y="28569"/>
                      <a:pt x="7184" y="28073"/>
                    </a:cubicBezTo>
                    <a:lnTo>
                      <a:pt x="8341" y="26561"/>
                    </a:lnTo>
                    <a:cubicBezTo>
                      <a:pt x="9097" y="25592"/>
                      <a:pt x="9924" y="24647"/>
                      <a:pt x="10751" y="23726"/>
                    </a:cubicBezTo>
                    <a:cubicBezTo>
                      <a:pt x="10988" y="23466"/>
                      <a:pt x="11224" y="23206"/>
                      <a:pt x="11460" y="22970"/>
                    </a:cubicBezTo>
                    <a:cubicBezTo>
                      <a:pt x="11578" y="22828"/>
                      <a:pt x="11696" y="22710"/>
                      <a:pt x="11815" y="22544"/>
                    </a:cubicBezTo>
                    <a:cubicBezTo>
                      <a:pt x="11901" y="22441"/>
                      <a:pt x="11975" y="22337"/>
                      <a:pt x="12063" y="22243"/>
                    </a:cubicBezTo>
                    <a:close/>
                    <a:moveTo>
                      <a:pt x="19281" y="22521"/>
                    </a:moveTo>
                    <a:cubicBezTo>
                      <a:pt x="19493" y="23064"/>
                      <a:pt x="19706" y="23607"/>
                      <a:pt x="19919" y="24151"/>
                    </a:cubicBezTo>
                    <a:cubicBezTo>
                      <a:pt x="20108" y="24671"/>
                      <a:pt x="20344" y="25214"/>
                      <a:pt x="20580" y="25734"/>
                    </a:cubicBezTo>
                    <a:cubicBezTo>
                      <a:pt x="21053" y="26797"/>
                      <a:pt x="21502" y="27837"/>
                      <a:pt x="21974" y="28900"/>
                    </a:cubicBezTo>
                    <a:cubicBezTo>
                      <a:pt x="22234" y="29491"/>
                      <a:pt x="22494" y="30105"/>
                      <a:pt x="22801" y="30672"/>
                    </a:cubicBezTo>
                    <a:cubicBezTo>
                      <a:pt x="22822" y="30714"/>
                      <a:pt x="22855" y="30731"/>
                      <a:pt x="22890" y="30731"/>
                    </a:cubicBezTo>
                    <a:cubicBezTo>
                      <a:pt x="22974" y="30731"/>
                      <a:pt x="23071" y="30631"/>
                      <a:pt x="23038" y="30530"/>
                    </a:cubicBezTo>
                    <a:cubicBezTo>
                      <a:pt x="22589" y="29467"/>
                      <a:pt x="22092" y="28427"/>
                      <a:pt x="21620" y="27388"/>
                    </a:cubicBezTo>
                    <a:cubicBezTo>
                      <a:pt x="21147" y="26372"/>
                      <a:pt x="20675" y="25309"/>
                      <a:pt x="20179" y="24269"/>
                    </a:cubicBezTo>
                    <a:cubicBezTo>
                      <a:pt x="19871" y="23678"/>
                      <a:pt x="19588" y="23111"/>
                      <a:pt x="19281" y="22521"/>
                    </a:cubicBezTo>
                    <a:close/>
                    <a:moveTo>
                      <a:pt x="16729" y="18031"/>
                    </a:moveTo>
                    <a:cubicBezTo>
                      <a:pt x="15926" y="18764"/>
                      <a:pt x="15099" y="19520"/>
                      <a:pt x="14319" y="20276"/>
                    </a:cubicBezTo>
                    <a:cubicBezTo>
                      <a:pt x="13563" y="21056"/>
                      <a:pt x="12831" y="21835"/>
                      <a:pt x="12122" y="22639"/>
                    </a:cubicBezTo>
                    <a:cubicBezTo>
                      <a:pt x="10657" y="24269"/>
                      <a:pt x="9286" y="25947"/>
                      <a:pt x="7987" y="27695"/>
                    </a:cubicBezTo>
                    <a:cubicBezTo>
                      <a:pt x="7632" y="28191"/>
                      <a:pt x="7278" y="28664"/>
                      <a:pt x="6924" y="29160"/>
                    </a:cubicBezTo>
                    <a:cubicBezTo>
                      <a:pt x="6569" y="29656"/>
                      <a:pt x="6215" y="30176"/>
                      <a:pt x="5908" y="30696"/>
                    </a:cubicBezTo>
                    <a:cubicBezTo>
                      <a:pt x="5870" y="30789"/>
                      <a:pt x="5951" y="30882"/>
                      <a:pt x="6010" y="30882"/>
                    </a:cubicBezTo>
                    <a:cubicBezTo>
                      <a:pt x="6026" y="30882"/>
                      <a:pt x="6040" y="30876"/>
                      <a:pt x="6049" y="30861"/>
                    </a:cubicBezTo>
                    <a:cubicBezTo>
                      <a:pt x="6380" y="30436"/>
                      <a:pt x="6711" y="29963"/>
                      <a:pt x="6995" y="29514"/>
                    </a:cubicBezTo>
                    <a:cubicBezTo>
                      <a:pt x="7325" y="29089"/>
                      <a:pt x="7632" y="28640"/>
                      <a:pt x="7940" y="28191"/>
                    </a:cubicBezTo>
                    <a:cubicBezTo>
                      <a:pt x="8601" y="27317"/>
                      <a:pt x="9239" y="26443"/>
                      <a:pt x="9924" y="25616"/>
                    </a:cubicBezTo>
                    <a:cubicBezTo>
                      <a:pt x="11295" y="23938"/>
                      <a:pt x="12736" y="22284"/>
                      <a:pt x="14201" y="20701"/>
                    </a:cubicBezTo>
                    <a:cubicBezTo>
                      <a:pt x="14626" y="20252"/>
                      <a:pt x="15028" y="19827"/>
                      <a:pt x="15453" y="19402"/>
                    </a:cubicBezTo>
                    <a:cubicBezTo>
                      <a:pt x="15855" y="18953"/>
                      <a:pt x="16304" y="18504"/>
                      <a:pt x="16753" y="18055"/>
                    </a:cubicBezTo>
                    <a:cubicBezTo>
                      <a:pt x="16753" y="18055"/>
                      <a:pt x="16753" y="18031"/>
                      <a:pt x="16729" y="18031"/>
                    </a:cubicBezTo>
                    <a:close/>
                    <a:moveTo>
                      <a:pt x="16493" y="22757"/>
                    </a:moveTo>
                    <a:lnTo>
                      <a:pt x="16493" y="22757"/>
                    </a:lnTo>
                    <a:cubicBezTo>
                      <a:pt x="16398" y="23324"/>
                      <a:pt x="16280" y="23915"/>
                      <a:pt x="16209" y="24482"/>
                    </a:cubicBezTo>
                    <a:cubicBezTo>
                      <a:pt x="16138" y="25025"/>
                      <a:pt x="16067" y="25616"/>
                      <a:pt x="15997" y="26183"/>
                    </a:cubicBezTo>
                    <a:cubicBezTo>
                      <a:pt x="15878" y="27341"/>
                      <a:pt x="15784" y="28451"/>
                      <a:pt x="15642" y="29609"/>
                    </a:cubicBezTo>
                    <a:lnTo>
                      <a:pt x="15477" y="31570"/>
                    </a:lnTo>
                    <a:cubicBezTo>
                      <a:pt x="15453" y="31653"/>
                      <a:pt x="15512" y="31694"/>
                      <a:pt x="15580" y="31694"/>
                    </a:cubicBezTo>
                    <a:cubicBezTo>
                      <a:pt x="15648" y="31694"/>
                      <a:pt x="15725" y="31653"/>
                      <a:pt x="15737" y="31570"/>
                    </a:cubicBezTo>
                    <a:cubicBezTo>
                      <a:pt x="15902" y="30412"/>
                      <a:pt x="15973" y="29278"/>
                      <a:pt x="16067" y="28144"/>
                    </a:cubicBezTo>
                    <a:cubicBezTo>
                      <a:pt x="16186" y="26986"/>
                      <a:pt x="16280" y="25852"/>
                      <a:pt x="16375" y="24718"/>
                    </a:cubicBezTo>
                    <a:cubicBezTo>
                      <a:pt x="16422" y="24056"/>
                      <a:pt x="16422" y="23418"/>
                      <a:pt x="16493" y="22757"/>
                    </a:cubicBezTo>
                    <a:close/>
                    <a:moveTo>
                      <a:pt x="16320" y="20242"/>
                    </a:moveTo>
                    <a:cubicBezTo>
                      <a:pt x="16317" y="20242"/>
                      <a:pt x="16312" y="20245"/>
                      <a:pt x="16304" y="20252"/>
                    </a:cubicBezTo>
                    <a:cubicBezTo>
                      <a:pt x="16186" y="20465"/>
                      <a:pt x="16067" y="20630"/>
                      <a:pt x="15949" y="20843"/>
                    </a:cubicBezTo>
                    <a:cubicBezTo>
                      <a:pt x="15855" y="21008"/>
                      <a:pt x="15737" y="21221"/>
                      <a:pt x="15666" y="21434"/>
                    </a:cubicBezTo>
                    <a:lnTo>
                      <a:pt x="15122" y="22662"/>
                    </a:lnTo>
                    <a:cubicBezTo>
                      <a:pt x="14792" y="23489"/>
                      <a:pt x="14484" y="24340"/>
                      <a:pt x="14201" y="25214"/>
                    </a:cubicBezTo>
                    <a:cubicBezTo>
                      <a:pt x="13681" y="26892"/>
                      <a:pt x="13232" y="28640"/>
                      <a:pt x="12949" y="30365"/>
                    </a:cubicBezTo>
                    <a:cubicBezTo>
                      <a:pt x="12854" y="30885"/>
                      <a:pt x="12783" y="31381"/>
                      <a:pt x="12760" y="31853"/>
                    </a:cubicBezTo>
                    <a:cubicBezTo>
                      <a:pt x="12736" y="32090"/>
                      <a:pt x="12736" y="32350"/>
                      <a:pt x="12736" y="32586"/>
                    </a:cubicBezTo>
                    <a:cubicBezTo>
                      <a:pt x="12736" y="32869"/>
                      <a:pt x="12783" y="33082"/>
                      <a:pt x="12854" y="33342"/>
                    </a:cubicBezTo>
                    <a:cubicBezTo>
                      <a:pt x="12872" y="33369"/>
                      <a:pt x="12913" y="33382"/>
                      <a:pt x="12957" y="33382"/>
                    </a:cubicBezTo>
                    <a:cubicBezTo>
                      <a:pt x="13031" y="33382"/>
                      <a:pt x="13114" y="33345"/>
                      <a:pt x="13114" y="33271"/>
                    </a:cubicBezTo>
                    <a:cubicBezTo>
                      <a:pt x="13114" y="33058"/>
                      <a:pt x="13138" y="32822"/>
                      <a:pt x="13114" y="32633"/>
                    </a:cubicBezTo>
                    <a:lnTo>
                      <a:pt x="13114" y="31972"/>
                    </a:lnTo>
                    <a:cubicBezTo>
                      <a:pt x="13138" y="31523"/>
                      <a:pt x="13185" y="31121"/>
                      <a:pt x="13256" y="30672"/>
                    </a:cubicBezTo>
                    <a:cubicBezTo>
                      <a:pt x="13421" y="29821"/>
                      <a:pt x="13587" y="28924"/>
                      <a:pt x="13776" y="28073"/>
                    </a:cubicBezTo>
                    <a:cubicBezTo>
                      <a:pt x="14177" y="26372"/>
                      <a:pt x="14673" y="24671"/>
                      <a:pt x="15311" y="23017"/>
                    </a:cubicBezTo>
                    <a:cubicBezTo>
                      <a:pt x="15477" y="22544"/>
                      <a:pt x="15666" y="22072"/>
                      <a:pt x="15831" y="21646"/>
                    </a:cubicBezTo>
                    <a:cubicBezTo>
                      <a:pt x="15926" y="21410"/>
                      <a:pt x="16020" y="21198"/>
                      <a:pt x="16091" y="20961"/>
                    </a:cubicBezTo>
                    <a:cubicBezTo>
                      <a:pt x="16186" y="20725"/>
                      <a:pt x="16280" y="20489"/>
                      <a:pt x="16327" y="20252"/>
                    </a:cubicBezTo>
                    <a:cubicBezTo>
                      <a:pt x="16327" y="20252"/>
                      <a:pt x="16327" y="20242"/>
                      <a:pt x="16320" y="20242"/>
                    </a:cubicBezTo>
                    <a:close/>
                    <a:moveTo>
                      <a:pt x="17840" y="20418"/>
                    </a:moveTo>
                    <a:cubicBezTo>
                      <a:pt x="17840" y="20654"/>
                      <a:pt x="17816" y="20867"/>
                      <a:pt x="17840" y="21103"/>
                    </a:cubicBezTo>
                    <a:cubicBezTo>
                      <a:pt x="17840" y="21316"/>
                      <a:pt x="17863" y="21552"/>
                      <a:pt x="17910" y="21741"/>
                    </a:cubicBezTo>
                    <a:cubicBezTo>
                      <a:pt x="17934" y="22190"/>
                      <a:pt x="17981" y="22639"/>
                      <a:pt x="18052" y="23088"/>
                    </a:cubicBezTo>
                    <a:cubicBezTo>
                      <a:pt x="18170" y="23962"/>
                      <a:pt x="18312" y="24860"/>
                      <a:pt x="18525" y="25734"/>
                    </a:cubicBezTo>
                    <a:cubicBezTo>
                      <a:pt x="18903" y="27482"/>
                      <a:pt x="19375" y="29184"/>
                      <a:pt x="19990" y="30837"/>
                    </a:cubicBezTo>
                    <a:cubicBezTo>
                      <a:pt x="20179" y="31310"/>
                      <a:pt x="20344" y="31783"/>
                      <a:pt x="20580" y="32231"/>
                    </a:cubicBezTo>
                    <a:cubicBezTo>
                      <a:pt x="20698" y="32444"/>
                      <a:pt x="20817" y="32680"/>
                      <a:pt x="20935" y="32893"/>
                    </a:cubicBezTo>
                    <a:cubicBezTo>
                      <a:pt x="21053" y="33082"/>
                      <a:pt x="21242" y="33295"/>
                      <a:pt x="21407" y="33484"/>
                    </a:cubicBezTo>
                    <a:cubicBezTo>
                      <a:pt x="21426" y="33491"/>
                      <a:pt x="21445" y="33494"/>
                      <a:pt x="21464" y="33494"/>
                    </a:cubicBezTo>
                    <a:cubicBezTo>
                      <a:pt x="21571" y="33494"/>
                      <a:pt x="21680" y="33395"/>
                      <a:pt x="21620" y="33295"/>
                    </a:cubicBezTo>
                    <a:cubicBezTo>
                      <a:pt x="21502" y="33129"/>
                      <a:pt x="21407" y="32917"/>
                      <a:pt x="21289" y="32751"/>
                    </a:cubicBezTo>
                    <a:cubicBezTo>
                      <a:pt x="21171" y="32562"/>
                      <a:pt x="21100" y="32350"/>
                      <a:pt x="20982" y="32184"/>
                    </a:cubicBezTo>
                    <a:cubicBezTo>
                      <a:pt x="20769" y="31783"/>
                      <a:pt x="20628" y="31405"/>
                      <a:pt x="20439" y="31003"/>
                    </a:cubicBezTo>
                    <a:cubicBezTo>
                      <a:pt x="20108" y="30176"/>
                      <a:pt x="19848" y="29349"/>
                      <a:pt x="19588" y="28475"/>
                    </a:cubicBezTo>
                    <a:cubicBezTo>
                      <a:pt x="19092" y="26797"/>
                      <a:pt x="18666" y="25049"/>
                      <a:pt x="18383" y="23348"/>
                    </a:cubicBezTo>
                    <a:cubicBezTo>
                      <a:pt x="18288" y="22851"/>
                      <a:pt x="18194" y="22379"/>
                      <a:pt x="18147" y="21859"/>
                    </a:cubicBezTo>
                    <a:cubicBezTo>
                      <a:pt x="18099" y="21623"/>
                      <a:pt x="18076" y="21387"/>
                      <a:pt x="18029" y="21150"/>
                    </a:cubicBezTo>
                    <a:cubicBezTo>
                      <a:pt x="17981" y="20890"/>
                      <a:pt x="17934" y="20654"/>
                      <a:pt x="17863" y="20418"/>
                    </a:cubicBezTo>
                    <a:close/>
                    <a:moveTo>
                      <a:pt x="18903" y="24387"/>
                    </a:moveTo>
                    <a:lnTo>
                      <a:pt x="18903" y="24387"/>
                    </a:lnTo>
                    <a:cubicBezTo>
                      <a:pt x="18997" y="24718"/>
                      <a:pt x="19021" y="25002"/>
                      <a:pt x="19092" y="25332"/>
                    </a:cubicBezTo>
                    <a:cubicBezTo>
                      <a:pt x="19139" y="25616"/>
                      <a:pt x="19234" y="25923"/>
                      <a:pt x="19328" y="26206"/>
                    </a:cubicBezTo>
                    <a:cubicBezTo>
                      <a:pt x="19493" y="26797"/>
                      <a:pt x="19682" y="27411"/>
                      <a:pt x="19871" y="28002"/>
                    </a:cubicBezTo>
                    <a:cubicBezTo>
                      <a:pt x="20297" y="29184"/>
                      <a:pt x="20698" y="30365"/>
                      <a:pt x="21218" y="31523"/>
                    </a:cubicBezTo>
                    <a:cubicBezTo>
                      <a:pt x="21478" y="32184"/>
                      <a:pt x="21738" y="32869"/>
                      <a:pt x="22092" y="33484"/>
                    </a:cubicBezTo>
                    <a:cubicBezTo>
                      <a:pt x="22111" y="33496"/>
                      <a:pt x="22135" y="33502"/>
                      <a:pt x="22161" y="33502"/>
                    </a:cubicBezTo>
                    <a:cubicBezTo>
                      <a:pt x="22236" y="33502"/>
                      <a:pt x="22323" y="33453"/>
                      <a:pt x="22305" y="33366"/>
                    </a:cubicBezTo>
                    <a:cubicBezTo>
                      <a:pt x="22092" y="32775"/>
                      <a:pt x="21809" y="32208"/>
                      <a:pt x="21573" y="31641"/>
                    </a:cubicBezTo>
                    <a:cubicBezTo>
                      <a:pt x="21336" y="31050"/>
                      <a:pt x="21100" y="30459"/>
                      <a:pt x="20864" y="29916"/>
                    </a:cubicBezTo>
                    <a:cubicBezTo>
                      <a:pt x="20415" y="28758"/>
                      <a:pt x="19990" y="27577"/>
                      <a:pt x="19612" y="26396"/>
                    </a:cubicBezTo>
                    <a:cubicBezTo>
                      <a:pt x="19493" y="26065"/>
                      <a:pt x="19399" y="25710"/>
                      <a:pt x="19281" y="25380"/>
                    </a:cubicBezTo>
                    <a:cubicBezTo>
                      <a:pt x="19234" y="25214"/>
                      <a:pt x="19163" y="25025"/>
                      <a:pt x="19115" y="24883"/>
                    </a:cubicBezTo>
                    <a:cubicBezTo>
                      <a:pt x="19045" y="24718"/>
                      <a:pt x="18974" y="24553"/>
                      <a:pt x="18903" y="24387"/>
                    </a:cubicBezTo>
                    <a:close/>
                    <a:moveTo>
                      <a:pt x="15241" y="24175"/>
                    </a:moveTo>
                    <a:lnTo>
                      <a:pt x="15241" y="24175"/>
                    </a:lnTo>
                    <a:cubicBezTo>
                      <a:pt x="15146" y="24458"/>
                      <a:pt x="15028" y="24765"/>
                      <a:pt x="14910" y="25096"/>
                    </a:cubicBezTo>
                    <a:cubicBezTo>
                      <a:pt x="14839" y="25380"/>
                      <a:pt x="14744" y="25687"/>
                      <a:pt x="14673" y="25970"/>
                    </a:cubicBezTo>
                    <a:cubicBezTo>
                      <a:pt x="14532" y="26585"/>
                      <a:pt x="14390" y="27175"/>
                      <a:pt x="14272" y="27813"/>
                    </a:cubicBezTo>
                    <a:cubicBezTo>
                      <a:pt x="14036" y="29042"/>
                      <a:pt x="13823" y="30294"/>
                      <a:pt x="13657" y="31523"/>
                    </a:cubicBezTo>
                    <a:cubicBezTo>
                      <a:pt x="13563" y="32231"/>
                      <a:pt x="13445" y="32940"/>
                      <a:pt x="13445" y="33649"/>
                    </a:cubicBezTo>
                    <a:cubicBezTo>
                      <a:pt x="13445" y="33699"/>
                      <a:pt x="13504" y="33729"/>
                      <a:pt x="13563" y="33729"/>
                    </a:cubicBezTo>
                    <a:cubicBezTo>
                      <a:pt x="13617" y="33729"/>
                      <a:pt x="13670" y="33705"/>
                      <a:pt x="13681" y="33649"/>
                    </a:cubicBezTo>
                    <a:cubicBezTo>
                      <a:pt x="13799" y="33035"/>
                      <a:pt x="13823" y="32420"/>
                      <a:pt x="13917" y="31806"/>
                    </a:cubicBezTo>
                    <a:lnTo>
                      <a:pt x="14177" y="29940"/>
                    </a:lnTo>
                    <a:cubicBezTo>
                      <a:pt x="14366" y="28687"/>
                      <a:pt x="14603" y="27482"/>
                      <a:pt x="14862" y="26277"/>
                    </a:cubicBezTo>
                    <a:cubicBezTo>
                      <a:pt x="14910" y="25923"/>
                      <a:pt x="15004" y="25592"/>
                      <a:pt x="15075" y="25238"/>
                    </a:cubicBezTo>
                    <a:cubicBezTo>
                      <a:pt x="15099" y="25049"/>
                      <a:pt x="15146" y="24883"/>
                      <a:pt x="15146" y="24694"/>
                    </a:cubicBezTo>
                    <a:cubicBezTo>
                      <a:pt x="15193" y="24529"/>
                      <a:pt x="15193" y="24340"/>
                      <a:pt x="15241" y="24175"/>
                    </a:cubicBezTo>
                    <a:close/>
                    <a:moveTo>
                      <a:pt x="17621" y="18281"/>
                    </a:moveTo>
                    <a:cubicBezTo>
                      <a:pt x="17614" y="18281"/>
                      <a:pt x="17603" y="18291"/>
                      <a:pt x="17603" y="18291"/>
                    </a:cubicBezTo>
                    <a:cubicBezTo>
                      <a:pt x="17840" y="19355"/>
                      <a:pt x="18076" y="20418"/>
                      <a:pt x="18336" y="21481"/>
                    </a:cubicBezTo>
                    <a:cubicBezTo>
                      <a:pt x="18643" y="22521"/>
                      <a:pt x="18926" y="23560"/>
                      <a:pt x="19281" y="24600"/>
                    </a:cubicBezTo>
                    <a:cubicBezTo>
                      <a:pt x="19966" y="26655"/>
                      <a:pt x="20722" y="28687"/>
                      <a:pt x="21596" y="30696"/>
                    </a:cubicBezTo>
                    <a:cubicBezTo>
                      <a:pt x="21833" y="31263"/>
                      <a:pt x="22092" y="31830"/>
                      <a:pt x="22329" y="32350"/>
                    </a:cubicBezTo>
                    <a:cubicBezTo>
                      <a:pt x="22589" y="32917"/>
                      <a:pt x="22825" y="33484"/>
                      <a:pt x="23156" y="34004"/>
                    </a:cubicBezTo>
                    <a:cubicBezTo>
                      <a:pt x="23205" y="34073"/>
                      <a:pt x="23268" y="34101"/>
                      <a:pt x="23318" y="34101"/>
                    </a:cubicBezTo>
                    <a:cubicBezTo>
                      <a:pt x="23387" y="34101"/>
                      <a:pt x="23433" y="34048"/>
                      <a:pt x="23392" y="33980"/>
                    </a:cubicBezTo>
                    <a:cubicBezTo>
                      <a:pt x="23179" y="33484"/>
                      <a:pt x="22943" y="32988"/>
                      <a:pt x="22707" y="32515"/>
                    </a:cubicBezTo>
                    <a:cubicBezTo>
                      <a:pt x="22470" y="31995"/>
                      <a:pt x="22258" y="31499"/>
                      <a:pt x="22022" y="31003"/>
                    </a:cubicBezTo>
                    <a:cubicBezTo>
                      <a:pt x="21596" y="29987"/>
                      <a:pt x="21171" y="29018"/>
                      <a:pt x="20793" y="27979"/>
                    </a:cubicBezTo>
                    <a:cubicBezTo>
                      <a:pt x="19990" y="25947"/>
                      <a:pt x="19304" y="23915"/>
                      <a:pt x="18666" y="21812"/>
                    </a:cubicBezTo>
                    <a:cubicBezTo>
                      <a:pt x="18477" y="21221"/>
                      <a:pt x="18336" y="20654"/>
                      <a:pt x="18123" y="20063"/>
                    </a:cubicBezTo>
                    <a:cubicBezTo>
                      <a:pt x="17958" y="19473"/>
                      <a:pt x="17769" y="18882"/>
                      <a:pt x="17627" y="18291"/>
                    </a:cubicBezTo>
                    <a:cubicBezTo>
                      <a:pt x="17627" y="18283"/>
                      <a:pt x="17624" y="18281"/>
                      <a:pt x="17621" y="18281"/>
                    </a:cubicBezTo>
                    <a:close/>
                    <a:moveTo>
                      <a:pt x="17143" y="18303"/>
                    </a:moveTo>
                    <a:cubicBezTo>
                      <a:pt x="17137" y="18303"/>
                      <a:pt x="17131" y="18315"/>
                      <a:pt x="17131" y="18339"/>
                    </a:cubicBezTo>
                    <a:cubicBezTo>
                      <a:pt x="16800" y="19355"/>
                      <a:pt x="16446" y="20418"/>
                      <a:pt x="16186" y="21457"/>
                    </a:cubicBezTo>
                    <a:cubicBezTo>
                      <a:pt x="15926" y="22497"/>
                      <a:pt x="15666" y="23560"/>
                      <a:pt x="15453" y="24623"/>
                    </a:cubicBezTo>
                    <a:cubicBezTo>
                      <a:pt x="15004" y="26750"/>
                      <a:pt x="14650" y="28900"/>
                      <a:pt x="14390" y="31050"/>
                    </a:cubicBezTo>
                    <a:cubicBezTo>
                      <a:pt x="14319" y="31641"/>
                      <a:pt x="14248" y="32279"/>
                      <a:pt x="14201" y="32869"/>
                    </a:cubicBezTo>
                    <a:cubicBezTo>
                      <a:pt x="14154" y="33484"/>
                      <a:pt x="14083" y="34074"/>
                      <a:pt x="14083" y="34689"/>
                    </a:cubicBezTo>
                    <a:cubicBezTo>
                      <a:pt x="14112" y="34775"/>
                      <a:pt x="14184" y="34827"/>
                      <a:pt x="14237" y="34827"/>
                    </a:cubicBezTo>
                    <a:cubicBezTo>
                      <a:pt x="14270" y="34827"/>
                      <a:pt x="14295" y="34806"/>
                      <a:pt x="14295" y="34760"/>
                    </a:cubicBezTo>
                    <a:cubicBezTo>
                      <a:pt x="14390" y="34216"/>
                      <a:pt x="14414" y="33649"/>
                      <a:pt x="14484" y="33129"/>
                    </a:cubicBezTo>
                    <a:cubicBezTo>
                      <a:pt x="14532" y="32586"/>
                      <a:pt x="14603" y="32042"/>
                      <a:pt x="14650" y="31499"/>
                    </a:cubicBezTo>
                    <a:cubicBezTo>
                      <a:pt x="14768" y="30436"/>
                      <a:pt x="14910" y="29349"/>
                      <a:pt x="15075" y="28286"/>
                    </a:cubicBezTo>
                    <a:cubicBezTo>
                      <a:pt x="15382" y="26112"/>
                      <a:pt x="15831" y="24009"/>
                      <a:pt x="16304" y="21883"/>
                    </a:cubicBezTo>
                    <a:cubicBezTo>
                      <a:pt x="16446" y="21292"/>
                      <a:pt x="16611" y="20701"/>
                      <a:pt x="16729" y="20134"/>
                    </a:cubicBezTo>
                    <a:cubicBezTo>
                      <a:pt x="16871" y="19544"/>
                      <a:pt x="17013" y="18929"/>
                      <a:pt x="17154" y="18339"/>
                    </a:cubicBezTo>
                    <a:cubicBezTo>
                      <a:pt x="17154" y="18315"/>
                      <a:pt x="17148" y="18303"/>
                      <a:pt x="17143" y="1830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8"/>
              <p:cNvSpPr/>
              <p:nvPr/>
            </p:nvSpPr>
            <p:spPr>
              <a:xfrm>
                <a:off x="680525" y="1862475"/>
                <a:ext cx="752575" cy="752550"/>
              </a:xfrm>
              <a:custGeom>
                <a:avLst/>
                <a:gdLst/>
                <a:ahLst/>
                <a:cxnLst/>
                <a:rect l="l" t="t" r="r" b="b"/>
                <a:pathLst>
                  <a:path w="30103" h="30102" extrusionOk="0">
                    <a:moveTo>
                      <a:pt x="14626" y="1"/>
                    </a:moveTo>
                    <a:cubicBezTo>
                      <a:pt x="14107" y="1"/>
                      <a:pt x="13752" y="379"/>
                      <a:pt x="13587" y="780"/>
                    </a:cubicBezTo>
                    <a:cubicBezTo>
                      <a:pt x="13374" y="1300"/>
                      <a:pt x="13327" y="1820"/>
                      <a:pt x="13280" y="2364"/>
                    </a:cubicBezTo>
                    <a:cubicBezTo>
                      <a:pt x="13280" y="2883"/>
                      <a:pt x="13327" y="3427"/>
                      <a:pt x="13350" y="3923"/>
                    </a:cubicBezTo>
                    <a:cubicBezTo>
                      <a:pt x="13398" y="4419"/>
                      <a:pt x="13469" y="4892"/>
                      <a:pt x="13516" y="5388"/>
                    </a:cubicBezTo>
                    <a:cubicBezTo>
                      <a:pt x="13681" y="6380"/>
                      <a:pt x="13847" y="7325"/>
                      <a:pt x="14059" y="8294"/>
                    </a:cubicBezTo>
                    <a:cubicBezTo>
                      <a:pt x="14272" y="9263"/>
                      <a:pt x="14461" y="10231"/>
                      <a:pt x="14626" y="11224"/>
                    </a:cubicBezTo>
                    <a:cubicBezTo>
                      <a:pt x="14792" y="12192"/>
                      <a:pt x="14910" y="13161"/>
                      <a:pt x="14933" y="14154"/>
                    </a:cubicBezTo>
                    <a:cubicBezTo>
                      <a:pt x="14933" y="14248"/>
                      <a:pt x="14981" y="14343"/>
                      <a:pt x="14981" y="14461"/>
                    </a:cubicBezTo>
                    <a:lnTo>
                      <a:pt x="14981" y="14579"/>
                    </a:lnTo>
                    <a:cubicBezTo>
                      <a:pt x="14674" y="13634"/>
                      <a:pt x="14414" y="12665"/>
                      <a:pt x="14083" y="11720"/>
                    </a:cubicBezTo>
                    <a:cubicBezTo>
                      <a:pt x="13728" y="10657"/>
                      <a:pt x="13350" y="9617"/>
                      <a:pt x="12902" y="8601"/>
                    </a:cubicBezTo>
                    <a:cubicBezTo>
                      <a:pt x="12500" y="7656"/>
                      <a:pt x="12027" y="6687"/>
                      <a:pt x="11460" y="5813"/>
                    </a:cubicBezTo>
                    <a:cubicBezTo>
                      <a:pt x="10917" y="4963"/>
                      <a:pt x="10302" y="4088"/>
                      <a:pt x="9594" y="3356"/>
                    </a:cubicBezTo>
                    <a:cubicBezTo>
                      <a:pt x="9310" y="3025"/>
                      <a:pt x="8956" y="2742"/>
                      <a:pt x="8530" y="2505"/>
                    </a:cubicBezTo>
                    <a:cubicBezTo>
                      <a:pt x="8259" y="2352"/>
                      <a:pt x="7902" y="2175"/>
                      <a:pt x="7565" y="2175"/>
                    </a:cubicBezTo>
                    <a:cubicBezTo>
                      <a:pt x="7432" y="2175"/>
                      <a:pt x="7303" y="2202"/>
                      <a:pt x="7184" y="2269"/>
                    </a:cubicBezTo>
                    <a:cubicBezTo>
                      <a:pt x="6735" y="2482"/>
                      <a:pt x="6617" y="3001"/>
                      <a:pt x="6664" y="3450"/>
                    </a:cubicBezTo>
                    <a:cubicBezTo>
                      <a:pt x="6735" y="3947"/>
                      <a:pt x="6971" y="4443"/>
                      <a:pt x="7207" y="4915"/>
                    </a:cubicBezTo>
                    <a:cubicBezTo>
                      <a:pt x="7444" y="5388"/>
                      <a:pt x="7727" y="5837"/>
                      <a:pt x="8034" y="6262"/>
                    </a:cubicBezTo>
                    <a:cubicBezTo>
                      <a:pt x="8318" y="6664"/>
                      <a:pt x="8625" y="7065"/>
                      <a:pt x="8908" y="7443"/>
                    </a:cubicBezTo>
                    <a:cubicBezTo>
                      <a:pt x="9546" y="8199"/>
                      <a:pt x="10184" y="8932"/>
                      <a:pt x="10846" y="9688"/>
                    </a:cubicBezTo>
                    <a:cubicBezTo>
                      <a:pt x="11484" y="10420"/>
                      <a:pt x="12145" y="11153"/>
                      <a:pt x="12760" y="11933"/>
                    </a:cubicBezTo>
                    <a:cubicBezTo>
                      <a:pt x="13374" y="12665"/>
                      <a:pt x="13965" y="13468"/>
                      <a:pt x="14508" y="14295"/>
                    </a:cubicBezTo>
                    <a:lnTo>
                      <a:pt x="14674" y="14555"/>
                    </a:lnTo>
                    <a:cubicBezTo>
                      <a:pt x="14688" y="14583"/>
                      <a:pt x="14693" y="14611"/>
                      <a:pt x="14706" y="14635"/>
                    </a:cubicBezTo>
                    <a:lnTo>
                      <a:pt x="14706" y="14635"/>
                    </a:lnTo>
                    <a:cubicBezTo>
                      <a:pt x="14008" y="13939"/>
                      <a:pt x="13266" y="13267"/>
                      <a:pt x="12547" y="12594"/>
                    </a:cubicBezTo>
                    <a:cubicBezTo>
                      <a:pt x="11697" y="11862"/>
                      <a:pt x="10846" y="11153"/>
                      <a:pt x="9948" y="10468"/>
                    </a:cubicBezTo>
                    <a:cubicBezTo>
                      <a:pt x="9097" y="9853"/>
                      <a:pt x="8200" y="9286"/>
                      <a:pt x="7302" y="8790"/>
                    </a:cubicBezTo>
                    <a:cubicBezTo>
                      <a:pt x="6404" y="8318"/>
                      <a:pt x="5435" y="7869"/>
                      <a:pt x="4467" y="7609"/>
                    </a:cubicBezTo>
                    <a:cubicBezTo>
                      <a:pt x="4018" y="7491"/>
                      <a:pt x="3569" y="7396"/>
                      <a:pt x="3096" y="7396"/>
                    </a:cubicBezTo>
                    <a:cubicBezTo>
                      <a:pt x="2647" y="7396"/>
                      <a:pt x="2057" y="7467"/>
                      <a:pt x="1797" y="7869"/>
                    </a:cubicBezTo>
                    <a:cubicBezTo>
                      <a:pt x="1560" y="8318"/>
                      <a:pt x="1702" y="8814"/>
                      <a:pt x="1986" y="9168"/>
                    </a:cubicBezTo>
                    <a:cubicBezTo>
                      <a:pt x="2293" y="9593"/>
                      <a:pt x="2742" y="9948"/>
                      <a:pt x="3191" y="10208"/>
                    </a:cubicBezTo>
                    <a:cubicBezTo>
                      <a:pt x="3592" y="10515"/>
                      <a:pt x="4065" y="10751"/>
                      <a:pt x="4537" y="10940"/>
                    </a:cubicBezTo>
                    <a:cubicBezTo>
                      <a:pt x="4986" y="11153"/>
                      <a:pt x="5435" y="11366"/>
                      <a:pt x="5908" y="11531"/>
                    </a:cubicBezTo>
                    <a:cubicBezTo>
                      <a:pt x="6829" y="11933"/>
                      <a:pt x="7727" y="12216"/>
                      <a:pt x="8672" y="12547"/>
                    </a:cubicBezTo>
                    <a:cubicBezTo>
                      <a:pt x="9617" y="12878"/>
                      <a:pt x="10562" y="13161"/>
                      <a:pt x="11484" y="13516"/>
                    </a:cubicBezTo>
                    <a:cubicBezTo>
                      <a:pt x="12405" y="13870"/>
                      <a:pt x="13327" y="14248"/>
                      <a:pt x="14177" y="14697"/>
                    </a:cubicBezTo>
                    <a:cubicBezTo>
                      <a:pt x="14272" y="14768"/>
                      <a:pt x="14390" y="14791"/>
                      <a:pt x="14461" y="14839"/>
                    </a:cubicBezTo>
                    <a:cubicBezTo>
                      <a:pt x="14508" y="14886"/>
                      <a:pt x="14532" y="14886"/>
                      <a:pt x="14555" y="14910"/>
                    </a:cubicBezTo>
                    <a:cubicBezTo>
                      <a:pt x="13587" y="14673"/>
                      <a:pt x="12618" y="14437"/>
                      <a:pt x="11626" y="14224"/>
                    </a:cubicBezTo>
                    <a:cubicBezTo>
                      <a:pt x="10539" y="13988"/>
                      <a:pt x="9452" y="13776"/>
                      <a:pt x="8318" y="13657"/>
                    </a:cubicBezTo>
                    <a:cubicBezTo>
                      <a:pt x="7471" y="13559"/>
                      <a:pt x="6592" y="13510"/>
                      <a:pt x="5720" y="13510"/>
                    </a:cubicBezTo>
                    <a:cubicBezTo>
                      <a:pt x="5546" y="13510"/>
                      <a:pt x="5372" y="13512"/>
                      <a:pt x="5199" y="13516"/>
                    </a:cubicBezTo>
                    <a:cubicBezTo>
                      <a:pt x="4183" y="13539"/>
                      <a:pt x="3167" y="13657"/>
                      <a:pt x="2151" y="13894"/>
                    </a:cubicBezTo>
                    <a:cubicBezTo>
                      <a:pt x="1702" y="14012"/>
                      <a:pt x="1277" y="14177"/>
                      <a:pt x="875" y="14413"/>
                    </a:cubicBezTo>
                    <a:cubicBezTo>
                      <a:pt x="497" y="14650"/>
                      <a:pt x="25" y="15004"/>
                      <a:pt x="1" y="15477"/>
                    </a:cubicBezTo>
                    <a:cubicBezTo>
                      <a:pt x="1" y="15973"/>
                      <a:pt x="379" y="16327"/>
                      <a:pt x="804" y="16493"/>
                    </a:cubicBezTo>
                    <a:cubicBezTo>
                      <a:pt x="1300" y="16705"/>
                      <a:pt x="1820" y="16776"/>
                      <a:pt x="2364" y="16800"/>
                    </a:cubicBezTo>
                    <a:cubicBezTo>
                      <a:pt x="2883" y="16800"/>
                      <a:pt x="3427" y="16776"/>
                      <a:pt x="3923" y="16729"/>
                    </a:cubicBezTo>
                    <a:cubicBezTo>
                      <a:pt x="4419" y="16682"/>
                      <a:pt x="4892" y="16611"/>
                      <a:pt x="5412" y="16564"/>
                    </a:cubicBezTo>
                    <a:cubicBezTo>
                      <a:pt x="6380" y="16422"/>
                      <a:pt x="7325" y="16233"/>
                      <a:pt x="8294" y="16020"/>
                    </a:cubicBezTo>
                    <a:cubicBezTo>
                      <a:pt x="9263" y="15831"/>
                      <a:pt x="10255" y="15618"/>
                      <a:pt x="11224" y="15477"/>
                    </a:cubicBezTo>
                    <a:cubicBezTo>
                      <a:pt x="12193" y="15288"/>
                      <a:pt x="13161" y="15170"/>
                      <a:pt x="14154" y="15146"/>
                    </a:cubicBezTo>
                    <a:cubicBezTo>
                      <a:pt x="14272" y="15146"/>
                      <a:pt x="14343" y="15122"/>
                      <a:pt x="14461" y="15122"/>
                    </a:cubicBezTo>
                    <a:lnTo>
                      <a:pt x="14579" y="15122"/>
                    </a:lnTo>
                    <a:cubicBezTo>
                      <a:pt x="13634" y="15406"/>
                      <a:pt x="12665" y="15689"/>
                      <a:pt x="11720" y="15996"/>
                    </a:cubicBezTo>
                    <a:cubicBezTo>
                      <a:pt x="10657" y="16351"/>
                      <a:pt x="9617" y="16729"/>
                      <a:pt x="8601" y="17178"/>
                    </a:cubicBezTo>
                    <a:cubicBezTo>
                      <a:pt x="7656" y="17603"/>
                      <a:pt x="6711" y="18076"/>
                      <a:pt x="5813" y="18643"/>
                    </a:cubicBezTo>
                    <a:cubicBezTo>
                      <a:pt x="4963" y="19163"/>
                      <a:pt x="4112" y="19777"/>
                      <a:pt x="3356" y="20486"/>
                    </a:cubicBezTo>
                    <a:cubicBezTo>
                      <a:pt x="3049" y="20793"/>
                      <a:pt x="2742" y="21147"/>
                      <a:pt x="2505" y="21549"/>
                    </a:cubicBezTo>
                    <a:cubicBezTo>
                      <a:pt x="2293" y="21927"/>
                      <a:pt x="2033" y="22470"/>
                      <a:pt x="2269" y="22919"/>
                    </a:cubicBezTo>
                    <a:cubicBezTo>
                      <a:pt x="2450" y="23301"/>
                      <a:pt x="2853" y="23426"/>
                      <a:pt x="3245" y="23426"/>
                    </a:cubicBezTo>
                    <a:cubicBezTo>
                      <a:pt x="3314" y="23426"/>
                      <a:pt x="3383" y="23423"/>
                      <a:pt x="3451" y="23415"/>
                    </a:cubicBezTo>
                    <a:cubicBezTo>
                      <a:pt x="3947" y="23345"/>
                      <a:pt x="4467" y="23108"/>
                      <a:pt x="4939" y="22872"/>
                    </a:cubicBezTo>
                    <a:cubicBezTo>
                      <a:pt x="5412" y="22636"/>
                      <a:pt x="5837" y="22352"/>
                      <a:pt x="6262" y="22045"/>
                    </a:cubicBezTo>
                    <a:cubicBezTo>
                      <a:pt x="6664" y="21762"/>
                      <a:pt x="7066" y="21454"/>
                      <a:pt x="7444" y="21171"/>
                    </a:cubicBezTo>
                    <a:cubicBezTo>
                      <a:pt x="8200" y="20557"/>
                      <a:pt x="8956" y="19895"/>
                      <a:pt x="9688" y="19257"/>
                    </a:cubicBezTo>
                    <a:cubicBezTo>
                      <a:pt x="10421" y="18595"/>
                      <a:pt x="11153" y="17958"/>
                      <a:pt x="11933" y="17320"/>
                    </a:cubicBezTo>
                    <a:cubicBezTo>
                      <a:pt x="12665" y="16705"/>
                      <a:pt x="13469" y="16115"/>
                      <a:pt x="14296" y="15595"/>
                    </a:cubicBezTo>
                    <a:lnTo>
                      <a:pt x="14555" y="15406"/>
                    </a:lnTo>
                    <a:cubicBezTo>
                      <a:pt x="14626" y="15382"/>
                      <a:pt x="14650" y="15382"/>
                      <a:pt x="14674" y="15359"/>
                    </a:cubicBezTo>
                    <a:lnTo>
                      <a:pt x="14674" y="15359"/>
                    </a:lnTo>
                    <a:cubicBezTo>
                      <a:pt x="13965" y="16067"/>
                      <a:pt x="13280" y="16800"/>
                      <a:pt x="12618" y="17532"/>
                    </a:cubicBezTo>
                    <a:cubicBezTo>
                      <a:pt x="11862" y="18383"/>
                      <a:pt x="11153" y="19257"/>
                      <a:pt x="10492" y="20131"/>
                    </a:cubicBezTo>
                    <a:cubicBezTo>
                      <a:pt x="9854" y="20982"/>
                      <a:pt x="9310" y="21880"/>
                      <a:pt x="8790" y="22801"/>
                    </a:cubicBezTo>
                    <a:cubicBezTo>
                      <a:pt x="8318" y="23675"/>
                      <a:pt x="7892" y="24644"/>
                      <a:pt x="7609" y="25636"/>
                    </a:cubicBezTo>
                    <a:cubicBezTo>
                      <a:pt x="7491" y="26062"/>
                      <a:pt x="7420" y="26511"/>
                      <a:pt x="7420" y="26983"/>
                    </a:cubicBezTo>
                    <a:cubicBezTo>
                      <a:pt x="7420" y="27432"/>
                      <a:pt x="7467" y="28023"/>
                      <a:pt x="7892" y="28283"/>
                    </a:cubicBezTo>
                    <a:cubicBezTo>
                      <a:pt x="8044" y="28367"/>
                      <a:pt x="8207" y="28403"/>
                      <a:pt x="8371" y="28403"/>
                    </a:cubicBezTo>
                    <a:cubicBezTo>
                      <a:pt x="8667" y="28403"/>
                      <a:pt x="8964" y="28285"/>
                      <a:pt x="9192" y="28117"/>
                    </a:cubicBezTo>
                    <a:cubicBezTo>
                      <a:pt x="9594" y="27787"/>
                      <a:pt x="9948" y="27338"/>
                      <a:pt x="10208" y="26889"/>
                    </a:cubicBezTo>
                    <a:cubicBezTo>
                      <a:pt x="10515" y="26487"/>
                      <a:pt x="10751" y="26014"/>
                      <a:pt x="10964" y="25542"/>
                    </a:cubicBezTo>
                    <a:cubicBezTo>
                      <a:pt x="11153" y="25093"/>
                      <a:pt x="11366" y="24644"/>
                      <a:pt x="11555" y="24172"/>
                    </a:cubicBezTo>
                    <a:cubicBezTo>
                      <a:pt x="11933" y="23274"/>
                      <a:pt x="12216" y="22352"/>
                      <a:pt x="12547" y="21407"/>
                    </a:cubicBezTo>
                    <a:cubicBezTo>
                      <a:pt x="12878" y="20462"/>
                      <a:pt x="13161" y="19517"/>
                      <a:pt x="13516" y="18595"/>
                    </a:cubicBezTo>
                    <a:cubicBezTo>
                      <a:pt x="13870" y="17674"/>
                      <a:pt x="14272" y="16776"/>
                      <a:pt x="14697" y="15902"/>
                    </a:cubicBezTo>
                    <a:cubicBezTo>
                      <a:pt x="14768" y="15831"/>
                      <a:pt x="14792" y="15713"/>
                      <a:pt x="14863" y="15618"/>
                    </a:cubicBezTo>
                    <a:cubicBezTo>
                      <a:pt x="14886" y="15595"/>
                      <a:pt x="14886" y="15548"/>
                      <a:pt x="14910" y="15524"/>
                    </a:cubicBezTo>
                    <a:lnTo>
                      <a:pt x="14910" y="15524"/>
                    </a:lnTo>
                    <a:cubicBezTo>
                      <a:pt x="14674" y="16516"/>
                      <a:pt x="14437" y="17485"/>
                      <a:pt x="14225" y="18454"/>
                    </a:cubicBezTo>
                    <a:cubicBezTo>
                      <a:pt x="13988" y="19541"/>
                      <a:pt x="13799" y="20627"/>
                      <a:pt x="13681" y="21762"/>
                    </a:cubicBezTo>
                    <a:cubicBezTo>
                      <a:pt x="13563" y="22801"/>
                      <a:pt x="13492" y="23864"/>
                      <a:pt x="13516" y="24880"/>
                    </a:cubicBezTo>
                    <a:cubicBezTo>
                      <a:pt x="13563" y="25896"/>
                      <a:pt x="13681" y="26936"/>
                      <a:pt x="13917" y="27928"/>
                    </a:cubicBezTo>
                    <a:cubicBezTo>
                      <a:pt x="14036" y="28377"/>
                      <a:pt x="14177" y="28826"/>
                      <a:pt x="14414" y="29204"/>
                    </a:cubicBezTo>
                    <a:cubicBezTo>
                      <a:pt x="14650" y="29582"/>
                      <a:pt x="15004" y="30055"/>
                      <a:pt x="15477" y="30102"/>
                    </a:cubicBezTo>
                    <a:cubicBezTo>
                      <a:pt x="15973" y="30102"/>
                      <a:pt x="16327" y="29700"/>
                      <a:pt x="16517" y="29299"/>
                    </a:cubicBezTo>
                    <a:cubicBezTo>
                      <a:pt x="16706" y="28802"/>
                      <a:pt x="16776" y="28259"/>
                      <a:pt x="16800" y="27739"/>
                    </a:cubicBezTo>
                    <a:cubicBezTo>
                      <a:pt x="16800" y="27196"/>
                      <a:pt x="16776" y="26652"/>
                      <a:pt x="16753" y="26156"/>
                    </a:cubicBezTo>
                    <a:cubicBezTo>
                      <a:pt x="16682" y="25660"/>
                      <a:pt x="16635" y="25188"/>
                      <a:pt x="16564" y="24691"/>
                    </a:cubicBezTo>
                    <a:cubicBezTo>
                      <a:pt x="16422" y="23699"/>
                      <a:pt x="16233" y="22778"/>
                      <a:pt x="16044" y="21785"/>
                    </a:cubicBezTo>
                    <a:cubicBezTo>
                      <a:pt x="15831" y="20816"/>
                      <a:pt x="15619" y="19848"/>
                      <a:pt x="15477" y="18855"/>
                    </a:cubicBezTo>
                    <a:cubicBezTo>
                      <a:pt x="15288" y="17887"/>
                      <a:pt x="15170" y="16918"/>
                      <a:pt x="15146" y="15949"/>
                    </a:cubicBezTo>
                    <a:cubicBezTo>
                      <a:pt x="15146" y="15831"/>
                      <a:pt x="15122" y="15737"/>
                      <a:pt x="15122" y="15618"/>
                    </a:cubicBezTo>
                    <a:lnTo>
                      <a:pt x="15122" y="15500"/>
                    </a:lnTo>
                    <a:cubicBezTo>
                      <a:pt x="15406" y="16445"/>
                      <a:pt x="15690" y="17414"/>
                      <a:pt x="15997" y="18359"/>
                    </a:cubicBezTo>
                    <a:cubicBezTo>
                      <a:pt x="16351" y="19422"/>
                      <a:pt x="16753" y="20462"/>
                      <a:pt x="17178" y="21502"/>
                    </a:cubicBezTo>
                    <a:cubicBezTo>
                      <a:pt x="17603" y="22447"/>
                      <a:pt x="18076" y="23392"/>
                      <a:pt x="18643" y="24266"/>
                    </a:cubicBezTo>
                    <a:cubicBezTo>
                      <a:pt x="19163" y="25140"/>
                      <a:pt x="19777" y="25991"/>
                      <a:pt x="20486" y="26723"/>
                    </a:cubicBezTo>
                    <a:cubicBezTo>
                      <a:pt x="20793" y="27054"/>
                      <a:pt x="21147" y="27338"/>
                      <a:pt x="21549" y="27574"/>
                    </a:cubicBezTo>
                    <a:cubicBezTo>
                      <a:pt x="21838" y="27727"/>
                      <a:pt x="22187" y="27904"/>
                      <a:pt x="22528" y="27904"/>
                    </a:cubicBezTo>
                    <a:cubicBezTo>
                      <a:pt x="22661" y="27904"/>
                      <a:pt x="22793" y="27877"/>
                      <a:pt x="22920" y="27810"/>
                    </a:cubicBezTo>
                    <a:cubicBezTo>
                      <a:pt x="23368" y="27621"/>
                      <a:pt x="23487" y="27078"/>
                      <a:pt x="23416" y="26629"/>
                    </a:cubicBezTo>
                    <a:cubicBezTo>
                      <a:pt x="23368" y="26133"/>
                      <a:pt x="23132" y="25636"/>
                      <a:pt x="22896" y="25164"/>
                    </a:cubicBezTo>
                    <a:cubicBezTo>
                      <a:pt x="22660" y="24691"/>
                      <a:pt x="22352" y="24242"/>
                      <a:pt x="22069" y="23841"/>
                    </a:cubicBezTo>
                    <a:cubicBezTo>
                      <a:pt x="21762" y="23415"/>
                      <a:pt x="21478" y="23037"/>
                      <a:pt x="21171" y="22659"/>
                    </a:cubicBezTo>
                    <a:cubicBezTo>
                      <a:pt x="20557" y="21880"/>
                      <a:pt x="19895" y="21147"/>
                      <a:pt x="19257" y="20415"/>
                    </a:cubicBezTo>
                    <a:cubicBezTo>
                      <a:pt x="18596" y="19659"/>
                      <a:pt x="17958" y="18926"/>
                      <a:pt x="17343" y="18170"/>
                    </a:cubicBezTo>
                    <a:cubicBezTo>
                      <a:pt x="16706" y="17414"/>
                      <a:pt x="16115" y="16634"/>
                      <a:pt x="15595" y="15807"/>
                    </a:cubicBezTo>
                    <a:lnTo>
                      <a:pt x="15406" y="15524"/>
                    </a:lnTo>
                    <a:cubicBezTo>
                      <a:pt x="15382" y="15477"/>
                      <a:pt x="15382" y="15453"/>
                      <a:pt x="15359" y="15406"/>
                    </a:cubicBezTo>
                    <a:lnTo>
                      <a:pt x="15359" y="15406"/>
                    </a:lnTo>
                    <a:cubicBezTo>
                      <a:pt x="16068" y="16115"/>
                      <a:pt x="16800" y="16800"/>
                      <a:pt x="17532" y="17485"/>
                    </a:cubicBezTo>
                    <a:cubicBezTo>
                      <a:pt x="18383" y="18217"/>
                      <a:pt x="19257" y="18926"/>
                      <a:pt x="20131" y="19611"/>
                    </a:cubicBezTo>
                    <a:cubicBezTo>
                      <a:pt x="21006" y="20226"/>
                      <a:pt x="21880" y="20793"/>
                      <a:pt x="22801" y="21289"/>
                    </a:cubicBezTo>
                    <a:cubicBezTo>
                      <a:pt x="23676" y="21762"/>
                      <a:pt x="24644" y="22210"/>
                      <a:pt x="25637" y="22470"/>
                    </a:cubicBezTo>
                    <a:cubicBezTo>
                      <a:pt x="26062" y="22589"/>
                      <a:pt x="26511" y="22683"/>
                      <a:pt x="26983" y="22683"/>
                    </a:cubicBezTo>
                    <a:cubicBezTo>
                      <a:pt x="27432" y="22683"/>
                      <a:pt x="28023" y="22612"/>
                      <a:pt x="28283" y="22210"/>
                    </a:cubicBezTo>
                    <a:cubicBezTo>
                      <a:pt x="28566" y="21785"/>
                      <a:pt x="28401" y="21289"/>
                      <a:pt x="28118" y="20911"/>
                    </a:cubicBezTo>
                    <a:cubicBezTo>
                      <a:pt x="27787" y="20486"/>
                      <a:pt x="27338" y="20131"/>
                      <a:pt x="26913" y="19871"/>
                    </a:cubicBezTo>
                    <a:cubicBezTo>
                      <a:pt x="26487" y="19588"/>
                      <a:pt x="26015" y="19352"/>
                      <a:pt x="25542" y="19139"/>
                    </a:cubicBezTo>
                    <a:cubicBezTo>
                      <a:pt x="25093" y="18926"/>
                      <a:pt x="24668" y="18714"/>
                      <a:pt x="24195" y="18548"/>
                    </a:cubicBezTo>
                    <a:cubicBezTo>
                      <a:pt x="23274" y="18170"/>
                      <a:pt x="22352" y="17863"/>
                      <a:pt x="21407" y="17532"/>
                    </a:cubicBezTo>
                    <a:cubicBezTo>
                      <a:pt x="20462" y="17225"/>
                      <a:pt x="19517" y="16918"/>
                      <a:pt x="18596" y="16564"/>
                    </a:cubicBezTo>
                    <a:cubicBezTo>
                      <a:pt x="17698" y="16209"/>
                      <a:pt x="16776" y="15831"/>
                      <a:pt x="15926" y="15382"/>
                    </a:cubicBezTo>
                    <a:cubicBezTo>
                      <a:pt x="15831" y="15335"/>
                      <a:pt x="15713" y="15288"/>
                      <a:pt x="15619" y="15240"/>
                    </a:cubicBezTo>
                    <a:cubicBezTo>
                      <a:pt x="15595" y="15217"/>
                      <a:pt x="15571" y="15217"/>
                      <a:pt x="15524" y="15170"/>
                    </a:cubicBezTo>
                    <a:lnTo>
                      <a:pt x="15524" y="15170"/>
                    </a:lnTo>
                    <a:cubicBezTo>
                      <a:pt x="16517" y="15406"/>
                      <a:pt x="17485" y="15642"/>
                      <a:pt x="18454" y="15855"/>
                    </a:cubicBezTo>
                    <a:cubicBezTo>
                      <a:pt x="19541" y="16091"/>
                      <a:pt x="20651" y="16304"/>
                      <a:pt x="21762" y="16422"/>
                    </a:cubicBezTo>
                    <a:cubicBezTo>
                      <a:pt x="22628" y="16520"/>
                      <a:pt x="23511" y="16569"/>
                      <a:pt x="24383" y="16569"/>
                    </a:cubicBezTo>
                    <a:cubicBezTo>
                      <a:pt x="24557" y="16569"/>
                      <a:pt x="24731" y="16567"/>
                      <a:pt x="24904" y="16564"/>
                    </a:cubicBezTo>
                    <a:cubicBezTo>
                      <a:pt x="25897" y="16540"/>
                      <a:pt x="26936" y="16422"/>
                      <a:pt x="27929" y="16185"/>
                    </a:cubicBezTo>
                    <a:cubicBezTo>
                      <a:pt x="28377" y="16067"/>
                      <a:pt x="28826" y="15926"/>
                      <a:pt x="29204" y="15689"/>
                    </a:cubicBezTo>
                    <a:cubicBezTo>
                      <a:pt x="29582" y="15453"/>
                      <a:pt x="30055" y="15099"/>
                      <a:pt x="30102" y="14626"/>
                    </a:cubicBezTo>
                    <a:cubicBezTo>
                      <a:pt x="30102" y="14106"/>
                      <a:pt x="29701" y="13752"/>
                      <a:pt x="29299" y="13586"/>
                    </a:cubicBezTo>
                    <a:cubicBezTo>
                      <a:pt x="28803" y="13374"/>
                      <a:pt x="28259" y="13327"/>
                      <a:pt x="27740" y="13279"/>
                    </a:cubicBezTo>
                    <a:cubicBezTo>
                      <a:pt x="27196" y="13279"/>
                      <a:pt x="26676" y="13327"/>
                      <a:pt x="26156" y="13350"/>
                    </a:cubicBezTo>
                    <a:cubicBezTo>
                      <a:pt x="25660" y="13397"/>
                      <a:pt x="25188" y="13468"/>
                      <a:pt x="24692" y="13516"/>
                    </a:cubicBezTo>
                    <a:cubicBezTo>
                      <a:pt x="23723" y="13681"/>
                      <a:pt x="22778" y="13846"/>
                      <a:pt x="21785" y="14059"/>
                    </a:cubicBezTo>
                    <a:cubicBezTo>
                      <a:pt x="20817" y="14272"/>
                      <a:pt x="19848" y="14461"/>
                      <a:pt x="18879" y="14626"/>
                    </a:cubicBezTo>
                    <a:cubicBezTo>
                      <a:pt x="17887" y="14791"/>
                      <a:pt x="16918" y="14910"/>
                      <a:pt x="15949" y="14933"/>
                    </a:cubicBezTo>
                    <a:cubicBezTo>
                      <a:pt x="15831" y="14933"/>
                      <a:pt x="15737" y="14981"/>
                      <a:pt x="15619" y="14981"/>
                    </a:cubicBezTo>
                    <a:lnTo>
                      <a:pt x="15501" y="14981"/>
                    </a:lnTo>
                    <a:cubicBezTo>
                      <a:pt x="16446" y="14673"/>
                      <a:pt x="17414" y="14413"/>
                      <a:pt x="18359" y="14083"/>
                    </a:cubicBezTo>
                    <a:cubicBezTo>
                      <a:pt x="19423" y="13728"/>
                      <a:pt x="20462" y="13350"/>
                      <a:pt x="21502" y="12901"/>
                    </a:cubicBezTo>
                    <a:cubicBezTo>
                      <a:pt x="22447" y="12500"/>
                      <a:pt x="23392" y="12027"/>
                      <a:pt x="24266" y="11460"/>
                    </a:cubicBezTo>
                    <a:cubicBezTo>
                      <a:pt x="25141" y="10917"/>
                      <a:pt x="25991" y="10302"/>
                      <a:pt x="26724" y="9593"/>
                    </a:cubicBezTo>
                    <a:cubicBezTo>
                      <a:pt x="27054" y="9310"/>
                      <a:pt x="27338" y="8956"/>
                      <a:pt x="27574" y="8530"/>
                    </a:cubicBezTo>
                    <a:cubicBezTo>
                      <a:pt x="27787" y="8152"/>
                      <a:pt x="28047" y="7609"/>
                      <a:pt x="27810" y="7183"/>
                    </a:cubicBezTo>
                    <a:cubicBezTo>
                      <a:pt x="27647" y="6795"/>
                      <a:pt x="27217" y="6654"/>
                      <a:pt x="26813" y="6654"/>
                    </a:cubicBezTo>
                    <a:cubicBezTo>
                      <a:pt x="26751" y="6654"/>
                      <a:pt x="26689" y="6657"/>
                      <a:pt x="26629" y="6664"/>
                    </a:cubicBezTo>
                    <a:cubicBezTo>
                      <a:pt x="26133" y="6735"/>
                      <a:pt x="25637" y="6971"/>
                      <a:pt x="25164" y="7207"/>
                    </a:cubicBezTo>
                    <a:cubicBezTo>
                      <a:pt x="24692" y="7443"/>
                      <a:pt x="24243" y="7727"/>
                      <a:pt x="23841" y="8034"/>
                    </a:cubicBezTo>
                    <a:cubicBezTo>
                      <a:pt x="23416" y="8318"/>
                      <a:pt x="23038" y="8625"/>
                      <a:pt x="22660" y="8908"/>
                    </a:cubicBezTo>
                    <a:cubicBezTo>
                      <a:pt x="21880" y="9546"/>
                      <a:pt x="21147" y="10184"/>
                      <a:pt x="20415" y="10846"/>
                    </a:cubicBezTo>
                    <a:cubicBezTo>
                      <a:pt x="19659" y="11484"/>
                      <a:pt x="18927" y="12145"/>
                      <a:pt x="18170" y="12760"/>
                    </a:cubicBezTo>
                    <a:cubicBezTo>
                      <a:pt x="17414" y="13374"/>
                      <a:pt x="16635" y="13965"/>
                      <a:pt x="15808" y="14508"/>
                    </a:cubicBezTo>
                    <a:lnTo>
                      <a:pt x="15524" y="14673"/>
                    </a:lnTo>
                    <a:cubicBezTo>
                      <a:pt x="15477" y="14697"/>
                      <a:pt x="15453" y="14697"/>
                      <a:pt x="15406" y="14744"/>
                    </a:cubicBezTo>
                    <a:cubicBezTo>
                      <a:pt x="16115" y="14035"/>
                      <a:pt x="16800" y="13279"/>
                      <a:pt x="17485" y="12547"/>
                    </a:cubicBezTo>
                    <a:cubicBezTo>
                      <a:pt x="18218" y="11696"/>
                      <a:pt x="18927" y="10846"/>
                      <a:pt x="19612" y="9948"/>
                    </a:cubicBezTo>
                    <a:cubicBezTo>
                      <a:pt x="20226" y="9097"/>
                      <a:pt x="20793" y="8199"/>
                      <a:pt x="21289" y="7302"/>
                    </a:cubicBezTo>
                    <a:cubicBezTo>
                      <a:pt x="21762" y="6404"/>
                      <a:pt x="22211" y="5435"/>
                      <a:pt x="22471" y="4466"/>
                    </a:cubicBezTo>
                    <a:cubicBezTo>
                      <a:pt x="22589" y="4017"/>
                      <a:pt x="22683" y="3569"/>
                      <a:pt x="22683" y="3096"/>
                    </a:cubicBezTo>
                    <a:cubicBezTo>
                      <a:pt x="22683" y="2647"/>
                      <a:pt x="22612" y="2056"/>
                      <a:pt x="22211" y="1796"/>
                    </a:cubicBezTo>
                    <a:cubicBezTo>
                      <a:pt x="22053" y="1714"/>
                      <a:pt x="21890" y="1677"/>
                      <a:pt x="21729" y="1677"/>
                    </a:cubicBezTo>
                    <a:cubicBezTo>
                      <a:pt x="21431" y="1677"/>
                      <a:pt x="21141" y="1801"/>
                      <a:pt x="20911" y="1985"/>
                    </a:cubicBezTo>
                    <a:cubicBezTo>
                      <a:pt x="20486" y="2293"/>
                      <a:pt x="20131" y="2742"/>
                      <a:pt x="19872" y="3190"/>
                    </a:cubicBezTo>
                    <a:cubicBezTo>
                      <a:pt x="19588" y="3592"/>
                      <a:pt x="19352" y="4065"/>
                      <a:pt x="19139" y="4537"/>
                    </a:cubicBezTo>
                    <a:cubicBezTo>
                      <a:pt x="18927" y="4986"/>
                      <a:pt x="18714" y="5435"/>
                      <a:pt x="18548" y="5908"/>
                    </a:cubicBezTo>
                    <a:cubicBezTo>
                      <a:pt x="18170" y="6829"/>
                      <a:pt x="17863" y="7727"/>
                      <a:pt x="17532" y="8672"/>
                    </a:cubicBezTo>
                    <a:cubicBezTo>
                      <a:pt x="17225" y="9617"/>
                      <a:pt x="16918" y="10562"/>
                      <a:pt x="16564" y="11484"/>
                    </a:cubicBezTo>
                    <a:cubicBezTo>
                      <a:pt x="16209" y="12405"/>
                      <a:pt x="15831" y="13303"/>
                      <a:pt x="15382" y="14177"/>
                    </a:cubicBezTo>
                    <a:cubicBezTo>
                      <a:pt x="15335" y="14248"/>
                      <a:pt x="15288" y="14366"/>
                      <a:pt x="15241" y="14461"/>
                    </a:cubicBezTo>
                    <a:cubicBezTo>
                      <a:pt x="15217" y="14484"/>
                      <a:pt x="15217" y="14532"/>
                      <a:pt x="15170" y="14555"/>
                    </a:cubicBezTo>
                    <a:cubicBezTo>
                      <a:pt x="15406" y="13586"/>
                      <a:pt x="15642" y="12594"/>
                      <a:pt x="15855" y="11625"/>
                    </a:cubicBezTo>
                    <a:cubicBezTo>
                      <a:pt x="16091" y="10539"/>
                      <a:pt x="16304" y="9452"/>
                      <a:pt x="16422" y="8318"/>
                    </a:cubicBezTo>
                    <a:cubicBezTo>
                      <a:pt x="16540" y="7278"/>
                      <a:pt x="16587" y="6215"/>
                      <a:pt x="16564" y="5199"/>
                    </a:cubicBezTo>
                    <a:cubicBezTo>
                      <a:pt x="16540" y="4183"/>
                      <a:pt x="16422" y="3143"/>
                      <a:pt x="16186" y="2151"/>
                    </a:cubicBezTo>
                    <a:cubicBezTo>
                      <a:pt x="16068" y="1702"/>
                      <a:pt x="15926" y="1253"/>
                      <a:pt x="15690" y="875"/>
                    </a:cubicBezTo>
                    <a:cubicBezTo>
                      <a:pt x="15453" y="497"/>
                      <a:pt x="15099" y="24"/>
                      <a:pt x="14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8"/>
              <p:cNvSpPr/>
              <p:nvPr/>
            </p:nvSpPr>
            <p:spPr>
              <a:xfrm>
                <a:off x="1075700" y="2042100"/>
                <a:ext cx="283075" cy="187225"/>
              </a:xfrm>
              <a:custGeom>
                <a:avLst/>
                <a:gdLst/>
                <a:ahLst/>
                <a:cxnLst/>
                <a:rect l="l" t="t" r="r" b="b"/>
                <a:pathLst>
                  <a:path w="11323" h="7489" extrusionOk="0">
                    <a:moveTo>
                      <a:pt x="11222" y="1"/>
                    </a:moveTo>
                    <a:cubicBezTo>
                      <a:pt x="11207" y="1"/>
                      <a:pt x="11191" y="7"/>
                      <a:pt x="11176" y="22"/>
                    </a:cubicBezTo>
                    <a:cubicBezTo>
                      <a:pt x="10822" y="282"/>
                      <a:pt x="10468" y="542"/>
                      <a:pt x="10160" y="825"/>
                    </a:cubicBezTo>
                    <a:cubicBezTo>
                      <a:pt x="9806" y="1085"/>
                      <a:pt x="9452" y="1345"/>
                      <a:pt x="9121" y="1605"/>
                    </a:cubicBezTo>
                    <a:cubicBezTo>
                      <a:pt x="8412" y="2149"/>
                      <a:pt x="7727" y="2645"/>
                      <a:pt x="6994" y="3141"/>
                    </a:cubicBezTo>
                    <a:cubicBezTo>
                      <a:pt x="5553" y="4157"/>
                      <a:pt x="4065" y="5102"/>
                      <a:pt x="2552" y="5976"/>
                    </a:cubicBezTo>
                    <a:cubicBezTo>
                      <a:pt x="2151" y="6212"/>
                      <a:pt x="1702" y="6449"/>
                      <a:pt x="1300" y="6732"/>
                    </a:cubicBezTo>
                    <a:cubicBezTo>
                      <a:pt x="875" y="6992"/>
                      <a:pt x="426" y="7228"/>
                      <a:pt x="1" y="7465"/>
                    </a:cubicBezTo>
                    <a:lnTo>
                      <a:pt x="1" y="7488"/>
                    </a:lnTo>
                    <a:cubicBezTo>
                      <a:pt x="780" y="7110"/>
                      <a:pt x="1584" y="6732"/>
                      <a:pt x="2363" y="6307"/>
                    </a:cubicBezTo>
                    <a:cubicBezTo>
                      <a:pt x="3120" y="5905"/>
                      <a:pt x="3852" y="5456"/>
                      <a:pt x="4608" y="4984"/>
                    </a:cubicBezTo>
                    <a:cubicBezTo>
                      <a:pt x="6097" y="4062"/>
                      <a:pt x="7561" y="3070"/>
                      <a:pt x="8932" y="2030"/>
                    </a:cubicBezTo>
                    <a:lnTo>
                      <a:pt x="10090" y="1133"/>
                    </a:lnTo>
                    <a:cubicBezTo>
                      <a:pt x="10468" y="849"/>
                      <a:pt x="10893" y="518"/>
                      <a:pt x="11247" y="188"/>
                    </a:cubicBezTo>
                    <a:cubicBezTo>
                      <a:pt x="11322" y="94"/>
                      <a:pt x="11279" y="1"/>
                      <a:pt x="112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8"/>
              <p:cNvSpPr/>
              <p:nvPr/>
            </p:nvSpPr>
            <p:spPr>
              <a:xfrm>
                <a:off x="1149550" y="2065500"/>
                <a:ext cx="145250" cy="111850"/>
              </a:xfrm>
              <a:custGeom>
                <a:avLst/>
                <a:gdLst/>
                <a:ahLst/>
                <a:cxnLst/>
                <a:rect l="l" t="t" r="r" b="b"/>
                <a:pathLst>
                  <a:path w="5810" h="4474" extrusionOk="0">
                    <a:moveTo>
                      <a:pt x="5658" y="0"/>
                    </a:moveTo>
                    <a:cubicBezTo>
                      <a:pt x="5631" y="0"/>
                      <a:pt x="5603" y="10"/>
                      <a:pt x="5576" y="31"/>
                    </a:cubicBezTo>
                    <a:cubicBezTo>
                      <a:pt x="4844" y="598"/>
                      <a:pt x="4088" y="1189"/>
                      <a:pt x="3379" y="1732"/>
                    </a:cubicBezTo>
                    <a:cubicBezTo>
                      <a:pt x="2646" y="2299"/>
                      <a:pt x="1938" y="2890"/>
                      <a:pt x="1205" y="3457"/>
                    </a:cubicBezTo>
                    <a:cubicBezTo>
                      <a:pt x="780" y="3764"/>
                      <a:pt x="402" y="4119"/>
                      <a:pt x="0" y="4473"/>
                    </a:cubicBezTo>
                    <a:lnTo>
                      <a:pt x="1134" y="3693"/>
                    </a:lnTo>
                    <a:cubicBezTo>
                      <a:pt x="1536" y="3410"/>
                      <a:pt x="1914" y="3150"/>
                      <a:pt x="2268" y="2866"/>
                    </a:cubicBezTo>
                    <a:lnTo>
                      <a:pt x="4489" y="1165"/>
                    </a:lnTo>
                    <a:lnTo>
                      <a:pt x="5718" y="197"/>
                    </a:lnTo>
                    <a:cubicBezTo>
                      <a:pt x="5809" y="105"/>
                      <a:pt x="5746" y="0"/>
                      <a:pt x="565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8"/>
              <p:cNvSpPr/>
              <p:nvPr/>
            </p:nvSpPr>
            <p:spPr>
              <a:xfrm>
                <a:off x="1114700" y="2080425"/>
                <a:ext cx="239700" cy="134125"/>
              </a:xfrm>
              <a:custGeom>
                <a:avLst/>
                <a:gdLst/>
                <a:ahLst/>
                <a:cxnLst/>
                <a:rect l="l" t="t" r="r" b="b"/>
                <a:pathLst>
                  <a:path w="9588" h="5365" extrusionOk="0">
                    <a:moveTo>
                      <a:pt x="9470" y="0"/>
                    </a:moveTo>
                    <a:cubicBezTo>
                      <a:pt x="9454" y="0"/>
                      <a:pt x="9439" y="8"/>
                      <a:pt x="9427" y="25"/>
                    </a:cubicBezTo>
                    <a:cubicBezTo>
                      <a:pt x="9286" y="143"/>
                      <a:pt x="9144" y="261"/>
                      <a:pt x="9026" y="379"/>
                    </a:cubicBezTo>
                    <a:cubicBezTo>
                      <a:pt x="8908" y="497"/>
                      <a:pt x="8766" y="616"/>
                      <a:pt x="8648" y="734"/>
                    </a:cubicBezTo>
                    <a:cubicBezTo>
                      <a:pt x="8388" y="970"/>
                      <a:pt x="8104" y="1183"/>
                      <a:pt x="7821" y="1348"/>
                    </a:cubicBezTo>
                    <a:cubicBezTo>
                      <a:pt x="7230" y="1773"/>
                      <a:pt x="6639" y="2104"/>
                      <a:pt x="6025" y="2482"/>
                    </a:cubicBezTo>
                    <a:cubicBezTo>
                      <a:pt x="4773" y="3191"/>
                      <a:pt x="3497" y="3829"/>
                      <a:pt x="2197" y="4396"/>
                    </a:cubicBezTo>
                    <a:cubicBezTo>
                      <a:pt x="1843" y="4538"/>
                      <a:pt x="1465" y="4703"/>
                      <a:pt x="1087" y="4868"/>
                    </a:cubicBezTo>
                    <a:cubicBezTo>
                      <a:pt x="898" y="4916"/>
                      <a:pt x="733" y="5010"/>
                      <a:pt x="544" y="5058"/>
                    </a:cubicBezTo>
                    <a:cubicBezTo>
                      <a:pt x="378" y="5152"/>
                      <a:pt x="165" y="5247"/>
                      <a:pt x="0" y="5341"/>
                    </a:cubicBezTo>
                    <a:lnTo>
                      <a:pt x="0" y="5365"/>
                    </a:lnTo>
                    <a:cubicBezTo>
                      <a:pt x="165" y="5341"/>
                      <a:pt x="355" y="5294"/>
                      <a:pt x="520" y="5247"/>
                    </a:cubicBezTo>
                    <a:cubicBezTo>
                      <a:pt x="709" y="5176"/>
                      <a:pt x="851" y="5152"/>
                      <a:pt x="1016" y="5105"/>
                    </a:cubicBezTo>
                    <a:cubicBezTo>
                      <a:pt x="1370" y="4987"/>
                      <a:pt x="1701" y="4868"/>
                      <a:pt x="2056" y="4703"/>
                    </a:cubicBezTo>
                    <a:cubicBezTo>
                      <a:pt x="2741" y="4443"/>
                      <a:pt x="3379" y="4160"/>
                      <a:pt x="4040" y="3853"/>
                    </a:cubicBezTo>
                    <a:cubicBezTo>
                      <a:pt x="5340" y="3238"/>
                      <a:pt x="6569" y="2529"/>
                      <a:pt x="7750" y="1726"/>
                    </a:cubicBezTo>
                    <a:lnTo>
                      <a:pt x="8742" y="1017"/>
                    </a:lnTo>
                    <a:cubicBezTo>
                      <a:pt x="8884" y="899"/>
                      <a:pt x="9026" y="757"/>
                      <a:pt x="9168" y="639"/>
                    </a:cubicBezTo>
                    <a:cubicBezTo>
                      <a:pt x="9333" y="497"/>
                      <a:pt x="9451" y="332"/>
                      <a:pt x="9569" y="167"/>
                    </a:cubicBezTo>
                    <a:cubicBezTo>
                      <a:pt x="9587" y="77"/>
                      <a:pt x="9523" y="0"/>
                      <a:pt x="947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8"/>
              <p:cNvSpPr/>
              <p:nvPr/>
            </p:nvSpPr>
            <p:spPr>
              <a:xfrm>
                <a:off x="1187925" y="2066625"/>
                <a:ext cx="163850" cy="108350"/>
              </a:xfrm>
              <a:custGeom>
                <a:avLst/>
                <a:gdLst/>
                <a:ahLst/>
                <a:cxnLst/>
                <a:rect l="l" t="t" r="r" b="b"/>
                <a:pathLst>
                  <a:path w="6554" h="4334" extrusionOk="0">
                    <a:moveTo>
                      <a:pt x="6443" y="0"/>
                    </a:moveTo>
                    <a:cubicBezTo>
                      <a:pt x="6431" y="0"/>
                      <a:pt x="6418" y="3"/>
                      <a:pt x="6404" y="10"/>
                    </a:cubicBezTo>
                    <a:cubicBezTo>
                      <a:pt x="5979" y="270"/>
                      <a:pt x="5601" y="601"/>
                      <a:pt x="5199" y="908"/>
                    </a:cubicBezTo>
                    <a:lnTo>
                      <a:pt x="3947" y="1782"/>
                    </a:lnTo>
                    <a:cubicBezTo>
                      <a:pt x="3120" y="2349"/>
                      <a:pt x="2293" y="2916"/>
                      <a:pt x="1442" y="3412"/>
                    </a:cubicBezTo>
                    <a:lnTo>
                      <a:pt x="733" y="3861"/>
                    </a:lnTo>
                    <a:cubicBezTo>
                      <a:pt x="615" y="3932"/>
                      <a:pt x="497" y="4003"/>
                      <a:pt x="355" y="4097"/>
                    </a:cubicBezTo>
                    <a:cubicBezTo>
                      <a:pt x="237" y="4168"/>
                      <a:pt x="119" y="4263"/>
                      <a:pt x="1" y="4334"/>
                    </a:cubicBezTo>
                    <a:cubicBezTo>
                      <a:pt x="237" y="4215"/>
                      <a:pt x="473" y="4121"/>
                      <a:pt x="710" y="4003"/>
                    </a:cubicBezTo>
                    <a:cubicBezTo>
                      <a:pt x="899" y="3885"/>
                      <a:pt x="1135" y="3767"/>
                      <a:pt x="1348" y="3648"/>
                    </a:cubicBezTo>
                    <a:cubicBezTo>
                      <a:pt x="1797" y="3389"/>
                      <a:pt x="2245" y="3152"/>
                      <a:pt x="2647" y="2845"/>
                    </a:cubicBezTo>
                    <a:cubicBezTo>
                      <a:pt x="3498" y="2325"/>
                      <a:pt x="4325" y="1758"/>
                      <a:pt x="5152" y="1144"/>
                    </a:cubicBezTo>
                    <a:cubicBezTo>
                      <a:pt x="5624" y="813"/>
                      <a:pt x="6097" y="459"/>
                      <a:pt x="6522" y="81"/>
                    </a:cubicBezTo>
                    <a:cubicBezTo>
                      <a:pt x="6526" y="83"/>
                      <a:pt x="6529" y="83"/>
                      <a:pt x="6531" y="83"/>
                    </a:cubicBezTo>
                    <a:cubicBezTo>
                      <a:pt x="6554" y="83"/>
                      <a:pt x="6510" y="0"/>
                      <a:pt x="6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8"/>
              <p:cNvSpPr/>
              <p:nvPr/>
            </p:nvSpPr>
            <p:spPr>
              <a:xfrm>
                <a:off x="1068025" y="1919000"/>
                <a:ext cx="153825" cy="301725"/>
              </a:xfrm>
              <a:custGeom>
                <a:avLst/>
                <a:gdLst/>
                <a:ahLst/>
                <a:cxnLst/>
                <a:rect l="l" t="t" r="r" b="b"/>
                <a:pathLst>
                  <a:path w="6153" h="12069" extrusionOk="0">
                    <a:moveTo>
                      <a:pt x="6050" y="1"/>
                    </a:moveTo>
                    <a:cubicBezTo>
                      <a:pt x="6029" y="1"/>
                      <a:pt x="6009" y="9"/>
                      <a:pt x="6002" y="32"/>
                    </a:cubicBezTo>
                    <a:cubicBezTo>
                      <a:pt x="5813" y="410"/>
                      <a:pt x="5671" y="835"/>
                      <a:pt x="5506" y="1237"/>
                    </a:cubicBezTo>
                    <a:cubicBezTo>
                      <a:pt x="5317" y="1662"/>
                      <a:pt x="5175" y="2064"/>
                      <a:pt x="4986" y="2465"/>
                    </a:cubicBezTo>
                    <a:cubicBezTo>
                      <a:pt x="4679" y="3245"/>
                      <a:pt x="4324" y="4048"/>
                      <a:pt x="3923" y="4852"/>
                    </a:cubicBezTo>
                    <a:cubicBezTo>
                      <a:pt x="3190" y="6435"/>
                      <a:pt x="2363" y="7970"/>
                      <a:pt x="1513" y="9506"/>
                    </a:cubicBezTo>
                    <a:cubicBezTo>
                      <a:pt x="1276" y="9931"/>
                      <a:pt x="1017" y="10333"/>
                      <a:pt x="780" y="10782"/>
                    </a:cubicBezTo>
                    <a:cubicBezTo>
                      <a:pt x="544" y="11231"/>
                      <a:pt x="260" y="11633"/>
                      <a:pt x="1" y="12058"/>
                    </a:cubicBezTo>
                    <a:cubicBezTo>
                      <a:pt x="1" y="12058"/>
                      <a:pt x="1" y="12068"/>
                      <a:pt x="8" y="12068"/>
                    </a:cubicBezTo>
                    <a:cubicBezTo>
                      <a:pt x="11" y="12068"/>
                      <a:pt x="16" y="12066"/>
                      <a:pt x="24" y="12058"/>
                    </a:cubicBezTo>
                    <a:cubicBezTo>
                      <a:pt x="544" y="11325"/>
                      <a:pt x="1040" y="10617"/>
                      <a:pt x="1489" y="9837"/>
                    </a:cubicBezTo>
                    <a:cubicBezTo>
                      <a:pt x="1914" y="9105"/>
                      <a:pt x="2363" y="8325"/>
                      <a:pt x="2789" y="7569"/>
                    </a:cubicBezTo>
                    <a:cubicBezTo>
                      <a:pt x="3616" y="6033"/>
                      <a:pt x="4372" y="4426"/>
                      <a:pt x="5057" y="2820"/>
                    </a:cubicBezTo>
                    <a:cubicBezTo>
                      <a:pt x="5269" y="2371"/>
                      <a:pt x="5435" y="1898"/>
                      <a:pt x="5624" y="1449"/>
                    </a:cubicBezTo>
                    <a:cubicBezTo>
                      <a:pt x="5789" y="977"/>
                      <a:pt x="6002" y="528"/>
                      <a:pt x="6120" y="55"/>
                    </a:cubicBezTo>
                    <a:cubicBezTo>
                      <a:pt x="6152" y="39"/>
                      <a:pt x="6096" y="1"/>
                      <a:pt x="60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8"/>
              <p:cNvSpPr/>
              <p:nvPr/>
            </p:nvSpPr>
            <p:spPr>
              <a:xfrm>
                <a:off x="1107000" y="1971575"/>
                <a:ext cx="71400" cy="167950"/>
              </a:xfrm>
              <a:custGeom>
                <a:avLst/>
                <a:gdLst/>
                <a:ahLst/>
                <a:cxnLst/>
                <a:rect l="l" t="t" r="r" b="b"/>
                <a:pathLst>
                  <a:path w="2856" h="6718" extrusionOk="0">
                    <a:moveTo>
                      <a:pt x="2724" y="0"/>
                    </a:moveTo>
                    <a:cubicBezTo>
                      <a:pt x="2678" y="0"/>
                      <a:pt x="2628" y="23"/>
                      <a:pt x="2600" y="79"/>
                    </a:cubicBezTo>
                    <a:cubicBezTo>
                      <a:pt x="2246" y="953"/>
                      <a:pt x="1891" y="1804"/>
                      <a:pt x="1584" y="2654"/>
                    </a:cubicBezTo>
                    <a:cubicBezTo>
                      <a:pt x="1230" y="3528"/>
                      <a:pt x="899" y="4379"/>
                      <a:pt x="544" y="5229"/>
                    </a:cubicBezTo>
                    <a:cubicBezTo>
                      <a:pt x="355" y="5726"/>
                      <a:pt x="190" y="6245"/>
                      <a:pt x="1" y="6718"/>
                    </a:cubicBezTo>
                    <a:cubicBezTo>
                      <a:pt x="214" y="6293"/>
                      <a:pt x="426" y="5891"/>
                      <a:pt x="592" y="5442"/>
                    </a:cubicBezTo>
                    <a:cubicBezTo>
                      <a:pt x="804" y="5017"/>
                      <a:pt x="993" y="4592"/>
                      <a:pt x="1159" y="4166"/>
                    </a:cubicBezTo>
                    <a:lnTo>
                      <a:pt x="2222" y="1591"/>
                    </a:lnTo>
                    <a:cubicBezTo>
                      <a:pt x="2435" y="1095"/>
                      <a:pt x="2647" y="622"/>
                      <a:pt x="2813" y="126"/>
                    </a:cubicBezTo>
                    <a:cubicBezTo>
                      <a:pt x="2856" y="54"/>
                      <a:pt x="2794" y="0"/>
                      <a:pt x="27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8"/>
              <p:cNvSpPr/>
              <p:nvPr/>
            </p:nvSpPr>
            <p:spPr>
              <a:xfrm>
                <a:off x="1095200" y="1954450"/>
                <a:ext cx="141775" cy="235875"/>
              </a:xfrm>
              <a:custGeom>
                <a:avLst/>
                <a:gdLst/>
                <a:ahLst/>
                <a:cxnLst/>
                <a:rect l="l" t="t" r="r" b="b"/>
                <a:pathLst>
                  <a:path w="5671" h="9435" extrusionOk="0">
                    <a:moveTo>
                      <a:pt x="5586" y="1"/>
                    </a:moveTo>
                    <a:cubicBezTo>
                      <a:pt x="5551" y="1"/>
                      <a:pt x="5516" y="25"/>
                      <a:pt x="5506" y="79"/>
                    </a:cubicBezTo>
                    <a:cubicBezTo>
                      <a:pt x="5435" y="244"/>
                      <a:pt x="5387" y="386"/>
                      <a:pt x="5340" y="575"/>
                    </a:cubicBezTo>
                    <a:cubicBezTo>
                      <a:pt x="5293" y="740"/>
                      <a:pt x="5269" y="905"/>
                      <a:pt x="5198" y="1071"/>
                    </a:cubicBezTo>
                    <a:cubicBezTo>
                      <a:pt x="5080" y="1402"/>
                      <a:pt x="4939" y="1732"/>
                      <a:pt x="4797" y="2040"/>
                    </a:cubicBezTo>
                    <a:cubicBezTo>
                      <a:pt x="4490" y="2701"/>
                      <a:pt x="4135" y="3315"/>
                      <a:pt x="3781" y="3930"/>
                    </a:cubicBezTo>
                    <a:cubicBezTo>
                      <a:pt x="3072" y="5182"/>
                      <a:pt x="2269" y="6363"/>
                      <a:pt x="1442" y="7521"/>
                    </a:cubicBezTo>
                    <a:cubicBezTo>
                      <a:pt x="1205" y="7828"/>
                      <a:pt x="969" y="8159"/>
                      <a:pt x="709" y="8466"/>
                    </a:cubicBezTo>
                    <a:cubicBezTo>
                      <a:pt x="591" y="8608"/>
                      <a:pt x="473" y="8750"/>
                      <a:pt x="355" y="8939"/>
                    </a:cubicBezTo>
                    <a:cubicBezTo>
                      <a:pt x="237" y="9081"/>
                      <a:pt x="119" y="9246"/>
                      <a:pt x="0" y="9435"/>
                    </a:cubicBezTo>
                    <a:cubicBezTo>
                      <a:pt x="142" y="9317"/>
                      <a:pt x="260" y="9199"/>
                      <a:pt x="426" y="9057"/>
                    </a:cubicBezTo>
                    <a:cubicBezTo>
                      <a:pt x="544" y="8939"/>
                      <a:pt x="662" y="8773"/>
                      <a:pt x="780" y="8655"/>
                    </a:cubicBezTo>
                    <a:cubicBezTo>
                      <a:pt x="1016" y="8395"/>
                      <a:pt x="1253" y="8112"/>
                      <a:pt x="1489" y="7828"/>
                    </a:cubicBezTo>
                    <a:cubicBezTo>
                      <a:pt x="1914" y="7285"/>
                      <a:pt x="2363" y="6694"/>
                      <a:pt x="2788" y="6103"/>
                    </a:cubicBezTo>
                    <a:cubicBezTo>
                      <a:pt x="3568" y="4922"/>
                      <a:pt x="4324" y="3670"/>
                      <a:pt x="4939" y="2370"/>
                    </a:cubicBezTo>
                    <a:cubicBezTo>
                      <a:pt x="5104" y="2016"/>
                      <a:pt x="5293" y="1638"/>
                      <a:pt x="5411" y="1260"/>
                    </a:cubicBezTo>
                    <a:cubicBezTo>
                      <a:pt x="5458" y="1071"/>
                      <a:pt x="5529" y="858"/>
                      <a:pt x="5576" y="693"/>
                    </a:cubicBezTo>
                    <a:cubicBezTo>
                      <a:pt x="5647" y="480"/>
                      <a:pt x="5671" y="315"/>
                      <a:pt x="5671" y="102"/>
                    </a:cubicBezTo>
                    <a:cubicBezTo>
                      <a:pt x="5671" y="37"/>
                      <a:pt x="5628" y="1"/>
                      <a:pt x="55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8"/>
              <p:cNvSpPr/>
              <p:nvPr/>
            </p:nvSpPr>
            <p:spPr>
              <a:xfrm>
                <a:off x="1139500" y="1943900"/>
                <a:ext cx="88625" cy="175550"/>
              </a:xfrm>
              <a:custGeom>
                <a:avLst/>
                <a:gdLst/>
                <a:ahLst/>
                <a:cxnLst/>
                <a:rect l="l" t="t" r="r" b="b"/>
                <a:pathLst>
                  <a:path w="3545" h="7022" extrusionOk="0">
                    <a:moveTo>
                      <a:pt x="3443" y="0"/>
                    </a:moveTo>
                    <a:cubicBezTo>
                      <a:pt x="3414" y="0"/>
                      <a:pt x="3388" y="16"/>
                      <a:pt x="3379" y="52"/>
                    </a:cubicBezTo>
                    <a:cubicBezTo>
                      <a:pt x="3143" y="501"/>
                      <a:pt x="2954" y="973"/>
                      <a:pt x="2788" y="1446"/>
                    </a:cubicBezTo>
                    <a:cubicBezTo>
                      <a:pt x="2576" y="1918"/>
                      <a:pt x="2363" y="2343"/>
                      <a:pt x="2174" y="2816"/>
                    </a:cubicBezTo>
                    <a:cubicBezTo>
                      <a:pt x="1725" y="3737"/>
                      <a:pt x="1276" y="4635"/>
                      <a:pt x="804" y="5510"/>
                    </a:cubicBezTo>
                    <a:cubicBezTo>
                      <a:pt x="662" y="5746"/>
                      <a:pt x="544" y="6006"/>
                      <a:pt x="402" y="6242"/>
                    </a:cubicBezTo>
                    <a:cubicBezTo>
                      <a:pt x="331" y="6360"/>
                      <a:pt x="237" y="6525"/>
                      <a:pt x="189" y="6644"/>
                    </a:cubicBezTo>
                    <a:cubicBezTo>
                      <a:pt x="119" y="6785"/>
                      <a:pt x="71" y="6904"/>
                      <a:pt x="0" y="7022"/>
                    </a:cubicBezTo>
                    <a:cubicBezTo>
                      <a:pt x="166" y="6809"/>
                      <a:pt x="308" y="6596"/>
                      <a:pt x="449" y="6360"/>
                    </a:cubicBezTo>
                    <a:cubicBezTo>
                      <a:pt x="591" y="6171"/>
                      <a:pt x="709" y="5958"/>
                      <a:pt x="827" y="5746"/>
                    </a:cubicBezTo>
                    <a:cubicBezTo>
                      <a:pt x="1111" y="5297"/>
                      <a:pt x="1347" y="4872"/>
                      <a:pt x="1583" y="4423"/>
                    </a:cubicBezTo>
                    <a:cubicBezTo>
                      <a:pt x="2056" y="3525"/>
                      <a:pt x="2481" y="2627"/>
                      <a:pt x="2907" y="1706"/>
                    </a:cubicBezTo>
                    <a:cubicBezTo>
                      <a:pt x="3143" y="1162"/>
                      <a:pt x="3379" y="666"/>
                      <a:pt x="3545" y="99"/>
                    </a:cubicBezTo>
                    <a:cubicBezTo>
                      <a:pt x="3545" y="40"/>
                      <a:pt x="3490" y="0"/>
                      <a:pt x="3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8"/>
              <p:cNvSpPr/>
              <p:nvPr/>
            </p:nvSpPr>
            <p:spPr>
              <a:xfrm>
                <a:off x="1037900" y="1880650"/>
                <a:ext cx="25425" cy="337300"/>
              </a:xfrm>
              <a:custGeom>
                <a:avLst/>
                <a:gdLst/>
                <a:ahLst/>
                <a:cxnLst/>
                <a:rect l="l" t="t" r="r" b="b"/>
                <a:pathLst>
                  <a:path w="1017" h="13492" extrusionOk="0">
                    <a:moveTo>
                      <a:pt x="90" y="0"/>
                    </a:moveTo>
                    <a:cubicBezTo>
                      <a:pt x="54" y="0"/>
                      <a:pt x="1" y="28"/>
                      <a:pt x="1" y="101"/>
                    </a:cubicBezTo>
                    <a:cubicBezTo>
                      <a:pt x="24" y="550"/>
                      <a:pt x="119" y="951"/>
                      <a:pt x="166" y="1400"/>
                    </a:cubicBezTo>
                    <a:cubicBezTo>
                      <a:pt x="237" y="1849"/>
                      <a:pt x="284" y="2274"/>
                      <a:pt x="355" y="2700"/>
                    </a:cubicBezTo>
                    <a:cubicBezTo>
                      <a:pt x="473" y="3550"/>
                      <a:pt x="544" y="4448"/>
                      <a:pt x="615" y="5299"/>
                    </a:cubicBezTo>
                    <a:cubicBezTo>
                      <a:pt x="757" y="7047"/>
                      <a:pt x="827" y="8819"/>
                      <a:pt x="851" y="10544"/>
                    </a:cubicBezTo>
                    <a:lnTo>
                      <a:pt x="851" y="12009"/>
                    </a:lnTo>
                    <a:cubicBezTo>
                      <a:pt x="851" y="12505"/>
                      <a:pt x="851" y="13001"/>
                      <a:pt x="827" y="13474"/>
                    </a:cubicBezTo>
                    <a:cubicBezTo>
                      <a:pt x="827" y="13486"/>
                      <a:pt x="833" y="13492"/>
                      <a:pt x="839" y="13492"/>
                    </a:cubicBezTo>
                    <a:cubicBezTo>
                      <a:pt x="845" y="13492"/>
                      <a:pt x="851" y="13486"/>
                      <a:pt x="851" y="13474"/>
                    </a:cubicBezTo>
                    <a:cubicBezTo>
                      <a:pt x="922" y="12600"/>
                      <a:pt x="969" y="11702"/>
                      <a:pt x="993" y="10828"/>
                    </a:cubicBezTo>
                    <a:cubicBezTo>
                      <a:pt x="1017" y="9953"/>
                      <a:pt x="993" y="9079"/>
                      <a:pt x="969" y="8229"/>
                    </a:cubicBezTo>
                    <a:cubicBezTo>
                      <a:pt x="922" y="6480"/>
                      <a:pt x="804" y="4708"/>
                      <a:pt x="591" y="2960"/>
                    </a:cubicBezTo>
                    <a:cubicBezTo>
                      <a:pt x="520" y="2487"/>
                      <a:pt x="473" y="1991"/>
                      <a:pt x="379" y="1518"/>
                    </a:cubicBezTo>
                    <a:cubicBezTo>
                      <a:pt x="331" y="1022"/>
                      <a:pt x="237" y="550"/>
                      <a:pt x="119" y="30"/>
                    </a:cubicBezTo>
                    <a:cubicBezTo>
                      <a:pt x="128" y="12"/>
                      <a:pt x="112" y="0"/>
                      <a:pt x="9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8"/>
              <p:cNvSpPr/>
              <p:nvPr/>
            </p:nvSpPr>
            <p:spPr>
              <a:xfrm>
                <a:off x="1024850" y="1949050"/>
                <a:ext cx="27250" cy="179850"/>
              </a:xfrm>
              <a:custGeom>
                <a:avLst/>
                <a:gdLst/>
                <a:ahLst/>
                <a:cxnLst/>
                <a:rect l="l" t="t" r="r" b="b"/>
                <a:pathLst>
                  <a:path w="1090" h="7194" extrusionOk="0">
                    <a:moveTo>
                      <a:pt x="112" y="1"/>
                    </a:moveTo>
                    <a:cubicBezTo>
                      <a:pt x="54" y="1"/>
                      <a:pt x="0" y="50"/>
                      <a:pt x="26" y="129"/>
                    </a:cubicBezTo>
                    <a:cubicBezTo>
                      <a:pt x="144" y="1051"/>
                      <a:pt x="286" y="1972"/>
                      <a:pt x="404" y="2894"/>
                    </a:cubicBezTo>
                    <a:cubicBezTo>
                      <a:pt x="546" y="3791"/>
                      <a:pt x="664" y="4713"/>
                      <a:pt x="806" y="5634"/>
                    </a:cubicBezTo>
                    <a:cubicBezTo>
                      <a:pt x="901" y="6154"/>
                      <a:pt x="1019" y="6674"/>
                      <a:pt x="1090" y="7194"/>
                    </a:cubicBezTo>
                    <a:cubicBezTo>
                      <a:pt x="1042" y="6721"/>
                      <a:pt x="1019" y="6272"/>
                      <a:pt x="971" y="5800"/>
                    </a:cubicBezTo>
                    <a:cubicBezTo>
                      <a:pt x="924" y="5327"/>
                      <a:pt x="877" y="4902"/>
                      <a:pt x="806" y="4406"/>
                    </a:cubicBezTo>
                    <a:lnTo>
                      <a:pt x="452" y="1665"/>
                    </a:lnTo>
                    <a:cubicBezTo>
                      <a:pt x="404" y="1145"/>
                      <a:pt x="310" y="602"/>
                      <a:pt x="215" y="106"/>
                    </a:cubicBezTo>
                    <a:cubicBezTo>
                      <a:pt x="205" y="32"/>
                      <a:pt x="157" y="1"/>
                      <a:pt x="11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8"/>
              <p:cNvSpPr/>
              <p:nvPr/>
            </p:nvSpPr>
            <p:spPr>
              <a:xfrm>
                <a:off x="1067425" y="1903325"/>
                <a:ext cx="20700" cy="273425"/>
              </a:xfrm>
              <a:custGeom>
                <a:avLst/>
                <a:gdLst/>
                <a:ahLst/>
                <a:cxnLst/>
                <a:rect l="l" t="t" r="r" b="b"/>
                <a:pathLst>
                  <a:path w="828" h="10937" extrusionOk="0">
                    <a:moveTo>
                      <a:pt x="154" y="1"/>
                    </a:moveTo>
                    <a:cubicBezTo>
                      <a:pt x="92" y="1"/>
                      <a:pt x="32" y="59"/>
                      <a:pt x="48" y="139"/>
                    </a:cubicBezTo>
                    <a:cubicBezTo>
                      <a:pt x="95" y="304"/>
                      <a:pt x="119" y="493"/>
                      <a:pt x="166" y="635"/>
                    </a:cubicBezTo>
                    <a:cubicBezTo>
                      <a:pt x="237" y="824"/>
                      <a:pt x="261" y="989"/>
                      <a:pt x="284" y="1131"/>
                    </a:cubicBezTo>
                    <a:cubicBezTo>
                      <a:pt x="355" y="1486"/>
                      <a:pt x="403" y="1816"/>
                      <a:pt x="450" y="2171"/>
                    </a:cubicBezTo>
                    <a:cubicBezTo>
                      <a:pt x="497" y="2880"/>
                      <a:pt x="521" y="3588"/>
                      <a:pt x="521" y="4297"/>
                    </a:cubicBezTo>
                    <a:cubicBezTo>
                      <a:pt x="521" y="5715"/>
                      <a:pt x="450" y="7133"/>
                      <a:pt x="284" y="8550"/>
                    </a:cubicBezTo>
                    <a:cubicBezTo>
                      <a:pt x="237" y="8928"/>
                      <a:pt x="214" y="9353"/>
                      <a:pt x="143" y="9732"/>
                    </a:cubicBezTo>
                    <a:cubicBezTo>
                      <a:pt x="119" y="9944"/>
                      <a:pt x="95" y="10110"/>
                      <a:pt x="48" y="10322"/>
                    </a:cubicBezTo>
                    <a:cubicBezTo>
                      <a:pt x="25" y="10535"/>
                      <a:pt x="25" y="10747"/>
                      <a:pt x="1" y="10937"/>
                    </a:cubicBezTo>
                    <a:lnTo>
                      <a:pt x="25" y="10937"/>
                    </a:lnTo>
                    <a:cubicBezTo>
                      <a:pt x="95" y="10771"/>
                      <a:pt x="143" y="10582"/>
                      <a:pt x="166" y="10417"/>
                    </a:cubicBezTo>
                    <a:cubicBezTo>
                      <a:pt x="214" y="10228"/>
                      <a:pt x="261" y="10086"/>
                      <a:pt x="284" y="9921"/>
                    </a:cubicBezTo>
                    <a:cubicBezTo>
                      <a:pt x="355" y="9566"/>
                      <a:pt x="450" y="9212"/>
                      <a:pt x="473" y="8857"/>
                    </a:cubicBezTo>
                    <a:cubicBezTo>
                      <a:pt x="592" y="8148"/>
                      <a:pt x="639" y="7392"/>
                      <a:pt x="710" y="6684"/>
                    </a:cubicBezTo>
                    <a:cubicBezTo>
                      <a:pt x="828" y="5266"/>
                      <a:pt x="828" y="3825"/>
                      <a:pt x="733" y="2407"/>
                    </a:cubicBezTo>
                    <a:cubicBezTo>
                      <a:pt x="710" y="2005"/>
                      <a:pt x="686" y="1604"/>
                      <a:pt x="592" y="1202"/>
                    </a:cubicBezTo>
                    <a:cubicBezTo>
                      <a:pt x="568" y="989"/>
                      <a:pt x="497" y="824"/>
                      <a:pt x="473" y="611"/>
                    </a:cubicBezTo>
                    <a:cubicBezTo>
                      <a:pt x="403" y="399"/>
                      <a:pt x="355" y="233"/>
                      <a:pt x="237" y="44"/>
                    </a:cubicBezTo>
                    <a:cubicBezTo>
                      <a:pt x="214" y="14"/>
                      <a:pt x="184" y="1"/>
                      <a:pt x="1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8"/>
              <p:cNvSpPr/>
              <p:nvPr/>
            </p:nvSpPr>
            <p:spPr>
              <a:xfrm>
                <a:off x="1055625" y="1899325"/>
                <a:ext cx="15975" cy="196500"/>
              </a:xfrm>
              <a:custGeom>
                <a:avLst/>
                <a:gdLst/>
                <a:ahLst/>
                <a:cxnLst/>
                <a:rect l="l" t="t" r="r" b="b"/>
                <a:pathLst>
                  <a:path w="639" h="7860" extrusionOk="0">
                    <a:moveTo>
                      <a:pt x="69" y="0"/>
                    </a:moveTo>
                    <a:cubicBezTo>
                      <a:pt x="33" y="0"/>
                      <a:pt x="0" y="30"/>
                      <a:pt x="0" y="86"/>
                    </a:cubicBezTo>
                    <a:cubicBezTo>
                      <a:pt x="24" y="582"/>
                      <a:pt x="118" y="1102"/>
                      <a:pt x="166" y="1598"/>
                    </a:cubicBezTo>
                    <a:cubicBezTo>
                      <a:pt x="237" y="2095"/>
                      <a:pt x="284" y="2591"/>
                      <a:pt x="331" y="3087"/>
                    </a:cubicBezTo>
                    <a:cubicBezTo>
                      <a:pt x="402" y="4103"/>
                      <a:pt x="473" y="5095"/>
                      <a:pt x="473" y="6111"/>
                    </a:cubicBezTo>
                    <a:cubicBezTo>
                      <a:pt x="473" y="6395"/>
                      <a:pt x="473" y="6678"/>
                      <a:pt x="497" y="6962"/>
                    </a:cubicBezTo>
                    <a:cubicBezTo>
                      <a:pt x="497" y="7127"/>
                      <a:pt x="497" y="7269"/>
                      <a:pt x="520" y="7411"/>
                    </a:cubicBezTo>
                    <a:cubicBezTo>
                      <a:pt x="520" y="7552"/>
                      <a:pt x="544" y="7718"/>
                      <a:pt x="544" y="7860"/>
                    </a:cubicBezTo>
                    <a:cubicBezTo>
                      <a:pt x="544" y="7576"/>
                      <a:pt x="615" y="7363"/>
                      <a:pt x="615" y="7080"/>
                    </a:cubicBezTo>
                    <a:cubicBezTo>
                      <a:pt x="615" y="6844"/>
                      <a:pt x="638" y="6584"/>
                      <a:pt x="638" y="6347"/>
                    </a:cubicBezTo>
                    <a:cubicBezTo>
                      <a:pt x="638" y="5851"/>
                      <a:pt x="638" y="5355"/>
                      <a:pt x="615" y="4835"/>
                    </a:cubicBezTo>
                    <a:cubicBezTo>
                      <a:pt x="591" y="3843"/>
                      <a:pt x="497" y="2827"/>
                      <a:pt x="402" y="1835"/>
                    </a:cubicBezTo>
                    <a:cubicBezTo>
                      <a:pt x="355" y="1268"/>
                      <a:pt x="284" y="677"/>
                      <a:pt x="166" y="110"/>
                    </a:cubicBezTo>
                    <a:cubicBezTo>
                      <a:pt x="153" y="36"/>
                      <a:pt x="109" y="0"/>
                      <a:pt x="6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8"/>
              <p:cNvSpPr/>
              <p:nvPr/>
            </p:nvSpPr>
            <p:spPr>
              <a:xfrm>
                <a:off x="862475" y="1937875"/>
                <a:ext cx="187850" cy="282575"/>
              </a:xfrm>
              <a:custGeom>
                <a:avLst/>
                <a:gdLst/>
                <a:ahLst/>
                <a:cxnLst/>
                <a:rect l="l" t="t" r="r" b="b"/>
                <a:pathLst>
                  <a:path w="7514" h="11303" extrusionOk="0">
                    <a:moveTo>
                      <a:pt x="99" y="0"/>
                    </a:moveTo>
                    <a:cubicBezTo>
                      <a:pt x="36" y="0"/>
                      <a:pt x="1" y="57"/>
                      <a:pt x="47" y="104"/>
                    </a:cubicBezTo>
                    <a:cubicBezTo>
                      <a:pt x="307" y="458"/>
                      <a:pt x="567" y="812"/>
                      <a:pt x="851" y="1143"/>
                    </a:cubicBezTo>
                    <a:cubicBezTo>
                      <a:pt x="1111" y="1498"/>
                      <a:pt x="1371" y="1852"/>
                      <a:pt x="1630" y="2183"/>
                    </a:cubicBezTo>
                    <a:cubicBezTo>
                      <a:pt x="2174" y="2892"/>
                      <a:pt x="2670" y="3577"/>
                      <a:pt x="3166" y="4309"/>
                    </a:cubicBezTo>
                    <a:cubicBezTo>
                      <a:pt x="4182" y="5751"/>
                      <a:pt x="5127" y="7239"/>
                      <a:pt x="6002" y="8728"/>
                    </a:cubicBezTo>
                    <a:cubicBezTo>
                      <a:pt x="6238" y="9153"/>
                      <a:pt x="6474" y="9602"/>
                      <a:pt x="6758" y="10003"/>
                    </a:cubicBezTo>
                    <a:cubicBezTo>
                      <a:pt x="7018" y="10429"/>
                      <a:pt x="7254" y="10854"/>
                      <a:pt x="7490" y="11303"/>
                    </a:cubicBezTo>
                    <a:lnTo>
                      <a:pt x="7514" y="11303"/>
                    </a:lnTo>
                    <a:cubicBezTo>
                      <a:pt x="7136" y="10500"/>
                      <a:pt x="6758" y="9720"/>
                      <a:pt x="6332" y="8940"/>
                    </a:cubicBezTo>
                    <a:cubicBezTo>
                      <a:pt x="5931" y="8184"/>
                      <a:pt x="5482" y="7428"/>
                      <a:pt x="5009" y="6696"/>
                    </a:cubicBezTo>
                    <a:cubicBezTo>
                      <a:pt x="4088" y="5183"/>
                      <a:pt x="3095" y="3742"/>
                      <a:pt x="2056" y="2348"/>
                    </a:cubicBezTo>
                    <a:lnTo>
                      <a:pt x="1158" y="1214"/>
                    </a:lnTo>
                    <a:cubicBezTo>
                      <a:pt x="874" y="812"/>
                      <a:pt x="544" y="411"/>
                      <a:pt x="213" y="56"/>
                    </a:cubicBezTo>
                    <a:cubicBezTo>
                      <a:pt x="172" y="16"/>
                      <a:pt x="132" y="0"/>
                      <a:pt x="9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8"/>
              <p:cNvSpPr/>
              <p:nvPr/>
            </p:nvSpPr>
            <p:spPr>
              <a:xfrm>
                <a:off x="885400" y="2002025"/>
                <a:ext cx="112350" cy="144600"/>
              </a:xfrm>
              <a:custGeom>
                <a:avLst/>
                <a:gdLst/>
                <a:ahLst/>
                <a:cxnLst/>
                <a:rect l="l" t="t" r="r" b="b"/>
                <a:pathLst>
                  <a:path w="4494" h="5784" extrusionOk="0">
                    <a:moveTo>
                      <a:pt x="132" y="1"/>
                    </a:moveTo>
                    <a:cubicBezTo>
                      <a:pt x="60" y="1"/>
                      <a:pt x="1" y="122"/>
                      <a:pt x="52" y="207"/>
                    </a:cubicBezTo>
                    <a:cubicBezTo>
                      <a:pt x="595" y="940"/>
                      <a:pt x="1186" y="1672"/>
                      <a:pt x="1753" y="2381"/>
                    </a:cubicBezTo>
                    <a:cubicBezTo>
                      <a:pt x="2320" y="3137"/>
                      <a:pt x="2911" y="3846"/>
                      <a:pt x="3478" y="4579"/>
                    </a:cubicBezTo>
                    <a:cubicBezTo>
                      <a:pt x="3785" y="4980"/>
                      <a:pt x="4139" y="5382"/>
                      <a:pt x="4494" y="5784"/>
                    </a:cubicBezTo>
                    <a:lnTo>
                      <a:pt x="3691" y="4626"/>
                    </a:lnTo>
                    <a:cubicBezTo>
                      <a:pt x="3431" y="4248"/>
                      <a:pt x="3171" y="3870"/>
                      <a:pt x="2887" y="3515"/>
                    </a:cubicBezTo>
                    <a:lnTo>
                      <a:pt x="1186" y="1294"/>
                    </a:lnTo>
                    <a:lnTo>
                      <a:pt x="217" y="66"/>
                    </a:lnTo>
                    <a:cubicBezTo>
                      <a:pt x="191" y="19"/>
                      <a:pt x="161" y="1"/>
                      <a:pt x="13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8"/>
              <p:cNvSpPr/>
              <p:nvPr/>
            </p:nvSpPr>
            <p:spPr>
              <a:xfrm>
                <a:off x="900050" y="1941675"/>
                <a:ext cx="134925" cy="239800"/>
              </a:xfrm>
              <a:custGeom>
                <a:avLst/>
                <a:gdLst/>
                <a:ahLst/>
                <a:cxnLst/>
                <a:rect l="l" t="t" r="r" b="b"/>
                <a:pathLst>
                  <a:path w="5397" h="9592" extrusionOk="0">
                    <a:moveTo>
                      <a:pt x="127" y="1"/>
                    </a:moveTo>
                    <a:cubicBezTo>
                      <a:pt x="47" y="1"/>
                      <a:pt x="1" y="90"/>
                      <a:pt x="57" y="164"/>
                    </a:cubicBezTo>
                    <a:cubicBezTo>
                      <a:pt x="175" y="282"/>
                      <a:pt x="293" y="424"/>
                      <a:pt x="411" y="542"/>
                    </a:cubicBezTo>
                    <a:cubicBezTo>
                      <a:pt x="529" y="660"/>
                      <a:pt x="647" y="826"/>
                      <a:pt x="765" y="920"/>
                    </a:cubicBezTo>
                    <a:cubicBezTo>
                      <a:pt x="1002" y="1204"/>
                      <a:pt x="1191" y="1464"/>
                      <a:pt x="1380" y="1747"/>
                    </a:cubicBezTo>
                    <a:cubicBezTo>
                      <a:pt x="1781" y="2338"/>
                      <a:pt x="2136" y="2929"/>
                      <a:pt x="2490" y="3567"/>
                    </a:cubicBezTo>
                    <a:cubicBezTo>
                      <a:pt x="3199" y="4795"/>
                      <a:pt x="3861" y="6071"/>
                      <a:pt x="4428" y="7371"/>
                    </a:cubicBezTo>
                    <a:cubicBezTo>
                      <a:pt x="4569" y="7725"/>
                      <a:pt x="4735" y="8103"/>
                      <a:pt x="4877" y="8481"/>
                    </a:cubicBezTo>
                    <a:cubicBezTo>
                      <a:pt x="4947" y="8670"/>
                      <a:pt x="5042" y="8835"/>
                      <a:pt x="5089" y="9024"/>
                    </a:cubicBezTo>
                    <a:cubicBezTo>
                      <a:pt x="5184" y="9190"/>
                      <a:pt x="5278" y="9403"/>
                      <a:pt x="5373" y="9592"/>
                    </a:cubicBezTo>
                    <a:lnTo>
                      <a:pt x="5396" y="9592"/>
                    </a:lnTo>
                    <a:cubicBezTo>
                      <a:pt x="5373" y="9403"/>
                      <a:pt x="5326" y="9237"/>
                      <a:pt x="5278" y="9048"/>
                    </a:cubicBezTo>
                    <a:cubicBezTo>
                      <a:pt x="5207" y="8883"/>
                      <a:pt x="5184" y="8741"/>
                      <a:pt x="5113" y="8552"/>
                    </a:cubicBezTo>
                    <a:cubicBezTo>
                      <a:pt x="4995" y="8198"/>
                      <a:pt x="4877" y="7867"/>
                      <a:pt x="4735" y="7512"/>
                    </a:cubicBezTo>
                    <a:cubicBezTo>
                      <a:pt x="4475" y="6851"/>
                      <a:pt x="4168" y="6189"/>
                      <a:pt x="3884" y="5528"/>
                    </a:cubicBezTo>
                    <a:cubicBezTo>
                      <a:pt x="3270" y="4228"/>
                      <a:pt x="2561" y="3000"/>
                      <a:pt x="1758" y="1818"/>
                    </a:cubicBezTo>
                    <a:lnTo>
                      <a:pt x="1049" y="849"/>
                    </a:lnTo>
                    <a:cubicBezTo>
                      <a:pt x="931" y="684"/>
                      <a:pt x="789" y="542"/>
                      <a:pt x="671" y="401"/>
                    </a:cubicBezTo>
                    <a:cubicBezTo>
                      <a:pt x="506" y="259"/>
                      <a:pt x="364" y="141"/>
                      <a:pt x="198" y="22"/>
                    </a:cubicBezTo>
                    <a:cubicBezTo>
                      <a:pt x="173" y="7"/>
                      <a:pt x="149" y="1"/>
                      <a:pt x="12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8"/>
              <p:cNvSpPr/>
              <p:nvPr/>
            </p:nvSpPr>
            <p:spPr>
              <a:xfrm>
                <a:off x="886975" y="1944550"/>
                <a:ext cx="109000" cy="163675"/>
              </a:xfrm>
              <a:custGeom>
                <a:avLst/>
                <a:gdLst/>
                <a:ahLst/>
                <a:cxnLst/>
                <a:rect l="l" t="t" r="r" b="b"/>
                <a:pathLst>
                  <a:path w="4360" h="6547" extrusionOk="0">
                    <a:moveTo>
                      <a:pt x="90" y="1"/>
                    </a:moveTo>
                    <a:cubicBezTo>
                      <a:pt x="59" y="1"/>
                      <a:pt x="0" y="72"/>
                      <a:pt x="36" y="144"/>
                    </a:cubicBezTo>
                    <a:cubicBezTo>
                      <a:pt x="296" y="545"/>
                      <a:pt x="627" y="947"/>
                      <a:pt x="934" y="1349"/>
                    </a:cubicBezTo>
                    <a:lnTo>
                      <a:pt x="1808" y="2601"/>
                    </a:lnTo>
                    <a:cubicBezTo>
                      <a:pt x="2375" y="3404"/>
                      <a:pt x="2942" y="4231"/>
                      <a:pt x="3439" y="5105"/>
                    </a:cubicBezTo>
                    <a:lnTo>
                      <a:pt x="3887" y="5814"/>
                    </a:lnTo>
                    <a:cubicBezTo>
                      <a:pt x="3958" y="5932"/>
                      <a:pt x="4029" y="6051"/>
                      <a:pt x="4124" y="6192"/>
                    </a:cubicBezTo>
                    <a:cubicBezTo>
                      <a:pt x="4195" y="6310"/>
                      <a:pt x="4289" y="6429"/>
                      <a:pt x="4360" y="6547"/>
                    </a:cubicBezTo>
                    <a:cubicBezTo>
                      <a:pt x="4218" y="6310"/>
                      <a:pt x="4147" y="6074"/>
                      <a:pt x="4029" y="5838"/>
                    </a:cubicBezTo>
                    <a:cubicBezTo>
                      <a:pt x="3911" y="5625"/>
                      <a:pt x="3793" y="5389"/>
                      <a:pt x="3675" y="5176"/>
                    </a:cubicBezTo>
                    <a:cubicBezTo>
                      <a:pt x="3415" y="4751"/>
                      <a:pt x="3179" y="4302"/>
                      <a:pt x="2871" y="3877"/>
                    </a:cubicBezTo>
                    <a:cubicBezTo>
                      <a:pt x="2352" y="3026"/>
                      <a:pt x="1785" y="2199"/>
                      <a:pt x="1170" y="1372"/>
                    </a:cubicBezTo>
                    <a:cubicBezTo>
                      <a:pt x="839" y="900"/>
                      <a:pt x="485" y="427"/>
                      <a:pt x="107" y="26"/>
                    </a:cubicBezTo>
                    <a:cubicBezTo>
                      <a:pt x="107" y="8"/>
                      <a:pt x="100" y="1"/>
                      <a:pt x="9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8"/>
              <p:cNvSpPr/>
              <p:nvPr/>
            </p:nvSpPr>
            <p:spPr>
              <a:xfrm>
                <a:off x="739400" y="2074575"/>
                <a:ext cx="302650" cy="153575"/>
              </a:xfrm>
              <a:custGeom>
                <a:avLst/>
                <a:gdLst/>
                <a:ahLst/>
                <a:cxnLst/>
                <a:rect l="l" t="t" r="r" b="b"/>
                <a:pathLst>
                  <a:path w="12106" h="6143" extrusionOk="0">
                    <a:moveTo>
                      <a:pt x="50" y="1"/>
                    </a:moveTo>
                    <a:cubicBezTo>
                      <a:pt x="17" y="1"/>
                      <a:pt x="0" y="85"/>
                      <a:pt x="56" y="141"/>
                    </a:cubicBezTo>
                    <a:cubicBezTo>
                      <a:pt x="434" y="306"/>
                      <a:pt x="859" y="472"/>
                      <a:pt x="1261" y="637"/>
                    </a:cubicBezTo>
                    <a:cubicBezTo>
                      <a:pt x="1686" y="826"/>
                      <a:pt x="2088" y="968"/>
                      <a:pt x="2490" y="1133"/>
                    </a:cubicBezTo>
                    <a:cubicBezTo>
                      <a:pt x="3269" y="1464"/>
                      <a:pt x="4073" y="1818"/>
                      <a:pt x="4876" y="2196"/>
                    </a:cubicBezTo>
                    <a:cubicBezTo>
                      <a:pt x="6459" y="2952"/>
                      <a:pt x="7995" y="3779"/>
                      <a:pt x="9531" y="4630"/>
                    </a:cubicBezTo>
                    <a:cubicBezTo>
                      <a:pt x="9956" y="4866"/>
                      <a:pt x="10357" y="5126"/>
                      <a:pt x="10806" y="5362"/>
                    </a:cubicBezTo>
                    <a:cubicBezTo>
                      <a:pt x="11255" y="5599"/>
                      <a:pt x="11657" y="5859"/>
                      <a:pt x="12082" y="6142"/>
                    </a:cubicBezTo>
                    <a:cubicBezTo>
                      <a:pt x="12082" y="6142"/>
                      <a:pt x="12106" y="6142"/>
                      <a:pt x="12082" y="6095"/>
                    </a:cubicBezTo>
                    <a:cubicBezTo>
                      <a:pt x="11350" y="5599"/>
                      <a:pt x="10641" y="5102"/>
                      <a:pt x="9861" y="4654"/>
                    </a:cubicBezTo>
                    <a:cubicBezTo>
                      <a:pt x="9129" y="4205"/>
                      <a:pt x="8349" y="3779"/>
                      <a:pt x="7593" y="3354"/>
                    </a:cubicBezTo>
                    <a:cubicBezTo>
                      <a:pt x="6057" y="2527"/>
                      <a:pt x="4451" y="1747"/>
                      <a:pt x="2844" y="1086"/>
                    </a:cubicBezTo>
                    <a:cubicBezTo>
                      <a:pt x="2395" y="873"/>
                      <a:pt x="1923" y="708"/>
                      <a:pt x="1474" y="519"/>
                    </a:cubicBezTo>
                    <a:cubicBezTo>
                      <a:pt x="1001" y="353"/>
                      <a:pt x="552" y="141"/>
                      <a:pt x="80" y="23"/>
                    </a:cubicBezTo>
                    <a:cubicBezTo>
                      <a:pt x="69" y="7"/>
                      <a:pt x="59" y="1"/>
                      <a:pt x="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8"/>
              <p:cNvSpPr/>
              <p:nvPr/>
            </p:nvSpPr>
            <p:spPr>
              <a:xfrm>
                <a:off x="791475" y="2118275"/>
                <a:ext cx="167900" cy="70300"/>
              </a:xfrm>
              <a:custGeom>
                <a:avLst/>
                <a:gdLst/>
                <a:ahLst/>
                <a:cxnLst/>
                <a:rect l="l" t="t" r="r" b="b"/>
                <a:pathLst>
                  <a:path w="6716" h="2812" extrusionOk="0">
                    <a:moveTo>
                      <a:pt x="103" y="1"/>
                    </a:moveTo>
                    <a:cubicBezTo>
                      <a:pt x="34" y="1"/>
                      <a:pt x="1" y="173"/>
                      <a:pt x="99" y="212"/>
                    </a:cubicBezTo>
                    <a:cubicBezTo>
                      <a:pt x="974" y="566"/>
                      <a:pt x="1824" y="921"/>
                      <a:pt x="2675" y="1252"/>
                    </a:cubicBezTo>
                    <a:cubicBezTo>
                      <a:pt x="3525" y="1606"/>
                      <a:pt x="4400" y="1937"/>
                      <a:pt x="5250" y="2291"/>
                    </a:cubicBezTo>
                    <a:cubicBezTo>
                      <a:pt x="5746" y="2457"/>
                      <a:pt x="6243" y="2646"/>
                      <a:pt x="6715" y="2811"/>
                    </a:cubicBezTo>
                    <a:cubicBezTo>
                      <a:pt x="6313" y="2622"/>
                      <a:pt x="5888" y="2409"/>
                      <a:pt x="5463" y="2220"/>
                    </a:cubicBezTo>
                    <a:cubicBezTo>
                      <a:pt x="5038" y="2031"/>
                      <a:pt x="4589" y="1842"/>
                      <a:pt x="4187" y="1677"/>
                    </a:cubicBezTo>
                    <a:lnTo>
                      <a:pt x="1612" y="614"/>
                    </a:lnTo>
                    <a:cubicBezTo>
                      <a:pt x="1115" y="401"/>
                      <a:pt x="643" y="188"/>
                      <a:pt x="147" y="23"/>
                    </a:cubicBezTo>
                    <a:cubicBezTo>
                      <a:pt x="131" y="8"/>
                      <a:pt x="116" y="1"/>
                      <a:pt x="10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8"/>
              <p:cNvSpPr/>
              <p:nvPr/>
            </p:nvSpPr>
            <p:spPr>
              <a:xfrm>
                <a:off x="773875" y="2058600"/>
                <a:ext cx="236875" cy="141775"/>
              </a:xfrm>
              <a:custGeom>
                <a:avLst/>
                <a:gdLst/>
                <a:ahLst/>
                <a:cxnLst/>
                <a:rect l="l" t="t" r="r" b="b"/>
                <a:pathLst>
                  <a:path w="9475" h="5671" extrusionOk="0">
                    <a:moveTo>
                      <a:pt x="165" y="0"/>
                    </a:moveTo>
                    <a:cubicBezTo>
                      <a:pt x="47" y="0"/>
                      <a:pt x="0" y="165"/>
                      <a:pt x="95" y="189"/>
                    </a:cubicBezTo>
                    <a:cubicBezTo>
                      <a:pt x="284" y="236"/>
                      <a:pt x="425" y="307"/>
                      <a:pt x="614" y="331"/>
                    </a:cubicBezTo>
                    <a:cubicBezTo>
                      <a:pt x="780" y="402"/>
                      <a:pt x="922" y="425"/>
                      <a:pt x="1111" y="473"/>
                    </a:cubicBezTo>
                    <a:cubicBezTo>
                      <a:pt x="1441" y="591"/>
                      <a:pt x="1748" y="756"/>
                      <a:pt x="2079" y="898"/>
                    </a:cubicBezTo>
                    <a:cubicBezTo>
                      <a:pt x="2741" y="1181"/>
                      <a:pt x="3355" y="1536"/>
                      <a:pt x="3969" y="1890"/>
                    </a:cubicBezTo>
                    <a:cubicBezTo>
                      <a:pt x="5222" y="2599"/>
                      <a:pt x="6403" y="3402"/>
                      <a:pt x="7537" y="4229"/>
                    </a:cubicBezTo>
                    <a:cubicBezTo>
                      <a:pt x="7868" y="4466"/>
                      <a:pt x="8199" y="4702"/>
                      <a:pt x="8482" y="4962"/>
                    </a:cubicBezTo>
                    <a:cubicBezTo>
                      <a:pt x="8648" y="5080"/>
                      <a:pt x="8789" y="5198"/>
                      <a:pt x="8955" y="5316"/>
                    </a:cubicBezTo>
                    <a:cubicBezTo>
                      <a:pt x="9120" y="5434"/>
                      <a:pt x="9286" y="5552"/>
                      <a:pt x="9475" y="5671"/>
                    </a:cubicBezTo>
                    <a:cubicBezTo>
                      <a:pt x="9357" y="5529"/>
                      <a:pt x="9238" y="5411"/>
                      <a:pt x="9073" y="5269"/>
                    </a:cubicBezTo>
                    <a:cubicBezTo>
                      <a:pt x="8955" y="5151"/>
                      <a:pt x="8813" y="5033"/>
                      <a:pt x="8695" y="4915"/>
                    </a:cubicBezTo>
                    <a:cubicBezTo>
                      <a:pt x="8435" y="4678"/>
                      <a:pt x="8128" y="4442"/>
                      <a:pt x="7868" y="4206"/>
                    </a:cubicBezTo>
                    <a:cubicBezTo>
                      <a:pt x="7301" y="3757"/>
                      <a:pt x="6710" y="3308"/>
                      <a:pt x="6120" y="2906"/>
                    </a:cubicBezTo>
                    <a:cubicBezTo>
                      <a:pt x="4938" y="2103"/>
                      <a:pt x="3710" y="1370"/>
                      <a:pt x="2410" y="756"/>
                    </a:cubicBezTo>
                    <a:cubicBezTo>
                      <a:pt x="2056" y="567"/>
                      <a:pt x="1678" y="425"/>
                      <a:pt x="1323" y="284"/>
                    </a:cubicBezTo>
                    <a:cubicBezTo>
                      <a:pt x="1134" y="213"/>
                      <a:pt x="922" y="165"/>
                      <a:pt x="756" y="95"/>
                    </a:cubicBezTo>
                    <a:cubicBezTo>
                      <a:pt x="544" y="47"/>
                      <a:pt x="378" y="0"/>
                      <a:pt x="16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8"/>
              <p:cNvSpPr/>
              <p:nvPr/>
            </p:nvSpPr>
            <p:spPr>
              <a:xfrm>
                <a:off x="763450" y="2067375"/>
                <a:ext cx="177000" cy="88700"/>
              </a:xfrm>
              <a:custGeom>
                <a:avLst/>
                <a:gdLst/>
                <a:ahLst/>
                <a:cxnLst/>
                <a:rect l="l" t="t" r="r" b="b"/>
                <a:pathLst>
                  <a:path w="7080" h="3548" extrusionOk="0">
                    <a:moveTo>
                      <a:pt x="141" y="1"/>
                    </a:moveTo>
                    <a:cubicBezTo>
                      <a:pt x="73" y="1"/>
                      <a:pt x="1" y="127"/>
                      <a:pt x="110" y="192"/>
                    </a:cubicBezTo>
                    <a:cubicBezTo>
                      <a:pt x="559" y="429"/>
                      <a:pt x="1008" y="594"/>
                      <a:pt x="1504" y="783"/>
                    </a:cubicBezTo>
                    <a:cubicBezTo>
                      <a:pt x="1976" y="996"/>
                      <a:pt x="2402" y="1185"/>
                      <a:pt x="2874" y="1397"/>
                    </a:cubicBezTo>
                    <a:cubicBezTo>
                      <a:pt x="3796" y="1846"/>
                      <a:pt x="4694" y="2295"/>
                      <a:pt x="5568" y="2768"/>
                    </a:cubicBezTo>
                    <a:cubicBezTo>
                      <a:pt x="5804" y="2910"/>
                      <a:pt x="6064" y="3028"/>
                      <a:pt x="6300" y="3170"/>
                    </a:cubicBezTo>
                    <a:cubicBezTo>
                      <a:pt x="6418" y="3240"/>
                      <a:pt x="6584" y="3311"/>
                      <a:pt x="6702" y="3382"/>
                    </a:cubicBezTo>
                    <a:cubicBezTo>
                      <a:pt x="6844" y="3429"/>
                      <a:pt x="6962" y="3500"/>
                      <a:pt x="7080" y="3548"/>
                    </a:cubicBezTo>
                    <a:cubicBezTo>
                      <a:pt x="6867" y="3406"/>
                      <a:pt x="6655" y="3264"/>
                      <a:pt x="6418" y="3122"/>
                    </a:cubicBezTo>
                    <a:cubicBezTo>
                      <a:pt x="6206" y="2957"/>
                      <a:pt x="6017" y="2839"/>
                      <a:pt x="5804" y="2721"/>
                    </a:cubicBezTo>
                    <a:cubicBezTo>
                      <a:pt x="5355" y="2461"/>
                      <a:pt x="4930" y="2224"/>
                      <a:pt x="4481" y="1988"/>
                    </a:cubicBezTo>
                    <a:cubicBezTo>
                      <a:pt x="3583" y="1516"/>
                      <a:pt x="2685" y="1067"/>
                      <a:pt x="1764" y="665"/>
                    </a:cubicBezTo>
                    <a:cubicBezTo>
                      <a:pt x="1220" y="429"/>
                      <a:pt x="724" y="192"/>
                      <a:pt x="157" y="3"/>
                    </a:cubicBezTo>
                    <a:cubicBezTo>
                      <a:pt x="152" y="2"/>
                      <a:pt x="146" y="1"/>
                      <a:pt x="14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8"/>
              <p:cNvSpPr/>
              <p:nvPr/>
            </p:nvSpPr>
            <p:spPr>
              <a:xfrm>
                <a:off x="701225" y="2232000"/>
                <a:ext cx="337300" cy="25750"/>
              </a:xfrm>
              <a:custGeom>
                <a:avLst/>
                <a:gdLst/>
                <a:ahLst/>
                <a:cxnLst/>
                <a:rect l="l" t="t" r="r" b="b"/>
                <a:pathLst>
                  <a:path w="13492" h="1030" extrusionOk="0">
                    <a:moveTo>
                      <a:pt x="10045" y="1"/>
                    </a:moveTo>
                    <a:cubicBezTo>
                      <a:pt x="9435" y="1"/>
                      <a:pt x="8817" y="17"/>
                      <a:pt x="8199" y="34"/>
                    </a:cubicBezTo>
                    <a:cubicBezTo>
                      <a:pt x="6474" y="105"/>
                      <a:pt x="4702" y="223"/>
                      <a:pt x="2953" y="436"/>
                    </a:cubicBezTo>
                    <a:cubicBezTo>
                      <a:pt x="2481" y="483"/>
                      <a:pt x="1985" y="554"/>
                      <a:pt x="1512" y="625"/>
                    </a:cubicBezTo>
                    <a:cubicBezTo>
                      <a:pt x="992" y="696"/>
                      <a:pt x="520" y="790"/>
                      <a:pt x="24" y="908"/>
                    </a:cubicBezTo>
                    <a:cubicBezTo>
                      <a:pt x="2" y="908"/>
                      <a:pt x="0" y="1029"/>
                      <a:pt x="74" y="1029"/>
                    </a:cubicBezTo>
                    <a:cubicBezTo>
                      <a:pt x="80" y="1029"/>
                      <a:pt x="87" y="1028"/>
                      <a:pt x="94" y="1026"/>
                    </a:cubicBezTo>
                    <a:cubicBezTo>
                      <a:pt x="520" y="979"/>
                      <a:pt x="945" y="908"/>
                      <a:pt x="1394" y="837"/>
                    </a:cubicBezTo>
                    <a:cubicBezTo>
                      <a:pt x="1819" y="790"/>
                      <a:pt x="2268" y="719"/>
                      <a:pt x="2693" y="672"/>
                    </a:cubicBezTo>
                    <a:cubicBezTo>
                      <a:pt x="3544" y="554"/>
                      <a:pt x="4418" y="459"/>
                      <a:pt x="5292" y="389"/>
                    </a:cubicBezTo>
                    <a:cubicBezTo>
                      <a:pt x="7017" y="247"/>
                      <a:pt x="8789" y="200"/>
                      <a:pt x="10538" y="152"/>
                    </a:cubicBezTo>
                    <a:lnTo>
                      <a:pt x="11979" y="152"/>
                    </a:lnTo>
                    <a:cubicBezTo>
                      <a:pt x="12499" y="152"/>
                      <a:pt x="12995" y="152"/>
                      <a:pt x="13468" y="200"/>
                    </a:cubicBezTo>
                    <a:cubicBezTo>
                      <a:pt x="13491" y="200"/>
                      <a:pt x="13491" y="152"/>
                      <a:pt x="13468" y="152"/>
                    </a:cubicBezTo>
                    <a:cubicBezTo>
                      <a:pt x="12570" y="105"/>
                      <a:pt x="11695" y="34"/>
                      <a:pt x="10798" y="10"/>
                    </a:cubicBezTo>
                    <a:cubicBezTo>
                      <a:pt x="10548" y="4"/>
                      <a:pt x="10297" y="1"/>
                      <a:pt x="1004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8"/>
              <p:cNvSpPr/>
              <p:nvPr/>
            </p:nvSpPr>
            <p:spPr>
              <a:xfrm>
                <a:off x="767375" y="2244075"/>
                <a:ext cx="181950" cy="26600"/>
              </a:xfrm>
              <a:custGeom>
                <a:avLst/>
                <a:gdLst/>
                <a:ahLst/>
                <a:cxnLst/>
                <a:rect l="l" t="t" r="r" b="b"/>
                <a:pathLst>
                  <a:path w="7278" h="1064" extrusionOk="0">
                    <a:moveTo>
                      <a:pt x="7277" y="0"/>
                    </a:moveTo>
                    <a:lnTo>
                      <a:pt x="7277" y="0"/>
                    </a:lnTo>
                    <a:cubicBezTo>
                      <a:pt x="6805" y="24"/>
                      <a:pt x="6356" y="71"/>
                      <a:pt x="5883" y="118"/>
                    </a:cubicBezTo>
                    <a:cubicBezTo>
                      <a:pt x="5411" y="142"/>
                      <a:pt x="4962" y="213"/>
                      <a:pt x="4489" y="260"/>
                    </a:cubicBezTo>
                    <a:lnTo>
                      <a:pt x="1749" y="614"/>
                    </a:lnTo>
                    <a:cubicBezTo>
                      <a:pt x="1229" y="685"/>
                      <a:pt x="685" y="780"/>
                      <a:pt x="189" y="851"/>
                    </a:cubicBezTo>
                    <a:cubicBezTo>
                      <a:pt x="0" y="851"/>
                      <a:pt x="71" y="1063"/>
                      <a:pt x="213" y="1063"/>
                    </a:cubicBezTo>
                    <a:cubicBezTo>
                      <a:pt x="1134" y="945"/>
                      <a:pt x="2056" y="803"/>
                      <a:pt x="2954" y="685"/>
                    </a:cubicBezTo>
                    <a:cubicBezTo>
                      <a:pt x="3875" y="543"/>
                      <a:pt x="4797" y="425"/>
                      <a:pt x="5718" y="260"/>
                    </a:cubicBezTo>
                    <a:cubicBezTo>
                      <a:pt x="6238" y="189"/>
                      <a:pt x="6734" y="71"/>
                      <a:pt x="727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8"/>
              <p:cNvSpPr/>
              <p:nvPr/>
            </p:nvSpPr>
            <p:spPr>
              <a:xfrm>
                <a:off x="723275" y="2208700"/>
                <a:ext cx="273900" cy="20025"/>
              </a:xfrm>
              <a:custGeom>
                <a:avLst/>
                <a:gdLst/>
                <a:ahLst/>
                <a:cxnLst/>
                <a:rect l="l" t="t" r="r" b="b"/>
                <a:pathLst>
                  <a:path w="10956" h="801" extrusionOk="0">
                    <a:moveTo>
                      <a:pt x="4445" y="0"/>
                    </a:moveTo>
                    <a:cubicBezTo>
                      <a:pt x="3770" y="0"/>
                      <a:pt x="3095" y="24"/>
                      <a:pt x="2426" y="68"/>
                    </a:cubicBezTo>
                    <a:cubicBezTo>
                      <a:pt x="2000" y="92"/>
                      <a:pt x="1622" y="116"/>
                      <a:pt x="1221" y="210"/>
                    </a:cubicBezTo>
                    <a:cubicBezTo>
                      <a:pt x="1008" y="234"/>
                      <a:pt x="819" y="305"/>
                      <a:pt x="630" y="328"/>
                    </a:cubicBezTo>
                    <a:cubicBezTo>
                      <a:pt x="417" y="375"/>
                      <a:pt x="228" y="446"/>
                      <a:pt x="63" y="564"/>
                    </a:cubicBezTo>
                    <a:cubicBezTo>
                      <a:pt x="1" y="606"/>
                      <a:pt x="48" y="738"/>
                      <a:pt x="124" y="738"/>
                    </a:cubicBezTo>
                    <a:cubicBezTo>
                      <a:pt x="135" y="738"/>
                      <a:pt x="146" y="736"/>
                      <a:pt x="158" y="730"/>
                    </a:cubicBezTo>
                    <a:cubicBezTo>
                      <a:pt x="323" y="706"/>
                      <a:pt x="512" y="683"/>
                      <a:pt x="654" y="612"/>
                    </a:cubicBezTo>
                    <a:cubicBezTo>
                      <a:pt x="819" y="564"/>
                      <a:pt x="1008" y="541"/>
                      <a:pt x="1150" y="494"/>
                    </a:cubicBezTo>
                    <a:cubicBezTo>
                      <a:pt x="1504" y="446"/>
                      <a:pt x="1835" y="375"/>
                      <a:pt x="2189" y="352"/>
                    </a:cubicBezTo>
                    <a:cubicBezTo>
                      <a:pt x="2898" y="305"/>
                      <a:pt x="3607" y="257"/>
                      <a:pt x="4316" y="257"/>
                    </a:cubicBezTo>
                    <a:cubicBezTo>
                      <a:pt x="5734" y="257"/>
                      <a:pt x="7151" y="352"/>
                      <a:pt x="8569" y="494"/>
                    </a:cubicBezTo>
                    <a:cubicBezTo>
                      <a:pt x="8947" y="564"/>
                      <a:pt x="9372" y="588"/>
                      <a:pt x="9750" y="659"/>
                    </a:cubicBezTo>
                    <a:cubicBezTo>
                      <a:pt x="9963" y="683"/>
                      <a:pt x="10128" y="706"/>
                      <a:pt x="10341" y="730"/>
                    </a:cubicBezTo>
                    <a:cubicBezTo>
                      <a:pt x="10554" y="753"/>
                      <a:pt x="10743" y="753"/>
                      <a:pt x="10955" y="801"/>
                    </a:cubicBezTo>
                    <a:lnTo>
                      <a:pt x="10955" y="777"/>
                    </a:lnTo>
                    <a:cubicBezTo>
                      <a:pt x="10790" y="706"/>
                      <a:pt x="10601" y="659"/>
                      <a:pt x="10435" y="612"/>
                    </a:cubicBezTo>
                    <a:cubicBezTo>
                      <a:pt x="10246" y="588"/>
                      <a:pt x="10105" y="541"/>
                      <a:pt x="9916" y="494"/>
                    </a:cubicBezTo>
                    <a:cubicBezTo>
                      <a:pt x="9561" y="446"/>
                      <a:pt x="9207" y="352"/>
                      <a:pt x="8852" y="328"/>
                    </a:cubicBezTo>
                    <a:cubicBezTo>
                      <a:pt x="8144" y="210"/>
                      <a:pt x="7411" y="139"/>
                      <a:pt x="6702" y="92"/>
                    </a:cubicBezTo>
                    <a:cubicBezTo>
                      <a:pt x="5954" y="30"/>
                      <a:pt x="5199" y="0"/>
                      <a:pt x="44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8"/>
              <p:cNvSpPr/>
              <p:nvPr/>
            </p:nvSpPr>
            <p:spPr>
              <a:xfrm>
                <a:off x="719525" y="2223975"/>
                <a:ext cx="196725" cy="16575"/>
              </a:xfrm>
              <a:custGeom>
                <a:avLst/>
                <a:gdLst/>
                <a:ahLst/>
                <a:cxnLst/>
                <a:rect l="l" t="t" r="r" b="b"/>
                <a:pathLst>
                  <a:path w="7869" h="663" extrusionOk="0">
                    <a:moveTo>
                      <a:pt x="6356" y="1"/>
                    </a:moveTo>
                    <a:cubicBezTo>
                      <a:pt x="5860" y="1"/>
                      <a:pt x="5340" y="1"/>
                      <a:pt x="4844" y="48"/>
                    </a:cubicBezTo>
                    <a:cubicBezTo>
                      <a:pt x="3852" y="72"/>
                      <a:pt x="2836" y="166"/>
                      <a:pt x="1843" y="237"/>
                    </a:cubicBezTo>
                    <a:cubicBezTo>
                      <a:pt x="1276" y="308"/>
                      <a:pt x="686" y="355"/>
                      <a:pt x="118" y="473"/>
                    </a:cubicBezTo>
                    <a:cubicBezTo>
                      <a:pt x="0" y="473"/>
                      <a:pt x="0" y="662"/>
                      <a:pt x="95" y="662"/>
                    </a:cubicBezTo>
                    <a:cubicBezTo>
                      <a:pt x="591" y="639"/>
                      <a:pt x="1087" y="544"/>
                      <a:pt x="1583" y="473"/>
                    </a:cubicBezTo>
                    <a:cubicBezTo>
                      <a:pt x="2103" y="426"/>
                      <a:pt x="2599" y="355"/>
                      <a:pt x="3096" y="331"/>
                    </a:cubicBezTo>
                    <a:cubicBezTo>
                      <a:pt x="4112" y="237"/>
                      <a:pt x="5104" y="190"/>
                      <a:pt x="6120" y="190"/>
                    </a:cubicBezTo>
                    <a:cubicBezTo>
                      <a:pt x="6403" y="190"/>
                      <a:pt x="6687" y="190"/>
                      <a:pt x="6970" y="166"/>
                    </a:cubicBezTo>
                    <a:cubicBezTo>
                      <a:pt x="7112" y="166"/>
                      <a:pt x="7278" y="166"/>
                      <a:pt x="7419" y="119"/>
                    </a:cubicBezTo>
                    <a:cubicBezTo>
                      <a:pt x="7561" y="119"/>
                      <a:pt x="7703" y="95"/>
                      <a:pt x="7868" y="95"/>
                    </a:cubicBezTo>
                    <a:cubicBezTo>
                      <a:pt x="7585" y="95"/>
                      <a:pt x="7348" y="48"/>
                      <a:pt x="7089" y="48"/>
                    </a:cubicBezTo>
                    <a:cubicBezTo>
                      <a:pt x="6852" y="48"/>
                      <a:pt x="6592" y="1"/>
                      <a:pt x="635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8"/>
              <p:cNvSpPr/>
              <p:nvPr/>
            </p:nvSpPr>
            <p:spPr>
              <a:xfrm>
                <a:off x="757600" y="2245825"/>
                <a:ext cx="283275" cy="186950"/>
              </a:xfrm>
              <a:custGeom>
                <a:avLst/>
                <a:gdLst/>
                <a:ahLst/>
                <a:cxnLst/>
                <a:rect l="l" t="t" r="r" b="b"/>
                <a:pathLst>
                  <a:path w="11331" h="7478" extrusionOk="0">
                    <a:moveTo>
                      <a:pt x="11331" y="1"/>
                    </a:moveTo>
                    <a:cubicBezTo>
                      <a:pt x="10527" y="379"/>
                      <a:pt x="9724" y="757"/>
                      <a:pt x="8968" y="1182"/>
                    </a:cubicBezTo>
                    <a:cubicBezTo>
                      <a:pt x="8188" y="1584"/>
                      <a:pt x="7456" y="2033"/>
                      <a:pt x="6723" y="2505"/>
                    </a:cubicBezTo>
                    <a:cubicBezTo>
                      <a:pt x="5211" y="3427"/>
                      <a:pt x="3770" y="4419"/>
                      <a:pt x="2376" y="5459"/>
                    </a:cubicBezTo>
                    <a:lnTo>
                      <a:pt x="1218" y="6333"/>
                    </a:lnTo>
                    <a:cubicBezTo>
                      <a:pt x="840" y="6640"/>
                      <a:pt x="438" y="6971"/>
                      <a:pt x="60" y="7278"/>
                    </a:cubicBezTo>
                    <a:cubicBezTo>
                      <a:pt x="0" y="7378"/>
                      <a:pt x="42" y="7478"/>
                      <a:pt x="99" y="7478"/>
                    </a:cubicBezTo>
                    <a:cubicBezTo>
                      <a:pt x="109" y="7478"/>
                      <a:pt x="120" y="7474"/>
                      <a:pt x="131" y="7467"/>
                    </a:cubicBezTo>
                    <a:cubicBezTo>
                      <a:pt x="486" y="7184"/>
                      <a:pt x="840" y="6924"/>
                      <a:pt x="1171" y="6664"/>
                    </a:cubicBezTo>
                    <a:cubicBezTo>
                      <a:pt x="1525" y="6404"/>
                      <a:pt x="1880" y="6120"/>
                      <a:pt x="2210" y="5860"/>
                    </a:cubicBezTo>
                    <a:cubicBezTo>
                      <a:pt x="2919" y="5341"/>
                      <a:pt x="3581" y="4845"/>
                      <a:pt x="4337" y="4325"/>
                    </a:cubicBezTo>
                    <a:cubicBezTo>
                      <a:pt x="5778" y="3332"/>
                      <a:pt x="7243" y="2387"/>
                      <a:pt x="8755" y="1489"/>
                    </a:cubicBezTo>
                    <a:cubicBezTo>
                      <a:pt x="9181" y="1253"/>
                      <a:pt x="9606" y="1017"/>
                      <a:pt x="10031" y="757"/>
                    </a:cubicBezTo>
                    <a:cubicBezTo>
                      <a:pt x="10433" y="497"/>
                      <a:pt x="10882" y="261"/>
                      <a:pt x="11331" y="25"/>
                    </a:cubicBezTo>
                    <a:lnTo>
                      <a:pt x="11331"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8"/>
              <p:cNvSpPr/>
              <p:nvPr/>
            </p:nvSpPr>
            <p:spPr>
              <a:xfrm>
                <a:off x="821100" y="2297225"/>
                <a:ext cx="145950" cy="112300"/>
              </a:xfrm>
              <a:custGeom>
                <a:avLst/>
                <a:gdLst/>
                <a:ahLst/>
                <a:cxnLst/>
                <a:rect l="l" t="t" r="r" b="b"/>
                <a:pathLst>
                  <a:path w="5838" h="4492" extrusionOk="0">
                    <a:moveTo>
                      <a:pt x="5837" y="0"/>
                    </a:moveTo>
                    <a:lnTo>
                      <a:pt x="4679" y="804"/>
                    </a:lnTo>
                    <a:cubicBezTo>
                      <a:pt x="4301" y="1064"/>
                      <a:pt x="3923" y="1324"/>
                      <a:pt x="3569" y="1631"/>
                    </a:cubicBezTo>
                    <a:lnTo>
                      <a:pt x="1348" y="3308"/>
                    </a:lnTo>
                    <a:lnTo>
                      <a:pt x="96" y="4277"/>
                    </a:lnTo>
                    <a:cubicBezTo>
                      <a:pt x="0" y="4353"/>
                      <a:pt x="90" y="4492"/>
                      <a:pt x="191" y="4492"/>
                    </a:cubicBezTo>
                    <a:cubicBezTo>
                      <a:pt x="214" y="4492"/>
                      <a:pt x="239" y="4484"/>
                      <a:pt x="261" y="4466"/>
                    </a:cubicBezTo>
                    <a:cubicBezTo>
                      <a:pt x="994" y="3899"/>
                      <a:pt x="1726" y="3308"/>
                      <a:pt x="2435" y="2741"/>
                    </a:cubicBezTo>
                    <a:cubicBezTo>
                      <a:pt x="3167" y="2174"/>
                      <a:pt x="3876" y="1584"/>
                      <a:pt x="4632" y="1040"/>
                    </a:cubicBezTo>
                    <a:cubicBezTo>
                      <a:pt x="5034" y="709"/>
                      <a:pt x="5412" y="355"/>
                      <a:pt x="58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8"/>
              <p:cNvSpPr/>
              <p:nvPr/>
            </p:nvSpPr>
            <p:spPr>
              <a:xfrm>
                <a:off x="761700" y="2260600"/>
                <a:ext cx="240200" cy="133900"/>
              </a:xfrm>
              <a:custGeom>
                <a:avLst/>
                <a:gdLst/>
                <a:ahLst/>
                <a:cxnLst/>
                <a:rect l="l" t="t" r="r" b="b"/>
                <a:pathLst>
                  <a:path w="9608" h="5356" extrusionOk="0">
                    <a:moveTo>
                      <a:pt x="9607" y="1"/>
                    </a:moveTo>
                    <a:cubicBezTo>
                      <a:pt x="9418" y="24"/>
                      <a:pt x="9229" y="48"/>
                      <a:pt x="9064" y="119"/>
                    </a:cubicBezTo>
                    <a:cubicBezTo>
                      <a:pt x="8898" y="166"/>
                      <a:pt x="8733" y="190"/>
                      <a:pt x="8568" y="260"/>
                    </a:cubicBezTo>
                    <a:cubicBezTo>
                      <a:pt x="8213" y="379"/>
                      <a:pt x="7882" y="497"/>
                      <a:pt x="7528" y="639"/>
                    </a:cubicBezTo>
                    <a:cubicBezTo>
                      <a:pt x="6843" y="898"/>
                      <a:pt x="6205" y="1206"/>
                      <a:pt x="5543" y="1489"/>
                    </a:cubicBezTo>
                    <a:cubicBezTo>
                      <a:pt x="4244" y="2127"/>
                      <a:pt x="3015" y="2836"/>
                      <a:pt x="1834" y="3616"/>
                    </a:cubicBezTo>
                    <a:lnTo>
                      <a:pt x="865" y="4324"/>
                    </a:lnTo>
                    <a:cubicBezTo>
                      <a:pt x="700" y="4443"/>
                      <a:pt x="558" y="4608"/>
                      <a:pt x="416" y="4726"/>
                    </a:cubicBezTo>
                    <a:cubicBezTo>
                      <a:pt x="274" y="4868"/>
                      <a:pt x="133" y="5010"/>
                      <a:pt x="38" y="5199"/>
                    </a:cubicBezTo>
                    <a:cubicBezTo>
                      <a:pt x="1" y="5291"/>
                      <a:pt x="66" y="5355"/>
                      <a:pt x="130" y="5355"/>
                    </a:cubicBezTo>
                    <a:cubicBezTo>
                      <a:pt x="147" y="5355"/>
                      <a:pt x="165" y="5350"/>
                      <a:pt x="180" y="5340"/>
                    </a:cubicBezTo>
                    <a:cubicBezTo>
                      <a:pt x="298" y="5222"/>
                      <a:pt x="440" y="5104"/>
                      <a:pt x="558" y="4986"/>
                    </a:cubicBezTo>
                    <a:cubicBezTo>
                      <a:pt x="676" y="4868"/>
                      <a:pt x="818" y="4750"/>
                      <a:pt x="936" y="4632"/>
                    </a:cubicBezTo>
                    <a:cubicBezTo>
                      <a:pt x="1220" y="4395"/>
                      <a:pt x="1479" y="4183"/>
                      <a:pt x="1763" y="4017"/>
                    </a:cubicBezTo>
                    <a:cubicBezTo>
                      <a:pt x="2354" y="3592"/>
                      <a:pt x="2944" y="3238"/>
                      <a:pt x="3559" y="2883"/>
                    </a:cubicBezTo>
                    <a:cubicBezTo>
                      <a:pt x="4811" y="2174"/>
                      <a:pt x="6087" y="1536"/>
                      <a:pt x="7386" y="969"/>
                    </a:cubicBezTo>
                    <a:cubicBezTo>
                      <a:pt x="7741" y="828"/>
                      <a:pt x="8119" y="639"/>
                      <a:pt x="8497" y="497"/>
                    </a:cubicBezTo>
                    <a:cubicBezTo>
                      <a:pt x="8686" y="426"/>
                      <a:pt x="8851" y="355"/>
                      <a:pt x="9040" y="284"/>
                    </a:cubicBezTo>
                    <a:cubicBezTo>
                      <a:pt x="9206" y="190"/>
                      <a:pt x="9418" y="119"/>
                      <a:pt x="9607" y="24"/>
                    </a:cubicBezTo>
                    <a:lnTo>
                      <a:pt x="9607"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8"/>
              <p:cNvSpPr/>
              <p:nvPr/>
            </p:nvSpPr>
            <p:spPr>
              <a:xfrm>
                <a:off x="764275" y="2300175"/>
                <a:ext cx="164375" cy="108375"/>
              </a:xfrm>
              <a:custGeom>
                <a:avLst/>
                <a:gdLst/>
                <a:ahLst/>
                <a:cxnLst/>
                <a:rect l="l" t="t" r="r" b="b"/>
                <a:pathLst>
                  <a:path w="6575" h="4335" extrusionOk="0">
                    <a:moveTo>
                      <a:pt x="6574" y="1"/>
                    </a:moveTo>
                    <a:lnTo>
                      <a:pt x="6574" y="1"/>
                    </a:lnTo>
                    <a:cubicBezTo>
                      <a:pt x="6338" y="119"/>
                      <a:pt x="6102" y="213"/>
                      <a:pt x="5866" y="331"/>
                    </a:cubicBezTo>
                    <a:cubicBezTo>
                      <a:pt x="5653" y="450"/>
                      <a:pt x="5417" y="568"/>
                      <a:pt x="5204" y="686"/>
                    </a:cubicBezTo>
                    <a:cubicBezTo>
                      <a:pt x="4779" y="946"/>
                      <a:pt x="4330" y="1182"/>
                      <a:pt x="3905" y="1489"/>
                    </a:cubicBezTo>
                    <a:cubicBezTo>
                      <a:pt x="3054" y="2009"/>
                      <a:pt x="2227" y="2576"/>
                      <a:pt x="1400" y="3190"/>
                    </a:cubicBezTo>
                    <a:cubicBezTo>
                      <a:pt x="928" y="3521"/>
                      <a:pt x="455" y="3876"/>
                      <a:pt x="30" y="4254"/>
                    </a:cubicBezTo>
                    <a:cubicBezTo>
                      <a:pt x="26" y="4252"/>
                      <a:pt x="23" y="4251"/>
                      <a:pt x="21" y="4251"/>
                    </a:cubicBezTo>
                    <a:cubicBezTo>
                      <a:pt x="1" y="4251"/>
                      <a:pt x="60" y="4334"/>
                      <a:pt x="131" y="4334"/>
                    </a:cubicBezTo>
                    <a:cubicBezTo>
                      <a:pt x="144" y="4334"/>
                      <a:pt x="158" y="4331"/>
                      <a:pt x="171" y="4324"/>
                    </a:cubicBezTo>
                    <a:cubicBezTo>
                      <a:pt x="573" y="4041"/>
                      <a:pt x="951" y="3734"/>
                      <a:pt x="1376" y="3427"/>
                    </a:cubicBezTo>
                    <a:lnTo>
                      <a:pt x="2605" y="2552"/>
                    </a:lnTo>
                    <a:cubicBezTo>
                      <a:pt x="3432" y="1985"/>
                      <a:pt x="4259" y="1418"/>
                      <a:pt x="5133" y="922"/>
                    </a:cubicBezTo>
                    <a:lnTo>
                      <a:pt x="5842" y="473"/>
                    </a:lnTo>
                    <a:cubicBezTo>
                      <a:pt x="5960" y="379"/>
                      <a:pt x="6078" y="331"/>
                      <a:pt x="6220" y="237"/>
                    </a:cubicBezTo>
                    <a:cubicBezTo>
                      <a:pt x="6338" y="142"/>
                      <a:pt x="6456" y="72"/>
                      <a:pt x="657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8"/>
              <p:cNvSpPr/>
              <p:nvPr/>
            </p:nvSpPr>
            <p:spPr>
              <a:xfrm>
                <a:off x="894150" y="2254175"/>
                <a:ext cx="153825" cy="301375"/>
              </a:xfrm>
              <a:custGeom>
                <a:avLst/>
                <a:gdLst/>
                <a:ahLst/>
                <a:cxnLst/>
                <a:rect l="l" t="t" r="r" b="b"/>
                <a:pathLst>
                  <a:path w="6153" h="12055" extrusionOk="0">
                    <a:moveTo>
                      <a:pt x="6145" y="0"/>
                    </a:moveTo>
                    <a:cubicBezTo>
                      <a:pt x="6142" y="0"/>
                      <a:pt x="6136" y="6"/>
                      <a:pt x="6129" y="21"/>
                    </a:cubicBezTo>
                    <a:cubicBezTo>
                      <a:pt x="5632" y="754"/>
                      <a:pt x="5136" y="1463"/>
                      <a:pt x="4687" y="2219"/>
                    </a:cubicBezTo>
                    <a:cubicBezTo>
                      <a:pt x="4238" y="2975"/>
                      <a:pt x="3789" y="3731"/>
                      <a:pt x="3388" y="4511"/>
                    </a:cubicBezTo>
                    <a:cubicBezTo>
                      <a:pt x="2561" y="6046"/>
                      <a:pt x="1781" y="7629"/>
                      <a:pt x="1120" y="9260"/>
                    </a:cubicBezTo>
                    <a:cubicBezTo>
                      <a:pt x="907" y="9709"/>
                      <a:pt x="718" y="10181"/>
                      <a:pt x="552" y="10606"/>
                    </a:cubicBezTo>
                    <a:cubicBezTo>
                      <a:pt x="363" y="11079"/>
                      <a:pt x="174" y="11528"/>
                      <a:pt x="33" y="12000"/>
                    </a:cubicBezTo>
                    <a:cubicBezTo>
                      <a:pt x="0" y="12017"/>
                      <a:pt x="56" y="12055"/>
                      <a:pt x="110" y="12055"/>
                    </a:cubicBezTo>
                    <a:cubicBezTo>
                      <a:pt x="135" y="12055"/>
                      <a:pt x="159" y="12046"/>
                      <a:pt x="174" y="12024"/>
                    </a:cubicBezTo>
                    <a:cubicBezTo>
                      <a:pt x="340" y="11646"/>
                      <a:pt x="482" y="11244"/>
                      <a:pt x="671" y="10819"/>
                    </a:cubicBezTo>
                    <a:cubicBezTo>
                      <a:pt x="836" y="10417"/>
                      <a:pt x="1001" y="9992"/>
                      <a:pt x="1167" y="9614"/>
                    </a:cubicBezTo>
                    <a:cubicBezTo>
                      <a:pt x="1498" y="8811"/>
                      <a:pt x="1852" y="8007"/>
                      <a:pt x="2230" y="7228"/>
                    </a:cubicBezTo>
                    <a:cubicBezTo>
                      <a:pt x="2962" y="5621"/>
                      <a:pt x="3789" y="4085"/>
                      <a:pt x="4664" y="2549"/>
                    </a:cubicBezTo>
                    <a:cubicBezTo>
                      <a:pt x="4900" y="2148"/>
                      <a:pt x="5160" y="1722"/>
                      <a:pt x="5396" y="1274"/>
                    </a:cubicBezTo>
                    <a:cubicBezTo>
                      <a:pt x="5632" y="848"/>
                      <a:pt x="5892" y="423"/>
                      <a:pt x="6152" y="21"/>
                    </a:cubicBezTo>
                    <a:cubicBezTo>
                      <a:pt x="6152" y="21"/>
                      <a:pt x="6152" y="0"/>
                      <a:pt x="61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8"/>
              <p:cNvSpPr/>
              <p:nvPr/>
            </p:nvSpPr>
            <p:spPr>
              <a:xfrm>
                <a:off x="938025" y="2335625"/>
                <a:ext cx="70950" cy="167350"/>
              </a:xfrm>
              <a:custGeom>
                <a:avLst/>
                <a:gdLst/>
                <a:ahLst/>
                <a:cxnLst/>
                <a:rect l="l" t="t" r="r" b="b"/>
                <a:pathLst>
                  <a:path w="2838" h="6694" extrusionOk="0">
                    <a:moveTo>
                      <a:pt x="2838" y="0"/>
                    </a:moveTo>
                    <a:cubicBezTo>
                      <a:pt x="2625" y="426"/>
                      <a:pt x="2412" y="827"/>
                      <a:pt x="2247" y="1276"/>
                    </a:cubicBezTo>
                    <a:cubicBezTo>
                      <a:pt x="2034" y="1678"/>
                      <a:pt x="1869" y="2127"/>
                      <a:pt x="1680" y="2552"/>
                    </a:cubicBezTo>
                    <a:lnTo>
                      <a:pt x="617" y="5104"/>
                    </a:lnTo>
                    <a:cubicBezTo>
                      <a:pt x="404" y="5624"/>
                      <a:pt x="215" y="6096"/>
                      <a:pt x="26" y="6592"/>
                    </a:cubicBezTo>
                    <a:cubicBezTo>
                      <a:pt x="0" y="6657"/>
                      <a:pt x="53" y="6694"/>
                      <a:pt x="113" y="6694"/>
                    </a:cubicBezTo>
                    <a:cubicBezTo>
                      <a:pt x="163" y="6694"/>
                      <a:pt x="217" y="6669"/>
                      <a:pt x="239" y="6616"/>
                    </a:cubicBezTo>
                    <a:cubicBezTo>
                      <a:pt x="593" y="5765"/>
                      <a:pt x="948" y="4891"/>
                      <a:pt x="1278" y="4041"/>
                    </a:cubicBezTo>
                    <a:cubicBezTo>
                      <a:pt x="1633" y="3190"/>
                      <a:pt x="1964" y="2339"/>
                      <a:pt x="2318" y="1489"/>
                    </a:cubicBezTo>
                    <a:cubicBezTo>
                      <a:pt x="2483" y="969"/>
                      <a:pt x="2672" y="473"/>
                      <a:pt x="283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8"/>
              <p:cNvSpPr/>
              <p:nvPr/>
            </p:nvSpPr>
            <p:spPr>
              <a:xfrm>
                <a:off x="879000" y="2284825"/>
                <a:ext cx="141800" cy="235625"/>
              </a:xfrm>
              <a:custGeom>
                <a:avLst/>
                <a:gdLst/>
                <a:ahLst/>
                <a:cxnLst/>
                <a:rect l="l" t="t" r="r" b="b"/>
                <a:pathLst>
                  <a:path w="5672" h="9425" extrusionOk="0">
                    <a:moveTo>
                      <a:pt x="5671" y="0"/>
                    </a:moveTo>
                    <a:cubicBezTo>
                      <a:pt x="5530" y="118"/>
                      <a:pt x="5411" y="237"/>
                      <a:pt x="5270" y="378"/>
                    </a:cubicBezTo>
                    <a:cubicBezTo>
                      <a:pt x="5152" y="496"/>
                      <a:pt x="5033" y="638"/>
                      <a:pt x="4915" y="756"/>
                    </a:cubicBezTo>
                    <a:cubicBezTo>
                      <a:pt x="4679" y="1040"/>
                      <a:pt x="4443" y="1323"/>
                      <a:pt x="4206" y="1583"/>
                    </a:cubicBezTo>
                    <a:cubicBezTo>
                      <a:pt x="3758" y="2150"/>
                      <a:pt x="3309" y="2741"/>
                      <a:pt x="2907" y="3332"/>
                    </a:cubicBezTo>
                    <a:cubicBezTo>
                      <a:pt x="2104" y="4513"/>
                      <a:pt x="1371" y="5765"/>
                      <a:pt x="733" y="7065"/>
                    </a:cubicBezTo>
                    <a:cubicBezTo>
                      <a:pt x="568" y="7419"/>
                      <a:pt x="379" y="7797"/>
                      <a:pt x="261" y="8175"/>
                    </a:cubicBezTo>
                    <a:cubicBezTo>
                      <a:pt x="213" y="8364"/>
                      <a:pt x="143" y="8553"/>
                      <a:pt x="95" y="8742"/>
                    </a:cubicBezTo>
                    <a:cubicBezTo>
                      <a:pt x="24" y="8955"/>
                      <a:pt x="1" y="9120"/>
                      <a:pt x="1" y="9333"/>
                    </a:cubicBezTo>
                    <a:cubicBezTo>
                      <a:pt x="1" y="9395"/>
                      <a:pt x="40" y="9425"/>
                      <a:pt x="85" y="9425"/>
                    </a:cubicBezTo>
                    <a:cubicBezTo>
                      <a:pt x="124" y="9425"/>
                      <a:pt x="167" y="9401"/>
                      <a:pt x="190" y="9357"/>
                    </a:cubicBezTo>
                    <a:cubicBezTo>
                      <a:pt x="237" y="9191"/>
                      <a:pt x="308" y="9026"/>
                      <a:pt x="332" y="8861"/>
                    </a:cubicBezTo>
                    <a:cubicBezTo>
                      <a:pt x="379" y="8672"/>
                      <a:pt x="426" y="8530"/>
                      <a:pt x="473" y="8364"/>
                    </a:cubicBezTo>
                    <a:cubicBezTo>
                      <a:pt x="591" y="8034"/>
                      <a:pt x="733" y="7703"/>
                      <a:pt x="899" y="7372"/>
                    </a:cubicBezTo>
                    <a:cubicBezTo>
                      <a:pt x="1182" y="6734"/>
                      <a:pt x="1537" y="6120"/>
                      <a:pt x="1891" y="5482"/>
                    </a:cubicBezTo>
                    <a:cubicBezTo>
                      <a:pt x="2600" y="4253"/>
                      <a:pt x="3403" y="3072"/>
                      <a:pt x="4230" y="1914"/>
                    </a:cubicBezTo>
                    <a:cubicBezTo>
                      <a:pt x="4466" y="1583"/>
                      <a:pt x="4703" y="1276"/>
                      <a:pt x="4963" y="969"/>
                    </a:cubicBezTo>
                    <a:cubicBezTo>
                      <a:pt x="5081" y="827"/>
                      <a:pt x="5199" y="686"/>
                      <a:pt x="5317" y="496"/>
                    </a:cubicBezTo>
                    <a:cubicBezTo>
                      <a:pt x="5435" y="355"/>
                      <a:pt x="5553" y="166"/>
                      <a:pt x="567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8"/>
              <p:cNvSpPr/>
              <p:nvPr/>
            </p:nvSpPr>
            <p:spPr>
              <a:xfrm>
                <a:off x="887875" y="2355700"/>
                <a:ext cx="88625" cy="175125"/>
              </a:xfrm>
              <a:custGeom>
                <a:avLst/>
                <a:gdLst/>
                <a:ahLst/>
                <a:cxnLst/>
                <a:rect l="l" t="t" r="r" b="b"/>
                <a:pathLst>
                  <a:path w="3545" h="7005" extrusionOk="0">
                    <a:moveTo>
                      <a:pt x="3544" y="1"/>
                    </a:moveTo>
                    <a:lnTo>
                      <a:pt x="3544" y="1"/>
                    </a:lnTo>
                    <a:cubicBezTo>
                      <a:pt x="3403" y="213"/>
                      <a:pt x="3237" y="402"/>
                      <a:pt x="3095" y="639"/>
                    </a:cubicBezTo>
                    <a:cubicBezTo>
                      <a:pt x="2954" y="851"/>
                      <a:pt x="2835" y="1064"/>
                      <a:pt x="2717" y="1276"/>
                    </a:cubicBezTo>
                    <a:cubicBezTo>
                      <a:pt x="2457" y="1702"/>
                      <a:pt x="2221" y="2151"/>
                      <a:pt x="1985" y="2600"/>
                    </a:cubicBezTo>
                    <a:cubicBezTo>
                      <a:pt x="1512" y="3474"/>
                      <a:pt x="1063" y="4395"/>
                      <a:pt x="638" y="5317"/>
                    </a:cubicBezTo>
                    <a:cubicBezTo>
                      <a:pt x="425" y="5837"/>
                      <a:pt x="189" y="6333"/>
                      <a:pt x="0" y="6900"/>
                    </a:cubicBezTo>
                    <a:cubicBezTo>
                      <a:pt x="0" y="6963"/>
                      <a:pt x="63" y="7005"/>
                      <a:pt x="119" y="7005"/>
                    </a:cubicBezTo>
                    <a:cubicBezTo>
                      <a:pt x="147" y="7005"/>
                      <a:pt x="173" y="6994"/>
                      <a:pt x="189" y="6971"/>
                    </a:cubicBezTo>
                    <a:cubicBezTo>
                      <a:pt x="425" y="6522"/>
                      <a:pt x="591" y="6049"/>
                      <a:pt x="780" y="5577"/>
                    </a:cubicBezTo>
                    <a:cubicBezTo>
                      <a:pt x="969" y="5104"/>
                      <a:pt x="1182" y="4655"/>
                      <a:pt x="1394" y="4183"/>
                    </a:cubicBezTo>
                    <a:cubicBezTo>
                      <a:pt x="1819" y="3285"/>
                      <a:pt x="2268" y="2387"/>
                      <a:pt x="2741" y="1513"/>
                    </a:cubicBezTo>
                    <a:cubicBezTo>
                      <a:pt x="2883" y="1276"/>
                      <a:pt x="3001" y="993"/>
                      <a:pt x="3166" y="757"/>
                    </a:cubicBezTo>
                    <a:cubicBezTo>
                      <a:pt x="3213" y="639"/>
                      <a:pt x="3308" y="497"/>
                      <a:pt x="3379" y="379"/>
                    </a:cubicBezTo>
                    <a:cubicBezTo>
                      <a:pt x="3426" y="237"/>
                      <a:pt x="3497" y="119"/>
                      <a:pt x="354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8"/>
              <p:cNvSpPr/>
              <p:nvPr/>
            </p:nvSpPr>
            <p:spPr>
              <a:xfrm>
                <a:off x="1052675" y="2256625"/>
                <a:ext cx="26000" cy="337575"/>
              </a:xfrm>
              <a:custGeom>
                <a:avLst/>
                <a:gdLst/>
                <a:ahLst/>
                <a:cxnLst/>
                <a:rect l="l" t="t" r="r" b="b"/>
                <a:pathLst>
                  <a:path w="1040" h="13503" extrusionOk="0">
                    <a:moveTo>
                      <a:pt x="189" y="0"/>
                    </a:moveTo>
                    <a:cubicBezTo>
                      <a:pt x="177" y="0"/>
                      <a:pt x="166" y="6"/>
                      <a:pt x="166" y="18"/>
                    </a:cubicBezTo>
                    <a:cubicBezTo>
                      <a:pt x="118" y="916"/>
                      <a:pt x="47" y="1790"/>
                      <a:pt x="24" y="2688"/>
                    </a:cubicBezTo>
                    <a:cubicBezTo>
                      <a:pt x="0" y="3538"/>
                      <a:pt x="24" y="4436"/>
                      <a:pt x="47" y="5287"/>
                    </a:cubicBezTo>
                    <a:cubicBezTo>
                      <a:pt x="118" y="7035"/>
                      <a:pt x="236" y="8807"/>
                      <a:pt x="449" y="10556"/>
                    </a:cubicBezTo>
                    <a:cubicBezTo>
                      <a:pt x="496" y="11005"/>
                      <a:pt x="567" y="11524"/>
                      <a:pt x="638" y="11997"/>
                    </a:cubicBezTo>
                    <a:cubicBezTo>
                      <a:pt x="709" y="12493"/>
                      <a:pt x="804" y="12966"/>
                      <a:pt x="922" y="13462"/>
                    </a:cubicBezTo>
                    <a:cubicBezTo>
                      <a:pt x="903" y="13490"/>
                      <a:pt x="917" y="13503"/>
                      <a:pt x="942" y="13503"/>
                    </a:cubicBezTo>
                    <a:cubicBezTo>
                      <a:pt x="979" y="13503"/>
                      <a:pt x="1040" y="13472"/>
                      <a:pt x="1040" y="13415"/>
                    </a:cubicBezTo>
                    <a:cubicBezTo>
                      <a:pt x="993" y="12966"/>
                      <a:pt x="922" y="12564"/>
                      <a:pt x="851" y="12115"/>
                    </a:cubicBezTo>
                    <a:cubicBezTo>
                      <a:pt x="804" y="11666"/>
                      <a:pt x="733" y="11217"/>
                      <a:pt x="685" y="10816"/>
                    </a:cubicBezTo>
                    <a:cubicBezTo>
                      <a:pt x="567" y="9965"/>
                      <a:pt x="473" y="9067"/>
                      <a:pt x="402" y="8217"/>
                    </a:cubicBezTo>
                    <a:cubicBezTo>
                      <a:pt x="260" y="6468"/>
                      <a:pt x="213" y="4696"/>
                      <a:pt x="166" y="2948"/>
                    </a:cubicBezTo>
                    <a:lnTo>
                      <a:pt x="166" y="1506"/>
                    </a:lnTo>
                    <a:cubicBezTo>
                      <a:pt x="166" y="1010"/>
                      <a:pt x="166" y="490"/>
                      <a:pt x="213" y="18"/>
                    </a:cubicBezTo>
                    <a:cubicBezTo>
                      <a:pt x="213" y="6"/>
                      <a:pt x="20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8"/>
              <p:cNvSpPr/>
              <p:nvPr/>
            </p:nvSpPr>
            <p:spPr>
              <a:xfrm>
                <a:off x="1064475" y="2345650"/>
                <a:ext cx="26925" cy="180300"/>
              </a:xfrm>
              <a:custGeom>
                <a:avLst/>
                <a:gdLst/>
                <a:ahLst/>
                <a:cxnLst/>
                <a:rect l="l" t="t" r="r" b="b"/>
                <a:pathLst>
                  <a:path w="1077" h="7212" extrusionOk="0">
                    <a:moveTo>
                      <a:pt x="1" y="1"/>
                    </a:moveTo>
                    <a:cubicBezTo>
                      <a:pt x="24" y="473"/>
                      <a:pt x="48" y="922"/>
                      <a:pt x="119" y="1395"/>
                    </a:cubicBezTo>
                    <a:cubicBezTo>
                      <a:pt x="143" y="1867"/>
                      <a:pt x="213" y="2316"/>
                      <a:pt x="261" y="2789"/>
                    </a:cubicBezTo>
                    <a:lnTo>
                      <a:pt x="615" y="5530"/>
                    </a:lnTo>
                    <a:cubicBezTo>
                      <a:pt x="686" y="6073"/>
                      <a:pt x="757" y="6593"/>
                      <a:pt x="851" y="7089"/>
                    </a:cubicBezTo>
                    <a:cubicBezTo>
                      <a:pt x="862" y="7174"/>
                      <a:pt x="911" y="7212"/>
                      <a:pt x="960" y="7212"/>
                    </a:cubicBezTo>
                    <a:cubicBezTo>
                      <a:pt x="1019" y="7212"/>
                      <a:pt x="1077" y="7156"/>
                      <a:pt x="1064" y="7065"/>
                    </a:cubicBezTo>
                    <a:cubicBezTo>
                      <a:pt x="946" y="6168"/>
                      <a:pt x="804" y="5246"/>
                      <a:pt x="686" y="4325"/>
                    </a:cubicBezTo>
                    <a:cubicBezTo>
                      <a:pt x="521" y="3403"/>
                      <a:pt x="402" y="2505"/>
                      <a:pt x="261" y="1584"/>
                    </a:cubicBezTo>
                    <a:cubicBezTo>
                      <a:pt x="166" y="1041"/>
                      <a:pt x="48" y="544"/>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8"/>
              <p:cNvSpPr/>
              <p:nvPr/>
            </p:nvSpPr>
            <p:spPr>
              <a:xfrm>
                <a:off x="1027850" y="2297825"/>
                <a:ext cx="20700" cy="273475"/>
              </a:xfrm>
              <a:custGeom>
                <a:avLst/>
                <a:gdLst/>
                <a:ahLst/>
                <a:cxnLst/>
                <a:rect l="l" t="t" r="r" b="b"/>
                <a:pathLst>
                  <a:path w="828" h="10939" extrusionOk="0">
                    <a:moveTo>
                      <a:pt x="804" y="0"/>
                    </a:moveTo>
                    <a:cubicBezTo>
                      <a:pt x="757" y="189"/>
                      <a:pt x="686" y="355"/>
                      <a:pt x="662" y="544"/>
                    </a:cubicBezTo>
                    <a:cubicBezTo>
                      <a:pt x="639" y="709"/>
                      <a:pt x="568" y="874"/>
                      <a:pt x="544" y="1040"/>
                    </a:cubicBezTo>
                    <a:cubicBezTo>
                      <a:pt x="473" y="1394"/>
                      <a:pt x="403" y="1749"/>
                      <a:pt x="355" y="2103"/>
                    </a:cubicBezTo>
                    <a:cubicBezTo>
                      <a:pt x="237" y="2812"/>
                      <a:pt x="190" y="3544"/>
                      <a:pt x="143" y="4253"/>
                    </a:cubicBezTo>
                    <a:cubicBezTo>
                      <a:pt x="1" y="5671"/>
                      <a:pt x="1" y="7136"/>
                      <a:pt x="95" y="8553"/>
                    </a:cubicBezTo>
                    <a:cubicBezTo>
                      <a:pt x="143" y="8955"/>
                      <a:pt x="166" y="9333"/>
                      <a:pt x="261" y="9758"/>
                    </a:cubicBezTo>
                    <a:cubicBezTo>
                      <a:pt x="284" y="9971"/>
                      <a:pt x="332" y="10136"/>
                      <a:pt x="379" y="10349"/>
                    </a:cubicBezTo>
                    <a:cubicBezTo>
                      <a:pt x="426" y="10562"/>
                      <a:pt x="497" y="10727"/>
                      <a:pt x="615" y="10916"/>
                    </a:cubicBezTo>
                    <a:cubicBezTo>
                      <a:pt x="638" y="10931"/>
                      <a:pt x="665" y="10939"/>
                      <a:pt x="691" y="10939"/>
                    </a:cubicBezTo>
                    <a:cubicBezTo>
                      <a:pt x="747" y="10939"/>
                      <a:pt x="797" y="10902"/>
                      <a:pt x="781" y="10821"/>
                    </a:cubicBezTo>
                    <a:cubicBezTo>
                      <a:pt x="757" y="10632"/>
                      <a:pt x="733" y="10467"/>
                      <a:pt x="662" y="10325"/>
                    </a:cubicBezTo>
                    <a:cubicBezTo>
                      <a:pt x="592" y="10136"/>
                      <a:pt x="568" y="9971"/>
                      <a:pt x="544" y="9805"/>
                    </a:cubicBezTo>
                    <a:cubicBezTo>
                      <a:pt x="473" y="9451"/>
                      <a:pt x="426" y="9144"/>
                      <a:pt x="403" y="8789"/>
                    </a:cubicBezTo>
                    <a:cubicBezTo>
                      <a:pt x="332" y="8081"/>
                      <a:pt x="308" y="7372"/>
                      <a:pt x="308" y="6663"/>
                    </a:cubicBezTo>
                    <a:cubicBezTo>
                      <a:pt x="308" y="5245"/>
                      <a:pt x="403" y="3828"/>
                      <a:pt x="544" y="2410"/>
                    </a:cubicBezTo>
                    <a:cubicBezTo>
                      <a:pt x="592" y="2008"/>
                      <a:pt x="639" y="1607"/>
                      <a:pt x="686" y="1229"/>
                    </a:cubicBezTo>
                    <a:cubicBezTo>
                      <a:pt x="710" y="1016"/>
                      <a:pt x="757" y="827"/>
                      <a:pt x="781" y="638"/>
                    </a:cubicBezTo>
                    <a:cubicBezTo>
                      <a:pt x="804" y="425"/>
                      <a:pt x="804" y="213"/>
                      <a:pt x="82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8"/>
              <p:cNvSpPr/>
              <p:nvPr/>
            </p:nvSpPr>
            <p:spPr>
              <a:xfrm>
                <a:off x="1044400" y="2379325"/>
                <a:ext cx="16550" cy="195775"/>
              </a:xfrm>
              <a:custGeom>
                <a:avLst/>
                <a:gdLst/>
                <a:ahLst/>
                <a:cxnLst/>
                <a:rect l="l" t="t" r="r" b="b"/>
                <a:pathLst>
                  <a:path w="662" h="7831" extrusionOk="0">
                    <a:moveTo>
                      <a:pt x="95" y="1"/>
                    </a:moveTo>
                    <a:cubicBezTo>
                      <a:pt x="95" y="261"/>
                      <a:pt x="24" y="497"/>
                      <a:pt x="24" y="757"/>
                    </a:cubicBezTo>
                    <a:cubicBezTo>
                      <a:pt x="24" y="993"/>
                      <a:pt x="0" y="1277"/>
                      <a:pt x="0" y="1513"/>
                    </a:cubicBezTo>
                    <a:cubicBezTo>
                      <a:pt x="0" y="2009"/>
                      <a:pt x="0" y="2505"/>
                      <a:pt x="24" y="3001"/>
                    </a:cubicBezTo>
                    <a:cubicBezTo>
                      <a:pt x="71" y="4017"/>
                      <a:pt x="142" y="5010"/>
                      <a:pt x="237" y="6026"/>
                    </a:cubicBezTo>
                    <a:cubicBezTo>
                      <a:pt x="308" y="6593"/>
                      <a:pt x="355" y="7183"/>
                      <a:pt x="473" y="7727"/>
                    </a:cubicBezTo>
                    <a:cubicBezTo>
                      <a:pt x="485" y="7802"/>
                      <a:pt x="537" y="7830"/>
                      <a:pt x="584" y="7830"/>
                    </a:cubicBezTo>
                    <a:cubicBezTo>
                      <a:pt x="625" y="7830"/>
                      <a:pt x="662" y="7808"/>
                      <a:pt x="662" y="7774"/>
                    </a:cubicBezTo>
                    <a:cubicBezTo>
                      <a:pt x="615" y="7254"/>
                      <a:pt x="544" y="6758"/>
                      <a:pt x="473" y="6262"/>
                    </a:cubicBezTo>
                    <a:cubicBezTo>
                      <a:pt x="426" y="5766"/>
                      <a:pt x="355" y="5246"/>
                      <a:pt x="331" y="4750"/>
                    </a:cubicBezTo>
                    <a:cubicBezTo>
                      <a:pt x="237" y="3757"/>
                      <a:pt x="189" y="2741"/>
                      <a:pt x="189" y="1749"/>
                    </a:cubicBezTo>
                    <a:cubicBezTo>
                      <a:pt x="189" y="1442"/>
                      <a:pt x="189" y="1182"/>
                      <a:pt x="142" y="875"/>
                    </a:cubicBezTo>
                    <a:cubicBezTo>
                      <a:pt x="142" y="733"/>
                      <a:pt x="142" y="591"/>
                      <a:pt x="119" y="450"/>
                    </a:cubicBezTo>
                    <a:cubicBezTo>
                      <a:pt x="119" y="284"/>
                      <a:pt x="95" y="142"/>
                      <a:pt x="9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8"/>
              <p:cNvSpPr/>
              <p:nvPr/>
            </p:nvSpPr>
            <p:spPr>
              <a:xfrm>
                <a:off x="1065675" y="2254700"/>
                <a:ext cx="188050" cy="282300"/>
              </a:xfrm>
              <a:custGeom>
                <a:avLst/>
                <a:gdLst/>
                <a:ahLst/>
                <a:cxnLst/>
                <a:rect l="l" t="t" r="r" b="b"/>
                <a:pathLst>
                  <a:path w="7522" h="11292" extrusionOk="0">
                    <a:moveTo>
                      <a:pt x="0" y="0"/>
                    </a:moveTo>
                    <a:cubicBezTo>
                      <a:pt x="402" y="780"/>
                      <a:pt x="780" y="1583"/>
                      <a:pt x="1181" y="2363"/>
                    </a:cubicBezTo>
                    <a:cubicBezTo>
                      <a:pt x="1607" y="3119"/>
                      <a:pt x="2056" y="3852"/>
                      <a:pt x="2528" y="4608"/>
                    </a:cubicBezTo>
                    <a:cubicBezTo>
                      <a:pt x="3426" y="6096"/>
                      <a:pt x="4442" y="7561"/>
                      <a:pt x="5482" y="8931"/>
                    </a:cubicBezTo>
                    <a:lnTo>
                      <a:pt x="6356" y="10089"/>
                    </a:lnTo>
                    <a:cubicBezTo>
                      <a:pt x="6663" y="10467"/>
                      <a:pt x="6970" y="10893"/>
                      <a:pt x="7301" y="11247"/>
                    </a:cubicBezTo>
                    <a:cubicBezTo>
                      <a:pt x="7340" y="11278"/>
                      <a:pt x="7380" y="11292"/>
                      <a:pt x="7413" y="11292"/>
                    </a:cubicBezTo>
                    <a:cubicBezTo>
                      <a:pt x="7479" y="11292"/>
                      <a:pt x="7521" y="11239"/>
                      <a:pt x="7490" y="11176"/>
                    </a:cubicBezTo>
                    <a:cubicBezTo>
                      <a:pt x="7206" y="10822"/>
                      <a:pt x="6946" y="10467"/>
                      <a:pt x="6687" y="10160"/>
                    </a:cubicBezTo>
                    <a:cubicBezTo>
                      <a:pt x="6427" y="9806"/>
                      <a:pt x="6143" y="9451"/>
                      <a:pt x="5883" y="9120"/>
                    </a:cubicBezTo>
                    <a:cubicBezTo>
                      <a:pt x="5363" y="8412"/>
                      <a:pt x="4844" y="7726"/>
                      <a:pt x="4347" y="6994"/>
                    </a:cubicBezTo>
                    <a:cubicBezTo>
                      <a:pt x="3355" y="5553"/>
                      <a:pt x="2410" y="4064"/>
                      <a:pt x="1512" y="2552"/>
                    </a:cubicBezTo>
                    <a:cubicBezTo>
                      <a:pt x="1276" y="2150"/>
                      <a:pt x="1040" y="1701"/>
                      <a:pt x="780" y="1300"/>
                    </a:cubicBezTo>
                    <a:cubicBezTo>
                      <a:pt x="520" y="875"/>
                      <a:pt x="284" y="426"/>
                      <a:pt x="4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8"/>
              <p:cNvSpPr/>
              <p:nvPr/>
            </p:nvSpPr>
            <p:spPr>
              <a:xfrm>
                <a:off x="1118225" y="2328525"/>
                <a:ext cx="112550" cy="144075"/>
              </a:xfrm>
              <a:custGeom>
                <a:avLst/>
                <a:gdLst/>
                <a:ahLst/>
                <a:cxnLst/>
                <a:rect l="l" t="t" r="r" b="b"/>
                <a:pathLst>
                  <a:path w="4502" h="5763" extrusionOk="0">
                    <a:moveTo>
                      <a:pt x="1" y="1"/>
                    </a:moveTo>
                    <a:lnTo>
                      <a:pt x="804" y="1135"/>
                    </a:lnTo>
                    <a:cubicBezTo>
                      <a:pt x="1064" y="1537"/>
                      <a:pt x="1324" y="1915"/>
                      <a:pt x="1631" y="2269"/>
                    </a:cubicBezTo>
                    <a:lnTo>
                      <a:pt x="3309" y="4490"/>
                    </a:lnTo>
                    <a:lnTo>
                      <a:pt x="4277" y="5719"/>
                    </a:lnTo>
                    <a:cubicBezTo>
                      <a:pt x="4303" y="5750"/>
                      <a:pt x="4331" y="5763"/>
                      <a:pt x="4358" y="5763"/>
                    </a:cubicBezTo>
                    <a:cubicBezTo>
                      <a:pt x="4434" y="5763"/>
                      <a:pt x="4501" y="5664"/>
                      <a:pt x="4466" y="5577"/>
                    </a:cubicBezTo>
                    <a:cubicBezTo>
                      <a:pt x="3899" y="4844"/>
                      <a:pt x="3309" y="4088"/>
                      <a:pt x="2742" y="3379"/>
                    </a:cubicBezTo>
                    <a:cubicBezTo>
                      <a:pt x="2198" y="2647"/>
                      <a:pt x="1608" y="1938"/>
                      <a:pt x="1040" y="1206"/>
                    </a:cubicBezTo>
                    <a:cubicBezTo>
                      <a:pt x="710" y="780"/>
                      <a:pt x="355" y="402"/>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8"/>
              <p:cNvSpPr/>
              <p:nvPr/>
            </p:nvSpPr>
            <p:spPr>
              <a:xfrm>
                <a:off x="1081600" y="2293675"/>
                <a:ext cx="134525" cy="239525"/>
              </a:xfrm>
              <a:custGeom>
                <a:avLst/>
                <a:gdLst/>
                <a:ahLst/>
                <a:cxnLst/>
                <a:rect l="l" t="t" r="r" b="b"/>
                <a:pathLst>
                  <a:path w="5381" h="9581" extrusionOk="0">
                    <a:moveTo>
                      <a:pt x="1" y="1"/>
                    </a:moveTo>
                    <a:cubicBezTo>
                      <a:pt x="25" y="166"/>
                      <a:pt x="48" y="355"/>
                      <a:pt x="119" y="521"/>
                    </a:cubicBezTo>
                    <a:cubicBezTo>
                      <a:pt x="166" y="710"/>
                      <a:pt x="190" y="851"/>
                      <a:pt x="261" y="1017"/>
                    </a:cubicBezTo>
                    <a:cubicBezTo>
                      <a:pt x="379" y="1371"/>
                      <a:pt x="497" y="1702"/>
                      <a:pt x="639" y="2056"/>
                    </a:cubicBezTo>
                    <a:cubicBezTo>
                      <a:pt x="899" y="2741"/>
                      <a:pt x="1206" y="3379"/>
                      <a:pt x="1489" y="4041"/>
                    </a:cubicBezTo>
                    <a:cubicBezTo>
                      <a:pt x="2127" y="5341"/>
                      <a:pt x="2836" y="6569"/>
                      <a:pt x="3616" y="7750"/>
                    </a:cubicBezTo>
                    <a:lnTo>
                      <a:pt x="4325" y="8743"/>
                    </a:lnTo>
                    <a:cubicBezTo>
                      <a:pt x="4443" y="8885"/>
                      <a:pt x="4608" y="9026"/>
                      <a:pt x="4726" y="9168"/>
                    </a:cubicBezTo>
                    <a:cubicBezTo>
                      <a:pt x="4868" y="9334"/>
                      <a:pt x="5010" y="9452"/>
                      <a:pt x="5199" y="9570"/>
                    </a:cubicBezTo>
                    <a:cubicBezTo>
                      <a:pt x="5214" y="9577"/>
                      <a:pt x="5229" y="9581"/>
                      <a:pt x="5244" y="9581"/>
                    </a:cubicBezTo>
                    <a:cubicBezTo>
                      <a:pt x="5320" y="9581"/>
                      <a:pt x="5380" y="9488"/>
                      <a:pt x="5341" y="9428"/>
                    </a:cubicBezTo>
                    <a:cubicBezTo>
                      <a:pt x="5223" y="9310"/>
                      <a:pt x="5104" y="9144"/>
                      <a:pt x="4986" y="9026"/>
                    </a:cubicBezTo>
                    <a:cubicBezTo>
                      <a:pt x="4868" y="8908"/>
                      <a:pt x="4750" y="8766"/>
                      <a:pt x="4632" y="8648"/>
                    </a:cubicBezTo>
                    <a:cubicBezTo>
                      <a:pt x="4396" y="8388"/>
                      <a:pt x="4183" y="8105"/>
                      <a:pt x="4018" y="7821"/>
                    </a:cubicBezTo>
                    <a:cubicBezTo>
                      <a:pt x="3592" y="7231"/>
                      <a:pt x="3238" y="6640"/>
                      <a:pt x="2884" y="6026"/>
                    </a:cubicBezTo>
                    <a:cubicBezTo>
                      <a:pt x="2175" y="4773"/>
                      <a:pt x="1537" y="3498"/>
                      <a:pt x="970" y="2198"/>
                    </a:cubicBezTo>
                    <a:cubicBezTo>
                      <a:pt x="828" y="1844"/>
                      <a:pt x="639" y="1466"/>
                      <a:pt x="497" y="1088"/>
                    </a:cubicBezTo>
                    <a:cubicBezTo>
                      <a:pt x="426" y="899"/>
                      <a:pt x="355" y="733"/>
                      <a:pt x="284" y="544"/>
                    </a:cubicBezTo>
                    <a:cubicBezTo>
                      <a:pt x="190" y="379"/>
                      <a:pt x="119" y="166"/>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8"/>
              <p:cNvSpPr/>
              <p:nvPr/>
            </p:nvSpPr>
            <p:spPr>
              <a:xfrm>
                <a:off x="1120600" y="2366925"/>
                <a:ext cx="108900" cy="163425"/>
              </a:xfrm>
              <a:custGeom>
                <a:avLst/>
                <a:gdLst/>
                <a:ahLst/>
                <a:cxnLst/>
                <a:rect l="l" t="t" r="r" b="b"/>
                <a:pathLst>
                  <a:path w="4356" h="6537" extrusionOk="0">
                    <a:moveTo>
                      <a:pt x="0" y="1"/>
                    </a:moveTo>
                    <a:cubicBezTo>
                      <a:pt x="119" y="237"/>
                      <a:pt x="213" y="473"/>
                      <a:pt x="331" y="709"/>
                    </a:cubicBezTo>
                    <a:cubicBezTo>
                      <a:pt x="449" y="898"/>
                      <a:pt x="567" y="1135"/>
                      <a:pt x="686" y="1347"/>
                    </a:cubicBezTo>
                    <a:cubicBezTo>
                      <a:pt x="945" y="1796"/>
                      <a:pt x="1182" y="2245"/>
                      <a:pt x="1465" y="2647"/>
                    </a:cubicBezTo>
                    <a:cubicBezTo>
                      <a:pt x="2009" y="3497"/>
                      <a:pt x="2552" y="4324"/>
                      <a:pt x="3190" y="5151"/>
                    </a:cubicBezTo>
                    <a:cubicBezTo>
                      <a:pt x="3521" y="5624"/>
                      <a:pt x="3875" y="6096"/>
                      <a:pt x="4253" y="6522"/>
                    </a:cubicBezTo>
                    <a:cubicBezTo>
                      <a:pt x="4253" y="6532"/>
                      <a:pt x="4259" y="6537"/>
                      <a:pt x="4267" y="6537"/>
                    </a:cubicBezTo>
                    <a:cubicBezTo>
                      <a:pt x="4296" y="6537"/>
                      <a:pt x="4356" y="6477"/>
                      <a:pt x="4301" y="6404"/>
                    </a:cubicBezTo>
                    <a:cubicBezTo>
                      <a:pt x="4041" y="5978"/>
                      <a:pt x="3710" y="5600"/>
                      <a:pt x="3426" y="5199"/>
                    </a:cubicBezTo>
                    <a:lnTo>
                      <a:pt x="2528" y="3946"/>
                    </a:lnTo>
                    <a:cubicBezTo>
                      <a:pt x="1961" y="3119"/>
                      <a:pt x="1418" y="2292"/>
                      <a:pt x="922" y="1442"/>
                    </a:cubicBezTo>
                    <a:lnTo>
                      <a:pt x="473" y="733"/>
                    </a:lnTo>
                    <a:cubicBezTo>
                      <a:pt x="378" y="615"/>
                      <a:pt x="331" y="497"/>
                      <a:pt x="237" y="355"/>
                    </a:cubicBezTo>
                    <a:cubicBezTo>
                      <a:pt x="142" y="237"/>
                      <a:pt x="48" y="95"/>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8"/>
              <p:cNvSpPr/>
              <p:nvPr/>
            </p:nvSpPr>
            <p:spPr>
              <a:xfrm>
                <a:off x="1073925" y="2247025"/>
                <a:ext cx="303275" cy="153275"/>
              </a:xfrm>
              <a:custGeom>
                <a:avLst/>
                <a:gdLst/>
                <a:ahLst/>
                <a:cxnLst/>
                <a:rect l="l" t="t" r="r" b="b"/>
                <a:pathLst>
                  <a:path w="12131" h="6131" extrusionOk="0">
                    <a:moveTo>
                      <a:pt x="24" y="0"/>
                    </a:moveTo>
                    <a:cubicBezTo>
                      <a:pt x="24" y="0"/>
                      <a:pt x="1" y="0"/>
                      <a:pt x="24" y="24"/>
                    </a:cubicBezTo>
                    <a:cubicBezTo>
                      <a:pt x="781" y="544"/>
                      <a:pt x="1489" y="1040"/>
                      <a:pt x="2245" y="1489"/>
                    </a:cubicBezTo>
                    <a:cubicBezTo>
                      <a:pt x="2978" y="1914"/>
                      <a:pt x="3758" y="2363"/>
                      <a:pt x="4514" y="2788"/>
                    </a:cubicBezTo>
                    <a:cubicBezTo>
                      <a:pt x="6049" y="3615"/>
                      <a:pt x="7656" y="4371"/>
                      <a:pt x="9286" y="5056"/>
                    </a:cubicBezTo>
                    <a:cubicBezTo>
                      <a:pt x="9712" y="5269"/>
                      <a:pt x="10184" y="5434"/>
                      <a:pt x="10633" y="5623"/>
                    </a:cubicBezTo>
                    <a:cubicBezTo>
                      <a:pt x="11106" y="5789"/>
                      <a:pt x="11555" y="6002"/>
                      <a:pt x="12027" y="6120"/>
                    </a:cubicBezTo>
                    <a:cubicBezTo>
                      <a:pt x="12035" y="6127"/>
                      <a:pt x="12043" y="6131"/>
                      <a:pt x="12051" y="6131"/>
                    </a:cubicBezTo>
                    <a:cubicBezTo>
                      <a:pt x="12093" y="6131"/>
                      <a:pt x="12130" y="6041"/>
                      <a:pt x="12051" y="6002"/>
                    </a:cubicBezTo>
                    <a:cubicBezTo>
                      <a:pt x="11673" y="5812"/>
                      <a:pt x="11247" y="5671"/>
                      <a:pt x="10846" y="5505"/>
                    </a:cubicBezTo>
                    <a:cubicBezTo>
                      <a:pt x="10420" y="5316"/>
                      <a:pt x="10019" y="5175"/>
                      <a:pt x="9641" y="4986"/>
                    </a:cubicBezTo>
                    <a:cubicBezTo>
                      <a:pt x="8837" y="4678"/>
                      <a:pt x="8034" y="4324"/>
                      <a:pt x="7231" y="3922"/>
                    </a:cubicBezTo>
                    <a:cubicBezTo>
                      <a:pt x="5648" y="3190"/>
                      <a:pt x="4112" y="2363"/>
                      <a:pt x="2576" y="1512"/>
                    </a:cubicBezTo>
                    <a:cubicBezTo>
                      <a:pt x="2151" y="1276"/>
                      <a:pt x="1749" y="1016"/>
                      <a:pt x="1300" y="780"/>
                    </a:cubicBezTo>
                    <a:cubicBezTo>
                      <a:pt x="851" y="544"/>
                      <a:pt x="450" y="260"/>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8"/>
              <p:cNvSpPr/>
              <p:nvPr/>
            </p:nvSpPr>
            <p:spPr>
              <a:xfrm>
                <a:off x="1156625" y="2286000"/>
                <a:ext cx="167900" cy="70875"/>
              </a:xfrm>
              <a:custGeom>
                <a:avLst/>
                <a:gdLst/>
                <a:ahLst/>
                <a:cxnLst/>
                <a:rect l="l" t="t" r="r" b="b"/>
                <a:pathLst>
                  <a:path w="6716" h="2835" extrusionOk="0">
                    <a:moveTo>
                      <a:pt x="1" y="1"/>
                    </a:moveTo>
                    <a:cubicBezTo>
                      <a:pt x="426" y="213"/>
                      <a:pt x="828" y="426"/>
                      <a:pt x="1277" y="591"/>
                    </a:cubicBezTo>
                    <a:cubicBezTo>
                      <a:pt x="1678" y="804"/>
                      <a:pt x="2127" y="969"/>
                      <a:pt x="2552" y="1158"/>
                    </a:cubicBezTo>
                    <a:lnTo>
                      <a:pt x="5104" y="2222"/>
                    </a:lnTo>
                    <a:cubicBezTo>
                      <a:pt x="5624" y="2434"/>
                      <a:pt x="6097" y="2647"/>
                      <a:pt x="6593" y="2812"/>
                    </a:cubicBezTo>
                    <a:cubicBezTo>
                      <a:pt x="6608" y="2828"/>
                      <a:pt x="6622" y="2834"/>
                      <a:pt x="6635" y="2834"/>
                    </a:cubicBezTo>
                    <a:cubicBezTo>
                      <a:pt x="6698" y="2834"/>
                      <a:pt x="6715" y="2659"/>
                      <a:pt x="6616" y="2600"/>
                    </a:cubicBezTo>
                    <a:cubicBezTo>
                      <a:pt x="5766" y="2245"/>
                      <a:pt x="4915" y="1891"/>
                      <a:pt x="4041" y="1560"/>
                    </a:cubicBezTo>
                    <a:cubicBezTo>
                      <a:pt x="3190" y="1206"/>
                      <a:pt x="2340" y="898"/>
                      <a:pt x="1489" y="544"/>
                    </a:cubicBezTo>
                    <a:cubicBezTo>
                      <a:pt x="969" y="355"/>
                      <a:pt x="473" y="190"/>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8"/>
              <p:cNvSpPr/>
              <p:nvPr/>
            </p:nvSpPr>
            <p:spPr>
              <a:xfrm>
                <a:off x="1105825" y="2274200"/>
                <a:ext cx="236300" cy="141775"/>
              </a:xfrm>
              <a:custGeom>
                <a:avLst/>
                <a:gdLst/>
                <a:ahLst/>
                <a:cxnLst/>
                <a:rect l="l" t="t" r="r" b="b"/>
                <a:pathLst>
                  <a:path w="9452" h="5671" extrusionOk="0">
                    <a:moveTo>
                      <a:pt x="1" y="0"/>
                    </a:moveTo>
                    <a:lnTo>
                      <a:pt x="1" y="0"/>
                    </a:lnTo>
                    <a:cubicBezTo>
                      <a:pt x="119" y="142"/>
                      <a:pt x="237" y="260"/>
                      <a:pt x="379" y="425"/>
                    </a:cubicBezTo>
                    <a:cubicBezTo>
                      <a:pt x="497" y="543"/>
                      <a:pt x="639" y="662"/>
                      <a:pt x="757" y="780"/>
                    </a:cubicBezTo>
                    <a:cubicBezTo>
                      <a:pt x="1040" y="1016"/>
                      <a:pt x="1324" y="1252"/>
                      <a:pt x="1584" y="1489"/>
                    </a:cubicBezTo>
                    <a:cubicBezTo>
                      <a:pt x="2151" y="1937"/>
                      <a:pt x="2741" y="2363"/>
                      <a:pt x="3332" y="2788"/>
                    </a:cubicBezTo>
                    <a:cubicBezTo>
                      <a:pt x="4514" y="3568"/>
                      <a:pt x="5742" y="4324"/>
                      <a:pt x="7042" y="4938"/>
                    </a:cubicBezTo>
                    <a:cubicBezTo>
                      <a:pt x="7396" y="5127"/>
                      <a:pt x="7798" y="5293"/>
                      <a:pt x="8176" y="5411"/>
                    </a:cubicBezTo>
                    <a:cubicBezTo>
                      <a:pt x="8341" y="5458"/>
                      <a:pt x="8554" y="5529"/>
                      <a:pt x="8743" y="5576"/>
                    </a:cubicBezTo>
                    <a:cubicBezTo>
                      <a:pt x="8932" y="5647"/>
                      <a:pt x="9121" y="5671"/>
                      <a:pt x="9334" y="5671"/>
                    </a:cubicBezTo>
                    <a:cubicBezTo>
                      <a:pt x="9428" y="5671"/>
                      <a:pt x="9452" y="5529"/>
                      <a:pt x="9357" y="5505"/>
                    </a:cubicBezTo>
                    <a:cubicBezTo>
                      <a:pt x="9192" y="5434"/>
                      <a:pt x="9026" y="5387"/>
                      <a:pt x="8861" y="5363"/>
                    </a:cubicBezTo>
                    <a:cubicBezTo>
                      <a:pt x="8672" y="5293"/>
                      <a:pt x="8530" y="5269"/>
                      <a:pt x="8365" y="5198"/>
                    </a:cubicBezTo>
                    <a:cubicBezTo>
                      <a:pt x="8034" y="5080"/>
                      <a:pt x="7703" y="4938"/>
                      <a:pt x="7372" y="4796"/>
                    </a:cubicBezTo>
                    <a:cubicBezTo>
                      <a:pt x="6734" y="4489"/>
                      <a:pt x="6097" y="4135"/>
                      <a:pt x="5482" y="3780"/>
                    </a:cubicBezTo>
                    <a:cubicBezTo>
                      <a:pt x="4254" y="3072"/>
                      <a:pt x="3072" y="2292"/>
                      <a:pt x="1915" y="1441"/>
                    </a:cubicBezTo>
                    <a:cubicBezTo>
                      <a:pt x="1584" y="1229"/>
                      <a:pt x="1277" y="992"/>
                      <a:pt x="969" y="709"/>
                    </a:cubicBezTo>
                    <a:cubicBezTo>
                      <a:pt x="828" y="591"/>
                      <a:pt x="686" y="473"/>
                      <a:pt x="497" y="354"/>
                    </a:cubicBezTo>
                    <a:cubicBezTo>
                      <a:pt x="355" y="236"/>
                      <a:pt x="166" y="118"/>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8"/>
              <p:cNvSpPr/>
              <p:nvPr/>
            </p:nvSpPr>
            <p:spPr>
              <a:xfrm>
                <a:off x="1176125" y="2318500"/>
                <a:ext cx="176875" cy="88825"/>
              </a:xfrm>
              <a:custGeom>
                <a:avLst/>
                <a:gdLst/>
                <a:ahLst/>
                <a:cxnLst/>
                <a:rect l="l" t="t" r="r" b="b"/>
                <a:pathLst>
                  <a:path w="7075" h="3553" extrusionOk="0">
                    <a:moveTo>
                      <a:pt x="0" y="0"/>
                    </a:moveTo>
                    <a:lnTo>
                      <a:pt x="0" y="0"/>
                    </a:lnTo>
                    <a:cubicBezTo>
                      <a:pt x="189" y="165"/>
                      <a:pt x="402" y="307"/>
                      <a:pt x="638" y="449"/>
                    </a:cubicBezTo>
                    <a:cubicBezTo>
                      <a:pt x="851" y="591"/>
                      <a:pt x="1064" y="709"/>
                      <a:pt x="1253" y="827"/>
                    </a:cubicBezTo>
                    <a:cubicBezTo>
                      <a:pt x="1702" y="1111"/>
                      <a:pt x="2150" y="1347"/>
                      <a:pt x="2599" y="1583"/>
                    </a:cubicBezTo>
                    <a:cubicBezTo>
                      <a:pt x="3474" y="2056"/>
                      <a:pt x="4395" y="2481"/>
                      <a:pt x="5317" y="2906"/>
                    </a:cubicBezTo>
                    <a:cubicBezTo>
                      <a:pt x="5836" y="3143"/>
                      <a:pt x="6332" y="3379"/>
                      <a:pt x="6900" y="3544"/>
                    </a:cubicBezTo>
                    <a:cubicBezTo>
                      <a:pt x="6911" y="3550"/>
                      <a:pt x="6923" y="3553"/>
                      <a:pt x="6934" y="3553"/>
                    </a:cubicBezTo>
                    <a:cubicBezTo>
                      <a:pt x="7014" y="3553"/>
                      <a:pt x="7074" y="3420"/>
                      <a:pt x="6970" y="3379"/>
                    </a:cubicBezTo>
                    <a:cubicBezTo>
                      <a:pt x="6522" y="3143"/>
                      <a:pt x="6049" y="2953"/>
                      <a:pt x="5576" y="2788"/>
                    </a:cubicBezTo>
                    <a:cubicBezTo>
                      <a:pt x="5104" y="2575"/>
                      <a:pt x="4655" y="2363"/>
                      <a:pt x="4182" y="2174"/>
                    </a:cubicBezTo>
                    <a:cubicBezTo>
                      <a:pt x="3261" y="1725"/>
                      <a:pt x="2387" y="1276"/>
                      <a:pt x="1489" y="803"/>
                    </a:cubicBezTo>
                    <a:cubicBezTo>
                      <a:pt x="1253" y="662"/>
                      <a:pt x="993" y="544"/>
                      <a:pt x="756" y="402"/>
                    </a:cubicBezTo>
                    <a:cubicBezTo>
                      <a:pt x="638" y="331"/>
                      <a:pt x="497" y="236"/>
                      <a:pt x="378" y="189"/>
                    </a:cubicBezTo>
                    <a:cubicBezTo>
                      <a:pt x="237" y="118"/>
                      <a:pt x="118" y="71"/>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8"/>
              <p:cNvSpPr/>
              <p:nvPr/>
            </p:nvSpPr>
            <p:spPr>
              <a:xfrm>
                <a:off x="1077475" y="2216900"/>
                <a:ext cx="337875" cy="25075"/>
              </a:xfrm>
              <a:custGeom>
                <a:avLst/>
                <a:gdLst/>
                <a:ahLst/>
                <a:cxnLst/>
                <a:rect l="l" t="t" r="r" b="b"/>
                <a:pathLst>
                  <a:path w="13515" h="1003" extrusionOk="0">
                    <a:moveTo>
                      <a:pt x="13421" y="0"/>
                    </a:moveTo>
                    <a:cubicBezTo>
                      <a:pt x="12972" y="24"/>
                      <a:pt x="12547" y="118"/>
                      <a:pt x="12121" y="166"/>
                    </a:cubicBezTo>
                    <a:cubicBezTo>
                      <a:pt x="11673" y="236"/>
                      <a:pt x="11224" y="284"/>
                      <a:pt x="10822" y="355"/>
                    </a:cubicBezTo>
                    <a:cubicBezTo>
                      <a:pt x="9948" y="473"/>
                      <a:pt x="9073" y="567"/>
                      <a:pt x="8223" y="614"/>
                    </a:cubicBezTo>
                    <a:cubicBezTo>
                      <a:pt x="6474" y="756"/>
                      <a:pt x="4702" y="827"/>
                      <a:pt x="2954" y="851"/>
                    </a:cubicBezTo>
                    <a:lnTo>
                      <a:pt x="1513" y="851"/>
                    </a:lnTo>
                    <a:cubicBezTo>
                      <a:pt x="1017" y="851"/>
                      <a:pt x="497" y="851"/>
                      <a:pt x="24" y="827"/>
                    </a:cubicBezTo>
                    <a:cubicBezTo>
                      <a:pt x="1" y="827"/>
                      <a:pt x="1" y="851"/>
                      <a:pt x="24" y="851"/>
                    </a:cubicBezTo>
                    <a:cubicBezTo>
                      <a:pt x="922" y="922"/>
                      <a:pt x="1796" y="969"/>
                      <a:pt x="2694" y="993"/>
                    </a:cubicBezTo>
                    <a:cubicBezTo>
                      <a:pt x="2943" y="999"/>
                      <a:pt x="3196" y="1002"/>
                      <a:pt x="3451" y="1002"/>
                    </a:cubicBezTo>
                    <a:cubicBezTo>
                      <a:pt x="4067" y="1002"/>
                      <a:pt x="4692" y="986"/>
                      <a:pt x="5293" y="969"/>
                    </a:cubicBezTo>
                    <a:cubicBezTo>
                      <a:pt x="7042" y="922"/>
                      <a:pt x="8814" y="804"/>
                      <a:pt x="10538" y="591"/>
                    </a:cubicBezTo>
                    <a:cubicBezTo>
                      <a:pt x="11011" y="520"/>
                      <a:pt x="11531" y="473"/>
                      <a:pt x="12003" y="378"/>
                    </a:cubicBezTo>
                    <a:cubicBezTo>
                      <a:pt x="12499" y="331"/>
                      <a:pt x="12972" y="236"/>
                      <a:pt x="13468" y="118"/>
                    </a:cubicBezTo>
                    <a:cubicBezTo>
                      <a:pt x="13472" y="120"/>
                      <a:pt x="13475" y="121"/>
                      <a:pt x="13478" y="121"/>
                    </a:cubicBezTo>
                    <a:cubicBezTo>
                      <a:pt x="13515" y="121"/>
                      <a:pt x="13508" y="0"/>
                      <a:pt x="1342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8"/>
              <p:cNvSpPr/>
              <p:nvPr/>
            </p:nvSpPr>
            <p:spPr>
              <a:xfrm>
                <a:off x="1166675" y="2204325"/>
                <a:ext cx="181525" cy="26775"/>
              </a:xfrm>
              <a:custGeom>
                <a:avLst/>
                <a:gdLst/>
                <a:ahLst/>
                <a:cxnLst/>
                <a:rect l="l" t="t" r="r" b="b"/>
                <a:pathLst>
                  <a:path w="7261" h="1071" extrusionOk="0">
                    <a:moveTo>
                      <a:pt x="7102" y="1"/>
                    </a:moveTo>
                    <a:cubicBezTo>
                      <a:pt x="7090" y="1"/>
                      <a:pt x="7078" y="3"/>
                      <a:pt x="7065" y="7"/>
                    </a:cubicBezTo>
                    <a:cubicBezTo>
                      <a:pt x="6167" y="125"/>
                      <a:pt x="5246" y="267"/>
                      <a:pt x="4324" y="385"/>
                    </a:cubicBezTo>
                    <a:cubicBezTo>
                      <a:pt x="3403" y="527"/>
                      <a:pt x="2481" y="645"/>
                      <a:pt x="1583" y="787"/>
                    </a:cubicBezTo>
                    <a:cubicBezTo>
                      <a:pt x="1040" y="881"/>
                      <a:pt x="544" y="999"/>
                      <a:pt x="0" y="1070"/>
                    </a:cubicBezTo>
                    <a:cubicBezTo>
                      <a:pt x="473" y="1023"/>
                      <a:pt x="922" y="999"/>
                      <a:pt x="1394" y="952"/>
                    </a:cubicBezTo>
                    <a:cubicBezTo>
                      <a:pt x="1867" y="905"/>
                      <a:pt x="2316" y="858"/>
                      <a:pt x="2788" y="787"/>
                    </a:cubicBezTo>
                    <a:lnTo>
                      <a:pt x="5529" y="432"/>
                    </a:lnTo>
                    <a:cubicBezTo>
                      <a:pt x="6073" y="385"/>
                      <a:pt x="6592" y="291"/>
                      <a:pt x="7089" y="196"/>
                    </a:cubicBezTo>
                    <a:cubicBezTo>
                      <a:pt x="7260" y="196"/>
                      <a:pt x="7217" y="1"/>
                      <a:pt x="710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8"/>
              <p:cNvSpPr/>
              <p:nvPr/>
            </p:nvSpPr>
            <p:spPr>
              <a:xfrm>
                <a:off x="1118825" y="2246425"/>
                <a:ext cx="274025" cy="20050"/>
              </a:xfrm>
              <a:custGeom>
                <a:avLst/>
                <a:gdLst/>
                <a:ahLst/>
                <a:cxnLst/>
                <a:rect l="l" t="t" r="r" b="b"/>
                <a:pathLst>
                  <a:path w="10961" h="802" extrusionOk="0">
                    <a:moveTo>
                      <a:pt x="0" y="1"/>
                    </a:moveTo>
                    <a:lnTo>
                      <a:pt x="0" y="24"/>
                    </a:lnTo>
                    <a:cubicBezTo>
                      <a:pt x="190" y="95"/>
                      <a:pt x="355" y="142"/>
                      <a:pt x="544" y="166"/>
                    </a:cubicBezTo>
                    <a:cubicBezTo>
                      <a:pt x="709" y="213"/>
                      <a:pt x="875" y="260"/>
                      <a:pt x="1040" y="284"/>
                    </a:cubicBezTo>
                    <a:cubicBezTo>
                      <a:pt x="1395" y="355"/>
                      <a:pt x="1749" y="449"/>
                      <a:pt x="2103" y="473"/>
                    </a:cubicBezTo>
                    <a:cubicBezTo>
                      <a:pt x="2812" y="591"/>
                      <a:pt x="3545" y="638"/>
                      <a:pt x="4253" y="709"/>
                    </a:cubicBezTo>
                    <a:cubicBezTo>
                      <a:pt x="5002" y="772"/>
                      <a:pt x="5763" y="801"/>
                      <a:pt x="6524" y="801"/>
                    </a:cubicBezTo>
                    <a:cubicBezTo>
                      <a:pt x="7204" y="801"/>
                      <a:pt x="7884" y="778"/>
                      <a:pt x="8554" y="733"/>
                    </a:cubicBezTo>
                    <a:cubicBezTo>
                      <a:pt x="8955" y="709"/>
                      <a:pt x="9333" y="686"/>
                      <a:pt x="9759" y="591"/>
                    </a:cubicBezTo>
                    <a:cubicBezTo>
                      <a:pt x="9971" y="568"/>
                      <a:pt x="10137" y="497"/>
                      <a:pt x="10349" y="473"/>
                    </a:cubicBezTo>
                    <a:cubicBezTo>
                      <a:pt x="10562" y="402"/>
                      <a:pt x="10727" y="355"/>
                      <a:pt x="10916" y="237"/>
                    </a:cubicBezTo>
                    <a:cubicBezTo>
                      <a:pt x="10960" y="171"/>
                      <a:pt x="10903" y="45"/>
                      <a:pt x="10838" y="45"/>
                    </a:cubicBezTo>
                    <a:cubicBezTo>
                      <a:pt x="10833" y="45"/>
                      <a:pt x="10827" y="46"/>
                      <a:pt x="10822" y="48"/>
                    </a:cubicBezTo>
                    <a:cubicBezTo>
                      <a:pt x="10633" y="95"/>
                      <a:pt x="10467" y="119"/>
                      <a:pt x="10326" y="166"/>
                    </a:cubicBezTo>
                    <a:cubicBezTo>
                      <a:pt x="10137" y="237"/>
                      <a:pt x="9971" y="260"/>
                      <a:pt x="9806" y="284"/>
                    </a:cubicBezTo>
                    <a:cubicBezTo>
                      <a:pt x="9451" y="355"/>
                      <a:pt x="9144" y="402"/>
                      <a:pt x="8790" y="449"/>
                    </a:cubicBezTo>
                    <a:cubicBezTo>
                      <a:pt x="8081" y="497"/>
                      <a:pt x="7372" y="520"/>
                      <a:pt x="6663" y="520"/>
                    </a:cubicBezTo>
                    <a:cubicBezTo>
                      <a:pt x="5246" y="520"/>
                      <a:pt x="3828" y="449"/>
                      <a:pt x="2410" y="284"/>
                    </a:cubicBezTo>
                    <a:cubicBezTo>
                      <a:pt x="2009" y="237"/>
                      <a:pt x="1607" y="213"/>
                      <a:pt x="1229" y="142"/>
                    </a:cubicBezTo>
                    <a:cubicBezTo>
                      <a:pt x="1016" y="119"/>
                      <a:pt x="827" y="95"/>
                      <a:pt x="638" y="48"/>
                    </a:cubicBezTo>
                    <a:cubicBezTo>
                      <a:pt x="426" y="24"/>
                      <a:pt x="213" y="2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8"/>
              <p:cNvSpPr/>
              <p:nvPr/>
            </p:nvSpPr>
            <p:spPr>
              <a:xfrm>
                <a:off x="1200350" y="2234600"/>
                <a:ext cx="196125" cy="15975"/>
              </a:xfrm>
              <a:custGeom>
                <a:avLst/>
                <a:gdLst/>
                <a:ahLst/>
                <a:cxnLst/>
                <a:rect l="l" t="t" r="r" b="b"/>
                <a:pathLst>
                  <a:path w="7845" h="639" extrusionOk="0">
                    <a:moveTo>
                      <a:pt x="7773" y="1"/>
                    </a:moveTo>
                    <a:cubicBezTo>
                      <a:pt x="7254" y="25"/>
                      <a:pt x="6758" y="119"/>
                      <a:pt x="6261" y="166"/>
                    </a:cubicBezTo>
                    <a:cubicBezTo>
                      <a:pt x="5765" y="237"/>
                      <a:pt x="5245" y="285"/>
                      <a:pt x="4749" y="332"/>
                    </a:cubicBezTo>
                    <a:cubicBezTo>
                      <a:pt x="3757" y="403"/>
                      <a:pt x="2741" y="474"/>
                      <a:pt x="1748" y="474"/>
                    </a:cubicBezTo>
                    <a:cubicBezTo>
                      <a:pt x="1441" y="474"/>
                      <a:pt x="1181" y="474"/>
                      <a:pt x="874" y="497"/>
                    </a:cubicBezTo>
                    <a:cubicBezTo>
                      <a:pt x="733" y="497"/>
                      <a:pt x="591" y="497"/>
                      <a:pt x="449" y="521"/>
                    </a:cubicBezTo>
                    <a:cubicBezTo>
                      <a:pt x="284" y="521"/>
                      <a:pt x="142" y="544"/>
                      <a:pt x="0" y="544"/>
                    </a:cubicBezTo>
                    <a:cubicBezTo>
                      <a:pt x="260" y="544"/>
                      <a:pt x="496" y="615"/>
                      <a:pt x="756" y="615"/>
                    </a:cubicBezTo>
                    <a:cubicBezTo>
                      <a:pt x="992" y="615"/>
                      <a:pt x="1276" y="639"/>
                      <a:pt x="1512" y="639"/>
                    </a:cubicBezTo>
                    <a:cubicBezTo>
                      <a:pt x="2008" y="639"/>
                      <a:pt x="2505" y="639"/>
                      <a:pt x="3001" y="615"/>
                    </a:cubicBezTo>
                    <a:cubicBezTo>
                      <a:pt x="4017" y="592"/>
                      <a:pt x="5009" y="497"/>
                      <a:pt x="6025" y="403"/>
                    </a:cubicBezTo>
                    <a:cubicBezTo>
                      <a:pt x="6592" y="355"/>
                      <a:pt x="7183" y="285"/>
                      <a:pt x="7726" y="166"/>
                    </a:cubicBezTo>
                    <a:cubicBezTo>
                      <a:pt x="7844" y="166"/>
                      <a:pt x="7844" y="1"/>
                      <a:pt x="777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8"/>
              <p:cNvSpPr/>
              <p:nvPr/>
            </p:nvSpPr>
            <p:spPr>
              <a:xfrm>
                <a:off x="783325" y="1962700"/>
                <a:ext cx="550525" cy="547375"/>
              </a:xfrm>
              <a:custGeom>
                <a:avLst/>
                <a:gdLst/>
                <a:ahLst/>
                <a:cxnLst/>
                <a:rect l="l" t="t" r="r" b="b"/>
                <a:pathLst>
                  <a:path w="22021" h="21895" extrusionOk="0">
                    <a:moveTo>
                      <a:pt x="13137" y="1"/>
                    </a:moveTo>
                    <a:cubicBezTo>
                      <a:pt x="12863" y="1"/>
                      <a:pt x="12626" y="198"/>
                      <a:pt x="12452" y="410"/>
                    </a:cubicBezTo>
                    <a:cubicBezTo>
                      <a:pt x="12215" y="741"/>
                      <a:pt x="12074" y="1119"/>
                      <a:pt x="11979" y="1497"/>
                    </a:cubicBezTo>
                    <a:cubicBezTo>
                      <a:pt x="11861" y="1851"/>
                      <a:pt x="11790" y="2253"/>
                      <a:pt x="11743" y="2631"/>
                    </a:cubicBezTo>
                    <a:cubicBezTo>
                      <a:pt x="11672" y="2985"/>
                      <a:pt x="11648" y="3364"/>
                      <a:pt x="11625" y="3718"/>
                    </a:cubicBezTo>
                    <a:cubicBezTo>
                      <a:pt x="11554" y="4427"/>
                      <a:pt x="11530" y="5159"/>
                      <a:pt x="11507" y="5915"/>
                    </a:cubicBezTo>
                    <a:cubicBezTo>
                      <a:pt x="11483" y="6624"/>
                      <a:pt x="11483" y="7357"/>
                      <a:pt x="11412" y="8089"/>
                    </a:cubicBezTo>
                    <a:cubicBezTo>
                      <a:pt x="11365" y="8798"/>
                      <a:pt x="11294" y="9530"/>
                      <a:pt x="11152" y="10239"/>
                    </a:cubicBezTo>
                    <a:cubicBezTo>
                      <a:pt x="11152" y="10334"/>
                      <a:pt x="11129" y="10404"/>
                      <a:pt x="11129" y="10475"/>
                    </a:cubicBezTo>
                    <a:cubicBezTo>
                      <a:pt x="11129" y="10523"/>
                      <a:pt x="11081" y="10546"/>
                      <a:pt x="11081" y="10570"/>
                    </a:cubicBezTo>
                    <a:cubicBezTo>
                      <a:pt x="11058" y="9837"/>
                      <a:pt x="11010" y="9105"/>
                      <a:pt x="10940" y="8349"/>
                    </a:cubicBezTo>
                    <a:cubicBezTo>
                      <a:pt x="10845" y="7522"/>
                      <a:pt x="10774" y="6695"/>
                      <a:pt x="10609" y="5868"/>
                    </a:cubicBezTo>
                    <a:cubicBezTo>
                      <a:pt x="10491" y="5112"/>
                      <a:pt x="10302" y="4332"/>
                      <a:pt x="10065" y="3600"/>
                    </a:cubicBezTo>
                    <a:cubicBezTo>
                      <a:pt x="9782" y="2867"/>
                      <a:pt x="9498" y="2159"/>
                      <a:pt x="9120" y="1497"/>
                    </a:cubicBezTo>
                    <a:cubicBezTo>
                      <a:pt x="8931" y="1213"/>
                      <a:pt x="8766" y="954"/>
                      <a:pt x="8482" y="717"/>
                    </a:cubicBezTo>
                    <a:cubicBezTo>
                      <a:pt x="8273" y="529"/>
                      <a:pt x="7971" y="304"/>
                      <a:pt x="7659" y="304"/>
                    </a:cubicBezTo>
                    <a:cubicBezTo>
                      <a:pt x="7619" y="304"/>
                      <a:pt x="7578" y="307"/>
                      <a:pt x="7537" y="316"/>
                    </a:cubicBezTo>
                    <a:cubicBezTo>
                      <a:pt x="7183" y="410"/>
                      <a:pt x="7017" y="764"/>
                      <a:pt x="6994" y="1095"/>
                    </a:cubicBezTo>
                    <a:cubicBezTo>
                      <a:pt x="6923" y="1497"/>
                      <a:pt x="7017" y="1899"/>
                      <a:pt x="7112" y="2277"/>
                    </a:cubicBezTo>
                    <a:cubicBezTo>
                      <a:pt x="7230" y="2655"/>
                      <a:pt x="7348" y="3009"/>
                      <a:pt x="7490" y="3364"/>
                    </a:cubicBezTo>
                    <a:cubicBezTo>
                      <a:pt x="7632" y="3694"/>
                      <a:pt x="7774" y="4049"/>
                      <a:pt x="7939" y="4379"/>
                    </a:cubicBezTo>
                    <a:cubicBezTo>
                      <a:pt x="8246" y="5017"/>
                      <a:pt x="8577" y="5679"/>
                      <a:pt x="8931" y="6317"/>
                    </a:cubicBezTo>
                    <a:cubicBezTo>
                      <a:pt x="9262" y="6978"/>
                      <a:pt x="9616" y="7616"/>
                      <a:pt x="9947" y="8278"/>
                    </a:cubicBezTo>
                    <a:cubicBezTo>
                      <a:pt x="10278" y="8916"/>
                      <a:pt x="10562" y="9601"/>
                      <a:pt x="10798" y="10286"/>
                    </a:cubicBezTo>
                    <a:cubicBezTo>
                      <a:pt x="10821" y="10357"/>
                      <a:pt x="10869" y="10428"/>
                      <a:pt x="10892" y="10523"/>
                    </a:cubicBezTo>
                    <a:cubicBezTo>
                      <a:pt x="10916" y="10546"/>
                      <a:pt x="10916" y="10570"/>
                      <a:pt x="10916" y="10593"/>
                    </a:cubicBezTo>
                    <a:lnTo>
                      <a:pt x="9664" y="8751"/>
                    </a:lnTo>
                    <a:cubicBezTo>
                      <a:pt x="9191" y="8065"/>
                      <a:pt x="8695" y="7380"/>
                      <a:pt x="8175" y="6766"/>
                    </a:cubicBezTo>
                    <a:cubicBezTo>
                      <a:pt x="7655" y="6175"/>
                      <a:pt x="7136" y="5584"/>
                      <a:pt x="6545" y="5088"/>
                    </a:cubicBezTo>
                    <a:cubicBezTo>
                      <a:pt x="5954" y="4568"/>
                      <a:pt x="5364" y="4096"/>
                      <a:pt x="4678" y="3742"/>
                    </a:cubicBezTo>
                    <a:cubicBezTo>
                      <a:pt x="4395" y="3576"/>
                      <a:pt x="4064" y="3434"/>
                      <a:pt x="3733" y="3364"/>
                    </a:cubicBezTo>
                    <a:cubicBezTo>
                      <a:pt x="3585" y="3321"/>
                      <a:pt x="3423" y="3288"/>
                      <a:pt x="3265" y="3288"/>
                    </a:cubicBezTo>
                    <a:cubicBezTo>
                      <a:pt x="3071" y="3288"/>
                      <a:pt x="2884" y="3338"/>
                      <a:pt x="2741" y="3482"/>
                    </a:cubicBezTo>
                    <a:cubicBezTo>
                      <a:pt x="2505" y="3718"/>
                      <a:pt x="2505" y="4143"/>
                      <a:pt x="2646" y="4427"/>
                    </a:cubicBezTo>
                    <a:cubicBezTo>
                      <a:pt x="2835" y="4781"/>
                      <a:pt x="3095" y="5112"/>
                      <a:pt x="3355" y="5372"/>
                    </a:cubicBezTo>
                    <a:cubicBezTo>
                      <a:pt x="3615" y="5632"/>
                      <a:pt x="3922" y="5915"/>
                      <a:pt x="4206" y="6152"/>
                    </a:cubicBezTo>
                    <a:cubicBezTo>
                      <a:pt x="4513" y="6388"/>
                      <a:pt x="4796" y="6577"/>
                      <a:pt x="5104" y="6789"/>
                    </a:cubicBezTo>
                    <a:cubicBezTo>
                      <a:pt x="5694" y="7215"/>
                      <a:pt x="6309" y="7593"/>
                      <a:pt x="6923" y="7971"/>
                    </a:cubicBezTo>
                    <a:cubicBezTo>
                      <a:pt x="7561" y="8349"/>
                      <a:pt x="8175" y="8751"/>
                      <a:pt x="8790" y="9152"/>
                    </a:cubicBezTo>
                    <a:cubicBezTo>
                      <a:pt x="9380" y="9530"/>
                      <a:pt x="9971" y="9979"/>
                      <a:pt x="10538" y="10452"/>
                    </a:cubicBezTo>
                    <a:cubicBezTo>
                      <a:pt x="10585" y="10523"/>
                      <a:pt x="10656" y="10546"/>
                      <a:pt x="10703" y="10593"/>
                    </a:cubicBezTo>
                    <a:lnTo>
                      <a:pt x="10774" y="10664"/>
                    </a:lnTo>
                    <a:cubicBezTo>
                      <a:pt x="10089" y="10334"/>
                      <a:pt x="9451" y="10003"/>
                      <a:pt x="8766" y="9696"/>
                    </a:cubicBezTo>
                    <a:cubicBezTo>
                      <a:pt x="7986" y="9341"/>
                      <a:pt x="7254" y="8987"/>
                      <a:pt x="6450" y="8703"/>
                    </a:cubicBezTo>
                    <a:cubicBezTo>
                      <a:pt x="5718" y="8467"/>
                      <a:pt x="4985" y="8231"/>
                      <a:pt x="4206" y="8089"/>
                    </a:cubicBezTo>
                    <a:cubicBezTo>
                      <a:pt x="3473" y="7947"/>
                      <a:pt x="2717" y="7853"/>
                      <a:pt x="1938" y="7853"/>
                    </a:cubicBezTo>
                    <a:cubicBezTo>
                      <a:pt x="1607" y="7853"/>
                      <a:pt x="1252" y="7924"/>
                      <a:pt x="945" y="7994"/>
                    </a:cubicBezTo>
                    <a:cubicBezTo>
                      <a:pt x="614" y="8089"/>
                      <a:pt x="189" y="8278"/>
                      <a:pt x="118" y="8632"/>
                    </a:cubicBezTo>
                    <a:cubicBezTo>
                      <a:pt x="0" y="8987"/>
                      <a:pt x="213" y="9294"/>
                      <a:pt x="496" y="9507"/>
                    </a:cubicBezTo>
                    <a:cubicBezTo>
                      <a:pt x="827" y="9743"/>
                      <a:pt x="1205" y="9885"/>
                      <a:pt x="1583" y="9979"/>
                    </a:cubicBezTo>
                    <a:cubicBezTo>
                      <a:pt x="1938" y="10097"/>
                      <a:pt x="2316" y="10168"/>
                      <a:pt x="2717" y="10215"/>
                    </a:cubicBezTo>
                    <a:cubicBezTo>
                      <a:pt x="3072" y="10286"/>
                      <a:pt x="3450" y="10310"/>
                      <a:pt x="3804" y="10334"/>
                    </a:cubicBezTo>
                    <a:cubicBezTo>
                      <a:pt x="4513" y="10404"/>
                      <a:pt x="5245" y="10428"/>
                      <a:pt x="5978" y="10452"/>
                    </a:cubicBezTo>
                    <a:cubicBezTo>
                      <a:pt x="6687" y="10475"/>
                      <a:pt x="7443" y="10475"/>
                      <a:pt x="8175" y="10546"/>
                    </a:cubicBezTo>
                    <a:cubicBezTo>
                      <a:pt x="8884" y="10593"/>
                      <a:pt x="9616" y="10664"/>
                      <a:pt x="10325" y="10806"/>
                    </a:cubicBezTo>
                    <a:cubicBezTo>
                      <a:pt x="10420" y="10806"/>
                      <a:pt x="10467" y="10830"/>
                      <a:pt x="10562" y="10830"/>
                    </a:cubicBezTo>
                    <a:cubicBezTo>
                      <a:pt x="10585" y="10830"/>
                      <a:pt x="10632" y="10877"/>
                      <a:pt x="10656" y="10877"/>
                    </a:cubicBezTo>
                    <a:cubicBezTo>
                      <a:pt x="9924" y="10901"/>
                      <a:pt x="9168" y="10948"/>
                      <a:pt x="8435" y="11019"/>
                    </a:cubicBezTo>
                    <a:cubicBezTo>
                      <a:pt x="7608" y="11113"/>
                      <a:pt x="6781" y="11184"/>
                      <a:pt x="5954" y="11350"/>
                    </a:cubicBezTo>
                    <a:cubicBezTo>
                      <a:pt x="5198" y="11468"/>
                      <a:pt x="4418" y="11657"/>
                      <a:pt x="3686" y="11893"/>
                    </a:cubicBezTo>
                    <a:cubicBezTo>
                      <a:pt x="2954" y="12176"/>
                      <a:pt x="2245" y="12460"/>
                      <a:pt x="1583" y="12838"/>
                    </a:cubicBezTo>
                    <a:cubicBezTo>
                      <a:pt x="1300" y="13027"/>
                      <a:pt x="1016" y="13192"/>
                      <a:pt x="780" y="13476"/>
                    </a:cubicBezTo>
                    <a:cubicBezTo>
                      <a:pt x="591" y="13712"/>
                      <a:pt x="307" y="14067"/>
                      <a:pt x="402" y="14421"/>
                    </a:cubicBezTo>
                    <a:cubicBezTo>
                      <a:pt x="496" y="14776"/>
                      <a:pt x="851" y="14941"/>
                      <a:pt x="1181" y="14965"/>
                    </a:cubicBezTo>
                    <a:cubicBezTo>
                      <a:pt x="1280" y="14982"/>
                      <a:pt x="1376" y="14989"/>
                      <a:pt x="1472" y="14989"/>
                    </a:cubicBezTo>
                    <a:cubicBezTo>
                      <a:pt x="1769" y="14989"/>
                      <a:pt x="2059" y="14918"/>
                      <a:pt x="2363" y="14846"/>
                    </a:cubicBezTo>
                    <a:cubicBezTo>
                      <a:pt x="2741" y="14728"/>
                      <a:pt x="3095" y="14610"/>
                      <a:pt x="3450" y="14468"/>
                    </a:cubicBezTo>
                    <a:cubicBezTo>
                      <a:pt x="3780" y="14327"/>
                      <a:pt x="4135" y="14185"/>
                      <a:pt x="4442" y="14019"/>
                    </a:cubicBezTo>
                    <a:cubicBezTo>
                      <a:pt x="5104" y="13712"/>
                      <a:pt x="5742" y="13381"/>
                      <a:pt x="6403" y="13027"/>
                    </a:cubicBezTo>
                    <a:cubicBezTo>
                      <a:pt x="7041" y="12696"/>
                      <a:pt x="7703" y="12342"/>
                      <a:pt x="8341" y="12011"/>
                    </a:cubicBezTo>
                    <a:cubicBezTo>
                      <a:pt x="9002" y="11704"/>
                      <a:pt x="9687" y="11397"/>
                      <a:pt x="10349" y="11161"/>
                    </a:cubicBezTo>
                    <a:cubicBezTo>
                      <a:pt x="10443" y="11137"/>
                      <a:pt x="10514" y="11113"/>
                      <a:pt x="10585" y="11066"/>
                    </a:cubicBezTo>
                    <a:cubicBezTo>
                      <a:pt x="10609" y="11042"/>
                      <a:pt x="10656" y="11042"/>
                      <a:pt x="10680" y="11042"/>
                    </a:cubicBezTo>
                    <a:lnTo>
                      <a:pt x="8813" y="12295"/>
                    </a:lnTo>
                    <a:cubicBezTo>
                      <a:pt x="8152" y="12767"/>
                      <a:pt x="7466" y="13263"/>
                      <a:pt x="6828" y="13783"/>
                    </a:cubicBezTo>
                    <a:cubicBezTo>
                      <a:pt x="6238" y="14303"/>
                      <a:pt x="5647" y="14823"/>
                      <a:pt x="5151" y="15413"/>
                    </a:cubicBezTo>
                    <a:cubicBezTo>
                      <a:pt x="4655" y="16004"/>
                      <a:pt x="4182" y="16595"/>
                      <a:pt x="3828" y="17280"/>
                    </a:cubicBezTo>
                    <a:cubicBezTo>
                      <a:pt x="3639" y="17564"/>
                      <a:pt x="3497" y="17894"/>
                      <a:pt x="3450" y="18225"/>
                    </a:cubicBezTo>
                    <a:cubicBezTo>
                      <a:pt x="3355" y="18556"/>
                      <a:pt x="3284" y="18958"/>
                      <a:pt x="3568" y="19217"/>
                    </a:cubicBezTo>
                    <a:cubicBezTo>
                      <a:pt x="3701" y="19351"/>
                      <a:pt x="3887" y="19409"/>
                      <a:pt x="4078" y="19409"/>
                    </a:cubicBezTo>
                    <a:cubicBezTo>
                      <a:pt x="4227" y="19409"/>
                      <a:pt x="4379" y="19374"/>
                      <a:pt x="4513" y="19312"/>
                    </a:cubicBezTo>
                    <a:cubicBezTo>
                      <a:pt x="4867" y="19147"/>
                      <a:pt x="5198" y="18863"/>
                      <a:pt x="5458" y="18603"/>
                    </a:cubicBezTo>
                    <a:cubicBezTo>
                      <a:pt x="5718" y="18343"/>
                      <a:pt x="5978" y="18036"/>
                      <a:pt x="6214" y="17753"/>
                    </a:cubicBezTo>
                    <a:cubicBezTo>
                      <a:pt x="6450" y="17445"/>
                      <a:pt x="6663" y="17162"/>
                      <a:pt x="6876" y="16855"/>
                    </a:cubicBezTo>
                    <a:cubicBezTo>
                      <a:pt x="7277" y="16264"/>
                      <a:pt x="7679" y="15650"/>
                      <a:pt x="8057" y="15035"/>
                    </a:cubicBezTo>
                    <a:cubicBezTo>
                      <a:pt x="8435" y="14421"/>
                      <a:pt x="8813" y="13783"/>
                      <a:pt x="9238" y="13169"/>
                    </a:cubicBezTo>
                    <a:cubicBezTo>
                      <a:pt x="9616" y="12578"/>
                      <a:pt x="10065" y="11987"/>
                      <a:pt x="10538" y="11420"/>
                    </a:cubicBezTo>
                    <a:cubicBezTo>
                      <a:pt x="10585" y="11373"/>
                      <a:pt x="10632" y="11302"/>
                      <a:pt x="10680" y="11255"/>
                    </a:cubicBezTo>
                    <a:lnTo>
                      <a:pt x="10751" y="11184"/>
                    </a:lnTo>
                    <a:lnTo>
                      <a:pt x="10751" y="11184"/>
                    </a:lnTo>
                    <a:cubicBezTo>
                      <a:pt x="10420" y="11869"/>
                      <a:pt x="10089" y="12531"/>
                      <a:pt x="9758" y="13192"/>
                    </a:cubicBezTo>
                    <a:cubicBezTo>
                      <a:pt x="9404" y="13972"/>
                      <a:pt x="9049" y="14705"/>
                      <a:pt x="8790" y="15508"/>
                    </a:cubicBezTo>
                    <a:cubicBezTo>
                      <a:pt x="8553" y="16240"/>
                      <a:pt x="8317" y="16973"/>
                      <a:pt x="8175" y="17753"/>
                    </a:cubicBezTo>
                    <a:cubicBezTo>
                      <a:pt x="8033" y="18485"/>
                      <a:pt x="7939" y="19265"/>
                      <a:pt x="7939" y="20021"/>
                    </a:cubicBezTo>
                    <a:cubicBezTo>
                      <a:pt x="7939" y="20352"/>
                      <a:pt x="7986" y="20706"/>
                      <a:pt x="8081" y="21037"/>
                    </a:cubicBezTo>
                    <a:cubicBezTo>
                      <a:pt x="8175" y="21344"/>
                      <a:pt x="8341" y="21769"/>
                      <a:pt x="8695" y="21864"/>
                    </a:cubicBezTo>
                    <a:cubicBezTo>
                      <a:pt x="8759" y="21885"/>
                      <a:pt x="8822" y="21895"/>
                      <a:pt x="8884" y="21895"/>
                    </a:cubicBezTo>
                    <a:cubicBezTo>
                      <a:pt x="9165" y="21895"/>
                      <a:pt x="9419" y="21694"/>
                      <a:pt x="9593" y="21462"/>
                    </a:cubicBezTo>
                    <a:cubicBezTo>
                      <a:pt x="9829" y="21155"/>
                      <a:pt x="9971" y="20753"/>
                      <a:pt x="10065" y="20375"/>
                    </a:cubicBezTo>
                    <a:cubicBezTo>
                      <a:pt x="10184" y="20021"/>
                      <a:pt x="10231" y="19643"/>
                      <a:pt x="10302" y="19265"/>
                    </a:cubicBezTo>
                    <a:cubicBezTo>
                      <a:pt x="10349" y="18910"/>
                      <a:pt x="10396" y="18509"/>
                      <a:pt x="10420" y="18154"/>
                    </a:cubicBezTo>
                    <a:cubicBezTo>
                      <a:pt x="10467" y="17445"/>
                      <a:pt x="10514" y="16713"/>
                      <a:pt x="10538" y="15980"/>
                    </a:cubicBezTo>
                    <a:cubicBezTo>
                      <a:pt x="10562" y="15272"/>
                      <a:pt x="10562" y="14539"/>
                      <a:pt x="10632" y="13783"/>
                    </a:cubicBezTo>
                    <a:cubicBezTo>
                      <a:pt x="10680" y="13074"/>
                      <a:pt x="10751" y="12342"/>
                      <a:pt x="10892" y="11633"/>
                    </a:cubicBezTo>
                    <a:cubicBezTo>
                      <a:pt x="10892" y="11539"/>
                      <a:pt x="10916" y="11491"/>
                      <a:pt x="10916" y="11397"/>
                    </a:cubicBezTo>
                    <a:cubicBezTo>
                      <a:pt x="10916" y="11373"/>
                      <a:pt x="10940" y="11350"/>
                      <a:pt x="10940" y="11302"/>
                    </a:cubicBezTo>
                    <a:cubicBezTo>
                      <a:pt x="10987" y="12058"/>
                      <a:pt x="11034" y="12791"/>
                      <a:pt x="11105" y="13523"/>
                    </a:cubicBezTo>
                    <a:cubicBezTo>
                      <a:pt x="11176" y="14350"/>
                      <a:pt x="11270" y="15177"/>
                      <a:pt x="11412" y="16004"/>
                    </a:cubicBezTo>
                    <a:cubicBezTo>
                      <a:pt x="11530" y="16784"/>
                      <a:pt x="11743" y="17540"/>
                      <a:pt x="11979" y="18272"/>
                    </a:cubicBezTo>
                    <a:cubicBezTo>
                      <a:pt x="12239" y="19028"/>
                      <a:pt x="12546" y="19737"/>
                      <a:pt x="12924" y="20375"/>
                    </a:cubicBezTo>
                    <a:cubicBezTo>
                      <a:pt x="13113" y="20682"/>
                      <a:pt x="13279" y="20942"/>
                      <a:pt x="13539" y="21179"/>
                    </a:cubicBezTo>
                    <a:cubicBezTo>
                      <a:pt x="13741" y="21360"/>
                      <a:pt x="14029" y="21577"/>
                      <a:pt x="14330" y="21577"/>
                    </a:cubicBezTo>
                    <a:cubicBezTo>
                      <a:pt x="14381" y="21577"/>
                      <a:pt x="14432" y="21570"/>
                      <a:pt x="14484" y="21557"/>
                    </a:cubicBezTo>
                    <a:cubicBezTo>
                      <a:pt x="14838" y="21462"/>
                      <a:pt x="15027" y="21108"/>
                      <a:pt x="15051" y="20800"/>
                    </a:cubicBezTo>
                    <a:cubicBezTo>
                      <a:pt x="15122" y="20375"/>
                      <a:pt x="15027" y="19997"/>
                      <a:pt x="14933" y="19619"/>
                    </a:cubicBezTo>
                    <a:cubicBezTo>
                      <a:pt x="14815" y="19217"/>
                      <a:pt x="14696" y="18863"/>
                      <a:pt x="14555" y="18509"/>
                    </a:cubicBezTo>
                    <a:cubicBezTo>
                      <a:pt x="14413" y="18201"/>
                      <a:pt x="14247" y="17847"/>
                      <a:pt x="14106" y="17516"/>
                    </a:cubicBezTo>
                    <a:cubicBezTo>
                      <a:pt x="13775" y="16855"/>
                      <a:pt x="13468" y="16217"/>
                      <a:pt x="13113" y="15555"/>
                    </a:cubicBezTo>
                    <a:cubicBezTo>
                      <a:pt x="12783" y="14917"/>
                      <a:pt x="12428" y="14256"/>
                      <a:pt x="12097" y="13618"/>
                    </a:cubicBezTo>
                    <a:cubicBezTo>
                      <a:pt x="11767" y="12956"/>
                      <a:pt x="11483" y="12295"/>
                      <a:pt x="11247" y="11609"/>
                    </a:cubicBezTo>
                    <a:cubicBezTo>
                      <a:pt x="11223" y="11515"/>
                      <a:pt x="11176" y="11468"/>
                      <a:pt x="11152" y="11373"/>
                    </a:cubicBezTo>
                    <a:cubicBezTo>
                      <a:pt x="11129" y="11350"/>
                      <a:pt x="11129" y="11302"/>
                      <a:pt x="11129" y="11279"/>
                    </a:cubicBezTo>
                    <a:lnTo>
                      <a:pt x="11129" y="11279"/>
                    </a:lnTo>
                    <a:lnTo>
                      <a:pt x="12357" y="13145"/>
                    </a:lnTo>
                    <a:cubicBezTo>
                      <a:pt x="12830" y="13830"/>
                      <a:pt x="13350" y="14492"/>
                      <a:pt x="13869" y="15130"/>
                    </a:cubicBezTo>
                    <a:cubicBezTo>
                      <a:pt x="14366" y="15721"/>
                      <a:pt x="14909" y="16311"/>
                      <a:pt x="15500" y="16807"/>
                    </a:cubicBezTo>
                    <a:cubicBezTo>
                      <a:pt x="16090" y="17304"/>
                      <a:pt x="16681" y="17776"/>
                      <a:pt x="17366" y="18131"/>
                    </a:cubicBezTo>
                    <a:cubicBezTo>
                      <a:pt x="17650" y="18320"/>
                      <a:pt x="17981" y="18461"/>
                      <a:pt x="18288" y="18509"/>
                    </a:cubicBezTo>
                    <a:cubicBezTo>
                      <a:pt x="18442" y="18553"/>
                      <a:pt x="18618" y="18592"/>
                      <a:pt x="18787" y="18592"/>
                    </a:cubicBezTo>
                    <a:cubicBezTo>
                      <a:pt x="18980" y="18592"/>
                      <a:pt x="19165" y="18541"/>
                      <a:pt x="19304" y="18390"/>
                    </a:cubicBezTo>
                    <a:cubicBezTo>
                      <a:pt x="19540" y="18178"/>
                      <a:pt x="19540" y="17753"/>
                      <a:pt x="19398" y="17445"/>
                    </a:cubicBezTo>
                    <a:cubicBezTo>
                      <a:pt x="19209" y="17115"/>
                      <a:pt x="18949" y="16784"/>
                      <a:pt x="18689" y="16524"/>
                    </a:cubicBezTo>
                    <a:cubicBezTo>
                      <a:pt x="18406" y="16240"/>
                      <a:pt x="18122" y="15980"/>
                      <a:pt x="17815" y="15744"/>
                    </a:cubicBezTo>
                    <a:cubicBezTo>
                      <a:pt x="17532" y="15508"/>
                      <a:pt x="17224" y="15295"/>
                      <a:pt x="16941" y="15106"/>
                    </a:cubicBezTo>
                    <a:cubicBezTo>
                      <a:pt x="16350" y="14681"/>
                      <a:pt x="15736" y="14303"/>
                      <a:pt x="15122" y="13925"/>
                    </a:cubicBezTo>
                    <a:cubicBezTo>
                      <a:pt x="14484" y="13523"/>
                      <a:pt x="13869" y="13145"/>
                      <a:pt x="13255" y="12744"/>
                    </a:cubicBezTo>
                    <a:cubicBezTo>
                      <a:pt x="12664" y="12342"/>
                      <a:pt x="12074" y="11917"/>
                      <a:pt x="11507" y="11444"/>
                    </a:cubicBezTo>
                    <a:cubicBezTo>
                      <a:pt x="11459" y="11373"/>
                      <a:pt x="11389" y="11350"/>
                      <a:pt x="11341" y="11279"/>
                    </a:cubicBezTo>
                    <a:lnTo>
                      <a:pt x="11270" y="11231"/>
                    </a:lnTo>
                    <a:lnTo>
                      <a:pt x="11270" y="11231"/>
                    </a:lnTo>
                    <a:cubicBezTo>
                      <a:pt x="11956" y="11562"/>
                      <a:pt x="12594" y="11869"/>
                      <a:pt x="13279" y="12200"/>
                    </a:cubicBezTo>
                    <a:cubicBezTo>
                      <a:pt x="14058" y="12555"/>
                      <a:pt x="14791" y="12909"/>
                      <a:pt x="15594" y="13169"/>
                    </a:cubicBezTo>
                    <a:cubicBezTo>
                      <a:pt x="16327" y="13405"/>
                      <a:pt x="17059" y="13641"/>
                      <a:pt x="17815" y="13807"/>
                    </a:cubicBezTo>
                    <a:cubicBezTo>
                      <a:pt x="18571" y="13949"/>
                      <a:pt x="19327" y="14043"/>
                      <a:pt x="20107" y="14043"/>
                    </a:cubicBezTo>
                    <a:cubicBezTo>
                      <a:pt x="20414" y="14043"/>
                      <a:pt x="20769" y="13972"/>
                      <a:pt x="21099" y="13878"/>
                    </a:cubicBezTo>
                    <a:cubicBezTo>
                      <a:pt x="21430" y="13807"/>
                      <a:pt x="21832" y="13618"/>
                      <a:pt x="21926" y="13263"/>
                    </a:cubicBezTo>
                    <a:cubicBezTo>
                      <a:pt x="22021" y="12933"/>
                      <a:pt x="21808" y="12578"/>
                      <a:pt x="21548" y="12366"/>
                    </a:cubicBezTo>
                    <a:cubicBezTo>
                      <a:pt x="21218" y="12129"/>
                      <a:pt x="20839" y="11987"/>
                      <a:pt x="20461" y="11893"/>
                    </a:cubicBezTo>
                    <a:cubicBezTo>
                      <a:pt x="20107" y="11775"/>
                      <a:pt x="19705" y="11728"/>
                      <a:pt x="19327" y="11657"/>
                    </a:cubicBezTo>
                    <a:cubicBezTo>
                      <a:pt x="18973" y="11609"/>
                      <a:pt x="18595" y="11586"/>
                      <a:pt x="18240" y="11539"/>
                    </a:cubicBezTo>
                    <a:cubicBezTo>
                      <a:pt x="17532" y="11491"/>
                      <a:pt x="16799" y="11468"/>
                      <a:pt x="16043" y="11420"/>
                    </a:cubicBezTo>
                    <a:cubicBezTo>
                      <a:pt x="15334" y="11397"/>
                      <a:pt x="14602" y="11397"/>
                      <a:pt x="13869" y="11350"/>
                    </a:cubicBezTo>
                    <a:cubicBezTo>
                      <a:pt x="13161" y="11279"/>
                      <a:pt x="12428" y="11231"/>
                      <a:pt x="11719" y="11066"/>
                    </a:cubicBezTo>
                    <a:cubicBezTo>
                      <a:pt x="11625" y="11066"/>
                      <a:pt x="11554" y="11042"/>
                      <a:pt x="11483" y="11042"/>
                    </a:cubicBezTo>
                    <a:cubicBezTo>
                      <a:pt x="11436" y="11042"/>
                      <a:pt x="11412" y="11019"/>
                      <a:pt x="11389" y="11019"/>
                    </a:cubicBezTo>
                    <a:cubicBezTo>
                      <a:pt x="12121" y="10995"/>
                      <a:pt x="12853" y="10924"/>
                      <a:pt x="13610" y="10877"/>
                    </a:cubicBezTo>
                    <a:cubicBezTo>
                      <a:pt x="14436" y="10782"/>
                      <a:pt x="15263" y="10688"/>
                      <a:pt x="16090" y="10546"/>
                    </a:cubicBezTo>
                    <a:cubicBezTo>
                      <a:pt x="16846" y="10428"/>
                      <a:pt x="17626" y="10215"/>
                      <a:pt x="18359" y="9979"/>
                    </a:cubicBezTo>
                    <a:cubicBezTo>
                      <a:pt x="19091" y="9719"/>
                      <a:pt x="19800" y="9412"/>
                      <a:pt x="20461" y="9034"/>
                    </a:cubicBezTo>
                    <a:cubicBezTo>
                      <a:pt x="20745" y="8869"/>
                      <a:pt x="21005" y="8680"/>
                      <a:pt x="21241" y="8420"/>
                    </a:cubicBezTo>
                    <a:cubicBezTo>
                      <a:pt x="21454" y="8183"/>
                      <a:pt x="21714" y="7829"/>
                      <a:pt x="21643" y="7475"/>
                    </a:cubicBezTo>
                    <a:cubicBezTo>
                      <a:pt x="21548" y="7120"/>
                      <a:pt x="21194" y="6931"/>
                      <a:pt x="20863" y="6908"/>
                    </a:cubicBezTo>
                    <a:cubicBezTo>
                      <a:pt x="20775" y="6897"/>
                      <a:pt x="20687" y="6893"/>
                      <a:pt x="20599" y="6893"/>
                    </a:cubicBezTo>
                    <a:cubicBezTo>
                      <a:pt x="20286" y="6893"/>
                      <a:pt x="19977" y="6952"/>
                      <a:pt x="19682" y="7026"/>
                    </a:cubicBezTo>
                    <a:cubicBezTo>
                      <a:pt x="19304" y="7144"/>
                      <a:pt x="18949" y="7262"/>
                      <a:pt x="18595" y="7404"/>
                    </a:cubicBezTo>
                    <a:cubicBezTo>
                      <a:pt x="18264" y="7569"/>
                      <a:pt x="17910" y="7711"/>
                      <a:pt x="17579" y="7853"/>
                    </a:cubicBezTo>
                    <a:cubicBezTo>
                      <a:pt x="16941" y="8183"/>
                      <a:pt x="16279" y="8514"/>
                      <a:pt x="15641" y="8869"/>
                    </a:cubicBezTo>
                    <a:cubicBezTo>
                      <a:pt x="14980" y="9176"/>
                      <a:pt x="14342" y="9530"/>
                      <a:pt x="13680" y="9861"/>
                    </a:cubicBezTo>
                    <a:cubicBezTo>
                      <a:pt x="13042" y="10192"/>
                      <a:pt x="12357" y="10475"/>
                      <a:pt x="11672" y="10712"/>
                    </a:cubicBezTo>
                    <a:cubicBezTo>
                      <a:pt x="11601" y="10759"/>
                      <a:pt x="11530" y="10782"/>
                      <a:pt x="11436" y="10806"/>
                    </a:cubicBezTo>
                    <a:cubicBezTo>
                      <a:pt x="11412" y="10830"/>
                      <a:pt x="11389" y="10830"/>
                      <a:pt x="11365" y="10830"/>
                    </a:cubicBezTo>
                    <a:lnTo>
                      <a:pt x="13208" y="9601"/>
                    </a:lnTo>
                    <a:cubicBezTo>
                      <a:pt x="13893" y="9129"/>
                      <a:pt x="14578" y="8632"/>
                      <a:pt x="15193" y="8089"/>
                    </a:cubicBezTo>
                    <a:cubicBezTo>
                      <a:pt x="15783" y="7593"/>
                      <a:pt x="16374" y="7049"/>
                      <a:pt x="16870" y="6459"/>
                    </a:cubicBezTo>
                    <a:cubicBezTo>
                      <a:pt x="17390" y="5868"/>
                      <a:pt x="17862" y="5277"/>
                      <a:pt x="18217" y="4616"/>
                    </a:cubicBezTo>
                    <a:cubicBezTo>
                      <a:pt x="18382" y="4309"/>
                      <a:pt x="18548" y="3978"/>
                      <a:pt x="18595" y="3671"/>
                    </a:cubicBezTo>
                    <a:cubicBezTo>
                      <a:pt x="18689" y="3340"/>
                      <a:pt x="18737" y="2915"/>
                      <a:pt x="18477" y="2655"/>
                    </a:cubicBezTo>
                    <a:cubicBezTo>
                      <a:pt x="18344" y="2522"/>
                      <a:pt x="18150" y="2463"/>
                      <a:pt x="17956" y="2463"/>
                    </a:cubicBezTo>
                    <a:cubicBezTo>
                      <a:pt x="17806" y="2463"/>
                      <a:pt x="17655" y="2498"/>
                      <a:pt x="17532" y="2560"/>
                    </a:cubicBezTo>
                    <a:cubicBezTo>
                      <a:pt x="17177" y="2749"/>
                      <a:pt x="16846" y="3009"/>
                      <a:pt x="16587" y="3269"/>
                    </a:cubicBezTo>
                    <a:cubicBezTo>
                      <a:pt x="16327" y="3553"/>
                      <a:pt x="16043" y="3836"/>
                      <a:pt x="15830" y="4143"/>
                    </a:cubicBezTo>
                    <a:cubicBezTo>
                      <a:pt x="15594" y="4427"/>
                      <a:pt x="15382" y="4734"/>
                      <a:pt x="15169" y="5017"/>
                    </a:cubicBezTo>
                    <a:cubicBezTo>
                      <a:pt x="14744" y="5608"/>
                      <a:pt x="14366" y="6222"/>
                      <a:pt x="13988" y="6860"/>
                    </a:cubicBezTo>
                    <a:cubicBezTo>
                      <a:pt x="13610" y="7475"/>
                      <a:pt x="13231" y="8089"/>
                      <a:pt x="12806" y="8703"/>
                    </a:cubicBezTo>
                    <a:cubicBezTo>
                      <a:pt x="12428" y="9294"/>
                      <a:pt x="11979" y="9885"/>
                      <a:pt x="11507" y="10452"/>
                    </a:cubicBezTo>
                    <a:cubicBezTo>
                      <a:pt x="11436" y="10523"/>
                      <a:pt x="11412" y="10570"/>
                      <a:pt x="11365" y="10641"/>
                    </a:cubicBezTo>
                    <a:lnTo>
                      <a:pt x="11294" y="10688"/>
                    </a:lnTo>
                    <a:cubicBezTo>
                      <a:pt x="11625" y="10003"/>
                      <a:pt x="11956" y="9365"/>
                      <a:pt x="12263" y="8680"/>
                    </a:cubicBezTo>
                    <a:cubicBezTo>
                      <a:pt x="12617" y="7924"/>
                      <a:pt x="12972" y="7168"/>
                      <a:pt x="13255" y="6388"/>
                    </a:cubicBezTo>
                    <a:cubicBezTo>
                      <a:pt x="13491" y="5632"/>
                      <a:pt x="13728" y="4899"/>
                      <a:pt x="13869" y="4143"/>
                    </a:cubicBezTo>
                    <a:cubicBezTo>
                      <a:pt x="14011" y="3387"/>
                      <a:pt x="14106" y="2631"/>
                      <a:pt x="14106" y="1851"/>
                    </a:cubicBezTo>
                    <a:cubicBezTo>
                      <a:pt x="14106" y="1544"/>
                      <a:pt x="14035" y="1190"/>
                      <a:pt x="13964" y="859"/>
                    </a:cubicBezTo>
                    <a:cubicBezTo>
                      <a:pt x="13846" y="528"/>
                      <a:pt x="13680" y="127"/>
                      <a:pt x="13326" y="32"/>
                    </a:cubicBezTo>
                    <a:cubicBezTo>
                      <a:pt x="13261" y="11"/>
                      <a:pt x="13198" y="1"/>
                      <a:pt x="13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8"/>
              <p:cNvSpPr/>
              <p:nvPr/>
            </p:nvSpPr>
            <p:spPr>
              <a:xfrm>
                <a:off x="798675" y="1978175"/>
                <a:ext cx="519825" cy="518650"/>
              </a:xfrm>
              <a:custGeom>
                <a:avLst/>
                <a:gdLst/>
                <a:ahLst/>
                <a:cxnLst/>
                <a:rect l="l" t="t" r="r" b="b"/>
                <a:pathLst>
                  <a:path w="20793" h="20746" extrusionOk="0">
                    <a:moveTo>
                      <a:pt x="7567" y="777"/>
                    </a:moveTo>
                    <a:cubicBezTo>
                      <a:pt x="7526" y="777"/>
                      <a:pt x="7474" y="821"/>
                      <a:pt x="7490" y="854"/>
                    </a:cubicBezTo>
                    <a:cubicBezTo>
                      <a:pt x="7608" y="1209"/>
                      <a:pt x="7797" y="1540"/>
                      <a:pt x="7939" y="1894"/>
                    </a:cubicBezTo>
                    <a:cubicBezTo>
                      <a:pt x="8081" y="2248"/>
                      <a:pt x="8246" y="2603"/>
                      <a:pt x="8365" y="2934"/>
                    </a:cubicBezTo>
                    <a:cubicBezTo>
                      <a:pt x="8624" y="3619"/>
                      <a:pt x="8861" y="4328"/>
                      <a:pt x="9097" y="5013"/>
                    </a:cubicBezTo>
                    <a:cubicBezTo>
                      <a:pt x="9144" y="5225"/>
                      <a:pt x="9215" y="5414"/>
                      <a:pt x="9310" y="5603"/>
                    </a:cubicBezTo>
                    <a:cubicBezTo>
                      <a:pt x="9333" y="5698"/>
                      <a:pt x="9357" y="5816"/>
                      <a:pt x="9428" y="5911"/>
                    </a:cubicBezTo>
                    <a:cubicBezTo>
                      <a:pt x="9451" y="6005"/>
                      <a:pt x="9499" y="6123"/>
                      <a:pt x="9546" y="6194"/>
                    </a:cubicBezTo>
                    <a:cubicBezTo>
                      <a:pt x="9475" y="6029"/>
                      <a:pt x="9475" y="5816"/>
                      <a:pt x="9428" y="5651"/>
                    </a:cubicBezTo>
                    <a:cubicBezTo>
                      <a:pt x="9381" y="5462"/>
                      <a:pt x="9333" y="5296"/>
                      <a:pt x="9262" y="5107"/>
                    </a:cubicBezTo>
                    <a:cubicBezTo>
                      <a:pt x="9144" y="4753"/>
                      <a:pt x="9073" y="4398"/>
                      <a:pt x="8955" y="4044"/>
                    </a:cubicBezTo>
                    <a:cubicBezTo>
                      <a:pt x="8719" y="3335"/>
                      <a:pt x="8435" y="2626"/>
                      <a:pt x="8152" y="1965"/>
                    </a:cubicBezTo>
                    <a:cubicBezTo>
                      <a:pt x="8010" y="1563"/>
                      <a:pt x="7821" y="1161"/>
                      <a:pt x="7608" y="807"/>
                    </a:cubicBezTo>
                    <a:cubicBezTo>
                      <a:pt x="7601" y="786"/>
                      <a:pt x="7585" y="777"/>
                      <a:pt x="7567" y="777"/>
                    </a:cubicBezTo>
                    <a:close/>
                    <a:moveTo>
                      <a:pt x="12665" y="654"/>
                    </a:moveTo>
                    <a:cubicBezTo>
                      <a:pt x="12645" y="654"/>
                      <a:pt x="12626" y="664"/>
                      <a:pt x="12617" y="689"/>
                    </a:cubicBezTo>
                    <a:cubicBezTo>
                      <a:pt x="12547" y="1043"/>
                      <a:pt x="12523" y="1421"/>
                      <a:pt x="12452" y="1799"/>
                    </a:cubicBezTo>
                    <a:cubicBezTo>
                      <a:pt x="12405" y="2201"/>
                      <a:pt x="12381" y="2555"/>
                      <a:pt x="12310" y="2934"/>
                    </a:cubicBezTo>
                    <a:cubicBezTo>
                      <a:pt x="12192" y="3666"/>
                      <a:pt x="12074" y="4375"/>
                      <a:pt x="11885" y="5107"/>
                    </a:cubicBezTo>
                    <a:cubicBezTo>
                      <a:pt x="11861" y="5320"/>
                      <a:pt x="11814" y="5533"/>
                      <a:pt x="11767" y="5745"/>
                    </a:cubicBezTo>
                    <a:cubicBezTo>
                      <a:pt x="11743" y="5863"/>
                      <a:pt x="11720" y="5934"/>
                      <a:pt x="11720" y="6052"/>
                    </a:cubicBezTo>
                    <a:cubicBezTo>
                      <a:pt x="11700" y="6150"/>
                      <a:pt x="11697" y="6232"/>
                      <a:pt x="11669" y="6324"/>
                    </a:cubicBezTo>
                    <a:lnTo>
                      <a:pt x="11669" y="6324"/>
                    </a:lnTo>
                    <a:lnTo>
                      <a:pt x="11838" y="5840"/>
                    </a:lnTo>
                    <a:cubicBezTo>
                      <a:pt x="11885" y="5674"/>
                      <a:pt x="11932" y="5485"/>
                      <a:pt x="11980" y="5320"/>
                    </a:cubicBezTo>
                    <a:cubicBezTo>
                      <a:pt x="12074" y="4965"/>
                      <a:pt x="12169" y="4587"/>
                      <a:pt x="12216" y="4233"/>
                    </a:cubicBezTo>
                    <a:cubicBezTo>
                      <a:pt x="12358" y="3477"/>
                      <a:pt x="12476" y="2745"/>
                      <a:pt x="12570" y="2012"/>
                    </a:cubicBezTo>
                    <a:cubicBezTo>
                      <a:pt x="12641" y="1587"/>
                      <a:pt x="12688" y="1161"/>
                      <a:pt x="12688" y="736"/>
                    </a:cubicBezTo>
                    <a:cubicBezTo>
                      <a:pt x="12735" y="690"/>
                      <a:pt x="12700" y="654"/>
                      <a:pt x="12665" y="654"/>
                    </a:cubicBezTo>
                    <a:close/>
                    <a:moveTo>
                      <a:pt x="11669" y="6324"/>
                    </a:moveTo>
                    <a:lnTo>
                      <a:pt x="11649" y="6383"/>
                    </a:lnTo>
                    <a:cubicBezTo>
                      <a:pt x="11657" y="6363"/>
                      <a:pt x="11664" y="6343"/>
                      <a:pt x="11669" y="6324"/>
                    </a:cubicBezTo>
                    <a:close/>
                    <a:moveTo>
                      <a:pt x="11515" y="1864"/>
                    </a:moveTo>
                    <a:cubicBezTo>
                      <a:pt x="11460" y="1864"/>
                      <a:pt x="11389" y="1892"/>
                      <a:pt x="11389" y="1965"/>
                    </a:cubicBezTo>
                    <a:cubicBezTo>
                      <a:pt x="11318" y="2626"/>
                      <a:pt x="11247" y="3312"/>
                      <a:pt x="11200" y="3997"/>
                    </a:cubicBezTo>
                    <a:lnTo>
                      <a:pt x="11011" y="6029"/>
                    </a:lnTo>
                    <a:cubicBezTo>
                      <a:pt x="10987" y="6407"/>
                      <a:pt x="10987" y="6808"/>
                      <a:pt x="10964" y="7186"/>
                    </a:cubicBezTo>
                    <a:cubicBezTo>
                      <a:pt x="11011" y="6832"/>
                      <a:pt x="11082" y="6501"/>
                      <a:pt x="11129" y="6147"/>
                    </a:cubicBezTo>
                    <a:cubicBezTo>
                      <a:pt x="11200" y="5792"/>
                      <a:pt x="11223" y="5462"/>
                      <a:pt x="11247" y="5107"/>
                    </a:cubicBezTo>
                    <a:cubicBezTo>
                      <a:pt x="11342" y="4446"/>
                      <a:pt x="11389" y="3760"/>
                      <a:pt x="11460" y="3075"/>
                    </a:cubicBezTo>
                    <a:cubicBezTo>
                      <a:pt x="11483" y="2697"/>
                      <a:pt x="11554" y="2319"/>
                      <a:pt x="11578" y="1894"/>
                    </a:cubicBezTo>
                    <a:cubicBezTo>
                      <a:pt x="11578" y="1876"/>
                      <a:pt x="11549" y="1864"/>
                      <a:pt x="11515" y="1864"/>
                    </a:cubicBezTo>
                    <a:close/>
                    <a:moveTo>
                      <a:pt x="3170" y="3488"/>
                    </a:moveTo>
                    <a:cubicBezTo>
                      <a:pt x="3135" y="3488"/>
                      <a:pt x="3081" y="3552"/>
                      <a:pt x="3119" y="3571"/>
                    </a:cubicBezTo>
                    <a:cubicBezTo>
                      <a:pt x="3426" y="3808"/>
                      <a:pt x="3710" y="4020"/>
                      <a:pt x="4017" y="4257"/>
                    </a:cubicBezTo>
                    <a:lnTo>
                      <a:pt x="4891" y="4965"/>
                    </a:lnTo>
                    <a:cubicBezTo>
                      <a:pt x="5482" y="5438"/>
                      <a:pt x="6049" y="5911"/>
                      <a:pt x="6592" y="6407"/>
                    </a:cubicBezTo>
                    <a:cubicBezTo>
                      <a:pt x="6734" y="6572"/>
                      <a:pt x="6876" y="6690"/>
                      <a:pt x="7065" y="6832"/>
                    </a:cubicBezTo>
                    <a:cubicBezTo>
                      <a:pt x="7136" y="6879"/>
                      <a:pt x="7207" y="6974"/>
                      <a:pt x="7301" y="7045"/>
                    </a:cubicBezTo>
                    <a:cubicBezTo>
                      <a:pt x="7372" y="7092"/>
                      <a:pt x="7467" y="7163"/>
                      <a:pt x="7561" y="7234"/>
                    </a:cubicBezTo>
                    <a:cubicBezTo>
                      <a:pt x="7419" y="7092"/>
                      <a:pt x="7325" y="6950"/>
                      <a:pt x="7183" y="6808"/>
                    </a:cubicBezTo>
                    <a:lnTo>
                      <a:pt x="6781" y="6407"/>
                    </a:lnTo>
                    <a:cubicBezTo>
                      <a:pt x="6522" y="6147"/>
                      <a:pt x="6238" y="5911"/>
                      <a:pt x="5955" y="5651"/>
                    </a:cubicBezTo>
                    <a:cubicBezTo>
                      <a:pt x="5411" y="5154"/>
                      <a:pt x="4820" y="4682"/>
                      <a:pt x="4230" y="4233"/>
                    </a:cubicBezTo>
                    <a:cubicBezTo>
                      <a:pt x="3899" y="3973"/>
                      <a:pt x="3545" y="3690"/>
                      <a:pt x="3190" y="3501"/>
                    </a:cubicBezTo>
                    <a:cubicBezTo>
                      <a:pt x="3186" y="3491"/>
                      <a:pt x="3178" y="3488"/>
                      <a:pt x="3170" y="3488"/>
                    </a:cubicBezTo>
                    <a:close/>
                    <a:moveTo>
                      <a:pt x="7144" y="2422"/>
                    </a:moveTo>
                    <a:cubicBezTo>
                      <a:pt x="7072" y="2422"/>
                      <a:pt x="7014" y="2495"/>
                      <a:pt x="7065" y="2579"/>
                    </a:cubicBezTo>
                    <a:cubicBezTo>
                      <a:pt x="7325" y="3193"/>
                      <a:pt x="7608" y="3808"/>
                      <a:pt x="7916" y="4446"/>
                    </a:cubicBezTo>
                    <a:cubicBezTo>
                      <a:pt x="8199" y="5060"/>
                      <a:pt x="8483" y="5674"/>
                      <a:pt x="8766" y="6289"/>
                    </a:cubicBezTo>
                    <a:cubicBezTo>
                      <a:pt x="8955" y="6643"/>
                      <a:pt x="9121" y="6974"/>
                      <a:pt x="9310" y="7328"/>
                    </a:cubicBezTo>
                    <a:lnTo>
                      <a:pt x="8955" y="6359"/>
                    </a:lnTo>
                    <a:cubicBezTo>
                      <a:pt x="8837" y="6029"/>
                      <a:pt x="8672" y="5698"/>
                      <a:pt x="8554" y="5414"/>
                    </a:cubicBezTo>
                    <a:cubicBezTo>
                      <a:pt x="8294" y="4800"/>
                      <a:pt x="8010" y="4162"/>
                      <a:pt x="7727" y="3524"/>
                    </a:cubicBezTo>
                    <a:cubicBezTo>
                      <a:pt x="7585" y="3170"/>
                      <a:pt x="7419" y="2815"/>
                      <a:pt x="7230" y="2461"/>
                    </a:cubicBezTo>
                    <a:cubicBezTo>
                      <a:pt x="7203" y="2434"/>
                      <a:pt x="7173" y="2422"/>
                      <a:pt x="7144" y="2422"/>
                    </a:cubicBezTo>
                    <a:close/>
                    <a:moveTo>
                      <a:pt x="17186" y="3086"/>
                    </a:moveTo>
                    <a:cubicBezTo>
                      <a:pt x="17174" y="3086"/>
                      <a:pt x="17163" y="3090"/>
                      <a:pt x="17154" y="3099"/>
                    </a:cubicBezTo>
                    <a:cubicBezTo>
                      <a:pt x="16918" y="3406"/>
                      <a:pt x="16705" y="3690"/>
                      <a:pt x="16469" y="3997"/>
                    </a:cubicBezTo>
                    <a:lnTo>
                      <a:pt x="15760" y="4871"/>
                    </a:lnTo>
                    <a:cubicBezTo>
                      <a:pt x="15287" y="5462"/>
                      <a:pt x="14815" y="6029"/>
                      <a:pt x="14319" y="6572"/>
                    </a:cubicBezTo>
                    <a:cubicBezTo>
                      <a:pt x="14177" y="6714"/>
                      <a:pt x="14059" y="6856"/>
                      <a:pt x="13893" y="7045"/>
                    </a:cubicBezTo>
                    <a:cubicBezTo>
                      <a:pt x="13846" y="7116"/>
                      <a:pt x="13752" y="7186"/>
                      <a:pt x="13704" y="7281"/>
                    </a:cubicBezTo>
                    <a:cubicBezTo>
                      <a:pt x="13633" y="7352"/>
                      <a:pt x="13586" y="7446"/>
                      <a:pt x="13492" y="7541"/>
                    </a:cubicBezTo>
                    <a:cubicBezTo>
                      <a:pt x="13633" y="7399"/>
                      <a:pt x="13775" y="7305"/>
                      <a:pt x="13941" y="7163"/>
                    </a:cubicBezTo>
                    <a:lnTo>
                      <a:pt x="14319" y="6761"/>
                    </a:lnTo>
                    <a:cubicBezTo>
                      <a:pt x="14579" y="6501"/>
                      <a:pt x="14815" y="6218"/>
                      <a:pt x="15075" y="5934"/>
                    </a:cubicBezTo>
                    <a:cubicBezTo>
                      <a:pt x="15595" y="5391"/>
                      <a:pt x="16067" y="4800"/>
                      <a:pt x="16492" y="4209"/>
                    </a:cubicBezTo>
                    <a:cubicBezTo>
                      <a:pt x="16776" y="3879"/>
                      <a:pt x="17036" y="3524"/>
                      <a:pt x="17248" y="3170"/>
                    </a:cubicBezTo>
                    <a:cubicBezTo>
                      <a:pt x="17286" y="3151"/>
                      <a:pt x="17233" y="3086"/>
                      <a:pt x="17186" y="3086"/>
                    </a:cubicBezTo>
                    <a:close/>
                    <a:moveTo>
                      <a:pt x="15535" y="3543"/>
                    </a:moveTo>
                    <a:cubicBezTo>
                      <a:pt x="15511" y="3543"/>
                      <a:pt x="15489" y="3552"/>
                      <a:pt x="15476" y="3571"/>
                    </a:cubicBezTo>
                    <a:cubicBezTo>
                      <a:pt x="15051" y="4139"/>
                      <a:pt x="14673" y="4706"/>
                      <a:pt x="14295" y="5273"/>
                    </a:cubicBezTo>
                    <a:cubicBezTo>
                      <a:pt x="13917" y="5816"/>
                      <a:pt x="13492" y="6383"/>
                      <a:pt x="13114" y="6950"/>
                    </a:cubicBezTo>
                    <a:cubicBezTo>
                      <a:pt x="12901" y="7281"/>
                      <a:pt x="12688" y="7588"/>
                      <a:pt x="12452" y="7919"/>
                    </a:cubicBezTo>
                    <a:cubicBezTo>
                      <a:pt x="12665" y="7659"/>
                      <a:pt x="12901" y="7399"/>
                      <a:pt x="13114" y="7116"/>
                    </a:cubicBezTo>
                    <a:cubicBezTo>
                      <a:pt x="13326" y="6856"/>
                      <a:pt x="13515" y="6596"/>
                      <a:pt x="13728" y="6289"/>
                    </a:cubicBezTo>
                    <a:cubicBezTo>
                      <a:pt x="14153" y="5745"/>
                      <a:pt x="14531" y="5202"/>
                      <a:pt x="14933" y="4635"/>
                    </a:cubicBezTo>
                    <a:cubicBezTo>
                      <a:pt x="15169" y="4328"/>
                      <a:pt x="15382" y="4020"/>
                      <a:pt x="15618" y="3690"/>
                    </a:cubicBezTo>
                    <a:cubicBezTo>
                      <a:pt x="15670" y="3604"/>
                      <a:pt x="15597" y="3543"/>
                      <a:pt x="15535" y="3543"/>
                    </a:cubicBezTo>
                    <a:close/>
                    <a:moveTo>
                      <a:pt x="3657" y="5098"/>
                    </a:moveTo>
                    <a:cubicBezTo>
                      <a:pt x="3557" y="5098"/>
                      <a:pt x="3531" y="5212"/>
                      <a:pt x="3592" y="5273"/>
                    </a:cubicBezTo>
                    <a:cubicBezTo>
                      <a:pt x="4159" y="5674"/>
                      <a:pt x="4726" y="6052"/>
                      <a:pt x="5293" y="6454"/>
                    </a:cubicBezTo>
                    <a:cubicBezTo>
                      <a:pt x="5836" y="6832"/>
                      <a:pt x="6403" y="7234"/>
                      <a:pt x="6971" y="7635"/>
                    </a:cubicBezTo>
                    <a:cubicBezTo>
                      <a:pt x="7301" y="7824"/>
                      <a:pt x="7608" y="8037"/>
                      <a:pt x="7939" y="8273"/>
                    </a:cubicBezTo>
                    <a:cubicBezTo>
                      <a:pt x="7679" y="8061"/>
                      <a:pt x="7419" y="7824"/>
                      <a:pt x="7136" y="7635"/>
                    </a:cubicBezTo>
                    <a:cubicBezTo>
                      <a:pt x="6876" y="7423"/>
                      <a:pt x="6616" y="7210"/>
                      <a:pt x="6309" y="6997"/>
                    </a:cubicBezTo>
                    <a:cubicBezTo>
                      <a:pt x="5766" y="6596"/>
                      <a:pt x="5222" y="6218"/>
                      <a:pt x="4655" y="5792"/>
                    </a:cubicBezTo>
                    <a:cubicBezTo>
                      <a:pt x="4348" y="5556"/>
                      <a:pt x="4041" y="5344"/>
                      <a:pt x="3710" y="5107"/>
                    </a:cubicBezTo>
                    <a:cubicBezTo>
                      <a:pt x="3690" y="5101"/>
                      <a:pt x="3673" y="5098"/>
                      <a:pt x="3657" y="5098"/>
                    </a:cubicBezTo>
                    <a:close/>
                    <a:moveTo>
                      <a:pt x="7931" y="812"/>
                    </a:moveTo>
                    <a:cubicBezTo>
                      <a:pt x="7898" y="812"/>
                      <a:pt x="7858" y="850"/>
                      <a:pt x="7892" y="902"/>
                    </a:cubicBezTo>
                    <a:lnTo>
                      <a:pt x="8057" y="1256"/>
                    </a:lnTo>
                    <a:lnTo>
                      <a:pt x="8223" y="1610"/>
                    </a:lnTo>
                    <a:cubicBezTo>
                      <a:pt x="8341" y="1847"/>
                      <a:pt x="8435" y="2083"/>
                      <a:pt x="8554" y="2319"/>
                    </a:cubicBezTo>
                    <a:cubicBezTo>
                      <a:pt x="8743" y="2815"/>
                      <a:pt x="8908" y="3288"/>
                      <a:pt x="9050" y="3784"/>
                    </a:cubicBezTo>
                    <a:cubicBezTo>
                      <a:pt x="9357" y="4800"/>
                      <a:pt x="9593" y="5816"/>
                      <a:pt x="9759" y="6856"/>
                    </a:cubicBezTo>
                    <a:cubicBezTo>
                      <a:pt x="9829" y="7163"/>
                      <a:pt x="9853" y="7446"/>
                      <a:pt x="9924" y="7753"/>
                    </a:cubicBezTo>
                    <a:cubicBezTo>
                      <a:pt x="9948" y="7895"/>
                      <a:pt x="9948" y="8037"/>
                      <a:pt x="9971" y="8155"/>
                    </a:cubicBezTo>
                    <a:lnTo>
                      <a:pt x="10066" y="8604"/>
                    </a:lnTo>
                    <a:lnTo>
                      <a:pt x="10066" y="8179"/>
                    </a:lnTo>
                    <a:cubicBezTo>
                      <a:pt x="10066" y="8061"/>
                      <a:pt x="10042" y="7919"/>
                      <a:pt x="10042" y="7801"/>
                    </a:cubicBezTo>
                    <a:lnTo>
                      <a:pt x="9948" y="6997"/>
                    </a:lnTo>
                    <a:cubicBezTo>
                      <a:pt x="9900" y="6478"/>
                      <a:pt x="9782" y="5934"/>
                      <a:pt x="9688" y="5438"/>
                    </a:cubicBezTo>
                    <a:cubicBezTo>
                      <a:pt x="9451" y="4398"/>
                      <a:pt x="9144" y="3382"/>
                      <a:pt x="8790" y="2390"/>
                    </a:cubicBezTo>
                    <a:cubicBezTo>
                      <a:pt x="8672" y="2130"/>
                      <a:pt x="8577" y="1847"/>
                      <a:pt x="8435" y="1563"/>
                    </a:cubicBezTo>
                    <a:cubicBezTo>
                      <a:pt x="8388" y="1445"/>
                      <a:pt x="8294" y="1303"/>
                      <a:pt x="8223" y="1185"/>
                    </a:cubicBezTo>
                    <a:lnTo>
                      <a:pt x="7963" y="831"/>
                    </a:lnTo>
                    <a:cubicBezTo>
                      <a:pt x="7956" y="817"/>
                      <a:pt x="7944" y="812"/>
                      <a:pt x="7931" y="812"/>
                    </a:cubicBezTo>
                    <a:close/>
                    <a:moveTo>
                      <a:pt x="13091" y="845"/>
                    </a:moveTo>
                    <a:cubicBezTo>
                      <a:pt x="13038" y="845"/>
                      <a:pt x="12972" y="872"/>
                      <a:pt x="12972" y="925"/>
                    </a:cubicBezTo>
                    <a:lnTo>
                      <a:pt x="12972" y="1303"/>
                    </a:lnTo>
                    <a:lnTo>
                      <a:pt x="12972" y="1681"/>
                    </a:lnTo>
                    <a:cubicBezTo>
                      <a:pt x="12972" y="1965"/>
                      <a:pt x="12925" y="2201"/>
                      <a:pt x="12877" y="2461"/>
                    </a:cubicBezTo>
                    <a:cubicBezTo>
                      <a:pt x="12783" y="2981"/>
                      <a:pt x="12688" y="3477"/>
                      <a:pt x="12570" y="3997"/>
                    </a:cubicBezTo>
                    <a:cubicBezTo>
                      <a:pt x="12334" y="5013"/>
                      <a:pt x="12027" y="6029"/>
                      <a:pt x="11672" y="6997"/>
                    </a:cubicBezTo>
                    <a:cubicBezTo>
                      <a:pt x="11578" y="7281"/>
                      <a:pt x="11460" y="7564"/>
                      <a:pt x="11342" y="7824"/>
                    </a:cubicBezTo>
                    <a:cubicBezTo>
                      <a:pt x="11271" y="7966"/>
                      <a:pt x="11223" y="8108"/>
                      <a:pt x="11200" y="8250"/>
                    </a:cubicBezTo>
                    <a:cubicBezTo>
                      <a:pt x="11129" y="8391"/>
                      <a:pt x="11105" y="8533"/>
                      <a:pt x="11034" y="8651"/>
                    </a:cubicBezTo>
                    <a:cubicBezTo>
                      <a:pt x="11105" y="8533"/>
                      <a:pt x="11200" y="8415"/>
                      <a:pt x="11247" y="8297"/>
                    </a:cubicBezTo>
                    <a:lnTo>
                      <a:pt x="11436" y="7943"/>
                    </a:lnTo>
                    <a:cubicBezTo>
                      <a:pt x="11554" y="7706"/>
                      <a:pt x="11625" y="7470"/>
                      <a:pt x="11743" y="7210"/>
                    </a:cubicBezTo>
                    <a:cubicBezTo>
                      <a:pt x="11956" y="6714"/>
                      <a:pt x="12145" y="6194"/>
                      <a:pt x="12310" y="5698"/>
                    </a:cubicBezTo>
                    <a:cubicBezTo>
                      <a:pt x="12641" y="4706"/>
                      <a:pt x="12901" y="3666"/>
                      <a:pt x="13090" y="2626"/>
                    </a:cubicBezTo>
                    <a:cubicBezTo>
                      <a:pt x="13137" y="2343"/>
                      <a:pt x="13161" y="2036"/>
                      <a:pt x="13208" y="1752"/>
                    </a:cubicBezTo>
                    <a:lnTo>
                      <a:pt x="13208" y="1303"/>
                    </a:lnTo>
                    <a:cubicBezTo>
                      <a:pt x="13208" y="1161"/>
                      <a:pt x="13161" y="1020"/>
                      <a:pt x="13137" y="854"/>
                    </a:cubicBezTo>
                    <a:cubicBezTo>
                      <a:pt x="13125" y="848"/>
                      <a:pt x="13109" y="845"/>
                      <a:pt x="13091" y="845"/>
                    </a:cubicBezTo>
                    <a:close/>
                    <a:moveTo>
                      <a:pt x="3474" y="3264"/>
                    </a:moveTo>
                    <a:cubicBezTo>
                      <a:pt x="3474" y="3288"/>
                      <a:pt x="3426" y="3382"/>
                      <a:pt x="3474" y="3406"/>
                    </a:cubicBezTo>
                    <a:cubicBezTo>
                      <a:pt x="3592" y="3453"/>
                      <a:pt x="3686" y="3548"/>
                      <a:pt x="3804" y="3619"/>
                    </a:cubicBezTo>
                    <a:cubicBezTo>
                      <a:pt x="3923" y="3666"/>
                      <a:pt x="4041" y="3737"/>
                      <a:pt x="4135" y="3808"/>
                    </a:cubicBezTo>
                    <a:lnTo>
                      <a:pt x="4750" y="4257"/>
                    </a:lnTo>
                    <a:cubicBezTo>
                      <a:pt x="5175" y="4587"/>
                      <a:pt x="5553" y="4942"/>
                      <a:pt x="5931" y="5296"/>
                    </a:cubicBezTo>
                    <a:cubicBezTo>
                      <a:pt x="6687" y="6005"/>
                      <a:pt x="7396" y="6761"/>
                      <a:pt x="8081" y="7588"/>
                    </a:cubicBezTo>
                    <a:cubicBezTo>
                      <a:pt x="8270" y="7824"/>
                      <a:pt x="8459" y="8061"/>
                      <a:pt x="8648" y="8273"/>
                    </a:cubicBezTo>
                    <a:cubicBezTo>
                      <a:pt x="8743" y="8391"/>
                      <a:pt x="8813" y="8510"/>
                      <a:pt x="8908" y="8604"/>
                    </a:cubicBezTo>
                    <a:cubicBezTo>
                      <a:pt x="9002" y="8722"/>
                      <a:pt x="9121" y="8840"/>
                      <a:pt x="9215" y="8958"/>
                    </a:cubicBezTo>
                    <a:cubicBezTo>
                      <a:pt x="9144" y="8840"/>
                      <a:pt x="9097" y="8722"/>
                      <a:pt x="9002" y="8604"/>
                    </a:cubicBezTo>
                    <a:cubicBezTo>
                      <a:pt x="8932" y="8486"/>
                      <a:pt x="8861" y="8391"/>
                      <a:pt x="8790" y="8273"/>
                    </a:cubicBezTo>
                    <a:cubicBezTo>
                      <a:pt x="8648" y="8061"/>
                      <a:pt x="8483" y="7824"/>
                      <a:pt x="8317" y="7635"/>
                    </a:cubicBezTo>
                    <a:cubicBezTo>
                      <a:pt x="8010" y="7210"/>
                      <a:pt x="7656" y="6808"/>
                      <a:pt x="7301" y="6383"/>
                    </a:cubicBezTo>
                    <a:cubicBezTo>
                      <a:pt x="6569" y="5627"/>
                      <a:pt x="5813" y="4871"/>
                      <a:pt x="4986" y="4209"/>
                    </a:cubicBezTo>
                    <a:cubicBezTo>
                      <a:pt x="4750" y="4020"/>
                      <a:pt x="4513" y="3808"/>
                      <a:pt x="4277" y="3666"/>
                    </a:cubicBezTo>
                    <a:cubicBezTo>
                      <a:pt x="4159" y="3571"/>
                      <a:pt x="4041" y="3524"/>
                      <a:pt x="3899" y="3430"/>
                    </a:cubicBezTo>
                    <a:cubicBezTo>
                      <a:pt x="3757" y="3382"/>
                      <a:pt x="3615" y="3312"/>
                      <a:pt x="3474" y="3264"/>
                    </a:cubicBezTo>
                    <a:close/>
                    <a:moveTo>
                      <a:pt x="706" y="8026"/>
                    </a:moveTo>
                    <a:cubicBezTo>
                      <a:pt x="634" y="8026"/>
                      <a:pt x="630" y="8112"/>
                      <a:pt x="709" y="8132"/>
                    </a:cubicBezTo>
                    <a:cubicBezTo>
                      <a:pt x="1064" y="8179"/>
                      <a:pt x="1442" y="8226"/>
                      <a:pt x="1820" y="8273"/>
                    </a:cubicBezTo>
                    <a:cubicBezTo>
                      <a:pt x="2221" y="8344"/>
                      <a:pt x="2576" y="8368"/>
                      <a:pt x="2954" y="8415"/>
                    </a:cubicBezTo>
                    <a:cubicBezTo>
                      <a:pt x="3686" y="8533"/>
                      <a:pt x="4395" y="8651"/>
                      <a:pt x="5128" y="8840"/>
                    </a:cubicBezTo>
                    <a:cubicBezTo>
                      <a:pt x="5340" y="8864"/>
                      <a:pt x="5553" y="8935"/>
                      <a:pt x="5766" y="8958"/>
                    </a:cubicBezTo>
                    <a:cubicBezTo>
                      <a:pt x="5884" y="8982"/>
                      <a:pt x="5955" y="9006"/>
                      <a:pt x="6073" y="9006"/>
                    </a:cubicBezTo>
                    <a:cubicBezTo>
                      <a:pt x="6191" y="9053"/>
                      <a:pt x="6285" y="9053"/>
                      <a:pt x="6403" y="9077"/>
                    </a:cubicBezTo>
                    <a:lnTo>
                      <a:pt x="5860" y="8888"/>
                    </a:lnTo>
                    <a:cubicBezTo>
                      <a:pt x="5695" y="8840"/>
                      <a:pt x="5506" y="8817"/>
                      <a:pt x="5340" y="8746"/>
                    </a:cubicBezTo>
                    <a:cubicBezTo>
                      <a:pt x="4986" y="8651"/>
                      <a:pt x="4608" y="8580"/>
                      <a:pt x="4253" y="8510"/>
                    </a:cubicBezTo>
                    <a:cubicBezTo>
                      <a:pt x="3497" y="8368"/>
                      <a:pt x="2765" y="8250"/>
                      <a:pt x="2032" y="8155"/>
                    </a:cubicBezTo>
                    <a:cubicBezTo>
                      <a:pt x="1607" y="8108"/>
                      <a:pt x="1182" y="8037"/>
                      <a:pt x="756" y="8037"/>
                    </a:cubicBezTo>
                    <a:cubicBezTo>
                      <a:pt x="737" y="8029"/>
                      <a:pt x="720" y="8026"/>
                      <a:pt x="706" y="8026"/>
                    </a:cubicBezTo>
                    <a:close/>
                    <a:moveTo>
                      <a:pt x="17423" y="3453"/>
                    </a:moveTo>
                    <a:cubicBezTo>
                      <a:pt x="17390" y="3453"/>
                      <a:pt x="17355" y="3465"/>
                      <a:pt x="17343" y="3501"/>
                    </a:cubicBezTo>
                    <a:cubicBezTo>
                      <a:pt x="17272" y="3619"/>
                      <a:pt x="17178" y="3690"/>
                      <a:pt x="17130" y="3808"/>
                    </a:cubicBezTo>
                    <a:cubicBezTo>
                      <a:pt x="17059" y="3926"/>
                      <a:pt x="17012" y="4044"/>
                      <a:pt x="16918" y="4139"/>
                    </a:cubicBezTo>
                    <a:lnTo>
                      <a:pt x="16469" y="4753"/>
                    </a:lnTo>
                    <a:cubicBezTo>
                      <a:pt x="16162" y="5178"/>
                      <a:pt x="15807" y="5556"/>
                      <a:pt x="15453" y="5934"/>
                    </a:cubicBezTo>
                    <a:cubicBezTo>
                      <a:pt x="14744" y="6714"/>
                      <a:pt x="13964" y="7423"/>
                      <a:pt x="13137" y="8084"/>
                    </a:cubicBezTo>
                    <a:cubicBezTo>
                      <a:pt x="12901" y="8273"/>
                      <a:pt x="12665" y="8486"/>
                      <a:pt x="12452" y="8651"/>
                    </a:cubicBezTo>
                    <a:cubicBezTo>
                      <a:pt x="12334" y="8746"/>
                      <a:pt x="12216" y="8840"/>
                      <a:pt x="12145" y="8935"/>
                    </a:cubicBezTo>
                    <a:cubicBezTo>
                      <a:pt x="12027" y="9006"/>
                      <a:pt x="11909" y="9124"/>
                      <a:pt x="11791" y="9218"/>
                    </a:cubicBezTo>
                    <a:cubicBezTo>
                      <a:pt x="11909" y="9148"/>
                      <a:pt x="12027" y="9100"/>
                      <a:pt x="12145" y="9006"/>
                    </a:cubicBezTo>
                    <a:cubicBezTo>
                      <a:pt x="12263" y="8958"/>
                      <a:pt x="12334" y="8864"/>
                      <a:pt x="12452" y="8793"/>
                    </a:cubicBezTo>
                    <a:cubicBezTo>
                      <a:pt x="12665" y="8651"/>
                      <a:pt x="12901" y="8486"/>
                      <a:pt x="13114" y="8344"/>
                    </a:cubicBezTo>
                    <a:cubicBezTo>
                      <a:pt x="13515" y="8013"/>
                      <a:pt x="13941" y="7659"/>
                      <a:pt x="14342" y="7305"/>
                    </a:cubicBezTo>
                    <a:cubicBezTo>
                      <a:pt x="15122" y="6596"/>
                      <a:pt x="15854" y="5816"/>
                      <a:pt x="16540" y="4989"/>
                    </a:cubicBezTo>
                    <a:cubicBezTo>
                      <a:pt x="16705" y="4753"/>
                      <a:pt x="16918" y="4517"/>
                      <a:pt x="17059" y="4280"/>
                    </a:cubicBezTo>
                    <a:cubicBezTo>
                      <a:pt x="17154" y="4162"/>
                      <a:pt x="17225" y="4044"/>
                      <a:pt x="17296" y="3902"/>
                    </a:cubicBezTo>
                    <a:cubicBezTo>
                      <a:pt x="17367" y="3760"/>
                      <a:pt x="17414" y="3642"/>
                      <a:pt x="17485" y="3477"/>
                    </a:cubicBezTo>
                    <a:cubicBezTo>
                      <a:pt x="17485" y="3465"/>
                      <a:pt x="17455" y="3453"/>
                      <a:pt x="17423" y="3453"/>
                    </a:cubicBezTo>
                    <a:close/>
                    <a:moveTo>
                      <a:pt x="18227" y="7036"/>
                    </a:moveTo>
                    <a:cubicBezTo>
                      <a:pt x="18216" y="7036"/>
                      <a:pt x="18205" y="7039"/>
                      <a:pt x="18194" y="7045"/>
                    </a:cubicBezTo>
                    <a:cubicBezTo>
                      <a:pt x="17579" y="7305"/>
                      <a:pt x="16941" y="7588"/>
                      <a:pt x="16327" y="7895"/>
                    </a:cubicBezTo>
                    <a:cubicBezTo>
                      <a:pt x="15713" y="8179"/>
                      <a:pt x="15075" y="8462"/>
                      <a:pt x="14460" y="8746"/>
                    </a:cubicBezTo>
                    <a:cubicBezTo>
                      <a:pt x="14106" y="8935"/>
                      <a:pt x="13799" y="9100"/>
                      <a:pt x="13444" y="9289"/>
                    </a:cubicBezTo>
                    <a:lnTo>
                      <a:pt x="14413" y="8935"/>
                    </a:lnTo>
                    <a:cubicBezTo>
                      <a:pt x="14720" y="8817"/>
                      <a:pt x="15051" y="8651"/>
                      <a:pt x="15358" y="8533"/>
                    </a:cubicBezTo>
                    <a:cubicBezTo>
                      <a:pt x="15973" y="8273"/>
                      <a:pt x="16587" y="7990"/>
                      <a:pt x="17248" y="7706"/>
                    </a:cubicBezTo>
                    <a:cubicBezTo>
                      <a:pt x="17603" y="7564"/>
                      <a:pt x="17957" y="7399"/>
                      <a:pt x="18312" y="7210"/>
                    </a:cubicBezTo>
                    <a:cubicBezTo>
                      <a:pt x="18353" y="7169"/>
                      <a:pt x="18304" y="7036"/>
                      <a:pt x="18227" y="7036"/>
                    </a:cubicBezTo>
                    <a:close/>
                    <a:moveTo>
                      <a:pt x="19895" y="7467"/>
                    </a:moveTo>
                    <a:cubicBezTo>
                      <a:pt x="19888" y="7467"/>
                      <a:pt x="19880" y="7468"/>
                      <a:pt x="19871" y="7470"/>
                    </a:cubicBezTo>
                    <a:cubicBezTo>
                      <a:pt x="19517" y="7588"/>
                      <a:pt x="19186" y="7777"/>
                      <a:pt x="18831" y="7919"/>
                    </a:cubicBezTo>
                    <a:cubicBezTo>
                      <a:pt x="18477" y="8061"/>
                      <a:pt x="18123" y="8226"/>
                      <a:pt x="17792" y="8344"/>
                    </a:cubicBezTo>
                    <a:cubicBezTo>
                      <a:pt x="17130" y="8604"/>
                      <a:pt x="16421" y="8840"/>
                      <a:pt x="15713" y="9077"/>
                    </a:cubicBezTo>
                    <a:cubicBezTo>
                      <a:pt x="15500" y="9124"/>
                      <a:pt x="15335" y="9195"/>
                      <a:pt x="15122" y="9289"/>
                    </a:cubicBezTo>
                    <a:cubicBezTo>
                      <a:pt x="15027" y="9313"/>
                      <a:pt x="14909" y="9337"/>
                      <a:pt x="14815" y="9407"/>
                    </a:cubicBezTo>
                    <a:cubicBezTo>
                      <a:pt x="14744" y="9431"/>
                      <a:pt x="14626" y="9478"/>
                      <a:pt x="14531" y="9526"/>
                    </a:cubicBezTo>
                    <a:cubicBezTo>
                      <a:pt x="14697" y="9455"/>
                      <a:pt x="14909" y="9455"/>
                      <a:pt x="15098" y="9407"/>
                    </a:cubicBezTo>
                    <a:cubicBezTo>
                      <a:pt x="15264" y="9360"/>
                      <a:pt x="15429" y="9313"/>
                      <a:pt x="15618" y="9242"/>
                    </a:cubicBezTo>
                    <a:cubicBezTo>
                      <a:pt x="15973" y="9124"/>
                      <a:pt x="16327" y="9053"/>
                      <a:pt x="16681" y="8935"/>
                    </a:cubicBezTo>
                    <a:cubicBezTo>
                      <a:pt x="17390" y="8699"/>
                      <a:pt x="18099" y="8415"/>
                      <a:pt x="18784" y="8132"/>
                    </a:cubicBezTo>
                    <a:cubicBezTo>
                      <a:pt x="19162" y="7990"/>
                      <a:pt x="19564" y="7801"/>
                      <a:pt x="19942" y="7588"/>
                    </a:cubicBezTo>
                    <a:cubicBezTo>
                      <a:pt x="19985" y="7567"/>
                      <a:pt x="19969" y="7467"/>
                      <a:pt x="19895" y="7467"/>
                    </a:cubicBezTo>
                    <a:close/>
                    <a:moveTo>
                      <a:pt x="1324" y="7541"/>
                    </a:moveTo>
                    <a:cubicBezTo>
                      <a:pt x="1182" y="7541"/>
                      <a:pt x="1016" y="7564"/>
                      <a:pt x="875" y="7588"/>
                    </a:cubicBezTo>
                    <a:cubicBezTo>
                      <a:pt x="851" y="7683"/>
                      <a:pt x="851" y="7777"/>
                      <a:pt x="946" y="7777"/>
                    </a:cubicBezTo>
                    <a:lnTo>
                      <a:pt x="1702" y="7777"/>
                    </a:lnTo>
                    <a:cubicBezTo>
                      <a:pt x="1985" y="7777"/>
                      <a:pt x="2221" y="7801"/>
                      <a:pt x="2481" y="7872"/>
                    </a:cubicBezTo>
                    <a:cubicBezTo>
                      <a:pt x="3001" y="7943"/>
                      <a:pt x="3497" y="8037"/>
                      <a:pt x="4017" y="8155"/>
                    </a:cubicBezTo>
                    <a:cubicBezTo>
                      <a:pt x="5033" y="8391"/>
                      <a:pt x="6049" y="8722"/>
                      <a:pt x="7018" y="9077"/>
                    </a:cubicBezTo>
                    <a:cubicBezTo>
                      <a:pt x="7301" y="9148"/>
                      <a:pt x="7585" y="9289"/>
                      <a:pt x="7845" y="9384"/>
                    </a:cubicBezTo>
                    <a:cubicBezTo>
                      <a:pt x="7986" y="9455"/>
                      <a:pt x="8128" y="9526"/>
                      <a:pt x="8270" y="9549"/>
                    </a:cubicBezTo>
                    <a:cubicBezTo>
                      <a:pt x="8412" y="9596"/>
                      <a:pt x="8554" y="9620"/>
                      <a:pt x="8672" y="9691"/>
                    </a:cubicBezTo>
                    <a:cubicBezTo>
                      <a:pt x="8554" y="9620"/>
                      <a:pt x="8435" y="9549"/>
                      <a:pt x="8317" y="9478"/>
                    </a:cubicBezTo>
                    <a:lnTo>
                      <a:pt x="7963" y="9313"/>
                    </a:lnTo>
                    <a:cubicBezTo>
                      <a:pt x="7727" y="9195"/>
                      <a:pt x="7490" y="9100"/>
                      <a:pt x="7230" y="8982"/>
                    </a:cubicBezTo>
                    <a:cubicBezTo>
                      <a:pt x="6734" y="8769"/>
                      <a:pt x="6214" y="8604"/>
                      <a:pt x="5718" y="8415"/>
                    </a:cubicBezTo>
                    <a:cubicBezTo>
                      <a:pt x="4726" y="8108"/>
                      <a:pt x="3686" y="7824"/>
                      <a:pt x="2647" y="7659"/>
                    </a:cubicBezTo>
                    <a:cubicBezTo>
                      <a:pt x="2363" y="7588"/>
                      <a:pt x="2056" y="7564"/>
                      <a:pt x="1772" y="7541"/>
                    </a:cubicBezTo>
                    <a:close/>
                    <a:moveTo>
                      <a:pt x="1891" y="9148"/>
                    </a:moveTo>
                    <a:cubicBezTo>
                      <a:pt x="1820" y="9171"/>
                      <a:pt x="1867" y="9337"/>
                      <a:pt x="1938" y="9337"/>
                    </a:cubicBezTo>
                    <a:cubicBezTo>
                      <a:pt x="2623" y="9431"/>
                      <a:pt x="3308" y="9478"/>
                      <a:pt x="3993" y="9549"/>
                    </a:cubicBezTo>
                    <a:lnTo>
                      <a:pt x="6025" y="9715"/>
                    </a:lnTo>
                    <a:cubicBezTo>
                      <a:pt x="6403" y="9738"/>
                      <a:pt x="6781" y="9738"/>
                      <a:pt x="7183" y="9785"/>
                    </a:cubicBezTo>
                    <a:cubicBezTo>
                      <a:pt x="6829" y="9715"/>
                      <a:pt x="6498" y="9667"/>
                      <a:pt x="6144" y="9596"/>
                    </a:cubicBezTo>
                    <a:cubicBezTo>
                      <a:pt x="5789" y="9549"/>
                      <a:pt x="5458" y="9526"/>
                      <a:pt x="5104" y="9478"/>
                    </a:cubicBezTo>
                    <a:cubicBezTo>
                      <a:pt x="4419" y="9407"/>
                      <a:pt x="3757" y="9337"/>
                      <a:pt x="3072" y="9289"/>
                    </a:cubicBezTo>
                    <a:cubicBezTo>
                      <a:pt x="2694" y="9242"/>
                      <a:pt x="2292" y="9195"/>
                      <a:pt x="1891" y="9148"/>
                    </a:cubicBezTo>
                    <a:close/>
                    <a:moveTo>
                      <a:pt x="6878" y="417"/>
                    </a:moveTo>
                    <a:cubicBezTo>
                      <a:pt x="6857" y="417"/>
                      <a:pt x="6829" y="446"/>
                      <a:pt x="6829" y="476"/>
                    </a:cubicBezTo>
                    <a:cubicBezTo>
                      <a:pt x="6947" y="783"/>
                      <a:pt x="7089" y="1067"/>
                      <a:pt x="7207" y="1374"/>
                    </a:cubicBezTo>
                    <a:cubicBezTo>
                      <a:pt x="7349" y="1658"/>
                      <a:pt x="7467" y="1965"/>
                      <a:pt x="7608" y="2248"/>
                    </a:cubicBezTo>
                    <a:cubicBezTo>
                      <a:pt x="7892" y="2839"/>
                      <a:pt x="8128" y="3430"/>
                      <a:pt x="8365" y="4044"/>
                    </a:cubicBezTo>
                    <a:cubicBezTo>
                      <a:pt x="8837" y="5249"/>
                      <a:pt x="9239" y="6478"/>
                      <a:pt x="9617" y="7706"/>
                    </a:cubicBezTo>
                    <a:cubicBezTo>
                      <a:pt x="9735" y="8061"/>
                      <a:pt x="9829" y="8391"/>
                      <a:pt x="9924" y="8746"/>
                    </a:cubicBezTo>
                    <a:cubicBezTo>
                      <a:pt x="10042" y="9100"/>
                      <a:pt x="10137" y="9455"/>
                      <a:pt x="10207" y="9809"/>
                    </a:cubicBezTo>
                    <a:lnTo>
                      <a:pt x="10255" y="9809"/>
                    </a:lnTo>
                    <a:cubicBezTo>
                      <a:pt x="10089" y="9148"/>
                      <a:pt x="9971" y="8533"/>
                      <a:pt x="9806" y="7919"/>
                    </a:cubicBezTo>
                    <a:cubicBezTo>
                      <a:pt x="9617" y="7305"/>
                      <a:pt x="9451" y="6667"/>
                      <a:pt x="9239" y="6052"/>
                    </a:cubicBezTo>
                    <a:cubicBezTo>
                      <a:pt x="8813" y="4824"/>
                      <a:pt x="8388" y="3619"/>
                      <a:pt x="7845" y="2437"/>
                    </a:cubicBezTo>
                    <a:cubicBezTo>
                      <a:pt x="7703" y="2107"/>
                      <a:pt x="7561" y="1776"/>
                      <a:pt x="7396" y="1421"/>
                    </a:cubicBezTo>
                    <a:cubicBezTo>
                      <a:pt x="7254" y="1091"/>
                      <a:pt x="7112" y="736"/>
                      <a:pt x="6900" y="453"/>
                    </a:cubicBezTo>
                    <a:cubicBezTo>
                      <a:pt x="6900" y="427"/>
                      <a:pt x="6890" y="417"/>
                      <a:pt x="6878" y="417"/>
                    </a:cubicBezTo>
                    <a:close/>
                    <a:moveTo>
                      <a:pt x="12310" y="0"/>
                    </a:moveTo>
                    <a:cubicBezTo>
                      <a:pt x="12284" y="0"/>
                      <a:pt x="12263" y="7"/>
                      <a:pt x="12263" y="27"/>
                    </a:cubicBezTo>
                    <a:cubicBezTo>
                      <a:pt x="12192" y="358"/>
                      <a:pt x="12192" y="689"/>
                      <a:pt x="12169" y="1020"/>
                    </a:cubicBezTo>
                    <a:lnTo>
                      <a:pt x="12074" y="1988"/>
                    </a:lnTo>
                    <a:cubicBezTo>
                      <a:pt x="12027" y="2626"/>
                      <a:pt x="11932" y="3241"/>
                      <a:pt x="11814" y="3902"/>
                    </a:cubicBezTo>
                    <a:cubicBezTo>
                      <a:pt x="11601" y="5178"/>
                      <a:pt x="11365" y="6430"/>
                      <a:pt x="11082" y="7706"/>
                    </a:cubicBezTo>
                    <a:cubicBezTo>
                      <a:pt x="10987" y="8061"/>
                      <a:pt x="10893" y="8415"/>
                      <a:pt x="10845" y="8746"/>
                    </a:cubicBezTo>
                    <a:lnTo>
                      <a:pt x="10562" y="9809"/>
                    </a:lnTo>
                    <a:cubicBezTo>
                      <a:pt x="10562" y="9809"/>
                      <a:pt x="10562" y="9820"/>
                      <a:pt x="10576" y="9820"/>
                    </a:cubicBezTo>
                    <a:cubicBezTo>
                      <a:pt x="10583" y="9820"/>
                      <a:pt x="10593" y="9817"/>
                      <a:pt x="10609" y="9809"/>
                    </a:cubicBezTo>
                    <a:cubicBezTo>
                      <a:pt x="10798" y="9195"/>
                      <a:pt x="11011" y="8557"/>
                      <a:pt x="11153" y="7943"/>
                    </a:cubicBezTo>
                    <a:cubicBezTo>
                      <a:pt x="11342" y="7328"/>
                      <a:pt x="11460" y="6714"/>
                      <a:pt x="11601" y="6052"/>
                    </a:cubicBezTo>
                    <a:cubicBezTo>
                      <a:pt x="11861" y="4800"/>
                      <a:pt x="12074" y="3524"/>
                      <a:pt x="12216" y="2225"/>
                    </a:cubicBezTo>
                    <a:cubicBezTo>
                      <a:pt x="12263" y="1870"/>
                      <a:pt x="12310" y="1516"/>
                      <a:pt x="12334" y="1114"/>
                    </a:cubicBezTo>
                    <a:cubicBezTo>
                      <a:pt x="12381" y="760"/>
                      <a:pt x="12405" y="382"/>
                      <a:pt x="12405" y="27"/>
                    </a:cubicBezTo>
                    <a:cubicBezTo>
                      <a:pt x="12391" y="14"/>
                      <a:pt x="12346" y="0"/>
                      <a:pt x="12310" y="0"/>
                    </a:cubicBezTo>
                    <a:close/>
                    <a:moveTo>
                      <a:pt x="2390" y="3488"/>
                    </a:moveTo>
                    <a:cubicBezTo>
                      <a:pt x="2356" y="3488"/>
                      <a:pt x="2306" y="3552"/>
                      <a:pt x="2363" y="3571"/>
                    </a:cubicBezTo>
                    <a:cubicBezTo>
                      <a:pt x="2623" y="3784"/>
                      <a:pt x="2883" y="3973"/>
                      <a:pt x="3166" y="4139"/>
                    </a:cubicBezTo>
                    <a:cubicBezTo>
                      <a:pt x="3426" y="4328"/>
                      <a:pt x="3686" y="4517"/>
                      <a:pt x="3946" y="4706"/>
                    </a:cubicBezTo>
                    <a:cubicBezTo>
                      <a:pt x="4490" y="5084"/>
                      <a:pt x="4986" y="5462"/>
                      <a:pt x="5482" y="5887"/>
                    </a:cubicBezTo>
                    <a:cubicBezTo>
                      <a:pt x="6498" y="6690"/>
                      <a:pt x="7467" y="7541"/>
                      <a:pt x="8412" y="8415"/>
                    </a:cubicBezTo>
                    <a:cubicBezTo>
                      <a:pt x="8672" y="8651"/>
                      <a:pt x="8955" y="8935"/>
                      <a:pt x="9191" y="9171"/>
                    </a:cubicBezTo>
                    <a:cubicBezTo>
                      <a:pt x="9451" y="9407"/>
                      <a:pt x="9711" y="9667"/>
                      <a:pt x="9971" y="9927"/>
                    </a:cubicBezTo>
                    <a:cubicBezTo>
                      <a:pt x="9546" y="9455"/>
                      <a:pt x="9097" y="8958"/>
                      <a:pt x="8648" y="8510"/>
                    </a:cubicBezTo>
                    <a:cubicBezTo>
                      <a:pt x="8176" y="8061"/>
                      <a:pt x="7727" y="7635"/>
                      <a:pt x="7230" y="7186"/>
                    </a:cubicBezTo>
                    <a:cubicBezTo>
                      <a:pt x="6262" y="6336"/>
                      <a:pt x="5246" y="5509"/>
                      <a:pt x="4230" y="4729"/>
                    </a:cubicBezTo>
                    <a:cubicBezTo>
                      <a:pt x="3923" y="4517"/>
                      <a:pt x="3639" y="4280"/>
                      <a:pt x="3332" y="4091"/>
                    </a:cubicBezTo>
                    <a:cubicBezTo>
                      <a:pt x="3048" y="3879"/>
                      <a:pt x="2741" y="3666"/>
                      <a:pt x="2410" y="3501"/>
                    </a:cubicBezTo>
                    <a:cubicBezTo>
                      <a:pt x="2406" y="3491"/>
                      <a:pt x="2398" y="3488"/>
                      <a:pt x="2390" y="3488"/>
                    </a:cubicBezTo>
                    <a:close/>
                    <a:moveTo>
                      <a:pt x="17196" y="2347"/>
                    </a:moveTo>
                    <a:cubicBezTo>
                      <a:pt x="17182" y="2347"/>
                      <a:pt x="17167" y="2353"/>
                      <a:pt x="17154" y="2366"/>
                    </a:cubicBezTo>
                    <a:cubicBezTo>
                      <a:pt x="16941" y="2626"/>
                      <a:pt x="16776" y="2886"/>
                      <a:pt x="16587" y="3170"/>
                    </a:cubicBezTo>
                    <a:cubicBezTo>
                      <a:pt x="16421" y="3430"/>
                      <a:pt x="16232" y="3690"/>
                      <a:pt x="16043" y="3973"/>
                    </a:cubicBezTo>
                    <a:cubicBezTo>
                      <a:pt x="15642" y="4493"/>
                      <a:pt x="15264" y="4989"/>
                      <a:pt x="14862" y="5509"/>
                    </a:cubicBezTo>
                    <a:cubicBezTo>
                      <a:pt x="14059" y="6501"/>
                      <a:pt x="13208" y="7470"/>
                      <a:pt x="12310" y="8415"/>
                    </a:cubicBezTo>
                    <a:cubicBezTo>
                      <a:pt x="12074" y="8651"/>
                      <a:pt x="11814" y="8935"/>
                      <a:pt x="11578" y="9195"/>
                    </a:cubicBezTo>
                    <a:cubicBezTo>
                      <a:pt x="11342" y="9455"/>
                      <a:pt x="11082" y="9715"/>
                      <a:pt x="10798" y="9998"/>
                    </a:cubicBezTo>
                    <a:cubicBezTo>
                      <a:pt x="11271" y="9573"/>
                      <a:pt x="11743" y="9124"/>
                      <a:pt x="12216" y="8651"/>
                    </a:cubicBezTo>
                    <a:cubicBezTo>
                      <a:pt x="12688" y="8179"/>
                      <a:pt x="13114" y="7706"/>
                      <a:pt x="13563" y="7234"/>
                    </a:cubicBezTo>
                    <a:cubicBezTo>
                      <a:pt x="14413" y="6265"/>
                      <a:pt x="15240" y="5273"/>
                      <a:pt x="15996" y="4233"/>
                    </a:cubicBezTo>
                    <a:cubicBezTo>
                      <a:pt x="16232" y="3926"/>
                      <a:pt x="16445" y="3642"/>
                      <a:pt x="16658" y="3335"/>
                    </a:cubicBezTo>
                    <a:cubicBezTo>
                      <a:pt x="16870" y="3052"/>
                      <a:pt x="17059" y="2745"/>
                      <a:pt x="17248" y="2437"/>
                    </a:cubicBezTo>
                    <a:cubicBezTo>
                      <a:pt x="17265" y="2386"/>
                      <a:pt x="17233" y="2347"/>
                      <a:pt x="17196" y="2347"/>
                    </a:cubicBezTo>
                    <a:close/>
                    <a:moveTo>
                      <a:pt x="19869" y="7891"/>
                    </a:moveTo>
                    <a:cubicBezTo>
                      <a:pt x="19862" y="7891"/>
                      <a:pt x="19854" y="7892"/>
                      <a:pt x="19847" y="7895"/>
                    </a:cubicBezTo>
                    <a:lnTo>
                      <a:pt x="19493" y="8061"/>
                    </a:lnTo>
                    <a:lnTo>
                      <a:pt x="19139" y="8250"/>
                    </a:lnTo>
                    <a:cubicBezTo>
                      <a:pt x="18902" y="8368"/>
                      <a:pt x="18666" y="8462"/>
                      <a:pt x="18430" y="8557"/>
                    </a:cubicBezTo>
                    <a:cubicBezTo>
                      <a:pt x="17934" y="8746"/>
                      <a:pt x="17461" y="8935"/>
                      <a:pt x="16941" y="9077"/>
                    </a:cubicBezTo>
                    <a:cubicBezTo>
                      <a:pt x="15949" y="9360"/>
                      <a:pt x="14909" y="9596"/>
                      <a:pt x="13870" y="9785"/>
                    </a:cubicBezTo>
                    <a:cubicBezTo>
                      <a:pt x="13586" y="9833"/>
                      <a:pt x="13279" y="9880"/>
                      <a:pt x="12996" y="9927"/>
                    </a:cubicBezTo>
                    <a:cubicBezTo>
                      <a:pt x="12854" y="9951"/>
                      <a:pt x="12688" y="9951"/>
                      <a:pt x="12570" y="9998"/>
                    </a:cubicBezTo>
                    <a:lnTo>
                      <a:pt x="12145" y="10069"/>
                    </a:lnTo>
                    <a:lnTo>
                      <a:pt x="12547" y="10069"/>
                    </a:lnTo>
                    <a:cubicBezTo>
                      <a:pt x="12665" y="10069"/>
                      <a:pt x="12806" y="10045"/>
                      <a:pt x="12925" y="10045"/>
                    </a:cubicBezTo>
                    <a:lnTo>
                      <a:pt x="13728" y="9951"/>
                    </a:lnTo>
                    <a:cubicBezTo>
                      <a:pt x="14271" y="9904"/>
                      <a:pt x="14791" y="9785"/>
                      <a:pt x="15287" y="9691"/>
                    </a:cubicBezTo>
                    <a:cubicBezTo>
                      <a:pt x="16327" y="9455"/>
                      <a:pt x="17367" y="9171"/>
                      <a:pt x="18335" y="8817"/>
                    </a:cubicBezTo>
                    <a:cubicBezTo>
                      <a:pt x="18595" y="8699"/>
                      <a:pt x="18902" y="8604"/>
                      <a:pt x="19162" y="8462"/>
                    </a:cubicBezTo>
                    <a:cubicBezTo>
                      <a:pt x="19280" y="8391"/>
                      <a:pt x="19422" y="8297"/>
                      <a:pt x="19540" y="8250"/>
                    </a:cubicBezTo>
                    <a:lnTo>
                      <a:pt x="19895" y="7966"/>
                    </a:lnTo>
                    <a:cubicBezTo>
                      <a:pt x="19976" y="7946"/>
                      <a:pt x="19917" y="7891"/>
                      <a:pt x="19869" y="7891"/>
                    </a:cubicBezTo>
                    <a:close/>
                    <a:moveTo>
                      <a:pt x="48" y="8368"/>
                    </a:moveTo>
                    <a:cubicBezTo>
                      <a:pt x="0" y="8391"/>
                      <a:pt x="0" y="8486"/>
                      <a:pt x="48" y="8510"/>
                    </a:cubicBezTo>
                    <a:cubicBezTo>
                      <a:pt x="378" y="8580"/>
                      <a:pt x="709" y="8580"/>
                      <a:pt x="1016" y="8604"/>
                    </a:cubicBezTo>
                    <a:lnTo>
                      <a:pt x="2009" y="8699"/>
                    </a:lnTo>
                    <a:cubicBezTo>
                      <a:pt x="2647" y="8746"/>
                      <a:pt x="3261" y="8840"/>
                      <a:pt x="3923" y="8958"/>
                    </a:cubicBezTo>
                    <a:cubicBezTo>
                      <a:pt x="5198" y="9171"/>
                      <a:pt x="6451" y="9407"/>
                      <a:pt x="7727" y="9691"/>
                    </a:cubicBezTo>
                    <a:cubicBezTo>
                      <a:pt x="8081" y="9785"/>
                      <a:pt x="8435" y="9880"/>
                      <a:pt x="8766" y="9927"/>
                    </a:cubicBezTo>
                    <a:lnTo>
                      <a:pt x="9829" y="10187"/>
                    </a:lnTo>
                    <a:cubicBezTo>
                      <a:pt x="9829" y="10187"/>
                      <a:pt x="9853" y="10187"/>
                      <a:pt x="9829" y="10163"/>
                    </a:cubicBezTo>
                    <a:cubicBezTo>
                      <a:pt x="9215" y="9951"/>
                      <a:pt x="8577" y="9762"/>
                      <a:pt x="7963" y="9596"/>
                    </a:cubicBezTo>
                    <a:cubicBezTo>
                      <a:pt x="7349" y="9431"/>
                      <a:pt x="6734" y="9313"/>
                      <a:pt x="6073" y="9171"/>
                    </a:cubicBezTo>
                    <a:cubicBezTo>
                      <a:pt x="4797" y="8888"/>
                      <a:pt x="3545" y="8699"/>
                      <a:pt x="2245" y="8533"/>
                    </a:cubicBezTo>
                    <a:cubicBezTo>
                      <a:pt x="1891" y="8510"/>
                      <a:pt x="1536" y="8462"/>
                      <a:pt x="1135" y="8415"/>
                    </a:cubicBezTo>
                    <a:cubicBezTo>
                      <a:pt x="780" y="8391"/>
                      <a:pt x="402" y="8368"/>
                      <a:pt x="48" y="8368"/>
                    </a:cubicBezTo>
                    <a:close/>
                    <a:moveTo>
                      <a:pt x="20276" y="6827"/>
                    </a:moveTo>
                    <a:cubicBezTo>
                      <a:pt x="20268" y="6827"/>
                      <a:pt x="20259" y="6829"/>
                      <a:pt x="20249" y="6832"/>
                    </a:cubicBezTo>
                    <a:cubicBezTo>
                      <a:pt x="19966" y="6950"/>
                      <a:pt x="19658" y="7092"/>
                      <a:pt x="19375" y="7210"/>
                    </a:cubicBezTo>
                    <a:cubicBezTo>
                      <a:pt x="19068" y="7352"/>
                      <a:pt x="18784" y="7470"/>
                      <a:pt x="18477" y="7635"/>
                    </a:cubicBezTo>
                    <a:cubicBezTo>
                      <a:pt x="17886" y="7895"/>
                      <a:pt x="17296" y="8132"/>
                      <a:pt x="16681" y="8368"/>
                    </a:cubicBezTo>
                    <a:cubicBezTo>
                      <a:pt x="15476" y="8840"/>
                      <a:pt x="14271" y="9242"/>
                      <a:pt x="13019" y="9644"/>
                    </a:cubicBezTo>
                    <a:cubicBezTo>
                      <a:pt x="12665" y="9762"/>
                      <a:pt x="12334" y="9833"/>
                      <a:pt x="11980" y="9927"/>
                    </a:cubicBezTo>
                    <a:cubicBezTo>
                      <a:pt x="11625" y="10045"/>
                      <a:pt x="11271" y="10140"/>
                      <a:pt x="10916" y="10234"/>
                    </a:cubicBezTo>
                    <a:lnTo>
                      <a:pt x="10916" y="10258"/>
                    </a:lnTo>
                    <a:cubicBezTo>
                      <a:pt x="11578" y="10116"/>
                      <a:pt x="12192" y="9974"/>
                      <a:pt x="12806" y="9809"/>
                    </a:cubicBezTo>
                    <a:cubicBezTo>
                      <a:pt x="13444" y="9644"/>
                      <a:pt x="14059" y="9455"/>
                      <a:pt x="14673" y="9242"/>
                    </a:cubicBezTo>
                    <a:cubicBezTo>
                      <a:pt x="15925" y="8840"/>
                      <a:pt x="17130" y="8391"/>
                      <a:pt x="18312" y="7848"/>
                    </a:cubicBezTo>
                    <a:cubicBezTo>
                      <a:pt x="18642" y="7706"/>
                      <a:pt x="18950" y="7564"/>
                      <a:pt x="19304" y="7423"/>
                    </a:cubicBezTo>
                    <a:cubicBezTo>
                      <a:pt x="19635" y="7257"/>
                      <a:pt x="19989" y="7116"/>
                      <a:pt x="20296" y="6903"/>
                    </a:cubicBezTo>
                    <a:cubicBezTo>
                      <a:pt x="20337" y="6883"/>
                      <a:pt x="20325" y="6827"/>
                      <a:pt x="20276" y="6827"/>
                    </a:cubicBezTo>
                    <a:close/>
                    <a:moveTo>
                      <a:pt x="13586" y="10943"/>
                    </a:moveTo>
                    <a:lnTo>
                      <a:pt x="13586" y="10943"/>
                    </a:lnTo>
                    <a:cubicBezTo>
                      <a:pt x="13941" y="10990"/>
                      <a:pt x="14248" y="11061"/>
                      <a:pt x="14602" y="11109"/>
                    </a:cubicBezTo>
                    <a:cubicBezTo>
                      <a:pt x="14933" y="11179"/>
                      <a:pt x="15287" y="11203"/>
                      <a:pt x="15642" y="11227"/>
                    </a:cubicBezTo>
                    <a:cubicBezTo>
                      <a:pt x="16327" y="11321"/>
                      <a:pt x="17012" y="11368"/>
                      <a:pt x="17674" y="11439"/>
                    </a:cubicBezTo>
                    <a:cubicBezTo>
                      <a:pt x="18075" y="11463"/>
                      <a:pt x="18453" y="11534"/>
                      <a:pt x="18855" y="11557"/>
                    </a:cubicBezTo>
                    <a:cubicBezTo>
                      <a:pt x="18926" y="11557"/>
                      <a:pt x="18902" y="11416"/>
                      <a:pt x="18808" y="11368"/>
                    </a:cubicBezTo>
                    <a:cubicBezTo>
                      <a:pt x="18123" y="11298"/>
                      <a:pt x="17461" y="11227"/>
                      <a:pt x="16776" y="11179"/>
                    </a:cubicBezTo>
                    <a:lnTo>
                      <a:pt x="14720" y="10990"/>
                    </a:lnTo>
                    <a:cubicBezTo>
                      <a:pt x="14342" y="10967"/>
                      <a:pt x="13964" y="10967"/>
                      <a:pt x="13586" y="10943"/>
                    </a:cubicBezTo>
                    <a:close/>
                    <a:moveTo>
                      <a:pt x="10916" y="10542"/>
                    </a:moveTo>
                    <a:cubicBezTo>
                      <a:pt x="10916" y="10542"/>
                      <a:pt x="10893" y="10542"/>
                      <a:pt x="10916" y="10565"/>
                    </a:cubicBezTo>
                    <a:cubicBezTo>
                      <a:pt x="11531" y="10778"/>
                      <a:pt x="12169" y="10990"/>
                      <a:pt x="12783" y="11132"/>
                    </a:cubicBezTo>
                    <a:cubicBezTo>
                      <a:pt x="13397" y="11321"/>
                      <a:pt x="14011" y="11439"/>
                      <a:pt x="14673" y="11581"/>
                    </a:cubicBezTo>
                    <a:cubicBezTo>
                      <a:pt x="15949" y="11841"/>
                      <a:pt x="17201" y="12054"/>
                      <a:pt x="18501" y="12195"/>
                    </a:cubicBezTo>
                    <a:cubicBezTo>
                      <a:pt x="18855" y="12219"/>
                      <a:pt x="19210" y="12290"/>
                      <a:pt x="19611" y="12314"/>
                    </a:cubicBezTo>
                    <a:cubicBezTo>
                      <a:pt x="19966" y="12337"/>
                      <a:pt x="20344" y="12384"/>
                      <a:pt x="20698" y="12384"/>
                    </a:cubicBezTo>
                    <a:cubicBezTo>
                      <a:pt x="20745" y="12361"/>
                      <a:pt x="20793" y="12243"/>
                      <a:pt x="20698" y="12243"/>
                    </a:cubicBezTo>
                    <a:cubicBezTo>
                      <a:pt x="20367" y="12172"/>
                      <a:pt x="20060" y="12172"/>
                      <a:pt x="19729" y="12148"/>
                    </a:cubicBezTo>
                    <a:lnTo>
                      <a:pt x="18737" y="12054"/>
                    </a:lnTo>
                    <a:cubicBezTo>
                      <a:pt x="18099" y="12006"/>
                      <a:pt x="17485" y="11912"/>
                      <a:pt x="16823" y="11794"/>
                    </a:cubicBezTo>
                    <a:cubicBezTo>
                      <a:pt x="15547" y="11581"/>
                      <a:pt x="14295" y="11345"/>
                      <a:pt x="13019" y="11061"/>
                    </a:cubicBezTo>
                    <a:cubicBezTo>
                      <a:pt x="12665" y="10967"/>
                      <a:pt x="12310" y="10872"/>
                      <a:pt x="11980" y="10825"/>
                    </a:cubicBezTo>
                    <a:lnTo>
                      <a:pt x="10916" y="10542"/>
                    </a:lnTo>
                    <a:close/>
                    <a:moveTo>
                      <a:pt x="14342" y="11676"/>
                    </a:moveTo>
                    <a:lnTo>
                      <a:pt x="14886" y="11841"/>
                    </a:lnTo>
                    <a:cubicBezTo>
                      <a:pt x="15051" y="11912"/>
                      <a:pt x="15240" y="11936"/>
                      <a:pt x="15405" y="11983"/>
                    </a:cubicBezTo>
                    <a:cubicBezTo>
                      <a:pt x="15760" y="12077"/>
                      <a:pt x="16162" y="12172"/>
                      <a:pt x="16492" y="12219"/>
                    </a:cubicBezTo>
                    <a:cubicBezTo>
                      <a:pt x="17248" y="12384"/>
                      <a:pt x="17981" y="12503"/>
                      <a:pt x="18713" y="12573"/>
                    </a:cubicBezTo>
                    <a:cubicBezTo>
                      <a:pt x="19139" y="12644"/>
                      <a:pt x="19564" y="12692"/>
                      <a:pt x="19989" y="12692"/>
                    </a:cubicBezTo>
                    <a:cubicBezTo>
                      <a:pt x="20009" y="12699"/>
                      <a:pt x="20026" y="12703"/>
                      <a:pt x="20040" y="12703"/>
                    </a:cubicBezTo>
                    <a:cubicBezTo>
                      <a:pt x="20113" y="12703"/>
                      <a:pt x="20119" y="12621"/>
                      <a:pt x="20060" y="12621"/>
                    </a:cubicBezTo>
                    <a:cubicBezTo>
                      <a:pt x="19706" y="12550"/>
                      <a:pt x="19304" y="12526"/>
                      <a:pt x="18926" y="12479"/>
                    </a:cubicBezTo>
                    <a:cubicBezTo>
                      <a:pt x="18548" y="12408"/>
                      <a:pt x="18194" y="12384"/>
                      <a:pt x="17792" y="12314"/>
                    </a:cubicBezTo>
                    <a:cubicBezTo>
                      <a:pt x="17059" y="12195"/>
                      <a:pt x="16351" y="12077"/>
                      <a:pt x="15618" y="11912"/>
                    </a:cubicBezTo>
                    <a:cubicBezTo>
                      <a:pt x="15405" y="11888"/>
                      <a:pt x="15193" y="11817"/>
                      <a:pt x="15004" y="11794"/>
                    </a:cubicBezTo>
                    <a:cubicBezTo>
                      <a:pt x="14886" y="11770"/>
                      <a:pt x="14791" y="11723"/>
                      <a:pt x="14673" y="11723"/>
                    </a:cubicBezTo>
                    <a:cubicBezTo>
                      <a:pt x="14555" y="11699"/>
                      <a:pt x="14460" y="11699"/>
                      <a:pt x="14342" y="11676"/>
                    </a:cubicBezTo>
                    <a:close/>
                    <a:moveTo>
                      <a:pt x="8199" y="10660"/>
                    </a:moveTo>
                    <a:cubicBezTo>
                      <a:pt x="8081" y="10660"/>
                      <a:pt x="7939" y="10707"/>
                      <a:pt x="7821" y="10707"/>
                    </a:cubicBezTo>
                    <a:lnTo>
                      <a:pt x="7018" y="10778"/>
                    </a:lnTo>
                    <a:cubicBezTo>
                      <a:pt x="6498" y="10849"/>
                      <a:pt x="5955" y="10967"/>
                      <a:pt x="5458" y="11061"/>
                    </a:cubicBezTo>
                    <a:cubicBezTo>
                      <a:pt x="4419" y="11298"/>
                      <a:pt x="3403" y="11581"/>
                      <a:pt x="2410" y="11936"/>
                    </a:cubicBezTo>
                    <a:cubicBezTo>
                      <a:pt x="2151" y="12054"/>
                      <a:pt x="1867" y="12148"/>
                      <a:pt x="1583" y="12290"/>
                    </a:cubicBezTo>
                    <a:cubicBezTo>
                      <a:pt x="1465" y="12361"/>
                      <a:pt x="1324" y="12432"/>
                      <a:pt x="1205" y="12503"/>
                    </a:cubicBezTo>
                    <a:lnTo>
                      <a:pt x="851" y="12762"/>
                    </a:lnTo>
                    <a:cubicBezTo>
                      <a:pt x="788" y="12784"/>
                      <a:pt x="837" y="12861"/>
                      <a:pt x="899" y="12861"/>
                    </a:cubicBezTo>
                    <a:cubicBezTo>
                      <a:pt x="906" y="12861"/>
                      <a:pt x="914" y="12860"/>
                      <a:pt x="922" y="12857"/>
                    </a:cubicBezTo>
                    <a:lnTo>
                      <a:pt x="1276" y="12668"/>
                    </a:lnTo>
                    <a:lnTo>
                      <a:pt x="1631" y="12503"/>
                    </a:lnTo>
                    <a:cubicBezTo>
                      <a:pt x="1867" y="12384"/>
                      <a:pt x="2103" y="12290"/>
                      <a:pt x="2340" y="12172"/>
                    </a:cubicBezTo>
                    <a:cubicBezTo>
                      <a:pt x="2836" y="12006"/>
                      <a:pt x="3308" y="11817"/>
                      <a:pt x="3804" y="11676"/>
                    </a:cubicBezTo>
                    <a:cubicBezTo>
                      <a:pt x="4820" y="11368"/>
                      <a:pt x="5836" y="11132"/>
                      <a:pt x="6876" y="10967"/>
                    </a:cubicBezTo>
                    <a:cubicBezTo>
                      <a:pt x="7183" y="10896"/>
                      <a:pt x="7467" y="10872"/>
                      <a:pt x="7774" y="10825"/>
                    </a:cubicBezTo>
                    <a:cubicBezTo>
                      <a:pt x="7916" y="10778"/>
                      <a:pt x="8057" y="10778"/>
                      <a:pt x="8176" y="10754"/>
                    </a:cubicBezTo>
                    <a:lnTo>
                      <a:pt x="8624" y="10660"/>
                    </a:lnTo>
                    <a:close/>
                    <a:moveTo>
                      <a:pt x="12074" y="11014"/>
                    </a:moveTo>
                    <a:lnTo>
                      <a:pt x="12074" y="11014"/>
                    </a:lnTo>
                    <a:cubicBezTo>
                      <a:pt x="12192" y="11085"/>
                      <a:pt x="12310" y="11179"/>
                      <a:pt x="12428" y="11227"/>
                    </a:cubicBezTo>
                    <a:lnTo>
                      <a:pt x="12783" y="11416"/>
                    </a:lnTo>
                    <a:cubicBezTo>
                      <a:pt x="13019" y="11534"/>
                      <a:pt x="13255" y="11605"/>
                      <a:pt x="13515" y="11723"/>
                    </a:cubicBezTo>
                    <a:cubicBezTo>
                      <a:pt x="14035" y="11936"/>
                      <a:pt x="14531" y="12125"/>
                      <a:pt x="15027" y="12290"/>
                    </a:cubicBezTo>
                    <a:cubicBezTo>
                      <a:pt x="16020" y="12621"/>
                      <a:pt x="17059" y="12881"/>
                      <a:pt x="18099" y="13070"/>
                    </a:cubicBezTo>
                    <a:cubicBezTo>
                      <a:pt x="18383" y="13117"/>
                      <a:pt x="18690" y="13141"/>
                      <a:pt x="18973" y="13188"/>
                    </a:cubicBezTo>
                    <a:lnTo>
                      <a:pt x="19422" y="13188"/>
                    </a:lnTo>
                    <a:cubicBezTo>
                      <a:pt x="19564" y="13188"/>
                      <a:pt x="19729" y="13141"/>
                      <a:pt x="19871" y="13117"/>
                    </a:cubicBezTo>
                    <a:cubicBezTo>
                      <a:pt x="19895" y="13070"/>
                      <a:pt x="19895" y="12952"/>
                      <a:pt x="19824" y="12952"/>
                    </a:cubicBezTo>
                    <a:lnTo>
                      <a:pt x="19044" y="12952"/>
                    </a:lnTo>
                    <a:cubicBezTo>
                      <a:pt x="18784" y="12952"/>
                      <a:pt x="18548" y="12904"/>
                      <a:pt x="18264" y="12857"/>
                    </a:cubicBezTo>
                    <a:cubicBezTo>
                      <a:pt x="17745" y="12762"/>
                      <a:pt x="17248" y="12668"/>
                      <a:pt x="16752" y="12550"/>
                    </a:cubicBezTo>
                    <a:cubicBezTo>
                      <a:pt x="15713" y="12314"/>
                      <a:pt x="14697" y="12006"/>
                      <a:pt x="13728" y="11652"/>
                    </a:cubicBezTo>
                    <a:cubicBezTo>
                      <a:pt x="13468" y="11557"/>
                      <a:pt x="13161" y="11439"/>
                      <a:pt x="12901" y="11321"/>
                    </a:cubicBezTo>
                    <a:cubicBezTo>
                      <a:pt x="12759" y="11250"/>
                      <a:pt x="12641" y="11203"/>
                      <a:pt x="12476" y="11179"/>
                    </a:cubicBezTo>
                    <a:cubicBezTo>
                      <a:pt x="12334" y="11109"/>
                      <a:pt x="12192" y="11085"/>
                      <a:pt x="12074" y="11014"/>
                    </a:cubicBezTo>
                    <a:close/>
                    <a:moveTo>
                      <a:pt x="6238" y="11227"/>
                    </a:moveTo>
                    <a:lnTo>
                      <a:pt x="6238" y="11227"/>
                    </a:lnTo>
                    <a:cubicBezTo>
                      <a:pt x="6049" y="11274"/>
                      <a:pt x="5836" y="11274"/>
                      <a:pt x="5671" y="11345"/>
                    </a:cubicBezTo>
                    <a:cubicBezTo>
                      <a:pt x="5482" y="11368"/>
                      <a:pt x="5317" y="11439"/>
                      <a:pt x="5128" y="11487"/>
                    </a:cubicBezTo>
                    <a:cubicBezTo>
                      <a:pt x="4773" y="11605"/>
                      <a:pt x="4419" y="11699"/>
                      <a:pt x="4064" y="11817"/>
                    </a:cubicBezTo>
                    <a:cubicBezTo>
                      <a:pt x="3356" y="12054"/>
                      <a:pt x="2647" y="12314"/>
                      <a:pt x="1985" y="12621"/>
                    </a:cubicBezTo>
                    <a:cubicBezTo>
                      <a:pt x="1583" y="12762"/>
                      <a:pt x="1182" y="12928"/>
                      <a:pt x="827" y="13141"/>
                    </a:cubicBezTo>
                    <a:cubicBezTo>
                      <a:pt x="768" y="13180"/>
                      <a:pt x="775" y="13270"/>
                      <a:pt x="834" y="13270"/>
                    </a:cubicBezTo>
                    <a:cubicBezTo>
                      <a:pt x="846" y="13270"/>
                      <a:pt x="859" y="13266"/>
                      <a:pt x="875" y="13259"/>
                    </a:cubicBezTo>
                    <a:cubicBezTo>
                      <a:pt x="1229" y="13141"/>
                      <a:pt x="1560" y="12975"/>
                      <a:pt x="1914" y="12833"/>
                    </a:cubicBezTo>
                    <a:cubicBezTo>
                      <a:pt x="2269" y="12668"/>
                      <a:pt x="2623" y="12526"/>
                      <a:pt x="2954" y="12408"/>
                    </a:cubicBezTo>
                    <a:cubicBezTo>
                      <a:pt x="3639" y="12148"/>
                      <a:pt x="4348" y="11912"/>
                      <a:pt x="5057" y="11676"/>
                    </a:cubicBezTo>
                    <a:cubicBezTo>
                      <a:pt x="5246" y="11605"/>
                      <a:pt x="5435" y="11557"/>
                      <a:pt x="5647" y="11463"/>
                    </a:cubicBezTo>
                    <a:cubicBezTo>
                      <a:pt x="5718" y="11439"/>
                      <a:pt x="5836" y="11392"/>
                      <a:pt x="5931" y="11345"/>
                    </a:cubicBezTo>
                    <a:cubicBezTo>
                      <a:pt x="6025" y="11321"/>
                      <a:pt x="6144" y="11250"/>
                      <a:pt x="6238" y="11227"/>
                    </a:cubicBezTo>
                    <a:close/>
                    <a:moveTo>
                      <a:pt x="13208" y="13471"/>
                    </a:moveTo>
                    <a:lnTo>
                      <a:pt x="13208" y="13471"/>
                    </a:lnTo>
                    <a:cubicBezTo>
                      <a:pt x="13230" y="13501"/>
                      <a:pt x="13255" y="13526"/>
                      <a:pt x="13281" y="13548"/>
                    </a:cubicBezTo>
                    <a:lnTo>
                      <a:pt x="13281" y="13548"/>
                    </a:lnTo>
                    <a:cubicBezTo>
                      <a:pt x="13258" y="13523"/>
                      <a:pt x="13234" y="13497"/>
                      <a:pt x="13208" y="13471"/>
                    </a:cubicBezTo>
                    <a:close/>
                    <a:moveTo>
                      <a:pt x="7325" y="11463"/>
                    </a:moveTo>
                    <a:lnTo>
                      <a:pt x="6356" y="11817"/>
                    </a:lnTo>
                    <a:cubicBezTo>
                      <a:pt x="6025" y="11936"/>
                      <a:pt x="5695" y="12077"/>
                      <a:pt x="5387" y="12195"/>
                    </a:cubicBezTo>
                    <a:cubicBezTo>
                      <a:pt x="4773" y="12479"/>
                      <a:pt x="4159" y="12762"/>
                      <a:pt x="3497" y="13022"/>
                    </a:cubicBezTo>
                    <a:cubicBezTo>
                      <a:pt x="3143" y="13164"/>
                      <a:pt x="2788" y="13353"/>
                      <a:pt x="2434" y="13519"/>
                    </a:cubicBezTo>
                    <a:cubicBezTo>
                      <a:pt x="2390" y="13584"/>
                      <a:pt x="2468" y="13710"/>
                      <a:pt x="2554" y="13710"/>
                    </a:cubicBezTo>
                    <a:cubicBezTo>
                      <a:pt x="2562" y="13710"/>
                      <a:pt x="2569" y="13709"/>
                      <a:pt x="2576" y="13708"/>
                    </a:cubicBezTo>
                    <a:cubicBezTo>
                      <a:pt x="3190" y="13448"/>
                      <a:pt x="3804" y="13141"/>
                      <a:pt x="4419" y="12857"/>
                    </a:cubicBezTo>
                    <a:cubicBezTo>
                      <a:pt x="5033" y="12550"/>
                      <a:pt x="5671" y="12290"/>
                      <a:pt x="6285" y="11983"/>
                    </a:cubicBezTo>
                    <a:cubicBezTo>
                      <a:pt x="6640" y="11817"/>
                      <a:pt x="6971" y="11628"/>
                      <a:pt x="7325" y="11463"/>
                    </a:cubicBezTo>
                    <a:close/>
                    <a:moveTo>
                      <a:pt x="9829" y="10494"/>
                    </a:moveTo>
                    <a:cubicBezTo>
                      <a:pt x="9168" y="10636"/>
                      <a:pt x="8554" y="10754"/>
                      <a:pt x="7939" y="10943"/>
                    </a:cubicBezTo>
                    <a:cubicBezTo>
                      <a:pt x="7325" y="11109"/>
                      <a:pt x="6687" y="11298"/>
                      <a:pt x="6073" y="11487"/>
                    </a:cubicBezTo>
                    <a:cubicBezTo>
                      <a:pt x="4844" y="11912"/>
                      <a:pt x="3615" y="12361"/>
                      <a:pt x="2434" y="12881"/>
                    </a:cubicBezTo>
                    <a:cubicBezTo>
                      <a:pt x="2127" y="13022"/>
                      <a:pt x="1796" y="13188"/>
                      <a:pt x="1442" y="13330"/>
                    </a:cubicBezTo>
                    <a:cubicBezTo>
                      <a:pt x="1111" y="13471"/>
                      <a:pt x="756" y="13613"/>
                      <a:pt x="473" y="13826"/>
                    </a:cubicBezTo>
                    <a:cubicBezTo>
                      <a:pt x="409" y="13826"/>
                      <a:pt x="442" y="13923"/>
                      <a:pt x="484" y="13923"/>
                    </a:cubicBezTo>
                    <a:cubicBezTo>
                      <a:pt x="488" y="13923"/>
                      <a:pt x="492" y="13922"/>
                      <a:pt x="497" y="13920"/>
                    </a:cubicBezTo>
                    <a:cubicBezTo>
                      <a:pt x="780" y="13802"/>
                      <a:pt x="1087" y="13660"/>
                      <a:pt x="1371" y="13542"/>
                    </a:cubicBezTo>
                    <a:cubicBezTo>
                      <a:pt x="1678" y="13377"/>
                      <a:pt x="1985" y="13259"/>
                      <a:pt x="2269" y="13117"/>
                    </a:cubicBezTo>
                    <a:cubicBezTo>
                      <a:pt x="2859" y="12857"/>
                      <a:pt x="3450" y="12621"/>
                      <a:pt x="4064" y="12384"/>
                    </a:cubicBezTo>
                    <a:cubicBezTo>
                      <a:pt x="5269" y="11912"/>
                      <a:pt x="6498" y="11487"/>
                      <a:pt x="7727" y="11109"/>
                    </a:cubicBezTo>
                    <a:cubicBezTo>
                      <a:pt x="8081" y="10990"/>
                      <a:pt x="8412" y="10896"/>
                      <a:pt x="8766" y="10825"/>
                    </a:cubicBezTo>
                    <a:cubicBezTo>
                      <a:pt x="9121" y="10707"/>
                      <a:pt x="9475" y="10612"/>
                      <a:pt x="9829" y="10518"/>
                    </a:cubicBezTo>
                    <a:lnTo>
                      <a:pt x="9829" y="10494"/>
                    </a:lnTo>
                    <a:close/>
                    <a:moveTo>
                      <a:pt x="11223" y="14511"/>
                    </a:moveTo>
                    <a:cubicBezTo>
                      <a:pt x="11226" y="14520"/>
                      <a:pt x="11228" y="14529"/>
                      <a:pt x="11231" y="14538"/>
                    </a:cubicBezTo>
                    <a:lnTo>
                      <a:pt x="11231" y="14538"/>
                    </a:lnTo>
                    <a:cubicBezTo>
                      <a:pt x="11228" y="14529"/>
                      <a:pt x="11226" y="14520"/>
                      <a:pt x="11223" y="14511"/>
                    </a:cubicBezTo>
                    <a:close/>
                    <a:moveTo>
                      <a:pt x="12806" y="12432"/>
                    </a:moveTo>
                    <a:lnTo>
                      <a:pt x="12806" y="12432"/>
                    </a:lnTo>
                    <a:cubicBezTo>
                      <a:pt x="13090" y="12644"/>
                      <a:pt x="13350" y="12881"/>
                      <a:pt x="13610" y="13093"/>
                    </a:cubicBezTo>
                    <a:cubicBezTo>
                      <a:pt x="13870" y="13306"/>
                      <a:pt x="14153" y="13495"/>
                      <a:pt x="14437" y="13708"/>
                    </a:cubicBezTo>
                    <a:cubicBezTo>
                      <a:pt x="15004" y="14133"/>
                      <a:pt x="15524" y="14511"/>
                      <a:pt x="16091" y="14913"/>
                    </a:cubicBezTo>
                    <a:cubicBezTo>
                      <a:pt x="16421" y="15149"/>
                      <a:pt x="16705" y="15361"/>
                      <a:pt x="17036" y="15598"/>
                    </a:cubicBezTo>
                    <a:cubicBezTo>
                      <a:pt x="17069" y="15620"/>
                      <a:pt x="17098" y="15629"/>
                      <a:pt x="17122" y="15629"/>
                    </a:cubicBezTo>
                    <a:cubicBezTo>
                      <a:pt x="17202" y="15629"/>
                      <a:pt x="17226" y="15529"/>
                      <a:pt x="17154" y="15456"/>
                    </a:cubicBezTo>
                    <a:cubicBezTo>
                      <a:pt x="16587" y="15031"/>
                      <a:pt x="16020" y="14653"/>
                      <a:pt x="15476" y="14275"/>
                    </a:cubicBezTo>
                    <a:cubicBezTo>
                      <a:pt x="14909" y="13873"/>
                      <a:pt x="14342" y="13471"/>
                      <a:pt x="13799" y="13093"/>
                    </a:cubicBezTo>
                    <a:cubicBezTo>
                      <a:pt x="13468" y="12881"/>
                      <a:pt x="13137" y="12668"/>
                      <a:pt x="12806" y="12432"/>
                    </a:cubicBezTo>
                    <a:close/>
                    <a:moveTo>
                      <a:pt x="8294" y="12833"/>
                    </a:moveTo>
                    <a:cubicBezTo>
                      <a:pt x="8081" y="13093"/>
                      <a:pt x="7845" y="13353"/>
                      <a:pt x="7656" y="13613"/>
                    </a:cubicBezTo>
                    <a:cubicBezTo>
                      <a:pt x="7443" y="13897"/>
                      <a:pt x="7230" y="14157"/>
                      <a:pt x="7018" y="14440"/>
                    </a:cubicBezTo>
                    <a:cubicBezTo>
                      <a:pt x="6616" y="15007"/>
                      <a:pt x="6238" y="15551"/>
                      <a:pt x="5813" y="16094"/>
                    </a:cubicBezTo>
                    <a:cubicBezTo>
                      <a:pt x="5576" y="16425"/>
                      <a:pt x="5364" y="16732"/>
                      <a:pt x="5128" y="17039"/>
                    </a:cubicBezTo>
                    <a:cubicBezTo>
                      <a:pt x="5094" y="17123"/>
                      <a:pt x="5157" y="17196"/>
                      <a:pt x="5221" y="17196"/>
                    </a:cubicBezTo>
                    <a:cubicBezTo>
                      <a:pt x="5247" y="17196"/>
                      <a:pt x="5273" y="17184"/>
                      <a:pt x="5293" y="17157"/>
                    </a:cubicBezTo>
                    <a:cubicBezTo>
                      <a:pt x="5695" y="16614"/>
                      <a:pt x="6073" y="16047"/>
                      <a:pt x="6474" y="15480"/>
                    </a:cubicBezTo>
                    <a:cubicBezTo>
                      <a:pt x="6852" y="14913"/>
                      <a:pt x="7254" y="14369"/>
                      <a:pt x="7656" y="13802"/>
                    </a:cubicBezTo>
                    <a:cubicBezTo>
                      <a:pt x="7845" y="13471"/>
                      <a:pt x="8057" y="13141"/>
                      <a:pt x="8294" y="12833"/>
                    </a:cubicBezTo>
                    <a:close/>
                    <a:moveTo>
                      <a:pt x="13281" y="13548"/>
                    </a:moveTo>
                    <a:cubicBezTo>
                      <a:pt x="13386" y="13665"/>
                      <a:pt x="13470" y="13785"/>
                      <a:pt x="13586" y="13920"/>
                    </a:cubicBezTo>
                    <a:lnTo>
                      <a:pt x="13964" y="14298"/>
                    </a:lnTo>
                    <a:cubicBezTo>
                      <a:pt x="14224" y="14558"/>
                      <a:pt x="14531" y="14794"/>
                      <a:pt x="14791" y="15054"/>
                    </a:cubicBezTo>
                    <a:cubicBezTo>
                      <a:pt x="15358" y="15574"/>
                      <a:pt x="15949" y="16047"/>
                      <a:pt x="16540" y="16472"/>
                    </a:cubicBezTo>
                    <a:cubicBezTo>
                      <a:pt x="16847" y="16756"/>
                      <a:pt x="17201" y="17015"/>
                      <a:pt x="17556" y="17228"/>
                    </a:cubicBezTo>
                    <a:cubicBezTo>
                      <a:pt x="17572" y="17239"/>
                      <a:pt x="17588" y="17243"/>
                      <a:pt x="17602" y="17243"/>
                    </a:cubicBezTo>
                    <a:cubicBezTo>
                      <a:pt x="17651" y="17243"/>
                      <a:pt x="17681" y="17188"/>
                      <a:pt x="17626" y="17134"/>
                    </a:cubicBezTo>
                    <a:cubicBezTo>
                      <a:pt x="17343" y="16897"/>
                      <a:pt x="17036" y="16685"/>
                      <a:pt x="16752" y="16448"/>
                    </a:cubicBezTo>
                    <a:lnTo>
                      <a:pt x="15854" y="15740"/>
                    </a:lnTo>
                    <a:cubicBezTo>
                      <a:pt x="15264" y="15267"/>
                      <a:pt x="14697" y="14794"/>
                      <a:pt x="14177" y="14298"/>
                    </a:cubicBezTo>
                    <a:cubicBezTo>
                      <a:pt x="14035" y="14157"/>
                      <a:pt x="13870" y="14038"/>
                      <a:pt x="13704" y="13873"/>
                    </a:cubicBezTo>
                    <a:cubicBezTo>
                      <a:pt x="13610" y="13826"/>
                      <a:pt x="13563" y="13731"/>
                      <a:pt x="13468" y="13684"/>
                    </a:cubicBezTo>
                    <a:cubicBezTo>
                      <a:pt x="13403" y="13635"/>
                      <a:pt x="13338" y="13598"/>
                      <a:pt x="13281" y="13548"/>
                    </a:cubicBezTo>
                    <a:close/>
                    <a:moveTo>
                      <a:pt x="10775" y="10825"/>
                    </a:moveTo>
                    <a:lnTo>
                      <a:pt x="10775" y="10825"/>
                    </a:lnTo>
                    <a:cubicBezTo>
                      <a:pt x="11223" y="11298"/>
                      <a:pt x="11672" y="11794"/>
                      <a:pt x="12098" y="12243"/>
                    </a:cubicBezTo>
                    <a:cubicBezTo>
                      <a:pt x="12570" y="12668"/>
                      <a:pt x="13019" y="13117"/>
                      <a:pt x="13515" y="13566"/>
                    </a:cubicBezTo>
                    <a:cubicBezTo>
                      <a:pt x="14508" y="14416"/>
                      <a:pt x="15500" y="15243"/>
                      <a:pt x="16540" y="16023"/>
                    </a:cubicBezTo>
                    <a:cubicBezTo>
                      <a:pt x="16823" y="16212"/>
                      <a:pt x="17130" y="16448"/>
                      <a:pt x="17414" y="16661"/>
                    </a:cubicBezTo>
                    <a:cubicBezTo>
                      <a:pt x="17721" y="16874"/>
                      <a:pt x="18005" y="17086"/>
                      <a:pt x="18335" y="17252"/>
                    </a:cubicBezTo>
                    <a:cubicBezTo>
                      <a:pt x="18339" y="17255"/>
                      <a:pt x="18343" y="17256"/>
                      <a:pt x="18348" y="17256"/>
                    </a:cubicBezTo>
                    <a:cubicBezTo>
                      <a:pt x="18382" y="17256"/>
                      <a:pt x="18444" y="17198"/>
                      <a:pt x="18383" y="17157"/>
                    </a:cubicBezTo>
                    <a:cubicBezTo>
                      <a:pt x="18123" y="16968"/>
                      <a:pt x="17863" y="16779"/>
                      <a:pt x="17603" y="16614"/>
                    </a:cubicBezTo>
                    <a:cubicBezTo>
                      <a:pt x="17343" y="16425"/>
                      <a:pt x="17059" y="16212"/>
                      <a:pt x="16800" y="16047"/>
                    </a:cubicBezTo>
                    <a:cubicBezTo>
                      <a:pt x="16280" y="15645"/>
                      <a:pt x="15760" y="15267"/>
                      <a:pt x="15264" y="14865"/>
                    </a:cubicBezTo>
                    <a:cubicBezTo>
                      <a:pt x="14271" y="14062"/>
                      <a:pt x="13279" y="13211"/>
                      <a:pt x="12334" y="12314"/>
                    </a:cubicBezTo>
                    <a:cubicBezTo>
                      <a:pt x="12074" y="12077"/>
                      <a:pt x="11814" y="11817"/>
                      <a:pt x="11578" y="11581"/>
                    </a:cubicBezTo>
                    <a:cubicBezTo>
                      <a:pt x="11318" y="11345"/>
                      <a:pt x="11034" y="11085"/>
                      <a:pt x="10775" y="10825"/>
                    </a:cubicBezTo>
                    <a:close/>
                    <a:moveTo>
                      <a:pt x="8979" y="11534"/>
                    </a:moveTo>
                    <a:cubicBezTo>
                      <a:pt x="8861" y="11581"/>
                      <a:pt x="8743" y="11652"/>
                      <a:pt x="8624" y="11723"/>
                    </a:cubicBezTo>
                    <a:cubicBezTo>
                      <a:pt x="8506" y="11794"/>
                      <a:pt x="8412" y="11888"/>
                      <a:pt x="8294" y="11936"/>
                    </a:cubicBezTo>
                    <a:cubicBezTo>
                      <a:pt x="8081" y="12077"/>
                      <a:pt x="7845" y="12266"/>
                      <a:pt x="7656" y="12408"/>
                    </a:cubicBezTo>
                    <a:cubicBezTo>
                      <a:pt x="7230" y="12739"/>
                      <a:pt x="6829" y="13093"/>
                      <a:pt x="6403" y="13448"/>
                    </a:cubicBezTo>
                    <a:cubicBezTo>
                      <a:pt x="5647" y="14157"/>
                      <a:pt x="4891" y="14913"/>
                      <a:pt x="4206" y="15740"/>
                    </a:cubicBezTo>
                    <a:cubicBezTo>
                      <a:pt x="4041" y="15976"/>
                      <a:pt x="3828" y="16212"/>
                      <a:pt x="3686" y="16448"/>
                    </a:cubicBezTo>
                    <a:cubicBezTo>
                      <a:pt x="3592" y="16566"/>
                      <a:pt x="3545" y="16685"/>
                      <a:pt x="3450" y="16850"/>
                    </a:cubicBezTo>
                    <a:cubicBezTo>
                      <a:pt x="3403" y="16992"/>
                      <a:pt x="3332" y="17110"/>
                      <a:pt x="3285" y="17252"/>
                    </a:cubicBezTo>
                    <a:cubicBezTo>
                      <a:pt x="3285" y="17266"/>
                      <a:pt x="3328" y="17289"/>
                      <a:pt x="3368" y="17289"/>
                    </a:cubicBezTo>
                    <a:cubicBezTo>
                      <a:pt x="3393" y="17289"/>
                      <a:pt x="3417" y="17279"/>
                      <a:pt x="3426" y="17252"/>
                    </a:cubicBezTo>
                    <a:cubicBezTo>
                      <a:pt x="3474" y="17134"/>
                      <a:pt x="3568" y="17039"/>
                      <a:pt x="3639" y="16921"/>
                    </a:cubicBezTo>
                    <a:cubicBezTo>
                      <a:pt x="3686" y="16803"/>
                      <a:pt x="3757" y="16685"/>
                      <a:pt x="3828" y="16614"/>
                    </a:cubicBezTo>
                    <a:lnTo>
                      <a:pt x="4277" y="15976"/>
                    </a:lnTo>
                    <a:cubicBezTo>
                      <a:pt x="4608" y="15574"/>
                      <a:pt x="4962" y="15196"/>
                      <a:pt x="5317" y="14794"/>
                    </a:cubicBezTo>
                    <a:cubicBezTo>
                      <a:pt x="6025" y="14038"/>
                      <a:pt x="6781" y="13330"/>
                      <a:pt x="7608" y="12644"/>
                    </a:cubicBezTo>
                    <a:cubicBezTo>
                      <a:pt x="7845" y="12479"/>
                      <a:pt x="8081" y="12266"/>
                      <a:pt x="8294" y="12077"/>
                    </a:cubicBezTo>
                    <a:cubicBezTo>
                      <a:pt x="8412" y="12006"/>
                      <a:pt x="8530" y="11912"/>
                      <a:pt x="8624" y="11817"/>
                    </a:cubicBezTo>
                    <a:cubicBezTo>
                      <a:pt x="8743" y="11723"/>
                      <a:pt x="8861" y="11605"/>
                      <a:pt x="8979" y="11534"/>
                    </a:cubicBezTo>
                    <a:close/>
                    <a:moveTo>
                      <a:pt x="11554" y="11794"/>
                    </a:moveTo>
                    <a:cubicBezTo>
                      <a:pt x="11601" y="11912"/>
                      <a:pt x="11672" y="12030"/>
                      <a:pt x="11743" y="12148"/>
                    </a:cubicBezTo>
                    <a:cubicBezTo>
                      <a:pt x="11814" y="12266"/>
                      <a:pt x="11909" y="12361"/>
                      <a:pt x="11956" y="12479"/>
                    </a:cubicBezTo>
                    <a:cubicBezTo>
                      <a:pt x="12098" y="12668"/>
                      <a:pt x="12287" y="12904"/>
                      <a:pt x="12428" y="13117"/>
                    </a:cubicBezTo>
                    <a:cubicBezTo>
                      <a:pt x="12759" y="13542"/>
                      <a:pt x="13114" y="13944"/>
                      <a:pt x="13468" y="14369"/>
                    </a:cubicBezTo>
                    <a:cubicBezTo>
                      <a:pt x="14177" y="15125"/>
                      <a:pt x="14933" y="15858"/>
                      <a:pt x="15760" y="16543"/>
                    </a:cubicBezTo>
                    <a:cubicBezTo>
                      <a:pt x="15996" y="16732"/>
                      <a:pt x="16232" y="16921"/>
                      <a:pt x="16469" y="17086"/>
                    </a:cubicBezTo>
                    <a:cubicBezTo>
                      <a:pt x="16587" y="17157"/>
                      <a:pt x="16705" y="17228"/>
                      <a:pt x="16870" y="17323"/>
                    </a:cubicBezTo>
                    <a:cubicBezTo>
                      <a:pt x="17012" y="17370"/>
                      <a:pt x="17130" y="17441"/>
                      <a:pt x="17272" y="17488"/>
                    </a:cubicBezTo>
                    <a:cubicBezTo>
                      <a:pt x="17272" y="17464"/>
                      <a:pt x="17343" y="17370"/>
                      <a:pt x="17272" y="17346"/>
                    </a:cubicBezTo>
                    <a:cubicBezTo>
                      <a:pt x="17154" y="17275"/>
                      <a:pt x="17059" y="17204"/>
                      <a:pt x="16941" y="17134"/>
                    </a:cubicBezTo>
                    <a:cubicBezTo>
                      <a:pt x="16823" y="17086"/>
                      <a:pt x="16705" y="17015"/>
                      <a:pt x="16634" y="16921"/>
                    </a:cubicBezTo>
                    <a:lnTo>
                      <a:pt x="15996" y="16496"/>
                    </a:lnTo>
                    <a:cubicBezTo>
                      <a:pt x="15595" y="16165"/>
                      <a:pt x="15216" y="15810"/>
                      <a:pt x="14815" y="15456"/>
                    </a:cubicBezTo>
                    <a:cubicBezTo>
                      <a:pt x="14059" y="14747"/>
                      <a:pt x="13350" y="13967"/>
                      <a:pt x="12665" y="13141"/>
                    </a:cubicBezTo>
                    <a:cubicBezTo>
                      <a:pt x="12499" y="12904"/>
                      <a:pt x="12287" y="12668"/>
                      <a:pt x="12098" y="12479"/>
                    </a:cubicBezTo>
                    <a:cubicBezTo>
                      <a:pt x="12027" y="12361"/>
                      <a:pt x="11932" y="12243"/>
                      <a:pt x="11838" y="12148"/>
                    </a:cubicBezTo>
                    <a:cubicBezTo>
                      <a:pt x="11743" y="12030"/>
                      <a:pt x="11625" y="11912"/>
                      <a:pt x="11554" y="11794"/>
                    </a:cubicBezTo>
                    <a:close/>
                    <a:moveTo>
                      <a:pt x="7254" y="13211"/>
                    </a:moveTo>
                    <a:lnTo>
                      <a:pt x="7254" y="13211"/>
                    </a:lnTo>
                    <a:cubicBezTo>
                      <a:pt x="7112" y="13353"/>
                      <a:pt x="6971" y="13448"/>
                      <a:pt x="6829" y="13589"/>
                    </a:cubicBezTo>
                    <a:lnTo>
                      <a:pt x="6427" y="13967"/>
                    </a:lnTo>
                    <a:cubicBezTo>
                      <a:pt x="6167" y="14251"/>
                      <a:pt x="5931" y="14535"/>
                      <a:pt x="5671" y="14794"/>
                    </a:cubicBezTo>
                    <a:cubicBezTo>
                      <a:pt x="5175" y="15361"/>
                      <a:pt x="4702" y="15952"/>
                      <a:pt x="4253" y="16543"/>
                    </a:cubicBezTo>
                    <a:cubicBezTo>
                      <a:pt x="3993" y="16874"/>
                      <a:pt x="3710" y="17228"/>
                      <a:pt x="3521" y="17582"/>
                    </a:cubicBezTo>
                    <a:cubicBezTo>
                      <a:pt x="3469" y="17600"/>
                      <a:pt x="3506" y="17656"/>
                      <a:pt x="3548" y="17656"/>
                    </a:cubicBezTo>
                    <a:cubicBezTo>
                      <a:pt x="3564" y="17656"/>
                      <a:pt x="3579" y="17648"/>
                      <a:pt x="3592" y="17630"/>
                    </a:cubicBezTo>
                    <a:cubicBezTo>
                      <a:pt x="3828" y="17346"/>
                      <a:pt x="4041" y="17039"/>
                      <a:pt x="4277" y="16756"/>
                    </a:cubicBezTo>
                    <a:lnTo>
                      <a:pt x="4986" y="15858"/>
                    </a:lnTo>
                    <a:cubicBezTo>
                      <a:pt x="5458" y="15267"/>
                      <a:pt x="5931" y="14724"/>
                      <a:pt x="6427" y="14180"/>
                    </a:cubicBezTo>
                    <a:cubicBezTo>
                      <a:pt x="6592" y="14038"/>
                      <a:pt x="6711" y="13897"/>
                      <a:pt x="6852" y="13708"/>
                    </a:cubicBezTo>
                    <a:cubicBezTo>
                      <a:pt x="6900" y="13613"/>
                      <a:pt x="6994" y="13566"/>
                      <a:pt x="7065" y="13471"/>
                    </a:cubicBezTo>
                    <a:cubicBezTo>
                      <a:pt x="7112" y="13377"/>
                      <a:pt x="7183" y="13306"/>
                      <a:pt x="7254" y="13211"/>
                    </a:cubicBezTo>
                    <a:close/>
                    <a:moveTo>
                      <a:pt x="11460" y="13400"/>
                    </a:moveTo>
                    <a:lnTo>
                      <a:pt x="11814" y="14393"/>
                    </a:lnTo>
                    <a:cubicBezTo>
                      <a:pt x="11932" y="14700"/>
                      <a:pt x="12074" y="15031"/>
                      <a:pt x="12192" y="15338"/>
                    </a:cubicBezTo>
                    <a:cubicBezTo>
                      <a:pt x="12452" y="15952"/>
                      <a:pt x="12759" y="16566"/>
                      <a:pt x="13019" y="17228"/>
                    </a:cubicBezTo>
                    <a:cubicBezTo>
                      <a:pt x="13161" y="17582"/>
                      <a:pt x="13350" y="17937"/>
                      <a:pt x="13515" y="18291"/>
                    </a:cubicBezTo>
                    <a:cubicBezTo>
                      <a:pt x="13542" y="18318"/>
                      <a:pt x="13573" y="18330"/>
                      <a:pt x="13602" y="18330"/>
                    </a:cubicBezTo>
                    <a:cubicBezTo>
                      <a:pt x="13675" y="18330"/>
                      <a:pt x="13738" y="18258"/>
                      <a:pt x="13704" y="18173"/>
                    </a:cubicBezTo>
                    <a:cubicBezTo>
                      <a:pt x="13444" y="17559"/>
                      <a:pt x="13137" y="16921"/>
                      <a:pt x="12854" y="16307"/>
                    </a:cubicBezTo>
                    <a:cubicBezTo>
                      <a:pt x="12547" y="15692"/>
                      <a:pt x="12287" y="15054"/>
                      <a:pt x="11980" y="14440"/>
                    </a:cubicBezTo>
                    <a:cubicBezTo>
                      <a:pt x="11814" y="14086"/>
                      <a:pt x="11625" y="13755"/>
                      <a:pt x="11460" y="13400"/>
                    </a:cubicBezTo>
                    <a:close/>
                    <a:moveTo>
                      <a:pt x="9948" y="10754"/>
                    </a:moveTo>
                    <a:cubicBezTo>
                      <a:pt x="9475" y="11203"/>
                      <a:pt x="8979" y="11652"/>
                      <a:pt x="8530" y="12077"/>
                    </a:cubicBezTo>
                    <a:cubicBezTo>
                      <a:pt x="8081" y="12550"/>
                      <a:pt x="7656" y="12999"/>
                      <a:pt x="7207" y="13495"/>
                    </a:cubicBezTo>
                    <a:cubicBezTo>
                      <a:pt x="6356" y="14487"/>
                      <a:pt x="5529" y="15480"/>
                      <a:pt x="4750" y="16519"/>
                    </a:cubicBezTo>
                    <a:cubicBezTo>
                      <a:pt x="4537" y="16803"/>
                      <a:pt x="4301" y="17110"/>
                      <a:pt x="4112" y="17393"/>
                    </a:cubicBezTo>
                    <a:cubicBezTo>
                      <a:pt x="3899" y="17701"/>
                      <a:pt x="3686" y="17984"/>
                      <a:pt x="3521" y="18315"/>
                    </a:cubicBezTo>
                    <a:cubicBezTo>
                      <a:pt x="3487" y="18366"/>
                      <a:pt x="3514" y="18405"/>
                      <a:pt x="3550" y="18405"/>
                    </a:cubicBezTo>
                    <a:cubicBezTo>
                      <a:pt x="3564" y="18405"/>
                      <a:pt x="3579" y="18399"/>
                      <a:pt x="3592" y="18386"/>
                    </a:cubicBezTo>
                    <a:cubicBezTo>
                      <a:pt x="3804" y="18102"/>
                      <a:pt x="3993" y="17842"/>
                      <a:pt x="4159" y="17582"/>
                    </a:cubicBezTo>
                    <a:cubicBezTo>
                      <a:pt x="4348" y="17323"/>
                      <a:pt x="4537" y="17039"/>
                      <a:pt x="4726" y="16779"/>
                    </a:cubicBezTo>
                    <a:cubicBezTo>
                      <a:pt x="5104" y="16259"/>
                      <a:pt x="5482" y="15740"/>
                      <a:pt x="5907" y="15243"/>
                    </a:cubicBezTo>
                    <a:cubicBezTo>
                      <a:pt x="6711" y="14251"/>
                      <a:pt x="7561" y="13259"/>
                      <a:pt x="8435" y="12314"/>
                    </a:cubicBezTo>
                    <a:cubicBezTo>
                      <a:pt x="8672" y="12054"/>
                      <a:pt x="8955" y="11794"/>
                      <a:pt x="9191" y="11557"/>
                    </a:cubicBezTo>
                    <a:cubicBezTo>
                      <a:pt x="9428" y="11298"/>
                      <a:pt x="9688" y="11014"/>
                      <a:pt x="9948" y="10754"/>
                    </a:cubicBezTo>
                    <a:close/>
                    <a:moveTo>
                      <a:pt x="9806" y="13566"/>
                    </a:moveTo>
                    <a:lnTo>
                      <a:pt x="9806" y="13566"/>
                    </a:lnTo>
                    <a:cubicBezTo>
                      <a:pt x="9735" y="13920"/>
                      <a:pt x="9688" y="14251"/>
                      <a:pt x="9617" y="14605"/>
                    </a:cubicBezTo>
                    <a:cubicBezTo>
                      <a:pt x="9570" y="14936"/>
                      <a:pt x="9546" y="15267"/>
                      <a:pt x="9499" y="15621"/>
                    </a:cubicBezTo>
                    <a:cubicBezTo>
                      <a:pt x="9428" y="16307"/>
                      <a:pt x="9357" y="16992"/>
                      <a:pt x="9310" y="17677"/>
                    </a:cubicBezTo>
                    <a:cubicBezTo>
                      <a:pt x="9262" y="18055"/>
                      <a:pt x="9215" y="18433"/>
                      <a:pt x="9168" y="18858"/>
                    </a:cubicBezTo>
                    <a:cubicBezTo>
                      <a:pt x="9177" y="18877"/>
                      <a:pt x="9207" y="18888"/>
                      <a:pt x="9241" y="18888"/>
                    </a:cubicBezTo>
                    <a:cubicBezTo>
                      <a:pt x="9295" y="18888"/>
                      <a:pt x="9357" y="18860"/>
                      <a:pt x="9357" y="18787"/>
                    </a:cubicBezTo>
                    <a:cubicBezTo>
                      <a:pt x="9451" y="18102"/>
                      <a:pt x="9499" y="17441"/>
                      <a:pt x="9570" y="16756"/>
                    </a:cubicBezTo>
                    <a:lnTo>
                      <a:pt x="9735" y="14724"/>
                    </a:lnTo>
                    <a:cubicBezTo>
                      <a:pt x="9759" y="14322"/>
                      <a:pt x="9759" y="13944"/>
                      <a:pt x="9806" y="13566"/>
                    </a:cubicBezTo>
                    <a:close/>
                    <a:moveTo>
                      <a:pt x="9711" y="12077"/>
                    </a:moveTo>
                    <a:cubicBezTo>
                      <a:pt x="9640" y="12195"/>
                      <a:pt x="9570" y="12314"/>
                      <a:pt x="9499" y="12432"/>
                    </a:cubicBezTo>
                    <a:lnTo>
                      <a:pt x="9333" y="12786"/>
                    </a:lnTo>
                    <a:cubicBezTo>
                      <a:pt x="9215" y="13022"/>
                      <a:pt x="9121" y="13259"/>
                      <a:pt x="9002" y="13542"/>
                    </a:cubicBezTo>
                    <a:cubicBezTo>
                      <a:pt x="8790" y="14038"/>
                      <a:pt x="8624" y="14535"/>
                      <a:pt x="8435" y="15031"/>
                    </a:cubicBezTo>
                    <a:cubicBezTo>
                      <a:pt x="8128" y="16047"/>
                      <a:pt x="7845" y="17086"/>
                      <a:pt x="7679" y="18102"/>
                    </a:cubicBezTo>
                    <a:cubicBezTo>
                      <a:pt x="7608" y="18409"/>
                      <a:pt x="7585" y="18693"/>
                      <a:pt x="7561" y="19000"/>
                    </a:cubicBezTo>
                    <a:lnTo>
                      <a:pt x="7561" y="19449"/>
                    </a:lnTo>
                    <a:cubicBezTo>
                      <a:pt x="7561" y="19591"/>
                      <a:pt x="7585" y="19733"/>
                      <a:pt x="7608" y="19874"/>
                    </a:cubicBezTo>
                    <a:cubicBezTo>
                      <a:pt x="7629" y="19888"/>
                      <a:pt x="7654" y="19894"/>
                      <a:pt x="7679" y="19894"/>
                    </a:cubicBezTo>
                    <a:cubicBezTo>
                      <a:pt x="7738" y="19894"/>
                      <a:pt x="7797" y="19860"/>
                      <a:pt x="7797" y="19827"/>
                    </a:cubicBezTo>
                    <a:lnTo>
                      <a:pt x="7797" y="19449"/>
                    </a:lnTo>
                    <a:lnTo>
                      <a:pt x="7797" y="19047"/>
                    </a:lnTo>
                    <a:cubicBezTo>
                      <a:pt x="7797" y="18787"/>
                      <a:pt x="7821" y="18551"/>
                      <a:pt x="7892" y="18291"/>
                    </a:cubicBezTo>
                    <a:cubicBezTo>
                      <a:pt x="7963" y="17748"/>
                      <a:pt x="8057" y="17252"/>
                      <a:pt x="8176" y="16756"/>
                    </a:cubicBezTo>
                    <a:cubicBezTo>
                      <a:pt x="8412" y="15716"/>
                      <a:pt x="8743" y="14724"/>
                      <a:pt x="9097" y="13731"/>
                    </a:cubicBezTo>
                    <a:cubicBezTo>
                      <a:pt x="9168" y="13471"/>
                      <a:pt x="9310" y="13188"/>
                      <a:pt x="9404" y="12904"/>
                    </a:cubicBezTo>
                    <a:cubicBezTo>
                      <a:pt x="9475" y="12762"/>
                      <a:pt x="9522" y="12644"/>
                      <a:pt x="9570" y="12503"/>
                    </a:cubicBezTo>
                    <a:cubicBezTo>
                      <a:pt x="9617" y="12361"/>
                      <a:pt x="9640" y="12195"/>
                      <a:pt x="9711" y="12077"/>
                    </a:cubicBezTo>
                    <a:close/>
                    <a:moveTo>
                      <a:pt x="10680" y="12125"/>
                    </a:moveTo>
                    <a:lnTo>
                      <a:pt x="10680" y="12526"/>
                    </a:lnTo>
                    <a:cubicBezTo>
                      <a:pt x="10680" y="12644"/>
                      <a:pt x="10727" y="12786"/>
                      <a:pt x="10727" y="12904"/>
                    </a:cubicBezTo>
                    <a:lnTo>
                      <a:pt x="10798" y="13708"/>
                    </a:lnTo>
                    <a:cubicBezTo>
                      <a:pt x="10869" y="14251"/>
                      <a:pt x="10987" y="14771"/>
                      <a:pt x="11082" y="15267"/>
                    </a:cubicBezTo>
                    <a:cubicBezTo>
                      <a:pt x="11318" y="16307"/>
                      <a:pt x="11601" y="17346"/>
                      <a:pt x="11956" y="18315"/>
                    </a:cubicBezTo>
                    <a:cubicBezTo>
                      <a:pt x="12074" y="18575"/>
                      <a:pt x="12169" y="18882"/>
                      <a:pt x="12310" y="19142"/>
                    </a:cubicBezTo>
                    <a:cubicBezTo>
                      <a:pt x="12381" y="19260"/>
                      <a:pt x="12452" y="19402"/>
                      <a:pt x="12523" y="19520"/>
                    </a:cubicBezTo>
                    <a:lnTo>
                      <a:pt x="12783" y="19874"/>
                    </a:lnTo>
                    <a:cubicBezTo>
                      <a:pt x="12792" y="19910"/>
                      <a:pt x="12811" y="19926"/>
                      <a:pt x="12830" y="19926"/>
                    </a:cubicBezTo>
                    <a:cubicBezTo>
                      <a:pt x="12861" y="19926"/>
                      <a:pt x="12892" y="19885"/>
                      <a:pt x="12877" y="19827"/>
                    </a:cubicBezTo>
                    <a:lnTo>
                      <a:pt x="12688" y="19473"/>
                    </a:lnTo>
                    <a:lnTo>
                      <a:pt x="12523" y="19118"/>
                    </a:lnTo>
                    <a:cubicBezTo>
                      <a:pt x="12405" y="18882"/>
                      <a:pt x="12310" y="18646"/>
                      <a:pt x="12192" y="18409"/>
                    </a:cubicBezTo>
                    <a:cubicBezTo>
                      <a:pt x="12027" y="17913"/>
                      <a:pt x="11838" y="17441"/>
                      <a:pt x="11696" y="16921"/>
                    </a:cubicBezTo>
                    <a:cubicBezTo>
                      <a:pt x="11389" y="15929"/>
                      <a:pt x="11153" y="14889"/>
                      <a:pt x="10987" y="13849"/>
                    </a:cubicBezTo>
                    <a:cubicBezTo>
                      <a:pt x="10916" y="13566"/>
                      <a:pt x="10893" y="13259"/>
                      <a:pt x="10845" y="12975"/>
                    </a:cubicBezTo>
                    <a:cubicBezTo>
                      <a:pt x="10798" y="12833"/>
                      <a:pt x="10798" y="12668"/>
                      <a:pt x="10775" y="12550"/>
                    </a:cubicBezTo>
                    <a:lnTo>
                      <a:pt x="10680" y="12125"/>
                    </a:lnTo>
                    <a:close/>
                    <a:moveTo>
                      <a:pt x="11231" y="14538"/>
                    </a:moveTo>
                    <a:cubicBezTo>
                      <a:pt x="11271" y="14699"/>
                      <a:pt x="11275" y="14899"/>
                      <a:pt x="11342" y="15078"/>
                    </a:cubicBezTo>
                    <a:cubicBezTo>
                      <a:pt x="11365" y="15243"/>
                      <a:pt x="11412" y="15432"/>
                      <a:pt x="11483" y="15598"/>
                    </a:cubicBezTo>
                    <a:cubicBezTo>
                      <a:pt x="11601" y="15952"/>
                      <a:pt x="11696" y="16307"/>
                      <a:pt x="11814" y="16661"/>
                    </a:cubicBezTo>
                    <a:cubicBezTo>
                      <a:pt x="12050" y="17370"/>
                      <a:pt x="12310" y="18079"/>
                      <a:pt x="12594" y="18764"/>
                    </a:cubicBezTo>
                    <a:cubicBezTo>
                      <a:pt x="12759" y="19142"/>
                      <a:pt x="12925" y="19567"/>
                      <a:pt x="13137" y="19922"/>
                    </a:cubicBezTo>
                    <a:cubicBezTo>
                      <a:pt x="13161" y="19937"/>
                      <a:pt x="13185" y="19945"/>
                      <a:pt x="13205" y="19945"/>
                    </a:cubicBezTo>
                    <a:cubicBezTo>
                      <a:pt x="13245" y="19945"/>
                      <a:pt x="13271" y="19914"/>
                      <a:pt x="13255" y="19851"/>
                    </a:cubicBezTo>
                    <a:cubicBezTo>
                      <a:pt x="13137" y="19496"/>
                      <a:pt x="12972" y="19165"/>
                      <a:pt x="12806" y="18811"/>
                    </a:cubicBezTo>
                    <a:cubicBezTo>
                      <a:pt x="12665" y="18457"/>
                      <a:pt x="12523" y="18102"/>
                      <a:pt x="12405" y="17795"/>
                    </a:cubicBezTo>
                    <a:cubicBezTo>
                      <a:pt x="12121" y="17110"/>
                      <a:pt x="11885" y="16401"/>
                      <a:pt x="11672" y="15692"/>
                    </a:cubicBezTo>
                    <a:cubicBezTo>
                      <a:pt x="11601" y="15480"/>
                      <a:pt x="11531" y="15314"/>
                      <a:pt x="11460" y="15102"/>
                    </a:cubicBezTo>
                    <a:cubicBezTo>
                      <a:pt x="11436" y="15007"/>
                      <a:pt x="11389" y="14889"/>
                      <a:pt x="11342" y="14794"/>
                    </a:cubicBezTo>
                    <a:cubicBezTo>
                      <a:pt x="11299" y="14730"/>
                      <a:pt x="11256" y="14627"/>
                      <a:pt x="11231" y="14538"/>
                    </a:cubicBezTo>
                    <a:close/>
                    <a:moveTo>
                      <a:pt x="9097" y="14322"/>
                    </a:moveTo>
                    <a:lnTo>
                      <a:pt x="8908" y="14865"/>
                    </a:lnTo>
                    <a:cubicBezTo>
                      <a:pt x="8861" y="15031"/>
                      <a:pt x="8837" y="15220"/>
                      <a:pt x="8766" y="15385"/>
                    </a:cubicBezTo>
                    <a:cubicBezTo>
                      <a:pt x="8672" y="15740"/>
                      <a:pt x="8601" y="16141"/>
                      <a:pt x="8530" y="16496"/>
                    </a:cubicBezTo>
                    <a:cubicBezTo>
                      <a:pt x="8388" y="17228"/>
                      <a:pt x="8270" y="17961"/>
                      <a:pt x="8176" y="18693"/>
                    </a:cubicBezTo>
                    <a:cubicBezTo>
                      <a:pt x="8128" y="19118"/>
                      <a:pt x="8057" y="19567"/>
                      <a:pt x="8057" y="19969"/>
                    </a:cubicBezTo>
                    <a:cubicBezTo>
                      <a:pt x="8028" y="20043"/>
                      <a:pt x="8063" y="20080"/>
                      <a:pt x="8099" y="20080"/>
                    </a:cubicBezTo>
                    <a:cubicBezTo>
                      <a:pt x="8121" y="20080"/>
                      <a:pt x="8143" y="20066"/>
                      <a:pt x="8152" y="20040"/>
                    </a:cubicBezTo>
                    <a:cubicBezTo>
                      <a:pt x="8199" y="19685"/>
                      <a:pt x="8246" y="19284"/>
                      <a:pt x="8294" y="18906"/>
                    </a:cubicBezTo>
                    <a:cubicBezTo>
                      <a:pt x="8365" y="18528"/>
                      <a:pt x="8388" y="18173"/>
                      <a:pt x="8435" y="17771"/>
                    </a:cubicBezTo>
                    <a:cubicBezTo>
                      <a:pt x="8554" y="17039"/>
                      <a:pt x="8672" y="16330"/>
                      <a:pt x="8861" y="15598"/>
                    </a:cubicBezTo>
                    <a:cubicBezTo>
                      <a:pt x="8884" y="15385"/>
                      <a:pt x="8955" y="15172"/>
                      <a:pt x="8979" y="14983"/>
                    </a:cubicBezTo>
                    <a:cubicBezTo>
                      <a:pt x="9002" y="14865"/>
                      <a:pt x="9026" y="14771"/>
                      <a:pt x="9026" y="14653"/>
                    </a:cubicBezTo>
                    <a:cubicBezTo>
                      <a:pt x="9073" y="14535"/>
                      <a:pt x="9073" y="14440"/>
                      <a:pt x="9097" y="14322"/>
                    </a:cubicBezTo>
                    <a:close/>
                    <a:moveTo>
                      <a:pt x="10515" y="10896"/>
                    </a:moveTo>
                    <a:cubicBezTo>
                      <a:pt x="10656" y="11557"/>
                      <a:pt x="10775" y="12172"/>
                      <a:pt x="10964" y="12786"/>
                    </a:cubicBezTo>
                    <a:cubicBezTo>
                      <a:pt x="11129" y="13424"/>
                      <a:pt x="11318" y="14038"/>
                      <a:pt x="11507" y="14653"/>
                    </a:cubicBezTo>
                    <a:cubicBezTo>
                      <a:pt x="11932" y="15905"/>
                      <a:pt x="12381" y="17110"/>
                      <a:pt x="12901" y="18291"/>
                    </a:cubicBezTo>
                    <a:cubicBezTo>
                      <a:pt x="13043" y="18622"/>
                      <a:pt x="13208" y="18929"/>
                      <a:pt x="13350" y="19284"/>
                    </a:cubicBezTo>
                    <a:cubicBezTo>
                      <a:pt x="13492" y="19614"/>
                      <a:pt x="13633" y="19969"/>
                      <a:pt x="13846" y="20276"/>
                    </a:cubicBezTo>
                    <a:cubicBezTo>
                      <a:pt x="13846" y="20304"/>
                      <a:pt x="13861" y="20317"/>
                      <a:pt x="13879" y="20317"/>
                    </a:cubicBezTo>
                    <a:cubicBezTo>
                      <a:pt x="13906" y="20317"/>
                      <a:pt x="13941" y="20286"/>
                      <a:pt x="13941" y="20229"/>
                    </a:cubicBezTo>
                    <a:cubicBezTo>
                      <a:pt x="13822" y="19945"/>
                      <a:pt x="13657" y="19638"/>
                      <a:pt x="13563" y="19355"/>
                    </a:cubicBezTo>
                    <a:cubicBezTo>
                      <a:pt x="13397" y="19047"/>
                      <a:pt x="13279" y="18764"/>
                      <a:pt x="13137" y="18457"/>
                    </a:cubicBezTo>
                    <a:cubicBezTo>
                      <a:pt x="12877" y="17866"/>
                      <a:pt x="12641" y="17275"/>
                      <a:pt x="12405" y="16661"/>
                    </a:cubicBezTo>
                    <a:cubicBezTo>
                      <a:pt x="11932" y="15456"/>
                      <a:pt x="11507" y="14251"/>
                      <a:pt x="11129" y="12999"/>
                    </a:cubicBezTo>
                    <a:cubicBezTo>
                      <a:pt x="11011" y="12644"/>
                      <a:pt x="10916" y="12314"/>
                      <a:pt x="10845" y="11959"/>
                    </a:cubicBezTo>
                    <a:cubicBezTo>
                      <a:pt x="10704" y="11605"/>
                      <a:pt x="10633" y="11250"/>
                      <a:pt x="10538" y="10896"/>
                    </a:cubicBezTo>
                    <a:close/>
                    <a:moveTo>
                      <a:pt x="10177" y="10909"/>
                    </a:moveTo>
                    <a:cubicBezTo>
                      <a:pt x="10173" y="10909"/>
                      <a:pt x="10168" y="10912"/>
                      <a:pt x="10160" y="10920"/>
                    </a:cubicBezTo>
                    <a:cubicBezTo>
                      <a:pt x="9948" y="11557"/>
                      <a:pt x="9735" y="12172"/>
                      <a:pt x="9593" y="12786"/>
                    </a:cubicBezTo>
                    <a:cubicBezTo>
                      <a:pt x="9428" y="13400"/>
                      <a:pt x="9310" y="14038"/>
                      <a:pt x="9144" y="14676"/>
                    </a:cubicBezTo>
                    <a:cubicBezTo>
                      <a:pt x="8884" y="15952"/>
                      <a:pt x="8672" y="17228"/>
                      <a:pt x="8530" y="18528"/>
                    </a:cubicBezTo>
                    <a:cubicBezTo>
                      <a:pt x="8506" y="18882"/>
                      <a:pt x="8435" y="19236"/>
                      <a:pt x="8412" y="19614"/>
                    </a:cubicBezTo>
                    <a:cubicBezTo>
                      <a:pt x="8388" y="19969"/>
                      <a:pt x="8365" y="20347"/>
                      <a:pt x="8365" y="20701"/>
                    </a:cubicBezTo>
                    <a:cubicBezTo>
                      <a:pt x="8377" y="20727"/>
                      <a:pt x="8419" y="20746"/>
                      <a:pt x="8454" y="20746"/>
                    </a:cubicBezTo>
                    <a:cubicBezTo>
                      <a:pt x="8482" y="20746"/>
                      <a:pt x="8506" y="20733"/>
                      <a:pt x="8506" y="20701"/>
                    </a:cubicBezTo>
                    <a:cubicBezTo>
                      <a:pt x="8554" y="20394"/>
                      <a:pt x="8554" y="20063"/>
                      <a:pt x="8601" y="19733"/>
                    </a:cubicBezTo>
                    <a:lnTo>
                      <a:pt x="8672" y="18764"/>
                    </a:lnTo>
                    <a:cubicBezTo>
                      <a:pt x="8743" y="18102"/>
                      <a:pt x="8837" y="17488"/>
                      <a:pt x="8955" y="16826"/>
                    </a:cubicBezTo>
                    <a:cubicBezTo>
                      <a:pt x="9144" y="15574"/>
                      <a:pt x="9381" y="14298"/>
                      <a:pt x="9688" y="13022"/>
                    </a:cubicBezTo>
                    <a:cubicBezTo>
                      <a:pt x="9782" y="12668"/>
                      <a:pt x="9853" y="12314"/>
                      <a:pt x="9924" y="11983"/>
                    </a:cubicBezTo>
                    <a:lnTo>
                      <a:pt x="10184" y="10920"/>
                    </a:lnTo>
                    <a:cubicBezTo>
                      <a:pt x="10184" y="10920"/>
                      <a:pt x="10184" y="10909"/>
                      <a:pt x="10177" y="1090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8"/>
              <p:cNvSpPr/>
              <p:nvPr/>
            </p:nvSpPr>
            <p:spPr>
              <a:xfrm>
                <a:off x="1004825" y="2182625"/>
                <a:ext cx="109300" cy="107525"/>
              </a:xfrm>
              <a:custGeom>
                <a:avLst/>
                <a:gdLst/>
                <a:ahLst/>
                <a:cxnLst/>
                <a:rect l="l" t="t" r="r" b="b"/>
                <a:pathLst>
                  <a:path w="4372" h="4301" extrusionOk="0">
                    <a:moveTo>
                      <a:pt x="2032" y="1"/>
                    </a:moveTo>
                    <a:cubicBezTo>
                      <a:pt x="1938" y="1"/>
                      <a:pt x="1583" y="72"/>
                      <a:pt x="1536" y="72"/>
                    </a:cubicBezTo>
                    <a:lnTo>
                      <a:pt x="1465" y="72"/>
                    </a:lnTo>
                    <a:cubicBezTo>
                      <a:pt x="1371" y="95"/>
                      <a:pt x="1300" y="119"/>
                      <a:pt x="1229" y="190"/>
                    </a:cubicBezTo>
                    <a:cubicBezTo>
                      <a:pt x="1135" y="213"/>
                      <a:pt x="1087" y="237"/>
                      <a:pt x="993" y="284"/>
                    </a:cubicBezTo>
                    <a:lnTo>
                      <a:pt x="969" y="308"/>
                    </a:lnTo>
                    <a:cubicBezTo>
                      <a:pt x="875" y="355"/>
                      <a:pt x="638" y="544"/>
                      <a:pt x="591" y="591"/>
                    </a:cubicBezTo>
                    <a:cubicBezTo>
                      <a:pt x="473" y="710"/>
                      <a:pt x="308" y="899"/>
                      <a:pt x="260" y="1040"/>
                    </a:cubicBezTo>
                    <a:cubicBezTo>
                      <a:pt x="238" y="1107"/>
                      <a:pt x="153" y="1279"/>
                      <a:pt x="143" y="1279"/>
                    </a:cubicBezTo>
                    <a:cubicBezTo>
                      <a:pt x="142" y="1279"/>
                      <a:pt x="142" y="1278"/>
                      <a:pt x="142" y="1277"/>
                    </a:cubicBezTo>
                    <a:cubicBezTo>
                      <a:pt x="119" y="1348"/>
                      <a:pt x="48" y="1466"/>
                      <a:pt x="48" y="1537"/>
                    </a:cubicBezTo>
                    <a:cubicBezTo>
                      <a:pt x="24" y="1631"/>
                      <a:pt x="24" y="1773"/>
                      <a:pt x="24" y="1820"/>
                    </a:cubicBezTo>
                    <a:cubicBezTo>
                      <a:pt x="24" y="1891"/>
                      <a:pt x="0" y="2009"/>
                      <a:pt x="0" y="2104"/>
                    </a:cubicBezTo>
                    <a:cubicBezTo>
                      <a:pt x="0" y="2198"/>
                      <a:pt x="24" y="2340"/>
                      <a:pt x="24" y="2411"/>
                    </a:cubicBezTo>
                    <a:cubicBezTo>
                      <a:pt x="24" y="2434"/>
                      <a:pt x="48" y="2600"/>
                      <a:pt x="48" y="2671"/>
                    </a:cubicBezTo>
                    <a:lnTo>
                      <a:pt x="142" y="2931"/>
                    </a:lnTo>
                    <a:cubicBezTo>
                      <a:pt x="142" y="2931"/>
                      <a:pt x="189" y="3120"/>
                      <a:pt x="260" y="3190"/>
                    </a:cubicBezTo>
                    <a:cubicBezTo>
                      <a:pt x="260" y="3238"/>
                      <a:pt x="284" y="3238"/>
                      <a:pt x="284" y="3261"/>
                    </a:cubicBezTo>
                    <a:cubicBezTo>
                      <a:pt x="355" y="3356"/>
                      <a:pt x="497" y="3545"/>
                      <a:pt x="591" y="3639"/>
                    </a:cubicBezTo>
                    <a:cubicBezTo>
                      <a:pt x="662" y="3734"/>
                      <a:pt x="875" y="3876"/>
                      <a:pt x="993" y="3970"/>
                    </a:cubicBezTo>
                    <a:cubicBezTo>
                      <a:pt x="1111" y="4065"/>
                      <a:pt x="1324" y="4112"/>
                      <a:pt x="1465" y="4183"/>
                    </a:cubicBezTo>
                    <a:cubicBezTo>
                      <a:pt x="1678" y="4254"/>
                      <a:pt x="1938" y="4254"/>
                      <a:pt x="2174" y="4301"/>
                    </a:cubicBezTo>
                    <a:cubicBezTo>
                      <a:pt x="2363" y="4301"/>
                      <a:pt x="2552" y="4254"/>
                      <a:pt x="2741" y="4230"/>
                    </a:cubicBezTo>
                    <a:cubicBezTo>
                      <a:pt x="2954" y="4206"/>
                      <a:pt x="3119" y="4112"/>
                      <a:pt x="3308" y="4017"/>
                    </a:cubicBezTo>
                    <a:cubicBezTo>
                      <a:pt x="3450" y="3947"/>
                      <a:pt x="3592" y="3828"/>
                      <a:pt x="3734" y="3710"/>
                    </a:cubicBezTo>
                    <a:lnTo>
                      <a:pt x="3781" y="3663"/>
                    </a:lnTo>
                    <a:cubicBezTo>
                      <a:pt x="3828" y="3616"/>
                      <a:pt x="4017" y="3379"/>
                      <a:pt x="4064" y="3285"/>
                    </a:cubicBezTo>
                    <a:cubicBezTo>
                      <a:pt x="4135" y="3190"/>
                      <a:pt x="4135" y="3143"/>
                      <a:pt x="4182" y="3025"/>
                    </a:cubicBezTo>
                    <a:lnTo>
                      <a:pt x="4301" y="2789"/>
                    </a:lnTo>
                    <a:cubicBezTo>
                      <a:pt x="4324" y="2694"/>
                      <a:pt x="4324" y="2576"/>
                      <a:pt x="4324" y="2529"/>
                    </a:cubicBezTo>
                    <a:cubicBezTo>
                      <a:pt x="4324" y="2434"/>
                      <a:pt x="4371" y="2316"/>
                      <a:pt x="4371" y="2222"/>
                    </a:cubicBezTo>
                    <a:cubicBezTo>
                      <a:pt x="4301" y="2127"/>
                      <a:pt x="4253" y="1773"/>
                      <a:pt x="4253" y="1702"/>
                    </a:cubicBezTo>
                    <a:cubicBezTo>
                      <a:pt x="4206" y="1537"/>
                      <a:pt x="4135" y="1348"/>
                      <a:pt x="4041" y="1229"/>
                    </a:cubicBezTo>
                    <a:lnTo>
                      <a:pt x="4017" y="1182"/>
                    </a:lnTo>
                    <a:cubicBezTo>
                      <a:pt x="3923" y="1064"/>
                      <a:pt x="3828" y="946"/>
                      <a:pt x="3710" y="804"/>
                    </a:cubicBezTo>
                    <a:cubicBezTo>
                      <a:pt x="3710" y="804"/>
                      <a:pt x="3710" y="780"/>
                      <a:pt x="3686" y="780"/>
                    </a:cubicBezTo>
                    <a:cubicBezTo>
                      <a:pt x="3615" y="710"/>
                      <a:pt x="3497" y="639"/>
                      <a:pt x="3474" y="591"/>
                    </a:cubicBezTo>
                    <a:cubicBezTo>
                      <a:pt x="3379" y="544"/>
                      <a:pt x="3332" y="473"/>
                      <a:pt x="3237" y="426"/>
                    </a:cubicBezTo>
                    <a:cubicBezTo>
                      <a:pt x="3214" y="402"/>
                      <a:pt x="3190" y="355"/>
                      <a:pt x="3119" y="332"/>
                    </a:cubicBezTo>
                    <a:lnTo>
                      <a:pt x="3096" y="308"/>
                    </a:lnTo>
                    <a:cubicBezTo>
                      <a:pt x="3001" y="284"/>
                      <a:pt x="2741" y="119"/>
                      <a:pt x="2647" y="95"/>
                    </a:cubicBezTo>
                    <a:cubicBezTo>
                      <a:pt x="2623" y="95"/>
                      <a:pt x="2623" y="95"/>
                      <a:pt x="2599" y="72"/>
                    </a:cubicBezTo>
                    <a:cubicBezTo>
                      <a:pt x="2505" y="48"/>
                      <a:pt x="2174" y="1"/>
                      <a:pt x="20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599"/>
        <p:cNvGrpSpPr/>
        <p:nvPr/>
      </p:nvGrpSpPr>
      <p:grpSpPr>
        <a:xfrm>
          <a:off x="0" y="0"/>
          <a:ext cx="0" cy="0"/>
          <a:chOff x="0" y="0"/>
          <a:chExt cx="0" cy="0"/>
        </a:xfrm>
      </p:grpSpPr>
      <p:sp>
        <p:nvSpPr>
          <p:cNvPr id="3600" name="Google Shape;3600;p59"/>
          <p:cNvSpPr txBox="1">
            <a:spLocks noGrp="1"/>
          </p:cNvSpPr>
          <p:nvPr>
            <p:ph type="title"/>
          </p:nvPr>
        </p:nvSpPr>
        <p:spPr>
          <a:xfrm>
            <a:off x="2085600" y="616188"/>
            <a:ext cx="4972800" cy="82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9h 55m 23s</a:t>
            </a:r>
            <a:endParaRPr/>
          </a:p>
        </p:txBody>
      </p:sp>
      <p:sp>
        <p:nvSpPr>
          <p:cNvPr id="3601" name="Google Shape;3601;p59"/>
          <p:cNvSpPr txBox="1">
            <a:spLocks noGrp="1"/>
          </p:cNvSpPr>
          <p:nvPr>
            <p:ph type="subTitle" idx="1"/>
          </p:nvPr>
        </p:nvSpPr>
        <p:spPr>
          <a:xfrm>
            <a:off x="2085600" y="1322215"/>
            <a:ext cx="4972800" cy="44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Jupiter’s rotation period</a:t>
            </a:r>
            <a:endParaRPr/>
          </a:p>
        </p:txBody>
      </p:sp>
      <p:sp>
        <p:nvSpPr>
          <p:cNvPr id="3602" name="Google Shape;3602;p59"/>
          <p:cNvSpPr txBox="1">
            <a:spLocks noGrp="1"/>
          </p:cNvSpPr>
          <p:nvPr>
            <p:ph type="title" idx="2"/>
          </p:nvPr>
        </p:nvSpPr>
        <p:spPr>
          <a:xfrm>
            <a:off x="2085600" y="1996130"/>
            <a:ext cx="4972800" cy="82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333,000</a:t>
            </a:r>
            <a:endParaRPr/>
          </a:p>
        </p:txBody>
      </p:sp>
      <p:sp>
        <p:nvSpPr>
          <p:cNvPr id="3603" name="Google Shape;3603;p59"/>
          <p:cNvSpPr txBox="1">
            <a:spLocks noGrp="1"/>
          </p:cNvSpPr>
          <p:nvPr>
            <p:ph type="subTitle" idx="3"/>
          </p:nvPr>
        </p:nvSpPr>
        <p:spPr>
          <a:xfrm>
            <a:off x="2085600" y="2702164"/>
            <a:ext cx="4972800" cy="44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Sun’s mass compared to Earth’s</a:t>
            </a:r>
            <a:endParaRPr/>
          </a:p>
        </p:txBody>
      </p:sp>
      <p:sp>
        <p:nvSpPr>
          <p:cNvPr id="3604" name="Google Shape;3604;p59"/>
          <p:cNvSpPr txBox="1">
            <a:spLocks noGrp="1"/>
          </p:cNvSpPr>
          <p:nvPr>
            <p:ph type="title" idx="4"/>
          </p:nvPr>
        </p:nvSpPr>
        <p:spPr>
          <a:xfrm>
            <a:off x="2085600" y="3376085"/>
            <a:ext cx="4972800" cy="82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386,000 km</a:t>
            </a:r>
            <a:endParaRPr/>
          </a:p>
        </p:txBody>
      </p:sp>
      <p:sp>
        <p:nvSpPr>
          <p:cNvPr id="3605" name="Google Shape;3605;p59"/>
          <p:cNvSpPr txBox="1">
            <a:spLocks noGrp="1"/>
          </p:cNvSpPr>
          <p:nvPr>
            <p:ph type="subTitle" idx="5"/>
          </p:nvPr>
        </p:nvSpPr>
        <p:spPr>
          <a:xfrm>
            <a:off x="2085600" y="4082112"/>
            <a:ext cx="4972800" cy="44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Distance between Earth and the Moon</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629"/>
        <p:cNvGrpSpPr/>
        <p:nvPr/>
      </p:nvGrpSpPr>
      <p:grpSpPr>
        <a:xfrm>
          <a:off x="0" y="0"/>
          <a:ext cx="0" cy="0"/>
          <a:chOff x="0" y="0"/>
          <a:chExt cx="0" cy="0"/>
        </a:xfrm>
      </p:grpSpPr>
      <p:sp>
        <p:nvSpPr>
          <p:cNvPr id="3630" name="Google Shape;3630;p61"/>
          <p:cNvSpPr txBox="1">
            <a:spLocks noGrp="1"/>
          </p:cNvSpPr>
          <p:nvPr>
            <p:ph type="title"/>
          </p:nvPr>
        </p:nvSpPr>
        <p:spPr>
          <a:xfrm>
            <a:off x="1081900" y="2550588"/>
            <a:ext cx="3318900" cy="1151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NAME OF THE SECTION</a:t>
            </a:r>
            <a:endParaRPr/>
          </a:p>
        </p:txBody>
      </p:sp>
      <p:sp>
        <p:nvSpPr>
          <p:cNvPr id="3631" name="Google Shape;3631;p61"/>
          <p:cNvSpPr txBox="1">
            <a:spLocks noGrp="1"/>
          </p:cNvSpPr>
          <p:nvPr>
            <p:ph type="title" idx="2"/>
          </p:nvPr>
        </p:nvSpPr>
        <p:spPr>
          <a:xfrm>
            <a:off x="1081900" y="868100"/>
            <a:ext cx="1339800" cy="1083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3632" name="Google Shape;3632;p61"/>
          <p:cNvSpPr txBox="1">
            <a:spLocks noGrp="1"/>
          </p:cNvSpPr>
          <p:nvPr>
            <p:ph type="subTitle" idx="1"/>
          </p:nvPr>
        </p:nvSpPr>
        <p:spPr>
          <a:xfrm>
            <a:off x="1081900" y="3626188"/>
            <a:ext cx="2826300" cy="649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enter a subtitle here if you need it</a:t>
            </a:r>
            <a:endParaRPr/>
          </a:p>
        </p:txBody>
      </p:sp>
      <p:grpSp>
        <p:nvGrpSpPr>
          <p:cNvPr id="3633" name="Google Shape;3633;p61"/>
          <p:cNvGrpSpPr/>
          <p:nvPr/>
        </p:nvGrpSpPr>
        <p:grpSpPr>
          <a:xfrm rot="10800000" flipH="1">
            <a:off x="5919751" y="288133"/>
            <a:ext cx="2886438" cy="4567234"/>
            <a:chOff x="6021857" y="515041"/>
            <a:chExt cx="2628814" cy="4159594"/>
          </a:xfrm>
        </p:grpSpPr>
        <p:grpSp>
          <p:nvGrpSpPr>
            <p:cNvPr id="3634" name="Google Shape;3634;p61"/>
            <p:cNvGrpSpPr/>
            <p:nvPr/>
          </p:nvGrpSpPr>
          <p:grpSpPr>
            <a:xfrm rot="-3046539" flipH="1">
              <a:off x="7443476" y="3518707"/>
              <a:ext cx="640320" cy="469469"/>
              <a:chOff x="5084100" y="1994575"/>
              <a:chExt cx="671050" cy="492000"/>
            </a:xfrm>
          </p:grpSpPr>
          <p:sp>
            <p:nvSpPr>
              <p:cNvPr id="3635" name="Google Shape;3635;p61"/>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1"/>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1"/>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1"/>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1"/>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1"/>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1" name="Google Shape;3641;p61"/>
            <p:cNvGrpSpPr/>
            <p:nvPr/>
          </p:nvGrpSpPr>
          <p:grpSpPr>
            <a:xfrm rot="5400000" flipH="1">
              <a:off x="6925515" y="2949477"/>
              <a:ext cx="2382419" cy="1067896"/>
              <a:chOff x="460200" y="3306225"/>
              <a:chExt cx="2037300" cy="913200"/>
            </a:xfrm>
          </p:grpSpPr>
          <p:sp>
            <p:nvSpPr>
              <p:cNvPr id="3642" name="Google Shape;3642;p61"/>
              <p:cNvSpPr/>
              <p:nvPr/>
            </p:nvSpPr>
            <p:spPr>
              <a:xfrm>
                <a:off x="762550" y="3306225"/>
                <a:ext cx="1734950" cy="579575"/>
              </a:xfrm>
              <a:custGeom>
                <a:avLst/>
                <a:gdLst/>
                <a:ahLst/>
                <a:cxnLst/>
                <a:rect l="l" t="t" r="r" b="b"/>
                <a:pathLst>
                  <a:path w="69398" h="23183" extrusionOk="0">
                    <a:moveTo>
                      <a:pt x="18561" y="1"/>
                    </a:moveTo>
                    <a:cubicBezTo>
                      <a:pt x="18291" y="1"/>
                      <a:pt x="18020" y="37"/>
                      <a:pt x="17772" y="90"/>
                    </a:cubicBezTo>
                    <a:cubicBezTo>
                      <a:pt x="16094" y="492"/>
                      <a:pt x="14488" y="1390"/>
                      <a:pt x="13165" y="2430"/>
                    </a:cubicBezTo>
                    <a:cubicBezTo>
                      <a:pt x="11723" y="3564"/>
                      <a:pt x="10566" y="4934"/>
                      <a:pt x="9715" y="6517"/>
                    </a:cubicBezTo>
                    <a:cubicBezTo>
                      <a:pt x="9455" y="6588"/>
                      <a:pt x="9172" y="6682"/>
                      <a:pt x="8912" y="6801"/>
                    </a:cubicBezTo>
                    <a:cubicBezTo>
                      <a:pt x="7400" y="7415"/>
                      <a:pt x="6029" y="8313"/>
                      <a:pt x="4801" y="9376"/>
                    </a:cubicBezTo>
                    <a:cubicBezTo>
                      <a:pt x="5486" y="8218"/>
                      <a:pt x="6384" y="7155"/>
                      <a:pt x="7281" y="6186"/>
                    </a:cubicBezTo>
                    <a:cubicBezTo>
                      <a:pt x="8463" y="4934"/>
                      <a:pt x="9715" y="3753"/>
                      <a:pt x="10566" y="2288"/>
                    </a:cubicBezTo>
                    <a:cubicBezTo>
                      <a:pt x="10755" y="2028"/>
                      <a:pt x="11062" y="1484"/>
                      <a:pt x="10636" y="1272"/>
                    </a:cubicBezTo>
                    <a:cubicBezTo>
                      <a:pt x="10558" y="1232"/>
                      <a:pt x="10476" y="1215"/>
                      <a:pt x="10394" y="1215"/>
                    </a:cubicBezTo>
                    <a:cubicBezTo>
                      <a:pt x="9981" y="1215"/>
                      <a:pt x="9542" y="1642"/>
                      <a:pt x="9266" y="1839"/>
                    </a:cubicBezTo>
                    <a:cubicBezTo>
                      <a:pt x="8037" y="2784"/>
                      <a:pt x="7092" y="4060"/>
                      <a:pt x="6218" y="5359"/>
                    </a:cubicBezTo>
                    <a:cubicBezTo>
                      <a:pt x="5249" y="6895"/>
                      <a:pt x="4399" y="8525"/>
                      <a:pt x="3855" y="10250"/>
                    </a:cubicBezTo>
                    <a:lnTo>
                      <a:pt x="3855" y="10297"/>
                    </a:lnTo>
                    <a:cubicBezTo>
                      <a:pt x="3076" y="11124"/>
                      <a:pt x="2391" y="12070"/>
                      <a:pt x="1800" y="13038"/>
                    </a:cubicBezTo>
                    <a:cubicBezTo>
                      <a:pt x="1847" y="12684"/>
                      <a:pt x="1965" y="12353"/>
                      <a:pt x="2083" y="11999"/>
                    </a:cubicBezTo>
                    <a:cubicBezTo>
                      <a:pt x="2391" y="11124"/>
                      <a:pt x="2887" y="10321"/>
                      <a:pt x="3336" y="9518"/>
                    </a:cubicBezTo>
                    <a:cubicBezTo>
                      <a:pt x="3570" y="9119"/>
                      <a:pt x="5222" y="6304"/>
                      <a:pt x="3935" y="6304"/>
                    </a:cubicBezTo>
                    <a:cubicBezTo>
                      <a:pt x="3925" y="6304"/>
                      <a:pt x="3914" y="6304"/>
                      <a:pt x="3903" y="6304"/>
                    </a:cubicBezTo>
                    <a:cubicBezTo>
                      <a:pt x="3265" y="6328"/>
                      <a:pt x="2721" y="7037"/>
                      <a:pt x="2414" y="7509"/>
                    </a:cubicBezTo>
                    <a:cubicBezTo>
                      <a:pt x="2012" y="8171"/>
                      <a:pt x="1729" y="8880"/>
                      <a:pt x="1540" y="9612"/>
                    </a:cubicBezTo>
                    <a:cubicBezTo>
                      <a:pt x="1186" y="10935"/>
                      <a:pt x="1186" y="12306"/>
                      <a:pt x="1493" y="13629"/>
                    </a:cubicBezTo>
                    <a:cubicBezTo>
                      <a:pt x="831" y="14928"/>
                      <a:pt x="311" y="16346"/>
                      <a:pt x="51" y="17787"/>
                    </a:cubicBezTo>
                    <a:cubicBezTo>
                      <a:pt x="0" y="18106"/>
                      <a:pt x="252" y="18280"/>
                      <a:pt x="513" y="18280"/>
                    </a:cubicBezTo>
                    <a:cubicBezTo>
                      <a:pt x="736" y="18280"/>
                      <a:pt x="966" y="18154"/>
                      <a:pt x="1020" y="17882"/>
                    </a:cubicBezTo>
                    <a:cubicBezTo>
                      <a:pt x="1256" y="16535"/>
                      <a:pt x="1705" y="15259"/>
                      <a:pt x="2367" y="14054"/>
                    </a:cubicBezTo>
                    <a:cubicBezTo>
                      <a:pt x="2981" y="13723"/>
                      <a:pt x="3737" y="13605"/>
                      <a:pt x="4399" y="13534"/>
                    </a:cubicBezTo>
                    <a:cubicBezTo>
                      <a:pt x="5273" y="13487"/>
                      <a:pt x="6147" y="13511"/>
                      <a:pt x="7021" y="13487"/>
                    </a:cubicBezTo>
                    <a:cubicBezTo>
                      <a:pt x="7754" y="13487"/>
                      <a:pt x="8439" y="13369"/>
                      <a:pt x="9101" y="12991"/>
                    </a:cubicBezTo>
                    <a:cubicBezTo>
                      <a:pt x="9502" y="12707"/>
                      <a:pt x="10164" y="12211"/>
                      <a:pt x="9880" y="11691"/>
                    </a:cubicBezTo>
                    <a:cubicBezTo>
                      <a:pt x="9597" y="11101"/>
                      <a:pt x="8534" y="11006"/>
                      <a:pt x="7967" y="11006"/>
                    </a:cubicBezTo>
                    <a:cubicBezTo>
                      <a:pt x="7904" y="11004"/>
                      <a:pt x="7842" y="11003"/>
                      <a:pt x="7780" y="11003"/>
                    </a:cubicBezTo>
                    <a:cubicBezTo>
                      <a:pt x="7113" y="11003"/>
                      <a:pt x="6465" y="11117"/>
                      <a:pt x="5816" y="11290"/>
                    </a:cubicBezTo>
                    <a:cubicBezTo>
                      <a:pt x="4753" y="11621"/>
                      <a:pt x="3808" y="12188"/>
                      <a:pt x="3028" y="12920"/>
                    </a:cubicBezTo>
                    <a:cubicBezTo>
                      <a:pt x="3454" y="12282"/>
                      <a:pt x="3926" y="11644"/>
                      <a:pt x="4446" y="11101"/>
                    </a:cubicBezTo>
                    <a:cubicBezTo>
                      <a:pt x="4446" y="11101"/>
                      <a:pt x="4493" y="11101"/>
                      <a:pt x="4517" y="11054"/>
                    </a:cubicBezTo>
                    <a:cubicBezTo>
                      <a:pt x="5108" y="10439"/>
                      <a:pt x="6218" y="9990"/>
                      <a:pt x="7092" y="9943"/>
                    </a:cubicBezTo>
                    <a:cubicBezTo>
                      <a:pt x="7420" y="9915"/>
                      <a:pt x="7750" y="9898"/>
                      <a:pt x="8082" y="9898"/>
                    </a:cubicBezTo>
                    <a:cubicBezTo>
                      <a:pt x="8589" y="9898"/>
                      <a:pt x="9097" y="9938"/>
                      <a:pt x="9597" y="10038"/>
                    </a:cubicBezTo>
                    <a:cubicBezTo>
                      <a:pt x="9848" y="10067"/>
                      <a:pt x="10956" y="10364"/>
                      <a:pt x="11741" y="10364"/>
                    </a:cubicBezTo>
                    <a:cubicBezTo>
                      <a:pt x="12213" y="10364"/>
                      <a:pt x="12568" y="10257"/>
                      <a:pt x="12550" y="9919"/>
                    </a:cubicBezTo>
                    <a:cubicBezTo>
                      <a:pt x="12527" y="9447"/>
                      <a:pt x="11747" y="9140"/>
                      <a:pt x="11369" y="8998"/>
                    </a:cubicBezTo>
                    <a:cubicBezTo>
                      <a:pt x="10755" y="8762"/>
                      <a:pt x="10069" y="8667"/>
                      <a:pt x="9384" y="8667"/>
                    </a:cubicBezTo>
                    <a:cubicBezTo>
                      <a:pt x="8274" y="8691"/>
                      <a:pt x="7163" y="9045"/>
                      <a:pt x="6171" y="9518"/>
                    </a:cubicBezTo>
                    <a:cubicBezTo>
                      <a:pt x="7258" y="8667"/>
                      <a:pt x="8463" y="7958"/>
                      <a:pt x="9810" y="7462"/>
                    </a:cubicBezTo>
                    <a:cubicBezTo>
                      <a:pt x="11038" y="7793"/>
                      <a:pt x="12172" y="8525"/>
                      <a:pt x="13259" y="9163"/>
                    </a:cubicBezTo>
                    <a:cubicBezTo>
                      <a:pt x="14677" y="9990"/>
                      <a:pt x="16142" y="10794"/>
                      <a:pt x="17772" y="11219"/>
                    </a:cubicBezTo>
                    <a:cubicBezTo>
                      <a:pt x="18113" y="11316"/>
                      <a:pt x="18632" y="11503"/>
                      <a:pt x="19077" y="11503"/>
                    </a:cubicBezTo>
                    <a:cubicBezTo>
                      <a:pt x="19280" y="11503"/>
                      <a:pt x="19467" y="11464"/>
                      <a:pt x="19615" y="11361"/>
                    </a:cubicBezTo>
                    <a:cubicBezTo>
                      <a:pt x="20040" y="11030"/>
                      <a:pt x="19733" y="10321"/>
                      <a:pt x="19520" y="9967"/>
                    </a:cubicBezTo>
                    <a:cubicBezTo>
                      <a:pt x="18717" y="8644"/>
                      <a:pt x="17063" y="8029"/>
                      <a:pt x="15598" y="7675"/>
                    </a:cubicBezTo>
                    <a:cubicBezTo>
                      <a:pt x="14653" y="7462"/>
                      <a:pt x="13708" y="7320"/>
                      <a:pt x="12716" y="7202"/>
                    </a:cubicBezTo>
                    <a:cubicBezTo>
                      <a:pt x="12196" y="7131"/>
                      <a:pt x="11629" y="7084"/>
                      <a:pt x="11062" y="7037"/>
                    </a:cubicBezTo>
                    <a:cubicBezTo>
                      <a:pt x="11960" y="6801"/>
                      <a:pt x="12881" y="6635"/>
                      <a:pt x="13826" y="6517"/>
                    </a:cubicBezTo>
                    <a:cubicBezTo>
                      <a:pt x="16189" y="6895"/>
                      <a:pt x="18599" y="7509"/>
                      <a:pt x="20395" y="9116"/>
                    </a:cubicBezTo>
                    <a:cubicBezTo>
                      <a:pt x="21387" y="9990"/>
                      <a:pt x="22096" y="11054"/>
                      <a:pt x="22710" y="12211"/>
                    </a:cubicBezTo>
                    <a:cubicBezTo>
                      <a:pt x="23277" y="13227"/>
                      <a:pt x="23773" y="14290"/>
                      <a:pt x="24600" y="15141"/>
                    </a:cubicBezTo>
                    <a:cubicBezTo>
                      <a:pt x="24892" y="15433"/>
                      <a:pt x="25664" y="16205"/>
                      <a:pt x="26245" y="16205"/>
                    </a:cubicBezTo>
                    <a:cubicBezTo>
                      <a:pt x="26369" y="16205"/>
                      <a:pt x="26485" y="16170"/>
                      <a:pt x="26585" y="16086"/>
                    </a:cubicBezTo>
                    <a:cubicBezTo>
                      <a:pt x="26821" y="15897"/>
                      <a:pt x="26821" y="15425"/>
                      <a:pt x="26821" y="15165"/>
                    </a:cubicBezTo>
                    <a:cubicBezTo>
                      <a:pt x="26774" y="14716"/>
                      <a:pt x="26656" y="14314"/>
                      <a:pt x="26490" y="13936"/>
                    </a:cubicBezTo>
                    <a:cubicBezTo>
                      <a:pt x="25569" y="11928"/>
                      <a:pt x="23821" y="10297"/>
                      <a:pt x="22143" y="8880"/>
                    </a:cubicBezTo>
                    <a:cubicBezTo>
                      <a:pt x="21151" y="8029"/>
                      <a:pt x="20087" y="7273"/>
                      <a:pt x="18812" y="6801"/>
                    </a:cubicBezTo>
                    <a:cubicBezTo>
                      <a:pt x="18339" y="6635"/>
                      <a:pt x="17890" y="6517"/>
                      <a:pt x="17418" y="6399"/>
                    </a:cubicBezTo>
                    <a:lnTo>
                      <a:pt x="17418" y="6399"/>
                    </a:lnTo>
                    <a:cubicBezTo>
                      <a:pt x="18930" y="6493"/>
                      <a:pt x="20465" y="6682"/>
                      <a:pt x="21930" y="7013"/>
                    </a:cubicBezTo>
                    <a:cubicBezTo>
                      <a:pt x="25215" y="9471"/>
                      <a:pt x="26845" y="13771"/>
                      <a:pt x="30720" y="15519"/>
                    </a:cubicBezTo>
                    <a:cubicBezTo>
                      <a:pt x="31107" y="15699"/>
                      <a:pt x="31551" y="15822"/>
                      <a:pt x="31991" y="15822"/>
                    </a:cubicBezTo>
                    <a:cubicBezTo>
                      <a:pt x="32301" y="15822"/>
                      <a:pt x="32610" y="15760"/>
                      <a:pt x="32894" y="15614"/>
                    </a:cubicBezTo>
                    <a:cubicBezTo>
                      <a:pt x="33484" y="15283"/>
                      <a:pt x="33602" y="14692"/>
                      <a:pt x="33319" y="14125"/>
                    </a:cubicBezTo>
                    <a:cubicBezTo>
                      <a:pt x="32492" y="12471"/>
                      <a:pt x="30413" y="11644"/>
                      <a:pt x="28853" y="10794"/>
                    </a:cubicBezTo>
                    <a:cubicBezTo>
                      <a:pt x="26963" y="9754"/>
                      <a:pt x="25073" y="8644"/>
                      <a:pt x="23348" y="7320"/>
                    </a:cubicBezTo>
                    <a:lnTo>
                      <a:pt x="23348" y="7320"/>
                    </a:lnTo>
                    <a:cubicBezTo>
                      <a:pt x="23915" y="7462"/>
                      <a:pt x="24482" y="7604"/>
                      <a:pt x="25049" y="7793"/>
                    </a:cubicBezTo>
                    <a:cubicBezTo>
                      <a:pt x="27247" y="8455"/>
                      <a:pt x="29302" y="9400"/>
                      <a:pt x="31310" y="10439"/>
                    </a:cubicBezTo>
                    <a:cubicBezTo>
                      <a:pt x="31712" y="10770"/>
                      <a:pt x="32137" y="11101"/>
                      <a:pt x="32492" y="11479"/>
                    </a:cubicBezTo>
                    <a:cubicBezTo>
                      <a:pt x="32988" y="12046"/>
                      <a:pt x="33366" y="12684"/>
                      <a:pt x="33673" y="13369"/>
                    </a:cubicBezTo>
                    <a:cubicBezTo>
                      <a:pt x="33957" y="14007"/>
                      <a:pt x="34099" y="14763"/>
                      <a:pt x="34429" y="15377"/>
                    </a:cubicBezTo>
                    <a:cubicBezTo>
                      <a:pt x="34531" y="15600"/>
                      <a:pt x="34788" y="16031"/>
                      <a:pt x="35097" y="16031"/>
                    </a:cubicBezTo>
                    <a:cubicBezTo>
                      <a:pt x="35149" y="16031"/>
                      <a:pt x="35202" y="16019"/>
                      <a:pt x="35256" y="15992"/>
                    </a:cubicBezTo>
                    <a:cubicBezTo>
                      <a:pt x="35634" y="15826"/>
                      <a:pt x="35729" y="15188"/>
                      <a:pt x="35729" y="14881"/>
                    </a:cubicBezTo>
                    <a:cubicBezTo>
                      <a:pt x="35705" y="14243"/>
                      <a:pt x="35351" y="13653"/>
                      <a:pt x="34996" y="13156"/>
                    </a:cubicBezTo>
                    <a:cubicBezTo>
                      <a:pt x="34571" y="12542"/>
                      <a:pt x="34028" y="12046"/>
                      <a:pt x="33437" y="11597"/>
                    </a:cubicBezTo>
                    <a:lnTo>
                      <a:pt x="33437" y="11597"/>
                    </a:lnTo>
                    <a:lnTo>
                      <a:pt x="37406" y="13818"/>
                    </a:lnTo>
                    <a:cubicBezTo>
                      <a:pt x="37737" y="15850"/>
                      <a:pt x="38919" y="17646"/>
                      <a:pt x="40336" y="19158"/>
                    </a:cubicBezTo>
                    <a:cubicBezTo>
                      <a:pt x="41943" y="20835"/>
                      <a:pt x="43951" y="22253"/>
                      <a:pt x="46243" y="22867"/>
                    </a:cubicBezTo>
                    <a:cubicBezTo>
                      <a:pt x="46920" y="23056"/>
                      <a:pt x="47629" y="23182"/>
                      <a:pt x="48341" y="23182"/>
                    </a:cubicBezTo>
                    <a:cubicBezTo>
                      <a:pt x="48698" y="23182"/>
                      <a:pt x="49055" y="23151"/>
                      <a:pt x="49409" y="23080"/>
                    </a:cubicBezTo>
                    <a:cubicBezTo>
                      <a:pt x="50118" y="22962"/>
                      <a:pt x="51110" y="22678"/>
                      <a:pt x="50709" y="21804"/>
                    </a:cubicBezTo>
                    <a:cubicBezTo>
                      <a:pt x="50236" y="20835"/>
                      <a:pt x="49031" y="20386"/>
                      <a:pt x="48039" y="20103"/>
                    </a:cubicBezTo>
                    <a:cubicBezTo>
                      <a:pt x="46834" y="19725"/>
                      <a:pt x="45629" y="19394"/>
                      <a:pt x="44447" y="18945"/>
                    </a:cubicBezTo>
                    <a:cubicBezTo>
                      <a:pt x="42061" y="18024"/>
                      <a:pt x="39769" y="16606"/>
                      <a:pt x="38564" y="14432"/>
                    </a:cubicBezTo>
                    <a:lnTo>
                      <a:pt x="38564" y="14432"/>
                    </a:lnTo>
                    <a:cubicBezTo>
                      <a:pt x="38753" y="14527"/>
                      <a:pt x="38942" y="14645"/>
                      <a:pt x="39131" y="14716"/>
                    </a:cubicBezTo>
                    <a:cubicBezTo>
                      <a:pt x="41187" y="15826"/>
                      <a:pt x="43408" y="16677"/>
                      <a:pt x="45652" y="17244"/>
                    </a:cubicBezTo>
                    <a:cubicBezTo>
                      <a:pt x="46338" y="17716"/>
                      <a:pt x="46928" y="18236"/>
                      <a:pt x="47613" y="18685"/>
                    </a:cubicBezTo>
                    <a:cubicBezTo>
                      <a:pt x="48393" y="19205"/>
                      <a:pt x="49291" y="19678"/>
                      <a:pt x="50165" y="20103"/>
                    </a:cubicBezTo>
                    <a:cubicBezTo>
                      <a:pt x="51833" y="20821"/>
                      <a:pt x="53683" y="21403"/>
                      <a:pt x="55537" y="21403"/>
                    </a:cubicBezTo>
                    <a:cubicBezTo>
                      <a:pt x="55573" y="21403"/>
                      <a:pt x="55610" y="21403"/>
                      <a:pt x="55647" y="21402"/>
                    </a:cubicBezTo>
                    <a:cubicBezTo>
                      <a:pt x="56308" y="21402"/>
                      <a:pt x="57206" y="21331"/>
                      <a:pt x="57797" y="20977"/>
                    </a:cubicBezTo>
                    <a:cubicBezTo>
                      <a:pt x="58411" y="20599"/>
                      <a:pt x="58080" y="19961"/>
                      <a:pt x="57608" y="19559"/>
                    </a:cubicBezTo>
                    <a:cubicBezTo>
                      <a:pt x="56970" y="19040"/>
                      <a:pt x="56001" y="18827"/>
                      <a:pt x="55174" y="18662"/>
                    </a:cubicBezTo>
                    <a:cubicBezTo>
                      <a:pt x="54253" y="18449"/>
                      <a:pt x="53331" y="18307"/>
                      <a:pt x="52386" y="18189"/>
                    </a:cubicBezTo>
                    <a:cubicBezTo>
                      <a:pt x="51583" y="18094"/>
                      <a:pt x="50803" y="18000"/>
                      <a:pt x="50000" y="17882"/>
                    </a:cubicBezTo>
                    <a:lnTo>
                      <a:pt x="50000" y="17882"/>
                    </a:lnTo>
                    <a:cubicBezTo>
                      <a:pt x="50371" y="17905"/>
                      <a:pt x="50740" y="17915"/>
                      <a:pt x="51107" y="17915"/>
                    </a:cubicBezTo>
                    <a:cubicBezTo>
                      <a:pt x="51887" y="17915"/>
                      <a:pt x="52663" y="17868"/>
                      <a:pt x="53449" y="17787"/>
                    </a:cubicBezTo>
                    <a:cubicBezTo>
                      <a:pt x="53993" y="17764"/>
                      <a:pt x="54489" y="17669"/>
                      <a:pt x="54985" y="17598"/>
                    </a:cubicBezTo>
                    <a:cubicBezTo>
                      <a:pt x="56871" y="18054"/>
                      <a:pt x="58804" y="18293"/>
                      <a:pt x="60733" y="18293"/>
                    </a:cubicBezTo>
                    <a:cubicBezTo>
                      <a:pt x="62407" y="18293"/>
                      <a:pt x="64077" y="18113"/>
                      <a:pt x="65712" y="17740"/>
                    </a:cubicBezTo>
                    <a:cubicBezTo>
                      <a:pt x="66586" y="17527"/>
                      <a:pt x="67508" y="17291"/>
                      <a:pt x="68287" y="16819"/>
                    </a:cubicBezTo>
                    <a:cubicBezTo>
                      <a:pt x="68760" y="16559"/>
                      <a:pt x="69398" y="15850"/>
                      <a:pt x="68595" y="15590"/>
                    </a:cubicBezTo>
                    <a:cubicBezTo>
                      <a:pt x="68176" y="15353"/>
                      <a:pt x="67658" y="15280"/>
                      <a:pt x="67139" y="15280"/>
                    </a:cubicBezTo>
                    <a:cubicBezTo>
                      <a:pt x="66779" y="15280"/>
                      <a:pt x="66419" y="15315"/>
                      <a:pt x="66090" y="15354"/>
                    </a:cubicBezTo>
                    <a:cubicBezTo>
                      <a:pt x="65003" y="15472"/>
                      <a:pt x="63940" y="15637"/>
                      <a:pt x="62877" y="15874"/>
                    </a:cubicBezTo>
                    <a:cubicBezTo>
                      <a:pt x="61695" y="16133"/>
                      <a:pt x="60514" y="16441"/>
                      <a:pt x="59333" y="16724"/>
                    </a:cubicBezTo>
                    <a:cubicBezTo>
                      <a:pt x="58506" y="16937"/>
                      <a:pt x="57608" y="17173"/>
                      <a:pt x="56757" y="17268"/>
                    </a:cubicBezTo>
                    <a:cubicBezTo>
                      <a:pt x="58198" y="16819"/>
                      <a:pt x="59569" y="16228"/>
                      <a:pt x="60797" y="15425"/>
                    </a:cubicBezTo>
                    <a:lnTo>
                      <a:pt x="60868" y="15425"/>
                    </a:lnTo>
                    <a:cubicBezTo>
                      <a:pt x="62192" y="15188"/>
                      <a:pt x="63491" y="14716"/>
                      <a:pt x="64743" y="14196"/>
                    </a:cubicBezTo>
                    <a:cubicBezTo>
                      <a:pt x="65287" y="13960"/>
                      <a:pt x="65948" y="13700"/>
                      <a:pt x="66397" y="13251"/>
                    </a:cubicBezTo>
                    <a:cubicBezTo>
                      <a:pt x="66633" y="13015"/>
                      <a:pt x="67012" y="12542"/>
                      <a:pt x="66822" y="12188"/>
                    </a:cubicBezTo>
                    <a:cubicBezTo>
                      <a:pt x="66730" y="12019"/>
                      <a:pt x="66560" y="11951"/>
                      <a:pt x="66349" y="11951"/>
                    </a:cubicBezTo>
                    <a:cubicBezTo>
                      <a:pt x="65647" y="11951"/>
                      <a:pt x="64485" y="12697"/>
                      <a:pt x="64176" y="12896"/>
                    </a:cubicBezTo>
                    <a:cubicBezTo>
                      <a:pt x="63798" y="13109"/>
                      <a:pt x="63397" y="13369"/>
                      <a:pt x="63042" y="13605"/>
                    </a:cubicBezTo>
                    <a:cubicBezTo>
                      <a:pt x="64105" y="12542"/>
                      <a:pt x="64980" y="11266"/>
                      <a:pt x="65570" y="9801"/>
                    </a:cubicBezTo>
                    <a:cubicBezTo>
                      <a:pt x="65690" y="9441"/>
                      <a:pt x="65381" y="9176"/>
                      <a:pt x="65079" y="9176"/>
                    </a:cubicBezTo>
                    <a:cubicBezTo>
                      <a:pt x="64906" y="9176"/>
                      <a:pt x="64735" y="9264"/>
                      <a:pt x="64649" y="9471"/>
                    </a:cubicBezTo>
                    <a:cubicBezTo>
                      <a:pt x="64105" y="10865"/>
                      <a:pt x="63278" y="12046"/>
                      <a:pt x="62286" y="13038"/>
                    </a:cubicBezTo>
                    <a:cubicBezTo>
                      <a:pt x="62759" y="12353"/>
                      <a:pt x="63137" y="11644"/>
                      <a:pt x="63397" y="10888"/>
                    </a:cubicBezTo>
                    <a:cubicBezTo>
                      <a:pt x="63586" y="10392"/>
                      <a:pt x="63727" y="9849"/>
                      <a:pt x="63751" y="9329"/>
                    </a:cubicBezTo>
                    <a:cubicBezTo>
                      <a:pt x="63751" y="9116"/>
                      <a:pt x="63822" y="8644"/>
                      <a:pt x="63562" y="8549"/>
                    </a:cubicBezTo>
                    <a:cubicBezTo>
                      <a:pt x="63535" y="8539"/>
                      <a:pt x="63509" y="8534"/>
                      <a:pt x="63483" y="8534"/>
                    </a:cubicBezTo>
                    <a:cubicBezTo>
                      <a:pt x="63207" y="8534"/>
                      <a:pt x="62963" y="9062"/>
                      <a:pt x="62877" y="9234"/>
                    </a:cubicBezTo>
                    <a:cubicBezTo>
                      <a:pt x="62570" y="9730"/>
                      <a:pt x="62404" y="10321"/>
                      <a:pt x="62286" y="10888"/>
                    </a:cubicBezTo>
                    <a:cubicBezTo>
                      <a:pt x="62073" y="11739"/>
                      <a:pt x="61979" y="12684"/>
                      <a:pt x="61601" y="13511"/>
                    </a:cubicBezTo>
                    <a:cubicBezTo>
                      <a:pt x="61506" y="13629"/>
                      <a:pt x="61388" y="13723"/>
                      <a:pt x="61317" y="13842"/>
                    </a:cubicBezTo>
                    <a:cubicBezTo>
                      <a:pt x="59947" y="14928"/>
                      <a:pt x="58317" y="15732"/>
                      <a:pt x="56615" y="16252"/>
                    </a:cubicBezTo>
                    <a:cubicBezTo>
                      <a:pt x="58151" y="15188"/>
                      <a:pt x="59427" y="13771"/>
                      <a:pt x="60160" y="12093"/>
                    </a:cubicBezTo>
                    <a:cubicBezTo>
                      <a:pt x="60325" y="11715"/>
                      <a:pt x="60561" y="11148"/>
                      <a:pt x="60301" y="10723"/>
                    </a:cubicBezTo>
                    <a:cubicBezTo>
                      <a:pt x="60149" y="10501"/>
                      <a:pt x="59916" y="10410"/>
                      <a:pt x="59668" y="10410"/>
                    </a:cubicBezTo>
                    <a:cubicBezTo>
                      <a:pt x="59493" y="10410"/>
                      <a:pt x="59310" y="10455"/>
                      <a:pt x="59144" y="10534"/>
                    </a:cubicBezTo>
                    <a:cubicBezTo>
                      <a:pt x="58009" y="11030"/>
                      <a:pt x="57419" y="12518"/>
                      <a:pt x="56899" y="13511"/>
                    </a:cubicBezTo>
                    <a:cubicBezTo>
                      <a:pt x="56285" y="14716"/>
                      <a:pt x="55647" y="15992"/>
                      <a:pt x="54489" y="16771"/>
                    </a:cubicBezTo>
                    <a:cubicBezTo>
                      <a:pt x="53709" y="16889"/>
                      <a:pt x="52953" y="16984"/>
                      <a:pt x="52173" y="17031"/>
                    </a:cubicBezTo>
                    <a:cubicBezTo>
                      <a:pt x="51771" y="17051"/>
                      <a:pt x="51372" y="17062"/>
                      <a:pt x="50977" y="17062"/>
                    </a:cubicBezTo>
                    <a:cubicBezTo>
                      <a:pt x="49980" y="17062"/>
                      <a:pt x="49003" y="16995"/>
                      <a:pt x="48039" y="16842"/>
                    </a:cubicBezTo>
                    <a:cubicBezTo>
                      <a:pt x="48629" y="16748"/>
                      <a:pt x="49220" y="16606"/>
                      <a:pt x="49811" y="16464"/>
                    </a:cubicBezTo>
                    <a:cubicBezTo>
                      <a:pt x="51181" y="16086"/>
                      <a:pt x="52528" y="15495"/>
                      <a:pt x="53591" y="14550"/>
                    </a:cubicBezTo>
                    <a:cubicBezTo>
                      <a:pt x="53922" y="14243"/>
                      <a:pt x="54513" y="13747"/>
                      <a:pt x="54465" y="13251"/>
                    </a:cubicBezTo>
                    <a:cubicBezTo>
                      <a:pt x="54412" y="12912"/>
                      <a:pt x="54062" y="12829"/>
                      <a:pt x="53741" y="12829"/>
                    </a:cubicBezTo>
                    <a:cubicBezTo>
                      <a:pt x="53637" y="12829"/>
                      <a:pt x="53536" y="12838"/>
                      <a:pt x="53449" y="12849"/>
                    </a:cubicBezTo>
                    <a:cubicBezTo>
                      <a:pt x="52835" y="12967"/>
                      <a:pt x="52292" y="13393"/>
                      <a:pt x="51772" y="13747"/>
                    </a:cubicBezTo>
                    <a:cubicBezTo>
                      <a:pt x="50992" y="14243"/>
                      <a:pt x="50260" y="14692"/>
                      <a:pt x="49456" y="15117"/>
                    </a:cubicBezTo>
                    <a:cubicBezTo>
                      <a:pt x="48677" y="15519"/>
                      <a:pt x="47850" y="15992"/>
                      <a:pt x="46928" y="16204"/>
                    </a:cubicBezTo>
                    <a:cubicBezTo>
                      <a:pt x="46479" y="16322"/>
                      <a:pt x="46078" y="16346"/>
                      <a:pt x="45629" y="16346"/>
                    </a:cubicBezTo>
                    <a:cubicBezTo>
                      <a:pt x="43526" y="15826"/>
                      <a:pt x="41518" y="14999"/>
                      <a:pt x="39533" y="14007"/>
                    </a:cubicBezTo>
                    <a:lnTo>
                      <a:pt x="39533" y="14007"/>
                    </a:lnTo>
                    <a:cubicBezTo>
                      <a:pt x="40667" y="14243"/>
                      <a:pt x="41825" y="14338"/>
                      <a:pt x="42935" y="14432"/>
                    </a:cubicBezTo>
                    <a:cubicBezTo>
                      <a:pt x="43433" y="14468"/>
                      <a:pt x="43936" y="14492"/>
                      <a:pt x="44438" y="14492"/>
                    </a:cubicBezTo>
                    <a:cubicBezTo>
                      <a:pt x="45910" y="14492"/>
                      <a:pt x="47372" y="14287"/>
                      <a:pt x="48677" y="13582"/>
                    </a:cubicBezTo>
                    <a:cubicBezTo>
                      <a:pt x="49338" y="13180"/>
                      <a:pt x="50260" y="12589"/>
                      <a:pt x="50449" y="11810"/>
                    </a:cubicBezTo>
                    <a:cubicBezTo>
                      <a:pt x="50590" y="11124"/>
                      <a:pt x="49976" y="10557"/>
                      <a:pt x="49315" y="10439"/>
                    </a:cubicBezTo>
                    <a:cubicBezTo>
                      <a:pt x="49133" y="10403"/>
                      <a:pt x="48944" y="10387"/>
                      <a:pt x="48751" y="10387"/>
                    </a:cubicBezTo>
                    <a:cubicBezTo>
                      <a:pt x="48068" y="10387"/>
                      <a:pt x="47337" y="10586"/>
                      <a:pt x="46692" y="10770"/>
                    </a:cubicBezTo>
                    <a:cubicBezTo>
                      <a:pt x="45652" y="11054"/>
                      <a:pt x="44684" y="11479"/>
                      <a:pt x="43668" y="11881"/>
                    </a:cubicBezTo>
                    <a:cubicBezTo>
                      <a:pt x="42463" y="12353"/>
                      <a:pt x="41234" y="12755"/>
                      <a:pt x="39934" y="12873"/>
                    </a:cubicBezTo>
                    <a:cubicBezTo>
                      <a:pt x="39416" y="12903"/>
                      <a:pt x="38878" y="12954"/>
                      <a:pt x="38346" y="12954"/>
                    </a:cubicBezTo>
                    <a:cubicBezTo>
                      <a:pt x="38053" y="12954"/>
                      <a:pt x="37762" y="12938"/>
                      <a:pt x="37477" y="12896"/>
                    </a:cubicBezTo>
                    <a:cubicBezTo>
                      <a:pt x="37241" y="12755"/>
                      <a:pt x="37005" y="12637"/>
                      <a:pt x="36768" y="12471"/>
                    </a:cubicBezTo>
                    <a:cubicBezTo>
                      <a:pt x="35351" y="11644"/>
                      <a:pt x="33909" y="10865"/>
                      <a:pt x="32445" y="10085"/>
                    </a:cubicBezTo>
                    <a:lnTo>
                      <a:pt x="32445" y="10085"/>
                    </a:lnTo>
                    <a:cubicBezTo>
                      <a:pt x="33697" y="10439"/>
                      <a:pt x="34973" y="10676"/>
                      <a:pt x="36225" y="10794"/>
                    </a:cubicBezTo>
                    <a:cubicBezTo>
                      <a:pt x="36667" y="10830"/>
                      <a:pt x="37121" y="10852"/>
                      <a:pt x="37577" y="10852"/>
                    </a:cubicBezTo>
                    <a:cubicBezTo>
                      <a:pt x="38898" y="10852"/>
                      <a:pt x="40240" y="10664"/>
                      <a:pt x="41399" y="10085"/>
                    </a:cubicBezTo>
                    <a:cubicBezTo>
                      <a:pt x="41872" y="9849"/>
                      <a:pt x="42581" y="9447"/>
                      <a:pt x="42534" y="8809"/>
                    </a:cubicBezTo>
                    <a:cubicBezTo>
                      <a:pt x="42439" y="8147"/>
                      <a:pt x="41470" y="7982"/>
                      <a:pt x="40903" y="7935"/>
                    </a:cubicBezTo>
                    <a:cubicBezTo>
                      <a:pt x="40569" y="7897"/>
                      <a:pt x="40234" y="7880"/>
                      <a:pt x="39899" y="7880"/>
                    </a:cubicBezTo>
                    <a:cubicBezTo>
                      <a:pt x="38363" y="7880"/>
                      <a:pt x="36825" y="8234"/>
                      <a:pt x="35351" y="8525"/>
                    </a:cubicBezTo>
                    <a:cubicBezTo>
                      <a:pt x="33991" y="8786"/>
                      <a:pt x="32632" y="9032"/>
                      <a:pt x="31261" y="9032"/>
                    </a:cubicBezTo>
                    <a:cubicBezTo>
                      <a:pt x="30892" y="9032"/>
                      <a:pt x="30523" y="9014"/>
                      <a:pt x="30153" y="8974"/>
                    </a:cubicBezTo>
                    <a:cubicBezTo>
                      <a:pt x="28121" y="8029"/>
                      <a:pt x="26042" y="7202"/>
                      <a:pt x="23821" y="6612"/>
                    </a:cubicBezTo>
                    <a:lnTo>
                      <a:pt x="23821" y="6612"/>
                    </a:lnTo>
                    <a:cubicBezTo>
                      <a:pt x="25593" y="6753"/>
                      <a:pt x="27365" y="7084"/>
                      <a:pt x="29184" y="7155"/>
                    </a:cubicBezTo>
                    <a:cubicBezTo>
                      <a:pt x="29619" y="7184"/>
                      <a:pt x="30080" y="7205"/>
                      <a:pt x="30551" y="7205"/>
                    </a:cubicBezTo>
                    <a:cubicBezTo>
                      <a:pt x="31996" y="7205"/>
                      <a:pt x="33531" y="7012"/>
                      <a:pt x="34689" y="6281"/>
                    </a:cubicBezTo>
                    <a:cubicBezTo>
                      <a:pt x="35327" y="5856"/>
                      <a:pt x="35871" y="5123"/>
                      <a:pt x="35469" y="4391"/>
                    </a:cubicBezTo>
                    <a:cubicBezTo>
                      <a:pt x="35091" y="3729"/>
                      <a:pt x="34193" y="3446"/>
                      <a:pt x="33484" y="3351"/>
                    </a:cubicBezTo>
                    <a:cubicBezTo>
                      <a:pt x="33240" y="3318"/>
                      <a:pt x="32994" y="3303"/>
                      <a:pt x="32748" y="3303"/>
                    </a:cubicBezTo>
                    <a:cubicBezTo>
                      <a:pt x="31044" y="3303"/>
                      <a:pt x="29315" y="4028"/>
                      <a:pt x="27766" y="4627"/>
                    </a:cubicBezTo>
                    <a:cubicBezTo>
                      <a:pt x="25994" y="5312"/>
                      <a:pt x="24151" y="6092"/>
                      <a:pt x="22238" y="6210"/>
                    </a:cubicBezTo>
                    <a:cubicBezTo>
                      <a:pt x="21033" y="5950"/>
                      <a:pt x="19780" y="5737"/>
                      <a:pt x="18504" y="5619"/>
                    </a:cubicBezTo>
                    <a:cubicBezTo>
                      <a:pt x="18835" y="5596"/>
                      <a:pt x="19142" y="5572"/>
                      <a:pt x="19426" y="5501"/>
                    </a:cubicBezTo>
                    <a:cubicBezTo>
                      <a:pt x="20395" y="5383"/>
                      <a:pt x="21387" y="5147"/>
                      <a:pt x="22332" y="4887"/>
                    </a:cubicBezTo>
                    <a:cubicBezTo>
                      <a:pt x="23348" y="4603"/>
                      <a:pt x="24388" y="4202"/>
                      <a:pt x="25404" y="3800"/>
                    </a:cubicBezTo>
                    <a:cubicBezTo>
                      <a:pt x="26278" y="3422"/>
                      <a:pt x="27247" y="3020"/>
                      <a:pt x="28050" y="2477"/>
                    </a:cubicBezTo>
                    <a:cubicBezTo>
                      <a:pt x="28546" y="2122"/>
                      <a:pt x="29231" y="1461"/>
                      <a:pt x="28593" y="965"/>
                    </a:cubicBezTo>
                    <a:cubicBezTo>
                      <a:pt x="28110" y="564"/>
                      <a:pt x="27449" y="435"/>
                      <a:pt x="26812" y="435"/>
                    </a:cubicBezTo>
                    <a:cubicBezTo>
                      <a:pt x="26546" y="435"/>
                      <a:pt x="26285" y="457"/>
                      <a:pt x="26042" y="492"/>
                    </a:cubicBezTo>
                    <a:cubicBezTo>
                      <a:pt x="24033" y="728"/>
                      <a:pt x="22379" y="1933"/>
                      <a:pt x="20796" y="3044"/>
                    </a:cubicBezTo>
                    <a:cubicBezTo>
                      <a:pt x="19757" y="3800"/>
                      <a:pt x="18670" y="4509"/>
                      <a:pt x="17441" y="4934"/>
                    </a:cubicBezTo>
                    <a:cubicBezTo>
                      <a:pt x="16685" y="5218"/>
                      <a:pt x="15882" y="5407"/>
                      <a:pt x="15055" y="5501"/>
                    </a:cubicBezTo>
                    <a:lnTo>
                      <a:pt x="13897" y="5596"/>
                    </a:lnTo>
                    <a:lnTo>
                      <a:pt x="13850" y="5596"/>
                    </a:lnTo>
                    <a:cubicBezTo>
                      <a:pt x="12716" y="5714"/>
                      <a:pt x="11629" y="5926"/>
                      <a:pt x="10566" y="6210"/>
                    </a:cubicBezTo>
                    <a:cubicBezTo>
                      <a:pt x="11865" y="5312"/>
                      <a:pt x="13283" y="4580"/>
                      <a:pt x="14771" y="4036"/>
                    </a:cubicBezTo>
                    <a:cubicBezTo>
                      <a:pt x="16378" y="3398"/>
                      <a:pt x="18339" y="2997"/>
                      <a:pt x="19615" y="1721"/>
                    </a:cubicBezTo>
                    <a:cubicBezTo>
                      <a:pt x="19993" y="1343"/>
                      <a:pt x="20253" y="847"/>
                      <a:pt x="19780" y="398"/>
                    </a:cubicBezTo>
                    <a:cubicBezTo>
                      <a:pt x="19455" y="102"/>
                      <a:pt x="19011" y="1"/>
                      <a:pt x="18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1"/>
              <p:cNvSpPr/>
              <p:nvPr/>
            </p:nvSpPr>
            <p:spPr>
              <a:xfrm>
                <a:off x="801025" y="3319625"/>
                <a:ext cx="1658600" cy="559475"/>
              </a:xfrm>
              <a:custGeom>
                <a:avLst/>
                <a:gdLst/>
                <a:ahLst/>
                <a:cxnLst/>
                <a:rect l="l" t="t" r="r" b="b"/>
                <a:pathLst>
                  <a:path w="66344" h="22379" extrusionOk="0">
                    <a:moveTo>
                      <a:pt x="17285" y="1120"/>
                    </a:moveTo>
                    <a:cubicBezTo>
                      <a:pt x="17274" y="1120"/>
                      <a:pt x="17261" y="1125"/>
                      <a:pt x="17249" y="1137"/>
                    </a:cubicBezTo>
                    <a:lnTo>
                      <a:pt x="15028" y="2201"/>
                    </a:lnTo>
                    <a:cubicBezTo>
                      <a:pt x="14296" y="2555"/>
                      <a:pt x="13539" y="2910"/>
                      <a:pt x="12831" y="3288"/>
                    </a:cubicBezTo>
                    <a:lnTo>
                      <a:pt x="11602" y="3902"/>
                    </a:lnTo>
                    <a:cubicBezTo>
                      <a:pt x="11980" y="3737"/>
                      <a:pt x="12334" y="3595"/>
                      <a:pt x="12712" y="3406"/>
                    </a:cubicBezTo>
                    <a:cubicBezTo>
                      <a:pt x="13114" y="3193"/>
                      <a:pt x="13469" y="3028"/>
                      <a:pt x="13847" y="2886"/>
                    </a:cubicBezTo>
                    <a:cubicBezTo>
                      <a:pt x="14579" y="2532"/>
                      <a:pt x="15311" y="2201"/>
                      <a:pt x="16068" y="1846"/>
                    </a:cubicBezTo>
                    <a:cubicBezTo>
                      <a:pt x="16469" y="1634"/>
                      <a:pt x="16895" y="1468"/>
                      <a:pt x="17296" y="1256"/>
                    </a:cubicBezTo>
                    <a:cubicBezTo>
                      <a:pt x="17374" y="1236"/>
                      <a:pt x="17340" y="1120"/>
                      <a:pt x="17285" y="1120"/>
                    </a:cubicBezTo>
                    <a:close/>
                    <a:moveTo>
                      <a:pt x="18054" y="118"/>
                    </a:moveTo>
                    <a:cubicBezTo>
                      <a:pt x="18045" y="118"/>
                      <a:pt x="18037" y="119"/>
                      <a:pt x="18029" y="122"/>
                    </a:cubicBezTo>
                    <a:cubicBezTo>
                      <a:pt x="17532" y="287"/>
                      <a:pt x="17036" y="476"/>
                      <a:pt x="16540" y="689"/>
                    </a:cubicBezTo>
                    <a:cubicBezTo>
                      <a:pt x="16020" y="901"/>
                      <a:pt x="15548" y="1090"/>
                      <a:pt x="15075" y="1374"/>
                    </a:cubicBezTo>
                    <a:cubicBezTo>
                      <a:pt x="14130" y="1823"/>
                      <a:pt x="13232" y="2342"/>
                      <a:pt x="12358" y="2957"/>
                    </a:cubicBezTo>
                    <a:cubicBezTo>
                      <a:pt x="11886" y="3311"/>
                      <a:pt x="11413" y="3666"/>
                      <a:pt x="10940" y="4044"/>
                    </a:cubicBezTo>
                    <a:cubicBezTo>
                      <a:pt x="10940" y="4044"/>
                      <a:pt x="10940" y="4091"/>
                      <a:pt x="10988" y="4091"/>
                    </a:cubicBezTo>
                    <a:cubicBezTo>
                      <a:pt x="11791" y="3429"/>
                      <a:pt x="12689" y="2839"/>
                      <a:pt x="13610" y="2319"/>
                    </a:cubicBezTo>
                    <a:cubicBezTo>
                      <a:pt x="14532" y="1775"/>
                      <a:pt x="15477" y="1303"/>
                      <a:pt x="16446" y="901"/>
                    </a:cubicBezTo>
                    <a:cubicBezTo>
                      <a:pt x="17013" y="665"/>
                      <a:pt x="17556" y="452"/>
                      <a:pt x="18100" y="240"/>
                    </a:cubicBezTo>
                    <a:cubicBezTo>
                      <a:pt x="18186" y="218"/>
                      <a:pt x="18135" y="118"/>
                      <a:pt x="18054" y="118"/>
                    </a:cubicBezTo>
                    <a:close/>
                    <a:moveTo>
                      <a:pt x="24074" y="591"/>
                    </a:moveTo>
                    <a:cubicBezTo>
                      <a:pt x="24068" y="591"/>
                      <a:pt x="24061" y="592"/>
                      <a:pt x="24054" y="594"/>
                    </a:cubicBezTo>
                    <a:cubicBezTo>
                      <a:pt x="23014" y="996"/>
                      <a:pt x="22045" y="1516"/>
                      <a:pt x="21100" y="2083"/>
                    </a:cubicBezTo>
                    <a:cubicBezTo>
                      <a:pt x="20155" y="2626"/>
                      <a:pt x="19234" y="3217"/>
                      <a:pt x="18241" y="3737"/>
                    </a:cubicBezTo>
                    <a:cubicBezTo>
                      <a:pt x="17981" y="3878"/>
                      <a:pt x="17698" y="3996"/>
                      <a:pt x="17414" y="4138"/>
                    </a:cubicBezTo>
                    <a:cubicBezTo>
                      <a:pt x="17154" y="4327"/>
                      <a:pt x="16895" y="4469"/>
                      <a:pt x="16587" y="4563"/>
                    </a:cubicBezTo>
                    <a:cubicBezTo>
                      <a:pt x="16847" y="4493"/>
                      <a:pt x="17131" y="4422"/>
                      <a:pt x="17391" y="4304"/>
                    </a:cubicBezTo>
                    <a:cubicBezTo>
                      <a:pt x="17651" y="4209"/>
                      <a:pt x="17887" y="4091"/>
                      <a:pt x="18123" y="3973"/>
                    </a:cubicBezTo>
                    <a:cubicBezTo>
                      <a:pt x="18619" y="3737"/>
                      <a:pt x="19092" y="3477"/>
                      <a:pt x="19564" y="3193"/>
                    </a:cubicBezTo>
                    <a:cubicBezTo>
                      <a:pt x="20510" y="2673"/>
                      <a:pt x="21455" y="2083"/>
                      <a:pt x="22423" y="1539"/>
                    </a:cubicBezTo>
                    <a:cubicBezTo>
                      <a:pt x="22967" y="1256"/>
                      <a:pt x="23534" y="996"/>
                      <a:pt x="24125" y="736"/>
                    </a:cubicBezTo>
                    <a:cubicBezTo>
                      <a:pt x="24190" y="714"/>
                      <a:pt x="24155" y="591"/>
                      <a:pt x="24074" y="591"/>
                    </a:cubicBezTo>
                    <a:close/>
                    <a:moveTo>
                      <a:pt x="16587" y="4563"/>
                    </a:moveTo>
                    <a:cubicBezTo>
                      <a:pt x="16572" y="4563"/>
                      <a:pt x="16577" y="4574"/>
                      <a:pt x="16582" y="4574"/>
                    </a:cubicBezTo>
                    <a:cubicBezTo>
                      <a:pt x="16585" y="4574"/>
                      <a:pt x="16587" y="4571"/>
                      <a:pt x="16587" y="4563"/>
                    </a:cubicBezTo>
                    <a:close/>
                    <a:moveTo>
                      <a:pt x="25915" y="685"/>
                    </a:moveTo>
                    <a:cubicBezTo>
                      <a:pt x="25909" y="685"/>
                      <a:pt x="25903" y="686"/>
                      <a:pt x="25897" y="689"/>
                    </a:cubicBezTo>
                    <a:cubicBezTo>
                      <a:pt x="25306" y="901"/>
                      <a:pt x="24739" y="1161"/>
                      <a:pt x="24172" y="1421"/>
                    </a:cubicBezTo>
                    <a:lnTo>
                      <a:pt x="22494" y="2224"/>
                    </a:lnTo>
                    <a:cubicBezTo>
                      <a:pt x="21974" y="2484"/>
                      <a:pt x="21407" y="2768"/>
                      <a:pt x="20840" y="3028"/>
                    </a:cubicBezTo>
                    <a:cubicBezTo>
                      <a:pt x="20273" y="3288"/>
                      <a:pt x="19730" y="3524"/>
                      <a:pt x="19139" y="3784"/>
                    </a:cubicBezTo>
                    <a:cubicBezTo>
                      <a:pt x="18572" y="4020"/>
                      <a:pt x="17981" y="4256"/>
                      <a:pt x="17414" y="4469"/>
                    </a:cubicBezTo>
                    <a:cubicBezTo>
                      <a:pt x="17320" y="4493"/>
                      <a:pt x="17273" y="4540"/>
                      <a:pt x="17178" y="4563"/>
                    </a:cubicBezTo>
                    <a:cubicBezTo>
                      <a:pt x="17159" y="4563"/>
                      <a:pt x="17171" y="4594"/>
                      <a:pt x="17188" y="4594"/>
                    </a:cubicBezTo>
                    <a:cubicBezTo>
                      <a:pt x="17192" y="4594"/>
                      <a:pt x="17197" y="4592"/>
                      <a:pt x="17202" y="4587"/>
                    </a:cubicBezTo>
                    <a:cubicBezTo>
                      <a:pt x="17792" y="4422"/>
                      <a:pt x="18383" y="4209"/>
                      <a:pt x="18974" y="3973"/>
                    </a:cubicBezTo>
                    <a:cubicBezTo>
                      <a:pt x="19564" y="3737"/>
                      <a:pt x="20131" y="3500"/>
                      <a:pt x="20699" y="3264"/>
                    </a:cubicBezTo>
                    <a:lnTo>
                      <a:pt x="22376" y="2461"/>
                    </a:lnTo>
                    <a:lnTo>
                      <a:pt x="24054" y="1657"/>
                    </a:lnTo>
                    <a:cubicBezTo>
                      <a:pt x="24621" y="1397"/>
                      <a:pt x="25188" y="1161"/>
                      <a:pt x="25731" y="901"/>
                    </a:cubicBezTo>
                    <a:cubicBezTo>
                      <a:pt x="25802" y="878"/>
                      <a:pt x="25897" y="830"/>
                      <a:pt x="25944" y="807"/>
                    </a:cubicBezTo>
                    <a:cubicBezTo>
                      <a:pt x="26008" y="785"/>
                      <a:pt x="25975" y="685"/>
                      <a:pt x="25915" y="685"/>
                    </a:cubicBezTo>
                    <a:close/>
                    <a:moveTo>
                      <a:pt x="15850" y="0"/>
                    </a:moveTo>
                    <a:cubicBezTo>
                      <a:pt x="15844" y="0"/>
                      <a:pt x="15838" y="1"/>
                      <a:pt x="15831" y="3"/>
                    </a:cubicBezTo>
                    <a:cubicBezTo>
                      <a:pt x="14815" y="334"/>
                      <a:pt x="13870" y="830"/>
                      <a:pt x="12996" y="1421"/>
                    </a:cubicBezTo>
                    <a:cubicBezTo>
                      <a:pt x="12098" y="2012"/>
                      <a:pt x="11295" y="2721"/>
                      <a:pt x="10586" y="3477"/>
                    </a:cubicBezTo>
                    <a:cubicBezTo>
                      <a:pt x="10232" y="3949"/>
                      <a:pt x="9854" y="4374"/>
                      <a:pt x="9499" y="4847"/>
                    </a:cubicBezTo>
                    <a:cubicBezTo>
                      <a:pt x="10161" y="4067"/>
                      <a:pt x="10893" y="3288"/>
                      <a:pt x="11697" y="2602"/>
                    </a:cubicBezTo>
                    <a:cubicBezTo>
                      <a:pt x="12476" y="1917"/>
                      <a:pt x="13350" y="1327"/>
                      <a:pt x="14248" y="830"/>
                    </a:cubicBezTo>
                    <a:cubicBezTo>
                      <a:pt x="14792" y="570"/>
                      <a:pt x="15311" y="334"/>
                      <a:pt x="15879" y="122"/>
                    </a:cubicBezTo>
                    <a:cubicBezTo>
                      <a:pt x="15965" y="100"/>
                      <a:pt x="15914" y="0"/>
                      <a:pt x="15850" y="0"/>
                    </a:cubicBezTo>
                    <a:close/>
                    <a:moveTo>
                      <a:pt x="24295" y="2179"/>
                    </a:moveTo>
                    <a:cubicBezTo>
                      <a:pt x="24281" y="2179"/>
                      <a:pt x="24264" y="2185"/>
                      <a:pt x="24243" y="2201"/>
                    </a:cubicBezTo>
                    <a:cubicBezTo>
                      <a:pt x="23345" y="2602"/>
                      <a:pt x="22494" y="3028"/>
                      <a:pt x="21573" y="3406"/>
                    </a:cubicBezTo>
                    <a:cubicBezTo>
                      <a:pt x="20699" y="3784"/>
                      <a:pt x="19777" y="4138"/>
                      <a:pt x="18856" y="4422"/>
                    </a:cubicBezTo>
                    <a:cubicBezTo>
                      <a:pt x="18336" y="4563"/>
                      <a:pt x="17792" y="4705"/>
                      <a:pt x="17273" y="4823"/>
                    </a:cubicBezTo>
                    <a:cubicBezTo>
                      <a:pt x="17254" y="4823"/>
                      <a:pt x="17250" y="4854"/>
                      <a:pt x="17261" y="4854"/>
                    </a:cubicBezTo>
                    <a:cubicBezTo>
                      <a:pt x="17264" y="4854"/>
                      <a:pt x="17268" y="4852"/>
                      <a:pt x="17273" y="4847"/>
                    </a:cubicBezTo>
                    <a:cubicBezTo>
                      <a:pt x="18241" y="4705"/>
                      <a:pt x="19163" y="4445"/>
                      <a:pt x="20084" y="4115"/>
                    </a:cubicBezTo>
                    <a:cubicBezTo>
                      <a:pt x="21029" y="3784"/>
                      <a:pt x="21927" y="3382"/>
                      <a:pt x="22825" y="3004"/>
                    </a:cubicBezTo>
                    <a:cubicBezTo>
                      <a:pt x="23321" y="2768"/>
                      <a:pt x="23817" y="2508"/>
                      <a:pt x="24290" y="2295"/>
                    </a:cubicBezTo>
                    <a:cubicBezTo>
                      <a:pt x="24345" y="2258"/>
                      <a:pt x="24343" y="2179"/>
                      <a:pt x="24295" y="2179"/>
                    </a:cubicBezTo>
                    <a:close/>
                    <a:moveTo>
                      <a:pt x="16139" y="426"/>
                    </a:moveTo>
                    <a:cubicBezTo>
                      <a:pt x="16131" y="426"/>
                      <a:pt x="16123" y="427"/>
                      <a:pt x="16115" y="429"/>
                    </a:cubicBezTo>
                    <a:cubicBezTo>
                      <a:pt x="15122" y="783"/>
                      <a:pt x="14201" y="1279"/>
                      <a:pt x="13303" y="1870"/>
                    </a:cubicBezTo>
                    <a:cubicBezTo>
                      <a:pt x="12405" y="2461"/>
                      <a:pt x="11531" y="3146"/>
                      <a:pt x="10704" y="3878"/>
                    </a:cubicBezTo>
                    <a:lnTo>
                      <a:pt x="9287" y="5131"/>
                    </a:lnTo>
                    <a:cubicBezTo>
                      <a:pt x="9287" y="5147"/>
                      <a:pt x="9310" y="5164"/>
                      <a:pt x="9332" y="5164"/>
                    </a:cubicBezTo>
                    <a:cubicBezTo>
                      <a:pt x="9342" y="5164"/>
                      <a:pt x="9350" y="5161"/>
                      <a:pt x="9357" y="5154"/>
                    </a:cubicBezTo>
                    <a:cubicBezTo>
                      <a:pt x="10208" y="4445"/>
                      <a:pt x="11059" y="3713"/>
                      <a:pt x="11933" y="3028"/>
                    </a:cubicBezTo>
                    <a:cubicBezTo>
                      <a:pt x="12760" y="2366"/>
                      <a:pt x="13634" y="1775"/>
                      <a:pt x="14579" y="1279"/>
                    </a:cubicBezTo>
                    <a:cubicBezTo>
                      <a:pt x="15122" y="1019"/>
                      <a:pt x="15642" y="759"/>
                      <a:pt x="16186" y="547"/>
                    </a:cubicBezTo>
                    <a:cubicBezTo>
                      <a:pt x="16250" y="525"/>
                      <a:pt x="16217" y="426"/>
                      <a:pt x="16139" y="426"/>
                    </a:cubicBezTo>
                    <a:close/>
                    <a:moveTo>
                      <a:pt x="32961" y="3737"/>
                    </a:moveTo>
                    <a:cubicBezTo>
                      <a:pt x="32630" y="3784"/>
                      <a:pt x="32300" y="3878"/>
                      <a:pt x="31969" y="3949"/>
                    </a:cubicBezTo>
                    <a:cubicBezTo>
                      <a:pt x="31614" y="4020"/>
                      <a:pt x="31307" y="4115"/>
                      <a:pt x="30976" y="4185"/>
                    </a:cubicBezTo>
                    <a:lnTo>
                      <a:pt x="29015" y="4611"/>
                    </a:lnTo>
                    <a:cubicBezTo>
                      <a:pt x="28377" y="4776"/>
                      <a:pt x="27716" y="4918"/>
                      <a:pt x="27078" y="5036"/>
                    </a:cubicBezTo>
                    <a:cubicBezTo>
                      <a:pt x="26416" y="5154"/>
                      <a:pt x="25778" y="5272"/>
                      <a:pt x="25117" y="5367"/>
                    </a:cubicBezTo>
                    <a:cubicBezTo>
                      <a:pt x="24479" y="5438"/>
                      <a:pt x="23817" y="5556"/>
                      <a:pt x="23156" y="5627"/>
                    </a:cubicBezTo>
                    <a:cubicBezTo>
                      <a:pt x="23061" y="5627"/>
                      <a:pt x="22967" y="5650"/>
                      <a:pt x="22920" y="5650"/>
                    </a:cubicBezTo>
                    <a:cubicBezTo>
                      <a:pt x="22872" y="5650"/>
                      <a:pt x="22920" y="5674"/>
                      <a:pt x="22920" y="5674"/>
                    </a:cubicBezTo>
                    <a:cubicBezTo>
                      <a:pt x="23581" y="5650"/>
                      <a:pt x="24243" y="5603"/>
                      <a:pt x="24928" y="5509"/>
                    </a:cubicBezTo>
                    <a:cubicBezTo>
                      <a:pt x="25566" y="5414"/>
                      <a:pt x="26251" y="5320"/>
                      <a:pt x="26889" y="5201"/>
                    </a:cubicBezTo>
                    <a:cubicBezTo>
                      <a:pt x="27551" y="5083"/>
                      <a:pt x="28188" y="4965"/>
                      <a:pt x="28850" y="4823"/>
                    </a:cubicBezTo>
                    <a:lnTo>
                      <a:pt x="30787" y="4374"/>
                    </a:lnTo>
                    <a:cubicBezTo>
                      <a:pt x="31118" y="4280"/>
                      <a:pt x="31449" y="4233"/>
                      <a:pt x="31780" y="4138"/>
                    </a:cubicBezTo>
                    <a:cubicBezTo>
                      <a:pt x="32087" y="4044"/>
                      <a:pt x="32418" y="3996"/>
                      <a:pt x="32749" y="3902"/>
                    </a:cubicBezTo>
                    <a:cubicBezTo>
                      <a:pt x="32843" y="3878"/>
                      <a:pt x="32890" y="3855"/>
                      <a:pt x="32985" y="3855"/>
                    </a:cubicBezTo>
                    <a:cubicBezTo>
                      <a:pt x="33032" y="3807"/>
                      <a:pt x="33008" y="3737"/>
                      <a:pt x="32961" y="3737"/>
                    </a:cubicBezTo>
                    <a:close/>
                    <a:moveTo>
                      <a:pt x="32087" y="3308"/>
                    </a:moveTo>
                    <a:cubicBezTo>
                      <a:pt x="32080" y="3308"/>
                      <a:pt x="32072" y="3309"/>
                      <a:pt x="32063" y="3311"/>
                    </a:cubicBezTo>
                    <a:cubicBezTo>
                      <a:pt x="31378" y="3429"/>
                      <a:pt x="30740" y="3595"/>
                      <a:pt x="30055" y="3760"/>
                    </a:cubicBezTo>
                    <a:cubicBezTo>
                      <a:pt x="29417" y="3949"/>
                      <a:pt x="28732" y="4115"/>
                      <a:pt x="28070" y="4327"/>
                    </a:cubicBezTo>
                    <a:cubicBezTo>
                      <a:pt x="27432" y="4493"/>
                      <a:pt x="26747" y="4705"/>
                      <a:pt x="26109" y="4871"/>
                    </a:cubicBezTo>
                    <a:cubicBezTo>
                      <a:pt x="25448" y="5060"/>
                      <a:pt x="24762" y="5225"/>
                      <a:pt x="24077" y="5367"/>
                    </a:cubicBezTo>
                    <a:cubicBezTo>
                      <a:pt x="23463" y="5438"/>
                      <a:pt x="22801" y="5556"/>
                      <a:pt x="22116" y="5650"/>
                    </a:cubicBezTo>
                    <a:cubicBezTo>
                      <a:pt x="22022" y="5650"/>
                      <a:pt x="21927" y="5674"/>
                      <a:pt x="21833" y="5674"/>
                    </a:cubicBezTo>
                    <a:cubicBezTo>
                      <a:pt x="21809" y="5674"/>
                      <a:pt x="21833" y="5721"/>
                      <a:pt x="21833" y="5721"/>
                    </a:cubicBezTo>
                    <a:cubicBezTo>
                      <a:pt x="22518" y="5650"/>
                      <a:pt x="23203" y="5556"/>
                      <a:pt x="23888" y="5438"/>
                    </a:cubicBezTo>
                    <a:cubicBezTo>
                      <a:pt x="24573" y="5320"/>
                      <a:pt x="25211" y="5154"/>
                      <a:pt x="25897" y="5012"/>
                    </a:cubicBezTo>
                    <a:cubicBezTo>
                      <a:pt x="26535" y="4823"/>
                      <a:pt x="27220" y="4658"/>
                      <a:pt x="27881" y="4469"/>
                    </a:cubicBezTo>
                    <a:cubicBezTo>
                      <a:pt x="28519" y="4304"/>
                      <a:pt x="29204" y="4115"/>
                      <a:pt x="29842" y="3949"/>
                    </a:cubicBezTo>
                    <a:cubicBezTo>
                      <a:pt x="30504" y="3760"/>
                      <a:pt x="31189" y="3618"/>
                      <a:pt x="31827" y="3477"/>
                    </a:cubicBezTo>
                    <a:cubicBezTo>
                      <a:pt x="31922" y="3429"/>
                      <a:pt x="31992" y="3429"/>
                      <a:pt x="32087" y="3406"/>
                    </a:cubicBezTo>
                    <a:cubicBezTo>
                      <a:pt x="32151" y="3406"/>
                      <a:pt x="32157" y="3308"/>
                      <a:pt x="32087" y="3308"/>
                    </a:cubicBezTo>
                    <a:close/>
                    <a:moveTo>
                      <a:pt x="32212" y="5001"/>
                    </a:moveTo>
                    <a:cubicBezTo>
                      <a:pt x="32203" y="5001"/>
                      <a:pt x="32193" y="5005"/>
                      <a:pt x="32181" y="5012"/>
                    </a:cubicBezTo>
                    <a:cubicBezTo>
                      <a:pt x="31614" y="5131"/>
                      <a:pt x="31095" y="5272"/>
                      <a:pt x="30528" y="5367"/>
                    </a:cubicBezTo>
                    <a:cubicBezTo>
                      <a:pt x="29960" y="5438"/>
                      <a:pt x="29417" y="5532"/>
                      <a:pt x="28850" y="5603"/>
                    </a:cubicBezTo>
                    <a:cubicBezTo>
                      <a:pt x="27716" y="5721"/>
                      <a:pt x="26605" y="5768"/>
                      <a:pt x="25448" y="5792"/>
                    </a:cubicBezTo>
                    <a:cubicBezTo>
                      <a:pt x="24810" y="5792"/>
                      <a:pt x="24172" y="5839"/>
                      <a:pt x="23534" y="5839"/>
                    </a:cubicBezTo>
                    <a:cubicBezTo>
                      <a:pt x="23510" y="5839"/>
                      <a:pt x="23510" y="5863"/>
                      <a:pt x="23534" y="5863"/>
                    </a:cubicBezTo>
                    <a:cubicBezTo>
                      <a:pt x="24101" y="5887"/>
                      <a:pt x="24692" y="5910"/>
                      <a:pt x="25235" y="5910"/>
                    </a:cubicBezTo>
                    <a:cubicBezTo>
                      <a:pt x="25826" y="5887"/>
                      <a:pt x="26416" y="5887"/>
                      <a:pt x="26983" y="5863"/>
                    </a:cubicBezTo>
                    <a:cubicBezTo>
                      <a:pt x="28118" y="5816"/>
                      <a:pt x="29252" y="5721"/>
                      <a:pt x="30362" y="5532"/>
                    </a:cubicBezTo>
                    <a:cubicBezTo>
                      <a:pt x="30976" y="5414"/>
                      <a:pt x="31614" y="5296"/>
                      <a:pt x="32205" y="5131"/>
                    </a:cubicBezTo>
                    <a:cubicBezTo>
                      <a:pt x="32265" y="5091"/>
                      <a:pt x="32258" y="5001"/>
                      <a:pt x="32212" y="5001"/>
                    </a:cubicBezTo>
                    <a:close/>
                    <a:moveTo>
                      <a:pt x="33391" y="5080"/>
                    </a:moveTo>
                    <a:cubicBezTo>
                      <a:pt x="33383" y="5080"/>
                      <a:pt x="33373" y="5081"/>
                      <a:pt x="33363" y="5083"/>
                    </a:cubicBezTo>
                    <a:cubicBezTo>
                      <a:pt x="32914" y="5249"/>
                      <a:pt x="32441" y="5390"/>
                      <a:pt x="32016" y="5532"/>
                    </a:cubicBezTo>
                    <a:cubicBezTo>
                      <a:pt x="31544" y="5650"/>
                      <a:pt x="31071" y="5745"/>
                      <a:pt x="30622" y="5863"/>
                    </a:cubicBezTo>
                    <a:cubicBezTo>
                      <a:pt x="29677" y="6028"/>
                      <a:pt x="28732" y="6146"/>
                      <a:pt x="27787" y="6194"/>
                    </a:cubicBezTo>
                    <a:cubicBezTo>
                      <a:pt x="27243" y="6217"/>
                      <a:pt x="26724" y="6217"/>
                      <a:pt x="26156" y="6217"/>
                    </a:cubicBezTo>
                    <a:lnTo>
                      <a:pt x="26156" y="6241"/>
                    </a:lnTo>
                    <a:cubicBezTo>
                      <a:pt x="26629" y="6265"/>
                      <a:pt x="27125" y="6312"/>
                      <a:pt x="27598" y="6312"/>
                    </a:cubicBezTo>
                    <a:cubicBezTo>
                      <a:pt x="28070" y="6312"/>
                      <a:pt x="28543" y="6265"/>
                      <a:pt x="29063" y="6217"/>
                    </a:cubicBezTo>
                    <a:cubicBezTo>
                      <a:pt x="30008" y="6123"/>
                      <a:pt x="30976" y="5957"/>
                      <a:pt x="31898" y="5674"/>
                    </a:cubicBezTo>
                    <a:cubicBezTo>
                      <a:pt x="32418" y="5532"/>
                      <a:pt x="32914" y="5390"/>
                      <a:pt x="33434" y="5178"/>
                    </a:cubicBezTo>
                    <a:cubicBezTo>
                      <a:pt x="33476" y="5157"/>
                      <a:pt x="33462" y="5080"/>
                      <a:pt x="33391" y="5080"/>
                    </a:cubicBezTo>
                    <a:close/>
                    <a:moveTo>
                      <a:pt x="7256" y="2293"/>
                    </a:moveTo>
                    <a:cubicBezTo>
                      <a:pt x="7247" y="2293"/>
                      <a:pt x="7237" y="2300"/>
                      <a:pt x="7231" y="2319"/>
                    </a:cubicBezTo>
                    <a:cubicBezTo>
                      <a:pt x="6995" y="2555"/>
                      <a:pt x="6758" y="2815"/>
                      <a:pt x="6522" y="3075"/>
                    </a:cubicBezTo>
                    <a:cubicBezTo>
                      <a:pt x="6286" y="3358"/>
                      <a:pt x="6073" y="3618"/>
                      <a:pt x="5837" y="3878"/>
                    </a:cubicBezTo>
                    <a:cubicBezTo>
                      <a:pt x="5388" y="4422"/>
                      <a:pt x="4986" y="4965"/>
                      <a:pt x="4632" y="5556"/>
                    </a:cubicBezTo>
                    <a:cubicBezTo>
                      <a:pt x="4514" y="5721"/>
                      <a:pt x="4419" y="5887"/>
                      <a:pt x="4325" y="6076"/>
                    </a:cubicBezTo>
                    <a:cubicBezTo>
                      <a:pt x="4277" y="6146"/>
                      <a:pt x="4254" y="6241"/>
                      <a:pt x="4183" y="6312"/>
                    </a:cubicBezTo>
                    <a:cubicBezTo>
                      <a:pt x="4065" y="6383"/>
                      <a:pt x="4041" y="6477"/>
                      <a:pt x="4018" y="6595"/>
                    </a:cubicBezTo>
                    <a:cubicBezTo>
                      <a:pt x="4065" y="6548"/>
                      <a:pt x="4136" y="6454"/>
                      <a:pt x="4159" y="6383"/>
                    </a:cubicBezTo>
                    <a:cubicBezTo>
                      <a:pt x="4207" y="6336"/>
                      <a:pt x="4254" y="6241"/>
                      <a:pt x="4301" y="6194"/>
                    </a:cubicBezTo>
                    <a:cubicBezTo>
                      <a:pt x="4396" y="6028"/>
                      <a:pt x="4490" y="5887"/>
                      <a:pt x="4608" y="5745"/>
                    </a:cubicBezTo>
                    <a:cubicBezTo>
                      <a:pt x="4774" y="5438"/>
                      <a:pt x="4986" y="5178"/>
                      <a:pt x="5199" y="4894"/>
                    </a:cubicBezTo>
                    <a:cubicBezTo>
                      <a:pt x="5601" y="4327"/>
                      <a:pt x="6026" y="3784"/>
                      <a:pt x="6498" y="3264"/>
                    </a:cubicBezTo>
                    <a:lnTo>
                      <a:pt x="7278" y="2366"/>
                    </a:lnTo>
                    <a:cubicBezTo>
                      <a:pt x="7313" y="2349"/>
                      <a:pt x="7284" y="2293"/>
                      <a:pt x="7256" y="2293"/>
                    </a:cubicBezTo>
                    <a:close/>
                    <a:moveTo>
                      <a:pt x="8468" y="2253"/>
                    </a:moveTo>
                    <a:cubicBezTo>
                      <a:pt x="8455" y="2253"/>
                      <a:pt x="8443" y="2258"/>
                      <a:pt x="8436" y="2272"/>
                    </a:cubicBezTo>
                    <a:cubicBezTo>
                      <a:pt x="7940" y="2910"/>
                      <a:pt x="7444" y="3524"/>
                      <a:pt x="6924" y="4115"/>
                    </a:cubicBezTo>
                    <a:cubicBezTo>
                      <a:pt x="6428" y="4705"/>
                      <a:pt x="5931" y="5320"/>
                      <a:pt x="5388" y="5910"/>
                    </a:cubicBezTo>
                    <a:cubicBezTo>
                      <a:pt x="5104" y="6241"/>
                      <a:pt x="4797" y="6595"/>
                      <a:pt x="4514" y="6926"/>
                    </a:cubicBezTo>
                    <a:cubicBezTo>
                      <a:pt x="4514" y="6926"/>
                      <a:pt x="4514" y="6937"/>
                      <a:pt x="4521" y="6937"/>
                    </a:cubicBezTo>
                    <a:cubicBezTo>
                      <a:pt x="4524" y="6937"/>
                      <a:pt x="4530" y="6934"/>
                      <a:pt x="4537" y="6926"/>
                    </a:cubicBezTo>
                    <a:cubicBezTo>
                      <a:pt x="4797" y="6619"/>
                      <a:pt x="5104" y="6359"/>
                      <a:pt x="5364" y="6052"/>
                    </a:cubicBezTo>
                    <a:lnTo>
                      <a:pt x="6168" y="5178"/>
                    </a:lnTo>
                    <a:cubicBezTo>
                      <a:pt x="6687" y="4587"/>
                      <a:pt x="7207" y="3996"/>
                      <a:pt x="7703" y="3382"/>
                    </a:cubicBezTo>
                    <a:cubicBezTo>
                      <a:pt x="7987" y="3028"/>
                      <a:pt x="8271" y="2697"/>
                      <a:pt x="8530" y="2342"/>
                    </a:cubicBezTo>
                    <a:cubicBezTo>
                      <a:pt x="8547" y="2291"/>
                      <a:pt x="8503" y="2253"/>
                      <a:pt x="8468" y="2253"/>
                    </a:cubicBezTo>
                    <a:close/>
                    <a:moveTo>
                      <a:pt x="7130" y="3659"/>
                    </a:moveTo>
                    <a:cubicBezTo>
                      <a:pt x="7123" y="3659"/>
                      <a:pt x="7117" y="3661"/>
                      <a:pt x="7113" y="3666"/>
                    </a:cubicBezTo>
                    <a:cubicBezTo>
                      <a:pt x="6617" y="4138"/>
                      <a:pt x="6144" y="4682"/>
                      <a:pt x="5695" y="5178"/>
                    </a:cubicBezTo>
                    <a:cubicBezTo>
                      <a:pt x="5459" y="5438"/>
                      <a:pt x="5223" y="5721"/>
                      <a:pt x="5010" y="5981"/>
                    </a:cubicBezTo>
                    <a:cubicBezTo>
                      <a:pt x="4774" y="6241"/>
                      <a:pt x="4561" y="6477"/>
                      <a:pt x="4372" y="6737"/>
                    </a:cubicBezTo>
                    <a:cubicBezTo>
                      <a:pt x="4254" y="6903"/>
                      <a:pt x="4136" y="7044"/>
                      <a:pt x="4041" y="7186"/>
                    </a:cubicBezTo>
                    <a:cubicBezTo>
                      <a:pt x="3963" y="7303"/>
                      <a:pt x="3885" y="7453"/>
                      <a:pt x="3820" y="7595"/>
                    </a:cubicBezTo>
                    <a:lnTo>
                      <a:pt x="3820" y="7595"/>
                    </a:lnTo>
                    <a:cubicBezTo>
                      <a:pt x="3878" y="7489"/>
                      <a:pt x="3967" y="7392"/>
                      <a:pt x="4041" y="7281"/>
                    </a:cubicBezTo>
                    <a:cubicBezTo>
                      <a:pt x="4136" y="7139"/>
                      <a:pt x="4254" y="7021"/>
                      <a:pt x="4325" y="6903"/>
                    </a:cubicBezTo>
                    <a:cubicBezTo>
                      <a:pt x="4537" y="6619"/>
                      <a:pt x="4774" y="6383"/>
                      <a:pt x="4986" y="6123"/>
                    </a:cubicBezTo>
                    <a:cubicBezTo>
                      <a:pt x="5435" y="5627"/>
                      <a:pt x="5908" y="5083"/>
                      <a:pt x="6380" y="4587"/>
                    </a:cubicBezTo>
                    <a:cubicBezTo>
                      <a:pt x="6640" y="4280"/>
                      <a:pt x="6900" y="4020"/>
                      <a:pt x="7160" y="3737"/>
                    </a:cubicBezTo>
                    <a:cubicBezTo>
                      <a:pt x="7199" y="3698"/>
                      <a:pt x="7158" y="3659"/>
                      <a:pt x="7130" y="3659"/>
                    </a:cubicBezTo>
                    <a:close/>
                    <a:moveTo>
                      <a:pt x="3820" y="7595"/>
                    </a:moveTo>
                    <a:cubicBezTo>
                      <a:pt x="3805" y="7623"/>
                      <a:pt x="3791" y="7652"/>
                      <a:pt x="3781" y="7682"/>
                    </a:cubicBezTo>
                    <a:cubicBezTo>
                      <a:pt x="3794" y="7654"/>
                      <a:pt x="3807" y="7624"/>
                      <a:pt x="3820" y="7595"/>
                    </a:cubicBezTo>
                    <a:close/>
                    <a:moveTo>
                      <a:pt x="8126" y="8308"/>
                    </a:moveTo>
                    <a:cubicBezTo>
                      <a:pt x="7934" y="8308"/>
                      <a:pt x="7739" y="8320"/>
                      <a:pt x="7538" y="8344"/>
                    </a:cubicBezTo>
                    <a:cubicBezTo>
                      <a:pt x="7302" y="8367"/>
                      <a:pt x="7113" y="8367"/>
                      <a:pt x="6877" y="8391"/>
                    </a:cubicBezTo>
                    <a:lnTo>
                      <a:pt x="6877" y="8415"/>
                    </a:lnTo>
                    <a:cubicBezTo>
                      <a:pt x="7255" y="8391"/>
                      <a:pt x="7633" y="8391"/>
                      <a:pt x="8034" y="8391"/>
                    </a:cubicBezTo>
                    <a:cubicBezTo>
                      <a:pt x="8412" y="8391"/>
                      <a:pt x="8790" y="8415"/>
                      <a:pt x="9168" y="8509"/>
                    </a:cubicBezTo>
                    <a:cubicBezTo>
                      <a:pt x="9381" y="8556"/>
                      <a:pt x="9617" y="8604"/>
                      <a:pt x="9830" y="8675"/>
                    </a:cubicBezTo>
                    <a:cubicBezTo>
                      <a:pt x="9877" y="8675"/>
                      <a:pt x="9924" y="8604"/>
                      <a:pt x="9854" y="8580"/>
                    </a:cubicBezTo>
                    <a:cubicBezTo>
                      <a:pt x="9499" y="8462"/>
                      <a:pt x="9097" y="8367"/>
                      <a:pt x="8696" y="8344"/>
                    </a:cubicBezTo>
                    <a:cubicBezTo>
                      <a:pt x="8507" y="8320"/>
                      <a:pt x="8318" y="8308"/>
                      <a:pt x="8126" y="8308"/>
                    </a:cubicBezTo>
                    <a:close/>
                    <a:moveTo>
                      <a:pt x="8380" y="1526"/>
                    </a:moveTo>
                    <a:cubicBezTo>
                      <a:pt x="8368" y="1526"/>
                      <a:pt x="8355" y="1530"/>
                      <a:pt x="8341" y="1539"/>
                    </a:cubicBezTo>
                    <a:cubicBezTo>
                      <a:pt x="8152" y="1752"/>
                      <a:pt x="7940" y="1964"/>
                      <a:pt x="7727" y="2201"/>
                    </a:cubicBezTo>
                    <a:cubicBezTo>
                      <a:pt x="7514" y="2413"/>
                      <a:pt x="7325" y="2650"/>
                      <a:pt x="7136" y="2839"/>
                    </a:cubicBezTo>
                    <a:lnTo>
                      <a:pt x="5979" y="4185"/>
                    </a:lnTo>
                    <a:cubicBezTo>
                      <a:pt x="5246" y="5060"/>
                      <a:pt x="4537" y="6005"/>
                      <a:pt x="3947" y="7021"/>
                    </a:cubicBezTo>
                    <a:cubicBezTo>
                      <a:pt x="3781" y="7281"/>
                      <a:pt x="3616" y="7564"/>
                      <a:pt x="3474" y="7848"/>
                    </a:cubicBezTo>
                    <a:cubicBezTo>
                      <a:pt x="3332" y="8131"/>
                      <a:pt x="3214" y="8438"/>
                      <a:pt x="3096" y="8722"/>
                    </a:cubicBezTo>
                    <a:cubicBezTo>
                      <a:pt x="3214" y="8486"/>
                      <a:pt x="3332" y="8226"/>
                      <a:pt x="3474" y="7966"/>
                    </a:cubicBezTo>
                    <a:cubicBezTo>
                      <a:pt x="3616" y="7682"/>
                      <a:pt x="3734" y="7446"/>
                      <a:pt x="3899" y="7210"/>
                    </a:cubicBezTo>
                    <a:cubicBezTo>
                      <a:pt x="4183" y="6714"/>
                      <a:pt x="4514" y="6241"/>
                      <a:pt x="4868" y="5768"/>
                    </a:cubicBezTo>
                    <a:cubicBezTo>
                      <a:pt x="5553" y="4823"/>
                      <a:pt x="6309" y="3949"/>
                      <a:pt x="7113" y="3075"/>
                    </a:cubicBezTo>
                    <a:cubicBezTo>
                      <a:pt x="7325" y="2839"/>
                      <a:pt x="7562" y="2602"/>
                      <a:pt x="7798" y="2342"/>
                    </a:cubicBezTo>
                    <a:cubicBezTo>
                      <a:pt x="8034" y="2106"/>
                      <a:pt x="8223" y="1870"/>
                      <a:pt x="8436" y="1610"/>
                    </a:cubicBezTo>
                    <a:cubicBezTo>
                      <a:pt x="8455" y="1591"/>
                      <a:pt x="8428" y="1526"/>
                      <a:pt x="8380" y="1526"/>
                    </a:cubicBezTo>
                    <a:close/>
                    <a:moveTo>
                      <a:pt x="38892" y="7753"/>
                    </a:moveTo>
                    <a:cubicBezTo>
                      <a:pt x="38301" y="7777"/>
                      <a:pt x="37687" y="7800"/>
                      <a:pt x="37096" y="7895"/>
                    </a:cubicBezTo>
                    <a:cubicBezTo>
                      <a:pt x="36505" y="7966"/>
                      <a:pt x="35915" y="8037"/>
                      <a:pt x="35324" y="8108"/>
                    </a:cubicBezTo>
                    <a:cubicBezTo>
                      <a:pt x="34143" y="8249"/>
                      <a:pt x="32914" y="8438"/>
                      <a:pt x="31733" y="8556"/>
                    </a:cubicBezTo>
                    <a:cubicBezTo>
                      <a:pt x="31425" y="8580"/>
                      <a:pt x="31095" y="8604"/>
                      <a:pt x="30740" y="8627"/>
                    </a:cubicBezTo>
                    <a:cubicBezTo>
                      <a:pt x="30386" y="8675"/>
                      <a:pt x="30055" y="8698"/>
                      <a:pt x="29701" y="8698"/>
                    </a:cubicBezTo>
                    <a:cubicBezTo>
                      <a:pt x="29677" y="8698"/>
                      <a:pt x="29677" y="8722"/>
                      <a:pt x="29701" y="8722"/>
                    </a:cubicBezTo>
                    <a:lnTo>
                      <a:pt x="30622" y="8722"/>
                    </a:lnTo>
                    <a:cubicBezTo>
                      <a:pt x="30906" y="8722"/>
                      <a:pt x="31213" y="8698"/>
                      <a:pt x="31496" y="8698"/>
                    </a:cubicBezTo>
                    <a:cubicBezTo>
                      <a:pt x="32087" y="8675"/>
                      <a:pt x="32725" y="8604"/>
                      <a:pt x="33316" y="8509"/>
                    </a:cubicBezTo>
                    <a:cubicBezTo>
                      <a:pt x="34521" y="8367"/>
                      <a:pt x="35702" y="8178"/>
                      <a:pt x="36907" y="8084"/>
                    </a:cubicBezTo>
                    <a:cubicBezTo>
                      <a:pt x="37592" y="7989"/>
                      <a:pt x="38277" y="7919"/>
                      <a:pt x="38915" y="7871"/>
                    </a:cubicBezTo>
                    <a:cubicBezTo>
                      <a:pt x="39010" y="7871"/>
                      <a:pt x="38986" y="7753"/>
                      <a:pt x="38892" y="7753"/>
                    </a:cubicBezTo>
                    <a:close/>
                    <a:moveTo>
                      <a:pt x="7744" y="8522"/>
                    </a:moveTo>
                    <a:cubicBezTo>
                      <a:pt x="7661" y="8522"/>
                      <a:pt x="7577" y="8525"/>
                      <a:pt x="7491" y="8533"/>
                    </a:cubicBezTo>
                    <a:cubicBezTo>
                      <a:pt x="6995" y="8580"/>
                      <a:pt x="6522" y="8604"/>
                      <a:pt x="6050" y="8722"/>
                    </a:cubicBezTo>
                    <a:cubicBezTo>
                      <a:pt x="5766" y="8769"/>
                      <a:pt x="5506" y="8864"/>
                      <a:pt x="5270" y="8935"/>
                    </a:cubicBezTo>
                    <a:cubicBezTo>
                      <a:pt x="5742" y="8816"/>
                      <a:pt x="6215" y="8722"/>
                      <a:pt x="6687" y="8698"/>
                    </a:cubicBezTo>
                    <a:cubicBezTo>
                      <a:pt x="7160" y="8675"/>
                      <a:pt x="7633" y="8675"/>
                      <a:pt x="8152" y="8675"/>
                    </a:cubicBezTo>
                    <a:cubicBezTo>
                      <a:pt x="8412" y="8675"/>
                      <a:pt x="8696" y="8698"/>
                      <a:pt x="8979" y="8722"/>
                    </a:cubicBezTo>
                    <a:cubicBezTo>
                      <a:pt x="9027" y="8722"/>
                      <a:pt x="9027" y="8675"/>
                      <a:pt x="8979" y="8627"/>
                    </a:cubicBezTo>
                    <a:cubicBezTo>
                      <a:pt x="8743" y="8580"/>
                      <a:pt x="8460" y="8580"/>
                      <a:pt x="8223" y="8533"/>
                    </a:cubicBezTo>
                    <a:cubicBezTo>
                      <a:pt x="8066" y="8533"/>
                      <a:pt x="7908" y="8522"/>
                      <a:pt x="7744" y="8522"/>
                    </a:cubicBezTo>
                    <a:close/>
                    <a:moveTo>
                      <a:pt x="12311" y="6950"/>
                    </a:moveTo>
                    <a:cubicBezTo>
                      <a:pt x="12311" y="6950"/>
                      <a:pt x="12287" y="6950"/>
                      <a:pt x="12311" y="6973"/>
                    </a:cubicBezTo>
                    <a:cubicBezTo>
                      <a:pt x="12972" y="7186"/>
                      <a:pt x="13658" y="7422"/>
                      <a:pt x="14319" y="7659"/>
                    </a:cubicBezTo>
                    <a:cubicBezTo>
                      <a:pt x="14957" y="7919"/>
                      <a:pt x="15619" y="8202"/>
                      <a:pt x="16257" y="8486"/>
                    </a:cubicBezTo>
                    <a:cubicBezTo>
                      <a:pt x="16611" y="8675"/>
                      <a:pt x="16965" y="8864"/>
                      <a:pt x="17296" y="9053"/>
                    </a:cubicBezTo>
                    <a:cubicBezTo>
                      <a:pt x="17301" y="9055"/>
                      <a:pt x="17307" y="9056"/>
                      <a:pt x="17313" y="9056"/>
                    </a:cubicBezTo>
                    <a:cubicBezTo>
                      <a:pt x="17362" y="9056"/>
                      <a:pt x="17433" y="8979"/>
                      <a:pt x="17391" y="8958"/>
                    </a:cubicBezTo>
                    <a:cubicBezTo>
                      <a:pt x="16776" y="8580"/>
                      <a:pt x="16115" y="8273"/>
                      <a:pt x="15477" y="8013"/>
                    </a:cubicBezTo>
                    <a:cubicBezTo>
                      <a:pt x="14815" y="7753"/>
                      <a:pt x="14130" y="7517"/>
                      <a:pt x="13469" y="7304"/>
                    </a:cubicBezTo>
                    <a:lnTo>
                      <a:pt x="12311" y="6950"/>
                    </a:lnTo>
                    <a:close/>
                    <a:moveTo>
                      <a:pt x="40144" y="7659"/>
                    </a:moveTo>
                    <a:cubicBezTo>
                      <a:pt x="39553" y="7777"/>
                      <a:pt x="38963" y="7895"/>
                      <a:pt x="38372" y="8037"/>
                    </a:cubicBezTo>
                    <a:cubicBezTo>
                      <a:pt x="37828" y="8202"/>
                      <a:pt x="37238" y="8320"/>
                      <a:pt x="36623" y="8415"/>
                    </a:cubicBezTo>
                    <a:cubicBezTo>
                      <a:pt x="36033" y="8533"/>
                      <a:pt x="35395" y="8627"/>
                      <a:pt x="34804" y="8722"/>
                    </a:cubicBezTo>
                    <a:cubicBezTo>
                      <a:pt x="34213" y="8816"/>
                      <a:pt x="33599" y="8864"/>
                      <a:pt x="33008" y="8935"/>
                    </a:cubicBezTo>
                    <a:cubicBezTo>
                      <a:pt x="32394" y="8982"/>
                      <a:pt x="31803" y="9005"/>
                      <a:pt x="31189" y="9053"/>
                    </a:cubicBezTo>
                    <a:lnTo>
                      <a:pt x="30953" y="9053"/>
                    </a:lnTo>
                    <a:cubicBezTo>
                      <a:pt x="31117" y="9059"/>
                      <a:pt x="31280" y="9062"/>
                      <a:pt x="31442" y="9062"/>
                    </a:cubicBezTo>
                    <a:cubicBezTo>
                      <a:pt x="31884" y="9062"/>
                      <a:pt x="32316" y="9040"/>
                      <a:pt x="32749" y="9005"/>
                    </a:cubicBezTo>
                    <a:cubicBezTo>
                      <a:pt x="33363" y="8982"/>
                      <a:pt x="33954" y="8935"/>
                      <a:pt x="34568" y="8864"/>
                    </a:cubicBezTo>
                    <a:cubicBezTo>
                      <a:pt x="35182" y="8816"/>
                      <a:pt x="35773" y="8722"/>
                      <a:pt x="36364" y="8604"/>
                    </a:cubicBezTo>
                    <a:cubicBezTo>
                      <a:pt x="36954" y="8486"/>
                      <a:pt x="37592" y="8391"/>
                      <a:pt x="38183" y="8249"/>
                    </a:cubicBezTo>
                    <a:cubicBezTo>
                      <a:pt x="38774" y="8131"/>
                      <a:pt x="39388" y="8013"/>
                      <a:pt x="39979" y="7871"/>
                    </a:cubicBezTo>
                    <a:cubicBezTo>
                      <a:pt x="40026" y="7824"/>
                      <a:pt x="40120" y="7824"/>
                      <a:pt x="40191" y="7800"/>
                    </a:cubicBezTo>
                    <a:cubicBezTo>
                      <a:pt x="40262" y="7777"/>
                      <a:pt x="40238" y="7659"/>
                      <a:pt x="40144" y="7659"/>
                    </a:cubicBezTo>
                    <a:close/>
                    <a:moveTo>
                      <a:pt x="40191" y="8108"/>
                    </a:moveTo>
                    <a:cubicBezTo>
                      <a:pt x="39341" y="8320"/>
                      <a:pt x="38514" y="8509"/>
                      <a:pt x="37639" y="8698"/>
                    </a:cubicBezTo>
                    <a:cubicBezTo>
                      <a:pt x="36812" y="8864"/>
                      <a:pt x="35962" y="9053"/>
                      <a:pt x="35111" y="9147"/>
                    </a:cubicBezTo>
                    <a:cubicBezTo>
                      <a:pt x="34639" y="9194"/>
                      <a:pt x="34143" y="9265"/>
                      <a:pt x="33670" y="9289"/>
                    </a:cubicBezTo>
                    <a:lnTo>
                      <a:pt x="33670" y="9313"/>
                    </a:lnTo>
                    <a:cubicBezTo>
                      <a:pt x="34095" y="9313"/>
                      <a:pt x="34521" y="9289"/>
                      <a:pt x="34970" y="9265"/>
                    </a:cubicBezTo>
                    <a:cubicBezTo>
                      <a:pt x="35395" y="9218"/>
                      <a:pt x="35820" y="9171"/>
                      <a:pt x="36269" y="9076"/>
                    </a:cubicBezTo>
                    <a:cubicBezTo>
                      <a:pt x="37120" y="8935"/>
                      <a:pt x="37970" y="8745"/>
                      <a:pt x="38797" y="8556"/>
                    </a:cubicBezTo>
                    <a:lnTo>
                      <a:pt x="40215" y="8202"/>
                    </a:lnTo>
                    <a:cubicBezTo>
                      <a:pt x="40223" y="8204"/>
                      <a:pt x="40231" y="8205"/>
                      <a:pt x="40238" y="8205"/>
                    </a:cubicBezTo>
                    <a:cubicBezTo>
                      <a:pt x="40304" y="8205"/>
                      <a:pt x="40277" y="8108"/>
                      <a:pt x="40191" y="8108"/>
                    </a:cubicBezTo>
                    <a:close/>
                    <a:moveTo>
                      <a:pt x="9948" y="6619"/>
                    </a:moveTo>
                    <a:cubicBezTo>
                      <a:pt x="9924" y="6619"/>
                      <a:pt x="9924" y="6666"/>
                      <a:pt x="9948" y="6666"/>
                    </a:cubicBezTo>
                    <a:cubicBezTo>
                      <a:pt x="10066" y="6714"/>
                      <a:pt x="10184" y="6737"/>
                      <a:pt x="10302" y="6784"/>
                    </a:cubicBezTo>
                    <a:lnTo>
                      <a:pt x="10657" y="6855"/>
                    </a:lnTo>
                    <a:lnTo>
                      <a:pt x="11366" y="7044"/>
                    </a:lnTo>
                    <a:cubicBezTo>
                      <a:pt x="11838" y="7162"/>
                      <a:pt x="12311" y="7304"/>
                      <a:pt x="12783" y="7493"/>
                    </a:cubicBezTo>
                    <a:cubicBezTo>
                      <a:pt x="13728" y="7800"/>
                      <a:pt x="14650" y="8155"/>
                      <a:pt x="15524" y="8604"/>
                    </a:cubicBezTo>
                    <a:cubicBezTo>
                      <a:pt x="16020" y="8840"/>
                      <a:pt x="16540" y="9100"/>
                      <a:pt x="17013" y="9383"/>
                    </a:cubicBezTo>
                    <a:cubicBezTo>
                      <a:pt x="17018" y="9386"/>
                      <a:pt x="17023" y="9387"/>
                      <a:pt x="17029" y="9387"/>
                    </a:cubicBezTo>
                    <a:cubicBezTo>
                      <a:pt x="17074" y="9387"/>
                      <a:pt x="17123" y="9310"/>
                      <a:pt x="17060" y="9289"/>
                    </a:cubicBezTo>
                    <a:cubicBezTo>
                      <a:pt x="16658" y="9029"/>
                      <a:pt x="16209" y="8816"/>
                      <a:pt x="15737" y="8580"/>
                    </a:cubicBezTo>
                    <a:cubicBezTo>
                      <a:pt x="15288" y="8367"/>
                      <a:pt x="14839" y="8155"/>
                      <a:pt x="14366" y="7966"/>
                    </a:cubicBezTo>
                    <a:cubicBezTo>
                      <a:pt x="13469" y="7564"/>
                      <a:pt x="12523" y="7257"/>
                      <a:pt x="11531" y="6973"/>
                    </a:cubicBezTo>
                    <a:cubicBezTo>
                      <a:pt x="11295" y="6926"/>
                      <a:pt x="11035" y="6855"/>
                      <a:pt x="10775" y="6784"/>
                    </a:cubicBezTo>
                    <a:cubicBezTo>
                      <a:pt x="10633" y="6737"/>
                      <a:pt x="10515" y="6714"/>
                      <a:pt x="10350" y="6690"/>
                    </a:cubicBezTo>
                    <a:cubicBezTo>
                      <a:pt x="10208" y="6643"/>
                      <a:pt x="10090" y="6619"/>
                      <a:pt x="9948" y="6619"/>
                    </a:cubicBezTo>
                    <a:close/>
                    <a:moveTo>
                      <a:pt x="7727" y="8793"/>
                    </a:moveTo>
                    <a:cubicBezTo>
                      <a:pt x="7373" y="8793"/>
                      <a:pt x="7018" y="8816"/>
                      <a:pt x="6664" y="8864"/>
                    </a:cubicBezTo>
                    <a:cubicBezTo>
                      <a:pt x="6262" y="8911"/>
                      <a:pt x="5861" y="8982"/>
                      <a:pt x="5482" y="9076"/>
                    </a:cubicBezTo>
                    <a:cubicBezTo>
                      <a:pt x="6168" y="8958"/>
                      <a:pt x="6900" y="8887"/>
                      <a:pt x="7585" y="8887"/>
                    </a:cubicBezTo>
                    <a:cubicBezTo>
                      <a:pt x="8294" y="8887"/>
                      <a:pt x="8979" y="8982"/>
                      <a:pt x="9665" y="9100"/>
                    </a:cubicBezTo>
                    <a:cubicBezTo>
                      <a:pt x="10066" y="9194"/>
                      <a:pt x="10444" y="9289"/>
                      <a:pt x="10822" y="9407"/>
                    </a:cubicBezTo>
                    <a:cubicBezTo>
                      <a:pt x="10830" y="9410"/>
                      <a:pt x="10837" y="9411"/>
                      <a:pt x="10844" y="9411"/>
                    </a:cubicBezTo>
                    <a:cubicBezTo>
                      <a:pt x="10897" y="9411"/>
                      <a:pt x="10909" y="9334"/>
                      <a:pt x="10846" y="9313"/>
                    </a:cubicBezTo>
                    <a:cubicBezTo>
                      <a:pt x="10562" y="9194"/>
                      <a:pt x="10208" y="9100"/>
                      <a:pt x="9854" y="9053"/>
                    </a:cubicBezTo>
                    <a:lnTo>
                      <a:pt x="8790" y="8864"/>
                    </a:lnTo>
                    <a:cubicBezTo>
                      <a:pt x="8436" y="8816"/>
                      <a:pt x="8082" y="8793"/>
                      <a:pt x="7727" y="8793"/>
                    </a:cubicBezTo>
                    <a:close/>
                    <a:moveTo>
                      <a:pt x="40180" y="8837"/>
                    </a:moveTo>
                    <a:cubicBezTo>
                      <a:pt x="40176" y="8837"/>
                      <a:pt x="40172" y="8838"/>
                      <a:pt x="40168" y="8840"/>
                    </a:cubicBezTo>
                    <a:cubicBezTo>
                      <a:pt x="39600" y="8982"/>
                      <a:pt x="39057" y="9100"/>
                      <a:pt x="38514" y="9218"/>
                    </a:cubicBezTo>
                    <a:cubicBezTo>
                      <a:pt x="37947" y="9336"/>
                      <a:pt x="37380" y="9407"/>
                      <a:pt x="36812" y="9454"/>
                    </a:cubicBezTo>
                    <a:cubicBezTo>
                      <a:pt x="36269" y="9525"/>
                      <a:pt x="35702" y="9549"/>
                      <a:pt x="35135" y="9572"/>
                    </a:cubicBezTo>
                    <a:cubicBezTo>
                      <a:pt x="34959" y="9587"/>
                      <a:pt x="34785" y="9593"/>
                      <a:pt x="34613" y="9593"/>
                    </a:cubicBezTo>
                    <a:cubicBezTo>
                      <a:pt x="34229" y="9593"/>
                      <a:pt x="33849" y="9565"/>
                      <a:pt x="33457" y="9549"/>
                    </a:cubicBezTo>
                    <a:cubicBezTo>
                      <a:pt x="32890" y="9525"/>
                      <a:pt x="32323" y="9454"/>
                      <a:pt x="31780" y="9407"/>
                    </a:cubicBezTo>
                    <a:cubicBezTo>
                      <a:pt x="31709" y="9407"/>
                      <a:pt x="31614" y="9360"/>
                      <a:pt x="31567" y="9360"/>
                    </a:cubicBezTo>
                    <a:lnTo>
                      <a:pt x="31567" y="9407"/>
                    </a:lnTo>
                    <a:cubicBezTo>
                      <a:pt x="31827" y="9454"/>
                      <a:pt x="32134" y="9525"/>
                      <a:pt x="32394" y="9549"/>
                    </a:cubicBezTo>
                    <a:cubicBezTo>
                      <a:pt x="32678" y="9572"/>
                      <a:pt x="32961" y="9596"/>
                      <a:pt x="33245" y="9643"/>
                    </a:cubicBezTo>
                    <a:cubicBezTo>
                      <a:pt x="33812" y="9691"/>
                      <a:pt x="34379" y="9691"/>
                      <a:pt x="34970" y="9691"/>
                    </a:cubicBezTo>
                    <a:cubicBezTo>
                      <a:pt x="35513" y="9691"/>
                      <a:pt x="36104" y="9667"/>
                      <a:pt x="36671" y="9596"/>
                    </a:cubicBezTo>
                    <a:cubicBezTo>
                      <a:pt x="37214" y="9549"/>
                      <a:pt x="37758" y="9502"/>
                      <a:pt x="38325" y="9407"/>
                    </a:cubicBezTo>
                    <a:cubicBezTo>
                      <a:pt x="38892" y="9313"/>
                      <a:pt x="39459" y="9194"/>
                      <a:pt x="39979" y="9005"/>
                    </a:cubicBezTo>
                    <a:cubicBezTo>
                      <a:pt x="40049" y="8982"/>
                      <a:pt x="40120" y="8982"/>
                      <a:pt x="40191" y="8958"/>
                    </a:cubicBezTo>
                    <a:cubicBezTo>
                      <a:pt x="40234" y="8937"/>
                      <a:pt x="40218" y="8837"/>
                      <a:pt x="40180" y="8837"/>
                    </a:cubicBezTo>
                    <a:close/>
                    <a:moveTo>
                      <a:pt x="12098" y="8108"/>
                    </a:moveTo>
                    <a:cubicBezTo>
                      <a:pt x="12098" y="8108"/>
                      <a:pt x="12075" y="8108"/>
                      <a:pt x="12098" y="8131"/>
                    </a:cubicBezTo>
                    <a:cubicBezTo>
                      <a:pt x="12571" y="8391"/>
                      <a:pt x="13067" y="8675"/>
                      <a:pt x="13587" y="8911"/>
                    </a:cubicBezTo>
                    <a:cubicBezTo>
                      <a:pt x="14059" y="9100"/>
                      <a:pt x="14579" y="9289"/>
                      <a:pt x="15075" y="9502"/>
                    </a:cubicBezTo>
                    <a:cubicBezTo>
                      <a:pt x="15382" y="9572"/>
                      <a:pt x="15666" y="9691"/>
                      <a:pt x="15997" y="9761"/>
                    </a:cubicBezTo>
                    <a:cubicBezTo>
                      <a:pt x="16068" y="9761"/>
                      <a:pt x="16091" y="9691"/>
                      <a:pt x="16020" y="9667"/>
                    </a:cubicBezTo>
                    <a:cubicBezTo>
                      <a:pt x="15501" y="9478"/>
                      <a:pt x="14957" y="9313"/>
                      <a:pt x="14461" y="9124"/>
                    </a:cubicBezTo>
                    <a:cubicBezTo>
                      <a:pt x="13941" y="8935"/>
                      <a:pt x="13421" y="8722"/>
                      <a:pt x="12925" y="8486"/>
                    </a:cubicBezTo>
                    <a:cubicBezTo>
                      <a:pt x="12642" y="8367"/>
                      <a:pt x="12358" y="8226"/>
                      <a:pt x="12098" y="8108"/>
                    </a:cubicBezTo>
                    <a:close/>
                    <a:moveTo>
                      <a:pt x="7018" y="9124"/>
                    </a:moveTo>
                    <a:cubicBezTo>
                      <a:pt x="6711" y="9124"/>
                      <a:pt x="6428" y="9124"/>
                      <a:pt x="6097" y="9171"/>
                    </a:cubicBezTo>
                    <a:cubicBezTo>
                      <a:pt x="6242" y="9158"/>
                      <a:pt x="6386" y="9152"/>
                      <a:pt x="6529" y="9152"/>
                    </a:cubicBezTo>
                    <a:cubicBezTo>
                      <a:pt x="6920" y="9152"/>
                      <a:pt x="7306" y="9196"/>
                      <a:pt x="7703" y="9265"/>
                    </a:cubicBezTo>
                    <a:cubicBezTo>
                      <a:pt x="8223" y="9313"/>
                      <a:pt x="8767" y="9431"/>
                      <a:pt x="9263" y="9549"/>
                    </a:cubicBezTo>
                    <a:cubicBezTo>
                      <a:pt x="9570" y="9596"/>
                      <a:pt x="9854" y="9691"/>
                      <a:pt x="10161" y="9761"/>
                    </a:cubicBezTo>
                    <a:cubicBezTo>
                      <a:pt x="10174" y="9766"/>
                      <a:pt x="10186" y="9768"/>
                      <a:pt x="10197" y="9768"/>
                    </a:cubicBezTo>
                    <a:cubicBezTo>
                      <a:pt x="10245" y="9768"/>
                      <a:pt x="10266" y="9729"/>
                      <a:pt x="10208" y="9691"/>
                    </a:cubicBezTo>
                    <a:cubicBezTo>
                      <a:pt x="9948" y="9596"/>
                      <a:pt x="9688" y="9549"/>
                      <a:pt x="9405" y="9502"/>
                    </a:cubicBezTo>
                    <a:lnTo>
                      <a:pt x="8625" y="9313"/>
                    </a:lnTo>
                    <a:cubicBezTo>
                      <a:pt x="8082" y="9218"/>
                      <a:pt x="7562" y="9124"/>
                      <a:pt x="7018" y="9124"/>
                    </a:cubicBezTo>
                    <a:close/>
                    <a:moveTo>
                      <a:pt x="2526" y="5906"/>
                    </a:moveTo>
                    <a:cubicBezTo>
                      <a:pt x="2519" y="5906"/>
                      <a:pt x="2512" y="5907"/>
                      <a:pt x="2505" y="5910"/>
                    </a:cubicBezTo>
                    <a:cubicBezTo>
                      <a:pt x="2057" y="6359"/>
                      <a:pt x="1773" y="6903"/>
                      <a:pt x="1466" y="7422"/>
                    </a:cubicBezTo>
                    <a:cubicBezTo>
                      <a:pt x="1182" y="7919"/>
                      <a:pt x="899" y="8462"/>
                      <a:pt x="710" y="9005"/>
                    </a:cubicBezTo>
                    <a:cubicBezTo>
                      <a:pt x="592" y="9336"/>
                      <a:pt x="473" y="9667"/>
                      <a:pt x="403" y="9998"/>
                    </a:cubicBezTo>
                    <a:lnTo>
                      <a:pt x="403" y="9998"/>
                    </a:lnTo>
                    <a:cubicBezTo>
                      <a:pt x="615" y="9431"/>
                      <a:pt x="852" y="8911"/>
                      <a:pt x="1111" y="8367"/>
                    </a:cubicBezTo>
                    <a:cubicBezTo>
                      <a:pt x="1371" y="7824"/>
                      <a:pt x="1678" y="7328"/>
                      <a:pt x="1962" y="6832"/>
                    </a:cubicBezTo>
                    <a:cubicBezTo>
                      <a:pt x="2151" y="6548"/>
                      <a:pt x="2364" y="6265"/>
                      <a:pt x="2600" y="6005"/>
                    </a:cubicBezTo>
                    <a:cubicBezTo>
                      <a:pt x="2620" y="5964"/>
                      <a:pt x="2570" y="5906"/>
                      <a:pt x="2526" y="5906"/>
                    </a:cubicBezTo>
                    <a:close/>
                    <a:moveTo>
                      <a:pt x="9121" y="6737"/>
                    </a:moveTo>
                    <a:cubicBezTo>
                      <a:pt x="9168" y="6784"/>
                      <a:pt x="9239" y="6808"/>
                      <a:pt x="9334" y="6808"/>
                    </a:cubicBezTo>
                    <a:cubicBezTo>
                      <a:pt x="9381" y="6832"/>
                      <a:pt x="9476" y="6855"/>
                      <a:pt x="9523" y="6855"/>
                    </a:cubicBezTo>
                    <a:cubicBezTo>
                      <a:pt x="9688" y="6903"/>
                      <a:pt x="9806" y="6950"/>
                      <a:pt x="9948" y="6973"/>
                    </a:cubicBezTo>
                    <a:lnTo>
                      <a:pt x="10751" y="7233"/>
                    </a:lnTo>
                    <a:cubicBezTo>
                      <a:pt x="11271" y="7422"/>
                      <a:pt x="11815" y="7588"/>
                      <a:pt x="12334" y="7800"/>
                    </a:cubicBezTo>
                    <a:cubicBezTo>
                      <a:pt x="13398" y="8226"/>
                      <a:pt x="14437" y="8651"/>
                      <a:pt x="15477" y="9194"/>
                    </a:cubicBezTo>
                    <a:cubicBezTo>
                      <a:pt x="16020" y="9478"/>
                      <a:pt x="16587" y="9809"/>
                      <a:pt x="17154" y="10116"/>
                    </a:cubicBezTo>
                    <a:cubicBezTo>
                      <a:pt x="17160" y="10118"/>
                      <a:pt x="17165" y="10120"/>
                      <a:pt x="17170" y="10120"/>
                    </a:cubicBezTo>
                    <a:cubicBezTo>
                      <a:pt x="17211" y="10120"/>
                      <a:pt x="17244" y="10042"/>
                      <a:pt x="17202" y="10021"/>
                    </a:cubicBezTo>
                    <a:cubicBezTo>
                      <a:pt x="16729" y="9738"/>
                      <a:pt x="16233" y="9454"/>
                      <a:pt x="15737" y="9194"/>
                    </a:cubicBezTo>
                    <a:cubicBezTo>
                      <a:pt x="15241" y="8935"/>
                      <a:pt x="14697" y="8698"/>
                      <a:pt x="14201" y="8462"/>
                    </a:cubicBezTo>
                    <a:cubicBezTo>
                      <a:pt x="13161" y="7989"/>
                      <a:pt x="12075" y="7564"/>
                      <a:pt x="10988" y="7210"/>
                    </a:cubicBezTo>
                    <a:cubicBezTo>
                      <a:pt x="10681" y="7139"/>
                      <a:pt x="10350" y="7044"/>
                      <a:pt x="10066" y="6950"/>
                    </a:cubicBezTo>
                    <a:cubicBezTo>
                      <a:pt x="9924" y="6926"/>
                      <a:pt x="9759" y="6855"/>
                      <a:pt x="9594" y="6832"/>
                    </a:cubicBezTo>
                    <a:cubicBezTo>
                      <a:pt x="9499" y="6808"/>
                      <a:pt x="9452" y="6808"/>
                      <a:pt x="9357" y="6784"/>
                    </a:cubicBezTo>
                    <a:cubicBezTo>
                      <a:pt x="9263" y="6737"/>
                      <a:pt x="9216" y="6737"/>
                      <a:pt x="9121" y="6737"/>
                    </a:cubicBezTo>
                    <a:close/>
                    <a:moveTo>
                      <a:pt x="9806" y="7210"/>
                    </a:moveTo>
                    <a:cubicBezTo>
                      <a:pt x="9806" y="7210"/>
                      <a:pt x="9759" y="7210"/>
                      <a:pt x="9806" y="7257"/>
                    </a:cubicBezTo>
                    <a:cubicBezTo>
                      <a:pt x="10681" y="7800"/>
                      <a:pt x="11578" y="8344"/>
                      <a:pt x="12523" y="8816"/>
                    </a:cubicBezTo>
                    <a:cubicBezTo>
                      <a:pt x="12972" y="9053"/>
                      <a:pt x="13469" y="9289"/>
                      <a:pt x="13965" y="9502"/>
                    </a:cubicBezTo>
                    <a:cubicBezTo>
                      <a:pt x="14437" y="9691"/>
                      <a:pt x="14933" y="9880"/>
                      <a:pt x="15430" y="10021"/>
                    </a:cubicBezTo>
                    <a:cubicBezTo>
                      <a:pt x="15997" y="10210"/>
                      <a:pt x="16564" y="10376"/>
                      <a:pt x="17154" y="10518"/>
                    </a:cubicBezTo>
                    <a:cubicBezTo>
                      <a:pt x="17202" y="10518"/>
                      <a:pt x="17249" y="10470"/>
                      <a:pt x="17178" y="10447"/>
                    </a:cubicBezTo>
                    <a:cubicBezTo>
                      <a:pt x="16658" y="10258"/>
                      <a:pt x="16138" y="10116"/>
                      <a:pt x="15642" y="9974"/>
                    </a:cubicBezTo>
                    <a:cubicBezTo>
                      <a:pt x="15146" y="9809"/>
                      <a:pt x="14626" y="9643"/>
                      <a:pt x="14154" y="9431"/>
                    </a:cubicBezTo>
                    <a:cubicBezTo>
                      <a:pt x="13185" y="9053"/>
                      <a:pt x="12240" y="8580"/>
                      <a:pt x="11342" y="8084"/>
                    </a:cubicBezTo>
                    <a:cubicBezTo>
                      <a:pt x="10822" y="7777"/>
                      <a:pt x="10302" y="7517"/>
                      <a:pt x="9806" y="7210"/>
                    </a:cubicBezTo>
                    <a:close/>
                    <a:moveTo>
                      <a:pt x="2053" y="8182"/>
                    </a:moveTo>
                    <a:cubicBezTo>
                      <a:pt x="2039" y="8182"/>
                      <a:pt x="2023" y="8188"/>
                      <a:pt x="2009" y="8202"/>
                    </a:cubicBezTo>
                    <a:cubicBezTo>
                      <a:pt x="1726" y="8556"/>
                      <a:pt x="1537" y="8911"/>
                      <a:pt x="1324" y="9289"/>
                    </a:cubicBezTo>
                    <a:cubicBezTo>
                      <a:pt x="1111" y="9667"/>
                      <a:pt x="946" y="10045"/>
                      <a:pt x="781" y="10447"/>
                    </a:cubicBezTo>
                    <a:cubicBezTo>
                      <a:pt x="710" y="10683"/>
                      <a:pt x="639" y="10919"/>
                      <a:pt x="544" y="11108"/>
                    </a:cubicBezTo>
                    <a:cubicBezTo>
                      <a:pt x="544" y="11108"/>
                      <a:pt x="544" y="11129"/>
                      <a:pt x="558" y="11129"/>
                    </a:cubicBezTo>
                    <a:cubicBezTo>
                      <a:pt x="565" y="11129"/>
                      <a:pt x="576" y="11124"/>
                      <a:pt x="592" y="11108"/>
                    </a:cubicBezTo>
                    <a:cubicBezTo>
                      <a:pt x="875" y="10329"/>
                      <a:pt x="1253" y="9549"/>
                      <a:pt x="1702" y="8816"/>
                    </a:cubicBezTo>
                    <a:cubicBezTo>
                      <a:pt x="1820" y="8675"/>
                      <a:pt x="1938" y="8462"/>
                      <a:pt x="2080" y="8249"/>
                    </a:cubicBezTo>
                    <a:cubicBezTo>
                      <a:pt x="2114" y="8216"/>
                      <a:pt x="2088" y="8182"/>
                      <a:pt x="2053" y="8182"/>
                    </a:cubicBezTo>
                    <a:close/>
                    <a:moveTo>
                      <a:pt x="6008" y="10768"/>
                    </a:moveTo>
                    <a:cubicBezTo>
                      <a:pt x="5870" y="10768"/>
                      <a:pt x="5734" y="10771"/>
                      <a:pt x="5601" y="10777"/>
                    </a:cubicBezTo>
                    <a:cubicBezTo>
                      <a:pt x="5104" y="10825"/>
                      <a:pt x="4632" y="10943"/>
                      <a:pt x="4159" y="11085"/>
                    </a:cubicBezTo>
                    <a:cubicBezTo>
                      <a:pt x="3899" y="11179"/>
                      <a:pt x="3616" y="11274"/>
                      <a:pt x="3380" y="11368"/>
                    </a:cubicBezTo>
                    <a:cubicBezTo>
                      <a:pt x="3356" y="11368"/>
                      <a:pt x="3380" y="11415"/>
                      <a:pt x="3427" y="11415"/>
                    </a:cubicBezTo>
                    <a:cubicBezTo>
                      <a:pt x="3852" y="11226"/>
                      <a:pt x="4325" y="11108"/>
                      <a:pt x="4845" y="11037"/>
                    </a:cubicBezTo>
                    <a:cubicBezTo>
                      <a:pt x="5293" y="10943"/>
                      <a:pt x="5813" y="10919"/>
                      <a:pt x="6309" y="10919"/>
                    </a:cubicBezTo>
                    <a:cubicBezTo>
                      <a:pt x="6617" y="10919"/>
                      <a:pt x="6877" y="10943"/>
                      <a:pt x="7160" y="10943"/>
                    </a:cubicBezTo>
                    <a:cubicBezTo>
                      <a:pt x="7207" y="10943"/>
                      <a:pt x="7207" y="10825"/>
                      <a:pt x="7136" y="10825"/>
                    </a:cubicBezTo>
                    <a:cubicBezTo>
                      <a:pt x="6773" y="10790"/>
                      <a:pt x="6385" y="10768"/>
                      <a:pt x="6008" y="10768"/>
                    </a:cubicBezTo>
                    <a:close/>
                    <a:moveTo>
                      <a:pt x="61856" y="8331"/>
                    </a:moveTo>
                    <a:cubicBezTo>
                      <a:pt x="61837" y="8331"/>
                      <a:pt x="61819" y="8341"/>
                      <a:pt x="61810" y="8367"/>
                    </a:cubicBezTo>
                    <a:cubicBezTo>
                      <a:pt x="61621" y="8745"/>
                      <a:pt x="61479" y="9124"/>
                      <a:pt x="61361" y="9549"/>
                    </a:cubicBezTo>
                    <a:cubicBezTo>
                      <a:pt x="61267" y="9903"/>
                      <a:pt x="61172" y="10329"/>
                      <a:pt x="61101" y="10730"/>
                    </a:cubicBezTo>
                    <a:lnTo>
                      <a:pt x="61007" y="11439"/>
                    </a:lnTo>
                    <a:cubicBezTo>
                      <a:pt x="61007" y="11451"/>
                      <a:pt x="61013" y="11457"/>
                      <a:pt x="61019" y="11457"/>
                    </a:cubicBezTo>
                    <a:cubicBezTo>
                      <a:pt x="61025" y="11457"/>
                      <a:pt x="61031" y="11451"/>
                      <a:pt x="61031" y="11439"/>
                    </a:cubicBezTo>
                    <a:cubicBezTo>
                      <a:pt x="61196" y="10612"/>
                      <a:pt x="61385" y="9809"/>
                      <a:pt x="61668" y="9053"/>
                    </a:cubicBezTo>
                    <a:cubicBezTo>
                      <a:pt x="61739" y="8840"/>
                      <a:pt x="61834" y="8604"/>
                      <a:pt x="61905" y="8391"/>
                    </a:cubicBezTo>
                    <a:cubicBezTo>
                      <a:pt x="61920" y="8361"/>
                      <a:pt x="61887" y="8331"/>
                      <a:pt x="61856" y="8331"/>
                    </a:cubicBezTo>
                    <a:close/>
                    <a:moveTo>
                      <a:pt x="61594" y="8594"/>
                    </a:moveTo>
                    <a:cubicBezTo>
                      <a:pt x="61588" y="8594"/>
                      <a:pt x="61581" y="8597"/>
                      <a:pt x="61574" y="8604"/>
                    </a:cubicBezTo>
                    <a:cubicBezTo>
                      <a:pt x="61361" y="8958"/>
                      <a:pt x="61243" y="9313"/>
                      <a:pt x="61125" y="9691"/>
                    </a:cubicBezTo>
                    <a:cubicBezTo>
                      <a:pt x="61031" y="10069"/>
                      <a:pt x="60936" y="10470"/>
                      <a:pt x="60912" y="10848"/>
                    </a:cubicBezTo>
                    <a:cubicBezTo>
                      <a:pt x="60912" y="11085"/>
                      <a:pt x="60889" y="11321"/>
                      <a:pt x="60889" y="11534"/>
                    </a:cubicBezTo>
                    <a:cubicBezTo>
                      <a:pt x="60936" y="11132"/>
                      <a:pt x="61007" y="10754"/>
                      <a:pt x="61101" y="10376"/>
                    </a:cubicBezTo>
                    <a:cubicBezTo>
                      <a:pt x="61172" y="9998"/>
                      <a:pt x="61267" y="9596"/>
                      <a:pt x="61385" y="9265"/>
                    </a:cubicBezTo>
                    <a:cubicBezTo>
                      <a:pt x="61479" y="9053"/>
                      <a:pt x="61527" y="8840"/>
                      <a:pt x="61621" y="8627"/>
                    </a:cubicBezTo>
                    <a:cubicBezTo>
                      <a:pt x="61621" y="8611"/>
                      <a:pt x="61609" y="8594"/>
                      <a:pt x="61594" y="8594"/>
                    </a:cubicBezTo>
                    <a:close/>
                    <a:moveTo>
                      <a:pt x="60889" y="11534"/>
                    </a:moveTo>
                    <a:cubicBezTo>
                      <a:pt x="60877" y="11545"/>
                      <a:pt x="60877" y="11551"/>
                      <a:pt x="60880" y="11551"/>
                    </a:cubicBezTo>
                    <a:cubicBezTo>
                      <a:pt x="60883" y="11551"/>
                      <a:pt x="60889" y="11545"/>
                      <a:pt x="60889" y="11534"/>
                    </a:cubicBezTo>
                    <a:close/>
                    <a:moveTo>
                      <a:pt x="1356" y="6813"/>
                    </a:moveTo>
                    <a:cubicBezTo>
                      <a:pt x="1343" y="6813"/>
                      <a:pt x="1331" y="6818"/>
                      <a:pt x="1324" y="6832"/>
                    </a:cubicBezTo>
                    <a:cubicBezTo>
                      <a:pt x="946" y="7399"/>
                      <a:pt x="639" y="7989"/>
                      <a:pt x="426" y="8604"/>
                    </a:cubicBezTo>
                    <a:cubicBezTo>
                      <a:pt x="190" y="9218"/>
                      <a:pt x="72" y="9880"/>
                      <a:pt x="25" y="10518"/>
                    </a:cubicBezTo>
                    <a:cubicBezTo>
                      <a:pt x="1" y="10919"/>
                      <a:pt x="1" y="11274"/>
                      <a:pt x="25" y="11652"/>
                    </a:cubicBezTo>
                    <a:cubicBezTo>
                      <a:pt x="25" y="11321"/>
                      <a:pt x="48" y="10990"/>
                      <a:pt x="72" y="10683"/>
                    </a:cubicBezTo>
                    <a:cubicBezTo>
                      <a:pt x="95" y="10352"/>
                      <a:pt x="166" y="10021"/>
                      <a:pt x="237" y="9691"/>
                    </a:cubicBezTo>
                    <a:cubicBezTo>
                      <a:pt x="379" y="9076"/>
                      <a:pt x="592" y="8462"/>
                      <a:pt x="875" y="7871"/>
                    </a:cubicBezTo>
                    <a:cubicBezTo>
                      <a:pt x="1017" y="7541"/>
                      <a:pt x="1230" y="7210"/>
                      <a:pt x="1419" y="6903"/>
                    </a:cubicBezTo>
                    <a:cubicBezTo>
                      <a:pt x="1436" y="6851"/>
                      <a:pt x="1391" y="6813"/>
                      <a:pt x="1356" y="6813"/>
                    </a:cubicBezTo>
                    <a:close/>
                    <a:moveTo>
                      <a:pt x="32394" y="11793"/>
                    </a:moveTo>
                    <a:lnTo>
                      <a:pt x="32394" y="11793"/>
                    </a:lnTo>
                    <a:cubicBezTo>
                      <a:pt x="32420" y="11826"/>
                      <a:pt x="32446" y="11860"/>
                      <a:pt x="32473" y="11893"/>
                    </a:cubicBezTo>
                    <a:lnTo>
                      <a:pt x="32473" y="11893"/>
                    </a:lnTo>
                    <a:cubicBezTo>
                      <a:pt x="32447" y="11858"/>
                      <a:pt x="32421" y="11825"/>
                      <a:pt x="32394" y="11793"/>
                    </a:cubicBezTo>
                    <a:close/>
                    <a:moveTo>
                      <a:pt x="2540" y="6292"/>
                    </a:moveTo>
                    <a:cubicBezTo>
                      <a:pt x="2525" y="6292"/>
                      <a:pt x="2512" y="6298"/>
                      <a:pt x="2505" y="6312"/>
                    </a:cubicBezTo>
                    <a:cubicBezTo>
                      <a:pt x="2387" y="6477"/>
                      <a:pt x="2269" y="6643"/>
                      <a:pt x="2175" y="6808"/>
                    </a:cubicBezTo>
                    <a:cubicBezTo>
                      <a:pt x="2057" y="6973"/>
                      <a:pt x="1962" y="7162"/>
                      <a:pt x="1891" y="7328"/>
                    </a:cubicBezTo>
                    <a:cubicBezTo>
                      <a:pt x="1678" y="7682"/>
                      <a:pt x="1489" y="8037"/>
                      <a:pt x="1324" y="8415"/>
                    </a:cubicBezTo>
                    <a:cubicBezTo>
                      <a:pt x="970" y="9171"/>
                      <a:pt x="662" y="9903"/>
                      <a:pt x="497" y="10707"/>
                    </a:cubicBezTo>
                    <a:cubicBezTo>
                      <a:pt x="379" y="11132"/>
                      <a:pt x="308" y="11581"/>
                      <a:pt x="261" y="12030"/>
                    </a:cubicBezTo>
                    <a:lnTo>
                      <a:pt x="284" y="12030"/>
                    </a:lnTo>
                    <a:cubicBezTo>
                      <a:pt x="403" y="11226"/>
                      <a:pt x="615" y="10470"/>
                      <a:pt x="899" y="9691"/>
                    </a:cubicBezTo>
                    <a:cubicBezTo>
                      <a:pt x="1135" y="8982"/>
                      <a:pt x="1489" y="8249"/>
                      <a:pt x="1891" y="7541"/>
                    </a:cubicBezTo>
                    <a:cubicBezTo>
                      <a:pt x="2009" y="7328"/>
                      <a:pt x="2127" y="7162"/>
                      <a:pt x="2246" y="6950"/>
                    </a:cubicBezTo>
                    <a:cubicBezTo>
                      <a:pt x="2364" y="6737"/>
                      <a:pt x="2482" y="6572"/>
                      <a:pt x="2600" y="6359"/>
                    </a:cubicBezTo>
                    <a:cubicBezTo>
                      <a:pt x="2617" y="6326"/>
                      <a:pt x="2574" y="6292"/>
                      <a:pt x="2540" y="6292"/>
                    </a:cubicBezTo>
                    <a:close/>
                    <a:moveTo>
                      <a:pt x="6277" y="11079"/>
                    </a:moveTo>
                    <a:cubicBezTo>
                      <a:pt x="6138" y="11079"/>
                      <a:pt x="5990" y="11085"/>
                      <a:pt x="5837" y="11085"/>
                    </a:cubicBezTo>
                    <a:cubicBezTo>
                      <a:pt x="5577" y="11085"/>
                      <a:pt x="5270" y="11132"/>
                      <a:pt x="5010" y="11179"/>
                    </a:cubicBezTo>
                    <a:cubicBezTo>
                      <a:pt x="4419" y="11297"/>
                      <a:pt x="3852" y="11463"/>
                      <a:pt x="3309" y="11675"/>
                    </a:cubicBezTo>
                    <a:cubicBezTo>
                      <a:pt x="2978" y="11793"/>
                      <a:pt x="2647" y="11935"/>
                      <a:pt x="2316" y="12053"/>
                    </a:cubicBezTo>
                    <a:cubicBezTo>
                      <a:pt x="3427" y="11675"/>
                      <a:pt x="4537" y="11274"/>
                      <a:pt x="5719" y="11203"/>
                    </a:cubicBezTo>
                    <a:lnTo>
                      <a:pt x="6191" y="11203"/>
                    </a:lnTo>
                    <a:cubicBezTo>
                      <a:pt x="6333" y="11203"/>
                      <a:pt x="6522" y="11226"/>
                      <a:pt x="6664" y="11226"/>
                    </a:cubicBezTo>
                    <a:cubicBezTo>
                      <a:pt x="6758" y="11226"/>
                      <a:pt x="6758" y="11155"/>
                      <a:pt x="6664" y="11108"/>
                    </a:cubicBezTo>
                    <a:cubicBezTo>
                      <a:pt x="6546" y="11085"/>
                      <a:pt x="6416" y="11079"/>
                      <a:pt x="6277" y="11079"/>
                    </a:cubicBezTo>
                    <a:close/>
                    <a:moveTo>
                      <a:pt x="61999" y="8645"/>
                    </a:moveTo>
                    <a:cubicBezTo>
                      <a:pt x="61976" y="8645"/>
                      <a:pt x="61952" y="8663"/>
                      <a:pt x="61952" y="8698"/>
                    </a:cubicBezTo>
                    <a:cubicBezTo>
                      <a:pt x="61810" y="9076"/>
                      <a:pt x="61716" y="9525"/>
                      <a:pt x="61621" y="9998"/>
                    </a:cubicBezTo>
                    <a:cubicBezTo>
                      <a:pt x="61503" y="10447"/>
                      <a:pt x="61361" y="10872"/>
                      <a:pt x="61172" y="11321"/>
                    </a:cubicBezTo>
                    <a:cubicBezTo>
                      <a:pt x="61125" y="11439"/>
                      <a:pt x="61101" y="11557"/>
                      <a:pt x="61031" y="11675"/>
                    </a:cubicBezTo>
                    <a:cubicBezTo>
                      <a:pt x="61007" y="11723"/>
                      <a:pt x="60983" y="11793"/>
                      <a:pt x="60983" y="11864"/>
                    </a:cubicBezTo>
                    <a:cubicBezTo>
                      <a:pt x="60936" y="11912"/>
                      <a:pt x="60936" y="11959"/>
                      <a:pt x="60912" y="12053"/>
                    </a:cubicBezTo>
                    <a:cubicBezTo>
                      <a:pt x="60912" y="12053"/>
                      <a:pt x="60912" y="12074"/>
                      <a:pt x="60926" y="12074"/>
                    </a:cubicBezTo>
                    <a:cubicBezTo>
                      <a:pt x="60933" y="12074"/>
                      <a:pt x="60944" y="12069"/>
                      <a:pt x="60960" y="12053"/>
                    </a:cubicBezTo>
                    <a:cubicBezTo>
                      <a:pt x="60983" y="12006"/>
                      <a:pt x="61007" y="11935"/>
                      <a:pt x="61031" y="11912"/>
                    </a:cubicBezTo>
                    <a:cubicBezTo>
                      <a:pt x="61078" y="11864"/>
                      <a:pt x="61101" y="11817"/>
                      <a:pt x="61125" y="11770"/>
                    </a:cubicBezTo>
                    <a:cubicBezTo>
                      <a:pt x="61196" y="11652"/>
                      <a:pt x="61243" y="11557"/>
                      <a:pt x="61267" y="11439"/>
                    </a:cubicBezTo>
                    <a:cubicBezTo>
                      <a:pt x="61361" y="11226"/>
                      <a:pt x="61456" y="10990"/>
                      <a:pt x="61550" y="10777"/>
                    </a:cubicBezTo>
                    <a:cubicBezTo>
                      <a:pt x="61692" y="10352"/>
                      <a:pt x="61810" y="9903"/>
                      <a:pt x="61905" y="9454"/>
                    </a:cubicBezTo>
                    <a:cubicBezTo>
                      <a:pt x="61952" y="9194"/>
                      <a:pt x="61976" y="8958"/>
                      <a:pt x="62047" y="8698"/>
                    </a:cubicBezTo>
                    <a:cubicBezTo>
                      <a:pt x="62047" y="8663"/>
                      <a:pt x="62023" y="8645"/>
                      <a:pt x="61999" y="8645"/>
                    </a:cubicBezTo>
                    <a:close/>
                    <a:moveTo>
                      <a:pt x="7758" y="11738"/>
                    </a:moveTo>
                    <a:cubicBezTo>
                      <a:pt x="7749" y="11738"/>
                      <a:pt x="7739" y="11740"/>
                      <a:pt x="7727" y="11746"/>
                    </a:cubicBezTo>
                    <a:cubicBezTo>
                      <a:pt x="7231" y="11864"/>
                      <a:pt x="6735" y="11912"/>
                      <a:pt x="6215" y="11982"/>
                    </a:cubicBezTo>
                    <a:cubicBezTo>
                      <a:pt x="5719" y="12030"/>
                      <a:pt x="5199" y="12030"/>
                      <a:pt x="4679" y="12101"/>
                    </a:cubicBezTo>
                    <a:cubicBezTo>
                      <a:pt x="4396" y="12124"/>
                      <a:pt x="4136" y="12148"/>
                      <a:pt x="3829" y="12219"/>
                    </a:cubicBezTo>
                    <a:cubicBezTo>
                      <a:pt x="3805" y="12219"/>
                      <a:pt x="3829" y="12242"/>
                      <a:pt x="3829" y="12242"/>
                    </a:cubicBezTo>
                    <a:cubicBezTo>
                      <a:pt x="4325" y="12171"/>
                      <a:pt x="4868" y="12171"/>
                      <a:pt x="5364" y="12148"/>
                    </a:cubicBezTo>
                    <a:cubicBezTo>
                      <a:pt x="5861" y="12124"/>
                      <a:pt x="6404" y="12101"/>
                      <a:pt x="6900" y="12030"/>
                    </a:cubicBezTo>
                    <a:cubicBezTo>
                      <a:pt x="7207" y="12006"/>
                      <a:pt x="7467" y="11935"/>
                      <a:pt x="7751" y="11864"/>
                    </a:cubicBezTo>
                    <a:cubicBezTo>
                      <a:pt x="7813" y="11864"/>
                      <a:pt x="7820" y="11738"/>
                      <a:pt x="7758" y="11738"/>
                    </a:cubicBezTo>
                    <a:close/>
                    <a:moveTo>
                      <a:pt x="46599" y="10183"/>
                    </a:moveTo>
                    <a:cubicBezTo>
                      <a:pt x="46590" y="10183"/>
                      <a:pt x="46581" y="10184"/>
                      <a:pt x="46571" y="10187"/>
                    </a:cubicBezTo>
                    <a:cubicBezTo>
                      <a:pt x="45673" y="10470"/>
                      <a:pt x="44799" y="10730"/>
                      <a:pt x="43948" y="11037"/>
                    </a:cubicBezTo>
                    <a:cubicBezTo>
                      <a:pt x="43050" y="11297"/>
                      <a:pt x="42200" y="11581"/>
                      <a:pt x="41302" y="11888"/>
                    </a:cubicBezTo>
                    <a:cubicBezTo>
                      <a:pt x="40805" y="12030"/>
                      <a:pt x="40309" y="12219"/>
                      <a:pt x="39837" y="12384"/>
                    </a:cubicBezTo>
                    <a:cubicBezTo>
                      <a:pt x="40286" y="12266"/>
                      <a:pt x="40711" y="12148"/>
                      <a:pt x="41160" y="12006"/>
                    </a:cubicBezTo>
                    <a:cubicBezTo>
                      <a:pt x="41609" y="11888"/>
                      <a:pt x="42058" y="11746"/>
                      <a:pt x="42483" y="11581"/>
                    </a:cubicBezTo>
                    <a:cubicBezTo>
                      <a:pt x="43381" y="11321"/>
                      <a:pt x="44255" y="11061"/>
                      <a:pt x="45153" y="10754"/>
                    </a:cubicBezTo>
                    <a:cubicBezTo>
                      <a:pt x="45649" y="10612"/>
                      <a:pt x="46145" y="10447"/>
                      <a:pt x="46618" y="10281"/>
                    </a:cubicBezTo>
                    <a:cubicBezTo>
                      <a:pt x="46681" y="10260"/>
                      <a:pt x="46669" y="10183"/>
                      <a:pt x="46599" y="10183"/>
                    </a:cubicBezTo>
                    <a:close/>
                    <a:moveTo>
                      <a:pt x="46643" y="10703"/>
                    </a:moveTo>
                    <a:cubicBezTo>
                      <a:pt x="46635" y="10703"/>
                      <a:pt x="46626" y="10704"/>
                      <a:pt x="46618" y="10707"/>
                    </a:cubicBezTo>
                    <a:cubicBezTo>
                      <a:pt x="46027" y="10943"/>
                      <a:pt x="45413" y="11179"/>
                      <a:pt x="44799" y="11368"/>
                    </a:cubicBezTo>
                    <a:cubicBezTo>
                      <a:pt x="44184" y="11581"/>
                      <a:pt x="43546" y="11793"/>
                      <a:pt x="42908" y="11959"/>
                    </a:cubicBezTo>
                    <a:cubicBezTo>
                      <a:pt x="42318" y="12148"/>
                      <a:pt x="41703" y="12290"/>
                      <a:pt x="41065" y="12408"/>
                    </a:cubicBezTo>
                    <a:cubicBezTo>
                      <a:pt x="40475" y="12526"/>
                      <a:pt x="39884" y="12620"/>
                      <a:pt x="39270" y="12644"/>
                    </a:cubicBezTo>
                    <a:cubicBezTo>
                      <a:pt x="38895" y="12689"/>
                      <a:pt x="38511" y="12705"/>
                      <a:pt x="38130" y="12705"/>
                    </a:cubicBezTo>
                    <a:cubicBezTo>
                      <a:pt x="37910" y="12705"/>
                      <a:pt x="37690" y="12700"/>
                      <a:pt x="37474" y="12691"/>
                    </a:cubicBezTo>
                    <a:lnTo>
                      <a:pt x="37238" y="12691"/>
                    </a:lnTo>
                    <a:cubicBezTo>
                      <a:pt x="37214" y="12691"/>
                      <a:pt x="37214" y="12715"/>
                      <a:pt x="37238" y="12715"/>
                    </a:cubicBezTo>
                    <a:cubicBezTo>
                      <a:pt x="37521" y="12739"/>
                      <a:pt x="37828" y="12762"/>
                      <a:pt x="38159" y="12809"/>
                    </a:cubicBezTo>
                    <a:lnTo>
                      <a:pt x="39057" y="12809"/>
                    </a:lnTo>
                    <a:cubicBezTo>
                      <a:pt x="39695" y="12762"/>
                      <a:pt x="40286" y="12715"/>
                      <a:pt x="40876" y="12597"/>
                    </a:cubicBezTo>
                    <a:cubicBezTo>
                      <a:pt x="41491" y="12479"/>
                      <a:pt x="42105" y="12360"/>
                      <a:pt x="42696" y="12171"/>
                    </a:cubicBezTo>
                    <a:cubicBezTo>
                      <a:pt x="43334" y="12006"/>
                      <a:pt x="43972" y="11793"/>
                      <a:pt x="44586" y="11581"/>
                    </a:cubicBezTo>
                    <a:cubicBezTo>
                      <a:pt x="45200" y="11392"/>
                      <a:pt x="45814" y="11155"/>
                      <a:pt x="46452" y="10919"/>
                    </a:cubicBezTo>
                    <a:cubicBezTo>
                      <a:pt x="46547" y="10872"/>
                      <a:pt x="46594" y="10848"/>
                      <a:pt x="46689" y="10825"/>
                    </a:cubicBezTo>
                    <a:cubicBezTo>
                      <a:pt x="46775" y="10803"/>
                      <a:pt x="46724" y="10703"/>
                      <a:pt x="46643" y="10703"/>
                    </a:cubicBezTo>
                    <a:close/>
                    <a:moveTo>
                      <a:pt x="7798" y="11321"/>
                    </a:moveTo>
                    <a:cubicBezTo>
                      <a:pt x="7349" y="11345"/>
                      <a:pt x="6877" y="11368"/>
                      <a:pt x="6428" y="11439"/>
                    </a:cubicBezTo>
                    <a:cubicBezTo>
                      <a:pt x="5979" y="11486"/>
                      <a:pt x="5506" y="11557"/>
                      <a:pt x="5081" y="11628"/>
                    </a:cubicBezTo>
                    <a:cubicBezTo>
                      <a:pt x="4254" y="11770"/>
                      <a:pt x="3380" y="11935"/>
                      <a:pt x="2600" y="12242"/>
                    </a:cubicBezTo>
                    <a:cubicBezTo>
                      <a:pt x="2151" y="12384"/>
                      <a:pt x="1726" y="12597"/>
                      <a:pt x="1324" y="12833"/>
                    </a:cubicBezTo>
                    <a:cubicBezTo>
                      <a:pt x="2057" y="12479"/>
                      <a:pt x="2860" y="12219"/>
                      <a:pt x="3687" y="12030"/>
                    </a:cubicBezTo>
                    <a:cubicBezTo>
                      <a:pt x="4537" y="11817"/>
                      <a:pt x="5388" y="11699"/>
                      <a:pt x="6286" y="11628"/>
                    </a:cubicBezTo>
                    <a:cubicBezTo>
                      <a:pt x="6782" y="11557"/>
                      <a:pt x="7278" y="11534"/>
                      <a:pt x="7798" y="11463"/>
                    </a:cubicBezTo>
                    <a:cubicBezTo>
                      <a:pt x="7940" y="11439"/>
                      <a:pt x="7916" y="11321"/>
                      <a:pt x="7798" y="11321"/>
                    </a:cubicBezTo>
                    <a:close/>
                    <a:moveTo>
                      <a:pt x="7302" y="12145"/>
                    </a:moveTo>
                    <a:cubicBezTo>
                      <a:pt x="7295" y="12145"/>
                      <a:pt x="7287" y="12146"/>
                      <a:pt x="7278" y="12148"/>
                    </a:cubicBezTo>
                    <a:cubicBezTo>
                      <a:pt x="6640" y="12360"/>
                      <a:pt x="5931" y="12431"/>
                      <a:pt x="5223" y="12479"/>
                    </a:cubicBezTo>
                    <a:cubicBezTo>
                      <a:pt x="4514" y="12502"/>
                      <a:pt x="3805" y="12479"/>
                      <a:pt x="3096" y="12549"/>
                    </a:cubicBezTo>
                    <a:cubicBezTo>
                      <a:pt x="2718" y="12620"/>
                      <a:pt x="2316" y="12715"/>
                      <a:pt x="1938" y="12833"/>
                    </a:cubicBezTo>
                    <a:cubicBezTo>
                      <a:pt x="1915" y="12833"/>
                      <a:pt x="1915" y="12857"/>
                      <a:pt x="1938" y="12857"/>
                    </a:cubicBezTo>
                    <a:cubicBezTo>
                      <a:pt x="2293" y="12762"/>
                      <a:pt x="2647" y="12715"/>
                      <a:pt x="3002" y="12668"/>
                    </a:cubicBezTo>
                    <a:cubicBezTo>
                      <a:pt x="3356" y="12644"/>
                      <a:pt x="3710" y="12620"/>
                      <a:pt x="4065" y="12620"/>
                    </a:cubicBezTo>
                    <a:cubicBezTo>
                      <a:pt x="4774" y="12620"/>
                      <a:pt x="5482" y="12620"/>
                      <a:pt x="6191" y="12526"/>
                    </a:cubicBezTo>
                    <a:cubicBezTo>
                      <a:pt x="6569" y="12502"/>
                      <a:pt x="6995" y="12408"/>
                      <a:pt x="7349" y="12266"/>
                    </a:cubicBezTo>
                    <a:cubicBezTo>
                      <a:pt x="7392" y="12244"/>
                      <a:pt x="7376" y="12145"/>
                      <a:pt x="7302" y="12145"/>
                    </a:cubicBezTo>
                    <a:close/>
                    <a:moveTo>
                      <a:pt x="24951" y="9171"/>
                    </a:moveTo>
                    <a:lnTo>
                      <a:pt x="24951" y="9171"/>
                    </a:lnTo>
                    <a:cubicBezTo>
                      <a:pt x="25306" y="9454"/>
                      <a:pt x="25660" y="9761"/>
                      <a:pt x="26015" y="10021"/>
                    </a:cubicBezTo>
                    <a:cubicBezTo>
                      <a:pt x="26369" y="10281"/>
                      <a:pt x="26724" y="10541"/>
                      <a:pt x="27102" y="10825"/>
                    </a:cubicBezTo>
                    <a:cubicBezTo>
                      <a:pt x="27834" y="11321"/>
                      <a:pt x="28614" y="11793"/>
                      <a:pt x="29417" y="12242"/>
                    </a:cubicBezTo>
                    <a:cubicBezTo>
                      <a:pt x="29842" y="12479"/>
                      <a:pt x="30291" y="12739"/>
                      <a:pt x="30764" y="12951"/>
                    </a:cubicBezTo>
                    <a:cubicBezTo>
                      <a:pt x="30775" y="12959"/>
                      <a:pt x="30786" y="12962"/>
                      <a:pt x="30796" y="12962"/>
                    </a:cubicBezTo>
                    <a:cubicBezTo>
                      <a:pt x="30846" y="12962"/>
                      <a:pt x="30866" y="12876"/>
                      <a:pt x="30787" y="12857"/>
                    </a:cubicBezTo>
                    <a:cubicBezTo>
                      <a:pt x="30008" y="12455"/>
                      <a:pt x="29204" y="12006"/>
                      <a:pt x="28425" y="11534"/>
                    </a:cubicBezTo>
                    <a:cubicBezTo>
                      <a:pt x="27669" y="11061"/>
                      <a:pt x="26936" y="10541"/>
                      <a:pt x="26180" y="10045"/>
                    </a:cubicBezTo>
                    <a:lnTo>
                      <a:pt x="24951" y="9171"/>
                    </a:lnTo>
                    <a:close/>
                    <a:moveTo>
                      <a:pt x="40002" y="13069"/>
                    </a:moveTo>
                    <a:lnTo>
                      <a:pt x="40002" y="13069"/>
                    </a:lnTo>
                    <a:cubicBezTo>
                      <a:pt x="40093" y="13082"/>
                      <a:pt x="40184" y="13088"/>
                      <a:pt x="40271" y="13091"/>
                    </a:cubicBezTo>
                    <a:lnTo>
                      <a:pt x="40271" y="13091"/>
                    </a:lnTo>
                    <a:cubicBezTo>
                      <a:pt x="40184" y="13084"/>
                      <a:pt x="40095" y="13076"/>
                      <a:pt x="40002" y="13069"/>
                    </a:cubicBezTo>
                    <a:close/>
                    <a:moveTo>
                      <a:pt x="48482" y="10277"/>
                    </a:moveTo>
                    <a:cubicBezTo>
                      <a:pt x="48475" y="10277"/>
                      <a:pt x="48467" y="10278"/>
                      <a:pt x="48461" y="10281"/>
                    </a:cubicBezTo>
                    <a:cubicBezTo>
                      <a:pt x="48224" y="10470"/>
                      <a:pt x="47988" y="10636"/>
                      <a:pt x="47728" y="10825"/>
                    </a:cubicBezTo>
                    <a:cubicBezTo>
                      <a:pt x="47492" y="10990"/>
                      <a:pt x="47209" y="11155"/>
                      <a:pt x="46949" y="11297"/>
                    </a:cubicBezTo>
                    <a:cubicBezTo>
                      <a:pt x="46429" y="11581"/>
                      <a:pt x="45862" y="11817"/>
                      <a:pt x="45318" y="12053"/>
                    </a:cubicBezTo>
                    <a:cubicBezTo>
                      <a:pt x="44775" y="12337"/>
                      <a:pt x="44208" y="12526"/>
                      <a:pt x="43617" y="12715"/>
                    </a:cubicBezTo>
                    <a:cubicBezTo>
                      <a:pt x="43050" y="12857"/>
                      <a:pt x="42483" y="12975"/>
                      <a:pt x="41940" y="13046"/>
                    </a:cubicBezTo>
                    <a:cubicBezTo>
                      <a:pt x="41609" y="13069"/>
                      <a:pt x="41278" y="13093"/>
                      <a:pt x="40947" y="13093"/>
                    </a:cubicBezTo>
                    <a:lnTo>
                      <a:pt x="40475" y="13093"/>
                    </a:lnTo>
                    <a:cubicBezTo>
                      <a:pt x="40411" y="13093"/>
                      <a:pt x="40342" y="13093"/>
                      <a:pt x="40271" y="13091"/>
                    </a:cubicBezTo>
                    <a:lnTo>
                      <a:pt x="40271" y="13091"/>
                    </a:lnTo>
                    <a:cubicBezTo>
                      <a:pt x="40471" y="13107"/>
                      <a:pt x="40662" y="13124"/>
                      <a:pt x="40876" y="13140"/>
                    </a:cubicBezTo>
                    <a:cubicBezTo>
                      <a:pt x="40971" y="13156"/>
                      <a:pt x="41063" y="13161"/>
                      <a:pt x="41155" y="13161"/>
                    </a:cubicBezTo>
                    <a:cubicBezTo>
                      <a:pt x="41338" y="13161"/>
                      <a:pt x="41522" y="13140"/>
                      <a:pt x="41727" y="13140"/>
                    </a:cubicBezTo>
                    <a:cubicBezTo>
                      <a:pt x="42318" y="13117"/>
                      <a:pt x="42885" y="13046"/>
                      <a:pt x="43428" y="12880"/>
                    </a:cubicBezTo>
                    <a:cubicBezTo>
                      <a:pt x="44019" y="12739"/>
                      <a:pt x="44610" y="12526"/>
                      <a:pt x="45177" y="12290"/>
                    </a:cubicBezTo>
                    <a:cubicBezTo>
                      <a:pt x="45744" y="12053"/>
                      <a:pt x="46311" y="11793"/>
                      <a:pt x="46854" y="11534"/>
                    </a:cubicBezTo>
                    <a:cubicBezTo>
                      <a:pt x="47398" y="11226"/>
                      <a:pt x="47965" y="10943"/>
                      <a:pt x="48390" y="10518"/>
                    </a:cubicBezTo>
                    <a:lnTo>
                      <a:pt x="48555" y="10376"/>
                    </a:lnTo>
                    <a:cubicBezTo>
                      <a:pt x="48596" y="10335"/>
                      <a:pt x="48531" y="10277"/>
                      <a:pt x="48482" y="10277"/>
                    </a:cubicBezTo>
                    <a:close/>
                    <a:moveTo>
                      <a:pt x="16564" y="6808"/>
                    </a:moveTo>
                    <a:cubicBezTo>
                      <a:pt x="16564" y="6808"/>
                      <a:pt x="16540" y="6808"/>
                      <a:pt x="16564" y="6832"/>
                    </a:cubicBezTo>
                    <a:cubicBezTo>
                      <a:pt x="17721" y="7186"/>
                      <a:pt x="18737" y="7848"/>
                      <a:pt x="19612" y="8627"/>
                    </a:cubicBezTo>
                    <a:cubicBezTo>
                      <a:pt x="20439" y="9407"/>
                      <a:pt x="21100" y="10352"/>
                      <a:pt x="21644" y="11392"/>
                    </a:cubicBezTo>
                    <a:cubicBezTo>
                      <a:pt x="21927" y="11935"/>
                      <a:pt x="22163" y="12526"/>
                      <a:pt x="22376" y="13117"/>
                    </a:cubicBezTo>
                    <a:cubicBezTo>
                      <a:pt x="22385" y="13153"/>
                      <a:pt x="22408" y="13168"/>
                      <a:pt x="22431" y="13168"/>
                    </a:cubicBezTo>
                    <a:cubicBezTo>
                      <a:pt x="22469" y="13168"/>
                      <a:pt x="22509" y="13128"/>
                      <a:pt x="22494" y="13069"/>
                    </a:cubicBezTo>
                    <a:cubicBezTo>
                      <a:pt x="22140" y="11982"/>
                      <a:pt x="21644" y="10943"/>
                      <a:pt x="20982" y="10021"/>
                    </a:cubicBezTo>
                    <a:cubicBezTo>
                      <a:pt x="20250" y="9053"/>
                      <a:pt x="19399" y="8226"/>
                      <a:pt x="18383" y="7611"/>
                    </a:cubicBezTo>
                    <a:cubicBezTo>
                      <a:pt x="17840" y="7257"/>
                      <a:pt x="17202" y="6973"/>
                      <a:pt x="16564" y="6808"/>
                    </a:cubicBezTo>
                    <a:close/>
                    <a:moveTo>
                      <a:pt x="64190" y="11627"/>
                    </a:moveTo>
                    <a:cubicBezTo>
                      <a:pt x="64172" y="11627"/>
                      <a:pt x="64149" y="11634"/>
                      <a:pt x="64126" y="11652"/>
                    </a:cubicBezTo>
                    <a:cubicBezTo>
                      <a:pt x="63819" y="11888"/>
                      <a:pt x="63511" y="12101"/>
                      <a:pt x="63204" y="12337"/>
                    </a:cubicBezTo>
                    <a:cubicBezTo>
                      <a:pt x="62873" y="12526"/>
                      <a:pt x="62543" y="12739"/>
                      <a:pt x="62188" y="12928"/>
                    </a:cubicBezTo>
                    <a:cubicBezTo>
                      <a:pt x="62047" y="12998"/>
                      <a:pt x="61834" y="13117"/>
                      <a:pt x="61621" y="13211"/>
                    </a:cubicBezTo>
                    <a:cubicBezTo>
                      <a:pt x="62330" y="12928"/>
                      <a:pt x="63039" y="12573"/>
                      <a:pt x="63700" y="12124"/>
                    </a:cubicBezTo>
                    <a:cubicBezTo>
                      <a:pt x="63866" y="12006"/>
                      <a:pt x="64055" y="11864"/>
                      <a:pt x="64220" y="11746"/>
                    </a:cubicBezTo>
                    <a:cubicBezTo>
                      <a:pt x="64273" y="11693"/>
                      <a:pt x="64247" y="11627"/>
                      <a:pt x="64190" y="11627"/>
                    </a:cubicBezTo>
                    <a:close/>
                    <a:moveTo>
                      <a:pt x="15382" y="6099"/>
                    </a:moveTo>
                    <a:cubicBezTo>
                      <a:pt x="15382" y="6099"/>
                      <a:pt x="15359" y="6123"/>
                      <a:pt x="15382" y="6123"/>
                    </a:cubicBezTo>
                    <a:cubicBezTo>
                      <a:pt x="16115" y="6312"/>
                      <a:pt x="16824" y="6572"/>
                      <a:pt x="17532" y="6903"/>
                    </a:cubicBezTo>
                    <a:cubicBezTo>
                      <a:pt x="18241" y="7210"/>
                      <a:pt x="18926" y="7588"/>
                      <a:pt x="19541" y="8084"/>
                    </a:cubicBezTo>
                    <a:cubicBezTo>
                      <a:pt x="20155" y="8509"/>
                      <a:pt x="20722" y="9005"/>
                      <a:pt x="21266" y="9549"/>
                    </a:cubicBezTo>
                    <a:cubicBezTo>
                      <a:pt x="21762" y="10092"/>
                      <a:pt x="22234" y="10636"/>
                      <a:pt x="22636" y="11274"/>
                    </a:cubicBezTo>
                    <a:cubicBezTo>
                      <a:pt x="23061" y="11888"/>
                      <a:pt x="23416" y="12502"/>
                      <a:pt x="23699" y="13187"/>
                    </a:cubicBezTo>
                    <a:cubicBezTo>
                      <a:pt x="23746" y="13282"/>
                      <a:pt x="23794" y="13353"/>
                      <a:pt x="23817" y="13424"/>
                    </a:cubicBezTo>
                    <a:cubicBezTo>
                      <a:pt x="23835" y="13442"/>
                      <a:pt x="23857" y="13449"/>
                      <a:pt x="23875" y="13449"/>
                    </a:cubicBezTo>
                    <a:cubicBezTo>
                      <a:pt x="23905" y="13449"/>
                      <a:pt x="23926" y="13429"/>
                      <a:pt x="23912" y="13400"/>
                    </a:cubicBezTo>
                    <a:cubicBezTo>
                      <a:pt x="23652" y="12715"/>
                      <a:pt x="23298" y="12053"/>
                      <a:pt x="22920" y="11439"/>
                    </a:cubicBezTo>
                    <a:cubicBezTo>
                      <a:pt x="22518" y="10825"/>
                      <a:pt x="22045" y="10234"/>
                      <a:pt x="21549" y="9691"/>
                    </a:cubicBezTo>
                    <a:cubicBezTo>
                      <a:pt x="21053" y="9147"/>
                      <a:pt x="20486" y="8627"/>
                      <a:pt x="19872" y="8178"/>
                    </a:cubicBezTo>
                    <a:cubicBezTo>
                      <a:pt x="19257" y="7706"/>
                      <a:pt x="18572" y="7304"/>
                      <a:pt x="17863" y="6973"/>
                    </a:cubicBezTo>
                    <a:cubicBezTo>
                      <a:pt x="17154" y="6619"/>
                      <a:pt x="16422" y="6336"/>
                      <a:pt x="15642" y="6146"/>
                    </a:cubicBezTo>
                    <a:cubicBezTo>
                      <a:pt x="15548" y="6123"/>
                      <a:pt x="15477" y="6123"/>
                      <a:pt x="15382" y="6099"/>
                    </a:cubicBezTo>
                    <a:close/>
                    <a:moveTo>
                      <a:pt x="48531" y="11645"/>
                    </a:moveTo>
                    <a:cubicBezTo>
                      <a:pt x="48517" y="11645"/>
                      <a:pt x="48502" y="11647"/>
                      <a:pt x="48484" y="11652"/>
                    </a:cubicBezTo>
                    <a:cubicBezTo>
                      <a:pt x="47988" y="12006"/>
                      <a:pt x="47398" y="12290"/>
                      <a:pt x="46783" y="12526"/>
                    </a:cubicBezTo>
                    <a:cubicBezTo>
                      <a:pt x="46145" y="12762"/>
                      <a:pt x="45507" y="12975"/>
                      <a:pt x="44846" y="13093"/>
                    </a:cubicBezTo>
                    <a:cubicBezTo>
                      <a:pt x="44184" y="13235"/>
                      <a:pt x="43499" y="13329"/>
                      <a:pt x="42814" y="13353"/>
                    </a:cubicBezTo>
                    <a:cubicBezTo>
                      <a:pt x="42459" y="13376"/>
                      <a:pt x="42105" y="13388"/>
                      <a:pt x="41748" y="13388"/>
                    </a:cubicBezTo>
                    <a:cubicBezTo>
                      <a:pt x="41390" y="13388"/>
                      <a:pt x="41030" y="13376"/>
                      <a:pt x="40664" y="13353"/>
                    </a:cubicBezTo>
                    <a:cubicBezTo>
                      <a:pt x="39955" y="13329"/>
                      <a:pt x="39246" y="13235"/>
                      <a:pt x="38537" y="13140"/>
                    </a:cubicBezTo>
                    <a:cubicBezTo>
                      <a:pt x="38443" y="13140"/>
                      <a:pt x="38348" y="13117"/>
                      <a:pt x="38277" y="13117"/>
                    </a:cubicBezTo>
                    <a:cubicBezTo>
                      <a:pt x="38277" y="13117"/>
                      <a:pt x="38230" y="13140"/>
                      <a:pt x="38277" y="13140"/>
                    </a:cubicBezTo>
                    <a:lnTo>
                      <a:pt x="39317" y="13329"/>
                    </a:lnTo>
                    <a:cubicBezTo>
                      <a:pt x="39671" y="13400"/>
                      <a:pt x="40049" y="13424"/>
                      <a:pt x="40380" y="13447"/>
                    </a:cubicBezTo>
                    <a:cubicBezTo>
                      <a:pt x="40881" y="13481"/>
                      <a:pt x="41406" y="13514"/>
                      <a:pt x="41921" y="13514"/>
                    </a:cubicBezTo>
                    <a:cubicBezTo>
                      <a:pt x="42135" y="13514"/>
                      <a:pt x="42346" y="13508"/>
                      <a:pt x="42554" y="13495"/>
                    </a:cubicBezTo>
                    <a:cubicBezTo>
                      <a:pt x="43263" y="13471"/>
                      <a:pt x="43924" y="13424"/>
                      <a:pt x="44610" y="13306"/>
                    </a:cubicBezTo>
                    <a:cubicBezTo>
                      <a:pt x="45271" y="13187"/>
                      <a:pt x="45909" y="12998"/>
                      <a:pt x="46571" y="12762"/>
                    </a:cubicBezTo>
                    <a:cubicBezTo>
                      <a:pt x="47185" y="12526"/>
                      <a:pt x="47799" y="12242"/>
                      <a:pt x="48366" y="11888"/>
                    </a:cubicBezTo>
                    <a:cubicBezTo>
                      <a:pt x="48414" y="11817"/>
                      <a:pt x="48508" y="11793"/>
                      <a:pt x="48579" y="11723"/>
                    </a:cubicBezTo>
                    <a:cubicBezTo>
                      <a:pt x="48617" y="11684"/>
                      <a:pt x="48593" y="11645"/>
                      <a:pt x="48531" y="11645"/>
                    </a:cubicBezTo>
                    <a:close/>
                    <a:moveTo>
                      <a:pt x="22920" y="7895"/>
                    </a:moveTo>
                    <a:cubicBezTo>
                      <a:pt x="22920" y="7895"/>
                      <a:pt x="22872" y="7895"/>
                      <a:pt x="22920" y="7919"/>
                    </a:cubicBezTo>
                    <a:cubicBezTo>
                      <a:pt x="23156" y="8131"/>
                      <a:pt x="23416" y="8344"/>
                      <a:pt x="23652" y="8533"/>
                    </a:cubicBezTo>
                    <a:lnTo>
                      <a:pt x="24361" y="9171"/>
                    </a:lnTo>
                    <a:lnTo>
                      <a:pt x="25778" y="10399"/>
                    </a:lnTo>
                    <a:cubicBezTo>
                      <a:pt x="26724" y="11203"/>
                      <a:pt x="27716" y="11959"/>
                      <a:pt x="28826" y="12644"/>
                    </a:cubicBezTo>
                    <a:cubicBezTo>
                      <a:pt x="29417" y="13046"/>
                      <a:pt x="30055" y="13353"/>
                      <a:pt x="30669" y="13684"/>
                    </a:cubicBezTo>
                    <a:cubicBezTo>
                      <a:pt x="30669" y="13660"/>
                      <a:pt x="30740" y="13636"/>
                      <a:pt x="30740" y="13589"/>
                    </a:cubicBezTo>
                    <a:cubicBezTo>
                      <a:pt x="30764" y="13565"/>
                      <a:pt x="30740" y="13542"/>
                      <a:pt x="30717" y="13495"/>
                    </a:cubicBezTo>
                    <a:cubicBezTo>
                      <a:pt x="29582" y="12904"/>
                      <a:pt x="28496" y="12290"/>
                      <a:pt x="27480" y="11557"/>
                    </a:cubicBezTo>
                    <a:cubicBezTo>
                      <a:pt x="26464" y="10825"/>
                      <a:pt x="25519" y="9998"/>
                      <a:pt x="24573" y="9194"/>
                    </a:cubicBezTo>
                    <a:cubicBezTo>
                      <a:pt x="24290" y="8958"/>
                      <a:pt x="24030" y="8745"/>
                      <a:pt x="23770" y="8509"/>
                    </a:cubicBezTo>
                    <a:cubicBezTo>
                      <a:pt x="23510" y="8297"/>
                      <a:pt x="23203" y="8060"/>
                      <a:pt x="22920" y="7895"/>
                    </a:cubicBezTo>
                    <a:close/>
                    <a:moveTo>
                      <a:pt x="23109" y="8273"/>
                    </a:moveTo>
                    <a:cubicBezTo>
                      <a:pt x="23534" y="8698"/>
                      <a:pt x="23912" y="9100"/>
                      <a:pt x="24361" y="9525"/>
                    </a:cubicBezTo>
                    <a:cubicBezTo>
                      <a:pt x="24762" y="9903"/>
                      <a:pt x="25211" y="10329"/>
                      <a:pt x="25660" y="10707"/>
                    </a:cubicBezTo>
                    <a:cubicBezTo>
                      <a:pt x="26086" y="11085"/>
                      <a:pt x="26535" y="11439"/>
                      <a:pt x="26983" y="11817"/>
                    </a:cubicBezTo>
                    <a:cubicBezTo>
                      <a:pt x="27432" y="12171"/>
                      <a:pt x="27858" y="12526"/>
                      <a:pt x="28330" y="12857"/>
                    </a:cubicBezTo>
                    <a:cubicBezTo>
                      <a:pt x="28874" y="13211"/>
                      <a:pt x="29441" y="13542"/>
                      <a:pt x="30031" y="13778"/>
                    </a:cubicBezTo>
                    <a:cubicBezTo>
                      <a:pt x="30038" y="13780"/>
                      <a:pt x="30044" y="13781"/>
                      <a:pt x="30050" y="13781"/>
                    </a:cubicBezTo>
                    <a:cubicBezTo>
                      <a:pt x="30110" y="13781"/>
                      <a:pt x="30143" y="13681"/>
                      <a:pt x="30079" y="13660"/>
                    </a:cubicBezTo>
                    <a:cubicBezTo>
                      <a:pt x="29559" y="13424"/>
                      <a:pt x="29039" y="13164"/>
                      <a:pt x="28566" y="12833"/>
                    </a:cubicBezTo>
                    <a:cubicBezTo>
                      <a:pt x="28047" y="12479"/>
                      <a:pt x="27598" y="12148"/>
                      <a:pt x="27172" y="11793"/>
                    </a:cubicBezTo>
                    <a:cubicBezTo>
                      <a:pt x="26251" y="11085"/>
                      <a:pt x="25377" y="10352"/>
                      <a:pt x="24526" y="9572"/>
                    </a:cubicBezTo>
                    <a:cubicBezTo>
                      <a:pt x="24054" y="9147"/>
                      <a:pt x="23558" y="8722"/>
                      <a:pt x="23109" y="8273"/>
                    </a:cubicBezTo>
                    <a:close/>
                    <a:moveTo>
                      <a:pt x="64397" y="12038"/>
                    </a:moveTo>
                    <a:cubicBezTo>
                      <a:pt x="64380" y="12038"/>
                      <a:pt x="64360" y="12043"/>
                      <a:pt x="64338" y="12053"/>
                    </a:cubicBezTo>
                    <a:cubicBezTo>
                      <a:pt x="63960" y="12360"/>
                      <a:pt x="63559" y="12620"/>
                      <a:pt x="63133" y="12857"/>
                    </a:cubicBezTo>
                    <a:cubicBezTo>
                      <a:pt x="62684" y="13093"/>
                      <a:pt x="62283" y="13306"/>
                      <a:pt x="61810" y="13471"/>
                    </a:cubicBezTo>
                    <a:cubicBezTo>
                      <a:pt x="61550" y="13565"/>
                      <a:pt x="61314" y="13684"/>
                      <a:pt x="61031" y="13731"/>
                    </a:cubicBezTo>
                    <a:cubicBezTo>
                      <a:pt x="61007" y="13731"/>
                      <a:pt x="61031" y="13802"/>
                      <a:pt x="61078" y="13802"/>
                    </a:cubicBezTo>
                    <a:cubicBezTo>
                      <a:pt x="62023" y="13542"/>
                      <a:pt x="62921" y="13117"/>
                      <a:pt x="63748" y="12620"/>
                    </a:cubicBezTo>
                    <a:cubicBezTo>
                      <a:pt x="63984" y="12479"/>
                      <a:pt x="64220" y="12313"/>
                      <a:pt x="64433" y="12148"/>
                    </a:cubicBezTo>
                    <a:cubicBezTo>
                      <a:pt x="64488" y="12093"/>
                      <a:pt x="64458" y="12038"/>
                      <a:pt x="64397" y="12038"/>
                    </a:cubicBezTo>
                    <a:close/>
                    <a:moveTo>
                      <a:pt x="65141" y="11557"/>
                    </a:moveTo>
                    <a:cubicBezTo>
                      <a:pt x="65121" y="11557"/>
                      <a:pt x="65102" y="11565"/>
                      <a:pt x="65094" y="11581"/>
                    </a:cubicBezTo>
                    <a:cubicBezTo>
                      <a:pt x="65000" y="11723"/>
                      <a:pt x="64905" y="11912"/>
                      <a:pt x="64811" y="12030"/>
                    </a:cubicBezTo>
                    <a:cubicBezTo>
                      <a:pt x="64693" y="12171"/>
                      <a:pt x="64575" y="12290"/>
                      <a:pt x="64433" y="12408"/>
                    </a:cubicBezTo>
                    <a:lnTo>
                      <a:pt x="63984" y="12762"/>
                    </a:lnTo>
                    <a:cubicBezTo>
                      <a:pt x="63842" y="12880"/>
                      <a:pt x="63700" y="12975"/>
                      <a:pt x="63559" y="13093"/>
                    </a:cubicBezTo>
                    <a:cubicBezTo>
                      <a:pt x="63252" y="13306"/>
                      <a:pt x="62897" y="13424"/>
                      <a:pt x="62566" y="13542"/>
                    </a:cubicBezTo>
                    <a:cubicBezTo>
                      <a:pt x="62212" y="13660"/>
                      <a:pt x="61834" y="13731"/>
                      <a:pt x="61456" y="13873"/>
                    </a:cubicBezTo>
                    <a:cubicBezTo>
                      <a:pt x="61031" y="13991"/>
                      <a:pt x="60629" y="14109"/>
                      <a:pt x="60204" y="14180"/>
                    </a:cubicBezTo>
                    <a:lnTo>
                      <a:pt x="60204" y="14227"/>
                    </a:lnTo>
                    <a:cubicBezTo>
                      <a:pt x="60369" y="14227"/>
                      <a:pt x="60534" y="14227"/>
                      <a:pt x="60723" y="14156"/>
                    </a:cubicBezTo>
                    <a:cubicBezTo>
                      <a:pt x="60912" y="14133"/>
                      <a:pt x="61101" y="14062"/>
                      <a:pt x="61314" y="14014"/>
                    </a:cubicBezTo>
                    <a:cubicBezTo>
                      <a:pt x="61692" y="13920"/>
                      <a:pt x="62070" y="13802"/>
                      <a:pt x="62448" y="13707"/>
                    </a:cubicBezTo>
                    <a:cubicBezTo>
                      <a:pt x="62803" y="13636"/>
                      <a:pt x="63157" y="13471"/>
                      <a:pt x="63488" y="13282"/>
                    </a:cubicBezTo>
                    <a:cubicBezTo>
                      <a:pt x="63677" y="13187"/>
                      <a:pt x="63819" y="13069"/>
                      <a:pt x="63960" y="12951"/>
                    </a:cubicBezTo>
                    <a:cubicBezTo>
                      <a:pt x="64102" y="12833"/>
                      <a:pt x="64268" y="12739"/>
                      <a:pt x="64409" y="12620"/>
                    </a:cubicBezTo>
                    <a:cubicBezTo>
                      <a:pt x="64575" y="12502"/>
                      <a:pt x="64740" y="12360"/>
                      <a:pt x="64882" y="12171"/>
                    </a:cubicBezTo>
                    <a:cubicBezTo>
                      <a:pt x="65024" y="12030"/>
                      <a:pt x="65142" y="11841"/>
                      <a:pt x="65213" y="11652"/>
                    </a:cubicBezTo>
                    <a:cubicBezTo>
                      <a:pt x="65228" y="11589"/>
                      <a:pt x="65181" y="11557"/>
                      <a:pt x="65141" y="11557"/>
                    </a:cubicBezTo>
                    <a:close/>
                    <a:moveTo>
                      <a:pt x="22282" y="7682"/>
                    </a:moveTo>
                    <a:cubicBezTo>
                      <a:pt x="22282" y="7682"/>
                      <a:pt x="22258" y="7682"/>
                      <a:pt x="22258" y="7730"/>
                    </a:cubicBezTo>
                    <a:cubicBezTo>
                      <a:pt x="22731" y="8273"/>
                      <a:pt x="23179" y="8840"/>
                      <a:pt x="23676" y="9407"/>
                    </a:cubicBezTo>
                    <a:cubicBezTo>
                      <a:pt x="24172" y="9927"/>
                      <a:pt x="24692" y="10470"/>
                      <a:pt x="25211" y="10966"/>
                    </a:cubicBezTo>
                    <a:cubicBezTo>
                      <a:pt x="25755" y="11463"/>
                      <a:pt x="26298" y="11935"/>
                      <a:pt x="26889" y="12360"/>
                    </a:cubicBezTo>
                    <a:cubicBezTo>
                      <a:pt x="27456" y="12762"/>
                      <a:pt x="28070" y="13164"/>
                      <a:pt x="28708" y="13471"/>
                    </a:cubicBezTo>
                    <a:cubicBezTo>
                      <a:pt x="29015" y="13660"/>
                      <a:pt x="29323" y="13802"/>
                      <a:pt x="29653" y="13944"/>
                    </a:cubicBezTo>
                    <a:cubicBezTo>
                      <a:pt x="29960" y="14109"/>
                      <a:pt x="30315" y="14227"/>
                      <a:pt x="30646" y="14345"/>
                    </a:cubicBezTo>
                    <a:cubicBezTo>
                      <a:pt x="30740" y="14369"/>
                      <a:pt x="30835" y="14392"/>
                      <a:pt x="30906" y="14392"/>
                    </a:cubicBezTo>
                    <a:cubicBezTo>
                      <a:pt x="30914" y="14395"/>
                      <a:pt x="30922" y="14396"/>
                      <a:pt x="30929" y="14396"/>
                    </a:cubicBezTo>
                    <a:cubicBezTo>
                      <a:pt x="31004" y="14396"/>
                      <a:pt x="31017" y="14296"/>
                      <a:pt x="30953" y="14274"/>
                    </a:cubicBezTo>
                    <a:cubicBezTo>
                      <a:pt x="30315" y="14038"/>
                      <a:pt x="29653" y="13802"/>
                      <a:pt x="29015" y="13471"/>
                    </a:cubicBezTo>
                    <a:cubicBezTo>
                      <a:pt x="28401" y="13140"/>
                      <a:pt x="27787" y="12809"/>
                      <a:pt x="27196" y="12384"/>
                    </a:cubicBezTo>
                    <a:cubicBezTo>
                      <a:pt x="26605" y="11982"/>
                      <a:pt x="26038" y="11534"/>
                      <a:pt x="25519" y="11061"/>
                    </a:cubicBezTo>
                    <a:cubicBezTo>
                      <a:pt x="24975" y="10588"/>
                      <a:pt x="24455" y="10045"/>
                      <a:pt x="23936" y="9525"/>
                    </a:cubicBezTo>
                    <a:cubicBezTo>
                      <a:pt x="23439" y="8982"/>
                      <a:pt x="22943" y="8462"/>
                      <a:pt x="22471" y="7895"/>
                    </a:cubicBezTo>
                    <a:cubicBezTo>
                      <a:pt x="22400" y="7848"/>
                      <a:pt x="22352" y="7753"/>
                      <a:pt x="22282" y="7682"/>
                    </a:cubicBezTo>
                    <a:close/>
                    <a:moveTo>
                      <a:pt x="19375" y="7493"/>
                    </a:moveTo>
                    <a:lnTo>
                      <a:pt x="19375" y="7493"/>
                    </a:lnTo>
                    <a:cubicBezTo>
                      <a:pt x="19612" y="7682"/>
                      <a:pt x="19848" y="7871"/>
                      <a:pt x="20084" y="8037"/>
                    </a:cubicBezTo>
                    <a:cubicBezTo>
                      <a:pt x="20321" y="8226"/>
                      <a:pt x="20557" y="8438"/>
                      <a:pt x="20746" y="8627"/>
                    </a:cubicBezTo>
                    <a:cubicBezTo>
                      <a:pt x="21195" y="9053"/>
                      <a:pt x="21620" y="9454"/>
                      <a:pt x="22022" y="9903"/>
                    </a:cubicBezTo>
                    <a:cubicBezTo>
                      <a:pt x="22400" y="10352"/>
                      <a:pt x="22801" y="10825"/>
                      <a:pt x="23109" y="11321"/>
                    </a:cubicBezTo>
                    <a:cubicBezTo>
                      <a:pt x="23439" y="11817"/>
                      <a:pt x="23746" y="12337"/>
                      <a:pt x="24006" y="12857"/>
                    </a:cubicBezTo>
                    <a:cubicBezTo>
                      <a:pt x="24266" y="13400"/>
                      <a:pt x="24503" y="13920"/>
                      <a:pt x="24715" y="14487"/>
                    </a:cubicBezTo>
                    <a:cubicBezTo>
                      <a:pt x="24739" y="14534"/>
                      <a:pt x="24762" y="14629"/>
                      <a:pt x="24810" y="14700"/>
                    </a:cubicBezTo>
                    <a:cubicBezTo>
                      <a:pt x="24818" y="14716"/>
                      <a:pt x="24838" y="14724"/>
                      <a:pt x="24860" y="14724"/>
                    </a:cubicBezTo>
                    <a:cubicBezTo>
                      <a:pt x="24899" y="14724"/>
                      <a:pt x="24943" y="14698"/>
                      <a:pt x="24928" y="14652"/>
                    </a:cubicBezTo>
                    <a:cubicBezTo>
                      <a:pt x="24739" y="14109"/>
                      <a:pt x="24503" y="13542"/>
                      <a:pt x="24243" y="12998"/>
                    </a:cubicBezTo>
                    <a:cubicBezTo>
                      <a:pt x="23983" y="12502"/>
                      <a:pt x="23676" y="11959"/>
                      <a:pt x="23345" y="11463"/>
                    </a:cubicBezTo>
                    <a:cubicBezTo>
                      <a:pt x="23038" y="10966"/>
                      <a:pt x="22683" y="10494"/>
                      <a:pt x="22282" y="10021"/>
                    </a:cubicBezTo>
                    <a:cubicBezTo>
                      <a:pt x="21904" y="9549"/>
                      <a:pt x="21502" y="9147"/>
                      <a:pt x="21029" y="8722"/>
                    </a:cubicBezTo>
                    <a:cubicBezTo>
                      <a:pt x="20793" y="8509"/>
                      <a:pt x="20580" y="8320"/>
                      <a:pt x="20321" y="8131"/>
                    </a:cubicBezTo>
                    <a:cubicBezTo>
                      <a:pt x="20061" y="7966"/>
                      <a:pt x="19848" y="7753"/>
                      <a:pt x="19564" y="7611"/>
                    </a:cubicBezTo>
                    <a:cubicBezTo>
                      <a:pt x="19517" y="7564"/>
                      <a:pt x="19423" y="7517"/>
                      <a:pt x="19375" y="7493"/>
                    </a:cubicBezTo>
                    <a:close/>
                    <a:moveTo>
                      <a:pt x="25542" y="11581"/>
                    </a:moveTo>
                    <a:cubicBezTo>
                      <a:pt x="26038" y="12077"/>
                      <a:pt x="26535" y="12597"/>
                      <a:pt x="27102" y="13022"/>
                    </a:cubicBezTo>
                    <a:cubicBezTo>
                      <a:pt x="27669" y="13471"/>
                      <a:pt x="28259" y="13896"/>
                      <a:pt x="28874" y="14203"/>
                    </a:cubicBezTo>
                    <a:cubicBezTo>
                      <a:pt x="29228" y="14392"/>
                      <a:pt x="29582" y="14558"/>
                      <a:pt x="29960" y="14723"/>
                    </a:cubicBezTo>
                    <a:cubicBezTo>
                      <a:pt x="29968" y="14726"/>
                      <a:pt x="29975" y="14727"/>
                      <a:pt x="29982" y="14727"/>
                    </a:cubicBezTo>
                    <a:cubicBezTo>
                      <a:pt x="30036" y="14727"/>
                      <a:pt x="30050" y="14650"/>
                      <a:pt x="30008" y="14629"/>
                    </a:cubicBezTo>
                    <a:cubicBezTo>
                      <a:pt x="29701" y="14511"/>
                      <a:pt x="29370" y="14369"/>
                      <a:pt x="29063" y="14180"/>
                    </a:cubicBezTo>
                    <a:cubicBezTo>
                      <a:pt x="28756" y="14014"/>
                      <a:pt x="28425" y="13825"/>
                      <a:pt x="28141" y="13660"/>
                    </a:cubicBezTo>
                    <a:cubicBezTo>
                      <a:pt x="27551" y="13258"/>
                      <a:pt x="26983" y="12857"/>
                      <a:pt x="26464" y="12384"/>
                    </a:cubicBezTo>
                    <a:lnTo>
                      <a:pt x="25566" y="11581"/>
                    </a:lnTo>
                    <a:close/>
                    <a:moveTo>
                      <a:pt x="32536" y="13235"/>
                    </a:moveTo>
                    <a:cubicBezTo>
                      <a:pt x="32630" y="13495"/>
                      <a:pt x="32749" y="13778"/>
                      <a:pt x="32843" y="14038"/>
                    </a:cubicBezTo>
                    <a:cubicBezTo>
                      <a:pt x="32961" y="14298"/>
                      <a:pt x="33032" y="14581"/>
                      <a:pt x="33197" y="14818"/>
                    </a:cubicBezTo>
                    <a:cubicBezTo>
                      <a:pt x="33204" y="14824"/>
                      <a:pt x="33212" y="14827"/>
                      <a:pt x="33220" y="14827"/>
                    </a:cubicBezTo>
                    <a:cubicBezTo>
                      <a:pt x="33241" y="14827"/>
                      <a:pt x="33262" y="14805"/>
                      <a:pt x="33245" y="14770"/>
                    </a:cubicBezTo>
                    <a:cubicBezTo>
                      <a:pt x="33150" y="14511"/>
                      <a:pt x="33008" y="14251"/>
                      <a:pt x="32890" y="14014"/>
                    </a:cubicBezTo>
                    <a:cubicBezTo>
                      <a:pt x="32772" y="13731"/>
                      <a:pt x="32654" y="13471"/>
                      <a:pt x="32536" y="13235"/>
                    </a:cubicBezTo>
                    <a:close/>
                    <a:moveTo>
                      <a:pt x="30953" y="10612"/>
                    </a:moveTo>
                    <a:cubicBezTo>
                      <a:pt x="31355" y="11108"/>
                      <a:pt x="31780" y="11628"/>
                      <a:pt x="32134" y="12148"/>
                    </a:cubicBezTo>
                    <a:cubicBezTo>
                      <a:pt x="32489" y="12691"/>
                      <a:pt x="32796" y="13235"/>
                      <a:pt x="33103" y="13825"/>
                    </a:cubicBezTo>
                    <a:lnTo>
                      <a:pt x="33552" y="14818"/>
                    </a:lnTo>
                    <a:cubicBezTo>
                      <a:pt x="33560" y="14834"/>
                      <a:pt x="33572" y="14842"/>
                      <a:pt x="33583" y="14842"/>
                    </a:cubicBezTo>
                    <a:cubicBezTo>
                      <a:pt x="33603" y="14842"/>
                      <a:pt x="33623" y="14816"/>
                      <a:pt x="33623" y="14770"/>
                    </a:cubicBezTo>
                    <a:cubicBezTo>
                      <a:pt x="33552" y="14440"/>
                      <a:pt x="33386" y="14156"/>
                      <a:pt x="33268" y="13896"/>
                    </a:cubicBezTo>
                    <a:cubicBezTo>
                      <a:pt x="33127" y="13636"/>
                      <a:pt x="32985" y="13329"/>
                      <a:pt x="32796" y="13069"/>
                    </a:cubicBezTo>
                    <a:cubicBezTo>
                      <a:pt x="32489" y="12502"/>
                      <a:pt x="32134" y="11935"/>
                      <a:pt x="31709" y="11439"/>
                    </a:cubicBezTo>
                    <a:cubicBezTo>
                      <a:pt x="31473" y="11155"/>
                      <a:pt x="31236" y="10872"/>
                      <a:pt x="30976" y="10612"/>
                    </a:cubicBezTo>
                    <a:close/>
                    <a:moveTo>
                      <a:pt x="32473" y="11893"/>
                    </a:moveTo>
                    <a:cubicBezTo>
                      <a:pt x="32582" y="12040"/>
                      <a:pt x="32681" y="12212"/>
                      <a:pt x="32796" y="12384"/>
                    </a:cubicBezTo>
                    <a:cubicBezTo>
                      <a:pt x="32914" y="12597"/>
                      <a:pt x="33032" y="12762"/>
                      <a:pt x="33150" y="12975"/>
                    </a:cubicBezTo>
                    <a:cubicBezTo>
                      <a:pt x="33363" y="13353"/>
                      <a:pt x="33575" y="13778"/>
                      <a:pt x="33741" y="14180"/>
                    </a:cubicBezTo>
                    <a:cubicBezTo>
                      <a:pt x="33835" y="14416"/>
                      <a:pt x="33906" y="14652"/>
                      <a:pt x="33954" y="14889"/>
                    </a:cubicBezTo>
                    <a:cubicBezTo>
                      <a:pt x="33954" y="14916"/>
                      <a:pt x="33968" y="14926"/>
                      <a:pt x="33986" y="14926"/>
                    </a:cubicBezTo>
                    <a:cubicBezTo>
                      <a:pt x="34013" y="14926"/>
                      <a:pt x="34048" y="14903"/>
                      <a:pt x="34048" y="14889"/>
                    </a:cubicBezTo>
                    <a:cubicBezTo>
                      <a:pt x="34024" y="14440"/>
                      <a:pt x="33835" y="14038"/>
                      <a:pt x="33623" y="13660"/>
                    </a:cubicBezTo>
                    <a:cubicBezTo>
                      <a:pt x="33386" y="13211"/>
                      <a:pt x="33150" y="12809"/>
                      <a:pt x="32890" y="12408"/>
                    </a:cubicBezTo>
                    <a:cubicBezTo>
                      <a:pt x="32771" y="12248"/>
                      <a:pt x="32617" y="12072"/>
                      <a:pt x="32473" y="11893"/>
                    </a:cubicBezTo>
                    <a:close/>
                    <a:moveTo>
                      <a:pt x="20911" y="9549"/>
                    </a:moveTo>
                    <a:lnTo>
                      <a:pt x="20911" y="9549"/>
                    </a:lnTo>
                    <a:cubicBezTo>
                      <a:pt x="21384" y="10258"/>
                      <a:pt x="21974" y="10919"/>
                      <a:pt x="22400" y="11628"/>
                    </a:cubicBezTo>
                    <a:cubicBezTo>
                      <a:pt x="22849" y="12290"/>
                      <a:pt x="23179" y="13069"/>
                      <a:pt x="23534" y="13778"/>
                    </a:cubicBezTo>
                    <a:cubicBezTo>
                      <a:pt x="23746" y="14180"/>
                      <a:pt x="23936" y="14581"/>
                      <a:pt x="24219" y="14959"/>
                    </a:cubicBezTo>
                    <a:cubicBezTo>
                      <a:pt x="24225" y="14965"/>
                      <a:pt x="24235" y="14968"/>
                      <a:pt x="24247" y="14968"/>
                    </a:cubicBezTo>
                    <a:cubicBezTo>
                      <a:pt x="24281" y="14968"/>
                      <a:pt x="24325" y="14942"/>
                      <a:pt x="24290" y="14889"/>
                    </a:cubicBezTo>
                    <a:cubicBezTo>
                      <a:pt x="23817" y="14251"/>
                      <a:pt x="23510" y="13518"/>
                      <a:pt x="23156" y="12762"/>
                    </a:cubicBezTo>
                    <a:cubicBezTo>
                      <a:pt x="22967" y="12408"/>
                      <a:pt x="22801" y="12053"/>
                      <a:pt x="22565" y="11699"/>
                    </a:cubicBezTo>
                    <a:cubicBezTo>
                      <a:pt x="22305" y="11345"/>
                      <a:pt x="22093" y="10990"/>
                      <a:pt x="21809" y="10683"/>
                    </a:cubicBezTo>
                    <a:cubicBezTo>
                      <a:pt x="21526" y="10281"/>
                      <a:pt x="21195" y="9927"/>
                      <a:pt x="20911" y="9549"/>
                    </a:cubicBezTo>
                    <a:close/>
                    <a:moveTo>
                      <a:pt x="51289" y="12900"/>
                    </a:moveTo>
                    <a:cubicBezTo>
                      <a:pt x="51283" y="12900"/>
                      <a:pt x="51278" y="12901"/>
                      <a:pt x="51272" y="12904"/>
                    </a:cubicBezTo>
                    <a:cubicBezTo>
                      <a:pt x="50233" y="13565"/>
                      <a:pt x="49217" y="14203"/>
                      <a:pt x="48154" y="14770"/>
                    </a:cubicBezTo>
                    <a:cubicBezTo>
                      <a:pt x="47870" y="14959"/>
                      <a:pt x="47563" y="15125"/>
                      <a:pt x="47256" y="15243"/>
                    </a:cubicBezTo>
                    <a:cubicBezTo>
                      <a:pt x="47799" y="15054"/>
                      <a:pt x="48366" y="14770"/>
                      <a:pt x="48910" y="14487"/>
                    </a:cubicBezTo>
                    <a:cubicBezTo>
                      <a:pt x="49429" y="14180"/>
                      <a:pt x="49949" y="13896"/>
                      <a:pt x="50469" y="13565"/>
                    </a:cubicBezTo>
                    <a:cubicBezTo>
                      <a:pt x="50753" y="13376"/>
                      <a:pt x="51036" y="13211"/>
                      <a:pt x="51320" y="12998"/>
                    </a:cubicBezTo>
                    <a:cubicBezTo>
                      <a:pt x="51383" y="12977"/>
                      <a:pt x="51334" y="12900"/>
                      <a:pt x="51289" y="12900"/>
                    </a:cubicBezTo>
                    <a:close/>
                    <a:moveTo>
                      <a:pt x="58663" y="10144"/>
                    </a:moveTo>
                    <a:cubicBezTo>
                      <a:pt x="58649" y="10144"/>
                      <a:pt x="58634" y="10150"/>
                      <a:pt x="58621" y="10163"/>
                    </a:cubicBezTo>
                    <a:cubicBezTo>
                      <a:pt x="58337" y="10494"/>
                      <a:pt x="58172" y="10872"/>
                      <a:pt x="57983" y="11226"/>
                    </a:cubicBezTo>
                    <a:cubicBezTo>
                      <a:pt x="57817" y="11628"/>
                      <a:pt x="57605" y="11959"/>
                      <a:pt x="57368" y="12313"/>
                    </a:cubicBezTo>
                    <a:cubicBezTo>
                      <a:pt x="57132" y="12715"/>
                      <a:pt x="56872" y="13046"/>
                      <a:pt x="56612" y="13400"/>
                    </a:cubicBezTo>
                    <a:cubicBezTo>
                      <a:pt x="56352" y="13707"/>
                      <a:pt x="56116" y="14038"/>
                      <a:pt x="55833" y="14322"/>
                    </a:cubicBezTo>
                    <a:cubicBezTo>
                      <a:pt x="55549" y="14676"/>
                      <a:pt x="55218" y="15007"/>
                      <a:pt x="54840" y="15267"/>
                    </a:cubicBezTo>
                    <a:lnTo>
                      <a:pt x="54840" y="15314"/>
                    </a:lnTo>
                    <a:cubicBezTo>
                      <a:pt x="55195" y="15101"/>
                      <a:pt x="55525" y="14841"/>
                      <a:pt x="55785" y="14534"/>
                    </a:cubicBezTo>
                    <a:cubicBezTo>
                      <a:pt x="56069" y="14251"/>
                      <a:pt x="56329" y="13920"/>
                      <a:pt x="56565" y="13589"/>
                    </a:cubicBezTo>
                    <a:cubicBezTo>
                      <a:pt x="56849" y="13258"/>
                      <a:pt x="57108" y="12904"/>
                      <a:pt x="57368" y="12549"/>
                    </a:cubicBezTo>
                    <a:cubicBezTo>
                      <a:pt x="57605" y="12219"/>
                      <a:pt x="57817" y="11864"/>
                      <a:pt x="58030" y="11463"/>
                    </a:cubicBezTo>
                    <a:cubicBezTo>
                      <a:pt x="58148" y="11274"/>
                      <a:pt x="58219" y="11061"/>
                      <a:pt x="58337" y="10848"/>
                    </a:cubicBezTo>
                    <a:lnTo>
                      <a:pt x="58691" y="10234"/>
                    </a:lnTo>
                    <a:cubicBezTo>
                      <a:pt x="58726" y="10183"/>
                      <a:pt x="58698" y="10144"/>
                      <a:pt x="58663" y="10144"/>
                    </a:cubicBezTo>
                    <a:close/>
                    <a:moveTo>
                      <a:pt x="52883" y="12592"/>
                    </a:moveTo>
                    <a:cubicBezTo>
                      <a:pt x="52874" y="12592"/>
                      <a:pt x="52865" y="12594"/>
                      <a:pt x="52855" y="12597"/>
                    </a:cubicBezTo>
                    <a:cubicBezTo>
                      <a:pt x="52690" y="12691"/>
                      <a:pt x="52501" y="12833"/>
                      <a:pt x="52359" y="12951"/>
                    </a:cubicBezTo>
                    <a:cubicBezTo>
                      <a:pt x="52170" y="13069"/>
                      <a:pt x="52029" y="13211"/>
                      <a:pt x="51887" y="13353"/>
                    </a:cubicBezTo>
                    <a:cubicBezTo>
                      <a:pt x="51556" y="13684"/>
                      <a:pt x="51225" y="13991"/>
                      <a:pt x="50918" y="14227"/>
                    </a:cubicBezTo>
                    <a:cubicBezTo>
                      <a:pt x="50256" y="14723"/>
                      <a:pt x="49524" y="15078"/>
                      <a:pt x="48792" y="15361"/>
                    </a:cubicBezTo>
                    <a:cubicBezTo>
                      <a:pt x="48366" y="15550"/>
                      <a:pt x="47917" y="15692"/>
                      <a:pt x="47516" y="15834"/>
                    </a:cubicBezTo>
                    <a:cubicBezTo>
                      <a:pt x="48272" y="15597"/>
                      <a:pt x="49075" y="15338"/>
                      <a:pt x="49808" y="14983"/>
                    </a:cubicBezTo>
                    <a:cubicBezTo>
                      <a:pt x="50162" y="14818"/>
                      <a:pt x="50516" y="14605"/>
                      <a:pt x="50847" y="14369"/>
                    </a:cubicBezTo>
                    <a:cubicBezTo>
                      <a:pt x="51202" y="14133"/>
                      <a:pt x="51509" y="13873"/>
                      <a:pt x="51816" y="13565"/>
                    </a:cubicBezTo>
                    <a:lnTo>
                      <a:pt x="52359" y="13117"/>
                    </a:lnTo>
                    <a:cubicBezTo>
                      <a:pt x="52454" y="13046"/>
                      <a:pt x="52525" y="12975"/>
                      <a:pt x="52619" y="12928"/>
                    </a:cubicBezTo>
                    <a:cubicBezTo>
                      <a:pt x="52714" y="12833"/>
                      <a:pt x="52832" y="12762"/>
                      <a:pt x="52926" y="12691"/>
                    </a:cubicBezTo>
                    <a:cubicBezTo>
                      <a:pt x="52967" y="12650"/>
                      <a:pt x="52938" y="12592"/>
                      <a:pt x="52883" y="12592"/>
                    </a:cubicBezTo>
                    <a:close/>
                    <a:moveTo>
                      <a:pt x="51786" y="12926"/>
                    </a:moveTo>
                    <a:cubicBezTo>
                      <a:pt x="51767" y="12926"/>
                      <a:pt x="51745" y="12933"/>
                      <a:pt x="51721" y="12951"/>
                    </a:cubicBezTo>
                    <a:cubicBezTo>
                      <a:pt x="51296" y="13211"/>
                      <a:pt x="50894" y="13495"/>
                      <a:pt x="50493" y="13778"/>
                    </a:cubicBezTo>
                    <a:cubicBezTo>
                      <a:pt x="50115" y="14038"/>
                      <a:pt x="49689" y="14298"/>
                      <a:pt x="49264" y="14581"/>
                    </a:cubicBezTo>
                    <a:cubicBezTo>
                      <a:pt x="48484" y="15054"/>
                      <a:pt x="47681" y="15432"/>
                      <a:pt x="46807" y="15668"/>
                    </a:cubicBezTo>
                    <a:cubicBezTo>
                      <a:pt x="46547" y="15716"/>
                      <a:pt x="46311" y="15786"/>
                      <a:pt x="46027" y="15810"/>
                    </a:cubicBezTo>
                    <a:cubicBezTo>
                      <a:pt x="45885" y="15834"/>
                      <a:pt x="45767" y="15834"/>
                      <a:pt x="45625" y="15857"/>
                    </a:cubicBezTo>
                    <a:cubicBezTo>
                      <a:pt x="45484" y="15905"/>
                      <a:pt x="45366" y="15905"/>
                      <a:pt x="45200" y="15928"/>
                    </a:cubicBezTo>
                    <a:cubicBezTo>
                      <a:pt x="45177" y="15928"/>
                      <a:pt x="45177" y="15952"/>
                      <a:pt x="45200" y="15952"/>
                    </a:cubicBezTo>
                    <a:lnTo>
                      <a:pt x="45555" y="15952"/>
                    </a:lnTo>
                    <a:cubicBezTo>
                      <a:pt x="45673" y="15952"/>
                      <a:pt x="45791" y="15928"/>
                      <a:pt x="45909" y="15928"/>
                    </a:cubicBezTo>
                    <a:cubicBezTo>
                      <a:pt x="46145" y="15905"/>
                      <a:pt x="46382" y="15857"/>
                      <a:pt x="46618" y="15810"/>
                    </a:cubicBezTo>
                    <a:cubicBezTo>
                      <a:pt x="47067" y="15716"/>
                      <a:pt x="47516" y="15574"/>
                      <a:pt x="47917" y="15408"/>
                    </a:cubicBezTo>
                    <a:cubicBezTo>
                      <a:pt x="48815" y="15007"/>
                      <a:pt x="49595" y="14511"/>
                      <a:pt x="50398" y="13991"/>
                    </a:cubicBezTo>
                    <a:cubicBezTo>
                      <a:pt x="50871" y="13660"/>
                      <a:pt x="51343" y="13353"/>
                      <a:pt x="51816" y="13046"/>
                    </a:cubicBezTo>
                    <a:cubicBezTo>
                      <a:pt x="51869" y="12993"/>
                      <a:pt x="51842" y="12926"/>
                      <a:pt x="51786" y="12926"/>
                    </a:cubicBezTo>
                    <a:close/>
                    <a:moveTo>
                      <a:pt x="58555" y="11142"/>
                    </a:moveTo>
                    <a:cubicBezTo>
                      <a:pt x="58536" y="11142"/>
                      <a:pt x="58512" y="11151"/>
                      <a:pt x="58502" y="11179"/>
                    </a:cubicBezTo>
                    <a:cubicBezTo>
                      <a:pt x="58290" y="11557"/>
                      <a:pt x="58124" y="11935"/>
                      <a:pt x="57888" y="12313"/>
                    </a:cubicBezTo>
                    <a:cubicBezTo>
                      <a:pt x="57628" y="12715"/>
                      <a:pt x="57392" y="13069"/>
                      <a:pt x="57132" y="13424"/>
                    </a:cubicBezTo>
                    <a:cubicBezTo>
                      <a:pt x="56872" y="13778"/>
                      <a:pt x="56612" y="14133"/>
                      <a:pt x="56305" y="14440"/>
                    </a:cubicBezTo>
                    <a:cubicBezTo>
                      <a:pt x="56022" y="14770"/>
                      <a:pt x="55691" y="15030"/>
                      <a:pt x="55313" y="15267"/>
                    </a:cubicBezTo>
                    <a:cubicBezTo>
                      <a:pt x="55100" y="15385"/>
                      <a:pt x="54887" y="15503"/>
                      <a:pt x="54722" y="15621"/>
                    </a:cubicBezTo>
                    <a:cubicBezTo>
                      <a:pt x="54604" y="15692"/>
                      <a:pt x="54509" y="15739"/>
                      <a:pt x="54391" y="15810"/>
                    </a:cubicBezTo>
                    <a:cubicBezTo>
                      <a:pt x="54291" y="15850"/>
                      <a:pt x="54207" y="15925"/>
                      <a:pt x="54112" y="15990"/>
                    </a:cubicBezTo>
                    <a:lnTo>
                      <a:pt x="54112" y="15990"/>
                    </a:lnTo>
                    <a:cubicBezTo>
                      <a:pt x="54196" y="15944"/>
                      <a:pt x="54290" y="15924"/>
                      <a:pt x="54368" y="15905"/>
                    </a:cubicBezTo>
                    <a:cubicBezTo>
                      <a:pt x="54439" y="15857"/>
                      <a:pt x="54557" y="15810"/>
                      <a:pt x="54651" y="15763"/>
                    </a:cubicBezTo>
                    <a:cubicBezTo>
                      <a:pt x="54864" y="15668"/>
                      <a:pt x="55029" y="15550"/>
                      <a:pt x="55218" y="15432"/>
                    </a:cubicBezTo>
                    <a:cubicBezTo>
                      <a:pt x="55596" y="15219"/>
                      <a:pt x="55927" y="14959"/>
                      <a:pt x="56258" y="14652"/>
                    </a:cubicBezTo>
                    <a:cubicBezTo>
                      <a:pt x="56565" y="14322"/>
                      <a:pt x="56849" y="13967"/>
                      <a:pt x="57108" y="13589"/>
                    </a:cubicBezTo>
                    <a:cubicBezTo>
                      <a:pt x="57368" y="13235"/>
                      <a:pt x="57605" y="12857"/>
                      <a:pt x="57841" y="12479"/>
                    </a:cubicBezTo>
                    <a:cubicBezTo>
                      <a:pt x="58101" y="12053"/>
                      <a:pt x="58384" y="11604"/>
                      <a:pt x="58550" y="11179"/>
                    </a:cubicBezTo>
                    <a:cubicBezTo>
                      <a:pt x="58607" y="11165"/>
                      <a:pt x="58586" y="11142"/>
                      <a:pt x="58555" y="11142"/>
                    </a:cubicBezTo>
                    <a:close/>
                    <a:moveTo>
                      <a:pt x="54112" y="15990"/>
                    </a:moveTo>
                    <a:cubicBezTo>
                      <a:pt x="54094" y="15999"/>
                      <a:pt x="54077" y="16010"/>
                      <a:pt x="54060" y="16023"/>
                    </a:cubicBezTo>
                    <a:cubicBezTo>
                      <a:pt x="54078" y="16012"/>
                      <a:pt x="54095" y="16001"/>
                      <a:pt x="54112" y="15990"/>
                    </a:cubicBezTo>
                    <a:close/>
                    <a:moveTo>
                      <a:pt x="57364" y="10871"/>
                    </a:moveTo>
                    <a:cubicBezTo>
                      <a:pt x="57347" y="10871"/>
                      <a:pt x="57329" y="10879"/>
                      <a:pt x="57321" y="10896"/>
                    </a:cubicBezTo>
                    <a:cubicBezTo>
                      <a:pt x="57108" y="11321"/>
                      <a:pt x="56943" y="11699"/>
                      <a:pt x="56730" y="12124"/>
                    </a:cubicBezTo>
                    <a:cubicBezTo>
                      <a:pt x="56518" y="12502"/>
                      <a:pt x="56281" y="12880"/>
                      <a:pt x="56045" y="13258"/>
                    </a:cubicBezTo>
                    <a:cubicBezTo>
                      <a:pt x="55549" y="14014"/>
                      <a:pt x="55006" y="14723"/>
                      <a:pt x="54391" y="15338"/>
                    </a:cubicBezTo>
                    <a:cubicBezTo>
                      <a:pt x="54037" y="15692"/>
                      <a:pt x="53659" y="16046"/>
                      <a:pt x="53304" y="16377"/>
                    </a:cubicBezTo>
                    <a:cubicBezTo>
                      <a:pt x="54013" y="15881"/>
                      <a:pt x="54628" y="15219"/>
                      <a:pt x="55218" y="14534"/>
                    </a:cubicBezTo>
                    <a:cubicBezTo>
                      <a:pt x="55785" y="13825"/>
                      <a:pt x="56281" y="13093"/>
                      <a:pt x="56730" y="12290"/>
                    </a:cubicBezTo>
                    <a:cubicBezTo>
                      <a:pt x="56967" y="11864"/>
                      <a:pt x="57203" y="11415"/>
                      <a:pt x="57416" y="10943"/>
                    </a:cubicBezTo>
                    <a:cubicBezTo>
                      <a:pt x="57431" y="10897"/>
                      <a:pt x="57397" y="10871"/>
                      <a:pt x="57364" y="10871"/>
                    </a:cubicBezTo>
                    <a:close/>
                    <a:moveTo>
                      <a:pt x="55714" y="16826"/>
                    </a:moveTo>
                    <a:cubicBezTo>
                      <a:pt x="55699" y="16826"/>
                      <a:pt x="55693" y="16837"/>
                      <a:pt x="55699" y="16837"/>
                    </a:cubicBezTo>
                    <a:cubicBezTo>
                      <a:pt x="55701" y="16837"/>
                      <a:pt x="55707" y="16834"/>
                      <a:pt x="55714" y="16826"/>
                    </a:cubicBezTo>
                    <a:close/>
                    <a:moveTo>
                      <a:pt x="63630" y="15101"/>
                    </a:moveTo>
                    <a:cubicBezTo>
                      <a:pt x="63133" y="15290"/>
                      <a:pt x="62637" y="15456"/>
                      <a:pt x="62117" y="15597"/>
                    </a:cubicBezTo>
                    <a:cubicBezTo>
                      <a:pt x="61621" y="15786"/>
                      <a:pt x="61125" y="15928"/>
                      <a:pt x="60629" y="16070"/>
                    </a:cubicBezTo>
                    <a:cubicBezTo>
                      <a:pt x="59613" y="16377"/>
                      <a:pt x="58573" y="16590"/>
                      <a:pt x="57510" y="16708"/>
                    </a:cubicBezTo>
                    <a:cubicBezTo>
                      <a:pt x="56896" y="16755"/>
                      <a:pt x="56305" y="16826"/>
                      <a:pt x="55714" y="16826"/>
                    </a:cubicBezTo>
                    <a:cubicBezTo>
                      <a:pt x="55944" y="16846"/>
                      <a:pt x="56170" y="16853"/>
                      <a:pt x="56394" y="16853"/>
                    </a:cubicBezTo>
                    <a:cubicBezTo>
                      <a:pt x="56701" y="16853"/>
                      <a:pt x="57007" y="16840"/>
                      <a:pt x="57321" y="16826"/>
                    </a:cubicBezTo>
                    <a:cubicBezTo>
                      <a:pt x="57841" y="16755"/>
                      <a:pt x="58384" y="16708"/>
                      <a:pt x="58880" y="16613"/>
                    </a:cubicBezTo>
                    <a:cubicBezTo>
                      <a:pt x="59920" y="16401"/>
                      <a:pt x="60936" y="16141"/>
                      <a:pt x="61976" y="15810"/>
                    </a:cubicBezTo>
                    <a:cubicBezTo>
                      <a:pt x="62543" y="15645"/>
                      <a:pt x="63133" y="15432"/>
                      <a:pt x="63700" y="15219"/>
                    </a:cubicBezTo>
                    <a:cubicBezTo>
                      <a:pt x="63748" y="15196"/>
                      <a:pt x="63724" y="15101"/>
                      <a:pt x="63630" y="15101"/>
                    </a:cubicBezTo>
                    <a:close/>
                    <a:moveTo>
                      <a:pt x="46311" y="17015"/>
                    </a:moveTo>
                    <a:lnTo>
                      <a:pt x="46311" y="17015"/>
                    </a:lnTo>
                    <a:cubicBezTo>
                      <a:pt x="46329" y="17033"/>
                      <a:pt x="46353" y="17051"/>
                      <a:pt x="46380" y="17068"/>
                    </a:cubicBezTo>
                    <a:lnTo>
                      <a:pt x="46380" y="17068"/>
                    </a:lnTo>
                    <a:cubicBezTo>
                      <a:pt x="46357" y="17050"/>
                      <a:pt x="46334" y="17033"/>
                      <a:pt x="46311" y="17015"/>
                    </a:cubicBezTo>
                    <a:close/>
                    <a:moveTo>
                      <a:pt x="66105" y="15279"/>
                    </a:moveTo>
                    <a:cubicBezTo>
                      <a:pt x="66092" y="15279"/>
                      <a:pt x="66078" y="15283"/>
                      <a:pt x="66063" y="15290"/>
                    </a:cubicBezTo>
                    <a:lnTo>
                      <a:pt x="65000" y="15645"/>
                    </a:lnTo>
                    <a:cubicBezTo>
                      <a:pt x="64646" y="15692"/>
                      <a:pt x="64291" y="15786"/>
                      <a:pt x="63937" y="15905"/>
                    </a:cubicBezTo>
                    <a:cubicBezTo>
                      <a:pt x="63228" y="16094"/>
                      <a:pt x="62495" y="16283"/>
                      <a:pt x="61763" y="16424"/>
                    </a:cubicBezTo>
                    <a:cubicBezTo>
                      <a:pt x="61031" y="16590"/>
                      <a:pt x="60298" y="16684"/>
                      <a:pt x="59566" y="16826"/>
                    </a:cubicBezTo>
                    <a:cubicBezTo>
                      <a:pt x="58810" y="16897"/>
                      <a:pt x="58077" y="16991"/>
                      <a:pt x="57321" y="17015"/>
                    </a:cubicBezTo>
                    <a:cubicBezTo>
                      <a:pt x="56565" y="17062"/>
                      <a:pt x="55809" y="17086"/>
                      <a:pt x="55076" y="17086"/>
                    </a:cubicBezTo>
                    <a:lnTo>
                      <a:pt x="54793" y="17086"/>
                    </a:lnTo>
                    <a:lnTo>
                      <a:pt x="54793" y="17110"/>
                    </a:lnTo>
                    <a:cubicBezTo>
                      <a:pt x="55549" y="17180"/>
                      <a:pt x="56305" y="17180"/>
                      <a:pt x="57038" y="17180"/>
                    </a:cubicBezTo>
                    <a:cubicBezTo>
                      <a:pt x="57794" y="17133"/>
                      <a:pt x="58550" y="17086"/>
                      <a:pt x="59306" y="17015"/>
                    </a:cubicBezTo>
                    <a:cubicBezTo>
                      <a:pt x="60038" y="16944"/>
                      <a:pt x="60794" y="16826"/>
                      <a:pt x="61503" y="16684"/>
                    </a:cubicBezTo>
                    <a:cubicBezTo>
                      <a:pt x="62259" y="16543"/>
                      <a:pt x="62992" y="16377"/>
                      <a:pt x="63700" y="16188"/>
                    </a:cubicBezTo>
                    <a:cubicBezTo>
                      <a:pt x="64409" y="15999"/>
                      <a:pt x="65142" y="15786"/>
                      <a:pt x="65851" y="15503"/>
                    </a:cubicBezTo>
                    <a:cubicBezTo>
                      <a:pt x="65945" y="15479"/>
                      <a:pt x="66040" y="15456"/>
                      <a:pt x="66110" y="15408"/>
                    </a:cubicBezTo>
                    <a:cubicBezTo>
                      <a:pt x="66190" y="15369"/>
                      <a:pt x="66169" y="15279"/>
                      <a:pt x="66105" y="15279"/>
                    </a:cubicBezTo>
                    <a:close/>
                    <a:moveTo>
                      <a:pt x="66262" y="15900"/>
                    </a:moveTo>
                    <a:cubicBezTo>
                      <a:pt x="66252" y="15900"/>
                      <a:pt x="66241" y="15901"/>
                      <a:pt x="66229" y="15905"/>
                    </a:cubicBezTo>
                    <a:cubicBezTo>
                      <a:pt x="65945" y="15999"/>
                      <a:pt x="65638" y="16094"/>
                      <a:pt x="65354" y="16235"/>
                    </a:cubicBezTo>
                    <a:cubicBezTo>
                      <a:pt x="65047" y="16306"/>
                      <a:pt x="64764" y="16424"/>
                      <a:pt x="64433" y="16519"/>
                    </a:cubicBezTo>
                    <a:cubicBezTo>
                      <a:pt x="63819" y="16708"/>
                      <a:pt x="63204" y="16850"/>
                      <a:pt x="62566" y="16991"/>
                    </a:cubicBezTo>
                    <a:cubicBezTo>
                      <a:pt x="61952" y="17110"/>
                      <a:pt x="61338" y="17228"/>
                      <a:pt x="60676" y="17322"/>
                    </a:cubicBezTo>
                    <a:cubicBezTo>
                      <a:pt x="60062" y="17417"/>
                      <a:pt x="59400" y="17440"/>
                      <a:pt x="58786" y="17464"/>
                    </a:cubicBezTo>
                    <a:cubicBezTo>
                      <a:pt x="58479" y="17464"/>
                      <a:pt x="58148" y="17488"/>
                      <a:pt x="57817" y="17488"/>
                    </a:cubicBezTo>
                    <a:lnTo>
                      <a:pt x="56636" y="17488"/>
                    </a:lnTo>
                    <a:cubicBezTo>
                      <a:pt x="56612" y="17488"/>
                      <a:pt x="56612" y="17535"/>
                      <a:pt x="56636" y="17535"/>
                    </a:cubicBezTo>
                    <a:cubicBezTo>
                      <a:pt x="57055" y="17580"/>
                      <a:pt x="57456" y="17596"/>
                      <a:pt x="57855" y="17596"/>
                    </a:cubicBezTo>
                    <a:cubicBezTo>
                      <a:pt x="58086" y="17596"/>
                      <a:pt x="58316" y="17591"/>
                      <a:pt x="58550" y="17582"/>
                    </a:cubicBezTo>
                    <a:cubicBezTo>
                      <a:pt x="59211" y="17582"/>
                      <a:pt x="59849" y="17535"/>
                      <a:pt x="60487" y="17464"/>
                    </a:cubicBezTo>
                    <a:cubicBezTo>
                      <a:pt x="61125" y="17417"/>
                      <a:pt x="61739" y="17322"/>
                      <a:pt x="62401" y="17180"/>
                    </a:cubicBezTo>
                    <a:cubicBezTo>
                      <a:pt x="63015" y="17062"/>
                      <a:pt x="63677" y="16897"/>
                      <a:pt x="64268" y="16732"/>
                    </a:cubicBezTo>
                    <a:cubicBezTo>
                      <a:pt x="64882" y="16543"/>
                      <a:pt x="65473" y="16377"/>
                      <a:pt x="66087" y="16141"/>
                    </a:cubicBezTo>
                    <a:cubicBezTo>
                      <a:pt x="66181" y="16117"/>
                      <a:pt x="66229" y="16070"/>
                      <a:pt x="66323" y="16046"/>
                    </a:cubicBezTo>
                    <a:cubicBezTo>
                      <a:pt x="66344" y="15964"/>
                      <a:pt x="66328" y="15900"/>
                      <a:pt x="66262" y="15900"/>
                    </a:cubicBezTo>
                    <a:close/>
                    <a:moveTo>
                      <a:pt x="47870" y="17299"/>
                    </a:moveTo>
                    <a:lnTo>
                      <a:pt x="47870" y="17299"/>
                    </a:lnTo>
                    <a:cubicBezTo>
                      <a:pt x="48035" y="17417"/>
                      <a:pt x="48224" y="17558"/>
                      <a:pt x="48437" y="17653"/>
                    </a:cubicBezTo>
                    <a:lnTo>
                      <a:pt x="49051" y="17913"/>
                    </a:lnTo>
                    <a:cubicBezTo>
                      <a:pt x="49453" y="18055"/>
                      <a:pt x="49878" y="18173"/>
                      <a:pt x="50327" y="18291"/>
                    </a:cubicBezTo>
                    <a:cubicBezTo>
                      <a:pt x="51178" y="18504"/>
                      <a:pt x="52029" y="18622"/>
                      <a:pt x="52879" y="18716"/>
                    </a:cubicBezTo>
                    <a:cubicBezTo>
                      <a:pt x="53115" y="18740"/>
                      <a:pt x="53399" y="18763"/>
                      <a:pt x="53612" y="18763"/>
                    </a:cubicBezTo>
                    <a:cubicBezTo>
                      <a:pt x="53779" y="18780"/>
                      <a:pt x="53969" y="18797"/>
                      <a:pt x="54150" y="18797"/>
                    </a:cubicBezTo>
                    <a:cubicBezTo>
                      <a:pt x="54225" y="18797"/>
                      <a:pt x="54298" y="18794"/>
                      <a:pt x="54368" y="18787"/>
                    </a:cubicBezTo>
                    <a:cubicBezTo>
                      <a:pt x="54415" y="18787"/>
                      <a:pt x="54415" y="18716"/>
                      <a:pt x="54368" y="18716"/>
                    </a:cubicBezTo>
                    <a:cubicBezTo>
                      <a:pt x="54155" y="18669"/>
                      <a:pt x="53942" y="18645"/>
                      <a:pt x="53706" y="18622"/>
                    </a:cubicBezTo>
                    <a:cubicBezTo>
                      <a:pt x="53493" y="18574"/>
                      <a:pt x="53257" y="18574"/>
                      <a:pt x="53068" y="18551"/>
                    </a:cubicBezTo>
                    <a:cubicBezTo>
                      <a:pt x="52619" y="18527"/>
                      <a:pt x="52194" y="18456"/>
                      <a:pt x="51792" y="18409"/>
                    </a:cubicBezTo>
                    <a:cubicBezTo>
                      <a:pt x="50918" y="18362"/>
                      <a:pt x="50091" y="18173"/>
                      <a:pt x="49264" y="17913"/>
                    </a:cubicBezTo>
                    <a:cubicBezTo>
                      <a:pt x="49028" y="17818"/>
                      <a:pt x="48792" y="17771"/>
                      <a:pt x="48555" y="17653"/>
                    </a:cubicBezTo>
                    <a:cubicBezTo>
                      <a:pt x="48319" y="17558"/>
                      <a:pt x="48083" y="17440"/>
                      <a:pt x="47870" y="17299"/>
                    </a:cubicBezTo>
                    <a:close/>
                    <a:moveTo>
                      <a:pt x="40049" y="17299"/>
                    </a:moveTo>
                    <a:cubicBezTo>
                      <a:pt x="40546" y="17724"/>
                      <a:pt x="41113" y="18126"/>
                      <a:pt x="41727" y="18433"/>
                    </a:cubicBezTo>
                    <a:cubicBezTo>
                      <a:pt x="42318" y="18740"/>
                      <a:pt x="42956" y="18976"/>
                      <a:pt x="43617" y="19189"/>
                    </a:cubicBezTo>
                    <a:cubicBezTo>
                      <a:pt x="43972" y="19307"/>
                      <a:pt x="44350" y="19378"/>
                      <a:pt x="44704" y="19449"/>
                    </a:cubicBezTo>
                    <a:cubicBezTo>
                      <a:pt x="44775" y="19425"/>
                      <a:pt x="44799" y="19331"/>
                      <a:pt x="44728" y="19331"/>
                    </a:cubicBezTo>
                    <a:cubicBezTo>
                      <a:pt x="44090" y="19142"/>
                      <a:pt x="43428" y="19000"/>
                      <a:pt x="42814" y="18763"/>
                    </a:cubicBezTo>
                    <a:cubicBezTo>
                      <a:pt x="42200" y="18527"/>
                      <a:pt x="41585" y="18267"/>
                      <a:pt x="40995" y="17937"/>
                    </a:cubicBezTo>
                    <a:cubicBezTo>
                      <a:pt x="40664" y="17724"/>
                      <a:pt x="40333" y="17535"/>
                      <a:pt x="40049" y="17299"/>
                    </a:cubicBezTo>
                    <a:close/>
                    <a:moveTo>
                      <a:pt x="46380" y="17068"/>
                    </a:moveTo>
                    <a:lnTo>
                      <a:pt x="46380" y="17068"/>
                    </a:lnTo>
                    <a:cubicBezTo>
                      <a:pt x="46883" y="17444"/>
                      <a:pt x="47447" y="17736"/>
                      <a:pt x="48012" y="18007"/>
                    </a:cubicBezTo>
                    <a:cubicBezTo>
                      <a:pt x="48603" y="18291"/>
                      <a:pt x="49264" y="18527"/>
                      <a:pt x="49878" y="18716"/>
                    </a:cubicBezTo>
                    <a:cubicBezTo>
                      <a:pt x="50516" y="18905"/>
                      <a:pt x="51154" y="19071"/>
                      <a:pt x="51816" y="19212"/>
                    </a:cubicBezTo>
                    <a:cubicBezTo>
                      <a:pt x="52477" y="19331"/>
                      <a:pt x="53115" y="19449"/>
                      <a:pt x="53801" y="19496"/>
                    </a:cubicBezTo>
                    <a:cubicBezTo>
                      <a:pt x="54462" y="19567"/>
                      <a:pt x="55124" y="19614"/>
                      <a:pt x="55785" y="19661"/>
                    </a:cubicBezTo>
                    <a:lnTo>
                      <a:pt x="56022" y="19661"/>
                    </a:lnTo>
                    <a:cubicBezTo>
                      <a:pt x="56069" y="19661"/>
                      <a:pt x="56069" y="19543"/>
                      <a:pt x="56022" y="19543"/>
                    </a:cubicBezTo>
                    <a:cubicBezTo>
                      <a:pt x="55360" y="19472"/>
                      <a:pt x="54675" y="19449"/>
                      <a:pt x="54037" y="19378"/>
                    </a:cubicBezTo>
                    <a:cubicBezTo>
                      <a:pt x="53399" y="19331"/>
                      <a:pt x="52737" y="19236"/>
                      <a:pt x="52099" y="19118"/>
                    </a:cubicBezTo>
                    <a:cubicBezTo>
                      <a:pt x="51438" y="19000"/>
                      <a:pt x="50800" y="18858"/>
                      <a:pt x="50162" y="18669"/>
                    </a:cubicBezTo>
                    <a:cubicBezTo>
                      <a:pt x="49524" y="18504"/>
                      <a:pt x="48910" y="18267"/>
                      <a:pt x="48272" y="18031"/>
                    </a:cubicBezTo>
                    <a:cubicBezTo>
                      <a:pt x="47657" y="17771"/>
                      <a:pt x="47067" y="17464"/>
                      <a:pt x="46500" y="17133"/>
                    </a:cubicBezTo>
                    <a:cubicBezTo>
                      <a:pt x="46470" y="17119"/>
                      <a:pt x="46423" y="17095"/>
                      <a:pt x="46380" y="17068"/>
                    </a:cubicBezTo>
                    <a:close/>
                    <a:moveTo>
                      <a:pt x="45011" y="16755"/>
                    </a:moveTo>
                    <a:cubicBezTo>
                      <a:pt x="45011" y="16755"/>
                      <a:pt x="44964" y="16755"/>
                      <a:pt x="44964" y="16779"/>
                    </a:cubicBezTo>
                    <a:cubicBezTo>
                      <a:pt x="45531" y="17228"/>
                      <a:pt x="46145" y="17677"/>
                      <a:pt x="46783" y="18031"/>
                    </a:cubicBezTo>
                    <a:cubicBezTo>
                      <a:pt x="47398" y="18409"/>
                      <a:pt x="48035" y="18740"/>
                      <a:pt x="48721" y="19023"/>
                    </a:cubicBezTo>
                    <a:cubicBezTo>
                      <a:pt x="49382" y="19307"/>
                      <a:pt x="50020" y="19543"/>
                      <a:pt x="50705" y="19709"/>
                    </a:cubicBezTo>
                    <a:cubicBezTo>
                      <a:pt x="51343" y="19898"/>
                      <a:pt x="52005" y="20016"/>
                      <a:pt x="52690" y="20087"/>
                    </a:cubicBezTo>
                    <a:cubicBezTo>
                      <a:pt x="53177" y="20159"/>
                      <a:pt x="53692" y="20190"/>
                      <a:pt x="54214" y="20190"/>
                    </a:cubicBezTo>
                    <a:cubicBezTo>
                      <a:pt x="54375" y="20190"/>
                      <a:pt x="54537" y="20187"/>
                      <a:pt x="54698" y="20181"/>
                    </a:cubicBezTo>
                    <a:cubicBezTo>
                      <a:pt x="54769" y="20181"/>
                      <a:pt x="54864" y="20181"/>
                      <a:pt x="54958" y="20157"/>
                    </a:cubicBezTo>
                    <a:cubicBezTo>
                      <a:pt x="55006" y="20157"/>
                      <a:pt x="55006" y="20063"/>
                      <a:pt x="54958" y="20063"/>
                    </a:cubicBezTo>
                    <a:cubicBezTo>
                      <a:pt x="54273" y="20063"/>
                      <a:pt x="53635" y="20063"/>
                      <a:pt x="52950" y="20016"/>
                    </a:cubicBezTo>
                    <a:cubicBezTo>
                      <a:pt x="52288" y="19945"/>
                      <a:pt x="51627" y="19827"/>
                      <a:pt x="50965" y="19661"/>
                    </a:cubicBezTo>
                    <a:cubicBezTo>
                      <a:pt x="50327" y="19472"/>
                      <a:pt x="49642" y="19260"/>
                      <a:pt x="49028" y="19023"/>
                    </a:cubicBezTo>
                    <a:cubicBezTo>
                      <a:pt x="48343" y="18763"/>
                      <a:pt x="47681" y="18433"/>
                      <a:pt x="47043" y="18078"/>
                    </a:cubicBezTo>
                    <a:cubicBezTo>
                      <a:pt x="46382" y="17724"/>
                      <a:pt x="45791" y="17346"/>
                      <a:pt x="45200" y="16897"/>
                    </a:cubicBezTo>
                    <a:cubicBezTo>
                      <a:pt x="45153" y="16850"/>
                      <a:pt x="45058" y="16826"/>
                      <a:pt x="45011" y="16755"/>
                    </a:cubicBezTo>
                    <a:close/>
                    <a:moveTo>
                      <a:pt x="37474" y="15196"/>
                    </a:moveTo>
                    <a:cubicBezTo>
                      <a:pt x="37569" y="15338"/>
                      <a:pt x="37687" y="15479"/>
                      <a:pt x="37758" y="15621"/>
                    </a:cubicBezTo>
                    <a:cubicBezTo>
                      <a:pt x="37852" y="15786"/>
                      <a:pt x="37970" y="15928"/>
                      <a:pt x="38088" y="16046"/>
                    </a:cubicBezTo>
                    <a:cubicBezTo>
                      <a:pt x="38301" y="16306"/>
                      <a:pt x="38537" y="16566"/>
                      <a:pt x="38774" y="16850"/>
                    </a:cubicBezTo>
                    <a:cubicBezTo>
                      <a:pt x="39246" y="17346"/>
                      <a:pt x="39742" y="17842"/>
                      <a:pt x="40333" y="18267"/>
                    </a:cubicBezTo>
                    <a:cubicBezTo>
                      <a:pt x="40900" y="18669"/>
                      <a:pt x="41491" y="19000"/>
                      <a:pt x="42105" y="19260"/>
                    </a:cubicBezTo>
                    <a:cubicBezTo>
                      <a:pt x="42719" y="19520"/>
                      <a:pt x="43381" y="19732"/>
                      <a:pt x="44066" y="19921"/>
                    </a:cubicBezTo>
                    <a:cubicBezTo>
                      <a:pt x="44728" y="20087"/>
                      <a:pt x="45389" y="20205"/>
                      <a:pt x="46074" y="20323"/>
                    </a:cubicBezTo>
                    <a:cubicBezTo>
                      <a:pt x="46145" y="20323"/>
                      <a:pt x="46240" y="20347"/>
                      <a:pt x="46311" y="20347"/>
                    </a:cubicBezTo>
                    <a:cubicBezTo>
                      <a:pt x="46330" y="20354"/>
                      <a:pt x="46347" y="20358"/>
                      <a:pt x="46361" y="20358"/>
                    </a:cubicBezTo>
                    <a:cubicBezTo>
                      <a:pt x="46434" y="20358"/>
                      <a:pt x="46441" y="20272"/>
                      <a:pt x="46382" y="20252"/>
                    </a:cubicBezTo>
                    <a:cubicBezTo>
                      <a:pt x="46074" y="20157"/>
                      <a:pt x="45720" y="20134"/>
                      <a:pt x="45389" y="20039"/>
                    </a:cubicBezTo>
                    <a:cubicBezTo>
                      <a:pt x="45058" y="19968"/>
                      <a:pt x="44728" y="19898"/>
                      <a:pt x="44373" y="19827"/>
                    </a:cubicBezTo>
                    <a:cubicBezTo>
                      <a:pt x="43735" y="19685"/>
                      <a:pt x="43074" y="19472"/>
                      <a:pt x="42436" y="19236"/>
                    </a:cubicBezTo>
                    <a:cubicBezTo>
                      <a:pt x="41821" y="19000"/>
                      <a:pt x="41184" y="18669"/>
                      <a:pt x="40640" y="18315"/>
                    </a:cubicBezTo>
                    <a:cubicBezTo>
                      <a:pt x="40049" y="17937"/>
                      <a:pt x="39506" y="17464"/>
                      <a:pt x="39033" y="16968"/>
                    </a:cubicBezTo>
                    <a:cubicBezTo>
                      <a:pt x="38537" y="16448"/>
                      <a:pt x="38112" y="15928"/>
                      <a:pt x="37639" y="15385"/>
                    </a:cubicBezTo>
                    <a:cubicBezTo>
                      <a:pt x="37592" y="15338"/>
                      <a:pt x="37521" y="15243"/>
                      <a:pt x="37498" y="15196"/>
                    </a:cubicBezTo>
                    <a:close/>
                    <a:moveTo>
                      <a:pt x="36783" y="14122"/>
                    </a:moveTo>
                    <a:cubicBezTo>
                      <a:pt x="36776" y="14122"/>
                      <a:pt x="36765" y="14133"/>
                      <a:pt x="36765" y="14133"/>
                    </a:cubicBezTo>
                    <a:cubicBezTo>
                      <a:pt x="36883" y="14511"/>
                      <a:pt x="37049" y="14865"/>
                      <a:pt x="37238" y="15219"/>
                    </a:cubicBezTo>
                    <a:cubicBezTo>
                      <a:pt x="37403" y="15574"/>
                      <a:pt x="37616" y="15905"/>
                      <a:pt x="37852" y="16235"/>
                    </a:cubicBezTo>
                    <a:cubicBezTo>
                      <a:pt x="38301" y="16873"/>
                      <a:pt x="38821" y="17488"/>
                      <a:pt x="39411" y="18031"/>
                    </a:cubicBezTo>
                    <a:cubicBezTo>
                      <a:pt x="40002" y="18598"/>
                      <a:pt x="40664" y="19094"/>
                      <a:pt x="41373" y="19543"/>
                    </a:cubicBezTo>
                    <a:cubicBezTo>
                      <a:pt x="42081" y="19968"/>
                      <a:pt x="42837" y="20394"/>
                      <a:pt x="43641" y="20677"/>
                    </a:cubicBezTo>
                    <a:cubicBezTo>
                      <a:pt x="44444" y="21008"/>
                      <a:pt x="45271" y="21268"/>
                      <a:pt x="46098" y="21457"/>
                    </a:cubicBezTo>
                    <a:cubicBezTo>
                      <a:pt x="46193" y="21481"/>
                      <a:pt x="46311" y="21481"/>
                      <a:pt x="46382" y="21504"/>
                    </a:cubicBezTo>
                    <a:cubicBezTo>
                      <a:pt x="46452" y="21504"/>
                      <a:pt x="46476" y="21433"/>
                      <a:pt x="46429" y="21386"/>
                    </a:cubicBezTo>
                    <a:cubicBezTo>
                      <a:pt x="45602" y="21197"/>
                      <a:pt x="44775" y="20961"/>
                      <a:pt x="43995" y="20654"/>
                    </a:cubicBezTo>
                    <a:cubicBezTo>
                      <a:pt x="43168" y="20417"/>
                      <a:pt x="42412" y="20063"/>
                      <a:pt x="41703" y="19614"/>
                    </a:cubicBezTo>
                    <a:cubicBezTo>
                      <a:pt x="40995" y="19212"/>
                      <a:pt x="40333" y="18716"/>
                      <a:pt x="39719" y="18173"/>
                    </a:cubicBezTo>
                    <a:cubicBezTo>
                      <a:pt x="39128" y="17653"/>
                      <a:pt x="38585" y="17062"/>
                      <a:pt x="38112" y="16424"/>
                    </a:cubicBezTo>
                    <a:cubicBezTo>
                      <a:pt x="37876" y="16117"/>
                      <a:pt x="37687" y="15786"/>
                      <a:pt x="37474" y="15432"/>
                    </a:cubicBezTo>
                    <a:cubicBezTo>
                      <a:pt x="37261" y="15101"/>
                      <a:pt x="37096" y="14747"/>
                      <a:pt x="36907" y="14392"/>
                    </a:cubicBezTo>
                    <a:cubicBezTo>
                      <a:pt x="36883" y="14298"/>
                      <a:pt x="36812" y="14227"/>
                      <a:pt x="36789" y="14133"/>
                    </a:cubicBezTo>
                    <a:cubicBezTo>
                      <a:pt x="36789" y="14125"/>
                      <a:pt x="36786" y="14122"/>
                      <a:pt x="36783" y="14122"/>
                    </a:cubicBezTo>
                    <a:close/>
                    <a:moveTo>
                      <a:pt x="36529" y="14605"/>
                    </a:moveTo>
                    <a:cubicBezTo>
                      <a:pt x="36694" y="15007"/>
                      <a:pt x="36860" y="15432"/>
                      <a:pt x="37096" y="15834"/>
                    </a:cubicBezTo>
                    <a:cubicBezTo>
                      <a:pt x="37285" y="16235"/>
                      <a:pt x="37569" y="16613"/>
                      <a:pt x="37805" y="16991"/>
                    </a:cubicBezTo>
                    <a:cubicBezTo>
                      <a:pt x="38325" y="17724"/>
                      <a:pt x="38915" y="18409"/>
                      <a:pt x="39600" y="19023"/>
                    </a:cubicBezTo>
                    <a:cubicBezTo>
                      <a:pt x="40286" y="19661"/>
                      <a:pt x="41018" y="20181"/>
                      <a:pt x="41845" y="20654"/>
                    </a:cubicBezTo>
                    <a:cubicBezTo>
                      <a:pt x="42648" y="21103"/>
                      <a:pt x="43499" y="21481"/>
                      <a:pt x="44373" y="21788"/>
                    </a:cubicBezTo>
                    <a:cubicBezTo>
                      <a:pt x="45271" y="22071"/>
                      <a:pt x="46193" y="22260"/>
                      <a:pt x="47090" y="22331"/>
                    </a:cubicBezTo>
                    <a:cubicBezTo>
                      <a:pt x="47209" y="22331"/>
                      <a:pt x="47327" y="22331"/>
                      <a:pt x="47445" y="22378"/>
                    </a:cubicBezTo>
                    <a:cubicBezTo>
                      <a:pt x="47516" y="22308"/>
                      <a:pt x="47516" y="22213"/>
                      <a:pt x="47445" y="22213"/>
                    </a:cubicBezTo>
                    <a:cubicBezTo>
                      <a:pt x="46547" y="22095"/>
                      <a:pt x="45625" y="21953"/>
                      <a:pt x="44775" y="21717"/>
                    </a:cubicBezTo>
                    <a:cubicBezTo>
                      <a:pt x="43877" y="21457"/>
                      <a:pt x="43026" y="21126"/>
                      <a:pt x="42223" y="20677"/>
                    </a:cubicBezTo>
                    <a:cubicBezTo>
                      <a:pt x="41420" y="20252"/>
                      <a:pt x="40664" y="19732"/>
                      <a:pt x="39979" y="19142"/>
                    </a:cubicBezTo>
                    <a:cubicBezTo>
                      <a:pt x="39293" y="18551"/>
                      <a:pt x="38655" y="17913"/>
                      <a:pt x="38112" y="17204"/>
                    </a:cubicBezTo>
                    <a:cubicBezTo>
                      <a:pt x="37852" y="16850"/>
                      <a:pt x="37592" y="16472"/>
                      <a:pt x="37356" y="16070"/>
                    </a:cubicBezTo>
                    <a:cubicBezTo>
                      <a:pt x="37238" y="15881"/>
                      <a:pt x="37120" y="15692"/>
                      <a:pt x="37025" y="15479"/>
                    </a:cubicBezTo>
                    <a:cubicBezTo>
                      <a:pt x="36907" y="15290"/>
                      <a:pt x="36812" y="15101"/>
                      <a:pt x="36694" y="14889"/>
                    </a:cubicBezTo>
                    <a:cubicBezTo>
                      <a:pt x="36647" y="14818"/>
                      <a:pt x="36623" y="14700"/>
                      <a:pt x="36553" y="14605"/>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1"/>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1"/>
              <p:cNvSpPr/>
              <p:nvPr/>
            </p:nvSpPr>
            <p:spPr>
              <a:xfrm>
                <a:off x="548825" y="3827375"/>
                <a:ext cx="321350" cy="392050"/>
              </a:xfrm>
              <a:custGeom>
                <a:avLst/>
                <a:gdLst/>
                <a:ahLst/>
                <a:cxnLst/>
                <a:rect l="l" t="t" r="r" b="b"/>
                <a:pathLst>
                  <a:path w="12854" h="15682" extrusionOk="0">
                    <a:moveTo>
                      <a:pt x="5057" y="0"/>
                    </a:moveTo>
                    <a:cubicBezTo>
                      <a:pt x="4629" y="0"/>
                      <a:pt x="4196" y="76"/>
                      <a:pt x="3780" y="226"/>
                    </a:cubicBezTo>
                    <a:cubicBezTo>
                      <a:pt x="2079" y="887"/>
                      <a:pt x="1040" y="2541"/>
                      <a:pt x="567" y="4195"/>
                    </a:cubicBezTo>
                    <a:cubicBezTo>
                      <a:pt x="0" y="6132"/>
                      <a:pt x="662" y="8093"/>
                      <a:pt x="1394" y="9913"/>
                    </a:cubicBezTo>
                    <a:cubicBezTo>
                      <a:pt x="2126" y="11661"/>
                      <a:pt x="3639" y="13528"/>
                      <a:pt x="3284" y="15489"/>
                    </a:cubicBezTo>
                    <a:cubicBezTo>
                      <a:pt x="3284" y="15595"/>
                      <a:pt x="3379" y="15681"/>
                      <a:pt x="3467" y="15681"/>
                    </a:cubicBezTo>
                    <a:cubicBezTo>
                      <a:pt x="3477" y="15681"/>
                      <a:pt x="3487" y="15680"/>
                      <a:pt x="3497" y="15678"/>
                    </a:cubicBezTo>
                    <a:cubicBezTo>
                      <a:pt x="3544" y="15678"/>
                      <a:pt x="3615" y="15654"/>
                      <a:pt x="3639" y="15583"/>
                    </a:cubicBezTo>
                    <a:cubicBezTo>
                      <a:pt x="4466" y="13717"/>
                      <a:pt x="6757" y="12961"/>
                      <a:pt x="8364" y="11850"/>
                    </a:cubicBezTo>
                    <a:cubicBezTo>
                      <a:pt x="10018" y="10716"/>
                      <a:pt x="11648" y="9393"/>
                      <a:pt x="12263" y="7455"/>
                    </a:cubicBezTo>
                    <a:cubicBezTo>
                      <a:pt x="12806" y="5849"/>
                      <a:pt x="12853" y="3911"/>
                      <a:pt x="11743" y="2446"/>
                    </a:cubicBezTo>
                    <a:cubicBezTo>
                      <a:pt x="11092" y="1596"/>
                      <a:pt x="10088" y="1075"/>
                      <a:pt x="9056" y="1075"/>
                    </a:cubicBezTo>
                    <a:cubicBezTo>
                      <a:pt x="8625" y="1075"/>
                      <a:pt x="8190" y="1165"/>
                      <a:pt x="7773" y="1360"/>
                    </a:cubicBezTo>
                    <a:cubicBezTo>
                      <a:pt x="7773" y="1383"/>
                      <a:pt x="7750" y="1383"/>
                      <a:pt x="7750" y="1383"/>
                    </a:cubicBezTo>
                    <a:cubicBezTo>
                      <a:pt x="7128" y="459"/>
                      <a:pt x="6111" y="0"/>
                      <a:pt x="50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1"/>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1"/>
              <p:cNvSpPr/>
              <p:nvPr/>
            </p:nvSpPr>
            <p:spPr>
              <a:xfrm>
                <a:off x="528150" y="3751025"/>
                <a:ext cx="427075" cy="202400"/>
              </a:xfrm>
              <a:custGeom>
                <a:avLst/>
                <a:gdLst/>
                <a:ahLst/>
                <a:cxnLst/>
                <a:rect l="l" t="t" r="r" b="b"/>
                <a:pathLst>
                  <a:path w="17083" h="8096" extrusionOk="0">
                    <a:moveTo>
                      <a:pt x="3521" y="0"/>
                    </a:moveTo>
                    <a:cubicBezTo>
                      <a:pt x="3307" y="0"/>
                      <a:pt x="3094" y="14"/>
                      <a:pt x="2883" y="43"/>
                    </a:cubicBezTo>
                    <a:cubicBezTo>
                      <a:pt x="1890" y="161"/>
                      <a:pt x="1016" y="775"/>
                      <a:pt x="567" y="1602"/>
                    </a:cubicBezTo>
                    <a:lnTo>
                      <a:pt x="473" y="1767"/>
                    </a:lnTo>
                    <a:cubicBezTo>
                      <a:pt x="142" y="2240"/>
                      <a:pt x="0" y="2807"/>
                      <a:pt x="189" y="3303"/>
                    </a:cubicBezTo>
                    <a:cubicBezTo>
                      <a:pt x="378" y="3757"/>
                      <a:pt x="930" y="4014"/>
                      <a:pt x="1446" y="4014"/>
                    </a:cubicBezTo>
                    <a:cubicBezTo>
                      <a:pt x="1575" y="4014"/>
                      <a:pt x="1701" y="3998"/>
                      <a:pt x="1819" y="3965"/>
                    </a:cubicBezTo>
                    <a:cubicBezTo>
                      <a:pt x="2174" y="3847"/>
                      <a:pt x="2410" y="3587"/>
                      <a:pt x="2646" y="3303"/>
                    </a:cubicBezTo>
                    <a:cubicBezTo>
                      <a:pt x="3119" y="2807"/>
                      <a:pt x="3639" y="2334"/>
                      <a:pt x="4324" y="2169"/>
                    </a:cubicBezTo>
                    <a:cubicBezTo>
                      <a:pt x="4614" y="2079"/>
                      <a:pt x="4928" y="2038"/>
                      <a:pt x="5253" y="2038"/>
                    </a:cubicBezTo>
                    <a:cubicBezTo>
                      <a:pt x="6382" y="2038"/>
                      <a:pt x="7630" y="2540"/>
                      <a:pt x="8364" y="3256"/>
                    </a:cubicBezTo>
                    <a:lnTo>
                      <a:pt x="8364" y="3280"/>
                    </a:lnTo>
                    <a:cubicBezTo>
                      <a:pt x="8394" y="3325"/>
                      <a:pt x="8434" y="3344"/>
                      <a:pt x="8473" y="3344"/>
                    </a:cubicBezTo>
                    <a:cubicBezTo>
                      <a:pt x="8558" y="3344"/>
                      <a:pt x="8640" y="3258"/>
                      <a:pt x="8624" y="3161"/>
                    </a:cubicBezTo>
                    <a:cubicBezTo>
                      <a:pt x="8624" y="3138"/>
                      <a:pt x="8624" y="3114"/>
                      <a:pt x="8600" y="3067"/>
                    </a:cubicBezTo>
                    <a:cubicBezTo>
                      <a:pt x="7701" y="1310"/>
                      <a:pt x="5596" y="0"/>
                      <a:pt x="3521" y="0"/>
                    </a:cubicBezTo>
                    <a:close/>
                    <a:moveTo>
                      <a:pt x="12356" y="2569"/>
                    </a:moveTo>
                    <a:cubicBezTo>
                      <a:pt x="11311" y="2569"/>
                      <a:pt x="10268" y="2818"/>
                      <a:pt x="9404" y="3303"/>
                    </a:cubicBezTo>
                    <a:cubicBezTo>
                      <a:pt x="9333" y="3350"/>
                      <a:pt x="9333" y="3350"/>
                      <a:pt x="9309" y="3374"/>
                    </a:cubicBezTo>
                    <a:cubicBezTo>
                      <a:pt x="9212" y="3472"/>
                      <a:pt x="9275" y="3634"/>
                      <a:pt x="9380" y="3634"/>
                    </a:cubicBezTo>
                    <a:cubicBezTo>
                      <a:pt x="9403" y="3634"/>
                      <a:pt x="9426" y="3627"/>
                      <a:pt x="9451" y="3610"/>
                    </a:cubicBezTo>
                    <a:cubicBezTo>
                      <a:pt x="9451" y="3587"/>
                      <a:pt x="9498" y="3587"/>
                      <a:pt x="9498" y="3587"/>
                    </a:cubicBezTo>
                    <a:cubicBezTo>
                      <a:pt x="9756" y="3526"/>
                      <a:pt x="10034" y="3497"/>
                      <a:pt x="10321" y="3497"/>
                    </a:cubicBezTo>
                    <a:cubicBezTo>
                      <a:pt x="11482" y="3497"/>
                      <a:pt x="12795" y="3977"/>
                      <a:pt x="13515" y="4792"/>
                    </a:cubicBezTo>
                    <a:cubicBezTo>
                      <a:pt x="13987" y="5311"/>
                      <a:pt x="14153" y="5973"/>
                      <a:pt x="14271" y="6658"/>
                    </a:cubicBezTo>
                    <a:cubicBezTo>
                      <a:pt x="14366" y="7013"/>
                      <a:pt x="14389" y="7320"/>
                      <a:pt x="14625" y="7627"/>
                    </a:cubicBezTo>
                    <a:cubicBezTo>
                      <a:pt x="14867" y="7914"/>
                      <a:pt x="15293" y="8095"/>
                      <a:pt x="15705" y="8095"/>
                    </a:cubicBezTo>
                    <a:cubicBezTo>
                      <a:pt x="15936" y="8095"/>
                      <a:pt x="16163" y="8038"/>
                      <a:pt x="16350" y="7910"/>
                    </a:cubicBezTo>
                    <a:cubicBezTo>
                      <a:pt x="16776" y="7603"/>
                      <a:pt x="16965" y="7036"/>
                      <a:pt x="16965" y="6469"/>
                    </a:cubicBezTo>
                    <a:cubicBezTo>
                      <a:pt x="16988" y="6422"/>
                      <a:pt x="16988" y="6351"/>
                      <a:pt x="16988" y="6304"/>
                    </a:cubicBezTo>
                    <a:cubicBezTo>
                      <a:pt x="17083" y="5359"/>
                      <a:pt x="16657" y="4366"/>
                      <a:pt x="15925" y="3752"/>
                    </a:cubicBezTo>
                    <a:cubicBezTo>
                      <a:pt x="14956" y="2954"/>
                      <a:pt x="13654" y="2569"/>
                      <a:pt x="12356" y="25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1"/>
              <p:cNvSpPr/>
              <p:nvPr/>
            </p:nvSpPr>
            <p:spPr>
              <a:xfrm>
                <a:off x="460200" y="3663625"/>
                <a:ext cx="590125" cy="272850"/>
              </a:xfrm>
              <a:custGeom>
                <a:avLst/>
                <a:gdLst/>
                <a:ahLst/>
                <a:cxnLst/>
                <a:rect l="l" t="t" r="r" b="b"/>
                <a:pathLst>
                  <a:path w="23605" h="10914" extrusionOk="0">
                    <a:moveTo>
                      <a:pt x="9971" y="109"/>
                    </a:moveTo>
                    <a:cubicBezTo>
                      <a:pt x="9910" y="109"/>
                      <a:pt x="9847" y="118"/>
                      <a:pt x="9783" y="136"/>
                    </a:cubicBezTo>
                    <a:cubicBezTo>
                      <a:pt x="8979" y="373"/>
                      <a:pt x="9806" y="1459"/>
                      <a:pt x="10043" y="1814"/>
                    </a:cubicBezTo>
                    <a:cubicBezTo>
                      <a:pt x="10373" y="2286"/>
                      <a:pt x="10728" y="2735"/>
                      <a:pt x="11035" y="3231"/>
                    </a:cubicBezTo>
                    <a:cubicBezTo>
                      <a:pt x="11295" y="3680"/>
                      <a:pt x="11437" y="4295"/>
                      <a:pt x="11815" y="4673"/>
                    </a:cubicBezTo>
                    <a:cubicBezTo>
                      <a:pt x="11850" y="4708"/>
                      <a:pt x="11891" y="4726"/>
                      <a:pt x="11930" y="4726"/>
                    </a:cubicBezTo>
                    <a:cubicBezTo>
                      <a:pt x="11968" y="4726"/>
                      <a:pt x="12004" y="4708"/>
                      <a:pt x="12027" y="4673"/>
                    </a:cubicBezTo>
                    <a:cubicBezTo>
                      <a:pt x="12027" y="4649"/>
                      <a:pt x="12051" y="4649"/>
                      <a:pt x="12051" y="4625"/>
                    </a:cubicBezTo>
                    <a:cubicBezTo>
                      <a:pt x="12027" y="3468"/>
                      <a:pt x="11791" y="2428"/>
                      <a:pt x="11342" y="1483"/>
                    </a:cubicBezTo>
                    <a:cubicBezTo>
                      <a:pt x="11126" y="1052"/>
                      <a:pt x="10616" y="109"/>
                      <a:pt x="9971" y="109"/>
                    </a:cubicBezTo>
                    <a:close/>
                    <a:moveTo>
                      <a:pt x="16447" y="1969"/>
                    </a:moveTo>
                    <a:cubicBezTo>
                      <a:pt x="15926" y="1969"/>
                      <a:pt x="15290" y="2316"/>
                      <a:pt x="14957" y="2499"/>
                    </a:cubicBezTo>
                    <a:cubicBezTo>
                      <a:pt x="14012" y="3042"/>
                      <a:pt x="13232" y="3798"/>
                      <a:pt x="12642" y="4673"/>
                    </a:cubicBezTo>
                    <a:cubicBezTo>
                      <a:pt x="12618" y="4696"/>
                      <a:pt x="12618" y="4744"/>
                      <a:pt x="12618" y="4744"/>
                    </a:cubicBezTo>
                    <a:lnTo>
                      <a:pt x="12618" y="4767"/>
                    </a:lnTo>
                    <a:lnTo>
                      <a:pt x="12618" y="4791"/>
                    </a:lnTo>
                    <a:cubicBezTo>
                      <a:pt x="12618" y="4865"/>
                      <a:pt x="12661" y="4924"/>
                      <a:pt x="12736" y="4924"/>
                    </a:cubicBezTo>
                    <a:cubicBezTo>
                      <a:pt x="12757" y="4924"/>
                      <a:pt x="12781" y="4919"/>
                      <a:pt x="12807" y="4909"/>
                    </a:cubicBezTo>
                    <a:cubicBezTo>
                      <a:pt x="13327" y="4838"/>
                      <a:pt x="13776" y="4389"/>
                      <a:pt x="14272" y="4153"/>
                    </a:cubicBezTo>
                    <a:cubicBezTo>
                      <a:pt x="14815" y="3893"/>
                      <a:pt x="15335" y="3704"/>
                      <a:pt x="15879" y="3468"/>
                    </a:cubicBezTo>
                    <a:cubicBezTo>
                      <a:pt x="16257" y="3326"/>
                      <a:pt x="17556" y="2830"/>
                      <a:pt x="17013" y="2192"/>
                    </a:cubicBezTo>
                    <a:cubicBezTo>
                      <a:pt x="16866" y="2031"/>
                      <a:pt x="16667" y="1969"/>
                      <a:pt x="16447" y="1969"/>
                    </a:cubicBezTo>
                    <a:close/>
                    <a:moveTo>
                      <a:pt x="4634" y="1"/>
                    </a:moveTo>
                    <a:cubicBezTo>
                      <a:pt x="4492" y="1"/>
                      <a:pt x="4350" y="7"/>
                      <a:pt x="4207" y="18"/>
                    </a:cubicBezTo>
                    <a:cubicBezTo>
                      <a:pt x="2813" y="136"/>
                      <a:pt x="1489" y="774"/>
                      <a:pt x="733" y="1956"/>
                    </a:cubicBezTo>
                    <a:cubicBezTo>
                      <a:pt x="119" y="2995"/>
                      <a:pt x="1" y="4436"/>
                      <a:pt x="1182" y="5145"/>
                    </a:cubicBezTo>
                    <a:cubicBezTo>
                      <a:pt x="1206" y="5192"/>
                      <a:pt x="1253" y="5192"/>
                      <a:pt x="1277" y="5192"/>
                    </a:cubicBezTo>
                    <a:cubicBezTo>
                      <a:pt x="1489" y="5311"/>
                      <a:pt x="1726" y="5334"/>
                      <a:pt x="2009" y="5358"/>
                    </a:cubicBezTo>
                    <a:cubicBezTo>
                      <a:pt x="2080" y="5358"/>
                      <a:pt x="2127" y="5311"/>
                      <a:pt x="2151" y="5263"/>
                    </a:cubicBezTo>
                    <a:cubicBezTo>
                      <a:pt x="2439" y="3559"/>
                      <a:pt x="4083" y="2854"/>
                      <a:pt x="5718" y="2854"/>
                    </a:cubicBezTo>
                    <a:cubicBezTo>
                      <a:pt x="5964" y="2854"/>
                      <a:pt x="6210" y="2870"/>
                      <a:pt x="6451" y="2901"/>
                    </a:cubicBezTo>
                    <a:cubicBezTo>
                      <a:pt x="8271" y="3137"/>
                      <a:pt x="9948" y="4058"/>
                      <a:pt x="11224" y="5358"/>
                    </a:cubicBezTo>
                    <a:cubicBezTo>
                      <a:pt x="11257" y="5391"/>
                      <a:pt x="11292" y="5403"/>
                      <a:pt x="11325" y="5403"/>
                    </a:cubicBezTo>
                    <a:cubicBezTo>
                      <a:pt x="11389" y="5403"/>
                      <a:pt x="11445" y="5357"/>
                      <a:pt x="11460" y="5311"/>
                    </a:cubicBezTo>
                    <a:cubicBezTo>
                      <a:pt x="11484" y="5263"/>
                      <a:pt x="11484" y="5216"/>
                      <a:pt x="11460" y="5192"/>
                    </a:cubicBezTo>
                    <a:cubicBezTo>
                      <a:pt x="10241" y="2618"/>
                      <a:pt x="7684" y="1"/>
                      <a:pt x="4634" y="1"/>
                    </a:cubicBezTo>
                    <a:close/>
                    <a:moveTo>
                      <a:pt x="18144" y="3903"/>
                    </a:moveTo>
                    <a:cubicBezTo>
                      <a:pt x="16255" y="3903"/>
                      <a:pt x="14282" y="4585"/>
                      <a:pt x="12783" y="5523"/>
                    </a:cubicBezTo>
                    <a:cubicBezTo>
                      <a:pt x="12760" y="5571"/>
                      <a:pt x="12736" y="5618"/>
                      <a:pt x="12736" y="5641"/>
                    </a:cubicBezTo>
                    <a:cubicBezTo>
                      <a:pt x="12736" y="5728"/>
                      <a:pt x="12775" y="5833"/>
                      <a:pt x="12872" y="5833"/>
                    </a:cubicBezTo>
                    <a:cubicBezTo>
                      <a:pt x="12881" y="5833"/>
                      <a:pt x="12891" y="5833"/>
                      <a:pt x="12901" y="5830"/>
                    </a:cubicBezTo>
                    <a:cubicBezTo>
                      <a:pt x="13581" y="5658"/>
                      <a:pt x="14285" y="5569"/>
                      <a:pt x="14990" y="5569"/>
                    </a:cubicBezTo>
                    <a:cubicBezTo>
                      <a:pt x="16122" y="5569"/>
                      <a:pt x="17254" y="5799"/>
                      <a:pt x="18289" y="6279"/>
                    </a:cubicBezTo>
                    <a:cubicBezTo>
                      <a:pt x="19966" y="7035"/>
                      <a:pt x="21384" y="8642"/>
                      <a:pt x="20557" y="10485"/>
                    </a:cubicBezTo>
                    <a:cubicBezTo>
                      <a:pt x="20533" y="10532"/>
                      <a:pt x="20557" y="10603"/>
                      <a:pt x="20628" y="10650"/>
                    </a:cubicBezTo>
                    <a:cubicBezTo>
                      <a:pt x="20864" y="10769"/>
                      <a:pt x="21100" y="10839"/>
                      <a:pt x="21336" y="10887"/>
                    </a:cubicBezTo>
                    <a:cubicBezTo>
                      <a:pt x="21360" y="10910"/>
                      <a:pt x="21384" y="10910"/>
                      <a:pt x="21431" y="10910"/>
                    </a:cubicBezTo>
                    <a:cubicBezTo>
                      <a:pt x="21467" y="10912"/>
                      <a:pt x="21502" y="10913"/>
                      <a:pt x="21537" y="10913"/>
                    </a:cubicBezTo>
                    <a:cubicBezTo>
                      <a:pt x="22838" y="10913"/>
                      <a:pt x="23511" y="9649"/>
                      <a:pt x="23534" y="8453"/>
                    </a:cubicBezTo>
                    <a:cubicBezTo>
                      <a:pt x="23605" y="7106"/>
                      <a:pt x="22849" y="5830"/>
                      <a:pt x="21738" y="5003"/>
                    </a:cubicBezTo>
                    <a:cubicBezTo>
                      <a:pt x="20699" y="4224"/>
                      <a:pt x="19442" y="3903"/>
                      <a:pt x="18144" y="39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1"/>
              <p:cNvSpPr/>
              <p:nvPr/>
            </p:nvSpPr>
            <p:spPr>
              <a:xfrm>
                <a:off x="474375" y="3672175"/>
                <a:ext cx="562950" cy="527525"/>
              </a:xfrm>
              <a:custGeom>
                <a:avLst/>
                <a:gdLst/>
                <a:ahLst/>
                <a:cxnLst/>
                <a:rect l="l" t="t" r="r" b="b"/>
                <a:pathLst>
                  <a:path w="22518" h="21101" extrusionOk="0">
                    <a:moveTo>
                      <a:pt x="6711" y="1377"/>
                    </a:moveTo>
                    <a:cubicBezTo>
                      <a:pt x="6711" y="1385"/>
                      <a:pt x="6714" y="1388"/>
                      <a:pt x="6716" y="1388"/>
                    </a:cubicBezTo>
                    <a:cubicBezTo>
                      <a:pt x="6722" y="1388"/>
                      <a:pt x="6727" y="1377"/>
                      <a:pt x="6711" y="1377"/>
                    </a:cubicBezTo>
                    <a:close/>
                    <a:moveTo>
                      <a:pt x="9428" y="69"/>
                    </a:moveTo>
                    <a:cubicBezTo>
                      <a:pt x="9400" y="69"/>
                      <a:pt x="9369" y="96"/>
                      <a:pt x="9405" y="149"/>
                    </a:cubicBezTo>
                    <a:cubicBezTo>
                      <a:pt x="9594" y="432"/>
                      <a:pt x="9830" y="763"/>
                      <a:pt x="10019" y="1094"/>
                    </a:cubicBezTo>
                    <a:cubicBezTo>
                      <a:pt x="10184" y="1425"/>
                      <a:pt x="10373" y="1732"/>
                      <a:pt x="10515" y="2086"/>
                    </a:cubicBezTo>
                    <a:lnTo>
                      <a:pt x="10539" y="2062"/>
                    </a:lnTo>
                    <a:cubicBezTo>
                      <a:pt x="10397" y="1708"/>
                      <a:pt x="10255" y="1354"/>
                      <a:pt x="10066" y="1023"/>
                    </a:cubicBezTo>
                    <a:cubicBezTo>
                      <a:pt x="9901" y="716"/>
                      <a:pt x="9688" y="385"/>
                      <a:pt x="9452" y="78"/>
                    </a:cubicBezTo>
                    <a:cubicBezTo>
                      <a:pt x="9446" y="72"/>
                      <a:pt x="9437" y="69"/>
                      <a:pt x="9428" y="69"/>
                    </a:cubicBezTo>
                    <a:close/>
                    <a:moveTo>
                      <a:pt x="8507" y="2842"/>
                    </a:moveTo>
                    <a:lnTo>
                      <a:pt x="8507" y="2842"/>
                    </a:lnTo>
                    <a:cubicBezTo>
                      <a:pt x="8495" y="2854"/>
                      <a:pt x="8495" y="2860"/>
                      <a:pt x="8498" y="2860"/>
                    </a:cubicBezTo>
                    <a:cubicBezTo>
                      <a:pt x="8501" y="2860"/>
                      <a:pt x="8507" y="2854"/>
                      <a:pt x="8507" y="2842"/>
                    </a:cubicBezTo>
                    <a:close/>
                    <a:moveTo>
                      <a:pt x="14042" y="3092"/>
                    </a:moveTo>
                    <a:cubicBezTo>
                      <a:pt x="14038" y="3092"/>
                      <a:pt x="14036" y="3094"/>
                      <a:pt x="14036" y="3102"/>
                    </a:cubicBezTo>
                    <a:cubicBezTo>
                      <a:pt x="14040" y="3099"/>
                      <a:pt x="14043" y="3096"/>
                      <a:pt x="14047" y="3093"/>
                    </a:cubicBezTo>
                    <a:lnTo>
                      <a:pt x="14047" y="3093"/>
                    </a:lnTo>
                    <a:cubicBezTo>
                      <a:pt x="14045" y="3092"/>
                      <a:pt x="14043" y="3092"/>
                      <a:pt x="14042" y="3092"/>
                    </a:cubicBezTo>
                    <a:close/>
                    <a:moveTo>
                      <a:pt x="16068" y="2015"/>
                    </a:moveTo>
                    <a:cubicBezTo>
                      <a:pt x="15713" y="2133"/>
                      <a:pt x="15359" y="2299"/>
                      <a:pt x="15004" y="2488"/>
                    </a:cubicBezTo>
                    <a:cubicBezTo>
                      <a:pt x="14678" y="2651"/>
                      <a:pt x="14351" y="2860"/>
                      <a:pt x="14047" y="3093"/>
                    </a:cubicBezTo>
                    <a:lnTo>
                      <a:pt x="14047" y="3093"/>
                    </a:lnTo>
                    <a:cubicBezTo>
                      <a:pt x="14053" y="3096"/>
                      <a:pt x="14059" y="3102"/>
                      <a:pt x="14059" y="3102"/>
                    </a:cubicBezTo>
                    <a:cubicBezTo>
                      <a:pt x="14390" y="2889"/>
                      <a:pt x="14721" y="2677"/>
                      <a:pt x="15028" y="2535"/>
                    </a:cubicBezTo>
                    <a:cubicBezTo>
                      <a:pt x="15382" y="2370"/>
                      <a:pt x="15737" y="2251"/>
                      <a:pt x="16091" y="2086"/>
                    </a:cubicBezTo>
                    <a:cubicBezTo>
                      <a:pt x="16162" y="2062"/>
                      <a:pt x="16115" y="2015"/>
                      <a:pt x="16068" y="2015"/>
                    </a:cubicBezTo>
                    <a:close/>
                    <a:moveTo>
                      <a:pt x="3986" y="686"/>
                    </a:moveTo>
                    <a:cubicBezTo>
                      <a:pt x="3838" y="686"/>
                      <a:pt x="3690" y="695"/>
                      <a:pt x="3545" y="716"/>
                    </a:cubicBezTo>
                    <a:cubicBezTo>
                      <a:pt x="3096" y="763"/>
                      <a:pt x="2671" y="881"/>
                      <a:pt x="2246" y="1094"/>
                    </a:cubicBezTo>
                    <a:cubicBezTo>
                      <a:pt x="1844" y="1306"/>
                      <a:pt x="1442" y="1566"/>
                      <a:pt x="1135" y="1921"/>
                    </a:cubicBezTo>
                    <a:cubicBezTo>
                      <a:pt x="804" y="2275"/>
                      <a:pt x="544" y="2653"/>
                      <a:pt x="379" y="3102"/>
                    </a:cubicBezTo>
                    <a:cubicBezTo>
                      <a:pt x="363" y="3135"/>
                      <a:pt x="415" y="3179"/>
                      <a:pt x="456" y="3179"/>
                    </a:cubicBezTo>
                    <a:cubicBezTo>
                      <a:pt x="474" y="3179"/>
                      <a:pt x="490" y="3171"/>
                      <a:pt x="497" y="3149"/>
                    </a:cubicBezTo>
                    <a:cubicBezTo>
                      <a:pt x="615" y="2913"/>
                      <a:pt x="733" y="2724"/>
                      <a:pt x="899" y="2488"/>
                    </a:cubicBezTo>
                    <a:cubicBezTo>
                      <a:pt x="1041" y="2275"/>
                      <a:pt x="1206" y="2062"/>
                      <a:pt x="1395" y="1897"/>
                    </a:cubicBezTo>
                    <a:cubicBezTo>
                      <a:pt x="2009" y="1259"/>
                      <a:pt x="2907" y="905"/>
                      <a:pt x="3781" y="857"/>
                    </a:cubicBezTo>
                    <a:cubicBezTo>
                      <a:pt x="3887" y="847"/>
                      <a:pt x="3992" y="843"/>
                      <a:pt x="4097" y="843"/>
                    </a:cubicBezTo>
                    <a:cubicBezTo>
                      <a:pt x="4482" y="843"/>
                      <a:pt x="4861" y="906"/>
                      <a:pt x="5270" y="999"/>
                    </a:cubicBezTo>
                    <a:cubicBezTo>
                      <a:pt x="5506" y="1070"/>
                      <a:pt x="5766" y="1117"/>
                      <a:pt x="6002" y="1188"/>
                    </a:cubicBezTo>
                    <a:cubicBezTo>
                      <a:pt x="6239" y="1259"/>
                      <a:pt x="6475" y="1330"/>
                      <a:pt x="6711" y="1377"/>
                    </a:cubicBezTo>
                    <a:cubicBezTo>
                      <a:pt x="6451" y="1259"/>
                      <a:pt x="6168" y="1141"/>
                      <a:pt x="5884" y="1023"/>
                    </a:cubicBezTo>
                    <a:cubicBezTo>
                      <a:pt x="5624" y="952"/>
                      <a:pt x="5341" y="857"/>
                      <a:pt x="5057" y="787"/>
                    </a:cubicBezTo>
                    <a:cubicBezTo>
                      <a:pt x="4706" y="736"/>
                      <a:pt x="4344" y="686"/>
                      <a:pt x="3986" y="686"/>
                    </a:cubicBezTo>
                    <a:close/>
                    <a:moveTo>
                      <a:pt x="9204" y="295"/>
                    </a:moveTo>
                    <a:cubicBezTo>
                      <a:pt x="9164" y="295"/>
                      <a:pt x="9117" y="334"/>
                      <a:pt x="9168" y="385"/>
                    </a:cubicBezTo>
                    <a:cubicBezTo>
                      <a:pt x="9310" y="621"/>
                      <a:pt x="9476" y="857"/>
                      <a:pt x="9665" y="1094"/>
                    </a:cubicBezTo>
                    <a:cubicBezTo>
                      <a:pt x="10184" y="1944"/>
                      <a:pt x="10657" y="2866"/>
                      <a:pt x="11082" y="3740"/>
                    </a:cubicBezTo>
                    <a:cubicBezTo>
                      <a:pt x="10988" y="3480"/>
                      <a:pt x="10893" y="3220"/>
                      <a:pt x="10775" y="2960"/>
                    </a:cubicBezTo>
                    <a:cubicBezTo>
                      <a:pt x="10586" y="2488"/>
                      <a:pt x="10350" y="2039"/>
                      <a:pt x="10114" y="1590"/>
                    </a:cubicBezTo>
                    <a:cubicBezTo>
                      <a:pt x="9830" y="1141"/>
                      <a:pt x="9570" y="739"/>
                      <a:pt x="9239" y="314"/>
                    </a:cubicBezTo>
                    <a:cubicBezTo>
                      <a:pt x="9233" y="301"/>
                      <a:pt x="9219" y="295"/>
                      <a:pt x="9204" y="295"/>
                    </a:cubicBezTo>
                    <a:close/>
                    <a:moveTo>
                      <a:pt x="11082" y="3740"/>
                    </a:moveTo>
                    <a:cubicBezTo>
                      <a:pt x="11070" y="3752"/>
                      <a:pt x="11070" y="3758"/>
                      <a:pt x="11073" y="3758"/>
                    </a:cubicBezTo>
                    <a:cubicBezTo>
                      <a:pt x="11076" y="3758"/>
                      <a:pt x="11082" y="3752"/>
                      <a:pt x="11082" y="3740"/>
                    </a:cubicBezTo>
                    <a:close/>
                    <a:moveTo>
                      <a:pt x="4122" y="216"/>
                    </a:moveTo>
                    <a:cubicBezTo>
                      <a:pt x="3764" y="216"/>
                      <a:pt x="3411" y="248"/>
                      <a:pt x="3073" y="314"/>
                    </a:cubicBezTo>
                    <a:cubicBezTo>
                      <a:pt x="2269" y="479"/>
                      <a:pt x="1513" y="857"/>
                      <a:pt x="946" y="1425"/>
                    </a:cubicBezTo>
                    <a:cubicBezTo>
                      <a:pt x="639" y="1708"/>
                      <a:pt x="426" y="2039"/>
                      <a:pt x="261" y="2417"/>
                    </a:cubicBezTo>
                    <a:cubicBezTo>
                      <a:pt x="119" y="2771"/>
                      <a:pt x="1" y="3197"/>
                      <a:pt x="48" y="3598"/>
                    </a:cubicBezTo>
                    <a:cubicBezTo>
                      <a:pt x="69" y="3640"/>
                      <a:pt x="103" y="3658"/>
                      <a:pt x="135" y="3658"/>
                    </a:cubicBezTo>
                    <a:cubicBezTo>
                      <a:pt x="176" y="3658"/>
                      <a:pt x="214" y="3628"/>
                      <a:pt x="214" y="3575"/>
                    </a:cubicBezTo>
                    <a:cubicBezTo>
                      <a:pt x="214" y="3480"/>
                      <a:pt x="237" y="3386"/>
                      <a:pt x="237" y="3267"/>
                    </a:cubicBezTo>
                    <a:cubicBezTo>
                      <a:pt x="332" y="2511"/>
                      <a:pt x="733" y="1803"/>
                      <a:pt x="1348" y="1330"/>
                    </a:cubicBezTo>
                    <a:cubicBezTo>
                      <a:pt x="1938" y="857"/>
                      <a:pt x="2694" y="550"/>
                      <a:pt x="3451" y="479"/>
                    </a:cubicBezTo>
                    <a:cubicBezTo>
                      <a:pt x="3684" y="449"/>
                      <a:pt x="3919" y="434"/>
                      <a:pt x="4154" y="434"/>
                    </a:cubicBezTo>
                    <a:cubicBezTo>
                      <a:pt x="4820" y="434"/>
                      <a:pt x="5479" y="553"/>
                      <a:pt x="6073" y="763"/>
                    </a:cubicBezTo>
                    <a:cubicBezTo>
                      <a:pt x="6900" y="1070"/>
                      <a:pt x="7656" y="1590"/>
                      <a:pt x="8294" y="2157"/>
                    </a:cubicBezTo>
                    <a:cubicBezTo>
                      <a:pt x="8625" y="2441"/>
                      <a:pt x="8956" y="2771"/>
                      <a:pt x="9239" y="3102"/>
                    </a:cubicBezTo>
                    <a:cubicBezTo>
                      <a:pt x="9516" y="3448"/>
                      <a:pt x="9815" y="3748"/>
                      <a:pt x="10114" y="4070"/>
                    </a:cubicBezTo>
                    <a:lnTo>
                      <a:pt x="10114" y="4070"/>
                    </a:lnTo>
                    <a:cubicBezTo>
                      <a:pt x="10055" y="4002"/>
                      <a:pt x="10011" y="3916"/>
                      <a:pt x="9948" y="3811"/>
                    </a:cubicBezTo>
                    <a:cubicBezTo>
                      <a:pt x="9452" y="3078"/>
                      <a:pt x="8838" y="2370"/>
                      <a:pt x="8129" y="1779"/>
                    </a:cubicBezTo>
                    <a:cubicBezTo>
                      <a:pt x="7420" y="1188"/>
                      <a:pt x="6617" y="716"/>
                      <a:pt x="5742" y="432"/>
                    </a:cubicBezTo>
                    <a:cubicBezTo>
                      <a:pt x="5216" y="290"/>
                      <a:pt x="4664" y="216"/>
                      <a:pt x="4122" y="216"/>
                    </a:cubicBezTo>
                    <a:close/>
                    <a:moveTo>
                      <a:pt x="10114" y="4070"/>
                    </a:moveTo>
                    <a:cubicBezTo>
                      <a:pt x="10121" y="4078"/>
                      <a:pt x="10129" y="4086"/>
                      <a:pt x="10137" y="4094"/>
                    </a:cubicBezTo>
                    <a:cubicBezTo>
                      <a:pt x="10129" y="4086"/>
                      <a:pt x="10122" y="4078"/>
                      <a:pt x="10114" y="4070"/>
                    </a:cubicBezTo>
                    <a:close/>
                    <a:moveTo>
                      <a:pt x="9860" y="1"/>
                    </a:moveTo>
                    <a:cubicBezTo>
                      <a:pt x="9819" y="1"/>
                      <a:pt x="9766" y="45"/>
                      <a:pt x="9783" y="78"/>
                    </a:cubicBezTo>
                    <a:cubicBezTo>
                      <a:pt x="9948" y="361"/>
                      <a:pt x="10114" y="645"/>
                      <a:pt x="10255" y="905"/>
                    </a:cubicBezTo>
                    <a:cubicBezTo>
                      <a:pt x="10515" y="1425"/>
                      <a:pt x="10728" y="1944"/>
                      <a:pt x="10893" y="2488"/>
                    </a:cubicBezTo>
                    <a:cubicBezTo>
                      <a:pt x="10988" y="2748"/>
                      <a:pt x="11059" y="3008"/>
                      <a:pt x="11106" y="3267"/>
                    </a:cubicBezTo>
                    <a:cubicBezTo>
                      <a:pt x="11129" y="3386"/>
                      <a:pt x="11177" y="3551"/>
                      <a:pt x="11200" y="3669"/>
                    </a:cubicBezTo>
                    <a:cubicBezTo>
                      <a:pt x="11224" y="3835"/>
                      <a:pt x="11248" y="3976"/>
                      <a:pt x="11295" y="4142"/>
                    </a:cubicBezTo>
                    <a:cubicBezTo>
                      <a:pt x="11248" y="3811"/>
                      <a:pt x="11224" y="3480"/>
                      <a:pt x="11200" y="3197"/>
                    </a:cubicBezTo>
                    <a:cubicBezTo>
                      <a:pt x="11106" y="2630"/>
                      <a:pt x="10940" y="2086"/>
                      <a:pt x="10728" y="1566"/>
                    </a:cubicBezTo>
                    <a:cubicBezTo>
                      <a:pt x="10515" y="1023"/>
                      <a:pt x="10255" y="503"/>
                      <a:pt x="9901" y="31"/>
                    </a:cubicBezTo>
                    <a:cubicBezTo>
                      <a:pt x="9894" y="9"/>
                      <a:pt x="9878" y="1"/>
                      <a:pt x="9860" y="1"/>
                    </a:cubicBezTo>
                    <a:close/>
                    <a:moveTo>
                      <a:pt x="16091" y="2299"/>
                    </a:moveTo>
                    <a:cubicBezTo>
                      <a:pt x="15595" y="2441"/>
                      <a:pt x="15146" y="2677"/>
                      <a:pt x="14674" y="2913"/>
                    </a:cubicBezTo>
                    <a:cubicBezTo>
                      <a:pt x="14201" y="3149"/>
                      <a:pt x="13776" y="3386"/>
                      <a:pt x="13350" y="3693"/>
                    </a:cubicBezTo>
                    <a:cubicBezTo>
                      <a:pt x="13114" y="3858"/>
                      <a:pt x="12878" y="4047"/>
                      <a:pt x="12665" y="4213"/>
                    </a:cubicBezTo>
                    <a:cubicBezTo>
                      <a:pt x="13539" y="3669"/>
                      <a:pt x="14414" y="3149"/>
                      <a:pt x="15335" y="2748"/>
                    </a:cubicBezTo>
                    <a:cubicBezTo>
                      <a:pt x="15595" y="2630"/>
                      <a:pt x="15855" y="2535"/>
                      <a:pt x="16138" y="2417"/>
                    </a:cubicBezTo>
                    <a:cubicBezTo>
                      <a:pt x="16186" y="2393"/>
                      <a:pt x="16162" y="2299"/>
                      <a:pt x="16091" y="2299"/>
                    </a:cubicBezTo>
                    <a:close/>
                    <a:moveTo>
                      <a:pt x="4446" y="1210"/>
                    </a:moveTo>
                    <a:cubicBezTo>
                      <a:pt x="3974" y="1210"/>
                      <a:pt x="3498" y="1298"/>
                      <a:pt x="3049" y="1495"/>
                    </a:cubicBezTo>
                    <a:cubicBezTo>
                      <a:pt x="2505" y="1732"/>
                      <a:pt x="2009" y="2157"/>
                      <a:pt x="1631" y="2559"/>
                    </a:cubicBezTo>
                    <a:cubicBezTo>
                      <a:pt x="1419" y="2795"/>
                      <a:pt x="1206" y="3031"/>
                      <a:pt x="1064" y="3291"/>
                    </a:cubicBezTo>
                    <a:cubicBezTo>
                      <a:pt x="922" y="3575"/>
                      <a:pt x="804" y="3858"/>
                      <a:pt x="852" y="4165"/>
                    </a:cubicBezTo>
                    <a:cubicBezTo>
                      <a:pt x="852" y="4201"/>
                      <a:pt x="893" y="4218"/>
                      <a:pt x="934" y="4218"/>
                    </a:cubicBezTo>
                    <a:cubicBezTo>
                      <a:pt x="976" y="4218"/>
                      <a:pt x="1017" y="4201"/>
                      <a:pt x="1017" y="4165"/>
                    </a:cubicBezTo>
                    <a:cubicBezTo>
                      <a:pt x="1041" y="4000"/>
                      <a:pt x="1064" y="3835"/>
                      <a:pt x="1111" y="3693"/>
                    </a:cubicBezTo>
                    <a:cubicBezTo>
                      <a:pt x="1182" y="3527"/>
                      <a:pt x="1230" y="3386"/>
                      <a:pt x="1324" y="3244"/>
                    </a:cubicBezTo>
                    <a:cubicBezTo>
                      <a:pt x="1513" y="2937"/>
                      <a:pt x="1702" y="2700"/>
                      <a:pt x="1962" y="2464"/>
                    </a:cubicBezTo>
                    <a:cubicBezTo>
                      <a:pt x="2364" y="2086"/>
                      <a:pt x="2836" y="1732"/>
                      <a:pt x="3380" y="1519"/>
                    </a:cubicBezTo>
                    <a:cubicBezTo>
                      <a:pt x="3742" y="1393"/>
                      <a:pt x="4146" y="1330"/>
                      <a:pt x="4558" y="1330"/>
                    </a:cubicBezTo>
                    <a:cubicBezTo>
                      <a:pt x="4763" y="1330"/>
                      <a:pt x="4971" y="1346"/>
                      <a:pt x="5175" y="1377"/>
                    </a:cubicBezTo>
                    <a:cubicBezTo>
                      <a:pt x="5790" y="1448"/>
                      <a:pt x="6357" y="1637"/>
                      <a:pt x="6924" y="1873"/>
                    </a:cubicBezTo>
                    <a:cubicBezTo>
                      <a:pt x="7467" y="2181"/>
                      <a:pt x="8011" y="2511"/>
                      <a:pt x="8507" y="2842"/>
                    </a:cubicBezTo>
                    <a:cubicBezTo>
                      <a:pt x="7987" y="2393"/>
                      <a:pt x="7396" y="1968"/>
                      <a:pt x="6735" y="1708"/>
                    </a:cubicBezTo>
                    <a:cubicBezTo>
                      <a:pt x="6144" y="1472"/>
                      <a:pt x="5553" y="1306"/>
                      <a:pt x="4892" y="1236"/>
                    </a:cubicBezTo>
                    <a:cubicBezTo>
                      <a:pt x="4744" y="1218"/>
                      <a:pt x="4595" y="1210"/>
                      <a:pt x="4446" y="1210"/>
                    </a:cubicBezTo>
                    <a:close/>
                    <a:moveTo>
                      <a:pt x="4848" y="1982"/>
                    </a:moveTo>
                    <a:cubicBezTo>
                      <a:pt x="4116" y="1982"/>
                      <a:pt x="3391" y="2114"/>
                      <a:pt x="2718" y="2441"/>
                    </a:cubicBezTo>
                    <a:cubicBezTo>
                      <a:pt x="2364" y="2630"/>
                      <a:pt x="2033" y="2866"/>
                      <a:pt x="1749" y="3149"/>
                    </a:cubicBezTo>
                    <a:cubicBezTo>
                      <a:pt x="1442" y="3456"/>
                      <a:pt x="1182" y="3835"/>
                      <a:pt x="1135" y="4213"/>
                    </a:cubicBezTo>
                    <a:cubicBezTo>
                      <a:pt x="1106" y="4270"/>
                      <a:pt x="1156" y="4301"/>
                      <a:pt x="1204" y="4301"/>
                    </a:cubicBezTo>
                    <a:cubicBezTo>
                      <a:pt x="1236" y="4301"/>
                      <a:pt x="1268" y="4288"/>
                      <a:pt x="1277" y="4260"/>
                    </a:cubicBezTo>
                    <a:cubicBezTo>
                      <a:pt x="1419" y="3811"/>
                      <a:pt x="1679" y="3456"/>
                      <a:pt x="2009" y="3126"/>
                    </a:cubicBezTo>
                    <a:cubicBezTo>
                      <a:pt x="2600" y="2582"/>
                      <a:pt x="3332" y="2275"/>
                      <a:pt x="4136" y="2157"/>
                    </a:cubicBezTo>
                    <a:cubicBezTo>
                      <a:pt x="4390" y="2122"/>
                      <a:pt x="4649" y="2107"/>
                      <a:pt x="4910" y="2107"/>
                    </a:cubicBezTo>
                    <a:cubicBezTo>
                      <a:pt x="5519" y="2107"/>
                      <a:pt x="6139" y="2185"/>
                      <a:pt x="6735" y="2251"/>
                    </a:cubicBezTo>
                    <a:cubicBezTo>
                      <a:pt x="6765" y="2271"/>
                      <a:pt x="6782" y="2279"/>
                      <a:pt x="6788" y="2279"/>
                    </a:cubicBezTo>
                    <a:cubicBezTo>
                      <a:pt x="6797" y="2279"/>
                      <a:pt x="6786" y="2265"/>
                      <a:pt x="6758" y="2251"/>
                    </a:cubicBezTo>
                    <a:cubicBezTo>
                      <a:pt x="6262" y="2133"/>
                      <a:pt x="5742" y="2039"/>
                      <a:pt x="5199" y="1992"/>
                    </a:cubicBezTo>
                    <a:cubicBezTo>
                      <a:pt x="5082" y="1985"/>
                      <a:pt x="4965" y="1982"/>
                      <a:pt x="4848" y="1982"/>
                    </a:cubicBezTo>
                    <a:close/>
                    <a:moveTo>
                      <a:pt x="15737" y="1708"/>
                    </a:moveTo>
                    <a:cubicBezTo>
                      <a:pt x="15193" y="1921"/>
                      <a:pt x="14674" y="2204"/>
                      <a:pt x="14201" y="2559"/>
                    </a:cubicBezTo>
                    <a:cubicBezTo>
                      <a:pt x="13728" y="2889"/>
                      <a:pt x="13303" y="3267"/>
                      <a:pt x="12902" y="3693"/>
                    </a:cubicBezTo>
                    <a:cubicBezTo>
                      <a:pt x="12665" y="3929"/>
                      <a:pt x="12476" y="4165"/>
                      <a:pt x="12287" y="4425"/>
                    </a:cubicBezTo>
                    <a:cubicBezTo>
                      <a:pt x="12382" y="4307"/>
                      <a:pt x="12500" y="4189"/>
                      <a:pt x="12571" y="4094"/>
                    </a:cubicBezTo>
                    <a:cubicBezTo>
                      <a:pt x="12665" y="4024"/>
                      <a:pt x="12783" y="3929"/>
                      <a:pt x="12878" y="3811"/>
                    </a:cubicBezTo>
                    <a:cubicBezTo>
                      <a:pt x="13091" y="3598"/>
                      <a:pt x="13303" y="3433"/>
                      <a:pt x="13539" y="3244"/>
                    </a:cubicBezTo>
                    <a:cubicBezTo>
                      <a:pt x="13965" y="2889"/>
                      <a:pt x="14437" y="2559"/>
                      <a:pt x="14957" y="2275"/>
                    </a:cubicBezTo>
                    <a:cubicBezTo>
                      <a:pt x="15241" y="2133"/>
                      <a:pt x="15501" y="1968"/>
                      <a:pt x="15808" y="1826"/>
                    </a:cubicBezTo>
                    <a:cubicBezTo>
                      <a:pt x="15855" y="1803"/>
                      <a:pt x="15808" y="1708"/>
                      <a:pt x="15737" y="1708"/>
                    </a:cubicBezTo>
                    <a:close/>
                    <a:moveTo>
                      <a:pt x="17622" y="4533"/>
                    </a:moveTo>
                    <a:cubicBezTo>
                      <a:pt x="17617" y="4533"/>
                      <a:pt x="17611" y="4543"/>
                      <a:pt x="17627" y="4543"/>
                    </a:cubicBezTo>
                    <a:cubicBezTo>
                      <a:pt x="17627" y="4535"/>
                      <a:pt x="17624" y="4533"/>
                      <a:pt x="17622" y="4533"/>
                    </a:cubicBezTo>
                    <a:close/>
                    <a:moveTo>
                      <a:pt x="5984" y="3558"/>
                    </a:moveTo>
                    <a:cubicBezTo>
                      <a:pt x="5371" y="3558"/>
                      <a:pt x="4759" y="3684"/>
                      <a:pt x="4207" y="3929"/>
                    </a:cubicBezTo>
                    <a:cubicBezTo>
                      <a:pt x="3781" y="4094"/>
                      <a:pt x="3427" y="4354"/>
                      <a:pt x="3167" y="4685"/>
                    </a:cubicBezTo>
                    <a:cubicBezTo>
                      <a:pt x="2978" y="4898"/>
                      <a:pt x="2836" y="5110"/>
                      <a:pt x="2718" y="5323"/>
                    </a:cubicBezTo>
                    <a:cubicBezTo>
                      <a:pt x="2600" y="5559"/>
                      <a:pt x="2482" y="5748"/>
                      <a:pt x="2387" y="6032"/>
                    </a:cubicBezTo>
                    <a:cubicBezTo>
                      <a:pt x="2372" y="6078"/>
                      <a:pt x="2427" y="6125"/>
                      <a:pt x="2481" y="6125"/>
                    </a:cubicBezTo>
                    <a:cubicBezTo>
                      <a:pt x="2509" y="6125"/>
                      <a:pt x="2536" y="6112"/>
                      <a:pt x="2553" y="6079"/>
                    </a:cubicBezTo>
                    <a:cubicBezTo>
                      <a:pt x="2671" y="5843"/>
                      <a:pt x="2789" y="5583"/>
                      <a:pt x="2931" y="5347"/>
                    </a:cubicBezTo>
                    <a:cubicBezTo>
                      <a:pt x="3073" y="5110"/>
                      <a:pt x="3214" y="4898"/>
                      <a:pt x="3403" y="4685"/>
                    </a:cubicBezTo>
                    <a:cubicBezTo>
                      <a:pt x="3994" y="4094"/>
                      <a:pt x="4821" y="3764"/>
                      <a:pt x="5648" y="3693"/>
                    </a:cubicBezTo>
                    <a:cubicBezTo>
                      <a:pt x="5759" y="3687"/>
                      <a:pt x="5871" y="3685"/>
                      <a:pt x="5982" y="3685"/>
                    </a:cubicBezTo>
                    <a:cubicBezTo>
                      <a:pt x="6366" y="3685"/>
                      <a:pt x="6746" y="3719"/>
                      <a:pt x="7113" y="3811"/>
                    </a:cubicBezTo>
                    <a:cubicBezTo>
                      <a:pt x="7633" y="3953"/>
                      <a:pt x="8129" y="4094"/>
                      <a:pt x="8625" y="4283"/>
                    </a:cubicBezTo>
                    <a:cubicBezTo>
                      <a:pt x="8365" y="4142"/>
                      <a:pt x="8105" y="4024"/>
                      <a:pt x="7822" y="3905"/>
                    </a:cubicBezTo>
                    <a:cubicBezTo>
                      <a:pt x="7562" y="3787"/>
                      <a:pt x="7278" y="3716"/>
                      <a:pt x="6971" y="3669"/>
                    </a:cubicBezTo>
                    <a:cubicBezTo>
                      <a:pt x="6648" y="3595"/>
                      <a:pt x="6316" y="3558"/>
                      <a:pt x="5984" y="3558"/>
                    </a:cubicBezTo>
                    <a:close/>
                    <a:moveTo>
                      <a:pt x="6307" y="3909"/>
                    </a:moveTo>
                    <a:cubicBezTo>
                      <a:pt x="6169" y="3909"/>
                      <a:pt x="6038" y="3936"/>
                      <a:pt x="5908" y="3953"/>
                    </a:cubicBezTo>
                    <a:cubicBezTo>
                      <a:pt x="5223" y="4047"/>
                      <a:pt x="4608" y="4283"/>
                      <a:pt x="4089" y="4661"/>
                    </a:cubicBezTo>
                    <a:cubicBezTo>
                      <a:pt x="3805" y="4850"/>
                      <a:pt x="3569" y="5063"/>
                      <a:pt x="3380" y="5323"/>
                    </a:cubicBezTo>
                    <a:cubicBezTo>
                      <a:pt x="3285" y="5418"/>
                      <a:pt x="3167" y="5559"/>
                      <a:pt x="3073" y="5701"/>
                    </a:cubicBezTo>
                    <a:cubicBezTo>
                      <a:pt x="2978" y="5819"/>
                      <a:pt x="2907" y="5961"/>
                      <a:pt x="2836" y="6103"/>
                    </a:cubicBezTo>
                    <a:cubicBezTo>
                      <a:pt x="2821" y="6166"/>
                      <a:pt x="2868" y="6197"/>
                      <a:pt x="2908" y="6197"/>
                    </a:cubicBezTo>
                    <a:cubicBezTo>
                      <a:pt x="2928" y="6197"/>
                      <a:pt x="2947" y="6189"/>
                      <a:pt x="2954" y="6174"/>
                    </a:cubicBezTo>
                    <a:cubicBezTo>
                      <a:pt x="3073" y="6008"/>
                      <a:pt x="3143" y="5866"/>
                      <a:pt x="3214" y="5725"/>
                    </a:cubicBezTo>
                    <a:cubicBezTo>
                      <a:pt x="3309" y="5583"/>
                      <a:pt x="3427" y="5465"/>
                      <a:pt x="3545" y="5323"/>
                    </a:cubicBezTo>
                    <a:cubicBezTo>
                      <a:pt x="3970" y="4874"/>
                      <a:pt x="4467" y="4520"/>
                      <a:pt x="5034" y="4283"/>
                    </a:cubicBezTo>
                    <a:cubicBezTo>
                      <a:pt x="5341" y="4165"/>
                      <a:pt x="5672" y="4071"/>
                      <a:pt x="6002" y="4047"/>
                    </a:cubicBezTo>
                    <a:cubicBezTo>
                      <a:pt x="6279" y="4031"/>
                      <a:pt x="6523" y="4003"/>
                      <a:pt x="6763" y="4003"/>
                    </a:cubicBezTo>
                    <a:cubicBezTo>
                      <a:pt x="6872" y="4003"/>
                      <a:pt x="6979" y="4009"/>
                      <a:pt x="7089" y="4024"/>
                    </a:cubicBezTo>
                    <a:cubicBezTo>
                      <a:pt x="6924" y="3953"/>
                      <a:pt x="6711" y="3929"/>
                      <a:pt x="6499" y="3929"/>
                    </a:cubicBezTo>
                    <a:cubicBezTo>
                      <a:pt x="6433" y="3914"/>
                      <a:pt x="6369" y="3909"/>
                      <a:pt x="6307" y="3909"/>
                    </a:cubicBezTo>
                    <a:close/>
                    <a:moveTo>
                      <a:pt x="7201" y="4267"/>
                    </a:moveTo>
                    <a:cubicBezTo>
                      <a:pt x="6506" y="4267"/>
                      <a:pt x="5812" y="4418"/>
                      <a:pt x="5175" y="4709"/>
                    </a:cubicBezTo>
                    <a:cubicBezTo>
                      <a:pt x="4797" y="4898"/>
                      <a:pt x="4396" y="5134"/>
                      <a:pt x="4089" y="5394"/>
                    </a:cubicBezTo>
                    <a:cubicBezTo>
                      <a:pt x="3899" y="5559"/>
                      <a:pt x="3758" y="5701"/>
                      <a:pt x="3616" y="5843"/>
                    </a:cubicBezTo>
                    <a:cubicBezTo>
                      <a:pt x="3451" y="5985"/>
                      <a:pt x="3309" y="6174"/>
                      <a:pt x="3191" y="6339"/>
                    </a:cubicBezTo>
                    <a:cubicBezTo>
                      <a:pt x="3173" y="6392"/>
                      <a:pt x="3222" y="6459"/>
                      <a:pt x="3267" y="6459"/>
                    </a:cubicBezTo>
                    <a:cubicBezTo>
                      <a:pt x="3282" y="6459"/>
                      <a:pt x="3297" y="6451"/>
                      <a:pt x="3309" y="6434"/>
                    </a:cubicBezTo>
                    <a:cubicBezTo>
                      <a:pt x="3498" y="6292"/>
                      <a:pt x="3616" y="6079"/>
                      <a:pt x="3781" y="5914"/>
                    </a:cubicBezTo>
                    <a:cubicBezTo>
                      <a:pt x="3923" y="5725"/>
                      <a:pt x="4112" y="5583"/>
                      <a:pt x="4301" y="5418"/>
                    </a:cubicBezTo>
                    <a:cubicBezTo>
                      <a:pt x="4963" y="4898"/>
                      <a:pt x="5790" y="4543"/>
                      <a:pt x="6617" y="4425"/>
                    </a:cubicBezTo>
                    <a:cubicBezTo>
                      <a:pt x="6817" y="4398"/>
                      <a:pt x="7022" y="4385"/>
                      <a:pt x="7228" y="4385"/>
                    </a:cubicBezTo>
                    <a:cubicBezTo>
                      <a:pt x="7919" y="4385"/>
                      <a:pt x="8626" y="4536"/>
                      <a:pt x="9263" y="4827"/>
                    </a:cubicBezTo>
                    <a:cubicBezTo>
                      <a:pt x="9275" y="4839"/>
                      <a:pt x="9285" y="4843"/>
                      <a:pt x="9294" y="4843"/>
                    </a:cubicBezTo>
                    <a:cubicBezTo>
                      <a:pt x="9319" y="4843"/>
                      <a:pt x="9328" y="4803"/>
                      <a:pt x="9310" y="4803"/>
                    </a:cubicBezTo>
                    <a:cubicBezTo>
                      <a:pt x="8861" y="4543"/>
                      <a:pt x="8365" y="4354"/>
                      <a:pt x="7822" y="4307"/>
                    </a:cubicBezTo>
                    <a:cubicBezTo>
                      <a:pt x="7615" y="4280"/>
                      <a:pt x="7408" y="4267"/>
                      <a:pt x="7201" y="4267"/>
                    </a:cubicBezTo>
                    <a:close/>
                    <a:moveTo>
                      <a:pt x="7545" y="4723"/>
                    </a:moveTo>
                    <a:cubicBezTo>
                      <a:pt x="7401" y="4723"/>
                      <a:pt x="7257" y="4733"/>
                      <a:pt x="7113" y="4756"/>
                    </a:cubicBezTo>
                    <a:cubicBezTo>
                      <a:pt x="6688" y="4803"/>
                      <a:pt x="6262" y="4898"/>
                      <a:pt x="5861" y="5040"/>
                    </a:cubicBezTo>
                    <a:cubicBezTo>
                      <a:pt x="5459" y="5205"/>
                      <a:pt x="5104" y="5394"/>
                      <a:pt x="4797" y="5630"/>
                    </a:cubicBezTo>
                    <a:cubicBezTo>
                      <a:pt x="4632" y="5748"/>
                      <a:pt x="4490" y="5914"/>
                      <a:pt x="4348" y="6055"/>
                    </a:cubicBezTo>
                    <a:cubicBezTo>
                      <a:pt x="4207" y="6197"/>
                      <a:pt x="4089" y="6339"/>
                      <a:pt x="3970" y="6528"/>
                    </a:cubicBezTo>
                    <a:cubicBezTo>
                      <a:pt x="3934" y="6565"/>
                      <a:pt x="3983" y="6645"/>
                      <a:pt x="4040" y="6645"/>
                    </a:cubicBezTo>
                    <a:cubicBezTo>
                      <a:pt x="4056" y="6645"/>
                      <a:pt x="4073" y="6638"/>
                      <a:pt x="4089" y="6623"/>
                    </a:cubicBezTo>
                    <a:cubicBezTo>
                      <a:pt x="4230" y="6457"/>
                      <a:pt x="4348" y="6292"/>
                      <a:pt x="4490" y="6150"/>
                    </a:cubicBezTo>
                    <a:cubicBezTo>
                      <a:pt x="4632" y="5985"/>
                      <a:pt x="4821" y="5843"/>
                      <a:pt x="4963" y="5725"/>
                    </a:cubicBezTo>
                    <a:cubicBezTo>
                      <a:pt x="5624" y="5252"/>
                      <a:pt x="6404" y="4992"/>
                      <a:pt x="7207" y="4921"/>
                    </a:cubicBezTo>
                    <a:cubicBezTo>
                      <a:pt x="7308" y="4916"/>
                      <a:pt x="7407" y="4913"/>
                      <a:pt x="7504" y="4913"/>
                    </a:cubicBezTo>
                    <a:cubicBezTo>
                      <a:pt x="7839" y="4913"/>
                      <a:pt x="8159" y="4948"/>
                      <a:pt x="8507" y="5040"/>
                    </a:cubicBezTo>
                    <a:cubicBezTo>
                      <a:pt x="9003" y="5134"/>
                      <a:pt x="9428" y="5323"/>
                      <a:pt x="9806" y="5512"/>
                    </a:cubicBezTo>
                    <a:cubicBezTo>
                      <a:pt x="9405" y="5229"/>
                      <a:pt x="8956" y="4969"/>
                      <a:pt x="8460" y="4850"/>
                    </a:cubicBezTo>
                    <a:cubicBezTo>
                      <a:pt x="8155" y="4770"/>
                      <a:pt x="7850" y="4723"/>
                      <a:pt x="7545" y="4723"/>
                    </a:cubicBezTo>
                    <a:close/>
                    <a:moveTo>
                      <a:pt x="17627" y="4543"/>
                    </a:moveTo>
                    <a:cubicBezTo>
                      <a:pt x="17863" y="4614"/>
                      <a:pt x="18100" y="4661"/>
                      <a:pt x="18336" y="4756"/>
                    </a:cubicBezTo>
                    <a:cubicBezTo>
                      <a:pt x="18572" y="4803"/>
                      <a:pt x="18808" y="4898"/>
                      <a:pt x="19045" y="4992"/>
                    </a:cubicBezTo>
                    <a:cubicBezTo>
                      <a:pt x="19517" y="5134"/>
                      <a:pt x="19966" y="5370"/>
                      <a:pt x="20344" y="5630"/>
                    </a:cubicBezTo>
                    <a:cubicBezTo>
                      <a:pt x="21053" y="6174"/>
                      <a:pt x="21596" y="6930"/>
                      <a:pt x="21762" y="7757"/>
                    </a:cubicBezTo>
                    <a:cubicBezTo>
                      <a:pt x="21833" y="7993"/>
                      <a:pt x="21856" y="8276"/>
                      <a:pt x="21856" y="8536"/>
                    </a:cubicBezTo>
                    <a:cubicBezTo>
                      <a:pt x="21856" y="8796"/>
                      <a:pt x="21833" y="9033"/>
                      <a:pt x="21809" y="9292"/>
                    </a:cubicBezTo>
                    <a:cubicBezTo>
                      <a:pt x="21809" y="9338"/>
                      <a:pt x="21858" y="9364"/>
                      <a:pt x="21893" y="9364"/>
                    </a:cubicBezTo>
                    <a:cubicBezTo>
                      <a:pt x="21912" y="9364"/>
                      <a:pt x="21927" y="9356"/>
                      <a:pt x="21927" y="9340"/>
                    </a:cubicBezTo>
                    <a:cubicBezTo>
                      <a:pt x="22045" y="8891"/>
                      <a:pt x="22045" y="8418"/>
                      <a:pt x="21951" y="7946"/>
                    </a:cubicBezTo>
                    <a:cubicBezTo>
                      <a:pt x="21856" y="7497"/>
                      <a:pt x="21715" y="7048"/>
                      <a:pt x="21478" y="6670"/>
                    </a:cubicBezTo>
                    <a:cubicBezTo>
                      <a:pt x="21242" y="6292"/>
                      <a:pt x="20935" y="5937"/>
                      <a:pt x="20580" y="5677"/>
                    </a:cubicBezTo>
                    <a:cubicBezTo>
                      <a:pt x="20202" y="5347"/>
                      <a:pt x="19753" y="5134"/>
                      <a:pt x="19281" y="4969"/>
                    </a:cubicBezTo>
                    <a:cubicBezTo>
                      <a:pt x="19021" y="4874"/>
                      <a:pt x="18761" y="4780"/>
                      <a:pt x="18454" y="4732"/>
                    </a:cubicBezTo>
                    <a:cubicBezTo>
                      <a:pt x="18218" y="4614"/>
                      <a:pt x="17934" y="4567"/>
                      <a:pt x="17627" y="4543"/>
                    </a:cubicBezTo>
                    <a:close/>
                    <a:moveTo>
                      <a:pt x="14863" y="9836"/>
                    </a:moveTo>
                    <a:cubicBezTo>
                      <a:pt x="14863" y="9837"/>
                      <a:pt x="14864" y="9838"/>
                      <a:pt x="14864" y="9839"/>
                    </a:cubicBezTo>
                    <a:lnTo>
                      <a:pt x="14864" y="9839"/>
                    </a:lnTo>
                    <a:cubicBezTo>
                      <a:pt x="14867" y="9837"/>
                      <a:pt x="14867" y="9836"/>
                      <a:pt x="14863" y="9836"/>
                    </a:cubicBezTo>
                    <a:close/>
                    <a:moveTo>
                      <a:pt x="17103" y="5219"/>
                    </a:moveTo>
                    <a:cubicBezTo>
                      <a:pt x="17097" y="5219"/>
                      <a:pt x="17091" y="5235"/>
                      <a:pt x="17107" y="5252"/>
                    </a:cubicBezTo>
                    <a:cubicBezTo>
                      <a:pt x="17911" y="5607"/>
                      <a:pt x="18690" y="5985"/>
                      <a:pt x="19352" y="6552"/>
                    </a:cubicBezTo>
                    <a:cubicBezTo>
                      <a:pt x="19966" y="7048"/>
                      <a:pt x="20415" y="7733"/>
                      <a:pt x="20580" y="8513"/>
                    </a:cubicBezTo>
                    <a:cubicBezTo>
                      <a:pt x="20699" y="8938"/>
                      <a:pt x="20699" y="9387"/>
                      <a:pt x="20580" y="9836"/>
                    </a:cubicBezTo>
                    <a:cubicBezTo>
                      <a:pt x="20567" y="9889"/>
                      <a:pt x="20599" y="9920"/>
                      <a:pt x="20641" y="9920"/>
                    </a:cubicBezTo>
                    <a:cubicBezTo>
                      <a:pt x="20675" y="9920"/>
                      <a:pt x="20715" y="9901"/>
                      <a:pt x="20746" y="9859"/>
                    </a:cubicBezTo>
                    <a:cubicBezTo>
                      <a:pt x="20911" y="9481"/>
                      <a:pt x="20888" y="9033"/>
                      <a:pt x="20793" y="8631"/>
                    </a:cubicBezTo>
                    <a:cubicBezTo>
                      <a:pt x="20746" y="8229"/>
                      <a:pt x="20580" y="7851"/>
                      <a:pt x="20391" y="7520"/>
                    </a:cubicBezTo>
                    <a:cubicBezTo>
                      <a:pt x="19966" y="6788"/>
                      <a:pt x="19281" y="6268"/>
                      <a:pt x="18548" y="5843"/>
                    </a:cubicBezTo>
                    <a:cubicBezTo>
                      <a:pt x="18076" y="5583"/>
                      <a:pt x="17603" y="5394"/>
                      <a:pt x="17107" y="5229"/>
                    </a:cubicBezTo>
                    <a:cubicBezTo>
                      <a:pt x="17107" y="5222"/>
                      <a:pt x="17105" y="5219"/>
                      <a:pt x="17103" y="5219"/>
                    </a:cubicBezTo>
                    <a:close/>
                    <a:moveTo>
                      <a:pt x="17358" y="4066"/>
                    </a:moveTo>
                    <a:cubicBezTo>
                      <a:pt x="16987" y="4066"/>
                      <a:pt x="16618" y="4094"/>
                      <a:pt x="16257" y="4142"/>
                    </a:cubicBezTo>
                    <a:cubicBezTo>
                      <a:pt x="15335" y="4260"/>
                      <a:pt x="14414" y="4520"/>
                      <a:pt x="13563" y="4874"/>
                    </a:cubicBezTo>
                    <a:cubicBezTo>
                      <a:pt x="13445" y="4898"/>
                      <a:pt x="13350" y="4921"/>
                      <a:pt x="13232" y="5016"/>
                    </a:cubicBezTo>
                    <a:cubicBezTo>
                      <a:pt x="13681" y="4898"/>
                      <a:pt x="14130" y="4780"/>
                      <a:pt x="14532" y="4661"/>
                    </a:cubicBezTo>
                    <a:cubicBezTo>
                      <a:pt x="14981" y="4543"/>
                      <a:pt x="15382" y="4425"/>
                      <a:pt x="15831" y="4378"/>
                    </a:cubicBezTo>
                    <a:cubicBezTo>
                      <a:pt x="16295" y="4293"/>
                      <a:pt x="16753" y="4245"/>
                      <a:pt x="17210" y="4245"/>
                    </a:cubicBezTo>
                    <a:cubicBezTo>
                      <a:pt x="17639" y="4245"/>
                      <a:pt x="18067" y="4287"/>
                      <a:pt x="18501" y="4378"/>
                    </a:cubicBezTo>
                    <a:cubicBezTo>
                      <a:pt x="19352" y="4543"/>
                      <a:pt x="20179" y="4921"/>
                      <a:pt x="20864" y="5488"/>
                    </a:cubicBezTo>
                    <a:cubicBezTo>
                      <a:pt x="21455" y="5961"/>
                      <a:pt x="21927" y="6623"/>
                      <a:pt x="22116" y="7331"/>
                    </a:cubicBezTo>
                    <a:cubicBezTo>
                      <a:pt x="22353" y="8064"/>
                      <a:pt x="22329" y="8867"/>
                      <a:pt x="21974" y="9576"/>
                    </a:cubicBezTo>
                    <a:cubicBezTo>
                      <a:pt x="21927" y="9647"/>
                      <a:pt x="21880" y="9741"/>
                      <a:pt x="21856" y="9836"/>
                    </a:cubicBezTo>
                    <a:cubicBezTo>
                      <a:pt x="21838" y="9873"/>
                      <a:pt x="21891" y="9952"/>
                      <a:pt x="21938" y="9952"/>
                    </a:cubicBezTo>
                    <a:cubicBezTo>
                      <a:pt x="21951" y="9952"/>
                      <a:pt x="21964" y="9946"/>
                      <a:pt x="21974" y="9930"/>
                    </a:cubicBezTo>
                    <a:cubicBezTo>
                      <a:pt x="22234" y="9623"/>
                      <a:pt x="22400" y="9222"/>
                      <a:pt x="22447" y="8820"/>
                    </a:cubicBezTo>
                    <a:cubicBezTo>
                      <a:pt x="22518" y="8442"/>
                      <a:pt x="22518" y="8040"/>
                      <a:pt x="22447" y="7615"/>
                    </a:cubicBezTo>
                    <a:cubicBezTo>
                      <a:pt x="22305" y="6859"/>
                      <a:pt x="21856" y="6150"/>
                      <a:pt x="21289" y="5583"/>
                    </a:cubicBezTo>
                    <a:cubicBezTo>
                      <a:pt x="20651" y="4969"/>
                      <a:pt x="19848" y="4520"/>
                      <a:pt x="18997" y="4283"/>
                    </a:cubicBezTo>
                    <a:cubicBezTo>
                      <a:pt x="18461" y="4128"/>
                      <a:pt x="17908" y="4066"/>
                      <a:pt x="17358" y="4066"/>
                    </a:cubicBezTo>
                    <a:close/>
                    <a:moveTo>
                      <a:pt x="16457" y="4700"/>
                    </a:moveTo>
                    <a:cubicBezTo>
                      <a:pt x="16083" y="4700"/>
                      <a:pt x="15709" y="4730"/>
                      <a:pt x="15335" y="4780"/>
                    </a:cubicBezTo>
                    <a:cubicBezTo>
                      <a:pt x="15312" y="4780"/>
                      <a:pt x="15312" y="4803"/>
                      <a:pt x="15335" y="4803"/>
                    </a:cubicBezTo>
                    <a:cubicBezTo>
                      <a:pt x="15540" y="4795"/>
                      <a:pt x="15742" y="4790"/>
                      <a:pt x="15943" y="4790"/>
                    </a:cubicBezTo>
                    <a:cubicBezTo>
                      <a:pt x="16346" y="4790"/>
                      <a:pt x="16745" y="4811"/>
                      <a:pt x="17154" y="4874"/>
                    </a:cubicBezTo>
                    <a:cubicBezTo>
                      <a:pt x="17745" y="4945"/>
                      <a:pt x="18383" y="5110"/>
                      <a:pt x="18903" y="5370"/>
                    </a:cubicBezTo>
                    <a:cubicBezTo>
                      <a:pt x="19446" y="5630"/>
                      <a:pt x="19966" y="5961"/>
                      <a:pt x="20321" y="6434"/>
                    </a:cubicBezTo>
                    <a:cubicBezTo>
                      <a:pt x="20675" y="6882"/>
                      <a:pt x="20864" y="7426"/>
                      <a:pt x="20982" y="7969"/>
                    </a:cubicBezTo>
                    <a:cubicBezTo>
                      <a:pt x="21053" y="8300"/>
                      <a:pt x="21100" y="8607"/>
                      <a:pt x="21100" y="8938"/>
                    </a:cubicBezTo>
                    <a:cubicBezTo>
                      <a:pt x="21100" y="9103"/>
                      <a:pt x="21053" y="9269"/>
                      <a:pt x="21029" y="9411"/>
                    </a:cubicBezTo>
                    <a:cubicBezTo>
                      <a:pt x="21006" y="9576"/>
                      <a:pt x="20911" y="9718"/>
                      <a:pt x="20864" y="9859"/>
                    </a:cubicBezTo>
                    <a:cubicBezTo>
                      <a:pt x="20827" y="9914"/>
                      <a:pt x="20890" y="9969"/>
                      <a:pt x="20953" y="9969"/>
                    </a:cubicBezTo>
                    <a:cubicBezTo>
                      <a:pt x="20971" y="9969"/>
                      <a:pt x="20990" y="9965"/>
                      <a:pt x="21006" y="9954"/>
                    </a:cubicBezTo>
                    <a:cubicBezTo>
                      <a:pt x="21218" y="9718"/>
                      <a:pt x="21266" y="9411"/>
                      <a:pt x="21337" y="9127"/>
                    </a:cubicBezTo>
                    <a:cubicBezTo>
                      <a:pt x="21360" y="8820"/>
                      <a:pt x="21337" y="8513"/>
                      <a:pt x="21266" y="8206"/>
                    </a:cubicBezTo>
                    <a:cubicBezTo>
                      <a:pt x="21171" y="7639"/>
                      <a:pt x="20982" y="7048"/>
                      <a:pt x="20651" y="6552"/>
                    </a:cubicBezTo>
                    <a:cubicBezTo>
                      <a:pt x="20297" y="6055"/>
                      <a:pt x="19801" y="5630"/>
                      <a:pt x="19257" y="5347"/>
                    </a:cubicBezTo>
                    <a:cubicBezTo>
                      <a:pt x="18690" y="5040"/>
                      <a:pt x="18076" y="4874"/>
                      <a:pt x="17462" y="4780"/>
                    </a:cubicBezTo>
                    <a:cubicBezTo>
                      <a:pt x="17127" y="4724"/>
                      <a:pt x="16792" y="4700"/>
                      <a:pt x="16457" y="4700"/>
                    </a:cubicBezTo>
                    <a:close/>
                    <a:moveTo>
                      <a:pt x="13360" y="6340"/>
                    </a:moveTo>
                    <a:cubicBezTo>
                      <a:pt x="13151" y="6340"/>
                      <a:pt x="12942" y="6357"/>
                      <a:pt x="12736" y="6386"/>
                    </a:cubicBezTo>
                    <a:cubicBezTo>
                      <a:pt x="13161" y="6410"/>
                      <a:pt x="13610" y="6457"/>
                      <a:pt x="14036" y="6575"/>
                    </a:cubicBezTo>
                    <a:cubicBezTo>
                      <a:pt x="14437" y="6693"/>
                      <a:pt x="14839" y="6906"/>
                      <a:pt x="15193" y="7142"/>
                    </a:cubicBezTo>
                    <a:cubicBezTo>
                      <a:pt x="15808" y="7615"/>
                      <a:pt x="16375" y="8276"/>
                      <a:pt x="16635" y="9009"/>
                    </a:cubicBezTo>
                    <a:lnTo>
                      <a:pt x="16800" y="9623"/>
                    </a:lnTo>
                    <a:lnTo>
                      <a:pt x="16895" y="10238"/>
                    </a:lnTo>
                    <a:cubicBezTo>
                      <a:pt x="16905" y="10279"/>
                      <a:pt x="16933" y="10298"/>
                      <a:pt x="16962" y="10298"/>
                    </a:cubicBezTo>
                    <a:cubicBezTo>
                      <a:pt x="16999" y="10298"/>
                      <a:pt x="17036" y="10267"/>
                      <a:pt x="17036" y="10214"/>
                    </a:cubicBezTo>
                    <a:cubicBezTo>
                      <a:pt x="17084" y="10049"/>
                      <a:pt x="17013" y="9836"/>
                      <a:pt x="16989" y="9623"/>
                    </a:cubicBezTo>
                    <a:cubicBezTo>
                      <a:pt x="16965" y="9411"/>
                      <a:pt x="16895" y="9245"/>
                      <a:pt x="16847" y="9056"/>
                    </a:cubicBezTo>
                    <a:cubicBezTo>
                      <a:pt x="16729" y="8678"/>
                      <a:pt x="16540" y="8324"/>
                      <a:pt x="16280" y="7993"/>
                    </a:cubicBezTo>
                    <a:cubicBezTo>
                      <a:pt x="15997" y="7686"/>
                      <a:pt x="15713" y="7355"/>
                      <a:pt x="15382" y="7095"/>
                    </a:cubicBezTo>
                    <a:cubicBezTo>
                      <a:pt x="15028" y="6788"/>
                      <a:pt x="14650" y="6575"/>
                      <a:pt x="14225" y="6457"/>
                    </a:cubicBezTo>
                    <a:cubicBezTo>
                      <a:pt x="13948" y="6374"/>
                      <a:pt x="13655" y="6340"/>
                      <a:pt x="13360" y="6340"/>
                    </a:cubicBezTo>
                    <a:close/>
                    <a:moveTo>
                      <a:pt x="15831" y="6528"/>
                    </a:moveTo>
                    <a:lnTo>
                      <a:pt x="15831" y="6528"/>
                    </a:lnTo>
                    <a:cubicBezTo>
                      <a:pt x="16138" y="6670"/>
                      <a:pt x="16422" y="6882"/>
                      <a:pt x="16682" y="7095"/>
                    </a:cubicBezTo>
                    <a:cubicBezTo>
                      <a:pt x="16965" y="7284"/>
                      <a:pt x="17202" y="7520"/>
                      <a:pt x="17367" y="7780"/>
                    </a:cubicBezTo>
                    <a:cubicBezTo>
                      <a:pt x="17722" y="8300"/>
                      <a:pt x="17958" y="8867"/>
                      <a:pt x="18052" y="9458"/>
                    </a:cubicBezTo>
                    <a:cubicBezTo>
                      <a:pt x="18076" y="9623"/>
                      <a:pt x="18076" y="9765"/>
                      <a:pt x="18076" y="9954"/>
                    </a:cubicBezTo>
                    <a:cubicBezTo>
                      <a:pt x="18076" y="10119"/>
                      <a:pt x="18052" y="10308"/>
                      <a:pt x="18076" y="10450"/>
                    </a:cubicBezTo>
                    <a:cubicBezTo>
                      <a:pt x="18076" y="10480"/>
                      <a:pt x="18123" y="10510"/>
                      <a:pt x="18164" y="10510"/>
                    </a:cubicBezTo>
                    <a:cubicBezTo>
                      <a:pt x="18188" y="10510"/>
                      <a:pt x="18209" y="10500"/>
                      <a:pt x="18218" y="10474"/>
                    </a:cubicBezTo>
                    <a:cubicBezTo>
                      <a:pt x="18289" y="10332"/>
                      <a:pt x="18289" y="10143"/>
                      <a:pt x="18289" y="10001"/>
                    </a:cubicBezTo>
                    <a:cubicBezTo>
                      <a:pt x="18289" y="9859"/>
                      <a:pt x="18289" y="9670"/>
                      <a:pt x="18265" y="9529"/>
                    </a:cubicBezTo>
                    <a:cubicBezTo>
                      <a:pt x="18218" y="9198"/>
                      <a:pt x="18147" y="8914"/>
                      <a:pt x="18029" y="8607"/>
                    </a:cubicBezTo>
                    <a:cubicBezTo>
                      <a:pt x="17792" y="7993"/>
                      <a:pt x="17391" y="7473"/>
                      <a:pt x="16871" y="7048"/>
                    </a:cubicBezTo>
                    <a:cubicBezTo>
                      <a:pt x="16729" y="6930"/>
                      <a:pt x="16540" y="6812"/>
                      <a:pt x="16375" y="6717"/>
                    </a:cubicBezTo>
                    <a:cubicBezTo>
                      <a:pt x="16209" y="6646"/>
                      <a:pt x="16044" y="6552"/>
                      <a:pt x="15831" y="6528"/>
                    </a:cubicBezTo>
                    <a:close/>
                    <a:moveTo>
                      <a:pt x="13610" y="5985"/>
                    </a:moveTo>
                    <a:cubicBezTo>
                      <a:pt x="13492" y="6032"/>
                      <a:pt x="13492" y="6055"/>
                      <a:pt x="13563" y="6079"/>
                    </a:cubicBezTo>
                    <a:cubicBezTo>
                      <a:pt x="14485" y="6174"/>
                      <a:pt x="15335" y="6552"/>
                      <a:pt x="16044" y="7119"/>
                    </a:cubicBezTo>
                    <a:cubicBezTo>
                      <a:pt x="16682" y="7639"/>
                      <a:pt x="17154" y="8395"/>
                      <a:pt x="17438" y="9151"/>
                    </a:cubicBezTo>
                    <a:cubicBezTo>
                      <a:pt x="17485" y="9363"/>
                      <a:pt x="17556" y="9600"/>
                      <a:pt x="17603" y="9789"/>
                    </a:cubicBezTo>
                    <a:cubicBezTo>
                      <a:pt x="17627" y="10049"/>
                      <a:pt x="17674" y="10285"/>
                      <a:pt x="17722" y="10474"/>
                    </a:cubicBezTo>
                    <a:cubicBezTo>
                      <a:pt x="17733" y="10518"/>
                      <a:pt x="17759" y="10536"/>
                      <a:pt x="17786" y="10536"/>
                    </a:cubicBezTo>
                    <a:cubicBezTo>
                      <a:pt x="17818" y="10536"/>
                      <a:pt x="17851" y="10512"/>
                      <a:pt x="17863" y="10474"/>
                    </a:cubicBezTo>
                    <a:cubicBezTo>
                      <a:pt x="17911" y="10285"/>
                      <a:pt x="17840" y="10049"/>
                      <a:pt x="17816" y="9836"/>
                    </a:cubicBezTo>
                    <a:cubicBezTo>
                      <a:pt x="17792" y="9623"/>
                      <a:pt x="17722" y="9411"/>
                      <a:pt x="17674" y="9198"/>
                    </a:cubicBezTo>
                    <a:cubicBezTo>
                      <a:pt x="17556" y="8796"/>
                      <a:pt x="17367" y="8418"/>
                      <a:pt x="17131" y="8064"/>
                    </a:cubicBezTo>
                    <a:cubicBezTo>
                      <a:pt x="16658" y="7284"/>
                      <a:pt x="15949" y="6670"/>
                      <a:pt x="15123" y="6315"/>
                    </a:cubicBezTo>
                    <a:cubicBezTo>
                      <a:pt x="14650" y="6103"/>
                      <a:pt x="14154" y="5985"/>
                      <a:pt x="13610" y="5985"/>
                    </a:cubicBezTo>
                    <a:close/>
                    <a:moveTo>
                      <a:pt x="14414" y="5961"/>
                    </a:moveTo>
                    <a:cubicBezTo>
                      <a:pt x="14910" y="6055"/>
                      <a:pt x="15453" y="6174"/>
                      <a:pt x="15926" y="6339"/>
                    </a:cubicBezTo>
                    <a:cubicBezTo>
                      <a:pt x="16398" y="6528"/>
                      <a:pt x="16824" y="6741"/>
                      <a:pt x="17225" y="7024"/>
                    </a:cubicBezTo>
                    <a:cubicBezTo>
                      <a:pt x="17863" y="7520"/>
                      <a:pt x="18407" y="8229"/>
                      <a:pt x="18548" y="9033"/>
                    </a:cubicBezTo>
                    <a:cubicBezTo>
                      <a:pt x="18619" y="9292"/>
                      <a:pt x="18619" y="9576"/>
                      <a:pt x="18572" y="9836"/>
                    </a:cubicBezTo>
                    <a:cubicBezTo>
                      <a:pt x="18548" y="10096"/>
                      <a:pt x="18525" y="10403"/>
                      <a:pt x="18454" y="10663"/>
                    </a:cubicBezTo>
                    <a:cubicBezTo>
                      <a:pt x="18454" y="10716"/>
                      <a:pt x="18499" y="10747"/>
                      <a:pt x="18546" y="10747"/>
                    </a:cubicBezTo>
                    <a:cubicBezTo>
                      <a:pt x="18583" y="10747"/>
                      <a:pt x="18622" y="10728"/>
                      <a:pt x="18643" y="10686"/>
                    </a:cubicBezTo>
                    <a:cubicBezTo>
                      <a:pt x="18690" y="10450"/>
                      <a:pt x="18761" y="10190"/>
                      <a:pt x="18761" y="9954"/>
                    </a:cubicBezTo>
                    <a:cubicBezTo>
                      <a:pt x="18785" y="9694"/>
                      <a:pt x="18785" y="9458"/>
                      <a:pt x="18761" y="9174"/>
                    </a:cubicBezTo>
                    <a:cubicBezTo>
                      <a:pt x="18690" y="8773"/>
                      <a:pt x="18548" y="8347"/>
                      <a:pt x="18312" y="7969"/>
                    </a:cubicBezTo>
                    <a:cubicBezTo>
                      <a:pt x="17816" y="7166"/>
                      <a:pt x="17013" y="6623"/>
                      <a:pt x="16115" y="6292"/>
                    </a:cubicBezTo>
                    <a:cubicBezTo>
                      <a:pt x="15855" y="6197"/>
                      <a:pt x="15571" y="6103"/>
                      <a:pt x="15264" y="6055"/>
                    </a:cubicBezTo>
                    <a:cubicBezTo>
                      <a:pt x="15004" y="5985"/>
                      <a:pt x="14721" y="5961"/>
                      <a:pt x="14414" y="5961"/>
                    </a:cubicBezTo>
                    <a:close/>
                    <a:moveTo>
                      <a:pt x="6146" y="7372"/>
                    </a:moveTo>
                    <a:cubicBezTo>
                      <a:pt x="6138" y="7372"/>
                      <a:pt x="6129" y="7374"/>
                      <a:pt x="6120" y="7379"/>
                    </a:cubicBezTo>
                    <a:cubicBezTo>
                      <a:pt x="5813" y="7568"/>
                      <a:pt x="5577" y="7804"/>
                      <a:pt x="5341" y="8064"/>
                    </a:cubicBezTo>
                    <a:cubicBezTo>
                      <a:pt x="4490" y="9033"/>
                      <a:pt x="4089" y="10308"/>
                      <a:pt x="3994" y="11584"/>
                    </a:cubicBezTo>
                    <a:lnTo>
                      <a:pt x="4018" y="11584"/>
                    </a:lnTo>
                    <a:cubicBezTo>
                      <a:pt x="4089" y="11183"/>
                      <a:pt x="4136" y="10828"/>
                      <a:pt x="4230" y="10474"/>
                    </a:cubicBezTo>
                    <a:cubicBezTo>
                      <a:pt x="4372" y="9883"/>
                      <a:pt x="4632" y="9292"/>
                      <a:pt x="4963" y="8773"/>
                    </a:cubicBezTo>
                    <a:cubicBezTo>
                      <a:pt x="5294" y="8276"/>
                      <a:pt x="5672" y="7828"/>
                      <a:pt x="6144" y="7450"/>
                    </a:cubicBezTo>
                    <a:cubicBezTo>
                      <a:pt x="6202" y="7411"/>
                      <a:pt x="6181" y="7372"/>
                      <a:pt x="6146" y="7372"/>
                    </a:cubicBezTo>
                    <a:close/>
                    <a:moveTo>
                      <a:pt x="14864" y="9839"/>
                    </a:moveTo>
                    <a:cubicBezTo>
                      <a:pt x="14851" y="9848"/>
                      <a:pt x="14792" y="9874"/>
                      <a:pt x="14792" y="9930"/>
                    </a:cubicBezTo>
                    <a:cubicBezTo>
                      <a:pt x="14981" y="10474"/>
                      <a:pt x="15075" y="11064"/>
                      <a:pt x="15028" y="11632"/>
                    </a:cubicBezTo>
                    <a:cubicBezTo>
                      <a:pt x="15028" y="12246"/>
                      <a:pt x="14910" y="12884"/>
                      <a:pt x="14721" y="13427"/>
                    </a:cubicBezTo>
                    <a:cubicBezTo>
                      <a:pt x="14579" y="13782"/>
                      <a:pt x="14437" y="14136"/>
                      <a:pt x="14272" y="14467"/>
                    </a:cubicBezTo>
                    <a:cubicBezTo>
                      <a:pt x="14272" y="14467"/>
                      <a:pt x="14272" y="14477"/>
                      <a:pt x="14279" y="14477"/>
                    </a:cubicBezTo>
                    <a:cubicBezTo>
                      <a:pt x="14282" y="14477"/>
                      <a:pt x="14288" y="14475"/>
                      <a:pt x="14296" y="14467"/>
                    </a:cubicBezTo>
                    <a:cubicBezTo>
                      <a:pt x="14957" y="13380"/>
                      <a:pt x="15312" y="12080"/>
                      <a:pt x="15123" y="10805"/>
                    </a:cubicBezTo>
                    <a:cubicBezTo>
                      <a:pt x="15099" y="10475"/>
                      <a:pt x="15005" y="10169"/>
                      <a:pt x="14864" y="9839"/>
                    </a:cubicBezTo>
                    <a:close/>
                    <a:moveTo>
                      <a:pt x="8409" y="6454"/>
                    </a:moveTo>
                    <a:cubicBezTo>
                      <a:pt x="8403" y="6454"/>
                      <a:pt x="8396" y="6455"/>
                      <a:pt x="8389" y="6457"/>
                    </a:cubicBezTo>
                    <a:cubicBezTo>
                      <a:pt x="7680" y="6552"/>
                      <a:pt x="7066" y="6930"/>
                      <a:pt x="6569" y="7379"/>
                    </a:cubicBezTo>
                    <a:cubicBezTo>
                      <a:pt x="5483" y="8347"/>
                      <a:pt x="4986" y="9741"/>
                      <a:pt x="4703" y="11064"/>
                    </a:cubicBezTo>
                    <a:cubicBezTo>
                      <a:pt x="4561" y="11773"/>
                      <a:pt x="4443" y="12529"/>
                      <a:pt x="4396" y="13238"/>
                    </a:cubicBezTo>
                    <a:lnTo>
                      <a:pt x="4396" y="14325"/>
                    </a:lnTo>
                    <a:cubicBezTo>
                      <a:pt x="4443" y="14679"/>
                      <a:pt x="4467" y="15034"/>
                      <a:pt x="4514" y="15388"/>
                    </a:cubicBezTo>
                    <a:lnTo>
                      <a:pt x="4561" y="15388"/>
                    </a:lnTo>
                    <a:cubicBezTo>
                      <a:pt x="4514" y="15010"/>
                      <a:pt x="4514" y="14585"/>
                      <a:pt x="4514" y="14207"/>
                    </a:cubicBezTo>
                    <a:cubicBezTo>
                      <a:pt x="4514" y="13782"/>
                      <a:pt x="4561" y="13404"/>
                      <a:pt x="4585" y="13002"/>
                    </a:cubicBezTo>
                    <a:cubicBezTo>
                      <a:pt x="4632" y="12293"/>
                      <a:pt x="4750" y="11584"/>
                      <a:pt x="4915" y="10899"/>
                    </a:cubicBezTo>
                    <a:cubicBezTo>
                      <a:pt x="5081" y="10214"/>
                      <a:pt x="5294" y="9529"/>
                      <a:pt x="5624" y="8891"/>
                    </a:cubicBezTo>
                    <a:cubicBezTo>
                      <a:pt x="5908" y="8324"/>
                      <a:pt x="6286" y="7804"/>
                      <a:pt x="6806" y="7355"/>
                    </a:cubicBezTo>
                    <a:cubicBezTo>
                      <a:pt x="7278" y="6977"/>
                      <a:pt x="7798" y="6693"/>
                      <a:pt x="8389" y="6552"/>
                    </a:cubicBezTo>
                    <a:cubicBezTo>
                      <a:pt x="8398" y="6553"/>
                      <a:pt x="8406" y="6554"/>
                      <a:pt x="8414" y="6554"/>
                    </a:cubicBezTo>
                    <a:cubicBezTo>
                      <a:pt x="8495" y="6554"/>
                      <a:pt x="8480" y="6454"/>
                      <a:pt x="8409" y="6454"/>
                    </a:cubicBezTo>
                    <a:close/>
                    <a:moveTo>
                      <a:pt x="13446" y="7914"/>
                    </a:moveTo>
                    <a:cubicBezTo>
                      <a:pt x="13390" y="7914"/>
                      <a:pt x="13358" y="7977"/>
                      <a:pt x="13421" y="8040"/>
                    </a:cubicBezTo>
                    <a:cubicBezTo>
                      <a:pt x="13823" y="8465"/>
                      <a:pt x="14130" y="8985"/>
                      <a:pt x="14296" y="9529"/>
                    </a:cubicBezTo>
                    <a:cubicBezTo>
                      <a:pt x="14485" y="10167"/>
                      <a:pt x="14508" y="10805"/>
                      <a:pt x="14437" y="11466"/>
                    </a:cubicBezTo>
                    <a:cubicBezTo>
                      <a:pt x="14366" y="12175"/>
                      <a:pt x="14154" y="12837"/>
                      <a:pt x="13918" y="13498"/>
                    </a:cubicBezTo>
                    <a:cubicBezTo>
                      <a:pt x="13681" y="14183"/>
                      <a:pt x="13374" y="14798"/>
                      <a:pt x="13020" y="15436"/>
                    </a:cubicBezTo>
                    <a:cubicBezTo>
                      <a:pt x="12831" y="15790"/>
                      <a:pt x="12618" y="16144"/>
                      <a:pt x="12405" y="16475"/>
                    </a:cubicBezTo>
                    <a:cubicBezTo>
                      <a:pt x="12193" y="16806"/>
                      <a:pt x="11956" y="17160"/>
                      <a:pt x="11697" y="17444"/>
                    </a:cubicBezTo>
                    <a:cubicBezTo>
                      <a:pt x="11697" y="17444"/>
                      <a:pt x="11697" y="17491"/>
                      <a:pt x="11720" y="17491"/>
                    </a:cubicBezTo>
                    <a:cubicBezTo>
                      <a:pt x="11956" y="17208"/>
                      <a:pt x="12193" y="16924"/>
                      <a:pt x="12429" y="16664"/>
                    </a:cubicBezTo>
                    <a:cubicBezTo>
                      <a:pt x="12665" y="16357"/>
                      <a:pt x="12854" y="16073"/>
                      <a:pt x="13067" y="15743"/>
                    </a:cubicBezTo>
                    <a:cubicBezTo>
                      <a:pt x="13445" y="15128"/>
                      <a:pt x="13776" y="14467"/>
                      <a:pt x="14036" y="13782"/>
                    </a:cubicBezTo>
                    <a:cubicBezTo>
                      <a:pt x="14532" y="12529"/>
                      <a:pt x="14886" y="11064"/>
                      <a:pt x="14555" y="9718"/>
                    </a:cubicBezTo>
                    <a:cubicBezTo>
                      <a:pt x="14390" y="9056"/>
                      <a:pt x="14059" y="8418"/>
                      <a:pt x="13539" y="7969"/>
                    </a:cubicBezTo>
                    <a:cubicBezTo>
                      <a:pt x="13508" y="7930"/>
                      <a:pt x="13474" y="7914"/>
                      <a:pt x="13446" y="7914"/>
                    </a:cubicBezTo>
                    <a:close/>
                    <a:moveTo>
                      <a:pt x="9877" y="8308"/>
                    </a:moveTo>
                    <a:cubicBezTo>
                      <a:pt x="9863" y="8308"/>
                      <a:pt x="9847" y="8312"/>
                      <a:pt x="9830" y="8324"/>
                    </a:cubicBezTo>
                    <a:cubicBezTo>
                      <a:pt x="9546" y="8560"/>
                      <a:pt x="9287" y="8867"/>
                      <a:pt x="9027" y="9151"/>
                    </a:cubicBezTo>
                    <a:cubicBezTo>
                      <a:pt x="8814" y="9458"/>
                      <a:pt x="8554" y="9741"/>
                      <a:pt x="8365" y="10049"/>
                    </a:cubicBezTo>
                    <a:cubicBezTo>
                      <a:pt x="7585" y="11159"/>
                      <a:pt x="7042" y="12411"/>
                      <a:pt x="6735" y="13711"/>
                    </a:cubicBezTo>
                    <a:cubicBezTo>
                      <a:pt x="6404" y="15010"/>
                      <a:pt x="6333" y="16357"/>
                      <a:pt x="6499" y="17657"/>
                    </a:cubicBezTo>
                    <a:cubicBezTo>
                      <a:pt x="6499" y="17684"/>
                      <a:pt x="6513" y="17694"/>
                      <a:pt x="6531" y="17694"/>
                    </a:cubicBezTo>
                    <a:cubicBezTo>
                      <a:pt x="6558" y="17694"/>
                      <a:pt x="6593" y="17671"/>
                      <a:pt x="6593" y="17657"/>
                    </a:cubicBezTo>
                    <a:cubicBezTo>
                      <a:pt x="6499" y="16924"/>
                      <a:pt x="6499" y="16192"/>
                      <a:pt x="6593" y="15436"/>
                    </a:cubicBezTo>
                    <a:cubicBezTo>
                      <a:pt x="6711" y="14136"/>
                      <a:pt x="7066" y="12837"/>
                      <a:pt x="7656" y="11632"/>
                    </a:cubicBezTo>
                    <a:cubicBezTo>
                      <a:pt x="7940" y="11041"/>
                      <a:pt x="8271" y="10450"/>
                      <a:pt x="8649" y="9930"/>
                    </a:cubicBezTo>
                    <a:cubicBezTo>
                      <a:pt x="8838" y="9647"/>
                      <a:pt x="9027" y="9387"/>
                      <a:pt x="9287" y="9151"/>
                    </a:cubicBezTo>
                    <a:cubicBezTo>
                      <a:pt x="9476" y="8891"/>
                      <a:pt x="9712" y="8654"/>
                      <a:pt x="9948" y="8371"/>
                    </a:cubicBezTo>
                    <a:cubicBezTo>
                      <a:pt x="9948" y="8353"/>
                      <a:pt x="9921" y="8308"/>
                      <a:pt x="9877" y="8308"/>
                    </a:cubicBezTo>
                    <a:close/>
                    <a:moveTo>
                      <a:pt x="11203" y="8677"/>
                    </a:moveTo>
                    <a:cubicBezTo>
                      <a:pt x="11169" y="8677"/>
                      <a:pt x="11129" y="8703"/>
                      <a:pt x="11129" y="8749"/>
                    </a:cubicBezTo>
                    <a:cubicBezTo>
                      <a:pt x="11177" y="9056"/>
                      <a:pt x="11248" y="9387"/>
                      <a:pt x="11295" y="9718"/>
                    </a:cubicBezTo>
                    <a:cubicBezTo>
                      <a:pt x="11319" y="10049"/>
                      <a:pt x="11342" y="10356"/>
                      <a:pt x="11342" y="10686"/>
                    </a:cubicBezTo>
                    <a:cubicBezTo>
                      <a:pt x="11366" y="11348"/>
                      <a:pt x="11319" y="12010"/>
                      <a:pt x="11224" y="12671"/>
                    </a:cubicBezTo>
                    <a:cubicBezTo>
                      <a:pt x="11011" y="13971"/>
                      <a:pt x="10610" y="15247"/>
                      <a:pt x="9995" y="16428"/>
                    </a:cubicBezTo>
                    <a:cubicBezTo>
                      <a:pt x="9617" y="17066"/>
                      <a:pt x="9216" y="17680"/>
                      <a:pt x="8743" y="18271"/>
                    </a:cubicBezTo>
                    <a:cubicBezTo>
                      <a:pt x="8724" y="18309"/>
                      <a:pt x="8752" y="18348"/>
                      <a:pt x="8788" y="18348"/>
                    </a:cubicBezTo>
                    <a:cubicBezTo>
                      <a:pt x="8797" y="18348"/>
                      <a:pt x="8805" y="18346"/>
                      <a:pt x="8814" y="18342"/>
                    </a:cubicBezTo>
                    <a:cubicBezTo>
                      <a:pt x="9688" y="17302"/>
                      <a:pt x="10373" y="16144"/>
                      <a:pt x="10846" y="14892"/>
                    </a:cubicBezTo>
                    <a:cubicBezTo>
                      <a:pt x="11319" y="13616"/>
                      <a:pt x="11531" y="12293"/>
                      <a:pt x="11531" y="10946"/>
                    </a:cubicBezTo>
                    <a:cubicBezTo>
                      <a:pt x="11531" y="10568"/>
                      <a:pt x="11484" y="10214"/>
                      <a:pt x="11460" y="9836"/>
                    </a:cubicBezTo>
                    <a:cubicBezTo>
                      <a:pt x="11437" y="9458"/>
                      <a:pt x="11366" y="9103"/>
                      <a:pt x="11248" y="8702"/>
                    </a:cubicBezTo>
                    <a:cubicBezTo>
                      <a:pt x="11239" y="8685"/>
                      <a:pt x="11222" y="8677"/>
                      <a:pt x="11203" y="8677"/>
                    </a:cubicBezTo>
                    <a:close/>
                    <a:moveTo>
                      <a:pt x="9334" y="6906"/>
                    </a:moveTo>
                    <a:cubicBezTo>
                      <a:pt x="9216" y="6906"/>
                      <a:pt x="9121" y="6906"/>
                      <a:pt x="9003" y="6930"/>
                    </a:cubicBezTo>
                    <a:cubicBezTo>
                      <a:pt x="8601" y="7001"/>
                      <a:pt x="8176" y="7048"/>
                      <a:pt x="7798" y="7237"/>
                    </a:cubicBezTo>
                    <a:cubicBezTo>
                      <a:pt x="7396" y="7402"/>
                      <a:pt x="7066" y="7686"/>
                      <a:pt x="6806" y="7993"/>
                    </a:cubicBezTo>
                    <a:cubicBezTo>
                      <a:pt x="6215" y="8678"/>
                      <a:pt x="5742" y="9505"/>
                      <a:pt x="5435" y="10356"/>
                    </a:cubicBezTo>
                    <a:cubicBezTo>
                      <a:pt x="5104" y="11230"/>
                      <a:pt x="4963" y="12175"/>
                      <a:pt x="4939" y="13073"/>
                    </a:cubicBezTo>
                    <a:cubicBezTo>
                      <a:pt x="4892" y="13994"/>
                      <a:pt x="4963" y="14916"/>
                      <a:pt x="5152" y="15837"/>
                    </a:cubicBezTo>
                    <a:cubicBezTo>
                      <a:pt x="5294" y="16735"/>
                      <a:pt x="5506" y="17633"/>
                      <a:pt x="5790" y="18507"/>
                    </a:cubicBezTo>
                    <a:cubicBezTo>
                      <a:pt x="5790" y="18523"/>
                      <a:pt x="5792" y="18528"/>
                      <a:pt x="5796" y="18528"/>
                    </a:cubicBezTo>
                    <a:cubicBezTo>
                      <a:pt x="5803" y="18528"/>
                      <a:pt x="5813" y="18507"/>
                      <a:pt x="5813" y="18507"/>
                    </a:cubicBezTo>
                    <a:cubicBezTo>
                      <a:pt x="5790" y="18389"/>
                      <a:pt x="5790" y="18318"/>
                      <a:pt x="5766" y="18200"/>
                    </a:cubicBezTo>
                    <a:cubicBezTo>
                      <a:pt x="5577" y="17302"/>
                      <a:pt x="5412" y="16428"/>
                      <a:pt x="5294" y="15530"/>
                    </a:cubicBezTo>
                    <a:cubicBezTo>
                      <a:pt x="5175" y="14656"/>
                      <a:pt x="5104" y="13734"/>
                      <a:pt x="5175" y="12837"/>
                    </a:cubicBezTo>
                    <a:cubicBezTo>
                      <a:pt x="5223" y="11962"/>
                      <a:pt x="5412" y="11041"/>
                      <a:pt x="5742" y="10214"/>
                    </a:cubicBezTo>
                    <a:cubicBezTo>
                      <a:pt x="5908" y="9812"/>
                      <a:pt x="6120" y="9387"/>
                      <a:pt x="6357" y="9009"/>
                    </a:cubicBezTo>
                    <a:cubicBezTo>
                      <a:pt x="6593" y="8654"/>
                      <a:pt x="6829" y="8276"/>
                      <a:pt x="7160" y="7969"/>
                    </a:cubicBezTo>
                    <a:cubicBezTo>
                      <a:pt x="7444" y="7686"/>
                      <a:pt x="7798" y="7473"/>
                      <a:pt x="8176" y="7355"/>
                    </a:cubicBezTo>
                    <a:cubicBezTo>
                      <a:pt x="8578" y="7237"/>
                      <a:pt x="8979" y="7166"/>
                      <a:pt x="9405" y="7119"/>
                    </a:cubicBezTo>
                    <a:cubicBezTo>
                      <a:pt x="9452" y="7048"/>
                      <a:pt x="9428" y="6906"/>
                      <a:pt x="9334" y="6906"/>
                    </a:cubicBezTo>
                    <a:close/>
                    <a:moveTo>
                      <a:pt x="9551" y="9421"/>
                    </a:moveTo>
                    <a:cubicBezTo>
                      <a:pt x="9526" y="9421"/>
                      <a:pt x="9496" y="9440"/>
                      <a:pt x="9476" y="9481"/>
                    </a:cubicBezTo>
                    <a:cubicBezTo>
                      <a:pt x="9003" y="10639"/>
                      <a:pt x="8625" y="11844"/>
                      <a:pt x="8247" y="13073"/>
                    </a:cubicBezTo>
                    <a:cubicBezTo>
                      <a:pt x="8058" y="13711"/>
                      <a:pt x="7893" y="14301"/>
                      <a:pt x="7704" y="14916"/>
                    </a:cubicBezTo>
                    <a:cubicBezTo>
                      <a:pt x="7538" y="15506"/>
                      <a:pt x="7396" y="16097"/>
                      <a:pt x="7231" y="16711"/>
                    </a:cubicBezTo>
                    <a:cubicBezTo>
                      <a:pt x="7089" y="17397"/>
                      <a:pt x="6971" y="18082"/>
                      <a:pt x="6947" y="18791"/>
                    </a:cubicBezTo>
                    <a:cubicBezTo>
                      <a:pt x="6947" y="18802"/>
                      <a:pt x="6953" y="18808"/>
                      <a:pt x="6959" y="18808"/>
                    </a:cubicBezTo>
                    <a:cubicBezTo>
                      <a:pt x="6965" y="18808"/>
                      <a:pt x="6971" y="18802"/>
                      <a:pt x="6971" y="18791"/>
                    </a:cubicBezTo>
                    <a:cubicBezTo>
                      <a:pt x="7113" y="17538"/>
                      <a:pt x="7444" y="16357"/>
                      <a:pt x="7798" y="15152"/>
                    </a:cubicBezTo>
                    <a:cubicBezTo>
                      <a:pt x="8152" y="13923"/>
                      <a:pt x="8507" y="12718"/>
                      <a:pt x="8885" y="11513"/>
                    </a:cubicBezTo>
                    <a:cubicBezTo>
                      <a:pt x="9121" y="10828"/>
                      <a:pt x="9357" y="10190"/>
                      <a:pt x="9594" y="9505"/>
                    </a:cubicBezTo>
                    <a:cubicBezTo>
                      <a:pt x="9607" y="9452"/>
                      <a:pt x="9583" y="9421"/>
                      <a:pt x="9551" y="9421"/>
                    </a:cubicBezTo>
                    <a:close/>
                    <a:moveTo>
                      <a:pt x="12405" y="7806"/>
                    </a:moveTo>
                    <a:cubicBezTo>
                      <a:pt x="12349" y="7806"/>
                      <a:pt x="12303" y="7890"/>
                      <a:pt x="12358" y="7946"/>
                    </a:cubicBezTo>
                    <a:cubicBezTo>
                      <a:pt x="12665" y="8206"/>
                      <a:pt x="12972" y="8465"/>
                      <a:pt x="13232" y="8773"/>
                    </a:cubicBezTo>
                    <a:cubicBezTo>
                      <a:pt x="13492" y="9103"/>
                      <a:pt x="13681" y="9458"/>
                      <a:pt x="13752" y="9836"/>
                    </a:cubicBezTo>
                    <a:cubicBezTo>
                      <a:pt x="13847" y="10238"/>
                      <a:pt x="13847" y="10686"/>
                      <a:pt x="13847" y="11112"/>
                    </a:cubicBezTo>
                    <a:cubicBezTo>
                      <a:pt x="13823" y="11537"/>
                      <a:pt x="13799" y="12010"/>
                      <a:pt x="13681" y="12458"/>
                    </a:cubicBezTo>
                    <a:cubicBezTo>
                      <a:pt x="13492" y="13356"/>
                      <a:pt x="13138" y="14183"/>
                      <a:pt x="12665" y="14963"/>
                    </a:cubicBezTo>
                    <a:cubicBezTo>
                      <a:pt x="12216" y="15766"/>
                      <a:pt x="11673" y="16475"/>
                      <a:pt x="11082" y="17160"/>
                    </a:cubicBezTo>
                    <a:cubicBezTo>
                      <a:pt x="10492" y="17846"/>
                      <a:pt x="9830" y="18483"/>
                      <a:pt x="9192" y="19145"/>
                    </a:cubicBezTo>
                    <a:lnTo>
                      <a:pt x="8956" y="19381"/>
                    </a:lnTo>
                    <a:cubicBezTo>
                      <a:pt x="8956" y="19381"/>
                      <a:pt x="8956" y="19405"/>
                      <a:pt x="8979" y="19405"/>
                    </a:cubicBezTo>
                    <a:cubicBezTo>
                      <a:pt x="9712" y="18814"/>
                      <a:pt x="10397" y="18153"/>
                      <a:pt x="11011" y="17491"/>
                    </a:cubicBezTo>
                    <a:cubicBezTo>
                      <a:pt x="11626" y="16806"/>
                      <a:pt x="12216" y="16073"/>
                      <a:pt x="12713" y="15294"/>
                    </a:cubicBezTo>
                    <a:cubicBezTo>
                      <a:pt x="13161" y="14490"/>
                      <a:pt x="13563" y="13640"/>
                      <a:pt x="13799" y="12766"/>
                    </a:cubicBezTo>
                    <a:cubicBezTo>
                      <a:pt x="14012" y="11868"/>
                      <a:pt x="14083" y="10946"/>
                      <a:pt x="13965" y="10072"/>
                    </a:cubicBezTo>
                    <a:cubicBezTo>
                      <a:pt x="13918" y="9647"/>
                      <a:pt x="13799" y="9245"/>
                      <a:pt x="13563" y="8891"/>
                    </a:cubicBezTo>
                    <a:cubicBezTo>
                      <a:pt x="13327" y="8560"/>
                      <a:pt x="13020" y="8276"/>
                      <a:pt x="12689" y="7993"/>
                    </a:cubicBezTo>
                    <a:cubicBezTo>
                      <a:pt x="12618" y="7946"/>
                      <a:pt x="12524" y="7875"/>
                      <a:pt x="12453" y="7828"/>
                    </a:cubicBezTo>
                    <a:cubicBezTo>
                      <a:pt x="12437" y="7812"/>
                      <a:pt x="12421" y="7806"/>
                      <a:pt x="12405" y="7806"/>
                    </a:cubicBezTo>
                    <a:close/>
                    <a:moveTo>
                      <a:pt x="10392" y="8654"/>
                    </a:moveTo>
                    <a:cubicBezTo>
                      <a:pt x="10345" y="8654"/>
                      <a:pt x="10287" y="8686"/>
                      <a:pt x="10303" y="8749"/>
                    </a:cubicBezTo>
                    <a:cubicBezTo>
                      <a:pt x="10539" y="9411"/>
                      <a:pt x="10633" y="10119"/>
                      <a:pt x="10610" y="10828"/>
                    </a:cubicBezTo>
                    <a:cubicBezTo>
                      <a:pt x="10586" y="11584"/>
                      <a:pt x="10421" y="12293"/>
                      <a:pt x="10279" y="13002"/>
                    </a:cubicBezTo>
                    <a:cubicBezTo>
                      <a:pt x="10114" y="13782"/>
                      <a:pt x="9877" y="14585"/>
                      <a:pt x="9570" y="15365"/>
                    </a:cubicBezTo>
                    <a:cubicBezTo>
                      <a:pt x="9428" y="15743"/>
                      <a:pt x="9216" y="16097"/>
                      <a:pt x="9003" y="16452"/>
                    </a:cubicBezTo>
                    <a:cubicBezTo>
                      <a:pt x="8814" y="16782"/>
                      <a:pt x="8601" y="17089"/>
                      <a:pt x="8365" y="17420"/>
                    </a:cubicBezTo>
                    <a:cubicBezTo>
                      <a:pt x="7916" y="18082"/>
                      <a:pt x="7444" y="18696"/>
                      <a:pt x="7184" y="19429"/>
                    </a:cubicBezTo>
                    <a:lnTo>
                      <a:pt x="7089" y="19688"/>
                    </a:lnTo>
                    <a:cubicBezTo>
                      <a:pt x="7089" y="19712"/>
                      <a:pt x="7095" y="19724"/>
                      <a:pt x="7101" y="19724"/>
                    </a:cubicBezTo>
                    <a:cubicBezTo>
                      <a:pt x="7107" y="19724"/>
                      <a:pt x="7113" y="19712"/>
                      <a:pt x="7113" y="19688"/>
                    </a:cubicBezTo>
                    <a:cubicBezTo>
                      <a:pt x="7278" y="19310"/>
                      <a:pt x="7467" y="18980"/>
                      <a:pt x="7680" y="18672"/>
                    </a:cubicBezTo>
                    <a:cubicBezTo>
                      <a:pt x="7893" y="18342"/>
                      <a:pt x="8129" y="18011"/>
                      <a:pt x="8365" y="17680"/>
                    </a:cubicBezTo>
                    <a:cubicBezTo>
                      <a:pt x="8601" y="17373"/>
                      <a:pt x="8838" y="17042"/>
                      <a:pt x="9050" y="16711"/>
                    </a:cubicBezTo>
                    <a:cubicBezTo>
                      <a:pt x="9287" y="16357"/>
                      <a:pt x="9452" y="16003"/>
                      <a:pt x="9617" y="15625"/>
                    </a:cubicBezTo>
                    <a:cubicBezTo>
                      <a:pt x="9995" y="14845"/>
                      <a:pt x="10208" y="14065"/>
                      <a:pt x="10397" y="13262"/>
                    </a:cubicBezTo>
                    <a:cubicBezTo>
                      <a:pt x="10562" y="12529"/>
                      <a:pt x="10728" y="11773"/>
                      <a:pt x="10775" y="11041"/>
                    </a:cubicBezTo>
                    <a:cubicBezTo>
                      <a:pt x="10846" y="10332"/>
                      <a:pt x="10799" y="9600"/>
                      <a:pt x="10562" y="8938"/>
                    </a:cubicBezTo>
                    <a:cubicBezTo>
                      <a:pt x="10539" y="8867"/>
                      <a:pt x="10515" y="8773"/>
                      <a:pt x="10444" y="8678"/>
                    </a:cubicBezTo>
                    <a:cubicBezTo>
                      <a:pt x="10436" y="8662"/>
                      <a:pt x="10415" y="8654"/>
                      <a:pt x="10392" y="8654"/>
                    </a:cubicBezTo>
                    <a:close/>
                    <a:moveTo>
                      <a:pt x="9503" y="7707"/>
                    </a:moveTo>
                    <a:cubicBezTo>
                      <a:pt x="9494" y="7707"/>
                      <a:pt x="9485" y="7708"/>
                      <a:pt x="9476" y="7709"/>
                    </a:cubicBezTo>
                    <a:cubicBezTo>
                      <a:pt x="9357" y="7733"/>
                      <a:pt x="9263" y="7757"/>
                      <a:pt x="9145" y="7804"/>
                    </a:cubicBezTo>
                    <a:cubicBezTo>
                      <a:pt x="8271" y="8111"/>
                      <a:pt x="7538" y="8702"/>
                      <a:pt x="6995" y="9458"/>
                    </a:cubicBezTo>
                    <a:cubicBezTo>
                      <a:pt x="6380" y="10285"/>
                      <a:pt x="6002" y="11230"/>
                      <a:pt x="5766" y="12199"/>
                    </a:cubicBezTo>
                    <a:cubicBezTo>
                      <a:pt x="5530" y="13167"/>
                      <a:pt x="5483" y="14207"/>
                      <a:pt x="5601" y="15176"/>
                    </a:cubicBezTo>
                    <a:cubicBezTo>
                      <a:pt x="5719" y="16121"/>
                      <a:pt x="5979" y="17042"/>
                      <a:pt x="6168" y="17964"/>
                    </a:cubicBezTo>
                    <a:cubicBezTo>
                      <a:pt x="6404" y="18838"/>
                      <a:pt x="6617" y="19759"/>
                      <a:pt x="6806" y="20681"/>
                    </a:cubicBezTo>
                    <a:cubicBezTo>
                      <a:pt x="6806" y="20563"/>
                      <a:pt x="6806" y="20445"/>
                      <a:pt x="6758" y="20350"/>
                    </a:cubicBezTo>
                    <a:cubicBezTo>
                      <a:pt x="6711" y="19429"/>
                      <a:pt x="6475" y="18507"/>
                      <a:pt x="6262" y="17633"/>
                    </a:cubicBezTo>
                    <a:cubicBezTo>
                      <a:pt x="6050" y="16711"/>
                      <a:pt x="5861" y="15837"/>
                      <a:pt x="5766" y="14916"/>
                    </a:cubicBezTo>
                    <a:cubicBezTo>
                      <a:pt x="5672" y="13900"/>
                      <a:pt x="5766" y="12907"/>
                      <a:pt x="6026" y="11962"/>
                    </a:cubicBezTo>
                    <a:cubicBezTo>
                      <a:pt x="6286" y="11017"/>
                      <a:pt x="6711" y="10072"/>
                      <a:pt x="7349" y="9340"/>
                    </a:cubicBezTo>
                    <a:cubicBezTo>
                      <a:pt x="7916" y="8654"/>
                      <a:pt x="8672" y="8158"/>
                      <a:pt x="9546" y="7875"/>
                    </a:cubicBezTo>
                    <a:cubicBezTo>
                      <a:pt x="9657" y="7853"/>
                      <a:pt x="9623" y="7707"/>
                      <a:pt x="9503" y="7707"/>
                    </a:cubicBezTo>
                    <a:close/>
                    <a:moveTo>
                      <a:pt x="6806" y="20681"/>
                    </a:moveTo>
                    <a:cubicBezTo>
                      <a:pt x="6782" y="20693"/>
                      <a:pt x="6782" y="20699"/>
                      <a:pt x="6788" y="20699"/>
                    </a:cubicBezTo>
                    <a:cubicBezTo>
                      <a:pt x="6794" y="20699"/>
                      <a:pt x="6806" y="20693"/>
                      <a:pt x="6806" y="20681"/>
                    </a:cubicBezTo>
                    <a:close/>
                    <a:moveTo>
                      <a:pt x="11791" y="8255"/>
                    </a:moveTo>
                    <a:cubicBezTo>
                      <a:pt x="11721" y="8255"/>
                      <a:pt x="11651" y="8349"/>
                      <a:pt x="11720" y="8418"/>
                    </a:cubicBezTo>
                    <a:cubicBezTo>
                      <a:pt x="12311" y="9127"/>
                      <a:pt x="12665" y="9978"/>
                      <a:pt x="12760" y="10875"/>
                    </a:cubicBezTo>
                    <a:cubicBezTo>
                      <a:pt x="12878" y="11868"/>
                      <a:pt x="12689" y="12907"/>
                      <a:pt x="12382" y="13876"/>
                    </a:cubicBezTo>
                    <a:cubicBezTo>
                      <a:pt x="12027" y="14845"/>
                      <a:pt x="11531" y="15766"/>
                      <a:pt x="10870" y="16593"/>
                    </a:cubicBezTo>
                    <a:cubicBezTo>
                      <a:pt x="10279" y="17373"/>
                      <a:pt x="9570" y="18011"/>
                      <a:pt x="8861" y="18696"/>
                    </a:cubicBezTo>
                    <a:cubicBezTo>
                      <a:pt x="8152" y="19381"/>
                      <a:pt x="7444" y="20019"/>
                      <a:pt x="6853" y="20799"/>
                    </a:cubicBezTo>
                    <a:cubicBezTo>
                      <a:pt x="6806" y="20917"/>
                      <a:pt x="6711" y="20988"/>
                      <a:pt x="6640" y="21082"/>
                    </a:cubicBezTo>
                    <a:cubicBezTo>
                      <a:pt x="7325" y="20374"/>
                      <a:pt x="8034" y="19688"/>
                      <a:pt x="8790" y="19027"/>
                    </a:cubicBezTo>
                    <a:cubicBezTo>
                      <a:pt x="9499" y="18342"/>
                      <a:pt x="10255" y="17680"/>
                      <a:pt x="10893" y="16924"/>
                    </a:cubicBezTo>
                    <a:cubicBezTo>
                      <a:pt x="11578" y="16121"/>
                      <a:pt x="12098" y="15199"/>
                      <a:pt x="12500" y="14231"/>
                    </a:cubicBezTo>
                    <a:cubicBezTo>
                      <a:pt x="12878" y="13262"/>
                      <a:pt x="13091" y="12199"/>
                      <a:pt x="13020" y="11159"/>
                    </a:cubicBezTo>
                    <a:cubicBezTo>
                      <a:pt x="12996" y="10238"/>
                      <a:pt x="12689" y="9292"/>
                      <a:pt x="12098" y="8560"/>
                    </a:cubicBezTo>
                    <a:cubicBezTo>
                      <a:pt x="12027" y="8465"/>
                      <a:pt x="11956" y="8395"/>
                      <a:pt x="11862" y="8300"/>
                    </a:cubicBezTo>
                    <a:cubicBezTo>
                      <a:pt x="11843" y="8268"/>
                      <a:pt x="11817" y="8255"/>
                      <a:pt x="11791" y="8255"/>
                    </a:cubicBezTo>
                    <a:close/>
                    <a:moveTo>
                      <a:pt x="6640" y="21082"/>
                    </a:moveTo>
                    <a:cubicBezTo>
                      <a:pt x="6628" y="21094"/>
                      <a:pt x="6628" y="21100"/>
                      <a:pt x="6631" y="21100"/>
                    </a:cubicBezTo>
                    <a:cubicBezTo>
                      <a:pt x="6634" y="21100"/>
                      <a:pt x="6640" y="21094"/>
                      <a:pt x="6640" y="2108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0" name="Google Shape;3650;p61"/>
            <p:cNvGrpSpPr/>
            <p:nvPr/>
          </p:nvGrpSpPr>
          <p:grpSpPr>
            <a:xfrm rot="5400000" flipH="1">
              <a:off x="7484200" y="2982721"/>
              <a:ext cx="500859" cy="497578"/>
              <a:chOff x="368650" y="1552750"/>
              <a:chExt cx="1377500" cy="1368475"/>
            </a:xfrm>
          </p:grpSpPr>
          <p:sp>
            <p:nvSpPr>
              <p:cNvPr id="3651" name="Google Shape;3651;p61"/>
              <p:cNvSpPr/>
              <p:nvPr/>
            </p:nvSpPr>
            <p:spPr>
              <a:xfrm>
                <a:off x="368650" y="1552750"/>
                <a:ext cx="1377500" cy="1368475"/>
              </a:xfrm>
              <a:custGeom>
                <a:avLst/>
                <a:gdLst/>
                <a:ahLst/>
                <a:cxnLst/>
                <a:rect l="l" t="t" r="r" b="b"/>
                <a:pathLst>
                  <a:path w="55100" h="54739" extrusionOk="0">
                    <a:moveTo>
                      <a:pt x="32847" y="0"/>
                    </a:moveTo>
                    <a:cubicBezTo>
                      <a:pt x="32134" y="0"/>
                      <a:pt x="31486" y="475"/>
                      <a:pt x="31071" y="1049"/>
                    </a:cubicBezTo>
                    <a:cubicBezTo>
                      <a:pt x="30480" y="1828"/>
                      <a:pt x="30149" y="2821"/>
                      <a:pt x="29889" y="3719"/>
                    </a:cubicBezTo>
                    <a:cubicBezTo>
                      <a:pt x="29629" y="4664"/>
                      <a:pt x="29488" y="5609"/>
                      <a:pt x="29322" y="6554"/>
                    </a:cubicBezTo>
                    <a:cubicBezTo>
                      <a:pt x="29181" y="7452"/>
                      <a:pt x="29086" y="8373"/>
                      <a:pt x="29015" y="9271"/>
                    </a:cubicBezTo>
                    <a:cubicBezTo>
                      <a:pt x="28850" y="11114"/>
                      <a:pt x="28802" y="12910"/>
                      <a:pt x="28732" y="14753"/>
                    </a:cubicBezTo>
                    <a:cubicBezTo>
                      <a:pt x="28684" y="16572"/>
                      <a:pt x="28613" y="18415"/>
                      <a:pt x="28495" y="20234"/>
                    </a:cubicBezTo>
                    <a:cubicBezTo>
                      <a:pt x="28354" y="22077"/>
                      <a:pt x="28141" y="23873"/>
                      <a:pt x="27834" y="25645"/>
                    </a:cubicBezTo>
                    <a:cubicBezTo>
                      <a:pt x="27787" y="25810"/>
                      <a:pt x="27763" y="26023"/>
                      <a:pt x="27739" y="26235"/>
                    </a:cubicBezTo>
                    <a:cubicBezTo>
                      <a:pt x="27716" y="26283"/>
                      <a:pt x="27716" y="26377"/>
                      <a:pt x="27668" y="26448"/>
                    </a:cubicBezTo>
                    <a:cubicBezTo>
                      <a:pt x="27597" y="24581"/>
                      <a:pt x="27479" y="22739"/>
                      <a:pt x="27314" y="20896"/>
                    </a:cubicBezTo>
                    <a:cubicBezTo>
                      <a:pt x="27149" y="18816"/>
                      <a:pt x="26912" y="16761"/>
                      <a:pt x="26534" y="14705"/>
                    </a:cubicBezTo>
                    <a:cubicBezTo>
                      <a:pt x="26180" y="12791"/>
                      <a:pt x="25707" y="10901"/>
                      <a:pt x="25069" y="9082"/>
                    </a:cubicBezTo>
                    <a:cubicBezTo>
                      <a:pt x="24455" y="7263"/>
                      <a:pt x="23723" y="5491"/>
                      <a:pt x="22754" y="3884"/>
                    </a:cubicBezTo>
                    <a:cubicBezTo>
                      <a:pt x="22329" y="3128"/>
                      <a:pt x="21809" y="2466"/>
                      <a:pt x="21171" y="1876"/>
                    </a:cubicBezTo>
                    <a:cubicBezTo>
                      <a:pt x="20662" y="1387"/>
                      <a:pt x="19961" y="812"/>
                      <a:pt x="19218" y="812"/>
                    </a:cubicBezTo>
                    <a:cubicBezTo>
                      <a:pt x="19098" y="812"/>
                      <a:pt x="18977" y="827"/>
                      <a:pt x="18855" y="860"/>
                    </a:cubicBezTo>
                    <a:cubicBezTo>
                      <a:pt x="17957" y="1096"/>
                      <a:pt x="17509" y="1994"/>
                      <a:pt x="17438" y="2821"/>
                    </a:cubicBezTo>
                    <a:cubicBezTo>
                      <a:pt x="17320" y="3789"/>
                      <a:pt x="17509" y="4782"/>
                      <a:pt x="17745" y="5727"/>
                    </a:cubicBezTo>
                    <a:cubicBezTo>
                      <a:pt x="17981" y="6648"/>
                      <a:pt x="18312" y="7570"/>
                      <a:pt x="18666" y="8444"/>
                    </a:cubicBezTo>
                    <a:cubicBezTo>
                      <a:pt x="18997" y="9318"/>
                      <a:pt x="19375" y="10145"/>
                      <a:pt x="19753" y="10972"/>
                    </a:cubicBezTo>
                    <a:cubicBezTo>
                      <a:pt x="20557" y="12626"/>
                      <a:pt x="21407" y="14233"/>
                      <a:pt x="22281" y="15839"/>
                    </a:cubicBezTo>
                    <a:cubicBezTo>
                      <a:pt x="23132" y="17470"/>
                      <a:pt x="24006" y="19053"/>
                      <a:pt x="24809" y="20707"/>
                    </a:cubicBezTo>
                    <a:cubicBezTo>
                      <a:pt x="25613" y="22337"/>
                      <a:pt x="26345" y="23991"/>
                      <a:pt x="26936" y="25692"/>
                    </a:cubicBezTo>
                    <a:cubicBezTo>
                      <a:pt x="27007" y="25881"/>
                      <a:pt x="27078" y="26094"/>
                      <a:pt x="27149" y="26259"/>
                    </a:cubicBezTo>
                    <a:cubicBezTo>
                      <a:pt x="27172" y="26330"/>
                      <a:pt x="27196" y="26401"/>
                      <a:pt x="27196" y="26472"/>
                    </a:cubicBezTo>
                    <a:cubicBezTo>
                      <a:pt x="26203" y="24912"/>
                      <a:pt x="25164" y="23376"/>
                      <a:pt x="24101" y="21841"/>
                    </a:cubicBezTo>
                    <a:cubicBezTo>
                      <a:pt x="22896" y="20140"/>
                      <a:pt x="21643" y="18462"/>
                      <a:pt x="20320" y="16903"/>
                    </a:cubicBezTo>
                    <a:cubicBezTo>
                      <a:pt x="19044" y="15414"/>
                      <a:pt x="17698" y="13996"/>
                      <a:pt x="16256" y="12744"/>
                    </a:cubicBezTo>
                    <a:cubicBezTo>
                      <a:pt x="14839" y="11492"/>
                      <a:pt x="13303" y="10311"/>
                      <a:pt x="11649" y="9389"/>
                    </a:cubicBezTo>
                    <a:cubicBezTo>
                      <a:pt x="10893" y="8987"/>
                      <a:pt x="10113" y="8633"/>
                      <a:pt x="9286" y="8444"/>
                    </a:cubicBezTo>
                    <a:cubicBezTo>
                      <a:pt x="8924" y="8372"/>
                      <a:pt x="8517" y="8304"/>
                      <a:pt x="8119" y="8304"/>
                    </a:cubicBezTo>
                    <a:cubicBezTo>
                      <a:pt x="7606" y="8304"/>
                      <a:pt x="7107" y="8416"/>
                      <a:pt x="6734" y="8775"/>
                    </a:cubicBezTo>
                    <a:cubicBezTo>
                      <a:pt x="6097" y="9436"/>
                      <a:pt x="6167" y="10405"/>
                      <a:pt x="6498" y="11161"/>
                    </a:cubicBezTo>
                    <a:cubicBezTo>
                      <a:pt x="6876" y="12059"/>
                      <a:pt x="7561" y="12862"/>
                      <a:pt x="8247" y="13524"/>
                    </a:cubicBezTo>
                    <a:cubicBezTo>
                      <a:pt x="8932" y="14209"/>
                      <a:pt x="9664" y="14823"/>
                      <a:pt x="10397" y="15414"/>
                    </a:cubicBezTo>
                    <a:cubicBezTo>
                      <a:pt x="11129" y="15981"/>
                      <a:pt x="11885" y="16525"/>
                      <a:pt x="12618" y="17044"/>
                    </a:cubicBezTo>
                    <a:cubicBezTo>
                      <a:pt x="14130" y="18084"/>
                      <a:pt x="15689" y="19053"/>
                      <a:pt x="17225" y="19998"/>
                    </a:cubicBezTo>
                    <a:cubicBezTo>
                      <a:pt x="18784" y="20966"/>
                      <a:pt x="20344" y="21912"/>
                      <a:pt x="21856" y="22951"/>
                    </a:cubicBezTo>
                    <a:cubicBezTo>
                      <a:pt x="23368" y="23991"/>
                      <a:pt x="24809" y="25054"/>
                      <a:pt x="26203" y="26235"/>
                    </a:cubicBezTo>
                    <a:cubicBezTo>
                      <a:pt x="26345" y="26377"/>
                      <a:pt x="26534" y="26495"/>
                      <a:pt x="26676" y="26613"/>
                    </a:cubicBezTo>
                    <a:cubicBezTo>
                      <a:pt x="26723" y="26637"/>
                      <a:pt x="26771" y="26708"/>
                      <a:pt x="26818" y="26755"/>
                    </a:cubicBezTo>
                    <a:cubicBezTo>
                      <a:pt x="25164" y="25928"/>
                      <a:pt x="23510" y="25101"/>
                      <a:pt x="21832" y="24322"/>
                    </a:cubicBezTo>
                    <a:cubicBezTo>
                      <a:pt x="19966" y="23424"/>
                      <a:pt x="18052" y="22620"/>
                      <a:pt x="16091" y="21912"/>
                    </a:cubicBezTo>
                    <a:cubicBezTo>
                      <a:pt x="14272" y="21274"/>
                      <a:pt x="12405" y="20730"/>
                      <a:pt x="10491" y="20352"/>
                    </a:cubicBezTo>
                    <a:cubicBezTo>
                      <a:pt x="8710" y="19992"/>
                      <a:pt x="6887" y="19760"/>
                      <a:pt x="5081" y="19760"/>
                    </a:cubicBezTo>
                    <a:cubicBezTo>
                      <a:pt x="4994" y="19760"/>
                      <a:pt x="4907" y="19760"/>
                      <a:pt x="4821" y="19762"/>
                    </a:cubicBezTo>
                    <a:cubicBezTo>
                      <a:pt x="3970" y="19762"/>
                      <a:pt x="3096" y="19856"/>
                      <a:pt x="2269" y="20116"/>
                    </a:cubicBezTo>
                    <a:cubicBezTo>
                      <a:pt x="1489" y="20352"/>
                      <a:pt x="473" y="20801"/>
                      <a:pt x="237" y="21652"/>
                    </a:cubicBezTo>
                    <a:cubicBezTo>
                      <a:pt x="1" y="22502"/>
                      <a:pt x="544" y="23329"/>
                      <a:pt x="1206" y="23849"/>
                    </a:cubicBezTo>
                    <a:cubicBezTo>
                      <a:pt x="2009" y="24440"/>
                      <a:pt x="2978" y="24747"/>
                      <a:pt x="3899" y="25030"/>
                    </a:cubicBezTo>
                    <a:cubicBezTo>
                      <a:pt x="4844" y="25290"/>
                      <a:pt x="5789" y="25432"/>
                      <a:pt x="6734" y="25574"/>
                    </a:cubicBezTo>
                    <a:cubicBezTo>
                      <a:pt x="7632" y="25739"/>
                      <a:pt x="8530" y="25810"/>
                      <a:pt x="9452" y="25905"/>
                    </a:cubicBezTo>
                    <a:cubicBezTo>
                      <a:pt x="11295" y="26046"/>
                      <a:pt x="13090" y="26117"/>
                      <a:pt x="14910" y="26165"/>
                    </a:cubicBezTo>
                    <a:cubicBezTo>
                      <a:pt x="16753" y="26235"/>
                      <a:pt x="18572" y="26283"/>
                      <a:pt x="20415" y="26401"/>
                    </a:cubicBezTo>
                    <a:cubicBezTo>
                      <a:pt x="22234" y="26566"/>
                      <a:pt x="24053" y="26755"/>
                      <a:pt x="25825" y="27086"/>
                    </a:cubicBezTo>
                    <a:cubicBezTo>
                      <a:pt x="25991" y="27110"/>
                      <a:pt x="26203" y="27157"/>
                      <a:pt x="26416" y="27180"/>
                    </a:cubicBezTo>
                    <a:cubicBezTo>
                      <a:pt x="26463" y="27204"/>
                      <a:pt x="26558" y="27204"/>
                      <a:pt x="26605" y="27228"/>
                    </a:cubicBezTo>
                    <a:cubicBezTo>
                      <a:pt x="24762" y="27322"/>
                      <a:pt x="22919" y="27440"/>
                      <a:pt x="21053" y="27582"/>
                    </a:cubicBezTo>
                    <a:cubicBezTo>
                      <a:pt x="18997" y="27771"/>
                      <a:pt x="16918" y="28007"/>
                      <a:pt x="14886" y="28385"/>
                    </a:cubicBezTo>
                    <a:cubicBezTo>
                      <a:pt x="12972" y="28740"/>
                      <a:pt x="11082" y="29212"/>
                      <a:pt x="9239" y="29827"/>
                    </a:cubicBezTo>
                    <a:cubicBezTo>
                      <a:pt x="7443" y="30465"/>
                      <a:pt x="5671" y="31197"/>
                      <a:pt x="4041" y="32166"/>
                    </a:cubicBezTo>
                    <a:cubicBezTo>
                      <a:pt x="3308" y="32591"/>
                      <a:pt x="2623" y="33111"/>
                      <a:pt x="2033" y="33725"/>
                    </a:cubicBezTo>
                    <a:cubicBezTo>
                      <a:pt x="1489" y="34316"/>
                      <a:pt x="804" y="35190"/>
                      <a:pt x="1040" y="36064"/>
                    </a:cubicBezTo>
                    <a:cubicBezTo>
                      <a:pt x="1277" y="36962"/>
                      <a:pt x="2151" y="37387"/>
                      <a:pt x="2978" y="37482"/>
                    </a:cubicBezTo>
                    <a:cubicBezTo>
                      <a:pt x="3173" y="37505"/>
                      <a:pt x="3368" y="37516"/>
                      <a:pt x="3562" y="37516"/>
                    </a:cubicBezTo>
                    <a:cubicBezTo>
                      <a:pt x="4358" y="37516"/>
                      <a:pt x="5148" y="37341"/>
                      <a:pt x="5908" y="37151"/>
                    </a:cubicBezTo>
                    <a:cubicBezTo>
                      <a:pt x="6829" y="36915"/>
                      <a:pt x="7750" y="36608"/>
                      <a:pt x="8625" y="36253"/>
                    </a:cubicBezTo>
                    <a:cubicBezTo>
                      <a:pt x="9475" y="35923"/>
                      <a:pt x="10302" y="35545"/>
                      <a:pt x="11129" y="35143"/>
                    </a:cubicBezTo>
                    <a:cubicBezTo>
                      <a:pt x="12783" y="34363"/>
                      <a:pt x="14413" y="33489"/>
                      <a:pt x="16020" y="32638"/>
                    </a:cubicBezTo>
                    <a:cubicBezTo>
                      <a:pt x="17627" y="31788"/>
                      <a:pt x="19233" y="30890"/>
                      <a:pt x="20887" y="30110"/>
                    </a:cubicBezTo>
                    <a:cubicBezTo>
                      <a:pt x="22518" y="29307"/>
                      <a:pt x="24172" y="28574"/>
                      <a:pt x="25873" y="27984"/>
                    </a:cubicBezTo>
                    <a:cubicBezTo>
                      <a:pt x="26062" y="27913"/>
                      <a:pt x="26251" y="27818"/>
                      <a:pt x="26440" y="27771"/>
                    </a:cubicBezTo>
                    <a:cubicBezTo>
                      <a:pt x="26486" y="27748"/>
                      <a:pt x="26576" y="27748"/>
                      <a:pt x="26646" y="27704"/>
                    </a:cubicBezTo>
                    <a:lnTo>
                      <a:pt x="26646" y="27704"/>
                    </a:lnTo>
                    <a:cubicBezTo>
                      <a:pt x="25065" y="28719"/>
                      <a:pt x="23532" y="29757"/>
                      <a:pt x="21998" y="30819"/>
                    </a:cubicBezTo>
                    <a:cubicBezTo>
                      <a:pt x="20320" y="32024"/>
                      <a:pt x="18643" y="33253"/>
                      <a:pt x="17083" y="34599"/>
                    </a:cubicBezTo>
                    <a:cubicBezTo>
                      <a:pt x="15595" y="35852"/>
                      <a:pt x="14177" y="37222"/>
                      <a:pt x="12901" y="38663"/>
                    </a:cubicBezTo>
                    <a:cubicBezTo>
                      <a:pt x="11673" y="40081"/>
                      <a:pt x="10491" y="41617"/>
                      <a:pt x="9570" y="43271"/>
                    </a:cubicBezTo>
                    <a:cubicBezTo>
                      <a:pt x="9168" y="44003"/>
                      <a:pt x="8814" y="44806"/>
                      <a:pt x="8625" y="45633"/>
                    </a:cubicBezTo>
                    <a:cubicBezTo>
                      <a:pt x="8459" y="46460"/>
                      <a:pt x="8294" y="47524"/>
                      <a:pt x="8955" y="48185"/>
                    </a:cubicBezTo>
                    <a:cubicBezTo>
                      <a:pt x="9299" y="48529"/>
                      <a:pt x="9745" y="48660"/>
                      <a:pt x="10202" y="48660"/>
                    </a:cubicBezTo>
                    <a:cubicBezTo>
                      <a:pt x="10593" y="48660"/>
                      <a:pt x="10993" y="48563"/>
                      <a:pt x="11342" y="48421"/>
                    </a:cubicBezTo>
                    <a:cubicBezTo>
                      <a:pt x="12240" y="48020"/>
                      <a:pt x="13019" y="47358"/>
                      <a:pt x="13705" y="46673"/>
                    </a:cubicBezTo>
                    <a:cubicBezTo>
                      <a:pt x="14390" y="45988"/>
                      <a:pt x="15004" y="45255"/>
                      <a:pt x="15595" y="44523"/>
                    </a:cubicBezTo>
                    <a:cubicBezTo>
                      <a:pt x="16162" y="43767"/>
                      <a:pt x="16682" y="43034"/>
                      <a:pt x="17225" y="42302"/>
                    </a:cubicBezTo>
                    <a:cubicBezTo>
                      <a:pt x="18265" y="40790"/>
                      <a:pt x="19233" y="39230"/>
                      <a:pt x="20178" y="37695"/>
                    </a:cubicBezTo>
                    <a:cubicBezTo>
                      <a:pt x="21147" y="36135"/>
                      <a:pt x="22092" y="34552"/>
                      <a:pt x="23132" y="33064"/>
                    </a:cubicBezTo>
                    <a:cubicBezTo>
                      <a:pt x="24172" y="31552"/>
                      <a:pt x="25235" y="30110"/>
                      <a:pt x="26416" y="28716"/>
                    </a:cubicBezTo>
                    <a:cubicBezTo>
                      <a:pt x="26558" y="28574"/>
                      <a:pt x="26676" y="28385"/>
                      <a:pt x="26794" y="28244"/>
                    </a:cubicBezTo>
                    <a:cubicBezTo>
                      <a:pt x="26818" y="28173"/>
                      <a:pt x="26889" y="28149"/>
                      <a:pt x="26936" y="28102"/>
                    </a:cubicBezTo>
                    <a:lnTo>
                      <a:pt x="26936" y="28102"/>
                    </a:lnTo>
                    <a:cubicBezTo>
                      <a:pt x="26109" y="29756"/>
                      <a:pt x="25282" y="31410"/>
                      <a:pt x="24479" y="33087"/>
                    </a:cubicBezTo>
                    <a:cubicBezTo>
                      <a:pt x="23604" y="34954"/>
                      <a:pt x="22801" y="36868"/>
                      <a:pt x="22092" y="38805"/>
                    </a:cubicBezTo>
                    <a:cubicBezTo>
                      <a:pt x="21454" y="40648"/>
                      <a:pt x="20911" y="42515"/>
                      <a:pt x="20533" y="44428"/>
                    </a:cubicBezTo>
                    <a:cubicBezTo>
                      <a:pt x="20155" y="46295"/>
                      <a:pt x="19919" y="48209"/>
                      <a:pt x="19942" y="50099"/>
                    </a:cubicBezTo>
                    <a:cubicBezTo>
                      <a:pt x="19942" y="50950"/>
                      <a:pt x="20037" y="51800"/>
                      <a:pt x="20297" y="52627"/>
                    </a:cubicBezTo>
                    <a:cubicBezTo>
                      <a:pt x="20533" y="53430"/>
                      <a:pt x="20982" y="54446"/>
                      <a:pt x="21832" y="54683"/>
                    </a:cubicBezTo>
                    <a:cubicBezTo>
                      <a:pt x="21970" y="54721"/>
                      <a:pt x="22108" y="54739"/>
                      <a:pt x="22243" y="54739"/>
                    </a:cubicBezTo>
                    <a:cubicBezTo>
                      <a:pt x="22943" y="54739"/>
                      <a:pt x="23590" y="54264"/>
                      <a:pt x="24006" y="53690"/>
                    </a:cubicBezTo>
                    <a:cubicBezTo>
                      <a:pt x="24597" y="52911"/>
                      <a:pt x="24928" y="51918"/>
                      <a:pt x="25187" y="51020"/>
                    </a:cubicBezTo>
                    <a:cubicBezTo>
                      <a:pt x="25471" y="50075"/>
                      <a:pt x="25613" y="49130"/>
                      <a:pt x="25755" y="48185"/>
                    </a:cubicBezTo>
                    <a:cubicBezTo>
                      <a:pt x="25896" y="47287"/>
                      <a:pt x="25991" y="46366"/>
                      <a:pt x="26085" y="45468"/>
                    </a:cubicBezTo>
                    <a:cubicBezTo>
                      <a:pt x="26227" y="43625"/>
                      <a:pt x="26298" y="41829"/>
                      <a:pt x="26345" y="39986"/>
                    </a:cubicBezTo>
                    <a:cubicBezTo>
                      <a:pt x="26416" y="38167"/>
                      <a:pt x="26463" y="36324"/>
                      <a:pt x="26582" y="34505"/>
                    </a:cubicBezTo>
                    <a:cubicBezTo>
                      <a:pt x="26723" y="32662"/>
                      <a:pt x="26936" y="30866"/>
                      <a:pt x="27267" y="29094"/>
                    </a:cubicBezTo>
                    <a:cubicBezTo>
                      <a:pt x="27290" y="28929"/>
                      <a:pt x="27314" y="28716"/>
                      <a:pt x="27361" y="28504"/>
                    </a:cubicBezTo>
                    <a:cubicBezTo>
                      <a:pt x="27385" y="28456"/>
                      <a:pt x="27385" y="28362"/>
                      <a:pt x="27408" y="28291"/>
                    </a:cubicBezTo>
                    <a:cubicBezTo>
                      <a:pt x="27503" y="30158"/>
                      <a:pt x="27621" y="32000"/>
                      <a:pt x="27763" y="33843"/>
                    </a:cubicBezTo>
                    <a:cubicBezTo>
                      <a:pt x="27952" y="35923"/>
                      <a:pt x="28188" y="37978"/>
                      <a:pt x="28566" y="40034"/>
                    </a:cubicBezTo>
                    <a:cubicBezTo>
                      <a:pt x="28921" y="41948"/>
                      <a:pt x="29393" y="43838"/>
                      <a:pt x="30007" y="45657"/>
                    </a:cubicBezTo>
                    <a:cubicBezTo>
                      <a:pt x="30622" y="47476"/>
                      <a:pt x="31378" y="49248"/>
                      <a:pt x="32347" y="50855"/>
                    </a:cubicBezTo>
                    <a:cubicBezTo>
                      <a:pt x="32748" y="51611"/>
                      <a:pt x="33292" y="52273"/>
                      <a:pt x="33906" y="52863"/>
                    </a:cubicBezTo>
                    <a:cubicBezTo>
                      <a:pt x="34415" y="53352"/>
                      <a:pt x="35116" y="53927"/>
                      <a:pt x="35874" y="53927"/>
                    </a:cubicBezTo>
                    <a:cubicBezTo>
                      <a:pt x="35996" y="53927"/>
                      <a:pt x="36120" y="53912"/>
                      <a:pt x="36245" y="53879"/>
                    </a:cubicBezTo>
                    <a:cubicBezTo>
                      <a:pt x="37119" y="53643"/>
                      <a:pt x="37568" y="52769"/>
                      <a:pt x="37663" y="51918"/>
                    </a:cubicBezTo>
                    <a:cubicBezTo>
                      <a:pt x="37781" y="50950"/>
                      <a:pt x="37568" y="49957"/>
                      <a:pt x="37332" y="49012"/>
                    </a:cubicBezTo>
                    <a:cubicBezTo>
                      <a:pt x="37096" y="48091"/>
                      <a:pt x="36765" y="47169"/>
                      <a:pt x="36411" y="46295"/>
                    </a:cubicBezTo>
                    <a:cubicBezTo>
                      <a:pt x="36103" y="45421"/>
                      <a:pt x="35725" y="44617"/>
                      <a:pt x="35324" y="43790"/>
                    </a:cubicBezTo>
                    <a:cubicBezTo>
                      <a:pt x="34544" y="42137"/>
                      <a:pt x="33670" y="40506"/>
                      <a:pt x="32819" y="38900"/>
                    </a:cubicBezTo>
                    <a:cubicBezTo>
                      <a:pt x="31969" y="37269"/>
                      <a:pt x="31071" y="35686"/>
                      <a:pt x="30267" y="34032"/>
                    </a:cubicBezTo>
                    <a:cubicBezTo>
                      <a:pt x="29488" y="32402"/>
                      <a:pt x="28732" y="30748"/>
                      <a:pt x="28141" y="29047"/>
                    </a:cubicBezTo>
                    <a:cubicBezTo>
                      <a:pt x="28094" y="28858"/>
                      <a:pt x="27999" y="28645"/>
                      <a:pt x="27952" y="28480"/>
                    </a:cubicBezTo>
                    <a:cubicBezTo>
                      <a:pt x="27905" y="28409"/>
                      <a:pt x="27905" y="28338"/>
                      <a:pt x="27881" y="28267"/>
                    </a:cubicBezTo>
                    <a:lnTo>
                      <a:pt x="27881" y="28267"/>
                    </a:lnTo>
                    <a:cubicBezTo>
                      <a:pt x="28897" y="29827"/>
                      <a:pt x="29913" y="31363"/>
                      <a:pt x="30976" y="32898"/>
                    </a:cubicBezTo>
                    <a:cubicBezTo>
                      <a:pt x="32205" y="34599"/>
                      <a:pt x="33433" y="36277"/>
                      <a:pt x="34757" y="37836"/>
                    </a:cubicBezTo>
                    <a:cubicBezTo>
                      <a:pt x="36032" y="39325"/>
                      <a:pt x="37403" y="40743"/>
                      <a:pt x="38844" y="41995"/>
                    </a:cubicBezTo>
                    <a:cubicBezTo>
                      <a:pt x="40262" y="43247"/>
                      <a:pt x="41798" y="44428"/>
                      <a:pt x="43451" y="45350"/>
                    </a:cubicBezTo>
                    <a:cubicBezTo>
                      <a:pt x="44184" y="45752"/>
                      <a:pt x="44987" y="46106"/>
                      <a:pt x="45814" y="46295"/>
                    </a:cubicBezTo>
                    <a:cubicBezTo>
                      <a:pt x="46176" y="46367"/>
                      <a:pt x="46583" y="46435"/>
                      <a:pt x="46980" y="46435"/>
                    </a:cubicBezTo>
                    <a:cubicBezTo>
                      <a:pt x="47490" y="46435"/>
                      <a:pt x="47984" y="46323"/>
                      <a:pt x="48342" y="45964"/>
                    </a:cubicBezTo>
                    <a:cubicBezTo>
                      <a:pt x="49004" y="45303"/>
                      <a:pt x="48909" y="44334"/>
                      <a:pt x="48602" y="43578"/>
                    </a:cubicBezTo>
                    <a:cubicBezTo>
                      <a:pt x="48201" y="42680"/>
                      <a:pt x="47539" y="41877"/>
                      <a:pt x="46854" y="41215"/>
                    </a:cubicBezTo>
                    <a:cubicBezTo>
                      <a:pt x="46169" y="40530"/>
                      <a:pt x="45436" y="39916"/>
                      <a:pt x="44680" y="39325"/>
                    </a:cubicBezTo>
                    <a:cubicBezTo>
                      <a:pt x="43948" y="38758"/>
                      <a:pt x="43215" y="38214"/>
                      <a:pt x="42483" y="37695"/>
                    </a:cubicBezTo>
                    <a:cubicBezTo>
                      <a:pt x="40971" y="36655"/>
                      <a:pt x="39411" y="35686"/>
                      <a:pt x="37875" y="34741"/>
                    </a:cubicBezTo>
                    <a:cubicBezTo>
                      <a:pt x="36316" y="33773"/>
                      <a:pt x="34733" y="32827"/>
                      <a:pt x="33221" y="31788"/>
                    </a:cubicBezTo>
                    <a:cubicBezTo>
                      <a:pt x="31732" y="30748"/>
                      <a:pt x="30291" y="29685"/>
                      <a:pt x="28897" y="28504"/>
                    </a:cubicBezTo>
                    <a:cubicBezTo>
                      <a:pt x="28755" y="28362"/>
                      <a:pt x="28566" y="28244"/>
                      <a:pt x="28424" y="28126"/>
                    </a:cubicBezTo>
                    <a:cubicBezTo>
                      <a:pt x="28354" y="28102"/>
                      <a:pt x="28330" y="28031"/>
                      <a:pt x="28283" y="27984"/>
                    </a:cubicBezTo>
                    <a:lnTo>
                      <a:pt x="28283" y="27984"/>
                    </a:lnTo>
                    <a:cubicBezTo>
                      <a:pt x="29937" y="28811"/>
                      <a:pt x="31591" y="29638"/>
                      <a:pt x="33268" y="30417"/>
                    </a:cubicBezTo>
                    <a:cubicBezTo>
                      <a:pt x="35135" y="31315"/>
                      <a:pt x="37048" y="32119"/>
                      <a:pt x="38986" y="32827"/>
                    </a:cubicBezTo>
                    <a:cubicBezTo>
                      <a:pt x="40829" y="33465"/>
                      <a:pt x="42695" y="34009"/>
                      <a:pt x="44609" y="34387"/>
                    </a:cubicBezTo>
                    <a:cubicBezTo>
                      <a:pt x="46390" y="34747"/>
                      <a:pt x="48214" y="34979"/>
                      <a:pt x="50019" y="34979"/>
                    </a:cubicBezTo>
                    <a:cubicBezTo>
                      <a:pt x="50106" y="34979"/>
                      <a:pt x="50193" y="34979"/>
                      <a:pt x="50280" y="34978"/>
                    </a:cubicBezTo>
                    <a:cubicBezTo>
                      <a:pt x="51130" y="34978"/>
                      <a:pt x="51981" y="34883"/>
                      <a:pt x="52808" y="34623"/>
                    </a:cubicBezTo>
                    <a:cubicBezTo>
                      <a:pt x="53611" y="34387"/>
                      <a:pt x="54627" y="33938"/>
                      <a:pt x="54864" y="33087"/>
                    </a:cubicBezTo>
                    <a:cubicBezTo>
                      <a:pt x="55100" y="32213"/>
                      <a:pt x="54556" y="31410"/>
                      <a:pt x="53871" y="30890"/>
                    </a:cubicBezTo>
                    <a:cubicBezTo>
                      <a:pt x="53068" y="30299"/>
                      <a:pt x="52099" y="29992"/>
                      <a:pt x="51178" y="29709"/>
                    </a:cubicBezTo>
                    <a:cubicBezTo>
                      <a:pt x="50233" y="29449"/>
                      <a:pt x="49287" y="29307"/>
                      <a:pt x="48342" y="29165"/>
                    </a:cubicBezTo>
                    <a:cubicBezTo>
                      <a:pt x="47468" y="29000"/>
                      <a:pt x="46547" y="28929"/>
                      <a:pt x="45625" y="28834"/>
                    </a:cubicBezTo>
                    <a:cubicBezTo>
                      <a:pt x="43806" y="28693"/>
                      <a:pt x="42010" y="28622"/>
                      <a:pt x="40167" y="28574"/>
                    </a:cubicBezTo>
                    <a:cubicBezTo>
                      <a:pt x="38348" y="28504"/>
                      <a:pt x="36505" y="28456"/>
                      <a:pt x="34686" y="28338"/>
                    </a:cubicBezTo>
                    <a:cubicBezTo>
                      <a:pt x="32843" y="28173"/>
                      <a:pt x="31047" y="27984"/>
                      <a:pt x="29275" y="27653"/>
                    </a:cubicBezTo>
                    <a:cubicBezTo>
                      <a:pt x="29086" y="27629"/>
                      <a:pt x="28897" y="27582"/>
                      <a:pt x="28684" y="27559"/>
                    </a:cubicBezTo>
                    <a:cubicBezTo>
                      <a:pt x="28613" y="27535"/>
                      <a:pt x="28543" y="27535"/>
                      <a:pt x="28472" y="27511"/>
                    </a:cubicBezTo>
                    <a:cubicBezTo>
                      <a:pt x="30338" y="27417"/>
                      <a:pt x="32158" y="27299"/>
                      <a:pt x="34024" y="27157"/>
                    </a:cubicBezTo>
                    <a:cubicBezTo>
                      <a:pt x="36103" y="26968"/>
                      <a:pt x="38159" y="26732"/>
                      <a:pt x="40191" y="26354"/>
                    </a:cubicBezTo>
                    <a:cubicBezTo>
                      <a:pt x="42128" y="25999"/>
                      <a:pt x="44019" y="25527"/>
                      <a:pt x="45838" y="24912"/>
                    </a:cubicBezTo>
                    <a:cubicBezTo>
                      <a:pt x="47634" y="24274"/>
                      <a:pt x="49406" y="23542"/>
                      <a:pt x="51036" y="22573"/>
                    </a:cubicBezTo>
                    <a:cubicBezTo>
                      <a:pt x="51768" y="22148"/>
                      <a:pt x="52454" y="21628"/>
                      <a:pt x="53044" y="21014"/>
                    </a:cubicBezTo>
                    <a:cubicBezTo>
                      <a:pt x="53611" y="20423"/>
                      <a:pt x="54296" y="19549"/>
                      <a:pt x="54060" y="18675"/>
                    </a:cubicBezTo>
                    <a:cubicBezTo>
                      <a:pt x="53824" y="17777"/>
                      <a:pt x="52926" y="17352"/>
                      <a:pt x="52099" y="17257"/>
                    </a:cubicBezTo>
                    <a:cubicBezTo>
                      <a:pt x="51909" y="17234"/>
                      <a:pt x="51717" y="17223"/>
                      <a:pt x="51523" y="17223"/>
                    </a:cubicBezTo>
                    <a:cubicBezTo>
                      <a:pt x="50734" y="17223"/>
                      <a:pt x="49929" y="17398"/>
                      <a:pt x="49169" y="17588"/>
                    </a:cubicBezTo>
                    <a:cubicBezTo>
                      <a:pt x="48271" y="17824"/>
                      <a:pt x="47350" y="18131"/>
                      <a:pt x="46452" y="18486"/>
                    </a:cubicBezTo>
                    <a:cubicBezTo>
                      <a:pt x="45602" y="18816"/>
                      <a:pt x="44775" y="19194"/>
                      <a:pt x="43948" y="19596"/>
                    </a:cubicBezTo>
                    <a:cubicBezTo>
                      <a:pt x="42294" y="20376"/>
                      <a:pt x="40663" y="21250"/>
                      <a:pt x="39080" y="22101"/>
                    </a:cubicBezTo>
                    <a:cubicBezTo>
                      <a:pt x="37450" y="22951"/>
                      <a:pt x="35867" y="23849"/>
                      <a:pt x="34213" y="24629"/>
                    </a:cubicBezTo>
                    <a:cubicBezTo>
                      <a:pt x="32583" y="25432"/>
                      <a:pt x="30929" y="26165"/>
                      <a:pt x="29204" y="26755"/>
                    </a:cubicBezTo>
                    <a:cubicBezTo>
                      <a:pt x="29039" y="26826"/>
                      <a:pt x="28826" y="26921"/>
                      <a:pt x="28661" y="26968"/>
                    </a:cubicBezTo>
                    <a:cubicBezTo>
                      <a:pt x="28607" y="26986"/>
                      <a:pt x="28539" y="26990"/>
                      <a:pt x="28489" y="27012"/>
                    </a:cubicBezTo>
                    <a:lnTo>
                      <a:pt x="28489" y="27012"/>
                    </a:lnTo>
                    <a:cubicBezTo>
                      <a:pt x="30034" y="26004"/>
                      <a:pt x="31557" y="24974"/>
                      <a:pt x="33079" y="23920"/>
                    </a:cubicBezTo>
                    <a:cubicBezTo>
                      <a:pt x="34757" y="22715"/>
                      <a:pt x="36458" y="21486"/>
                      <a:pt x="38017" y="20140"/>
                    </a:cubicBezTo>
                    <a:cubicBezTo>
                      <a:pt x="39482" y="18887"/>
                      <a:pt x="40900" y="17517"/>
                      <a:pt x="42176" y="16076"/>
                    </a:cubicBezTo>
                    <a:cubicBezTo>
                      <a:pt x="43428" y="14658"/>
                      <a:pt x="44609" y="13122"/>
                      <a:pt x="45507" y="11468"/>
                    </a:cubicBezTo>
                    <a:cubicBezTo>
                      <a:pt x="45932" y="10736"/>
                      <a:pt x="46287" y="9933"/>
                      <a:pt x="46452" y="9106"/>
                    </a:cubicBezTo>
                    <a:cubicBezTo>
                      <a:pt x="46641" y="8279"/>
                      <a:pt x="46783" y="7215"/>
                      <a:pt x="46145" y="6554"/>
                    </a:cubicBezTo>
                    <a:cubicBezTo>
                      <a:pt x="45789" y="6210"/>
                      <a:pt x="45344" y="6079"/>
                      <a:pt x="44887" y="6079"/>
                    </a:cubicBezTo>
                    <a:cubicBezTo>
                      <a:pt x="44495" y="6079"/>
                      <a:pt x="44095" y="6176"/>
                      <a:pt x="43735" y="6318"/>
                    </a:cubicBezTo>
                    <a:cubicBezTo>
                      <a:pt x="42861" y="6719"/>
                      <a:pt x="42057" y="7381"/>
                      <a:pt x="41372" y="8066"/>
                    </a:cubicBezTo>
                    <a:cubicBezTo>
                      <a:pt x="40711" y="8751"/>
                      <a:pt x="40073" y="9484"/>
                      <a:pt x="39482" y="10216"/>
                    </a:cubicBezTo>
                    <a:cubicBezTo>
                      <a:pt x="38939" y="10972"/>
                      <a:pt x="38395" y="11705"/>
                      <a:pt x="37875" y="12437"/>
                    </a:cubicBezTo>
                    <a:cubicBezTo>
                      <a:pt x="36836" y="13949"/>
                      <a:pt x="35867" y="15509"/>
                      <a:pt x="34922" y="17044"/>
                    </a:cubicBezTo>
                    <a:cubicBezTo>
                      <a:pt x="33930" y="18604"/>
                      <a:pt x="32985" y="20187"/>
                      <a:pt x="31969" y="21675"/>
                    </a:cubicBezTo>
                    <a:cubicBezTo>
                      <a:pt x="30929" y="23187"/>
                      <a:pt x="29866" y="24629"/>
                      <a:pt x="28684" y="26023"/>
                    </a:cubicBezTo>
                    <a:cubicBezTo>
                      <a:pt x="28543" y="26165"/>
                      <a:pt x="28424" y="26354"/>
                      <a:pt x="28306" y="26495"/>
                    </a:cubicBezTo>
                    <a:cubicBezTo>
                      <a:pt x="28259" y="26566"/>
                      <a:pt x="28212" y="26590"/>
                      <a:pt x="28141" y="26637"/>
                    </a:cubicBezTo>
                    <a:cubicBezTo>
                      <a:pt x="28968" y="24983"/>
                      <a:pt x="29795" y="23329"/>
                      <a:pt x="30598" y="21652"/>
                    </a:cubicBezTo>
                    <a:cubicBezTo>
                      <a:pt x="31496" y="19785"/>
                      <a:pt x="32276" y="17871"/>
                      <a:pt x="32985" y="15934"/>
                    </a:cubicBezTo>
                    <a:cubicBezTo>
                      <a:pt x="33646" y="14091"/>
                      <a:pt x="34166" y="12224"/>
                      <a:pt x="34568" y="10311"/>
                    </a:cubicBezTo>
                    <a:cubicBezTo>
                      <a:pt x="34946" y="8444"/>
                      <a:pt x="35182" y="6530"/>
                      <a:pt x="35158" y="4640"/>
                    </a:cubicBezTo>
                    <a:cubicBezTo>
                      <a:pt x="35158" y="3789"/>
                      <a:pt x="35064" y="2939"/>
                      <a:pt x="34804" y="2112"/>
                    </a:cubicBezTo>
                    <a:cubicBezTo>
                      <a:pt x="34568" y="1309"/>
                      <a:pt x="34119" y="293"/>
                      <a:pt x="33268" y="56"/>
                    </a:cubicBezTo>
                    <a:cubicBezTo>
                      <a:pt x="33126" y="18"/>
                      <a:pt x="32986" y="0"/>
                      <a:pt x="328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1"/>
              <p:cNvSpPr/>
              <p:nvPr/>
            </p:nvSpPr>
            <p:spPr>
              <a:xfrm>
                <a:off x="1083725" y="1732475"/>
                <a:ext cx="408600" cy="482325"/>
              </a:xfrm>
              <a:custGeom>
                <a:avLst/>
                <a:gdLst/>
                <a:ahLst/>
                <a:cxnLst/>
                <a:rect l="l" t="t" r="r" b="b"/>
                <a:pathLst>
                  <a:path w="16344" h="19293" extrusionOk="0">
                    <a:moveTo>
                      <a:pt x="16129" y="0"/>
                    </a:moveTo>
                    <a:cubicBezTo>
                      <a:pt x="16094" y="0"/>
                      <a:pt x="16059" y="15"/>
                      <a:pt x="16030" y="50"/>
                    </a:cubicBezTo>
                    <a:cubicBezTo>
                      <a:pt x="15534" y="712"/>
                      <a:pt x="15085" y="1350"/>
                      <a:pt x="14612" y="2035"/>
                    </a:cubicBezTo>
                    <a:cubicBezTo>
                      <a:pt x="14140" y="2720"/>
                      <a:pt x="13667" y="3358"/>
                      <a:pt x="13171" y="4043"/>
                    </a:cubicBezTo>
                    <a:cubicBezTo>
                      <a:pt x="12179" y="5343"/>
                      <a:pt x="11210" y="6642"/>
                      <a:pt x="10218" y="7918"/>
                    </a:cubicBezTo>
                    <a:cubicBezTo>
                      <a:pt x="8162" y="10446"/>
                      <a:pt x="6012" y="12903"/>
                      <a:pt x="3814" y="15290"/>
                    </a:cubicBezTo>
                    <a:cubicBezTo>
                      <a:pt x="3177" y="15951"/>
                      <a:pt x="2562" y="16589"/>
                      <a:pt x="1948" y="17274"/>
                    </a:cubicBezTo>
                    <a:cubicBezTo>
                      <a:pt x="1334" y="17960"/>
                      <a:pt x="672" y="18597"/>
                      <a:pt x="34" y="19259"/>
                    </a:cubicBezTo>
                    <a:cubicBezTo>
                      <a:pt x="1" y="19276"/>
                      <a:pt x="15" y="19292"/>
                      <a:pt x="34" y="19292"/>
                    </a:cubicBezTo>
                    <a:cubicBezTo>
                      <a:pt x="42" y="19292"/>
                      <a:pt x="51" y="19290"/>
                      <a:pt x="58" y="19283"/>
                    </a:cubicBezTo>
                    <a:cubicBezTo>
                      <a:pt x="1263" y="18196"/>
                      <a:pt x="2468" y="17062"/>
                      <a:pt x="3625" y="15928"/>
                    </a:cubicBezTo>
                    <a:cubicBezTo>
                      <a:pt x="4783" y="14770"/>
                      <a:pt x="5870" y="13588"/>
                      <a:pt x="6957" y="12383"/>
                    </a:cubicBezTo>
                    <a:cubicBezTo>
                      <a:pt x="9154" y="9950"/>
                      <a:pt x="11210" y="7422"/>
                      <a:pt x="13171" y="4775"/>
                    </a:cubicBezTo>
                    <a:cubicBezTo>
                      <a:pt x="13691" y="4043"/>
                      <a:pt x="14258" y="3311"/>
                      <a:pt x="14754" y="2555"/>
                    </a:cubicBezTo>
                    <a:cubicBezTo>
                      <a:pt x="15297" y="1798"/>
                      <a:pt x="15817" y="1066"/>
                      <a:pt x="16290" y="263"/>
                    </a:cubicBezTo>
                    <a:cubicBezTo>
                      <a:pt x="16343" y="138"/>
                      <a:pt x="16236" y="0"/>
                      <a:pt x="161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1"/>
              <p:cNvSpPr/>
              <p:nvPr/>
            </p:nvSpPr>
            <p:spPr>
              <a:xfrm>
                <a:off x="1188525" y="1807925"/>
                <a:ext cx="201350" cy="274325"/>
              </a:xfrm>
              <a:custGeom>
                <a:avLst/>
                <a:gdLst/>
                <a:ahLst/>
                <a:cxnLst/>
                <a:rect l="l" t="t" r="r" b="b"/>
                <a:pathLst>
                  <a:path w="8054" h="10973" extrusionOk="0">
                    <a:moveTo>
                      <a:pt x="7781" y="1"/>
                    </a:moveTo>
                    <a:cubicBezTo>
                      <a:pt x="7715" y="1"/>
                      <a:pt x="7643" y="31"/>
                      <a:pt x="7585" y="104"/>
                    </a:cubicBezTo>
                    <a:cubicBezTo>
                      <a:pt x="6545" y="1498"/>
                      <a:pt x="5577" y="2915"/>
                      <a:pt x="4584" y="4309"/>
                    </a:cubicBezTo>
                    <a:cubicBezTo>
                      <a:pt x="3568" y="5727"/>
                      <a:pt x="2600" y="7121"/>
                      <a:pt x="1631" y="8539"/>
                    </a:cubicBezTo>
                    <a:cubicBezTo>
                      <a:pt x="1064" y="9318"/>
                      <a:pt x="568" y="10192"/>
                      <a:pt x="1" y="10972"/>
                    </a:cubicBezTo>
                    <a:cubicBezTo>
                      <a:pt x="520" y="10311"/>
                      <a:pt x="1087" y="9649"/>
                      <a:pt x="1654" y="8964"/>
                    </a:cubicBezTo>
                    <a:cubicBezTo>
                      <a:pt x="2174" y="8302"/>
                      <a:pt x="2718" y="7617"/>
                      <a:pt x="3214" y="6908"/>
                    </a:cubicBezTo>
                    <a:cubicBezTo>
                      <a:pt x="4253" y="5514"/>
                      <a:pt x="5246" y="4120"/>
                      <a:pt x="6262" y="2750"/>
                    </a:cubicBezTo>
                    <a:cubicBezTo>
                      <a:pt x="6829" y="1947"/>
                      <a:pt x="7420" y="1143"/>
                      <a:pt x="7939" y="316"/>
                    </a:cubicBezTo>
                    <a:cubicBezTo>
                      <a:pt x="8054" y="153"/>
                      <a:pt x="7931" y="1"/>
                      <a:pt x="778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1"/>
              <p:cNvSpPr/>
              <p:nvPr/>
            </p:nvSpPr>
            <p:spPr>
              <a:xfrm>
                <a:off x="1145400" y="1802625"/>
                <a:ext cx="358375" cy="365275"/>
              </a:xfrm>
              <a:custGeom>
                <a:avLst/>
                <a:gdLst/>
                <a:ahLst/>
                <a:cxnLst/>
                <a:rect l="l" t="t" r="r" b="b"/>
                <a:pathLst>
                  <a:path w="14335" h="14611" extrusionOk="0">
                    <a:moveTo>
                      <a:pt x="14142" y="1"/>
                    </a:moveTo>
                    <a:cubicBezTo>
                      <a:pt x="14093" y="1"/>
                      <a:pt x="14043" y="24"/>
                      <a:pt x="14012" y="79"/>
                    </a:cubicBezTo>
                    <a:cubicBezTo>
                      <a:pt x="13823" y="386"/>
                      <a:pt x="13657" y="646"/>
                      <a:pt x="13516" y="906"/>
                    </a:cubicBezTo>
                    <a:cubicBezTo>
                      <a:pt x="13350" y="1213"/>
                      <a:pt x="13185" y="1473"/>
                      <a:pt x="12996" y="1780"/>
                    </a:cubicBezTo>
                    <a:cubicBezTo>
                      <a:pt x="12641" y="2300"/>
                      <a:pt x="12263" y="2844"/>
                      <a:pt x="11862" y="3340"/>
                    </a:cubicBezTo>
                    <a:cubicBezTo>
                      <a:pt x="11035" y="4379"/>
                      <a:pt x="10137" y="5348"/>
                      <a:pt x="9263" y="6317"/>
                    </a:cubicBezTo>
                    <a:cubicBezTo>
                      <a:pt x="7443" y="8231"/>
                      <a:pt x="5506" y="10050"/>
                      <a:pt x="3474" y="11751"/>
                    </a:cubicBezTo>
                    <a:cubicBezTo>
                      <a:pt x="2907" y="12224"/>
                      <a:pt x="2316" y="12696"/>
                      <a:pt x="1726" y="13169"/>
                    </a:cubicBezTo>
                    <a:cubicBezTo>
                      <a:pt x="1418" y="13405"/>
                      <a:pt x="1158" y="13618"/>
                      <a:pt x="875" y="13854"/>
                    </a:cubicBezTo>
                    <a:cubicBezTo>
                      <a:pt x="568" y="14090"/>
                      <a:pt x="308" y="14350"/>
                      <a:pt x="1" y="14586"/>
                    </a:cubicBezTo>
                    <a:cubicBezTo>
                      <a:pt x="1" y="14586"/>
                      <a:pt x="1" y="14610"/>
                      <a:pt x="48" y="14610"/>
                    </a:cubicBezTo>
                    <a:cubicBezTo>
                      <a:pt x="332" y="14468"/>
                      <a:pt x="639" y="14279"/>
                      <a:pt x="922" y="14114"/>
                    </a:cubicBezTo>
                    <a:lnTo>
                      <a:pt x="1726" y="13571"/>
                    </a:lnTo>
                    <a:cubicBezTo>
                      <a:pt x="2293" y="13192"/>
                      <a:pt x="2812" y="12791"/>
                      <a:pt x="3332" y="12366"/>
                    </a:cubicBezTo>
                    <a:cubicBezTo>
                      <a:pt x="4395" y="11539"/>
                      <a:pt x="5435" y="10688"/>
                      <a:pt x="6427" y="9767"/>
                    </a:cubicBezTo>
                    <a:cubicBezTo>
                      <a:pt x="8388" y="7971"/>
                      <a:pt x="10231" y="6057"/>
                      <a:pt x="11933" y="4001"/>
                    </a:cubicBezTo>
                    <a:cubicBezTo>
                      <a:pt x="12405" y="3411"/>
                      <a:pt x="12878" y="2820"/>
                      <a:pt x="13303" y="2206"/>
                    </a:cubicBezTo>
                    <a:cubicBezTo>
                      <a:pt x="13492" y="1922"/>
                      <a:pt x="13681" y="1591"/>
                      <a:pt x="13870" y="1261"/>
                    </a:cubicBezTo>
                    <a:cubicBezTo>
                      <a:pt x="14035" y="930"/>
                      <a:pt x="14177" y="575"/>
                      <a:pt x="14272" y="221"/>
                    </a:cubicBezTo>
                    <a:cubicBezTo>
                      <a:pt x="14335" y="95"/>
                      <a:pt x="14240" y="1"/>
                      <a:pt x="1414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1"/>
              <p:cNvSpPr/>
              <p:nvPr/>
            </p:nvSpPr>
            <p:spPr>
              <a:xfrm>
                <a:off x="1254675" y="1779800"/>
                <a:ext cx="238000" cy="281175"/>
              </a:xfrm>
              <a:custGeom>
                <a:avLst/>
                <a:gdLst/>
                <a:ahLst/>
                <a:cxnLst/>
                <a:rect l="l" t="t" r="r" b="b"/>
                <a:pathLst>
                  <a:path w="9520" h="11247" extrusionOk="0">
                    <a:moveTo>
                      <a:pt x="9286" y="1"/>
                    </a:moveTo>
                    <a:cubicBezTo>
                      <a:pt x="9252" y="1"/>
                      <a:pt x="9219" y="15"/>
                      <a:pt x="9192" y="47"/>
                    </a:cubicBezTo>
                    <a:cubicBezTo>
                      <a:pt x="8601" y="756"/>
                      <a:pt x="8081" y="1559"/>
                      <a:pt x="7514" y="2292"/>
                    </a:cubicBezTo>
                    <a:cubicBezTo>
                      <a:pt x="6947" y="3072"/>
                      <a:pt x="6357" y="3804"/>
                      <a:pt x="5766" y="4536"/>
                    </a:cubicBezTo>
                    <a:cubicBezTo>
                      <a:pt x="4585" y="6001"/>
                      <a:pt x="3380" y="7419"/>
                      <a:pt x="2127" y="8789"/>
                    </a:cubicBezTo>
                    <a:cubicBezTo>
                      <a:pt x="1773" y="9191"/>
                      <a:pt x="1418" y="9569"/>
                      <a:pt x="1064" y="9971"/>
                    </a:cubicBezTo>
                    <a:lnTo>
                      <a:pt x="544" y="10609"/>
                    </a:lnTo>
                    <a:cubicBezTo>
                      <a:pt x="355" y="10798"/>
                      <a:pt x="213" y="11034"/>
                      <a:pt x="1" y="11247"/>
                    </a:cubicBezTo>
                    <a:cubicBezTo>
                      <a:pt x="355" y="10916"/>
                      <a:pt x="733" y="10632"/>
                      <a:pt x="1088" y="10301"/>
                    </a:cubicBezTo>
                    <a:lnTo>
                      <a:pt x="2080" y="9333"/>
                    </a:lnTo>
                    <a:cubicBezTo>
                      <a:pt x="2718" y="8648"/>
                      <a:pt x="3380" y="7939"/>
                      <a:pt x="3994" y="7230"/>
                    </a:cubicBezTo>
                    <a:cubicBezTo>
                      <a:pt x="5222" y="5812"/>
                      <a:pt x="6451" y="4371"/>
                      <a:pt x="7562" y="2882"/>
                    </a:cubicBezTo>
                    <a:cubicBezTo>
                      <a:pt x="8223" y="2056"/>
                      <a:pt x="8908" y="1205"/>
                      <a:pt x="9428" y="283"/>
                    </a:cubicBezTo>
                    <a:cubicBezTo>
                      <a:pt x="9519" y="156"/>
                      <a:pt x="9400" y="1"/>
                      <a:pt x="92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1"/>
              <p:cNvSpPr/>
              <p:nvPr/>
            </p:nvSpPr>
            <p:spPr>
              <a:xfrm>
                <a:off x="1068625" y="1584950"/>
                <a:ext cx="116375" cy="618225"/>
              </a:xfrm>
              <a:custGeom>
                <a:avLst/>
                <a:gdLst/>
                <a:ahLst/>
                <a:cxnLst/>
                <a:rect l="l" t="t" r="r" b="b"/>
                <a:pathLst>
                  <a:path w="4655" h="24729" extrusionOk="0">
                    <a:moveTo>
                      <a:pt x="4411" y="0"/>
                    </a:moveTo>
                    <a:cubicBezTo>
                      <a:pt x="4349" y="0"/>
                      <a:pt x="4300" y="34"/>
                      <a:pt x="4300" y="115"/>
                    </a:cubicBezTo>
                    <a:cubicBezTo>
                      <a:pt x="4182" y="918"/>
                      <a:pt x="4111" y="1722"/>
                      <a:pt x="4064" y="2525"/>
                    </a:cubicBezTo>
                    <a:cubicBezTo>
                      <a:pt x="3993" y="3352"/>
                      <a:pt x="3899" y="4155"/>
                      <a:pt x="3828" y="4982"/>
                    </a:cubicBezTo>
                    <a:cubicBezTo>
                      <a:pt x="3639" y="6613"/>
                      <a:pt x="3426" y="8196"/>
                      <a:pt x="3166" y="9802"/>
                    </a:cubicBezTo>
                    <a:cubicBezTo>
                      <a:pt x="2670" y="13016"/>
                      <a:pt x="2056" y="16205"/>
                      <a:pt x="1300" y="19395"/>
                    </a:cubicBezTo>
                    <a:cubicBezTo>
                      <a:pt x="1111" y="20293"/>
                      <a:pt x="898" y="21143"/>
                      <a:pt x="685" y="22018"/>
                    </a:cubicBezTo>
                    <a:cubicBezTo>
                      <a:pt x="473" y="22915"/>
                      <a:pt x="236" y="23837"/>
                      <a:pt x="0" y="24711"/>
                    </a:cubicBezTo>
                    <a:cubicBezTo>
                      <a:pt x="0" y="24723"/>
                      <a:pt x="12" y="24729"/>
                      <a:pt x="27" y="24729"/>
                    </a:cubicBezTo>
                    <a:cubicBezTo>
                      <a:pt x="42" y="24729"/>
                      <a:pt x="59" y="24723"/>
                      <a:pt x="71" y="24711"/>
                    </a:cubicBezTo>
                    <a:cubicBezTo>
                      <a:pt x="567" y="23152"/>
                      <a:pt x="1063" y="21592"/>
                      <a:pt x="1489" y="19986"/>
                    </a:cubicBezTo>
                    <a:cubicBezTo>
                      <a:pt x="1890" y="18426"/>
                      <a:pt x="2245" y="16867"/>
                      <a:pt x="2599" y="15260"/>
                    </a:cubicBezTo>
                    <a:cubicBezTo>
                      <a:pt x="3284" y="12071"/>
                      <a:pt x="3781" y="8857"/>
                      <a:pt x="4182" y="5597"/>
                    </a:cubicBezTo>
                    <a:cubicBezTo>
                      <a:pt x="4300" y="4675"/>
                      <a:pt x="4371" y="3801"/>
                      <a:pt x="4466" y="2879"/>
                    </a:cubicBezTo>
                    <a:cubicBezTo>
                      <a:pt x="4560" y="1958"/>
                      <a:pt x="4655" y="1060"/>
                      <a:pt x="4655" y="139"/>
                    </a:cubicBezTo>
                    <a:cubicBezTo>
                      <a:pt x="4601" y="58"/>
                      <a:pt x="4494" y="0"/>
                      <a:pt x="44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1"/>
              <p:cNvSpPr/>
              <p:nvPr/>
            </p:nvSpPr>
            <p:spPr>
              <a:xfrm>
                <a:off x="1093425" y="1702250"/>
                <a:ext cx="39600" cy="335100"/>
              </a:xfrm>
              <a:custGeom>
                <a:avLst/>
                <a:gdLst/>
                <a:ahLst/>
                <a:cxnLst/>
                <a:rect l="l" t="t" r="r" b="b"/>
                <a:pathLst>
                  <a:path w="1584" h="13404" extrusionOk="0">
                    <a:moveTo>
                      <a:pt x="1383" y="1"/>
                    </a:moveTo>
                    <a:cubicBezTo>
                      <a:pt x="1276" y="1"/>
                      <a:pt x="1158" y="66"/>
                      <a:pt x="1135" y="196"/>
                    </a:cubicBezTo>
                    <a:cubicBezTo>
                      <a:pt x="946" y="1921"/>
                      <a:pt x="827" y="3622"/>
                      <a:pt x="638" y="5347"/>
                    </a:cubicBezTo>
                    <a:cubicBezTo>
                      <a:pt x="497" y="7048"/>
                      <a:pt x="308" y="8773"/>
                      <a:pt x="166" y="10474"/>
                    </a:cubicBezTo>
                    <a:cubicBezTo>
                      <a:pt x="71" y="11466"/>
                      <a:pt x="71" y="12435"/>
                      <a:pt x="1" y="13403"/>
                    </a:cubicBezTo>
                    <a:cubicBezTo>
                      <a:pt x="119" y="12553"/>
                      <a:pt x="284" y="11702"/>
                      <a:pt x="402" y="10828"/>
                    </a:cubicBezTo>
                    <a:cubicBezTo>
                      <a:pt x="520" y="9978"/>
                      <a:pt x="638" y="9127"/>
                      <a:pt x="733" y="8276"/>
                    </a:cubicBezTo>
                    <a:cubicBezTo>
                      <a:pt x="898" y="6552"/>
                      <a:pt x="1111" y="4850"/>
                      <a:pt x="1300" y="3126"/>
                    </a:cubicBezTo>
                    <a:cubicBezTo>
                      <a:pt x="1371" y="2157"/>
                      <a:pt x="1489" y="1188"/>
                      <a:pt x="1560" y="196"/>
                    </a:cubicBezTo>
                    <a:cubicBezTo>
                      <a:pt x="1584" y="66"/>
                      <a:pt x="1489" y="1"/>
                      <a:pt x="138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1"/>
              <p:cNvSpPr/>
              <p:nvPr/>
            </p:nvSpPr>
            <p:spPr>
              <a:xfrm>
                <a:off x="1099325" y="1639500"/>
                <a:ext cx="133525" cy="492200"/>
              </a:xfrm>
              <a:custGeom>
                <a:avLst/>
                <a:gdLst/>
                <a:ahLst/>
                <a:cxnLst/>
                <a:rect l="l" t="t" r="r" b="b"/>
                <a:pathLst>
                  <a:path w="5341" h="19688" extrusionOk="0">
                    <a:moveTo>
                      <a:pt x="5054" y="1"/>
                    </a:moveTo>
                    <a:cubicBezTo>
                      <a:pt x="4963" y="1"/>
                      <a:pt x="4868" y="63"/>
                      <a:pt x="4868" y="178"/>
                    </a:cubicBezTo>
                    <a:cubicBezTo>
                      <a:pt x="4868" y="508"/>
                      <a:pt x="4844" y="816"/>
                      <a:pt x="4844" y="1146"/>
                    </a:cubicBezTo>
                    <a:lnTo>
                      <a:pt x="4844" y="2115"/>
                    </a:lnTo>
                    <a:cubicBezTo>
                      <a:pt x="4797" y="2777"/>
                      <a:pt x="4726" y="3415"/>
                      <a:pt x="4632" y="4029"/>
                    </a:cubicBezTo>
                    <a:cubicBezTo>
                      <a:pt x="4419" y="5328"/>
                      <a:pt x="4159" y="6652"/>
                      <a:pt x="3852" y="7904"/>
                    </a:cubicBezTo>
                    <a:cubicBezTo>
                      <a:pt x="3238" y="10479"/>
                      <a:pt x="2482" y="13007"/>
                      <a:pt x="1560" y="15512"/>
                    </a:cubicBezTo>
                    <a:cubicBezTo>
                      <a:pt x="1300" y="16221"/>
                      <a:pt x="1017" y="16882"/>
                      <a:pt x="757" y="17591"/>
                    </a:cubicBezTo>
                    <a:cubicBezTo>
                      <a:pt x="639" y="17922"/>
                      <a:pt x="497" y="18276"/>
                      <a:pt x="379" y="18607"/>
                    </a:cubicBezTo>
                    <a:cubicBezTo>
                      <a:pt x="237" y="18961"/>
                      <a:pt x="119" y="19316"/>
                      <a:pt x="1" y="19670"/>
                    </a:cubicBezTo>
                    <a:cubicBezTo>
                      <a:pt x="1" y="19682"/>
                      <a:pt x="7" y="19688"/>
                      <a:pt x="13" y="19688"/>
                    </a:cubicBezTo>
                    <a:cubicBezTo>
                      <a:pt x="18" y="19688"/>
                      <a:pt x="24" y="19682"/>
                      <a:pt x="24" y="19670"/>
                    </a:cubicBezTo>
                    <a:lnTo>
                      <a:pt x="544" y="18772"/>
                    </a:lnTo>
                    <a:cubicBezTo>
                      <a:pt x="710" y="18489"/>
                      <a:pt x="851" y="18182"/>
                      <a:pt x="970" y="17922"/>
                    </a:cubicBezTo>
                    <a:cubicBezTo>
                      <a:pt x="1253" y="17307"/>
                      <a:pt x="1537" y="16717"/>
                      <a:pt x="1773" y="16055"/>
                    </a:cubicBezTo>
                    <a:cubicBezTo>
                      <a:pt x="2269" y="14827"/>
                      <a:pt x="2742" y="13551"/>
                      <a:pt x="3143" y="12275"/>
                    </a:cubicBezTo>
                    <a:cubicBezTo>
                      <a:pt x="3947" y="9747"/>
                      <a:pt x="4608" y="7148"/>
                      <a:pt x="5033" y="4549"/>
                    </a:cubicBezTo>
                    <a:cubicBezTo>
                      <a:pt x="5152" y="3793"/>
                      <a:pt x="5270" y="3060"/>
                      <a:pt x="5317" y="2304"/>
                    </a:cubicBezTo>
                    <a:cubicBezTo>
                      <a:pt x="5341" y="1950"/>
                      <a:pt x="5341" y="1548"/>
                      <a:pt x="5341" y="1194"/>
                    </a:cubicBezTo>
                    <a:cubicBezTo>
                      <a:pt x="5341" y="816"/>
                      <a:pt x="5270" y="461"/>
                      <a:pt x="5199" y="83"/>
                    </a:cubicBezTo>
                    <a:cubicBezTo>
                      <a:pt x="5171" y="27"/>
                      <a:pt x="5113" y="1"/>
                      <a:pt x="50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1"/>
              <p:cNvSpPr/>
              <p:nvPr/>
            </p:nvSpPr>
            <p:spPr>
              <a:xfrm>
                <a:off x="1140675" y="1626100"/>
                <a:ext cx="66775" cy="358100"/>
              </a:xfrm>
              <a:custGeom>
                <a:avLst/>
                <a:gdLst/>
                <a:ahLst/>
                <a:cxnLst/>
                <a:rect l="l" t="t" r="r" b="b"/>
                <a:pathLst>
                  <a:path w="2671" h="14324" extrusionOk="0">
                    <a:moveTo>
                      <a:pt x="2500" y="1"/>
                    </a:moveTo>
                    <a:cubicBezTo>
                      <a:pt x="2430" y="1"/>
                      <a:pt x="2361" y="38"/>
                      <a:pt x="2340" y="123"/>
                    </a:cubicBezTo>
                    <a:cubicBezTo>
                      <a:pt x="2198" y="1044"/>
                      <a:pt x="2104" y="1966"/>
                      <a:pt x="2009" y="2887"/>
                    </a:cubicBezTo>
                    <a:cubicBezTo>
                      <a:pt x="1891" y="3832"/>
                      <a:pt x="1725" y="4754"/>
                      <a:pt x="1607" y="5699"/>
                    </a:cubicBezTo>
                    <a:cubicBezTo>
                      <a:pt x="1324" y="7542"/>
                      <a:pt x="993" y="9361"/>
                      <a:pt x="591" y="11204"/>
                    </a:cubicBezTo>
                    <a:cubicBezTo>
                      <a:pt x="473" y="11700"/>
                      <a:pt x="379" y="12220"/>
                      <a:pt x="261" y="12740"/>
                    </a:cubicBezTo>
                    <a:cubicBezTo>
                      <a:pt x="190" y="13000"/>
                      <a:pt x="142" y="13260"/>
                      <a:pt x="119" y="13520"/>
                    </a:cubicBezTo>
                    <a:cubicBezTo>
                      <a:pt x="72" y="13803"/>
                      <a:pt x="48" y="14063"/>
                      <a:pt x="1" y="14323"/>
                    </a:cubicBezTo>
                    <a:cubicBezTo>
                      <a:pt x="119" y="13850"/>
                      <a:pt x="308" y="13402"/>
                      <a:pt x="473" y="12976"/>
                    </a:cubicBezTo>
                    <a:lnTo>
                      <a:pt x="828" y="11629"/>
                    </a:lnTo>
                    <a:lnTo>
                      <a:pt x="1442" y="8889"/>
                    </a:lnTo>
                    <a:cubicBezTo>
                      <a:pt x="1796" y="7069"/>
                      <a:pt x="2127" y="5203"/>
                      <a:pt x="2340" y="3336"/>
                    </a:cubicBezTo>
                    <a:cubicBezTo>
                      <a:pt x="2505" y="2273"/>
                      <a:pt x="2647" y="1210"/>
                      <a:pt x="2671" y="147"/>
                    </a:cubicBezTo>
                    <a:cubicBezTo>
                      <a:pt x="2671" y="56"/>
                      <a:pt x="2585" y="1"/>
                      <a:pt x="25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1"/>
              <p:cNvSpPr/>
              <p:nvPr/>
            </p:nvSpPr>
            <p:spPr>
              <a:xfrm>
                <a:off x="833525" y="1611500"/>
                <a:ext cx="217400" cy="591675"/>
              </a:xfrm>
              <a:custGeom>
                <a:avLst/>
                <a:gdLst/>
                <a:ahLst/>
                <a:cxnLst/>
                <a:rect l="l" t="t" r="r" b="b"/>
                <a:pathLst>
                  <a:path w="8696" h="23667" extrusionOk="0">
                    <a:moveTo>
                      <a:pt x="217" y="1"/>
                    </a:moveTo>
                    <a:cubicBezTo>
                      <a:pt x="111" y="1"/>
                      <a:pt x="0" y="85"/>
                      <a:pt x="48" y="211"/>
                    </a:cubicBezTo>
                    <a:cubicBezTo>
                      <a:pt x="355" y="967"/>
                      <a:pt x="709" y="1676"/>
                      <a:pt x="1064" y="2408"/>
                    </a:cubicBezTo>
                    <a:cubicBezTo>
                      <a:pt x="1418" y="3164"/>
                      <a:pt x="1725" y="3920"/>
                      <a:pt x="2056" y="4653"/>
                    </a:cubicBezTo>
                    <a:cubicBezTo>
                      <a:pt x="2718" y="6141"/>
                      <a:pt x="3332" y="7653"/>
                      <a:pt x="3923" y="9142"/>
                    </a:cubicBezTo>
                    <a:cubicBezTo>
                      <a:pt x="5104" y="12190"/>
                      <a:pt x="6167" y="15261"/>
                      <a:pt x="7112" y="18404"/>
                    </a:cubicBezTo>
                    <a:cubicBezTo>
                      <a:pt x="7372" y="19254"/>
                      <a:pt x="7608" y="20129"/>
                      <a:pt x="7868" y="21003"/>
                    </a:cubicBezTo>
                    <a:cubicBezTo>
                      <a:pt x="8152" y="21877"/>
                      <a:pt x="8412" y="22775"/>
                      <a:pt x="8648" y="23649"/>
                    </a:cubicBezTo>
                    <a:cubicBezTo>
                      <a:pt x="8648" y="23661"/>
                      <a:pt x="8660" y="23667"/>
                      <a:pt x="8672" y="23667"/>
                    </a:cubicBezTo>
                    <a:cubicBezTo>
                      <a:pt x="8684" y="23667"/>
                      <a:pt x="8695" y="23661"/>
                      <a:pt x="8695" y="23649"/>
                    </a:cubicBezTo>
                    <a:cubicBezTo>
                      <a:pt x="8341" y="22042"/>
                      <a:pt x="8034" y="20436"/>
                      <a:pt x="7585" y="18876"/>
                    </a:cubicBezTo>
                    <a:cubicBezTo>
                      <a:pt x="7136" y="17293"/>
                      <a:pt x="6687" y="15758"/>
                      <a:pt x="6167" y="14222"/>
                    </a:cubicBezTo>
                    <a:cubicBezTo>
                      <a:pt x="5151" y="11127"/>
                      <a:pt x="3970" y="8079"/>
                      <a:pt x="2718" y="5078"/>
                    </a:cubicBezTo>
                    <a:cubicBezTo>
                      <a:pt x="2363" y="4251"/>
                      <a:pt x="1962" y="3377"/>
                      <a:pt x="1583" y="2550"/>
                    </a:cubicBezTo>
                    <a:cubicBezTo>
                      <a:pt x="1205" y="1723"/>
                      <a:pt x="827" y="872"/>
                      <a:pt x="355" y="69"/>
                    </a:cubicBezTo>
                    <a:cubicBezTo>
                      <a:pt x="323" y="22"/>
                      <a:pt x="271" y="1"/>
                      <a:pt x="21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1"/>
              <p:cNvSpPr/>
              <p:nvPr/>
            </p:nvSpPr>
            <p:spPr>
              <a:xfrm>
                <a:off x="846800" y="1738350"/>
                <a:ext cx="143275" cy="307850"/>
              </a:xfrm>
              <a:custGeom>
                <a:avLst/>
                <a:gdLst/>
                <a:ahLst/>
                <a:cxnLst/>
                <a:rect l="l" t="t" r="r" b="b"/>
                <a:pathLst>
                  <a:path w="5731" h="12314" extrusionOk="0">
                    <a:moveTo>
                      <a:pt x="300" y="1"/>
                    </a:moveTo>
                    <a:cubicBezTo>
                      <a:pt x="153" y="1"/>
                      <a:pt x="0" y="168"/>
                      <a:pt x="84" y="335"/>
                    </a:cubicBezTo>
                    <a:cubicBezTo>
                      <a:pt x="769" y="1918"/>
                      <a:pt x="1501" y="3454"/>
                      <a:pt x="2234" y="5013"/>
                    </a:cubicBezTo>
                    <a:cubicBezTo>
                      <a:pt x="2943" y="6596"/>
                      <a:pt x="3651" y="8155"/>
                      <a:pt x="4384" y="9691"/>
                    </a:cubicBezTo>
                    <a:cubicBezTo>
                      <a:pt x="4809" y="10565"/>
                      <a:pt x="5282" y="11440"/>
                      <a:pt x="5731" y="12314"/>
                    </a:cubicBezTo>
                    <a:cubicBezTo>
                      <a:pt x="5400" y="11511"/>
                      <a:pt x="5140" y="10684"/>
                      <a:pt x="4809" y="9904"/>
                    </a:cubicBezTo>
                    <a:cubicBezTo>
                      <a:pt x="4478" y="9101"/>
                      <a:pt x="4148" y="8297"/>
                      <a:pt x="3793" y="7494"/>
                    </a:cubicBezTo>
                    <a:cubicBezTo>
                      <a:pt x="3132" y="5935"/>
                      <a:pt x="2423" y="4351"/>
                      <a:pt x="1714" y="2768"/>
                    </a:cubicBezTo>
                    <a:cubicBezTo>
                      <a:pt x="1289" y="1894"/>
                      <a:pt x="911" y="973"/>
                      <a:pt x="462" y="99"/>
                    </a:cubicBezTo>
                    <a:cubicBezTo>
                      <a:pt x="420" y="29"/>
                      <a:pt x="361" y="1"/>
                      <a:pt x="3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1"/>
              <p:cNvSpPr/>
              <p:nvPr/>
            </p:nvSpPr>
            <p:spPr>
              <a:xfrm>
                <a:off x="900200" y="1635325"/>
                <a:ext cx="141275" cy="490300"/>
              </a:xfrm>
              <a:custGeom>
                <a:avLst/>
                <a:gdLst/>
                <a:ahLst/>
                <a:cxnLst/>
                <a:rect l="l" t="t" r="r" b="b"/>
                <a:pathLst>
                  <a:path w="5651" h="19612" extrusionOk="0">
                    <a:moveTo>
                      <a:pt x="189" y="0"/>
                    </a:moveTo>
                    <a:cubicBezTo>
                      <a:pt x="114" y="0"/>
                      <a:pt x="1" y="140"/>
                      <a:pt x="74" y="250"/>
                    </a:cubicBezTo>
                    <a:cubicBezTo>
                      <a:pt x="216" y="557"/>
                      <a:pt x="358" y="841"/>
                      <a:pt x="547" y="1101"/>
                    </a:cubicBezTo>
                    <a:cubicBezTo>
                      <a:pt x="712" y="1384"/>
                      <a:pt x="878" y="1668"/>
                      <a:pt x="1019" y="1975"/>
                    </a:cubicBezTo>
                    <a:cubicBezTo>
                      <a:pt x="1303" y="2518"/>
                      <a:pt x="1586" y="3156"/>
                      <a:pt x="1823" y="3747"/>
                    </a:cubicBezTo>
                    <a:cubicBezTo>
                      <a:pt x="2295" y="4976"/>
                      <a:pt x="2697" y="6228"/>
                      <a:pt x="3075" y="7480"/>
                    </a:cubicBezTo>
                    <a:cubicBezTo>
                      <a:pt x="3855" y="10032"/>
                      <a:pt x="4445" y="12584"/>
                      <a:pt x="4871" y="15183"/>
                    </a:cubicBezTo>
                    <a:lnTo>
                      <a:pt x="5249" y="17404"/>
                    </a:lnTo>
                    <a:cubicBezTo>
                      <a:pt x="5296" y="17758"/>
                      <a:pt x="5367" y="18112"/>
                      <a:pt x="5390" y="18467"/>
                    </a:cubicBezTo>
                    <a:cubicBezTo>
                      <a:pt x="5438" y="18845"/>
                      <a:pt x="5532" y="19199"/>
                      <a:pt x="5603" y="19601"/>
                    </a:cubicBezTo>
                    <a:cubicBezTo>
                      <a:pt x="5603" y="19609"/>
                      <a:pt x="5606" y="19611"/>
                      <a:pt x="5609" y="19611"/>
                    </a:cubicBezTo>
                    <a:cubicBezTo>
                      <a:pt x="5616" y="19611"/>
                      <a:pt x="5627" y="19601"/>
                      <a:pt x="5627" y="19601"/>
                    </a:cubicBezTo>
                    <a:cubicBezTo>
                      <a:pt x="5627" y="19247"/>
                      <a:pt x="5650" y="18916"/>
                      <a:pt x="5627" y="18561"/>
                    </a:cubicBezTo>
                    <a:cubicBezTo>
                      <a:pt x="5603" y="18231"/>
                      <a:pt x="5603" y="17900"/>
                      <a:pt x="5556" y="17593"/>
                    </a:cubicBezTo>
                    <a:cubicBezTo>
                      <a:pt x="5509" y="16907"/>
                      <a:pt x="5414" y="16246"/>
                      <a:pt x="5320" y="15584"/>
                    </a:cubicBezTo>
                    <a:cubicBezTo>
                      <a:pt x="5154" y="14238"/>
                      <a:pt x="4918" y="12914"/>
                      <a:pt x="4611" y="11615"/>
                    </a:cubicBezTo>
                    <a:cubicBezTo>
                      <a:pt x="4044" y="9016"/>
                      <a:pt x="3311" y="6441"/>
                      <a:pt x="2366" y="3960"/>
                    </a:cubicBezTo>
                    <a:cubicBezTo>
                      <a:pt x="2106" y="3251"/>
                      <a:pt x="1846" y="2589"/>
                      <a:pt x="1492" y="1904"/>
                    </a:cubicBezTo>
                    <a:cubicBezTo>
                      <a:pt x="1303" y="1573"/>
                      <a:pt x="1161" y="1243"/>
                      <a:pt x="948" y="935"/>
                    </a:cubicBezTo>
                    <a:cubicBezTo>
                      <a:pt x="736" y="605"/>
                      <a:pt x="523" y="297"/>
                      <a:pt x="240" y="38"/>
                    </a:cubicBezTo>
                    <a:cubicBezTo>
                      <a:pt x="229" y="11"/>
                      <a:pt x="21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1"/>
              <p:cNvSpPr/>
              <p:nvPr/>
            </p:nvSpPr>
            <p:spPr>
              <a:xfrm>
                <a:off x="875275" y="1634875"/>
                <a:ext cx="127800" cy="343400"/>
              </a:xfrm>
              <a:custGeom>
                <a:avLst/>
                <a:gdLst/>
                <a:ahLst/>
                <a:cxnLst/>
                <a:rect l="l" t="t" r="r" b="b"/>
                <a:pathLst>
                  <a:path w="5112" h="13736" extrusionOk="0">
                    <a:moveTo>
                      <a:pt x="214" y="0"/>
                    </a:moveTo>
                    <a:cubicBezTo>
                      <a:pt x="105" y="0"/>
                      <a:pt x="0" y="95"/>
                      <a:pt x="32" y="221"/>
                    </a:cubicBezTo>
                    <a:cubicBezTo>
                      <a:pt x="362" y="1095"/>
                      <a:pt x="764" y="1922"/>
                      <a:pt x="1118" y="2820"/>
                    </a:cubicBezTo>
                    <a:cubicBezTo>
                      <a:pt x="1473" y="3694"/>
                      <a:pt x="1827" y="4545"/>
                      <a:pt x="2182" y="5443"/>
                    </a:cubicBezTo>
                    <a:cubicBezTo>
                      <a:pt x="2867" y="7191"/>
                      <a:pt x="3481" y="8916"/>
                      <a:pt x="4048" y="10688"/>
                    </a:cubicBezTo>
                    <a:cubicBezTo>
                      <a:pt x="4190" y="11208"/>
                      <a:pt x="4379" y="11704"/>
                      <a:pt x="4544" y="12200"/>
                    </a:cubicBezTo>
                    <a:cubicBezTo>
                      <a:pt x="4639" y="12460"/>
                      <a:pt x="4733" y="12743"/>
                      <a:pt x="4828" y="12956"/>
                    </a:cubicBezTo>
                    <a:cubicBezTo>
                      <a:pt x="4946" y="13240"/>
                      <a:pt x="5017" y="13476"/>
                      <a:pt x="5112" y="13736"/>
                    </a:cubicBezTo>
                    <a:cubicBezTo>
                      <a:pt x="4993" y="13263"/>
                      <a:pt x="4946" y="12791"/>
                      <a:pt x="4852" y="12318"/>
                    </a:cubicBezTo>
                    <a:lnTo>
                      <a:pt x="4497" y="10995"/>
                    </a:lnTo>
                    <a:cubicBezTo>
                      <a:pt x="4237" y="10074"/>
                      <a:pt x="3930" y="9199"/>
                      <a:pt x="3647" y="8301"/>
                    </a:cubicBezTo>
                    <a:cubicBezTo>
                      <a:pt x="3056" y="6529"/>
                      <a:pt x="2371" y="4757"/>
                      <a:pt x="1662" y="3009"/>
                    </a:cubicBezTo>
                    <a:cubicBezTo>
                      <a:pt x="1237" y="2040"/>
                      <a:pt x="859" y="1024"/>
                      <a:pt x="362" y="79"/>
                    </a:cubicBezTo>
                    <a:cubicBezTo>
                      <a:pt x="323" y="24"/>
                      <a:pt x="268" y="0"/>
                      <a:pt x="21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1"/>
              <p:cNvSpPr/>
              <p:nvPr/>
            </p:nvSpPr>
            <p:spPr>
              <a:xfrm>
                <a:off x="551325" y="1803950"/>
                <a:ext cx="484075" cy="407300"/>
              </a:xfrm>
              <a:custGeom>
                <a:avLst/>
                <a:gdLst/>
                <a:ahLst/>
                <a:cxnLst/>
                <a:rect l="l" t="t" r="r" b="b"/>
                <a:pathLst>
                  <a:path w="19363" h="16292" extrusionOk="0">
                    <a:moveTo>
                      <a:pt x="296" y="1"/>
                    </a:moveTo>
                    <a:cubicBezTo>
                      <a:pt x="122" y="1"/>
                      <a:pt x="1" y="195"/>
                      <a:pt x="113" y="263"/>
                    </a:cubicBezTo>
                    <a:cubicBezTo>
                      <a:pt x="774" y="782"/>
                      <a:pt x="1412" y="1208"/>
                      <a:pt x="2097" y="1680"/>
                    </a:cubicBezTo>
                    <a:cubicBezTo>
                      <a:pt x="2783" y="2153"/>
                      <a:pt x="3421" y="2625"/>
                      <a:pt x="4106" y="3145"/>
                    </a:cubicBezTo>
                    <a:cubicBezTo>
                      <a:pt x="5405" y="4114"/>
                      <a:pt x="6705" y="5083"/>
                      <a:pt x="7957" y="6099"/>
                    </a:cubicBezTo>
                    <a:cubicBezTo>
                      <a:pt x="10509" y="8130"/>
                      <a:pt x="12966" y="10281"/>
                      <a:pt x="15352" y="12502"/>
                    </a:cubicBezTo>
                    <a:cubicBezTo>
                      <a:pt x="16014" y="13116"/>
                      <a:pt x="16652" y="13730"/>
                      <a:pt x="17337" y="14368"/>
                    </a:cubicBezTo>
                    <a:cubicBezTo>
                      <a:pt x="18022" y="14982"/>
                      <a:pt x="18660" y="15620"/>
                      <a:pt x="19322" y="16282"/>
                    </a:cubicBezTo>
                    <a:cubicBezTo>
                      <a:pt x="19329" y="16289"/>
                      <a:pt x="19336" y="16292"/>
                      <a:pt x="19341" y="16292"/>
                    </a:cubicBezTo>
                    <a:cubicBezTo>
                      <a:pt x="19355" y="16292"/>
                      <a:pt x="19362" y="16275"/>
                      <a:pt x="19345" y="16258"/>
                    </a:cubicBezTo>
                    <a:cubicBezTo>
                      <a:pt x="18235" y="15030"/>
                      <a:pt x="17124" y="13825"/>
                      <a:pt x="15967" y="12667"/>
                    </a:cubicBezTo>
                    <a:cubicBezTo>
                      <a:pt x="14809" y="11533"/>
                      <a:pt x="13628" y="10422"/>
                      <a:pt x="12423" y="9335"/>
                    </a:cubicBezTo>
                    <a:cubicBezTo>
                      <a:pt x="10013" y="7162"/>
                      <a:pt x="7461" y="5083"/>
                      <a:pt x="4838" y="3145"/>
                    </a:cubicBezTo>
                    <a:cubicBezTo>
                      <a:pt x="4106" y="2602"/>
                      <a:pt x="3350" y="2035"/>
                      <a:pt x="2617" y="1538"/>
                    </a:cubicBezTo>
                    <a:cubicBezTo>
                      <a:pt x="1861" y="1019"/>
                      <a:pt x="1105" y="475"/>
                      <a:pt x="325" y="3"/>
                    </a:cubicBezTo>
                    <a:cubicBezTo>
                      <a:pt x="315" y="1"/>
                      <a:pt x="306" y="1"/>
                      <a:pt x="2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1"/>
              <p:cNvSpPr/>
              <p:nvPr/>
            </p:nvSpPr>
            <p:spPr>
              <a:xfrm>
                <a:off x="626575" y="1906900"/>
                <a:ext cx="276075" cy="200150"/>
              </a:xfrm>
              <a:custGeom>
                <a:avLst/>
                <a:gdLst/>
                <a:ahLst/>
                <a:cxnLst/>
                <a:rect l="l" t="t" r="r" b="b"/>
                <a:pathLst>
                  <a:path w="11043" h="8006" extrusionOk="0">
                    <a:moveTo>
                      <a:pt x="274" y="0"/>
                    </a:moveTo>
                    <a:cubicBezTo>
                      <a:pt x="111" y="0"/>
                      <a:pt x="0" y="262"/>
                      <a:pt x="174" y="397"/>
                    </a:cubicBezTo>
                    <a:cubicBezTo>
                      <a:pt x="1568" y="1437"/>
                      <a:pt x="2986" y="2406"/>
                      <a:pt x="4380" y="3422"/>
                    </a:cubicBezTo>
                    <a:cubicBezTo>
                      <a:pt x="5798" y="4414"/>
                      <a:pt x="7168" y="5406"/>
                      <a:pt x="8586" y="6375"/>
                    </a:cubicBezTo>
                    <a:cubicBezTo>
                      <a:pt x="9389" y="6942"/>
                      <a:pt x="10240" y="7438"/>
                      <a:pt x="11043" y="8005"/>
                    </a:cubicBezTo>
                    <a:cubicBezTo>
                      <a:pt x="10358" y="7462"/>
                      <a:pt x="9720" y="6895"/>
                      <a:pt x="9035" y="6352"/>
                    </a:cubicBezTo>
                    <a:cubicBezTo>
                      <a:pt x="8349" y="5808"/>
                      <a:pt x="7688" y="5288"/>
                      <a:pt x="6979" y="4769"/>
                    </a:cubicBezTo>
                    <a:cubicBezTo>
                      <a:pt x="5585" y="3753"/>
                      <a:pt x="4191" y="2737"/>
                      <a:pt x="2797" y="1744"/>
                    </a:cubicBezTo>
                    <a:cubicBezTo>
                      <a:pt x="2017" y="1177"/>
                      <a:pt x="1214" y="587"/>
                      <a:pt x="387" y="43"/>
                    </a:cubicBezTo>
                    <a:cubicBezTo>
                      <a:pt x="348" y="13"/>
                      <a:pt x="310" y="0"/>
                      <a:pt x="27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1"/>
              <p:cNvSpPr/>
              <p:nvPr/>
            </p:nvSpPr>
            <p:spPr>
              <a:xfrm>
                <a:off x="621750" y="1792050"/>
                <a:ext cx="366550" cy="357525"/>
              </a:xfrm>
              <a:custGeom>
                <a:avLst/>
                <a:gdLst/>
                <a:ahLst/>
                <a:cxnLst/>
                <a:rect l="l" t="t" r="r" b="b"/>
                <a:pathLst>
                  <a:path w="14662" h="14301" extrusionOk="0">
                    <a:moveTo>
                      <a:pt x="210" y="0"/>
                    </a:moveTo>
                    <a:cubicBezTo>
                      <a:pt x="70" y="0"/>
                      <a:pt x="1" y="227"/>
                      <a:pt x="131" y="313"/>
                    </a:cubicBezTo>
                    <a:cubicBezTo>
                      <a:pt x="438" y="479"/>
                      <a:pt x="698" y="668"/>
                      <a:pt x="958" y="809"/>
                    </a:cubicBezTo>
                    <a:cubicBezTo>
                      <a:pt x="1265" y="951"/>
                      <a:pt x="1525" y="1140"/>
                      <a:pt x="1809" y="1306"/>
                    </a:cubicBezTo>
                    <a:cubicBezTo>
                      <a:pt x="2352" y="1660"/>
                      <a:pt x="2872" y="2038"/>
                      <a:pt x="3368" y="2463"/>
                    </a:cubicBezTo>
                    <a:cubicBezTo>
                      <a:pt x="4408" y="3290"/>
                      <a:pt x="5376" y="4165"/>
                      <a:pt x="6369" y="5062"/>
                    </a:cubicBezTo>
                    <a:cubicBezTo>
                      <a:pt x="8282" y="6858"/>
                      <a:pt x="10078" y="8819"/>
                      <a:pt x="11803" y="10851"/>
                    </a:cubicBezTo>
                    <a:cubicBezTo>
                      <a:pt x="12275" y="11418"/>
                      <a:pt x="12748" y="12009"/>
                      <a:pt x="13221" y="12599"/>
                    </a:cubicBezTo>
                    <a:cubicBezTo>
                      <a:pt x="13457" y="12883"/>
                      <a:pt x="13646" y="13143"/>
                      <a:pt x="13882" y="13450"/>
                    </a:cubicBezTo>
                    <a:cubicBezTo>
                      <a:pt x="14118" y="13734"/>
                      <a:pt x="14402" y="14017"/>
                      <a:pt x="14638" y="14301"/>
                    </a:cubicBezTo>
                    <a:cubicBezTo>
                      <a:pt x="14638" y="14301"/>
                      <a:pt x="14662" y="14301"/>
                      <a:pt x="14662" y="14277"/>
                    </a:cubicBezTo>
                    <a:cubicBezTo>
                      <a:pt x="14520" y="13970"/>
                      <a:pt x="14331" y="13686"/>
                      <a:pt x="14166" y="13379"/>
                    </a:cubicBezTo>
                    <a:lnTo>
                      <a:pt x="13622" y="12599"/>
                    </a:lnTo>
                    <a:cubicBezTo>
                      <a:pt x="13244" y="12032"/>
                      <a:pt x="12819" y="11489"/>
                      <a:pt x="12417" y="10969"/>
                    </a:cubicBezTo>
                    <a:cubicBezTo>
                      <a:pt x="11590" y="9906"/>
                      <a:pt x="10740" y="8866"/>
                      <a:pt x="9818" y="7898"/>
                    </a:cubicBezTo>
                    <a:cubicBezTo>
                      <a:pt x="8023" y="5913"/>
                      <a:pt x="6085" y="4046"/>
                      <a:pt x="4029" y="2345"/>
                    </a:cubicBezTo>
                    <a:cubicBezTo>
                      <a:pt x="3439" y="1873"/>
                      <a:pt x="2848" y="1400"/>
                      <a:pt x="2234" y="975"/>
                    </a:cubicBezTo>
                    <a:cubicBezTo>
                      <a:pt x="1927" y="762"/>
                      <a:pt x="1596" y="597"/>
                      <a:pt x="1289" y="431"/>
                    </a:cubicBezTo>
                    <a:cubicBezTo>
                      <a:pt x="958" y="242"/>
                      <a:pt x="604" y="101"/>
                      <a:pt x="249" y="6"/>
                    </a:cubicBezTo>
                    <a:cubicBezTo>
                      <a:pt x="236" y="2"/>
                      <a:pt x="222" y="0"/>
                      <a:pt x="21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1"/>
              <p:cNvSpPr/>
              <p:nvPr/>
            </p:nvSpPr>
            <p:spPr>
              <a:xfrm>
                <a:off x="599100" y="1803800"/>
                <a:ext cx="282875" cy="236500"/>
              </a:xfrm>
              <a:custGeom>
                <a:avLst/>
                <a:gdLst/>
                <a:ahLst/>
                <a:cxnLst/>
                <a:rect l="l" t="t" r="r" b="b"/>
                <a:pathLst>
                  <a:path w="11315" h="9460" extrusionOk="0">
                    <a:moveTo>
                      <a:pt x="246" y="0"/>
                    </a:moveTo>
                    <a:cubicBezTo>
                      <a:pt x="103" y="0"/>
                      <a:pt x="1" y="173"/>
                      <a:pt x="115" y="269"/>
                    </a:cubicBezTo>
                    <a:cubicBezTo>
                      <a:pt x="824" y="859"/>
                      <a:pt x="1628" y="1403"/>
                      <a:pt x="2360" y="1970"/>
                    </a:cubicBezTo>
                    <a:cubicBezTo>
                      <a:pt x="3140" y="2513"/>
                      <a:pt x="3872" y="3104"/>
                      <a:pt x="4605" y="3695"/>
                    </a:cubicBezTo>
                    <a:cubicBezTo>
                      <a:pt x="6070" y="4876"/>
                      <a:pt x="7487" y="6105"/>
                      <a:pt x="8858" y="7333"/>
                    </a:cubicBezTo>
                    <a:cubicBezTo>
                      <a:pt x="9259" y="7688"/>
                      <a:pt x="9637" y="8042"/>
                      <a:pt x="10039" y="8396"/>
                    </a:cubicBezTo>
                    <a:lnTo>
                      <a:pt x="10677" y="8940"/>
                    </a:lnTo>
                    <a:cubicBezTo>
                      <a:pt x="10866" y="9105"/>
                      <a:pt x="11102" y="9247"/>
                      <a:pt x="11315" y="9460"/>
                    </a:cubicBezTo>
                    <a:cubicBezTo>
                      <a:pt x="10984" y="9105"/>
                      <a:pt x="10701" y="8727"/>
                      <a:pt x="10370" y="8373"/>
                    </a:cubicBezTo>
                    <a:lnTo>
                      <a:pt x="9401" y="7404"/>
                    </a:lnTo>
                    <a:cubicBezTo>
                      <a:pt x="8716" y="6742"/>
                      <a:pt x="8007" y="6081"/>
                      <a:pt x="7298" y="5467"/>
                    </a:cubicBezTo>
                    <a:cubicBezTo>
                      <a:pt x="5881" y="4238"/>
                      <a:pt x="4439" y="3033"/>
                      <a:pt x="2951" y="1899"/>
                    </a:cubicBezTo>
                    <a:cubicBezTo>
                      <a:pt x="2124" y="1237"/>
                      <a:pt x="1273" y="576"/>
                      <a:pt x="352" y="32"/>
                    </a:cubicBezTo>
                    <a:cubicBezTo>
                      <a:pt x="316" y="10"/>
                      <a:pt x="280" y="0"/>
                      <a:pt x="24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1"/>
              <p:cNvSpPr/>
              <p:nvPr/>
            </p:nvSpPr>
            <p:spPr>
              <a:xfrm>
                <a:off x="404100" y="2111150"/>
                <a:ext cx="620250" cy="115800"/>
              </a:xfrm>
              <a:custGeom>
                <a:avLst/>
                <a:gdLst/>
                <a:ahLst/>
                <a:cxnLst/>
                <a:rect l="l" t="t" r="r" b="b"/>
                <a:pathLst>
                  <a:path w="24810" h="4632" extrusionOk="0">
                    <a:moveTo>
                      <a:pt x="213" y="1"/>
                    </a:moveTo>
                    <a:cubicBezTo>
                      <a:pt x="71" y="72"/>
                      <a:pt x="0" y="332"/>
                      <a:pt x="189" y="355"/>
                    </a:cubicBezTo>
                    <a:cubicBezTo>
                      <a:pt x="993" y="473"/>
                      <a:pt x="1820" y="544"/>
                      <a:pt x="2599" y="592"/>
                    </a:cubicBezTo>
                    <a:cubicBezTo>
                      <a:pt x="3426" y="662"/>
                      <a:pt x="4230" y="733"/>
                      <a:pt x="5057" y="828"/>
                    </a:cubicBezTo>
                    <a:cubicBezTo>
                      <a:pt x="6687" y="1017"/>
                      <a:pt x="8270" y="1206"/>
                      <a:pt x="9877" y="1489"/>
                    </a:cubicBezTo>
                    <a:cubicBezTo>
                      <a:pt x="13090" y="1986"/>
                      <a:pt x="16280" y="2600"/>
                      <a:pt x="19469" y="3332"/>
                    </a:cubicBezTo>
                    <a:cubicBezTo>
                      <a:pt x="20367" y="3545"/>
                      <a:pt x="21218" y="3758"/>
                      <a:pt x="22092" y="3970"/>
                    </a:cubicBezTo>
                    <a:cubicBezTo>
                      <a:pt x="22990" y="4159"/>
                      <a:pt x="23911" y="4396"/>
                      <a:pt x="24785" y="4632"/>
                    </a:cubicBezTo>
                    <a:cubicBezTo>
                      <a:pt x="24809" y="4632"/>
                      <a:pt x="24809" y="4608"/>
                      <a:pt x="24785" y="4585"/>
                    </a:cubicBezTo>
                    <a:cubicBezTo>
                      <a:pt x="23226" y="4065"/>
                      <a:pt x="21667" y="3569"/>
                      <a:pt x="20060" y="3167"/>
                    </a:cubicBezTo>
                    <a:cubicBezTo>
                      <a:pt x="18501" y="2742"/>
                      <a:pt x="16941" y="2387"/>
                      <a:pt x="15335" y="2033"/>
                    </a:cubicBezTo>
                    <a:cubicBezTo>
                      <a:pt x="12145" y="1371"/>
                      <a:pt x="8931" y="851"/>
                      <a:pt x="5671" y="473"/>
                    </a:cubicBezTo>
                    <a:cubicBezTo>
                      <a:pt x="4773" y="355"/>
                      <a:pt x="3875" y="261"/>
                      <a:pt x="2954" y="190"/>
                    </a:cubicBezTo>
                    <a:cubicBezTo>
                      <a:pt x="2056" y="95"/>
                      <a:pt x="1134" y="1"/>
                      <a:pt x="21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1"/>
              <p:cNvSpPr/>
              <p:nvPr/>
            </p:nvSpPr>
            <p:spPr>
              <a:xfrm>
                <a:off x="521075" y="2162525"/>
                <a:ext cx="337275" cy="39625"/>
              </a:xfrm>
              <a:custGeom>
                <a:avLst/>
                <a:gdLst/>
                <a:ahLst/>
                <a:cxnLst/>
                <a:rect l="l" t="t" r="r" b="b"/>
                <a:pathLst>
                  <a:path w="13491" h="1585" extrusionOk="0">
                    <a:moveTo>
                      <a:pt x="261" y="1"/>
                    </a:moveTo>
                    <a:cubicBezTo>
                      <a:pt x="1" y="1"/>
                      <a:pt x="30" y="404"/>
                      <a:pt x="283" y="427"/>
                    </a:cubicBezTo>
                    <a:cubicBezTo>
                      <a:pt x="2008" y="639"/>
                      <a:pt x="3709" y="758"/>
                      <a:pt x="5434" y="923"/>
                    </a:cubicBezTo>
                    <a:cubicBezTo>
                      <a:pt x="7135" y="1088"/>
                      <a:pt x="8860" y="1254"/>
                      <a:pt x="10561" y="1395"/>
                    </a:cubicBezTo>
                    <a:cubicBezTo>
                      <a:pt x="11530" y="1490"/>
                      <a:pt x="12522" y="1490"/>
                      <a:pt x="13491" y="1584"/>
                    </a:cubicBezTo>
                    <a:cubicBezTo>
                      <a:pt x="12640" y="1466"/>
                      <a:pt x="11790" y="1277"/>
                      <a:pt x="10915" y="1159"/>
                    </a:cubicBezTo>
                    <a:cubicBezTo>
                      <a:pt x="10065" y="1041"/>
                      <a:pt x="9214" y="923"/>
                      <a:pt x="8340" y="828"/>
                    </a:cubicBezTo>
                    <a:cubicBezTo>
                      <a:pt x="6639" y="663"/>
                      <a:pt x="4914" y="450"/>
                      <a:pt x="3213" y="285"/>
                    </a:cubicBezTo>
                    <a:cubicBezTo>
                      <a:pt x="2244" y="190"/>
                      <a:pt x="1252" y="72"/>
                      <a:pt x="283" y="1"/>
                    </a:cubicBezTo>
                    <a:cubicBezTo>
                      <a:pt x="275" y="1"/>
                      <a:pt x="268" y="1"/>
                      <a:pt x="26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1"/>
              <p:cNvSpPr/>
              <p:nvPr/>
            </p:nvSpPr>
            <p:spPr>
              <a:xfrm>
                <a:off x="459025" y="2063325"/>
                <a:ext cx="493250" cy="133500"/>
              </a:xfrm>
              <a:custGeom>
                <a:avLst/>
                <a:gdLst/>
                <a:ahLst/>
                <a:cxnLst/>
                <a:rect l="l" t="t" r="r" b="b"/>
                <a:pathLst>
                  <a:path w="19730" h="5340" extrusionOk="0">
                    <a:moveTo>
                      <a:pt x="1229" y="0"/>
                    </a:moveTo>
                    <a:cubicBezTo>
                      <a:pt x="851" y="0"/>
                      <a:pt x="497" y="47"/>
                      <a:pt x="119" y="142"/>
                    </a:cubicBezTo>
                    <a:cubicBezTo>
                      <a:pt x="1" y="165"/>
                      <a:pt x="24" y="473"/>
                      <a:pt x="213" y="473"/>
                    </a:cubicBezTo>
                    <a:cubicBezTo>
                      <a:pt x="520" y="473"/>
                      <a:pt x="851" y="496"/>
                      <a:pt x="1182" y="496"/>
                    </a:cubicBezTo>
                    <a:lnTo>
                      <a:pt x="2151" y="496"/>
                    </a:lnTo>
                    <a:cubicBezTo>
                      <a:pt x="2812" y="520"/>
                      <a:pt x="3450" y="614"/>
                      <a:pt x="4065" y="709"/>
                    </a:cubicBezTo>
                    <a:cubicBezTo>
                      <a:pt x="5364" y="922"/>
                      <a:pt x="6664" y="1181"/>
                      <a:pt x="7939" y="1465"/>
                    </a:cubicBezTo>
                    <a:cubicBezTo>
                      <a:pt x="10515" y="2079"/>
                      <a:pt x="13043" y="2859"/>
                      <a:pt x="15524" y="3780"/>
                    </a:cubicBezTo>
                    <a:cubicBezTo>
                      <a:pt x="16233" y="4040"/>
                      <a:pt x="16918" y="4300"/>
                      <a:pt x="17627" y="4560"/>
                    </a:cubicBezTo>
                    <a:cubicBezTo>
                      <a:pt x="17957" y="4702"/>
                      <a:pt x="18312" y="4844"/>
                      <a:pt x="18643" y="4962"/>
                    </a:cubicBezTo>
                    <a:cubicBezTo>
                      <a:pt x="18997" y="5104"/>
                      <a:pt x="19352" y="5222"/>
                      <a:pt x="19706" y="5340"/>
                    </a:cubicBezTo>
                    <a:cubicBezTo>
                      <a:pt x="19730" y="5340"/>
                      <a:pt x="19730" y="5316"/>
                      <a:pt x="19706" y="5316"/>
                    </a:cubicBezTo>
                    <a:lnTo>
                      <a:pt x="18808" y="4773"/>
                    </a:lnTo>
                    <a:cubicBezTo>
                      <a:pt x="18525" y="4631"/>
                      <a:pt x="18217" y="4489"/>
                      <a:pt x="17957" y="4371"/>
                    </a:cubicBezTo>
                    <a:cubicBezTo>
                      <a:pt x="17343" y="4064"/>
                      <a:pt x="16752" y="3804"/>
                      <a:pt x="16091" y="3568"/>
                    </a:cubicBezTo>
                    <a:cubicBezTo>
                      <a:pt x="14839" y="3072"/>
                      <a:pt x="13586" y="2599"/>
                      <a:pt x="12311" y="2174"/>
                    </a:cubicBezTo>
                    <a:cubicBezTo>
                      <a:pt x="9759" y="1370"/>
                      <a:pt x="7183" y="733"/>
                      <a:pt x="4561" y="284"/>
                    </a:cubicBezTo>
                    <a:cubicBezTo>
                      <a:pt x="3828" y="165"/>
                      <a:pt x="3096" y="47"/>
                      <a:pt x="2316" y="24"/>
                    </a:cubicBezTo>
                    <a:cubicBezTo>
                      <a:pt x="1962" y="0"/>
                      <a:pt x="1584" y="0"/>
                      <a:pt x="12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1"/>
              <p:cNvSpPr/>
              <p:nvPr/>
            </p:nvSpPr>
            <p:spPr>
              <a:xfrm>
                <a:off x="444850" y="2088125"/>
                <a:ext cx="360350" cy="67350"/>
              </a:xfrm>
              <a:custGeom>
                <a:avLst/>
                <a:gdLst/>
                <a:ahLst/>
                <a:cxnLst/>
                <a:rect l="l" t="t" r="r" b="b"/>
                <a:pathLst>
                  <a:path w="14414" h="2694" extrusionOk="0">
                    <a:moveTo>
                      <a:pt x="237" y="0"/>
                    </a:moveTo>
                    <a:cubicBezTo>
                      <a:pt x="71" y="0"/>
                      <a:pt x="1" y="308"/>
                      <a:pt x="213" y="331"/>
                    </a:cubicBezTo>
                    <a:cubicBezTo>
                      <a:pt x="1135" y="473"/>
                      <a:pt x="2080" y="567"/>
                      <a:pt x="2978" y="686"/>
                    </a:cubicBezTo>
                    <a:cubicBezTo>
                      <a:pt x="3923" y="804"/>
                      <a:pt x="4844" y="946"/>
                      <a:pt x="5789" y="1064"/>
                    </a:cubicBezTo>
                    <a:cubicBezTo>
                      <a:pt x="7632" y="1371"/>
                      <a:pt x="9452" y="1702"/>
                      <a:pt x="11295" y="2103"/>
                    </a:cubicBezTo>
                    <a:cubicBezTo>
                      <a:pt x="11791" y="2221"/>
                      <a:pt x="12310" y="2316"/>
                      <a:pt x="12830" y="2434"/>
                    </a:cubicBezTo>
                    <a:cubicBezTo>
                      <a:pt x="13090" y="2481"/>
                      <a:pt x="13350" y="2552"/>
                      <a:pt x="13610" y="2576"/>
                    </a:cubicBezTo>
                    <a:cubicBezTo>
                      <a:pt x="13894" y="2599"/>
                      <a:pt x="14153" y="2647"/>
                      <a:pt x="14413" y="2694"/>
                    </a:cubicBezTo>
                    <a:cubicBezTo>
                      <a:pt x="13941" y="2576"/>
                      <a:pt x="13492" y="2363"/>
                      <a:pt x="13067" y="2221"/>
                    </a:cubicBezTo>
                    <a:lnTo>
                      <a:pt x="11720" y="1867"/>
                    </a:lnTo>
                    <a:lnTo>
                      <a:pt x="8979" y="1253"/>
                    </a:lnTo>
                    <a:cubicBezTo>
                      <a:pt x="7160" y="898"/>
                      <a:pt x="5293" y="567"/>
                      <a:pt x="3427" y="331"/>
                    </a:cubicBezTo>
                    <a:cubicBezTo>
                      <a:pt x="2363" y="189"/>
                      <a:pt x="1300" y="48"/>
                      <a:pt x="2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1"/>
              <p:cNvSpPr/>
              <p:nvPr/>
            </p:nvSpPr>
            <p:spPr>
              <a:xfrm>
                <a:off x="431050" y="2244075"/>
                <a:ext cx="592700" cy="216525"/>
              </a:xfrm>
              <a:custGeom>
                <a:avLst/>
                <a:gdLst/>
                <a:ahLst/>
                <a:cxnLst/>
                <a:rect l="l" t="t" r="r" b="b"/>
                <a:pathLst>
                  <a:path w="23708" h="8661" extrusionOk="0">
                    <a:moveTo>
                      <a:pt x="23684" y="0"/>
                    </a:moveTo>
                    <a:cubicBezTo>
                      <a:pt x="22077" y="354"/>
                      <a:pt x="20471" y="685"/>
                      <a:pt x="18887" y="1111"/>
                    </a:cubicBezTo>
                    <a:cubicBezTo>
                      <a:pt x="17328" y="1559"/>
                      <a:pt x="15792" y="2008"/>
                      <a:pt x="14257" y="2528"/>
                    </a:cubicBezTo>
                    <a:cubicBezTo>
                      <a:pt x="11161" y="3544"/>
                      <a:pt x="8113" y="4725"/>
                      <a:pt x="5089" y="6001"/>
                    </a:cubicBezTo>
                    <a:cubicBezTo>
                      <a:pt x="4262" y="6356"/>
                      <a:pt x="3412" y="6734"/>
                      <a:pt x="2585" y="7112"/>
                    </a:cubicBezTo>
                    <a:cubicBezTo>
                      <a:pt x="1758" y="7514"/>
                      <a:pt x="907" y="7892"/>
                      <a:pt x="104" y="8364"/>
                    </a:cubicBezTo>
                    <a:cubicBezTo>
                      <a:pt x="0" y="8467"/>
                      <a:pt x="60" y="8661"/>
                      <a:pt x="171" y="8661"/>
                    </a:cubicBezTo>
                    <a:cubicBezTo>
                      <a:pt x="187" y="8661"/>
                      <a:pt x="204" y="8657"/>
                      <a:pt x="222" y="8648"/>
                    </a:cubicBezTo>
                    <a:cubicBezTo>
                      <a:pt x="1002" y="8364"/>
                      <a:pt x="1710" y="8010"/>
                      <a:pt x="2443" y="7655"/>
                    </a:cubicBezTo>
                    <a:cubicBezTo>
                      <a:pt x="3175" y="7301"/>
                      <a:pt x="3955" y="6970"/>
                      <a:pt x="4687" y="6639"/>
                    </a:cubicBezTo>
                    <a:cubicBezTo>
                      <a:pt x="6176" y="6001"/>
                      <a:pt x="7664" y="5363"/>
                      <a:pt x="9177" y="4773"/>
                    </a:cubicBezTo>
                    <a:cubicBezTo>
                      <a:pt x="12225" y="3591"/>
                      <a:pt x="15296" y="2528"/>
                      <a:pt x="18415" y="1583"/>
                    </a:cubicBezTo>
                    <a:cubicBezTo>
                      <a:pt x="19289" y="1323"/>
                      <a:pt x="20163" y="1087"/>
                      <a:pt x="21014" y="827"/>
                    </a:cubicBezTo>
                    <a:cubicBezTo>
                      <a:pt x="21912" y="567"/>
                      <a:pt x="22786" y="284"/>
                      <a:pt x="23684" y="71"/>
                    </a:cubicBezTo>
                    <a:cubicBezTo>
                      <a:pt x="23707" y="71"/>
                      <a:pt x="23707" y="0"/>
                      <a:pt x="2368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1"/>
              <p:cNvSpPr/>
              <p:nvPr/>
            </p:nvSpPr>
            <p:spPr>
              <a:xfrm>
                <a:off x="556575" y="2306075"/>
                <a:ext cx="310650" cy="141600"/>
              </a:xfrm>
              <a:custGeom>
                <a:avLst/>
                <a:gdLst/>
                <a:ahLst/>
                <a:cxnLst/>
                <a:rect l="l" t="t" r="r" b="b"/>
                <a:pathLst>
                  <a:path w="12426" h="5664" extrusionOk="0">
                    <a:moveTo>
                      <a:pt x="12425" y="1"/>
                    </a:moveTo>
                    <a:cubicBezTo>
                      <a:pt x="11622" y="332"/>
                      <a:pt x="10795" y="592"/>
                      <a:pt x="10015" y="922"/>
                    </a:cubicBezTo>
                    <a:cubicBezTo>
                      <a:pt x="9212" y="1230"/>
                      <a:pt x="8409" y="1560"/>
                      <a:pt x="7605" y="1915"/>
                    </a:cubicBezTo>
                    <a:cubicBezTo>
                      <a:pt x="6046" y="2600"/>
                      <a:pt x="4463" y="3309"/>
                      <a:pt x="2880" y="4018"/>
                    </a:cubicBezTo>
                    <a:cubicBezTo>
                      <a:pt x="2006" y="4419"/>
                      <a:pt x="1084" y="4821"/>
                      <a:pt x="210" y="5246"/>
                    </a:cubicBezTo>
                    <a:cubicBezTo>
                      <a:pt x="1" y="5372"/>
                      <a:pt x="125" y="5664"/>
                      <a:pt x="353" y="5664"/>
                    </a:cubicBezTo>
                    <a:cubicBezTo>
                      <a:pt x="382" y="5664"/>
                      <a:pt x="413" y="5659"/>
                      <a:pt x="446" y="5648"/>
                    </a:cubicBezTo>
                    <a:cubicBezTo>
                      <a:pt x="2029" y="4963"/>
                      <a:pt x="3565" y="4230"/>
                      <a:pt x="5124" y="3474"/>
                    </a:cubicBezTo>
                    <a:cubicBezTo>
                      <a:pt x="6707" y="2765"/>
                      <a:pt x="8267" y="2056"/>
                      <a:pt x="9803" y="1324"/>
                    </a:cubicBezTo>
                    <a:cubicBezTo>
                      <a:pt x="10677" y="922"/>
                      <a:pt x="11551" y="450"/>
                      <a:pt x="124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1"/>
              <p:cNvSpPr/>
              <p:nvPr/>
            </p:nvSpPr>
            <p:spPr>
              <a:xfrm>
                <a:off x="454750" y="2254175"/>
                <a:ext cx="492200" cy="139750"/>
              </a:xfrm>
              <a:custGeom>
                <a:avLst/>
                <a:gdLst/>
                <a:ahLst/>
                <a:cxnLst/>
                <a:rect l="l" t="t" r="r" b="b"/>
                <a:pathLst>
                  <a:path w="19688" h="5590" extrusionOk="0">
                    <a:moveTo>
                      <a:pt x="18973" y="0"/>
                    </a:moveTo>
                    <a:cubicBezTo>
                      <a:pt x="18858" y="0"/>
                      <a:pt x="18743" y="6"/>
                      <a:pt x="18625" y="21"/>
                    </a:cubicBezTo>
                    <a:cubicBezTo>
                      <a:pt x="18294" y="45"/>
                      <a:pt x="17963" y="45"/>
                      <a:pt x="17656" y="69"/>
                    </a:cubicBezTo>
                    <a:cubicBezTo>
                      <a:pt x="16971" y="139"/>
                      <a:pt x="16333" y="210"/>
                      <a:pt x="15648" y="305"/>
                    </a:cubicBezTo>
                    <a:cubicBezTo>
                      <a:pt x="14324" y="494"/>
                      <a:pt x="12978" y="730"/>
                      <a:pt x="11678" y="1014"/>
                    </a:cubicBezTo>
                    <a:cubicBezTo>
                      <a:pt x="9079" y="1581"/>
                      <a:pt x="6504" y="2313"/>
                      <a:pt x="4023" y="3258"/>
                    </a:cubicBezTo>
                    <a:cubicBezTo>
                      <a:pt x="3314" y="3518"/>
                      <a:pt x="2653" y="3802"/>
                      <a:pt x="1967" y="4156"/>
                    </a:cubicBezTo>
                    <a:cubicBezTo>
                      <a:pt x="1637" y="4321"/>
                      <a:pt x="1306" y="4463"/>
                      <a:pt x="999" y="4676"/>
                    </a:cubicBezTo>
                    <a:cubicBezTo>
                      <a:pt x="668" y="4889"/>
                      <a:pt x="361" y="5125"/>
                      <a:pt x="101" y="5385"/>
                    </a:cubicBezTo>
                    <a:cubicBezTo>
                      <a:pt x="1" y="5445"/>
                      <a:pt x="121" y="5589"/>
                      <a:pt x="246" y="5589"/>
                    </a:cubicBezTo>
                    <a:cubicBezTo>
                      <a:pt x="269" y="5589"/>
                      <a:pt x="292" y="5585"/>
                      <a:pt x="313" y="5574"/>
                    </a:cubicBezTo>
                    <a:cubicBezTo>
                      <a:pt x="621" y="5408"/>
                      <a:pt x="904" y="5267"/>
                      <a:pt x="1164" y="5101"/>
                    </a:cubicBezTo>
                    <a:cubicBezTo>
                      <a:pt x="1424" y="4912"/>
                      <a:pt x="1731" y="4770"/>
                      <a:pt x="2015" y="4629"/>
                    </a:cubicBezTo>
                    <a:cubicBezTo>
                      <a:pt x="2582" y="4321"/>
                      <a:pt x="3196" y="4062"/>
                      <a:pt x="3810" y="3825"/>
                    </a:cubicBezTo>
                    <a:cubicBezTo>
                      <a:pt x="5039" y="3353"/>
                      <a:pt x="6268" y="2927"/>
                      <a:pt x="7543" y="2549"/>
                    </a:cubicBezTo>
                    <a:cubicBezTo>
                      <a:pt x="10095" y="1793"/>
                      <a:pt x="12647" y="1203"/>
                      <a:pt x="15270" y="754"/>
                    </a:cubicBezTo>
                    <a:lnTo>
                      <a:pt x="17467" y="399"/>
                    </a:lnTo>
                    <a:cubicBezTo>
                      <a:pt x="17821" y="328"/>
                      <a:pt x="18176" y="281"/>
                      <a:pt x="18530" y="258"/>
                    </a:cubicBezTo>
                    <a:cubicBezTo>
                      <a:pt x="18932" y="187"/>
                      <a:pt x="19286" y="92"/>
                      <a:pt x="19664" y="45"/>
                    </a:cubicBezTo>
                    <a:cubicBezTo>
                      <a:pt x="19688" y="45"/>
                      <a:pt x="19664" y="21"/>
                      <a:pt x="19664" y="21"/>
                    </a:cubicBezTo>
                    <a:cubicBezTo>
                      <a:pt x="19428" y="21"/>
                      <a:pt x="19202" y="0"/>
                      <a:pt x="1897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1"/>
              <p:cNvSpPr/>
              <p:nvPr/>
            </p:nvSpPr>
            <p:spPr>
              <a:xfrm>
                <a:off x="454250" y="2291900"/>
                <a:ext cx="345050" cy="127475"/>
              </a:xfrm>
              <a:custGeom>
                <a:avLst/>
                <a:gdLst/>
                <a:ahLst/>
                <a:cxnLst/>
                <a:rect l="l" t="t" r="r" b="b"/>
                <a:pathLst>
                  <a:path w="13802" h="5099" extrusionOk="0">
                    <a:moveTo>
                      <a:pt x="13801" y="1"/>
                    </a:moveTo>
                    <a:cubicBezTo>
                      <a:pt x="13329" y="119"/>
                      <a:pt x="12856" y="190"/>
                      <a:pt x="12383" y="284"/>
                    </a:cubicBezTo>
                    <a:lnTo>
                      <a:pt x="11060" y="639"/>
                    </a:lnTo>
                    <a:cubicBezTo>
                      <a:pt x="10139" y="899"/>
                      <a:pt x="9241" y="1182"/>
                      <a:pt x="8367" y="1489"/>
                    </a:cubicBezTo>
                    <a:cubicBezTo>
                      <a:pt x="6595" y="2080"/>
                      <a:pt x="4823" y="2765"/>
                      <a:pt x="3074" y="3474"/>
                    </a:cubicBezTo>
                    <a:cubicBezTo>
                      <a:pt x="2105" y="3876"/>
                      <a:pt x="1089" y="4254"/>
                      <a:pt x="144" y="4774"/>
                    </a:cubicBezTo>
                    <a:cubicBezTo>
                      <a:pt x="1" y="4856"/>
                      <a:pt x="53" y="5099"/>
                      <a:pt x="209" y="5099"/>
                    </a:cubicBezTo>
                    <a:cubicBezTo>
                      <a:pt x="233" y="5099"/>
                      <a:pt x="258" y="5093"/>
                      <a:pt x="286" y="5081"/>
                    </a:cubicBezTo>
                    <a:cubicBezTo>
                      <a:pt x="1160" y="4774"/>
                      <a:pt x="1987" y="4348"/>
                      <a:pt x="2885" y="3994"/>
                    </a:cubicBezTo>
                    <a:cubicBezTo>
                      <a:pt x="3759" y="3639"/>
                      <a:pt x="4610" y="3285"/>
                      <a:pt x="5508" y="2931"/>
                    </a:cubicBezTo>
                    <a:cubicBezTo>
                      <a:pt x="7256" y="2245"/>
                      <a:pt x="8981" y="1631"/>
                      <a:pt x="10753" y="1064"/>
                    </a:cubicBezTo>
                    <a:cubicBezTo>
                      <a:pt x="11273" y="922"/>
                      <a:pt x="11769" y="757"/>
                      <a:pt x="12265" y="568"/>
                    </a:cubicBezTo>
                    <a:cubicBezTo>
                      <a:pt x="12525" y="473"/>
                      <a:pt x="12785" y="403"/>
                      <a:pt x="13021" y="308"/>
                    </a:cubicBezTo>
                    <a:cubicBezTo>
                      <a:pt x="13305" y="190"/>
                      <a:pt x="13541" y="95"/>
                      <a:pt x="1380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1"/>
              <p:cNvSpPr/>
              <p:nvPr/>
            </p:nvSpPr>
            <p:spPr>
              <a:xfrm>
                <a:off x="624150" y="2260100"/>
                <a:ext cx="408275" cy="482350"/>
              </a:xfrm>
              <a:custGeom>
                <a:avLst/>
                <a:gdLst/>
                <a:ahLst/>
                <a:cxnLst/>
                <a:rect l="l" t="t" r="r" b="b"/>
                <a:pathLst>
                  <a:path w="16331" h="19294" extrusionOk="0">
                    <a:moveTo>
                      <a:pt x="16311" y="0"/>
                    </a:moveTo>
                    <a:cubicBezTo>
                      <a:pt x="16305" y="0"/>
                      <a:pt x="16298" y="6"/>
                      <a:pt x="16291" y="21"/>
                    </a:cubicBezTo>
                    <a:cubicBezTo>
                      <a:pt x="15062" y="1107"/>
                      <a:pt x="13857" y="2218"/>
                      <a:pt x="12699" y="3376"/>
                    </a:cubicBezTo>
                    <a:cubicBezTo>
                      <a:pt x="11565" y="4533"/>
                      <a:pt x="10455" y="5715"/>
                      <a:pt x="9368" y="6920"/>
                    </a:cubicBezTo>
                    <a:cubicBezTo>
                      <a:pt x="7194" y="9353"/>
                      <a:pt x="5115" y="11882"/>
                      <a:pt x="3177" y="14504"/>
                    </a:cubicBezTo>
                    <a:cubicBezTo>
                      <a:pt x="2634" y="15260"/>
                      <a:pt x="2067" y="15993"/>
                      <a:pt x="1571" y="16725"/>
                    </a:cubicBezTo>
                    <a:cubicBezTo>
                      <a:pt x="1051" y="17505"/>
                      <a:pt x="508" y="18237"/>
                      <a:pt x="35" y="19041"/>
                    </a:cubicBezTo>
                    <a:cubicBezTo>
                      <a:pt x="1" y="19161"/>
                      <a:pt x="91" y="19294"/>
                      <a:pt x="188" y="19294"/>
                    </a:cubicBezTo>
                    <a:cubicBezTo>
                      <a:pt x="225" y="19294"/>
                      <a:pt x="263" y="19275"/>
                      <a:pt x="295" y="19230"/>
                    </a:cubicBezTo>
                    <a:cubicBezTo>
                      <a:pt x="815" y="18592"/>
                      <a:pt x="1240" y="17930"/>
                      <a:pt x="1713" y="17269"/>
                    </a:cubicBezTo>
                    <a:cubicBezTo>
                      <a:pt x="2185" y="16583"/>
                      <a:pt x="2658" y="15922"/>
                      <a:pt x="3154" y="15260"/>
                    </a:cubicBezTo>
                    <a:cubicBezTo>
                      <a:pt x="4146" y="13961"/>
                      <a:pt x="5115" y="12638"/>
                      <a:pt x="6131" y="11385"/>
                    </a:cubicBezTo>
                    <a:cubicBezTo>
                      <a:pt x="8163" y="8834"/>
                      <a:pt x="10313" y="6400"/>
                      <a:pt x="12534" y="3990"/>
                    </a:cubicBezTo>
                    <a:cubicBezTo>
                      <a:pt x="13148" y="3352"/>
                      <a:pt x="13762" y="2690"/>
                      <a:pt x="14400" y="2029"/>
                    </a:cubicBezTo>
                    <a:cubicBezTo>
                      <a:pt x="15015" y="1344"/>
                      <a:pt x="15653" y="682"/>
                      <a:pt x="16314" y="44"/>
                    </a:cubicBezTo>
                    <a:cubicBezTo>
                      <a:pt x="16331" y="28"/>
                      <a:pt x="16324" y="0"/>
                      <a:pt x="163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1"/>
              <p:cNvSpPr/>
              <p:nvPr/>
            </p:nvSpPr>
            <p:spPr>
              <a:xfrm>
                <a:off x="726150" y="2392325"/>
                <a:ext cx="201900" cy="274175"/>
              </a:xfrm>
              <a:custGeom>
                <a:avLst/>
                <a:gdLst/>
                <a:ahLst/>
                <a:cxnLst/>
                <a:rect l="l" t="t" r="r" b="b"/>
                <a:pathLst>
                  <a:path w="8076" h="10967" extrusionOk="0">
                    <a:moveTo>
                      <a:pt x="8076" y="0"/>
                    </a:moveTo>
                    <a:lnTo>
                      <a:pt x="8076" y="0"/>
                    </a:lnTo>
                    <a:cubicBezTo>
                      <a:pt x="7532" y="686"/>
                      <a:pt x="6965" y="1324"/>
                      <a:pt x="6422" y="2009"/>
                    </a:cubicBezTo>
                    <a:cubicBezTo>
                      <a:pt x="5878" y="2694"/>
                      <a:pt x="5359" y="3379"/>
                      <a:pt x="4839" y="4088"/>
                    </a:cubicBezTo>
                    <a:cubicBezTo>
                      <a:pt x="3823" y="5458"/>
                      <a:pt x="2807" y="6852"/>
                      <a:pt x="1815" y="8246"/>
                    </a:cubicBezTo>
                    <a:cubicBezTo>
                      <a:pt x="1248" y="9050"/>
                      <a:pt x="657" y="9853"/>
                      <a:pt x="113" y="10656"/>
                    </a:cubicBezTo>
                    <a:cubicBezTo>
                      <a:pt x="1" y="10833"/>
                      <a:pt x="129" y="10966"/>
                      <a:pt x="274" y="10966"/>
                    </a:cubicBezTo>
                    <a:cubicBezTo>
                      <a:pt x="343" y="10966"/>
                      <a:pt x="415" y="10937"/>
                      <a:pt x="468" y="10869"/>
                    </a:cubicBezTo>
                    <a:cubicBezTo>
                      <a:pt x="1507" y="9499"/>
                      <a:pt x="2476" y="8081"/>
                      <a:pt x="3492" y="6687"/>
                    </a:cubicBezTo>
                    <a:cubicBezTo>
                      <a:pt x="4484" y="5269"/>
                      <a:pt x="5477" y="3875"/>
                      <a:pt x="6446" y="2458"/>
                    </a:cubicBezTo>
                    <a:cubicBezTo>
                      <a:pt x="7013" y="1654"/>
                      <a:pt x="7509" y="804"/>
                      <a:pt x="807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1"/>
              <p:cNvSpPr/>
              <p:nvPr/>
            </p:nvSpPr>
            <p:spPr>
              <a:xfrm>
                <a:off x="612625" y="2306675"/>
                <a:ext cx="357950" cy="365675"/>
              </a:xfrm>
              <a:custGeom>
                <a:avLst/>
                <a:gdLst/>
                <a:ahLst/>
                <a:cxnLst/>
                <a:rect l="l" t="t" r="r" b="b"/>
                <a:pathLst>
                  <a:path w="14318" h="14627" extrusionOk="0">
                    <a:moveTo>
                      <a:pt x="14294" y="1"/>
                    </a:moveTo>
                    <a:cubicBezTo>
                      <a:pt x="13987" y="142"/>
                      <a:pt x="13704" y="331"/>
                      <a:pt x="13397" y="497"/>
                    </a:cubicBezTo>
                    <a:lnTo>
                      <a:pt x="12617" y="1040"/>
                    </a:lnTo>
                    <a:cubicBezTo>
                      <a:pt x="12050" y="1418"/>
                      <a:pt x="11506" y="1843"/>
                      <a:pt x="10987" y="2245"/>
                    </a:cubicBezTo>
                    <a:cubicBezTo>
                      <a:pt x="9923" y="3072"/>
                      <a:pt x="8884" y="3923"/>
                      <a:pt x="7915" y="4844"/>
                    </a:cubicBezTo>
                    <a:cubicBezTo>
                      <a:pt x="5930" y="6640"/>
                      <a:pt x="4111" y="8577"/>
                      <a:pt x="2386" y="10609"/>
                    </a:cubicBezTo>
                    <a:cubicBezTo>
                      <a:pt x="1914" y="11200"/>
                      <a:pt x="1441" y="11791"/>
                      <a:pt x="1039" y="12405"/>
                    </a:cubicBezTo>
                    <a:cubicBezTo>
                      <a:pt x="827" y="12712"/>
                      <a:pt x="638" y="13019"/>
                      <a:pt x="472" y="13350"/>
                    </a:cubicBezTo>
                    <a:cubicBezTo>
                      <a:pt x="283" y="13681"/>
                      <a:pt x="142" y="14035"/>
                      <a:pt x="47" y="14390"/>
                    </a:cubicBezTo>
                    <a:cubicBezTo>
                      <a:pt x="1" y="14528"/>
                      <a:pt x="95" y="14626"/>
                      <a:pt x="192" y="14626"/>
                    </a:cubicBezTo>
                    <a:cubicBezTo>
                      <a:pt x="244" y="14626"/>
                      <a:pt x="297" y="14598"/>
                      <a:pt x="331" y="14531"/>
                    </a:cubicBezTo>
                    <a:cubicBezTo>
                      <a:pt x="496" y="14248"/>
                      <a:pt x="685" y="13988"/>
                      <a:pt x="827" y="13704"/>
                    </a:cubicBezTo>
                    <a:cubicBezTo>
                      <a:pt x="969" y="13421"/>
                      <a:pt x="1158" y="13161"/>
                      <a:pt x="1323" y="12854"/>
                    </a:cubicBezTo>
                    <a:cubicBezTo>
                      <a:pt x="1677" y="12310"/>
                      <a:pt x="2055" y="11791"/>
                      <a:pt x="2481" y="11294"/>
                    </a:cubicBezTo>
                    <a:cubicBezTo>
                      <a:pt x="3308" y="10255"/>
                      <a:pt x="4182" y="9286"/>
                      <a:pt x="5080" y="8294"/>
                    </a:cubicBezTo>
                    <a:cubicBezTo>
                      <a:pt x="6875" y="6380"/>
                      <a:pt x="8836" y="4584"/>
                      <a:pt x="10868" y="2859"/>
                    </a:cubicBezTo>
                    <a:cubicBezTo>
                      <a:pt x="11435" y="2387"/>
                      <a:pt x="12026" y="1914"/>
                      <a:pt x="12617" y="1442"/>
                    </a:cubicBezTo>
                    <a:cubicBezTo>
                      <a:pt x="12900" y="1206"/>
                      <a:pt x="13160" y="1017"/>
                      <a:pt x="13467" y="780"/>
                    </a:cubicBezTo>
                    <a:cubicBezTo>
                      <a:pt x="13751" y="544"/>
                      <a:pt x="14034" y="260"/>
                      <a:pt x="14318" y="24"/>
                    </a:cubicBezTo>
                    <a:cubicBezTo>
                      <a:pt x="14318" y="24"/>
                      <a:pt x="14318" y="1"/>
                      <a:pt x="1429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1"/>
              <p:cNvSpPr/>
              <p:nvPr/>
            </p:nvSpPr>
            <p:spPr>
              <a:xfrm>
                <a:off x="623400" y="2414175"/>
                <a:ext cx="237900" cy="280900"/>
              </a:xfrm>
              <a:custGeom>
                <a:avLst/>
                <a:gdLst/>
                <a:ahLst/>
                <a:cxnLst/>
                <a:rect l="l" t="t" r="r" b="b"/>
                <a:pathLst>
                  <a:path w="9516" h="11236" extrusionOk="0">
                    <a:moveTo>
                      <a:pt x="9516" y="1"/>
                    </a:moveTo>
                    <a:lnTo>
                      <a:pt x="9516" y="1"/>
                    </a:lnTo>
                    <a:cubicBezTo>
                      <a:pt x="9162" y="308"/>
                      <a:pt x="8783" y="615"/>
                      <a:pt x="8429" y="946"/>
                    </a:cubicBezTo>
                    <a:lnTo>
                      <a:pt x="7437" y="1915"/>
                    </a:lnTo>
                    <a:cubicBezTo>
                      <a:pt x="6799" y="2600"/>
                      <a:pt x="6137" y="3309"/>
                      <a:pt x="5523" y="4017"/>
                    </a:cubicBezTo>
                    <a:cubicBezTo>
                      <a:pt x="4294" y="5435"/>
                      <a:pt x="3066" y="6876"/>
                      <a:pt x="1955" y="8341"/>
                    </a:cubicBezTo>
                    <a:cubicBezTo>
                      <a:pt x="1294" y="9168"/>
                      <a:pt x="632" y="10042"/>
                      <a:pt x="89" y="10940"/>
                    </a:cubicBezTo>
                    <a:cubicBezTo>
                      <a:pt x="0" y="11081"/>
                      <a:pt x="110" y="11236"/>
                      <a:pt x="220" y="11236"/>
                    </a:cubicBezTo>
                    <a:cubicBezTo>
                      <a:pt x="258" y="11236"/>
                      <a:pt x="295" y="11218"/>
                      <a:pt x="325" y="11176"/>
                    </a:cubicBezTo>
                    <a:cubicBezTo>
                      <a:pt x="916" y="10468"/>
                      <a:pt x="1459" y="9688"/>
                      <a:pt x="2026" y="8932"/>
                    </a:cubicBezTo>
                    <a:cubicBezTo>
                      <a:pt x="2569" y="8176"/>
                      <a:pt x="3160" y="7443"/>
                      <a:pt x="3751" y="6687"/>
                    </a:cubicBezTo>
                    <a:cubicBezTo>
                      <a:pt x="4932" y="5246"/>
                      <a:pt x="6161" y="3828"/>
                      <a:pt x="7389" y="2434"/>
                    </a:cubicBezTo>
                    <a:cubicBezTo>
                      <a:pt x="7744" y="2056"/>
                      <a:pt x="8098" y="1678"/>
                      <a:pt x="8453" y="1253"/>
                    </a:cubicBezTo>
                    <a:lnTo>
                      <a:pt x="8996" y="639"/>
                    </a:lnTo>
                    <a:cubicBezTo>
                      <a:pt x="9162" y="426"/>
                      <a:pt x="9303" y="190"/>
                      <a:pt x="951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1"/>
              <p:cNvSpPr/>
              <p:nvPr/>
            </p:nvSpPr>
            <p:spPr>
              <a:xfrm>
                <a:off x="931575" y="2271525"/>
                <a:ext cx="115800" cy="618200"/>
              </a:xfrm>
              <a:custGeom>
                <a:avLst/>
                <a:gdLst/>
                <a:ahLst/>
                <a:cxnLst/>
                <a:rect l="l" t="t" r="r" b="b"/>
                <a:pathLst>
                  <a:path w="4632" h="24728" extrusionOk="0">
                    <a:moveTo>
                      <a:pt x="4614" y="1"/>
                    </a:moveTo>
                    <a:cubicBezTo>
                      <a:pt x="4602" y="1"/>
                      <a:pt x="4584" y="13"/>
                      <a:pt x="4561" y="36"/>
                    </a:cubicBezTo>
                    <a:cubicBezTo>
                      <a:pt x="4065" y="1596"/>
                      <a:pt x="3568" y="3155"/>
                      <a:pt x="3143" y="4762"/>
                    </a:cubicBezTo>
                    <a:cubicBezTo>
                      <a:pt x="2741" y="6321"/>
                      <a:pt x="2387" y="7880"/>
                      <a:pt x="2033" y="9487"/>
                    </a:cubicBezTo>
                    <a:cubicBezTo>
                      <a:pt x="1347" y="12677"/>
                      <a:pt x="851" y="15890"/>
                      <a:pt x="473" y="19127"/>
                    </a:cubicBezTo>
                    <a:cubicBezTo>
                      <a:pt x="355" y="20048"/>
                      <a:pt x="260" y="20946"/>
                      <a:pt x="166" y="21844"/>
                    </a:cubicBezTo>
                    <a:cubicBezTo>
                      <a:pt x="71" y="22766"/>
                      <a:pt x="1" y="23687"/>
                      <a:pt x="1" y="24609"/>
                    </a:cubicBezTo>
                    <a:cubicBezTo>
                      <a:pt x="52" y="24685"/>
                      <a:pt x="151" y="24727"/>
                      <a:pt x="232" y="24727"/>
                    </a:cubicBezTo>
                    <a:cubicBezTo>
                      <a:pt x="300" y="24727"/>
                      <a:pt x="355" y="24697"/>
                      <a:pt x="355" y="24632"/>
                    </a:cubicBezTo>
                    <a:cubicBezTo>
                      <a:pt x="473" y="23829"/>
                      <a:pt x="520" y="23002"/>
                      <a:pt x="591" y="22199"/>
                    </a:cubicBezTo>
                    <a:cubicBezTo>
                      <a:pt x="639" y="21372"/>
                      <a:pt x="733" y="20592"/>
                      <a:pt x="828" y="19765"/>
                    </a:cubicBezTo>
                    <a:cubicBezTo>
                      <a:pt x="993" y="18135"/>
                      <a:pt x="1206" y="16528"/>
                      <a:pt x="1465" y="14945"/>
                    </a:cubicBezTo>
                    <a:cubicBezTo>
                      <a:pt x="1985" y="11732"/>
                      <a:pt x="2600" y="8542"/>
                      <a:pt x="3332" y="5352"/>
                    </a:cubicBezTo>
                    <a:cubicBezTo>
                      <a:pt x="3545" y="4454"/>
                      <a:pt x="3757" y="3604"/>
                      <a:pt x="3946" y="2706"/>
                    </a:cubicBezTo>
                    <a:cubicBezTo>
                      <a:pt x="4159" y="1832"/>
                      <a:pt x="4395" y="910"/>
                      <a:pt x="4632" y="36"/>
                    </a:cubicBezTo>
                    <a:cubicBezTo>
                      <a:pt x="4632" y="13"/>
                      <a:pt x="4626" y="1"/>
                      <a:pt x="461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1"/>
              <p:cNvSpPr/>
              <p:nvPr/>
            </p:nvSpPr>
            <p:spPr>
              <a:xfrm>
                <a:off x="982975" y="2437225"/>
                <a:ext cx="40175" cy="335525"/>
              </a:xfrm>
              <a:custGeom>
                <a:avLst/>
                <a:gdLst/>
                <a:ahLst/>
                <a:cxnLst/>
                <a:rect l="l" t="t" r="r" b="b"/>
                <a:pathLst>
                  <a:path w="1607" h="13421" extrusionOk="0">
                    <a:moveTo>
                      <a:pt x="1607" y="0"/>
                    </a:moveTo>
                    <a:lnTo>
                      <a:pt x="1607" y="0"/>
                    </a:lnTo>
                    <a:cubicBezTo>
                      <a:pt x="1489" y="874"/>
                      <a:pt x="1300" y="1725"/>
                      <a:pt x="1182" y="2576"/>
                    </a:cubicBezTo>
                    <a:cubicBezTo>
                      <a:pt x="1063" y="3426"/>
                      <a:pt x="945" y="4300"/>
                      <a:pt x="874" y="5151"/>
                    </a:cubicBezTo>
                    <a:cubicBezTo>
                      <a:pt x="685" y="6852"/>
                      <a:pt x="473" y="8577"/>
                      <a:pt x="307" y="10278"/>
                    </a:cubicBezTo>
                    <a:cubicBezTo>
                      <a:pt x="213" y="11270"/>
                      <a:pt x="95" y="12239"/>
                      <a:pt x="24" y="13208"/>
                    </a:cubicBezTo>
                    <a:cubicBezTo>
                      <a:pt x="0" y="13350"/>
                      <a:pt x="101" y="13420"/>
                      <a:pt x="210" y="13420"/>
                    </a:cubicBezTo>
                    <a:cubicBezTo>
                      <a:pt x="319" y="13420"/>
                      <a:pt x="437" y="13350"/>
                      <a:pt x="449" y="13208"/>
                    </a:cubicBezTo>
                    <a:cubicBezTo>
                      <a:pt x="662" y="11507"/>
                      <a:pt x="780" y="9782"/>
                      <a:pt x="945" y="8081"/>
                    </a:cubicBezTo>
                    <a:cubicBezTo>
                      <a:pt x="1111" y="6356"/>
                      <a:pt x="1276" y="4655"/>
                      <a:pt x="1418" y="2930"/>
                    </a:cubicBezTo>
                    <a:cubicBezTo>
                      <a:pt x="1512" y="1961"/>
                      <a:pt x="1512" y="993"/>
                      <a:pt x="160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1"/>
              <p:cNvSpPr/>
              <p:nvPr/>
            </p:nvSpPr>
            <p:spPr>
              <a:xfrm>
                <a:off x="883150" y="2343450"/>
                <a:ext cx="134100" cy="492050"/>
              </a:xfrm>
              <a:custGeom>
                <a:avLst/>
                <a:gdLst/>
                <a:ahLst/>
                <a:cxnLst/>
                <a:rect l="l" t="t" r="r" b="b"/>
                <a:pathLst>
                  <a:path w="5364" h="19682" extrusionOk="0">
                    <a:moveTo>
                      <a:pt x="5352" y="0"/>
                    </a:moveTo>
                    <a:cubicBezTo>
                      <a:pt x="5346" y="0"/>
                      <a:pt x="5340" y="6"/>
                      <a:pt x="5340" y="18"/>
                    </a:cubicBezTo>
                    <a:lnTo>
                      <a:pt x="4797" y="892"/>
                    </a:lnTo>
                    <a:cubicBezTo>
                      <a:pt x="4655" y="1199"/>
                      <a:pt x="4513" y="1483"/>
                      <a:pt x="4371" y="1766"/>
                    </a:cubicBezTo>
                    <a:cubicBezTo>
                      <a:pt x="4088" y="2381"/>
                      <a:pt x="3828" y="2971"/>
                      <a:pt x="3592" y="3609"/>
                    </a:cubicBezTo>
                    <a:cubicBezTo>
                      <a:pt x="3072" y="4862"/>
                      <a:pt x="2599" y="6138"/>
                      <a:pt x="2197" y="7390"/>
                    </a:cubicBezTo>
                    <a:cubicBezTo>
                      <a:pt x="1394" y="9942"/>
                      <a:pt x="756" y="12541"/>
                      <a:pt x="307" y="15140"/>
                    </a:cubicBezTo>
                    <a:cubicBezTo>
                      <a:pt x="189" y="15872"/>
                      <a:pt x="71" y="16604"/>
                      <a:pt x="47" y="17384"/>
                    </a:cubicBezTo>
                    <a:cubicBezTo>
                      <a:pt x="0" y="17739"/>
                      <a:pt x="0" y="18117"/>
                      <a:pt x="0" y="18471"/>
                    </a:cubicBezTo>
                    <a:cubicBezTo>
                      <a:pt x="0" y="18849"/>
                      <a:pt x="71" y="19203"/>
                      <a:pt x="166" y="19605"/>
                    </a:cubicBezTo>
                    <a:cubicBezTo>
                      <a:pt x="183" y="19658"/>
                      <a:pt x="233" y="19681"/>
                      <a:pt x="289" y="19681"/>
                    </a:cubicBezTo>
                    <a:cubicBezTo>
                      <a:pt x="384" y="19681"/>
                      <a:pt x="496" y="19615"/>
                      <a:pt x="496" y="19511"/>
                    </a:cubicBezTo>
                    <a:cubicBezTo>
                      <a:pt x="496" y="19180"/>
                      <a:pt x="520" y="18849"/>
                      <a:pt x="520" y="18518"/>
                    </a:cubicBezTo>
                    <a:lnTo>
                      <a:pt x="520" y="17550"/>
                    </a:lnTo>
                    <a:cubicBezTo>
                      <a:pt x="544" y="16912"/>
                      <a:pt x="638" y="16250"/>
                      <a:pt x="733" y="15636"/>
                    </a:cubicBezTo>
                    <a:cubicBezTo>
                      <a:pt x="922" y="14336"/>
                      <a:pt x="1205" y="13037"/>
                      <a:pt x="1489" y="11761"/>
                    </a:cubicBezTo>
                    <a:cubicBezTo>
                      <a:pt x="2103" y="9185"/>
                      <a:pt x="2883" y="6657"/>
                      <a:pt x="3781" y="4176"/>
                    </a:cubicBezTo>
                    <a:cubicBezTo>
                      <a:pt x="4064" y="3468"/>
                      <a:pt x="4324" y="2782"/>
                      <a:pt x="4584" y="2074"/>
                    </a:cubicBezTo>
                    <a:cubicBezTo>
                      <a:pt x="4702" y="1766"/>
                      <a:pt x="4867" y="1388"/>
                      <a:pt x="4962" y="1081"/>
                    </a:cubicBezTo>
                    <a:cubicBezTo>
                      <a:pt x="5127" y="727"/>
                      <a:pt x="5245" y="372"/>
                      <a:pt x="5364" y="18"/>
                    </a:cubicBezTo>
                    <a:cubicBezTo>
                      <a:pt x="5364" y="6"/>
                      <a:pt x="5358" y="0"/>
                      <a:pt x="5352"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1"/>
              <p:cNvSpPr/>
              <p:nvPr/>
            </p:nvSpPr>
            <p:spPr>
              <a:xfrm>
                <a:off x="908550" y="2490975"/>
                <a:ext cx="67350" cy="357650"/>
              </a:xfrm>
              <a:custGeom>
                <a:avLst/>
                <a:gdLst/>
                <a:ahLst/>
                <a:cxnLst/>
                <a:rect l="l" t="t" r="r" b="b"/>
                <a:pathLst>
                  <a:path w="2694" h="14306" extrusionOk="0">
                    <a:moveTo>
                      <a:pt x="2694" y="0"/>
                    </a:moveTo>
                    <a:cubicBezTo>
                      <a:pt x="2688" y="20"/>
                      <a:pt x="2683" y="40"/>
                      <a:pt x="2678" y="60"/>
                    </a:cubicBezTo>
                    <a:lnTo>
                      <a:pt x="2678" y="60"/>
                    </a:lnTo>
                    <a:cubicBezTo>
                      <a:pt x="2684" y="40"/>
                      <a:pt x="2689" y="20"/>
                      <a:pt x="2694" y="0"/>
                    </a:cubicBezTo>
                    <a:close/>
                    <a:moveTo>
                      <a:pt x="2678" y="60"/>
                    </a:moveTo>
                    <a:cubicBezTo>
                      <a:pt x="2558" y="509"/>
                      <a:pt x="2357" y="917"/>
                      <a:pt x="2221" y="1347"/>
                    </a:cubicBezTo>
                    <a:lnTo>
                      <a:pt x="1867" y="2670"/>
                    </a:lnTo>
                    <a:lnTo>
                      <a:pt x="1252" y="5435"/>
                    </a:lnTo>
                    <a:cubicBezTo>
                      <a:pt x="898" y="7254"/>
                      <a:pt x="567" y="9120"/>
                      <a:pt x="331" y="10987"/>
                    </a:cubicBezTo>
                    <a:cubicBezTo>
                      <a:pt x="189" y="12050"/>
                      <a:pt x="24" y="13113"/>
                      <a:pt x="0" y="14177"/>
                    </a:cubicBezTo>
                    <a:cubicBezTo>
                      <a:pt x="0" y="14256"/>
                      <a:pt x="95" y="14305"/>
                      <a:pt x="184" y="14305"/>
                    </a:cubicBezTo>
                    <a:cubicBezTo>
                      <a:pt x="254" y="14305"/>
                      <a:pt x="320" y="14274"/>
                      <a:pt x="331" y="14200"/>
                    </a:cubicBezTo>
                    <a:cubicBezTo>
                      <a:pt x="473" y="13279"/>
                      <a:pt x="567" y="12334"/>
                      <a:pt x="685" y="11412"/>
                    </a:cubicBezTo>
                    <a:cubicBezTo>
                      <a:pt x="803" y="10467"/>
                      <a:pt x="945" y="9546"/>
                      <a:pt x="1063" y="8624"/>
                    </a:cubicBezTo>
                    <a:cubicBezTo>
                      <a:pt x="1371" y="6781"/>
                      <a:pt x="1678" y="4938"/>
                      <a:pt x="2103" y="3119"/>
                    </a:cubicBezTo>
                    <a:cubicBezTo>
                      <a:pt x="2221" y="2623"/>
                      <a:pt x="2316" y="2079"/>
                      <a:pt x="2434" y="1583"/>
                    </a:cubicBezTo>
                    <a:cubicBezTo>
                      <a:pt x="2481" y="1323"/>
                      <a:pt x="2552" y="1040"/>
                      <a:pt x="2576" y="780"/>
                    </a:cubicBezTo>
                    <a:cubicBezTo>
                      <a:pt x="2597" y="540"/>
                      <a:pt x="2619" y="300"/>
                      <a:pt x="2678" y="6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1"/>
              <p:cNvSpPr/>
              <p:nvPr/>
            </p:nvSpPr>
            <p:spPr>
              <a:xfrm>
                <a:off x="1065075" y="2271525"/>
                <a:ext cx="217350" cy="591700"/>
              </a:xfrm>
              <a:custGeom>
                <a:avLst/>
                <a:gdLst/>
                <a:ahLst/>
                <a:cxnLst/>
                <a:rect l="l" t="t" r="r" b="b"/>
                <a:pathLst>
                  <a:path w="8694" h="23668" extrusionOk="0">
                    <a:moveTo>
                      <a:pt x="36" y="1"/>
                    </a:moveTo>
                    <a:cubicBezTo>
                      <a:pt x="18" y="1"/>
                      <a:pt x="0" y="13"/>
                      <a:pt x="0" y="36"/>
                    </a:cubicBezTo>
                    <a:cubicBezTo>
                      <a:pt x="355" y="1619"/>
                      <a:pt x="686" y="3249"/>
                      <a:pt x="1135" y="4809"/>
                    </a:cubicBezTo>
                    <a:cubicBezTo>
                      <a:pt x="1560" y="6368"/>
                      <a:pt x="2009" y="7904"/>
                      <a:pt x="2552" y="9440"/>
                    </a:cubicBezTo>
                    <a:cubicBezTo>
                      <a:pt x="3545" y="12535"/>
                      <a:pt x="4726" y="15583"/>
                      <a:pt x="6002" y="18607"/>
                    </a:cubicBezTo>
                    <a:cubicBezTo>
                      <a:pt x="6356" y="19434"/>
                      <a:pt x="6734" y="20285"/>
                      <a:pt x="7112" y="21112"/>
                    </a:cubicBezTo>
                    <a:cubicBezTo>
                      <a:pt x="7514" y="21939"/>
                      <a:pt x="7892" y="22789"/>
                      <a:pt x="8364" y="23593"/>
                    </a:cubicBezTo>
                    <a:cubicBezTo>
                      <a:pt x="8399" y="23644"/>
                      <a:pt x="8455" y="23667"/>
                      <a:pt x="8509" y="23667"/>
                    </a:cubicBezTo>
                    <a:cubicBezTo>
                      <a:pt x="8604" y="23667"/>
                      <a:pt x="8693" y="23595"/>
                      <a:pt x="8648" y="23474"/>
                    </a:cubicBezTo>
                    <a:cubicBezTo>
                      <a:pt x="8364" y="22718"/>
                      <a:pt x="8010" y="22010"/>
                      <a:pt x="7656" y="21253"/>
                    </a:cubicBezTo>
                    <a:cubicBezTo>
                      <a:pt x="7301" y="20521"/>
                      <a:pt x="6970" y="19765"/>
                      <a:pt x="6640" y="19009"/>
                    </a:cubicBezTo>
                    <a:cubicBezTo>
                      <a:pt x="6002" y="17544"/>
                      <a:pt x="5364" y="16032"/>
                      <a:pt x="4773" y="14520"/>
                    </a:cubicBezTo>
                    <a:cubicBezTo>
                      <a:pt x="3592" y="11495"/>
                      <a:pt x="2552" y="8424"/>
                      <a:pt x="1607" y="5281"/>
                    </a:cubicBezTo>
                    <a:cubicBezTo>
                      <a:pt x="1324" y="4431"/>
                      <a:pt x="1087" y="3533"/>
                      <a:pt x="827" y="2682"/>
                    </a:cubicBezTo>
                    <a:cubicBezTo>
                      <a:pt x="567" y="1808"/>
                      <a:pt x="308" y="910"/>
                      <a:pt x="71" y="36"/>
                    </a:cubicBezTo>
                    <a:cubicBezTo>
                      <a:pt x="71" y="13"/>
                      <a:pt x="54" y="1"/>
                      <a:pt x="3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1"/>
              <p:cNvSpPr/>
              <p:nvPr/>
            </p:nvSpPr>
            <p:spPr>
              <a:xfrm>
                <a:off x="1126500" y="2428350"/>
                <a:ext cx="143300" cy="308450"/>
              </a:xfrm>
              <a:custGeom>
                <a:avLst/>
                <a:gdLst/>
                <a:ahLst/>
                <a:cxnLst/>
                <a:rect l="l" t="t" r="r" b="b"/>
                <a:pathLst>
                  <a:path w="5732" h="12338" extrusionOk="0">
                    <a:moveTo>
                      <a:pt x="1" y="1"/>
                    </a:moveTo>
                    <a:cubicBezTo>
                      <a:pt x="331" y="804"/>
                      <a:pt x="591" y="1631"/>
                      <a:pt x="922" y="2434"/>
                    </a:cubicBezTo>
                    <a:cubicBezTo>
                      <a:pt x="1229" y="3238"/>
                      <a:pt x="1560" y="4017"/>
                      <a:pt x="1914" y="4821"/>
                    </a:cubicBezTo>
                    <a:cubicBezTo>
                      <a:pt x="2600" y="6380"/>
                      <a:pt x="3308" y="7987"/>
                      <a:pt x="4017" y="9546"/>
                    </a:cubicBezTo>
                    <a:cubicBezTo>
                      <a:pt x="4419" y="10444"/>
                      <a:pt x="4821" y="11342"/>
                      <a:pt x="5246" y="12240"/>
                    </a:cubicBezTo>
                    <a:cubicBezTo>
                      <a:pt x="5294" y="12309"/>
                      <a:pt x="5359" y="12338"/>
                      <a:pt x="5423" y="12338"/>
                    </a:cubicBezTo>
                    <a:cubicBezTo>
                      <a:pt x="5578" y="12338"/>
                      <a:pt x="5731" y="12171"/>
                      <a:pt x="5648" y="12003"/>
                    </a:cubicBezTo>
                    <a:cubicBezTo>
                      <a:pt x="4962" y="10420"/>
                      <a:pt x="4230" y="8885"/>
                      <a:pt x="3474" y="7302"/>
                    </a:cubicBezTo>
                    <a:cubicBezTo>
                      <a:pt x="2765" y="5742"/>
                      <a:pt x="2056" y="4183"/>
                      <a:pt x="1324" y="2647"/>
                    </a:cubicBezTo>
                    <a:cubicBezTo>
                      <a:pt x="922" y="1749"/>
                      <a:pt x="450" y="899"/>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1"/>
              <p:cNvSpPr/>
              <p:nvPr/>
            </p:nvSpPr>
            <p:spPr>
              <a:xfrm>
                <a:off x="1074525" y="2348675"/>
                <a:ext cx="141175" cy="490375"/>
              </a:xfrm>
              <a:custGeom>
                <a:avLst/>
                <a:gdLst/>
                <a:ahLst/>
                <a:cxnLst/>
                <a:rect l="l" t="t" r="r" b="b"/>
                <a:pathLst>
                  <a:path w="5647" h="19615" extrusionOk="0">
                    <a:moveTo>
                      <a:pt x="65" y="1"/>
                    </a:moveTo>
                    <a:cubicBezTo>
                      <a:pt x="58" y="1"/>
                      <a:pt x="48" y="22"/>
                      <a:pt x="48" y="22"/>
                    </a:cubicBezTo>
                    <a:cubicBezTo>
                      <a:pt x="48" y="376"/>
                      <a:pt x="0" y="683"/>
                      <a:pt x="48" y="1038"/>
                    </a:cubicBezTo>
                    <a:cubicBezTo>
                      <a:pt x="71" y="1368"/>
                      <a:pt x="71" y="1699"/>
                      <a:pt x="95" y="2030"/>
                    </a:cubicBezTo>
                    <a:cubicBezTo>
                      <a:pt x="166" y="2692"/>
                      <a:pt x="237" y="3353"/>
                      <a:pt x="331" y="4038"/>
                    </a:cubicBezTo>
                    <a:cubicBezTo>
                      <a:pt x="520" y="5361"/>
                      <a:pt x="757" y="6685"/>
                      <a:pt x="1040" y="7984"/>
                    </a:cubicBezTo>
                    <a:cubicBezTo>
                      <a:pt x="1607" y="10583"/>
                      <a:pt x="2340" y="13158"/>
                      <a:pt x="3285" y="15639"/>
                    </a:cubicBezTo>
                    <a:cubicBezTo>
                      <a:pt x="3545" y="16348"/>
                      <a:pt x="3828" y="17033"/>
                      <a:pt x="4182" y="17695"/>
                    </a:cubicBezTo>
                    <a:cubicBezTo>
                      <a:pt x="4348" y="18026"/>
                      <a:pt x="4490" y="18356"/>
                      <a:pt x="4702" y="18687"/>
                    </a:cubicBezTo>
                    <a:cubicBezTo>
                      <a:pt x="4915" y="18994"/>
                      <a:pt x="5151" y="19302"/>
                      <a:pt x="5411" y="19561"/>
                    </a:cubicBezTo>
                    <a:cubicBezTo>
                      <a:pt x="5430" y="19599"/>
                      <a:pt x="5456" y="19615"/>
                      <a:pt x="5484" y="19615"/>
                    </a:cubicBezTo>
                    <a:cubicBezTo>
                      <a:pt x="5562" y="19615"/>
                      <a:pt x="5646" y="19488"/>
                      <a:pt x="5576" y="19349"/>
                    </a:cubicBezTo>
                    <a:cubicBezTo>
                      <a:pt x="5435" y="19065"/>
                      <a:pt x="5293" y="18758"/>
                      <a:pt x="5128" y="18498"/>
                    </a:cubicBezTo>
                    <a:cubicBezTo>
                      <a:pt x="4939" y="18238"/>
                      <a:pt x="4797" y="17931"/>
                      <a:pt x="4655" y="17648"/>
                    </a:cubicBezTo>
                    <a:cubicBezTo>
                      <a:pt x="4348" y="17081"/>
                      <a:pt x="4088" y="16466"/>
                      <a:pt x="3852" y="15876"/>
                    </a:cubicBezTo>
                    <a:cubicBezTo>
                      <a:pt x="3379" y="14623"/>
                      <a:pt x="2954" y="13395"/>
                      <a:pt x="2576" y="12119"/>
                    </a:cubicBezTo>
                    <a:cubicBezTo>
                      <a:pt x="1820" y="9591"/>
                      <a:pt x="1229" y="7015"/>
                      <a:pt x="780" y="4416"/>
                    </a:cubicBezTo>
                    <a:lnTo>
                      <a:pt x="426" y="2195"/>
                    </a:lnTo>
                    <a:cubicBezTo>
                      <a:pt x="355" y="1841"/>
                      <a:pt x="308" y="1487"/>
                      <a:pt x="284" y="1132"/>
                    </a:cubicBezTo>
                    <a:cubicBezTo>
                      <a:pt x="213" y="754"/>
                      <a:pt x="119" y="400"/>
                      <a:pt x="71" y="22"/>
                    </a:cubicBezTo>
                    <a:cubicBezTo>
                      <a:pt x="71" y="6"/>
                      <a:pt x="69" y="1"/>
                      <a:pt x="6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1"/>
              <p:cNvSpPr/>
              <p:nvPr/>
            </p:nvSpPr>
            <p:spPr>
              <a:xfrm>
                <a:off x="1112925" y="2496275"/>
                <a:ext cx="128150" cy="343850"/>
              </a:xfrm>
              <a:custGeom>
                <a:avLst/>
                <a:gdLst/>
                <a:ahLst/>
                <a:cxnLst/>
                <a:rect l="l" t="t" r="r" b="b"/>
                <a:pathLst>
                  <a:path w="5126" h="13754" extrusionOk="0">
                    <a:moveTo>
                      <a:pt x="0" y="1"/>
                    </a:moveTo>
                    <a:lnTo>
                      <a:pt x="0" y="1"/>
                    </a:lnTo>
                    <a:cubicBezTo>
                      <a:pt x="118" y="473"/>
                      <a:pt x="189" y="946"/>
                      <a:pt x="284" y="1419"/>
                    </a:cubicBezTo>
                    <a:lnTo>
                      <a:pt x="638" y="2765"/>
                    </a:lnTo>
                    <a:cubicBezTo>
                      <a:pt x="898" y="3663"/>
                      <a:pt x="1182" y="4561"/>
                      <a:pt x="1489" y="5459"/>
                    </a:cubicBezTo>
                    <a:cubicBezTo>
                      <a:pt x="2079" y="7231"/>
                      <a:pt x="2765" y="9003"/>
                      <a:pt x="3473" y="10728"/>
                    </a:cubicBezTo>
                    <a:cubicBezTo>
                      <a:pt x="3875" y="11720"/>
                      <a:pt x="4253" y="12712"/>
                      <a:pt x="4773" y="13657"/>
                    </a:cubicBezTo>
                    <a:cubicBezTo>
                      <a:pt x="4815" y="13725"/>
                      <a:pt x="4875" y="13753"/>
                      <a:pt x="4932" y="13753"/>
                    </a:cubicBezTo>
                    <a:cubicBezTo>
                      <a:pt x="5034" y="13753"/>
                      <a:pt x="5126" y="13661"/>
                      <a:pt x="5080" y="13539"/>
                    </a:cubicBezTo>
                    <a:cubicBezTo>
                      <a:pt x="4773" y="12665"/>
                      <a:pt x="4348" y="11815"/>
                      <a:pt x="3993" y="10940"/>
                    </a:cubicBezTo>
                    <a:cubicBezTo>
                      <a:pt x="3639" y="10043"/>
                      <a:pt x="3284" y="9192"/>
                      <a:pt x="2930" y="8318"/>
                    </a:cubicBezTo>
                    <a:cubicBezTo>
                      <a:pt x="2245" y="6569"/>
                      <a:pt x="1631" y="4821"/>
                      <a:pt x="1063" y="3049"/>
                    </a:cubicBezTo>
                    <a:cubicBezTo>
                      <a:pt x="922" y="2553"/>
                      <a:pt x="756" y="2056"/>
                      <a:pt x="567" y="1537"/>
                    </a:cubicBezTo>
                    <a:cubicBezTo>
                      <a:pt x="473" y="1277"/>
                      <a:pt x="402" y="1017"/>
                      <a:pt x="307" y="781"/>
                    </a:cubicBezTo>
                    <a:cubicBezTo>
                      <a:pt x="189" y="521"/>
                      <a:pt x="95" y="28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1"/>
              <p:cNvSpPr/>
              <p:nvPr/>
            </p:nvSpPr>
            <p:spPr>
              <a:xfrm>
                <a:off x="1080775" y="2263900"/>
                <a:ext cx="483900" cy="407300"/>
              </a:xfrm>
              <a:custGeom>
                <a:avLst/>
                <a:gdLst/>
                <a:ahLst/>
                <a:cxnLst/>
                <a:rect l="l" t="t" r="r" b="b"/>
                <a:pathLst>
                  <a:path w="19356" h="16292" extrusionOk="0">
                    <a:moveTo>
                      <a:pt x="34" y="1"/>
                    </a:moveTo>
                    <a:cubicBezTo>
                      <a:pt x="14" y="1"/>
                      <a:pt x="1" y="17"/>
                      <a:pt x="34" y="34"/>
                    </a:cubicBezTo>
                    <a:cubicBezTo>
                      <a:pt x="1121" y="1239"/>
                      <a:pt x="2231" y="2444"/>
                      <a:pt x="3389" y="3602"/>
                    </a:cubicBezTo>
                    <a:cubicBezTo>
                      <a:pt x="4547" y="4759"/>
                      <a:pt x="5728" y="5846"/>
                      <a:pt x="6933" y="6957"/>
                    </a:cubicBezTo>
                    <a:cubicBezTo>
                      <a:pt x="9367" y="9131"/>
                      <a:pt x="11895" y="11210"/>
                      <a:pt x="14518" y="13147"/>
                    </a:cubicBezTo>
                    <a:cubicBezTo>
                      <a:pt x="15274" y="13691"/>
                      <a:pt x="16006" y="14234"/>
                      <a:pt x="16739" y="14754"/>
                    </a:cubicBezTo>
                    <a:cubicBezTo>
                      <a:pt x="17518" y="15274"/>
                      <a:pt x="18251" y="15817"/>
                      <a:pt x="19054" y="16290"/>
                    </a:cubicBezTo>
                    <a:cubicBezTo>
                      <a:pt x="19063" y="16291"/>
                      <a:pt x="19071" y="16291"/>
                      <a:pt x="19080" y="16291"/>
                    </a:cubicBezTo>
                    <a:cubicBezTo>
                      <a:pt x="19233" y="16291"/>
                      <a:pt x="19355" y="16096"/>
                      <a:pt x="19243" y="16006"/>
                    </a:cubicBezTo>
                    <a:cubicBezTo>
                      <a:pt x="18605" y="15510"/>
                      <a:pt x="17944" y="15061"/>
                      <a:pt x="17282" y="14588"/>
                    </a:cubicBezTo>
                    <a:cubicBezTo>
                      <a:pt x="16597" y="14116"/>
                      <a:pt x="15935" y="13643"/>
                      <a:pt x="15274" y="13147"/>
                    </a:cubicBezTo>
                    <a:cubicBezTo>
                      <a:pt x="13974" y="12178"/>
                      <a:pt x="12675" y="11186"/>
                      <a:pt x="11399" y="10194"/>
                    </a:cubicBezTo>
                    <a:cubicBezTo>
                      <a:pt x="8847" y="8162"/>
                      <a:pt x="6413" y="5988"/>
                      <a:pt x="4003" y="3791"/>
                    </a:cubicBezTo>
                    <a:cubicBezTo>
                      <a:pt x="3365" y="3176"/>
                      <a:pt x="2704" y="2538"/>
                      <a:pt x="2042" y="1924"/>
                    </a:cubicBezTo>
                    <a:cubicBezTo>
                      <a:pt x="1357" y="1310"/>
                      <a:pt x="696" y="648"/>
                      <a:pt x="58" y="10"/>
                    </a:cubicBezTo>
                    <a:cubicBezTo>
                      <a:pt x="51" y="3"/>
                      <a:pt x="42" y="1"/>
                      <a:pt x="3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1"/>
              <p:cNvSpPr/>
              <p:nvPr/>
            </p:nvSpPr>
            <p:spPr>
              <a:xfrm>
                <a:off x="1213325" y="2368100"/>
                <a:ext cx="276075" cy="199750"/>
              </a:xfrm>
              <a:custGeom>
                <a:avLst/>
                <a:gdLst/>
                <a:ahLst/>
                <a:cxnLst/>
                <a:rect l="l" t="t" r="r" b="b"/>
                <a:pathLst>
                  <a:path w="11043" h="7990" extrusionOk="0">
                    <a:moveTo>
                      <a:pt x="1" y="1"/>
                    </a:moveTo>
                    <a:lnTo>
                      <a:pt x="1" y="1"/>
                    </a:lnTo>
                    <a:cubicBezTo>
                      <a:pt x="686" y="544"/>
                      <a:pt x="1348" y="1088"/>
                      <a:pt x="2009" y="1655"/>
                    </a:cubicBezTo>
                    <a:cubicBezTo>
                      <a:pt x="2694" y="2198"/>
                      <a:pt x="3380" y="2718"/>
                      <a:pt x="4088" y="3214"/>
                    </a:cubicBezTo>
                    <a:cubicBezTo>
                      <a:pt x="5482" y="4254"/>
                      <a:pt x="6853" y="5270"/>
                      <a:pt x="8247" y="6262"/>
                    </a:cubicBezTo>
                    <a:cubicBezTo>
                      <a:pt x="9050" y="6829"/>
                      <a:pt x="9854" y="7420"/>
                      <a:pt x="10680" y="7940"/>
                    </a:cubicBezTo>
                    <a:cubicBezTo>
                      <a:pt x="10715" y="7974"/>
                      <a:pt x="10751" y="7989"/>
                      <a:pt x="10785" y="7989"/>
                    </a:cubicBezTo>
                    <a:cubicBezTo>
                      <a:pt x="10933" y="7989"/>
                      <a:pt x="11043" y="7701"/>
                      <a:pt x="10869" y="7585"/>
                    </a:cubicBezTo>
                    <a:cubicBezTo>
                      <a:pt x="9499" y="6546"/>
                      <a:pt x="8081" y="5577"/>
                      <a:pt x="6687" y="4584"/>
                    </a:cubicBezTo>
                    <a:cubicBezTo>
                      <a:pt x="5270" y="3568"/>
                      <a:pt x="3876" y="2600"/>
                      <a:pt x="2458" y="1631"/>
                    </a:cubicBezTo>
                    <a:cubicBezTo>
                      <a:pt x="1655" y="1064"/>
                      <a:pt x="804" y="568"/>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1"/>
              <p:cNvSpPr/>
              <p:nvPr/>
            </p:nvSpPr>
            <p:spPr>
              <a:xfrm>
                <a:off x="1127675" y="2324975"/>
                <a:ext cx="366925" cy="357125"/>
              </a:xfrm>
              <a:custGeom>
                <a:avLst/>
                <a:gdLst/>
                <a:ahLst/>
                <a:cxnLst/>
                <a:rect l="l" t="t" r="r" b="b"/>
                <a:pathLst>
                  <a:path w="14677" h="14285" extrusionOk="0">
                    <a:moveTo>
                      <a:pt x="25" y="1"/>
                    </a:moveTo>
                    <a:cubicBezTo>
                      <a:pt x="25" y="1"/>
                      <a:pt x="1" y="1"/>
                      <a:pt x="1" y="48"/>
                    </a:cubicBezTo>
                    <a:cubicBezTo>
                      <a:pt x="143" y="332"/>
                      <a:pt x="332" y="639"/>
                      <a:pt x="497" y="922"/>
                    </a:cubicBezTo>
                    <a:lnTo>
                      <a:pt x="1041" y="1726"/>
                    </a:lnTo>
                    <a:cubicBezTo>
                      <a:pt x="1419" y="2293"/>
                      <a:pt x="1844" y="2813"/>
                      <a:pt x="2245" y="3356"/>
                    </a:cubicBezTo>
                    <a:cubicBezTo>
                      <a:pt x="3072" y="4419"/>
                      <a:pt x="3923" y="5435"/>
                      <a:pt x="4845" y="6428"/>
                    </a:cubicBezTo>
                    <a:cubicBezTo>
                      <a:pt x="6640" y="8389"/>
                      <a:pt x="8578" y="10232"/>
                      <a:pt x="10610" y="11933"/>
                    </a:cubicBezTo>
                    <a:cubicBezTo>
                      <a:pt x="11200" y="12405"/>
                      <a:pt x="11791" y="12878"/>
                      <a:pt x="12405" y="13303"/>
                    </a:cubicBezTo>
                    <a:cubicBezTo>
                      <a:pt x="12712" y="13516"/>
                      <a:pt x="13020" y="13681"/>
                      <a:pt x="13350" y="13870"/>
                    </a:cubicBezTo>
                    <a:cubicBezTo>
                      <a:pt x="13681" y="14036"/>
                      <a:pt x="14036" y="14177"/>
                      <a:pt x="14390" y="14272"/>
                    </a:cubicBezTo>
                    <a:cubicBezTo>
                      <a:pt x="14417" y="14281"/>
                      <a:pt x="14442" y="14285"/>
                      <a:pt x="14465" y="14285"/>
                    </a:cubicBezTo>
                    <a:cubicBezTo>
                      <a:pt x="14622" y="14285"/>
                      <a:pt x="14676" y="14094"/>
                      <a:pt x="14532" y="14012"/>
                    </a:cubicBezTo>
                    <a:cubicBezTo>
                      <a:pt x="14248" y="13847"/>
                      <a:pt x="13988" y="13658"/>
                      <a:pt x="13705" y="13516"/>
                    </a:cubicBezTo>
                    <a:cubicBezTo>
                      <a:pt x="13421" y="13374"/>
                      <a:pt x="13138" y="13185"/>
                      <a:pt x="12854" y="13020"/>
                    </a:cubicBezTo>
                    <a:cubicBezTo>
                      <a:pt x="12311" y="12665"/>
                      <a:pt x="11791" y="12264"/>
                      <a:pt x="11295" y="11862"/>
                    </a:cubicBezTo>
                    <a:cubicBezTo>
                      <a:pt x="10255" y="11035"/>
                      <a:pt x="9286" y="10137"/>
                      <a:pt x="8294" y="9263"/>
                    </a:cubicBezTo>
                    <a:cubicBezTo>
                      <a:pt x="6380" y="7467"/>
                      <a:pt x="4585" y="5506"/>
                      <a:pt x="2860" y="3474"/>
                    </a:cubicBezTo>
                    <a:cubicBezTo>
                      <a:pt x="2387" y="2907"/>
                      <a:pt x="1915" y="2316"/>
                      <a:pt x="1442" y="1726"/>
                    </a:cubicBezTo>
                    <a:cubicBezTo>
                      <a:pt x="1206" y="1442"/>
                      <a:pt x="1017" y="1159"/>
                      <a:pt x="781" y="875"/>
                    </a:cubicBezTo>
                    <a:cubicBezTo>
                      <a:pt x="544" y="568"/>
                      <a:pt x="261" y="308"/>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1"/>
              <p:cNvSpPr/>
              <p:nvPr/>
            </p:nvSpPr>
            <p:spPr>
              <a:xfrm>
                <a:off x="1234000" y="2433675"/>
                <a:ext cx="282850" cy="236575"/>
              </a:xfrm>
              <a:custGeom>
                <a:avLst/>
                <a:gdLst/>
                <a:ahLst/>
                <a:cxnLst/>
                <a:rect l="l" t="t" r="r" b="b"/>
                <a:pathLst>
                  <a:path w="11314" h="9463" extrusionOk="0">
                    <a:moveTo>
                      <a:pt x="1" y="0"/>
                    </a:moveTo>
                    <a:lnTo>
                      <a:pt x="1" y="0"/>
                    </a:lnTo>
                    <a:cubicBezTo>
                      <a:pt x="332" y="355"/>
                      <a:pt x="639" y="733"/>
                      <a:pt x="946" y="1087"/>
                    </a:cubicBezTo>
                    <a:lnTo>
                      <a:pt x="1938" y="2080"/>
                    </a:lnTo>
                    <a:cubicBezTo>
                      <a:pt x="2600" y="2718"/>
                      <a:pt x="3309" y="3379"/>
                      <a:pt x="4017" y="3993"/>
                    </a:cubicBezTo>
                    <a:cubicBezTo>
                      <a:pt x="5435" y="5222"/>
                      <a:pt x="6900" y="6451"/>
                      <a:pt x="8365" y="7561"/>
                    </a:cubicBezTo>
                    <a:cubicBezTo>
                      <a:pt x="9192" y="8223"/>
                      <a:pt x="10042" y="8884"/>
                      <a:pt x="10964" y="9428"/>
                    </a:cubicBezTo>
                    <a:cubicBezTo>
                      <a:pt x="11007" y="9452"/>
                      <a:pt x="11049" y="9462"/>
                      <a:pt x="11086" y="9462"/>
                    </a:cubicBezTo>
                    <a:cubicBezTo>
                      <a:pt x="11231" y="9462"/>
                      <a:pt x="11313" y="9304"/>
                      <a:pt x="11200" y="9191"/>
                    </a:cubicBezTo>
                    <a:cubicBezTo>
                      <a:pt x="10491" y="8601"/>
                      <a:pt x="9688" y="8081"/>
                      <a:pt x="8956" y="7514"/>
                    </a:cubicBezTo>
                    <a:cubicBezTo>
                      <a:pt x="8200" y="6947"/>
                      <a:pt x="7443" y="6356"/>
                      <a:pt x="6711" y="5765"/>
                    </a:cubicBezTo>
                    <a:cubicBezTo>
                      <a:pt x="5270" y="4584"/>
                      <a:pt x="3852" y="3379"/>
                      <a:pt x="2458" y="2127"/>
                    </a:cubicBezTo>
                    <a:cubicBezTo>
                      <a:pt x="2080" y="1772"/>
                      <a:pt x="1702" y="1418"/>
                      <a:pt x="1277" y="1064"/>
                    </a:cubicBezTo>
                    <a:lnTo>
                      <a:pt x="662" y="544"/>
                    </a:lnTo>
                    <a:cubicBezTo>
                      <a:pt x="450" y="355"/>
                      <a:pt x="213" y="213"/>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1"/>
              <p:cNvSpPr/>
              <p:nvPr/>
            </p:nvSpPr>
            <p:spPr>
              <a:xfrm>
                <a:off x="1091650" y="2247600"/>
                <a:ext cx="620250" cy="115800"/>
              </a:xfrm>
              <a:custGeom>
                <a:avLst/>
                <a:gdLst/>
                <a:ahLst/>
                <a:cxnLst/>
                <a:rect l="l" t="t" r="r" b="b"/>
                <a:pathLst>
                  <a:path w="24810" h="4632" extrusionOk="0">
                    <a:moveTo>
                      <a:pt x="24" y="1"/>
                    </a:moveTo>
                    <a:cubicBezTo>
                      <a:pt x="1" y="1"/>
                      <a:pt x="1" y="24"/>
                      <a:pt x="24" y="72"/>
                    </a:cubicBezTo>
                    <a:cubicBezTo>
                      <a:pt x="1584" y="568"/>
                      <a:pt x="3167" y="1064"/>
                      <a:pt x="4750" y="1489"/>
                    </a:cubicBezTo>
                    <a:cubicBezTo>
                      <a:pt x="6333" y="1891"/>
                      <a:pt x="7892" y="2245"/>
                      <a:pt x="9475" y="2600"/>
                    </a:cubicBezTo>
                    <a:cubicBezTo>
                      <a:pt x="12665" y="3285"/>
                      <a:pt x="15878" y="3781"/>
                      <a:pt x="19139" y="4159"/>
                    </a:cubicBezTo>
                    <a:cubicBezTo>
                      <a:pt x="20060" y="4277"/>
                      <a:pt x="20935" y="4372"/>
                      <a:pt x="21856" y="4466"/>
                    </a:cubicBezTo>
                    <a:cubicBezTo>
                      <a:pt x="22777" y="4561"/>
                      <a:pt x="23675" y="4632"/>
                      <a:pt x="24597" y="4632"/>
                    </a:cubicBezTo>
                    <a:cubicBezTo>
                      <a:pt x="24762" y="4584"/>
                      <a:pt x="24809" y="4325"/>
                      <a:pt x="24644" y="4277"/>
                    </a:cubicBezTo>
                    <a:cubicBezTo>
                      <a:pt x="23841" y="4159"/>
                      <a:pt x="23014" y="4112"/>
                      <a:pt x="22210" y="4041"/>
                    </a:cubicBezTo>
                    <a:cubicBezTo>
                      <a:pt x="21383" y="3994"/>
                      <a:pt x="20580" y="3899"/>
                      <a:pt x="19753" y="3805"/>
                    </a:cubicBezTo>
                    <a:cubicBezTo>
                      <a:pt x="18146" y="3639"/>
                      <a:pt x="16540" y="3427"/>
                      <a:pt x="14957" y="3167"/>
                    </a:cubicBezTo>
                    <a:cubicBezTo>
                      <a:pt x="11720" y="2671"/>
                      <a:pt x="8530" y="2033"/>
                      <a:pt x="5340" y="1300"/>
                    </a:cubicBezTo>
                    <a:cubicBezTo>
                      <a:pt x="4466" y="1088"/>
                      <a:pt x="3592" y="899"/>
                      <a:pt x="2718" y="686"/>
                    </a:cubicBezTo>
                    <a:cubicBezTo>
                      <a:pt x="1820" y="473"/>
                      <a:pt x="922" y="237"/>
                      <a:pt x="2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1"/>
              <p:cNvSpPr/>
              <p:nvPr/>
            </p:nvSpPr>
            <p:spPr>
              <a:xfrm>
                <a:off x="1257625" y="2273000"/>
                <a:ext cx="337825" cy="39050"/>
              </a:xfrm>
              <a:custGeom>
                <a:avLst/>
                <a:gdLst/>
                <a:ahLst/>
                <a:cxnLst/>
                <a:rect l="l" t="t" r="r" b="b"/>
                <a:pathLst>
                  <a:path w="13513" h="1562" extrusionOk="0">
                    <a:moveTo>
                      <a:pt x="1" y="1"/>
                    </a:moveTo>
                    <a:cubicBezTo>
                      <a:pt x="875" y="119"/>
                      <a:pt x="1726" y="284"/>
                      <a:pt x="2576" y="402"/>
                    </a:cubicBezTo>
                    <a:cubicBezTo>
                      <a:pt x="3427" y="521"/>
                      <a:pt x="4301" y="639"/>
                      <a:pt x="5152" y="733"/>
                    </a:cubicBezTo>
                    <a:cubicBezTo>
                      <a:pt x="6853" y="922"/>
                      <a:pt x="8578" y="1111"/>
                      <a:pt x="10279" y="1300"/>
                    </a:cubicBezTo>
                    <a:cubicBezTo>
                      <a:pt x="11271" y="1395"/>
                      <a:pt x="12240" y="1513"/>
                      <a:pt x="13209" y="1560"/>
                    </a:cubicBezTo>
                    <a:cubicBezTo>
                      <a:pt x="13217" y="1561"/>
                      <a:pt x="13226" y="1561"/>
                      <a:pt x="13234" y="1561"/>
                    </a:cubicBezTo>
                    <a:cubicBezTo>
                      <a:pt x="13513" y="1561"/>
                      <a:pt x="13461" y="1181"/>
                      <a:pt x="13209" y="1159"/>
                    </a:cubicBezTo>
                    <a:cubicBezTo>
                      <a:pt x="11507" y="946"/>
                      <a:pt x="9783" y="828"/>
                      <a:pt x="8082" y="639"/>
                    </a:cubicBezTo>
                    <a:cubicBezTo>
                      <a:pt x="6357" y="497"/>
                      <a:pt x="4656" y="332"/>
                      <a:pt x="2931" y="166"/>
                    </a:cubicBezTo>
                    <a:cubicBezTo>
                      <a:pt x="1962" y="95"/>
                      <a:pt x="993" y="95"/>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1"/>
              <p:cNvSpPr/>
              <p:nvPr/>
            </p:nvSpPr>
            <p:spPr>
              <a:xfrm>
                <a:off x="1164300" y="2278325"/>
                <a:ext cx="493250" cy="133525"/>
              </a:xfrm>
              <a:custGeom>
                <a:avLst/>
                <a:gdLst/>
                <a:ahLst/>
                <a:cxnLst/>
                <a:rect l="l" t="t" r="r" b="b"/>
                <a:pathLst>
                  <a:path w="19730" h="5341" extrusionOk="0">
                    <a:moveTo>
                      <a:pt x="24" y="0"/>
                    </a:moveTo>
                    <a:cubicBezTo>
                      <a:pt x="1" y="0"/>
                      <a:pt x="1" y="24"/>
                      <a:pt x="24" y="24"/>
                    </a:cubicBezTo>
                    <a:lnTo>
                      <a:pt x="899" y="544"/>
                    </a:lnTo>
                    <a:cubicBezTo>
                      <a:pt x="1206" y="709"/>
                      <a:pt x="1489" y="851"/>
                      <a:pt x="1773" y="969"/>
                    </a:cubicBezTo>
                    <a:cubicBezTo>
                      <a:pt x="2387" y="1253"/>
                      <a:pt x="2978" y="1536"/>
                      <a:pt x="3616" y="1772"/>
                    </a:cubicBezTo>
                    <a:cubicBezTo>
                      <a:pt x="4868" y="2269"/>
                      <a:pt x="6144" y="2741"/>
                      <a:pt x="7396" y="3143"/>
                    </a:cubicBezTo>
                    <a:cubicBezTo>
                      <a:pt x="9948" y="3946"/>
                      <a:pt x="12547" y="4608"/>
                      <a:pt x="15146" y="5033"/>
                    </a:cubicBezTo>
                    <a:cubicBezTo>
                      <a:pt x="15878" y="5151"/>
                      <a:pt x="16611" y="5269"/>
                      <a:pt x="17391" y="5317"/>
                    </a:cubicBezTo>
                    <a:cubicBezTo>
                      <a:pt x="17745" y="5340"/>
                      <a:pt x="18123" y="5340"/>
                      <a:pt x="18477" y="5340"/>
                    </a:cubicBezTo>
                    <a:cubicBezTo>
                      <a:pt x="18855" y="5340"/>
                      <a:pt x="19210" y="5269"/>
                      <a:pt x="19612" y="5198"/>
                    </a:cubicBezTo>
                    <a:cubicBezTo>
                      <a:pt x="19730" y="5128"/>
                      <a:pt x="19682" y="4868"/>
                      <a:pt x="19517" y="4868"/>
                    </a:cubicBezTo>
                    <a:cubicBezTo>
                      <a:pt x="19186" y="4868"/>
                      <a:pt x="18855" y="4844"/>
                      <a:pt x="18548" y="4844"/>
                    </a:cubicBezTo>
                    <a:lnTo>
                      <a:pt x="17556" y="4844"/>
                    </a:lnTo>
                    <a:cubicBezTo>
                      <a:pt x="16918" y="4797"/>
                      <a:pt x="16256" y="4726"/>
                      <a:pt x="15642" y="4631"/>
                    </a:cubicBezTo>
                    <a:cubicBezTo>
                      <a:pt x="14343" y="4419"/>
                      <a:pt x="13043" y="4159"/>
                      <a:pt x="11767" y="3852"/>
                    </a:cubicBezTo>
                    <a:cubicBezTo>
                      <a:pt x="9215" y="3237"/>
                      <a:pt x="6664" y="2481"/>
                      <a:pt x="4183" y="1560"/>
                    </a:cubicBezTo>
                    <a:cubicBezTo>
                      <a:pt x="3474" y="1300"/>
                      <a:pt x="2789" y="1016"/>
                      <a:pt x="2080" y="756"/>
                    </a:cubicBezTo>
                    <a:cubicBezTo>
                      <a:pt x="1773" y="638"/>
                      <a:pt x="1395" y="497"/>
                      <a:pt x="1088" y="378"/>
                    </a:cubicBezTo>
                    <a:cubicBezTo>
                      <a:pt x="733" y="237"/>
                      <a:pt x="379" y="119"/>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1"/>
              <p:cNvSpPr/>
              <p:nvPr/>
            </p:nvSpPr>
            <p:spPr>
              <a:xfrm>
                <a:off x="1310800" y="2319675"/>
                <a:ext cx="360350" cy="66775"/>
              </a:xfrm>
              <a:custGeom>
                <a:avLst/>
                <a:gdLst/>
                <a:ahLst/>
                <a:cxnLst/>
                <a:rect l="l" t="t" r="r" b="b"/>
                <a:pathLst>
                  <a:path w="14414" h="2671" extrusionOk="0">
                    <a:moveTo>
                      <a:pt x="0" y="0"/>
                    </a:moveTo>
                    <a:lnTo>
                      <a:pt x="0" y="0"/>
                    </a:lnTo>
                    <a:cubicBezTo>
                      <a:pt x="473" y="118"/>
                      <a:pt x="922" y="307"/>
                      <a:pt x="1371" y="473"/>
                    </a:cubicBezTo>
                    <a:lnTo>
                      <a:pt x="2694" y="804"/>
                    </a:lnTo>
                    <a:lnTo>
                      <a:pt x="5435" y="1442"/>
                    </a:lnTo>
                    <a:cubicBezTo>
                      <a:pt x="7278" y="1796"/>
                      <a:pt x="9144" y="2127"/>
                      <a:pt x="10987" y="2339"/>
                    </a:cubicBezTo>
                    <a:cubicBezTo>
                      <a:pt x="12050" y="2505"/>
                      <a:pt x="13114" y="2647"/>
                      <a:pt x="14177" y="2670"/>
                    </a:cubicBezTo>
                    <a:cubicBezTo>
                      <a:pt x="14366" y="2670"/>
                      <a:pt x="14413" y="2387"/>
                      <a:pt x="14224" y="2363"/>
                    </a:cubicBezTo>
                    <a:cubicBezTo>
                      <a:pt x="13303" y="2198"/>
                      <a:pt x="12358" y="2127"/>
                      <a:pt x="11436" y="2009"/>
                    </a:cubicBezTo>
                    <a:cubicBezTo>
                      <a:pt x="10491" y="1891"/>
                      <a:pt x="9546" y="1725"/>
                      <a:pt x="8624" y="1607"/>
                    </a:cubicBezTo>
                    <a:cubicBezTo>
                      <a:pt x="6805" y="1323"/>
                      <a:pt x="4962" y="993"/>
                      <a:pt x="3143" y="591"/>
                    </a:cubicBezTo>
                    <a:cubicBezTo>
                      <a:pt x="2647" y="473"/>
                      <a:pt x="2103" y="378"/>
                      <a:pt x="1607" y="260"/>
                    </a:cubicBezTo>
                    <a:cubicBezTo>
                      <a:pt x="1347" y="189"/>
                      <a:pt x="1064" y="142"/>
                      <a:pt x="804" y="118"/>
                    </a:cubicBezTo>
                    <a:cubicBezTo>
                      <a:pt x="544" y="71"/>
                      <a:pt x="284" y="48"/>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1"/>
              <p:cNvSpPr/>
              <p:nvPr/>
            </p:nvSpPr>
            <p:spPr>
              <a:xfrm>
                <a:off x="1092250" y="2014125"/>
                <a:ext cx="592800" cy="216975"/>
              </a:xfrm>
              <a:custGeom>
                <a:avLst/>
                <a:gdLst/>
                <a:ahLst/>
                <a:cxnLst/>
                <a:rect l="l" t="t" r="r" b="b"/>
                <a:pathLst>
                  <a:path w="23712" h="8679" extrusionOk="0">
                    <a:moveTo>
                      <a:pt x="23522" y="1"/>
                    </a:moveTo>
                    <a:cubicBezTo>
                      <a:pt x="23511" y="1"/>
                      <a:pt x="23499" y="3"/>
                      <a:pt x="23486" y="7"/>
                    </a:cubicBezTo>
                    <a:cubicBezTo>
                      <a:pt x="22730" y="314"/>
                      <a:pt x="22021" y="669"/>
                      <a:pt x="21265" y="1023"/>
                    </a:cubicBezTo>
                    <a:cubicBezTo>
                      <a:pt x="20532" y="1377"/>
                      <a:pt x="19776" y="1708"/>
                      <a:pt x="19020" y="2015"/>
                    </a:cubicBezTo>
                    <a:cubicBezTo>
                      <a:pt x="17555" y="2677"/>
                      <a:pt x="16043" y="3291"/>
                      <a:pt x="14531" y="3882"/>
                    </a:cubicBezTo>
                    <a:cubicBezTo>
                      <a:pt x="11507" y="5063"/>
                      <a:pt x="8435" y="6126"/>
                      <a:pt x="5293" y="7072"/>
                    </a:cubicBezTo>
                    <a:cubicBezTo>
                      <a:pt x="4442" y="7331"/>
                      <a:pt x="3544" y="7568"/>
                      <a:pt x="2694" y="7851"/>
                    </a:cubicBezTo>
                    <a:cubicBezTo>
                      <a:pt x="1820" y="8111"/>
                      <a:pt x="922" y="8371"/>
                      <a:pt x="48" y="8607"/>
                    </a:cubicBezTo>
                    <a:cubicBezTo>
                      <a:pt x="0" y="8607"/>
                      <a:pt x="0" y="8678"/>
                      <a:pt x="48" y="8678"/>
                    </a:cubicBezTo>
                    <a:cubicBezTo>
                      <a:pt x="1631" y="8300"/>
                      <a:pt x="3261" y="7993"/>
                      <a:pt x="4820" y="7544"/>
                    </a:cubicBezTo>
                    <a:cubicBezTo>
                      <a:pt x="6380" y="7095"/>
                      <a:pt x="7915" y="6670"/>
                      <a:pt x="9451" y="6126"/>
                    </a:cubicBezTo>
                    <a:cubicBezTo>
                      <a:pt x="12546" y="5134"/>
                      <a:pt x="15594" y="3953"/>
                      <a:pt x="18619" y="2677"/>
                    </a:cubicBezTo>
                    <a:cubicBezTo>
                      <a:pt x="19446" y="2322"/>
                      <a:pt x="20296" y="1944"/>
                      <a:pt x="21123" y="1543"/>
                    </a:cubicBezTo>
                    <a:cubicBezTo>
                      <a:pt x="21950" y="1165"/>
                      <a:pt x="22801" y="787"/>
                      <a:pt x="23604" y="314"/>
                    </a:cubicBezTo>
                    <a:cubicBezTo>
                      <a:pt x="23712" y="207"/>
                      <a:pt x="23643" y="1"/>
                      <a:pt x="235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1"/>
              <p:cNvSpPr/>
              <p:nvPr/>
            </p:nvSpPr>
            <p:spPr>
              <a:xfrm>
                <a:off x="1248775" y="2027475"/>
                <a:ext cx="311225" cy="141600"/>
              </a:xfrm>
              <a:custGeom>
                <a:avLst/>
                <a:gdLst/>
                <a:ahLst/>
                <a:cxnLst/>
                <a:rect l="l" t="t" r="r" b="b"/>
                <a:pathLst>
                  <a:path w="12449" h="5664" extrusionOk="0">
                    <a:moveTo>
                      <a:pt x="12091" y="1"/>
                    </a:moveTo>
                    <a:cubicBezTo>
                      <a:pt x="12063" y="1"/>
                      <a:pt x="12033" y="6"/>
                      <a:pt x="12003" y="16"/>
                    </a:cubicBezTo>
                    <a:cubicBezTo>
                      <a:pt x="10397" y="702"/>
                      <a:pt x="8861" y="1434"/>
                      <a:pt x="7301" y="2167"/>
                    </a:cubicBezTo>
                    <a:cubicBezTo>
                      <a:pt x="5742" y="2875"/>
                      <a:pt x="4183" y="3584"/>
                      <a:pt x="2623" y="4317"/>
                    </a:cubicBezTo>
                    <a:cubicBezTo>
                      <a:pt x="1749" y="4742"/>
                      <a:pt x="898" y="5214"/>
                      <a:pt x="1" y="5663"/>
                    </a:cubicBezTo>
                    <a:cubicBezTo>
                      <a:pt x="804" y="5333"/>
                      <a:pt x="1631" y="5073"/>
                      <a:pt x="2434" y="4742"/>
                    </a:cubicBezTo>
                    <a:cubicBezTo>
                      <a:pt x="3214" y="4411"/>
                      <a:pt x="4017" y="4080"/>
                      <a:pt x="4821" y="3726"/>
                    </a:cubicBezTo>
                    <a:cubicBezTo>
                      <a:pt x="6380" y="3064"/>
                      <a:pt x="7987" y="2356"/>
                      <a:pt x="9546" y="1647"/>
                    </a:cubicBezTo>
                    <a:cubicBezTo>
                      <a:pt x="10420" y="1221"/>
                      <a:pt x="11342" y="843"/>
                      <a:pt x="12240" y="394"/>
                    </a:cubicBezTo>
                    <a:cubicBezTo>
                      <a:pt x="12449" y="290"/>
                      <a:pt x="12306" y="1"/>
                      <a:pt x="1209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1"/>
              <p:cNvSpPr/>
              <p:nvPr/>
            </p:nvSpPr>
            <p:spPr>
              <a:xfrm>
                <a:off x="1169025" y="2080800"/>
                <a:ext cx="492075" cy="139925"/>
              </a:xfrm>
              <a:custGeom>
                <a:avLst/>
                <a:gdLst/>
                <a:ahLst/>
                <a:cxnLst/>
                <a:rect l="l" t="t" r="r" b="b"/>
                <a:pathLst>
                  <a:path w="19683" h="5597" extrusionOk="0">
                    <a:moveTo>
                      <a:pt x="19470" y="1"/>
                    </a:moveTo>
                    <a:cubicBezTo>
                      <a:pt x="19440" y="1"/>
                      <a:pt x="19408" y="10"/>
                      <a:pt x="19375" y="34"/>
                    </a:cubicBezTo>
                    <a:cubicBezTo>
                      <a:pt x="19092" y="175"/>
                      <a:pt x="18785" y="341"/>
                      <a:pt x="18525" y="506"/>
                    </a:cubicBezTo>
                    <a:cubicBezTo>
                      <a:pt x="18265" y="695"/>
                      <a:pt x="17958" y="837"/>
                      <a:pt x="17674" y="979"/>
                    </a:cubicBezTo>
                    <a:cubicBezTo>
                      <a:pt x="17107" y="1286"/>
                      <a:pt x="16493" y="1546"/>
                      <a:pt x="15902" y="1782"/>
                    </a:cubicBezTo>
                    <a:cubicBezTo>
                      <a:pt x="14650" y="2254"/>
                      <a:pt x="13421" y="2656"/>
                      <a:pt x="12145" y="3058"/>
                    </a:cubicBezTo>
                    <a:cubicBezTo>
                      <a:pt x="9617" y="3814"/>
                      <a:pt x="7042" y="4405"/>
                      <a:pt x="4443" y="4853"/>
                    </a:cubicBezTo>
                    <a:lnTo>
                      <a:pt x="2222" y="5208"/>
                    </a:lnTo>
                    <a:cubicBezTo>
                      <a:pt x="1867" y="5255"/>
                      <a:pt x="1513" y="5326"/>
                      <a:pt x="1159" y="5350"/>
                    </a:cubicBezTo>
                    <a:cubicBezTo>
                      <a:pt x="781" y="5421"/>
                      <a:pt x="426" y="5491"/>
                      <a:pt x="48" y="5562"/>
                    </a:cubicBezTo>
                    <a:cubicBezTo>
                      <a:pt x="1" y="5562"/>
                      <a:pt x="48" y="5586"/>
                      <a:pt x="48" y="5586"/>
                    </a:cubicBezTo>
                    <a:cubicBezTo>
                      <a:pt x="284" y="5586"/>
                      <a:pt x="500" y="5596"/>
                      <a:pt x="722" y="5596"/>
                    </a:cubicBezTo>
                    <a:cubicBezTo>
                      <a:pt x="833" y="5596"/>
                      <a:pt x="946" y="5594"/>
                      <a:pt x="1064" y="5586"/>
                    </a:cubicBezTo>
                    <a:cubicBezTo>
                      <a:pt x="1395" y="5562"/>
                      <a:pt x="1726" y="5562"/>
                      <a:pt x="2056" y="5515"/>
                    </a:cubicBezTo>
                    <a:cubicBezTo>
                      <a:pt x="2718" y="5468"/>
                      <a:pt x="3380" y="5373"/>
                      <a:pt x="4065" y="5279"/>
                    </a:cubicBezTo>
                    <a:cubicBezTo>
                      <a:pt x="5388" y="5113"/>
                      <a:pt x="6711" y="4877"/>
                      <a:pt x="8011" y="4570"/>
                    </a:cubicBezTo>
                    <a:cubicBezTo>
                      <a:pt x="10610" y="4027"/>
                      <a:pt x="13185" y="3270"/>
                      <a:pt x="15666" y="2325"/>
                    </a:cubicBezTo>
                    <a:cubicBezTo>
                      <a:pt x="16375" y="2065"/>
                      <a:pt x="17060" y="1806"/>
                      <a:pt x="17721" y="1451"/>
                    </a:cubicBezTo>
                    <a:cubicBezTo>
                      <a:pt x="18052" y="1286"/>
                      <a:pt x="18383" y="1120"/>
                      <a:pt x="18714" y="908"/>
                    </a:cubicBezTo>
                    <a:cubicBezTo>
                      <a:pt x="19021" y="719"/>
                      <a:pt x="19328" y="482"/>
                      <a:pt x="19588" y="199"/>
                    </a:cubicBezTo>
                    <a:cubicBezTo>
                      <a:pt x="19683" y="161"/>
                      <a:pt x="19595" y="1"/>
                      <a:pt x="1947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1"/>
              <p:cNvSpPr/>
              <p:nvPr/>
            </p:nvSpPr>
            <p:spPr>
              <a:xfrm>
                <a:off x="1317300" y="2055350"/>
                <a:ext cx="344600" cy="127300"/>
              </a:xfrm>
              <a:custGeom>
                <a:avLst/>
                <a:gdLst/>
                <a:ahLst/>
                <a:cxnLst/>
                <a:rect l="l" t="t" r="r" b="b"/>
                <a:pathLst>
                  <a:path w="13784" h="5092" extrusionOk="0">
                    <a:moveTo>
                      <a:pt x="13596" y="1"/>
                    </a:moveTo>
                    <a:cubicBezTo>
                      <a:pt x="13578" y="1"/>
                      <a:pt x="13559" y="4"/>
                      <a:pt x="13539" y="12"/>
                    </a:cubicBezTo>
                    <a:cubicBezTo>
                      <a:pt x="12665" y="343"/>
                      <a:pt x="11838" y="768"/>
                      <a:pt x="10940" y="1122"/>
                    </a:cubicBezTo>
                    <a:cubicBezTo>
                      <a:pt x="10066" y="1477"/>
                      <a:pt x="9191" y="1831"/>
                      <a:pt x="8317" y="2186"/>
                    </a:cubicBezTo>
                    <a:cubicBezTo>
                      <a:pt x="6569" y="2847"/>
                      <a:pt x="4820" y="3485"/>
                      <a:pt x="3048" y="4029"/>
                    </a:cubicBezTo>
                    <a:cubicBezTo>
                      <a:pt x="2552" y="4194"/>
                      <a:pt x="2056" y="4359"/>
                      <a:pt x="1536" y="4548"/>
                    </a:cubicBezTo>
                    <a:cubicBezTo>
                      <a:pt x="1276" y="4619"/>
                      <a:pt x="1016" y="4714"/>
                      <a:pt x="780" y="4808"/>
                    </a:cubicBezTo>
                    <a:cubicBezTo>
                      <a:pt x="520" y="4926"/>
                      <a:pt x="284" y="5021"/>
                      <a:pt x="0" y="5092"/>
                    </a:cubicBezTo>
                    <a:cubicBezTo>
                      <a:pt x="473" y="4974"/>
                      <a:pt x="945" y="4926"/>
                      <a:pt x="1442" y="4832"/>
                    </a:cubicBezTo>
                    <a:lnTo>
                      <a:pt x="2765" y="4477"/>
                    </a:lnTo>
                    <a:cubicBezTo>
                      <a:pt x="3686" y="4218"/>
                      <a:pt x="4560" y="3910"/>
                      <a:pt x="5458" y="3627"/>
                    </a:cubicBezTo>
                    <a:cubicBezTo>
                      <a:pt x="7230" y="3036"/>
                      <a:pt x="9002" y="2351"/>
                      <a:pt x="10727" y="1642"/>
                    </a:cubicBezTo>
                    <a:cubicBezTo>
                      <a:pt x="11719" y="1217"/>
                      <a:pt x="12712" y="839"/>
                      <a:pt x="13657" y="343"/>
                    </a:cubicBezTo>
                    <a:cubicBezTo>
                      <a:pt x="13783" y="237"/>
                      <a:pt x="13741" y="1"/>
                      <a:pt x="135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1"/>
              <p:cNvSpPr/>
              <p:nvPr/>
            </p:nvSpPr>
            <p:spPr>
              <a:xfrm>
                <a:off x="477925" y="1656900"/>
                <a:ext cx="1162500" cy="1161950"/>
              </a:xfrm>
              <a:custGeom>
                <a:avLst/>
                <a:gdLst/>
                <a:ahLst/>
                <a:cxnLst/>
                <a:rect l="l" t="t" r="r" b="b"/>
                <a:pathLst>
                  <a:path w="46500" h="46478" extrusionOk="0">
                    <a:moveTo>
                      <a:pt x="22709" y="1"/>
                    </a:moveTo>
                    <a:cubicBezTo>
                      <a:pt x="21953" y="1"/>
                      <a:pt x="21425" y="581"/>
                      <a:pt x="21147" y="1230"/>
                    </a:cubicBezTo>
                    <a:cubicBezTo>
                      <a:pt x="20840" y="1986"/>
                      <a:pt x="20746" y="2837"/>
                      <a:pt x="20722" y="3640"/>
                    </a:cubicBezTo>
                    <a:cubicBezTo>
                      <a:pt x="20675" y="4443"/>
                      <a:pt x="20746" y="5247"/>
                      <a:pt x="20793" y="6026"/>
                    </a:cubicBezTo>
                    <a:cubicBezTo>
                      <a:pt x="20864" y="6806"/>
                      <a:pt x="20958" y="7539"/>
                      <a:pt x="21076" y="8318"/>
                    </a:cubicBezTo>
                    <a:cubicBezTo>
                      <a:pt x="21313" y="9807"/>
                      <a:pt x="21596" y="11295"/>
                      <a:pt x="21903" y="12807"/>
                    </a:cubicBezTo>
                    <a:cubicBezTo>
                      <a:pt x="22187" y="14272"/>
                      <a:pt x="22518" y="15785"/>
                      <a:pt x="22754" y="17297"/>
                    </a:cubicBezTo>
                    <a:cubicBezTo>
                      <a:pt x="22990" y="18785"/>
                      <a:pt x="23156" y="20297"/>
                      <a:pt x="23226" y="21809"/>
                    </a:cubicBezTo>
                    <a:cubicBezTo>
                      <a:pt x="23226" y="21975"/>
                      <a:pt x="23250" y="22140"/>
                      <a:pt x="23250" y="22306"/>
                    </a:cubicBezTo>
                    <a:lnTo>
                      <a:pt x="23250" y="22495"/>
                    </a:lnTo>
                    <a:cubicBezTo>
                      <a:pt x="22801" y="20983"/>
                      <a:pt x="22376" y="19494"/>
                      <a:pt x="21903" y="18029"/>
                    </a:cubicBezTo>
                    <a:cubicBezTo>
                      <a:pt x="21360" y="16375"/>
                      <a:pt x="20769" y="14745"/>
                      <a:pt x="20084" y="13162"/>
                    </a:cubicBezTo>
                    <a:cubicBezTo>
                      <a:pt x="19446" y="11673"/>
                      <a:pt x="18714" y="10232"/>
                      <a:pt x="17839" y="8838"/>
                    </a:cubicBezTo>
                    <a:cubicBezTo>
                      <a:pt x="16989" y="7515"/>
                      <a:pt x="16044" y="6215"/>
                      <a:pt x="14957" y="5058"/>
                    </a:cubicBezTo>
                    <a:cubicBezTo>
                      <a:pt x="14484" y="4562"/>
                      <a:pt x="13917" y="4089"/>
                      <a:pt x="13303" y="3735"/>
                    </a:cubicBezTo>
                    <a:cubicBezTo>
                      <a:pt x="12881" y="3498"/>
                      <a:pt x="12338" y="3238"/>
                      <a:pt x="11812" y="3238"/>
                    </a:cubicBezTo>
                    <a:cubicBezTo>
                      <a:pt x="11603" y="3238"/>
                      <a:pt x="11396" y="3279"/>
                      <a:pt x="11200" y="3380"/>
                    </a:cubicBezTo>
                    <a:cubicBezTo>
                      <a:pt x="10562" y="3735"/>
                      <a:pt x="10350" y="4538"/>
                      <a:pt x="10444" y="5247"/>
                    </a:cubicBezTo>
                    <a:cubicBezTo>
                      <a:pt x="10515" y="6026"/>
                      <a:pt x="10869" y="6830"/>
                      <a:pt x="11271" y="7539"/>
                    </a:cubicBezTo>
                    <a:cubicBezTo>
                      <a:pt x="11649" y="8247"/>
                      <a:pt x="12098" y="8933"/>
                      <a:pt x="12523" y="9571"/>
                    </a:cubicBezTo>
                    <a:cubicBezTo>
                      <a:pt x="12949" y="10208"/>
                      <a:pt x="13421" y="10823"/>
                      <a:pt x="13894" y="11413"/>
                    </a:cubicBezTo>
                    <a:cubicBezTo>
                      <a:pt x="14839" y="12618"/>
                      <a:pt x="15831" y="13753"/>
                      <a:pt x="16847" y="14887"/>
                    </a:cubicBezTo>
                    <a:cubicBezTo>
                      <a:pt x="17839" y="16044"/>
                      <a:pt x="18855" y="17202"/>
                      <a:pt x="19824" y="18384"/>
                    </a:cubicBezTo>
                    <a:cubicBezTo>
                      <a:pt x="20793" y="19565"/>
                      <a:pt x="21691" y="20770"/>
                      <a:pt x="22518" y="22046"/>
                    </a:cubicBezTo>
                    <a:cubicBezTo>
                      <a:pt x="22612" y="22188"/>
                      <a:pt x="22730" y="22306"/>
                      <a:pt x="22801" y="22447"/>
                    </a:cubicBezTo>
                    <a:lnTo>
                      <a:pt x="22896" y="22636"/>
                    </a:lnTo>
                    <a:cubicBezTo>
                      <a:pt x="21785" y="21550"/>
                      <a:pt x="20651" y="20486"/>
                      <a:pt x="19493" y="19447"/>
                    </a:cubicBezTo>
                    <a:cubicBezTo>
                      <a:pt x="18194" y="18289"/>
                      <a:pt x="16871" y="17179"/>
                      <a:pt x="15477" y="16139"/>
                    </a:cubicBezTo>
                    <a:cubicBezTo>
                      <a:pt x="14177" y="15170"/>
                      <a:pt x="12807" y="14272"/>
                      <a:pt x="11389" y="13516"/>
                    </a:cubicBezTo>
                    <a:cubicBezTo>
                      <a:pt x="9972" y="12760"/>
                      <a:pt x="8507" y="12122"/>
                      <a:pt x="6971" y="11673"/>
                    </a:cubicBezTo>
                    <a:cubicBezTo>
                      <a:pt x="6309" y="11461"/>
                      <a:pt x="5600" y="11343"/>
                      <a:pt x="4892" y="11343"/>
                    </a:cubicBezTo>
                    <a:cubicBezTo>
                      <a:pt x="4183" y="11343"/>
                      <a:pt x="3285" y="11437"/>
                      <a:pt x="2883" y="12099"/>
                    </a:cubicBezTo>
                    <a:cubicBezTo>
                      <a:pt x="2482" y="12713"/>
                      <a:pt x="2718" y="13516"/>
                      <a:pt x="3143" y="14060"/>
                    </a:cubicBezTo>
                    <a:cubicBezTo>
                      <a:pt x="3616" y="14721"/>
                      <a:pt x="4325" y="15217"/>
                      <a:pt x="5010" y="15666"/>
                    </a:cubicBezTo>
                    <a:cubicBezTo>
                      <a:pt x="5671" y="16068"/>
                      <a:pt x="6380" y="16422"/>
                      <a:pt x="7136" y="16777"/>
                    </a:cubicBezTo>
                    <a:cubicBezTo>
                      <a:pt x="7798" y="17108"/>
                      <a:pt x="8507" y="17415"/>
                      <a:pt x="9215" y="17698"/>
                    </a:cubicBezTo>
                    <a:cubicBezTo>
                      <a:pt x="10633" y="18265"/>
                      <a:pt x="12098" y="18762"/>
                      <a:pt x="13539" y="19234"/>
                    </a:cubicBezTo>
                    <a:cubicBezTo>
                      <a:pt x="14981" y="19707"/>
                      <a:pt x="16422" y="20179"/>
                      <a:pt x="17839" y="20746"/>
                    </a:cubicBezTo>
                    <a:cubicBezTo>
                      <a:pt x="19257" y="21266"/>
                      <a:pt x="20651" y="21857"/>
                      <a:pt x="22021" y="22566"/>
                    </a:cubicBezTo>
                    <a:cubicBezTo>
                      <a:pt x="22163" y="22636"/>
                      <a:pt x="22305" y="22684"/>
                      <a:pt x="22447" y="22778"/>
                    </a:cubicBezTo>
                    <a:cubicBezTo>
                      <a:pt x="22518" y="22802"/>
                      <a:pt x="22541" y="22849"/>
                      <a:pt x="22612" y="22873"/>
                    </a:cubicBezTo>
                    <a:cubicBezTo>
                      <a:pt x="21100" y="22495"/>
                      <a:pt x="19588" y="22140"/>
                      <a:pt x="18076" y="21809"/>
                    </a:cubicBezTo>
                    <a:cubicBezTo>
                      <a:pt x="16398" y="21455"/>
                      <a:pt x="14697" y="21148"/>
                      <a:pt x="12972" y="20959"/>
                    </a:cubicBezTo>
                    <a:cubicBezTo>
                      <a:pt x="11709" y="20812"/>
                      <a:pt x="10460" y="20723"/>
                      <a:pt x="9203" y="20723"/>
                    </a:cubicBezTo>
                    <a:cubicBezTo>
                      <a:pt x="8838" y="20723"/>
                      <a:pt x="8472" y="20730"/>
                      <a:pt x="8105" y="20746"/>
                    </a:cubicBezTo>
                    <a:cubicBezTo>
                      <a:pt x="6498" y="20770"/>
                      <a:pt x="4915" y="20959"/>
                      <a:pt x="3379" y="21337"/>
                    </a:cubicBezTo>
                    <a:cubicBezTo>
                      <a:pt x="2694" y="21502"/>
                      <a:pt x="2009" y="21739"/>
                      <a:pt x="1395" y="22093"/>
                    </a:cubicBezTo>
                    <a:cubicBezTo>
                      <a:pt x="804" y="22424"/>
                      <a:pt x="72" y="22991"/>
                      <a:pt x="48" y="23723"/>
                    </a:cubicBezTo>
                    <a:cubicBezTo>
                      <a:pt x="1" y="24503"/>
                      <a:pt x="591" y="25046"/>
                      <a:pt x="1253" y="25330"/>
                    </a:cubicBezTo>
                    <a:cubicBezTo>
                      <a:pt x="2009" y="25637"/>
                      <a:pt x="2883" y="25732"/>
                      <a:pt x="3663" y="25755"/>
                    </a:cubicBezTo>
                    <a:cubicBezTo>
                      <a:pt x="3850" y="25766"/>
                      <a:pt x="4036" y="25771"/>
                      <a:pt x="4223" y="25771"/>
                    </a:cubicBezTo>
                    <a:cubicBezTo>
                      <a:pt x="4840" y="25771"/>
                      <a:pt x="5456" y="25721"/>
                      <a:pt x="6073" y="25684"/>
                    </a:cubicBezTo>
                    <a:cubicBezTo>
                      <a:pt x="6829" y="25613"/>
                      <a:pt x="7562" y="25519"/>
                      <a:pt x="8341" y="25401"/>
                    </a:cubicBezTo>
                    <a:cubicBezTo>
                      <a:pt x="9853" y="25165"/>
                      <a:pt x="11318" y="24881"/>
                      <a:pt x="12830" y="24574"/>
                    </a:cubicBezTo>
                    <a:cubicBezTo>
                      <a:pt x="14295" y="24290"/>
                      <a:pt x="15807" y="23960"/>
                      <a:pt x="17320" y="23723"/>
                    </a:cubicBezTo>
                    <a:cubicBezTo>
                      <a:pt x="18832" y="23487"/>
                      <a:pt x="20320" y="23322"/>
                      <a:pt x="21832" y="23251"/>
                    </a:cubicBezTo>
                    <a:cubicBezTo>
                      <a:pt x="22021" y="23251"/>
                      <a:pt x="22163" y="23227"/>
                      <a:pt x="22329" y="23227"/>
                    </a:cubicBezTo>
                    <a:lnTo>
                      <a:pt x="22518" y="23227"/>
                    </a:lnTo>
                    <a:cubicBezTo>
                      <a:pt x="21006" y="23676"/>
                      <a:pt x="19541" y="24101"/>
                      <a:pt x="18052" y="24574"/>
                    </a:cubicBezTo>
                    <a:cubicBezTo>
                      <a:pt x="16398" y="25141"/>
                      <a:pt x="14768" y="25732"/>
                      <a:pt x="13185" y="26417"/>
                    </a:cubicBezTo>
                    <a:cubicBezTo>
                      <a:pt x="11696" y="27055"/>
                      <a:pt x="10255" y="27811"/>
                      <a:pt x="8861" y="28661"/>
                    </a:cubicBezTo>
                    <a:cubicBezTo>
                      <a:pt x="7538" y="29512"/>
                      <a:pt x="6215" y="30457"/>
                      <a:pt x="5081" y="31544"/>
                    </a:cubicBezTo>
                    <a:cubicBezTo>
                      <a:pt x="4584" y="32016"/>
                      <a:pt x="4112" y="32584"/>
                      <a:pt x="3757" y="33198"/>
                    </a:cubicBezTo>
                    <a:cubicBezTo>
                      <a:pt x="3427" y="33789"/>
                      <a:pt x="3049" y="34615"/>
                      <a:pt x="3403" y="35301"/>
                    </a:cubicBezTo>
                    <a:cubicBezTo>
                      <a:pt x="3712" y="35877"/>
                      <a:pt x="4360" y="36094"/>
                      <a:pt x="4991" y="36094"/>
                    </a:cubicBezTo>
                    <a:cubicBezTo>
                      <a:pt x="5084" y="36094"/>
                      <a:pt x="5178" y="36090"/>
                      <a:pt x="5270" y="36080"/>
                    </a:cubicBezTo>
                    <a:cubicBezTo>
                      <a:pt x="6073" y="35986"/>
                      <a:pt x="6853" y="35631"/>
                      <a:pt x="7562" y="35253"/>
                    </a:cubicBezTo>
                    <a:cubicBezTo>
                      <a:pt x="8270" y="34852"/>
                      <a:pt x="8956" y="34403"/>
                      <a:pt x="9617" y="33978"/>
                    </a:cubicBezTo>
                    <a:cubicBezTo>
                      <a:pt x="10231" y="33552"/>
                      <a:pt x="10846" y="33080"/>
                      <a:pt x="11436" y="32607"/>
                    </a:cubicBezTo>
                    <a:cubicBezTo>
                      <a:pt x="12641" y="31662"/>
                      <a:pt x="13776" y="30670"/>
                      <a:pt x="14933" y="29654"/>
                    </a:cubicBezTo>
                    <a:cubicBezTo>
                      <a:pt x="16067" y="28661"/>
                      <a:pt x="17225" y="27645"/>
                      <a:pt x="18406" y="26677"/>
                    </a:cubicBezTo>
                    <a:cubicBezTo>
                      <a:pt x="19588" y="25708"/>
                      <a:pt x="20793" y="24810"/>
                      <a:pt x="22069" y="23983"/>
                    </a:cubicBezTo>
                    <a:cubicBezTo>
                      <a:pt x="22211" y="23912"/>
                      <a:pt x="22329" y="23771"/>
                      <a:pt x="22494" y="23700"/>
                    </a:cubicBezTo>
                    <a:lnTo>
                      <a:pt x="22659" y="23605"/>
                    </a:lnTo>
                    <a:lnTo>
                      <a:pt x="22659" y="23605"/>
                    </a:lnTo>
                    <a:cubicBezTo>
                      <a:pt x="21573" y="24739"/>
                      <a:pt x="20509" y="25850"/>
                      <a:pt x="19470" y="27008"/>
                    </a:cubicBezTo>
                    <a:cubicBezTo>
                      <a:pt x="18312" y="28307"/>
                      <a:pt x="17201" y="29630"/>
                      <a:pt x="16162" y="31024"/>
                    </a:cubicBezTo>
                    <a:cubicBezTo>
                      <a:pt x="15193" y="32324"/>
                      <a:pt x="14295" y="33694"/>
                      <a:pt x="13539" y="35135"/>
                    </a:cubicBezTo>
                    <a:cubicBezTo>
                      <a:pt x="12807" y="36553"/>
                      <a:pt x="12145" y="37994"/>
                      <a:pt x="11696" y="39530"/>
                    </a:cubicBezTo>
                    <a:cubicBezTo>
                      <a:pt x="11507" y="40215"/>
                      <a:pt x="11389" y="40924"/>
                      <a:pt x="11389" y="41633"/>
                    </a:cubicBezTo>
                    <a:cubicBezTo>
                      <a:pt x="11389" y="42342"/>
                      <a:pt x="11460" y="43216"/>
                      <a:pt x="12122" y="43641"/>
                    </a:cubicBezTo>
                    <a:cubicBezTo>
                      <a:pt x="12337" y="43773"/>
                      <a:pt x="12575" y="43831"/>
                      <a:pt x="12818" y="43831"/>
                    </a:cubicBezTo>
                    <a:cubicBezTo>
                      <a:pt x="13269" y="43831"/>
                      <a:pt x="13738" y="43634"/>
                      <a:pt x="14106" y="43358"/>
                    </a:cubicBezTo>
                    <a:cubicBezTo>
                      <a:pt x="14744" y="42885"/>
                      <a:pt x="15240" y="42176"/>
                      <a:pt x="15689" y="41515"/>
                    </a:cubicBezTo>
                    <a:cubicBezTo>
                      <a:pt x="16115" y="40829"/>
                      <a:pt x="16469" y="40121"/>
                      <a:pt x="16823" y="39388"/>
                    </a:cubicBezTo>
                    <a:cubicBezTo>
                      <a:pt x="17131" y="38703"/>
                      <a:pt x="17438" y="37994"/>
                      <a:pt x="17721" y="37285"/>
                    </a:cubicBezTo>
                    <a:cubicBezTo>
                      <a:pt x="18288" y="35868"/>
                      <a:pt x="18785" y="34426"/>
                      <a:pt x="19257" y="32962"/>
                    </a:cubicBezTo>
                    <a:cubicBezTo>
                      <a:pt x="19730" y="31520"/>
                      <a:pt x="20202" y="30079"/>
                      <a:pt x="20769" y="28661"/>
                    </a:cubicBezTo>
                    <a:cubicBezTo>
                      <a:pt x="21313" y="27244"/>
                      <a:pt x="21903" y="25850"/>
                      <a:pt x="22612" y="24503"/>
                    </a:cubicBezTo>
                    <a:cubicBezTo>
                      <a:pt x="22659" y="24338"/>
                      <a:pt x="22730" y="24196"/>
                      <a:pt x="22801" y="24054"/>
                    </a:cubicBezTo>
                    <a:cubicBezTo>
                      <a:pt x="22848" y="23983"/>
                      <a:pt x="22872" y="23960"/>
                      <a:pt x="22896" y="23912"/>
                    </a:cubicBezTo>
                    <a:lnTo>
                      <a:pt x="22896" y="23912"/>
                    </a:lnTo>
                    <a:cubicBezTo>
                      <a:pt x="22518" y="25401"/>
                      <a:pt x="22163" y="26913"/>
                      <a:pt x="21832" y="28425"/>
                    </a:cubicBezTo>
                    <a:cubicBezTo>
                      <a:pt x="21478" y="30103"/>
                      <a:pt x="21195" y="31827"/>
                      <a:pt x="20982" y="33529"/>
                    </a:cubicBezTo>
                    <a:cubicBezTo>
                      <a:pt x="20793" y="35159"/>
                      <a:pt x="20722" y="36789"/>
                      <a:pt x="20769" y="38396"/>
                    </a:cubicBezTo>
                    <a:cubicBezTo>
                      <a:pt x="20793" y="40003"/>
                      <a:pt x="20982" y="41586"/>
                      <a:pt x="21360" y="43121"/>
                    </a:cubicBezTo>
                    <a:cubicBezTo>
                      <a:pt x="21549" y="43807"/>
                      <a:pt x="21785" y="44492"/>
                      <a:pt x="22140" y="45106"/>
                    </a:cubicBezTo>
                    <a:cubicBezTo>
                      <a:pt x="22447" y="45697"/>
                      <a:pt x="23014" y="46429"/>
                      <a:pt x="23746" y="46476"/>
                    </a:cubicBezTo>
                    <a:cubicBezTo>
                      <a:pt x="23761" y="46477"/>
                      <a:pt x="23776" y="46477"/>
                      <a:pt x="23791" y="46477"/>
                    </a:cubicBezTo>
                    <a:cubicBezTo>
                      <a:pt x="24548" y="46477"/>
                      <a:pt x="25098" y="45897"/>
                      <a:pt x="25353" y="45248"/>
                    </a:cubicBezTo>
                    <a:cubicBezTo>
                      <a:pt x="25684" y="44492"/>
                      <a:pt x="25755" y="43641"/>
                      <a:pt x="25802" y="42838"/>
                    </a:cubicBezTo>
                    <a:cubicBezTo>
                      <a:pt x="25826" y="42034"/>
                      <a:pt x="25755" y="41231"/>
                      <a:pt x="25707" y="40451"/>
                    </a:cubicBezTo>
                    <a:cubicBezTo>
                      <a:pt x="25636" y="39672"/>
                      <a:pt x="25566" y="38939"/>
                      <a:pt x="25447" y="38160"/>
                    </a:cubicBezTo>
                    <a:cubicBezTo>
                      <a:pt x="25211" y="36671"/>
                      <a:pt x="24904" y="35183"/>
                      <a:pt x="24621" y="33670"/>
                    </a:cubicBezTo>
                    <a:cubicBezTo>
                      <a:pt x="24313" y="32206"/>
                      <a:pt x="23983" y="30693"/>
                      <a:pt x="23746" y="29181"/>
                    </a:cubicBezTo>
                    <a:cubicBezTo>
                      <a:pt x="23510" y="27693"/>
                      <a:pt x="23345" y="26181"/>
                      <a:pt x="23274" y="24668"/>
                    </a:cubicBezTo>
                    <a:cubicBezTo>
                      <a:pt x="23274" y="24503"/>
                      <a:pt x="23250" y="24338"/>
                      <a:pt x="23250" y="24172"/>
                    </a:cubicBezTo>
                    <a:lnTo>
                      <a:pt x="23250" y="23983"/>
                    </a:lnTo>
                    <a:cubicBezTo>
                      <a:pt x="23699" y="25495"/>
                      <a:pt x="24148" y="26984"/>
                      <a:pt x="24621" y="28449"/>
                    </a:cubicBezTo>
                    <a:cubicBezTo>
                      <a:pt x="25140" y="30103"/>
                      <a:pt x="25731" y="31733"/>
                      <a:pt x="26416" y="33316"/>
                    </a:cubicBezTo>
                    <a:cubicBezTo>
                      <a:pt x="27054" y="34805"/>
                      <a:pt x="27810" y="36246"/>
                      <a:pt x="28661" y="37640"/>
                    </a:cubicBezTo>
                    <a:cubicBezTo>
                      <a:pt x="29511" y="38963"/>
                      <a:pt x="30456" y="40286"/>
                      <a:pt x="31543" y="41420"/>
                    </a:cubicBezTo>
                    <a:cubicBezTo>
                      <a:pt x="32016" y="41916"/>
                      <a:pt x="32583" y="42389"/>
                      <a:pt x="33197" y="42743"/>
                    </a:cubicBezTo>
                    <a:cubicBezTo>
                      <a:pt x="33619" y="42980"/>
                      <a:pt x="34162" y="43240"/>
                      <a:pt x="34688" y="43240"/>
                    </a:cubicBezTo>
                    <a:cubicBezTo>
                      <a:pt x="34898" y="43240"/>
                      <a:pt x="35105" y="43199"/>
                      <a:pt x="35300" y="43098"/>
                    </a:cubicBezTo>
                    <a:cubicBezTo>
                      <a:pt x="35938" y="42743"/>
                      <a:pt x="36151" y="41940"/>
                      <a:pt x="36080" y="41231"/>
                    </a:cubicBezTo>
                    <a:cubicBezTo>
                      <a:pt x="35985" y="40451"/>
                      <a:pt x="35631" y="39648"/>
                      <a:pt x="35229" y="38939"/>
                    </a:cubicBezTo>
                    <a:cubicBezTo>
                      <a:pt x="34851" y="38230"/>
                      <a:pt x="34402" y="37545"/>
                      <a:pt x="33977" y="36907"/>
                    </a:cubicBezTo>
                    <a:cubicBezTo>
                      <a:pt x="33552" y="36269"/>
                      <a:pt x="33079" y="35655"/>
                      <a:pt x="32607" y="35064"/>
                    </a:cubicBezTo>
                    <a:cubicBezTo>
                      <a:pt x="31661" y="33859"/>
                      <a:pt x="30669" y="32725"/>
                      <a:pt x="29653" y="31591"/>
                    </a:cubicBezTo>
                    <a:cubicBezTo>
                      <a:pt x="28661" y="30433"/>
                      <a:pt x="27645" y="29276"/>
                      <a:pt x="26676" y="28094"/>
                    </a:cubicBezTo>
                    <a:cubicBezTo>
                      <a:pt x="25707" y="26913"/>
                      <a:pt x="24810" y="25708"/>
                      <a:pt x="23983" y="24432"/>
                    </a:cubicBezTo>
                    <a:cubicBezTo>
                      <a:pt x="23888" y="24290"/>
                      <a:pt x="23770" y="24172"/>
                      <a:pt x="23699" y="24030"/>
                    </a:cubicBezTo>
                    <a:lnTo>
                      <a:pt x="23605" y="23841"/>
                    </a:lnTo>
                    <a:lnTo>
                      <a:pt x="23605" y="23841"/>
                    </a:lnTo>
                    <a:cubicBezTo>
                      <a:pt x="24715" y="24928"/>
                      <a:pt x="25849" y="25992"/>
                      <a:pt x="27007" y="27031"/>
                    </a:cubicBezTo>
                    <a:cubicBezTo>
                      <a:pt x="28306" y="28189"/>
                      <a:pt x="29630" y="29299"/>
                      <a:pt x="31024" y="30339"/>
                    </a:cubicBezTo>
                    <a:cubicBezTo>
                      <a:pt x="32323" y="31308"/>
                      <a:pt x="33693" y="32206"/>
                      <a:pt x="35111" y="32962"/>
                    </a:cubicBezTo>
                    <a:cubicBezTo>
                      <a:pt x="36529" y="33718"/>
                      <a:pt x="37994" y="34356"/>
                      <a:pt x="39529" y="34805"/>
                    </a:cubicBezTo>
                    <a:cubicBezTo>
                      <a:pt x="40191" y="34994"/>
                      <a:pt x="40900" y="35135"/>
                      <a:pt x="41609" y="35135"/>
                    </a:cubicBezTo>
                    <a:cubicBezTo>
                      <a:pt x="42341" y="35135"/>
                      <a:pt x="43215" y="35041"/>
                      <a:pt x="43641" y="34379"/>
                    </a:cubicBezTo>
                    <a:cubicBezTo>
                      <a:pt x="44042" y="33741"/>
                      <a:pt x="43806" y="32962"/>
                      <a:pt x="43357" y="32371"/>
                    </a:cubicBezTo>
                    <a:cubicBezTo>
                      <a:pt x="42884" y="31733"/>
                      <a:pt x="42176" y="31237"/>
                      <a:pt x="41514" y="30788"/>
                    </a:cubicBezTo>
                    <a:cubicBezTo>
                      <a:pt x="40829" y="30363"/>
                      <a:pt x="40120" y="30008"/>
                      <a:pt x="39388" y="29654"/>
                    </a:cubicBezTo>
                    <a:cubicBezTo>
                      <a:pt x="38702" y="29347"/>
                      <a:pt x="37994" y="29039"/>
                      <a:pt x="37285" y="28756"/>
                    </a:cubicBezTo>
                    <a:cubicBezTo>
                      <a:pt x="35867" y="28189"/>
                      <a:pt x="34426" y="27693"/>
                      <a:pt x="32961" y="27220"/>
                    </a:cubicBezTo>
                    <a:cubicBezTo>
                      <a:pt x="31520" y="26748"/>
                      <a:pt x="30078" y="26275"/>
                      <a:pt x="28661" y="25708"/>
                    </a:cubicBezTo>
                    <a:cubicBezTo>
                      <a:pt x="27243" y="25165"/>
                      <a:pt x="25849" y="24574"/>
                      <a:pt x="24502" y="23865"/>
                    </a:cubicBezTo>
                    <a:cubicBezTo>
                      <a:pt x="24337" y="23818"/>
                      <a:pt x="24195" y="23747"/>
                      <a:pt x="24053" y="23676"/>
                    </a:cubicBezTo>
                    <a:cubicBezTo>
                      <a:pt x="23983" y="23629"/>
                      <a:pt x="23959" y="23605"/>
                      <a:pt x="23912" y="23582"/>
                    </a:cubicBezTo>
                    <a:lnTo>
                      <a:pt x="23912" y="23582"/>
                    </a:lnTo>
                    <a:cubicBezTo>
                      <a:pt x="25400" y="23960"/>
                      <a:pt x="26912" y="24314"/>
                      <a:pt x="28425" y="24645"/>
                    </a:cubicBezTo>
                    <a:cubicBezTo>
                      <a:pt x="30102" y="24999"/>
                      <a:pt x="31827" y="25283"/>
                      <a:pt x="33528" y="25495"/>
                    </a:cubicBezTo>
                    <a:cubicBezTo>
                      <a:pt x="34832" y="25647"/>
                      <a:pt x="36137" y="25722"/>
                      <a:pt x="37429" y="25722"/>
                    </a:cubicBezTo>
                    <a:cubicBezTo>
                      <a:pt x="37752" y="25722"/>
                      <a:pt x="38074" y="25717"/>
                      <a:pt x="38395" y="25708"/>
                    </a:cubicBezTo>
                    <a:cubicBezTo>
                      <a:pt x="40002" y="25684"/>
                      <a:pt x="41585" y="25495"/>
                      <a:pt x="43121" y="25117"/>
                    </a:cubicBezTo>
                    <a:cubicBezTo>
                      <a:pt x="43806" y="24928"/>
                      <a:pt x="44491" y="24692"/>
                      <a:pt x="45105" y="24338"/>
                    </a:cubicBezTo>
                    <a:cubicBezTo>
                      <a:pt x="45696" y="24030"/>
                      <a:pt x="46429" y="23463"/>
                      <a:pt x="46476" y="22731"/>
                    </a:cubicBezTo>
                    <a:cubicBezTo>
                      <a:pt x="46499" y="21951"/>
                      <a:pt x="45909" y="21384"/>
                      <a:pt x="45247" y="21124"/>
                    </a:cubicBezTo>
                    <a:cubicBezTo>
                      <a:pt x="44491" y="20794"/>
                      <a:pt x="43641" y="20723"/>
                      <a:pt x="42837" y="20675"/>
                    </a:cubicBezTo>
                    <a:cubicBezTo>
                      <a:pt x="42727" y="20672"/>
                      <a:pt x="42618" y="20671"/>
                      <a:pt x="42508" y="20671"/>
                    </a:cubicBezTo>
                    <a:cubicBezTo>
                      <a:pt x="41815" y="20671"/>
                      <a:pt x="41124" y="20729"/>
                      <a:pt x="40451" y="20770"/>
                    </a:cubicBezTo>
                    <a:cubicBezTo>
                      <a:pt x="39671" y="20841"/>
                      <a:pt x="38939" y="20912"/>
                      <a:pt x="38159" y="21030"/>
                    </a:cubicBezTo>
                    <a:cubicBezTo>
                      <a:pt x="36670" y="21266"/>
                      <a:pt x="35182" y="21573"/>
                      <a:pt x="33670" y="21857"/>
                    </a:cubicBezTo>
                    <a:cubicBezTo>
                      <a:pt x="32205" y="22164"/>
                      <a:pt x="30693" y="22495"/>
                      <a:pt x="29181" y="22731"/>
                    </a:cubicBezTo>
                    <a:cubicBezTo>
                      <a:pt x="27692" y="22967"/>
                      <a:pt x="26180" y="23133"/>
                      <a:pt x="24668" y="23204"/>
                    </a:cubicBezTo>
                    <a:cubicBezTo>
                      <a:pt x="24502" y="23204"/>
                      <a:pt x="24337" y="23227"/>
                      <a:pt x="24172" y="23227"/>
                    </a:cubicBezTo>
                    <a:lnTo>
                      <a:pt x="23983" y="23227"/>
                    </a:lnTo>
                    <a:cubicBezTo>
                      <a:pt x="25495" y="22778"/>
                      <a:pt x="26983" y="22329"/>
                      <a:pt x="28448" y="21857"/>
                    </a:cubicBezTo>
                    <a:cubicBezTo>
                      <a:pt x="30102" y="21337"/>
                      <a:pt x="31732" y="20746"/>
                      <a:pt x="33315" y="20061"/>
                    </a:cubicBezTo>
                    <a:cubicBezTo>
                      <a:pt x="34804" y="19423"/>
                      <a:pt x="36245" y="18667"/>
                      <a:pt x="37639" y="17816"/>
                    </a:cubicBezTo>
                    <a:cubicBezTo>
                      <a:pt x="38962" y="16966"/>
                      <a:pt x="40285" y="16021"/>
                      <a:pt x="41420" y="14934"/>
                    </a:cubicBezTo>
                    <a:cubicBezTo>
                      <a:pt x="41916" y="14461"/>
                      <a:pt x="42388" y="13894"/>
                      <a:pt x="42743" y="13280"/>
                    </a:cubicBezTo>
                    <a:cubicBezTo>
                      <a:pt x="43074" y="12689"/>
                      <a:pt x="43452" y="11862"/>
                      <a:pt x="43097" y="11177"/>
                    </a:cubicBezTo>
                    <a:cubicBezTo>
                      <a:pt x="42789" y="10601"/>
                      <a:pt x="42140" y="10383"/>
                      <a:pt x="41510" y="10383"/>
                    </a:cubicBezTo>
                    <a:cubicBezTo>
                      <a:pt x="41416" y="10383"/>
                      <a:pt x="41322" y="10388"/>
                      <a:pt x="41231" y="10397"/>
                    </a:cubicBezTo>
                    <a:cubicBezTo>
                      <a:pt x="40451" y="10492"/>
                      <a:pt x="39648" y="10846"/>
                      <a:pt x="38939" y="11224"/>
                    </a:cubicBezTo>
                    <a:cubicBezTo>
                      <a:pt x="38230" y="11626"/>
                      <a:pt x="37545" y="12051"/>
                      <a:pt x="36907" y="12500"/>
                    </a:cubicBezTo>
                    <a:cubicBezTo>
                      <a:pt x="36269" y="12926"/>
                      <a:pt x="35655" y="13398"/>
                      <a:pt x="35064" y="13871"/>
                    </a:cubicBezTo>
                    <a:cubicBezTo>
                      <a:pt x="33859" y="14816"/>
                      <a:pt x="32725" y="15808"/>
                      <a:pt x="31591" y="16824"/>
                    </a:cubicBezTo>
                    <a:cubicBezTo>
                      <a:pt x="30433" y="17816"/>
                      <a:pt x="29275" y="18832"/>
                      <a:pt x="28094" y="19801"/>
                    </a:cubicBezTo>
                    <a:cubicBezTo>
                      <a:pt x="26912" y="20770"/>
                      <a:pt x="25707" y="21668"/>
                      <a:pt x="24431" y="22495"/>
                    </a:cubicBezTo>
                    <a:cubicBezTo>
                      <a:pt x="24290" y="22566"/>
                      <a:pt x="24172" y="22684"/>
                      <a:pt x="24030" y="22778"/>
                    </a:cubicBezTo>
                    <a:lnTo>
                      <a:pt x="23841" y="22873"/>
                    </a:lnTo>
                    <a:cubicBezTo>
                      <a:pt x="24928" y="21739"/>
                      <a:pt x="25991" y="20628"/>
                      <a:pt x="27031" y="19470"/>
                    </a:cubicBezTo>
                    <a:cubicBezTo>
                      <a:pt x="28188" y="18171"/>
                      <a:pt x="29299" y="16848"/>
                      <a:pt x="30338" y="15454"/>
                    </a:cubicBezTo>
                    <a:cubicBezTo>
                      <a:pt x="31307" y="14154"/>
                      <a:pt x="32205" y="12760"/>
                      <a:pt x="32961" y="11343"/>
                    </a:cubicBezTo>
                    <a:cubicBezTo>
                      <a:pt x="33717" y="9925"/>
                      <a:pt x="34355" y="8484"/>
                      <a:pt x="34804" y="6948"/>
                    </a:cubicBezTo>
                    <a:cubicBezTo>
                      <a:pt x="35017" y="6263"/>
                      <a:pt x="35135" y="5554"/>
                      <a:pt x="35135" y="4845"/>
                    </a:cubicBezTo>
                    <a:cubicBezTo>
                      <a:pt x="35135" y="4136"/>
                      <a:pt x="35040" y="3262"/>
                      <a:pt x="34379" y="2837"/>
                    </a:cubicBezTo>
                    <a:cubicBezTo>
                      <a:pt x="34164" y="2704"/>
                      <a:pt x="33925" y="2647"/>
                      <a:pt x="33683" y="2647"/>
                    </a:cubicBezTo>
                    <a:cubicBezTo>
                      <a:pt x="33234" y="2647"/>
                      <a:pt x="32771" y="2844"/>
                      <a:pt x="32418" y="3120"/>
                    </a:cubicBezTo>
                    <a:cubicBezTo>
                      <a:pt x="31756" y="3593"/>
                      <a:pt x="31260" y="4302"/>
                      <a:pt x="30811" y="4963"/>
                    </a:cubicBezTo>
                    <a:cubicBezTo>
                      <a:pt x="30409" y="5648"/>
                      <a:pt x="30031" y="6357"/>
                      <a:pt x="29700" y="7090"/>
                    </a:cubicBezTo>
                    <a:cubicBezTo>
                      <a:pt x="29370" y="7775"/>
                      <a:pt x="29062" y="8484"/>
                      <a:pt x="28779" y="9193"/>
                    </a:cubicBezTo>
                    <a:cubicBezTo>
                      <a:pt x="28212" y="10610"/>
                      <a:pt x="27716" y="12051"/>
                      <a:pt x="27243" y="13516"/>
                    </a:cubicBezTo>
                    <a:cubicBezTo>
                      <a:pt x="26771" y="14958"/>
                      <a:pt x="26298" y="16399"/>
                      <a:pt x="25731" y="17816"/>
                    </a:cubicBezTo>
                    <a:cubicBezTo>
                      <a:pt x="25211" y="19234"/>
                      <a:pt x="24621" y="20628"/>
                      <a:pt x="23912" y="21975"/>
                    </a:cubicBezTo>
                    <a:cubicBezTo>
                      <a:pt x="23841" y="22140"/>
                      <a:pt x="23794" y="22282"/>
                      <a:pt x="23699" y="22424"/>
                    </a:cubicBezTo>
                    <a:cubicBezTo>
                      <a:pt x="23675" y="22495"/>
                      <a:pt x="23628" y="22518"/>
                      <a:pt x="23605" y="22566"/>
                    </a:cubicBezTo>
                    <a:cubicBezTo>
                      <a:pt x="23983" y="21077"/>
                      <a:pt x="24337" y="19565"/>
                      <a:pt x="24668" y="18053"/>
                    </a:cubicBezTo>
                    <a:cubicBezTo>
                      <a:pt x="25022" y="16375"/>
                      <a:pt x="25329" y="14650"/>
                      <a:pt x="25518" y="12949"/>
                    </a:cubicBezTo>
                    <a:cubicBezTo>
                      <a:pt x="25707" y="11319"/>
                      <a:pt x="25802" y="9689"/>
                      <a:pt x="25731" y="8082"/>
                    </a:cubicBezTo>
                    <a:cubicBezTo>
                      <a:pt x="25707" y="6475"/>
                      <a:pt x="25518" y="4892"/>
                      <a:pt x="25140" y="3357"/>
                    </a:cubicBezTo>
                    <a:cubicBezTo>
                      <a:pt x="24975" y="2671"/>
                      <a:pt x="24739" y="1986"/>
                      <a:pt x="24384" y="1372"/>
                    </a:cubicBezTo>
                    <a:cubicBezTo>
                      <a:pt x="24053" y="781"/>
                      <a:pt x="23486" y="49"/>
                      <a:pt x="22754" y="1"/>
                    </a:cubicBezTo>
                    <a:cubicBezTo>
                      <a:pt x="22739" y="1"/>
                      <a:pt x="22724" y="1"/>
                      <a:pt x="22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1"/>
              <p:cNvSpPr/>
              <p:nvPr/>
            </p:nvSpPr>
            <p:spPr>
              <a:xfrm>
                <a:off x="516925" y="1697675"/>
                <a:ext cx="1082150" cy="1079575"/>
              </a:xfrm>
              <a:custGeom>
                <a:avLst/>
                <a:gdLst/>
                <a:ahLst/>
                <a:cxnLst/>
                <a:rect l="l" t="t" r="r" b="b"/>
                <a:pathLst>
                  <a:path w="43286" h="43183" extrusionOk="0">
                    <a:moveTo>
                      <a:pt x="21608" y="1108"/>
                    </a:moveTo>
                    <a:cubicBezTo>
                      <a:pt x="21541" y="1108"/>
                      <a:pt x="21477" y="1155"/>
                      <a:pt x="21477" y="1253"/>
                    </a:cubicBezTo>
                    <a:cubicBezTo>
                      <a:pt x="21548" y="2009"/>
                      <a:pt x="21666" y="2742"/>
                      <a:pt x="21761" y="3521"/>
                    </a:cubicBezTo>
                    <a:cubicBezTo>
                      <a:pt x="21832" y="4277"/>
                      <a:pt x="21903" y="5057"/>
                      <a:pt x="21950" y="5813"/>
                    </a:cubicBezTo>
                    <a:cubicBezTo>
                      <a:pt x="22068" y="7325"/>
                      <a:pt x="22163" y="8861"/>
                      <a:pt x="22186" y="10373"/>
                    </a:cubicBezTo>
                    <a:cubicBezTo>
                      <a:pt x="22186" y="10775"/>
                      <a:pt x="22234" y="11224"/>
                      <a:pt x="22234" y="11649"/>
                    </a:cubicBezTo>
                    <a:cubicBezTo>
                      <a:pt x="22234" y="11885"/>
                      <a:pt x="22234" y="12074"/>
                      <a:pt x="22257" y="12311"/>
                    </a:cubicBezTo>
                    <a:cubicBezTo>
                      <a:pt x="22281" y="12547"/>
                      <a:pt x="22304" y="12760"/>
                      <a:pt x="22304" y="12996"/>
                    </a:cubicBezTo>
                    <a:cubicBezTo>
                      <a:pt x="22304" y="12618"/>
                      <a:pt x="22399" y="12240"/>
                      <a:pt x="22423" y="11814"/>
                    </a:cubicBezTo>
                    <a:cubicBezTo>
                      <a:pt x="22470" y="11436"/>
                      <a:pt x="22470" y="11082"/>
                      <a:pt x="22470" y="10680"/>
                    </a:cubicBezTo>
                    <a:cubicBezTo>
                      <a:pt x="22470" y="9924"/>
                      <a:pt x="22470" y="9145"/>
                      <a:pt x="22423" y="8388"/>
                    </a:cubicBezTo>
                    <a:cubicBezTo>
                      <a:pt x="22375" y="6853"/>
                      <a:pt x="22257" y="5317"/>
                      <a:pt x="22115" y="3805"/>
                    </a:cubicBezTo>
                    <a:cubicBezTo>
                      <a:pt x="22021" y="2954"/>
                      <a:pt x="21950" y="2080"/>
                      <a:pt x="21761" y="1229"/>
                    </a:cubicBezTo>
                    <a:cubicBezTo>
                      <a:pt x="21738" y="1149"/>
                      <a:pt x="21671" y="1108"/>
                      <a:pt x="21608" y="1108"/>
                    </a:cubicBezTo>
                    <a:close/>
                    <a:moveTo>
                      <a:pt x="11434" y="3851"/>
                    </a:moveTo>
                    <a:cubicBezTo>
                      <a:pt x="11349" y="3851"/>
                      <a:pt x="11267" y="3940"/>
                      <a:pt x="11318" y="4041"/>
                    </a:cubicBezTo>
                    <a:cubicBezTo>
                      <a:pt x="11743" y="4679"/>
                      <a:pt x="12239" y="5293"/>
                      <a:pt x="12688" y="5884"/>
                    </a:cubicBezTo>
                    <a:cubicBezTo>
                      <a:pt x="13113" y="6498"/>
                      <a:pt x="13586" y="7113"/>
                      <a:pt x="14011" y="7774"/>
                    </a:cubicBezTo>
                    <a:cubicBezTo>
                      <a:pt x="14862" y="9003"/>
                      <a:pt x="15689" y="10279"/>
                      <a:pt x="16492" y="11578"/>
                    </a:cubicBezTo>
                    <a:cubicBezTo>
                      <a:pt x="16728" y="11933"/>
                      <a:pt x="16941" y="12311"/>
                      <a:pt x="17177" y="12665"/>
                    </a:cubicBezTo>
                    <a:cubicBezTo>
                      <a:pt x="17295" y="12854"/>
                      <a:pt x="17414" y="13067"/>
                      <a:pt x="17532" y="13232"/>
                    </a:cubicBezTo>
                    <a:cubicBezTo>
                      <a:pt x="17650" y="13421"/>
                      <a:pt x="17792" y="13586"/>
                      <a:pt x="17910" y="13799"/>
                    </a:cubicBezTo>
                    <a:cubicBezTo>
                      <a:pt x="17744" y="13445"/>
                      <a:pt x="17579" y="13090"/>
                      <a:pt x="17414" y="12736"/>
                    </a:cubicBezTo>
                    <a:lnTo>
                      <a:pt x="16870" y="11767"/>
                    </a:lnTo>
                    <a:cubicBezTo>
                      <a:pt x="16492" y="11082"/>
                      <a:pt x="16114" y="10420"/>
                      <a:pt x="15689" y="9782"/>
                    </a:cubicBezTo>
                    <a:cubicBezTo>
                      <a:pt x="14862" y="8483"/>
                      <a:pt x="14011" y="7207"/>
                      <a:pt x="13113" y="5978"/>
                    </a:cubicBezTo>
                    <a:cubicBezTo>
                      <a:pt x="12617" y="5270"/>
                      <a:pt x="12121" y="4561"/>
                      <a:pt x="11530" y="3899"/>
                    </a:cubicBezTo>
                    <a:cubicBezTo>
                      <a:pt x="11503" y="3865"/>
                      <a:pt x="11468" y="3851"/>
                      <a:pt x="11434" y="3851"/>
                    </a:cubicBezTo>
                    <a:close/>
                    <a:moveTo>
                      <a:pt x="31792" y="3820"/>
                    </a:moveTo>
                    <a:cubicBezTo>
                      <a:pt x="31750" y="3820"/>
                      <a:pt x="31709" y="3835"/>
                      <a:pt x="31685" y="3876"/>
                    </a:cubicBezTo>
                    <a:cubicBezTo>
                      <a:pt x="31354" y="4537"/>
                      <a:pt x="31047" y="5270"/>
                      <a:pt x="30763" y="5978"/>
                    </a:cubicBezTo>
                    <a:cubicBezTo>
                      <a:pt x="30456" y="6687"/>
                      <a:pt x="30149" y="7396"/>
                      <a:pt x="29818" y="8058"/>
                    </a:cubicBezTo>
                    <a:cubicBezTo>
                      <a:pt x="29156" y="9428"/>
                      <a:pt x="28495" y="10775"/>
                      <a:pt x="27739" y="12122"/>
                    </a:cubicBezTo>
                    <a:cubicBezTo>
                      <a:pt x="27550" y="12500"/>
                      <a:pt x="27337" y="12854"/>
                      <a:pt x="27124" y="13232"/>
                    </a:cubicBezTo>
                    <a:cubicBezTo>
                      <a:pt x="27006" y="13445"/>
                      <a:pt x="26912" y="13610"/>
                      <a:pt x="26841" y="13823"/>
                    </a:cubicBezTo>
                    <a:cubicBezTo>
                      <a:pt x="26762" y="14000"/>
                      <a:pt x="26683" y="14178"/>
                      <a:pt x="26591" y="14328"/>
                    </a:cubicBezTo>
                    <a:lnTo>
                      <a:pt x="26591" y="14328"/>
                    </a:lnTo>
                    <a:cubicBezTo>
                      <a:pt x="26792" y="14032"/>
                      <a:pt x="27025" y="13768"/>
                      <a:pt x="27219" y="13445"/>
                    </a:cubicBezTo>
                    <a:cubicBezTo>
                      <a:pt x="27432" y="13114"/>
                      <a:pt x="27621" y="12783"/>
                      <a:pt x="27810" y="12500"/>
                    </a:cubicBezTo>
                    <a:cubicBezTo>
                      <a:pt x="28188" y="11838"/>
                      <a:pt x="28566" y="11176"/>
                      <a:pt x="28920" y="10491"/>
                    </a:cubicBezTo>
                    <a:cubicBezTo>
                      <a:pt x="29629" y="9121"/>
                      <a:pt x="30314" y="7751"/>
                      <a:pt x="30928" y="6357"/>
                    </a:cubicBezTo>
                    <a:cubicBezTo>
                      <a:pt x="31283" y="5553"/>
                      <a:pt x="31685" y="4750"/>
                      <a:pt x="31944" y="3923"/>
                    </a:cubicBezTo>
                    <a:cubicBezTo>
                      <a:pt x="31960" y="3876"/>
                      <a:pt x="31874" y="3820"/>
                      <a:pt x="31792" y="3820"/>
                    </a:cubicBezTo>
                    <a:close/>
                    <a:moveTo>
                      <a:pt x="26591" y="14328"/>
                    </a:moveTo>
                    <a:cubicBezTo>
                      <a:pt x="26571" y="14356"/>
                      <a:pt x="26552" y="14384"/>
                      <a:pt x="26534" y="14413"/>
                    </a:cubicBezTo>
                    <a:cubicBezTo>
                      <a:pt x="26553" y="14386"/>
                      <a:pt x="26572" y="14357"/>
                      <a:pt x="26591" y="14328"/>
                    </a:cubicBezTo>
                    <a:close/>
                    <a:moveTo>
                      <a:pt x="19841" y="4098"/>
                    </a:moveTo>
                    <a:cubicBezTo>
                      <a:pt x="19742" y="4098"/>
                      <a:pt x="19644" y="4187"/>
                      <a:pt x="19658" y="4325"/>
                    </a:cubicBezTo>
                    <a:cubicBezTo>
                      <a:pt x="19824" y="5695"/>
                      <a:pt x="20036" y="7089"/>
                      <a:pt x="20249" y="8483"/>
                    </a:cubicBezTo>
                    <a:cubicBezTo>
                      <a:pt x="20461" y="9853"/>
                      <a:pt x="20627" y="11247"/>
                      <a:pt x="20863" y="12641"/>
                    </a:cubicBezTo>
                    <a:cubicBezTo>
                      <a:pt x="20981" y="13445"/>
                      <a:pt x="21170" y="14201"/>
                      <a:pt x="21288" y="15004"/>
                    </a:cubicBezTo>
                    <a:cubicBezTo>
                      <a:pt x="21218" y="14295"/>
                      <a:pt x="21194" y="13586"/>
                      <a:pt x="21123" y="12901"/>
                    </a:cubicBezTo>
                    <a:cubicBezTo>
                      <a:pt x="21076" y="12192"/>
                      <a:pt x="20981" y="11507"/>
                      <a:pt x="20887" y="10822"/>
                    </a:cubicBezTo>
                    <a:lnTo>
                      <a:pt x="20367" y="6640"/>
                    </a:lnTo>
                    <a:cubicBezTo>
                      <a:pt x="20249" y="5860"/>
                      <a:pt x="20154" y="5057"/>
                      <a:pt x="20013" y="4254"/>
                    </a:cubicBezTo>
                    <a:cubicBezTo>
                      <a:pt x="19983" y="4145"/>
                      <a:pt x="19912" y="4098"/>
                      <a:pt x="19841" y="4098"/>
                    </a:cubicBezTo>
                    <a:close/>
                    <a:moveTo>
                      <a:pt x="28734" y="5501"/>
                    </a:moveTo>
                    <a:cubicBezTo>
                      <a:pt x="28660" y="5501"/>
                      <a:pt x="28581" y="5537"/>
                      <a:pt x="28542" y="5624"/>
                    </a:cubicBezTo>
                    <a:cubicBezTo>
                      <a:pt x="27975" y="6924"/>
                      <a:pt x="27479" y="8223"/>
                      <a:pt x="26983" y="9523"/>
                    </a:cubicBezTo>
                    <a:cubicBezTo>
                      <a:pt x="26439" y="10822"/>
                      <a:pt x="25943" y="12122"/>
                      <a:pt x="25447" y="13421"/>
                    </a:cubicBezTo>
                    <a:cubicBezTo>
                      <a:pt x="25140" y="14154"/>
                      <a:pt x="24903" y="14910"/>
                      <a:pt x="24620" y="15666"/>
                    </a:cubicBezTo>
                    <a:cubicBezTo>
                      <a:pt x="24903" y="15004"/>
                      <a:pt x="25234" y="14390"/>
                      <a:pt x="25518" y="13728"/>
                    </a:cubicBezTo>
                    <a:cubicBezTo>
                      <a:pt x="25825" y="13090"/>
                      <a:pt x="26108" y="12476"/>
                      <a:pt x="26392" y="11814"/>
                    </a:cubicBezTo>
                    <a:cubicBezTo>
                      <a:pt x="26912" y="10515"/>
                      <a:pt x="27479" y="9215"/>
                      <a:pt x="28022" y="7916"/>
                    </a:cubicBezTo>
                    <a:cubicBezTo>
                      <a:pt x="28306" y="7183"/>
                      <a:pt x="28637" y="6451"/>
                      <a:pt x="28896" y="5671"/>
                    </a:cubicBezTo>
                    <a:cubicBezTo>
                      <a:pt x="28938" y="5574"/>
                      <a:pt x="28841" y="5501"/>
                      <a:pt x="28734" y="5501"/>
                    </a:cubicBezTo>
                    <a:close/>
                    <a:moveTo>
                      <a:pt x="11399" y="7327"/>
                    </a:moveTo>
                    <a:cubicBezTo>
                      <a:pt x="11290" y="7327"/>
                      <a:pt x="11183" y="7492"/>
                      <a:pt x="11270" y="7632"/>
                    </a:cubicBezTo>
                    <a:cubicBezTo>
                      <a:pt x="12097" y="8743"/>
                      <a:pt x="12972" y="9830"/>
                      <a:pt x="13869" y="10940"/>
                    </a:cubicBezTo>
                    <a:cubicBezTo>
                      <a:pt x="14720" y="12027"/>
                      <a:pt x="15618" y="13138"/>
                      <a:pt x="16468" y="14248"/>
                    </a:cubicBezTo>
                    <a:cubicBezTo>
                      <a:pt x="16965" y="14862"/>
                      <a:pt x="17508" y="15453"/>
                      <a:pt x="18004" y="16067"/>
                    </a:cubicBezTo>
                    <a:cubicBezTo>
                      <a:pt x="17579" y="15477"/>
                      <a:pt x="17201" y="14886"/>
                      <a:pt x="16823" y="14319"/>
                    </a:cubicBezTo>
                    <a:cubicBezTo>
                      <a:pt x="16398" y="13775"/>
                      <a:pt x="15996" y="13185"/>
                      <a:pt x="15571" y="12618"/>
                    </a:cubicBezTo>
                    <a:cubicBezTo>
                      <a:pt x="14720" y="11484"/>
                      <a:pt x="13869" y="10373"/>
                      <a:pt x="13019" y="9286"/>
                    </a:cubicBezTo>
                    <a:cubicBezTo>
                      <a:pt x="12499" y="8648"/>
                      <a:pt x="12026" y="8010"/>
                      <a:pt x="11507" y="7396"/>
                    </a:cubicBezTo>
                    <a:cubicBezTo>
                      <a:pt x="11476" y="7347"/>
                      <a:pt x="11437" y="7327"/>
                      <a:pt x="11399" y="7327"/>
                    </a:cubicBezTo>
                    <a:close/>
                    <a:moveTo>
                      <a:pt x="3983" y="11269"/>
                    </a:moveTo>
                    <a:cubicBezTo>
                      <a:pt x="3912" y="11269"/>
                      <a:pt x="3811" y="11487"/>
                      <a:pt x="3946" y="11555"/>
                    </a:cubicBezTo>
                    <a:cubicBezTo>
                      <a:pt x="4631" y="11885"/>
                      <a:pt x="5340" y="12169"/>
                      <a:pt x="6049" y="12476"/>
                    </a:cubicBezTo>
                    <a:cubicBezTo>
                      <a:pt x="6758" y="12760"/>
                      <a:pt x="7466" y="13090"/>
                      <a:pt x="8128" y="13421"/>
                    </a:cubicBezTo>
                    <a:cubicBezTo>
                      <a:pt x="9498" y="14059"/>
                      <a:pt x="10845" y="14744"/>
                      <a:pt x="12192" y="15477"/>
                    </a:cubicBezTo>
                    <a:cubicBezTo>
                      <a:pt x="12570" y="15689"/>
                      <a:pt x="12924" y="15902"/>
                      <a:pt x="13302" y="16091"/>
                    </a:cubicBezTo>
                    <a:cubicBezTo>
                      <a:pt x="13515" y="16209"/>
                      <a:pt x="13680" y="16304"/>
                      <a:pt x="13893" y="16398"/>
                    </a:cubicBezTo>
                    <a:cubicBezTo>
                      <a:pt x="14071" y="16457"/>
                      <a:pt x="14249" y="16533"/>
                      <a:pt x="14399" y="16626"/>
                    </a:cubicBezTo>
                    <a:lnTo>
                      <a:pt x="14399" y="16626"/>
                    </a:lnTo>
                    <a:cubicBezTo>
                      <a:pt x="14104" y="16425"/>
                      <a:pt x="13839" y="16193"/>
                      <a:pt x="13515" y="16020"/>
                    </a:cubicBezTo>
                    <a:cubicBezTo>
                      <a:pt x="13184" y="15807"/>
                      <a:pt x="12853" y="15595"/>
                      <a:pt x="12570" y="15429"/>
                    </a:cubicBezTo>
                    <a:cubicBezTo>
                      <a:pt x="11908" y="15028"/>
                      <a:pt x="11247" y="14650"/>
                      <a:pt x="10562" y="14295"/>
                    </a:cubicBezTo>
                    <a:cubicBezTo>
                      <a:pt x="9191" y="13586"/>
                      <a:pt x="7821" y="12901"/>
                      <a:pt x="6427" y="12287"/>
                    </a:cubicBezTo>
                    <a:cubicBezTo>
                      <a:pt x="5623" y="11933"/>
                      <a:pt x="4820" y="11555"/>
                      <a:pt x="3993" y="11271"/>
                    </a:cubicBezTo>
                    <a:cubicBezTo>
                      <a:pt x="3990" y="11270"/>
                      <a:pt x="3986" y="11269"/>
                      <a:pt x="3983" y="11269"/>
                    </a:cubicBezTo>
                    <a:close/>
                    <a:moveTo>
                      <a:pt x="14399" y="16626"/>
                    </a:moveTo>
                    <a:cubicBezTo>
                      <a:pt x="14427" y="16645"/>
                      <a:pt x="14455" y="16663"/>
                      <a:pt x="14484" y="16682"/>
                    </a:cubicBezTo>
                    <a:cubicBezTo>
                      <a:pt x="14457" y="16662"/>
                      <a:pt x="14429" y="16644"/>
                      <a:pt x="14399" y="16626"/>
                    </a:cubicBezTo>
                    <a:close/>
                    <a:moveTo>
                      <a:pt x="39263" y="11271"/>
                    </a:moveTo>
                    <a:cubicBezTo>
                      <a:pt x="39241" y="11271"/>
                      <a:pt x="39219" y="11278"/>
                      <a:pt x="39198" y="11295"/>
                    </a:cubicBezTo>
                    <a:cubicBezTo>
                      <a:pt x="38584" y="11696"/>
                      <a:pt x="37969" y="12192"/>
                      <a:pt x="37379" y="12641"/>
                    </a:cubicBezTo>
                    <a:cubicBezTo>
                      <a:pt x="36764" y="13090"/>
                      <a:pt x="36126" y="13563"/>
                      <a:pt x="35489" y="13965"/>
                    </a:cubicBezTo>
                    <a:cubicBezTo>
                      <a:pt x="34236" y="14839"/>
                      <a:pt x="32984" y="15666"/>
                      <a:pt x="31685" y="16445"/>
                    </a:cubicBezTo>
                    <a:cubicBezTo>
                      <a:pt x="31330" y="16682"/>
                      <a:pt x="30928" y="16894"/>
                      <a:pt x="30574" y="17131"/>
                    </a:cubicBezTo>
                    <a:cubicBezTo>
                      <a:pt x="30409" y="17249"/>
                      <a:pt x="30196" y="17367"/>
                      <a:pt x="30031" y="17485"/>
                    </a:cubicBezTo>
                    <a:cubicBezTo>
                      <a:pt x="29842" y="17603"/>
                      <a:pt x="29676" y="17745"/>
                      <a:pt x="29464" y="17863"/>
                    </a:cubicBezTo>
                    <a:cubicBezTo>
                      <a:pt x="29818" y="17698"/>
                      <a:pt x="30172" y="17556"/>
                      <a:pt x="30527" y="17367"/>
                    </a:cubicBezTo>
                    <a:lnTo>
                      <a:pt x="31495" y="16847"/>
                    </a:lnTo>
                    <a:cubicBezTo>
                      <a:pt x="32181" y="16445"/>
                      <a:pt x="32819" y="16067"/>
                      <a:pt x="33480" y="15666"/>
                    </a:cubicBezTo>
                    <a:cubicBezTo>
                      <a:pt x="34780" y="14839"/>
                      <a:pt x="36032" y="13965"/>
                      <a:pt x="37284" y="13090"/>
                    </a:cubicBezTo>
                    <a:cubicBezTo>
                      <a:pt x="37993" y="12594"/>
                      <a:pt x="38702" y="12074"/>
                      <a:pt x="39363" y="11484"/>
                    </a:cubicBezTo>
                    <a:cubicBezTo>
                      <a:pt x="39461" y="11425"/>
                      <a:pt x="39366" y="11271"/>
                      <a:pt x="39263" y="11271"/>
                    </a:cubicBezTo>
                    <a:close/>
                    <a:moveTo>
                      <a:pt x="22479" y="1335"/>
                    </a:moveTo>
                    <a:cubicBezTo>
                      <a:pt x="22402" y="1335"/>
                      <a:pt x="22261" y="1420"/>
                      <a:pt x="22281" y="1537"/>
                    </a:cubicBezTo>
                    <a:cubicBezTo>
                      <a:pt x="22352" y="1796"/>
                      <a:pt x="22399" y="2080"/>
                      <a:pt x="22470" y="2316"/>
                    </a:cubicBezTo>
                    <a:cubicBezTo>
                      <a:pt x="22517" y="2576"/>
                      <a:pt x="22588" y="2836"/>
                      <a:pt x="22635" y="3072"/>
                    </a:cubicBezTo>
                    <a:cubicBezTo>
                      <a:pt x="22730" y="3616"/>
                      <a:pt x="22777" y="4112"/>
                      <a:pt x="22848" y="4632"/>
                    </a:cubicBezTo>
                    <a:cubicBezTo>
                      <a:pt x="22942" y="5695"/>
                      <a:pt x="22966" y="6805"/>
                      <a:pt x="22966" y="7869"/>
                    </a:cubicBezTo>
                    <a:cubicBezTo>
                      <a:pt x="22966" y="10019"/>
                      <a:pt x="22848" y="12169"/>
                      <a:pt x="22588" y="14295"/>
                    </a:cubicBezTo>
                    <a:cubicBezTo>
                      <a:pt x="22517" y="14886"/>
                      <a:pt x="22423" y="15500"/>
                      <a:pt x="22352" y="16091"/>
                    </a:cubicBezTo>
                    <a:cubicBezTo>
                      <a:pt x="22304" y="16398"/>
                      <a:pt x="22257" y="16682"/>
                      <a:pt x="22234" y="16989"/>
                    </a:cubicBezTo>
                    <a:cubicBezTo>
                      <a:pt x="22163" y="17272"/>
                      <a:pt x="22163" y="17603"/>
                      <a:pt x="22139" y="17887"/>
                    </a:cubicBezTo>
                    <a:cubicBezTo>
                      <a:pt x="22139" y="17910"/>
                      <a:pt x="22145" y="17922"/>
                      <a:pt x="22151" y="17922"/>
                    </a:cubicBezTo>
                    <a:cubicBezTo>
                      <a:pt x="22157" y="17922"/>
                      <a:pt x="22163" y="17910"/>
                      <a:pt x="22163" y="17887"/>
                    </a:cubicBezTo>
                    <a:cubicBezTo>
                      <a:pt x="22257" y="17627"/>
                      <a:pt x="22352" y="17367"/>
                      <a:pt x="22399" y="17107"/>
                    </a:cubicBezTo>
                    <a:cubicBezTo>
                      <a:pt x="22470" y="16823"/>
                      <a:pt x="22517" y="16587"/>
                      <a:pt x="22564" y="16327"/>
                    </a:cubicBezTo>
                    <a:cubicBezTo>
                      <a:pt x="22706" y="15807"/>
                      <a:pt x="22777" y="15264"/>
                      <a:pt x="22871" y="14697"/>
                    </a:cubicBezTo>
                    <a:cubicBezTo>
                      <a:pt x="23037" y="13610"/>
                      <a:pt x="23155" y="12523"/>
                      <a:pt x="23226" y="11436"/>
                    </a:cubicBezTo>
                    <a:cubicBezTo>
                      <a:pt x="23368" y="9263"/>
                      <a:pt x="23391" y="7089"/>
                      <a:pt x="23250" y="4939"/>
                    </a:cubicBezTo>
                    <a:cubicBezTo>
                      <a:pt x="23226" y="4301"/>
                      <a:pt x="23155" y="3710"/>
                      <a:pt x="23037" y="3096"/>
                    </a:cubicBezTo>
                    <a:lnTo>
                      <a:pt x="22871" y="2222"/>
                    </a:lnTo>
                    <a:cubicBezTo>
                      <a:pt x="22777" y="1915"/>
                      <a:pt x="22659" y="1655"/>
                      <a:pt x="22517" y="1348"/>
                    </a:cubicBezTo>
                    <a:cubicBezTo>
                      <a:pt x="22509" y="1339"/>
                      <a:pt x="22495" y="1335"/>
                      <a:pt x="22479" y="1335"/>
                    </a:cubicBezTo>
                    <a:close/>
                    <a:moveTo>
                      <a:pt x="35719" y="11180"/>
                    </a:moveTo>
                    <a:cubicBezTo>
                      <a:pt x="35682" y="11180"/>
                      <a:pt x="35643" y="11193"/>
                      <a:pt x="35607" y="11224"/>
                    </a:cubicBezTo>
                    <a:cubicBezTo>
                      <a:pt x="34473" y="12051"/>
                      <a:pt x="33386" y="12949"/>
                      <a:pt x="32299" y="13823"/>
                    </a:cubicBezTo>
                    <a:cubicBezTo>
                      <a:pt x="31212" y="14673"/>
                      <a:pt x="30078" y="15571"/>
                      <a:pt x="28991" y="16422"/>
                    </a:cubicBezTo>
                    <a:cubicBezTo>
                      <a:pt x="28377" y="16918"/>
                      <a:pt x="27786" y="17461"/>
                      <a:pt x="27148" y="17958"/>
                    </a:cubicBezTo>
                    <a:cubicBezTo>
                      <a:pt x="27739" y="17556"/>
                      <a:pt x="28329" y="17154"/>
                      <a:pt x="28896" y="16776"/>
                    </a:cubicBezTo>
                    <a:cubicBezTo>
                      <a:pt x="29464" y="16374"/>
                      <a:pt x="30054" y="15949"/>
                      <a:pt x="30621" y="15548"/>
                    </a:cubicBezTo>
                    <a:cubicBezTo>
                      <a:pt x="31732" y="14673"/>
                      <a:pt x="32866" y="13823"/>
                      <a:pt x="33953" y="12972"/>
                    </a:cubicBezTo>
                    <a:cubicBezTo>
                      <a:pt x="34567" y="12476"/>
                      <a:pt x="35229" y="12003"/>
                      <a:pt x="35843" y="11460"/>
                    </a:cubicBezTo>
                    <a:cubicBezTo>
                      <a:pt x="35972" y="11349"/>
                      <a:pt x="35856" y="11180"/>
                      <a:pt x="35719" y="11180"/>
                    </a:cubicBezTo>
                    <a:close/>
                    <a:moveTo>
                      <a:pt x="12299" y="3677"/>
                    </a:moveTo>
                    <a:cubicBezTo>
                      <a:pt x="12176" y="3677"/>
                      <a:pt x="12063" y="3797"/>
                      <a:pt x="12145" y="3899"/>
                    </a:cubicBezTo>
                    <a:cubicBezTo>
                      <a:pt x="12334" y="4112"/>
                      <a:pt x="12499" y="4325"/>
                      <a:pt x="12688" y="4490"/>
                    </a:cubicBezTo>
                    <a:cubicBezTo>
                      <a:pt x="12853" y="4679"/>
                      <a:pt x="13066" y="4868"/>
                      <a:pt x="13208" y="5081"/>
                    </a:cubicBezTo>
                    <a:cubicBezTo>
                      <a:pt x="13562" y="5506"/>
                      <a:pt x="13869" y="5908"/>
                      <a:pt x="14200" y="6309"/>
                    </a:cubicBezTo>
                    <a:cubicBezTo>
                      <a:pt x="14815" y="7207"/>
                      <a:pt x="15382" y="8129"/>
                      <a:pt x="15901" y="9050"/>
                    </a:cubicBezTo>
                    <a:cubicBezTo>
                      <a:pt x="16988" y="10893"/>
                      <a:pt x="17933" y="12830"/>
                      <a:pt x="18808" y="14791"/>
                    </a:cubicBezTo>
                    <a:lnTo>
                      <a:pt x="19516" y="16493"/>
                    </a:lnTo>
                    <a:cubicBezTo>
                      <a:pt x="19635" y="16753"/>
                      <a:pt x="19753" y="17012"/>
                      <a:pt x="19824" y="17320"/>
                    </a:cubicBezTo>
                    <a:cubicBezTo>
                      <a:pt x="19942" y="17603"/>
                      <a:pt x="20060" y="17863"/>
                      <a:pt x="20202" y="18170"/>
                    </a:cubicBezTo>
                    <a:lnTo>
                      <a:pt x="20249" y="18170"/>
                    </a:lnTo>
                    <a:cubicBezTo>
                      <a:pt x="20178" y="17910"/>
                      <a:pt x="20131" y="17627"/>
                      <a:pt x="20060" y="17343"/>
                    </a:cubicBezTo>
                    <a:cubicBezTo>
                      <a:pt x="20013" y="17083"/>
                      <a:pt x="19918" y="16847"/>
                      <a:pt x="19824" y="16611"/>
                    </a:cubicBezTo>
                    <a:cubicBezTo>
                      <a:pt x="19658" y="16067"/>
                      <a:pt x="19469" y="15571"/>
                      <a:pt x="19256" y="15075"/>
                    </a:cubicBezTo>
                    <a:cubicBezTo>
                      <a:pt x="18855" y="14035"/>
                      <a:pt x="18430" y="13019"/>
                      <a:pt x="17957" y="12051"/>
                    </a:cubicBezTo>
                    <a:cubicBezTo>
                      <a:pt x="17012" y="10113"/>
                      <a:pt x="15949" y="8223"/>
                      <a:pt x="14744" y="6404"/>
                    </a:cubicBezTo>
                    <a:cubicBezTo>
                      <a:pt x="14389" y="5908"/>
                      <a:pt x="14035" y="5411"/>
                      <a:pt x="13657" y="4939"/>
                    </a:cubicBezTo>
                    <a:cubicBezTo>
                      <a:pt x="13444" y="4703"/>
                      <a:pt x="13279" y="4490"/>
                      <a:pt x="13066" y="4254"/>
                    </a:cubicBezTo>
                    <a:cubicBezTo>
                      <a:pt x="12853" y="4017"/>
                      <a:pt x="12617" y="3852"/>
                      <a:pt x="12357" y="3687"/>
                    </a:cubicBezTo>
                    <a:cubicBezTo>
                      <a:pt x="12338" y="3680"/>
                      <a:pt x="12318" y="3677"/>
                      <a:pt x="12299" y="3677"/>
                    </a:cubicBezTo>
                    <a:close/>
                    <a:moveTo>
                      <a:pt x="5710" y="14314"/>
                    </a:moveTo>
                    <a:cubicBezTo>
                      <a:pt x="5565" y="14314"/>
                      <a:pt x="5496" y="14607"/>
                      <a:pt x="5694" y="14673"/>
                    </a:cubicBezTo>
                    <a:cubicBezTo>
                      <a:pt x="6994" y="15240"/>
                      <a:pt x="8293" y="15737"/>
                      <a:pt x="9593" y="16256"/>
                    </a:cubicBezTo>
                    <a:cubicBezTo>
                      <a:pt x="10892" y="16776"/>
                      <a:pt x="12192" y="17272"/>
                      <a:pt x="13491" y="17792"/>
                    </a:cubicBezTo>
                    <a:cubicBezTo>
                      <a:pt x="14224" y="18076"/>
                      <a:pt x="14980" y="18312"/>
                      <a:pt x="15736" y="18619"/>
                    </a:cubicBezTo>
                    <a:cubicBezTo>
                      <a:pt x="15074" y="18312"/>
                      <a:pt x="14460" y="17981"/>
                      <a:pt x="13799" y="17698"/>
                    </a:cubicBezTo>
                    <a:cubicBezTo>
                      <a:pt x="13161" y="17390"/>
                      <a:pt x="12546" y="17107"/>
                      <a:pt x="11885" y="16847"/>
                    </a:cubicBezTo>
                    <a:cubicBezTo>
                      <a:pt x="10585" y="16304"/>
                      <a:pt x="9286" y="15737"/>
                      <a:pt x="7986" y="15217"/>
                    </a:cubicBezTo>
                    <a:cubicBezTo>
                      <a:pt x="7254" y="14910"/>
                      <a:pt x="6521" y="14602"/>
                      <a:pt x="5742" y="14319"/>
                    </a:cubicBezTo>
                    <a:cubicBezTo>
                      <a:pt x="5731" y="14316"/>
                      <a:pt x="5720" y="14314"/>
                      <a:pt x="5710" y="14314"/>
                    </a:cubicBezTo>
                    <a:close/>
                    <a:moveTo>
                      <a:pt x="32332" y="4448"/>
                    </a:moveTo>
                    <a:cubicBezTo>
                      <a:pt x="32281" y="4448"/>
                      <a:pt x="32231" y="4469"/>
                      <a:pt x="32204" y="4514"/>
                    </a:cubicBezTo>
                    <a:cubicBezTo>
                      <a:pt x="32110" y="4797"/>
                      <a:pt x="32039" y="5033"/>
                      <a:pt x="31968" y="5293"/>
                    </a:cubicBezTo>
                    <a:cubicBezTo>
                      <a:pt x="31921" y="5553"/>
                      <a:pt x="31826" y="5789"/>
                      <a:pt x="31732" y="6049"/>
                    </a:cubicBezTo>
                    <a:cubicBezTo>
                      <a:pt x="31566" y="6569"/>
                      <a:pt x="31354" y="7042"/>
                      <a:pt x="31117" y="7514"/>
                    </a:cubicBezTo>
                    <a:cubicBezTo>
                      <a:pt x="30645" y="8483"/>
                      <a:pt x="30125" y="9428"/>
                      <a:pt x="29605" y="10373"/>
                    </a:cubicBezTo>
                    <a:cubicBezTo>
                      <a:pt x="28542" y="12240"/>
                      <a:pt x="27337" y="14035"/>
                      <a:pt x="26061" y="15784"/>
                    </a:cubicBezTo>
                    <a:cubicBezTo>
                      <a:pt x="25707" y="16256"/>
                      <a:pt x="25329" y="16753"/>
                      <a:pt x="24974" y="17225"/>
                    </a:cubicBezTo>
                    <a:lnTo>
                      <a:pt x="24431" y="17934"/>
                    </a:lnTo>
                    <a:cubicBezTo>
                      <a:pt x="24242" y="18170"/>
                      <a:pt x="24076" y="18430"/>
                      <a:pt x="23911" y="18690"/>
                    </a:cubicBezTo>
                    <a:cubicBezTo>
                      <a:pt x="23911" y="18690"/>
                      <a:pt x="23911" y="18737"/>
                      <a:pt x="23935" y="18737"/>
                    </a:cubicBezTo>
                    <a:cubicBezTo>
                      <a:pt x="24147" y="18548"/>
                      <a:pt x="24360" y="18383"/>
                      <a:pt x="24549" y="18170"/>
                    </a:cubicBezTo>
                    <a:cubicBezTo>
                      <a:pt x="24738" y="17981"/>
                      <a:pt x="24903" y="17792"/>
                      <a:pt x="25092" y="17579"/>
                    </a:cubicBezTo>
                    <a:cubicBezTo>
                      <a:pt x="25447" y="17154"/>
                      <a:pt x="25801" y="16753"/>
                      <a:pt x="26156" y="16304"/>
                    </a:cubicBezTo>
                    <a:cubicBezTo>
                      <a:pt x="26841" y="15453"/>
                      <a:pt x="27479" y="14555"/>
                      <a:pt x="28093" y="13681"/>
                    </a:cubicBezTo>
                    <a:cubicBezTo>
                      <a:pt x="29298" y="11885"/>
                      <a:pt x="30432" y="10019"/>
                      <a:pt x="31377" y="8058"/>
                    </a:cubicBezTo>
                    <a:cubicBezTo>
                      <a:pt x="31637" y="7491"/>
                      <a:pt x="31897" y="6971"/>
                      <a:pt x="32110" y="6380"/>
                    </a:cubicBezTo>
                    <a:cubicBezTo>
                      <a:pt x="32204" y="6097"/>
                      <a:pt x="32322" y="5813"/>
                      <a:pt x="32370" y="5530"/>
                    </a:cubicBezTo>
                    <a:cubicBezTo>
                      <a:pt x="32464" y="5222"/>
                      <a:pt x="32488" y="4939"/>
                      <a:pt x="32488" y="4608"/>
                    </a:cubicBezTo>
                    <a:cubicBezTo>
                      <a:pt x="32503" y="4505"/>
                      <a:pt x="32417" y="4448"/>
                      <a:pt x="32332" y="4448"/>
                    </a:cubicBezTo>
                    <a:close/>
                    <a:moveTo>
                      <a:pt x="4678" y="10728"/>
                    </a:moveTo>
                    <a:cubicBezTo>
                      <a:pt x="4466" y="10751"/>
                      <a:pt x="4442" y="10964"/>
                      <a:pt x="4584" y="11011"/>
                    </a:cubicBezTo>
                    <a:cubicBezTo>
                      <a:pt x="4867" y="11106"/>
                      <a:pt x="5104" y="11200"/>
                      <a:pt x="5364" y="11247"/>
                    </a:cubicBezTo>
                    <a:cubicBezTo>
                      <a:pt x="5623" y="11318"/>
                      <a:pt x="5860" y="11413"/>
                      <a:pt x="6120" y="11484"/>
                    </a:cubicBezTo>
                    <a:cubicBezTo>
                      <a:pt x="6639" y="11673"/>
                      <a:pt x="7112" y="11885"/>
                      <a:pt x="7585" y="12098"/>
                    </a:cubicBezTo>
                    <a:cubicBezTo>
                      <a:pt x="8553" y="12570"/>
                      <a:pt x="9498" y="13090"/>
                      <a:pt x="10443" y="13610"/>
                    </a:cubicBezTo>
                    <a:cubicBezTo>
                      <a:pt x="12286" y="14673"/>
                      <a:pt x="14106" y="15878"/>
                      <a:pt x="15854" y="17154"/>
                    </a:cubicBezTo>
                    <a:cubicBezTo>
                      <a:pt x="16303" y="17509"/>
                      <a:pt x="16823" y="17887"/>
                      <a:pt x="17295" y="18241"/>
                    </a:cubicBezTo>
                    <a:lnTo>
                      <a:pt x="18004" y="18784"/>
                    </a:lnTo>
                    <a:cubicBezTo>
                      <a:pt x="18241" y="18997"/>
                      <a:pt x="18500" y="19139"/>
                      <a:pt x="18760" y="19304"/>
                    </a:cubicBezTo>
                    <a:cubicBezTo>
                      <a:pt x="18760" y="19304"/>
                      <a:pt x="18808" y="19304"/>
                      <a:pt x="18808" y="19281"/>
                    </a:cubicBezTo>
                    <a:cubicBezTo>
                      <a:pt x="18619" y="19068"/>
                      <a:pt x="18430" y="18879"/>
                      <a:pt x="18241" y="18666"/>
                    </a:cubicBezTo>
                    <a:cubicBezTo>
                      <a:pt x="18051" y="18501"/>
                      <a:pt x="17839" y="18312"/>
                      <a:pt x="17650" y="18147"/>
                    </a:cubicBezTo>
                    <a:cubicBezTo>
                      <a:pt x="17225" y="17792"/>
                      <a:pt x="16823" y="17414"/>
                      <a:pt x="16374" y="17083"/>
                    </a:cubicBezTo>
                    <a:cubicBezTo>
                      <a:pt x="15523" y="16398"/>
                      <a:pt x="14626" y="15737"/>
                      <a:pt x="13751" y="15122"/>
                    </a:cubicBezTo>
                    <a:cubicBezTo>
                      <a:pt x="11932" y="13917"/>
                      <a:pt x="10089" y="12783"/>
                      <a:pt x="8128" y="11838"/>
                    </a:cubicBezTo>
                    <a:cubicBezTo>
                      <a:pt x="7561" y="11578"/>
                      <a:pt x="7041" y="11318"/>
                      <a:pt x="6450" y="11106"/>
                    </a:cubicBezTo>
                    <a:cubicBezTo>
                      <a:pt x="6143" y="11011"/>
                      <a:pt x="5883" y="10893"/>
                      <a:pt x="5600" y="10846"/>
                    </a:cubicBezTo>
                    <a:cubicBezTo>
                      <a:pt x="5293" y="10751"/>
                      <a:pt x="5009" y="10728"/>
                      <a:pt x="4678" y="10728"/>
                    </a:cubicBezTo>
                    <a:close/>
                    <a:moveTo>
                      <a:pt x="39415" y="12078"/>
                    </a:moveTo>
                    <a:cubicBezTo>
                      <a:pt x="39382" y="12078"/>
                      <a:pt x="39347" y="12091"/>
                      <a:pt x="39316" y="12122"/>
                    </a:cubicBezTo>
                    <a:cubicBezTo>
                      <a:pt x="39127" y="12287"/>
                      <a:pt x="38915" y="12476"/>
                      <a:pt x="38725" y="12641"/>
                    </a:cubicBezTo>
                    <a:cubicBezTo>
                      <a:pt x="38560" y="12830"/>
                      <a:pt x="38347" y="13019"/>
                      <a:pt x="38135" y="13185"/>
                    </a:cubicBezTo>
                    <a:cubicBezTo>
                      <a:pt x="37733" y="13539"/>
                      <a:pt x="37308" y="13823"/>
                      <a:pt x="36906" y="14154"/>
                    </a:cubicBezTo>
                    <a:cubicBezTo>
                      <a:pt x="36008" y="14768"/>
                      <a:pt x="35110" y="15335"/>
                      <a:pt x="34189" y="15855"/>
                    </a:cubicBezTo>
                    <a:cubicBezTo>
                      <a:pt x="32322" y="16965"/>
                      <a:pt x="30409" y="17910"/>
                      <a:pt x="28424" y="18761"/>
                    </a:cubicBezTo>
                    <a:lnTo>
                      <a:pt x="26746" y="19470"/>
                    </a:lnTo>
                    <a:cubicBezTo>
                      <a:pt x="26486" y="19588"/>
                      <a:pt x="26203" y="19706"/>
                      <a:pt x="25919" y="19777"/>
                    </a:cubicBezTo>
                    <a:cubicBezTo>
                      <a:pt x="25612" y="19919"/>
                      <a:pt x="25352" y="20013"/>
                      <a:pt x="25069" y="20178"/>
                    </a:cubicBezTo>
                    <a:lnTo>
                      <a:pt x="25069" y="20202"/>
                    </a:lnTo>
                    <a:cubicBezTo>
                      <a:pt x="25329" y="20131"/>
                      <a:pt x="25589" y="20084"/>
                      <a:pt x="25896" y="20013"/>
                    </a:cubicBezTo>
                    <a:cubicBezTo>
                      <a:pt x="26156" y="19966"/>
                      <a:pt x="26392" y="19871"/>
                      <a:pt x="26628" y="19777"/>
                    </a:cubicBezTo>
                    <a:cubicBezTo>
                      <a:pt x="27148" y="19611"/>
                      <a:pt x="27668" y="19422"/>
                      <a:pt x="28164" y="19233"/>
                    </a:cubicBezTo>
                    <a:cubicBezTo>
                      <a:pt x="29204" y="18808"/>
                      <a:pt x="30196" y="18406"/>
                      <a:pt x="31165" y="17934"/>
                    </a:cubicBezTo>
                    <a:cubicBezTo>
                      <a:pt x="33126" y="16989"/>
                      <a:pt x="35016" y="15926"/>
                      <a:pt x="36812" y="14697"/>
                    </a:cubicBezTo>
                    <a:cubicBezTo>
                      <a:pt x="37308" y="14343"/>
                      <a:pt x="37828" y="13988"/>
                      <a:pt x="38300" y="13610"/>
                    </a:cubicBezTo>
                    <a:cubicBezTo>
                      <a:pt x="38536" y="13397"/>
                      <a:pt x="38725" y="13232"/>
                      <a:pt x="38962" y="13019"/>
                    </a:cubicBezTo>
                    <a:cubicBezTo>
                      <a:pt x="39198" y="12807"/>
                      <a:pt x="39387" y="12570"/>
                      <a:pt x="39529" y="12311"/>
                    </a:cubicBezTo>
                    <a:cubicBezTo>
                      <a:pt x="39599" y="12188"/>
                      <a:pt x="39513" y="12078"/>
                      <a:pt x="39415" y="12078"/>
                    </a:cubicBezTo>
                    <a:close/>
                    <a:moveTo>
                      <a:pt x="20537" y="0"/>
                    </a:moveTo>
                    <a:cubicBezTo>
                      <a:pt x="20477" y="0"/>
                      <a:pt x="20414" y="42"/>
                      <a:pt x="20414" y="119"/>
                    </a:cubicBezTo>
                    <a:cubicBezTo>
                      <a:pt x="20485" y="780"/>
                      <a:pt x="20603" y="1418"/>
                      <a:pt x="20698" y="2104"/>
                    </a:cubicBezTo>
                    <a:cubicBezTo>
                      <a:pt x="20769" y="2742"/>
                      <a:pt x="20863" y="3427"/>
                      <a:pt x="20958" y="4088"/>
                    </a:cubicBezTo>
                    <a:cubicBezTo>
                      <a:pt x="21123" y="5388"/>
                      <a:pt x="21241" y="6711"/>
                      <a:pt x="21359" y="8034"/>
                    </a:cubicBezTo>
                    <a:cubicBezTo>
                      <a:pt x="21572" y="10704"/>
                      <a:pt x="21690" y="13350"/>
                      <a:pt x="21714" y="15973"/>
                    </a:cubicBezTo>
                    <a:lnTo>
                      <a:pt x="21714" y="18194"/>
                    </a:lnTo>
                    <a:cubicBezTo>
                      <a:pt x="21714" y="18926"/>
                      <a:pt x="21714" y="19706"/>
                      <a:pt x="21690" y="20438"/>
                    </a:cubicBezTo>
                    <a:cubicBezTo>
                      <a:pt x="21690" y="20450"/>
                      <a:pt x="21696" y="20456"/>
                      <a:pt x="21702" y="20456"/>
                    </a:cubicBezTo>
                    <a:cubicBezTo>
                      <a:pt x="21708" y="20456"/>
                      <a:pt x="21714" y="20450"/>
                      <a:pt x="21714" y="20438"/>
                    </a:cubicBezTo>
                    <a:cubicBezTo>
                      <a:pt x="21808" y="19115"/>
                      <a:pt x="21926" y="17792"/>
                      <a:pt x="21950" y="16422"/>
                    </a:cubicBezTo>
                    <a:cubicBezTo>
                      <a:pt x="21997" y="15099"/>
                      <a:pt x="21997" y="13799"/>
                      <a:pt x="21926" y="12476"/>
                    </a:cubicBezTo>
                    <a:cubicBezTo>
                      <a:pt x="21832" y="9806"/>
                      <a:pt x="21666" y="7160"/>
                      <a:pt x="21336" y="4514"/>
                    </a:cubicBezTo>
                    <a:cubicBezTo>
                      <a:pt x="21241" y="3781"/>
                      <a:pt x="21170" y="3049"/>
                      <a:pt x="21052" y="2316"/>
                    </a:cubicBezTo>
                    <a:cubicBezTo>
                      <a:pt x="20934" y="1560"/>
                      <a:pt x="20840" y="828"/>
                      <a:pt x="20651" y="95"/>
                    </a:cubicBezTo>
                    <a:cubicBezTo>
                      <a:pt x="20640" y="30"/>
                      <a:pt x="20589" y="0"/>
                      <a:pt x="20537" y="0"/>
                    </a:cubicBezTo>
                    <a:close/>
                    <a:moveTo>
                      <a:pt x="9940" y="3456"/>
                    </a:moveTo>
                    <a:cubicBezTo>
                      <a:pt x="9854" y="3456"/>
                      <a:pt x="9789" y="3536"/>
                      <a:pt x="9853" y="3616"/>
                    </a:cubicBezTo>
                    <a:cubicBezTo>
                      <a:pt x="10231" y="4136"/>
                      <a:pt x="10656" y="4679"/>
                      <a:pt x="11058" y="5175"/>
                    </a:cubicBezTo>
                    <a:lnTo>
                      <a:pt x="12286" y="6758"/>
                    </a:lnTo>
                    <a:cubicBezTo>
                      <a:pt x="13090" y="7821"/>
                      <a:pt x="13869" y="8885"/>
                      <a:pt x="14626" y="9995"/>
                    </a:cubicBezTo>
                    <a:cubicBezTo>
                      <a:pt x="16138" y="12169"/>
                      <a:pt x="17555" y="14413"/>
                      <a:pt x="18926" y="16729"/>
                    </a:cubicBezTo>
                    <a:cubicBezTo>
                      <a:pt x="19304" y="17343"/>
                      <a:pt x="19658" y="17981"/>
                      <a:pt x="20036" y="18643"/>
                    </a:cubicBezTo>
                    <a:cubicBezTo>
                      <a:pt x="20414" y="19281"/>
                      <a:pt x="20769" y="19942"/>
                      <a:pt x="21123" y="20627"/>
                    </a:cubicBezTo>
                    <a:cubicBezTo>
                      <a:pt x="21123" y="20634"/>
                      <a:pt x="21128" y="20637"/>
                      <a:pt x="21135" y="20637"/>
                    </a:cubicBezTo>
                    <a:cubicBezTo>
                      <a:pt x="21154" y="20637"/>
                      <a:pt x="21188" y="20615"/>
                      <a:pt x="21170" y="20580"/>
                    </a:cubicBezTo>
                    <a:cubicBezTo>
                      <a:pt x="20580" y="19375"/>
                      <a:pt x="20013" y="18170"/>
                      <a:pt x="19351" y="17012"/>
                    </a:cubicBezTo>
                    <a:cubicBezTo>
                      <a:pt x="18713" y="15855"/>
                      <a:pt x="18051" y="14721"/>
                      <a:pt x="17343" y="13586"/>
                    </a:cubicBezTo>
                    <a:cubicBezTo>
                      <a:pt x="15972" y="11318"/>
                      <a:pt x="14460" y="9121"/>
                      <a:pt x="12853" y="6994"/>
                    </a:cubicBezTo>
                    <a:cubicBezTo>
                      <a:pt x="12428" y="6404"/>
                      <a:pt x="11979" y="5813"/>
                      <a:pt x="11507" y="5222"/>
                    </a:cubicBezTo>
                    <a:cubicBezTo>
                      <a:pt x="11034" y="4632"/>
                      <a:pt x="10585" y="4041"/>
                      <a:pt x="10065" y="3521"/>
                    </a:cubicBezTo>
                    <a:cubicBezTo>
                      <a:pt x="10027" y="3475"/>
                      <a:pt x="9981" y="3456"/>
                      <a:pt x="9940" y="3456"/>
                    </a:cubicBezTo>
                    <a:close/>
                    <a:moveTo>
                      <a:pt x="31409" y="2310"/>
                    </a:moveTo>
                    <a:cubicBezTo>
                      <a:pt x="31377" y="2310"/>
                      <a:pt x="31345" y="2326"/>
                      <a:pt x="31330" y="2363"/>
                    </a:cubicBezTo>
                    <a:cubicBezTo>
                      <a:pt x="31023" y="2954"/>
                      <a:pt x="30810" y="3568"/>
                      <a:pt x="30550" y="4206"/>
                    </a:cubicBezTo>
                    <a:cubicBezTo>
                      <a:pt x="30314" y="4821"/>
                      <a:pt x="30054" y="5435"/>
                      <a:pt x="29794" y="6049"/>
                    </a:cubicBezTo>
                    <a:cubicBezTo>
                      <a:pt x="29275" y="7278"/>
                      <a:pt x="28731" y="8483"/>
                      <a:pt x="28164" y="9688"/>
                    </a:cubicBezTo>
                    <a:cubicBezTo>
                      <a:pt x="27030" y="12074"/>
                      <a:pt x="25801" y="14437"/>
                      <a:pt x="24478" y="16753"/>
                    </a:cubicBezTo>
                    <a:cubicBezTo>
                      <a:pt x="24124" y="17390"/>
                      <a:pt x="23722" y="18028"/>
                      <a:pt x="23368" y="18666"/>
                    </a:cubicBezTo>
                    <a:cubicBezTo>
                      <a:pt x="23013" y="19328"/>
                      <a:pt x="22612" y="19966"/>
                      <a:pt x="22234" y="20627"/>
                    </a:cubicBezTo>
                    <a:cubicBezTo>
                      <a:pt x="22234" y="20651"/>
                      <a:pt x="22257" y="20651"/>
                      <a:pt x="22257" y="20651"/>
                    </a:cubicBezTo>
                    <a:cubicBezTo>
                      <a:pt x="23013" y="19564"/>
                      <a:pt x="23769" y="18430"/>
                      <a:pt x="24431" y="17272"/>
                    </a:cubicBezTo>
                    <a:cubicBezTo>
                      <a:pt x="25116" y="16162"/>
                      <a:pt x="25778" y="15004"/>
                      <a:pt x="26392" y="13846"/>
                    </a:cubicBezTo>
                    <a:cubicBezTo>
                      <a:pt x="27668" y="11507"/>
                      <a:pt x="28802" y="9097"/>
                      <a:pt x="29842" y="6687"/>
                    </a:cubicBezTo>
                    <a:cubicBezTo>
                      <a:pt x="30149" y="6002"/>
                      <a:pt x="30409" y="5317"/>
                      <a:pt x="30692" y="4608"/>
                    </a:cubicBezTo>
                    <a:cubicBezTo>
                      <a:pt x="30976" y="3899"/>
                      <a:pt x="31259" y="3214"/>
                      <a:pt x="31472" y="2482"/>
                    </a:cubicBezTo>
                    <a:cubicBezTo>
                      <a:pt x="31553" y="2385"/>
                      <a:pt x="31479" y="2310"/>
                      <a:pt x="31409" y="2310"/>
                    </a:cubicBezTo>
                    <a:close/>
                    <a:moveTo>
                      <a:pt x="2467" y="11739"/>
                    </a:moveTo>
                    <a:cubicBezTo>
                      <a:pt x="2372" y="11739"/>
                      <a:pt x="2322" y="11853"/>
                      <a:pt x="2434" y="11909"/>
                    </a:cubicBezTo>
                    <a:cubicBezTo>
                      <a:pt x="3024" y="12192"/>
                      <a:pt x="3639" y="12405"/>
                      <a:pt x="4277" y="12665"/>
                    </a:cubicBezTo>
                    <a:cubicBezTo>
                      <a:pt x="4891" y="12901"/>
                      <a:pt x="5505" y="13185"/>
                      <a:pt x="6120" y="13445"/>
                    </a:cubicBezTo>
                    <a:cubicBezTo>
                      <a:pt x="7348" y="13941"/>
                      <a:pt x="8553" y="14508"/>
                      <a:pt x="9758" y="15051"/>
                    </a:cubicBezTo>
                    <a:cubicBezTo>
                      <a:pt x="12145" y="16185"/>
                      <a:pt x="14507" y="17414"/>
                      <a:pt x="16823" y="18761"/>
                    </a:cubicBezTo>
                    <a:cubicBezTo>
                      <a:pt x="17461" y="19115"/>
                      <a:pt x="18075" y="19493"/>
                      <a:pt x="18737" y="19848"/>
                    </a:cubicBezTo>
                    <a:cubicBezTo>
                      <a:pt x="19398" y="20202"/>
                      <a:pt x="20036" y="20604"/>
                      <a:pt x="20674" y="21005"/>
                    </a:cubicBezTo>
                    <a:cubicBezTo>
                      <a:pt x="20721" y="21005"/>
                      <a:pt x="20721" y="20982"/>
                      <a:pt x="20721" y="20982"/>
                    </a:cubicBezTo>
                    <a:cubicBezTo>
                      <a:pt x="19611" y="20202"/>
                      <a:pt x="18500" y="19470"/>
                      <a:pt x="17343" y="18784"/>
                    </a:cubicBezTo>
                    <a:cubicBezTo>
                      <a:pt x="16232" y="18099"/>
                      <a:pt x="15074" y="17461"/>
                      <a:pt x="13917" y="16847"/>
                    </a:cubicBezTo>
                    <a:cubicBezTo>
                      <a:pt x="11578" y="15571"/>
                      <a:pt x="9168" y="14413"/>
                      <a:pt x="6734" y="13374"/>
                    </a:cubicBezTo>
                    <a:cubicBezTo>
                      <a:pt x="6072" y="13090"/>
                      <a:pt x="5387" y="12830"/>
                      <a:pt x="4678" y="12523"/>
                    </a:cubicBezTo>
                    <a:cubicBezTo>
                      <a:pt x="3970" y="12263"/>
                      <a:pt x="3284" y="11956"/>
                      <a:pt x="2552" y="11767"/>
                    </a:cubicBezTo>
                    <a:cubicBezTo>
                      <a:pt x="2522" y="11747"/>
                      <a:pt x="2493" y="11739"/>
                      <a:pt x="2467" y="11739"/>
                    </a:cubicBezTo>
                    <a:close/>
                    <a:moveTo>
                      <a:pt x="39721" y="9759"/>
                    </a:moveTo>
                    <a:cubicBezTo>
                      <a:pt x="39704" y="9759"/>
                      <a:pt x="39687" y="9766"/>
                      <a:pt x="39671" y="9782"/>
                    </a:cubicBezTo>
                    <a:cubicBezTo>
                      <a:pt x="39151" y="10161"/>
                      <a:pt x="38655" y="10562"/>
                      <a:pt x="38111" y="10987"/>
                    </a:cubicBezTo>
                    <a:lnTo>
                      <a:pt x="36528" y="12240"/>
                    </a:lnTo>
                    <a:cubicBezTo>
                      <a:pt x="35465" y="13019"/>
                      <a:pt x="34378" y="13799"/>
                      <a:pt x="33291" y="14555"/>
                    </a:cubicBezTo>
                    <a:cubicBezTo>
                      <a:pt x="31117" y="16067"/>
                      <a:pt x="28873" y="17509"/>
                      <a:pt x="26557" y="18855"/>
                    </a:cubicBezTo>
                    <a:cubicBezTo>
                      <a:pt x="25919" y="19233"/>
                      <a:pt x="25258" y="19588"/>
                      <a:pt x="24644" y="19966"/>
                    </a:cubicBezTo>
                    <a:cubicBezTo>
                      <a:pt x="24006" y="20344"/>
                      <a:pt x="23320" y="20698"/>
                      <a:pt x="22659" y="21053"/>
                    </a:cubicBezTo>
                    <a:cubicBezTo>
                      <a:pt x="22659" y="21053"/>
                      <a:pt x="22659" y="21100"/>
                      <a:pt x="22706" y="21100"/>
                    </a:cubicBezTo>
                    <a:cubicBezTo>
                      <a:pt x="23911" y="20509"/>
                      <a:pt x="25092" y="19942"/>
                      <a:pt x="26274" y="19281"/>
                    </a:cubicBezTo>
                    <a:cubicBezTo>
                      <a:pt x="27432" y="18643"/>
                      <a:pt x="28566" y="17958"/>
                      <a:pt x="29700" y="17272"/>
                    </a:cubicBezTo>
                    <a:cubicBezTo>
                      <a:pt x="31944" y="15902"/>
                      <a:pt x="34165" y="14390"/>
                      <a:pt x="36292" y="12783"/>
                    </a:cubicBezTo>
                    <a:cubicBezTo>
                      <a:pt x="36883" y="12358"/>
                      <a:pt x="37473" y="11909"/>
                      <a:pt x="38064" y="11436"/>
                    </a:cubicBezTo>
                    <a:cubicBezTo>
                      <a:pt x="38655" y="10964"/>
                      <a:pt x="39245" y="10515"/>
                      <a:pt x="39765" y="9995"/>
                    </a:cubicBezTo>
                    <a:cubicBezTo>
                      <a:pt x="39863" y="9917"/>
                      <a:pt x="39799" y="9759"/>
                      <a:pt x="39721" y="9759"/>
                    </a:cubicBezTo>
                    <a:close/>
                    <a:moveTo>
                      <a:pt x="7846" y="19896"/>
                    </a:moveTo>
                    <a:cubicBezTo>
                      <a:pt x="6886" y="19896"/>
                      <a:pt x="5924" y="19927"/>
                      <a:pt x="4962" y="19989"/>
                    </a:cubicBezTo>
                    <a:cubicBezTo>
                      <a:pt x="4348" y="20037"/>
                      <a:pt x="3757" y="20084"/>
                      <a:pt x="3143" y="20202"/>
                    </a:cubicBezTo>
                    <a:lnTo>
                      <a:pt x="2245" y="20391"/>
                    </a:lnTo>
                    <a:cubicBezTo>
                      <a:pt x="1961" y="20462"/>
                      <a:pt x="1701" y="20580"/>
                      <a:pt x="1394" y="20746"/>
                    </a:cubicBezTo>
                    <a:cubicBezTo>
                      <a:pt x="1372" y="20790"/>
                      <a:pt x="1434" y="20984"/>
                      <a:pt x="1562" y="20984"/>
                    </a:cubicBezTo>
                    <a:cubicBezTo>
                      <a:pt x="1569" y="20984"/>
                      <a:pt x="1576" y="20983"/>
                      <a:pt x="1583" y="20982"/>
                    </a:cubicBezTo>
                    <a:cubicBezTo>
                      <a:pt x="1843" y="20911"/>
                      <a:pt x="2103" y="20864"/>
                      <a:pt x="2339" y="20793"/>
                    </a:cubicBezTo>
                    <a:cubicBezTo>
                      <a:pt x="2623" y="20746"/>
                      <a:pt x="2883" y="20675"/>
                      <a:pt x="3119" y="20627"/>
                    </a:cubicBezTo>
                    <a:cubicBezTo>
                      <a:pt x="3639" y="20533"/>
                      <a:pt x="4159" y="20462"/>
                      <a:pt x="4678" y="20415"/>
                    </a:cubicBezTo>
                    <a:cubicBezTo>
                      <a:pt x="5742" y="20320"/>
                      <a:pt x="6828" y="20297"/>
                      <a:pt x="7892" y="20297"/>
                    </a:cubicBezTo>
                    <a:cubicBezTo>
                      <a:pt x="10065" y="20297"/>
                      <a:pt x="12216" y="20415"/>
                      <a:pt x="14342" y="20675"/>
                    </a:cubicBezTo>
                    <a:cubicBezTo>
                      <a:pt x="14933" y="20746"/>
                      <a:pt x="15547" y="20816"/>
                      <a:pt x="16138" y="20911"/>
                    </a:cubicBezTo>
                    <a:cubicBezTo>
                      <a:pt x="16445" y="20935"/>
                      <a:pt x="16728" y="21005"/>
                      <a:pt x="17036" y="21029"/>
                    </a:cubicBezTo>
                    <a:cubicBezTo>
                      <a:pt x="17319" y="21100"/>
                      <a:pt x="17650" y="21100"/>
                      <a:pt x="17933" y="21124"/>
                    </a:cubicBezTo>
                    <a:cubicBezTo>
                      <a:pt x="17957" y="21124"/>
                      <a:pt x="17957" y="21100"/>
                      <a:pt x="17933" y="21100"/>
                    </a:cubicBezTo>
                    <a:cubicBezTo>
                      <a:pt x="17673" y="21005"/>
                      <a:pt x="17414" y="20911"/>
                      <a:pt x="17130" y="20864"/>
                    </a:cubicBezTo>
                    <a:cubicBezTo>
                      <a:pt x="16870" y="20793"/>
                      <a:pt x="16634" y="20746"/>
                      <a:pt x="16374" y="20675"/>
                    </a:cubicBezTo>
                    <a:cubicBezTo>
                      <a:pt x="15854" y="20557"/>
                      <a:pt x="15311" y="20462"/>
                      <a:pt x="14744" y="20391"/>
                    </a:cubicBezTo>
                    <a:cubicBezTo>
                      <a:pt x="13657" y="20202"/>
                      <a:pt x="12570" y="20084"/>
                      <a:pt x="11459" y="20037"/>
                    </a:cubicBezTo>
                    <a:cubicBezTo>
                      <a:pt x="10261" y="19945"/>
                      <a:pt x="9055" y="19896"/>
                      <a:pt x="7846" y="19896"/>
                    </a:cubicBezTo>
                    <a:close/>
                    <a:moveTo>
                      <a:pt x="38961" y="19587"/>
                    </a:moveTo>
                    <a:cubicBezTo>
                      <a:pt x="38954" y="19587"/>
                      <a:pt x="38946" y="19587"/>
                      <a:pt x="38938" y="19588"/>
                    </a:cubicBezTo>
                    <a:cubicBezTo>
                      <a:pt x="37544" y="19753"/>
                      <a:pt x="36150" y="19966"/>
                      <a:pt x="34780" y="20178"/>
                    </a:cubicBezTo>
                    <a:cubicBezTo>
                      <a:pt x="33386" y="20391"/>
                      <a:pt x="31992" y="20557"/>
                      <a:pt x="30621" y="20793"/>
                    </a:cubicBezTo>
                    <a:cubicBezTo>
                      <a:pt x="29818" y="20911"/>
                      <a:pt x="29038" y="21100"/>
                      <a:pt x="28259" y="21218"/>
                    </a:cubicBezTo>
                    <a:cubicBezTo>
                      <a:pt x="28967" y="21147"/>
                      <a:pt x="29676" y="21124"/>
                      <a:pt x="30338" y="21053"/>
                    </a:cubicBezTo>
                    <a:cubicBezTo>
                      <a:pt x="31047" y="21005"/>
                      <a:pt x="31732" y="20911"/>
                      <a:pt x="32441" y="20816"/>
                    </a:cubicBezTo>
                    <a:lnTo>
                      <a:pt x="36599" y="20297"/>
                    </a:lnTo>
                    <a:cubicBezTo>
                      <a:pt x="37402" y="20178"/>
                      <a:pt x="38206" y="20084"/>
                      <a:pt x="39009" y="19942"/>
                    </a:cubicBezTo>
                    <a:cubicBezTo>
                      <a:pt x="39237" y="19874"/>
                      <a:pt x="39157" y="19587"/>
                      <a:pt x="38961" y="19587"/>
                    </a:cubicBezTo>
                    <a:close/>
                    <a:moveTo>
                      <a:pt x="10727" y="20769"/>
                    </a:moveTo>
                    <a:cubicBezTo>
                      <a:pt x="9971" y="20769"/>
                      <a:pt x="9191" y="20769"/>
                      <a:pt x="8435" y="20793"/>
                    </a:cubicBezTo>
                    <a:cubicBezTo>
                      <a:pt x="6899" y="20864"/>
                      <a:pt x="5364" y="20958"/>
                      <a:pt x="3851" y="21124"/>
                    </a:cubicBezTo>
                    <a:cubicBezTo>
                      <a:pt x="3001" y="21194"/>
                      <a:pt x="2103" y="21265"/>
                      <a:pt x="1276" y="21478"/>
                    </a:cubicBezTo>
                    <a:cubicBezTo>
                      <a:pt x="1118" y="21501"/>
                      <a:pt x="1133" y="21739"/>
                      <a:pt x="1258" y="21739"/>
                    </a:cubicBezTo>
                    <a:cubicBezTo>
                      <a:pt x="1264" y="21739"/>
                      <a:pt x="1270" y="21739"/>
                      <a:pt x="1276" y="21738"/>
                    </a:cubicBezTo>
                    <a:cubicBezTo>
                      <a:pt x="2056" y="21691"/>
                      <a:pt x="2788" y="21573"/>
                      <a:pt x="3568" y="21478"/>
                    </a:cubicBezTo>
                    <a:cubicBezTo>
                      <a:pt x="4324" y="21383"/>
                      <a:pt x="5104" y="21336"/>
                      <a:pt x="5860" y="21265"/>
                    </a:cubicBezTo>
                    <a:cubicBezTo>
                      <a:pt x="7372" y="21147"/>
                      <a:pt x="8908" y="21053"/>
                      <a:pt x="10420" y="21029"/>
                    </a:cubicBezTo>
                    <a:cubicBezTo>
                      <a:pt x="10822" y="21029"/>
                      <a:pt x="11270" y="21005"/>
                      <a:pt x="11672" y="21005"/>
                    </a:cubicBezTo>
                    <a:cubicBezTo>
                      <a:pt x="11908" y="21005"/>
                      <a:pt x="12121" y="21005"/>
                      <a:pt x="12357" y="20982"/>
                    </a:cubicBezTo>
                    <a:cubicBezTo>
                      <a:pt x="12594" y="20935"/>
                      <a:pt x="12806" y="20911"/>
                      <a:pt x="13042" y="20911"/>
                    </a:cubicBezTo>
                    <a:cubicBezTo>
                      <a:pt x="12641" y="20911"/>
                      <a:pt x="12263" y="20816"/>
                      <a:pt x="11861" y="20793"/>
                    </a:cubicBezTo>
                    <a:cubicBezTo>
                      <a:pt x="11459" y="20769"/>
                      <a:pt x="11105" y="20769"/>
                      <a:pt x="10727" y="20769"/>
                    </a:cubicBezTo>
                    <a:close/>
                    <a:moveTo>
                      <a:pt x="43144" y="20344"/>
                    </a:moveTo>
                    <a:cubicBezTo>
                      <a:pt x="42482" y="20415"/>
                      <a:pt x="41844" y="20533"/>
                      <a:pt x="41159" y="20627"/>
                    </a:cubicBezTo>
                    <a:cubicBezTo>
                      <a:pt x="40498" y="20698"/>
                      <a:pt x="39836" y="20793"/>
                      <a:pt x="39174" y="20887"/>
                    </a:cubicBezTo>
                    <a:cubicBezTo>
                      <a:pt x="37875" y="21053"/>
                      <a:pt x="36552" y="21171"/>
                      <a:pt x="35229" y="21289"/>
                    </a:cubicBezTo>
                    <a:cubicBezTo>
                      <a:pt x="32559" y="21502"/>
                      <a:pt x="29912" y="21620"/>
                      <a:pt x="27266" y="21643"/>
                    </a:cubicBezTo>
                    <a:lnTo>
                      <a:pt x="25069" y="21643"/>
                    </a:lnTo>
                    <a:cubicBezTo>
                      <a:pt x="24313" y="21643"/>
                      <a:pt x="23557" y="21643"/>
                      <a:pt x="22824" y="21620"/>
                    </a:cubicBezTo>
                    <a:cubicBezTo>
                      <a:pt x="22777" y="21620"/>
                      <a:pt x="22777" y="21643"/>
                      <a:pt x="22824" y="21643"/>
                    </a:cubicBezTo>
                    <a:cubicBezTo>
                      <a:pt x="24147" y="21738"/>
                      <a:pt x="25471" y="21856"/>
                      <a:pt x="26841" y="21880"/>
                    </a:cubicBezTo>
                    <a:cubicBezTo>
                      <a:pt x="27436" y="21901"/>
                      <a:pt x="28026" y="21913"/>
                      <a:pt x="28615" y="21913"/>
                    </a:cubicBezTo>
                    <a:cubicBezTo>
                      <a:pt x="29337" y="21913"/>
                      <a:pt x="30058" y="21895"/>
                      <a:pt x="30787" y="21856"/>
                    </a:cubicBezTo>
                    <a:cubicBezTo>
                      <a:pt x="33457" y="21762"/>
                      <a:pt x="36103" y="21596"/>
                      <a:pt x="38725" y="21265"/>
                    </a:cubicBezTo>
                    <a:cubicBezTo>
                      <a:pt x="39482" y="21171"/>
                      <a:pt x="40214" y="21100"/>
                      <a:pt x="40946" y="20982"/>
                    </a:cubicBezTo>
                    <a:cubicBezTo>
                      <a:pt x="41679" y="20864"/>
                      <a:pt x="42435" y="20769"/>
                      <a:pt x="43167" y="20580"/>
                    </a:cubicBezTo>
                    <a:cubicBezTo>
                      <a:pt x="43286" y="20557"/>
                      <a:pt x="43286" y="20344"/>
                      <a:pt x="43144" y="20344"/>
                    </a:cubicBezTo>
                    <a:close/>
                    <a:moveTo>
                      <a:pt x="42010" y="21407"/>
                    </a:moveTo>
                    <a:cubicBezTo>
                      <a:pt x="41254" y="21478"/>
                      <a:pt x="40498" y="21596"/>
                      <a:pt x="39741" y="21691"/>
                    </a:cubicBezTo>
                    <a:cubicBezTo>
                      <a:pt x="38962" y="21762"/>
                      <a:pt x="38206" y="21832"/>
                      <a:pt x="37426" y="21880"/>
                    </a:cubicBezTo>
                    <a:cubicBezTo>
                      <a:pt x="35937" y="21998"/>
                      <a:pt x="34378" y="22092"/>
                      <a:pt x="32890" y="22116"/>
                    </a:cubicBezTo>
                    <a:cubicBezTo>
                      <a:pt x="32464" y="22116"/>
                      <a:pt x="32015" y="22163"/>
                      <a:pt x="31614" y="22163"/>
                    </a:cubicBezTo>
                    <a:cubicBezTo>
                      <a:pt x="31377" y="22163"/>
                      <a:pt x="31165" y="22163"/>
                      <a:pt x="30928" y="22187"/>
                    </a:cubicBezTo>
                    <a:cubicBezTo>
                      <a:pt x="30692" y="22210"/>
                      <a:pt x="30480" y="22234"/>
                      <a:pt x="30243" y="22234"/>
                    </a:cubicBezTo>
                    <a:cubicBezTo>
                      <a:pt x="30645" y="22234"/>
                      <a:pt x="31023" y="22329"/>
                      <a:pt x="31425" y="22352"/>
                    </a:cubicBezTo>
                    <a:cubicBezTo>
                      <a:pt x="31826" y="22399"/>
                      <a:pt x="32181" y="22399"/>
                      <a:pt x="32559" y="22399"/>
                    </a:cubicBezTo>
                    <a:cubicBezTo>
                      <a:pt x="33315" y="22399"/>
                      <a:pt x="34095" y="22399"/>
                      <a:pt x="34851" y="22352"/>
                    </a:cubicBezTo>
                    <a:cubicBezTo>
                      <a:pt x="36386" y="22305"/>
                      <a:pt x="37946" y="22187"/>
                      <a:pt x="39434" y="22045"/>
                    </a:cubicBezTo>
                    <a:cubicBezTo>
                      <a:pt x="40309" y="21951"/>
                      <a:pt x="41183" y="21880"/>
                      <a:pt x="42010" y="21691"/>
                    </a:cubicBezTo>
                    <a:cubicBezTo>
                      <a:pt x="42199" y="21643"/>
                      <a:pt x="42151" y="21407"/>
                      <a:pt x="42010" y="21407"/>
                    </a:cubicBezTo>
                    <a:close/>
                    <a:moveTo>
                      <a:pt x="14831" y="21250"/>
                    </a:moveTo>
                    <a:cubicBezTo>
                      <a:pt x="14061" y="21250"/>
                      <a:pt x="13288" y="21261"/>
                      <a:pt x="12499" y="21289"/>
                    </a:cubicBezTo>
                    <a:cubicBezTo>
                      <a:pt x="9853" y="21383"/>
                      <a:pt x="7183" y="21549"/>
                      <a:pt x="4560" y="21880"/>
                    </a:cubicBezTo>
                    <a:cubicBezTo>
                      <a:pt x="3828" y="21974"/>
                      <a:pt x="3095" y="22069"/>
                      <a:pt x="2339" y="22187"/>
                    </a:cubicBezTo>
                    <a:cubicBezTo>
                      <a:pt x="1607" y="22305"/>
                      <a:pt x="874" y="22376"/>
                      <a:pt x="118" y="22565"/>
                    </a:cubicBezTo>
                    <a:cubicBezTo>
                      <a:pt x="7" y="22632"/>
                      <a:pt x="1" y="22803"/>
                      <a:pt x="138" y="22803"/>
                    </a:cubicBezTo>
                    <a:cubicBezTo>
                      <a:pt x="147" y="22803"/>
                      <a:pt x="156" y="22802"/>
                      <a:pt x="166" y="22801"/>
                    </a:cubicBezTo>
                    <a:cubicBezTo>
                      <a:pt x="803" y="22754"/>
                      <a:pt x="1465" y="22636"/>
                      <a:pt x="2150" y="22541"/>
                    </a:cubicBezTo>
                    <a:cubicBezTo>
                      <a:pt x="2788" y="22447"/>
                      <a:pt x="3473" y="22352"/>
                      <a:pt x="4111" y="22281"/>
                    </a:cubicBezTo>
                    <a:cubicBezTo>
                      <a:pt x="5411" y="22092"/>
                      <a:pt x="6758" y="21974"/>
                      <a:pt x="8081" y="21856"/>
                    </a:cubicBezTo>
                    <a:cubicBezTo>
                      <a:pt x="10727" y="21643"/>
                      <a:pt x="13397" y="21525"/>
                      <a:pt x="16020" y="21502"/>
                    </a:cubicBezTo>
                    <a:lnTo>
                      <a:pt x="18241" y="21502"/>
                    </a:lnTo>
                    <a:cubicBezTo>
                      <a:pt x="18973" y="21502"/>
                      <a:pt x="19753" y="21502"/>
                      <a:pt x="20485" y="21525"/>
                    </a:cubicBezTo>
                    <a:cubicBezTo>
                      <a:pt x="20509" y="21525"/>
                      <a:pt x="20509" y="21502"/>
                      <a:pt x="20485" y="21502"/>
                    </a:cubicBezTo>
                    <a:cubicBezTo>
                      <a:pt x="19162" y="21407"/>
                      <a:pt x="17815" y="21289"/>
                      <a:pt x="16468" y="21265"/>
                    </a:cubicBezTo>
                    <a:cubicBezTo>
                      <a:pt x="15920" y="21256"/>
                      <a:pt x="15376" y="21250"/>
                      <a:pt x="14831" y="21250"/>
                    </a:cubicBezTo>
                    <a:close/>
                    <a:moveTo>
                      <a:pt x="25352" y="22069"/>
                    </a:moveTo>
                    <a:cubicBezTo>
                      <a:pt x="25329" y="22069"/>
                      <a:pt x="25329" y="22092"/>
                      <a:pt x="25352" y="22092"/>
                    </a:cubicBezTo>
                    <a:cubicBezTo>
                      <a:pt x="25612" y="22187"/>
                      <a:pt x="25896" y="22281"/>
                      <a:pt x="26156" y="22329"/>
                    </a:cubicBezTo>
                    <a:cubicBezTo>
                      <a:pt x="26416" y="22399"/>
                      <a:pt x="26652" y="22447"/>
                      <a:pt x="26912" y="22518"/>
                    </a:cubicBezTo>
                    <a:cubicBezTo>
                      <a:pt x="27455" y="22636"/>
                      <a:pt x="27975" y="22707"/>
                      <a:pt x="28542" y="22801"/>
                    </a:cubicBezTo>
                    <a:cubicBezTo>
                      <a:pt x="29629" y="22967"/>
                      <a:pt x="30739" y="23108"/>
                      <a:pt x="31826" y="23156"/>
                    </a:cubicBezTo>
                    <a:cubicBezTo>
                      <a:pt x="32990" y="23232"/>
                      <a:pt x="34161" y="23274"/>
                      <a:pt x="35335" y="23274"/>
                    </a:cubicBezTo>
                    <a:cubicBezTo>
                      <a:pt x="36330" y="23274"/>
                      <a:pt x="37327" y="23244"/>
                      <a:pt x="38324" y="23179"/>
                    </a:cubicBezTo>
                    <a:cubicBezTo>
                      <a:pt x="38938" y="23156"/>
                      <a:pt x="39529" y="23108"/>
                      <a:pt x="40143" y="22967"/>
                    </a:cubicBezTo>
                    <a:lnTo>
                      <a:pt x="41041" y="22801"/>
                    </a:lnTo>
                    <a:cubicBezTo>
                      <a:pt x="41324" y="22707"/>
                      <a:pt x="41608" y="22588"/>
                      <a:pt x="41892" y="22447"/>
                    </a:cubicBezTo>
                    <a:cubicBezTo>
                      <a:pt x="41914" y="22402"/>
                      <a:pt x="41873" y="22209"/>
                      <a:pt x="41748" y="22209"/>
                    </a:cubicBezTo>
                    <a:cubicBezTo>
                      <a:pt x="41741" y="22209"/>
                      <a:pt x="41734" y="22209"/>
                      <a:pt x="41726" y="22210"/>
                    </a:cubicBezTo>
                    <a:cubicBezTo>
                      <a:pt x="41443" y="22281"/>
                      <a:pt x="41183" y="22329"/>
                      <a:pt x="40946" y="22399"/>
                    </a:cubicBezTo>
                    <a:cubicBezTo>
                      <a:pt x="40687" y="22447"/>
                      <a:pt x="40427" y="22518"/>
                      <a:pt x="40190" y="22565"/>
                    </a:cubicBezTo>
                    <a:cubicBezTo>
                      <a:pt x="39647" y="22659"/>
                      <a:pt x="39151" y="22707"/>
                      <a:pt x="38607" y="22777"/>
                    </a:cubicBezTo>
                    <a:cubicBezTo>
                      <a:pt x="37544" y="22872"/>
                      <a:pt x="36457" y="22896"/>
                      <a:pt x="35394" y="22896"/>
                    </a:cubicBezTo>
                    <a:cubicBezTo>
                      <a:pt x="33244" y="22896"/>
                      <a:pt x="31094" y="22777"/>
                      <a:pt x="28944" y="22518"/>
                    </a:cubicBezTo>
                    <a:cubicBezTo>
                      <a:pt x="28353" y="22447"/>
                      <a:pt x="27739" y="22352"/>
                      <a:pt x="27148" y="22281"/>
                    </a:cubicBezTo>
                    <a:cubicBezTo>
                      <a:pt x="26865" y="22234"/>
                      <a:pt x="26557" y="22187"/>
                      <a:pt x="26274" y="22163"/>
                    </a:cubicBezTo>
                    <a:cubicBezTo>
                      <a:pt x="25967" y="22092"/>
                      <a:pt x="25660" y="22092"/>
                      <a:pt x="25352" y="22069"/>
                    </a:cubicBezTo>
                    <a:close/>
                    <a:moveTo>
                      <a:pt x="15051" y="21974"/>
                    </a:moveTo>
                    <a:lnTo>
                      <a:pt x="15051" y="21974"/>
                    </a:lnTo>
                    <a:cubicBezTo>
                      <a:pt x="14342" y="22045"/>
                      <a:pt x="13633" y="22069"/>
                      <a:pt x="12948" y="22116"/>
                    </a:cubicBezTo>
                    <a:cubicBezTo>
                      <a:pt x="12239" y="22187"/>
                      <a:pt x="11554" y="22281"/>
                      <a:pt x="10845" y="22352"/>
                    </a:cubicBezTo>
                    <a:lnTo>
                      <a:pt x="6687" y="22896"/>
                    </a:lnTo>
                    <a:cubicBezTo>
                      <a:pt x="5883" y="23014"/>
                      <a:pt x="5104" y="23108"/>
                      <a:pt x="4300" y="23250"/>
                    </a:cubicBezTo>
                    <a:cubicBezTo>
                      <a:pt x="4072" y="23296"/>
                      <a:pt x="4152" y="23606"/>
                      <a:pt x="4328" y="23606"/>
                    </a:cubicBezTo>
                    <a:cubicBezTo>
                      <a:pt x="4335" y="23606"/>
                      <a:pt x="4341" y="23605"/>
                      <a:pt x="4348" y="23604"/>
                    </a:cubicBezTo>
                    <a:cubicBezTo>
                      <a:pt x="5742" y="23415"/>
                      <a:pt x="7136" y="23226"/>
                      <a:pt x="8506" y="23014"/>
                    </a:cubicBezTo>
                    <a:cubicBezTo>
                      <a:pt x="9900" y="22801"/>
                      <a:pt x="11294" y="22636"/>
                      <a:pt x="12688" y="22399"/>
                    </a:cubicBezTo>
                    <a:cubicBezTo>
                      <a:pt x="13491" y="22281"/>
                      <a:pt x="14247" y="22092"/>
                      <a:pt x="15051" y="21974"/>
                    </a:cubicBezTo>
                    <a:close/>
                    <a:moveTo>
                      <a:pt x="27573" y="24573"/>
                    </a:moveTo>
                    <a:lnTo>
                      <a:pt x="27573" y="24573"/>
                    </a:lnTo>
                    <a:cubicBezTo>
                      <a:pt x="28211" y="24880"/>
                      <a:pt x="28849" y="25187"/>
                      <a:pt x="29487" y="25495"/>
                    </a:cubicBezTo>
                    <a:cubicBezTo>
                      <a:pt x="30149" y="25778"/>
                      <a:pt x="30763" y="26085"/>
                      <a:pt x="31401" y="26345"/>
                    </a:cubicBezTo>
                    <a:cubicBezTo>
                      <a:pt x="32700" y="26889"/>
                      <a:pt x="34000" y="27432"/>
                      <a:pt x="35300" y="27976"/>
                    </a:cubicBezTo>
                    <a:cubicBezTo>
                      <a:pt x="36056" y="28259"/>
                      <a:pt x="36788" y="28590"/>
                      <a:pt x="37544" y="28850"/>
                    </a:cubicBezTo>
                    <a:cubicBezTo>
                      <a:pt x="37562" y="28856"/>
                      <a:pt x="37579" y="28860"/>
                      <a:pt x="37595" y="28860"/>
                    </a:cubicBezTo>
                    <a:cubicBezTo>
                      <a:pt x="37748" y="28860"/>
                      <a:pt x="37807" y="28581"/>
                      <a:pt x="37615" y="28495"/>
                    </a:cubicBezTo>
                    <a:cubicBezTo>
                      <a:pt x="36315" y="27928"/>
                      <a:pt x="35016" y="27432"/>
                      <a:pt x="33716" y="26936"/>
                    </a:cubicBezTo>
                    <a:cubicBezTo>
                      <a:pt x="32417" y="26392"/>
                      <a:pt x="31117" y="25896"/>
                      <a:pt x="29818" y="25400"/>
                    </a:cubicBezTo>
                    <a:cubicBezTo>
                      <a:pt x="29085" y="25093"/>
                      <a:pt x="28306" y="24880"/>
                      <a:pt x="27573" y="24573"/>
                    </a:cubicBezTo>
                    <a:close/>
                    <a:moveTo>
                      <a:pt x="18241" y="22967"/>
                    </a:moveTo>
                    <a:cubicBezTo>
                      <a:pt x="17981" y="23037"/>
                      <a:pt x="17697" y="23085"/>
                      <a:pt x="17414" y="23156"/>
                    </a:cubicBezTo>
                    <a:cubicBezTo>
                      <a:pt x="17154" y="23203"/>
                      <a:pt x="16917" y="23297"/>
                      <a:pt x="16681" y="23392"/>
                    </a:cubicBezTo>
                    <a:cubicBezTo>
                      <a:pt x="16138" y="23557"/>
                      <a:pt x="15641" y="23746"/>
                      <a:pt x="15145" y="23959"/>
                    </a:cubicBezTo>
                    <a:cubicBezTo>
                      <a:pt x="14106" y="24361"/>
                      <a:pt x="13090" y="24786"/>
                      <a:pt x="12121" y="25258"/>
                    </a:cubicBezTo>
                    <a:cubicBezTo>
                      <a:pt x="10184" y="26203"/>
                      <a:pt x="8293" y="27267"/>
                      <a:pt x="6474" y="28472"/>
                    </a:cubicBezTo>
                    <a:cubicBezTo>
                      <a:pt x="5978" y="28826"/>
                      <a:pt x="5482" y="29181"/>
                      <a:pt x="5009" y="29559"/>
                    </a:cubicBezTo>
                    <a:cubicBezTo>
                      <a:pt x="4773" y="29771"/>
                      <a:pt x="4560" y="29937"/>
                      <a:pt x="4324" y="30149"/>
                    </a:cubicBezTo>
                    <a:cubicBezTo>
                      <a:pt x="4088" y="30362"/>
                      <a:pt x="3922" y="30598"/>
                      <a:pt x="3757" y="30858"/>
                    </a:cubicBezTo>
                    <a:cubicBezTo>
                      <a:pt x="3703" y="31001"/>
                      <a:pt x="3785" y="31104"/>
                      <a:pt x="3880" y="31104"/>
                    </a:cubicBezTo>
                    <a:cubicBezTo>
                      <a:pt x="3910" y="31104"/>
                      <a:pt x="3941" y="31094"/>
                      <a:pt x="3970" y="31071"/>
                    </a:cubicBezTo>
                    <a:cubicBezTo>
                      <a:pt x="4182" y="30905"/>
                      <a:pt x="4395" y="30716"/>
                      <a:pt x="4560" y="30551"/>
                    </a:cubicBezTo>
                    <a:cubicBezTo>
                      <a:pt x="4749" y="30362"/>
                      <a:pt x="4938" y="30149"/>
                      <a:pt x="5151" y="30007"/>
                    </a:cubicBezTo>
                    <a:cubicBezTo>
                      <a:pt x="5576" y="29653"/>
                      <a:pt x="5978" y="29370"/>
                      <a:pt x="6403" y="29039"/>
                    </a:cubicBezTo>
                    <a:cubicBezTo>
                      <a:pt x="7277" y="28401"/>
                      <a:pt x="8199" y="27857"/>
                      <a:pt x="9120" y="27314"/>
                    </a:cubicBezTo>
                    <a:cubicBezTo>
                      <a:pt x="10963" y="26227"/>
                      <a:pt x="12901" y="25282"/>
                      <a:pt x="14862" y="24431"/>
                    </a:cubicBezTo>
                    <a:lnTo>
                      <a:pt x="16563" y="23723"/>
                    </a:lnTo>
                    <a:cubicBezTo>
                      <a:pt x="16823" y="23604"/>
                      <a:pt x="17083" y="23486"/>
                      <a:pt x="17390" y="23392"/>
                    </a:cubicBezTo>
                    <a:cubicBezTo>
                      <a:pt x="17673" y="23274"/>
                      <a:pt x="17933" y="23156"/>
                      <a:pt x="18241" y="23014"/>
                    </a:cubicBezTo>
                    <a:lnTo>
                      <a:pt x="18241" y="22967"/>
                    </a:lnTo>
                    <a:close/>
                    <a:moveTo>
                      <a:pt x="22612" y="22187"/>
                    </a:moveTo>
                    <a:cubicBezTo>
                      <a:pt x="22564" y="22187"/>
                      <a:pt x="22564" y="22210"/>
                      <a:pt x="22564" y="22210"/>
                    </a:cubicBezTo>
                    <a:cubicBezTo>
                      <a:pt x="23675" y="22967"/>
                      <a:pt x="24785" y="23723"/>
                      <a:pt x="25943" y="24408"/>
                    </a:cubicBezTo>
                    <a:cubicBezTo>
                      <a:pt x="27077" y="25069"/>
                      <a:pt x="28211" y="25731"/>
                      <a:pt x="29369" y="26345"/>
                    </a:cubicBezTo>
                    <a:cubicBezTo>
                      <a:pt x="31708" y="27621"/>
                      <a:pt x="34118" y="28779"/>
                      <a:pt x="36552" y="29795"/>
                    </a:cubicBezTo>
                    <a:cubicBezTo>
                      <a:pt x="37237" y="30102"/>
                      <a:pt x="37899" y="30362"/>
                      <a:pt x="38607" y="30669"/>
                    </a:cubicBezTo>
                    <a:cubicBezTo>
                      <a:pt x="39316" y="30929"/>
                      <a:pt x="40001" y="31212"/>
                      <a:pt x="40734" y="31425"/>
                    </a:cubicBezTo>
                    <a:cubicBezTo>
                      <a:pt x="40766" y="31444"/>
                      <a:pt x="40797" y="31451"/>
                      <a:pt x="40824" y="31451"/>
                    </a:cubicBezTo>
                    <a:cubicBezTo>
                      <a:pt x="40935" y="31451"/>
                      <a:pt x="40985" y="31321"/>
                      <a:pt x="40852" y="31283"/>
                    </a:cubicBezTo>
                    <a:cubicBezTo>
                      <a:pt x="40261" y="30976"/>
                      <a:pt x="39647" y="30787"/>
                      <a:pt x="39033" y="30504"/>
                    </a:cubicBezTo>
                    <a:cubicBezTo>
                      <a:pt x="38418" y="30267"/>
                      <a:pt x="37780" y="30007"/>
                      <a:pt x="37166" y="29748"/>
                    </a:cubicBezTo>
                    <a:cubicBezTo>
                      <a:pt x="35961" y="29251"/>
                      <a:pt x="34756" y="28684"/>
                      <a:pt x="33527" y="28117"/>
                    </a:cubicBezTo>
                    <a:cubicBezTo>
                      <a:pt x="31141" y="27007"/>
                      <a:pt x="28778" y="25755"/>
                      <a:pt x="26463" y="24431"/>
                    </a:cubicBezTo>
                    <a:cubicBezTo>
                      <a:pt x="25825" y="24077"/>
                      <a:pt x="25211" y="23699"/>
                      <a:pt x="24549" y="23345"/>
                    </a:cubicBezTo>
                    <a:cubicBezTo>
                      <a:pt x="23911" y="22990"/>
                      <a:pt x="23250" y="22565"/>
                      <a:pt x="22612" y="22187"/>
                    </a:cubicBezTo>
                    <a:close/>
                    <a:moveTo>
                      <a:pt x="28802" y="26487"/>
                    </a:moveTo>
                    <a:lnTo>
                      <a:pt x="28802" y="26487"/>
                    </a:lnTo>
                    <a:cubicBezTo>
                      <a:pt x="29133" y="26700"/>
                      <a:pt x="29440" y="26960"/>
                      <a:pt x="29794" y="27172"/>
                    </a:cubicBezTo>
                    <a:cubicBezTo>
                      <a:pt x="30101" y="27385"/>
                      <a:pt x="30432" y="27597"/>
                      <a:pt x="30739" y="27763"/>
                    </a:cubicBezTo>
                    <a:cubicBezTo>
                      <a:pt x="31377" y="28141"/>
                      <a:pt x="32063" y="28543"/>
                      <a:pt x="32748" y="28897"/>
                    </a:cubicBezTo>
                    <a:cubicBezTo>
                      <a:pt x="34095" y="29606"/>
                      <a:pt x="35489" y="30267"/>
                      <a:pt x="36883" y="30905"/>
                    </a:cubicBezTo>
                    <a:cubicBezTo>
                      <a:pt x="37662" y="31260"/>
                      <a:pt x="38466" y="31638"/>
                      <a:pt x="39293" y="31898"/>
                    </a:cubicBezTo>
                    <a:cubicBezTo>
                      <a:pt x="39297" y="31899"/>
                      <a:pt x="39302" y="31899"/>
                      <a:pt x="39306" y="31899"/>
                    </a:cubicBezTo>
                    <a:cubicBezTo>
                      <a:pt x="39398" y="31899"/>
                      <a:pt x="39498" y="31683"/>
                      <a:pt x="39363" y="31638"/>
                    </a:cubicBezTo>
                    <a:cubicBezTo>
                      <a:pt x="38678" y="31307"/>
                      <a:pt x="37969" y="31023"/>
                      <a:pt x="37261" y="30716"/>
                    </a:cubicBezTo>
                    <a:cubicBezTo>
                      <a:pt x="36552" y="30433"/>
                      <a:pt x="35843" y="30102"/>
                      <a:pt x="35158" y="29771"/>
                    </a:cubicBezTo>
                    <a:cubicBezTo>
                      <a:pt x="33811" y="29133"/>
                      <a:pt x="32441" y="28448"/>
                      <a:pt x="31117" y="27716"/>
                    </a:cubicBezTo>
                    <a:cubicBezTo>
                      <a:pt x="30739" y="27503"/>
                      <a:pt x="30385" y="27290"/>
                      <a:pt x="29983" y="27078"/>
                    </a:cubicBezTo>
                    <a:cubicBezTo>
                      <a:pt x="29794" y="26960"/>
                      <a:pt x="29605" y="26889"/>
                      <a:pt x="29393" y="26794"/>
                    </a:cubicBezTo>
                    <a:cubicBezTo>
                      <a:pt x="29204" y="26700"/>
                      <a:pt x="28991" y="26605"/>
                      <a:pt x="28802" y="26487"/>
                    </a:cubicBezTo>
                    <a:close/>
                    <a:moveTo>
                      <a:pt x="13846" y="25306"/>
                    </a:moveTo>
                    <a:lnTo>
                      <a:pt x="13846" y="25306"/>
                    </a:lnTo>
                    <a:cubicBezTo>
                      <a:pt x="13491" y="25495"/>
                      <a:pt x="13137" y="25636"/>
                      <a:pt x="12783" y="25802"/>
                    </a:cubicBezTo>
                    <a:lnTo>
                      <a:pt x="11790" y="26345"/>
                    </a:lnTo>
                    <a:cubicBezTo>
                      <a:pt x="11129" y="26723"/>
                      <a:pt x="10467" y="27101"/>
                      <a:pt x="9829" y="27527"/>
                    </a:cubicBezTo>
                    <a:cubicBezTo>
                      <a:pt x="8530" y="28354"/>
                      <a:pt x="7254" y="29204"/>
                      <a:pt x="6002" y="30102"/>
                    </a:cubicBezTo>
                    <a:cubicBezTo>
                      <a:pt x="5293" y="30598"/>
                      <a:pt x="4584" y="31094"/>
                      <a:pt x="3946" y="31685"/>
                    </a:cubicBezTo>
                    <a:cubicBezTo>
                      <a:pt x="3848" y="31763"/>
                      <a:pt x="3928" y="31921"/>
                      <a:pt x="4025" y="31921"/>
                    </a:cubicBezTo>
                    <a:cubicBezTo>
                      <a:pt x="4046" y="31921"/>
                      <a:pt x="4067" y="31914"/>
                      <a:pt x="4088" y="31898"/>
                    </a:cubicBezTo>
                    <a:cubicBezTo>
                      <a:pt x="4702" y="31472"/>
                      <a:pt x="5340" y="30976"/>
                      <a:pt x="5931" y="30551"/>
                    </a:cubicBezTo>
                    <a:cubicBezTo>
                      <a:pt x="6545" y="30102"/>
                      <a:pt x="7159" y="29629"/>
                      <a:pt x="7821" y="29204"/>
                    </a:cubicBezTo>
                    <a:cubicBezTo>
                      <a:pt x="9049" y="28354"/>
                      <a:pt x="10325" y="27527"/>
                      <a:pt x="11625" y="26723"/>
                    </a:cubicBezTo>
                    <a:cubicBezTo>
                      <a:pt x="11979" y="26487"/>
                      <a:pt x="12357" y="26274"/>
                      <a:pt x="12712" y="26038"/>
                    </a:cubicBezTo>
                    <a:cubicBezTo>
                      <a:pt x="12901" y="25920"/>
                      <a:pt x="13090" y="25802"/>
                      <a:pt x="13279" y="25684"/>
                    </a:cubicBezTo>
                    <a:cubicBezTo>
                      <a:pt x="13444" y="25566"/>
                      <a:pt x="13633" y="25424"/>
                      <a:pt x="13846" y="25306"/>
                    </a:cubicBezTo>
                    <a:close/>
                    <a:moveTo>
                      <a:pt x="16138" y="25235"/>
                    </a:moveTo>
                    <a:cubicBezTo>
                      <a:pt x="15547" y="25636"/>
                      <a:pt x="14956" y="26014"/>
                      <a:pt x="14389" y="26416"/>
                    </a:cubicBezTo>
                    <a:cubicBezTo>
                      <a:pt x="13846" y="26818"/>
                      <a:pt x="13255" y="27243"/>
                      <a:pt x="12688" y="27645"/>
                    </a:cubicBezTo>
                    <a:cubicBezTo>
                      <a:pt x="11554" y="28495"/>
                      <a:pt x="10443" y="29370"/>
                      <a:pt x="9357" y="30220"/>
                    </a:cubicBezTo>
                    <a:cubicBezTo>
                      <a:pt x="8719" y="30716"/>
                      <a:pt x="8081" y="31189"/>
                      <a:pt x="7466" y="31709"/>
                    </a:cubicBezTo>
                    <a:cubicBezTo>
                      <a:pt x="7318" y="31838"/>
                      <a:pt x="7432" y="32012"/>
                      <a:pt x="7579" y="32012"/>
                    </a:cubicBezTo>
                    <a:cubicBezTo>
                      <a:pt x="7619" y="32012"/>
                      <a:pt x="7662" y="31999"/>
                      <a:pt x="7703" y="31969"/>
                    </a:cubicBezTo>
                    <a:cubicBezTo>
                      <a:pt x="8813" y="31142"/>
                      <a:pt x="9900" y="30244"/>
                      <a:pt x="11011" y="29370"/>
                    </a:cubicBezTo>
                    <a:cubicBezTo>
                      <a:pt x="12097" y="28495"/>
                      <a:pt x="13208" y="27621"/>
                      <a:pt x="14318" y="26747"/>
                    </a:cubicBezTo>
                    <a:cubicBezTo>
                      <a:pt x="14933" y="26251"/>
                      <a:pt x="15523" y="25731"/>
                      <a:pt x="16138" y="25235"/>
                    </a:cubicBezTo>
                    <a:close/>
                    <a:moveTo>
                      <a:pt x="24525" y="23864"/>
                    </a:moveTo>
                    <a:cubicBezTo>
                      <a:pt x="24525" y="23864"/>
                      <a:pt x="24502" y="23864"/>
                      <a:pt x="24502" y="23888"/>
                    </a:cubicBezTo>
                    <a:cubicBezTo>
                      <a:pt x="24667" y="24101"/>
                      <a:pt x="24856" y="24313"/>
                      <a:pt x="25069" y="24502"/>
                    </a:cubicBezTo>
                    <a:cubicBezTo>
                      <a:pt x="25234" y="24691"/>
                      <a:pt x="25447" y="24857"/>
                      <a:pt x="25660" y="25046"/>
                    </a:cubicBezTo>
                    <a:cubicBezTo>
                      <a:pt x="26061" y="25400"/>
                      <a:pt x="26486" y="25755"/>
                      <a:pt x="26912" y="26109"/>
                    </a:cubicBezTo>
                    <a:cubicBezTo>
                      <a:pt x="27786" y="26794"/>
                      <a:pt x="28660" y="27432"/>
                      <a:pt x="29558" y="28046"/>
                    </a:cubicBezTo>
                    <a:cubicBezTo>
                      <a:pt x="31354" y="29275"/>
                      <a:pt x="33220" y="30385"/>
                      <a:pt x="35158" y="31331"/>
                    </a:cubicBezTo>
                    <a:cubicBezTo>
                      <a:pt x="35725" y="31590"/>
                      <a:pt x="36245" y="31874"/>
                      <a:pt x="36835" y="32063"/>
                    </a:cubicBezTo>
                    <a:cubicBezTo>
                      <a:pt x="37142" y="32158"/>
                      <a:pt x="37402" y="32276"/>
                      <a:pt x="37710" y="32347"/>
                    </a:cubicBezTo>
                    <a:cubicBezTo>
                      <a:pt x="37993" y="32417"/>
                      <a:pt x="38300" y="32465"/>
                      <a:pt x="38607" y="32465"/>
                    </a:cubicBezTo>
                    <a:cubicBezTo>
                      <a:pt x="38820" y="32441"/>
                      <a:pt x="38844" y="32181"/>
                      <a:pt x="38702" y="32158"/>
                    </a:cubicBezTo>
                    <a:cubicBezTo>
                      <a:pt x="38442" y="32063"/>
                      <a:pt x="38206" y="31992"/>
                      <a:pt x="37946" y="31921"/>
                    </a:cubicBezTo>
                    <a:cubicBezTo>
                      <a:pt x="37662" y="31874"/>
                      <a:pt x="37426" y="31780"/>
                      <a:pt x="37166" y="31685"/>
                    </a:cubicBezTo>
                    <a:cubicBezTo>
                      <a:pt x="36670" y="31520"/>
                      <a:pt x="36197" y="31307"/>
                      <a:pt x="35725" y="31071"/>
                    </a:cubicBezTo>
                    <a:cubicBezTo>
                      <a:pt x="34756" y="30598"/>
                      <a:pt x="33811" y="30102"/>
                      <a:pt x="32866" y="29559"/>
                    </a:cubicBezTo>
                    <a:cubicBezTo>
                      <a:pt x="30999" y="28495"/>
                      <a:pt x="29204" y="27290"/>
                      <a:pt x="27455" y="26014"/>
                    </a:cubicBezTo>
                    <a:cubicBezTo>
                      <a:pt x="26983" y="25660"/>
                      <a:pt x="26486" y="25282"/>
                      <a:pt x="26014" y="24928"/>
                    </a:cubicBezTo>
                    <a:lnTo>
                      <a:pt x="25305" y="24384"/>
                    </a:lnTo>
                    <a:cubicBezTo>
                      <a:pt x="25069" y="24195"/>
                      <a:pt x="24785" y="24030"/>
                      <a:pt x="24525" y="23864"/>
                    </a:cubicBezTo>
                    <a:close/>
                    <a:moveTo>
                      <a:pt x="20643" y="22086"/>
                    </a:moveTo>
                    <a:cubicBezTo>
                      <a:pt x="20637" y="22086"/>
                      <a:pt x="20632" y="22088"/>
                      <a:pt x="20627" y="22092"/>
                    </a:cubicBezTo>
                    <a:cubicBezTo>
                      <a:pt x="19422" y="22683"/>
                      <a:pt x="18217" y="23250"/>
                      <a:pt x="17059" y="23888"/>
                    </a:cubicBezTo>
                    <a:cubicBezTo>
                      <a:pt x="15901" y="24550"/>
                      <a:pt x="14744" y="25187"/>
                      <a:pt x="13633" y="25896"/>
                    </a:cubicBezTo>
                    <a:cubicBezTo>
                      <a:pt x="11365" y="27290"/>
                      <a:pt x="9168" y="28802"/>
                      <a:pt x="7041" y="30385"/>
                    </a:cubicBezTo>
                    <a:cubicBezTo>
                      <a:pt x="6450" y="30834"/>
                      <a:pt x="5860" y="31283"/>
                      <a:pt x="5269" y="31756"/>
                    </a:cubicBezTo>
                    <a:cubicBezTo>
                      <a:pt x="4678" y="32228"/>
                      <a:pt x="4088" y="32677"/>
                      <a:pt x="3568" y="33197"/>
                    </a:cubicBezTo>
                    <a:cubicBezTo>
                      <a:pt x="3422" y="33280"/>
                      <a:pt x="3496" y="33418"/>
                      <a:pt x="3596" y="33418"/>
                    </a:cubicBezTo>
                    <a:cubicBezTo>
                      <a:pt x="3610" y="33418"/>
                      <a:pt x="3624" y="33416"/>
                      <a:pt x="3639" y="33410"/>
                    </a:cubicBezTo>
                    <a:cubicBezTo>
                      <a:pt x="4182" y="33032"/>
                      <a:pt x="4702" y="32606"/>
                      <a:pt x="5222" y="32205"/>
                    </a:cubicBezTo>
                    <a:lnTo>
                      <a:pt x="6805" y="30953"/>
                    </a:lnTo>
                    <a:cubicBezTo>
                      <a:pt x="7868" y="30149"/>
                      <a:pt x="8931" y="29393"/>
                      <a:pt x="10018" y="28613"/>
                    </a:cubicBezTo>
                    <a:cubicBezTo>
                      <a:pt x="12216" y="27125"/>
                      <a:pt x="14460" y="25707"/>
                      <a:pt x="16752" y="24337"/>
                    </a:cubicBezTo>
                    <a:cubicBezTo>
                      <a:pt x="17390" y="23959"/>
                      <a:pt x="18028" y="23604"/>
                      <a:pt x="18689" y="23226"/>
                    </a:cubicBezTo>
                    <a:cubicBezTo>
                      <a:pt x="19327" y="22825"/>
                      <a:pt x="19989" y="22470"/>
                      <a:pt x="20651" y="22116"/>
                    </a:cubicBezTo>
                    <a:cubicBezTo>
                      <a:pt x="20688" y="22116"/>
                      <a:pt x="20666" y="22086"/>
                      <a:pt x="20643" y="22086"/>
                    </a:cubicBezTo>
                    <a:close/>
                    <a:moveTo>
                      <a:pt x="25281" y="27125"/>
                    </a:moveTo>
                    <a:cubicBezTo>
                      <a:pt x="25707" y="27716"/>
                      <a:pt x="26085" y="28306"/>
                      <a:pt x="26463" y="28850"/>
                    </a:cubicBezTo>
                    <a:cubicBezTo>
                      <a:pt x="26888" y="29417"/>
                      <a:pt x="27290" y="30007"/>
                      <a:pt x="27715" y="30575"/>
                    </a:cubicBezTo>
                    <a:cubicBezTo>
                      <a:pt x="28566" y="31685"/>
                      <a:pt x="29416" y="32819"/>
                      <a:pt x="30290" y="33906"/>
                    </a:cubicBezTo>
                    <a:cubicBezTo>
                      <a:pt x="30787" y="34520"/>
                      <a:pt x="31259" y="35182"/>
                      <a:pt x="31779" y="35796"/>
                    </a:cubicBezTo>
                    <a:cubicBezTo>
                      <a:pt x="31816" y="35845"/>
                      <a:pt x="31859" y="35866"/>
                      <a:pt x="31900" y="35866"/>
                    </a:cubicBezTo>
                    <a:cubicBezTo>
                      <a:pt x="32018" y="35866"/>
                      <a:pt x="32120" y="35700"/>
                      <a:pt x="32015" y="35560"/>
                    </a:cubicBezTo>
                    <a:cubicBezTo>
                      <a:pt x="31188" y="34426"/>
                      <a:pt x="30314" y="33339"/>
                      <a:pt x="29416" y="32252"/>
                    </a:cubicBezTo>
                    <a:cubicBezTo>
                      <a:pt x="28566" y="31165"/>
                      <a:pt x="27691" y="30031"/>
                      <a:pt x="26817" y="28944"/>
                    </a:cubicBezTo>
                    <a:cubicBezTo>
                      <a:pt x="26321" y="28330"/>
                      <a:pt x="25801" y="27739"/>
                      <a:pt x="25281" y="27125"/>
                    </a:cubicBezTo>
                    <a:close/>
                    <a:moveTo>
                      <a:pt x="18689" y="27527"/>
                    </a:moveTo>
                    <a:lnTo>
                      <a:pt x="18689" y="27527"/>
                    </a:lnTo>
                    <a:cubicBezTo>
                      <a:pt x="18382" y="28188"/>
                      <a:pt x="18051" y="28802"/>
                      <a:pt x="17768" y="29440"/>
                    </a:cubicBezTo>
                    <a:cubicBezTo>
                      <a:pt x="17461" y="30102"/>
                      <a:pt x="17177" y="30716"/>
                      <a:pt x="16917" y="31378"/>
                    </a:cubicBezTo>
                    <a:cubicBezTo>
                      <a:pt x="16374" y="32677"/>
                      <a:pt x="15807" y="33977"/>
                      <a:pt x="15287" y="35276"/>
                    </a:cubicBezTo>
                    <a:cubicBezTo>
                      <a:pt x="14980" y="36009"/>
                      <a:pt x="14673" y="36741"/>
                      <a:pt x="14389" y="37521"/>
                    </a:cubicBezTo>
                    <a:cubicBezTo>
                      <a:pt x="14361" y="37618"/>
                      <a:pt x="14465" y="37691"/>
                      <a:pt x="14569" y="37691"/>
                    </a:cubicBezTo>
                    <a:cubicBezTo>
                      <a:pt x="14641" y="37691"/>
                      <a:pt x="14715" y="37656"/>
                      <a:pt x="14744" y="37568"/>
                    </a:cubicBezTo>
                    <a:cubicBezTo>
                      <a:pt x="15311" y="36269"/>
                      <a:pt x="15807" y="34969"/>
                      <a:pt x="16327" y="33670"/>
                    </a:cubicBezTo>
                    <a:cubicBezTo>
                      <a:pt x="16846" y="32370"/>
                      <a:pt x="17343" y="31071"/>
                      <a:pt x="17862" y="29771"/>
                    </a:cubicBezTo>
                    <a:cubicBezTo>
                      <a:pt x="18146" y="29039"/>
                      <a:pt x="18382" y="28259"/>
                      <a:pt x="18689" y="27527"/>
                    </a:cubicBezTo>
                    <a:close/>
                    <a:moveTo>
                      <a:pt x="19351" y="24431"/>
                    </a:moveTo>
                    <a:cubicBezTo>
                      <a:pt x="19138" y="24597"/>
                      <a:pt x="18949" y="24786"/>
                      <a:pt x="18737" y="24998"/>
                    </a:cubicBezTo>
                    <a:cubicBezTo>
                      <a:pt x="18571" y="25164"/>
                      <a:pt x="18382" y="25377"/>
                      <a:pt x="18217" y="25589"/>
                    </a:cubicBezTo>
                    <a:cubicBezTo>
                      <a:pt x="17839" y="25991"/>
                      <a:pt x="17484" y="26416"/>
                      <a:pt x="17154" y="26841"/>
                    </a:cubicBezTo>
                    <a:cubicBezTo>
                      <a:pt x="16468" y="27716"/>
                      <a:pt x="15807" y="28590"/>
                      <a:pt x="15193" y="29488"/>
                    </a:cubicBezTo>
                    <a:cubicBezTo>
                      <a:pt x="13988" y="31283"/>
                      <a:pt x="12853" y="33150"/>
                      <a:pt x="11908" y="35087"/>
                    </a:cubicBezTo>
                    <a:cubicBezTo>
                      <a:pt x="11648" y="35654"/>
                      <a:pt x="11389" y="36174"/>
                      <a:pt x="11176" y="36765"/>
                    </a:cubicBezTo>
                    <a:cubicBezTo>
                      <a:pt x="11081" y="37072"/>
                      <a:pt x="10963" y="37332"/>
                      <a:pt x="10916" y="37639"/>
                    </a:cubicBezTo>
                    <a:cubicBezTo>
                      <a:pt x="10822" y="37923"/>
                      <a:pt x="10798" y="38230"/>
                      <a:pt x="10798" y="38537"/>
                    </a:cubicBezTo>
                    <a:cubicBezTo>
                      <a:pt x="10812" y="38661"/>
                      <a:pt x="10890" y="38721"/>
                      <a:pt x="10962" y="38721"/>
                    </a:cubicBezTo>
                    <a:cubicBezTo>
                      <a:pt x="11013" y="38721"/>
                      <a:pt x="11062" y="38690"/>
                      <a:pt x="11081" y="38631"/>
                    </a:cubicBezTo>
                    <a:cubicBezTo>
                      <a:pt x="11176" y="38372"/>
                      <a:pt x="11270" y="38135"/>
                      <a:pt x="11318" y="37875"/>
                    </a:cubicBezTo>
                    <a:cubicBezTo>
                      <a:pt x="11389" y="37592"/>
                      <a:pt x="11459" y="37356"/>
                      <a:pt x="11554" y="37096"/>
                    </a:cubicBezTo>
                    <a:cubicBezTo>
                      <a:pt x="11743" y="36599"/>
                      <a:pt x="11932" y="36127"/>
                      <a:pt x="12168" y="35654"/>
                    </a:cubicBezTo>
                    <a:cubicBezTo>
                      <a:pt x="12641" y="34686"/>
                      <a:pt x="13161" y="33741"/>
                      <a:pt x="13680" y="32795"/>
                    </a:cubicBezTo>
                    <a:cubicBezTo>
                      <a:pt x="14744" y="30929"/>
                      <a:pt x="15949" y="29133"/>
                      <a:pt x="17225" y="27385"/>
                    </a:cubicBezTo>
                    <a:cubicBezTo>
                      <a:pt x="17579" y="26912"/>
                      <a:pt x="17957" y="26416"/>
                      <a:pt x="18311" y="25944"/>
                    </a:cubicBezTo>
                    <a:lnTo>
                      <a:pt x="18855" y="25235"/>
                    </a:lnTo>
                    <a:cubicBezTo>
                      <a:pt x="19067" y="24998"/>
                      <a:pt x="19209" y="24715"/>
                      <a:pt x="19375" y="24455"/>
                    </a:cubicBezTo>
                    <a:cubicBezTo>
                      <a:pt x="19375" y="24455"/>
                      <a:pt x="19375" y="24431"/>
                      <a:pt x="19351" y="24431"/>
                    </a:cubicBezTo>
                    <a:close/>
                    <a:moveTo>
                      <a:pt x="22021" y="28188"/>
                    </a:moveTo>
                    <a:cubicBezTo>
                      <a:pt x="22068" y="28897"/>
                      <a:pt x="22115" y="29606"/>
                      <a:pt x="22163" y="30267"/>
                    </a:cubicBezTo>
                    <a:cubicBezTo>
                      <a:pt x="22234" y="30976"/>
                      <a:pt x="22304" y="31661"/>
                      <a:pt x="22399" y="32370"/>
                    </a:cubicBezTo>
                    <a:lnTo>
                      <a:pt x="22942" y="36529"/>
                    </a:lnTo>
                    <a:cubicBezTo>
                      <a:pt x="23061" y="37332"/>
                      <a:pt x="23131" y="38135"/>
                      <a:pt x="23297" y="38939"/>
                    </a:cubicBezTo>
                    <a:cubicBezTo>
                      <a:pt x="23317" y="39039"/>
                      <a:pt x="23389" y="39084"/>
                      <a:pt x="23463" y="39084"/>
                    </a:cubicBezTo>
                    <a:cubicBezTo>
                      <a:pt x="23562" y="39084"/>
                      <a:pt x="23665" y="39003"/>
                      <a:pt x="23651" y="38868"/>
                    </a:cubicBezTo>
                    <a:cubicBezTo>
                      <a:pt x="23462" y="37474"/>
                      <a:pt x="23250" y="36103"/>
                      <a:pt x="23061" y="34709"/>
                    </a:cubicBezTo>
                    <a:cubicBezTo>
                      <a:pt x="22848" y="33315"/>
                      <a:pt x="22659" y="31921"/>
                      <a:pt x="22423" y="30551"/>
                    </a:cubicBezTo>
                    <a:cubicBezTo>
                      <a:pt x="22304" y="29748"/>
                      <a:pt x="22139" y="28968"/>
                      <a:pt x="22021" y="28188"/>
                    </a:cubicBezTo>
                    <a:close/>
                    <a:moveTo>
                      <a:pt x="25376" y="29393"/>
                    </a:moveTo>
                    <a:cubicBezTo>
                      <a:pt x="25565" y="29748"/>
                      <a:pt x="25707" y="30102"/>
                      <a:pt x="25896" y="30456"/>
                    </a:cubicBezTo>
                    <a:lnTo>
                      <a:pt x="26416" y="31425"/>
                    </a:lnTo>
                    <a:cubicBezTo>
                      <a:pt x="26794" y="32110"/>
                      <a:pt x="27195" y="32748"/>
                      <a:pt x="27597" y="33410"/>
                    </a:cubicBezTo>
                    <a:cubicBezTo>
                      <a:pt x="28424" y="34709"/>
                      <a:pt x="29275" y="35962"/>
                      <a:pt x="30172" y="37214"/>
                    </a:cubicBezTo>
                    <a:cubicBezTo>
                      <a:pt x="30669" y="37923"/>
                      <a:pt x="31165" y="38631"/>
                      <a:pt x="31755" y="39293"/>
                    </a:cubicBezTo>
                    <a:cubicBezTo>
                      <a:pt x="31778" y="39322"/>
                      <a:pt x="31808" y="39334"/>
                      <a:pt x="31839" y="39334"/>
                    </a:cubicBezTo>
                    <a:cubicBezTo>
                      <a:pt x="31935" y="39334"/>
                      <a:pt x="32040" y="39217"/>
                      <a:pt x="31968" y="39128"/>
                    </a:cubicBezTo>
                    <a:cubicBezTo>
                      <a:pt x="31566" y="38513"/>
                      <a:pt x="31047" y="37899"/>
                      <a:pt x="30621" y="37308"/>
                    </a:cubicBezTo>
                    <a:cubicBezTo>
                      <a:pt x="30172" y="36694"/>
                      <a:pt x="29700" y="36056"/>
                      <a:pt x="29275" y="35418"/>
                    </a:cubicBezTo>
                    <a:cubicBezTo>
                      <a:pt x="28424" y="34166"/>
                      <a:pt x="27597" y="32914"/>
                      <a:pt x="26794" y="31590"/>
                    </a:cubicBezTo>
                    <a:cubicBezTo>
                      <a:pt x="26557" y="31260"/>
                      <a:pt x="26368" y="30858"/>
                      <a:pt x="26132" y="30504"/>
                    </a:cubicBezTo>
                    <a:cubicBezTo>
                      <a:pt x="26014" y="30338"/>
                      <a:pt x="25896" y="30126"/>
                      <a:pt x="25778" y="29960"/>
                    </a:cubicBezTo>
                    <a:cubicBezTo>
                      <a:pt x="25660" y="29771"/>
                      <a:pt x="25494" y="29606"/>
                      <a:pt x="25376" y="29393"/>
                    </a:cubicBezTo>
                    <a:close/>
                    <a:moveTo>
                      <a:pt x="16752" y="28732"/>
                    </a:moveTo>
                    <a:lnTo>
                      <a:pt x="16752" y="28732"/>
                    </a:lnTo>
                    <a:cubicBezTo>
                      <a:pt x="16539" y="29062"/>
                      <a:pt x="16279" y="29370"/>
                      <a:pt x="16067" y="29724"/>
                    </a:cubicBezTo>
                    <a:cubicBezTo>
                      <a:pt x="15878" y="30031"/>
                      <a:pt x="15665" y="30362"/>
                      <a:pt x="15476" y="30669"/>
                    </a:cubicBezTo>
                    <a:cubicBezTo>
                      <a:pt x="15098" y="31307"/>
                      <a:pt x="14720" y="31992"/>
                      <a:pt x="14366" y="32677"/>
                    </a:cubicBezTo>
                    <a:cubicBezTo>
                      <a:pt x="13657" y="34024"/>
                      <a:pt x="12972" y="35418"/>
                      <a:pt x="12357" y="36812"/>
                    </a:cubicBezTo>
                    <a:cubicBezTo>
                      <a:pt x="12003" y="37592"/>
                      <a:pt x="11625" y="38395"/>
                      <a:pt x="11341" y="39222"/>
                    </a:cubicBezTo>
                    <a:cubicBezTo>
                      <a:pt x="11326" y="39298"/>
                      <a:pt x="11408" y="39364"/>
                      <a:pt x="11494" y="39364"/>
                    </a:cubicBezTo>
                    <a:cubicBezTo>
                      <a:pt x="11542" y="39364"/>
                      <a:pt x="11591" y="39344"/>
                      <a:pt x="11625" y="39293"/>
                    </a:cubicBezTo>
                    <a:cubicBezTo>
                      <a:pt x="11932" y="38608"/>
                      <a:pt x="12239" y="37899"/>
                      <a:pt x="12523" y="37190"/>
                    </a:cubicBezTo>
                    <a:cubicBezTo>
                      <a:pt x="12830" y="36481"/>
                      <a:pt x="13161" y="35773"/>
                      <a:pt x="13491" y="35087"/>
                    </a:cubicBezTo>
                    <a:cubicBezTo>
                      <a:pt x="14129" y="33741"/>
                      <a:pt x="14815" y="32370"/>
                      <a:pt x="15547" y="31047"/>
                    </a:cubicBezTo>
                    <a:cubicBezTo>
                      <a:pt x="15760" y="30669"/>
                      <a:pt x="15972" y="30315"/>
                      <a:pt x="16161" y="29913"/>
                    </a:cubicBezTo>
                    <a:cubicBezTo>
                      <a:pt x="16279" y="29724"/>
                      <a:pt x="16374" y="29535"/>
                      <a:pt x="16468" y="29322"/>
                    </a:cubicBezTo>
                    <a:cubicBezTo>
                      <a:pt x="16539" y="29133"/>
                      <a:pt x="16634" y="28921"/>
                      <a:pt x="16752" y="28732"/>
                    </a:cubicBezTo>
                    <a:close/>
                    <a:moveTo>
                      <a:pt x="23037" y="25022"/>
                    </a:moveTo>
                    <a:cubicBezTo>
                      <a:pt x="23108" y="25282"/>
                      <a:pt x="23155" y="25542"/>
                      <a:pt x="23226" y="25849"/>
                    </a:cubicBezTo>
                    <a:cubicBezTo>
                      <a:pt x="23273" y="26109"/>
                      <a:pt x="23368" y="26345"/>
                      <a:pt x="23462" y="26581"/>
                    </a:cubicBezTo>
                    <a:cubicBezTo>
                      <a:pt x="23628" y="27125"/>
                      <a:pt x="23817" y="27621"/>
                      <a:pt x="24029" y="28117"/>
                    </a:cubicBezTo>
                    <a:cubicBezTo>
                      <a:pt x="24431" y="29157"/>
                      <a:pt x="24856" y="30149"/>
                      <a:pt x="25329" y="31142"/>
                    </a:cubicBezTo>
                    <a:cubicBezTo>
                      <a:pt x="26274" y="33079"/>
                      <a:pt x="27337" y="34969"/>
                      <a:pt x="28542" y="36765"/>
                    </a:cubicBezTo>
                    <a:cubicBezTo>
                      <a:pt x="28896" y="37261"/>
                      <a:pt x="29251" y="37781"/>
                      <a:pt x="29629" y="38253"/>
                    </a:cubicBezTo>
                    <a:cubicBezTo>
                      <a:pt x="29842" y="38490"/>
                      <a:pt x="30007" y="38702"/>
                      <a:pt x="30220" y="38939"/>
                    </a:cubicBezTo>
                    <a:cubicBezTo>
                      <a:pt x="30432" y="39175"/>
                      <a:pt x="30669" y="39340"/>
                      <a:pt x="30928" y="39482"/>
                    </a:cubicBezTo>
                    <a:cubicBezTo>
                      <a:pt x="30954" y="39493"/>
                      <a:pt x="30979" y="39498"/>
                      <a:pt x="31002" y="39498"/>
                    </a:cubicBezTo>
                    <a:cubicBezTo>
                      <a:pt x="31132" y="39498"/>
                      <a:pt x="31221" y="39353"/>
                      <a:pt x="31141" y="39293"/>
                    </a:cubicBezTo>
                    <a:cubicBezTo>
                      <a:pt x="30976" y="39080"/>
                      <a:pt x="30787" y="38868"/>
                      <a:pt x="30598" y="38702"/>
                    </a:cubicBezTo>
                    <a:cubicBezTo>
                      <a:pt x="30432" y="38513"/>
                      <a:pt x="30220" y="38301"/>
                      <a:pt x="30078" y="38112"/>
                    </a:cubicBezTo>
                    <a:cubicBezTo>
                      <a:pt x="29723" y="37686"/>
                      <a:pt x="29416" y="37261"/>
                      <a:pt x="29109" y="36859"/>
                    </a:cubicBezTo>
                    <a:cubicBezTo>
                      <a:pt x="28471" y="35985"/>
                      <a:pt x="27928" y="35064"/>
                      <a:pt x="27384" y="34142"/>
                    </a:cubicBezTo>
                    <a:cubicBezTo>
                      <a:pt x="26297" y="32276"/>
                      <a:pt x="25352" y="30362"/>
                      <a:pt x="24502" y="28377"/>
                    </a:cubicBezTo>
                    <a:lnTo>
                      <a:pt x="23793" y="26700"/>
                    </a:lnTo>
                    <a:cubicBezTo>
                      <a:pt x="23675" y="26440"/>
                      <a:pt x="23557" y="26180"/>
                      <a:pt x="23462" y="25873"/>
                    </a:cubicBezTo>
                    <a:cubicBezTo>
                      <a:pt x="23344" y="25589"/>
                      <a:pt x="23226" y="25306"/>
                      <a:pt x="23084" y="25022"/>
                    </a:cubicBezTo>
                    <a:close/>
                    <a:moveTo>
                      <a:pt x="22153" y="22555"/>
                    </a:moveTo>
                    <a:cubicBezTo>
                      <a:pt x="22141" y="22555"/>
                      <a:pt x="22122" y="22572"/>
                      <a:pt x="22139" y="22588"/>
                    </a:cubicBezTo>
                    <a:cubicBezTo>
                      <a:pt x="22730" y="23793"/>
                      <a:pt x="23297" y="25022"/>
                      <a:pt x="23935" y="26156"/>
                    </a:cubicBezTo>
                    <a:cubicBezTo>
                      <a:pt x="24596" y="27314"/>
                      <a:pt x="25234" y="28472"/>
                      <a:pt x="25943" y="29582"/>
                    </a:cubicBezTo>
                    <a:cubicBezTo>
                      <a:pt x="27337" y="31874"/>
                      <a:pt x="28849" y="34048"/>
                      <a:pt x="30432" y="36174"/>
                    </a:cubicBezTo>
                    <a:cubicBezTo>
                      <a:pt x="30881" y="36765"/>
                      <a:pt x="31330" y="37356"/>
                      <a:pt x="31803" y="37946"/>
                    </a:cubicBezTo>
                    <a:cubicBezTo>
                      <a:pt x="32275" y="38537"/>
                      <a:pt x="32700" y="39128"/>
                      <a:pt x="33244" y="39671"/>
                    </a:cubicBezTo>
                    <a:cubicBezTo>
                      <a:pt x="33282" y="39717"/>
                      <a:pt x="33326" y="39736"/>
                      <a:pt x="33365" y="39736"/>
                    </a:cubicBezTo>
                    <a:cubicBezTo>
                      <a:pt x="33445" y="39736"/>
                      <a:pt x="33504" y="39656"/>
                      <a:pt x="33457" y="39577"/>
                    </a:cubicBezTo>
                    <a:cubicBezTo>
                      <a:pt x="33055" y="39033"/>
                      <a:pt x="32653" y="38513"/>
                      <a:pt x="32228" y="38017"/>
                    </a:cubicBezTo>
                    <a:lnTo>
                      <a:pt x="30999" y="36410"/>
                    </a:lnTo>
                    <a:cubicBezTo>
                      <a:pt x="30196" y="35347"/>
                      <a:pt x="29440" y="34284"/>
                      <a:pt x="28660" y="33197"/>
                    </a:cubicBezTo>
                    <a:cubicBezTo>
                      <a:pt x="27148" y="31000"/>
                      <a:pt x="25730" y="28755"/>
                      <a:pt x="24384" y="26463"/>
                    </a:cubicBezTo>
                    <a:cubicBezTo>
                      <a:pt x="24006" y="25849"/>
                      <a:pt x="23651" y="25187"/>
                      <a:pt x="23250" y="24550"/>
                    </a:cubicBezTo>
                    <a:cubicBezTo>
                      <a:pt x="22871" y="23888"/>
                      <a:pt x="22517" y="23250"/>
                      <a:pt x="22163" y="22565"/>
                    </a:cubicBezTo>
                    <a:cubicBezTo>
                      <a:pt x="22163" y="22558"/>
                      <a:pt x="22159" y="22555"/>
                      <a:pt x="22153" y="22555"/>
                    </a:cubicBezTo>
                    <a:close/>
                    <a:moveTo>
                      <a:pt x="21052" y="22541"/>
                    </a:moveTo>
                    <a:cubicBezTo>
                      <a:pt x="20272" y="23628"/>
                      <a:pt x="19540" y="24762"/>
                      <a:pt x="18855" y="25896"/>
                    </a:cubicBezTo>
                    <a:cubicBezTo>
                      <a:pt x="18170" y="27030"/>
                      <a:pt x="17532" y="28188"/>
                      <a:pt x="16917" y="29322"/>
                    </a:cubicBezTo>
                    <a:cubicBezTo>
                      <a:pt x="15641" y="31661"/>
                      <a:pt x="14484" y="34095"/>
                      <a:pt x="13444" y="36505"/>
                    </a:cubicBezTo>
                    <a:cubicBezTo>
                      <a:pt x="13161" y="37190"/>
                      <a:pt x="12877" y="37875"/>
                      <a:pt x="12594" y="38584"/>
                    </a:cubicBezTo>
                    <a:cubicBezTo>
                      <a:pt x="12334" y="39293"/>
                      <a:pt x="12026" y="39955"/>
                      <a:pt x="11837" y="40711"/>
                    </a:cubicBezTo>
                    <a:cubicBezTo>
                      <a:pt x="11757" y="40807"/>
                      <a:pt x="11819" y="40882"/>
                      <a:pt x="11890" y="40882"/>
                    </a:cubicBezTo>
                    <a:cubicBezTo>
                      <a:pt x="11922" y="40882"/>
                      <a:pt x="11957" y="40866"/>
                      <a:pt x="11979" y="40829"/>
                    </a:cubicBezTo>
                    <a:cubicBezTo>
                      <a:pt x="12263" y="40238"/>
                      <a:pt x="12475" y="39600"/>
                      <a:pt x="12735" y="38986"/>
                    </a:cubicBezTo>
                    <a:cubicBezTo>
                      <a:pt x="12972" y="38372"/>
                      <a:pt x="13255" y="37757"/>
                      <a:pt x="13515" y="37119"/>
                    </a:cubicBezTo>
                    <a:cubicBezTo>
                      <a:pt x="14011" y="35914"/>
                      <a:pt x="14578" y="34709"/>
                      <a:pt x="15122" y="33504"/>
                    </a:cubicBezTo>
                    <a:cubicBezTo>
                      <a:pt x="16256" y="31094"/>
                      <a:pt x="17484" y="28732"/>
                      <a:pt x="18831" y="26440"/>
                    </a:cubicBezTo>
                    <a:cubicBezTo>
                      <a:pt x="19186" y="25778"/>
                      <a:pt x="19564" y="25164"/>
                      <a:pt x="19918" y="24502"/>
                    </a:cubicBezTo>
                    <a:cubicBezTo>
                      <a:pt x="20272" y="23864"/>
                      <a:pt x="20674" y="23203"/>
                      <a:pt x="21076" y="22565"/>
                    </a:cubicBezTo>
                    <a:cubicBezTo>
                      <a:pt x="21076" y="22541"/>
                      <a:pt x="21052" y="22541"/>
                      <a:pt x="21052" y="22541"/>
                    </a:cubicBezTo>
                    <a:close/>
                    <a:moveTo>
                      <a:pt x="21147" y="25264"/>
                    </a:moveTo>
                    <a:cubicBezTo>
                      <a:pt x="21135" y="25264"/>
                      <a:pt x="21123" y="25270"/>
                      <a:pt x="21123" y="25282"/>
                    </a:cubicBezTo>
                    <a:cubicBezTo>
                      <a:pt x="21052" y="25542"/>
                      <a:pt x="20958" y="25825"/>
                      <a:pt x="20887" y="26085"/>
                    </a:cubicBezTo>
                    <a:cubicBezTo>
                      <a:pt x="20840" y="26345"/>
                      <a:pt x="20769" y="26581"/>
                      <a:pt x="20721" y="26841"/>
                    </a:cubicBezTo>
                    <a:cubicBezTo>
                      <a:pt x="20603" y="27385"/>
                      <a:pt x="20509" y="27905"/>
                      <a:pt x="20414" y="28472"/>
                    </a:cubicBezTo>
                    <a:cubicBezTo>
                      <a:pt x="20249" y="29559"/>
                      <a:pt x="20131" y="30645"/>
                      <a:pt x="20060" y="31756"/>
                    </a:cubicBezTo>
                    <a:cubicBezTo>
                      <a:pt x="19918" y="33906"/>
                      <a:pt x="19894" y="36080"/>
                      <a:pt x="20036" y="38253"/>
                    </a:cubicBezTo>
                    <a:cubicBezTo>
                      <a:pt x="20060" y="38868"/>
                      <a:pt x="20131" y="39458"/>
                      <a:pt x="20249" y="40073"/>
                    </a:cubicBezTo>
                    <a:lnTo>
                      <a:pt x="20414" y="40971"/>
                    </a:lnTo>
                    <a:cubicBezTo>
                      <a:pt x="20509" y="41254"/>
                      <a:pt x="20627" y="41514"/>
                      <a:pt x="20769" y="41821"/>
                    </a:cubicBezTo>
                    <a:cubicBezTo>
                      <a:pt x="20785" y="41838"/>
                      <a:pt x="20810" y="41845"/>
                      <a:pt x="20836" y="41845"/>
                    </a:cubicBezTo>
                    <a:cubicBezTo>
                      <a:pt x="20925" y="41845"/>
                      <a:pt x="21041" y="41764"/>
                      <a:pt x="21005" y="41656"/>
                    </a:cubicBezTo>
                    <a:cubicBezTo>
                      <a:pt x="20958" y="41372"/>
                      <a:pt x="20887" y="41112"/>
                      <a:pt x="20840" y="40876"/>
                    </a:cubicBezTo>
                    <a:cubicBezTo>
                      <a:pt x="20769" y="40616"/>
                      <a:pt x="20721" y="40356"/>
                      <a:pt x="20651" y="40120"/>
                    </a:cubicBezTo>
                    <a:cubicBezTo>
                      <a:pt x="20580" y="39577"/>
                      <a:pt x="20509" y="39080"/>
                      <a:pt x="20461" y="38537"/>
                    </a:cubicBezTo>
                    <a:cubicBezTo>
                      <a:pt x="20367" y="37474"/>
                      <a:pt x="20343" y="36387"/>
                      <a:pt x="20343" y="35324"/>
                    </a:cubicBezTo>
                    <a:cubicBezTo>
                      <a:pt x="20343" y="33174"/>
                      <a:pt x="20461" y="31000"/>
                      <a:pt x="20721" y="28873"/>
                    </a:cubicBezTo>
                    <a:cubicBezTo>
                      <a:pt x="20769" y="28283"/>
                      <a:pt x="20863" y="27668"/>
                      <a:pt x="20958" y="27078"/>
                    </a:cubicBezTo>
                    <a:cubicBezTo>
                      <a:pt x="20981" y="26794"/>
                      <a:pt x="21052" y="26487"/>
                      <a:pt x="21076" y="26203"/>
                    </a:cubicBezTo>
                    <a:cubicBezTo>
                      <a:pt x="21123" y="25896"/>
                      <a:pt x="21123" y="25566"/>
                      <a:pt x="21170" y="25282"/>
                    </a:cubicBezTo>
                    <a:cubicBezTo>
                      <a:pt x="21170" y="25270"/>
                      <a:pt x="21158" y="25264"/>
                      <a:pt x="21147" y="25264"/>
                    </a:cubicBezTo>
                    <a:close/>
                    <a:moveTo>
                      <a:pt x="20981" y="30173"/>
                    </a:moveTo>
                    <a:cubicBezTo>
                      <a:pt x="20981" y="30575"/>
                      <a:pt x="20887" y="30953"/>
                      <a:pt x="20863" y="31354"/>
                    </a:cubicBezTo>
                    <a:cubicBezTo>
                      <a:pt x="20840" y="31756"/>
                      <a:pt x="20840" y="32110"/>
                      <a:pt x="20840" y="32488"/>
                    </a:cubicBezTo>
                    <a:cubicBezTo>
                      <a:pt x="20840" y="33244"/>
                      <a:pt x="20840" y="34024"/>
                      <a:pt x="20863" y="34780"/>
                    </a:cubicBezTo>
                    <a:cubicBezTo>
                      <a:pt x="20934" y="36316"/>
                      <a:pt x="21029" y="37852"/>
                      <a:pt x="21194" y="39364"/>
                    </a:cubicBezTo>
                    <a:cubicBezTo>
                      <a:pt x="21265" y="40214"/>
                      <a:pt x="21336" y="41112"/>
                      <a:pt x="21548" y="41939"/>
                    </a:cubicBezTo>
                    <a:cubicBezTo>
                      <a:pt x="21559" y="42027"/>
                      <a:pt x="21616" y="42064"/>
                      <a:pt x="21674" y="42064"/>
                    </a:cubicBezTo>
                    <a:cubicBezTo>
                      <a:pt x="21741" y="42064"/>
                      <a:pt x="21808" y="42015"/>
                      <a:pt x="21808" y="41939"/>
                    </a:cubicBezTo>
                    <a:cubicBezTo>
                      <a:pt x="21761" y="41183"/>
                      <a:pt x="21643" y="40427"/>
                      <a:pt x="21548" y="39671"/>
                    </a:cubicBezTo>
                    <a:cubicBezTo>
                      <a:pt x="21454" y="38891"/>
                      <a:pt x="21383" y="38135"/>
                      <a:pt x="21336" y="37356"/>
                    </a:cubicBezTo>
                    <a:cubicBezTo>
                      <a:pt x="21218" y="35867"/>
                      <a:pt x="21123" y="34308"/>
                      <a:pt x="21099" y="32819"/>
                    </a:cubicBezTo>
                    <a:cubicBezTo>
                      <a:pt x="21099" y="32394"/>
                      <a:pt x="21076" y="31945"/>
                      <a:pt x="21076" y="31543"/>
                    </a:cubicBezTo>
                    <a:cubicBezTo>
                      <a:pt x="21076" y="31307"/>
                      <a:pt x="21076" y="31094"/>
                      <a:pt x="21052" y="30858"/>
                    </a:cubicBezTo>
                    <a:cubicBezTo>
                      <a:pt x="21005" y="30622"/>
                      <a:pt x="20981" y="30409"/>
                      <a:pt x="20981" y="30173"/>
                    </a:cubicBezTo>
                    <a:close/>
                    <a:moveTo>
                      <a:pt x="21584" y="22718"/>
                    </a:moveTo>
                    <a:cubicBezTo>
                      <a:pt x="21578" y="22718"/>
                      <a:pt x="21572" y="22730"/>
                      <a:pt x="21572" y="22754"/>
                    </a:cubicBezTo>
                    <a:cubicBezTo>
                      <a:pt x="21477" y="24077"/>
                      <a:pt x="21359" y="25400"/>
                      <a:pt x="21336" y="26771"/>
                    </a:cubicBezTo>
                    <a:cubicBezTo>
                      <a:pt x="21312" y="28094"/>
                      <a:pt x="21312" y="29393"/>
                      <a:pt x="21359" y="30716"/>
                    </a:cubicBezTo>
                    <a:cubicBezTo>
                      <a:pt x="21454" y="33386"/>
                      <a:pt x="21619" y="36032"/>
                      <a:pt x="21950" y="38655"/>
                    </a:cubicBezTo>
                    <a:cubicBezTo>
                      <a:pt x="22045" y="39411"/>
                      <a:pt x="22139" y="40144"/>
                      <a:pt x="22257" y="40876"/>
                    </a:cubicBezTo>
                    <a:cubicBezTo>
                      <a:pt x="22375" y="41608"/>
                      <a:pt x="22446" y="42365"/>
                      <a:pt x="22635" y="43097"/>
                    </a:cubicBezTo>
                    <a:cubicBezTo>
                      <a:pt x="22646" y="43153"/>
                      <a:pt x="22701" y="43183"/>
                      <a:pt x="22755" y="43183"/>
                    </a:cubicBezTo>
                    <a:cubicBezTo>
                      <a:pt x="22813" y="43183"/>
                      <a:pt x="22871" y="43147"/>
                      <a:pt x="22871" y="43073"/>
                    </a:cubicBezTo>
                    <a:cubicBezTo>
                      <a:pt x="22824" y="42412"/>
                      <a:pt x="22706" y="41774"/>
                      <a:pt x="22612" y="41089"/>
                    </a:cubicBezTo>
                    <a:cubicBezTo>
                      <a:pt x="22517" y="40427"/>
                      <a:pt x="22423" y="39766"/>
                      <a:pt x="22352" y="39104"/>
                    </a:cubicBezTo>
                    <a:cubicBezTo>
                      <a:pt x="22163" y="37804"/>
                      <a:pt x="22045" y="36481"/>
                      <a:pt x="21926" y="35158"/>
                    </a:cubicBezTo>
                    <a:cubicBezTo>
                      <a:pt x="21714" y="32488"/>
                      <a:pt x="21596" y="29842"/>
                      <a:pt x="21572" y="27196"/>
                    </a:cubicBezTo>
                    <a:lnTo>
                      <a:pt x="21572" y="24998"/>
                    </a:lnTo>
                    <a:cubicBezTo>
                      <a:pt x="21572" y="24242"/>
                      <a:pt x="21572" y="23486"/>
                      <a:pt x="21596" y="22754"/>
                    </a:cubicBezTo>
                    <a:cubicBezTo>
                      <a:pt x="21596" y="22730"/>
                      <a:pt x="21590" y="22718"/>
                      <a:pt x="21584" y="22718"/>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1"/>
              <p:cNvSpPr/>
              <p:nvPr/>
            </p:nvSpPr>
            <p:spPr>
              <a:xfrm>
                <a:off x="596075" y="1779975"/>
                <a:ext cx="920900" cy="915450"/>
              </a:xfrm>
              <a:custGeom>
                <a:avLst/>
                <a:gdLst/>
                <a:ahLst/>
                <a:cxnLst/>
                <a:rect l="l" t="t" r="r" b="b"/>
                <a:pathLst>
                  <a:path w="36836" h="36618" extrusionOk="0">
                    <a:moveTo>
                      <a:pt x="22029" y="1"/>
                    </a:moveTo>
                    <a:cubicBezTo>
                      <a:pt x="21565" y="1"/>
                      <a:pt x="21140" y="326"/>
                      <a:pt x="20863" y="702"/>
                    </a:cubicBezTo>
                    <a:cubicBezTo>
                      <a:pt x="20485" y="1222"/>
                      <a:pt x="20249" y="1883"/>
                      <a:pt x="20060" y="2497"/>
                    </a:cubicBezTo>
                    <a:cubicBezTo>
                      <a:pt x="19895" y="3112"/>
                      <a:pt x="19776" y="3773"/>
                      <a:pt x="19682" y="4388"/>
                    </a:cubicBezTo>
                    <a:cubicBezTo>
                      <a:pt x="19587" y="5002"/>
                      <a:pt x="19540" y="5593"/>
                      <a:pt x="19469" y="6207"/>
                    </a:cubicBezTo>
                    <a:cubicBezTo>
                      <a:pt x="19375" y="7436"/>
                      <a:pt x="19327" y="8641"/>
                      <a:pt x="19304" y="9846"/>
                    </a:cubicBezTo>
                    <a:cubicBezTo>
                      <a:pt x="19257" y="11051"/>
                      <a:pt x="19233" y="12303"/>
                      <a:pt x="19138" y="13508"/>
                    </a:cubicBezTo>
                    <a:cubicBezTo>
                      <a:pt x="19068" y="14713"/>
                      <a:pt x="18949" y="15941"/>
                      <a:pt x="18713" y="17123"/>
                    </a:cubicBezTo>
                    <a:cubicBezTo>
                      <a:pt x="18666" y="17265"/>
                      <a:pt x="18666" y="17383"/>
                      <a:pt x="18642" y="17524"/>
                    </a:cubicBezTo>
                    <a:cubicBezTo>
                      <a:pt x="18642" y="17595"/>
                      <a:pt x="18642" y="17619"/>
                      <a:pt x="18619" y="17666"/>
                    </a:cubicBezTo>
                    <a:cubicBezTo>
                      <a:pt x="18548" y="16438"/>
                      <a:pt x="18500" y="15209"/>
                      <a:pt x="18382" y="13957"/>
                    </a:cubicBezTo>
                    <a:cubicBezTo>
                      <a:pt x="18264" y="12586"/>
                      <a:pt x="18075" y="11216"/>
                      <a:pt x="17839" y="9846"/>
                    </a:cubicBezTo>
                    <a:cubicBezTo>
                      <a:pt x="17650" y="8546"/>
                      <a:pt x="17319" y="7317"/>
                      <a:pt x="16894" y="6065"/>
                    </a:cubicBezTo>
                    <a:cubicBezTo>
                      <a:pt x="16492" y="4860"/>
                      <a:pt x="15996" y="3679"/>
                      <a:pt x="15334" y="2592"/>
                    </a:cubicBezTo>
                    <a:cubicBezTo>
                      <a:pt x="15051" y="2119"/>
                      <a:pt x="14696" y="1647"/>
                      <a:pt x="14271" y="1245"/>
                    </a:cubicBezTo>
                    <a:cubicBezTo>
                      <a:pt x="13924" y="939"/>
                      <a:pt x="13453" y="579"/>
                      <a:pt x="12950" y="579"/>
                    </a:cubicBezTo>
                    <a:cubicBezTo>
                      <a:pt x="12871" y="579"/>
                      <a:pt x="12792" y="588"/>
                      <a:pt x="12712" y="607"/>
                    </a:cubicBezTo>
                    <a:cubicBezTo>
                      <a:pt x="12121" y="749"/>
                      <a:pt x="11814" y="1340"/>
                      <a:pt x="11767" y="1907"/>
                    </a:cubicBezTo>
                    <a:cubicBezTo>
                      <a:pt x="11672" y="2545"/>
                      <a:pt x="11814" y="3230"/>
                      <a:pt x="11979" y="3844"/>
                    </a:cubicBezTo>
                    <a:cubicBezTo>
                      <a:pt x="12145" y="4482"/>
                      <a:pt x="12357" y="5096"/>
                      <a:pt x="12594" y="5687"/>
                    </a:cubicBezTo>
                    <a:cubicBezTo>
                      <a:pt x="12830" y="6254"/>
                      <a:pt x="13066" y="6798"/>
                      <a:pt x="13326" y="7365"/>
                    </a:cubicBezTo>
                    <a:cubicBezTo>
                      <a:pt x="13822" y="8475"/>
                      <a:pt x="14413" y="9562"/>
                      <a:pt x="14980" y="10625"/>
                    </a:cubicBezTo>
                    <a:cubicBezTo>
                      <a:pt x="15547" y="11688"/>
                      <a:pt x="16138" y="12775"/>
                      <a:pt x="16658" y="13862"/>
                    </a:cubicBezTo>
                    <a:cubicBezTo>
                      <a:pt x="17201" y="14973"/>
                      <a:pt x="17674" y="16060"/>
                      <a:pt x="18075" y="17217"/>
                    </a:cubicBezTo>
                    <a:cubicBezTo>
                      <a:pt x="18146" y="17359"/>
                      <a:pt x="18170" y="17477"/>
                      <a:pt x="18241" y="17595"/>
                    </a:cubicBezTo>
                    <a:cubicBezTo>
                      <a:pt x="18241" y="17643"/>
                      <a:pt x="18264" y="17666"/>
                      <a:pt x="18264" y="17737"/>
                    </a:cubicBezTo>
                    <a:cubicBezTo>
                      <a:pt x="17579" y="16674"/>
                      <a:pt x="16894" y="15634"/>
                      <a:pt x="16185" y="14642"/>
                    </a:cubicBezTo>
                    <a:cubicBezTo>
                      <a:pt x="15405" y="13484"/>
                      <a:pt x="14578" y="12397"/>
                      <a:pt x="13680" y="11334"/>
                    </a:cubicBezTo>
                    <a:cubicBezTo>
                      <a:pt x="12830" y="10342"/>
                      <a:pt x="11932" y="9397"/>
                      <a:pt x="10963" y="8546"/>
                    </a:cubicBezTo>
                    <a:cubicBezTo>
                      <a:pt x="10018" y="7695"/>
                      <a:pt x="8979" y="6916"/>
                      <a:pt x="7892" y="6301"/>
                    </a:cubicBezTo>
                    <a:cubicBezTo>
                      <a:pt x="7396" y="6042"/>
                      <a:pt x="6852" y="5805"/>
                      <a:pt x="6309" y="5687"/>
                    </a:cubicBezTo>
                    <a:cubicBezTo>
                      <a:pt x="6068" y="5635"/>
                      <a:pt x="5791" y="5587"/>
                      <a:pt x="5519" y="5587"/>
                    </a:cubicBezTo>
                    <a:cubicBezTo>
                      <a:pt x="5177" y="5587"/>
                      <a:pt x="4845" y="5663"/>
                      <a:pt x="4608" y="5900"/>
                    </a:cubicBezTo>
                    <a:cubicBezTo>
                      <a:pt x="4206" y="6301"/>
                      <a:pt x="4230" y="6987"/>
                      <a:pt x="4466" y="7483"/>
                    </a:cubicBezTo>
                    <a:cubicBezTo>
                      <a:pt x="4702" y="8073"/>
                      <a:pt x="5175" y="8617"/>
                      <a:pt x="5624" y="9066"/>
                    </a:cubicBezTo>
                    <a:cubicBezTo>
                      <a:pt x="6072" y="9538"/>
                      <a:pt x="6569" y="9940"/>
                      <a:pt x="6970" y="10342"/>
                    </a:cubicBezTo>
                    <a:cubicBezTo>
                      <a:pt x="7443" y="10743"/>
                      <a:pt x="7939" y="11098"/>
                      <a:pt x="8459" y="11452"/>
                    </a:cubicBezTo>
                    <a:cubicBezTo>
                      <a:pt x="9451" y="12161"/>
                      <a:pt x="10491" y="12775"/>
                      <a:pt x="11530" y="13413"/>
                    </a:cubicBezTo>
                    <a:cubicBezTo>
                      <a:pt x="12594" y="14075"/>
                      <a:pt x="13633" y="14713"/>
                      <a:pt x="14626" y="15398"/>
                    </a:cubicBezTo>
                    <a:cubicBezTo>
                      <a:pt x="15642" y="16083"/>
                      <a:pt x="16610" y="16792"/>
                      <a:pt x="17532" y="17595"/>
                    </a:cubicBezTo>
                    <a:cubicBezTo>
                      <a:pt x="17626" y="17666"/>
                      <a:pt x="17721" y="17761"/>
                      <a:pt x="17839" y="17855"/>
                    </a:cubicBezTo>
                    <a:cubicBezTo>
                      <a:pt x="17863" y="17902"/>
                      <a:pt x="17910" y="17950"/>
                      <a:pt x="17933" y="17973"/>
                    </a:cubicBezTo>
                    <a:cubicBezTo>
                      <a:pt x="16847" y="17406"/>
                      <a:pt x="15712" y="16863"/>
                      <a:pt x="14602" y="16319"/>
                    </a:cubicBezTo>
                    <a:cubicBezTo>
                      <a:pt x="13326" y="15729"/>
                      <a:pt x="12050" y="15185"/>
                      <a:pt x="10751" y="14713"/>
                    </a:cubicBezTo>
                    <a:cubicBezTo>
                      <a:pt x="9522" y="14287"/>
                      <a:pt x="8270" y="13933"/>
                      <a:pt x="6994" y="13673"/>
                    </a:cubicBezTo>
                    <a:cubicBezTo>
                      <a:pt x="5835" y="13450"/>
                      <a:pt x="4634" y="13270"/>
                      <a:pt x="3431" y="13270"/>
                    </a:cubicBezTo>
                    <a:cubicBezTo>
                      <a:pt x="3359" y="13270"/>
                      <a:pt x="3286" y="13270"/>
                      <a:pt x="3214" y="13272"/>
                    </a:cubicBezTo>
                    <a:cubicBezTo>
                      <a:pt x="2670" y="13272"/>
                      <a:pt x="2079" y="13342"/>
                      <a:pt x="1536" y="13508"/>
                    </a:cubicBezTo>
                    <a:cubicBezTo>
                      <a:pt x="1016" y="13697"/>
                      <a:pt x="331" y="13957"/>
                      <a:pt x="189" y="14547"/>
                    </a:cubicBezTo>
                    <a:cubicBezTo>
                      <a:pt x="0" y="15114"/>
                      <a:pt x="378" y="15681"/>
                      <a:pt x="827" y="15989"/>
                    </a:cubicBezTo>
                    <a:cubicBezTo>
                      <a:pt x="1371" y="16390"/>
                      <a:pt x="2009" y="16627"/>
                      <a:pt x="2623" y="16792"/>
                    </a:cubicBezTo>
                    <a:cubicBezTo>
                      <a:pt x="3261" y="16981"/>
                      <a:pt x="3899" y="17099"/>
                      <a:pt x="4513" y="17170"/>
                    </a:cubicBezTo>
                    <a:cubicBezTo>
                      <a:pt x="5151" y="17265"/>
                      <a:pt x="5742" y="17335"/>
                      <a:pt x="6356" y="17383"/>
                    </a:cubicBezTo>
                    <a:cubicBezTo>
                      <a:pt x="7561" y="17477"/>
                      <a:pt x="8766" y="17524"/>
                      <a:pt x="9995" y="17572"/>
                    </a:cubicBezTo>
                    <a:cubicBezTo>
                      <a:pt x="11200" y="17595"/>
                      <a:pt x="12452" y="17619"/>
                      <a:pt x="13657" y="17713"/>
                    </a:cubicBezTo>
                    <a:cubicBezTo>
                      <a:pt x="14862" y="17808"/>
                      <a:pt x="16067" y="17926"/>
                      <a:pt x="17248" y="18162"/>
                    </a:cubicBezTo>
                    <a:cubicBezTo>
                      <a:pt x="17414" y="18186"/>
                      <a:pt x="17532" y="18186"/>
                      <a:pt x="17674" y="18210"/>
                    </a:cubicBezTo>
                    <a:cubicBezTo>
                      <a:pt x="17721" y="18210"/>
                      <a:pt x="17768" y="18210"/>
                      <a:pt x="17815" y="18233"/>
                    </a:cubicBezTo>
                    <a:cubicBezTo>
                      <a:pt x="16587" y="18304"/>
                      <a:pt x="15334" y="18351"/>
                      <a:pt x="14106" y="18470"/>
                    </a:cubicBezTo>
                    <a:cubicBezTo>
                      <a:pt x="12735" y="18588"/>
                      <a:pt x="11341" y="18777"/>
                      <a:pt x="9995" y="19013"/>
                    </a:cubicBezTo>
                    <a:cubicBezTo>
                      <a:pt x="8695" y="19226"/>
                      <a:pt x="7443" y="19533"/>
                      <a:pt x="6214" y="19958"/>
                    </a:cubicBezTo>
                    <a:cubicBezTo>
                      <a:pt x="5009" y="20360"/>
                      <a:pt x="3828" y="20856"/>
                      <a:pt x="2717" y="21517"/>
                    </a:cubicBezTo>
                    <a:cubicBezTo>
                      <a:pt x="2245" y="21801"/>
                      <a:pt x="1772" y="22155"/>
                      <a:pt x="1394" y="22581"/>
                    </a:cubicBezTo>
                    <a:cubicBezTo>
                      <a:pt x="1040" y="22982"/>
                      <a:pt x="591" y="23549"/>
                      <a:pt x="756" y="24140"/>
                    </a:cubicBezTo>
                    <a:cubicBezTo>
                      <a:pt x="898" y="24731"/>
                      <a:pt x="1489" y="25038"/>
                      <a:pt x="2056" y="25085"/>
                    </a:cubicBezTo>
                    <a:cubicBezTo>
                      <a:pt x="2200" y="25106"/>
                      <a:pt x="2346" y="25116"/>
                      <a:pt x="2493" y="25116"/>
                    </a:cubicBezTo>
                    <a:cubicBezTo>
                      <a:pt x="2999" y="25116"/>
                      <a:pt x="3517" y="25006"/>
                      <a:pt x="3993" y="24896"/>
                    </a:cubicBezTo>
                    <a:cubicBezTo>
                      <a:pt x="4608" y="24707"/>
                      <a:pt x="5246" y="24494"/>
                      <a:pt x="5836" y="24258"/>
                    </a:cubicBezTo>
                    <a:cubicBezTo>
                      <a:pt x="6380" y="24022"/>
                      <a:pt x="6947" y="23786"/>
                      <a:pt x="7514" y="23526"/>
                    </a:cubicBezTo>
                    <a:cubicBezTo>
                      <a:pt x="8601" y="23030"/>
                      <a:pt x="9687" y="22439"/>
                      <a:pt x="10751" y="21872"/>
                    </a:cubicBezTo>
                    <a:cubicBezTo>
                      <a:pt x="11814" y="21305"/>
                      <a:pt x="12924" y="20714"/>
                      <a:pt x="14011" y="20194"/>
                    </a:cubicBezTo>
                    <a:cubicBezTo>
                      <a:pt x="15098" y="19651"/>
                      <a:pt x="16185" y="19178"/>
                      <a:pt x="17343" y="18777"/>
                    </a:cubicBezTo>
                    <a:cubicBezTo>
                      <a:pt x="17485" y="18706"/>
                      <a:pt x="17603" y="18682"/>
                      <a:pt x="17721" y="18635"/>
                    </a:cubicBezTo>
                    <a:cubicBezTo>
                      <a:pt x="17792" y="18635"/>
                      <a:pt x="17815" y="18588"/>
                      <a:pt x="17886" y="18588"/>
                    </a:cubicBezTo>
                    <a:cubicBezTo>
                      <a:pt x="16823" y="19273"/>
                      <a:pt x="15783" y="19958"/>
                      <a:pt x="14767" y="20667"/>
                    </a:cubicBezTo>
                    <a:cubicBezTo>
                      <a:pt x="13633" y="21470"/>
                      <a:pt x="12523" y="22297"/>
                      <a:pt x="11460" y="23171"/>
                    </a:cubicBezTo>
                    <a:cubicBezTo>
                      <a:pt x="10491" y="24022"/>
                      <a:pt x="9546" y="24920"/>
                      <a:pt x="8695" y="25889"/>
                    </a:cubicBezTo>
                    <a:cubicBezTo>
                      <a:pt x="7845" y="26834"/>
                      <a:pt x="7065" y="27873"/>
                      <a:pt x="6451" y="28960"/>
                    </a:cubicBezTo>
                    <a:cubicBezTo>
                      <a:pt x="6191" y="29456"/>
                      <a:pt x="5954" y="30000"/>
                      <a:pt x="5836" y="30567"/>
                    </a:cubicBezTo>
                    <a:cubicBezTo>
                      <a:pt x="5718" y="31087"/>
                      <a:pt x="5624" y="31819"/>
                      <a:pt x="6025" y="32244"/>
                    </a:cubicBezTo>
                    <a:cubicBezTo>
                      <a:pt x="6258" y="32464"/>
                      <a:pt x="6568" y="32556"/>
                      <a:pt x="6883" y="32556"/>
                    </a:cubicBezTo>
                    <a:cubicBezTo>
                      <a:pt x="7144" y="32556"/>
                      <a:pt x="7407" y="32493"/>
                      <a:pt x="7632" y="32386"/>
                    </a:cubicBezTo>
                    <a:cubicBezTo>
                      <a:pt x="8223" y="32150"/>
                      <a:pt x="8742" y="31677"/>
                      <a:pt x="9191" y="31228"/>
                    </a:cubicBezTo>
                    <a:cubicBezTo>
                      <a:pt x="9640" y="30803"/>
                      <a:pt x="10089" y="30283"/>
                      <a:pt x="10467" y="29787"/>
                    </a:cubicBezTo>
                    <a:cubicBezTo>
                      <a:pt x="10845" y="29314"/>
                      <a:pt x="11200" y="28818"/>
                      <a:pt x="11554" y="28298"/>
                    </a:cubicBezTo>
                    <a:cubicBezTo>
                      <a:pt x="12263" y="27306"/>
                      <a:pt x="12877" y="26267"/>
                      <a:pt x="13539" y="25227"/>
                    </a:cubicBezTo>
                    <a:cubicBezTo>
                      <a:pt x="14177" y="24211"/>
                      <a:pt x="14838" y="23148"/>
                      <a:pt x="15523" y="22132"/>
                    </a:cubicBezTo>
                    <a:cubicBezTo>
                      <a:pt x="16185" y="21139"/>
                      <a:pt x="16894" y="20147"/>
                      <a:pt x="17697" y="19249"/>
                    </a:cubicBezTo>
                    <a:cubicBezTo>
                      <a:pt x="17792" y="19131"/>
                      <a:pt x="17886" y="19037"/>
                      <a:pt x="17957" y="18918"/>
                    </a:cubicBezTo>
                    <a:cubicBezTo>
                      <a:pt x="18028" y="18895"/>
                      <a:pt x="18052" y="18848"/>
                      <a:pt x="18075" y="18824"/>
                    </a:cubicBezTo>
                    <a:lnTo>
                      <a:pt x="18075" y="18824"/>
                    </a:lnTo>
                    <a:cubicBezTo>
                      <a:pt x="17532" y="19911"/>
                      <a:pt x="16965" y="21045"/>
                      <a:pt x="16421" y="22155"/>
                    </a:cubicBezTo>
                    <a:cubicBezTo>
                      <a:pt x="15831" y="23431"/>
                      <a:pt x="15311" y="24707"/>
                      <a:pt x="14838" y="26007"/>
                    </a:cubicBezTo>
                    <a:cubicBezTo>
                      <a:pt x="14389" y="27235"/>
                      <a:pt x="14035" y="28488"/>
                      <a:pt x="13775" y="29763"/>
                    </a:cubicBezTo>
                    <a:cubicBezTo>
                      <a:pt x="13539" y="30992"/>
                      <a:pt x="13350" y="32268"/>
                      <a:pt x="13397" y="33544"/>
                    </a:cubicBezTo>
                    <a:cubicBezTo>
                      <a:pt x="13397" y="34087"/>
                      <a:pt x="13444" y="34678"/>
                      <a:pt x="13633" y="35221"/>
                    </a:cubicBezTo>
                    <a:cubicBezTo>
                      <a:pt x="13799" y="35741"/>
                      <a:pt x="14059" y="36426"/>
                      <a:pt x="14649" y="36568"/>
                    </a:cubicBezTo>
                    <a:cubicBezTo>
                      <a:pt x="14752" y="36602"/>
                      <a:pt x="14854" y="36618"/>
                      <a:pt x="14956" y="36618"/>
                    </a:cubicBezTo>
                    <a:cubicBezTo>
                      <a:pt x="15414" y="36618"/>
                      <a:pt x="15843" y="36298"/>
                      <a:pt x="16114" y="35930"/>
                    </a:cubicBezTo>
                    <a:cubicBezTo>
                      <a:pt x="16492" y="35410"/>
                      <a:pt x="16728" y="34749"/>
                      <a:pt x="16894" y="34134"/>
                    </a:cubicBezTo>
                    <a:cubicBezTo>
                      <a:pt x="17083" y="33520"/>
                      <a:pt x="17201" y="32859"/>
                      <a:pt x="17295" y="32244"/>
                    </a:cubicBezTo>
                    <a:cubicBezTo>
                      <a:pt x="17366" y="31606"/>
                      <a:pt x="17437" y="31016"/>
                      <a:pt x="17485" y="30401"/>
                    </a:cubicBezTo>
                    <a:cubicBezTo>
                      <a:pt x="17579" y="29196"/>
                      <a:pt x="17650" y="27991"/>
                      <a:pt x="17674" y="26763"/>
                    </a:cubicBezTo>
                    <a:cubicBezTo>
                      <a:pt x="17697" y="25558"/>
                      <a:pt x="17721" y="24329"/>
                      <a:pt x="17815" y="23100"/>
                    </a:cubicBezTo>
                    <a:cubicBezTo>
                      <a:pt x="17910" y="21895"/>
                      <a:pt x="18028" y="20690"/>
                      <a:pt x="18264" y="19509"/>
                    </a:cubicBezTo>
                    <a:cubicBezTo>
                      <a:pt x="18288" y="19367"/>
                      <a:pt x="18288" y="19249"/>
                      <a:pt x="18311" y="19084"/>
                    </a:cubicBezTo>
                    <a:cubicBezTo>
                      <a:pt x="18311" y="19037"/>
                      <a:pt x="18311" y="19013"/>
                      <a:pt x="18359" y="18942"/>
                    </a:cubicBezTo>
                    <a:cubicBezTo>
                      <a:pt x="18406" y="20194"/>
                      <a:pt x="18477" y="21423"/>
                      <a:pt x="18595" y="22675"/>
                    </a:cubicBezTo>
                    <a:cubicBezTo>
                      <a:pt x="18713" y="24022"/>
                      <a:pt x="18879" y="25416"/>
                      <a:pt x="19115" y="26763"/>
                    </a:cubicBezTo>
                    <a:cubicBezTo>
                      <a:pt x="19327" y="28062"/>
                      <a:pt x="19658" y="29314"/>
                      <a:pt x="20060" y="30543"/>
                    </a:cubicBezTo>
                    <a:cubicBezTo>
                      <a:pt x="20485" y="31772"/>
                      <a:pt x="20981" y="32953"/>
                      <a:pt x="21619" y="34040"/>
                    </a:cubicBezTo>
                    <a:cubicBezTo>
                      <a:pt x="21926" y="34512"/>
                      <a:pt x="22281" y="34985"/>
                      <a:pt x="22683" y="35363"/>
                    </a:cubicBezTo>
                    <a:cubicBezTo>
                      <a:pt x="23053" y="35671"/>
                      <a:pt x="23530" y="36051"/>
                      <a:pt x="24037" y="36051"/>
                    </a:cubicBezTo>
                    <a:cubicBezTo>
                      <a:pt x="24113" y="36051"/>
                      <a:pt x="24189" y="36043"/>
                      <a:pt x="24266" y="36025"/>
                    </a:cubicBezTo>
                    <a:cubicBezTo>
                      <a:pt x="24856" y="35883"/>
                      <a:pt x="25140" y="35292"/>
                      <a:pt x="25211" y="34725"/>
                    </a:cubicBezTo>
                    <a:cubicBezTo>
                      <a:pt x="25282" y="34064"/>
                      <a:pt x="25140" y="33378"/>
                      <a:pt x="24998" y="32764"/>
                    </a:cubicBezTo>
                    <a:cubicBezTo>
                      <a:pt x="24809" y="32150"/>
                      <a:pt x="24620" y="31535"/>
                      <a:pt x="24384" y="30945"/>
                    </a:cubicBezTo>
                    <a:cubicBezTo>
                      <a:pt x="24147" y="30378"/>
                      <a:pt x="23911" y="29811"/>
                      <a:pt x="23628" y="29267"/>
                    </a:cubicBezTo>
                    <a:cubicBezTo>
                      <a:pt x="23131" y="28157"/>
                      <a:pt x="22541" y="27070"/>
                      <a:pt x="21974" y="26007"/>
                    </a:cubicBezTo>
                    <a:cubicBezTo>
                      <a:pt x="21430" y="24943"/>
                      <a:pt x="20840" y="23857"/>
                      <a:pt x="20296" y="22770"/>
                    </a:cubicBezTo>
                    <a:cubicBezTo>
                      <a:pt x="19776" y="21659"/>
                      <a:pt x="19304" y="20572"/>
                      <a:pt x="18879" y="19415"/>
                    </a:cubicBezTo>
                    <a:cubicBezTo>
                      <a:pt x="18831" y="19273"/>
                      <a:pt x="18784" y="19155"/>
                      <a:pt x="18737" y="19037"/>
                    </a:cubicBezTo>
                    <a:cubicBezTo>
                      <a:pt x="18737" y="18989"/>
                      <a:pt x="18713" y="18942"/>
                      <a:pt x="18713" y="18895"/>
                    </a:cubicBezTo>
                    <a:lnTo>
                      <a:pt x="18713" y="18895"/>
                    </a:lnTo>
                    <a:cubicBezTo>
                      <a:pt x="19375" y="19958"/>
                      <a:pt x="20060" y="20998"/>
                      <a:pt x="20769" y="21990"/>
                    </a:cubicBezTo>
                    <a:cubicBezTo>
                      <a:pt x="21572" y="23148"/>
                      <a:pt x="22399" y="24235"/>
                      <a:pt x="23273" y="25298"/>
                    </a:cubicBezTo>
                    <a:cubicBezTo>
                      <a:pt x="24147" y="26267"/>
                      <a:pt x="25022" y="27212"/>
                      <a:pt x="25990" y="28086"/>
                    </a:cubicBezTo>
                    <a:cubicBezTo>
                      <a:pt x="26935" y="28936"/>
                      <a:pt x="27975" y="29692"/>
                      <a:pt x="29062" y="30330"/>
                    </a:cubicBezTo>
                    <a:cubicBezTo>
                      <a:pt x="29582" y="30590"/>
                      <a:pt x="30102" y="30827"/>
                      <a:pt x="30669" y="30945"/>
                    </a:cubicBezTo>
                    <a:cubicBezTo>
                      <a:pt x="30899" y="30997"/>
                      <a:pt x="31175" y="31045"/>
                      <a:pt x="31447" y="31045"/>
                    </a:cubicBezTo>
                    <a:cubicBezTo>
                      <a:pt x="31788" y="31045"/>
                      <a:pt x="32122" y="30969"/>
                      <a:pt x="32346" y="30732"/>
                    </a:cubicBezTo>
                    <a:cubicBezTo>
                      <a:pt x="32771" y="30330"/>
                      <a:pt x="32724" y="29645"/>
                      <a:pt x="32488" y="29149"/>
                    </a:cubicBezTo>
                    <a:cubicBezTo>
                      <a:pt x="32252" y="28558"/>
                      <a:pt x="31779" y="28015"/>
                      <a:pt x="31354" y="27566"/>
                    </a:cubicBezTo>
                    <a:cubicBezTo>
                      <a:pt x="30905" y="27117"/>
                      <a:pt x="30409" y="26692"/>
                      <a:pt x="29889" y="26290"/>
                    </a:cubicBezTo>
                    <a:cubicBezTo>
                      <a:pt x="29416" y="25912"/>
                      <a:pt x="28920" y="25558"/>
                      <a:pt x="28424" y="25203"/>
                    </a:cubicBezTo>
                    <a:cubicBezTo>
                      <a:pt x="27408" y="24494"/>
                      <a:pt x="26392" y="23880"/>
                      <a:pt x="25352" y="23242"/>
                    </a:cubicBezTo>
                    <a:cubicBezTo>
                      <a:pt x="24289" y="22581"/>
                      <a:pt x="23250" y="21943"/>
                      <a:pt x="22257" y="21258"/>
                    </a:cubicBezTo>
                    <a:cubicBezTo>
                      <a:pt x="21241" y="20572"/>
                      <a:pt x="20273" y="19864"/>
                      <a:pt x="19351" y="19060"/>
                    </a:cubicBezTo>
                    <a:cubicBezTo>
                      <a:pt x="19233" y="18989"/>
                      <a:pt x="19138" y="18895"/>
                      <a:pt x="19020" y="18800"/>
                    </a:cubicBezTo>
                    <a:cubicBezTo>
                      <a:pt x="18997" y="18753"/>
                      <a:pt x="18973" y="18706"/>
                      <a:pt x="18949" y="18682"/>
                    </a:cubicBezTo>
                    <a:lnTo>
                      <a:pt x="18949" y="18682"/>
                    </a:lnTo>
                    <a:cubicBezTo>
                      <a:pt x="20036" y="19249"/>
                      <a:pt x="21147" y="19816"/>
                      <a:pt x="22281" y="20336"/>
                    </a:cubicBezTo>
                    <a:cubicBezTo>
                      <a:pt x="23557" y="20927"/>
                      <a:pt x="24809" y="21470"/>
                      <a:pt x="26109" y="21943"/>
                    </a:cubicBezTo>
                    <a:cubicBezTo>
                      <a:pt x="27361" y="22368"/>
                      <a:pt x="28589" y="22722"/>
                      <a:pt x="29865" y="22982"/>
                    </a:cubicBezTo>
                    <a:cubicBezTo>
                      <a:pt x="31038" y="23226"/>
                      <a:pt x="32211" y="23386"/>
                      <a:pt x="33403" y="23386"/>
                    </a:cubicBezTo>
                    <a:cubicBezTo>
                      <a:pt x="33484" y="23386"/>
                      <a:pt x="33565" y="23386"/>
                      <a:pt x="33646" y="23384"/>
                    </a:cubicBezTo>
                    <a:cubicBezTo>
                      <a:pt x="34213" y="23384"/>
                      <a:pt x="34803" y="23313"/>
                      <a:pt x="35323" y="23148"/>
                    </a:cubicBezTo>
                    <a:cubicBezTo>
                      <a:pt x="35867" y="22959"/>
                      <a:pt x="36552" y="22699"/>
                      <a:pt x="36694" y="22108"/>
                    </a:cubicBezTo>
                    <a:cubicBezTo>
                      <a:pt x="36835" y="21517"/>
                      <a:pt x="36481" y="20998"/>
                      <a:pt x="36127" y="20620"/>
                    </a:cubicBezTo>
                    <a:cubicBezTo>
                      <a:pt x="35607" y="20242"/>
                      <a:pt x="34945" y="20005"/>
                      <a:pt x="34331" y="19840"/>
                    </a:cubicBezTo>
                    <a:cubicBezTo>
                      <a:pt x="33717" y="19651"/>
                      <a:pt x="33055" y="19533"/>
                      <a:pt x="32441" y="19438"/>
                    </a:cubicBezTo>
                    <a:cubicBezTo>
                      <a:pt x="31826" y="19367"/>
                      <a:pt x="31236" y="19296"/>
                      <a:pt x="30598" y="19249"/>
                    </a:cubicBezTo>
                    <a:cubicBezTo>
                      <a:pt x="29393" y="19155"/>
                      <a:pt x="28188" y="19084"/>
                      <a:pt x="26983" y="19060"/>
                    </a:cubicBezTo>
                    <a:cubicBezTo>
                      <a:pt x="25754" y="19037"/>
                      <a:pt x="24525" y="19013"/>
                      <a:pt x="23320" y="18918"/>
                    </a:cubicBezTo>
                    <a:cubicBezTo>
                      <a:pt x="22092" y="18824"/>
                      <a:pt x="20887" y="18706"/>
                      <a:pt x="19705" y="18470"/>
                    </a:cubicBezTo>
                    <a:cubicBezTo>
                      <a:pt x="19564" y="18446"/>
                      <a:pt x="19446" y="18446"/>
                      <a:pt x="19304" y="18422"/>
                    </a:cubicBezTo>
                    <a:cubicBezTo>
                      <a:pt x="19233" y="18422"/>
                      <a:pt x="19209" y="18422"/>
                      <a:pt x="19138" y="18375"/>
                    </a:cubicBezTo>
                    <a:cubicBezTo>
                      <a:pt x="20391" y="18328"/>
                      <a:pt x="21619" y="18257"/>
                      <a:pt x="22872" y="18139"/>
                    </a:cubicBezTo>
                    <a:cubicBezTo>
                      <a:pt x="24218" y="18044"/>
                      <a:pt x="25612" y="17855"/>
                      <a:pt x="26983" y="17619"/>
                    </a:cubicBezTo>
                    <a:cubicBezTo>
                      <a:pt x="28282" y="17406"/>
                      <a:pt x="29511" y="17076"/>
                      <a:pt x="30763" y="16674"/>
                    </a:cubicBezTo>
                    <a:cubicBezTo>
                      <a:pt x="31968" y="16272"/>
                      <a:pt x="33149" y="15752"/>
                      <a:pt x="34236" y="15114"/>
                    </a:cubicBezTo>
                    <a:cubicBezTo>
                      <a:pt x="34709" y="14807"/>
                      <a:pt x="35181" y="14453"/>
                      <a:pt x="35559" y="14051"/>
                    </a:cubicBezTo>
                    <a:cubicBezTo>
                      <a:pt x="35914" y="13626"/>
                      <a:pt x="36363" y="13082"/>
                      <a:pt x="36221" y="12492"/>
                    </a:cubicBezTo>
                    <a:cubicBezTo>
                      <a:pt x="36079" y="11901"/>
                      <a:pt x="35489" y="11594"/>
                      <a:pt x="34922" y="11547"/>
                    </a:cubicBezTo>
                    <a:cubicBezTo>
                      <a:pt x="34772" y="11525"/>
                      <a:pt x="34623" y="11516"/>
                      <a:pt x="34474" y="11516"/>
                    </a:cubicBezTo>
                    <a:cubicBezTo>
                      <a:pt x="33963" y="11516"/>
                      <a:pt x="33455" y="11626"/>
                      <a:pt x="32960" y="11736"/>
                    </a:cubicBezTo>
                    <a:cubicBezTo>
                      <a:pt x="32346" y="11925"/>
                      <a:pt x="31732" y="12137"/>
                      <a:pt x="31141" y="12350"/>
                    </a:cubicBezTo>
                    <a:cubicBezTo>
                      <a:pt x="30574" y="12586"/>
                      <a:pt x="30007" y="12823"/>
                      <a:pt x="29464" y="13106"/>
                    </a:cubicBezTo>
                    <a:cubicBezTo>
                      <a:pt x="28353" y="13602"/>
                      <a:pt x="27266" y="14193"/>
                      <a:pt x="26203" y="14760"/>
                    </a:cubicBezTo>
                    <a:cubicBezTo>
                      <a:pt x="25140" y="15303"/>
                      <a:pt x="24053" y="15894"/>
                      <a:pt x="22966" y="16438"/>
                    </a:cubicBezTo>
                    <a:cubicBezTo>
                      <a:pt x="21856" y="16957"/>
                      <a:pt x="20769" y="17430"/>
                      <a:pt x="19611" y="17855"/>
                    </a:cubicBezTo>
                    <a:cubicBezTo>
                      <a:pt x="19469" y="17902"/>
                      <a:pt x="19351" y="17950"/>
                      <a:pt x="19233" y="17997"/>
                    </a:cubicBezTo>
                    <a:cubicBezTo>
                      <a:pt x="19186" y="17997"/>
                      <a:pt x="19138" y="18021"/>
                      <a:pt x="19091" y="18021"/>
                    </a:cubicBezTo>
                    <a:cubicBezTo>
                      <a:pt x="20154" y="17359"/>
                      <a:pt x="21194" y="16674"/>
                      <a:pt x="22186" y="15965"/>
                    </a:cubicBezTo>
                    <a:cubicBezTo>
                      <a:pt x="23344" y="15162"/>
                      <a:pt x="24431" y="14335"/>
                      <a:pt x="25494" y="13461"/>
                    </a:cubicBezTo>
                    <a:cubicBezTo>
                      <a:pt x="26463" y="12586"/>
                      <a:pt x="27408" y="11712"/>
                      <a:pt x="28282" y="10743"/>
                    </a:cubicBezTo>
                    <a:cubicBezTo>
                      <a:pt x="29133" y="9798"/>
                      <a:pt x="29889" y="8759"/>
                      <a:pt x="30527" y="7672"/>
                    </a:cubicBezTo>
                    <a:cubicBezTo>
                      <a:pt x="30787" y="7152"/>
                      <a:pt x="31023" y="6632"/>
                      <a:pt x="31141" y="6065"/>
                    </a:cubicBezTo>
                    <a:cubicBezTo>
                      <a:pt x="31259" y="5545"/>
                      <a:pt x="31354" y="4789"/>
                      <a:pt x="30929" y="4388"/>
                    </a:cubicBezTo>
                    <a:cubicBezTo>
                      <a:pt x="30713" y="4160"/>
                      <a:pt x="30416" y="4067"/>
                      <a:pt x="30111" y="4067"/>
                    </a:cubicBezTo>
                    <a:cubicBezTo>
                      <a:pt x="29846" y="4067"/>
                      <a:pt x="29576" y="4136"/>
                      <a:pt x="29345" y="4246"/>
                    </a:cubicBezTo>
                    <a:cubicBezTo>
                      <a:pt x="28755" y="4482"/>
                      <a:pt x="28211" y="4955"/>
                      <a:pt x="27762" y="5380"/>
                    </a:cubicBezTo>
                    <a:cubicBezTo>
                      <a:pt x="27337" y="5829"/>
                      <a:pt x="26888" y="6325"/>
                      <a:pt x="26510" y="6845"/>
                    </a:cubicBezTo>
                    <a:cubicBezTo>
                      <a:pt x="26109" y="7317"/>
                      <a:pt x="25754" y="7814"/>
                      <a:pt x="25400" y="8310"/>
                    </a:cubicBezTo>
                    <a:cubicBezTo>
                      <a:pt x="24691" y="9326"/>
                      <a:pt x="24077" y="10342"/>
                      <a:pt x="23439" y="11381"/>
                    </a:cubicBezTo>
                    <a:cubicBezTo>
                      <a:pt x="22777" y="12421"/>
                      <a:pt x="22139" y="13484"/>
                      <a:pt x="21454" y="14477"/>
                    </a:cubicBezTo>
                    <a:cubicBezTo>
                      <a:pt x="20769" y="15492"/>
                      <a:pt x="20060" y="16461"/>
                      <a:pt x="19257" y="17383"/>
                    </a:cubicBezTo>
                    <a:cubicBezTo>
                      <a:pt x="19186" y="17501"/>
                      <a:pt x="19091" y="17595"/>
                      <a:pt x="18997" y="17713"/>
                    </a:cubicBezTo>
                    <a:cubicBezTo>
                      <a:pt x="18949" y="17737"/>
                      <a:pt x="18902" y="17761"/>
                      <a:pt x="18879" y="17784"/>
                    </a:cubicBezTo>
                    <a:cubicBezTo>
                      <a:pt x="19446" y="16697"/>
                      <a:pt x="20013" y="15587"/>
                      <a:pt x="20532" y="14453"/>
                    </a:cubicBezTo>
                    <a:cubicBezTo>
                      <a:pt x="21123" y="13177"/>
                      <a:pt x="21667" y="11925"/>
                      <a:pt x="22139" y="10625"/>
                    </a:cubicBezTo>
                    <a:cubicBezTo>
                      <a:pt x="22564" y="9373"/>
                      <a:pt x="22919" y="8144"/>
                      <a:pt x="23202" y="6869"/>
                    </a:cubicBezTo>
                    <a:cubicBezTo>
                      <a:pt x="23439" y="5616"/>
                      <a:pt x="23604" y="4364"/>
                      <a:pt x="23580" y="3088"/>
                    </a:cubicBezTo>
                    <a:cubicBezTo>
                      <a:pt x="23580" y="2521"/>
                      <a:pt x="23509" y="1930"/>
                      <a:pt x="23344" y="1411"/>
                    </a:cubicBezTo>
                    <a:cubicBezTo>
                      <a:pt x="23155" y="867"/>
                      <a:pt x="22895" y="182"/>
                      <a:pt x="22305" y="40"/>
                    </a:cubicBezTo>
                    <a:cubicBezTo>
                      <a:pt x="22212" y="13"/>
                      <a:pt x="22119" y="1"/>
                      <a:pt x="22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1"/>
              <p:cNvSpPr/>
              <p:nvPr/>
            </p:nvSpPr>
            <p:spPr>
              <a:xfrm>
                <a:off x="622050" y="1802150"/>
                <a:ext cx="871875" cy="870675"/>
              </a:xfrm>
              <a:custGeom>
                <a:avLst/>
                <a:gdLst/>
                <a:ahLst/>
                <a:cxnLst/>
                <a:rect l="l" t="t" r="r" b="b"/>
                <a:pathLst>
                  <a:path w="34875" h="34827" extrusionOk="0">
                    <a:moveTo>
                      <a:pt x="12720" y="1322"/>
                    </a:moveTo>
                    <a:cubicBezTo>
                      <a:pt x="12650" y="1322"/>
                      <a:pt x="12560" y="1383"/>
                      <a:pt x="12594" y="1469"/>
                    </a:cubicBezTo>
                    <a:cubicBezTo>
                      <a:pt x="12783" y="2059"/>
                      <a:pt x="13090" y="2626"/>
                      <a:pt x="13327" y="3170"/>
                    </a:cubicBezTo>
                    <a:cubicBezTo>
                      <a:pt x="13563" y="3761"/>
                      <a:pt x="13799" y="4351"/>
                      <a:pt x="14036" y="4918"/>
                    </a:cubicBezTo>
                    <a:cubicBezTo>
                      <a:pt x="14484" y="6076"/>
                      <a:pt x="14886" y="7257"/>
                      <a:pt x="15264" y="8439"/>
                    </a:cubicBezTo>
                    <a:cubicBezTo>
                      <a:pt x="15382" y="8770"/>
                      <a:pt x="15477" y="9124"/>
                      <a:pt x="15595" y="9431"/>
                    </a:cubicBezTo>
                    <a:cubicBezTo>
                      <a:pt x="15666" y="9620"/>
                      <a:pt x="15713" y="9786"/>
                      <a:pt x="15784" y="9951"/>
                    </a:cubicBezTo>
                    <a:cubicBezTo>
                      <a:pt x="15831" y="10116"/>
                      <a:pt x="15926" y="10258"/>
                      <a:pt x="15973" y="10447"/>
                    </a:cubicBezTo>
                    <a:cubicBezTo>
                      <a:pt x="15902" y="10116"/>
                      <a:pt x="15855" y="9833"/>
                      <a:pt x="15808" y="9502"/>
                    </a:cubicBezTo>
                    <a:cubicBezTo>
                      <a:pt x="15737" y="9195"/>
                      <a:pt x="15666" y="8911"/>
                      <a:pt x="15571" y="8604"/>
                    </a:cubicBezTo>
                    <a:cubicBezTo>
                      <a:pt x="15382" y="8013"/>
                      <a:pt x="15217" y="7399"/>
                      <a:pt x="15004" y="6808"/>
                    </a:cubicBezTo>
                    <a:cubicBezTo>
                      <a:pt x="14603" y="5627"/>
                      <a:pt x="14177" y="4446"/>
                      <a:pt x="13681" y="3288"/>
                    </a:cubicBezTo>
                    <a:cubicBezTo>
                      <a:pt x="13421" y="2650"/>
                      <a:pt x="13138" y="1965"/>
                      <a:pt x="12783" y="1351"/>
                    </a:cubicBezTo>
                    <a:cubicBezTo>
                      <a:pt x="12770" y="1331"/>
                      <a:pt x="12747" y="1322"/>
                      <a:pt x="12720" y="1322"/>
                    </a:cubicBezTo>
                    <a:close/>
                    <a:moveTo>
                      <a:pt x="21325" y="1090"/>
                    </a:moveTo>
                    <a:cubicBezTo>
                      <a:pt x="21276" y="1090"/>
                      <a:pt x="21229" y="1110"/>
                      <a:pt x="21218" y="1162"/>
                    </a:cubicBezTo>
                    <a:cubicBezTo>
                      <a:pt x="21100" y="1799"/>
                      <a:pt x="21053" y="2414"/>
                      <a:pt x="20982" y="3028"/>
                    </a:cubicBezTo>
                    <a:lnTo>
                      <a:pt x="20698" y="4895"/>
                    </a:lnTo>
                    <a:cubicBezTo>
                      <a:pt x="20533" y="6123"/>
                      <a:pt x="20297" y="7328"/>
                      <a:pt x="20037" y="8557"/>
                    </a:cubicBezTo>
                    <a:cubicBezTo>
                      <a:pt x="19966" y="8911"/>
                      <a:pt x="19871" y="9242"/>
                      <a:pt x="19824" y="9596"/>
                    </a:cubicBezTo>
                    <a:cubicBezTo>
                      <a:pt x="19801" y="9762"/>
                      <a:pt x="19730" y="9951"/>
                      <a:pt x="19730" y="10116"/>
                    </a:cubicBezTo>
                    <a:cubicBezTo>
                      <a:pt x="19710" y="10254"/>
                      <a:pt x="19707" y="10408"/>
                      <a:pt x="19665" y="10565"/>
                    </a:cubicBezTo>
                    <a:lnTo>
                      <a:pt x="19665" y="10565"/>
                    </a:lnTo>
                    <a:cubicBezTo>
                      <a:pt x="19754" y="10294"/>
                      <a:pt x="19860" y="10035"/>
                      <a:pt x="19966" y="9738"/>
                    </a:cubicBezTo>
                    <a:cubicBezTo>
                      <a:pt x="20061" y="9431"/>
                      <a:pt x="20131" y="9148"/>
                      <a:pt x="20202" y="8840"/>
                    </a:cubicBezTo>
                    <a:cubicBezTo>
                      <a:pt x="20344" y="8226"/>
                      <a:pt x="20509" y="7635"/>
                      <a:pt x="20628" y="7021"/>
                    </a:cubicBezTo>
                    <a:cubicBezTo>
                      <a:pt x="20864" y="5769"/>
                      <a:pt x="21053" y="4540"/>
                      <a:pt x="21242" y="3288"/>
                    </a:cubicBezTo>
                    <a:cubicBezTo>
                      <a:pt x="21313" y="2579"/>
                      <a:pt x="21455" y="1870"/>
                      <a:pt x="21455" y="1162"/>
                    </a:cubicBezTo>
                    <a:cubicBezTo>
                      <a:pt x="21455" y="1122"/>
                      <a:pt x="21388" y="1090"/>
                      <a:pt x="21325" y="1090"/>
                    </a:cubicBezTo>
                    <a:close/>
                    <a:moveTo>
                      <a:pt x="19665" y="10565"/>
                    </a:moveTo>
                    <a:cubicBezTo>
                      <a:pt x="19655" y="10597"/>
                      <a:pt x="19645" y="10628"/>
                      <a:pt x="19635" y="10660"/>
                    </a:cubicBezTo>
                    <a:cubicBezTo>
                      <a:pt x="19647" y="10628"/>
                      <a:pt x="19657" y="10597"/>
                      <a:pt x="19665" y="10565"/>
                    </a:cubicBezTo>
                    <a:close/>
                    <a:moveTo>
                      <a:pt x="5320" y="5838"/>
                    </a:moveTo>
                    <a:cubicBezTo>
                      <a:pt x="5256" y="5838"/>
                      <a:pt x="5193" y="5976"/>
                      <a:pt x="5270" y="6052"/>
                    </a:cubicBezTo>
                    <a:cubicBezTo>
                      <a:pt x="5719" y="6454"/>
                      <a:pt x="6262" y="6785"/>
                      <a:pt x="6758" y="7163"/>
                    </a:cubicBezTo>
                    <a:lnTo>
                      <a:pt x="8270" y="8321"/>
                    </a:lnTo>
                    <a:cubicBezTo>
                      <a:pt x="9239" y="9077"/>
                      <a:pt x="10184" y="9904"/>
                      <a:pt x="11106" y="10731"/>
                    </a:cubicBezTo>
                    <a:cubicBezTo>
                      <a:pt x="11366" y="10967"/>
                      <a:pt x="11626" y="11203"/>
                      <a:pt x="11862" y="11439"/>
                    </a:cubicBezTo>
                    <a:cubicBezTo>
                      <a:pt x="12027" y="11558"/>
                      <a:pt x="12145" y="11676"/>
                      <a:pt x="12287" y="11794"/>
                    </a:cubicBezTo>
                    <a:cubicBezTo>
                      <a:pt x="12391" y="11880"/>
                      <a:pt x="12494" y="11954"/>
                      <a:pt x="12589" y="12043"/>
                    </a:cubicBezTo>
                    <a:lnTo>
                      <a:pt x="12589" y="12043"/>
                    </a:lnTo>
                    <a:cubicBezTo>
                      <a:pt x="12402" y="11836"/>
                      <a:pt x="12252" y="11617"/>
                      <a:pt x="12051" y="11416"/>
                    </a:cubicBezTo>
                    <a:cubicBezTo>
                      <a:pt x="11838" y="11180"/>
                      <a:pt x="11602" y="10967"/>
                      <a:pt x="11389" y="10778"/>
                    </a:cubicBezTo>
                    <a:cubicBezTo>
                      <a:pt x="10964" y="10329"/>
                      <a:pt x="10491" y="9904"/>
                      <a:pt x="10019" y="9502"/>
                    </a:cubicBezTo>
                    <a:cubicBezTo>
                      <a:pt x="9074" y="8675"/>
                      <a:pt x="8081" y="7872"/>
                      <a:pt x="7113" y="7116"/>
                    </a:cubicBezTo>
                    <a:cubicBezTo>
                      <a:pt x="6546" y="6667"/>
                      <a:pt x="6002" y="6218"/>
                      <a:pt x="5364" y="5863"/>
                    </a:cubicBezTo>
                    <a:cubicBezTo>
                      <a:pt x="5351" y="5845"/>
                      <a:pt x="5335" y="5838"/>
                      <a:pt x="5320" y="5838"/>
                    </a:cubicBezTo>
                    <a:close/>
                    <a:moveTo>
                      <a:pt x="19304" y="3140"/>
                    </a:moveTo>
                    <a:cubicBezTo>
                      <a:pt x="19234" y="3140"/>
                      <a:pt x="19151" y="3182"/>
                      <a:pt x="19139" y="3264"/>
                    </a:cubicBezTo>
                    <a:cubicBezTo>
                      <a:pt x="18997" y="4422"/>
                      <a:pt x="18903" y="5533"/>
                      <a:pt x="18808" y="6690"/>
                    </a:cubicBezTo>
                    <a:cubicBezTo>
                      <a:pt x="18690" y="7848"/>
                      <a:pt x="18619" y="8959"/>
                      <a:pt x="18525" y="10116"/>
                    </a:cubicBezTo>
                    <a:cubicBezTo>
                      <a:pt x="18454" y="10778"/>
                      <a:pt x="18454" y="11416"/>
                      <a:pt x="18407" y="12054"/>
                    </a:cubicBezTo>
                    <a:cubicBezTo>
                      <a:pt x="18501" y="11510"/>
                      <a:pt x="18619" y="10920"/>
                      <a:pt x="18666" y="10353"/>
                    </a:cubicBezTo>
                    <a:cubicBezTo>
                      <a:pt x="18761" y="9786"/>
                      <a:pt x="18808" y="9195"/>
                      <a:pt x="18879" y="8651"/>
                    </a:cubicBezTo>
                    <a:cubicBezTo>
                      <a:pt x="18997" y="7494"/>
                      <a:pt x="19115" y="6360"/>
                      <a:pt x="19234" y="5225"/>
                    </a:cubicBezTo>
                    <a:lnTo>
                      <a:pt x="19399" y="3264"/>
                    </a:lnTo>
                    <a:cubicBezTo>
                      <a:pt x="19434" y="3182"/>
                      <a:pt x="19375" y="3140"/>
                      <a:pt x="19304" y="3140"/>
                    </a:cubicBezTo>
                    <a:close/>
                    <a:moveTo>
                      <a:pt x="12589" y="12043"/>
                    </a:moveTo>
                    <a:cubicBezTo>
                      <a:pt x="12621" y="12078"/>
                      <a:pt x="12654" y="12114"/>
                      <a:pt x="12689" y="12148"/>
                    </a:cubicBezTo>
                    <a:cubicBezTo>
                      <a:pt x="12657" y="12110"/>
                      <a:pt x="12623" y="12075"/>
                      <a:pt x="12589" y="12043"/>
                    </a:cubicBezTo>
                    <a:close/>
                    <a:moveTo>
                      <a:pt x="12004" y="4084"/>
                    </a:moveTo>
                    <a:cubicBezTo>
                      <a:pt x="11920" y="4084"/>
                      <a:pt x="11804" y="4200"/>
                      <a:pt x="11838" y="4304"/>
                    </a:cubicBezTo>
                    <a:cubicBezTo>
                      <a:pt x="12287" y="5367"/>
                      <a:pt x="12783" y="6407"/>
                      <a:pt x="13256" y="7423"/>
                    </a:cubicBezTo>
                    <a:cubicBezTo>
                      <a:pt x="13728" y="8462"/>
                      <a:pt x="14201" y="9526"/>
                      <a:pt x="14721" y="10565"/>
                    </a:cubicBezTo>
                    <a:cubicBezTo>
                      <a:pt x="15004" y="11156"/>
                      <a:pt x="15311" y="11723"/>
                      <a:pt x="15595" y="12314"/>
                    </a:cubicBezTo>
                    <a:cubicBezTo>
                      <a:pt x="15382" y="11770"/>
                      <a:pt x="15193" y="11203"/>
                      <a:pt x="14981" y="10683"/>
                    </a:cubicBezTo>
                    <a:cubicBezTo>
                      <a:pt x="14768" y="10140"/>
                      <a:pt x="14532" y="9620"/>
                      <a:pt x="14295" y="9077"/>
                    </a:cubicBezTo>
                    <a:cubicBezTo>
                      <a:pt x="13823" y="8013"/>
                      <a:pt x="13374" y="6997"/>
                      <a:pt x="12901" y="5911"/>
                    </a:cubicBezTo>
                    <a:cubicBezTo>
                      <a:pt x="12641" y="5320"/>
                      <a:pt x="12382" y="4706"/>
                      <a:pt x="12074" y="4139"/>
                    </a:cubicBezTo>
                    <a:cubicBezTo>
                      <a:pt x="12062" y="4100"/>
                      <a:pt x="12035" y="4084"/>
                      <a:pt x="12004" y="4084"/>
                    </a:cubicBezTo>
                    <a:close/>
                    <a:moveTo>
                      <a:pt x="28908" y="5204"/>
                    </a:moveTo>
                    <a:cubicBezTo>
                      <a:pt x="28881" y="5204"/>
                      <a:pt x="28852" y="5217"/>
                      <a:pt x="28826" y="5249"/>
                    </a:cubicBezTo>
                    <a:cubicBezTo>
                      <a:pt x="28401" y="5722"/>
                      <a:pt x="28094" y="6241"/>
                      <a:pt x="27692" y="6738"/>
                    </a:cubicBezTo>
                    <a:cubicBezTo>
                      <a:pt x="27314" y="7257"/>
                      <a:pt x="26936" y="7754"/>
                      <a:pt x="26511" y="8250"/>
                    </a:cubicBezTo>
                    <a:cubicBezTo>
                      <a:pt x="25755" y="9218"/>
                      <a:pt x="24928" y="10164"/>
                      <a:pt x="24101" y="11085"/>
                    </a:cubicBezTo>
                    <a:cubicBezTo>
                      <a:pt x="23865" y="11345"/>
                      <a:pt x="23628" y="11628"/>
                      <a:pt x="23392" y="11865"/>
                    </a:cubicBezTo>
                    <a:cubicBezTo>
                      <a:pt x="23274" y="12006"/>
                      <a:pt x="23156" y="12125"/>
                      <a:pt x="23038" y="12266"/>
                    </a:cubicBezTo>
                    <a:cubicBezTo>
                      <a:pt x="22946" y="12376"/>
                      <a:pt x="22869" y="12499"/>
                      <a:pt x="22774" y="12604"/>
                    </a:cubicBezTo>
                    <a:lnTo>
                      <a:pt x="22774" y="12604"/>
                    </a:lnTo>
                    <a:cubicBezTo>
                      <a:pt x="22985" y="12407"/>
                      <a:pt x="23209" y="12237"/>
                      <a:pt x="23416" y="12030"/>
                    </a:cubicBezTo>
                    <a:cubicBezTo>
                      <a:pt x="23652" y="11817"/>
                      <a:pt x="23865" y="11581"/>
                      <a:pt x="24077" y="11392"/>
                    </a:cubicBezTo>
                    <a:cubicBezTo>
                      <a:pt x="24526" y="10943"/>
                      <a:pt x="24928" y="10471"/>
                      <a:pt x="25353" y="9998"/>
                    </a:cubicBezTo>
                    <a:cubicBezTo>
                      <a:pt x="26180" y="9053"/>
                      <a:pt x="26960" y="8084"/>
                      <a:pt x="27739" y="7092"/>
                    </a:cubicBezTo>
                    <a:cubicBezTo>
                      <a:pt x="28188" y="6549"/>
                      <a:pt x="28614" y="5982"/>
                      <a:pt x="28968" y="5367"/>
                    </a:cubicBezTo>
                    <a:cubicBezTo>
                      <a:pt x="29037" y="5298"/>
                      <a:pt x="28980" y="5204"/>
                      <a:pt x="28908" y="5204"/>
                    </a:cubicBezTo>
                    <a:close/>
                    <a:moveTo>
                      <a:pt x="22774" y="12604"/>
                    </a:moveTo>
                    <a:cubicBezTo>
                      <a:pt x="22743" y="12633"/>
                      <a:pt x="22713" y="12662"/>
                      <a:pt x="22683" y="12692"/>
                    </a:cubicBezTo>
                    <a:cubicBezTo>
                      <a:pt x="22715" y="12665"/>
                      <a:pt x="22745" y="12635"/>
                      <a:pt x="22774" y="12604"/>
                    </a:cubicBezTo>
                    <a:close/>
                    <a:moveTo>
                      <a:pt x="26117" y="5945"/>
                    </a:moveTo>
                    <a:cubicBezTo>
                      <a:pt x="26074" y="5945"/>
                      <a:pt x="26027" y="5962"/>
                      <a:pt x="25991" y="6005"/>
                    </a:cubicBezTo>
                    <a:cubicBezTo>
                      <a:pt x="25306" y="6927"/>
                      <a:pt x="24668" y="7872"/>
                      <a:pt x="23983" y="8817"/>
                    </a:cubicBezTo>
                    <a:cubicBezTo>
                      <a:pt x="23345" y="9762"/>
                      <a:pt x="22660" y="10683"/>
                      <a:pt x="21998" y="11628"/>
                    </a:cubicBezTo>
                    <a:cubicBezTo>
                      <a:pt x="21620" y="12148"/>
                      <a:pt x="21289" y="12715"/>
                      <a:pt x="20911" y="13259"/>
                    </a:cubicBezTo>
                    <a:cubicBezTo>
                      <a:pt x="21266" y="12810"/>
                      <a:pt x="21644" y="12361"/>
                      <a:pt x="21998" y="11888"/>
                    </a:cubicBezTo>
                    <a:cubicBezTo>
                      <a:pt x="22352" y="11439"/>
                      <a:pt x="22707" y="10967"/>
                      <a:pt x="23038" y="10494"/>
                    </a:cubicBezTo>
                    <a:cubicBezTo>
                      <a:pt x="23723" y="9596"/>
                      <a:pt x="24408" y="8651"/>
                      <a:pt x="25070" y="7730"/>
                    </a:cubicBezTo>
                    <a:cubicBezTo>
                      <a:pt x="25471" y="7186"/>
                      <a:pt x="25849" y="6667"/>
                      <a:pt x="26204" y="6100"/>
                    </a:cubicBezTo>
                    <a:cubicBezTo>
                      <a:pt x="26302" y="6034"/>
                      <a:pt x="26218" y="5945"/>
                      <a:pt x="26117" y="5945"/>
                    </a:cubicBezTo>
                    <a:close/>
                    <a:moveTo>
                      <a:pt x="6069" y="8600"/>
                    </a:moveTo>
                    <a:cubicBezTo>
                      <a:pt x="5986" y="8600"/>
                      <a:pt x="5939" y="8785"/>
                      <a:pt x="6049" y="8840"/>
                    </a:cubicBezTo>
                    <a:cubicBezTo>
                      <a:pt x="6971" y="9526"/>
                      <a:pt x="7916" y="10187"/>
                      <a:pt x="8861" y="10849"/>
                    </a:cubicBezTo>
                    <a:cubicBezTo>
                      <a:pt x="9806" y="11510"/>
                      <a:pt x="10728" y="12195"/>
                      <a:pt x="11673" y="12833"/>
                    </a:cubicBezTo>
                    <a:cubicBezTo>
                      <a:pt x="12193" y="13211"/>
                      <a:pt x="12760" y="13542"/>
                      <a:pt x="13303" y="13920"/>
                    </a:cubicBezTo>
                    <a:cubicBezTo>
                      <a:pt x="12854" y="13566"/>
                      <a:pt x="12405" y="13188"/>
                      <a:pt x="11933" y="12833"/>
                    </a:cubicBezTo>
                    <a:cubicBezTo>
                      <a:pt x="11484" y="12479"/>
                      <a:pt x="11011" y="12125"/>
                      <a:pt x="10539" y="11794"/>
                    </a:cubicBezTo>
                    <a:cubicBezTo>
                      <a:pt x="9641" y="11132"/>
                      <a:pt x="8696" y="10447"/>
                      <a:pt x="7774" y="9762"/>
                    </a:cubicBezTo>
                    <a:cubicBezTo>
                      <a:pt x="7231" y="9384"/>
                      <a:pt x="6711" y="9006"/>
                      <a:pt x="6144" y="8651"/>
                    </a:cubicBezTo>
                    <a:cubicBezTo>
                      <a:pt x="6118" y="8615"/>
                      <a:pt x="6092" y="8600"/>
                      <a:pt x="6069" y="8600"/>
                    </a:cubicBezTo>
                    <a:close/>
                    <a:moveTo>
                      <a:pt x="13393" y="1329"/>
                    </a:moveTo>
                    <a:cubicBezTo>
                      <a:pt x="13299" y="1329"/>
                      <a:pt x="13218" y="1423"/>
                      <a:pt x="13256" y="1516"/>
                    </a:cubicBezTo>
                    <a:cubicBezTo>
                      <a:pt x="13374" y="1705"/>
                      <a:pt x="13468" y="1918"/>
                      <a:pt x="13587" y="2083"/>
                    </a:cubicBezTo>
                    <a:cubicBezTo>
                      <a:pt x="13705" y="2272"/>
                      <a:pt x="13799" y="2461"/>
                      <a:pt x="13917" y="2650"/>
                    </a:cubicBezTo>
                    <a:cubicBezTo>
                      <a:pt x="14130" y="3028"/>
                      <a:pt x="14272" y="3406"/>
                      <a:pt x="14437" y="3831"/>
                    </a:cubicBezTo>
                    <a:cubicBezTo>
                      <a:pt x="14768" y="4658"/>
                      <a:pt x="15028" y="5485"/>
                      <a:pt x="15311" y="6336"/>
                    </a:cubicBezTo>
                    <a:cubicBezTo>
                      <a:pt x="15808" y="8013"/>
                      <a:pt x="16209" y="9762"/>
                      <a:pt x="16516" y="11487"/>
                    </a:cubicBezTo>
                    <a:cubicBezTo>
                      <a:pt x="16587" y="11983"/>
                      <a:pt x="16682" y="12455"/>
                      <a:pt x="16753" y="12952"/>
                    </a:cubicBezTo>
                    <a:cubicBezTo>
                      <a:pt x="16776" y="13188"/>
                      <a:pt x="16800" y="13424"/>
                      <a:pt x="16871" y="13660"/>
                    </a:cubicBezTo>
                    <a:cubicBezTo>
                      <a:pt x="16894" y="13920"/>
                      <a:pt x="16965" y="14157"/>
                      <a:pt x="17013" y="14393"/>
                    </a:cubicBezTo>
                    <a:lnTo>
                      <a:pt x="17036" y="14393"/>
                    </a:lnTo>
                    <a:cubicBezTo>
                      <a:pt x="17036" y="14157"/>
                      <a:pt x="17060" y="13968"/>
                      <a:pt x="17036" y="13731"/>
                    </a:cubicBezTo>
                    <a:cubicBezTo>
                      <a:pt x="17036" y="13519"/>
                      <a:pt x="17013" y="13282"/>
                      <a:pt x="16989" y="13070"/>
                    </a:cubicBezTo>
                    <a:cubicBezTo>
                      <a:pt x="16965" y="12621"/>
                      <a:pt x="16894" y="12195"/>
                      <a:pt x="16824" y="11747"/>
                    </a:cubicBezTo>
                    <a:cubicBezTo>
                      <a:pt x="16705" y="10849"/>
                      <a:pt x="16564" y="9975"/>
                      <a:pt x="16375" y="9077"/>
                    </a:cubicBezTo>
                    <a:cubicBezTo>
                      <a:pt x="15973" y="7352"/>
                      <a:pt x="15500" y="5627"/>
                      <a:pt x="14886" y="3973"/>
                    </a:cubicBezTo>
                    <a:cubicBezTo>
                      <a:pt x="14721" y="3501"/>
                      <a:pt x="14532" y="3028"/>
                      <a:pt x="14295" y="2579"/>
                    </a:cubicBezTo>
                    <a:cubicBezTo>
                      <a:pt x="14177" y="2390"/>
                      <a:pt x="14059" y="2154"/>
                      <a:pt x="13941" y="1941"/>
                    </a:cubicBezTo>
                    <a:cubicBezTo>
                      <a:pt x="13823" y="1729"/>
                      <a:pt x="13634" y="1516"/>
                      <a:pt x="13468" y="1351"/>
                    </a:cubicBezTo>
                    <a:cubicBezTo>
                      <a:pt x="13444" y="1336"/>
                      <a:pt x="13418" y="1329"/>
                      <a:pt x="13393" y="1329"/>
                    </a:cubicBezTo>
                    <a:close/>
                    <a:moveTo>
                      <a:pt x="21921" y="1442"/>
                    </a:moveTo>
                    <a:cubicBezTo>
                      <a:pt x="21847" y="1442"/>
                      <a:pt x="21762" y="1488"/>
                      <a:pt x="21762" y="1563"/>
                    </a:cubicBezTo>
                    <a:cubicBezTo>
                      <a:pt x="21762" y="1752"/>
                      <a:pt x="21738" y="1988"/>
                      <a:pt x="21762" y="2201"/>
                    </a:cubicBezTo>
                    <a:lnTo>
                      <a:pt x="21762" y="2863"/>
                    </a:lnTo>
                    <a:cubicBezTo>
                      <a:pt x="21738" y="3288"/>
                      <a:pt x="21714" y="3713"/>
                      <a:pt x="21620" y="4162"/>
                    </a:cubicBezTo>
                    <a:cubicBezTo>
                      <a:pt x="21478" y="5013"/>
                      <a:pt x="21289" y="5887"/>
                      <a:pt x="21124" y="6761"/>
                    </a:cubicBezTo>
                    <a:cubicBezTo>
                      <a:pt x="20698" y="8462"/>
                      <a:pt x="20202" y="10140"/>
                      <a:pt x="19588" y="11794"/>
                    </a:cubicBezTo>
                    <a:cubicBezTo>
                      <a:pt x="19399" y="12266"/>
                      <a:pt x="19234" y="12739"/>
                      <a:pt x="19045" y="13188"/>
                    </a:cubicBezTo>
                    <a:cubicBezTo>
                      <a:pt x="18974" y="13424"/>
                      <a:pt x="18879" y="13637"/>
                      <a:pt x="18785" y="13873"/>
                    </a:cubicBezTo>
                    <a:cubicBezTo>
                      <a:pt x="18690" y="14109"/>
                      <a:pt x="18619" y="14346"/>
                      <a:pt x="18548" y="14582"/>
                    </a:cubicBezTo>
                    <a:cubicBezTo>
                      <a:pt x="18548" y="14582"/>
                      <a:pt x="18548" y="14592"/>
                      <a:pt x="18555" y="14592"/>
                    </a:cubicBezTo>
                    <a:cubicBezTo>
                      <a:pt x="18559" y="14592"/>
                      <a:pt x="18564" y="14590"/>
                      <a:pt x="18572" y="14582"/>
                    </a:cubicBezTo>
                    <a:cubicBezTo>
                      <a:pt x="18690" y="14369"/>
                      <a:pt x="18808" y="14204"/>
                      <a:pt x="18926" y="13991"/>
                    </a:cubicBezTo>
                    <a:cubicBezTo>
                      <a:pt x="19021" y="13802"/>
                      <a:pt x="19139" y="13613"/>
                      <a:pt x="19234" y="13400"/>
                    </a:cubicBezTo>
                    <a:lnTo>
                      <a:pt x="19753" y="12148"/>
                    </a:lnTo>
                    <a:cubicBezTo>
                      <a:pt x="20084" y="11321"/>
                      <a:pt x="20415" y="10471"/>
                      <a:pt x="20675" y="9620"/>
                    </a:cubicBezTo>
                    <a:cubicBezTo>
                      <a:pt x="21195" y="7943"/>
                      <a:pt x="21644" y="6194"/>
                      <a:pt x="21951" y="4446"/>
                    </a:cubicBezTo>
                    <a:cubicBezTo>
                      <a:pt x="22022" y="3950"/>
                      <a:pt x="22092" y="3453"/>
                      <a:pt x="22116" y="2981"/>
                    </a:cubicBezTo>
                    <a:cubicBezTo>
                      <a:pt x="22140" y="2745"/>
                      <a:pt x="22140" y="2461"/>
                      <a:pt x="22140" y="2225"/>
                    </a:cubicBezTo>
                    <a:cubicBezTo>
                      <a:pt x="22140" y="1965"/>
                      <a:pt x="22092" y="1729"/>
                      <a:pt x="22022" y="1492"/>
                    </a:cubicBezTo>
                    <a:cubicBezTo>
                      <a:pt x="22004" y="1458"/>
                      <a:pt x="21965" y="1442"/>
                      <a:pt x="21921" y="1442"/>
                    </a:cubicBezTo>
                    <a:close/>
                    <a:moveTo>
                      <a:pt x="5979" y="5485"/>
                    </a:moveTo>
                    <a:cubicBezTo>
                      <a:pt x="5860" y="5485"/>
                      <a:pt x="5790" y="5651"/>
                      <a:pt x="5884" y="5722"/>
                    </a:cubicBezTo>
                    <a:cubicBezTo>
                      <a:pt x="6049" y="5840"/>
                      <a:pt x="6238" y="5958"/>
                      <a:pt x="6451" y="6052"/>
                    </a:cubicBezTo>
                    <a:cubicBezTo>
                      <a:pt x="6640" y="6171"/>
                      <a:pt x="6829" y="6241"/>
                      <a:pt x="6995" y="6360"/>
                    </a:cubicBezTo>
                    <a:cubicBezTo>
                      <a:pt x="7349" y="6596"/>
                      <a:pt x="7703" y="6856"/>
                      <a:pt x="8034" y="7139"/>
                    </a:cubicBezTo>
                    <a:cubicBezTo>
                      <a:pt x="8719" y="7706"/>
                      <a:pt x="9357" y="8297"/>
                      <a:pt x="10019" y="8888"/>
                    </a:cubicBezTo>
                    <a:cubicBezTo>
                      <a:pt x="11318" y="10093"/>
                      <a:pt x="12500" y="11392"/>
                      <a:pt x="13657" y="12739"/>
                    </a:cubicBezTo>
                    <a:cubicBezTo>
                      <a:pt x="13965" y="13117"/>
                      <a:pt x="14272" y="13519"/>
                      <a:pt x="14603" y="13897"/>
                    </a:cubicBezTo>
                    <a:cubicBezTo>
                      <a:pt x="14744" y="14062"/>
                      <a:pt x="14886" y="14275"/>
                      <a:pt x="15028" y="14464"/>
                    </a:cubicBezTo>
                    <a:cubicBezTo>
                      <a:pt x="15193" y="14676"/>
                      <a:pt x="15359" y="14842"/>
                      <a:pt x="15548" y="15031"/>
                    </a:cubicBezTo>
                    <a:lnTo>
                      <a:pt x="15571" y="15031"/>
                    </a:lnTo>
                    <a:cubicBezTo>
                      <a:pt x="15453" y="14818"/>
                      <a:pt x="15359" y="14605"/>
                      <a:pt x="15241" y="14440"/>
                    </a:cubicBezTo>
                    <a:lnTo>
                      <a:pt x="14886" y="13897"/>
                    </a:lnTo>
                    <a:cubicBezTo>
                      <a:pt x="14626" y="13542"/>
                      <a:pt x="14366" y="13164"/>
                      <a:pt x="14083" y="12810"/>
                    </a:cubicBezTo>
                    <a:cubicBezTo>
                      <a:pt x="13539" y="12101"/>
                      <a:pt x="12972" y="11416"/>
                      <a:pt x="12358" y="10731"/>
                    </a:cubicBezTo>
                    <a:cubicBezTo>
                      <a:pt x="11177" y="9431"/>
                      <a:pt x="9877" y="8202"/>
                      <a:pt x="8507" y="7045"/>
                    </a:cubicBezTo>
                    <a:cubicBezTo>
                      <a:pt x="8129" y="6714"/>
                      <a:pt x="7751" y="6430"/>
                      <a:pt x="7302" y="6123"/>
                    </a:cubicBezTo>
                    <a:cubicBezTo>
                      <a:pt x="7089" y="5982"/>
                      <a:pt x="6876" y="5863"/>
                      <a:pt x="6687" y="5745"/>
                    </a:cubicBezTo>
                    <a:cubicBezTo>
                      <a:pt x="6451" y="5627"/>
                      <a:pt x="6238" y="5533"/>
                      <a:pt x="5979" y="5485"/>
                    </a:cubicBezTo>
                    <a:close/>
                    <a:moveTo>
                      <a:pt x="1206" y="13400"/>
                    </a:moveTo>
                    <a:cubicBezTo>
                      <a:pt x="1135" y="13424"/>
                      <a:pt x="1064" y="13637"/>
                      <a:pt x="1206" y="13637"/>
                    </a:cubicBezTo>
                    <a:cubicBezTo>
                      <a:pt x="1844" y="13755"/>
                      <a:pt x="2458" y="13779"/>
                      <a:pt x="3072" y="13873"/>
                    </a:cubicBezTo>
                    <a:lnTo>
                      <a:pt x="4939" y="14133"/>
                    </a:lnTo>
                    <a:cubicBezTo>
                      <a:pt x="6168" y="14322"/>
                      <a:pt x="7396" y="14558"/>
                      <a:pt x="8601" y="14818"/>
                    </a:cubicBezTo>
                    <a:cubicBezTo>
                      <a:pt x="8956" y="14865"/>
                      <a:pt x="9286" y="14960"/>
                      <a:pt x="9641" y="15031"/>
                    </a:cubicBezTo>
                    <a:cubicBezTo>
                      <a:pt x="9806" y="15054"/>
                      <a:pt x="9995" y="15102"/>
                      <a:pt x="10161" y="15102"/>
                    </a:cubicBezTo>
                    <a:cubicBezTo>
                      <a:pt x="10350" y="15149"/>
                      <a:pt x="10515" y="15149"/>
                      <a:pt x="10704" y="15196"/>
                    </a:cubicBezTo>
                    <a:cubicBezTo>
                      <a:pt x="10397" y="15102"/>
                      <a:pt x="10113" y="14984"/>
                      <a:pt x="9783" y="14865"/>
                    </a:cubicBezTo>
                    <a:cubicBezTo>
                      <a:pt x="9475" y="14794"/>
                      <a:pt x="9192" y="14700"/>
                      <a:pt x="8885" y="14629"/>
                    </a:cubicBezTo>
                    <a:cubicBezTo>
                      <a:pt x="8270" y="14487"/>
                      <a:pt x="7680" y="14346"/>
                      <a:pt x="7065" y="14227"/>
                    </a:cubicBezTo>
                    <a:cubicBezTo>
                      <a:pt x="5813" y="13991"/>
                      <a:pt x="4585" y="13779"/>
                      <a:pt x="3332" y="13613"/>
                    </a:cubicBezTo>
                    <a:cubicBezTo>
                      <a:pt x="2623" y="13519"/>
                      <a:pt x="1915" y="13400"/>
                      <a:pt x="1206" y="13400"/>
                    </a:cubicBezTo>
                    <a:close/>
                    <a:moveTo>
                      <a:pt x="29221" y="5804"/>
                    </a:moveTo>
                    <a:cubicBezTo>
                      <a:pt x="29184" y="5804"/>
                      <a:pt x="29150" y="5822"/>
                      <a:pt x="29133" y="5863"/>
                    </a:cubicBezTo>
                    <a:cubicBezTo>
                      <a:pt x="28992" y="6052"/>
                      <a:pt x="28874" y="6218"/>
                      <a:pt x="28803" y="6430"/>
                    </a:cubicBezTo>
                    <a:cubicBezTo>
                      <a:pt x="28685" y="6643"/>
                      <a:pt x="28590" y="6808"/>
                      <a:pt x="28472" y="6997"/>
                    </a:cubicBezTo>
                    <a:cubicBezTo>
                      <a:pt x="28236" y="7352"/>
                      <a:pt x="27976" y="7706"/>
                      <a:pt x="27716" y="8013"/>
                    </a:cubicBezTo>
                    <a:cubicBezTo>
                      <a:pt x="27149" y="8699"/>
                      <a:pt x="26558" y="9360"/>
                      <a:pt x="25967" y="9998"/>
                    </a:cubicBezTo>
                    <a:cubicBezTo>
                      <a:pt x="24762" y="11298"/>
                      <a:pt x="23463" y="12479"/>
                      <a:pt x="22092" y="13637"/>
                    </a:cubicBezTo>
                    <a:cubicBezTo>
                      <a:pt x="21714" y="13968"/>
                      <a:pt x="21336" y="14251"/>
                      <a:pt x="20935" y="14582"/>
                    </a:cubicBezTo>
                    <a:cubicBezTo>
                      <a:pt x="20769" y="14724"/>
                      <a:pt x="20557" y="14865"/>
                      <a:pt x="20391" y="15031"/>
                    </a:cubicBezTo>
                    <a:cubicBezTo>
                      <a:pt x="20179" y="15173"/>
                      <a:pt x="19990" y="15338"/>
                      <a:pt x="19824" y="15527"/>
                    </a:cubicBezTo>
                    <a:lnTo>
                      <a:pt x="19824" y="15551"/>
                    </a:lnTo>
                    <a:cubicBezTo>
                      <a:pt x="20037" y="15432"/>
                      <a:pt x="20226" y="15338"/>
                      <a:pt x="20415" y="15220"/>
                    </a:cubicBezTo>
                    <a:lnTo>
                      <a:pt x="20935" y="14865"/>
                    </a:lnTo>
                    <a:cubicBezTo>
                      <a:pt x="21289" y="14605"/>
                      <a:pt x="21691" y="14346"/>
                      <a:pt x="22045" y="14086"/>
                    </a:cubicBezTo>
                    <a:cubicBezTo>
                      <a:pt x="22754" y="13519"/>
                      <a:pt x="23416" y="12952"/>
                      <a:pt x="24101" y="12337"/>
                    </a:cubicBezTo>
                    <a:cubicBezTo>
                      <a:pt x="25400" y="11156"/>
                      <a:pt x="26629" y="9856"/>
                      <a:pt x="27787" y="8486"/>
                    </a:cubicBezTo>
                    <a:cubicBezTo>
                      <a:pt x="28117" y="8108"/>
                      <a:pt x="28401" y="7730"/>
                      <a:pt x="28708" y="7281"/>
                    </a:cubicBezTo>
                    <a:cubicBezTo>
                      <a:pt x="28850" y="7068"/>
                      <a:pt x="28968" y="6879"/>
                      <a:pt x="29086" y="6667"/>
                    </a:cubicBezTo>
                    <a:cubicBezTo>
                      <a:pt x="29204" y="6430"/>
                      <a:pt x="29299" y="6218"/>
                      <a:pt x="29370" y="5958"/>
                    </a:cubicBezTo>
                    <a:cubicBezTo>
                      <a:pt x="29370" y="5866"/>
                      <a:pt x="29290" y="5804"/>
                      <a:pt x="29221" y="5804"/>
                    </a:cubicBezTo>
                    <a:close/>
                    <a:moveTo>
                      <a:pt x="30628" y="11819"/>
                    </a:moveTo>
                    <a:cubicBezTo>
                      <a:pt x="30604" y="11819"/>
                      <a:pt x="30578" y="11826"/>
                      <a:pt x="30551" y="11841"/>
                    </a:cubicBezTo>
                    <a:cubicBezTo>
                      <a:pt x="29488" y="12266"/>
                      <a:pt x="28448" y="12786"/>
                      <a:pt x="27409" y="13259"/>
                    </a:cubicBezTo>
                    <a:cubicBezTo>
                      <a:pt x="26369" y="13731"/>
                      <a:pt x="25306" y="14204"/>
                      <a:pt x="24290" y="14700"/>
                    </a:cubicBezTo>
                    <a:cubicBezTo>
                      <a:pt x="23699" y="14984"/>
                      <a:pt x="23132" y="15291"/>
                      <a:pt x="22541" y="15574"/>
                    </a:cubicBezTo>
                    <a:cubicBezTo>
                      <a:pt x="23061" y="15385"/>
                      <a:pt x="23628" y="15173"/>
                      <a:pt x="24172" y="14960"/>
                    </a:cubicBezTo>
                    <a:cubicBezTo>
                      <a:pt x="24691" y="14747"/>
                      <a:pt x="25235" y="14511"/>
                      <a:pt x="25755" y="14275"/>
                    </a:cubicBezTo>
                    <a:cubicBezTo>
                      <a:pt x="26818" y="13802"/>
                      <a:pt x="27858" y="13377"/>
                      <a:pt x="28921" y="12904"/>
                    </a:cubicBezTo>
                    <a:cubicBezTo>
                      <a:pt x="29511" y="12621"/>
                      <a:pt x="30126" y="12361"/>
                      <a:pt x="30693" y="12077"/>
                    </a:cubicBezTo>
                    <a:cubicBezTo>
                      <a:pt x="30832" y="11998"/>
                      <a:pt x="30754" y="11819"/>
                      <a:pt x="30628" y="11819"/>
                    </a:cubicBezTo>
                    <a:close/>
                    <a:moveTo>
                      <a:pt x="33437" y="12558"/>
                    </a:moveTo>
                    <a:cubicBezTo>
                      <a:pt x="33421" y="12558"/>
                      <a:pt x="33404" y="12563"/>
                      <a:pt x="33386" y="12574"/>
                    </a:cubicBezTo>
                    <a:cubicBezTo>
                      <a:pt x="32796" y="12786"/>
                      <a:pt x="32229" y="13070"/>
                      <a:pt x="31662" y="13306"/>
                    </a:cubicBezTo>
                    <a:cubicBezTo>
                      <a:pt x="31071" y="13542"/>
                      <a:pt x="30480" y="13779"/>
                      <a:pt x="29913" y="14015"/>
                    </a:cubicBezTo>
                    <a:cubicBezTo>
                      <a:pt x="28755" y="14464"/>
                      <a:pt x="27574" y="14865"/>
                      <a:pt x="26393" y="15267"/>
                    </a:cubicBezTo>
                    <a:cubicBezTo>
                      <a:pt x="26085" y="15385"/>
                      <a:pt x="25731" y="15456"/>
                      <a:pt x="25400" y="15574"/>
                    </a:cubicBezTo>
                    <a:cubicBezTo>
                      <a:pt x="25211" y="15645"/>
                      <a:pt x="25046" y="15692"/>
                      <a:pt x="24904" y="15763"/>
                    </a:cubicBezTo>
                    <a:cubicBezTo>
                      <a:pt x="24715" y="15810"/>
                      <a:pt x="24573" y="15905"/>
                      <a:pt x="24408" y="15976"/>
                    </a:cubicBezTo>
                    <a:cubicBezTo>
                      <a:pt x="24715" y="15881"/>
                      <a:pt x="25022" y="15858"/>
                      <a:pt x="25329" y="15787"/>
                    </a:cubicBezTo>
                    <a:cubicBezTo>
                      <a:pt x="25637" y="15740"/>
                      <a:pt x="25920" y="15645"/>
                      <a:pt x="26227" y="15551"/>
                    </a:cubicBezTo>
                    <a:cubicBezTo>
                      <a:pt x="26818" y="15385"/>
                      <a:pt x="27432" y="15196"/>
                      <a:pt x="28023" y="14984"/>
                    </a:cubicBezTo>
                    <a:cubicBezTo>
                      <a:pt x="29204" y="14582"/>
                      <a:pt x="30386" y="14157"/>
                      <a:pt x="31543" y="13660"/>
                    </a:cubicBezTo>
                    <a:cubicBezTo>
                      <a:pt x="32181" y="13400"/>
                      <a:pt x="32867" y="13141"/>
                      <a:pt x="33481" y="12786"/>
                    </a:cubicBezTo>
                    <a:cubicBezTo>
                      <a:pt x="33561" y="12706"/>
                      <a:pt x="33522" y="12558"/>
                      <a:pt x="33437" y="12558"/>
                    </a:cubicBezTo>
                    <a:close/>
                    <a:moveTo>
                      <a:pt x="2269" y="12692"/>
                    </a:moveTo>
                    <a:cubicBezTo>
                      <a:pt x="2009" y="12692"/>
                      <a:pt x="1773" y="12739"/>
                      <a:pt x="1537" y="12810"/>
                    </a:cubicBezTo>
                    <a:cubicBezTo>
                      <a:pt x="1442" y="12904"/>
                      <a:pt x="1489" y="13070"/>
                      <a:pt x="1607" y="13070"/>
                    </a:cubicBezTo>
                    <a:cubicBezTo>
                      <a:pt x="1734" y="13070"/>
                      <a:pt x="1881" y="13080"/>
                      <a:pt x="2028" y="13080"/>
                    </a:cubicBezTo>
                    <a:cubicBezTo>
                      <a:pt x="2101" y="13080"/>
                      <a:pt x="2175" y="13078"/>
                      <a:pt x="2245" y="13070"/>
                    </a:cubicBezTo>
                    <a:lnTo>
                      <a:pt x="2907" y="13070"/>
                    </a:lnTo>
                    <a:cubicBezTo>
                      <a:pt x="3332" y="13093"/>
                      <a:pt x="3758" y="13141"/>
                      <a:pt x="4207" y="13211"/>
                    </a:cubicBezTo>
                    <a:cubicBezTo>
                      <a:pt x="5057" y="13377"/>
                      <a:pt x="5931" y="13542"/>
                      <a:pt x="6806" y="13731"/>
                    </a:cubicBezTo>
                    <a:cubicBezTo>
                      <a:pt x="8507" y="14133"/>
                      <a:pt x="10184" y="14629"/>
                      <a:pt x="11838" y="15267"/>
                    </a:cubicBezTo>
                    <a:cubicBezTo>
                      <a:pt x="12311" y="15432"/>
                      <a:pt x="12783" y="15621"/>
                      <a:pt x="13232" y="15787"/>
                    </a:cubicBezTo>
                    <a:cubicBezTo>
                      <a:pt x="13468" y="15881"/>
                      <a:pt x="13681" y="15976"/>
                      <a:pt x="13917" y="16047"/>
                    </a:cubicBezTo>
                    <a:cubicBezTo>
                      <a:pt x="14154" y="16141"/>
                      <a:pt x="14390" y="16236"/>
                      <a:pt x="14626" y="16283"/>
                    </a:cubicBezTo>
                    <a:cubicBezTo>
                      <a:pt x="14626" y="16283"/>
                      <a:pt x="14650" y="16283"/>
                      <a:pt x="14626" y="16259"/>
                    </a:cubicBezTo>
                    <a:cubicBezTo>
                      <a:pt x="14414" y="16141"/>
                      <a:pt x="14248" y="16023"/>
                      <a:pt x="14036" y="15905"/>
                    </a:cubicBezTo>
                    <a:cubicBezTo>
                      <a:pt x="13846" y="15810"/>
                      <a:pt x="13657" y="15692"/>
                      <a:pt x="13445" y="15621"/>
                    </a:cubicBezTo>
                    <a:lnTo>
                      <a:pt x="12193" y="15078"/>
                    </a:lnTo>
                    <a:cubicBezTo>
                      <a:pt x="11366" y="14747"/>
                      <a:pt x="10515" y="14440"/>
                      <a:pt x="9664" y="14157"/>
                    </a:cubicBezTo>
                    <a:cubicBezTo>
                      <a:pt x="7987" y="13637"/>
                      <a:pt x="6238" y="13188"/>
                      <a:pt x="4490" y="12904"/>
                    </a:cubicBezTo>
                    <a:cubicBezTo>
                      <a:pt x="3994" y="12810"/>
                      <a:pt x="3498" y="12739"/>
                      <a:pt x="3025" y="12715"/>
                    </a:cubicBezTo>
                    <a:cubicBezTo>
                      <a:pt x="2789" y="12692"/>
                      <a:pt x="2505" y="12692"/>
                      <a:pt x="2269" y="12692"/>
                    </a:cubicBezTo>
                    <a:close/>
                    <a:moveTo>
                      <a:pt x="3282" y="15431"/>
                    </a:moveTo>
                    <a:cubicBezTo>
                      <a:pt x="3100" y="15431"/>
                      <a:pt x="3150" y="15670"/>
                      <a:pt x="3309" y="15692"/>
                    </a:cubicBezTo>
                    <a:cubicBezTo>
                      <a:pt x="4466" y="15858"/>
                      <a:pt x="5577" y="15929"/>
                      <a:pt x="6735" y="16023"/>
                    </a:cubicBezTo>
                    <a:cubicBezTo>
                      <a:pt x="7892" y="16141"/>
                      <a:pt x="9003" y="16236"/>
                      <a:pt x="10161" y="16330"/>
                    </a:cubicBezTo>
                    <a:cubicBezTo>
                      <a:pt x="10822" y="16378"/>
                      <a:pt x="11460" y="16378"/>
                      <a:pt x="12098" y="16448"/>
                    </a:cubicBezTo>
                    <a:cubicBezTo>
                      <a:pt x="11555" y="16354"/>
                      <a:pt x="10964" y="16236"/>
                      <a:pt x="10397" y="16165"/>
                    </a:cubicBezTo>
                    <a:cubicBezTo>
                      <a:pt x="9830" y="16094"/>
                      <a:pt x="9239" y="16023"/>
                      <a:pt x="8672" y="15976"/>
                    </a:cubicBezTo>
                    <a:cubicBezTo>
                      <a:pt x="7538" y="15834"/>
                      <a:pt x="6404" y="15740"/>
                      <a:pt x="5270" y="15598"/>
                    </a:cubicBezTo>
                    <a:lnTo>
                      <a:pt x="3309" y="15432"/>
                    </a:lnTo>
                    <a:cubicBezTo>
                      <a:pt x="3299" y="15431"/>
                      <a:pt x="3291" y="15431"/>
                      <a:pt x="3282" y="15431"/>
                    </a:cubicBezTo>
                    <a:close/>
                    <a:moveTo>
                      <a:pt x="11576" y="720"/>
                    </a:moveTo>
                    <a:cubicBezTo>
                      <a:pt x="11506" y="720"/>
                      <a:pt x="11455" y="764"/>
                      <a:pt x="11484" y="807"/>
                    </a:cubicBezTo>
                    <a:cubicBezTo>
                      <a:pt x="11696" y="1327"/>
                      <a:pt x="11933" y="1823"/>
                      <a:pt x="12169" y="2296"/>
                    </a:cubicBezTo>
                    <a:cubicBezTo>
                      <a:pt x="12405" y="2792"/>
                      <a:pt x="12618" y="3288"/>
                      <a:pt x="12854" y="3784"/>
                    </a:cubicBezTo>
                    <a:cubicBezTo>
                      <a:pt x="13303" y="4800"/>
                      <a:pt x="13705" y="5769"/>
                      <a:pt x="14083" y="6808"/>
                    </a:cubicBezTo>
                    <a:cubicBezTo>
                      <a:pt x="14886" y="8840"/>
                      <a:pt x="15571" y="10872"/>
                      <a:pt x="16209" y="12975"/>
                    </a:cubicBezTo>
                    <a:cubicBezTo>
                      <a:pt x="16398" y="13566"/>
                      <a:pt x="16540" y="14133"/>
                      <a:pt x="16753" y="14724"/>
                    </a:cubicBezTo>
                    <a:cubicBezTo>
                      <a:pt x="16918" y="15314"/>
                      <a:pt x="17107" y="15905"/>
                      <a:pt x="17249" y="16496"/>
                    </a:cubicBezTo>
                    <a:cubicBezTo>
                      <a:pt x="17249" y="16504"/>
                      <a:pt x="17251" y="16506"/>
                      <a:pt x="17255" y="16506"/>
                    </a:cubicBezTo>
                    <a:cubicBezTo>
                      <a:pt x="17262" y="16506"/>
                      <a:pt x="17272" y="16496"/>
                      <a:pt x="17272" y="16496"/>
                    </a:cubicBezTo>
                    <a:cubicBezTo>
                      <a:pt x="17036" y="15432"/>
                      <a:pt x="16800" y="14369"/>
                      <a:pt x="16540" y="13306"/>
                    </a:cubicBezTo>
                    <a:cubicBezTo>
                      <a:pt x="16256" y="12266"/>
                      <a:pt x="15949" y="11250"/>
                      <a:pt x="15595" y="10211"/>
                    </a:cubicBezTo>
                    <a:cubicBezTo>
                      <a:pt x="14910" y="8132"/>
                      <a:pt x="14154" y="6100"/>
                      <a:pt x="13303" y="4091"/>
                    </a:cubicBezTo>
                    <a:cubicBezTo>
                      <a:pt x="13067" y="3524"/>
                      <a:pt x="12783" y="2957"/>
                      <a:pt x="12547" y="2437"/>
                    </a:cubicBezTo>
                    <a:cubicBezTo>
                      <a:pt x="12287" y="1870"/>
                      <a:pt x="12051" y="1327"/>
                      <a:pt x="11720" y="783"/>
                    </a:cubicBezTo>
                    <a:cubicBezTo>
                      <a:pt x="11674" y="738"/>
                      <a:pt x="11621" y="720"/>
                      <a:pt x="11576" y="720"/>
                    </a:cubicBezTo>
                    <a:close/>
                    <a:moveTo>
                      <a:pt x="20653" y="1"/>
                    </a:moveTo>
                    <a:cubicBezTo>
                      <a:pt x="20613" y="1"/>
                      <a:pt x="20580" y="25"/>
                      <a:pt x="20580" y="75"/>
                    </a:cubicBezTo>
                    <a:cubicBezTo>
                      <a:pt x="20509" y="618"/>
                      <a:pt x="20462" y="1162"/>
                      <a:pt x="20415" y="1705"/>
                    </a:cubicBezTo>
                    <a:cubicBezTo>
                      <a:pt x="20344" y="2225"/>
                      <a:pt x="20297" y="2792"/>
                      <a:pt x="20226" y="3312"/>
                    </a:cubicBezTo>
                    <a:cubicBezTo>
                      <a:pt x="20108" y="4375"/>
                      <a:pt x="19966" y="5485"/>
                      <a:pt x="19824" y="6549"/>
                    </a:cubicBezTo>
                    <a:cubicBezTo>
                      <a:pt x="19493" y="8699"/>
                      <a:pt x="19045" y="10825"/>
                      <a:pt x="18572" y="12952"/>
                    </a:cubicBezTo>
                    <a:cubicBezTo>
                      <a:pt x="18430" y="13542"/>
                      <a:pt x="18288" y="14133"/>
                      <a:pt x="18170" y="14700"/>
                    </a:cubicBezTo>
                    <a:cubicBezTo>
                      <a:pt x="18029" y="15291"/>
                      <a:pt x="17863" y="15905"/>
                      <a:pt x="17721" y="16496"/>
                    </a:cubicBezTo>
                    <a:cubicBezTo>
                      <a:pt x="17721" y="16507"/>
                      <a:pt x="17727" y="16513"/>
                      <a:pt x="17733" y="16513"/>
                    </a:cubicBezTo>
                    <a:cubicBezTo>
                      <a:pt x="17739" y="16513"/>
                      <a:pt x="17745" y="16507"/>
                      <a:pt x="17745" y="16496"/>
                    </a:cubicBezTo>
                    <a:cubicBezTo>
                      <a:pt x="18076" y="15456"/>
                      <a:pt x="18430" y="14393"/>
                      <a:pt x="18690" y="13377"/>
                    </a:cubicBezTo>
                    <a:cubicBezTo>
                      <a:pt x="18974" y="12337"/>
                      <a:pt x="19234" y="11274"/>
                      <a:pt x="19446" y="10211"/>
                    </a:cubicBezTo>
                    <a:cubicBezTo>
                      <a:pt x="19871" y="8084"/>
                      <a:pt x="20226" y="5934"/>
                      <a:pt x="20509" y="3761"/>
                    </a:cubicBezTo>
                    <a:cubicBezTo>
                      <a:pt x="20557" y="3170"/>
                      <a:pt x="20651" y="2556"/>
                      <a:pt x="20675" y="1965"/>
                    </a:cubicBezTo>
                    <a:cubicBezTo>
                      <a:pt x="20722" y="1351"/>
                      <a:pt x="20793" y="760"/>
                      <a:pt x="20793" y="146"/>
                    </a:cubicBezTo>
                    <a:cubicBezTo>
                      <a:pt x="20779" y="49"/>
                      <a:pt x="20709" y="1"/>
                      <a:pt x="20653" y="1"/>
                    </a:cubicBezTo>
                    <a:close/>
                    <a:moveTo>
                      <a:pt x="4087" y="5854"/>
                    </a:moveTo>
                    <a:cubicBezTo>
                      <a:pt x="3989" y="5854"/>
                      <a:pt x="3913" y="5964"/>
                      <a:pt x="3994" y="6005"/>
                    </a:cubicBezTo>
                    <a:cubicBezTo>
                      <a:pt x="4396" y="6336"/>
                      <a:pt x="4868" y="6667"/>
                      <a:pt x="5317" y="6950"/>
                    </a:cubicBezTo>
                    <a:cubicBezTo>
                      <a:pt x="5766" y="7281"/>
                      <a:pt x="6215" y="7588"/>
                      <a:pt x="6640" y="7895"/>
                    </a:cubicBezTo>
                    <a:cubicBezTo>
                      <a:pt x="7538" y="8557"/>
                      <a:pt x="8389" y="9195"/>
                      <a:pt x="9216" y="9880"/>
                    </a:cubicBezTo>
                    <a:cubicBezTo>
                      <a:pt x="10893" y="11250"/>
                      <a:pt x="12547" y="12692"/>
                      <a:pt x="14154" y="14157"/>
                    </a:cubicBezTo>
                    <a:cubicBezTo>
                      <a:pt x="14603" y="14582"/>
                      <a:pt x="15004" y="14984"/>
                      <a:pt x="15453" y="15409"/>
                    </a:cubicBezTo>
                    <a:cubicBezTo>
                      <a:pt x="15902" y="15810"/>
                      <a:pt x="16327" y="16259"/>
                      <a:pt x="16776" y="16708"/>
                    </a:cubicBezTo>
                    <a:cubicBezTo>
                      <a:pt x="16776" y="16708"/>
                      <a:pt x="16800" y="16708"/>
                      <a:pt x="16800" y="16685"/>
                    </a:cubicBezTo>
                    <a:cubicBezTo>
                      <a:pt x="16067" y="15881"/>
                      <a:pt x="15335" y="15054"/>
                      <a:pt x="14555" y="14275"/>
                    </a:cubicBezTo>
                    <a:cubicBezTo>
                      <a:pt x="13799" y="13519"/>
                      <a:pt x="12996" y="12786"/>
                      <a:pt x="12193" y="12077"/>
                    </a:cubicBezTo>
                    <a:cubicBezTo>
                      <a:pt x="10586" y="10612"/>
                      <a:pt x="8885" y="9242"/>
                      <a:pt x="7160" y="7943"/>
                    </a:cubicBezTo>
                    <a:cubicBezTo>
                      <a:pt x="6640" y="7588"/>
                      <a:pt x="6168" y="7234"/>
                      <a:pt x="5671" y="6879"/>
                    </a:cubicBezTo>
                    <a:cubicBezTo>
                      <a:pt x="5175" y="6525"/>
                      <a:pt x="4679" y="6171"/>
                      <a:pt x="4136" y="5863"/>
                    </a:cubicBezTo>
                    <a:cubicBezTo>
                      <a:pt x="4119" y="5857"/>
                      <a:pt x="4103" y="5854"/>
                      <a:pt x="4087" y="5854"/>
                    </a:cubicBezTo>
                    <a:close/>
                    <a:moveTo>
                      <a:pt x="28890" y="3915"/>
                    </a:moveTo>
                    <a:cubicBezTo>
                      <a:pt x="28867" y="3915"/>
                      <a:pt x="28844" y="3925"/>
                      <a:pt x="28826" y="3950"/>
                    </a:cubicBezTo>
                    <a:cubicBezTo>
                      <a:pt x="28495" y="4375"/>
                      <a:pt x="28212" y="4824"/>
                      <a:pt x="27881" y="5273"/>
                    </a:cubicBezTo>
                    <a:cubicBezTo>
                      <a:pt x="27574" y="5722"/>
                      <a:pt x="27267" y="6147"/>
                      <a:pt x="26936" y="6596"/>
                    </a:cubicBezTo>
                    <a:cubicBezTo>
                      <a:pt x="26298" y="7470"/>
                      <a:pt x="25637" y="8321"/>
                      <a:pt x="24951" y="9171"/>
                    </a:cubicBezTo>
                    <a:cubicBezTo>
                      <a:pt x="23605" y="10872"/>
                      <a:pt x="22163" y="12503"/>
                      <a:pt x="20675" y="14109"/>
                    </a:cubicBezTo>
                    <a:cubicBezTo>
                      <a:pt x="20273" y="14511"/>
                      <a:pt x="19848" y="14960"/>
                      <a:pt x="19446" y="15409"/>
                    </a:cubicBezTo>
                    <a:cubicBezTo>
                      <a:pt x="18997" y="15858"/>
                      <a:pt x="18572" y="16283"/>
                      <a:pt x="18147" y="16732"/>
                    </a:cubicBezTo>
                    <a:cubicBezTo>
                      <a:pt x="18147" y="16756"/>
                      <a:pt x="18147" y="16756"/>
                      <a:pt x="18170" y="16756"/>
                    </a:cubicBezTo>
                    <a:cubicBezTo>
                      <a:pt x="18950" y="16023"/>
                      <a:pt x="19801" y="15291"/>
                      <a:pt x="20557" y="14511"/>
                    </a:cubicBezTo>
                    <a:cubicBezTo>
                      <a:pt x="21313" y="13755"/>
                      <a:pt x="22069" y="12952"/>
                      <a:pt x="22778" y="12148"/>
                    </a:cubicBezTo>
                    <a:cubicBezTo>
                      <a:pt x="24219" y="10542"/>
                      <a:pt x="25613" y="8840"/>
                      <a:pt x="26912" y="7116"/>
                    </a:cubicBezTo>
                    <a:cubicBezTo>
                      <a:pt x="27267" y="6643"/>
                      <a:pt x="27621" y="6123"/>
                      <a:pt x="27976" y="5627"/>
                    </a:cubicBezTo>
                    <a:cubicBezTo>
                      <a:pt x="28330" y="5131"/>
                      <a:pt x="28685" y="4635"/>
                      <a:pt x="28968" y="4091"/>
                    </a:cubicBezTo>
                    <a:cubicBezTo>
                      <a:pt x="29021" y="4003"/>
                      <a:pt x="28956" y="3915"/>
                      <a:pt x="28890" y="3915"/>
                    </a:cubicBezTo>
                    <a:close/>
                    <a:moveTo>
                      <a:pt x="33393" y="13240"/>
                    </a:moveTo>
                    <a:cubicBezTo>
                      <a:pt x="33375" y="13240"/>
                      <a:pt x="33357" y="13246"/>
                      <a:pt x="33339" y="13259"/>
                    </a:cubicBezTo>
                    <a:cubicBezTo>
                      <a:pt x="33174" y="13377"/>
                      <a:pt x="32961" y="13448"/>
                      <a:pt x="32796" y="13566"/>
                    </a:cubicBezTo>
                    <a:cubicBezTo>
                      <a:pt x="32607" y="13684"/>
                      <a:pt x="32394" y="13779"/>
                      <a:pt x="32229" y="13897"/>
                    </a:cubicBezTo>
                    <a:cubicBezTo>
                      <a:pt x="31827" y="14109"/>
                      <a:pt x="31449" y="14251"/>
                      <a:pt x="31047" y="14416"/>
                    </a:cubicBezTo>
                    <a:cubicBezTo>
                      <a:pt x="30220" y="14747"/>
                      <a:pt x="29393" y="15007"/>
                      <a:pt x="28543" y="15291"/>
                    </a:cubicBezTo>
                    <a:cubicBezTo>
                      <a:pt x="26842" y="15787"/>
                      <a:pt x="25117" y="16189"/>
                      <a:pt x="23392" y="16496"/>
                    </a:cubicBezTo>
                    <a:cubicBezTo>
                      <a:pt x="22896" y="16590"/>
                      <a:pt x="22423" y="16661"/>
                      <a:pt x="21903" y="16732"/>
                    </a:cubicBezTo>
                    <a:cubicBezTo>
                      <a:pt x="21691" y="16756"/>
                      <a:pt x="21455" y="16779"/>
                      <a:pt x="21195" y="16850"/>
                    </a:cubicBezTo>
                    <a:cubicBezTo>
                      <a:pt x="20935" y="16874"/>
                      <a:pt x="20698" y="16945"/>
                      <a:pt x="20462" y="16992"/>
                    </a:cubicBezTo>
                    <a:lnTo>
                      <a:pt x="20462" y="17015"/>
                    </a:lnTo>
                    <a:cubicBezTo>
                      <a:pt x="20620" y="17015"/>
                      <a:pt x="20767" y="17036"/>
                      <a:pt x="20917" y="17036"/>
                    </a:cubicBezTo>
                    <a:cubicBezTo>
                      <a:pt x="20992" y="17036"/>
                      <a:pt x="21069" y="17031"/>
                      <a:pt x="21147" y="17015"/>
                    </a:cubicBezTo>
                    <a:cubicBezTo>
                      <a:pt x="21360" y="17015"/>
                      <a:pt x="21596" y="16992"/>
                      <a:pt x="21785" y="16968"/>
                    </a:cubicBezTo>
                    <a:cubicBezTo>
                      <a:pt x="22234" y="16945"/>
                      <a:pt x="22683" y="16874"/>
                      <a:pt x="23132" y="16826"/>
                    </a:cubicBezTo>
                    <a:cubicBezTo>
                      <a:pt x="24006" y="16708"/>
                      <a:pt x="24904" y="16543"/>
                      <a:pt x="25778" y="16354"/>
                    </a:cubicBezTo>
                    <a:cubicBezTo>
                      <a:pt x="27527" y="15976"/>
                      <a:pt x="29228" y="15480"/>
                      <a:pt x="30905" y="14865"/>
                    </a:cubicBezTo>
                    <a:cubicBezTo>
                      <a:pt x="31354" y="14700"/>
                      <a:pt x="31827" y="14511"/>
                      <a:pt x="32276" y="14275"/>
                    </a:cubicBezTo>
                    <a:cubicBezTo>
                      <a:pt x="32489" y="14157"/>
                      <a:pt x="32725" y="14038"/>
                      <a:pt x="32937" y="13920"/>
                    </a:cubicBezTo>
                    <a:cubicBezTo>
                      <a:pt x="33126" y="13802"/>
                      <a:pt x="33339" y="13637"/>
                      <a:pt x="33528" y="13448"/>
                    </a:cubicBezTo>
                    <a:cubicBezTo>
                      <a:pt x="33547" y="13352"/>
                      <a:pt x="33473" y="13240"/>
                      <a:pt x="33393" y="13240"/>
                    </a:cubicBezTo>
                    <a:close/>
                    <a:moveTo>
                      <a:pt x="143" y="14086"/>
                    </a:moveTo>
                    <a:cubicBezTo>
                      <a:pt x="24" y="14086"/>
                      <a:pt x="1" y="14251"/>
                      <a:pt x="95" y="14275"/>
                    </a:cubicBezTo>
                    <a:cubicBezTo>
                      <a:pt x="615" y="14369"/>
                      <a:pt x="1182" y="14393"/>
                      <a:pt x="1726" y="14464"/>
                    </a:cubicBezTo>
                    <a:cubicBezTo>
                      <a:pt x="2245" y="14511"/>
                      <a:pt x="2812" y="14582"/>
                      <a:pt x="3332" y="14629"/>
                    </a:cubicBezTo>
                    <a:cubicBezTo>
                      <a:pt x="4396" y="14747"/>
                      <a:pt x="5482" y="14913"/>
                      <a:pt x="6569" y="15054"/>
                    </a:cubicBezTo>
                    <a:cubicBezTo>
                      <a:pt x="8719" y="15385"/>
                      <a:pt x="10846" y="15810"/>
                      <a:pt x="12972" y="16283"/>
                    </a:cubicBezTo>
                    <a:cubicBezTo>
                      <a:pt x="13563" y="16448"/>
                      <a:pt x="14154" y="16590"/>
                      <a:pt x="14721" y="16708"/>
                    </a:cubicBezTo>
                    <a:cubicBezTo>
                      <a:pt x="15311" y="16850"/>
                      <a:pt x="15926" y="16992"/>
                      <a:pt x="16516" y="17157"/>
                    </a:cubicBezTo>
                    <a:cubicBezTo>
                      <a:pt x="16540" y="17157"/>
                      <a:pt x="16540" y="17110"/>
                      <a:pt x="16516" y="17110"/>
                    </a:cubicBezTo>
                    <a:cubicBezTo>
                      <a:pt x="15477" y="16803"/>
                      <a:pt x="14414" y="16448"/>
                      <a:pt x="13374" y="16165"/>
                    </a:cubicBezTo>
                    <a:cubicBezTo>
                      <a:pt x="12358" y="15905"/>
                      <a:pt x="11295" y="15645"/>
                      <a:pt x="10231" y="15432"/>
                    </a:cubicBezTo>
                    <a:cubicBezTo>
                      <a:pt x="8105" y="14984"/>
                      <a:pt x="5931" y="14629"/>
                      <a:pt x="3781" y="14369"/>
                    </a:cubicBezTo>
                    <a:cubicBezTo>
                      <a:pt x="3191" y="14322"/>
                      <a:pt x="2576" y="14227"/>
                      <a:pt x="1986" y="14204"/>
                    </a:cubicBezTo>
                    <a:cubicBezTo>
                      <a:pt x="1371" y="14133"/>
                      <a:pt x="781" y="14086"/>
                      <a:pt x="143" y="14086"/>
                    </a:cubicBezTo>
                    <a:close/>
                    <a:moveTo>
                      <a:pt x="34044" y="11437"/>
                    </a:moveTo>
                    <a:cubicBezTo>
                      <a:pt x="34038" y="11437"/>
                      <a:pt x="34031" y="11438"/>
                      <a:pt x="34024" y="11439"/>
                    </a:cubicBezTo>
                    <a:cubicBezTo>
                      <a:pt x="33528" y="11652"/>
                      <a:pt x="33008" y="11888"/>
                      <a:pt x="32536" y="12125"/>
                    </a:cubicBezTo>
                    <a:cubicBezTo>
                      <a:pt x="32040" y="12361"/>
                      <a:pt x="31543" y="12574"/>
                      <a:pt x="31047" y="12810"/>
                    </a:cubicBezTo>
                    <a:cubicBezTo>
                      <a:pt x="30031" y="13235"/>
                      <a:pt x="29063" y="13660"/>
                      <a:pt x="28023" y="14038"/>
                    </a:cubicBezTo>
                    <a:cubicBezTo>
                      <a:pt x="25991" y="14842"/>
                      <a:pt x="23959" y="15527"/>
                      <a:pt x="21856" y="16165"/>
                    </a:cubicBezTo>
                    <a:cubicBezTo>
                      <a:pt x="21266" y="16354"/>
                      <a:pt x="20698" y="16496"/>
                      <a:pt x="20108" y="16708"/>
                    </a:cubicBezTo>
                    <a:cubicBezTo>
                      <a:pt x="19517" y="16874"/>
                      <a:pt x="18926" y="17063"/>
                      <a:pt x="18336" y="17204"/>
                    </a:cubicBezTo>
                    <a:cubicBezTo>
                      <a:pt x="18312" y="17204"/>
                      <a:pt x="18336" y="17228"/>
                      <a:pt x="18336" y="17228"/>
                    </a:cubicBezTo>
                    <a:cubicBezTo>
                      <a:pt x="19399" y="16992"/>
                      <a:pt x="20462" y="16756"/>
                      <a:pt x="21525" y="16496"/>
                    </a:cubicBezTo>
                    <a:cubicBezTo>
                      <a:pt x="22565" y="16189"/>
                      <a:pt x="23605" y="15905"/>
                      <a:pt x="24621" y="15551"/>
                    </a:cubicBezTo>
                    <a:cubicBezTo>
                      <a:pt x="26700" y="14865"/>
                      <a:pt x="28732" y="14109"/>
                      <a:pt x="30740" y="13235"/>
                    </a:cubicBezTo>
                    <a:cubicBezTo>
                      <a:pt x="31307" y="13022"/>
                      <a:pt x="31874" y="12739"/>
                      <a:pt x="32394" y="12503"/>
                    </a:cubicBezTo>
                    <a:cubicBezTo>
                      <a:pt x="32961" y="12243"/>
                      <a:pt x="33528" y="12006"/>
                      <a:pt x="34048" y="11676"/>
                    </a:cubicBezTo>
                    <a:cubicBezTo>
                      <a:pt x="34204" y="11609"/>
                      <a:pt x="34150" y="11437"/>
                      <a:pt x="34044" y="11437"/>
                    </a:cubicBezTo>
                    <a:close/>
                    <a:moveTo>
                      <a:pt x="22778" y="18386"/>
                    </a:moveTo>
                    <a:lnTo>
                      <a:pt x="22778" y="18386"/>
                    </a:lnTo>
                    <a:cubicBezTo>
                      <a:pt x="23345" y="18480"/>
                      <a:pt x="23935" y="18598"/>
                      <a:pt x="24479" y="18646"/>
                    </a:cubicBezTo>
                    <a:cubicBezTo>
                      <a:pt x="25046" y="18740"/>
                      <a:pt x="25637" y="18811"/>
                      <a:pt x="26204" y="18858"/>
                    </a:cubicBezTo>
                    <a:cubicBezTo>
                      <a:pt x="27361" y="18977"/>
                      <a:pt x="28472" y="19095"/>
                      <a:pt x="29630" y="19213"/>
                    </a:cubicBezTo>
                    <a:lnTo>
                      <a:pt x="31567" y="19402"/>
                    </a:lnTo>
                    <a:cubicBezTo>
                      <a:pt x="31576" y="19403"/>
                      <a:pt x="31585" y="19403"/>
                      <a:pt x="31593" y="19403"/>
                    </a:cubicBezTo>
                    <a:cubicBezTo>
                      <a:pt x="31779" y="19403"/>
                      <a:pt x="31770" y="19164"/>
                      <a:pt x="31567" y="19118"/>
                    </a:cubicBezTo>
                    <a:cubicBezTo>
                      <a:pt x="30433" y="18977"/>
                      <a:pt x="29299" y="18882"/>
                      <a:pt x="28141" y="18811"/>
                    </a:cubicBezTo>
                    <a:cubicBezTo>
                      <a:pt x="27007" y="18693"/>
                      <a:pt x="25873" y="18598"/>
                      <a:pt x="24715" y="18504"/>
                    </a:cubicBezTo>
                    <a:cubicBezTo>
                      <a:pt x="24077" y="18457"/>
                      <a:pt x="23416" y="18457"/>
                      <a:pt x="22778" y="18386"/>
                    </a:cubicBezTo>
                    <a:close/>
                    <a:moveTo>
                      <a:pt x="24195" y="19591"/>
                    </a:moveTo>
                    <a:lnTo>
                      <a:pt x="24195" y="19591"/>
                    </a:lnTo>
                    <a:cubicBezTo>
                      <a:pt x="24229" y="19605"/>
                      <a:pt x="24264" y="19617"/>
                      <a:pt x="24300" y="19626"/>
                    </a:cubicBezTo>
                    <a:lnTo>
                      <a:pt x="24300" y="19626"/>
                    </a:lnTo>
                    <a:cubicBezTo>
                      <a:pt x="24265" y="19614"/>
                      <a:pt x="24230" y="19602"/>
                      <a:pt x="24195" y="19591"/>
                    </a:cubicBezTo>
                    <a:close/>
                    <a:moveTo>
                      <a:pt x="18383" y="17677"/>
                    </a:moveTo>
                    <a:cubicBezTo>
                      <a:pt x="18336" y="17677"/>
                      <a:pt x="18336" y="17701"/>
                      <a:pt x="18383" y="17701"/>
                    </a:cubicBezTo>
                    <a:cubicBezTo>
                      <a:pt x="19399" y="18031"/>
                      <a:pt x="20462" y="18386"/>
                      <a:pt x="21502" y="18646"/>
                    </a:cubicBezTo>
                    <a:cubicBezTo>
                      <a:pt x="22541" y="18929"/>
                      <a:pt x="23605" y="19189"/>
                      <a:pt x="24668" y="19402"/>
                    </a:cubicBezTo>
                    <a:cubicBezTo>
                      <a:pt x="26794" y="19827"/>
                      <a:pt x="28944" y="20182"/>
                      <a:pt x="31095" y="20465"/>
                    </a:cubicBezTo>
                    <a:cubicBezTo>
                      <a:pt x="31685" y="20512"/>
                      <a:pt x="32323" y="20607"/>
                      <a:pt x="32914" y="20630"/>
                    </a:cubicBezTo>
                    <a:cubicBezTo>
                      <a:pt x="33528" y="20701"/>
                      <a:pt x="34119" y="20749"/>
                      <a:pt x="34733" y="20749"/>
                    </a:cubicBezTo>
                    <a:cubicBezTo>
                      <a:pt x="34851" y="20749"/>
                      <a:pt x="34875" y="20583"/>
                      <a:pt x="34804" y="20536"/>
                    </a:cubicBezTo>
                    <a:cubicBezTo>
                      <a:pt x="34261" y="20465"/>
                      <a:pt x="33694" y="20418"/>
                      <a:pt x="33174" y="20371"/>
                    </a:cubicBezTo>
                    <a:cubicBezTo>
                      <a:pt x="32630" y="20300"/>
                      <a:pt x="32087" y="20252"/>
                      <a:pt x="31543" y="20182"/>
                    </a:cubicBezTo>
                    <a:cubicBezTo>
                      <a:pt x="30480" y="20063"/>
                      <a:pt x="29393" y="19922"/>
                      <a:pt x="28330" y="19780"/>
                    </a:cubicBezTo>
                    <a:cubicBezTo>
                      <a:pt x="26180" y="19449"/>
                      <a:pt x="24054" y="19000"/>
                      <a:pt x="21927" y="18528"/>
                    </a:cubicBezTo>
                    <a:cubicBezTo>
                      <a:pt x="21336" y="18386"/>
                      <a:pt x="20746" y="18244"/>
                      <a:pt x="20179" y="18126"/>
                    </a:cubicBezTo>
                    <a:cubicBezTo>
                      <a:pt x="19588" y="17984"/>
                      <a:pt x="18974" y="17819"/>
                      <a:pt x="18383" y="17677"/>
                    </a:cubicBezTo>
                    <a:close/>
                    <a:moveTo>
                      <a:pt x="24300" y="19626"/>
                    </a:moveTo>
                    <a:lnTo>
                      <a:pt x="24300" y="19626"/>
                    </a:lnTo>
                    <a:cubicBezTo>
                      <a:pt x="24554" y="19714"/>
                      <a:pt x="24823" y="19818"/>
                      <a:pt x="25093" y="19922"/>
                    </a:cubicBezTo>
                    <a:cubicBezTo>
                      <a:pt x="25400" y="20016"/>
                      <a:pt x="25684" y="20087"/>
                      <a:pt x="25991" y="20158"/>
                    </a:cubicBezTo>
                    <a:cubicBezTo>
                      <a:pt x="26605" y="20300"/>
                      <a:pt x="27196" y="20441"/>
                      <a:pt x="27810" y="20560"/>
                    </a:cubicBezTo>
                    <a:cubicBezTo>
                      <a:pt x="29063" y="20796"/>
                      <a:pt x="30291" y="21008"/>
                      <a:pt x="31543" y="21198"/>
                    </a:cubicBezTo>
                    <a:cubicBezTo>
                      <a:pt x="32252" y="21292"/>
                      <a:pt x="32961" y="21387"/>
                      <a:pt x="33670" y="21387"/>
                    </a:cubicBezTo>
                    <a:cubicBezTo>
                      <a:pt x="33675" y="21388"/>
                      <a:pt x="33680" y="21388"/>
                      <a:pt x="33684" y="21388"/>
                    </a:cubicBezTo>
                    <a:cubicBezTo>
                      <a:pt x="33769" y="21388"/>
                      <a:pt x="33804" y="21196"/>
                      <a:pt x="33670" y="21174"/>
                    </a:cubicBezTo>
                    <a:cubicBezTo>
                      <a:pt x="33056" y="21056"/>
                      <a:pt x="32441" y="21008"/>
                      <a:pt x="31803" y="20914"/>
                    </a:cubicBezTo>
                    <a:lnTo>
                      <a:pt x="29937" y="20654"/>
                    </a:lnTo>
                    <a:cubicBezTo>
                      <a:pt x="28708" y="20489"/>
                      <a:pt x="27503" y="20252"/>
                      <a:pt x="26275" y="19969"/>
                    </a:cubicBezTo>
                    <a:cubicBezTo>
                      <a:pt x="25920" y="19922"/>
                      <a:pt x="25613" y="19827"/>
                      <a:pt x="25259" y="19780"/>
                    </a:cubicBezTo>
                    <a:cubicBezTo>
                      <a:pt x="25070" y="19733"/>
                      <a:pt x="24904" y="19685"/>
                      <a:pt x="24715" y="19685"/>
                    </a:cubicBezTo>
                    <a:cubicBezTo>
                      <a:pt x="24584" y="19667"/>
                      <a:pt x="24438" y="19663"/>
                      <a:pt x="24300" y="19626"/>
                    </a:cubicBezTo>
                    <a:close/>
                    <a:moveTo>
                      <a:pt x="13959" y="17785"/>
                    </a:moveTo>
                    <a:cubicBezTo>
                      <a:pt x="13883" y="17785"/>
                      <a:pt x="13807" y="17787"/>
                      <a:pt x="13728" y="17795"/>
                    </a:cubicBezTo>
                    <a:cubicBezTo>
                      <a:pt x="13539" y="17795"/>
                      <a:pt x="13303" y="17819"/>
                      <a:pt x="13090" y="17866"/>
                    </a:cubicBezTo>
                    <a:cubicBezTo>
                      <a:pt x="12641" y="17890"/>
                      <a:pt x="12193" y="17937"/>
                      <a:pt x="11767" y="18008"/>
                    </a:cubicBezTo>
                    <a:cubicBezTo>
                      <a:pt x="10869" y="18126"/>
                      <a:pt x="9995" y="18268"/>
                      <a:pt x="9097" y="18480"/>
                    </a:cubicBezTo>
                    <a:cubicBezTo>
                      <a:pt x="7349" y="18858"/>
                      <a:pt x="5648" y="19331"/>
                      <a:pt x="3994" y="19945"/>
                    </a:cubicBezTo>
                    <a:cubicBezTo>
                      <a:pt x="3521" y="20134"/>
                      <a:pt x="3049" y="20300"/>
                      <a:pt x="2600" y="20536"/>
                    </a:cubicBezTo>
                    <a:cubicBezTo>
                      <a:pt x="2387" y="20654"/>
                      <a:pt x="2151" y="20772"/>
                      <a:pt x="1962" y="20890"/>
                    </a:cubicBezTo>
                    <a:cubicBezTo>
                      <a:pt x="1749" y="21008"/>
                      <a:pt x="1537" y="21198"/>
                      <a:pt x="1371" y="21363"/>
                    </a:cubicBezTo>
                    <a:cubicBezTo>
                      <a:pt x="1332" y="21461"/>
                      <a:pt x="1407" y="21593"/>
                      <a:pt x="1488" y="21593"/>
                    </a:cubicBezTo>
                    <a:cubicBezTo>
                      <a:pt x="1504" y="21593"/>
                      <a:pt x="1521" y="21587"/>
                      <a:pt x="1537" y="21576"/>
                    </a:cubicBezTo>
                    <a:cubicBezTo>
                      <a:pt x="1726" y="21457"/>
                      <a:pt x="1915" y="21363"/>
                      <a:pt x="2104" y="21245"/>
                    </a:cubicBezTo>
                    <a:cubicBezTo>
                      <a:pt x="2269" y="21127"/>
                      <a:pt x="2482" y="21056"/>
                      <a:pt x="2671" y="20938"/>
                    </a:cubicBezTo>
                    <a:cubicBezTo>
                      <a:pt x="3049" y="20725"/>
                      <a:pt x="3427" y="20583"/>
                      <a:pt x="3852" y="20394"/>
                    </a:cubicBezTo>
                    <a:cubicBezTo>
                      <a:pt x="4679" y="20063"/>
                      <a:pt x="5482" y="19803"/>
                      <a:pt x="6357" y="19544"/>
                    </a:cubicBezTo>
                    <a:cubicBezTo>
                      <a:pt x="8034" y="19047"/>
                      <a:pt x="9783" y="18622"/>
                      <a:pt x="11484" y="18339"/>
                    </a:cubicBezTo>
                    <a:cubicBezTo>
                      <a:pt x="12004" y="18244"/>
                      <a:pt x="12476" y="18150"/>
                      <a:pt x="12972" y="18102"/>
                    </a:cubicBezTo>
                    <a:cubicBezTo>
                      <a:pt x="13209" y="18055"/>
                      <a:pt x="13445" y="18031"/>
                      <a:pt x="13681" y="17984"/>
                    </a:cubicBezTo>
                    <a:cubicBezTo>
                      <a:pt x="13941" y="17937"/>
                      <a:pt x="14177" y="17890"/>
                      <a:pt x="14414" y="17819"/>
                    </a:cubicBezTo>
                    <a:lnTo>
                      <a:pt x="14414" y="17795"/>
                    </a:lnTo>
                    <a:cubicBezTo>
                      <a:pt x="14256" y="17795"/>
                      <a:pt x="14109" y="17785"/>
                      <a:pt x="13959" y="17785"/>
                    </a:cubicBezTo>
                    <a:close/>
                    <a:moveTo>
                      <a:pt x="20273" y="18528"/>
                    </a:moveTo>
                    <a:cubicBezTo>
                      <a:pt x="20273" y="18528"/>
                      <a:pt x="20226" y="18528"/>
                      <a:pt x="20273" y="18575"/>
                    </a:cubicBezTo>
                    <a:cubicBezTo>
                      <a:pt x="20462" y="18693"/>
                      <a:pt x="20651" y="18811"/>
                      <a:pt x="20864" y="18929"/>
                    </a:cubicBezTo>
                    <a:cubicBezTo>
                      <a:pt x="21029" y="19000"/>
                      <a:pt x="21242" y="19095"/>
                      <a:pt x="21455" y="19213"/>
                    </a:cubicBezTo>
                    <a:lnTo>
                      <a:pt x="22683" y="19756"/>
                    </a:lnTo>
                    <a:cubicBezTo>
                      <a:pt x="23510" y="20063"/>
                      <a:pt x="24361" y="20394"/>
                      <a:pt x="25211" y="20654"/>
                    </a:cubicBezTo>
                    <a:cubicBezTo>
                      <a:pt x="26912" y="21198"/>
                      <a:pt x="28637" y="21646"/>
                      <a:pt x="30386" y="21930"/>
                    </a:cubicBezTo>
                    <a:cubicBezTo>
                      <a:pt x="30882" y="22024"/>
                      <a:pt x="31402" y="22072"/>
                      <a:pt x="31874" y="22095"/>
                    </a:cubicBezTo>
                    <a:cubicBezTo>
                      <a:pt x="32110" y="22143"/>
                      <a:pt x="32370" y="22143"/>
                      <a:pt x="32607" y="22143"/>
                    </a:cubicBezTo>
                    <a:cubicBezTo>
                      <a:pt x="32867" y="22143"/>
                      <a:pt x="33103" y="22072"/>
                      <a:pt x="33339" y="22024"/>
                    </a:cubicBezTo>
                    <a:cubicBezTo>
                      <a:pt x="33434" y="21930"/>
                      <a:pt x="33410" y="21765"/>
                      <a:pt x="33292" y="21765"/>
                    </a:cubicBezTo>
                    <a:cubicBezTo>
                      <a:pt x="33150" y="21765"/>
                      <a:pt x="32998" y="21744"/>
                      <a:pt x="32849" y="21744"/>
                    </a:cubicBezTo>
                    <a:cubicBezTo>
                      <a:pt x="32775" y="21744"/>
                      <a:pt x="32701" y="21749"/>
                      <a:pt x="32630" y="21765"/>
                    </a:cubicBezTo>
                    <a:lnTo>
                      <a:pt x="31992" y="21765"/>
                    </a:lnTo>
                    <a:cubicBezTo>
                      <a:pt x="31543" y="21717"/>
                      <a:pt x="31142" y="21694"/>
                      <a:pt x="30693" y="21599"/>
                    </a:cubicBezTo>
                    <a:cubicBezTo>
                      <a:pt x="29842" y="21457"/>
                      <a:pt x="28944" y="21292"/>
                      <a:pt x="28094" y="21103"/>
                    </a:cubicBezTo>
                    <a:cubicBezTo>
                      <a:pt x="26369" y="20701"/>
                      <a:pt x="24691" y="20182"/>
                      <a:pt x="23038" y="19567"/>
                    </a:cubicBezTo>
                    <a:cubicBezTo>
                      <a:pt x="22565" y="19402"/>
                      <a:pt x="22092" y="19213"/>
                      <a:pt x="21644" y="19047"/>
                    </a:cubicBezTo>
                    <a:cubicBezTo>
                      <a:pt x="21407" y="18953"/>
                      <a:pt x="21218" y="18858"/>
                      <a:pt x="20982" y="18764"/>
                    </a:cubicBezTo>
                    <a:cubicBezTo>
                      <a:pt x="20746" y="18693"/>
                      <a:pt x="20509" y="18598"/>
                      <a:pt x="20273" y="18528"/>
                    </a:cubicBezTo>
                    <a:close/>
                    <a:moveTo>
                      <a:pt x="12169" y="22143"/>
                    </a:moveTo>
                    <a:cubicBezTo>
                      <a:pt x="12131" y="22174"/>
                      <a:pt x="12096" y="22208"/>
                      <a:pt x="12063" y="22243"/>
                    </a:cubicBezTo>
                    <a:lnTo>
                      <a:pt x="12063" y="22243"/>
                    </a:lnTo>
                    <a:cubicBezTo>
                      <a:pt x="12099" y="22210"/>
                      <a:pt x="12134" y="22177"/>
                      <a:pt x="12169" y="22143"/>
                    </a:cubicBezTo>
                    <a:close/>
                    <a:moveTo>
                      <a:pt x="10491" y="18858"/>
                    </a:moveTo>
                    <a:lnTo>
                      <a:pt x="10491" y="18858"/>
                    </a:lnTo>
                    <a:cubicBezTo>
                      <a:pt x="10161" y="18953"/>
                      <a:pt x="9877" y="18977"/>
                      <a:pt x="9546" y="19024"/>
                    </a:cubicBezTo>
                    <a:cubicBezTo>
                      <a:pt x="9239" y="19095"/>
                      <a:pt x="8956" y="19189"/>
                      <a:pt x="8648" y="19260"/>
                    </a:cubicBezTo>
                    <a:cubicBezTo>
                      <a:pt x="8058" y="19449"/>
                      <a:pt x="7443" y="19614"/>
                      <a:pt x="6853" y="19827"/>
                    </a:cubicBezTo>
                    <a:cubicBezTo>
                      <a:pt x="5671" y="20252"/>
                      <a:pt x="4490" y="20654"/>
                      <a:pt x="3332" y="21174"/>
                    </a:cubicBezTo>
                    <a:cubicBezTo>
                      <a:pt x="2694" y="21434"/>
                      <a:pt x="2009" y="21694"/>
                      <a:pt x="1395" y="22048"/>
                    </a:cubicBezTo>
                    <a:cubicBezTo>
                      <a:pt x="1310" y="22091"/>
                      <a:pt x="1378" y="22268"/>
                      <a:pt x="1479" y="22268"/>
                    </a:cubicBezTo>
                    <a:cubicBezTo>
                      <a:pt x="1490" y="22268"/>
                      <a:pt x="1501" y="22265"/>
                      <a:pt x="1513" y="22261"/>
                    </a:cubicBezTo>
                    <a:cubicBezTo>
                      <a:pt x="2104" y="22048"/>
                      <a:pt x="2671" y="21765"/>
                      <a:pt x="3214" y="21505"/>
                    </a:cubicBezTo>
                    <a:cubicBezTo>
                      <a:pt x="3805" y="21268"/>
                      <a:pt x="4396" y="21056"/>
                      <a:pt x="4963" y="20796"/>
                    </a:cubicBezTo>
                    <a:cubicBezTo>
                      <a:pt x="6120" y="20371"/>
                      <a:pt x="7302" y="19945"/>
                      <a:pt x="8483" y="19567"/>
                    </a:cubicBezTo>
                    <a:cubicBezTo>
                      <a:pt x="8814" y="19449"/>
                      <a:pt x="9168" y="19355"/>
                      <a:pt x="9475" y="19236"/>
                    </a:cubicBezTo>
                    <a:cubicBezTo>
                      <a:pt x="9664" y="19189"/>
                      <a:pt x="9830" y="19118"/>
                      <a:pt x="9995" y="19071"/>
                    </a:cubicBezTo>
                    <a:cubicBezTo>
                      <a:pt x="10161" y="19000"/>
                      <a:pt x="10302" y="18929"/>
                      <a:pt x="10491" y="18858"/>
                    </a:cubicBezTo>
                    <a:close/>
                    <a:moveTo>
                      <a:pt x="22187" y="22662"/>
                    </a:moveTo>
                    <a:lnTo>
                      <a:pt x="22187" y="22662"/>
                    </a:lnTo>
                    <a:cubicBezTo>
                      <a:pt x="22230" y="22722"/>
                      <a:pt x="22276" y="22770"/>
                      <a:pt x="22324" y="22812"/>
                    </a:cubicBezTo>
                    <a:lnTo>
                      <a:pt x="22324" y="22812"/>
                    </a:lnTo>
                    <a:cubicBezTo>
                      <a:pt x="22280" y="22761"/>
                      <a:pt x="22235" y="22710"/>
                      <a:pt x="22187" y="22662"/>
                    </a:cubicBezTo>
                    <a:close/>
                    <a:moveTo>
                      <a:pt x="12358" y="19236"/>
                    </a:moveTo>
                    <a:lnTo>
                      <a:pt x="12358" y="19236"/>
                    </a:lnTo>
                    <a:cubicBezTo>
                      <a:pt x="11815" y="19449"/>
                      <a:pt x="11247" y="19662"/>
                      <a:pt x="10728" y="19851"/>
                    </a:cubicBezTo>
                    <a:cubicBezTo>
                      <a:pt x="10184" y="20063"/>
                      <a:pt x="9664" y="20300"/>
                      <a:pt x="9121" y="20536"/>
                    </a:cubicBezTo>
                    <a:cubicBezTo>
                      <a:pt x="8058" y="21008"/>
                      <a:pt x="7042" y="21457"/>
                      <a:pt x="5955" y="21930"/>
                    </a:cubicBezTo>
                    <a:cubicBezTo>
                      <a:pt x="5364" y="22190"/>
                      <a:pt x="4750" y="22450"/>
                      <a:pt x="4183" y="22757"/>
                    </a:cubicBezTo>
                    <a:cubicBezTo>
                      <a:pt x="4044" y="22836"/>
                      <a:pt x="4121" y="23015"/>
                      <a:pt x="4261" y="23015"/>
                    </a:cubicBezTo>
                    <a:cubicBezTo>
                      <a:pt x="4288" y="23015"/>
                      <a:pt x="4318" y="23008"/>
                      <a:pt x="4348" y="22993"/>
                    </a:cubicBezTo>
                    <a:cubicBezTo>
                      <a:pt x="5412" y="22544"/>
                      <a:pt x="6451" y="22048"/>
                      <a:pt x="7467" y="21576"/>
                    </a:cubicBezTo>
                    <a:cubicBezTo>
                      <a:pt x="8507" y="21103"/>
                      <a:pt x="9570" y="20630"/>
                      <a:pt x="10610" y="20134"/>
                    </a:cubicBezTo>
                    <a:cubicBezTo>
                      <a:pt x="11200" y="19827"/>
                      <a:pt x="11767" y="19544"/>
                      <a:pt x="12358" y="19236"/>
                    </a:cubicBezTo>
                    <a:close/>
                    <a:moveTo>
                      <a:pt x="16540" y="17583"/>
                    </a:moveTo>
                    <a:cubicBezTo>
                      <a:pt x="15477" y="17819"/>
                      <a:pt x="14414" y="18055"/>
                      <a:pt x="13350" y="18315"/>
                    </a:cubicBezTo>
                    <a:cubicBezTo>
                      <a:pt x="12311" y="18622"/>
                      <a:pt x="11295" y="18906"/>
                      <a:pt x="10255" y="19260"/>
                    </a:cubicBezTo>
                    <a:cubicBezTo>
                      <a:pt x="8176" y="19945"/>
                      <a:pt x="6144" y="20725"/>
                      <a:pt x="4136" y="21576"/>
                    </a:cubicBezTo>
                    <a:cubicBezTo>
                      <a:pt x="3569" y="21812"/>
                      <a:pt x="3025" y="22072"/>
                      <a:pt x="2482" y="22308"/>
                    </a:cubicBezTo>
                    <a:cubicBezTo>
                      <a:pt x="1915" y="22568"/>
                      <a:pt x="1371" y="22804"/>
                      <a:pt x="828" y="23135"/>
                    </a:cubicBezTo>
                    <a:cubicBezTo>
                      <a:pt x="701" y="23219"/>
                      <a:pt x="725" y="23379"/>
                      <a:pt x="816" y="23379"/>
                    </a:cubicBezTo>
                    <a:cubicBezTo>
                      <a:pt x="827" y="23379"/>
                      <a:pt x="839" y="23376"/>
                      <a:pt x="851" y="23371"/>
                    </a:cubicBezTo>
                    <a:cubicBezTo>
                      <a:pt x="1371" y="23182"/>
                      <a:pt x="1867" y="22946"/>
                      <a:pt x="2340" y="22686"/>
                    </a:cubicBezTo>
                    <a:cubicBezTo>
                      <a:pt x="2836" y="22450"/>
                      <a:pt x="3332" y="22261"/>
                      <a:pt x="3852" y="22024"/>
                    </a:cubicBezTo>
                    <a:cubicBezTo>
                      <a:pt x="4844" y="21576"/>
                      <a:pt x="5813" y="21150"/>
                      <a:pt x="6853" y="20772"/>
                    </a:cubicBezTo>
                    <a:cubicBezTo>
                      <a:pt x="8885" y="19969"/>
                      <a:pt x="10940" y="19307"/>
                      <a:pt x="13020" y="18646"/>
                    </a:cubicBezTo>
                    <a:cubicBezTo>
                      <a:pt x="13610" y="18480"/>
                      <a:pt x="14177" y="18315"/>
                      <a:pt x="14768" y="18126"/>
                    </a:cubicBezTo>
                    <a:cubicBezTo>
                      <a:pt x="15359" y="17937"/>
                      <a:pt x="15949" y="17772"/>
                      <a:pt x="16540" y="17606"/>
                    </a:cubicBezTo>
                    <a:cubicBezTo>
                      <a:pt x="16564" y="17606"/>
                      <a:pt x="16540" y="17583"/>
                      <a:pt x="16540" y="17583"/>
                    </a:cubicBezTo>
                    <a:close/>
                    <a:moveTo>
                      <a:pt x="21596" y="20890"/>
                    </a:moveTo>
                    <a:lnTo>
                      <a:pt x="21596" y="20890"/>
                    </a:lnTo>
                    <a:cubicBezTo>
                      <a:pt x="22045" y="21245"/>
                      <a:pt x="22470" y="21646"/>
                      <a:pt x="22943" y="22001"/>
                    </a:cubicBezTo>
                    <a:cubicBezTo>
                      <a:pt x="23392" y="22355"/>
                      <a:pt x="23865" y="22710"/>
                      <a:pt x="24337" y="23017"/>
                    </a:cubicBezTo>
                    <a:cubicBezTo>
                      <a:pt x="25259" y="23702"/>
                      <a:pt x="26204" y="24387"/>
                      <a:pt x="27101" y="25072"/>
                    </a:cubicBezTo>
                    <a:cubicBezTo>
                      <a:pt x="27645" y="25450"/>
                      <a:pt x="28165" y="25828"/>
                      <a:pt x="28732" y="26183"/>
                    </a:cubicBezTo>
                    <a:cubicBezTo>
                      <a:pt x="28756" y="26212"/>
                      <a:pt x="28781" y="26224"/>
                      <a:pt x="28803" y="26224"/>
                    </a:cubicBezTo>
                    <a:cubicBezTo>
                      <a:pt x="28888" y="26224"/>
                      <a:pt x="28939" y="26045"/>
                      <a:pt x="28826" y="25970"/>
                    </a:cubicBezTo>
                    <a:cubicBezTo>
                      <a:pt x="27905" y="25309"/>
                      <a:pt x="26960" y="24647"/>
                      <a:pt x="26015" y="23962"/>
                    </a:cubicBezTo>
                    <a:cubicBezTo>
                      <a:pt x="25070" y="23324"/>
                      <a:pt x="24148" y="22639"/>
                      <a:pt x="23227" y="22001"/>
                    </a:cubicBezTo>
                    <a:cubicBezTo>
                      <a:pt x="22683" y="21599"/>
                      <a:pt x="22116" y="21292"/>
                      <a:pt x="21596" y="20890"/>
                    </a:cubicBezTo>
                    <a:close/>
                    <a:moveTo>
                      <a:pt x="13965" y="21576"/>
                    </a:moveTo>
                    <a:lnTo>
                      <a:pt x="13965" y="21576"/>
                    </a:lnTo>
                    <a:cubicBezTo>
                      <a:pt x="13610" y="22024"/>
                      <a:pt x="13232" y="22473"/>
                      <a:pt x="12878" y="22946"/>
                    </a:cubicBezTo>
                    <a:cubicBezTo>
                      <a:pt x="12523" y="23371"/>
                      <a:pt x="12169" y="23844"/>
                      <a:pt x="11838" y="24316"/>
                    </a:cubicBezTo>
                    <a:cubicBezTo>
                      <a:pt x="11177" y="25238"/>
                      <a:pt x="10491" y="26183"/>
                      <a:pt x="9806" y="27104"/>
                    </a:cubicBezTo>
                    <a:cubicBezTo>
                      <a:pt x="9428" y="27624"/>
                      <a:pt x="9050" y="28168"/>
                      <a:pt x="8672" y="28735"/>
                    </a:cubicBezTo>
                    <a:cubicBezTo>
                      <a:pt x="8575" y="28783"/>
                      <a:pt x="8656" y="28877"/>
                      <a:pt x="8754" y="28877"/>
                    </a:cubicBezTo>
                    <a:cubicBezTo>
                      <a:pt x="8799" y="28877"/>
                      <a:pt x="8848" y="28857"/>
                      <a:pt x="8885" y="28805"/>
                    </a:cubicBezTo>
                    <a:cubicBezTo>
                      <a:pt x="9570" y="27908"/>
                      <a:pt x="10231" y="26963"/>
                      <a:pt x="10893" y="26017"/>
                    </a:cubicBezTo>
                    <a:cubicBezTo>
                      <a:pt x="11555" y="25072"/>
                      <a:pt x="12240" y="24151"/>
                      <a:pt x="12878" y="23206"/>
                    </a:cubicBezTo>
                    <a:cubicBezTo>
                      <a:pt x="13256" y="22662"/>
                      <a:pt x="13587" y="22119"/>
                      <a:pt x="13965" y="21576"/>
                    </a:cubicBezTo>
                    <a:close/>
                    <a:moveTo>
                      <a:pt x="18099" y="18102"/>
                    </a:moveTo>
                    <a:cubicBezTo>
                      <a:pt x="18099" y="18102"/>
                      <a:pt x="18076" y="18102"/>
                      <a:pt x="18076" y="18126"/>
                    </a:cubicBezTo>
                    <a:cubicBezTo>
                      <a:pt x="18808" y="18929"/>
                      <a:pt x="19564" y="19756"/>
                      <a:pt x="20320" y="20512"/>
                    </a:cubicBezTo>
                    <a:cubicBezTo>
                      <a:pt x="21100" y="21292"/>
                      <a:pt x="21880" y="22024"/>
                      <a:pt x="22683" y="22733"/>
                    </a:cubicBezTo>
                    <a:cubicBezTo>
                      <a:pt x="24313" y="24175"/>
                      <a:pt x="25991" y="25569"/>
                      <a:pt x="27739" y="26868"/>
                    </a:cubicBezTo>
                    <a:cubicBezTo>
                      <a:pt x="28236" y="27222"/>
                      <a:pt x="28708" y="27577"/>
                      <a:pt x="29204" y="27931"/>
                    </a:cubicBezTo>
                    <a:cubicBezTo>
                      <a:pt x="29724" y="28286"/>
                      <a:pt x="30220" y="28640"/>
                      <a:pt x="30740" y="28924"/>
                    </a:cubicBezTo>
                    <a:cubicBezTo>
                      <a:pt x="30765" y="28939"/>
                      <a:pt x="30790" y="28945"/>
                      <a:pt x="30814" y="28945"/>
                    </a:cubicBezTo>
                    <a:cubicBezTo>
                      <a:pt x="30900" y="28945"/>
                      <a:pt x="30961" y="28856"/>
                      <a:pt x="30905" y="28782"/>
                    </a:cubicBezTo>
                    <a:cubicBezTo>
                      <a:pt x="30480" y="28451"/>
                      <a:pt x="30008" y="28144"/>
                      <a:pt x="29559" y="27837"/>
                    </a:cubicBezTo>
                    <a:cubicBezTo>
                      <a:pt x="29133" y="27506"/>
                      <a:pt x="28685" y="27222"/>
                      <a:pt x="28236" y="26892"/>
                    </a:cubicBezTo>
                    <a:cubicBezTo>
                      <a:pt x="27361" y="26254"/>
                      <a:pt x="26487" y="25592"/>
                      <a:pt x="25660" y="24907"/>
                    </a:cubicBezTo>
                    <a:cubicBezTo>
                      <a:pt x="23983" y="23560"/>
                      <a:pt x="22329" y="22119"/>
                      <a:pt x="20746" y="20630"/>
                    </a:cubicBezTo>
                    <a:cubicBezTo>
                      <a:pt x="20297" y="20229"/>
                      <a:pt x="19871" y="19803"/>
                      <a:pt x="19446" y="19402"/>
                    </a:cubicBezTo>
                    <a:cubicBezTo>
                      <a:pt x="18997" y="18977"/>
                      <a:pt x="18548" y="18528"/>
                      <a:pt x="18099" y="18102"/>
                    </a:cubicBezTo>
                    <a:close/>
                    <a:moveTo>
                      <a:pt x="22324" y="22812"/>
                    </a:moveTo>
                    <a:cubicBezTo>
                      <a:pt x="22494" y="23012"/>
                      <a:pt x="22637" y="23230"/>
                      <a:pt x="22825" y="23418"/>
                    </a:cubicBezTo>
                    <a:cubicBezTo>
                      <a:pt x="23038" y="23655"/>
                      <a:pt x="23274" y="23844"/>
                      <a:pt x="23486" y="24056"/>
                    </a:cubicBezTo>
                    <a:cubicBezTo>
                      <a:pt x="23935" y="24505"/>
                      <a:pt x="24408" y="24907"/>
                      <a:pt x="24857" y="25332"/>
                    </a:cubicBezTo>
                    <a:cubicBezTo>
                      <a:pt x="25802" y="26159"/>
                      <a:pt x="26794" y="26963"/>
                      <a:pt x="27763" y="27719"/>
                    </a:cubicBezTo>
                    <a:cubicBezTo>
                      <a:pt x="28330" y="28168"/>
                      <a:pt x="28897" y="28616"/>
                      <a:pt x="29511" y="28971"/>
                    </a:cubicBezTo>
                    <a:cubicBezTo>
                      <a:pt x="29521" y="28977"/>
                      <a:pt x="29532" y="28980"/>
                      <a:pt x="29544" y="28980"/>
                    </a:cubicBezTo>
                    <a:cubicBezTo>
                      <a:pt x="29617" y="28980"/>
                      <a:pt x="29711" y="28863"/>
                      <a:pt x="29630" y="28782"/>
                    </a:cubicBezTo>
                    <a:cubicBezTo>
                      <a:pt x="29157" y="28380"/>
                      <a:pt x="28614" y="28049"/>
                      <a:pt x="28117" y="27671"/>
                    </a:cubicBezTo>
                    <a:lnTo>
                      <a:pt x="26605" y="26514"/>
                    </a:lnTo>
                    <a:cubicBezTo>
                      <a:pt x="25637" y="25734"/>
                      <a:pt x="24691" y="24907"/>
                      <a:pt x="23770" y="24080"/>
                    </a:cubicBezTo>
                    <a:cubicBezTo>
                      <a:pt x="23510" y="23844"/>
                      <a:pt x="23250" y="23607"/>
                      <a:pt x="23014" y="23371"/>
                    </a:cubicBezTo>
                    <a:cubicBezTo>
                      <a:pt x="22872" y="23253"/>
                      <a:pt x="22754" y="23135"/>
                      <a:pt x="22589" y="23017"/>
                    </a:cubicBezTo>
                    <a:cubicBezTo>
                      <a:pt x="22498" y="22941"/>
                      <a:pt x="22408" y="22885"/>
                      <a:pt x="22324" y="22812"/>
                    </a:cubicBezTo>
                    <a:close/>
                    <a:moveTo>
                      <a:pt x="15075" y="19284"/>
                    </a:moveTo>
                    <a:cubicBezTo>
                      <a:pt x="14862" y="19402"/>
                      <a:pt x="14650" y="19473"/>
                      <a:pt x="14484" y="19591"/>
                    </a:cubicBezTo>
                    <a:lnTo>
                      <a:pt x="13941" y="19945"/>
                    </a:lnTo>
                    <a:cubicBezTo>
                      <a:pt x="13587" y="20229"/>
                      <a:pt x="13209" y="20489"/>
                      <a:pt x="12854" y="20749"/>
                    </a:cubicBezTo>
                    <a:cubicBezTo>
                      <a:pt x="12145" y="21316"/>
                      <a:pt x="11460" y="21883"/>
                      <a:pt x="10775" y="22497"/>
                    </a:cubicBezTo>
                    <a:cubicBezTo>
                      <a:pt x="9475" y="23678"/>
                      <a:pt x="8247" y="24978"/>
                      <a:pt x="7089" y="26325"/>
                    </a:cubicBezTo>
                    <a:cubicBezTo>
                      <a:pt x="6758" y="26726"/>
                      <a:pt x="6475" y="27104"/>
                      <a:pt x="6168" y="27553"/>
                    </a:cubicBezTo>
                    <a:cubicBezTo>
                      <a:pt x="6026" y="27742"/>
                      <a:pt x="5908" y="27955"/>
                      <a:pt x="5790" y="28168"/>
                    </a:cubicBezTo>
                    <a:cubicBezTo>
                      <a:pt x="5671" y="28404"/>
                      <a:pt x="5577" y="28593"/>
                      <a:pt x="5530" y="28876"/>
                    </a:cubicBezTo>
                    <a:cubicBezTo>
                      <a:pt x="5530" y="28956"/>
                      <a:pt x="5605" y="29025"/>
                      <a:pt x="5676" y="29025"/>
                    </a:cubicBezTo>
                    <a:cubicBezTo>
                      <a:pt x="5710" y="29025"/>
                      <a:pt x="5743" y="29009"/>
                      <a:pt x="5766" y="28971"/>
                    </a:cubicBezTo>
                    <a:cubicBezTo>
                      <a:pt x="5884" y="28782"/>
                      <a:pt x="6002" y="28616"/>
                      <a:pt x="6073" y="28404"/>
                    </a:cubicBezTo>
                    <a:cubicBezTo>
                      <a:pt x="6215" y="28191"/>
                      <a:pt x="6286" y="28002"/>
                      <a:pt x="6404" y="27837"/>
                    </a:cubicBezTo>
                    <a:cubicBezTo>
                      <a:pt x="6640" y="27482"/>
                      <a:pt x="6900" y="27128"/>
                      <a:pt x="7184" y="26797"/>
                    </a:cubicBezTo>
                    <a:cubicBezTo>
                      <a:pt x="7727" y="26112"/>
                      <a:pt x="8318" y="25474"/>
                      <a:pt x="8908" y="24836"/>
                    </a:cubicBezTo>
                    <a:cubicBezTo>
                      <a:pt x="10137" y="23537"/>
                      <a:pt x="11436" y="22355"/>
                      <a:pt x="12783" y="21198"/>
                    </a:cubicBezTo>
                    <a:cubicBezTo>
                      <a:pt x="13161" y="20867"/>
                      <a:pt x="13563" y="20583"/>
                      <a:pt x="13941" y="20252"/>
                    </a:cubicBezTo>
                    <a:cubicBezTo>
                      <a:pt x="14106" y="20111"/>
                      <a:pt x="14319" y="19945"/>
                      <a:pt x="14508" y="19803"/>
                    </a:cubicBezTo>
                    <a:cubicBezTo>
                      <a:pt x="14721" y="19662"/>
                      <a:pt x="14886" y="19473"/>
                      <a:pt x="15075" y="19307"/>
                    </a:cubicBezTo>
                    <a:lnTo>
                      <a:pt x="15075" y="19284"/>
                    </a:lnTo>
                    <a:close/>
                    <a:moveTo>
                      <a:pt x="19328" y="19780"/>
                    </a:moveTo>
                    <a:cubicBezTo>
                      <a:pt x="19446" y="19993"/>
                      <a:pt x="19517" y="20182"/>
                      <a:pt x="19635" y="20371"/>
                    </a:cubicBezTo>
                    <a:lnTo>
                      <a:pt x="19990" y="20890"/>
                    </a:lnTo>
                    <a:cubicBezTo>
                      <a:pt x="20273" y="21245"/>
                      <a:pt x="20533" y="21646"/>
                      <a:pt x="20793" y="22001"/>
                    </a:cubicBezTo>
                    <a:cubicBezTo>
                      <a:pt x="21360" y="22710"/>
                      <a:pt x="21903" y="23371"/>
                      <a:pt x="22541" y="24056"/>
                    </a:cubicBezTo>
                    <a:cubicBezTo>
                      <a:pt x="23723" y="25356"/>
                      <a:pt x="25022" y="26608"/>
                      <a:pt x="26369" y="27742"/>
                    </a:cubicBezTo>
                    <a:cubicBezTo>
                      <a:pt x="26771" y="28073"/>
                      <a:pt x="27149" y="28380"/>
                      <a:pt x="27574" y="28664"/>
                    </a:cubicBezTo>
                    <a:cubicBezTo>
                      <a:pt x="27787" y="28805"/>
                      <a:pt x="27999" y="28924"/>
                      <a:pt x="28212" y="29042"/>
                    </a:cubicBezTo>
                    <a:cubicBezTo>
                      <a:pt x="28448" y="29160"/>
                      <a:pt x="28637" y="29254"/>
                      <a:pt x="28921" y="29325"/>
                    </a:cubicBezTo>
                    <a:cubicBezTo>
                      <a:pt x="29039" y="29325"/>
                      <a:pt x="29086" y="29160"/>
                      <a:pt x="28992" y="29089"/>
                    </a:cubicBezTo>
                    <a:cubicBezTo>
                      <a:pt x="28826" y="28971"/>
                      <a:pt x="28661" y="28853"/>
                      <a:pt x="28448" y="28758"/>
                    </a:cubicBezTo>
                    <a:cubicBezTo>
                      <a:pt x="28236" y="28640"/>
                      <a:pt x="28047" y="28546"/>
                      <a:pt x="27881" y="28427"/>
                    </a:cubicBezTo>
                    <a:cubicBezTo>
                      <a:pt x="27527" y="28191"/>
                      <a:pt x="27172" y="27931"/>
                      <a:pt x="26842" y="27671"/>
                    </a:cubicBezTo>
                    <a:cubicBezTo>
                      <a:pt x="26156" y="27104"/>
                      <a:pt x="25518" y="26514"/>
                      <a:pt x="24857" y="25923"/>
                    </a:cubicBezTo>
                    <a:cubicBezTo>
                      <a:pt x="23557" y="24718"/>
                      <a:pt x="22376" y="23418"/>
                      <a:pt x="21242" y="22048"/>
                    </a:cubicBezTo>
                    <a:cubicBezTo>
                      <a:pt x="20911" y="21670"/>
                      <a:pt x="20628" y="21292"/>
                      <a:pt x="20297" y="20890"/>
                    </a:cubicBezTo>
                    <a:cubicBezTo>
                      <a:pt x="20131" y="20725"/>
                      <a:pt x="19990" y="20512"/>
                      <a:pt x="19848" y="20347"/>
                    </a:cubicBezTo>
                    <a:cubicBezTo>
                      <a:pt x="19706" y="20134"/>
                      <a:pt x="19517" y="19945"/>
                      <a:pt x="19352" y="19780"/>
                    </a:cubicBezTo>
                    <a:close/>
                    <a:moveTo>
                      <a:pt x="12063" y="22243"/>
                    </a:moveTo>
                    <a:lnTo>
                      <a:pt x="12063" y="22243"/>
                    </a:lnTo>
                    <a:cubicBezTo>
                      <a:pt x="11857" y="22429"/>
                      <a:pt x="11638" y="22579"/>
                      <a:pt x="11436" y="22781"/>
                    </a:cubicBezTo>
                    <a:cubicBezTo>
                      <a:pt x="11200" y="22993"/>
                      <a:pt x="10988" y="23229"/>
                      <a:pt x="10775" y="23442"/>
                    </a:cubicBezTo>
                    <a:cubicBezTo>
                      <a:pt x="10350" y="23867"/>
                      <a:pt x="9924" y="24340"/>
                      <a:pt x="9523" y="24812"/>
                    </a:cubicBezTo>
                    <a:cubicBezTo>
                      <a:pt x="8696" y="25758"/>
                      <a:pt x="7892" y="26750"/>
                      <a:pt x="7113" y="27719"/>
                    </a:cubicBezTo>
                    <a:cubicBezTo>
                      <a:pt x="6687" y="28286"/>
                      <a:pt x="6238" y="28853"/>
                      <a:pt x="5884" y="29467"/>
                    </a:cubicBezTo>
                    <a:cubicBezTo>
                      <a:pt x="5832" y="29536"/>
                      <a:pt x="5906" y="29630"/>
                      <a:pt x="5978" y="29630"/>
                    </a:cubicBezTo>
                    <a:cubicBezTo>
                      <a:pt x="6004" y="29630"/>
                      <a:pt x="6030" y="29617"/>
                      <a:pt x="6049" y="29585"/>
                    </a:cubicBezTo>
                    <a:cubicBezTo>
                      <a:pt x="6475" y="29113"/>
                      <a:pt x="6806" y="28569"/>
                      <a:pt x="7184" y="28073"/>
                    </a:cubicBezTo>
                    <a:lnTo>
                      <a:pt x="8341" y="26561"/>
                    </a:lnTo>
                    <a:cubicBezTo>
                      <a:pt x="9097" y="25592"/>
                      <a:pt x="9924" y="24647"/>
                      <a:pt x="10751" y="23726"/>
                    </a:cubicBezTo>
                    <a:cubicBezTo>
                      <a:pt x="10988" y="23466"/>
                      <a:pt x="11224" y="23206"/>
                      <a:pt x="11460" y="22970"/>
                    </a:cubicBezTo>
                    <a:cubicBezTo>
                      <a:pt x="11578" y="22828"/>
                      <a:pt x="11696" y="22710"/>
                      <a:pt x="11815" y="22544"/>
                    </a:cubicBezTo>
                    <a:cubicBezTo>
                      <a:pt x="11901" y="22441"/>
                      <a:pt x="11975" y="22337"/>
                      <a:pt x="12063" y="22243"/>
                    </a:cubicBezTo>
                    <a:close/>
                    <a:moveTo>
                      <a:pt x="19281" y="22521"/>
                    </a:moveTo>
                    <a:cubicBezTo>
                      <a:pt x="19493" y="23064"/>
                      <a:pt x="19706" y="23607"/>
                      <a:pt x="19919" y="24151"/>
                    </a:cubicBezTo>
                    <a:cubicBezTo>
                      <a:pt x="20108" y="24671"/>
                      <a:pt x="20344" y="25214"/>
                      <a:pt x="20580" y="25734"/>
                    </a:cubicBezTo>
                    <a:cubicBezTo>
                      <a:pt x="21053" y="26797"/>
                      <a:pt x="21502" y="27837"/>
                      <a:pt x="21974" y="28900"/>
                    </a:cubicBezTo>
                    <a:cubicBezTo>
                      <a:pt x="22234" y="29491"/>
                      <a:pt x="22494" y="30105"/>
                      <a:pt x="22801" y="30672"/>
                    </a:cubicBezTo>
                    <a:cubicBezTo>
                      <a:pt x="22822" y="30714"/>
                      <a:pt x="22855" y="30731"/>
                      <a:pt x="22890" y="30731"/>
                    </a:cubicBezTo>
                    <a:cubicBezTo>
                      <a:pt x="22974" y="30731"/>
                      <a:pt x="23071" y="30631"/>
                      <a:pt x="23038" y="30530"/>
                    </a:cubicBezTo>
                    <a:cubicBezTo>
                      <a:pt x="22589" y="29467"/>
                      <a:pt x="22092" y="28427"/>
                      <a:pt x="21620" y="27388"/>
                    </a:cubicBezTo>
                    <a:cubicBezTo>
                      <a:pt x="21147" y="26372"/>
                      <a:pt x="20675" y="25309"/>
                      <a:pt x="20179" y="24269"/>
                    </a:cubicBezTo>
                    <a:cubicBezTo>
                      <a:pt x="19871" y="23678"/>
                      <a:pt x="19588" y="23111"/>
                      <a:pt x="19281" y="22521"/>
                    </a:cubicBezTo>
                    <a:close/>
                    <a:moveTo>
                      <a:pt x="16729" y="18031"/>
                    </a:moveTo>
                    <a:cubicBezTo>
                      <a:pt x="15926" y="18764"/>
                      <a:pt x="15099" y="19520"/>
                      <a:pt x="14319" y="20276"/>
                    </a:cubicBezTo>
                    <a:cubicBezTo>
                      <a:pt x="13563" y="21056"/>
                      <a:pt x="12831" y="21835"/>
                      <a:pt x="12122" y="22639"/>
                    </a:cubicBezTo>
                    <a:cubicBezTo>
                      <a:pt x="10657" y="24269"/>
                      <a:pt x="9286" y="25947"/>
                      <a:pt x="7987" y="27695"/>
                    </a:cubicBezTo>
                    <a:cubicBezTo>
                      <a:pt x="7632" y="28191"/>
                      <a:pt x="7278" y="28664"/>
                      <a:pt x="6924" y="29160"/>
                    </a:cubicBezTo>
                    <a:cubicBezTo>
                      <a:pt x="6569" y="29656"/>
                      <a:pt x="6215" y="30176"/>
                      <a:pt x="5908" y="30696"/>
                    </a:cubicBezTo>
                    <a:cubicBezTo>
                      <a:pt x="5870" y="30789"/>
                      <a:pt x="5951" y="30882"/>
                      <a:pt x="6010" y="30882"/>
                    </a:cubicBezTo>
                    <a:cubicBezTo>
                      <a:pt x="6026" y="30882"/>
                      <a:pt x="6040" y="30876"/>
                      <a:pt x="6049" y="30861"/>
                    </a:cubicBezTo>
                    <a:cubicBezTo>
                      <a:pt x="6380" y="30436"/>
                      <a:pt x="6711" y="29963"/>
                      <a:pt x="6995" y="29514"/>
                    </a:cubicBezTo>
                    <a:cubicBezTo>
                      <a:pt x="7325" y="29089"/>
                      <a:pt x="7632" y="28640"/>
                      <a:pt x="7940" y="28191"/>
                    </a:cubicBezTo>
                    <a:cubicBezTo>
                      <a:pt x="8601" y="27317"/>
                      <a:pt x="9239" y="26443"/>
                      <a:pt x="9924" y="25616"/>
                    </a:cubicBezTo>
                    <a:cubicBezTo>
                      <a:pt x="11295" y="23938"/>
                      <a:pt x="12736" y="22284"/>
                      <a:pt x="14201" y="20701"/>
                    </a:cubicBezTo>
                    <a:cubicBezTo>
                      <a:pt x="14626" y="20252"/>
                      <a:pt x="15028" y="19827"/>
                      <a:pt x="15453" y="19402"/>
                    </a:cubicBezTo>
                    <a:cubicBezTo>
                      <a:pt x="15855" y="18953"/>
                      <a:pt x="16304" y="18504"/>
                      <a:pt x="16753" y="18055"/>
                    </a:cubicBezTo>
                    <a:cubicBezTo>
                      <a:pt x="16753" y="18055"/>
                      <a:pt x="16753" y="18031"/>
                      <a:pt x="16729" y="18031"/>
                    </a:cubicBezTo>
                    <a:close/>
                    <a:moveTo>
                      <a:pt x="16493" y="22757"/>
                    </a:moveTo>
                    <a:lnTo>
                      <a:pt x="16493" y="22757"/>
                    </a:lnTo>
                    <a:cubicBezTo>
                      <a:pt x="16398" y="23324"/>
                      <a:pt x="16280" y="23915"/>
                      <a:pt x="16209" y="24482"/>
                    </a:cubicBezTo>
                    <a:cubicBezTo>
                      <a:pt x="16138" y="25025"/>
                      <a:pt x="16067" y="25616"/>
                      <a:pt x="15997" y="26183"/>
                    </a:cubicBezTo>
                    <a:cubicBezTo>
                      <a:pt x="15878" y="27341"/>
                      <a:pt x="15784" y="28451"/>
                      <a:pt x="15642" y="29609"/>
                    </a:cubicBezTo>
                    <a:lnTo>
                      <a:pt x="15477" y="31570"/>
                    </a:lnTo>
                    <a:cubicBezTo>
                      <a:pt x="15453" y="31653"/>
                      <a:pt x="15512" y="31694"/>
                      <a:pt x="15580" y="31694"/>
                    </a:cubicBezTo>
                    <a:cubicBezTo>
                      <a:pt x="15648" y="31694"/>
                      <a:pt x="15725" y="31653"/>
                      <a:pt x="15737" y="31570"/>
                    </a:cubicBezTo>
                    <a:cubicBezTo>
                      <a:pt x="15902" y="30412"/>
                      <a:pt x="15973" y="29278"/>
                      <a:pt x="16067" y="28144"/>
                    </a:cubicBezTo>
                    <a:cubicBezTo>
                      <a:pt x="16186" y="26986"/>
                      <a:pt x="16280" y="25852"/>
                      <a:pt x="16375" y="24718"/>
                    </a:cubicBezTo>
                    <a:cubicBezTo>
                      <a:pt x="16422" y="24056"/>
                      <a:pt x="16422" y="23418"/>
                      <a:pt x="16493" y="22757"/>
                    </a:cubicBezTo>
                    <a:close/>
                    <a:moveTo>
                      <a:pt x="16320" y="20242"/>
                    </a:moveTo>
                    <a:cubicBezTo>
                      <a:pt x="16317" y="20242"/>
                      <a:pt x="16312" y="20245"/>
                      <a:pt x="16304" y="20252"/>
                    </a:cubicBezTo>
                    <a:cubicBezTo>
                      <a:pt x="16186" y="20465"/>
                      <a:pt x="16067" y="20630"/>
                      <a:pt x="15949" y="20843"/>
                    </a:cubicBezTo>
                    <a:cubicBezTo>
                      <a:pt x="15855" y="21008"/>
                      <a:pt x="15737" y="21221"/>
                      <a:pt x="15666" y="21434"/>
                    </a:cubicBezTo>
                    <a:lnTo>
                      <a:pt x="15122" y="22662"/>
                    </a:lnTo>
                    <a:cubicBezTo>
                      <a:pt x="14792" y="23489"/>
                      <a:pt x="14484" y="24340"/>
                      <a:pt x="14201" y="25214"/>
                    </a:cubicBezTo>
                    <a:cubicBezTo>
                      <a:pt x="13681" y="26892"/>
                      <a:pt x="13232" y="28640"/>
                      <a:pt x="12949" y="30365"/>
                    </a:cubicBezTo>
                    <a:cubicBezTo>
                      <a:pt x="12854" y="30885"/>
                      <a:pt x="12783" y="31381"/>
                      <a:pt x="12760" y="31853"/>
                    </a:cubicBezTo>
                    <a:cubicBezTo>
                      <a:pt x="12736" y="32090"/>
                      <a:pt x="12736" y="32350"/>
                      <a:pt x="12736" y="32586"/>
                    </a:cubicBezTo>
                    <a:cubicBezTo>
                      <a:pt x="12736" y="32869"/>
                      <a:pt x="12783" y="33082"/>
                      <a:pt x="12854" y="33342"/>
                    </a:cubicBezTo>
                    <a:cubicBezTo>
                      <a:pt x="12872" y="33369"/>
                      <a:pt x="12913" y="33382"/>
                      <a:pt x="12957" y="33382"/>
                    </a:cubicBezTo>
                    <a:cubicBezTo>
                      <a:pt x="13031" y="33382"/>
                      <a:pt x="13114" y="33345"/>
                      <a:pt x="13114" y="33271"/>
                    </a:cubicBezTo>
                    <a:cubicBezTo>
                      <a:pt x="13114" y="33058"/>
                      <a:pt x="13138" y="32822"/>
                      <a:pt x="13114" y="32633"/>
                    </a:cubicBezTo>
                    <a:lnTo>
                      <a:pt x="13114" y="31972"/>
                    </a:lnTo>
                    <a:cubicBezTo>
                      <a:pt x="13138" y="31523"/>
                      <a:pt x="13185" y="31121"/>
                      <a:pt x="13256" y="30672"/>
                    </a:cubicBezTo>
                    <a:cubicBezTo>
                      <a:pt x="13421" y="29821"/>
                      <a:pt x="13587" y="28924"/>
                      <a:pt x="13776" y="28073"/>
                    </a:cubicBezTo>
                    <a:cubicBezTo>
                      <a:pt x="14177" y="26372"/>
                      <a:pt x="14673" y="24671"/>
                      <a:pt x="15311" y="23017"/>
                    </a:cubicBezTo>
                    <a:cubicBezTo>
                      <a:pt x="15477" y="22544"/>
                      <a:pt x="15666" y="22072"/>
                      <a:pt x="15831" y="21646"/>
                    </a:cubicBezTo>
                    <a:cubicBezTo>
                      <a:pt x="15926" y="21410"/>
                      <a:pt x="16020" y="21198"/>
                      <a:pt x="16091" y="20961"/>
                    </a:cubicBezTo>
                    <a:cubicBezTo>
                      <a:pt x="16186" y="20725"/>
                      <a:pt x="16280" y="20489"/>
                      <a:pt x="16327" y="20252"/>
                    </a:cubicBezTo>
                    <a:cubicBezTo>
                      <a:pt x="16327" y="20252"/>
                      <a:pt x="16327" y="20242"/>
                      <a:pt x="16320" y="20242"/>
                    </a:cubicBezTo>
                    <a:close/>
                    <a:moveTo>
                      <a:pt x="17840" y="20418"/>
                    </a:moveTo>
                    <a:cubicBezTo>
                      <a:pt x="17840" y="20654"/>
                      <a:pt x="17816" y="20867"/>
                      <a:pt x="17840" y="21103"/>
                    </a:cubicBezTo>
                    <a:cubicBezTo>
                      <a:pt x="17840" y="21316"/>
                      <a:pt x="17863" y="21552"/>
                      <a:pt x="17910" y="21741"/>
                    </a:cubicBezTo>
                    <a:cubicBezTo>
                      <a:pt x="17934" y="22190"/>
                      <a:pt x="17981" y="22639"/>
                      <a:pt x="18052" y="23088"/>
                    </a:cubicBezTo>
                    <a:cubicBezTo>
                      <a:pt x="18170" y="23962"/>
                      <a:pt x="18312" y="24860"/>
                      <a:pt x="18525" y="25734"/>
                    </a:cubicBezTo>
                    <a:cubicBezTo>
                      <a:pt x="18903" y="27482"/>
                      <a:pt x="19375" y="29184"/>
                      <a:pt x="19990" y="30837"/>
                    </a:cubicBezTo>
                    <a:cubicBezTo>
                      <a:pt x="20179" y="31310"/>
                      <a:pt x="20344" y="31783"/>
                      <a:pt x="20580" y="32231"/>
                    </a:cubicBezTo>
                    <a:cubicBezTo>
                      <a:pt x="20698" y="32444"/>
                      <a:pt x="20817" y="32680"/>
                      <a:pt x="20935" y="32893"/>
                    </a:cubicBezTo>
                    <a:cubicBezTo>
                      <a:pt x="21053" y="33082"/>
                      <a:pt x="21242" y="33295"/>
                      <a:pt x="21407" y="33484"/>
                    </a:cubicBezTo>
                    <a:cubicBezTo>
                      <a:pt x="21426" y="33491"/>
                      <a:pt x="21445" y="33494"/>
                      <a:pt x="21464" y="33494"/>
                    </a:cubicBezTo>
                    <a:cubicBezTo>
                      <a:pt x="21571" y="33494"/>
                      <a:pt x="21680" y="33395"/>
                      <a:pt x="21620" y="33295"/>
                    </a:cubicBezTo>
                    <a:cubicBezTo>
                      <a:pt x="21502" y="33129"/>
                      <a:pt x="21407" y="32917"/>
                      <a:pt x="21289" y="32751"/>
                    </a:cubicBezTo>
                    <a:cubicBezTo>
                      <a:pt x="21171" y="32562"/>
                      <a:pt x="21100" y="32350"/>
                      <a:pt x="20982" y="32184"/>
                    </a:cubicBezTo>
                    <a:cubicBezTo>
                      <a:pt x="20769" y="31783"/>
                      <a:pt x="20628" y="31405"/>
                      <a:pt x="20439" y="31003"/>
                    </a:cubicBezTo>
                    <a:cubicBezTo>
                      <a:pt x="20108" y="30176"/>
                      <a:pt x="19848" y="29349"/>
                      <a:pt x="19588" y="28475"/>
                    </a:cubicBezTo>
                    <a:cubicBezTo>
                      <a:pt x="19092" y="26797"/>
                      <a:pt x="18666" y="25049"/>
                      <a:pt x="18383" y="23348"/>
                    </a:cubicBezTo>
                    <a:cubicBezTo>
                      <a:pt x="18288" y="22851"/>
                      <a:pt x="18194" y="22379"/>
                      <a:pt x="18147" y="21859"/>
                    </a:cubicBezTo>
                    <a:cubicBezTo>
                      <a:pt x="18099" y="21623"/>
                      <a:pt x="18076" y="21387"/>
                      <a:pt x="18029" y="21150"/>
                    </a:cubicBezTo>
                    <a:cubicBezTo>
                      <a:pt x="17981" y="20890"/>
                      <a:pt x="17934" y="20654"/>
                      <a:pt x="17863" y="20418"/>
                    </a:cubicBezTo>
                    <a:close/>
                    <a:moveTo>
                      <a:pt x="18903" y="24387"/>
                    </a:moveTo>
                    <a:lnTo>
                      <a:pt x="18903" y="24387"/>
                    </a:lnTo>
                    <a:cubicBezTo>
                      <a:pt x="18997" y="24718"/>
                      <a:pt x="19021" y="25002"/>
                      <a:pt x="19092" y="25332"/>
                    </a:cubicBezTo>
                    <a:cubicBezTo>
                      <a:pt x="19139" y="25616"/>
                      <a:pt x="19234" y="25923"/>
                      <a:pt x="19328" y="26206"/>
                    </a:cubicBezTo>
                    <a:cubicBezTo>
                      <a:pt x="19493" y="26797"/>
                      <a:pt x="19682" y="27411"/>
                      <a:pt x="19871" y="28002"/>
                    </a:cubicBezTo>
                    <a:cubicBezTo>
                      <a:pt x="20297" y="29184"/>
                      <a:pt x="20698" y="30365"/>
                      <a:pt x="21218" y="31523"/>
                    </a:cubicBezTo>
                    <a:cubicBezTo>
                      <a:pt x="21478" y="32184"/>
                      <a:pt x="21738" y="32869"/>
                      <a:pt x="22092" y="33484"/>
                    </a:cubicBezTo>
                    <a:cubicBezTo>
                      <a:pt x="22111" y="33496"/>
                      <a:pt x="22135" y="33502"/>
                      <a:pt x="22161" y="33502"/>
                    </a:cubicBezTo>
                    <a:cubicBezTo>
                      <a:pt x="22236" y="33502"/>
                      <a:pt x="22323" y="33453"/>
                      <a:pt x="22305" y="33366"/>
                    </a:cubicBezTo>
                    <a:cubicBezTo>
                      <a:pt x="22092" y="32775"/>
                      <a:pt x="21809" y="32208"/>
                      <a:pt x="21573" y="31641"/>
                    </a:cubicBezTo>
                    <a:cubicBezTo>
                      <a:pt x="21336" y="31050"/>
                      <a:pt x="21100" y="30459"/>
                      <a:pt x="20864" y="29916"/>
                    </a:cubicBezTo>
                    <a:cubicBezTo>
                      <a:pt x="20415" y="28758"/>
                      <a:pt x="19990" y="27577"/>
                      <a:pt x="19612" y="26396"/>
                    </a:cubicBezTo>
                    <a:cubicBezTo>
                      <a:pt x="19493" y="26065"/>
                      <a:pt x="19399" y="25710"/>
                      <a:pt x="19281" y="25380"/>
                    </a:cubicBezTo>
                    <a:cubicBezTo>
                      <a:pt x="19234" y="25214"/>
                      <a:pt x="19163" y="25025"/>
                      <a:pt x="19115" y="24883"/>
                    </a:cubicBezTo>
                    <a:cubicBezTo>
                      <a:pt x="19045" y="24718"/>
                      <a:pt x="18974" y="24553"/>
                      <a:pt x="18903" y="24387"/>
                    </a:cubicBezTo>
                    <a:close/>
                    <a:moveTo>
                      <a:pt x="15241" y="24175"/>
                    </a:moveTo>
                    <a:lnTo>
                      <a:pt x="15241" y="24175"/>
                    </a:lnTo>
                    <a:cubicBezTo>
                      <a:pt x="15146" y="24458"/>
                      <a:pt x="15028" y="24765"/>
                      <a:pt x="14910" y="25096"/>
                    </a:cubicBezTo>
                    <a:cubicBezTo>
                      <a:pt x="14839" y="25380"/>
                      <a:pt x="14744" y="25687"/>
                      <a:pt x="14673" y="25970"/>
                    </a:cubicBezTo>
                    <a:cubicBezTo>
                      <a:pt x="14532" y="26585"/>
                      <a:pt x="14390" y="27175"/>
                      <a:pt x="14272" y="27813"/>
                    </a:cubicBezTo>
                    <a:cubicBezTo>
                      <a:pt x="14036" y="29042"/>
                      <a:pt x="13823" y="30294"/>
                      <a:pt x="13657" y="31523"/>
                    </a:cubicBezTo>
                    <a:cubicBezTo>
                      <a:pt x="13563" y="32231"/>
                      <a:pt x="13445" y="32940"/>
                      <a:pt x="13445" y="33649"/>
                    </a:cubicBezTo>
                    <a:cubicBezTo>
                      <a:pt x="13445" y="33699"/>
                      <a:pt x="13504" y="33729"/>
                      <a:pt x="13563" y="33729"/>
                    </a:cubicBezTo>
                    <a:cubicBezTo>
                      <a:pt x="13617" y="33729"/>
                      <a:pt x="13670" y="33705"/>
                      <a:pt x="13681" y="33649"/>
                    </a:cubicBezTo>
                    <a:cubicBezTo>
                      <a:pt x="13799" y="33035"/>
                      <a:pt x="13823" y="32420"/>
                      <a:pt x="13917" y="31806"/>
                    </a:cubicBezTo>
                    <a:lnTo>
                      <a:pt x="14177" y="29940"/>
                    </a:lnTo>
                    <a:cubicBezTo>
                      <a:pt x="14366" y="28687"/>
                      <a:pt x="14603" y="27482"/>
                      <a:pt x="14862" y="26277"/>
                    </a:cubicBezTo>
                    <a:cubicBezTo>
                      <a:pt x="14910" y="25923"/>
                      <a:pt x="15004" y="25592"/>
                      <a:pt x="15075" y="25238"/>
                    </a:cubicBezTo>
                    <a:cubicBezTo>
                      <a:pt x="15099" y="25049"/>
                      <a:pt x="15146" y="24883"/>
                      <a:pt x="15146" y="24694"/>
                    </a:cubicBezTo>
                    <a:cubicBezTo>
                      <a:pt x="15193" y="24529"/>
                      <a:pt x="15193" y="24340"/>
                      <a:pt x="15241" y="24175"/>
                    </a:cubicBezTo>
                    <a:close/>
                    <a:moveTo>
                      <a:pt x="17621" y="18281"/>
                    </a:moveTo>
                    <a:cubicBezTo>
                      <a:pt x="17614" y="18281"/>
                      <a:pt x="17603" y="18291"/>
                      <a:pt x="17603" y="18291"/>
                    </a:cubicBezTo>
                    <a:cubicBezTo>
                      <a:pt x="17840" y="19355"/>
                      <a:pt x="18076" y="20418"/>
                      <a:pt x="18336" y="21481"/>
                    </a:cubicBezTo>
                    <a:cubicBezTo>
                      <a:pt x="18643" y="22521"/>
                      <a:pt x="18926" y="23560"/>
                      <a:pt x="19281" y="24600"/>
                    </a:cubicBezTo>
                    <a:cubicBezTo>
                      <a:pt x="19966" y="26655"/>
                      <a:pt x="20722" y="28687"/>
                      <a:pt x="21596" y="30696"/>
                    </a:cubicBezTo>
                    <a:cubicBezTo>
                      <a:pt x="21833" y="31263"/>
                      <a:pt x="22092" y="31830"/>
                      <a:pt x="22329" y="32350"/>
                    </a:cubicBezTo>
                    <a:cubicBezTo>
                      <a:pt x="22589" y="32917"/>
                      <a:pt x="22825" y="33484"/>
                      <a:pt x="23156" y="34004"/>
                    </a:cubicBezTo>
                    <a:cubicBezTo>
                      <a:pt x="23205" y="34073"/>
                      <a:pt x="23268" y="34101"/>
                      <a:pt x="23318" y="34101"/>
                    </a:cubicBezTo>
                    <a:cubicBezTo>
                      <a:pt x="23387" y="34101"/>
                      <a:pt x="23433" y="34048"/>
                      <a:pt x="23392" y="33980"/>
                    </a:cubicBezTo>
                    <a:cubicBezTo>
                      <a:pt x="23179" y="33484"/>
                      <a:pt x="22943" y="32988"/>
                      <a:pt x="22707" y="32515"/>
                    </a:cubicBezTo>
                    <a:cubicBezTo>
                      <a:pt x="22470" y="31995"/>
                      <a:pt x="22258" y="31499"/>
                      <a:pt x="22022" y="31003"/>
                    </a:cubicBezTo>
                    <a:cubicBezTo>
                      <a:pt x="21596" y="29987"/>
                      <a:pt x="21171" y="29018"/>
                      <a:pt x="20793" y="27979"/>
                    </a:cubicBezTo>
                    <a:cubicBezTo>
                      <a:pt x="19990" y="25947"/>
                      <a:pt x="19304" y="23915"/>
                      <a:pt x="18666" y="21812"/>
                    </a:cubicBezTo>
                    <a:cubicBezTo>
                      <a:pt x="18477" y="21221"/>
                      <a:pt x="18336" y="20654"/>
                      <a:pt x="18123" y="20063"/>
                    </a:cubicBezTo>
                    <a:cubicBezTo>
                      <a:pt x="17958" y="19473"/>
                      <a:pt x="17769" y="18882"/>
                      <a:pt x="17627" y="18291"/>
                    </a:cubicBezTo>
                    <a:cubicBezTo>
                      <a:pt x="17627" y="18283"/>
                      <a:pt x="17624" y="18281"/>
                      <a:pt x="17621" y="18281"/>
                    </a:cubicBezTo>
                    <a:close/>
                    <a:moveTo>
                      <a:pt x="17143" y="18303"/>
                    </a:moveTo>
                    <a:cubicBezTo>
                      <a:pt x="17137" y="18303"/>
                      <a:pt x="17131" y="18315"/>
                      <a:pt x="17131" y="18339"/>
                    </a:cubicBezTo>
                    <a:cubicBezTo>
                      <a:pt x="16800" y="19355"/>
                      <a:pt x="16446" y="20418"/>
                      <a:pt x="16186" y="21457"/>
                    </a:cubicBezTo>
                    <a:cubicBezTo>
                      <a:pt x="15926" y="22497"/>
                      <a:pt x="15666" y="23560"/>
                      <a:pt x="15453" y="24623"/>
                    </a:cubicBezTo>
                    <a:cubicBezTo>
                      <a:pt x="15004" y="26750"/>
                      <a:pt x="14650" y="28900"/>
                      <a:pt x="14390" y="31050"/>
                    </a:cubicBezTo>
                    <a:cubicBezTo>
                      <a:pt x="14319" y="31641"/>
                      <a:pt x="14248" y="32279"/>
                      <a:pt x="14201" y="32869"/>
                    </a:cubicBezTo>
                    <a:cubicBezTo>
                      <a:pt x="14154" y="33484"/>
                      <a:pt x="14083" y="34074"/>
                      <a:pt x="14083" y="34689"/>
                    </a:cubicBezTo>
                    <a:cubicBezTo>
                      <a:pt x="14112" y="34775"/>
                      <a:pt x="14184" y="34827"/>
                      <a:pt x="14237" y="34827"/>
                    </a:cubicBezTo>
                    <a:cubicBezTo>
                      <a:pt x="14270" y="34827"/>
                      <a:pt x="14295" y="34806"/>
                      <a:pt x="14295" y="34760"/>
                    </a:cubicBezTo>
                    <a:cubicBezTo>
                      <a:pt x="14390" y="34216"/>
                      <a:pt x="14414" y="33649"/>
                      <a:pt x="14484" y="33129"/>
                    </a:cubicBezTo>
                    <a:cubicBezTo>
                      <a:pt x="14532" y="32586"/>
                      <a:pt x="14603" y="32042"/>
                      <a:pt x="14650" y="31499"/>
                    </a:cubicBezTo>
                    <a:cubicBezTo>
                      <a:pt x="14768" y="30436"/>
                      <a:pt x="14910" y="29349"/>
                      <a:pt x="15075" y="28286"/>
                    </a:cubicBezTo>
                    <a:cubicBezTo>
                      <a:pt x="15382" y="26112"/>
                      <a:pt x="15831" y="24009"/>
                      <a:pt x="16304" y="21883"/>
                    </a:cubicBezTo>
                    <a:cubicBezTo>
                      <a:pt x="16446" y="21292"/>
                      <a:pt x="16611" y="20701"/>
                      <a:pt x="16729" y="20134"/>
                    </a:cubicBezTo>
                    <a:cubicBezTo>
                      <a:pt x="16871" y="19544"/>
                      <a:pt x="17013" y="18929"/>
                      <a:pt x="17154" y="18339"/>
                    </a:cubicBezTo>
                    <a:cubicBezTo>
                      <a:pt x="17154" y="18315"/>
                      <a:pt x="17148" y="18303"/>
                      <a:pt x="17143" y="1830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1"/>
              <p:cNvSpPr/>
              <p:nvPr/>
            </p:nvSpPr>
            <p:spPr>
              <a:xfrm>
                <a:off x="680525" y="1862475"/>
                <a:ext cx="752575" cy="752550"/>
              </a:xfrm>
              <a:custGeom>
                <a:avLst/>
                <a:gdLst/>
                <a:ahLst/>
                <a:cxnLst/>
                <a:rect l="l" t="t" r="r" b="b"/>
                <a:pathLst>
                  <a:path w="30103" h="30102" extrusionOk="0">
                    <a:moveTo>
                      <a:pt x="14626" y="1"/>
                    </a:moveTo>
                    <a:cubicBezTo>
                      <a:pt x="14107" y="1"/>
                      <a:pt x="13752" y="379"/>
                      <a:pt x="13587" y="780"/>
                    </a:cubicBezTo>
                    <a:cubicBezTo>
                      <a:pt x="13374" y="1300"/>
                      <a:pt x="13327" y="1820"/>
                      <a:pt x="13280" y="2364"/>
                    </a:cubicBezTo>
                    <a:cubicBezTo>
                      <a:pt x="13280" y="2883"/>
                      <a:pt x="13327" y="3427"/>
                      <a:pt x="13350" y="3923"/>
                    </a:cubicBezTo>
                    <a:cubicBezTo>
                      <a:pt x="13398" y="4419"/>
                      <a:pt x="13469" y="4892"/>
                      <a:pt x="13516" y="5388"/>
                    </a:cubicBezTo>
                    <a:cubicBezTo>
                      <a:pt x="13681" y="6380"/>
                      <a:pt x="13847" y="7325"/>
                      <a:pt x="14059" y="8294"/>
                    </a:cubicBezTo>
                    <a:cubicBezTo>
                      <a:pt x="14272" y="9263"/>
                      <a:pt x="14461" y="10231"/>
                      <a:pt x="14626" y="11224"/>
                    </a:cubicBezTo>
                    <a:cubicBezTo>
                      <a:pt x="14792" y="12192"/>
                      <a:pt x="14910" y="13161"/>
                      <a:pt x="14933" y="14154"/>
                    </a:cubicBezTo>
                    <a:cubicBezTo>
                      <a:pt x="14933" y="14248"/>
                      <a:pt x="14981" y="14343"/>
                      <a:pt x="14981" y="14461"/>
                    </a:cubicBezTo>
                    <a:lnTo>
                      <a:pt x="14981" y="14579"/>
                    </a:lnTo>
                    <a:cubicBezTo>
                      <a:pt x="14674" y="13634"/>
                      <a:pt x="14414" y="12665"/>
                      <a:pt x="14083" y="11720"/>
                    </a:cubicBezTo>
                    <a:cubicBezTo>
                      <a:pt x="13728" y="10657"/>
                      <a:pt x="13350" y="9617"/>
                      <a:pt x="12902" y="8601"/>
                    </a:cubicBezTo>
                    <a:cubicBezTo>
                      <a:pt x="12500" y="7656"/>
                      <a:pt x="12027" y="6687"/>
                      <a:pt x="11460" y="5813"/>
                    </a:cubicBezTo>
                    <a:cubicBezTo>
                      <a:pt x="10917" y="4963"/>
                      <a:pt x="10302" y="4088"/>
                      <a:pt x="9594" y="3356"/>
                    </a:cubicBezTo>
                    <a:cubicBezTo>
                      <a:pt x="9310" y="3025"/>
                      <a:pt x="8956" y="2742"/>
                      <a:pt x="8530" y="2505"/>
                    </a:cubicBezTo>
                    <a:cubicBezTo>
                      <a:pt x="8259" y="2352"/>
                      <a:pt x="7902" y="2175"/>
                      <a:pt x="7565" y="2175"/>
                    </a:cubicBezTo>
                    <a:cubicBezTo>
                      <a:pt x="7432" y="2175"/>
                      <a:pt x="7303" y="2202"/>
                      <a:pt x="7184" y="2269"/>
                    </a:cubicBezTo>
                    <a:cubicBezTo>
                      <a:pt x="6735" y="2482"/>
                      <a:pt x="6617" y="3001"/>
                      <a:pt x="6664" y="3450"/>
                    </a:cubicBezTo>
                    <a:cubicBezTo>
                      <a:pt x="6735" y="3947"/>
                      <a:pt x="6971" y="4443"/>
                      <a:pt x="7207" y="4915"/>
                    </a:cubicBezTo>
                    <a:cubicBezTo>
                      <a:pt x="7444" y="5388"/>
                      <a:pt x="7727" y="5837"/>
                      <a:pt x="8034" y="6262"/>
                    </a:cubicBezTo>
                    <a:cubicBezTo>
                      <a:pt x="8318" y="6664"/>
                      <a:pt x="8625" y="7065"/>
                      <a:pt x="8908" y="7443"/>
                    </a:cubicBezTo>
                    <a:cubicBezTo>
                      <a:pt x="9546" y="8199"/>
                      <a:pt x="10184" y="8932"/>
                      <a:pt x="10846" y="9688"/>
                    </a:cubicBezTo>
                    <a:cubicBezTo>
                      <a:pt x="11484" y="10420"/>
                      <a:pt x="12145" y="11153"/>
                      <a:pt x="12760" y="11933"/>
                    </a:cubicBezTo>
                    <a:cubicBezTo>
                      <a:pt x="13374" y="12665"/>
                      <a:pt x="13965" y="13468"/>
                      <a:pt x="14508" y="14295"/>
                    </a:cubicBezTo>
                    <a:lnTo>
                      <a:pt x="14674" y="14555"/>
                    </a:lnTo>
                    <a:cubicBezTo>
                      <a:pt x="14688" y="14583"/>
                      <a:pt x="14693" y="14611"/>
                      <a:pt x="14706" y="14635"/>
                    </a:cubicBezTo>
                    <a:lnTo>
                      <a:pt x="14706" y="14635"/>
                    </a:lnTo>
                    <a:cubicBezTo>
                      <a:pt x="14008" y="13939"/>
                      <a:pt x="13266" y="13267"/>
                      <a:pt x="12547" y="12594"/>
                    </a:cubicBezTo>
                    <a:cubicBezTo>
                      <a:pt x="11697" y="11862"/>
                      <a:pt x="10846" y="11153"/>
                      <a:pt x="9948" y="10468"/>
                    </a:cubicBezTo>
                    <a:cubicBezTo>
                      <a:pt x="9097" y="9853"/>
                      <a:pt x="8200" y="9286"/>
                      <a:pt x="7302" y="8790"/>
                    </a:cubicBezTo>
                    <a:cubicBezTo>
                      <a:pt x="6404" y="8318"/>
                      <a:pt x="5435" y="7869"/>
                      <a:pt x="4467" y="7609"/>
                    </a:cubicBezTo>
                    <a:cubicBezTo>
                      <a:pt x="4018" y="7491"/>
                      <a:pt x="3569" y="7396"/>
                      <a:pt x="3096" y="7396"/>
                    </a:cubicBezTo>
                    <a:cubicBezTo>
                      <a:pt x="2647" y="7396"/>
                      <a:pt x="2057" y="7467"/>
                      <a:pt x="1797" y="7869"/>
                    </a:cubicBezTo>
                    <a:cubicBezTo>
                      <a:pt x="1560" y="8318"/>
                      <a:pt x="1702" y="8814"/>
                      <a:pt x="1986" y="9168"/>
                    </a:cubicBezTo>
                    <a:cubicBezTo>
                      <a:pt x="2293" y="9593"/>
                      <a:pt x="2742" y="9948"/>
                      <a:pt x="3191" y="10208"/>
                    </a:cubicBezTo>
                    <a:cubicBezTo>
                      <a:pt x="3592" y="10515"/>
                      <a:pt x="4065" y="10751"/>
                      <a:pt x="4537" y="10940"/>
                    </a:cubicBezTo>
                    <a:cubicBezTo>
                      <a:pt x="4986" y="11153"/>
                      <a:pt x="5435" y="11366"/>
                      <a:pt x="5908" y="11531"/>
                    </a:cubicBezTo>
                    <a:cubicBezTo>
                      <a:pt x="6829" y="11933"/>
                      <a:pt x="7727" y="12216"/>
                      <a:pt x="8672" y="12547"/>
                    </a:cubicBezTo>
                    <a:cubicBezTo>
                      <a:pt x="9617" y="12878"/>
                      <a:pt x="10562" y="13161"/>
                      <a:pt x="11484" y="13516"/>
                    </a:cubicBezTo>
                    <a:cubicBezTo>
                      <a:pt x="12405" y="13870"/>
                      <a:pt x="13327" y="14248"/>
                      <a:pt x="14177" y="14697"/>
                    </a:cubicBezTo>
                    <a:cubicBezTo>
                      <a:pt x="14272" y="14768"/>
                      <a:pt x="14390" y="14791"/>
                      <a:pt x="14461" y="14839"/>
                    </a:cubicBezTo>
                    <a:cubicBezTo>
                      <a:pt x="14508" y="14886"/>
                      <a:pt x="14532" y="14886"/>
                      <a:pt x="14555" y="14910"/>
                    </a:cubicBezTo>
                    <a:cubicBezTo>
                      <a:pt x="13587" y="14673"/>
                      <a:pt x="12618" y="14437"/>
                      <a:pt x="11626" y="14224"/>
                    </a:cubicBezTo>
                    <a:cubicBezTo>
                      <a:pt x="10539" y="13988"/>
                      <a:pt x="9452" y="13776"/>
                      <a:pt x="8318" y="13657"/>
                    </a:cubicBezTo>
                    <a:cubicBezTo>
                      <a:pt x="7471" y="13559"/>
                      <a:pt x="6592" y="13510"/>
                      <a:pt x="5720" y="13510"/>
                    </a:cubicBezTo>
                    <a:cubicBezTo>
                      <a:pt x="5546" y="13510"/>
                      <a:pt x="5372" y="13512"/>
                      <a:pt x="5199" y="13516"/>
                    </a:cubicBezTo>
                    <a:cubicBezTo>
                      <a:pt x="4183" y="13539"/>
                      <a:pt x="3167" y="13657"/>
                      <a:pt x="2151" y="13894"/>
                    </a:cubicBezTo>
                    <a:cubicBezTo>
                      <a:pt x="1702" y="14012"/>
                      <a:pt x="1277" y="14177"/>
                      <a:pt x="875" y="14413"/>
                    </a:cubicBezTo>
                    <a:cubicBezTo>
                      <a:pt x="497" y="14650"/>
                      <a:pt x="25" y="15004"/>
                      <a:pt x="1" y="15477"/>
                    </a:cubicBezTo>
                    <a:cubicBezTo>
                      <a:pt x="1" y="15973"/>
                      <a:pt x="379" y="16327"/>
                      <a:pt x="804" y="16493"/>
                    </a:cubicBezTo>
                    <a:cubicBezTo>
                      <a:pt x="1300" y="16705"/>
                      <a:pt x="1820" y="16776"/>
                      <a:pt x="2364" y="16800"/>
                    </a:cubicBezTo>
                    <a:cubicBezTo>
                      <a:pt x="2883" y="16800"/>
                      <a:pt x="3427" y="16776"/>
                      <a:pt x="3923" y="16729"/>
                    </a:cubicBezTo>
                    <a:cubicBezTo>
                      <a:pt x="4419" y="16682"/>
                      <a:pt x="4892" y="16611"/>
                      <a:pt x="5412" y="16564"/>
                    </a:cubicBezTo>
                    <a:cubicBezTo>
                      <a:pt x="6380" y="16422"/>
                      <a:pt x="7325" y="16233"/>
                      <a:pt x="8294" y="16020"/>
                    </a:cubicBezTo>
                    <a:cubicBezTo>
                      <a:pt x="9263" y="15831"/>
                      <a:pt x="10255" y="15618"/>
                      <a:pt x="11224" y="15477"/>
                    </a:cubicBezTo>
                    <a:cubicBezTo>
                      <a:pt x="12193" y="15288"/>
                      <a:pt x="13161" y="15170"/>
                      <a:pt x="14154" y="15146"/>
                    </a:cubicBezTo>
                    <a:cubicBezTo>
                      <a:pt x="14272" y="15146"/>
                      <a:pt x="14343" y="15122"/>
                      <a:pt x="14461" y="15122"/>
                    </a:cubicBezTo>
                    <a:lnTo>
                      <a:pt x="14579" y="15122"/>
                    </a:lnTo>
                    <a:cubicBezTo>
                      <a:pt x="13634" y="15406"/>
                      <a:pt x="12665" y="15689"/>
                      <a:pt x="11720" y="15996"/>
                    </a:cubicBezTo>
                    <a:cubicBezTo>
                      <a:pt x="10657" y="16351"/>
                      <a:pt x="9617" y="16729"/>
                      <a:pt x="8601" y="17178"/>
                    </a:cubicBezTo>
                    <a:cubicBezTo>
                      <a:pt x="7656" y="17603"/>
                      <a:pt x="6711" y="18076"/>
                      <a:pt x="5813" y="18643"/>
                    </a:cubicBezTo>
                    <a:cubicBezTo>
                      <a:pt x="4963" y="19163"/>
                      <a:pt x="4112" y="19777"/>
                      <a:pt x="3356" y="20486"/>
                    </a:cubicBezTo>
                    <a:cubicBezTo>
                      <a:pt x="3049" y="20793"/>
                      <a:pt x="2742" y="21147"/>
                      <a:pt x="2505" y="21549"/>
                    </a:cubicBezTo>
                    <a:cubicBezTo>
                      <a:pt x="2293" y="21927"/>
                      <a:pt x="2033" y="22470"/>
                      <a:pt x="2269" y="22919"/>
                    </a:cubicBezTo>
                    <a:cubicBezTo>
                      <a:pt x="2450" y="23301"/>
                      <a:pt x="2853" y="23426"/>
                      <a:pt x="3245" y="23426"/>
                    </a:cubicBezTo>
                    <a:cubicBezTo>
                      <a:pt x="3314" y="23426"/>
                      <a:pt x="3383" y="23423"/>
                      <a:pt x="3451" y="23415"/>
                    </a:cubicBezTo>
                    <a:cubicBezTo>
                      <a:pt x="3947" y="23345"/>
                      <a:pt x="4467" y="23108"/>
                      <a:pt x="4939" y="22872"/>
                    </a:cubicBezTo>
                    <a:cubicBezTo>
                      <a:pt x="5412" y="22636"/>
                      <a:pt x="5837" y="22352"/>
                      <a:pt x="6262" y="22045"/>
                    </a:cubicBezTo>
                    <a:cubicBezTo>
                      <a:pt x="6664" y="21762"/>
                      <a:pt x="7066" y="21454"/>
                      <a:pt x="7444" y="21171"/>
                    </a:cubicBezTo>
                    <a:cubicBezTo>
                      <a:pt x="8200" y="20557"/>
                      <a:pt x="8956" y="19895"/>
                      <a:pt x="9688" y="19257"/>
                    </a:cubicBezTo>
                    <a:cubicBezTo>
                      <a:pt x="10421" y="18595"/>
                      <a:pt x="11153" y="17958"/>
                      <a:pt x="11933" y="17320"/>
                    </a:cubicBezTo>
                    <a:cubicBezTo>
                      <a:pt x="12665" y="16705"/>
                      <a:pt x="13469" y="16115"/>
                      <a:pt x="14296" y="15595"/>
                    </a:cubicBezTo>
                    <a:lnTo>
                      <a:pt x="14555" y="15406"/>
                    </a:lnTo>
                    <a:cubicBezTo>
                      <a:pt x="14626" y="15382"/>
                      <a:pt x="14650" y="15382"/>
                      <a:pt x="14674" y="15359"/>
                    </a:cubicBezTo>
                    <a:lnTo>
                      <a:pt x="14674" y="15359"/>
                    </a:lnTo>
                    <a:cubicBezTo>
                      <a:pt x="13965" y="16067"/>
                      <a:pt x="13280" y="16800"/>
                      <a:pt x="12618" y="17532"/>
                    </a:cubicBezTo>
                    <a:cubicBezTo>
                      <a:pt x="11862" y="18383"/>
                      <a:pt x="11153" y="19257"/>
                      <a:pt x="10492" y="20131"/>
                    </a:cubicBezTo>
                    <a:cubicBezTo>
                      <a:pt x="9854" y="20982"/>
                      <a:pt x="9310" y="21880"/>
                      <a:pt x="8790" y="22801"/>
                    </a:cubicBezTo>
                    <a:cubicBezTo>
                      <a:pt x="8318" y="23675"/>
                      <a:pt x="7892" y="24644"/>
                      <a:pt x="7609" y="25636"/>
                    </a:cubicBezTo>
                    <a:cubicBezTo>
                      <a:pt x="7491" y="26062"/>
                      <a:pt x="7420" y="26511"/>
                      <a:pt x="7420" y="26983"/>
                    </a:cubicBezTo>
                    <a:cubicBezTo>
                      <a:pt x="7420" y="27432"/>
                      <a:pt x="7467" y="28023"/>
                      <a:pt x="7892" y="28283"/>
                    </a:cubicBezTo>
                    <a:cubicBezTo>
                      <a:pt x="8044" y="28367"/>
                      <a:pt x="8207" y="28403"/>
                      <a:pt x="8371" y="28403"/>
                    </a:cubicBezTo>
                    <a:cubicBezTo>
                      <a:pt x="8667" y="28403"/>
                      <a:pt x="8964" y="28285"/>
                      <a:pt x="9192" y="28117"/>
                    </a:cubicBezTo>
                    <a:cubicBezTo>
                      <a:pt x="9594" y="27787"/>
                      <a:pt x="9948" y="27338"/>
                      <a:pt x="10208" y="26889"/>
                    </a:cubicBezTo>
                    <a:cubicBezTo>
                      <a:pt x="10515" y="26487"/>
                      <a:pt x="10751" y="26014"/>
                      <a:pt x="10964" y="25542"/>
                    </a:cubicBezTo>
                    <a:cubicBezTo>
                      <a:pt x="11153" y="25093"/>
                      <a:pt x="11366" y="24644"/>
                      <a:pt x="11555" y="24172"/>
                    </a:cubicBezTo>
                    <a:cubicBezTo>
                      <a:pt x="11933" y="23274"/>
                      <a:pt x="12216" y="22352"/>
                      <a:pt x="12547" y="21407"/>
                    </a:cubicBezTo>
                    <a:cubicBezTo>
                      <a:pt x="12878" y="20462"/>
                      <a:pt x="13161" y="19517"/>
                      <a:pt x="13516" y="18595"/>
                    </a:cubicBezTo>
                    <a:cubicBezTo>
                      <a:pt x="13870" y="17674"/>
                      <a:pt x="14272" y="16776"/>
                      <a:pt x="14697" y="15902"/>
                    </a:cubicBezTo>
                    <a:cubicBezTo>
                      <a:pt x="14768" y="15831"/>
                      <a:pt x="14792" y="15713"/>
                      <a:pt x="14863" y="15618"/>
                    </a:cubicBezTo>
                    <a:cubicBezTo>
                      <a:pt x="14886" y="15595"/>
                      <a:pt x="14886" y="15548"/>
                      <a:pt x="14910" y="15524"/>
                    </a:cubicBezTo>
                    <a:lnTo>
                      <a:pt x="14910" y="15524"/>
                    </a:lnTo>
                    <a:cubicBezTo>
                      <a:pt x="14674" y="16516"/>
                      <a:pt x="14437" y="17485"/>
                      <a:pt x="14225" y="18454"/>
                    </a:cubicBezTo>
                    <a:cubicBezTo>
                      <a:pt x="13988" y="19541"/>
                      <a:pt x="13799" y="20627"/>
                      <a:pt x="13681" y="21762"/>
                    </a:cubicBezTo>
                    <a:cubicBezTo>
                      <a:pt x="13563" y="22801"/>
                      <a:pt x="13492" y="23864"/>
                      <a:pt x="13516" y="24880"/>
                    </a:cubicBezTo>
                    <a:cubicBezTo>
                      <a:pt x="13563" y="25896"/>
                      <a:pt x="13681" y="26936"/>
                      <a:pt x="13917" y="27928"/>
                    </a:cubicBezTo>
                    <a:cubicBezTo>
                      <a:pt x="14036" y="28377"/>
                      <a:pt x="14177" y="28826"/>
                      <a:pt x="14414" y="29204"/>
                    </a:cubicBezTo>
                    <a:cubicBezTo>
                      <a:pt x="14650" y="29582"/>
                      <a:pt x="15004" y="30055"/>
                      <a:pt x="15477" y="30102"/>
                    </a:cubicBezTo>
                    <a:cubicBezTo>
                      <a:pt x="15973" y="30102"/>
                      <a:pt x="16327" y="29700"/>
                      <a:pt x="16517" y="29299"/>
                    </a:cubicBezTo>
                    <a:cubicBezTo>
                      <a:pt x="16706" y="28802"/>
                      <a:pt x="16776" y="28259"/>
                      <a:pt x="16800" y="27739"/>
                    </a:cubicBezTo>
                    <a:cubicBezTo>
                      <a:pt x="16800" y="27196"/>
                      <a:pt x="16776" y="26652"/>
                      <a:pt x="16753" y="26156"/>
                    </a:cubicBezTo>
                    <a:cubicBezTo>
                      <a:pt x="16682" y="25660"/>
                      <a:pt x="16635" y="25188"/>
                      <a:pt x="16564" y="24691"/>
                    </a:cubicBezTo>
                    <a:cubicBezTo>
                      <a:pt x="16422" y="23699"/>
                      <a:pt x="16233" y="22778"/>
                      <a:pt x="16044" y="21785"/>
                    </a:cubicBezTo>
                    <a:cubicBezTo>
                      <a:pt x="15831" y="20816"/>
                      <a:pt x="15619" y="19848"/>
                      <a:pt x="15477" y="18855"/>
                    </a:cubicBezTo>
                    <a:cubicBezTo>
                      <a:pt x="15288" y="17887"/>
                      <a:pt x="15170" y="16918"/>
                      <a:pt x="15146" y="15949"/>
                    </a:cubicBezTo>
                    <a:cubicBezTo>
                      <a:pt x="15146" y="15831"/>
                      <a:pt x="15122" y="15737"/>
                      <a:pt x="15122" y="15618"/>
                    </a:cubicBezTo>
                    <a:lnTo>
                      <a:pt x="15122" y="15500"/>
                    </a:lnTo>
                    <a:cubicBezTo>
                      <a:pt x="15406" y="16445"/>
                      <a:pt x="15690" y="17414"/>
                      <a:pt x="15997" y="18359"/>
                    </a:cubicBezTo>
                    <a:cubicBezTo>
                      <a:pt x="16351" y="19422"/>
                      <a:pt x="16753" y="20462"/>
                      <a:pt x="17178" y="21502"/>
                    </a:cubicBezTo>
                    <a:cubicBezTo>
                      <a:pt x="17603" y="22447"/>
                      <a:pt x="18076" y="23392"/>
                      <a:pt x="18643" y="24266"/>
                    </a:cubicBezTo>
                    <a:cubicBezTo>
                      <a:pt x="19163" y="25140"/>
                      <a:pt x="19777" y="25991"/>
                      <a:pt x="20486" y="26723"/>
                    </a:cubicBezTo>
                    <a:cubicBezTo>
                      <a:pt x="20793" y="27054"/>
                      <a:pt x="21147" y="27338"/>
                      <a:pt x="21549" y="27574"/>
                    </a:cubicBezTo>
                    <a:cubicBezTo>
                      <a:pt x="21838" y="27727"/>
                      <a:pt x="22187" y="27904"/>
                      <a:pt x="22528" y="27904"/>
                    </a:cubicBezTo>
                    <a:cubicBezTo>
                      <a:pt x="22661" y="27904"/>
                      <a:pt x="22793" y="27877"/>
                      <a:pt x="22920" y="27810"/>
                    </a:cubicBezTo>
                    <a:cubicBezTo>
                      <a:pt x="23368" y="27621"/>
                      <a:pt x="23487" y="27078"/>
                      <a:pt x="23416" y="26629"/>
                    </a:cubicBezTo>
                    <a:cubicBezTo>
                      <a:pt x="23368" y="26133"/>
                      <a:pt x="23132" y="25636"/>
                      <a:pt x="22896" y="25164"/>
                    </a:cubicBezTo>
                    <a:cubicBezTo>
                      <a:pt x="22660" y="24691"/>
                      <a:pt x="22352" y="24242"/>
                      <a:pt x="22069" y="23841"/>
                    </a:cubicBezTo>
                    <a:cubicBezTo>
                      <a:pt x="21762" y="23415"/>
                      <a:pt x="21478" y="23037"/>
                      <a:pt x="21171" y="22659"/>
                    </a:cubicBezTo>
                    <a:cubicBezTo>
                      <a:pt x="20557" y="21880"/>
                      <a:pt x="19895" y="21147"/>
                      <a:pt x="19257" y="20415"/>
                    </a:cubicBezTo>
                    <a:cubicBezTo>
                      <a:pt x="18596" y="19659"/>
                      <a:pt x="17958" y="18926"/>
                      <a:pt x="17343" y="18170"/>
                    </a:cubicBezTo>
                    <a:cubicBezTo>
                      <a:pt x="16706" y="17414"/>
                      <a:pt x="16115" y="16634"/>
                      <a:pt x="15595" y="15807"/>
                    </a:cubicBezTo>
                    <a:lnTo>
                      <a:pt x="15406" y="15524"/>
                    </a:lnTo>
                    <a:cubicBezTo>
                      <a:pt x="15382" y="15477"/>
                      <a:pt x="15382" y="15453"/>
                      <a:pt x="15359" y="15406"/>
                    </a:cubicBezTo>
                    <a:lnTo>
                      <a:pt x="15359" y="15406"/>
                    </a:lnTo>
                    <a:cubicBezTo>
                      <a:pt x="16068" y="16115"/>
                      <a:pt x="16800" y="16800"/>
                      <a:pt x="17532" y="17485"/>
                    </a:cubicBezTo>
                    <a:cubicBezTo>
                      <a:pt x="18383" y="18217"/>
                      <a:pt x="19257" y="18926"/>
                      <a:pt x="20131" y="19611"/>
                    </a:cubicBezTo>
                    <a:cubicBezTo>
                      <a:pt x="21006" y="20226"/>
                      <a:pt x="21880" y="20793"/>
                      <a:pt x="22801" y="21289"/>
                    </a:cubicBezTo>
                    <a:cubicBezTo>
                      <a:pt x="23676" y="21762"/>
                      <a:pt x="24644" y="22210"/>
                      <a:pt x="25637" y="22470"/>
                    </a:cubicBezTo>
                    <a:cubicBezTo>
                      <a:pt x="26062" y="22589"/>
                      <a:pt x="26511" y="22683"/>
                      <a:pt x="26983" y="22683"/>
                    </a:cubicBezTo>
                    <a:cubicBezTo>
                      <a:pt x="27432" y="22683"/>
                      <a:pt x="28023" y="22612"/>
                      <a:pt x="28283" y="22210"/>
                    </a:cubicBezTo>
                    <a:cubicBezTo>
                      <a:pt x="28566" y="21785"/>
                      <a:pt x="28401" y="21289"/>
                      <a:pt x="28118" y="20911"/>
                    </a:cubicBezTo>
                    <a:cubicBezTo>
                      <a:pt x="27787" y="20486"/>
                      <a:pt x="27338" y="20131"/>
                      <a:pt x="26913" y="19871"/>
                    </a:cubicBezTo>
                    <a:cubicBezTo>
                      <a:pt x="26487" y="19588"/>
                      <a:pt x="26015" y="19352"/>
                      <a:pt x="25542" y="19139"/>
                    </a:cubicBezTo>
                    <a:cubicBezTo>
                      <a:pt x="25093" y="18926"/>
                      <a:pt x="24668" y="18714"/>
                      <a:pt x="24195" y="18548"/>
                    </a:cubicBezTo>
                    <a:cubicBezTo>
                      <a:pt x="23274" y="18170"/>
                      <a:pt x="22352" y="17863"/>
                      <a:pt x="21407" y="17532"/>
                    </a:cubicBezTo>
                    <a:cubicBezTo>
                      <a:pt x="20462" y="17225"/>
                      <a:pt x="19517" y="16918"/>
                      <a:pt x="18596" y="16564"/>
                    </a:cubicBezTo>
                    <a:cubicBezTo>
                      <a:pt x="17698" y="16209"/>
                      <a:pt x="16776" y="15831"/>
                      <a:pt x="15926" y="15382"/>
                    </a:cubicBezTo>
                    <a:cubicBezTo>
                      <a:pt x="15831" y="15335"/>
                      <a:pt x="15713" y="15288"/>
                      <a:pt x="15619" y="15240"/>
                    </a:cubicBezTo>
                    <a:cubicBezTo>
                      <a:pt x="15595" y="15217"/>
                      <a:pt x="15571" y="15217"/>
                      <a:pt x="15524" y="15170"/>
                    </a:cubicBezTo>
                    <a:lnTo>
                      <a:pt x="15524" y="15170"/>
                    </a:lnTo>
                    <a:cubicBezTo>
                      <a:pt x="16517" y="15406"/>
                      <a:pt x="17485" y="15642"/>
                      <a:pt x="18454" y="15855"/>
                    </a:cubicBezTo>
                    <a:cubicBezTo>
                      <a:pt x="19541" y="16091"/>
                      <a:pt x="20651" y="16304"/>
                      <a:pt x="21762" y="16422"/>
                    </a:cubicBezTo>
                    <a:cubicBezTo>
                      <a:pt x="22628" y="16520"/>
                      <a:pt x="23511" y="16569"/>
                      <a:pt x="24383" y="16569"/>
                    </a:cubicBezTo>
                    <a:cubicBezTo>
                      <a:pt x="24557" y="16569"/>
                      <a:pt x="24731" y="16567"/>
                      <a:pt x="24904" y="16564"/>
                    </a:cubicBezTo>
                    <a:cubicBezTo>
                      <a:pt x="25897" y="16540"/>
                      <a:pt x="26936" y="16422"/>
                      <a:pt x="27929" y="16185"/>
                    </a:cubicBezTo>
                    <a:cubicBezTo>
                      <a:pt x="28377" y="16067"/>
                      <a:pt x="28826" y="15926"/>
                      <a:pt x="29204" y="15689"/>
                    </a:cubicBezTo>
                    <a:cubicBezTo>
                      <a:pt x="29582" y="15453"/>
                      <a:pt x="30055" y="15099"/>
                      <a:pt x="30102" y="14626"/>
                    </a:cubicBezTo>
                    <a:cubicBezTo>
                      <a:pt x="30102" y="14106"/>
                      <a:pt x="29701" y="13752"/>
                      <a:pt x="29299" y="13586"/>
                    </a:cubicBezTo>
                    <a:cubicBezTo>
                      <a:pt x="28803" y="13374"/>
                      <a:pt x="28259" y="13327"/>
                      <a:pt x="27740" y="13279"/>
                    </a:cubicBezTo>
                    <a:cubicBezTo>
                      <a:pt x="27196" y="13279"/>
                      <a:pt x="26676" y="13327"/>
                      <a:pt x="26156" y="13350"/>
                    </a:cubicBezTo>
                    <a:cubicBezTo>
                      <a:pt x="25660" y="13397"/>
                      <a:pt x="25188" y="13468"/>
                      <a:pt x="24692" y="13516"/>
                    </a:cubicBezTo>
                    <a:cubicBezTo>
                      <a:pt x="23723" y="13681"/>
                      <a:pt x="22778" y="13846"/>
                      <a:pt x="21785" y="14059"/>
                    </a:cubicBezTo>
                    <a:cubicBezTo>
                      <a:pt x="20817" y="14272"/>
                      <a:pt x="19848" y="14461"/>
                      <a:pt x="18879" y="14626"/>
                    </a:cubicBezTo>
                    <a:cubicBezTo>
                      <a:pt x="17887" y="14791"/>
                      <a:pt x="16918" y="14910"/>
                      <a:pt x="15949" y="14933"/>
                    </a:cubicBezTo>
                    <a:cubicBezTo>
                      <a:pt x="15831" y="14933"/>
                      <a:pt x="15737" y="14981"/>
                      <a:pt x="15619" y="14981"/>
                    </a:cubicBezTo>
                    <a:lnTo>
                      <a:pt x="15501" y="14981"/>
                    </a:lnTo>
                    <a:cubicBezTo>
                      <a:pt x="16446" y="14673"/>
                      <a:pt x="17414" y="14413"/>
                      <a:pt x="18359" y="14083"/>
                    </a:cubicBezTo>
                    <a:cubicBezTo>
                      <a:pt x="19423" y="13728"/>
                      <a:pt x="20462" y="13350"/>
                      <a:pt x="21502" y="12901"/>
                    </a:cubicBezTo>
                    <a:cubicBezTo>
                      <a:pt x="22447" y="12500"/>
                      <a:pt x="23392" y="12027"/>
                      <a:pt x="24266" y="11460"/>
                    </a:cubicBezTo>
                    <a:cubicBezTo>
                      <a:pt x="25141" y="10917"/>
                      <a:pt x="25991" y="10302"/>
                      <a:pt x="26724" y="9593"/>
                    </a:cubicBezTo>
                    <a:cubicBezTo>
                      <a:pt x="27054" y="9310"/>
                      <a:pt x="27338" y="8956"/>
                      <a:pt x="27574" y="8530"/>
                    </a:cubicBezTo>
                    <a:cubicBezTo>
                      <a:pt x="27787" y="8152"/>
                      <a:pt x="28047" y="7609"/>
                      <a:pt x="27810" y="7183"/>
                    </a:cubicBezTo>
                    <a:cubicBezTo>
                      <a:pt x="27647" y="6795"/>
                      <a:pt x="27217" y="6654"/>
                      <a:pt x="26813" y="6654"/>
                    </a:cubicBezTo>
                    <a:cubicBezTo>
                      <a:pt x="26751" y="6654"/>
                      <a:pt x="26689" y="6657"/>
                      <a:pt x="26629" y="6664"/>
                    </a:cubicBezTo>
                    <a:cubicBezTo>
                      <a:pt x="26133" y="6735"/>
                      <a:pt x="25637" y="6971"/>
                      <a:pt x="25164" y="7207"/>
                    </a:cubicBezTo>
                    <a:cubicBezTo>
                      <a:pt x="24692" y="7443"/>
                      <a:pt x="24243" y="7727"/>
                      <a:pt x="23841" y="8034"/>
                    </a:cubicBezTo>
                    <a:cubicBezTo>
                      <a:pt x="23416" y="8318"/>
                      <a:pt x="23038" y="8625"/>
                      <a:pt x="22660" y="8908"/>
                    </a:cubicBezTo>
                    <a:cubicBezTo>
                      <a:pt x="21880" y="9546"/>
                      <a:pt x="21147" y="10184"/>
                      <a:pt x="20415" y="10846"/>
                    </a:cubicBezTo>
                    <a:cubicBezTo>
                      <a:pt x="19659" y="11484"/>
                      <a:pt x="18927" y="12145"/>
                      <a:pt x="18170" y="12760"/>
                    </a:cubicBezTo>
                    <a:cubicBezTo>
                      <a:pt x="17414" y="13374"/>
                      <a:pt x="16635" y="13965"/>
                      <a:pt x="15808" y="14508"/>
                    </a:cubicBezTo>
                    <a:lnTo>
                      <a:pt x="15524" y="14673"/>
                    </a:lnTo>
                    <a:cubicBezTo>
                      <a:pt x="15477" y="14697"/>
                      <a:pt x="15453" y="14697"/>
                      <a:pt x="15406" y="14744"/>
                    </a:cubicBezTo>
                    <a:cubicBezTo>
                      <a:pt x="16115" y="14035"/>
                      <a:pt x="16800" y="13279"/>
                      <a:pt x="17485" y="12547"/>
                    </a:cubicBezTo>
                    <a:cubicBezTo>
                      <a:pt x="18218" y="11696"/>
                      <a:pt x="18927" y="10846"/>
                      <a:pt x="19612" y="9948"/>
                    </a:cubicBezTo>
                    <a:cubicBezTo>
                      <a:pt x="20226" y="9097"/>
                      <a:pt x="20793" y="8199"/>
                      <a:pt x="21289" y="7302"/>
                    </a:cubicBezTo>
                    <a:cubicBezTo>
                      <a:pt x="21762" y="6404"/>
                      <a:pt x="22211" y="5435"/>
                      <a:pt x="22471" y="4466"/>
                    </a:cubicBezTo>
                    <a:cubicBezTo>
                      <a:pt x="22589" y="4017"/>
                      <a:pt x="22683" y="3569"/>
                      <a:pt x="22683" y="3096"/>
                    </a:cubicBezTo>
                    <a:cubicBezTo>
                      <a:pt x="22683" y="2647"/>
                      <a:pt x="22612" y="2056"/>
                      <a:pt x="22211" y="1796"/>
                    </a:cubicBezTo>
                    <a:cubicBezTo>
                      <a:pt x="22053" y="1714"/>
                      <a:pt x="21890" y="1677"/>
                      <a:pt x="21729" y="1677"/>
                    </a:cubicBezTo>
                    <a:cubicBezTo>
                      <a:pt x="21431" y="1677"/>
                      <a:pt x="21141" y="1801"/>
                      <a:pt x="20911" y="1985"/>
                    </a:cubicBezTo>
                    <a:cubicBezTo>
                      <a:pt x="20486" y="2293"/>
                      <a:pt x="20131" y="2742"/>
                      <a:pt x="19872" y="3190"/>
                    </a:cubicBezTo>
                    <a:cubicBezTo>
                      <a:pt x="19588" y="3592"/>
                      <a:pt x="19352" y="4065"/>
                      <a:pt x="19139" y="4537"/>
                    </a:cubicBezTo>
                    <a:cubicBezTo>
                      <a:pt x="18927" y="4986"/>
                      <a:pt x="18714" y="5435"/>
                      <a:pt x="18548" y="5908"/>
                    </a:cubicBezTo>
                    <a:cubicBezTo>
                      <a:pt x="18170" y="6829"/>
                      <a:pt x="17863" y="7727"/>
                      <a:pt x="17532" y="8672"/>
                    </a:cubicBezTo>
                    <a:cubicBezTo>
                      <a:pt x="17225" y="9617"/>
                      <a:pt x="16918" y="10562"/>
                      <a:pt x="16564" y="11484"/>
                    </a:cubicBezTo>
                    <a:cubicBezTo>
                      <a:pt x="16209" y="12405"/>
                      <a:pt x="15831" y="13303"/>
                      <a:pt x="15382" y="14177"/>
                    </a:cubicBezTo>
                    <a:cubicBezTo>
                      <a:pt x="15335" y="14248"/>
                      <a:pt x="15288" y="14366"/>
                      <a:pt x="15241" y="14461"/>
                    </a:cubicBezTo>
                    <a:cubicBezTo>
                      <a:pt x="15217" y="14484"/>
                      <a:pt x="15217" y="14532"/>
                      <a:pt x="15170" y="14555"/>
                    </a:cubicBezTo>
                    <a:cubicBezTo>
                      <a:pt x="15406" y="13586"/>
                      <a:pt x="15642" y="12594"/>
                      <a:pt x="15855" y="11625"/>
                    </a:cubicBezTo>
                    <a:cubicBezTo>
                      <a:pt x="16091" y="10539"/>
                      <a:pt x="16304" y="9452"/>
                      <a:pt x="16422" y="8318"/>
                    </a:cubicBezTo>
                    <a:cubicBezTo>
                      <a:pt x="16540" y="7278"/>
                      <a:pt x="16587" y="6215"/>
                      <a:pt x="16564" y="5199"/>
                    </a:cubicBezTo>
                    <a:cubicBezTo>
                      <a:pt x="16540" y="4183"/>
                      <a:pt x="16422" y="3143"/>
                      <a:pt x="16186" y="2151"/>
                    </a:cubicBezTo>
                    <a:cubicBezTo>
                      <a:pt x="16068" y="1702"/>
                      <a:pt x="15926" y="1253"/>
                      <a:pt x="15690" y="875"/>
                    </a:cubicBezTo>
                    <a:cubicBezTo>
                      <a:pt x="15453" y="497"/>
                      <a:pt x="15099" y="24"/>
                      <a:pt x="14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1"/>
              <p:cNvSpPr/>
              <p:nvPr/>
            </p:nvSpPr>
            <p:spPr>
              <a:xfrm>
                <a:off x="1075700" y="2042100"/>
                <a:ext cx="283075" cy="187225"/>
              </a:xfrm>
              <a:custGeom>
                <a:avLst/>
                <a:gdLst/>
                <a:ahLst/>
                <a:cxnLst/>
                <a:rect l="l" t="t" r="r" b="b"/>
                <a:pathLst>
                  <a:path w="11323" h="7489" extrusionOk="0">
                    <a:moveTo>
                      <a:pt x="11222" y="1"/>
                    </a:moveTo>
                    <a:cubicBezTo>
                      <a:pt x="11207" y="1"/>
                      <a:pt x="11191" y="7"/>
                      <a:pt x="11176" y="22"/>
                    </a:cubicBezTo>
                    <a:cubicBezTo>
                      <a:pt x="10822" y="282"/>
                      <a:pt x="10468" y="542"/>
                      <a:pt x="10160" y="825"/>
                    </a:cubicBezTo>
                    <a:cubicBezTo>
                      <a:pt x="9806" y="1085"/>
                      <a:pt x="9452" y="1345"/>
                      <a:pt x="9121" y="1605"/>
                    </a:cubicBezTo>
                    <a:cubicBezTo>
                      <a:pt x="8412" y="2149"/>
                      <a:pt x="7727" y="2645"/>
                      <a:pt x="6994" y="3141"/>
                    </a:cubicBezTo>
                    <a:cubicBezTo>
                      <a:pt x="5553" y="4157"/>
                      <a:pt x="4065" y="5102"/>
                      <a:pt x="2552" y="5976"/>
                    </a:cubicBezTo>
                    <a:cubicBezTo>
                      <a:pt x="2151" y="6212"/>
                      <a:pt x="1702" y="6449"/>
                      <a:pt x="1300" y="6732"/>
                    </a:cubicBezTo>
                    <a:cubicBezTo>
                      <a:pt x="875" y="6992"/>
                      <a:pt x="426" y="7228"/>
                      <a:pt x="1" y="7465"/>
                    </a:cubicBezTo>
                    <a:lnTo>
                      <a:pt x="1" y="7488"/>
                    </a:lnTo>
                    <a:cubicBezTo>
                      <a:pt x="780" y="7110"/>
                      <a:pt x="1584" y="6732"/>
                      <a:pt x="2363" y="6307"/>
                    </a:cubicBezTo>
                    <a:cubicBezTo>
                      <a:pt x="3120" y="5905"/>
                      <a:pt x="3852" y="5456"/>
                      <a:pt x="4608" y="4984"/>
                    </a:cubicBezTo>
                    <a:cubicBezTo>
                      <a:pt x="6097" y="4062"/>
                      <a:pt x="7561" y="3070"/>
                      <a:pt x="8932" y="2030"/>
                    </a:cubicBezTo>
                    <a:lnTo>
                      <a:pt x="10090" y="1133"/>
                    </a:lnTo>
                    <a:cubicBezTo>
                      <a:pt x="10468" y="849"/>
                      <a:pt x="10893" y="518"/>
                      <a:pt x="11247" y="188"/>
                    </a:cubicBezTo>
                    <a:cubicBezTo>
                      <a:pt x="11322" y="94"/>
                      <a:pt x="11279" y="1"/>
                      <a:pt x="112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1"/>
              <p:cNvSpPr/>
              <p:nvPr/>
            </p:nvSpPr>
            <p:spPr>
              <a:xfrm>
                <a:off x="1149550" y="2065500"/>
                <a:ext cx="145250" cy="111850"/>
              </a:xfrm>
              <a:custGeom>
                <a:avLst/>
                <a:gdLst/>
                <a:ahLst/>
                <a:cxnLst/>
                <a:rect l="l" t="t" r="r" b="b"/>
                <a:pathLst>
                  <a:path w="5810" h="4474" extrusionOk="0">
                    <a:moveTo>
                      <a:pt x="5658" y="0"/>
                    </a:moveTo>
                    <a:cubicBezTo>
                      <a:pt x="5631" y="0"/>
                      <a:pt x="5603" y="10"/>
                      <a:pt x="5576" y="31"/>
                    </a:cubicBezTo>
                    <a:cubicBezTo>
                      <a:pt x="4844" y="598"/>
                      <a:pt x="4088" y="1189"/>
                      <a:pt x="3379" y="1732"/>
                    </a:cubicBezTo>
                    <a:cubicBezTo>
                      <a:pt x="2646" y="2299"/>
                      <a:pt x="1938" y="2890"/>
                      <a:pt x="1205" y="3457"/>
                    </a:cubicBezTo>
                    <a:cubicBezTo>
                      <a:pt x="780" y="3764"/>
                      <a:pt x="402" y="4119"/>
                      <a:pt x="0" y="4473"/>
                    </a:cubicBezTo>
                    <a:lnTo>
                      <a:pt x="1134" y="3693"/>
                    </a:lnTo>
                    <a:cubicBezTo>
                      <a:pt x="1536" y="3410"/>
                      <a:pt x="1914" y="3150"/>
                      <a:pt x="2268" y="2866"/>
                    </a:cubicBezTo>
                    <a:lnTo>
                      <a:pt x="4489" y="1165"/>
                    </a:lnTo>
                    <a:lnTo>
                      <a:pt x="5718" y="197"/>
                    </a:lnTo>
                    <a:cubicBezTo>
                      <a:pt x="5809" y="105"/>
                      <a:pt x="5746" y="0"/>
                      <a:pt x="565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1"/>
              <p:cNvSpPr/>
              <p:nvPr/>
            </p:nvSpPr>
            <p:spPr>
              <a:xfrm>
                <a:off x="1114700" y="2080425"/>
                <a:ext cx="239700" cy="134125"/>
              </a:xfrm>
              <a:custGeom>
                <a:avLst/>
                <a:gdLst/>
                <a:ahLst/>
                <a:cxnLst/>
                <a:rect l="l" t="t" r="r" b="b"/>
                <a:pathLst>
                  <a:path w="9588" h="5365" extrusionOk="0">
                    <a:moveTo>
                      <a:pt x="9470" y="0"/>
                    </a:moveTo>
                    <a:cubicBezTo>
                      <a:pt x="9454" y="0"/>
                      <a:pt x="9439" y="8"/>
                      <a:pt x="9427" y="25"/>
                    </a:cubicBezTo>
                    <a:cubicBezTo>
                      <a:pt x="9286" y="143"/>
                      <a:pt x="9144" y="261"/>
                      <a:pt x="9026" y="379"/>
                    </a:cubicBezTo>
                    <a:cubicBezTo>
                      <a:pt x="8908" y="497"/>
                      <a:pt x="8766" y="616"/>
                      <a:pt x="8648" y="734"/>
                    </a:cubicBezTo>
                    <a:cubicBezTo>
                      <a:pt x="8388" y="970"/>
                      <a:pt x="8104" y="1183"/>
                      <a:pt x="7821" y="1348"/>
                    </a:cubicBezTo>
                    <a:cubicBezTo>
                      <a:pt x="7230" y="1773"/>
                      <a:pt x="6639" y="2104"/>
                      <a:pt x="6025" y="2482"/>
                    </a:cubicBezTo>
                    <a:cubicBezTo>
                      <a:pt x="4773" y="3191"/>
                      <a:pt x="3497" y="3829"/>
                      <a:pt x="2197" y="4396"/>
                    </a:cubicBezTo>
                    <a:cubicBezTo>
                      <a:pt x="1843" y="4538"/>
                      <a:pt x="1465" y="4703"/>
                      <a:pt x="1087" y="4868"/>
                    </a:cubicBezTo>
                    <a:cubicBezTo>
                      <a:pt x="898" y="4916"/>
                      <a:pt x="733" y="5010"/>
                      <a:pt x="544" y="5058"/>
                    </a:cubicBezTo>
                    <a:cubicBezTo>
                      <a:pt x="378" y="5152"/>
                      <a:pt x="165" y="5247"/>
                      <a:pt x="0" y="5341"/>
                    </a:cubicBezTo>
                    <a:lnTo>
                      <a:pt x="0" y="5365"/>
                    </a:lnTo>
                    <a:cubicBezTo>
                      <a:pt x="165" y="5341"/>
                      <a:pt x="355" y="5294"/>
                      <a:pt x="520" y="5247"/>
                    </a:cubicBezTo>
                    <a:cubicBezTo>
                      <a:pt x="709" y="5176"/>
                      <a:pt x="851" y="5152"/>
                      <a:pt x="1016" y="5105"/>
                    </a:cubicBezTo>
                    <a:cubicBezTo>
                      <a:pt x="1370" y="4987"/>
                      <a:pt x="1701" y="4868"/>
                      <a:pt x="2056" y="4703"/>
                    </a:cubicBezTo>
                    <a:cubicBezTo>
                      <a:pt x="2741" y="4443"/>
                      <a:pt x="3379" y="4160"/>
                      <a:pt x="4040" y="3853"/>
                    </a:cubicBezTo>
                    <a:cubicBezTo>
                      <a:pt x="5340" y="3238"/>
                      <a:pt x="6569" y="2529"/>
                      <a:pt x="7750" y="1726"/>
                    </a:cubicBezTo>
                    <a:lnTo>
                      <a:pt x="8742" y="1017"/>
                    </a:lnTo>
                    <a:cubicBezTo>
                      <a:pt x="8884" y="899"/>
                      <a:pt x="9026" y="757"/>
                      <a:pt x="9168" y="639"/>
                    </a:cubicBezTo>
                    <a:cubicBezTo>
                      <a:pt x="9333" y="497"/>
                      <a:pt x="9451" y="332"/>
                      <a:pt x="9569" y="167"/>
                    </a:cubicBezTo>
                    <a:cubicBezTo>
                      <a:pt x="9587" y="77"/>
                      <a:pt x="9523" y="0"/>
                      <a:pt x="947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1"/>
              <p:cNvSpPr/>
              <p:nvPr/>
            </p:nvSpPr>
            <p:spPr>
              <a:xfrm>
                <a:off x="1187925" y="2066625"/>
                <a:ext cx="163850" cy="108350"/>
              </a:xfrm>
              <a:custGeom>
                <a:avLst/>
                <a:gdLst/>
                <a:ahLst/>
                <a:cxnLst/>
                <a:rect l="l" t="t" r="r" b="b"/>
                <a:pathLst>
                  <a:path w="6554" h="4334" extrusionOk="0">
                    <a:moveTo>
                      <a:pt x="6443" y="0"/>
                    </a:moveTo>
                    <a:cubicBezTo>
                      <a:pt x="6431" y="0"/>
                      <a:pt x="6418" y="3"/>
                      <a:pt x="6404" y="10"/>
                    </a:cubicBezTo>
                    <a:cubicBezTo>
                      <a:pt x="5979" y="270"/>
                      <a:pt x="5601" y="601"/>
                      <a:pt x="5199" y="908"/>
                    </a:cubicBezTo>
                    <a:lnTo>
                      <a:pt x="3947" y="1782"/>
                    </a:lnTo>
                    <a:cubicBezTo>
                      <a:pt x="3120" y="2349"/>
                      <a:pt x="2293" y="2916"/>
                      <a:pt x="1442" y="3412"/>
                    </a:cubicBezTo>
                    <a:lnTo>
                      <a:pt x="733" y="3861"/>
                    </a:lnTo>
                    <a:cubicBezTo>
                      <a:pt x="615" y="3932"/>
                      <a:pt x="497" y="4003"/>
                      <a:pt x="355" y="4097"/>
                    </a:cubicBezTo>
                    <a:cubicBezTo>
                      <a:pt x="237" y="4168"/>
                      <a:pt x="119" y="4263"/>
                      <a:pt x="1" y="4334"/>
                    </a:cubicBezTo>
                    <a:cubicBezTo>
                      <a:pt x="237" y="4215"/>
                      <a:pt x="473" y="4121"/>
                      <a:pt x="710" y="4003"/>
                    </a:cubicBezTo>
                    <a:cubicBezTo>
                      <a:pt x="899" y="3885"/>
                      <a:pt x="1135" y="3767"/>
                      <a:pt x="1348" y="3648"/>
                    </a:cubicBezTo>
                    <a:cubicBezTo>
                      <a:pt x="1797" y="3389"/>
                      <a:pt x="2245" y="3152"/>
                      <a:pt x="2647" y="2845"/>
                    </a:cubicBezTo>
                    <a:cubicBezTo>
                      <a:pt x="3498" y="2325"/>
                      <a:pt x="4325" y="1758"/>
                      <a:pt x="5152" y="1144"/>
                    </a:cubicBezTo>
                    <a:cubicBezTo>
                      <a:pt x="5624" y="813"/>
                      <a:pt x="6097" y="459"/>
                      <a:pt x="6522" y="81"/>
                    </a:cubicBezTo>
                    <a:cubicBezTo>
                      <a:pt x="6526" y="83"/>
                      <a:pt x="6529" y="83"/>
                      <a:pt x="6531" y="83"/>
                    </a:cubicBezTo>
                    <a:cubicBezTo>
                      <a:pt x="6554" y="83"/>
                      <a:pt x="6510" y="0"/>
                      <a:pt x="6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1"/>
              <p:cNvSpPr/>
              <p:nvPr/>
            </p:nvSpPr>
            <p:spPr>
              <a:xfrm>
                <a:off x="1068025" y="1919000"/>
                <a:ext cx="153825" cy="301725"/>
              </a:xfrm>
              <a:custGeom>
                <a:avLst/>
                <a:gdLst/>
                <a:ahLst/>
                <a:cxnLst/>
                <a:rect l="l" t="t" r="r" b="b"/>
                <a:pathLst>
                  <a:path w="6153" h="12069" extrusionOk="0">
                    <a:moveTo>
                      <a:pt x="6050" y="1"/>
                    </a:moveTo>
                    <a:cubicBezTo>
                      <a:pt x="6029" y="1"/>
                      <a:pt x="6009" y="9"/>
                      <a:pt x="6002" y="32"/>
                    </a:cubicBezTo>
                    <a:cubicBezTo>
                      <a:pt x="5813" y="410"/>
                      <a:pt x="5671" y="835"/>
                      <a:pt x="5506" y="1237"/>
                    </a:cubicBezTo>
                    <a:cubicBezTo>
                      <a:pt x="5317" y="1662"/>
                      <a:pt x="5175" y="2064"/>
                      <a:pt x="4986" y="2465"/>
                    </a:cubicBezTo>
                    <a:cubicBezTo>
                      <a:pt x="4679" y="3245"/>
                      <a:pt x="4324" y="4048"/>
                      <a:pt x="3923" y="4852"/>
                    </a:cubicBezTo>
                    <a:cubicBezTo>
                      <a:pt x="3190" y="6435"/>
                      <a:pt x="2363" y="7970"/>
                      <a:pt x="1513" y="9506"/>
                    </a:cubicBezTo>
                    <a:cubicBezTo>
                      <a:pt x="1276" y="9931"/>
                      <a:pt x="1017" y="10333"/>
                      <a:pt x="780" y="10782"/>
                    </a:cubicBezTo>
                    <a:cubicBezTo>
                      <a:pt x="544" y="11231"/>
                      <a:pt x="260" y="11633"/>
                      <a:pt x="1" y="12058"/>
                    </a:cubicBezTo>
                    <a:cubicBezTo>
                      <a:pt x="1" y="12058"/>
                      <a:pt x="1" y="12068"/>
                      <a:pt x="8" y="12068"/>
                    </a:cubicBezTo>
                    <a:cubicBezTo>
                      <a:pt x="11" y="12068"/>
                      <a:pt x="16" y="12066"/>
                      <a:pt x="24" y="12058"/>
                    </a:cubicBezTo>
                    <a:cubicBezTo>
                      <a:pt x="544" y="11325"/>
                      <a:pt x="1040" y="10617"/>
                      <a:pt x="1489" y="9837"/>
                    </a:cubicBezTo>
                    <a:cubicBezTo>
                      <a:pt x="1914" y="9105"/>
                      <a:pt x="2363" y="8325"/>
                      <a:pt x="2789" y="7569"/>
                    </a:cubicBezTo>
                    <a:cubicBezTo>
                      <a:pt x="3616" y="6033"/>
                      <a:pt x="4372" y="4426"/>
                      <a:pt x="5057" y="2820"/>
                    </a:cubicBezTo>
                    <a:cubicBezTo>
                      <a:pt x="5269" y="2371"/>
                      <a:pt x="5435" y="1898"/>
                      <a:pt x="5624" y="1449"/>
                    </a:cubicBezTo>
                    <a:cubicBezTo>
                      <a:pt x="5789" y="977"/>
                      <a:pt x="6002" y="528"/>
                      <a:pt x="6120" y="55"/>
                    </a:cubicBezTo>
                    <a:cubicBezTo>
                      <a:pt x="6152" y="39"/>
                      <a:pt x="6096" y="1"/>
                      <a:pt x="60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1"/>
              <p:cNvSpPr/>
              <p:nvPr/>
            </p:nvSpPr>
            <p:spPr>
              <a:xfrm>
                <a:off x="1107000" y="1971575"/>
                <a:ext cx="71400" cy="167950"/>
              </a:xfrm>
              <a:custGeom>
                <a:avLst/>
                <a:gdLst/>
                <a:ahLst/>
                <a:cxnLst/>
                <a:rect l="l" t="t" r="r" b="b"/>
                <a:pathLst>
                  <a:path w="2856" h="6718" extrusionOk="0">
                    <a:moveTo>
                      <a:pt x="2724" y="0"/>
                    </a:moveTo>
                    <a:cubicBezTo>
                      <a:pt x="2678" y="0"/>
                      <a:pt x="2628" y="23"/>
                      <a:pt x="2600" y="79"/>
                    </a:cubicBezTo>
                    <a:cubicBezTo>
                      <a:pt x="2246" y="953"/>
                      <a:pt x="1891" y="1804"/>
                      <a:pt x="1584" y="2654"/>
                    </a:cubicBezTo>
                    <a:cubicBezTo>
                      <a:pt x="1230" y="3528"/>
                      <a:pt x="899" y="4379"/>
                      <a:pt x="544" y="5229"/>
                    </a:cubicBezTo>
                    <a:cubicBezTo>
                      <a:pt x="355" y="5726"/>
                      <a:pt x="190" y="6245"/>
                      <a:pt x="1" y="6718"/>
                    </a:cubicBezTo>
                    <a:cubicBezTo>
                      <a:pt x="214" y="6293"/>
                      <a:pt x="426" y="5891"/>
                      <a:pt x="592" y="5442"/>
                    </a:cubicBezTo>
                    <a:cubicBezTo>
                      <a:pt x="804" y="5017"/>
                      <a:pt x="993" y="4592"/>
                      <a:pt x="1159" y="4166"/>
                    </a:cubicBezTo>
                    <a:lnTo>
                      <a:pt x="2222" y="1591"/>
                    </a:lnTo>
                    <a:cubicBezTo>
                      <a:pt x="2435" y="1095"/>
                      <a:pt x="2647" y="622"/>
                      <a:pt x="2813" y="126"/>
                    </a:cubicBezTo>
                    <a:cubicBezTo>
                      <a:pt x="2856" y="54"/>
                      <a:pt x="2794" y="0"/>
                      <a:pt x="27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1"/>
              <p:cNvSpPr/>
              <p:nvPr/>
            </p:nvSpPr>
            <p:spPr>
              <a:xfrm>
                <a:off x="1095200" y="1954450"/>
                <a:ext cx="141775" cy="235875"/>
              </a:xfrm>
              <a:custGeom>
                <a:avLst/>
                <a:gdLst/>
                <a:ahLst/>
                <a:cxnLst/>
                <a:rect l="l" t="t" r="r" b="b"/>
                <a:pathLst>
                  <a:path w="5671" h="9435" extrusionOk="0">
                    <a:moveTo>
                      <a:pt x="5586" y="1"/>
                    </a:moveTo>
                    <a:cubicBezTo>
                      <a:pt x="5551" y="1"/>
                      <a:pt x="5516" y="25"/>
                      <a:pt x="5506" y="79"/>
                    </a:cubicBezTo>
                    <a:cubicBezTo>
                      <a:pt x="5435" y="244"/>
                      <a:pt x="5387" y="386"/>
                      <a:pt x="5340" y="575"/>
                    </a:cubicBezTo>
                    <a:cubicBezTo>
                      <a:pt x="5293" y="740"/>
                      <a:pt x="5269" y="905"/>
                      <a:pt x="5198" y="1071"/>
                    </a:cubicBezTo>
                    <a:cubicBezTo>
                      <a:pt x="5080" y="1402"/>
                      <a:pt x="4939" y="1732"/>
                      <a:pt x="4797" y="2040"/>
                    </a:cubicBezTo>
                    <a:cubicBezTo>
                      <a:pt x="4490" y="2701"/>
                      <a:pt x="4135" y="3315"/>
                      <a:pt x="3781" y="3930"/>
                    </a:cubicBezTo>
                    <a:cubicBezTo>
                      <a:pt x="3072" y="5182"/>
                      <a:pt x="2269" y="6363"/>
                      <a:pt x="1442" y="7521"/>
                    </a:cubicBezTo>
                    <a:cubicBezTo>
                      <a:pt x="1205" y="7828"/>
                      <a:pt x="969" y="8159"/>
                      <a:pt x="709" y="8466"/>
                    </a:cubicBezTo>
                    <a:cubicBezTo>
                      <a:pt x="591" y="8608"/>
                      <a:pt x="473" y="8750"/>
                      <a:pt x="355" y="8939"/>
                    </a:cubicBezTo>
                    <a:cubicBezTo>
                      <a:pt x="237" y="9081"/>
                      <a:pt x="119" y="9246"/>
                      <a:pt x="0" y="9435"/>
                    </a:cubicBezTo>
                    <a:cubicBezTo>
                      <a:pt x="142" y="9317"/>
                      <a:pt x="260" y="9199"/>
                      <a:pt x="426" y="9057"/>
                    </a:cubicBezTo>
                    <a:cubicBezTo>
                      <a:pt x="544" y="8939"/>
                      <a:pt x="662" y="8773"/>
                      <a:pt x="780" y="8655"/>
                    </a:cubicBezTo>
                    <a:cubicBezTo>
                      <a:pt x="1016" y="8395"/>
                      <a:pt x="1253" y="8112"/>
                      <a:pt x="1489" y="7828"/>
                    </a:cubicBezTo>
                    <a:cubicBezTo>
                      <a:pt x="1914" y="7285"/>
                      <a:pt x="2363" y="6694"/>
                      <a:pt x="2788" y="6103"/>
                    </a:cubicBezTo>
                    <a:cubicBezTo>
                      <a:pt x="3568" y="4922"/>
                      <a:pt x="4324" y="3670"/>
                      <a:pt x="4939" y="2370"/>
                    </a:cubicBezTo>
                    <a:cubicBezTo>
                      <a:pt x="5104" y="2016"/>
                      <a:pt x="5293" y="1638"/>
                      <a:pt x="5411" y="1260"/>
                    </a:cubicBezTo>
                    <a:cubicBezTo>
                      <a:pt x="5458" y="1071"/>
                      <a:pt x="5529" y="858"/>
                      <a:pt x="5576" y="693"/>
                    </a:cubicBezTo>
                    <a:cubicBezTo>
                      <a:pt x="5647" y="480"/>
                      <a:pt x="5671" y="315"/>
                      <a:pt x="5671" y="102"/>
                    </a:cubicBezTo>
                    <a:cubicBezTo>
                      <a:pt x="5671" y="37"/>
                      <a:pt x="5628" y="1"/>
                      <a:pt x="55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1"/>
              <p:cNvSpPr/>
              <p:nvPr/>
            </p:nvSpPr>
            <p:spPr>
              <a:xfrm>
                <a:off x="1139500" y="1943900"/>
                <a:ext cx="88625" cy="175550"/>
              </a:xfrm>
              <a:custGeom>
                <a:avLst/>
                <a:gdLst/>
                <a:ahLst/>
                <a:cxnLst/>
                <a:rect l="l" t="t" r="r" b="b"/>
                <a:pathLst>
                  <a:path w="3545" h="7022" extrusionOk="0">
                    <a:moveTo>
                      <a:pt x="3443" y="0"/>
                    </a:moveTo>
                    <a:cubicBezTo>
                      <a:pt x="3414" y="0"/>
                      <a:pt x="3388" y="16"/>
                      <a:pt x="3379" y="52"/>
                    </a:cubicBezTo>
                    <a:cubicBezTo>
                      <a:pt x="3143" y="501"/>
                      <a:pt x="2954" y="973"/>
                      <a:pt x="2788" y="1446"/>
                    </a:cubicBezTo>
                    <a:cubicBezTo>
                      <a:pt x="2576" y="1918"/>
                      <a:pt x="2363" y="2343"/>
                      <a:pt x="2174" y="2816"/>
                    </a:cubicBezTo>
                    <a:cubicBezTo>
                      <a:pt x="1725" y="3737"/>
                      <a:pt x="1276" y="4635"/>
                      <a:pt x="804" y="5510"/>
                    </a:cubicBezTo>
                    <a:cubicBezTo>
                      <a:pt x="662" y="5746"/>
                      <a:pt x="544" y="6006"/>
                      <a:pt x="402" y="6242"/>
                    </a:cubicBezTo>
                    <a:cubicBezTo>
                      <a:pt x="331" y="6360"/>
                      <a:pt x="237" y="6525"/>
                      <a:pt x="189" y="6644"/>
                    </a:cubicBezTo>
                    <a:cubicBezTo>
                      <a:pt x="119" y="6785"/>
                      <a:pt x="71" y="6904"/>
                      <a:pt x="0" y="7022"/>
                    </a:cubicBezTo>
                    <a:cubicBezTo>
                      <a:pt x="166" y="6809"/>
                      <a:pt x="308" y="6596"/>
                      <a:pt x="449" y="6360"/>
                    </a:cubicBezTo>
                    <a:cubicBezTo>
                      <a:pt x="591" y="6171"/>
                      <a:pt x="709" y="5958"/>
                      <a:pt x="827" y="5746"/>
                    </a:cubicBezTo>
                    <a:cubicBezTo>
                      <a:pt x="1111" y="5297"/>
                      <a:pt x="1347" y="4872"/>
                      <a:pt x="1583" y="4423"/>
                    </a:cubicBezTo>
                    <a:cubicBezTo>
                      <a:pt x="2056" y="3525"/>
                      <a:pt x="2481" y="2627"/>
                      <a:pt x="2907" y="1706"/>
                    </a:cubicBezTo>
                    <a:cubicBezTo>
                      <a:pt x="3143" y="1162"/>
                      <a:pt x="3379" y="666"/>
                      <a:pt x="3545" y="99"/>
                    </a:cubicBezTo>
                    <a:cubicBezTo>
                      <a:pt x="3545" y="40"/>
                      <a:pt x="3490" y="0"/>
                      <a:pt x="3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1"/>
              <p:cNvSpPr/>
              <p:nvPr/>
            </p:nvSpPr>
            <p:spPr>
              <a:xfrm>
                <a:off x="1037900" y="1880650"/>
                <a:ext cx="25425" cy="337300"/>
              </a:xfrm>
              <a:custGeom>
                <a:avLst/>
                <a:gdLst/>
                <a:ahLst/>
                <a:cxnLst/>
                <a:rect l="l" t="t" r="r" b="b"/>
                <a:pathLst>
                  <a:path w="1017" h="13492" extrusionOk="0">
                    <a:moveTo>
                      <a:pt x="90" y="0"/>
                    </a:moveTo>
                    <a:cubicBezTo>
                      <a:pt x="54" y="0"/>
                      <a:pt x="1" y="28"/>
                      <a:pt x="1" y="101"/>
                    </a:cubicBezTo>
                    <a:cubicBezTo>
                      <a:pt x="24" y="550"/>
                      <a:pt x="119" y="951"/>
                      <a:pt x="166" y="1400"/>
                    </a:cubicBezTo>
                    <a:cubicBezTo>
                      <a:pt x="237" y="1849"/>
                      <a:pt x="284" y="2274"/>
                      <a:pt x="355" y="2700"/>
                    </a:cubicBezTo>
                    <a:cubicBezTo>
                      <a:pt x="473" y="3550"/>
                      <a:pt x="544" y="4448"/>
                      <a:pt x="615" y="5299"/>
                    </a:cubicBezTo>
                    <a:cubicBezTo>
                      <a:pt x="757" y="7047"/>
                      <a:pt x="827" y="8819"/>
                      <a:pt x="851" y="10544"/>
                    </a:cubicBezTo>
                    <a:lnTo>
                      <a:pt x="851" y="12009"/>
                    </a:lnTo>
                    <a:cubicBezTo>
                      <a:pt x="851" y="12505"/>
                      <a:pt x="851" y="13001"/>
                      <a:pt x="827" y="13474"/>
                    </a:cubicBezTo>
                    <a:cubicBezTo>
                      <a:pt x="827" y="13486"/>
                      <a:pt x="833" y="13492"/>
                      <a:pt x="839" y="13492"/>
                    </a:cubicBezTo>
                    <a:cubicBezTo>
                      <a:pt x="845" y="13492"/>
                      <a:pt x="851" y="13486"/>
                      <a:pt x="851" y="13474"/>
                    </a:cubicBezTo>
                    <a:cubicBezTo>
                      <a:pt x="922" y="12600"/>
                      <a:pt x="969" y="11702"/>
                      <a:pt x="993" y="10828"/>
                    </a:cubicBezTo>
                    <a:cubicBezTo>
                      <a:pt x="1017" y="9953"/>
                      <a:pt x="993" y="9079"/>
                      <a:pt x="969" y="8229"/>
                    </a:cubicBezTo>
                    <a:cubicBezTo>
                      <a:pt x="922" y="6480"/>
                      <a:pt x="804" y="4708"/>
                      <a:pt x="591" y="2960"/>
                    </a:cubicBezTo>
                    <a:cubicBezTo>
                      <a:pt x="520" y="2487"/>
                      <a:pt x="473" y="1991"/>
                      <a:pt x="379" y="1518"/>
                    </a:cubicBezTo>
                    <a:cubicBezTo>
                      <a:pt x="331" y="1022"/>
                      <a:pt x="237" y="550"/>
                      <a:pt x="119" y="30"/>
                    </a:cubicBezTo>
                    <a:cubicBezTo>
                      <a:pt x="128" y="12"/>
                      <a:pt x="112" y="0"/>
                      <a:pt x="9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1"/>
              <p:cNvSpPr/>
              <p:nvPr/>
            </p:nvSpPr>
            <p:spPr>
              <a:xfrm>
                <a:off x="1024850" y="1949050"/>
                <a:ext cx="27250" cy="179850"/>
              </a:xfrm>
              <a:custGeom>
                <a:avLst/>
                <a:gdLst/>
                <a:ahLst/>
                <a:cxnLst/>
                <a:rect l="l" t="t" r="r" b="b"/>
                <a:pathLst>
                  <a:path w="1090" h="7194" extrusionOk="0">
                    <a:moveTo>
                      <a:pt x="112" y="1"/>
                    </a:moveTo>
                    <a:cubicBezTo>
                      <a:pt x="54" y="1"/>
                      <a:pt x="0" y="50"/>
                      <a:pt x="26" y="129"/>
                    </a:cubicBezTo>
                    <a:cubicBezTo>
                      <a:pt x="144" y="1051"/>
                      <a:pt x="286" y="1972"/>
                      <a:pt x="404" y="2894"/>
                    </a:cubicBezTo>
                    <a:cubicBezTo>
                      <a:pt x="546" y="3791"/>
                      <a:pt x="664" y="4713"/>
                      <a:pt x="806" y="5634"/>
                    </a:cubicBezTo>
                    <a:cubicBezTo>
                      <a:pt x="901" y="6154"/>
                      <a:pt x="1019" y="6674"/>
                      <a:pt x="1090" y="7194"/>
                    </a:cubicBezTo>
                    <a:cubicBezTo>
                      <a:pt x="1042" y="6721"/>
                      <a:pt x="1019" y="6272"/>
                      <a:pt x="971" y="5800"/>
                    </a:cubicBezTo>
                    <a:cubicBezTo>
                      <a:pt x="924" y="5327"/>
                      <a:pt x="877" y="4902"/>
                      <a:pt x="806" y="4406"/>
                    </a:cubicBezTo>
                    <a:lnTo>
                      <a:pt x="452" y="1665"/>
                    </a:lnTo>
                    <a:cubicBezTo>
                      <a:pt x="404" y="1145"/>
                      <a:pt x="310" y="602"/>
                      <a:pt x="215" y="106"/>
                    </a:cubicBezTo>
                    <a:cubicBezTo>
                      <a:pt x="205" y="32"/>
                      <a:pt x="157" y="1"/>
                      <a:pt x="11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1"/>
              <p:cNvSpPr/>
              <p:nvPr/>
            </p:nvSpPr>
            <p:spPr>
              <a:xfrm>
                <a:off x="1067425" y="1903325"/>
                <a:ext cx="20700" cy="273425"/>
              </a:xfrm>
              <a:custGeom>
                <a:avLst/>
                <a:gdLst/>
                <a:ahLst/>
                <a:cxnLst/>
                <a:rect l="l" t="t" r="r" b="b"/>
                <a:pathLst>
                  <a:path w="828" h="10937" extrusionOk="0">
                    <a:moveTo>
                      <a:pt x="154" y="1"/>
                    </a:moveTo>
                    <a:cubicBezTo>
                      <a:pt x="92" y="1"/>
                      <a:pt x="32" y="59"/>
                      <a:pt x="48" y="139"/>
                    </a:cubicBezTo>
                    <a:cubicBezTo>
                      <a:pt x="95" y="304"/>
                      <a:pt x="119" y="493"/>
                      <a:pt x="166" y="635"/>
                    </a:cubicBezTo>
                    <a:cubicBezTo>
                      <a:pt x="237" y="824"/>
                      <a:pt x="261" y="989"/>
                      <a:pt x="284" y="1131"/>
                    </a:cubicBezTo>
                    <a:cubicBezTo>
                      <a:pt x="355" y="1486"/>
                      <a:pt x="403" y="1816"/>
                      <a:pt x="450" y="2171"/>
                    </a:cubicBezTo>
                    <a:cubicBezTo>
                      <a:pt x="497" y="2880"/>
                      <a:pt x="521" y="3588"/>
                      <a:pt x="521" y="4297"/>
                    </a:cubicBezTo>
                    <a:cubicBezTo>
                      <a:pt x="521" y="5715"/>
                      <a:pt x="450" y="7133"/>
                      <a:pt x="284" y="8550"/>
                    </a:cubicBezTo>
                    <a:cubicBezTo>
                      <a:pt x="237" y="8928"/>
                      <a:pt x="214" y="9353"/>
                      <a:pt x="143" y="9732"/>
                    </a:cubicBezTo>
                    <a:cubicBezTo>
                      <a:pt x="119" y="9944"/>
                      <a:pt x="95" y="10110"/>
                      <a:pt x="48" y="10322"/>
                    </a:cubicBezTo>
                    <a:cubicBezTo>
                      <a:pt x="25" y="10535"/>
                      <a:pt x="25" y="10747"/>
                      <a:pt x="1" y="10937"/>
                    </a:cubicBezTo>
                    <a:lnTo>
                      <a:pt x="25" y="10937"/>
                    </a:lnTo>
                    <a:cubicBezTo>
                      <a:pt x="95" y="10771"/>
                      <a:pt x="143" y="10582"/>
                      <a:pt x="166" y="10417"/>
                    </a:cubicBezTo>
                    <a:cubicBezTo>
                      <a:pt x="214" y="10228"/>
                      <a:pt x="261" y="10086"/>
                      <a:pt x="284" y="9921"/>
                    </a:cubicBezTo>
                    <a:cubicBezTo>
                      <a:pt x="355" y="9566"/>
                      <a:pt x="450" y="9212"/>
                      <a:pt x="473" y="8857"/>
                    </a:cubicBezTo>
                    <a:cubicBezTo>
                      <a:pt x="592" y="8148"/>
                      <a:pt x="639" y="7392"/>
                      <a:pt x="710" y="6684"/>
                    </a:cubicBezTo>
                    <a:cubicBezTo>
                      <a:pt x="828" y="5266"/>
                      <a:pt x="828" y="3825"/>
                      <a:pt x="733" y="2407"/>
                    </a:cubicBezTo>
                    <a:cubicBezTo>
                      <a:pt x="710" y="2005"/>
                      <a:pt x="686" y="1604"/>
                      <a:pt x="592" y="1202"/>
                    </a:cubicBezTo>
                    <a:cubicBezTo>
                      <a:pt x="568" y="989"/>
                      <a:pt x="497" y="824"/>
                      <a:pt x="473" y="611"/>
                    </a:cubicBezTo>
                    <a:cubicBezTo>
                      <a:pt x="403" y="399"/>
                      <a:pt x="355" y="233"/>
                      <a:pt x="237" y="44"/>
                    </a:cubicBezTo>
                    <a:cubicBezTo>
                      <a:pt x="214" y="14"/>
                      <a:pt x="184" y="1"/>
                      <a:pt x="1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1"/>
              <p:cNvSpPr/>
              <p:nvPr/>
            </p:nvSpPr>
            <p:spPr>
              <a:xfrm>
                <a:off x="1055625" y="1899325"/>
                <a:ext cx="15975" cy="196500"/>
              </a:xfrm>
              <a:custGeom>
                <a:avLst/>
                <a:gdLst/>
                <a:ahLst/>
                <a:cxnLst/>
                <a:rect l="l" t="t" r="r" b="b"/>
                <a:pathLst>
                  <a:path w="639" h="7860" extrusionOk="0">
                    <a:moveTo>
                      <a:pt x="69" y="0"/>
                    </a:moveTo>
                    <a:cubicBezTo>
                      <a:pt x="33" y="0"/>
                      <a:pt x="0" y="30"/>
                      <a:pt x="0" y="86"/>
                    </a:cubicBezTo>
                    <a:cubicBezTo>
                      <a:pt x="24" y="582"/>
                      <a:pt x="118" y="1102"/>
                      <a:pt x="166" y="1598"/>
                    </a:cubicBezTo>
                    <a:cubicBezTo>
                      <a:pt x="237" y="2095"/>
                      <a:pt x="284" y="2591"/>
                      <a:pt x="331" y="3087"/>
                    </a:cubicBezTo>
                    <a:cubicBezTo>
                      <a:pt x="402" y="4103"/>
                      <a:pt x="473" y="5095"/>
                      <a:pt x="473" y="6111"/>
                    </a:cubicBezTo>
                    <a:cubicBezTo>
                      <a:pt x="473" y="6395"/>
                      <a:pt x="473" y="6678"/>
                      <a:pt x="497" y="6962"/>
                    </a:cubicBezTo>
                    <a:cubicBezTo>
                      <a:pt x="497" y="7127"/>
                      <a:pt x="497" y="7269"/>
                      <a:pt x="520" y="7411"/>
                    </a:cubicBezTo>
                    <a:cubicBezTo>
                      <a:pt x="520" y="7552"/>
                      <a:pt x="544" y="7718"/>
                      <a:pt x="544" y="7860"/>
                    </a:cubicBezTo>
                    <a:cubicBezTo>
                      <a:pt x="544" y="7576"/>
                      <a:pt x="615" y="7363"/>
                      <a:pt x="615" y="7080"/>
                    </a:cubicBezTo>
                    <a:cubicBezTo>
                      <a:pt x="615" y="6844"/>
                      <a:pt x="638" y="6584"/>
                      <a:pt x="638" y="6347"/>
                    </a:cubicBezTo>
                    <a:cubicBezTo>
                      <a:pt x="638" y="5851"/>
                      <a:pt x="638" y="5355"/>
                      <a:pt x="615" y="4835"/>
                    </a:cubicBezTo>
                    <a:cubicBezTo>
                      <a:pt x="591" y="3843"/>
                      <a:pt x="497" y="2827"/>
                      <a:pt x="402" y="1835"/>
                    </a:cubicBezTo>
                    <a:cubicBezTo>
                      <a:pt x="355" y="1268"/>
                      <a:pt x="284" y="677"/>
                      <a:pt x="166" y="110"/>
                    </a:cubicBezTo>
                    <a:cubicBezTo>
                      <a:pt x="153" y="36"/>
                      <a:pt x="109" y="0"/>
                      <a:pt x="6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1"/>
              <p:cNvSpPr/>
              <p:nvPr/>
            </p:nvSpPr>
            <p:spPr>
              <a:xfrm>
                <a:off x="862475" y="1937875"/>
                <a:ext cx="187850" cy="282575"/>
              </a:xfrm>
              <a:custGeom>
                <a:avLst/>
                <a:gdLst/>
                <a:ahLst/>
                <a:cxnLst/>
                <a:rect l="l" t="t" r="r" b="b"/>
                <a:pathLst>
                  <a:path w="7514" h="11303" extrusionOk="0">
                    <a:moveTo>
                      <a:pt x="99" y="0"/>
                    </a:moveTo>
                    <a:cubicBezTo>
                      <a:pt x="36" y="0"/>
                      <a:pt x="1" y="57"/>
                      <a:pt x="47" y="104"/>
                    </a:cubicBezTo>
                    <a:cubicBezTo>
                      <a:pt x="307" y="458"/>
                      <a:pt x="567" y="812"/>
                      <a:pt x="851" y="1143"/>
                    </a:cubicBezTo>
                    <a:cubicBezTo>
                      <a:pt x="1111" y="1498"/>
                      <a:pt x="1371" y="1852"/>
                      <a:pt x="1630" y="2183"/>
                    </a:cubicBezTo>
                    <a:cubicBezTo>
                      <a:pt x="2174" y="2892"/>
                      <a:pt x="2670" y="3577"/>
                      <a:pt x="3166" y="4309"/>
                    </a:cubicBezTo>
                    <a:cubicBezTo>
                      <a:pt x="4182" y="5751"/>
                      <a:pt x="5127" y="7239"/>
                      <a:pt x="6002" y="8728"/>
                    </a:cubicBezTo>
                    <a:cubicBezTo>
                      <a:pt x="6238" y="9153"/>
                      <a:pt x="6474" y="9602"/>
                      <a:pt x="6758" y="10003"/>
                    </a:cubicBezTo>
                    <a:cubicBezTo>
                      <a:pt x="7018" y="10429"/>
                      <a:pt x="7254" y="10854"/>
                      <a:pt x="7490" y="11303"/>
                    </a:cubicBezTo>
                    <a:lnTo>
                      <a:pt x="7514" y="11303"/>
                    </a:lnTo>
                    <a:cubicBezTo>
                      <a:pt x="7136" y="10500"/>
                      <a:pt x="6758" y="9720"/>
                      <a:pt x="6332" y="8940"/>
                    </a:cubicBezTo>
                    <a:cubicBezTo>
                      <a:pt x="5931" y="8184"/>
                      <a:pt x="5482" y="7428"/>
                      <a:pt x="5009" y="6696"/>
                    </a:cubicBezTo>
                    <a:cubicBezTo>
                      <a:pt x="4088" y="5183"/>
                      <a:pt x="3095" y="3742"/>
                      <a:pt x="2056" y="2348"/>
                    </a:cubicBezTo>
                    <a:lnTo>
                      <a:pt x="1158" y="1214"/>
                    </a:lnTo>
                    <a:cubicBezTo>
                      <a:pt x="874" y="812"/>
                      <a:pt x="544" y="411"/>
                      <a:pt x="213" y="56"/>
                    </a:cubicBezTo>
                    <a:cubicBezTo>
                      <a:pt x="172" y="16"/>
                      <a:pt x="132" y="0"/>
                      <a:pt x="9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1"/>
              <p:cNvSpPr/>
              <p:nvPr/>
            </p:nvSpPr>
            <p:spPr>
              <a:xfrm>
                <a:off x="885400" y="2002025"/>
                <a:ext cx="112350" cy="144600"/>
              </a:xfrm>
              <a:custGeom>
                <a:avLst/>
                <a:gdLst/>
                <a:ahLst/>
                <a:cxnLst/>
                <a:rect l="l" t="t" r="r" b="b"/>
                <a:pathLst>
                  <a:path w="4494" h="5784" extrusionOk="0">
                    <a:moveTo>
                      <a:pt x="132" y="1"/>
                    </a:moveTo>
                    <a:cubicBezTo>
                      <a:pt x="60" y="1"/>
                      <a:pt x="1" y="122"/>
                      <a:pt x="52" y="207"/>
                    </a:cubicBezTo>
                    <a:cubicBezTo>
                      <a:pt x="595" y="940"/>
                      <a:pt x="1186" y="1672"/>
                      <a:pt x="1753" y="2381"/>
                    </a:cubicBezTo>
                    <a:cubicBezTo>
                      <a:pt x="2320" y="3137"/>
                      <a:pt x="2911" y="3846"/>
                      <a:pt x="3478" y="4579"/>
                    </a:cubicBezTo>
                    <a:cubicBezTo>
                      <a:pt x="3785" y="4980"/>
                      <a:pt x="4139" y="5382"/>
                      <a:pt x="4494" y="5784"/>
                    </a:cubicBezTo>
                    <a:lnTo>
                      <a:pt x="3691" y="4626"/>
                    </a:lnTo>
                    <a:cubicBezTo>
                      <a:pt x="3431" y="4248"/>
                      <a:pt x="3171" y="3870"/>
                      <a:pt x="2887" y="3515"/>
                    </a:cubicBezTo>
                    <a:lnTo>
                      <a:pt x="1186" y="1294"/>
                    </a:lnTo>
                    <a:lnTo>
                      <a:pt x="217" y="66"/>
                    </a:lnTo>
                    <a:cubicBezTo>
                      <a:pt x="191" y="19"/>
                      <a:pt x="161" y="1"/>
                      <a:pt x="13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1"/>
              <p:cNvSpPr/>
              <p:nvPr/>
            </p:nvSpPr>
            <p:spPr>
              <a:xfrm>
                <a:off x="900050" y="1941675"/>
                <a:ext cx="134925" cy="239800"/>
              </a:xfrm>
              <a:custGeom>
                <a:avLst/>
                <a:gdLst/>
                <a:ahLst/>
                <a:cxnLst/>
                <a:rect l="l" t="t" r="r" b="b"/>
                <a:pathLst>
                  <a:path w="5397" h="9592" extrusionOk="0">
                    <a:moveTo>
                      <a:pt x="127" y="1"/>
                    </a:moveTo>
                    <a:cubicBezTo>
                      <a:pt x="47" y="1"/>
                      <a:pt x="1" y="90"/>
                      <a:pt x="57" y="164"/>
                    </a:cubicBezTo>
                    <a:cubicBezTo>
                      <a:pt x="175" y="282"/>
                      <a:pt x="293" y="424"/>
                      <a:pt x="411" y="542"/>
                    </a:cubicBezTo>
                    <a:cubicBezTo>
                      <a:pt x="529" y="660"/>
                      <a:pt x="647" y="826"/>
                      <a:pt x="765" y="920"/>
                    </a:cubicBezTo>
                    <a:cubicBezTo>
                      <a:pt x="1002" y="1204"/>
                      <a:pt x="1191" y="1464"/>
                      <a:pt x="1380" y="1747"/>
                    </a:cubicBezTo>
                    <a:cubicBezTo>
                      <a:pt x="1781" y="2338"/>
                      <a:pt x="2136" y="2929"/>
                      <a:pt x="2490" y="3567"/>
                    </a:cubicBezTo>
                    <a:cubicBezTo>
                      <a:pt x="3199" y="4795"/>
                      <a:pt x="3861" y="6071"/>
                      <a:pt x="4428" y="7371"/>
                    </a:cubicBezTo>
                    <a:cubicBezTo>
                      <a:pt x="4569" y="7725"/>
                      <a:pt x="4735" y="8103"/>
                      <a:pt x="4877" y="8481"/>
                    </a:cubicBezTo>
                    <a:cubicBezTo>
                      <a:pt x="4947" y="8670"/>
                      <a:pt x="5042" y="8835"/>
                      <a:pt x="5089" y="9024"/>
                    </a:cubicBezTo>
                    <a:cubicBezTo>
                      <a:pt x="5184" y="9190"/>
                      <a:pt x="5278" y="9403"/>
                      <a:pt x="5373" y="9592"/>
                    </a:cubicBezTo>
                    <a:lnTo>
                      <a:pt x="5396" y="9592"/>
                    </a:lnTo>
                    <a:cubicBezTo>
                      <a:pt x="5373" y="9403"/>
                      <a:pt x="5326" y="9237"/>
                      <a:pt x="5278" y="9048"/>
                    </a:cubicBezTo>
                    <a:cubicBezTo>
                      <a:pt x="5207" y="8883"/>
                      <a:pt x="5184" y="8741"/>
                      <a:pt x="5113" y="8552"/>
                    </a:cubicBezTo>
                    <a:cubicBezTo>
                      <a:pt x="4995" y="8198"/>
                      <a:pt x="4877" y="7867"/>
                      <a:pt x="4735" y="7512"/>
                    </a:cubicBezTo>
                    <a:cubicBezTo>
                      <a:pt x="4475" y="6851"/>
                      <a:pt x="4168" y="6189"/>
                      <a:pt x="3884" y="5528"/>
                    </a:cubicBezTo>
                    <a:cubicBezTo>
                      <a:pt x="3270" y="4228"/>
                      <a:pt x="2561" y="3000"/>
                      <a:pt x="1758" y="1818"/>
                    </a:cubicBezTo>
                    <a:lnTo>
                      <a:pt x="1049" y="849"/>
                    </a:lnTo>
                    <a:cubicBezTo>
                      <a:pt x="931" y="684"/>
                      <a:pt x="789" y="542"/>
                      <a:pt x="671" y="401"/>
                    </a:cubicBezTo>
                    <a:cubicBezTo>
                      <a:pt x="506" y="259"/>
                      <a:pt x="364" y="141"/>
                      <a:pt x="198" y="22"/>
                    </a:cubicBezTo>
                    <a:cubicBezTo>
                      <a:pt x="173" y="7"/>
                      <a:pt x="149" y="1"/>
                      <a:pt x="12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1"/>
              <p:cNvSpPr/>
              <p:nvPr/>
            </p:nvSpPr>
            <p:spPr>
              <a:xfrm>
                <a:off x="886975" y="1944550"/>
                <a:ext cx="109000" cy="163675"/>
              </a:xfrm>
              <a:custGeom>
                <a:avLst/>
                <a:gdLst/>
                <a:ahLst/>
                <a:cxnLst/>
                <a:rect l="l" t="t" r="r" b="b"/>
                <a:pathLst>
                  <a:path w="4360" h="6547" extrusionOk="0">
                    <a:moveTo>
                      <a:pt x="90" y="1"/>
                    </a:moveTo>
                    <a:cubicBezTo>
                      <a:pt x="59" y="1"/>
                      <a:pt x="0" y="72"/>
                      <a:pt x="36" y="144"/>
                    </a:cubicBezTo>
                    <a:cubicBezTo>
                      <a:pt x="296" y="545"/>
                      <a:pt x="627" y="947"/>
                      <a:pt x="934" y="1349"/>
                    </a:cubicBezTo>
                    <a:lnTo>
                      <a:pt x="1808" y="2601"/>
                    </a:lnTo>
                    <a:cubicBezTo>
                      <a:pt x="2375" y="3404"/>
                      <a:pt x="2942" y="4231"/>
                      <a:pt x="3439" y="5105"/>
                    </a:cubicBezTo>
                    <a:lnTo>
                      <a:pt x="3887" y="5814"/>
                    </a:lnTo>
                    <a:cubicBezTo>
                      <a:pt x="3958" y="5932"/>
                      <a:pt x="4029" y="6051"/>
                      <a:pt x="4124" y="6192"/>
                    </a:cubicBezTo>
                    <a:cubicBezTo>
                      <a:pt x="4195" y="6310"/>
                      <a:pt x="4289" y="6429"/>
                      <a:pt x="4360" y="6547"/>
                    </a:cubicBezTo>
                    <a:cubicBezTo>
                      <a:pt x="4218" y="6310"/>
                      <a:pt x="4147" y="6074"/>
                      <a:pt x="4029" y="5838"/>
                    </a:cubicBezTo>
                    <a:cubicBezTo>
                      <a:pt x="3911" y="5625"/>
                      <a:pt x="3793" y="5389"/>
                      <a:pt x="3675" y="5176"/>
                    </a:cubicBezTo>
                    <a:cubicBezTo>
                      <a:pt x="3415" y="4751"/>
                      <a:pt x="3179" y="4302"/>
                      <a:pt x="2871" y="3877"/>
                    </a:cubicBezTo>
                    <a:cubicBezTo>
                      <a:pt x="2352" y="3026"/>
                      <a:pt x="1785" y="2199"/>
                      <a:pt x="1170" y="1372"/>
                    </a:cubicBezTo>
                    <a:cubicBezTo>
                      <a:pt x="839" y="900"/>
                      <a:pt x="485" y="427"/>
                      <a:pt x="107" y="26"/>
                    </a:cubicBezTo>
                    <a:cubicBezTo>
                      <a:pt x="107" y="8"/>
                      <a:pt x="100" y="1"/>
                      <a:pt x="9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1"/>
              <p:cNvSpPr/>
              <p:nvPr/>
            </p:nvSpPr>
            <p:spPr>
              <a:xfrm>
                <a:off x="739400" y="2074575"/>
                <a:ext cx="302650" cy="153575"/>
              </a:xfrm>
              <a:custGeom>
                <a:avLst/>
                <a:gdLst/>
                <a:ahLst/>
                <a:cxnLst/>
                <a:rect l="l" t="t" r="r" b="b"/>
                <a:pathLst>
                  <a:path w="12106" h="6143" extrusionOk="0">
                    <a:moveTo>
                      <a:pt x="50" y="1"/>
                    </a:moveTo>
                    <a:cubicBezTo>
                      <a:pt x="17" y="1"/>
                      <a:pt x="0" y="85"/>
                      <a:pt x="56" y="141"/>
                    </a:cubicBezTo>
                    <a:cubicBezTo>
                      <a:pt x="434" y="306"/>
                      <a:pt x="859" y="472"/>
                      <a:pt x="1261" y="637"/>
                    </a:cubicBezTo>
                    <a:cubicBezTo>
                      <a:pt x="1686" y="826"/>
                      <a:pt x="2088" y="968"/>
                      <a:pt x="2490" y="1133"/>
                    </a:cubicBezTo>
                    <a:cubicBezTo>
                      <a:pt x="3269" y="1464"/>
                      <a:pt x="4073" y="1818"/>
                      <a:pt x="4876" y="2196"/>
                    </a:cubicBezTo>
                    <a:cubicBezTo>
                      <a:pt x="6459" y="2952"/>
                      <a:pt x="7995" y="3779"/>
                      <a:pt x="9531" y="4630"/>
                    </a:cubicBezTo>
                    <a:cubicBezTo>
                      <a:pt x="9956" y="4866"/>
                      <a:pt x="10357" y="5126"/>
                      <a:pt x="10806" y="5362"/>
                    </a:cubicBezTo>
                    <a:cubicBezTo>
                      <a:pt x="11255" y="5599"/>
                      <a:pt x="11657" y="5859"/>
                      <a:pt x="12082" y="6142"/>
                    </a:cubicBezTo>
                    <a:cubicBezTo>
                      <a:pt x="12082" y="6142"/>
                      <a:pt x="12106" y="6142"/>
                      <a:pt x="12082" y="6095"/>
                    </a:cubicBezTo>
                    <a:cubicBezTo>
                      <a:pt x="11350" y="5599"/>
                      <a:pt x="10641" y="5102"/>
                      <a:pt x="9861" y="4654"/>
                    </a:cubicBezTo>
                    <a:cubicBezTo>
                      <a:pt x="9129" y="4205"/>
                      <a:pt x="8349" y="3779"/>
                      <a:pt x="7593" y="3354"/>
                    </a:cubicBezTo>
                    <a:cubicBezTo>
                      <a:pt x="6057" y="2527"/>
                      <a:pt x="4451" y="1747"/>
                      <a:pt x="2844" y="1086"/>
                    </a:cubicBezTo>
                    <a:cubicBezTo>
                      <a:pt x="2395" y="873"/>
                      <a:pt x="1923" y="708"/>
                      <a:pt x="1474" y="519"/>
                    </a:cubicBezTo>
                    <a:cubicBezTo>
                      <a:pt x="1001" y="353"/>
                      <a:pt x="552" y="141"/>
                      <a:pt x="80" y="23"/>
                    </a:cubicBezTo>
                    <a:cubicBezTo>
                      <a:pt x="69" y="7"/>
                      <a:pt x="59" y="1"/>
                      <a:pt x="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1"/>
              <p:cNvSpPr/>
              <p:nvPr/>
            </p:nvSpPr>
            <p:spPr>
              <a:xfrm>
                <a:off x="791475" y="2118275"/>
                <a:ext cx="167900" cy="70300"/>
              </a:xfrm>
              <a:custGeom>
                <a:avLst/>
                <a:gdLst/>
                <a:ahLst/>
                <a:cxnLst/>
                <a:rect l="l" t="t" r="r" b="b"/>
                <a:pathLst>
                  <a:path w="6716" h="2812" extrusionOk="0">
                    <a:moveTo>
                      <a:pt x="103" y="1"/>
                    </a:moveTo>
                    <a:cubicBezTo>
                      <a:pt x="34" y="1"/>
                      <a:pt x="1" y="173"/>
                      <a:pt x="99" y="212"/>
                    </a:cubicBezTo>
                    <a:cubicBezTo>
                      <a:pt x="974" y="566"/>
                      <a:pt x="1824" y="921"/>
                      <a:pt x="2675" y="1252"/>
                    </a:cubicBezTo>
                    <a:cubicBezTo>
                      <a:pt x="3525" y="1606"/>
                      <a:pt x="4400" y="1937"/>
                      <a:pt x="5250" y="2291"/>
                    </a:cubicBezTo>
                    <a:cubicBezTo>
                      <a:pt x="5746" y="2457"/>
                      <a:pt x="6243" y="2646"/>
                      <a:pt x="6715" y="2811"/>
                    </a:cubicBezTo>
                    <a:cubicBezTo>
                      <a:pt x="6313" y="2622"/>
                      <a:pt x="5888" y="2409"/>
                      <a:pt x="5463" y="2220"/>
                    </a:cubicBezTo>
                    <a:cubicBezTo>
                      <a:pt x="5038" y="2031"/>
                      <a:pt x="4589" y="1842"/>
                      <a:pt x="4187" y="1677"/>
                    </a:cubicBezTo>
                    <a:lnTo>
                      <a:pt x="1612" y="614"/>
                    </a:lnTo>
                    <a:cubicBezTo>
                      <a:pt x="1115" y="401"/>
                      <a:pt x="643" y="188"/>
                      <a:pt x="147" y="23"/>
                    </a:cubicBezTo>
                    <a:cubicBezTo>
                      <a:pt x="131" y="8"/>
                      <a:pt x="116" y="1"/>
                      <a:pt x="10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1"/>
              <p:cNvSpPr/>
              <p:nvPr/>
            </p:nvSpPr>
            <p:spPr>
              <a:xfrm>
                <a:off x="773875" y="2058600"/>
                <a:ext cx="236875" cy="141775"/>
              </a:xfrm>
              <a:custGeom>
                <a:avLst/>
                <a:gdLst/>
                <a:ahLst/>
                <a:cxnLst/>
                <a:rect l="l" t="t" r="r" b="b"/>
                <a:pathLst>
                  <a:path w="9475" h="5671" extrusionOk="0">
                    <a:moveTo>
                      <a:pt x="165" y="0"/>
                    </a:moveTo>
                    <a:cubicBezTo>
                      <a:pt x="47" y="0"/>
                      <a:pt x="0" y="165"/>
                      <a:pt x="95" y="189"/>
                    </a:cubicBezTo>
                    <a:cubicBezTo>
                      <a:pt x="284" y="236"/>
                      <a:pt x="425" y="307"/>
                      <a:pt x="614" y="331"/>
                    </a:cubicBezTo>
                    <a:cubicBezTo>
                      <a:pt x="780" y="402"/>
                      <a:pt x="922" y="425"/>
                      <a:pt x="1111" y="473"/>
                    </a:cubicBezTo>
                    <a:cubicBezTo>
                      <a:pt x="1441" y="591"/>
                      <a:pt x="1748" y="756"/>
                      <a:pt x="2079" y="898"/>
                    </a:cubicBezTo>
                    <a:cubicBezTo>
                      <a:pt x="2741" y="1181"/>
                      <a:pt x="3355" y="1536"/>
                      <a:pt x="3969" y="1890"/>
                    </a:cubicBezTo>
                    <a:cubicBezTo>
                      <a:pt x="5222" y="2599"/>
                      <a:pt x="6403" y="3402"/>
                      <a:pt x="7537" y="4229"/>
                    </a:cubicBezTo>
                    <a:cubicBezTo>
                      <a:pt x="7868" y="4466"/>
                      <a:pt x="8199" y="4702"/>
                      <a:pt x="8482" y="4962"/>
                    </a:cubicBezTo>
                    <a:cubicBezTo>
                      <a:pt x="8648" y="5080"/>
                      <a:pt x="8789" y="5198"/>
                      <a:pt x="8955" y="5316"/>
                    </a:cubicBezTo>
                    <a:cubicBezTo>
                      <a:pt x="9120" y="5434"/>
                      <a:pt x="9286" y="5552"/>
                      <a:pt x="9475" y="5671"/>
                    </a:cubicBezTo>
                    <a:cubicBezTo>
                      <a:pt x="9357" y="5529"/>
                      <a:pt x="9238" y="5411"/>
                      <a:pt x="9073" y="5269"/>
                    </a:cubicBezTo>
                    <a:cubicBezTo>
                      <a:pt x="8955" y="5151"/>
                      <a:pt x="8813" y="5033"/>
                      <a:pt x="8695" y="4915"/>
                    </a:cubicBezTo>
                    <a:cubicBezTo>
                      <a:pt x="8435" y="4678"/>
                      <a:pt x="8128" y="4442"/>
                      <a:pt x="7868" y="4206"/>
                    </a:cubicBezTo>
                    <a:cubicBezTo>
                      <a:pt x="7301" y="3757"/>
                      <a:pt x="6710" y="3308"/>
                      <a:pt x="6120" y="2906"/>
                    </a:cubicBezTo>
                    <a:cubicBezTo>
                      <a:pt x="4938" y="2103"/>
                      <a:pt x="3710" y="1370"/>
                      <a:pt x="2410" y="756"/>
                    </a:cubicBezTo>
                    <a:cubicBezTo>
                      <a:pt x="2056" y="567"/>
                      <a:pt x="1678" y="425"/>
                      <a:pt x="1323" y="284"/>
                    </a:cubicBezTo>
                    <a:cubicBezTo>
                      <a:pt x="1134" y="213"/>
                      <a:pt x="922" y="165"/>
                      <a:pt x="756" y="95"/>
                    </a:cubicBezTo>
                    <a:cubicBezTo>
                      <a:pt x="544" y="47"/>
                      <a:pt x="378" y="0"/>
                      <a:pt x="16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1"/>
              <p:cNvSpPr/>
              <p:nvPr/>
            </p:nvSpPr>
            <p:spPr>
              <a:xfrm>
                <a:off x="763450" y="2067375"/>
                <a:ext cx="177000" cy="88700"/>
              </a:xfrm>
              <a:custGeom>
                <a:avLst/>
                <a:gdLst/>
                <a:ahLst/>
                <a:cxnLst/>
                <a:rect l="l" t="t" r="r" b="b"/>
                <a:pathLst>
                  <a:path w="7080" h="3548" extrusionOk="0">
                    <a:moveTo>
                      <a:pt x="141" y="1"/>
                    </a:moveTo>
                    <a:cubicBezTo>
                      <a:pt x="73" y="1"/>
                      <a:pt x="1" y="127"/>
                      <a:pt x="110" y="192"/>
                    </a:cubicBezTo>
                    <a:cubicBezTo>
                      <a:pt x="559" y="429"/>
                      <a:pt x="1008" y="594"/>
                      <a:pt x="1504" y="783"/>
                    </a:cubicBezTo>
                    <a:cubicBezTo>
                      <a:pt x="1976" y="996"/>
                      <a:pt x="2402" y="1185"/>
                      <a:pt x="2874" y="1397"/>
                    </a:cubicBezTo>
                    <a:cubicBezTo>
                      <a:pt x="3796" y="1846"/>
                      <a:pt x="4694" y="2295"/>
                      <a:pt x="5568" y="2768"/>
                    </a:cubicBezTo>
                    <a:cubicBezTo>
                      <a:pt x="5804" y="2910"/>
                      <a:pt x="6064" y="3028"/>
                      <a:pt x="6300" y="3170"/>
                    </a:cubicBezTo>
                    <a:cubicBezTo>
                      <a:pt x="6418" y="3240"/>
                      <a:pt x="6584" y="3311"/>
                      <a:pt x="6702" y="3382"/>
                    </a:cubicBezTo>
                    <a:cubicBezTo>
                      <a:pt x="6844" y="3429"/>
                      <a:pt x="6962" y="3500"/>
                      <a:pt x="7080" y="3548"/>
                    </a:cubicBezTo>
                    <a:cubicBezTo>
                      <a:pt x="6867" y="3406"/>
                      <a:pt x="6655" y="3264"/>
                      <a:pt x="6418" y="3122"/>
                    </a:cubicBezTo>
                    <a:cubicBezTo>
                      <a:pt x="6206" y="2957"/>
                      <a:pt x="6017" y="2839"/>
                      <a:pt x="5804" y="2721"/>
                    </a:cubicBezTo>
                    <a:cubicBezTo>
                      <a:pt x="5355" y="2461"/>
                      <a:pt x="4930" y="2224"/>
                      <a:pt x="4481" y="1988"/>
                    </a:cubicBezTo>
                    <a:cubicBezTo>
                      <a:pt x="3583" y="1516"/>
                      <a:pt x="2685" y="1067"/>
                      <a:pt x="1764" y="665"/>
                    </a:cubicBezTo>
                    <a:cubicBezTo>
                      <a:pt x="1220" y="429"/>
                      <a:pt x="724" y="192"/>
                      <a:pt x="157" y="3"/>
                    </a:cubicBezTo>
                    <a:cubicBezTo>
                      <a:pt x="152" y="2"/>
                      <a:pt x="146" y="1"/>
                      <a:pt x="14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1"/>
              <p:cNvSpPr/>
              <p:nvPr/>
            </p:nvSpPr>
            <p:spPr>
              <a:xfrm>
                <a:off x="701225" y="2232000"/>
                <a:ext cx="337300" cy="25750"/>
              </a:xfrm>
              <a:custGeom>
                <a:avLst/>
                <a:gdLst/>
                <a:ahLst/>
                <a:cxnLst/>
                <a:rect l="l" t="t" r="r" b="b"/>
                <a:pathLst>
                  <a:path w="13492" h="1030" extrusionOk="0">
                    <a:moveTo>
                      <a:pt x="10045" y="1"/>
                    </a:moveTo>
                    <a:cubicBezTo>
                      <a:pt x="9435" y="1"/>
                      <a:pt x="8817" y="17"/>
                      <a:pt x="8199" y="34"/>
                    </a:cubicBezTo>
                    <a:cubicBezTo>
                      <a:pt x="6474" y="105"/>
                      <a:pt x="4702" y="223"/>
                      <a:pt x="2953" y="436"/>
                    </a:cubicBezTo>
                    <a:cubicBezTo>
                      <a:pt x="2481" y="483"/>
                      <a:pt x="1985" y="554"/>
                      <a:pt x="1512" y="625"/>
                    </a:cubicBezTo>
                    <a:cubicBezTo>
                      <a:pt x="992" y="696"/>
                      <a:pt x="520" y="790"/>
                      <a:pt x="24" y="908"/>
                    </a:cubicBezTo>
                    <a:cubicBezTo>
                      <a:pt x="2" y="908"/>
                      <a:pt x="0" y="1029"/>
                      <a:pt x="74" y="1029"/>
                    </a:cubicBezTo>
                    <a:cubicBezTo>
                      <a:pt x="80" y="1029"/>
                      <a:pt x="87" y="1028"/>
                      <a:pt x="94" y="1026"/>
                    </a:cubicBezTo>
                    <a:cubicBezTo>
                      <a:pt x="520" y="979"/>
                      <a:pt x="945" y="908"/>
                      <a:pt x="1394" y="837"/>
                    </a:cubicBezTo>
                    <a:cubicBezTo>
                      <a:pt x="1819" y="790"/>
                      <a:pt x="2268" y="719"/>
                      <a:pt x="2693" y="672"/>
                    </a:cubicBezTo>
                    <a:cubicBezTo>
                      <a:pt x="3544" y="554"/>
                      <a:pt x="4418" y="459"/>
                      <a:pt x="5292" y="389"/>
                    </a:cubicBezTo>
                    <a:cubicBezTo>
                      <a:pt x="7017" y="247"/>
                      <a:pt x="8789" y="200"/>
                      <a:pt x="10538" y="152"/>
                    </a:cubicBezTo>
                    <a:lnTo>
                      <a:pt x="11979" y="152"/>
                    </a:lnTo>
                    <a:cubicBezTo>
                      <a:pt x="12499" y="152"/>
                      <a:pt x="12995" y="152"/>
                      <a:pt x="13468" y="200"/>
                    </a:cubicBezTo>
                    <a:cubicBezTo>
                      <a:pt x="13491" y="200"/>
                      <a:pt x="13491" y="152"/>
                      <a:pt x="13468" y="152"/>
                    </a:cubicBezTo>
                    <a:cubicBezTo>
                      <a:pt x="12570" y="105"/>
                      <a:pt x="11695" y="34"/>
                      <a:pt x="10798" y="10"/>
                    </a:cubicBezTo>
                    <a:cubicBezTo>
                      <a:pt x="10548" y="4"/>
                      <a:pt x="10297" y="1"/>
                      <a:pt x="1004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1"/>
              <p:cNvSpPr/>
              <p:nvPr/>
            </p:nvSpPr>
            <p:spPr>
              <a:xfrm>
                <a:off x="767375" y="2244075"/>
                <a:ext cx="181950" cy="26600"/>
              </a:xfrm>
              <a:custGeom>
                <a:avLst/>
                <a:gdLst/>
                <a:ahLst/>
                <a:cxnLst/>
                <a:rect l="l" t="t" r="r" b="b"/>
                <a:pathLst>
                  <a:path w="7278" h="1064" extrusionOk="0">
                    <a:moveTo>
                      <a:pt x="7277" y="0"/>
                    </a:moveTo>
                    <a:lnTo>
                      <a:pt x="7277" y="0"/>
                    </a:lnTo>
                    <a:cubicBezTo>
                      <a:pt x="6805" y="24"/>
                      <a:pt x="6356" y="71"/>
                      <a:pt x="5883" y="118"/>
                    </a:cubicBezTo>
                    <a:cubicBezTo>
                      <a:pt x="5411" y="142"/>
                      <a:pt x="4962" y="213"/>
                      <a:pt x="4489" y="260"/>
                    </a:cubicBezTo>
                    <a:lnTo>
                      <a:pt x="1749" y="614"/>
                    </a:lnTo>
                    <a:cubicBezTo>
                      <a:pt x="1229" y="685"/>
                      <a:pt x="685" y="780"/>
                      <a:pt x="189" y="851"/>
                    </a:cubicBezTo>
                    <a:cubicBezTo>
                      <a:pt x="0" y="851"/>
                      <a:pt x="71" y="1063"/>
                      <a:pt x="213" y="1063"/>
                    </a:cubicBezTo>
                    <a:cubicBezTo>
                      <a:pt x="1134" y="945"/>
                      <a:pt x="2056" y="803"/>
                      <a:pt x="2954" y="685"/>
                    </a:cubicBezTo>
                    <a:cubicBezTo>
                      <a:pt x="3875" y="543"/>
                      <a:pt x="4797" y="425"/>
                      <a:pt x="5718" y="260"/>
                    </a:cubicBezTo>
                    <a:cubicBezTo>
                      <a:pt x="6238" y="189"/>
                      <a:pt x="6734" y="71"/>
                      <a:pt x="727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1"/>
              <p:cNvSpPr/>
              <p:nvPr/>
            </p:nvSpPr>
            <p:spPr>
              <a:xfrm>
                <a:off x="723275" y="2208700"/>
                <a:ext cx="273900" cy="20025"/>
              </a:xfrm>
              <a:custGeom>
                <a:avLst/>
                <a:gdLst/>
                <a:ahLst/>
                <a:cxnLst/>
                <a:rect l="l" t="t" r="r" b="b"/>
                <a:pathLst>
                  <a:path w="10956" h="801" extrusionOk="0">
                    <a:moveTo>
                      <a:pt x="4445" y="0"/>
                    </a:moveTo>
                    <a:cubicBezTo>
                      <a:pt x="3770" y="0"/>
                      <a:pt x="3095" y="24"/>
                      <a:pt x="2426" y="68"/>
                    </a:cubicBezTo>
                    <a:cubicBezTo>
                      <a:pt x="2000" y="92"/>
                      <a:pt x="1622" y="116"/>
                      <a:pt x="1221" y="210"/>
                    </a:cubicBezTo>
                    <a:cubicBezTo>
                      <a:pt x="1008" y="234"/>
                      <a:pt x="819" y="305"/>
                      <a:pt x="630" y="328"/>
                    </a:cubicBezTo>
                    <a:cubicBezTo>
                      <a:pt x="417" y="375"/>
                      <a:pt x="228" y="446"/>
                      <a:pt x="63" y="564"/>
                    </a:cubicBezTo>
                    <a:cubicBezTo>
                      <a:pt x="1" y="606"/>
                      <a:pt x="48" y="738"/>
                      <a:pt x="124" y="738"/>
                    </a:cubicBezTo>
                    <a:cubicBezTo>
                      <a:pt x="135" y="738"/>
                      <a:pt x="146" y="736"/>
                      <a:pt x="158" y="730"/>
                    </a:cubicBezTo>
                    <a:cubicBezTo>
                      <a:pt x="323" y="706"/>
                      <a:pt x="512" y="683"/>
                      <a:pt x="654" y="612"/>
                    </a:cubicBezTo>
                    <a:cubicBezTo>
                      <a:pt x="819" y="564"/>
                      <a:pt x="1008" y="541"/>
                      <a:pt x="1150" y="494"/>
                    </a:cubicBezTo>
                    <a:cubicBezTo>
                      <a:pt x="1504" y="446"/>
                      <a:pt x="1835" y="375"/>
                      <a:pt x="2189" y="352"/>
                    </a:cubicBezTo>
                    <a:cubicBezTo>
                      <a:pt x="2898" y="305"/>
                      <a:pt x="3607" y="257"/>
                      <a:pt x="4316" y="257"/>
                    </a:cubicBezTo>
                    <a:cubicBezTo>
                      <a:pt x="5734" y="257"/>
                      <a:pt x="7151" y="352"/>
                      <a:pt x="8569" y="494"/>
                    </a:cubicBezTo>
                    <a:cubicBezTo>
                      <a:pt x="8947" y="564"/>
                      <a:pt x="9372" y="588"/>
                      <a:pt x="9750" y="659"/>
                    </a:cubicBezTo>
                    <a:cubicBezTo>
                      <a:pt x="9963" y="683"/>
                      <a:pt x="10128" y="706"/>
                      <a:pt x="10341" y="730"/>
                    </a:cubicBezTo>
                    <a:cubicBezTo>
                      <a:pt x="10554" y="753"/>
                      <a:pt x="10743" y="753"/>
                      <a:pt x="10955" y="801"/>
                    </a:cubicBezTo>
                    <a:lnTo>
                      <a:pt x="10955" y="777"/>
                    </a:lnTo>
                    <a:cubicBezTo>
                      <a:pt x="10790" y="706"/>
                      <a:pt x="10601" y="659"/>
                      <a:pt x="10435" y="612"/>
                    </a:cubicBezTo>
                    <a:cubicBezTo>
                      <a:pt x="10246" y="588"/>
                      <a:pt x="10105" y="541"/>
                      <a:pt x="9916" y="494"/>
                    </a:cubicBezTo>
                    <a:cubicBezTo>
                      <a:pt x="9561" y="446"/>
                      <a:pt x="9207" y="352"/>
                      <a:pt x="8852" y="328"/>
                    </a:cubicBezTo>
                    <a:cubicBezTo>
                      <a:pt x="8144" y="210"/>
                      <a:pt x="7411" y="139"/>
                      <a:pt x="6702" y="92"/>
                    </a:cubicBezTo>
                    <a:cubicBezTo>
                      <a:pt x="5954" y="30"/>
                      <a:pt x="5199" y="0"/>
                      <a:pt x="44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1"/>
              <p:cNvSpPr/>
              <p:nvPr/>
            </p:nvSpPr>
            <p:spPr>
              <a:xfrm>
                <a:off x="719525" y="2223975"/>
                <a:ext cx="196725" cy="16575"/>
              </a:xfrm>
              <a:custGeom>
                <a:avLst/>
                <a:gdLst/>
                <a:ahLst/>
                <a:cxnLst/>
                <a:rect l="l" t="t" r="r" b="b"/>
                <a:pathLst>
                  <a:path w="7869" h="663" extrusionOk="0">
                    <a:moveTo>
                      <a:pt x="6356" y="1"/>
                    </a:moveTo>
                    <a:cubicBezTo>
                      <a:pt x="5860" y="1"/>
                      <a:pt x="5340" y="1"/>
                      <a:pt x="4844" y="48"/>
                    </a:cubicBezTo>
                    <a:cubicBezTo>
                      <a:pt x="3852" y="72"/>
                      <a:pt x="2836" y="166"/>
                      <a:pt x="1843" y="237"/>
                    </a:cubicBezTo>
                    <a:cubicBezTo>
                      <a:pt x="1276" y="308"/>
                      <a:pt x="686" y="355"/>
                      <a:pt x="118" y="473"/>
                    </a:cubicBezTo>
                    <a:cubicBezTo>
                      <a:pt x="0" y="473"/>
                      <a:pt x="0" y="662"/>
                      <a:pt x="95" y="662"/>
                    </a:cubicBezTo>
                    <a:cubicBezTo>
                      <a:pt x="591" y="639"/>
                      <a:pt x="1087" y="544"/>
                      <a:pt x="1583" y="473"/>
                    </a:cubicBezTo>
                    <a:cubicBezTo>
                      <a:pt x="2103" y="426"/>
                      <a:pt x="2599" y="355"/>
                      <a:pt x="3096" y="331"/>
                    </a:cubicBezTo>
                    <a:cubicBezTo>
                      <a:pt x="4112" y="237"/>
                      <a:pt x="5104" y="190"/>
                      <a:pt x="6120" y="190"/>
                    </a:cubicBezTo>
                    <a:cubicBezTo>
                      <a:pt x="6403" y="190"/>
                      <a:pt x="6687" y="190"/>
                      <a:pt x="6970" y="166"/>
                    </a:cubicBezTo>
                    <a:cubicBezTo>
                      <a:pt x="7112" y="166"/>
                      <a:pt x="7278" y="166"/>
                      <a:pt x="7419" y="119"/>
                    </a:cubicBezTo>
                    <a:cubicBezTo>
                      <a:pt x="7561" y="119"/>
                      <a:pt x="7703" y="95"/>
                      <a:pt x="7868" y="95"/>
                    </a:cubicBezTo>
                    <a:cubicBezTo>
                      <a:pt x="7585" y="95"/>
                      <a:pt x="7348" y="48"/>
                      <a:pt x="7089" y="48"/>
                    </a:cubicBezTo>
                    <a:cubicBezTo>
                      <a:pt x="6852" y="48"/>
                      <a:pt x="6592" y="1"/>
                      <a:pt x="635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1"/>
              <p:cNvSpPr/>
              <p:nvPr/>
            </p:nvSpPr>
            <p:spPr>
              <a:xfrm>
                <a:off x="757600" y="2245825"/>
                <a:ext cx="283275" cy="186950"/>
              </a:xfrm>
              <a:custGeom>
                <a:avLst/>
                <a:gdLst/>
                <a:ahLst/>
                <a:cxnLst/>
                <a:rect l="l" t="t" r="r" b="b"/>
                <a:pathLst>
                  <a:path w="11331" h="7478" extrusionOk="0">
                    <a:moveTo>
                      <a:pt x="11331" y="1"/>
                    </a:moveTo>
                    <a:cubicBezTo>
                      <a:pt x="10527" y="379"/>
                      <a:pt x="9724" y="757"/>
                      <a:pt x="8968" y="1182"/>
                    </a:cubicBezTo>
                    <a:cubicBezTo>
                      <a:pt x="8188" y="1584"/>
                      <a:pt x="7456" y="2033"/>
                      <a:pt x="6723" y="2505"/>
                    </a:cubicBezTo>
                    <a:cubicBezTo>
                      <a:pt x="5211" y="3427"/>
                      <a:pt x="3770" y="4419"/>
                      <a:pt x="2376" y="5459"/>
                    </a:cubicBezTo>
                    <a:lnTo>
                      <a:pt x="1218" y="6333"/>
                    </a:lnTo>
                    <a:cubicBezTo>
                      <a:pt x="840" y="6640"/>
                      <a:pt x="438" y="6971"/>
                      <a:pt x="60" y="7278"/>
                    </a:cubicBezTo>
                    <a:cubicBezTo>
                      <a:pt x="0" y="7378"/>
                      <a:pt x="42" y="7478"/>
                      <a:pt x="99" y="7478"/>
                    </a:cubicBezTo>
                    <a:cubicBezTo>
                      <a:pt x="109" y="7478"/>
                      <a:pt x="120" y="7474"/>
                      <a:pt x="131" y="7467"/>
                    </a:cubicBezTo>
                    <a:cubicBezTo>
                      <a:pt x="486" y="7184"/>
                      <a:pt x="840" y="6924"/>
                      <a:pt x="1171" y="6664"/>
                    </a:cubicBezTo>
                    <a:cubicBezTo>
                      <a:pt x="1525" y="6404"/>
                      <a:pt x="1880" y="6120"/>
                      <a:pt x="2210" y="5860"/>
                    </a:cubicBezTo>
                    <a:cubicBezTo>
                      <a:pt x="2919" y="5341"/>
                      <a:pt x="3581" y="4845"/>
                      <a:pt x="4337" y="4325"/>
                    </a:cubicBezTo>
                    <a:cubicBezTo>
                      <a:pt x="5778" y="3332"/>
                      <a:pt x="7243" y="2387"/>
                      <a:pt x="8755" y="1489"/>
                    </a:cubicBezTo>
                    <a:cubicBezTo>
                      <a:pt x="9181" y="1253"/>
                      <a:pt x="9606" y="1017"/>
                      <a:pt x="10031" y="757"/>
                    </a:cubicBezTo>
                    <a:cubicBezTo>
                      <a:pt x="10433" y="497"/>
                      <a:pt x="10882" y="261"/>
                      <a:pt x="11331" y="25"/>
                    </a:cubicBezTo>
                    <a:lnTo>
                      <a:pt x="11331"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1"/>
              <p:cNvSpPr/>
              <p:nvPr/>
            </p:nvSpPr>
            <p:spPr>
              <a:xfrm>
                <a:off x="821100" y="2297225"/>
                <a:ext cx="145950" cy="112300"/>
              </a:xfrm>
              <a:custGeom>
                <a:avLst/>
                <a:gdLst/>
                <a:ahLst/>
                <a:cxnLst/>
                <a:rect l="l" t="t" r="r" b="b"/>
                <a:pathLst>
                  <a:path w="5838" h="4492" extrusionOk="0">
                    <a:moveTo>
                      <a:pt x="5837" y="0"/>
                    </a:moveTo>
                    <a:lnTo>
                      <a:pt x="4679" y="804"/>
                    </a:lnTo>
                    <a:cubicBezTo>
                      <a:pt x="4301" y="1064"/>
                      <a:pt x="3923" y="1324"/>
                      <a:pt x="3569" y="1631"/>
                    </a:cubicBezTo>
                    <a:lnTo>
                      <a:pt x="1348" y="3308"/>
                    </a:lnTo>
                    <a:lnTo>
                      <a:pt x="96" y="4277"/>
                    </a:lnTo>
                    <a:cubicBezTo>
                      <a:pt x="0" y="4353"/>
                      <a:pt x="90" y="4492"/>
                      <a:pt x="191" y="4492"/>
                    </a:cubicBezTo>
                    <a:cubicBezTo>
                      <a:pt x="214" y="4492"/>
                      <a:pt x="239" y="4484"/>
                      <a:pt x="261" y="4466"/>
                    </a:cubicBezTo>
                    <a:cubicBezTo>
                      <a:pt x="994" y="3899"/>
                      <a:pt x="1726" y="3308"/>
                      <a:pt x="2435" y="2741"/>
                    </a:cubicBezTo>
                    <a:cubicBezTo>
                      <a:pt x="3167" y="2174"/>
                      <a:pt x="3876" y="1584"/>
                      <a:pt x="4632" y="1040"/>
                    </a:cubicBezTo>
                    <a:cubicBezTo>
                      <a:pt x="5034" y="709"/>
                      <a:pt x="5412" y="355"/>
                      <a:pt x="58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1"/>
              <p:cNvSpPr/>
              <p:nvPr/>
            </p:nvSpPr>
            <p:spPr>
              <a:xfrm>
                <a:off x="761700" y="2260600"/>
                <a:ext cx="240200" cy="133900"/>
              </a:xfrm>
              <a:custGeom>
                <a:avLst/>
                <a:gdLst/>
                <a:ahLst/>
                <a:cxnLst/>
                <a:rect l="l" t="t" r="r" b="b"/>
                <a:pathLst>
                  <a:path w="9608" h="5356" extrusionOk="0">
                    <a:moveTo>
                      <a:pt x="9607" y="1"/>
                    </a:moveTo>
                    <a:cubicBezTo>
                      <a:pt x="9418" y="24"/>
                      <a:pt x="9229" y="48"/>
                      <a:pt x="9064" y="119"/>
                    </a:cubicBezTo>
                    <a:cubicBezTo>
                      <a:pt x="8898" y="166"/>
                      <a:pt x="8733" y="190"/>
                      <a:pt x="8568" y="260"/>
                    </a:cubicBezTo>
                    <a:cubicBezTo>
                      <a:pt x="8213" y="379"/>
                      <a:pt x="7882" y="497"/>
                      <a:pt x="7528" y="639"/>
                    </a:cubicBezTo>
                    <a:cubicBezTo>
                      <a:pt x="6843" y="898"/>
                      <a:pt x="6205" y="1206"/>
                      <a:pt x="5543" y="1489"/>
                    </a:cubicBezTo>
                    <a:cubicBezTo>
                      <a:pt x="4244" y="2127"/>
                      <a:pt x="3015" y="2836"/>
                      <a:pt x="1834" y="3616"/>
                    </a:cubicBezTo>
                    <a:lnTo>
                      <a:pt x="865" y="4324"/>
                    </a:lnTo>
                    <a:cubicBezTo>
                      <a:pt x="700" y="4443"/>
                      <a:pt x="558" y="4608"/>
                      <a:pt x="416" y="4726"/>
                    </a:cubicBezTo>
                    <a:cubicBezTo>
                      <a:pt x="274" y="4868"/>
                      <a:pt x="133" y="5010"/>
                      <a:pt x="38" y="5199"/>
                    </a:cubicBezTo>
                    <a:cubicBezTo>
                      <a:pt x="1" y="5291"/>
                      <a:pt x="66" y="5355"/>
                      <a:pt x="130" y="5355"/>
                    </a:cubicBezTo>
                    <a:cubicBezTo>
                      <a:pt x="147" y="5355"/>
                      <a:pt x="165" y="5350"/>
                      <a:pt x="180" y="5340"/>
                    </a:cubicBezTo>
                    <a:cubicBezTo>
                      <a:pt x="298" y="5222"/>
                      <a:pt x="440" y="5104"/>
                      <a:pt x="558" y="4986"/>
                    </a:cubicBezTo>
                    <a:cubicBezTo>
                      <a:pt x="676" y="4868"/>
                      <a:pt x="818" y="4750"/>
                      <a:pt x="936" y="4632"/>
                    </a:cubicBezTo>
                    <a:cubicBezTo>
                      <a:pt x="1220" y="4395"/>
                      <a:pt x="1479" y="4183"/>
                      <a:pt x="1763" y="4017"/>
                    </a:cubicBezTo>
                    <a:cubicBezTo>
                      <a:pt x="2354" y="3592"/>
                      <a:pt x="2944" y="3238"/>
                      <a:pt x="3559" y="2883"/>
                    </a:cubicBezTo>
                    <a:cubicBezTo>
                      <a:pt x="4811" y="2174"/>
                      <a:pt x="6087" y="1536"/>
                      <a:pt x="7386" y="969"/>
                    </a:cubicBezTo>
                    <a:cubicBezTo>
                      <a:pt x="7741" y="828"/>
                      <a:pt x="8119" y="639"/>
                      <a:pt x="8497" y="497"/>
                    </a:cubicBezTo>
                    <a:cubicBezTo>
                      <a:pt x="8686" y="426"/>
                      <a:pt x="8851" y="355"/>
                      <a:pt x="9040" y="284"/>
                    </a:cubicBezTo>
                    <a:cubicBezTo>
                      <a:pt x="9206" y="190"/>
                      <a:pt x="9418" y="119"/>
                      <a:pt x="9607" y="24"/>
                    </a:cubicBezTo>
                    <a:lnTo>
                      <a:pt x="9607"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1"/>
              <p:cNvSpPr/>
              <p:nvPr/>
            </p:nvSpPr>
            <p:spPr>
              <a:xfrm>
                <a:off x="764275" y="2300175"/>
                <a:ext cx="164375" cy="108375"/>
              </a:xfrm>
              <a:custGeom>
                <a:avLst/>
                <a:gdLst/>
                <a:ahLst/>
                <a:cxnLst/>
                <a:rect l="l" t="t" r="r" b="b"/>
                <a:pathLst>
                  <a:path w="6575" h="4335" extrusionOk="0">
                    <a:moveTo>
                      <a:pt x="6574" y="1"/>
                    </a:moveTo>
                    <a:lnTo>
                      <a:pt x="6574" y="1"/>
                    </a:lnTo>
                    <a:cubicBezTo>
                      <a:pt x="6338" y="119"/>
                      <a:pt x="6102" y="213"/>
                      <a:pt x="5866" y="331"/>
                    </a:cubicBezTo>
                    <a:cubicBezTo>
                      <a:pt x="5653" y="450"/>
                      <a:pt x="5417" y="568"/>
                      <a:pt x="5204" y="686"/>
                    </a:cubicBezTo>
                    <a:cubicBezTo>
                      <a:pt x="4779" y="946"/>
                      <a:pt x="4330" y="1182"/>
                      <a:pt x="3905" y="1489"/>
                    </a:cubicBezTo>
                    <a:cubicBezTo>
                      <a:pt x="3054" y="2009"/>
                      <a:pt x="2227" y="2576"/>
                      <a:pt x="1400" y="3190"/>
                    </a:cubicBezTo>
                    <a:cubicBezTo>
                      <a:pt x="928" y="3521"/>
                      <a:pt x="455" y="3876"/>
                      <a:pt x="30" y="4254"/>
                    </a:cubicBezTo>
                    <a:cubicBezTo>
                      <a:pt x="26" y="4252"/>
                      <a:pt x="23" y="4251"/>
                      <a:pt x="21" y="4251"/>
                    </a:cubicBezTo>
                    <a:cubicBezTo>
                      <a:pt x="1" y="4251"/>
                      <a:pt x="60" y="4334"/>
                      <a:pt x="131" y="4334"/>
                    </a:cubicBezTo>
                    <a:cubicBezTo>
                      <a:pt x="144" y="4334"/>
                      <a:pt x="158" y="4331"/>
                      <a:pt x="171" y="4324"/>
                    </a:cubicBezTo>
                    <a:cubicBezTo>
                      <a:pt x="573" y="4041"/>
                      <a:pt x="951" y="3734"/>
                      <a:pt x="1376" y="3427"/>
                    </a:cubicBezTo>
                    <a:lnTo>
                      <a:pt x="2605" y="2552"/>
                    </a:lnTo>
                    <a:cubicBezTo>
                      <a:pt x="3432" y="1985"/>
                      <a:pt x="4259" y="1418"/>
                      <a:pt x="5133" y="922"/>
                    </a:cubicBezTo>
                    <a:lnTo>
                      <a:pt x="5842" y="473"/>
                    </a:lnTo>
                    <a:cubicBezTo>
                      <a:pt x="5960" y="379"/>
                      <a:pt x="6078" y="331"/>
                      <a:pt x="6220" y="237"/>
                    </a:cubicBezTo>
                    <a:cubicBezTo>
                      <a:pt x="6338" y="142"/>
                      <a:pt x="6456" y="72"/>
                      <a:pt x="657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1"/>
              <p:cNvSpPr/>
              <p:nvPr/>
            </p:nvSpPr>
            <p:spPr>
              <a:xfrm>
                <a:off x="894150" y="2254175"/>
                <a:ext cx="153825" cy="301375"/>
              </a:xfrm>
              <a:custGeom>
                <a:avLst/>
                <a:gdLst/>
                <a:ahLst/>
                <a:cxnLst/>
                <a:rect l="l" t="t" r="r" b="b"/>
                <a:pathLst>
                  <a:path w="6153" h="12055" extrusionOk="0">
                    <a:moveTo>
                      <a:pt x="6145" y="0"/>
                    </a:moveTo>
                    <a:cubicBezTo>
                      <a:pt x="6142" y="0"/>
                      <a:pt x="6136" y="6"/>
                      <a:pt x="6129" y="21"/>
                    </a:cubicBezTo>
                    <a:cubicBezTo>
                      <a:pt x="5632" y="754"/>
                      <a:pt x="5136" y="1463"/>
                      <a:pt x="4687" y="2219"/>
                    </a:cubicBezTo>
                    <a:cubicBezTo>
                      <a:pt x="4238" y="2975"/>
                      <a:pt x="3789" y="3731"/>
                      <a:pt x="3388" y="4511"/>
                    </a:cubicBezTo>
                    <a:cubicBezTo>
                      <a:pt x="2561" y="6046"/>
                      <a:pt x="1781" y="7629"/>
                      <a:pt x="1120" y="9260"/>
                    </a:cubicBezTo>
                    <a:cubicBezTo>
                      <a:pt x="907" y="9709"/>
                      <a:pt x="718" y="10181"/>
                      <a:pt x="552" y="10606"/>
                    </a:cubicBezTo>
                    <a:cubicBezTo>
                      <a:pt x="363" y="11079"/>
                      <a:pt x="174" y="11528"/>
                      <a:pt x="33" y="12000"/>
                    </a:cubicBezTo>
                    <a:cubicBezTo>
                      <a:pt x="0" y="12017"/>
                      <a:pt x="56" y="12055"/>
                      <a:pt x="110" y="12055"/>
                    </a:cubicBezTo>
                    <a:cubicBezTo>
                      <a:pt x="135" y="12055"/>
                      <a:pt x="159" y="12046"/>
                      <a:pt x="174" y="12024"/>
                    </a:cubicBezTo>
                    <a:cubicBezTo>
                      <a:pt x="340" y="11646"/>
                      <a:pt x="482" y="11244"/>
                      <a:pt x="671" y="10819"/>
                    </a:cubicBezTo>
                    <a:cubicBezTo>
                      <a:pt x="836" y="10417"/>
                      <a:pt x="1001" y="9992"/>
                      <a:pt x="1167" y="9614"/>
                    </a:cubicBezTo>
                    <a:cubicBezTo>
                      <a:pt x="1498" y="8811"/>
                      <a:pt x="1852" y="8007"/>
                      <a:pt x="2230" y="7228"/>
                    </a:cubicBezTo>
                    <a:cubicBezTo>
                      <a:pt x="2962" y="5621"/>
                      <a:pt x="3789" y="4085"/>
                      <a:pt x="4664" y="2549"/>
                    </a:cubicBezTo>
                    <a:cubicBezTo>
                      <a:pt x="4900" y="2148"/>
                      <a:pt x="5160" y="1722"/>
                      <a:pt x="5396" y="1274"/>
                    </a:cubicBezTo>
                    <a:cubicBezTo>
                      <a:pt x="5632" y="848"/>
                      <a:pt x="5892" y="423"/>
                      <a:pt x="6152" y="21"/>
                    </a:cubicBezTo>
                    <a:cubicBezTo>
                      <a:pt x="6152" y="21"/>
                      <a:pt x="6152" y="0"/>
                      <a:pt x="61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1"/>
              <p:cNvSpPr/>
              <p:nvPr/>
            </p:nvSpPr>
            <p:spPr>
              <a:xfrm>
                <a:off x="938025" y="2335625"/>
                <a:ext cx="70950" cy="167350"/>
              </a:xfrm>
              <a:custGeom>
                <a:avLst/>
                <a:gdLst/>
                <a:ahLst/>
                <a:cxnLst/>
                <a:rect l="l" t="t" r="r" b="b"/>
                <a:pathLst>
                  <a:path w="2838" h="6694" extrusionOk="0">
                    <a:moveTo>
                      <a:pt x="2838" y="0"/>
                    </a:moveTo>
                    <a:cubicBezTo>
                      <a:pt x="2625" y="426"/>
                      <a:pt x="2412" y="827"/>
                      <a:pt x="2247" y="1276"/>
                    </a:cubicBezTo>
                    <a:cubicBezTo>
                      <a:pt x="2034" y="1678"/>
                      <a:pt x="1869" y="2127"/>
                      <a:pt x="1680" y="2552"/>
                    </a:cubicBezTo>
                    <a:lnTo>
                      <a:pt x="617" y="5104"/>
                    </a:lnTo>
                    <a:cubicBezTo>
                      <a:pt x="404" y="5624"/>
                      <a:pt x="215" y="6096"/>
                      <a:pt x="26" y="6592"/>
                    </a:cubicBezTo>
                    <a:cubicBezTo>
                      <a:pt x="0" y="6657"/>
                      <a:pt x="53" y="6694"/>
                      <a:pt x="113" y="6694"/>
                    </a:cubicBezTo>
                    <a:cubicBezTo>
                      <a:pt x="163" y="6694"/>
                      <a:pt x="217" y="6669"/>
                      <a:pt x="239" y="6616"/>
                    </a:cubicBezTo>
                    <a:cubicBezTo>
                      <a:pt x="593" y="5765"/>
                      <a:pt x="948" y="4891"/>
                      <a:pt x="1278" y="4041"/>
                    </a:cubicBezTo>
                    <a:cubicBezTo>
                      <a:pt x="1633" y="3190"/>
                      <a:pt x="1964" y="2339"/>
                      <a:pt x="2318" y="1489"/>
                    </a:cubicBezTo>
                    <a:cubicBezTo>
                      <a:pt x="2483" y="969"/>
                      <a:pt x="2672" y="473"/>
                      <a:pt x="283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1"/>
              <p:cNvSpPr/>
              <p:nvPr/>
            </p:nvSpPr>
            <p:spPr>
              <a:xfrm>
                <a:off x="879000" y="2284825"/>
                <a:ext cx="141800" cy="235625"/>
              </a:xfrm>
              <a:custGeom>
                <a:avLst/>
                <a:gdLst/>
                <a:ahLst/>
                <a:cxnLst/>
                <a:rect l="l" t="t" r="r" b="b"/>
                <a:pathLst>
                  <a:path w="5672" h="9425" extrusionOk="0">
                    <a:moveTo>
                      <a:pt x="5671" y="0"/>
                    </a:moveTo>
                    <a:cubicBezTo>
                      <a:pt x="5530" y="118"/>
                      <a:pt x="5411" y="237"/>
                      <a:pt x="5270" y="378"/>
                    </a:cubicBezTo>
                    <a:cubicBezTo>
                      <a:pt x="5152" y="496"/>
                      <a:pt x="5033" y="638"/>
                      <a:pt x="4915" y="756"/>
                    </a:cubicBezTo>
                    <a:cubicBezTo>
                      <a:pt x="4679" y="1040"/>
                      <a:pt x="4443" y="1323"/>
                      <a:pt x="4206" y="1583"/>
                    </a:cubicBezTo>
                    <a:cubicBezTo>
                      <a:pt x="3758" y="2150"/>
                      <a:pt x="3309" y="2741"/>
                      <a:pt x="2907" y="3332"/>
                    </a:cubicBezTo>
                    <a:cubicBezTo>
                      <a:pt x="2104" y="4513"/>
                      <a:pt x="1371" y="5765"/>
                      <a:pt x="733" y="7065"/>
                    </a:cubicBezTo>
                    <a:cubicBezTo>
                      <a:pt x="568" y="7419"/>
                      <a:pt x="379" y="7797"/>
                      <a:pt x="261" y="8175"/>
                    </a:cubicBezTo>
                    <a:cubicBezTo>
                      <a:pt x="213" y="8364"/>
                      <a:pt x="143" y="8553"/>
                      <a:pt x="95" y="8742"/>
                    </a:cubicBezTo>
                    <a:cubicBezTo>
                      <a:pt x="24" y="8955"/>
                      <a:pt x="1" y="9120"/>
                      <a:pt x="1" y="9333"/>
                    </a:cubicBezTo>
                    <a:cubicBezTo>
                      <a:pt x="1" y="9395"/>
                      <a:pt x="40" y="9425"/>
                      <a:pt x="85" y="9425"/>
                    </a:cubicBezTo>
                    <a:cubicBezTo>
                      <a:pt x="124" y="9425"/>
                      <a:pt x="167" y="9401"/>
                      <a:pt x="190" y="9357"/>
                    </a:cubicBezTo>
                    <a:cubicBezTo>
                      <a:pt x="237" y="9191"/>
                      <a:pt x="308" y="9026"/>
                      <a:pt x="332" y="8861"/>
                    </a:cubicBezTo>
                    <a:cubicBezTo>
                      <a:pt x="379" y="8672"/>
                      <a:pt x="426" y="8530"/>
                      <a:pt x="473" y="8364"/>
                    </a:cubicBezTo>
                    <a:cubicBezTo>
                      <a:pt x="591" y="8034"/>
                      <a:pt x="733" y="7703"/>
                      <a:pt x="899" y="7372"/>
                    </a:cubicBezTo>
                    <a:cubicBezTo>
                      <a:pt x="1182" y="6734"/>
                      <a:pt x="1537" y="6120"/>
                      <a:pt x="1891" y="5482"/>
                    </a:cubicBezTo>
                    <a:cubicBezTo>
                      <a:pt x="2600" y="4253"/>
                      <a:pt x="3403" y="3072"/>
                      <a:pt x="4230" y="1914"/>
                    </a:cubicBezTo>
                    <a:cubicBezTo>
                      <a:pt x="4466" y="1583"/>
                      <a:pt x="4703" y="1276"/>
                      <a:pt x="4963" y="969"/>
                    </a:cubicBezTo>
                    <a:cubicBezTo>
                      <a:pt x="5081" y="827"/>
                      <a:pt x="5199" y="686"/>
                      <a:pt x="5317" y="496"/>
                    </a:cubicBezTo>
                    <a:cubicBezTo>
                      <a:pt x="5435" y="355"/>
                      <a:pt x="5553" y="166"/>
                      <a:pt x="567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1"/>
              <p:cNvSpPr/>
              <p:nvPr/>
            </p:nvSpPr>
            <p:spPr>
              <a:xfrm>
                <a:off x="887875" y="2355700"/>
                <a:ext cx="88625" cy="175125"/>
              </a:xfrm>
              <a:custGeom>
                <a:avLst/>
                <a:gdLst/>
                <a:ahLst/>
                <a:cxnLst/>
                <a:rect l="l" t="t" r="r" b="b"/>
                <a:pathLst>
                  <a:path w="3545" h="7005" extrusionOk="0">
                    <a:moveTo>
                      <a:pt x="3544" y="1"/>
                    </a:moveTo>
                    <a:lnTo>
                      <a:pt x="3544" y="1"/>
                    </a:lnTo>
                    <a:cubicBezTo>
                      <a:pt x="3403" y="213"/>
                      <a:pt x="3237" y="402"/>
                      <a:pt x="3095" y="639"/>
                    </a:cubicBezTo>
                    <a:cubicBezTo>
                      <a:pt x="2954" y="851"/>
                      <a:pt x="2835" y="1064"/>
                      <a:pt x="2717" y="1276"/>
                    </a:cubicBezTo>
                    <a:cubicBezTo>
                      <a:pt x="2457" y="1702"/>
                      <a:pt x="2221" y="2151"/>
                      <a:pt x="1985" y="2600"/>
                    </a:cubicBezTo>
                    <a:cubicBezTo>
                      <a:pt x="1512" y="3474"/>
                      <a:pt x="1063" y="4395"/>
                      <a:pt x="638" y="5317"/>
                    </a:cubicBezTo>
                    <a:cubicBezTo>
                      <a:pt x="425" y="5837"/>
                      <a:pt x="189" y="6333"/>
                      <a:pt x="0" y="6900"/>
                    </a:cubicBezTo>
                    <a:cubicBezTo>
                      <a:pt x="0" y="6963"/>
                      <a:pt x="63" y="7005"/>
                      <a:pt x="119" y="7005"/>
                    </a:cubicBezTo>
                    <a:cubicBezTo>
                      <a:pt x="147" y="7005"/>
                      <a:pt x="173" y="6994"/>
                      <a:pt x="189" y="6971"/>
                    </a:cubicBezTo>
                    <a:cubicBezTo>
                      <a:pt x="425" y="6522"/>
                      <a:pt x="591" y="6049"/>
                      <a:pt x="780" y="5577"/>
                    </a:cubicBezTo>
                    <a:cubicBezTo>
                      <a:pt x="969" y="5104"/>
                      <a:pt x="1182" y="4655"/>
                      <a:pt x="1394" y="4183"/>
                    </a:cubicBezTo>
                    <a:cubicBezTo>
                      <a:pt x="1819" y="3285"/>
                      <a:pt x="2268" y="2387"/>
                      <a:pt x="2741" y="1513"/>
                    </a:cubicBezTo>
                    <a:cubicBezTo>
                      <a:pt x="2883" y="1276"/>
                      <a:pt x="3001" y="993"/>
                      <a:pt x="3166" y="757"/>
                    </a:cubicBezTo>
                    <a:cubicBezTo>
                      <a:pt x="3213" y="639"/>
                      <a:pt x="3308" y="497"/>
                      <a:pt x="3379" y="379"/>
                    </a:cubicBezTo>
                    <a:cubicBezTo>
                      <a:pt x="3426" y="237"/>
                      <a:pt x="3497" y="119"/>
                      <a:pt x="354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1"/>
              <p:cNvSpPr/>
              <p:nvPr/>
            </p:nvSpPr>
            <p:spPr>
              <a:xfrm>
                <a:off x="1052675" y="2256625"/>
                <a:ext cx="26000" cy="337575"/>
              </a:xfrm>
              <a:custGeom>
                <a:avLst/>
                <a:gdLst/>
                <a:ahLst/>
                <a:cxnLst/>
                <a:rect l="l" t="t" r="r" b="b"/>
                <a:pathLst>
                  <a:path w="1040" h="13503" extrusionOk="0">
                    <a:moveTo>
                      <a:pt x="189" y="0"/>
                    </a:moveTo>
                    <a:cubicBezTo>
                      <a:pt x="177" y="0"/>
                      <a:pt x="166" y="6"/>
                      <a:pt x="166" y="18"/>
                    </a:cubicBezTo>
                    <a:cubicBezTo>
                      <a:pt x="118" y="916"/>
                      <a:pt x="47" y="1790"/>
                      <a:pt x="24" y="2688"/>
                    </a:cubicBezTo>
                    <a:cubicBezTo>
                      <a:pt x="0" y="3538"/>
                      <a:pt x="24" y="4436"/>
                      <a:pt x="47" y="5287"/>
                    </a:cubicBezTo>
                    <a:cubicBezTo>
                      <a:pt x="118" y="7035"/>
                      <a:pt x="236" y="8807"/>
                      <a:pt x="449" y="10556"/>
                    </a:cubicBezTo>
                    <a:cubicBezTo>
                      <a:pt x="496" y="11005"/>
                      <a:pt x="567" y="11524"/>
                      <a:pt x="638" y="11997"/>
                    </a:cubicBezTo>
                    <a:cubicBezTo>
                      <a:pt x="709" y="12493"/>
                      <a:pt x="804" y="12966"/>
                      <a:pt x="922" y="13462"/>
                    </a:cubicBezTo>
                    <a:cubicBezTo>
                      <a:pt x="903" y="13490"/>
                      <a:pt x="917" y="13503"/>
                      <a:pt x="942" y="13503"/>
                    </a:cubicBezTo>
                    <a:cubicBezTo>
                      <a:pt x="979" y="13503"/>
                      <a:pt x="1040" y="13472"/>
                      <a:pt x="1040" y="13415"/>
                    </a:cubicBezTo>
                    <a:cubicBezTo>
                      <a:pt x="993" y="12966"/>
                      <a:pt x="922" y="12564"/>
                      <a:pt x="851" y="12115"/>
                    </a:cubicBezTo>
                    <a:cubicBezTo>
                      <a:pt x="804" y="11666"/>
                      <a:pt x="733" y="11217"/>
                      <a:pt x="685" y="10816"/>
                    </a:cubicBezTo>
                    <a:cubicBezTo>
                      <a:pt x="567" y="9965"/>
                      <a:pt x="473" y="9067"/>
                      <a:pt x="402" y="8217"/>
                    </a:cubicBezTo>
                    <a:cubicBezTo>
                      <a:pt x="260" y="6468"/>
                      <a:pt x="213" y="4696"/>
                      <a:pt x="166" y="2948"/>
                    </a:cubicBezTo>
                    <a:lnTo>
                      <a:pt x="166" y="1506"/>
                    </a:lnTo>
                    <a:cubicBezTo>
                      <a:pt x="166" y="1010"/>
                      <a:pt x="166" y="490"/>
                      <a:pt x="213" y="18"/>
                    </a:cubicBezTo>
                    <a:cubicBezTo>
                      <a:pt x="213" y="6"/>
                      <a:pt x="20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1"/>
              <p:cNvSpPr/>
              <p:nvPr/>
            </p:nvSpPr>
            <p:spPr>
              <a:xfrm>
                <a:off x="1064475" y="2345650"/>
                <a:ext cx="26925" cy="180300"/>
              </a:xfrm>
              <a:custGeom>
                <a:avLst/>
                <a:gdLst/>
                <a:ahLst/>
                <a:cxnLst/>
                <a:rect l="l" t="t" r="r" b="b"/>
                <a:pathLst>
                  <a:path w="1077" h="7212" extrusionOk="0">
                    <a:moveTo>
                      <a:pt x="1" y="1"/>
                    </a:moveTo>
                    <a:cubicBezTo>
                      <a:pt x="24" y="473"/>
                      <a:pt x="48" y="922"/>
                      <a:pt x="119" y="1395"/>
                    </a:cubicBezTo>
                    <a:cubicBezTo>
                      <a:pt x="143" y="1867"/>
                      <a:pt x="213" y="2316"/>
                      <a:pt x="261" y="2789"/>
                    </a:cubicBezTo>
                    <a:lnTo>
                      <a:pt x="615" y="5530"/>
                    </a:lnTo>
                    <a:cubicBezTo>
                      <a:pt x="686" y="6073"/>
                      <a:pt x="757" y="6593"/>
                      <a:pt x="851" y="7089"/>
                    </a:cubicBezTo>
                    <a:cubicBezTo>
                      <a:pt x="862" y="7174"/>
                      <a:pt x="911" y="7212"/>
                      <a:pt x="960" y="7212"/>
                    </a:cubicBezTo>
                    <a:cubicBezTo>
                      <a:pt x="1019" y="7212"/>
                      <a:pt x="1077" y="7156"/>
                      <a:pt x="1064" y="7065"/>
                    </a:cubicBezTo>
                    <a:cubicBezTo>
                      <a:pt x="946" y="6168"/>
                      <a:pt x="804" y="5246"/>
                      <a:pt x="686" y="4325"/>
                    </a:cubicBezTo>
                    <a:cubicBezTo>
                      <a:pt x="521" y="3403"/>
                      <a:pt x="402" y="2505"/>
                      <a:pt x="261" y="1584"/>
                    </a:cubicBezTo>
                    <a:cubicBezTo>
                      <a:pt x="166" y="1041"/>
                      <a:pt x="48" y="544"/>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1"/>
              <p:cNvSpPr/>
              <p:nvPr/>
            </p:nvSpPr>
            <p:spPr>
              <a:xfrm>
                <a:off x="1027850" y="2297825"/>
                <a:ext cx="20700" cy="273475"/>
              </a:xfrm>
              <a:custGeom>
                <a:avLst/>
                <a:gdLst/>
                <a:ahLst/>
                <a:cxnLst/>
                <a:rect l="l" t="t" r="r" b="b"/>
                <a:pathLst>
                  <a:path w="828" h="10939" extrusionOk="0">
                    <a:moveTo>
                      <a:pt x="804" y="0"/>
                    </a:moveTo>
                    <a:cubicBezTo>
                      <a:pt x="757" y="189"/>
                      <a:pt x="686" y="355"/>
                      <a:pt x="662" y="544"/>
                    </a:cubicBezTo>
                    <a:cubicBezTo>
                      <a:pt x="639" y="709"/>
                      <a:pt x="568" y="874"/>
                      <a:pt x="544" y="1040"/>
                    </a:cubicBezTo>
                    <a:cubicBezTo>
                      <a:pt x="473" y="1394"/>
                      <a:pt x="403" y="1749"/>
                      <a:pt x="355" y="2103"/>
                    </a:cubicBezTo>
                    <a:cubicBezTo>
                      <a:pt x="237" y="2812"/>
                      <a:pt x="190" y="3544"/>
                      <a:pt x="143" y="4253"/>
                    </a:cubicBezTo>
                    <a:cubicBezTo>
                      <a:pt x="1" y="5671"/>
                      <a:pt x="1" y="7136"/>
                      <a:pt x="95" y="8553"/>
                    </a:cubicBezTo>
                    <a:cubicBezTo>
                      <a:pt x="143" y="8955"/>
                      <a:pt x="166" y="9333"/>
                      <a:pt x="261" y="9758"/>
                    </a:cubicBezTo>
                    <a:cubicBezTo>
                      <a:pt x="284" y="9971"/>
                      <a:pt x="332" y="10136"/>
                      <a:pt x="379" y="10349"/>
                    </a:cubicBezTo>
                    <a:cubicBezTo>
                      <a:pt x="426" y="10562"/>
                      <a:pt x="497" y="10727"/>
                      <a:pt x="615" y="10916"/>
                    </a:cubicBezTo>
                    <a:cubicBezTo>
                      <a:pt x="638" y="10931"/>
                      <a:pt x="665" y="10939"/>
                      <a:pt x="691" y="10939"/>
                    </a:cubicBezTo>
                    <a:cubicBezTo>
                      <a:pt x="747" y="10939"/>
                      <a:pt x="797" y="10902"/>
                      <a:pt x="781" y="10821"/>
                    </a:cubicBezTo>
                    <a:cubicBezTo>
                      <a:pt x="757" y="10632"/>
                      <a:pt x="733" y="10467"/>
                      <a:pt x="662" y="10325"/>
                    </a:cubicBezTo>
                    <a:cubicBezTo>
                      <a:pt x="592" y="10136"/>
                      <a:pt x="568" y="9971"/>
                      <a:pt x="544" y="9805"/>
                    </a:cubicBezTo>
                    <a:cubicBezTo>
                      <a:pt x="473" y="9451"/>
                      <a:pt x="426" y="9144"/>
                      <a:pt x="403" y="8789"/>
                    </a:cubicBezTo>
                    <a:cubicBezTo>
                      <a:pt x="332" y="8081"/>
                      <a:pt x="308" y="7372"/>
                      <a:pt x="308" y="6663"/>
                    </a:cubicBezTo>
                    <a:cubicBezTo>
                      <a:pt x="308" y="5245"/>
                      <a:pt x="403" y="3828"/>
                      <a:pt x="544" y="2410"/>
                    </a:cubicBezTo>
                    <a:cubicBezTo>
                      <a:pt x="592" y="2008"/>
                      <a:pt x="639" y="1607"/>
                      <a:pt x="686" y="1229"/>
                    </a:cubicBezTo>
                    <a:cubicBezTo>
                      <a:pt x="710" y="1016"/>
                      <a:pt x="757" y="827"/>
                      <a:pt x="781" y="638"/>
                    </a:cubicBezTo>
                    <a:cubicBezTo>
                      <a:pt x="804" y="425"/>
                      <a:pt x="804" y="213"/>
                      <a:pt x="82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1"/>
              <p:cNvSpPr/>
              <p:nvPr/>
            </p:nvSpPr>
            <p:spPr>
              <a:xfrm>
                <a:off x="1044400" y="2379325"/>
                <a:ext cx="16550" cy="195775"/>
              </a:xfrm>
              <a:custGeom>
                <a:avLst/>
                <a:gdLst/>
                <a:ahLst/>
                <a:cxnLst/>
                <a:rect l="l" t="t" r="r" b="b"/>
                <a:pathLst>
                  <a:path w="662" h="7831" extrusionOk="0">
                    <a:moveTo>
                      <a:pt x="95" y="1"/>
                    </a:moveTo>
                    <a:cubicBezTo>
                      <a:pt x="95" y="261"/>
                      <a:pt x="24" y="497"/>
                      <a:pt x="24" y="757"/>
                    </a:cubicBezTo>
                    <a:cubicBezTo>
                      <a:pt x="24" y="993"/>
                      <a:pt x="0" y="1277"/>
                      <a:pt x="0" y="1513"/>
                    </a:cubicBezTo>
                    <a:cubicBezTo>
                      <a:pt x="0" y="2009"/>
                      <a:pt x="0" y="2505"/>
                      <a:pt x="24" y="3001"/>
                    </a:cubicBezTo>
                    <a:cubicBezTo>
                      <a:pt x="71" y="4017"/>
                      <a:pt x="142" y="5010"/>
                      <a:pt x="237" y="6026"/>
                    </a:cubicBezTo>
                    <a:cubicBezTo>
                      <a:pt x="308" y="6593"/>
                      <a:pt x="355" y="7183"/>
                      <a:pt x="473" y="7727"/>
                    </a:cubicBezTo>
                    <a:cubicBezTo>
                      <a:pt x="485" y="7802"/>
                      <a:pt x="537" y="7830"/>
                      <a:pt x="584" y="7830"/>
                    </a:cubicBezTo>
                    <a:cubicBezTo>
                      <a:pt x="625" y="7830"/>
                      <a:pt x="662" y="7808"/>
                      <a:pt x="662" y="7774"/>
                    </a:cubicBezTo>
                    <a:cubicBezTo>
                      <a:pt x="615" y="7254"/>
                      <a:pt x="544" y="6758"/>
                      <a:pt x="473" y="6262"/>
                    </a:cubicBezTo>
                    <a:cubicBezTo>
                      <a:pt x="426" y="5766"/>
                      <a:pt x="355" y="5246"/>
                      <a:pt x="331" y="4750"/>
                    </a:cubicBezTo>
                    <a:cubicBezTo>
                      <a:pt x="237" y="3757"/>
                      <a:pt x="189" y="2741"/>
                      <a:pt x="189" y="1749"/>
                    </a:cubicBezTo>
                    <a:cubicBezTo>
                      <a:pt x="189" y="1442"/>
                      <a:pt x="189" y="1182"/>
                      <a:pt x="142" y="875"/>
                    </a:cubicBezTo>
                    <a:cubicBezTo>
                      <a:pt x="142" y="733"/>
                      <a:pt x="142" y="591"/>
                      <a:pt x="119" y="450"/>
                    </a:cubicBezTo>
                    <a:cubicBezTo>
                      <a:pt x="119" y="284"/>
                      <a:pt x="95" y="142"/>
                      <a:pt x="9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1"/>
              <p:cNvSpPr/>
              <p:nvPr/>
            </p:nvSpPr>
            <p:spPr>
              <a:xfrm>
                <a:off x="1065675" y="2254700"/>
                <a:ext cx="188050" cy="282300"/>
              </a:xfrm>
              <a:custGeom>
                <a:avLst/>
                <a:gdLst/>
                <a:ahLst/>
                <a:cxnLst/>
                <a:rect l="l" t="t" r="r" b="b"/>
                <a:pathLst>
                  <a:path w="7522" h="11292" extrusionOk="0">
                    <a:moveTo>
                      <a:pt x="0" y="0"/>
                    </a:moveTo>
                    <a:cubicBezTo>
                      <a:pt x="402" y="780"/>
                      <a:pt x="780" y="1583"/>
                      <a:pt x="1181" y="2363"/>
                    </a:cubicBezTo>
                    <a:cubicBezTo>
                      <a:pt x="1607" y="3119"/>
                      <a:pt x="2056" y="3852"/>
                      <a:pt x="2528" y="4608"/>
                    </a:cubicBezTo>
                    <a:cubicBezTo>
                      <a:pt x="3426" y="6096"/>
                      <a:pt x="4442" y="7561"/>
                      <a:pt x="5482" y="8931"/>
                    </a:cubicBezTo>
                    <a:lnTo>
                      <a:pt x="6356" y="10089"/>
                    </a:lnTo>
                    <a:cubicBezTo>
                      <a:pt x="6663" y="10467"/>
                      <a:pt x="6970" y="10893"/>
                      <a:pt x="7301" y="11247"/>
                    </a:cubicBezTo>
                    <a:cubicBezTo>
                      <a:pt x="7340" y="11278"/>
                      <a:pt x="7380" y="11292"/>
                      <a:pt x="7413" y="11292"/>
                    </a:cubicBezTo>
                    <a:cubicBezTo>
                      <a:pt x="7479" y="11292"/>
                      <a:pt x="7521" y="11239"/>
                      <a:pt x="7490" y="11176"/>
                    </a:cubicBezTo>
                    <a:cubicBezTo>
                      <a:pt x="7206" y="10822"/>
                      <a:pt x="6946" y="10467"/>
                      <a:pt x="6687" y="10160"/>
                    </a:cubicBezTo>
                    <a:cubicBezTo>
                      <a:pt x="6427" y="9806"/>
                      <a:pt x="6143" y="9451"/>
                      <a:pt x="5883" y="9120"/>
                    </a:cubicBezTo>
                    <a:cubicBezTo>
                      <a:pt x="5363" y="8412"/>
                      <a:pt x="4844" y="7726"/>
                      <a:pt x="4347" y="6994"/>
                    </a:cubicBezTo>
                    <a:cubicBezTo>
                      <a:pt x="3355" y="5553"/>
                      <a:pt x="2410" y="4064"/>
                      <a:pt x="1512" y="2552"/>
                    </a:cubicBezTo>
                    <a:cubicBezTo>
                      <a:pt x="1276" y="2150"/>
                      <a:pt x="1040" y="1701"/>
                      <a:pt x="780" y="1300"/>
                    </a:cubicBezTo>
                    <a:cubicBezTo>
                      <a:pt x="520" y="875"/>
                      <a:pt x="284" y="426"/>
                      <a:pt x="4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1"/>
              <p:cNvSpPr/>
              <p:nvPr/>
            </p:nvSpPr>
            <p:spPr>
              <a:xfrm>
                <a:off x="1118225" y="2328525"/>
                <a:ext cx="112550" cy="144075"/>
              </a:xfrm>
              <a:custGeom>
                <a:avLst/>
                <a:gdLst/>
                <a:ahLst/>
                <a:cxnLst/>
                <a:rect l="l" t="t" r="r" b="b"/>
                <a:pathLst>
                  <a:path w="4502" h="5763" extrusionOk="0">
                    <a:moveTo>
                      <a:pt x="1" y="1"/>
                    </a:moveTo>
                    <a:lnTo>
                      <a:pt x="804" y="1135"/>
                    </a:lnTo>
                    <a:cubicBezTo>
                      <a:pt x="1064" y="1537"/>
                      <a:pt x="1324" y="1915"/>
                      <a:pt x="1631" y="2269"/>
                    </a:cubicBezTo>
                    <a:lnTo>
                      <a:pt x="3309" y="4490"/>
                    </a:lnTo>
                    <a:lnTo>
                      <a:pt x="4277" y="5719"/>
                    </a:lnTo>
                    <a:cubicBezTo>
                      <a:pt x="4303" y="5750"/>
                      <a:pt x="4331" y="5763"/>
                      <a:pt x="4358" y="5763"/>
                    </a:cubicBezTo>
                    <a:cubicBezTo>
                      <a:pt x="4434" y="5763"/>
                      <a:pt x="4501" y="5664"/>
                      <a:pt x="4466" y="5577"/>
                    </a:cubicBezTo>
                    <a:cubicBezTo>
                      <a:pt x="3899" y="4844"/>
                      <a:pt x="3309" y="4088"/>
                      <a:pt x="2742" y="3379"/>
                    </a:cubicBezTo>
                    <a:cubicBezTo>
                      <a:pt x="2198" y="2647"/>
                      <a:pt x="1608" y="1938"/>
                      <a:pt x="1040" y="1206"/>
                    </a:cubicBezTo>
                    <a:cubicBezTo>
                      <a:pt x="710" y="780"/>
                      <a:pt x="355" y="402"/>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1"/>
              <p:cNvSpPr/>
              <p:nvPr/>
            </p:nvSpPr>
            <p:spPr>
              <a:xfrm>
                <a:off x="1081600" y="2293675"/>
                <a:ext cx="134525" cy="239525"/>
              </a:xfrm>
              <a:custGeom>
                <a:avLst/>
                <a:gdLst/>
                <a:ahLst/>
                <a:cxnLst/>
                <a:rect l="l" t="t" r="r" b="b"/>
                <a:pathLst>
                  <a:path w="5381" h="9581" extrusionOk="0">
                    <a:moveTo>
                      <a:pt x="1" y="1"/>
                    </a:moveTo>
                    <a:cubicBezTo>
                      <a:pt x="25" y="166"/>
                      <a:pt x="48" y="355"/>
                      <a:pt x="119" y="521"/>
                    </a:cubicBezTo>
                    <a:cubicBezTo>
                      <a:pt x="166" y="710"/>
                      <a:pt x="190" y="851"/>
                      <a:pt x="261" y="1017"/>
                    </a:cubicBezTo>
                    <a:cubicBezTo>
                      <a:pt x="379" y="1371"/>
                      <a:pt x="497" y="1702"/>
                      <a:pt x="639" y="2056"/>
                    </a:cubicBezTo>
                    <a:cubicBezTo>
                      <a:pt x="899" y="2741"/>
                      <a:pt x="1206" y="3379"/>
                      <a:pt x="1489" y="4041"/>
                    </a:cubicBezTo>
                    <a:cubicBezTo>
                      <a:pt x="2127" y="5341"/>
                      <a:pt x="2836" y="6569"/>
                      <a:pt x="3616" y="7750"/>
                    </a:cubicBezTo>
                    <a:lnTo>
                      <a:pt x="4325" y="8743"/>
                    </a:lnTo>
                    <a:cubicBezTo>
                      <a:pt x="4443" y="8885"/>
                      <a:pt x="4608" y="9026"/>
                      <a:pt x="4726" y="9168"/>
                    </a:cubicBezTo>
                    <a:cubicBezTo>
                      <a:pt x="4868" y="9334"/>
                      <a:pt x="5010" y="9452"/>
                      <a:pt x="5199" y="9570"/>
                    </a:cubicBezTo>
                    <a:cubicBezTo>
                      <a:pt x="5214" y="9577"/>
                      <a:pt x="5229" y="9581"/>
                      <a:pt x="5244" y="9581"/>
                    </a:cubicBezTo>
                    <a:cubicBezTo>
                      <a:pt x="5320" y="9581"/>
                      <a:pt x="5380" y="9488"/>
                      <a:pt x="5341" y="9428"/>
                    </a:cubicBezTo>
                    <a:cubicBezTo>
                      <a:pt x="5223" y="9310"/>
                      <a:pt x="5104" y="9144"/>
                      <a:pt x="4986" y="9026"/>
                    </a:cubicBezTo>
                    <a:cubicBezTo>
                      <a:pt x="4868" y="8908"/>
                      <a:pt x="4750" y="8766"/>
                      <a:pt x="4632" y="8648"/>
                    </a:cubicBezTo>
                    <a:cubicBezTo>
                      <a:pt x="4396" y="8388"/>
                      <a:pt x="4183" y="8105"/>
                      <a:pt x="4018" y="7821"/>
                    </a:cubicBezTo>
                    <a:cubicBezTo>
                      <a:pt x="3592" y="7231"/>
                      <a:pt x="3238" y="6640"/>
                      <a:pt x="2884" y="6026"/>
                    </a:cubicBezTo>
                    <a:cubicBezTo>
                      <a:pt x="2175" y="4773"/>
                      <a:pt x="1537" y="3498"/>
                      <a:pt x="970" y="2198"/>
                    </a:cubicBezTo>
                    <a:cubicBezTo>
                      <a:pt x="828" y="1844"/>
                      <a:pt x="639" y="1466"/>
                      <a:pt x="497" y="1088"/>
                    </a:cubicBezTo>
                    <a:cubicBezTo>
                      <a:pt x="426" y="899"/>
                      <a:pt x="355" y="733"/>
                      <a:pt x="284" y="544"/>
                    </a:cubicBezTo>
                    <a:cubicBezTo>
                      <a:pt x="190" y="379"/>
                      <a:pt x="119" y="166"/>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1"/>
              <p:cNvSpPr/>
              <p:nvPr/>
            </p:nvSpPr>
            <p:spPr>
              <a:xfrm>
                <a:off x="1120600" y="2366925"/>
                <a:ext cx="108900" cy="163425"/>
              </a:xfrm>
              <a:custGeom>
                <a:avLst/>
                <a:gdLst/>
                <a:ahLst/>
                <a:cxnLst/>
                <a:rect l="l" t="t" r="r" b="b"/>
                <a:pathLst>
                  <a:path w="4356" h="6537" extrusionOk="0">
                    <a:moveTo>
                      <a:pt x="0" y="1"/>
                    </a:moveTo>
                    <a:cubicBezTo>
                      <a:pt x="119" y="237"/>
                      <a:pt x="213" y="473"/>
                      <a:pt x="331" y="709"/>
                    </a:cubicBezTo>
                    <a:cubicBezTo>
                      <a:pt x="449" y="898"/>
                      <a:pt x="567" y="1135"/>
                      <a:pt x="686" y="1347"/>
                    </a:cubicBezTo>
                    <a:cubicBezTo>
                      <a:pt x="945" y="1796"/>
                      <a:pt x="1182" y="2245"/>
                      <a:pt x="1465" y="2647"/>
                    </a:cubicBezTo>
                    <a:cubicBezTo>
                      <a:pt x="2009" y="3497"/>
                      <a:pt x="2552" y="4324"/>
                      <a:pt x="3190" y="5151"/>
                    </a:cubicBezTo>
                    <a:cubicBezTo>
                      <a:pt x="3521" y="5624"/>
                      <a:pt x="3875" y="6096"/>
                      <a:pt x="4253" y="6522"/>
                    </a:cubicBezTo>
                    <a:cubicBezTo>
                      <a:pt x="4253" y="6532"/>
                      <a:pt x="4259" y="6537"/>
                      <a:pt x="4267" y="6537"/>
                    </a:cubicBezTo>
                    <a:cubicBezTo>
                      <a:pt x="4296" y="6537"/>
                      <a:pt x="4356" y="6477"/>
                      <a:pt x="4301" y="6404"/>
                    </a:cubicBezTo>
                    <a:cubicBezTo>
                      <a:pt x="4041" y="5978"/>
                      <a:pt x="3710" y="5600"/>
                      <a:pt x="3426" y="5199"/>
                    </a:cubicBezTo>
                    <a:lnTo>
                      <a:pt x="2528" y="3946"/>
                    </a:lnTo>
                    <a:cubicBezTo>
                      <a:pt x="1961" y="3119"/>
                      <a:pt x="1418" y="2292"/>
                      <a:pt x="922" y="1442"/>
                    </a:cubicBezTo>
                    <a:lnTo>
                      <a:pt x="473" y="733"/>
                    </a:lnTo>
                    <a:cubicBezTo>
                      <a:pt x="378" y="615"/>
                      <a:pt x="331" y="497"/>
                      <a:pt x="237" y="355"/>
                    </a:cubicBezTo>
                    <a:cubicBezTo>
                      <a:pt x="142" y="237"/>
                      <a:pt x="48" y="95"/>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1"/>
              <p:cNvSpPr/>
              <p:nvPr/>
            </p:nvSpPr>
            <p:spPr>
              <a:xfrm>
                <a:off x="1073925" y="2247025"/>
                <a:ext cx="303275" cy="153275"/>
              </a:xfrm>
              <a:custGeom>
                <a:avLst/>
                <a:gdLst/>
                <a:ahLst/>
                <a:cxnLst/>
                <a:rect l="l" t="t" r="r" b="b"/>
                <a:pathLst>
                  <a:path w="12131" h="6131" extrusionOk="0">
                    <a:moveTo>
                      <a:pt x="24" y="0"/>
                    </a:moveTo>
                    <a:cubicBezTo>
                      <a:pt x="24" y="0"/>
                      <a:pt x="1" y="0"/>
                      <a:pt x="24" y="24"/>
                    </a:cubicBezTo>
                    <a:cubicBezTo>
                      <a:pt x="781" y="544"/>
                      <a:pt x="1489" y="1040"/>
                      <a:pt x="2245" y="1489"/>
                    </a:cubicBezTo>
                    <a:cubicBezTo>
                      <a:pt x="2978" y="1914"/>
                      <a:pt x="3758" y="2363"/>
                      <a:pt x="4514" y="2788"/>
                    </a:cubicBezTo>
                    <a:cubicBezTo>
                      <a:pt x="6049" y="3615"/>
                      <a:pt x="7656" y="4371"/>
                      <a:pt x="9286" y="5056"/>
                    </a:cubicBezTo>
                    <a:cubicBezTo>
                      <a:pt x="9712" y="5269"/>
                      <a:pt x="10184" y="5434"/>
                      <a:pt x="10633" y="5623"/>
                    </a:cubicBezTo>
                    <a:cubicBezTo>
                      <a:pt x="11106" y="5789"/>
                      <a:pt x="11555" y="6002"/>
                      <a:pt x="12027" y="6120"/>
                    </a:cubicBezTo>
                    <a:cubicBezTo>
                      <a:pt x="12035" y="6127"/>
                      <a:pt x="12043" y="6131"/>
                      <a:pt x="12051" y="6131"/>
                    </a:cubicBezTo>
                    <a:cubicBezTo>
                      <a:pt x="12093" y="6131"/>
                      <a:pt x="12130" y="6041"/>
                      <a:pt x="12051" y="6002"/>
                    </a:cubicBezTo>
                    <a:cubicBezTo>
                      <a:pt x="11673" y="5812"/>
                      <a:pt x="11247" y="5671"/>
                      <a:pt x="10846" y="5505"/>
                    </a:cubicBezTo>
                    <a:cubicBezTo>
                      <a:pt x="10420" y="5316"/>
                      <a:pt x="10019" y="5175"/>
                      <a:pt x="9641" y="4986"/>
                    </a:cubicBezTo>
                    <a:cubicBezTo>
                      <a:pt x="8837" y="4678"/>
                      <a:pt x="8034" y="4324"/>
                      <a:pt x="7231" y="3922"/>
                    </a:cubicBezTo>
                    <a:cubicBezTo>
                      <a:pt x="5648" y="3190"/>
                      <a:pt x="4112" y="2363"/>
                      <a:pt x="2576" y="1512"/>
                    </a:cubicBezTo>
                    <a:cubicBezTo>
                      <a:pt x="2151" y="1276"/>
                      <a:pt x="1749" y="1016"/>
                      <a:pt x="1300" y="780"/>
                    </a:cubicBezTo>
                    <a:cubicBezTo>
                      <a:pt x="851" y="544"/>
                      <a:pt x="450" y="260"/>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1"/>
              <p:cNvSpPr/>
              <p:nvPr/>
            </p:nvSpPr>
            <p:spPr>
              <a:xfrm>
                <a:off x="1156625" y="2286000"/>
                <a:ext cx="167900" cy="70875"/>
              </a:xfrm>
              <a:custGeom>
                <a:avLst/>
                <a:gdLst/>
                <a:ahLst/>
                <a:cxnLst/>
                <a:rect l="l" t="t" r="r" b="b"/>
                <a:pathLst>
                  <a:path w="6716" h="2835" extrusionOk="0">
                    <a:moveTo>
                      <a:pt x="1" y="1"/>
                    </a:moveTo>
                    <a:cubicBezTo>
                      <a:pt x="426" y="213"/>
                      <a:pt x="828" y="426"/>
                      <a:pt x="1277" y="591"/>
                    </a:cubicBezTo>
                    <a:cubicBezTo>
                      <a:pt x="1678" y="804"/>
                      <a:pt x="2127" y="969"/>
                      <a:pt x="2552" y="1158"/>
                    </a:cubicBezTo>
                    <a:lnTo>
                      <a:pt x="5104" y="2222"/>
                    </a:lnTo>
                    <a:cubicBezTo>
                      <a:pt x="5624" y="2434"/>
                      <a:pt x="6097" y="2647"/>
                      <a:pt x="6593" y="2812"/>
                    </a:cubicBezTo>
                    <a:cubicBezTo>
                      <a:pt x="6608" y="2828"/>
                      <a:pt x="6622" y="2834"/>
                      <a:pt x="6635" y="2834"/>
                    </a:cubicBezTo>
                    <a:cubicBezTo>
                      <a:pt x="6698" y="2834"/>
                      <a:pt x="6715" y="2659"/>
                      <a:pt x="6616" y="2600"/>
                    </a:cubicBezTo>
                    <a:cubicBezTo>
                      <a:pt x="5766" y="2245"/>
                      <a:pt x="4915" y="1891"/>
                      <a:pt x="4041" y="1560"/>
                    </a:cubicBezTo>
                    <a:cubicBezTo>
                      <a:pt x="3190" y="1206"/>
                      <a:pt x="2340" y="898"/>
                      <a:pt x="1489" y="544"/>
                    </a:cubicBezTo>
                    <a:cubicBezTo>
                      <a:pt x="969" y="355"/>
                      <a:pt x="473" y="190"/>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1"/>
              <p:cNvSpPr/>
              <p:nvPr/>
            </p:nvSpPr>
            <p:spPr>
              <a:xfrm>
                <a:off x="1105825" y="2274200"/>
                <a:ext cx="236300" cy="141775"/>
              </a:xfrm>
              <a:custGeom>
                <a:avLst/>
                <a:gdLst/>
                <a:ahLst/>
                <a:cxnLst/>
                <a:rect l="l" t="t" r="r" b="b"/>
                <a:pathLst>
                  <a:path w="9452" h="5671" extrusionOk="0">
                    <a:moveTo>
                      <a:pt x="1" y="0"/>
                    </a:moveTo>
                    <a:lnTo>
                      <a:pt x="1" y="0"/>
                    </a:lnTo>
                    <a:cubicBezTo>
                      <a:pt x="119" y="142"/>
                      <a:pt x="237" y="260"/>
                      <a:pt x="379" y="425"/>
                    </a:cubicBezTo>
                    <a:cubicBezTo>
                      <a:pt x="497" y="543"/>
                      <a:pt x="639" y="662"/>
                      <a:pt x="757" y="780"/>
                    </a:cubicBezTo>
                    <a:cubicBezTo>
                      <a:pt x="1040" y="1016"/>
                      <a:pt x="1324" y="1252"/>
                      <a:pt x="1584" y="1489"/>
                    </a:cubicBezTo>
                    <a:cubicBezTo>
                      <a:pt x="2151" y="1937"/>
                      <a:pt x="2741" y="2363"/>
                      <a:pt x="3332" y="2788"/>
                    </a:cubicBezTo>
                    <a:cubicBezTo>
                      <a:pt x="4514" y="3568"/>
                      <a:pt x="5742" y="4324"/>
                      <a:pt x="7042" y="4938"/>
                    </a:cubicBezTo>
                    <a:cubicBezTo>
                      <a:pt x="7396" y="5127"/>
                      <a:pt x="7798" y="5293"/>
                      <a:pt x="8176" y="5411"/>
                    </a:cubicBezTo>
                    <a:cubicBezTo>
                      <a:pt x="8341" y="5458"/>
                      <a:pt x="8554" y="5529"/>
                      <a:pt x="8743" y="5576"/>
                    </a:cubicBezTo>
                    <a:cubicBezTo>
                      <a:pt x="8932" y="5647"/>
                      <a:pt x="9121" y="5671"/>
                      <a:pt x="9334" y="5671"/>
                    </a:cubicBezTo>
                    <a:cubicBezTo>
                      <a:pt x="9428" y="5671"/>
                      <a:pt x="9452" y="5529"/>
                      <a:pt x="9357" y="5505"/>
                    </a:cubicBezTo>
                    <a:cubicBezTo>
                      <a:pt x="9192" y="5434"/>
                      <a:pt x="9026" y="5387"/>
                      <a:pt x="8861" y="5363"/>
                    </a:cubicBezTo>
                    <a:cubicBezTo>
                      <a:pt x="8672" y="5293"/>
                      <a:pt x="8530" y="5269"/>
                      <a:pt x="8365" y="5198"/>
                    </a:cubicBezTo>
                    <a:cubicBezTo>
                      <a:pt x="8034" y="5080"/>
                      <a:pt x="7703" y="4938"/>
                      <a:pt x="7372" y="4796"/>
                    </a:cubicBezTo>
                    <a:cubicBezTo>
                      <a:pt x="6734" y="4489"/>
                      <a:pt x="6097" y="4135"/>
                      <a:pt x="5482" y="3780"/>
                    </a:cubicBezTo>
                    <a:cubicBezTo>
                      <a:pt x="4254" y="3072"/>
                      <a:pt x="3072" y="2292"/>
                      <a:pt x="1915" y="1441"/>
                    </a:cubicBezTo>
                    <a:cubicBezTo>
                      <a:pt x="1584" y="1229"/>
                      <a:pt x="1277" y="992"/>
                      <a:pt x="969" y="709"/>
                    </a:cubicBezTo>
                    <a:cubicBezTo>
                      <a:pt x="828" y="591"/>
                      <a:pt x="686" y="473"/>
                      <a:pt x="497" y="354"/>
                    </a:cubicBezTo>
                    <a:cubicBezTo>
                      <a:pt x="355" y="236"/>
                      <a:pt x="166" y="118"/>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1"/>
              <p:cNvSpPr/>
              <p:nvPr/>
            </p:nvSpPr>
            <p:spPr>
              <a:xfrm>
                <a:off x="1176125" y="2318500"/>
                <a:ext cx="176875" cy="88825"/>
              </a:xfrm>
              <a:custGeom>
                <a:avLst/>
                <a:gdLst/>
                <a:ahLst/>
                <a:cxnLst/>
                <a:rect l="l" t="t" r="r" b="b"/>
                <a:pathLst>
                  <a:path w="7075" h="3553" extrusionOk="0">
                    <a:moveTo>
                      <a:pt x="0" y="0"/>
                    </a:moveTo>
                    <a:lnTo>
                      <a:pt x="0" y="0"/>
                    </a:lnTo>
                    <a:cubicBezTo>
                      <a:pt x="189" y="165"/>
                      <a:pt x="402" y="307"/>
                      <a:pt x="638" y="449"/>
                    </a:cubicBezTo>
                    <a:cubicBezTo>
                      <a:pt x="851" y="591"/>
                      <a:pt x="1064" y="709"/>
                      <a:pt x="1253" y="827"/>
                    </a:cubicBezTo>
                    <a:cubicBezTo>
                      <a:pt x="1702" y="1111"/>
                      <a:pt x="2150" y="1347"/>
                      <a:pt x="2599" y="1583"/>
                    </a:cubicBezTo>
                    <a:cubicBezTo>
                      <a:pt x="3474" y="2056"/>
                      <a:pt x="4395" y="2481"/>
                      <a:pt x="5317" y="2906"/>
                    </a:cubicBezTo>
                    <a:cubicBezTo>
                      <a:pt x="5836" y="3143"/>
                      <a:pt x="6332" y="3379"/>
                      <a:pt x="6900" y="3544"/>
                    </a:cubicBezTo>
                    <a:cubicBezTo>
                      <a:pt x="6911" y="3550"/>
                      <a:pt x="6923" y="3553"/>
                      <a:pt x="6934" y="3553"/>
                    </a:cubicBezTo>
                    <a:cubicBezTo>
                      <a:pt x="7014" y="3553"/>
                      <a:pt x="7074" y="3420"/>
                      <a:pt x="6970" y="3379"/>
                    </a:cubicBezTo>
                    <a:cubicBezTo>
                      <a:pt x="6522" y="3143"/>
                      <a:pt x="6049" y="2953"/>
                      <a:pt x="5576" y="2788"/>
                    </a:cubicBezTo>
                    <a:cubicBezTo>
                      <a:pt x="5104" y="2575"/>
                      <a:pt x="4655" y="2363"/>
                      <a:pt x="4182" y="2174"/>
                    </a:cubicBezTo>
                    <a:cubicBezTo>
                      <a:pt x="3261" y="1725"/>
                      <a:pt x="2387" y="1276"/>
                      <a:pt x="1489" y="803"/>
                    </a:cubicBezTo>
                    <a:cubicBezTo>
                      <a:pt x="1253" y="662"/>
                      <a:pt x="993" y="544"/>
                      <a:pt x="756" y="402"/>
                    </a:cubicBezTo>
                    <a:cubicBezTo>
                      <a:pt x="638" y="331"/>
                      <a:pt x="497" y="236"/>
                      <a:pt x="378" y="189"/>
                    </a:cubicBezTo>
                    <a:cubicBezTo>
                      <a:pt x="237" y="118"/>
                      <a:pt x="118" y="71"/>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1"/>
              <p:cNvSpPr/>
              <p:nvPr/>
            </p:nvSpPr>
            <p:spPr>
              <a:xfrm>
                <a:off x="1077475" y="2216900"/>
                <a:ext cx="337875" cy="25075"/>
              </a:xfrm>
              <a:custGeom>
                <a:avLst/>
                <a:gdLst/>
                <a:ahLst/>
                <a:cxnLst/>
                <a:rect l="l" t="t" r="r" b="b"/>
                <a:pathLst>
                  <a:path w="13515" h="1003" extrusionOk="0">
                    <a:moveTo>
                      <a:pt x="13421" y="0"/>
                    </a:moveTo>
                    <a:cubicBezTo>
                      <a:pt x="12972" y="24"/>
                      <a:pt x="12547" y="118"/>
                      <a:pt x="12121" y="166"/>
                    </a:cubicBezTo>
                    <a:cubicBezTo>
                      <a:pt x="11673" y="236"/>
                      <a:pt x="11224" y="284"/>
                      <a:pt x="10822" y="355"/>
                    </a:cubicBezTo>
                    <a:cubicBezTo>
                      <a:pt x="9948" y="473"/>
                      <a:pt x="9073" y="567"/>
                      <a:pt x="8223" y="614"/>
                    </a:cubicBezTo>
                    <a:cubicBezTo>
                      <a:pt x="6474" y="756"/>
                      <a:pt x="4702" y="827"/>
                      <a:pt x="2954" y="851"/>
                    </a:cubicBezTo>
                    <a:lnTo>
                      <a:pt x="1513" y="851"/>
                    </a:lnTo>
                    <a:cubicBezTo>
                      <a:pt x="1017" y="851"/>
                      <a:pt x="497" y="851"/>
                      <a:pt x="24" y="827"/>
                    </a:cubicBezTo>
                    <a:cubicBezTo>
                      <a:pt x="1" y="827"/>
                      <a:pt x="1" y="851"/>
                      <a:pt x="24" y="851"/>
                    </a:cubicBezTo>
                    <a:cubicBezTo>
                      <a:pt x="922" y="922"/>
                      <a:pt x="1796" y="969"/>
                      <a:pt x="2694" y="993"/>
                    </a:cubicBezTo>
                    <a:cubicBezTo>
                      <a:pt x="2943" y="999"/>
                      <a:pt x="3196" y="1002"/>
                      <a:pt x="3451" y="1002"/>
                    </a:cubicBezTo>
                    <a:cubicBezTo>
                      <a:pt x="4067" y="1002"/>
                      <a:pt x="4692" y="986"/>
                      <a:pt x="5293" y="969"/>
                    </a:cubicBezTo>
                    <a:cubicBezTo>
                      <a:pt x="7042" y="922"/>
                      <a:pt x="8814" y="804"/>
                      <a:pt x="10538" y="591"/>
                    </a:cubicBezTo>
                    <a:cubicBezTo>
                      <a:pt x="11011" y="520"/>
                      <a:pt x="11531" y="473"/>
                      <a:pt x="12003" y="378"/>
                    </a:cubicBezTo>
                    <a:cubicBezTo>
                      <a:pt x="12499" y="331"/>
                      <a:pt x="12972" y="236"/>
                      <a:pt x="13468" y="118"/>
                    </a:cubicBezTo>
                    <a:cubicBezTo>
                      <a:pt x="13472" y="120"/>
                      <a:pt x="13475" y="121"/>
                      <a:pt x="13478" y="121"/>
                    </a:cubicBezTo>
                    <a:cubicBezTo>
                      <a:pt x="13515" y="121"/>
                      <a:pt x="13508" y="0"/>
                      <a:pt x="1342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1"/>
              <p:cNvSpPr/>
              <p:nvPr/>
            </p:nvSpPr>
            <p:spPr>
              <a:xfrm>
                <a:off x="1166675" y="2204325"/>
                <a:ext cx="181525" cy="26775"/>
              </a:xfrm>
              <a:custGeom>
                <a:avLst/>
                <a:gdLst/>
                <a:ahLst/>
                <a:cxnLst/>
                <a:rect l="l" t="t" r="r" b="b"/>
                <a:pathLst>
                  <a:path w="7261" h="1071" extrusionOk="0">
                    <a:moveTo>
                      <a:pt x="7102" y="1"/>
                    </a:moveTo>
                    <a:cubicBezTo>
                      <a:pt x="7090" y="1"/>
                      <a:pt x="7078" y="3"/>
                      <a:pt x="7065" y="7"/>
                    </a:cubicBezTo>
                    <a:cubicBezTo>
                      <a:pt x="6167" y="125"/>
                      <a:pt x="5246" y="267"/>
                      <a:pt x="4324" y="385"/>
                    </a:cubicBezTo>
                    <a:cubicBezTo>
                      <a:pt x="3403" y="527"/>
                      <a:pt x="2481" y="645"/>
                      <a:pt x="1583" y="787"/>
                    </a:cubicBezTo>
                    <a:cubicBezTo>
                      <a:pt x="1040" y="881"/>
                      <a:pt x="544" y="999"/>
                      <a:pt x="0" y="1070"/>
                    </a:cubicBezTo>
                    <a:cubicBezTo>
                      <a:pt x="473" y="1023"/>
                      <a:pt x="922" y="999"/>
                      <a:pt x="1394" y="952"/>
                    </a:cubicBezTo>
                    <a:cubicBezTo>
                      <a:pt x="1867" y="905"/>
                      <a:pt x="2316" y="858"/>
                      <a:pt x="2788" y="787"/>
                    </a:cubicBezTo>
                    <a:lnTo>
                      <a:pt x="5529" y="432"/>
                    </a:lnTo>
                    <a:cubicBezTo>
                      <a:pt x="6073" y="385"/>
                      <a:pt x="6592" y="291"/>
                      <a:pt x="7089" y="196"/>
                    </a:cubicBezTo>
                    <a:cubicBezTo>
                      <a:pt x="7260" y="196"/>
                      <a:pt x="7217" y="1"/>
                      <a:pt x="710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1"/>
              <p:cNvSpPr/>
              <p:nvPr/>
            </p:nvSpPr>
            <p:spPr>
              <a:xfrm>
                <a:off x="1118825" y="2246425"/>
                <a:ext cx="274025" cy="20050"/>
              </a:xfrm>
              <a:custGeom>
                <a:avLst/>
                <a:gdLst/>
                <a:ahLst/>
                <a:cxnLst/>
                <a:rect l="l" t="t" r="r" b="b"/>
                <a:pathLst>
                  <a:path w="10961" h="802" extrusionOk="0">
                    <a:moveTo>
                      <a:pt x="0" y="1"/>
                    </a:moveTo>
                    <a:lnTo>
                      <a:pt x="0" y="24"/>
                    </a:lnTo>
                    <a:cubicBezTo>
                      <a:pt x="190" y="95"/>
                      <a:pt x="355" y="142"/>
                      <a:pt x="544" y="166"/>
                    </a:cubicBezTo>
                    <a:cubicBezTo>
                      <a:pt x="709" y="213"/>
                      <a:pt x="875" y="260"/>
                      <a:pt x="1040" y="284"/>
                    </a:cubicBezTo>
                    <a:cubicBezTo>
                      <a:pt x="1395" y="355"/>
                      <a:pt x="1749" y="449"/>
                      <a:pt x="2103" y="473"/>
                    </a:cubicBezTo>
                    <a:cubicBezTo>
                      <a:pt x="2812" y="591"/>
                      <a:pt x="3545" y="638"/>
                      <a:pt x="4253" y="709"/>
                    </a:cubicBezTo>
                    <a:cubicBezTo>
                      <a:pt x="5002" y="772"/>
                      <a:pt x="5763" y="801"/>
                      <a:pt x="6524" y="801"/>
                    </a:cubicBezTo>
                    <a:cubicBezTo>
                      <a:pt x="7204" y="801"/>
                      <a:pt x="7884" y="778"/>
                      <a:pt x="8554" y="733"/>
                    </a:cubicBezTo>
                    <a:cubicBezTo>
                      <a:pt x="8955" y="709"/>
                      <a:pt x="9333" y="686"/>
                      <a:pt x="9759" y="591"/>
                    </a:cubicBezTo>
                    <a:cubicBezTo>
                      <a:pt x="9971" y="568"/>
                      <a:pt x="10137" y="497"/>
                      <a:pt x="10349" y="473"/>
                    </a:cubicBezTo>
                    <a:cubicBezTo>
                      <a:pt x="10562" y="402"/>
                      <a:pt x="10727" y="355"/>
                      <a:pt x="10916" y="237"/>
                    </a:cubicBezTo>
                    <a:cubicBezTo>
                      <a:pt x="10960" y="171"/>
                      <a:pt x="10903" y="45"/>
                      <a:pt x="10838" y="45"/>
                    </a:cubicBezTo>
                    <a:cubicBezTo>
                      <a:pt x="10833" y="45"/>
                      <a:pt x="10827" y="46"/>
                      <a:pt x="10822" y="48"/>
                    </a:cubicBezTo>
                    <a:cubicBezTo>
                      <a:pt x="10633" y="95"/>
                      <a:pt x="10467" y="119"/>
                      <a:pt x="10326" y="166"/>
                    </a:cubicBezTo>
                    <a:cubicBezTo>
                      <a:pt x="10137" y="237"/>
                      <a:pt x="9971" y="260"/>
                      <a:pt x="9806" y="284"/>
                    </a:cubicBezTo>
                    <a:cubicBezTo>
                      <a:pt x="9451" y="355"/>
                      <a:pt x="9144" y="402"/>
                      <a:pt x="8790" y="449"/>
                    </a:cubicBezTo>
                    <a:cubicBezTo>
                      <a:pt x="8081" y="497"/>
                      <a:pt x="7372" y="520"/>
                      <a:pt x="6663" y="520"/>
                    </a:cubicBezTo>
                    <a:cubicBezTo>
                      <a:pt x="5246" y="520"/>
                      <a:pt x="3828" y="449"/>
                      <a:pt x="2410" y="284"/>
                    </a:cubicBezTo>
                    <a:cubicBezTo>
                      <a:pt x="2009" y="237"/>
                      <a:pt x="1607" y="213"/>
                      <a:pt x="1229" y="142"/>
                    </a:cubicBezTo>
                    <a:cubicBezTo>
                      <a:pt x="1016" y="119"/>
                      <a:pt x="827" y="95"/>
                      <a:pt x="638" y="48"/>
                    </a:cubicBezTo>
                    <a:cubicBezTo>
                      <a:pt x="426" y="24"/>
                      <a:pt x="213" y="2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1"/>
              <p:cNvSpPr/>
              <p:nvPr/>
            </p:nvSpPr>
            <p:spPr>
              <a:xfrm>
                <a:off x="1200350" y="2234600"/>
                <a:ext cx="196125" cy="15975"/>
              </a:xfrm>
              <a:custGeom>
                <a:avLst/>
                <a:gdLst/>
                <a:ahLst/>
                <a:cxnLst/>
                <a:rect l="l" t="t" r="r" b="b"/>
                <a:pathLst>
                  <a:path w="7845" h="639" extrusionOk="0">
                    <a:moveTo>
                      <a:pt x="7773" y="1"/>
                    </a:moveTo>
                    <a:cubicBezTo>
                      <a:pt x="7254" y="25"/>
                      <a:pt x="6758" y="119"/>
                      <a:pt x="6261" y="166"/>
                    </a:cubicBezTo>
                    <a:cubicBezTo>
                      <a:pt x="5765" y="237"/>
                      <a:pt x="5245" y="285"/>
                      <a:pt x="4749" y="332"/>
                    </a:cubicBezTo>
                    <a:cubicBezTo>
                      <a:pt x="3757" y="403"/>
                      <a:pt x="2741" y="474"/>
                      <a:pt x="1748" y="474"/>
                    </a:cubicBezTo>
                    <a:cubicBezTo>
                      <a:pt x="1441" y="474"/>
                      <a:pt x="1181" y="474"/>
                      <a:pt x="874" y="497"/>
                    </a:cubicBezTo>
                    <a:cubicBezTo>
                      <a:pt x="733" y="497"/>
                      <a:pt x="591" y="497"/>
                      <a:pt x="449" y="521"/>
                    </a:cubicBezTo>
                    <a:cubicBezTo>
                      <a:pt x="284" y="521"/>
                      <a:pt x="142" y="544"/>
                      <a:pt x="0" y="544"/>
                    </a:cubicBezTo>
                    <a:cubicBezTo>
                      <a:pt x="260" y="544"/>
                      <a:pt x="496" y="615"/>
                      <a:pt x="756" y="615"/>
                    </a:cubicBezTo>
                    <a:cubicBezTo>
                      <a:pt x="992" y="615"/>
                      <a:pt x="1276" y="639"/>
                      <a:pt x="1512" y="639"/>
                    </a:cubicBezTo>
                    <a:cubicBezTo>
                      <a:pt x="2008" y="639"/>
                      <a:pt x="2505" y="639"/>
                      <a:pt x="3001" y="615"/>
                    </a:cubicBezTo>
                    <a:cubicBezTo>
                      <a:pt x="4017" y="592"/>
                      <a:pt x="5009" y="497"/>
                      <a:pt x="6025" y="403"/>
                    </a:cubicBezTo>
                    <a:cubicBezTo>
                      <a:pt x="6592" y="355"/>
                      <a:pt x="7183" y="285"/>
                      <a:pt x="7726" y="166"/>
                    </a:cubicBezTo>
                    <a:cubicBezTo>
                      <a:pt x="7844" y="166"/>
                      <a:pt x="7844" y="1"/>
                      <a:pt x="777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1"/>
              <p:cNvSpPr/>
              <p:nvPr/>
            </p:nvSpPr>
            <p:spPr>
              <a:xfrm>
                <a:off x="783325" y="1962700"/>
                <a:ext cx="550525" cy="547375"/>
              </a:xfrm>
              <a:custGeom>
                <a:avLst/>
                <a:gdLst/>
                <a:ahLst/>
                <a:cxnLst/>
                <a:rect l="l" t="t" r="r" b="b"/>
                <a:pathLst>
                  <a:path w="22021" h="21895" extrusionOk="0">
                    <a:moveTo>
                      <a:pt x="13137" y="1"/>
                    </a:moveTo>
                    <a:cubicBezTo>
                      <a:pt x="12863" y="1"/>
                      <a:pt x="12626" y="198"/>
                      <a:pt x="12452" y="410"/>
                    </a:cubicBezTo>
                    <a:cubicBezTo>
                      <a:pt x="12215" y="741"/>
                      <a:pt x="12074" y="1119"/>
                      <a:pt x="11979" y="1497"/>
                    </a:cubicBezTo>
                    <a:cubicBezTo>
                      <a:pt x="11861" y="1851"/>
                      <a:pt x="11790" y="2253"/>
                      <a:pt x="11743" y="2631"/>
                    </a:cubicBezTo>
                    <a:cubicBezTo>
                      <a:pt x="11672" y="2985"/>
                      <a:pt x="11648" y="3364"/>
                      <a:pt x="11625" y="3718"/>
                    </a:cubicBezTo>
                    <a:cubicBezTo>
                      <a:pt x="11554" y="4427"/>
                      <a:pt x="11530" y="5159"/>
                      <a:pt x="11507" y="5915"/>
                    </a:cubicBezTo>
                    <a:cubicBezTo>
                      <a:pt x="11483" y="6624"/>
                      <a:pt x="11483" y="7357"/>
                      <a:pt x="11412" y="8089"/>
                    </a:cubicBezTo>
                    <a:cubicBezTo>
                      <a:pt x="11365" y="8798"/>
                      <a:pt x="11294" y="9530"/>
                      <a:pt x="11152" y="10239"/>
                    </a:cubicBezTo>
                    <a:cubicBezTo>
                      <a:pt x="11152" y="10334"/>
                      <a:pt x="11129" y="10404"/>
                      <a:pt x="11129" y="10475"/>
                    </a:cubicBezTo>
                    <a:cubicBezTo>
                      <a:pt x="11129" y="10523"/>
                      <a:pt x="11081" y="10546"/>
                      <a:pt x="11081" y="10570"/>
                    </a:cubicBezTo>
                    <a:cubicBezTo>
                      <a:pt x="11058" y="9837"/>
                      <a:pt x="11010" y="9105"/>
                      <a:pt x="10940" y="8349"/>
                    </a:cubicBezTo>
                    <a:cubicBezTo>
                      <a:pt x="10845" y="7522"/>
                      <a:pt x="10774" y="6695"/>
                      <a:pt x="10609" y="5868"/>
                    </a:cubicBezTo>
                    <a:cubicBezTo>
                      <a:pt x="10491" y="5112"/>
                      <a:pt x="10302" y="4332"/>
                      <a:pt x="10065" y="3600"/>
                    </a:cubicBezTo>
                    <a:cubicBezTo>
                      <a:pt x="9782" y="2867"/>
                      <a:pt x="9498" y="2159"/>
                      <a:pt x="9120" y="1497"/>
                    </a:cubicBezTo>
                    <a:cubicBezTo>
                      <a:pt x="8931" y="1213"/>
                      <a:pt x="8766" y="954"/>
                      <a:pt x="8482" y="717"/>
                    </a:cubicBezTo>
                    <a:cubicBezTo>
                      <a:pt x="8273" y="529"/>
                      <a:pt x="7971" y="304"/>
                      <a:pt x="7659" y="304"/>
                    </a:cubicBezTo>
                    <a:cubicBezTo>
                      <a:pt x="7619" y="304"/>
                      <a:pt x="7578" y="307"/>
                      <a:pt x="7537" y="316"/>
                    </a:cubicBezTo>
                    <a:cubicBezTo>
                      <a:pt x="7183" y="410"/>
                      <a:pt x="7017" y="764"/>
                      <a:pt x="6994" y="1095"/>
                    </a:cubicBezTo>
                    <a:cubicBezTo>
                      <a:pt x="6923" y="1497"/>
                      <a:pt x="7017" y="1899"/>
                      <a:pt x="7112" y="2277"/>
                    </a:cubicBezTo>
                    <a:cubicBezTo>
                      <a:pt x="7230" y="2655"/>
                      <a:pt x="7348" y="3009"/>
                      <a:pt x="7490" y="3364"/>
                    </a:cubicBezTo>
                    <a:cubicBezTo>
                      <a:pt x="7632" y="3694"/>
                      <a:pt x="7774" y="4049"/>
                      <a:pt x="7939" y="4379"/>
                    </a:cubicBezTo>
                    <a:cubicBezTo>
                      <a:pt x="8246" y="5017"/>
                      <a:pt x="8577" y="5679"/>
                      <a:pt x="8931" y="6317"/>
                    </a:cubicBezTo>
                    <a:cubicBezTo>
                      <a:pt x="9262" y="6978"/>
                      <a:pt x="9616" y="7616"/>
                      <a:pt x="9947" y="8278"/>
                    </a:cubicBezTo>
                    <a:cubicBezTo>
                      <a:pt x="10278" y="8916"/>
                      <a:pt x="10562" y="9601"/>
                      <a:pt x="10798" y="10286"/>
                    </a:cubicBezTo>
                    <a:cubicBezTo>
                      <a:pt x="10821" y="10357"/>
                      <a:pt x="10869" y="10428"/>
                      <a:pt x="10892" y="10523"/>
                    </a:cubicBezTo>
                    <a:cubicBezTo>
                      <a:pt x="10916" y="10546"/>
                      <a:pt x="10916" y="10570"/>
                      <a:pt x="10916" y="10593"/>
                    </a:cubicBezTo>
                    <a:lnTo>
                      <a:pt x="9664" y="8751"/>
                    </a:lnTo>
                    <a:cubicBezTo>
                      <a:pt x="9191" y="8065"/>
                      <a:pt x="8695" y="7380"/>
                      <a:pt x="8175" y="6766"/>
                    </a:cubicBezTo>
                    <a:cubicBezTo>
                      <a:pt x="7655" y="6175"/>
                      <a:pt x="7136" y="5584"/>
                      <a:pt x="6545" y="5088"/>
                    </a:cubicBezTo>
                    <a:cubicBezTo>
                      <a:pt x="5954" y="4568"/>
                      <a:pt x="5364" y="4096"/>
                      <a:pt x="4678" y="3742"/>
                    </a:cubicBezTo>
                    <a:cubicBezTo>
                      <a:pt x="4395" y="3576"/>
                      <a:pt x="4064" y="3434"/>
                      <a:pt x="3733" y="3364"/>
                    </a:cubicBezTo>
                    <a:cubicBezTo>
                      <a:pt x="3585" y="3321"/>
                      <a:pt x="3423" y="3288"/>
                      <a:pt x="3265" y="3288"/>
                    </a:cubicBezTo>
                    <a:cubicBezTo>
                      <a:pt x="3071" y="3288"/>
                      <a:pt x="2884" y="3338"/>
                      <a:pt x="2741" y="3482"/>
                    </a:cubicBezTo>
                    <a:cubicBezTo>
                      <a:pt x="2505" y="3718"/>
                      <a:pt x="2505" y="4143"/>
                      <a:pt x="2646" y="4427"/>
                    </a:cubicBezTo>
                    <a:cubicBezTo>
                      <a:pt x="2835" y="4781"/>
                      <a:pt x="3095" y="5112"/>
                      <a:pt x="3355" y="5372"/>
                    </a:cubicBezTo>
                    <a:cubicBezTo>
                      <a:pt x="3615" y="5632"/>
                      <a:pt x="3922" y="5915"/>
                      <a:pt x="4206" y="6152"/>
                    </a:cubicBezTo>
                    <a:cubicBezTo>
                      <a:pt x="4513" y="6388"/>
                      <a:pt x="4796" y="6577"/>
                      <a:pt x="5104" y="6789"/>
                    </a:cubicBezTo>
                    <a:cubicBezTo>
                      <a:pt x="5694" y="7215"/>
                      <a:pt x="6309" y="7593"/>
                      <a:pt x="6923" y="7971"/>
                    </a:cubicBezTo>
                    <a:cubicBezTo>
                      <a:pt x="7561" y="8349"/>
                      <a:pt x="8175" y="8751"/>
                      <a:pt x="8790" y="9152"/>
                    </a:cubicBezTo>
                    <a:cubicBezTo>
                      <a:pt x="9380" y="9530"/>
                      <a:pt x="9971" y="9979"/>
                      <a:pt x="10538" y="10452"/>
                    </a:cubicBezTo>
                    <a:cubicBezTo>
                      <a:pt x="10585" y="10523"/>
                      <a:pt x="10656" y="10546"/>
                      <a:pt x="10703" y="10593"/>
                    </a:cubicBezTo>
                    <a:lnTo>
                      <a:pt x="10774" y="10664"/>
                    </a:lnTo>
                    <a:cubicBezTo>
                      <a:pt x="10089" y="10334"/>
                      <a:pt x="9451" y="10003"/>
                      <a:pt x="8766" y="9696"/>
                    </a:cubicBezTo>
                    <a:cubicBezTo>
                      <a:pt x="7986" y="9341"/>
                      <a:pt x="7254" y="8987"/>
                      <a:pt x="6450" y="8703"/>
                    </a:cubicBezTo>
                    <a:cubicBezTo>
                      <a:pt x="5718" y="8467"/>
                      <a:pt x="4985" y="8231"/>
                      <a:pt x="4206" y="8089"/>
                    </a:cubicBezTo>
                    <a:cubicBezTo>
                      <a:pt x="3473" y="7947"/>
                      <a:pt x="2717" y="7853"/>
                      <a:pt x="1938" y="7853"/>
                    </a:cubicBezTo>
                    <a:cubicBezTo>
                      <a:pt x="1607" y="7853"/>
                      <a:pt x="1252" y="7924"/>
                      <a:pt x="945" y="7994"/>
                    </a:cubicBezTo>
                    <a:cubicBezTo>
                      <a:pt x="614" y="8089"/>
                      <a:pt x="189" y="8278"/>
                      <a:pt x="118" y="8632"/>
                    </a:cubicBezTo>
                    <a:cubicBezTo>
                      <a:pt x="0" y="8987"/>
                      <a:pt x="213" y="9294"/>
                      <a:pt x="496" y="9507"/>
                    </a:cubicBezTo>
                    <a:cubicBezTo>
                      <a:pt x="827" y="9743"/>
                      <a:pt x="1205" y="9885"/>
                      <a:pt x="1583" y="9979"/>
                    </a:cubicBezTo>
                    <a:cubicBezTo>
                      <a:pt x="1938" y="10097"/>
                      <a:pt x="2316" y="10168"/>
                      <a:pt x="2717" y="10215"/>
                    </a:cubicBezTo>
                    <a:cubicBezTo>
                      <a:pt x="3072" y="10286"/>
                      <a:pt x="3450" y="10310"/>
                      <a:pt x="3804" y="10334"/>
                    </a:cubicBezTo>
                    <a:cubicBezTo>
                      <a:pt x="4513" y="10404"/>
                      <a:pt x="5245" y="10428"/>
                      <a:pt x="5978" y="10452"/>
                    </a:cubicBezTo>
                    <a:cubicBezTo>
                      <a:pt x="6687" y="10475"/>
                      <a:pt x="7443" y="10475"/>
                      <a:pt x="8175" y="10546"/>
                    </a:cubicBezTo>
                    <a:cubicBezTo>
                      <a:pt x="8884" y="10593"/>
                      <a:pt x="9616" y="10664"/>
                      <a:pt x="10325" y="10806"/>
                    </a:cubicBezTo>
                    <a:cubicBezTo>
                      <a:pt x="10420" y="10806"/>
                      <a:pt x="10467" y="10830"/>
                      <a:pt x="10562" y="10830"/>
                    </a:cubicBezTo>
                    <a:cubicBezTo>
                      <a:pt x="10585" y="10830"/>
                      <a:pt x="10632" y="10877"/>
                      <a:pt x="10656" y="10877"/>
                    </a:cubicBezTo>
                    <a:cubicBezTo>
                      <a:pt x="9924" y="10901"/>
                      <a:pt x="9168" y="10948"/>
                      <a:pt x="8435" y="11019"/>
                    </a:cubicBezTo>
                    <a:cubicBezTo>
                      <a:pt x="7608" y="11113"/>
                      <a:pt x="6781" y="11184"/>
                      <a:pt x="5954" y="11350"/>
                    </a:cubicBezTo>
                    <a:cubicBezTo>
                      <a:pt x="5198" y="11468"/>
                      <a:pt x="4418" y="11657"/>
                      <a:pt x="3686" y="11893"/>
                    </a:cubicBezTo>
                    <a:cubicBezTo>
                      <a:pt x="2954" y="12176"/>
                      <a:pt x="2245" y="12460"/>
                      <a:pt x="1583" y="12838"/>
                    </a:cubicBezTo>
                    <a:cubicBezTo>
                      <a:pt x="1300" y="13027"/>
                      <a:pt x="1016" y="13192"/>
                      <a:pt x="780" y="13476"/>
                    </a:cubicBezTo>
                    <a:cubicBezTo>
                      <a:pt x="591" y="13712"/>
                      <a:pt x="307" y="14067"/>
                      <a:pt x="402" y="14421"/>
                    </a:cubicBezTo>
                    <a:cubicBezTo>
                      <a:pt x="496" y="14776"/>
                      <a:pt x="851" y="14941"/>
                      <a:pt x="1181" y="14965"/>
                    </a:cubicBezTo>
                    <a:cubicBezTo>
                      <a:pt x="1280" y="14982"/>
                      <a:pt x="1376" y="14989"/>
                      <a:pt x="1472" y="14989"/>
                    </a:cubicBezTo>
                    <a:cubicBezTo>
                      <a:pt x="1769" y="14989"/>
                      <a:pt x="2059" y="14918"/>
                      <a:pt x="2363" y="14846"/>
                    </a:cubicBezTo>
                    <a:cubicBezTo>
                      <a:pt x="2741" y="14728"/>
                      <a:pt x="3095" y="14610"/>
                      <a:pt x="3450" y="14468"/>
                    </a:cubicBezTo>
                    <a:cubicBezTo>
                      <a:pt x="3780" y="14327"/>
                      <a:pt x="4135" y="14185"/>
                      <a:pt x="4442" y="14019"/>
                    </a:cubicBezTo>
                    <a:cubicBezTo>
                      <a:pt x="5104" y="13712"/>
                      <a:pt x="5742" y="13381"/>
                      <a:pt x="6403" y="13027"/>
                    </a:cubicBezTo>
                    <a:cubicBezTo>
                      <a:pt x="7041" y="12696"/>
                      <a:pt x="7703" y="12342"/>
                      <a:pt x="8341" y="12011"/>
                    </a:cubicBezTo>
                    <a:cubicBezTo>
                      <a:pt x="9002" y="11704"/>
                      <a:pt x="9687" y="11397"/>
                      <a:pt x="10349" y="11161"/>
                    </a:cubicBezTo>
                    <a:cubicBezTo>
                      <a:pt x="10443" y="11137"/>
                      <a:pt x="10514" y="11113"/>
                      <a:pt x="10585" y="11066"/>
                    </a:cubicBezTo>
                    <a:cubicBezTo>
                      <a:pt x="10609" y="11042"/>
                      <a:pt x="10656" y="11042"/>
                      <a:pt x="10680" y="11042"/>
                    </a:cubicBezTo>
                    <a:lnTo>
                      <a:pt x="8813" y="12295"/>
                    </a:lnTo>
                    <a:cubicBezTo>
                      <a:pt x="8152" y="12767"/>
                      <a:pt x="7466" y="13263"/>
                      <a:pt x="6828" y="13783"/>
                    </a:cubicBezTo>
                    <a:cubicBezTo>
                      <a:pt x="6238" y="14303"/>
                      <a:pt x="5647" y="14823"/>
                      <a:pt x="5151" y="15413"/>
                    </a:cubicBezTo>
                    <a:cubicBezTo>
                      <a:pt x="4655" y="16004"/>
                      <a:pt x="4182" y="16595"/>
                      <a:pt x="3828" y="17280"/>
                    </a:cubicBezTo>
                    <a:cubicBezTo>
                      <a:pt x="3639" y="17564"/>
                      <a:pt x="3497" y="17894"/>
                      <a:pt x="3450" y="18225"/>
                    </a:cubicBezTo>
                    <a:cubicBezTo>
                      <a:pt x="3355" y="18556"/>
                      <a:pt x="3284" y="18958"/>
                      <a:pt x="3568" y="19217"/>
                    </a:cubicBezTo>
                    <a:cubicBezTo>
                      <a:pt x="3701" y="19351"/>
                      <a:pt x="3887" y="19409"/>
                      <a:pt x="4078" y="19409"/>
                    </a:cubicBezTo>
                    <a:cubicBezTo>
                      <a:pt x="4227" y="19409"/>
                      <a:pt x="4379" y="19374"/>
                      <a:pt x="4513" y="19312"/>
                    </a:cubicBezTo>
                    <a:cubicBezTo>
                      <a:pt x="4867" y="19147"/>
                      <a:pt x="5198" y="18863"/>
                      <a:pt x="5458" y="18603"/>
                    </a:cubicBezTo>
                    <a:cubicBezTo>
                      <a:pt x="5718" y="18343"/>
                      <a:pt x="5978" y="18036"/>
                      <a:pt x="6214" y="17753"/>
                    </a:cubicBezTo>
                    <a:cubicBezTo>
                      <a:pt x="6450" y="17445"/>
                      <a:pt x="6663" y="17162"/>
                      <a:pt x="6876" y="16855"/>
                    </a:cubicBezTo>
                    <a:cubicBezTo>
                      <a:pt x="7277" y="16264"/>
                      <a:pt x="7679" y="15650"/>
                      <a:pt x="8057" y="15035"/>
                    </a:cubicBezTo>
                    <a:cubicBezTo>
                      <a:pt x="8435" y="14421"/>
                      <a:pt x="8813" y="13783"/>
                      <a:pt x="9238" y="13169"/>
                    </a:cubicBezTo>
                    <a:cubicBezTo>
                      <a:pt x="9616" y="12578"/>
                      <a:pt x="10065" y="11987"/>
                      <a:pt x="10538" y="11420"/>
                    </a:cubicBezTo>
                    <a:cubicBezTo>
                      <a:pt x="10585" y="11373"/>
                      <a:pt x="10632" y="11302"/>
                      <a:pt x="10680" y="11255"/>
                    </a:cubicBezTo>
                    <a:lnTo>
                      <a:pt x="10751" y="11184"/>
                    </a:lnTo>
                    <a:lnTo>
                      <a:pt x="10751" y="11184"/>
                    </a:lnTo>
                    <a:cubicBezTo>
                      <a:pt x="10420" y="11869"/>
                      <a:pt x="10089" y="12531"/>
                      <a:pt x="9758" y="13192"/>
                    </a:cubicBezTo>
                    <a:cubicBezTo>
                      <a:pt x="9404" y="13972"/>
                      <a:pt x="9049" y="14705"/>
                      <a:pt x="8790" y="15508"/>
                    </a:cubicBezTo>
                    <a:cubicBezTo>
                      <a:pt x="8553" y="16240"/>
                      <a:pt x="8317" y="16973"/>
                      <a:pt x="8175" y="17753"/>
                    </a:cubicBezTo>
                    <a:cubicBezTo>
                      <a:pt x="8033" y="18485"/>
                      <a:pt x="7939" y="19265"/>
                      <a:pt x="7939" y="20021"/>
                    </a:cubicBezTo>
                    <a:cubicBezTo>
                      <a:pt x="7939" y="20352"/>
                      <a:pt x="7986" y="20706"/>
                      <a:pt x="8081" y="21037"/>
                    </a:cubicBezTo>
                    <a:cubicBezTo>
                      <a:pt x="8175" y="21344"/>
                      <a:pt x="8341" y="21769"/>
                      <a:pt x="8695" y="21864"/>
                    </a:cubicBezTo>
                    <a:cubicBezTo>
                      <a:pt x="8759" y="21885"/>
                      <a:pt x="8822" y="21895"/>
                      <a:pt x="8884" y="21895"/>
                    </a:cubicBezTo>
                    <a:cubicBezTo>
                      <a:pt x="9165" y="21895"/>
                      <a:pt x="9419" y="21694"/>
                      <a:pt x="9593" y="21462"/>
                    </a:cubicBezTo>
                    <a:cubicBezTo>
                      <a:pt x="9829" y="21155"/>
                      <a:pt x="9971" y="20753"/>
                      <a:pt x="10065" y="20375"/>
                    </a:cubicBezTo>
                    <a:cubicBezTo>
                      <a:pt x="10184" y="20021"/>
                      <a:pt x="10231" y="19643"/>
                      <a:pt x="10302" y="19265"/>
                    </a:cubicBezTo>
                    <a:cubicBezTo>
                      <a:pt x="10349" y="18910"/>
                      <a:pt x="10396" y="18509"/>
                      <a:pt x="10420" y="18154"/>
                    </a:cubicBezTo>
                    <a:cubicBezTo>
                      <a:pt x="10467" y="17445"/>
                      <a:pt x="10514" y="16713"/>
                      <a:pt x="10538" y="15980"/>
                    </a:cubicBezTo>
                    <a:cubicBezTo>
                      <a:pt x="10562" y="15272"/>
                      <a:pt x="10562" y="14539"/>
                      <a:pt x="10632" y="13783"/>
                    </a:cubicBezTo>
                    <a:cubicBezTo>
                      <a:pt x="10680" y="13074"/>
                      <a:pt x="10751" y="12342"/>
                      <a:pt x="10892" y="11633"/>
                    </a:cubicBezTo>
                    <a:cubicBezTo>
                      <a:pt x="10892" y="11539"/>
                      <a:pt x="10916" y="11491"/>
                      <a:pt x="10916" y="11397"/>
                    </a:cubicBezTo>
                    <a:cubicBezTo>
                      <a:pt x="10916" y="11373"/>
                      <a:pt x="10940" y="11350"/>
                      <a:pt x="10940" y="11302"/>
                    </a:cubicBezTo>
                    <a:cubicBezTo>
                      <a:pt x="10987" y="12058"/>
                      <a:pt x="11034" y="12791"/>
                      <a:pt x="11105" y="13523"/>
                    </a:cubicBezTo>
                    <a:cubicBezTo>
                      <a:pt x="11176" y="14350"/>
                      <a:pt x="11270" y="15177"/>
                      <a:pt x="11412" y="16004"/>
                    </a:cubicBezTo>
                    <a:cubicBezTo>
                      <a:pt x="11530" y="16784"/>
                      <a:pt x="11743" y="17540"/>
                      <a:pt x="11979" y="18272"/>
                    </a:cubicBezTo>
                    <a:cubicBezTo>
                      <a:pt x="12239" y="19028"/>
                      <a:pt x="12546" y="19737"/>
                      <a:pt x="12924" y="20375"/>
                    </a:cubicBezTo>
                    <a:cubicBezTo>
                      <a:pt x="13113" y="20682"/>
                      <a:pt x="13279" y="20942"/>
                      <a:pt x="13539" y="21179"/>
                    </a:cubicBezTo>
                    <a:cubicBezTo>
                      <a:pt x="13741" y="21360"/>
                      <a:pt x="14029" y="21577"/>
                      <a:pt x="14330" y="21577"/>
                    </a:cubicBezTo>
                    <a:cubicBezTo>
                      <a:pt x="14381" y="21577"/>
                      <a:pt x="14432" y="21570"/>
                      <a:pt x="14484" y="21557"/>
                    </a:cubicBezTo>
                    <a:cubicBezTo>
                      <a:pt x="14838" y="21462"/>
                      <a:pt x="15027" y="21108"/>
                      <a:pt x="15051" y="20800"/>
                    </a:cubicBezTo>
                    <a:cubicBezTo>
                      <a:pt x="15122" y="20375"/>
                      <a:pt x="15027" y="19997"/>
                      <a:pt x="14933" y="19619"/>
                    </a:cubicBezTo>
                    <a:cubicBezTo>
                      <a:pt x="14815" y="19217"/>
                      <a:pt x="14696" y="18863"/>
                      <a:pt x="14555" y="18509"/>
                    </a:cubicBezTo>
                    <a:cubicBezTo>
                      <a:pt x="14413" y="18201"/>
                      <a:pt x="14247" y="17847"/>
                      <a:pt x="14106" y="17516"/>
                    </a:cubicBezTo>
                    <a:cubicBezTo>
                      <a:pt x="13775" y="16855"/>
                      <a:pt x="13468" y="16217"/>
                      <a:pt x="13113" y="15555"/>
                    </a:cubicBezTo>
                    <a:cubicBezTo>
                      <a:pt x="12783" y="14917"/>
                      <a:pt x="12428" y="14256"/>
                      <a:pt x="12097" y="13618"/>
                    </a:cubicBezTo>
                    <a:cubicBezTo>
                      <a:pt x="11767" y="12956"/>
                      <a:pt x="11483" y="12295"/>
                      <a:pt x="11247" y="11609"/>
                    </a:cubicBezTo>
                    <a:cubicBezTo>
                      <a:pt x="11223" y="11515"/>
                      <a:pt x="11176" y="11468"/>
                      <a:pt x="11152" y="11373"/>
                    </a:cubicBezTo>
                    <a:cubicBezTo>
                      <a:pt x="11129" y="11350"/>
                      <a:pt x="11129" y="11302"/>
                      <a:pt x="11129" y="11279"/>
                    </a:cubicBezTo>
                    <a:lnTo>
                      <a:pt x="11129" y="11279"/>
                    </a:lnTo>
                    <a:lnTo>
                      <a:pt x="12357" y="13145"/>
                    </a:lnTo>
                    <a:cubicBezTo>
                      <a:pt x="12830" y="13830"/>
                      <a:pt x="13350" y="14492"/>
                      <a:pt x="13869" y="15130"/>
                    </a:cubicBezTo>
                    <a:cubicBezTo>
                      <a:pt x="14366" y="15721"/>
                      <a:pt x="14909" y="16311"/>
                      <a:pt x="15500" y="16807"/>
                    </a:cubicBezTo>
                    <a:cubicBezTo>
                      <a:pt x="16090" y="17304"/>
                      <a:pt x="16681" y="17776"/>
                      <a:pt x="17366" y="18131"/>
                    </a:cubicBezTo>
                    <a:cubicBezTo>
                      <a:pt x="17650" y="18320"/>
                      <a:pt x="17981" y="18461"/>
                      <a:pt x="18288" y="18509"/>
                    </a:cubicBezTo>
                    <a:cubicBezTo>
                      <a:pt x="18442" y="18553"/>
                      <a:pt x="18618" y="18592"/>
                      <a:pt x="18787" y="18592"/>
                    </a:cubicBezTo>
                    <a:cubicBezTo>
                      <a:pt x="18980" y="18592"/>
                      <a:pt x="19165" y="18541"/>
                      <a:pt x="19304" y="18390"/>
                    </a:cubicBezTo>
                    <a:cubicBezTo>
                      <a:pt x="19540" y="18178"/>
                      <a:pt x="19540" y="17753"/>
                      <a:pt x="19398" y="17445"/>
                    </a:cubicBezTo>
                    <a:cubicBezTo>
                      <a:pt x="19209" y="17115"/>
                      <a:pt x="18949" y="16784"/>
                      <a:pt x="18689" y="16524"/>
                    </a:cubicBezTo>
                    <a:cubicBezTo>
                      <a:pt x="18406" y="16240"/>
                      <a:pt x="18122" y="15980"/>
                      <a:pt x="17815" y="15744"/>
                    </a:cubicBezTo>
                    <a:cubicBezTo>
                      <a:pt x="17532" y="15508"/>
                      <a:pt x="17224" y="15295"/>
                      <a:pt x="16941" y="15106"/>
                    </a:cubicBezTo>
                    <a:cubicBezTo>
                      <a:pt x="16350" y="14681"/>
                      <a:pt x="15736" y="14303"/>
                      <a:pt x="15122" y="13925"/>
                    </a:cubicBezTo>
                    <a:cubicBezTo>
                      <a:pt x="14484" y="13523"/>
                      <a:pt x="13869" y="13145"/>
                      <a:pt x="13255" y="12744"/>
                    </a:cubicBezTo>
                    <a:cubicBezTo>
                      <a:pt x="12664" y="12342"/>
                      <a:pt x="12074" y="11917"/>
                      <a:pt x="11507" y="11444"/>
                    </a:cubicBezTo>
                    <a:cubicBezTo>
                      <a:pt x="11459" y="11373"/>
                      <a:pt x="11389" y="11350"/>
                      <a:pt x="11341" y="11279"/>
                    </a:cubicBezTo>
                    <a:lnTo>
                      <a:pt x="11270" y="11231"/>
                    </a:lnTo>
                    <a:lnTo>
                      <a:pt x="11270" y="11231"/>
                    </a:lnTo>
                    <a:cubicBezTo>
                      <a:pt x="11956" y="11562"/>
                      <a:pt x="12594" y="11869"/>
                      <a:pt x="13279" y="12200"/>
                    </a:cubicBezTo>
                    <a:cubicBezTo>
                      <a:pt x="14058" y="12555"/>
                      <a:pt x="14791" y="12909"/>
                      <a:pt x="15594" y="13169"/>
                    </a:cubicBezTo>
                    <a:cubicBezTo>
                      <a:pt x="16327" y="13405"/>
                      <a:pt x="17059" y="13641"/>
                      <a:pt x="17815" y="13807"/>
                    </a:cubicBezTo>
                    <a:cubicBezTo>
                      <a:pt x="18571" y="13949"/>
                      <a:pt x="19327" y="14043"/>
                      <a:pt x="20107" y="14043"/>
                    </a:cubicBezTo>
                    <a:cubicBezTo>
                      <a:pt x="20414" y="14043"/>
                      <a:pt x="20769" y="13972"/>
                      <a:pt x="21099" y="13878"/>
                    </a:cubicBezTo>
                    <a:cubicBezTo>
                      <a:pt x="21430" y="13807"/>
                      <a:pt x="21832" y="13618"/>
                      <a:pt x="21926" y="13263"/>
                    </a:cubicBezTo>
                    <a:cubicBezTo>
                      <a:pt x="22021" y="12933"/>
                      <a:pt x="21808" y="12578"/>
                      <a:pt x="21548" y="12366"/>
                    </a:cubicBezTo>
                    <a:cubicBezTo>
                      <a:pt x="21218" y="12129"/>
                      <a:pt x="20839" y="11987"/>
                      <a:pt x="20461" y="11893"/>
                    </a:cubicBezTo>
                    <a:cubicBezTo>
                      <a:pt x="20107" y="11775"/>
                      <a:pt x="19705" y="11728"/>
                      <a:pt x="19327" y="11657"/>
                    </a:cubicBezTo>
                    <a:cubicBezTo>
                      <a:pt x="18973" y="11609"/>
                      <a:pt x="18595" y="11586"/>
                      <a:pt x="18240" y="11539"/>
                    </a:cubicBezTo>
                    <a:cubicBezTo>
                      <a:pt x="17532" y="11491"/>
                      <a:pt x="16799" y="11468"/>
                      <a:pt x="16043" y="11420"/>
                    </a:cubicBezTo>
                    <a:cubicBezTo>
                      <a:pt x="15334" y="11397"/>
                      <a:pt x="14602" y="11397"/>
                      <a:pt x="13869" y="11350"/>
                    </a:cubicBezTo>
                    <a:cubicBezTo>
                      <a:pt x="13161" y="11279"/>
                      <a:pt x="12428" y="11231"/>
                      <a:pt x="11719" y="11066"/>
                    </a:cubicBezTo>
                    <a:cubicBezTo>
                      <a:pt x="11625" y="11066"/>
                      <a:pt x="11554" y="11042"/>
                      <a:pt x="11483" y="11042"/>
                    </a:cubicBezTo>
                    <a:cubicBezTo>
                      <a:pt x="11436" y="11042"/>
                      <a:pt x="11412" y="11019"/>
                      <a:pt x="11389" y="11019"/>
                    </a:cubicBezTo>
                    <a:cubicBezTo>
                      <a:pt x="12121" y="10995"/>
                      <a:pt x="12853" y="10924"/>
                      <a:pt x="13610" y="10877"/>
                    </a:cubicBezTo>
                    <a:cubicBezTo>
                      <a:pt x="14436" y="10782"/>
                      <a:pt x="15263" y="10688"/>
                      <a:pt x="16090" y="10546"/>
                    </a:cubicBezTo>
                    <a:cubicBezTo>
                      <a:pt x="16846" y="10428"/>
                      <a:pt x="17626" y="10215"/>
                      <a:pt x="18359" y="9979"/>
                    </a:cubicBezTo>
                    <a:cubicBezTo>
                      <a:pt x="19091" y="9719"/>
                      <a:pt x="19800" y="9412"/>
                      <a:pt x="20461" y="9034"/>
                    </a:cubicBezTo>
                    <a:cubicBezTo>
                      <a:pt x="20745" y="8869"/>
                      <a:pt x="21005" y="8680"/>
                      <a:pt x="21241" y="8420"/>
                    </a:cubicBezTo>
                    <a:cubicBezTo>
                      <a:pt x="21454" y="8183"/>
                      <a:pt x="21714" y="7829"/>
                      <a:pt x="21643" y="7475"/>
                    </a:cubicBezTo>
                    <a:cubicBezTo>
                      <a:pt x="21548" y="7120"/>
                      <a:pt x="21194" y="6931"/>
                      <a:pt x="20863" y="6908"/>
                    </a:cubicBezTo>
                    <a:cubicBezTo>
                      <a:pt x="20775" y="6897"/>
                      <a:pt x="20687" y="6893"/>
                      <a:pt x="20599" y="6893"/>
                    </a:cubicBezTo>
                    <a:cubicBezTo>
                      <a:pt x="20286" y="6893"/>
                      <a:pt x="19977" y="6952"/>
                      <a:pt x="19682" y="7026"/>
                    </a:cubicBezTo>
                    <a:cubicBezTo>
                      <a:pt x="19304" y="7144"/>
                      <a:pt x="18949" y="7262"/>
                      <a:pt x="18595" y="7404"/>
                    </a:cubicBezTo>
                    <a:cubicBezTo>
                      <a:pt x="18264" y="7569"/>
                      <a:pt x="17910" y="7711"/>
                      <a:pt x="17579" y="7853"/>
                    </a:cubicBezTo>
                    <a:cubicBezTo>
                      <a:pt x="16941" y="8183"/>
                      <a:pt x="16279" y="8514"/>
                      <a:pt x="15641" y="8869"/>
                    </a:cubicBezTo>
                    <a:cubicBezTo>
                      <a:pt x="14980" y="9176"/>
                      <a:pt x="14342" y="9530"/>
                      <a:pt x="13680" y="9861"/>
                    </a:cubicBezTo>
                    <a:cubicBezTo>
                      <a:pt x="13042" y="10192"/>
                      <a:pt x="12357" y="10475"/>
                      <a:pt x="11672" y="10712"/>
                    </a:cubicBezTo>
                    <a:cubicBezTo>
                      <a:pt x="11601" y="10759"/>
                      <a:pt x="11530" y="10782"/>
                      <a:pt x="11436" y="10806"/>
                    </a:cubicBezTo>
                    <a:cubicBezTo>
                      <a:pt x="11412" y="10830"/>
                      <a:pt x="11389" y="10830"/>
                      <a:pt x="11365" y="10830"/>
                    </a:cubicBezTo>
                    <a:lnTo>
                      <a:pt x="13208" y="9601"/>
                    </a:lnTo>
                    <a:cubicBezTo>
                      <a:pt x="13893" y="9129"/>
                      <a:pt x="14578" y="8632"/>
                      <a:pt x="15193" y="8089"/>
                    </a:cubicBezTo>
                    <a:cubicBezTo>
                      <a:pt x="15783" y="7593"/>
                      <a:pt x="16374" y="7049"/>
                      <a:pt x="16870" y="6459"/>
                    </a:cubicBezTo>
                    <a:cubicBezTo>
                      <a:pt x="17390" y="5868"/>
                      <a:pt x="17862" y="5277"/>
                      <a:pt x="18217" y="4616"/>
                    </a:cubicBezTo>
                    <a:cubicBezTo>
                      <a:pt x="18382" y="4309"/>
                      <a:pt x="18548" y="3978"/>
                      <a:pt x="18595" y="3671"/>
                    </a:cubicBezTo>
                    <a:cubicBezTo>
                      <a:pt x="18689" y="3340"/>
                      <a:pt x="18737" y="2915"/>
                      <a:pt x="18477" y="2655"/>
                    </a:cubicBezTo>
                    <a:cubicBezTo>
                      <a:pt x="18344" y="2522"/>
                      <a:pt x="18150" y="2463"/>
                      <a:pt x="17956" y="2463"/>
                    </a:cubicBezTo>
                    <a:cubicBezTo>
                      <a:pt x="17806" y="2463"/>
                      <a:pt x="17655" y="2498"/>
                      <a:pt x="17532" y="2560"/>
                    </a:cubicBezTo>
                    <a:cubicBezTo>
                      <a:pt x="17177" y="2749"/>
                      <a:pt x="16846" y="3009"/>
                      <a:pt x="16587" y="3269"/>
                    </a:cubicBezTo>
                    <a:cubicBezTo>
                      <a:pt x="16327" y="3553"/>
                      <a:pt x="16043" y="3836"/>
                      <a:pt x="15830" y="4143"/>
                    </a:cubicBezTo>
                    <a:cubicBezTo>
                      <a:pt x="15594" y="4427"/>
                      <a:pt x="15382" y="4734"/>
                      <a:pt x="15169" y="5017"/>
                    </a:cubicBezTo>
                    <a:cubicBezTo>
                      <a:pt x="14744" y="5608"/>
                      <a:pt x="14366" y="6222"/>
                      <a:pt x="13988" y="6860"/>
                    </a:cubicBezTo>
                    <a:cubicBezTo>
                      <a:pt x="13610" y="7475"/>
                      <a:pt x="13231" y="8089"/>
                      <a:pt x="12806" y="8703"/>
                    </a:cubicBezTo>
                    <a:cubicBezTo>
                      <a:pt x="12428" y="9294"/>
                      <a:pt x="11979" y="9885"/>
                      <a:pt x="11507" y="10452"/>
                    </a:cubicBezTo>
                    <a:cubicBezTo>
                      <a:pt x="11436" y="10523"/>
                      <a:pt x="11412" y="10570"/>
                      <a:pt x="11365" y="10641"/>
                    </a:cubicBezTo>
                    <a:lnTo>
                      <a:pt x="11294" y="10688"/>
                    </a:lnTo>
                    <a:cubicBezTo>
                      <a:pt x="11625" y="10003"/>
                      <a:pt x="11956" y="9365"/>
                      <a:pt x="12263" y="8680"/>
                    </a:cubicBezTo>
                    <a:cubicBezTo>
                      <a:pt x="12617" y="7924"/>
                      <a:pt x="12972" y="7168"/>
                      <a:pt x="13255" y="6388"/>
                    </a:cubicBezTo>
                    <a:cubicBezTo>
                      <a:pt x="13491" y="5632"/>
                      <a:pt x="13728" y="4899"/>
                      <a:pt x="13869" y="4143"/>
                    </a:cubicBezTo>
                    <a:cubicBezTo>
                      <a:pt x="14011" y="3387"/>
                      <a:pt x="14106" y="2631"/>
                      <a:pt x="14106" y="1851"/>
                    </a:cubicBezTo>
                    <a:cubicBezTo>
                      <a:pt x="14106" y="1544"/>
                      <a:pt x="14035" y="1190"/>
                      <a:pt x="13964" y="859"/>
                    </a:cubicBezTo>
                    <a:cubicBezTo>
                      <a:pt x="13846" y="528"/>
                      <a:pt x="13680" y="127"/>
                      <a:pt x="13326" y="32"/>
                    </a:cubicBezTo>
                    <a:cubicBezTo>
                      <a:pt x="13261" y="11"/>
                      <a:pt x="13198" y="1"/>
                      <a:pt x="13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1"/>
              <p:cNvSpPr/>
              <p:nvPr/>
            </p:nvSpPr>
            <p:spPr>
              <a:xfrm>
                <a:off x="798675" y="1978175"/>
                <a:ext cx="519825" cy="518650"/>
              </a:xfrm>
              <a:custGeom>
                <a:avLst/>
                <a:gdLst/>
                <a:ahLst/>
                <a:cxnLst/>
                <a:rect l="l" t="t" r="r" b="b"/>
                <a:pathLst>
                  <a:path w="20793" h="20746" extrusionOk="0">
                    <a:moveTo>
                      <a:pt x="7567" y="777"/>
                    </a:moveTo>
                    <a:cubicBezTo>
                      <a:pt x="7526" y="777"/>
                      <a:pt x="7474" y="821"/>
                      <a:pt x="7490" y="854"/>
                    </a:cubicBezTo>
                    <a:cubicBezTo>
                      <a:pt x="7608" y="1209"/>
                      <a:pt x="7797" y="1540"/>
                      <a:pt x="7939" y="1894"/>
                    </a:cubicBezTo>
                    <a:cubicBezTo>
                      <a:pt x="8081" y="2248"/>
                      <a:pt x="8246" y="2603"/>
                      <a:pt x="8365" y="2934"/>
                    </a:cubicBezTo>
                    <a:cubicBezTo>
                      <a:pt x="8624" y="3619"/>
                      <a:pt x="8861" y="4328"/>
                      <a:pt x="9097" y="5013"/>
                    </a:cubicBezTo>
                    <a:cubicBezTo>
                      <a:pt x="9144" y="5225"/>
                      <a:pt x="9215" y="5414"/>
                      <a:pt x="9310" y="5603"/>
                    </a:cubicBezTo>
                    <a:cubicBezTo>
                      <a:pt x="9333" y="5698"/>
                      <a:pt x="9357" y="5816"/>
                      <a:pt x="9428" y="5911"/>
                    </a:cubicBezTo>
                    <a:cubicBezTo>
                      <a:pt x="9451" y="6005"/>
                      <a:pt x="9499" y="6123"/>
                      <a:pt x="9546" y="6194"/>
                    </a:cubicBezTo>
                    <a:cubicBezTo>
                      <a:pt x="9475" y="6029"/>
                      <a:pt x="9475" y="5816"/>
                      <a:pt x="9428" y="5651"/>
                    </a:cubicBezTo>
                    <a:cubicBezTo>
                      <a:pt x="9381" y="5462"/>
                      <a:pt x="9333" y="5296"/>
                      <a:pt x="9262" y="5107"/>
                    </a:cubicBezTo>
                    <a:cubicBezTo>
                      <a:pt x="9144" y="4753"/>
                      <a:pt x="9073" y="4398"/>
                      <a:pt x="8955" y="4044"/>
                    </a:cubicBezTo>
                    <a:cubicBezTo>
                      <a:pt x="8719" y="3335"/>
                      <a:pt x="8435" y="2626"/>
                      <a:pt x="8152" y="1965"/>
                    </a:cubicBezTo>
                    <a:cubicBezTo>
                      <a:pt x="8010" y="1563"/>
                      <a:pt x="7821" y="1161"/>
                      <a:pt x="7608" y="807"/>
                    </a:cubicBezTo>
                    <a:cubicBezTo>
                      <a:pt x="7601" y="786"/>
                      <a:pt x="7585" y="777"/>
                      <a:pt x="7567" y="777"/>
                    </a:cubicBezTo>
                    <a:close/>
                    <a:moveTo>
                      <a:pt x="12665" y="654"/>
                    </a:moveTo>
                    <a:cubicBezTo>
                      <a:pt x="12645" y="654"/>
                      <a:pt x="12626" y="664"/>
                      <a:pt x="12617" y="689"/>
                    </a:cubicBezTo>
                    <a:cubicBezTo>
                      <a:pt x="12547" y="1043"/>
                      <a:pt x="12523" y="1421"/>
                      <a:pt x="12452" y="1799"/>
                    </a:cubicBezTo>
                    <a:cubicBezTo>
                      <a:pt x="12405" y="2201"/>
                      <a:pt x="12381" y="2555"/>
                      <a:pt x="12310" y="2934"/>
                    </a:cubicBezTo>
                    <a:cubicBezTo>
                      <a:pt x="12192" y="3666"/>
                      <a:pt x="12074" y="4375"/>
                      <a:pt x="11885" y="5107"/>
                    </a:cubicBezTo>
                    <a:cubicBezTo>
                      <a:pt x="11861" y="5320"/>
                      <a:pt x="11814" y="5533"/>
                      <a:pt x="11767" y="5745"/>
                    </a:cubicBezTo>
                    <a:cubicBezTo>
                      <a:pt x="11743" y="5863"/>
                      <a:pt x="11720" y="5934"/>
                      <a:pt x="11720" y="6052"/>
                    </a:cubicBezTo>
                    <a:cubicBezTo>
                      <a:pt x="11700" y="6150"/>
                      <a:pt x="11697" y="6232"/>
                      <a:pt x="11669" y="6324"/>
                    </a:cubicBezTo>
                    <a:lnTo>
                      <a:pt x="11669" y="6324"/>
                    </a:lnTo>
                    <a:lnTo>
                      <a:pt x="11838" y="5840"/>
                    </a:lnTo>
                    <a:cubicBezTo>
                      <a:pt x="11885" y="5674"/>
                      <a:pt x="11932" y="5485"/>
                      <a:pt x="11980" y="5320"/>
                    </a:cubicBezTo>
                    <a:cubicBezTo>
                      <a:pt x="12074" y="4965"/>
                      <a:pt x="12169" y="4587"/>
                      <a:pt x="12216" y="4233"/>
                    </a:cubicBezTo>
                    <a:cubicBezTo>
                      <a:pt x="12358" y="3477"/>
                      <a:pt x="12476" y="2745"/>
                      <a:pt x="12570" y="2012"/>
                    </a:cubicBezTo>
                    <a:cubicBezTo>
                      <a:pt x="12641" y="1587"/>
                      <a:pt x="12688" y="1161"/>
                      <a:pt x="12688" y="736"/>
                    </a:cubicBezTo>
                    <a:cubicBezTo>
                      <a:pt x="12735" y="690"/>
                      <a:pt x="12700" y="654"/>
                      <a:pt x="12665" y="654"/>
                    </a:cubicBezTo>
                    <a:close/>
                    <a:moveTo>
                      <a:pt x="11669" y="6324"/>
                    </a:moveTo>
                    <a:lnTo>
                      <a:pt x="11649" y="6383"/>
                    </a:lnTo>
                    <a:cubicBezTo>
                      <a:pt x="11657" y="6363"/>
                      <a:pt x="11664" y="6343"/>
                      <a:pt x="11669" y="6324"/>
                    </a:cubicBezTo>
                    <a:close/>
                    <a:moveTo>
                      <a:pt x="11515" y="1864"/>
                    </a:moveTo>
                    <a:cubicBezTo>
                      <a:pt x="11460" y="1864"/>
                      <a:pt x="11389" y="1892"/>
                      <a:pt x="11389" y="1965"/>
                    </a:cubicBezTo>
                    <a:cubicBezTo>
                      <a:pt x="11318" y="2626"/>
                      <a:pt x="11247" y="3312"/>
                      <a:pt x="11200" y="3997"/>
                    </a:cubicBezTo>
                    <a:lnTo>
                      <a:pt x="11011" y="6029"/>
                    </a:lnTo>
                    <a:cubicBezTo>
                      <a:pt x="10987" y="6407"/>
                      <a:pt x="10987" y="6808"/>
                      <a:pt x="10964" y="7186"/>
                    </a:cubicBezTo>
                    <a:cubicBezTo>
                      <a:pt x="11011" y="6832"/>
                      <a:pt x="11082" y="6501"/>
                      <a:pt x="11129" y="6147"/>
                    </a:cubicBezTo>
                    <a:cubicBezTo>
                      <a:pt x="11200" y="5792"/>
                      <a:pt x="11223" y="5462"/>
                      <a:pt x="11247" y="5107"/>
                    </a:cubicBezTo>
                    <a:cubicBezTo>
                      <a:pt x="11342" y="4446"/>
                      <a:pt x="11389" y="3760"/>
                      <a:pt x="11460" y="3075"/>
                    </a:cubicBezTo>
                    <a:cubicBezTo>
                      <a:pt x="11483" y="2697"/>
                      <a:pt x="11554" y="2319"/>
                      <a:pt x="11578" y="1894"/>
                    </a:cubicBezTo>
                    <a:cubicBezTo>
                      <a:pt x="11578" y="1876"/>
                      <a:pt x="11549" y="1864"/>
                      <a:pt x="11515" y="1864"/>
                    </a:cubicBezTo>
                    <a:close/>
                    <a:moveTo>
                      <a:pt x="3170" y="3488"/>
                    </a:moveTo>
                    <a:cubicBezTo>
                      <a:pt x="3135" y="3488"/>
                      <a:pt x="3081" y="3552"/>
                      <a:pt x="3119" y="3571"/>
                    </a:cubicBezTo>
                    <a:cubicBezTo>
                      <a:pt x="3426" y="3808"/>
                      <a:pt x="3710" y="4020"/>
                      <a:pt x="4017" y="4257"/>
                    </a:cubicBezTo>
                    <a:lnTo>
                      <a:pt x="4891" y="4965"/>
                    </a:lnTo>
                    <a:cubicBezTo>
                      <a:pt x="5482" y="5438"/>
                      <a:pt x="6049" y="5911"/>
                      <a:pt x="6592" y="6407"/>
                    </a:cubicBezTo>
                    <a:cubicBezTo>
                      <a:pt x="6734" y="6572"/>
                      <a:pt x="6876" y="6690"/>
                      <a:pt x="7065" y="6832"/>
                    </a:cubicBezTo>
                    <a:cubicBezTo>
                      <a:pt x="7136" y="6879"/>
                      <a:pt x="7207" y="6974"/>
                      <a:pt x="7301" y="7045"/>
                    </a:cubicBezTo>
                    <a:cubicBezTo>
                      <a:pt x="7372" y="7092"/>
                      <a:pt x="7467" y="7163"/>
                      <a:pt x="7561" y="7234"/>
                    </a:cubicBezTo>
                    <a:cubicBezTo>
                      <a:pt x="7419" y="7092"/>
                      <a:pt x="7325" y="6950"/>
                      <a:pt x="7183" y="6808"/>
                    </a:cubicBezTo>
                    <a:lnTo>
                      <a:pt x="6781" y="6407"/>
                    </a:lnTo>
                    <a:cubicBezTo>
                      <a:pt x="6522" y="6147"/>
                      <a:pt x="6238" y="5911"/>
                      <a:pt x="5955" y="5651"/>
                    </a:cubicBezTo>
                    <a:cubicBezTo>
                      <a:pt x="5411" y="5154"/>
                      <a:pt x="4820" y="4682"/>
                      <a:pt x="4230" y="4233"/>
                    </a:cubicBezTo>
                    <a:cubicBezTo>
                      <a:pt x="3899" y="3973"/>
                      <a:pt x="3545" y="3690"/>
                      <a:pt x="3190" y="3501"/>
                    </a:cubicBezTo>
                    <a:cubicBezTo>
                      <a:pt x="3186" y="3491"/>
                      <a:pt x="3178" y="3488"/>
                      <a:pt x="3170" y="3488"/>
                    </a:cubicBezTo>
                    <a:close/>
                    <a:moveTo>
                      <a:pt x="7144" y="2422"/>
                    </a:moveTo>
                    <a:cubicBezTo>
                      <a:pt x="7072" y="2422"/>
                      <a:pt x="7014" y="2495"/>
                      <a:pt x="7065" y="2579"/>
                    </a:cubicBezTo>
                    <a:cubicBezTo>
                      <a:pt x="7325" y="3193"/>
                      <a:pt x="7608" y="3808"/>
                      <a:pt x="7916" y="4446"/>
                    </a:cubicBezTo>
                    <a:cubicBezTo>
                      <a:pt x="8199" y="5060"/>
                      <a:pt x="8483" y="5674"/>
                      <a:pt x="8766" y="6289"/>
                    </a:cubicBezTo>
                    <a:cubicBezTo>
                      <a:pt x="8955" y="6643"/>
                      <a:pt x="9121" y="6974"/>
                      <a:pt x="9310" y="7328"/>
                    </a:cubicBezTo>
                    <a:lnTo>
                      <a:pt x="8955" y="6359"/>
                    </a:lnTo>
                    <a:cubicBezTo>
                      <a:pt x="8837" y="6029"/>
                      <a:pt x="8672" y="5698"/>
                      <a:pt x="8554" y="5414"/>
                    </a:cubicBezTo>
                    <a:cubicBezTo>
                      <a:pt x="8294" y="4800"/>
                      <a:pt x="8010" y="4162"/>
                      <a:pt x="7727" y="3524"/>
                    </a:cubicBezTo>
                    <a:cubicBezTo>
                      <a:pt x="7585" y="3170"/>
                      <a:pt x="7419" y="2815"/>
                      <a:pt x="7230" y="2461"/>
                    </a:cubicBezTo>
                    <a:cubicBezTo>
                      <a:pt x="7203" y="2434"/>
                      <a:pt x="7173" y="2422"/>
                      <a:pt x="7144" y="2422"/>
                    </a:cubicBezTo>
                    <a:close/>
                    <a:moveTo>
                      <a:pt x="17186" y="3086"/>
                    </a:moveTo>
                    <a:cubicBezTo>
                      <a:pt x="17174" y="3086"/>
                      <a:pt x="17163" y="3090"/>
                      <a:pt x="17154" y="3099"/>
                    </a:cubicBezTo>
                    <a:cubicBezTo>
                      <a:pt x="16918" y="3406"/>
                      <a:pt x="16705" y="3690"/>
                      <a:pt x="16469" y="3997"/>
                    </a:cubicBezTo>
                    <a:lnTo>
                      <a:pt x="15760" y="4871"/>
                    </a:lnTo>
                    <a:cubicBezTo>
                      <a:pt x="15287" y="5462"/>
                      <a:pt x="14815" y="6029"/>
                      <a:pt x="14319" y="6572"/>
                    </a:cubicBezTo>
                    <a:cubicBezTo>
                      <a:pt x="14177" y="6714"/>
                      <a:pt x="14059" y="6856"/>
                      <a:pt x="13893" y="7045"/>
                    </a:cubicBezTo>
                    <a:cubicBezTo>
                      <a:pt x="13846" y="7116"/>
                      <a:pt x="13752" y="7186"/>
                      <a:pt x="13704" y="7281"/>
                    </a:cubicBezTo>
                    <a:cubicBezTo>
                      <a:pt x="13633" y="7352"/>
                      <a:pt x="13586" y="7446"/>
                      <a:pt x="13492" y="7541"/>
                    </a:cubicBezTo>
                    <a:cubicBezTo>
                      <a:pt x="13633" y="7399"/>
                      <a:pt x="13775" y="7305"/>
                      <a:pt x="13941" y="7163"/>
                    </a:cubicBezTo>
                    <a:lnTo>
                      <a:pt x="14319" y="6761"/>
                    </a:lnTo>
                    <a:cubicBezTo>
                      <a:pt x="14579" y="6501"/>
                      <a:pt x="14815" y="6218"/>
                      <a:pt x="15075" y="5934"/>
                    </a:cubicBezTo>
                    <a:cubicBezTo>
                      <a:pt x="15595" y="5391"/>
                      <a:pt x="16067" y="4800"/>
                      <a:pt x="16492" y="4209"/>
                    </a:cubicBezTo>
                    <a:cubicBezTo>
                      <a:pt x="16776" y="3879"/>
                      <a:pt x="17036" y="3524"/>
                      <a:pt x="17248" y="3170"/>
                    </a:cubicBezTo>
                    <a:cubicBezTo>
                      <a:pt x="17286" y="3151"/>
                      <a:pt x="17233" y="3086"/>
                      <a:pt x="17186" y="3086"/>
                    </a:cubicBezTo>
                    <a:close/>
                    <a:moveTo>
                      <a:pt x="15535" y="3543"/>
                    </a:moveTo>
                    <a:cubicBezTo>
                      <a:pt x="15511" y="3543"/>
                      <a:pt x="15489" y="3552"/>
                      <a:pt x="15476" y="3571"/>
                    </a:cubicBezTo>
                    <a:cubicBezTo>
                      <a:pt x="15051" y="4139"/>
                      <a:pt x="14673" y="4706"/>
                      <a:pt x="14295" y="5273"/>
                    </a:cubicBezTo>
                    <a:cubicBezTo>
                      <a:pt x="13917" y="5816"/>
                      <a:pt x="13492" y="6383"/>
                      <a:pt x="13114" y="6950"/>
                    </a:cubicBezTo>
                    <a:cubicBezTo>
                      <a:pt x="12901" y="7281"/>
                      <a:pt x="12688" y="7588"/>
                      <a:pt x="12452" y="7919"/>
                    </a:cubicBezTo>
                    <a:cubicBezTo>
                      <a:pt x="12665" y="7659"/>
                      <a:pt x="12901" y="7399"/>
                      <a:pt x="13114" y="7116"/>
                    </a:cubicBezTo>
                    <a:cubicBezTo>
                      <a:pt x="13326" y="6856"/>
                      <a:pt x="13515" y="6596"/>
                      <a:pt x="13728" y="6289"/>
                    </a:cubicBezTo>
                    <a:cubicBezTo>
                      <a:pt x="14153" y="5745"/>
                      <a:pt x="14531" y="5202"/>
                      <a:pt x="14933" y="4635"/>
                    </a:cubicBezTo>
                    <a:cubicBezTo>
                      <a:pt x="15169" y="4328"/>
                      <a:pt x="15382" y="4020"/>
                      <a:pt x="15618" y="3690"/>
                    </a:cubicBezTo>
                    <a:cubicBezTo>
                      <a:pt x="15670" y="3604"/>
                      <a:pt x="15597" y="3543"/>
                      <a:pt x="15535" y="3543"/>
                    </a:cubicBezTo>
                    <a:close/>
                    <a:moveTo>
                      <a:pt x="3657" y="5098"/>
                    </a:moveTo>
                    <a:cubicBezTo>
                      <a:pt x="3557" y="5098"/>
                      <a:pt x="3531" y="5212"/>
                      <a:pt x="3592" y="5273"/>
                    </a:cubicBezTo>
                    <a:cubicBezTo>
                      <a:pt x="4159" y="5674"/>
                      <a:pt x="4726" y="6052"/>
                      <a:pt x="5293" y="6454"/>
                    </a:cubicBezTo>
                    <a:cubicBezTo>
                      <a:pt x="5836" y="6832"/>
                      <a:pt x="6403" y="7234"/>
                      <a:pt x="6971" y="7635"/>
                    </a:cubicBezTo>
                    <a:cubicBezTo>
                      <a:pt x="7301" y="7824"/>
                      <a:pt x="7608" y="8037"/>
                      <a:pt x="7939" y="8273"/>
                    </a:cubicBezTo>
                    <a:cubicBezTo>
                      <a:pt x="7679" y="8061"/>
                      <a:pt x="7419" y="7824"/>
                      <a:pt x="7136" y="7635"/>
                    </a:cubicBezTo>
                    <a:cubicBezTo>
                      <a:pt x="6876" y="7423"/>
                      <a:pt x="6616" y="7210"/>
                      <a:pt x="6309" y="6997"/>
                    </a:cubicBezTo>
                    <a:cubicBezTo>
                      <a:pt x="5766" y="6596"/>
                      <a:pt x="5222" y="6218"/>
                      <a:pt x="4655" y="5792"/>
                    </a:cubicBezTo>
                    <a:cubicBezTo>
                      <a:pt x="4348" y="5556"/>
                      <a:pt x="4041" y="5344"/>
                      <a:pt x="3710" y="5107"/>
                    </a:cubicBezTo>
                    <a:cubicBezTo>
                      <a:pt x="3690" y="5101"/>
                      <a:pt x="3673" y="5098"/>
                      <a:pt x="3657" y="5098"/>
                    </a:cubicBezTo>
                    <a:close/>
                    <a:moveTo>
                      <a:pt x="7931" y="812"/>
                    </a:moveTo>
                    <a:cubicBezTo>
                      <a:pt x="7898" y="812"/>
                      <a:pt x="7858" y="850"/>
                      <a:pt x="7892" y="902"/>
                    </a:cubicBezTo>
                    <a:lnTo>
                      <a:pt x="8057" y="1256"/>
                    </a:lnTo>
                    <a:lnTo>
                      <a:pt x="8223" y="1610"/>
                    </a:lnTo>
                    <a:cubicBezTo>
                      <a:pt x="8341" y="1847"/>
                      <a:pt x="8435" y="2083"/>
                      <a:pt x="8554" y="2319"/>
                    </a:cubicBezTo>
                    <a:cubicBezTo>
                      <a:pt x="8743" y="2815"/>
                      <a:pt x="8908" y="3288"/>
                      <a:pt x="9050" y="3784"/>
                    </a:cubicBezTo>
                    <a:cubicBezTo>
                      <a:pt x="9357" y="4800"/>
                      <a:pt x="9593" y="5816"/>
                      <a:pt x="9759" y="6856"/>
                    </a:cubicBezTo>
                    <a:cubicBezTo>
                      <a:pt x="9829" y="7163"/>
                      <a:pt x="9853" y="7446"/>
                      <a:pt x="9924" y="7753"/>
                    </a:cubicBezTo>
                    <a:cubicBezTo>
                      <a:pt x="9948" y="7895"/>
                      <a:pt x="9948" y="8037"/>
                      <a:pt x="9971" y="8155"/>
                    </a:cubicBezTo>
                    <a:lnTo>
                      <a:pt x="10066" y="8604"/>
                    </a:lnTo>
                    <a:lnTo>
                      <a:pt x="10066" y="8179"/>
                    </a:lnTo>
                    <a:cubicBezTo>
                      <a:pt x="10066" y="8061"/>
                      <a:pt x="10042" y="7919"/>
                      <a:pt x="10042" y="7801"/>
                    </a:cubicBezTo>
                    <a:lnTo>
                      <a:pt x="9948" y="6997"/>
                    </a:lnTo>
                    <a:cubicBezTo>
                      <a:pt x="9900" y="6478"/>
                      <a:pt x="9782" y="5934"/>
                      <a:pt x="9688" y="5438"/>
                    </a:cubicBezTo>
                    <a:cubicBezTo>
                      <a:pt x="9451" y="4398"/>
                      <a:pt x="9144" y="3382"/>
                      <a:pt x="8790" y="2390"/>
                    </a:cubicBezTo>
                    <a:cubicBezTo>
                      <a:pt x="8672" y="2130"/>
                      <a:pt x="8577" y="1847"/>
                      <a:pt x="8435" y="1563"/>
                    </a:cubicBezTo>
                    <a:cubicBezTo>
                      <a:pt x="8388" y="1445"/>
                      <a:pt x="8294" y="1303"/>
                      <a:pt x="8223" y="1185"/>
                    </a:cubicBezTo>
                    <a:lnTo>
                      <a:pt x="7963" y="831"/>
                    </a:lnTo>
                    <a:cubicBezTo>
                      <a:pt x="7956" y="817"/>
                      <a:pt x="7944" y="812"/>
                      <a:pt x="7931" y="812"/>
                    </a:cubicBezTo>
                    <a:close/>
                    <a:moveTo>
                      <a:pt x="13091" y="845"/>
                    </a:moveTo>
                    <a:cubicBezTo>
                      <a:pt x="13038" y="845"/>
                      <a:pt x="12972" y="872"/>
                      <a:pt x="12972" y="925"/>
                    </a:cubicBezTo>
                    <a:lnTo>
                      <a:pt x="12972" y="1303"/>
                    </a:lnTo>
                    <a:lnTo>
                      <a:pt x="12972" y="1681"/>
                    </a:lnTo>
                    <a:cubicBezTo>
                      <a:pt x="12972" y="1965"/>
                      <a:pt x="12925" y="2201"/>
                      <a:pt x="12877" y="2461"/>
                    </a:cubicBezTo>
                    <a:cubicBezTo>
                      <a:pt x="12783" y="2981"/>
                      <a:pt x="12688" y="3477"/>
                      <a:pt x="12570" y="3997"/>
                    </a:cubicBezTo>
                    <a:cubicBezTo>
                      <a:pt x="12334" y="5013"/>
                      <a:pt x="12027" y="6029"/>
                      <a:pt x="11672" y="6997"/>
                    </a:cubicBezTo>
                    <a:cubicBezTo>
                      <a:pt x="11578" y="7281"/>
                      <a:pt x="11460" y="7564"/>
                      <a:pt x="11342" y="7824"/>
                    </a:cubicBezTo>
                    <a:cubicBezTo>
                      <a:pt x="11271" y="7966"/>
                      <a:pt x="11223" y="8108"/>
                      <a:pt x="11200" y="8250"/>
                    </a:cubicBezTo>
                    <a:cubicBezTo>
                      <a:pt x="11129" y="8391"/>
                      <a:pt x="11105" y="8533"/>
                      <a:pt x="11034" y="8651"/>
                    </a:cubicBezTo>
                    <a:cubicBezTo>
                      <a:pt x="11105" y="8533"/>
                      <a:pt x="11200" y="8415"/>
                      <a:pt x="11247" y="8297"/>
                    </a:cubicBezTo>
                    <a:lnTo>
                      <a:pt x="11436" y="7943"/>
                    </a:lnTo>
                    <a:cubicBezTo>
                      <a:pt x="11554" y="7706"/>
                      <a:pt x="11625" y="7470"/>
                      <a:pt x="11743" y="7210"/>
                    </a:cubicBezTo>
                    <a:cubicBezTo>
                      <a:pt x="11956" y="6714"/>
                      <a:pt x="12145" y="6194"/>
                      <a:pt x="12310" y="5698"/>
                    </a:cubicBezTo>
                    <a:cubicBezTo>
                      <a:pt x="12641" y="4706"/>
                      <a:pt x="12901" y="3666"/>
                      <a:pt x="13090" y="2626"/>
                    </a:cubicBezTo>
                    <a:cubicBezTo>
                      <a:pt x="13137" y="2343"/>
                      <a:pt x="13161" y="2036"/>
                      <a:pt x="13208" y="1752"/>
                    </a:cubicBezTo>
                    <a:lnTo>
                      <a:pt x="13208" y="1303"/>
                    </a:lnTo>
                    <a:cubicBezTo>
                      <a:pt x="13208" y="1161"/>
                      <a:pt x="13161" y="1020"/>
                      <a:pt x="13137" y="854"/>
                    </a:cubicBezTo>
                    <a:cubicBezTo>
                      <a:pt x="13125" y="848"/>
                      <a:pt x="13109" y="845"/>
                      <a:pt x="13091" y="845"/>
                    </a:cubicBezTo>
                    <a:close/>
                    <a:moveTo>
                      <a:pt x="3474" y="3264"/>
                    </a:moveTo>
                    <a:cubicBezTo>
                      <a:pt x="3474" y="3288"/>
                      <a:pt x="3426" y="3382"/>
                      <a:pt x="3474" y="3406"/>
                    </a:cubicBezTo>
                    <a:cubicBezTo>
                      <a:pt x="3592" y="3453"/>
                      <a:pt x="3686" y="3548"/>
                      <a:pt x="3804" y="3619"/>
                    </a:cubicBezTo>
                    <a:cubicBezTo>
                      <a:pt x="3923" y="3666"/>
                      <a:pt x="4041" y="3737"/>
                      <a:pt x="4135" y="3808"/>
                    </a:cubicBezTo>
                    <a:lnTo>
                      <a:pt x="4750" y="4257"/>
                    </a:lnTo>
                    <a:cubicBezTo>
                      <a:pt x="5175" y="4587"/>
                      <a:pt x="5553" y="4942"/>
                      <a:pt x="5931" y="5296"/>
                    </a:cubicBezTo>
                    <a:cubicBezTo>
                      <a:pt x="6687" y="6005"/>
                      <a:pt x="7396" y="6761"/>
                      <a:pt x="8081" y="7588"/>
                    </a:cubicBezTo>
                    <a:cubicBezTo>
                      <a:pt x="8270" y="7824"/>
                      <a:pt x="8459" y="8061"/>
                      <a:pt x="8648" y="8273"/>
                    </a:cubicBezTo>
                    <a:cubicBezTo>
                      <a:pt x="8743" y="8391"/>
                      <a:pt x="8813" y="8510"/>
                      <a:pt x="8908" y="8604"/>
                    </a:cubicBezTo>
                    <a:cubicBezTo>
                      <a:pt x="9002" y="8722"/>
                      <a:pt x="9121" y="8840"/>
                      <a:pt x="9215" y="8958"/>
                    </a:cubicBezTo>
                    <a:cubicBezTo>
                      <a:pt x="9144" y="8840"/>
                      <a:pt x="9097" y="8722"/>
                      <a:pt x="9002" y="8604"/>
                    </a:cubicBezTo>
                    <a:cubicBezTo>
                      <a:pt x="8932" y="8486"/>
                      <a:pt x="8861" y="8391"/>
                      <a:pt x="8790" y="8273"/>
                    </a:cubicBezTo>
                    <a:cubicBezTo>
                      <a:pt x="8648" y="8061"/>
                      <a:pt x="8483" y="7824"/>
                      <a:pt x="8317" y="7635"/>
                    </a:cubicBezTo>
                    <a:cubicBezTo>
                      <a:pt x="8010" y="7210"/>
                      <a:pt x="7656" y="6808"/>
                      <a:pt x="7301" y="6383"/>
                    </a:cubicBezTo>
                    <a:cubicBezTo>
                      <a:pt x="6569" y="5627"/>
                      <a:pt x="5813" y="4871"/>
                      <a:pt x="4986" y="4209"/>
                    </a:cubicBezTo>
                    <a:cubicBezTo>
                      <a:pt x="4750" y="4020"/>
                      <a:pt x="4513" y="3808"/>
                      <a:pt x="4277" y="3666"/>
                    </a:cubicBezTo>
                    <a:cubicBezTo>
                      <a:pt x="4159" y="3571"/>
                      <a:pt x="4041" y="3524"/>
                      <a:pt x="3899" y="3430"/>
                    </a:cubicBezTo>
                    <a:cubicBezTo>
                      <a:pt x="3757" y="3382"/>
                      <a:pt x="3615" y="3312"/>
                      <a:pt x="3474" y="3264"/>
                    </a:cubicBezTo>
                    <a:close/>
                    <a:moveTo>
                      <a:pt x="706" y="8026"/>
                    </a:moveTo>
                    <a:cubicBezTo>
                      <a:pt x="634" y="8026"/>
                      <a:pt x="630" y="8112"/>
                      <a:pt x="709" y="8132"/>
                    </a:cubicBezTo>
                    <a:cubicBezTo>
                      <a:pt x="1064" y="8179"/>
                      <a:pt x="1442" y="8226"/>
                      <a:pt x="1820" y="8273"/>
                    </a:cubicBezTo>
                    <a:cubicBezTo>
                      <a:pt x="2221" y="8344"/>
                      <a:pt x="2576" y="8368"/>
                      <a:pt x="2954" y="8415"/>
                    </a:cubicBezTo>
                    <a:cubicBezTo>
                      <a:pt x="3686" y="8533"/>
                      <a:pt x="4395" y="8651"/>
                      <a:pt x="5128" y="8840"/>
                    </a:cubicBezTo>
                    <a:cubicBezTo>
                      <a:pt x="5340" y="8864"/>
                      <a:pt x="5553" y="8935"/>
                      <a:pt x="5766" y="8958"/>
                    </a:cubicBezTo>
                    <a:cubicBezTo>
                      <a:pt x="5884" y="8982"/>
                      <a:pt x="5955" y="9006"/>
                      <a:pt x="6073" y="9006"/>
                    </a:cubicBezTo>
                    <a:cubicBezTo>
                      <a:pt x="6191" y="9053"/>
                      <a:pt x="6285" y="9053"/>
                      <a:pt x="6403" y="9077"/>
                    </a:cubicBezTo>
                    <a:lnTo>
                      <a:pt x="5860" y="8888"/>
                    </a:lnTo>
                    <a:cubicBezTo>
                      <a:pt x="5695" y="8840"/>
                      <a:pt x="5506" y="8817"/>
                      <a:pt x="5340" y="8746"/>
                    </a:cubicBezTo>
                    <a:cubicBezTo>
                      <a:pt x="4986" y="8651"/>
                      <a:pt x="4608" y="8580"/>
                      <a:pt x="4253" y="8510"/>
                    </a:cubicBezTo>
                    <a:cubicBezTo>
                      <a:pt x="3497" y="8368"/>
                      <a:pt x="2765" y="8250"/>
                      <a:pt x="2032" y="8155"/>
                    </a:cubicBezTo>
                    <a:cubicBezTo>
                      <a:pt x="1607" y="8108"/>
                      <a:pt x="1182" y="8037"/>
                      <a:pt x="756" y="8037"/>
                    </a:cubicBezTo>
                    <a:cubicBezTo>
                      <a:pt x="737" y="8029"/>
                      <a:pt x="720" y="8026"/>
                      <a:pt x="706" y="8026"/>
                    </a:cubicBezTo>
                    <a:close/>
                    <a:moveTo>
                      <a:pt x="17423" y="3453"/>
                    </a:moveTo>
                    <a:cubicBezTo>
                      <a:pt x="17390" y="3453"/>
                      <a:pt x="17355" y="3465"/>
                      <a:pt x="17343" y="3501"/>
                    </a:cubicBezTo>
                    <a:cubicBezTo>
                      <a:pt x="17272" y="3619"/>
                      <a:pt x="17178" y="3690"/>
                      <a:pt x="17130" y="3808"/>
                    </a:cubicBezTo>
                    <a:cubicBezTo>
                      <a:pt x="17059" y="3926"/>
                      <a:pt x="17012" y="4044"/>
                      <a:pt x="16918" y="4139"/>
                    </a:cubicBezTo>
                    <a:lnTo>
                      <a:pt x="16469" y="4753"/>
                    </a:lnTo>
                    <a:cubicBezTo>
                      <a:pt x="16162" y="5178"/>
                      <a:pt x="15807" y="5556"/>
                      <a:pt x="15453" y="5934"/>
                    </a:cubicBezTo>
                    <a:cubicBezTo>
                      <a:pt x="14744" y="6714"/>
                      <a:pt x="13964" y="7423"/>
                      <a:pt x="13137" y="8084"/>
                    </a:cubicBezTo>
                    <a:cubicBezTo>
                      <a:pt x="12901" y="8273"/>
                      <a:pt x="12665" y="8486"/>
                      <a:pt x="12452" y="8651"/>
                    </a:cubicBezTo>
                    <a:cubicBezTo>
                      <a:pt x="12334" y="8746"/>
                      <a:pt x="12216" y="8840"/>
                      <a:pt x="12145" y="8935"/>
                    </a:cubicBezTo>
                    <a:cubicBezTo>
                      <a:pt x="12027" y="9006"/>
                      <a:pt x="11909" y="9124"/>
                      <a:pt x="11791" y="9218"/>
                    </a:cubicBezTo>
                    <a:cubicBezTo>
                      <a:pt x="11909" y="9148"/>
                      <a:pt x="12027" y="9100"/>
                      <a:pt x="12145" y="9006"/>
                    </a:cubicBezTo>
                    <a:cubicBezTo>
                      <a:pt x="12263" y="8958"/>
                      <a:pt x="12334" y="8864"/>
                      <a:pt x="12452" y="8793"/>
                    </a:cubicBezTo>
                    <a:cubicBezTo>
                      <a:pt x="12665" y="8651"/>
                      <a:pt x="12901" y="8486"/>
                      <a:pt x="13114" y="8344"/>
                    </a:cubicBezTo>
                    <a:cubicBezTo>
                      <a:pt x="13515" y="8013"/>
                      <a:pt x="13941" y="7659"/>
                      <a:pt x="14342" y="7305"/>
                    </a:cubicBezTo>
                    <a:cubicBezTo>
                      <a:pt x="15122" y="6596"/>
                      <a:pt x="15854" y="5816"/>
                      <a:pt x="16540" y="4989"/>
                    </a:cubicBezTo>
                    <a:cubicBezTo>
                      <a:pt x="16705" y="4753"/>
                      <a:pt x="16918" y="4517"/>
                      <a:pt x="17059" y="4280"/>
                    </a:cubicBezTo>
                    <a:cubicBezTo>
                      <a:pt x="17154" y="4162"/>
                      <a:pt x="17225" y="4044"/>
                      <a:pt x="17296" y="3902"/>
                    </a:cubicBezTo>
                    <a:cubicBezTo>
                      <a:pt x="17367" y="3760"/>
                      <a:pt x="17414" y="3642"/>
                      <a:pt x="17485" y="3477"/>
                    </a:cubicBezTo>
                    <a:cubicBezTo>
                      <a:pt x="17485" y="3465"/>
                      <a:pt x="17455" y="3453"/>
                      <a:pt x="17423" y="3453"/>
                    </a:cubicBezTo>
                    <a:close/>
                    <a:moveTo>
                      <a:pt x="18227" y="7036"/>
                    </a:moveTo>
                    <a:cubicBezTo>
                      <a:pt x="18216" y="7036"/>
                      <a:pt x="18205" y="7039"/>
                      <a:pt x="18194" y="7045"/>
                    </a:cubicBezTo>
                    <a:cubicBezTo>
                      <a:pt x="17579" y="7305"/>
                      <a:pt x="16941" y="7588"/>
                      <a:pt x="16327" y="7895"/>
                    </a:cubicBezTo>
                    <a:cubicBezTo>
                      <a:pt x="15713" y="8179"/>
                      <a:pt x="15075" y="8462"/>
                      <a:pt x="14460" y="8746"/>
                    </a:cubicBezTo>
                    <a:cubicBezTo>
                      <a:pt x="14106" y="8935"/>
                      <a:pt x="13799" y="9100"/>
                      <a:pt x="13444" y="9289"/>
                    </a:cubicBezTo>
                    <a:lnTo>
                      <a:pt x="14413" y="8935"/>
                    </a:lnTo>
                    <a:cubicBezTo>
                      <a:pt x="14720" y="8817"/>
                      <a:pt x="15051" y="8651"/>
                      <a:pt x="15358" y="8533"/>
                    </a:cubicBezTo>
                    <a:cubicBezTo>
                      <a:pt x="15973" y="8273"/>
                      <a:pt x="16587" y="7990"/>
                      <a:pt x="17248" y="7706"/>
                    </a:cubicBezTo>
                    <a:cubicBezTo>
                      <a:pt x="17603" y="7564"/>
                      <a:pt x="17957" y="7399"/>
                      <a:pt x="18312" y="7210"/>
                    </a:cubicBezTo>
                    <a:cubicBezTo>
                      <a:pt x="18353" y="7169"/>
                      <a:pt x="18304" y="7036"/>
                      <a:pt x="18227" y="7036"/>
                    </a:cubicBezTo>
                    <a:close/>
                    <a:moveTo>
                      <a:pt x="19895" y="7467"/>
                    </a:moveTo>
                    <a:cubicBezTo>
                      <a:pt x="19888" y="7467"/>
                      <a:pt x="19880" y="7468"/>
                      <a:pt x="19871" y="7470"/>
                    </a:cubicBezTo>
                    <a:cubicBezTo>
                      <a:pt x="19517" y="7588"/>
                      <a:pt x="19186" y="7777"/>
                      <a:pt x="18831" y="7919"/>
                    </a:cubicBezTo>
                    <a:cubicBezTo>
                      <a:pt x="18477" y="8061"/>
                      <a:pt x="18123" y="8226"/>
                      <a:pt x="17792" y="8344"/>
                    </a:cubicBezTo>
                    <a:cubicBezTo>
                      <a:pt x="17130" y="8604"/>
                      <a:pt x="16421" y="8840"/>
                      <a:pt x="15713" y="9077"/>
                    </a:cubicBezTo>
                    <a:cubicBezTo>
                      <a:pt x="15500" y="9124"/>
                      <a:pt x="15335" y="9195"/>
                      <a:pt x="15122" y="9289"/>
                    </a:cubicBezTo>
                    <a:cubicBezTo>
                      <a:pt x="15027" y="9313"/>
                      <a:pt x="14909" y="9337"/>
                      <a:pt x="14815" y="9407"/>
                    </a:cubicBezTo>
                    <a:cubicBezTo>
                      <a:pt x="14744" y="9431"/>
                      <a:pt x="14626" y="9478"/>
                      <a:pt x="14531" y="9526"/>
                    </a:cubicBezTo>
                    <a:cubicBezTo>
                      <a:pt x="14697" y="9455"/>
                      <a:pt x="14909" y="9455"/>
                      <a:pt x="15098" y="9407"/>
                    </a:cubicBezTo>
                    <a:cubicBezTo>
                      <a:pt x="15264" y="9360"/>
                      <a:pt x="15429" y="9313"/>
                      <a:pt x="15618" y="9242"/>
                    </a:cubicBezTo>
                    <a:cubicBezTo>
                      <a:pt x="15973" y="9124"/>
                      <a:pt x="16327" y="9053"/>
                      <a:pt x="16681" y="8935"/>
                    </a:cubicBezTo>
                    <a:cubicBezTo>
                      <a:pt x="17390" y="8699"/>
                      <a:pt x="18099" y="8415"/>
                      <a:pt x="18784" y="8132"/>
                    </a:cubicBezTo>
                    <a:cubicBezTo>
                      <a:pt x="19162" y="7990"/>
                      <a:pt x="19564" y="7801"/>
                      <a:pt x="19942" y="7588"/>
                    </a:cubicBezTo>
                    <a:cubicBezTo>
                      <a:pt x="19985" y="7567"/>
                      <a:pt x="19969" y="7467"/>
                      <a:pt x="19895" y="7467"/>
                    </a:cubicBezTo>
                    <a:close/>
                    <a:moveTo>
                      <a:pt x="1324" y="7541"/>
                    </a:moveTo>
                    <a:cubicBezTo>
                      <a:pt x="1182" y="7541"/>
                      <a:pt x="1016" y="7564"/>
                      <a:pt x="875" y="7588"/>
                    </a:cubicBezTo>
                    <a:cubicBezTo>
                      <a:pt x="851" y="7683"/>
                      <a:pt x="851" y="7777"/>
                      <a:pt x="946" y="7777"/>
                    </a:cubicBezTo>
                    <a:lnTo>
                      <a:pt x="1702" y="7777"/>
                    </a:lnTo>
                    <a:cubicBezTo>
                      <a:pt x="1985" y="7777"/>
                      <a:pt x="2221" y="7801"/>
                      <a:pt x="2481" y="7872"/>
                    </a:cubicBezTo>
                    <a:cubicBezTo>
                      <a:pt x="3001" y="7943"/>
                      <a:pt x="3497" y="8037"/>
                      <a:pt x="4017" y="8155"/>
                    </a:cubicBezTo>
                    <a:cubicBezTo>
                      <a:pt x="5033" y="8391"/>
                      <a:pt x="6049" y="8722"/>
                      <a:pt x="7018" y="9077"/>
                    </a:cubicBezTo>
                    <a:cubicBezTo>
                      <a:pt x="7301" y="9148"/>
                      <a:pt x="7585" y="9289"/>
                      <a:pt x="7845" y="9384"/>
                    </a:cubicBezTo>
                    <a:cubicBezTo>
                      <a:pt x="7986" y="9455"/>
                      <a:pt x="8128" y="9526"/>
                      <a:pt x="8270" y="9549"/>
                    </a:cubicBezTo>
                    <a:cubicBezTo>
                      <a:pt x="8412" y="9596"/>
                      <a:pt x="8554" y="9620"/>
                      <a:pt x="8672" y="9691"/>
                    </a:cubicBezTo>
                    <a:cubicBezTo>
                      <a:pt x="8554" y="9620"/>
                      <a:pt x="8435" y="9549"/>
                      <a:pt x="8317" y="9478"/>
                    </a:cubicBezTo>
                    <a:lnTo>
                      <a:pt x="7963" y="9313"/>
                    </a:lnTo>
                    <a:cubicBezTo>
                      <a:pt x="7727" y="9195"/>
                      <a:pt x="7490" y="9100"/>
                      <a:pt x="7230" y="8982"/>
                    </a:cubicBezTo>
                    <a:cubicBezTo>
                      <a:pt x="6734" y="8769"/>
                      <a:pt x="6214" y="8604"/>
                      <a:pt x="5718" y="8415"/>
                    </a:cubicBezTo>
                    <a:cubicBezTo>
                      <a:pt x="4726" y="8108"/>
                      <a:pt x="3686" y="7824"/>
                      <a:pt x="2647" y="7659"/>
                    </a:cubicBezTo>
                    <a:cubicBezTo>
                      <a:pt x="2363" y="7588"/>
                      <a:pt x="2056" y="7564"/>
                      <a:pt x="1772" y="7541"/>
                    </a:cubicBezTo>
                    <a:close/>
                    <a:moveTo>
                      <a:pt x="1891" y="9148"/>
                    </a:moveTo>
                    <a:cubicBezTo>
                      <a:pt x="1820" y="9171"/>
                      <a:pt x="1867" y="9337"/>
                      <a:pt x="1938" y="9337"/>
                    </a:cubicBezTo>
                    <a:cubicBezTo>
                      <a:pt x="2623" y="9431"/>
                      <a:pt x="3308" y="9478"/>
                      <a:pt x="3993" y="9549"/>
                    </a:cubicBezTo>
                    <a:lnTo>
                      <a:pt x="6025" y="9715"/>
                    </a:lnTo>
                    <a:cubicBezTo>
                      <a:pt x="6403" y="9738"/>
                      <a:pt x="6781" y="9738"/>
                      <a:pt x="7183" y="9785"/>
                    </a:cubicBezTo>
                    <a:cubicBezTo>
                      <a:pt x="6829" y="9715"/>
                      <a:pt x="6498" y="9667"/>
                      <a:pt x="6144" y="9596"/>
                    </a:cubicBezTo>
                    <a:cubicBezTo>
                      <a:pt x="5789" y="9549"/>
                      <a:pt x="5458" y="9526"/>
                      <a:pt x="5104" y="9478"/>
                    </a:cubicBezTo>
                    <a:cubicBezTo>
                      <a:pt x="4419" y="9407"/>
                      <a:pt x="3757" y="9337"/>
                      <a:pt x="3072" y="9289"/>
                    </a:cubicBezTo>
                    <a:cubicBezTo>
                      <a:pt x="2694" y="9242"/>
                      <a:pt x="2292" y="9195"/>
                      <a:pt x="1891" y="9148"/>
                    </a:cubicBezTo>
                    <a:close/>
                    <a:moveTo>
                      <a:pt x="6878" y="417"/>
                    </a:moveTo>
                    <a:cubicBezTo>
                      <a:pt x="6857" y="417"/>
                      <a:pt x="6829" y="446"/>
                      <a:pt x="6829" y="476"/>
                    </a:cubicBezTo>
                    <a:cubicBezTo>
                      <a:pt x="6947" y="783"/>
                      <a:pt x="7089" y="1067"/>
                      <a:pt x="7207" y="1374"/>
                    </a:cubicBezTo>
                    <a:cubicBezTo>
                      <a:pt x="7349" y="1658"/>
                      <a:pt x="7467" y="1965"/>
                      <a:pt x="7608" y="2248"/>
                    </a:cubicBezTo>
                    <a:cubicBezTo>
                      <a:pt x="7892" y="2839"/>
                      <a:pt x="8128" y="3430"/>
                      <a:pt x="8365" y="4044"/>
                    </a:cubicBezTo>
                    <a:cubicBezTo>
                      <a:pt x="8837" y="5249"/>
                      <a:pt x="9239" y="6478"/>
                      <a:pt x="9617" y="7706"/>
                    </a:cubicBezTo>
                    <a:cubicBezTo>
                      <a:pt x="9735" y="8061"/>
                      <a:pt x="9829" y="8391"/>
                      <a:pt x="9924" y="8746"/>
                    </a:cubicBezTo>
                    <a:cubicBezTo>
                      <a:pt x="10042" y="9100"/>
                      <a:pt x="10137" y="9455"/>
                      <a:pt x="10207" y="9809"/>
                    </a:cubicBezTo>
                    <a:lnTo>
                      <a:pt x="10255" y="9809"/>
                    </a:lnTo>
                    <a:cubicBezTo>
                      <a:pt x="10089" y="9148"/>
                      <a:pt x="9971" y="8533"/>
                      <a:pt x="9806" y="7919"/>
                    </a:cubicBezTo>
                    <a:cubicBezTo>
                      <a:pt x="9617" y="7305"/>
                      <a:pt x="9451" y="6667"/>
                      <a:pt x="9239" y="6052"/>
                    </a:cubicBezTo>
                    <a:cubicBezTo>
                      <a:pt x="8813" y="4824"/>
                      <a:pt x="8388" y="3619"/>
                      <a:pt x="7845" y="2437"/>
                    </a:cubicBezTo>
                    <a:cubicBezTo>
                      <a:pt x="7703" y="2107"/>
                      <a:pt x="7561" y="1776"/>
                      <a:pt x="7396" y="1421"/>
                    </a:cubicBezTo>
                    <a:cubicBezTo>
                      <a:pt x="7254" y="1091"/>
                      <a:pt x="7112" y="736"/>
                      <a:pt x="6900" y="453"/>
                    </a:cubicBezTo>
                    <a:cubicBezTo>
                      <a:pt x="6900" y="427"/>
                      <a:pt x="6890" y="417"/>
                      <a:pt x="6878" y="417"/>
                    </a:cubicBezTo>
                    <a:close/>
                    <a:moveTo>
                      <a:pt x="12310" y="0"/>
                    </a:moveTo>
                    <a:cubicBezTo>
                      <a:pt x="12284" y="0"/>
                      <a:pt x="12263" y="7"/>
                      <a:pt x="12263" y="27"/>
                    </a:cubicBezTo>
                    <a:cubicBezTo>
                      <a:pt x="12192" y="358"/>
                      <a:pt x="12192" y="689"/>
                      <a:pt x="12169" y="1020"/>
                    </a:cubicBezTo>
                    <a:lnTo>
                      <a:pt x="12074" y="1988"/>
                    </a:lnTo>
                    <a:cubicBezTo>
                      <a:pt x="12027" y="2626"/>
                      <a:pt x="11932" y="3241"/>
                      <a:pt x="11814" y="3902"/>
                    </a:cubicBezTo>
                    <a:cubicBezTo>
                      <a:pt x="11601" y="5178"/>
                      <a:pt x="11365" y="6430"/>
                      <a:pt x="11082" y="7706"/>
                    </a:cubicBezTo>
                    <a:cubicBezTo>
                      <a:pt x="10987" y="8061"/>
                      <a:pt x="10893" y="8415"/>
                      <a:pt x="10845" y="8746"/>
                    </a:cubicBezTo>
                    <a:lnTo>
                      <a:pt x="10562" y="9809"/>
                    </a:lnTo>
                    <a:cubicBezTo>
                      <a:pt x="10562" y="9809"/>
                      <a:pt x="10562" y="9820"/>
                      <a:pt x="10576" y="9820"/>
                    </a:cubicBezTo>
                    <a:cubicBezTo>
                      <a:pt x="10583" y="9820"/>
                      <a:pt x="10593" y="9817"/>
                      <a:pt x="10609" y="9809"/>
                    </a:cubicBezTo>
                    <a:cubicBezTo>
                      <a:pt x="10798" y="9195"/>
                      <a:pt x="11011" y="8557"/>
                      <a:pt x="11153" y="7943"/>
                    </a:cubicBezTo>
                    <a:cubicBezTo>
                      <a:pt x="11342" y="7328"/>
                      <a:pt x="11460" y="6714"/>
                      <a:pt x="11601" y="6052"/>
                    </a:cubicBezTo>
                    <a:cubicBezTo>
                      <a:pt x="11861" y="4800"/>
                      <a:pt x="12074" y="3524"/>
                      <a:pt x="12216" y="2225"/>
                    </a:cubicBezTo>
                    <a:cubicBezTo>
                      <a:pt x="12263" y="1870"/>
                      <a:pt x="12310" y="1516"/>
                      <a:pt x="12334" y="1114"/>
                    </a:cubicBezTo>
                    <a:cubicBezTo>
                      <a:pt x="12381" y="760"/>
                      <a:pt x="12405" y="382"/>
                      <a:pt x="12405" y="27"/>
                    </a:cubicBezTo>
                    <a:cubicBezTo>
                      <a:pt x="12391" y="14"/>
                      <a:pt x="12346" y="0"/>
                      <a:pt x="12310" y="0"/>
                    </a:cubicBezTo>
                    <a:close/>
                    <a:moveTo>
                      <a:pt x="2390" y="3488"/>
                    </a:moveTo>
                    <a:cubicBezTo>
                      <a:pt x="2356" y="3488"/>
                      <a:pt x="2306" y="3552"/>
                      <a:pt x="2363" y="3571"/>
                    </a:cubicBezTo>
                    <a:cubicBezTo>
                      <a:pt x="2623" y="3784"/>
                      <a:pt x="2883" y="3973"/>
                      <a:pt x="3166" y="4139"/>
                    </a:cubicBezTo>
                    <a:cubicBezTo>
                      <a:pt x="3426" y="4328"/>
                      <a:pt x="3686" y="4517"/>
                      <a:pt x="3946" y="4706"/>
                    </a:cubicBezTo>
                    <a:cubicBezTo>
                      <a:pt x="4490" y="5084"/>
                      <a:pt x="4986" y="5462"/>
                      <a:pt x="5482" y="5887"/>
                    </a:cubicBezTo>
                    <a:cubicBezTo>
                      <a:pt x="6498" y="6690"/>
                      <a:pt x="7467" y="7541"/>
                      <a:pt x="8412" y="8415"/>
                    </a:cubicBezTo>
                    <a:cubicBezTo>
                      <a:pt x="8672" y="8651"/>
                      <a:pt x="8955" y="8935"/>
                      <a:pt x="9191" y="9171"/>
                    </a:cubicBezTo>
                    <a:cubicBezTo>
                      <a:pt x="9451" y="9407"/>
                      <a:pt x="9711" y="9667"/>
                      <a:pt x="9971" y="9927"/>
                    </a:cubicBezTo>
                    <a:cubicBezTo>
                      <a:pt x="9546" y="9455"/>
                      <a:pt x="9097" y="8958"/>
                      <a:pt x="8648" y="8510"/>
                    </a:cubicBezTo>
                    <a:cubicBezTo>
                      <a:pt x="8176" y="8061"/>
                      <a:pt x="7727" y="7635"/>
                      <a:pt x="7230" y="7186"/>
                    </a:cubicBezTo>
                    <a:cubicBezTo>
                      <a:pt x="6262" y="6336"/>
                      <a:pt x="5246" y="5509"/>
                      <a:pt x="4230" y="4729"/>
                    </a:cubicBezTo>
                    <a:cubicBezTo>
                      <a:pt x="3923" y="4517"/>
                      <a:pt x="3639" y="4280"/>
                      <a:pt x="3332" y="4091"/>
                    </a:cubicBezTo>
                    <a:cubicBezTo>
                      <a:pt x="3048" y="3879"/>
                      <a:pt x="2741" y="3666"/>
                      <a:pt x="2410" y="3501"/>
                    </a:cubicBezTo>
                    <a:cubicBezTo>
                      <a:pt x="2406" y="3491"/>
                      <a:pt x="2398" y="3488"/>
                      <a:pt x="2390" y="3488"/>
                    </a:cubicBezTo>
                    <a:close/>
                    <a:moveTo>
                      <a:pt x="17196" y="2347"/>
                    </a:moveTo>
                    <a:cubicBezTo>
                      <a:pt x="17182" y="2347"/>
                      <a:pt x="17167" y="2353"/>
                      <a:pt x="17154" y="2366"/>
                    </a:cubicBezTo>
                    <a:cubicBezTo>
                      <a:pt x="16941" y="2626"/>
                      <a:pt x="16776" y="2886"/>
                      <a:pt x="16587" y="3170"/>
                    </a:cubicBezTo>
                    <a:cubicBezTo>
                      <a:pt x="16421" y="3430"/>
                      <a:pt x="16232" y="3690"/>
                      <a:pt x="16043" y="3973"/>
                    </a:cubicBezTo>
                    <a:cubicBezTo>
                      <a:pt x="15642" y="4493"/>
                      <a:pt x="15264" y="4989"/>
                      <a:pt x="14862" y="5509"/>
                    </a:cubicBezTo>
                    <a:cubicBezTo>
                      <a:pt x="14059" y="6501"/>
                      <a:pt x="13208" y="7470"/>
                      <a:pt x="12310" y="8415"/>
                    </a:cubicBezTo>
                    <a:cubicBezTo>
                      <a:pt x="12074" y="8651"/>
                      <a:pt x="11814" y="8935"/>
                      <a:pt x="11578" y="9195"/>
                    </a:cubicBezTo>
                    <a:cubicBezTo>
                      <a:pt x="11342" y="9455"/>
                      <a:pt x="11082" y="9715"/>
                      <a:pt x="10798" y="9998"/>
                    </a:cubicBezTo>
                    <a:cubicBezTo>
                      <a:pt x="11271" y="9573"/>
                      <a:pt x="11743" y="9124"/>
                      <a:pt x="12216" y="8651"/>
                    </a:cubicBezTo>
                    <a:cubicBezTo>
                      <a:pt x="12688" y="8179"/>
                      <a:pt x="13114" y="7706"/>
                      <a:pt x="13563" y="7234"/>
                    </a:cubicBezTo>
                    <a:cubicBezTo>
                      <a:pt x="14413" y="6265"/>
                      <a:pt x="15240" y="5273"/>
                      <a:pt x="15996" y="4233"/>
                    </a:cubicBezTo>
                    <a:cubicBezTo>
                      <a:pt x="16232" y="3926"/>
                      <a:pt x="16445" y="3642"/>
                      <a:pt x="16658" y="3335"/>
                    </a:cubicBezTo>
                    <a:cubicBezTo>
                      <a:pt x="16870" y="3052"/>
                      <a:pt x="17059" y="2745"/>
                      <a:pt x="17248" y="2437"/>
                    </a:cubicBezTo>
                    <a:cubicBezTo>
                      <a:pt x="17265" y="2386"/>
                      <a:pt x="17233" y="2347"/>
                      <a:pt x="17196" y="2347"/>
                    </a:cubicBezTo>
                    <a:close/>
                    <a:moveTo>
                      <a:pt x="19869" y="7891"/>
                    </a:moveTo>
                    <a:cubicBezTo>
                      <a:pt x="19862" y="7891"/>
                      <a:pt x="19854" y="7892"/>
                      <a:pt x="19847" y="7895"/>
                    </a:cubicBezTo>
                    <a:lnTo>
                      <a:pt x="19493" y="8061"/>
                    </a:lnTo>
                    <a:lnTo>
                      <a:pt x="19139" y="8250"/>
                    </a:lnTo>
                    <a:cubicBezTo>
                      <a:pt x="18902" y="8368"/>
                      <a:pt x="18666" y="8462"/>
                      <a:pt x="18430" y="8557"/>
                    </a:cubicBezTo>
                    <a:cubicBezTo>
                      <a:pt x="17934" y="8746"/>
                      <a:pt x="17461" y="8935"/>
                      <a:pt x="16941" y="9077"/>
                    </a:cubicBezTo>
                    <a:cubicBezTo>
                      <a:pt x="15949" y="9360"/>
                      <a:pt x="14909" y="9596"/>
                      <a:pt x="13870" y="9785"/>
                    </a:cubicBezTo>
                    <a:cubicBezTo>
                      <a:pt x="13586" y="9833"/>
                      <a:pt x="13279" y="9880"/>
                      <a:pt x="12996" y="9927"/>
                    </a:cubicBezTo>
                    <a:cubicBezTo>
                      <a:pt x="12854" y="9951"/>
                      <a:pt x="12688" y="9951"/>
                      <a:pt x="12570" y="9998"/>
                    </a:cubicBezTo>
                    <a:lnTo>
                      <a:pt x="12145" y="10069"/>
                    </a:lnTo>
                    <a:lnTo>
                      <a:pt x="12547" y="10069"/>
                    </a:lnTo>
                    <a:cubicBezTo>
                      <a:pt x="12665" y="10069"/>
                      <a:pt x="12806" y="10045"/>
                      <a:pt x="12925" y="10045"/>
                    </a:cubicBezTo>
                    <a:lnTo>
                      <a:pt x="13728" y="9951"/>
                    </a:lnTo>
                    <a:cubicBezTo>
                      <a:pt x="14271" y="9904"/>
                      <a:pt x="14791" y="9785"/>
                      <a:pt x="15287" y="9691"/>
                    </a:cubicBezTo>
                    <a:cubicBezTo>
                      <a:pt x="16327" y="9455"/>
                      <a:pt x="17367" y="9171"/>
                      <a:pt x="18335" y="8817"/>
                    </a:cubicBezTo>
                    <a:cubicBezTo>
                      <a:pt x="18595" y="8699"/>
                      <a:pt x="18902" y="8604"/>
                      <a:pt x="19162" y="8462"/>
                    </a:cubicBezTo>
                    <a:cubicBezTo>
                      <a:pt x="19280" y="8391"/>
                      <a:pt x="19422" y="8297"/>
                      <a:pt x="19540" y="8250"/>
                    </a:cubicBezTo>
                    <a:lnTo>
                      <a:pt x="19895" y="7966"/>
                    </a:lnTo>
                    <a:cubicBezTo>
                      <a:pt x="19976" y="7946"/>
                      <a:pt x="19917" y="7891"/>
                      <a:pt x="19869" y="7891"/>
                    </a:cubicBezTo>
                    <a:close/>
                    <a:moveTo>
                      <a:pt x="48" y="8368"/>
                    </a:moveTo>
                    <a:cubicBezTo>
                      <a:pt x="0" y="8391"/>
                      <a:pt x="0" y="8486"/>
                      <a:pt x="48" y="8510"/>
                    </a:cubicBezTo>
                    <a:cubicBezTo>
                      <a:pt x="378" y="8580"/>
                      <a:pt x="709" y="8580"/>
                      <a:pt x="1016" y="8604"/>
                    </a:cubicBezTo>
                    <a:lnTo>
                      <a:pt x="2009" y="8699"/>
                    </a:lnTo>
                    <a:cubicBezTo>
                      <a:pt x="2647" y="8746"/>
                      <a:pt x="3261" y="8840"/>
                      <a:pt x="3923" y="8958"/>
                    </a:cubicBezTo>
                    <a:cubicBezTo>
                      <a:pt x="5198" y="9171"/>
                      <a:pt x="6451" y="9407"/>
                      <a:pt x="7727" y="9691"/>
                    </a:cubicBezTo>
                    <a:cubicBezTo>
                      <a:pt x="8081" y="9785"/>
                      <a:pt x="8435" y="9880"/>
                      <a:pt x="8766" y="9927"/>
                    </a:cubicBezTo>
                    <a:lnTo>
                      <a:pt x="9829" y="10187"/>
                    </a:lnTo>
                    <a:cubicBezTo>
                      <a:pt x="9829" y="10187"/>
                      <a:pt x="9853" y="10187"/>
                      <a:pt x="9829" y="10163"/>
                    </a:cubicBezTo>
                    <a:cubicBezTo>
                      <a:pt x="9215" y="9951"/>
                      <a:pt x="8577" y="9762"/>
                      <a:pt x="7963" y="9596"/>
                    </a:cubicBezTo>
                    <a:cubicBezTo>
                      <a:pt x="7349" y="9431"/>
                      <a:pt x="6734" y="9313"/>
                      <a:pt x="6073" y="9171"/>
                    </a:cubicBezTo>
                    <a:cubicBezTo>
                      <a:pt x="4797" y="8888"/>
                      <a:pt x="3545" y="8699"/>
                      <a:pt x="2245" y="8533"/>
                    </a:cubicBezTo>
                    <a:cubicBezTo>
                      <a:pt x="1891" y="8510"/>
                      <a:pt x="1536" y="8462"/>
                      <a:pt x="1135" y="8415"/>
                    </a:cubicBezTo>
                    <a:cubicBezTo>
                      <a:pt x="780" y="8391"/>
                      <a:pt x="402" y="8368"/>
                      <a:pt x="48" y="8368"/>
                    </a:cubicBezTo>
                    <a:close/>
                    <a:moveTo>
                      <a:pt x="20276" y="6827"/>
                    </a:moveTo>
                    <a:cubicBezTo>
                      <a:pt x="20268" y="6827"/>
                      <a:pt x="20259" y="6829"/>
                      <a:pt x="20249" y="6832"/>
                    </a:cubicBezTo>
                    <a:cubicBezTo>
                      <a:pt x="19966" y="6950"/>
                      <a:pt x="19658" y="7092"/>
                      <a:pt x="19375" y="7210"/>
                    </a:cubicBezTo>
                    <a:cubicBezTo>
                      <a:pt x="19068" y="7352"/>
                      <a:pt x="18784" y="7470"/>
                      <a:pt x="18477" y="7635"/>
                    </a:cubicBezTo>
                    <a:cubicBezTo>
                      <a:pt x="17886" y="7895"/>
                      <a:pt x="17296" y="8132"/>
                      <a:pt x="16681" y="8368"/>
                    </a:cubicBezTo>
                    <a:cubicBezTo>
                      <a:pt x="15476" y="8840"/>
                      <a:pt x="14271" y="9242"/>
                      <a:pt x="13019" y="9644"/>
                    </a:cubicBezTo>
                    <a:cubicBezTo>
                      <a:pt x="12665" y="9762"/>
                      <a:pt x="12334" y="9833"/>
                      <a:pt x="11980" y="9927"/>
                    </a:cubicBezTo>
                    <a:cubicBezTo>
                      <a:pt x="11625" y="10045"/>
                      <a:pt x="11271" y="10140"/>
                      <a:pt x="10916" y="10234"/>
                    </a:cubicBezTo>
                    <a:lnTo>
                      <a:pt x="10916" y="10258"/>
                    </a:lnTo>
                    <a:cubicBezTo>
                      <a:pt x="11578" y="10116"/>
                      <a:pt x="12192" y="9974"/>
                      <a:pt x="12806" y="9809"/>
                    </a:cubicBezTo>
                    <a:cubicBezTo>
                      <a:pt x="13444" y="9644"/>
                      <a:pt x="14059" y="9455"/>
                      <a:pt x="14673" y="9242"/>
                    </a:cubicBezTo>
                    <a:cubicBezTo>
                      <a:pt x="15925" y="8840"/>
                      <a:pt x="17130" y="8391"/>
                      <a:pt x="18312" y="7848"/>
                    </a:cubicBezTo>
                    <a:cubicBezTo>
                      <a:pt x="18642" y="7706"/>
                      <a:pt x="18950" y="7564"/>
                      <a:pt x="19304" y="7423"/>
                    </a:cubicBezTo>
                    <a:cubicBezTo>
                      <a:pt x="19635" y="7257"/>
                      <a:pt x="19989" y="7116"/>
                      <a:pt x="20296" y="6903"/>
                    </a:cubicBezTo>
                    <a:cubicBezTo>
                      <a:pt x="20337" y="6883"/>
                      <a:pt x="20325" y="6827"/>
                      <a:pt x="20276" y="6827"/>
                    </a:cubicBezTo>
                    <a:close/>
                    <a:moveTo>
                      <a:pt x="13586" y="10943"/>
                    </a:moveTo>
                    <a:lnTo>
                      <a:pt x="13586" y="10943"/>
                    </a:lnTo>
                    <a:cubicBezTo>
                      <a:pt x="13941" y="10990"/>
                      <a:pt x="14248" y="11061"/>
                      <a:pt x="14602" y="11109"/>
                    </a:cubicBezTo>
                    <a:cubicBezTo>
                      <a:pt x="14933" y="11179"/>
                      <a:pt x="15287" y="11203"/>
                      <a:pt x="15642" y="11227"/>
                    </a:cubicBezTo>
                    <a:cubicBezTo>
                      <a:pt x="16327" y="11321"/>
                      <a:pt x="17012" y="11368"/>
                      <a:pt x="17674" y="11439"/>
                    </a:cubicBezTo>
                    <a:cubicBezTo>
                      <a:pt x="18075" y="11463"/>
                      <a:pt x="18453" y="11534"/>
                      <a:pt x="18855" y="11557"/>
                    </a:cubicBezTo>
                    <a:cubicBezTo>
                      <a:pt x="18926" y="11557"/>
                      <a:pt x="18902" y="11416"/>
                      <a:pt x="18808" y="11368"/>
                    </a:cubicBezTo>
                    <a:cubicBezTo>
                      <a:pt x="18123" y="11298"/>
                      <a:pt x="17461" y="11227"/>
                      <a:pt x="16776" y="11179"/>
                    </a:cubicBezTo>
                    <a:lnTo>
                      <a:pt x="14720" y="10990"/>
                    </a:lnTo>
                    <a:cubicBezTo>
                      <a:pt x="14342" y="10967"/>
                      <a:pt x="13964" y="10967"/>
                      <a:pt x="13586" y="10943"/>
                    </a:cubicBezTo>
                    <a:close/>
                    <a:moveTo>
                      <a:pt x="10916" y="10542"/>
                    </a:moveTo>
                    <a:cubicBezTo>
                      <a:pt x="10916" y="10542"/>
                      <a:pt x="10893" y="10542"/>
                      <a:pt x="10916" y="10565"/>
                    </a:cubicBezTo>
                    <a:cubicBezTo>
                      <a:pt x="11531" y="10778"/>
                      <a:pt x="12169" y="10990"/>
                      <a:pt x="12783" y="11132"/>
                    </a:cubicBezTo>
                    <a:cubicBezTo>
                      <a:pt x="13397" y="11321"/>
                      <a:pt x="14011" y="11439"/>
                      <a:pt x="14673" y="11581"/>
                    </a:cubicBezTo>
                    <a:cubicBezTo>
                      <a:pt x="15949" y="11841"/>
                      <a:pt x="17201" y="12054"/>
                      <a:pt x="18501" y="12195"/>
                    </a:cubicBezTo>
                    <a:cubicBezTo>
                      <a:pt x="18855" y="12219"/>
                      <a:pt x="19210" y="12290"/>
                      <a:pt x="19611" y="12314"/>
                    </a:cubicBezTo>
                    <a:cubicBezTo>
                      <a:pt x="19966" y="12337"/>
                      <a:pt x="20344" y="12384"/>
                      <a:pt x="20698" y="12384"/>
                    </a:cubicBezTo>
                    <a:cubicBezTo>
                      <a:pt x="20745" y="12361"/>
                      <a:pt x="20793" y="12243"/>
                      <a:pt x="20698" y="12243"/>
                    </a:cubicBezTo>
                    <a:cubicBezTo>
                      <a:pt x="20367" y="12172"/>
                      <a:pt x="20060" y="12172"/>
                      <a:pt x="19729" y="12148"/>
                    </a:cubicBezTo>
                    <a:lnTo>
                      <a:pt x="18737" y="12054"/>
                    </a:lnTo>
                    <a:cubicBezTo>
                      <a:pt x="18099" y="12006"/>
                      <a:pt x="17485" y="11912"/>
                      <a:pt x="16823" y="11794"/>
                    </a:cubicBezTo>
                    <a:cubicBezTo>
                      <a:pt x="15547" y="11581"/>
                      <a:pt x="14295" y="11345"/>
                      <a:pt x="13019" y="11061"/>
                    </a:cubicBezTo>
                    <a:cubicBezTo>
                      <a:pt x="12665" y="10967"/>
                      <a:pt x="12310" y="10872"/>
                      <a:pt x="11980" y="10825"/>
                    </a:cubicBezTo>
                    <a:lnTo>
                      <a:pt x="10916" y="10542"/>
                    </a:lnTo>
                    <a:close/>
                    <a:moveTo>
                      <a:pt x="14342" y="11676"/>
                    </a:moveTo>
                    <a:lnTo>
                      <a:pt x="14886" y="11841"/>
                    </a:lnTo>
                    <a:cubicBezTo>
                      <a:pt x="15051" y="11912"/>
                      <a:pt x="15240" y="11936"/>
                      <a:pt x="15405" y="11983"/>
                    </a:cubicBezTo>
                    <a:cubicBezTo>
                      <a:pt x="15760" y="12077"/>
                      <a:pt x="16162" y="12172"/>
                      <a:pt x="16492" y="12219"/>
                    </a:cubicBezTo>
                    <a:cubicBezTo>
                      <a:pt x="17248" y="12384"/>
                      <a:pt x="17981" y="12503"/>
                      <a:pt x="18713" y="12573"/>
                    </a:cubicBezTo>
                    <a:cubicBezTo>
                      <a:pt x="19139" y="12644"/>
                      <a:pt x="19564" y="12692"/>
                      <a:pt x="19989" y="12692"/>
                    </a:cubicBezTo>
                    <a:cubicBezTo>
                      <a:pt x="20009" y="12699"/>
                      <a:pt x="20026" y="12703"/>
                      <a:pt x="20040" y="12703"/>
                    </a:cubicBezTo>
                    <a:cubicBezTo>
                      <a:pt x="20113" y="12703"/>
                      <a:pt x="20119" y="12621"/>
                      <a:pt x="20060" y="12621"/>
                    </a:cubicBezTo>
                    <a:cubicBezTo>
                      <a:pt x="19706" y="12550"/>
                      <a:pt x="19304" y="12526"/>
                      <a:pt x="18926" y="12479"/>
                    </a:cubicBezTo>
                    <a:cubicBezTo>
                      <a:pt x="18548" y="12408"/>
                      <a:pt x="18194" y="12384"/>
                      <a:pt x="17792" y="12314"/>
                    </a:cubicBezTo>
                    <a:cubicBezTo>
                      <a:pt x="17059" y="12195"/>
                      <a:pt x="16351" y="12077"/>
                      <a:pt x="15618" y="11912"/>
                    </a:cubicBezTo>
                    <a:cubicBezTo>
                      <a:pt x="15405" y="11888"/>
                      <a:pt x="15193" y="11817"/>
                      <a:pt x="15004" y="11794"/>
                    </a:cubicBezTo>
                    <a:cubicBezTo>
                      <a:pt x="14886" y="11770"/>
                      <a:pt x="14791" y="11723"/>
                      <a:pt x="14673" y="11723"/>
                    </a:cubicBezTo>
                    <a:cubicBezTo>
                      <a:pt x="14555" y="11699"/>
                      <a:pt x="14460" y="11699"/>
                      <a:pt x="14342" y="11676"/>
                    </a:cubicBezTo>
                    <a:close/>
                    <a:moveTo>
                      <a:pt x="8199" y="10660"/>
                    </a:moveTo>
                    <a:cubicBezTo>
                      <a:pt x="8081" y="10660"/>
                      <a:pt x="7939" y="10707"/>
                      <a:pt x="7821" y="10707"/>
                    </a:cubicBezTo>
                    <a:lnTo>
                      <a:pt x="7018" y="10778"/>
                    </a:lnTo>
                    <a:cubicBezTo>
                      <a:pt x="6498" y="10849"/>
                      <a:pt x="5955" y="10967"/>
                      <a:pt x="5458" y="11061"/>
                    </a:cubicBezTo>
                    <a:cubicBezTo>
                      <a:pt x="4419" y="11298"/>
                      <a:pt x="3403" y="11581"/>
                      <a:pt x="2410" y="11936"/>
                    </a:cubicBezTo>
                    <a:cubicBezTo>
                      <a:pt x="2151" y="12054"/>
                      <a:pt x="1867" y="12148"/>
                      <a:pt x="1583" y="12290"/>
                    </a:cubicBezTo>
                    <a:cubicBezTo>
                      <a:pt x="1465" y="12361"/>
                      <a:pt x="1324" y="12432"/>
                      <a:pt x="1205" y="12503"/>
                    </a:cubicBezTo>
                    <a:lnTo>
                      <a:pt x="851" y="12762"/>
                    </a:lnTo>
                    <a:cubicBezTo>
                      <a:pt x="788" y="12784"/>
                      <a:pt x="837" y="12861"/>
                      <a:pt x="899" y="12861"/>
                    </a:cubicBezTo>
                    <a:cubicBezTo>
                      <a:pt x="906" y="12861"/>
                      <a:pt x="914" y="12860"/>
                      <a:pt x="922" y="12857"/>
                    </a:cubicBezTo>
                    <a:lnTo>
                      <a:pt x="1276" y="12668"/>
                    </a:lnTo>
                    <a:lnTo>
                      <a:pt x="1631" y="12503"/>
                    </a:lnTo>
                    <a:cubicBezTo>
                      <a:pt x="1867" y="12384"/>
                      <a:pt x="2103" y="12290"/>
                      <a:pt x="2340" y="12172"/>
                    </a:cubicBezTo>
                    <a:cubicBezTo>
                      <a:pt x="2836" y="12006"/>
                      <a:pt x="3308" y="11817"/>
                      <a:pt x="3804" y="11676"/>
                    </a:cubicBezTo>
                    <a:cubicBezTo>
                      <a:pt x="4820" y="11368"/>
                      <a:pt x="5836" y="11132"/>
                      <a:pt x="6876" y="10967"/>
                    </a:cubicBezTo>
                    <a:cubicBezTo>
                      <a:pt x="7183" y="10896"/>
                      <a:pt x="7467" y="10872"/>
                      <a:pt x="7774" y="10825"/>
                    </a:cubicBezTo>
                    <a:cubicBezTo>
                      <a:pt x="7916" y="10778"/>
                      <a:pt x="8057" y="10778"/>
                      <a:pt x="8176" y="10754"/>
                    </a:cubicBezTo>
                    <a:lnTo>
                      <a:pt x="8624" y="10660"/>
                    </a:lnTo>
                    <a:close/>
                    <a:moveTo>
                      <a:pt x="12074" y="11014"/>
                    </a:moveTo>
                    <a:lnTo>
                      <a:pt x="12074" y="11014"/>
                    </a:lnTo>
                    <a:cubicBezTo>
                      <a:pt x="12192" y="11085"/>
                      <a:pt x="12310" y="11179"/>
                      <a:pt x="12428" y="11227"/>
                    </a:cubicBezTo>
                    <a:lnTo>
                      <a:pt x="12783" y="11416"/>
                    </a:lnTo>
                    <a:cubicBezTo>
                      <a:pt x="13019" y="11534"/>
                      <a:pt x="13255" y="11605"/>
                      <a:pt x="13515" y="11723"/>
                    </a:cubicBezTo>
                    <a:cubicBezTo>
                      <a:pt x="14035" y="11936"/>
                      <a:pt x="14531" y="12125"/>
                      <a:pt x="15027" y="12290"/>
                    </a:cubicBezTo>
                    <a:cubicBezTo>
                      <a:pt x="16020" y="12621"/>
                      <a:pt x="17059" y="12881"/>
                      <a:pt x="18099" y="13070"/>
                    </a:cubicBezTo>
                    <a:cubicBezTo>
                      <a:pt x="18383" y="13117"/>
                      <a:pt x="18690" y="13141"/>
                      <a:pt x="18973" y="13188"/>
                    </a:cubicBezTo>
                    <a:lnTo>
                      <a:pt x="19422" y="13188"/>
                    </a:lnTo>
                    <a:cubicBezTo>
                      <a:pt x="19564" y="13188"/>
                      <a:pt x="19729" y="13141"/>
                      <a:pt x="19871" y="13117"/>
                    </a:cubicBezTo>
                    <a:cubicBezTo>
                      <a:pt x="19895" y="13070"/>
                      <a:pt x="19895" y="12952"/>
                      <a:pt x="19824" y="12952"/>
                    </a:cubicBezTo>
                    <a:lnTo>
                      <a:pt x="19044" y="12952"/>
                    </a:lnTo>
                    <a:cubicBezTo>
                      <a:pt x="18784" y="12952"/>
                      <a:pt x="18548" y="12904"/>
                      <a:pt x="18264" y="12857"/>
                    </a:cubicBezTo>
                    <a:cubicBezTo>
                      <a:pt x="17745" y="12762"/>
                      <a:pt x="17248" y="12668"/>
                      <a:pt x="16752" y="12550"/>
                    </a:cubicBezTo>
                    <a:cubicBezTo>
                      <a:pt x="15713" y="12314"/>
                      <a:pt x="14697" y="12006"/>
                      <a:pt x="13728" y="11652"/>
                    </a:cubicBezTo>
                    <a:cubicBezTo>
                      <a:pt x="13468" y="11557"/>
                      <a:pt x="13161" y="11439"/>
                      <a:pt x="12901" y="11321"/>
                    </a:cubicBezTo>
                    <a:cubicBezTo>
                      <a:pt x="12759" y="11250"/>
                      <a:pt x="12641" y="11203"/>
                      <a:pt x="12476" y="11179"/>
                    </a:cubicBezTo>
                    <a:cubicBezTo>
                      <a:pt x="12334" y="11109"/>
                      <a:pt x="12192" y="11085"/>
                      <a:pt x="12074" y="11014"/>
                    </a:cubicBezTo>
                    <a:close/>
                    <a:moveTo>
                      <a:pt x="6238" y="11227"/>
                    </a:moveTo>
                    <a:lnTo>
                      <a:pt x="6238" y="11227"/>
                    </a:lnTo>
                    <a:cubicBezTo>
                      <a:pt x="6049" y="11274"/>
                      <a:pt x="5836" y="11274"/>
                      <a:pt x="5671" y="11345"/>
                    </a:cubicBezTo>
                    <a:cubicBezTo>
                      <a:pt x="5482" y="11368"/>
                      <a:pt x="5317" y="11439"/>
                      <a:pt x="5128" y="11487"/>
                    </a:cubicBezTo>
                    <a:cubicBezTo>
                      <a:pt x="4773" y="11605"/>
                      <a:pt x="4419" y="11699"/>
                      <a:pt x="4064" y="11817"/>
                    </a:cubicBezTo>
                    <a:cubicBezTo>
                      <a:pt x="3356" y="12054"/>
                      <a:pt x="2647" y="12314"/>
                      <a:pt x="1985" y="12621"/>
                    </a:cubicBezTo>
                    <a:cubicBezTo>
                      <a:pt x="1583" y="12762"/>
                      <a:pt x="1182" y="12928"/>
                      <a:pt x="827" y="13141"/>
                    </a:cubicBezTo>
                    <a:cubicBezTo>
                      <a:pt x="768" y="13180"/>
                      <a:pt x="775" y="13270"/>
                      <a:pt x="834" y="13270"/>
                    </a:cubicBezTo>
                    <a:cubicBezTo>
                      <a:pt x="846" y="13270"/>
                      <a:pt x="859" y="13266"/>
                      <a:pt x="875" y="13259"/>
                    </a:cubicBezTo>
                    <a:cubicBezTo>
                      <a:pt x="1229" y="13141"/>
                      <a:pt x="1560" y="12975"/>
                      <a:pt x="1914" y="12833"/>
                    </a:cubicBezTo>
                    <a:cubicBezTo>
                      <a:pt x="2269" y="12668"/>
                      <a:pt x="2623" y="12526"/>
                      <a:pt x="2954" y="12408"/>
                    </a:cubicBezTo>
                    <a:cubicBezTo>
                      <a:pt x="3639" y="12148"/>
                      <a:pt x="4348" y="11912"/>
                      <a:pt x="5057" y="11676"/>
                    </a:cubicBezTo>
                    <a:cubicBezTo>
                      <a:pt x="5246" y="11605"/>
                      <a:pt x="5435" y="11557"/>
                      <a:pt x="5647" y="11463"/>
                    </a:cubicBezTo>
                    <a:cubicBezTo>
                      <a:pt x="5718" y="11439"/>
                      <a:pt x="5836" y="11392"/>
                      <a:pt x="5931" y="11345"/>
                    </a:cubicBezTo>
                    <a:cubicBezTo>
                      <a:pt x="6025" y="11321"/>
                      <a:pt x="6144" y="11250"/>
                      <a:pt x="6238" y="11227"/>
                    </a:cubicBezTo>
                    <a:close/>
                    <a:moveTo>
                      <a:pt x="13208" y="13471"/>
                    </a:moveTo>
                    <a:lnTo>
                      <a:pt x="13208" y="13471"/>
                    </a:lnTo>
                    <a:cubicBezTo>
                      <a:pt x="13230" y="13501"/>
                      <a:pt x="13255" y="13526"/>
                      <a:pt x="13281" y="13548"/>
                    </a:cubicBezTo>
                    <a:lnTo>
                      <a:pt x="13281" y="13548"/>
                    </a:lnTo>
                    <a:cubicBezTo>
                      <a:pt x="13258" y="13523"/>
                      <a:pt x="13234" y="13497"/>
                      <a:pt x="13208" y="13471"/>
                    </a:cubicBezTo>
                    <a:close/>
                    <a:moveTo>
                      <a:pt x="7325" y="11463"/>
                    </a:moveTo>
                    <a:lnTo>
                      <a:pt x="6356" y="11817"/>
                    </a:lnTo>
                    <a:cubicBezTo>
                      <a:pt x="6025" y="11936"/>
                      <a:pt x="5695" y="12077"/>
                      <a:pt x="5387" y="12195"/>
                    </a:cubicBezTo>
                    <a:cubicBezTo>
                      <a:pt x="4773" y="12479"/>
                      <a:pt x="4159" y="12762"/>
                      <a:pt x="3497" y="13022"/>
                    </a:cubicBezTo>
                    <a:cubicBezTo>
                      <a:pt x="3143" y="13164"/>
                      <a:pt x="2788" y="13353"/>
                      <a:pt x="2434" y="13519"/>
                    </a:cubicBezTo>
                    <a:cubicBezTo>
                      <a:pt x="2390" y="13584"/>
                      <a:pt x="2468" y="13710"/>
                      <a:pt x="2554" y="13710"/>
                    </a:cubicBezTo>
                    <a:cubicBezTo>
                      <a:pt x="2562" y="13710"/>
                      <a:pt x="2569" y="13709"/>
                      <a:pt x="2576" y="13708"/>
                    </a:cubicBezTo>
                    <a:cubicBezTo>
                      <a:pt x="3190" y="13448"/>
                      <a:pt x="3804" y="13141"/>
                      <a:pt x="4419" y="12857"/>
                    </a:cubicBezTo>
                    <a:cubicBezTo>
                      <a:pt x="5033" y="12550"/>
                      <a:pt x="5671" y="12290"/>
                      <a:pt x="6285" y="11983"/>
                    </a:cubicBezTo>
                    <a:cubicBezTo>
                      <a:pt x="6640" y="11817"/>
                      <a:pt x="6971" y="11628"/>
                      <a:pt x="7325" y="11463"/>
                    </a:cubicBezTo>
                    <a:close/>
                    <a:moveTo>
                      <a:pt x="9829" y="10494"/>
                    </a:moveTo>
                    <a:cubicBezTo>
                      <a:pt x="9168" y="10636"/>
                      <a:pt x="8554" y="10754"/>
                      <a:pt x="7939" y="10943"/>
                    </a:cubicBezTo>
                    <a:cubicBezTo>
                      <a:pt x="7325" y="11109"/>
                      <a:pt x="6687" y="11298"/>
                      <a:pt x="6073" y="11487"/>
                    </a:cubicBezTo>
                    <a:cubicBezTo>
                      <a:pt x="4844" y="11912"/>
                      <a:pt x="3615" y="12361"/>
                      <a:pt x="2434" y="12881"/>
                    </a:cubicBezTo>
                    <a:cubicBezTo>
                      <a:pt x="2127" y="13022"/>
                      <a:pt x="1796" y="13188"/>
                      <a:pt x="1442" y="13330"/>
                    </a:cubicBezTo>
                    <a:cubicBezTo>
                      <a:pt x="1111" y="13471"/>
                      <a:pt x="756" y="13613"/>
                      <a:pt x="473" y="13826"/>
                    </a:cubicBezTo>
                    <a:cubicBezTo>
                      <a:pt x="409" y="13826"/>
                      <a:pt x="442" y="13923"/>
                      <a:pt x="484" y="13923"/>
                    </a:cubicBezTo>
                    <a:cubicBezTo>
                      <a:pt x="488" y="13923"/>
                      <a:pt x="492" y="13922"/>
                      <a:pt x="497" y="13920"/>
                    </a:cubicBezTo>
                    <a:cubicBezTo>
                      <a:pt x="780" y="13802"/>
                      <a:pt x="1087" y="13660"/>
                      <a:pt x="1371" y="13542"/>
                    </a:cubicBezTo>
                    <a:cubicBezTo>
                      <a:pt x="1678" y="13377"/>
                      <a:pt x="1985" y="13259"/>
                      <a:pt x="2269" y="13117"/>
                    </a:cubicBezTo>
                    <a:cubicBezTo>
                      <a:pt x="2859" y="12857"/>
                      <a:pt x="3450" y="12621"/>
                      <a:pt x="4064" y="12384"/>
                    </a:cubicBezTo>
                    <a:cubicBezTo>
                      <a:pt x="5269" y="11912"/>
                      <a:pt x="6498" y="11487"/>
                      <a:pt x="7727" y="11109"/>
                    </a:cubicBezTo>
                    <a:cubicBezTo>
                      <a:pt x="8081" y="10990"/>
                      <a:pt x="8412" y="10896"/>
                      <a:pt x="8766" y="10825"/>
                    </a:cubicBezTo>
                    <a:cubicBezTo>
                      <a:pt x="9121" y="10707"/>
                      <a:pt x="9475" y="10612"/>
                      <a:pt x="9829" y="10518"/>
                    </a:cubicBezTo>
                    <a:lnTo>
                      <a:pt x="9829" y="10494"/>
                    </a:lnTo>
                    <a:close/>
                    <a:moveTo>
                      <a:pt x="11223" y="14511"/>
                    </a:moveTo>
                    <a:cubicBezTo>
                      <a:pt x="11226" y="14520"/>
                      <a:pt x="11228" y="14529"/>
                      <a:pt x="11231" y="14538"/>
                    </a:cubicBezTo>
                    <a:lnTo>
                      <a:pt x="11231" y="14538"/>
                    </a:lnTo>
                    <a:cubicBezTo>
                      <a:pt x="11228" y="14529"/>
                      <a:pt x="11226" y="14520"/>
                      <a:pt x="11223" y="14511"/>
                    </a:cubicBezTo>
                    <a:close/>
                    <a:moveTo>
                      <a:pt x="12806" y="12432"/>
                    </a:moveTo>
                    <a:lnTo>
                      <a:pt x="12806" y="12432"/>
                    </a:lnTo>
                    <a:cubicBezTo>
                      <a:pt x="13090" y="12644"/>
                      <a:pt x="13350" y="12881"/>
                      <a:pt x="13610" y="13093"/>
                    </a:cubicBezTo>
                    <a:cubicBezTo>
                      <a:pt x="13870" y="13306"/>
                      <a:pt x="14153" y="13495"/>
                      <a:pt x="14437" y="13708"/>
                    </a:cubicBezTo>
                    <a:cubicBezTo>
                      <a:pt x="15004" y="14133"/>
                      <a:pt x="15524" y="14511"/>
                      <a:pt x="16091" y="14913"/>
                    </a:cubicBezTo>
                    <a:cubicBezTo>
                      <a:pt x="16421" y="15149"/>
                      <a:pt x="16705" y="15361"/>
                      <a:pt x="17036" y="15598"/>
                    </a:cubicBezTo>
                    <a:cubicBezTo>
                      <a:pt x="17069" y="15620"/>
                      <a:pt x="17098" y="15629"/>
                      <a:pt x="17122" y="15629"/>
                    </a:cubicBezTo>
                    <a:cubicBezTo>
                      <a:pt x="17202" y="15629"/>
                      <a:pt x="17226" y="15529"/>
                      <a:pt x="17154" y="15456"/>
                    </a:cubicBezTo>
                    <a:cubicBezTo>
                      <a:pt x="16587" y="15031"/>
                      <a:pt x="16020" y="14653"/>
                      <a:pt x="15476" y="14275"/>
                    </a:cubicBezTo>
                    <a:cubicBezTo>
                      <a:pt x="14909" y="13873"/>
                      <a:pt x="14342" y="13471"/>
                      <a:pt x="13799" y="13093"/>
                    </a:cubicBezTo>
                    <a:cubicBezTo>
                      <a:pt x="13468" y="12881"/>
                      <a:pt x="13137" y="12668"/>
                      <a:pt x="12806" y="12432"/>
                    </a:cubicBezTo>
                    <a:close/>
                    <a:moveTo>
                      <a:pt x="8294" y="12833"/>
                    </a:moveTo>
                    <a:cubicBezTo>
                      <a:pt x="8081" y="13093"/>
                      <a:pt x="7845" y="13353"/>
                      <a:pt x="7656" y="13613"/>
                    </a:cubicBezTo>
                    <a:cubicBezTo>
                      <a:pt x="7443" y="13897"/>
                      <a:pt x="7230" y="14157"/>
                      <a:pt x="7018" y="14440"/>
                    </a:cubicBezTo>
                    <a:cubicBezTo>
                      <a:pt x="6616" y="15007"/>
                      <a:pt x="6238" y="15551"/>
                      <a:pt x="5813" y="16094"/>
                    </a:cubicBezTo>
                    <a:cubicBezTo>
                      <a:pt x="5576" y="16425"/>
                      <a:pt x="5364" y="16732"/>
                      <a:pt x="5128" y="17039"/>
                    </a:cubicBezTo>
                    <a:cubicBezTo>
                      <a:pt x="5094" y="17123"/>
                      <a:pt x="5157" y="17196"/>
                      <a:pt x="5221" y="17196"/>
                    </a:cubicBezTo>
                    <a:cubicBezTo>
                      <a:pt x="5247" y="17196"/>
                      <a:pt x="5273" y="17184"/>
                      <a:pt x="5293" y="17157"/>
                    </a:cubicBezTo>
                    <a:cubicBezTo>
                      <a:pt x="5695" y="16614"/>
                      <a:pt x="6073" y="16047"/>
                      <a:pt x="6474" y="15480"/>
                    </a:cubicBezTo>
                    <a:cubicBezTo>
                      <a:pt x="6852" y="14913"/>
                      <a:pt x="7254" y="14369"/>
                      <a:pt x="7656" y="13802"/>
                    </a:cubicBezTo>
                    <a:cubicBezTo>
                      <a:pt x="7845" y="13471"/>
                      <a:pt x="8057" y="13141"/>
                      <a:pt x="8294" y="12833"/>
                    </a:cubicBezTo>
                    <a:close/>
                    <a:moveTo>
                      <a:pt x="13281" y="13548"/>
                    </a:moveTo>
                    <a:cubicBezTo>
                      <a:pt x="13386" y="13665"/>
                      <a:pt x="13470" y="13785"/>
                      <a:pt x="13586" y="13920"/>
                    </a:cubicBezTo>
                    <a:lnTo>
                      <a:pt x="13964" y="14298"/>
                    </a:lnTo>
                    <a:cubicBezTo>
                      <a:pt x="14224" y="14558"/>
                      <a:pt x="14531" y="14794"/>
                      <a:pt x="14791" y="15054"/>
                    </a:cubicBezTo>
                    <a:cubicBezTo>
                      <a:pt x="15358" y="15574"/>
                      <a:pt x="15949" y="16047"/>
                      <a:pt x="16540" y="16472"/>
                    </a:cubicBezTo>
                    <a:cubicBezTo>
                      <a:pt x="16847" y="16756"/>
                      <a:pt x="17201" y="17015"/>
                      <a:pt x="17556" y="17228"/>
                    </a:cubicBezTo>
                    <a:cubicBezTo>
                      <a:pt x="17572" y="17239"/>
                      <a:pt x="17588" y="17243"/>
                      <a:pt x="17602" y="17243"/>
                    </a:cubicBezTo>
                    <a:cubicBezTo>
                      <a:pt x="17651" y="17243"/>
                      <a:pt x="17681" y="17188"/>
                      <a:pt x="17626" y="17134"/>
                    </a:cubicBezTo>
                    <a:cubicBezTo>
                      <a:pt x="17343" y="16897"/>
                      <a:pt x="17036" y="16685"/>
                      <a:pt x="16752" y="16448"/>
                    </a:cubicBezTo>
                    <a:lnTo>
                      <a:pt x="15854" y="15740"/>
                    </a:lnTo>
                    <a:cubicBezTo>
                      <a:pt x="15264" y="15267"/>
                      <a:pt x="14697" y="14794"/>
                      <a:pt x="14177" y="14298"/>
                    </a:cubicBezTo>
                    <a:cubicBezTo>
                      <a:pt x="14035" y="14157"/>
                      <a:pt x="13870" y="14038"/>
                      <a:pt x="13704" y="13873"/>
                    </a:cubicBezTo>
                    <a:cubicBezTo>
                      <a:pt x="13610" y="13826"/>
                      <a:pt x="13563" y="13731"/>
                      <a:pt x="13468" y="13684"/>
                    </a:cubicBezTo>
                    <a:cubicBezTo>
                      <a:pt x="13403" y="13635"/>
                      <a:pt x="13338" y="13598"/>
                      <a:pt x="13281" y="13548"/>
                    </a:cubicBezTo>
                    <a:close/>
                    <a:moveTo>
                      <a:pt x="10775" y="10825"/>
                    </a:moveTo>
                    <a:lnTo>
                      <a:pt x="10775" y="10825"/>
                    </a:lnTo>
                    <a:cubicBezTo>
                      <a:pt x="11223" y="11298"/>
                      <a:pt x="11672" y="11794"/>
                      <a:pt x="12098" y="12243"/>
                    </a:cubicBezTo>
                    <a:cubicBezTo>
                      <a:pt x="12570" y="12668"/>
                      <a:pt x="13019" y="13117"/>
                      <a:pt x="13515" y="13566"/>
                    </a:cubicBezTo>
                    <a:cubicBezTo>
                      <a:pt x="14508" y="14416"/>
                      <a:pt x="15500" y="15243"/>
                      <a:pt x="16540" y="16023"/>
                    </a:cubicBezTo>
                    <a:cubicBezTo>
                      <a:pt x="16823" y="16212"/>
                      <a:pt x="17130" y="16448"/>
                      <a:pt x="17414" y="16661"/>
                    </a:cubicBezTo>
                    <a:cubicBezTo>
                      <a:pt x="17721" y="16874"/>
                      <a:pt x="18005" y="17086"/>
                      <a:pt x="18335" y="17252"/>
                    </a:cubicBezTo>
                    <a:cubicBezTo>
                      <a:pt x="18339" y="17255"/>
                      <a:pt x="18343" y="17256"/>
                      <a:pt x="18348" y="17256"/>
                    </a:cubicBezTo>
                    <a:cubicBezTo>
                      <a:pt x="18382" y="17256"/>
                      <a:pt x="18444" y="17198"/>
                      <a:pt x="18383" y="17157"/>
                    </a:cubicBezTo>
                    <a:cubicBezTo>
                      <a:pt x="18123" y="16968"/>
                      <a:pt x="17863" y="16779"/>
                      <a:pt x="17603" y="16614"/>
                    </a:cubicBezTo>
                    <a:cubicBezTo>
                      <a:pt x="17343" y="16425"/>
                      <a:pt x="17059" y="16212"/>
                      <a:pt x="16800" y="16047"/>
                    </a:cubicBezTo>
                    <a:cubicBezTo>
                      <a:pt x="16280" y="15645"/>
                      <a:pt x="15760" y="15267"/>
                      <a:pt x="15264" y="14865"/>
                    </a:cubicBezTo>
                    <a:cubicBezTo>
                      <a:pt x="14271" y="14062"/>
                      <a:pt x="13279" y="13211"/>
                      <a:pt x="12334" y="12314"/>
                    </a:cubicBezTo>
                    <a:cubicBezTo>
                      <a:pt x="12074" y="12077"/>
                      <a:pt x="11814" y="11817"/>
                      <a:pt x="11578" y="11581"/>
                    </a:cubicBezTo>
                    <a:cubicBezTo>
                      <a:pt x="11318" y="11345"/>
                      <a:pt x="11034" y="11085"/>
                      <a:pt x="10775" y="10825"/>
                    </a:cubicBezTo>
                    <a:close/>
                    <a:moveTo>
                      <a:pt x="8979" y="11534"/>
                    </a:moveTo>
                    <a:cubicBezTo>
                      <a:pt x="8861" y="11581"/>
                      <a:pt x="8743" y="11652"/>
                      <a:pt x="8624" y="11723"/>
                    </a:cubicBezTo>
                    <a:cubicBezTo>
                      <a:pt x="8506" y="11794"/>
                      <a:pt x="8412" y="11888"/>
                      <a:pt x="8294" y="11936"/>
                    </a:cubicBezTo>
                    <a:cubicBezTo>
                      <a:pt x="8081" y="12077"/>
                      <a:pt x="7845" y="12266"/>
                      <a:pt x="7656" y="12408"/>
                    </a:cubicBezTo>
                    <a:cubicBezTo>
                      <a:pt x="7230" y="12739"/>
                      <a:pt x="6829" y="13093"/>
                      <a:pt x="6403" y="13448"/>
                    </a:cubicBezTo>
                    <a:cubicBezTo>
                      <a:pt x="5647" y="14157"/>
                      <a:pt x="4891" y="14913"/>
                      <a:pt x="4206" y="15740"/>
                    </a:cubicBezTo>
                    <a:cubicBezTo>
                      <a:pt x="4041" y="15976"/>
                      <a:pt x="3828" y="16212"/>
                      <a:pt x="3686" y="16448"/>
                    </a:cubicBezTo>
                    <a:cubicBezTo>
                      <a:pt x="3592" y="16566"/>
                      <a:pt x="3545" y="16685"/>
                      <a:pt x="3450" y="16850"/>
                    </a:cubicBezTo>
                    <a:cubicBezTo>
                      <a:pt x="3403" y="16992"/>
                      <a:pt x="3332" y="17110"/>
                      <a:pt x="3285" y="17252"/>
                    </a:cubicBezTo>
                    <a:cubicBezTo>
                      <a:pt x="3285" y="17266"/>
                      <a:pt x="3328" y="17289"/>
                      <a:pt x="3368" y="17289"/>
                    </a:cubicBezTo>
                    <a:cubicBezTo>
                      <a:pt x="3393" y="17289"/>
                      <a:pt x="3417" y="17279"/>
                      <a:pt x="3426" y="17252"/>
                    </a:cubicBezTo>
                    <a:cubicBezTo>
                      <a:pt x="3474" y="17134"/>
                      <a:pt x="3568" y="17039"/>
                      <a:pt x="3639" y="16921"/>
                    </a:cubicBezTo>
                    <a:cubicBezTo>
                      <a:pt x="3686" y="16803"/>
                      <a:pt x="3757" y="16685"/>
                      <a:pt x="3828" y="16614"/>
                    </a:cubicBezTo>
                    <a:lnTo>
                      <a:pt x="4277" y="15976"/>
                    </a:lnTo>
                    <a:cubicBezTo>
                      <a:pt x="4608" y="15574"/>
                      <a:pt x="4962" y="15196"/>
                      <a:pt x="5317" y="14794"/>
                    </a:cubicBezTo>
                    <a:cubicBezTo>
                      <a:pt x="6025" y="14038"/>
                      <a:pt x="6781" y="13330"/>
                      <a:pt x="7608" y="12644"/>
                    </a:cubicBezTo>
                    <a:cubicBezTo>
                      <a:pt x="7845" y="12479"/>
                      <a:pt x="8081" y="12266"/>
                      <a:pt x="8294" y="12077"/>
                    </a:cubicBezTo>
                    <a:cubicBezTo>
                      <a:pt x="8412" y="12006"/>
                      <a:pt x="8530" y="11912"/>
                      <a:pt x="8624" y="11817"/>
                    </a:cubicBezTo>
                    <a:cubicBezTo>
                      <a:pt x="8743" y="11723"/>
                      <a:pt x="8861" y="11605"/>
                      <a:pt x="8979" y="11534"/>
                    </a:cubicBezTo>
                    <a:close/>
                    <a:moveTo>
                      <a:pt x="11554" y="11794"/>
                    </a:moveTo>
                    <a:cubicBezTo>
                      <a:pt x="11601" y="11912"/>
                      <a:pt x="11672" y="12030"/>
                      <a:pt x="11743" y="12148"/>
                    </a:cubicBezTo>
                    <a:cubicBezTo>
                      <a:pt x="11814" y="12266"/>
                      <a:pt x="11909" y="12361"/>
                      <a:pt x="11956" y="12479"/>
                    </a:cubicBezTo>
                    <a:cubicBezTo>
                      <a:pt x="12098" y="12668"/>
                      <a:pt x="12287" y="12904"/>
                      <a:pt x="12428" y="13117"/>
                    </a:cubicBezTo>
                    <a:cubicBezTo>
                      <a:pt x="12759" y="13542"/>
                      <a:pt x="13114" y="13944"/>
                      <a:pt x="13468" y="14369"/>
                    </a:cubicBezTo>
                    <a:cubicBezTo>
                      <a:pt x="14177" y="15125"/>
                      <a:pt x="14933" y="15858"/>
                      <a:pt x="15760" y="16543"/>
                    </a:cubicBezTo>
                    <a:cubicBezTo>
                      <a:pt x="15996" y="16732"/>
                      <a:pt x="16232" y="16921"/>
                      <a:pt x="16469" y="17086"/>
                    </a:cubicBezTo>
                    <a:cubicBezTo>
                      <a:pt x="16587" y="17157"/>
                      <a:pt x="16705" y="17228"/>
                      <a:pt x="16870" y="17323"/>
                    </a:cubicBezTo>
                    <a:cubicBezTo>
                      <a:pt x="17012" y="17370"/>
                      <a:pt x="17130" y="17441"/>
                      <a:pt x="17272" y="17488"/>
                    </a:cubicBezTo>
                    <a:cubicBezTo>
                      <a:pt x="17272" y="17464"/>
                      <a:pt x="17343" y="17370"/>
                      <a:pt x="17272" y="17346"/>
                    </a:cubicBezTo>
                    <a:cubicBezTo>
                      <a:pt x="17154" y="17275"/>
                      <a:pt x="17059" y="17204"/>
                      <a:pt x="16941" y="17134"/>
                    </a:cubicBezTo>
                    <a:cubicBezTo>
                      <a:pt x="16823" y="17086"/>
                      <a:pt x="16705" y="17015"/>
                      <a:pt x="16634" y="16921"/>
                    </a:cubicBezTo>
                    <a:lnTo>
                      <a:pt x="15996" y="16496"/>
                    </a:lnTo>
                    <a:cubicBezTo>
                      <a:pt x="15595" y="16165"/>
                      <a:pt x="15216" y="15810"/>
                      <a:pt x="14815" y="15456"/>
                    </a:cubicBezTo>
                    <a:cubicBezTo>
                      <a:pt x="14059" y="14747"/>
                      <a:pt x="13350" y="13967"/>
                      <a:pt x="12665" y="13141"/>
                    </a:cubicBezTo>
                    <a:cubicBezTo>
                      <a:pt x="12499" y="12904"/>
                      <a:pt x="12287" y="12668"/>
                      <a:pt x="12098" y="12479"/>
                    </a:cubicBezTo>
                    <a:cubicBezTo>
                      <a:pt x="12027" y="12361"/>
                      <a:pt x="11932" y="12243"/>
                      <a:pt x="11838" y="12148"/>
                    </a:cubicBezTo>
                    <a:cubicBezTo>
                      <a:pt x="11743" y="12030"/>
                      <a:pt x="11625" y="11912"/>
                      <a:pt x="11554" y="11794"/>
                    </a:cubicBezTo>
                    <a:close/>
                    <a:moveTo>
                      <a:pt x="7254" y="13211"/>
                    </a:moveTo>
                    <a:lnTo>
                      <a:pt x="7254" y="13211"/>
                    </a:lnTo>
                    <a:cubicBezTo>
                      <a:pt x="7112" y="13353"/>
                      <a:pt x="6971" y="13448"/>
                      <a:pt x="6829" y="13589"/>
                    </a:cubicBezTo>
                    <a:lnTo>
                      <a:pt x="6427" y="13967"/>
                    </a:lnTo>
                    <a:cubicBezTo>
                      <a:pt x="6167" y="14251"/>
                      <a:pt x="5931" y="14535"/>
                      <a:pt x="5671" y="14794"/>
                    </a:cubicBezTo>
                    <a:cubicBezTo>
                      <a:pt x="5175" y="15361"/>
                      <a:pt x="4702" y="15952"/>
                      <a:pt x="4253" y="16543"/>
                    </a:cubicBezTo>
                    <a:cubicBezTo>
                      <a:pt x="3993" y="16874"/>
                      <a:pt x="3710" y="17228"/>
                      <a:pt x="3521" y="17582"/>
                    </a:cubicBezTo>
                    <a:cubicBezTo>
                      <a:pt x="3469" y="17600"/>
                      <a:pt x="3506" y="17656"/>
                      <a:pt x="3548" y="17656"/>
                    </a:cubicBezTo>
                    <a:cubicBezTo>
                      <a:pt x="3564" y="17656"/>
                      <a:pt x="3579" y="17648"/>
                      <a:pt x="3592" y="17630"/>
                    </a:cubicBezTo>
                    <a:cubicBezTo>
                      <a:pt x="3828" y="17346"/>
                      <a:pt x="4041" y="17039"/>
                      <a:pt x="4277" y="16756"/>
                    </a:cubicBezTo>
                    <a:lnTo>
                      <a:pt x="4986" y="15858"/>
                    </a:lnTo>
                    <a:cubicBezTo>
                      <a:pt x="5458" y="15267"/>
                      <a:pt x="5931" y="14724"/>
                      <a:pt x="6427" y="14180"/>
                    </a:cubicBezTo>
                    <a:cubicBezTo>
                      <a:pt x="6592" y="14038"/>
                      <a:pt x="6711" y="13897"/>
                      <a:pt x="6852" y="13708"/>
                    </a:cubicBezTo>
                    <a:cubicBezTo>
                      <a:pt x="6900" y="13613"/>
                      <a:pt x="6994" y="13566"/>
                      <a:pt x="7065" y="13471"/>
                    </a:cubicBezTo>
                    <a:cubicBezTo>
                      <a:pt x="7112" y="13377"/>
                      <a:pt x="7183" y="13306"/>
                      <a:pt x="7254" y="13211"/>
                    </a:cubicBezTo>
                    <a:close/>
                    <a:moveTo>
                      <a:pt x="11460" y="13400"/>
                    </a:moveTo>
                    <a:lnTo>
                      <a:pt x="11814" y="14393"/>
                    </a:lnTo>
                    <a:cubicBezTo>
                      <a:pt x="11932" y="14700"/>
                      <a:pt x="12074" y="15031"/>
                      <a:pt x="12192" y="15338"/>
                    </a:cubicBezTo>
                    <a:cubicBezTo>
                      <a:pt x="12452" y="15952"/>
                      <a:pt x="12759" y="16566"/>
                      <a:pt x="13019" y="17228"/>
                    </a:cubicBezTo>
                    <a:cubicBezTo>
                      <a:pt x="13161" y="17582"/>
                      <a:pt x="13350" y="17937"/>
                      <a:pt x="13515" y="18291"/>
                    </a:cubicBezTo>
                    <a:cubicBezTo>
                      <a:pt x="13542" y="18318"/>
                      <a:pt x="13573" y="18330"/>
                      <a:pt x="13602" y="18330"/>
                    </a:cubicBezTo>
                    <a:cubicBezTo>
                      <a:pt x="13675" y="18330"/>
                      <a:pt x="13738" y="18258"/>
                      <a:pt x="13704" y="18173"/>
                    </a:cubicBezTo>
                    <a:cubicBezTo>
                      <a:pt x="13444" y="17559"/>
                      <a:pt x="13137" y="16921"/>
                      <a:pt x="12854" y="16307"/>
                    </a:cubicBezTo>
                    <a:cubicBezTo>
                      <a:pt x="12547" y="15692"/>
                      <a:pt x="12287" y="15054"/>
                      <a:pt x="11980" y="14440"/>
                    </a:cubicBezTo>
                    <a:cubicBezTo>
                      <a:pt x="11814" y="14086"/>
                      <a:pt x="11625" y="13755"/>
                      <a:pt x="11460" y="13400"/>
                    </a:cubicBezTo>
                    <a:close/>
                    <a:moveTo>
                      <a:pt x="9948" y="10754"/>
                    </a:moveTo>
                    <a:cubicBezTo>
                      <a:pt x="9475" y="11203"/>
                      <a:pt x="8979" y="11652"/>
                      <a:pt x="8530" y="12077"/>
                    </a:cubicBezTo>
                    <a:cubicBezTo>
                      <a:pt x="8081" y="12550"/>
                      <a:pt x="7656" y="12999"/>
                      <a:pt x="7207" y="13495"/>
                    </a:cubicBezTo>
                    <a:cubicBezTo>
                      <a:pt x="6356" y="14487"/>
                      <a:pt x="5529" y="15480"/>
                      <a:pt x="4750" y="16519"/>
                    </a:cubicBezTo>
                    <a:cubicBezTo>
                      <a:pt x="4537" y="16803"/>
                      <a:pt x="4301" y="17110"/>
                      <a:pt x="4112" y="17393"/>
                    </a:cubicBezTo>
                    <a:cubicBezTo>
                      <a:pt x="3899" y="17701"/>
                      <a:pt x="3686" y="17984"/>
                      <a:pt x="3521" y="18315"/>
                    </a:cubicBezTo>
                    <a:cubicBezTo>
                      <a:pt x="3487" y="18366"/>
                      <a:pt x="3514" y="18405"/>
                      <a:pt x="3550" y="18405"/>
                    </a:cubicBezTo>
                    <a:cubicBezTo>
                      <a:pt x="3564" y="18405"/>
                      <a:pt x="3579" y="18399"/>
                      <a:pt x="3592" y="18386"/>
                    </a:cubicBezTo>
                    <a:cubicBezTo>
                      <a:pt x="3804" y="18102"/>
                      <a:pt x="3993" y="17842"/>
                      <a:pt x="4159" y="17582"/>
                    </a:cubicBezTo>
                    <a:cubicBezTo>
                      <a:pt x="4348" y="17323"/>
                      <a:pt x="4537" y="17039"/>
                      <a:pt x="4726" y="16779"/>
                    </a:cubicBezTo>
                    <a:cubicBezTo>
                      <a:pt x="5104" y="16259"/>
                      <a:pt x="5482" y="15740"/>
                      <a:pt x="5907" y="15243"/>
                    </a:cubicBezTo>
                    <a:cubicBezTo>
                      <a:pt x="6711" y="14251"/>
                      <a:pt x="7561" y="13259"/>
                      <a:pt x="8435" y="12314"/>
                    </a:cubicBezTo>
                    <a:cubicBezTo>
                      <a:pt x="8672" y="12054"/>
                      <a:pt x="8955" y="11794"/>
                      <a:pt x="9191" y="11557"/>
                    </a:cubicBezTo>
                    <a:cubicBezTo>
                      <a:pt x="9428" y="11298"/>
                      <a:pt x="9688" y="11014"/>
                      <a:pt x="9948" y="10754"/>
                    </a:cubicBezTo>
                    <a:close/>
                    <a:moveTo>
                      <a:pt x="9806" y="13566"/>
                    </a:moveTo>
                    <a:lnTo>
                      <a:pt x="9806" y="13566"/>
                    </a:lnTo>
                    <a:cubicBezTo>
                      <a:pt x="9735" y="13920"/>
                      <a:pt x="9688" y="14251"/>
                      <a:pt x="9617" y="14605"/>
                    </a:cubicBezTo>
                    <a:cubicBezTo>
                      <a:pt x="9570" y="14936"/>
                      <a:pt x="9546" y="15267"/>
                      <a:pt x="9499" y="15621"/>
                    </a:cubicBezTo>
                    <a:cubicBezTo>
                      <a:pt x="9428" y="16307"/>
                      <a:pt x="9357" y="16992"/>
                      <a:pt x="9310" y="17677"/>
                    </a:cubicBezTo>
                    <a:cubicBezTo>
                      <a:pt x="9262" y="18055"/>
                      <a:pt x="9215" y="18433"/>
                      <a:pt x="9168" y="18858"/>
                    </a:cubicBezTo>
                    <a:cubicBezTo>
                      <a:pt x="9177" y="18877"/>
                      <a:pt x="9207" y="18888"/>
                      <a:pt x="9241" y="18888"/>
                    </a:cubicBezTo>
                    <a:cubicBezTo>
                      <a:pt x="9295" y="18888"/>
                      <a:pt x="9357" y="18860"/>
                      <a:pt x="9357" y="18787"/>
                    </a:cubicBezTo>
                    <a:cubicBezTo>
                      <a:pt x="9451" y="18102"/>
                      <a:pt x="9499" y="17441"/>
                      <a:pt x="9570" y="16756"/>
                    </a:cubicBezTo>
                    <a:lnTo>
                      <a:pt x="9735" y="14724"/>
                    </a:lnTo>
                    <a:cubicBezTo>
                      <a:pt x="9759" y="14322"/>
                      <a:pt x="9759" y="13944"/>
                      <a:pt x="9806" y="13566"/>
                    </a:cubicBezTo>
                    <a:close/>
                    <a:moveTo>
                      <a:pt x="9711" y="12077"/>
                    </a:moveTo>
                    <a:cubicBezTo>
                      <a:pt x="9640" y="12195"/>
                      <a:pt x="9570" y="12314"/>
                      <a:pt x="9499" y="12432"/>
                    </a:cubicBezTo>
                    <a:lnTo>
                      <a:pt x="9333" y="12786"/>
                    </a:lnTo>
                    <a:cubicBezTo>
                      <a:pt x="9215" y="13022"/>
                      <a:pt x="9121" y="13259"/>
                      <a:pt x="9002" y="13542"/>
                    </a:cubicBezTo>
                    <a:cubicBezTo>
                      <a:pt x="8790" y="14038"/>
                      <a:pt x="8624" y="14535"/>
                      <a:pt x="8435" y="15031"/>
                    </a:cubicBezTo>
                    <a:cubicBezTo>
                      <a:pt x="8128" y="16047"/>
                      <a:pt x="7845" y="17086"/>
                      <a:pt x="7679" y="18102"/>
                    </a:cubicBezTo>
                    <a:cubicBezTo>
                      <a:pt x="7608" y="18409"/>
                      <a:pt x="7585" y="18693"/>
                      <a:pt x="7561" y="19000"/>
                    </a:cubicBezTo>
                    <a:lnTo>
                      <a:pt x="7561" y="19449"/>
                    </a:lnTo>
                    <a:cubicBezTo>
                      <a:pt x="7561" y="19591"/>
                      <a:pt x="7585" y="19733"/>
                      <a:pt x="7608" y="19874"/>
                    </a:cubicBezTo>
                    <a:cubicBezTo>
                      <a:pt x="7629" y="19888"/>
                      <a:pt x="7654" y="19894"/>
                      <a:pt x="7679" y="19894"/>
                    </a:cubicBezTo>
                    <a:cubicBezTo>
                      <a:pt x="7738" y="19894"/>
                      <a:pt x="7797" y="19860"/>
                      <a:pt x="7797" y="19827"/>
                    </a:cubicBezTo>
                    <a:lnTo>
                      <a:pt x="7797" y="19449"/>
                    </a:lnTo>
                    <a:lnTo>
                      <a:pt x="7797" y="19047"/>
                    </a:lnTo>
                    <a:cubicBezTo>
                      <a:pt x="7797" y="18787"/>
                      <a:pt x="7821" y="18551"/>
                      <a:pt x="7892" y="18291"/>
                    </a:cubicBezTo>
                    <a:cubicBezTo>
                      <a:pt x="7963" y="17748"/>
                      <a:pt x="8057" y="17252"/>
                      <a:pt x="8176" y="16756"/>
                    </a:cubicBezTo>
                    <a:cubicBezTo>
                      <a:pt x="8412" y="15716"/>
                      <a:pt x="8743" y="14724"/>
                      <a:pt x="9097" y="13731"/>
                    </a:cubicBezTo>
                    <a:cubicBezTo>
                      <a:pt x="9168" y="13471"/>
                      <a:pt x="9310" y="13188"/>
                      <a:pt x="9404" y="12904"/>
                    </a:cubicBezTo>
                    <a:cubicBezTo>
                      <a:pt x="9475" y="12762"/>
                      <a:pt x="9522" y="12644"/>
                      <a:pt x="9570" y="12503"/>
                    </a:cubicBezTo>
                    <a:cubicBezTo>
                      <a:pt x="9617" y="12361"/>
                      <a:pt x="9640" y="12195"/>
                      <a:pt x="9711" y="12077"/>
                    </a:cubicBezTo>
                    <a:close/>
                    <a:moveTo>
                      <a:pt x="10680" y="12125"/>
                    </a:moveTo>
                    <a:lnTo>
                      <a:pt x="10680" y="12526"/>
                    </a:lnTo>
                    <a:cubicBezTo>
                      <a:pt x="10680" y="12644"/>
                      <a:pt x="10727" y="12786"/>
                      <a:pt x="10727" y="12904"/>
                    </a:cubicBezTo>
                    <a:lnTo>
                      <a:pt x="10798" y="13708"/>
                    </a:lnTo>
                    <a:cubicBezTo>
                      <a:pt x="10869" y="14251"/>
                      <a:pt x="10987" y="14771"/>
                      <a:pt x="11082" y="15267"/>
                    </a:cubicBezTo>
                    <a:cubicBezTo>
                      <a:pt x="11318" y="16307"/>
                      <a:pt x="11601" y="17346"/>
                      <a:pt x="11956" y="18315"/>
                    </a:cubicBezTo>
                    <a:cubicBezTo>
                      <a:pt x="12074" y="18575"/>
                      <a:pt x="12169" y="18882"/>
                      <a:pt x="12310" y="19142"/>
                    </a:cubicBezTo>
                    <a:cubicBezTo>
                      <a:pt x="12381" y="19260"/>
                      <a:pt x="12452" y="19402"/>
                      <a:pt x="12523" y="19520"/>
                    </a:cubicBezTo>
                    <a:lnTo>
                      <a:pt x="12783" y="19874"/>
                    </a:lnTo>
                    <a:cubicBezTo>
                      <a:pt x="12792" y="19910"/>
                      <a:pt x="12811" y="19926"/>
                      <a:pt x="12830" y="19926"/>
                    </a:cubicBezTo>
                    <a:cubicBezTo>
                      <a:pt x="12861" y="19926"/>
                      <a:pt x="12892" y="19885"/>
                      <a:pt x="12877" y="19827"/>
                    </a:cubicBezTo>
                    <a:lnTo>
                      <a:pt x="12688" y="19473"/>
                    </a:lnTo>
                    <a:lnTo>
                      <a:pt x="12523" y="19118"/>
                    </a:lnTo>
                    <a:cubicBezTo>
                      <a:pt x="12405" y="18882"/>
                      <a:pt x="12310" y="18646"/>
                      <a:pt x="12192" y="18409"/>
                    </a:cubicBezTo>
                    <a:cubicBezTo>
                      <a:pt x="12027" y="17913"/>
                      <a:pt x="11838" y="17441"/>
                      <a:pt x="11696" y="16921"/>
                    </a:cubicBezTo>
                    <a:cubicBezTo>
                      <a:pt x="11389" y="15929"/>
                      <a:pt x="11153" y="14889"/>
                      <a:pt x="10987" y="13849"/>
                    </a:cubicBezTo>
                    <a:cubicBezTo>
                      <a:pt x="10916" y="13566"/>
                      <a:pt x="10893" y="13259"/>
                      <a:pt x="10845" y="12975"/>
                    </a:cubicBezTo>
                    <a:cubicBezTo>
                      <a:pt x="10798" y="12833"/>
                      <a:pt x="10798" y="12668"/>
                      <a:pt x="10775" y="12550"/>
                    </a:cubicBezTo>
                    <a:lnTo>
                      <a:pt x="10680" y="12125"/>
                    </a:lnTo>
                    <a:close/>
                    <a:moveTo>
                      <a:pt x="11231" y="14538"/>
                    </a:moveTo>
                    <a:cubicBezTo>
                      <a:pt x="11271" y="14699"/>
                      <a:pt x="11275" y="14899"/>
                      <a:pt x="11342" y="15078"/>
                    </a:cubicBezTo>
                    <a:cubicBezTo>
                      <a:pt x="11365" y="15243"/>
                      <a:pt x="11412" y="15432"/>
                      <a:pt x="11483" y="15598"/>
                    </a:cubicBezTo>
                    <a:cubicBezTo>
                      <a:pt x="11601" y="15952"/>
                      <a:pt x="11696" y="16307"/>
                      <a:pt x="11814" y="16661"/>
                    </a:cubicBezTo>
                    <a:cubicBezTo>
                      <a:pt x="12050" y="17370"/>
                      <a:pt x="12310" y="18079"/>
                      <a:pt x="12594" y="18764"/>
                    </a:cubicBezTo>
                    <a:cubicBezTo>
                      <a:pt x="12759" y="19142"/>
                      <a:pt x="12925" y="19567"/>
                      <a:pt x="13137" y="19922"/>
                    </a:cubicBezTo>
                    <a:cubicBezTo>
                      <a:pt x="13161" y="19937"/>
                      <a:pt x="13185" y="19945"/>
                      <a:pt x="13205" y="19945"/>
                    </a:cubicBezTo>
                    <a:cubicBezTo>
                      <a:pt x="13245" y="19945"/>
                      <a:pt x="13271" y="19914"/>
                      <a:pt x="13255" y="19851"/>
                    </a:cubicBezTo>
                    <a:cubicBezTo>
                      <a:pt x="13137" y="19496"/>
                      <a:pt x="12972" y="19165"/>
                      <a:pt x="12806" y="18811"/>
                    </a:cubicBezTo>
                    <a:cubicBezTo>
                      <a:pt x="12665" y="18457"/>
                      <a:pt x="12523" y="18102"/>
                      <a:pt x="12405" y="17795"/>
                    </a:cubicBezTo>
                    <a:cubicBezTo>
                      <a:pt x="12121" y="17110"/>
                      <a:pt x="11885" y="16401"/>
                      <a:pt x="11672" y="15692"/>
                    </a:cubicBezTo>
                    <a:cubicBezTo>
                      <a:pt x="11601" y="15480"/>
                      <a:pt x="11531" y="15314"/>
                      <a:pt x="11460" y="15102"/>
                    </a:cubicBezTo>
                    <a:cubicBezTo>
                      <a:pt x="11436" y="15007"/>
                      <a:pt x="11389" y="14889"/>
                      <a:pt x="11342" y="14794"/>
                    </a:cubicBezTo>
                    <a:cubicBezTo>
                      <a:pt x="11299" y="14730"/>
                      <a:pt x="11256" y="14627"/>
                      <a:pt x="11231" y="14538"/>
                    </a:cubicBezTo>
                    <a:close/>
                    <a:moveTo>
                      <a:pt x="9097" y="14322"/>
                    </a:moveTo>
                    <a:lnTo>
                      <a:pt x="8908" y="14865"/>
                    </a:lnTo>
                    <a:cubicBezTo>
                      <a:pt x="8861" y="15031"/>
                      <a:pt x="8837" y="15220"/>
                      <a:pt x="8766" y="15385"/>
                    </a:cubicBezTo>
                    <a:cubicBezTo>
                      <a:pt x="8672" y="15740"/>
                      <a:pt x="8601" y="16141"/>
                      <a:pt x="8530" y="16496"/>
                    </a:cubicBezTo>
                    <a:cubicBezTo>
                      <a:pt x="8388" y="17228"/>
                      <a:pt x="8270" y="17961"/>
                      <a:pt x="8176" y="18693"/>
                    </a:cubicBezTo>
                    <a:cubicBezTo>
                      <a:pt x="8128" y="19118"/>
                      <a:pt x="8057" y="19567"/>
                      <a:pt x="8057" y="19969"/>
                    </a:cubicBezTo>
                    <a:cubicBezTo>
                      <a:pt x="8028" y="20043"/>
                      <a:pt x="8063" y="20080"/>
                      <a:pt x="8099" y="20080"/>
                    </a:cubicBezTo>
                    <a:cubicBezTo>
                      <a:pt x="8121" y="20080"/>
                      <a:pt x="8143" y="20066"/>
                      <a:pt x="8152" y="20040"/>
                    </a:cubicBezTo>
                    <a:cubicBezTo>
                      <a:pt x="8199" y="19685"/>
                      <a:pt x="8246" y="19284"/>
                      <a:pt x="8294" y="18906"/>
                    </a:cubicBezTo>
                    <a:cubicBezTo>
                      <a:pt x="8365" y="18528"/>
                      <a:pt x="8388" y="18173"/>
                      <a:pt x="8435" y="17771"/>
                    </a:cubicBezTo>
                    <a:cubicBezTo>
                      <a:pt x="8554" y="17039"/>
                      <a:pt x="8672" y="16330"/>
                      <a:pt x="8861" y="15598"/>
                    </a:cubicBezTo>
                    <a:cubicBezTo>
                      <a:pt x="8884" y="15385"/>
                      <a:pt x="8955" y="15172"/>
                      <a:pt x="8979" y="14983"/>
                    </a:cubicBezTo>
                    <a:cubicBezTo>
                      <a:pt x="9002" y="14865"/>
                      <a:pt x="9026" y="14771"/>
                      <a:pt x="9026" y="14653"/>
                    </a:cubicBezTo>
                    <a:cubicBezTo>
                      <a:pt x="9073" y="14535"/>
                      <a:pt x="9073" y="14440"/>
                      <a:pt x="9097" y="14322"/>
                    </a:cubicBezTo>
                    <a:close/>
                    <a:moveTo>
                      <a:pt x="10515" y="10896"/>
                    </a:moveTo>
                    <a:cubicBezTo>
                      <a:pt x="10656" y="11557"/>
                      <a:pt x="10775" y="12172"/>
                      <a:pt x="10964" y="12786"/>
                    </a:cubicBezTo>
                    <a:cubicBezTo>
                      <a:pt x="11129" y="13424"/>
                      <a:pt x="11318" y="14038"/>
                      <a:pt x="11507" y="14653"/>
                    </a:cubicBezTo>
                    <a:cubicBezTo>
                      <a:pt x="11932" y="15905"/>
                      <a:pt x="12381" y="17110"/>
                      <a:pt x="12901" y="18291"/>
                    </a:cubicBezTo>
                    <a:cubicBezTo>
                      <a:pt x="13043" y="18622"/>
                      <a:pt x="13208" y="18929"/>
                      <a:pt x="13350" y="19284"/>
                    </a:cubicBezTo>
                    <a:cubicBezTo>
                      <a:pt x="13492" y="19614"/>
                      <a:pt x="13633" y="19969"/>
                      <a:pt x="13846" y="20276"/>
                    </a:cubicBezTo>
                    <a:cubicBezTo>
                      <a:pt x="13846" y="20304"/>
                      <a:pt x="13861" y="20317"/>
                      <a:pt x="13879" y="20317"/>
                    </a:cubicBezTo>
                    <a:cubicBezTo>
                      <a:pt x="13906" y="20317"/>
                      <a:pt x="13941" y="20286"/>
                      <a:pt x="13941" y="20229"/>
                    </a:cubicBezTo>
                    <a:cubicBezTo>
                      <a:pt x="13822" y="19945"/>
                      <a:pt x="13657" y="19638"/>
                      <a:pt x="13563" y="19355"/>
                    </a:cubicBezTo>
                    <a:cubicBezTo>
                      <a:pt x="13397" y="19047"/>
                      <a:pt x="13279" y="18764"/>
                      <a:pt x="13137" y="18457"/>
                    </a:cubicBezTo>
                    <a:cubicBezTo>
                      <a:pt x="12877" y="17866"/>
                      <a:pt x="12641" y="17275"/>
                      <a:pt x="12405" y="16661"/>
                    </a:cubicBezTo>
                    <a:cubicBezTo>
                      <a:pt x="11932" y="15456"/>
                      <a:pt x="11507" y="14251"/>
                      <a:pt x="11129" y="12999"/>
                    </a:cubicBezTo>
                    <a:cubicBezTo>
                      <a:pt x="11011" y="12644"/>
                      <a:pt x="10916" y="12314"/>
                      <a:pt x="10845" y="11959"/>
                    </a:cubicBezTo>
                    <a:cubicBezTo>
                      <a:pt x="10704" y="11605"/>
                      <a:pt x="10633" y="11250"/>
                      <a:pt x="10538" y="10896"/>
                    </a:cubicBezTo>
                    <a:close/>
                    <a:moveTo>
                      <a:pt x="10177" y="10909"/>
                    </a:moveTo>
                    <a:cubicBezTo>
                      <a:pt x="10173" y="10909"/>
                      <a:pt x="10168" y="10912"/>
                      <a:pt x="10160" y="10920"/>
                    </a:cubicBezTo>
                    <a:cubicBezTo>
                      <a:pt x="9948" y="11557"/>
                      <a:pt x="9735" y="12172"/>
                      <a:pt x="9593" y="12786"/>
                    </a:cubicBezTo>
                    <a:cubicBezTo>
                      <a:pt x="9428" y="13400"/>
                      <a:pt x="9310" y="14038"/>
                      <a:pt x="9144" y="14676"/>
                    </a:cubicBezTo>
                    <a:cubicBezTo>
                      <a:pt x="8884" y="15952"/>
                      <a:pt x="8672" y="17228"/>
                      <a:pt x="8530" y="18528"/>
                    </a:cubicBezTo>
                    <a:cubicBezTo>
                      <a:pt x="8506" y="18882"/>
                      <a:pt x="8435" y="19236"/>
                      <a:pt x="8412" y="19614"/>
                    </a:cubicBezTo>
                    <a:cubicBezTo>
                      <a:pt x="8388" y="19969"/>
                      <a:pt x="8365" y="20347"/>
                      <a:pt x="8365" y="20701"/>
                    </a:cubicBezTo>
                    <a:cubicBezTo>
                      <a:pt x="8377" y="20727"/>
                      <a:pt x="8419" y="20746"/>
                      <a:pt x="8454" y="20746"/>
                    </a:cubicBezTo>
                    <a:cubicBezTo>
                      <a:pt x="8482" y="20746"/>
                      <a:pt x="8506" y="20733"/>
                      <a:pt x="8506" y="20701"/>
                    </a:cubicBezTo>
                    <a:cubicBezTo>
                      <a:pt x="8554" y="20394"/>
                      <a:pt x="8554" y="20063"/>
                      <a:pt x="8601" y="19733"/>
                    </a:cubicBezTo>
                    <a:lnTo>
                      <a:pt x="8672" y="18764"/>
                    </a:lnTo>
                    <a:cubicBezTo>
                      <a:pt x="8743" y="18102"/>
                      <a:pt x="8837" y="17488"/>
                      <a:pt x="8955" y="16826"/>
                    </a:cubicBezTo>
                    <a:cubicBezTo>
                      <a:pt x="9144" y="15574"/>
                      <a:pt x="9381" y="14298"/>
                      <a:pt x="9688" y="13022"/>
                    </a:cubicBezTo>
                    <a:cubicBezTo>
                      <a:pt x="9782" y="12668"/>
                      <a:pt x="9853" y="12314"/>
                      <a:pt x="9924" y="11983"/>
                    </a:cubicBezTo>
                    <a:lnTo>
                      <a:pt x="10184" y="10920"/>
                    </a:lnTo>
                    <a:cubicBezTo>
                      <a:pt x="10184" y="10920"/>
                      <a:pt x="10184" y="10909"/>
                      <a:pt x="10177" y="1090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1"/>
              <p:cNvSpPr/>
              <p:nvPr/>
            </p:nvSpPr>
            <p:spPr>
              <a:xfrm>
                <a:off x="1004825" y="2182625"/>
                <a:ext cx="109300" cy="107525"/>
              </a:xfrm>
              <a:custGeom>
                <a:avLst/>
                <a:gdLst/>
                <a:ahLst/>
                <a:cxnLst/>
                <a:rect l="l" t="t" r="r" b="b"/>
                <a:pathLst>
                  <a:path w="4372" h="4301" extrusionOk="0">
                    <a:moveTo>
                      <a:pt x="2032" y="1"/>
                    </a:moveTo>
                    <a:cubicBezTo>
                      <a:pt x="1938" y="1"/>
                      <a:pt x="1583" y="72"/>
                      <a:pt x="1536" y="72"/>
                    </a:cubicBezTo>
                    <a:lnTo>
                      <a:pt x="1465" y="72"/>
                    </a:lnTo>
                    <a:cubicBezTo>
                      <a:pt x="1371" y="95"/>
                      <a:pt x="1300" y="119"/>
                      <a:pt x="1229" y="190"/>
                    </a:cubicBezTo>
                    <a:cubicBezTo>
                      <a:pt x="1135" y="213"/>
                      <a:pt x="1087" y="237"/>
                      <a:pt x="993" y="284"/>
                    </a:cubicBezTo>
                    <a:lnTo>
                      <a:pt x="969" y="308"/>
                    </a:lnTo>
                    <a:cubicBezTo>
                      <a:pt x="875" y="355"/>
                      <a:pt x="638" y="544"/>
                      <a:pt x="591" y="591"/>
                    </a:cubicBezTo>
                    <a:cubicBezTo>
                      <a:pt x="473" y="710"/>
                      <a:pt x="308" y="899"/>
                      <a:pt x="260" y="1040"/>
                    </a:cubicBezTo>
                    <a:cubicBezTo>
                      <a:pt x="238" y="1107"/>
                      <a:pt x="153" y="1279"/>
                      <a:pt x="143" y="1279"/>
                    </a:cubicBezTo>
                    <a:cubicBezTo>
                      <a:pt x="142" y="1279"/>
                      <a:pt x="142" y="1278"/>
                      <a:pt x="142" y="1277"/>
                    </a:cubicBezTo>
                    <a:cubicBezTo>
                      <a:pt x="119" y="1348"/>
                      <a:pt x="48" y="1466"/>
                      <a:pt x="48" y="1537"/>
                    </a:cubicBezTo>
                    <a:cubicBezTo>
                      <a:pt x="24" y="1631"/>
                      <a:pt x="24" y="1773"/>
                      <a:pt x="24" y="1820"/>
                    </a:cubicBezTo>
                    <a:cubicBezTo>
                      <a:pt x="24" y="1891"/>
                      <a:pt x="0" y="2009"/>
                      <a:pt x="0" y="2104"/>
                    </a:cubicBezTo>
                    <a:cubicBezTo>
                      <a:pt x="0" y="2198"/>
                      <a:pt x="24" y="2340"/>
                      <a:pt x="24" y="2411"/>
                    </a:cubicBezTo>
                    <a:cubicBezTo>
                      <a:pt x="24" y="2434"/>
                      <a:pt x="48" y="2600"/>
                      <a:pt x="48" y="2671"/>
                    </a:cubicBezTo>
                    <a:lnTo>
                      <a:pt x="142" y="2931"/>
                    </a:lnTo>
                    <a:cubicBezTo>
                      <a:pt x="142" y="2931"/>
                      <a:pt x="189" y="3120"/>
                      <a:pt x="260" y="3190"/>
                    </a:cubicBezTo>
                    <a:cubicBezTo>
                      <a:pt x="260" y="3238"/>
                      <a:pt x="284" y="3238"/>
                      <a:pt x="284" y="3261"/>
                    </a:cubicBezTo>
                    <a:cubicBezTo>
                      <a:pt x="355" y="3356"/>
                      <a:pt x="497" y="3545"/>
                      <a:pt x="591" y="3639"/>
                    </a:cubicBezTo>
                    <a:cubicBezTo>
                      <a:pt x="662" y="3734"/>
                      <a:pt x="875" y="3876"/>
                      <a:pt x="993" y="3970"/>
                    </a:cubicBezTo>
                    <a:cubicBezTo>
                      <a:pt x="1111" y="4065"/>
                      <a:pt x="1324" y="4112"/>
                      <a:pt x="1465" y="4183"/>
                    </a:cubicBezTo>
                    <a:cubicBezTo>
                      <a:pt x="1678" y="4254"/>
                      <a:pt x="1938" y="4254"/>
                      <a:pt x="2174" y="4301"/>
                    </a:cubicBezTo>
                    <a:cubicBezTo>
                      <a:pt x="2363" y="4301"/>
                      <a:pt x="2552" y="4254"/>
                      <a:pt x="2741" y="4230"/>
                    </a:cubicBezTo>
                    <a:cubicBezTo>
                      <a:pt x="2954" y="4206"/>
                      <a:pt x="3119" y="4112"/>
                      <a:pt x="3308" y="4017"/>
                    </a:cubicBezTo>
                    <a:cubicBezTo>
                      <a:pt x="3450" y="3947"/>
                      <a:pt x="3592" y="3828"/>
                      <a:pt x="3734" y="3710"/>
                    </a:cubicBezTo>
                    <a:lnTo>
                      <a:pt x="3781" y="3663"/>
                    </a:lnTo>
                    <a:cubicBezTo>
                      <a:pt x="3828" y="3616"/>
                      <a:pt x="4017" y="3379"/>
                      <a:pt x="4064" y="3285"/>
                    </a:cubicBezTo>
                    <a:cubicBezTo>
                      <a:pt x="4135" y="3190"/>
                      <a:pt x="4135" y="3143"/>
                      <a:pt x="4182" y="3025"/>
                    </a:cubicBezTo>
                    <a:lnTo>
                      <a:pt x="4301" y="2789"/>
                    </a:lnTo>
                    <a:cubicBezTo>
                      <a:pt x="4324" y="2694"/>
                      <a:pt x="4324" y="2576"/>
                      <a:pt x="4324" y="2529"/>
                    </a:cubicBezTo>
                    <a:cubicBezTo>
                      <a:pt x="4324" y="2434"/>
                      <a:pt x="4371" y="2316"/>
                      <a:pt x="4371" y="2222"/>
                    </a:cubicBezTo>
                    <a:cubicBezTo>
                      <a:pt x="4301" y="2127"/>
                      <a:pt x="4253" y="1773"/>
                      <a:pt x="4253" y="1702"/>
                    </a:cubicBezTo>
                    <a:cubicBezTo>
                      <a:pt x="4206" y="1537"/>
                      <a:pt x="4135" y="1348"/>
                      <a:pt x="4041" y="1229"/>
                    </a:cubicBezTo>
                    <a:lnTo>
                      <a:pt x="4017" y="1182"/>
                    </a:lnTo>
                    <a:cubicBezTo>
                      <a:pt x="3923" y="1064"/>
                      <a:pt x="3828" y="946"/>
                      <a:pt x="3710" y="804"/>
                    </a:cubicBezTo>
                    <a:cubicBezTo>
                      <a:pt x="3710" y="804"/>
                      <a:pt x="3710" y="780"/>
                      <a:pt x="3686" y="780"/>
                    </a:cubicBezTo>
                    <a:cubicBezTo>
                      <a:pt x="3615" y="710"/>
                      <a:pt x="3497" y="639"/>
                      <a:pt x="3474" y="591"/>
                    </a:cubicBezTo>
                    <a:cubicBezTo>
                      <a:pt x="3379" y="544"/>
                      <a:pt x="3332" y="473"/>
                      <a:pt x="3237" y="426"/>
                    </a:cubicBezTo>
                    <a:cubicBezTo>
                      <a:pt x="3214" y="402"/>
                      <a:pt x="3190" y="355"/>
                      <a:pt x="3119" y="332"/>
                    </a:cubicBezTo>
                    <a:lnTo>
                      <a:pt x="3096" y="308"/>
                    </a:lnTo>
                    <a:cubicBezTo>
                      <a:pt x="3001" y="284"/>
                      <a:pt x="2741" y="119"/>
                      <a:pt x="2647" y="95"/>
                    </a:cubicBezTo>
                    <a:cubicBezTo>
                      <a:pt x="2623" y="95"/>
                      <a:pt x="2623" y="95"/>
                      <a:pt x="2599" y="72"/>
                    </a:cubicBezTo>
                    <a:cubicBezTo>
                      <a:pt x="2505" y="48"/>
                      <a:pt x="2174" y="1"/>
                      <a:pt x="20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6" name="Google Shape;3756;p61"/>
            <p:cNvGrpSpPr/>
            <p:nvPr/>
          </p:nvGrpSpPr>
          <p:grpSpPr>
            <a:xfrm rot="7753461" flipH="1">
              <a:off x="7946213" y="1201499"/>
              <a:ext cx="640320" cy="469469"/>
              <a:chOff x="5084100" y="1994575"/>
              <a:chExt cx="671050" cy="492000"/>
            </a:xfrm>
          </p:grpSpPr>
          <p:sp>
            <p:nvSpPr>
              <p:cNvPr id="3757" name="Google Shape;3757;p61"/>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1"/>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1"/>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1"/>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1"/>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1"/>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3" name="Google Shape;3763;p61"/>
            <p:cNvGrpSpPr/>
            <p:nvPr/>
          </p:nvGrpSpPr>
          <p:grpSpPr>
            <a:xfrm rot="-5400000" flipH="1">
              <a:off x="6722076" y="1172302"/>
              <a:ext cx="2382419" cy="1067896"/>
              <a:chOff x="460200" y="3306225"/>
              <a:chExt cx="2037300" cy="913200"/>
            </a:xfrm>
          </p:grpSpPr>
          <p:sp>
            <p:nvSpPr>
              <p:cNvPr id="3764" name="Google Shape;3764;p61"/>
              <p:cNvSpPr/>
              <p:nvPr/>
            </p:nvSpPr>
            <p:spPr>
              <a:xfrm>
                <a:off x="762550" y="3306225"/>
                <a:ext cx="1734950" cy="579575"/>
              </a:xfrm>
              <a:custGeom>
                <a:avLst/>
                <a:gdLst/>
                <a:ahLst/>
                <a:cxnLst/>
                <a:rect l="l" t="t" r="r" b="b"/>
                <a:pathLst>
                  <a:path w="69398" h="23183" extrusionOk="0">
                    <a:moveTo>
                      <a:pt x="18561" y="1"/>
                    </a:moveTo>
                    <a:cubicBezTo>
                      <a:pt x="18291" y="1"/>
                      <a:pt x="18020" y="37"/>
                      <a:pt x="17772" y="90"/>
                    </a:cubicBezTo>
                    <a:cubicBezTo>
                      <a:pt x="16094" y="492"/>
                      <a:pt x="14488" y="1390"/>
                      <a:pt x="13165" y="2430"/>
                    </a:cubicBezTo>
                    <a:cubicBezTo>
                      <a:pt x="11723" y="3564"/>
                      <a:pt x="10566" y="4934"/>
                      <a:pt x="9715" y="6517"/>
                    </a:cubicBezTo>
                    <a:cubicBezTo>
                      <a:pt x="9455" y="6588"/>
                      <a:pt x="9172" y="6682"/>
                      <a:pt x="8912" y="6801"/>
                    </a:cubicBezTo>
                    <a:cubicBezTo>
                      <a:pt x="7400" y="7415"/>
                      <a:pt x="6029" y="8313"/>
                      <a:pt x="4801" y="9376"/>
                    </a:cubicBezTo>
                    <a:cubicBezTo>
                      <a:pt x="5486" y="8218"/>
                      <a:pt x="6384" y="7155"/>
                      <a:pt x="7281" y="6186"/>
                    </a:cubicBezTo>
                    <a:cubicBezTo>
                      <a:pt x="8463" y="4934"/>
                      <a:pt x="9715" y="3753"/>
                      <a:pt x="10566" y="2288"/>
                    </a:cubicBezTo>
                    <a:cubicBezTo>
                      <a:pt x="10755" y="2028"/>
                      <a:pt x="11062" y="1484"/>
                      <a:pt x="10636" y="1272"/>
                    </a:cubicBezTo>
                    <a:cubicBezTo>
                      <a:pt x="10558" y="1232"/>
                      <a:pt x="10476" y="1215"/>
                      <a:pt x="10394" y="1215"/>
                    </a:cubicBezTo>
                    <a:cubicBezTo>
                      <a:pt x="9981" y="1215"/>
                      <a:pt x="9542" y="1642"/>
                      <a:pt x="9266" y="1839"/>
                    </a:cubicBezTo>
                    <a:cubicBezTo>
                      <a:pt x="8037" y="2784"/>
                      <a:pt x="7092" y="4060"/>
                      <a:pt x="6218" y="5359"/>
                    </a:cubicBezTo>
                    <a:cubicBezTo>
                      <a:pt x="5249" y="6895"/>
                      <a:pt x="4399" y="8525"/>
                      <a:pt x="3855" y="10250"/>
                    </a:cubicBezTo>
                    <a:lnTo>
                      <a:pt x="3855" y="10297"/>
                    </a:lnTo>
                    <a:cubicBezTo>
                      <a:pt x="3076" y="11124"/>
                      <a:pt x="2391" y="12070"/>
                      <a:pt x="1800" y="13038"/>
                    </a:cubicBezTo>
                    <a:cubicBezTo>
                      <a:pt x="1847" y="12684"/>
                      <a:pt x="1965" y="12353"/>
                      <a:pt x="2083" y="11999"/>
                    </a:cubicBezTo>
                    <a:cubicBezTo>
                      <a:pt x="2391" y="11124"/>
                      <a:pt x="2887" y="10321"/>
                      <a:pt x="3336" y="9518"/>
                    </a:cubicBezTo>
                    <a:cubicBezTo>
                      <a:pt x="3570" y="9119"/>
                      <a:pt x="5222" y="6304"/>
                      <a:pt x="3935" y="6304"/>
                    </a:cubicBezTo>
                    <a:cubicBezTo>
                      <a:pt x="3925" y="6304"/>
                      <a:pt x="3914" y="6304"/>
                      <a:pt x="3903" y="6304"/>
                    </a:cubicBezTo>
                    <a:cubicBezTo>
                      <a:pt x="3265" y="6328"/>
                      <a:pt x="2721" y="7037"/>
                      <a:pt x="2414" y="7509"/>
                    </a:cubicBezTo>
                    <a:cubicBezTo>
                      <a:pt x="2012" y="8171"/>
                      <a:pt x="1729" y="8880"/>
                      <a:pt x="1540" y="9612"/>
                    </a:cubicBezTo>
                    <a:cubicBezTo>
                      <a:pt x="1186" y="10935"/>
                      <a:pt x="1186" y="12306"/>
                      <a:pt x="1493" y="13629"/>
                    </a:cubicBezTo>
                    <a:cubicBezTo>
                      <a:pt x="831" y="14928"/>
                      <a:pt x="311" y="16346"/>
                      <a:pt x="51" y="17787"/>
                    </a:cubicBezTo>
                    <a:cubicBezTo>
                      <a:pt x="0" y="18106"/>
                      <a:pt x="252" y="18280"/>
                      <a:pt x="513" y="18280"/>
                    </a:cubicBezTo>
                    <a:cubicBezTo>
                      <a:pt x="736" y="18280"/>
                      <a:pt x="966" y="18154"/>
                      <a:pt x="1020" y="17882"/>
                    </a:cubicBezTo>
                    <a:cubicBezTo>
                      <a:pt x="1256" y="16535"/>
                      <a:pt x="1705" y="15259"/>
                      <a:pt x="2367" y="14054"/>
                    </a:cubicBezTo>
                    <a:cubicBezTo>
                      <a:pt x="2981" y="13723"/>
                      <a:pt x="3737" y="13605"/>
                      <a:pt x="4399" y="13534"/>
                    </a:cubicBezTo>
                    <a:cubicBezTo>
                      <a:pt x="5273" y="13487"/>
                      <a:pt x="6147" y="13511"/>
                      <a:pt x="7021" y="13487"/>
                    </a:cubicBezTo>
                    <a:cubicBezTo>
                      <a:pt x="7754" y="13487"/>
                      <a:pt x="8439" y="13369"/>
                      <a:pt x="9101" y="12991"/>
                    </a:cubicBezTo>
                    <a:cubicBezTo>
                      <a:pt x="9502" y="12707"/>
                      <a:pt x="10164" y="12211"/>
                      <a:pt x="9880" y="11691"/>
                    </a:cubicBezTo>
                    <a:cubicBezTo>
                      <a:pt x="9597" y="11101"/>
                      <a:pt x="8534" y="11006"/>
                      <a:pt x="7967" y="11006"/>
                    </a:cubicBezTo>
                    <a:cubicBezTo>
                      <a:pt x="7904" y="11004"/>
                      <a:pt x="7842" y="11003"/>
                      <a:pt x="7780" y="11003"/>
                    </a:cubicBezTo>
                    <a:cubicBezTo>
                      <a:pt x="7113" y="11003"/>
                      <a:pt x="6465" y="11117"/>
                      <a:pt x="5816" y="11290"/>
                    </a:cubicBezTo>
                    <a:cubicBezTo>
                      <a:pt x="4753" y="11621"/>
                      <a:pt x="3808" y="12188"/>
                      <a:pt x="3028" y="12920"/>
                    </a:cubicBezTo>
                    <a:cubicBezTo>
                      <a:pt x="3454" y="12282"/>
                      <a:pt x="3926" y="11644"/>
                      <a:pt x="4446" y="11101"/>
                    </a:cubicBezTo>
                    <a:cubicBezTo>
                      <a:pt x="4446" y="11101"/>
                      <a:pt x="4493" y="11101"/>
                      <a:pt x="4517" y="11054"/>
                    </a:cubicBezTo>
                    <a:cubicBezTo>
                      <a:pt x="5108" y="10439"/>
                      <a:pt x="6218" y="9990"/>
                      <a:pt x="7092" y="9943"/>
                    </a:cubicBezTo>
                    <a:cubicBezTo>
                      <a:pt x="7420" y="9915"/>
                      <a:pt x="7750" y="9898"/>
                      <a:pt x="8082" y="9898"/>
                    </a:cubicBezTo>
                    <a:cubicBezTo>
                      <a:pt x="8589" y="9898"/>
                      <a:pt x="9097" y="9938"/>
                      <a:pt x="9597" y="10038"/>
                    </a:cubicBezTo>
                    <a:cubicBezTo>
                      <a:pt x="9848" y="10067"/>
                      <a:pt x="10956" y="10364"/>
                      <a:pt x="11741" y="10364"/>
                    </a:cubicBezTo>
                    <a:cubicBezTo>
                      <a:pt x="12213" y="10364"/>
                      <a:pt x="12568" y="10257"/>
                      <a:pt x="12550" y="9919"/>
                    </a:cubicBezTo>
                    <a:cubicBezTo>
                      <a:pt x="12527" y="9447"/>
                      <a:pt x="11747" y="9140"/>
                      <a:pt x="11369" y="8998"/>
                    </a:cubicBezTo>
                    <a:cubicBezTo>
                      <a:pt x="10755" y="8762"/>
                      <a:pt x="10069" y="8667"/>
                      <a:pt x="9384" y="8667"/>
                    </a:cubicBezTo>
                    <a:cubicBezTo>
                      <a:pt x="8274" y="8691"/>
                      <a:pt x="7163" y="9045"/>
                      <a:pt x="6171" y="9518"/>
                    </a:cubicBezTo>
                    <a:cubicBezTo>
                      <a:pt x="7258" y="8667"/>
                      <a:pt x="8463" y="7958"/>
                      <a:pt x="9810" y="7462"/>
                    </a:cubicBezTo>
                    <a:cubicBezTo>
                      <a:pt x="11038" y="7793"/>
                      <a:pt x="12172" y="8525"/>
                      <a:pt x="13259" y="9163"/>
                    </a:cubicBezTo>
                    <a:cubicBezTo>
                      <a:pt x="14677" y="9990"/>
                      <a:pt x="16142" y="10794"/>
                      <a:pt x="17772" y="11219"/>
                    </a:cubicBezTo>
                    <a:cubicBezTo>
                      <a:pt x="18113" y="11316"/>
                      <a:pt x="18632" y="11503"/>
                      <a:pt x="19077" y="11503"/>
                    </a:cubicBezTo>
                    <a:cubicBezTo>
                      <a:pt x="19280" y="11503"/>
                      <a:pt x="19467" y="11464"/>
                      <a:pt x="19615" y="11361"/>
                    </a:cubicBezTo>
                    <a:cubicBezTo>
                      <a:pt x="20040" y="11030"/>
                      <a:pt x="19733" y="10321"/>
                      <a:pt x="19520" y="9967"/>
                    </a:cubicBezTo>
                    <a:cubicBezTo>
                      <a:pt x="18717" y="8644"/>
                      <a:pt x="17063" y="8029"/>
                      <a:pt x="15598" y="7675"/>
                    </a:cubicBezTo>
                    <a:cubicBezTo>
                      <a:pt x="14653" y="7462"/>
                      <a:pt x="13708" y="7320"/>
                      <a:pt x="12716" y="7202"/>
                    </a:cubicBezTo>
                    <a:cubicBezTo>
                      <a:pt x="12196" y="7131"/>
                      <a:pt x="11629" y="7084"/>
                      <a:pt x="11062" y="7037"/>
                    </a:cubicBezTo>
                    <a:cubicBezTo>
                      <a:pt x="11960" y="6801"/>
                      <a:pt x="12881" y="6635"/>
                      <a:pt x="13826" y="6517"/>
                    </a:cubicBezTo>
                    <a:cubicBezTo>
                      <a:pt x="16189" y="6895"/>
                      <a:pt x="18599" y="7509"/>
                      <a:pt x="20395" y="9116"/>
                    </a:cubicBezTo>
                    <a:cubicBezTo>
                      <a:pt x="21387" y="9990"/>
                      <a:pt x="22096" y="11054"/>
                      <a:pt x="22710" y="12211"/>
                    </a:cubicBezTo>
                    <a:cubicBezTo>
                      <a:pt x="23277" y="13227"/>
                      <a:pt x="23773" y="14290"/>
                      <a:pt x="24600" y="15141"/>
                    </a:cubicBezTo>
                    <a:cubicBezTo>
                      <a:pt x="24892" y="15433"/>
                      <a:pt x="25664" y="16205"/>
                      <a:pt x="26245" y="16205"/>
                    </a:cubicBezTo>
                    <a:cubicBezTo>
                      <a:pt x="26369" y="16205"/>
                      <a:pt x="26485" y="16170"/>
                      <a:pt x="26585" y="16086"/>
                    </a:cubicBezTo>
                    <a:cubicBezTo>
                      <a:pt x="26821" y="15897"/>
                      <a:pt x="26821" y="15425"/>
                      <a:pt x="26821" y="15165"/>
                    </a:cubicBezTo>
                    <a:cubicBezTo>
                      <a:pt x="26774" y="14716"/>
                      <a:pt x="26656" y="14314"/>
                      <a:pt x="26490" y="13936"/>
                    </a:cubicBezTo>
                    <a:cubicBezTo>
                      <a:pt x="25569" y="11928"/>
                      <a:pt x="23821" y="10297"/>
                      <a:pt x="22143" y="8880"/>
                    </a:cubicBezTo>
                    <a:cubicBezTo>
                      <a:pt x="21151" y="8029"/>
                      <a:pt x="20087" y="7273"/>
                      <a:pt x="18812" y="6801"/>
                    </a:cubicBezTo>
                    <a:cubicBezTo>
                      <a:pt x="18339" y="6635"/>
                      <a:pt x="17890" y="6517"/>
                      <a:pt x="17418" y="6399"/>
                    </a:cubicBezTo>
                    <a:lnTo>
                      <a:pt x="17418" y="6399"/>
                    </a:lnTo>
                    <a:cubicBezTo>
                      <a:pt x="18930" y="6493"/>
                      <a:pt x="20465" y="6682"/>
                      <a:pt x="21930" y="7013"/>
                    </a:cubicBezTo>
                    <a:cubicBezTo>
                      <a:pt x="25215" y="9471"/>
                      <a:pt x="26845" y="13771"/>
                      <a:pt x="30720" y="15519"/>
                    </a:cubicBezTo>
                    <a:cubicBezTo>
                      <a:pt x="31107" y="15699"/>
                      <a:pt x="31551" y="15822"/>
                      <a:pt x="31991" y="15822"/>
                    </a:cubicBezTo>
                    <a:cubicBezTo>
                      <a:pt x="32301" y="15822"/>
                      <a:pt x="32610" y="15760"/>
                      <a:pt x="32894" y="15614"/>
                    </a:cubicBezTo>
                    <a:cubicBezTo>
                      <a:pt x="33484" y="15283"/>
                      <a:pt x="33602" y="14692"/>
                      <a:pt x="33319" y="14125"/>
                    </a:cubicBezTo>
                    <a:cubicBezTo>
                      <a:pt x="32492" y="12471"/>
                      <a:pt x="30413" y="11644"/>
                      <a:pt x="28853" y="10794"/>
                    </a:cubicBezTo>
                    <a:cubicBezTo>
                      <a:pt x="26963" y="9754"/>
                      <a:pt x="25073" y="8644"/>
                      <a:pt x="23348" y="7320"/>
                    </a:cubicBezTo>
                    <a:lnTo>
                      <a:pt x="23348" y="7320"/>
                    </a:lnTo>
                    <a:cubicBezTo>
                      <a:pt x="23915" y="7462"/>
                      <a:pt x="24482" y="7604"/>
                      <a:pt x="25049" y="7793"/>
                    </a:cubicBezTo>
                    <a:cubicBezTo>
                      <a:pt x="27247" y="8455"/>
                      <a:pt x="29302" y="9400"/>
                      <a:pt x="31310" y="10439"/>
                    </a:cubicBezTo>
                    <a:cubicBezTo>
                      <a:pt x="31712" y="10770"/>
                      <a:pt x="32137" y="11101"/>
                      <a:pt x="32492" y="11479"/>
                    </a:cubicBezTo>
                    <a:cubicBezTo>
                      <a:pt x="32988" y="12046"/>
                      <a:pt x="33366" y="12684"/>
                      <a:pt x="33673" y="13369"/>
                    </a:cubicBezTo>
                    <a:cubicBezTo>
                      <a:pt x="33957" y="14007"/>
                      <a:pt x="34099" y="14763"/>
                      <a:pt x="34429" y="15377"/>
                    </a:cubicBezTo>
                    <a:cubicBezTo>
                      <a:pt x="34531" y="15600"/>
                      <a:pt x="34788" y="16031"/>
                      <a:pt x="35097" y="16031"/>
                    </a:cubicBezTo>
                    <a:cubicBezTo>
                      <a:pt x="35149" y="16031"/>
                      <a:pt x="35202" y="16019"/>
                      <a:pt x="35256" y="15992"/>
                    </a:cubicBezTo>
                    <a:cubicBezTo>
                      <a:pt x="35634" y="15826"/>
                      <a:pt x="35729" y="15188"/>
                      <a:pt x="35729" y="14881"/>
                    </a:cubicBezTo>
                    <a:cubicBezTo>
                      <a:pt x="35705" y="14243"/>
                      <a:pt x="35351" y="13653"/>
                      <a:pt x="34996" y="13156"/>
                    </a:cubicBezTo>
                    <a:cubicBezTo>
                      <a:pt x="34571" y="12542"/>
                      <a:pt x="34028" y="12046"/>
                      <a:pt x="33437" y="11597"/>
                    </a:cubicBezTo>
                    <a:lnTo>
                      <a:pt x="33437" y="11597"/>
                    </a:lnTo>
                    <a:lnTo>
                      <a:pt x="37406" y="13818"/>
                    </a:lnTo>
                    <a:cubicBezTo>
                      <a:pt x="37737" y="15850"/>
                      <a:pt x="38919" y="17646"/>
                      <a:pt x="40336" y="19158"/>
                    </a:cubicBezTo>
                    <a:cubicBezTo>
                      <a:pt x="41943" y="20835"/>
                      <a:pt x="43951" y="22253"/>
                      <a:pt x="46243" y="22867"/>
                    </a:cubicBezTo>
                    <a:cubicBezTo>
                      <a:pt x="46920" y="23056"/>
                      <a:pt x="47629" y="23182"/>
                      <a:pt x="48341" y="23182"/>
                    </a:cubicBezTo>
                    <a:cubicBezTo>
                      <a:pt x="48698" y="23182"/>
                      <a:pt x="49055" y="23151"/>
                      <a:pt x="49409" y="23080"/>
                    </a:cubicBezTo>
                    <a:cubicBezTo>
                      <a:pt x="50118" y="22962"/>
                      <a:pt x="51110" y="22678"/>
                      <a:pt x="50709" y="21804"/>
                    </a:cubicBezTo>
                    <a:cubicBezTo>
                      <a:pt x="50236" y="20835"/>
                      <a:pt x="49031" y="20386"/>
                      <a:pt x="48039" y="20103"/>
                    </a:cubicBezTo>
                    <a:cubicBezTo>
                      <a:pt x="46834" y="19725"/>
                      <a:pt x="45629" y="19394"/>
                      <a:pt x="44447" y="18945"/>
                    </a:cubicBezTo>
                    <a:cubicBezTo>
                      <a:pt x="42061" y="18024"/>
                      <a:pt x="39769" y="16606"/>
                      <a:pt x="38564" y="14432"/>
                    </a:cubicBezTo>
                    <a:lnTo>
                      <a:pt x="38564" y="14432"/>
                    </a:lnTo>
                    <a:cubicBezTo>
                      <a:pt x="38753" y="14527"/>
                      <a:pt x="38942" y="14645"/>
                      <a:pt x="39131" y="14716"/>
                    </a:cubicBezTo>
                    <a:cubicBezTo>
                      <a:pt x="41187" y="15826"/>
                      <a:pt x="43408" y="16677"/>
                      <a:pt x="45652" y="17244"/>
                    </a:cubicBezTo>
                    <a:cubicBezTo>
                      <a:pt x="46338" y="17716"/>
                      <a:pt x="46928" y="18236"/>
                      <a:pt x="47613" y="18685"/>
                    </a:cubicBezTo>
                    <a:cubicBezTo>
                      <a:pt x="48393" y="19205"/>
                      <a:pt x="49291" y="19678"/>
                      <a:pt x="50165" y="20103"/>
                    </a:cubicBezTo>
                    <a:cubicBezTo>
                      <a:pt x="51833" y="20821"/>
                      <a:pt x="53683" y="21403"/>
                      <a:pt x="55537" y="21403"/>
                    </a:cubicBezTo>
                    <a:cubicBezTo>
                      <a:pt x="55573" y="21403"/>
                      <a:pt x="55610" y="21403"/>
                      <a:pt x="55647" y="21402"/>
                    </a:cubicBezTo>
                    <a:cubicBezTo>
                      <a:pt x="56308" y="21402"/>
                      <a:pt x="57206" y="21331"/>
                      <a:pt x="57797" y="20977"/>
                    </a:cubicBezTo>
                    <a:cubicBezTo>
                      <a:pt x="58411" y="20599"/>
                      <a:pt x="58080" y="19961"/>
                      <a:pt x="57608" y="19559"/>
                    </a:cubicBezTo>
                    <a:cubicBezTo>
                      <a:pt x="56970" y="19040"/>
                      <a:pt x="56001" y="18827"/>
                      <a:pt x="55174" y="18662"/>
                    </a:cubicBezTo>
                    <a:cubicBezTo>
                      <a:pt x="54253" y="18449"/>
                      <a:pt x="53331" y="18307"/>
                      <a:pt x="52386" y="18189"/>
                    </a:cubicBezTo>
                    <a:cubicBezTo>
                      <a:pt x="51583" y="18094"/>
                      <a:pt x="50803" y="18000"/>
                      <a:pt x="50000" y="17882"/>
                    </a:cubicBezTo>
                    <a:lnTo>
                      <a:pt x="50000" y="17882"/>
                    </a:lnTo>
                    <a:cubicBezTo>
                      <a:pt x="50371" y="17905"/>
                      <a:pt x="50740" y="17915"/>
                      <a:pt x="51107" y="17915"/>
                    </a:cubicBezTo>
                    <a:cubicBezTo>
                      <a:pt x="51887" y="17915"/>
                      <a:pt x="52663" y="17868"/>
                      <a:pt x="53449" y="17787"/>
                    </a:cubicBezTo>
                    <a:cubicBezTo>
                      <a:pt x="53993" y="17764"/>
                      <a:pt x="54489" y="17669"/>
                      <a:pt x="54985" y="17598"/>
                    </a:cubicBezTo>
                    <a:cubicBezTo>
                      <a:pt x="56871" y="18054"/>
                      <a:pt x="58804" y="18293"/>
                      <a:pt x="60733" y="18293"/>
                    </a:cubicBezTo>
                    <a:cubicBezTo>
                      <a:pt x="62407" y="18293"/>
                      <a:pt x="64077" y="18113"/>
                      <a:pt x="65712" y="17740"/>
                    </a:cubicBezTo>
                    <a:cubicBezTo>
                      <a:pt x="66586" y="17527"/>
                      <a:pt x="67508" y="17291"/>
                      <a:pt x="68287" y="16819"/>
                    </a:cubicBezTo>
                    <a:cubicBezTo>
                      <a:pt x="68760" y="16559"/>
                      <a:pt x="69398" y="15850"/>
                      <a:pt x="68595" y="15590"/>
                    </a:cubicBezTo>
                    <a:cubicBezTo>
                      <a:pt x="68176" y="15353"/>
                      <a:pt x="67658" y="15280"/>
                      <a:pt x="67139" y="15280"/>
                    </a:cubicBezTo>
                    <a:cubicBezTo>
                      <a:pt x="66779" y="15280"/>
                      <a:pt x="66419" y="15315"/>
                      <a:pt x="66090" y="15354"/>
                    </a:cubicBezTo>
                    <a:cubicBezTo>
                      <a:pt x="65003" y="15472"/>
                      <a:pt x="63940" y="15637"/>
                      <a:pt x="62877" y="15874"/>
                    </a:cubicBezTo>
                    <a:cubicBezTo>
                      <a:pt x="61695" y="16133"/>
                      <a:pt x="60514" y="16441"/>
                      <a:pt x="59333" y="16724"/>
                    </a:cubicBezTo>
                    <a:cubicBezTo>
                      <a:pt x="58506" y="16937"/>
                      <a:pt x="57608" y="17173"/>
                      <a:pt x="56757" y="17268"/>
                    </a:cubicBezTo>
                    <a:cubicBezTo>
                      <a:pt x="58198" y="16819"/>
                      <a:pt x="59569" y="16228"/>
                      <a:pt x="60797" y="15425"/>
                    </a:cubicBezTo>
                    <a:lnTo>
                      <a:pt x="60868" y="15425"/>
                    </a:lnTo>
                    <a:cubicBezTo>
                      <a:pt x="62192" y="15188"/>
                      <a:pt x="63491" y="14716"/>
                      <a:pt x="64743" y="14196"/>
                    </a:cubicBezTo>
                    <a:cubicBezTo>
                      <a:pt x="65287" y="13960"/>
                      <a:pt x="65948" y="13700"/>
                      <a:pt x="66397" y="13251"/>
                    </a:cubicBezTo>
                    <a:cubicBezTo>
                      <a:pt x="66633" y="13015"/>
                      <a:pt x="67012" y="12542"/>
                      <a:pt x="66822" y="12188"/>
                    </a:cubicBezTo>
                    <a:cubicBezTo>
                      <a:pt x="66730" y="12019"/>
                      <a:pt x="66560" y="11951"/>
                      <a:pt x="66349" y="11951"/>
                    </a:cubicBezTo>
                    <a:cubicBezTo>
                      <a:pt x="65647" y="11951"/>
                      <a:pt x="64485" y="12697"/>
                      <a:pt x="64176" y="12896"/>
                    </a:cubicBezTo>
                    <a:cubicBezTo>
                      <a:pt x="63798" y="13109"/>
                      <a:pt x="63397" y="13369"/>
                      <a:pt x="63042" y="13605"/>
                    </a:cubicBezTo>
                    <a:cubicBezTo>
                      <a:pt x="64105" y="12542"/>
                      <a:pt x="64980" y="11266"/>
                      <a:pt x="65570" y="9801"/>
                    </a:cubicBezTo>
                    <a:cubicBezTo>
                      <a:pt x="65690" y="9441"/>
                      <a:pt x="65381" y="9176"/>
                      <a:pt x="65079" y="9176"/>
                    </a:cubicBezTo>
                    <a:cubicBezTo>
                      <a:pt x="64906" y="9176"/>
                      <a:pt x="64735" y="9264"/>
                      <a:pt x="64649" y="9471"/>
                    </a:cubicBezTo>
                    <a:cubicBezTo>
                      <a:pt x="64105" y="10865"/>
                      <a:pt x="63278" y="12046"/>
                      <a:pt x="62286" y="13038"/>
                    </a:cubicBezTo>
                    <a:cubicBezTo>
                      <a:pt x="62759" y="12353"/>
                      <a:pt x="63137" y="11644"/>
                      <a:pt x="63397" y="10888"/>
                    </a:cubicBezTo>
                    <a:cubicBezTo>
                      <a:pt x="63586" y="10392"/>
                      <a:pt x="63727" y="9849"/>
                      <a:pt x="63751" y="9329"/>
                    </a:cubicBezTo>
                    <a:cubicBezTo>
                      <a:pt x="63751" y="9116"/>
                      <a:pt x="63822" y="8644"/>
                      <a:pt x="63562" y="8549"/>
                    </a:cubicBezTo>
                    <a:cubicBezTo>
                      <a:pt x="63535" y="8539"/>
                      <a:pt x="63509" y="8534"/>
                      <a:pt x="63483" y="8534"/>
                    </a:cubicBezTo>
                    <a:cubicBezTo>
                      <a:pt x="63207" y="8534"/>
                      <a:pt x="62963" y="9062"/>
                      <a:pt x="62877" y="9234"/>
                    </a:cubicBezTo>
                    <a:cubicBezTo>
                      <a:pt x="62570" y="9730"/>
                      <a:pt x="62404" y="10321"/>
                      <a:pt x="62286" y="10888"/>
                    </a:cubicBezTo>
                    <a:cubicBezTo>
                      <a:pt x="62073" y="11739"/>
                      <a:pt x="61979" y="12684"/>
                      <a:pt x="61601" y="13511"/>
                    </a:cubicBezTo>
                    <a:cubicBezTo>
                      <a:pt x="61506" y="13629"/>
                      <a:pt x="61388" y="13723"/>
                      <a:pt x="61317" y="13842"/>
                    </a:cubicBezTo>
                    <a:cubicBezTo>
                      <a:pt x="59947" y="14928"/>
                      <a:pt x="58317" y="15732"/>
                      <a:pt x="56615" y="16252"/>
                    </a:cubicBezTo>
                    <a:cubicBezTo>
                      <a:pt x="58151" y="15188"/>
                      <a:pt x="59427" y="13771"/>
                      <a:pt x="60160" y="12093"/>
                    </a:cubicBezTo>
                    <a:cubicBezTo>
                      <a:pt x="60325" y="11715"/>
                      <a:pt x="60561" y="11148"/>
                      <a:pt x="60301" y="10723"/>
                    </a:cubicBezTo>
                    <a:cubicBezTo>
                      <a:pt x="60149" y="10501"/>
                      <a:pt x="59916" y="10410"/>
                      <a:pt x="59668" y="10410"/>
                    </a:cubicBezTo>
                    <a:cubicBezTo>
                      <a:pt x="59493" y="10410"/>
                      <a:pt x="59310" y="10455"/>
                      <a:pt x="59144" y="10534"/>
                    </a:cubicBezTo>
                    <a:cubicBezTo>
                      <a:pt x="58009" y="11030"/>
                      <a:pt x="57419" y="12518"/>
                      <a:pt x="56899" y="13511"/>
                    </a:cubicBezTo>
                    <a:cubicBezTo>
                      <a:pt x="56285" y="14716"/>
                      <a:pt x="55647" y="15992"/>
                      <a:pt x="54489" y="16771"/>
                    </a:cubicBezTo>
                    <a:cubicBezTo>
                      <a:pt x="53709" y="16889"/>
                      <a:pt x="52953" y="16984"/>
                      <a:pt x="52173" y="17031"/>
                    </a:cubicBezTo>
                    <a:cubicBezTo>
                      <a:pt x="51771" y="17051"/>
                      <a:pt x="51372" y="17062"/>
                      <a:pt x="50977" y="17062"/>
                    </a:cubicBezTo>
                    <a:cubicBezTo>
                      <a:pt x="49980" y="17062"/>
                      <a:pt x="49003" y="16995"/>
                      <a:pt x="48039" y="16842"/>
                    </a:cubicBezTo>
                    <a:cubicBezTo>
                      <a:pt x="48629" y="16748"/>
                      <a:pt x="49220" y="16606"/>
                      <a:pt x="49811" y="16464"/>
                    </a:cubicBezTo>
                    <a:cubicBezTo>
                      <a:pt x="51181" y="16086"/>
                      <a:pt x="52528" y="15495"/>
                      <a:pt x="53591" y="14550"/>
                    </a:cubicBezTo>
                    <a:cubicBezTo>
                      <a:pt x="53922" y="14243"/>
                      <a:pt x="54513" y="13747"/>
                      <a:pt x="54465" y="13251"/>
                    </a:cubicBezTo>
                    <a:cubicBezTo>
                      <a:pt x="54412" y="12912"/>
                      <a:pt x="54062" y="12829"/>
                      <a:pt x="53741" y="12829"/>
                    </a:cubicBezTo>
                    <a:cubicBezTo>
                      <a:pt x="53637" y="12829"/>
                      <a:pt x="53536" y="12838"/>
                      <a:pt x="53449" y="12849"/>
                    </a:cubicBezTo>
                    <a:cubicBezTo>
                      <a:pt x="52835" y="12967"/>
                      <a:pt x="52292" y="13393"/>
                      <a:pt x="51772" y="13747"/>
                    </a:cubicBezTo>
                    <a:cubicBezTo>
                      <a:pt x="50992" y="14243"/>
                      <a:pt x="50260" y="14692"/>
                      <a:pt x="49456" y="15117"/>
                    </a:cubicBezTo>
                    <a:cubicBezTo>
                      <a:pt x="48677" y="15519"/>
                      <a:pt x="47850" y="15992"/>
                      <a:pt x="46928" y="16204"/>
                    </a:cubicBezTo>
                    <a:cubicBezTo>
                      <a:pt x="46479" y="16322"/>
                      <a:pt x="46078" y="16346"/>
                      <a:pt x="45629" y="16346"/>
                    </a:cubicBezTo>
                    <a:cubicBezTo>
                      <a:pt x="43526" y="15826"/>
                      <a:pt x="41518" y="14999"/>
                      <a:pt x="39533" y="14007"/>
                    </a:cubicBezTo>
                    <a:lnTo>
                      <a:pt x="39533" y="14007"/>
                    </a:lnTo>
                    <a:cubicBezTo>
                      <a:pt x="40667" y="14243"/>
                      <a:pt x="41825" y="14338"/>
                      <a:pt x="42935" y="14432"/>
                    </a:cubicBezTo>
                    <a:cubicBezTo>
                      <a:pt x="43433" y="14468"/>
                      <a:pt x="43936" y="14492"/>
                      <a:pt x="44438" y="14492"/>
                    </a:cubicBezTo>
                    <a:cubicBezTo>
                      <a:pt x="45910" y="14492"/>
                      <a:pt x="47372" y="14287"/>
                      <a:pt x="48677" y="13582"/>
                    </a:cubicBezTo>
                    <a:cubicBezTo>
                      <a:pt x="49338" y="13180"/>
                      <a:pt x="50260" y="12589"/>
                      <a:pt x="50449" y="11810"/>
                    </a:cubicBezTo>
                    <a:cubicBezTo>
                      <a:pt x="50590" y="11124"/>
                      <a:pt x="49976" y="10557"/>
                      <a:pt x="49315" y="10439"/>
                    </a:cubicBezTo>
                    <a:cubicBezTo>
                      <a:pt x="49133" y="10403"/>
                      <a:pt x="48944" y="10387"/>
                      <a:pt x="48751" y="10387"/>
                    </a:cubicBezTo>
                    <a:cubicBezTo>
                      <a:pt x="48068" y="10387"/>
                      <a:pt x="47337" y="10586"/>
                      <a:pt x="46692" y="10770"/>
                    </a:cubicBezTo>
                    <a:cubicBezTo>
                      <a:pt x="45652" y="11054"/>
                      <a:pt x="44684" y="11479"/>
                      <a:pt x="43668" y="11881"/>
                    </a:cubicBezTo>
                    <a:cubicBezTo>
                      <a:pt x="42463" y="12353"/>
                      <a:pt x="41234" y="12755"/>
                      <a:pt x="39934" y="12873"/>
                    </a:cubicBezTo>
                    <a:cubicBezTo>
                      <a:pt x="39416" y="12903"/>
                      <a:pt x="38878" y="12954"/>
                      <a:pt x="38346" y="12954"/>
                    </a:cubicBezTo>
                    <a:cubicBezTo>
                      <a:pt x="38053" y="12954"/>
                      <a:pt x="37762" y="12938"/>
                      <a:pt x="37477" y="12896"/>
                    </a:cubicBezTo>
                    <a:cubicBezTo>
                      <a:pt x="37241" y="12755"/>
                      <a:pt x="37005" y="12637"/>
                      <a:pt x="36768" y="12471"/>
                    </a:cubicBezTo>
                    <a:cubicBezTo>
                      <a:pt x="35351" y="11644"/>
                      <a:pt x="33909" y="10865"/>
                      <a:pt x="32445" y="10085"/>
                    </a:cubicBezTo>
                    <a:lnTo>
                      <a:pt x="32445" y="10085"/>
                    </a:lnTo>
                    <a:cubicBezTo>
                      <a:pt x="33697" y="10439"/>
                      <a:pt x="34973" y="10676"/>
                      <a:pt x="36225" y="10794"/>
                    </a:cubicBezTo>
                    <a:cubicBezTo>
                      <a:pt x="36667" y="10830"/>
                      <a:pt x="37121" y="10852"/>
                      <a:pt x="37577" y="10852"/>
                    </a:cubicBezTo>
                    <a:cubicBezTo>
                      <a:pt x="38898" y="10852"/>
                      <a:pt x="40240" y="10664"/>
                      <a:pt x="41399" y="10085"/>
                    </a:cubicBezTo>
                    <a:cubicBezTo>
                      <a:pt x="41872" y="9849"/>
                      <a:pt x="42581" y="9447"/>
                      <a:pt x="42534" y="8809"/>
                    </a:cubicBezTo>
                    <a:cubicBezTo>
                      <a:pt x="42439" y="8147"/>
                      <a:pt x="41470" y="7982"/>
                      <a:pt x="40903" y="7935"/>
                    </a:cubicBezTo>
                    <a:cubicBezTo>
                      <a:pt x="40569" y="7897"/>
                      <a:pt x="40234" y="7880"/>
                      <a:pt x="39899" y="7880"/>
                    </a:cubicBezTo>
                    <a:cubicBezTo>
                      <a:pt x="38363" y="7880"/>
                      <a:pt x="36825" y="8234"/>
                      <a:pt x="35351" y="8525"/>
                    </a:cubicBezTo>
                    <a:cubicBezTo>
                      <a:pt x="33991" y="8786"/>
                      <a:pt x="32632" y="9032"/>
                      <a:pt x="31261" y="9032"/>
                    </a:cubicBezTo>
                    <a:cubicBezTo>
                      <a:pt x="30892" y="9032"/>
                      <a:pt x="30523" y="9014"/>
                      <a:pt x="30153" y="8974"/>
                    </a:cubicBezTo>
                    <a:cubicBezTo>
                      <a:pt x="28121" y="8029"/>
                      <a:pt x="26042" y="7202"/>
                      <a:pt x="23821" y="6612"/>
                    </a:cubicBezTo>
                    <a:lnTo>
                      <a:pt x="23821" y="6612"/>
                    </a:lnTo>
                    <a:cubicBezTo>
                      <a:pt x="25593" y="6753"/>
                      <a:pt x="27365" y="7084"/>
                      <a:pt x="29184" y="7155"/>
                    </a:cubicBezTo>
                    <a:cubicBezTo>
                      <a:pt x="29619" y="7184"/>
                      <a:pt x="30080" y="7205"/>
                      <a:pt x="30551" y="7205"/>
                    </a:cubicBezTo>
                    <a:cubicBezTo>
                      <a:pt x="31996" y="7205"/>
                      <a:pt x="33531" y="7012"/>
                      <a:pt x="34689" y="6281"/>
                    </a:cubicBezTo>
                    <a:cubicBezTo>
                      <a:pt x="35327" y="5856"/>
                      <a:pt x="35871" y="5123"/>
                      <a:pt x="35469" y="4391"/>
                    </a:cubicBezTo>
                    <a:cubicBezTo>
                      <a:pt x="35091" y="3729"/>
                      <a:pt x="34193" y="3446"/>
                      <a:pt x="33484" y="3351"/>
                    </a:cubicBezTo>
                    <a:cubicBezTo>
                      <a:pt x="33240" y="3318"/>
                      <a:pt x="32994" y="3303"/>
                      <a:pt x="32748" y="3303"/>
                    </a:cubicBezTo>
                    <a:cubicBezTo>
                      <a:pt x="31044" y="3303"/>
                      <a:pt x="29315" y="4028"/>
                      <a:pt x="27766" y="4627"/>
                    </a:cubicBezTo>
                    <a:cubicBezTo>
                      <a:pt x="25994" y="5312"/>
                      <a:pt x="24151" y="6092"/>
                      <a:pt x="22238" y="6210"/>
                    </a:cubicBezTo>
                    <a:cubicBezTo>
                      <a:pt x="21033" y="5950"/>
                      <a:pt x="19780" y="5737"/>
                      <a:pt x="18504" y="5619"/>
                    </a:cubicBezTo>
                    <a:cubicBezTo>
                      <a:pt x="18835" y="5596"/>
                      <a:pt x="19142" y="5572"/>
                      <a:pt x="19426" y="5501"/>
                    </a:cubicBezTo>
                    <a:cubicBezTo>
                      <a:pt x="20395" y="5383"/>
                      <a:pt x="21387" y="5147"/>
                      <a:pt x="22332" y="4887"/>
                    </a:cubicBezTo>
                    <a:cubicBezTo>
                      <a:pt x="23348" y="4603"/>
                      <a:pt x="24388" y="4202"/>
                      <a:pt x="25404" y="3800"/>
                    </a:cubicBezTo>
                    <a:cubicBezTo>
                      <a:pt x="26278" y="3422"/>
                      <a:pt x="27247" y="3020"/>
                      <a:pt x="28050" y="2477"/>
                    </a:cubicBezTo>
                    <a:cubicBezTo>
                      <a:pt x="28546" y="2122"/>
                      <a:pt x="29231" y="1461"/>
                      <a:pt x="28593" y="965"/>
                    </a:cubicBezTo>
                    <a:cubicBezTo>
                      <a:pt x="28110" y="564"/>
                      <a:pt x="27449" y="435"/>
                      <a:pt x="26812" y="435"/>
                    </a:cubicBezTo>
                    <a:cubicBezTo>
                      <a:pt x="26546" y="435"/>
                      <a:pt x="26285" y="457"/>
                      <a:pt x="26042" y="492"/>
                    </a:cubicBezTo>
                    <a:cubicBezTo>
                      <a:pt x="24033" y="728"/>
                      <a:pt x="22379" y="1933"/>
                      <a:pt x="20796" y="3044"/>
                    </a:cubicBezTo>
                    <a:cubicBezTo>
                      <a:pt x="19757" y="3800"/>
                      <a:pt x="18670" y="4509"/>
                      <a:pt x="17441" y="4934"/>
                    </a:cubicBezTo>
                    <a:cubicBezTo>
                      <a:pt x="16685" y="5218"/>
                      <a:pt x="15882" y="5407"/>
                      <a:pt x="15055" y="5501"/>
                    </a:cubicBezTo>
                    <a:lnTo>
                      <a:pt x="13897" y="5596"/>
                    </a:lnTo>
                    <a:lnTo>
                      <a:pt x="13850" y="5596"/>
                    </a:lnTo>
                    <a:cubicBezTo>
                      <a:pt x="12716" y="5714"/>
                      <a:pt x="11629" y="5926"/>
                      <a:pt x="10566" y="6210"/>
                    </a:cubicBezTo>
                    <a:cubicBezTo>
                      <a:pt x="11865" y="5312"/>
                      <a:pt x="13283" y="4580"/>
                      <a:pt x="14771" y="4036"/>
                    </a:cubicBezTo>
                    <a:cubicBezTo>
                      <a:pt x="16378" y="3398"/>
                      <a:pt x="18339" y="2997"/>
                      <a:pt x="19615" y="1721"/>
                    </a:cubicBezTo>
                    <a:cubicBezTo>
                      <a:pt x="19993" y="1343"/>
                      <a:pt x="20253" y="847"/>
                      <a:pt x="19780" y="398"/>
                    </a:cubicBezTo>
                    <a:cubicBezTo>
                      <a:pt x="19455" y="102"/>
                      <a:pt x="19011" y="1"/>
                      <a:pt x="18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1"/>
              <p:cNvSpPr/>
              <p:nvPr/>
            </p:nvSpPr>
            <p:spPr>
              <a:xfrm>
                <a:off x="801025" y="3319625"/>
                <a:ext cx="1658600" cy="559475"/>
              </a:xfrm>
              <a:custGeom>
                <a:avLst/>
                <a:gdLst/>
                <a:ahLst/>
                <a:cxnLst/>
                <a:rect l="l" t="t" r="r" b="b"/>
                <a:pathLst>
                  <a:path w="66344" h="22379" extrusionOk="0">
                    <a:moveTo>
                      <a:pt x="17285" y="1120"/>
                    </a:moveTo>
                    <a:cubicBezTo>
                      <a:pt x="17274" y="1120"/>
                      <a:pt x="17261" y="1125"/>
                      <a:pt x="17249" y="1137"/>
                    </a:cubicBezTo>
                    <a:lnTo>
                      <a:pt x="15028" y="2201"/>
                    </a:lnTo>
                    <a:cubicBezTo>
                      <a:pt x="14296" y="2555"/>
                      <a:pt x="13539" y="2910"/>
                      <a:pt x="12831" y="3288"/>
                    </a:cubicBezTo>
                    <a:lnTo>
                      <a:pt x="11602" y="3902"/>
                    </a:lnTo>
                    <a:cubicBezTo>
                      <a:pt x="11980" y="3737"/>
                      <a:pt x="12334" y="3595"/>
                      <a:pt x="12712" y="3406"/>
                    </a:cubicBezTo>
                    <a:cubicBezTo>
                      <a:pt x="13114" y="3193"/>
                      <a:pt x="13469" y="3028"/>
                      <a:pt x="13847" y="2886"/>
                    </a:cubicBezTo>
                    <a:cubicBezTo>
                      <a:pt x="14579" y="2532"/>
                      <a:pt x="15311" y="2201"/>
                      <a:pt x="16068" y="1846"/>
                    </a:cubicBezTo>
                    <a:cubicBezTo>
                      <a:pt x="16469" y="1634"/>
                      <a:pt x="16895" y="1468"/>
                      <a:pt x="17296" y="1256"/>
                    </a:cubicBezTo>
                    <a:cubicBezTo>
                      <a:pt x="17374" y="1236"/>
                      <a:pt x="17340" y="1120"/>
                      <a:pt x="17285" y="1120"/>
                    </a:cubicBezTo>
                    <a:close/>
                    <a:moveTo>
                      <a:pt x="18054" y="118"/>
                    </a:moveTo>
                    <a:cubicBezTo>
                      <a:pt x="18045" y="118"/>
                      <a:pt x="18037" y="119"/>
                      <a:pt x="18029" y="122"/>
                    </a:cubicBezTo>
                    <a:cubicBezTo>
                      <a:pt x="17532" y="287"/>
                      <a:pt x="17036" y="476"/>
                      <a:pt x="16540" y="689"/>
                    </a:cubicBezTo>
                    <a:cubicBezTo>
                      <a:pt x="16020" y="901"/>
                      <a:pt x="15548" y="1090"/>
                      <a:pt x="15075" y="1374"/>
                    </a:cubicBezTo>
                    <a:cubicBezTo>
                      <a:pt x="14130" y="1823"/>
                      <a:pt x="13232" y="2342"/>
                      <a:pt x="12358" y="2957"/>
                    </a:cubicBezTo>
                    <a:cubicBezTo>
                      <a:pt x="11886" y="3311"/>
                      <a:pt x="11413" y="3666"/>
                      <a:pt x="10940" y="4044"/>
                    </a:cubicBezTo>
                    <a:cubicBezTo>
                      <a:pt x="10940" y="4044"/>
                      <a:pt x="10940" y="4091"/>
                      <a:pt x="10988" y="4091"/>
                    </a:cubicBezTo>
                    <a:cubicBezTo>
                      <a:pt x="11791" y="3429"/>
                      <a:pt x="12689" y="2839"/>
                      <a:pt x="13610" y="2319"/>
                    </a:cubicBezTo>
                    <a:cubicBezTo>
                      <a:pt x="14532" y="1775"/>
                      <a:pt x="15477" y="1303"/>
                      <a:pt x="16446" y="901"/>
                    </a:cubicBezTo>
                    <a:cubicBezTo>
                      <a:pt x="17013" y="665"/>
                      <a:pt x="17556" y="452"/>
                      <a:pt x="18100" y="240"/>
                    </a:cubicBezTo>
                    <a:cubicBezTo>
                      <a:pt x="18186" y="218"/>
                      <a:pt x="18135" y="118"/>
                      <a:pt x="18054" y="118"/>
                    </a:cubicBezTo>
                    <a:close/>
                    <a:moveTo>
                      <a:pt x="24074" y="591"/>
                    </a:moveTo>
                    <a:cubicBezTo>
                      <a:pt x="24068" y="591"/>
                      <a:pt x="24061" y="592"/>
                      <a:pt x="24054" y="594"/>
                    </a:cubicBezTo>
                    <a:cubicBezTo>
                      <a:pt x="23014" y="996"/>
                      <a:pt x="22045" y="1516"/>
                      <a:pt x="21100" y="2083"/>
                    </a:cubicBezTo>
                    <a:cubicBezTo>
                      <a:pt x="20155" y="2626"/>
                      <a:pt x="19234" y="3217"/>
                      <a:pt x="18241" y="3737"/>
                    </a:cubicBezTo>
                    <a:cubicBezTo>
                      <a:pt x="17981" y="3878"/>
                      <a:pt x="17698" y="3996"/>
                      <a:pt x="17414" y="4138"/>
                    </a:cubicBezTo>
                    <a:cubicBezTo>
                      <a:pt x="17154" y="4327"/>
                      <a:pt x="16895" y="4469"/>
                      <a:pt x="16587" y="4563"/>
                    </a:cubicBezTo>
                    <a:cubicBezTo>
                      <a:pt x="16847" y="4493"/>
                      <a:pt x="17131" y="4422"/>
                      <a:pt x="17391" y="4304"/>
                    </a:cubicBezTo>
                    <a:cubicBezTo>
                      <a:pt x="17651" y="4209"/>
                      <a:pt x="17887" y="4091"/>
                      <a:pt x="18123" y="3973"/>
                    </a:cubicBezTo>
                    <a:cubicBezTo>
                      <a:pt x="18619" y="3737"/>
                      <a:pt x="19092" y="3477"/>
                      <a:pt x="19564" y="3193"/>
                    </a:cubicBezTo>
                    <a:cubicBezTo>
                      <a:pt x="20510" y="2673"/>
                      <a:pt x="21455" y="2083"/>
                      <a:pt x="22423" y="1539"/>
                    </a:cubicBezTo>
                    <a:cubicBezTo>
                      <a:pt x="22967" y="1256"/>
                      <a:pt x="23534" y="996"/>
                      <a:pt x="24125" y="736"/>
                    </a:cubicBezTo>
                    <a:cubicBezTo>
                      <a:pt x="24190" y="714"/>
                      <a:pt x="24155" y="591"/>
                      <a:pt x="24074" y="591"/>
                    </a:cubicBezTo>
                    <a:close/>
                    <a:moveTo>
                      <a:pt x="16587" y="4563"/>
                    </a:moveTo>
                    <a:cubicBezTo>
                      <a:pt x="16572" y="4563"/>
                      <a:pt x="16577" y="4574"/>
                      <a:pt x="16582" y="4574"/>
                    </a:cubicBezTo>
                    <a:cubicBezTo>
                      <a:pt x="16585" y="4574"/>
                      <a:pt x="16587" y="4571"/>
                      <a:pt x="16587" y="4563"/>
                    </a:cubicBezTo>
                    <a:close/>
                    <a:moveTo>
                      <a:pt x="25915" y="685"/>
                    </a:moveTo>
                    <a:cubicBezTo>
                      <a:pt x="25909" y="685"/>
                      <a:pt x="25903" y="686"/>
                      <a:pt x="25897" y="689"/>
                    </a:cubicBezTo>
                    <a:cubicBezTo>
                      <a:pt x="25306" y="901"/>
                      <a:pt x="24739" y="1161"/>
                      <a:pt x="24172" y="1421"/>
                    </a:cubicBezTo>
                    <a:lnTo>
                      <a:pt x="22494" y="2224"/>
                    </a:lnTo>
                    <a:cubicBezTo>
                      <a:pt x="21974" y="2484"/>
                      <a:pt x="21407" y="2768"/>
                      <a:pt x="20840" y="3028"/>
                    </a:cubicBezTo>
                    <a:cubicBezTo>
                      <a:pt x="20273" y="3288"/>
                      <a:pt x="19730" y="3524"/>
                      <a:pt x="19139" y="3784"/>
                    </a:cubicBezTo>
                    <a:cubicBezTo>
                      <a:pt x="18572" y="4020"/>
                      <a:pt x="17981" y="4256"/>
                      <a:pt x="17414" y="4469"/>
                    </a:cubicBezTo>
                    <a:cubicBezTo>
                      <a:pt x="17320" y="4493"/>
                      <a:pt x="17273" y="4540"/>
                      <a:pt x="17178" y="4563"/>
                    </a:cubicBezTo>
                    <a:cubicBezTo>
                      <a:pt x="17159" y="4563"/>
                      <a:pt x="17171" y="4594"/>
                      <a:pt x="17188" y="4594"/>
                    </a:cubicBezTo>
                    <a:cubicBezTo>
                      <a:pt x="17192" y="4594"/>
                      <a:pt x="17197" y="4592"/>
                      <a:pt x="17202" y="4587"/>
                    </a:cubicBezTo>
                    <a:cubicBezTo>
                      <a:pt x="17792" y="4422"/>
                      <a:pt x="18383" y="4209"/>
                      <a:pt x="18974" y="3973"/>
                    </a:cubicBezTo>
                    <a:cubicBezTo>
                      <a:pt x="19564" y="3737"/>
                      <a:pt x="20131" y="3500"/>
                      <a:pt x="20699" y="3264"/>
                    </a:cubicBezTo>
                    <a:lnTo>
                      <a:pt x="22376" y="2461"/>
                    </a:lnTo>
                    <a:lnTo>
                      <a:pt x="24054" y="1657"/>
                    </a:lnTo>
                    <a:cubicBezTo>
                      <a:pt x="24621" y="1397"/>
                      <a:pt x="25188" y="1161"/>
                      <a:pt x="25731" y="901"/>
                    </a:cubicBezTo>
                    <a:cubicBezTo>
                      <a:pt x="25802" y="878"/>
                      <a:pt x="25897" y="830"/>
                      <a:pt x="25944" y="807"/>
                    </a:cubicBezTo>
                    <a:cubicBezTo>
                      <a:pt x="26008" y="785"/>
                      <a:pt x="25975" y="685"/>
                      <a:pt x="25915" y="685"/>
                    </a:cubicBezTo>
                    <a:close/>
                    <a:moveTo>
                      <a:pt x="15850" y="0"/>
                    </a:moveTo>
                    <a:cubicBezTo>
                      <a:pt x="15844" y="0"/>
                      <a:pt x="15838" y="1"/>
                      <a:pt x="15831" y="3"/>
                    </a:cubicBezTo>
                    <a:cubicBezTo>
                      <a:pt x="14815" y="334"/>
                      <a:pt x="13870" y="830"/>
                      <a:pt x="12996" y="1421"/>
                    </a:cubicBezTo>
                    <a:cubicBezTo>
                      <a:pt x="12098" y="2012"/>
                      <a:pt x="11295" y="2721"/>
                      <a:pt x="10586" y="3477"/>
                    </a:cubicBezTo>
                    <a:cubicBezTo>
                      <a:pt x="10232" y="3949"/>
                      <a:pt x="9854" y="4374"/>
                      <a:pt x="9499" y="4847"/>
                    </a:cubicBezTo>
                    <a:cubicBezTo>
                      <a:pt x="10161" y="4067"/>
                      <a:pt x="10893" y="3288"/>
                      <a:pt x="11697" y="2602"/>
                    </a:cubicBezTo>
                    <a:cubicBezTo>
                      <a:pt x="12476" y="1917"/>
                      <a:pt x="13350" y="1327"/>
                      <a:pt x="14248" y="830"/>
                    </a:cubicBezTo>
                    <a:cubicBezTo>
                      <a:pt x="14792" y="570"/>
                      <a:pt x="15311" y="334"/>
                      <a:pt x="15879" y="122"/>
                    </a:cubicBezTo>
                    <a:cubicBezTo>
                      <a:pt x="15965" y="100"/>
                      <a:pt x="15914" y="0"/>
                      <a:pt x="15850" y="0"/>
                    </a:cubicBezTo>
                    <a:close/>
                    <a:moveTo>
                      <a:pt x="24295" y="2179"/>
                    </a:moveTo>
                    <a:cubicBezTo>
                      <a:pt x="24281" y="2179"/>
                      <a:pt x="24264" y="2185"/>
                      <a:pt x="24243" y="2201"/>
                    </a:cubicBezTo>
                    <a:cubicBezTo>
                      <a:pt x="23345" y="2602"/>
                      <a:pt x="22494" y="3028"/>
                      <a:pt x="21573" y="3406"/>
                    </a:cubicBezTo>
                    <a:cubicBezTo>
                      <a:pt x="20699" y="3784"/>
                      <a:pt x="19777" y="4138"/>
                      <a:pt x="18856" y="4422"/>
                    </a:cubicBezTo>
                    <a:cubicBezTo>
                      <a:pt x="18336" y="4563"/>
                      <a:pt x="17792" y="4705"/>
                      <a:pt x="17273" y="4823"/>
                    </a:cubicBezTo>
                    <a:cubicBezTo>
                      <a:pt x="17254" y="4823"/>
                      <a:pt x="17250" y="4854"/>
                      <a:pt x="17261" y="4854"/>
                    </a:cubicBezTo>
                    <a:cubicBezTo>
                      <a:pt x="17264" y="4854"/>
                      <a:pt x="17268" y="4852"/>
                      <a:pt x="17273" y="4847"/>
                    </a:cubicBezTo>
                    <a:cubicBezTo>
                      <a:pt x="18241" y="4705"/>
                      <a:pt x="19163" y="4445"/>
                      <a:pt x="20084" y="4115"/>
                    </a:cubicBezTo>
                    <a:cubicBezTo>
                      <a:pt x="21029" y="3784"/>
                      <a:pt x="21927" y="3382"/>
                      <a:pt x="22825" y="3004"/>
                    </a:cubicBezTo>
                    <a:cubicBezTo>
                      <a:pt x="23321" y="2768"/>
                      <a:pt x="23817" y="2508"/>
                      <a:pt x="24290" y="2295"/>
                    </a:cubicBezTo>
                    <a:cubicBezTo>
                      <a:pt x="24345" y="2258"/>
                      <a:pt x="24343" y="2179"/>
                      <a:pt x="24295" y="2179"/>
                    </a:cubicBezTo>
                    <a:close/>
                    <a:moveTo>
                      <a:pt x="16139" y="426"/>
                    </a:moveTo>
                    <a:cubicBezTo>
                      <a:pt x="16131" y="426"/>
                      <a:pt x="16123" y="427"/>
                      <a:pt x="16115" y="429"/>
                    </a:cubicBezTo>
                    <a:cubicBezTo>
                      <a:pt x="15122" y="783"/>
                      <a:pt x="14201" y="1279"/>
                      <a:pt x="13303" y="1870"/>
                    </a:cubicBezTo>
                    <a:cubicBezTo>
                      <a:pt x="12405" y="2461"/>
                      <a:pt x="11531" y="3146"/>
                      <a:pt x="10704" y="3878"/>
                    </a:cubicBezTo>
                    <a:lnTo>
                      <a:pt x="9287" y="5131"/>
                    </a:lnTo>
                    <a:cubicBezTo>
                      <a:pt x="9287" y="5147"/>
                      <a:pt x="9310" y="5164"/>
                      <a:pt x="9332" y="5164"/>
                    </a:cubicBezTo>
                    <a:cubicBezTo>
                      <a:pt x="9342" y="5164"/>
                      <a:pt x="9350" y="5161"/>
                      <a:pt x="9357" y="5154"/>
                    </a:cubicBezTo>
                    <a:cubicBezTo>
                      <a:pt x="10208" y="4445"/>
                      <a:pt x="11059" y="3713"/>
                      <a:pt x="11933" y="3028"/>
                    </a:cubicBezTo>
                    <a:cubicBezTo>
                      <a:pt x="12760" y="2366"/>
                      <a:pt x="13634" y="1775"/>
                      <a:pt x="14579" y="1279"/>
                    </a:cubicBezTo>
                    <a:cubicBezTo>
                      <a:pt x="15122" y="1019"/>
                      <a:pt x="15642" y="759"/>
                      <a:pt x="16186" y="547"/>
                    </a:cubicBezTo>
                    <a:cubicBezTo>
                      <a:pt x="16250" y="525"/>
                      <a:pt x="16217" y="426"/>
                      <a:pt x="16139" y="426"/>
                    </a:cubicBezTo>
                    <a:close/>
                    <a:moveTo>
                      <a:pt x="32961" y="3737"/>
                    </a:moveTo>
                    <a:cubicBezTo>
                      <a:pt x="32630" y="3784"/>
                      <a:pt x="32300" y="3878"/>
                      <a:pt x="31969" y="3949"/>
                    </a:cubicBezTo>
                    <a:cubicBezTo>
                      <a:pt x="31614" y="4020"/>
                      <a:pt x="31307" y="4115"/>
                      <a:pt x="30976" y="4185"/>
                    </a:cubicBezTo>
                    <a:lnTo>
                      <a:pt x="29015" y="4611"/>
                    </a:lnTo>
                    <a:cubicBezTo>
                      <a:pt x="28377" y="4776"/>
                      <a:pt x="27716" y="4918"/>
                      <a:pt x="27078" y="5036"/>
                    </a:cubicBezTo>
                    <a:cubicBezTo>
                      <a:pt x="26416" y="5154"/>
                      <a:pt x="25778" y="5272"/>
                      <a:pt x="25117" y="5367"/>
                    </a:cubicBezTo>
                    <a:cubicBezTo>
                      <a:pt x="24479" y="5438"/>
                      <a:pt x="23817" y="5556"/>
                      <a:pt x="23156" y="5627"/>
                    </a:cubicBezTo>
                    <a:cubicBezTo>
                      <a:pt x="23061" y="5627"/>
                      <a:pt x="22967" y="5650"/>
                      <a:pt x="22920" y="5650"/>
                    </a:cubicBezTo>
                    <a:cubicBezTo>
                      <a:pt x="22872" y="5650"/>
                      <a:pt x="22920" y="5674"/>
                      <a:pt x="22920" y="5674"/>
                    </a:cubicBezTo>
                    <a:cubicBezTo>
                      <a:pt x="23581" y="5650"/>
                      <a:pt x="24243" y="5603"/>
                      <a:pt x="24928" y="5509"/>
                    </a:cubicBezTo>
                    <a:cubicBezTo>
                      <a:pt x="25566" y="5414"/>
                      <a:pt x="26251" y="5320"/>
                      <a:pt x="26889" y="5201"/>
                    </a:cubicBezTo>
                    <a:cubicBezTo>
                      <a:pt x="27551" y="5083"/>
                      <a:pt x="28188" y="4965"/>
                      <a:pt x="28850" y="4823"/>
                    </a:cubicBezTo>
                    <a:lnTo>
                      <a:pt x="30787" y="4374"/>
                    </a:lnTo>
                    <a:cubicBezTo>
                      <a:pt x="31118" y="4280"/>
                      <a:pt x="31449" y="4233"/>
                      <a:pt x="31780" y="4138"/>
                    </a:cubicBezTo>
                    <a:cubicBezTo>
                      <a:pt x="32087" y="4044"/>
                      <a:pt x="32418" y="3996"/>
                      <a:pt x="32749" y="3902"/>
                    </a:cubicBezTo>
                    <a:cubicBezTo>
                      <a:pt x="32843" y="3878"/>
                      <a:pt x="32890" y="3855"/>
                      <a:pt x="32985" y="3855"/>
                    </a:cubicBezTo>
                    <a:cubicBezTo>
                      <a:pt x="33032" y="3807"/>
                      <a:pt x="33008" y="3737"/>
                      <a:pt x="32961" y="3737"/>
                    </a:cubicBezTo>
                    <a:close/>
                    <a:moveTo>
                      <a:pt x="32087" y="3308"/>
                    </a:moveTo>
                    <a:cubicBezTo>
                      <a:pt x="32080" y="3308"/>
                      <a:pt x="32072" y="3309"/>
                      <a:pt x="32063" y="3311"/>
                    </a:cubicBezTo>
                    <a:cubicBezTo>
                      <a:pt x="31378" y="3429"/>
                      <a:pt x="30740" y="3595"/>
                      <a:pt x="30055" y="3760"/>
                    </a:cubicBezTo>
                    <a:cubicBezTo>
                      <a:pt x="29417" y="3949"/>
                      <a:pt x="28732" y="4115"/>
                      <a:pt x="28070" y="4327"/>
                    </a:cubicBezTo>
                    <a:cubicBezTo>
                      <a:pt x="27432" y="4493"/>
                      <a:pt x="26747" y="4705"/>
                      <a:pt x="26109" y="4871"/>
                    </a:cubicBezTo>
                    <a:cubicBezTo>
                      <a:pt x="25448" y="5060"/>
                      <a:pt x="24762" y="5225"/>
                      <a:pt x="24077" y="5367"/>
                    </a:cubicBezTo>
                    <a:cubicBezTo>
                      <a:pt x="23463" y="5438"/>
                      <a:pt x="22801" y="5556"/>
                      <a:pt x="22116" y="5650"/>
                    </a:cubicBezTo>
                    <a:cubicBezTo>
                      <a:pt x="22022" y="5650"/>
                      <a:pt x="21927" y="5674"/>
                      <a:pt x="21833" y="5674"/>
                    </a:cubicBezTo>
                    <a:cubicBezTo>
                      <a:pt x="21809" y="5674"/>
                      <a:pt x="21833" y="5721"/>
                      <a:pt x="21833" y="5721"/>
                    </a:cubicBezTo>
                    <a:cubicBezTo>
                      <a:pt x="22518" y="5650"/>
                      <a:pt x="23203" y="5556"/>
                      <a:pt x="23888" y="5438"/>
                    </a:cubicBezTo>
                    <a:cubicBezTo>
                      <a:pt x="24573" y="5320"/>
                      <a:pt x="25211" y="5154"/>
                      <a:pt x="25897" y="5012"/>
                    </a:cubicBezTo>
                    <a:cubicBezTo>
                      <a:pt x="26535" y="4823"/>
                      <a:pt x="27220" y="4658"/>
                      <a:pt x="27881" y="4469"/>
                    </a:cubicBezTo>
                    <a:cubicBezTo>
                      <a:pt x="28519" y="4304"/>
                      <a:pt x="29204" y="4115"/>
                      <a:pt x="29842" y="3949"/>
                    </a:cubicBezTo>
                    <a:cubicBezTo>
                      <a:pt x="30504" y="3760"/>
                      <a:pt x="31189" y="3618"/>
                      <a:pt x="31827" y="3477"/>
                    </a:cubicBezTo>
                    <a:cubicBezTo>
                      <a:pt x="31922" y="3429"/>
                      <a:pt x="31992" y="3429"/>
                      <a:pt x="32087" y="3406"/>
                    </a:cubicBezTo>
                    <a:cubicBezTo>
                      <a:pt x="32151" y="3406"/>
                      <a:pt x="32157" y="3308"/>
                      <a:pt x="32087" y="3308"/>
                    </a:cubicBezTo>
                    <a:close/>
                    <a:moveTo>
                      <a:pt x="32212" y="5001"/>
                    </a:moveTo>
                    <a:cubicBezTo>
                      <a:pt x="32203" y="5001"/>
                      <a:pt x="32193" y="5005"/>
                      <a:pt x="32181" y="5012"/>
                    </a:cubicBezTo>
                    <a:cubicBezTo>
                      <a:pt x="31614" y="5131"/>
                      <a:pt x="31095" y="5272"/>
                      <a:pt x="30528" y="5367"/>
                    </a:cubicBezTo>
                    <a:cubicBezTo>
                      <a:pt x="29960" y="5438"/>
                      <a:pt x="29417" y="5532"/>
                      <a:pt x="28850" y="5603"/>
                    </a:cubicBezTo>
                    <a:cubicBezTo>
                      <a:pt x="27716" y="5721"/>
                      <a:pt x="26605" y="5768"/>
                      <a:pt x="25448" y="5792"/>
                    </a:cubicBezTo>
                    <a:cubicBezTo>
                      <a:pt x="24810" y="5792"/>
                      <a:pt x="24172" y="5839"/>
                      <a:pt x="23534" y="5839"/>
                    </a:cubicBezTo>
                    <a:cubicBezTo>
                      <a:pt x="23510" y="5839"/>
                      <a:pt x="23510" y="5863"/>
                      <a:pt x="23534" y="5863"/>
                    </a:cubicBezTo>
                    <a:cubicBezTo>
                      <a:pt x="24101" y="5887"/>
                      <a:pt x="24692" y="5910"/>
                      <a:pt x="25235" y="5910"/>
                    </a:cubicBezTo>
                    <a:cubicBezTo>
                      <a:pt x="25826" y="5887"/>
                      <a:pt x="26416" y="5887"/>
                      <a:pt x="26983" y="5863"/>
                    </a:cubicBezTo>
                    <a:cubicBezTo>
                      <a:pt x="28118" y="5816"/>
                      <a:pt x="29252" y="5721"/>
                      <a:pt x="30362" y="5532"/>
                    </a:cubicBezTo>
                    <a:cubicBezTo>
                      <a:pt x="30976" y="5414"/>
                      <a:pt x="31614" y="5296"/>
                      <a:pt x="32205" y="5131"/>
                    </a:cubicBezTo>
                    <a:cubicBezTo>
                      <a:pt x="32265" y="5091"/>
                      <a:pt x="32258" y="5001"/>
                      <a:pt x="32212" y="5001"/>
                    </a:cubicBezTo>
                    <a:close/>
                    <a:moveTo>
                      <a:pt x="33391" y="5080"/>
                    </a:moveTo>
                    <a:cubicBezTo>
                      <a:pt x="33383" y="5080"/>
                      <a:pt x="33373" y="5081"/>
                      <a:pt x="33363" y="5083"/>
                    </a:cubicBezTo>
                    <a:cubicBezTo>
                      <a:pt x="32914" y="5249"/>
                      <a:pt x="32441" y="5390"/>
                      <a:pt x="32016" y="5532"/>
                    </a:cubicBezTo>
                    <a:cubicBezTo>
                      <a:pt x="31544" y="5650"/>
                      <a:pt x="31071" y="5745"/>
                      <a:pt x="30622" y="5863"/>
                    </a:cubicBezTo>
                    <a:cubicBezTo>
                      <a:pt x="29677" y="6028"/>
                      <a:pt x="28732" y="6146"/>
                      <a:pt x="27787" y="6194"/>
                    </a:cubicBezTo>
                    <a:cubicBezTo>
                      <a:pt x="27243" y="6217"/>
                      <a:pt x="26724" y="6217"/>
                      <a:pt x="26156" y="6217"/>
                    </a:cubicBezTo>
                    <a:lnTo>
                      <a:pt x="26156" y="6241"/>
                    </a:lnTo>
                    <a:cubicBezTo>
                      <a:pt x="26629" y="6265"/>
                      <a:pt x="27125" y="6312"/>
                      <a:pt x="27598" y="6312"/>
                    </a:cubicBezTo>
                    <a:cubicBezTo>
                      <a:pt x="28070" y="6312"/>
                      <a:pt x="28543" y="6265"/>
                      <a:pt x="29063" y="6217"/>
                    </a:cubicBezTo>
                    <a:cubicBezTo>
                      <a:pt x="30008" y="6123"/>
                      <a:pt x="30976" y="5957"/>
                      <a:pt x="31898" y="5674"/>
                    </a:cubicBezTo>
                    <a:cubicBezTo>
                      <a:pt x="32418" y="5532"/>
                      <a:pt x="32914" y="5390"/>
                      <a:pt x="33434" y="5178"/>
                    </a:cubicBezTo>
                    <a:cubicBezTo>
                      <a:pt x="33476" y="5157"/>
                      <a:pt x="33462" y="5080"/>
                      <a:pt x="33391" y="5080"/>
                    </a:cubicBezTo>
                    <a:close/>
                    <a:moveTo>
                      <a:pt x="7256" y="2293"/>
                    </a:moveTo>
                    <a:cubicBezTo>
                      <a:pt x="7247" y="2293"/>
                      <a:pt x="7237" y="2300"/>
                      <a:pt x="7231" y="2319"/>
                    </a:cubicBezTo>
                    <a:cubicBezTo>
                      <a:pt x="6995" y="2555"/>
                      <a:pt x="6758" y="2815"/>
                      <a:pt x="6522" y="3075"/>
                    </a:cubicBezTo>
                    <a:cubicBezTo>
                      <a:pt x="6286" y="3358"/>
                      <a:pt x="6073" y="3618"/>
                      <a:pt x="5837" y="3878"/>
                    </a:cubicBezTo>
                    <a:cubicBezTo>
                      <a:pt x="5388" y="4422"/>
                      <a:pt x="4986" y="4965"/>
                      <a:pt x="4632" y="5556"/>
                    </a:cubicBezTo>
                    <a:cubicBezTo>
                      <a:pt x="4514" y="5721"/>
                      <a:pt x="4419" y="5887"/>
                      <a:pt x="4325" y="6076"/>
                    </a:cubicBezTo>
                    <a:cubicBezTo>
                      <a:pt x="4277" y="6146"/>
                      <a:pt x="4254" y="6241"/>
                      <a:pt x="4183" y="6312"/>
                    </a:cubicBezTo>
                    <a:cubicBezTo>
                      <a:pt x="4065" y="6383"/>
                      <a:pt x="4041" y="6477"/>
                      <a:pt x="4018" y="6595"/>
                    </a:cubicBezTo>
                    <a:cubicBezTo>
                      <a:pt x="4065" y="6548"/>
                      <a:pt x="4136" y="6454"/>
                      <a:pt x="4159" y="6383"/>
                    </a:cubicBezTo>
                    <a:cubicBezTo>
                      <a:pt x="4207" y="6336"/>
                      <a:pt x="4254" y="6241"/>
                      <a:pt x="4301" y="6194"/>
                    </a:cubicBezTo>
                    <a:cubicBezTo>
                      <a:pt x="4396" y="6028"/>
                      <a:pt x="4490" y="5887"/>
                      <a:pt x="4608" y="5745"/>
                    </a:cubicBezTo>
                    <a:cubicBezTo>
                      <a:pt x="4774" y="5438"/>
                      <a:pt x="4986" y="5178"/>
                      <a:pt x="5199" y="4894"/>
                    </a:cubicBezTo>
                    <a:cubicBezTo>
                      <a:pt x="5601" y="4327"/>
                      <a:pt x="6026" y="3784"/>
                      <a:pt x="6498" y="3264"/>
                    </a:cubicBezTo>
                    <a:lnTo>
                      <a:pt x="7278" y="2366"/>
                    </a:lnTo>
                    <a:cubicBezTo>
                      <a:pt x="7313" y="2349"/>
                      <a:pt x="7284" y="2293"/>
                      <a:pt x="7256" y="2293"/>
                    </a:cubicBezTo>
                    <a:close/>
                    <a:moveTo>
                      <a:pt x="8468" y="2253"/>
                    </a:moveTo>
                    <a:cubicBezTo>
                      <a:pt x="8455" y="2253"/>
                      <a:pt x="8443" y="2258"/>
                      <a:pt x="8436" y="2272"/>
                    </a:cubicBezTo>
                    <a:cubicBezTo>
                      <a:pt x="7940" y="2910"/>
                      <a:pt x="7444" y="3524"/>
                      <a:pt x="6924" y="4115"/>
                    </a:cubicBezTo>
                    <a:cubicBezTo>
                      <a:pt x="6428" y="4705"/>
                      <a:pt x="5931" y="5320"/>
                      <a:pt x="5388" y="5910"/>
                    </a:cubicBezTo>
                    <a:cubicBezTo>
                      <a:pt x="5104" y="6241"/>
                      <a:pt x="4797" y="6595"/>
                      <a:pt x="4514" y="6926"/>
                    </a:cubicBezTo>
                    <a:cubicBezTo>
                      <a:pt x="4514" y="6926"/>
                      <a:pt x="4514" y="6937"/>
                      <a:pt x="4521" y="6937"/>
                    </a:cubicBezTo>
                    <a:cubicBezTo>
                      <a:pt x="4524" y="6937"/>
                      <a:pt x="4530" y="6934"/>
                      <a:pt x="4537" y="6926"/>
                    </a:cubicBezTo>
                    <a:cubicBezTo>
                      <a:pt x="4797" y="6619"/>
                      <a:pt x="5104" y="6359"/>
                      <a:pt x="5364" y="6052"/>
                    </a:cubicBezTo>
                    <a:lnTo>
                      <a:pt x="6168" y="5178"/>
                    </a:lnTo>
                    <a:cubicBezTo>
                      <a:pt x="6687" y="4587"/>
                      <a:pt x="7207" y="3996"/>
                      <a:pt x="7703" y="3382"/>
                    </a:cubicBezTo>
                    <a:cubicBezTo>
                      <a:pt x="7987" y="3028"/>
                      <a:pt x="8271" y="2697"/>
                      <a:pt x="8530" y="2342"/>
                    </a:cubicBezTo>
                    <a:cubicBezTo>
                      <a:pt x="8547" y="2291"/>
                      <a:pt x="8503" y="2253"/>
                      <a:pt x="8468" y="2253"/>
                    </a:cubicBezTo>
                    <a:close/>
                    <a:moveTo>
                      <a:pt x="7130" y="3659"/>
                    </a:moveTo>
                    <a:cubicBezTo>
                      <a:pt x="7123" y="3659"/>
                      <a:pt x="7117" y="3661"/>
                      <a:pt x="7113" y="3666"/>
                    </a:cubicBezTo>
                    <a:cubicBezTo>
                      <a:pt x="6617" y="4138"/>
                      <a:pt x="6144" y="4682"/>
                      <a:pt x="5695" y="5178"/>
                    </a:cubicBezTo>
                    <a:cubicBezTo>
                      <a:pt x="5459" y="5438"/>
                      <a:pt x="5223" y="5721"/>
                      <a:pt x="5010" y="5981"/>
                    </a:cubicBezTo>
                    <a:cubicBezTo>
                      <a:pt x="4774" y="6241"/>
                      <a:pt x="4561" y="6477"/>
                      <a:pt x="4372" y="6737"/>
                    </a:cubicBezTo>
                    <a:cubicBezTo>
                      <a:pt x="4254" y="6903"/>
                      <a:pt x="4136" y="7044"/>
                      <a:pt x="4041" y="7186"/>
                    </a:cubicBezTo>
                    <a:cubicBezTo>
                      <a:pt x="3963" y="7303"/>
                      <a:pt x="3885" y="7453"/>
                      <a:pt x="3820" y="7595"/>
                    </a:cubicBezTo>
                    <a:lnTo>
                      <a:pt x="3820" y="7595"/>
                    </a:lnTo>
                    <a:cubicBezTo>
                      <a:pt x="3878" y="7489"/>
                      <a:pt x="3967" y="7392"/>
                      <a:pt x="4041" y="7281"/>
                    </a:cubicBezTo>
                    <a:cubicBezTo>
                      <a:pt x="4136" y="7139"/>
                      <a:pt x="4254" y="7021"/>
                      <a:pt x="4325" y="6903"/>
                    </a:cubicBezTo>
                    <a:cubicBezTo>
                      <a:pt x="4537" y="6619"/>
                      <a:pt x="4774" y="6383"/>
                      <a:pt x="4986" y="6123"/>
                    </a:cubicBezTo>
                    <a:cubicBezTo>
                      <a:pt x="5435" y="5627"/>
                      <a:pt x="5908" y="5083"/>
                      <a:pt x="6380" y="4587"/>
                    </a:cubicBezTo>
                    <a:cubicBezTo>
                      <a:pt x="6640" y="4280"/>
                      <a:pt x="6900" y="4020"/>
                      <a:pt x="7160" y="3737"/>
                    </a:cubicBezTo>
                    <a:cubicBezTo>
                      <a:pt x="7199" y="3698"/>
                      <a:pt x="7158" y="3659"/>
                      <a:pt x="7130" y="3659"/>
                    </a:cubicBezTo>
                    <a:close/>
                    <a:moveTo>
                      <a:pt x="3820" y="7595"/>
                    </a:moveTo>
                    <a:cubicBezTo>
                      <a:pt x="3805" y="7623"/>
                      <a:pt x="3791" y="7652"/>
                      <a:pt x="3781" y="7682"/>
                    </a:cubicBezTo>
                    <a:cubicBezTo>
                      <a:pt x="3794" y="7654"/>
                      <a:pt x="3807" y="7624"/>
                      <a:pt x="3820" y="7595"/>
                    </a:cubicBezTo>
                    <a:close/>
                    <a:moveTo>
                      <a:pt x="8126" y="8308"/>
                    </a:moveTo>
                    <a:cubicBezTo>
                      <a:pt x="7934" y="8308"/>
                      <a:pt x="7739" y="8320"/>
                      <a:pt x="7538" y="8344"/>
                    </a:cubicBezTo>
                    <a:cubicBezTo>
                      <a:pt x="7302" y="8367"/>
                      <a:pt x="7113" y="8367"/>
                      <a:pt x="6877" y="8391"/>
                    </a:cubicBezTo>
                    <a:lnTo>
                      <a:pt x="6877" y="8415"/>
                    </a:lnTo>
                    <a:cubicBezTo>
                      <a:pt x="7255" y="8391"/>
                      <a:pt x="7633" y="8391"/>
                      <a:pt x="8034" y="8391"/>
                    </a:cubicBezTo>
                    <a:cubicBezTo>
                      <a:pt x="8412" y="8391"/>
                      <a:pt x="8790" y="8415"/>
                      <a:pt x="9168" y="8509"/>
                    </a:cubicBezTo>
                    <a:cubicBezTo>
                      <a:pt x="9381" y="8556"/>
                      <a:pt x="9617" y="8604"/>
                      <a:pt x="9830" y="8675"/>
                    </a:cubicBezTo>
                    <a:cubicBezTo>
                      <a:pt x="9877" y="8675"/>
                      <a:pt x="9924" y="8604"/>
                      <a:pt x="9854" y="8580"/>
                    </a:cubicBezTo>
                    <a:cubicBezTo>
                      <a:pt x="9499" y="8462"/>
                      <a:pt x="9097" y="8367"/>
                      <a:pt x="8696" y="8344"/>
                    </a:cubicBezTo>
                    <a:cubicBezTo>
                      <a:pt x="8507" y="8320"/>
                      <a:pt x="8318" y="8308"/>
                      <a:pt x="8126" y="8308"/>
                    </a:cubicBezTo>
                    <a:close/>
                    <a:moveTo>
                      <a:pt x="8380" y="1526"/>
                    </a:moveTo>
                    <a:cubicBezTo>
                      <a:pt x="8368" y="1526"/>
                      <a:pt x="8355" y="1530"/>
                      <a:pt x="8341" y="1539"/>
                    </a:cubicBezTo>
                    <a:cubicBezTo>
                      <a:pt x="8152" y="1752"/>
                      <a:pt x="7940" y="1964"/>
                      <a:pt x="7727" y="2201"/>
                    </a:cubicBezTo>
                    <a:cubicBezTo>
                      <a:pt x="7514" y="2413"/>
                      <a:pt x="7325" y="2650"/>
                      <a:pt x="7136" y="2839"/>
                    </a:cubicBezTo>
                    <a:lnTo>
                      <a:pt x="5979" y="4185"/>
                    </a:lnTo>
                    <a:cubicBezTo>
                      <a:pt x="5246" y="5060"/>
                      <a:pt x="4537" y="6005"/>
                      <a:pt x="3947" y="7021"/>
                    </a:cubicBezTo>
                    <a:cubicBezTo>
                      <a:pt x="3781" y="7281"/>
                      <a:pt x="3616" y="7564"/>
                      <a:pt x="3474" y="7848"/>
                    </a:cubicBezTo>
                    <a:cubicBezTo>
                      <a:pt x="3332" y="8131"/>
                      <a:pt x="3214" y="8438"/>
                      <a:pt x="3096" y="8722"/>
                    </a:cubicBezTo>
                    <a:cubicBezTo>
                      <a:pt x="3214" y="8486"/>
                      <a:pt x="3332" y="8226"/>
                      <a:pt x="3474" y="7966"/>
                    </a:cubicBezTo>
                    <a:cubicBezTo>
                      <a:pt x="3616" y="7682"/>
                      <a:pt x="3734" y="7446"/>
                      <a:pt x="3899" y="7210"/>
                    </a:cubicBezTo>
                    <a:cubicBezTo>
                      <a:pt x="4183" y="6714"/>
                      <a:pt x="4514" y="6241"/>
                      <a:pt x="4868" y="5768"/>
                    </a:cubicBezTo>
                    <a:cubicBezTo>
                      <a:pt x="5553" y="4823"/>
                      <a:pt x="6309" y="3949"/>
                      <a:pt x="7113" y="3075"/>
                    </a:cubicBezTo>
                    <a:cubicBezTo>
                      <a:pt x="7325" y="2839"/>
                      <a:pt x="7562" y="2602"/>
                      <a:pt x="7798" y="2342"/>
                    </a:cubicBezTo>
                    <a:cubicBezTo>
                      <a:pt x="8034" y="2106"/>
                      <a:pt x="8223" y="1870"/>
                      <a:pt x="8436" y="1610"/>
                    </a:cubicBezTo>
                    <a:cubicBezTo>
                      <a:pt x="8455" y="1591"/>
                      <a:pt x="8428" y="1526"/>
                      <a:pt x="8380" y="1526"/>
                    </a:cubicBezTo>
                    <a:close/>
                    <a:moveTo>
                      <a:pt x="38892" y="7753"/>
                    </a:moveTo>
                    <a:cubicBezTo>
                      <a:pt x="38301" y="7777"/>
                      <a:pt x="37687" y="7800"/>
                      <a:pt x="37096" y="7895"/>
                    </a:cubicBezTo>
                    <a:cubicBezTo>
                      <a:pt x="36505" y="7966"/>
                      <a:pt x="35915" y="8037"/>
                      <a:pt x="35324" y="8108"/>
                    </a:cubicBezTo>
                    <a:cubicBezTo>
                      <a:pt x="34143" y="8249"/>
                      <a:pt x="32914" y="8438"/>
                      <a:pt x="31733" y="8556"/>
                    </a:cubicBezTo>
                    <a:cubicBezTo>
                      <a:pt x="31425" y="8580"/>
                      <a:pt x="31095" y="8604"/>
                      <a:pt x="30740" y="8627"/>
                    </a:cubicBezTo>
                    <a:cubicBezTo>
                      <a:pt x="30386" y="8675"/>
                      <a:pt x="30055" y="8698"/>
                      <a:pt x="29701" y="8698"/>
                    </a:cubicBezTo>
                    <a:cubicBezTo>
                      <a:pt x="29677" y="8698"/>
                      <a:pt x="29677" y="8722"/>
                      <a:pt x="29701" y="8722"/>
                    </a:cubicBezTo>
                    <a:lnTo>
                      <a:pt x="30622" y="8722"/>
                    </a:lnTo>
                    <a:cubicBezTo>
                      <a:pt x="30906" y="8722"/>
                      <a:pt x="31213" y="8698"/>
                      <a:pt x="31496" y="8698"/>
                    </a:cubicBezTo>
                    <a:cubicBezTo>
                      <a:pt x="32087" y="8675"/>
                      <a:pt x="32725" y="8604"/>
                      <a:pt x="33316" y="8509"/>
                    </a:cubicBezTo>
                    <a:cubicBezTo>
                      <a:pt x="34521" y="8367"/>
                      <a:pt x="35702" y="8178"/>
                      <a:pt x="36907" y="8084"/>
                    </a:cubicBezTo>
                    <a:cubicBezTo>
                      <a:pt x="37592" y="7989"/>
                      <a:pt x="38277" y="7919"/>
                      <a:pt x="38915" y="7871"/>
                    </a:cubicBezTo>
                    <a:cubicBezTo>
                      <a:pt x="39010" y="7871"/>
                      <a:pt x="38986" y="7753"/>
                      <a:pt x="38892" y="7753"/>
                    </a:cubicBezTo>
                    <a:close/>
                    <a:moveTo>
                      <a:pt x="7744" y="8522"/>
                    </a:moveTo>
                    <a:cubicBezTo>
                      <a:pt x="7661" y="8522"/>
                      <a:pt x="7577" y="8525"/>
                      <a:pt x="7491" y="8533"/>
                    </a:cubicBezTo>
                    <a:cubicBezTo>
                      <a:pt x="6995" y="8580"/>
                      <a:pt x="6522" y="8604"/>
                      <a:pt x="6050" y="8722"/>
                    </a:cubicBezTo>
                    <a:cubicBezTo>
                      <a:pt x="5766" y="8769"/>
                      <a:pt x="5506" y="8864"/>
                      <a:pt x="5270" y="8935"/>
                    </a:cubicBezTo>
                    <a:cubicBezTo>
                      <a:pt x="5742" y="8816"/>
                      <a:pt x="6215" y="8722"/>
                      <a:pt x="6687" y="8698"/>
                    </a:cubicBezTo>
                    <a:cubicBezTo>
                      <a:pt x="7160" y="8675"/>
                      <a:pt x="7633" y="8675"/>
                      <a:pt x="8152" y="8675"/>
                    </a:cubicBezTo>
                    <a:cubicBezTo>
                      <a:pt x="8412" y="8675"/>
                      <a:pt x="8696" y="8698"/>
                      <a:pt x="8979" y="8722"/>
                    </a:cubicBezTo>
                    <a:cubicBezTo>
                      <a:pt x="9027" y="8722"/>
                      <a:pt x="9027" y="8675"/>
                      <a:pt x="8979" y="8627"/>
                    </a:cubicBezTo>
                    <a:cubicBezTo>
                      <a:pt x="8743" y="8580"/>
                      <a:pt x="8460" y="8580"/>
                      <a:pt x="8223" y="8533"/>
                    </a:cubicBezTo>
                    <a:cubicBezTo>
                      <a:pt x="8066" y="8533"/>
                      <a:pt x="7908" y="8522"/>
                      <a:pt x="7744" y="8522"/>
                    </a:cubicBezTo>
                    <a:close/>
                    <a:moveTo>
                      <a:pt x="12311" y="6950"/>
                    </a:moveTo>
                    <a:cubicBezTo>
                      <a:pt x="12311" y="6950"/>
                      <a:pt x="12287" y="6950"/>
                      <a:pt x="12311" y="6973"/>
                    </a:cubicBezTo>
                    <a:cubicBezTo>
                      <a:pt x="12972" y="7186"/>
                      <a:pt x="13658" y="7422"/>
                      <a:pt x="14319" y="7659"/>
                    </a:cubicBezTo>
                    <a:cubicBezTo>
                      <a:pt x="14957" y="7919"/>
                      <a:pt x="15619" y="8202"/>
                      <a:pt x="16257" y="8486"/>
                    </a:cubicBezTo>
                    <a:cubicBezTo>
                      <a:pt x="16611" y="8675"/>
                      <a:pt x="16965" y="8864"/>
                      <a:pt x="17296" y="9053"/>
                    </a:cubicBezTo>
                    <a:cubicBezTo>
                      <a:pt x="17301" y="9055"/>
                      <a:pt x="17307" y="9056"/>
                      <a:pt x="17313" y="9056"/>
                    </a:cubicBezTo>
                    <a:cubicBezTo>
                      <a:pt x="17362" y="9056"/>
                      <a:pt x="17433" y="8979"/>
                      <a:pt x="17391" y="8958"/>
                    </a:cubicBezTo>
                    <a:cubicBezTo>
                      <a:pt x="16776" y="8580"/>
                      <a:pt x="16115" y="8273"/>
                      <a:pt x="15477" y="8013"/>
                    </a:cubicBezTo>
                    <a:cubicBezTo>
                      <a:pt x="14815" y="7753"/>
                      <a:pt x="14130" y="7517"/>
                      <a:pt x="13469" y="7304"/>
                    </a:cubicBezTo>
                    <a:lnTo>
                      <a:pt x="12311" y="6950"/>
                    </a:lnTo>
                    <a:close/>
                    <a:moveTo>
                      <a:pt x="40144" y="7659"/>
                    </a:moveTo>
                    <a:cubicBezTo>
                      <a:pt x="39553" y="7777"/>
                      <a:pt x="38963" y="7895"/>
                      <a:pt x="38372" y="8037"/>
                    </a:cubicBezTo>
                    <a:cubicBezTo>
                      <a:pt x="37828" y="8202"/>
                      <a:pt x="37238" y="8320"/>
                      <a:pt x="36623" y="8415"/>
                    </a:cubicBezTo>
                    <a:cubicBezTo>
                      <a:pt x="36033" y="8533"/>
                      <a:pt x="35395" y="8627"/>
                      <a:pt x="34804" y="8722"/>
                    </a:cubicBezTo>
                    <a:cubicBezTo>
                      <a:pt x="34213" y="8816"/>
                      <a:pt x="33599" y="8864"/>
                      <a:pt x="33008" y="8935"/>
                    </a:cubicBezTo>
                    <a:cubicBezTo>
                      <a:pt x="32394" y="8982"/>
                      <a:pt x="31803" y="9005"/>
                      <a:pt x="31189" y="9053"/>
                    </a:cubicBezTo>
                    <a:lnTo>
                      <a:pt x="30953" y="9053"/>
                    </a:lnTo>
                    <a:cubicBezTo>
                      <a:pt x="31117" y="9059"/>
                      <a:pt x="31280" y="9062"/>
                      <a:pt x="31442" y="9062"/>
                    </a:cubicBezTo>
                    <a:cubicBezTo>
                      <a:pt x="31884" y="9062"/>
                      <a:pt x="32316" y="9040"/>
                      <a:pt x="32749" y="9005"/>
                    </a:cubicBezTo>
                    <a:cubicBezTo>
                      <a:pt x="33363" y="8982"/>
                      <a:pt x="33954" y="8935"/>
                      <a:pt x="34568" y="8864"/>
                    </a:cubicBezTo>
                    <a:cubicBezTo>
                      <a:pt x="35182" y="8816"/>
                      <a:pt x="35773" y="8722"/>
                      <a:pt x="36364" y="8604"/>
                    </a:cubicBezTo>
                    <a:cubicBezTo>
                      <a:pt x="36954" y="8486"/>
                      <a:pt x="37592" y="8391"/>
                      <a:pt x="38183" y="8249"/>
                    </a:cubicBezTo>
                    <a:cubicBezTo>
                      <a:pt x="38774" y="8131"/>
                      <a:pt x="39388" y="8013"/>
                      <a:pt x="39979" y="7871"/>
                    </a:cubicBezTo>
                    <a:cubicBezTo>
                      <a:pt x="40026" y="7824"/>
                      <a:pt x="40120" y="7824"/>
                      <a:pt x="40191" y="7800"/>
                    </a:cubicBezTo>
                    <a:cubicBezTo>
                      <a:pt x="40262" y="7777"/>
                      <a:pt x="40238" y="7659"/>
                      <a:pt x="40144" y="7659"/>
                    </a:cubicBezTo>
                    <a:close/>
                    <a:moveTo>
                      <a:pt x="40191" y="8108"/>
                    </a:moveTo>
                    <a:cubicBezTo>
                      <a:pt x="39341" y="8320"/>
                      <a:pt x="38514" y="8509"/>
                      <a:pt x="37639" y="8698"/>
                    </a:cubicBezTo>
                    <a:cubicBezTo>
                      <a:pt x="36812" y="8864"/>
                      <a:pt x="35962" y="9053"/>
                      <a:pt x="35111" y="9147"/>
                    </a:cubicBezTo>
                    <a:cubicBezTo>
                      <a:pt x="34639" y="9194"/>
                      <a:pt x="34143" y="9265"/>
                      <a:pt x="33670" y="9289"/>
                    </a:cubicBezTo>
                    <a:lnTo>
                      <a:pt x="33670" y="9313"/>
                    </a:lnTo>
                    <a:cubicBezTo>
                      <a:pt x="34095" y="9313"/>
                      <a:pt x="34521" y="9289"/>
                      <a:pt x="34970" y="9265"/>
                    </a:cubicBezTo>
                    <a:cubicBezTo>
                      <a:pt x="35395" y="9218"/>
                      <a:pt x="35820" y="9171"/>
                      <a:pt x="36269" y="9076"/>
                    </a:cubicBezTo>
                    <a:cubicBezTo>
                      <a:pt x="37120" y="8935"/>
                      <a:pt x="37970" y="8745"/>
                      <a:pt x="38797" y="8556"/>
                    </a:cubicBezTo>
                    <a:lnTo>
                      <a:pt x="40215" y="8202"/>
                    </a:lnTo>
                    <a:cubicBezTo>
                      <a:pt x="40223" y="8204"/>
                      <a:pt x="40231" y="8205"/>
                      <a:pt x="40238" y="8205"/>
                    </a:cubicBezTo>
                    <a:cubicBezTo>
                      <a:pt x="40304" y="8205"/>
                      <a:pt x="40277" y="8108"/>
                      <a:pt x="40191" y="8108"/>
                    </a:cubicBezTo>
                    <a:close/>
                    <a:moveTo>
                      <a:pt x="9948" y="6619"/>
                    </a:moveTo>
                    <a:cubicBezTo>
                      <a:pt x="9924" y="6619"/>
                      <a:pt x="9924" y="6666"/>
                      <a:pt x="9948" y="6666"/>
                    </a:cubicBezTo>
                    <a:cubicBezTo>
                      <a:pt x="10066" y="6714"/>
                      <a:pt x="10184" y="6737"/>
                      <a:pt x="10302" y="6784"/>
                    </a:cubicBezTo>
                    <a:lnTo>
                      <a:pt x="10657" y="6855"/>
                    </a:lnTo>
                    <a:lnTo>
                      <a:pt x="11366" y="7044"/>
                    </a:lnTo>
                    <a:cubicBezTo>
                      <a:pt x="11838" y="7162"/>
                      <a:pt x="12311" y="7304"/>
                      <a:pt x="12783" y="7493"/>
                    </a:cubicBezTo>
                    <a:cubicBezTo>
                      <a:pt x="13728" y="7800"/>
                      <a:pt x="14650" y="8155"/>
                      <a:pt x="15524" y="8604"/>
                    </a:cubicBezTo>
                    <a:cubicBezTo>
                      <a:pt x="16020" y="8840"/>
                      <a:pt x="16540" y="9100"/>
                      <a:pt x="17013" y="9383"/>
                    </a:cubicBezTo>
                    <a:cubicBezTo>
                      <a:pt x="17018" y="9386"/>
                      <a:pt x="17023" y="9387"/>
                      <a:pt x="17029" y="9387"/>
                    </a:cubicBezTo>
                    <a:cubicBezTo>
                      <a:pt x="17074" y="9387"/>
                      <a:pt x="17123" y="9310"/>
                      <a:pt x="17060" y="9289"/>
                    </a:cubicBezTo>
                    <a:cubicBezTo>
                      <a:pt x="16658" y="9029"/>
                      <a:pt x="16209" y="8816"/>
                      <a:pt x="15737" y="8580"/>
                    </a:cubicBezTo>
                    <a:cubicBezTo>
                      <a:pt x="15288" y="8367"/>
                      <a:pt x="14839" y="8155"/>
                      <a:pt x="14366" y="7966"/>
                    </a:cubicBezTo>
                    <a:cubicBezTo>
                      <a:pt x="13469" y="7564"/>
                      <a:pt x="12523" y="7257"/>
                      <a:pt x="11531" y="6973"/>
                    </a:cubicBezTo>
                    <a:cubicBezTo>
                      <a:pt x="11295" y="6926"/>
                      <a:pt x="11035" y="6855"/>
                      <a:pt x="10775" y="6784"/>
                    </a:cubicBezTo>
                    <a:cubicBezTo>
                      <a:pt x="10633" y="6737"/>
                      <a:pt x="10515" y="6714"/>
                      <a:pt x="10350" y="6690"/>
                    </a:cubicBezTo>
                    <a:cubicBezTo>
                      <a:pt x="10208" y="6643"/>
                      <a:pt x="10090" y="6619"/>
                      <a:pt x="9948" y="6619"/>
                    </a:cubicBezTo>
                    <a:close/>
                    <a:moveTo>
                      <a:pt x="7727" y="8793"/>
                    </a:moveTo>
                    <a:cubicBezTo>
                      <a:pt x="7373" y="8793"/>
                      <a:pt x="7018" y="8816"/>
                      <a:pt x="6664" y="8864"/>
                    </a:cubicBezTo>
                    <a:cubicBezTo>
                      <a:pt x="6262" y="8911"/>
                      <a:pt x="5861" y="8982"/>
                      <a:pt x="5482" y="9076"/>
                    </a:cubicBezTo>
                    <a:cubicBezTo>
                      <a:pt x="6168" y="8958"/>
                      <a:pt x="6900" y="8887"/>
                      <a:pt x="7585" y="8887"/>
                    </a:cubicBezTo>
                    <a:cubicBezTo>
                      <a:pt x="8294" y="8887"/>
                      <a:pt x="8979" y="8982"/>
                      <a:pt x="9665" y="9100"/>
                    </a:cubicBezTo>
                    <a:cubicBezTo>
                      <a:pt x="10066" y="9194"/>
                      <a:pt x="10444" y="9289"/>
                      <a:pt x="10822" y="9407"/>
                    </a:cubicBezTo>
                    <a:cubicBezTo>
                      <a:pt x="10830" y="9410"/>
                      <a:pt x="10837" y="9411"/>
                      <a:pt x="10844" y="9411"/>
                    </a:cubicBezTo>
                    <a:cubicBezTo>
                      <a:pt x="10897" y="9411"/>
                      <a:pt x="10909" y="9334"/>
                      <a:pt x="10846" y="9313"/>
                    </a:cubicBezTo>
                    <a:cubicBezTo>
                      <a:pt x="10562" y="9194"/>
                      <a:pt x="10208" y="9100"/>
                      <a:pt x="9854" y="9053"/>
                    </a:cubicBezTo>
                    <a:lnTo>
                      <a:pt x="8790" y="8864"/>
                    </a:lnTo>
                    <a:cubicBezTo>
                      <a:pt x="8436" y="8816"/>
                      <a:pt x="8082" y="8793"/>
                      <a:pt x="7727" y="8793"/>
                    </a:cubicBezTo>
                    <a:close/>
                    <a:moveTo>
                      <a:pt x="40180" y="8837"/>
                    </a:moveTo>
                    <a:cubicBezTo>
                      <a:pt x="40176" y="8837"/>
                      <a:pt x="40172" y="8838"/>
                      <a:pt x="40168" y="8840"/>
                    </a:cubicBezTo>
                    <a:cubicBezTo>
                      <a:pt x="39600" y="8982"/>
                      <a:pt x="39057" y="9100"/>
                      <a:pt x="38514" y="9218"/>
                    </a:cubicBezTo>
                    <a:cubicBezTo>
                      <a:pt x="37947" y="9336"/>
                      <a:pt x="37380" y="9407"/>
                      <a:pt x="36812" y="9454"/>
                    </a:cubicBezTo>
                    <a:cubicBezTo>
                      <a:pt x="36269" y="9525"/>
                      <a:pt x="35702" y="9549"/>
                      <a:pt x="35135" y="9572"/>
                    </a:cubicBezTo>
                    <a:cubicBezTo>
                      <a:pt x="34959" y="9587"/>
                      <a:pt x="34785" y="9593"/>
                      <a:pt x="34613" y="9593"/>
                    </a:cubicBezTo>
                    <a:cubicBezTo>
                      <a:pt x="34229" y="9593"/>
                      <a:pt x="33849" y="9565"/>
                      <a:pt x="33457" y="9549"/>
                    </a:cubicBezTo>
                    <a:cubicBezTo>
                      <a:pt x="32890" y="9525"/>
                      <a:pt x="32323" y="9454"/>
                      <a:pt x="31780" y="9407"/>
                    </a:cubicBezTo>
                    <a:cubicBezTo>
                      <a:pt x="31709" y="9407"/>
                      <a:pt x="31614" y="9360"/>
                      <a:pt x="31567" y="9360"/>
                    </a:cubicBezTo>
                    <a:lnTo>
                      <a:pt x="31567" y="9407"/>
                    </a:lnTo>
                    <a:cubicBezTo>
                      <a:pt x="31827" y="9454"/>
                      <a:pt x="32134" y="9525"/>
                      <a:pt x="32394" y="9549"/>
                    </a:cubicBezTo>
                    <a:cubicBezTo>
                      <a:pt x="32678" y="9572"/>
                      <a:pt x="32961" y="9596"/>
                      <a:pt x="33245" y="9643"/>
                    </a:cubicBezTo>
                    <a:cubicBezTo>
                      <a:pt x="33812" y="9691"/>
                      <a:pt x="34379" y="9691"/>
                      <a:pt x="34970" y="9691"/>
                    </a:cubicBezTo>
                    <a:cubicBezTo>
                      <a:pt x="35513" y="9691"/>
                      <a:pt x="36104" y="9667"/>
                      <a:pt x="36671" y="9596"/>
                    </a:cubicBezTo>
                    <a:cubicBezTo>
                      <a:pt x="37214" y="9549"/>
                      <a:pt x="37758" y="9502"/>
                      <a:pt x="38325" y="9407"/>
                    </a:cubicBezTo>
                    <a:cubicBezTo>
                      <a:pt x="38892" y="9313"/>
                      <a:pt x="39459" y="9194"/>
                      <a:pt x="39979" y="9005"/>
                    </a:cubicBezTo>
                    <a:cubicBezTo>
                      <a:pt x="40049" y="8982"/>
                      <a:pt x="40120" y="8982"/>
                      <a:pt x="40191" y="8958"/>
                    </a:cubicBezTo>
                    <a:cubicBezTo>
                      <a:pt x="40234" y="8937"/>
                      <a:pt x="40218" y="8837"/>
                      <a:pt x="40180" y="8837"/>
                    </a:cubicBezTo>
                    <a:close/>
                    <a:moveTo>
                      <a:pt x="12098" y="8108"/>
                    </a:moveTo>
                    <a:cubicBezTo>
                      <a:pt x="12098" y="8108"/>
                      <a:pt x="12075" y="8108"/>
                      <a:pt x="12098" y="8131"/>
                    </a:cubicBezTo>
                    <a:cubicBezTo>
                      <a:pt x="12571" y="8391"/>
                      <a:pt x="13067" y="8675"/>
                      <a:pt x="13587" y="8911"/>
                    </a:cubicBezTo>
                    <a:cubicBezTo>
                      <a:pt x="14059" y="9100"/>
                      <a:pt x="14579" y="9289"/>
                      <a:pt x="15075" y="9502"/>
                    </a:cubicBezTo>
                    <a:cubicBezTo>
                      <a:pt x="15382" y="9572"/>
                      <a:pt x="15666" y="9691"/>
                      <a:pt x="15997" y="9761"/>
                    </a:cubicBezTo>
                    <a:cubicBezTo>
                      <a:pt x="16068" y="9761"/>
                      <a:pt x="16091" y="9691"/>
                      <a:pt x="16020" y="9667"/>
                    </a:cubicBezTo>
                    <a:cubicBezTo>
                      <a:pt x="15501" y="9478"/>
                      <a:pt x="14957" y="9313"/>
                      <a:pt x="14461" y="9124"/>
                    </a:cubicBezTo>
                    <a:cubicBezTo>
                      <a:pt x="13941" y="8935"/>
                      <a:pt x="13421" y="8722"/>
                      <a:pt x="12925" y="8486"/>
                    </a:cubicBezTo>
                    <a:cubicBezTo>
                      <a:pt x="12642" y="8367"/>
                      <a:pt x="12358" y="8226"/>
                      <a:pt x="12098" y="8108"/>
                    </a:cubicBezTo>
                    <a:close/>
                    <a:moveTo>
                      <a:pt x="7018" y="9124"/>
                    </a:moveTo>
                    <a:cubicBezTo>
                      <a:pt x="6711" y="9124"/>
                      <a:pt x="6428" y="9124"/>
                      <a:pt x="6097" y="9171"/>
                    </a:cubicBezTo>
                    <a:cubicBezTo>
                      <a:pt x="6242" y="9158"/>
                      <a:pt x="6386" y="9152"/>
                      <a:pt x="6529" y="9152"/>
                    </a:cubicBezTo>
                    <a:cubicBezTo>
                      <a:pt x="6920" y="9152"/>
                      <a:pt x="7306" y="9196"/>
                      <a:pt x="7703" y="9265"/>
                    </a:cubicBezTo>
                    <a:cubicBezTo>
                      <a:pt x="8223" y="9313"/>
                      <a:pt x="8767" y="9431"/>
                      <a:pt x="9263" y="9549"/>
                    </a:cubicBezTo>
                    <a:cubicBezTo>
                      <a:pt x="9570" y="9596"/>
                      <a:pt x="9854" y="9691"/>
                      <a:pt x="10161" y="9761"/>
                    </a:cubicBezTo>
                    <a:cubicBezTo>
                      <a:pt x="10174" y="9766"/>
                      <a:pt x="10186" y="9768"/>
                      <a:pt x="10197" y="9768"/>
                    </a:cubicBezTo>
                    <a:cubicBezTo>
                      <a:pt x="10245" y="9768"/>
                      <a:pt x="10266" y="9729"/>
                      <a:pt x="10208" y="9691"/>
                    </a:cubicBezTo>
                    <a:cubicBezTo>
                      <a:pt x="9948" y="9596"/>
                      <a:pt x="9688" y="9549"/>
                      <a:pt x="9405" y="9502"/>
                    </a:cubicBezTo>
                    <a:lnTo>
                      <a:pt x="8625" y="9313"/>
                    </a:lnTo>
                    <a:cubicBezTo>
                      <a:pt x="8082" y="9218"/>
                      <a:pt x="7562" y="9124"/>
                      <a:pt x="7018" y="9124"/>
                    </a:cubicBezTo>
                    <a:close/>
                    <a:moveTo>
                      <a:pt x="2526" y="5906"/>
                    </a:moveTo>
                    <a:cubicBezTo>
                      <a:pt x="2519" y="5906"/>
                      <a:pt x="2512" y="5907"/>
                      <a:pt x="2505" y="5910"/>
                    </a:cubicBezTo>
                    <a:cubicBezTo>
                      <a:pt x="2057" y="6359"/>
                      <a:pt x="1773" y="6903"/>
                      <a:pt x="1466" y="7422"/>
                    </a:cubicBezTo>
                    <a:cubicBezTo>
                      <a:pt x="1182" y="7919"/>
                      <a:pt x="899" y="8462"/>
                      <a:pt x="710" y="9005"/>
                    </a:cubicBezTo>
                    <a:cubicBezTo>
                      <a:pt x="592" y="9336"/>
                      <a:pt x="473" y="9667"/>
                      <a:pt x="403" y="9998"/>
                    </a:cubicBezTo>
                    <a:lnTo>
                      <a:pt x="403" y="9998"/>
                    </a:lnTo>
                    <a:cubicBezTo>
                      <a:pt x="615" y="9431"/>
                      <a:pt x="852" y="8911"/>
                      <a:pt x="1111" y="8367"/>
                    </a:cubicBezTo>
                    <a:cubicBezTo>
                      <a:pt x="1371" y="7824"/>
                      <a:pt x="1678" y="7328"/>
                      <a:pt x="1962" y="6832"/>
                    </a:cubicBezTo>
                    <a:cubicBezTo>
                      <a:pt x="2151" y="6548"/>
                      <a:pt x="2364" y="6265"/>
                      <a:pt x="2600" y="6005"/>
                    </a:cubicBezTo>
                    <a:cubicBezTo>
                      <a:pt x="2620" y="5964"/>
                      <a:pt x="2570" y="5906"/>
                      <a:pt x="2526" y="5906"/>
                    </a:cubicBezTo>
                    <a:close/>
                    <a:moveTo>
                      <a:pt x="9121" y="6737"/>
                    </a:moveTo>
                    <a:cubicBezTo>
                      <a:pt x="9168" y="6784"/>
                      <a:pt x="9239" y="6808"/>
                      <a:pt x="9334" y="6808"/>
                    </a:cubicBezTo>
                    <a:cubicBezTo>
                      <a:pt x="9381" y="6832"/>
                      <a:pt x="9476" y="6855"/>
                      <a:pt x="9523" y="6855"/>
                    </a:cubicBezTo>
                    <a:cubicBezTo>
                      <a:pt x="9688" y="6903"/>
                      <a:pt x="9806" y="6950"/>
                      <a:pt x="9948" y="6973"/>
                    </a:cubicBezTo>
                    <a:lnTo>
                      <a:pt x="10751" y="7233"/>
                    </a:lnTo>
                    <a:cubicBezTo>
                      <a:pt x="11271" y="7422"/>
                      <a:pt x="11815" y="7588"/>
                      <a:pt x="12334" y="7800"/>
                    </a:cubicBezTo>
                    <a:cubicBezTo>
                      <a:pt x="13398" y="8226"/>
                      <a:pt x="14437" y="8651"/>
                      <a:pt x="15477" y="9194"/>
                    </a:cubicBezTo>
                    <a:cubicBezTo>
                      <a:pt x="16020" y="9478"/>
                      <a:pt x="16587" y="9809"/>
                      <a:pt x="17154" y="10116"/>
                    </a:cubicBezTo>
                    <a:cubicBezTo>
                      <a:pt x="17160" y="10118"/>
                      <a:pt x="17165" y="10120"/>
                      <a:pt x="17170" y="10120"/>
                    </a:cubicBezTo>
                    <a:cubicBezTo>
                      <a:pt x="17211" y="10120"/>
                      <a:pt x="17244" y="10042"/>
                      <a:pt x="17202" y="10021"/>
                    </a:cubicBezTo>
                    <a:cubicBezTo>
                      <a:pt x="16729" y="9738"/>
                      <a:pt x="16233" y="9454"/>
                      <a:pt x="15737" y="9194"/>
                    </a:cubicBezTo>
                    <a:cubicBezTo>
                      <a:pt x="15241" y="8935"/>
                      <a:pt x="14697" y="8698"/>
                      <a:pt x="14201" y="8462"/>
                    </a:cubicBezTo>
                    <a:cubicBezTo>
                      <a:pt x="13161" y="7989"/>
                      <a:pt x="12075" y="7564"/>
                      <a:pt x="10988" y="7210"/>
                    </a:cubicBezTo>
                    <a:cubicBezTo>
                      <a:pt x="10681" y="7139"/>
                      <a:pt x="10350" y="7044"/>
                      <a:pt x="10066" y="6950"/>
                    </a:cubicBezTo>
                    <a:cubicBezTo>
                      <a:pt x="9924" y="6926"/>
                      <a:pt x="9759" y="6855"/>
                      <a:pt x="9594" y="6832"/>
                    </a:cubicBezTo>
                    <a:cubicBezTo>
                      <a:pt x="9499" y="6808"/>
                      <a:pt x="9452" y="6808"/>
                      <a:pt x="9357" y="6784"/>
                    </a:cubicBezTo>
                    <a:cubicBezTo>
                      <a:pt x="9263" y="6737"/>
                      <a:pt x="9216" y="6737"/>
                      <a:pt x="9121" y="6737"/>
                    </a:cubicBezTo>
                    <a:close/>
                    <a:moveTo>
                      <a:pt x="9806" y="7210"/>
                    </a:moveTo>
                    <a:cubicBezTo>
                      <a:pt x="9806" y="7210"/>
                      <a:pt x="9759" y="7210"/>
                      <a:pt x="9806" y="7257"/>
                    </a:cubicBezTo>
                    <a:cubicBezTo>
                      <a:pt x="10681" y="7800"/>
                      <a:pt x="11578" y="8344"/>
                      <a:pt x="12523" y="8816"/>
                    </a:cubicBezTo>
                    <a:cubicBezTo>
                      <a:pt x="12972" y="9053"/>
                      <a:pt x="13469" y="9289"/>
                      <a:pt x="13965" y="9502"/>
                    </a:cubicBezTo>
                    <a:cubicBezTo>
                      <a:pt x="14437" y="9691"/>
                      <a:pt x="14933" y="9880"/>
                      <a:pt x="15430" y="10021"/>
                    </a:cubicBezTo>
                    <a:cubicBezTo>
                      <a:pt x="15997" y="10210"/>
                      <a:pt x="16564" y="10376"/>
                      <a:pt x="17154" y="10518"/>
                    </a:cubicBezTo>
                    <a:cubicBezTo>
                      <a:pt x="17202" y="10518"/>
                      <a:pt x="17249" y="10470"/>
                      <a:pt x="17178" y="10447"/>
                    </a:cubicBezTo>
                    <a:cubicBezTo>
                      <a:pt x="16658" y="10258"/>
                      <a:pt x="16138" y="10116"/>
                      <a:pt x="15642" y="9974"/>
                    </a:cubicBezTo>
                    <a:cubicBezTo>
                      <a:pt x="15146" y="9809"/>
                      <a:pt x="14626" y="9643"/>
                      <a:pt x="14154" y="9431"/>
                    </a:cubicBezTo>
                    <a:cubicBezTo>
                      <a:pt x="13185" y="9053"/>
                      <a:pt x="12240" y="8580"/>
                      <a:pt x="11342" y="8084"/>
                    </a:cubicBezTo>
                    <a:cubicBezTo>
                      <a:pt x="10822" y="7777"/>
                      <a:pt x="10302" y="7517"/>
                      <a:pt x="9806" y="7210"/>
                    </a:cubicBezTo>
                    <a:close/>
                    <a:moveTo>
                      <a:pt x="2053" y="8182"/>
                    </a:moveTo>
                    <a:cubicBezTo>
                      <a:pt x="2039" y="8182"/>
                      <a:pt x="2023" y="8188"/>
                      <a:pt x="2009" y="8202"/>
                    </a:cubicBezTo>
                    <a:cubicBezTo>
                      <a:pt x="1726" y="8556"/>
                      <a:pt x="1537" y="8911"/>
                      <a:pt x="1324" y="9289"/>
                    </a:cubicBezTo>
                    <a:cubicBezTo>
                      <a:pt x="1111" y="9667"/>
                      <a:pt x="946" y="10045"/>
                      <a:pt x="781" y="10447"/>
                    </a:cubicBezTo>
                    <a:cubicBezTo>
                      <a:pt x="710" y="10683"/>
                      <a:pt x="639" y="10919"/>
                      <a:pt x="544" y="11108"/>
                    </a:cubicBezTo>
                    <a:cubicBezTo>
                      <a:pt x="544" y="11108"/>
                      <a:pt x="544" y="11129"/>
                      <a:pt x="558" y="11129"/>
                    </a:cubicBezTo>
                    <a:cubicBezTo>
                      <a:pt x="565" y="11129"/>
                      <a:pt x="576" y="11124"/>
                      <a:pt x="592" y="11108"/>
                    </a:cubicBezTo>
                    <a:cubicBezTo>
                      <a:pt x="875" y="10329"/>
                      <a:pt x="1253" y="9549"/>
                      <a:pt x="1702" y="8816"/>
                    </a:cubicBezTo>
                    <a:cubicBezTo>
                      <a:pt x="1820" y="8675"/>
                      <a:pt x="1938" y="8462"/>
                      <a:pt x="2080" y="8249"/>
                    </a:cubicBezTo>
                    <a:cubicBezTo>
                      <a:pt x="2114" y="8216"/>
                      <a:pt x="2088" y="8182"/>
                      <a:pt x="2053" y="8182"/>
                    </a:cubicBezTo>
                    <a:close/>
                    <a:moveTo>
                      <a:pt x="6008" y="10768"/>
                    </a:moveTo>
                    <a:cubicBezTo>
                      <a:pt x="5870" y="10768"/>
                      <a:pt x="5734" y="10771"/>
                      <a:pt x="5601" y="10777"/>
                    </a:cubicBezTo>
                    <a:cubicBezTo>
                      <a:pt x="5104" y="10825"/>
                      <a:pt x="4632" y="10943"/>
                      <a:pt x="4159" y="11085"/>
                    </a:cubicBezTo>
                    <a:cubicBezTo>
                      <a:pt x="3899" y="11179"/>
                      <a:pt x="3616" y="11274"/>
                      <a:pt x="3380" y="11368"/>
                    </a:cubicBezTo>
                    <a:cubicBezTo>
                      <a:pt x="3356" y="11368"/>
                      <a:pt x="3380" y="11415"/>
                      <a:pt x="3427" y="11415"/>
                    </a:cubicBezTo>
                    <a:cubicBezTo>
                      <a:pt x="3852" y="11226"/>
                      <a:pt x="4325" y="11108"/>
                      <a:pt x="4845" y="11037"/>
                    </a:cubicBezTo>
                    <a:cubicBezTo>
                      <a:pt x="5293" y="10943"/>
                      <a:pt x="5813" y="10919"/>
                      <a:pt x="6309" y="10919"/>
                    </a:cubicBezTo>
                    <a:cubicBezTo>
                      <a:pt x="6617" y="10919"/>
                      <a:pt x="6877" y="10943"/>
                      <a:pt x="7160" y="10943"/>
                    </a:cubicBezTo>
                    <a:cubicBezTo>
                      <a:pt x="7207" y="10943"/>
                      <a:pt x="7207" y="10825"/>
                      <a:pt x="7136" y="10825"/>
                    </a:cubicBezTo>
                    <a:cubicBezTo>
                      <a:pt x="6773" y="10790"/>
                      <a:pt x="6385" y="10768"/>
                      <a:pt x="6008" y="10768"/>
                    </a:cubicBezTo>
                    <a:close/>
                    <a:moveTo>
                      <a:pt x="61856" y="8331"/>
                    </a:moveTo>
                    <a:cubicBezTo>
                      <a:pt x="61837" y="8331"/>
                      <a:pt x="61819" y="8341"/>
                      <a:pt x="61810" y="8367"/>
                    </a:cubicBezTo>
                    <a:cubicBezTo>
                      <a:pt x="61621" y="8745"/>
                      <a:pt x="61479" y="9124"/>
                      <a:pt x="61361" y="9549"/>
                    </a:cubicBezTo>
                    <a:cubicBezTo>
                      <a:pt x="61267" y="9903"/>
                      <a:pt x="61172" y="10329"/>
                      <a:pt x="61101" y="10730"/>
                    </a:cubicBezTo>
                    <a:lnTo>
                      <a:pt x="61007" y="11439"/>
                    </a:lnTo>
                    <a:cubicBezTo>
                      <a:pt x="61007" y="11451"/>
                      <a:pt x="61013" y="11457"/>
                      <a:pt x="61019" y="11457"/>
                    </a:cubicBezTo>
                    <a:cubicBezTo>
                      <a:pt x="61025" y="11457"/>
                      <a:pt x="61031" y="11451"/>
                      <a:pt x="61031" y="11439"/>
                    </a:cubicBezTo>
                    <a:cubicBezTo>
                      <a:pt x="61196" y="10612"/>
                      <a:pt x="61385" y="9809"/>
                      <a:pt x="61668" y="9053"/>
                    </a:cubicBezTo>
                    <a:cubicBezTo>
                      <a:pt x="61739" y="8840"/>
                      <a:pt x="61834" y="8604"/>
                      <a:pt x="61905" y="8391"/>
                    </a:cubicBezTo>
                    <a:cubicBezTo>
                      <a:pt x="61920" y="8361"/>
                      <a:pt x="61887" y="8331"/>
                      <a:pt x="61856" y="8331"/>
                    </a:cubicBezTo>
                    <a:close/>
                    <a:moveTo>
                      <a:pt x="61594" y="8594"/>
                    </a:moveTo>
                    <a:cubicBezTo>
                      <a:pt x="61588" y="8594"/>
                      <a:pt x="61581" y="8597"/>
                      <a:pt x="61574" y="8604"/>
                    </a:cubicBezTo>
                    <a:cubicBezTo>
                      <a:pt x="61361" y="8958"/>
                      <a:pt x="61243" y="9313"/>
                      <a:pt x="61125" y="9691"/>
                    </a:cubicBezTo>
                    <a:cubicBezTo>
                      <a:pt x="61031" y="10069"/>
                      <a:pt x="60936" y="10470"/>
                      <a:pt x="60912" y="10848"/>
                    </a:cubicBezTo>
                    <a:cubicBezTo>
                      <a:pt x="60912" y="11085"/>
                      <a:pt x="60889" y="11321"/>
                      <a:pt x="60889" y="11534"/>
                    </a:cubicBezTo>
                    <a:cubicBezTo>
                      <a:pt x="60936" y="11132"/>
                      <a:pt x="61007" y="10754"/>
                      <a:pt x="61101" y="10376"/>
                    </a:cubicBezTo>
                    <a:cubicBezTo>
                      <a:pt x="61172" y="9998"/>
                      <a:pt x="61267" y="9596"/>
                      <a:pt x="61385" y="9265"/>
                    </a:cubicBezTo>
                    <a:cubicBezTo>
                      <a:pt x="61479" y="9053"/>
                      <a:pt x="61527" y="8840"/>
                      <a:pt x="61621" y="8627"/>
                    </a:cubicBezTo>
                    <a:cubicBezTo>
                      <a:pt x="61621" y="8611"/>
                      <a:pt x="61609" y="8594"/>
                      <a:pt x="61594" y="8594"/>
                    </a:cubicBezTo>
                    <a:close/>
                    <a:moveTo>
                      <a:pt x="60889" y="11534"/>
                    </a:moveTo>
                    <a:cubicBezTo>
                      <a:pt x="60877" y="11545"/>
                      <a:pt x="60877" y="11551"/>
                      <a:pt x="60880" y="11551"/>
                    </a:cubicBezTo>
                    <a:cubicBezTo>
                      <a:pt x="60883" y="11551"/>
                      <a:pt x="60889" y="11545"/>
                      <a:pt x="60889" y="11534"/>
                    </a:cubicBezTo>
                    <a:close/>
                    <a:moveTo>
                      <a:pt x="1356" y="6813"/>
                    </a:moveTo>
                    <a:cubicBezTo>
                      <a:pt x="1343" y="6813"/>
                      <a:pt x="1331" y="6818"/>
                      <a:pt x="1324" y="6832"/>
                    </a:cubicBezTo>
                    <a:cubicBezTo>
                      <a:pt x="946" y="7399"/>
                      <a:pt x="639" y="7989"/>
                      <a:pt x="426" y="8604"/>
                    </a:cubicBezTo>
                    <a:cubicBezTo>
                      <a:pt x="190" y="9218"/>
                      <a:pt x="72" y="9880"/>
                      <a:pt x="25" y="10518"/>
                    </a:cubicBezTo>
                    <a:cubicBezTo>
                      <a:pt x="1" y="10919"/>
                      <a:pt x="1" y="11274"/>
                      <a:pt x="25" y="11652"/>
                    </a:cubicBezTo>
                    <a:cubicBezTo>
                      <a:pt x="25" y="11321"/>
                      <a:pt x="48" y="10990"/>
                      <a:pt x="72" y="10683"/>
                    </a:cubicBezTo>
                    <a:cubicBezTo>
                      <a:pt x="95" y="10352"/>
                      <a:pt x="166" y="10021"/>
                      <a:pt x="237" y="9691"/>
                    </a:cubicBezTo>
                    <a:cubicBezTo>
                      <a:pt x="379" y="9076"/>
                      <a:pt x="592" y="8462"/>
                      <a:pt x="875" y="7871"/>
                    </a:cubicBezTo>
                    <a:cubicBezTo>
                      <a:pt x="1017" y="7541"/>
                      <a:pt x="1230" y="7210"/>
                      <a:pt x="1419" y="6903"/>
                    </a:cubicBezTo>
                    <a:cubicBezTo>
                      <a:pt x="1436" y="6851"/>
                      <a:pt x="1391" y="6813"/>
                      <a:pt x="1356" y="6813"/>
                    </a:cubicBezTo>
                    <a:close/>
                    <a:moveTo>
                      <a:pt x="32394" y="11793"/>
                    </a:moveTo>
                    <a:lnTo>
                      <a:pt x="32394" y="11793"/>
                    </a:lnTo>
                    <a:cubicBezTo>
                      <a:pt x="32420" y="11826"/>
                      <a:pt x="32446" y="11860"/>
                      <a:pt x="32473" y="11893"/>
                    </a:cubicBezTo>
                    <a:lnTo>
                      <a:pt x="32473" y="11893"/>
                    </a:lnTo>
                    <a:cubicBezTo>
                      <a:pt x="32447" y="11858"/>
                      <a:pt x="32421" y="11825"/>
                      <a:pt x="32394" y="11793"/>
                    </a:cubicBezTo>
                    <a:close/>
                    <a:moveTo>
                      <a:pt x="2540" y="6292"/>
                    </a:moveTo>
                    <a:cubicBezTo>
                      <a:pt x="2525" y="6292"/>
                      <a:pt x="2512" y="6298"/>
                      <a:pt x="2505" y="6312"/>
                    </a:cubicBezTo>
                    <a:cubicBezTo>
                      <a:pt x="2387" y="6477"/>
                      <a:pt x="2269" y="6643"/>
                      <a:pt x="2175" y="6808"/>
                    </a:cubicBezTo>
                    <a:cubicBezTo>
                      <a:pt x="2057" y="6973"/>
                      <a:pt x="1962" y="7162"/>
                      <a:pt x="1891" y="7328"/>
                    </a:cubicBezTo>
                    <a:cubicBezTo>
                      <a:pt x="1678" y="7682"/>
                      <a:pt x="1489" y="8037"/>
                      <a:pt x="1324" y="8415"/>
                    </a:cubicBezTo>
                    <a:cubicBezTo>
                      <a:pt x="970" y="9171"/>
                      <a:pt x="662" y="9903"/>
                      <a:pt x="497" y="10707"/>
                    </a:cubicBezTo>
                    <a:cubicBezTo>
                      <a:pt x="379" y="11132"/>
                      <a:pt x="308" y="11581"/>
                      <a:pt x="261" y="12030"/>
                    </a:cubicBezTo>
                    <a:lnTo>
                      <a:pt x="284" y="12030"/>
                    </a:lnTo>
                    <a:cubicBezTo>
                      <a:pt x="403" y="11226"/>
                      <a:pt x="615" y="10470"/>
                      <a:pt x="899" y="9691"/>
                    </a:cubicBezTo>
                    <a:cubicBezTo>
                      <a:pt x="1135" y="8982"/>
                      <a:pt x="1489" y="8249"/>
                      <a:pt x="1891" y="7541"/>
                    </a:cubicBezTo>
                    <a:cubicBezTo>
                      <a:pt x="2009" y="7328"/>
                      <a:pt x="2127" y="7162"/>
                      <a:pt x="2246" y="6950"/>
                    </a:cubicBezTo>
                    <a:cubicBezTo>
                      <a:pt x="2364" y="6737"/>
                      <a:pt x="2482" y="6572"/>
                      <a:pt x="2600" y="6359"/>
                    </a:cubicBezTo>
                    <a:cubicBezTo>
                      <a:pt x="2617" y="6326"/>
                      <a:pt x="2574" y="6292"/>
                      <a:pt x="2540" y="6292"/>
                    </a:cubicBezTo>
                    <a:close/>
                    <a:moveTo>
                      <a:pt x="6277" y="11079"/>
                    </a:moveTo>
                    <a:cubicBezTo>
                      <a:pt x="6138" y="11079"/>
                      <a:pt x="5990" y="11085"/>
                      <a:pt x="5837" y="11085"/>
                    </a:cubicBezTo>
                    <a:cubicBezTo>
                      <a:pt x="5577" y="11085"/>
                      <a:pt x="5270" y="11132"/>
                      <a:pt x="5010" y="11179"/>
                    </a:cubicBezTo>
                    <a:cubicBezTo>
                      <a:pt x="4419" y="11297"/>
                      <a:pt x="3852" y="11463"/>
                      <a:pt x="3309" y="11675"/>
                    </a:cubicBezTo>
                    <a:cubicBezTo>
                      <a:pt x="2978" y="11793"/>
                      <a:pt x="2647" y="11935"/>
                      <a:pt x="2316" y="12053"/>
                    </a:cubicBezTo>
                    <a:cubicBezTo>
                      <a:pt x="3427" y="11675"/>
                      <a:pt x="4537" y="11274"/>
                      <a:pt x="5719" y="11203"/>
                    </a:cubicBezTo>
                    <a:lnTo>
                      <a:pt x="6191" y="11203"/>
                    </a:lnTo>
                    <a:cubicBezTo>
                      <a:pt x="6333" y="11203"/>
                      <a:pt x="6522" y="11226"/>
                      <a:pt x="6664" y="11226"/>
                    </a:cubicBezTo>
                    <a:cubicBezTo>
                      <a:pt x="6758" y="11226"/>
                      <a:pt x="6758" y="11155"/>
                      <a:pt x="6664" y="11108"/>
                    </a:cubicBezTo>
                    <a:cubicBezTo>
                      <a:pt x="6546" y="11085"/>
                      <a:pt x="6416" y="11079"/>
                      <a:pt x="6277" y="11079"/>
                    </a:cubicBezTo>
                    <a:close/>
                    <a:moveTo>
                      <a:pt x="61999" y="8645"/>
                    </a:moveTo>
                    <a:cubicBezTo>
                      <a:pt x="61976" y="8645"/>
                      <a:pt x="61952" y="8663"/>
                      <a:pt x="61952" y="8698"/>
                    </a:cubicBezTo>
                    <a:cubicBezTo>
                      <a:pt x="61810" y="9076"/>
                      <a:pt x="61716" y="9525"/>
                      <a:pt x="61621" y="9998"/>
                    </a:cubicBezTo>
                    <a:cubicBezTo>
                      <a:pt x="61503" y="10447"/>
                      <a:pt x="61361" y="10872"/>
                      <a:pt x="61172" y="11321"/>
                    </a:cubicBezTo>
                    <a:cubicBezTo>
                      <a:pt x="61125" y="11439"/>
                      <a:pt x="61101" y="11557"/>
                      <a:pt x="61031" y="11675"/>
                    </a:cubicBezTo>
                    <a:cubicBezTo>
                      <a:pt x="61007" y="11723"/>
                      <a:pt x="60983" y="11793"/>
                      <a:pt x="60983" y="11864"/>
                    </a:cubicBezTo>
                    <a:cubicBezTo>
                      <a:pt x="60936" y="11912"/>
                      <a:pt x="60936" y="11959"/>
                      <a:pt x="60912" y="12053"/>
                    </a:cubicBezTo>
                    <a:cubicBezTo>
                      <a:pt x="60912" y="12053"/>
                      <a:pt x="60912" y="12074"/>
                      <a:pt x="60926" y="12074"/>
                    </a:cubicBezTo>
                    <a:cubicBezTo>
                      <a:pt x="60933" y="12074"/>
                      <a:pt x="60944" y="12069"/>
                      <a:pt x="60960" y="12053"/>
                    </a:cubicBezTo>
                    <a:cubicBezTo>
                      <a:pt x="60983" y="12006"/>
                      <a:pt x="61007" y="11935"/>
                      <a:pt x="61031" y="11912"/>
                    </a:cubicBezTo>
                    <a:cubicBezTo>
                      <a:pt x="61078" y="11864"/>
                      <a:pt x="61101" y="11817"/>
                      <a:pt x="61125" y="11770"/>
                    </a:cubicBezTo>
                    <a:cubicBezTo>
                      <a:pt x="61196" y="11652"/>
                      <a:pt x="61243" y="11557"/>
                      <a:pt x="61267" y="11439"/>
                    </a:cubicBezTo>
                    <a:cubicBezTo>
                      <a:pt x="61361" y="11226"/>
                      <a:pt x="61456" y="10990"/>
                      <a:pt x="61550" y="10777"/>
                    </a:cubicBezTo>
                    <a:cubicBezTo>
                      <a:pt x="61692" y="10352"/>
                      <a:pt x="61810" y="9903"/>
                      <a:pt x="61905" y="9454"/>
                    </a:cubicBezTo>
                    <a:cubicBezTo>
                      <a:pt x="61952" y="9194"/>
                      <a:pt x="61976" y="8958"/>
                      <a:pt x="62047" y="8698"/>
                    </a:cubicBezTo>
                    <a:cubicBezTo>
                      <a:pt x="62047" y="8663"/>
                      <a:pt x="62023" y="8645"/>
                      <a:pt x="61999" y="8645"/>
                    </a:cubicBezTo>
                    <a:close/>
                    <a:moveTo>
                      <a:pt x="7758" y="11738"/>
                    </a:moveTo>
                    <a:cubicBezTo>
                      <a:pt x="7749" y="11738"/>
                      <a:pt x="7739" y="11740"/>
                      <a:pt x="7727" y="11746"/>
                    </a:cubicBezTo>
                    <a:cubicBezTo>
                      <a:pt x="7231" y="11864"/>
                      <a:pt x="6735" y="11912"/>
                      <a:pt x="6215" y="11982"/>
                    </a:cubicBezTo>
                    <a:cubicBezTo>
                      <a:pt x="5719" y="12030"/>
                      <a:pt x="5199" y="12030"/>
                      <a:pt x="4679" y="12101"/>
                    </a:cubicBezTo>
                    <a:cubicBezTo>
                      <a:pt x="4396" y="12124"/>
                      <a:pt x="4136" y="12148"/>
                      <a:pt x="3829" y="12219"/>
                    </a:cubicBezTo>
                    <a:cubicBezTo>
                      <a:pt x="3805" y="12219"/>
                      <a:pt x="3829" y="12242"/>
                      <a:pt x="3829" y="12242"/>
                    </a:cubicBezTo>
                    <a:cubicBezTo>
                      <a:pt x="4325" y="12171"/>
                      <a:pt x="4868" y="12171"/>
                      <a:pt x="5364" y="12148"/>
                    </a:cubicBezTo>
                    <a:cubicBezTo>
                      <a:pt x="5861" y="12124"/>
                      <a:pt x="6404" y="12101"/>
                      <a:pt x="6900" y="12030"/>
                    </a:cubicBezTo>
                    <a:cubicBezTo>
                      <a:pt x="7207" y="12006"/>
                      <a:pt x="7467" y="11935"/>
                      <a:pt x="7751" y="11864"/>
                    </a:cubicBezTo>
                    <a:cubicBezTo>
                      <a:pt x="7813" y="11864"/>
                      <a:pt x="7820" y="11738"/>
                      <a:pt x="7758" y="11738"/>
                    </a:cubicBezTo>
                    <a:close/>
                    <a:moveTo>
                      <a:pt x="46599" y="10183"/>
                    </a:moveTo>
                    <a:cubicBezTo>
                      <a:pt x="46590" y="10183"/>
                      <a:pt x="46581" y="10184"/>
                      <a:pt x="46571" y="10187"/>
                    </a:cubicBezTo>
                    <a:cubicBezTo>
                      <a:pt x="45673" y="10470"/>
                      <a:pt x="44799" y="10730"/>
                      <a:pt x="43948" y="11037"/>
                    </a:cubicBezTo>
                    <a:cubicBezTo>
                      <a:pt x="43050" y="11297"/>
                      <a:pt x="42200" y="11581"/>
                      <a:pt x="41302" y="11888"/>
                    </a:cubicBezTo>
                    <a:cubicBezTo>
                      <a:pt x="40805" y="12030"/>
                      <a:pt x="40309" y="12219"/>
                      <a:pt x="39837" y="12384"/>
                    </a:cubicBezTo>
                    <a:cubicBezTo>
                      <a:pt x="40286" y="12266"/>
                      <a:pt x="40711" y="12148"/>
                      <a:pt x="41160" y="12006"/>
                    </a:cubicBezTo>
                    <a:cubicBezTo>
                      <a:pt x="41609" y="11888"/>
                      <a:pt x="42058" y="11746"/>
                      <a:pt x="42483" y="11581"/>
                    </a:cubicBezTo>
                    <a:cubicBezTo>
                      <a:pt x="43381" y="11321"/>
                      <a:pt x="44255" y="11061"/>
                      <a:pt x="45153" y="10754"/>
                    </a:cubicBezTo>
                    <a:cubicBezTo>
                      <a:pt x="45649" y="10612"/>
                      <a:pt x="46145" y="10447"/>
                      <a:pt x="46618" y="10281"/>
                    </a:cubicBezTo>
                    <a:cubicBezTo>
                      <a:pt x="46681" y="10260"/>
                      <a:pt x="46669" y="10183"/>
                      <a:pt x="46599" y="10183"/>
                    </a:cubicBezTo>
                    <a:close/>
                    <a:moveTo>
                      <a:pt x="46643" y="10703"/>
                    </a:moveTo>
                    <a:cubicBezTo>
                      <a:pt x="46635" y="10703"/>
                      <a:pt x="46626" y="10704"/>
                      <a:pt x="46618" y="10707"/>
                    </a:cubicBezTo>
                    <a:cubicBezTo>
                      <a:pt x="46027" y="10943"/>
                      <a:pt x="45413" y="11179"/>
                      <a:pt x="44799" y="11368"/>
                    </a:cubicBezTo>
                    <a:cubicBezTo>
                      <a:pt x="44184" y="11581"/>
                      <a:pt x="43546" y="11793"/>
                      <a:pt x="42908" y="11959"/>
                    </a:cubicBezTo>
                    <a:cubicBezTo>
                      <a:pt x="42318" y="12148"/>
                      <a:pt x="41703" y="12290"/>
                      <a:pt x="41065" y="12408"/>
                    </a:cubicBezTo>
                    <a:cubicBezTo>
                      <a:pt x="40475" y="12526"/>
                      <a:pt x="39884" y="12620"/>
                      <a:pt x="39270" y="12644"/>
                    </a:cubicBezTo>
                    <a:cubicBezTo>
                      <a:pt x="38895" y="12689"/>
                      <a:pt x="38511" y="12705"/>
                      <a:pt x="38130" y="12705"/>
                    </a:cubicBezTo>
                    <a:cubicBezTo>
                      <a:pt x="37910" y="12705"/>
                      <a:pt x="37690" y="12700"/>
                      <a:pt x="37474" y="12691"/>
                    </a:cubicBezTo>
                    <a:lnTo>
                      <a:pt x="37238" y="12691"/>
                    </a:lnTo>
                    <a:cubicBezTo>
                      <a:pt x="37214" y="12691"/>
                      <a:pt x="37214" y="12715"/>
                      <a:pt x="37238" y="12715"/>
                    </a:cubicBezTo>
                    <a:cubicBezTo>
                      <a:pt x="37521" y="12739"/>
                      <a:pt x="37828" y="12762"/>
                      <a:pt x="38159" y="12809"/>
                    </a:cubicBezTo>
                    <a:lnTo>
                      <a:pt x="39057" y="12809"/>
                    </a:lnTo>
                    <a:cubicBezTo>
                      <a:pt x="39695" y="12762"/>
                      <a:pt x="40286" y="12715"/>
                      <a:pt x="40876" y="12597"/>
                    </a:cubicBezTo>
                    <a:cubicBezTo>
                      <a:pt x="41491" y="12479"/>
                      <a:pt x="42105" y="12360"/>
                      <a:pt x="42696" y="12171"/>
                    </a:cubicBezTo>
                    <a:cubicBezTo>
                      <a:pt x="43334" y="12006"/>
                      <a:pt x="43972" y="11793"/>
                      <a:pt x="44586" y="11581"/>
                    </a:cubicBezTo>
                    <a:cubicBezTo>
                      <a:pt x="45200" y="11392"/>
                      <a:pt x="45814" y="11155"/>
                      <a:pt x="46452" y="10919"/>
                    </a:cubicBezTo>
                    <a:cubicBezTo>
                      <a:pt x="46547" y="10872"/>
                      <a:pt x="46594" y="10848"/>
                      <a:pt x="46689" y="10825"/>
                    </a:cubicBezTo>
                    <a:cubicBezTo>
                      <a:pt x="46775" y="10803"/>
                      <a:pt x="46724" y="10703"/>
                      <a:pt x="46643" y="10703"/>
                    </a:cubicBezTo>
                    <a:close/>
                    <a:moveTo>
                      <a:pt x="7798" y="11321"/>
                    </a:moveTo>
                    <a:cubicBezTo>
                      <a:pt x="7349" y="11345"/>
                      <a:pt x="6877" y="11368"/>
                      <a:pt x="6428" y="11439"/>
                    </a:cubicBezTo>
                    <a:cubicBezTo>
                      <a:pt x="5979" y="11486"/>
                      <a:pt x="5506" y="11557"/>
                      <a:pt x="5081" y="11628"/>
                    </a:cubicBezTo>
                    <a:cubicBezTo>
                      <a:pt x="4254" y="11770"/>
                      <a:pt x="3380" y="11935"/>
                      <a:pt x="2600" y="12242"/>
                    </a:cubicBezTo>
                    <a:cubicBezTo>
                      <a:pt x="2151" y="12384"/>
                      <a:pt x="1726" y="12597"/>
                      <a:pt x="1324" y="12833"/>
                    </a:cubicBezTo>
                    <a:cubicBezTo>
                      <a:pt x="2057" y="12479"/>
                      <a:pt x="2860" y="12219"/>
                      <a:pt x="3687" y="12030"/>
                    </a:cubicBezTo>
                    <a:cubicBezTo>
                      <a:pt x="4537" y="11817"/>
                      <a:pt x="5388" y="11699"/>
                      <a:pt x="6286" y="11628"/>
                    </a:cubicBezTo>
                    <a:cubicBezTo>
                      <a:pt x="6782" y="11557"/>
                      <a:pt x="7278" y="11534"/>
                      <a:pt x="7798" y="11463"/>
                    </a:cubicBezTo>
                    <a:cubicBezTo>
                      <a:pt x="7940" y="11439"/>
                      <a:pt x="7916" y="11321"/>
                      <a:pt x="7798" y="11321"/>
                    </a:cubicBezTo>
                    <a:close/>
                    <a:moveTo>
                      <a:pt x="7302" y="12145"/>
                    </a:moveTo>
                    <a:cubicBezTo>
                      <a:pt x="7295" y="12145"/>
                      <a:pt x="7287" y="12146"/>
                      <a:pt x="7278" y="12148"/>
                    </a:cubicBezTo>
                    <a:cubicBezTo>
                      <a:pt x="6640" y="12360"/>
                      <a:pt x="5931" y="12431"/>
                      <a:pt x="5223" y="12479"/>
                    </a:cubicBezTo>
                    <a:cubicBezTo>
                      <a:pt x="4514" y="12502"/>
                      <a:pt x="3805" y="12479"/>
                      <a:pt x="3096" y="12549"/>
                    </a:cubicBezTo>
                    <a:cubicBezTo>
                      <a:pt x="2718" y="12620"/>
                      <a:pt x="2316" y="12715"/>
                      <a:pt x="1938" y="12833"/>
                    </a:cubicBezTo>
                    <a:cubicBezTo>
                      <a:pt x="1915" y="12833"/>
                      <a:pt x="1915" y="12857"/>
                      <a:pt x="1938" y="12857"/>
                    </a:cubicBezTo>
                    <a:cubicBezTo>
                      <a:pt x="2293" y="12762"/>
                      <a:pt x="2647" y="12715"/>
                      <a:pt x="3002" y="12668"/>
                    </a:cubicBezTo>
                    <a:cubicBezTo>
                      <a:pt x="3356" y="12644"/>
                      <a:pt x="3710" y="12620"/>
                      <a:pt x="4065" y="12620"/>
                    </a:cubicBezTo>
                    <a:cubicBezTo>
                      <a:pt x="4774" y="12620"/>
                      <a:pt x="5482" y="12620"/>
                      <a:pt x="6191" y="12526"/>
                    </a:cubicBezTo>
                    <a:cubicBezTo>
                      <a:pt x="6569" y="12502"/>
                      <a:pt x="6995" y="12408"/>
                      <a:pt x="7349" y="12266"/>
                    </a:cubicBezTo>
                    <a:cubicBezTo>
                      <a:pt x="7392" y="12244"/>
                      <a:pt x="7376" y="12145"/>
                      <a:pt x="7302" y="12145"/>
                    </a:cubicBezTo>
                    <a:close/>
                    <a:moveTo>
                      <a:pt x="24951" y="9171"/>
                    </a:moveTo>
                    <a:lnTo>
                      <a:pt x="24951" y="9171"/>
                    </a:lnTo>
                    <a:cubicBezTo>
                      <a:pt x="25306" y="9454"/>
                      <a:pt x="25660" y="9761"/>
                      <a:pt x="26015" y="10021"/>
                    </a:cubicBezTo>
                    <a:cubicBezTo>
                      <a:pt x="26369" y="10281"/>
                      <a:pt x="26724" y="10541"/>
                      <a:pt x="27102" y="10825"/>
                    </a:cubicBezTo>
                    <a:cubicBezTo>
                      <a:pt x="27834" y="11321"/>
                      <a:pt x="28614" y="11793"/>
                      <a:pt x="29417" y="12242"/>
                    </a:cubicBezTo>
                    <a:cubicBezTo>
                      <a:pt x="29842" y="12479"/>
                      <a:pt x="30291" y="12739"/>
                      <a:pt x="30764" y="12951"/>
                    </a:cubicBezTo>
                    <a:cubicBezTo>
                      <a:pt x="30775" y="12959"/>
                      <a:pt x="30786" y="12962"/>
                      <a:pt x="30796" y="12962"/>
                    </a:cubicBezTo>
                    <a:cubicBezTo>
                      <a:pt x="30846" y="12962"/>
                      <a:pt x="30866" y="12876"/>
                      <a:pt x="30787" y="12857"/>
                    </a:cubicBezTo>
                    <a:cubicBezTo>
                      <a:pt x="30008" y="12455"/>
                      <a:pt x="29204" y="12006"/>
                      <a:pt x="28425" y="11534"/>
                    </a:cubicBezTo>
                    <a:cubicBezTo>
                      <a:pt x="27669" y="11061"/>
                      <a:pt x="26936" y="10541"/>
                      <a:pt x="26180" y="10045"/>
                    </a:cubicBezTo>
                    <a:lnTo>
                      <a:pt x="24951" y="9171"/>
                    </a:lnTo>
                    <a:close/>
                    <a:moveTo>
                      <a:pt x="40002" y="13069"/>
                    </a:moveTo>
                    <a:lnTo>
                      <a:pt x="40002" y="13069"/>
                    </a:lnTo>
                    <a:cubicBezTo>
                      <a:pt x="40093" y="13082"/>
                      <a:pt x="40184" y="13088"/>
                      <a:pt x="40271" y="13091"/>
                    </a:cubicBezTo>
                    <a:lnTo>
                      <a:pt x="40271" y="13091"/>
                    </a:lnTo>
                    <a:cubicBezTo>
                      <a:pt x="40184" y="13084"/>
                      <a:pt x="40095" y="13076"/>
                      <a:pt x="40002" y="13069"/>
                    </a:cubicBezTo>
                    <a:close/>
                    <a:moveTo>
                      <a:pt x="48482" y="10277"/>
                    </a:moveTo>
                    <a:cubicBezTo>
                      <a:pt x="48475" y="10277"/>
                      <a:pt x="48467" y="10278"/>
                      <a:pt x="48461" y="10281"/>
                    </a:cubicBezTo>
                    <a:cubicBezTo>
                      <a:pt x="48224" y="10470"/>
                      <a:pt x="47988" y="10636"/>
                      <a:pt x="47728" y="10825"/>
                    </a:cubicBezTo>
                    <a:cubicBezTo>
                      <a:pt x="47492" y="10990"/>
                      <a:pt x="47209" y="11155"/>
                      <a:pt x="46949" y="11297"/>
                    </a:cubicBezTo>
                    <a:cubicBezTo>
                      <a:pt x="46429" y="11581"/>
                      <a:pt x="45862" y="11817"/>
                      <a:pt x="45318" y="12053"/>
                    </a:cubicBezTo>
                    <a:cubicBezTo>
                      <a:pt x="44775" y="12337"/>
                      <a:pt x="44208" y="12526"/>
                      <a:pt x="43617" y="12715"/>
                    </a:cubicBezTo>
                    <a:cubicBezTo>
                      <a:pt x="43050" y="12857"/>
                      <a:pt x="42483" y="12975"/>
                      <a:pt x="41940" y="13046"/>
                    </a:cubicBezTo>
                    <a:cubicBezTo>
                      <a:pt x="41609" y="13069"/>
                      <a:pt x="41278" y="13093"/>
                      <a:pt x="40947" y="13093"/>
                    </a:cubicBezTo>
                    <a:lnTo>
                      <a:pt x="40475" y="13093"/>
                    </a:lnTo>
                    <a:cubicBezTo>
                      <a:pt x="40411" y="13093"/>
                      <a:pt x="40342" y="13093"/>
                      <a:pt x="40271" y="13091"/>
                    </a:cubicBezTo>
                    <a:lnTo>
                      <a:pt x="40271" y="13091"/>
                    </a:lnTo>
                    <a:cubicBezTo>
                      <a:pt x="40471" y="13107"/>
                      <a:pt x="40662" y="13124"/>
                      <a:pt x="40876" y="13140"/>
                    </a:cubicBezTo>
                    <a:cubicBezTo>
                      <a:pt x="40971" y="13156"/>
                      <a:pt x="41063" y="13161"/>
                      <a:pt x="41155" y="13161"/>
                    </a:cubicBezTo>
                    <a:cubicBezTo>
                      <a:pt x="41338" y="13161"/>
                      <a:pt x="41522" y="13140"/>
                      <a:pt x="41727" y="13140"/>
                    </a:cubicBezTo>
                    <a:cubicBezTo>
                      <a:pt x="42318" y="13117"/>
                      <a:pt x="42885" y="13046"/>
                      <a:pt x="43428" y="12880"/>
                    </a:cubicBezTo>
                    <a:cubicBezTo>
                      <a:pt x="44019" y="12739"/>
                      <a:pt x="44610" y="12526"/>
                      <a:pt x="45177" y="12290"/>
                    </a:cubicBezTo>
                    <a:cubicBezTo>
                      <a:pt x="45744" y="12053"/>
                      <a:pt x="46311" y="11793"/>
                      <a:pt x="46854" y="11534"/>
                    </a:cubicBezTo>
                    <a:cubicBezTo>
                      <a:pt x="47398" y="11226"/>
                      <a:pt x="47965" y="10943"/>
                      <a:pt x="48390" y="10518"/>
                    </a:cubicBezTo>
                    <a:lnTo>
                      <a:pt x="48555" y="10376"/>
                    </a:lnTo>
                    <a:cubicBezTo>
                      <a:pt x="48596" y="10335"/>
                      <a:pt x="48531" y="10277"/>
                      <a:pt x="48482" y="10277"/>
                    </a:cubicBezTo>
                    <a:close/>
                    <a:moveTo>
                      <a:pt x="16564" y="6808"/>
                    </a:moveTo>
                    <a:cubicBezTo>
                      <a:pt x="16564" y="6808"/>
                      <a:pt x="16540" y="6808"/>
                      <a:pt x="16564" y="6832"/>
                    </a:cubicBezTo>
                    <a:cubicBezTo>
                      <a:pt x="17721" y="7186"/>
                      <a:pt x="18737" y="7848"/>
                      <a:pt x="19612" y="8627"/>
                    </a:cubicBezTo>
                    <a:cubicBezTo>
                      <a:pt x="20439" y="9407"/>
                      <a:pt x="21100" y="10352"/>
                      <a:pt x="21644" y="11392"/>
                    </a:cubicBezTo>
                    <a:cubicBezTo>
                      <a:pt x="21927" y="11935"/>
                      <a:pt x="22163" y="12526"/>
                      <a:pt x="22376" y="13117"/>
                    </a:cubicBezTo>
                    <a:cubicBezTo>
                      <a:pt x="22385" y="13153"/>
                      <a:pt x="22408" y="13168"/>
                      <a:pt x="22431" y="13168"/>
                    </a:cubicBezTo>
                    <a:cubicBezTo>
                      <a:pt x="22469" y="13168"/>
                      <a:pt x="22509" y="13128"/>
                      <a:pt x="22494" y="13069"/>
                    </a:cubicBezTo>
                    <a:cubicBezTo>
                      <a:pt x="22140" y="11982"/>
                      <a:pt x="21644" y="10943"/>
                      <a:pt x="20982" y="10021"/>
                    </a:cubicBezTo>
                    <a:cubicBezTo>
                      <a:pt x="20250" y="9053"/>
                      <a:pt x="19399" y="8226"/>
                      <a:pt x="18383" y="7611"/>
                    </a:cubicBezTo>
                    <a:cubicBezTo>
                      <a:pt x="17840" y="7257"/>
                      <a:pt x="17202" y="6973"/>
                      <a:pt x="16564" y="6808"/>
                    </a:cubicBezTo>
                    <a:close/>
                    <a:moveTo>
                      <a:pt x="64190" y="11627"/>
                    </a:moveTo>
                    <a:cubicBezTo>
                      <a:pt x="64172" y="11627"/>
                      <a:pt x="64149" y="11634"/>
                      <a:pt x="64126" y="11652"/>
                    </a:cubicBezTo>
                    <a:cubicBezTo>
                      <a:pt x="63819" y="11888"/>
                      <a:pt x="63511" y="12101"/>
                      <a:pt x="63204" y="12337"/>
                    </a:cubicBezTo>
                    <a:cubicBezTo>
                      <a:pt x="62873" y="12526"/>
                      <a:pt x="62543" y="12739"/>
                      <a:pt x="62188" y="12928"/>
                    </a:cubicBezTo>
                    <a:cubicBezTo>
                      <a:pt x="62047" y="12998"/>
                      <a:pt x="61834" y="13117"/>
                      <a:pt x="61621" y="13211"/>
                    </a:cubicBezTo>
                    <a:cubicBezTo>
                      <a:pt x="62330" y="12928"/>
                      <a:pt x="63039" y="12573"/>
                      <a:pt x="63700" y="12124"/>
                    </a:cubicBezTo>
                    <a:cubicBezTo>
                      <a:pt x="63866" y="12006"/>
                      <a:pt x="64055" y="11864"/>
                      <a:pt x="64220" y="11746"/>
                    </a:cubicBezTo>
                    <a:cubicBezTo>
                      <a:pt x="64273" y="11693"/>
                      <a:pt x="64247" y="11627"/>
                      <a:pt x="64190" y="11627"/>
                    </a:cubicBezTo>
                    <a:close/>
                    <a:moveTo>
                      <a:pt x="15382" y="6099"/>
                    </a:moveTo>
                    <a:cubicBezTo>
                      <a:pt x="15382" y="6099"/>
                      <a:pt x="15359" y="6123"/>
                      <a:pt x="15382" y="6123"/>
                    </a:cubicBezTo>
                    <a:cubicBezTo>
                      <a:pt x="16115" y="6312"/>
                      <a:pt x="16824" y="6572"/>
                      <a:pt x="17532" y="6903"/>
                    </a:cubicBezTo>
                    <a:cubicBezTo>
                      <a:pt x="18241" y="7210"/>
                      <a:pt x="18926" y="7588"/>
                      <a:pt x="19541" y="8084"/>
                    </a:cubicBezTo>
                    <a:cubicBezTo>
                      <a:pt x="20155" y="8509"/>
                      <a:pt x="20722" y="9005"/>
                      <a:pt x="21266" y="9549"/>
                    </a:cubicBezTo>
                    <a:cubicBezTo>
                      <a:pt x="21762" y="10092"/>
                      <a:pt x="22234" y="10636"/>
                      <a:pt x="22636" y="11274"/>
                    </a:cubicBezTo>
                    <a:cubicBezTo>
                      <a:pt x="23061" y="11888"/>
                      <a:pt x="23416" y="12502"/>
                      <a:pt x="23699" y="13187"/>
                    </a:cubicBezTo>
                    <a:cubicBezTo>
                      <a:pt x="23746" y="13282"/>
                      <a:pt x="23794" y="13353"/>
                      <a:pt x="23817" y="13424"/>
                    </a:cubicBezTo>
                    <a:cubicBezTo>
                      <a:pt x="23835" y="13442"/>
                      <a:pt x="23857" y="13449"/>
                      <a:pt x="23875" y="13449"/>
                    </a:cubicBezTo>
                    <a:cubicBezTo>
                      <a:pt x="23905" y="13449"/>
                      <a:pt x="23926" y="13429"/>
                      <a:pt x="23912" y="13400"/>
                    </a:cubicBezTo>
                    <a:cubicBezTo>
                      <a:pt x="23652" y="12715"/>
                      <a:pt x="23298" y="12053"/>
                      <a:pt x="22920" y="11439"/>
                    </a:cubicBezTo>
                    <a:cubicBezTo>
                      <a:pt x="22518" y="10825"/>
                      <a:pt x="22045" y="10234"/>
                      <a:pt x="21549" y="9691"/>
                    </a:cubicBezTo>
                    <a:cubicBezTo>
                      <a:pt x="21053" y="9147"/>
                      <a:pt x="20486" y="8627"/>
                      <a:pt x="19872" y="8178"/>
                    </a:cubicBezTo>
                    <a:cubicBezTo>
                      <a:pt x="19257" y="7706"/>
                      <a:pt x="18572" y="7304"/>
                      <a:pt x="17863" y="6973"/>
                    </a:cubicBezTo>
                    <a:cubicBezTo>
                      <a:pt x="17154" y="6619"/>
                      <a:pt x="16422" y="6336"/>
                      <a:pt x="15642" y="6146"/>
                    </a:cubicBezTo>
                    <a:cubicBezTo>
                      <a:pt x="15548" y="6123"/>
                      <a:pt x="15477" y="6123"/>
                      <a:pt x="15382" y="6099"/>
                    </a:cubicBezTo>
                    <a:close/>
                    <a:moveTo>
                      <a:pt x="48531" y="11645"/>
                    </a:moveTo>
                    <a:cubicBezTo>
                      <a:pt x="48517" y="11645"/>
                      <a:pt x="48502" y="11647"/>
                      <a:pt x="48484" y="11652"/>
                    </a:cubicBezTo>
                    <a:cubicBezTo>
                      <a:pt x="47988" y="12006"/>
                      <a:pt x="47398" y="12290"/>
                      <a:pt x="46783" y="12526"/>
                    </a:cubicBezTo>
                    <a:cubicBezTo>
                      <a:pt x="46145" y="12762"/>
                      <a:pt x="45507" y="12975"/>
                      <a:pt x="44846" y="13093"/>
                    </a:cubicBezTo>
                    <a:cubicBezTo>
                      <a:pt x="44184" y="13235"/>
                      <a:pt x="43499" y="13329"/>
                      <a:pt x="42814" y="13353"/>
                    </a:cubicBezTo>
                    <a:cubicBezTo>
                      <a:pt x="42459" y="13376"/>
                      <a:pt x="42105" y="13388"/>
                      <a:pt x="41748" y="13388"/>
                    </a:cubicBezTo>
                    <a:cubicBezTo>
                      <a:pt x="41390" y="13388"/>
                      <a:pt x="41030" y="13376"/>
                      <a:pt x="40664" y="13353"/>
                    </a:cubicBezTo>
                    <a:cubicBezTo>
                      <a:pt x="39955" y="13329"/>
                      <a:pt x="39246" y="13235"/>
                      <a:pt x="38537" y="13140"/>
                    </a:cubicBezTo>
                    <a:cubicBezTo>
                      <a:pt x="38443" y="13140"/>
                      <a:pt x="38348" y="13117"/>
                      <a:pt x="38277" y="13117"/>
                    </a:cubicBezTo>
                    <a:cubicBezTo>
                      <a:pt x="38277" y="13117"/>
                      <a:pt x="38230" y="13140"/>
                      <a:pt x="38277" y="13140"/>
                    </a:cubicBezTo>
                    <a:lnTo>
                      <a:pt x="39317" y="13329"/>
                    </a:lnTo>
                    <a:cubicBezTo>
                      <a:pt x="39671" y="13400"/>
                      <a:pt x="40049" y="13424"/>
                      <a:pt x="40380" y="13447"/>
                    </a:cubicBezTo>
                    <a:cubicBezTo>
                      <a:pt x="40881" y="13481"/>
                      <a:pt x="41406" y="13514"/>
                      <a:pt x="41921" y="13514"/>
                    </a:cubicBezTo>
                    <a:cubicBezTo>
                      <a:pt x="42135" y="13514"/>
                      <a:pt x="42346" y="13508"/>
                      <a:pt x="42554" y="13495"/>
                    </a:cubicBezTo>
                    <a:cubicBezTo>
                      <a:pt x="43263" y="13471"/>
                      <a:pt x="43924" y="13424"/>
                      <a:pt x="44610" y="13306"/>
                    </a:cubicBezTo>
                    <a:cubicBezTo>
                      <a:pt x="45271" y="13187"/>
                      <a:pt x="45909" y="12998"/>
                      <a:pt x="46571" y="12762"/>
                    </a:cubicBezTo>
                    <a:cubicBezTo>
                      <a:pt x="47185" y="12526"/>
                      <a:pt x="47799" y="12242"/>
                      <a:pt x="48366" y="11888"/>
                    </a:cubicBezTo>
                    <a:cubicBezTo>
                      <a:pt x="48414" y="11817"/>
                      <a:pt x="48508" y="11793"/>
                      <a:pt x="48579" y="11723"/>
                    </a:cubicBezTo>
                    <a:cubicBezTo>
                      <a:pt x="48617" y="11684"/>
                      <a:pt x="48593" y="11645"/>
                      <a:pt x="48531" y="11645"/>
                    </a:cubicBezTo>
                    <a:close/>
                    <a:moveTo>
                      <a:pt x="22920" y="7895"/>
                    </a:moveTo>
                    <a:cubicBezTo>
                      <a:pt x="22920" y="7895"/>
                      <a:pt x="22872" y="7895"/>
                      <a:pt x="22920" y="7919"/>
                    </a:cubicBezTo>
                    <a:cubicBezTo>
                      <a:pt x="23156" y="8131"/>
                      <a:pt x="23416" y="8344"/>
                      <a:pt x="23652" y="8533"/>
                    </a:cubicBezTo>
                    <a:lnTo>
                      <a:pt x="24361" y="9171"/>
                    </a:lnTo>
                    <a:lnTo>
                      <a:pt x="25778" y="10399"/>
                    </a:lnTo>
                    <a:cubicBezTo>
                      <a:pt x="26724" y="11203"/>
                      <a:pt x="27716" y="11959"/>
                      <a:pt x="28826" y="12644"/>
                    </a:cubicBezTo>
                    <a:cubicBezTo>
                      <a:pt x="29417" y="13046"/>
                      <a:pt x="30055" y="13353"/>
                      <a:pt x="30669" y="13684"/>
                    </a:cubicBezTo>
                    <a:cubicBezTo>
                      <a:pt x="30669" y="13660"/>
                      <a:pt x="30740" y="13636"/>
                      <a:pt x="30740" y="13589"/>
                    </a:cubicBezTo>
                    <a:cubicBezTo>
                      <a:pt x="30764" y="13565"/>
                      <a:pt x="30740" y="13542"/>
                      <a:pt x="30717" y="13495"/>
                    </a:cubicBezTo>
                    <a:cubicBezTo>
                      <a:pt x="29582" y="12904"/>
                      <a:pt x="28496" y="12290"/>
                      <a:pt x="27480" y="11557"/>
                    </a:cubicBezTo>
                    <a:cubicBezTo>
                      <a:pt x="26464" y="10825"/>
                      <a:pt x="25519" y="9998"/>
                      <a:pt x="24573" y="9194"/>
                    </a:cubicBezTo>
                    <a:cubicBezTo>
                      <a:pt x="24290" y="8958"/>
                      <a:pt x="24030" y="8745"/>
                      <a:pt x="23770" y="8509"/>
                    </a:cubicBezTo>
                    <a:cubicBezTo>
                      <a:pt x="23510" y="8297"/>
                      <a:pt x="23203" y="8060"/>
                      <a:pt x="22920" y="7895"/>
                    </a:cubicBezTo>
                    <a:close/>
                    <a:moveTo>
                      <a:pt x="23109" y="8273"/>
                    </a:moveTo>
                    <a:cubicBezTo>
                      <a:pt x="23534" y="8698"/>
                      <a:pt x="23912" y="9100"/>
                      <a:pt x="24361" y="9525"/>
                    </a:cubicBezTo>
                    <a:cubicBezTo>
                      <a:pt x="24762" y="9903"/>
                      <a:pt x="25211" y="10329"/>
                      <a:pt x="25660" y="10707"/>
                    </a:cubicBezTo>
                    <a:cubicBezTo>
                      <a:pt x="26086" y="11085"/>
                      <a:pt x="26535" y="11439"/>
                      <a:pt x="26983" y="11817"/>
                    </a:cubicBezTo>
                    <a:cubicBezTo>
                      <a:pt x="27432" y="12171"/>
                      <a:pt x="27858" y="12526"/>
                      <a:pt x="28330" y="12857"/>
                    </a:cubicBezTo>
                    <a:cubicBezTo>
                      <a:pt x="28874" y="13211"/>
                      <a:pt x="29441" y="13542"/>
                      <a:pt x="30031" y="13778"/>
                    </a:cubicBezTo>
                    <a:cubicBezTo>
                      <a:pt x="30038" y="13780"/>
                      <a:pt x="30044" y="13781"/>
                      <a:pt x="30050" y="13781"/>
                    </a:cubicBezTo>
                    <a:cubicBezTo>
                      <a:pt x="30110" y="13781"/>
                      <a:pt x="30143" y="13681"/>
                      <a:pt x="30079" y="13660"/>
                    </a:cubicBezTo>
                    <a:cubicBezTo>
                      <a:pt x="29559" y="13424"/>
                      <a:pt x="29039" y="13164"/>
                      <a:pt x="28566" y="12833"/>
                    </a:cubicBezTo>
                    <a:cubicBezTo>
                      <a:pt x="28047" y="12479"/>
                      <a:pt x="27598" y="12148"/>
                      <a:pt x="27172" y="11793"/>
                    </a:cubicBezTo>
                    <a:cubicBezTo>
                      <a:pt x="26251" y="11085"/>
                      <a:pt x="25377" y="10352"/>
                      <a:pt x="24526" y="9572"/>
                    </a:cubicBezTo>
                    <a:cubicBezTo>
                      <a:pt x="24054" y="9147"/>
                      <a:pt x="23558" y="8722"/>
                      <a:pt x="23109" y="8273"/>
                    </a:cubicBezTo>
                    <a:close/>
                    <a:moveTo>
                      <a:pt x="64397" y="12038"/>
                    </a:moveTo>
                    <a:cubicBezTo>
                      <a:pt x="64380" y="12038"/>
                      <a:pt x="64360" y="12043"/>
                      <a:pt x="64338" y="12053"/>
                    </a:cubicBezTo>
                    <a:cubicBezTo>
                      <a:pt x="63960" y="12360"/>
                      <a:pt x="63559" y="12620"/>
                      <a:pt x="63133" y="12857"/>
                    </a:cubicBezTo>
                    <a:cubicBezTo>
                      <a:pt x="62684" y="13093"/>
                      <a:pt x="62283" y="13306"/>
                      <a:pt x="61810" y="13471"/>
                    </a:cubicBezTo>
                    <a:cubicBezTo>
                      <a:pt x="61550" y="13565"/>
                      <a:pt x="61314" y="13684"/>
                      <a:pt x="61031" y="13731"/>
                    </a:cubicBezTo>
                    <a:cubicBezTo>
                      <a:pt x="61007" y="13731"/>
                      <a:pt x="61031" y="13802"/>
                      <a:pt x="61078" y="13802"/>
                    </a:cubicBezTo>
                    <a:cubicBezTo>
                      <a:pt x="62023" y="13542"/>
                      <a:pt x="62921" y="13117"/>
                      <a:pt x="63748" y="12620"/>
                    </a:cubicBezTo>
                    <a:cubicBezTo>
                      <a:pt x="63984" y="12479"/>
                      <a:pt x="64220" y="12313"/>
                      <a:pt x="64433" y="12148"/>
                    </a:cubicBezTo>
                    <a:cubicBezTo>
                      <a:pt x="64488" y="12093"/>
                      <a:pt x="64458" y="12038"/>
                      <a:pt x="64397" y="12038"/>
                    </a:cubicBezTo>
                    <a:close/>
                    <a:moveTo>
                      <a:pt x="65141" y="11557"/>
                    </a:moveTo>
                    <a:cubicBezTo>
                      <a:pt x="65121" y="11557"/>
                      <a:pt x="65102" y="11565"/>
                      <a:pt x="65094" y="11581"/>
                    </a:cubicBezTo>
                    <a:cubicBezTo>
                      <a:pt x="65000" y="11723"/>
                      <a:pt x="64905" y="11912"/>
                      <a:pt x="64811" y="12030"/>
                    </a:cubicBezTo>
                    <a:cubicBezTo>
                      <a:pt x="64693" y="12171"/>
                      <a:pt x="64575" y="12290"/>
                      <a:pt x="64433" y="12408"/>
                    </a:cubicBezTo>
                    <a:lnTo>
                      <a:pt x="63984" y="12762"/>
                    </a:lnTo>
                    <a:cubicBezTo>
                      <a:pt x="63842" y="12880"/>
                      <a:pt x="63700" y="12975"/>
                      <a:pt x="63559" y="13093"/>
                    </a:cubicBezTo>
                    <a:cubicBezTo>
                      <a:pt x="63252" y="13306"/>
                      <a:pt x="62897" y="13424"/>
                      <a:pt x="62566" y="13542"/>
                    </a:cubicBezTo>
                    <a:cubicBezTo>
                      <a:pt x="62212" y="13660"/>
                      <a:pt x="61834" y="13731"/>
                      <a:pt x="61456" y="13873"/>
                    </a:cubicBezTo>
                    <a:cubicBezTo>
                      <a:pt x="61031" y="13991"/>
                      <a:pt x="60629" y="14109"/>
                      <a:pt x="60204" y="14180"/>
                    </a:cubicBezTo>
                    <a:lnTo>
                      <a:pt x="60204" y="14227"/>
                    </a:lnTo>
                    <a:cubicBezTo>
                      <a:pt x="60369" y="14227"/>
                      <a:pt x="60534" y="14227"/>
                      <a:pt x="60723" y="14156"/>
                    </a:cubicBezTo>
                    <a:cubicBezTo>
                      <a:pt x="60912" y="14133"/>
                      <a:pt x="61101" y="14062"/>
                      <a:pt x="61314" y="14014"/>
                    </a:cubicBezTo>
                    <a:cubicBezTo>
                      <a:pt x="61692" y="13920"/>
                      <a:pt x="62070" y="13802"/>
                      <a:pt x="62448" y="13707"/>
                    </a:cubicBezTo>
                    <a:cubicBezTo>
                      <a:pt x="62803" y="13636"/>
                      <a:pt x="63157" y="13471"/>
                      <a:pt x="63488" y="13282"/>
                    </a:cubicBezTo>
                    <a:cubicBezTo>
                      <a:pt x="63677" y="13187"/>
                      <a:pt x="63819" y="13069"/>
                      <a:pt x="63960" y="12951"/>
                    </a:cubicBezTo>
                    <a:cubicBezTo>
                      <a:pt x="64102" y="12833"/>
                      <a:pt x="64268" y="12739"/>
                      <a:pt x="64409" y="12620"/>
                    </a:cubicBezTo>
                    <a:cubicBezTo>
                      <a:pt x="64575" y="12502"/>
                      <a:pt x="64740" y="12360"/>
                      <a:pt x="64882" y="12171"/>
                    </a:cubicBezTo>
                    <a:cubicBezTo>
                      <a:pt x="65024" y="12030"/>
                      <a:pt x="65142" y="11841"/>
                      <a:pt x="65213" y="11652"/>
                    </a:cubicBezTo>
                    <a:cubicBezTo>
                      <a:pt x="65228" y="11589"/>
                      <a:pt x="65181" y="11557"/>
                      <a:pt x="65141" y="11557"/>
                    </a:cubicBezTo>
                    <a:close/>
                    <a:moveTo>
                      <a:pt x="22282" y="7682"/>
                    </a:moveTo>
                    <a:cubicBezTo>
                      <a:pt x="22282" y="7682"/>
                      <a:pt x="22258" y="7682"/>
                      <a:pt x="22258" y="7730"/>
                    </a:cubicBezTo>
                    <a:cubicBezTo>
                      <a:pt x="22731" y="8273"/>
                      <a:pt x="23179" y="8840"/>
                      <a:pt x="23676" y="9407"/>
                    </a:cubicBezTo>
                    <a:cubicBezTo>
                      <a:pt x="24172" y="9927"/>
                      <a:pt x="24692" y="10470"/>
                      <a:pt x="25211" y="10966"/>
                    </a:cubicBezTo>
                    <a:cubicBezTo>
                      <a:pt x="25755" y="11463"/>
                      <a:pt x="26298" y="11935"/>
                      <a:pt x="26889" y="12360"/>
                    </a:cubicBezTo>
                    <a:cubicBezTo>
                      <a:pt x="27456" y="12762"/>
                      <a:pt x="28070" y="13164"/>
                      <a:pt x="28708" y="13471"/>
                    </a:cubicBezTo>
                    <a:cubicBezTo>
                      <a:pt x="29015" y="13660"/>
                      <a:pt x="29323" y="13802"/>
                      <a:pt x="29653" y="13944"/>
                    </a:cubicBezTo>
                    <a:cubicBezTo>
                      <a:pt x="29960" y="14109"/>
                      <a:pt x="30315" y="14227"/>
                      <a:pt x="30646" y="14345"/>
                    </a:cubicBezTo>
                    <a:cubicBezTo>
                      <a:pt x="30740" y="14369"/>
                      <a:pt x="30835" y="14392"/>
                      <a:pt x="30906" y="14392"/>
                    </a:cubicBezTo>
                    <a:cubicBezTo>
                      <a:pt x="30914" y="14395"/>
                      <a:pt x="30922" y="14396"/>
                      <a:pt x="30929" y="14396"/>
                    </a:cubicBezTo>
                    <a:cubicBezTo>
                      <a:pt x="31004" y="14396"/>
                      <a:pt x="31017" y="14296"/>
                      <a:pt x="30953" y="14274"/>
                    </a:cubicBezTo>
                    <a:cubicBezTo>
                      <a:pt x="30315" y="14038"/>
                      <a:pt x="29653" y="13802"/>
                      <a:pt x="29015" y="13471"/>
                    </a:cubicBezTo>
                    <a:cubicBezTo>
                      <a:pt x="28401" y="13140"/>
                      <a:pt x="27787" y="12809"/>
                      <a:pt x="27196" y="12384"/>
                    </a:cubicBezTo>
                    <a:cubicBezTo>
                      <a:pt x="26605" y="11982"/>
                      <a:pt x="26038" y="11534"/>
                      <a:pt x="25519" y="11061"/>
                    </a:cubicBezTo>
                    <a:cubicBezTo>
                      <a:pt x="24975" y="10588"/>
                      <a:pt x="24455" y="10045"/>
                      <a:pt x="23936" y="9525"/>
                    </a:cubicBezTo>
                    <a:cubicBezTo>
                      <a:pt x="23439" y="8982"/>
                      <a:pt x="22943" y="8462"/>
                      <a:pt x="22471" y="7895"/>
                    </a:cubicBezTo>
                    <a:cubicBezTo>
                      <a:pt x="22400" y="7848"/>
                      <a:pt x="22352" y="7753"/>
                      <a:pt x="22282" y="7682"/>
                    </a:cubicBezTo>
                    <a:close/>
                    <a:moveTo>
                      <a:pt x="19375" y="7493"/>
                    </a:moveTo>
                    <a:lnTo>
                      <a:pt x="19375" y="7493"/>
                    </a:lnTo>
                    <a:cubicBezTo>
                      <a:pt x="19612" y="7682"/>
                      <a:pt x="19848" y="7871"/>
                      <a:pt x="20084" y="8037"/>
                    </a:cubicBezTo>
                    <a:cubicBezTo>
                      <a:pt x="20321" y="8226"/>
                      <a:pt x="20557" y="8438"/>
                      <a:pt x="20746" y="8627"/>
                    </a:cubicBezTo>
                    <a:cubicBezTo>
                      <a:pt x="21195" y="9053"/>
                      <a:pt x="21620" y="9454"/>
                      <a:pt x="22022" y="9903"/>
                    </a:cubicBezTo>
                    <a:cubicBezTo>
                      <a:pt x="22400" y="10352"/>
                      <a:pt x="22801" y="10825"/>
                      <a:pt x="23109" y="11321"/>
                    </a:cubicBezTo>
                    <a:cubicBezTo>
                      <a:pt x="23439" y="11817"/>
                      <a:pt x="23746" y="12337"/>
                      <a:pt x="24006" y="12857"/>
                    </a:cubicBezTo>
                    <a:cubicBezTo>
                      <a:pt x="24266" y="13400"/>
                      <a:pt x="24503" y="13920"/>
                      <a:pt x="24715" y="14487"/>
                    </a:cubicBezTo>
                    <a:cubicBezTo>
                      <a:pt x="24739" y="14534"/>
                      <a:pt x="24762" y="14629"/>
                      <a:pt x="24810" y="14700"/>
                    </a:cubicBezTo>
                    <a:cubicBezTo>
                      <a:pt x="24818" y="14716"/>
                      <a:pt x="24838" y="14724"/>
                      <a:pt x="24860" y="14724"/>
                    </a:cubicBezTo>
                    <a:cubicBezTo>
                      <a:pt x="24899" y="14724"/>
                      <a:pt x="24943" y="14698"/>
                      <a:pt x="24928" y="14652"/>
                    </a:cubicBezTo>
                    <a:cubicBezTo>
                      <a:pt x="24739" y="14109"/>
                      <a:pt x="24503" y="13542"/>
                      <a:pt x="24243" y="12998"/>
                    </a:cubicBezTo>
                    <a:cubicBezTo>
                      <a:pt x="23983" y="12502"/>
                      <a:pt x="23676" y="11959"/>
                      <a:pt x="23345" y="11463"/>
                    </a:cubicBezTo>
                    <a:cubicBezTo>
                      <a:pt x="23038" y="10966"/>
                      <a:pt x="22683" y="10494"/>
                      <a:pt x="22282" y="10021"/>
                    </a:cubicBezTo>
                    <a:cubicBezTo>
                      <a:pt x="21904" y="9549"/>
                      <a:pt x="21502" y="9147"/>
                      <a:pt x="21029" y="8722"/>
                    </a:cubicBezTo>
                    <a:cubicBezTo>
                      <a:pt x="20793" y="8509"/>
                      <a:pt x="20580" y="8320"/>
                      <a:pt x="20321" y="8131"/>
                    </a:cubicBezTo>
                    <a:cubicBezTo>
                      <a:pt x="20061" y="7966"/>
                      <a:pt x="19848" y="7753"/>
                      <a:pt x="19564" y="7611"/>
                    </a:cubicBezTo>
                    <a:cubicBezTo>
                      <a:pt x="19517" y="7564"/>
                      <a:pt x="19423" y="7517"/>
                      <a:pt x="19375" y="7493"/>
                    </a:cubicBezTo>
                    <a:close/>
                    <a:moveTo>
                      <a:pt x="25542" y="11581"/>
                    </a:moveTo>
                    <a:cubicBezTo>
                      <a:pt x="26038" y="12077"/>
                      <a:pt x="26535" y="12597"/>
                      <a:pt x="27102" y="13022"/>
                    </a:cubicBezTo>
                    <a:cubicBezTo>
                      <a:pt x="27669" y="13471"/>
                      <a:pt x="28259" y="13896"/>
                      <a:pt x="28874" y="14203"/>
                    </a:cubicBezTo>
                    <a:cubicBezTo>
                      <a:pt x="29228" y="14392"/>
                      <a:pt x="29582" y="14558"/>
                      <a:pt x="29960" y="14723"/>
                    </a:cubicBezTo>
                    <a:cubicBezTo>
                      <a:pt x="29968" y="14726"/>
                      <a:pt x="29975" y="14727"/>
                      <a:pt x="29982" y="14727"/>
                    </a:cubicBezTo>
                    <a:cubicBezTo>
                      <a:pt x="30036" y="14727"/>
                      <a:pt x="30050" y="14650"/>
                      <a:pt x="30008" y="14629"/>
                    </a:cubicBezTo>
                    <a:cubicBezTo>
                      <a:pt x="29701" y="14511"/>
                      <a:pt x="29370" y="14369"/>
                      <a:pt x="29063" y="14180"/>
                    </a:cubicBezTo>
                    <a:cubicBezTo>
                      <a:pt x="28756" y="14014"/>
                      <a:pt x="28425" y="13825"/>
                      <a:pt x="28141" y="13660"/>
                    </a:cubicBezTo>
                    <a:cubicBezTo>
                      <a:pt x="27551" y="13258"/>
                      <a:pt x="26983" y="12857"/>
                      <a:pt x="26464" y="12384"/>
                    </a:cubicBezTo>
                    <a:lnTo>
                      <a:pt x="25566" y="11581"/>
                    </a:lnTo>
                    <a:close/>
                    <a:moveTo>
                      <a:pt x="32536" y="13235"/>
                    </a:moveTo>
                    <a:cubicBezTo>
                      <a:pt x="32630" y="13495"/>
                      <a:pt x="32749" y="13778"/>
                      <a:pt x="32843" y="14038"/>
                    </a:cubicBezTo>
                    <a:cubicBezTo>
                      <a:pt x="32961" y="14298"/>
                      <a:pt x="33032" y="14581"/>
                      <a:pt x="33197" y="14818"/>
                    </a:cubicBezTo>
                    <a:cubicBezTo>
                      <a:pt x="33204" y="14824"/>
                      <a:pt x="33212" y="14827"/>
                      <a:pt x="33220" y="14827"/>
                    </a:cubicBezTo>
                    <a:cubicBezTo>
                      <a:pt x="33241" y="14827"/>
                      <a:pt x="33262" y="14805"/>
                      <a:pt x="33245" y="14770"/>
                    </a:cubicBezTo>
                    <a:cubicBezTo>
                      <a:pt x="33150" y="14511"/>
                      <a:pt x="33008" y="14251"/>
                      <a:pt x="32890" y="14014"/>
                    </a:cubicBezTo>
                    <a:cubicBezTo>
                      <a:pt x="32772" y="13731"/>
                      <a:pt x="32654" y="13471"/>
                      <a:pt x="32536" y="13235"/>
                    </a:cubicBezTo>
                    <a:close/>
                    <a:moveTo>
                      <a:pt x="30953" y="10612"/>
                    </a:moveTo>
                    <a:cubicBezTo>
                      <a:pt x="31355" y="11108"/>
                      <a:pt x="31780" y="11628"/>
                      <a:pt x="32134" y="12148"/>
                    </a:cubicBezTo>
                    <a:cubicBezTo>
                      <a:pt x="32489" y="12691"/>
                      <a:pt x="32796" y="13235"/>
                      <a:pt x="33103" y="13825"/>
                    </a:cubicBezTo>
                    <a:lnTo>
                      <a:pt x="33552" y="14818"/>
                    </a:lnTo>
                    <a:cubicBezTo>
                      <a:pt x="33560" y="14834"/>
                      <a:pt x="33572" y="14842"/>
                      <a:pt x="33583" y="14842"/>
                    </a:cubicBezTo>
                    <a:cubicBezTo>
                      <a:pt x="33603" y="14842"/>
                      <a:pt x="33623" y="14816"/>
                      <a:pt x="33623" y="14770"/>
                    </a:cubicBezTo>
                    <a:cubicBezTo>
                      <a:pt x="33552" y="14440"/>
                      <a:pt x="33386" y="14156"/>
                      <a:pt x="33268" y="13896"/>
                    </a:cubicBezTo>
                    <a:cubicBezTo>
                      <a:pt x="33127" y="13636"/>
                      <a:pt x="32985" y="13329"/>
                      <a:pt x="32796" y="13069"/>
                    </a:cubicBezTo>
                    <a:cubicBezTo>
                      <a:pt x="32489" y="12502"/>
                      <a:pt x="32134" y="11935"/>
                      <a:pt x="31709" y="11439"/>
                    </a:cubicBezTo>
                    <a:cubicBezTo>
                      <a:pt x="31473" y="11155"/>
                      <a:pt x="31236" y="10872"/>
                      <a:pt x="30976" y="10612"/>
                    </a:cubicBezTo>
                    <a:close/>
                    <a:moveTo>
                      <a:pt x="32473" y="11893"/>
                    </a:moveTo>
                    <a:cubicBezTo>
                      <a:pt x="32582" y="12040"/>
                      <a:pt x="32681" y="12212"/>
                      <a:pt x="32796" y="12384"/>
                    </a:cubicBezTo>
                    <a:cubicBezTo>
                      <a:pt x="32914" y="12597"/>
                      <a:pt x="33032" y="12762"/>
                      <a:pt x="33150" y="12975"/>
                    </a:cubicBezTo>
                    <a:cubicBezTo>
                      <a:pt x="33363" y="13353"/>
                      <a:pt x="33575" y="13778"/>
                      <a:pt x="33741" y="14180"/>
                    </a:cubicBezTo>
                    <a:cubicBezTo>
                      <a:pt x="33835" y="14416"/>
                      <a:pt x="33906" y="14652"/>
                      <a:pt x="33954" y="14889"/>
                    </a:cubicBezTo>
                    <a:cubicBezTo>
                      <a:pt x="33954" y="14916"/>
                      <a:pt x="33968" y="14926"/>
                      <a:pt x="33986" y="14926"/>
                    </a:cubicBezTo>
                    <a:cubicBezTo>
                      <a:pt x="34013" y="14926"/>
                      <a:pt x="34048" y="14903"/>
                      <a:pt x="34048" y="14889"/>
                    </a:cubicBezTo>
                    <a:cubicBezTo>
                      <a:pt x="34024" y="14440"/>
                      <a:pt x="33835" y="14038"/>
                      <a:pt x="33623" y="13660"/>
                    </a:cubicBezTo>
                    <a:cubicBezTo>
                      <a:pt x="33386" y="13211"/>
                      <a:pt x="33150" y="12809"/>
                      <a:pt x="32890" y="12408"/>
                    </a:cubicBezTo>
                    <a:cubicBezTo>
                      <a:pt x="32771" y="12248"/>
                      <a:pt x="32617" y="12072"/>
                      <a:pt x="32473" y="11893"/>
                    </a:cubicBezTo>
                    <a:close/>
                    <a:moveTo>
                      <a:pt x="20911" y="9549"/>
                    </a:moveTo>
                    <a:lnTo>
                      <a:pt x="20911" y="9549"/>
                    </a:lnTo>
                    <a:cubicBezTo>
                      <a:pt x="21384" y="10258"/>
                      <a:pt x="21974" y="10919"/>
                      <a:pt x="22400" y="11628"/>
                    </a:cubicBezTo>
                    <a:cubicBezTo>
                      <a:pt x="22849" y="12290"/>
                      <a:pt x="23179" y="13069"/>
                      <a:pt x="23534" y="13778"/>
                    </a:cubicBezTo>
                    <a:cubicBezTo>
                      <a:pt x="23746" y="14180"/>
                      <a:pt x="23936" y="14581"/>
                      <a:pt x="24219" y="14959"/>
                    </a:cubicBezTo>
                    <a:cubicBezTo>
                      <a:pt x="24225" y="14965"/>
                      <a:pt x="24235" y="14968"/>
                      <a:pt x="24247" y="14968"/>
                    </a:cubicBezTo>
                    <a:cubicBezTo>
                      <a:pt x="24281" y="14968"/>
                      <a:pt x="24325" y="14942"/>
                      <a:pt x="24290" y="14889"/>
                    </a:cubicBezTo>
                    <a:cubicBezTo>
                      <a:pt x="23817" y="14251"/>
                      <a:pt x="23510" y="13518"/>
                      <a:pt x="23156" y="12762"/>
                    </a:cubicBezTo>
                    <a:cubicBezTo>
                      <a:pt x="22967" y="12408"/>
                      <a:pt x="22801" y="12053"/>
                      <a:pt x="22565" y="11699"/>
                    </a:cubicBezTo>
                    <a:cubicBezTo>
                      <a:pt x="22305" y="11345"/>
                      <a:pt x="22093" y="10990"/>
                      <a:pt x="21809" y="10683"/>
                    </a:cubicBezTo>
                    <a:cubicBezTo>
                      <a:pt x="21526" y="10281"/>
                      <a:pt x="21195" y="9927"/>
                      <a:pt x="20911" y="9549"/>
                    </a:cubicBezTo>
                    <a:close/>
                    <a:moveTo>
                      <a:pt x="51289" y="12900"/>
                    </a:moveTo>
                    <a:cubicBezTo>
                      <a:pt x="51283" y="12900"/>
                      <a:pt x="51278" y="12901"/>
                      <a:pt x="51272" y="12904"/>
                    </a:cubicBezTo>
                    <a:cubicBezTo>
                      <a:pt x="50233" y="13565"/>
                      <a:pt x="49217" y="14203"/>
                      <a:pt x="48154" y="14770"/>
                    </a:cubicBezTo>
                    <a:cubicBezTo>
                      <a:pt x="47870" y="14959"/>
                      <a:pt x="47563" y="15125"/>
                      <a:pt x="47256" y="15243"/>
                    </a:cubicBezTo>
                    <a:cubicBezTo>
                      <a:pt x="47799" y="15054"/>
                      <a:pt x="48366" y="14770"/>
                      <a:pt x="48910" y="14487"/>
                    </a:cubicBezTo>
                    <a:cubicBezTo>
                      <a:pt x="49429" y="14180"/>
                      <a:pt x="49949" y="13896"/>
                      <a:pt x="50469" y="13565"/>
                    </a:cubicBezTo>
                    <a:cubicBezTo>
                      <a:pt x="50753" y="13376"/>
                      <a:pt x="51036" y="13211"/>
                      <a:pt x="51320" y="12998"/>
                    </a:cubicBezTo>
                    <a:cubicBezTo>
                      <a:pt x="51383" y="12977"/>
                      <a:pt x="51334" y="12900"/>
                      <a:pt x="51289" y="12900"/>
                    </a:cubicBezTo>
                    <a:close/>
                    <a:moveTo>
                      <a:pt x="58663" y="10144"/>
                    </a:moveTo>
                    <a:cubicBezTo>
                      <a:pt x="58649" y="10144"/>
                      <a:pt x="58634" y="10150"/>
                      <a:pt x="58621" y="10163"/>
                    </a:cubicBezTo>
                    <a:cubicBezTo>
                      <a:pt x="58337" y="10494"/>
                      <a:pt x="58172" y="10872"/>
                      <a:pt x="57983" y="11226"/>
                    </a:cubicBezTo>
                    <a:cubicBezTo>
                      <a:pt x="57817" y="11628"/>
                      <a:pt x="57605" y="11959"/>
                      <a:pt x="57368" y="12313"/>
                    </a:cubicBezTo>
                    <a:cubicBezTo>
                      <a:pt x="57132" y="12715"/>
                      <a:pt x="56872" y="13046"/>
                      <a:pt x="56612" y="13400"/>
                    </a:cubicBezTo>
                    <a:cubicBezTo>
                      <a:pt x="56352" y="13707"/>
                      <a:pt x="56116" y="14038"/>
                      <a:pt x="55833" y="14322"/>
                    </a:cubicBezTo>
                    <a:cubicBezTo>
                      <a:pt x="55549" y="14676"/>
                      <a:pt x="55218" y="15007"/>
                      <a:pt x="54840" y="15267"/>
                    </a:cubicBezTo>
                    <a:lnTo>
                      <a:pt x="54840" y="15314"/>
                    </a:lnTo>
                    <a:cubicBezTo>
                      <a:pt x="55195" y="15101"/>
                      <a:pt x="55525" y="14841"/>
                      <a:pt x="55785" y="14534"/>
                    </a:cubicBezTo>
                    <a:cubicBezTo>
                      <a:pt x="56069" y="14251"/>
                      <a:pt x="56329" y="13920"/>
                      <a:pt x="56565" y="13589"/>
                    </a:cubicBezTo>
                    <a:cubicBezTo>
                      <a:pt x="56849" y="13258"/>
                      <a:pt x="57108" y="12904"/>
                      <a:pt x="57368" y="12549"/>
                    </a:cubicBezTo>
                    <a:cubicBezTo>
                      <a:pt x="57605" y="12219"/>
                      <a:pt x="57817" y="11864"/>
                      <a:pt x="58030" y="11463"/>
                    </a:cubicBezTo>
                    <a:cubicBezTo>
                      <a:pt x="58148" y="11274"/>
                      <a:pt x="58219" y="11061"/>
                      <a:pt x="58337" y="10848"/>
                    </a:cubicBezTo>
                    <a:lnTo>
                      <a:pt x="58691" y="10234"/>
                    </a:lnTo>
                    <a:cubicBezTo>
                      <a:pt x="58726" y="10183"/>
                      <a:pt x="58698" y="10144"/>
                      <a:pt x="58663" y="10144"/>
                    </a:cubicBezTo>
                    <a:close/>
                    <a:moveTo>
                      <a:pt x="52883" y="12592"/>
                    </a:moveTo>
                    <a:cubicBezTo>
                      <a:pt x="52874" y="12592"/>
                      <a:pt x="52865" y="12594"/>
                      <a:pt x="52855" y="12597"/>
                    </a:cubicBezTo>
                    <a:cubicBezTo>
                      <a:pt x="52690" y="12691"/>
                      <a:pt x="52501" y="12833"/>
                      <a:pt x="52359" y="12951"/>
                    </a:cubicBezTo>
                    <a:cubicBezTo>
                      <a:pt x="52170" y="13069"/>
                      <a:pt x="52029" y="13211"/>
                      <a:pt x="51887" y="13353"/>
                    </a:cubicBezTo>
                    <a:cubicBezTo>
                      <a:pt x="51556" y="13684"/>
                      <a:pt x="51225" y="13991"/>
                      <a:pt x="50918" y="14227"/>
                    </a:cubicBezTo>
                    <a:cubicBezTo>
                      <a:pt x="50256" y="14723"/>
                      <a:pt x="49524" y="15078"/>
                      <a:pt x="48792" y="15361"/>
                    </a:cubicBezTo>
                    <a:cubicBezTo>
                      <a:pt x="48366" y="15550"/>
                      <a:pt x="47917" y="15692"/>
                      <a:pt x="47516" y="15834"/>
                    </a:cubicBezTo>
                    <a:cubicBezTo>
                      <a:pt x="48272" y="15597"/>
                      <a:pt x="49075" y="15338"/>
                      <a:pt x="49808" y="14983"/>
                    </a:cubicBezTo>
                    <a:cubicBezTo>
                      <a:pt x="50162" y="14818"/>
                      <a:pt x="50516" y="14605"/>
                      <a:pt x="50847" y="14369"/>
                    </a:cubicBezTo>
                    <a:cubicBezTo>
                      <a:pt x="51202" y="14133"/>
                      <a:pt x="51509" y="13873"/>
                      <a:pt x="51816" y="13565"/>
                    </a:cubicBezTo>
                    <a:lnTo>
                      <a:pt x="52359" y="13117"/>
                    </a:lnTo>
                    <a:cubicBezTo>
                      <a:pt x="52454" y="13046"/>
                      <a:pt x="52525" y="12975"/>
                      <a:pt x="52619" y="12928"/>
                    </a:cubicBezTo>
                    <a:cubicBezTo>
                      <a:pt x="52714" y="12833"/>
                      <a:pt x="52832" y="12762"/>
                      <a:pt x="52926" y="12691"/>
                    </a:cubicBezTo>
                    <a:cubicBezTo>
                      <a:pt x="52967" y="12650"/>
                      <a:pt x="52938" y="12592"/>
                      <a:pt x="52883" y="12592"/>
                    </a:cubicBezTo>
                    <a:close/>
                    <a:moveTo>
                      <a:pt x="51786" y="12926"/>
                    </a:moveTo>
                    <a:cubicBezTo>
                      <a:pt x="51767" y="12926"/>
                      <a:pt x="51745" y="12933"/>
                      <a:pt x="51721" y="12951"/>
                    </a:cubicBezTo>
                    <a:cubicBezTo>
                      <a:pt x="51296" y="13211"/>
                      <a:pt x="50894" y="13495"/>
                      <a:pt x="50493" y="13778"/>
                    </a:cubicBezTo>
                    <a:cubicBezTo>
                      <a:pt x="50115" y="14038"/>
                      <a:pt x="49689" y="14298"/>
                      <a:pt x="49264" y="14581"/>
                    </a:cubicBezTo>
                    <a:cubicBezTo>
                      <a:pt x="48484" y="15054"/>
                      <a:pt x="47681" y="15432"/>
                      <a:pt x="46807" y="15668"/>
                    </a:cubicBezTo>
                    <a:cubicBezTo>
                      <a:pt x="46547" y="15716"/>
                      <a:pt x="46311" y="15786"/>
                      <a:pt x="46027" y="15810"/>
                    </a:cubicBezTo>
                    <a:cubicBezTo>
                      <a:pt x="45885" y="15834"/>
                      <a:pt x="45767" y="15834"/>
                      <a:pt x="45625" y="15857"/>
                    </a:cubicBezTo>
                    <a:cubicBezTo>
                      <a:pt x="45484" y="15905"/>
                      <a:pt x="45366" y="15905"/>
                      <a:pt x="45200" y="15928"/>
                    </a:cubicBezTo>
                    <a:cubicBezTo>
                      <a:pt x="45177" y="15928"/>
                      <a:pt x="45177" y="15952"/>
                      <a:pt x="45200" y="15952"/>
                    </a:cubicBezTo>
                    <a:lnTo>
                      <a:pt x="45555" y="15952"/>
                    </a:lnTo>
                    <a:cubicBezTo>
                      <a:pt x="45673" y="15952"/>
                      <a:pt x="45791" y="15928"/>
                      <a:pt x="45909" y="15928"/>
                    </a:cubicBezTo>
                    <a:cubicBezTo>
                      <a:pt x="46145" y="15905"/>
                      <a:pt x="46382" y="15857"/>
                      <a:pt x="46618" y="15810"/>
                    </a:cubicBezTo>
                    <a:cubicBezTo>
                      <a:pt x="47067" y="15716"/>
                      <a:pt x="47516" y="15574"/>
                      <a:pt x="47917" y="15408"/>
                    </a:cubicBezTo>
                    <a:cubicBezTo>
                      <a:pt x="48815" y="15007"/>
                      <a:pt x="49595" y="14511"/>
                      <a:pt x="50398" y="13991"/>
                    </a:cubicBezTo>
                    <a:cubicBezTo>
                      <a:pt x="50871" y="13660"/>
                      <a:pt x="51343" y="13353"/>
                      <a:pt x="51816" y="13046"/>
                    </a:cubicBezTo>
                    <a:cubicBezTo>
                      <a:pt x="51869" y="12993"/>
                      <a:pt x="51842" y="12926"/>
                      <a:pt x="51786" y="12926"/>
                    </a:cubicBezTo>
                    <a:close/>
                    <a:moveTo>
                      <a:pt x="58555" y="11142"/>
                    </a:moveTo>
                    <a:cubicBezTo>
                      <a:pt x="58536" y="11142"/>
                      <a:pt x="58512" y="11151"/>
                      <a:pt x="58502" y="11179"/>
                    </a:cubicBezTo>
                    <a:cubicBezTo>
                      <a:pt x="58290" y="11557"/>
                      <a:pt x="58124" y="11935"/>
                      <a:pt x="57888" y="12313"/>
                    </a:cubicBezTo>
                    <a:cubicBezTo>
                      <a:pt x="57628" y="12715"/>
                      <a:pt x="57392" y="13069"/>
                      <a:pt x="57132" y="13424"/>
                    </a:cubicBezTo>
                    <a:cubicBezTo>
                      <a:pt x="56872" y="13778"/>
                      <a:pt x="56612" y="14133"/>
                      <a:pt x="56305" y="14440"/>
                    </a:cubicBezTo>
                    <a:cubicBezTo>
                      <a:pt x="56022" y="14770"/>
                      <a:pt x="55691" y="15030"/>
                      <a:pt x="55313" y="15267"/>
                    </a:cubicBezTo>
                    <a:cubicBezTo>
                      <a:pt x="55100" y="15385"/>
                      <a:pt x="54887" y="15503"/>
                      <a:pt x="54722" y="15621"/>
                    </a:cubicBezTo>
                    <a:cubicBezTo>
                      <a:pt x="54604" y="15692"/>
                      <a:pt x="54509" y="15739"/>
                      <a:pt x="54391" y="15810"/>
                    </a:cubicBezTo>
                    <a:cubicBezTo>
                      <a:pt x="54291" y="15850"/>
                      <a:pt x="54207" y="15925"/>
                      <a:pt x="54112" y="15990"/>
                    </a:cubicBezTo>
                    <a:lnTo>
                      <a:pt x="54112" y="15990"/>
                    </a:lnTo>
                    <a:cubicBezTo>
                      <a:pt x="54196" y="15944"/>
                      <a:pt x="54290" y="15924"/>
                      <a:pt x="54368" y="15905"/>
                    </a:cubicBezTo>
                    <a:cubicBezTo>
                      <a:pt x="54439" y="15857"/>
                      <a:pt x="54557" y="15810"/>
                      <a:pt x="54651" y="15763"/>
                    </a:cubicBezTo>
                    <a:cubicBezTo>
                      <a:pt x="54864" y="15668"/>
                      <a:pt x="55029" y="15550"/>
                      <a:pt x="55218" y="15432"/>
                    </a:cubicBezTo>
                    <a:cubicBezTo>
                      <a:pt x="55596" y="15219"/>
                      <a:pt x="55927" y="14959"/>
                      <a:pt x="56258" y="14652"/>
                    </a:cubicBezTo>
                    <a:cubicBezTo>
                      <a:pt x="56565" y="14322"/>
                      <a:pt x="56849" y="13967"/>
                      <a:pt x="57108" y="13589"/>
                    </a:cubicBezTo>
                    <a:cubicBezTo>
                      <a:pt x="57368" y="13235"/>
                      <a:pt x="57605" y="12857"/>
                      <a:pt x="57841" y="12479"/>
                    </a:cubicBezTo>
                    <a:cubicBezTo>
                      <a:pt x="58101" y="12053"/>
                      <a:pt x="58384" y="11604"/>
                      <a:pt x="58550" y="11179"/>
                    </a:cubicBezTo>
                    <a:cubicBezTo>
                      <a:pt x="58607" y="11165"/>
                      <a:pt x="58586" y="11142"/>
                      <a:pt x="58555" y="11142"/>
                    </a:cubicBezTo>
                    <a:close/>
                    <a:moveTo>
                      <a:pt x="54112" y="15990"/>
                    </a:moveTo>
                    <a:cubicBezTo>
                      <a:pt x="54094" y="15999"/>
                      <a:pt x="54077" y="16010"/>
                      <a:pt x="54060" y="16023"/>
                    </a:cubicBezTo>
                    <a:cubicBezTo>
                      <a:pt x="54078" y="16012"/>
                      <a:pt x="54095" y="16001"/>
                      <a:pt x="54112" y="15990"/>
                    </a:cubicBezTo>
                    <a:close/>
                    <a:moveTo>
                      <a:pt x="57364" y="10871"/>
                    </a:moveTo>
                    <a:cubicBezTo>
                      <a:pt x="57347" y="10871"/>
                      <a:pt x="57329" y="10879"/>
                      <a:pt x="57321" y="10896"/>
                    </a:cubicBezTo>
                    <a:cubicBezTo>
                      <a:pt x="57108" y="11321"/>
                      <a:pt x="56943" y="11699"/>
                      <a:pt x="56730" y="12124"/>
                    </a:cubicBezTo>
                    <a:cubicBezTo>
                      <a:pt x="56518" y="12502"/>
                      <a:pt x="56281" y="12880"/>
                      <a:pt x="56045" y="13258"/>
                    </a:cubicBezTo>
                    <a:cubicBezTo>
                      <a:pt x="55549" y="14014"/>
                      <a:pt x="55006" y="14723"/>
                      <a:pt x="54391" y="15338"/>
                    </a:cubicBezTo>
                    <a:cubicBezTo>
                      <a:pt x="54037" y="15692"/>
                      <a:pt x="53659" y="16046"/>
                      <a:pt x="53304" y="16377"/>
                    </a:cubicBezTo>
                    <a:cubicBezTo>
                      <a:pt x="54013" y="15881"/>
                      <a:pt x="54628" y="15219"/>
                      <a:pt x="55218" y="14534"/>
                    </a:cubicBezTo>
                    <a:cubicBezTo>
                      <a:pt x="55785" y="13825"/>
                      <a:pt x="56281" y="13093"/>
                      <a:pt x="56730" y="12290"/>
                    </a:cubicBezTo>
                    <a:cubicBezTo>
                      <a:pt x="56967" y="11864"/>
                      <a:pt x="57203" y="11415"/>
                      <a:pt x="57416" y="10943"/>
                    </a:cubicBezTo>
                    <a:cubicBezTo>
                      <a:pt x="57431" y="10897"/>
                      <a:pt x="57397" y="10871"/>
                      <a:pt x="57364" y="10871"/>
                    </a:cubicBezTo>
                    <a:close/>
                    <a:moveTo>
                      <a:pt x="55714" y="16826"/>
                    </a:moveTo>
                    <a:cubicBezTo>
                      <a:pt x="55699" y="16826"/>
                      <a:pt x="55693" y="16837"/>
                      <a:pt x="55699" y="16837"/>
                    </a:cubicBezTo>
                    <a:cubicBezTo>
                      <a:pt x="55701" y="16837"/>
                      <a:pt x="55707" y="16834"/>
                      <a:pt x="55714" y="16826"/>
                    </a:cubicBezTo>
                    <a:close/>
                    <a:moveTo>
                      <a:pt x="63630" y="15101"/>
                    </a:moveTo>
                    <a:cubicBezTo>
                      <a:pt x="63133" y="15290"/>
                      <a:pt x="62637" y="15456"/>
                      <a:pt x="62117" y="15597"/>
                    </a:cubicBezTo>
                    <a:cubicBezTo>
                      <a:pt x="61621" y="15786"/>
                      <a:pt x="61125" y="15928"/>
                      <a:pt x="60629" y="16070"/>
                    </a:cubicBezTo>
                    <a:cubicBezTo>
                      <a:pt x="59613" y="16377"/>
                      <a:pt x="58573" y="16590"/>
                      <a:pt x="57510" y="16708"/>
                    </a:cubicBezTo>
                    <a:cubicBezTo>
                      <a:pt x="56896" y="16755"/>
                      <a:pt x="56305" y="16826"/>
                      <a:pt x="55714" y="16826"/>
                    </a:cubicBezTo>
                    <a:cubicBezTo>
                      <a:pt x="55944" y="16846"/>
                      <a:pt x="56170" y="16853"/>
                      <a:pt x="56394" y="16853"/>
                    </a:cubicBezTo>
                    <a:cubicBezTo>
                      <a:pt x="56701" y="16853"/>
                      <a:pt x="57007" y="16840"/>
                      <a:pt x="57321" y="16826"/>
                    </a:cubicBezTo>
                    <a:cubicBezTo>
                      <a:pt x="57841" y="16755"/>
                      <a:pt x="58384" y="16708"/>
                      <a:pt x="58880" y="16613"/>
                    </a:cubicBezTo>
                    <a:cubicBezTo>
                      <a:pt x="59920" y="16401"/>
                      <a:pt x="60936" y="16141"/>
                      <a:pt x="61976" y="15810"/>
                    </a:cubicBezTo>
                    <a:cubicBezTo>
                      <a:pt x="62543" y="15645"/>
                      <a:pt x="63133" y="15432"/>
                      <a:pt x="63700" y="15219"/>
                    </a:cubicBezTo>
                    <a:cubicBezTo>
                      <a:pt x="63748" y="15196"/>
                      <a:pt x="63724" y="15101"/>
                      <a:pt x="63630" y="15101"/>
                    </a:cubicBezTo>
                    <a:close/>
                    <a:moveTo>
                      <a:pt x="46311" y="17015"/>
                    </a:moveTo>
                    <a:lnTo>
                      <a:pt x="46311" y="17015"/>
                    </a:lnTo>
                    <a:cubicBezTo>
                      <a:pt x="46329" y="17033"/>
                      <a:pt x="46353" y="17051"/>
                      <a:pt x="46380" y="17068"/>
                    </a:cubicBezTo>
                    <a:lnTo>
                      <a:pt x="46380" y="17068"/>
                    </a:lnTo>
                    <a:cubicBezTo>
                      <a:pt x="46357" y="17050"/>
                      <a:pt x="46334" y="17033"/>
                      <a:pt x="46311" y="17015"/>
                    </a:cubicBezTo>
                    <a:close/>
                    <a:moveTo>
                      <a:pt x="66105" y="15279"/>
                    </a:moveTo>
                    <a:cubicBezTo>
                      <a:pt x="66092" y="15279"/>
                      <a:pt x="66078" y="15283"/>
                      <a:pt x="66063" y="15290"/>
                    </a:cubicBezTo>
                    <a:lnTo>
                      <a:pt x="65000" y="15645"/>
                    </a:lnTo>
                    <a:cubicBezTo>
                      <a:pt x="64646" y="15692"/>
                      <a:pt x="64291" y="15786"/>
                      <a:pt x="63937" y="15905"/>
                    </a:cubicBezTo>
                    <a:cubicBezTo>
                      <a:pt x="63228" y="16094"/>
                      <a:pt x="62495" y="16283"/>
                      <a:pt x="61763" y="16424"/>
                    </a:cubicBezTo>
                    <a:cubicBezTo>
                      <a:pt x="61031" y="16590"/>
                      <a:pt x="60298" y="16684"/>
                      <a:pt x="59566" y="16826"/>
                    </a:cubicBezTo>
                    <a:cubicBezTo>
                      <a:pt x="58810" y="16897"/>
                      <a:pt x="58077" y="16991"/>
                      <a:pt x="57321" y="17015"/>
                    </a:cubicBezTo>
                    <a:cubicBezTo>
                      <a:pt x="56565" y="17062"/>
                      <a:pt x="55809" y="17086"/>
                      <a:pt x="55076" y="17086"/>
                    </a:cubicBezTo>
                    <a:lnTo>
                      <a:pt x="54793" y="17086"/>
                    </a:lnTo>
                    <a:lnTo>
                      <a:pt x="54793" y="17110"/>
                    </a:lnTo>
                    <a:cubicBezTo>
                      <a:pt x="55549" y="17180"/>
                      <a:pt x="56305" y="17180"/>
                      <a:pt x="57038" y="17180"/>
                    </a:cubicBezTo>
                    <a:cubicBezTo>
                      <a:pt x="57794" y="17133"/>
                      <a:pt x="58550" y="17086"/>
                      <a:pt x="59306" y="17015"/>
                    </a:cubicBezTo>
                    <a:cubicBezTo>
                      <a:pt x="60038" y="16944"/>
                      <a:pt x="60794" y="16826"/>
                      <a:pt x="61503" y="16684"/>
                    </a:cubicBezTo>
                    <a:cubicBezTo>
                      <a:pt x="62259" y="16543"/>
                      <a:pt x="62992" y="16377"/>
                      <a:pt x="63700" y="16188"/>
                    </a:cubicBezTo>
                    <a:cubicBezTo>
                      <a:pt x="64409" y="15999"/>
                      <a:pt x="65142" y="15786"/>
                      <a:pt x="65851" y="15503"/>
                    </a:cubicBezTo>
                    <a:cubicBezTo>
                      <a:pt x="65945" y="15479"/>
                      <a:pt x="66040" y="15456"/>
                      <a:pt x="66110" y="15408"/>
                    </a:cubicBezTo>
                    <a:cubicBezTo>
                      <a:pt x="66190" y="15369"/>
                      <a:pt x="66169" y="15279"/>
                      <a:pt x="66105" y="15279"/>
                    </a:cubicBezTo>
                    <a:close/>
                    <a:moveTo>
                      <a:pt x="66262" y="15900"/>
                    </a:moveTo>
                    <a:cubicBezTo>
                      <a:pt x="66252" y="15900"/>
                      <a:pt x="66241" y="15901"/>
                      <a:pt x="66229" y="15905"/>
                    </a:cubicBezTo>
                    <a:cubicBezTo>
                      <a:pt x="65945" y="15999"/>
                      <a:pt x="65638" y="16094"/>
                      <a:pt x="65354" y="16235"/>
                    </a:cubicBezTo>
                    <a:cubicBezTo>
                      <a:pt x="65047" y="16306"/>
                      <a:pt x="64764" y="16424"/>
                      <a:pt x="64433" y="16519"/>
                    </a:cubicBezTo>
                    <a:cubicBezTo>
                      <a:pt x="63819" y="16708"/>
                      <a:pt x="63204" y="16850"/>
                      <a:pt x="62566" y="16991"/>
                    </a:cubicBezTo>
                    <a:cubicBezTo>
                      <a:pt x="61952" y="17110"/>
                      <a:pt x="61338" y="17228"/>
                      <a:pt x="60676" y="17322"/>
                    </a:cubicBezTo>
                    <a:cubicBezTo>
                      <a:pt x="60062" y="17417"/>
                      <a:pt x="59400" y="17440"/>
                      <a:pt x="58786" y="17464"/>
                    </a:cubicBezTo>
                    <a:cubicBezTo>
                      <a:pt x="58479" y="17464"/>
                      <a:pt x="58148" y="17488"/>
                      <a:pt x="57817" y="17488"/>
                    </a:cubicBezTo>
                    <a:lnTo>
                      <a:pt x="56636" y="17488"/>
                    </a:lnTo>
                    <a:cubicBezTo>
                      <a:pt x="56612" y="17488"/>
                      <a:pt x="56612" y="17535"/>
                      <a:pt x="56636" y="17535"/>
                    </a:cubicBezTo>
                    <a:cubicBezTo>
                      <a:pt x="57055" y="17580"/>
                      <a:pt x="57456" y="17596"/>
                      <a:pt x="57855" y="17596"/>
                    </a:cubicBezTo>
                    <a:cubicBezTo>
                      <a:pt x="58086" y="17596"/>
                      <a:pt x="58316" y="17591"/>
                      <a:pt x="58550" y="17582"/>
                    </a:cubicBezTo>
                    <a:cubicBezTo>
                      <a:pt x="59211" y="17582"/>
                      <a:pt x="59849" y="17535"/>
                      <a:pt x="60487" y="17464"/>
                    </a:cubicBezTo>
                    <a:cubicBezTo>
                      <a:pt x="61125" y="17417"/>
                      <a:pt x="61739" y="17322"/>
                      <a:pt x="62401" y="17180"/>
                    </a:cubicBezTo>
                    <a:cubicBezTo>
                      <a:pt x="63015" y="17062"/>
                      <a:pt x="63677" y="16897"/>
                      <a:pt x="64268" y="16732"/>
                    </a:cubicBezTo>
                    <a:cubicBezTo>
                      <a:pt x="64882" y="16543"/>
                      <a:pt x="65473" y="16377"/>
                      <a:pt x="66087" y="16141"/>
                    </a:cubicBezTo>
                    <a:cubicBezTo>
                      <a:pt x="66181" y="16117"/>
                      <a:pt x="66229" y="16070"/>
                      <a:pt x="66323" y="16046"/>
                    </a:cubicBezTo>
                    <a:cubicBezTo>
                      <a:pt x="66344" y="15964"/>
                      <a:pt x="66328" y="15900"/>
                      <a:pt x="66262" y="15900"/>
                    </a:cubicBezTo>
                    <a:close/>
                    <a:moveTo>
                      <a:pt x="47870" y="17299"/>
                    </a:moveTo>
                    <a:lnTo>
                      <a:pt x="47870" y="17299"/>
                    </a:lnTo>
                    <a:cubicBezTo>
                      <a:pt x="48035" y="17417"/>
                      <a:pt x="48224" y="17558"/>
                      <a:pt x="48437" y="17653"/>
                    </a:cubicBezTo>
                    <a:lnTo>
                      <a:pt x="49051" y="17913"/>
                    </a:lnTo>
                    <a:cubicBezTo>
                      <a:pt x="49453" y="18055"/>
                      <a:pt x="49878" y="18173"/>
                      <a:pt x="50327" y="18291"/>
                    </a:cubicBezTo>
                    <a:cubicBezTo>
                      <a:pt x="51178" y="18504"/>
                      <a:pt x="52029" y="18622"/>
                      <a:pt x="52879" y="18716"/>
                    </a:cubicBezTo>
                    <a:cubicBezTo>
                      <a:pt x="53115" y="18740"/>
                      <a:pt x="53399" y="18763"/>
                      <a:pt x="53612" y="18763"/>
                    </a:cubicBezTo>
                    <a:cubicBezTo>
                      <a:pt x="53779" y="18780"/>
                      <a:pt x="53969" y="18797"/>
                      <a:pt x="54150" y="18797"/>
                    </a:cubicBezTo>
                    <a:cubicBezTo>
                      <a:pt x="54225" y="18797"/>
                      <a:pt x="54298" y="18794"/>
                      <a:pt x="54368" y="18787"/>
                    </a:cubicBezTo>
                    <a:cubicBezTo>
                      <a:pt x="54415" y="18787"/>
                      <a:pt x="54415" y="18716"/>
                      <a:pt x="54368" y="18716"/>
                    </a:cubicBezTo>
                    <a:cubicBezTo>
                      <a:pt x="54155" y="18669"/>
                      <a:pt x="53942" y="18645"/>
                      <a:pt x="53706" y="18622"/>
                    </a:cubicBezTo>
                    <a:cubicBezTo>
                      <a:pt x="53493" y="18574"/>
                      <a:pt x="53257" y="18574"/>
                      <a:pt x="53068" y="18551"/>
                    </a:cubicBezTo>
                    <a:cubicBezTo>
                      <a:pt x="52619" y="18527"/>
                      <a:pt x="52194" y="18456"/>
                      <a:pt x="51792" y="18409"/>
                    </a:cubicBezTo>
                    <a:cubicBezTo>
                      <a:pt x="50918" y="18362"/>
                      <a:pt x="50091" y="18173"/>
                      <a:pt x="49264" y="17913"/>
                    </a:cubicBezTo>
                    <a:cubicBezTo>
                      <a:pt x="49028" y="17818"/>
                      <a:pt x="48792" y="17771"/>
                      <a:pt x="48555" y="17653"/>
                    </a:cubicBezTo>
                    <a:cubicBezTo>
                      <a:pt x="48319" y="17558"/>
                      <a:pt x="48083" y="17440"/>
                      <a:pt x="47870" y="17299"/>
                    </a:cubicBezTo>
                    <a:close/>
                    <a:moveTo>
                      <a:pt x="40049" y="17299"/>
                    </a:moveTo>
                    <a:cubicBezTo>
                      <a:pt x="40546" y="17724"/>
                      <a:pt x="41113" y="18126"/>
                      <a:pt x="41727" y="18433"/>
                    </a:cubicBezTo>
                    <a:cubicBezTo>
                      <a:pt x="42318" y="18740"/>
                      <a:pt x="42956" y="18976"/>
                      <a:pt x="43617" y="19189"/>
                    </a:cubicBezTo>
                    <a:cubicBezTo>
                      <a:pt x="43972" y="19307"/>
                      <a:pt x="44350" y="19378"/>
                      <a:pt x="44704" y="19449"/>
                    </a:cubicBezTo>
                    <a:cubicBezTo>
                      <a:pt x="44775" y="19425"/>
                      <a:pt x="44799" y="19331"/>
                      <a:pt x="44728" y="19331"/>
                    </a:cubicBezTo>
                    <a:cubicBezTo>
                      <a:pt x="44090" y="19142"/>
                      <a:pt x="43428" y="19000"/>
                      <a:pt x="42814" y="18763"/>
                    </a:cubicBezTo>
                    <a:cubicBezTo>
                      <a:pt x="42200" y="18527"/>
                      <a:pt x="41585" y="18267"/>
                      <a:pt x="40995" y="17937"/>
                    </a:cubicBezTo>
                    <a:cubicBezTo>
                      <a:pt x="40664" y="17724"/>
                      <a:pt x="40333" y="17535"/>
                      <a:pt x="40049" y="17299"/>
                    </a:cubicBezTo>
                    <a:close/>
                    <a:moveTo>
                      <a:pt x="46380" y="17068"/>
                    </a:moveTo>
                    <a:lnTo>
                      <a:pt x="46380" y="17068"/>
                    </a:lnTo>
                    <a:cubicBezTo>
                      <a:pt x="46883" y="17444"/>
                      <a:pt x="47447" y="17736"/>
                      <a:pt x="48012" y="18007"/>
                    </a:cubicBezTo>
                    <a:cubicBezTo>
                      <a:pt x="48603" y="18291"/>
                      <a:pt x="49264" y="18527"/>
                      <a:pt x="49878" y="18716"/>
                    </a:cubicBezTo>
                    <a:cubicBezTo>
                      <a:pt x="50516" y="18905"/>
                      <a:pt x="51154" y="19071"/>
                      <a:pt x="51816" y="19212"/>
                    </a:cubicBezTo>
                    <a:cubicBezTo>
                      <a:pt x="52477" y="19331"/>
                      <a:pt x="53115" y="19449"/>
                      <a:pt x="53801" y="19496"/>
                    </a:cubicBezTo>
                    <a:cubicBezTo>
                      <a:pt x="54462" y="19567"/>
                      <a:pt x="55124" y="19614"/>
                      <a:pt x="55785" y="19661"/>
                    </a:cubicBezTo>
                    <a:lnTo>
                      <a:pt x="56022" y="19661"/>
                    </a:lnTo>
                    <a:cubicBezTo>
                      <a:pt x="56069" y="19661"/>
                      <a:pt x="56069" y="19543"/>
                      <a:pt x="56022" y="19543"/>
                    </a:cubicBezTo>
                    <a:cubicBezTo>
                      <a:pt x="55360" y="19472"/>
                      <a:pt x="54675" y="19449"/>
                      <a:pt x="54037" y="19378"/>
                    </a:cubicBezTo>
                    <a:cubicBezTo>
                      <a:pt x="53399" y="19331"/>
                      <a:pt x="52737" y="19236"/>
                      <a:pt x="52099" y="19118"/>
                    </a:cubicBezTo>
                    <a:cubicBezTo>
                      <a:pt x="51438" y="19000"/>
                      <a:pt x="50800" y="18858"/>
                      <a:pt x="50162" y="18669"/>
                    </a:cubicBezTo>
                    <a:cubicBezTo>
                      <a:pt x="49524" y="18504"/>
                      <a:pt x="48910" y="18267"/>
                      <a:pt x="48272" y="18031"/>
                    </a:cubicBezTo>
                    <a:cubicBezTo>
                      <a:pt x="47657" y="17771"/>
                      <a:pt x="47067" y="17464"/>
                      <a:pt x="46500" y="17133"/>
                    </a:cubicBezTo>
                    <a:cubicBezTo>
                      <a:pt x="46470" y="17119"/>
                      <a:pt x="46423" y="17095"/>
                      <a:pt x="46380" y="17068"/>
                    </a:cubicBezTo>
                    <a:close/>
                    <a:moveTo>
                      <a:pt x="45011" y="16755"/>
                    </a:moveTo>
                    <a:cubicBezTo>
                      <a:pt x="45011" y="16755"/>
                      <a:pt x="44964" y="16755"/>
                      <a:pt x="44964" y="16779"/>
                    </a:cubicBezTo>
                    <a:cubicBezTo>
                      <a:pt x="45531" y="17228"/>
                      <a:pt x="46145" y="17677"/>
                      <a:pt x="46783" y="18031"/>
                    </a:cubicBezTo>
                    <a:cubicBezTo>
                      <a:pt x="47398" y="18409"/>
                      <a:pt x="48035" y="18740"/>
                      <a:pt x="48721" y="19023"/>
                    </a:cubicBezTo>
                    <a:cubicBezTo>
                      <a:pt x="49382" y="19307"/>
                      <a:pt x="50020" y="19543"/>
                      <a:pt x="50705" y="19709"/>
                    </a:cubicBezTo>
                    <a:cubicBezTo>
                      <a:pt x="51343" y="19898"/>
                      <a:pt x="52005" y="20016"/>
                      <a:pt x="52690" y="20087"/>
                    </a:cubicBezTo>
                    <a:cubicBezTo>
                      <a:pt x="53177" y="20159"/>
                      <a:pt x="53692" y="20190"/>
                      <a:pt x="54214" y="20190"/>
                    </a:cubicBezTo>
                    <a:cubicBezTo>
                      <a:pt x="54375" y="20190"/>
                      <a:pt x="54537" y="20187"/>
                      <a:pt x="54698" y="20181"/>
                    </a:cubicBezTo>
                    <a:cubicBezTo>
                      <a:pt x="54769" y="20181"/>
                      <a:pt x="54864" y="20181"/>
                      <a:pt x="54958" y="20157"/>
                    </a:cubicBezTo>
                    <a:cubicBezTo>
                      <a:pt x="55006" y="20157"/>
                      <a:pt x="55006" y="20063"/>
                      <a:pt x="54958" y="20063"/>
                    </a:cubicBezTo>
                    <a:cubicBezTo>
                      <a:pt x="54273" y="20063"/>
                      <a:pt x="53635" y="20063"/>
                      <a:pt x="52950" y="20016"/>
                    </a:cubicBezTo>
                    <a:cubicBezTo>
                      <a:pt x="52288" y="19945"/>
                      <a:pt x="51627" y="19827"/>
                      <a:pt x="50965" y="19661"/>
                    </a:cubicBezTo>
                    <a:cubicBezTo>
                      <a:pt x="50327" y="19472"/>
                      <a:pt x="49642" y="19260"/>
                      <a:pt x="49028" y="19023"/>
                    </a:cubicBezTo>
                    <a:cubicBezTo>
                      <a:pt x="48343" y="18763"/>
                      <a:pt x="47681" y="18433"/>
                      <a:pt x="47043" y="18078"/>
                    </a:cubicBezTo>
                    <a:cubicBezTo>
                      <a:pt x="46382" y="17724"/>
                      <a:pt x="45791" y="17346"/>
                      <a:pt x="45200" y="16897"/>
                    </a:cubicBezTo>
                    <a:cubicBezTo>
                      <a:pt x="45153" y="16850"/>
                      <a:pt x="45058" y="16826"/>
                      <a:pt x="45011" y="16755"/>
                    </a:cubicBezTo>
                    <a:close/>
                    <a:moveTo>
                      <a:pt x="37474" y="15196"/>
                    </a:moveTo>
                    <a:cubicBezTo>
                      <a:pt x="37569" y="15338"/>
                      <a:pt x="37687" y="15479"/>
                      <a:pt x="37758" y="15621"/>
                    </a:cubicBezTo>
                    <a:cubicBezTo>
                      <a:pt x="37852" y="15786"/>
                      <a:pt x="37970" y="15928"/>
                      <a:pt x="38088" y="16046"/>
                    </a:cubicBezTo>
                    <a:cubicBezTo>
                      <a:pt x="38301" y="16306"/>
                      <a:pt x="38537" y="16566"/>
                      <a:pt x="38774" y="16850"/>
                    </a:cubicBezTo>
                    <a:cubicBezTo>
                      <a:pt x="39246" y="17346"/>
                      <a:pt x="39742" y="17842"/>
                      <a:pt x="40333" y="18267"/>
                    </a:cubicBezTo>
                    <a:cubicBezTo>
                      <a:pt x="40900" y="18669"/>
                      <a:pt x="41491" y="19000"/>
                      <a:pt x="42105" y="19260"/>
                    </a:cubicBezTo>
                    <a:cubicBezTo>
                      <a:pt x="42719" y="19520"/>
                      <a:pt x="43381" y="19732"/>
                      <a:pt x="44066" y="19921"/>
                    </a:cubicBezTo>
                    <a:cubicBezTo>
                      <a:pt x="44728" y="20087"/>
                      <a:pt x="45389" y="20205"/>
                      <a:pt x="46074" y="20323"/>
                    </a:cubicBezTo>
                    <a:cubicBezTo>
                      <a:pt x="46145" y="20323"/>
                      <a:pt x="46240" y="20347"/>
                      <a:pt x="46311" y="20347"/>
                    </a:cubicBezTo>
                    <a:cubicBezTo>
                      <a:pt x="46330" y="20354"/>
                      <a:pt x="46347" y="20358"/>
                      <a:pt x="46361" y="20358"/>
                    </a:cubicBezTo>
                    <a:cubicBezTo>
                      <a:pt x="46434" y="20358"/>
                      <a:pt x="46441" y="20272"/>
                      <a:pt x="46382" y="20252"/>
                    </a:cubicBezTo>
                    <a:cubicBezTo>
                      <a:pt x="46074" y="20157"/>
                      <a:pt x="45720" y="20134"/>
                      <a:pt x="45389" y="20039"/>
                    </a:cubicBezTo>
                    <a:cubicBezTo>
                      <a:pt x="45058" y="19968"/>
                      <a:pt x="44728" y="19898"/>
                      <a:pt x="44373" y="19827"/>
                    </a:cubicBezTo>
                    <a:cubicBezTo>
                      <a:pt x="43735" y="19685"/>
                      <a:pt x="43074" y="19472"/>
                      <a:pt x="42436" y="19236"/>
                    </a:cubicBezTo>
                    <a:cubicBezTo>
                      <a:pt x="41821" y="19000"/>
                      <a:pt x="41184" y="18669"/>
                      <a:pt x="40640" y="18315"/>
                    </a:cubicBezTo>
                    <a:cubicBezTo>
                      <a:pt x="40049" y="17937"/>
                      <a:pt x="39506" y="17464"/>
                      <a:pt x="39033" y="16968"/>
                    </a:cubicBezTo>
                    <a:cubicBezTo>
                      <a:pt x="38537" y="16448"/>
                      <a:pt x="38112" y="15928"/>
                      <a:pt x="37639" y="15385"/>
                    </a:cubicBezTo>
                    <a:cubicBezTo>
                      <a:pt x="37592" y="15338"/>
                      <a:pt x="37521" y="15243"/>
                      <a:pt x="37498" y="15196"/>
                    </a:cubicBezTo>
                    <a:close/>
                    <a:moveTo>
                      <a:pt x="36783" y="14122"/>
                    </a:moveTo>
                    <a:cubicBezTo>
                      <a:pt x="36776" y="14122"/>
                      <a:pt x="36765" y="14133"/>
                      <a:pt x="36765" y="14133"/>
                    </a:cubicBezTo>
                    <a:cubicBezTo>
                      <a:pt x="36883" y="14511"/>
                      <a:pt x="37049" y="14865"/>
                      <a:pt x="37238" y="15219"/>
                    </a:cubicBezTo>
                    <a:cubicBezTo>
                      <a:pt x="37403" y="15574"/>
                      <a:pt x="37616" y="15905"/>
                      <a:pt x="37852" y="16235"/>
                    </a:cubicBezTo>
                    <a:cubicBezTo>
                      <a:pt x="38301" y="16873"/>
                      <a:pt x="38821" y="17488"/>
                      <a:pt x="39411" y="18031"/>
                    </a:cubicBezTo>
                    <a:cubicBezTo>
                      <a:pt x="40002" y="18598"/>
                      <a:pt x="40664" y="19094"/>
                      <a:pt x="41373" y="19543"/>
                    </a:cubicBezTo>
                    <a:cubicBezTo>
                      <a:pt x="42081" y="19968"/>
                      <a:pt x="42837" y="20394"/>
                      <a:pt x="43641" y="20677"/>
                    </a:cubicBezTo>
                    <a:cubicBezTo>
                      <a:pt x="44444" y="21008"/>
                      <a:pt x="45271" y="21268"/>
                      <a:pt x="46098" y="21457"/>
                    </a:cubicBezTo>
                    <a:cubicBezTo>
                      <a:pt x="46193" y="21481"/>
                      <a:pt x="46311" y="21481"/>
                      <a:pt x="46382" y="21504"/>
                    </a:cubicBezTo>
                    <a:cubicBezTo>
                      <a:pt x="46452" y="21504"/>
                      <a:pt x="46476" y="21433"/>
                      <a:pt x="46429" y="21386"/>
                    </a:cubicBezTo>
                    <a:cubicBezTo>
                      <a:pt x="45602" y="21197"/>
                      <a:pt x="44775" y="20961"/>
                      <a:pt x="43995" y="20654"/>
                    </a:cubicBezTo>
                    <a:cubicBezTo>
                      <a:pt x="43168" y="20417"/>
                      <a:pt x="42412" y="20063"/>
                      <a:pt x="41703" y="19614"/>
                    </a:cubicBezTo>
                    <a:cubicBezTo>
                      <a:pt x="40995" y="19212"/>
                      <a:pt x="40333" y="18716"/>
                      <a:pt x="39719" y="18173"/>
                    </a:cubicBezTo>
                    <a:cubicBezTo>
                      <a:pt x="39128" y="17653"/>
                      <a:pt x="38585" y="17062"/>
                      <a:pt x="38112" y="16424"/>
                    </a:cubicBezTo>
                    <a:cubicBezTo>
                      <a:pt x="37876" y="16117"/>
                      <a:pt x="37687" y="15786"/>
                      <a:pt x="37474" y="15432"/>
                    </a:cubicBezTo>
                    <a:cubicBezTo>
                      <a:pt x="37261" y="15101"/>
                      <a:pt x="37096" y="14747"/>
                      <a:pt x="36907" y="14392"/>
                    </a:cubicBezTo>
                    <a:cubicBezTo>
                      <a:pt x="36883" y="14298"/>
                      <a:pt x="36812" y="14227"/>
                      <a:pt x="36789" y="14133"/>
                    </a:cubicBezTo>
                    <a:cubicBezTo>
                      <a:pt x="36789" y="14125"/>
                      <a:pt x="36786" y="14122"/>
                      <a:pt x="36783" y="14122"/>
                    </a:cubicBezTo>
                    <a:close/>
                    <a:moveTo>
                      <a:pt x="36529" y="14605"/>
                    </a:moveTo>
                    <a:cubicBezTo>
                      <a:pt x="36694" y="15007"/>
                      <a:pt x="36860" y="15432"/>
                      <a:pt x="37096" y="15834"/>
                    </a:cubicBezTo>
                    <a:cubicBezTo>
                      <a:pt x="37285" y="16235"/>
                      <a:pt x="37569" y="16613"/>
                      <a:pt x="37805" y="16991"/>
                    </a:cubicBezTo>
                    <a:cubicBezTo>
                      <a:pt x="38325" y="17724"/>
                      <a:pt x="38915" y="18409"/>
                      <a:pt x="39600" y="19023"/>
                    </a:cubicBezTo>
                    <a:cubicBezTo>
                      <a:pt x="40286" y="19661"/>
                      <a:pt x="41018" y="20181"/>
                      <a:pt x="41845" y="20654"/>
                    </a:cubicBezTo>
                    <a:cubicBezTo>
                      <a:pt x="42648" y="21103"/>
                      <a:pt x="43499" y="21481"/>
                      <a:pt x="44373" y="21788"/>
                    </a:cubicBezTo>
                    <a:cubicBezTo>
                      <a:pt x="45271" y="22071"/>
                      <a:pt x="46193" y="22260"/>
                      <a:pt x="47090" y="22331"/>
                    </a:cubicBezTo>
                    <a:cubicBezTo>
                      <a:pt x="47209" y="22331"/>
                      <a:pt x="47327" y="22331"/>
                      <a:pt x="47445" y="22378"/>
                    </a:cubicBezTo>
                    <a:cubicBezTo>
                      <a:pt x="47516" y="22308"/>
                      <a:pt x="47516" y="22213"/>
                      <a:pt x="47445" y="22213"/>
                    </a:cubicBezTo>
                    <a:cubicBezTo>
                      <a:pt x="46547" y="22095"/>
                      <a:pt x="45625" y="21953"/>
                      <a:pt x="44775" y="21717"/>
                    </a:cubicBezTo>
                    <a:cubicBezTo>
                      <a:pt x="43877" y="21457"/>
                      <a:pt x="43026" y="21126"/>
                      <a:pt x="42223" y="20677"/>
                    </a:cubicBezTo>
                    <a:cubicBezTo>
                      <a:pt x="41420" y="20252"/>
                      <a:pt x="40664" y="19732"/>
                      <a:pt x="39979" y="19142"/>
                    </a:cubicBezTo>
                    <a:cubicBezTo>
                      <a:pt x="39293" y="18551"/>
                      <a:pt x="38655" y="17913"/>
                      <a:pt x="38112" y="17204"/>
                    </a:cubicBezTo>
                    <a:cubicBezTo>
                      <a:pt x="37852" y="16850"/>
                      <a:pt x="37592" y="16472"/>
                      <a:pt x="37356" y="16070"/>
                    </a:cubicBezTo>
                    <a:cubicBezTo>
                      <a:pt x="37238" y="15881"/>
                      <a:pt x="37120" y="15692"/>
                      <a:pt x="37025" y="15479"/>
                    </a:cubicBezTo>
                    <a:cubicBezTo>
                      <a:pt x="36907" y="15290"/>
                      <a:pt x="36812" y="15101"/>
                      <a:pt x="36694" y="14889"/>
                    </a:cubicBezTo>
                    <a:cubicBezTo>
                      <a:pt x="36647" y="14818"/>
                      <a:pt x="36623" y="14700"/>
                      <a:pt x="36553" y="14605"/>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1"/>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1"/>
              <p:cNvSpPr/>
              <p:nvPr/>
            </p:nvSpPr>
            <p:spPr>
              <a:xfrm>
                <a:off x="548825" y="3827375"/>
                <a:ext cx="321350" cy="392050"/>
              </a:xfrm>
              <a:custGeom>
                <a:avLst/>
                <a:gdLst/>
                <a:ahLst/>
                <a:cxnLst/>
                <a:rect l="l" t="t" r="r" b="b"/>
                <a:pathLst>
                  <a:path w="12854" h="15682" extrusionOk="0">
                    <a:moveTo>
                      <a:pt x="5057" y="0"/>
                    </a:moveTo>
                    <a:cubicBezTo>
                      <a:pt x="4629" y="0"/>
                      <a:pt x="4196" y="76"/>
                      <a:pt x="3780" y="226"/>
                    </a:cubicBezTo>
                    <a:cubicBezTo>
                      <a:pt x="2079" y="887"/>
                      <a:pt x="1040" y="2541"/>
                      <a:pt x="567" y="4195"/>
                    </a:cubicBezTo>
                    <a:cubicBezTo>
                      <a:pt x="0" y="6132"/>
                      <a:pt x="662" y="8093"/>
                      <a:pt x="1394" y="9913"/>
                    </a:cubicBezTo>
                    <a:cubicBezTo>
                      <a:pt x="2126" y="11661"/>
                      <a:pt x="3639" y="13528"/>
                      <a:pt x="3284" y="15489"/>
                    </a:cubicBezTo>
                    <a:cubicBezTo>
                      <a:pt x="3284" y="15595"/>
                      <a:pt x="3379" y="15681"/>
                      <a:pt x="3467" y="15681"/>
                    </a:cubicBezTo>
                    <a:cubicBezTo>
                      <a:pt x="3477" y="15681"/>
                      <a:pt x="3487" y="15680"/>
                      <a:pt x="3497" y="15678"/>
                    </a:cubicBezTo>
                    <a:cubicBezTo>
                      <a:pt x="3544" y="15678"/>
                      <a:pt x="3615" y="15654"/>
                      <a:pt x="3639" y="15583"/>
                    </a:cubicBezTo>
                    <a:cubicBezTo>
                      <a:pt x="4466" y="13717"/>
                      <a:pt x="6757" y="12961"/>
                      <a:pt x="8364" y="11850"/>
                    </a:cubicBezTo>
                    <a:cubicBezTo>
                      <a:pt x="10018" y="10716"/>
                      <a:pt x="11648" y="9393"/>
                      <a:pt x="12263" y="7455"/>
                    </a:cubicBezTo>
                    <a:cubicBezTo>
                      <a:pt x="12806" y="5849"/>
                      <a:pt x="12853" y="3911"/>
                      <a:pt x="11743" y="2446"/>
                    </a:cubicBezTo>
                    <a:cubicBezTo>
                      <a:pt x="11092" y="1596"/>
                      <a:pt x="10088" y="1075"/>
                      <a:pt x="9056" y="1075"/>
                    </a:cubicBezTo>
                    <a:cubicBezTo>
                      <a:pt x="8625" y="1075"/>
                      <a:pt x="8190" y="1165"/>
                      <a:pt x="7773" y="1360"/>
                    </a:cubicBezTo>
                    <a:cubicBezTo>
                      <a:pt x="7773" y="1383"/>
                      <a:pt x="7750" y="1383"/>
                      <a:pt x="7750" y="1383"/>
                    </a:cubicBezTo>
                    <a:cubicBezTo>
                      <a:pt x="7128" y="459"/>
                      <a:pt x="6111" y="0"/>
                      <a:pt x="50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1"/>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1"/>
              <p:cNvSpPr/>
              <p:nvPr/>
            </p:nvSpPr>
            <p:spPr>
              <a:xfrm>
                <a:off x="528150" y="3751025"/>
                <a:ext cx="427075" cy="202400"/>
              </a:xfrm>
              <a:custGeom>
                <a:avLst/>
                <a:gdLst/>
                <a:ahLst/>
                <a:cxnLst/>
                <a:rect l="l" t="t" r="r" b="b"/>
                <a:pathLst>
                  <a:path w="17083" h="8096" extrusionOk="0">
                    <a:moveTo>
                      <a:pt x="3521" y="0"/>
                    </a:moveTo>
                    <a:cubicBezTo>
                      <a:pt x="3307" y="0"/>
                      <a:pt x="3094" y="14"/>
                      <a:pt x="2883" y="43"/>
                    </a:cubicBezTo>
                    <a:cubicBezTo>
                      <a:pt x="1890" y="161"/>
                      <a:pt x="1016" y="775"/>
                      <a:pt x="567" y="1602"/>
                    </a:cubicBezTo>
                    <a:lnTo>
                      <a:pt x="473" y="1767"/>
                    </a:lnTo>
                    <a:cubicBezTo>
                      <a:pt x="142" y="2240"/>
                      <a:pt x="0" y="2807"/>
                      <a:pt x="189" y="3303"/>
                    </a:cubicBezTo>
                    <a:cubicBezTo>
                      <a:pt x="378" y="3757"/>
                      <a:pt x="930" y="4014"/>
                      <a:pt x="1446" y="4014"/>
                    </a:cubicBezTo>
                    <a:cubicBezTo>
                      <a:pt x="1575" y="4014"/>
                      <a:pt x="1701" y="3998"/>
                      <a:pt x="1819" y="3965"/>
                    </a:cubicBezTo>
                    <a:cubicBezTo>
                      <a:pt x="2174" y="3847"/>
                      <a:pt x="2410" y="3587"/>
                      <a:pt x="2646" y="3303"/>
                    </a:cubicBezTo>
                    <a:cubicBezTo>
                      <a:pt x="3119" y="2807"/>
                      <a:pt x="3639" y="2334"/>
                      <a:pt x="4324" y="2169"/>
                    </a:cubicBezTo>
                    <a:cubicBezTo>
                      <a:pt x="4614" y="2079"/>
                      <a:pt x="4928" y="2038"/>
                      <a:pt x="5253" y="2038"/>
                    </a:cubicBezTo>
                    <a:cubicBezTo>
                      <a:pt x="6382" y="2038"/>
                      <a:pt x="7630" y="2540"/>
                      <a:pt x="8364" y="3256"/>
                    </a:cubicBezTo>
                    <a:lnTo>
                      <a:pt x="8364" y="3280"/>
                    </a:lnTo>
                    <a:cubicBezTo>
                      <a:pt x="8394" y="3325"/>
                      <a:pt x="8434" y="3344"/>
                      <a:pt x="8473" y="3344"/>
                    </a:cubicBezTo>
                    <a:cubicBezTo>
                      <a:pt x="8558" y="3344"/>
                      <a:pt x="8640" y="3258"/>
                      <a:pt x="8624" y="3161"/>
                    </a:cubicBezTo>
                    <a:cubicBezTo>
                      <a:pt x="8624" y="3138"/>
                      <a:pt x="8624" y="3114"/>
                      <a:pt x="8600" y="3067"/>
                    </a:cubicBezTo>
                    <a:cubicBezTo>
                      <a:pt x="7701" y="1310"/>
                      <a:pt x="5596" y="0"/>
                      <a:pt x="3521" y="0"/>
                    </a:cubicBezTo>
                    <a:close/>
                    <a:moveTo>
                      <a:pt x="12356" y="2569"/>
                    </a:moveTo>
                    <a:cubicBezTo>
                      <a:pt x="11311" y="2569"/>
                      <a:pt x="10268" y="2818"/>
                      <a:pt x="9404" y="3303"/>
                    </a:cubicBezTo>
                    <a:cubicBezTo>
                      <a:pt x="9333" y="3350"/>
                      <a:pt x="9333" y="3350"/>
                      <a:pt x="9309" y="3374"/>
                    </a:cubicBezTo>
                    <a:cubicBezTo>
                      <a:pt x="9212" y="3472"/>
                      <a:pt x="9275" y="3634"/>
                      <a:pt x="9380" y="3634"/>
                    </a:cubicBezTo>
                    <a:cubicBezTo>
                      <a:pt x="9403" y="3634"/>
                      <a:pt x="9426" y="3627"/>
                      <a:pt x="9451" y="3610"/>
                    </a:cubicBezTo>
                    <a:cubicBezTo>
                      <a:pt x="9451" y="3587"/>
                      <a:pt x="9498" y="3587"/>
                      <a:pt x="9498" y="3587"/>
                    </a:cubicBezTo>
                    <a:cubicBezTo>
                      <a:pt x="9756" y="3526"/>
                      <a:pt x="10034" y="3497"/>
                      <a:pt x="10321" y="3497"/>
                    </a:cubicBezTo>
                    <a:cubicBezTo>
                      <a:pt x="11482" y="3497"/>
                      <a:pt x="12795" y="3977"/>
                      <a:pt x="13515" y="4792"/>
                    </a:cubicBezTo>
                    <a:cubicBezTo>
                      <a:pt x="13987" y="5311"/>
                      <a:pt x="14153" y="5973"/>
                      <a:pt x="14271" y="6658"/>
                    </a:cubicBezTo>
                    <a:cubicBezTo>
                      <a:pt x="14366" y="7013"/>
                      <a:pt x="14389" y="7320"/>
                      <a:pt x="14625" y="7627"/>
                    </a:cubicBezTo>
                    <a:cubicBezTo>
                      <a:pt x="14867" y="7914"/>
                      <a:pt x="15293" y="8095"/>
                      <a:pt x="15705" y="8095"/>
                    </a:cubicBezTo>
                    <a:cubicBezTo>
                      <a:pt x="15936" y="8095"/>
                      <a:pt x="16163" y="8038"/>
                      <a:pt x="16350" y="7910"/>
                    </a:cubicBezTo>
                    <a:cubicBezTo>
                      <a:pt x="16776" y="7603"/>
                      <a:pt x="16965" y="7036"/>
                      <a:pt x="16965" y="6469"/>
                    </a:cubicBezTo>
                    <a:cubicBezTo>
                      <a:pt x="16988" y="6422"/>
                      <a:pt x="16988" y="6351"/>
                      <a:pt x="16988" y="6304"/>
                    </a:cubicBezTo>
                    <a:cubicBezTo>
                      <a:pt x="17083" y="5359"/>
                      <a:pt x="16657" y="4366"/>
                      <a:pt x="15925" y="3752"/>
                    </a:cubicBezTo>
                    <a:cubicBezTo>
                      <a:pt x="14956" y="2954"/>
                      <a:pt x="13654" y="2569"/>
                      <a:pt x="12356" y="25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1"/>
              <p:cNvSpPr/>
              <p:nvPr/>
            </p:nvSpPr>
            <p:spPr>
              <a:xfrm>
                <a:off x="460200" y="3663625"/>
                <a:ext cx="590125" cy="272850"/>
              </a:xfrm>
              <a:custGeom>
                <a:avLst/>
                <a:gdLst/>
                <a:ahLst/>
                <a:cxnLst/>
                <a:rect l="l" t="t" r="r" b="b"/>
                <a:pathLst>
                  <a:path w="23605" h="10914" extrusionOk="0">
                    <a:moveTo>
                      <a:pt x="9971" y="109"/>
                    </a:moveTo>
                    <a:cubicBezTo>
                      <a:pt x="9910" y="109"/>
                      <a:pt x="9847" y="118"/>
                      <a:pt x="9783" y="136"/>
                    </a:cubicBezTo>
                    <a:cubicBezTo>
                      <a:pt x="8979" y="373"/>
                      <a:pt x="9806" y="1459"/>
                      <a:pt x="10043" y="1814"/>
                    </a:cubicBezTo>
                    <a:cubicBezTo>
                      <a:pt x="10373" y="2286"/>
                      <a:pt x="10728" y="2735"/>
                      <a:pt x="11035" y="3231"/>
                    </a:cubicBezTo>
                    <a:cubicBezTo>
                      <a:pt x="11295" y="3680"/>
                      <a:pt x="11437" y="4295"/>
                      <a:pt x="11815" y="4673"/>
                    </a:cubicBezTo>
                    <a:cubicBezTo>
                      <a:pt x="11850" y="4708"/>
                      <a:pt x="11891" y="4726"/>
                      <a:pt x="11930" y="4726"/>
                    </a:cubicBezTo>
                    <a:cubicBezTo>
                      <a:pt x="11968" y="4726"/>
                      <a:pt x="12004" y="4708"/>
                      <a:pt x="12027" y="4673"/>
                    </a:cubicBezTo>
                    <a:cubicBezTo>
                      <a:pt x="12027" y="4649"/>
                      <a:pt x="12051" y="4649"/>
                      <a:pt x="12051" y="4625"/>
                    </a:cubicBezTo>
                    <a:cubicBezTo>
                      <a:pt x="12027" y="3468"/>
                      <a:pt x="11791" y="2428"/>
                      <a:pt x="11342" y="1483"/>
                    </a:cubicBezTo>
                    <a:cubicBezTo>
                      <a:pt x="11126" y="1052"/>
                      <a:pt x="10616" y="109"/>
                      <a:pt x="9971" y="109"/>
                    </a:cubicBezTo>
                    <a:close/>
                    <a:moveTo>
                      <a:pt x="16447" y="1969"/>
                    </a:moveTo>
                    <a:cubicBezTo>
                      <a:pt x="15926" y="1969"/>
                      <a:pt x="15290" y="2316"/>
                      <a:pt x="14957" y="2499"/>
                    </a:cubicBezTo>
                    <a:cubicBezTo>
                      <a:pt x="14012" y="3042"/>
                      <a:pt x="13232" y="3798"/>
                      <a:pt x="12642" y="4673"/>
                    </a:cubicBezTo>
                    <a:cubicBezTo>
                      <a:pt x="12618" y="4696"/>
                      <a:pt x="12618" y="4744"/>
                      <a:pt x="12618" y="4744"/>
                    </a:cubicBezTo>
                    <a:lnTo>
                      <a:pt x="12618" y="4767"/>
                    </a:lnTo>
                    <a:lnTo>
                      <a:pt x="12618" y="4791"/>
                    </a:lnTo>
                    <a:cubicBezTo>
                      <a:pt x="12618" y="4865"/>
                      <a:pt x="12661" y="4924"/>
                      <a:pt x="12736" y="4924"/>
                    </a:cubicBezTo>
                    <a:cubicBezTo>
                      <a:pt x="12757" y="4924"/>
                      <a:pt x="12781" y="4919"/>
                      <a:pt x="12807" y="4909"/>
                    </a:cubicBezTo>
                    <a:cubicBezTo>
                      <a:pt x="13327" y="4838"/>
                      <a:pt x="13776" y="4389"/>
                      <a:pt x="14272" y="4153"/>
                    </a:cubicBezTo>
                    <a:cubicBezTo>
                      <a:pt x="14815" y="3893"/>
                      <a:pt x="15335" y="3704"/>
                      <a:pt x="15879" y="3468"/>
                    </a:cubicBezTo>
                    <a:cubicBezTo>
                      <a:pt x="16257" y="3326"/>
                      <a:pt x="17556" y="2830"/>
                      <a:pt x="17013" y="2192"/>
                    </a:cubicBezTo>
                    <a:cubicBezTo>
                      <a:pt x="16866" y="2031"/>
                      <a:pt x="16667" y="1969"/>
                      <a:pt x="16447" y="1969"/>
                    </a:cubicBezTo>
                    <a:close/>
                    <a:moveTo>
                      <a:pt x="4634" y="1"/>
                    </a:moveTo>
                    <a:cubicBezTo>
                      <a:pt x="4492" y="1"/>
                      <a:pt x="4350" y="7"/>
                      <a:pt x="4207" y="18"/>
                    </a:cubicBezTo>
                    <a:cubicBezTo>
                      <a:pt x="2813" y="136"/>
                      <a:pt x="1489" y="774"/>
                      <a:pt x="733" y="1956"/>
                    </a:cubicBezTo>
                    <a:cubicBezTo>
                      <a:pt x="119" y="2995"/>
                      <a:pt x="1" y="4436"/>
                      <a:pt x="1182" y="5145"/>
                    </a:cubicBezTo>
                    <a:cubicBezTo>
                      <a:pt x="1206" y="5192"/>
                      <a:pt x="1253" y="5192"/>
                      <a:pt x="1277" y="5192"/>
                    </a:cubicBezTo>
                    <a:cubicBezTo>
                      <a:pt x="1489" y="5311"/>
                      <a:pt x="1726" y="5334"/>
                      <a:pt x="2009" y="5358"/>
                    </a:cubicBezTo>
                    <a:cubicBezTo>
                      <a:pt x="2080" y="5358"/>
                      <a:pt x="2127" y="5311"/>
                      <a:pt x="2151" y="5263"/>
                    </a:cubicBezTo>
                    <a:cubicBezTo>
                      <a:pt x="2439" y="3559"/>
                      <a:pt x="4083" y="2854"/>
                      <a:pt x="5718" y="2854"/>
                    </a:cubicBezTo>
                    <a:cubicBezTo>
                      <a:pt x="5964" y="2854"/>
                      <a:pt x="6210" y="2870"/>
                      <a:pt x="6451" y="2901"/>
                    </a:cubicBezTo>
                    <a:cubicBezTo>
                      <a:pt x="8271" y="3137"/>
                      <a:pt x="9948" y="4058"/>
                      <a:pt x="11224" y="5358"/>
                    </a:cubicBezTo>
                    <a:cubicBezTo>
                      <a:pt x="11257" y="5391"/>
                      <a:pt x="11292" y="5403"/>
                      <a:pt x="11325" y="5403"/>
                    </a:cubicBezTo>
                    <a:cubicBezTo>
                      <a:pt x="11389" y="5403"/>
                      <a:pt x="11445" y="5357"/>
                      <a:pt x="11460" y="5311"/>
                    </a:cubicBezTo>
                    <a:cubicBezTo>
                      <a:pt x="11484" y="5263"/>
                      <a:pt x="11484" y="5216"/>
                      <a:pt x="11460" y="5192"/>
                    </a:cubicBezTo>
                    <a:cubicBezTo>
                      <a:pt x="10241" y="2618"/>
                      <a:pt x="7684" y="1"/>
                      <a:pt x="4634" y="1"/>
                    </a:cubicBezTo>
                    <a:close/>
                    <a:moveTo>
                      <a:pt x="18144" y="3903"/>
                    </a:moveTo>
                    <a:cubicBezTo>
                      <a:pt x="16255" y="3903"/>
                      <a:pt x="14282" y="4585"/>
                      <a:pt x="12783" y="5523"/>
                    </a:cubicBezTo>
                    <a:cubicBezTo>
                      <a:pt x="12760" y="5571"/>
                      <a:pt x="12736" y="5618"/>
                      <a:pt x="12736" y="5641"/>
                    </a:cubicBezTo>
                    <a:cubicBezTo>
                      <a:pt x="12736" y="5728"/>
                      <a:pt x="12775" y="5833"/>
                      <a:pt x="12872" y="5833"/>
                    </a:cubicBezTo>
                    <a:cubicBezTo>
                      <a:pt x="12881" y="5833"/>
                      <a:pt x="12891" y="5833"/>
                      <a:pt x="12901" y="5830"/>
                    </a:cubicBezTo>
                    <a:cubicBezTo>
                      <a:pt x="13581" y="5658"/>
                      <a:pt x="14285" y="5569"/>
                      <a:pt x="14990" y="5569"/>
                    </a:cubicBezTo>
                    <a:cubicBezTo>
                      <a:pt x="16122" y="5569"/>
                      <a:pt x="17254" y="5799"/>
                      <a:pt x="18289" y="6279"/>
                    </a:cubicBezTo>
                    <a:cubicBezTo>
                      <a:pt x="19966" y="7035"/>
                      <a:pt x="21384" y="8642"/>
                      <a:pt x="20557" y="10485"/>
                    </a:cubicBezTo>
                    <a:cubicBezTo>
                      <a:pt x="20533" y="10532"/>
                      <a:pt x="20557" y="10603"/>
                      <a:pt x="20628" y="10650"/>
                    </a:cubicBezTo>
                    <a:cubicBezTo>
                      <a:pt x="20864" y="10769"/>
                      <a:pt x="21100" y="10839"/>
                      <a:pt x="21336" y="10887"/>
                    </a:cubicBezTo>
                    <a:cubicBezTo>
                      <a:pt x="21360" y="10910"/>
                      <a:pt x="21384" y="10910"/>
                      <a:pt x="21431" y="10910"/>
                    </a:cubicBezTo>
                    <a:cubicBezTo>
                      <a:pt x="21467" y="10912"/>
                      <a:pt x="21502" y="10913"/>
                      <a:pt x="21537" y="10913"/>
                    </a:cubicBezTo>
                    <a:cubicBezTo>
                      <a:pt x="22838" y="10913"/>
                      <a:pt x="23511" y="9649"/>
                      <a:pt x="23534" y="8453"/>
                    </a:cubicBezTo>
                    <a:cubicBezTo>
                      <a:pt x="23605" y="7106"/>
                      <a:pt x="22849" y="5830"/>
                      <a:pt x="21738" y="5003"/>
                    </a:cubicBezTo>
                    <a:cubicBezTo>
                      <a:pt x="20699" y="4224"/>
                      <a:pt x="19442" y="3903"/>
                      <a:pt x="18144" y="39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1"/>
              <p:cNvSpPr/>
              <p:nvPr/>
            </p:nvSpPr>
            <p:spPr>
              <a:xfrm>
                <a:off x="474375" y="3672175"/>
                <a:ext cx="562950" cy="527525"/>
              </a:xfrm>
              <a:custGeom>
                <a:avLst/>
                <a:gdLst/>
                <a:ahLst/>
                <a:cxnLst/>
                <a:rect l="l" t="t" r="r" b="b"/>
                <a:pathLst>
                  <a:path w="22518" h="21101" extrusionOk="0">
                    <a:moveTo>
                      <a:pt x="6711" y="1377"/>
                    </a:moveTo>
                    <a:cubicBezTo>
                      <a:pt x="6711" y="1385"/>
                      <a:pt x="6714" y="1388"/>
                      <a:pt x="6716" y="1388"/>
                    </a:cubicBezTo>
                    <a:cubicBezTo>
                      <a:pt x="6722" y="1388"/>
                      <a:pt x="6727" y="1377"/>
                      <a:pt x="6711" y="1377"/>
                    </a:cubicBezTo>
                    <a:close/>
                    <a:moveTo>
                      <a:pt x="9428" y="69"/>
                    </a:moveTo>
                    <a:cubicBezTo>
                      <a:pt x="9400" y="69"/>
                      <a:pt x="9369" y="96"/>
                      <a:pt x="9405" y="149"/>
                    </a:cubicBezTo>
                    <a:cubicBezTo>
                      <a:pt x="9594" y="432"/>
                      <a:pt x="9830" y="763"/>
                      <a:pt x="10019" y="1094"/>
                    </a:cubicBezTo>
                    <a:cubicBezTo>
                      <a:pt x="10184" y="1425"/>
                      <a:pt x="10373" y="1732"/>
                      <a:pt x="10515" y="2086"/>
                    </a:cubicBezTo>
                    <a:lnTo>
                      <a:pt x="10539" y="2062"/>
                    </a:lnTo>
                    <a:cubicBezTo>
                      <a:pt x="10397" y="1708"/>
                      <a:pt x="10255" y="1354"/>
                      <a:pt x="10066" y="1023"/>
                    </a:cubicBezTo>
                    <a:cubicBezTo>
                      <a:pt x="9901" y="716"/>
                      <a:pt x="9688" y="385"/>
                      <a:pt x="9452" y="78"/>
                    </a:cubicBezTo>
                    <a:cubicBezTo>
                      <a:pt x="9446" y="72"/>
                      <a:pt x="9437" y="69"/>
                      <a:pt x="9428" y="69"/>
                    </a:cubicBezTo>
                    <a:close/>
                    <a:moveTo>
                      <a:pt x="8507" y="2842"/>
                    </a:moveTo>
                    <a:lnTo>
                      <a:pt x="8507" y="2842"/>
                    </a:lnTo>
                    <a:cubicBezTo>
                      <a:pt x="8495" y="2854"/>
                      <a:pt x="8495" y="2860"/>
                      <a:pt x="8498" y="2860"/>
                    </a:cubicBezTo>
                    <a:cubicBezTo>
                      <a:pt x="8501" y="2860"/>
                      <a:pt x="8507" y="2854"/>
                      <a:pt x="8507" y="2842"/>
                    </a:cubicBezTo>
                    <a:close/>
                    <a:moveTo>
                      <a:pt x="14042" y="3092"/>
                    </a:moveTo>
                    <a:cubicBezTo>
                      <a:pt x="14038" y="3092"/>
                      <a:pt x="14036" y="3094"/>
                      <a:pt x="14036" y="3102"/>
                    </a:cubicBezTo>
                    <a:cubicBezTo>
                      <a:pt x="14040" y="3099"/>
                      <a:pt x="14043" y="3096"/>
                      <a:pt x="14047" y="3093"/>
                    </a:cubicBezTo>
                    <a:lnTo>
                      <a:pt x="14047" y="3093"/>
                    </a:lnTo>
                    <a:cubicBezTo>
                      <a:pt x="14045" y="3092"/>
                      <a:pt x="14043" y="3092"/>
                      <a:pt x="14042" y="3092"/>
                    </a:cubicBezTo>
                    <a:close/>
                    <a:moveTo>
                      <a:pt x="16068" y="2015"/>
                    </a:moveTo>
                    <a:cubicBezTo>
                      <a:pt x="15713" y="2133"/>
                      <a:pt x="15359" y="2299"/>
                      <a:pt x="15004" y="2488"/>
                    </a:cubicBezTo>
                    <a:cubicBezTo>
                      <a:pt x="14678" y="2651"/>
                      <a:pt x="14351" y="2860"/>
                      <a:pt x="14047" y="3093"/>
                    </a:cubicBezTo>
                    <a:lnTo>
                      <a:pt x="14047" y="3093"/>
                    </a:lnTo>
                    <a:cubicBezTo>
                      <a:pt x="14053" y="3096"/>
                      <a:pt x="14059" y="3102"/>
                      <a:pt x="14059" y="3102"/>
                    </a:cubicBezTo>
                    <a:cubicBezTo>
                      <a:pt x="14390" y="2889"/>
                      <a:pt x="14721" y="2677"/>
                      <a:pt x="15028" y="2535"/>
                    </a:cubicBezTo>
                    <a:cubicBezTo>
                      <a:pt x="15382" y="2370"/>
                      <a:pt x="15737" y="2251"/>
                      <a:pt x="16091" y="2086"/>
                    </a:cubicBezTo>
                    <a:cubicBezTo>
                      <a:pt x="16162" y="2062"/>
                      <a:pt x="16115" y="2015"/>
                      <a:pt x="16068" y="2015"/>
                    </a:cubicBezTo>
                    <a:close/>
                    <a:moveTo>
                      <a:pt x="3986" y="686"/>
                    </a:moveTo>
                    <a:cubicBezTo>
                      <a:pt x="3838" y="686"/>
                      <a:pt x="3690" y="695"/>
                      <a:pt x="3545" y="716"/>
                    </a:cubicBezTo>
                    <a:cubicBezTo>
                      <a:pt x="3096" y="763"/>
                      <a:pt x="2671" y="881"/>
                      <a:pt x="2246" y="1094"/>
                    </a:cubicBezTo>
                    <a:cubicBezTo>
                      <a:pt x="1844" y="1306"/>
                      <a:pt x="1442" y="1566"/>
                      <a:pt x="1135" y="1921"/>
                    </a:cubicBezTo>
                    <a:cubicBezTo>
                      <a:pt x="804" y="2275"/>
                      <a:pt x="544" y="2653"/>
                      <a:pt x="379" y="3102"/>
                    </a:cubicBezTo>
                    <a:cubicBezTo>
                      <a:pt x="363" y="3135"/>
                      <a:pt x="415" y="3179"/>
                      <a:pt x="456" y="3179"/>
                    </a:cubicBezTo>
                    <a:cubicBezTo>
                      <a:pt x="474" y="3179"/>
                      <a:pt x="490" y="3171"/>
                      <a:pt x="497" y="3149"/>
                    </a:cubicBezTo>
                    <a:cubicBezTo>
                      <a:pt x="615" y="2913"/>
                      <a:pt x="733" y="2724"/>
                      <a:pt x="899" y="2488"/>
                    </a:cubicBezTo>
                    <a:cubicBezTo>
                      <a:pt x="1041" y="2275"/>
                      <a:pt x="1206" y="2062"/>
                      <a:pt x="1395" y="1897"/>
                    </a:cubicBezTo>
                    <a:cubicBezTo>
                      <a:pt x="2009" y="1259"/>
                      <a:pt x="2907" y="905"/>
                      <a:pt x="3781" y="857"/>
                    </a:cubicBezTo>
                    <a:cubicBezTo>
                      <a:pt x="3887" y="847"/>
                      <a:pt x="3992" y="843"/>
                      <a:pt x="4097" y="843"/>
                    </a:cubicBezTo>
                    <a:cubicBezTo>
                      <a:pt x="4482" y="843"/>
                      <a:pt x="4861" y="906"/>
                      <a:pt x="5270" y="999"/>
                    </a:cubicBezTo>
                    <a:cubicBezTo>
                      <a:pt x="5506" y="1070"/>
                      <a:pt x="5766" y="1117"/>
                      <a:pt x="6002" y="1188"/>
                    </a:cubicBezTo>
                    <a:cubicBezTo>
                      <a:pt x="6239" y="1259"/>
                      <a:pt x="6475" y="1330"/>
                      <a:pt x="6711" y="1377"/>
                    </a:cubicBezTo>
                    <a:cubicBezTo>
                      <a:pt x="6451" y="1259"/>
                      <a:pt x="6168" y="1141"/>
                      <a:pt x="5884" y="1023"/>
                    </a:cubicBezTo>
                    <a:cubicBezTo>
                      <a:pt x="5624" y="952"/>
                      <a:pt x="5341" y="857"/>
                      <a:pt x="5057" y="787"/>
                    </a:cubicBezTo>
                    <a:cubicBezTo>
                      <a:pt x="4706" y="736"/>
                      <a:pt x="4344" y="686"/>
                      <a:pt x="3986" y="686"/>
                    </a:cubicBezTo>
                    <a:close/>
                    <a:moveTo>
                      <a:pt x="9204" y="295"/>
                    </a:moveTo>
                    <a:cubicBezTo>
                      <a:pt x="9164" y="295"/>
                      <a:pt x="9117" y="334"/>
                      <a:pt x="9168" y="385"/>
                    </a:cubicBezTo>
                    <a:cubicBezTo>
                      <a:pt x="9310" y="621"/>
                      <a:pt x="9476" y="857"/>
                      <a:pt x="9665" y="1094"/>
                    </a:cubicBezTo>
                    <a:cubicBezTo>
                      <a:pt x="10184" y="1944"/>
                      <a:pt x="10657" y="2866"/>
                      <a:pt x="11082" y="3740"/>
                    </a:cubicBezTo>
                    <a:cubicBezTo>
                      <a:pt x="10988" y="3480"/>
                      <a:pt x="10893" y="3220"/>
                      <a:pt x="10775" y="2960"/>
                    </a:cubicBezTo>
                    <a:cubicBezTo>
                      <a:pt x="10586" y="2488"/>
                      <a:pt x="10350" y="2039"/>
                      <a:pt x="10114" y="1590"/>
                    </a:cubicBezTo>
                    <a:cubicBezTo>
                      <a:pt x="9830" y="1141"/>
                      <a:pt x="9570" y="739"/>
                      <a:pt x="9239" y="314"/>
                    </a:cubicBezTo>
                    <a:cubicBezTo>
                      <a:pt x="9233" y="301"/>
                      <a:pt x="9219" y="295"/>
                      <a:pt x="9204" y="295"/>
                    </a:cubicBezTo>
                    <a:close/>
                    <a:moveTo>
                      <a:pt x="11082" y="3740"/>
                    </a:moveTo>
                    <a:cubicBezTo>
                      <a:pt x="11070" y="3752"/>
                      <a:pt x="11070" y="3758"/>
                      <a:pt x="11073" y="3758"/>
                    </a:cubicBezTo>
                    <a:cubicBezTo>
                      <a:pt x="11076" y="3758"/>
                      <a:pt x="11082" y="3752"/>
                      <a:pt x="11082" y="3740"/>
                    </a:cubicBezTo>
                    <a:close/>
                    <a:moveTo>
                      <a:pt x="4122" y="216"/>
                    </a:moveTo>
                    <a:cubicBezTo>
                      <a:pt x="3764" y="216"/>
                      <a:pt x="3411" y="248"/>
                      <a:pt x="3073" y="314"/>
                    </a:cubicBezTo>
                    <a:cubicBezTo>
                      <a:pt x="2269" y="479"/>
                      <a:pt x="1513" y="857"/>
                      <a:pt x="946" y="1425"/>
                    </a:cubicBezTo>
                    <a:cubicBezTo>
                      <a:pt x="639" y="1708"/>
                      <a:pt x="426" y="2039"/>
                      <a:pt x="261" y="2417"/>
                    </a:cubicBezTo>
                    <a:cubicBezTo>
                      <a:pt x="119" y="2771"/>
                      <a:pt x="1" y="3197"/>
                      <a:pt x="48" y="3598"/>
                    </a:cubicBezTo>
                    <a:cubicBezTo>
                      <a:pt x="69" y="3640"/>
                      <a:pt x="103" y="3658"/>
                      <a:pt x="135" y="3658"/>
                    </a:cubicBezTo>
                    <a:cubicBezTo>
                      <a:pt x="176" y="3658"/>
                      <a:pt x="214" y="3628"/>
                      <a:pt x="214" y="3575"/>
                    </a:cubicBezTo>
                    <a:cubicBezTo>
                      <a:pt x="214" y="3480"/>
                      <a:pt x="237" y="3386"/>
                      <a:pt x="237" y="3267"/>
                    </a:cubicBezTo>
                    <a:cubicBezTo>
                      <a:pt x="332" y="2511"/>
                      <a:pt x="733" y="1803"/>
                      <a:pt x="1348" y="1330"/>
                    </a:cubicBezTo>
                    <a:cubicBezTo>
                      <a:pt x="1938" y="857"/>
                      <a:pt x="2694" y="550"/>
                      <a:pt x="3451" y="479"/>
                    </a:cubicBezTo>
                    <a:cubicBezTo>
                      <a:pt x="3684" y="449"/>
                      <a:pt x="3919" y="434"/>
                      <a:pt x="4154" y="434"/>
                    </a:cubicBezTo>
                    <a:cubicBezTo>
                      <a:pt x="4820" y="434"/>
                      <a:pt x="5479" y="553"/>
                      <a:pt x="6073" y="763"/>
                    </a:cubicBezTo>
                    <a:cubicBezTo>
                      <a:pt x="6900" y="1070"/>
                      <a:pt x="7656" y="1590"/>
                      <a:pt x="8294" y="2157"/>
                    </a:cubicBezTo>
                    <a:cubicBezTo>
                      <a:pt x="8625" y="2441"/>
                      <a:pt x="8956" y="2771"/>
                      <a:pt x="9239" y="3102"/>
                    </a:cubicBezTo>
                    <a:cubicBezTo>
                      <a:pt x="9516" y="3448"/>
                      <a:pt x="9815" y="3748"/>
                      <a:pt x="10114" y="4070"/>
                    </a:cubicBezTo>
                    <a:lnTo>
                      <a:pt x="10114" y="4070"/>
                    </a:lnTo>
                    <a:cubicBezTo>
                      <a:pt x="10055" y="4002"/>
                      <a:pt x="10011" y="3916"/>
                      <a:pt x="9948" y="3811"/>
                    </a:cubicBezTo>
                    <a:cubicBezTo>
                      <a:pt x="9452" y="3078"/>
                      <a:pt x="8838" y="2370"/>
                      <a:pt x="8129" y="1779"/>
                    </a:cubicBezTo>
                    <a:cubicBezTo>
                      <a:pt x="7420" y="1188"/>
                      <a:pt x="6617" y="716"/>
                      <a:pt x="5742" y="432"/>
                    </a:cubicBezTo>
                    <a:cubicBezTo>
                      <a:pt x="5216" y="290"/>
                      <a:pt x="4664" y="216"/>
                      <a:pt x="4122" y="216"/>
                    </a:cubicBezTo>
                    <a:close/>
                    <a:moveTo>
                      <a:pt x="10114" y="4070"/>
                    </a:moveTo>
                    <a:cubicBezTo>
                      <a:pt x="10121" y="4078"/>
                      <a:pt x="10129" y="4086"/>
                      <a:pt x="10137" y="4094"/>
                    </a:cubicBezTo>
                    <a:cubicBezTo>
                      <a:pt x="10129" y="4086"/>
                      <a:pt x="10122" y="4078"/>
                      <a:pt x="10114" y="4070"/>
                    </a:cubicBezTo>
                    <a:close/>
                    <a:moveTo>
                      <a:pt x="9860" y="1"/>
                    </a:moveTo>
                    <a:cubicBezTo>
                      <a:pt x="9819" y="1"/>
                      <a:pt x="9766" y="45"/>
                      <a:pt x="9783" y="78"/>
                    </a:cubicBezTo>
                    <a:cubicBezTo>
                      <a:pt x="9948" y="361"/>
                      <a:pt x="10114" y="645"/>
                      <a:pt x="10255" y="905"/>
                    </a:cubicBezTo>
                    <a:cubicBezTo>
                      <a:pt x="10515" y="1425"/>
                      <a:pt x="10728" y="1944"/>
                      <a:pt x="10893" y="2488"/>
                    </a:cubicBezTo>
                    <a:cubicBezTo>
                      <a:pt x="10988" y="2748"/>
                      <a:pt x="11059" y="3008"/>
                      <a:pt x="11106" y="3267"/>
                    </a:cubicBezTo>
                    <a:cubicBezTo>
                      <a:pt x="11129" y="3386"/>
                      <a:pt x="11177" y="3551"/>
                      <a:pt x="11200" y="3669"/>
                    </a:cubicBezTo>
                    <a:cubicBezTo>
                      <a:pt x="11224" y="3835"/>
                      <a:pt x="11248" y="3976"/>
                      <a:pt x="11295" y="4142"/>
                    </a:cubicBezTo>
                    <a:cubicBezTo>
                      <a:pt x="11248" y="3811"/>
                      <a:pt x="11224" y="3480"/>
                      <a:pt x="11200" y="3197"/>
                    </a:cubicBezTo>
                    <a:cubicBezTo>
                      <a:pt x="11106" y="2630"/>
                      <a:pt x="10940" y="2086"/>
                      <a:pt x="10728" y="1566"/>
                    </a:cubicBezTo>
                    <a:cubicBezTo>
                      <a:pt x="10515" y="1023"/>
                      <a:pt x="10255" y="503"/>
                      <a:pt x="9901" y="31"/>
                    </a:cubicBezTo>
                    <a:cubicBezTo>
                      <a:pt x="9894" y="9"/>
                      <a:pt x="9878" y="1"/>
                      <a:pt x="9860" y="1"/>
                    </a:cubicBezTo>
                    <a:close/>
                    <a:moveTo>
                      <a:pt x="16091" y="2299"/>
                    </a:moveTo>
                    <a:cubicBezTo>
                      <a:pt x="15595" y="2441"/>
                      <a:pt x="15146" y="2677"/>
                      <a:pt x="14674" y="2913"/>
                    </a:cubicBezTo>
                    <a:cubicBezTo>
                      <a:pt x="14201" y="3149"/>
                      <a:pt x="13776" y="3386"/>
                      <a:pt x="13350" y="3693"/>
                    </a:cubicBezTo>
                    <a:cubicBezTo>
                      <a:pt x="13114" y="3858"/>
                      <a:pt x="12878" y="4047"/>
                      <a:pt x="12665" y="4213"/>
                    </a:cubicBezTo>
                    <a:cubicBezTo>
                      <a:pt x="13539" y="3669"/>
                      <a:pt x="14414" y="3149"/>
                      <a:pt x="15335" y="2748"/>
                    </a:cubicBezTo>
                    <a:cubicBezTo>
                      <a:pt x="15595" y="2630"/>
                      <a:pt x="15855" y="2535"/>
                      <a:pt x="16138" y="2417"/>
                    </a:cubicBezTo>
                    <a:cubicBezTo>
                      <a:pt x="16186" y="2393"/>
                      <a:pt x="16162" y="2299"/>
                      <a:pt x="16091" y="2299"/>
                    </a:cubicBezTo>
                    <a:close/>
                    <a:moveTo>
                      <a:pt x="4446" y="1210"/>
                    </a:moveTo>
                    <a:cubicBezTo>
                      <a:pt x="3974" y="1210"/>
                      <a:pt x="3498" y="1298"/>
                      <a:pt x="3049" y="1495"/>
                    </a:cubicBezTo>
                    <a:cubicBezTo>
                      <a:pt x="2505" y="1732"/>
                      <a:pt x="2009" y="2157"/>
                      <a:pt x="1631" y="2559"/>
                    </a:cubicBezTo>
                    <a:cubicBezTo>
                      <a:pt x="1419" y="2795"/>
                      <a:pt x="1206" y="3031"/>
                      <a:pt x="1064" y="3291"/>
                    </a:cubicBezTo>
                    <a:cubicBezTo>
                      <a:pt x="922" y="3575"/>
                      <a:pt x="804" y="3858"/>
                      <a:pt x="852" y="4165"/>
                    </a:cubicBezTo>
                    <a:cubicBezTo>
                      <a:pt x="852" y="4201"/>
                      <a:pt x="893" y="4218"/>
                      <a:pt x="934" y="4218"/>
                    </a:cubicBezTo>
                    <a:cubicBezTo>
                      <a:pt x="976" y="4218"/>
                      <a:pt x="1017" y="4201"/>
                      <a:pt x="1017" y="4165"/>
                    </a:cubicBezTo>
                    <a:cubicBezTo>
                      <a:pt x="1041" y="4000"/>
                      <a:pt x="1064" y="3835"/>
                      <a:pt x="1111" y="3693"/>
                    </a:cubicBezTo>
                    <a:cubicBezTo>
                      <a:pt x="1182" y="3527"/>
                      <a:pt x="1230" y="3386"/>
                      <a:pt x="1324" y="3244"/>
                    </a:cubicBezTo>
                    <a:cubicBezTo>
                      <a:pt x="1513" y="2937"/>
                      <a:pt x="1702" y="2700"/>
                      <a:pt x="1962" y="2464"/>
                    </a:cubicBezTo>
                    <a:cubicBezTo>
                      <a:pt x="2364" y="2086"/>
                      <a:pt x="2836" y="1732"/>
                      <a:pt x="3380" y="1519"/>
                    </a:cubicBezTo>
                    <a:cubicBezTo>
                      <a:pt x="3742" y="1393"/>
                      <a:pt x="4146" y="1330"/>
                      <a:pt x="4558" y="1330"/>
                    </a:cubicBezTo>
                    <a:cubicBezTo>
                      <a:pt x="4763" y="1330"/>
                      <a:pt x="4971" y="1346"/>
                      <a:pt x="5175" y="1377"/>
                    </a:cubicBezTo>
                    <a:cubicBezTo>
                      <a:pt x="5790" y="1448"/>
                      <a:pt x="6357" y="1637"/>
                      <a:pt x="6924" y="1873"/>
                    </a:cubicBezTo>
                    <a:cubicBezTo>
                      <a:pt x="7467" y="2181"/>
                      <a:pt x="8011" y="2511"/>
                      <a:pt x="8507" y="2842"/>
                    </a:cubicBezTo>
                    <a:cubicBezTo>
                      <a:pt x="7987" y="2393"/>
                      <a:pt x="7396" y="1968"/>
                      <a:pt x="6735" y="1708"/>
                    </a:cubicBezTo>
                    <a:cubicBezTo>
                      <a:pt x="6144" y="1472"/>
                      <a:pt x="5553" y="1306"/>
                      <a:pt x="4892" y="1236"/>
                    </a:cubicBezTo>
                    <a:cubicBezTo>
                      <a:pt x="4744" y="1218"/>
                      <a:pt x="4595" y="1210"/>
                      <a:pt x="4446" y="1210"/>
                    </a:cubicBezTo>
                    <a:close/>
                    <a:moveTo>
                      <a:pt x="4848" y="1982"/>
                    </a:moveTo>
                    <a:cubicBezTo>
                      <a:pt x="4116" y="1982"/>
                      <a:pt x="3391" y="2114"/>
                      <a:pt x="2718" y="2441"/>
                    </a:cubicBezTo>
                    <a:cubicBezTo>
                      <a:pt x="2364" y="2630"/>
                      <a:pt x="2033" y="2866"/>
                      <a:pt x="1749" y="3149"/>
                    </a:cubicBezTo>
                    <a:cubicBezTo>
                      <a:pt x="1442" y="3456"/>
                      <a:pt x="1182" y="3835"/>
                      <a:pt x="1135" y="4213"/>
                    </a:cubicBezTo>
                    <a:cubicBezTo>
                      <a:pt x="1106" y="4270"/>
                      <a:pt x="1156" y="4301"/>
                      <a:pt x="1204" y="4301"/>
                    </a:cubicBezTo>
                    <a:cubicBezTo>
                      <a:pt x="1236" y="4301"/>
                      <a:pt x="1268" y="4288"/>
                      <a:pt x="1277" y="4260"/>
                    </a:cubicBezTo>
                    <a:cubicBezTo>
                      <a:pt x="1419" y="3811"/>
                      <a:pt x="1679" y="3456"/>
                      <a:pt x="2009" y="3126"/>
                    </a:cubicBezTo>
                    <a:cubicBezTo>
                      <a:pt x="2600" y="2582"/>
                      <a:pt x="3332" y="2275"/>
                      <a:pt x="4136" y="2157"/>
                    </a:cubicBezTo>
                    <a:cubicBezTo>
                      <a:pt x="4390" y="2122"/>
                      <a:pt x="4649" y="2107"/>
                      <a:pt x="4910" y="2107"/>
                    </a:cubicBezTo>
                    <a:cubicBezTo>
                      <a:pt x="5519" y="2107"/>
                      <a:pt x="6139" y="2185"/>
                      <a:pt x="6735" y="2251"/>
                    </a:cubicBezTo>
                    <a:cubicBezTo>
                      <a:pt x="6765" y="2271"/>
                      <a:pt x="6782" y="2279"/>
                      <a:pt x="6788" y="2279"/>
                    </a:cubicBezTo>
                    <a:cubicBezTo>
                      <a:pt x="6797" y="2279"/>
                      <a:pt x="6786" y="2265"/>
                      <a:pt x="6758" y="2251"/>
                    </a:cubicBezTo>
                    <a:cubicBezTo>
                      <a:pt x="6262" y="2133"/>
                      <a:pt x="5742" y="2039"/>
                      <a:pt x="5199" y="1992"/>
                    </a:cubicBezTo>
                    <a:cubicBezTo>
                      <a:pt x="5082" y="1985"/>
                      <a:pt x="4965" y="1982"/>
                      <a:pt x="4848" y="1982"/>
                    </a:cubicBezTo>
                    <a:close/>
                    <a:moveTo>
                      <a:pt x="15737" y="1708"/>
                    </a:moveTo>
                    <a:cubicBezTo>
                      <a:pt x="15193" y="1921"/>
                      <a:pt x="14674" y="2204"/>
                      <a:pt x="14201" y="2559"/>
                    </a:cubicBezTo>
                    <a:cubicBezTo>
                      <a:pt x="13728" y="2889"/>
                      <a:pt x="13303" y="3267"/>
                      <a:pt x="12902" y="3693"/>
                    </a:cubicBezTo>
                    <a:cubicBezTo>
                      <a:pt x="12665" y="3929"/>
                      <a:pt x="12476" y="4165"/>
                      <a:pt x="12287" y="4425"/>
                    </a:cubicBezTo>
                    <a:cubicBezTo>
                      <a:pt x="12382" y="4307"/>
                      <a:pt x="12500" y="4189"/>
                      <a:pt x="12571" y="4094"/>
                    </a:cubicBezTo>
                    <a:cubicBezTo>
                      <a:pt x="12665" y="4024"/>
                      <a:pt x="12783" y="3929"/>
                      <a:pt x="12878" y="3811"/>
                    </a:cubicBezTo>
                    <a:cubicBezTo>
                      <a:pt x="13091" y="3598"/>
                      <a:pt x="13303" y="3433"/>
                      <a:pt x="13539" y="3244"/>
                    </a:cubicBezTo>
                    <a:cubicBezTo>
                      <a:pt x="13965" y="2889"/>
                      <a:pt x="14437" y="2559"/>
                      <a:pt x="14957" y="2275"/>
                    </a:cubicBezTo>
                    <a:cubicBezTo>
                      <a:pt x="15241" y="2133"/>
                      <a:pt x="15501" y="1968"/>
                      <a:pt x="15808" y="1826"/>
                    </a:cubicBezTo>
                    <a:cubicBezTo>
                      <a:pt x="15855" y="1803"/>
                      <a:pt x="15808" y="1708"/>
                      <a:pt x="15737" y="1708"/>
                    </a:cubicBezTo>
                    <a:close/>
                    <a:moveTo>
                      <a:pt x="17622" y="4533"/>
                    </a:moveTo>
                    <a:cubicBezTo>
                      <a:pt x="17617" y="4533"/>
                      <a:pt x="17611" y="4543"/>
                      <a:pt x="17627" y="4543"/>
                    </a:cubicBezTo>
                    <a:cubicBezTo>
                      <a:pt x="17627" y="4535"/>
                      <a:pt x="17624" y="4533"/>
                      <a:pt x="17622" y="4533"/>
                    </a:cubicBezTo>
                    <a:close/>
                    <a:moveTo>
                      <a:pt x="5984" y="3558"/>
                    </a:moveTo>
                    <a:cubicBezTo>
                      <a:pt x="5371" y="3558"/>
                      <a:pt x="4759" y="3684"/>
                      <a:pt x="4207" y="3929"/>
                    </a:cubicBezTo>
                    <a:cubicBezTo>
                      <a:pt x="3781" y="4094"/>
                      <a:pt x="3427" y="4354"/>
                      <a:pt x="3167" y="4685"/>
                    </a:cubicBezTo>
                    <a:cubicBezTo>
                      <a:pt x="2978" y="4898"/>
                      <a:pt x="2836" y="5110"/>
                      <a:pt x="2718" y="5323"/>
                    </a:cubicBezTo>
                    <a:cubicBezTo>
                      <a:pt x="2600" y="5559"/>
                      <a:pt x="2482" y="5748"/>
                      <a:pt x="2387" y="6032"/>
                    </a:cubicBezTo>
                    <a:cubicBezTo>
                      <a:pt x="2372" y="6078"/>
                      <a:pt x="2427" y="6125"/>
                      <a:pt x="2481" y="6125"/>
                    </a:cubicBezTo>
                    <a:cubicBezTo>
                      <a:pt x="2509" y="6125"/>
                      <a:pt x="2536" y="6112"/>
                      <a:pt x="2553" y="6079"/>
                    </a:cubicBezTo>
                    <a:cubicBezTo>
                      <a:pt x="2671" y="5843"/>
                      <a:pt x="2789" y="5583"/>
                      <a:pt x="2931" y="5347"/>
                    </a:cubicBezTo>
                    <a:cubicBezTo>
                      <a:pt x="3073" y="5110"/>
                      <a:pt x="3214" y="4898"/>
                      <a:pt x="3403" y="4685"/>
                    </a:cubicBezTo>
                    <a:cubicBezTo>
                      <a:pt x="3994" y="4094"/>
                      <a:pt x="4821" y="3764"/>
                      <a:pt x="5648" y="3693"/>
                    </a:cubicBezTo>
                    <a:cubicBezTo>
                      <a:pt x="5759" y="3687"/>
                      <a:pt x="5871" y="3685"/>
                      <a:pt x="5982" y="3685"/>
                    </a:cubicBezTo>
                    <a:cubicBezTo>
                      <a:pt x="6366" y="3685"/>
                      <a:pt x="6746" y="3719"/>
                      <a:pt x="7113" y="3811"/>
                    </a:cubicBezTo>
                    <a:cubicBezTo>
                      <a:pt x="7633" y="3953"/>
                      <a:pt x="8129" y="4094"/>
                      <a:pt x="8625" y="4283"/>
                    </a:cubicBezTo>
                    <a:cubicBezTo>
                      <a:pt x="8365" y="4142"/>
                      <a:pt x="8105" y="4024"/>
                      <a:pt x="7822" y="3905"/>
                    </a:cubicBezTo>
                    <a:cubicBezTo>
                      <a:pt x="7562" y="3787"/>
                      <a:pt x="7278" y="3716"/>
                      <a:pt x="6971" y="3669"/>
                    </a:cubicBezTo>
                    <a:cubicBezTo>
                      <a:pt x="6648" y="3595"/>
                      <a:pt x="6316" y="3558"/>
                      <a:pt x="5984" y="3558"/>
                    </a:cubicBezTo>
                    <a:close/>
                    <a:moveTo>
                      <a:pt x="6307" y="3909"/>
                    </a:moveTo>
                    <a:cubicBezTo>
                      <a:pt x="6169" y="3909"/>
                      <a:pt x="6038" y="3936"/>
                      <a:pt x="5908" y="3953"/>
                    </a:cubicBezTo>
                    <a:cubicBezTo>
                      <a:pt x="5223" y="4047"/>
                      <a:pt x="4608" y="4283"/>
                      <a:pt x="4089" y="4661"/>
                    </a:cubicBezTo>
                    <a:cubicBezTo>
                      <a:pt x="3805" y="4850"/>
                      <a:pt x="3569" y="5063"/>
                      <a:pt x="3380" y="5323"/>
                    </a:cubicBezTo>
                    <a:cubicBezTo>
                      <a:pt x="3285" y="5418"/>
                      <a:pt x="3167" y="5559"/>
                      <a:pt x="3073" y="5701"/>
                    </a:cubicBezTo>
                    <a:cubicBezTo>
                      <a:pt x="2978" y="5819"/>
                      <a:pt x="2907" y="5961"/>
                      <a:pt x="2836" y="6103"/>
                    </a:cubicBezTo>
                    <a:cubicBezTo>
                      <a:pt x="2821" y="6166"/>
                      <a:pt x="2868" y="6197"/>
                      <a:pt x="2908" y="6197"/>
                    </a:cubicBezTo>
                    <a:cubicBezTo>
                      <a:pt x="2928" y="6197"/>
                      <a:pt x="2947" y="6189"/>
                      <a:pt x="2954" y="6174"/>
                    </a:cubicBezTo>
                    <a:cubicBezTo>
                      <a:pt x="3073" y="6008"/>
                      <a:pt x="3143" y="5866"/>
                      <a:pt x="3214" y="5725"/>
                    </a:cubicBezTo>
                    <a:cubicBezTo>
                      <a:pt x="3309" y="5583"/>
                      <a:pt x="3427" y="5465"/>
                      <a:pt x="3545" y="5323"/>
                    </a:cubicBezTo>
                    <a:cubicBezTo>
                      <a:pt x="3970" y="4874"/>
                      <a:pt x="4467" y="4520"/>
                      <a:pt x="5034" y="4283"/>
                    </a:cubicBezTo>
                    <a:cubicBezTo>
                      <a:pt x="5341" y="4165"/>
                      <a:pt x="5672" y="4071"/>
                      <a:pt x="6002" y="4047"/>
                    </a:cubicBezTo>
                    <a:cubicBezTo>
                      <a:pt x="6279" y="4031"/>
                      <a:pt x="6523" y="4003"/>
                      <a:pt x="6763" y="4003"/>
                    </a:cubicBezTo>
                    <a:cubicBezTo>
                      <a:pt x="6872" y="4003"/>
                      <a:pt x="6979" y="4009"/>
                      <a:pt x="7089" y="4024"/>
                    </a:cubicBezTo>
                    <a:cubicBezTo>
                      <a:pt x="6924" y="3953"/>
                      <a:pt x="6711" y="3929"/>
                      <a:pt x="6499" y="3929"/>
                    </a:cubicBezTo>
                    <a:cubicBezTo>
                      <a:pt x="6433" y="3914"/>
                      <a:pt x="6369" y="3909"/>
                      <a:pt x="6307" y="3909"/>
                    </a:cubicBezTo>
                    <a:close/>
                    <a:moveTo>
                      <a:pt x="7201" y="4267"/>
                    </a:moveTo>
                    <a:cubicBezTo>
                      <a:pt x="6506" y="4267"/>
                      <a:pt x="5812" y="4418"/>
                      <a:pt x="5175" y="4709"/>
                    </a:cubicBezTo>
                    <a:cubicBezTo>
                      <a:pt x="4797" y="4898"/>
                      <a:pt x="4396" y="5134"/>
                      <a:pt x="4089" y="5394"/>
                    </a:cubicBezTo>
                    <a:cubicBezTo>
                      <a:pt x="3899" y="5559"/>
                      <a:pt x="3758" y="5701"/>
                      <a:pt x="3616" y="5843"/>
                    </a:cubicBezTo>
                    <a:cubicBezTo>
                      <a:pt x="3451" y="5985"/>
                      <a:pt x="3309" y="6174"/>
                      <a:pt x="3191" y="6339"/>
                    </a:cubicBezTo>
                    <a:cubicBezTo>
                      <a:pt x="3173" y="6392"/>
                      <a:pt x="3222" y="6459"/>
                      <a:pt x="3267" y="6459"/>
                    </a:cubicBezTo>
                    <a:cubicBezTo>
                      <a:pt x="3282" y="6459"/>
                      <a:pt x="3297" y="6451"/>
                      <a:pt x="3309" y="6434"/>
                    </a:cubicBezTo>
                    <a:cubicBezTo>
                      <a:pt x="3498" y="6292"/>
                      <a:pt x="3616" y="6079"/>
                      <a:pt x="3781" y="5914"/>
                    </a:cubicBezTo>
                    <a:cubicBezTo>
                      <a:pt x="3923" y="5725"/>
                      <a:pt x="4112" y="5583"/>
                      <a:pt x="4301" y="5418"/>
                    </a:cubicBezTo>
                    <a:cubicBezTo>
                      <a:pt x="4963" y="4898"/>
                      <a:pt x="5790" y="4543"/>
                      <a:pt x="6617" y="4425"/>
                    </a:cubicBezTo>
                    <a:cubicBezTo>
                      <a:pt x="6817" y="4398"/>
                      <a:pt x="7022" y="4385"/>
                      <a:pt x="7228" y="4385"/>
                    </a:cubicBezTo>
                    <a:cubicBezTo>
                      <a:pt x="7919" y="4385"/>
                      <a:pt x="8626" y="4536"/>
                      <a:pt x="9263" y="4827"/>
                    </a:cubicBezTo>
                    <a:cubicBezTo>
                      <a:pt x="9275" y="4839"/>
                      <a:pt x="9285" y="4843"/>
                      <a:pt x="9294" y="4843"/>
                    </a:cubicBezTo>
                    <a:cubicBezTo>
                      <a:pt x="9319" y="4843"/>
                      <a:pt x="9328" y="4803"/>
                      <a:pt x="9310" y="4803"/>
                    </a:cubicBezTo>
                    <a:cubicBezTo>
                      <a:pt x="8861" y="4543"/>
                      <a:pt x="8365" y="4354"/>
                      <a:pt x="7822" y="4307"/>
                    </a:cubicBezTo>
                    <a:cubicBezTo>
                      <a:pt x="7615" y="4280"/>
                      <a:pt x="7408" y="4267"/>
                      <a:pt x="7201" y="4267"/>
                    </a:cubicBezTo>
                    <a:close/>
                    <a:moveTo>
                      <a:pt x="7545" y="4723"/>
                    </a:moveTo>
                    <a:cubicBezTo>
                      <a:pt x="7401" y="4723"/>
                      <a:pt x="7257" y="4733"/>
                      <a:pt x="7113" y="4756"/>
                    </a:cubicBezTo>
                    <a:cubicBezTo>
                      <a:pt x="6688" y="4803"/>
                      <a:pt x="6262" y="4898"/>
                      <a:pt x="5861" y="5040"/>
                    </a:cubicBezTo>
                    <a:cubicBezTo>
                      <a:pt x="5459" y="5205"/>
                      <a:pt x="5104" y="5394"/>
                      <a:pt x="4797" y="5630"/>
                    </a:cubicBezTo>
                    <a:cubicBezTo>
                      <a:pt x="4632" y="5748"/>
                      <a:pt x="4490" y="5914"/>
                      <a:pt x="4348" y="6055"/>
                    </a:cubicBezTo>
                    <a:cubicBezTo>
                      <a:pt x="4207" y="6197"/>
                      <a:pt x="4089" y="6339"/>
                      <a:pt x="3970" y="6528"/>
                    </a:cubicBezTo>
                    <a:cubicBezTo>
                      <a:pt x="3934" y="6565"/>
                      <a:pt x="3983" y="6645"/>
                      <a:pt x="4040" y="6645"/>
                    </a:cubicBezTo>
                    <a:cubicBezTo>
                      <a:pt x="4056" y="6645"/>
                      <a:pt x="4073" y="6638"/>
                      <a:pt x="4089" y="6623"/>
                    </a:cubicBezTo>
                    <a:cubicBezTo>
                      <a:pt x="4230" y="6457"/>
                      <a:pt x="4348" y="6292"/>
                      <a:pt x="4490" y="6150"/>
                    </a:cubicBezTo>
                    <a:cubicBezTo>
                      <a:pt x="4632" y="5985"/>
                      <a:pt x="4821" y="5843"/>
                      <a:pt x="4963" y="5725"/>
                    </a:cubicBezTo>
                    <a:cubicBezTo>
                      <a:pt x="5624" y="5252"/>
                      <a:pt x="6404" y="4992"/>
                      <a:pt x="7207" y="4921"/>
                    </a:cubicBezTo>
                    <a:cubicBezTo>
                      <a:pt x="7308" y="4916"/>
                      <a:pt x="7407" y="4913"/>
                      <a:pt x="7504" y="4913"/>
                    </a:cubicBezTo>
                    <a:cubicBezTo>
                      <a:pt x="7839" y="4913"/>
                      <a:pt x="8159" y="4948"/>
                      <a:pt x="8507" y="5040"/>
                    </a:cubicBezTo>
                    <a:cubicBezTo>
                      <a:pt x="9003" y="5134"/>
                      <a:pt x="9428" y="5323"/>
                      <a:pt x="9806" y="5512"/>
                    </a:cubicBezTo>
                    <a:cubicBezTo>
                      <a:pt x="9405" y="5229"/>
                      <a:pt x="8956" y="4969"/>
                      <a:pt x="8460" y="4850"/>
                    </a:cubicBezTo>
                    <a:cubicBezTo>
                      <a:pt x="8155" y="4770"/>
                      <a:pt x="7850" y="4723"/>
                      <a:pt x="7545" y="4723"/>
                    </a:cubicBezTo>
                    <a:close/>
                    <a:moveTo>
                      <a:pt x="17627" y="4543"/>
                    </a:moveTo>
                    <a:cubicBezTo>
                      <a:pt x="17863" y="4614"/>
                      <a:pt x="18100" y="4661"/>
                      <a:pt x="18336" y="4756"/>
                    </a:cubicBezTo>
                    <a:cubicBezTo>
                      <a:pt x="18572" y="4803"/>
                      <a:pt x="18808" y="4898"/>
                      <a:pt x="19045" y="4992"/>
                    </a:cubicBezTo>
                    <a:cubicBezTo>
                      <a:pt x="19517" y="5134"/>
                      <a:pt x="19966" y="5370"/>
                      <a:pt x="20344" y="5630"/>
                    </a:cubicBezTo>
                    <a:cubicBezTo>
                      <a:pt x="21053" y="6174"/>
                      <a:pt x="21596" y="6930"/>
                      <a:pt x="21762" y="7757"/>
                    </a:cubicBezTo>
                    <a:cubicBezTo>
                      <a:pt x="21833" y="7993"/>
                      <a:pt x="21856" y="8276"/>
                      <a:pt x="21856" y="8536"/>
                    </a:cubicBezTo>
                    <a:cubicBezTo>
                      <a:pt x="21856" y="8796"/>
                      <a:pt x="21833" y="9033"/>
                      <a:pt x="21809" y="9292"/>
                    </a:cubicBezTo>
                    <a:cubicBezTo>
                      <a:pt x="21809" y="9338"/>
                      <a:pt x="21858" y="9364"/>
                      <a:pt x="21893" y="9364"/>
                    </a:cubicBezTo>
                    <a:cubicBezTo>
                      <a:pt x="21912" y="9364"/>
                      <a:pt x="21927" y="9356"/>
                      <a:pt x="21927" y="9340"/>
                    </a:cubicBezTo>
                    <a:cubicBezTo>
                      <a:pt x="22045" y="8891"/>
                      <a:pt x="22045" y="8418"/>
                      <a:pt x="21951" y="7946"/>
                    </a:cubicBezTo>
                    <a:cubicBezTo>
                      <a:pt x="21856" y="7497"/>
                      <a:pt x="21715" y="7048"/>
                      <a:pt x="21478" y="6670"/>
                    </a:cubicBezTo>
                    <a:cubicBezTo>
                      <a:pt x="21242" y="6292"/>
                      <a:pt x="20935" y="5937"/>
                      <a:pt x="20580" y="5677"/>
                    </a:cubicBezTo>
                    <a:cubicBezTo>
                      <a:pt x="20202" y="5347"/>
                      <a:pt x="19753" y="5134"/>
                      <a:pt x="19281" y="4969"/>
                    </a:cubicBezTo>
                    <a:cubicBezTo>
                      <a:pt x="19021" y="4874"/>
                      <a:pt x="18761" y="4780"/>
                      <a:pt x="18454" y="4732"/>
                    </a:cubicBezTo>
                    <a:cubicBezTo>
                      <a:pt x="18218" y="4614"/>
                      <a:pt x="17934" y="4567"/>
                      <a:pt x="17627" y="4543"/>
                    </a:cubicBezTo>
                    <a:close/>
                    <a:moveTo>
                      <a:pt x="14863" y="9836"/>
                    </a:moveTo>
                    <a:cubicBezTo>
                      <a:pt x="14863" y="9837"/>
                      <a:pt x="14864" y="9838"/>
                      <a:pt x="14864" y="9839"/>
                    </a:cubicBezTo>
                    <a:lnTo>
                      <a:pt x="14864" y="9839"/>
                    </a:lnTo>
                    <a:cubicBezTo>
                      <a:pt x="14867" y="9837"/>
                      <a:pt x="14867" y="9836"/>
                      <a:pt x="14863" y="9836"/>
                    </a:cubicBezTo>
                    <a:close/>
                    <a:moveTo>
                      <a:pt x="17103" y="5219"/>
                    </a:moveTo>
                    <a:cubicBezTo>
                      <a:pt x="17097" y="5219"/>
                      <a:pt x="17091" y="5235"/>
                      <a:pt x="17107" y="5252"/>
                    </a:cubicBezTo>
                    <a:cubicBezTo>
                      <a:pt x="17911" y="5607"/>
                      <a:pt x="18690" y="5985"/>
                      <a:pt x="19352" y="6552"/>
                    </a:cubicBezTo>
                    <a:cubicBezTo>
                      <a:pt x="19966" y="7048"/>
                      <a:pt x="20415" y="7733"/>
                      <a:pt x="20580" y="8513"/>
                    </a:cubicBezTo>
                    <a:cubicBezTo>
                      <a:pt x="20699" y="8938"/>
                      <a:pt x="20699" y="9387"/>
                      <a:pt x="20580" y="9836"/>
                    </a:cubicBezTo>
                    <a:cubicBezTo>
                      <a:pt x="20567" y="9889"/>
                      <a:pt x="20599" y="9920"/>
                      <a:pt x="20641" y="9920"/>
                    </a:cubicBezTo>
                    <a:cubicBezTo>
                      <a:pt x="20675" y="9920"/>
                      <a:pt x="20715" y="9901"/>
                      <a:pt x="20746" y="9859"/>
                    </a:cubicBezTo>
                    <a:cubicBezTo>
                      <a:pt x="20911" y="9481"/>
                      <a:pt x="20888" y="9033"/>
                      <a:pt x="20793" y="8631"/>
                    </a:cubicBezTo>
                    <a:cubicBezTo>
                      <a:pt x="20746" y="8229"/>
                      <a:pt x="20580" y="7851"/>
                      <a:pt x="20391" y="7520"/>
                    </a:cubicBezTo>
                    <a:cubicBezTo>
                      <a:pt x="19966" y="6788"/>
                      <a:pt x="19281" y="6268"/>
                      <a:pt x="18548" y="5843"/>
                    </a:cubicBezTo>
                    <a:cubicBezTo>
                      <a:pt x="18076" y="5583"/>
                      <a:pt x="17603" y="5394"/>
                      <a:pt x="17107" y="5229"/>
                    </a:cubicBezTo>
                    <a:cubicBezTo>
                      <a:pt x="17107" y="5222"/>
                      <a:pt x="17105" y="5219"/>
                      <a:pt x="17103" y="5219"/>
                    </a:cubicBezTo>
                    <a:close/>
                    <a:moveTo>
                      <a:pt x="17358" y="4066"/>
                    </a:moveTo>
                    <a:cubicBezTo>
                      <a:pt x="16987" y="4066"/>
                      <a:pt x="16618" y="4094"/>
                      <a:pt x="16257" y="4142"/>
                    </a:cubicBezTo>
                    <a:cubicBezTo>
                      <a:pt x="15335" y="4260"/>
                      <a:pt x="14414" y="4520"/>
                      <a:pt x="13563" y="4874"/>
                    </a:cubicBezTo>
                    <a:cubicBezTo>
                      <a:pt x="13445" y="4898"/>
                      <a:pt x="13350" y="4921"/>
                      <a:pt x="13232" y="5016"/>
                    </a:cubicBezTo>
                    <a:cubicBezTo>
                      <a:pt x="13681" y="4898"/>
                      <a:pt x="14130" y="4780"/>
                      <a:pt x="14532" y="4661"/>
                    </a:cubicBezTo>
                    <a:cubicBezTo>
                      <a:pt x="14981" y="4543"/>
                      <a:pt x="15382" y="4425"/>
                      <a:pt x="15831" y="4378"/>
                    </a:cubicBezTo>
                    <a:cubicBezTo>
                      <a:pt x="16295" y="4293"/>
                      <a:pt x="16753" y="4245"/>
                      <a:pt x="17210" y="4245"/>
                    </a:cubicBezTo>
                    <a:cubicBezTo>
                      <a:pt x="17639" y="4245"/>
                      <a:pt x="18067" y="4287"/>
                      <a:pt x="18501" y="4378"/>
                    </a:cubicBezTo>
                    <a:cubicBezTo>
                      <a:pt x="19352" y="4543"/>
                      <a:pt x="20179" y="4921"/>
                      <a:pt x="20864" y="5488"/>
                    </a:cubicBezTo>
                    <a:cubicBezTo>
                      <a:pt x="21455" y="5961"/>
                      <a:pt x="21927" y="6623"/>
                      <a:pt x="22116" y="7331"/>
                    </a:cubicBezTo>
                    <a:cubicBezTo>
                      <a:pt x="22353" y="8064"/>
                      <a:pt x="22329" y="8867"/>
                      <a:pt x="21974" y="9576"/>
                    </a:cubicBezTo>
                    <a:cubicBezTo>
                      <a:pt x="21927" y="9647"/>
                      <a:pt x="21880" y="9741"/>
                      <a:pt x="21856" y="9836"/>
                    </a:cubicBezTo>
                    <a:cubicBezTo>
                      <a:pt x="21838" y="9873"/>
                      <a:pt x="21891" y="9952"/>
                      <a:pt x="21938" y="9952"/>
                    </a:cubicBezTo>
                    <a:cubicBezTo>
                      <a:pt x="21951" y="9952"/>
                      <a:pt x="21964" y="9946"/>
                      <a:pt x="21974" y="9930"/>
                    </a:cubicBezTo>
                    <a:cubicBezTo>
                      <a:pt x="22234" y="9623"/>
                      <a:pt x="22400" y="9222"/>
                      <a:pt x="22447" y="8820"/>
                    </a:cubicBezTo>
                    <a:cubicBezTo>
                      <a:pt x="22518" y="8442"/>
                      <a:pt x="22518" y="8040"/>
                      <a:pt x="22447" y="7615"/>
                    </a:cubicBezTo>
                    <a:cubicBezTo>
                      <a:pt x="22305" y="6859"/>
                      <a:pt x="21856" y="6150"/>
                      <a:pt x="21289" y="5583"/>
                    </a:cubicBezTo>
                    <a:cubicBezTo>
                      <a:pt x="20651" y="4969"/>
                      <a:pt x="19848" y="4520"/>
                      <a:pt x="18997" y="4283"/>
                    </a:cubicBezTo>
                    <a:cubicBezTo>
                      <a:pt x="18461" y="4128"/>
                      <a:pt x="17908" y="4066"/>
                      <a:pt x="17358" y="4066"/>
                    </a:cubicBezTo>
                    <a:close/>
                    <a:moveTo>
                      <a:pt x="16457" y="4700"/>
                    </a:moveTo>
                    <a:cubicBezTo>
                      <a:pt x="16083" y="4700"/>
                      <a:pt x="15709" y="4730"/>
                      <a:pt x="15335" y="4780"/>
                    </a:cubicBezTo>
                    <a:cubicBezTo>
                      <a:pt x="15312" y="4780"/>
                      <a:pt x="15312" y="4803"/>
                      <a:pt x="15335" y="4803"/>
                    </a:cubicBezTo>
                    <a:cubicBezTo>
                      <a:pt x="15540" y="4795"/>
                      <a:pt x="15742" y="4790"/>
                      <a:pt x="15943" y="4790"/>
                    </a:cubicBezTo>
                    <a:cubicBezTo>
                      <a:pt x="16346" y="4790"/>
                      <a:pt x="16745" y="4811"/>
                      <a:pt x="17154" y="4874"/>
                    </a:cubicBezTo>
                    <a:cubicBezTo>
                      <a:pt x="17745" y="4945"/>
                      <a:pt x="18383" y="5110"/>
                      <a:pt x="18903" y="5370"/>
                    </a:cubicBezTo>
                    <a:cubicBezTo>
                      <a:pt x="19446" y="5630"/>
                      <a:pt x="19966" y="5961"/>
                      <a:pt x="20321" y="6434"/>
                    </a:cubicBezTo>
                    <a:cubicBezTo>
                      <a:pt x="20675" y="6882"/>
                      <a:pt x="20864" y="7426"/>
                      <a:pt x="20982" y="7969"/>
                    </a:cubicBezTo>
                    <a:cubicBezTo>
                      <a:pt x="21053" y="8300"/>
                      <a:pt x="21100" y="8607"/>
                      <a:pt x="21100" y="8938"/>
                    </a:cubicBezTo>
                    <a:cubicBezTo>
                      <a:pt x="21100" y="9103"/>
                      <a:pt x="21053" y="9269"/>
                      <a:pt x="21029" y="9411"/>
                    </a:cubicBezTo>
                    <a:cubicBezTo>
                      <a:pt x="21006" y="9576"/>
                      <a:pt x="20911" y="9718"/>
                      <a:pt x="20864" y="9859"/>
                    </a:cubicBezTo>
                    <a:cubicBezTo>
                      <a:pt x="20827" y="9914"/>
                      <a:pt x="20890" y="9969"/>
                      <a:pt x="20953" y="9969"/>
                    </a:cubicBezTo>
                    <a:cubicBezTo>
                      <a:pt x="20971" y="9969"/>
                      <a:pt x="20990" y="9965"/>
                      <a:pt x="21006" y="9954"/>
                    </a:cubicBezTo>
                    <a:cubicBezTo>
                      <a:pt x="21218" y="9718"/>
                      <a:pt x="21266" y="9411"/>
                      <a:pt x="21337" y="9127"/>
                    </a:cubicBezTo>
                    <a:cubicBezTo>
                      <a:pt x="21360" y="8820"/>
                      <a:pt x="21337" y="8513"/>
                      <a:pt x="21266" y="8206"/>
                    </a:cubicBezTo>
                    <a:cubicBezTo>
                      <a:pt x="21171" y="7639"/>
                      <a:pt x="20982" y="7048"/>
                      <a:pt x="20651" y="6552"/>
                    </a:cubicBezTo>
                    <a:cubicBezTo>
                      <a:pt x="20297" y="6055"/>
                      <a:pt x="19801" y="5630"/>
                      <a:pt x="19257" y="5347"/>
                    </a:cubicBezTo>
                    <a:cubicBezTo>
                      <a:pt x="18690" y="5040"/>
                      <a:pt x="18076" y="4874"/>
                      <a:pt x="17462" y="4780"/>
                    </a:cubicBezTo>
                    <a:cubicBezTo>
                      <a:pt x="17127" y="4724"/>
                      <a:pt x="16792" y="4700"/>
                      <a:pt x="16457" y="4700"/>
                    </a:cubicBezTo>
                    <a:close/>
                    <a:moveTo>
                      <a:pt x="13360" y="6340"/>
                    </a:moveTo>
                    <a:cubicBezTo>
                      <a:pt x="13151" y="6340"/>
                      <a:pt x="12942" y="6357"/>
                      <a:pt x="12736" y="6386"/>
                    </a:cubicBezTo>
                    <a:cubicBezTo>
                      <a:pt x="13161" y="6410"/>
                      <a:pt x="13610" y="6457"/>
                      <a:pt x="14036" y="6575"/>
                    </a:cubicBezTo>
                    <a:cubicBezTo>
                      <a:pt x="14437" y="6693"/>
                      <a:pt x="14839" y="6906"/>
                      <a:pt x="15193" y="7142"/>
                    </a:cubicBezTo>
                    <a:cubicBezTo>
                      <a:pt x="15808" y="7615"/>
                      <a:pt x="16375" y="8276"/>
                      <a:pt x="16635" y="9009"/>
                    </a:cubicBezTo>
                    <a:lnTo>
                      <a:pt x="16800" y="9623"/>
                    </a:lnTo>
                    <a:lnTo>
                      <a:pt x="16895" y="10238"/>
                    </a:lnTo>
                    <a:cubicBezTo>
                      <a:pt x="16905" y="10279"/>
                      <a:pt x="16933" y="10298"/>
                      <a:pt x="16962" y="10298"/>
                    </a:cubicBezTo>
                    <a:cubicBezTo>
                      <a:pt x="16999" y="10298"/>
                      <a:pt x="17036" y="10267"/>
                      <a:pt x="17036" y="10214"/>
                    </a:cubicBezTo>
                    <a:cubicBezTo>
                      <a:pt x="17084" y="10049"/>
                      <a:pt x="17013" y="9836"/>
                      <a:pt x="16989" y="9623"/>
                    </a:cubicBezTo>
                    <a:cubicBezTo>
                      <a:pt x="16965" y="9411"/>
                      <a:pt x="16895" y="9245"/>
                      <a:pt x="16847" y="9056"/>
                    </a:cubicBezTo>
                    <a:cubicBezTo>
                      <a:pt x="16729" y="8678"/>
                      <a:pt x="16540" y="8324"/>
                      <a:pt x="16280" y="7993"/>
                    </a:cubicBezTo>
                    <a:cubicBezTo>
                      <a:pt x="15997" y="7686"/>
                      <a:pt x="15713" y="7355"/>
                      <a:pt x="15382" y="7095"/>
                    </a:cubicBezTo>
                    <a:cubicBezTo>
                      <a:pt x="15028" y="6788"/>
                      <a:pt x="14650" y="6575"/>
                      <a:pt x="14225" y="6457"/>
                    </a:cubicBezTo>
                    <a:cubicBezTo>
                      <a:pt x="13948" y="6374"/>
                      <a:pt x="13655" y="6340"/>
                      <a:pt x="13360" y="6340"/>
                    </a:cubicBezTo>
                    <a:close/>
                    <a:moveTo>
                      <a:pt x="15831" y="6528"/>
                    </a:moveTo>
                    <a:lnTo>
                      <a:pt x="15831" y="6528"/>
                    </a:lnTo>
                    <a:cubicBezTo>
                      <a:pt x="16138" y="6670"/>
                      <a:pt x="16422" y="6882"/>
                      <a:pt x="16682" y="7095"/>
                    </a:cubicBezTo>
                    <a:cubicBezTo>
                      <a:pt x="16965" y="7284"/>
                      <a:pt x="17202" y="7520"/>
                      <a:pt x="17367" y="7780"/>
                    </a:cubicBezTo>
                    <a:cubicBezTo>
                      <a:pt x="17722" y="8300"/>
                      <a:pt x="17958" y="8867"/>
                      <a:pt x="18052" y="9458"/>
                    </a:cubicBezTo>
                    <a:cubicBezTo>
                      <a:pt x="18076" y="9623"/>
                      <a:pt x="18076" y="9765"/>
                      <a:pt x="18076" y="9954"/>
                    </a:cubicBezTo>
                    <a:cubicBezTo>
                      <a:pt x="18076" y="10119"/>
                      <a:pt x="18052" y="10308"/>
                      <a:pt x="18076" y="10450"/>
                    </a:cubicBezTo>
                    <a:cubicBezTo>
                      <a:pt x="18076" y="10480"/>
                      <a:pt x="18123" y="10510"/>
                      <a:pt x="18164" y="10510"/>
                    </a:cubicBezTo>
                    <a:cubicBezTo>
                      <a:pt x="18188" y="10510"/>
                      <a:pt x="18209" y="10500"/>
                      <a:pt x="18218" y="10474"/>
                    </a:cubicBezTo>
                    <a:cubicBezTo>
                      <a:pt x="18289" y="10332"/>
                      <a:pt x="18289" y="10143"/>
                      <a:pt x="18289" y="10001"/>
                    </a:cubicBezTo>
                    <a:cubicBezTo>
                      <a:pt x="18289" y="9859"/>
                      <a:pt x="18289" y="9670"/>
                      <a:pt x="18265" y="9529"/>
                    </a:cubicBezTo>
                    <a:cubicBezTo>
                      <a:pt x="18218" y="9198"/>
                      <a:pt x="18147" y="8914"/>
                      <a:pt x="18029" y="8607"/>
                    </a:cubicBezTo>
                    <a:cubicBezTo>
                      <a:pt x="17792" y="7993"/>
                      <a:pt x="17391" y="7473"/>
                      <a:pt x="16871" y="7048"/>
                    </a:cubicBezTo>
                    <a:cubicBezTo>
                      <a:pt x="16729" y="6930"/>
                      <a:pt x="16540" y="6812"/>
                      <a:pt x="16375" y="6717"/>
                    </a:cubicBezTo>
                    <a:cubicBezTo>
                      <a:pt x="16209" y="6646"/>
                      <a:pt x="16044" y="6552"/>
                      <a:pt x="15831" y="6528"/>
                    </a:cubicBezTo>
                    <a:close/>
                    <a:moveTo>
                      <a:pt x="13610" y="5985"/>
                    </a:moveTo>
                    <a:cubicBezTo>
                      <a:pt x="13492" y="6032"/>
                      <a:pt x="13492" y="6055"/>
                      <a:pt x="13563" y="6079"/>
                    </a:cubicBezTo>
                    <a:cubicBezTo>
                      <a:pt x="14485" y="6174"/>
                      <a:pt x="15335" y="6552"/>
                      <a:pt x="16044" y="7119"/>
                    </a:cubicBezTo>
                    <a:cubicBezTo>
                      <a:pt x="16682" y="7639"/>
                      <a:pt x="17154" y="8395"/>
                      <a:pt x="17438" y="9151"/>
                    </a:cubicBezTo>
                    <a:cubicBezTo>
                      <a:pt x="17485" y="9363"/>
                      <a:pt x="17556" y="9600"/>
                      <a:pt x="17603" y="9789"/>
                    </a:cubicBezTo>
                    <a:cubicBezTo>
                      <a:pt x="17627" y="10049"/>
                      <a:pt x="17674" y="10285"/>
                      <a:pt x="17722" y="10474"/>
                    </a:cubicBezTo>
                    <a:cubicBezTo>
                      <a:pt x="17733" y="10518"/>
                      <a:pt x="17759" y="10536"/>
                      <a:pt x="17786" y="10536"/>
                    </a:cubicBezTo>
                    <a:cubicBezTo>
                      <a:pt x="17818" y="10536"/>
                      <a:pt x="17851" y="10512"/>
                      <a:pt x="17863" y="10474"/>
                    </a:cubicBezTo>
                    <a:cubicBezTo>
                      <a:pt x="17911" y="10285"/>
                      <a:pt x="17840" y="10049"/>
                      <a:pt x="17816" y="9836"/>
                    </a:cubicBezTo>
                    <a:cubicBezTo>
                      <a:pt x="17792" y="9623"/>
                      <a:pt x="17722" y="9411"/>
                      <a:pt x="17674" y="9198"/>
                    </a:cubicBezTo>
                    <a:cubicBezTo>
                      <a:pt x="17556" y="8796"/>
                      <a:pt x="17367" y="8418"/>
                      <a:pt x="17131" y="8064"/>
                    </a:cubicBezTo>
                    <a:cubicBezTo>
                      <a:pt x="16658" y="7284"/>
                      <a:pt x="15949" y="6670"/>
                      <a:pt x="15123" y="6315"/>
                    </a:cubicBezTo>
                    <a:cubicBezTo>
                      <a:pt x="14650" y="6103"/>
                      <a:pt x="14154" y="5985"/>
                      <a:pt x="13610" y="5985"/>
                    </a:cubicBezTo>
                    <a:close/>
                    <a:moveTo>
                      <a:pt x="14414" y="5961"/>
                    </a:moveTo>
                    <a:cubicBezTo>
                      <a:pt x="14910" y="6055"/>
                      <a:pt x="15453" y="6174"/>
                      <a:pt x="15926" y="6339"/>
                    </a:cubicBezTo>
                    <a:cubicBezTo>
                      <a:pt x="16398" y="6528"/>
                      <a:pt x="16824" y="6741"/>
                      <a:pt x="17225" y="7024"/>
                    </a:cubicBezTo>
                    <a:cubicBezTo>
                      <a:pt x="17863" y="7520"/>
                      <a:pt x="18407" y="8229"/>
                      <a:pt x="18548" y="9033"/>
                    </a:cubicBezTo>
                    <a:cubicBezTo>
                      <a:pt x="18619" y="9292"/>
                      <a:pt x="18619" y="9576"/>
                      <a:pt x="18572" y="9836"/>
                    </a:cubicBezTo>
                    <a:cubicBezTo>
                      <a:pt x="18548" y="10096"/>
                      <a:pt x="18525" y="10403"/>
                      <a:pt x="18454" y="10663"/>
                    </a:cubicBezTo>
                    <a:cubicBezTo>
                      <a:pt x="18454" y="10716"/>
                      <a:pt x="18499" y="10747"/>
                      <a:pt x="18546" y="10747"/>
                    </a:cubicBezTo>
                    <a:cubicBezTo>
                      <a:pt x="18583" y="10747"/>
                      <a:pt x="18622" y="10728"/>
                      <a:pt x="18643" y="10686"/>
                    </a:cubicBezTo>
                    <a:cubicBezTo>
                      <a:pt x="18690" y="10450"/>
                      <a:pt x="18761" y="10190"/>
                      <a:pt x="18761" y="9954"/>
                    </a:cubicBezTo>
                    <a:cubicBezTo>
                      <a:pt x="18785" y="9694"/>
                      <a:pt x="18785" y="9458"/>
                      <a:pt x="18761" y="9174"/>
                    </a:cubicBezTo>
                    <a:cubicBezTo>
                      <a:pt x="18690" y="8773"/>
                      <a:pt x="18548" y="8347"/>
                      <a:pt x="18312" y="7969"/>
                    </a:cubicBezTo>
                    <a:cubicBezTo>
                      <a:pt x="17816" y="7166"/>
                      <a:pt x="17013" y="6623"/>
                      <a:pt x="16115" y="6292"/>
                    </a:cubicBezTo>
                    <a:cubicBezTo>
                      <a:pt x="15855" y="6197"/>
                      <a:pt x="15571" y="6103"/>
                      <a:pt x="15264" y="6055"/>
                    </a:cubicBezTo>
                    <a:cubicBezTo>
                      <a:pt x="15004" y="5985"/>
                      <a:pt x="14721" y="5961"/>
                      <a:pt x="14414" y="5961"/>
                    </a:cubicBezTo>
                    <a:close/>
                    <a:moveTo>
                      <a:pt x="6146" y="7372"/>
                    </a:moveTo>
                    <a:cubicBezTo>
                      <a:pt x="6138" y="7372"/>
                      <a:pt x="6129" y="7374"/>
                      <a:pt x="6120" y="7379"/>
                    </a:cubicBezTo>
                    <a:cubicBezTo>
                      <a:pt x="5813" y="7568"/>
                      <a:pt x="5577" y="7804"/>
                      <a:pt x="5341" y="8064"/>
                    </a:cubicBezTo>
                    <a:cubicBezTo>
                      <a:pt x="4490" y="9033"/>
                      <a:pt x="4089" y="10308"/>
                      <a:pt x="3994" y="11584"/>
                    </a:cubicBezTo>
                    <a:lnTo>
                      <a:pt x="4018" y="11584"/>
                    </a:lnTo>
                    <a:cubicBezTo>
                      <a:pt x="4089" y="11183"/>
                      <a:pt x="4136" y="10828"/>
                      <a:pt x="4230" y="10474"/>
                    </a:cubicBezTo>
                    <a:cubicBezTo>
                      <a:pt x="4372" y="9883"/>
                      <a:pt x="4632" y="9292"/>
                      <a:pt x="4963" y="8773"/>
                    </a:cubicBezTo>
                    <a:cubicBezTo>
                      <a:pt x="5294" y="8276"/>
                      <a:pt x="5672" y="7828"/>
                      <a:pt x="6144" y="7450"/>
                    </a:cubicBezTo>
                    <a:cubicBezTo>
                      <a:pt x="6202" y="7411"/>
                      <a:pt x="6181" y="7372"/>
                      <a:pt x="6146" y="7372"/>
                    </a:cubicBezTo>
                    <a:close/>
                    <a:moveTo>
                      <a:pt x="14864" y="9839"/>
                    </a:moveTo>
                    <a:cubicBezTo>
                      <a:pt x="14851" y="9848"/>
                      <a:pt x="14792" y="9874"/>
                      <a:pt x="14792" y="9930"/>
                    </a:cubicBezTo>
                    <a:cubicBezTo>
                      <a:pt x="14981" y="10474"/>
                      <a:pt x="15075" y="11064"/>
                      <a:pt x="15028" y="11632"/>
                    </a:cubicBezTo>
                    <a:cubicBezTo>
                      <a:pt x="15028" y="12246"/>
                      <a:pt x="14910" y="12884"/>
                      <a:pt x="14721" y="13427"/>
                    </a:cubicBezTo>
                    <a:cubicBezTo>
                      <a:pt x="14579" y="13782"/>
                      <a:pt x="14437" y="14136"/>
                      <a:pt x="14272" y="14467"/>
                    </a:cubicBezTo>
                    <a:cubicBezTo>
                      <a:pt x="14272" y="14467"/>
                      <a:pt x="14272" y="14477"/>
                      <a:pt x="14279" y="14477"/>
                    </a:cubicBezTo>
                    <a:cubicBezTo>
                      <a:pt x="14282" y="14477"/>
                      <a:pt x="14288" y="14475"/>
                      <a:pt x="14296" y="14467"/>
                    </a:cubicBezTo>
                    <a:cubicBezTo>
                      <a:pt x="14957" y="13380"/>
                      <a:pt x="15312" y="12080"/>
                      <a:pt x="15123" y="10805"/>
                    </a:cubicBezTo>
                    <a:cubicBezTo>
                      <a:pt x="15099" y="10475"/>
                      <a:pt x="15005" y="10169"/>
                      <a:pt x="14864" y="9839"/>
                    </a:cubicBezTo>
                    <a:close/>
                    <a:moveTo>
                      <a:pt x="8409" y="6454"/>
                    </a:moveTo>
                    <a:cubicBezTo>
                      <a:pt x="8403" y="6454"/>
                      <a:pt x="8396" y="6455"/>
                      <a:pt x="8389" y="6457"/>
                    </a:cubicBezTo>
                    <a:cubicBezTo>
                      <a:pt x="7680" y="6552"/>
                      <a:pt x="7066" y="6930"/>
                      <a:pt x="6569" y="7379"/>
                    </a:cubicBezTo>
                    <a:cubicBezTo>
                      <a:pt x="5483" y="8347"/>
                      <a:pt x="4986" y="9741"/>
                      <a:pt x="4703" y="11064"/>
                    </a:cubicBezTo>
                    <a:cubicBezTo>
                      <a:pt x="4561" y="11773"/>
                      <a:pt x="4443" y="12529"/>
                      <a:pt x="4396" y="13238"/>
                    </a:cubicBezTo>
                    <a:lnTo>
                      <a:pt x="4396" y="14325"/>
                    </a:lnTo>
                    <a:cubicBezTo>
                      <a:pt x="4443" y="14679"/>
                      <a:pt x="4467" y="15034"/>
                      <a:pt x="4514" y="15388"/>
                    </a:cubicBezTo>
                    <a:lnTo>
                      <a:pt x="4561" y="15388"/>
                    </a:lnTo>
                    <a:cubicBezTo>
                      <a:pt x="4514" y="15010"/>
                      <a:pt x="4514" y="14585"/>
                      <a:pt x="4514" y="14207"/>
                    </a:cubicBezTo>
                    <a:cubicBezTo>
                      <a:pt x="4514" y="13782"/>
                      <a:pt x="4561" y="13404"/>
                      <a:pt x="4585" y="13002"/>
                    </a:cubicBezTo>
                    <a:cubicBezTo>
                      <a:pt x="4632" y="12293"/>
                      <a:pt x="4750" y="11584"/>
                      <a:pt x="4915" y="10899"/>
                    </a:cubicBezTo>
                    <a:cubicBezTo>
                      <a:pt x="5081" y="10214"/>
                      <a:pt x="5294" y="9529"/>
                      <a:pt x="5624" y="8891"/>
                    </a:cubicBezTo>
                    <a:cubicBezTo>
                      <a:pt x="5908" y="8324"/>
                      <a:pt x="6286" y="7804"/>
                      <a:pt x="6806" y="7355"/>
                    </a:cubicBezTo>
                    <a:cubicBezTo>
                      <a:pt x="7278" y="6977"/>
                      <a:pt x="7798" y="6693"/>
                      <a:pt x="8389" y="6552"/>
                    </a:cubicBezTo>
                    <a:cubicBezTo>
                      <a:pt x="8398" y="6553"/>
                      <a:pt x="8406" y="6554"/>
                      <a:pt x="8414" y="6554"/>
                    </a:cubicBezTo>
                    <a:cubicBezTo>
                      <a:pt x="8495" y="6554"/>
                      <a:pt x="8480" y="6454"/>
                      <a:pt x="8409" y="6454"/>
                    </a:cubicBezTo>
                    <a:close/>
                    <a:moveTo>
                      <a:pt x="13446" y="7914"/>
                    </a:moveTo>
                    <a:cubicBezTo>
                      <a:pt x="13390" y="7914"/>
                      <a:pt x="13358" y="7977"/>
                      <a:pt x="13421" y="8040"/>
                    </a:cubicBezTo>
                    <a:cubicBezTo>
                      <a:pt x="13823" y="8465"/>
                      <a:pt x="14130" y="8985"/>
                      <a:pt x="14296" y="9529"/>
                    </a:cubicBezTo>
                    <a:cubicBezTo>
                      <a:pt x="14485" y="10167"/>
                      <a:pt x="14508" y="10805"/>
                      <a:pt x="14437" y="11466"/>
                    </a:cubicBezTo>
                    <a:cubicBezTo>
                      <a:pt x="14366" y="12175"/>
                      <a:pt x="14154" y="12837"/>
                      <a:pt x="13918" y="13498"/>
                    </a:cubicBezTo>
                    <a:cubicBezTo>
                      <a:pt x="13681" y="14183"/>
                      <a:pt x="13374" y="14798"/>
                      <a:pt x="13020" y="15436"/>
                    </a:cubicBezTo>
                    <a:cubicBezTo>
                      <a:pt x="12831" y="15790"/>
                      <a:pt x="12618" y="16144"/>
                      <a:pt x="12405" y="16475"/>
                    </a:cubicBezTo>
                    <a:cubicBezTo>
                      <a:pt x="12193" y="16806"/>
                      <a:pt x="11956" y="17160"/>
                      <a:pt x="11697" y="17444"/>
                    </a:cubicBezTo>
                    <a:cubicBezTo>
                      <a:pt x="11697" y="17444"/>
                      <a:pt x="11697" y="17491"/>
                      <a:pt x="11720" y="17491"/>
                    </a:cubicBezTo>
                    <a:cubicBezTo>
                      <a:pt x="11956" y="17208"/>
                      <a:pt x="12193" y="16924"/>
                      <a:pt x="12429" y="16664"/>
                    </a:cubicBezTo>
                    <a:cubicBezTo>
                      <a:pt x="12665" y="16357"/>
                      <a:pt x="12854" y="16073"/>
                      <a:pt x="13067" y="15743"/>
                    </a:cubicBezTo>
                    <a:cubicBezTo>
                      <a:pt x="13445" y="15128"/>
                      <a:pt x="13776" y="14467"/>
                      <a:pt x="14036" y="13782"/>
                    </a:cubicBezTo>
                    <a:cubicBezTo>
                      <a:pt x="14532" y="12529"/>
                      <a:pt x="14886" y="11064"/>
                      <a:pt x="14555" y="9718"/>
                    </a:cubicBezTo>
                    <a:cubicBezTo>
                      <a:pt x="14390" y="9056"/>
                      <a:pt x="14059" y="8418"/>
                      <a:pt x="13539" y="7969"/>
                    </a:cubicBezTo>
                    <a:cubicBezTo>
                      <a:pt x="13508" y="7930"/>
                      <a:pt x="13474" y="7914"/>
                      <a:pt x="13446" y="7914"/>
                    </a:cubicBezTo>
                    <a:close/>
                    <a:moveTo>
                      <a:pt x="9877" y="8308"/>
                    </a:moveTo>
                    <a:cubicBezTo>
                      <a:pt x="9863" y="8308"/>
                      <a:pt x="9847" y="8312"/>
                      <a:pt x="9830" y="8324"/>
                    </a:cubicBezTo>
                    <a:cubicBezTo>
                      <a:pt x="9546" y="8560"/>
                      <a:pt x="9287" y="8867"/>
                      <a:pt x="9027" y="9151"/>
                    </a:cubicBezTo>
                    <a:cubicBezTo>
                      <a:pt x="8814" y="9458"/>
                      <a:pt x="8554" y="9741"/>
                      <a:pt x="8365" y="10049"/>
                    </a:cubicBezTo>
                    <a:cubicBezTo>
                      <a:pt x="7585" y="11159"/>
                      <a:pt x="7042" y="12411"/>
                      <a:pt x="6735" y="13711"/>
                    </a:cubicBezTo>
                    <a:cubicBezTo>
                      <a:pt x="6404" y="15010"/>
                      <a:pt x="6333" y="16357"/>
                      <a:pt x="6499" y="17657"/>
                    </a:cubicBezTo>
                    <a:cubicBezTo>
                      <a:pt x="6499" y="17684"/>
                      <a:pt x="6513" y="17694"/>
                      <a:pt x="6531" y="17694"/>
                    </a:cubicBezTo>
                    <a:cubicBezTo>
                      <a:pt x="6558" y="17694"/>
                      <a:pt x="6593" y="17671"/>
                      <a:pt x="6593" y="17657"/>
                    </a:cubicBezTo>
                    <a:cubicBezTo>
                      <a:pt x="6499" y="16924"/>
                      <a:pt x="6499" y="16192"/>
                      <a:pt x="6593" y="15436"/>
                    </a:cubicBezTo>
                    <a:cubicBezTo>
                      <a:pt x="6711" y="14136"/>
                      <a:pt x="7066" y="12837"/>
                      <a:pt x="7656" y="11632"/>
                    </a:cubicBezTo>
                    <a:cubicBezTo>
                      <a:pt x="7940" y="11041"/>
                      <a:pt x="8271" y="10450"/>
                      <a:pt x="8649" y="9930"/>
                    </a:cubicBezTo>
                    <a:cubicBezTo>
                      <a:pt x="8838" y="9647"/>
                      <a:pt x="9027" y="9387"/>
                      <a:pt x="9287" y="9151"/>
                    </a:cubicBezTo>
                    <a:cubicBezTo>
                      <a:pt x="9476" y="8891"/>
                      <a:pt x="9712" y="8654"/>
                      <a:pt x="9948" y="8371"/>
                    </a:cubicBezTo>
                    <a:cubicBezTo>
                      <a:pt x="9948" y="8353"/>
                      <a:pt x="9921" y="8308"/>
                      <a:pt x="9877" y="8308"/>
                    </a:cubicBezTo>
                    <a:close/>
                    <a:moveTo>
                      <a:pt x="11203" y="8677"/>
                    </a:moveTo>
                    <a:cubicBezTo>
                      <a:pt x="11169" y="8677"/>
                      <a:pt x="11129" y="8703"/>
                      <a:pt x="11129" y="8749"/>
                    </a:cubicBezTo>
                    <a:cubicBezTo>
                      <a:pt x="11177" y="9056"/>
                      <a:pt x="11248" y="9387"/>
                      <a:pt x="11295" y="9718"/>
                    </a:cubicBezTo>
                    <a:cubicBezTo>
                      <a:pt x="11319" y="10049"/>
                      <a:pt x="11342" y="10356"/>
                      <a:pt x="11342" y="10686"/>
                    </a:cubicBezTo>
                    <a:cubicBezTo>
                      <a:pt x="11366" y="11348"/>
                      <a:pt x="11319" y="12010"/>
                      <a:pt x="11224" y="12671"/>
                    </a:cubicBezTo>
                    <a:cubicBezTo>
                      <a:pt x="11011" y="13971"/>
                      <a:pt x="10610" y="15247"/>
                      <a:pt x="9995" y="16428"/>
                    </a:cubicBezTo>
                    <a:cubicBezTo>
                      <a:pt x="9617" y="17066"/>
                      <a:pt x="9216" y="17680"/>
                      <a:pt x="8743" y="18271"/>
                    </a:cubicBezTo>
                    <a:cubicBezTo>
                      <a:pt x="8724" y="18309"/>
                      <a:pt x="8752" y="18348"/>
                      <a:pt x="8788" y="18348"/>
                    </a:cubicBezTo>
                    <a:cubicBezTo>
                      <a:pt x="8797" y="18348"/>
                      <a:pt x="8805" y="18346"/>
                      <a:pt x="8814" y="18342"/>
                    </a:cubicBezTo>
                    <a:cubicBezTo>
                      <a:pt x="9688" y="17302"/>
                      <a:pt x="10373" y="16144"/>
                      <a:pt x="10846" y="14892"/>
                    </a:cubicBezTo>
                    <a:cubicBezTo>
                      <a:pt x="11319" y="13616"/>
                      <a:pt x="11531" y="12293"/>
                      <a:pt x="11531" y="10946"/>
                    </a:cubicBezTo>
                    <a:cubicBezTo>
                      <a:pt x="11531" y="10568"/>
                      <a:pt x="11484" y="10214"/>
                      <a:pt x="11460" y="9836"/>
                    </a:cubicBezTo>
                    <a:cubicBezTo>
                      <a:pt x="11437" y="9458"/>
                      <a:pt x="11366" y="9103"/>
                      <a:pt x="11248" y="8702"/>
                    </a:cubicBezTo>
                    <a:cubicBezTo>
                      <a:pt x="11239" y="8685"/>
                      <a:pt x="11222" y="8677"/>
                      <a:pt x="11203" y="8677"/>
                    </a:cubicBezTo>
                    <a:close/>
                    <a:moveTo>
                      <a:pt x="9334" y="6906"/>
                    </a:moveTo>
                    <a:cubicBezTo>
                      <a:pt x="9216" y="6906"/>
                      <a:pt x="9121" y="6906"/>
                      <a:pt x="9003" y="6930"/>
                    </a:cubicBezTo>
                    <a:cubicBezTo>
                      <a:pt x="8601" y="7001"/>
                      <a:pt x="8176" y="7048"/>
                      <a:pt x="7798" y="7237"/>
                    </a:cubicBezTo>
                    <a:cubicBezTo>
                      <a:pt x="7396" y="7402"/>
                      <a:pt x="7066" y="7686"/>
                      <a:pt x="6806" y="7993"/>
                    </a:cubicBezTo>
                    <a:cubicBezTo>
                      <a:pt x="6215" y="8678"/>
                      <a:pt x="5742" y="9505"/>
                      <a:pt x="5435" y="10356"/>
                    </a:cubicBezTo>
                    <a:cubicBezTo>
                      <a:pt x="5104" y="11230"/>
                      <a:pt x="4963" y="12175"/>
                      <a:pt x="4939" y="13073"/>
                    </a:cubicBezTo>
                    <a:cubicBezTo>
                      <a:pt x="4892" y="13994"/>
                      <a:pt x="4963" y="14916"/>
                      <a:pt x="5152" y="15837"/>
                    </a:cubicBezTo>
                    <a:cubicBezTo>
                      <a:pt x="5294" y="16735"/>
                      <a:pt x="5506" y="17633"/>
                      <a:pt x="5790" y="18507"/>
                    </a:cubicBezTo>
                    <a:cubicBezTo>
                      <a:pt x="5790" y="18523"/>
                      <a:pt x="5792" y="18528"/>
                      <a:pt x="5796" y="18528"/>
                    </a:cubicBezTo>
                    <a:cubicBezTo>
                      <a:pt x="5803" y="18528"/>
                      <a:pt x="5813" y="18507"/>
                      <a:pt x="5813" y="18507"/>
                    </a:cubicBezTo>
                    <a:cubicBezTo>
                      <a:pt x="5790" y="18389"/>
                      <a:pt x="5790" y="18318"/>
                      <a:pt x="5766" y="18200"/>
                    </a:cubicBezTo>
                    <a:cubicBezTo>
                      <a:pt x="5577" y="17302"/>
                      <a:pt x="5412" y="16428"/>
                      <a:pt x="5294" y="15530"/>
                    </a:cubicBezTo>
                    <a:cubicBezTo>
                      <a:pt x="5175" y="14656"/>
                      <a:pt x="5104" y="13734"/>
                      <a:pt x="5175" y="12837"/>
                    </a:cubicBezTo>
                    <a:cubicBezTo>
                      <a:pt x="5223" y="11962"/>
                      <a:pt x="5412" y="11041"/>
                      <a:pt x="5742" y="10214"/>
                    </a:cubicBezTo>
                    <a:cubicBezTo>
                      <a:pt x="5908" y="9812"/>
                      <a:pt x="6120" y="9387"/>
                      <a:pt x="6357" y="9009"/>
                    </a:cubicBezTo>
                    <a:cubicBezTo>
                      <a:pt x="6593" y="8654"/>
                      <a:pt x="6829" y="8276"/>
                      <a:pt x="7160" y="7969"/>
                    </a:cubicBezTo>
                    <a:cubicBezTo>
                      <a:pt x="7444" y="7686"/>
                      <a:pt x="7798" y="7473"/>
                      <a:pt x="8176" y="7355"/>
                    </a:cubicBezTo>
                    <a:cubicBezTo>
                      <a:pt x="8578" y="7237"/>
                      <a:pt x="8979" y="7166"/>
                      <a:pt x="9405" y="7119"/>
                    </a:cubicBezTo>
                    <a:cubicBezTo>
                      <a:pt x="9452" y="7048"/>
                      <a:pt x="9428" y="6906"/>
                      <a:pt x="9334" y="6906"/>
                    </a:cubicBezTo>
                    <a:close/>
                    <a:moveTo>
                      <a:pt x="9551" y="9421"/>
                    </a:moveTo>
                    <a:cubicBezTo>
                      <a:pt x="9526" y="9421"/>
                      <a:pt x="9496" y="9440"/>
                      <a:pt x="9476" y="9481"/>
                    </a:cubicBezTo>
                    <a:cubicBezTo>
                      <a:pt x="9003" y="10639"/>
                      <a:pt x="8625" y="11844"/>
                      <a:pt x="8247" y="13073"/>
                    </a:cubicBezTo>
                    <a:cubicBezTo>
                      <a:pt x="8058" y="13711"/>
                      <a:pt x="7893" y="14301"/>
                      <a:pt x="7704" y="14916"/>
                    </a:cubicBezTo>
                    <a:cubicBezTo>
                      <a:pt x="7538" y="15506"/>
                      <a:pt x="7396" y="16097"/>
                      <a:pt x="7231" y="16711"/>
                    </a:cubicBezTo>
                    <a:cubicBezTo>
                      <a:pt x="7089" y="17397"/>
                      <a:pt x="6971" y="18082"/>
                      <a:pt x="6947" y="18791"/>
                    </a:cubicBezTo>
                    <a:cubicBezTo>
                      <a:pt x="6947" y="18802"/>
                      <a:pt x="6953" y="18808"/>
                      <a:pt x="6959" y="18808"/>
                    </a:cubicBezTo>
                    <a:cubicBezTo>
                      <a:pt x="6965" y="18808"/>
                      <a:pt x="6971" y="18802"/>
                      <a:pt x="6971" y="18791"/>
                    </a:cubicBezTo>
                    <a:cubicBezTo>
                      <a:pt x="7113" y="17538"/>
                      <a:pt x="7444" y="16357"/>
                      <a:pt x="7798" y="15152"/>
                    </a:cubicBezTo>
                    <a:cubicBezTo>
                      <a:pt x="8152" y="13923"/>
                      <a:pt x="8507" y="12718"/>
                      <a:pt x="8885" y="11513"/>
                    </a:cubicBezTo>
                    <a:cubicBezTo>
                      <a:pt x="9121" y="10828"/>
                      <a:pt x="9357" y="10190"/>
                      <a:pt x="9594" y="9505"/>
                    </a:cubicBezTo>
                    <a:cubicBezTo>
                      <a:pt x="9607" y="9452"/>
                      <a:pt x="9583" y="9421"/>
                      <a:pt x="9551" y="9421"/>
                    </a:cubicBezTo>
                    <a:close/>
                    <a:moveTo>
                      <a:pt x="12405" y="7806"/>
                    </a:moveTo>
                    <a:cubicBezTo>
                      <a:pt x="12349" y="7806"/>
                      <a:pt x="12303" y="7890"/>
                      <a:pt x="12358" y="7946"/>
                    </a:cubicBezTo>
                    <a:cubicBezTo>
                      <a:pt x="12665" y="8206"/>
                      <a:pt x="12972" y="8465"/>
                      <a:pt x="13232" y="8773"/>
                    </a:cubicBezTo>
                    <a:cubicBezTo>
                      <a:pt x="13492" y="9103"/>
                      <a:pt x="13681" y="9458"/>
                      <a:pt x="13752" y="9836"/>
                    </a:cubicBezTo>
                    <a:cubicBezTo>
                      <a:pt x="13847" y="10238"/>
                      <a:pt x="13847" y="10686"/>
                      <a:pt x="13847" y="11112"/>
                    </a:cubicBezTo>
                    <a:cubicBezTo>
                      <a:pt x="13823" y="11537"/>
                      <a:pt x="13799" y="12010"/>
                      <a:pt x="13681" y="12458"/>
                    </a:cubicBezTo>
                    <a:cubicBezTo>
                      <a:pt x="13492" y="13356"/>
                      <a:pt x="13138" y="14183"/>
                      <a:pt x="12665" y="14963"/>
                    </a:cubicBezTo>
                    <a:cubicBezTo>
                      <a:pt x="12216" y="15766"/>
                      <a:pt x="11673" y="16475"/>
                      <a:pt x="11082" y="17160"/>
                    </a:cubicBezTo>
                    <a:cubicBezTo>
                      <a:pt x="10492" y="17846"/>
                      <a:pt x="9830" y="18483"/>
                      <a:pt x="9192" y="19145"/>
                    </a:cubicBezTo>
                    <a:lnTo>
                      <a:pt x="8956" y="19381"/>
                    </a:lnTo>
                    <a:cubicBezTo>
                      <a:pt x="8956" y="19381"/>
                      <a:pt x="8956" y="19405"/>
                      <a:pt x="8979" y="19405"/>
                    </a:cubicBezTo>
                    <a:cubicBezTo>
                      <a:pt x="9712" y="18814"/>
                      <a:pt x="10397" y="18153"/>
                      <a:pt x="11011" y="17491"/>
                    </a:cubicBezTo>
                    <a:cubicBezTo>
                      <a:pt x="11626" y="16806"/>
                      <a:pt x="12216" y="16073"/>
                      <a:pt x="12713" y="15294"/>
                    </a:cubicBezTo>
                    <a:cubicBezTo>
                      <a:pt x="13161" y="14490"/>
                      <a:pt x="13563" y="13640"/>
                      <a:pt x="13799" y="12766"/>
                    </a:cubicBezTo>
                    <a:cubicBezTo>
                      <a:pt x="14012" y="11868"/>
                      <a:pt x="14083" y="10946"/>
                      <a:pt x="13965" y="10072"/>
                    </a:cubicBezTo>
                    <a:cubicBezTo>
                      <a:pt x="13918" y="9647"/>
                      <a:pt x="13799" y="9245"/>
                      <a:pt x="13563" y="8891"/>
                    </a:cubicBezTo>
                    <a:cubicBezTo>
                      <a:pt x="13327" y="8560"/>
                      <a:pt x="13020" y="8276"/>
                      <a:pt x="12689" y="7993"/>
                    </a:cubicBezTo>
                    <a:cubicBezTo>
                      <a:pt x="12618" y="7946"/>
                      <a:pt x="12524" y="7875"/>
                      <a:pt x="12453" y="7828"/>
                    </a:cubicBezTo>
                    <a:cubicBezTo>
                      <a:pt x="12437" y="7812"/>
                      <a:pt x="12421" y="7806"/>
                      <a:pt x="12405" y="7806"/>
                    </a:cubicBezTo>
                    <a:close/>
                    <a:moveTo>
                      <a:pt x="10392" y="8654"/>
                    </a:moveTo>
                    <a:cubicBezTo>
                      <a:pt x="10345" y="8654"/>
                      <a:pt x="10287" y="8686"/>
                      <a:pt x="10303" y="8749"/>
                    </a:cubicBezTo>
                    <a:cubicBezTo>
                      <a:pt x="10539" y="9411"/>
                      <a:pt x="10633" y="10119"/>
                      <a:pt x="10610" y="10828"/>
                    </a:cubicBezTo>
                    <a:cubicBezTo>
                      <a:pt x="10586" y="11584"/>
                      <a:pt x="10421" y="12293"/>
                      <a:pt x="10279" y="13002"/>
                    </a:cubicBezTo>
                    <a:cubicBezTo>
                      <a:pt x="10114" y="13782"/>
                      <a:pt x="9877" y="14585"/>
                      <a:pt x="9570" y="15365"/>
                    </a:cubicBezTo>
                    <a:cubicBezTo>
                      <a:pt x="9428" y="15743"/>
                      <a:pt x="9216" y="16097"/>
                      <a:pt x="9003" y="16452"/>
                    </a:cubicBezTo>
                    <a:cubicBezTo>
                      <a:pt x="8814" y="16782"/>
                      <a:pt x="8601" y="17089"/>
                      <a:pt x="8365" y="17420"/>
                    </a:cubicBezTo>
                    <a:cubicBezTo>
                      <a:pt x="7916" y="18082"/>
                      <a:pt x="7444" y="18696"/>
                      <a:pt x="7184" y="19429"/>
                    </a:cubicBezTo>
                    <a:lnTo>
                      <a:pt x="7089" y="19688"/>
                    </a:lnTo>
                    <a:cubicBezTo>
                      <a:pt x="7089" y="19712"/>
                      <a:pt x="7095" y="19724"/>
                      <a:pt x="7101" y="19724"/>
                    </a:cubicBezTo>
                    <a:cubicBezTo>
                      <a:pt x="7107" y="19724"/>
                      <a:pt x="7113" y="19712"/>
                      <a:pt x="7113" y="19688"/>
                    </a:cubicBezTo>
                    <a:cubicBezTo>
                      <a:pt x="7278" y="19310"/>
                      <a:pt x="7467" y="18980"/>
                      <a:pt x="7680" y="18672"/>
                    </a:cubicBezTo>
                    <a:cubicBezTo>
                      <a:pt x="7893" y="18342"/>
                      <a:pt x="8129" y="18011"/>
                      <a:pt x="8365" y="17680"/>
                    </a:cubicBezTo>
                    <a:cubicBezTo>
                      <a:pt x="8601" y="17373"/>
                      <a:pt x="8838" y="17042"/>
                      <a:pt x="9050" y="16711"/>
                    </a:cubicBezTo>
                    <a:cubicBezTo>
                      <a:pt x="9287" y="16357"/>
                      <a:pt x="9452" y="16003"/>
                      <a:pt x="9617" y="15625"/>
                    </a:cubicBezTo>
                    <a:cubicBezTo>
                      <a:pt x="9995" y="14845"/>
                      <a:pt x="10208" y="14065"/>
                      <a:pt x="10397" y="13262"/>
                    </a:cubicBezTo>
                    <a:cubicBezTo>
                      <a:pt x="10562" y="12529"/>
                      <a:pt x="10728" y="11773"/>
                      <a:pt x="10775" y="11041"/>
                    </a:cubicBezTo>
                    <a:cubicBezTo>
                      <a:pt x="10846" y="10332"/>
                      <a:pt x="10799" y="9600"/>
                      <a:pt x="10562" y="8938"/>
                    </a:cubicBezTo>
                    <a:cubicBezTo>
                      <a:pt x="10539" y="8867"/>
                      <a:pt x="10515" y="8773"/>
                      <a:pt x="10444" y="8678"/>
                    </a:cubicBezTo>
                    <a:cubicBezTo>
                      <a:pt x="10436" y="8662"/>
                      <a:pt x="10415" y="8654"/>
                      <a:pt x="10392" y="8654"/>
                    </a:cubicBezTo>
                    <a:close/>
                    <a:moveTo>
                      <a:pt x="9503" y="7707"/>
                    </a:moveTo>
                    <a:cubicBezTo>
                      <a:pt x="9494" y="7707"/>
                      <a:pt x="9485" y="7708"/>
                      <a:pt x="9476" y="7709"/>
                    </a:cubicBezTo>
                    <a:cubicBezTo>
                      <a:pt x="9357" y="7733"/>
                      <a:pt x="9263" y="7757"/>
                      <a:pt x="9145" y="7804"/>
                    </a:cubicBezTo>
                    <a:cubicBezTo>
                      <a:pt x="8271" y="8111"/>
                      <a:pt x="7538" y="8702"/>
                      <a:pt x="6995" y="9458"/>
                    </a:cubicBezTo>
                    <a:cubicBezTo>
                      <a:pt x="6380" y="10285"/>
                      <a:pt x="6002" y="11230"/>
                      <a:pt x="5766" y="12199"/>
                    </a:cubicBezTo>
                    <a:cubicBezTo>
                      <a:pt x="5530" y="13167"/>
                      <a:pt x="5483" y="14207"/>
                      <a:pt x="5601" y="15176"/>
                    </a:cubicBezTo>
                    <a:cubicBezTo>
                      <a:pt x="5719" y="16121"/>
                      <a:pt x="5979" y="17042"/>
                      <a:pt x="6168" y="17964"/>
                    </a:cubicBezTo>
                    <a:cubicBezTo>
                      <a:pt x="6404" y="18838"/>
                      <a:pt x="6617" y="19759"/>
                      <a:pt x="6806" y="20681"/>
                    </a:cubicBezTo>
                    <a:cubicBezTo>
                      <a:pt x="6806" y="20563"/>
                      <a:pt x="6806" y="20445"/>
                      <a:pt x="6758" y="20350"/>
                    </a:cubicBezTo>
                    <a:cubicBezTo>
                      <a:pt x="6711" y="19429"/>
                      <a:pt x="6475" y="18507"/>
                      <a:pt x="6262" y="17633"/>
                    </a:cubicBezTo>
                    <a:cubicBezTo>
                      <a:pt x="6050" y="16711"/>
                      <a:pt x="5861" y="15837"/>
                      <a:pt x="5766" y="14916"/>
                    </a:cubicBezTo>
                    <a:cubicBezTo>
                      <a:pt x="5672" y="13900"/>
                      <a:pt x="5766" y="12907"/>
                      <a:pt x="6026" y="11962"/>
                    </a:cubicBezTo>
                    <a:cubicBezTo>
                      <a:pt x="6286" y="11017"/>
                      <a:pt x="6711" y="10072"/>
                      <a:pt x="7349" y="9340"/>
                    </a:cubicBezTo>
                    <a:cubicBezTo>
                      <a:pt x="7916" y="8654"/>
                      <a:pt x="8672" y="8158"/>
                      <a:pt x="9546" y="7875"/>
                    </a:cubicBezTo>
                    <a:cubicBezTo>
                      <a:pt x="9657" y="7853"/>
                      <a:pt x="9623" y="7707"/>
                      <a:pt x="9503" y="7707"/>
                    </a:cubicBezTo>
                    <a:close/>
                    <a:moveTo>
                      <a:pt x="6806" y="20681"/>
                    </a:moveTo>
                    <a:cubicBezTo>
                      <a:pt x="6782" y="20693"/>
                      <a:pt x="6782" y="20699"/>
                      <a:pt x="6788" y="20699"/>
                    </a:cubicBezTo>
                    <a:cubicBezTo>
                      <a:pt x="6794" y="20699"/>
                      <a:pt x="6806" y="20693"/>
                      <a:pt x="6806" y="20681"/>
                    </a:cubicBezTo>
                    <a:close/>
                    <a:moveTo>
                      <a:pt x="11791" y="8255"/>
                    </a:moveTo>
                    <a:cubicBezTo>
                      <a:pt x="11721" y="8255"/>
                      <a:pt x="11651" y="8349"/>
                      <a:pt x="11720" y="8418"/>
                    </a:cubicBezTo>
                    <a:cubicBezTo>
                      <a:pt x="12311" y="9127"/>
                      <a:pt x="12665" y="9978"/>
                      <a:pt x="12760" y="10875"/>
                    </a:cubicBezTo>
                    <a:cubicBezTo>
                      <a:pt x="12878" y="11868"/>
                      <a:pt x="12689" y="12907"/>
                      <a:pt x="12382" y="13876"/>
                    </a:cubicBezTo>
                    <a:cubicBezTo>
                      <a:pt x="12027" y="14845"/>
                      <a:pt x="11531" y="15766"/>
                      <a:pt x="10870" y="16593"/>
                    </a:cubicBezTo>
                    <a:cubicBezTo>
                      <a:pt x="10279" y="17373"/>
                      <a:pt x="9570" y="18011"/>
                      <a:pt x="8861" y="18696"/>
                    </a:cubicBezTo>
                    <a:cubicBezTo>
                      <a:pt x="8152" y="19381"/>
                      <a:pt x="7444" y="20019"/>
                      <a:pt x="6853" y="20799"/>
                    </a:cubicBezTo>
                    <a:cubicBezTo>
                      <a:pt x="6806" y="20917"/>
                      <a:pt x="6711" y="20988"/>
                      <a:pt x="6640" y="21082"/>
                    </a:cubicBezTo>
                    <a:cubicBezTo>
                      <a:pt x="7325" y="20374"/>
                      <a:pt x="8034" y="19688"/>
                      <a:pt x="8790" y="19027"/>
                    </a:cubicBezTo>
                    <a:cubicBezTo>
                      <a:pt x="9499" y="18342"/>
                      <a:pt x="10255" y="17680"/>
                      <a:pt x="10893" y="16924"/>
                    </a:cubicBezTo>
                    <a:cubicBezTo>
                      <a:pt x="11578" y="16121"/>
                      <a:pt x="12098" y="15199"/>
                      <a:pt x="12500" y="14231"/>
                    </a:cubicBezTo>
                    <a:cubicBezTo>
                      <a:pt x="12878" y="13262"/>
                      <a:pt x="13091" y="12199"/>
                      <a:pt x="13020" y="11159"/>
                    </a:cubicBezTo>
                    <a:cubicBezTo>
                      <a:pt x="12996" y="10238"/>
                      <a:pt x="12689" y="9292"/>
                      <a:pt x="12098" y="8560"/>
                    </a:cubicBezTo>
                    <a:cubicBezTo>
                      <a:pt x="12027" y="8465"/>
                      <a:pt x="11956" y="8395"/>
                      <a:pt x="11862" y="8300"/>
                    </a:cubicBezTo>
                    <a:cubicBezTo>
                      <a:pt x="11843" y="8268"/>
                      <a:pt x="11817" y="8255"/>
                      <a:pt x="11791" y="8255"/>
                    </a:cubicBezTo>
                    <a:close/>
                    <a:moveTo>
                      <a:pt x="6640" y="21082"/>
                    </a:moveTo>
                    <a:cubicBezTo>
                      <a:pt x="6628" y="21094"/>
                      <a:pt x="6628" y="21100"/>
                      <a:pt x="6631" y="21100"/>
                    </a:cubicBezTo>
                    <a:cubicBezTo>
                      <a:pt x="6634" y="21100"/>
                      <a:pt x="6640" y="21094"/>
                      <a:pt x="6640" y="2108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2" name="Google Shape;3772;p61"/>
            <p:cNvGrpSpPr/>
            <p:nvPr/>
          </p:nvGrpSpPr>
          <p:grpSpPr>
            <a:xfrm rot="-5400000" flipH="1">
              <a:off x="8044950" y="1709377"/>
              <a:ext cx="500859" cy="497578"/>
              <a:chOff x="368650" y="1552750"/>
              <a:chExt cx="1377500" cy="1368475"/>
            </a:xfrm>
          </p:grpSpPr>
          <p:sp>
            <p:nvSpPr>
              <p:cNvPr id="3773" name="Google Shape;3773;p61"/>
              <p:cNvSpPr/>
              <p:nvPr/>
            </p:nvSpPr>
            <p:spPr>
              <a:xfrm>
                <a:off x="368650" y="1552750"/>
                <a:ext cx="1377500" cy="1368475"/>
              </a:xfrm>
              <a:custGeom>
                <a:avLst/>
                <a:gdLst/>
                <a:ahLst/>
                <a:cxnLst/>
                <a:rect l="l" t="t" r="r" b="b"/>
                <a:pathLst>
                  <a:path w="55100" h="54739" extrusionOk="0">
                    <a:moveTo>
                      <a:pt x="32847" y="0"/>
                    </a:moveTo>
                    <a:cubicBezTo>
                      <a:pt x="32134" y="0"/>
                      <a:pt x="31486" y="475"/>
                      <a:pt x="31071" y="1049"/>
                    </a:cubicBezTo>
                    <a:cubicBezTo>
                      <a:pt x="30480" y="1828"/>
                      <a:pt x="30149" y="2821"/>
                      <a:pt x="29889" y="3719"/>
                    </a:cubicBezTo>
                    <a:cubicBezTo>
                      <a:pt x="29629" y="4664"/>
                      <a:pt x="29488" y="5609"/>
                      <a:pt x="29322" y="6554"/>
                    </a:cubicBezTo>
                    <a:cubicBezTo>
                      <a:pt x="29181" y="7452"/>
                      <a:pt x="29086" y="8373"/>
                      <a:pt x="29015" y="9271"/>
                    </a:cubicBezTo>
                    <a:cubicBezTo>
                      <a:pt x="28850" y="11114"/>
                      <a:pt x="28802" y="12910"/>
                      <a:pt x="28732" y="14753"/>
                    </a:cubicBezTo>
                    <a:cubicBezTo>
                      <a:pt x="28684" y="16572"/>
                      <a:pt x="28613" y="18415"/>
                      <a:pt x="28495" y="20234"/>
                    </a:cubicBezTo>
                    <a:cubicBezTo>
                      <a:pt x="28354" y="22077"/>
                      <a:pt x="28141" y="23873"/>
                      <a:pt x="27834" y="25645"/>
                    </a:cubicBezTo>
                    <a:cubicBezTo>
                      <a:pt x="27787" y="25810"/>
                      <a:pt x="27763" y="26023"/>
                      <a:pt x="27739" y="26235"/>
                    </a:cubicBezTo>
                    <a:cubicBezTo>
                      <a:pt x="27716" y="26283"/>
                      <a:pt x="27716" y="26377"/>
                      <a:pt x="27668" y="26448"/>
                    </a:cubicBezTo>
                    <a:cubicBezTo>
                      <a:pt x="27597" y="24581"/>
                      <a:pt x="27479" y="22739"/>
                      <a:pt x="27314" y="20896"/>
                    </a:cubicBezTo>
                    <a:cubicBezTo>
                      <a:pt x="27149" y="18816"/>
                      <a:pt x="26912" y="16761"/>
                      <a:pt x="26534" y="14705"/>
                    </a:cubicBezTo>
                    <a:cubicBezTo>
                      <a:pt x="26180" y="12791"/>
                      <a:pt x="25707" y="10901"/>
                      <a:pt x="25069" y="9082"/>
                    </a:cubicBezTo>
                    <a:cubicBezTo>
                      <a:pt x="24455" y="7263"/>
                      <a:pt x="23723" y="5491"/>
                      <a:pt x="22754" y="3884"/>
                    </a:cubicBezTo>
                    <a:cubicBezTo>
                      <a:pt x="22329" y="3128"/>
                      <a:pt x="21809" y="2466"/>
                      <a:pt x="21171" y="1876"/>
                    </a:cubicBezTo>
                    <a:cubicBezTo>
                      <a:pt x="20662" y="1387"/>
                      <a:pt x="19961" y="812"/>
                      <a:pt x="19218" y="812"/>
                    </a:cubicBezTo>
                    <a:cubicBezTo>
                      <a:pt x="19098" y="812"/>
                      <a:pt x="18977" y="827"/>
                      <a:pt x="18855" y="860"/>
                    </a:cubicBezTo>
                    <a:cubicBezTo>
                      <a:pt x="17957" y="1096"/>
                      <a:pt x="17509" y="1994"/>
                      <a:pt x="17438" y="2821"/>
                    </a:cubicBezTo>
                    <a:cubicBezTo>
                      <a:pt x="17320" y="3789"/>
                      <a:pt x="17509" y="4782"/>
                      <a:pt x="17745" y="5727"/>
                    </a:cubicBezTo>
                    <a:cubicBezTo>
                      <a:pt x="17981" y="6648"/>
                      <a:pt x="18312" y="7570"/>
                      <a:pt x="18666" y="8444"/>
                    </a:cubicBezTo>
                    <a:cubicBezTo>
                      <a:pt x="18997" y="9318"/>
                      <a:pt x="19375" y="10145"/>
                      <a:pt x="19753" y="10972"/>
                    </a:cubicBezTo>
                    <a:cubicBezTo>
                      <a:pt x="20557" y="12626"/>
                      <a:pt x="21407" y="14233"/>
                      <a:pt x="22281" y="15839"/>
                    </a:cubicBezTo>
                    <a:cubicBezTo>
                      <a:pt x="23132" y="17470"/>
                      <a:pt x="24006" y="19053"/>
                      <a:pt x="24809" y="20707"/>
                    </a:cubicBezTo>
                    <a:cubicBezTo>
                      <a:pt x="25613" y="22337"/>
                      <a:pt x="26345" y="23991"/>
                      <a:pt x="26936" y="25692"/>
                    </a:cubicBezTo>
                    <a:cubicBezTo>
                      <a:pt x="27007" y="25881"/>
                      <a:pt x="27078" y="26094"/>
                      <a:pt x="27149" y="26259"/>
                    </a:cubicBezTo>
                    <a:cubicBezTo>
                      <a:pt x="27172" y="26330"/>
                      <a:pt x="27196" y="26401"/>
                      <a:pt x="27196" y="26472"/>
                    </a:cubicBezTo>
                    <a:cubicBezTo>
                      <a:pt x="26203" y="24912"/>
                      <a:pt x="25164" y="23376"/>
                      <a:pt x="24101" y="21841"/>
                    </a:cubicBezTo>
                    <a:cubicBezTo>
                      <a:pt x="22896" y="20140"/>
                      <a:pt x="21643" y="18462"/>
                      <a:pt x="20320" y="16903"/>
                    </a:cubicBezTo>
                    <a:cubicBezTo>
                      <a:pt x="19044" y="15414"/>
                      <a:pt x="17698" y="13996"/>
                      <a:pt x="16256" y="12744"/>
                    </a:cubicBezTo>
                    <a:cubicBezTo>
                      <a:pt x="14839" y="11492"/>
                      <a:pt x="13303" y="10311"/>
                      <a:pt x="11649" y="9389"/>
                    </a:cubicBezTo>
                    <a:cubicBezTo>
                      <a:pt x="10893" y="8987"/>
                      <a:pt x="10113" y="8633"/>
                      <a:pt x="9286" y="8444"/>
                    </a:cubicBezTo>
                    <a:cubicBezTo>
                      <a:pt x="8924" y="8372"/>
                      <a:pt x="8517" y="8304"/>
                      <a:pt x="8119" y="8304"/>
                    </a:cubicBezTo>
                    <a:cubicBezTo>
                      <a:pt x="7606" y="8304"/>
                      <a:pt x="7107" y="8416"/>
                      <a:pt x="6734" y="8775"/>
                    </a:cubicBezTo>
                    <a:cubicBezTo>
                      <a:pt x="6097" y="9436"/>
                      <a:pt x="6167" y="10405"/>
                      <a:pt x="6498" y="11161"/>
                    </a:cubicBezTo>
                    <a:cubicBezTo>
                      <a:pt x="6876" y="12059"/>
                      <a:pt x="7561" y="12862"/>
                      <a:pt x="8247" y="13524"/>
                    </a:cubicBezTo>
                    <a:cubicBezTo>
                      <a:pt x="8932" y="14209"/>
                      <a:pt x="9664" y="14823"/>
                      <a:pt x="10397" y="15414"/>
                    </a:cubicBezTo>
                    <a:cubicBezTo>
                      <a:pt x="11129" y="15981"/>
                      <a:pt x="11885" y="16525"/>
                      <a:pt x="12618" y="17044"/>
                    </a:cubicBezTo>
                    <a:cubicBezTo>
                      <a:pt x="14130" y="18084"/>
                      <a:pt x="15689" y="19053"/>
                      <a:pt x="17225" y="19998"/>
                    </a:cubicBezTo>
                    <a:cubicBezTo>
                      <a:pt x="18784" y="20966"/>
                      <a:pt x="20344" y="21912"/>
                      <a:pt x="21856" y="22951"/>
                    </a:cubicBezTo>
                    <a:cubicBezTo>
                      <a:pt x="23368" y="23991"/>
                      <a:pt x="24809" y="25054"/>
                      <a:pt x="26203" y="26235"/>
                    </a:cubicBezTo>
                    <a:cubicBezTo>
                      <a:pt x="26345" y="26377"/>
                      <a:pt x="26534" y="26495"/>
                      <a:pt x="26676" y="26613"/>
                    </a:cubicBezTo>
                    <a:cubicBezTo>
                      <a:pt x="26723" y="26637"/>
                      <a:pt x="26771" y="26708"/>
                      <a:pt x="26818" y="26755"/>
                    </a:cubicBezTo>
                    <a:cubicBezTo>
                      <a:pt x="25164" y="25928"/>
                      <a:pt x="23510" y="25101"/>
                      <a:pt x="21832" y="24322"/>
                    </a:cubicBezTo>
                    <a:cubicBezTo>
                      <a:pt x="19966" y="23424"/>
                      <a:pt x="18052" y="22620"/>
                      <a:pt x="16091" y="21912"/>
                    </a:cubicBezTo>
                    <a:cubicBezTo>
                      <a:pt x="14272" y="21274"/>
                      <a:pt x="12405" y="20730"/>
                      <a:pt x="10491" y="20352"/>
                    </a:cubicBezTo>
                    <a:cubicBezTo>
                      <a:pt x="8710" y="19992"/>
                      <a:pt x="6887" y="19760"/>
                      <a:pt x="5081" y="19760"/>
                    </a:cubicBezTo>
                    <a:cubicBezTo>
                      <a:pt x="4994" y="19760"/>
                      <a:pt x="4907" y="19760"/>
                      <a:pt x="4821" y="19762"/>
                    </a:cubicBezTo>
                    <a:cubicBezTo>
                      <a:pt x="3970" y="19762"/>
                      <a:pt x="3096" y="19856"/>
                      <a:pt x="2269" y="20116"/>
                    </a:cubicBezTo>
                    <a:cubicBezTo>
                      <a:pt x="1489" y="20352"/>
                      <a:pt x="473" y="20801"/>
                      <a:pt x="237" y="21652"/>
                    </a:cubicBezTo>
                    <a:cubicBezTo>
                      <a:pt x="1" y="22502"/>
                      <a:pt x="544" y="23329"/>
                      <a:pt x="1206" y="23849"/>
                    </a:cubicBezTo>
                    <a:cubicBezTo>
                      <a:pt x="2009" y="24440"/>
                      <a:pt x="2978" y="24747"/>
                      <a:pt x="3899" y="25030"/>
                    </a:cubicBezTo>
                    <a:cubicBezTo>
                      <a:pt x="4844" y="25290"/>
                      <a:pt x="5789" y="25432"/>
                      <a:pt x="6734" y="25574"/>
                    </a:cubicBezTo>
                    <a:cubicBezTo>
                      <a:pt x="7632" y="25739"/>
                      <a:pt x="8530" y="25810"/>
                      <a:pt x="9452" y="25905"/>
                    </a:cubicBezTo>
                    <a:cubicBezTo>
                      <a:pt x="11295" y="26046"/>
                      <a:pt x="13090" y="26117"/>
                      <a:pt x="14910" y="26165"/>
                    </a:cubicBezTo>
                    <a:cubicBezTo>
                      <a:pt x="16753" y="26235"/>
                      <a:pt x="18572" y="26283"/>
                      <a:pt x="20415" y="26401"/>
                    </a:cubicBezTo>
                    <a:cubicBezTo>
                      <a:pt x="22234" y="26566"/>
                      <a:pt x="24053" y="26755"/>
                      <a:pt x="25825" y="27086"/>
                    </a:cubicBezTo>
                    <a:cubicBezTo>
                      <a:pt x="25991" y="27110"/>
                      <a:pt x="26203" y="27157"/>
                      <a:pt x="26416" y="27180"/>
                    </a:cubicBezTo>
                    <a:cubicBezTo>
                      <a:pt x="26463" y="27204"/>
                      <a:pt x="26558" y="27204"/>
                      <a:pt x="26605" y="27228"/>
                    </a:cubicBezTo>
                    <a:cubicBezTo>
                      <a:pt x="24762" y="27322"/>
                      <a:pt x="22919" y="27440"/>
                      <a:pt x="21053" y="27582"/>
                    </a:cubicBezTo>
                    <a:cubicBezTo>
                      <a:pt x="18997" y="27771"/>
                      <a:pt x="16918" y="28007"/>
                      <a:pt x="14886" y="28385"/>
                    </a:cubicBezTo>
                    <a:cubicBezTo>
                      <a:pt x="12972" y="28740"/>
                      <a:pt x="11082" y="29212"/>
                      <a:pt x="9239" y="29827"/>
                    </a:cubicBezTo>
                    <a:cubicBezTo>
                      <a:pt x="7443" y="30465"/>
                      <a:pt x="5671" y="31197"/>
                      <a:pt x="4041" y="32166"/>
                    </a:cubicBezTo>
                    <a:cubicBezTo>
                      <a:pt x="3308" y="32591"/>
                      <a:pt x="2623" y="33111"/>
                      <a:pt x="2033" y="33725"/>
                    </a:cubicBezTo>
                    <a:cubicBezTo>
                      <a:pt x="1489" y="34316"/>
                      <a:pt x="804" y="35190"/>
                      <a:pt x="1040" y="36064"/>
                    </a:cubicBezTo>
                    <a:cubicBezTo>
                      <a:pt x="1277" y="36962"/>
                      <a:pt x="2151" y="37387"/>
                      <a:pt x="2978" y="37482"/>
                    </a:cubicBezTo>
                    <a:cubicBezTo>
                      <a:pt x="3173" y="37505"/>
                      <a:pt x="3368" y="37516"/>
                      <a:pt x="3562" y="37516"/>
                    </a:cubicBezTo>
                    <a:cubicBezTo>
                      <a:pt x="4358" y="37516"/>
                      <a:pt x="5148" y="37341"/>
                      <a:pt x="5908" y="37151"/>
                    </a:cubicBezTo>
                    <a:cubicBezTo>
                      <a:pt x="6829" y="36915"/>
                      <a:pt x="7750" y="36608"/>
                      <a:pt x="8625" y="36253"/>
                    </a:cubicBezTo>
                    <a:cubicBezTo>
                      <a:pt x="9475" y="35923"/>
                      <a:pt x="10302" y="35545"/>
                      <a:pt x="11129" y="35143"/>
                    </a:cubicBezTo>
                    <a:cubicBezTo>
                      <a:pt x="12783" y="34363"/>
                      <a:pt x="14413" y="33489"/>
                      <a:pt x="16020" y="32638"/>
                    </a:cubicBezTo>
                    <a:cubicBezTo>
                      <a:pt x="17627" y="31788"/>
                      <a:pt x="19233" y="30890"/>
                      <a:pt x="20887" y="30110"/>
                    </a:cubicBezTo>
                    <a:cubicBezTo>
                      <a:pt x="22518" y="29307"/>
                      <a:pt x="24172" y="28574"/>
                      <a:pt x="25873" y="27984"/>
                    </a:cubicBezTo>
                    <a:cubicBezTo>
                      <a:pt x="26062" y="27913"/>
                      <a:pt x="26251" y="27818"/>
                      <a:pt x="26440" y="27771"/>
                    </a:cubicBezTo>
                    <a:cubicBezTo>
                      <a:pt x="26486" y="27748"/>
                      <a:pt x="26576" y="27748"/>
                      <a:pt x="26646" y="27704"/>
                    </a:cubicBezTo>
                    <a:lnTo>
                      <a:pt x="26646" y="27704"/>
                    </a:lnTo>
                    <a:cubicBezTo>
                      <a:pt x="25065" y="28719"/>
                      <a:pt x="23532" y="29757"/>
                      <a:pt x="21998" y="30819"/>
                    </a:cubicBezTo>
                    <a:cubicBezTo>
                      <a:pt x="20320" y="32024"/>
                      <a:pt x="18643" y="33253"/>
                      <a:pt x="17083" y="34599"/>
                    </a:cubicBezTo>
                    <a:cubicBezTo>
                      <a:pt x="15595" y="35852"/>
                      <a:pt x="14177" y="37222"/>
                      <a:pt x="12901" y="38663"/>
                    </a:cubicBezTo>
                    <a:cubicBezTo>
                      <a:pt x="11673" y="40081"/>
                      <a:pt x="10491" y="41617"/>
                      <a:pt x="9570" y="43271"/>
                    </a:cubicBezTo>
                    <a:cubicBezTo>
                      <a:pt x="9168" y="44003"/>
                      <a:pt x="8814" y="44806"/>
                      <a:pt x="8625" y="45633"/>
                    </a:cubicBezTo>
                    <a:cubicBezTo>
                      <a:pt x="8459" y="46460"/>
                      <a:pt x="8294" y="47524"/>
                      <a:pt x="8955" y="48185"/>
                    </a:cubicBezTo>
                    <a:cubicBezTo>
                      <a:pt x="9299" y="48529"/>
                      <a:pt x="9745" y="48660"/>
                      <a:pt x="10202" y="48660"/>
                    </a:cubicBezTo>
                    <a:cubicBezTo>
                      <a:pt x="10593" y="48660"/>
                      <a:pt x="10993" y="48563"/>
                      <a:pt x="11342" y="48421"/>
                    </a:cubicBezTo>
                    <a:cubicBezTo>
                      <a:pt x="12240" y="48020"/>
                      <a:pt x="13019" y="47358"/>
                      <a:pt x="13705" y="46673"/>
                    </a:cubicBezTo>
                    <a:cubicBezTo>
                      <a:pt x="14390" y="45988"/>
                      <a:pt x="15004" y="45255"/>
                      <a:pt x="15595" y="44523"/>
                    </a:cubicBezTo>
                    <a:cubicBezTo>
                      <a:pt x="16162" y="43767"/>
                      <a:pt x="16682" y="43034"/>
                      <a:pt x="17225" y="42302"/>
                    </a:cubicBezTo>
                    <a:cubicBezTo>
                      <a:pt x="18265" y="40790"/>
                      <a:pt x="19233" y="39230"/>
                      <a:pt x="20178" y="37695"/>
                    </a:cubicBezTo>
                    <a:cubicBezTo>
                      <a:pt x="21147" y="36135"/>
                      <a:pt x="22092" y="34552"/>
                      <a:pt x="23132" y="33064"/>
                    </a:cubicBezTo>
                    <a:cubicBezTo>
                      <a:pt x="24172" y="31552"/>
                      <a:pt x="25235" y="30110"/>
                      <a:pt x="26416" y="28716"/>
                    </a:cubicBezTo>
                    <a:cubicBezTo>
                      <a:pt x="26558" y="28574"/>
                      <a:pt x="26676" y="28385"/>
                      <a:pt x="26794" y="28244"/>
                    </a:cubicBezTo>
                    <a:cubicBezTo>
                      <a:pt x="26818" y="28173"/>
                      <a:pt x="26889" y="28149"/>
                      <a:pt x="26936" y="28102"/>
                    </a:cubicBezTo>
                    <a:lnTo>
                      <a:pt x="26936" y="28102"/>
                    </a:lnTo>
                    <a:cubicBezTo>
                      <a:pt x="26109" y="29756"/>
                      <a:pt x="25282" y="31410"/>
                      <a:pt x="24479" y="33087"/>
                    </a:cubicBezTo>
                    <a:cubicBezTo>
                      <a:pt x="23604" y="34954"/>
                      <a:pt x="22801" y="36868"/>
                      <a:pt x="22092" y="38805"/>
                    </a:cubicBezTo>
                    <a:cubicBezTo>
                      <a:pt x="21454" y="40648"/>
                      <a:pt x="20911" y="42515"/>
                      <a:pt x="20533" y="44428"/>
                    </a:cubicBezTo>
                    <a:cubicBezTo>
                      <a:pt x="20155" y="46295"/>
                      <a:pt x="19919" y="48209"/>
                      <a:pt x="19942" y="50099"/>
                    </a:cubicBezTo>
                    <a:cubicBezTo>
                      <a:pt x="19942" y="50950"/>
                      <a:pt x="20037" y="51800"/>
                      <a:pt x="20297" y="52627"/>
                    </a:cubicBezTo>
                    <a:cubicBezTo>
                      <a:pt x="20533" y="53430"/>
                      <a:pt x="20982" y="54446"/>
                      <a:pt x="21832" y="54683"/>
                    </a:cubicBezTo>
                    <a:cubicBezTo>
                      <a:pt x="21970" y="54721"/>
                      <a:pt x="22108" y="54739"/>
                      <a:pt x="22243" y="54739"/>
                    </a:cubicBezTo>
                    <a:cubicBezTo>
                      <a:pt x="22943" y="54739"/>
                      <a:pt x="23590" y="54264"/>
                      <a:pt x="24006" y="53690"/>
                    </a:cubicBezTo>
                    <a:cubicBezTo>
                      <a:pt x="24597" y="52911"/>
                      <a:pt x="24928" y="51918"/>
                      <a:pt x="25187" y="51020"/>
                    </a:cubicBezTo>
                    <a:cubicBezTo>
                      <a:pt x="25471" y="50075"/>
                      <a:pt x="25613" y="49130"/>
                      <a:pt x="25755" y="48185"/>
                    </a:cubicBezTo>
                    <a:cubicBezTo>
                      <a:pt x="25896" y="47287"/>
                      <a:pt x="25991" y="46366"/>
                      <a:pt x="26085" y="45468"/>
                    </a:cubicBezTo>
                    <a:cubicBezTo>
                      <a:pt x="26227" y="43625"/>
                      <a:pt x="26298" y="41829"/>
                      <a:pt x="26345" y="39986"/>
                    </a:cubicBezTo>
                    <a:cubicBezTo>
                      <a:pt x="26416" y="38167"/>
                      <a:pt x="26463" y="36324"/>
                      <a:pt x="26582" y="34505"/>
                    </a:cubicBezTo>
                    <a:cubicBezTo>
                      <a:pt x="26723" y="32662"/>
                      <a:pt x="26936" y="30866"/>
                      <a:pt x="27267" y="29094"/>
                    </a:cubicBezTo>
                    <a:cubicBezTo>
                      <a:pt x="27290" y="28929"/>
                      <a:pt x="27314" y="28716"/>
                      <a:pt x="27361" y="28504"/>
                    </a:cubicBezTo>
                    <a:cubicBezTo>
                      <a:pt x="27385" y="28456"/>
                      <a:pt x="27385" y="28362"/>
                      <a:pt x="27408" y="28291"/>
                    </a:cubicBezTo>
                    <a:cubicBezTo>
                      <a:pt x="27503" y="30158"/>
                      <a:pt x="27621" y="32000"/>
                      <a:pt x="27763" y="33843"/>
                    </a:cubicBezTo>
                    <a:cubicBezTo>
                      <a:pt x="27952" y="35923"/>
                      <a:pt x="28188" y="37978"/>
                      <a:pt x="28566" y="40034"/>
                    </a:cubicBezTo>
                    <a:cubicBezTo>
                      <a:pt x="28921" y="41948"/>
                      <a:pt x="29393" y="43838"/>
                      <a:pt x="30007" y="45657"/>
                    </a:cubicBezTo>
                    <a:cubicBezTo>
                      <a:pt x="30622" y="47476"/>
                      <a:pt x="31378" y="49248"/>
                      <a:pt x="32347" y="50855"/>
                    </a:cubicBezTo>
                    <a:cubicBezTo>
                      <a:pt x="32748" y="51611"/>
                      <a:pt x="33292" y="52273"/>
                      <a:pt x="33906" y="52863"/>
                    </a:cubicBezTo>
                    <a:cubicBezTo>
                      <a:pt x="34415" y="53352"/>
                      <a:pt x="35116" y="53927"/>
                      <a:pt x="35874" y="53927"/>
                    </a:cubicBezTo>
                    <a:cubicBezTo>
                      <a:pt x="35996" y="53927"/>
                      <a:pt x="36120" y="53912"/>
                      <a:pt x="36245" y="53879"/>
                    </a:cubicBezTo>
                    <a:cubicBezTo>
                      <a:pt x="37119" y="53643"/>
                      <a:pt x="37568" y="52769"/>
                      <a:pt x="37663" y="51918"/>
                    </a:cubicBezTo>
                    <a:cubicBezTo>
                      <a:pt x="37781" y="50950"/>
                      <a:pt x="37568" y="49957"/>
                      <a:pt x="37332" y="49012"/>
                    </a:cubicBezTo>
                    <a:cubicBezTo>
                      <a:pt x="37096" y="48091"/>
                      <a:pt x="36765" y="47169"/>
                      <a:pt x="36411" y="46295"/>
                    </a:cubicBezTo>
                    <a:cubicBezTo>
                      <a:pt x="36103" y="45421"/>
                      <a:pt x="35725" y="44617"/>
                      <a:pt x="35324" y="43790"/>
                    </a:cubicBezTo>
                    <a:cubicBezTo>
                      <a:pt x="34544" y="42137"/>
                      <a:pt x="33670" y="40506"/>
                      <a:pt x="32819" y="38900"/>
                    </a:cubicBezTo>
                    <a:cubicBezTo>
                      <a:pt x="31969" y="37269"/>
                      <a:pt x="31071" y="35686"/>
                      <a:pt x="30267" y="34032"/>
                    </a:cubicBezTo>
                    <a:cubicBezTo>
                      <a:pt x="29488" y="32402"/>
                      <a:pt x="28732" y="30748"/>
                      <a:pt x="28141" y="29047"/>
                    </a:cubicBezTo>
                    <a:cubicBezTo>
                      <a:pt x="28094" y="28858"/>
                      <a:pt x="27999" y="28645"/>
                      <a:pt x="27952" y="28480"/>
                    </a:cubicBezTo>
                    <a:cubicBezTo>
                      <a:pt x="27905" y="28409"/>
                      <a:pt x="27905" y="28338"/>
                      <a:pt x="27881" y="28267"/>
                    </a:cubicBezTo>
                    <a:lnTo>
                      <a:pt x="27881" y="28267"/>
                    </a:lnTo>
                    <a:cubicBezTo>
                      <a:pt x="28897" y="29827"/>
                      <a:pt x="29913" y="31363"/>
                      <a:pt x="30976" y="32898"/>
                    </a:cubicBezTo>
                    <a:cubicBezTo>
                      <a:pt x="32205" y="34599"/>
                      <a:pt x="33433" y="36277"/>
                      <a:pt x="34757" y="37836"/>
                    </a:cubicBezTo>
                    <a:cubicBezTo>
                      <a:pt x="36032" y="39325"/>
                      <a:pt x="37403" y="40743"/>
                      <a:pt x="38844" y="41995"/>
                    </a:cubicBezTo>
                    <a:cubicBezTo>
                      <a:pt x="40262" y="43247"/>
                      <a:pt x="41798" y="44428"/>
                      <a:pt x="43451" y="45350"/>
                    </a:cubicBezTo>
                    <a:cubicBezTo>
                      <a:pt x="44184" y="45752"/>
                      <a:pt x="44987" y="46106"/>
                      <a:pt x="45814" y="46295"/>
                    </a:cubicBezTo>
                    <a:cubicBezTo>
                      <a:pt x="46176" y="46367"/>
                      <a:pt x="46583" y="46435"/>
                      <a:pt x="46980" y="46435"/>
                    </a:cubicBezTo>
                    <a:cubicBezTo>
                      <a:pt x="47490" y="46435"/>
                      <a:pt x="47984" y="46323"/>
                      <a:pt x="48342" y="45964"/>
                    </a:cubicBezTo>
                    <a:cubicBezTo>
                      <a:pt x="49004" y="45303"/>
                      <a:pt x="48909" y="44334"/>
                      <a:pt x="48602" y="43578"/>
                    </a:cubicBezTo>
                    <a:cubicBezTo>
                      <a:pt x="48201" y="42680"/>
                      <a:pt x="47539" y="41877"/>
                      <a:pt x="46854" y="41215"/>
                    </a:cubicBezTo>
                    <a:cubicBezTo>
                      <a:pt x="46169" y="40530"/>
                      <a:pt x="45436" y="39916"/>
                      <a:pt x="44680" y="39325"/>
                    </a:cubicBezTo>
                    <a:cubicBezTo>
                      <a:pt x="43948" y="38758"/>
                      <a:pt x="43215" y="38214"/>
                      <a:pt x="42483" y="37695"/>
                    </a:cubicBezTo>
                    <a:cubicBezTo>
                      <a:pt x="40971" y="36655"/>
                      <a:pt x="39411" y="35686"/>
                      <a:pt x="37875" y="34741"/>
                    </a:cubicBezTo>
                    <a:cubicBezTo>
                      <a:pt x="36316" y="33773"/>
                      <a:pt x="34733" y="32827"/>
                      <a:pt x="33221" y="31788"/>
                    </a:cubicBezTo>
                    <a:cubicBezTo>
                      <a:pt x="31732" y="30748"/>
                      <a:pt x="30291" y="29685"/>
                      <a:pt x="28897" y="28504"/>
                    </a:cubicBezTo>
                    <a:cubicBezTo>
                      <a:pt x="28755" y="28362"/>
                      <a:pt x="28566" y="28244"/>
                      <a:pt x="28424" y="28126"/>
                    </a:cubicBezTo>
                    <a:cubicBezTo>
                      <a:pt x="28354" y="28102"/>
                      <a:pt x="28330" y="28031"/>
                      <a:pt x="28283" y="27984"/>
                    </a:cubicBezTo>
                    <a:lnTo>
                      <a:pt x="28283" y="27984"/>
                    </a:lnTo>
                    <a:cubicBezTo>
                      <a:pt x="29937" y="28811"/>
                      <a:pt x="31591" y="29638"/>
                      <a:pt x="33268" y="30417"/>
                    </a:cubicBezTo>
                    <a:cubicBezTo>
                      <a:pt x="35135" y="31315"/>
                      <a:pt x="37048" y="32119"/>
                      <a:pt x="38986" y="32827"/>
                    </a:cubicBezTo>
                    <a:cubicBezTo>
                      <a:pt x="40829" y="33465"/>
                      <a:pt x="42695" y="34009"/>
                      <a:pt x="44609" y="34387"/>
                    </a:cubicBezTo>
                    <a:cubicBezTo>
                      <a:pt x="46390" y="34747"/>
                      <a:pt x="48214" y="34979"/>
                      <a:pt x="50019" y="34979"/>
                    </a:cubicBezTo>
                    <a:cubicBezTo>
                      <a:pt x="50106" y="34979"/>
                      <a:pt x="50193" y="34979"/>
                      <a:pt x="50280" y="34978"/>
                    </a:cubicBezTo>
                    <a:cubicBezTo>
                      <a:pt x="51130" y="34978"/>
                      <a:pt x="51981" y="34883"/>
                      <a:pt x="52808" y="34623"/>
                    </a:cubicBezTo>
                    <a:cubicBezTo>
                      <a:pt x="53611" y="34387"/>
                      <a:pt x="54627" y="33938"/>
                      <a:pt x="54864" y="33087"/>
                    </a:cubicBezTo>
                    <a:cubicBezTo>
                      <a:pt x="55100" y="32213"/>
                      <a:pt x="54556" y="31410"/>
                      <a:pt x="53871" y="30890"/>
                    </a:cubicBezTo>
                    <a:cubicBezTo>
                      <a:pt x="53068" y="30299"/>
                      <a:pt x="52099" y="29992"/>
                      <a:pt x="51178" y="29709"/>
                    </a:cubicBezTo>
                    <a:cubicBezTo>
                      <a:pt x="50233" y="29449"/>
                      <a:pt x="49287" y="29307"/>
                      <a:pt x="48342" y="29165"/>
                    </a:cubicBezTo>
                    <a:cubicBezTo>
                      <a:pt x="47468" y="29000"/>
                      <a:pt x="46547" y="28929"/>
                      <a:pt x="45625" y="28834"/>
                    </a:cubicBezTo>
                    <a:cubicBezTo>
                      <a:pt x="43806" y="28693"/>
                      <a:pt x="42010" y="28622"/>
                      <a:pt x="40167" y="28574"/>
                    </a:cubicBezTo>
                    <a:cubicBezTo>
                      <a:pt x="38348" y="28504"/>
                      <a:pt x="36505" y="28456"/>
                      <a:pt x="34686" y="28338"/>
                    </a:cubicBezTo>
                    <a:cubicBezTo>
                      <a:pt x="32843" y="28173"/>
                      <a:pt x="31047" y="27984"/>
                      <a:pt x="29275" y="27653"/>
                    </a:cubicBezTo>
                    <a:cubicBezTo>
                      <a:pt x="29086" y="27629"/>
                      <a:pt x="28897" y="27582"/>
                      <a:pt x="28684" y="27559"/>
                    </a:cubicBezTo>
                    <a:cubicBezTo>
                      <a:pt x="28613" y="27535"/>
                      <a:pt x="28543" y="27535"/>
                      <a:pt x="28472" y="27511"/>
                    </a:cubicBezTo>
                    <a:cubicBezTo>
                      <a:pt x="30338" y="27417"/>
                      <a:pt x="32158" y="27299"/>
                      <a:pt x="34024" y="27157"/>
                    </a:cubicBezTo>
                    <a:cubicBezTo>
                      <a:pt x="36103" y="26968"/>
                      <a:pt x="38159" y="26732"/>
                      <a:pt x="40191" y="26354"/>
                    </a:cubicBezTo>
                    <a:cubicBezTo>
                      <a:pt x="42128" y="25999"/>
                      <a:pt x="44019" y="25527"/>
                      <a:pt x="45838" y="24912"/>
                    </a:cubicBezTo>
                    <a:cubicBezTo>
                      <a:pt x="47634" y="24274"/>
                      <a:pt x="49406" y="23542"/>
                      <a:pt x="51036" y="22573"/>
                    </a:cubicBezTo>
                    <a:cubicBezTo>
                      <a:pt x="51768" y="22148"/>
                      <a:pt x="52454" y="21628"/>
                      <a:pt x="53044" y="21014"/>
                    </a:cubicBezTo>
                    <a:cubicBezTo>
                      <a:pt x="53611" y="20423"/>
                      <a:pt x="54296" y="19549"/>
                      <a:pt x="54060" y="18675"/>
                    </a:cubicBezTo>
                    <a:cubicBezTo>
                      <a:pt x="53824" y="17777"/>
                      <a:pt x="52926" y="17352"/>
                      <a:pt x="52099" y="17257"/>
                    </a:cubicBezTo>
                    <a:cubicBezTo>
                      <a:pt x="51909" y="17234"/>
                      <a:pt x="51717" y="17223"/>
                      <a:pt x="51523" y="17223"/>
                    </a:cubicBezTo>
                    <a:cubicBezTo>
                      <a:pt x="50734" y="17223"/>
                      <a:pt x="49929" y="17398"/>
                      <a:pt x="49169" y="17588"/>
                    </a:cubicBezTo>
                    <a:cubicBezTo>
                      <a:pt x="48271" y="17824"/>
                      <a:pt x="47350" y="18131"/>
                      <a:pt x="46452" y="18486"/>
                    </a:cubicBezTo>
                    <a:cubicBezTo>
                      <a:pt x="45602" y="18816"/>
                      <a:pt x="44775" y="19194"/>
                      <a:pt x="43948" y="19596"/>
                    </a:cubicBezTo>
                    <a:cubicBezTo>
                      <a:pt x="42294" y="20376"/>
                      <a:pt x="40663" y="21250"/>
                      <a:pt x="39080" y="22101"/>
                    </a:cubicBezTo>
                    <a:cubicBezTo>
                      <a:pt x="37450" y="22951"/>
                      <a:pt x="35867" y="23849"/>
                      <a:pt x="34213" y="24629"/>
                    </a:cubicBezTo>
                    <a:cubicBezTo>
                      <a:pt x="32583" y="25432"/>
                      <a:pt x="30929" y="26165"/>
                      <a:pt x="29204" y="26755"/>
                    </a:cubicBezTo>
                    <a:cubicBezTo>
                      <a:pt x="29039" y="26826"/>
                      <a:pt x="28826" y="26921"/>
                      <a:pt x="28661" y="26968"/>
                    </a:cubicBezTo>
                    <a:cubicBezTo>
                      <a:pt x="28607" y="26986"/>
                      <a:pt x="28539" y="26990"/>
                      <a:pt x="28489" y="27012"/>
                    </a:cubicBezTo>
                    <a:lnTo>
                      <a:pt x="28489" y="27012"/>
                    </a:lnTo>
                    <a:cubicBezTo>
                      <a:pt x="30034" y="26004"/>
                      <a:pt x="31557" y="24974"/>
                      <a:pt x="33079" y="23920"/>
                    </a:cubicBezTo>
                    <a:cubicBezTo>
                      <a:pt x="34757" y="22715"/>
                      <a:pt x="36458" y="21486"/>
                      <a:pt x="38017" y="20140"/>
                    </a:cubicBezTo>
                    <a:cubicBezTo>
                      <a:pt x="39482" y="18887"/>
                      <a:pt x="40900" y="17517"/>
                      <a:pt x="42176" y="16076"/>
                    </a:cubicBezTo>
                    <a:cubicBezTo>
                      <a:pt x="43428" y="14658"/>
                      <a:pt x="44609" y="13122"/>
                      <a:pt x="45507" y="11468"/>
                    </a:cubicBezTo>
                    <a:cubicBezTo>
                      <a:pt x="45932" y="10736"/>
                      <a:pt x="46287" y="9933"/>
                      <a:pt x="46452" y="9106"/>
                    </a:cubicBezTo>
                    <a:cubicBezTo>
                      <a:pt x="46641" y="8279"/>
                      <a:pt x="46783" y="7215"/>
                      <a:pt x="46145" y="6554"/>
                    </a:cubicBezTo>
                    <a:cubicBezTo>
                      <a:pt x="45789" y="6210"/>
                      <a:pt x="45344" y="6079"/>
                      <a:pt x="44887" y="6079"/>
                    </a:cubicBezTo>
                    <a:cubicBezTo>
                      <a:pt x="44495" y="6079"/>
                      <a:pt x="44095" y="6176"/>
                      <a:pt x="43735" y="6318"/>
                    </a:cubicBezTo>
                    <a:cubicBezTo>
                      <a:pt x="42861" y="6719"/>
                      <a:pt x="42057" y="7381"/>
                      <a:pt x="41372" y="8066"/>
                    </a:cubicBezTo>
                    <a:cubicBezTo>
                      <a:pt x="40711" y="8751"/>
                      <a:pt x="40073" y="9484"/>
                      <a:pt x="39482" y="10216"/>
                    </a:cubicBezTo>
                    <a:cubicBezTo>
                      <a:pt x="38939" y="10972"/>
                      <a:pt x="38395" y="11705"/>
                      <a:pt x="37875" y="12437"/>
                    </a:cubicBezTo>
                    <a:cubicBezTo>
                      <a:pt x="36836" y="13949"/>
                      <a:pt x="35867" y="15509"/>
                      <a:pt x="34922" y="17044"/>
                    </a:cubicBezTo>
                    <a:cubicBezTo>
                      <a:pt x="33930" y="18604"/>
                      <a:pt x="32985" y="20187"/>
                      <a:pt x="31969" y="21675"/>
                    </a:cubicBezTo>
                    <a:cubicBezTo>
                      <a:pt x="30929" y="23187"/>
                      <a:pt x="29866" y="24629"/>
                      <a:pt x="28684" y="26023"/>
                    </a:cubicBezTo>
                    <a:cubicBezTo>
                      <a:pt x="28543" y="26165"/>
                      <a:pt x="28424" y="26354"/>
                      <a:pt x="28306" y="26495"/>
                    </a:cubicBezTo>
                    <a:cubicBezTo>
                      <a:pt x="28259" y="26566"/>
                      <a:pt x="28212" y="26590"/>
                      <a:pt x="28141" y="26637"/>
                    </a:cubicBezTo>
                    <a:cubicBezTo>
                      <a:pt x="28968" y="24983"/>
                      <a:pt x="29795" y="23329"/>
                      <a:pt x="30598" y="21652"/>
                    </a:cubicBezTo>
                    <a:cubicBezTo>
                      <a:pt x="31496" y="19785"/>
                      <a:pt x="32276" y="17871"/>
                      <a:pt x="32985" y="15934"/>
                    </a:cubicBezTo>
                    <a:cubicBezTo>
                      <a:pt x="33646" y="14091"/>
                      <a:pt x="34166" y="12224"/>
                      <a:pt x="34568" y="10311"/>
                    </a:cubicBezTo>
                    <a:cubicBezTo>
                      <a:pt x="34946" y="8444"/>
                      <a:pt x="35182" y="6530"/>
                      <a:pt x="35158" y="4640"/>
                    </a:cubicBezTo>
                    <a:cubicBezTo>
                      <a:pt x="35158" y="3789"/>
                      <a:pt x="35064" y="2939"/>
                      <a:pt x="34804" y="2112"/>
                    </a:cubicBezTo>
                    <a:cubicBezTo>
                      <a:pt x="34568" y="1309"/>
                      <a:pt x="34119" y="293"/>
                      <a:pt x="33268" y="56"/>
                    </a:cubicBezTo>
                    <a:cubicBezTo>
                      <a:pt x="33126" y="18"/>
                      <a:pt x="32986" y="0"/>
                      <a:pt x="328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1"/>
              <p:cNvSpPr/>
              <p:nvPr/>
            </p:nvSpPr>
            <p:spPr>
              <a:xfrm>
                <a:off x="1083725" y="1732475"/>
                <a:ext cx="408600" cy="482325"/>
              </a:xfrm>
              <a:custGeom>
                <a:avLst/>
                <a:gdLst/>
                <a:ahLst/>
                <a:cxnLst/>
                <a:rect l="l" t="t" r="r" b="b"/>
                <a:pathLst>
                  <a:path w="16344" h="19293" extrusionOk="0">
                    <a:moveTo>
                      <a:pt x="16129" y="0"/>
                    </a:moveTo>
                    <a:cubicBezTo>
                      <a:pt x="16094" y="0"/>
                      <a:pt x="16059" y="15"/>
                      <a:pt x="16030" y="50"/>
                    </a:cubicBezTo>
                    <a:cubicBezTo>
                      <a:pt x="15534" y="712"/>
                      <a:pt x="15085" y="1350"/>
                      <a:pt x="14612" y="2035"/>
                    </a:cubicBezTo>
                    <a:cubicBezTo>
                      <a:pt x="14140" y="2720"/>
                      <a:pt x="13667" y="3358"/>
                      <a:pt x="13171" y="4043"/>
                    </a:cubicBezTo>
                    <a:cubicBezTo>
                      <a:pt x="12179" y="5343"/>
                      <a:pt x="11210" y="6642"/>
                      <a:pt x="10218" y="7918"/>
                    </a:cubicBezTo>
                    <a:cubicBezTo>
                      <a:pt x="8162" y="10446"/>
                      <a:pt x="6012" y="12903"/>
                      <a:pt x="3814" y="15290"/>
                    </a:cubicBezTo>
                    <a:cubicBezTo>
                      <a:pt x="3177" y="15951"/>
                      <a:pt x="2562" y="16589"/>
                      <a:pt x="1948" y="17274"/>
                    </a:cubicBezTo>
                    <a:cubicBezTo>
                      <a:pt x="1334" y="17960"/>
                      <a:pt x="672" y="18597"/>
                      <a:pt x="34" y="19259"/>
                    </a:cubicBezTo>
                    <a:cubicBezTo>
                      <a:pt x="1" y="19276"/>
                      <a:pt x="15" y="19292"/>
                      <a:pt x="34" y="19292"/>
                    </a:cubicBezTo>
                    <a:cubicBezTo>
                      <a:pt x="42" y="19292"/>
                      <a:pt x="51" y="19290"/>
                      <a:pt x="58" y="19283"/>
                    </a:cubicBezTo>
                    <a:cubicBezTo>
                      <a:pt x="1263" y="18196"/>
                      <a:pt x="2468" y="17062"/>
                      <a:pt x="3625" y="15928"/>
                    </a:cubicBezTo>
                    <a:cubicBezTo>
                      <a:pt x="4783" y="14770"/>
                      <a:pt x="5870" y="13588"/>
                      <a:pt x="6957" y="12383"/>
                    </a:cubicBezTo>
                    <a:cubicBezTo>
                      <a:pt x="9154" y="9950"/>
                      <a:pt x="11210" y="7422"/>
                      <a:pt x="13171" y="4775"/>
                    </a:cubicBezTo>
                    <a:cubicBezTo>
                      <a:pt x="13691" y="4043"/>
                      <a:pt x="14258" y="3311"/>
                      <a:pt x="14754" y="2555"/>
                    </a:cubicBezTo>
                    <a:cubicBezTo>
                      <a:pt x="15297" y="1798"/>
                      <a:pt x="15817" y="1066"/>
                      <a:pt x="16290" y="263"/>
                    </a:cubicBezTo>
                    <a:cubicBezTo>
                      <a:pt x="16343" y="138"/>
                      <a:pt x="16236" y="0"/>
                      <a:pt x="161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1"/>
              <p:cNvSpPr/>
              <p:nvPr/>
            </p:nvSpPr>
            <p:spPr>
              <a:xfrm>
                <a:off x="1188525" y="1807925"/>
                <a:ext cx="201350" cy="274325"/>
              </a:xfrm>
              <a:custGeom>
                <a:avLst/>
                <a:gdLst/>
                <a:ahLst/>
                <a:cxnLst/>
                <a:rect l="l" t="t" r="r" b="b"/>
                <a:pathLst>
                  <a:path w="8054" h="10973" extrusionOk="0">
                    <a:moveTo>
                      <a:pt x="7781" y="1"/>
                    </a:moveTo>
                    <a:cubicBezTo>
                      <a:pt x="7715" y="1"/>
                      <a:pt x="7643" y="31"/>
                      <a:pt x="7585" y="104"/>
                    </a:cubicBezTo>
                    <a:cubicBezTo>
                      <a:pt x="6545" y="1498"/>
                      <a:pt x="5577" y="2915"/>
                      <a:pt x="4584" y="4309"/>
                    </a:cubicBezTo>
                    <a:cubicBezTo>
                      <a:pt x="3568" y="5727"/>
                      <a:pt x="2600" y="7121"/>
                      <a:pt x="1631" y="8539"/>
                    </a:cubicBezTo>
                    <a:cubicBezTo>
                      <a:pt x="1064" y="9318"/>
                      <a:pt x="568" y="10192"/>
                      <a:pt x="1" y="10972"/>
                    </a:cubicBezTo>
                    <a:cubicBezTo>
                      <a:pt x="520" y="10311"/>
                      <a:pt x="1087" y="9649"/>
                      <a:pt x="1654" y="8964"/>
                    </a:cubicBezTo>
                    <a:cubicBezTo>
                      <a:pt x="2174" y="8302"/>
                      <a:pt x="2718" y="7617"/>
                      <a:pt x="3214" y="6908"/>
                    </a:cubicBezTo>
                    <a:cubicBezTo>
                      <a:pt x="4253" y="5514"/>
                      <a:pt x="5246" y="4120"/>
                      <a:pt x="6262" y="2750"/>
                    </a:cubicBezTo>
                    <a:cubicBezTo>
                      <a:pt x="6829" y="1947"/>
                      <a:pt x="7420" y="1143"/>
                      <a:pt x="7939" y="316"/>
                    </a:cubicBezTo>
                    <a:cubicBezTo>
                      <a:pt x="8054" y="153"/>
                      <a:pt x="7931" y="1"/>
                      <a:pt x="778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1"/>
              <p:cNvSpPr/>
              <p:nvPr/>
            </p:nvSpPr>
            <p:spPr>
              <a:xfrm>
                <a:off x="1145400" y="1802625"/>
                <a:ext cx="358375" cy="365275"/>
              </a:xfrm>
              <a:custGeom>
                <a:avLst/>
                <a:gdLst/>
                <a:ahLst/>
                <a:cxnLst/>
                <a:rect l="l" t="t" r="r" b="b"/>
                <a:pathLst>
                  <a:path w="14335" h="14611" extrusionOk="0">
                    <a:moveTo>
                      <a:pt x="14142" y="1"/>
                    </a:moveTo>
                    <a:cubicBezTo>
                      <a:pt x="14093" y="1"/>
                      <a:pt x="14043" y="24"/>
                      <a:pt x="14012" y="79"/>
                    </a:cubicBezTo>
                    <a:cubicBezTo>
                      <a:pt x="13823" y="386"/>
                      <a:pt x="13657" y="646"/>
                      <a:pt x="13516" y="906"/>
                    </a:cubicBezTo>
                    <a:cubicBezTo>
                      <a:pt x="13350" y="1213"/>
                      <a:pt x="13185" y="1473"/>
                      <a:pt x="12996" y="1780"/>
                    </a:cubicBezTo>
                    <a:cubicBezTo>
                      <a:pt x="12641" y="2300"/>
                      <a:pt x="12263" y="2844"/>
                      <a:pt x="11862" y="3340"/>
                    </a:cubicBezTo>
                    <a:cubicBezTo>
                      <a:pt x="11035" y="4379"/>
                      <a:pt x="10137" y="5348"/>
                      <a:pt x="9263" y="6317"/>
                    </a:cubicBezTo>
                    <a:cubicBezTo>
                      <a:pt x="7443" y="8231"/>
                      <a:pt x="5506" y="10050"/>
                      <a:pt x="3474" y="11751"/>
                    </a:cubicBezTo>
                    <a:cubicBezTo>
                      <a:pt x="2907" y="12224"/>
                      <a:pt x="2316" y="12696"/>
                      <a:pt x="1726" y="13169"/>
                    </a:cubicBezTo>
                    <a:cubicBezTo>
                      <a:pt x="1418" y="13405"/>
                      <a:pt x="1158" y="13618"/>
                      <a:pt x="875" y="13854"/>
                    </a:cubicBezTo>
                    <a:cubicBezTo>
                      <a:pt x="568" y="14090"/>
                      <a:pt x="308" y="14350"/>
                      <a:pt x="1" y="14586"/>
                    </a:cubicBezTo>
                    <a:cubicBezTo>
                      <a:pt x="1" y="14586"/>
                      <a:pt x="1" y="14610"/>
                      <a:pt x="48" y="14610"/>
                    </a:cubicBezTo>
                    <a:cubicBezTo>
                      <a:pt x="332" y="14468"/>
                      <a:pt x="639" y="14279"/>
                      <a:pt x="922" y="14114"/>
                    </a:cubicBezTo>
                    <a:lnTo>
                      <a:pt x="1726" y="13571"/>
                    </a:lnTo>
                    <a:cubicBezTo>
                      <a:pt x="2293" y="13192"/>
                      <a:pt x="2812" y="12791"/>
                      <a:pt x="3332" y="12366"/>
                    </a:cubicBezTo>
                    <a:cubicBezTo>
                      <a:pt x="4395" y="11539"/>
                      <a:pt x="5435" y="10688"/>
                      <a:pt x="6427" y="9767"/>
                    </a:cubicBezTo>
                    <a:cubicBezTo>
                      <a:pt x="8388" y="7971"/>
                      <a:pt x="10231" y="6057"/>
                      <a:pt x="11933" y="4001"/>
                    </a:cubicBezTo>
                    <a:cubicBezTo>
                      <a:pt x="12405" y="3411"/>
                      <a:pt x="12878" y="2820"/>
                      <a:pt x="13303" y="2206"/>
                    </a:cubicBezTo>
                    <a:cubicBezTo>
                      <a:pt x="13492" y="1922"/>
                      <a:pt x="13681" y="1591"/>
                      <a:pt x="13870" y="1261"/>
                    </a:cubicBezTo>
                    <a:cubicBezTo>
                      <a:pt x="14035" y="930"/>
                      <a:pt x="14177" y="575"/>
                      <a:pt x="14272" y="221"/>
                    </a:cubicBezTo>
                    <a:cubicBezTo>
                      <a:pt x="14335" y="95"/>
                      <a:pt x="14240" y="1"/>
                      <a:pt x="1414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1"/>
              <p:cNvSpPr/>
              <p:nvPr/>
            </p:nvSpPr>
            <p:spPr>
              <a:xfrm>
                <a:off x="1254675" y="1779800"/>
                <a:ext cx="238000" cy="281175"/>
              </a:xfrm>
              <a:custGeom>
                <a:avLst/>
                <a:gdLst/>
                <a:ahLst/>
                <a:cxnLst/>
                <a:rect l="l" t="t" r="r" b="b"/>
                <a:pathLst>
                  <a:path w="9520" h="11247" extrusionOk="0">
                    <a:moveTo>
                      <a:pt x="9286" y="1"/>
                    </a:moveTo>
                    <a:cubicBezTo>
                      <a:pt x="9252" y="1"/>
                      <a:pt x="9219" y="15"/>
                      <a:pt x="9192" y="47"/>
                    </a:cubicBezTo>
                    <a:cubicBezTo>
                      <a:pt x="8601" y="756"/>
                      <a:pt x="8081" y="1559"/>
                      <a:pt x="7514" y="2292"/>
                    </a:cubicBezTo>
                    <a:cubicBezTo>
                      <a:pt x="6947" y="3072"/>
                      <a:pt x="6357" y="3804"/>
                      <a:pt x="5766" y="4536"/>
                    </a:cubicBezTo>
                    <a:cubicBezTo>
                      <a:pt x="4585" y="6001"/>
                      <a:pt x="3380" y="7419"/>
                      <a:pt x="2127" y="8789"/>
                    </a:cubicBezTo>
                    <a:cubicBezTo>
                      <a:pt x="1773" y="9191"/>
                      <a:pt x="1418" y="9569"/>
                      <a:pt x="1064" y="9971"/>
                    </a:cubicBezTo>
                    <a:lnTo>
                      <a:pt x="544" y="10609"/>
                    </a:lnTo>
                    <a:cubicBezTo>
                      <a:pt x="355" y="10798"/>
                      <a:pt x="213" y="11034"/>
                      <a:pt x="1" y="11247"/>
                    </a:cubicBezTo>
                    <a:cubicBezTo>
                      <a:pt x="355" y="10916"/>
                      <a:pt x="733" y="10632"/>
                      <a:pt x="1088" y="10301"/>
                    </a:cubicBezTo>
                    <a:lnTo>
                      <a:pt x="2080" y="9333"/>
                    </a:lnTo>
                    <a:cubicBezTo>
                      <a:pt x="2718" y="8648"/>
                      <a:pt x="3380" y="7939"/>
                      <a:pt x="3994" y="7230"/>
                    </a:cubicBezTo>
                    <a:cubicBezTo>
                      <a:pt x="5222" y="5812"/>
                      <a:pt x="6451" y="4371"/>
                      <a:pt x="7562" y="2882"/>
                    </a:cubicBezTo>
                    <a:cubicBezTo>
                      <a:pt x="8223" y="2056"/>
                      <a:pt x="8908" y="1205"/>
                      <a:pt x="9428" y="283"/>
                    </a:cubicBezTo>
                    <a:cubicBezTo>
                      <a:pt x="9519" y="156"/>
                      <a:pt x="9400" y="1"/>
                      <a:pt x="92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1"/>
              <p:cNvSpPr/>
              <p:nvPr/>
            </p:nvSpPr>
            <p:spPr>
              <a:xfrm>
                <a:off x="1068625" y="1584950"/>
                <a:ext cx="116375" cy="618225"/>
              </a:xfrm>
              <a:custGeom>
                <a:avLst/>
                <a:gdLst/>
                <a:ahLst/>
                <a:cxnLst/>
                <a:rect l="l" t="t" r="r" b="b"/>
                <a:pathLst>
                  <a:path w="4655" h="24729" extrusionOk="0">
                    <a:moveTo>
                      <a:pt x="4411" y="0"/>
                    </a:moveTo>
                    <a:cubicBezTo>
                      <a:pt x="4349" y="0"/>
                      <a:pt x="4300" y="34"/>
                      <a:pt x="4300" y="115"/>
                    </a:cubicBezTo>
                    <a:cubicBezTo>
                      <a:pt x="4182" y="918"/>
                      <a:pt x="4111" y="1722"/>
                      <a:pt x="4064" y="2525"/>
                    </a:cubicBezTo>
                    <a:cubicBezTo>
                      <a:pt x="3993" y="3352"/>
                      <a:pt x="3899" y="4155"/>
                      <a:pt x="3828" y="4982"/>
                    </a:cubicBezTo>
                    <a:cubicBezTo>
                      <a:pt x="3639" y="6613"/>
                      <a:pt x="3426" y="8196"/>
                      <a:pt x="3166" y="9802"/>
                    </a:cubicBezTo>
                    <a:cubicBezTo>
                      <a:pt x="2670" y="13016"/>
                      <a:pt x="2056" y="16205"/>
                      <a:pt x="1300" y="19395"/>
                    </a:cubicBezTo>
                    <a:cubicBezTo>
                      <a:pt x="1111" y="20293"/>
                      <a:pt x="898" y="21143"/>
                      <a:pt x="685" y="22018"/>
                    </a:cubicBezTo>
                    <a:cubicBezTo>
                      <a:pt x="473" y="22915"/>
                      <a:pt x="236" y="23837"/>
                      <a:pt x="0" y="24711"/>
                    </a:cubicBezTo>
                    <a:cubicBezTo>
                      <a:pt x="0" y="24723"/>
                      <a:pt x="12" y="24729"/>
                      <a:pt x="27" y="24729"/>
                    </a:cubicBezTo>
                    <a:cubicBezTo>
                      <a:pt x="42" y="24729"/>
                      <a:pt x="59" y="24723"/>
                      <a:pt x="71" y="24711"/>
                    </a:cubicBezTo>
                    <a:cubicBezTo>
                      <a:pt x="567" y="23152"/>
                      <a:pt x="1063" y="21592"/>
                      <a:pt x="1489" y="19986"/>
                    </a:cubicBezTo>
                    <a:cubicBezTo>
                      <a:pt x="1890" y="18426"/>
                      <a:pt x="2245" y="16867"/>
                      <a:pt x="2599" y="15260"/>
                    </a:cubicBezTo>
                    <a:cubicBezTo>
                      <a:pt x="3284" y="12071"/>
                      <a:pt x="3781" y="8857"/>
                      <a:pt x="4182" y="5597"/>
                    </a:cubicBezTo>
                    <a:cubicBezTo>
                      <a:pt x="4300" y="4675"/>
                      <a:pt x="4371" y="3801"/>
                      <a:pt x="4466" y="2879"/>
                    </a:cubicBezTo>
                    <a:cubicBezTo>
                      <a:pt x="4560" y="1958"/>
                      <a:pt x="4655" y="1060"/>
                      <a:pt x="4655" y="139"/>
                    </a:cubicBezTo>
                    <a:cubicBezTo>
                      <a:pt x="4601" y="58"/>
                      <a:pt x="4494" y="0"/>
                      <a:pt x="44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1"/>
              <p:cNvSpPr/>
              <p:nvPr/>
            </p:nvSpPr>
            <p:spPr>
              <a:xfrm>
                <a:off x="1093425" y="1702250"/>
                <a:ext cx="39600" cy="335100"/>
              </a:xfrm>
              <a:custGeom>
                <a:avLst/>
                <a:gdLst/>
                <a:ahLst/>
                <a:cxnLst/>
                <a:rect l="l" t="t" r="r" b="b"/>
                <a:pathLst>
                  <a:path w="1584" h="13404" extrusionOk="0">
                    <a:moveTo>
                      <a:pt x="1383" y="1"/>
                    </a:moveTo>
                    <a:cubicBezTo>
                      <a:pt x="1276" y="1"/>
                      <a:pt x="1158" y="66"/>
                      <a:pt x="1135" y="196"/>
                    </a:cubicBezTo>
                    <a:cubicBezTo>
                      <a:pt x="946" y="1921"/>
                      <a:pt x="827" y="3622"/>
                      <a:pt x="638" y="5347"/>
                    </a:cubicBezTo>
                    <a:cubicBezTo>
                      <a:pt x="497" y="7048"/>
                      <a:pt x="308" y="8773"/>
                      <a:pt x="166" y="10474"/>
                    </a:cubicBezTo>
                    <a:cubicBezTo>
                      <a:pt x="71" y="11466"/>
                      <a:pt x="71" y="12435"/>
                      <a:pt x="1" y="13403"/>
                    </a:cubicBezTo>
                    <a:cubicBezTo>
                      <a:pt x="119" y="12553"/>
                      <a:pt x="284" y="11702"/>
                      <a:pt x="402" y="10828"/>
                    </a:cubicBezTo>
                    <a:cubicBezTo>
                      <a:pt x="520" y="9978"/>
                      <a:pt x="638" y="9127"/>
                      <a:pt x="733" y="8276"/>
                    </a:cubicBezTo>
                    <a:cubicBezTo>
                      <a:pt x="898" y="6552"/>
                      <a:pt x="1111" y="4850"/>
                      <a:pt x="1300" y="3126"/>
                    </a:cubicBezTo>
                    <a:cubicBezTo>
                      <a:pt x="1371" y="2157"/>
                      <a:pt x="1489" y="1188"/>
                      <a:pt x="1560" y="196"/>
                    </a:cubicBezTo>
                    <a:cubicBezTo>
                      <a:pt x="1584" y="66"/>
                      <a:pt x="1489" y="1"/>
                      <a:pt x="138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1"/>
              <p:cNvSpPr/>
              <p:nvPr/>
            </p:nvSpPr>
            <p:spPr>
              <a:xfrm>
                <a:off x="1099325" y="1639500"/>
                <a:ext cx="133525" cy="492200"/>
              </a:xfrm>
              <a:custGeom>
                <a:avLst/>
                <a:gdLst/>
                <a:ahLst/>
                <a:cxnLst/>
                <a:rect l="l" t="t" r="r" b="b"/>
                <a:pathLst>
                  <a:path w="5341" h="19688" extrusionOk="0">
                    <a:moveTo>
                      <a:pt x="5054" y="1"/>
                    </a:moveTo>
                    <a:cubicBezTo>
                      <a:pt x="4963" y="1"/>
                      <a:pt x="4868" y="63"/>
                      <a:pt x="4868" y="178"/>
                    </a:cubicBezTo>
                    <a:cubicBezTo>
                      <a:pt x="4868" y="508"/>
                      <a:pt x="4844" y="816"/>
                      <a:pt x="4844" y="1146"/>
                    </a:cubicBezTo>
                    <a:lnTo>
                      <a:pt x="4844" y="2115"/>
                    </a:lnTo>
                    <a:cubicBezTo>
                      <a:pt x="4797" y="2777"/>
                      <a:pt x="4726" y="3415"/>
                      <a:pt x="4632" y="4029"/>
                    </a:cubicBezTo>
                    <a:cubicBezTo>
                      <a:pt x="4419" y="5328"/>
                      <a:pt x="4159" y="6652"/>
                      <a:pt x="3852" y="7904"/>
                    </a:cubicBezTo>
                    <a:cubicBezTo>
                      <a:pt x="3238" y="10479"/>
                      <a:pt x="2482" y="13007"/>
                      <a:pt x="1560" y="15512"/>
                    </a:cubicBezTo>
                    <a:cubicBezTo>
                      <a:pt x="1300" y="16221"/>
                      <a:pt x="1017" y="16882"/>
                      <a:pt x="757" y="17591"/>
                    </a:cubicBezTo>
                    <a:cubicBezTo>
                      <a:pt x="639" y="17922"/>
                      <a:pt x="497" y="18276"/>
                      <a:pt x="379" y="18607"/>
                    </a:cubicBezTo>
                    <a:cubicBezTo>
                      <a:pt x="237" y="18961"/>
                      <a:pt x="119" y="19316"/>
                      <a:pt x="1" y="19670"/>
                    </a:cubicBezTo>
                    <a:cubicBezTo>
                      <a:pt x="1" y="19682"/>
                      <a:pt x="7" y="19688"/>
                      <a:pt x="13" y="19688"/>
                    </a:cubicBezTo>
                    <a:cubicBezTo>
                      <a:pt x="18" y="19688"/>
                      <a:pt x="24" y="19682"/>
                      <a:pt x="24" y="19670"/>
                    </a:cubicBezTo>
                    <a:lnTo>
                      <a:pt x="544" y="18772"/>
                    </a:lnTo>
                    <a:cubicBezTo>
                      <a:pt x="710" y="18489"/>
                      <a:pt x="851" y="18182"/>
                      <a:pt x="970" y="17922"/>
                    </a:cubicBezTo>
                    <a:cubicBezTo>
                      <a:pt x="1253" y="17307"/>
                      <a:pt x="1537" y="16717"/>
                      <a:pt x="1773" y="16055"/>
                    </a:cubicBezTo>
                    <a:cubicBezTo>
                      <a:pt x="2269" y="14827"/>
                      <a:pt x="2742" y="13551"/>
                      <a:pt x="3143" y="12275"/>
                    </a:cubicBezTo>
                    <a:cubicBezTo>
                      <a:pt x="3947" y="9747"/>
                      <a:pt x="4608" y="7148"/>
                      <a:pt x="5033" y="4549"/>
                    </a:cubicBezTo>
                    <a:cubicBezTo>
                      <a:pt x="5152" y="3793"/>
                      <a:pt x="5270" y="3060"/>
                      <a:pt x="5317" y="2304"/>
                    </a:cubicBezTo>
                    <a:cubicBezTo>
                      <a:pt x="5341" y="1950"/>
                      <a:pt x="5341" y="1548"/>
                      <a:pt x="5341" y="1194"/>
                    </a:cubicBezTo>
                    <a:cubicBezTo>
                      <a:pt x="5341" y="816"/>
                      <a:pt x="5270" y="461"/>
                      <a:pt x="5199" y="83"/>
                    </a:cubicBezTo>
                    <a:cubicBezTo>
                      <a:pt x="5171" y="27"/>
                      <a:pt x="5113" y="1"/>
                      <a:pt x="50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1"/>
              <p:cNvSpPr/>
              <p:nvPr/>
            </p:nvSpPr>
            <p:spPr>
              <a:xfrm>
                <a:off x="1140675" y="1626100"/>
                <a:ext cx="66775" cy="358100"/>
              </a:xfrm>
              <a:custGeom>
                <a:avLst/>
                <a:gdLst/>
                <a:ahLst/>
                <a:cxnLst/>
                <a:rect l="l" t="t" r="r" b="b"/>
                <a:pathLst>
                  <a:path w="2671" h="14324" extrusionOk="0">
                    <a:moveTo>
                      <a:pt x="2500" y="1"/>
                    </a:moveTo>
                    <a:cubicBezTo>
                      <a:pt x="2430" y="1"/>
                      <a:pt x="2361" y="38"/>
                      <a:pt x="2340" y="123"/>
                    </a:cubicBezTo>
                    <a:cubicBezTo>
                      <a:pt x="2198" y="1044"/>
                      <a:pt x="2104" y="1966"/>
                      <a:pt x="2009" y="2887"/>
                    </a:cubicBezTo>
                    <a:cubicBezTo>
                      <a:pt x="1891" y="3832"/>
                      <a:pt x="1725" y="4754"/>
                      <a:pt x="1607" y="5699"/>
                    </a:cubicBezTo>
                    <a:cubicBezTo>
                      <a:pt x="1324" y="7542"/>
                      <a:pt x="993" y="9361"/>
                      <a:pt x="591" y="11204"/>
                    </a:cubicBezTo>
                    <a:cubicBezTo>
                      <a:pt x="473" y="11700"/>
                      <a:pt x="379" y="12220"/>
                      <a:pt x="261" y="12740"/>
                    </a:cubicBezTo>
                    <a:cubicBezTo>
                      <a:pt x="190" y="13000"/>
                      <a:pt x="142" y="13260"/>
                      <a:pt x="119" y="13520"/>
                    </a:cubicBezTo>
                    <a:cubicBezTo>
                      <a:pt x="72" y="13803"/>
                      <a:pt x="48" y="14063"/>
                      <a:pt x="1" y="14323"/>
                    </a:cubicBezTo>
                    <a:cubicBezTo>
                      <a:pt x="119" y="13850"/>
                      <a:pt x="308" y="13402"/>
                      <a:pt x="473" y="12976"/>
                    </a:cubicBezTo>
                    <a:lnTo>
                      <a:pt x="828" y="11629"/>
                    </a:lnTo>
                    <a:lnTo>
                      <a:pt x="1442" y="8889"/>
                    </a:lnTo>
                    <a:cubicBezTo>
                      <a:pt x="1796" y="7069"/>
                      <a:pt x="2127" y="5203"/>
                      <a:pt x="2340" y="3336"/>
                    </a:cubicBezTo>
                    <a:cubicBezTo>
                      <a:pt x="2505" y="2273"/>
                      <a:pt x="2647" y="1210"/>
                      <a:pt x="2671" y="147"/>
                    </a:cubicBezTo>
                    <a:cubicBezTo>
                      <a:pt x="2671" y="56"/>
                      <a:pt x="2585" y="1"/>
                      <a:pt x="25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1"/>
              <p:cNvSpPr/>
              <p:nvPr/>
            </p:nvSpPr>
            <p:spPr>
              <a:xfrm>
                <a:off x="833525" y="1611500"/>
                <a:ext cx="217400" cy="591675"/>
              </a:xfrm>
              <a:custGeom>
                <a:avLst/>
                <a:gdLst/>
                <a:ahLst/>
                <a:cxnLst/>
                <a:rect l="l" t="t" r="r" b="b"/>
                <a:pathLst>
                  <a:path w="8696" h="23667" extrusionOk="0">
                    <a:moveTo>
                      <a:pt x="217" y="1"/>
                    </a:moveTo>
                    <a:cubicBezTo>
                      <a:pt x="111" y="1"/>
                      <a:pt x="0" y="85"/>
                      <a:pt x="48" y="211"/>
                    </a:cubicBezTo>
                    <a:cubicBezTo>
                      <a:pt x="355" y="967"/>
                      <a:pt x="709" y="1676"/>
                      <a:pt x="1064" y="2408"/>
                    </a:cubicBezTo>
                    <a:cubicBezTo>
                      <a:pt x="1418" y="3164"/>
                      <a:pt x="1725" y="3920"/>
                      <a:pt x="2056" y="4653"/>
                    </a:cubicBezTo>
                    <a:cubicBezTo>
                      <a:pt x="2718" y="6141"/>
                      <a:pt x="3332" y="7653"/>
                      <a:pt x="3923" y="9142"/>
                    </a:cubicBezTo>
                    <a:cubicBezTo>
                      <a:pt x="5104" y="12190"/>
                      <a:pt x="6167" y="15261"/>
                      <a:pt x="7112" y="18404"/>
                    </a:cubicBezTo>
                    <a:cubicBezTo>
                      <a:pt x="7372" y="19254"/>
                      <a:pt x="7608" y="20129"/>
                      <a:pt x="7868" y="21003"/>
                    </a:cubicBezTo>
                    <a:cubicBezTo>
                      <a:pt x="8152" y="21877"/>
                      <a:pt x="8412" y="22775"/>
                      <a:pt x="8648" y="23649"/>
                    </a:cubicBezTo>
                    <a:cubicBezTo>
                      <a:pt x="8648" y="23661"/>
                      <a:pt x="8660" y="23667"/>
                      <a:pt x="8672" y="23667"/>
                    </a:cubicBezTo>
                    <a:cubicBezTo>
                      <a:pt x="8684" y="23667"/>
                      <a:pt x="8695" y="23661"/>
                      <a:pt x="8695" y="23649"/>
                    </a:cubicBezTo>
                    <a:cubicBezTo>
                      <a:pt x="8341" y="22042"/>
                      <a:pt x="8034" y="20436"/>
                      <a:pt x="7585" y="18876"/>
                    </a:cubicBezTo>
                    <a:cubicBezTo>
                      <a:pt x="7136" y="17293"/>
                      <a:pt x="6687" y="15758"/>
                      <a:pt x="6167" y="14222"/>
                    </a:cubicBezTo>
                    <a:cubicBezTo>
                      <a:pt x="5151" y="11127"/>
                      <a:pt x="3970" y="8079"/>
                      <a:pt x="2718" y="5078"/>
                    </a:cubicBezTo>
                    <a:cubicBezTo>
                      <a:pt x="2363" y="4251"/>
                      <a:pt x="1962" y="3377"/>
                      <a:pt x="1583" y="2550"/>
                    </a:cubicBezTo>
                    <a:cubicBezTo>
                      <a:pt x="1205" y="1723"/>
                      <a:pt x="827" y="872"/>
                      <a:pt x="355" y="69"/>
                    </a:cubicBezTo>
                    <a:cubicBezTo>
                      <a:pt x="323" y="22"/>
                      <a:pt x="271" y="1"/>
                      <a:pt x="21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1"/>
              <p:cNvSpPr/>
              <p:nvPr/>
            </p:nvSpPr>
            <p:spPr>
              <a:xfrm>
                <a:off x="846800" y="1738350"/>
                <a:ext cx="143275" cy="307850"/>
              </a:xfrm>
              <a:custGeom>
                <a:avLst/>
                <a:gdLst/>
                <a:ahLst/>
                <a:cxnLst/>
                <a:rect l="l" t="t" r="r" b="b"/>
                <a:pathLst>
                  <a:path w="5731" h="12314" extrusionOk="0">
                    <a:moveTo>
                      <a:pt x="300" y="1"/>
                    </a:moveTo>
                    <a:cubicBezTo>
                      <a:pt x="153" y="1"/>
                      <a:pt x="0" y="168"/>
                      <a:pt x="84" y="335"/>
                    </a:cubicBezTo>
                    <a:cubicBezTo>
                      <a:pt x="769" y="1918"/>
                      <a:pt x="1501" y="3454"/>
                      <a:pt x="2234" y="5013"/>
                    </a:cubicBezTo>
                    <a:cubicBezTo>
                      <a:pt x="2943" y="6596"/>
                      <a:pt x="3651" y="8155"/>
                      <a:pt x="4384" y="9691"/>
                    </a:cubicBezTo>
                    <a:cubicBezTo>
                      <a:pt x="4809" y="10565"/>
                      <a:pt x="5282" y="11440"/>
                      <a:pt x="5731" y="12314"/>
                    </a:cubicBezTo>
                    <a:cubicBezTo>
                      <a:pt x="5400" y="11511"/>
                      <a:pt x="5140" y="10684"/>
                      <a:pt x="4809" y="9904"/>
                    </a:cubicBezTo>
                    <a:cubicBezTo>
                      <a:pt x="4478" y="9101"/>
                      <a:pt x="4148" y="8297"/>
                      <a:pt x="3793" y="7494"/>
                    </a:cubicBezTo>
                    <a:cubicBezTo>
                      <a:pt x="3132" y="5935"/>
                      <a:pt x="2423" y="4351"/>
                      <a:pt x="1714" y="2768"/>
                    </a:cubicBezTo>
                    <a:cubicBezTo>
                      <a:pt x="1289" y="1894"/>
                      <a:pt x="911" y="973"/>
                      <a:pt x="462" y="99"/>
                    </a:cubicBezTo>
                    <a:cubicBezTo>
                      <a:pt x="420" y="29"/>
                      <a:pt x="361" y="1"/>
                      <a:pt x="3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1"/>
              <p:cNvSpPr/>
              <p:nvPr/>
            </p:nvSpPr>
            <p:spPr>
              <a:xfrm>
                <a:off x="900200" y="1635325"/>
                <a:ext cx="141275" cy="490300"/>
              </a:xfrm>
              <a:custGeom>
                <a:avLst/>
                <a:gdLst/>
                <a:ahLst/>
                <a:cxnLst/>
                <a:rect l="l" t="t" r="r" b="b"/>
                <a:pathLst>
                  <a:path w="5651" h="19612" extrusionOk="0">
                    <a:moveTo>
                      <a:pt x="189" y="0"/>
                    </a:moveTo>
                    <a:cubicBezTo>
                      <a:pt x="114" y="0"/>
                      <a:pt x="1" y="140"/>
                      <a:pt x="74" y="250"/>
                    </a:cubicBezTo>
                    <a:cubicBezTo>
                      <a:pt x="216" y="557"/>
                      <a:pt x="358" y="841"/>
                      <a:pt x="547" y="1101"/>
                    </a:cubicBezTo>
                    <a:cubicBezTo>
                      <a:pt x="712" y="1384"/>
                      <a:pt x="878" y="1668"/>
                      <a:pt x="1019" y="1975"/>
                    </a:cubicBezTo>
                    <a:cubicBezTo>
                      <a:pt x="1303" y="2518"/>
                      <a:pt x="1586" y="3156"/>
                      <a:pt x="1823" y="3747"/>
                    </a:cubicBezTo>
                    <a:cubicBezTo>
                      <a:pt x="2295" y="4976"/>
                      <a:pt x="2697" y="6228"/>
                      <a:pt x="3075" y="7480"/>
                    </a:cubicBezTo>
                    <a:cubicBezTo>
                      <a:pt x="3855" y="10032"/>
                      <a:pt x="4445" y="12584"/>
                      <a:pt x="4871" y="15183"/>
                    </a:cubicBezTo>
                    <a:lnTo>
                      <a:pt x="5249" y="17404"/>
                    </a:lnTo>
                    <a:cubicBezTo>
                      <a:pt x="5296" y="17758"/>
                      <a:pt x="5367" y="18112"/>
                      <a:pt x="5390" y="18467"/>
                    </a:cubicBezTo>
                    <a:cubicBezTo>
                      <a:pt x="5438" y="18845"/>
                      <a:pt x="5532" y="19199"/>
                      <a:pt x="5603" y="19601"/>
                    </a:cubicBezTo>
                    <a:cubicBezTo>
                      <a:pt x="5603" y="19609"/>
                      <a:pt x="5606" y="19611"/>
                      <a:pt x="5609" y="19611"/>
                    </a:cubicBezTo>
                    <a:cubicBezTo>
                      <a:pt x="5616" y="19611"/>
                      <a:pt x="5627" y="19601"/>
                      <a:pt x="5627" y="19601"/>
                    </a:cubicBezTo>
                    <a:cubicBezTo>
                      <a:pt x="5627" y="19247"/>
                      <a:pt x="5650" y="18916"/>
                      <a:pt x="5627" y="18561"/>
                    </a:cubicBezTo>
                    <a:cubicBezTo>
                      <a:pt x="5603" y="18231"/>
                      <a:pt x="5603" y="17900"/>
                      <a:pt x="5556" y="17593"/>
                    </a:cubicBezTo>
                    <a:cubicBezTo>
                      <a:pt x="5509" y="16907"/>
                      <a:pt x="5414" y="16246"/>
                      <a:pt x="5320" y="15584"/>
                    </a:cubicBezTo>
                    <a:cubicBezTo>
                      <a:pt x="5154" y="14238"/>
                      <a:pt x="4918" y="12914"/>
                      <a:pt x="4611" y="11615"/>
                    </a:cubicBezTo>
                    <a:cubicBezTo>
                      <a:pt x="4044" y="9016"/>
                      <a:pt x="3311" y="6441"/>
                      <a:pt x="2366" y="3960"/>
                    </a:cubicBezTo>
                    <a:cubicBezTo>
                      <a:pt x="2106" y="3251"/>
                      <a:pt x="1846" y="2589"/>
                      <a:pt x="1492" y="1904"/>
                    </a:cubicBezTo>
                    <a:cubicBezTo>
                      <a:pt x="1303" y="1573"/>
                      <a:pt x="1161" y="1243"/>
                      <a:pt x="948" y="935"/>
                    </a:cubicBezTo>
                    <a:cubicBezTo>
                      <a:pt x="736" y="605"/>
                      <a:pt x="523" y="297"/>
                      <a:pt x="240" y="38"/>
                    </a:cubicBezTo>
                    <a:cubicBezTo>
                      <a:pt x="229" y="11"/>
                      <a:pt x="21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1"/>
              <p:cNvSpPr/>
              <p:nvPr/>
            </p:nvSpPr>
            <p:spPr>
              <a:xfrm>
                <a:off x="875275" y="1634875"/>
                <a:ext cx="127800" cy="343400"/>
              </a:xfrm>
              <a:custGeom>
                <a:avLst/>
                <a:gdLst/>
                <a:ahLst/>
                <a:cxnLst/>
                <a:rect l="l" t="t" r="r" b="b"/>
                <a:pathLst>
                  <a:path w="5112" h="13736" extrusionOk="0">
                    <a:moveTo>
                      <a:pt x="214" y="0"/>
                    </a:moveTo>
                    <a:cubicBezTo>
                      <a:pt x="105" y="0"/>
                      <a:pt x="0" y="95"/>
                      <a:pt x="32" y="221"/>
                    </a:cubicBezTo>
                    <a:cubicBezTo>
                      <a:pt x="362" y="1095"/>
                      <a:pt x="764" y="1922"/>
                      <a:pt x="1118" y="2820"/>
                    </a:cubicBezTo>
                    <a:cubicBezTo>
                      <a:pt x="1473" y="3694"/>
                      <a:pt x="1827" y="4545"/>
                      <a:pt x="2182" y="5443"/>
                    </a:cubicBezTo>
                    <a:cubicBezTo>
                      <a:pt x="2867" y="7191"/>
                      <a:pt x="3481" y="8916"/>
                      <a:pt x="4048" y="10688"/>
                    </a:cubicBezTo>
                    <a:cubicBezTo>
                      <a:pt x="4190" y="11208"/>
                      <a:pt x="4379" y="11704"/>
                      <a:pt x="4544" y="12200"/>
                    </a:cubicBezTo>
                    <a:cubicBezTo>
                      <a:pt x="4639" y="12460"/>
                      <a:pt x="4733" y="12743"/>
                      <a:pt x="4828" y="12956"/>
                    </a:cubicBezTo>
                    <a:cubicBezTo>
                      <a:pt x="4946" y="13240"/>
                      <a:pt x="5017" y="13476"/>
                      <a:pt x="5112" y="13736"/>
                    </a:cubicBezTo>
                    <a:cubicBezTo>
                      <a:pt x="4993" y="13263"/>
                      <a:pt x="4946" y="12791"/>
                      <a:pt x="4852" y="12318"/>
                    </a:cubicBezTo>
                    <a:lnTo>
                      <a:pt x="4497" y="10995"/>
                    </a:lnTo>
                    <a:cubicBezTo>
                      <a:pt x="4237" y="10074"/>
                      <a:pt x="3930" y="9199"/>
                      <a:pt x="3647" y="8301"/>
                    </a:cubicBezTo>
                    <a:cubicBezTo>
                      <a:pt x="3056" y="6529"/>
                      <a:pt x="2371" y="4757"/>
                      <a:pt x="1662" y="3009"/>
                    </a:cubicBezTo>
                    <a:cubicBezTo>
                      <a:pt x="1237" y="2040"/>
                      <a:pt x="859" y="1024"/>
                      <a:pt x="362" y="79"/>
                    </a:cubicBezTo>
                    <a:cubicBezTo>
                      <a:pt x="323" y="24"/>
                      <a:pt x="268" y="0"/>
                      <a:pt x="21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1"/>
              <p:cNvSpPr/>
              <p:nvPr/>
            </p:nvSpPr>
            <p:spPr>
              <a:xfrm>
                <a:off x="551325" y="1803950"/>
                <a:ext cx="484075" cy="407300"/>
              </a:xfrm>
              <a:custGeom>
                <a:avLst/>
                <a:gdLst/>
                <a:ahLst/>
                <a:cxnLst/>
                <a:rect l="l" t="t" r="r" b="b"/>
                <a:pathLst>
                  <a:path w="19363" h="16292" extrusionOk="0">
                    <a:moveTo>
                      <a:pt x="296" y="1"/>
                    </a:moveTo>
                    <a:cubicBezTo>
                      <a:pt x="122" y="1"/>
                      <a:pt x="1" y="195"/>
                      <a:pt x="113" y="263"/>
                    </a:cubicBezTo>
                    <a:cubicBezTo>
                      <a:pt x="774" y="782"/>
                      <a:pt x="1412" y="1208"/>
                      <a:pt x="2097" y="1680"/>
                    </a:cubicBezTo>
                    <a:cubicBezTo>
                      <a:pt x="2783" y="2153"/>
                      <a:pt x="3421" y="2625"/>
                      <a:pt x="4106" y="3145"/>
                    </a:cubicBezTo>
                    <a:cubicBezTo>
                      <a:pt x="5405" y="4114"/>
                      <a:pt x="6705" y="5083"/>
                      <a:pt x="7957" y="6099"/>
                    </a:cubicBezTo>
                    <a:cubicBezTo>
                      <a:pt x="10509" y="8130"/>
                      <a:pt x="12966" y="10281"/>
                      <a:pt x="15352" y="12502"/>
                    </a:cubicBezTo>
                    <a:cubicBezTo>
                      <a:pt x="16014" y="13116"/>
                      <a:pt x="16652" y="13730"/>
                      <a:pt x="17337" y="14368"/>
                    </a:cubicBezTo>
                    <a:cubicBezTo>
                      <a:pt x="18022" y="14982"/>
                      <a:pt x="18660" y="15620"/>
                      <a:pt x="19322" y="16282"/>
                    </a:cubicBezTo>
                    <a:cubicBezTo>
                      <a:pt x="19329" y="16289"/>
                      <a:pt x="19336" y="16292"/>
                      <a:pt x="19341" y="16292"/>
                    </a:cubicBezTo>
                    <a:cubicBezTo>
                      <a:pt x="19355" y="16292"/>
                      <a:pt x="19362" y="16275"/>
                      <a:pt x="19345" y="16258"/>
                    </a:cubicBezTo>
                    <a:cubicBezTo>
                      <a:pt x="18235" y="15030"/>
                      <a:pt x="17124" y="13825"/>
                      <a:pt x="15967" y="12667"/>
                    </a:cubicBezTo>
                    <a:cubicBezTo>
                      <a:pt x="14809" y="11533"/>
                      <a:pt x="13628" y="10422"/>
                      <a:pt x="12423" y="9335"/>
                    </a:cubicBezTo>
                    <a:cubicBezTo>
                      <a:pt x="10013" y="7162"/>
                      <a:pt x="7461" y="5083"/>
                      <a:pt x="4838" y="3145"/>
                    </a:cubicBezTo>
                    <a:cubicBezTo>
                      <a:pt x="4106" y="2602"/>
                      <a:pt x="3350" y="2035"/>
                      <a:pt x="2617" y="1538"/>
                    </a:cubicBezTo>
                    <a:cubicBezTo>
                      <a:pt x="1861" y="1019"/>
                      <a:pt x="1105" y="475"/>
                      <a:pt x="325" y="3"/>
                    </a:cubicBezTo>
                    <a:cubicBezTo>
                      <a:pt x="315" y="1"/>
                      <a:pt x="306" y="1"/>
                      <a:pt x="2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1"/>
              <p:cNvSpPr/>
              <p:nvPr/>
            </p:nvSpPr>
            <p:spPr>
              <a:xfrm>
                <a:off x="626575" y="1906900"/>
                <a:ext cx="276075" cy="200150"/>
              </a:xfrm>
              <a:custGeom>
                <a:avLst/>
                <a:gdLst/>
                <a:ahLst/>
                <a:cxnLst/>
                <a:rect l="l" t="t" r="r" b="b"/>
                <a:pathLst>
                  <a:path w="11043" h="8006" extrusionOk="0">
                    <a:moveTo>
                      <a:pt x="274" y="0"/>
                    </a:moveTo>
                    <a:cubicBezTo>
                      <a:pt x="111" y="0"/>
                      <a:pt x="0" y="262"/>
                      <a:pt x="174" y="397"/>
                    </a:cubicBezTo>
                    <a:cubicBezTo>
                      <a:pt x="1568" y="1437"/>
                      <a:pt x="2986" y="2406"/>
                      <a:pt x="4380" y="3422"/>
                    </a:cubicBezTo>
                    <a:cubicBezTo>
                      <a:pt x="5798" y="4414"/>
                      <a:pt x="7168" y="5406"/>
                      <a:pt x="8586" y="6375"/>
                    </a:cubicBezTo>
                    <a:cubicBezTo>
                      <a:pt x="9389" y="6942"/>
                      <a:pt x="10240" y="7438"/>
                      <a:pt x="11043" y="8005"/>
                    </a:cubicBezTo>
                    <a:cubicBezTo>
                      <a:pt x="10358" y="7462"/>
                      <a:pt x="9720" y="6895"/>
                      <a:pt x="9035" y="6352"/>
                    </a:cubicBezTo>
                    <a:cubicBezTo>
                      <a:pt x="8349" y="5808"/>
                      <a:pt x="7688" y="5288"/>
                      <a:pt x="6979" y="4769"/>
                    </a:cubicBezTo>
                    <a:cubicBezTo>
                      <a:pt x="5585" y="3753"/>
                      <a:pt x="4191" y="2737"/>
                      <a:pt x="2797" y="1744"/>
                    </a:cubicBezTo>
                    <a:cubicBezTo>
                      <a:pt x="2017" y="1177"/>
                      <a:pt x="1214" y="587"/>
                      <a:pt x="387" y="43"/>
                    </a:cubicBezTo>
                    <a:cubicBezTo>
                      <a:pt x="348" y="13"/>
                      <a:pt x="310" y="0"/>
                      <a:pt x="27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1"/>
              <p:cNvSpPr/>
              <p:nvPr/>
            </p:nvSpPr>
            <p:spPr>
              <a:xfrm>
                <a:off x="621750" y="1792050"/>
                <a:ext cx="366550" cy="357525"/>
              </a:xfrm>
              <a:custGeom>
                <a:avLst/>
                <a:gdLst/>
                <a:ahLst/>
                <a:cxnLst/>
                <a:rect l="l" t="t" r="r" b="b"/>
                <a:pathLst>
                  <a:path w="14662" h="14301" extrusionOk="0">
                    <a:moveTo>
                      <a:pt x="210" y="0"/>
                    </a:moveTo>
                    <a:cubicBezTo>
                      <a:pt x="70" y="0"/>
                      <a:pt x="1" y="227"/>
                      <a:pt x="131" y="313"/>
                    </a:cubicBezTo>
                    <a:cubicBezTo>
                      <a:pt x="438" y="479"/>
                      <a:pt x="698" y="668"/>
                      <a:pt x="958" y="809"/>
                    </a:cubicBezTo>
                    <a:cubicBezTo>
                      <a:pt x="1265" y="951"/>
                      <a:pt x="1525" y="1140"/>
                      <a:pt x="1809" y="1306"/>
                    </a:cubicBezTo>
                    <a:cubicBezTo>
                      <a:pt x="2352" y="1660"/>
                      <a:pt x="2872" y="2038"/>
                      <a:pt x="3368" y="2463"/>
                    </a:cubicBezTo>
                    <a:cubicBezTo>
                      <a:pt x="4408" y="3290"/>
                      <a:pt x="5376" y="4165"/>
                      <a:pt x="6369" y="5062"/>
                    </a:cubicBezTo>
                    <a:cubicBezTo>
                      <a:pt x="8282" y="6858"/>
                      <a:pt x="10078" y="8819"/>
                      <a:pt x="11803" y="10851"/>
                    </a:cubicBezTo>
                    <a:cubicBezTo>
                      <a:pt x="12275" y="11418"/>
                      <a:pt x="12748" y="12009"/>
                      <a:pt x="13221" y="12599"/>
                    </a:cubicBezTo>
                    <a:cubicBezTo>
                      <a:pt x="13457" y="12883"/>
                      <a:pt x="13646" y="13143"/>
                      <a:pt x="13882" y="13450"/>
                    </a:cubicBezTo>
                    <a:cubicBezTo>
                      <a:pt x="14118" y="13734"/>
                      <a:pt x="14402" y="14017"/>
                      <a:pt x="14638" y="14301"/>
                    </a:cubicBezTo>
                    <a:cubicBezTo>
                      <a:pt x="14638" y="14301"/>
                      <a:pt x="14662" y="14301"/>
                      <a:pt x="14662" y="14277"/>
                    </a:cubicBezTo>
                    <a:cubicBezTo>
                      <a:pt x="14520" y="13970"/>
                      <a:pt x="14331" y="13686"/>
                      <a:pt x="14166" y="13379"/>
                    </a:cubicBezTo>
                    <a:lnTo>
                      <a:pt x="13622" y="12599"/>
                    </a:lnTo>
                    <a:cubicBezTo>
                      <a:pt x="13244" y="12032"/>
                      <a:pt x="12819" y="11489"/>
                      <a:pt x="12417" y="10969"/>
                    </a:cubicBezTo>
                    <a:cubicBezTo>
                      <a:pt x="11590" y="9906"/>
                      <a:pt x="10740" y="8866"/>
                      <a:pt x="9818" y="7898"/>
                    </a:cubicBezTo>
                    <a:cubicBezTo>
                      <a:pt x="8023" y="5913"/>
                      <a:pt x="6085" y="4046"/>
                      <a:pt x="4029" y="2345"/>
                    </a:cubicBezTo>
                    <a:cubicBezTo>
                      <a:pt x="3439" y="1873"/>
                      <a:pt x="2848" y="1400"/>
                      <a:pt x="2234" y="975"/>
                    </a:cubicBezTo>
                    <a:cubicBezTo>
                      <a:pt x="1927" y="762"/>
                      <a:pt x="1596" y="597"/>
                      <a:pt x="1289" y="431"/>
                    </a:cubicBezTo>
                    <a:cubicBezTo>
                      <a:pt x="958" y="242"/>
                      <a:pt x="604" y="101"/>
                      <a:pt x="249" y="6"/>
                    </a:cubicBezTo>
                    <a:cubicBezTo>
                      <a:pt x="236" y="2"/>
                      <a:pt x="222" y="0"/>
                      <a:pt x="21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1"/>
              <p:cNvSpPr/>
              <p:nvPr/>
            </p:nvSpPr>
            <p:spPr>
              <a:xfrm>
                <a:off x="599100" y="1803800"/>
                <a:ext cx="282875" cy="236500"/>
              </a:xfrm>
              <a:custGeom>
                <a:avLst/>
                <a:gdLst/>
                <a:ahLst/>
                <a:cxnLst/>
                <a:rect l="l" t="t" r="r" b="b"/>
                <a:pathLst>
                  <a:path w="11315" h="9460" extrusionOk="0">
                    <a:moveTo>
                      <a:pt x="246" y="0"/>
                    </a:moveTo>
                    <a:cubicBezTo>
                      <a:pt x="103" y="0"/>
                      <a:pt x="1" y="173"/>
                      <a:pt x="115" y="269"/>
                    </a:cubicBezTo>
                    <a:cubicBezTo>
                      <a:pt x="824" y="859"/>
                      <a:pt x="1628" y="1403"/>
                      <a:pt x="2360" y="1970"/>
                    </a:cubicBezTo>
                    <a:cubicBezTo>
                      <a:pt x="3140" y="2513"/>
                      <a:pt x="3872" y="3104"/>
                      <a:pt x="4605" y="3695"/>
                    </a:cubicBezTo>
                    <a:cubicBezTo>
                      <a:pt x="6070" y="4876"/>
                      <a:pt x="7487" y="6105"/>
                      <a:pt x="8858" y="7333"/>
                    </a:cubicBezTo>
                    <a:cubicBezTo>
                      <a:pt x="9259" y="7688"/>
                      <a:pt x="9637" y="8042"/>
                      <a:pt x="10039" y="8396"/>
                    </a:cubicBezTo>
                    <a:lnTo>
                      <a:pt x="10677" y="8940"/>
                    </a:lnTo>
                    <a:cubicBezTo>
                      <a:pt x="10866" y="9105"/>
                      <a:pt x="11102" y="9247"/>
                      <a:pt x="11315" y="9460"/>
                    </a:cubicBezTo>
                    <a:cubicBezTo>
                      <a:pt x="10984" y="9105"/>
                      <a:pt x="10701" y="8727"/>
                      <a:pt x="10370" y="8373"/>
                    </a:cubicBezTo>
                    <a:lnTo>
                      <a:pt x="9401" y="7404"/>
                    </a:lnTo>
                    <a:cubicBezTo>
                      <a:pt x="8716" y="6742"/>
                      <a:pt x="8007" y="6081"/>
                      <a:pt x="7298" y="5467"/>
                    </a:cubicBezTo>
                    <a:cubicBezTo>
                      <a:pt x="5881" y="4238"/>
                      <a:pt x="4439" y="3033"/>
                      <a:pt x="2951" y="1899"/>
                    </a:cubicBezTo>
                    <a:cubicBezTo>
                      <a:pt x="2124" y="1237"/>
                      <a:pt x="1273" y="576"/>
                      <a:pt x="352" y="32"/>
                    </a:cubicBezTo>
                    <a:cubicBezTo>
                      <a:pt x="316" y="10"/>
                      <a:pt x="280" y="0"/>
                      <a:pt x="24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1"/>
              <p:cNvSpPr/>
              <p:nvPr/>
            </p:nvSpPr>
            <p:spPr>
              <a:xfrm>
                <a:off x="404100" y="2111150"/>
                <a:ext cx="620250" cy="115800"/>
              </a:xfrm>
              <a:custGeom>
                <a:avLst/>
                <a:gdLst/>
                <a:ahLst/>
                <a:cxnLst/>
                <a:rect l="l" t="t" r="r" b="b"/>
                <a:pathLst>
                  <a:path w="24810" h="4632" extrusionOk="0">
                    <a:moveTo>
                      <a:pt x="213" y="1"/>
                    </a:moveTo>
                    <a:cubicBezTo>
                      <a:pt x="71" y="72"/>
                      <a:pt x="0" y="332"/>
                      <a:pt x="189" y="355"/>
                    </a:cubicBezTo>
                    <a:cubicBezTo>
                      <a:pt x="993" y="473"/>
                      <a:pt x="1820" y="544"/>
                      <a:pt x="2599" y="592"/>
                    </a:cubicBezTo>
                    <a:cubicBezTo>
                      <a:pt x="3426" y="662"/>
                      <a:pt x="4230" y="733"/>
                      <a:pt x="5057" y="828"/>
                    </a:cubicBezTo>
                    <a:cubicBezTo>
                      <a:pt x="6687" y="1017"/>
                      <a:pt x="8270" y="1206"/>
                      <a:pt x="9877" y="1489"/>
                    </a:cubicBezTo>
                    <a:cubicBezTo>
                      <a:pt x="13090" y="1986"/>
                      <a:pt x="16280" y="2600"/>
                      <a:pt x="19469" y="3332"/>
                    </a:cubicBezTo>
                    <a:cubicBezTo>
                      <a:pt x="20367" y="3545"/>
                      <a:pt x="21218" y="3758"/>
                      <a:pt x="22092" y="3970"/>
                    </a:cubicBezTo>
                    <a:cubicBezTo>
                      <a:pt x="22990" y="4159"/>
                      <a:pt x="23911" y="4396"/>
                      <a:pt x="24785" y="4632"/>
                    </a:cubicBezTo>
                    <a:cubicBezTo>
                      <a:pt x="24809" y="4632"/>
                      <a:pt x="24809" y="4608"/>
                      <a:pt x="24785" y="4585"/>
                    </a:cubicBezTo>
                    <a:cubicBezTo>
                      <a:pt x="23226" y="4065"/>
                      <a:pt x="21667" y="3569"/>
                      <a:pt x="20060" y="3167"/>
                    </a:cubicBezTo>
                    <a:cubicBezTo>
                      <a:pt x="18501" y="2742"/>
                      <a:pt x="16941" y="2387"/>
                      <a:pt x="15335" y="2033"/>
                    </a:cubicBezTo>
                    <a:cubicBezTo>
                      <a:pt x="12145" y="1371"/>
                      <a:pt x="8931" y="851"/>
                      <a:pt x="5671" y="473"/>
                    </a:cubicBezTo>
                    <a:cubicBezTo>
                      <a:pt x="4773" y="355"/>
                      <a:pt x="3875" y="261"/>
                      <a:pt x="2954" y="190"/>
                    </a:cubicBezTo>
                    <a:cubicBezTo>
                      <a:pt x="2056" y="95"/>
                      <a:pt x="1134" y="1"/>
                      <a:pt x="21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1"/>
              <p:cNvSpPr/>
              <p:nvPr/>
            </p:nvSpPr>
            <p:spPr>
              <a:xfrm>
                <a:off x="521075" y="2162525"/>
                <a:ext cx="337275" cy="39625"/>
              </a:xfrm>
              <a:custGeom>
                <a:avLst/>
                <a:gdLst/>
                <a:ahLst/>
                <a:cxnLst/>
                <a:rect l="l" t="t" r="r" b="b"/>
                <a:pathLst>
                  <a:path w="13491" h="1585" extrusionOk="0">
                    <a:moveTo>
                      <a:pt x="261" y="1"/>
                    </a:moveTo>
                    <a:cubicBezTo>
                      <a:pt x="1" y="1"/>
                      <a:pt x="30" y="404"/>
                      <a:pt x="283" y="427"/>
                    </a:cubicBezTo>
                    <a:cubicBezTo>
                      <a:pt x="2008" y="639"/>
                      <a:pt x="3709" y="758"/>
                      <a:pt x="5434" y="923"/>
                    </a:cubicBezTo>
                    <a:cubicBezTo>
                      <a:pt x="7135" y="1088"/>
                      <a:pt x="8860" y="1254"/>
                      <a:pt x="10561" y="1395"/>
                    </a:cubicBezTo>
                    <a:cubicBezTo>
                      <a:pt x="11530" y="1490"/>
                      <a:pt x="12522" y="1490"/>
                      <a:pt x="13491" y="1584"/>
                    </a:cubicBezTo>
                    <a:cubicBezTo>
                      <a:pt x="12640" y="1466"/>
                      <a:pt x="11790" y="1277"/>
                      <a:pt x="10915" y="1159"/>
                    </a:cubicBezTo>
                    <a:cubicBezTo>
                      <a:pt x="10065" y="1041"/>
                      <a:pt x="9214" y="923"/>
                      <a:pt x="8340" y="828"/>
                    </a:cubicBezTo>
                    <a:cubicBezTo>
                      <a:pt x="6639" y="663"/>
                      <a:pt x="4914" y="450"/>
                      <a:pt x="3213" y="285"/>
                    </a:cubicBezTo>
                    <a:cubicBezTo>
                      <a:pt x="2244" y="190"/>
                      <a:pt x="1252" y="72"/>
                      <a:pt x="283" y="1"/>
                    </a:cubicBezTo>
                    <a:cubicBezTo>
                      <a:pt x="275" y="1"/>
                      <a:pt x="268" y="1"/>
                      <a:pt x="26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1"/>
              <p:cNvSpPr/>
              <p:nvPr/>
            </p:nvSpPr>
            <p:spPr>
              <a:xfrm>
                <a:off x="459025" y="2063325"/>
                <a:ext cx="493250" cy="133500"/>
              </a:xfrm>
              <a:custGeom>
                <a:avLst/>
                <a:gdLst/>
                <a:ahLst/>
                <a:cxnLst/>
                <a:rect l="l" t="t" r="r" b="b"/>
                <a:pathLst>
                  <a:path w="19730" h="5340" extrusionOk="0">
                    <a:moveTo>
                      <a:pt x="1229" y="0"/>
                    </a:moveTo>
                    <a:cubicBezTo>
                      <a:pt x="851" y="0"/>
                      <a:pt x="497" y="47"/>
                      <a:pt x="119" y="142"/>
                    </a:cubicBezTo>
                    <a:cubicBezTo>
                      <a:pt x="1" y="165"/>
                      <a:pt x="24" y="473"/>
                      <a:pt x="213" y="473"/>
                    </a:cubicBezTo>
                    <a:cubicBezTo>
                      <a:pt x="520" y="473"/>
                      <a:pt x="851" y="496"/>
                      <a:pt x="1182" y="496"/>
                    </a:cubicBezTo>
                    <a:lnTo>
                      <a:pt x="2151" y="496"/>
                    </a:lnTo>
                    <a:cubicBezTo>
                      <a:pt x="2812" y="520"/>
                      <a:pt x="3450" y="614"/>
                      <a:pt x="4065" y="709"/>
                    </a:cubicBezTo>
                    <a:cubicBezTo>
                      <a:pt x="5364" y="922"/>
                      <a:pt x="6664" y="1181"/>
                      <a:pt x="7939" y="1465"/>
                    </a:cubicBezTo>
                    <a:cubicBezTo>
                      <a:pt x="10515" y="2079"/>
                      <a:pt x="13043" y="2859"/>
                      <a:pt x="15524" y="3780"/>
                    </a:cubicBezTo>
                    <a:cubicBezTo>
                      <a:pt x="16233" y="4040"/>
                      <a:pt x="16918" y="4300"/>
                      <a:pt x="17627" y="4560"/>
                    </a:cubicBezTo>
                    <a:cubicBezTo>
                      <a:pt x="17957" y="4702"/>
                      <a:pt x="18312" y="4844"/>
                      <a:pt x="18643" y="4962"/>
                    </a:cubicBezTo>
                    <a:cubicBezTo>
                      <a:pt x="18997" y="5104"/>
                      <a:pt x="19352" y="5222"/>
                      <a:pt x="19706" y="5340"/>
                    </a:cubicBezTo>
                    <a:cubicBezTo>
                      <a:pt x="19730" y="5340"/>
                      <a:pt x="19730" y="5316"/>
                      <a:pt x="19706" y="5316"/>
                    </a:cubicBezTo>
                    <a:lnTo>
                      <a:pt x="18808" y="4773"/>
                    </a:lnTo>
                    <a:cubicBezTo>
                      <a:pt x="18525" y="4631"/>
                      <a:pt x="18217" y="4489"/>
                      <a:pt x="17957" y="4371"/>
                    </a:cubicBezTo>
                    <a:cubicBezTo>
                      <a:pt x="17343" y="4064"/>
                      <a:pt x="16752" y="3804"/>
                      <a:pt x="16091" y="3568"/>
                    </a:cubicBezTo>
                    <a:cubicBezTo>
                      <a:pt x="14839" y="3072"/>
                      <a:pt x="13586" y="2599"/>
                      <a:pt x="12311" y="2174"/>
                    </a:cubicBezTo>
                    <a:cubicBezTo>
                      <a:pt x="9759" y="1370"/>
                      <a:pt x="7183" y="733"/>
                      <a:pt x="4561" y="284"/>
                    </a:cubicBezTo>
                    <a:cubicBezTo>
                      <a:pt x="3828" y="165"/>
                      <a:pt x="3096" y="47"/>
                      <a:pt x="2316" y="24"/>
                    </a:cubicBezTo>
                    <a:cubicBezTo>
                      <a:pt x="1962" y="0"/>
                      <a:pt x="1584" y="0"/>
                      <a:pt x="12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1"/>
              <p:cNvSpPr/>
              <p:nvPr/>
            </p:nvSpPr>
            <p:spPr>
              <a:xfrm>
                <a:off x="444850" y="2088125"/>
                <a:ext cx="360350" cy="67350"/>
              </a:xfrm>
              <a:custGeom>
                <a:avLst/>
                <a:gdLst/>
                <a:ahLst/>
                <a:cxnLst/>
                <a:rect l="l" t="t" r="r" b="b"/>
                <a:pathLst>
                  <a:path w="14414" h="2694" extrusionOk="0">
                    <a:moveTo>
                      <a:pt x="237" y="0"/>
                    </a:moveTo>
                    <a:cubicBezTo>
                      <a:pt x="71" y="0"/>
                      <a:pt x="1" y="308"/>
                      <a:pt x="213" y="331"/>
                    </a:cubicBezTo>
                    <a:cubicBezTo>
                      <a:pt x="1135" y="473"/>
                      <a:pt x="2080" y="567"/>
                      <a:pt x="2978" y="686"/>
                    </a:cubicBezTo>
                    <a:cubicBezTo>
                      <a:pt x="3923" y="804"/>
                      <a:pt x="4844" y="946"/>
                      <a:pt x="5789" y="1064"/>
                    </a:cubicBezTo>
                    <a:cubicBezTo>
                      <a:pt x="7632" y="1371"/>
                      <a:pt x="9452" y="1702"/>
                      <a:pt x="11295" y="2103"/>
                    </a:cubicBezTo>
                    <a:cubicBezTo>
                      <a:pt x="11791" y="2221"/>
                      <a:pt x="12310" y="2316"/>
                      <a:pt x="12830" y="2434"/>
                    </a:cubicBezTo>
                    <a:cubicBezTo>
                      <a:pt x="13090" y="2481"/>
                      <a:pt x="13350" y="2552"/>
                      <a:pt x="13610" y="2576"/>
                    </a:cubicBezTo>
                    <a:cubicBezTo>
                      <a:pt x="13894" y="2599"/>
                      <a:pt x="14153" y="2647"/>
                      <a:pt x="14413" y="2694"/>
                    </a:cubicBezTo>
                    <a:cubicBezTo>
                      <a:pt x="13941" y="2576"/>
                      <a:pt x="13492" y="2363"/>
                      <a:pt x="13067" y="2221"/>
                    </a:cubicBezTo>
                    <a:lnTo>
                      <a:pt x="11720" y="1867"/>
                    </a:lnTo>
                    <a:lnTo>
                      <a:pt x="8979" y="1253"/>
                    </a:lnTo>
                    <a:cubicBezTo>
                      <a:pt x="7160" y="898"/>
                      <a:pt x="5293" y="567"/>
                      <a:pt x="3427" y="331"/>
                    </a:cubicBezTo>
                    <a:cubicBezTo>
                      <a:pt x="2363" y="189"/>
                      <a:pt x="1300" y="48"/>
                      <a:pt x="2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1"/>
              <p:cNvSpPr/>
              <p:nvPr/>
            </p:nvSpPr>
            <p:spPr>
              <a:xfrm>
                <a:off x="431050" y="2244075"/>
                <a:ext cx="592700" cy="216525"/>
              </a:xfrm>
              <a:custGeom>
                <a:avLst/>
                <a:gdLst/>
                <a:ahLst/>
                <a:cxnLst/>
                <a:rect l="l" t="t" r="r" b="b"/>
                <a:pathLst>
                  <a:path w="23708" h="8661" extrusionOk="0">
                    <a:moveTo>
                      <a:pt x="23684" y="0"/>
                    </a:moveTo>
                    <a:cubicBezTo>
                      <a:pt x="22077" y="354"/>
                      <a:pt x="20471" y="685"/>
                      <a:pt x="18887" y="1111"/>
                    </a:cubicBezTo>
                    <a:cubicBezTo>
                      <a:pt x="17328" y="1559"/>
                      <a:pt x="15792" y="2008"/>
                      <a:pt x="14257" y="2528"/>
                    </a:cubicBezTo>
                    <a:cubicBezTo>
                      <a:pt x="11161" y="3544"/>
                      <a:pt x="8113" y="4725"/>
                      <a:pt x="5089" y="6001"/>
                    </a:cubicBezTo>
                    <a:cubicBezTo>
                      <a:pt x="4262" y="6356"/>
                      <a:pt x="3412" y="6734"/>
                      <a:pt x="2585" y="7112"/>
                    </a:cubicBezTo>
                    <a:cubicBezTo>
                      <a:pt x="1758" y="7514"/>
                      <a:pt x="907" y="7892"/>
                      <a:pt x="104" y="8364"/>
                    </a:cubicBezTo>
                    <a:cubicBezTo>
                      <a:pt x="0" y="8467"/>
                      <a:pt x="60" y="8661"/>
                      <a:pt x="171" y="8661"/>
                    </a:cubicBezTo>
                    <a:cubicBezTo>
                      <a:pt x="187" y="8661"/>
                      <a:pt x="204" y="8657"/>
                      <a:pt x="222" y="8648"/>
                    </a:cubicBezTo>
                    <a:cubicBezTo>
                      <a:pt x="1002" y="8364"/>
                      <a:pt x="1710" y="8010"/>
                      <a:pt x="2443" y="7655"/>
                    </a:cubicBezTo>
                    <a:cubicBezTo>
                      <a:pt x="3175" y="7301"/>
                      <a:pt x="3955" y="6970"/>
                      <a:pt x="4687" y="6639"/>
                    </a:cubicBezTo>
                    <a:cubicBezTo>
                      <a:pt x="6176" y="6001"/>
                      <a:pt x="7664" y="5363"/>
                      <a:pt x="9177" y="4773"/>
                    </a:cubicBezTo>
                    <a:cubicBezTo>
                      <a:pt x="12225" y="3591"/>
                      <a:pt x="15296" y="2528"/>
                      <a:pt x="18415" y="1583"/>
                    </a:cubicBezTo>
                    <a:cubicBezTo>
                      <a:pt x="19289" y="1323"/>
                      <a:pt x="20163" y="1087"/>
                      <a:pt x="21014" y="827"/>
                    </a:cubicBezTo>
                    <a:cubicBezTo>
                      <a:pt x="21912" y="567"/>
                      <a:pt x="22786" y="284"/>
                      <a:pt x="23684" y="71"/>
                    </a:cubicBezTo>
                    <a:cubicBezTo>
                      <a:pt x="23707" y="71"/>
                      <a:pt x="23707" y="0"/>
                      <a:pt x="2368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1"/>
              <p:cNvSpPr/>
              <p:nvPr/>
            </p:nvSpPr>
            <p:spPr>
              <a:xfrm>
                <a:off x="556575" y="2306075"/>
                <a:ext cx="310650" cy="141600"/>
              </a:xfrm>
              <a:custGeom>
                <a:avLst/>
                <a:gdLst/>
                <a:ahLst/>
                <a:cxnLst/>
                <a:rect l="l" t="t" r="r" b="b"/>
                <a:pathLst>
                  <a:path w="12426" h="5664" extrusionOk="0">
                    <a:moveTo>
                      <a:pt x="12425" y="1"/>
                    </a:moveTo>
                    <a:cubicBezTo>
                      <a:pt x="11622" y="332"/>
                      <a:pt x="10795" y="592"/>
                      <a:pt x="10015" y="922"/>
                    </a:cubicBezTo>
                    <a:cubicBezTo>
                      <a:pt x="9212" y="1230"/>
                      <a:pt x="8409" y="1560"/>
                      <a:pt x="7605" y="1915"/>
                    </a:cubicBezTo>
                    <a:cubicBezTo>
                      <a:pt x="6046" y="2600"/>
                      <a:pt x="4463" y="3309"/>
                      <a:pt x="2880" y="4018"/>
                    </a:cubicBezTo>
                    <a:cubicBezTo>
                      <a:pt x="2006" y="4419"/>
                      <a:pt x="1084" y="4821"/>
                      <a:pt x="210" y="5246"/>
                    </a:cubicBezTo>
                    <a:cubicBezTo>
                      <a:pt x="1" y="5372"/>
                      <a:pt x="125" y="5664"/>
                      <a:pt x="353" y="5664"/>
                    </a:cubicBezTo>
                    <a:cubicBezTo>
                      <a:pt x="382" y="5664"/>
                      <a:pt x="413" y="5659"/>
                      <a:pt x="446" y="5648"/>
                    </a:cubicBezTo>
                    <a:cubicBezTo>
                      <a:pt x="2029" y="4963"/>
                      <a:pt x="3565" y="4230"/>
                      <a:pt x="5124" y="3474"/>
                    </a:cubicBezTo>
                    <a:cubicBezTo>
                      <a:pt x="6707" y="2765"/>
                      <a:pt x="8267" y="2056"/>
                      <a:pt x="9803" y="1324"/>
                    </a:cubicBezTo>
                    <a:cubicBezTo>
                      <a:pt x="10677" y="922"/>
                      <a:pt x="11551" y="450"/>
                      <a:pt x="124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1"/>
              <p:cNvSpPr/>
              <p:nvPr/>
            </p:nvSpPr>
            <p:spPr>
              <a:xfrm>
                <a:off x="454750" y="2254175"/>
                <a:ext cx="492200" cy="139750"/>
              </a:xfrm>
              <a:custGeom>
                <a:avLst/>
                <a:gdLst/>
                <a:ahLst/>
                <a:cxnLst/>
                <a:rect l="l" t="t" r="r" b="b"/>
                <a:pathLst>
                  <a:path w="19688" h="5590" extrusionOk="0">
                    <a:moveTo>
                      <a:pt x="18973" y="0"/>
                    </a:moveTo>
                    <a:cubicBezTo>
                      <a:pt x="18858" y="0"/>
                      <a:pt x="18743" y="6"/>
                      <a:pt x="18625" y="21"/>
                    </a:cubicBezTo>
                    <a:cubicBezTo>
                      <a:pt x="18294" y="45"/>
                      <a:pt x="17963" y="45"/>
                      <a:pt x="17656" y="69"/>
                    </a:cubicBezTo>
                    <a:cubicBezTo>
                      <a:pt x="16971" y="139"/>
                      <a:pt x="16333" y="210"/>
                      <a:pt x="15648" y="305"/>
                    </a:cubicBezTo>
                    <a:cubicBezTo>
                      <a:pt x="14324" y="494"/>
                      <a:pt x="12978" y="730"/>
                      <a:pt x="11678" y="1014"/>
                    </a:cubicBezTo>
                    <a:cubicBezTo>
                      <a:pt x="9079" y="1581"/>
                      <a:pt x="6504" y="2313"/>
                      <a:pt x="4023" y="3258"/>
                    </a:cubicBezTo>
                    <a:cubicBezTo>
                      <a:pt x="3314" y="3518"/>
                      <a:pt x="2653" y="3802"/>
                      <a:pt x="1967" y="4156"/>
                    </a:cubicBezTo>
                    <a:cubicBezTo>
                      <a:pt x="1637" y="4321"/>
                      <a:pt x="1306" y="4463"/>
                      <a:pt x="999" y="4676"/>
                    </a:cubicBezTo>
                    <a:cubicBezTo>
                      <a:pt x="668" y="4889"/>
                      <a:pt x="361" y="5125"/>
                      <a:pt x="101" y="5385"/>
                    </a:cubicBezTo>
                    <a:cubicBezTo>
                      <a:pt x="1" y="5445"/>
                      <a:pt x="121" y="5589"/>
                      <a:pt x="246" y="5589"/>
                    </a:cubicBezTo>
                    <a:cubicBezTo>
                      <a:pt x="269" y="5589"/>
                      <a:pt x="292" y="5585"/>
                      <a:pt x="313" y="5574"/>
                    </a:cubicBezTo>
                    <a:cubicBezTo>
                      <a:pt x="621" y="5408"/>
                      <a:pt x="904" y="5267"/>
                      <a:pt x="1164" y="5101"/>
                    </a:cubicBezTo>
                    <a:cubicBezTo>
                      <a:pt x="1424" y="4912"/>
                      <a:pt x="1731" y="4770"/>
                      <a:pt x="2015" y="4629"/>
                    </a:cubicBezTo>
                    <a:cubicBezTo>
                      <a:pt x="2582" y="4321"/>
                      <a:pt x="3196" y="4062"/>
                      <a:pt x="3810" y="3825"/>
                    </a:cubicBezTo>
                    <a:cubicBezTo>
                      <a:pt x="5039" y="3353"/>
                      <a:pt x="6268" y="2927"/>
                      <a:pt x="7543" y="2549"/>
                    </a:cubicBezTo>
                    <a:cubicBezTo>
                      <a:pt x="10095" y="1793"/>
                      <a:pt x="12647" y="1203"/>
                      <a:pt x="15270" y="754"/>
                    </a:cubicBezTo>
                    <a:lnTo>
                      <a:pt x="17467" y="399"/>
                    </a:lnTo>
                    <a:cubicBezTo>
                      <a:pt x="17821" y="328"/>
                      <a:pt x="18176" y="281"/>
                      <a:pt x="18530" y="258"/>
                    </a:cubicBezTo>
                    <a:cubicBezTo>
                      <a:pt x="18932" y="187"/>
                      <a:pt x="19286" y="92"/>
                      <a:pt x="19664" y="45"/>
                    </a:cubicBezTo>
                    <a:cubicBezTo>
                      <a:pt x="19688" y="45"/>
                      <a:pt x="19664" y="21"/>
                      <a:pt x="19664" y="21"/>
                    </a:cubicBezTo>
                    <a:cubicBezTo>
                      <a:pt x="19428" y="21"/>
                      <a:pt x="19202" y="0"/>
                      <a:pt x="1897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1"/>
              <p:cNvSpPr/>
              <p:nvPr/>
            </p:nvSpPr>
            <p:spPr>
              <a:xfrm>
                <a:off x="454250" y="2291900"/>
                <a:ext cx="345050" cy="127475"/>
              </a:xfrm>
              <a:custGeom>
                <a:avLst/>
                <a:gdLst/>
                <a:ahLst/>
                <a:cxnLst/>
                <a:rect l="l" t="t" r="r" b="b"/>
                <a:pathLst>
                  <a:path w="13802" h="5099" extrusionOk="0">
                    <a:moveTo>
                      <a:pt x="13801" y="1"/>
                    </a:moveTo>
                    <a:cubicBezTo>
                      <a:pt x="13329" y="119"/>
                      <a:pt x="12856" y="190"/>
                      <a:pt x="12383" y="284"/>
                    </a:cubicBezTo>
                    <a:lnTo>
                      <a:pt x="11060" y="639"/>
                    </a:lnTo>
                    <a:cubicBezTo>
                      <a:pt x="10139" y="899"/>
                      <a:pt x="9241" y="1182"/>
                      <a:pt x="8367" y="1489"/>
                    </a:cubicBezTo>
                    <a:cubicBezTo>
                      <a:pt x="6595" y="2080"/>
                      <a:pt x="4823" y="2765"/>
                      <a:pt x="3074" y="3474"/>
                    </a:cubicBezTo>
                    <a:cubicBezTo>
                      <a:pt x="2105" y="3876"/>
                      <a:pt x="1089" y="4254"/>
                      <a:pt x="144" y="4774"/>
                    </a:cubicBezTo>
                    <a:cubicBezTo>
                      <a:pt x="1" y="4856"/>
                      <a:pt x="53" y="5099"/>
                      <a:pt x="209" y="5099"/>
                    </a:cubicBezTo>
                    <a:cubicBezTo>
                      <a:pt x="233" y="5099"/>
                      <a:pt x="258" y="5093"/>
                      <a:pt x="286" y="5081"/>
                    </a:cubicBezTo>
                    <a:cubicBezTo>
                      <a:pt x="1160" y="4774"/>
                      <a:pt x="1987" y="4348"/>
                      <a:pt x="2885" y="3994"/>
                    </a:cubicBezTo>
                    <a:cubicBezTo>
                      <a:pt x="3759" y="3639"/>
                      <a:pt x="4610" y="3285"/>
                      <a:pt x="5508" y="2931"/>
                    </a:cubicBezTo>
                    <a:cubicBezTo>
                      <a:pt x="7256" y="2245"/>
                      <a:pt x="8981" y="1631"/>
                      <a:pt x="10753" y="1064"/>
                    </a:cubicBezTo>
                    <a:cubicBezTo>
                      <a:pt x="11273" y="922"/>
                      <a:pt x="11769" y="757"/>
                      <a:pt x="12265" y="568"/>
                    </a:cubicBezTo>
                    <a:cubicBezTo>
                      <a:pt x="12525" y="473"/>
                      <a:pt x="12785" y="403"/>
                      <a:pt x="13021" y="308"/>
                    </a:cubicBezTo>
                    <a:cubicBezTo>
                      <a:pt x="13305" y="190"/>
                      <a:pt x="13541" y="95"/>
                      <a:pt x="1380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1"/>
              <p:cNvSpPr/>
              <p:nvPr/>
            </p:nvSpPr>
            <p:spPr>
              <a:xfrm>
                <a:off x="624150" y="2260100"/>
                <a:ext cx="408275" cy="482350"/>
              </a:xfrm>
              <a:custGeom>
                <a:avLst/>
                <a:gdLst/>
                <a:ahLst/>
                <a:cxnLst/>
                <a:rect l="l" t="t" r="r" b="b"/>
                <a:pathLst>
                  <a:path w="16331" h="19294" extrusionOk="0">
                    <a:moveTo>
                      <a:pt x="16311" y="0"/>
                    </a:moveTo>
                    <a:cubicBezTo>
                      <a:pt x="16305" y="0"/>
                      <a:pt x="16298" y="6"/>
                      <a:pt x="16291" y="21"/>
                    </a:cubicBezTo>
                    <a:cubicBezTo>
                      <a:pt x="15062" y="1107"/>
                      <a:pt x="13857" y="2218"/>
                      <a:pt x="12699" y="3376"/>
                    </a:cubicBezTo>
                    <a:cubicBezTo>
                      <a:pt x="11565" y="4533"/>
                      <a:pt x="10455" y="5715"/>
                      <a:pt x="9368" y="6920"/>
                    </a:cubicBezTo>
                    <a:cubicBezTo>
                      <a:pt x="7194" y="9353"/>
                      <a:pt x="5115" y="11882"/>
                      <a:pt x="3177" y="14504"/>
                    </a:cubicBezTo>
                    <a:cubicBezTo>
                      <a:pt x="2634" y="15260"/>
                      <a:pt x="2067" y="15993"/>
                      <a:pt x="1571" y="16725"/>
                    </a:cubicBezTo>
                    <a:cubicBezTo>
                      <a:pt x="1051" y="17505"/>
                      <a:pt x="508" y="18237"/>
                      <a:pt x="35" y="19041"/>
                    </a:cubicBezTo>
                    <a:cubicBezTo>
                      <a:pt x="1" y="19161"/>
                      <a:pt x="91" y="19294"/>
                      <a:pt x="188" y="19294"/>
                    </a:cubicBezTo>
                    <a:cubicBezTo>
                      <a:pt x="225" y="19294"/>
                      <a:pt x="263" y="19275"/>
                      <a:pt x="295" y="19230"/>
                    </a:cubicBezTo>
                    <a:cubicBezTo>
                      <a:pt x="815" y="18592"/>
                      <a:pt x="1240" y="17930"/>
                      <a:pt x="1713" y="17269"/>
                    </a:cubicBezTo>
                    <a:cubicBezTo>
                      <a:pt x="2185" y="16583"/>
                      <a:pt x="2658" y="15922"/>
                      <a:pt x="3154" y="15260"/>
                    </a:cubicBezTo>
                    <a:cubicBezTo>
                      <a:pt x="4146" y="13961"/>
                      <a:pt x="5115" y="12638"/>
                      <a:pt x="6131" y="11385"/>
                    </a:cubicBezTo>
                    <a:cubicBezTo>
                      <a:pt x="8163" y="8834"/>
                      <a:pt x="10313" y="6400"/>
                      <a:pt x="12534" y="3990"/>
                    </a:cubicBezTo>
                    <a:cubicBezTo>
                      <a:pt x="13148" y="3352"/>
                      <a:pt x="13762" y="2690"/>
                      <a:pt x="14400" y="2029"/>
                    </a:cubicBezTo>
                    <a:cubicBezTo>
                      <a:pt x="15015" y="1344"/>
                      <a:pt x="15653" y="682"/>
                      <a:pt x="16314" y="44"/>
                    </a:cubicBezTo>
                    <a:cubicBezTo>
                      <a:pt x="16331" y="28"/>
                      <a:pt x="16324" y="0"/>
                      <a:pt x="163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1"/>
              <p:cNvSpPr/>
              <p:nvPr/>
            </p:nvSpPr>
            <p:spPr>
              <a:xfrm>
                <a:off x="726150" y="2392325"/>
                <a:ext cx="201900" cy="274175"/>
              </a:xfrm>
              <a:custGeom>
                <a:avLst/>
                <a:gdLst/>
                <a:ahLst/>
                <a:cxnLst/>
                <a:rect l="l" t="t" r="r" b="b"/>
                <a:pathLst>
                  <a:path w="8076" h="10967" extrusionOk="0">
                    <a:moveTo>
                      <a:pt x="8076" y="0"/>
                    </a:moveTo>
                    <a:lnTo>
                      <a:pt x="8076" y="0"/>
                    </a:lnTo>
                    <a:cubicBezTo>
                      <a:pt x="7532" y="686"/>
                      <a:pt x="6965" y="1324"/>
                      <a:pt x="6422" y="2009"/>
                    </a:cubicBezTo>
                    <a:cubicBezTo>
                      <a:pt x="5878" y="2694"/>
                      <a:pt x="5359" y="3379"/>
                      <a:pt x="4839" y="4088"/>
                    </a:cubicBezTo>
                    <a:cubicBezTo>
                      <a:pt x="3823" y="5458"/>
                      <a:pt x="2807" y="6852"/>
                      <a:pt x="1815" y="8246"/>
                    </a:cubicBezTo>
                    <a:cubicBezTo>
                      <a:pt x="1248" y="9050"/>
                      <a:pt x="657" y="9853"/>
                      <a:pt x="113" y="10656"/>
                    </a:cubicBezTo>
                    <a:cubicBezTo>
                      <a:pt x="1" y="10833"/>
                      <a:pt x="129" y="10966"/>
                      <a:pt x="274" y="10966"/>
                    </a:cubicBezTo>
                    <a:cubicBezTo>
                      <a:pt x="343" y="10966"/>
                      <a:pt x="415" y="10937"/>
                      <a:pt x="468" y="10869"/>
                    </a:cubicBezTo>
                    <a:cubicBezTo>
                      <a:pt x="1507" y="9499"/>
                      <a:pt x="2476" y="8081"/>
                      <a:pt x="3492" y="6687"/>
                    </a:cubicBezTo>
                    <a:cubicBezTo>
                      <a:pt x="4484" y="5269"/>
                      <a:pt x="5477" y="3875"/>
                      <a:pt x="6446" y="2458"/>
                    </a:cubicBezTo>
                    <a:cubicBezTo>
                      <a:pt x="7013" y="1654"/>
                      <a:pt x="7509" y="804"/>
                      <a:pt x="807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1"/>
              <p:cNvSpPr/>
              <p:nvPr/>
            </p:nvSpPr>
            <p:spPr>
              <a:xfrm>
                <a:off x="612625" y="2306675"/>
                <a:ext cx="357950" cy="365675"/>
              </a:xfrm>
              <a:custGeom>
                <a:avLst/>
                <a:gdLst/>
                <a:ahLst/>
                <a:cxnLst/>
                <a:rect l="l" t="t" r="r" b="b"/>
                <a:pathLst>
                  <a:path w="14318" h="14627" extrusionOk="0">
                    <a:moveTo>
                      <a:pt x="14294" y="1"/>
                    </a:moveTo>
                    <a:cubicBezTo>
                      <a:pt x="13987" y="142"/>
                      <a:pt x="13704" y="331"/>
                      <a:pt x="13397" y="497"/>
                    </a:cubicBezTo>
                    <a:lnTo>
                      <a:pt x="12617" y="1040"/>
                    </a:lnTo>
                    <a:cubicBezTo>
                      <a:pt x="12050" y="1418"/>
                      <a:pt x="11506" y="1843"/>
                      <a:pt x="10987" y="2245"/>
                    </a:cubicBezTo>
                    <a:cubicBezTo>
                      <a:pt x="9923" y="3072"/>
                      <a:pt x="8884" y="3923"/>
                      <a:pt x="7915" y="4844"/>
                    </a:cubicBezTo>
                    <a:cubicBezTo>
                      <a:pt x="5930" y="6640"/>
                      <a:pt x="4111" y="8577"/>
                      <a:pt x="2386" y="10609"/>
                    </a:cubicBezTo>
                    <a:cubicBezTo>
                      <a:pt x="1914" y="11200"/>
                      <a:pt x="1441" y="11791"/>
                      <a:pt x="1039" y="12405"/>
                    </a:cubicBezTo>
                    <a:cubicBezTo>
                      <a:pt x="827" y="12712"/>
                      <a:pt x="638" y="13019"/>
                      <a:pt x="472" y="13350"/>
                    </a:cubicBezTo>
                    <a:cubicBezTo>
                      <a:pt x="283" y="13681"/>
                      <a:pt x="142" y="14035"/>
                      <a:pt x="47" y="14390"/>
                    </a:cubicBezTo>
                    <a:cubicBezTo>
                      <a:pt x="1" y="14528"/>
                      <a:pt x="95" y="14626"/>
                      <a:pt x="192" y="14626"/>
                    </a:cubicBezTo>
                    <a:cubicBezTo>
                      <a:pt x="244" y="14626"/>
                      <a:pt x="297" y="14598"/>
                      <a:pt x="331" y="14531"/>
                    </a:cubicBezTo>
                    <a:cubicBezTo>
                      <a:pt x="496" y="14248"/>
                      <a:pt x="685" y="13988"/>
                      <a:pt x="827" y="13704"/>
                    </a:cubicBezTo>
                    <a:cubicBezTo>
                      <a:pt x="969" y="13421"/>
                      <a:pt x="1158" y="13161"/>
                      <a:pt x="1323" y="12854"/>
                    </a:cubicBezTo>
                    <a:cubicBezTo>
                      <a:pt x="1677" y="12310"/>
                      <a:pt x="2055" y="11791"/>
                      <a:pt x="2481" y="11294"/>
                    </a:cubicBezTo>
                    <a:cubicBezTo>
                      <a:pt x="3308" y="10255"/>
                      <a:pt x="4182" y="9286"/>
                      <a:pt x="5080" y="8294"/>
                    </a:cubicBezTo>
                    <a:cubicBezTo>
                      <a:pt x="6875" y="6380"/>
                      <a:pt x="8836" y="4584"/>
                      <a:pt x="10868" y="2859"/>
                    </a:cubicBezTo>
                    <a:cubicBezTo>
                      <a:pt x="11435" y="2387"/>
                      <a:pt x="12026" y="1914"/>
                      <a:pt x="12617" y="1442"/>
                    </a:cubicBezTo>
                    <a:cubicBezTo>
                      <a:pt x="12900" y="1206"/>
                      <a:pt x="13160" y="1017"/>
                      <a:pt x="13467" y="780"/>
                    </a:cubicBezTo>
                    <a:cubicBezTo>
                      <a:pt x="13751" y="544"/>
                      <a:pt x="14034" y="260"/>
                      <a:pt x="14318" y="24"/>
                    </a:cubicBezTo>
                    <a:cubicBezTo>
                      <a:pt x="14318" y="24"/>
                      <a:pt x="14318" y="1"/>
                      <a:pt x="1429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1"/>
              <p:cNvSpPr/>
              <p:nvPr/>
            </p:nvSpPr>
            <p:spPr>
              <a:xfrm>
                <a:off x="623400" y="2414175"/>
                <a:ext cx="237900" cy="280900"/>
              </a:xfrm>
              <a:custGeom>
                <a:avLst/>
                <a:gdLst/>
                <a:ahLst/>
                <a:cxnLst/>
                <a:rect l="l" t="t" r="r" b="b"/>
                <a:pathLst>
                  <a:path w="9516" h="11236" extrusionOk="0">
                    <a:moveTo>
                      <a:pt x="9516" y="1"/>
                    </a:moveTo>
                    <a:lnTo>
                      <a:pt x="9516" y="1"/>
                    </a:lnTo>
                    <a:cubicBezTo>
                      <a:pt x="9162" y="308"/>
                      <a:pt x="8783" y="615"/>
                      <a:pt x="8429" y="946"/>
                    </a:cubicBezTo>
                    <a:lnTo>
                      <a:pt x="7437" y="1915"/>
                    </a:lnTo>
                    <a:cubicBezTo>
                      <a:pt x="6799" y="2600"/>
                      <a:pt x="6137" y="3309"/>
                      <a:pt x="5523" y="4017"/>
                    </a:cubicBezTo>
                    <a:cubicBezTo>
                      <a:pt x="4294" y="5435"/>
                      <a:pt x="3066" y="6876"/>
                      <a:pt x="1955" y="8341"/>
                    </a:cubicBezTo>
                    <a:cubicBezTo>
                      <a:pt x="1294" y="9168"/>
                      <a:pt x="632" y="10042"/>
                      <a:pt x="89" y="10940"/>
                    </a:cubicBezTo>
                    <a:cubicBezTo>
                      <a:pt x="0" y="11081"/>
                      <a:pt x="110" y="11236"/>
                      <a:pt x="220" y="11236"/>
                    </a:cubicBezTo>
                    <a:cubicBezTo>
                      <a:pt x="258" y="11236"/>
                      <a:pt x="295" y="11218"/>
                      <a:pt x="325" y="11176"/>
                    </a:cubicBezTo>
                    <a:cubicBezTo>
                      <a:pt x="916" y="10468"/>
                      <a:pt x="1459" y="9688"/>
                      <a:pt x="2026" y="8932"/>
                    </a:cubicBezTo>
                    <a:cubicBezTo>
                      <a:pt x="2569" y="8176"/>
                      <a:pt x="3160" y="7443"/>
                      <a:pt x="3751" y="6687"/>
                    </a:cubicBezTo>
                    <a:cubicBezTo>
                      <a:pt x="4932" y="5246"/>
                      <a:pt x="6161" y="3828"/>
                      <a:pt x="7389" y="2434"/>
                    </a:cubicBezTo>
                    <a:cubicBezTo>
                      <a:pt x="7744" y="2056"/>
                      <a:pt x="8098" y="1678"/>
                      <a:pt x="8453" y="1253"/>
                    </a:cubicBezTo>
                    <a:lnTo>
                      <a:pt x="8996" y="639"/>
                    </a:lnTo>
                    <a:cubicBezTo>
                      <a:pt x="9162" y="426"/>
                      <a:pt x="9303" y="190"/>
                      <a:pt x="951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1"/>
              <p:cNvSpPr/>
              <p:nvPr/>
            </p:nvSpPr>
            <p:spPr>
              <a:xfrm>
                <a:off x="931575" y="2271525"/>
                <a:ext cx="115800" cy="618200"/>
              </a:xfrm>
              <a:custGeom>
                <a:avLst/>
                <a:gdLst/>
                <a:ahLst/>
                <a:cxnLst/>
                <a:rect l="l" t="t" r="r" b="b"/>
                <a:pathLst>
                  <a:path w="4632" h="24728" extrusionOk="0">
                    <a:moveTo>
                      <a:pt x="4614" y="1"/>
                    </a:moveTo>
                    <a:cubicBezTo>
                      <a:pt x="4602" y="1"/>
                      <a:pt x="4584" y="13"/>
                      <a:pt x="4561" y="36"/>
                    </a:cubicBezTo>
                    <a:cubicBezTo>
                      <a:pt x="4065" y="1596"/>
                      <a:pt x="3568" y="3155"/>
                      <a:pt x="3143" y="4762"/>
                    </a:cubicBezTo>
                    <a:cubicBezTo>
                      <a:pt x="2741" y="6321"/>
                      <a:pt x="2387" y="7880"/>
                      <a:pt x="2033" y="9487"/>
                    </a:cubicBezTo>
                    <a:cubicBezTo>
                      <a:pt x="1347" y="12677"/>
                      <a:pt x="851" y="15890"/>
                      <a:pt x="473" y="19127"/>
                    </a:cubicBezTo>
                    <a:cubicBezTo>
                      <a:pt x="355" y="20048"/>
                      <a:pt x="260" y="20946"/>
                      <a:pt x="166" y="21844"/>
                    </a:cubicBezTo>
                    <a:cubicBezTo>
                      <a:pt x="71" y="22766"/>
                      <a:pt x="1" y="23687"/>
                      <a:pt x="1" y="24609"/>
                    </a:cubicBezTo>
                    <a:cubicBezTo>
                      <a:pt x="52" y="24685"/>
                      <a:pt x="151" y="24727"/>
                      <a:pt x="232" y="24727"/>
                    </a:cubicBezTo>
                    <a:cubicBezTo>
                      <a:pt x="300" y="24727"/>
                      <a:pt x="355" y="24697"/>
                      <a:pt x="355" y="24632"/>
                    </a:cubicBezTo>
                    <a:cubicBezTo>
                      <a:pt x="473" y="23829"/>
                      <a:pt x="520" y="23002"/>
                      <a:pt x="591" y="22199"/>
                    </a:cubicBezTo>
                    <a:cubicBezTo>
                      <a:pt x="639" y="21372"/>
                      <a:pt x="733" y="20592"/>
                      <a:pt x="828" y="19765"/>
                    </a:cubicBezTo>
                    <a:cubicBezTo>
                      <a:pt x="993" y="18135"/>
                      <a:pt x="1206" y="16528"/>
                      <a:pt x="1465" y="14945"/>
                    </a:cubicBezTo>
                    <a:cubicBezTo>
                      <a:pt x="1985" y="11732"/>
                      <a:pt x="2600" y="8542"/>
                      <a:pt x="3332" y="5352"/>
                    </a:cubicBezTo>
                    <a:cubicBezTo>
                      <a:pt x="3545" y="4454"/>
                      <a:pt x="3757" y="3604"/>
                      <a:pt x="3946" y="2706"/>
                    </a:cubicBezTo>
                    <a:cubicBezTo>
                      <a:pt x="4159" y="1832"/>
                      <a:pt x="4395" y="910"/>
                      <a:pt x="4632" y="36"/>
                    </a:cubicBezTo>
                    <a:cubicBezTo>
                      <a:pt x="4632" y="13"/>
                      <a:pt x="4626" y="1"/>
                      <a:pt x="461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1"/>
              <p:cNvSpPr/>
              <p:nvPr/>
            </p:nvSpPr>
            <p:spPr>
              <a:xfrm>
                <a:off x="982975" y="2437225"/>
                <a:ext cx="40175" cy="335525"/>
              </a:xfrm>
              <a:custGeom>
                <a:avLst/>
                <a:gdLst/>
                <a:ahLst/>
                <a:cxnLst/>
                <a:rect l="l" t="t" r="r" b="b"/>
                <a:pathLst>
                  <a:path w="1607" h="13421" extrusionOk="0">
                    <a:moveTo>
                      <a:pt x="1607" y="0"/>
                    </a:moveTo>
                    <a:lnTo>
                      <a:pt x="1607" y="0"/>
                    </a:lnTo>
                    <a:cubicBezTo>
                      <a:pt x="1489" y="874"/>
                      <a:pt x="1300" y="1725"/>
                      <a:pt x="1182" y="2576"/>
                    </a:cubicBezTo>
                    <a:cubicBezTo>
                      <a:pt x="1063" y="3426"/>
                      <a:pt x="945" y="4300"/>
                      <a:pt x="874" y="5151"/>
                    </a:cubicBezTo>
                    <a:cubicBezTo>
                      <a:pt x="685" y="6852"/>
                      <a:pt x="473" y="8577"/>
                      <a:pt x="307" y="10278"/>
                    </a:cubicBezTo>
                    <a:cubicBezTo>
                      <a:pt x="213" y="11270"/>
                      <a:pt x="95" y="12239"/>
                      <a:pt x="24" y="13208"/>
                    </a:cubicBezTo>
                    <a:cubicBezTo>
                      <a:pt x="0" y="13350"/>
                      <a:pt x="101" y="13420"/>
                      <a:pt x="210" y="13420"/>
                    </a:cubicBezTo>
                    <a:cubicBezTo>
                      <a:pt x="319" y="13420"/>
                      <a:pt x="437" y="13350"/>
                      <a:pt x="449" y="13208"/>
                    </a:cubicBezTo>
                    <a:cubicBezTo>
                      <a:pt x="662" y="11507"/>
                      <a:pt x="780" y="9782"/>
                      <a:pt x="945" y="8081"/>
                    </a:cubicBezTo>
                    <a:cubicBezTo>
                      <a:pt x="1111" y="6356"/>
                      <a:pt x="1276" y="4655"/>
                      <a:pt x="1418" y="2930"/>
                    </a:cubicBezTo>
                    <a:cubicBezTo>
                      <a:pt x="1512" y="1961"/>
                      <a:pt x="1512" y="993"/>
                      <a:pt x="160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1"/>
              <p:cNvSpPr/>
              <p:nvPr/>
            </p:nvSpPr>
            <p:spPr>
              <a:xfrm>
                <a:off x="883150" y="2343450"/>
                <a:ext cx="134100" cy="492050"/>
              </a:xfrm>
              <a:custGeom>
                <a:avLst/>
                <a:gdLst/>
                <a:ahLst/>
                <a:cxnLst/>
                <a:rect l="l" t="t" r="r" b="b"/>
                <a:pathLst>
                  <a:path w="5364" h="19682" extrusionOk="0">
                    <a:moveTo>
                      <a:pt x="5352" y="0"/>
                    </a:moveTo>
                    <a:cubicBezTo>
                      <a:pt x="5346" y="0"/>
                      <a:pt x="5340" y="6"/>
                      <a:pt x="5340" y="18"/>
                    </a:cubicBezTo>
                    <a:lnTo>
                      <a:pt x="4797" y="892"/>
                    </a:lnTo>
                    <a:cubicBezTo>
                      <a:pt x="4655" y="1199"/>
                      <a:pt x="4513" y="1483"/>
                      <a:pt x="4371" y="1766"/>
                    </a:cubicBezTo>
                    <a:cubicBezTo>
                      <a:pt x="4088" y="2381"/>
                      <a:pt x="3828" y="2971"/>
                      <a:pt x="3592" y="3609"/>
                    </a:cubicBezTo>
                    <a:cubicBezTo>
                      <a:pt x="3072" y="4862"/>
                      <a:pt x="2599" y="6138"/>
                      <a:pt x="2197" y="7390"/>
                    </a:cubicBezTo>
                    <a:cubicBezTo>
                      <a:pt x="1394" y="9942"/>
                      <a:pt x="756" y="12541"/>
                      <a:pt x="307" y="15140"/>
                    </a:cubicBezTo>
                    <a:cubicBezTo>
                      <a:pt x="189" y="15872"/>
                      <a:pt x="71" y="16604"/>
                      <a:pt x="47" y="17384"/>
                    </a:cubicBezTo>
                    <a:cubicBezTo>
                      <a:pt x="0" y="17739"/>
                      <a:pt x="0" y="18117"/>
                      <a:pt x="0" y="18471"/>
                    </a:cubicBezTo>
                    <a:cubicBezTo>
                      <a:pt x="0" y="18849"/>
                      <a:pt x="71" y="19203"/>
                      <a:pt x="166" y="19605"/>
                    </a:cubicBezTo>
                    <a:cubicBezTo>
                      <a:pt x="183" y="19658"/>
                      <a:pt x="233" y="19681"/>
                      <a:pt x="289" y="19681"/>
                    </a:cubicBezTo>
                    <a:cubicBezTo>
                      <a:pt x="384" y="19681"/>
                      <a:pt x="496" y="19615"/>
                      <a:pt x="496" y="19511"/>
                    </a:cubicBezTo>
                    <a:cubicBezTo>
                      <a:pt x="496" y="19180"/>
                      <a:pt x="520" y="18849"/>
                      <a:pt x="520" y="18518"/>
                    </a:cubicBezTo>
                    <a:lnTo>
                      <a:pt x="520" y="17550"/>
                    </a:lnTo>
                    <a:cubicBezTo>
                      <a:pt x="544" y="16912"/>
                      <a:pt x="638" y="16250"/>
                      <a:pt x="733" y="15636"/>
                    </a:cubicBezTo>
                    <a:cubicBezTo>
                      <a:pt x="922" y="14336"/>
                      <a:pt x="1205" y="13037"/>
                      <a:pt x="1489" y="11761"/>
                    </a:cubicBezTo>
                    <a:cubicBezTo>
                      <a:pt x="2103" y="9185"/>
                      <a:pt x="2883" y="6657"/>
                      <a:pt x="3781" y="4176"/>
                    </a:cubicBezTo>
                    <a:cubicBezTo>
                      <a:pt x="4064" y="3468"/>
                      <a:pt x="4324" y="2782"/>
                      <a:pt x="4584" y="2074"/>
                    </a:cubicBezTo>
                    <a:cubicBezTo>
                      <a:pt x="4702" y="1766"/>
                      <a:pt x="4867" y="1388"/>
                      <a:pt x="4962" y="1081"/>
                    </a:cubicBezTo>
                    <a:cubicBezTo>
                      <a:pt x="5127" y="727"/>
                      <a:pt x="5245" y="372"/>
                      <a:pt x="5364" y="18"/>
                    </a:cubicBezTo>
                    <a:cubicBezTo>
                      <a:pt x="5364" y="6"/>
                      <a:pt x="5358" y="0"/>
                      <a:pt x="5352"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1"/>
              <p:cNvSpPr/>
              <p:nvPr/>
            </p:nvSpPr>
            <p:spPr>
              <a:xfrm>
                <a:off x="908550" y="2490975"/>
                <a:ext cx="67350" cy="357650"/>
              </a:xfrm>
              <a:custGeom>
                <a:avLst/>
                <a:gdLst/>
                <a:ahLst/>
                <a:cxnLst/>
                <a:rect l="l" t="t" r="r" b="b"/>
                <a:pathLst>
                  <a:path w="2694" h="14306" extrusionOk="0">
                    <a:moveTo>
                      <a:pt x="2694" y="0"/>
                    </a:moveTo>
                    <a:cubicBezTo>
                      <a:pt x="2688" y="20"/>
                      <a:pt x="2683" y="40"/>
                      <a:pt x="2678" y="60"/>
                    </a:cubicBezTo>
                    <a:lnTo>
                      <a:pt x="2678" y="60"/>
                    </a:lnTo>
                    <a:cubicBezTo>
                      <a:pt x="2684" y="40"/>
                      <a:pt x="2689" y="20"/>
                      <a:pt x="2694" y="0"/>
                    </a:cubicBezTo>
                    <a:close/>
                    <a:moveTo>
                      <a:pt x="2678" y="60"/>
                    </a:moveTo>
                    <a:cubicBezTo>
                      <a:pt x="2558" y="509"/>
                      <a:pt x="2357" y="917"/>
                      <a:pt x="2221" y="1347"/>
                    </a:cubicBezTo>
                    <a:lnTo>
                      <a:pt x="1867" y="2670"/>
                    </a:lnTo>
                    <a:lnTo>
                      <a:pt x="1252" y="5435"/>
                    </a:lnTo>
                    <a:cubicBezTo>
                      <a:pt x="898" y="7254"/>
                      <a:pt x="567" y="9120"/>
                      <a:pt x="331" y="10987"/>
                    </a:cubicBezTo>
                    <a:cubicBezTo>
                      <a:pt x="189" y="12050"/>
                      <a:pt x="24" y="13113"/>
                      <a:pt x="0" y="14177"/>
                    </a:cubicBezTo>
                    <a:cubicBezTo>
                      <a:pt x="0" y="14256"/>
                      <a:pt x="95" y="14305"/>
                      <a:pt x="184" y="14305"/>
                    </a:cubicBezTo>
                    <a:cubicBezTo>
                      <a:pt x="254" y="14305"/>
                      <a:pt x="320" y="14274"/>
                      <a:pt x="331" y="14200"/>
                    </a:cubicBezTo>
                    <a:cubicBezTo>
                      <a:pt x="473" y="13279"/>
                      <a:pt x="567" y="12334"/>
                      <a:pt x="685" y="11412"/>
                    </a:cubicBezTo>
                    <a:cubicBezTo>
                      <a:pt x="803" y="10467"/>
                      <a:pt x="945" y="9546"/>
                      <a:pt x="1063" y="8624"/>
                    </a:cubicBezTo>
                    <a:cubicBezTo>
                      <a:pt x="1371" y="6781"/>
                      <a:pt x="1678" y="4938"/>
                      <a:pt x="2103" y="3119"/>
                    </a:cubicBezTo>
                    <a:cubicBezTo>
                      <a:pt x="2221" y="2623"/>
                      <a:pt x="2316" y="2079"/>
                      <a:pt x="2434" y="1583"/>
                    </a:cubicBezTo>
                    <a:cubicBezTo>
                      <a:pt x="2481" y="1323"/>
                      <a:pt x="2552" y="1040"/>
                      <a:pt x="2576" y="780"/>
                    </a:cubicBezTo>
                    <a:cubicBezTo>
                      <a:pt x="2597" y="540"/>
                      <a:pt x="2619" y="300"/>
                      <a:pt x="2678" y="6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1"/>
              <p:cNvSpPr/>
              <p:nvPr/>
            </p:nvSpPr>
            <p:spPr>
              <a:xfrm>
                <a:off x="1065075" y="2271525"/>
                <a:ext cx="217350" cy="591700"/>
              </a:xfrm>
              <a:custGeom>
                <a:avLst/>
                <a:gdLst/>
                <a:ahLst/>
                <a:cxnLst/>
                <a:rect l="l" t="t" r="r" b="b"/>
                <a:pathLst>
                  <a:path w="8694" h="23668" extrusionOk="0">
                    <a:moveTo>
                      <a:pt x="36" y="1"/>
                    </a:moveTo>
                    <a:cubicBezTo>
                      <a:pt x="18" y="1"/>
                      <a:pt x="0" y="13"/>
                      <a:pt x="0" y="36"/>
                    </a:cubicBezTo>
                    <a:cubicBezTo>
                      <a:pt x="355" y="1619"/>
                      <a:pt x="686" y="3249"/>
                      <a:pt x="1135" y="4809"/>
                    </a:cubicBezTo>
                    <a:cubicBezTo>
                      <a:pt x="1560" y="6368"/>
                      <a:pt x="2009" y="7904"/>
                      <a:pt x="2552" y="9440"/>
                    </a:cubicBezTo>
                    <a:cubicBezTo>
                      <a:pt x="3545" y="12535"/>
                      <a:pt x="4726" y="15583"/>
                      <a:pt x="6002" y="18607"/>
                    </a:cubicBezTo>
                    <a:cubicBezTo>
                      <a:pt x="6356" y="19434"/>
                      <a:pt x="6734" y="20285"/>
                      <a:pt x="7112" y="21112"/>
                    </a:cubicBezTo>
                    <a:cubicBezTo>
                      <a:pt x="7514" y="21939"/>
                      <a:pt x="7892" y="22789"/>
                      <a:pt x="8364" y="23593"/>
                    </a:cubicBezTo>
                    <a:cubicBezTo>
                      <a:pt x="8399" y="23644"/>
                      <a:pt x="8455" y="23667"/>
                      <a:pt x="8509" y="23667"/>
                    </a:cubicBezTo>
                    <a:cubicBezTo>
                      <a:pt x="8604" y="23667"/>
                      <a:pt x="8693" y="23595"/>
                      <a:pt x="8648" y="23474"/>
                    </a:cubicBezTo>
                    <a:cubicBezTo>
                      <a:pt x="8364" y="22718"/>
                      <a:pt x="8010" y="22010"/>
                      <a:pt x="7656" y="21253"/>
                    </a:cubicBezTo>
                    <a:cubicBezTo>
                      <a:pt x="7301" y="20521"/>
                      <a:pt x="6970" y="19765"/>
                      <a:pt x="6640" y="19009"/>
                    </a:cubicBezTo>
                    <a:cubicBezTo>
                      <a:pt x="6002" y="17544"/>
                      <a:pt x="5364" y="16032"/>
                      <a:pt x="4773" y="14520"/>
                    </a:cubicBezTo>
                    <a:cubicBezTo>
                      <a:pt x="3592" y="11495"/>
                      <a:pt x="2552" y="8424"/>
                      <a:pt x="1607" y="5281"/>
                    </a:cubicBezTo>
                    <a:cubicBezTo>
                      <a:pt x="1324" y="4431"/>
                      <a:pt x="1087" y="3533"/>
                      <a:pt x="827" y="2682"/>
                    </a:cubicBezTo>
                    <a:cubicBezTo>
                      <a:pt x="567" y="1808"/>
                      <a:pt x="308" y="910"/>
                      <a:pt x="71" y="36"/>
                    </a:cubicBezTo>
                    <a:cubicBezTo>
                      <a:pt x="71" y="13"/>
                      <a:pt x="54" y="1"/>
                      <a:pt x="3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1"/>
              <p:cNvSpPr/>
              <p:nvPr/>
            </p:nvSpPr>
            <p:spPr>
              <a:xfrm>
                <a:off x="1126500" y="2428350"/>
                <a:ext cx="143300" cy="308450"/>
              </a:xfrm>
              <a:custGeom>
                <a:avLst/>
                <a:gdLst/>
                <a:ahLst/>
                <a:cxnLst/>
                <a:rect l="l" t="t" r="r" b="b"/>
                <a:pathLst>
                  <a:path w="5732" h="12338" extrusionOk="0">
                    <a:moveTo>
                      <a:pt x="1" y="1"/>
                    </a:moveTo>
                    <a:cubicBezTo>
                      <a:pt x="331" y="804"/>
                      <a:pt x="591" y="1631"/>
                      <a:pt x="922" y="2434"/>
                    </a:cubicBezTo>
                    <a:cubicBezTo>
                      <a:pt x="1229" y="3238"/>
                      <a:pt x="1560" y="4017"/>
                      <a:pt x="1914" y="4821"/>
                    </a:cubicBezTo>
                    <a:cubicBezTo>
                      <a:pt x="2600" y="6380"/>
                      <a:pt x="3308" y="7987"/>
                      <a:pt x="4017" y="9546"/>
                    </a:cubicBezTo>
                    <a:cubicBezTo>
                      <a:pt x="4419" y="10444"/>
                      <a:pt x="4821" y="11342"/>
                      <a:pt x="5246" y="12240"/>
                    </a:cubicBezTo>
                    <a:cubicBezTo>
                      <a:pt x="5294" y="12309"/>
                      <a:pt x="5359" y="12338"/>
                      <a:pt x="5423" y="12338"/>
                    </a:cubicBezTo>
                    <a:cubicBezTo>
                      <a:pt x="5578" y="12338"/>
                      <a:pt x="5731" y="12171"/>
                      <a:pt x="5648" y="12003"/>
                    </a:cubicBezTo>
                    <a:cubicBezTo>
                      <a:pt x="4962" y="10420"/>
                      <a:pt x="4230" y="8885"/>
                      <a:pt x="3474" y="7302"/>
                    </a:cubicBezTo>
                    <a:cubicBezTo>
                      <a:pt x="2765" y="5742"/>
                      <a:pt x="2056" y="4183"/>
                      <a:pt x="1324" y="2647"/>
                    </a:cubicBezTo>
                    <a:cubicBezTo>
                      <a:pt x="922" y="1749"/>
                      <a:pt x="450" y="899"/>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1"/>
              <p:cNvSpPr/>
              <p:nvPr/>
            </p:nvSpPr>
            <p:spPr>
              <a:xfrm>
                <a:off x="1074525" y="2348675"/>
                <a:ext cx="141175" cy="490375"/>
              </a:xfrm>
              <a:custGeom>
                <a:avLst/>
                <a:gdLst/>
                <a:ahLst/>
                <a:cxnLst/>
                <a:rect l="l" t="t" r="r" b="b"/>
                <a:pathLst>
                  <a:path w="5647" h="19615" extrusionOk="0">
                    <a:moveTo>
                      <a:pt x="65" y="1"/>
                    </a:moveTo>
                    <a:cubicBezTo>
                      <a:pt x="58" y="1"/>
                      <a:pt x="48" y="22"/>
                      <a:pt x="48" y="22"/>
                    </a:cubicBezTo>
                    <a:cubicBezTo>
                      <a:pt x="48" y="376"/>
                      <a:pt x="0" y="683"/>
                      <a:pt x="48" y="1038"/>
                    </a:cubicBezTo>
                    <a:cubicBezTo>
                      <a:pt x="71" y="1368"/>
                      <a:pt x="71" y="1699"/>
                      <a:pt x="95" y="2030"/>
                    </a:cubicBezTo>
                    <a:cubicBezTo>
                      <a:pt x="166" y="2692"/>
                      <a:pt x="237" y="3353"/>
                      <a:pt x="331" y="4038"/>
                    </a:cubicBezTo>
                    <a:cubicBezTo>
                      <a:pt x="520" y="5361"/>
                      <a:pt x="757" y="6685"/>
                      <a:pt x="1040" y="7984"/>
                    </a:cubicBezTo>
                    <a:cubicBezTo>
                      <a:pt x="1607" y="10583"/>
                      <a:pt x="2340" y="13158"/>
                      <a:pt x="3285" y="15639"/>
                    </a:cubicBezTo>
                    <a:cubicBezTo>
                      <a:pt x="3545" y="16348"/>
                      <a:pt x="3828" y="17033"/>
                      <a:pt x="4182" y="17695"/>
                    </a:cubicBezTo>
                    <a:cubicBezTo>
                      <a:pt x="4348" y="18026"/>
                      <a:pt x="4490" y="18356"/>
                      <a:pt x="4702" y="18687"/>
                    </a:cubicBezTo>
                    <a:cubicBezTo>
                      <a:pt x="4915" y="18994"/>
                      <a:pt x="5151" y="19302"/>
                      <a:pt x="5411" y="19561"/>
                    </a:cubicBezTo>
                    <a:cubicBezTo>
                      <a:pt x="5430" y="19599"/>
                      <a:pt x="5456" y="19615"/>
                      <a:pt x="5484" y="19615"/>
                    </a:cubicBezTo>
                    <a:cubicBezTo>
                      <a:pt x="5562" y="19615"/>
                      <a:pt x="5646" y="19488"/>
                      <a:pt x="5576" y="19349"/>
                    </a:cubicBezTo>
                    <a:cubicBezTo>
                      <a:pt x="5435" y="19065"/>
                      <a:pt x="5293" y="18758"/>
                      <a:pt x="5128" y="18498"/>
                    </a:cubicBezTo>
                    <a:cubicBezTo>
                      <a:pt x="4939" y="18238"/>
                      <a:pt x="4797" y="17931"/>
                      <a:pt x="4655" y="17648"/>
                    </a:cubicBezTo>
                    <a:cubicBezTo>
                      <a:pt x="4348" y="17081"/>
                      <a:pt x="4088" y="16466"/>
                      <a:pt x="3852" y="15876"/>
                    </a:cubicBezTo>
                    <a:cubicBezTo>
                      <a:pt x="3379" y="14623"/>
                      <a:pt x="2954" y="13395"/>
                      <a:pt x="2576" y="12119"/>
                    </a:cubicBezTo>
                    <a:cubicBezTo>
                      <a:pt x="1820" y="9591"/>
                      <a:pt x="1229" y="7015"/>
                      <a:pt x="780" y="4416"/>
                    </a:cubicBezTo>
                    <a:lnTo>
                      <a:pt x="426" y="2195"/>
                    </a:lnTo>
                    <a:cubicBezTo>
                      <a:pt x="355" y="1841"/>
                      <a:pt x="308" y="1487"/>
                      <a:pt x="284" y="1132"/>
                    </a:cubicBezTo>
                    <a:cubicBezTo>
                      <a:pt x="213" y="754"/>
                      <a:pt x="119" y="400"/>
                      <a:pt x="71" y="22"/>
                    </a:cubicBezTo>
                    <a:cubicBezTo>
                      <a:pt x="71" y="6"/>
                      <a:pt x="69" y="1"/>
                      <a:pt x="6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1"/>
              <p:cNvSpPr/>
              <p:nvPr/>
            </p:nvSpPr>
            <p:spPr>
              <a:xfrm>
                <a:off x="1112925" y="2496275"/>
                <a:ext cx="128150" cy="343850"/>
              </a:xfrm>
              <a:custGeom>
                <a:avLst/>
                <a:gdLst/>
                <a:ahLst/>
                <a:cxnLst/>
                <a:rect l="l" t="t" r="r" b="b"/>
                <a:pathLst>
                  <a:path w="5126" h="13754" extrusionOk="0">
                    <a:moveTo>
                      <a:pt x="0" y="1"/>
                    </a:moveTo>
                    <a:lnTo>
                      <a:pt x="0" y="1"/>
                    </a:lnTo>
                    <a:cubicBezTo>
                      <a:pt x="118" y="473"/>
                      <a:pt x="189" y="946"/>
                      <a:pt x="284" y="1419"/>
                    </a:cubicBezTo>
                    <a:lnTo>
                      <a:pt x="638" y="2765"/>
                    </a:lnTo>
                    <a:cubicBezTo>
                      <a:pt x="898" y="3663"/>
                      <a:pt x="1182" y="4561"/>
                      <a:pt x="1489" y="5459"/>
                    </a:cubicBezTo>
                    <a:cubicBezTo>
                      <a:pt x="2079" y="7231"/>
                      <a:pt x="2765" y="9003"/>
                      <a:pt x="3473" y="10728"/>
                    </a:cubicBezTo>
                    <a:cubicBezTo>
                      <a:pt x="3875" y="11720"/>
                      <a:pt x="4253" y="12712"/>
                      <a:pt x="4773" y="13657"/>
                    </a:cubicBezTo>
                    <a:cubicBezTo>
                      <a:pt x="4815" y="13725"/>
                      <a:pt x="4875" y="13753"/>
                      <a:pt x="4932" y="13753"/>
                    </a:cubicBezTo>
                    <a:cubicBezTo>
                      <a:pt x="5034" y="13753"/>
                      <a:pt x="5126" y="13661"/>
                      <a:pt x="5080" y="13539"/>
                    </a:cubicBezTo>
                    <a:cubicBezTo>
                      <a:pt x="4773" y="12665"/>
                      <a:pt x="4348" y="11815"/>
                      <a:pt x="3993" y="10940"/>
                    </a:cubicBezTo>
                    <a:cubicBezTo>
                      <a:pt x="3639" y="10043"/>
                      <a:pt x="3284" y="9192"/>
                      <a:pt x="2930" y="8318"/>
                    </a:cubicBezTo>
                    <a:cubicBezTo>
                      <a:pt x="2245" y="6569"/>
                      <a:pt x="1631" y="4821"/>
                      <a:pt x="1063" y="3049"/>
                    </a:cubicBezTo>
                    <a:cubicBezTo>
                      <a:pt x="922" y="2553"/>
                      <a:pt x="756" y="2056"/>
                      <a:pt x="567" y="1537"/>
                    </a:cubicBezTo>
                    <a:cubicBezTo>
                      <a:pt x="473" y="1277"/>
                      <a:pt x="402" y="1017"/>
                      <a:pt x="307" y="781"/>
                    </a:cubicBezTo>
                    <a:cubicBezTo>
                      <a:pt x="189" y="521"/>
                      <a:pt x="95" y="28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1"/>
              <p:cNvSpPr/>
              <p:nvPr/>
            </p:nvSpPr>
            <p:spPr>
              <a:xfrm>
                <a:off x="1080775" y="2263900"/>
                <a:ext cx="483900" cy="407300"/>
              </a:xfrm>
              <a:custGeom>
                <a:avLst/>
                <a:gdLst/>
                <a:ahLst/>
                <a:cxnLst/>
                <a:rect l="l" t="t" r="r" b="b"/>
                <a:pathLst>
                  <a:path w="19356" h="16292" extrusionOk="0">
                    <a:moveTo>
                      <a:pt x="34" y="1"/>
                    </a:moveTo>
                    <a:cubicBezTo>
                      <a:pt x="14" y="1"/>
                      <a:pt x="1" y="17"/>
                      <a:pt x="34" y="34"/>
                    </a:cubicBezTo>
                    <a:cubicBezTo>
                      <a:pt x="1121" y="1239"/>
                      <a:pt x="2231" y="2444"/>
                      <a:pt x="3389" y="3602"/>
                    </a:cubicBezTo>
                    <a:cubicBezTo>
                      <a:pt x="4547" y="4759"/>
                      <a:pt x="5728" y="5846"/>
                      <a:pt x="6933" y="6957"/>
                    </a:cubicBezTo>
                    <a:cubicBezTo>
                      <a:pt x="9367" y="9131"/>
                      <a:pt x="11895" y="11210"/>
                      <a:pt x="14518" y="13147"/>
                    </a:cubicBezTo>
                    <a:cubicBezTo>
                      <a:pt x="15274" y="13691"/>
                      <a:pt x="16006" y="14234"/>
                      <a:pt x="16739" y="14754"/>
                    </a:cubicBezTo>
                    <a:cubicBezTo>
                      <a:pt x="17518" y="15274"/>
                      <a:pt x="18251" y="15817"/>
                      <a:pt x="19054" y="16290"/>
                    </a:cubicBezTo>
                    <a:cubicBezTo>
                      <a:pt x="19063" y="16291"/>
                      <a:pt x="19071" y="16291"/>
                      <a:pt x="19080" y="16291"/>
                    </a:cubicBezTo>
                    <a:cubicBezTo>
                      <a:pt x="19233" y="16291"/>
                      <a:pt x="19355" y="16096"/>
                      <a:pt x="19243" y="16006"/>
                    </a:cubicBezTo>
                    <a:cubicBezTo>
                      <a:pt x="18605" y="15510"/>
                      <a:pt x="17944" y="15061"/>
                      <a:pt x="17282" y="14588"/>
                    </a:cubicBezTo>
                    <a:cubicBezTo>
                      <a:pt x="16597" y="14116"/>
                      <a:pt x="15935" y="13643"/>
                      <a:pt x="15274" y="13147"/>
                    </a:cubicBezTo>
                    <a:cubicBezTo>
                      <a:pt x="13974" y="12178"/>
                      <a:pt x="12675" y="11186"/>
                      <a:pt x="11399" y="10194"/>
                    </a:cubicBezTo>
                    <a:cubicBezTo>
                      <a:pt x="8847" y="8162"/>
                      <a:pt x="6413" y="5988"/>
                      <a:pt x="4003" y="3791"/>
                    </a:cubicBezTo>
                    <a:cubicBezTo>
                      <a:pt x="3365" y="3176"/>
                      <a:pt x="2704" y="2538"/>
                      <a:pt x="2042" y="1924"/>
                    </a:cubicBezTo>
                    <a:cubicBezTo>
                      <a:pt x="1357" y="1310"/>
                      <a:pt x="696" y="648"/>
                      <a:pt x="58" y="10"/>
                    </a:cubicBezTo>
                    <a:cubicBezTo>
                      <a:pt x="51" y="3"/>
                      <a:pt x="42" y="1"/>
                      <a:pt x="3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1"/>
              <p:cNvSpPr/>
              <p:nvPr/>
            </p:nvSpPr>
            <p:spPr>
              <a:xfrm>
                <a:off x="1213325" y="2368100"/>
                <a:ext cx="276075" cy="199750"/>
              </a:xfrm>
              <a:custGeom>
                <a:avLst/>
                <a:gdLst/>
                <a:ahLst/>
                <a:cxnLst/>
                <a:rect l="l" t="t" r="r" b="b"/>
                <a:pathLst>
                  <a:path w="11043" h="7990" extrusionOk="0">
                    <a:moveTo>
                      <a:pt x="1" y="1"/>
                    </a:moveTo>
                    <a:lnTo>
                      <a:pt x="1" y="1"/>
                    </a:lnTo>
                    <a:cubicBezTo>
                      <a:pt x="686" y="544"/>
                      <a:pt x="1348" y="1088"/>
                      <a:pt x="2009" y="1655"/>
                    </a:cubicBezTo>
                    <a:cubicBezTo>
                      <a:pt x="2694" y="2198"/>
                      <a:pt x="3380" y="2718"/>
                      <a:pt x="4088" y="3214"/>
                    </a:cubicBezTo>
                    <a:cubicBezTo>
                      <a:pt x="5482" y="4254"/>
                      <a:pt x="6853" y="5270"/>
                      <a:pt x="8247" y="6262"/>
                    </a:cubicBezTo>
                    <a:cubicBezTo>
                      <a:pt x="9050" y="6829"/>
                      <a:pt x="9854" y="7420"/>
                      <a:pt x="10680" y="7940"/>
                    </a:cubicBezTo>
                    <a:cubicBezTo>
                      <a:pt x="10715" y="7974"/>
                      <a:pt x="10751" y="7989"/>
                      <a:pt x="10785" y="7989"/>
                    </a:cubicBezTo>
                    <a:cubicBezTo>
                      <a:pt x="10933" y="7989"/>
                      <a:pt x="11043" y="7701"/>
                      <a:pt x="10869" y="7585"/>
                    </a:cubicBezTo>
                    <a:cubicBezTo>
                      <a:pt x="9499" y="6546"/>
                      <a:pt x="8081" y="5577"/>
                      <a:pt x="6687" y="4584"/>
                    </a:cubicBezTo>
                    <a:cubicBezTo>
                      <a:pt x="5270" y="3568"/>
                      <a:pt x="3876" y="2600"/>
                      <a:pt x="2458" y="1631"/>
                    </a:cubicBezTo>
                    <a:cubicBezTo>
                      <a:pt x="1655" y="1064"/>
                      <a:pt x="804" y="568"/>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1"/>
              <p:cNvSpPr/>
              <p:nvPr/>
            </p:nvSpPr>
            <p:spPr>
              <a:xfrm>
                <a:off x="1127675" y="2324975"/>
                <a:ext cx="366925" cy="357125"/>
              </a:xfrm>
              <a:custGeom>
                <a:avLst/>
                <a:gdLst/>
                <a:ahLst/>
                <a:cxnLst/>
                <a:rect l="l" t="t" r="r" b="b"/>
                <a:pathLst>
                  <a:path w="14677" h="14285" extrusionOk="0">
                    <a:moveTo>
                      <a:pt x="25" y="1"/>
                    </a:moveTo>
                    <a:cubicBezTo>
                      <a:pt x="25" y="1"/>
                      <a:pt x="1" y="1"/>
                      <a:pt x="1" y="48"/>
                    </a:cubicBezTo>
                    <a:cubicBezTo>
                      <a:pt x="143" y="332"/>
                      <a:pt x="332" y="639"/>
                      <a:pt x="497" y="922"/>
                    </a:cubicBezTo>
                    <a:lnTo>
                      <a:pt x="1041" y="1726"/>
                    </a:lnTo>
                    <a:cubicBezTo>
                      <a:pt x="1419" y="2293"/>
                      <a:pt x="1844" y="2813"/>
                      <a:pt x="2245" y="3356"/>
                    </a:cubicBezTo>
                    <a:cubicBezTo>
                      <a:pt x="3072" y="4419"/>
                      <a:pt x="3923" y="5435"/>
                      <a:pt x="4845" y="6428"/>
                    </a:cubicBezTo>
                    <a:cubicBezTo>
                      <a:pt x="6640" y="8389"/>
                      <a:pt x="8578" y="10232"/>
                      <a:pt x="10610" y="11933"/>
                    </a:cubicBezTo>
                    <a:cubicBezTo>
                      <a:pt x="11200" y="12405"/>
                      <a:pt x="11791" y="12878"/>
                      <a:pt x="12405" y="13303"/>
                    </a:cubicBezTo>
                    <a:cubicBezTo>
                      <a:pt x="12712" y="13516"/>
                      <a:pt x="13020" y="13681"/>
                      <a:pt x="13350" y="13870"/>
                    </a:cubicBezTo>
                    <a:cubicBezTo>
                      <a:pt x="13681" y="14036"/>
                      <a:pt x="14036" y="14177"/>
                      <a:pt x="14390" y="14272"/>
                    </a:cubicBezTo>
                    <a:cubicBezTo>
                      <a:pt x="14417" y="14281"/>
                      <a:pt x="14442" y="14285"/>
                      <a:pt x="14465" y="14285"/>
                    </a:cubicBezTo>
                    <a:cubicBezTo>
                      <a:pt x="14622" y="14285"/>
                      <a:pt x="14676" y="14094"/>
                      <a:pt x="14532" y="14012"/>
                    </a:cubicBezTo>
                    <a:cubicBezTo>
                      <a:pt x="14248" y="13847"/>
                      <a:pt x="13988" y="13658"/>
                      <a:pt x="13705" y="13516"/>
                    </a:cubicBezTo>
                    <a:cubicBezTo>
                      <a:pt x="13421" y="13374"/>
                      <a:pt x="13138" y="13185"/>
                      <a:pt x="12854" y="13020"/>
                    </a:cubicBezTo>
                    <a:cubicBezTo>
                      <a:pt x="12311" y="12665"/>
                      <a:pt x="11791" y="12264"/>
                      <a:pt x="11295" y="11862"/>
                    </a:cubicBezTo>
                    <a:cubicBezTo>
                      <a:pt x="10255" y="11035"/>
                      <a:pt x="9286" y="10137"/>
                      <a:pt x="8294" y="9263"/>
                    </a:cubicBezTo>
                    <a:cubicBezTo>
                      <a:pt x="6380" y="7467"/>
                      <a:pt x="4585" y="5506"/>
                      <a:pt x="2860" y="3474"/>
                    </a:cubicBezTo>
                    <a:cubicBezTo>
                      <a:pt x="2387" y="2907"/>
                      <a:pt x="1915" y="2316"/>
                      <a:pt x="1442" y="1726"/>
                    </a:cubicBezTo>
                    <a:cubicBezTo>
                      <a:pt x="1206" y="1442"/>
                      <a:pt x="1017" y="1159"/>
                      <a:pt x="781" y="875"/>
                    </a:cubicBezTo>
                    <a:cubicBezTo>
                      <a:pt x="544" y="568"/>
                      <a:pt x="261" y="308"/>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1"/>
              <p:cNvSpPr/>
              <p:nvPr/>
            </p:nvSpPr>
            <p:spPr>
              <a:xfrm>
                <a:off x="1234000" y="2433675"/>
                <a:ext cx="282850" cy="236575"/>
              </a:xfrm>
              <a:custGeom>
                <a:avLst/>
                <a:gdLst/>
                <a:ahLst/>
                <a:cxnLst/>
                <a:rect l="l" t="t" r="r" b="b"/>
                <a:pathLst>
                  <a:path w="11314" h="9463" extrusionOk="0">
                    <a:moveTo>
                      <a:pt x="1" y="0"/>
                    </a:moveTo>
                    <a:lnTo>
                      <a:pt x="1" y="0"/>
                    </a:lnTo>
                    <a:cubicBezTo>
                      <a:pt x="332" y="355"/>
                      <a:pt x="639" y="733"/>
                      <a:pt x="946" y="1087"/>
                    </a:cubicBezTo>
                    <a:lnTo>
                      <a:pt x="1938" y="2080"/>
                    </a:lnTo>
                    <a:cubicBezTo>
                      <a:pt x="2600" y="2718"/>
                      <a:pt x="3309" y="3379"/>
                      <a:pt x="4017" y="3993"/>
                    </a:cubicBezTo>
                    <a:cubicBezTo>
                      <a:pt x="5435" y="5222"/>
                      <a:pt x="6900" y="6451"/>
                      <a:pt x="8365" y="7561"/>
                    </a:cubicBezTo>
                    <a:cubicBezTo>
                      <a:pt x="9192" y="8223"/>
                      <a:pt x="10042" y="8884"/>
                      <a:pt x="10964" y="9428"/>
                    </a:cubicBezTo>
                    <a:cubicBezTo>
                      <a:pt x="11007" y="9452"/>
                      <a:pt x="11049" y="9462"/>
                      <a:pt x="11086" y="9462"/>
                    </a:cubicBezTo>
                    <a:cubicBezTo>
                      <a:pt x="11231" y="9462"/>
                      <a:pt x="11313" y="9304"/>
                      <a:pt x="11200" y="9191"/>
                    </a:cubicBezTo>
                    <a:cubicBezTo>
                      <a:pt x="10491" y="8601"/>
                      <a:pt x="9688" y="8081"/>
                      <a:pt x="8956" y="7514"/>
                    </a:cubicBezTo>
                    <a:cubicBezTo>
                      <a:pt x="8200" y="6947"/>
                      <a:pt x="7443" y="6356"/>
                      <a:pt x="6711" y="5765"/>
                    </a:cubicBezTo>
                    <a:cubicBezTo>
                      <a:pt x="5270" y="4584"/>
                      <a:pt x="3852" y="3379"/>
                      <a:pt x="2458" y="2127"/>
                    </a:cubicBezTo>
                    <a:cubicBezTo>
                      <a:pt x="2080" y="1772"/>
                      <a:pt x="1702" y="1418"/>
                      <a:pt x="1277" y="1064"/>
                    </a:cubicBezTo>
                    <a:lnTo>
                      <a:pt x="662" y="544"/>
                    </a:lnTo>
                    <a:cubicBezTo>
                      <a:pt x="450" y="355"/>
                      <a:pt x="213" y="213"/>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1"/>
              <p:cNvSpPr/>
              <p:nvPr/>
            </p:nvSpPr>
            <p:spPr>
              <a:xfrm>
                <a:off x="1091650" y="2247600"/>
                <a:ext cx="620250" cy="115800"/>
              </a:xfrm>
              <a:custGeom>
                <a:avLst/>
                <a:gdLst/>
                <a:ahLst/>
                <a:cxnLst/>
                <a:rect l="l" t="t" r="r" b="b"/>
                <a:pathLst>
                  <a:path w="24810" h="4632" extrusionOk="0">
                    <a:moveTo>
                      <a:pt x="24" y="1"/>
                    </a:moveTo>
                    <a:cubicBezTo>
                      <a:pt x="1" y="1"/>
                      <a:pt x="1" y="24"/>
                      <a:pt x="24" y="72"/>
                    </a:cubicBezTo>
                    <a:cubicBezTo>
                      <a:pt x="1584" y="568"/>
                      <a:pt x="3167" y="1064"/>
                      <a:pt x="4750" y="1489"/>
                    </a:cubicBezTo>
                    <a:cubicBezTo>
                      <a:pt x="6333" y="1891"/>
                      <a:pt x="7892" y="2245"/>
                      <a:pt x="9475" y="2600"/>
                    </a:cubicBezTo>
                    <a:cubicBezTo>
                      <a:pt x="12665" y="3285"/>
                      <a:pt x="15878" y="3781"/>
                      <a:pt x="19139" y="4159"/>
                    </a:cubicBezTo>
                    <a:cubicBezTo>
                      <a:pt x="20060" y="4277"/>
                      <a:pt x="20935" y="4372"/>
                      <a:pt x="21856" y="4466"/>
                    </a:cubicBezTo>
                    <a:cubicBezTo>
                      <a:pt x="22777" y="4561"/>
                      <a:pt x="23675" y="4632"/>
                      <a:pt x="24597" y="4632"/>
                    </a:cubicBezTo>
                    <a:cubicBezTo>
                      <a:pt x="24762" y="4584"/>
                      <a:pt x="24809" y="4325"/>
                      <a:pt x="24644" y="4277"/>
                    </a:cubicBezTo>
                    <a:cubicBezTo>
                      <a:pt x="23841" y="4159"/>
                      <a:pt x="23014" y="4112"/>
                      <a:pt x="22210" y="4041"/>
                    </a:cubicBezTo>
                    <a:cubicBezTo>
                      <a:pt x="21383" y="3994"/>
                      <a:pt x="20580" y="3899"/>
                      <a:pt x="19753" y="3805"/>
                    </a:cubicBezTo>
                    <a:cubicBezTo>
                      <a:pt x="18146" y="3639"/>
                      <a:pt x="16540" y="3427"/>
                      <a:pt x="14957" y="3167"/>
                    </a:cubicBezTo>
                    <a:cubicBezTo>
                      <a:pt x="11720" y="2671"/>
                      <a:pt x="8530" y="2033"/>
                      <a:pt x="5340" y="1300"/>
                    </a:cubicBezTo>
                    <a:cubicBezTo>
                      <a:pt x="4466" y="1088"/>
                      <a:pt x="3592" y="899"/>
                      <a:pt x="2718" y="686"/>
                    </a:cubicBezTo>
                    <a:cubicBezTo>
                      <a:pt x="1820" y="473"/>
                      <a:pt x="922" y="237"/>
                      <a:pt x="2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1"/>
              <p:cNvSpPr/>
              <p:nvPr/>
            </p:nvSpPr>
            <p:spPr>
              <a:xfrm>
                <a:off x="1257625" y="2273000"/>
                <a:ext cx="337825" cy="39050"/>
              </a:xfrm>
              <a:custGeom>
                <a:avLst/>
                <a:gdLst/>
                <a:ahLst/>
                <a:cxnLst/>
                <a:rect l="l" t="t" r="r" b="b"/>
                <a:pathLst>
                  <a:path w="13513" h="1562" extrusionOk="0">
                    <a:moveTo>
                      <a:pt x="1" y="1"/>
                    </a:moveTo>
                    <a:cubicBezTo>
                      <a:pt x="875" y="119"/>
                      <a:pt x="1726" y="284"/>
                      <a:pt x="2576" y="402"/>
                    </a:cubicBezTo>
                    <a:cubicBezTo>
                      <a:pt x="3427" y="521"/>
                      <a:pt x="4301" y="639"/>
                      <a:pt x="5152" y="733"/>
                    </a:cubicBezTo>
                    <a:cubicBezTo>
                      <a:pt x="6853" y="922"/>
                      <a:pt x="8578" y="1111"/>
                      <a:pt x="10279" y="1300"/>
                    </a:cubicBezTo>
                    <a:cubicBezTo>
                      <a:pt x="11271" y="1395"/>
                      <a:pt x="12240" y="1513"/>
                      <a:pt x="13209" y="1560"/>
                    </a:cubicBezTo>
                    <a:cubicBezTo>
                      <a:pt x="13217" y="1561"/>
                      <a:pt x="13226" y="1561"/>
                      <a:pt x="13234" y="1561"/>
                    </a:cubicBezTo>
                    <a:cubicBezTo>
                      <a:pt x="13513" y="1561"/>
                      <a:pt x="13461" y="1181"/>
                      <a:pt x="13209" y="1159"/>
                    </a:cubicBezTo>
                    <a:cubicBezTo>
                      <a:pt x="11507" y="946"/>
                      <a:pt x="9783" y="828"/>
                      <a:pt x="8082" y="639"/>
                    </a:cubicBezTo>
                    <a:cubicBezTo>
                      <a:pt x="6357" y="497"/>
                      <a:pt x="4656" y="332"/>
                      <a:pt x="2931" y="166"/>
                    </a:cubicBezTo>
                    <a:cubicBezTo>
                      <a:pt x="1962" y="95"/>
                      <a:pt x="993" y="95"/>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1"/>
              <p:cNvSpPr/>
              <p:nvPr/>
            </p:nvSpPr>
            <p:spPr>
              <a:xfrm>
                <a:off x="1164300" y="2278325"/>
                <a:ext cx="493250" cy="133525"/>
              </a:xfrm>
              <a:custGeom>
                <a:avLst/>
                <a:gdLst/>
                <a:ahLst/>
                <a:cxnLst/>
                <a:rect l="l" t="t" r="r" b="b"/>
                <a:pathLst>
                  <a:path w="19730" h="5341" extrusionOk="0">
                    <a:moveTo>
                      <a:pt x="24" y="0"/>
                    </a:moveTo>
                    <a:cubicBezTo>
                      <a:pt x="1" y="0"/>
                      <a:pt x="1" y="24"/>
                      <a:pt x="24" y="24"/>
                    </a:cubicBezTo>
                    <a:lnTo>
                      <a:pt x="899" y="544"/>
                    </a:lnTo>
                    <a:cubicBezTo>
                      <a:pt x="1206" y="709"/>
                      <a:pt x="1489" y="851"/>
                      <a:pt x="1773" y="969"/>
                    </a:cubicBezTo>
                    <a:cubicBezTo>
                      <a:pt x="2387" y="1253"/>
                      <a:pt x="2978" y="1536"/>
                      <a:pt x="3616" y="1772"/>
                    </a:cubicBezTo>
                    <a:cubicBezTo>
                      <a:pt x="4868" y="2269"/>
                      <a:pt x="6144" y="2741"/>
                      <a:pt x="7396" y="3143"/>
                    </a:cubicBezTo>
                    <a:cubicBezTo>
                      <a:pt x="9948" y="3946"/>
                      <a:pt x="12547" y="4608"/>
                      <a:pt x="15146" y="5033"/>
                    </a:cubicBezTo>
                    <a:cubicBezTo>
                      <a:pt x="15878" y="5151"/>
                      <a:pt x="16611" y="5269"/>
                      <a:pt x="17391" y="5317"/>
                    </a:cubicBezTo>
                    <a:cubicBezTo>
                      <a:pt x="17745" y="5340"/>
                      <a:pt x="18123" y="5340"/>
                      <a:pt x="18477" y="5340"/>
                    </a:cubicBezTo>
                    <a:cubicBezTo>
                      <a:pt x="18855" y="5340"/>
                      <a:pt x="19210" y="5269"/>
                      <a:pt x="19612" y="5198"/>
                    </a:cubicBezTo>
                    <a:cubicBezTo>
                      <a:pt x="19730" y="5128"/>
                      <a:pt x="19682" y="4868"/>
                      <a:pt x="19517" y="4868"/>
                    </a:cubicBezTo>
                    <a:cubicBezTo>
                      <a:pt x="19186" y="4868"/>
                      <a:pt x="18855" y="4844"/>
                      <a:pt x="18548" y="4844"/>
                    </a:cubicBezTo>
                    <a:lnTo>
                      <a:pt x="17556" y="4844"/>
                    </a:lnTo>
                    <a:cubicBezTo>
                      <a:pt x="16918" y="4797"/>
                      <a:pt x="16256" y="4726"/>
                      <a:pt x="15642" y="4631"/>
                    </a:cubicBezTo>
                    <a:cubicBezTo>
                      <a:pt x="14343" y="4419"/>
                      <a:pt x="13043" y="4159"/>
                      <a:pt x="11767" y="3852"/>
                    </a:cubicBezTo>
                    <a:cubicBezTo>
                      <a:pt x="9215" y="3237"/>
                      <a:pt x="6664" y="2481"/>
                      <a:pt x="4183" y="1560"/>
                    </a:cubicBezTo>
                    <a:cubicBezTo>
                      <a:pt x="3474" y="1300"/>
                      <a:pt x="2789" y="1016"/>
                      <a:pt x="2080" y="756"/>
                    </a:cubicBezTo>
                    <a:cubicBezTo>
                      <a:pt x="1773" y="638"/>
                      <a:pt x="1395" y="497"/>
                      <a:pt x="1088" y="378"/>
                    </a:cubicBezTo>
                    <a:cubicBezTo>
                      <a:pt x="733" y="237"/>
                      <a:pt x="379" y="119"/>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1"/>
              <p:cNvSpPr/>
              <p:nvPr/>
            </p:nvSpPr>
            <p:spPr>
              <a:xfrm>
                <a:off x="1310800" y="2319675"/>
                <a:ext cx="360350" cy="66775"/>
              </a:xfrm>
              <a:custGeom>
                <a:avLst/>
                <a:gdLst/>
                <a:ahLst/>
                <a:cxnLst/>
                <a:rect l="l" t="t" r="r" b="b"/>
                <a:pathLst>
                  <a:path w="14414" h="2671" extrusionOk="0">
                    <a:moveTo>
                      <a:pt x="0" y="0"/>
                    </a:moveTo>
                    <a:lnTo>
                      <a:pt x="0" y="0"/>
                    </a:lnTo>
                    <a:cubicBezTo>
                      <a:pt x="473" y="118"/>
                      <a:pt x="922" y="307"/>
                      <a:pt x="1371" y="473"/>
                    </a:cubicBezTo>
                    <a:lnTo>
                      <a:pt x="2694" y="804"/>
                    </a:lnTo>
                    <a:lnTo>
                      <a:pt x="5435" y="1442"/>
                    </a:lnTo>
                    <a:cubicBezTo>
                      <a:pt x="7278" y="1796"/>
                      <a:pt x="9144" y="2127"/>
                      <a:pt x="10987" y="2339"/>
                    </a:cubicBezTo>
                    <a:cubicBezTo>
                      <a:pt x="12050" y="2505"/>
                      <a:pt x="13114" y="2647"/>
                      <a:pt x="14177" y="2670"/>
                    </a:cubicBezTo>
                    <a:cubicBezTo>
                      <a:pt x="14366" y="2670"/>
                      <a:pt x="14413" y="2387"/>
                      <a:pt x="14224" y="2363"/>
                    </a:cubicBezTo>
                    <a:cubicBezTo>
                      <a:pt x="13303" y="2198"/>
                      <a:pt x="12358" y="2127"/>
                      <a:pt x="11436" y="2009"/>
                    </a:cubicBezTo>
                    <a:cubicBezTo>
                      <a:pt x="10491" y="1891"/>
                      <a:pt x="9546" y="1725"/>
                      <a:pt x="8624" y="1607"/>
                    </a:cubicBezTo>
                    <a:cubicBezTo>
                      <a:pt x="6805" y="1323"/>
                      <a:pt x="4962" y="993"/>
                      <a:pt x="3143" y="591"/>
                    </a:cubicBezTo>
                    <a:cubicBezTo>
                      <a:pt x="2647" y="473"/>
                      <a:pt x="2103" y="378"/>
                      <a:pt x="1607" y="260"/>
                    </a:cubicBezTo>
                    <a:cubicBezTo>
                      <a:pt x="1347" y="189"/>
                      <a:pt x="1064" y="142"/>
                      <a:pt x="804" y="118"/>
                    </a:cubicBezTo>
                    <a:cubicBezTo>
                      <a:pt x="544" y="71"/>
                      <a:pt x="284" y="48"/>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1"/>
              <p:cNvSpPr/>
              <p:nvPr/>
            </p:nvSpPr>
            <p:spPr>
              <a:xfrm>
                <a:off x="1092250" y="2014125"/>
                <a:ext cx="592800" cy="216975"/>
              </a:xfrm>
              <a:custGeom>
                <a:avLst/>
                <a:gdLst/>
                <a:ahLst/>
                <a:cxnLst/>
                <a:rect l="l" t="t" r="r" b="b"/>
                <a:pathLst>
                  <a:path w="23712" h="8679" extrusionOk="0">
                    <a:moveTo>
                      <a:pt x="23522" y="1"/>
                    </a:moveTo>
                    <a:cubicBezTo>
                      <a:pt x="23511" y="1"/>
                      <a:pt x="23499" y="3"/>
                      <a:pt x="23486" y="7"/>
                    </a:cubicBezTo>
                    <a:cubicBezTo>
                      <a:pt x="22730" y="314"/>
                      <a:pt x="22021" y="669"/>
                      <a:pt x="21265" y="1023"/>
                    </a:cubicBezTo>
                    <a:cubicBezTo>
                      <a:pt x="20532" y="1377"/>
                      <a:pt x="19776" y="1708"/>
                      <a:pt x="19020" y="2015"/>
                    </a:cubicBezTo>
                    <a:cubicBezTo>
                      <a:pt x="17555" y="2677"/>
                      <a:pt x="16043" y="3291"/>
                      <a:pt x="14531" y="3882"/>
                    </a:cubicBezTo>
                    <a:cubicBezTo>
                      <a:pt x="11507" y="5063"/>
                      <a:pt x="8435" y="6126"/>
                      <a:pt x="5293" y="7072"/>
                    </a:cubicBezTo>
                    <a:cubicBezTo>
                      <a:pt x="4442" y="7331"/>
                      <a:pt x="3544" y="7568"/>
                      <a:pt x="2694" y="7851"/>
                    </a:cubicBezTo>
                    <a:cubicBezTo>
                      <a:pt x="1820" y="8111"/>
                      <a:pt x="922" y="8371"/>
                      <a:pt x="48" y="8607"/>
                    </a:cubicBezTo>
                    <a:cubicBezTo>
                      <a:pt x="0" y="8607"/>
                      <a:pt x="0" y="8678"/>
                      <a:pt x="48" y="8678"/>
                    </a:cubicBezTo>
                    <a:cubicBezTo>
                      <a:pt x="1631" y="8300"/>
                      <a:pt x="3261" y="7993"/>
                      <a:pt x="4820" y="7544"/>
                    </a:cubicBezTo>
                    <a:cubicBezTo>
                      <a:pt x="6380" y="7095"/>
                      <a:pt x="7915" y="6670"/>
                      <a:pt x="9451" y="6126"/>
                    </a:cubicBezTo>
                    <a:cubicBezTo>
                      <a:pt x="12546" y="5134"/>
                      <a:pt x="15594" y="3953"/>
                      <a:pt x="18619" y="2677"/>
                    </a:cubicBezTo>
                    <a:cubicBezTo>
                      <a:pt x="19446" y="2322"/>
                      <a:pt x="20296" y="1944"/>
                      <a:pt x="21123" y="1543"/>
                    </a:cubicBezTo>
                    <a:cubicBezTo>
                      <a:pt x="21950" y="1165"/>
                      <a:pt x="22801" y="787"/>
                      <a:pt x="23604" y="314"/>
                    </a:cubicBezTo>
                    <a:cubicBezTo>
                      <a:pt x="23712" y="207"/>
                      <a:pt x="23643" y="1"/>
                      <a:pt x="235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1"/>
              <p:cNvSpPr/>
              <p:nvPr/>
            </p:nvSpPr>
            <p:spPr>
              <a:xfrm>
                <a:off x="1248775" y="2027475"/>
                <a:ext cx="311225" cy="141600"/>
              </a:xfrm>
              <a:custGeom>
                <a:avLst/>
                <a:gdLst/>
                <a:ahLst/>
                <a:cxnLst/>
                <a:rect l="l" t="t" r="r" b="b"/>
                <a:pathLst>
                  <a:path w="12449" h="5664" extrusionOk="0">
                    <a:moveTo>
                      <a:pt x="12091" y="1"/>
                    </a:moveTo>
                    <a:cubicBezTo>
                      <a:pt x="12063" y="1"/>
                      <a:pt x="12033" y="6"/>
                      <a:pt x="12003" y="16"/>
                    </a:cubicBezTo>
                    <a:cubicBezTo>
                      <a:pt x="10397" y="702"/>
                      <a:pt x="8861" y="1434"/>
                      <a:pt x="7301" y="2167"/>
                    </a:cubicBezTo>
                    <a:cubicBezTo>
                      <a:pt x="5742" y="2875"/>
                      <a:pt x="4183" y="3584"/>
                      <a:pt x="2623" y="4317"/>
                    </a:cubicBezTo>
                    <a:cubicBezTo>
                      <a:pt x="1749" y="4742"/>
                      <a:pt x="898" y="5214"/>
                      <a:pt x="1" y="5663"/>
                    </a:cubicBezTo>
                    <a:cubicBezTo>
                      <a:pt x="804" y="5333"/>
                      <a:pt x="1631" y="5073"/>
                      <a:pt x="2434" y="4742"/>
                    </a:cubicBezTo>
                    <a:cubicBezTo>
                      <a:pt x="3214" y="4411"/>
                      <a:pt x="4017" y="4080"/>
                      <a:pt x="4821" y="3726"/>
                    </a:cubicBezTo>
                    <a:cubicBezTo>
                      <a:pt x="6380" y="3064"/>
                      <a:pt x="7987" y="2356"/>
                      <a:pt x="9546" y="1647"/>
                    </a:cubicBezTo>
                    <a:cubicBezTo>
                      <a:pt x="10420" y="1221"/>
                      <a:pt x="11342" y="843"/>
                      <a:pt x="12240" y="394"/>
                    </a:cubicBezTo>
                    <a:cubicBezTo>
                      <a:pt x="12449" y="290"/>
                      <a:pt x="12306" y="1"/>
                      <a:pt x="1209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1"/>
              <p:cNvSpPr/>
              <p:nvPr/>
            </p:nvSpPr>
            <p:spPr>
              <a:xfrm>
                <a:off x="1169025" y="2080800"/>
                <a:ext cx="492075" cy="139925"/>
              </a:xfrm>
              <a:custGeom>
                <a:avLst/>
                <a:gdLst/>
                <a:ahLst/>
                <a:cxnLst/>
                <a:rect l="l" t="t" r="r" b="b"/>
                <a:pathLst>
                  <a:path w="19683" h="5597" extrusionOk="0">
                    <a:moveTo>
                      <a:pt x="19470" y="1"/>
                    </a:moveTo>
                    <a:cubicBezTo>
                      <a:pt x="19440" y="1"/>
                      <a:pt x="19408" y="10"/>
                      <a:pt x="19375" y="34"/>
                    </a:cubicBezTo>
                    <a:cubicBezTo>
                      <a:pt x="19092" y="175"/>
                      <a:pt x="18785" y="341"/>
                      <a:pt x="18525" y="506"/>
                    </a:cubicBezTo>
                    <a:cubicBezTo>
                      <a:pt x="18265" y="695"/>
                      <a:pt x="17958" y="837"/>
                      <a:pt x="17674" y="979"/>
                    </a:cubicBezTo>
                    <a:cubicBezTo>
                      <a:pt x="17107" y="1286"/>
                      <a:pt x="16493" y="1546"/>
                      <a:pt x="15902" y="1782"/>
                    </a:cubicBezTo>
                    <a:cubicBezTo>
                      <a:pt x="14650" y="2254"/>
                      <a:pt x="13421" y="2656"/>
                      <a:pt x="12145" y="3058"/>
                    </a:cubicBezTo>
                    <a:cubicBezTo>
                      <a:pt x="9617" y="3814"/>
                      <a:pt x="7042" y="4405"/>
                      <a:pt x="4443" y="4853"/>
                    </a:cubicBezTo>
                    <a:lnTo>
                      <a:pt x="2222" y="5208"/>
                    </a:lnTo>
                    <a:cubicBezTo>
                      <a:pt x="1867" y="5255"/>
                      <a:pt x="1513" y="5326"/>
                      <a:pt x="1159" y="5350"/>
                    </a:cubicBezTo>
                    <a:cubicBezTo>
                      <a:pt x="781" y="5421"/>
                      <a:pt x="426" y="5491"/>
                      <a:pt x="48" y="5562"/>
                    </a:cubicBezTo>
                    <a:cubicBezTo>
                      <a:pt x="1" y="5562"/>
                      <a:pt x="48" y="5586"/>
                      <a:pt x="48" y="5586"/>
                    </a:cubicBezTo>
                    <a:cubicBezTo>
                      <a:pt x="284" y="5586"/>
                      <a:pt x="500" y="5596"/>
                      <a:pt x="722" y="5596"/>
                    </a:cubicBezTo>
                    <a:cubicBezTo>
                      <a:pt x="833" y="5596"/>
                      <a:pt x="946" y="5594"/>
                      <a:pt x="1064" y="5586"/>
                    </a:cubicBezTo>
                    <a:cubicBezTo>
                      <a:pt x="1395" y="5562"/>
                      <a:pt x="1726" y="5562"/>
                      <a:pt x="2056" y="5515"/>
                    </a:cubicBezTo>
                    <a:cubicBezTo>
                      <a:pt x="2718" y="5468"/>
                      <a:pt x="3380" y="5373"/>
                      <a:pt x="4065" y="5279"/>
                    </a:cubicBezTo>
                    <a:cubicBezTo>
                      <a:pt x="5388" y="5113"/>
                      <a:pt x="6711" y="4877"/>
                      <a:pt x="8011" y="4570"/>
                    </a:cubicBezTo>
                    <a:cubicBezTo>
                      <a:pt x="10610" y="4027"/>
                      <a:pt x="13185" y="3270"/>
                      <a:pt x="15666" y="2325"/>
                    </a:cubicBezTo>
                    <a:cubicBezTo>
                      <a:pt x="16375" y="2065"/>
                      <a:pt x="17060" y="1806"/>
                      <a:pt x="17721" y="1451"/>
                    </a:cubicBezTo>
                    <a:cubicBezTo>
                      <a:pt x="18052" y="1286"/>
                      <a:pt x="18383" y="1120"/>
                      <a:pt x="18714" y="908"/>
                    </a:cubicBezTo>
                    <a:cubicBezTo>
                      <a:pt x="19021" y="719"/>
                      <a:pt x="19328" y="482"/>
                      <a:pt x="19588" y="199"/>
                    </a:cubicBezTo>
                    <a:cubicBezTo>
                      <a:pt x="19683" y="161"/>
                      <a:pt x="19595" y="1"/>
                      <a:pt x="1947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1"/>
              <p:cNvSpPr/>
              <p:nvPr/>
            </p:nvSpPr>
            <p:spPr>
              <a:xfrm>
                <a:off x="1317300" y="2055350"/>
                <a:ext cx="344600" cy="127300"/>
              </a:xfrm>
              <a:custGeom>
                <a:avLst/>
                <a:gdLst/>
                <a:ahLst/>
                <a:cxnLst/>
                <a:rect l="l" t="t" r="r" b="b"/>
                <a:pathLst>
                  <a:path w="13784" h="5092" extrusionOk="0">
                    <a:moveTo>
                      <a:pt x="13596" y="1"/>
                    </a:moveTo>
                    <a:cubicBezTo>
                      <a:pt x="13578" y="1"/>
                      <a:pt x="13559" y="4"/>
                      <a:pt x="13539" y="12"/>
                    </a:cubicBezTo>
                    <a:cubicBezTo>
                      <a:pt x="12665" y="343"/>
                      <a:pt x="11838" y="768"/>
                      <a:pt x="10940" y="1122"/>
                    </a:cubicBezTo>
                    <a:cubicBezTo>
                      <a:pt x="10066" y="1477"/>
                      <a:pt x="9191" y="1831"/>
                      <a:pt x="8317" y="2186"/>
                    </a:cubicBezTo>
                    <a:cubicBezTo>
                      <a:pt x="6569" y="2847"/>
                      <a:pt x="4820" y="3485"/>
                      <a:pt x="3048" y="4029"/>
                    </a:cubicBezTo>
                    <a:cubicBezTo>
                      <a:pt x="2552" y="4194"/>
                      <a:pt x="2056" y="4359"/>
                      <a:pt x="1536" y="4548"/>
                    </a:cubicBezTo>
                    <a:cubicBezTo>
                      <a:pt x="1276" y="4619"/>
                      <a:pt x="1016" y="4714"/>
                      <a:pt x="780" y="4808"/>
                    </a:cubicBezTo>
                    <a:cubicBezTo>
                      <a:pt x="520" y="4926"/>
                      <a:pt x="284" y="5021"/>
                      <a:pt x="0" y="5092"/>
                    </a:cubicBezTo>
                    <a:cubicBezTo>
                      <a:pt x="473" y="4974"/>
                      <a:pt x="945" y="4926"/>
                      <a:pt x="1442" y="4832"/>
                    </a:cubicBezTo>
                    <a:lnTo>
                      <a:pt x="2765" y="4477"/>
                    </a:lnTo>
                    <a:cubicBezTo>
                      <a:pt x="3686" y="4218"/>
                      <a:pt x="4560" y="3910"/>
                      <a:pt x="5458" y="3627"/>
                    </a:cubicBezTo>
                    <a:cubicBezTo>
                      <a:pt x="7230" y="3036"/>
                      <a:pt x="9002" y="2351"/>
                      <a:pt x="10727" y="1642"/>
                    </a:cubicBezTo>
                    <a:cubicBezTo>
                      <a:pt x="11719" y="1217"/>
                      <a:pt x="12712" y="839"/>
                      <a:pt x="13657" y="343"/>
                    </a:cubicBezTo>
                    <a:cubicBezTo>
                      <a:pt x="13783" y="237"/>
                      <a:pt x="13741" y="1"/>
                      <a:pt x="135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1"/>
              <p:cNvSpPr/>
              <p:nvPr/>
            </p:nvSpPr>
            <p:spPr>
              <a:xfrm>
                <a:off x="477925" y="1656900"/>
                <a:ext cx="1162500" cy="1161950"/>
              </a:xfrm>
              <a:custGeom>
                <a:avLst/>
                <a:gdLst/>
                <a:ahLst/>
                <a:cxnLst/>
                <a:rect l="l" t="t" r="r" b="b"/>
                <a:pathLst>
                  <a:path w="46500" h="46478" extrusionOk="0">
                    <a:moveTo>
                      <a:pt x="22709" y="1"/>
                    </a:moveTo>
                    <a:cubicBezTo>
                      <a:pt x="21953" y="1"/>
                      <a:pt x="21425" y="581"/>
                      <a:pt x="21147" y="1230"/>
                    </a:cubicBezTo>
                    <a:cubicBezTo>
                      <a:pt x="20840" y="1986"/>
                      <a:pt x="20746" y="2837"/>
                      <a:pt x="20722" y="3640"/>
                    </a:cubicBezTo>
                    <a:cubicBezTo>
                      <a:pt x="20675" y="4443"/>
                      <a:pt x="20746" y="5247"/>
                      <a:pt x="20793" y="6026"/>
                    </a:cubicBezTo>
                    <a:cubicBezTo>
                      <a:pt x="20864" y="6806"/>
                      <a:pt x="20958" y="7539"/>
                      <a:pt x="21076" y="8318"/>
                    </a:cubicBezTo>
                    <a:cubicBezTo>
                      <a:pt x="21313" y="9807"/>
                      <a:pt x="21596" y="11295"/>
                      <a:pt x="21903" y="12807"/>
                    </a:cubicBezTo>
                    <a:cubicBezTo>
                      <a:pt x="22187" y="14272"/>
                      <a:pt x="22518" y="15785"/>
                      <a:pt x="22754" y="17297"/>
                    </a:cubicBezTo>
                    <a:cubicBezTo>
                      <a:pt x="22990" y="18785"/>
                      <a:pt x="23156" y="20297"/>
                      <a:pt x="23226" y="21809"/>
                    </a:cubicBezTo>
                    <a:cubicBezTo>
                      <a:pt x="23226" y="21975"/>
                      <a:pt x="23250" y="22140"/>
                      <a:pt x="23250" y="22306"/>
                    </a:cubicBezTo>
                    <a:lnTo>
                      <a:pt x="23250" y="22495"/>
                    </a:lnTo>
                    <a:cubicBezTo>
                      <a:pt x="22801" y="20983"/>
                      <a:pt x="22376" y="19494"/>
                      <a:pt x="21903" y="18029"/>
                    </a:cubicBezTo>
                    <a:cubicBezTo>
                      <a:pt x="21360" y="16375"/>
                      <a:pt x="20769" y="14745"/>
                      <a:pt x="20084" y="13162"/>
                    </a:cubicBezTo>
                    <a:cubicBezTo>
                      <a:pt x="19446" y="11673"/>
                      <a:pt x="18714" y="10232"/>
                      <a:pt x="17839" y="8838"/>
                    </a:cubicBezTo>
                    <a:cubicBezTo>
                      <a:pt x="16989" y="7515"/>
                      <a:pt x="16044" y="6215"/>
                      <a:pt x="14957" y="5058"/>
                    </a:cubicBezTo>
                    <a:cubicBezTo>
                      <a:pt x="14484" y="4562"/>
                      <a:pt x="13917" y="4089"/>
                      <a:pt x="13303" y="3735"/>
                    </a:cubicBezTo>
                    <a:cubicBezTo>
                      <a:pt x="12881" y="3498"/>
                      <a:pt x="12338" y="3238"/>
                      <a:pt x="11812" y="3238"/>
                    </a:cubicBezTo>
                    <a:cubicBezTo>
                      <a:pt x="11603" y="3238"/>
                      <a:pt x="11396" y="3279"/>
                      <a:pt x="11200" y="3380"/>
                    </a:cubicBezTo>
                    <a:cubicBezTo>
                      <a:pt x="10562" y="3735"/>
                      <a:pt x="10350" y="4538"/>
                      <a:pt x="10444" y="5247"/>
                    </a:cubicBezTo>
                    <a:cubicBezTo>
                      <a:pt x="10515" y="6026"/>
                      <a:pt x="10869" y="6830"/>
                      <a:pt x="11271" y="7539"/>
                    </a:cubicBezTo>
                    <a:cubicBezTo>
                      <a:pt x="11649" y="8247"/>
                      <a:pt x="12098" y="8933"/>
                      <a:pt x="12523" y="9571"/>
                    </a:cubicBezTo>
                    <a:cubicBezTo>
                      <a:pt x="12949" y="10208"/>
                      <a:pt x="13421" y="10823"/>
                      <a:pt x="13894" y="11413"/>
                    </a:cubicBezTo>
                    <a:cubicBezTo>
                      <a:pt x="14839" y="12618"/>
                      <a:pt x="15831" y="13753"/>
                      <a:pt x="16847" y="14887"/>
                    </a:cubicBezTo>
                    <a:cubicBezTo>
                      <a:pt x="17839" y="16044"/>
                      <a:pt x="18855" y="17202"/>
                      <a:pt x="19824" y="18384"/>
                    </a:cubicBezTo>
                    <a:cubicBezTo>
                      <a:pt x="20793" y="19565"/>
                      <a:pt x="21691" y="20770"/>
                      <a:pt x="22518" y="22046"/>
                    </a:cubicBezTo>
                    <a:cubicBezTo>
                      <a:pt x="22612" y="22188"/>
                      <a:pt x="22730" y="22306"/>
                      <a:pt x="22801" y="22447"/>
                    </a:cubicBezTo>
                    <a:lnTo>
                      <a:pt x="22896" y="22636"/>
                    </a:lnTo>
                    <a:cubicBezTo>
                      <a:pt x="21785" y="21550"/>
                      <a:pt x="20651" y="20486"/>
                      <a:pt x="19493" y="19447"/>
                    </a:cubicBezTo>
                    <a:cubicBezTo>
                      <a:pt x="18194" y="18289"/>
                      <a:pt x="16871" y="17179"/>
                      <a:pt x="15477" y="16139"/>
                    </a:cubicBezTo>
                    <a:cubicBezTo>
                      <a:pt x="14177" y="15170"/>
                      <a:pt x="12807" y="14272"/>
                      <a:pt x="11389" y="13516"/>
                    </a:cubicBezTo>
                    <a:cubicBezTo>
                      <a:pt x="9972" y="12760"/>
                      <a:pt x="8507" y="12122"/>
                      <a:pt x="6971" y="11673"/>
                    </a:cubicBezTo>
                    <a:cubicBezTo>
                      <a:pt x="6309" y="11461"/>
                      <a:pt x="5600" y="11343"/>
                      <a:pt x="4892" y="11343"/>
                    </a:cubicBezTo>
                    <a:cubicBezTo>
                      <a:pt x="4183" y="11343"/>
                      <a:pt x="3285" y="11437"/>
                      <a:pt x="2883" y="12099"/>
                    </a:cubicBezTo>
                    <a:cubicBezTo>
                      <a:pt x="2482" y="12713"/>
                      <a:pt x="2718" y="13516"/>
                      <a:pt x="3143" y="14060"/>
                    </a:cubicBezTo>
                    <a:cubicBezTo>
                      <a:pt x="3616" y="14721"/>
                      <a:pt x="4325" y="15217"/>
                      <a:pt x="5010" y="15666"/>
                    </a:cubicBezTo>
                    <a:cubicBezTo>
                      <a:pt x="5671" y="16068"/>
                      <a:pt x="6380" y="16422"/>
                      <a:pt x="7136" y="16777"/>
                    </a:cubicBezTo>
                    <a:cubicBezTo>
                      <a:pt x="7798" y="17108"/>
                      <a:pt x="8507" y="17415"/>
                      <a:pt x="9215" y="17698"/>
                    </a:cubicBezTo>
                    <a:cubicBezTo>
                      <a:pt x="10633" y="18265"/>
                      <a:pt x="12098" y="18762"/>
                      <a:pt x="13539" y="19234"/>
                    </a:cubicBezTo>
                    <a:cubicBezTo>
                      <a:pt x="14981" y="19707"/>
                      <a:pt x="16422" y="20179"/>
                      <a:pt x="17839" y="20746"/>
                    </a:cubicBezTo>
                    <a:cubicBezTo>
                      <a:pt x="19257" y="21266"/>
                      <a:pt x="20651" y="21857"/>
                      <a:pt x="22021" y="22566"/>
                    </a:cubicBezTo>
                    <a:cubicBezTo>
                      <a:pt x="22163" y="22636"/>
                      <a:pt x="22305" y="22684"/>
                      <a:pt x="22447" y="22778"/>
                    </a:cubicBezTo>
                    <a:cubicBezTo>
                      <a:pt x="22518" y="22802"/>
                      <a:pt x="22541" y="22849"/>
                      <a:pt x="22612" y="22873"/>
                    </a:cubicBezTo>
                    <a:cubicBezTo>
                      <a:pt x="21100" y="22495"/>
                      <a:pt x="19588" y="22140"/>
                      <a:pt x="18076" y="21809"/>
                    </a:cubicBezTo>
                    <a:cubicBezTo>
                      <a:pt x="16398" y="21455"/>
                      <a:pt x="14697" y="21148"/>
                      <a:pt x="12972" y="20959"/>
                    </a:cubicBezTo>
                    <a:cubicBezTo>
                      <a:pt x="11709" y="20812"/>
                      <a:pt x="10460" y="20723"/>
                      <a:pt x="9203" y="20723"/>
                    </a:cubicBezTo>
                    <a:cubicBezTo>
                      <a:pt x="8838" y="20723"/>
                      <a:pt x="8472" y="20730"/>
                      <a:pt x="8105" y="20746"/>
                    </a:cubicBezTo>
                    <a:cubicBezTo>
                      <a:pt x="6498" y="20770"/>
                      <a:pt x="4915" y="20959"/>
                      <a:pt x="3379" y="21337"/>
                    </a:cubicBezTo>
                    <a:cubicBezTo>
                      <a:pt x="2694" y="21502"/>
                      <a:pt x="2009" y="21739"/>
                      <a:pt x="1395" y="22093"/>
                    </a:cubicBezTo>
                    <a:cubicBezTo>
                      <a:pt x="804" y="22424"/>
                      <a:pt x="72" y="22991"/>
                      <a:pt x="48" y="23723"/>
                    </a:cubicBezTo>
                    <a:cubicBezTo>
                      <a:pt x="1" y="24503"/>
                      <a:pt x="591" y="25046"/>
                      <a:pt x="1253" y="25330"/>
                    </a:cubicBezTo>
                    <a:cubicBezTo>
                      <a:pt x="2009" y="25637"/>
                      <a:pt x="2883" y="25732"/>
                      <a:pt x="3663" y="25755"/>
                    </a:cubicBezTo>
                    <a:cubicBezTo>
                      <a:pt x="3850" y="25766"/>
                      <a:pt x="4036" y="25771"/>
                      <a:pt x="4223" y="25771"/>
                    </a:cubicBezTo>
                    <a:cubicBezTo>
                      <a:pt x="4840" y="25771"/>
                      <a:pt x="5456" y="25721"/>
                      <a:pt x="6073" y="25684"/>
                    </a:cubicBezTo>
                    <a:cubicBezTo>
                      <a:pt x="6829" y="25613"/>
                      <a:pt x="7562" y="25519"/>
                      <a:pt x="8341" y="25401"/>
                    </a:cubicBezTo>
                    <a:cubicBezTo>
                      <a:pt x="9853" y="25165"/>
                      <a:pt x="11318" y="24881"/>
                      <a:pt x="12830" y="24574"/>
                    </a:cubicBezTo>
                    <a:cubicBezTo>
                      <a:pt x="14295" y="24290"/>
                      <a:pt x="15807" y="23960"/>
                      <a:pt x="17320" y="23723"/>
                    </a:cubicBezTo>
                    <a:cubicBezTo>
                      <a:pt x="18832" y="23487"/>
                      <a:pt x="20320" y="23322"/>
                      <a:pt x="21832" y="23251"/>
                    </a:cubicBezTo>
                    <a:cubicBezTo>
                      <a:pt x="22021" y="23251"/>
                      <a:pt x="22163" y="23227"/>
                      <a:pt x="22329" y="23227"/>
                    </a:cubicBezTo>
                    <a:lnTo>
                      <a:pt x="22518" y="23227"/>
                    </a:lnTo>
                    <a:cubicBezTo>
                      <a:pt x="21006" y="23676"/>
                      <a:pt x="19541" y="24101"/>
                      <a:pt x="18052" y="24574"/>
                    </a:cubicBezTo>
                    <a:cubicBezTo>
                      <a:pt x="16398" y="25141"/>
                      <a:pt x="14768" y="25732"/>
                      <a:pt x="13185" y="26417"/>
                    </a:cubicBezTo>
                    <a:cubicBezTo>
                      <a:pt x="11696" y="27055"/>
                      <a:pt x="10255" y="27811"/>
                      <a:pt x="8861" y="28661"/>
                    </a:cubicBezTo>
                    <a:cubicBezTo>
                      <a:pt x="7538" y="29512"/>
                      <a:pt x="6215" y="30457"/>
                      <a:pt x="5081" y="31544"/>
                    </a:cubicBezTo>
                    <a:cubicBezTo>
                      <a:pt x="4584" y="32016"/>
                      <a:pt x="4112" y="32584"/>
                      <a:pt x="3757" y="33198"/>
                    </a:cubicBezTo>
                    <a:cubicBezTo>
                      <a:pt x="3427" y="33789"/>
                      <a:pt x="3049" y="34615"/>
                      <a:pt x="3403" y="35301"/>
                    </a:cubicBezTo>
                    <a:cubicBezTo>
                      <a:pt x="3712" y="35877"/>
                      <a:pt x="4360" y="36094"/>
                      <a:pt x="4991" y="36094"/>
                    </a:cubicBezTo>
                    <a:cubicBezTo>
                      <a:pt x="5084" y="36094"/>
                      <a:pt x="5178" y="36090"/>
                      <a:pt x="5270" y="36080"/>
                    </a:cubicBezTo>
                    <a:cubicBezTo>
                      <a:pt x="6073" y="35986"/>
                      <a:pt x="6853" y="35631"/>
                      <a:pt x="7562" y="35253"/>
                    </a:cubicBezTo>
                    <a:cubicBezTo>
                      <a:pt x="8270" y="34852"/>
                      <a:pt x="8956" y="34403"/>
                      <a:pt x="9617" y="33978"/>
                    </a:cubicBezTo>
                    <a:cubicBezTo>
                      <a:pt x="10231" y="33552"/>
                      <a:pt x="10846" y="33080"/>
                      <a:pt x="11436" y="32607"/>
                    </a:cubicBezTo>
                    <a:cubicBezTo>
                      <a:pt x="12641" y="31662"/>
                      <a:pt x="13776" y="30670"/>
                      <a:pt x="14933" y="29654"/>
                    </a:cubicBezTo>
                    <a:cubicBezTo>
                      <a:pt x="16067" y="28661"/>
                      <a:pt x="17225" y="27645"/>
                      <a:pt x="18406" y="26677"/>
                    </a:cubicBezTo>
                    <a:cubicBezTo>
                      <a:pt x="19588" y="25708"/>
                      <a:pt x="20793" y="24810"/>
                      <a:pt x="22069" y="23983"/>
                    </a:cubicBezTo>
                    <a:cubicBezTo>
                      <a:pt x="22211" y="23912"/>
                      <a:pt x="22329" y="23771"/>
                      <a:pt x="22494" y="23700"/>
                    </a:cubicBezTo>
                    <a:lnTo>
                      <a:pt x="22659" y="23605"/>
                    </a:lnTo>
                    <a:lnTo>
                      <a:pt x="22659" y="23605"/>
                    </a:lnTo>
                    <a:cubicBezTo>
                      <a:pt x="21573" y="24739"/>
                      <a:pt x="20509" y="25850"/>
                      <a:pt x="19470" y="27008"/>
                    </a:cubicBezTo>
                    <a:cubicBezTo>
                      <a:pt x="18312" y="28307"/>
                      <a:pt x="17201" y="29630"/>
                      <a:pt x="16162" y="31024"/>
                    </a:cubicBezTo>
                    <a:cubicBezTo>
                      <a:pt x="15193" y="32324"/>
                      <a:pt x="14295" y="33694"/>
                      <a:pt x="13539" y="35135"/>
                    </a:cubicBezTo>
                    <a:cubicBezTo>
                      <a:pt x="12807" y="36553"/>
                      <a:pt x="12145" y="37994"/>
                      <a:pt x="11696" y="39530"/>
                    </a:cubicBezTo>
                    <a:cubicBezTo>
                      <a:pt x="11507" y="40215"/>
                      <a:pt x="11389" y="40924"/>
                      <a:pt x="11389" y="41633"/>
                    </a:cubicBezTo>
                    <a:cubicBezTo>
                      <a:pt x="11389" y="42342"/>
                      <a:pt x="11460" y="43216"/>
                      <a:pt x="12122" y="43641"/>
                    </a:cubicBezTo>
                    <a:cubicBezTo>
                      <a:pt x="12337" y="43773"/>
                      <a:pt x="12575" y="43831"/>
                      <a:pt x="12818" y="43831"/>
                    </a:cubicBezTo>
                    <a:cubicBezTo>
                      <a:pt x="13269" y="43831"/>
                      <a:pt x="13738" y="43634"/>
                      <a:pt x="14106" y="43358"/>
                    </a:cubicBezTo>
                    <a:cubicBezTo>
                      <a:pt x="14744" y="42885"/>
                      <a:pt x="15240" y="42176"/>
                      <a:pt x="15689" y="41515"/>
                    </a:cubicBezTo>
                    <a:cubicBezTo>
                      <a:pt x="16115" y="40829"/>
                      <a:pt x="16469" y="40121"/>
                      <a:pt x="16823" y="39388"/>
                    </a:cubicBezTo>
                    <a:cubicBezTo>
                      <a:pt x="17131" y="38703"/>
                      <a:pt x="17438" y="37994"/>
                      <a:pt x="17721" y="37285"/>
                    </a:cubicBezTo>
                    <a:cubicBezTo>
                      <a:pt x="18288" y="35868"/>
                      <a:pt x="18785" y="34426"/>
                      <a:pt x="19257" y="32962"/>
                    </a:cubicBezTo>
                    <a:cubicBezTo>
                      <a:pt x="19730" y="31520"/>
                      <a:pt x="20202" y="30079"/>
                      <a:pt x="20769" y="28661"/>
                    </a:cubicBezTo>
                    <a:cubicBezTo>
                      <a:pt x="21313" y="27244"/>
                      <a:pt x="21903" y="25850"/>
                      <a:pt x="22612" y="24503"/>
                    </a:cubicBezTo>
                    <a:cubicBezTo>
                      <a:pt x="22659" y="24338"/>
                      <a:pt x="22730" y="24196"/>
                      <a:pt x="22801" y="24054"/>
                    </a:cubicBezTo>
                    <a:cubicBezTo>
                      <a:pt x="22848" y="23983"/>
                      <a:pt x="22872" y="23960"/>
                      <a:pt x="22896" y="23912"/>
                    </a:cubicBezTo>
                    <a:lnTo>
                      <a:pt x="22896" y="23912"/>
                    </a:lnTo>
                    <a:cubicBezTo>
                      <a:pt x="22518" y="25401"/>
                      <a:pt x="22163" y="26913"/>
                      <a:pt x="21832" y="28425"/>
                    </a:cubicBezTo>
                    <a:cubicBezTo>
                      <a:pt x="21478" y="30103"/>
                      <a:pt x="21195" y="31827"/>
                      <a:pt x="20982" y="33529"/>
                    </a:cubicBezTo>
                    <a:cubicBezTo>
                      <a:pt x="20793" y="35159"/>
                      <a:pt x="20722" y="36789"/>
                      <a:pt x="20769" y="38396"/>
                    </a:cubicBezTo>
                    <a:cubicBezTo>
                      <a:pt x="20793" y="40003"/>
                      <a:pt x="20982" y="41586"/>
                      <a:pt x="21360" y="43121"/>
                    </a:cubicBezTo>
                    <a:cubicBezTo>
                      <a:pt x="21549" y="43807"/>
                      <a:pt x="21785" y="44492"/>
                      <a:pt x="22140" y="45106"/>
                    </a:cubicBezTo>
                    <a:cubicBezTo>
                      <a:pt x="22447" y="45697"/>
                      <a:pt x="23014" y="46429"/>
                      <a:pt x="23746" y="46476"/>
                    </a:cubicBezTo>
                    <a:cubicBezTo>
                      <a:pt x="23761" y="46477"/>
                      <a:pt x="23776" y="46477"/>
                      <a:pt x="23791" y="46477"/>
                    </a:cubicBezTo>
                    <a:cubicBezTo>
                      <a:pt x="24548" y="46477"/>
                      <a:pt x="25098" y="45897"/>
                      <a:pt x="25353" y="45248"/>
                    </a:cubicBezTo>
                    <a:cubicBezTo>
                      <a:pt x="25684" y="44492"/>
                      <a:pt x="25755" y="43641"/>
                      <a:pt x="25802" y="42838"/>
                    </a:cubicBezTo>
                    <a:cubicBezTo>
                      <a:pt x="25826" y="42034"/>
                      <a:pt x="25755" y="41231"/>
                      <a:pt x="25707" y="40451"/>
                    </a:cubicBezTo>
                    <a:cubicBezTo>
                      <a:pt x="25636" y="39672"/>
                      <a:pt x="25566" y="38939"/>
                      <a:pt x="25447" y="38160"/>
                    </a:cubicBezTo>
                    <a:cubicBezTo>
                      <a:pt x="25211" y="36671"/>
                      <a:pt x="24904" y="35183"/>
                      <a:pt x="24621" y="33670"/>
                    </a:cubicBezTo>
                    <a:cubicBezTo>
                      <a:pt x="24313" y="32206"/>
                      <a:pt x="23983" y="30693"/>
                      <a:pt x="23746" y="29181"/>
                    </a:cubicBezTo>
                    <a:cubicBezTo>
                      <a:pt x="23510" y="27693"/>
                      <a:pt x="23345" y="26181"/>
                      <a:pt x="23274" y="24668"/>
                    </a:cubicBezTo>
                    <a:cubicBezTo>
                      <a:pt x="23274" y="24503"/>
                      <a:pt x="23250" y="24338"/>
                      <a:pt x="23250" y="24172"/>
                    </a:cubicBezTo>
                    <a:lnTo>
                      <a:pt x="23250" y="23983"/>
                    </a:lnTo>
                    <a:cubicBezTo>
                      <a:pt x="23699" y="25495"/>
                      <a:pt x="24148" y="26984"/>
                      <a:pt x="24621" y="28449"/>
                    </a:cubicBezTo>
                    <a:cubicBezTo>
                      <a:pt x="25140" y="30103"/>
                      <a:pt x="25731" y="31733"/>
                      <a:pt x="26416" y="33316"/>
                    </a:cubicBezTo>
                    <a:cubicBezTo>
                      <a:pt x="27054" y="34805"/>
                      <a:pt x="27810" y="36246"/>
                      <a:pt x="28661" y="37640"/>
                    </a:cubicBezTo>
                    <a:cubicBezTo>
                      <a:pt x="29511" y="38963"/>
                      <a:pt x="30456" y="40286"/>
                      <a:pt x="31543" y="41420"/>
                    </a:cubicBezTo>
                    <a:cubicBezTo>
                      <a:pt x="32016" y="41916"/>
                      <a:pt x="32583" y="42389"/>
                      <a:pt x="33197" y="42743"/>
                    </a:cubicBezTo>
                    <a:cubicBezTo>
                      <a:pt x="33619" y="42980"/>
                      <a:pt x="34162" y="43240"/>
                      <a:pt x="34688" y="43240"/>
                    </a:cubicBezTo>
                    <a:cubicBezTo>
                      <a:pt x="34898" y="43240"/>
                      <a:pt x="35105" y="43199"/>
                      <a:pt x="35300" y="43098"/>
                    </a:cubicBezTo>
                    <a:cubicBezTo>
                      <a:pt x="35938" y="42743"/>
                      <a:pt x="36151" y="41940"/>
                      <a:pt x="36080" y="41231"/>
                    </a:cubicBezTo>
                    <a:cubicBezTo>
                      <a:pt x="35985" y="40451"/>
                      <a:pt x="35631" y="39648"/>
                      <a:pt x="35229" y="38939"/>
                    </a:cubicBezTo>
                    <a:cubicBezTo>
                      <a:pt x="34851" y="38230"/>
                      <a:pt x="34402" y="37545"/>
                      <a:pt x="33977" y="36907"/>
                    </a:cubicBezTo>
                    <a:cubicBezTo>
                      <a:pt x="33552" y="36269"/>
                      <a:pt x="33079" y="35655"/>
                      <a:pt x="32607" y="35064"/>
                    </a:cubicBezTo>
                    <a:cubicBezTo>
                      <a:pt x="31661" y="33859"/>
                      <a:pt x="30669" y="32725"/>
                      <a:pt x="29653" y="31591"/>
                    </a:cubicBezTo>
                    <a:cubicBezTo>
                      <a:pt x="28661" y="30433"/>
                      <a:pt x="27645" y="29276"/>
                      <a:pt x="26676" y="28094"/>
                    </a:cubicBezTo>
                    <a:cubicBezTo>
                      <a:pt x="25707" y="26913"/>
                      <a:pt x="24810" y="25708"/>
                      <a:pt x="23983" y="24432"/>
                    </a:cubicBezTo>
                    <a:cubicBezTo>
                      <a:pt x="23888" y="24290"/>
                      <a:pt x="23770" y="24172"/>
                      <a:pt x="23699" y="24030"/>
                    </a:cubicBezTo>
                    <a:lnTo>
                      <a:pt x="23605" y="23841"/>
                    </a:lnTo>
                    <a:lnTo>
                      <a:pt x="23605" y="23841"/>
                    </a:lnTo>
                    <a:cubicBezTo>
                      <a:pt x="24715" y="24928"/>
                      <a:pt x="25849" y="25992"/>
                      <a:pt x="27007" y="27031"/>
                    </a:cubicBezTo>
                    <a:cubicBezTo>
                      <a:pt x="28306" y="28189"/>
                      <a:pt x="29630" y="29299"/>
                      <a:pt x="31024" y="30339"/>
                    </a:cubicBezTo>
                    <a:cubicBezTo>
                      <a:pt x="32323" y="31308"/>
                      <a:pt x="33693" y="32206"/>
                      <a:pt x="35111" y="32962"/>
                    </a:cubicBezTo>
                    <a:cubicBezTo>
                      <a:pt x="36529" y="33718"/>
                      <a:pt x="37994" y="34356"/>
                      <a:pt x="39529" y="34805"/>
                    </a:cubicBezTo>
                    <a:cubicBezTo>
                      <a:pt x="40191" y="34994"/>
                      <a:pt x="40900" y="35135"/>
                      <a:pt x="41609" y="35135"/>
                    </a:cubicBezTo>
                    <a:cubicBezTo>
                      <a:pt x="42341" y="35135"/>
                      <a:pt x="43215" y="35041"/>
                      <a:pt x="43641" y="34379"/>
                    </a:cubicBezTo>
                    <a:cubicBezTo>
                      <a:pt x="44042" y="33741"/>
                      <a:pt x="43806" y="32962"/>
                      <a:pt x="43357" y="32371"/>
                    </a:cubicBezTo>
                    <a:cubicBezTo>
                      <a:pt x="42884" y="31733"/>
                      <a:pt x="42176" y="31237"/>
                      <a:pt x="41514" y="30788"/>
                    </a:cubicBezTo>
                    <a:cubicBezTo>
                      <a:pt x="40829" y="30363"/>
                      <a:pt x="40120" y="30008"/>
                      <a:pt x="39388" y="29654"/>
                    </a:cubicBezTo>
                    <a:cubicBezTo>
                      <a:pt x="38702" y="29347"/>
                      <a:pt x="37994" y="29039"/>
                      <a:pt x="37285" y="28756"/>
                    </a:cubicBezTo>
                    <a:cubicBezTo>
                      <a:pt x="35867" y="28189"/>
                      <a:pt x="34426" y="27693"/>
                      <a:pt x="32961" y="27220"/>
                    </a:cubicBezTo>
                    <a:cubicBezTo>
                      <a:pt x="31520" y="26748"/>
                      <a:pt x="30078" y="26275"/>
                      <a:pt x="28661" y="25708"/>
                    </a:cubicBezTo>
                    <a:cubicBezTo>
                      <a:pt x="27243" y="25165"/>
                      <a:pt x="25849" y="24574"/>
                      <a:pt x="24502" y="23865"/>
                    </a:cubicBezTo>
                    <a:cubicBezTo>
                      <a:pt x="24337" y="23818"/>
                      <a:pt x="24195" y="23747"/>
                      <a:pt x="24053" y="23676"/>
                    </a:cubicBezTo>
                    <a:cubicBezTo>
                      <a:pt x="23983" y="23629"/>
                      <a:pt x="23959" y="23605"/>
                      <a:pt x="23912" y="23582"/>
                    </a:cubicBezTo>
                    <a:lnTo>
                      <a:pt x="23912" y="23582"/>
                    </a:lnTo>
                    <a:cubicBezTo>
                      <a:pt x="25400" y="23960"/>
                      <a:pt x="26912" y="24314"/>
                      <a:pt x="28425" y="24645"/>
                    </a:cubicBezTo>
                    <a:cubicBezTo>
                      <a:pt x="30102" y="24999"/>
                      <a:pt x="31827" y="25283"/>
                      <a:pt x="33528" y="25495"/>
                    </a:cubicBezTo>
                    <a:cubicBezTo>
                      <a:pt x="34832" y="25647"/>
                      <a:pt x="36137" y="25722"/>
                      <a:pt x="37429" y="25722"/>
                    </a:cubicBezTo>
                    <a:cubicBezTo>
                      <a:pt x="37752" y="25722"/>
                      <a:pt x="38074" y="25717"/>
                      <a:pt x="38395" y="25708"/>
                    </a:cubicBezTo>
                    <a:cubicBezTo>
                      <a:pt x="40002" y="25684"/>
                      <a:pt x="41585" y="25495"/>
                      <a:pt x="43121" y="25117"/>
                    </a:cubicBezTo>
                    <a:cubicBezTo>
                      <a:pt x="43806" y="24928"/>
                      <a:pt x="44491" y="24692"/>
                      <a:pt x="45105" y="24338"/>
                    </a:cubicBezTo>
                    <a:cubicBezTo>
                      <a:pt x="45696" y="24030"/>
                      <a:pt x="46429" y="23463"/>
                      <a:pt x="46476" y="22731"/>
                    </a:cubicBezTo>
                    <a:cubicBezTo>
                      <a:pt x="46499" y="21951"/>
                      <a:pt x="45909" y="21384"/>
                      <a:pt x="45247" y="21124"/>
                    </a:cubicBezTo>
                    <a:cubicBezTo>
                      <a:pt x="44491" y="20794"/>
                      <a:pt x="43641" y="20723"/>
                      <a:pt x="42837" y="20675"/>
                    </a:cubicBezTo>
                    <a:cubicBezTo>
                      <a:pt x="42727" y="20672"/>
                      <a:pt x="42618" y="20671"/>
                      <a:pt x="42508" y="20671"/>
                    </a:cubicBezTo>
                    <a:cubicBezTo>
                      <a:pt x="41815" y="20671"/>
                      <a:pt x="41124" y="20729"/>
                      <a:pt x="40451" y="20770"/>
                    </a:cubicBezTo>
                    <a:cubicBezTo>
                      <a:pt x="39671" y="20841"/>
                      <a:pt x="38939" y="20912"/>
                      <a:pt x="38159" y="21030"/>
                    </a:cubicBezTo>
                    <a:cubicBezTo>
                      <a:pt x="36670" y="21266"/>
                      <a:pt x="35182" y="21573"/>
                      <a:pt x="33670" y="21857"/>
                    </a:cubicBezTo>
                    <a:cubicBezTo>
                      <a:pt x="32205" y="22164"/>
                      <a:pt x="30693" y="22495"/>
                      <a:pt x="29181" y="22731"/>
                    </a:cubicBezTo>
                    <a:cubicBezTo>
                      <a:pt x="27692" y="22967"/>
                      <a:pt x="26180" y="23133"/>
                      <a:pt x="24668" y="23204"/>
                    </a:cubicBezTo>
                    <a:cubicBezTo>
                      <a:pt x="24502" y="23204"/>
                      <a:pt x="24337" y="23227"/>
                      <a:pt x="24172" y="23227"/>
                    </a:cubicBezTo>
                    <a:lnTo>
                      <a:pt x="23983" y="23227"/>
                    </a:lnTo>
                    <a:cubicBezTo>
                      <a:pt x="25495" y="22778"/>
                      <a:pt x="26983" y="22329"/>
                      <a:pt x="28448" y="21857"/>
                    </a:cubicBezTo>
                    <a:cubicBezTo>
                      <a:pt x="30102" y="21337"/>
                      <a:pt x="31732" y="20746"/>
                      <a:pt x="33315" y="20061"/>
                    </a:cubicBezTo>
                    <a:cubicBezTo>
                      <a:pt x="34804" y="19423"/>
                      <a:pt x="36245" y="18667"/>
                      <a:pt x="37639" y="17816"/>
                    </a:cubicBezTo>
                    <a:cubicBezTo>
                      <a:pt x="38962" y="16966"/>
                      <a:pt x="40285" y="16021"/>
                      <a:pt x="41420" y="14934"/>
                    </a:cubicBezTo>
                    <a:cubicBezTo>
                      <a:pt x="41916" y="14461"/>
                      <a:pt x="42388" y="13894"/>
                      <a:pt x="42743" y="13280"/>
                    </a:cubicBezTo>
                    <a:cubicBezTo>
                      <a:pt x="43074" y="12689"/>
                      <a:pt x="43452" y="11862"/>
                      <a:pt x="43097" y="11177"/>
                    </a:cubicBezTo>
                    <a:cubicBezTo>
                      <a:pt x="42789" y="10601"/>
                      <a:pt x="42140" y="10383"/>
                      <a:pt x="41510" y="10383"/>
                    </a:cubicBezTo>
                    <a:cubicBezTo>
                      <a:pt x="41416" y="10383"/>
                      <a:pt x="41322" y="10388"/>
                      <a:pt x="41231" y="10397"/>
                    </a:cubicBezTo>
                    <a:cubicBezTo>
                      <a:pt x="40451" y="10492"/>
                      <a:pt x="39648" y="10846"/>
                      <a:pt x="38939" y="11224"/>
                    </a:cubicBezTo>
                    <a:cubicBezTo>
                      <a:pt x="38230" y="11626"/>
                      <a:pt x="37545" y="12051"/>
                      <a:pt x="36907" y="12500"/>
                    </a:cubicBezTo>
                    <a:cubicBezTo>
                      <a:pt x="36269" y="12926"/>
                      <a:pt x="35655" y="13398"/>
                      <a:pt x="35064" y="13871"/>
                    </a:cubicBezTo>
                    <a:cubicBezTo>
                      <a:pt x="33859" y="14816"/>
                      <a:pt x="32725" y="15808"/>
                      <a:pt x="31591" y="16824"/>
                    </a:cubicBezTo>
                    <a:cubicBezTo>
                      <a:pt x="30433" y="17816"/>
                      <a:pt x="29275" y="18832"/>
                      <a:pt x="28094" y="19801"/>
                    </a:cubicBezTo>
                    <a:cubicBezTo>
                      <a:pt x="26912" y="20770"/>
                      <a:pt x="25707" y="21668"/>
                      <a:pt x="24431" y="22495"/>
                    </a:cubicBezTo>
                    <a:cubicBezTo>
                      <a:pt x="24290" y="22566"/>
                      <a:pt x="24172" y="22684"/>
                      <a:pt x="24030" y="22778"/>
                    </a:cubicBezTo>
                    <a:lnTo>
                      <a:pt x="23841" y="22873"/>
                    </a:lnTo>
                    <a:cubicBezTo>
                      <a:pt x="24928" y="21739"/>
                      <a:pt x="25991" y="20628"/>
                      <a:pt x="27031" y="19470"/>
                    </a:cubicBezTo>
                    <a:cubicBezTo>
                      <a:pt x="28188" y="18171"/>
                      <a:pt x="29299" y="16848"/>
                      <a:pt x="30338" y="15454"/>
                    </a:cubicBezTo>
                    <a:cubicBezTo>
                      <a:pt x="31307" y="14154"/>
                      <a:pt x="32205" y="12760"/>
                      <a:pt x="32961" y="11343"/>
                    </a:cubicBezTo>
                    <a:cubicBezTo>
                      <a:pt x="33717" y="9925"/>
                      <a:pt x="34355" y="8484"/>
                      <a:pt x="34804" y="6948"/>
                    </a:cubicBezTo>
                    <a:cubicBezTo>
                      <a:pt x="35017" y="6263"/>
                      <a:pt x="35135" y="5554"/>
                      <a:pt x="35135" y="4845"/>
                    </a:cubicBezTo>
                    <a:cubicBezTo>
                      <a:pt x="35135" y="4136"/>
                      <a:pt x="35040" y="3262"/>
                      <a:pt x="34379" y="2837"/>
                    </a:cubicBezTo>
                    <a:cubicBezTo>
                      <a:pt x="34164" y="2704"/>
                      <a:pt x="33925" y="2647"/>
                      <a:pt x="33683" y="2647"/>
                    </a:cubicBezTo>
                    <a:cubicBezTo>
                      <a:pt x="33234" y="2647"/>
                      <a:pt x="32771" y="2844"/>
                      <a:pt x="32418" y="3120"/>
                    </a:cubicBezTo>
                    <a:cubicBezTo>
                      <a:pt x="31756" y="3593"/>
                      <a:pt x="31260" y="4302"/>
                      <a:pt x="30811" y="4963"/>
                    </a:cubicBezTo>
                    <a:cubicBezTo>
                      <a:pt x="30409" y="5648"/>
                      <a:pt x="30031" y="6357"/>
                      <a:pt x="29700" y="7090"/>
                    </a:cubicBezTo>
                    <a:cubicBezTo>
                      <a:pt x="29370" y="7775"/>
                      <a:pt x="29062" y="8484"/>
                      <a:pt x="28779" y="9193"/>
                    </a:cubicBezTo>
                    <a:cubicBezTo>
                      <a:pt x="28212" y="10610"/>
                      <a:pt x="27716" y="12051"/>
                      <a:pt x="27243" y="13516"/>
                    </a:cubicBezTo>
                    <a:cubicBezTo>
                      <a:pt x="26771" y="14958"/>
                      <a:pt x="26298" y="16399"/>
                      <a:pt x="25731" y="17816"/>
                    </a:cubicBezTo>
                    <a:cubicBezTo>
                      <a:pt x="25211" y="19234"/>
                      <a:pt x="24621" y="20628"/>
                      <a:pt x="23912" y="21975"/>
                    </a:cubicBezTo>
                    <a:cubicBezTo>
                      <a:pt x="23841" y="22140"/>
                      <a:pt x="23794" y="22282"/>
                      <a:pt x="23699" y="22424"/>
                    </a:cubicBezTo>
                    <a:cubicBezTo>
                      <a:pt x="23675" y="22495"/>
                      <a:pt x="23628" y="22518"/>
                      <a:pt x="23605" y="22566"/>
                    </a:cubicBezTo>
                    <a:cubicBezTo>
                      <a:pt x="23983" y="21077"/>
                      <a:pt x="24337" y="19565"/>
                      <a:pt x="24668" y="18053"/>
                    </a:cubicBezTo>
                    <a:cubicBezTo>
                      <a:pt x="25022" y="16375"/>
                      <a:pt x="25329" y="14650"/>
                      <a:pt x="25518" y="12949"/>
                    </a:cubicBezTo>
                    <a:cubicBezTo>
                      <a:pt x="25707" y="11319"/>
                      <a:pt x="25802" y="9689"/>
                      <a:pt x="25731" y="8082"/>
                    </a:cubicBezTo>
                    <a:cubicBezTo>
                      <a:pt x="25707" y="6475"/>
                      <a:pt x="25518" y="4892"/>
                      <a:pt x="25140" y="3357"/>
                    </a:cubicBezTo>
                    <a:cubicBezTo>
                      <a:pt x="24975" y="2671"/>
                      <a:pt x="24739" y="1986"/>
                      <a:pt x="24384" y="1372"/>
                    </a:cubicBezTo>
                    <a:cubicBezTo>
                      <a:pt x="24053" y="781"/>
                      <a:pt x="23486" y="49"/>
                      <a:pt x="22754" y="1"/>
                    </a:cubicBezTo>
                    <a:cubicBezTo>
                      <a:pt x="22739" y="1"/>
                      <a:pt x="22724" y="1"/>
                      <a:pt x="22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1"/>
              <p:cNvSpPr/>
              <p:nvPr/>
            </p:nvSpPr>
            <p:spPr>
              <a:xfrm>
                <a:off x="516925" y="1697675"/>
                <a:ext cx="1082150" cy="1079575"/>
              </a:xfrm>
              <a:custGeom>
                <a:avLst/>
                <a:gdLst/>
                <a:ahLst/>
                <a:cxnLst/>
                <a:rect l="l" t="t" r="r" b="b"/>
                <a:pathLst>
                  <a:path w="43286" h="43183" extrusionOk="0">
                    <a:moveTo>
                      <a:pt x="21608" y="1108"/>
                    </a:moveTo>
                    <a:cubicBezTo>
                      <a:pt x="21541" y="1108"/>
                      <a:pt x="21477" y="1155"/>
                      <a:pt x="21477" y="1253"/>
                    </a:cubicBezTo>
                    <a:cubicBezTo>
                      <a:pt x="21548" y="2009"/>
                      <a:pt x="21666" y="2742"/>
                      <a:pt x="21761" y="3521"/>
                    </a:cubicBezTo>
                    <a:cubicBezTo>
                      <a:pt x="21832" y="4277"/>
                      <a:pt x="21903" y="5057"/>
                      <a:pt x="21950" y="5813"/>
                    </a:cubicBezTo>
                    <a:cubicBezTo>
                      <a:pt x="22068" y="7325"/>
                      <a:pt x="22163" y="8861"/>
                      <a:pt x="22186" y="10373"/>
                    </a:cubicBezTo>
                    <a:cubicBezTo>
                      <a:pt x="22186" y="10775"/>
                      <a:pt x="22234" y="11224"/>
                      <a:pt x="22234" y="11649"/>
                    </a:cubicBezTo>
                    <a:cubicBezTo>
                      <a:pt x="22234" y="11885"/>
                      <a:pt x="22234" y="12074"/>
                      <a:pt x="22257" y="12311"/>
                    </a:cubicBezTo>
                    <a:cubicBezTo>
                      <a:pt x="22281" y="12547"/>
                      <a:pt x="22304" y="12760"/>
                      <a:pt x="22304" y="12996"/>
                    </a:cubicBezTo>
                    <a:cubicBezTo>
                      <a:pt x="22304" y="12618"/>
                      <a:pt x="22399" y="12240"/>
                      <a:pt x="22423" y="11814"/>
                    </a:cubicBezTo>
                    <a:cubicBezTo>
                      <a:pt x="22470" y="11436"/>
                      <a:pt x="22470" y="11082"/>
                      <a:pt x="22470" y="10680"/>
                    </a:cubicBezTo>
                    <a:cubicBezTo>
                      <a:pt x="22470" y="9924"/>
                      <a:pt x="22470" y="9145"/>
                      <a:pt x="22423" y="8388"/>
                    </a:cubicBezTo>
                    <a:cubicBezTo>
                      <a:pt x="22375" y="6853"/>
                      <a:pt x="22257" y="5317"/>
                      <a:pt x="22115" y="3805"/>
                    </a:cubicBezTo>
                    <a:cubicBezTo>
                      <a:pt x="22021" y="2954"/>
                      <a:pt x="21950" y="2080"/>
                      <a:pt x="21761" y="1229"/>
                    </a:cubicBezTo>
                    <a:cubicBezTo>
                      <a:pt x="21738" y="1149"/>
                      <a:pt x="21671" y="1108"/>
                      <a:pt x="21608" y="1108"/>
                    </a:cubicBezTo>
                    <a:close/>
                    <a:moveTo>
                      <a:pt x="11434" y="3851"/>
                    </a:moveTo>
                    <a:cubicBezTo>
                      <a:pt x="11349" y="3851"/>
                      <a:pt x="11267" y="3940"/>
                      <a:pt x="11318" y="4041"/>
                    </a:cubicBezTo>
                    <a:cubicBezTo>
                      <a:pt x="11743" y="4679"/>
                      <a:pt x="12239" y="5293"/>
                      <a:pt x="12688" y="5884"/>
                    </a:cubicBezTo>
                    <a:cubicBezTo>
                      <a:pt x="13113" y="6498"/>
                      <a:pt x="13586" y="7113"/>
                      <a:pt x="14011" y="7774"/>
                    </a:cubicBezTo>
                    <a:cubicBezTo>
                      <a:pt x="14862" y="9003"/>
                      <a:pt x="15689" y="10279"/>
                      <a:pt x="16492" y="11578"/>
                    </a:cubicBezTo>
                    <a:cubicBezTo>
                      <a:pt x="16728" y="11933"/>
                      <a:pt x="16941" y="12311"/>
                      <a:pt x="17177" y="12665"/>
                    </a:cubicBezTo>
                    <a:cubicBezTo>
                      <a:pt x="17295" y="12854"/>
                      <a:pt x="17414" y="13067"/>
                      <a:pt x="17532" y="13232"/>
                    </a:cubicBezTo>
                    <a:cubicBezTo>
                      <a:pt x="17650" y="13421"/>
                      <a:pt x="17792" y="13586"/>
                      <a:pt x="17910" y="13799"/>
                    </a:cubicBezTo>
                    <a:cubicBezTo>
                      <a:pt x="17744" y="13445"/>
                      <a:pt x="17579" y="13090"/>
                      <a:pt x="17414" y="12736"/>
                    </a:cubicBezTo>
                    <a:lnTo>
                      <a:pt x="16870" y="11767"/>
                    </a:lnTo>
                    <a:cubicBezTo>
                      <a:pt x="16492" y="11082"/>
                      <a:pt x="16114" y="10420"/>
                      <a:pt x="15689" y="9782"/>
                    </a:cubicBezTo>
                    <a:cubicBezTo>
                      <a:pt x="14862" y="8483"/>
                      <a:pt x="14011" y="7207"/>
                      <a:pt x="13113" y="5978"/>
                    </a:cubicBezTo>
                    <a:cubicBezTo>
                      <a:pt x="12617" y="5270"/>
                      <a:pt x="12121" y="4561"/>
                      <a:pt x="11530" y="3899"/>
                    </a:cubicBezTo>
                    <a:cubicBezTo>
                      <a:pt x="11503" y="3865"/>
                      <a:pt x="11468" y="3851"/>
                      <a:pt x="11434" y="3851"/>
                    </a:cubicBezTo>
                    <a:close/>
                    <a:moveTo>
                      <a:pt x="31792" y="3820"/>
                    </a:moveTo>
                    <a:cubicBezTo>
                      <a:pt x="31750" y="3820"/>
                      <a:pt x="31709" y="3835"/>
                      <a:pt x="31685" y="3876"/>
                    </a:cubicBezTo>
                    <a:cubicBezTo>
                      <a:pt x="31354" y="4537"/>
                      <a:pt x="31047" y="5270"/>
                      <a:pt x="30763" y="5978"/>
                    </a:cubicBezTo>
                    <a:cubicBezTo>
                      <a:pt x="30456" y="6687"/>
                      <a:pt x="30149" y="7396"/>
                      <a:pt x="29818" y="8058"/>
                    </a:cubicBezTo>
                    <a:cubicBezTo>
                      <a:pt x="29156" y="9428"/>
                      <a:pt x="28495" y="10775"/>
                      <a:pt x="27739" y="12122"/>
                    </a:cubicBezTo>
                    <a:cubicBezTo>
                      <a:pt x="27550" y="12500"/>
                      <a:pt x="27337" y="12854"/>
                      <a:pt x="27124" y="13232"/>
                    </a:cubicBezTo>
                    <a:cubicBezTo>
                      <a:pt x="27006" y="13445"/>
                      <a:pt x="26912" y="13610"/>
                      <a:pt x="26841" y="13823"/>
                    </a:cubicBezTo>
                    <a:cubicBezTo>
                      <a:pt x="26762" y="14000"/>
                      <a:pt x="26683" y="14178"/>
                      <a:pt x="26591" y="14328"/>
                    </a:cubicBezTo>
                    <a:lnTo>
                      <a:pt x="26591" y="14328"/>
                    </a:lnTo>
                    <a:cubicBezTo>
                      <a:pt x="26792" y="14032"/>
                      <a:pt x="27025" y="13768"/>
                      <a:pt x="27219" y="13445"/>
                    </a:cubicBezTo>
                    <a:cubicBezTo>
                      <a:pt x="27432" y="13114"/>
                      <a:pt x="27621" y="12783"/>
                      <a:pt x="27810" y="12500"/>
                    </a:cubicBezTo>
                    <a:cubicBezTo>
                      <a:pt x="28188" y="11838"/>
                      <a:pt x="28566" y="11176"/>
                      <a:pt x="28920" y="10491"/>
                    </a:cubicBezTo>
                    <a:cubicBezTo>
                      <a:pt x="29629" y="9121"/>
                      <a:pt x="30314" y="7751"/>
                      <a:pt x="30928" y="6357"/>
                    </a:cubicBezTo>
                    <a:cubicBezTo>
                      <a:pt x="31283" y="5553"/>
                      <a:pt x="31685" y="4750"/>
                      <a:pt x="31944" y="3923"/>
                    </a:cubicBezTo>
                    <a:cubicBezTo>
                      <a:pt x="31960" y="3876"/>
                      <a:pt x="31874" y="3820"/>
                      <a:pt x="31792" y="3820"/>
                    </a:cubicBezTo>
                    <a:close/>
                    <a:moveTo>
                      <a:pt x="26591" y="14328"/>
                    </a:moveTo>
                    <a:cubicBezTo>
                      <a:pt x="26571" y="14356"/>
                      <a:pt x="26552" y="14384"/>
                      <a:pt x="26534" y="14413"/>
                    </a:cubicBezTo>
                    <a:cubicBezTo>
                      <a:pt x="26553" y="14386"/>
                      <a:pt x="26572" y="14357"/>
                      <a:pt x="26591" y="14328"/>
                    </a:cubicBezTo>
                    <a:close/>
                    <a:moveTo>
                      <a:pt x="19841" y="4098"/>
                    </a:moveTo>
                    <a:cubicBezTo>
                      <a:pt x="19742" y="4098"/>
                      <a:pt x="19644" y="4187"/>
                      <a:pt x="19658" y="4325"/>
                    </a:cubicBezTo>
                    <a:cubicBezTo>
                      <a:pt x="19824" y="5695"/>
                      <a:pt x="20036" y="7089"/>
                      <a:pt x="20249" y="8483"/>
                    </a:cubicBezTo>
                    <a:cubicBezTo>
                      <a:pt x="20461" y="9853"/>
                      <a:pt x="20627" y="11247"/>
                      <a:pt x="20863" y="12641"/>
                    </a:cubicBezTo>
                    <a:cubicBezTo>
                      <a:pt x="20981" y="13445"/>
                      <a:pt x="21170" y="14201"/>
                      <a:pt x="21288" y="15004"/>
                    </a:cubicBezTo>
                    <a:cubicBezTo>
                      <a:pt x="21218" y="14295"/>
                      <a:pt x="21194" y="13586"/>
                      <a:pt x="21123" y="12901"/>
                    </a:cubicBezTo>
                    <a:cubicBezTo>
                      <a:pt x="21076" y="12192"/>
                      <a:pt x="20981" y="11507"/>
                      <a:pt x="20887" y="10822"/>
                    </a:cubicBezTo>
                    <a:lnTo>
                      <a:pt x="20367" y="6640"/>
                    </a:lnTo>
                    <a:cubicBezTo>
                      <a:pt x="20249" y="5860"/>
                      <a:pt x="20154" y="5057"/>
                      <a:pt x="20013" y="4254"/>
                    </a:cubicBezTo>
                    <a:cubicBezTo>
                      <a:pt x="19983" y="4145"/>
                      <a:pt x="19912" y="4098"/>
                      <a:pt x="19841" y="4098"/>
                    </a:cubicBezTo>
                    <a:close/>
                    <a:moveTo>
                      <a:pt x="28734" y="5501"/>
                    </a:moveTo>
                    <a:cubicBezTo>
                      <a:pt x="28660" y="5501"/>
                      <a:pt x="28581" y="5537"/>
                      <a:pt x="28542" y="5624"/>
                    </a:cubicBezTo>
                    <a:cubicBezTo>
                      <a:pt x="27975" y="6924"/>
                      <a:pt x="27479" y="8223"/>
                      <a:pt x="26983" y="9523"/>
                    </a:cubicBezTo>
                    <a:cubicBezTo>
                      <a:pt x="26439" y="10822"/>
                      <a:pt x="25943" y="12122"/>
                      <a:pt x="25447" y="13421"/>
                    </a:cubicBezTo>
                    <a:cubicBezTo>
                      <a:pt x="25140" y="14154"/>
                      <a:pt x="24903" y="14910"/>
                      <a:pt x="24620" y="15666"/>
                    </a:cubicBezTo>
                    <a:cubicBezTo>
                      <a:pt x="24903" y="15004"/>
                      <a:pt x="25234" y="14390"/>
                      <a:pt x="25518" y="13728"/>
                    </a:cubicBezTo>
                    <a:cubicBezTo>
                      <a:pt x="25825" y="13090"/>
                      <a:pt x="26108" y="12476"/>
                      <a:pt x="26392" y="11814"/>
                    </a:cubicBezTo>
                    <a:cubicBezTo>
                      <a:pt x="26912" y="10515"/>
                      <a:pt x="27479" y="9215"/>
                      <a:pt x="28022" y="7916"/>
                    </a:cubicBezTo>
                    <a:cubicBezTo>
                      <a:pt x="28306" y="7183"/>
                      <a:pt x="28637" y="6451"/>
                      <a:pt x="28896" y="5671"/>
                    </a:cubicBezTo>
                    <a:cubicBezTo>
                      <a:pt x="28938" y="5574"/>
                      <a:pt x="28841" y="5501"/>
                      <a:pt x="28734" y="5501"/>
                    </a:cubicBezTo>
                    <a:close/>
                    <a:moveTo>
                      <a:pt x="11399" y="7327"/>
                    </a:moveTo>
                    <a:cubicBezTo>
                      <a:pt x="11290" y="7327"/>
                      <a:pt x="11183" y="7492"/>
                      <a:pt x="11270" y="7632"/>
                    </a:cubicBezTo>
                    <a:cubicBezTo>
                      <a:pt x="12097" y="8743"/>
                      <a:pt x="12972" y="9830"/>
                      <a:pt x="13869" y="10940"/>
                    </a:cubicBezTo>
                    <a:cubicBezTo>
                      <a:pt x="14720" y="12027"/>
                      <a:pt x="15618" y="13138"/>
                      <a:pt x="16468" y="14248"/>
                    </a:cubicBezTo>
                    <a:cubicBezTo>
                      <a:pt x="16965" y="14862"/>
                      <a:pt x="17508" y="15453"/>
                      <a:pt x="18004" y="16067"/>
                    </a:cubicBezTo>
                    <a:cubicBezTo>
                      <a:pt x="17579" y="15477"/>
                      <a:pt x="17201" y="14886"/>
                      <a:pt x="16823" y="14319"/>
                    </a:cubicBezTo>
                    <a:cubicBezTo>
                      <a:pt x="16398" y="13775"/>
                      <a:pt x="15996" y="13185"/>
                      <a:pt x="15571" y="12618"/>
                    </a:cubicBezTo>
                    <a:cubicBezTo>
                      <a:pt x="14720" y="11484"/>
                      <a:pt x="13869" y="10373"/>
                      <a:pt x="13019" y="9286"/>
                    </a:cubicBezTo>
                    <a:cubicBezTo>
                      <a:pt x="12499" y="8648"/>
                      <a:pt x="12026" y="8010"/>
                      <a:pt x="11507" y="7396"/>
                    </a:cubicBezTo>
                    <a:cubicBezTo>
                      <a:pt x="11476" y="7347"/>
                      <a:pt x="11437" y="7327"/>
                      <a:pt x="11399" y="7327"/>
                    </a:cubicBezTo>
                    <a:close/>
                    <a:moveTo>
                      <a:pt x="3983" y="11269"/>
                    </a:moveTo>
                    <a:cubicBezTo>
                      <a:pt x="3912" y="11269"/>
                      <a:pt x="3811" y="11487"/>
                      <a:pt x="3946" y="11555"/>
                    </a:cubicBezTo>
                    <a:cubicBezTo>
                      <a:pt x="4631" y="11885"/>
                      <a:pt x="5340" y="12169"/>
                      <a:pt x="6049" y="12476"/>
                    </a:cubicBezTo>
                    <a:cubicBezTo>
                      <a:pt x="6758" y="12760"/>
                      <a:pt x="7466" y="13090"/>
                      <a:pt x="8128" y="13421"/>
                    </a:cubicBezTo>
                    <a:cubicBezTo>
                      <a:pt x="9498" y="14059"/>
                      <a:pt x="10845" y="14744"/>
                      <a:pt x="12192" y="15477"/>
                    </a:cubicBezTo>
                    <a:cubicBezTo>
                      <a:pt x="12570" y="15689"/>
                      <a:pt x="12924" y="15902"/>
                      <a:pt x="13302" y="16091"/>
                    </a:cubicBezTo>
                    <a:cubicBezTo>
                      <a:pt x="13515" y="16209"/>
                      <a:pt x="13680" y="16304"/>
                      <a:pt x="13893" y="16398"/>
                    </a:cubicBezTo>
                    <a:cubicBezTo>
                      <a:pt x="14071" y="16457"/>
                      <a:pt x="14249" y="16533"/>
                      <a:pt x="14399" y="16626"/>
                    </a:cubicBezTo>
                    <a:lnTo>
                      <a:pt x="14399" y="16626"/>
                    </a:lnTo>
                    <a:cubicBezTo>
                      <a:pt x="14104" y="16425"/>
                      <a:pt x="13839" y="16193"/>
                      <a:pt x="13515" y="16020"/>
                    </a:cubicBezTo>
                    <a:cubicBezTo>
                      <a:pt x="13184" y="15807"/>
                      <a:pt x="12853" y="15595"/>
                      <a:pt x="12570" y="15429"/>
                    </a:cubicBezTo>
                    <a:cubicBezTo>
                      <a:pt x="11908" y="15028"/>
                      <a:pt x="11247" y="14650"/>
                      <a:pt x="10562" y="14295"/>
                    </a:cubicBezTo>
                    <a:cubicBezTo>
                      <a:pt x="9191" y="13586"/>
                      <a:pt x="7821" y="12901"/>
                      <a:pt x="6427" y="12287"/>
                    </a:cubicBezTo>
                    <a:cubicBezTo>
                      <a:pt x="5623" y="11933"/>
                      <a:pt x="4820" y="11555"/>
                      <a:pt x="3993" y="11271"/>
                    </a:cubicBezTo>
                    <a:cubicBezTo>
                      <a:pt x="3990" y="11270"/>
                      <a:pt x="3986" y="11269"/>
                      <a:pt x="3983" y="11269"/>
                    </a:cubicBezTo>
                    <a:close/>
                    <a:moveTo>
                      <a:pt x="14399" y="16626"/>
                    </a:moveTo>
                    <a:cubicBezTo>
                      <a:pt x="14427" y="16645"/>
                      <a:pt x="14455" y="16663"/>
                      <a:pt x="14484" y="16682"/>
                    </a:cubicBezTo>
                    <a:cubicBezTo>
                      <a:pt x="14457" y="16662"/>
                      <a:pt x="14429" y="16644"/>
                      <a:pt x="14399" y="16626"/>
                    </a:cubicBezTo>
                    <a:close/>
                    <a:moveTo>
                      <a:pt x="39263" y="11271"/>
                    </a:moveTo>
                    <a:cubicBezTo>
                      <a:pt x="39241" y="11271"/>
                      <a:pt x="39219" y="11278"/>
                      <a:pt x="39198" y="11295"/>
                    </a:cubicBezTo>
                    <a:cubicBezTo>
                      <a:pt x="38584" y="11696"/>
                      <a:pt x="37969" y="12192"/>
                      <a:pt x="37379" y="12641"/>
                    </a:cubicBezTo>
                    <a:cubicBezTo>
                      <a:pt x="36764" y="13090"/>
                      <a:pt x="36126" y="13563"/>
                      <a:pt x="35489" y="13965"/>
                    </a:cubicBezTo>
                    <a:cubicBezTo>
                      <a:pt x="34236" y="14839"/>
                      <a:pt x="32984" y="15666"/>
                      <a:pt x="31685" y="16445"/>
                    </a:cubicBezTo>
                    <a:cubicBezTo>
                      <a:pt x="31330" y="16682"/>
                      <a:pt x="30928" y="16894"/>
                      <a:pt x="30574" y="17131"/>
                    </a:cubicBezTo>
                    <a:cubicBezTo>
                      <a:pt x="30409" y="17249"/>
                      <a:pt x="30196" y="17367"/>
                      <a:pt x="30031" y="17485"/>
                    </a:cubicBezTo>
                    <a:cubicBezTo>
                      <a:pt x="29842" y="17603"/>
                      <a:pt x="29676" y="17745"/>
                      <a:pt x="29464" y="17863"/>
                    </a:cubicBezTo>
                    <a:cubicBezTo>
                      <a:pt x="29818" y="17698"/>
                      <a:pt x="30172" y="17556"/>
                      <a:pt x="30527" y="17367"/>
                    </a:cubicBezTo>
                    <a:lnTo>
                      <a:pt x="31495" y="16847"/>
                    </a:lnTo>
                    <a:cubicBezTo>
                      <a:pt x="32181" y="16445"/>
                      <a:pt x="32819" y="16067"/>
                      <a:pt x="33480" y="15666"/>
                    </a:cubicBezTo>
                    <a:cubicBezTo>
                      <a:pt x="34780" y="14839"/>
                      <a:pt x="36032" y="13965"/>
                      <a:pt x="37284" y="13090"/>
                    </a:cubicBezTo>
                    <a:cubicBezTo>
                      <a:pt x="37993" y="12594"/>
                      <a:pt x="38702" y="12074"/>
                      <a:pt x="39363" y="11484"/>
                    </a:cubicBezTo>
                    <a:cubicBezTo>
                      <a:pt x="39461" y="11425"/>
                      <a:pt x="39366" y="11271"/>
                      <a:pt x="39263" y="11271"/>
                    </a:cubicBezTo>
                    <a:close/>
                    <a:moveTo>
                      <a:pt x="22479" y="1335"/>
                    </a:moveTo>
                    <a:cubicBezTo>
                      <a:pt x="22402" y="1335"/>
                      <a:pt x="22261" y="1420"/>
                      <a:pt x="22281" y="1537"/>
                    </a:cubicBezTo>
                    <a:cubicBezTo>
                      <a:pt x="22352" y="1796"/>
                      <a:pt x="22399" y="2080"/>
                      <a:pt x="22470" y="2316"/>
                    </a:cubicBezTo>
                    <a:cubicBezTo>
                      <a:pt x="22517" y="2576"/>
                      <a:pt x="22588" y="2836"/>
                      <a:pt x="22635" y="3072"/>
                    </a:cubicBezTo>
                    <a:cubicBezTo>
                      <a:pt x="22730" y="3616"/>
                      <a:pt x="22777" y="4112"/>
                      <a:pt x="22848" y="4632"/>
                    </a:cubicBezTo>
                    <a:cubicBezTo>
                      <a:pt x="22942" y="5695"/>
                      <a:pt x="22966" y="6805"/>
                      <a:pt x="22966" y="7869"/>
                    </a:cubicBezTo>
                    <a:cubicBezTo>
                      <a:pt x="22966" y="10019"/>
                      <a:pt x="22848" y="12169"/>
                      <a:pt x="22588" y="14295"/>
                    </a:cubicBezTo>
                    <a:cubicBezTo>
                      <a:pt x="22517" y="14886"/>
                      <a:pt x="22423" y="15500"/>
                      <a:pt x="22352" y="16091"/>
                    </a:cubicBezTo>
                    <a:cubicBezTo>
                      <a:pt x="22304" y="16398"/>
                      <a:pt x="22257" y="16682"/>
                      <a:pt x="22234" y="16989"/>
                    </a:cubicBezTo>
                    <a:cubicBezTo>
                      <a:pt x="22163" y="17272"/>
                      <a:pt x="22163" y="17603"/>
                      <a:pt x="22139" y="17887"/>
                    </a:cubicBezTo>
                    <a:cubicBezTo>
                      <a:pt x="22139" y="17910"/>
                      <a:pt x="22145" y="17922"/>
                      <a:pt x="22151" y="17922"/>
                    </a:cubicBezTo>
                    <a:cubicBezTo>
                      <a:pt x="22157" y="17922"/>
                      <a:pt x="22163" y="17910"/>
                      <a:pt x="22163" y="17887"/>
                    </a:cubicBezTo>
                    <a:cubicBezTo>
                      <a:pt x="22257" y="17627"/>
                      <a:pt x="22352" y="17367"/>
                      <a:pt x="22399" y="17107"/>
                    </a:cubicBezTo>
                    <a:cubicBezTo>
                      <a:pt x="22470" y="16823"/>
                      <a:pt x="22517" y="16587"/>
                      <a:pt x="22564" y="16327"/>
                    </a:cubicBezTo>
                    <a:cubicBezTo>
                      <a:pt x="22706" y="15807"/>
                      <a:pt x="22777" y="15264"/>
                      <a:pt x="22871" y="14697"/>
                    </a:cubicBezTo>
                    <a:cubicBezTo>
                      <a:pt x="23037" y="13610"/>
                      <a:pt x="23155" y="12523"/>
                      <a:pt x="23226" y="11436"/>
                    </a:cubicBezTo>
                    <a:cubicBezTo>
                      <a:pt x="23368" y="9263"/>
                      <a:pt x="23391" y="7089"/>
                      <a:pt x="23250" y="4939"/>
                    </a:cubicBezTo>
                    <a:cubicBezTo>
                      <a:pt x="23226" y="4301"/>
                      <a:pt x="23155" y="3710"/>
                      <a:pt x="23037" y="3096"/>
                    </a:cubicBezTo>
                    <a:lnTo>
                      <a:pt x="22871" y="2222"/>
                    </a:lnTo>
                    <a:cubicBezTo>
                      <a:pt x="22777" y="1915"/>
                      <a:pt x="22659" y="1655"/>
                      <a:pt x="22517" y="1348"/>
                    </a:cubicBezTo>
                    <a:cubicBezTo>
                      <a:pt x="22509" y="1339"/>
                      <a:pt x="22495" y="1335"/>
                      <a:pt x="22479" y="1335"/>
                    </a:cubicBezTo>
                    <a:close/>
                    <a:moveTo>
                      <a:pt x="35719" y="11180"/>
                    </a:moveTo>
                    <a:cubicBezTo>
                      <a:pt x="35682" y="11180"/>
                      <a:pt x="35643" y="11193"/>
                      <a:pt x="35607" y="11224"/>
                    </a:cubicBezTo>
                    <a:cubicBezTo>
                      <a:pt x="34473" y="12051"/>
                      <a:pt x="33386" y="12949"/>
                      <a:pt x="32299" y="13823"/>
                    </a:cubicBezTo>
                    <a:cubicBezTo>
                      <a:pt x="31212" y="14673"/>
                      <a:pt x="30078" y="15571"/>
                      <a:pt x="28991" y="16422"/>
                    </a:cubicBezTo>
                    <a:cubicBezTo>
                      <a:pt x="28377" y="16918"/>
                      <a:pt x="27786" y="17461"/>
                      <a:pt x="27148" y="17958"/>
                    </a:cubicBezTo>
                    <a:cubicBezTo>
                      <a:pt x="27739" y="17556"/>
                      <a:pt x="28329" y="17154"/>
                      <a:pt x="28896" y="16776"/>
                    </a:cubicBezTo>
                    <a:cubicBezTo>
                      <a:pt x="29464" y="16374"/>
                      <a:pt x="30054" y="15949"/>
                      <a:pt x="30621" y="15548"/>
                    </a:cubicBezTo>
                    <a:cubicBezTo>
                      <a:pt x="31732" y="14673"/>
                      <a:pt x="32866" y="13823"/>
                      <a:pt x="33953" y="12972"/>
                    </a:cubicBezTo>
                    <a:cubicBezTo>
                      <a:pt x="34567" y="12476"/>
                      <a:pt x="35229" y="12003"/>
                      <a:pt x="35843" y="11460"/>
                    </a:cubicBezTo>
                    <a:cubicBezTo>
                      <a:pt x="35972" y="11349"/>
                      <a:pt x="35856" y="11180"/>
                      <a:pt x="35719" y="11180"/>
                    </a:cubicBezTo>
                    <a:close/>
                    <a:moveTo>
                      <a:pt x="12299" y="3677"/>
                    </a:moveTo>
                    <a:cubicBezTo>
                      <a:pt x="12176" y="3677"/>
                      <a:pt x="12063" y="3797"/>
                      <a:pt x="12145" y="3899"/>
                    </a:cubicBezTo>
                    <a:cubicBezTo>
                      <a:pt x="12334" y="4112"/>
                      <a:pt x="12499" y="4325"/>
                      <a:pt x="12688" y="4490"/>
                    </a:cubicBezTo>
                    <a:cubicBezTo>
                      <a:pt x="12853" y="4679"/>
                      <a:pt x="13066" y="4868"/>
                      <a:pt x="13208" y="5081"/>
                    </a:cubicBezTo>
                    <a:cubicBezTo>
                      <a:pt x="13562" y="5506"/>
                      <a:pt x="13869" y="5908"/>
                      <a:pt x="14200" y="6309"/>
                    </a:cubicBezTo>
                    <a:cubicBezTo>
                      <a:pt x="14815" y="7207"/>
                      <a:pt x="15382" y="8129"/>
                      <a:pt x="15901" y="9050"/>
                    </a:cubicBezTo>
                    <a:cubicBezTo>
                      <a:pt x="16988" y="10893"/>
                      <a:pt x="17933" y="12830"/>
                      <a:pt x="18808" y="14791"/>
                    </a:cubicBezTo>
                    <a:lnTo>
                      <a:pt x="19516" y="16493"/>
                    </a:lnTo>
                    <a:cubicBezTo>
                      <a:pt x="19635" y="16753"/>
                      <a:pt x="19753" y="17012"/>
                      <a:pt x="19824" y="17320"/>
                    </a:cubicBezTo>
                    <a:cubicBezTo>
                      <a:pt x="19942" y="17603"/>
                      <a:pt x="20060" y="17863"/>
                      <a:pt x="20202" y="18170"/>
                    </a:cubicBezTo>
                    <a:lnTo>
                      <a:pt x="20249" y="18170"/>
                    </a:lnTo>
                    <a:cubicBezTo>
                      <a:pt x="20178" y="17910"/>
                      <a:pt x="20131" y="17627"/>
                      <a:pt x="20060" y="17343"/>
                    </a:cubicBezTo>
                    <a:cubicBezTo>
                      <a:pt x="20013" y="17083"/>
                      <a:pt x="19918" y="16847"/>
                      <a:pt x="19824" y="16611"/>
                    </a:cubicBezTo>
                    <a:cubicBezTo>
                      <a:pt x="19658" y="16067"/>
                      <a:pt x="19469" y="15571"/>
                      <a:pt x="19256" y="15075"/>
                    </a:cubicBezTo>
                    <a:cubicBezTo>
                      <a:pt x="18855" y="14035"/>
                      <a:pt x="18430" y="13019"/>
                      <a:pt x="17957" y="12051"/>
                    </a:cubicBezTo>
                    <a:cubicBezTo>
                      <a:pt x="17012" y="10113"/>
                      <a:pt x="15949" y="8223"/>
                      <a:pt x="14744" y="6404"/>
                    </a:cubicBezTo>
                    <a:cubicBezTo>
                      <a:pt x="14389" y="5908"/>
                      <a:pt x="14035" y="5411"/>
                      <a:pt x="13657" y="4939"/>
                    </a:cubicBezTo>
                    <a:cubicBezTo>
                      <a:pt x="13444" y="4703"/>
                      <a:pt x="13279" y="4490"/>
                      <a:pt x="13066" y="4254"/>
                    </a:cubicBezTo>
                    <a:cubicBezTo>
                      <a:pt x="12853" y="4017"/>
                      <a:pt x="12617" y="3852"/>
                      <a:pt x="12357" y="3687"/>
                    </a:cubicBezTo>
                    <a:cubicBezTo>
                      <a:pt x="12338" y="3680"/>
                      <a:pt x="12318" y="3677"/>
                      <a:pt x="12299" y="3677"/>
                    </a:cubicBezTo>
                    <a:close/>
                    <a:moveTo>
                      <a:pt x="5710" y="14314"/>
                    </a:moveTo>
                    <a:cubicBezTo>
                      <a:pt x="5565" y="14314"/>
                      <a:pt x="5496" y="14607"/>
                      <a:pt x="5694" y="14673"/>
                    </a:cubicBezTo>
                    <a:cubicBezTo>
                      <a:pt x="6994" y="15240"/>
                      <a:pt x="8293" y="15737"/>
                      <a:pt x="9593" y="16256"/>
                    </a:cubicBezTo>
                    <a:cubicBezTo>
                      <a:pt x="10892" y="16776"/>
                      <a:pt x="12192" y="17272"/>
                      <a:pt x="13491" y="17792"/>
                    </a:cubicBezTo>
                    <a:cubicBezTo>
                      <a:pt x="14224" y="18076"/>
                      <a:pt x="14980" y="18312"/>
                      <a:pt x="15736" y="18619"/>
                    </a:cubicBezTo>
                    <a:cubicBezTo>
                      <a:pt x="15074" y="18312"/>
                      <a:pt x="14460" y="17981"/>
                      <a:pt x="13799" y="17698"/>
                    </a:cubicBezTo>
                    <a:cubicBezTo>
                      <a:pt x="13161" y="17390"/>
                      <a:pt x="12546" y="17107"/>
                      <a:pt x="11885" y="16847"/>
                    </a:cubicBezTo>
                    <a:cubicBezTo>
                      <a:pt x="10585" y="16304"/>
                      <a:pt x="9286" y="15737"/>
                      <a:pt x="7986" y="15217"/>
                    </a:cubicBezTo>
                    <a:cubicBezTo>
                      <a:pt x="7254" y="14910"/>
                      <a:pt x="6521" y="14602"/>
                      <a:pt x="5742" y="14319"/>
                    </a:cubicBezTo>
                    <a:cubicBezTo>
                      <a:pt x="5731" y="14316"/>
                      <a:pt x="5720" y="14314"/>
                      <a:pt x="5710" y="14314"/>
                    </a:cubicBezTo>
                    <a:close/>
                    <a:moveTo>
                      <a:pt x="32332" y="4448"/>
                    </a:moveTo>
                    <a:cubicBezTo>
                      <a:pt x="32281" y="4448"/>
                      <a:pt x="32231" y="4469"/>
                      <a:pt x="32204" y="4514"/>
                    </a:cubicBezTo>
                    <a:cubicBezTo>
                      <a:pt x="32110" y="4797"/>
                      <a:pt x="32039" y="5033"/>
                      <a:pt x="31968" y="5293"/>
                    </a:cubicBezTo>
                    <a:cubicBezTo>
                      <a:pt x="31921" y="5553"/>
                      <a:pt x="31826" y="5789"/>
                      <a:pt x="31732" y="6049"/>
                    </a:cubicBezTo>
                    <a:cubicBezTo>
                      <a:pt x="31566" y="6569"/>
                      <a:pt x="31354" y="7042"/>
                      <a:pt x="31117" y="7514"/>
                    </a:cubicBezTo>
                    <a:cubicBezTo>
                      <a:pt x="30645" y="8483"/>
                      <a:pt x="30125" y="9428"/>
                      <a:pt x="29605" y="10373"/>
                    </a:cubicBezTo>
                    <a:cubicBezTo>
                      <a:pt x="28542" y="12240"/>
                      <a:pt x="27337" y="14035"/>
                      <a:pt x="26061" y="15784"/>
                    </a:cubicBezTo>
                    <a:cubicBezTo>
                      <a:pt x="25707" y="16256"/>
                      <a:pt x="25329" y="16753"/>
                      <a:pt x="24974" y="17225"/>
                    </a:cubicBezTo>
                    <a:lnTo>
                      <a:pt x="24431" y="17934"/>
                    </a:lnTo>
                    <a:cubicBezTo>
                      <a:pt x="24242" y="18170"/>
                      <a:pt x="24076" y="18430"/>
                      <a:pt x="23911" y="18690"/>
                    </a:cubicBezTo>
                    <a:cubicBezTo>
                      <a:pt x="23911" y="18690"/>
                      <a:pt x="23911" y="18737"/>
                      <a:pt x="23935" y="18737"/>
                    </a:cubicBezTo>
                    <a:cubicBezTo>
                      <a:pt x="24147" y="18548"/>
                      <a:pt x="24360" y="18383"/>
                      <a:pt x="24549" y="18170"/>
                    </a:cubicBezTo>
                    <a:cubicBezTo>
                      <a:pt x="24738" y="17981"/>
                      <a:pt x="24903" y="17792"/>
                      <a:pt x="25092" y="17579"/>
                    </a:cubicBezTo>
                    <a:cubicBezTo>
                      <a:pt x="25447" y="17154"/>
                      <a:pt x="25801" y="16753"/>
                      <a:pt x="26156" y="16304"/>
                    </a:cubicBezTo>
                    <a:cubicBezTo>
                      <a:pt x="26841" y="15453"/>
                      <a:pt x="27479" y="14555"/>
                      <a:pt x="28093" y="13681"/>
                    </a:cubicBezTo>
                    <a:cubicBezTo>
                      <a:pt x="29298" y="11885"/>
                      <a:pt x="30432" y="10019"/>
                      <a:pt x="31377" y="8058"/>
                    </a:cubicBezTo>
                    <a:cubicBezTo>
                      <a:pt x="31637" y="7491"/>
                      <a:pt x="31897" y="6971"/>
                      <a:pt x="32110" y="6380"/>
                    </a:cubicBezTo>
                    <a:cubicBezTo>
                      <a:pt x="32204" y="6097"/>
                      <a:pt x="32322" y="5813"/>
                      <a:pt x="32370" y="5530"/>
                    </a:cubicBezTo>
                    <a:cubicBezTo>
                      <a:pt x="32464" y="5222"/>
                      <a:pt x="32488" y="4939"/>
                      <a:pt x="32488" y="4608"/>
                    </a:cubicBezTo>
                    <a:cubicBezTo>
                      <a:pt x="32503" y="4505"/>
                      <a:pt x="32417" y="4448"/>
                      <a:pt x="32332" y="4448"/>
                    </a:cubicBezTo>
                    <a:close/>
                    <a:moveTo>
                      <a:pt x="4678" y="10728"/>
                    </a:moveTo>
                    <a:cubicBezTo>
                      <a:pt x="4466" y="10751"/>
                      <a:pt x="4442" y="10964"/>
                      <a:pt x="4584" y="11011"/>
                    </a:cubicBezTo>
                    <a:cubicBezTo>
                      <a:pt x="4867" y="11106"/>
                      <a:pt x="5104" y="11200"/>
                      <a:pt x="5364" y="11247"/>
                    </a:cubicBezTo>
                    <a:cubicBezTo>
                      <a:pt x="5623" y="11318"/>
                      <a:pt x="5860" y="11413"/>
                      <a:pt x="6120" y="11484"/>
                    </a:cubicBezTo>
                    <a:cubicBezTo>
                      <a:pt x="6639" y="11673"/>
                      <a:pt x="7112" y="11885"/>
                      <a:pt x="7585" y="12098"/>
                    </a:cubicBezTo>
                    <a:cubicBezTo>
                      <a:pt x="8553" y="12570"/>
                      <a:pt x="9498" y="13090"/>
                      <a:pt x="10443" y="13610"/>
                    </a:cubicBezTo>
                    <a:cubicBezTo>
                      <a:pt x="12286" y="14673"/>
                      <a:pt x="14106" y="15878"/>
                      <a:pt x="15854" y="17154"/>
                    </a:cubicBezTo>
                    <a:cubicBezTo>
                      <a:pt x="16303" y="17509"/>
                      <a:pt x="16823" y="17887"/>
                      <a:pt x="17295" y="18241"/>
                    </a:cubicBezTo>
                    <a:lnTo>
                      <a:pt x="18004" y="18784"/>
                    </a:lnTo>
                    <a:cubicBezTo>
                      <a:pt x="18241" y="18997"/>
                      <a:pt x="18500" y="19139"/>
                      <a:pt x="18760" y="19304"/>
                    </a:cubicBezTo>
                    <a:cubicBezTo>
                      <a:pt x="18760" y="19304"/>
                      <a:pt x="18808" y="19304"/>
                      <a:pt x="18808" y="19281"/>
                    </a:cubicBezTo>
                    <a:cubicBezTo>
                      <a:pt x="18619" y="19068"/>
                      <a:pt x="18430" y="18879"/>
                      <a:pt x="18241" y="18666"/>
                    </a:cubicBezTo>
                    <a:cubicBezTo>
                      <a:pt x="18051" y="18501"/>
                      <a:pt x="17839" y="18312"/>
                      <a:pt x="17650" y="18147"/>
                    </a:cubicBezTo>
                    <a:cubicBezTo>
                      <a:pt x="17225" y="17792"/>
                      <a:pt x="16823" y="17414"/>
                      <a:pt x="16374" y="17083"/>
                    </a:cubicBezTo>
                    <a:cubicBezTo>
                      <a:pt x="15523" y="16398"/>
                      <a:pt x="14626" y="15737"/>
                      <a:pt x="13751" y="15122"/>
                    </a:cubicBezTo>
                    <a:cubicBezTo>
                      <a:pt x="11932" y="13917"/>
                      <a:pt x="10089" y="12783"/>
                      <a:pt x="8128" y="11838"/>
                    </a:cubicBezTo>
                    <a:cubicBezTo>
                      <a:pt x="7561" y="11578"/>
                      <a:pt x="7041" y="11318"/>
                      <a:pt x="6450" y="11106"/>
                    </a:cubicBezTo>
                    <a:cubicBezTo>
                      <a:pt x="6143" y="11011"/>
                      <a:pt x="5883" y="10893"/>
                      <a:pt x="5600" y="10846"/>
                    </a:cubicBezTo>
                    <a:cubicBezTo>
                      <a:pt x="5293" y="10751"/>
                      <a:pt x="5009" y="10728"/>
                      <a:pt x="4678" y="10728"/>
                    </a:cubicBezTo>
                    <a:close/>
                    <a:moveTo>
                      <a:pt x="39415" y="12078"/>
                    </a:moveTo>
                    <a:cubicBezTo>
                      <a:pt x="39382" y="12078"/>
                      <a:pt x="39347" y="12091"/>
                      <a:pt x="39316" y="12122"/>
                    </a:cubicBezTo>
                    <a:cubicBezTo>
                      <a:pt x="39127" y="12287"/>
                      <a:pt x="38915" y="12476"/>
                      <a:pt x="38725" y="12641"/>
                    </a:cubicBezTo>
                    <a:cubicBezTo>
                      <a:pt x="38560" y="12830"/>
                      <a:pt x="38347" y="13019"/>
                      <a:pt x="38135" y="13185"/>
                    </a:cubicBezTo>
                    <a:cubicBezTo>
                      <a:pt x="37733" y="13539"/>
                      <a:pt x="37308" y="13823"/>
                      <a:pt x="36906" y="14154"/>
                    </a:cubicBezTo>
                    <a:cubicBezTo>
                      <a:pt x="36008" y="14768"/>
                      <a:pt x="35110" y="15335"/>
                      <a:pt x="34189" y="15855"/>
                    </a:cubicBezTo>
                    <a:cubicBezTo>
                      <a:pt x="32322" y="16965"/>
                      <a:pt x="30409" y="17910"/>
                      <a:pt x="28424" y="18761"/>
                    </a:cubicBezTo>
                    <a:lnTo>
                      <a:pt x="26746" y="19470"/>
                    </a:lnTo>
                    <a:cubicBezTo>
                      <a:pt x="26486" y="19588"/>
                      <a:pt x="26203" y="19706"/>
                      <a:pt x="25919" y="19777"/>
                    </a:cubicBezTo>
                    <a:cubicBezTo>
                      <a:pt x="25612" y="19919"/>
                      <a:pt x="25352" y="20013"/>
                      <a:pt x="25069" y="20178"/>
                    </a:cubicBezTo>
                    <a:lnTo>
                      <a:pt x="25069" y="20202"/>
                    </a:lnTo>
                    <a:cubicBezTo>
                      <a:pt x="25329" y="20131"/>
                      <a:pt x="25589" y="20084"/>
                      <a:pt x="25896" y="20013"/>
                    </a:cubicBezTo>
                    <a:cubicBezTo>
                      <a:pt x="26156" y="19966"/>
                      <a:pt x="26392" y="19871"/>
                      <a:pt x="26628" y="19777"/>
                    </a:cubicBezTo>
                    <a:cubicBezTo>
                      <a:pt x="27148" y="19611"/>
                      <a:pt x="27668" y="19422"/>
                      <a:pt x="28164" y="19233"/>
                    </a:cubicBezTo>
                    <a:cubicBezTo>
                      <a:pt x="29204" y="18808"/>
                      <a:pt x="30196" y="18406"/>
                      <a:pt x="31165" y="17934"/>
                    </a:cubicBezTo>
                    <a:cubicBezTo>
                      <a:pt x="33126" y="16989"/>
                      <a:pt x="35016" y="15926"/>
                      <a:pt x="36812" y="14697"/>
                    </a:cubicBezTo>
                    <a:cubicBezTo>
                      <a:pt x="37308" y="14343"/>
                      <a:pt x="37828" y="13988"/>
                      <a:pt x="38300" y="13610"/>
                    </a:cubicBezTo>
                    <a:cubicBezTo>
                      <a:pt x="38536" y="13397"/>
                      <a:pt x="38725" y="13232"/>
                      <a:pt x="38962" y="13019"/>
                    </a:cubicBezTo>
                    <a:cubicBezTo>
                      <a:pt x="39198" y="12807"/>
                      <a:pt x="39387" y="12570"/>
                      <a:pt x="39529" y="12311"/>
                    </a:cubicBezTo>
                    <a:cubicBezTo>
                      <a:pt x="39599" y="12188"/>
                      <a:pt x="39513" y="12078"/>
                      <a:pt x="39415" y="12078"/>
                    </a:cubicBezTo>
                    <a:close/>
                    <a:moveTo>
                      <a:pt x="20537" y="0"/>
                    </a:moveTo>
                    <a:cubicBezTo>
                      <a:pt x="20477" y="0"/>
                      <a:pt x="20414" y="42"/>
                      <a:pt x="20414" y="119"/>
                    </a:cubicBezTo>
                    <a:cubicBezTo>
                      <a:pt x="20485" y="780"/>
                      <a:pt x="20603" y="1418"/>
                      <a:pt x="20698" y="2104"/>
                    </a:cubicBezTo>
                    <a:cubicBezTo>
                      <a:pt x="20769" y="2742"/>
                      <a:pt x="20863" y="3427"/>
                      <a:pt x="20958" y="4088"/>
                    </a:cubicBezTo>
                    <a:cubicBezTo>
                      <a:pt x="21123" y="5388"/>
                      <a:pt x="21241" y="6711"/>
                      <a:pt x="21359" y="8034"/>
                    </a:cubicBezTo>
                    <a:cubicBezTo>
                      <a:pt x="21572" y="10704"/>
                      <a:pt x="21690" y="13350"/>
                      <a:pt x="21714" y="15973"/>
                    </a:cubicBezTo>
                    <a:lnTo>
                      <a:pt x="21714" y="18194"/>
                    </a:lnTo>
                    <a:cubicBezTo>
                      <a:pt x="21714" y="18926"/>
                      <a:pt x="21714" y="19706"/>
                      <a:pt x="21690" y="20438"/>
                    </a:cubicBezTo>
                    <a:cubicBezTo>
                      <a:pt x="21690" y="20450"/>
                      <a:pt x="21696" y="20456"/>
                      <a:pt x="21702" y="20456"/>
                    </a:cubicBezTo>
                    <a:cubicBezTo>
                      <a:pt x="21708" y="20456"/>
                      <a:pt x="21714" y="20450"/>
                      <a:pt x="21714" y="20438"/>
                    </a:cubicBezTo>
                    <a:cubicBezTo>
                      <a:pt x="21808" y="19115"/>
                      <a:pt x="21926" y="17792"/>
                      <a:pt x="21950" y="16422"/>
                    </a:cubicBezTo>
                    <a:cubicBezTo>
                      <a:pt x="21997" y="15099"/>
                      <a:pt x="21997" y="13799"/>
                      <a:pt x="21926" y="12476"/>
                    </a:cubicBezTo>
                    <a:cubicBezTo>
                      <a:pt x="21832" y="9806"/>
                      <a:pt x="21666" y="7160"/>
                      <a:pt x="21336" y="4514"/>
                    </a:cubicBezTo>
                    <a:cubicBezTo>
                      <a:pt x="21241" y="3781"/>
                      <a:pt x="21170" y="3049"/>
                      <a:pt x="21052" y="2316"/>
                    </a:cubicBezTo>
                    <a:cubicBezTo>
                      <a:pt x="20934" y="1560"/>
                      <a:pt x="20840" y="828"/>
                      <a:pt x="20651" y="95"/>
                    </a:cubicBezTo>
                    <a:cubicBezTo>
                      <a:pt x="20640" y="30"/>
                      <a:pt x="20589" y="0"/>
                      <a:pt x="20537" y="0"/>
                    </a:cubicBezTo>
                    <a:close/>
                    <a:moveTo>
                      <a:pt x="9940" y="3456"/>
                    </a:moveTo>
                    <a:cubicBezTo>
                      <a:pt x="9854" y="3456"/>
                      <a:pt x="9789" y="3536"/>
                      <a:pt x="9853" y="3616"/>
                    </a:cubicBezTo>
                    <a:cubicBezTo>
                      <a:pt x="10231" y="4136"/>
                      <a:pt x="10656" y="4679"/>
                      <a:pt x="11058" y="5175"/>
                    </a:cubicBezTo>
                    <a:lnTo>
                      <a:pt x="12286" y="6758"/>
                    </a:lnTo>
                    <a:cubicBezTo>
                      <a:pt x="13090" y="7821"/>
                      <a:pt x="13869" y="8885"/>
                      <a:pt x="14626" y="9995"/>
                    </a:cubicBezTo>
                    <a:cubicBezTo>
                      <a:pt x="16138" y="12169"/>
                      <a:pt x="17555" y="14413"/>
                      <a:pt x="18926" y="16729"/>
                    </a:cubicBezTo>
                    <a:cubicBezTo>
                      <a:pt x="19304" y="17343"/>
                      <a:pt x="19658" y="17981"/>
                      <a:pt x="20036" y="18643"/>
                    </a:cubicBezTo>
                    <a:cubicBezTo>
                      <a:pt x="20414" y="19281"/>
                      <a:pt x="20769" y="19942"/>
                      <a:pt x="21123" y="20627"/>
                    </a:cubicBezTo>
                    <a:cubicBezTo>
                      <a:pt x="21123" y="20634"/>
                      <a:pt x="21128" y="20637"/>
                      <a:pt x="21135" y="20637"/>
                    </a:cubicBezTo>
                    <a:cubicBezTo>
                      <a:pt x="21154" y="20637"/>
                      <a:pt x="21188" y="20615"/>
                      <a:pt x="21170" y="20580"/>
                    </a:cubicBezTo>
                    <a:cubicBezTo>
                      <a:pt x="20580" y="19375"/>
                      <a:pt x="20013" y="18170"/>
                      <a:pt x="19351" y="17012"/>
                    </a:cubicBezTo>
                    <a:cubicBezTo>
                      <a:pt x="18713" y="15855"/>
                      <a:pt x="18051" y="14721"/>
                      <a:pt x="17343" y="13586"/>
                    </a:cubicBezTo>
                    <a:cubicBezTo>
                      <a:pt x="15972" y="11318"/>
                      <a:pt x="14460" y="9121"/>
                      <a:pt x="12853" y="6994"/>
                    </a:cubicBezTo>
                    <a:cubicBezTo>
                      <a:pt x="12428" y="6404"/>
                      <a:pt x="11979" y="5813"/>
                      <a:pt x="11507" y="5222"/>
                    </a:cubicBezTo>
                    <a:cubicBezTo>
                      <a:pt x="11034" y="4632"/>
                      <a:pt x="10585" y="4041"/>
                      <a:pt x="10065" y="3521"/>
                    </a:cubicBezTo>
                    <a:cubicBezTo>
                      <a:pt x="10027" y="3475"/>
                      <a:pt x="9981" y="3456"/>
                      <a:pt x="9940" y="3456"/>
                    </a:cubicBezTo>
                    <a:close/>
                    <a:moveTo>
                      <a:pt x="31409" y="2310"/>
                    </a:moveTo>
                    <a:cubicBezTo>
                      <a:pt x="31377" y="2310"/>
                      <a:pt x="31345" y="2326"/>
                      <a:pt x="31330" y="2363"/>
                    </a:cubicBezTo>
                    <a:cubicBezTo>
                      <a:pt x="31023" y="2954"/>
                      <a:pt x="30810" y="3568"/>
                      <a:pt x="30550" y="4206"/>
                    </a:cubicBezTo>
                    <a:cubicBezTo>
                      <a:pt x="30314" y="4821"/>
                      <a:pt x="30054" y="5435"/>
                      <a:pt x="29794" y="6049"/>
                    </a:cubicBezTo>
                    <a:cubicBezTo>
                      <a:pt x="29275" y="7278"/>
                      <a:pt x="28731" y="8483"/>
                      <a:pt x="28164" y="9688"/>
                    </a:cubicBezTo>
                    <a:cubicBezTo>
                      <a:pt x="27030" y="12074"/>
                      <a:pt x="25801" y="14437"/>
                      <a:pt x="24478" y="16753"/>
                    </a:cubicBezTo>
                    <a:cubicBezTo>
                      <a:pt x="24124" y="17390"/>
                      <a:pt x="23722" y="18028"/>
                      <a:pt x="23368" y="18666"/>
                    </a:cubicBezTo>
                    <a:cubicBezTo>
                      <a:pt x="23013" y="19328"/>
                      <a:pt x="22612" y="19966"/>
                      <a:pt x="22234" y="20627"/>
                    </a:cubicBezTo>
                    <a:cubicBezTo>
                      <a:pt x="22234" y="20651"/>
                      <a:pt x="22257" y="20651"/>
                      <a:pt x="22257" y="20651"/>
                    </a:cubicBezTo>
                    <a:cubicBezTo>
                      <a:pt x="23013" y="19564"/>
                      <a:pt x="23769" y="18430"/>
                      <a:pt x="24431" y="17272"/>
                    </a:cubicBezTo>
                    <a:cubicBezTo>
                      <a:pt x="25116" y="16162"/>
                      <a:pt x="25778" y="15004"/>
                      <a:pt x="26392" y="13846"/>
                    </a:cubicBezTo>
                    <a:cubicBezTo>
                      <a:pt x="27668" y="11507"/>
                      <a:pt x="28802" y="9097"/>
                      <a:pt x="29842" y="6687"/>
                    </a:cubicBezTo>
                    <a:cubicBezTo>
                      <a:pt x="30149" y="6002"/>
                      <a:pt x="30409" y="5317"/>
                      <a:pt x="30692" y="4608"/>
                    </a:cubicBezTo>
                    <a:cubicBezTo>
                      <a:pt x="30976" y="3899"/>
                      <a:pt x="31259" y="3214"/>
                      <a:pt x="31472" y="2482"/>
                    </a:cubicBezTo>
                    <a:cubicBezTo>
                      <a:pt x="31553" y="2385"/>
                      <a:pt x="31479" y="2310"/>
                      <a:pt x="31409" y="2310"/>
                    </a:cubicBezTo>
                    <a:close/>
                    <a:moveTo>
                      <a:pt x="2467" y="11739"/>
                    </a:moveTo>
                    <a:cubicBezTo>
                      <a:pt x="2372" y="11739"/>
                      <a:pt x="2322" y="11853"/>
                      <a:pt x="2434" y="11909"/>
                    </a:cubicBezTo>
                    <a:cubicBezTo>
                      <a:pt x="3024" y="12192"/>
                      <a:pt x="3639" y="12405"/>
                      <a:pt x="4277" y="12665"/>
                    </a:cubicBezTo>
                    <a:cubicBezTo>
                      <a:pt x="4891" y="12901"/>
                      <a:pt x="5505" y="13185"/>
                      <a:pt x="6120" y="13445"/>
                    </a:cubicBezTo>
                    <a:cubicBezTo>
                      <a:pt x="7348" y="13941"/>
                      <a:pt x="8553" y="14508"/>
                      <a:pt x="9758" y="15051"/>
                    </a:cubicBezTo>
                    <a:cubicBezTo>
                      <a:pt x="12145" y="16185"/>
                      <a:pt x="14507" y="17414"/>
                      <a:pt x="16823" y="18761"/>
                    </a:cubicBezTo>
                    <a:cubicBezTo>
                      <a:pt x="17461" y="19115"/>
                      <a:pt x="18075" y="19493"/>
                      <a:pt x="18737" y="19848"/>
                    </a:cubicBezTo>
                    <a:cubicBezTo>
                      <a:pt x="19398" y="20202"/>
                      <a:pt x="20036" y="20604"/>
                      <a:pt x="20674" y="21005"/>
                    </a:cubicBezTo>
                    <a:cubicBezTo>
                      <a:pt x="20721" y="21005"/>
                      <a:pt x="20721" y="20982"/>
                      <a:pt x="20721" y="20982"/>
                    </a:cubicBezTo>
                    <a:cubicBezTo>
                      <a:pt x="19611" y="20202"/>
                      <a:pt x="18500" y="19470"/>
                      <a:pt x="17343" y="18784"/>
                    </a:cubicBezTo>
                    <a:cubicBezTo>
                      <a:pt x="16232" y="18099"/>
                      <a:pt x="15074" y="17461"/>
                      <a:pt x="13917" y="16847"/>
                    </a:cubicBezTo>
                    <a:cubicBezTo>
                      <a:pt x="11578" y="15571"/>
                      <a:pt x="9168" y="14413"/>
                      <a:pt x="6734" y="13374"/>
                    </a:cubicBezTo>
                    <a:cubicBezTo>
                      <a:pt x="6072" y="13090"/>
                      <a:pt x="5387" y="12830"/>
                      <a:pt x="4678" y="12523"/>
                    </a:cubicBezTo>
                    <a:cubicBezTo>
                      <a:pt x="3970" y="12263"/>
                      <a:pt x="3284" y="11956"/>
                      <a:pt x="2552" y="11767"/>
                    </a:cubicBezTo>
                    <a:cubicBezTo>
                      <a:pt x="2522" y="11747"/>
                      <a:pt x="2493" y="11739"/>
                      <a:pt x="2467" y="11739"/>
                    </a:cubicBezTo>
                    <a:close/>
                    <a:moveTo>
                      <a:pt x="39721" y="9759"/>
                    </a:moveTo>
                    <a:cubicBezTo>
                      <a:pt x="39704" y="9759"/>
                      <a:pt x="39687" y="9766"/>
                      <a:pt x="39671" y="9782"/>
                    </a:cubicBezTo>
                    <a:cubicBezTo>
                      <a:pt x="39151" y="10161"/>
                      <a:pt x="38655" y="10562"/>
                      <a:pt x="38111" y="10987"/>
                    </a:cubicBezTo>
                    <a:lnTo>
                      <a:pt x="36528" y="12240"/>
                    </a:lnTo>
                    <a:cubicBezTo>
                      <a:pt x="35465" y="13019"/>
                      <a:pt x="34378" y="13799"/>
                      <a:pt x="33291" y="14555"/>
                    </a:cubicBezTo>
                    <a:cubicBezTo>
                      <a:pt x="31117" y="16067"/>
                      <a:pt x="28873" y="17509"/>
                      <a:pt x="26557" y="18855"/>
                    </a:cubicBezTo>
                    <a:cubicBezTo>
                      <a:pt x="25919" y="19233"/>
                      <a:pt x="25258" y="19588"/>
                      <a:pt x="24644" y="19966"/>
                    </a:cubicBezTo>
                    <a:cubicBezTo>
                      <a:pt x="24006" y="20344"/>
                      <a:pt x="23320" y="20698"/>
                      <a:pt x="22659" y="21053"/>
                    </a:cubicBezTo>
                    <a:cubicBezTo>
                      <a:pt x="22659" y="21053"/>
                      <a:pt x="22659" y="21100"/>
                      <a:pt x="22706" y="21100"/>
                    </a:cubicBezTo>
                    <a:cubicBezTo>
                      <a:pt x="23911" y="20509"/>
                      <a:pt x="25092" y="19942"/>
                      <a:pt x="26274" y="19281"/>
                    </a:cubicBezTo>
                    <a:cubicBezTo>
                      <a:pt x="27432" y="18643"/>
                      <a:pt x="28566" y="17958"/>
                      <a:pt x="29700" y="17272"/>
                    </a:cubicBezTo>
                    <a:cubicBezTo>
                      <a:pt x="31944" y="15902"/>
                      <a:pt x="34165" y="14390"/>
                      <a:pt x="36292" y="12783"/>
                    </a:cubicBezTo>
                    <a:cubicBezTo>
                      <a:pt x="36883" y="12358"/>
                      <a:pt x="37473" y="11909"/>
                      <a:pt x="38064" y="11436"/>
                    </a:cubicBezTo>
                    <a:cubicBezTo>
                      <a:pt x="38655" y="10964"/>
                      <a:pt x="39245" y="10515"/>
                      <a:pt x="39765" y="9995"/>
                    </a:cubicBezTo>
                    <a:cubicBezTo>
                      <a:pt x="39863" y="9917"/>
                      <a:pt x="39799" y="9759"/>
                      <a:pt x="39721" y="9759"/>
                    </a:cubicBezTo>
                    <a:close/>
                    <a:moveTo>
                      <a:pt x="7846" y="19896"/>
                    </a:moveTo>
                    <a:cubicBezTo>
                      <a:pt x="6886" y="19896"/>
                      <a:pt x="5924" y="19927"/>
                      <a:pt x="4962" y="19989"/>
                    </a:cubicBezTo>
                    <a:cubicBezTo>
                      <a:pt x="4348" y="20037"/>
                      <a:pt x="3757" y="20084"/>
                      <a:pt x="3143" y="20202"/>
                    </a:cubicBezTo>
                    <a:lnTo>
                      <a:pt x="2245" y="20391"/>
                    </a:lnTo>
                    <a:cubicBezTo>
                      <a:pt x="1961" y="20462"/>
                      <a:pt x="1701" y="20580"/>
                      <a:pt x="1394" y="20746"/>
                    </a:cubicBezTo>
                    <a:cubicBezTo>
                      <a:pt x="1372" y="20790"/>
                      <a:pt x="1434" y="20984"/>
                      <a:pt x="1562" y="20984"/>
                    </a:cubicBezTo>
                    <a:cubicBezTo>
                      <a:pt x="1569" y="20984"/>
                      <a:pt x="1576" y="20983"/>
                      <a:pt x="1583" y="20982"/>
                    </a:cubicBezTo>
                    <a:cubicBezTo>
                      <a:pt x="1843" y="20911"/>
                      <a:pt x="2103" y="20864"/>
                      <a:pt x="2339" y="20793"/>
                    </a:cubicBezTo>
                    <a:cubicBezTo>
                      <a:pt x="2623" y="20746"/>
                      <a:pt x="2883" y="20675"/>
                      <a:pt x="3119" y="20627"/>
                    </a:cubicBezTo>
                    <a:cubicBezTo>
                      <a:pt x="3639" y="20533"/>
                      <a:pt x="4159" y="20462"/>
                      <a:pt x="4678" y="20415"/>
                    </a:cubicBezTo>
                    <a:cubicBezTo>
                      <a:pt x="5742" y="20320"/>
                      <a:pt x="6828" y="20297"/>
                      <a:pt x="7892" y="20297"/>
                    </a:cubicBezTo>
                    <a:cubicBezTo>
                      <a:pt x="10065" y="20297"/>
                      <a:pt x="12216" y="20415"/>
                      <a:pt x="14342" y="20675"/>
                    </a:cubicBezTo>
                    <a:cubicBezTo>
                      <a:pt x="14933" y="20746"/>
                      <a:pt x="15547" y="20816"/>
                      <a:pt x="16138" y="20911"/>
                    </a:cubicBezTo>
                    <a:cubicBezTo>
                      <a:pt x="16445" y="20935"/>
                      <a:pt x="16728" y="21005"/>
                      <a:pt x="17036" y="21029"/>
                    </a:cubicBezTo>
                    <a:cubicBezTo>
                      <a:pt x="17319" y="21100"/>
                      <a:pt x="17650" y="21100"/>
                      <a:pt x="17933" y="21124"/>
                    </a:cubicBezTo>
                    <a:cubicBezTo>
                      <a:pt x="17957" y="21124"/>
                      <a:pt x="17957" y="21100"/>
                      <a:pt x="17933" y="21100"/>
                    </a:cubicBezTo>
                    <a:cubicBezTo>
                      <a:pt x="17673" y="21005"/>
                      <a:pt x="17414" y="20911"/>
                      <a:pt x="17130" y="20864"/>
                    </a:cubicBezTo>
                    <a:cubicBezTo>
                      <a:pt x="16870" y="20793"/>
                      <a:pt x="16634" y="20746"/>
                      <a:pt x="16374" y="20675"/>
                    </a:cubicBezTo>
                    <a:cubicBezTo>
                      <a:pt x="15854" y="20557"/>
                      <a:pt x="15311" y="20462"/>
                      <a:pt x="14744" y="20391"/>
                    </a:cubicBezTo>
                    <a:cubicBezTo>
                      <a:pt x="13657" y="20202"/>
                      <a:pt x="12570" y="20084"/>
                      <a:pt x="11459" y="20037"/>
                    </a:cubicBezTo>
                    <a:cubicBezTo>
                      <a:pt x="10261" y="19945"/>
                      <a:pt x="9055" y="19896"/>
                      <a:pt x="7846" y="19896"/>
                    </a:cubicBezTo>
                    <a:close/>
                    <a:moveTo>
                      <a:pt x="38961" y="19587"/>
                    </a:moveTo>
                    <a:cubicBezTo>
                      <a:pt x="38954" y="19587"/>
                      <a:pt x="38946" y="19587"/>
                      <a:pt x="38938" y="19588"/>
                    </a:cubicBezTo>
                    <a:cubicBezTo>
                      <a:pt x="37544" y="19753"/>
                      <a:pt x="36150" y="19966"/>
                      <a:pt x="34780" y="20178"/>
                    </a:cubicBezTo>
                    <a:cubicBezTo>
                      <a:pt x="33386" y="20391"/>
                      <a:pt x="31992" y="20557"/>
                      <a:pt x="30621" y="20793"/>
                    </a:cubicBezTo>
                    <a:cubicBezTo>
                      <a:pt x="29818" y="20911"/>
                      <a:pt x="29038" y="21100"/>
                      <a:pt x="28259" y="21218"/>
                    </a:cubicBezTo>
                    <a:cubicBezTo>
                      <a:pt x="28967" y="21147"/>
                      <a:pt x="29676" y="21124"/>
                      <a:pt x="30338" y="21053"/>
                    </a:cubicBezTo>
                    <a:cubicBezTo>
                      <a:pt x="31047" y="21005"/>
                      <a:pt x="31732" y="20911"/>
                      <a:pt x="32441" y="20816"/>
                    </a:cubicBezTo>
                    <a:lnTo>
                      <a:pt x="36599" y="20297"/>
                    </a:lnTo>
                    <a:cubicBezTo>
                      <a:pt x="37402" y="20178"/>
                      <a:pt x="38206" y="20084"/>
                      <a:pt x="39009" y="19942"/>
                    </a:cubicBezTo>
                    <a:cubicBezTo>
                      <a:pt x="39237" y="19874"/>
                      <a:pt x="39157" y="19587"/>
                      <a:pt x="38961" y="19587"/>
                    </a:cubicBezTo>
                    <a:close/>
                    <a:moveTo>
                      <a:pt x="10727" y="20769"/>
                    </a:moveTo>
                    <a:cubicBezTo>
                      <a:pt x="9971" y="20769"/>
                      <a:pt x="9191" y="20769"/>
                      <a:pt x="8435" y="20793"/>
                    </a:cubicBezTo>
                    <a:cubicBezTo>
                      <a:pt x="6899" y="20864"/>
                      <a:pt x="5364" y="20958"/>
                      <a:pt x="3851" y="21124"/>
                    </a:cubicBezTo>
                    <a:cubicBezTo>
                      <a:pt x="3001" y="21194"/>
                      <a:pt x="2103" y="21265"/>
                      <a:pt x="1276" y="21478"/>
                    </a:cubicBezTo>
                    <a:cubicBezTo>
                      <a:pt x="1118" y="21501"/>
                      <a:pt x="1133" y="21739"/>
                      <a:pt x="1258" y="21739"/>
                    </a:cubicBezTo>
                    <a:cubicBezTo>
                      <a:pt x="1264" y="21739"/>
                      <a:pt x="1270" y="21739"/>
                      <a:pt x="1276" y="21738"/>
                    </a:cubicBezTo>
                    <a:cubicBezTo>
                      <a:pt x="2056" y="21691"/>
                      <a:pt x="2788" y="21573"/>
                      <a:pt x="3568" y="21478"/>
                    </a:cubicBezTo>
                    <a:cubicBezTo>
                      <a:pt x="4324" y="21383"/>
                      <a:pt x="5104" y="21336"/>
                      <a:pt x="5860" y="21265"/>
                    </a:cubicBezTo>
                    <a:cubicBezTo>
                      <a:pt x="7372" y="21147"/>
                      <a:pt x="8908" y="21053"/>
                      <a:pt x="10420" y="21029"/>
                    </a:cubicBezTo>
                    <a:cubicBezTo>
                      <a:pt x="10822" y="21029"/>
                      <a:pt x="11270" y="21005"/>
                      <a:pt x="11672" y="21005"/>
                    </a:cubicBezTo>
                    <a:cubicBezTo>
                      <a:pt x="11908" y="21005"/>
                      <a:pt x="12121" y="21005"/>
                      <a:pt x="12357" y="20982"/>
                    </a:cubicBezTo>
                    <a:cubicBezTo>
                      <a:pt x="12594" y="20935"/>
                      <a:pt x="12806" y="20911"/>
                      <a:pt x="13042" y="20911"/>
                    </a:cubicBezTo>
                    <a:cubicBezTo>
                      <a:pt x="12641" y="20911"/>
                      <a:pt x="12263" y="20816"/>
                      <a:pt x="11861" y="20793"/>
                    </a:cubicBezTo>
                    <a:cubicBezTo>
                      <a:pt x="11459" y="20769"/>
                      <a:pt x="11105" y="20769"/>
                      <a:pt x="10727" y="20769"/>
                    </a:cubicBezTo>
                    <a:close/>
                    <a:moveTo>
                      <a:pt x="43144" y="20344"/>
                    </a:moveTo>
                    <a:cubicBezTo>
                      <a:pt x="42482" y="20415"/>
                      <a:pt x="41844" y="20533"/>
                      <a:pt x="41159" y="20627"/>
                    </a:cubicBezTo>
                    <a:cubicBezTo>
                      <a:pt x="40498" y="20698"/>
                      <a:pt x="39836" y="20793"/>
                      <a:pt x="39174" y="20887"/>
                    </a:cubicBezTo>
                    <a:cubicBezTo>
                      <a:pt x="37875" y="21053"/>
                      <a:pt x="36552" y="21171"/>
                      <a:pt x="35229" y="21289"/>
                    </a:cubicBezTo>
                    <a:cubicBezTo>
                      <a:pt x="32559" y="21502"/>
                      <a:pt x="29912" y="21620"/>
                      <a:pt x="27266" y="21643"/>
                    </a:cubicBezTo>
                    <a:lnTo>
                      <a:pt x="25069" y="21643"/>
                    </a:lnTo>
                    <a:cubicBezTo>
                      <a:pt x="24313" y="21643"/>
                      <a:pt x="23557" y="21643"/>
                      <a:pt x="22824" y="21620"/>
                    </a:cubicBezTo>
                    <a:cubicBezTo>
                      <a:pt x="22777" y="21620"/>
                      <a:pt x="22777" y="21643"/>
                      <a:pt x="22824" y="21643"/>
                    </a:cubicBezTo>
                    <a:cubicBezTo>
                      <a:pt x="24147" y="21738"/>
                      <a:pt x="25471" y="21856"/>
                      <a:pt x="26841" y="21880"/>
                    </a:cubicBezTo>
                    <a:cubicBezTo>
                      <a:pt x="27436" y="21901"/>
                      <a:pt x="28026" y="21913"/>
                      <a:pt x="28615" y="21913"/>
                    </a:cubicBezTo>
                    <a:cubicBezTo>
                      <a:pt x="29337" y="21913"/>
                      <a:pt x="30058" y="21895"/>
                      <a:pt x="30787" y="21856"/>
                    </a:cubicBezTo>
                    <a:cubicBezTo>
                      <a:pt x="33457" y="21762"/>
                      <a:pt x="36103" y="21596"/>
                      <a:pt x="38725" y="21265"/>
                    </a:cubicBezTo>
                    <a:cubicBezTo>
                      <a:pt x="39482" y="21171"/>
                      <a:pt x="40214" y="21100"/>
                      <a:pt x="40946" y="20982"/>
                    </a:cubicBezTo>
                    <a:cubicBezTo>
                      <a:pt x="41679" y="20864"/>
                      <a:pt x="42435" y="20769"/>
                      <a:pt x="43167" y="20580"/>
                    </a:cubicBezTo>
                    <a:cubicBezTo>
                      <a:pt x="43286" y="20557"/>
                      <a:pt x="43286" y="20344"/>
                      <a:pt x="43144" y="20344"/>
                    </a:cubicBezTo>
                    <a:close/>
                    <a:moveTo>
                      <a:pt x="42010" y="21407"/>
                    </a:moveTo>
                    <a:cubicBezTo>
                      <a:pt x="41254" y="21478"/>
                      <a:pt x="40498" y="21596"/>
                      <a:pt x="39741" y="21691"/>
                    </a:cubicBezTo>
                    <a:cubicBezTo>
                      <a:pt x="38962" y="21762"/>
                      <a:pt x="38206" y="21832"/>
                      <a:pt x="37426" y="21880"/>
                    </a:cubicBezTo>
                    <a:cubicBezTo>
                      <a:pt x="35937" y="21998"/>
                      <a:pt x="34378" y="22092"/>
                      <a:pt x="32890" y="22116"/>
                    </a:cubicBezTo>
                    <a:cubicBezTo>
                      <a:pt x="32464" y="22116"/>
                      <a:pt x="32015" y="22163"/>
                      <a:pt x="31614" y="22163"/>
                    </a:cubicBezTo>
                    <a:cubicBezTo>
                      <a:pt x="31377" y="22163"/>
                      <a:pt x="31165" y="22163"/>
                      <a:pt x="30928" y="22187"/>
                    </a:cubicBezTo>
                    <a:cubicBezTo>
                      <a:pt x="30692" y="22210"/>
                      <a:pt x="30480" y="22234"/>
                      <a:pt x="30243" y="22234"/>
                    </a:cubicBezTo>
                    <a:cubicBezTo>
                      <a:pt x="30645" y="22234"/>
                      <a:pt x="31023" y="22329"/>
                      <a:pt x="31425" y="22352"/>
                    </a:cubicBezTo>
                    <a:cubicBezTo>
                      <a:pt x="31826" y="22399"/>
                      <a:pt x="32181" y="22399"/>
                      <a:pt x="32559" y="22399"/>
                    </a:cubicBezTo>
                    <a:cubicBezTo>
                      <a:pt x="33315" y="22399"/>
                      <a:pt x="34095" y="22399"/>
                      <a:pt x="34851" y="22352"/>
                    </a:cubicBezTo>
                    <a:cubicBezTo>
                      <a:pt x="36386" y="22305"/>
                      <a:pt x="37946" y="22187"/>
                      <a:pt x="39434" y="22045"/>
                    </a:cubicBezTo>
                    <a:cubicBezTo>
                      <a:pt x="40309" y="21951"/>
                      <a:pt x="41183" y="21880"/>
                      <a:pt x="42010" y="21691"/>
                    </a:cubicBezTo>
                    <a:cubicBezTo>
                      <a:pt x="42199" y="21643"/>
                      <a:pt x="42151" y="21407"/>
                      <a:pt x="42010" y="21407"/>
                    </a:cubicBezTo>
                    <a:close/>
                    <a:moveTo>
                      <a:pt x="14831" y="21250"/>
                    </a:moveTo>
                    <a:cubicBezTo>
                      <a:pt x="14061" y="21250"/>
                      <a:pt x="13288" y="21261"/>
                      <a:pt x="12499" y="21289"/>
                    </a:cubicBezTo>
                    <a:cubicBezTo>
                      <a:pt x="9853" y="21383"/>
                      <a:pt x="7183" y="21549"/>
                      <a:pt x="4560" y="21880"/>
                    </a:cubicBezTo>
                    <a:cubicBezTo>
                      <a:pt x="3828" y="21974"/>
                      <a:pt x="3095" y="22069"/>
                      <a:pt x="2339" y="22187"/>
                    </a:cubicBezTo>
                    <a:cubicBezTo>
                      <a:pt x="1607" y="22305"/>
                      <a:pt x="874" y="22376"/>
                      <a:pt x="118" y="22565"/>
                    </a:cubicBezTo>
                    <a:cubicBezTo>
                      <a:pt x="7" y="22632"/>
                      <a:pt x="1" y="22803"/>
                      <a:pt x="138" y="22803"/>
                    </a:cubicBezTo>
                    <a:cubicBezTo>
                      <a:pt x="147" y="22803"/>
                      <a:pt x="156" y="22802"/>
                      <a:pt x="166" y="22801"/>
                    </a:cubicBezTo>
                    <a:cubicBezTo>
                      <a:pt x="803" y="22754"/>
                      <a:pt x="1465" y="22636"/>
                      <a:pt x="2150" y="22541"/>
                    </a:cubicBezTo>
                    <a:cubicBezTo>
                      <a:pt x="2788" y="22447"/>
                      <a:pt x="3473" y="22352"/>
                      <a:pt x="4111" y="22281"/>
                    </a:cubicBezTo>
                    <a:cubicBezTo>
                      <a:pt x="5411" y="22092"/>
                      <a:pt x="6758" y="21974"/>
                      <a:pt x="8081" y="21856"/>
                    </a:cubicBezTo>
                    <a:cubicBezTo>
                      <a:pt x="10727" y="21643"/>
                      <a:pt x="13397" y="21525"/>
                      <a:pt x="16020" y="21502"/>
                    </a:cubicBezTo>
                    <a:lnTo>
                      <a:pt x="18241" y="21502"/>
                    </a:lnTo>
                    <a:cubicBezTo>
                      <a:pt x="18973" y="21502"/>
                      <a:pt x="19753" y="21502"/>
                      <a:pt x="20485" y="21525"/>
                    </a:cubicBezTo>
                    <a:cubicBezTo>
                      <a:pt x="20509" y="21525"/>
                      <a:pt x="20509" y="21502"/>
                      <a:pt x="20485" y="21502"/>
                    </a:cubicBezTo>
                    <a:cubicBezTo>
                      <a:pt x="19162" y="21407"/>
                      <a:pt x="17815" y="21289"/>
                      <a:pt x="16468" y="21265"/>
                    </a:cubicBezTo>
                    <a:cubicBezTo>
                      <a:pt x="15920" y="21256"/>
                      <a:pt x="15376" y="21250"/>
                      <a:pt x="14831" y="21250"/>
                    </a:cubicBezTo>
                    <a:close/>
                    <a:moveTo>
                      <a:pt x="25352" y="22069"/>
                    </a:moveTo>
                    <a:cubicBezTo>
                      <a:pt x="25329" y="22069"/>
                      <a:pt x="25329" y="22092"/>
                      <a:pt x="25352" y="22092"/>
                    </a:cubicBezTo>
                    <a:cubicBezTo>
                      <a:pt x="25612" y="22187"/>
                      <a:pt x="25896" y="22281"/>
                      <a:pt x="26156" y="22329"/>
                    </a:cubicBezTo>
                    <a:cubicBezTo>
                      <a:pt x="26416" y="22399"/>
                      <a:pt x="26652" y="22447"/>
                      <a:pt x="26912" y="22518"/>
                    </a:cubicBezTo>
                    <a:cubicBezTo>
                      <a:pt x="27455" y="22636"/>
                      <a:pt x="27975" y="22707"/>
                      <a:pt x="28542" y="22801"/>
                    </a:cubicBezTo>
                    <a:cubicBezTo>
                      <a:pt x="29629" y="22967"/>
                      <a:pt x="30739" y="23108"/>
                      <a:pt x="31826" y="23156"/>
                    </a:cubicBezTo>
                    <a:cubicBezTo>
                      <a:pt x="32990" y="23232"/>
                      <a:pt x="34161" y="23274"/>
                      <a:pt x="35335" y="23274"/>
                    </a:cubicBezTo>
                    <a:cubicBezTo>
                      <a:pt x="36330" y="23274"/>
                      <a:pt x="37327" y="23244"/>
                      <a:pt x="38324" y="23179"/>
                    </a:cubicBezTo>
                    <a:cubicBezTo>
                      <a:pt x="38938" y="23156"/>
                      <a:pt x="39529" y="23108"/>
                      <a:pt x="40143" y="22967"/>
                    </a:cubicBezTo>
                    <a:lnTo>
                      <a:pt x="41041" y="22801"/>
                    </a:lnTo>
                    <a:cubicBezTo>
                      <a:pt x="41324" y="22707"/>
                      <a:pt x="41608" y="22588"/>
                      <a:pt x="41892" y="22447"/>
                    </a:cubicBezTo>
                    <a:cubicBezTo>
                      <a:pt x="41914" y="22402"/>
                      <a:pt x="41873" y="22209"/>
                      <a:pt x="41748" y="22209"/>
                    </a:cubicBezTo>
                    <a:cubicBezTo>
                      <a:pt x="41741" y="22209"/>
                      <a:pt x="41734" y="22209"/>
                      <a:pt x="41726" y="22210"/>
                    </a:cubicBezTo>
                    <a:cubicBezTo>
                      <a:pt x="41443" y="22281"/>
                      <a:pt x="41183" y="22329"/>
                      <a:pt x="40946" y="22399"/>
                    </a:cubicBezTo>
                    <a:cubicBezTo>
                      <a:pt x="40687" y="22447"/>
                      <a:pt x="40427" y="22518"/>
                      <a:pt x="40190" y="22565"/>
                    </a:cubicBezTo>
                    <a:cubicBezTo>
                      <a:pt x="39647" y="22659"/>
                      <a:pt x="39151" y="22707"/>
                      <a:pt x="38607" y="22777"/>
                    </a:cubicBezTo>
                    <a:cubicBezTo>
                      <a:pt x="37544" y="22872"/>
                      <a:pt x="36457" y="22896"/>
                      <a:pt x="35394" y="22896"/>
                    </a:cubicBezTo>
                    <a:cubicBezTo>
                      <a:pt x="33244" y="22896"/>
                      <a:pt x="31094" y="22777"/>
                      <a:pt x="28944" y="22518"/>
                    </a:cubicBezTo>
                    <a:cubicBezTo>
                      <a:pt x="28353" y="22447"/>
                      <a:pt x="27739" y="22352"/>
                      <a:pt x="27148" y="22281"/>
                    </a:cubicBezTo>
                    <a:cubicBezTo>
                      <a:pt x="26865" y="22234"/>
                      <a:pt x="26557" y="22187"/>
                      <a:pt x="26274" y="22163"/>
                    </a:cubicBezTo>
                    <a:cubicBezTo>
                      <a:pt x="25967" y="22092"/>
                      <a:pt x="25660" y="22092"/>
                      <a:pt x="25352" y="22069"/>
                    </a:cubicBezTo>
                    <a:close/>
                    <a:moveTo>
                      <a:pt x="15051" y="21974"/>
                    </a:moveTo>
                    <a:lnTo>
                      <a:pt x="15051" y="21974"/>
                    </a:lnTo>
                    <a:cubicBezTo>
                      <a:pt x="14342" y="22045"/>
                      <a:pt x="13633" y="22069"/>
                      <a:pt x="12948" y="22116"/>
                    </a:cubicBezTo>
                    <a:cubicBezTo>
                      <a:pt x="12239" y="22187"/>
                      <a:pt x="11554" y="22281"/>
                      <a:pt x="10845" y="22352"/>
                    </a:cubicBezTo>
                    <a:lnTo>
                      <a:pt x="6687" y="22896"/>
                    </a:lnTo>
                    <a:cubicBezTo>
                      <a:pt x="5883" y="23014"/>
                      <a:pt x="5104" y="23108"/>
                      <a:pt x="4300" y="23250"/>
                    </a:cubicBezTo>
                    <a:cubicBezTo>
                      <a:pt x="4072" y="23296"/>
                      <a:pt x="4152" y="23606"/>
                      <a:pt x="4328" y="23606"/>
                    </a:cubicBezTo>
                    <a:cubicBezTo>
                      <a:pt x="4335" y="23606"/>
                      <a:pt x="4341" y="23605"/>
                      <a:pt x="4348" y="23604"/>
                    </a:cubicBezTo>
                    <a:cubicBezTo>
                      <a:pt x="5742" y="23415"/>
                      <a:pt x="7136" y="23226"/>
                      <a:pt x="8506" y="23014"/>
                    </a:cubicBezTo>
                    <a:cubicBezTo>
                      <a:pt x="9900" y="22801"/>
                      <a:pt x="11294" y="22636"/>
                      <a:pt x="12688" y="22399"/>
                    </a:cubicBezTo>
                    <a:cubicBezTo>
                      <a:pt x="13491" y="22281"/>
                      <a:pt x="14247" y="22092"/>
                      <a:pt x="15051" y="21974"/>
                    </a:cubicBezTo>
                    <a:close/>
                    <a:moveTo>
                      <a:pt x="27573" y="24573"/>
                    </a:moveTo>
                    <a:lnTo>
                      <a:pt x="27573" y="24573"/>
                    </a:lnTo>
                    <a:cubicBezTo>
                      <a:pt x="28211" y="24880"/>
                      <a:pt x="28849" y="25187"/>
                      <a:pt x="29487" y="25495"/>
                    </a:cubicBezTo>
                    <a:cubicBezTo>
                      <a:pt x="30149" y="25778"/>
                      <a:pt x="30763" y="26085"/>
                      <a:pt x="31401" y="26345"/>
                    </a:cubicBezTo>
                    <a:cubicBezTo>
                      <a:pt x="32700" y="26889"/>
                      <a:pt x="34000" y="27432"/>
                      <a:pt x="35300" y="27976"/>
                    </a:cubicBezTo>
                    <a:cubicBezTo>
                      <a:pt x="36056" y="28259"/>
                      <a:pt x="36788" y="28590"/>
                      <a:pt x="37544" y="28850"/>
                    </a:cubicBezTo>
                    <a:cubicBezTo>
                      <a:pt x="37562" y="28856"/>
                      <a:pt x="37579" y="28860"/>
                      <a:pt x="37595" y="28860"/>
                    </a:cubicBezTo>
                    <a:cubicBezTo>
                      <a:pt x="37748" y="28860"/>
                      <a:pt x="37807" y="28581"/>
                      <a:pt x="37615" y="28495"/>
                    </a:cubicBezTo>
                    <a:cubicBezTo>
                      <a:pt x="36315" y="27928"/>
                      <a:pt x="35016" y="27432"/>
                      <a:pt x="33716" y="26936"/>
                    </a:cubicBezTo>
                    <a:cubicBezTo>
                      <a:pt x="32417" y="26392"/>
                      <a:pt x="31117" y="25896"/>
                      <a:pt x="29818" y="25400"/>
                    </a:cubicBezTo>
                    <a:cubicBezTo>
                      <a:pt x="29085" y="25093"/>
                      <a:pt x="28306" y="24880"/>
                      <a:pt x="27573" y="24573"/>
                    </a:cubicBezTo>
                    <a:close/>
                    <a:moveTo>
                      <a:pt x="18241" y="22967"/>
                    </a:moveTo>
                    <a:cubicBezTo>
                      <a:pt x="17981" y="23037"/>
                      <a:pt x="17697" y="23085"/>
                      <a:pt x="17414" y="23156"/>
                    </a:cubicBezTo>
                    <a:cubicBezTo>
                      <a:pt x="17154" y="23203"/>
                      <a:pt x="16917" y="23297"/>
                      <a:pt x="16681" y="23392"/>
                    </a:cubicBezTo>
                    <a:cubicBezTo>
                      <a:pt x="16138" y="23557"/>
                      <a:pt x="15641" y="23746"/>
                      <a:pt x="15145" y="23959"/>
                    </a:cubicBezTo>
                    <a:cubicBezTo>
                      <a:pt x="14106" y="24361"/>
                      <a:pt x="13090" y="24786"/>
                      <a:pt x="12121" y="25258"/>
                    </a:cubicBezTo>
                    <a:cubicBezTo>
                      <a:pt x="10184" y="26203"/>
                      <a:pt x="8293" y="27267"/>
                      <a:pt x="6474" y="28472"/>
                    </a:cubicBezTo>
                    <a:cubicBezTo>
                      <a:pt x="5978" y="28826"/>
                      <a:pt x="5482" y="29181"/>
                      <a:pt x="5009" y="29559"/>
                    </a:cubicBezTo>
                    <a:cubicBezTo>
                      <a:pt x="4773" y="29771"/>
                      <a:pt x="4560" y="29937"/>
                      <a:pt x="4324" y="30149"/>
                    </a:cubicBezTo>
                    <a:cubicBezTo>
                      <a:pt x="4088" y="30362"/>
                      <a:pt x="3922" y="30598"/>
                      <a:pt x="3757" y="30858"/>
                    </a:cubicBezTo>
                    <a:cubicBezTo>
                      <a:pt x="3703" y="31001"/>
                      <a:pt x="3785" y="31104"/>
                      <a:pt x="3880" y="31104"/>
                    </a:cubicBezTo>
                    <a:cubicBezTo>
                      <a:pt x="3910" y="31104"/>
                      <a:pt x="3941" y="31094"/>
                      <a:pt x="3970" y="31071"/>
                    </a:cubicBezTo>
                    <a:cubicBezTo>
                      <a:pt x="4182" y="30905"/>
                      <a:pt x="4395" y="30716"/>
                      <a:pt x="4560" y="30551"/>
                    </a:cubicBezTo>
                    <a:cubicBezTo>
                      <a:pt x="4749" y="30362"/>
                      <a:pt x="4938" y="30149"/>
                      <a:pt x="5151" y="30007"/>
                    </a:cubicBezTo>
                    <a:cubicBezTo>
                      <a:pt x="5576" y="29653"/>
                      <a:pt x="5978" y="29370"/>
                      <a:pt x="6403" y="29039"/>
                    </a:cubicBezTo>
                    <a:cubicBezTo>
                      <a:pt x="7277" y="28401"/>
                      <a:pt x="8199" y="27857"/>
                      <a:pt x="9120" y="27314"/>
                    </a:cubicBezTo>
                    <a:cubicBezTo>
                      <a:pt x="10963" y="26227"/>
                      <a:pt x="12901" y="25282"/>
                      <a:pt x="14862" y="24431"/>
                    </a:cubicBezTo>
                    <a:lnTo>
                      <a:pt x="16563" y="23723"/>
                    </a:lnTo>
                    <a:cubicBezTo>
                      <a:pt x="16823" y="23604"/>
                      <a:pt x="17083" y="23486"/>
                      <a:pt x="17390" y="23392"/>
                    </a:cubicBezTo>
                    <a:cubicBezTo>
                      <a:pt x="17673" y="23274"/>
                      <a:pt x="17933" y="23156"/>
                      <a:pt x="18241" y="23014"/>
                    </a:cubicBezTo>
                    <a:lnTo>
                      <a:pt x="18241" y="22967"/>
                    </a:lnTo>
                    <a:close/>
                    <a:moveTo>
                      <a:pt x="22612" y="22187"/>
                    </a:moveTo>
                    <a:cubicBezTo>
                      <a:pt x="22564" y="22187"/>
                      <a:pt x="22564" y="22210"/>
                      <a:pt x="22564" y="22210"/>
                    </a:cubicBezTo>
                    <a:cubicBezTo>
                      <a:pt x="23675" y="22967"/>
                      <a:pt x="24785" y="23723"/>
                      <a:pt x="25943" y="24408"/>
                    </a:cubicBezTo>
                    <a:cubicBezTo>
                      <a:pt x="27077" y="25069"/>
                      <a:pt x="28211" y="25731"/>
                      <a:pt x="29369" y="26345"/>
                    </a:cubicBezTo>
                    <a:cubicBezTo>
                      <a:pt x="31708" y="27621"/>
                      <a:pt x="34118" y="28779"/>
                      <a:pt x="36552" y="29795"/>
                    </a:cubicBezTo>
                    <a:cubicBezTo>
                      <a:pt x="37237" y="30102"/>
                      <a:pt x="37899" y="30362"/>
                      <a:pt x="38607" y="30669"/>
                    </a:cubicBezTo>
                    <a:cubicBezTo>
                      <a:pt x="39316" y="30929"/>
                      <a:pt x="40001" y="31212"/>
                      <a:pt x="40734" y="31425"/>
                    </a:cubicBezTo>
                    <a:cubicBezTo>
                      <a:pt x="40766" y="31444"/>
                      <a:pt x="40797" y="31451"/>
                      <a:pt x="40824" y="31451"/>
                    </a:cubicBezTo>
                    <a:cubicBezTo>
                      <a:pt x="40935" y="31451"/>
                      <a:pt x="40985" y="31321"/>
                      <a:pt x="40852" y="31283"/>
                    </a:cubicBezTo>
                    <a:cubicBezTo>
                      <a:pt x="40261" y="30976"/>
                      <a:pt x="39647" y="30787"/>
                      <a:pt x="39033" y="30504"/>
                    </a:cubicBezTo>
                    <a:cubicBezTo>
                      <a:pt x="38418" y="30267"/>
                      <a:pt x="37780" y="30007"/>
                      <a:pt x="37166" y="29748"/>
                    </a:cubicBezTo>
                    <a:cubicBezTo>
                      <a:pt x="35961" y="29251"/>
                      <a:pt x="34756" y="28684"/>
                      <a:pt x="33527" y="28117"/>
                    </a:cubicBezTo>
                    <a:cubicBezTo>
                      <a:pt x="31141" y="27007"/>
                      <a:pt x="28778" y="25755"/>
                      <a:pt x="26463" y="24431"/>
                    </a:cubicBezTo>
                    <a:cubicBezTo>
                      <a:pt x="25825" y="24077"/>
                      <a:pt x="25211" y="23699"/>
                      <a:pt x="24549" y="23345"/>
                    </a:cubicBezTo>
                    <a:cubicBezTo>
                      <a:pt x="23911" y="22990"/>
                      <a:pt x="23250" y="22565"/>
                      <a:pt x="22612" y="22187"/>
                    </a:cubicBezTo>
                    <a:close/>
                    <a:moveTo>
                      <a:pt x="28802" y="26487"/>
                    </a:moveTo>
                    <a:lnTo>
                      <a:pt x="28802" y="26487"/>
                    </a:lnTo>
                    <a:cubicBezTo>
                      <a:pt x="29133" y="26700"/>
                      <a:pt x="29440" y="26960"/>
                      <a:pt x="29794" y="27172"/>
                    </a:cubicBezTo>
                    <a:cubicBezTo>
                      <a:pt x="30101" y="27385"/>
                      <a:pt x="30432" y="27597"/>
                      <a:pt x="30739" y="27763"/>
                    </a:cubicBezTo>
                    <a:cubicBezTo>
                      <a:pt x="31377" y="28141"/>
                      <a:pt x="32063" y="28543"/>
                      <a:pt x="32748" y="28897"/>
                    </a:cubicBezTo>
                    <a:cubicBezTo>
                      <a:pt x="34095" y="29606"/>
                      <a:pt x="35489" y="30267"/>
                      <a:pt x="36883" y="30905"/>
                    </a:cubicBezTo>
                    <a:cubicBezTo>
                      <a:pt x="37662" y="31260"/>
                      <a:pt x="38466" y="31638"/>
                      <a:pt x="39293" y="31898"/>
                    </a:cubicBezTo>
                    <a:cubicBezTo>
                      <a:pt x="39297" y="31899"/>
                      <a:pt x="39302" y="31899"/>
                      <a:pt x="39306" y="31899"/>
                    </a:cubicBezTo>
                    <a:cubicBezTo>
                      <a:pt x="39398" y="31899"/>
                      <a:pt x="39498" y="31683"/>
                      <a:pt x="39363" y="31638"/>
                    </a:cubicBezTo>
                    <a:cubicBezTo>
                      <a:pt x="38678" y="31307"/>
                      <a:pt x="37969" y="31023"/>
                      <a:pt x="37261" y="30716"/>
                    </a:cubicBezTo>
                    <a:cubicBezTo>
                      <a:pt x="36552" y="30433"/>
                      <a:pt x="35843" y="30102"/>
                      <a:pt x="35158" y="29771"/>
                    </a:cubicBezTo>
                    <a:cubicBezTo>
                      <a:pt x="33811" y="29133"/>
                      <a:pt x="32441" y="28448"/>
                      <a:pt x="31117" y="27716"/>
                    </a:cubicBezTo>
                    <a:cubicBezTo>
                      <a:pt x="30739" y="27503"/>
                      <a:pt x="30385" y="27290"/>
                      <a:pt x="29983" y="27078"/>
                    </a:cubicBezTo>
                    <a:cubicBezTo>
                      <a:pt x="29794" y="26960"/>
                      <a:pt x="29605" y="26889"/>
                      <a:pt x="29393" y="26794"/>
                    </a:cubicBezTo>
                    <a:cubicBezTo>
                      <a:pt x="29204" y="26700"/>
                      <a:pt x="28991" y="26605"/>
                      <a:pt x="28802" y="26487"/>
                    </a:cubicBezTo>
                    <a:close/>
                    <a:moveTo>
                      <a:pt x="13846" y="25306"/>
                    </a:moveTo>
                    <a:lnTo>
                      <a:pt x="13846" y="25306"/>
                    </a:lnTo>
                    <a:cubicBezTo>
                      <a:pt x="13491" y="25495"/>
                      <a:pt x="13137" y="25636"/>
                      <a:pt x="12783" y="25802"/>
                    </a:cubicBezTo>
                    <a:lnTo>
                      <a:pt x="11790" y="26345"/>
                    </a:lnTo>
                    <a:cubicBezTo>
                      <a:pt x="11129" y="26723"/>
                      <a:pt x="10467" y="27101"/>
                      <a:pt x="9829" y="27527"/>
                    </a:cubicBezTo>
                    <a:cubicBezTo>
                      <a:pt x="8530" y="28354"/>
                      <a:pt x="7254" y="29204"/>
                      <a:pt x="6002" y="30102"/>
                    </a:cubicBezTo>
                    <a:cubicBezTo>
                      <a:pt x="5293" y="30598"/>
                      <a:pt x="4584" y="31094"/>
                      <a:pt x="3946" y="31685"/>
                    </a:cubicBezTo>
                    <a:cubicBezTo>
                      <a:pt x="3848" y="31763"/>
                      <a:pt x="3928" y="31921"/>
                      <a:pt x="4025" y="31921"/>
                    </a:cubicBezTo>
                    <a:cubicBezTo>
                      <a:pt x="4046" y="31921"/>
                      <a:pt x="4067" y="31914"/>
                      <a:pt x="4088" y="31898"/>
                    </a:cubicBezTo>
                    <a:cubicBezTo>
                      <a:pt x="4702" y="31472"/>
                      <a:pt x="5340" y="30976"/>
                      <a:pt x="5931" y="30551"/>
                    </a:cubicBezTo>
                    <a:cubicBezTo>
                      <a:pt x="6545" y="30102"/>
                      <a:pt x="7159" y="29629"/>
                      <a:pt x="7821" y="29204"/>
                    </a:cubicBezTo>
                    <a:cubicBezTo>
                      <a:pt x="9049" y="28354"/>
                      <a:pt x="10325" y="27527"/>
                      <a:pt x="11625" y="26723"/>
                    </a:cubicBezTo>
                    <a:cubicBezTo>
                      <a:pt x="11979" y="26487"/>
                      <a:pt x="12357" y="26274"/>
                      <a:pt x="12712" y="26038"/>
                    </a:cubicBezTo>
                    <a:cubicBezTo>
                      <a:pt x="12901" y="25920"/>
                      <a:pt x="13090" y="25802"/>
                      <a:pt x="13279" y="25684"/>
                    </a:cubicBezTo>
                    <a:cubicBezTo>
                      <a:pt x="13444" y="25566"/>
                      <a:pt x="13633" y="25424"/>
                      <a:pt x="13846" y="25306"/>
                    </a:cubicBezTo>
                    <a:close/>
                    <a:moveTo>
                      <a:pt x="16138" y="25235"/>
                    </a:moveTo>
                    <a:cubicBezTo>
                      <a:pt x="15547" y="25636"/>
                      <a:pt x="14956" y="26014"/>
                      <a:pt x="14389" y="26416"/>
                    </a:cubicBezTo>
                    <a:cubicBezTo>
                      <a:pt x="13846" y="26818"/>
                      <a:pt x="13255" y="27243"/>
                      <a:pt x="12688" y="27645"/>
                    </a:cubicBezTo>
                    <a:cubicBezTo>
                      <a:pt x="11554" y="28495"/>
                      <a:pt x="10443" y="29370"/>
                      <a:pt x="9357" y="30220"/>
                    </a:cubicBezTo>
                    <a:cubicBezTo>
                      <a:pt x="8719" y="30716"/>
                      <a:pt x="8081" y="31189"/>
                      <a:pt x="7466" y="31709"/>
                    </a:cubicBezTo>
                    <a:cubicBezTo>
                      <a:pt x="7318" y="31838"/>
                      <a:pt x="7432" y="32012"/>
                      <a:pt x="7579" y="32012"/>
                    </a:cubicBezTo>
                    <a:cubicBezTo>
                      <a:pt x="7619" y="32012"/>
                      <a:pt x="7662" y="31999"/>
                      <a:pt x="7703" y="31969"/>
                    </a:cubicBezTo>
                    <a:cubicBezTo>
                      <a:pt x="8813" y="31142"/>
                      <a:pt x="9900" y="30244"/>
                      <a:pt x="11011" y="29370"/>
                    </a:cubicBezTo>
                    <a:cubicBezTo>
                      <a:pt x="12097" y="28495"/>
                      <a:pt x="13208" y="27621"/>
                      <a:pt x="14318" y="26747"/>
                    </a:cubicBezTo>
                    <a:cubicBezTo>
                      <a:pt x="14933" y="26251"/>
                      <a:pt x="15523" y="25731"/>
                      <a:pt x="16138" y="25235"/>
                    </a:cubicBezTo>
                    <a:close/>
                    <a:moveTo>
                      <a:pt x="24525" y="23864"/>
                    </a:moveTo>
                    <a:cubicBezTo>
                      <a:pt x="24525" y="23864"/>
                      <a:pt x="24502" y="23864"/>
                      <a:pt x="24502" y="23888"/>
                    </a:cubicBezTo>
                    <a:cubicBezTo>
                      <a:pt x="24667" y="24101"/>
                      <a:pt x="24856" y="24313"/>
                      <a:pt x="25069" y="24502"/>
                    </a:cubicBezTo>
                    <a:cubicBezTo>
                      <a:pt x="25234" y="24691"/>
                      <a:pt x="25447" y="24857"/>
                      <a:pt x="25660" y="25046"/>
                    </a:cubicBezTo>
                    <a:cubicBezTo>
                      <a:pt x="26061" y="25400"/>
                      <a:pt x="26486" y="25755"/>
                      <a:pt x="26912" y="26109"/>
                    </a:cubicBezTo>
                    <a:cubicBezTo>
                      <a:pt x="27786" y="26794"/>
                      <a:pt x="28660" y="27432"/>
                      <a:pt x="29558" y="28046"/>
                    </a:cubicBezTo>
                    <a:cubicBezTo>
                      <a:pt x="31354" y="29275"/>
                      <a:pt x="33220" y="30385"/>
                      <a:pt x="35158" y="31331"/>
                    </a:cubicBezTo>
                    <a:cubicBezTo>
                      <a:pt x="35725" y="31590"/>
                      <a:pt x="36245" y="31874"/>
                      <a:pt x="36835" y="32063"/>
                    </a:cubicBezTo>
                    <a:cubicBezTo>
                      <a:pt x="37142" y="32158"/>
                      <a:pt x="37402" y="32276"/>
                      <a:pt x="37710" y="32347"/>
                    </a:cubicBezTo>
                    <a:cubicBezTo>
                      <a:pt x="37993" y="32417"/>
                      <a:pt x="38300" y="32465"/>
                      <a:pt x="38607" y="32465"/>
                    </a:cubicBezTo>
                    <a:cubicBezTo>
                      <a:pt x="38820" y="32441"/>
                      <a:pt x="38844" y="32181"/>
                      <a:pt x="38702" y="32158"/>
                    </a:cubicBezTo>
                    <a:cubicBezTo>
                      <a:pt x="38442" y="32063"/>
                      <a:pt x="38206" y="31992"/>
                      <a:pt x="37946" y="31921"/>
                    </a:cubicBezTo>
                    <a:cubicBezTo>
                      <a:pt x="37662" y="31874"/>
                      <a:pt x="37426" y="31780"/>
                      <a:pt x="37166" y="31685"/>
                    </a:cubicBezTo>
                    <a:cubicBezTo>
                      <a:pt x="36670" y="31520"/>
                      <a:pt x="36197" y="31307"/>
                      <a:pt x="35725" y="31071"/>
                    </a:cubicBezTo>
                    <a:cubicBezTo>
                      <a:pt x="34756" y="30598"/>
                      <a:pt x="33811" y="30102"/>
                      <a:pt x="32866" y="29559"/>
                    </a:cubicBezTo>
                    <a:cubicBezTo>
                      <a:pt x="30999" y="28495"/>
                      <a:pt x="29204" y="27290"/>
                      <a:pt x="27455" y="26014"/>
                    </a:cubicBezTo>
                    <a:cubicBezTo>
                      <a:pt x="26983" y="25660"/>
                      <a:pt x="26486" y="25282"/>
                      <a:pt x="26014" y="24928"/>
                    </a:cubicBezTo>
                    <a:lnTo>
                      <a:pt x="25305" y="24384"/>
                    </a:lnTo>
                    <a:cubicBezTo>
                      <a:pt x="25069" y="24195"/>
                      <a:pt x="24785" y="24030"/>
                      <a:pt x="24525" y="23864"/>
                    </a:cubicBezTo>
                    <a:close/>
                    <a:moveTo>
                      <a:pt x="20643" y="22086"/>
                    </a:moveTo>
                    <a:cubicBezTo>
                      <a:pt x="20637" y="22086"/>
                      <a:pt x="20632" y="22088"/>
                      <a:pt x="20627" y="22092"/>
                    </a:cubicBezTo>
                    <a:cubicBezTo>
                      <a:pt x="19422" y="22683"/>
                      <a:pt x="18217" y="23250"/>
                      <a:pt x="17059" y="23888"/>
                    </a:cubicBezTo>
                    <a:cubicBezTo>
                      <a:pt x="15901" y="24550"/>
                      <a:pt x="14744" y="25187"/>
                      <a:pt x="13633" y="25896"/>
                    </a:cubicBezTo>
                    <a:cubicBezTo>
                      <a:pt x="11365" y="27290"/>
                      <a:pt x="9168" y="28802"/>
                      <a:pt x="7041" y="30385"/>
                    </a:cubicBezTo>
                    <a:cubicBezTo>
                      <a:pt x="6450" y="30834"/>
                      <a:pt x="5860" y="31283"/>
                      <a:pt x="5269" y="31756"/>
                    </a:cubicBezTo>
                    <a:cubicBezTo>
                      <a:pt x="4678" y="32228"/>
                      <a:pt x="4088" y="32677"/>
                      <a:pt x="3568" y="33197"/>
                    </a:cubicBezTo>
                    <a:cubicBezTo>
                      <a:pt x="3422" y="33280"/>
                      <a:pt x="3496" y="33418"/>
                      <a:pt x="3596" y="33418"/>
                    </a:cubicBezTo>
                    <a:cubicBezTo>
                      <a:pt x="3610" y="33418"/>
                      <a:pt x="3624" y="33416"/>
                      <a:pt x="3639" y="33410"/>
                    </a:cubicBezTo>
                    <a:cubicBezTo>
                      <a:pt x="4182" y="33032"/>
                      <a:pt x="4702" y="32606"/>
                      <a:pt x="5222" y="32205"/>
                    </a:cubicBezTo>
                    <a:lnTo>
                      <a:pt x="6805" y="30953"/>
                    </a:lnTo>
                    <a:cubicBezTo>
                      <a:pt x="7868" y="30149"/>
                      <a:pt x="8931" y="29393"/>
                      <a:pt x="10018" y="28613"/>
                    </a:cubicBezTo>
                    <a:cubicBezTo>
                      <a:pt x="12216" y="27125"/>
                      <a:pt x="14460" y="25707"/>
                      <a:pt x="16752" y="24337"/>
                    </a:cubicBezTo>
                    <a:cubicBezTo>
                      <a:pt x="17390" y="23959"/>
                      <a:pt x="18028" y="23604"/>
                      <a:pt x="18689" y="23226"/>
                    </a:cubicBezTo>
                    <a:cubicBezTo>
                      <a:pt x="19327" y="22825"/>
                      <a:pt x="19989" y="22470"/>
                      <a:pt x="20651" y="22116"/>
                    </a:cubicBezTo>
                    <a:cubicBezTo>
                      <a:pt x="20688" y="22116"/>
                      <a:pt x="20666" y="22086"/>
                      <a:pt x="20643" y="22086"/>
                    </a:cubicBezTo>
                    <a:close/>
                    <a:moveTo>
                      <a:pt x="25281" y="27125"/>
                    </a:moveTo>
                    <a:cubicBezTo>
                      <a:pt x="25707" y="27716"/>
                      <a:pt x="26085" y="28306"/>
                      <a:pt x="26463" y="28850"/>
                    </a:cubicBezTo>
                    <a:cubicBezTo>
                      <a:pt x="26888" y="29417"/>
                      <a:pt x="27290" y="30007"/>
                      <a:pt x="27715" y="30575"/>
                    </a:cubicBezTo>
                    <a:cubicBezTo>
                      <a:pt x="28566" y="31685"/>
                      <a:pt x="29416" y="32819"/>
                      <a:pt x="30290" y="33906"/>
                    </a:cubicBezTo>
                    <a:cubicBezTo>
                      <a:pt x="30787" y="34520"/>
                      <a:pt x="31259" y="35182"/>
                      <a:pt x="31779" y="35796"/>
                    </a:cubicBezTo>
                    <a:cubicBezTo>
                      <a:pt x="31816" y="35845"/>
                      <a:pt x="31859" y="35866"/>
                      <a:pt x="31900" y="35866"/>
                    </a:cubicBezTo>
                    <a:cubicBezTo>
                      <a:pt x="32018" y="35866"/>
                      <a:pt x="32120" y="35700"/>
                      <a:pt x="32015" y="35560"/>
                    </a:cubicBezTo>
                    <a:cubicBezTo>
                      <a:pt x="31188" y="34426"/>
                      <a:pt x="30314" y="33339"/>
                      <a:pt x="29416" y="32252"/>
                    </a:cubicBezTo>
                    <a:cubicBezTo>
                      <a:pt x="28566" y="31165"/>
                      <a:pt x="27691" y="30031"/>
                      <a:pt x="26817" y="28944"/>
                    </a:cubicBezTo>
                    <a:cubicBezTo>
                      <a:pt x="26321" y="28330"/>
                      <a:pt x="25801" y="27739"/>
                      <a:pt x="25281" y="27125"/>
                    </a:cubicBezTo>
                    <a:close/>
                    <a:moveTo>
                      <a:pt x="18689" y="27527"/>
                    </a:moveTo>
                    <a:lnTo>
                      <a:pt x="18689" y="27527"/>
                    </a:lnTo>
                    <a:cubicBezTo>
                      <a:pt x="18382" y="28188"/>
                      <a:pt x="18051" y="28802"/>
                      <a:pt x="17768" y="29440"/>
                    </a:cubicBezTo>
                    <a:cubicBezTo>
                      <a:pt x="17461" y="30102"/>
                      <a:pt x="17177" y="30716"/>
                      <a:pt x="16917" y="31378"/>
                    </a:cubicBezTo>
                    <a:cubicBezTo>
                      <a:pt x="16374" y="32677"/>
                      <a:pt x="15807" y="33977"/>
                      <a:pt x="15287" y="35276"/>
                    </a:cubicBezTo>
                    <a:cubicBezTo>
                      <a:pt x="14980" y="36009"/>
                      <a:pt x="14673" y="36741"/>
                      <a:pt x="14389" y="37521"/>
                    </a:cubicBezTo>
                    <a:cubicBezTo>
                      <a:pt x="14361" y="37618"/>
                      <a:pt x="14465" y="37691"/>
                      <a:pt x="14569" y="37691"/>
                    </a:cubicBezTo>
                    <a:cubicBezTo>
                      <a:pt x="14641" y="37691"/>
                      <a:pt x="14715" y="37656"/>
                      <a:pt x="14744" y="37568"/>
                    </a:cubicBezTo>
                    <a:cubicBezTo>
                      <a:pt x="15311" y="36269"/>
                      <a:pt x="15807" y="34969"/>
                      <a:pt x="16327" y="33670"/>
                    </a:cubicBezTo>
                    <a:cubicBezTo>
                      <a:pt x="16846" y="32370"/>
                      <a:pt x="17343" y="31071"/>
                      <a:pt x="17862" y="29771"/>
                    </a:cubicBezTo>
                    <a:cubicBezTo>
                      <a:pt x="18146" y="29039"/>
                      <a:pt x="18382" y="28259"/>
                      <a:pt x="18689" y="27527"/>
                    </a:cubicBezTo>
                    <a:close/>
                    <a:moveTo>
                      <a:pt x="19351" y="24431"/>
                    </a:moveTo>
                    <a:cubicBezTo>
                      <a:pt x="19138" y="24597"/>
                      <a:pt x="18949" y="24786"/>
                      <a:pt x="18737" y="24998"/>
                    </a:cubicBezTo>
                    <a:cubicBezTo>
                      <a:pt x="18571" y="25164"/>
                      <a:pt x="18382" y="25377"/>
                      <a:pt x="18217" y="25589"/>
                    </a:cubicBezTo>
                    <a:cubicBezTo>
                      <a:pt x="17839" y="25991"/>
                      <a:pt x="17484" y="26416"/>
                      <a:pt x="17154" y="26841"/>
                    </a:cubicBezTo>
                    <a:cubicBezTo>
                      <a:pt x="16468" y="27716"/>
                      <a:pt x="15807" y="28590"/>
                      <a:pt x="15193" y="29488"/>
                    </a:cubicBezTo>
                    <a:cubicBezTo>
                      <a:pt x="13988" y="31283"/>
                      <a:pt x="12853" y="33150"/>
                      <a:pt x="11908" y="35087"/>
                    </a:cubicBezTo>
                    <a:cubicBezTo>
                      <a:pt x="11648" y="35654"/>
                      <a:pt x="11389" y="36174"/>
                      <a:pt x="11176" y="36765"/>
                    </a:cubicBezTo>
                    <a:cubicBezTo>
                      <a:pt x="11081" y="37072"/>
                      <a:pt x="10963" y="37332"/>
                      <a:pt x="10916" y="37639"/>
                    </a:cubicBezTo>
                    <a:cubicBezTo>
                      <a:pt x="10822" y="37923"/>
                      <a:pt x="10798" y="38230"/>
                      <a:pt x="10798" y="38537"/>
                    </a:cubicBezTo>
                    <a:cubicBezTo>
                      <a:pt x="10812" y="38661"/>
                      <a:pt x="10890" y="38721"/>
                      <a:pt x="10962" y="38721"/>
                    </a:cubicBezTo>
                    <a:cubicBezTo>
                      <a:pt x="11013" y="38721"/>
                      <a:pt x="11062" y="38690"/>
                      <a:pt x="11081" y="38631"/>
                    </a:cubicBezTo>
                    <a:cubicBezTo>
                      <a:pt x="11176" y="38372"/>
                      <a:pt x="11270" y="38135"/>
                      <a:pt x="11318" y="37875"/>
                    </a:cubicBezTo>
                    <a:cubicBezTo>
                      <a:pt x="11389" y="37592"/>
                      <a:pt x="11459" y="37356"/>
                      <a:pt x="11554" y="37096"/>
                    </a:cubicBezTo>
                    <a:cubicBezTo>
                      <a:pt x="11743" y="36599"/>
                      <a:pt x="11932" y="36127"/>
                      <a:pt x="12168" y="35654"/>
                    </a:cubicBezTo>
                    <a:cubicBezTo>
                      <a:pt x="12641" y="34686"/>
                      <a:pt x="13161" y="33741"/>
                      <a:pt x="13680" y="32795"/>
                    </a:cubicBezTo>
                    <a:cubicBezTo>
                      <a:pt x="14744" y="30929"/>
                      <a:pt x="15949" y="29133"/>
                      <a:pt x="17225" y="27385"/>
                    </a:cubicBezTo>
                    <a:cubicBezTo>
                      <a:pt x="17579" y="26912"/>
                      <a:pt x="17957" y="26416"/>
                      <a:pt x="18311" y="25944"/>
                    </a:cubicBezTo>
                    <a:lnTo>
                      <a:pt x="18855" y="25235"/>
                    </a:lnTo>
                    <a:cubicBezTo>
                      <a:pt x="19067" y="24998"/>
                      <a:pt x="19209" y="24715"/>
                      <a:pt x="19375" y="24455"/>
                    </a:cubicBezTo>
                    <a:cubicBezTo>
                      <a:pt x="19375" y="24455"/>
                      <a:pt x="19375" y="24431"/>
                      <a:pt x="19351" y="24431"/>
                    </a:cubicBezTo>
                    <a:close/>
                    <a:moveTo>
                      <a:pt x="22021" y="28188"/>
                    </a:moveTo>
                    <a:cubicBezTo>
                      <a:pt x="22068" y="28897"/>
                      <a:pt x="22115" y="29606"/>
                      <a:pt x="22163" y="30267"/>
                    </a:cubicBezTo>
                    <a:cubicBezTo>
                      <a:pt x="22234" y="30976"/>
                      <a:pt x="22304" y="31661"/>
                      <a:pt x="22399" y="32370"/>
                    </a:cubicBezTo>
                    <a:lnTo>
                      <a:pt x="22942" y="36529"/>
                    </a:lnTo>
                    <a:cubicBezTo>
                      <a:pt x="23061" y="37332"/>
                      <a:pt x="23131" y="38135"/>
                      <a:pt x="23297" y="38939"/>
                    </a:cubicBezTo>
                    <a:cubicBezTo>
                      <a:pt x="23317" y="39039"/>
                      <a:pt x="23389" y="39084"/>
                      <a:pt x="23463" y="39084"/>
                    </a:cubicBezTo>
                    <a:cubicBezTo>
                      <a:pt x="23562" y="39084"/>
                      <a:pt x="23665" y="39003"/>
                      <a:pt x="23651" y="38868"/>
                    </a:cubicBezTo>
                    <a:cubicBezTo>
                      <a:pt x="23462" y="37474"/>
                      <a:pt x="23250" y="36103"/>
                      <a:pt x="23061" y="34709"/>
                    </a:cubicBezTo>
                    <a:cubicBezTo>
                      <a:pt x="22848" y="33315"/>
                      <a:pt x="22659" y="31921"/>
                      <a:pt x="22423" y="30551"/>
                    </a:cubicBezTo>
                    <a:cubicBezTo>
                      <a:pt x="22304" y="29748"/>
                      <a:pt x="22139" y="28968"/>
                      <a:pt x="22021" y="28188"/>
                    </a:cubicBezTo>
                    <a:close/>
                    <a:moveTo>
                      <a:pt x="25376" y="29393"/>
                    </a:moveTo>
                    <a:cubicBezTo>
                      <a:pt x="25565" y="29748"/>
                      <a:pt x="25707" y="30102"/>
                      <a:pt x="25896" y="30456"/>
                    </a:cubicBezTo>
                    <a:lnTo>
                      <a:pt x="26416" y="31425"/>
                    </a:lnTo>
                    <a:cubicBezTo>
                      <a:pt x="26794" y="32110"/>
                      <a:pt x="27195" y="32748"/>
                      <a:pt x="27597" y="33410"/>
                    </a:cubicBezTo>
                    <a:cubicBezTo>
                      <a:pt x="28424" y="34709"/>
                      <a:pt x="29275" y="35962"/>
                      <a:pt x="30172" y="37214"/>
                    </a:cubicBezTo>
                    <a:cubicBezTo>
                      <a:pt x="30669" y="37923"/>
                      <a:pt x="31165" y="38631"/>
                      <a:pt x="31755" y="39293"/>
                    </a:cubicBezTo>
                    <a:cubicBezTo>
                      <a:pt x="31778" y="39322"/>
                      <a:pt x="31808" y="39334"/>
                      <a:pt x="31839" y="39334"/>
                    </a:cubicBezTo>
                    <a:cubicBezTo>
                      <a:pt x="31935" y="39334"/>
                      <a:pt x="32040" y="39217"/>
                      <a:pt x="31968" y="39128"/>
                    </a:cubicBezTo>
                    <a:cubicBezTo>
                      <a:pt x="31566" y="38513"/>
                      <a:pt x="31047" y="37899"/>
                      <a:pt x="30621" y="37308"/>
                    </a:cubicBezTo>
                    <a:cubicBezTo>
                      <a:pt x="30172" y="36694"/>
                      <a:pt x="29700" y="36056"/>
                      <a:pt x="29275" y="35418"/>
                    </a:cubicBezTo>
                    <a:cubicBezTo>
                      <a:pt x="28424" y="34166"/>
                      <a:pt x="27597" y="32914"/>
                      <a:pt x="26794" y="31590"/>
                    </a:cubicBezTo>
                    <a:cubicBezTo>
                      <a:pt x="26557" y="31260"/>
                      <a:pt x="26368" y="30858"/>
                      <a:pt x="26132" y="30504"/>
                    </a:cubicBezTo>
                    <a:cubicBezTo>
                      <a:pt x="26014" y="30338"/>
                      <a:pt x="25896" y="30126"/>
                      <a:pt x="25778" y="29960"/>
                    </a:cubicBezTo>
                    <a:cubicBezTo>
                      <a:pt x="25660" y="29771"/>
                      <a:pt x="25494" y="29606"/>
                      <a:pt x="25376" y="29393"/>
                    </a:cubicBezTo>
                    <a:close/>
                    <a:moveTo>
                      <a:pt x="16752" y="28732"/>
                    </a:moveTo>
                    <a:lnTo>
                      <a:pt x="16752" y="28732"/>
                    </a:lnTo>
                    <a:cubicBezTo>
                      <a:pt x="16539" y="29062"/>
                      <a:pt x="16279" y="29370"/>
                      <a:pt x="16067" y="29724"/>
                    </a:cubicBezTo>
                    <a:cubicBezTo>
                      <a:pt x="15878" y="30031"/>
                      <a:pt x="15665" y="30362"/>
                      <a:pt x="15476" y="30669"/>
                    </a:cubicBezTo>
                    <a:cubicBezTo>
                      <a:pt x="15098" y="31307"/>
                      <a:pt x="14720" y="31992"/>
                      <a:pt x="14366" y="32677"/>
                    </a:cubicBezTo>
                    <a:cubicBezTo>
                      <a:pt x="13657" y="34024"/>
                      <a:pt x="12972" y="35418"/>
                      <a:pt x="12357" y="36812"/>
                    </a:cubicBezTo>
                    <a:cubicBezTo>
                      <a:pt x="12003" y="37592"/>
                      <a:pt x="11625" y="38395"/>
                      <a:pt x="11341" y="39222"/>
                    </a:cubicBezTo>
                    <a:cubicBezTo>
                      <a:pt x="11326" y="39298"/>
                      <a:pt x="11408" y="39364"/>
                      <a:pt x="11494" y="39364"/>
                    </a:cubicBezTo>
                    <a:cubicBezTo>
                      <a:pt x="11542" y="39364"/>
                      <a:pt x="11591" y="39344"/>
                      <a:pt x="11625" y="39293"/>
                    </a:cubicBezTo>
                    <a:cubicBezTo>
                      <a:pt x="11932" y="38608"/>
                      <a:pt x="12239" y="37899"/>
                      <a:pt x="12523" y="37190"/>
                    </a:cubicBezTo>
                    <a:cubicBezTo>
                      <a:pt x="12830" y="36481"/>
                      <a:pt x="13161" y="35773"/>
                      <a:pt x="13491" y="35087"/>
                    </a:cubicBezTo>
                    <a:cubicBezTo>
                      <a:pt x="14129" y="33741"/>
                      <a:pt x="14815" y="32370"/>
                      <a:pt x="15547" y="31047"/>
                    </a:cubicBezTo>
                    <a:cubicBezTo>
                      <a:pt x="15760" y="30669"/>
                      <a:pt x="15972" y="30315"/>
                      <a:pt x="16161" y="29913"/>
                    </a:cubicBezTo>
                    <a:cubicBezTo>
                      <a:pt x="16279" y="29724"/>
                      <a:pt x="16374" y="29535"/>
                      <a:pt x="16468" y="29322"/>
                    </a:cubicBezTo>
                    <a:cubicBezTo>
                      <a:pt x="16539" y="29133"/>
                      <a:pt x="16634" y="28921"/>
                      <a:pt x="16752" y="28732"/>
                    </a:cubicBezTo>
                    <a:close/>
                    <a:moveTo>
                      <a:pt x="23037" y="25022"/>
                    </a:moveTo>
                    <a:cubicBezTo>
                      <a:pt x="23108" y="25282"/>
                      <a:pt x="23155" y="25542"/>
                      <a:pt x="23226" y="25849"/>
                    </a:cubicBezTo>
                    <a:cubicBezTo>
                      <a:pt x="23273" y="26109"/>
                      <a:pt x="23368" y="26345"/>
                      <a:pt x="23462" y="26581"/>
                    </a:cubicBezTo>
                    <a:cubicBezTo>
                      <a:pt x="23628" y="27125"/>
                      <a:pt x="23817" y="27621"/>
                      <a:pt x="24029" y="28117"/>
                    </a:cubicBezTo>
                    <a:cubicBezTo>
                      <a:pt x="24431" y="29157"/>
                      <a:pt x="24856" y="30149"/>
                      <a:pt x="25329" y="31142"/>
                    </a:cubicBezTo>
                    <a:cubicBezTo>
                      <a:pt x="26274" y="33079"/>
                      <a:pt x="27337" y="34969"/>
                      <a:pt x="28542" y="36765"/>
                    </a:cubicBezTo>
                    <a:cubicBezTo>
                      <a:pt x="28896" y="37261"/>
                      <a:pt x="29251" y="37781"/>
                      <a:pt x="29629" y="38253"/>
                    </a:cubicBezTo>
                    <a:cubicBezTo>
                      <a:pt x="29842" y="38490"/>
                      <a:pt x="30007" y="38702"/>
                      <a:pt x="30220" y="38939"/>
                    </a:cubicBezTo>
                    <a:cubicBezTo>
                      <a:pt x="30432" y="39175"/>
                      <a:pt x="30669" y="39340"/>
                      <a:pt x="30928" y="39482"/>
                    </a:cubicBezTo>
                    <a:cubicBezTo>
                      <a:pt x="30954" y="39493"/>
                      <a:pt x="30979" y="39498"/>
                      <a:pt x="31002" y="39498"/>
                    </a:cubicBezTo>
                    <a:cubicBezTo>
                      <a:pt x="31132" y="39498"/>
                      <a:pt x="31221" y="39353"/>
                      <a:pt x="31141" y="39293"/>
                    </a:cubicBezTo>
                    <a:cubicBezTo>
                      <a:pt x="30976" y="39080"/>
                      <a:pt x="30787" y="38868"/>
                      <a:pt x="30598" y="38702"/>
                    </a:cubicBezTo>
                    <a:cubicBezTo>
                      <a:pt x="30432" y="38513"/>
                      <a:pt x="30220" y="38301"/>
                      <a:pt x="30078" y="38112"/>
                    </a:cubicBezTo>
                    <a:cubicBezTo>
                      <a:pt x="29723" y="37686"/>
                      <a:pt x="29416" y="37261"/>
                      <a:pt x="29109" y="36859"/>
                    </a:cubicBezTo>
                    <a:cubicBezTo>
                      <a:pt x="28471" y="35985"/>
                      <a:pt x="27928" y="35064"/>
                      <a:pt x="27384" y="34142"/>
                    </a:cubicBezTo>
                    <a:cubicBezTo>
                      <a:pt x="26297" y="32276"/>
                      <a:pt x="25352" y="30362"/>
                      <a:pt x="24502" y="28377"/>
                    </a:cubicBezTo>
                    <a:lnTo>
                      <a:pt x="23793" y="26700"/>
                    </a:lnTo>
                    <a:cubicBezTo>
                      <a:pt x="23675" y="26440"/>
                      <a:pt x="23557" y="26180"/>
                      <a:pt x="23462" y="25873"/>
                    </a:cubicBezTo>
                    <a:cubicBezTo>
                      <a:pt x="23344" y="25589"/>
                      <a:pt x="23226" y="25306"/>
                      <a:pt x="23084" y="25022"/>
                    </a:cubicBezTo>
                    <a:close/>
                    <a:moveTo>
                      <a:pt x="22153" y="22555"/>
                    </a:moveTo>
                    <a:cubicBezTo>
                      <a:pt x="22141" y="22555"/>
                      <a:pt x="22122" y="22572"/>
                      <a:pt x="22139" y="22588"/>
                    </a:cubicBezTo>
                    <a:cubicBezTo>
                      <a:pt x="22730" y="23793"/>
                      <a:pt x="23297" y="25022"/>
                      <a:pt x="23935" y="26156"/>
                    </a:cubicBezTo>
                    <a:cubicBezTo>
                      <a:pt x="24596" y="27314"/>
                      <a:pt x="25234" y="28472"/>
                      <a:pt x="25943" y="29582"/>
                    </a:cubicBezTo>
                    <a:cubicBezTo>
                      <a:pt x="27337" y="31874"/>
                      <a:pt x="28849" y="34048"/>
                      <a:pt x="30432" y="36174"/>
                    </a:cubicBezTo>
                    <a:cubicBezTo>
                      <a:pt x="30881" y="36765"/>
                      <a:pt x="31330" y="37356"/>
                      <a:pt x="31803" y="37946"/>
                    </a:cubicBezTo>
                    <a:cubicBezTo>
                      <a:pt x="32275" y="38537"/>
                      <a:pt x="32700" y="39128"/>
                      <a:pt x="33244" y="39671"/>
                    </a:cubicBezTo>
                    <a:cubicBezTo>
                      <a:pt x="33282" y="39717"/>
                      <a:pt x="33326" y="39736"/>
                      <a:pt x="33365" y="39736"/>
                    </a:cubicBezTo>
                    <a:cubicBezTo>
                      <a:pt x="33445" y="39736"/>
                      <a:pt x="33504" y="39656"/>
                      <a:pt x="33457" y="39577"/>
                    </a:cubicBezTo>
                    <a:cubicBezTo>
                      <a:pt x="33055" y="39033"/>
                      <a:pt x="32653" y="38513"/>
                      <a:pt x="32228" y="38017"/>
                    </a:cubicBezTo>
                    <a:lnTo>
                      <a:pt x="30999" y="36410"/>
                    </a:lnTo>
                    <a:cubicBezTo>
                      <a:pt x="30196" y="35347"/>
                      <a:pt x="29440" y="34284"/>
                      <a:pt x="28660" y="33197"/>
                    </a:cubicBezTo>
                    <a:cubicBezTo>
                      <a:pt x="27148" y="31000"/>
                      <a:pt x="25730" y="28755"/>
                      <a:pt x="24384" y="26463"/>
                    </a:cubicBezTo>
                    <a:cubicBezTo>
                      <a:pt x="24006" y="25849"/>
                      <a:pt x="23651" y="25187"/>
                      <a:pt x="23250" y="24550"/>
                    </a:cubicBezTo>
                    <a:cubicBezTo>
                      <a:pt x="22871" y="23888"/>
                      <a:pt x="22517" y="23250"/>
                      <a:pt x="22163" y="22565"/>
                    </a:cubicBezTo>
                    <a:cubicBezTo>
                      <a:pt x="22163" y="22558"/>
                      <a:pt x="22159" y="22555"/>
                      <a:pt x="22153" y="22555"/>
                    </a:cubicBezTo>
                    <a:close/>
                    <a:moveTo>
                      <a:pt x="21052" y="22541"/>
                    </a:moveTo>
                    <a:cubicBezTo>
                      <a:pt x="20272" y="23628"/>
                      <a:pt x="19540" y="24762"/>
                      <a:pt x="18855" y="25896"/>
                    </a:cubicBezTo>
                    <a:cubicBezTo>
                      <a:pt x="18170" y="27030"/>
                      <a:pt x="17532" y="28188"/>
                      <a:pt x="16917" y="29322"/>
                    </a:cubicBezTo>
                    <a:cubicBezTo>
                      <a:pt x="15641" y="31661"/>
                      <a:pt x="14484" y="34095"/>
                      <a:pt x="13444" y="36505"/>
                    </a:cubicBezTo>
                    <a:cubicBezTo>
                      <a:pt x="13161" y="37190"/>
                      <a:pt x="12877" y="37875"/>
                      <a:pt x="12594" y="38584"/>
                    </a:cubicBezTo>
                    <a:cubicBezTo>
                      <a:pt x="12334" y="39293"/>
                      <a:pt x="12026" y="39955"/>
                      <a:pt x="11837" y="40711"/>
                    </a:cubicBezTo>
                    <a:cubicBezTo>
                      <a:pt x="11757" y="40807"/>
                      <a:pt x="11819" y="40882"/>
                      <a:pt x="11890" y="40882"/>
                    </a:cubicBezTo>
                    <a:cubicBezTo>
                      <a:pt x="11922" y="40882"/>
                      <a:pt x="11957" y="40866"/>
                      <a:pt x="11979" y="40829"/>
                    </a:cubicBezTo>
                    <a:cubicBezTo>
                      <a:pt x="12263" y="40238"/>
                      <a:pt x="12475" y="39600"/>
                      <a:pt x="12735" y="38986"/>
                    </a:cubicBezTo>
                    <a:cubicBezTo>
                      <a:pt x="12972" y="38372"/>
                      <a:pt x="13255" y="37757"/>
                      <a:pt x="13515" y="37119"/>
                    </a:cubicBezTo>
                    <a:cubicBezTo>
                      <a:pt x="14011" y="35914"/>
                      <a:pt x="14578" y="34709"/>
                      <a:pt x="15122" y="33504"/>
                    </a:cubicBezTo>
                    <a:cubicBezTo>
                      <a:pt x="16256" y="31094"/>
                      <a:pt x="17484" y="28732"/>
                      <a:pt x="18831" y="26440"/>
                    </a:cubicBezTo>
                    <a:cubicBezTo>
                      <a:pt x="19186" y="25778"/>
                      <a:pt x="19564" y="25164"/>
                      <a:pt x="19918" y="24502"/>
                    </a:cubicBezTo>
                    <a:cubicBezTo>
                      <a:pt x="20272" y="23864"/>
                      <a:pt x="20674" y="23203"/>
                      <a:pt x="21076" y="22565"/>
                    </a:cubicBezTo>
                    <a:cubicBezTo>
                      <a:pt x="21076" y="22541"/>
                      <a:pt x="21052" y="22541"/>
                      <a:pt x="21052" y="22541"/>
                    </a:cubicBezTo>
                    <a:close/>
                    <a:moveTo>
                      <a:pt x="21147" y="25264"/>
                    </a:moveTo>
                    <a:cubicBezTo>
                      <a:pt x="21135" y="25264"/>
                      <a:pt x="21123" y="25270"/>
                      <a:pt x="21123" y="25282"/>
                    </a:cubicBezTo>
                    <a:cubicBezTo>
                      <a:pt x="21052" y="25542"/>
                      <a:pt x="20958" y="25825"/>
                      <a:pt x="20887" y="26085"/>
                    </a:cubicBezTo>
                    <a:cubicBezTo>
                      <a:pt x="20840" y="26345"/>
                      <a:pt x="20769" y="26581"/>
                      <a:pt x="20721" y="26841"/>
                    </a:cubicBezTo>
                    <a:cubicBezTo>
                      <a:pt x="20603" y="27385"/>
                      <a:pt x="20509" y="27905"/>
                      <a:pt x="20414" y="28472"/>
                    </a:cubicBezTo>
                    <a:cubicBezTo>
                      <a:pt x="20249" y="29559"/>
                      <a:pt x="20131" y="30645"/>
                      <a:pt x="20060" y="31756"/>
                    </a:cubicBezTo>
                    <a:cubicBezTo>
                      <a:pt x="19918" y="33906"/>
                      <a:pt x="19894" y="36080"/>
                      <a:pt x="20036" y="38253"/>
                    </a:cubicBezTo>
                    <a:cubicBezTo>
                      <a:pt x="20060" y="38868"/>
                      <a:pt x="20131" y="39458"/>
                      <a:pt x="20249" y="40073"/>
                    </a:cubicBezTo>
                    <a:lnTo>
                      <a:pt x="20414" y="40971"/>
                    </a:lnTo>
                    <a:cubicBezTo>
                      <a:pt x="20509" y="41254"/>
                      <a:pt x="20627" y="41514"/>
                      <a:pt x="20769" y="41821"/>
                    </a:cubicBezTo>
                    <a:cubicBezTo>
                      <a:pt x="20785" y="41838"/>
                      <a:pt x="20810" y="41845"/>
                      <a:pt x="20836" y="41845"/>
                    </a:cubicBezTo>
                    <a:cubicBezTo>
                      <a:pt x="20925" y="41845"/>
                      <a:pt x="21041" y="41764"/>
                      <a:pt x="21005" y="41656"/>
                    </a:cubicBezTo>
                    <a:cubicBezTo>
                      <a:pt x="20958" y="41372"/>
                      <a:pt x="20887" y="41112"/>
                      <a:pt x="20840" y="40876"/>
                    </a:cubicBezTo>
                    <a:cubicBezTo>
                      <a:pt x="20769" y="40616"/>
                      <a:pt x="20721" y="40356"/>
                      <a:pt x="20651" y="40120"/>
                    </a:cubicBezTo>
                    <a:cubicBezTo>
                      <a:pt x="20580" y="39577"/>
                      <a:pt x="20509" y="39080"/>
                      <a:pt x="20461" y="38537"/>
                    </a:cubicBezTo>
                    <a:cubicBezTo>
                      <a:pt x="20367" y="37474"/>
                      <a:pt x="20343" y="36387"/>
                      <a:pt x="20343" y="35324"/>
                    </a:cubicBezTo>
                    <a:cubicBezTo>
                      <a:pt x="20343" y="33174"/>
                      <a:pt x="20461" y="31000"/>
                      <a:pt x="20721" y="28873"/>
                    </a:cubicBezTo>
                    <a:cubicBezTo>
                      <a:pt x="20769" y="28283"/>
                      <a:pt x="20863" y="27668"/>
                      <a:pt x="20958" y="27078"/>
                    </a:cubicBezTo>
                    <a:cubicBezTo>
                      <a:pt x="20981" y="26794"/>
                      <a:pt x="21052" y="26487"/>
                      <a:pt x="21076" y="26203"/>
                    </a:cubicBezTo>
                    <a:cubicBezTo>
                      <a:pt x="21123" y="25896"/>
                      <a:pt x="21123" y="25566"/>
                      <a:pt x="21170" y="25282"/>
                    </a:cubicBezTo>
                    <a:cubicBezTo>
                      <a:pt x="21170" y="25270"/>
                      <a:pt x="21158" y="25264"/>
                      <a:pt x="21147" y="25264"/>
                    </a:cubicBezTo>
                    <a:close/>
                    <a:moveTo>
                      <a:pt x="20981" y="30173"/>
                    </a:moveTo>
                    <a:cubicBezTo>
                      <a:pt x="20981" y="30575"/>
                      <a:pt x="20887" y="30953"/>
                      <a:pt x="20863" y="31354"/>
                    </a:cubicBezTo>
                    <a:cubicBezTo>
                      <a:pt x="20840" y="31756"/>
                      <a:pt x="20840" y="32110"/>
                      <a:pt x="20840" y="32488"/>
                    </a:cubicBezTo>
                    <a:cubicBezTo>
                      <a:pt x="20840" y="33244"/>
                      <a:pt x="20840" y="34024"/>
                      <a:pt x="20863" y="34780"/>
                    </a:cubicBezTo>
                    <a:cubicBezTo>
                      <a:pt x="20934" y="36316"/>
                      <a:pt x="21029" y="37852"/>
                      <a:pt x="21194" y="39364"/>
                    </a:cubicBezTo>
                    <a:cubicBezTo>
                      <a:pt x="21265" y="40214"/>
                      <a:pt x="21336" y="41112"/>
                      <a:pt x="21548" y="41939"/>
                    </a:cubicBezTo>
                    <a:cubicBezTo>
                      <a:pt x="21559" y="42027"/>
                      <a:pt x="21616" y="42064"/>
                      <a:pt x="21674" y="42064"/>
                    </a:cubicBezTo>
                    <a:cubicBezTo>
                      <a:pt x="21741" y="42064"/>
                      <a:pt x="21808" y="42015"/>
                      <a:pt x="21808" y="41939"/>
                    </a:cubicBezTo>
                    <a:cubicBezTo>
                      <a:pt x="21761" y="41183"/>
                      <a:pt x="21643" y="40427"/>
                      <a:pt x="21548" y="39671"/>
                    </a:cubicBezTo>
                    <a:cubicBezTo>
                      <a:pt x="21454" y="38891"/>
                      <a:pt x="21383" y="38135"/>
                      <a:pt x="21336" y="37356"/>
                    </a:cubicBezTo>
                    <a:cubicBezTo>
                      <a:pt x="21218" y="35867"/>
                      <a:pt x="21123" y="34308"/>
                      <a:pt x="21099" y="32819"/>
                    </a:cubicBezTo>
                    <a:cubicBezTo>
                      <a:pt x="21099" y="32394"/>
                      <a:pt x="21076" y="31945"/>
                      <a:pt x="21076" y="31543"/>
                    </a:cubicBezTo>
                    <a:cubicBezTo>
                      <a:pt x="21076" y="31307"/>
                      <a:pt x="21076" y="31094"/>
                      <a:pt x="21052" y="30858"/>
                    </a:cubicBezTo>
                    <a:cubicBezTo>
                      <a:pt x="21005" y="30622"/>
                      <a:pt x="20981" y="30409"/>
                      <a:pt x="20981" y="30173"/>
                    </a:cubicBezTo>
                    <a:close/>
                    <a:moveTo>
                      <a:pt x="21584" y="22718"/>
                    </a:moveTo>
                    <a:cubicBezTo>
                      <a:pt x="21578" y="22718"/>
                      <a:pt x="21572" y="22730"/>
                      <a:pt x="21572" y="22754"/>
                    </a:cubicBezTo>
                    <a:cubicBezTo>
                      <a:pt x="21477" y="24077"/>
                      <a:pt x="21359" y="25400"/>
                      <a:pt x="21336" y="26771"/>
                    </a:cubicBezTo>
                    <a:cubicBezTo>
                      <a:pt x="21312" y="28094"/>
                      <a:pt x="21312" y="29393"/>
                      <a:pt x="21359" y="30716"/>
                    </a:cubicBezTo>
                    <a:cubicBezTo>
                      <a:pt x="21454" y="33386"/>
                      <a:pt x="21619" y="36032"/>
                      <a:pt x="21950" y="38655"/>
                    </a:cubicBezTo>
                    <a:cubicBezTo>
                      <a:pt x="22045" y="39411"/>
                      <a:pt x="22139" y="40144"/>
                      <a:pt x="22257" y="40876"/>
                    </a:cubicBezTo>
                    <a:cubicBezTo>
                      <a:pt x="22375" y="41608"/>
                      <a:pt x="22446" y="42365"/>
                      <a:pt x="22635" y="43097"/>
                    </a:cubicBezTo>
                    <a:cubicBezTo>
                      <a:pt x="22646" y="43153"/>
                      <a:pt x="22701" y="43183"/>
                      <a:pt x="22755" y="43183"/>
                    </a:cubicBezTo>
                    <a:cubicBezTo>
                      <a:pt x="22813" y="43183"/>
                      <a:pt x="22871" y="43147"/>
                      <a:pt x="22871" y="43073"/>
                    </a:cubicBezTo>
                    <a:cubicBezTo>
                      <a:pt x="22824" y="42412"/>
                      <a:pt x="22706" y="41774"/>
                      <a:pt x="22612" y="41089"/>
                    </a:cubicBezTo>
                    <a:cubicBezTo>
                      <a:pt x="22517" y="40427"/>
                      <a:pt x="22423" y="39766"/>
                      <a:pt x="22352" y="39104"/>
                    </a:cubicBezTo>
                    <a:cubicBezTo>
                      <a:pt x="22163" y="37804"/>
                      <a:pt x="22045" y="36481"/>
                      <a:pt x="21926" y="35158"/>
                    </a:cubicBezTo>
                    <a:cubicBezTo>
                      <a:pt x="21714" y="32488"/>
                      <a:pt x="21596" y="29842"/>
                      <a:pt x="21572" y="27196"/>
                    </a:cubicBezTo>
                    <a:lnTo>
                      <a:pt x="21572" y="24998"/>
                    </a:lnTo>
                    <a:cubicBezTo>
                      <a:pt x="21572" y="24242"/>
                      <a:pt x="21572" y="23486"/>
                      <a:pt x="21596" y="22754"/>
                    </a:cubicBezTo>
                    <a:cubicBezTo>
                      <a:pt x="21596" y="22730"/>
                      <a:pt x="21590" y="22718"/>
                      <a:pt x="21584" y="22718"/>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1"/>
              <p:cNvSpPr/>
              <p:nvPr/>
            </p:nvSpPr>
            <p:spPr>
              <a:xfrm>
                <a:off x="596075" y="1779975"/>
                <a:ext cx="920900" cy="915450"/>
              </a:xfrm>
              <a:custGeom>
                <a:avLst/>
                <a:gdLst/>
                <a:ahLst/>
                <a:cxnLst/>
                <a:rect l="l" t="t" r="r" b="b"/>
                <a:pathLst>
                  <a:path w="36836" h="36618" extrusionOk="0">
                    <a:moveTo>
                      <a:pt x="22029" y="1"/>
                    </a:moveTo>
                    <a:cubicBezTo>
                      <a:pt x="21565" y="1"/>
                      <a:pt x="21140" y="326"/>
                      <a:pt x="20863" y="702"/>
                    </a:cubicBezTo>
                    <a:cubicBezTo>
                      <a:pt x="20485" y="1222"/>
                      <a:pt x="20249" y="1883"/>
                      <a:pt x="20060" y="2497"/>
                    </a:cubicBezTo>
                    <a:cubicBezTo>
                      <a:pt x="19895" y="3112"/>
                      <a:pt x="19776" y="3773"/>
                      <a:pt x="19682" y="4388"/>
                    </a:cubicBezTo>
                    <a:cubicBezTo>
                      <a:pt x="19587" y="5002"/>
                      <a:pt x="19540" y="5593"/>
                      <a:pt x="19469" y="6207"/>
                    </a:cubicBezTo>
                    <a:cubicBezTo>
                      <a:pt x="19375" y="7436"/>
                      <a:pt x="19327" y="8641"/>
                      <a:pt x="19304" y="9846"/>
                    </a:cubicBezTo>
                    <a:cubicBezTo>
                      <a:pt x="19257" y="11051"/>
                      <a:pt x="19233" y="12303"/>
                      <a:pt x="19138" y="13508"/>
                    </a:cubicBezTo>
                    <a:cubicBezTo>
                      <a:pt x="19068" y="14713"/>
                      <a:pt x="18949" y="15941"/>
                      <a:pt x="18713" y="17123"/>
                    </a:cubicBezTo>
                    <a:cubicBezTo>
                      <a:pt x="18666" y="17265"/>
                      <a:pt x="18666" y="17383"/>
                      <a:pt x="18642" y="17524"/>
                    </a:cubicBezTo>
                    <a:cubicBezTo>
                      <a:pt x="18642" y="17595"/>
                      <a:pt x="18642" y="17619"/>
                      <a:pt x="18619" y="17666"/>
                    </a:cubicBezTo>
                    <a:cubicBezTo>
                      <a:pt x="18548" y="16438"/>
                      <a:pt x="18500" y="15209"/>
                      <a:pt x="18382" y="13957"/>
                    </a:cubicBezTo>
                    <a:cubicBezTo>
                      <a:pt x="18264" y="12586"/>
                      <a:pt x="18075" y="11216"/>
                      <a:pt x="17839" y="9846"/>
                    </a:cubicBezTo>
                    <a:cubicBezTo>
                      <a:pt x="17650" y="8546"/>
                      <a:pt x="17319" y="7317"/>
                      <a:pt x="16894" y="6065"/>
                    </a:cubicBezTo>
                    <a:cubicBezTo>
                      <a:pt x="16492" y="4860"/>
                      <a:pt x="15996" y="3679"/>
                      <a:pt x="15334" y="2592"/>
                    </a:cubicBezTo>
                    <a:cubicBezTo>
                      <a:pt x="15051" y="2119"/>
                      <a:pt x="14696" y="1647"/>
                      <a:pt x="14271" y="1245"/>
                    </a:cubicBezTo>
                    <a:cubicBezTo>
                      <a:pt x="13924" y="939"/>
                      <a:pt x="13453" y="579"/>
                      <a:pt x="12950" y="579"/>
                    </a:cubicBezTo>
                    <a:cubicBezTo>
                      <a:pt x="12871" y="579"/>
                      <a:pt x="12792" y="588"/>
                      <a:pt x="12712" y="607"/>
                    </a:cubicBezTo>
                    <a:cubicBezTo>
                      <a:pt x="12121" y="749"/>
                      <a:pt x="11814" y="1340"/>
                      <a:pt x="11767" y="1907"/>
                    </a:cubicBezTo>
                    <a:cubicBezTo>
                      <a:pt x="11672" y="2545"/>
                      <a:pt x="11814" y="3230"/>
                      <a:pt x="11979" y="3844"/>
                    </a:cubicBezTo>
                    <a:cubicBezTo>
                      <a:pt x="12145" y="4482"/>
                      <a:pt x="12357" y="5096"/>
                      <a:pt x="12594" y="5687"/>
                    </a:cubicBezTo>
                    <a:cubicBezTo>
                      <a:pt x="12830" y="6254"/>
                      <a:pt x="13066" y="6798"/>
                      <a:pt x="13326" y="7365"/>
                    </a:cubicBezTo>
                    <a:cubicBezTo>
                      <a:pt x="13822" y="8475"/>
                      <a:pt x="14413" y="9562"/>
                      <a:pt x="14980" y="10625"/>
                    </a:cubicBezTo>
                    <a:cubicBezTo>
                      <a:pt x="15547" y="11688"/>
                      <a:pt x="16138" y="12775"/>
                      <a:pt x="16658" y="13862"/>
                    </a:cubicBezTo>
                    <a:cubicBezTo>
                      <a:pt x="17201" y="14973"/>
                      <a:pt x="17674" y="16060"/>
                      <a:pt x="18075" y="17217"/>
                    </a:cubicBezTo>
                    <a:cubicBezTo>
                      <a:pt x="18146" y="17359"/>
                      <a:pt x="18170" y="17477"/>
                      <a:pt x="18241" y="17595"/>
                    </a:cubicBezTo>
                    <a:cubicBezTo>
                      <a:pt x="18241" y="17643"/>
                      <a:pt x="18264" y="17666"/>
                      <a:pt x="18264" y="17737"/>
                    </a:cubicBezTo>
                    <a:cubicBezTo>
                      <a:pt x="17579" y="16674"/>
                      <a:pt x="16894" y="15634"/>
                      <a:pt x="16185" y="14642"/>
                    </a:cubicBezTo>
                    <a:cubicBezTo>
                      <a:pt x="15405" y="13484"/>
                      <a:pt x="14578" y="12397"/>
                      <a:pt x="13680" y="11334"/>
                    </a:cubicBezTo>
                    <a:cubicBezTo>
                      <a:pt x="12830" y="10342"/>
                      <a:pt x="11932" y="9397"/>
                      <a:pt x="10963" y="8546"/>
                    </a:cubicBezTo>
                    <a:cubicBezTo>
                      <a:pt x="10018" y="7695"/>
                      <a:pt x="8979" y="6916"/>
                      <a:pt x="7892" y="6301"/>
                    </a:cubicBezTo>
                    <a:cubicBezTo>
                      <a:pt x="7396" y="6042"/>
                      <a:pt x="6852" y="5805"/>
                      <a:pt x="6309" y="5687"/>
                    </a:cubicBezTo>
                    <a:cubicBezTo>
                      <a:pt x="6068" y="5635"/>
                      <a:pt x="5791" y="5587"/>
                      <a:pt x="5519" y="5587"/>
                    </a:cubicBezTo>
                    <a:cubicBezTo>
                      <a:pt x="5177" y="5587"/>
                      <a:pt x="4845" y="5663"/>
                      <a:pt x="4608" y="5900"/>
                    </a:cubicBezTo>
                    <a:cubicBezTo>
                      <a:pt x="4206" y="6301"/>
                      <a:pt x="4230" y="6987"/>
                      <a:pt x="4466" y="7483"/>
                    </a:cubicBezTo>
                    <a:cubicBezTo>
                      <a:pt x="4702" y="8073"/>
                      <a:pt x="5175" y="8617"/>
                      <a:pt x="5624" y="9066"/>
                    </a:cubicBezTo>
                    <a:cubicBezTo>
                      <a:pt x="6072" y="9538"/>
                      <a:pt x="6569" y="9940"/>
                      <a:pt x="6970" y="10342"/>
                    </a:cubicBezTo>
                    <a:cubicBezTo>
                      <a:pt x="7443" y="10743"/>
                      <a:pt x="7939" y="11098"/>
                      <a:pt x="8459" y="11452"/>
                    </a:cubicBezTo>
                    <a:cubicBezTo>
                      <a:pt x="9451" y="12161"/>
                      <a:pt x="10491" y="12775"/>
                      <a:pt x="11530" y="13413"/>
                    </a:cubicBezTo>
                    <a:cubicBezTo>
                      <a:pt x="12594" y="14075"/>
                      <a:pt x="13633" y="14713"/>
                      <a:pt x="14626" y="15398"/>
                    </a:cubicBezTo>
                    <a:cubicBezTo>
                      <a:pt x="15642" y="16083"/>
                      <a:pt x="16610" y="16792"/>
                      <a:pt x="17532" y="17595"/>
                    </a:cubicBezTo>
                    <a:cubicBezTo>
                      <a:pt x="17626" y="17666"/>
                      <a:pt x="17721" y="17761"/>
                      <a:pt x="17839" y="17855"/>
                    </a:cubicBezTo>
                    <a:cubicBezTo>
                      <a:pt x="17863" y="17902"/>
                      <a:pt x="17910" y="17950"/>
                      <a:pt x="17933" y="17973"/>
                    </a:cubicBezTo>
                    <a:cubicBezTo>
                      <a:pt x="16847" y="17406"/>
                      <a:pt x="15712" y="16863"/>
                      <a:pt x="14602" y="16319"/>
                    </a:cubicBezTo>
                    <a:cubicBezTo>
                      <a:pt x="13326" y="15729"/>
                      <a:pt x="12050" y="15185"/>
                      <a:pt x="10751" y="14713"/>
                    </a:cubicBezTo>
                    <a:cubicBezTo>
                      <a:pt x="9522" y="14287"/>
                      <a:pt x="8270" y="13933"/>
                      <a:pt x="6994" y="13673"/>
                    </a:cubicBezTo>
                    <a:cubicBezTo>
                      <a:pt x="5835" y="13450"/>
                      <a:pt x="4634" y="13270"/>
                      <a:pt x="3431" y="13270"/>
                    </a:cubicBezTo>
                    <a:cubicBezTo>
                      <a:pt x="3359" y="13270"/>
                      <a:pt x="3286" y="13270"/>
                      <a:pt x="3214" y="13272"/>
                    </a:cubicBezTo>
                    <a:cubicBezTo>
                      <a:pt x="2670" y="13272"/>
                      <a:pt x="2079" y="13342"/>
                      <a:pt x="1536" y="13508"/>
                    </a:cubicBezTo>
                    <a:cubicBezTo>
                      <a:pt x="1016" y="13697"/>
                      <a:pt x="331" y="13957"/>
                      <a:pt x="189" y="14547"/>
                    </a:cubicBezTo>
                    <a:cubicBezTo>
                      <a:pt x="0" y="15114"/>
                      <a:pt x="378" y="15681"/>
                      <a:pt x="827" y="15989"/>
                    </a:cubicBezTo>
                    <a:cubicBezTo>
                      <a:pt x="1371" y="16390"/>
                      <a:pt x="2009" y="16627"/>
                      <a:pt x="2623" y="16792"/>
                    </a:cubicBezTo>
                    <a:cubicBezTo>
                      <a:pt x="3261" y="16981"/>
                      <a:pt x="3899" y="17099"/>
                      <a:pt x="4513" y="17170"/>
                    </a:cubicBezTo>
                    <a:cubicBezTo>
                      <a:pt x="5151" y="17265"/>
                      <a:pt x="5742" y="17335"/>
                      <a:pt x="6356" y="17383"/>
                    </a:cubicBezTo>
                    <a:cubicBezTo>
                      <a:pt x="7561" y="17477"/>
                      <a:pt x="8766" y="17524"/>
                      <a:pt x="9995" y="17572"/>
                    </a:cubicBezTo>
                    <a:cubicBezTo>
                      <a:pt x="11200" y="17595"/>
                      <a:pt x="12452" y="17619"/>
                      <a:pt x="13657" y="17713"/>
                    </a:cubicBezTo>
                    <a:cubicBezTo>
                      <a:pt x="14862" y="17808"/>
                      <a:pt x="16067" y="17926"/>
                      <a:pt x="17248" y="18162"/>
                    </a:cubicBezTo>
                    <a:cubicBezTo>
                      <a:pt x="17414" y="18186"/>
                      <a:pt x="17532" y="18186"/>
                      <a:pt x="17674" y="18210"/>
                    </a:cubicBezTo>
                    <a:cubicBezTo>
                      <a:pt x="17721" y="18210"/>
                      <a:pt x="17768" y="18210"/>
                      <a:pt x="17815" y="18233"/>
                    </a:cubicBezTo>
                    <a:cubicBezTo>
                      <a:pt x="16587" y="18304"/>
                      <a:pt x="15334" y="18351"/>
                      <a:pt x="14106" y="18470"/>
                    </a:cubicBezTo>
                    <a:cubicBezTo>
                      <a:pt x="12735" y="18588"/>
                      <a:pt x="11341" y="18777"/>
                      <a:pt x="9995" y="19013"/>
                    </a:cubicBezTo>
                    <a:cubicBezTo>
                      <a:pt x="8695" y="19226"/>
                      <a:pt x="7443" y="19533"/>
                      <a:pt x="6214" y="19958"/>
                    </a:cubicBezTo>
                    <a:cubicBezTo>
                      <a:pt x="5009" y="20360"/>
                      <a:pt x="3828" y="20856"/>
                      <a:pt x="2717" y="21517"/>
                    </a:cubicBezTo>
                    <a:cubicBezTo>
                      <a:pt x="2245" y="21801"/>
                      <a:pt x="1772" y="22155"/>
                      <a:pt x="1394" y="22581"/>
                    </a:cubicBezTo>
                    <a:cubicBezTo>
                      <a:pt x="1040" y="22982"/>
                      <a:pt x="591" y="23549"/>
                      <a:pt x="756" y="24140"/>
                    </a:cubicBezTo>
                    <a:cubicBezTo>
                      <a:pt x="898" y="24731"/>
                      <a:pt x="1489" y="25038"/>
                      <a:pt x="2056" y="25085"/>
                    </a:cubicBezTo>
                    <a:cubicBezTo>
                      <a:pt x="2200" y="25106"/>
                      <a:pt x="2346" y="25116"/>
                      <a:pt x="2493" y="25116"/>
                    </a:cubicBezTo>
                    <a:cubicBezTo>
                      <a:pt x="2999" y="25116"/>
                      <a:pt x="3517" y="25006"/>
                      <a:pt x="3993" y="24896"/>
                    </a:cubicBezTo>
                    <a:cubicBezTo>
                      <a:pt x="4608" y="24707"/>
                      <a:pt x="5246" y="24494"/>
                      <a:pt x="5836" y="24258"/>
                    </a:cubicBezTo>
                    <a:cubicBezTo>
                      <a:pt x="6380" y="24022"/>
                      <a:pt x="6947" y="23786"/>
                      <a:pt x="7514" y="23526"/>
                    </a:cubicBezTo>
                    <a:cubicBezTo>
                      <a:pt x="8601" y="23030"/>
                      <a:pt x="9687" y="22439"/>
                      <a:pt x="10751" y="21872"/>
                    </a:cubicBezTo>
                    <a:cubicBezTo>
                      <a:pt x="11814" y="21305"/>
                      <a:pt x="12924" y="20714"/>
                      <a:pt x="14011" y="20194"/>
                    </a:cubicBezTo>
                    <a:cubicBezTo>
                      <a:pt x="15098" y="19651"/>
                      <a:pt x="16185" y="19178"/>
                      <a:pt x="17343" y="18777"/>
                    </a:cubicBezTo>
                    <a:cubicBezTo>
                      <a:pt x="17485" y="18706"/>
                      <a:pt x="17603" y="18682"/>
                      <a:pt x="17721" y="18635"/>
                    </a:cubicBezTo>
                    <a:cubicBezTo>
                      <a:pt x="17792" y="18635"/>
                      <a:pt x="17815" y="18588"/>
                      <a:pt x="17886" y="18588"/>
                    </a:cubicBezTo>
                    <a:cubicBezTo>
                      <a:pt x="16823" y="19273"/>
                      <a:pt x="15783" y="19958"/>
                      <a:pt x="14767" y="20667"/>
                    </a:cubicBezTo>
                    <a:cubicBezTo>
                      <a:pt x="13633" y="21470"/>
                      <a:pt x="12523" y="22297"/>
                      <a:pt x="11460" y="23171"/>
                    </a:cubicBezTo>
                    <a:cubicBezTo>
                      <a:pt x="10491" y="24022"/>
                      <a:pt x="9546" y="24920"/>
                      <a:pt x="8695" y="25889"/>
                    </a:cubicBezTo>
                    <a:cubicBezTo>
                      <a:pt x="7845" y="26834"/>
                      <a:pt x="7065" y="27873"/>
                      <a:pt x="6451" y="28960"/>
                    </a:cubicBezTo>
                    <a:cubicBezTo>
                      <a:pt x="6191" y="29456"/>
                      <a:pt x="5954" y="30000"/>
                      <a:pt x="5836" y="30567"/>
                    </a:cubicBezTo>
                    <a:cubicBezTo>
                      <a:pt x="5718" y="31087"/>
                      <a:pt x="5624" y="31819"/>
                      <a:pt x="6025" y="32244"/>
                    </a:cubicBezTo>
                    <a:cubicBezTo>
                      <a:pt x="6258" y="32464"/>
                      <a:pt x="6568" y="32556"/>
                      <a:pt x="6883" y="32556"/>
                    </a:cubicBezTo>
                    <a:cubicBezTo>
                      <a:pt x="7144" y="32556"/>
                      <a:pt x="7407" y="32493"/>
                      <a:pt x="7632" y="32386"/>
                    </a:cubicBezTo>
                    <a:cubicBezTo>
                      <a:pt x="8223" y="32150"/>
                      <a:pt x="8742" y="31677"/>
                      <a:pt x="9191" y="31228"/>
                    </a:cubicBezTo>
                    <a:cubicBezTo>
                      <a:pt x="9640" y="30803"/>
                      <a:pt x="10089" y="30283"/>
                      <a:pt x="10467" y="29787"/>
                    </a:cubicBezTo>
                    <a:cubicBezTo>
                      <a:pt x="10845" y="29314"/>
                      <a:pt x="11200" y="28818"/>
                      <a:pt x="11554" y="28298"/>
                    </a:cubicBezTo>
                    <a:cubicBezTo>
                      <a:pt x="12263" y="27306"/>
                      <a:pt x="12877" y="26267"/>
                      <a:pt x="13539" y="25227"/>
                    </a:cubicBezTo>
                    <a:cubicBezTo>
                      <a:pt x="14177" y="24211"/>
                      <a:pt x="14838" y="23148"/>
                      <a:pt x="15523" y="22132"/>
                    </a:cubicBezTo>
                    <a:cubicBezTo>
                      <a:pt x="16185" y="21139"/>
                      <a:pt x="16894" y="20147"/>
                      <a:pt x="17697" y="19249"/>
                    </a:cubicBezTo>
                    <a:cubicBezTo>
                      <a:pt x="17792" y="19131"/>
                      <a:pt x="17886" y="19037"/>
                      <a:pt x="17957" y="18918"/>
                    </a:cubicBezTo>
                    <a:cubicBezTo>
                      <a:pt x="18028" y="18895"/>
                      <a:pt x="18052" y="18848"/>
                      <a:pt x="18075" y="18824"/>
                    </a:cubicBezTo>
                    <a:lnTo>
                      <a:pt x="18075" y="18824"/>
                    </a:lnTo>
                    <a:cubicBezTo>
                      <a:pt x="17532" y="19911"/>
                      <a:pt x="16965" y="21045"/>
                      <a:pt x="16421" y="22155"/>
                    </a:cubicBezTo>
                    <a:cubicBezTo>
                      <a:pt x="15831" y="23431"/>
                      <a:pt x="15311" y="24707"/>
                      <a:pt x="14838" y="26007"/>
                    </a:cubicBezTo>
                    <a:cubicBezTo>
                      <a:pt x="14389" y="27235"/>
                      <a:pt x="14035" y="28488"/>
                      <a:pt x="13775" y="29763"/>
                    </a:cubicBezTo>
                    <a:cubicBezTo>
                      <a:pt x="13539" y="30992"/>
                      <a:pt x="13350" y="32268"/>
                      <a:pt x="13397" y="33544"/>
                    </a:cubicBezTo>
                    <a:cubicBezTo>
                      <a:pt x="13397" y="34087"/>
                      <a:pt x="13444" y="34678"/>
                      <a:pt x="13633" y="35221"/>
                    </a:cubicBezTo>
                    <a:cubicBezTo>
                      <a:pt x="13799" y="35741"/>
                      <a:pt x="14059" y="36426"/>
                      <a:pt x="14649" y="36568"/>
                    </a:cubicBezTo>
                    <a:cubicBezTo>
                      <a:pt x="14752" y="36602"/>
                      <a:pt x="14854" y="36618"/>
                      <a:pt x="14956" y="36618"/>
                    </a:cubicBezTo>
                    <a:cubicBezTo>
                      <a:pt x="15414" y="36618"/>
                      <a:pt x="15843" y="36298"/>
                      <a:pt x="16114" y="35930"/>
                    </a:cubicBezTo>
                    <a:cubicBezTo>
                      <a:pt x="16492" y="35410"/>
                      <a:pt x="16728" y="34749"/>
                      <a:pt x="16894" y="34134"/>
                    </a:cubicBezTo>
                    <a:cubicBezTo>
                      <a:pt x="17083" y="33520"/>
                      <a:pt x="17201" y="32859"/>
                      <a:pt x="17295" y="32244"/>
                    </a:cubicBezTo>
                    <a:cubicBezTo>
                      <a:pt x="17366" y="31606"/>
                      <a:pt x="17437" y="31016"/>
                      <a:pt x="17485" y="30401"/>
                    </a:cubicBezTo>
                    <a:cubicBezTo>
                      <a:pt x="17579" y="29196"/>
                      <a:pt x="17650" y="27991"/>
                      <a:pt x="17674" y="26763"/>
                    </a:cubicBezTo>
                    <a:cubicBezTo>
                      <a:pt x="17697" y="25558"/>
                      <a:pt x="17721" y="24329"/>
                      <a:pt x="17815" y="23100"/>
                    </a:cubicBezTo>
                    <a:cubicBezTo>
                      <a:pt x="17910" y="21895"/>
                      <a:pt x="18028" y="20690"/>
                      <a:pt x="18264" y="19509"/>
                    </a:cubicBezTo>
                    <a:cubicBezTo>
                      <a:pt x="18288" y="19367"/>
                      <a:pt x="18288" y="19249"/>
                      <a:pt x="18311" y="19084"/>
                    </a:cubicBezTo>
                    <a:cubicBezTo>
                      <a:pt x="18311" y="19037"/>
                      <a:pt x="18311" y="19013"/>
                      <a:pt x="18359" y="18942"/>
                    </a:cubicBezTo>
                    <a:cubicBezTo>
                      <a:pt x="18406" y="20194"/>
                      <a:pt x="18477" y="21423"/>
                      <a:pt x="18595" y="22675"/>
                    </a:cubicBezTo>
                    <a:cubicBezTo>
                      <a:pt x="18713" y="24022"/>
                      <a:pt x="18879" y="25416"/>
                      <a:pt x="19115" y="26763"/>
                    </a:cubicBezTo>
                    <a:cubicBezTo>
                      <a:pt x="19327" y="28062"/>
                      <a:pt x="19658" y="29314"/>
                      <a:pt x="20060" y="30543"/>
                    </a:cubicBezTo>
                    <a:cubicBezTo>
                      <a:pt x="20485" y="31772"/>
                      <a:pt x="20981" y="32953"/>
                      <a:pt x="21619" y="34040"/>
                    </a:cubicBezTo>
                    <a:cubicBezTo>
                      <a:pt x="21926" y="34512"/>
                      <a:pt x="22281" y="34985"/>
                      <a:pt x="22683" y="35363"/>
                    </a:cubicBezTo>
                    <a:cubicBezTo>
                      <a:pt x="23053" y="35671"/>
                      <a:pt x="23530" y="36051"/>
                      <a:pt x="24037" y="36051"/>
                    </a:cubicBezTo>
                    <a:cubicBezTo>
                      <a:pt x="24113" y="36051"/>
                      <a:pt x="24189" y="36043"/>
                      <a:pt x="24266" y="36025"/>
                    </a:cubicBezTo>
                    <a:cubicBezTo>
                      <a:pt x="24856" y="35883"/>
                      <a:pt x="25140" y="35292"/>
                      <a:pt x="25211" y="34725"/>
                    </a:cubicBezTo>
                    <a:cubicBezTo>
                      <a:pt x="25282" y="34064"/>
                      <a:pt x="25140" y="33378"/>
                      <a:pt x="24998" y="32764"/>
                    </a:cubicBezTo>
                    <a:cubicBezTo>
                      <a:pt x="24809" y="32150"/>
                      <a:pt x="24620" y="31535"/>
                      <a:pt x="24384" y="30945"/>
                    </a:cubicBezTo>
                    <a:cubicBezTo>
                      <a:pt x="24147" y="30378"/>
                      <a:pt x="23911" y="29811"/>
                      <a:pt x="23628" y="29267"/>
                    </a:cubicBezTo>
                    <a:cubicBezTo>
                      <a:pt x="23131" y="28157"/>
                      <a:pt x="22541" y="27070"/>
                      <a:pt x="21974" y="26007"/>
                    </a:cubicBezTo>
                    <a:cubicBezTo>
                      <a:pt x="21430" y="24943"/>
                      <a:pt x="20840" y="23857"/>
                      <a:pt x="20296" y="22770"/>
                    </a:cubicBezTo>
                    <a:cubicBezTo>
                      <a:pt x="19776" y="21659"/>
                      <a:pt x="19304" y="20572"/>
                      <a:pt x="18879" y="19415"/>
                    </a:cubicBezTo>
                    <a:cubicBezTo>
                      <a:pt x="18831" y="19273"/>
                      <a:pt x="18784" y="19155"/>
                      <a:pt x="18737" y="19037"/>
                    </a:cubicBezTo>
                    <a:cubicBezTo>
                      <a:pt x="18737" y="18989"/>
                      <a:pt x="18713" y="18942"/>
                      <a:pt x="18713" y="18895"/>
                    </a:cubicBezTo>
                    <a:lnTo>
                      <a:pt x="18713" y="18895"/>
                    </a:lnTo>
                    <a:cubicBezTo>
                      <a:pt x="19375" y="19958"/>
                      <a:pt x="20060" y="20998"/>
                      <a:pt x="20769" y="21990"/>
                    </a:cubicBezTo>
                    <a:cubicBezTo>
                      <a:pt x="21572" y="23148"/>
                      <a:pt x="22399" y="24235"/>
                      <a:pt x="23273" y="25298"/>
                    </a:cubicBezTo>
                    <a:cubicBezTo>
                      <a:pt x="24147" y="26267"/>
                      <a:pt x="25022" y="27212"/>
                      <a:pt x="25990" y="28086"/>
                    </a:cubicBezTo>
                    <a:cubicBezTo>
                      <a:pt x="26935" y="28936"/>
                      <a:pt x="27975" y="29692"/>
                      <a:pt x="29062" y="30330"/>
                    </a:cubicBezTo>
                    <a:cubicBezTo>
                      <a:pt x="29582" y="30590"/>
                      <a:pt x="30102" y="30827"/>
                      <a:pt x="30669" y="30945"/>
                    </a:cubicBezTo>
                    <a:cubicBezTo>
                      <a:pt x="30899" y="30997"/>
                      <a:pt x="31175" y="31045"/>
                      <a:pt x="31447" y="31045"/>
                    </a:cubicBezTo>
                    <a:cubicBezTo>
                      <a:pt x="31788" y="31045"/>
                      <a:pt x="32122" y="30969"/>
                      <a:pt x="32346" y="30732"/>
                    </a:cubicBezTo>
                    <a:cubicBezTo>
                      <a:pt x="32771" y="30330"/>
                      <a:pt x="32724" y="29645"/>
                      <a:pt x="32488" y="29149"/>
                    </a:cubicBezTo>
                    <a:cubicBezTo>
                      <a:pt x="32252" y="28558"/>
                      <a:pt x="31779" y="28015"/>
                      <a:pt x="31354" y="27566"/>
                    </a:cubicBezTo>
                    <a:cubicBezTo>
                      <a:pt x="30905" y="27117"/>
                      <a:pt x="30409" y="26692"/>
                      <a:pt x="29889" y="26290"/>
                    </a:cubicBezTo>
                    <a:cubicBezTo>
                      <a:pt x="29416" y="25912"/>
                      <a:pt x="28920" y="25558"/>
                      <a:pt x="28424" y="25203"/>
                    </a:cubicBezTo>
                    <a:cubicBezTo>
                      <a:pt x="27408" y="24494"/>
                      <a:pt x="26392" y="23880"/>
                      <a:pt x="25352" y="23242"/>
                    </a:cubicBezTo>
                    <a:cubicBezTo>
                      <a:pt x="24289" y="22581"/>
                      <a:pt x="23250" y="21943"/>
                      <a:pt x="22257" y="21258"/>
                    </a:cubicBezTo>
                    <a:cubicBezTo>
                      <a:pt x="21241" y="20572"/>
                      <a:pt x="20273" y="19864"/>
                      <a:pt x="19351" y="19060"/>
                    </a:cubicBezTo>
                    <a:cubicBezTo>
                      <a:pt x="19233" y="18989"/>
                      <a:pt x="19138" y="18895"/>
                      <a:pt x="19020" y="18800"/>
                    </a:cubicBezTo>
                    <a:cubicBezTo>
                      <a:pt x="18997" y="18753"/>
                      <a:pt x="18973" y="18706"/>
                      <a:pt x="18949" y="18682"/>
                    </a:cubicBezTo>
                    <a:lnTo>
                      <a:pt x="18949" y="18682"/>
                    </a:lnTo>
                    <a:cubicBezTo>
                      <a:pt x="20036" y="19249"/>
                      <a:pt x="21147" y="19816"/>
                      <a:pt x="22281" y="20336"/>
                    </a:cubicBezTo>
                    <a:cubicBezTo>
                      <a:pt x="23557" y="20927"/>
                      <a:pt x="24809" y="21470"/>
                      <a:pt x="26109" y="21943"/>
                    </a:cubicBezTo>
                    <a:cubicBezTo>
                      <a:pt x="27361" y="22368"/>
                      <a:pt x="28589" y="22722"/>
                      <a:pt x="29865" y="22982"/>
                    </a:cubicBezTo>
                    <a:cubicBezTo>
                      <a:pt x="31038" y="23226"/>
                      <a:pt x="32211" y="23386"/>
                      <a:pt x="33403" y="23386"/>
                    </a:cubicBezTo>
                    <a:cubicBezTo>
                      <a:pt x="33484" y="23386"/>
                      <a:pt x="33565" y="23386"/>
                      <a:pt x="33646" y="23384"/>
                    </a:cubicBezTo>
                    <a:cubicBezTo>
                      <a:pt x="34213" y="23384"/>
                      <a:pt x="34803" y="23313"/>
                      <a:pt x="35323" y="23148"/>
                    </a:cubicBezTo>
                    <a:cubicBezTo>
                      <a:pt x="35867" y="22959"/>
                      <a:pt x="36552" y="22699"/>
                      <a:pt x="36694" y="22108"/>
                    </a:cubicBezTo>
                    <a:cubicBezTo>
                      <a:pt x="36835" y="21517"/>
                      <a:pt x="36481" y="20998"/>
                      <a:pt x="36127" y="20620"/>
                    </a:cubicBezTo>
                    <a:cubicBezTo>
                      <a:pt x="35607" y="20242"/>
                      <a:pt x="34945" y="20005"/>
                      <a:pt x="34331" y="19840"/>
                    </a:cubicBezTo>
                    <a:cubicBezTo>
                      <a:pt x="33717" y="19651"/>
                      <a:pt x="33055" y="19533"/>
                      <a:pt x="32441" y="19438"/>
                    </a:cubicBezTo>
                    <a:cubicBezTo>
                      <a:pt x="31826" y="19367"/>
                      <a:pt x="31236" y="19296"/>
                      <a:pt x="30598" y="19249"/>
                    </a:cubicBezTo>
                    <a:cubicBezTo>
                      <a:pt x="29393" y="19155"/>
                      <a:pt x="28188" y="19084"/>
                      <a:pt x="26983" y="19060"/>
                    </a:cubicBezTo>
                    <a:cubicBezTo>
                      <a:pt x="25754" y="19037"/>
                      <a:pt x="24525" y="19013"/>
                      <a:pt x="23320" y="18918"/>
                    </a:cubicBezTo>
                    <a:cubicBezTo>
                      <a:pt x="22092" y="18824"/>
                      <a:pt x="20887" y="18706"/>
                      <a:pt x="19705" y="18470"/>
                    </a:cubicBezTo>
                    <a:cubicBezTo>
                      <a:pt x="19564" y="18446"/>
                      <a:pt x="19446" y="18446"/>
                      <a:pt x="19304" y="18422"/>
                    </a:cubicBezTo>
                    <a:cubicBezTo>
                      <a:pt x="19233" y="18422"/>
                      <a:pt x="19209" y="18422"/>
                      <a:pt x="19138" y="18375"/>
                    </a:cubicBezTo>
                    <a:cubicBezTo>
                      <a:pt x="20391" y="18328"/>
                      <a:pt x="21619" y="18257"/>
                      <a:pt x="22872" y="18139"/>
                    </a:cubicBezTo>
                    <a:cubicBezTo>
                      <a:pt x="24218" y="18044"/>
                      <a:pt x="25612" y="17855"/>
                      <a:pt x="26983" y="17619"/>
                    </a:cubicBezTo>
                    <a:cubicBezTo>
                      <a:pt x="28282" y="17406"/>
                      <a:pt x="29511" y="17076"/>
                      <a:pt x="30763" y="16674"/>
                    </a:cubicBezTo>
                    <a:cubicBezTo>
                      <a:pt x="31968" y="16272"/>
                      <a:pt x="33149" y="15752"/>
                      <a:pt x="34236" y="15114"/>
                    </a:cubicBezTo>
                    <a:cubicBezTo>
                      <a:pt x="34709" y="14807"/>
                      <a:pt x="35181" y="14453"/>
                      <a:pt x="35559" y="14051"/>
                    </a:cubicBezTo>
                    <a:cubicBezTo>
                      <a:pt x="35914" y="13626"/>
                      <a:pt x="36363" y="13082"/>
                      <a:pt x="36221" y="12492"/>
                    </a:cubicBezTo>
                    <a:cubicBezTo>
                      <a:pt x="36079" y="11901"/>
                      <a:pt x="35489" y="11594"/>
                      <a:pt x="34922" y="11547"/>
                    </a:cubicBezTo>
                    <a:cubicBezTo>
                      <a:pt x="34772" y="11525"/>
                      <a:pt x="34623" y="11516"/>
                      <a:pt x="34474" y="11516"/>
                    </a:cubicBezTo>
                    <a:cubicBezTo>
                      <a:pt x="33963" y="11516"/>
                      <a:pt x="33455" y="11626"/>
                      <a:pt x="32960" y="11736"/>
                    </a:cubicBezTo>
                    <a:cubicBezTo>
                      <a:pt x="32346" y="11925"/>
                      <a:pt x="31732" y="12137"/>
                      <a:pt x="31141" y="12350"/>
                    </a:cubicBezTo>
                    <a:cubicBezTo>
                      <a:pt x="30574" y="12586"/>
                      <a:pt x="30007" y="12823"/>
                      <a:pt x="29464" y="13106"/>
                    </a:cubicBezTo>
                    <a:cubicBezTo>
                      <a:pt x="28353" y="13602"/>
                      <a:pt x="27266" y="14193"/>
                      <a:pt x="26203" y="14760"/>
                    </a:cubicBezTo>
                    <a:cubicBezTo>
                      <a:pt x="25140" y="15303"/>
                      <a:pt x="24053" y="15894"/>
                      <a:pt x="22966" y="16438"/>
                    </a:cubicBezTo>
                    <a:cubicBezTo>
                      <a:pt x="21856" y="16957"/>
                      <a:pt x="20769" y="17430"/>
                      <a:pt x="19611" y="17855"/>
                    </a:cubicBezTo>
                    <a:cubicBezTo>
                      <a:pt x="19469" y="17902"/>
                      <a:pt x="19351" y="17950"/>
                      <a:pt x="19233" y="17997"/>
                    </a:cubicBezTo>
                    <a:cubicBezTo>
                      <a:pt x="19186" y="17997"/>
                      <a:pt x="19138" y="18021"/>
                      <a:pt x="19091" y="18021"/>
                    </a:cubicBezTo>
                    <a:cubicBezTo>
                      <a:pt x="20154" y="17359"/>
                      <a:pt x="21194" y="16674"/>
                      <a:pt x="22186" y="15965"/>
                    </a:cubicBezTo>
                    <a:cubicBezTo>
                      <a:pt x="23344" y="15162"/>
                      <a:pt x="24431" y="14335"/>
                      <a:pt x="25494" y="13461"/>
                    </a:cubicBezTo>
                    <a:cubicBezTo>
                      <a:pt x="26463" y="12586"/>
                      <a:pt x="27408" y="11712"/>
                      <a:pt x="28282" y="10743"/>
                    </a:cubicBezTo>
                    <a:cubicBezTo>
                      <a:pt x="29133" y="9798"/>
                      <a:pt x="29889" y="8759"/>
                      <a:pt x="30527" y="7672"/>
                    </a:cubicBezTo>
                    <a:cubicBezTo>
                      <a:pt x="30787" y="7152"/>
                      <a:pt x="31023" y="6632"/>
                      <a:pt x="31141" y="6065"/>
                    </a:cubicBezTo>
                    <a:cubicBezTo>
                      <a:pt x="31259" y="5545"/>
                      <a:pt x="31354" y="4789"/>
                      <a:pt x="30929" y="4388"/>
                    </a:cubicBezTo>
                    <a:cubicBezTo>
                      <a:pt x="30713" y="4160"/>
                      <a:pt x="30416" y="4067"/>
                      <a:pt x="30111" y="4067"/>
                    </a:cubicBezTo>
                    <a:cubicBezTo>
                      <a:pt x="29846" y="4067"/>
                      <a:pt x="29576" y="4136"/>
                      <a:pt x="29345" y="4246"/>
                    </a:cubicBezTo>
                    <a:cubicBezTo>
                      <a:pt x="28755" y="4482"/>
                      <a:pt x="28211" y="4955"/>
                      <a:pt x="27762" y="5380"/>
                    </a:cubicBezTo>
                    <a:cubicBezTo>
                      <a:pt x="27337" y="5829"/>
                      <a:pt x="26888" y="6325"/>
                      <a:pt x="26510" y="6845"/>
                    </a:cubicBezTo>
                    <a:cubicBezTo>
                      <a:pt x="26109" y="7317"/>
                      <a:pt x="25754" y="7814"/>
                      <a:pt x="25400" y="8310"/>
                    </a:cubicBezTo>
                    <a:cubicBezTo>
                      <a:pt x="24691" y="9326"/>
                      <a:pt x="24077" y="10342"/>
                      <a:pt x="23439" y="11381"/>
                    </a:cubicBezTo>
                    <a:cubicBezTo>
                      <a:pt x="22777" y="12421"/>
                      <a:pt x="22139" y="13484"/>
                      <a:pt x="21454" y="14477"/>
                    </a:cubicBezTo>
                    <a:cubicBezTo>
                      <a:pt x="20769" y="15492"/>
                      <a:pt x="20060" y="16461"/>
                      <a:pt x="19257" y="17383"/>
                    </a:cubicBezTo>
                    <a:cubicBezTo>
                      <a:pt x="19186" y="17501"/>
                      <a:pt x="19091" y="17595"/>
                      <a:pt x="18997" y="17713"/>
                    </a:cubicBezTo>
                    <a:cubicBezTo>
                      <a:pt x="18949" y="17737"/>
                      <a:pt x="18902" y="17761"/>
                      <a:pt x="18879" y="17784"/>
                    </a:cubicBezTo>
                    <a:cubicBezTo>
                      <a:pt x="19446" y="16697"/>
                      <a:pt x="20013" y="15587"/>
                      <a:pt x="20532" y="14453"/>
                    </a:cubicBezTo>
                    <a:cubicBezTo>
                      <a:pt x="21123" y="13177"/>
                      <a:pt x="21667" y="11925"/>
                      <a:pt x="22139" y="10625"/>
                    </a:cubicBezTo>
                    <a:cubicBezTo>
                      <a:pt x="22564" y="9373"/>
                      <a:pt x="22919" y="8144"/>
                      <a:pt x="23202" y="6869"/>
                    </a:cubicBezTo>
                    <a:cubicBezTo>
                      <a:pt x="23439" y="5616"/>
                      <a:pt x="23604" y="4364"/>
                      <a:pt x="23580" y="3088"/>
                    </a:cubicBezTo>
                    <a:cubicBezTo>
                      <a:pt x="23580" y="2521"/>
                      <a:pt x="23509" y="1930"/>
                      <a:pt x="23344" y="1411"/>
                    </a:cubicBezTo>
                    <a:cubicBezTo>
                      <a:pt x="23155" y="867"/>
                      <a:pt x="22895" y="182"/>
                      <a:pt x="22305" y="40"/>
                    </a:cubicBezTo>
                    <a:cubicBezTo>
                      <a:pt x="22212" y="13"/>
                      <a:pt x="22119" y="1"/>
                      <a:pt x="22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1"/>
              <p:cNvSpPr/>
              <p:nvPr/>
            </p:nvSpPr>
            <p:spPr>
              <a:xfrm>
                <a:off x="622050" y="1802150"/>
                <a:ext cx="871875" cy="870675"/>
              </a:xfrm>
              <a:custGeom>
                <a:avLst/>
                <a:gdLst/>
                <a:ahLst/>
                <a:cxnLst/>
                <a:rect l="l" t="t" r="r" b="b"/>
                <a:pathLst>
                  <a:path w="34875" h="34827" extrusionOk="0">
                    <a:moveTo>
                      <a:pt x="12720" y="1322"/>
                    </a:moveTo>
                    <a:cubicBezTo>
                      <a:pt x="12650" y="1322"/>
                      <a:pt x="12560" y="1383"/>
                      <a:pt x="12594" y="1469"/>
                    </a:cubicBezTo>
                    <a:cubicBezTo>
                      <a:pt x="12783" y="2059"/>
                      <a:pt x="13090" y="2626"/>
                      <a:pt x="13327" y="3170"/>
                    </a:cubicBezTo>
                    <a:cubicBezTo>
                      <a:pt x="13563" y="3761"/>
                      <a:pt x="13799" y="4351"/>
                      <a:pt x="14036" y="4918"/>
                    </a:cubicBezTo>
                    <a:cubicBezTo>
                      <a:pt x="14484" y="6076"/>
                      <a:pt x="14886" y="7257"/>
                      <a:pt x="15264" y="8439"/>
                    </a:cubicBezTo>
                    <a:cubicBezTo>
                      <a:pt x="15382" y="8770"/>
                      <a:pt x="15477" y="9124"/>
                      <a:pt x="15595" y="9431"/>
                    </a:cubicBezTo>
                    <a:cubicBezTo>
                      <a:pt x="15666" y="9620"/>
                      <a:pt x="15713" y="9786"/>
                      <a:pt x="15784" y="9951"/>
                    </a:cubicBezTo>
                    <a:cubicBezTo>
                      <a:pt x="15831" y="10116"/>
                      <a:pt x="15926" y="10258"/>
                      <a:pt x="15973" y="10447"/>
                    </a:cubicBezTo>
                    <a:cubicBezTo>
                      <a:pt x="15902" y="10116"/>
                      <a:pt x="15855" y="9833"/>
                      <a:pt x="15808" y="9502"/>
                    </a:cubicBezTo>
                    <a:cubicBezTo>
                      <a:pt x="15737" y="9195"/>
                      <a:pt x="15666" y="8911"/>
                      <a:pt x="15571" y="8604"/>
                    </a:cubicBezTo>
                    <a:cubicBezTo>
                      <a:pt x="15382" y="8013"/>
                      <a:pt x="15217" y="7399"/>
                      <a:pt x="15004" y="6808"/>
                    </a:cubicBezTo>
                    <a:cubicBezTo>
                      <a:pt x="14603" y="5627"/>
                      <a:pt x="14177" y="4446"/>
                      <a:pt x="13681" y="3288"/>
                    </a:cubicBezTo>
                    <a:cubicBezTo>
                      <a:pt x="13421" y="2650"/>
                      <a:pt x="13138" y="1965"/>
                      <a:pt x="12783" y="1351"/>
                    </a:cubicBezTo>
                    <a:cubicBezTo>
                      <a:pt x="12770" y="1331"/>
                      <a:pt x="12747" y="1322"/>
                      <a:pt x="12720" y="1322"/>
                    </a:cubicBezTo>
                    <a:close/>
                    <a:moveTo>
                      <a:pt x="21325" y="1090"/>
                    </a:moveTo>
                    <a:cubicBezTo>
                      <a:pt x="21276" y="1090"/>
                      <a:pt x="21229" y="1110"/>
                      <a:pt x="21218" y="1162"/>
                    </a:cubicBezTo>
                    <a:cubicBezTo>
                      <a:pt x="21100" y="1799"/>
                      <a:pt x="21053" y="2414"/>
                      <a:pt x="20982" y="3028"/>
                    </a:cubicBezTo>
                    <a:lnTo>
                      <a:pt x="20698" y="4895"/>
                    </a:lnTo>
                    <a:cubicBezTo>
                      <a:pt x="20533" y="6123"/>
                      <a:pt x="20297" y="7328"/>
                      <a:pt x="20037" y="8557"/>
                    </a:cubicBezTo>
                    <a:cubicBezTo>
                      <a:pt x="19966" y="8911"/>
                      <a:pt x="19871" y="9242"/>
                      <a:pt x="19824" y="9596"/>
                    </a:cubicBezTo>
                    <a:cubicBezTo>
                      <a:pt x="19801" y="9762"/>
                      <a:pt x="19730" y="9951"/>
                      <a:pt x="19730" y="10116"/>
                    </a:cubicBezTo>
                    <a:cubicBezTo>
                      <a:pt x="19710" y="10254"/>
                      <a:pt x="19707" y="10408"/>
                      <a:pt x="19665" y="10565"/>
                    </a:cubicBezTo>
                    <a:lnTo>
                      <a:pt x="19665" y="10565"/>
                    </a:lnTo>
                    <a:cubicBezTo>
                      <a:pt x="19754" y="10294"/>
                      <a:pt x="19860" y="10035"/>
                      <a:pt x="19966" y="9738"/>
                    </a:cubicBezTo>
                    <a:cubicBezTo>
                      <a:pt x="20061" y="9431"/>
                      <a:pt x="20131" y="9148"/>
                      <a:pt x="20202" y="8840"/>
                    </a:cubicBezTo>
                    <a:cubicBezTo>
                      <a:pt x="20344" y="8226"/>
                      <a:pt x="20509" y="7635"/>
                      <a:pt x="20628" y="7021"/>
                    </a:cubicBezTo>
                    <a:cubicBezTo>
                      <a:pt x="20864" y="5769"/>
                      <a:pt x="21053" y="4540"/>
                      <a:pt x="21242" y="3288"/>
                    </a:cubicBezTo>
                    <a:cubicBezTo>
                      <a:pt x="21313" y="2579"/>
                      <a:pt x="21455" y="1870"/>
                      <a:pt x="21455" y="1162"/>
                    </a:cubicBezTo>
                    <a:cubicBezTo>
                      <a:pt x="21455" y="1122"/>
                      <a:pt x="21388" y="1090"/>
                      <a:pt x="21325" y="1090"/>
                    </a:cubicBezTo>
                    <a:close/>
                    <a:moveTo>
                      <a:pt x="19665" y="10565"/>
                    </a:moveTo>
                    <a:cubicBezTo>
                      <a:pt x="19655" y="10597"/>
                      <a:pt x="19645" y="10628"/>
                      <a:pt x="19635" y="10660"/>
                    </a:cubicBezTo>
                    <a:cubicBezTo>
                      <a:pt x="19647" y="10628"/>
                      <a:pt x="19657" y="10597"/>
                      <a:pt x="19665" y="10565"/>
                    </a:cubicBezTo>
                    <a:close/>
                    <a:moveTo>
                      <a:pt x="5320" y="5838"/>
                    </a:moveTo>
                    <a:cubicBezTo>
                      <a:pt x="5256" y="5838"/>
                      <a:pt x="5193" y="5976"/>
                      <a:pt x="5270" y="6052"/>
                    </a:cubicBezTo>
                    <a:cubicBezTo>
                      <a:pt x="5719" y="6454"/>
                      <a:pt x="6262" y="6785"/>
                      <a:pt x="6758" y="7163"/>
                    </a:cubicBezTo>
                    <a:lnTo>
                      <a:pt x="8270" y="8321"/>
                    </a:lnTo>
                    <a:cubicBezTo>
                      <a:pt x="9239" y="9077"/>
                      <a:pt x="10184" y="9904"/>
                      <a:pt x="11106" y="10731"/>
                    </a:cubicBezTo>
                    <a:cubicBezTo>
                      <a:pt x="11366" y="10967"/>
                      <a:pt x="11626" y="11203"/>
                      <a:pt x="11862" y="11439"/>
                    </a:cubicBezTo>
                    <a:cubicBezTo>
                      <a:pt x="12027" y="11558"/>
                      <a:pt x="12145" y="11676"/>
                      <a:pt x="12287" y="11794"/>
                    </a:cubicBezTo>
                    <a:cubicBezTo>
                      <a:pt x="12391" y="11880"/>
                      <a:pt x="12494" y="11954"/>
                      <a:pt x="12589" y="12043"/>
                    </a:cubicBezTo>
                    <a:lnTo>
                      <a:pt x="12589" y="12043"/>
                    </a:lnTo>
                    <a:cubicBezTo>
                      <a:pt x="12402" y="11836"/>
                      <a:pt x="12252" y="11617"/>
                      <a:pt x="12051" y="11416"/>
                    </a:cubicBezTo>
                    <a:cubicBezTo>
                      <a:pt x="11838" y="11180"/>
                      <a:pt x="11602" y="10967"/>
                      <a:pt x="11389" y="10778"/>
                    </a:cubicBezTo>
                    <a:cubicBezTo>
                      <a:pt x="10964" y="10329"/>
                      <a:pt x="10491" y="9904"/>
                      <a:pt x="10019" y="9502"/>
                    </a:cubicBezTo>
                    <a:cubicBezTo>
                      <a:pt x="9074" y="8675"/>
                      <a:pt x="8081" y="7872"/>
                      <a:pt x="7113" y="7116"/>
                    </a:cubicBezTo>
                    <a:cubicBezTo>
                      <a:pt x="6546" y="6667"/>
                      <a:pt x="6002" y="6218"/>
                      <a:pt x="5364" y="5863"/>
                    </a:cubicBezTo>
                    <a:cubicBezTo>
                      <a:pt x="5351" y="5845"/>
                      <a:pt x="5335" y="5838"/>
                      <a:pt x="5320" y="5838"/>
                    </a:cubicBezTo>
                    <a:close/>
                    <a:moveTo>
                      <a:pt x="19304" y="3140"/>
                    </a:moveTo>
                    <a:cubicBezTo>
                      <a:pt x="19234" y="3140"/>
                      <a:pt x="19151" y="3182"/>
                      <a:pt x="19139" y="3264"/>
                    </a:cubicBezTo>
                    <a:cubicBezTo>
                      <a:pt x="18997" y="4422"/>
                      <a:pt x="18903" y="5533"/>
                      <a:pt x="18808" y="6690"/>
                    </a:cubicBezTo>
                    <a:cubicBezTo>
                      <a:pt x="18690" y="7848"/>
                      <a:pt x="18619" y="8959"/>
                      <a:pt x="18525" y="10116"/>
                    </a:cubicBezTo>
                    <a:cubicBezTo>
                      <a:pt x="18454" y="10778"/>
                      <a:pt x="18454" y="11416"/>
                      <a:pt x="18407" y="12054"/>
                    </a:cubicBezTo>
                    <a:cubicBezTo>
                      <a:pt x="18501" y="11510"/>
                      <a:pt x="18619" y="10920"/>
                      <a:pt x="18666" y="10353"/>
                    </a:cubicBezTo>
                    <a:cubicBezTo>
                      <a:pt x="18761" y="9786"/>
                      <a:pt x="18808" y="9195"/>
                      <a:pt x="18879" y="8651"/>
                    </a:cubicBezTo>
                    <a:cubicBezTo>
                      <a:pt x="18997" y="7494"/>
                      <a:pt x="19115" y="6360"/>
                      <a:pt x="19234" y="5225"/>
                    </a:cubicBezTo>
                    <a:lnTo>
                      <a:pt x="19399" y="3264"/>
                    </a:lnTo>
                    <a:cubicBezTo>
                      <a:pt x="19434" y="3182"/>
                      <a:pt x="19375" y="3140"/>
                      <a:pt x="19304" y="3140"/>
                    </a:cubicBezTo>
                    <a:close/>
                    <a:moveTo>
                      <a:pt x="12589" y="12043"/>
                    </a:moveTo>
                    <a:cubicBezTo>
                      <a:pt x="12621" y="12078"/>
                      <a:pt x="12654" y="12114"/>
                      <a:pt x="12689" y="12148"/>
                    </a:cubicBezTo>
                    <a:cubicBezTo>
                      <a:pt x="12657" y="12110"/>
                      <a:pt x="12623" y="12075"/>
                      <a:pt x="12589" y="12043"/>
                    </a:cubicBezTo>
                    <a:close/>
                    <a:moveTo>
                      <a:pt x="12004" y="4084"/>
                    </a:moveTo>
                    <a:cubicBezTo>
                      <a:pt x="11920" y="4084"/>
                      <a:pt x="11804" y="4200"/>
                      <a:pt x="11838" y="4304"/>
                    </a:cubicBezTo>
                    <a:cubicBezTo>
                      <a:pt x="12287" y="5367"/>
                      <a:pt x="12783" y="6407"/>
                      <a:pt x="13256" y="7423"/>
                    </a:cubicBezTo>
                    <a:cubicBezTo>
                      <a:pt x="13728" y="8462"/>
                      <a:pt x="14201" y="9526"/>
                      <a:pt x="14721" y="10565"/>
                    </a:cubicBezTo>
                    <a:cubicBezTo>
                      <a:pt x="15004" y="11156"/>
                      <a:pt x="15311" y="11723"/>
                      <a:pt x="15595" y="12314"/>
                    </a:cubicBezTo>
                    <a:cubicBezTo>
                      <a:pt x="15382" y="11770"/>
                      <a:pt x="15193" y="11203"/>
                      <a:pt x="14981" y="10683"/>
                    </a:cubicBezTo>
                    <a:cubicBezTo>
                      <a:pt x="14768" y="10140"/>
                      <a:pt x="14532" y="9620"/>
                      <a:pt x="14295" y="9077"/>
                    </a:cubicBezTo>
                    <a:cubicBezTo>
                      <a:pt x="13823" y="8013"/>
                      <a:pt x="13374" y="6997"/>
                      <a:pt x="12901" y="5911"/>
                    </a:cubicBezTo>
                    <a:cubicBezTo>
                      <a:pt x="12641" y="5320"/>
                      <a:pt x="12382" y="4706"/>
                      <a:pt x="12074" y="4139"/>
                    </a:cubicBezTo>
                    <a:cubicBezTo>
                      <a:pt x="12062" y="4100"/>
                      <a:pt x="12035" y="4084"/>
                      <a:pt x="12004" y="4084"/>
                    </a:cubicBezTo>
                    <a:close/>
                    <a:moveTo>
                      <a:pt x="28908" y="5204"/>
                    </a:moveTo>
                    <a:cubicBezTo>
                      <a:pt x="28881" y="5204"/>
                      <a:pt x="28852" y="5217"/>
                      <a:pt x="28826" y="5249"/>
                    </a:cubicBezTo>
                    <a:cubicBezTo>
                      <a:pt x="28401" y="5722"/>
                      <a:pt x="28094" y="6241"/>
                      <a:pt x="27692" y="6738"/>
                    </a:cubicBezTo>
                    <a:cubicBezTo>
                      <a:pt x="27314" y="7257"/>
                      <a:pt x="26936" y="7754"/>
                      <a:pt x="26511" y="8250"/>
                    </a:cubicBezTo>
                    <a:cubicBezTo>
                      <a:pt x="25755" y="9218"/>
                      <a:pt x="24928" y="10164"/>
                      <a:pt x="24101" y="11085"/>
                    </a:cubicBezTo>
                    <a:cubicBezTo>
                      <a:pt x="23865" y="11345"/>
                      <a:pt x="23628" y="11628"/>
                      <a:pt x="23392" y="11865"/>
                    </a:cubicBezTo>
                    <a:cubicBezTo>
                      <a:pt x="23274" y="12006"/>
                      <a:pt x="23156" y="12125"/>
                      <a:pt x="23038" y="12266"/>
                    </a:cubicBezTo>
                    <a:cubicBezTo>
                      <a:pt x="22946" y="12376"/>
                      <a:pt x="22869" y="12499"/>
                      <a:pt x="22774" y="12604"/>
                    </a:cubicBezTo>
                    <a:lnTo>
                      <a:pt x="22774" y="12604"/>
                    </a:lnTo>
                    <a:cubicBezTo>
                      <a:pt x="22985" y="12407"/>
                      <a:pt x="23209" y="12237"/>
                      <a:pt x="23416" y="12030"/>
                    </a:cubicBezTo>
                    <a:cubicBezTo>
                      <a:pt x="23652" y="11817"/>
                      <a:pt x="23865" y="11581"/>
                      <a:pt x="24077" y="11392"/>
                    </a:cubicBezTo>
                    <a:cubicBezTo>
                      <a:pt x="24526" y="10943"/>
                      <a:pt x="24928" y="10471"/>
                      <a:pt x="25353" y="9998"/>
                    </a:cubicBezTo>
                    <a:cubicBezTo>
                      <a:pt x="26180" y="9053"/>
                      <a:pt x="26960" y="8084"/>
                      <a:pt x="27739" y="7092"/>
                    </a:cubicBezTo>
                    <a:cubicBezTo>
                      <a:pt x="28188" y="6549"/>
                      <a:pt x="28614" y="5982"/>
                      <a:pt x="28968" y="5367"/>
                    </a:cubicBezTo>
                    <a:cubicBezTo>
                      <a:pt x="29037" y="5298"/>
                      <a:pt x="28980" y="5204"/>
                      <a:pt x="28908" y="5204"/>
                    </a:cubicBezTo>
                    <a:close/>
                    <a:moveTo>
                      <a:pt x="22774" y="12604"/>
                    </a:moveTo>
                    <a:cubicBezTo>
                      <a:pt x="22743" y="12633"/>
                      <a:pt x="22713" y="12662"/>
                      <a:pt x="22683" y="12692"/>
                    </a:cubicBezTo>
                    <a:cubicBezTo>
                      <a:pt x="22715" y="12665"/>
                      <a:pt x="22745" y="12635"/>
                      <a:pt x="22774" y="12604"/>
                    </a:cubicBezTo>
                    <a:close/>
                    <a:moveTo>
                      <a:pt x="26117" y="5945"/>
                    </a:moveTo>
                    <a:cubicBezTo>
                      <a:pt x="26074" y="5945"/>
                      <a:pt x="26027" y="5962"/>
                      <a:pt x="25991" y="6005"/>
                    </a:cubicBezTo>
                    <a:cubicBezTo>
                      <a:pt x="25306" y="6927"/>
                      <a:pt x="24668" y="7872"/>
                      <a:pt x="23983" y="8817"/>
                    </a:cubicBezTo>
                    <a:cubicBezTo>
                      <a:pt x="23345" y="9762"/>
                      <a:pt x="22660" y="10683"/>
                      <a:pt x="21998" y="11628"/>
                    </a:cubicBezTo>
                    <a:cubicBezTo>
                      <a:pt x="21620" y="12148"/>
                      <a:pt x="21289" y="12715"/>
                      <a:pt x="20911" y="13259"/>
                    </a:cubicBezTo>
                    <a:cubicBezTo>
                      <a:pt x="21266" y="12810"/>
                      <a:pt x="21644" y="12361"/>
                      <a:pt x="21998" y="11888"/>
                    </a:cubicBezTo>
                    <a:cubicBezTo>
                      <a:pt x="22352" y="11439"/>
                      <a:pt x="22707" y="10967"/>
                      <a:pt x="23038" y="10494"/>
                    </a:cubicBezTo>
                    <a:cubicBezTo>
                      <a:pt x="23723" y="9596"/>
                      <a:pt x="24408" y="8651"/>
                      <a:pt x="25070" y="7730"/>
                    </a:cubicBezTo>
                    <a:cubicBezTo>
                      <a:pt x="25471" y="7186"/>
                      <a:pt x="25849" y="6667"/>
                      <a:pt x="26204" y="6100"/>
                    </a:cubicBezTo>
                    <a:cubicBezTo>
                      <a:pt x="26302" y="6034"/>
                      <a:pt x="26218" y="5945"/>
                      <a:pt x="26117" y="5945"/>
                    </a:cubicBezTo>
                    <a:close/>
                    <a:moveTo>
                      <a:pt x="6069" y="8600"/>
                    </a:moveTo>
                    <a:cubicBezTo>
                      <a:pt x="5986" y="8600"/>
                      <a:pt x="5939" y="8785"/>
                      <a:pt x="6049" y="8840"/>
                    </a:cubicBezTo>
                    <a:cubicBezTo>
                      <a:pt x="6971" y="9526"/>
                      <a:pt x="7916" y="10187"/>
                      <a:pt x="8861" y="10849"/>
                    </a:cubicBezTo>
                    <a:cubicBezTo>
                      <a:pt x="9806" y="11510"/>
                      <a:pt x="10728" y="12195"/>
                      <a:pt x="11673" y="12833"/>
                    </a:cubicBezTo>
                    <a:cubicBezTo>
                      <a:pt x="12193" y="13211"/>
                      <a:pt x="12760" y="13542"/>
                      <a:pt x="13303" y="13920"/>
                    </a:cubicBezTo>
                    <a:cubicBezTo>
                      <a:pt x="12854" y="13566"/>
                      <a:pt x="12405" y="13188"/>
                      <a:pt x="11933" y="12833"/>
                    </a:cubicBezTo>
                    <a:cubicBezTo>
                      <a:pt x="11484" y="12479"/>
                      <a:pt x="11011" y="12125"/>
                      <a:pt x="10539" y="11794"/>
                    </a:cubicBezTo>
                    <a:cubicBezTo>
                      <a:pt x="9641" y="11132"/>
                      <a:pt x="8696" y="10447"/>
                      <a:pt x="7774" y="9762"/>
                    </a:cubicBezTo>
                    <a:cubicBezTo>
                      <a:pt x="7231" y="9384"/>
                      <a:pt x="6711" y="9006"/>
                      <a:pt x="6144" y="8651"/>
                    </a:cubicBezTo>
                    <a:cubicBezTo>
                      <a:pt x="6118" y="8615"/>
                      <a:pt x="6092" y="8600"/>
                      <a:pt x="6069" y="8600"/>
                    </a:cubicBezTo>
                    <a:close/>
                    <a:moveTo>
                      <a:pt x="13393" y="1329"/>
                    </a:moveTo>
                    <a:cubicBezTo>
                      <a:pt x="13299" y="1329"/>
                      <a:pt x="13218" y="1423"/>
                      <a:pt x="13256" y="1516"/>
                    </a:cubicBezTo>
                    <a:cubicBezTo>
                      <a:pt x="13374" y="1705"/>
                      <a:pt x="13468" y="1918"/>
                      <a:pt x="13587" y="2083"/>
                    </a:cubicBezTo>
                    <a:cubicBezTo>
                      <a:pt x="13705" y="2272"/>
                      <a:pt x="13799" y="2461"/>
                      <a:pt x="13917" y="2650"/>
                    </a:cubicBezTo>
                    <a:cubicBezTo>
                      <a:pt x="14130" y="3028"/>
                      <a:pt x="14272" y="3406"/>
                      <a:pt x="14437" y="3831"/>
                    </a:cubicBezTo>
                    <a:cubicBezTo>
                      <a:pt x="14768" y="4658"/>
                      <a:pt x="15028" y="5485"/>
                      <a:pt x="15311" y="6336"/>
                    </a:cubicBezTo>
                    <a:cubicBezTo>
                      <a:pt x="15808" y="8013"/>
                      <a:pt x="16209" y="9762"/>
                      <a:pt x="16516" y="11487"/>
                    </a:cubicBezTo>
                    <a:cubicBezTo>
                      <a:pt x="16587" y="11983"/>
                      <a:pt x="16682" y="12455"/>
                      <a:pt x="16753" y="12952"/>
                    </a:cubicBezTo>
                    <a:cubicBezTo>
                      <a:pt x="16776" y="13188"/>
                      <a:pt x="16800" y="13424"/>
                      <a:pt x="16871" y="13660"/>
                    </a:cubicBezTo>
                    <a:cubicBezTo>
                      <a:pt x="16894" y="13920"/>
                      <a:pt x="16965" y="14157"/>
                      <a:pt x="17013" y="14393"/>
                    </a:cubicBezTo>
                    <a:lnTo>
                      <a:pt x="17036" y="14393"/>
                    </a:lnTo>
                    <a:cubicBezTo>
                      <a:pt x="17036" y="14157"/>
                      <a:pt x="17060" y="13968"/>
                      <a:pt x="17036" y="13731"/>
                    </a:cubicBezTo>
                    <a:cubicBezTo>
                      <a:pt x="17036" y="13519"/>
                      <a:pt x="17013" y="13282"/>
                      <a:pt x="16989" y="13070"/>
                    </a:cubicBezTo>
                    <a:cubicBezTo>
                      <a:pt x="16965" y="12621"/>
                      <a:pt x="16894" y="12195"/>
                      <a:pt x="16824" y="11747"/>
                    </a:cubicBezTo>
                    <a:cubicBezTo>
                      <a:pt x="16705" y="10849"/>
                      <a:pt x="16564" y="9975"/>
                      <a:pt x="16375" y="9077"/>
                    </a:cubicBezTo>
                    <a:cubicBezTo>
                      <a:pt x="15973" y="7352"/>
                      <a:pt x="15500" y="5627"/>
                      <a:pt x="14886" y="3973"/>
                    </a:cubicBezTo>
                    <a:cubicBezTo>
                      <a:pt x="14721" y="3501"/>
                      <a:pt x="14532" y="3028"/>
                      <a:pt x="14295" y="2579"/>
                    </a:cubicBezTo>
                    <a:cubicBezTo>
                      <a:pt x="14177" y="2390"/>
                      <a:pt x="14059" y="2154"/>
                      <a:pt x="13941" y="1941"/>
                    </a:cubicBezTo>
                    <a:cubicBezTo>
                      <a:pt x="13823" y="1729"/>
                      <a:pt x="13634" y="1516"/>
                      <a:pt x="13468" y="1351"/>
                    </a:cubicBezTo>
                    <a:cubicBezTo>
                      <a:pt x="13444" y="1336"/>
                      <a:pt x="13418" y="1329"/>
                      <a:pt x="13393" y="1329"/>
                    </a:cubicBezTo>
                    <a:close/>
                    <a:moveTo>
                      <a:pt x="21921" y="1442"/>
                    </a:moveTo>
                    <a:cubicBezTo>
                      <a:pt x="21847" y="1442"/>
                      <a:pt x="21762" y="1488"/>
                      <a:pt x="21762" y="1563"/>
                    </a:cubicBezTo>
                    <a:cubicBezTo>
                      <a:pt x="21762" y="1752"/>
                      <a:pt x="21738" y="1988"/>
                      <a:pt x="21762" y="2201"/>
                    </a:cubicBezTo>
                    <a:lnTo>
                      <a:pt x="21762" y="2863"/>
                    </a:lnTo>
                    <a:cubicBezTo>
                      <a:pt x="21738" y="3288"/>
                      <a:pt x="21714" y="3713"/>
                      <a:pt x="21620" y="4162"/>
                    </a:cubicBezTo>
                    <a:cubicBezTo>
                      <a:pt x="21478" y="5013"/>
                      <a:pt x="21289" y="5887"/>
                      <a:pt x="21124" y="6761"/>
                    </a:cubicBezTo>
                    <a:cubicBezTo>
                      <a:pt x="20698" y="8462"/>
                      <a:pt x="20202" y="10140"/>
                      <a:pt x="19588" y="11794"/>
                    </a:cubicBezTo>
                    <a:cubicBezTo>
                      <a:pt x="19399" y="12266"/>
                      <a:pt x="19234" y="12739"/>
                      <a:pt x="19045" y="13188"/>
                    </a:cubicBezTo>
                    <a:cubicBezTo>
                      <a:pt x="18974" y="13424"/>
                      <a:pt x="18879" y="13637"/>
                      <a:pt x="18785" y="13873"/>
                    </a:cubicBezTo>
                    <a:cubicBezTo>
                      <a:pt x="18690" y="14109"/>
                      <a:pt x="18619" y="14346"/>
                      <a:pt x="18548" y="14582"/>
                    </a:cubicBezTo>
                    <a:cubicBezTo>
                      <a:pt x="18548" y="14582"/>
                      <a:pt x="18548" y="14592"/>
                      <a:pt x="18555" y="14592"/>
                    </a:cubicBezTo>
                    <a:cubicBezTo>
                      <a:pt x="18559" y="14592"/>
                      <a:pt x="18564" y="14590"/>
                      <a:pt x="18572" y="14582"/>
                    </a:cubicBezTo>
                    <a:cubicBezTo>
                      <a:pt x="18690" y="14369"/>
                      <a:pt x="18808" y="14204"/>
                      <a:pt x="18926" y="13991"/>
                    </a:cubicBezTo>
                    <a:cubicBezTo>
                      <a:pt x="19021" y="13802"/>
                      <a:pt x="19139" y="13613"/>
                      <a:pt x="19234" y="13400"/>
                    </a:cubicBezTo>
                    <a:lnTo>
                      <a:pt x="19753" y="12148"/>
                    </a:lnTo>
                    <a:cubicBezTo>
                      <a:pt x="20084" y="11321"/>
                      <a:pt x="20415" y="10471"/>
                      <a:pt x="20675" y="9620"/>
                    </a:cubicBezTo>
                    <a:cubicBezTo>
                      <a:pt x="21195" y="7943"/>
                      <a:pt x="21644" y="6194"/>
                      <a:pt x="21951" y="4446"/>
                    </a:cubicBezTo>
                    <a:cubicBezTo>
                      <a:pt x="22022" y="3950"/>
                      <a:pt x="22092" y="3453"/>
                      <a:pt x="22116" y="2981"/>
                    </a:cubicBezTo>
                    <a:cubicBezTo>
                      <a:pt x="22140" y="2745"/>
                      <a:pt x="22140" y="2461"/>
                      <a:pt x="22140" y="2225"/>
                    </a:cubicBezTo>
                    <a:cubicBezTo>
                      <a:pt x="22140" y="1965"/>
                      <a:pt x="22092" y="1729"/>
                      <a:pt x="22022" y="1492"/>
                    </a:cubicBezTo>
                    <a:cubicBezTo>
                      <a:pt x="22004" y="1458"/>
                      <a:pt x="21965" y="1442"/>
                      <a:pt x="21921" y="1442"/>
                    </a:cubicBezTo>
                    <a:close/>
                    <a:moveTo>
                      <a:pt x="5979" y="5485"/>
                    </a:moveTo>
                    <a:cubicBezTo>
                      <a:pt x="5860" y="5485"/>
                      <a:pt x="5790" y="5651"/>
                      <a:pt x="5884" y="5722"/>
                    </a:cubicBezTo>
                    <a:cubicBezTo>
                      <a:pt x="6049" y="5840"/>
                      <a:pt x="6238" y="5958"/>
                      <a:pt x="6451" y="6052"/>
                    </a:cubicBezTo>
                    <a:cubicBezTo>
                      <a:pt x="6640" y="6171"/>
                      <a:pt x="6829" y="6241"/>
                      <a:pt x="6995" y="6360"/>
                    </a:cubicBezTo>
                    <a:cubicBezTo>
                      <a:pt x="7349" y="6596"/>
                      <a:pt x="7703" y="6856"/>
                      <a:pt x="8034" y="7139"/>
                    </a:cubicBezTo>
                    <a:cubicBezTo>
                      <a:pt x="8719" y="7706"/>
                      <a:pt x="9357" y="8297"/>
                      <a:pt x="10019" y="8888"/>
                    </a:cubicBezTo>
                    <a:cubicBezTo>
                      <a:pt x="11318" y="10093"/>
                      <a:pt x="12500" y="11392"/>
                      <a:pt x="13657" y="12739"/>
                    </a:cubicBezTo>
                    <a:cubicBezTo>
                      <a:pt x="13965" y="13117"/>
                      <a:pt x="14272" y="13519"/>
                      <a:pt x="14603" y="13897"/>
                    </a:cubicBezTo>
                    <a:cubicBezTo>
                      <a:pt x="14744" y="14062"/>
                      <a:pt x="14886" y="14275"/>
                      <a:pt x="15028" y="14464"/>
                    </a:cubicBezTo>
                    <a:cubicBezTo>
                      <a:pt x="15193" y="14676"/>
                      <a:pt x="15359" y="14842"/>
                      <a:pt x="15548" y="15031"/>
                    </a:cubicBezTo>
                    <a:lnTo>
                      <a:pt x="15571" y="15031"/>
                    </a:lnTo>
                    <a:cubicBezTo>
                      <a:pt x="15453" y="14818"/>
                      <a:pt x="15359" y="14605"/>
                      <a:pt x="15241" y="14440"/>
                    </a:cubicBezTo>
                    <a:lnTo>
                      <a:pt x="14886" y="13897"/>
                    </a:lnTo>
                    <a:cubicBezTo>
                      <a:pt x="14626" y="13542"/>
                      <a:pt x="14366" y="13164"/>
                      <a:pt x="14083" y="12810"/>
                    </a:cubicBezTo>
                    <a:cubicBezTo>
                      <a:pt x="13539" y="12101"/>
                      <a:pt x="12972" y="11416"/>
                      <a:pt x="12358" y="10731"/>
                    </a:cubicBezTo>
                    <a:cubicBezTo>
                      <a:pt x="11177" y="9431"/>
                      <a:pt x="9877" y="8202"/>
                      <a:pt x="8507" y="7045"/>
                    </a:cubicBezTo>
                    <a:cubicBezTo>
                      <a:pt x="8129" y="6714"/>
                      <a:pt x="7751" y="6430"/>
                      <a:pt x="7302" y="6123"/>
                    </a:cubicBezTo>
                    <a:cubicBezTo>
                      <a:pt x="7089" y="5982"/>
                      <a:pt x="6876" y="5863"/>
                      <a:pt x="6687" y="5745"/>
                    </a:cubicBezTo>
                    <a:cubicBezTo>
                      <a:pt x="6451" y="5627"/>
                      <a:pt x="6238" y="5533"/>
                      <a:pt x="5979" y="5485"/>
                    </a:cubicBezTo>
                    <a:close/>
                    <a:moveTo>
                      <a:pt x="1206" y="13400"/>
                    </a:moveTo>
                    <a:cubicBezTo>
                      <a:pt x="1135" y="13424"/>
                      <a:pt x="1064" y="13637"/>
                      <a:pt x="1206" y="13637"/>
                    </a:cubicBezTo>
                    <a:cubicBezTo>
                      <a:pt x="1844" y="13755"/>
                      <a:pt x="2458" y="13779"/>
                      <a:pt x="3072" y="13873"/>
                    </a:cubicBezTo>
                    <a:lnTo>
                      <a:pt x="4939" y="14133"/>
                    </a:lnTo>
                    <a:cubicBezTo>
                      <a:pt x="6168" y="14322"/>
                      <a:pt x="7396" y="14558"/>
                      <a:pt x="8601" y="14818"/>
                    </a:cubicBezTo>
                    <a:cubicBezTo>
                      <a:pt x="8956" y="14865"/>
                      <a:pt x="9286" y="14960"/>
                      <a:pt x="9641" y="15031"/>
                    </a:cubicBezTo>
                    <a:cubicBezTo>
                      <a:pt x="9806" y="15054"/>
                      <a:pt x="9995" y="15102"/>
                      <a:pt x="10161" y="15102"/>
                    </a:cubicBezTo>
                    <a:cubicBezTo>
                      <a:pt x="10350" y="15149"/>
                      <a:pt x="10515" y="15149"/>
                      <a:pt x="10704" y="15196"/>
                    </a:cubicBezTo>
                    <a:cubicBezTo>
                      <a:pt x="10397" y="15102"/>
                      <a:pt x="10113" y="14984"/>
                      <a:pt x="9783" y="14865"/>
                    </a:cubicBezTo>
                    <a:cubicBezTo>
                      <a:pt x="9475" y="14794"/>
                      <a:pt x="9192" y="14700"/>
                      <a:pt x="8885" y="14629"/>
                    </a:cubicBezTo>
                    <a:cubicBezTo>
                      <a:pt x="8270" y="14487"/>
                      <a:pt x="7680" y="14346"/>
                      <a:pt x="7065" y="14227"/>
                    </a:cubicBezTo>
                    <a:cubicBezTo>
                      <a:pt x="5813" y="13991"/>
                      <a:pt x="4585" y="13779"/>
                      <a:pt x="3332" y="13613"/>
                    </a:cubicBezTo>
                    <a:cubicBezTo>
                      <a:pt x="2623" y="13519"/>
                      <a:pt x="1915" y="13400"/>
                      <a:pt x="1206" y="13400"/>
                    </a:cubicBezTo>
                    <a:close/>
                    <a:moveTo>
                      <a:pt x="29221" y="5804"/>
                    </a:moveTo>
                    <a:cubicBezTo>
                      <a:pt x="29184" y="5804"/>
                      <a:pt x="29150" y="5822"/>
                      <a:pt x="29133" y="5863"/>
                    </a:cubicBezTo>
                    <a:cubicBezTo>
                      <a:pt x="28992" y="6052"/>
                      <a:pt x="28874" y="6218"/>
                      <a:pt x="28803" y="6430"/>
                    </a:cubicBezTo>
                    <a:cubicBezTo>
                      <a:pt x="28685" y="6643"/>
                      <a:pt x="28590" y="6808"/>
                      <a:pt x="28472" y="6997"/>
                    </a:cubicBezTo>
                    <a:cubicBezTo>
                      <a:pt x="28236" y="7352"/>
                      <a:pt x="27976" y="7706"/>
                      <a:pt x="27716" y="8013"/>
                    </a:cubicBezTo>
                    <a:cubicBezTo>
                      <a:pt x="27149" y="8699"/>
                      <a:pt x="26558" y="9360"/>
                      <a:pt x="25967" y="9998"/>
                    </a:cubicBezTo>
                    <a:cubicBezTo>
                      <a:pt x="24762" y="11298"/>
                      <a:pt x="23463" y="12479"/>
                      <a:pt x="22092" y="13637"/>
                    </a:cubicBezTo>
                    <a:cubicBezTo>
                      <a:pt x="21714" y="13968"/>
                      <a:pt x="21336" y="14251"/>
                      <a:pt x="20935" y="14582"/>
                    </a:cubicBezTo>
                    <a:cubicBezTo>
                      <a:pt x="20769" y="14724"/>
                      <a:pt x="20557" y="14865"/>
                      <a:pt x="20391" y="15031"/>
                    </a:cubicBezTo>
                    <a:cubicBezTo>
                      <a:pt x="20179" y="15173"/>
                      <a:pt x="19990" y="15338"/>
                      <a:pt x="19824" y="15527"/>
                    </a:cubicBezTo>
                    <a:lnTo>
                      <a:pt x="19824" y="15551"/>
                    </a:lnTo>
                    <a:cubicBezTo>
                      <a:pt x="20037" y="15432"/>
                      <a:pt x="20226" y="15338"/>
                      <a:pt x="20415" y="15220"/>
                    </a:cubicBezTo>
                    <a:lnTo>
                      <a:pt x="20935" y="14865"/>
                    </a:lnTo>
                    <a:cubicBezTo>
                      <a:pt x="21289" y="14605"/>
                      <a:pt x="21691" y="14346"/>
                      <a:pt x="22045" y="14086"/>
                    </a:cubicBezTo>
                    <a:cubicBezTo>
                      <a:pt x="22754" y="13519"/>
                      <a:pt x="23416" y="12952"/>
                      <a:pt x="24101" y="12337"/>
                    </a:cubicBezTo>
                    <a:cubicBezTo>
                      <a:pt x="25400" y="11156"/>
                      <a:pt x="26629" y="9856"/>
                      <a:pt x="27787" y="8486"/>
                    </a:cubicBezTo>
                    <a:cubicBezTo>
                      <a:pt x="28117" y="8108"/>
                      <a:pt x="28401" y="7730"/>
                      <a:pt x="28708" y="7281"/>
                    </a:cubicBezTo>
                    <a:cubicBezTo>
                      <a:pt x="28850" y="7068"/>
                      <a:pt x="28968" y="6879"/>
                      <a:pt x="29086" y="6667"/>
                    </a:cubicBezTo>
                    <a:cubicBezTo>
                      <a:pt x="29204" y="6430"/>
                      <a:pt x="29299" y="6218"/>
                      <a:pt x="29370" y="5958"/>
                    </a:cubicBezTo>
                    <a:cubicBezTo>
                      <a:pt x="29370" y="5866"/>
                      <a:pt x="29290" y="5804"/>
                      <a:pt x="29221" y="5804"/>
                    </a:cubicBezTo>
                    <a:close/>
                    <a:moveTo>
                      <a:pt x="30628" y="11819"/>
                    </a:moveTo>
                    <a:cubicBezTo>
                      <a:pt x="30604" y="11819"/>
                      <a:pt x="30578" y="11826"/>
                      <a:pt x="30551" y="11841"/>
                    </a:cubicBezTo>
                    <a:cubicBezTo>
                      <a:pt x="29488" y="12266"/>
                      <a:pt x="28448" y="12786"/>
                      <a:pt x="27409" y="13259"/>
                    </a:cubicBezTo>
                    <a:cubicBezTo>
                      <a:pt x="26369" y="13731"/>
                      <a:pt x="25306" y="14204"/>
                      <a:pt x="24290" y="14700"/>
                    </a:cubicBezTo>
                    <a:cubicBezTo>
                      <a:pt x="23699" y="14984"/>
                      <a:pt x="23132" y="15291"/>
                      <a:pt x="22541" y="15574"/>
                    </a:cubicBezTo>
                    <a:cubicBezTo>
                      <a:pt x="23061" y="15385"/>
                      <a:pt x="23628" y="15173"/>
                      <a:pt x="24172" y="14960"/>
                    </a:cubicBezTo>
                    <a:cubicBezTo>
                      <a:pt x="24691" y="14747"/>
                      <a:pt x="25235" y="14511"/>
                      <a:pt x="25755" y="14275"/>
                    </a:cubicBezTo>
                    <a:cubicBezTo>
                      <a:pt x="26818" y="13802"/>
                      <a:pt x="27858" y="13377"/>
                      <a:pt x="28921" y="12904"/>
                    </a:cubicBezTo>
                    <a:cubicBezTo>
                      <a:pt x="29511" y="12621"/>
                      <a:pt x="30126" y="12361"/>
                      <a:pt x="30693" y="12077"/>
                    </a:cubicBezTo>
                    <a:cubicBezTo>
                      <a:pt x="30832" y="11998"/>
                      <a:pt x="30754" y="11819"/>
                      <a:pt x="30628" y="11819"/>
                    </a:cubicBezTo>
                    <a:close/>
                    <a:moveTo>
                      <a:pt x="33437" y="12558"/>
                    </a:moveTo>
                    <a:cubicBezTo>
                      <a:pt x="33421" y="12558"/>
                      <a:pt x="33404" y="12563"/>
                      <a:pt x="33386" y="12574"/>
                    </a:cubicBezTo>
                    <a:cubicBezTo>
                      <a:pt x="32796" y="12786"/>
                      <a:pt x="32229" y="13070"/>
                      <a:pt x="31662" y="13306"/>
                    </a:cubicBezTo>
                    <a:cubicBezTo>
                      <a:pt x="31071" y="13542"/>
                      <a:pt x="30480" y="13779"/>
                      <a:pt x="29913" y="14015"/>
                    </a:cubicBezTo>
                    <a:cubicBezTo>
                      <a:pt x="28755" y="14464"/>
                      <a:pt x="27574" y="14865"/>
                      <a:pt x="26393" y="15267"/>
                    </a:cubicBezTo>
                    <a:cubicBezTo>
                      <a:pt x="26085" y="15385"/>
                      <a:pt x="25731" y="15456"/>
                      <a:pt x="25400" y="15574"/>
                    </a:cubicBezTo>
                    <a:cubicBezTo>
                      <a:pt x="25211" y="15645"/>
                      <a:pt x="25046" y="15692"/>
                      <a:pt x="24904" y="15763"/>
                    </a:cubicBezTo>
                    <a:cubicBezTo>
                      <a:pt x="24715" y="15810"/>
                      <a:pt x="24573" y="15905"/>
                      <a:pt x="24408" y="15976"/>
                    </a:cubicBezTo>
                    <a:cubicBezTo>
                      <a:pt x="24715" y="15881"/>
                      <a:pt x="25022" y="15858"/>
                      <a:pt x="25329" y="15787"/>
                    </a:cubicBezTo>
                    <a:cubicBezTo>
                      <a:pt x="25637" y="15740"/>
                      <a:pt x="25920" y="15645"/>
                      <a:pt x="26227" y="15551"/>
                    </a:cubicBezTo>
                    <a:cubicBezTo>
                      <a:pt x="26818" y="15385"/>
                      <a:pt x="27432" y="15196"/>
                      <a:pt x="28023" y="14984"/>
                    </a:cubicBezTo>
                    <a:cubicBezTo>
                      <a:pt x="29204" y="14582"/>
                      <a:pt x="30386" y="14157"/>
                      <a:pt x="31543" y="13660"/>
                    </a:cubicBezTo>
                    <a:cubicBezTo>
                      <a:pt x="32181" y="13400"/>
                      <a:pt x="32867" y="13141"/>
                      <a:pt x="33481" y="12786"/>
                    </a:cubicBezTo>
                    <a:cubicBezTo>
                      <a:pt x="33561" y="12706"/>
                      <a:pt x="33522" y="12558"/>
                      <a:pt x="33437" y="12558"/>
                    </a:cubicBezTo>
                    <a:close/>
                    <a:moveTo>
                      <a:pt x="2269" y="12692"/>
                    </a:moveTo>
                    <a:cubicBezTo>
                      <a:pt x="2009" y="12692"/>
                      <a:pt x="1773" y="12739"/>
                      <a:pt x="1537" y="12810"/>
                    </a:cubicBezTo>
                    <a:cubicBezTo>
                      <a:pt x="1442" y="12904"/>
                      <a:pt x="1489" y="13070"/>
                      <a:pt x="1607" y="13070"/>
                    </a:cubicBezTo>
                    <a:cubicBezTo>
                      <a:pt x="1734" y="13070"/>
                      <a:pt x="1881" y="13080"/>
                      <a:pt x="2028" y="13080"/>
                    </a:cubicBezTo>
                    <a:cubicBezTo>
                      <a:pt x="2101" y="13080"/>
                      <a:pt x="2175" y="13078"/>
                      <a:pt x="2245" y="13070"/>
                    </a:cubicBezTo>
                    <a:lnTo>
                      <a:pt x="2907" y="13070"/>
                    </a:lnTo>
                    <a:cubicBezTo>
                      <a:pt x="3332" y="13093"/>
                      <a:pt x="3758" y="13141"/>
                      <a:pt x="4207" y="13211"/>
                    </a:cubicBezTo>
                    <a:cubicBezTo>
                      <a:pt x="5057" y="13377"/>
                      <a:pt x="5931" y="13542"/>
                      <a:pt x="6806" y="13731"/>
                    </a:cubicBezTo>
                    <a:cubicBezTo>
                      <a:pt x="8507" y="14133"/>
                      <a:pt x="10184" y="14629"/>
                      <a:pt x="11838" y="15267"/>
                    </a:cubicBezTo>
                    <a:cubicBezTo>
                      <a:pt x="12311" y="15432"/>
                      <a:pt x="12783" y="15621"/>
                      <a:pt x="13232" y="15787"/>
                    </a:cubicBezTo>
                    <a:cubicBezTo>
                      <a:pt x="13468" y="15881"/>
                      <a:pt x="13681" y="15976"/>
                      <a:pt x="13917" y="16047"/>
                    </a:cubicBezTo>
                    <a:cubicBezTo>
                      <a:pt x="14154" y="16141"/>
                      <a:pt x="14390" y="16236"/>
                      <a:pt x="14626" y="16283"/>
                    </a:cubicBezTo>
                    <a:cubicBezTo>
                      <a:pt x="14626" y="16283"/>
                      <a:pt x="14650" y="16283"/>
                      <a:pt x="14626" y="16259"/>
                    </a:cubicBezTo>
                    <a:cubicBezTo>
                      <a:pt x="14414" y="16141"/>
                      <a:pt x="14248" y="16023"/>
                      <a:pt x="14036" y="15905"/>
                    </a:cubicBezTo>
                    <a:cubicBezTo>
                      <a:pt x="13846" y="15810"/>
                      <a:pt x="13657" y="15692"/>
                      <a:pt x="13445" y="15621"/>
                    </a:cubicBezTo>
                    <a:lnTo>
                      <a:pt x="12193" y="15078"/>
                    </a:lnTo>
                    <a:cubicBezTo>
                      <a:pt x="11366" y="14747"/>
                      <a:pt x="10515" y="14440"/>
                      <a:pt x="9664" y="14157"/>
                    </a:cubicBezTo>
                    <a:cubicBezTo>
                      <a:pt x="7987" y="13637"/>
                      <a:pt x="6238" y="13188"/>
                      <a:pt x="4490" y="12904"/>
                    </a:cubicBezTo>
                    <a:cubicBezTo>
                      <a:pt x="3994" y="12810"/>
                      <a:pt x="3498" y="12739"/>
                      <a:pt x="3025" y="12715"/>
                    </a:cubicBezTo>
                    <a:cubicBezTo>
                      <a:pt x="2789" y="12692"/>
                      <a:pt x="2505" y="12692"/>
                      <a:pt x="2269" y="12692"/>
                    </a:cubicBezTo>
                    <a:close/>
                    <a:moveTo>
                      <a:pt x="3282" y="15431"/>
                    </a:moveTo>
                    <a:cubicBezTo>
                      <a:pt x="3100" y="15431"/>
                      <a:pt x="3150" y="15670"/>
                      <a:pt x="3309" y="15692"/>
                    </a:cubicBezTo>
                    <a:cubicBezTo>
                      <a:pt x="4466" y="15858"/>
                      <a:pt x="5577" y="15929"/>
                      <a:pt x="6735" y="16023"/>
                    </a:cubicBezTo>
                    <a:cubicBezTo>
                      <a:pt x="7892" y="16141"/>
                      <a:pt x="9003" y="16236"/>
                      <a:pt x="10161" y="16330"/>
                    </a:cubicBezTo>
                    <a:cubicBezTo>
                      <a:pt x="10822" y="16378"/>
                      <a:pt x="11460" y="16378"/>
                      <a:pt x="12098" y="16448"/>
                    </a:cubicBezTo>
                    <a:cubicBezTo>
                      <a:pt x="11555" y="16354"/>
                      <a:pt x="10964" y="16236"/>
                      <a:pt x="10397" y="16165"/>
                    </a:cubicBezTo>
                    <a:cubicBezTo>
                      <a:pt x="9830" y="16094"/>
                      <a:pt x="9239" y="16023"/>
                      <a:pt x="8672" y="15976"/>
                    </a:cubicBezTo>
                    <a:cubicBezTo>
                      <a:pt x="7538" y="15834"/>
                      <a:pt x="6404" y="15740"/>
                      <a:pt x="5270" y="15598"/>
                    </a:cubicBezTo>
                    <a:lnTo>
                      <a:pt x="3309" y="15432"/>
                    </a:lnTo>
                    <a:cubicBezTo>
                      <a:pt x="3299" y="15431"/>
                      <a:pt x="3291" y="15431"/>
                      <a:pt x="3282" y="15431"/>
                    </a:cubicBezTo>
                    <a:close/>
                    <a:moveTo>
                      <a:pt x="11576" y="720"/>
                    </a:moveTo>
                    <a:cubicBezTo>
                      <a:pt x="11506" y="720"/>
                      <a:pt x="11455" y="764"/>
                      <a:pt x="11484" y="807"/>
                    </a:cubicBezTo>
                    <a:cubicBezTo>
                      <a:pt x="11696" y="1327"/>
                      <a:pt x="11933" y="1823"/>
                      <a:pt x="12169" y="2296"/>
                    </a:cubicBezTo>
                    <a:cubicBezTo>
                      <a:pt x="12405" y="2792"/>
                      <a:pt x="12618" y="3288"/>
                      <a:pt x="12854" y="3784"/>
                    </a:cubicBezTo>
                    <a:cubicBezTo>
                      <a:pt x="13303" y="4800"/>
                      <a:pt x="13705" y="5769"/>
                      <a:pt x="14083" y="6808"/>
                    </a:cubicBezTo>
                    <a:cubicBezTo>
                      <a:pt x="14886" y="8840"/>
                      <a:pt x="15571" y="10872"/>
                      <a:pt x="16209" y="12975"/>
                    </a:cubicBezTo>
                    <a:cubicBezTo>
                      <a:pt x="16398" y="13566"/>
                      <a:pt x="16540" y="14133"/>
                      <a:pt x="16753" y="14724"/>
                    </a:cubicBezTo>
                    <a:cubicBezTo>
                      <a:pt x="16918" y="15314"/>
                      <a:pt x="17107" y="15905"/>
                      <a:pt x="17249" y="16496"/>
                    </a:cubicBezTo>
                    <a:cubicBezTo>
                      <a:pt x="17249" y="16504"/>
                      <a:pt x="17251" y="16506"/>
                      <a:pt x="17255" y="16506"/>
                    </a:cubicBezTo>
                    <a:cubicBezTo>
                      <a:pt x="17262" y="16506"/>
                      <a:pt x="17272" y="16496"/>
                      <a:pt x="17272" y="16496"/>
                    </a:cubicBezTo>
                    <a:cubicBezTo>
                      <a:pt x="17036" y="15432"/>
                      <a:pt x="16800" y="14369"/>
                      <a:pt x="16540" y="13306"/>
                    </a:cubicBezTo>
                    <a:cubicBezTo>
                      <a:pt x="16256" y="12266"/>
                      <a:pt x="15949" y="11250"/>
                      <a:pt x="15595" y="10211"/>
                    </a:cubicBezTo>
                    <a:cubicBezTo>
                      <a:pt x="14910" y="8132"/>
                      <a:pt x="14154" y="6100"/>
                      <a:pt x="13303" y="4091"/>
                    </a:cubicBezTo>
                    <a:cubicBezTo>
                      <a:pt x="13067" y="3524"/>
                      <a:pt x="12783" y="2957"/>
                      <a:pt x="12547" y="2437"/>
                    </a:cubicBezTo>
                    <a:cubicBezTo>
                      <a:pt x="12287" y="1870"/>
                      <a:pt x="12051" y="1327"/>
                      <a:pt x="11720" y="783"/>
                    </a:cubicBezTo>
                    <a:cubicBezTo>
                      <a:pt x="11674" y="738"/>
                      <a:pt x="11621" y="720"/>
                      <a:pt x="11576" y="720"/>
                    </a:cubicBezTo>
                    <a:close/>
                    <a:moveTo>
                      <a:pt x="20653" y="1"/>
                    </a:moveTo>
                    <a:cubicBezTo>
                      <a:pt x="20613" y="1"/>
                      <a:pt x="20580" y="25"/>
                      <a:pt x="20580" y="75"/>
                    </a:cubicBezTo>
                    <a:cubicBezTo>
                      <a:pt x="20509" y="618"/>
                      <a:pt x="20462" y="1162"/>
                      <a:pt x="20415" y="1705"/>
                    </a:cubicBezTo>
                    <a:cubicBezTo>
                      <a:pt x="20344" y="2225"/>
                      <a:pt x="20297" y="2792"/>
                      <a:pt x="20226" y="3312"/>
                    </a:cubicBezTo>
                    <a:cubicBezTo>
                      <a:pt x="20108" y="4375"/>
                      <a:pt x="19966" y="5485"/>
                      <a:pt x="19824" y="6549"/>
                    </a:cubicBezTo>
                    <a:cubicBezTo>
                      <a:pt x="19493" y="8699"/>
                      <a:pt x="19045" y="10825"/>
                      <a:pt x="18572" y="12952"/>
                    </a:cubicBezTo>
                    <a:cubicBezTo>
                      <a:pt x="18430" y="13542"/>
                      <a:pt x="18288" y="14133"/>
                      <a:pt x="18170" y="14700"/>
                    </a:cubicBezTo>
                    <a:cubicBezTo>
                      <a:pt x="18029" y="15291"/>
                      <a:pt x="17863" y="15905"/>
                      <a:pt x="17721" y="16496"/>
                    </a:cubicBezTo>
                    <a:cubicBezTo>
                      <a:pt x="17721" y="16507"/>
                      <a:pt x="17727" y="16513"/>
                      <a:pt x="17733" y="16513"/>
                    </a:cubicBezTo>
                    <a:cubicBezTo>
                      <a:pt x="17739" y="16513"/>
                      <a:pt x="17745" y="16507"/>
                      <a:pt x="17745" y="16496"/>
                    </a:cubicBezTo>
                    <a:cubicBezTo>
                      <a:pt x="18076" y="15456"/>
                      <a:pt x="18430" y="14393"/>
                      <a:pt x="18690" y="13377"/>
                    </a:cubicBezTo>
                    <a:cubicBezTo>
                      <a:pt x="18974" y="12337"/>
                      <a:pt x="19234" y="11274"/>
                      <a:pt x="19446" y="10211"/>
                    </a:cubicBezTo>
                    <a:cubicBezTo>
                      <a:pt x="19871" y="8084"/>
                      <a:pt x="20226" y="5934"/>
                      <a:pt x="20509" y="3761"/>
                    </a:cubicBezTo>
                    <a:cubicBezTo>
                      <a:pt x="20557" y="3170"/>
                      <a:pt x="20651" y="2556"/>
                      <a:pt x="20675" y="1965"/>
                    </a:cubicBezTo>
                    <a:cubicBezTo>
                      <a:pt x="20722" y="1351"/>
                      <a:pt x="20793" y="760"/>
                      <a:pt x="20793" y="146"/>
                    </a:cubicBezTo>
                    <a:cubicBezTo>
                      <a:pt x="20779" y="49"/>
                      <a:pt x="20709" y="1"/>
                      <a:pt x="20653" y="1"/>
                    </a:cubicBezTo>
                    <a:close/>
                    <a:moveTo>
                      <a:pt x="4087" y="5854"/>
                    </a:moveTo>
                    <a:cubicBezTo>
                      <a:pt x="3989" y="5854"/>
                      <a:pt x="3913" y="5964"/>
                      <a:pt x="3994" y="6005"/>
                    </a:cubicBezTo>
                    <a:cubicBezTo>
                      <a:pt x="4396" y="6336"/>
                      <a:pt x="4868" y="6667"/>
                      <a:pt x="5317" y="6950"/>
                    </a:cubicBezTo>
                    <a:cubicBezTo>
                      <a:pt x="5766" y="7281"/>
                      <a:pt x="6215" y="7588"/>
                      <a:pt x="6640" y="7895"/>
                    </a:cubicBezTo>
                    <a:cubicBezTo>
                      <a:pt x="7538" y="8557"/>
                      <a:pt x="8389" y="9195"/>
                      <a:pt x="9216" y="9880"/>
                    </a:cubicBezTo>
                    <a:cubicBezTo>
                      <a:pt x="10893" y="11250"/>
                      <a:pt x="12547" y="12692"/>
                      <a:pt x="14154" y="14157"/>
                    </a:cubicBezTo>
                    <a:cubicBezTo>
                      <a:pt x="14603" y="14582"/>
                      <a:pt x="15004" y="14984"/>
                      <a:pt x="15453" y="15409"/>
                    </a:cubicBezTo>
                    <a:cubicBezTo>
                      <a:pt x="15902" y="15810"/>
                      <a:pt x="16327" y="16259"/>
                      <a:pt x="16776" y="16708"/>
                    </a:cubicBezTo>
                    <a:cubicBezTo>
                      <a:pt x="16776" y="16708"/>
                      <a:pt x="16800" y="16708"/>
                      <a:pt x="16800" y="16685"/>
                    </a:cubicBezTo>
                    <a:cubicBezTo>
                      <a:pt x="16067" y="15881"/>
                      <a:pt x="15335" y="15054"/>
                      <a:pt x="14555" y="14275"/>
                    </a:cubicBezTo>
                    <a:cubicBezTo>
                      <a:pt x="13799" y="13519"/>
                      <a:pt x="12996" y="12786"/>
                      <a:pt x="12193" y="12077"/>
                    </a:cubicBezTo>
                    <a:cubicBezTo>
                      <a:pt x="10586" y="10612"/>
                      <a:pt x="8885" y="9242"/>
                      <a:pt x="7160" y="7943"/>
                    </a:cubicBezTo>
                    <a:cubicBezTo>
                      <a:pt x="6640" y="7588"/>
                      <a:pt x="6168" y="7234"/>
                      <a:pt x="5671" y="6879"/>
                    </a:cubicBezTo>
                    <a:cubicBezTo>
                      <a:pt x="5175" y="6525"/>
                      <a:pt x="4679" y="6171"/>
                      <a:pt x="4136" y="5863"/>
                    </a:cubicBezTo>
                    <a:cubicBezTo>
                      <a:pt x="4119" y="5857"/>
                      <a:pt x="4103" y="5854"/>
                      <a:pt x="4087" y="5854"/>
                    </a:cubicBezTo>
                    <a:close/>
                    <a:moveTo>
                      <a:pt x="28890" y="3915"/>
                    </a:moveTo>
                    <a:cubicBezTo>
                      <a:pt x="28867" y="3915"/>
                      <a:pt x="28844" y="3925"/>
                      <a:pt x="28826" y="3950"/>
                    </a:cubicBezTo>
                    <a:cubicBezTo>
                      <a:pt x="28495" y="4375"/>
                      <a:pt x="28212" y="4824"/>
                      <a:pt x="27881" y="5273"/>
                    </a:cubicBezTo>
                    <a:cubicBezTo>
                      <a:pt x="27574" y="5722"/>
                      <a:pt x="27267" y="6147"/>
                      <a:pt x="26936" y="6596"/>
                    </a:cubicBezTo>
                    <a:cubicBezTo>
                      <a:pt x="26298" y="7470"/>
                      <a:pt x="25637" y="8321"/>
                      <a:pt x="24951" y="9171"/>
                    </a:cubicBezTo>
                    <a:cubicBezTo>
                      <a:pt x="23605" y="10872"/>
                      <a:pt x="22163" y="12503"/>
                      <a:pt x="20675" y="14109"/>
                    </a:cubicBezTo>
                    <a:cubicBezTo>
                      <a:pt x="20273" y="14511"/>
                      <a:pt x="19848" y="14960"/>
                      <a:pt x="19446" y="15409"/>
                    </a:cubicBezTo>
                    <a:cubicBezTo>
                      <a:pt x="18997" y="15858"/>
                      <a:pt x="18572" y="16283"/>
                      <a:pt x="18147" y="16732"/>
                    </a:cubicBezTo>
                    <a:cubicBezTo>
                      <a:pt x="18147" y="16756"/>
                      <a:pt x="18147" y="16756"/>
                      <a:pt x="18170" y="16756"/>
                    </a:cubicBezTo>
                    <a:cubicBezTo>
                      <a:pt x="18950" y="16023"/>
                      <a:pt x="19801" y="15291"/>
                      <a:pt x="20557" y="14511"/>
                    </a:cubicBezTo>
                    <a:cubicBezTo>
                      <a:pt x="21313" y="13755"/>
                      <a:pt x="22069" y="12952"/>
                      <a:pt x="22778" y="12148"/>
                    </a:cubicBezTo>
                    <a:cubicBezTo>
                      <a:pt x="24219" y="10542"/>
                      <a:pt x="25613" y="8840"/>
                      <a:pt x="26912" y="7116"/>
                    </a:cubicBezTo>
                    <a:cubicBezTo>
                      <a:pt x="27267" y="6643"/>
                      <a:pt x="27621" y="6123"/>
                      <a:pt x="27976" y="5627"/>
                    </a:cubicBezTo>
                    <a:cubicBezTo>
                      <a:pt x="28330" y="5131"/>
                      <a:pt x="28685" y="4635"/>
                      <a:pt x="28968" y="4091"/>
                    </a:cubicBezTo>
                    <a:cubicBezTo>
                      <a:pt x="29021" y="4003"/>
                      <a:pt x="28956" y="3915"/>
                      <a:pt x="28890" y="3915"/>
                    </a:cubicBezTo>
                    <a:close/>
                    <a:moveTo>
                      <a:pt x="33393" y="13240"/>
                    </a:moveTo>
                    <a:cubicBezTo>
                      <a:pt x="33375" y="13240"/>
                      <a:pt x="33357" y="13246"/>
                      <a:pt x="33339" y="13259"/>
                    </a:cubicBezTo>
                    <a:cubicBezTo>
                      <a:pt x="33174" y="13377"/>
                      <a:pt x="32961" y="13448"/>
                      <a:pt x="32796" y="13566"/>
                    </a:cubicBezTo>
                    <a:cubicBezTo>
                      <a:pt x="32607" y="13684"/>
                      <a:pt x="32394" y="13779"/>
                      <a:pt x="32229" y="13897"/>
                    </a:cubicBezTo>
                    <a:cubicBezTo>
                      <a:pt x="31827" y="14109"/>
                      <a:pt x="31449" y="14251"/>
                      <a:pt x="31047" y="14416"/>
                    </a:cubicBezTo>
                    <a:cubicBezTo>
                      <a:pt x="30220" y="14747"/>
                      <a:pt x="29393" y="15007"/>
                      <a:pt x="28543" y="15291"/>
                    </a:cubicBezTo>
                    <a:cubicBezTo>
                      <a:pt x="26842" y="15787"/>
                      <a:pt x="25117" y="16189"/>
                      <a:pt x="23392" y="16496"/>
                    </a:cubicBezTo>
                    <a:cubicBezTo>
                      <a:pt x="22896" y="16590"/>
                      <a:pt x="22423" y="16661"/>
                      <a:pt x="21903" y="16732"/>
                    </a:cubicBezTo>
                    <a:cubicBezTo>
                      <a:pt x="21691" y="16756"/>
                      <a:pt x="21455" y="16779"/>
                      <a:pt x="21195" y="16850"/>
                    </a:cubicBezTo>
                    <a:cubicBezTo>
                      <a:pt x="20935" y="16874"/>
                      <a:pt x="20698" y="16945"/>
                      <a:pt x="20462" y="16992"/>
                    </a:cubicBezTo>
                    <a:lnTo>
                      <a:pt x="20462" y="17015"/>
                    </a:lnTo>
                    <a:cubicBezTo>
                      <a:pt x="20620" y="17015"/>
                      <a:pt x="20767" y="17036"/>
                      <a:pt x="20917" y="17036"/>
                    </a:cubicBezTo>
                    <a:cubicBezTo>
                      <a:pt x="20992" y="17036"/>
                      <a:pt x="21069" y="17031"/>
                      <a:pt x="21147" y="17015"/>
                    </a:cubicBezTo>
                    <a:cubicBezTo>
                      <a:pt x="21360" y="17015"/>
                      <a:pt x="21596" y="16992"/>
                      <a:pt x="21785" y="16968"/>
                    </a:cubicBezTo>
                    <a:cubicBezTo>
                      <a:pt x="22234" y="16945"/>
                      <a:pt x="22683" y="16874"/>
                      <a:pt x="23132" y="16826"/>
                    </a:cubicBezTo>
                    <a:cubicBezTo>
                      <a:pt x="24006" y="16708"/>
                      <a:pt x="24904" y="16543"/>
                      <a:pt x="25778" y="16354"/>
                    </a:cubicBezTo>
                    <a:cubicBezTo>
                      <a:pt x="27527" y="15976"/>
                      <a:pt x="29228" y="15480"/>
                      <a:pt x="30905" y="14865"/>
                    </a:cubicBezTo>
                    <a:cubicBezTo>
                      <a:pt x="31354" y="14700"/>
                      <a:pt x="31827" y="14511"/>
                      <a:pt x="32276" y="14275"/>
                    </a:cubicBezTo>
                    <a:cubicBezTo>
                      <a:pt x="32489" y="14157"/>
                      <a:pt x="32725" y="14038"/>
                      <a:pt x="32937" y="13920"/>
                    </a:cubicBezTo>
                    <a:cubicBezTo>
                      <a:pt x="33126" y="13802"/>
                      <a:pt x="33339" y="13637"/>
                      <a:pt x="33528" y="13448"/>
                    </a:cubicBezTo>
                    <a:cubicBezTo>
                      <a:pt x="33547" y="13352"/>
                      <a:pt x="33473" y="13240"/>
                      <a:pt x="33393" y="13240"/>
                    </a:cubicBezTo>
                    <a:close/>
                    <a:moveTo>
                      <a:pt x="143" y="14086"/>
                    </a:moveTo>
                    <a:cubicBezTo>
                      <a:pt x="24" y="14086"/>
                      <a:pt x="1" y="14251"/>
                      <a:pt x="95" y="14275"/>
                    </a:cubicBezTo>
                    <a:cubicBezTo>
                      <a:pt x="615" y="14369"/>
                      <a:pt x="1182" y="14393"/>
                      <a:pt x="1726" y="14464"/>
                    </a:cubicBezTo>
                    <a:cubicBezTo>
                      <a:pt x="2245" y="14511"/>
                      <a:pt x="2812" y="14582"/>
                      <a:pt x="3332" y="14629"/>
                    </a:cubicBezTo>
                    <a:cubicBezTo>
                      <a:pt x="4396" y="14747"/>
                      <a:pt x="5482" y="14913"/>
                      <a:pt x="6569" y="15054"/>
                    </a:cubicBezTo>
                    <a:cubicBezTo>
                      <a:pt x="8719" y="15385"/>
                      <a:pt x="10846" y="15810"/>
                      <a:pt x="12972" y="16283"/>
                    </a:cubicBezTo>
                    <a:cubicBezTo>
                      <a:pt x="13563" y="16448"/>
                      <a:pt x="14154" y="16590"/>
                      <a:pt x="14721" y="16708"/>
                    </a:cubicBezTo>
                    <a:cubicBezTo>
                      <a:pt x="15311" y="16850"/>
                      <a:pt x="15926" y="16992"/>
                      <a:pt x="16516" y="17157"/>
                    </a:cubicBezTo>
                    <a:cubicBezTo>
                      <a:pt x="16540" y="17157"/>
                      <a:pt x="16540" y="17110"/>
                      <a:pt x="16516" y="17110"/>
                    </a:cubicBezTo>
                    <a:cubicBezTo>
                      <a:pt x="15477" y="16803"/>
                      <a:pt x="14414" y="16448"/>
                      <a:pt x="13374" y="16165"/>
                    </a:cubicBezTo>
                    <a:cubicBezTo>
                      <a:pt x="12358" y="15905"/>
                      <a:pt x="11295" y="15645"/>
                      <a:pt x="10231" y="15432"/>
                    </a:cubicBezTo>
                    <a:cubicBezTo>
                      <a:pt x="8105" y="14984"/>
                      <a:pt x="5931" y="14629"/>
                      <a:pt x="3781" y="14369"/>
                    </a:cubicBezTo>
                    <a:cubicBezTo>
                      <a:pt x="3191" y="14322"/>
                      <a:pt x="2576" y="14227"/>
                      <a:pt x="1986" y="14204"/>
                    </a:cubicBezTo>
                    <a:cubicBezTo>
                      <a:pt x="1371" y="14133"/>
                      <a:pt x="781" y="14086"/>
                      <a:pt x="143" y="14086"/>
                    </a:cubicBezTo>
                    <a:close/>
                    <a:moveTo>
                      <a:pt x="34044" y="11437"/>
                    </a:moveTo>
                    <a:cubicBezTo>
                      <a:pt x="34038" y="11437"/>
                      <a:pt x="34031" y="11438"/>
                      <a:pt x="34024" y="11439"/>
                    </a:cubicBezTo>
                    <a:cubicBezTo>
                      <a:pt x="33528" y="11652"/>
                      <a:pt x="33008" y="11888"/>
                      <a:pt x="32536" y="12125"/>
                    </a:cubicBezTo>
                    <a:cubicBezTo>
                      <a:pt x="32040" y="12361"/>
                      <a:pt x="31543" y="12574"/>
                      <a:pt x="31047" y="12810"/>
                    </a:cubicBezTo>
                    <a:cubicBezTo>
                      <a:pt x="30031" y="13235"/>
                      <a:pt x="29063" y="13660"/>
                      <a:pt x="28023" y="14038"/>
                    </a:cubicBezTo>
                    <a:cubicBezTo>
                      <a:pt x="25991" y="14842"/>
                      <a:pt x="23959" y="15527"/>
                      <a:pt x="21856" y="16165"/>
                    </a:cubicBezTo>
                    <a:cubicBezTo>
                      <a:pt x="21266" y="16354"/>
                      <a:pt x="20698" y="16496"/>
                      <a:pt x="20108" y="16708"/>
                    </a:cubicBezTo>
                    <a:cubicBezTo>
                      <a:pt x="19517" y="16874"/>
                      <a:pt x="18926" y="17063"/>
                      <a:pt x="18336" y="17204"/>
                    </a:cubicBezTo>
                    <a:cubicBezTo>
                      <a:pt x="18312" y="17204"/>
                      <a:pt x="18336" y="17228"/>
                      <a:pt x="18336" y="17228"/>
                    </a:cubicBezTo>
                    <a:cubicBezTo>
                      <a:pt x="19399" y="16992"/>
                      <a:pt x="20462" y="16756"/>
                      <a:pt x="21525" y="16496"/>
                    </a:cubicBezTo>
                    <a:cubicBezTo>
                      <a:pt x="22565" y="16189"/>
                      <a:pt x="23605" y="15905"/>
                      <a:pt x="24621" y="15551"/>
                    </a:cubicBezTo>
                    <a:cubicBezTo>
                      <a:pt x="26700" y="14865"/>
                      <a:pt x="28732" y="14109"/>
                      <a:pt x="30740" y="13235"/>
                    </a:cubicBezTo>
                    <a:cubicBezTo>
                      <a:pt x="31307" y="13022"/>
                      <a:pt x="31874" y="12739"/>
                      <a:pt x="32394" y="12503"/>
                    </a:cubicBezTo>
                    <a:cubicBezTo>
                      <a:pt x="32961" y="12243"/>
                      <a:pt x="33528" y="12006"/>
                      <a:pt x="34048" y="11676"/>
                    </a:cubicBezTo>
                    <a:cubicBezTo>
                      <a:pt x="34204" y="11609"/>
                      <a:pt x="34150" y="11437"/>
                      <a:pt x="34044" y="11437"/>
                    </a:cubicBezTo>
                    <a:close/>
                    <a:moveTo>
                      <a:pt x="22778" y="18386"/>
                    </a:moveTo>
                    <a:lnTo>
                      <a:pt x="22778" y="18386"/>
                    </a:lnTo>
                    <a:cubicBezTo>
                      <a:pt x="23345" y="18480"/>
                      <a:pt x="23935" y="18598"/>
                      <a:pt x="24479" y="18646"/>
                    </a:cubicBezTo>
                    <a:cubicBezTo>
                      <a:pt x="25046" y="18740"/>
                      <a:pt x="25637" y="18811"/>
                      <a:pt x="26204" y="18858"/>
                    </a:cubicBezTo>
                    <a:cubicBezTo>
                      <a:pt x="27361" y="18977"/>
                      <a:pt x="28472" y="19095"/>
                      <a:pt x="29630" y="19213"/>
                    </a:cubicBezTo>
                    <a:lnTo>
                      <a:pt x="31567" y="19402"/>
                    </a:lnTo>
                    <a:cubicBezTo>
                      <a:pt x="31576" y="19403"/>
                      <a:pt x="31585" y="19403"/>
                      <a:pt x="31593" y="19403"/>
                    </a:cubicBezTo>
                    <a:cubicBezTo>
                      <a:pt x="31779" y="19403"/>
                      <a:pt x="31770" y="19164"/>
                      <a:pt x="31567" y="19118"/>
                    </a:cubicBezTo>
                    <a:cubicBezTo>
                      <a:pt x="30433" y="18977"/>
                      <a:pt x="29299" y="18882"/>
                      <a:pt x="28141" y="18811"/>
                    </a:cubicBezTo>
                    <a:cubicBezTo>
                      <a:pt x="27007" y="18693"/>
                      <a:pt x="25873" y="18598"/>
                      <a:pt x="24715" y="18504"/>
                    </a:cubicBezTo>
                    <a:cubicBezTo>
                      <a:pt x="24077" y="18457"/>
                      <a:pt x="23416" y="18457"/>
                      <a:pt x="22778" y="18386"/>
                    </a:cubicBezTo>
                    <a:close/>
                    <a:moveTo>
                      <a:pt x="24195" y="19591"/>
                    </a:moveTo>
                    <a:lnTo>
                      <a:pt x="24195" y="19591"/>
                    </a:lnTo>
                    <a:cubicBezTo>
                      <a:pt x="24229" y="19605"/>
                      <a:pt x="24264" y="19617"/>
                      <a:pt x="24300" y="19626"/>
                    </a:cubicBezTo>
                    <a:lnTo>
                      <a:pt x="24300" y="19626"/>
                    </a:lnTo>
                    <a:cubicBezTo>
                      <a:pt x="24265" y="19614"/>
                      <a:pt x="24230" y="19602"/>
                      <a:pt x="24195" y="19591"/>
                    </a:cubicBezTo>
                    <a:close/>
                    <a:moveTo>
                      <a:pt x="18383" y="17677"/>
                    </a:moveTo>
                    <a:cubicBezTo>
                      <a:pt x="18336" y="17677"/>
                      <a:pt x="18336" y="17701"/>
                      <a:pt x="18383" y="17701"/>
                    </a:cubicBezTo>
                    <a:cubicBezTo>
                      <a:pt x="19399" y="18031"/>
                      <a:pt x="20462" y="18386"/>
                      <a:pt x="21502" y="18646"/>
                    </a:cubicBezTo>
                    <a:cubicBezTo>
                      <a:pt x="22541" y="18929"/>
                      <a:pt x="23605" y="19189"/>
                      <a:pt x="24668" y="19402"/>
                    </a:cubicBezTo>
                    <a:cubicBezTo>
                      <a:pt x="26794" y="19827"/>
                      <a:pt x="28944" y="20182"/>
                      <a:pt x="31095" y="20465"/>
                    </a:cubicBezTo>
                    <a:cubicBezTo>
                      <a:pt x="31685" y="20512"/>
                      <a:pt x="32323" y="20607"/>
                      <a:pt x="32914" y="20630"/>
                    </a:cubicBezTo>
                    <a:cubicBezTo>
                      <a:pt x="33528" y="20701"/>
                      <a:pt x="34119" y="20749"/>
                      <a:pt x="34733" y="20749"/>
                    </a:cubicBezTo>
                    <a:cubicBezTo>
                      <a:pt x="34851" y="20749"/>
                      <a:pt x="34875" y="20583"/>
                      <a:pt x="34804" y="20536"/>
                    </a:cubicBezTo>
                    <a:cubicBezTo>
                      <a:pt x="34261" y="20465"/>
                      <a:pt x="33694" y="20418"/>
                      <a:pt x="33174" y="20371"/>
                    </a:cubicBezTo>
                    <a:cubicBezTo>
                      <a:pt x="32630" y="20300"/>
                      <a:pt x="32087" y="20252"/>
                      <a:pt x="31543" y="20182"/>
                    </a:cubicBezTo>
                    <a:cubicBezTo>
                      <a:pt x="30480" y="20063"/>
                      <a:pt x="29393" y="19922"/>
                      <a:pt x="28330" y="19780"/>
                    </a:cubicBezTo>
                    <a:cubicBezTo>
                      <a:pt x="26180" y="19449"/>
                      <a:pt x="24054" y="19000"/>
                      <a:pt x="21927" y="18528"/>
                    </a:cubicBezTo>
                    <a:cubicBezTo>
                      <a:pt x="21336" y="18386"/>
                      <a:pt x="20746" y="18244"/>
                      <a:pt x="20179" y="18126"/>
                    </a:cubicBezTo>
                    <a:cubicBezTo>
                      <a:pt x="19588" y="17984"/>
                      <a:pt x="18974" y="17819"/>
                      <a:pt x="18383" y="17677"/>
                    </a:cubicBezTo>
                    <a:close/>
                    <a:moveTo>
                      <a:pt x="24300" y="19626"/>
                    </a:moveTo>
                    <a:lnTo>
                      <a:pt x="24300" y="19626"/>
                    </a:lnTo>
                    <a:cubicBezTo>
                      <a:pt x="24554" y="19714"/>
                      <a:pt x="24823" y="19818"/>
                      <a:pt x="25093" y="19922"/>
                    </a:cubicBezTo>
                    <a:cubicBezTo>
                      <a:pt x="25400" y="20016"/>
                      <a:pt x="25684" y="20087"/>
                      <a:pt x="25991" y="20158"/>
                    </a:cubicBezTo>
                    <a:cubicBezTo>
                      <a:pt x="26605" y="20300"/>
                      <a:pt x="27196" y="20441"/>
                      <a:pt x="27810" y="20560"/>
                    </a:cubicBezTo>
                    <a:cubicBezTo>
                      <a:pt x="29063" y="20796"/>
                      <a:pt x="30291" y="21008"/>
                      <a:pt x="31543" y="21198"/>
                    </a:cubicBezTo>
                    <a:cubicBezTo>
                      <a:pt x="32252" y="21292"/>
                      <a:pt x="32961" y="21387"/>
                      <a:pt x="33670" y="21387"/>
                    </a:cubicBezTo>
                    <a:cubicBezTo>
                      <a:pt x="33675" y="21388"/>
                      <a:pt x="33680" y="21388"/>
                      <a:pt x="33684" y="21388"/>
                    </a:cubicBezTo>
                    <a:cubicBezTo>
                      <a:pt x="33769" y="21388"/>
                      <a:pt x="33804" y="21196"/>
                      <a:pt x="33670" y="21174"/>
                    </a:cubicBezTo>
                    <a:cubicBezTo>
                      <a:pt x="33056" y="21056"/>
                      <a:pt x="32441" y="21008"/>
                      <a:pt x="31803" y="20914"/>
                    </a:cubicBezTo>
                    <a:lnTo>
                      <a:pt x="29937" y="20654"/>
                    </a:lnTo>
                    <a:cubicBezTo>
                      <a:pt x="28708" y="20489"/>
                      <a:pt x="27503" y="20252"/>
                      <a:pt x="26275" y="19969"/>
                    </a:cubicBezTo>
                    <a:cubicBezTo>
                      <a:pt x="25920" y="19922"/>
                      <a:pt x="25613" y="19827"/>
                      <a:pt x="25259" y="19780"/>
                    </a:cubicBezTo>
                    <a:cubicBezTo>
                      <a:pt x="25070" y="19733"/>
                      <a:pt x="24904" y="19685"/>
                      <a:pt x="24715" y="19685"/>
                    </a:cubicBezTo>
                    <a:cubicBezTo>
                      <a:pt x="24584" y="19667"/>
                      <a:pt x="24438" y="19663"/>
                      <a:pt x="24300" y="19626"/>
                    </a:cubicBezTo>
                    <a:close/>
                    <a:moveTo>
                      <a:pt x="13959" y="17785"/>
                    </a:moveTo>
                    <a:cubicBezTo>
                      <a:pt x="13883" y="17785"/>
                      <a:pt x="13807" y="17787"/>
                      <a:pt x="13728" y="17795"/>
                    </a:cubicBezTo>
                    <a:cubicBezTo>
                      <a:pt x="13539" y="17795"/>
                      <a:pt x="13303" y="17819"/>
                      <a:pt x="13090" y="17866"/>
                    </a:cubicBezTo>
                    <a:cubicBezTo>
                      <a:pt x="12641" y="17890"/>
                      <a:pt x="12193" y="17937"/>
                      <a:pt x="11767" y="18008"/>
                    </a:cubicBezTo>
                    <a:cubicBezTo>
                      <a:pt x="10869" y="18126"/>
                      <a:pt x="9995" y="18268"/>
                      <a:pt x="9097" y="18480"/>
                    </a:cubicBezTo>
                    <a:cubicBezTo>
                      <a:pt x="7349" y="18858"/>
                      <a:pt x="5648" y="19331"/>
                      <a:pt x="3994" y="19945"/>
                    </a:cubicBezTo>
                    <a:cubicBezTo>
                      <a:pt x="3521" y="20134"/>
                      <a:pt x="3049" y="20300"/>
                      <a:pt x="2600" y="20536"/>
                    </a:cubicBezTo>
                    <a:cubicBezTo>
                      <a:pt x="2387" y="20654"/>
                      <a:pt x="2151" y="20772"/>
                      <a:pt x="1962" y="20890"/>
                    </a:cubicBezTo>
                    <a:cubicBezTo>
                      <a:pt x="1749" y="21008"/>
                      <a:pt x="1537" y="21198"/>
                      <a:pt x="1371" y="21363"/>
                    </a:cubicBezTo>
                    <a:cubicBezTo>
                      <a:pt x="1332" y="21461"/>
                      <a:pt x="1407" y="21593"/>
                      <a:pt x="1488" y="21593"/>
                    </a:cubicBezTo>
                    <a:cubicBezTo>
                      <a:pt x="1504" y="21593"/>
                      <a:pt x="1521" y="21587"/>
                      <a:pt x="1537" y="21576"/>
                    </a:cubicBezTo>
                    <a:cubicBezTo>
                      <a:pt x="1726" y="21457"/>
                      <a:pt x="1915" y="21363"/>
                      <a:pt x="2104" y="21245"/>
                    </a:cubicBezTo>
                    <a:cubicBezTo>
                      <a:pt x="2269" y="21127"/>
                      <a:pt x="2482" y="21056"/>
                      <a:pt x="2671" y="20938"/>
                    </a:cubicBezTo>
                    <a:cubicBezTo>
                      <a:pt x="3049" y="20725"/>
                      <a:pt x="3427" y="20583"/>
                      <a:pt x="3852" y="20394"/>
                    </a:cubicBezTo>
                    <a:cubicBezTo>
                      <a:pt x="4679" y="20063"/>
                      <a:pt x="5482" y="19803"/>
                      <a:pt x="6357" y="19544"/>
                    </a:cubicBezTo>
                    <a:cubicBezTo>
                      <a:pt x="8034" y="19047"/>
                      <a:pt x="9783" y="18622"/>
                      <a:pt x="11484" y="18339"/>
                    </a:cubicBezTo>
                    <a:cubicBezTo>
                      <a:pt x="12004" y="18244"/>
                      <a:pt x="12476" y="18150"/>
                      <a:pt x="12972" y="18102"/>
                    </a:cubicBezTo>
                    <a:cubicBezTo>
                      <a:pt x="13209" y="18055"/>
                      <a:pt x="13445" y="18031"/>
                      <a:pt x="13681" y="17984"/>
                    </a:cubicBezTo>
                    <a:cubicBezTo>
                      <a:pt x="13941" y="17937"/>
                      <a:pt x="14177" y="17890"/>
                      <a:pt x="14414" y="17819"/>
                    </a:cubicBezTo>
                    <a:lnTo>
                      <a:pt x="14414" y="17795"/>
                    </a:lnTo>
                    <a:cubicBezTo>
                      <a:pt x="14256" y="17795"/>
                      <a:pt x="14109" y="17785"/>
                      <a:pt x="13959" y="17785"/>
                    </a:cubicBezTo>
                    <a:close/>
                    <a:moveTo>
                      <a:pt x="20273" y="18528"/>
                    </a:moveTo>
                    <a:cubicBezTo>
                      <a:pt x="20273" y="18528"/>
                      <a:pt x="20226" y="18528"/>
                      <a:pt x="20273" y="18575"/>
                    </a:cubicBezTo>
                    <a:cubicBezTo>
                      <a:pt x="20462" y="18693"/>
                      <a:pt x="20651" y="18811"/>
                      <a:pt x="20864" y="18929"/>
                    </a:cubicBezTo>
                    <a:cubicBezTo>
                      <a:pt x="21029" y="19000"/>
                      <a:pt x="21242" y="19095"/>
                      <a:pt x="21455" y="19213"/>
                    </a:cubicBezTo>
                    <a:lnTo>
                      <a:pt x="22683" y="19756"/>
                    </a:lnTo>
                    <a:cubicBezTo>
                      <a:pt x="23510" y="20063"/>
                      <a:pt x="24361" y="20394"/>
                      <a:pt x="25211" y="20654"/>
                    </a:cubicBezTo>
                    <a:cubicBezTo>
                      <a:pt x="26912" y="21198"/>
                      <a:pt x="28637" y="21646"/>
                      <a:pt x="30386" y="21930"/>
                    </a:cubicBezTo>
                    <a:cubicBezTo>
                      <a:pt x="30882" y="22024"/>
                      <a:pt x="31402" y="22072"/>
                      <a:pt x="31874" y="22095"/>
                    </a:cubicBezTo>
                    <a:cubicBezTo>
                      <a:pt x="32110" y="22143"/>
                      <a:pt x="32370" y="22143"/>
                      <a:pt x="32607" y="22143"/>
                    </a:cubicBezTo>
                    <a:cubicBezTo>
                      <a:pt x="32867" y="22143"/>
                      <a:pt x="33103" y="22072"/>
                      <a:pt x="33339" y="22024"/>
                    </a:cubicBezTo>
                    <a:cubicBezTo>
                      <a:pt x="33434" y="21930"/>
                      <a:pt x="33410" y="21765"/>
                      <a:pt x="33292" y="21765"/>
                    </a:cubicBezTo>
                    <a:cubicBezTo>
                      <a:pt x="33150" y="21765"/>
                      <a:pt x="32998" y="21744"/>
                      <a:pt x="32849" y="21744"/>
                    </a:cubicBezTo>
                    <a:cubicBezTo>
                      <a:pt x="32775" y="21744"/>
                      <a:pt x="32701" y="21749"/>
                      <a:pt x="32630" y="21765"/>
                    </a:cubicBezTo>
                    <a:lnTo>
                      <a:pt x="31992" y="21765"/>
                    </a:lnTo>
                    <a:cubicBezTo>
                      <a:pt x="31543" y="21717"/>
                      <a:pt x="31142" y="21694"/>
                      <a:pt x="30693" y="21599"/>
                    </a:cubicBezTo>
                    <a:cubicBezTo>
                      <a:pt x="29842" y="21457"/>
                      <a:pt x="28944" y="21292"/>
                      <a:pt x="28094" y="21103"/>
                    </a:cubicBezTo>
                    <a:cubicBezTo>
                      <a:pt x="26369" y="20701"/>
                      <a:pt x="24691" y="20182"/>
                      <a:pt x="23038" y="19567"/>
                    </a:cubicBezTo>
                    <a:cubicBezTo>
                      <a:pt x="22565" y="19402"/>
                      <a:pt x="22092" y="19213"/>
                      <a:pt x="21644" y="19047"/>
                    </a:cubicBezTo>
                    <a:cubicBezTo>
                      <a:pt x="21407" y="18953"/>
                      <a:pt x="21218" y="18858"/>
                      <a:pt x="20982" y="18764"/>
                    </a:cubicBezTo>
                    <a:cubicBezTo>
                      <a:pt x="20746" y="18693"/>
                      <a:pt x="20509" y="18598"/>
                      <a:pt x="20273" y="18528"/>
                    </a:cubicBezTo>
                    <a:close/>
                    <a:moveTo>
                      <a:pt x="12169" y="22143"/>
                    </a:moveTo>
                    <a:cubicBezTo>
                      <a:pt x="12131" y="22174"/>
                      <a:pt x="12096" y="22208"/>
                      <a:pt x="12063" y="22243"/>
                    </a:cubicBezTo>
                    <a:lnTo>
                      <a:pt x="12063" y="22243"/>
                    </a:lnTo>
                    <a:cubicBezTo>
                      <a:pt x="12099" y="22210"/>
                      <a:pt x="12134" y="22177"/>
                      <a:pt x="12169" y="22143"/>
                    </a:cubicBezTo>
                    <a:close/>
                    <a:moveTo>
                      <a:pt x="10491" y="18858"/>
                    </a:moveTo>
                    <a:lnTo>
                      <a:pt x="10491" y="18858"/>
                    </a:lnTo>
                    <a:cubicBezTo>
                      <a:pt x="10161" y="18953"/>
                      <a:pt x="9877" y="18977"/>
                      <a:pt x="9546" y="19024"/>
                    </a:cubicBezTo>
                    <a:cubicBezTo>
                      <a:pt x="9239" y="19095"/>
                      <a:pt x="8956" y="19189"/>
                      <a:pt x="8648" y="19260"/>
                    </a:cubicBezTo>
                    <a:cubicBezTo>
                      <a:pt x="8058" y="19449"/>
                      <a:pt x="7443" y="19614"/>
                      <a:pt x="6853" y="19827"/>
                    </a:cubicBezTo>
                    <a:cubicBezTo>
                      <a:pt x="5671" y="20252"/>
                      <a:pt x="4490" y="20654"/>
                      <a:pt x="3332" y="21174"/>
                    </a:cubicBezTo>
                    <a:cubicBezTo>
                      <a:pt x="2694" y="21434"/>
                      <a:pt x="2009" y="21694"/>
                      <a:pt x="1395" y="22048"/>
                    </a:cubicBezTo>
                    <a:cubicBezTo>
                      <a:pt x="1310" y="22091"/>
                      <a:pt x="1378" y="22268"/>
                      <a:pt x="1479" y="22268"/>
                    </a:cubicBezTo>
                    <a:cubicBezTo>
                      <a:pt x="1490" y="22268"/>
                      <a:pt x="1501" y="22265"/>
                      <a:pt x="1513" y="22261"/>
                    </a:cubicBezTo>
                    <a:cubicBezTo>
                      <a:pt x="2104" y="22048"/>
                      <a:pt x="2671" y="21765"/>
                      <a:pt x="3214" y="21505"/>
                    </a:cubicBezTo>
                    <a:cubicBezTo>
                      <a:pt x="3805" y="21268"/>
                      <a:pt x="4396" y="21056"/>
                      <a:pt x="4963" y="20796"/>
                    </a:cubicBezTo>
                    <a:cubicBezTo>
                      <a:pt x="6120" y="20371"/>
                      <a:pt x="7302" y="19945"/>
                      <a:pt x="8483" y="19567"/>
                    </a:cubicBezTo>
                    <a:cubicBezTo>
                      <a:pt x="8814" y="19449"/>
                      <a:pt x="9168" y="19355"/>
                      <a:pt x="9475" y="19236"/>
                    </a:cubicBezTo>
                    <a:cubicBezTo>
                      <a:pt x="9664" y="19189"/>
                      <a:pt x="9830" y="19118"/>
                      <a:pt x="9995" y="19071"/>
                    </a:cubicBezTo>
                    <a:cubicBezTo>
                      <a:pt x="10161" y="19000"/>
                      <a:pt x="10302" y="18929"/>
                      <a:pt x="10491" y="18858"/>
                    </a:cubicBezTo>
                    <a:close/>
                    <a:moveTo>
                      <a:pt x="22187" y="22662"/>
                    </a:moveTo>
                    <a:lnTo>
                      <a:pt x="22187" y="22662"/>
                    </a:lnTo>
                    <a:cubicBezTo>
                      <a:pt x="22230" y="22722"/>
                      <a:pt x="22276" y="22770"/>
                      <a:pt x="22324" y="22812"/>
                    </a:cubicBezTo>
                    <a:lnTo>
                      <a:pt x="22324" y="22812"/>
                    </a:lnTo>
                    <a:cubicBezTo>
                      <a:pt x="22280" y="22761"/>
                      <a:pt x="22235" y="22710"/>
                      <a:pt x="22187" y="22662"/>
                    </a:cubicBezTo>
                    <a:close/>
                    <a:moveTo>
                      <a:pt x="12358" y="19236"/>
                    </a:moveTo>
                    <a:lnTo>
                      <a:pt x="12358" y="19236"/>
                    </a:lnTo>
                    <a:cubicBezTo>
                      <a:pt x="11815" y="19449"/>
                      <a:pt x="11247" y="19662"/>
                      <a:pt x="10728" y="19851"/>
                    </a:cubicBezTo>
                    <a:cubicBezTo>
                      <a:pt x="10184" y="20063"/>
                      <a:pt x="9664" y="20300"/>
                      <a:pt x="9121" y="20536"/>
                    </a:cubicBezTo>
                    <a:cubicBezTo>
                      <a:pt x="8058" y="21008"/>
                      <a:pt x="7042" y="21457"/>
                      <a:pt x="5955" y="21930"/>
                    </a:cubicBezTo>
                    <a:cubicBezTo>
                      <a:pt x="5364" y="22190"/>
                      <a:pt x="4750" y="22450"/>
                      <a:pt x="4183" y="22757"/>
                    </a:cubicBezTo>
                    <a:cubicBezTo>
                      <a:pt x="4044" y="22836"/>
                      <a:pt x="4121" y="23015"/>
                      <a:pt x="4261" y="23015"/>
                    </a:cubicBezTo>
                    <a:cubicBezTo>
                      <a:pt x="4288" y="23015"/>
                      <a:pt x="4318" y="23008"/>
                      <a:pt x="4348" y="22993"/>
                    </a:cubicBezTo>
                    <a:cubicBezTo>
                      <a:pt x="5412" y="22544"/>
                      <a:pt x="6451" y="22048"/>
                      <a:pt x="7467" y="21576"/>
                    </a:cubicBezTo>
                    <a:cubicBezTo>
                      <a:pt x="8507" y="21103"/>
                      <a:pt x="9570" y="20630"/>
                      <a:pt x="10610" y="20134"/>
                    </a:cubicBezTo>
                    <a:cubicBezTo>
                      <a:pt x="11200" y="19827"/>
                      <a:pt x="11767" y="19544"/>
                      <a:pt x="12358" y="19236"/>
                    </a:cubicBezTo>
                    <a:close/>
                    <a:moveTo>
                      <a:pt x="16540" y="17583"/>
                    </a:moveTo>
                    <a:cubicBezTo>
                      <a:pt x="15477" y="17819"/>
                      <a:pt x="14414" y="18055"/>
                      <a:pt x="13350" y="18315"/>
                    </a:cubicBezTo>
                    <a:cubicBezTo>
                      <a:pt x="12311" y="18622"/>
                      <a:pt x="11295" y="18906"/>
                      <a:pt x="10255" y="19260"/>
                    </a:cubicBezTo>
                    <a:cubicBezTo>
                      <a:pt x="8176" y="19945"/>
                      <a:pt x="6144" y="20725"/>
                      <a:pt x="4136" y="21576"/>
                    </a:cubicBezTo>
                    <a:cubicBezTo>
                      <a:pt x="3569" y="21812"/>
                      <a:pt x="3025" y="22072"/>
                      <a:pt x="2482" y="22308"/>
                    </a:cubicBezTo>
                    <a:cubicBezTo>
                      <a:pt x="1915" y="22568"/>
                      <a:pt x="1371" y="22804"/>
                      <a:pt x="828" y="23135"/>
                    </a:cubicBezTo>
                    <a:cubicBezTo>
                      <a:pt x="701" y="23219"/>
                      <a:pt x="725" y="23379"/>
                      <a:pt x="816" y="23379"/>
                    </a:cubicBezTo>
                    <a:cubicBezTo>
                      <a:pt x="827" y="23379"/>
                      <a:pt x="839" y="23376"/>
                      <a:pt x="851" y="23371"/>
                    </a:cubicBezTo>
                    <a:cubicBezTo>
                      <a:pt x="1371" y="23182"/>
                      <a:pt x="1867" y="22946"/>
                      <a:pt x="2340" y="22686"/>
                    </a:cubicBezTo>
                    <a:cubicBezTo>
                      <a:pt x="2836" y="22450"/>
                      <a:pt x="3332" y="22261"/>
                      <a:pt x="3852" y="22024"/>
                    </a:cubicBezTo>
                    <a:cubicBezTo>
                      <a:pt x="4844" y="21576"/>
                      <a:pt x="5813" y="21150"/>
                      <a:pt x="6853" y="20772"/>
                    </a:cubicBezTo>
                    <a:cubicBezTo>
                      <a:pt x="8885" y="19969"/>
                      <a:pt x="10940" y="19307"/>
                      <a:pt x="13020" y="18646"/>
                    </a:cubicBezTo>
                    <a:cubicBezTo>
                      <a:pt x="13610" y="18480"/>
                      <a:pt x="14177" y="18315"/>
                      <a:pt x="14768" y="18126"/>
                    </a:cubicBezTo>
                    <a:cubicBezTo>
                      <a:pt x="15359" y="17937"/>
                      <a:pt x="15949" y="17772"/>
                      <a:pt x="16540" y="17606"/>
                    </a:cubicBezTo>
                    <a:cubicBezTo>
                      <a:pt x="16564" y="17606"/>
                      <a:pt x="16540" y="17583"/>
                      <a:pt x="16540" y="17583"/>
                    </a:cubicBezTo>
                    <a:close/>
                    <a:moveTo>
                      <a:pt x="21596" y="20890"/>
                    </a:moveTo>
                    <a:lnTo>
                      <a:pt x="21596" y="20890"/>
                    </a:lnTo>
                    <a:cubicBezTo>
                      <a:pt x="22045" y="21245"/>
                      <a:pt x="22470" y="21646"/>
                      <a:pt x="22943" y="22001"/>
                    </a:cubicBezTo>
                    <a:cubicBezTo>
                      <a:pt x="23392" y="22355"/>
                      <a:pt x="23865" y="22710"/>
                      <a:pt x="24337" y="23017"/>
                    </a:cubicBezTo>
                    <a:cubicBezTo>
                      <a:pt x="25259" y="23702"/>
                      <a:pt x="26204" y="24387"/>
                      <a:pt x="27101" y="25072"/>
                    </a:cubicBezTo>
                    <a:cubicBezTo>
                      <a:pt x="27645" y="25450"/>
                      <a:pt x="28165" y="25828"/>
                      <a:pt x="28732" y="26183"/>
                    </a:cubicBezTo>
                    <a:cubicBezTo>
                      <a:pt x="28756" y="26212"/>
                      <a:pt x="28781" y="26224"/>
                      <a:pt x="28803" y="26224"/>
                    </a:cubicBezTo>
                    <a:cubicBezTo>
                      <a:pt x="28888" y="26224"/>
                      <a:pt x="28939" y="26045"/>
                      <a:pt x="28826" y="25970"/>
                    </a:cubicBezTo>
                    <a:cubicBezTo>
                      <a:pt x="27905" y="25309"/>
                      <a:pt x="26960" y="24647"/>
                      <a:pt x="26015" y="23962"/>
                    </a:cubicBezTo>
                    <a:cubicBezTo>
                      <a:pt x="25070" y="23324"/>
                      <a:pt x="24148" y="22639"/>
                      <a:pt x="23227" y="22001"/>
                    </a:cubicBezTo>
                    <a:cubicBezTo>
                      <a:pt x="22683" y="21599"/>
                      <a:pt x="22116" y="21292"/>
                      <a:pt x="21596" y="20890"/>
                    </a:cubicBezTo>
                    <a:close/>
                    <a:moveTo>
                      <a:pt x="13965" y="21576"/>
                    </a:moveTo>
                    <a:lnTo>
                      <a:pt x="13965" y="21576"/>
                    </a:lnTo>
                    <a:cubicBezTo>
                      <a:pt x="13610" y="22024"/>
                      <a:pt x="13232" y="22473"/>
                      <a:pt x="12878" y="22946"/>
                    </a:cubicBezTo>
                    <a:cubicBezTo>
                      <a:pt x="12523" y="23371"/>
                      <a:pt x="12169" y="23844"/>
                      <a:pt x="11838" y="24316"/>
                    </a:cubicBezTo>
                    <a:cubicBezTo>
                      <a:pt x="11177" y="25238"/>
                      <a:pt x="10491" y="26183"/>
                      <a:pt x="9806" y="27104"/>
                    </a:cubicBezTo>
                    <a:cubicBezTo>
                      <a:pt x="9428" y="27624"/>
                      <a:pt x="9050" y="28168"/>
                      <a:pt x="8672" y="28735"/>
                    </a:cubicBezTo>
                    <a:cubicBezTo>
                      <a:pt x="8575" y="28783"/>
                      <a:pt x="8656" y="28877"/>
                      <a:pt x="8754" y="28877"/>
                    </a:cubicBezTo>
                    <a:cubicBezTo>
                      <a:pt x="8799" y="28877"/>
                      <a:pt x="8848" y="28857"/>
                      <a:pt x="8885" y="28805"/>
                    </a:cubicBezTo>
                    <a:cubicBezTo>
                      <a:pt x="9570" y="27908"/>
                      <a:pt x="10231" y="26963"/>
                      <a:pt x="10893" y="26017"/>
                    </a:cubicBezTo>
                    <a:cubicBezTo>
                      <a:pt x="11555" y="25072"/>
                      <a:pt x="12240" y="24151"/>
                      <a:pt x="12878" y="23206"/>
                    </a:cubicBezTo>
                    <a:cubicBezTo>
                      <a:pt x="13256" y="22662"/>
                      <a:pt x="13587" y="22119"/>
                      <a:pt x="13965" y="21576"/>
                    </a:cubicBezTo>
                    <a:close/>
                    <a:moveTo>
                      <a:pt x="18099" y="18102"/>
                    </a:moveTo>
                    <a:cubicBezTo>
                      <a:pt x="18099" y="18102"/>
                      <a:pt x="18076" y="18102"/>
                      <a:pt x="18076" y="18126"/>
                    </a:cubicBezTo>
                    <a:cubicBezTo>
                      <a:pt x="18808" y="18929"/>
                      <a:pt x="19564" y="19756"/>
                      <a:pt x="20320" y="20512"/>
                    </a:cubicBezTo>
                    <a:cubicBezTo>
                      <a:pt x="21100" y="21292"/>
                      <a:pt x="21880" y="22024"/>
                      <a:pt x="22683" y="22733"/>
                    </a:cubicBezTo>
                    <a:cubicBezTo>
                      <a:pt x="24313" y="24175"/>
                      <a:pt x="25991" y="25569"/>
                      <a:pt x="27739" y="26868"/>
                    </a:cubicBezTo>
                    <a:cubicBezTo>
                      <a:pt x="28236" y="27222"/>
                      <a:pt x="28708" y="27577"/>
                      <a:pt x="29204" y="27931"/>
                    </a:cubicBezTo>
                    <a:cubicBezTo>
                      <a:pt x="29724" y="28286"/>
                      <a:pt x="30220" y="28640"/>
                      <a:pt x="30740" y="28924"/>
                    </a:cubicBezTo>
                    <a:cubicBezTo>
                      <a:pt x="30765" y="28939"/>
                      <a:pt x="30790" y="28945"/>
                      <a:pt x="30814" y="28945"/>
                    </a:cubicBezTo>
                    <a:cubicBezTo>
                      <a:pt x="30900" y="28945"/>
                      <a:pt x="30961" y="28856"/>
                      <a:pt x="30905" y="28782"/>
                    </a:cubicBezTo>
                    <a:cubicBezTo>
                      <a:pt x="30480" y="28451"/>
                      <a:pt x="30008" y="28144"/>
                      <a:pt x="29559" y="27837"/>
                    </a:cubicBezTo>
                    <a:cubicBezTo>
                      <a:pt x="29133" y="27506"/>
                      <a:pt x="28685" y="27222"/>
                      <a:pt x="28236" y="26892"/>
                    </a:cubicBezTo>
                    <a:cubicBezTo>
                      <a:pt x="27361" y="26254"/>
                      <a:pt x="26487" y="25592"/>
                      <a:pt x="25660" y="24907"/>
                    </a:cubicBezTo>
                    <a:cubicBezTo>
                      <a:pt x="23983" y="23560"/>
                      <a:pt x="22329" y="22119"/>
                      <a:pt x="20746" y="20630"/>
                    </a:cubicBezTo>
                    <a:cubicBezTo>
                      <a:pt x="20297" y="20229"/>
                      <a:pt x="19871" y="19803"/>
                      <a:pt x="19446" y="19402"/>
                    </a:cubicBezTo>
                    <a:cubicBezTo>
                      <a:pt x="18997" y="18977"/>
                      <a:pt x="18548" y="18528"/>
                      <a:pt x="18099" y="18102"/>
                    </a:cubicBezTo>
                    <a:close/>
                    <a:moveTo>
                      <a:pt x="22324" y="22812"/>
                    </a:moveTo>
                    <a:cubicBezTo>
                      <a:pt x="22494" y="23012"/>
                      <a:pt x="22637" y="23230"/>
                      <a:pt x="22825" y="23418"/>
                    </a:cubicBezTo>
                    <a:cubicBezTo>
                      <a:pt x="23038" y="23655"/>
                      <a:pt x="23274" y="23844"/>
                      <a:pt x="23486" y="24056"/>
                    </a:cubicBezTo>
                    <a:cubicBezTo>
                      <a:pt x="23935" y="24505"/>
                      <a:pt x="24408" y="24907"/>
                      <a:pt x="24857" y="25332"/>
                    </a:cubicBezTo>
                    <a:cubicBezTo>
                      <a:pt x="25802" y="26159"/>
                      <a:pt x="26794" y="26963"/>
                      <a:pt x="27763" y="27719"/>
                    </a:cubicBezTo>
                    <a:cubicBezTo>
                      <a:pt x="28330" y="28168"/>
                      <a:pt x="28897" y="28616"/>
                      <a:pt x="29511" y="28971"/>
                    </a:cubicBezTo>
                    <a:cubicBezTo>
                      <a:pt x="29521" y="28977"/>
                      <a:pt x="29532" y="28980"/>
                      <a:pt x="29544" y="28980"/>
                    </a:cubicBezTo>
                    <a:cubicBezTo>
                      <a:pt x="29617" y="28980"/>
                      <a:pt x="29711" y="28863"/>
                      <a:pt x="29630" y="28782"/>
                    </a:cubicBezTo>
                    <a:cubicBezTo>
                      <a:pt x="29157" y="28380"/>
                      <a:pt x="28614" y="28049"/>
                      <a:pt x="28117" y="27671"/>
                    </a:cubicBezTo>
                    <a:lnTo>
                      <a:pt x="26605" y="26514"/>
                    </a:lnTo>
                    <a:cubicBezTo>
                      <a:pt x="25637" y="25734"/>
                      <a:pt x="24691" y="24907"/>
                      <a:pt x="23770" y="24080"/>
                    </a:cubicBezTo>
                    <a:cubicBezTo>
                      <a:pt x="23510" y="23844"/>
                      <a:pt x="23250" y="23607"/>
                      <a:pt x="23014" y="23371"/>
                    </a:cubicBezTo>
                    <a:cubicBezTo>
                      <a:pt x="22872" y="23253"/>
                      <a:pt x="22754" y="23135"/>
                      <a:pt x="22589" y="23017"/>
                    </a:cubicBezTo>
                    <a:cubicBezTo>
                      <a:pt x="22498" y="22941"/>
                      <a:pt x="22408" y="22885"/>
                      <a:pt x="22324" y="22812"/>
                    </a:cubicBezTo>
                    <a:close/>
                    <a:moveTo>
                      <a:pt x="15075" y="19284"/>
                    </a:moveTo>
                    <a:cubicBezTo>
                      <a:pt x="14862" y="19402"/>
                      <a:pt x="14650" y="19473"/>
                      <a:pt x="14484" y="19591"/>
                    </a:cubicBezTo>
                    <a:lnTo>
                      <a:pt x="13941" y="19945"/>
                    </a:lnTo>
                    <a:cubicBezTo>
                      <a:pt x="13587" y="20229"/>
                      <a:pt x="13209" y="20489"/>
                      <a:pt x="12854" y="20749"/>
                    </a:cubicBezTo>
                    <a:cubicBezTo>
                      <a:pt x="12145" y="21316"/>
                      <a:pt x="11460" y="21883"/>
                      <a:pt x="10775" y="22497"/>
                    </a:cubicBezTo>
                    <a:cubicBezTo>
                      <a:pt x="9475" y="23678"/>
                      <a:pt x="8247" y="24978"/>
                      <a:pt x="7089" y="26325"/>
                    </a:cubicBezTo>
                    <a:cubicBezTo>
                      <a:pt x="6758" y="26726"/>
                      <a:pt x="6475" y="27104"/>
                      <a:pt x="6168" y="27553"/>
                    </a:cubicBezTo>
                    <a:cubicBezTo>
                      <a:pt x="6026" y="27742"/>
                      <a:pt x="5908" y="27955"/>
                      <a:pt x="5790" y="28168"/>
                    </a:cubicBezTo>
                    <a:cubicBezTo>
                      <a:pt x="5671" y="28404"/>
                      <a:pt x="5577" y="28593"/>
                      <a:pt x="5530" y="28876"/>
                    </a:cubicBezTo>
                    <a:cubicBezTo>
                      <a:pt x="5530" y="28956"/>
                      <a:pt x="5605" y="29025"/>
                      <a:pt x="5676" y="29025"/>
                    </a:cubicBezTo>
                    <a:cubicBezTo>
                      <a:pt x="5710" y="29025"/>
                      <a:pt x="5743" y="29009"/>
                      <a:pt x="5766" y="28971"/>
                    </a:cubicBezTo>
                    <a:cubicBezTo>
                      <a:pt x="5884" y="28782"/>
                      <a:pt x="6002" y="28616"/>
                      <a:pt x="6073" y="28404"/>
                    </a:cubicBezTo>
                    <a:cubicBezTo>
                      <a:pt x="6215" y="28191"/>
                      <a:pt x="6286" y="28002"/>
                      <a:pt x="6404" y="27837"/>
                    </a:cubicBezTo>
                    <a:cubicBezTo>
                      <a:pt x="6640" y="27482"/>
                      <a:pt x="6900" y="27128"/>
                      <a:pt x="7184" y="26797"/>
                    </a:cubicBezTo>
                    <a:cubicBezTo>
                      <a:pt x="7727" y="26112"/>
                      <a:pt x="8318" y="25474"/>
                      <a:pt x="8908" y="24836"/>
                    </a:cubicBezTo>
                    <a:cubicBezTo>
                      <a:pt x="10137" y="23537"/>
                      <a:pt x="11436" y="22355"/>
                      <a:pt x="12783" y="21198"/>
                    </a:cubicBezTo>
                    <a:cubicBezTo>
                      <a:pt x="13161" y="20867"/>
                      <a:pt x="13563" y="20583"/>
                      <a:pt x="13941" y="20252"/>
                    </a:cubicBezTo>
                    <a:cubicBezTo>
                      <a:pt x="14106" y="20111"/>
                      <a:pt x="14319" y="19945"/>
                      <a:pt x="14508" y="19803"/>
                    </a:cubicBezTo>
                    <a:cubicBezTo>
                      <a:pt x="14721" y="19662"/>
                      <a:pt x="14886" y="19473"/>
                      <a:pt x="15075" y="19307"/>
                    </a:cubicBezTo>
                    <a:lnTo>
                      <a:pt x="15075" y="19284"/>
                    </a:lnTo>
                    <a:close/>
                    <a:moveTo>
                      <a:pt x="19328" y="19780"/>
                    </a:moveTo>
                    <a:cubicBezTo>
                      <a:pt x="19446" y="19993"/>
                      <a:pt x="19517" y="20182"/>
                      <a:pt x="19635" y="20371"/>
                    </a:cubicBezTo>
                    <a:lnTo>
                      <a:pt x="19990" y="20890"/>
                    </a:lnTo>
                    <a:cubicBezTo>
                      <a:pt x="20273" y="21245"/>
                      <a:pt x="20533" y="21646"/>
                      <a:pt x="20793" y="22001"/>
                    </a:cubicBezTo>
                    <a:cubicBezTo>
                      <a:pt x="21360" y="22710"/>
                      <a:pt x="21903" y="23371"/>
                      <a:pt x="22541" y="24056"/>
                    </a:cubicBezTo>
                    <a:cubicBezTo>
                      <a:pt x="23723" y="25356"/>
                      <a:pt x="25022" y="26608"/>
                      <a:pt x="26369" y="27742"/>
                    </a:cubicBezTo>
                    <a:cubicBezTo>
                      <a:pt x="26771" y="28073"/>
                      <a:pt x="27149" y="28380"/>
                      <a:pt x="27574" y="28664"/>
                    </a:cubicBezTo>
                    <a:cubicBezTo>
                      <a:pt x="27787" y="28805"/>
                      <a:pt x="27999" y="28924"/>
                      <a:pt x="28212" y="29042"/>
                    </a:cubicBezTo>
                    <a:cubicBezTo>
                      <a:pt x="28448" y="29160"/>
                      <a:pt x="28637" y="29254"/>
                      <a:pt x="28921" y="29325"/>
                    </a:cubicBezTo>
                    <a:cubicBezTo>
                      <a:pt x="29039" y="29325"/>
                      <a:pt x="29086" y="29160"/>
                      <a:pt x="28992" y="29089"/>
                    </a:cubicBezTo>
                    <a:cubicBezTo>
                      <a:pt x="28826" y="28971"/>
                      <a:pt x="28661" y="28853"/>
                      <a:pt x="28448" y="28758"/>
                    </a:cubicBezTo>
                    <a:cubicBezTo>
                      <a:pt x="28236" y="28640"/>
                      <a:pt x="28047" y="28546"/>
                      <a:pt x="27881" y="28427"/>
                    </a:cubicBezTo>
                    <a:cubicBezTo>
                      <a:pt x="27527" y="28191"/>
                      <a:pt x="27172" y="27931"/>
                      <a:pt x="26842" y="27671"/>
                    </a:cubicBezTo>
                    <a:cubicBezTo>
                      <a:pt x="26156" y="27104"/>
                      <a:pt x="25518" y="26514"/>
                      <a:pt x="24857" y="25923"/>
                    </a:cubicBezTo>
                    <a:cubicBezTo>
                      <a:pt x="23557" y="24718"/>
                      <a:pt x="22376" y="23418"/>
                      <a:pt x="21242" y="22048"/>
                    </a:cubicBezTo>
                    <a:cubicBezTo>
                      <a:pt x="20911" y="21670"/>
                      <a:pt x="20628" y="21292"/>
                      <a:pt x="20297" y="20890"/>
                    </a:cubicBezTo>
                    <a:cubicBezTo>
                      <a:pt x="20131" y="20725"/>
                      <a:pt x="19990" y="20512"/>
                      <a:pt x="19848" y="20347"/>
                    </a:cubicBezTo>
                    <a:cubicBezTo>
                      <a:pt x="19706" y="20134"/>
                      <a:pt x="19517" y="19945"/>
                      <a:pt x="19352" y="19780"/>
                    </a:cubicBezTo>
                    <a:close/>
                    <a:moveTo>
                      <a:pt x="12063" y="22243"/>
                    </a:moveTo>
                    <a:lnTo>
                      <a:pt x="12063" y="22243"/>
                    </a:lnTo>
                    <a:cubicBezTo>
                      <a:pt x="11857" y="22429"/>
                      <a:pt x="11638" y="22579"/>
                      <a:pt x="11436" y="22781"/>
                    </a:cubicBezTo>
                    <a:cubicBezTo>
                      <a:pt x="11200" y="22993"/>
                      <a:pt x="10988" y="23229"/>
                      <a:pt x="10775" y="23442"/>
                    </a:cubicBezTo>
                    <a:cubicBezTo>
                      <a:pt x="10350" y="23867"/>
                      <a:pt x="9924" y="24340"/>
                      <a:pt x="9523" y="24812"/>
                    </a:cubicBezTo>
                    <a:cubicBezTo>
                      <a:pt x="8696" y="25758"/>
                      <a:pt x="7892" y="26750"/>
                      <a:pt x="7113" y="27719"/>
                    </a:cubicBezTo>
                    <a:cubicBezTo>
                      <a:pt x="6687" y="28286"/>
                      <a:pt x="6238" y="28853"/>
                      <a:pt x="5884" y="29467"/>
                    </a:cubicBezTo>
                    <a:cubicBezTo>
                      <a:pt x="5832" y="29536"/>
                      <a:pt x="5906" y="29630"/>
                      <a:pt x="5978" y="29630"/>
                    </a:cubicBezTo>
                    <a:cubicBezTo>
                      <a:pt x="6004" y="29630"/>
                      <a:pt x="6030" y="29617"/>
                      <a:pt x="6049" y="29585"/>
                    </a:cubicBezTo>
                    <a:cubicBezTo>
                      <a:pt x="6475" y="29113"/>
                      <a:pt x="6806" y="28569"/>
                      <a:pt x="7184" y="28073"/>
                    </a:cubicBezTo>
                    <a:lnTo>
                      <a:pt x="8341" y="26561"/>
                    </a:lnTo>
                    <a:cubicBezTo>
                      <a:pt x="9097" y="25592"/>
                      <a:pt x="9924" y="24647"/>
                      <a:pt x="10751" y="23726"/>
                    </a:cubicBezTo>
                    <a:cubicBezTo>
                      <a:pt x="10988" y="23466"/>
                      <a:pt x="11224" y="23206"/>
                      <a:pt x="11460" y="22970"/>
                    </a:cubicBezTo>
                    <a:cubicBezTo>
                      <a:pt x="11578" y="22828"/>
                      <a:pt x="11696" y="22710"/>
                      <a:pt x="11815" y="22544"/>
                    </a:cubicBezTo>
                    <a:cubicBezTo>
                      <a:pt x="11901" y="22441"/>
                      <a:pt x="11975" y="22337"/>
                      <a:pt x="12063" y="22243"/>
                    </a:cubicBezTo>
                    <a:close/>
                    <a:moveTo>
                      <a:pt x="19281" y="22521"/>
                    </a:moveTo>
                    <a:cubicBezTo>
                      <a:pt x="19493" y="23064"/>
                      <a:pt x="19706" y="23607"/>
                      <a:pt x="19919" y="24151"/>
                    </a:cubicBezTo>
                    <a:cubicBezTo>
                      <a:pt x="20108" y="24671"/>
                      <a:pt x="20344" y="25214"/>
                      <a:pt x="20580" y="25734"/>
                    </a:cubicBezTo>
                    <a:cubicBezTo>
                      <a:pt x="21053" y="26797"/>
                      <a:pt x="21502" y="27837"/>
                      <a:pt x="21974" y="28900"/>
                    </a:cubicBezTo>
                    <a:cubicBezTo>
                      <a:pt x="22234" y="29491"/>
                      <a:pt x="22494" y="30105"/>
                      <a:pt x="22801" y="30672"/>
                    </a:cubicBezTo>
                    <a:cubicBezTo>
                      <a:pt x="22822" y="30714"/>
                      <a:pt x="22855" y="30731"/>
                      <a:pt x="22890" y="30731"/>
                    </a:cubicBezTo>
                    <a:cubicBezTo>
                      <a:pt x="22974" y="30731"/>
                      <a:pt x="23071" y="30631"/>
                      <a:pt x="23038" y="30530"/>
                    </a:cubicBezTo>
                    <a:cubicBezTo>
                      <a:pt x="22589" y="29467"/>
                      <a:pt x="22092" y="28427"/>
                      <a:pt x="21620" y="27388"/>
                    </a:cubicBezTo>
                    <a:cubicBezTo>
                      <a:pt x="21147" y="26372"/>
                      <a:pt x="20675" y="25309"/>
                      <a:pt x="20179" y="24269"/>
                    </a:cubicBezTo>
                    <a:cubicBezTo>
                      <a:pt x="19871" y="23678"/>
                      <a:pt x="19588" y="23111"/>
                      <a:pt x="19281" y="22521"/>
                    </a:cubicBezTo>
                    <a:close/>
                    <a:moveTo>
                      <a:pt x="16729" y="18031"/>
                    </a:moveTo>
                    <a:cubicBezTo>
                      <a:pt x="15926" y="18764"/>
                      <a:pt x="15099" y="19520"/>
                      <a:pt x="14319" y="20276"/>
                    </a:cubicBezTo>
                    <a:cubicBezTo>
                      <a:pt x="13563" y="21056"/>
                      <a:pt x="12831" y="21835"/>
                      <a:pt x="12122" y="22639"/>
                    </a:cubicBezTo>
                    <a:cubicBezTo>
                      <a:pt x="10657" y="24269"/>
                      <a:pt x="9286" y="25947"/>
                      <a:pt x="7987" y="27695"/>
                    </a:cubicBezTo>
                    <a:cubicBezTo>
                      <a:pt x="7632" y="28191"/>
                      <a:pt x="7278" y="28664"/>
                      <a:pt x="6924" y="29160"/>
                    </a:cubicBezTo>
                    <a:cubicBezTo>
                      <a:pt x="6569" y="29656"/>
                      <a:pt x="6215" y="30176"/>
                      <a:pt x="5908" y="30696"/>
                    </a:cubicBezTo>
                    <a:cubicBezTo>
                      <a:pt x="5870" y="30789"/>
                      <a:pt x="5951" y="30882"/>
                      <a:pt x="6010" y="30882"/>
                    </a:cubicBezTo>
                    <a:cubicBezTo>
                      <a:pt x="6026" y="30882"/>
                      <a:pt x="6040" y="30876"/>
                      <a:pt x="6049" y="30861"/>
                    </a:cubicBezTo>
                    <a:cubicBezTo>
                      <a:pt x="6380" y="30436"/>
                      <a:pt x="6711" y="29963"/>
                      <a:pt x="6995" y="29514"/>
                    </a:cubicBezTo>
                    <a:cubicBezTo>
                      <a:pt x="7325" y="29089"/>
                      <a:pt x="7632" y="28640"/>
                      <a:pt x="7940" y="28191"/>
                    </a:cubicBezTo>
                    <a:cubicBezTo>
                      <a:pt x="8601" y="27317"/>
                      <a:pt x="9239" y="26443"/>
                      <a:pt x="9924" y="25616"/>
                    </a:cubicBezTo>
                    <a:cubicBezTo>
                      <a:pt x="11295" y="23938"/>
                      <a:pt x="12736" y="22284"/>
                      <a:pt x="14201" y="20701"/>
                    </a:cubicBezTo>
                    <a:cubicBezTo>
                      <a:pt x="14626" y="20252"/>
                      <a:pt x="15028" y="19827"/>
                      <a:pt x="15453" y="19402"/>
                    </a:cubicBezTo>
                    <a:cubicBezTo>
                      <a:pt x="15855" y="18953"/>
                      <a:pt x="16304" y="18504"/>
                      <a:pt x="16753" y="18055"/>
                    </a:cubicBezTo>
                    <a:cubicBezTo>
                      <a:pt x="16753" y="18055"/>
                      <a:pt x="16753" y="18031"/>
                      <a:pt x="16729" y="18031"/>
                    </a:cubicBezTo>
                    <a:close/>
                    <a:moveTo>
                      <a:pt x="16493" y="22757"/>
                    </a:moveTo>
                    <a:lnTo>
                      <a:pt x="16493" y="22757"/>
                    </a:lnTo>
                    <a:cubicBezTo>
                      <a:pt x="16398" y="23324"/>
                      <a:pt x="16280" y="23915"/>
                      <a:pt x="16209" y="24482"/>
                    </a:cubicBezTo>
                    <a:cubicBezTo>
                      <a:pt x="16138" y="25025"/>
                      <a:pt x="16067" y="25616"/>
                      <a:pt x="15997" y="26183"/>
                    </a:cubicBezTo>
                    <a:cubicBezTo>
                      <a:pt x="15878" y="27341"/>
                      <a:pt x="15784" y="28451"/>
                      <a:pt x="15642" y="29609"/>
                    </a:cubicBezTo>
                    <a:lnTo>
                      <a:pt x="15477" y="31570"/>
                    </a:lnTo>
                    <a:cubicBezTo>
                      <a:pt x="15453" y="31653"/>
                      <a:pt x="15512" y="31694"/>
                      <a:pt x="15580" y="31694"/>
                    </a:cubicBezTo>
                    <a:cubicBezTo>
                      <a:pt x="15648" y="31694"/>
                      <a:pt x="15725" y="31653"/>
                      <a:pt x="15737" y="31570"/>
                    </a:cubicBezTo>
                    <a:cubicBezTo>
                      <a:pt x="15902" y="30412"/>
                      <a:pt x="15973" y="29278"/>
                      <a:pt x="16067" y="28144"/>
                    </a:cubicBezTo>
                    <a:cubicBezTo>
                      <a:pt x="16186" y="26986"/>
                      <a:pt x="16280" y="25852"/>
                      <a:pt x="16375" y="24718"/>
                    </a:cubicBezTo>
                    <a:cubicBezTo>
                      <a:pt x="16422" y="24056"/>
                      <a:pt x="16422" y="23418"/>
                      <a:pt x="16493" y="22757"/>
                    </a:cubicBezTo>
                    <a:close/>
                    <a:moveTo>
                      <a:pt x="16320" y="20242"/>
                    </a:moveTo>
                    <a:cubicBezTo>
                      <a:pt x="16317" y="20242"/>
                      <a:pt x="16312" y="20245"/>
                      <a:pt x="16304" y="20252"/>
                    </a:cubicBezTo>
                    <a:cubicBezTo>
                      <a:pt x="16186" y="20465"/>
                      <a:pt x="16067" y="20630"/>
                      <a:pt x="15949" y="20843"/>
                    </a:cubicBezTo>
                    <a:cubicBezTo>
                      <a:pt x="15855" y="21008"/>
                      <a:pt x="15737" y="21221"/>
                      <a:pt x="15666" y="21434"/>
                    </a:cubicBezTo>
                    <a:lnTo>
                      <a:pt x="15122" y="22662"/>
                    </a:lnTo>
                    <a:cubicBezTo>
                      <a:pt x="14792" y="23489"/>
                      <a:pt x="14484" y="24340"/>
                      <a:pt x="14201" y="25214"/>
                    </a:cubicBezTo>
                    <a:cubicBezTo>
                      <a:pt x="13681" y="26892"/>
                      <a:pt x="13232" y="28640"/>
                      <a:pt x="12949" y="30365"/>
                    </a:cubicBezTo>
                    <a:cubicBezTo>
                      <a:pt x="12854" y="30885"/>
                      <a:pt x="12783" y="31381"/>
                      <a:pt x="12760" y="31853"/>
                    </a:cubicBezTo>
                    <a:cubicBezTo>
                      <a:pt x="12736" y="32090"/>
                      <a:pt x="12736" y="32350"/>
                      <a:pt x="12736" y="32586"/>
                    </a:cubicBezTo>
                    <a:cubicBezTo>
                      <a:pt x="12736" y="32869"/>
                      <a:pt x="12783" y="33082"/>
                      <a:pt x="12854" y="33342"/>
                    </a:cubicBezTo>
                    <a:cubicBezTo>
                      <a:pt x="12872" y="33369"/>
                      <a:pt x="12913" y="33382"/>
                      <a:pt x="12957" y="33382"/>
                    </a:cubicBezTo>
                    <a:cubicBezTo>
                      <a:pt x="13031" y="33382"/>
                      <a:pt x="13114" y="33345"/>
                      <a:pt x="13114" y="33271"/>
                    </a:cubicBezTo>
                    <a:cubicBezTo>
                      <a:pt x="13114" y="33058"/>
                      <a:pt x="13138" y="32822"/>
                      <a:pt x="13114" y="32633"/>
                    </a:cubicBezTo>
                    <a:lnTo>
                      <a:pt x="13114" y="31972"/>
                    </a:lnTo>
                    <a:cubicBezTo>
                      <a:pt x="13138" y="31523"/>
                      <a:pt x="13185" y="31121"/>
                      <a:pt x="13256" y="30672"/>
                    </a:cubicBezTo>
                    <a:cubicBezTo>
                      <a:pt x="13421" y="29821"/>
                      <a:pt x="13587" y="28924"/>
                      <a:pt x="13776" y="28073"/>
                    </a:cubicBezTo>
                    <a:cubicBezTo>
                      <a:pt x="14177" y="26372"/>
                      <a:pt x="14673" y="24671"/>
                      <a:pt x="15311" y="23017"/>
                    </a:cubicBezTo>
                    <a:cubicBezTo>
                      <a:pt x="15477" y="22544"/>
                      <a:pt x="15666" y="22072"/>
                      <a:pt x="15831" y="21646"/>
                    </a:cubicBezTo>
                    <a:cubicBezTo>
                      <a:pt x="15926" y="21410"/>
                      <a:pt x="16020" y="21198"/>
                      <a:pt x="16091" y="20961"/>
                    </a:cubicBezTo>
                    <a:cubicBezTo>
                      <a:pt x="16186" y="20725"/>
                      <a:pt x="16280" y="20489"/>
                      <a:pt x="16327" y="20252"/>
                    </a:cubicBezTo>
                    <a:cubicBezTo>
                      <a:pt x="16327" y="20252"/>
                      <a:pt x="16327" y="20242"/>
                      <a:pt x="16320" y="20242"/>
                    </a:cubicBezTo>
                    <a:close/>
                    <a:moveTo>
                      <a:pt x="17840" y="20418"/>
                    </a:moveTo>
                    <a:cubicBezTo>
                      <a:pt x="17840" y="20654"/>
                      <a:pt x="17816" y="20867"/>
                      <a:pt x="17840" y="21103"/>
                    </a:cubicBezTo>
                    <a:cubicBezTo>
                      <a:pt x="17840" y="21316"/>
                      <a:pt x="17863" y="21552"/>
                      <a:pt x="17910" y="21741"/>
                    </a:cubicBezTo>
                    <a:cubicBezTo>
                      <a:pt x="17934" y="22190"/>
                      <a:pt x="17981" y="22639"/>
                      <a:pt x="18052" y="23088"/>
                    </a:cubicBezTo>
                    <a:cubicBezTo>
                      <a:pt x="18170" y="23962"/>
                      <a:pt x="18312" y="24860"/>
                      <a:pt x="18525" y="25734"/>
                    </a:cubicBezTo>
                    <a:cubicBezTo>
                      <a:pt x="18903" y="27482"/>
                      <a:pt x="19375" y="29184"/>
                      <a:pt x="19990" y="30837"/>
                    </a:cubicBezTo>
                    <a:cubicBezTo>
                      <a:pt x="20179" y="31310"/>
                      <a:pt x="20344" y="31783"/>
                      <a:pt x="20580" y="32231"/>
                    </a:cubicBezTo>
                    <a:cubicBezTo>
                      <a:pt x="20698" y="32444"/>
                      <a:pt x="20817" y="32680"/>
                      <a:pt x="20935" y="32893"/>
                    </a:cubicBezTo>
                    <a:cubicBezTo>
                      <a:pt x="21053" y="33082"/>
                      <a:pt x="21242" y="33295"/>
                      <a:pt x="21407" y="33484"/>
                    </a:cubicBezTo>
                    <a:cubicBezTo>
                      <a:pt x="21426" y="33491"/>
                      <a:pt x="21445" y="33494"/>
                      <a:pt x="21464" y="33494"/>
                    </a:cubicBezTo>
                    <a:cubicBezTo>
                      <a:pt x="21571" y="33494"/>
                      <a:pt x="21680" y="33395"/>
                      <a:pt x="21620" y="33295"/>
                    </a:cubicBezTo>
                    <a:cubicBezTo>
                      <a:pt x="21502" y="33129"/>
                      <a:pt x="21407" y="32917"/>
                      <a:pt x="21289" y="32751"/>
                    </a:cubicBezTo>
                    <a:cubicBezTo>
                      <a:pt x="21171" y="32562"/>
                      <a:pt x="21100" y="32350"/>
                      <a:pt x="20982" y="32184"/>
                    </a:cubicBezTo>
                    <a:cubicBezTo>
                      <a:pt x="20769" y="31783"/>
                      <a:pt x="20628" y="31405"/>
                      <a:pt x="20439" y="31003"/>
                    </a:cubicBezTo>
                    <a:cubicBezTo>
                      <a:pt x="20108" y="30176"/>
                      <a:pt x="19848" y="29349"/>
                      <a:pt x="19588" y="28475"/>
                    </a:cubicBezTo>
                    <a:cubicBezTo>
                      <a:pt x="19092" y="26797"/>
                      <a:pt x="18666" y="25049"/>
                      <a:pt x="18383" y="23348"/>
                    </a:cubicBezTo>
                    <a:cubicBezTo>
                      <a:pt x="18288" y="22851"/>
                      <a:pt x="18194" y="22379"/>
                      <a:pt x="18147" y="21859"/>
                    </a:cubicBezTo>
                    <a:cubicBezTo>
                      <a:pt x="18099" y="21623"/>
                      <a:pt x="18076" y="21387"/>
                      <a:pt x="18029" y="21150"/>
                    </a:cubicBezTo>
                    <a:cubicBezTo>
                      <a:pt x="17981" y="20890"/>
                      <a:pt x="17934" y="20654"/>
                      <a:pt x="17863" y="20418"/>
                    </a:cubicBezTo>
                    <a:close/>
                    <a:moveTo>
                      <a:pt x="18903" y="24387"/>
                    </a:moveTo>
                    <a:lnTo>
                      <a:pt x="18903" y="24387"/>
                    </a:lnTo>
                    <a:cubicBezTo>
                      <a:pt x="18997" y="24718"/>
                      <a:pt x="19021" y="25002"/>
                      <a:pt x="19092" y="25332"/>
                    </a:cubicBezTo>
                    <a:cubicBezTo>
                      <a:pt x="19139" y="25616"/>
                      <a:pt x="19234" y="25923"/>
                      <a:pt x="19328" y="26206"/>
                    </a:cubicBezTo>
                    <a:cubicBezTo>
                      <a:pt x="19493" y="26797"/>
                      <a:pt x="19682" y="27411"/>
                      <a:pt x="19871" y="28002"/>
                    </a:cubicBezTo>
                    <a:cubicBezTo>
                      <a:pt x="20297" y="29184"/>
                      <a:pt x="20698" y="30365"/>
                      <a:pt x="21218" y="31523"/>
                    </a:cubicBezTo>
                    <a:cubicBezTo>
                      <a:pt x="21478" y="32184"/>
                      <a:pt x="21738" y="32869"/>
                      <a:pt x="22092" y="33484"/>
                    </a:cubicBezTo>
                    <a:cubicBezTo>
                      <a:pt x="22111" y="33496"/>
                      <a:pt x="22135" y="33502"/>
                      <a:pt x="22161" y="33502"/>
                    </a:cubicBezTo>
                    <a:cubicBezTo>
                      <a:pt x="22236" y="33502"/>
                      <a:pt x="22323" y="33453"/>
                      <a:pt x="22305" y="33366"/>
                    </a:cubicBezTo>
                    <a:cubicBezTo>
                      <a:pt x="22092" y="32775"/>
                      <a:pt x="21809" y="32208"/>
                      <a:pt x="21573" y="31641"/>
                    </a:cubicBezTo>
                    <a:cubicBezTo>
                      <a:pt x="21336" y="31050"/>
                      <a:pt x="21100" y="30459"/>
                      <a:pt x="20864" y="29916"/>
                    </a:cubicBezTo>
                    <a:cubicBezTo>
                      <a:pt x="20415" y="28758"/>
                      <a:pt x="19990" y="27577"/>
                      <a:pt x="19612" y="26396"/>
                    </a:cubicBezTo>
                    <a:cubicBezTo>
                      <a:pt x="19493" y="26065"/>
                      <a:pt x="19399" y="25710"/>
                      <a:pt x="19281" y="25380"/>
                    </a:cubicBezTo>
                    <a:cubicBezTo>
                      <a:pt x="19234" y="25214"/>
                      <a:pt x="19163" y="25025"/>
                      <a:pt x="19115" y="24883"/>
                    </a:cubicBezTo>
                    <a:cubicBezTo>
                      <a:pt x="19045" y="24718"/>
                      <a:pt x="18974" y="24553"/>
                      <a:pt x="18903" y="24387"/>
                    </a:cubicBezTo>
                    <a:close/>
                    <a:moveTo>
                      <a:pt x="15241" y="24175"/>
                    </a:moveTo>
                    <a:lnTo>
                      <a:pt x="15241" y="24175"/>
                    </a:lnTo>
                    <a:cubicBezTo>
                      <a:pt x="15146" y="24458"/>
                      <a:pt x="15028" y="24765"/>
                      <a:pt x="14910" y="25096"/>
                    </a:cubicBezTo>
                    <a:cubicBezTo>
                      <a:pt x="14839" y="25380"/>
                      <a:pt x="14744" y="25687"/>
                      <a:pt x="14673" y="25970"/>
                    </a:cubicBezTo>
                    <a:cubicBezTo>
                      <a:pt x="14532" y="26585"/>
                      <a:pt x="14390" y="27175"/>
                      <a:pt x="14272" y="27813"/>
                    </a:cubicBezTo>
                    <a:cubicBezTo>
                      <a:pt x="14036" y="29042"/>
                      <a:pt x="13823" y="30294"/>
                      <a:pt x="13657" y="31523"/>
                    </a:cubicBezTo>
                    <a:cubicBezTo>
                      <a:pt x="13563" y="32231"/>
                      <a:pt x="13445" y="32940"/>
                      <a:pt x="13445" y="33649"/>
                    </a:cubicBezTo>
                    <a:cubicBezTo>
                      <a:pt x="13445" y="33699"/>
                      <a:pt x="13504" y="33729"/>
                      <a:pt x="13563" y="33729"/>
                    </a:cubicBezTo>
                    <a:cubicBezTo>
                      <a:pt x="13617" y="33729"/>
                      <a:pt x="13670" y="33705"/>
                      <a:pt x="13681" y="33649"/>
                    </a:cubicBezTo>
                    <a:cubicBezTo>
                      <a:pt x="13799" y="33035"/>
                      <a:pt x="13823" y="32420"/>
                      <a:pt x="13917" y="31806"/>
                    </a:cubicBezTo>
                    <a:lnTo>
                      <a:pt x="14177" y="29940"/>
                    </a:lnTo>
                    <a:cubicBezTo>
                      <a:pt x="14366" y="28687"/>
                      <a:pt x="14603" y="27482"/>
                      <a:pt x="14862" y="26277"/>
                    </a:cubicBezTo>
                    <a:cubicBezTo>
                      <a:pt x="14910" y="25923"/>
                      <a:pt x="15004" y="25592"/>
                      <a:pt x="15075" y="25238"/>
                    </a:cubicBezTo>
                    <a:cubicBezTo>
                      <a:pt x="15099" y="25049"/>
                      <a:pt x="15146" y="24883"/>
                      <a:pt x="15146" y="24694"/>
                    </a:cubicBezTo>
                    <a:cubicBezTo>
                      <a:pt x="15193" y="24529"/>
                      <a:pt x="15193" y="24340"/>
                      <a:pt x="15241" y="24175"/>
                    </a:cubicBezTo>
                    <a:close/>
                    <a:moveTo>
                      <a:pt x="17621" y="18281"/>
                    </a:moveTo>
                    <a:cubicBezTo>
                      <a:pt x="17614" y="18281"/>
                      <a:pt x="17603" y="18291"/>
                      <a:pt x="17603" y="18291"/>
                    </a:cubicBezTo>
                    <a:cubicBezTo>
                      <a:pt x="17840" y="19355"/>
                      <a:pt x="18076" y="20418"/>
                      <a:pt x="18336" y="21481"/>
                    </a:cubicBezTo>
                    <a:cubicBezTo>
                      <a:pt x="18643" y="22521"/>
                      <a:pt x="18926" y="23560"/>
                      <a:pt x="19281" y="24600"/>
                    </a:cubicBezTo>
                    <a:cubicBezTo>
                      <a:pt x="19966" y="26655"/>
                      <a:pt x="20722" y="28687"/>
                      <a:pt x="21596" y="30696"/>
                    </a:cubicBezTo>
                    <a:cubicBezTo>
                      <a:pt x="21833" y="31263"/>
                      <a:pt x="22092" y="31830"/>
                      <a:pt x="22329" y="32350"/>
                    </a:cubicBezTo>
                    <a:cubicBezTo>
                      <a:pt x="22589" y="32917"/>
                      <a:pt x="22825" y="33484"/>
                      <a:pt x="23156" y="34004"/>
                    </a:cubicBezTo>
                    <a:cubicBezTo>
                      <a:pt x="23205" y="34073"/>
                      <a:pt x="23268" y="34101"/>
                      <a:pt x="23318" y="34101"/>
                    </a:cubicBezTo>
                    <a:cubicBezTo>
                      <a:pt x="23387" y="34101"/>
                      <a:pt x="23433" y="34048"/>
                      <a:pt x="23392" y="33980"/>
                    </a:cubicBezTo>
                    <a:cubicBezTo>
                      <a:pt x="23179" y="33484"/>
                      <a:pt x="22943" y="32988"/>
                      <a:pt x="22707" y="32515"/>
                    </a:cubicBezTo>
                    <a:cubicBezTo>
                      <a:pt x="22470" y="31995"/>
                      <a:pt x="22258" y="31499"/>
                      <a:pt x="22022" y="31003"/>
                    </a:cubicBezTo>
                    <a:cubicBezTo>
                      <a:pt x="21596" y="29987"/>
                      <a:pt x="21171" y="29018"/>
                      <a:pt x="20793" y="27979"/>
                    </a:cubicBezTo>
                    <a:cubicBezTo>
                      <a:pt x="19990" y="25947"/>
                      <a:pt x="19304" y="23915"/>
                      <a:pt x="18666" y="21812"/>
                    </a:cubicBezTo>
                    <a:cubicBezTo>
                      <a:pt x="18477" y="21221"/>
                      <a:pt x="18336" y="20654"/>
                      <a:pt x="18123" y="20063"/>
                    </a:cubicBezTo>
                    <a:cubicBezTo>
                      <a:pt x="17958" y="19473"/>
                      <a:pt x="17769" y="18882"/>
                      <a:pt x="17627" y="18291"/>
                    </a:cubicBezTo>
                    <a:cubicBezTo>
                      <a:pt x="17627" y="18283"/>
                      <a:pt x="17624" y="18281"/>
                      <a:pt x="17621" y="18281"/>
                    </a:cubicBezTo>
                    <a:close/>
                    <a:moveTo>
                      <a:pt x="17143" y="18303"/>
                    </a:moveTo>
                    <a:cubicBezTo>
                      <a:pt x="17137" y="18303"/>
                      <a:pt x="17131" y="18315"/>
                      <a:pt x="17131" y="18339"/>
                    </a:cubicBezTo>
                    <a:cubicBezTo>
                      <a:pt x="16800" y="19355"/>
                      <a:pt x="16446" y="20418"/>
                      <a:pt x="16186" y="21457"/>
                    </a:cubicBezTo>
                    <a:cubicBezTo>
                      <a:pt x="15926" y="22497"/>
                      <a:pt x="15666" y="23560"/>
                      <a:pt x="15453" y="24623"/>
                    </a:cubicBezTo>
                    <a:cubicBezTo>
                      <a:pt x="15004" y="26750"/>
                      <a:pt x="14650" y="28900"/>
                      <a:pt x="14390" y="31050"/>
                    </a:cubicBezTo>
                    <a:cubicBezTo>
                      <a:pt x="14319" y="31641"/>
                      <a:pt x="14248" y="32279"/>
                      <a:pt x="14201" y="32869"/>
                    </a:cubicBezTo>
                    <a:cubicBezTo>
                      <a:pt x="14154" y="33484"/>
                      <a:pt x="14083" y="34074"/>
                      <a:pt x="14083" y="34689"/>
                    </a:cubicBezTo>
                    <a:cubicBezTo>
                      <a:pt x="14112" y="34775"/>
                      <a:pt x="14184" y="34827"/>
                      <a:pt x="14237" y="34827"/>
                    </a:cubicBezTo>
                    <a:cubicBezTo>
                      <a:pt x="14270" y="34827"/>
                      <a:pt x="14295" y="34806"/>
                      <a:pt x="14295" y="34760"/>
                    </a:cubicBezTo>
                    <a:cubicBezTo>
                      <a:pt x="14390" y="34216"/>
                      <a:pt x="14414" y="33649"/>
                      <a:pt x="14484" y="33129"/>
                    </a:cubicBezTo>
                    <a:cubicBezTo>
                      <a:pt x="14532" y="32586"/>
                      <a:pt x="14603" y="32042"/>
                      <a:pt x="14650" y="31499"/>
                    </a:cubicBezTo>
                    <a:cubicBezTo>
                      <a:pt x="14768" y="30436"/>
                      <a:pt x="14910" y="29349"/>
                      <a:pt x="15075" y="28286"/>
                    </a:cubicBezTo>
                    <a:cubicBezTo>
                      <a:pt x="15382" y="26112"/>
                      <a:pt x="15831" y="24009"/>
                      <a:pt x="16304" y="21883"/>
                    </a:cubicBezTo>
                    <a:cubicBezTo>
                      <a:pt x="16446" y="21292"/>
                      <a:pt x="16611" y="20701"/>
                      <a:pt x="16729" y="20134"/>
                    </a:cubicBezTo>
                    <a:cubicBezTo>
                      <a:pt x="16871" y="19544"/>
                      <a:pt x="17013" y="18929"/>
                      <a:pt x="17154" y="18339"/>
                    </a:cubicBezTo>
                    <a:cubicBezTo>
                      <a:pt x="17154" y="18315"/>
                      <a:pt x="17148" y="18303"/>
                      <a:pt x="17143" y="1830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1"/>
              <p:cNvSpPr/>
              <p:nvPr/>
            </p:nvSpPr>
            <p:spPr>
              <a:xfrm>
                <a:off x="680525" y="1862475"/>
                <a:ext cx="752575" cy="752550"/>
              </a:xfrm>
              <a:custGeom>
                <a:avLst/>
                <a:gdLst/>
                <a:ahLst/>
                <a:cxnLst/>
                <a:rect l="l" t="t" r="r" b="b"/>
                <a:pathLst>
                  <a:path w="30103" h="30102" extrusionOk="0">
                    <a:moveTo>
                      <a:pt x="14626" y="1"/>
                    </a:moveTo>
                    <a:cubicBezTo>
                      <a:pt x="14107" y="1"/>
                      <a:pt x="13752" y="379"/>
                      <a:pt x="13587" y="780"/>
                    </a:cubicBezTo>
                    <a:cubicBezTo>
                      <a:pt x="13374" y="1300"/>
                      <a:pt x="13327" y="1820"/>
                      <a:pt x="13280" y="2364"/>
                    </a:cubicBezTo>
                    <a:cubicBezTo>
                      <a:pt x="13280" y="2883"/>
                      <a:pt x="13327" y="3427"/>
                      <a:pt x="13350" y="3923"/>
                    </a:cubicBezTo>
                    <a:cubicBezTo>
                      <a:pt x="13398" y="4419"/>
                      <a:pt x="13469" y="4892"/>
                      <a:pt x="13516" y="5388"/>
                    </a:cubicBezTo>
                    <a:cubicBezTo>
                      <a:pt x="13681" y="6380"/>
                      <a:pt x="13847" y="7325"/>
                      <a:pt x="14059" y="8294"/>
                    </a:cubicBezTo>
                    <a:cubicBezTo>
                      <a:pt x="14272" y="9263"/>
                      <a:pt x="14461" y="10231"/>
                      <a:pt x="14626" y="11224"/>
                    </a:cubicBezTo>
                    <a:cubicBezTo>
                      <a:pt x="14792" y="12192"/>
                      <a:pt x="14910" y="13161"/>
                      <a:pt x="14933" y="14154"/>
                    </a:cubicBezTo>
                    <a:cubicBezTo>
                      <a:pt x="14933" y="14248"/>
                      <a:pt x="14981" y="14343"/>
                      <a:pt x="14981" y="14461"/>
                    </a:cubicBezTo>
                    <a:lnTo>
                      <a:pt x="14981" y="14579"/>
                    </a:lnTo>
                    <a:cubicBezTo>
                      <a:pt x="14674" y="13634"/>
                      <a:pt x="14414" y="12665"/>
                      <a:pt x="14083" y="11720"/>
                    </a:cubicBezTo>
                    <a:cubicBezTo>
                      <a:pt x="13728" y="10657"/>
                      <a:pt x="13350" y="9617"/>
                      <a:pt x="12902" y="8601"/>
                    </a:cubicBezTo>
                    <a:cubicBezTo>
                      <a:pt x="12500" y="7656"/>
                      <a:pt x="12027" y="6687"/>
                      <a:pt x="11460" y="5813"/>
                    </a:cubicBezTo>
                    <a:cubicBezTo>
                      <a:pt x="10917" y="4963"/>
                      <a:pt x="10302" y="4088"/>
                      <a:pt x="9594" y="3356"/>
                    </a:cubicBezTo>
                    <a:cubicBezTo>
                      <a:pt x="9310" y="3025"/>
                      <a:pt x="8956" y="2742"/>
                      <a:pt x="8530" y="2505"/>
                    </a:cubicBezTo>
                    <a:cubicBezTo>
                      <a:pt x="8259" y="2352"/>
                      <a:pt x="7902" y="2175"/>
                      <a:pt x="7565" y="2175"/>
                    </a:cubicBezTo>
                    <a:cubicBezTo>
                      <a:pt x="7432" y="2175"/>
                      <a:pt x="7303" y="2202"/>
                      <a:pt x="7184" y="2269"/>
                    </a:cubicBezTo>
                    <a:cubicBezTo>
                      <a:pt x="6735" y="2482"/>
                      <a:pt x="6617" y="3001"/>
                      <a:pt x="6664" y="3450"/>
                    </a:cubicBezTo>
                    <a:cubicBezTo>
                      <a:pt x="6735" y="3947"/>
                      <a:pt x="6971" y="4443"/>
                      <a:pt x="7207" y="4915"/>
                    </a:cubicBezTo>
                    <a:cubicBezTo>
                      <a:pt x="7444" y="5388"/>
                      <a:pt x="7727" y="5837"/>
                      <a:pt x="8034" y="6262"/>
                    </a:cubicBezTo>
                    <a:cubicBezTo>
                      <a:pt x="8318" y="6664"/>
                      <a:pt x="8625" y="7065"/>
                      <a:pt x="8908" y="7443"/>
                    </a:cubicBezTo>
                    <a:cubicBezTo>
                      <a:pt x="9546" y="8199"/>
                      <a:pt x="10184" y="8932"/>
                      <a:pt x="10846" y="9688"/>
                    </a:cubicBezTo>
                    <a:cubicBezTo>
                      <a:pt x="11484" y="10420"/>
                      <a:pt x="12145" y="11153"/>
                      <a:pt x="12760" y="11933"/>
                    </a:cubicBezTo>
                    <a:cubicBezTo>
                      <a:pt x="13374" y="12665"/>
                      <a:pt x="13965" y="13468"/>
                      <a:pt x="14508" y="14295"/>
                    </a:cubicBezTo>
                    <a:lnTo>
                      <a:pt x="14674" y="14555"/>
                    </a:lnTo>
                    <a:cubicBezTo>
                      <a:pt x="14688" y="14583"/>
                      <a:pt x="14693" y="14611"/>
                      <a:pt x="14706" y="14635"/>
                    </a:cubicBezTo>
                    <a:lnTo>
                      <a:pt x="14706" y="14635"/>
                    </a:lnTo>
                    <a:cubicBezTo>
                      <a:pt x="14008" y="13939"/>
                      <a:pt x="13266" y="13267"/>
                      <a:pt x="12547" y="12594"/>
                    </a:cubicBezTo>
                    <a:cubicBezTo>
                      <a:pt x="11697" y="11862"/>
                      <a:pt x="10846" y="11153"/>
                      <a:pt x="9948" y="10468"/>
                    </a:cubicBezTo>
                    <a:cubicBezTo>
                      <a:pt x="9097" y="9853"/>
                      <a:pt x="8200" y="9286"/>
                      <a:pt x="7302" y="8790"/>
                    </a:cubicBezTo>
                    <a:cubicBezTo>
                      <a:pt x="6404" y="8318"/>
                      <a:pt x="5435" y="7869"/>
                      <a:pt x="4467" y="7609"/>
                    </a:cubicBezTo>
                    <a:cubicBezTo>
                      <a:pt x="4018" y="7491"/>
                      <a:pt x="3569" y="7396"/>
                      <a:pt x="3096" y="7396"/>
                    </a:cubicBezTo>
                    <a:cubicBezTo>
                      <a:pt x="2647" y="7396"/>
                      <a:pt x="2057" y="7467"/>
                      <a:pt x="1797" y="7869"/>
                    </a:cubicBezTo>
                    <a:cubicBezTo>
                      <a:pt x="1560" y="8318"/>
                      <a:pt x="1702" y="8814"/>
                      <a:pt x="1986" y="9168"/>
                    </a:cubicBezTo>
                    <a:cubicBezTo>
                      <a:pt x="2293" y="9593"/>
                      <a:pt x="2742" y="9948"/>
                      <a:pt x="3191" y="10208"/>
                    </a:cubicBezTo>
                    <a:cubicBezTo>
                      <a:pt x="3592" y="10515"/>
                      <a:pt x="4065" y="10751"/>
                      <a:pt x="4537" y="10940"/>
                    </a:cubicBezTo>
                    <a:cubicBezTo>
                      <a:pt x="4986" y="11153"/>
                      <a:pt x="5435" y="11366"/>
                      <a:pt x="5908" y="11531"/>
                    </a:cubicBezTo>
                    <a:cubicBezTo>
                      <a:pt x="6829" y="11933"/>
                      <a:pt x="7727" y="12216"/>
                      <a:pt x="8672" y="12547"/>
                    </a:cubicBezTo>
                    <a:cubicBezTo>
                      <a:pt x="9617" y="12878"/>
                      <a:pt x="10562" y="13161"/>
                      <a:pt x="11484" y="13516"/>
                    </a:cubicBezTo>
                    <a:cubicBezTo>
                      <a:pt x="12405" y="13870"/>
                      <a:pt x="13327" y="14248"/>
                      <a:pt x="14177" y="14697"/>
                    </a:cubicBezTo>
                    <a:cubicBezTo>
                      <a:pt x="14272" y="14768"/>
                      <a:pt x="14390" y="14791"/>
                      <a:pt x="14461" y="14839"/>
                    </a:cubicBezTo>
                    <a:cubicBezTo>
                      <a:pt x="14508" y="14886"/>
                      <a:pt x="14532" y="14886"/>
                      <a:pt x="14555" y="14910"/>
                    </a:cubicBezTo>
                    <a:cubicBezTo>
                      <a:pt x="13587" y="14673"/>
                      <a:pt x="12618" y="14437"/>
                      <a:pt x="11626" y="14224"/>
                    </a:cubicBezTo>
                    <a:cubicBezTo>
                      <a:pt x="10539" y="13988"/>
                      <a:pt x="9452" y="13776"/>
                      <a:pt x="8318" y="13657"/>
                    </a:cubicBezTo>
                    <a:cubicBezTo>
                      <a:pt x="7471" y="13559"/>
                      <a:pt x="6592" y="13510"/>
                      <a:pt x="5720" y="13510"/>
                    </a:cubicBezTo>
                    <a:cubicBezTo>
                      <a:pt x="5546" y="13510"/>
                      <a:pt x="5372" y="13512"/>
                      <a:pt x="5199" y="13516"/>
                    </a:cubicBezTo>
                    <a:cubicBezTo>
                      <a:pt x="4183" y="13539"/>
                      <a:pt x="3167" y="13657"/>
                      <a:pt x="2151" y="13894"/>
                    </a:cubicBezTo>
                    <a:cubicBezTo>
                      <a:pt x="1702" y="14012"/>
                      <a:pt x="1277" y="14177"/>
                      <a:pt x="875" y="14413"/>
                    </a:cubicBezTo>
                    <a:cubicBezTo>
                      <a:pt x="497" y="14650"/>
                      <a:pt x="25" y="15004"/>
                      <a:pt x="1" y="15477"/>
                    </a:cubicBezTo>
                    <a:cubicBezTo>
                      <a:pt x="1" y="15973"/>
                      <a:pt x="379" y="16327"/>
                      <a:pt x="804" y="16493"/>
                    </a:cubicBezTo>
                    <a:cubicBezTo>
                      <a:pt x="1300" y="16705"/>
                      <a:pt x="1820" y="16776"/>
                      <a:pt x="2364" y="16800"/>
                    </a:cubicBezTo>
                    <a:cubicBezTo>
                      <a:pt x="2883" y="16800"/>
                      <a:pt x="3427" y="16776"/>
                      <a:pt x="3923" y="16729"/>
                    </a:cubicBezTo>
                    <a:cubicBezTo>
                      <a:pt x="4419" y="16682"/>
                      <a:pt x="4892" y="16611"/>
                      <a:pt x="5412" y="16564"/>
                    </a:cubicBezTo>
                    <a:cubicBezTo>
                      <a:pt x="6380" y="16422"/>
                      <a:pt x="7325" y="16233"/>
                      <a:pt x="8294" y="16020"/>
                    </a:cubicBezTo>
                    <a:cubicBezTo>
                      <a:pt x="9263" y="15831"/>
                      <a:pt x="10255" y="15618"/>
                      <a:pt x="11224" y="15477"/>
                    </a:cubicBezTo>
                    <a:cubicBezTo>
                      <a:pt x="12193" y="15288"/>
                      <a:pt x="13161" y="15170"/>
                      <a:pt x="14154" y="15146"/>
                    </a:cubicBezTo>
                    <a:cubicBezTo>
                      <a:pt x="14272" y="15146"/>
                      <a:pt x="14343" y="15122"/>
                      <a:pt x="14461" y="15122"/>
                    </a:cubicBezTo>
                    <a:lnTo>
                      <a:pt x="14579" y="15122"/>
                    </a:lnTo>
                    <a:cubicBezTo>
                      <a:pt x="13634" y="15406"/>
                      <a:pt x="12665" y="15689"/>
                      <a:pt x="11720" y="15996"/>
                    </a:cubicBezTo>
                    <a:cubicBezTo>
                      <a:pt x="10657" y="16351"/>
                      <a:pt x="9617" y="16729"/>
                      <a:pt x="8601" y="17178"/>
                    </a:cubicBezTo>
                    <a:cubicBezTo>
                      <a:pt x="7656" y="17603"/>
                      <a:pt x="6711" y="18076"/>
                      <a:pt x="5813" y="18643"/>
                    </a:cubicBezTo>
                    <a:cubicBezTo>
                      <a:pt x="4963" y="19163"/>
                      <a:pt x="4112" y="19777"/>
                      <a:pt x="3356" y="20486"/>
                    </a:cubicBezTo>
                    <a:cubicBezTo>
                      <a:pt x="3049" y="20793"/>
                      <a:pt x="2742" y="21147"/>
                      <a:pt x="2505" y="21549"/>
                    </a:cubicBezTo>
                    <a:cubicBezTo>
                      <a:pt x="2293" y="21927"/>
                      <a:pt x="2033" y="22470"/>
                      <a:pt x="2269" y="22919"/>
                    </a:cubicBezTo>
                    <a:cubicBezTo>
                      <a:pt x="2450" y="23301"/>
                      <a:pt x="2853" y="23426"/>
                      <a:pt x="3245" y="23426"/>
                    </a:cubicBezTo>
                    <a:cubicBezTo>
                      <a:pt x="3314" y="23426"/>
                      <a:pt x="3383" y="23423"/>
                      <a:pt x="3451" y="23415"/>
                    </a:cubicBezTo>
                    <a:cubicBezTo>
                      <a:pt x="3947" y="23345"/>
                      <a:pt x="4467" y="23108"/>
                      <a:pt x="4939" y="22872"/>
                    </a:cubicBezTo>
                    <a:cubicBezTo>
                      <a:pt x="5412" y="22636"/>
                      <a:pt x="5837" y="22352"/>
                      <a:pt x="6262" y="22045"/>
                    </a:cubicBezTo>
                    <a:cubicBezTo>
                      <a:pt x="6664" y="21762"/>
                      <a:pt x="7066" y="21454"/>
                      <a:pt x="7444" y="21171"/>
                    </a:cubicBezTo>
                    <a:cubicBezTo>
                      <a:pt x="8200" y="20557"/>
                      <a:pt x="8956" y="19895"/>
                      <a:pt x="9688" y="19257"/>
                    </a:cubicBezTo>
                    <a:cubicBezTo>
                      <a:pt x="10421" y="18595"/>
                      <a:pt x="11153" y="17958"/>
                      <a:pt x="11933" y="17320"/>
                    </a:cubicBezTo>
                    <a:cubicBezTo>
                      <a:pt x="12665" y="16705"/>
                      <a:pt x="13469" y="16115"/>
                      <a:pt x="14296" y="15595"/>
                    </a:cubicBezTo>
                    <a:lnTo>
                      <a:pt x="14555" y="15406"/>
                    </a:lnTo>
                    <a:cubicBezTo>
                      <a:pt x="14626" y="15382"/>
                      <a:pt x="14650" y="15382"/>
                      <a:pt x="14674" y="15359"/>
                    </a:cubicBezTo>
                    <a:lnTo>
                      <a:pt x="14674" y="15359"/>
                    </a:lnTo>
                    <a:cubicBezTo>
                      <a:pt x="13965" y="16067"/>
                      <a:pt x="13280" y="16800"/>
                      <a:pt x="12618" y="17532"/>
                    </a:cubicBezTo>
                    <a:cubicBezTo>
                      <a:pt x="11862" y="18383"/>
                      <a:pt x="11153" y="19257"/>
                      <a:pt x="10492" y="20131"/>
                    </a:cubicBezTo>
                    <a:cubicBezTo>
                      <a:pt x="9854" y="20982"/>
                      <a:pt x="9310" y="21880"/>
                      <a:pt x="8790" y="22801"/>
                    </a:cubicBezTo>
                    <a:cubicBezTo>
                      <a:pt x="8318" y="23675"/>
                      <a:pt x="7892" y="24644"/>
                      <a:pt x="7609" y="25636"/>
                    </a:cubicBezTo>
                    <a:cubicBezTo>
                      <a:pt x="7491" y="26062"/>
                      <a:pt x="7420" y="26511"/>
                      <a:pt x="7420" y="26983"/>
                    </a:cubicBezTo>
                    <a:cubicBezTo>
                      <a:pt x="7420" y="27432"/>
                      <a:pt x="7467" y="28023"/>
                      <a:pt x="7892" y="28283"/>
                    </a:cubicBezTo>
                    <a:cubicBezTo>
                      <a:pt x="8044" y="28367"/>
                      <a:pt x="8207" y="28403"/>
                      <a:pt x="8371" y="28403"/>
                    </a:cubicBezTo>
                    <a:cubicBezTo>
                      <a:pt x="8667" y="28403"/>
                      <a:pt x="8964" y="28285"/>
                      <a:pt x="9192" y="28117"/>
                    </a:cubicBezTo>
                    <a:cubicBezTo>
                      <a:pt x="9594" y="27787"/>
                      <a:pt x="9948" y="27338"/>
                      <a:pt x="10208" y="26889"/>
                    </a:cubicBezTo>
                    <a:cubicBezTo>
                      <a:pt x="10515" y="26487"/>
                      <a:pt x="10751" y="26014"/>
                      <a:pt x="10964" y="25542"/>
                    </a:cubicBezTo>
                    <a:cubicBezTo>
                      <a:pt x="11153" y="25093"/>
                      <a:pt x="11366" y="24644"/>
                      <a:pt x="11555" y="24172"/>
                    </a:cubicBezTo>
                    <a:cubicBezTo>
                      <a:pt x="11933" y="23274"/>
                      <a:pt x="12216" y="22352"/>
                      <a:pt x="12547" y="21407"/>
                    </a:cubicBezTo>
                    <a:cubicBezTo>
                      <a:pt x="12878" y="20462"/>
                      <a:pt x="13161" y="19517"/>
                      <a:pt x="13516" y="18595"/>
                    </a:cubicBezTo>
                    <a:cubicBezTo>
                      <a:pt x="13870" y="17674"/>
                      <a:pt x="14272" y="16776"/>
                      <a:pt x="14697" y="15902"/>
                    </a:cubicBezTo>
                    <a:cubicBezTo>
                      <a:pt x="14768" y="15831"/>
                      <a:pt x="14792" y="15713"/>
                      <a:pt x="14863" y="15618"/>
                    </a:cubicBezTo>
                    <a:cubicBezTo>
                      <a:pt x="14886" y="15595"/>
                      <a:pt x="14886" y="15548"/>
                      <a:pt x="14910" y="15524"/>
                    </a:cubicBezTo>
                    <a:lnTo>
                      <a:pt x="14910" y="15524"/>
                    </a:lnTo>
                    <a:cubicBezTo>
                      <a:pt x="14674" y="16516"/>
                      <a:pt x="14437" y="17485"/>
                      <a:pt x="14225" y="18454"/>
                    </a:cubicBezTo>
                    <a:cubicBezTo>
                      <a:pt x="13988" y="19541"/>
                      <a:pt x="13799" y="20627"/>
                      <a:pt x="13681" y="21762"/>
                    </a:cubicBezTo>
                    <a:cubicBezTo>
                      <a:pt x="13563" y="22801"/>
                      <a:pt x="13492" y="23864"/>
                      <a:pt x="13516" y="24880"/>
                    </a:cubicBezTo>
                    <a:cubicBezTo>
                      <a:pt x="13563" y="25896"/>
                      <a:pt x="13681" y="26936"/>
                      <a:pt x="13917" y="27928"/>
                    </a:cubicBezTo>
                    <a:cubicBezTo>
                      <a:pt x="14036" y="28377"/>
                      <a:pt x="14177" y="28826"/>
                      <a:pt x="14414" y="29204"/>
                    </a:cubicBezTo>
                    <a:cubicBezTo>
                      <a:pt x="14650" y="29582"/>
                      <a:pt x="15004" y="30055"/>
                      <a:pt x="15477" y="30102"/>
                    </a:cubicBezTo>
                    <a:cubicBezTo>
                      <a:pt x="15973" y="30102"/>
                      <a:pt x="16327" y="29700"/>
                      <a:pt x="16517" y="29299"/>
                    </a:cubicBezTo>
                    <a:cubicBezTo>
                      <a:pt x="16706" y="28802"/>
                      <a:pt x="16776" y="28259"/>
                      <a:pt x="16800" y="27739"/>
                    </a:cubicBezTo>
                    <a:cubicBezTo>
                      <a:pt x="16800" y="27196"/>
                      <a:pt x="16776" y="26652"/>
                      <a:pt x="16753" y="26156"/>
                    </a:cubicBezTo>
                    <a:cubicBezTo>
                      <a:pt x="16682" y="25660"/>
                      <a:pt x="16635" y="25188"/>
                      <a:pt x="16564" y="24691"/>
                    </a:cubicBezTo>
                    <a:cubicBezTo>
                      <a:pt x="16422" y="23699"/>
                      <a:pt x="16233" y="22778"/>
                      <a:pt x="16044" y="21785"/>
                    </a:cubicBezTo>
                    <a:cubicBezTo>
                      <a:pt x="15831" y="20816"/>
                      <a:pt x="15619" y="19848"/>
                      <a:pt x="15477" y="18855"/>
                    </a:cubicBezTo>
                    <a:cubicBezTo>
                      <a:pt x="15288" y="17887"/>
                      <a:pt x="15170" y="16918"/>
                      <a:pt x="15146" y="15949"/>
                    </a:cubicBezTo>
                    <a:cubicBezTo>
                      <a:pt x="15146" y="15831"/>
                      <a:pt x="15122" y="15737"/>
                      <a:pt x="15122" y="15618"/>
                    </a:cubicBezTo>
                    <a:lnTo>
                      <a:pt x="15122" y="15500"/>
                    </a:lnTo>
                    <a:cubicBezTo>
                      <a:pt x="15406" y="16445"/>
                      <a:pt x="15690" y="17414"/>
                      <a:pt x="15997" y="18359"/>
                    </a:cubicBezTo>
                    <a:cubicBezTo>
                      <a:pt x="16351" y="19422"/>
                      <a:pt x="16753" y="20462"/>
                      <a:pt x="17178" y="21502"/>
                    </a:cubicBezTo>
                    <a:cubicBezTo>
                      <a:pt x="17603" y="22447"/>
                      <a:pt x="18076" y="23392"/>
                      <a:pt x="18643" y="24266"/>
                    </a:cubicBezTo>
                    <a:cubicBezTo>
                      <a:pt x="19163" y="25140"/>
                      <a:pt x="19777" y="25991"/>
                      <a:pt x="20486" y="26723"/>
                    </a:cubicBezTo>
                    <a:cubicBezTo>
                      <a:pt x="20793" y="27054"/>
                      <a:pt x="21147" y="27338"/>
                      <a:pt x="21549" y="27574"/>
                    </a:cubicBezTo>
                    <a:cubicBezTo>
                      <a:pt x="21838" y="27727"/>
                      <a:pt x="22187" y="27904"/>
                      <a:pt x="22528" y="27904"/>
                    </a:cubicBezTo>
                    <a:cubicBezTo>
                      <a:pt x="22661" y="27904"/>
                      <a:pt x="22793" y="27877"/>
                      <a:pt x="22920" y="27810"/>
                    </a:cubicBezTo>
                    <a:cubicBezTo>
                      <a:pt x="23368" y="27621"/>
                      <a:pt x="23487" y="27078"/>
                      <a:pt x="23416" y="26629"/>
                    </a:cubicBezTo>
                    <a:cubicBezTo>
                      <a:pt x="23368" y="26133"/>
                      <a:pt x="23132" y="25636"/>
                      <a:pt x="22896" y="25164"/>
                    </a:cubicBezTo>
                    <a:cubicBezTo>
                      <a:pt x="22660" y="24691"/>
                      <a:pt x="22352" y="24242"/>
                      <a:pt x="22069" y="23841"/>
                    </a:cubicBezTo>
                    <a:cubicBezTo>
                      <a:pt x="21762" y="23415"/>
                      <a:pt x="21478" y="23037"/>
                      <a:pt x="21171" y="22659"/>
                    </a:cubicBezTo>
                    <a:cubicBezTo>
                      <a:pt x="20557" y="21880"/>
                      <a:pt x="19895" y="21147"/>
                      <a:pt x="19257" y="20415"/>
                    </a:cubicBezTo>
                    <a:cubicBezTo>
                      <a:pt x="18596" y="19659"/>
                      <a:pt x="17958" y="18926"/>
                      <a:pt x="17343" y="18170"/>
                    </a:cubicBezTo>
                    <a:cubicBezTo>
                      <a:pt x="16706" y="17414"/>
                      <a:pt x="16115" y="16634"/>
                      <a:pt x="15595" y="15807"/>
                    </a:cubicBezTo>
                    <a:lnTo>
                      <a:pt x="15406" y="15524"/>
                    </a:lnTo>
                    <a:cubicBezTo>
                      <a:pt x="15382" y="15477"/>
                      <a:pt x="15382" y="15453"/>
                      <a:pt x="15359" y="15406"/>
                    </a:cubicBezTo>
                    <a:lnTo>
                      <a:pt x="15359" y="15406"/>
                    </a:lnTo>
                    <a:cubicBezTo>
                      <a:pt x="16068" y="16115"/>
                      <a:pt x="16800" y="16800"/>
                      <a:pt x="17532" y="17485"/>
                    </a:cubicBezTo>
                    <a:cubicBezTo>
                      <a:pt x="18383" y="18217"/>
                      <a:pt x="19257" y="18926"/>
                      <a:pt x="20131" y="19611"/>
                    </a:cubicBezTo>
                    <a:cubicBezTo>
                      <a:pt x="21006" y="20226"/>
                      <a:pt x="21880" y="20793"/>
                      <a:pt x="22801" y="21289"/>
                    </a:cubicBezTo>
                    <a:cubicBezTo>
                      <a:pt x="23676" y="21762"/>
                      <a:pt x="24644" y="22210"/>
                      <a:pt x="25637" y="22470"/>
                    </a:cubicBezTo>
                    <a:cubicBezTo>
                      <a:pt x="26062" y="22589"/>
                      <a:pt x="26511" y="22683"/>
                      <a:pt x="26983" y="22683"/>
                    </a:cubicBezTo>
                    <a:cubicBezTo>
                      <a:pt x="27432" y="22683"/>
                      <a:pt x="28023" y="22612"/>
                      <a:pt x="28283" y="22210"/>
                    </a:cubicBezTo>
                    <a:cubicBezTo>
                      <a:pt x="28566" y="21785"/>
                      <a:pt x="28401" y="21289"/>
                      <a:pt x="28118" y="20911"/>
                    </a:cubicBezTo>
                    <a:cubicBezTo>
                      <a:pt x="27787" y="20486"/>
                      <a:pt x="27338" y="20131"/>
                      <a:pt x="26913" y="19871"/>
                    </a:cubicBezTo>
                    <a:cubicBezTo>
                      <a:pt x="26487" y="19588"/>
                      <a:pt x="26015" y="19352"/>
                      <a:pt x="25542" y="19139"/>
                    </a:cubicBezTo>
                    <a:cubicBezTo>
                      <a:pt x="25093" y="18926"/>
                      <a:pt x="24668" y="18714"/>
                      <a:pt x="24195" y="18548"/>
                    </a:cubicBezTo>
                    <a:cubicBezTo>
                      <a:pt x="23274" y="18170"/>
                      <a:pt x="22352" y="17863"/>
                      <a:pt x="21407" y="17532"/>
                    </a:cubicBezTo>
                    <a:cubicBezTo>
                      <a:pt x="20462" y="17225"/>
                      <a:pt x="19517" y="16918"/>
                      <a:pt x="18596" y="16564"/>
                    </a:cubicBezTo>
                    <a:cubicBezTo>
                      <a:pt x="17698" y="16209"/>
                      <a:pt x="16776" y="15831"/>
                      <a:pt x="15926" y="15382"/>
                    </a:cubicBezTo>
                    <a:cubicBezTo>
                      <a:pt x="15831" y="15335"/>
                      <a:pt x="15713" y="15288"/>
                      <a:pt x="15619" y="15240"/>
                    </a:cubicBezTo>
                    <a:cubicBezTo>
                      <a:pt x="15595" y="15217"/>
                      <a:pt x="15571" y="15217"/>
                      <a:pt x="15524" y="15170"/>
                    </a:cubicBezTo>
                    <a:lnTo>
                      <a:pt x="15524" y="15170"/>
                    </a:lnTo>
                    <a:cubicBezTo>
                      <a:pt x="16517" y="15406"/>
                      <a:pt x="17485" y="15642"/>
                      <a:pt x="18454" y="15855"/>
                    </a:cubicBezTo>
                    <a:cubicBezTo>
                      <a:pt x="19541" y="16091"/>
                      <a:pt x="20651" y="16304"/>
                      <a:pt x="21762" y="16422"/>
                    </a:cubicBezTo>
                    <a:cubicBezTo>
                      <a:pt x="22628" y="16520"/>
                      <a:pt x="23511" y="16569"/>
                      <a:pt x="24383" y="16569"/>
                    </a:cubicBezTo>
                    <a:cubicBezTo>
                      <a:pt x="24557" y="16569"/>
                      <a:pt x="24731" y="16567"/>
                      <a:pt x="24904" y="16564"/>
                    </a:cubicBezTo>
                    <a:cubicBezTo>
                      <a:pt x="25897" y="16540"/>
                      <a:pt x="26936" y="16422"/>
                      <a:pt x="27929" y="16185"/>
                    </a:cubicBezTo>
                    <a:cubicBezTo>
                      <a:pt x="28377" y="16067"/>
                      <a:pt x="28826" y="15926"/>
                      <a:pt x="29204" y="15689"/>
                    </a:cubicBezTo>
                    <a:cubicBezTo>
                      <a:pt x="29582" y="15453"/>
                      <a:pt x="30055" y="15099"/>
                      <a:pt x="30102" y="14626"/>
                    </a:cubicBezTo>
                    <a:cubicBezTo>
                      <a:pt x="30102" y="14106"/>
                      <a:pt x="29701" y="13752"/>
                      <a:pt x="29299" y="13586"/>
                    </a:cubicBezTo>
                    <a:cubicBezTo>
                      <a:pt x="28803" y="13374"/>
                      <a:pt x="28259" y="13327"/>
                      <a:pt x="27740" y="13279"/>
                    </a:cubicBezTo>
                    <a:cubicBezTo>
                      <a:pt x="27196" y="13279"/>
                      <a:pt x="26676" y="13327"/>
                      <a:pt x="26156" y="13350"/>
                    </a:cubicBezTo>
                    <a:cubicBezTo>
                      <a:pt x="25660" y="13397"/>
                      <a:pt x="25188" y="13468"/>
                      <a:pt x="24692" y="13516"/>
                    </a:cubicBezTo>
                    <a:cubicBezTo>
                      <a:pt x="23723" y="13681"/>
                      <a:pt x="22778" y="13846"/>
                      <a:pt x="21785" y="14059"/>
                    </a:cubicBezTo>
                    <a:cubicBezTo>
                      <a:pt x="20817" y="14272"/>
                      <a:pt x="19848" y="14461"/>
                      <a:pt x="18879" y="14626"/>
                    </a:cubicBezTo>
                    <a:cubicBezTo>
                      <a:pt x="17887" y="14791"/>
                      <a:pt x="16918" y="14910"/>
                      <a:pt x="15949" y="14933"/>
                    </a:cubicBezTo>
                    <a:cubicBezTo>
                      <a:pt x="15831" y="14933"/>
                      <a:pt x="15737" y="14981"/>
                      <a:pt x="15619" y="14981"/>
                    </a:cubicBezTo>
                    <a:lnTo>
                      <a:pt x="15501" y="14981"/>
                    </a:lnTo>
                    <a:cubicBezTo>
                      <a:pt x="16446" y="14673"/>
                      <a:pt x="17414" y="14413"/>
                      <a:pt x="18359" y="14083"/>
                    </a:cubicBezTo>
                    <a:cubicBezTo>
                      <a:pt x="19423" y="13728"/>
                      <a:pt x="20462" y="13350"/>
                      <a:pt x="21502" y="12901"/>
                    </a:cubicBezTo>
                    <a:cubicBezTo>
                      <a:pt x="22447" y="12500"/>
                      <a:pt x="23392" y="12027"/>
                      <a:pt x="24266" y="11460"/>
                    </a:cubicBezTo>
                    <a:cubicBezTo>
                      <a:pt x="25141" y="10917"/>
                      <a:pt x="25991" y="10302"/>
                      <a:pt x="26724" y="9593"/>
                    </a:cubicBezTo>
                    <a:cubicBezTo>
                      <a:pt x="27054" y="9310"/>
                      <a:pt x="27338" y="8956"/>
                      <a:pt x="27574" y="8530"/>
                    </a:cubicBezTo>
                    <a:cubicBezTo>
                      <a:pt x="27787" y="8152"/>
                      <a:pt x="28047" y="7609"/>
                      <a:pt x="27810" y="7183"/>
                    </a:cubicBezTo>
                    <a:cubicBezTo>
                      <a:pt x="27647" y="6795"/>
                      <a:pt x="27217" y="6654"/>
                      <a:pt x="26813" y="6654"/>
                    </a:cubicBezTo>
                    <a:cubicBezTo>
                      <a:pt x="26751" y="6654"/>
                      <a:pt x="26689" y="6657"/>
                      <a:pt x="26629" y="6664"/>
                    </a:cubicBezTo>
                    <a:cubicBezTo>
                      <a:pt x="26133" y="6735"/>
                      <a:pt x="25637" y="6971"/>
                      <a:pt x="25164" y="7207"/>
                    </a:cubicBezTo>
                    <a:cubicBezTo>
                      <a:pt x="24692" y="7443"/>
                      <a:pt x="24243" y="7727"/>
                      <a:pt x="23841" y="8034"/>
                    </a:cubicBezTo>
                    <a:cubicBezTo>
                      <a:pt x="23416" y="8318"/>
                      <a:pt x="23038" y="8625"/>
                      <a:pt x="22660" y="8908"/>
                    </a:cubicBezTo>
                    <a:cubicBezTo>
                      <a:pt x="21880" y="9546"/>
                      <a:pt x="21147" y="10184"/>
                      <a:pt x="20415" y="10846"/>
                    </a:cubicBezTo>
                    <a:cubicBezTo>
                      <a:pt x="19659" y="11484"/>
                      <a:pt x="18927" y="12145"/>
                      <a:pt x="18170" y="12760"/>
                    </a:cubicBezTo>
                    <a:cubicBezTo>
                      <a:pt x="17414" y="13374"/>
                      <a:pt x="16635" y="13965"/>
                      <a:pt x="15808" y="14508"/>
                    </a:cubicBezTo>
                    <a:lnTo>
                      <a:pt x="15524" y="14673"/>
                    </a:lnTo>
                    <a:cubicBezTo>
                      <a:pt x="15477" y="14697"/>
                      <a:pt x="15453" y="14697"/>
                      <a:pt x="15406" y="14744"/>
                    </a:cubicBezTo>
                    <a:cubicBezTo>
                      <a:pt x="16115" y="14035"/>
                      <a:pt x="16800" y="13279"/>
                      <a:pt x="17485" y="12547"/>
                    </a:cubicBezTo>
                    <a:cubicBezTo>
                      <a:pt x="18218" y="11696"/>
                      <a:pt x="18927" y="10846"/>
                      <a:pt x="19612" y="9948"/>
                    </a:cubicBezTo>
                    <a:cubicBezTo>
                      <a:pt x="20226" y="9097"/>
                      <a:pt x="20793" y="8199"/>
                      <a:pt x="21289" y="7302"/>
                    </a:cubicBezTo>
                    <a:cubicBezTo>
                      <a:pt x="21762" y="6404"/>
                      <a:pt x="22211" y="5435"/>
                      <a:pt x="22471" y="4466"/>
                    </a:cubicBezTo>
                    <a:cubicBezTo>
                      <a:pt x="22589" y="4017"/>
                      <a:pt x="22683" y="3569"/>
                      <a:pt x="22683" y="3096"/>
                    </a:cubicBezTo>
                    <a:cubicBezTo>
                      <a:pt x="22683" y="2647"/>
                      <a:pt x="22612" y="2056"/>
                      <a:pt x="22211" y="1796"/>
                    </a:cubicBezTo>
                    <a:cubicBezTo>
                      <a:pt x="22053" y="1714"/>
                      <a:pt x="21890" y="1677"/>
                      <a:pt x="21729" y="1677"/>
                    </a:cubicBezTo>
                    <a:cubicBezTo>
                      <a:pt x="21431" y="1677"/>
                      <a:pt x="21141" y="1801"/>
                      <a:pt x="20911" y="1985"/>
                    </a:cubicBezTo>
                    <a:cubicBezTo>
                      <a:pt x="20486" y="2293"/>
                      <a:pt x="20131" y="2742"/>
                      <a:pt x="19872" y="3190"/>
                    </a:cubicBezTo>
                    <a:cubicBezTo>
                      <a:pt x="19588" y="3592"/>
                      <a:pt x="19352" y="4065"/>
                      <a:pt x="19139" y="4537"/>
                    </a:cubicBezTo>
                    <a:cubicBezTo>
                      <a:pt x="18927" y="4986"/>
                      <a:pt x="18714" y="5435"/>
                      <a:pt x="18548" y="5908"/>
                    </a:cubicBezTo>
                    <a:cubicBezTo>
                      <a:pt x="18170" y="6829"/>
                      <a:pt x="17863" y="7727"/>
                      <a:pt x="17532" y="8672"/>
                    </a:cubicBezTo>
                    <a:cubicBezTo>
                      <a:pt x="17225" y="9617"/>
                      <a:pt x="16918" y="10562"/>
                      <a:pt x="16564" y="11484"/>
                    </a:cubicBezTo>
                    <a:cubicBezTo>
                      <a:pt x="16209" y="12405"/>
                      <a:pt x="15831" y="13303"/>
                      <a:pt x="15382" y="14177"/>
                    </a:cubicBezTo>
                    <a:cubicBezTo>
                      <a:pt x="15335" y="14248"/>
                      <a:pt x="15288" y="14366"/>
                      <a:pt x="15241" y="14461"/>
                    </a:cubicBezTo>
                    <a:cubicBezTo>
                      <a:pt x="15217" y="14484"/>
                      <a:pt x="15217" y="14532"/>
                      <a:pt x="15170" y="14555"/>
                    </a:cubicBezTo>
                    <a:cubicBezTo>
                      <a:pt x="15406" y="13586"/>
                      <a:pt x="15642" y="12594"/>
                      <a:pt x="15855" y="11625"/>
                    </a:cubicBezTo>
                    <a:cubicBezTo>
                      <a:pt x="16091" y="10539"/>
                      <a:pt x="16304" y="9452"/>
                      <a:pt x="16422" y="8318"/>
                    </a:cubicBezTo>
                    <a:cubicBezTo>
                      <a:pt x="16540" y="7278"/>
                      <a:pt x="16587" y="6215"/>
                      <a:pt x="16564" y="5199"/>
                    </a:cubicBezTo>
                    <a:cubicBezTo>
                      <a:pt x="16540" y="4183"/>
                      <a:pt x="16422" y="3143"/>
                      <a:pt x="16186" y="2151"/>
                    </a:cubicBezTo>
                    <a:cubicBezTo>
                      <a:pt x="16068" y="1702"/>
                      <a:pt x="15926" y="1253"/>
                      <a:pt x="15690" y="875"/>
                    </a:cubicBezTo>
                    <a:cubicBezTo>
                      <a:pt x="15453" y="497"/>
                      <a:pt x="15099" y="24"/>
                      <a:pt x="14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1"/>
              <p:cNvSpPr/>
              <p:nvPr/>
            </p:nvSpPr>
            <p:spPr>
              <a:xfrm>
                <a:off x="1075700" y="2042100"/>
                <a:ext cx="283075" cy="187225"/>
              </a:xfrm>
              <a:custGeom>
                <a:avLst/>
                <a:gdLst/>
                <a:ahLst/>
                <a:cxnLst/>
                <a:rect l="l" t="t" r="r" b="b"/>
                <a:pathLst>
                  <a:path w="11323" h="7489" extrusionOk="0">
                    <a:moveTo>
                      <a:pt x="11222" y="1"/>
                    </a:moveTo>
                    <a:cubicBezTo>
                      <a:pt x="11207" y="1"/>
                      <a:pt x="11191" y="7"/>
                      <a:pt x="11176" y="22"/>
                    </a:cubicBezTo>
                    <a:cubicBezTo>
                      <a:pt x="10822" y="282"/>
                      <a:pt x="10468" y="542"/>
                      <a:pt x="10160" y="825"/>
                    </a:cubicBezTo>
                    <a:cubicBezTo>
                      <a:pt x="9806" y="1085"/>
                      <a:pt x="9452" y="1345"/>
                      <a:pt x="9121" y="1605"/>
                    </a:cubicBezTo>
                    <a:cubicBezTo>
                      <a:pt x="8412" y="2149"/>
                      <a:pt x="7727" y="2645"/>
                      <a:pt x="6994" y="3141"/>
                    </a:cubicBezTo>
                    <a:cubicBezTo>
                      <a:pt x="5553" y="4157"/>
                      <a:pt x="4065" y="5102"/>
                      <a:pt x="2552" y="5976"/>
                    </a:cubicBezTo>
                    <a:cubicBezTo>
                      <a:pt x="2151" y="6212"/>
                      <a:pt x="1702" y="6449"/>
                      <a:pt x="1300" y="6732"/>
                    </a:cubicBezTo>
                    <a:cubicBezTo>
                      <a:pt x="875" y="6992"/>
                      <a:pt x="426" y="7228"/>
                      <a:pt x="1" y="7465"/>
                    </a:cubicBezTo>
                    <a:lnTo>
                      <a:pt x="1" y="7488"/>
                    </a:lnTo>
                    <a:cubicBezTo>
                      <a:pt x="780" y="7110"/>
                      <a:pt x="1584" y="6732"/>
                      <a:pt x="2363" y="6307"/>
                    </a:cubicBezTo>
                    <a:cubicBezTo>
                      <a:pt x="3120" y="5905"/>
                      <a:pt x="3852" y="5456"/>
                      <a:pt x="4608" y="4984"/>
                    </a:cubicBezTo>
                    <a:cubicBezTo>
                      <a:pt x="6097" y="4062"/>
                      <a:pt x="7561" y="3070"/>
                      <a:pt x="8932" y="2030"/>
                    </a:cubicBezTo>
                    <a:lnTo>
                      <a:pt x="10090" y="1133"/>
                    </a:lnTo>
                    <a:cubicBezTo>
                      <a:pt x="10468" y="849"/>
                      <a:pt x="10893" y="518"/>
                      <a:pt x="11247" y="188"/>
                    </a:cubicBezTo>
                    <a:cubicBezTo>
                      <a:pt x="11322" y="94"/>
                      <a:pt x="11279" y="1"/>
                      <a:pt x="112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1"/>
              <p:cNvSpPr/>
              <p:nvPr/>
            </p:nvSpPr>
            <p:spPr>
              <a:xfrm>
                <a:off x="1149550" y="2065500"/>
                <a:ext cx="145250" cy="111850"/>
              </a:xfrm>
              <a:custGeom>
                <a:avLst/>
                <a:gdLst/>
                <a:ahLst/>
                <a:cxnLst/>
                <a:rect l="l" t="t" r="r" b="b"/>
                <a:pathLst>
                  <a:path w="5810" h="4474" extrusionOk="0">
                    <a:moveTo>
                      <a:pt x="5658" y="0"/>
                    </a:moveTo>
                    <a:cubicBezTo>
                      <a:pt x="5631" y="0"/>
                      <a:pt x="5603" y="10"/>
                      <a:pt x="5576" y="31"/>
                    </a:cubicBezTo>
                    <a:cubicBezTo>
                      <a:pt x="4844" y="598"/>
                      <a:pt x="4088" y="1189"/>
                      <a:pt x="3379" y="1732"/>
                    </a:cubicBezTo>
                    <a:cubicBezTo>
                      <a:pt x="2646" y="2299"/>
                      <a:pt x="1938" y="2890"/>
                      <a:pt x="1205" y="3457"/>
                    </a:cubicBezTo>
                    <a:cubicBezTo>
                      <a:pt x="780" y="3764"/>
                      <a:pt x="402" y="4119"/>
                      <a:pt x="0" y="4473"/>
                    </a:cubicBezTo>
                    <a:lnTo>
                      <a:pt x="1134" y="3693"/>
                    </a:lnTo>
                    <a:cubicBezTo>
                      <a:pt x="1536" y="3410"/>
                      <a:pt x="1914" y="3150"/>
                      <a:pt x="2268" y="2866"/>
                    </a:cubicBezTo>
                    <a:lnTo>
                      <a:pt x="4489" y="1165"/>
                    </a:lnTo>
                    <a:lnTo>
                      <a:pt x="5718" y="197"/>
                    </a:lnTo>
                    <a:cubicBezTo>
                      <a:pt x="5809" y="105"/>
                      <a:pt x="5746" y="0"/>
                      <a:pt x="565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1"/>
              <p:cNvSpPr/>
              <p:nvPr/>
            </p:nvSpPr>
            <p:spPr>
              <a:xfrm>
                <a:off x="1114700" y="2080425"/>
                <a:ext cx="239700" cy="134125"/>
              </a:xfrm>
              <a:custGeom>
                <a:avLst/>
                <a:gdLst/>
                <a:ahLst/>
                <a:cxnLst/>
                <a:rect l="l" t="t" r="r" b="b"/>
                <a:pathLst>
                  <a:path w="9588" h="5365" extrusionOk="0">
                    <a:moveTo>
                      <a:pt x="9470" y="0"/>
                    </a:moveTo>
                    <a:cubicBezTo>
                      <a:pt x="9454" y="0"/>
                      <a:pt x="9439" y="8"/>
                      <a:pt x="9427" y="25"/>
                    </a:cubicBezTo>
                    <a:cubicBezTo>
                      <a:pt x="9286" y="143"/>
                      <a:pt x="9144" y="261"/>
                      <a:pt x="9026" y="379"/>
                    </a:cubicBezTo>
                    <a:cubicBezTo>
                      <a:pt x="8908" y="497"/>
                      <a:pt x="8766" y="616"/>
                      <a:pt x="8648" y="734"/>
                    </a:cubicBezTo>
                    <a:cubicBezTo>
                      <a:pt x="8388" y="970"/>
                      <a:pt x="8104" y="1183"/>
                      <a:pt x="7821" y="1348"/>
                    </a:cubicBezTo>
                    <a:cubicBezTo>
                      <a:pt x="7230" y="1773"/>
                      <a:pt x="6639" y="2104"/>
                      <a:pt x="6025" y="2482"/>
                    </a:cubicBezTo>
                    <a:cubicBezTo>
                      <a:pt x="4773" y="3191"/>
                      <a:pt x="3497" y="3829"/>
                      <a:pt x="2197" y="4396"/>
                    </a:cubicBezTo>
                    <a:cubicBezTo>
                      <a:pt x="1843" y="4538"/>
                      <a:pt x="1465" y="4703"/>
                      <a:pt x="1087" y="4868"/>
                    </a:cubicBezTo>
                    <a:cubicBezTo>
                      <a:pt x="898" y="4916"/>
                      <a:pt x="733" y="5010"/>
                      <a:pt x="544" y="5058"/>
                    </a:cubicBezTo>
                    <a:cubicBezTo>
                      <a:pt x="378" y="5152"/>
                      <a:pt x="165" y="5247"/>
                      <a:pt x="0" y="5341"/>
                    </a:cubicBezTo>
                    <a:lnTo>
                      <a:pt x="0" y="5365"/>
                    </a:lnTo>
                    <a:cubicBezTo>
                      <a:pt x="165" y="5341"/>
                      <a:pt x="355" y="5294"/>
                      <a:pt x="520" y="5247"/>
                    </a:cubicBezTo>
                    <a:cubicBezTo>
                      <a:pt x="709" y="5176"/>
                      <a:pt x="851" y="5152"/>
                      <a:pt x="1016" y="5105"/>
                    </a:cubicBezTo>
                    <a:cubicBezTo>
                      <a:pt x="1370" y="4987"/>
                      <a:pt x="1701" y="4868"/>
                      <a:pt x="2056" y="4703"/>
                    </a:cubicBezTo>
                    <a:cubicBezTo>
                      <a:pt x="2741" y="4443"/>
                      <a:pt x="3379" y="4160"/>
                      <a:pt x="4040" y="3853"/>
                    </a:cubicBezTo>
                    <a:cubicBezTo>
                      <a:pt x="5340" y="3238"/>
                      <a:pt x="6569" y="2529"/>
                      <a:pt x="7750" y="1726"/>
                    </a:cubicBezTo>
                    <a:lnTo>
                      <a:pt x="8742" y="1017"/>
                    </a:lnTo>
                    <a:cubicBezTo>
                      <a:pt x="8884" y="899"/>
                      <a:pt x="9026" y="757"/>
                      <a:pt x="9168" y="639"/>
                    </a:cubicBezTo>
                    <a:cubicBezTo>
                      <a:pt x="9333" y="497"/>
                      <a:pt x="9451" y="332"/>
                      <a:pt x="9569" y="167"/>
                    </a:cubicBezTo>
                    <a:cubicBezTo>
                      <a:pt x="9587" y="77"/>
                      <a:pt x="9523" y="0"/>
                      <a:pt x="947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1"/>
              <p:cNvSpPr/>
              <p:nvPr/>
            </p:nvSpPr>
            <p:spPr>
              <a:xfrm>
                <a:off x="1187925" y="2066625"/>
                <a:ext cx="163850" cy="108350"/>
              </a:xfrm>
              <a:custGeom>
                <a:avLst/>
                <a:gdLst/>
                <a:ahLst/>
                <a:cxnLst/>
                <a:rect l="l" t="t" r="r" b="b"/>
                <a:pathLst>
                  <a:path w="6554" h="4334" extrusionOk="0">
                    <a:moveTo>
                      <a:pt x="6443" y="0"/>
                    </a:moveTo>
                    <a:cubicBezTo>
                      <a:pt x="6431" y="0"/>
                      <a:pt x="6418" y="3"/>
                      <a:pt x="6404" y="10"/>
                    </a:cubicBezTo>
                    <a:cubicBezTo>
                      <a:pt x="5979" y="270"/>
                      <a:pt x="5601" y="601"/>
                      <a:pt x="5199" y="908"/>
                    </a:cubicBezTo>
                    <a:lnTo>
                      <a:pt x="3947" y="1782"/>
                    </a:lnTo>
                    <a:cubicBezTo>
                      <a:pt x="3120" y="2349"/>
                      <a:pt x="2293" y="2916"/>
                      <a:pt x="1442" y="3412"/>
                    </a:cubicBezTo>
                    <a:lnTo>
                      <a:pt x="733" y="3861"/>
                    </a:lnTo>
                    <a:cubicBezTo>
                      <a:pt x="615" y="3932"/>
                      <a:pt x="497" y="4003"/>
                      <a:pt x="355" y="4097"/>
                    </a:cubicBezTo>
                    <a:cubicBezTo>
                      <a:pt x="237" y="4168"/>
                      <a:pt x="119" y="4263"/>
                      <a:pt x="1" y="4334"/>
                    </a:cubicBezTo>
                    <a:cubicBezTo>
                      <a:pt x="237" y="4215"/>
                      <a:pt x="473" y="4121"/>
                      <a:pt x="710" y="4003"/>
                    </a:cubicBezTo>
                    <a:cubicBezTo>
                      <a:pt x="899" y="3885"/>
                      <a:pt x="1135" y="3767"/>
                      <a:pt x="1348" y="3648"/>
                    </a:cubicBezTo>
                    <a:cubicBezTo>
                      <a:pt x="1797" y="3389"/>
                      <a:pt x="2245" y="3152"/>
                      <a:pt x="2647" y="2845"/>
                    </a:cubicBezTo>
                    <a:cubicBezTo>
                      <a:pt x="3498" y="2325"/>
                      <a:pt x="4325" y="1758"/>
                      <a:pt x="5152" y="1144"/>
                    </a:cubicBezTo>
                    <a:cubicBezTo>
                      <a:pt x="5624" y="813"/>
                      <a:pt x="6097" y="459"/>
                      <a:pt x="6522" y="81"/>
                    </a:cubicBezTo>
                    <a:cubicBezTo>
                      <a:pt x="6526" y="83"/>
                      <a:pt x="6529" y="83"/>
                      <a:pt x="6531" y="83"/>
                    </a:cubicBezTo>
                    <a:cubicBezTo>
                      <a:pt x="6554" y="83"/>
                      <a:pt x="6510" y="0"/>
                      <a:pt x="6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1"/>
              <p:cNvSpPr/>
              <p:nvPr/>
            </p:nvSpPr>
            <p:spPr>
              <a:xfrm>
                <a:off x="1068025" y="1919000"/>
                <a:ext cx="153825" cy="301725"/>
              </a:xfrm>
              <a:custGeom>
                <a:avLst/>
                <a:gdLst/>
                <a:ahLst/>
                <a:cxnLst/>
                <a:rect l="l" t="t" r="r" b="b"/>
                <a:pathLst>
                  <a:path w="6153" h="12069" extrusionOk="0">
                    <a:moveTo>
                      <a:pt x="6050" y="1"/>
                    </a:moveTo>
                    <a:cubicBezTo>
                      <a:pt x="6029" y="1"/>
                      <a:pt x="6009" y="9"/>
                      <a:pt x="6002" y="32"/>
                    </a:cubicBezTo>
                    <a:cubicBezTo>
                      <a:pt x="5813" y="410"/>
                      <a:pt x="5671" y="835"/>
                      <a:pt x="5506" y="1237"/>
                    </a:cubicBezTo>
                    <a:cubicBezTo>
                      <a:pt x="5317" y="1662"/>
                      <a:pt x="5175" y="2064"/>
                      <a:pt x="4986" y="2465"/>
                    </a:cubicBezTo>
                    <a:cubicBezTo>
                      <a:pt x="4679" y="3245"/>
                      <a:pt x="4324" y="4048"/>
                      <a:pt x="3923" y="4852"/>
                    </a:cubicBezTo>
                    <a:cubicBezTo>
                      <a:pt x="3190" y="6435"/>
                      <a:pt x="2363" y="7970"/>
                      <a:pt x="1513" y="9506"/>
                    </a:cubicBezTo>
                    <a:cubicBezTo>
                      <a:pt x="1276" y="9931"/>
                      <a:pt x="1017" y="10333"/>
                      <a:pt x="780" y="10782"/>
                    </a:cubicBezTo>
                    <a:cubicBezTo>
                      <a:pt x="544" y="11231"/>
                      <a:pt x="260" y="11633"/>
                      <a:pt x="1" y="12058"/>
                    </a:cubicBezTo>
                    <a:cubicBezTo>
                      <a:pt x="1" y="12058"/>
                      <a:pt x="1" y="12068"/>
                      <a:pt x="8" y="12068"/>
                    </a:cubicBezTo>
                    <a:cubicBezTo>
                      <a:pt x="11" y="12068"/>
                      <a:pt x="16" y="12066"/>
                      <a:pt x="24" y="12058"/>
                    </a:cubicBezTo>
                    <a:cubicBezTo>
                      <a:pt x="544" y="11325"/>
                      <a:pt x="1040" y="10617"/>
                      <a:pt x="1489" y="9837"/>
                    </a:cubicBezTo>
                    <a:cubicBezTo>
                      <a:pt x="1914" y="9105"/>
                      <a:pt x="2363" y="8325"/>
                      <a:pt x="2789" y="7569"/>
                    </a:cubicBezTo>
                    <a:cubicBezTo>
                      <a:pt x="3616" y="6033"/>
                      <a:pt x="4372" y="4426"/>
                      <a:pt x="5057" y="2820"/>
                    </a:cubicBezTo>
                    <a:cubicBezTo>
                      <a:pt x="5269" y="2371"/>
                      <a:pt x="5435" y="1898"/>
                      <a:pt x="5624" y="1449"/>
                    </a:cubicBezTo>
                    <a:cubicBezTo>
                      <a:pt x="5789" y="977"/>
                      <a:pt x="6002" y="528"/>
                      <a:pt x="6120" y="55"/>
                    </a:cubicBezTo>
                    <a:cubicBezTo>
                      <a:pt x="6152" y="39"/>
                      <a:pt x="6096" y="1"/>
                      <a:pt x="60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1"/>
              <p:cNvSpPr/>
              <p:nvPr/>
            </p:nvSpPr>
            <p:spPr>
              <a:xfrm>
                <a:off x="1107000" y="1971575"/>
                <a:ext cx="71400" cy="167950"/>
              </a:xfrm>
              <a:custGeom>
                <a:avLst/>
                <a:gdLst/>
                <a:ahLst/>
                <a:cxnLst/>
                <a:rect l="l" t="t" r="r" b="b"/>
                <a:pathLst>
                  <a:path w="2856" h="6718" extrusionOk="0">
                    <a:moveTo>
                      <a:pt x="2724" y="0"/>
                    </a:moveTo>
                    <a:cubicBezTo>
                      <a:pt x="2678" y="0"/>
                      <a:pt x="2628" y="23"/>
                      <a:pt x="2600" y="79"/>
                    </a:cubicBezTo>
                    <a:cubicBezTo>
                      <a:pt x="2246" y="953"/>
                      <a:pt x="1891" y="1804"/>
                      <a:pt x="1584" y="2654"/>
                    </a:cubicBezTo>
                    <a:cubicBezTo>
                      <a:pt x="1230" y="3528"/>
                      <a:pt x="899" y="4379"/>
                      <a:pt x="544" y="5229"/>
                    </a:cubicBezTo>
                    <a:cubicBezTo>
                      <a:pt x="355" y="5726"/>
                      <a:pt x="190" y="6245"/>
                      <a:pt x="1" y="6718"/>
                    </a:cubicBezTo>
                    <a:cubicBezTo>
                      <a:pt x="214" y="6293"/>
                      <a:pt x="426" y="5891"/>
                      <a:pt x="592" y="5442"/>
                    </a:cubicBezTo>
                    <a:cubicBezTo>
                      <a:pt x="804" y="5017"/>
                      <a:pt x="993" y="4592"/>
                      <a:pt x="1159" y="4166"/>
                    </a:cubicBezTo>
                    <a:lnTo>
                      <a:pt x="2222" y="1591"/>
                    </a:lnTo>
                    <a:cubicBezTo>
                      <a:pt x="2435" y="1095"/>
                      <a:pt x="2647" y="622"/>
                      <a:pt x="2813" y="126"/>
                    </a:cubicBezTo>
                    <a:cubicBezTo>
                      <a:pt x="2856" y="54"/>
                      <a:pt x="2794" y="0"/>
                      <a:pt x="27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1"/>
              <p:cNvSpPr/>
              <p:nvPr/>
            </p:nvSpPr>
            <p:spPr>
              <a:xfrm>
                <a:off x="1095200" y="1954450"/>
                <a:ext cx="141775" cy="235875"/>
              </a:xfrm>
              <a:custGeom>
                <a:avLst/>
                <a:gdLst/>
                <a:ahLst/>
                <a:cxnLst/>
                <a:rect l="l" t="t" r="r" b="b"/>
                <a:pathLst>
                  <a:path w="5671" h="9435" extrusionOk="0">
                    <a:moveTo>
                      <a:pt x="5586" y="1"/>
                    </a:moveTo>
                    <a:cubicBezTo>
                      <a:pt x="5551" y="1"/>
                      <a:pt x="5516" y="25"/>
                      <a:pt x="5506" y="79"/>
                    </a:cubicBezTo>
                    <a:cubicBezTo>
                      <a:pt x="5435" y="244"/>
                      <a:pt x="5387" y="386"/>
                      <a:pt x="5340" y="575"/>
                    </a:cubicBezTo>
                    <a:cubicBezTo>
                      <a:pt x="5293" y="740"/>
                      <a:pt x="5269" y="905"/>
                      <a:pt x="5198" y="1071"/>
                    </a:cubicBezTo>
                    <a:cubicBezTo>
                      <a:pt x="5080" y="1402"/>
                      <a:pt x="4939" y="1732"/>
                      <a:pt x="4797" y="2040"/>
                    </a:cubicBezTo>
                    <a:cubicBezTo>
                      <a:pt x="4490" y="2701"/>
                      <a:pt x="4135" y="3315"/>
                      <a:pt x="3781" y="3930"/>
                    </a:cubicBezTo>
                    <a:cubicBezTo>
                      <a:pt x="3072" y="5182"/>
                      <a:pt x="2269" y="6363"/>
                      <a:pt x="1442" y="7521"/>
                    </a:cubicBezTo>
                    <a:cubicBezTo>
                      <a:pt x="1205" y="7828"/>
                      <a:pt x="969" y="8159"/>
                      <a:pt x="709" y="8466"/>
                    </a:cubicBezTo>
                    <a:cubicBezTo>
                      <a:pt x="591" y="8608"/>
                      <a:pt x="473" y="8750"/>
                      <a:pt x="355" y="8939"/>
                    </a:cubicBezTo>
                    <a:cubicBezTo>
                      <a:pt x="237" y="9081"/>
                      <a:pt x="119" y="9246"/>
                      <a:pt x="0" y="9435"/>
                    </a:cubicBezTo>
                    <a:cubicBezTo>
                      <a:pt x="142" y="9317"/>
                      <a:pt x="260" y="9199"/>
                      <a:pt x="426" y="9057"/>
                    </a:cubicBezTo>
                    <a:cubicBezTo>
                      <a:pt x="544" y="8939"/>
                      <a:pt x="662" y="8773"/>
                      <a:pt x="780" y="8655"/>
                    </a:cubicBezTo>
                    <a:cubicBezTo>
                      <a:pt x="1016" y="8395"/>
                      <a:pt x="1253" y="8112"/>
                      <a:pt x="1489" y="7828"/>
                    </a:cubicBezTo>
                    <a:cubicBezTo>
                      <a:pt x="1914" y="7285"/>
                      <a:pt x="2363" y="6694"/>
                      <a:pt x="2788" y="6103"/>
                    </a:cubicBezTo>
                    <a:cubicBezTo>
                      <a:pt x="3568" y="4922"/>
                      <a:pt x="4324" y="3670"/>
                      <a:pt x="4939" y="2370"/>
                    </a:cubicBezTo>
                    <a:cubicBezTo>
                      <a:pt x="5104" y="2016"/>
                      <a:pt x="5293" y="1638"/>
                      <a:pt x="5411" y="1260"/>
                    </a:cubicBezTo>
                    <a:cubicBezTo>
                      <a:pt x="5458" y="1071"/>
                      <a:pt x="5529" y="858"/>
                      <a:pt x="5576" y="693"/>
                    </a:cubicBezTo>
                    <a:cubicBezTo>
                      <a:pt x="5647" y="480"/>
                      <a:pt x="5671" y="315"/>
                      <a:pt x="5671" y="102"/>
                    </a:cubicBezTo>
                    <a:cubicBezTo>
                      <a:pt x="5671" y="37"/>
                      <a:pt x="5628" y="1"/>
                      <a:pt x="55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1"/>
              <p:cNvSpPr/>
              <p:nvPr/>
            </p:nvSpPr>
            <p:spPr>
              <a:xfrm>
                <a:off x="1139500" y="1943900"/>
                <a:ext cx="88625" cy="175550"/>
              </a:xfrm>
              <a:custGeom>
                <a:avLst/>
                <a:gdLst/>
                <a:ahLst/>
                <a:cxnLst/>
                <a:rect l="l" t="t" r="r" b="b"/>
                <a:pathLst>
                  <a:path w="3545" h="7022" extrusionOk="0">
                    <a:moveTo>
                      <a:pt x="3443" y="0"/>
                    </a:moveTo>
                    <a:cubicBezTo>
                      <a:pt x="3414" y="0"/>
                      <a:pt x="3388" y="16"/>
                      <a:pt x="3379" y="52"/>
                    </a:cubicBezTo>
                    <a:cubicBezTo>
                      <a:pt x="3143" y="501"/>
                      <a:pt x="2954" y="973"/>
                      <a:pt x="2788" y="1446"/>
                    </a:cubicBezTo>
                    <a:cubicBezTo>
                      <a:pt x="2576" y="1918"/>
                      <a:pt x="2363" y="2343"/>
                      <a:pt x="2174" y="2816"/>
                    </a:cubicBezTo>
                    <a:cubicBezTo>
                      <a:pt x="1725" y="3737"/>
                      <a:pt x="1276" y="4635"/>
                      <a:pt x="804" y="5510"/>
                    </a:cubicBezTo>
                    <a:cubicBezTo>
                      <a:pt x="662" y="5746"/>
                      <a:pt x="544" y="6006"/>
                      <a:pt x="402" y="6242"/>
                    </a:cubicBezTo>
                    <a:cubicBezTo>
                      <a:pt x="331" y="6360"/>
                      <a:pt x="237" y="6525"/>
                      <a:pt x="189" y="6644"/>
                    </a:cubicBezTo>
                    <a:cubicBezTo>
                      <a:pt x="119" y="6785"/>
                      <a:pt x="71" y="6904"/>
                      <a:pt x="0" y="7022"/>
                    </a:cubicBezTo>
                    <a:cubicBezTo>
                      <a:pt x="166" y="6809"/>
                      <a:pt x="308" y="6596"/>
                      <a:pt x="449" y="6360"/>
                    </a:cubicBezTo>
                    <a:cubicBezTo>
                      <a:pt x="591" y="6171"/>
                      <a:pt x="709" y="5958"/>
                      <a:pt x="827" y="5746"/>
                    </a:cubicBezTo>
                    <a:cubicBezTo>
                      <a:pt x="1111" y="5297"/>
                      <a:pt x="1347" y="4872"/>
                      <a:pt x="1583" y="4423"/>
                    </a:cubicBezTo>
                    <a:cubicBezTo>
                      <a:pt x="2056" y="3525"/>
                      <a:pt x="2481" y="2627"/>
                      <a:pt x="2907" y="1706"/>
                    </a:cubicBezTo>
                    <a:cubicBezTo>
                      <a:pt x="3143" y="1162"/>
                      <a:pt x="3379" y="666"/>
                      <a:pt x="3545" y="99"/>
                    </a:cubicBezTo>
                    <a:cubicBezTo>
                      <a:pt x="3545" y="40"/>
                      <a:pt x="3490" y="0"/>
                      <a:pt x="3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1"/>
              <p:cNvSpPr/>
              <p:nvPr/>
            </p:nvSpPr>
            <p:spPr>
              <a:xfrm>
                <a:off x="1037900" y="1880650"/>
                <a:ext cx="25425" cy="337300"/>
              </a:xfrm>
              <a:custGeom>
                <a:avLst/>
                <a:gdLst/>
                <a:ahLst/>
                <a:cxnLst/>
                <a:rect l="l" t="t" r="r" b="b"/>
                <a:pathLst>
                  <a:path w="1017" h="13492" extrusionOk="0">
                    <a:moveTo>
                      <a:pt x="90" y="0"/>
                    </a:moveTo>
                    <a:cubicBezTo>
                      <a:pt x="54" y="0"/>
                      <a:pt x="1" y="28"/>
                      <a:pt x="1" y="101"/>
                    </a:cubicBezTo>
                    <a:cubicBezTo>
                      <a:pt x="24" y="550"/>
                      <a:pt x="119" y="951"/>
                      <a:pt x="166" y="1400"/>
                    </a:cubicBezTo>
                    <a:cubicBezTo>
                      <a:pt x="237" y="1849"/>
                      <a:pt x="284" y="2274"/>
                      <a:pt x="355" y="2700"/>
                    </a:cubicBezTo>
                    <a:cubicBezTo>
                      <a:pt x="473" y="3550"/>
                      <a:pt x="544" y="4448"/>
                      <a:pt x="615" y="5299"/>
                    </a:cubicBezTo>
                    <a:cubicBezTo>
                      <a:pt x="757" y="7047"/>
                      <a:pt x="827" y="8819"/>
                      <a:pt x="851" y="10544"/>
                    </a:cubicBezTo>
                    <a:lnTo>
                      <a:pt x="851" y="12009"/>
                    </a:lnTo>
                    <a:cubicBezTo>
                      <a:pt x="851" y="12505"/>
                      <a:pt x="851" y="13001"/>
                      <a:pt x="827" y="13474"/>
                    </a:cubicBezTo>
                    <a:cubicBezTo>
                      <a:pt x="827" y="13486"/>
                      <a:pt x="833" y="13492"/>
                      <a:pt x="839" y="13492"/>
                    </a:cubicBezTo>
                    <a:cubicBezTo>
                      <a:pt x="845" y="13492"/>
                      <a:pt x="851" y="13486"/>
                      <a:pt x="851" y="13474"/>
                    </a:cubicBezTo>
                    <a:cubicBezTo>
                      <a:pt x="922" y="12600"/>
                      <a:pt x="969" y="11702"/>
                      <a:pt x="993" y="10828"/>
                    </a:cubicBezTo>
                    <a:cubicBezTo>
                      <a:pt x="1017" y="9953"/>
                      <a:pt x="993" y="9079"/>
                      <a:pt x="969" y="8229"/>
                    </a:cubicBezTo>
                    <a:cubicBezTo>
                      <a:pt x="922" y="6480"/>
                      <a:pt x="804" y="4708"/>
                      <a:pt x="591" y="2960"/>
                    </a:cubicBezTo>
                    <a:cubicBezTo>
                      <a:pt x="520" y="2487"/>
                      <a:pt x="473" y="1991"/>
                      <a:pt x="379" y="1518"/>
                    </a:cubicBezTo>
                    <a:cubicBezTo>
                      <a:pt x="331" y="1022"/>
                      <a:pt x="237" y="550"/>
                      <a:pt x="119" y="30"/>
                    </a:cubicBezTo>
                    <a:cubicBezTo>
                      <a:pt x="128" y="12"/>
                      <a:pt x="112" y="0"/>
                      <a:pt x="9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1"/>
              <p:cNvSpPr/>
              <p:nvPr/>
            </p:nvSpPr>
            <p:spPr>
              <a:xfrm>
                <a:off x="1024850" y="1949050"/>
                <a:ext cx="27250" cy="179850"/>
              </a:xfrm>
              <a:custGeom>
                <a:avLst/>
                <a:gdLst/>
                <a:ahLst/>
                <a:cxnLst/>
                <a:rect l="l" t="t" r="r" b="b"/>
                <a:pathLst>
                  <a:path w="1090" h="7194" extrusionOk="0">
                    <a:moveTo>
                      <a:pt x="112" y="1"/>
                    </a:moveTo>
                    <a:cubicBezTo>
                      <a:pt x="54" y="1"/>
                      <a:pt x="0" y="50"/>
                      <a:pt x="26" y="129"/>
                    </a:cubicBezTo>
                    <a:cubicBezTo>
                      <a:pt x="144" y="1051"/>
                      <a:pt x="286" y="1972"/>
                      <a:pt x="404" y="2894"/>
                    </a:cubicBezTo>
                    <a:cubicBezTo>
                      <a:pt x="546" y="3791"/>
                      <a:pt x="664" y="4713"/>
                      <a:pt x="806" y="5634"/>
                    </a:cubicBezTo>
                    <a:cubicBezTo>
                      <a:pt x="901" y="6154"/>
                      <a:pt x="1019" y="6674"/>
                      <a:pt x="1090" y="7194"/>
                    </a:cubicBezTo>
                    <a:cubicBezTo>
                      <a:pt x="1042" y="6721"/>
                      <a:pt x="1019" y="6272"/>
                      <a:pt x="971" y="5800"/>
                    </a:cubicBezTo>
                    <a:cubicBezTo>
                      <a:pt x="924" y="5327"/>
                      <a:pt x="877" y="4902"/>
                      <a:pt x="806" y="4406"/>
                    </a:cubicBezTo>
                    <a:lnTo>
                      <a:pt x="452" y="1665"/>
                    </a:lnTo>
                    <a:cubicBezTo>
                      <a:pt x="404" y="1145"/>
                      <a:pt x="310" y="602"/>
                      <a:pt x="215" y="106"/>
                    </a:cubicBezTo>
                    <a:cubicBezTo>
                      <a:pt x="205" y="32"/>
                      <a:pt x="157" y="1"/>
                      <a:pt x="11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1"/>
              <p:cNvSpPr/>
              <p:nvPr/>
            </p:nvSpPr>
            <p:spPr>
              <a:xfrm>
                <a:off x="1067425" y="1903325"/>
                <a:ext cx="20700" cy="273425"/>
              </a:xfrm>
              <a:custGeom>
                <a:avLst/>
                <a:gdLst/>
                <a:ahLst/>
                <a:cxnLst/>
                <a:rect l="l" t="t" r="r" b="b"/>
                <a:pathLst>
                  <a:path w="828" h="10937" extrusionOk="0">
                    <a:moveTo>
                      <a:pt x="154" y="1"/>
                    </a:moveTo>
                    <a:cubicBezTo>
                      <a:pt x="92" y="1"/>
                      <a:pt x="32" y="59"/>
                      <a:pt x="48" y="139"/>
                    </a:cubicBezTo>
                    <a:cubicBezTo>
                      <a:pt x="95" y="304"/>
                      <a:pt x="119" y="493"/>
                      <a:pt x="166" y="635"/>
                    </a:cubicBezTo>
                    <a:cubicBezTo>
                      <a:pt x="237" y="824"/>
                      <a:pt x="261" y="989"/>
                      <a:pt x="284" y="1131"/>
                    </a:cubicBezTo>
                    <a:cubicBezTo>
                      <a:pt x="355" y="1486"/>
                      <a:pt x="403" y="1816"/>
                      <a:pt x="450" y="2171"/>
                    </a:cubicBezTo>
                    <a:cubicBezTo>
                      <a:pt x="497" y="2880"/>
                      <a:pt x="521" y="3588"/>
                      <a:pt x="521" y="4297"/>
                    </a:cubicBezTo>
                    <a:cubicBezTo>
                      <a:pt x="521" y="5715"/>
                      <a:pt x="450" y="7133"/>
                      <a:pt x="284" y="8550"/>
                    </a:cubicBezTo>
                    <a:cubicBezTo>
                      <a:pt x="237" y="8928"/>
                      <a:pt x="214" y="9353"/>
                      <a:pt x="143" y="9732"/>
                    </a:cubicBezTo>
                    <a:cubicBezTo>
                      <a:pt x="119" y="9944"/>
                      <a:pt x="95" y="10110"/>
                      <a:pt x="48" y="10322"/>
                    </a:cubicBezTo>
                    <a:cubicBezTo>
                      <a:pt x="25" y="10535"/>
                      <a:pt x="25" y="10747"/>
                      <a:pt x="1" y="10937"/>
                    </a:cubicBezTo>
                    <a:lnTo>
                      <a:pt x="25" y="10937"/>
                    </a:lnTo>
                    <a:cubicBezTo>
                      <a:pt x="95" y="10771"/>
                      <a:pt x="143" y="10582"/>
                      <a:pt x="166" y="10417"/>
                    </a:cubicBezTo>
                    <a:cubicBezTo>
                      <a:pt x="214" y="10228"/>
                      <a:pt x="261" y="10086"/>
                      <a:pt x="284" y="9921"/>
                    </a:cubicBezTo>
                    <a:cubicBezTo>
                      <a:pt x="355" y="9566"/>
                      <a:pt x="450" y="9212"/>
                      <a:pt x="473" y="8857"/>
                    </a:cubicBezTo>
                    <a:cubicBezTo>
                      <a:pt x="592" y="8148"/>
                      <a:pt x="639" y="7392"/>
                      <a:pt x="710" y="6684"/>
                    </a:cubicBezTo>
                    <a:cubicBezTo>
                      <a:pt x="828" y="5266"/>
                      <a:pt x="828" y="3825"/>
                      <a:pt x="733" y="2407"/>
                    </a:cubicBezTo>
                    <a:cubicBezTo>
                      <a:pt x="710" y="2005"/>
                      <a:pt x="686" y="1604"/>
                      <a:pt x="592" y="1202"/>
                    </a:cubicBezTo>
                    <a:cubicBezTo>
                      <a:pt x="568" y="989"/>
                      <a:pt x="497" y="824"/>
                      <a:pt x="473" y="611"/>
                    </a:cubicBezTo>
                    <a:cubicBezTo>
                      <a:pt x="403" y="399"/>
                      <a:pt x="355" y="233"/>
                      <a:pt x="237" y="44"/>
                    </a:cubicBezTo>
                    <a:cubicBezTo>
                      <a:pt x="214" y="14"/>
                      <a:pt x="184" y="1"/>
                      <a:pt x="1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1"/>
              <p:cNvSpPr/>
              <p:nvPr/>
            </p:nvSpPr>
            <p:spPr>
              <a:xfrm>
                <a:off x="1055625" y="1899325"/>
                <a:ext cx="15975" cy="196500"/>
              </a:xfrm>
              <a:custGeom>
                <a:avLst/>
                <a:gdLst/>
                <a:ahLst/>
                <a:cxnLst/>
                <a:rect l="l" t="t" r="r" b="b"/>
                <a:pathLst>
                  <a:path w="639" h="7860" extrusionOk="0">
                    <a:moveTo>
                      <a:pt x="69" y="0"/>
                    </a:moveTo>
                    <a:cubicBezTo>
                      <a:pt x="33" y="0"/>
                      <a:pt x="0" y="30"/>
                      <a:pt x="0" y="86"/>
                    </a:cubicBezTo>
                    <a:cubicBezTo>
                      <a:pt x="24" y="582"/>
                      <a:pt x="118" y="1102"/>
                      <a:pt x="166" y="1598"/>
                    </a:cubicBezTo>
                    <a:cubicBezTo>
                      <a:pt x="237" y="2095"/>
                      <a:pt x="284" y="2591"/>
                      <a:pt x="331" y="3087"/>
                    </a:cubicBezTo>
                    <a:cubicBezTo>
                      <a:pt x="402" y="4103"/>
                      <a:pt x="473" y="5095"/>
                      <a:pt x="473" y="6111"/>
                    </a:cubicBezTo>
                    <a:cubicBezTo>
                      <a:pt x="473" y="6395"/>
                      <a:pt x="473" y="6678"/>
                      <a:pt x="497" y="6962"/>
                    </a:cubicBezTo>
                    <a:cubicBezTo>
                      <a:pt x="497" y="7127"/>
                      <a:pt x="497" y="7269"/>
                      <a:pt x="520" y="7411"/>
                    </a:cubicBezTo>
                    <a:cubicBezTo>
                      <a:pt x="520" y="7552"/>
                      <a:pt x="544" y="7718"/>
                      <a:pt x="544" y="7860"/>
                    </a:cubicBezTo>
                    <a:cubicBezTo>
                      <a:pt x="544" y="7576"/>
                      <a:pt x="615" y="7363"/>
                      <a:pt x="615" y="7080"/>
                    </a:cubicBezTo>
                    <a:cubicBezTo>
                      <a:pt x="615" y="6844"/>
                      <a:pt x="638" y="6584"/>
                      <a:pt x="638" y="6347"/>
                    </a:cubicBezTo>
                    <a:cubicBezTo>
                      <a:pt x="638" y="5851"/>
                      <a:pt x="638" y="5355"/>
                      <a:pt x="615" y="4835"/>
                    </a:cubicBezTo>
                    <a:cubicBezTo>
                      <a:pt x="591" y="3843"/>
                      <a:pt x="497" y="2827"/>
                      <a:pt x="402" y="1835"/>
                    </a:cubicBezTo>
                    <a:cubicBezTo>
                      <a:pt x="355" y="1268"/>
                      <a:pt x="284" y="677"/>
                      <a:pt x="166" y="110"/>
                    </a:cubicBezTo>
                    <a:cubicBezTo>
                      <a:pt x="153" y="36"/>
                      <a:pt x="109" y="0"/>
                      <a:pt x="6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1"/>
              <p:cNvSpPr/>
              <p:nvPr/>
            </p:nvSpPr>
            <p:spPr>
              <a:xfrm>
                <a:off x="862475" y="1937875"/>
                <a:ext cx="187850" cy="282575"/>
              </a:xfrm>
              <a:custGeom>
                <a:avLst/>
                <a:gdLst/>
                <a:ahLst/>
                <a:cxnLst/>
                <a:rect l="l" t="t" r="r" b="b"/>
                <a:pathLst>
                  <a:path w="7514" h="11303" extrusionOk="0">
                    <a:moveTo>
                      <a:pt x="99" y="0"/>
                    </a:moveTo>
                    <a:cubicBezTo>
                      <a:pt x="36" y="0"/>
                      <a:pt x="1" y="57"/>
                      <a:pt x="47" y="104"/>
                    </a:cubicBezTo>
                    <a:cubicBezTo>
                      <a:pt x="307" y="458"/>
                      <a:pt x="567" y="812"/>
                      <a:pt x="851" y="1143"/>
                    </a:cubicBezTo>
                    <a:cubicBezTo>
                      <a:pt x="1111" y="1498"/>
                      <a:pt x="1371" y="1852"/>
                      <a:pt x="1630" y="2183"/>
                    </a:cubicBezTo>
                    <a:cubicBezTo>
                      <a:pt x="2174" y="2892"/>
                      <a:pt x="2670" y="3577"/>
                      <a:pt x="3166" y="4309"/>
                    </a:cubicBezTo>
                    <a:cubicBezTo>
                      <a:pt x="4182" y="5751"/>
                      <a:pt x="5127" y="7239"/>
                      <a:pt x="6002" y="8728"/>
                    </a:cubicBezTo>
                    <a:cubicBezTo>
                      <a:pt x="6238" y="9153"/>
                      <a:pt x="6474" y="9602"/>
                      <a:pt x="6758" y="10003"/>
                    </a:cubicBezTo>
                    <a:cubicBezTo>
                      <a:pt x="7018" y="10429"/>
                      <a:pt x="7254" y="10854"/>
                      <a:pt x="7490" y="11303"/>
                    </a:cubicBezTo>
                    <a:lnTo>
                      <a:pt x="7514" y="11303"/>
                    </a:lnTo>
                    <a:cubicBezTo>
                      <a:pt x="7136" y="10500"/>
                      <a:pt x="6758" y="9720"/>
                      <a:pt x="6332" y="8940"/>
                    </a:cubicBezTo>
                    <a:cubicBezTo>
                      <a:pt x="5931" y="8184"/>
                      <a:pt x="5482" y="7428"/>
                      <a:pt x="5009" y="6696"/>
                    </a:cubicBezTo>
                    <a:cubicBezTo>
                      <a:pt x="4088" y="5183"/>
                      <a:pt x="3095" y="3742"/>
                      <a:pt x="2056" y="2348"/>
                    </a:cubicBezTo>
                    <a:lnTo>
                      <a:pt x="1158" y="1214"/>
                    </a:lnTo>
                    <a:cubicBezTo>
                      <a:pt x="874" y="812"/>
                      <a:pt x="544" y="411"/>
                      <a:pt x="213" y="56"/>
                    </a:cubicBezTo>
                    <a:cubicBezTo>
                      <a:pt x="172" y="16"/>
                      <a:pt x="132" y="0"/>
                      <a:pt x="9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1"/>
              <p:cNvSpPr/>
              <p:nvPr/>
            </p:nvSpPr>
            <p:spPr>
              <a:xfrm>
                <a:off x="885400" y="2002025"/>
                <a:ext cx="112350" cy="144600"/>
              </a:xfrm>
              <a:custGeom>
                <a:avLst/>
                <a:gdLst/>
                <a:ahLst/>
                <a:cxnLst/>
                <a:rect l="l" t="t" r="r" b="b"/>
                <a:pathLst>
                  <a:path w="4494" h="5784" extrusionOk="0">
                    <a:moveTo>
                      <a:pt x="132" y="1"/>
                    </a:moveTo>
                    <a:cubicBezTo>
                      <a:pt x="60" y="1"/>
                      <a:pt x="1" y="122"/>
                      <a:pt x="52" y="207"/>
                    </a:cubicBezTo>
                    <a:cubicBezTo>
                      <a:pt x="595" y="940"/>
                      <a:pt x="1186" y="1672"/>
                      <a:pt x="1753" y="2381"/>
                    </a:cubicBezTo>
                    <a:cubicBezTo>
                      <a:pt x="2320" y="3137"/>
                      <a:pt x="2911" y="3846"/>
                      <a:pt x="3478" y="4579"/>
                    </a:cubicBezTo>
                    <a:cubicBezTo>
                      <a:pt x="3785" y="4980"/>
                      <a:pt x="4139" y="5382"/>
                      <a:pt x="4494" y="5784"/>
                    </a:cubicBezTo>
                    <a:lnTo>
                      <a:pt x="3691" y="4626"/>
                    </a:lnTo>
                    <a:cubicBezTo>
                      <a:pt x="3431" y="4248"/>
                      <a:pt x="3171" y="3870"/>
                      <a:pt x="2887" y="3515"/>
                    </a:cubicBezTo>
                    <a:lnTo>
                      <a:pt x="1186" y="1294"/>
                    </a:lnTo>
                    <a:lnTo>
                      <a:pt x="217" y="66"/>
                    </a:lnTo>
                    <a:cubicBezTo>
                      <a:pt x="191" y="19"/>
                      <a:pt x="161" y="1"/>
                      <a:pt x="13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1"/>
              <p:cNvSpPr/>
              <p:nvPr/>
            </p:nvSpPr>
            <p:spPr>
              <a:xfrm>
                <a:off x="900050" y="1941675"/>
                <a:ext cx="134925" cy="239800"/>
              </a:xfrm>
              <a:custGeom>
                <a:avLst/>
                <a:gdLst/>
                <a:ahLst/>
                <a:cxnLst/>
                <a:rect l="l" t="t" r="r" b="b"/>
                <a:pathLst>
                  <a:path w="5397" h="9592" extrusionOk="0">
                    <a:moveTo>
                      <a:pt x="127" y="1"/>
                    </a:moveTo>
                    <a:cubicBezTo>
                      <a:pt x="47" y="1"/>
                      <a:pt x="1" y="90"/>
                      <a:pt x="57" y="164"/>
                    </a:cubicBezTo>
                    <a:cubicBezTo>
                      <a:pt x="175" y="282"/>
                      <a:pt x="293" y="424"/>
                      <a:pt x="411" y="542"/>
                    </a:cubicBezTo>
                    <a:cubicBezTo>
                      <a:pt x="529" y="660"/>
                      <a:pt x="647" y="826"/>
                      <a:pt x="765" y="920"/>
                    </a:cubicBezTo>
                    <a:cubicBezTo>
                      <a:pt x="1002" y="1204"/>
                      <a:pt x="1191" y="1464"/>
                      <a:pt x="1380" y="1747"/>
                    </a:cubicBezTo>
                    <a:cubicBezTo>
                      <a:pt x="1781" y="2338"/>
                      <a:pt x="2136" y="2929"/>
                      <a:pt x="2490" y="3567"/>
                    </a:cubicBezTo>
                    <a:cubicBezTo>
                      <a:pt x="3199" y="4795"/>
                      <a:pt x="3861" y="6071"/>
                      <a:pt x="4428" y="7371"/>
                    </a:cubicBezTo>
                    <a:cubicBezTo>
                      <a:pt x="4569" y="7725"/>
                      <a:pt x="4735" y="8103"/>
                      <a:pt x="4877" y="8481"/>
                    </a:cubicBezTo>
                    <a:cubicBezTo>
                      <a:pt x="4947" y="8670"/>
                      <a:pt x="5042" y="8835"/>
                      <a:pt x="5089" y="9024"/>
                    </a:cubicBezTo>
                    <a:cubicBezTo>
                      <a:pt x="5184" y="9190"/>
                      <a:pt x="5278" y="9403"/>
                      <a:pt x="5373" y="9592"/>
                    </a:cubicBezTo>
                    <a:lnTo>
                      <a:pt x="5396" y="9592"/>
                    </a:lnTo>
                    <a:cubicBezTo>
                      <a:pt x="5373" y="9403"/>
                      <a:pt x="5326" y="9237"/>
                      <a:pt x="5278" y="9048"/>
                    </a:cubicBezTo>
                    <a:cubicBezTo>
                      <a:pt x="5207" y="8883"/>
                      <a:pt x="5184" y="8741"/>
                      <a:pt x="5113" y="8552"/>
                    </a:cubicBezTo>
                    <a:cubicBezTo>
                      <a:pt x="4995" y="8198"/>
                      <a:pt x="4877" y="7867"/>
                      <a:pt x="4735" y="7512"/>
                    </a:cubicBezTo>
                    <a:cubicBezTo>
                      <a:pt x="4475" y="6851"/>
                      <a:pt x="4168" y="6189"/>
                      <a:pt x="3884" y="5528"/>
                    </a:cubicBezTo>
                    <a:cubicBezTo>
                      <a:pt x="3270" y="4228"/>
                      <a:pt x="2561" y="3000"/>
                      <a:pt x="1758" y="1818"/>
                    </a:cubicBezTo>
                    <a:lnTo>
                      <a:pt x="1049" y="849"/>
                    </a:lnTo>
                    <a:cubicBezTo>
                      <a:pt x="931" y="684"/>
                      <a:pt x="789" y="542"/>
                      <a:pt x="671" y="401"/>
                    </a:cubicBezTo>
                    <a:cubicBezTo>
                      <a:pt x="506" y="259"/>
                      <a:pt x="364" y="141"/>
                      <a:pt x="198" y="22"/>
                    </a:cubicBezTo>
                    <a:cubicBezTo>
                      <a:pt x="173" y="7"/>
                      <a:pt x="149" y="1"/>
                      <a:pt x="12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1"/>
              <p:cNvSpPr/>
              <p:nvPr/>
            </p:nvSpPr>
            <p:spPr>
              <a:xfrm>
                <a:off x="886975" y="1944550"/>
                <a:ext cx="109000" cy="163675"/>
              </a:xfrm>
              <a:custGeom>
                <a:avLst/>
                <a:gdLst/>
                <a:ahLst/>
                <a:cxnLst/>
                <a:rect l="l" t="t" r="r" b="b"/>
                <a:pathLst>
                  <a:path w="4360" h="6547" extrusionOk="0">
                    <a:moveTo>
                      <a:pt x="90" y="1"/>
                    </a:moveTo>
                    <a:cubicBezTo>
                      <a:pt x="59" y="1"/>
                      <a:pt x="0" y="72"/>
                      <a:pt x="36" y="144"/>
                    </a:cubicBezTo>
                    <a:cubicBezTo>
                      <a:pt x="296" y="545"/>
                      <a:pt x="627" y="947"/>
                      <a:pt x="934" y="1349"/>
                    </a:cubicBezTo>
                    <a:lnTo>
                      <a:pt x="1808" y="2601"/>
                    </a:lnTo>
                    <a:cubicBezTo>
                      <a:pt x="2375" y="3404"/>
                      <a:pt x="2942" y="4231"/>
                      <a:pt x="3439" y="5105"/>
                    </a:cubicBezTo>
                    <a:lnTo>
                      <a:pt x="3887" y="5814"/>
                    </a:lnTo>
                    <a:cubicBezTo>
                      <a:pt x="3958" y="5932"/>
                      <a:pt x="4029" y="6051"/>
                      <a:pt x="4124" y="6192"/>
                    </a:cubicBezTo>
                    <a:cubicBezTo>
                      <a:pt x="4195" y="6310"/>
                      <a:pt x="4289" y="6429"/>
                      <a:pt x="4360" y="6547"/>
                    </a:cubicBezTo>
                    <a:cubicBezTo>
                      <a:pt x="4218" y="6310"/>
                      <a:pt x="4147" y="6074"/>
                      <a:pt x="4029" y="5838"/>
                    </a:cubicBezTo>
                    <a:cubicBezTo>
                      <a:pt x="3911" y="5625"/>
                      <a:pt x="3793" y="5389"/>
                      <a:pt x="3675" y="5176"/>
                    </a:cubicBezTo>
                    <a:cubicBezTo>
                      <a:pt x="3415" y="4751"/>
                      <a:pt x="3179" y="4302"/>
                      <a:pt x="2871" y="3877"/>
                    </a:cubicBezTo>
                    <a:cubicBezTo>
                      <a:pt x="2352" y="3026"/>
                      <a:pt x="1785" y="2199"/>
                      <a:pt x="1170" y="1372"/>
                    </a:cubicBezTo>
                    <a:cubicBezTo>
                      <a:pt x="839" y="900"/>
                      <a:pt x="485" y="427"/>
                      <a:pt x="107" y="26"/>
                    </a:cubicBezTo>
                    <a:cubicBezTo>
                      <a:pt x="107" y="8"/>
                      <a:pt x="100" y="1"/>
                      <a:pt x="9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1"/>
              <p:cNvSpPr/>
              <p:nvPr/>
            </p:nvSpPr>
            <p:spPr>
              <a:xfrm>
                <a:off x="739400" y="2074575"/>
                <a:ext cx="302650" cy="153575"/>
              </a:xfrm>
              <a:custGeom>
                <a:avLst/>
                <a:gdLst/>
                <a:ahLst/>
                <a:cxnLst/>
                <a:rect l="l" t="t" r="r" b="b"/>
                <a:pathLst>
                  <a:path w="12106" h="6143" extrusionOk="0">
                    <a:moveTo>
                      <a:pt x="50" y="1"/>
                    </a:moveTo>
                    <a:cubicBezTo>
                      <a:pt x="17" y="1"/>
                      <a:pt x="0" y="85"/>
                      <a:pt x="56" y="141"/>
                    </a:cubicBezTo>
                    <a:cubicBezTo>
                      <a:pt x="434" y="306"/>
                      <a:pt x="859" y="472"/>
                      <a:pt x="1261" y="637"/>
                    </a:cubicBezTo>
                    <a:cubicBezTo>
                      <a:pt x="1686" y="826"/>
                      <a:pt x="2088" y="968"/>
                      <a:pt x="2490" y="1133"/>
                    </a:cubicBezTo>
                    <a:cubicBezTo>
                      <a:pt x="3269" y="1464"/>
                      <a:pt x="4073" y="1818"/>
                      <a:pt x="4876" y="2196"/>
                    </a:cubicBezTo>
                    <a:cubicBezTo>
                      <a:pt x="6459" y="2952"/>
                      <a:pt x="7995" y="3779"/>
                      <a:pt x="9531" y="4630"/>
                    </a:cubicBezTo>
                    <a:cubicBezTo>
                      <a:pt x="9956" y="4866"/>
                      <a:pt x="10357" y="5126"/>
                      <a:pt x="10806" y="5362"/>
                    </a:cubicBezTo>
                    <a:cubicBezTo>
                      <a:pt x="11255" y="5599"/>
                      <a:pt x="11657" y="5859"/>
                      <a:pt x="12082" y="6142"/>
                    </a:cubicBezTo>
                    <a:cubicBezTo>
                      <a:pt x="12082" y="6142"/>
                      <a:pt x="12106" y="6142"/>
                      <a:pt x="12082" y="6095"/>
                    </a:cubicBezTo>
                    <a:cubicBezTo>
                      <a:pt x="11350" y="5599"/>
                      <a:pt x="10641" y="5102"/>
                      <a:pt x="9861" y="4654"/>
                    </a:cubicBezTo>
                    <a:cubicBezTo>
                      <a:pt x="9129" y="4205"/>
                      <a:pt x="8349" y="3779"/>
                      <a:pt x="7593" y="3354"/>
                    </a:cubicBezTo>
                    <a:cubicBezTo>
                      <a:pt x="6057" y="2527"/>
                      <a:pt x="4451" y="1747"/>
                      <a:pt x="2844" y="1086"/>
                    </a:cubicBezTo>
                    <a:cubicBezTo>
                      <a:pt x="2395" y="873"/>
                      <a:pt x="1923" y="708"/>
                      <a:pt x="1474" y="519"/>
                    </a:cubicBezTo>
                    <a:cubicBezTo>
                      <a:pt x="1001" y="353"/>
                      <a:pt x="552" y="141"/>
                      <a:pt x="80" y="23"/>
                    </a:cubicBezTo>
                    <a:cubicBezTo>
                      <a:pt x="69" y="7"/>
                      <a:pt x="59" y="1"/>
                      <a:pt x="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1"/>
              <p:cNvSpPr/>
              <p:nvPr/>
            </p:nvSpPr>
            <p:spPr>
              <a:xfrm>
                <a:off x="791475" y="2118275"/>
                <a:ext cx="167900" cy="70300"/>
              </a:xfrm>
              <a:custGeom>
                <a:avLst/>
                <a:gdLst/>
                <a:ahLst/>
                <a:cxnLst/>
                <a:rect l="l" t="t" r="r" b="b"/>
                <a:pathLst>
                  <a:path w="6716" h="2812" extrusionOk="0">
                    <a:moveTo>
                      <a:pt x="103" y="1"/>
                    </a:moveTo>
                    <a:cubicBezTo>
                      <a:pt x="34" y="1"/>
                      <a:pt x="1" y="173"/>
                      <a:pt x="99" y="212"/>
                    </a:cubicBezTo>
                    <a:cubicBezTo>
                      <a:pt x="974" y="566"/>
                      <a:pt x="1824" y="921"/>
                      <a:pt x="2675" y="1252"/>
                    </a:cubicBezTo>
                    <a:cubicBezTo>
                      <a:pt x="3525" y="1606"/>
                      <a:pt x="4400" y="1937"/>
                      <a:pt x="5250" y="2291"/>
                    </a:cubicBezTo>
                    <a:cubicBezTo>
                      <a:pt x="5746" y="2457"/>
                      <a:pt x="6243" y="2646"/>
                      <a:pt x="6715" y="2811"/>
                    </a:cubicBezTo>
                    <a:cubicBezTo>
                      <a:pt x="6313" y="2622"/>
                      <a:pt x="5888" y="2409"/>
                      <a:pt x="5463" y="2220"/>
                    </a:cubicBezTo>
                    <a:cubicBezTo>
                      <a:pt x="5038" y="2031"/>
                      <a:pt x="4589" y="1842"/>
                      <a:pt x="4187" y="1677"/>
                    </a:cubicBezTo>
                    <a:lnTo>
                      <a:pt x="1612" y="614"/>
                    </a:lnTo>
                    <a:cubicBezTo>
                      <a:pt x="1115" y="401"/>
                      <a:pt x="643" y="188"/>
                      <a:pt x="147" y="23"/>
                    </a:cubicBezTo>
                    <a:cubicBezTo>
                      <a:pt x="131" y="8"/>
                      <a:pt x="116" y="1"/>
                      <a:pt x="10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1"/>
              <p:cNvSpPr/>
              <p:nvPr/>
            </p:nvSpPr>
            <p:spPr>
              <a:xfrm>
                <a:off x="773875" y="2058600"/>
                <a:ext cx="236875" cy="141775"/>
              </a:xfrm>
              <a:custGeom>
                <a:avLst/>
                <a:gdLst/>
                <a:ahLst/>
                <a:cxnLst/>
                <a:rect l="l" t="t" r="r" b="b"/>
                <a:pathLst>
                  <a:path w="9475" h="5671" extrusionOk="0">
                    <a:moveTo>
                      <a:pt x="165" y="0"/>
                    </a:moveTo>
                    <a:cubicBezTo>
                      <a:pt x="47" y="0"/>
                      <a:pt x="0" y="165"/>
                      <a:pt x="95" y="189"/>
                    </a:cubicBezTo>
                    <a:cubicBezTo>
                      <a:pt x="284" y="236"/>
                      <a:pt x="425" y="307"/>
                      <a:pt x="614" y="331"/>
                    </a:cubicBezTo>
                    <a:cubicBezTo>
                      <a:pt x="780" y="402"/>
                      <a:pt x="922" y="425"/>
                      <a:pt x="1111" y="473"/>
                    </a:cubicBezTo>
                    <a:cubicBezTo>
                      <a:pt x="1441" y="591"/>
                      <a:pt x="1748" y="756"/>
                      <a:pt x="2079" y="898"/>
                    </a:cubicBezTo>
                    <a:cubicBezTo>
                      <a:pt x="2741" y="1181"/>
                      <a:pt x="3355" y="1536"/>
                      <a:pt x="3969" y="1890"/>
                    </a:cubicBezTo>
                    <a:cubicBezTo>
                      <a:pt x="5222" y="2599"/>
                      <a:pt x="6403" y="3402"/>
                      <a:pt x="7537" y="4229"/>
                    </a:cubicBezTo>
                    <a:cubicBezTo>
                      <a:pt x="7868" y="4466"/>
                      <a:pt x="8199" y="4702"/>
                      <a:pt x="8482" y="4962"/>
                    </a:cubicBezTo>
                    <a:cubicBezTo>
                      <a:pt x="8648" y="5080"/>
                      <a:pt x="8789" y="5198"/>
                      <a:pt x="8955" y="5316"/>
                    </a:cubicBezTo>
                    <a:cubicBezTo>
                      <a:pt x="9120" y="5434"/>
                      <a:pt x="9286" y="5552"/>
                      <a:pt x="9475" y="5671"/>
                    </a:cubicBezTo>
                    <a:cubicBezTo>
                      <a:pt x="9357" y="5529"/>
                      <a:pt x="9238" y="5411"/>
                      <a:pt x="9073" y="5269"/>
                    </a:cubicBezTo>
                    <a:cubicBezTo>
                      <a:pt x="8955" y="5151"/>
                      <a:pt x="8813" y="5033"/>
                      <a:pt x="8695" y="4915"/>
                    </a:cubicBezTo>
                    <a:cubicBezTo>
                      <a:pt x="8435" y="4678"/>
                      <a:pt x="8128" y="4442"/>
                      <a:pt x="7868" y="4206"/>
                    </a:cubicBezTo>
                    <a:cubicBezTo>
                      <a:pt x="7301" y="3757"/>
                      <a:pt x="6710" y="3308"/>
                      <a:pt x="6120" y="2906"/>
                    </a:cubicBezTo>
                    <a:cubicBezTo>
                      <a:pt x="4938" y="2103"/>
                      <a:pt x="3710" y="1370"/>
                      <a:pt x="2410" y="756"/>
                    </a:cubicBezTo>
                    <a:cubicBezTo>
                      <a:pt x="2056" y="567"/>
                      <a:pt x="1678" y="425"/>
                      <a:pt x="1323" y="284"/>
                    </a:cubicBezTo>
                    <a:cubicBezTo>
                      <a:pt x="1134" y="213"/>
                      <a:pt x="922" y="165"/>
                      <a:pt x="756" y="95"/>
                    </a:cubicBezTo>
                    <a:cubicBezTo>
                      <a:pt x="544" y="47"/>
                      <a:pt x="378" y="0"/>
                      <a:pt x="16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1"/>
              <p:cNvSpPr/>
              <p:nvPr/>
            </p:nvSpPr>
            <p:spPr>
              <a:xfrm>
                <a:off x="763450" y="2067375"/>
                <a:ext cx="177000" cy="88700"/>
              </a:xfrm>
              <a:custGeom>
                <a:avLst/>
                <a:gdLst/>
                <a:ahLst/>
                <a:cxnLst/>
                <a:rect l="l" t="t" r="r" b="b"/>
                <a:pathLst>
                  <a:path w="7080" h="3548" extrusionOk="0">
                    <a:moveTo>
                      <a:pt x="141" y="1"/>
                    </a:moveTo>
                    <a:cubicBezTo>
                      <a:pt x="73" y="1"/>
                      <a:pt x="1" y="127"/>
                      <a:pt x="110" y="192"/>
                    </a:cubicBezTo>
                    <a:cubicBezTo>
                      <a:pt x="559" y="429"/>
                      <a:pt x="1008" y="594"/>
                      <a:pt x="1504" y="783"/>
                    </a:cubicBezTo>
                    <a:cubicBezTo>
                      <a:pt x="1976" y="996"/>
                      <a:pt x="2402" y="1185"/>
                      <a:pt x="2874" y="1397"/>
                    </a:cubicBezTo>
                    <a:cubicBezTo>
                      <a:pt x="3796" y="1846"/>
                      <a:pt x="4694" y="2295"/>
                      <a:pt x="5568" y="2768"/>
                    </a:cubicBezTo>
                    <a:cubicBezTo>
                      <a:pt x="5804" y="2910"/>
                      <a:pt x="6064" y="3028"/>
                      <a:pt x="6300" y="3170"/>
                    </a:cubicBezTo>
                    <a:cubicBezTo>
                      <a:pt x="6418" y="3240"/>
                      <a:pt x="6584" y="3311"/>
                      <a:pt x="6702" y="3382"/>
                    </a:cubicBezTo>
                    <a:cubicBezTo>
                      <a:pt x="6844" y="3429"/>
                      <a:pt x="6962" y="3500"/>
                      <a:pt x="7080" y="3548"/>
                    </a:cubicBezTo>
                    <a:cubicBezTo>
                      <a:pt x="6867" y="3406"/>
                      <a:pt x="6655" y="3264"/>
                      <a:pt x="6418" y="3122"/>
                    </a:cubicBezTo>
                    <a:cubicBezTo>
                      <a:pt x="6206" y="2957"/>
                      <a:pt x="6017" y="2839"/>
                      <a:pt x="5804" y="2721"/>
                    </a:cubicBezTo>
                    <a:cubicBezTo>
                      <a:pt x="5355" y="2461"/>
                      <a:pt x="4930" y="2224"/>
                      <a:pt x="4481" y="1988"/>
                    </a:cubicBezTo>
                    <a:cubicBezTo>
                      <a:pt x="3583" y="1516"/>
                      <a:pt x="2685" y="1067"/>
                      <a:pt x="1764" y="665"/>
                    </a:cubicBezTo>
                    <a:cubicBezTo>
                      <a:pt x="1220" y="429"/>
                      <a:pt x="724" y="192"/>
                      <a:pt x="157" y="3"/>
                    </a:cubicBezTo>
                    <a:cubicBezTo>
                      <a:pt x="152" y="2"/>
                      <a:pt x="146" y="1"/>
                      <a:pt x="14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1"/>
              <p:cNvSpPr/>
              <p:nvPr/>
            </p:nvSpPr>
            <p:spPr>
              <a:xfrm>
                <a:off x="701225" y="2232000"/>
                <a:ext cx="337300" cy="25750"/>
              </a:xfrm>
              <a:custGeom>
                <a:avLst/>
                <a:gdLst/>
                <a:ahLst/>
                <a:cxnLst/>
                <a:rect l="l" t="t" r="r" b="b"/>
                <a:pathLst>
                  <a:path w="13492" h="1030" extrusionOk="0">
                    <a:moveTo>
                      <a:pt x="10045" y="1"/>
                    </a:moveTo>
                    <a:cubicBezTo>
                      <a:pt x="9435" y="1"/>
                      <a:pt x="8817" y="17"/>
                      <a:pt x="8199" y="34"/>
                    </a:cubicBezTo>
                    <a:cubicBezTo>
                      <a:pt x="6474" y="105"/>
                      <a:pt x="4702" y="223"/>
                      <a:pt x="2953" y="436"/>
                    </a:cubicBezTo>
                    <a:cubicBezTo>
                      <a:pt x="2481" y="483"/>
                      <a:pt x="1985" y="554"/>
                      <a:pt x="1512" y="625"/>
                    </a:cubicBezTo>
                    <a:cubicBezTo>
                      <a:pt x="992" y="696"/>
                      <a:pt x="520" y="790"/>
                      <a:pt x="24" y="908"/>
                    </a:cubicBezTo>
                    <a:cubicBezTo>
                      <a:pt x="2" y="908"/>
                      <a:pt x="0" y="1029"/>
                      <a:pt x="74" y="1029"/>
                    </a:cubicBezTo>
                    <a:cubicBezTo>
                      <a:pt x="80" y="1029"/>
                      <a:pt x="87" y="1028"/>
                      <a:pt x="94" y="1026"/>
                    </a:cubicBezTo>
                    <a:cubicBezTo>
                      <a:pt x="520" y="979"/>
                      <a:pt x="945" y="908"/>
                      <a:pt x="1394" y="837"/>
                    </a:cubicBezTo>
                    <a:cubicBezTo>
                      <a:pt x="1819" y="790"/>
                      <a:pt x="2268" y="719"/>
                      <a:pt x="2693" y="672"/>
                    </a:cubicBezTo>
                    <a:cubicBezTo>
                      <a:pt x="3544" y="554"/>
                      <a:pt x="4418" y="459"/>
                      <a:pt x="5292" y="389"/>
                    </a:cubicBezTo>
                    <a:cubicBezTo>
                      <a:pt x="7017" y="247"/>
                      <a:pt x="8789" y="200"/>
                      <a:pt x="10538" y="152"/>
                    </a:cubicBezTo>
                    <a:lnTo>
                      <a:pt x="11979" y="152"/>
                    </a:lnTo>
                    <a:cubicBezTo>
                      <a:pt x="12499" y="152"/>
                      <a:pt x="12995" y="152"/>
                      <a:pt x="13468" y="200"/>
                    </a:cubicBezTo>
                    <a:cubicBezTo>
                      <a:pt x="13491" y="200"/>
                      <a:pt x="13491" y="152"/>
                      <a:pt x="13468" y="152"/>
                    </a:cubicBezTo>
                    <a:cubicBezTo>
                      <a:pt x="12570" y="105"/>
                      <a:pt x="11695" y="34"/>
                      <a:pt x="10798" y="10"/>
                    </a:cubicBezTo>
                    <a:cubicBezTo>
                      <a:pt x="10548" y="4"/>
                      <a:pt x="10297" y="1"/>
                      <a:pt x="1004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1"/>
              <p:cNvSpPr/>
              <p:nvPr/>
            </p:nvSpPr>
            <p:spPr>
              <a:xfrm>
                <a:off x="767375" y="2244075"/>
                <a:ext cx="181950" cy="26600"/>
              </a:xfrm>
              <a:custGeom>
                <a:avLst/>
                <a:gdLst/>
                <a:ahLst/>
                <a:cxnLst/>
                <a:rect l="l" t="t" r="r" b="b"/>
                <a:pathLst>
                  <a:path w="7278" h="1064" extrusionOk="0">
                    <a:moveTo>
                      <a:pt x="7277" y="0"/>
                    </a:moveTo>
                    <a:lnTo>
                      <a:pt x="7277" y="0"/>
                    </a:lnTo>
                    <a:cubicBezTo>
                      <a:pt x="6805" y="24"/>
                      <a:pt x="6356" y="71"/>
                      <a:pt x="5883" y="118"/>
                    </a:cubicBezTo>
                    <a:cubicBezTo>
                      <a:pt x="5411" y="142"/>
                      <a:pt x="4962" y="213"/>
                      <a:pt x="4489" y="260"/>
                    </a:cubicBezTo>
                    <a:lnTo>
                      <a:pt x="1749" y="614"/>
                    </a:lnTo>
                    <a:cubicBezTo>
                      <a:pt x="1229" y="685"/>
                      <a:pt x="685" y="780"/>
                      <a:pt x="189" y="851"/>
                    </a:cubicBezTo>
                    <a:cubicBezTo>
                      <a:pt x="0" y="851"/>
                      <a:pt x="71" y="1063"/>
                      <a:pt x="213" y="1063"/>
                    </a:cubicBezTo>
                    <a:cubicBezTo>
                      <a:pt x="1134" y="945"/>
                      <a:pt x="2056" y="803"/>
                      <a:pt x="2954" y="685"/>
                    </a:cubicBezTo>
                    <a:cubicBezTo>
                      <a:pt x="3875" y="543"/>
                      <a:pt x="4797" y="425"/>
                      <a:pt x="5718" y="260"/>
                    </a:cubicBezTo>
                    <a:cubicBezTo>
                      <a:pt x="6238" y="189"/>
                      <a:pt x="6734" y="71"/>
                      <a:pt x="727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1"/>
              <p:cNvSpPr/>
              <p:nvPr/>
            </p:nvSpPr>
            <p:spPr>
              <a:xfrm>
                <a:off x="723275" y="2208700"/>
                <a:ext cx="273900" cy="20025"/>
              </a:xfrm>
              <a:custGeom>
                <a:avLst/>
                <a:gdLst/>
                <a:ahLst/>
                <a:cxnLst/>
                <a:rect l="l" t="t" r="r" b="b"/>
                <a:pathLst>
                  <a:path w="10956" h="801" extrusionOk="0">
                    <a:moveTo>
                      <a:pt x="4445" y="0"/>
                    </a:moveTo>
                    <a:cubicBezTo>
                      <a:pt x="3770" y="0"/>
                      <a:pt x="3095" y="24"/>
                      <a:pt x="2426" y="68"/>
                    </a:cubicBezTo>
                    <a:cubicBezTo>
                      <a:pt x="2000" y="92"/>
                      <a:pt x="1622" y="116"/>
                      <a:pt x="1221" y="210"/>
                    </a:cubicBezTo>
                    <a:cubicBezTo>
                      <a:pt x="1008" y="234"/>
                      <a:pt x="819" y="305"/>
                      <a:pt x="630" y="328"/>
                    </a:cubicBezTo>
                    <a:cubicBezTo>
                      <a:pt x="417" y="375"/>
                      <a:pt x="228" y="446"/>
                      <a:pt x="63" y="564"/>
                    </a:cubicBezTo>
                    <a:cubicBezTo>
                      <a:pt x="1" y="606"/>
                      <a:pt x="48" y="738"/>
                      <a:pt x="124" y="738"/>
                    </a:cubicBezTo>
                    <a:cubicBezTo>
                      <a:pt x="135" y="738"/>
                      <a:pt x="146" y="736"/>
                      <a:pt x="158" y="730"/>
                    </a:cubicBezTo>
                    <a:cubicBezTo>
                      <a:pt x="323" y="706"/>
                      <a:pt x="512" y="683"/>
                      <a:pt x="654" y="612"/>
                    </a:cubicBezTo>
                    <a:cubicBezTo>
                      <a:pt x="819" y="564"/>
                      <a:pt x="1008" y="541"/>
                      <a:pt x="1150" y="494"/>
                    </a:cubicBezTo>
                    <a:cubicBezTo>
                      <a:pt x="1504" y="446"/>
                      <a:pt x="1835" y="375"/>
                      <a:pt x="2189" y="352"/>
                    </a:cubicBezTo>
                    <a:cubicBezTo>
                      <a:pt x="2898" y="305"/>
                      <a:pt x="3607" y="257"/>
                      <a:pt x="4316" y="257"/>
                    </a:cubicBezTo>
                    <a:cubicBezTo>
                      <a:pt x="5734" y="257"/>
                      <a:pt x="7151" y="352"/>
                      <a:pt x="8569" y="494"/>
                    </a:cubicBezTo>
                    <a:cubicBezTo>
                      <a:pt x="8947" y="564"/>
                      <a:pt x="9372" y="588"/>
                      <a:pt x="9750" y="659"/>
                    </a:cubicBezTo>
                    <a:cubicBezTo>
                      <a:pt x="9963" y="683"/>
                      <a:pt x="10128" y="706"/>
                      <a:pt x="10341" y="730"/>
                    </a:cubicBezTo>
                    <a:cubicBezTo>
                      <a:pt x="10554" y="753"/>
                      <a:pt x="10743" y="753"/>
                      <a:pt x="10955" y="801"/>
                    </a:cubicBezTo>
                    <a:lnTo>
                      <a:pt x="10955" y="777"/>
                    </a:lnTo>
                    <a:cubicBezTo>
                      <a:pt x="10790" y="706"/>
                      <a:pt x="10601" y="659"/>
                      <a:pt x="10435" y="612"/>
                    </a:cubicBezTo>
                    <a:cubicBezTo>
                      <a:pt x="10246" y="588"/>
                      <a:pt x="10105" y="541"/>
                      <a:pt x="9916" y="494"/>
                    </a:cubicBezTo>
                    <a:cubicBezTo>
                      <a:pt x="9561" y="446"/>
                      <a:pt x="9207" y="352"/>
                      <a:pt x="8852" y="328"/>
                    </a:cubicBezTo>
                    <a:cubicBezTo>
                      <a:pt x="8144" y="210"/>
                      <a:pt x="7411" y="139"/>
                      <a:pt x="6702" y="92"/>
                    </a:cubicBezTo>
                    <a:cubicBezTo>
                      <a:pt x="5954" y="30"/>
                      <a:pt x="5199" y="0"/>
                      <a:pt x="44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1"/>
              <p:cNvSpPr/>
              <p:nvPr/>
            </p:nvSpPr>
            <p:spPr>
              <a:xfrm>
                <a:off x="719525" y="2223975"/>
                <a:ext cx="196725" cy="16575"/>
              </a:xfrm>
              <a:custGeom>
                <a:avLst/>
                <a:gdLst/>
                <a:ahLst/>
                <a:cxnLst/>
                <a:rect l="l" t="t" r="r" b="b"/>
                <a:pathLst>
                  <a:path w="7869" h="663" extrusionOk="0">
                    <a:moveTo>
                      <a:pt x="6356" y="1"/>
                    </a:moveTo>
                    <a:cubicBezTo>
                      <a:pt x="5860" y="1"/>
                      <a:pt x="5340" y="1"/>
                      <a:pt x="4844" y="48"/>
                    </a:cubicBezTo>
                    <a:cubicBezTo>
                      <a:pt x="3852" y="72"/>
                      <a:pt x="2836" y="166"/>
                      <a:pt x="1843" y="237"/>
                    </a:cubicBezTo>
                    <a:cubicBezTo>
                      <a:pt x="1276" y="308"/>
                      <a:pt x="686" y="355"/>
                      <a:pt x="118" y="473"/>
                    </a:cubicBezTo>
                    <a:cubicBezTo>
                      <a:pt x="0" y="473"/>
                      <a:pt x="0" y="662"/>
                      <a:pt x="95" y="662"/>
                    </a:cubicBezTo>
                    <a:cubicBezTo>
                      <a:pt x="591" y="639"/>
                      <a:pt x="1087" y="544"/>
                      <a:pt x="1583" y="473"/>
                    </a:cubicBezTo>
                    <a:cubicBezTo>
                      <a:pt x="2103" y="426"/>
                      <a:pt x="2599" y="355"/>
                      <a:pt x="3096" y="331"/>
                    </a:cubicBezTo>
                    <a:cubicBezTo>
                      <a:pt x="4112" y="237"/>
                      <a:pt x="5104" y="190"/>
                      <a:pt x="6120" y="190"/>
                    </a:cubicBezTo>
                    <a:cubicBezTo>
                      <a:pt x="6403" y="190"/>
                      <a:pt x="6687" y="190"/>
                      <a:pt x="6970" y="166"/>
                    </a:cubicBezTo>
                    <a:cubicBezTo>
                      <a:pt x="7112" y="166"/>
                      <a:pt x="7278" y="166"/>
                      <a:pt x="7419" y="119"/>
                    </a:cubicBezTo>
                    <a:cubicBezTo>
                      <a:pt x="7561" y="119"/>
                      <a:pt x="7703" y="95"/>
                      <a:pt x="7868" y="95"/>
                    </a:cubicBezTo>
                    <a:cubicBezTo>
                      <a:pt x="7585" y="95"/>
                      <a:pt x="7348" y="48"/>
                      <a:pt x="7089" y="48"/>
                    </a:cubicBezTo>
                    <a:cubicBezTo>
                      <a:pt x="6852" y="48"/>
                      <a:pt x="6592" y="1"/>
                      <a:pt x="635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1"/>
              <p:cNvSpPr/>
              <p:nvPr/>
            </p:nvSpPr>
            <p:spPr>
              <a:xfrm>
                <a:off x="757600" y="2245825"/>
                <a:ext cx="283275" cy="186950"/>
              </a:xfrm>
              <a:custGeom>
                <a:avLst/>
                <a:gdLst/>
                <a:ahLst/>
                <a:cxnLst/>
                <a:rect l="l" t="t" r="r" b="b"/>
                <a:pathLst>
                  <a:path w="11331" h="7478" extrusionOk="0">
                    <a:moveTo>
                      <a:pt x="11331" y="1"/>
                    </a:moveTo>
                    <a:cubicBezTo>
                      <a:pt x="10527" y="379"/>
                      <a:pt x="9724" y="757"/>
                      <a:pt x="8968" y="1182"/>
                    </a:cubicBezTo>
                    <a:cubicBezTo>
                      <a:pt x="8188" y="1584"/>
                      <a:pt x="7456" y="2033"/>
                      <a:pt x="6723" y="2505"/>
                    </a:cubicBezTo>
                    <a:cubicBezTo>
                      <a:pt x="5211" y="3427"/>
                      <a:pt x="3770" y="4419"/>
                      <a:pt x="2376" y="5459"/>
                    </a:cubicBezTo>
                    <a:lnTo>
                      <a:pt x="1218" y="6333"/>
                    </a:lnTo>
                    <a:cubicBezTo>
                      <a:pt x="840" y="6640"/>
                      <a:pt x="438" y="6971"/>
                      <a:pt x="60" y="7278"/>
                    </a:cubicBezTo>
                    <a:cubicBezTo>
                      <a:pt x="0" y="7378"/>
                      <a:pt x="42" y="7478"/>
                      <a:pt x="99" y="7478"/>
                    </a:cubicBezTo>
                    <a:cubicBezTo>
                      <a:pt x="109" y="7478"/>
                      <a:pt x="120" y="7474"/>
                      <a:pt x="131" y="7467"/>
                    </a:cubicBezTo>
                    <a:cubicBezTo>
                      <a:pt x="486" y="7184"/>
                      <a:pt x="840" y="6924"/>
                      <a:pt x="1171" y="6664"/>
                    </a:cubicBezTo>
                    <a:cubicBezTo>
                      <a:pt x="1525" y="6404"/>
                      <a:pt x="1880" y="6120"/>
                      <a:pt x="2210" y="5860"/>
                    </a:cubicBezTo>
                    <a:cubicBezTo>
                      <a:pt x="2919" y="5341"/>
                      <a:pt x="3581" y="4845"/>
                      <a:pt x="4337" y="4325"/>
                    </a:cubicBezTo>
                    <a:cubicBezTo>
                      <a:pt x="5778" y="3332"/>
                      <a:pt x="7243" y="2387"/>
                      <a:pt x="8755" y="1489"/>
                    </a:cubicBezTo>
                    <a:cubicBezTo>
                      <a:pt x="9181" y="1253"/>
                      <a:pt x="9606" y="1017"/>
                      <a:pt x="10031" y="757"/>
                    </a:cubicBezTo>
                    <a:cubicBezTo>
                      <a:pt x="10433" y="497"/>
                      <a:pt x="10882" y="261"/>
                      <a:pt x="11331" y="25"/>
                    </a:cubicBezTo>
                    <a:lnTo>
                      <a:pt x="11331"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1"/>
              <p:cNvSpPr/>
              <p:nvPr/>
            </p:nvSpPr>
            <p:spPr>
              <a:xfrm>
                <a:off x="821100" y="2297225"/>
                <a:ext cx="145950" cy="112300"/>
              </a:xfrm>
              <a:custGeom>
                <a:avLst/>
                <a:gdLst/>
                <a:ahLst/>
                <a:cxnLst/>
                <a:rect l="l" t="t" r="r" b="b"/>
                <a:pathLst>
                  <a:path w="5838" h="4492" extrusionOk="0">
                    <a:moveTo>
                      <a:pt x="5837" y="0"/>
                    </a:moveTo>
                    <a:lnTo>
                      <a:pt x="4679" y="804"/>
                    </a:lnTo>
                    <a:cubicBezTo>
                      <a:pt x="4301" y="1064"/>
                      <a:pt x="3923" y="1324"/>
                      <a:pt x="3569" y="1631"/>
                    </a:cubicBezTo>
                    <a:lnTo>
                      <a:pt x="1348" y="3308"/>
                    </a:lnTo>
                    <a:lnTo>
                      <a:pt x="96" y="4277"/>
                    </a:lnTo>
                    <a:cubicBezTo>
                      <a:pt x="0" y="4353"/>
                      <a:pt x="90" y="4492"/>
                      <a:pt x="191" y="4492"/>
                    </a:cubicBezTo>
                    <a:cubicBezTo>
                      <a:pt x="214" y="4492"/>
                      <a:pt x="239" y="4484"/>
                      <a:pt x="261" y="4466"/>
                    </a:cubicBezTo>
                    <a:cubicBezTo>
                      <a:pt x="994" y="3899"/>
                      <a:pt x="1726" y="3308"/>
                      <a:pt x="2435" y="2741"/>
                    </a:cubicBezTo>
                    <a:cubicBezTo>
                      <a:pt x="3167" y="2174"/>
                      <a:pt x="3876" y="1584"/>
                      <a:pt x="4632" y="1040"/>
                    </a:cubicBezTo>
                    <a:cubicBezTo>
                      <a:pt x="5034" y="709"/>
                      <a:pt x="5412" y="355"/>
                      <a:pt x="58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1"/>
              <p:cNvSpPr/>
              <p:nvPr/>
            </p:nvSpPr>
            <p:spPr>
              <a:xfrm>
                <a:off x="761700" y="2260600"/>
                <a:ext cx="240200" cy="133900"/>
              </a:xfrm>
              <a:custGeom>
                <a:avLst/>
                <a:gdLst/>
                <a:ahLst/>
                <a:cxnLst/>
                <a:rect l="l" t="t" r="r" b="b"/>
                <a:pathLst>
                  <a:path w="9608" h="5356" extrusionOk="0">
                    <a:moveTo>
                      <a:pt x="9607" y="1"/>
                    </a:moveTo>
                    <a:cubicBezTo>
                      <a:pt x="9418" y="24"/>
                      <a:pt x="9229" y="48"/>
                      <a:pt x="9064" y="119"/>
                    </a:cubicBezTo>
                    <a:cubicBezTo>
                      <a:pt x="8898" y="166"/>
                      <a:pt x="8733" y="190"/>
                      <a:pt x="8568" y="260"/>
                    </a:cubicBezTo>
                    <a:cubicBezTo>
                      <a:pt x="8213" y="379"/>
                      <a:pt x="7882" y="497"/>
                      <a:pt x="7528" y="639"/>
                    </a:cubicBezTo>
                    <a:cubicBezTo>
                      <a:pt x="6843" y="898"/>
                      <a:pt x="6205" y="1206"/>
                      <a:pt x="5543" y="1489"/>
                    </a:cubicBezTo>
                    <a:cubicBezTo>
                      <a:pt x="4244" y="2127"/>
                      <a:pt x="3015" y="2836"/>
                      <a:pt x="1834" y="3616"/>
                    </a:cubicBezTo>
                    <a:lnTo>
                      <a:pt x="865" y="4324"/>
                    </a:lnTo>
                    <a:cubicBezTo>
                      <a:pt x="700" y="4443"/>
                      <a:pt x="558" y="4608"/>
                      <a:pt x="416" y="4726"/>
                    </a:cubicBezTo>
                    <a:cubicBezTo>
                      <a:pt x="274" y="4868"/>
                      <a:pt x="133" y="5010"/>
                      <a:pt x="38" y="5199"/>
                    </a:cubicBezTo>
                    <a:cubicBezTo>
                      <a:pt x="1" y="5291"/>
                      <a:pt x="66" y="5355"/>
                      <a:pt x="130" y="5355"/>
                    </a:cubicBezTo>
                    <a:cubicBezTo>
                      <a:pt x="147" y="5355"/>
                      <a:pt x="165" y="5350"/>
                      <a:pt x="180" y="5340"/>
                    </a:cubicBezTo>
                    <a:cubicBezTo>
                      <a:pt x="298" y="5222"/>
                      <a:pt x="440" y="5104"/>
                      <a:pt x="558" y="4986"/>
                    </a:cubicBezTo>
                    <a:cubicBezTo>
                      <a:pt x="676" y="4868"/>
                      <a:pt x="818" y="4750"/>
                      <a:pt x="936" y="4632"/>
                    </a:cubicBezTo>
                    <a:cubicBezTo>
                      <a:pt x="1220" y="4395"/>
                      <a:pt x="1479" y="4183"/>
                      <a:pt x="1763" y="4017"/>
                    </a:cubicBezTo>
                    <a:cubicBezTo>
                      <a:pt x="2354" y="3592"/>
                      <a:pt x="2944" y="3238"/>
                      <a:pt x="3559" y="2883"/>
                    </a:cubicBezTo>
                    <a:cubicBezTo>
                      <a:pt x="4811" y="2174"/>
                      <a:pt x="6087" y="1536"/>
                      <a:pt x="7386" y="969"/>
                    </a:cubicBezTo>
                    <a:cubicBezTo>
                      <a:pt x="7741" y="828"/>
                      <a:pt x="8119" y="639"/>
                      <a:pt x="8497" y="497"/>
                    </a:cubicBezTo>
                    <a:cubicBezTo>
                      <a:pt x="8686" y="426"/>
                      <a:pt x="8851" y="355"/>
                      <a:pt x="9040" y="284"/>
                    </a:cubicBezTo>
                    <a:cubicBezTo>
                      <a:pt x="9206" y="190"/>
                      <a:pt x="9418" y="119"/>
                      <a:pt x="9607" y="24"/>
                    </a:cubicBezTo>
                    <a:lnTo>
                      <a:pt x="9607"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1"/>
              <p:cNvSpPr/>
              <p:nvPr/>
            </p:nvSpPr>
            <p:spPr>
              <a:xfrm>
                <a:off x="764275" y="2300175"/>
                <a:ext cx="164375" cy="108375"/>
              </a:xfrm>
              <a:custGeom>
                <a:avLst/>
                <a:gdLst/>
                <a:ahLst/>
                <a:cxnLst/>
                <a:rect l="l" t="t" r="r" b="b"/>
                <a:pathLst>
                  <a:path w="6575" h="4335" extrusionOk="0">
                    <a:moveTo>
                      <a:pt x="6574" y="1"/>
                    </a:moveTo>
                    <a:lnTo>
                      <a:pt x="6574" y="1"/>
                    </a:lnTo>
                    <a:cubicBezTo>
                      <a:pt x="6338" y="119"/>
                      <a:pt x="6102" y="213"/>
                      <a:pt x="5866" y="331"/>
                    </a:cubicBezTo>
                    <a:cubicBezTo>
                      <a:pt x="5653" y="450"/>
                      <a:pt x="5417" y="568"/>
                      <a:pt x="5204" y="686"/>
                    </a:cubicBezTo>
                    <a:cubicBezTo>
                      <a:pt x="4779" y="946"/>
                      <a:pt x="4330" y="1182"/>
                      <a:pt x="3905" y="1489"/>
                    </a:cubicBezTo>
                    <a:cubicBezTo>
                      <a:pt x="3054" y="2009"/>
                      <a:pt x="2227" y="2576"/>
                      <a:pt x="1400" y="3190"/>
                    </a:cubicBezTo>
                    <a:cubicBezTo>
                      <a:pt x="928" y="3521"/>
                      <a:pt x="455" y="3876"/>
                      <a:pt x="30" y="4254"/>
                    </a:cubicBezTo>
                    <a:cubicBezTo>
                      <a:pt x="26" y="4252"/>
                      <a:pt x="23" y="4251"/>
                      <a:pt x="21" y="4251"/>
                    </a:cubicBezTo>
                    <a:cubicBezTo>
                      <a:pt x="1" y="4251"/>
                      <a:pt x="60" y="4334"/>
                      <a:pt x="131" y="4334"/>
                    </a:cubicBezTo>
                    <a:cubicBezTo>
                      <a:pt x="144" y="4334"/>
                      <a:pt x="158" y="4331"/>
                      <a:pt x="171" y="4324"/>
                    </a:cubicBezTo>
                    <a:cubicBezTo>
                      <a:pt x="573" y="4041"/>
                      <a:pt x="951" y="3734"/>
                      <a:pt x="1376" y="3427"/>
                    </a:cubicBezTo>
                    <a:lnTo>
                      <a:pt x="2605" y="2552"/>
                    </a:lnTo>
                    <a:cubicBezTo>
                      <a:pt x="3432" y="1985"/>
                      <a:pt x="4259" y="1418"/>
                      <a:pt x="5133" y="922"/>
                    </a:cubicBezTo>
                    <a:lnTo>
                      <a:pt x="5842" y="473"/>
                    </a:lnTo>
                    <a:cubicBezTo>
                      <a:pt x="5960" y="379"/>
                      <a:pt x="6078" y="331"/>
                      <a:pt x="6220" y="237"/>
                    </a:cubicBezTo>
                    <a:cubicBezTo>
                      <a:pt x="6338" y="142"/>
                      <a:pt x="6456" y="72"/>
                      <a:pt x="657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1"/>
              <p:cNvSpPr/>
              <p:nvPr/>
            </p:nvSpPr>
            <p:spPr>
              <a:xfrm>
                <a:off x="894150" y="2254175"/>
                <a:ext cx="153825" cy="301375"/>
              </a:xfrm>
              <a:custGeom>
                <a:avLst/>
                <a:gdLst/>
                <a:ahLst/>
                <a:cxnLst/>
                <a:rect l="l" t="t" r="r" b="b"/>
                <a:pathLst>
                  <a:path w="6153" h="12055" extrusionOk="0">
                    <a:moveTo>
                      <a:pt x="6145" y="0"/>
                    </a:moveTo>
                    <a:cubicBezTo>
                      <a:pt x="6142" y="0"/>
                      <a:pt x="6136" y="6"/>
                      <a:pt x="6129" y="21"/>
                    </a:cubicBezTo>
                    <a:cubicBezTo>
                      <a:pt x="5632" y="754"/>
                      <a:pt x="5136" y="1463"/>
                      <a:pt x="4687" y="2219"/>
                    </a:cubicBezTo>
                    <a:cubicBezTo>
                      <a:pt x="4238" y="2975"/>
                      <a:pt x="3789" y="3731"/>
                      <a:pt x="3388" y="4511"/>
                    </a:cubicBezTo>
                    <a:cubicBezTo>
                      <a:pt x="2561" y="6046"/>
                      <a:pt x="1781" y="7629"/>
                      <a:pt x="1120" y="9260"/>
                    </a:cubicBezTo>
                    <a:cubicBezTo>
                      <a:pt x="907" y="9709"/>
                      <a:pt x="718" y="10181"/>
                      <a:pt x="552" y="10606"/>
                    </a:cubicBezTo>
                    <a:cubicBezTo>
                      <a:pt x="363" y="11079"/>
                      <a:pt x="174" y="11528"/>
                      <a:pt x="33" y="12000"/>
                    </a:cubicBezTo>
                    <a:cubicBezTo>
                      <a:pt x="0" y="12017"/>
                      <a:pt x="56" y="12055"/>
                      <a:pt x="110" y="12055"/>
                    </a:cubicBezTo>
                    <a:cubicBezTo>
                      <a:pt x="135" y="12055"/>
                      <a:pt x="159" y="12046"/>
                      <a:pt x="174" y="12024"/>
                    </a:cubicBezTo>
                    <a:cubicBezTo>
                      <a:pt x="340" y="11646"/>
                      <a:pt x="482" y="11244"/>
                      <a:pt x="671" y="10819"/>
                    </a:cubicBezTo>
                    <a:cubicBezTo>
                      <a:pt x="836" y="10417"/>
                      <a:pt x="1001" y="9992"/>
                      <a:pt x="1167" y="9614"/>
                    </a:cubicBezTo>
                    <a:cubicBezTo>
                      <a:pt x="1498" y="8811"/>
                      <a:pt x="1852" y="8007"/>
                      <a:pt x="2230" y="7228"/>
                    </a:cubicBezTo>
                    <a:cubicBezTo>
                      <a:pt x="2962" y="5621"/>
                      <a:pt x="3789" y="4085"/>
                      <a:pt x="4664" y="2549"/>
                    </a:cubicBezTo>
                    <a:cubicBezTo>
                      <a:pt x="4900" y="2148"/>
                      <a:pt x="5160" y="1722"/>
                      <a:pt x="5396" y="1274"/>
                    </a:cubicBezTo>
                    <a:cubicBezTo>
                      <a:pt x="5632" y="848"/>
                      <a:pt x="5892" y="423"/>
                      <a:pt x="6152" y="21"/>
                    </a:cubicBezTo>
                    <a:cubicBezTo>
                      <a:pt x="6152" y="21"/>
                      <a:pt x="6152" y="0"/>
                      <a:pt x="61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1"/>
              <p:cNvSpPr/>
              <p:nvPr/>
            </p:nvSpPr>
            <p:spPr>
              <a:xfrm>
                <a:off x="938025" y="2335625"/>
                <a:ext cx="70950" cy="167350"/>
              </a:xfrm>
              <a:custGeom>
                <a:avLst/>
                <a:gdLst/>
                <a:ahLst/>
                <a:cxnLst/>
                <a:rect l="l" t="t" r="r" b="b"/>
                <a:pathLst>
                  <a:path w="2838" h="6694" extrusionOk="0">
                    <a:moveTo>
                      <a:pt x="2838" y="0"/>
                    </a:moveTo>
                    <a:cubicBezTo>
                      <a:pt x="2625" y="426"/>
                      <a:pt x="2412" y="827"/>
                      <a:pt x="2247" y="1276"/>
                    </a:cubicBezTo>
                    <a:cubicBezTo>
                      <a:pt x="2034" y="1678"/>
                      <a:pt x="1869" y="2127"/>
                      <a:pt x="1680" y="2552"/>
                    </a:cubicBezTo>
                    <a:lnTo>
                      <a:pt x="617" y="5104"/>
                    </a:lnTo>
                    <a:cubicBezTo>
                      <a:pt x="404" y="5624"/>
                      <a:pt x="215" y="6096"/>
                      <a:pt x="26" y="6592"/>
                    </a:cubicBezTo>
                    <a:cubicBezTo>
                      <a:pt x="0" y="6657"/>
                      <a:pt x="53" y="6694"/>
                      <a:pt x="113" y="6694"/>
                    </a:cubicBezTo>
                    <a:cubicBezTo>
                      <a:pt x="163" y="6694"/>
                      <a:pt x="217" y="6669"/>
                      <a:pt x="239" y="6616"/>
                    </a:cubicBezTo>
                    <a:cubicBezTo>
                      <a:pt x="593" y="5765"/>
                      <a:pt x="948" y="4891"/>
                      <a:pt x="1278" y="4041"/>
                    </a:cubicBezTo>
                    <a:cubicBezTo>
                      <a:pt x="1633" y="3190"/>
                      <a:pt x="1964" y="2339"/>
                      <a:pt x="2318" y="1489"/>
                    </a:cubicBezTo>
                    <a:cubicBezTo>
                      <a:pt x="2483" y="969"/>
                      <a:pt x="2672" y="473"/>
                      <a:pt x="283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1"/>
              <p:cNvSpPr/>
              <p:nvPr/>
            </p:nvSpPr>
            <p:spPr>
              <a:xfrm>
                <a:off x="879000" y="2284825"/>
                <a:ext cx="141800" cy="235625"/>
              </a:xfrm>
              <a:custGeom>
                <a:avLst/>
                <a:gdLst/>
                <a:ahLst/>
                <a:cxnLst/>
                <a:rect l="l" t="t" r="r" b="b"/>
                <a:pathLst>
                  <a:path w="5672" h="9425" extrusionOk="0">
                    <a:moveTo>
                      <a:pt x="5671" y="0"/>
                    </a:moveTo>
                    <a:cubicBezTo>
                      <a:pt x="5530" y="118"/>
                      <a:pt x="5411" y="237"/>
                      <a:pt x="5270" y="378"/>
                    </a:cubicBezTo>
                    <a:cubicBezTo>
                      <a:pt x="5152" y="496"/>
                      <a:pt x="5033" y="638"/>
                      <a:pt x="4915" y="756"/>
                    </a:cubicBezTo>
                    <a:cubicBezTo>
                      <a:pt x="4679" y="1040"/>
                      <a:pt x="4443" y="1323"/>
                      <a:pt x="4206" y="1583"/>
                    </a:cubicBezTo>
                    <a:cubicBezTo>
                      <a:pt x="3758" y="2150"/>
                      <a:pt x="3309" y="2741"/>
                      <a:pt x="2907" y="3332"/>
                    </a:cubicBezTo>
                    <a:cubicBezTo>
                      <a:pt x="2104" y="4513"/>
                      <a:pt x="1371" y="5765"/>
                      <a:pt x="733" y="7065"/>
                    </a:cubicBezTo>
                    <a:cubicBezTo>
                      <a:pt x="568" y="7419"/>
                      <a:pt x="379" y="7797"/>
                      <a:pt x="261" y="8175"/>
                    </a:cubicBezTo>
                    <a:cubicBezTo>
                      <a:pt x="213" y="8364"/>
                      <a:pt x="143" y="8553"/>
                      <a:pt x="95" y="8742"/>
                    </a:cubicBezTo>
                    <a:cubicBezTo>
                      <a:pt x="24" y="8955"/>
                      <a:pt x="1" y="9120"/>
                      <a:pt x="1" y="9333"/>
                    </a:cubicBezTo>
                    <a:cubicBezTo>
                      <a:pt x="1" y="9395"/>
                      <a:pt x="40" y="9425"/>
                      <a:pt x="85" y="9425"/>
                    </a:cubicBezTo>
                    <a:cubicBezTo>
                      <a:pt x="124" y="9425"/>
                      <a:pt x="167" y="9401"/>
                      <a:pt x="190" y="9357"/>
                    </a:cubicBezTo>
                    <a:cubicBezTo>
                      <a:pt x="237" y="9191"/>
                      <a:pt x="308" y="9026"/>
                      <a:pt x="332" y="8861"/>
                    </a:cubicBezTo>
                    <a:cubicBezTo>
                      <a:pt x="379" y="8672"/>
                      <a:pt x="426" y="8530"/>
                      <a:pt x="473" y="8364"/>
                    </a:cubicBezTo>
                    <a:cubicBezTo>
                      <a:pt x="591" y="8034"/>
                      <a:pt x="733" y="7703"/>
                      <a:pt x="899" y="7372"/>
                    </a:cubicBezTo>
                    <a:cubicBezTo>
                      <a:pt x="1182" y="6734"/>
                      <a:pt x="1537" y="6120"/>
                      <a:pt x="1891" y="5482"/>
                    </a:cubicBezTo>
                    <a:cubicBezTo>
                      <a:pt x="2600" y="4253"/>
                      <a:pt x="3403" y="3072"/>
                      <a:pt x="4230" y="1914"/>
                    </a:cubicBezTo>
                    <a:cubicBezTo>
                      <a:pt x="4466" y="1583"/>
                      <a:pt x="4703" y="1276"/>
                      <a:pt x="4963" y="969"/>
                    </a:cubicBezTo>
                    <a:cubicBezTo>
                      <a:pt x="5081" y="827"/>
                      <a:pt x="5199" y="686"/>
                      <a:pt x="5317" y="496"/>
                    </a:cubicBezTo>
                    <a:cubicBezTo>
                      <a:pt x="5435" y="355"/>
                      <a:pt x="5553" y="166"/>
                      <a:pt x="567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1"/>
              <p:cNvSpPr/>
              <p:nvPr/>
            </p:nvSpPr>
            <p:spPr>
              <a:xfrm>
                <a:off x="887875" y="2355700"/>
                <a:ext cx="88625" cy="175125"/>
              </a:xfrm>
              <a:custGeom>
                <a:avLst/>
                <a:gdLst/>
                <a:ahLst/>
                <a:cxnLst/>
                <a:rect l="l" t="t" r="r" b="b"/>
                <a:pathLst>
                  <a:path w="3545" h="7005" extrusionOk="0">
                    <a:moveTo>
                      <a:pt x="3544" y="1"/>
                    </a:moveTo>
                    <a:lnTo>
                      <a:pt x="3544" y="1"/>
                    </a:lnTo>
                    <a:cubicBezTo>
                      <a:pt x="3403" y="213"/>
                      <a:pt x="3237" y="402"/>
                      <a:pt x="3095" y="639"/>
                    </a:cubicBezTo>
                    <a:cubicBezTo>
                      <a:pt x="2954" y="851"/>
                      <a:pt x="2835" y="1064"/>
                      <a:pt x="2717" y="1276"/>
                    </a:cubicBezTo>
                    <a:cubicBezTo>
                      <a:pt x="2457" y="1702"/>
                      <a:pt x="2221" y="2151"/>
                      <a:pt x="1985" y="2600"/>
                    </a:cubicBezTo>
                    <a:cubicBezTo>
                      <a:pt x="1512" y="3474"/>
                      <a:pt x="1063" y="4395"/>
                      <a:pt x="638" y="5317"/>
                    </a:cubicBezTo>
                    <a:cubicBezTo>
                      <a:pt x="425" y="5837"/>
                      <a:pt x="189" y="6333"/>
                      <a:pt x="0" y="6900"/>
                    </a:cubicBezTo>
                    <a:cubicBezTo>
                      <a:pt x="0" y="6963"/>
                      <a:pt x="63" y="7005"/>
                      <a:pt x="119" y="7005"/>
                    </a:cubicBezTo>
                    <a:cubicBezTo>
                      <a:pt x="147" y="7005"/>
                      <a:pt x="173" y="6994"/>
                      <a:pt x="189" y="6971"/>
                    </a:cubicBezTo>
                    <a:cubicBezTo>
                      <a:pt x="425" y="6522"/>
                      <a:pt x="591" y="6049"/>
                      <a:pt x="780" y="5577"/>
                    </a:cubicBezTo>
                    <a:cubicBezTo>
                      <a:pt x="969" y="5104"/>
                      <a:pt x="1182" y="4655"/>
                      <a:pt x="1394" y="4183"/>
                    </a:cubicBezTo>
                    <a:cubicBezTo>
                      <a:pt x="1819" y="3285"/>
                      <a:pt x="2268" y="2387"/>
                      <a:pt x="2741" y="1513"/>
                    </a:cubicBezTo>
                    <a:cubicBezTo>
                      <a:pt x="2883" y="1276"/>
                      <a:pt x="3001" y="993"/>
                      <a:pt x="3166" y="757"/>
                    </a:cubicBezTo>
                    <a:cubicBezTo>
                      <a:pt x="3213" y="639"/>
                      <a:pt x="3308" y="497"/>
                      <a:pt x="3379" y="379"/>
                    </a:cubicBezTo>
                    <a:cubicBezTo>
                      <a:pt x="3426" y="237"/>
                      <a:pt x="3497" y="119"/>
                      <a:pt x="354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1"/>
              <p:cNvSpPr/>
              <p:nvPr/>
            </p:nvSpPr>
            <p:spPr>
              <a:xfrm>
                <a:off x="1052675" y="2256625"/>
                <a:ext cx="26000" cy="337575"/>
              </a:xfrm>
              <a:custGeom>
                <a:avLst/>
                <a:gdLst/>
                <a:ahLst/>
                <a:cxnLst/>
                <a:rect l="l" t="t" r="r" b="b"/>
                <a:pathLst>
                  <a:path w="1040" h="13503" extrusionOk="0">
                    <a:moveTo>
                      <a:pt x="189" y="0"/>
                    </a:moveTo>
                    <a:cubicBezTo>
                      <a:pt x="177" y="0"/>
                      <a:pt x="166" y="6"/>
                      <a:pt x="166" y="18"/>
                    </a:cubicBezTo>
                    <a:cubicBezTo>
                      <a:pt x="118" y="916"/>
                      <a:pt x="47" y="1790"/>
                      <a:pt x="24" y="2688"/>
                    </a:cubicBezTo>
                    <a:cubicBezTo>
                      <a:pt x="0" y="3538"/>
                      <a:pt x="24" y="4436"/>
                      <a:pt x="47" y="5287"/>
                    </a:cubicBezTo>
                    <a:cubicBezTo>
                      <a:pt x="118" y="7035"/>
                      <a:pt x="236" y="8807"/>
                      <a:pt x="449" y="10556"/>
                    </a:cubicBezTo>
                    <a:cubicBezTo>
                      <a:pt x="496" y="11005"/>
                      <a:pt x="567" y="11524"/>
                      <a:pt x="638" y="11997"/>
                    </a:cubicBezTo>
                    <a:cubicBezTo>
                      <a:pt x="709" y="12493"/>
                      <a:pt x="804" y="12966"/>
                      <a:pt x="922" y="13462"/>
                    </a:cubicBezTo>
                    <a:cubicBezTo>
                      <a:pt x="903" y="13490"/>
                      <a:pt x="917" y="13503"/>
                      <a:pt x="942" y="13503"/>
                    </a:cubicBezTo>
                    <a:cubicBezTo>
                      <a:pt x="979" y="13503"/>
                      <a:pt x="1040" y="13472"/>
                      <a:pt x="1040" y="13415"/>
                    </a:cubicBezTo>
                    <a:cubicBezTo>
                      <a:pt x="993" y="12966"/>
                      <a:pt x="922" y="12564"/>
                      <a:pt x="851" y="12115"/>
                    </a:cubicBezTo>
                    <a:cubicBezTo>
                      <a:pt x="804" y="11666"/>
                      <a:pt x="733" y="11217"/>
                      <a:pt x="685" y="10816"/>
                    </a:cubicBezTo>
                    <a:cubicBezTo>
                      <a:pt x="567" y="9965"/>
                      <a:pt x="473" y="9067"/>
                      <a:pt x="402" y="8217"/>
                    </a:cubicBezTo>
                    <a:cubicBezTo>
                      <a:pt x="260" y="6468"/>
                      <a:pt x="213" y="4696"/>
                      <a:pt x="166" y="2948"/>
                    </a:cubicBezTo>
                    <a:lnTo>
                      <a:pt x="166" y="1506"/>
                    </a:lnTo>
                    <a:cubicBezTo>
                      <a:pt x="166" y="1010"/>
                      <a:pt x="166" y="490"/>
                      <a:pt x="213" y="18"/>
                    </a:cubicBezTo>
                    <a:cubicBezTo>
                      <a:pt x="213" y="6"/>
                      <a:pt x="20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1"/>
              <p:cNvSpPr/>
              <p:nvPr/>
            </p:nvSpPr>
            <p:spPr>
              <a:xfrm>
                <a:off x="1064475" y="2345650"/>
                <a:ext cx="26925" cy="180300"/>
              </a:xfrm>
              <a:custGeom>
                <a:avLst/>
                <a:gdLst/>
                <a:ahLst/>
                <a:cxnLst/>
                <a:rect l="l" t="t" r="r" b="b"/>
                <a:pathLst>
                  <a:path w="1077" h="7212" extrusionOk="0">
                    <a:moveTo>
                      <a:pt x="1" y="1"/>
                    </a:moveTo>
                    <a:cubicBezTo>
                      <a:pt x="24" y="473"/>
                      <a:pt x="48" y="922"/>
                      <a:pt x="119" y="1395"/>
                    </a:cubicBezTo>
                    <a:cubicBezTo>
                      <a:pt x="143" y="1867"/>
                      <a:pt x="213" y="2316"/>
                      <a:pt x="261" y="2789"/>
                    </a:cubicBezTo>
                    <a:lnTo>
                      <a:pt x="615" y="5530"/>
                    </a:lnTo>
                    <a:cubicBezTo>
                      <a:pt x="686" y="6073"/>
                      <a:pt x="757" y="6593"/>
                      <a:pt x="851" y="7089"/>
                    </a:cubicBezTo>
                    <a:cubicBezTo>
                      <a:pt x="862" y="7174"/>
                      <a:pt x="911" y="7212"/>
                      <a:pt x="960" y="7212"/>
                    </a:cubicBezTo>
                    <a:cubicBezTo>
                      <a:pt x="1019" y="7212"/>
                      <a:pt x="1077" y="7156"/>
                      <a:pt x="1064" y="7065"/>
                    </a:cubicBezTo>
                    <a:cubicBezTo>
                      <a:pt x="946" y="6168"/>
                      <a:pt x="804" y="5246"/>
                      <a:pt x="686" y="4325"/>
                    </a:cubicBezTo>
                    <a:cubicBezTo>
                      <a:pt x="521" y="3403"/>
                      <a:pt x="402" y="2505"/>
                      <a:pt x="261" y="1584"/>
                    </a:cubicBezTo>
                    <a:cubicBezTo>
                      <a:pt x="166" y="1041"/>
                      <a:pt x="48" y="544"/>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1"/>
              <p:cNvSpPr/>
              <p:nvPr/>
            </p:nvSpPr>
            <p:spPr>
              <a:xfrm>
                <a:off x="1027850" y="2297825"/>
                <a:ext cx="20700" cy="273475"/>
              </a:xfrm>
              <a:custGeom>
                <a:avLst/>
                <a:gdLst/>
                <a:ahLst/>
                <a:cxnLst/>
                <a:rect l="l" t="t" r="r" b="b"/>
                <a:pathLst>
                  <a:path w="828" h="10939" extrusionOk="0">
                    <a:moveTo>
                      <a:pt x="804" y="0"/>
                    </a:moveTo>
                    <a:cubicBezTo>
                      <a:pt x="757" y="189"/>
                      <a:pt x="686" y="355"/>
                      <a:pt x="662" y="544"/>
                    </a:cubicBezTo>
                    <a:cubicBezTo>
                      <a:pt x="639" y="709"/>
                      <a:pt x="568" y="874"/>
                      <a:pt x="544" y="1040"/>
                    </a:cubicBezTo>
                    <a:cubicBezTo>
                      <a:pt x="473" y="1394"/>
                      <a:pt x="403" y="1749"/>
                      <a:pt x="355" y="2103"/>
                    </a:cubicBezTo>
                    <a:cubicBezTo>
                      <a:pt x="237" y="2812"/>
                      <a:pt x="190" y="3544"/>
                      <a:pt x="143" y="4253"/>
                    </a:cubicBezTo>
                    <a:cubicBezTo>
                      <a:pt x="1" y="5671"/>
                      <a:pt x="1" y="7136"/>
                      <a:pt x="95" y="8553"/>
                    </a:cubicBezTo>
                    <a:cubicBezTo>
                      <a:pt x="143" y="8955"/>
                      <a:pt x="166" y="9333"/>
                      <a:pt x="261" y="9758"/>
                    </a:cubicBezTo>
                    <a:cubicBezTo>
                      <a:pt x="284" y="9971"/>
                      <a:pt x="332" y="10136"/>
                      <a:pt x="379" y="10349"/>
                    </a:cubicBezTo>
                    <a:cubicBezTo>
                      <a:pt x="426" y="10562"/>
                      <a:pt x="497" y="10727"/>
                      <a:pt x="615" y="10916"/>
                    </a:cubicBezTo>
                    <a:cubicBezTo>
                      <a:pt x="638" y="10931"/>
                      <a:pt x="665" y="10939"/>
                      <a:pt x="691" y="10939"/>
                    </a:cubicBezTo>
                    <a:cubicBezTo>
                      <a:pt x="747" y="10939"/>
                      <a:pt x="797" y="10902"/>
                      <a:pt x="781" y="10821"/>
                    </a:cubicBezTo>
                    <a:cubicBezTo>
                      <a:pt x="757" y="10632"/>
                      <a:pt x="733" y="10467"/>
                      <a:pt x="662" y="10325"/>
                    </a:cubicBezTo>
                    <a:cubicBezTo>
                      <a:pt x="592" y="10136"/>
                      <a:pt x="568" y="9971"/>
                      <a:pt x="544" y="9805"/>
                    </a:cubicBezTo>
                    <a:cubicBezTo>
                      <a:pt x="473" y="9451"/>
                      <a:pt x="426" y="9144"/>
                      <a:pt x="403" y="8789"/>
                    </a:cubicBezTo>
                    <a:cubicBezTo>
                      <a:pt x="332" y="8081"/>
                      <a:pt x="308" y="7372"/>
                      <a:pt x="308" y="6663"/>
                    </a:cubicBezTo>
                    <a:cubicBezTo>
                      <a:pt x="308" y="5245"/>
                      <a:pt x="403" y="3828"/>
                      <a:pt x="544" y="2410"/>
                    </a:cubicBezTo>
                    <a:cubicBezTo>
                      <a:pt x="592" y="2008"/>
                      <a:pt x="639" y="1607"/>
                      <a:pt x="686" y="1229"/>
                    </a:cubicBezTo>
                    <a:cubicBezTo>
                      <a:pt x="710" y="1016"/>
                      <a:pt x="757" y="827"/>
                      <a:pt x="781" y="638"/>
                    </a:cubicBezTo>
                    <a:cubicBezTo>
                      <a:pt x="804" y="425"/>
                      <a:pt x="804" y="213"/>
                      <a:pt x="82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1"/>
              <p:cNvSpPr/>
              <p:nvPr/>
            </p:nvSpPr>
            <p:spPr>
              <a:xfrm>
                <a:off x="1044400" y="2379325"/>
                <a:ext cx="16550" cy="195775"/>
              </a:xfrm>
              <a:custGeom>
                <a:avLst/>
                <a:gdLst/>
                <a:ahLst/>
                <a:cxnLst/>
                <a:rect l="l" t="t" r="r" b="b"/>
                <a:pathLst>
                  <a:path w="662" h="7831" extrusionOk="0">
                    <a:moveTo>
                      <a:pt x="95" y="1"/>
                    </a:moveTo>
                    <a:cubicBezTo>
                      <a:pt x="95" y="261"/>
                      <a:pt x="24" y="497"/>
                      <a:pt x="24" y="757"/>
                    </a:cubicBezTo>
                    <a:cubicBezTo>
                      <a:pt x="24" y="993"/>
                      <a:pt x="0" y="1277"/>
                      <a:pt x="0" y="1513"/>
                    </a:cubicBezTo>
                    <a:cubicBezTo>
                      <a:pt x="0" y="2009"/>
                      <a:pt x="0" y="2505"/>
                      <a:pt x="24" y="3001"/>
                    </a:cubicBezTo>
                    <a:cubicBezTo>
                      <a:pt x="71" y="4017"/>
                      <a:pt x="142" y="5010"/>
                      <a:pt x="237" y="6026"/>
                    </a:cubicBezTo>
                    <a:cubicBezTo>
                      <a:pt x="308" y="6593"/>
                      <a:pt x="355" y="7183"/>
                      <a:pt x="473" y="7727"/>
                    </a:cubicBezTo>
                    <a:cubicBezTo>
                      <a:pt x="485" y="7802"/>
                      <a:pt x="537" y="7830"/>
                      <a:pt x="584" y="7830"/>
                    </a:cubicBezTo>
                    <a:cubicBezTo>
                      <a:pt x="625" y="7830"/>
                      <a:pt x="662" y="7808"/>
                      <a:pt x="662" y="7774"/>
                    </a:cubicBezTo>
                    <a:cubicBezTo>
                      <a:pt x="615" y="7254"/>
                      <a:pt x="544" y="6758"/>
                      <a:pt x="473" y="6262"/>
                    </a:cubicBezTo>
                    <a:cubicBezTo>
                      <a:pt x="426" y="5766"/>
                      <a:pt x="355" y="5246"/>
                      <a:pt x="331" y="4750"/>
                    </a:cubicBezTo>
                    <a:cubicBezTo>
                      <a:pt x="237" y="3757"/>
                      <a:pt x="189" y="2741"/>
                      <a:pt x="189" y="1749"/>
                    </a:cubicBezTo>
                    <a:cubicBezTo>
                      <a:pt x="189" y="1442"/>
                      <a:pt x="189" y="1182"/>
                      <a:pt x="142" y="875"/>
                    </a:cubicBezTo>
                    <a:cubicBezTo>
                      <a:pt x="142" y="733"/>
                      <a:pt x="142" y="591"/>
                      <a:pt x="119" y="450"/>
                    </a:cubicBezTo>
                    <a:cubicBezTo>
                      <a:pt x="119" y="284"/>
                      <a:pt x="95" y="142"/>
                      <a:pt x="9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1"/>
              <p:cNvSpPr/>
              <p:nvPr/>
            </p:nvSpPr>
            <p:spPr>
              <a:xfrm>
                <a:off x="1065675" y="2254700"/>
                <a:ext cx="188050" cy="282300"/>
              </a:xfrm>
              <a:custGeom>
                <a:avLst/>
                <a:gdLst/>
                <a:ahLst/>
                <a:cxnLst/>
                <a:rect l="l" t="t" r="r" b="b"/>
                <a:pathLst>
                  <a:path w="7522" h="11292" extrusionOk="0">
                    <a:moveTo>
                      <a:pt x="0" y="0"/>
                    </a:moveTo>
                    <a:cubicBezTo>
                      <a:pt x="402" y="780"/>
                      <a:pt x="780" y="1583"/>
                      <a:pt x="1181" y="2363"/>
                    </a:cubicBezTo>
                    <a:cubicBezTo>
                      <a:pt x="1607" y="3119"/>
                      <a:pt x="2056" y="3852"/>
                      <a:pt x="2528" y="4608"/>
                    </a:cubicBezTo>
                    <a:cubicBezTo>
                      <a:pt x="3426" y="6096"/>
                      <a:pt x="4442" y="7561"/>
                      <a:pt x="5482" y="8931"/>
                    </a:cubicBezTo>
                    <a:lnTo>
                      <a:pt x="6356" y="10089"/>
                    </a:lnTo>
                    <a:cubicBezTo>
                      <a:pt x="6663" y="10467"/>
                      <a:pt x="6970" y="10893"/>
                      <a:pt x="7301" y="11247"/>
                    </a:cubicBezTo>
                    <a:cubicBezTo>
                      <a:pt x="7340" y="11278"/>
                      <a:pt x="7380" y="11292"/>
                      <a:pt x="7413" y="11292"/>
                    </a:cubicBezTo>
                    <a:cubicBezTo>
                      <a:pt x="7479" y="11292"/>
                      <a:pt x="7521" y="11239"/>
                      <a:pt x="7490" y="11176"/>
                    </a:cubicBezTo>
                    <a:cubicBezTo>
                      <a:pt x="7206" y="10822"/>
                      <a:pt x="6946" y="10467"/>
                      <a:pt x="6687" y="10160"/>
                    </a:cubicBezTo>
                    <a:cubicBezTo>
                      <a:pt x="6427" y="9806"/>
                      <a:pt x="6143" y="9451"/>
                      <a:pt x="5883" y="9120"/>
                    </a:cubicBezTo>
                    <a:cubicBezTo>
                      <a:pt x="5363" y="8412"/>
                      <a:pt x="4844" y="7726"/>
                      <a:pt x="4347" y="6994"/>
                    </a:cubicBezTo>
                    <a:cubicBezTo>
                      <a:pt x="3355" y="5553"/>
                      <a:pt x="2410" y="4064"/>
                      <a:pt x="1512" y="2552"/>
                    </a:cubicBezTo>
                    <a:cubicBezTo>
                      <a:pt x="1276" y="2150"/>
                      <a:pt x="1040" y="1701"/>
                      <a:pt x="780" y="1300"/>
                    </a:cubicBezTo>
                    <a:cubicBezTo>
                      <a:pt x="520" y="875"/>
                      <a:pt x="284" y="426"/>
                      <a:pt x="4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1"/>
              <p:cNvSpPr/>
              <p:nvPr/>
            </p:nvSpPr>
            <p:spPr>
              <a:xfrm>
                <a:off x="1118225" y="2328525"/>
                <a:ext cx="112550" cy="144075"/>
              </a:xfrm>
              <a:custGeom>
                <a:avLst/>
                <a:gdLst/>
                <a:ahLst/>
                <a:cxnLst/>
                <a:rect l="l" t="t" r="r" b="b"/>
                <a:pathLst>
                  <a:path w="4502" h="5763" extrusionOk="0">
                    <a:moveTo>
                      <a:pt x="1" y="1"/>
                    </a:moveTo>
                    <a:lnTo>
                      <a:pt x="804" y="1135"/>
                    </a:lnTo>
                    <a:cubicBezTo>
                      <a:pt x="1064" y="1537"/>
                      <a:pt x="1324" y="1915"/>
                      <a:pt x="1631" y="2269"/>
                    </a:cubicBezTo>
                    <a:lnTo>
                      <a:pt x="3309" y="4490"/>
                    </a:lnTo>
                    <a:lnTo>
                      <a:pt x="4277" y="5719"/>
                    </a:lnTo>
                    <a:cubicBezTo>
                      <a:pt x="4303" y="5750"/>
                      <a:pt x="4331" y="5763"/>
                      <a:pt x="4358" y="5763"/>
                    </a:cubicBezTo>
                    <a:cubicBezTo>
                      <a:pt x="4434" y="5763"/>
                      <a:pt x="4501" y="5664"/>
                      <a:pt x="4466" y="5577"/>
                    </a:cubicBezTo>
                    <a:cubicBezTo>
                      <a:pt x="3899" y="4844"/>
                      <a:pt x="3309" y="4088"/>
                      <a:pt x="2742" y="3379"/>
                    </a:cubicBezTo>
                    <a:cubicBezTo>
                      <a:pt x="2198" y="2647"/>
                      <a:pt x="1608" y="1938"/>
                      <a:pt x="1040" y="1206"/>
                    </a:cubicBezTo>
                    <a:cubicBezTo>
                      <a:pt x="710" y="780"/>
                      <a:pt x="355" y="402"/>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1"/>
              <p:cNvSpPr/>
              <p:nvPr/>
            </p:nvSpPr>
            <p:spPr>
              <a:xfrm>
                <a:off x="1081600" y="2293675"/>
                <a:ext cx="134525" cy="239525"/>
              </a:xfrm>
              <a:custGeom>
                <a:avLst/>
                <a:gdLst/>
                <a:ahLst/>
                <a:cxnLst/>
                <a:rect l="l" t="t" r="r" b="b"/>
                <a:pathLst>
                  <a:path w="5381" h="9581" extrusionOk="0">
                    <a:moveTo>
                      <a:pt x="1" y="1"/>
                    </a:moveTo>
                    <a:cubicBezTo>
                      <a:pt x="25" y="166"/>
                      <a:pt x="48" y="355"/>
                      <a:pt x="119" y="521"/>
                    </a:cubicBezTo>
                    <a:cubicBezTo>
                      <a:pt x="166" y="710"/>
                      <a:pt x="190" y="851"/>
                      <a:pt x="261" y="1017"/>
                    </a:cubicBezTo>
                    <a:cubicBezTo>
                      <a:pt x="379" y="1371"/>
                      <a:pt x="497" y="1702"/>
                      <a:pt x="639" y="2056"/>
                    </a:cubicBezTo>
                    <a:cubicBezTo>
                      <a:pt x="899" y="2741"/>
                      <a:pt x="1206" y="3379"/>
                      <a:pt x="1489" y="4041"/>
                    </a:cubicBezTo>
                    <a:cubicBezTo>
                      <a:pt x="2127" y="5341"/>
                      <a:pt x="2836" y="6569"/>
                      <a:pt x="3616" y="7750"/>
                    </a:cubicBezTo>
                    <a:lnTo>
                      <a:pt x="4325" y="8743"/>
                    </a:lnTo>
                    <a:cubicBezTo>
                      <a:pt x="4443" y="8885"/>
                      <a:pt x="4608" y="9026"/>
                      <a:pt x="4726" y="9168"/>
                    </a:cubicBezTo>
                    <a:cubicBezTo>
                      <a:pt x="4868" y="9334"/>
                      <a:pt x="5010" y="9452"/>
                      <a:pt x="5199" y="9570"/>
                    </a:cubicBezTo>
                    <a:cubicBezTo>
                      <a:pt x="5214" y="9577"/>
                      <a:pt x="5229" y="9581"/>
                      <a:pt x="5244" y="9581"/>
                    </a:cubicBezTo>
                    <a:cubicBezTo>
                      <a:pt x="5320" y="9581"/>
                      <a:pt x="5380" y="9488"/>
                      <a:pt x="5341" y="9428"/>
                    </a:cubicBezTo>
                    <a:cubicBezTo>
                      <a:pt x="5223" y="9310"/>
                      <a:pt x="5104" y="9144"/>
                      <a:pt x="4986" y="9026"/>
                    </a:cubicBezTo>
                    <a:cubicBezTo>
                      <a:pt x="4868" y="8908"/>
                      <a:pt x="4750" y="8766"/>
                      <a:pt x="4632" y="8648"/>
                    </a:cubicBezTo>
                    <a:cubicBezTo>
                      <a:pt x="4396" y="8388"/>
                      <a:pt x="4183" y="8105"/>
                      <a:pt x="4018" y="7821"/>
                    </a:cubicBezTo>
                    <a:cubicBezTo>
                      <a:pt x="3592" y="7231"/>
                      <a:pt x="3238" y="6640"/>
                      <a:pt x="2884" y="6026"/>
                    </a:cubicBezTo>
                    <a:cubicBezTo>
                      <a:pt x="2175" y="4773"/>
                      <a:pt x="1537" y="3498"/>
                      <a:pt x="970" y="2198"/>
                    </a:cubicBezTo>
                    <a:cubicBezTo>
                      <a:pt x="828" y="1844"/>
                      <a:pt x="639" y="1466"/>
                      <a:pt x="497" y="1088"/>
                    </a:cubicBezTo>
                    <a:cubicBezTo>
                      <a:pt x="426" y="899"/>
                      <a:pt x="355" y="733"/>
                      <a:pt x="284" y="544"/>
                    </a:cubicBezTo>
                    <a:cubicBezTo>
                      <a:pt x="190" y="379"/>
                      <a:pt x="119" y="166"/>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1"/>
              <p:cNvSpPr/>
              <p:nvPr/>
            </p:nvSpPr>
            <p:spPr>
              <a:xfrm>
                <a:off x="1120600" y="2366925"/>
                <a:ext cx="108900" cy="163425"/>
              </a:xfrm>
              <a:custGeom>
                <a:avLst/>
                <a:gdLst/>
                <a:ahLst/>
                <a:cxnLst/>
                <a:rect l="l" t="t" r="r" b="b"/>
                <a:pathLst>
                  <a:path w="4356" h="6537" extrusionOk="0">
                    <a:moveTo>
                      <a:pt x="0" y="1"/>
                    </a:moveTo>
                    <a:cubicBezTo>
                      <a:pt x="119" y="237"/>
                      <a:pt x="213" y="473"/>
                      <a:pt x="331" y="709"/>
                    </a:cubicBezTo>
                    <a:cubicBezTo>
                      <a:pt x="449" y="898"/>
                      <a:pt x="567" y="1135"/>
                      <a:pt x="686" y="1347"/>
                    </a:cubicBezTo>
                    <a:cubicBezTo>
                      <a:pt x="945" y="1796"/>
                      <a:pt x="1182" y="2245"/>
                      <a:pt x="1465" y="2647"/>
                    </a:cubicBezTo>
                    <a:cubicBezTo>
                      <a:pt x="2009" y="3497"/>
                      <a:pt x="2552" y="4324"/>
                      <a:pt x="3190" y="5151"/>
                    </a:cubicBezTo>
                    <a:cubicBezTo>
                      <a:pt x="3521" y="5624"/>
                      <a:pt x="3875" y="6096"/>
                      <a:pt x="4253" y="6522"/>
                    </a:cubicBezTo>
                    <a:cubicBezTo>
                      <a:pt x="4253" y="6532"/>
                      <a:pt x="4259" y="6537"/>
                      <a:pt x="4267" y="6537"/>
                    </a:cubicBezTo>
                    <a:cubicBezTo>
                      <a:pt x="4296" y="6537"/>
                      <a:pt x="4356" y="6477"/>
                      <a:pt x="4301" y="6404"/>
                    </a:cubicBezTo>
                    <a:cubicBezTo>
                      <a:pt x="4041" y="5978"/>
                      <a:pt x="3710" y="5600"/>
                      <a:pt x="3426" y="5199"/>
                    </a:cubicBezTo>
                    <a:lnTo>
                      <a:pt x="2528" y="3946"/>
                    </a:lnTo>
                    <a:cubicBezTo>
                      <a:pt x="1961" y="3119"/>
                      <a:pt x="1418" y="2292"/>
                      <a:pt x="922" y="1442"/>
                    </a:cubicBezTo>
                    <a:lnTo>
                      <a:pt x="473" y="733"/>
                    </a:lnTo>
                    <a:cubicBezTo>
                      <a:pt x="378" y="615"/>
                      <a:pt x="331" y="497"/>
                      <a:pt x="237" y="355"/>
                    </a:cubicBezTo>
                    <a:cubicBezTo>
                      <a:pt x="142" y="237"/>
                      <a:pt x="48" y="95"/>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1"/>
              <p:cNvSpPr/>
              <p:nvPr/>
            </p:nvSpPr>
            <p:spPr>
              <a:xfrm>
                <a:off x="1073925" y="2247025"/>
                <a:ext cx="303275" cy="153275"/>
              </a:xfrm>
              <a:custGeom>
                <a:avLst/>
                <a:gdLst/>
                <a:ahLst/>
                <a:cxnLst/>
                <a:rect l="l" t="t" r="r" b="b"/>
                <a:pathLst>
                  <a:path w="12131" h="6131" extrusionOk="0">
                    <a:moveTo>
                      <a:pt x="24" y="0"/>
                    </a:moveTo>
                    <a:cubicBezTo>
                      <a:pt x="24" y="0"/>
                      <a:pt x="1" y="0"/>
                      <a:pt x="24" y="24"/>
                    </a:cubicBezTo>
                    <a:cubicBezTo>
                      <a:pt x="781" y="544"/>
                      <a:pt x="1489" y="1040"/>
                      <a:pt x="2245" y="1489"/>
                    </a:cubicBezTo>
                    <a:cubicBezTo>
                      <a:pt x="2978" y="1914"/>
                      <a:pt x="3758" y="2363"/>
                      <a:pt x="4514" y="2788"/>
                    </a:cubicBezTo>
                    <a:cubicBezTo>
                      <a:pt x="6049" y="3615"/>
                      <a:pt x="7656" y="4371"/>
                      <a:pt x="9286" y="5056"/>
                    </a:cubicBezTo>
                    <a:cubicBezTo>
                      <a:pt x="9712" y="5269"/>
                      <a:pt x="10184" y="5434"/>
                      <a:pt x="10633" y="5623"/>
                    </a:cubicBezTo>
                    <a:cubicBezTo>
                      <a:pt x="11106" y="5789"/>
                      <a:pt x="11555" y="6002"/>
                      <a:pt x="12027" y="6120"/>
                    </a:cubicBezTo>
                    <a:cubicBezTo>
                      <a:pt x="12035" y="6127"/>
                      <a:pt x="12043" y="6131"/>
                      <a:pt x="12051" y="6131"/>
                    </a:cubicBezTo>
                    <a:cubicBezTo>
                      <a:pt x="12093" y="6131"/>
                      <a:pt x="12130" y="6041"/>
                      <a:pt x="12051" y="6002"/>
                    </a:cubicBezTo>
                    <a:cubicBezTo>
                      <a:pt x="11673" y="5812"/>
                      <a:pt x="11247" y="5671"/>
                      <a:pt x="10846" y="5505"/>
                    </a:cubicBezTo>
                    <a:cubicBezTo>
                      <a:pt x="10420" y="5316"/>
                      <a:pt x="10019" y="5175"/>
                      <a:pt x="9641" y="4986"/>
                    </a:cubicBezTo>
                    <a:cubicBezTo>
                      <a:pt x="8837" y="4678"/>
                      <a:pt x="8034" y="4324"/>
                      <a:pt x="7231" y="3922"/>
                    </a:cubicBezTo>
                    <a:cubicBezTo>
                      <a:pt x="5648" y="3190"/>
                      <a:pt x="4112" y="2363"/>
                      <a:pt x="2576" y="1512"/>
                    </a:cubicBezTo>
                    <a:cubicBezTo>
                      <a:pt x="2151" y="1276"/>
                      <a:pt x="1749" y="1016"/>
                      <a:pt x="1300" y="780"/>
                    </a:cubicBezTo>
                    <a:cubicBezTo>
                      <a:pt x="851" y="544"/>
                      <a:pt x="450" y="260"/>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1"/>
              <p:cNvSpPr/>
              <p:nvPr/>
            </p:nvSpPr>
            <p:spPr>
              <a:xfrm>
                <a:off x="1156625" y="2286000"/>
                <a:ext cx="167900" cy="70875"/>
              </a:xfrm>
              <a:custGeom>
                <a:avLst/>
                <a:gdLst/>
                <a:ahLst/>
                <a:cxnLst/>
                <a:rect l="l" t="t" r="r" b="b"/>
                <a:pathLst>
                  <a:path w="6716" h="2835" extrusionOk="0">
                    <a:moveTo>
                      <a:pt x="1" y="1"/>
                    </a:moveTo>
                    <a:cubicBezTo>
                      <a:pt x="426" y="213"/>
                      <a:pt x="828" y="426"/>
                      <a:pt x="1277" y="591"/>
                    </a:cubicBezTo>
                    <a:cubicBezTo>
                      <a:pt x="1678" y="804"/>
                      <a:pt x="2127" y="969"/>
                      <a:pt x="2552" y="1158"/>
                    </a:cubicBezTo>
                    <a:lnTo>
                      <a:pt x="5104" y="2222"/>
                    </a:lnTo>
                    <a:cubicBezTo>
                      <a:pt x="5624" y="2434"/>
                      <a:pt x="6097" y="2647"/>
                      <a:pt x="6593" y="2812"/>
                    </a:cubicBezTo>
                    <a:cubicBezTo>
                      <a:pt x="6608" y="2828"/>
                      <a:pt x="6622" y="2834"/>
                      <a:pt x="6635" y="2834"/>
                    </a:cubicBezTo>
                    <a:cubicBezTo>
                      <a:pt x="6698" y="2834"/>
                      <a:pt x="6715" y="2659"/>
                      <a:pt x="6616" y="2600"/>
                    </a:cubicBezTo>
                    <a:cubicBezTo>
                      <a:pt x="5766" y="2245"/>
                      <a:pt x="4915" y="1891"/>
                      <a:pt x="4041" y="1560"/>
                    </a:cubicBezTo>
                    <a:cubicBezTo>
                      <a:pt x="3190" y="1206"/>
                      <a:pt x="2340" y="898"/>
                      <a:pt x="1489" y="544"/>
                    </a:cubicBezTo>
                    <a:cubicBezTo>
                      <a:pt x="969" y="355"/>
                      <a:pt x="473" y="190"/>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1"/>
              <p:cNvSpPr/>
              <p:nvPr/>
            </p:nvSpPr>
            <p:spPr>
              <a:xfrm>
                <a:off x="1105825" y="2274200"/>
                <a:ext cx="236300" cy="141775"/>
              </a:xfrm>
              <a:custGeom>
                <a:avLst/>
                <a:gdLst/>
                <a:ahLst/>
                <a:cxnLst/>
                <a:rect l="l" t="t" r="r" b="b"/>
                <a:pathLst>
                  <a:path w="9452" h="5671" extrusionOk="0">
                    <a:moveTo>
                      <a:pt x="1" y="0"/>
                    </a:moveTo>
                    <a:lnTo>
                      <a:pt x="1" y="0"/>
                    </a:lnTo>
                    <a:cubicBezTo>
                      <a:pt x="119" y="142"/>
                      <a:pt x="237" y="260"/>
                      <a:pt x="379" y="425"/>
                    </a:cubicBezTo>
                    <a:cubicBezTo>
                      <a:pt x="497" y="543"/>
                      <a:pt x="639" y="662"/>
                      <a:pt x="757" y="780"/>
                    </a:cubicBezTo>
                    <a:cubicBezTo>
                      <a:pt x="1040" y="1016"/>
                      <a:pt x="1324" y="1252"/>
                      <a:pt x="1584" y="1489"/>
                    </a:cubicBezTo>
                    <a:cubicBezTo>
                      <a:pt x="2151" y="1937"/>
                      <a:pt x="2741" y="2363"/>
                      <a:pt x="3332" y="2788"/>
                    </a:cubicBezTo>
                    <a:cubicBezTo>
                      <a:pt x="4514" y="3568"/>
                      <a:pt x="5742" y="4324"/>
                      <a:pt x="7042" y="4938"/>
                    </a:cubicBezTo>
                    <a:cubicBezTo>
                      <a:pt x="7396" y="5127"/>
                      <a:pt x="7798" y="5293"/>
                      <a:pt x="8176" y="5411"/>
                    </a:cubicBezTo>
                    <a:cubicBezTo>
                      <a:pt x="8341" y="5458"/>
                      <a:pt x="8554" y="5529"/>
                      <a:pt x="8743" y="5576"/>
                    </a:cubicBezTo>
                    <a:cubicBezTo>
                      <a:pt x="8932" y="5647"/>
                      <a:pt x="9121" y="5671"/>
                      <a:pt x="9334" y="5671"/>
                    </a:cubicBezTo>
                    <a:cubicBezTo>
                      <a:pt x="9428" y="5671"/>
                      <a:pt x="9452" y="5529"/>
                      <a:pt x="9357" y="5505"/>
                    </a:cubicBezTo>
                    <a:cubicBezTo>
                      <a:pt x="9192" y="5434"/>
                      <a:pt x="9026" y="5387"/>
                      <a:pt x="8861" y="5363"/>
                    </a:cubicBezTo>
                    <a:cubicBezTo>
                      <a:pt x="8672" y="5293"/>
                      <a:pt x="8530" y="5269"/>
                      <a:pt x="8365" y="5198"/>
                    </a:cubicBezTo>
                    <a:cubicBezTo>
                      <a:pt x="8034" y="5080"/>
                      <a:pt x="7703" y="4938"/>
                      <a:pt x="7372" y="4796"/>
                    </a:cubicBezTo>
                    <a:cubicBezTo>
                      <a:pt x="6734" y="4489"/>
                      <a:pt x="6097" y="4135"/>
                      <a:pt x="5482" y="3780"/>
                    </a:cubicBezTo>
                    <a:cubicBezTo>
                      <a:pt x="4254" y="3072"/>
                      <a:pt x="3072" y="2292"/>
                      <a:pt x="1915" y="1441"/>
                    </a:cubicBezTo>
                    <a:cubicBezTo>
                      <a:pt x="1584" y="1229"/>
                      <a:pt x="1277" y="992"/>
                      <a:pt x="969" y="709"/>
                    </a:cubicBezTo>
                    <a:cubicBezTo>
                      <a:pt x="828" y="591"/>
                      <a:pt x="686" y="473"/>
                      <a:pt x="497" y="354"/>
                    </a:cubicBezTo>
                    <a:cubicBezTo>
                      <a:pt x="355" y="236"/>
                      <a:pt x="166" y="118"/>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1"/>
              <p:cNvSpPr/>
              <p:nvPr/>
            </p:nvSpPr>
            <p:spPr>
              <a:xfrm>
                <a:off x="1176125" y="2318500"/>
                <a:ext cx="176875" cy="88825"/>
              </a:xfrm>
              <a:custGeom>
                <a:avLst/>
                <a:gdLst/>
                <a:ahLst/>
                <a:cxnLst/>
                <a:rect l="l" t="t" r="r" b="b"/>
                <a:pathLst>
                  <a:path w="7075" h="3553" extrusionOk="0">
                    <a:moveTo>
                      <a:pt x="0" y="0"/>
                    </a:moveTo>
                    <a:lnTo>
                      <a:pt x="0" y="0"/>
                    </a:lnTo>
                    <a:cubicBezTo>
                      <a:pt x="189" y="165"/>
                      <a:pt x="402" y="307"/>
                      <a:pt x="638" y="449"/>
                    </a:cubicBezTo>
                    <a:cubicBezTo>
                      <a:pt x="851" y="591"/>
                      <a:pt x="1064" y="709"/>
                      <a:pt x="1253" y="827"/>
                    </a:cubicBezTo>
                    <a:cubicBezTo>
                      <a:pt x="1702" y="1111"/>
                      <a:pt x="2150" y="1347"/>
                      <a:pt x="2599" y="1583"/>
                    </a:cubicBezTo>
                    <a:cubicBezTo>
                      <a:pt x="3474" y="2056"/>
                      <a:pt x="4395" y="2481"/>
                      <a:pt x="5317" y="2906"/>
                    </a:cubicBezTo>
                    <a:cubicBezTo>
                      <a:pt x="5836" y="3143"/>
                      <a:pt x="6332" y="3379"/>
                      <a:pt x="6900" y="3544"/>
                    </a:cubicBezTo>
                    <a:cubicBezTo>
                      <a:pt x="6911" y="3550"/>
                      <a:pt x="6923" y="3553"/>
                      <a:pt x="6934" y="3553"/>
                    </a:cubicBezTo>
                    <a:cubicBezTo>
                      <a:pt x="7014" y="3553"/>
                      <a:pt x="7074" y="3420"/>
                      <a:pt x="6970" y="3379"/>
                    </a:cubicBezTo>
                    <a:cubicBezTo>
                      <a:pt x="6522" y="3143"/>
                      <a:pt x="6049" y="2953"/>
                      <a:pt x="5576" y="2788"/>
                    </a:cubicBezTo>
                    <a:cubicBezTo>
                      <a:pt x="5104" y="2575"/>
                      <a:pt x="4655" y="2363"/>
                      <a:pt x="4182" y="2174"/>
                    </a:cubicBezTo>
                    <a:cubicBezTo>
                      <a:pt x="3261" y="1725"/>
                      <a:pt x="2387" y="1276"/>
                      <a:pt x="1489" y="803"/>
                    </a:cubicBezTo>
                    <a:cubicBezTo>
                      <a:pt x="1253" y="662"/>
                      <a:pt x="993" y="544"/>
                      <a:pt x="756" y="402"/>
                    </a:cubicBezTo>
                    <a:cubicBezTo>
                      <a:pt x="638" y="331"/>
                      <a:pt x="497" y="236"/>
                      <a:pt x="378" y="189"/>
                    </a:cubicBezTo>
                    <a:cubicBezTo>
                      <a:pt x="237" y="118"/>
                      <a:pt x="118" y="71"/>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1"/>
              <p:cNvSpPr/>
              <p:nvPr/>
            </p:nvSpPr>
            <p:spPr>
              <a:xfrm>
                <a:off x="1077475" y="2216900"/>
                <a:ext cx="337875" cy="25075"/>
              </a:xfrm>
              <a:custGeom>
                <a:avLst/>
                <a:gdLst/>
                <a:ahLst/>
                <a:cxnLst/>
                <a:rect l="l" t="t" r="r" b="b"/>
                <a:pathLst>
                  <a:path w="13515" h="1003" extrusionOk="0">
                    <a:moveTo>
                      <a:pt x="13421" y="0"/>
                    </a:moveTo>
                    <a:cubicBezTo>
                      <a:pt x="12972" y="24"/>
                      <a:pt x="12547" y="118"/>
                      <a:pt x="12121" y="166"/>
                    </a:cubicBezTo>
                    <a:cubicBezTo>
                      <a:pt x="11673" y="236"/>
                      <a:pt x="11224" y="284"/>
                      <a:pt x="10822" y="355"/>
                    </a:cubicBezTo>
                    <a:cubicBezTo>
                      <a:pt x="9948" y="473"/>
                      <a:pt x="9073" y="567"/>
                      <a:pt x="8223" y="614"/>
                    </a:cubicBezTo>
                    <a:cubicBezTo>
                      <a:pt x="6474" y="756"/>
                      <a:pt x="4702" y="827"/>
                      <a:pt x="2954" y="851"/>
                    </a:cubicBezTo>
                    <a:lnTo>
                      <a:pt x="1513" y="851"/>
                    </a:lnTo>
                    <a:cubicBezTo>
                      <a:pt x="1017" y="851"/>
                      <a:pt x="497" y="851"/>
                      <a:pt x="24" y="827"/>
                    </a:cubicBezTo>
                    <a:cubicBezTo>
                      <a:pt x="1" y="827"/>
                      <a:pt x="1" y="851"/>
                      <a:pt x="24" y="851"/>
                    </a:cubicBezTo>
                    <a:cubicBezTo>
                      <a:pt x="922" y="922"/>
                      <a:pt x="1796" y="969"/>
                      <a:pt x="2694" y="993"/>
                    </a:cubicBezTo>
                    <a:cubicBezTo>
                      <a:pt x="2943" y="999"/>
                      <a:pt x="3196" y="1002"/>
                      <a:pt x="3451" y="1002"/>
                    </a:cubicBezTo>
                    <a:cubicBezTo>
                      <a:pt x="4067" y="1002"/>
                      <a:pt x="4692" y="986"/>
                      <a:pt x="5293" y="969"/>
                    </a:cubicBezTo>
                    <a:cubicBezTo>
                      <a:pt x="7042" y="922"/>
                      <a:pt x="8814" y="804"/>
                      <a:pt x="10538" y="591"/>
                    </a:cubicBezTo>
                    <a:cubicBezTo>
                      <a:pt x="11011" y="520"/>
                      <a:pt x="11531" y="473"/>
                      <a:pt x="12003" y="378"/>
                    </a:cubicBezTo>
                    <a:cubicBezTo>
                      <a:pt x="12499" y="331"/>
                      <a:pt x="12972" y="236"/>
                      <a:pt x="13468" y="118"/>
                    </a:cubicBezTo>
                    <a:cubicBezTo>
                      <a:pt x="13472" y="120"/>
                      <a:pt x="13475" y="121"/>
                      <a:pt x="13478" y="121"/>
                    </a:cubicBezTo>
                    <a:cubicBezTo>
                      <a:pt x="13515" y="121"/>
                      <a:pt x="13508" y="0"/>
                      <a:pt x="1342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1"/>
              <p:cNvSpPr/>
              <p:nvPr/>
            </p:nvSpPr>
            <p:spPr>
              <a:xfrm>
                <a:off x="1166675" y="2204325"/>
                <a:ext cx="181525" cy="26775"/>
              </a:xfrm>
              <a:custGeom>
                <a:avLst/>
                <a:gdLst/>
                <a:ahLst/>
                <a:cxnLst/>
                <a:rect l="l" t="t" r="r" b="b"/>
                <a:pathLst>
                  <a:path w="7261" h="1071" extrusionOk="0">
                    <a:moveTo>
                      <a:pt x="7102" y="1"/>
                    </a:moveTo>
                    <a:cubicBezTo>
                      <a:pt x="7090" y="1"/>
                      <a:pt x="7078" y="3"/>
                      <a:pt x="7065" y="7"/>
                    </a:cubicBezTo>
                    <a:cubicBezTo>
                      <a:pt x="6167" y="125"/>
                      <a:pt x="5246" y="267"/>
                      <a:pt x="4324" y="385"/>
                    </a:cubicBezTo>
                    <a:cubicBezTo>
                      <a:pt x="3403" y="527"/>
                      <a:pt x="2481" y="645"/>
                      <a:pt x="1583" y="787"/>
                    </a:cubicBezTo>
                    <a:cubicBezTo>
                      <a:pt x="1040" y="881"/>
                      <a:pt x="544" y="999"/>
                      <a:pt x="0" y="1070"/>
                    </a:cubicBezTo>
                    <a:cubicBezTo>
                      <a:pt x="473" y="1023"/>
                      <a:pt x="922" y="999"/>
                      <a:pt x="1394" y="952"/>
                    </a:cubicBezTo>
                    <a:cubicBezTo>
                      <a:pt x="1867" y="905"/>
                      <a:pt x="2316" y="858"/>
                      <a:pt x="2788" y="787"/>
                    </a:cubicBezTo>
                    <a:lnTo>
                      <a:pt x="5529" y="432"/>
                    </a:lnTo>
                    <a:cubicBezTo>
                      <a:pt x="6073" y="385"/>
                      <a:pt x="6592" y="291"/>
                      <a:pt x="7089" y="196"/>
                    </a:cubicBezTo>
                    <a:cubicBezTo>
                      <a:pt x="7260" y="196"/>
                      <a:pt x="7217" y="1"/>
                      <a:pt x="710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1"/>
              <p:cNvSpPr/>
              <p:nvPr/>
            </p:nvSpPr>
            <p:spPr>
              <a:xfrm>
                <a:off x="1118825" y="2246425"/>
                <a:ext cx="274025" cy="20050"/>
              </a:xfrm>
              <a:custGeom>
                <a:avLst/>
                <a:gdLst/>
                <a:ahLst/>
                <a:cxnLst/>
                <a:rect l="l" t="t" r="r" b="b"/>
                <a:pathLst>
                  <a:path w="10961" h="802" extrusionOk="0">
                    <a:moveTo>
                      <a:pt x="0" y="1"/>
                    </a:moveTo>
                    <a:lnTo>
                      <a:pt x="0" y="24"/>
                    </a:lnTo>
                    <a:cubicBezTo>
                      <a:pt x="190" y="95"/>
                      <a:pt x="355" y="142"/>
                      <a:pt x="544" y="166"/>
                    </a:cubicBezTo>
                    <a:cubicBezTo>
                      <a:pt x="709" y="213"/>
                      <a:pt x="875" y="260"/>
                      <a:pt x="1040" y="284"/>
                    </a:cubicBezTo>
                    <a:cubicBezTo>
                      <a:pt x="1395" y="355"/>
                      <a:pt x="1749" y="449"/>
                      <a:pt x="2103" y="473"/>
                    </a:cubicBezTo>
                    <a:cubicBezTo>
                      <a:pt x="2812" y="591"/>
                      <a:pt x="3545" y="638"/>
                      <a:pt x="4253" y="709"/>
                    </a:cubicBezTo>
                    <a:cubicBezTo>
                      <a:pt x="5002" y="772"/>
                      <a:pt x="5763" y="801"/>
                      <a:pt x="6524" y="801"/>
                    </a:cubicBezTo>
                    <a:cubicBezTo>
                      <a:pt x="7204" y="801"/>
                      <a:pt x="7884" y="778"/>
                      <a:pt x="8554" y="733"/>
                    </a:cubicBezTo>
                    <a:cubicBezTo>
                      <a:pt x="8955" y="709"/>
                      <a:pt x="9333" y="686"/>
                      <a:pt x="9759" y="591"/>
                    </a:cubicBezTo>
                    <a:cubicBezTo>
                      <a:pt x="9971" y="568"/>
                      <a:pt x="10137" y="497"/>
                      <a:pt x="10349" y="473"/>
                    </a:cubicBezTo>
                    <a:cubicBezTo>
                      <a:pt x="10562" y="402"/>
                      <a:pt x="10727" y="355"/>
                      <a:pt x="10916" y="237"/>
                    </a:cubicBezTo>
                    <a:cubicBezTo>
                      <a:pt x="10960" y="171"/>
                      <a:pt x="10903" y="45"/>
                      <a:pt x="10838" y="45"/>
                    </a:cubicBezTo>
                    <a:cubicBezTo>
                      <a:pt x="10833" y="45"/>
                      <a:pt x="10827" y="46"/>
                      <a:pt x="10822" y="48"/>
                    </a:cubicBezTo>
                    <a:cubicBezTo>
                      <a:pt x="10633" y="95"/>
                      <a:pt x="10467" y="119"/>
                      <a:pt x="10326" y="166"/>
                    </a:cubicBezTo>
                    <a:cubicBezTo>
                      <a:pt x="10137" y="237"/>
                      <a:pt x="9971" y="260"/>
                      <a:pt x="9806" y="284"/>
                    </a:cubicBezTo>
                    <a:cubicBezTo>
                      <a:pt x="9451" y="355"/>
                      <a:pt x="9144" y="402"/>
                      <a:pt x="8790" y="449"/>
                    </a:cubicBezTo>
                    <a:cubicBezTo>
                      <a:pt x="8081" y="497"/>
                      <a:pt x="7372" y="520"/>
                      <a:pt x="6663" y="520"/>
                    </a:cubicBezTo>
                    <a:cubicBezTo>
                      <a:pt x="5246" y="520"/>
                      <a:pt x="3828" y="449"/>
                      <a:pt x="2410" y="284"/>
                    </a:cubicBezTo>
                    <a:cubicBezTo>
                      <a:pt x="2009" y="237"/>
                      <a:pt x="1607" y="213"/>
                      <a:pt x="1229" y="142"/>
                    </a:cubicBezTo>
                    <a:cubicBezTo>
                      <a:pt x="1016" y="119"/>
                      <a:pt x="827" y="95"/>
                      <a:pt x="638" y="48"/>
                    </a:cubicBezTo>
                    <a:cubicBezTo>
                      <a:pt x="426" y="24"/>
                      <a:pt x="213" y="2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1"/>
              <p:cNvSpPr/>
              <p:nvPr/>
            </p:nvSpPr>
            <p:spPr>
              <a:xfrm>
                <a:off x="1200350" y="2234600"/>
                <a:ext cx="196125" cy="15975"/>
              </a:xfrm>
              <a:custGeom>
                <a:avLst/>
                <a:gdLst/>
                <a:ahLst/>
                <a:cxnLst/>
                <a:rect l="l" t="t" r="r" b="b"/>
                <a:pathLst>
                  <a:path w="7845" h="639" extrusionOk="0">
                    <a:moveTo>
                      <a:pt x="7773" y="1"/>
                    </a:moveTo>
                    <a:cubicBezTo>
                      <a:pt x="7254" y="25"/>
                      <a:pt x="6758" y="119"/>
                      <a:pt x="6261" y="166"/>
                    </a:cubicBezTo>
                    <a:cubicBezTo>
                      <a:pt x="5765" y="237"/>
                      <a:pt x="5245" y="285"/>
                      <a:pt x="4749" y="332"/>
                    </a:cubicBezTo>
                    <a:cubicBezTo>
                      <a:pt x="3757" y="403"/>
                      <a:pt x="2741" y="474"/>
                      <a:pt x="1748" y="474"/>
                    </a:cubicBezTo>
                    <a:cubicBezTo>
                      <a:pt x="1441" y="474"/>
                      <a:pt x="1181" y="474"/>
                      <a:pt x="874" y="497"/>
                    </a:cubicBezTo>
                    <a:cubicBezTo>
                      <a:pt x="733" y="497"/>
                      <a:pt x="591" y="497"/>
                      <a:pt x="449" y="521"/>
                    </a:cubicBezTo>
                    <a:cubicBezTo>
                      <a:pt x="284" y="521"/>
                      <a:pt x="142" y="544"/>
                      <a:pt x="0" y="544"/>
                    </a:cubicBezTo>
                    <a:cubicBezTo>
                      <a:pt x="260" y="544"/>
                      <a:pt x="496" y="615"/>
                      <a:pt x="756" y="615"/>
                    </a:cubicBezTo>
                    <a:cubicBezTo>
                      <a:pt x="992" y="615"/>
                      <a:pt x="1276" y="639"/>
                      <a:pt x="1512" y="639"/>
                    </a:cubicBezTo>
                    <a:cubicBezTo>
                      <a:pt x="2008" y="639"/>
                      <a:pt x="2505" y="639"/>
                      <a:pt x="3001" y="615"/>
                    </a:cubicBezTo>
                    <a:cubicBezTo>
                      <a:pt x="4017" y="592"/>
                      <a:pt x="5009" y="497"/>
                      <a:pt x="6025" y="403"/>
                    </a:cubicBezTo>
                    <a:cubicBezTo>
                      <a:pt x="6592" y="355"/>
                      <a:pt x="7183" y="285"/>
                      <a:pt x="7726" y="166"/>
                    </a:cubicBezTo>
                    <a:cubicBezTo>
                      <a:pt x="7844" y="166"/>
                      <a:pt x="7844" y="1"/>
                      <a:pt x="777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1"/>
              <p:cNvSpPr/>
              <p:nvPr/>
            </p:nvSpPr>
            <p:spPr>
              <a:xfrm>
                <a:off x="783325" y="1962700"/>
                <a:ext cx="550525" cy="547375"/>
              </a:xfrm>
              <a:custGeom>
                <a:avLst/>
                <a:gdLst/>
                <a:ahLst/>
                <a:cxnLst/>
                <a:rect l="l" t="t" r="r" b="b"/>
                <a:pathLst>
                  <a:path w="22021" h="21895" extrusionOk="0">
                    <a:moveTo>
                      <a:pt x="13137" y="1"/>
                    </a:moveTo>
                    <a:cubicBezTo>
                      <a:pt x="12863" y="1"/>
                      <a:pt x="12626" y="198"/>
                      <a:pt x="12452" y="410"/>
                    </a:cubicBezTo>
                    <a:cubicBezTo>
                      <a:pt x="12215" y="741"/>
                      <a:pt x="12074" y="1119"/>
                      <a:pt x="11979" y="1497"/>
                    </a:cubicBezTo>
                    <a:cubicBezTo>
                      <a:pt x="11861" y="1851"/>
                      <a:pt x="11790" y="2253"/>
                      <a:pt x="11743" y="2631"/>
                    </a:cubicBezTo>
                    <a:cubicBezTo>
                      <a:pt x="11672" y="2985"/>
                      <a:pt x="11648" y="3364"/>
                      <a:pt x="11625" y="3718"/>
                    </a:cubicBezTo>
                    <a:cubicBezTo>
                      <a:pt x="11554" y="4427"/>
                      <a:pt x="11530" y="5159"/>
                      <a:pt x="11507" y="5915"/>
                    </a:cubicBezTo>
                    <a:cubicBezTo>
                      <a:pt x="11483" y="6624"/>
                      <a:pt x="11483" y="7357"/>
                      <a:pt x="11412" y="8089"/>
                    </a:cubicBezTo>
                    <a:cubicBezTo>
                      <a:pt x="11365" y="8798"/>
                      <a:pt x="11294" y="9530"/>
                      <a:pt x="11152" y="10239"/>
                    </a:cubicBezTo>
                    <a:cubicBezTo>
                      <a:pt x="11152" y="10334"/>
                      <a:pt x="11129" y="10404"/>
                      <a:pt x="11129" y="10475"/>
                    </a:cubicBezTo>
                    <a:cubicBezTo>
                      <a:pt x="11129" y="10523"/>
                      <a:pt x="11081" y="10546"/>
                      <a:pt x="11081" y="10570"/>
                    </a:cubicBezTo>
                    <a:cubicBezTo>
                      <a:pt x="11058" y="9837"/>
                      <a:pt x="11010" y="9105"/>
                      <a:pt x="10940" y="8349"/>
                    </a:cubicBezTo>
                    <a:cubicBezTo>
                      <a:pt x="10845" y="7522"/>
                      <a:pt x="10774" y="6695"/>
                      <a:pt x="10609" y="5868"/>
                    </a:cubicBezTo>
                    <a:cubicBezTo>
                      <a:pt x="10491" y="5112"/>
                      <a:pt x="10302" y="4332"/>
                      <a:pt x="10065" y="3600"/>
                    </a:cubicBezTo>
                    <a:cubicBezTo>
                      <a:pt x="9782" y="2867"/>
                      <a:pt x="9498" y="2159"/>
                      <a:pt x="9120" y="1497"/>
                    </a:cubicBezTo>
                    <a:cubicBezTo>
                      <a:pt x="8931" y="1213"/>
                      <a:pt x="8766" y="954"/>
                      <a:pt x="8482" y="717"/>
                    </a:cubicBezTo>
                    <a:cubicBezTo>
                      <a:pt x="8273" y="529"/>
                      <a:pt x="7971" y="304"/>
                      <a:pt x="7659" y="304"/>
                    </a:cubicBezTo>
                    <a:cubicBezTo>
                      <a:pt x="7619" y="304"/>
                      <a:pt x="7578" y="307"/>
                      <a:pt x="7537" y="316"/>
                    </a:cubicBezTo>
                    <a:cubicBezTo>
                      <a:pt x="7183" y="410"/>
                      <a:pt x="7017" y="764"/>
                      <a:pt x="6994" y="1095"/>
                    </a:cubicBezTo>
                    <a:cubicBezTo>
                      <a:pt x="6923" y="1497"/>
                      <a:pt x="7017" y="1899"/>
                      <a:pt x="7112" y="2277"/>
                    </a:cubicBezTo>
                    <a:cubicBezTo>
                      <a:pt x="7230" y="2655"/>
                      <a:pt x="7348" y="3009"/>
                      <a:pt x="7490" y="3364"/>
                    </a:cubicBezTo>
                    <a:cubicBezTo>
                      <a:pt x="7632" y="3694"/>
                      <a:pt x="7774" y="4049"/>
                      <a:pt x="7939" y="4379"/>
                    </a:cubicBezTo>
                    <a:cubicBezTo>
                      <a:pt x="8246" y="5017"/>
                      <a:pt x="8577" y="5679"/>
                      <a:pt x="8931" y="6317"/>
                    </a:cubicBezTo>
                    <a:cubicBezTo>
                      <a:pt x="9262" y="6978"/>
                      <a:pt x="9616" y="7616"/>
                      <a:pt x="9947" y="8278"/>
                    </a:cubicBezTo>
                    <a:cubicBezTo>
                      <a:pt x="10278" y="8916"/>
                      <a:pt x="10562" y="9601"/>
                      <a:pt x="10798" y="10286"/>
                    </a:cubicBezTo>
                    <a:cubicBezTo>
                      <a:pt x="10821" y="10357"/>
                      <a:pt x="10869" y="10428"/>
                      <a:pt x="10892" y="10523"/>
                    </a:cubicBezTo>
                    <a:cubicBezTo>
                      <a:pt x="10916" y="10546"/>
                      <a:pt x="10916" y="10570"/>
                      <a:pt x="10916" y="10593"/>
                    </a:cubicBezTo>
                    <a:lnTo>
                      <a:pt x="9664" y="8751"/>
                    </a:lnTo>
                    <a:cubicBezTo>
                      <a:pt x="9191" y="8065"/>
                      <a:pt x="8695" y="7380"/>
                      <a:pt x="8175" y="6766"/>
                    </a:cubicBezTo>
                    <a:cubicBezTo>
                      <a:pt x="7655" y="6175"/>
                      <a:pt x="7136" y="5584"/>
                      <a:pt x="6545" y="5088"/>
                    </a:cubicBezTo>
                    <a:cubicBezTo>
                      <a:pt x="5954" y="4568"/>
                      <a:pt x="5364" y="4096"/>
                      <a:pt x="4678" y="3742"/>
                    </a:cubicBezTo>
                    <a:cubicBezTo>
                      <a:pt x="4395" y="3576"/>
                      <a:pt x="4064" y="3434"/>
                      <a:pt x="3733" y="3364"/>
                    </a:cubicBezTo>
                    <a:cubicBezTo>
                      <a:pt x="3585" y="3321"/>
                      <a:pt x="3423" y="3288"/>
                      <a:pt x="3265" y="3288"/>
                    </a:cubicBezTo>
                    <a:cubicBezTo>
                      <a:pt x="3071" y="3288"/>
                      <a:pt x="2884" y="3338"/>
                      <a:pt x="2741" y="3482"/>
                    </a:cubicBezTo>
                    <a:cubicBezTo>
                      <a:pt x="2505" y="3718"/>
                      <a:pt x="2505" y="4143"/>
                      <a:pt x="2646" y="4427"/>
                    </a:cubicBezTo>
                    <a:cubicBezTo>
                      <a:pt x="2835" y="4781"/>
                      <a:pt x="3095" y="5112"/>
                      <a:pt x="3355" y="5372"/>
                    </a:cubicBezTo>
                    <a:cubicBezTo>
                      <a:pt x="3615" y="5632"/>
                      <a:pt x="3922" y="5915"/>
                      <a:pt x="4206" y="6152"/>
                    </a:cubicBezTo>
                    <a:cubicBezTo>
                      <a:pt x="4513" y="6388"/>
                      <a:pt x="4796" y="6577"/>
                      <a:pt x="5104" y="6789"/>
                    </a:cubicBezTo>
                    <a:cubicBezTo>
                      <a:pt x="5694" y="7215"/>
                      <a:pt x="6309" y="7593"/>
                      <a:pt x="6923" y="7971"/>
                    </a:cubicBezTo>
                    <a:cubicBezTo>
                      <a:pt x="7561" y="8349"/>
                      <a:pt x="8175" y="8751"/>
                      <a:pt x="8790" y="9152"/>
                    </a:cubicBezTo>
                    <a:cubicBezTo>
                      <a:pt x="9380" y="9530"/>
                      <a:pt x="9971" y="9979"/>
                      <a:pt x="10538" y="10452"/>
                    </a:cubicBezTo>
                    <a:cubicBezTo>
                      <a:pt x="10585" y="10523"/>
                      <a:pt x="10656" y="10546"/>
                      <a:pt x="10703" y="10593"/>
                    </a:cubicBezTo>
                    <a:lnTo>
                      <a:pt x="10774" y="10664"/>
                    </a:lnTo>
                    <a:cubicBezTo>
                      <a:pt x="10089" y="10334"/>
                      <a:pt x="9451" y="10003"/>
                      <a:pt x="8766" y="9696"/>
                    </a:cubicBezTo>
                    <a:cubicBezTo>
                      <a:pt x="7986" y="9341"/>
                      <a:pt x="7254" y="8987"/>
                      <a:pt x="6450" y="8703"/>
                    </a:cubicBezTo>
                    <a:cubicBezTo>
                      <a:pt x="5718" y="8467"/>
                      <a:pt x="4985" y="8231"/>
                      <a:pt x="4206" y="8089"/>
                    </a:cubicBezTo>
                    <a:cubicBezTo>
                      <a:pt x="3473" y="7947"/>
                      <a:pt x="2717" y="7853"/>
                      <a:pt x="1938" y="7853"/>
                    </a:cubicBezTo>
                    <a:cubicBezTo>
                      <a:pt x="1607" y="7853"/>
                      <a:pt x="1252" y="7924"/>
                      <a:pt x="945" y="7994"/>
                    </a:cubicBezTo>
                    <a:cubicBezTo>
                      <a:pt x="614" y="8089"/>
                      <a:pt x="189" y="8278"/>
                      <a:pt x="118" y="8632"/>
                    </a:cubicBezTo>
                    <a:cubicBezTo>
                      <a:pt x="0" y="8987"/>
                      <a:pt x="213" y="9294"/>
                      <a:pt x="496" y="9507"/>
                    </a:cubicBezTo>
                    <a:cubicBezTo>
                      <a:pt x="827" y="9743"/>
                      <a:pt x="1205" y="9885"/>
                      <a:pt x="1583" y="9979"/>
                    </a:cubicBezTo>
                    <a:cubicBezTo>
                      <a:pt x="1938" y="10097"/>
                      <a:pt x="2316" y="10168"/>
                      <a:pt x="2717" y="10215"/>
                    </a:cubicBezTo>
                    <a:cubicBezTo>
                      <a:pt x="3072" y="10286"/>
                      <a:pt x="3450" y="10310"/>
                      <a:pt x="3804" y="10334"/>
                    </a:cubicBezTo>
                    <a:cubicBezTo>
                      <a:pt x="4513" y="10404"/>
                      <a:pt x="5245" y="10428"/>
                      <a:pt x="5978" y="10452"/>
                    </a:cubicBezTo>
                    <a:cubicBezTo>
                      <a:pt x="6687" y="10475"/>
                      <a:pt x="7443" y="10475"/>
                      <a:pt x="8175" y="10546"/>
                    </a:cubicBezTo>
                    <a:cubicBezTo>
                      <a:pt x="8884" y="10593"/>
                      <a:pt x="9616" y="10664"/>
                      <a:pt x="10325" y="10806"/>
                    </a:cubicBezTo>
                    <a:cubicBezTo>
                      <a:pt x="10420" y="10806"/>
                      <a:pt x="10467" y="10830"/>
                      <a:pt x="10562" y="10830"/>
                    </a:cubicBezTo>
                    <a:cubicBezTo>
                      <a:pt x="10585" y="10830"/>
                      <a:pt x="10632" y="10877"/>
                      <a:pt x="10656" y="10877"/>
                    </a:cubicBezTo>
                    <a:cubicBezTo>
                      <a:pt x="9924" y="10901"/>
                      <a:pt x="9168" y="10948"/>
                      <a:pt x="8435" y="11019"/>
                    </a:cubicBezTo>
                    <a:cubicBezTo>
                      <a:pt x="7608" y="11113"/>
                      <a:pt x="6781" y="11184"/>
                      <a:pt x="5954" y="11350"/>
                    </a:cubicBezTo>
                    <a:cubicBezTo>
                      <a:pt x="5198" y="11468"/>
                      <a:pt x="4418" y="11657"/>
                      <a:pt x="3686" y="11893"/>
                    </a:cubicBezTo>
                    <a:cubicBezTo>
                      <a:pt x="2954" y="12176"/>
                      <a:pt x="2245" y="12460"/>
                      <a:pt x="1583" y="12838"/>
                    </a:cubicBezTo>
                    <a:cubicBezTo>
                      <a:pt x="1300" y="13027"/>
                      <a:pt x="1016" y="13192"/>
                      <a:pt x="780" y="13476"/>
                    </a:cubicBezTo>
                    <a:cubicBezTo>
                      <a:pt x="591" y="13712"/>
                      <a:pt x="307" y="14067"/>
                      <a:pt x="402" y="14421"/>
                    </a:cubicBezTo>
                    <a:cubicBezTo>
                      <a:pt x="496" y="14776"/>
                      <a:pt x="851" y="14941"/>
                      <a:pt x="1181" y="14965"/>
                    </a:cubicBezTo>
                    <a:cubicBezTo>
                      <a:pt x="1280" y="14982"/>
                      <a:pt x="1376" y="14989"/>
                      <a:pt x="1472" y="14989"/>
                    </a:cubicBezTo>
                    <a:cubicBezTo>
                      <a:pt x="1769" y="14989"/>
                      <a:pt x="2059" y="14918"/>
                      <a:pt x="2363" y="14846"/>
                    </a:cubicBezTo>
                    <a:cubicBezTo>
                      <a:pt x="2741" y="14728"/>
                      <a:pt x="3095" y="14610"/>
                      <a:pt x="3450" y="14468"/>
                    </a:cubicBezTo>
                    <a:cubicBezTo>
                      <a:pt x="3780" y="14327"/>
                      <a:pt x="4135" y="14185"/>
                      <a:pt x="4442" y="14019"/>
                    </a:cubicBezTo>
                    <a:cubicBezTo>
                      <a:pt x="5104" y="13712"/>
                      <a:pt x="5742" y="13381"/>
                      <a:pt x="6403" y="13027"/>
                    </a:cubicBezTo>
                    <a:cubicBezTo>
                      <a:pt x="7041" y="12696"/>
                      <a:pt x="7703" y="12342"/>
                      <a:pt x="8341" y="12011"/>
                    </a:cubicBezTo>
                    <a:cubicBezTo>
                      <a:pt x="9002" y="11704"/>
                      <a:pt x="9687" y="11397"/>
                      <a:pt x="10349" y="11161"/>
                    </a:cubicBezTo>
                    <a:cubicBezTo>
                      <a:pt x="10443" y="11137"/>
                      <a:pt x="10514" y="11113"/>
                      <a:pt x="10585" y="11066"/>
                    </a:cubicBezTo>
                    <a:cubicBezTo>
                      <a:pt x="10609" y="11042"/>
                      <a:pt x="10656" y="11042"/>
                      <a:pt x="10680" y="11042"/>
                    </a:cubicBezTo>
                    <a:lnTo>
                      <a:pt x="8813" y="12295"/>
                    </a:lnTo>
                    <a:cubicBezTo>
                      <a:pt x="8152" y="12767"/>
                      <a:pt x="7466" y="13263"/>
                      <a:pt x="6828" y="13783"/>
                    </a:cubicBezTo>
                    <a:cubicBezTo>
                      <a:pt x="6238" y="14303"/>
                      <a:pt x="5647" y="14823"/>
                      <a:pt x="5151" y="15413"/>
                    </a:cubicBezTo>
                    <a:cubicBezTo>
                      <a:pt x="4655" y="16004"/>
                      <a:pt x="4182" y="16595"/>
                      <a:pt x="3828" y="17280"/>
                    </a:cubicBezTo>
                    <a:cubicBezTo>
                      <a:pt x="3639" y="17564"/>
                      <a:pt x="3497" y="17894"/>
                      <a:pt x="3450" y="18225"/>
                    </a:cubicBezTo>
                    <a:cubicBezTo>
                      <a:pt x="3355" y="18556"/>
                      <a:pt x="3284" y="18958"/>
                      <a:pt x="3568" y="19217"/>
                    </a:cubicBezTo>
                    <a:cubicBezTo>
                      <a:pt x="3701" y="19351"/>
                      <a:pt x="3887" y="19409"/>
                      <a:pt x="4078" y="19409"/>
                    </a:cubicBezTo>
                    <a:cubicBezTo>
                      <a:pt x="4227" y="19409"/>
                      <a:pt x="4379" y="19374"/>
                      <a:pt x="4513" y="19312"/>
                    </a:cubicBezTo>
                    <a:cubicBezTo>
                      <a:pt x="4867" y="19147"/>
                      <a:pt x="5198" y="18863"/>
                      <a:pt x="5458" y="18603"/>
                    </a:cubicBezTo>
                    <a:cubicBezTo>
                      <a:pt x="5718" y="18343"/>
                      <a:pt x="5978" y="18036"/>
                      <a:pt x="6214" y="17753"/>
                    </a:cubicBezTo>
                    <a:cubicBezTo>
                      <a:pt x="6450" y="17445"/>
                      <a:pt x="6663" y="17162"/>
                      <a:pt x="6876" y="16855"/>
                    </a:cubicBezTo>
                    <a:cubicBezTo>
                      <a:pt x="7277" y="16264"/>
                      <a:pt x="7679" y="15650"/>
                      <a:pt x="8057" y="15035"/>
                    </a:cubicBezTo>
                    <a:cubicBezTo>
                      <a:pt x="8435" y="14421"/>
                      <a:pt x="8813" y="13783"/>
                      <a:pt x="9238" y="13169"/>
                    </a:cubicBezTo>
                    <a:cubicBezTo>
                      <a:pt x="9616" y="12578"/>
                      <a:pt x="10065" y="11987"/>
                      <a:pt x="10538" y="11420"/>
                    </a:cubicBezTo>
                    <a:cubicBezTo>
                      <a:pt x="10585" y="11373"/>
                      <a:pt x="10632" y="11302"/>
                      <a:pt x="10680" y="11255"/>
                    </a:cubicBezTo>
                    <a:lnTo>
                      <a:pt x="10751" y="11184"/>
                    </a:lnTo>
                    <a:lnTo>
                      <a:pt x="10751" y="11184"/>
                    </a:lnTo>
                    <a:cubicBezTo>
                      <a:pt x="10420" y="11869"/>
                      <a:pt x="10089" y="12531"/>
                      <a:pt x="9758" y="13192"/>
                    </a:cubicBezTo>
                    <a:cubicBezTo>
                      <a:pt x="9404" y="13972"/>
                      <a:pt x="9049" y="14705"/>
                      <a:pt x="8790" y="15508"/>
                    </a:cubicBezTo>
                    <a:cubicBezTo>
                      <a:pt x="8553" y="16240"/>
                      <a:pt x="8317" y="16973"/>
                      <a:pt x="8175" y="17753"/>
                    </a:cubicBezTo>
                    <a:cubicBezTo>
                      <a:pt x="8033" y="18485"/>
                      <a:pt x="7939" y="19265"/>
                      <a:pt x="7939" y="20021"/>
                    </a:cubicBezTo>
                    <a:cubicBezTo>
                      <a:pt x="7939" y="20352"/>
                      <a:pt x="7986" y="20706"/>
                      <a:pt x="8081" y="21037"/>
                    </a:cubicBezTo>
                    <a:cubicBezTo>
                      <a:pt x="8175" y="21344"/>
                      <a:pt x="8341" y="21769"/>
                      <a:pt x="8695" y="21864"/>
                    </a:cubicBezTo>
                    <a:cubicBezTo>
                      <a:pt x="8759" y="21885"/>
                      <a:pt x="8822" y="21895"/>
                      <a:pt x="8884" y="21895"/>
                    </a:cubicBezTo>
                    <a:cubicBezTo>
                      <a:pt x="9165" y="21895"/>
                      <a:pt x="9419" y="21694"/>
                      <a:pt x="9593" y="21462"/>
                    </a:cubicBezTo>
                    <a:cubicBezTo>
                      <a:pt x="9829" y="21155"/>
                      <a:pt x="9971" y="20753"/>
                      <a:pt x="10065" y="20375"/>
                    </a:cubicBezTo>
                    <a:cubicBezTo>
                      <a:pt x="10184" y="20021"/>
                      <a:pt x="10231" y="19643"/>
                      <a:pt x="10302" y="19265"/>
                    </a:cubicBezTo>
                    <a:cubicBezTo>
                      <a:pt x="10349" y="18910"/>
                      <a:pt x="10396" y="18509"/>
                      <a:pt x="10420" y="18154"/>
                    </a:cubicBezTo>
                    <a:cubicBezTo>
                      <a:pt x="10467" y="17445"/>
                      <a:pt x="10514" y="16713"/>
                      <a:pt x="10538" y="15980"/>
                    </a:cubicBezTo>
                    <a:cubicBezTo>
                      <a:pt x="10562" y="15272"/>
                      <a:pt x="10562" y="14539"/>
                      <a:pt x="10632" y="13783"/>
                    </a:cubicBezTo>
                    <a:cubicBezTo>
                      <a:pt x="10680" y="13074"/>
                      <a:pt x="10751" y="12342"/>
                      <a:pt x="10892" y="11633"/>
                    </a:cubicBezTo>
                    <a:cubicBezTo>
                      <a:pt x="10892" y="11539"/>
                      <a:pt x="10916" y="11491"/>
                      <a:pt x="10916" y="11397"/>
                    </a:cubicBezTo>
                    <a:cubicBezTo>
                      <a:pt x="10916" y="11373"/>
                      <a:pt x="10940" y="11350"/>
                      <a:pt x="10940" y="11302"/>
                    </a:cubicBezTo>
                    <a:cubicBezTo>
                      <a:pt x="10987" y="12058"/>
                      <a:pt x="11034" y="12791"/>
                      <a:pt x="11105" y="13523"/>
                    </a:cubicBezTo>
                    <a:cubicBezTo>
                      <a:pt x="11176" y="14350"/>
                      <a:pt x="11270" y="15177"/>
                      <a:pt x="11412" y="16004"/>
                    </a:cubicBezTo>
                    <a:cubicBezTo>
                      <a:pt x="11530" y="16784"/>
                      <a:pt x="11743" y="17540"/>
                      <a:pt x="11979" y="18272"/>
                    </a:cubicBezTo>
                    <a:cubicBezTo>
                      <a:pt x="12239" y="19028"/>
                      <a:pt x="12546" y="19737"/>
                      <a:pt x="12924" y="20375"/>
                    </a:cubicBezTo>
                    <a:cubicBezTo>
                      <a:pt x="13113" y="20682"/>
                      <a:pt x="13279" y="20942"/>
                      <a:pt x="13539" y="21179"/>
                    </a:cubicBezTo>
                    <a:cubicBezTo>
                      <a:pt x="13741" y="21360"/>
                      <a:pt x="14029" y="21577"/>
                      <a:pt x="14330" y="21577"/>
                    </a:cubicBezTo>
                    <a:cubicBezTo>
                      <a:pt x="14381" y="21577"/>
                      <a:pt x="14432" y="21570"/>
                      <a:pt x="14484" y="21557"/>
                    </a:cubicBezTo>
                    <a:cubicBezTo>
                      <a:pt x="14838" y="21462"/>
                      <a:pt x="15027" y="21108"/>
                      <a:pt x="15051" y="20800"/>
                    </a:cubicBezTo>
                    <a:cubicBezTo>
                      <a:pt x="15122" y="20375"/>
                      <a:pt x="15027" y="19997"/>
                      <a:pt x="14933" y="19619"/>
                    </a:cubicBezTo>
                    <a:cubicBezTo>
                      <a:pt x="14815" y="19217"/>
                      <a:pt x="14696" y="18863"/>
                      <a:pt x="14555" y="18509"/>
                    </a:cubicBezTo>
                    <a:cubicBezTo>
                      <a:pt x="14413" y="18201"/>
                      <a:pt x="14247" y="17847"/>
                      <a:pt x="14106" y="17516"/>
                    </a:cubicBezTo>
                    <a:cubicBezTo>
                      <a:pt x="13775" y="16855"/>
                      <a:pt x="13468" y="16217"/>
                      <a:pt x="13113" y="15555"/>
                    </a:cubicBezTo>
                    <a:cubicBezTo>
                      <a:pt x="12783" y="14917"/>
                      <a:pt x="12428" y="14256"/>
                      <a:pt x="12097" y="13618"/>
                    </a:cubicBezTo>
                    <a:cubicBezTo>
                      <a:pt x="11767" y="12956"/>
                      <a:pt x="11483" y="12295"/>
                      <a:pt x="11247" y="11609"/>
                    </a:cubicBezTo>
                    <a:cubicBezTo>
                      <a:pt x="11223" y="11515"/>
                      <a:pt x="11176" y="11468"/>
                      <a:pt x="11152" y="11373"/>
                    </a:cubicBezTo>
                    <a:cubicBezTo>
                      <a:pt x="11129" y="11350"/>
                      <a:pt x="11129" y="11302"/>
                      <a:pt x="11129" y="11279"/>
                    </a:cubicBezTo>
                    <a:lnTo>
                      <a:pt x="11129" y="11279"/>
                    </a:lnTo>
                    <a:lnTo>
                      <a:pt x="12357" y="13145"/>
                    </a:lnTo>
                    <a:cubicBezTo>
                      <a:pt x="12830" y="13830"/>
                      <a:pt x="13350" y="14492"/>
                      <a:pt x="13869" y="15130"/>
                    </a:cubicBezTo>
                    <a:cubicBezTo>
                      <a:pt x="14366" y="15721"/>
                      <a:pt x="14909" y="16311"/>
                      <a:pt x="15500" y="16807"/>
                    </a:cubicBezTo>
                    <a:cubicBezTo>
                      <a:pt x="16090" y="17304"/>
                      <a:pt x="16681" y="17776"/>
                      <a:pt x="17366" y="18131"/>
                    </a:cubicBezTo>
                    <a:cubicBezTo>
                      <a:pt x="17650" y="18320"/>
                      <a:pt x="17981" y="18461"/>
                      <a:pt x="18288" y="18509"/>
                    </a:cubicBezTo>
                    <a:cubicBezTo>
                      <a:pt x="18442" y="18553"/>
                      <a:pt x="18618" y="18592"/>
                      <a:pt x="18787" y="18592"/>
                    </a:cubicBezTo>
                    <a:cubicBezTo>
                      <a:pt x="18980" y="18592"/>
                      <a:pt x="19165" y="18541"/>
                      <a:pt x="19304" y="18390"/>
                    </a:cubicBezTo>
                    <a:cubicBezTo>
                      <a:pt x="19540" y="18178"/>
                      <a:pt x="19540" y="17753"/>
                      <a:pt x="19398" y="17445"/>
                    </a:cubicBezTo>
                    <a:cubicBezTo>
                      <a:pt x="19209" y="17115"/>
                      <a:pt x="18949" y="16784"/>
                      <a:pt x="18689" y="16524"/>
                    </a:cubicBezTo>
                    <a:cubicBezTo>
                      <a:pt x="18406" y="16240"/>
                      <a:pt x="18122" y="15980"/>
                      <a:pt x="17815" y="15744"/>
                    </a:cubicBezTo>
                    <a:cubicBezTo>
                      <a:pt x="17532" y="15508"/>
                      <a:pt x="17224" y="15295"/>
                      <a:pt x="16941" y="15106"/>
                    </a:cubicBezTo>
                    <a:cubicBezTo>
                      <a:pt x="16350" y="14681"/>
                      <a:pt x="15736" y="14303"/>
                      <a:pt x="15122" y="13925"/>
                    </a:cubicBezTo>
                    <a:cubicBezTo>
                      <a:pt x="14484" y="13523"/>
                      <a:pt x="13869" y="13145"/>
                      <a:pt x="13255" y="12744"/>
                    </a:cubicBezTo>
                    <a:cubicBezTo>
                      <a:pt x="12664" y="12342"/>
                      <a:pt x="12074" y="11917"/>
                      <a:pt x="11507" y="11444"/>
                    </a:cubicBezTo>
                    <a:cubicBezTo>
                      <a:pt x="11459" y="11373"/>
                      <a:pt x="11389" y="11350"/>
                      <a:pt x="11341" y="11279"/>
                    </a:cubicBezTo>
                    <a:lnTo>
                      <a:pt x="11270" y="11231"/>
                    </a:lnTo>
                    <a:lnTo>
                      <a:pt x="11270" y="11231"/>
                    </a:lnTo>
                    <a:cubicBezTo>
                      <a:pt x="11956" y="11562"/>
                      <a:pt x="12594" y="11869"/>
                      <a:pt x="13279" y="12200"/>
                    </a:cubicBezTo>
                    <a:cubicBezTo>
                      <a:pt x="14058" y="12555"/>
                      <a:pt x="14791" y="12909"/>
                      <a:pt x="15594" y="13169"/>
                    </a:cubicBezTo>
                    <a:cubicBezTo>
                      <a:pt x="16327" y="13405"/>
                      <a:pt x="17059" y="13641"/>
                      <a:pt x="17815" y="13807"/>
                    </a:cubicBezTo>
                    <a:cubicBezTo>
                      <a:pt x="18571" y="13949"/>
                      <a:pt x="19327" y="14043"/>
                      <a:pt x="20107" y="14043"/>
                    </a:cubicBezTo>
                    <a:cubicBezTo>
                      <a:pt x="20414" y="14043"/>
                      <a:pt x="20769" y="13972"/>
                      <a:pt x="21099" y="13878"/>
                    </a:cubicBezTo>
                    <a:cubicBezTo>
                      <a:pt x="21430" y="13807"/>
                      <a:pt x="21832" y="13618"/>
                      <a:pt x="21926" y="13263"/>
                    </a:cubicBezTo>
                    <a:cubicBezTo>
                      <a:pt x="22021" y="12933"/>
                      <a:pt x="21808" y="12578"/>
                      <a:pt x="21548" y="12366"/>
                    </a:cubicBezTo>
                    <a:cubicBezTo>
                      <a:pt x="21218" y="12129"/>
                      <a:pt x="20839" y="11987"/>
                      <a:pt x="20461" y="11893"/>
                    </a:cubicBezTo>
                    <a:cubicBezTo>
                      <a:pt x="20107" y="11775"/>
                      <a:pt x="19705" y="11728"/>
                      <a:pt x="19327" y="11657"/>
                    </a:cubicBezTo>
                    <a:cubicBezTo>
                      <a:pt x="18973" y="11609"/>
                      <a:pt x="18595" y="11586"/>
                      <a:pt x="18240" y="11539"/>
                    </a:cubicBezTo>
                    <a:cubicBezTo>
                      <a:pt x="17532" y="11491"/>
                      <a:pt x="16799" y="11468"/>
                      <a:pt x="16043" y="11420"/>
                    </a:cubicBezTo>
                    <a:cubicBezTo>
                      <a:pt x="15334" y="11397"/>
                      <a:pt x="14602" y="11397"/>
                      <a:pt x="13869" y="11350"/>
                    </a:cubicBezTo>
                    <a:cubicBezTo>
                      <a:pt x="13161" y="11279"/>
                      <a:pt x="12428" y="11231"/>
                      <a:pt x="11719" y="11066"/>
                    </a:cubicBezTo>
                    <a:cubicBezTo>
                      <a:pt x="11625" y="11066"/>
                      <a:pt x="11554" y="11042"/>
                      <a:pt x="11483" y="11042"/>
                    </a:cubicBezTo>
                    <a:cubicBezTo>
                      <a:pt x="11436" y="11042"/>
                      <a:pt x="11412" y="11019"/>
                      <a:pt x="11389" y="11019"/>
                    </a:cubicBezTo>
                    <a:cubicBezTo>
                      <a:pt x="12121" y="10995"/>
                      <a:pt x="12853" y="10924"/>
                      <a:pt x="13610" y="10877"/>
                    </a:cubicBezTo>
                    <a:cubicBezTo>
                      <a:pt x="14436" y="10782"/>
                      <a:pt x="15263" y="10688"/>
                      <a:pt x="16090" y="10546"/>
                    </a:cubicBezTo>
                    <a:cubicBezTo>
                      <a:pt x="16846" y="10428"/>
                      <a:pt x="17626" y="10215"/>
                      <a:pt x="18359" y="9979"/>
                    </a:cubicBezTo>
                    <a:cubicBezTo>
                      <a:pt x="19091" y="9719"/>
                      <a:pt x="19800" y="9412"/>
                      <a:pt x="20461" y="9034"/>
                    </a:cubicBezTo>
                    <a:cubicBezTo>
                      <a:pt x="20745" y="8869"/>
                      <a:pt x="21005" y="8680"/>
                      <a:pt x="21241" y="8420"/>
                    </a:cubicBezTo>
                    <a:cubicBezTo>
                      <a:pt x="21454" y="8183"/>
                      <a:pt x="21714" y="7829"/>
                      <a:pt x="21643" y="7475"/>
                    </a:cubicBezTo>
                    <a:cubicBezTo>
                      <a:pt x="21548" y="7120"/>
                      <a:pt x="21194" y="6931"/>
                      <a:pt x="20863" y="6908"/>
                    </a:cubicBezTo>
                    <a:cubicBezTo>
                      <a:pt x="20775" y="6897"/>
                      <a:pt x="20687" y="6893"/>
                      <a:pt x="20599" y="6893"/>
                    </a:cubicBezTo>
                    <a:cubicBezTo>
                      <a:pt x="20286" y="6893"/>
                      <a:pt x="19977" y="6952"/>
                      <a:pt x="19682" y="7026"/>
                    </a:cubicBezTo>
                    <a:cubicBezTo>
                      <a:pt x="19304" y="7144"/>
                      <a:pt x="18949" y="7262"/>
                      <a:pt x="18595" y="7404"/>
                    </a:cubicBezTo>
                    <a:cubicBezTo>
                      <a:pt x="18264" y="7569"/>
                      <a:pt x="17910" y="7711"/>
                      <a:pt x="17579" y="7853"/>
                    </a:cubicBezTo>
                    <a:cubicBezTo>
                      <a:pt x="16941" y="8183"/>
                      <a:pt x="16279" y="8514"/>
                      <a:pt x="15641" y="8869"/>
                    </a:cubicBezTo>
                    <a:cubicBezTo>
                      <a:pt x="14980" y="9176"/>
                      <a:pt x="14342" y="9530"/>
                      <a:pt x="13680" y="9861"/>
                    </a:cubicBezTo>
                    <a:cubicBezTo>
                      <a:pt x="13042" y="10192"/>
                      <a:pt x="12357" y="10475"/>
                      <a:pt x="11672" y="10712"/>
                    </a:cubicBezTo>
                    <a:cubicBezTo>
                      <a:pt x="11601" y="10759"/>
                      <a:pt x="11530" y="10782"/>
                      <a:pt x="11436" y="10806"/>
                    </a:cubicBezTo>
                    <a:cubicBezTo>
                      <a:pt x="11412" y="10830"/>
                      <a:pt x="11389" y="10830"/>
                      <a:pt x="11365" y="10830"/>
                    </a:cubicBezTo>
                    <a:lnTo>
                      <a:pt x="13208" y="9601"/>
                    </a:lnTo>
                    <a:cubicBezTo>
                      <a:pt x="13893" y="9129"/>
                      <a:pt x="14578" y="8632"/>
                      <a:pt x="15193" y="8089"/>
                    </a:cubicBezTo>
                    <a:cubicBezTo>
                      <a:pt x="15783" y="7593"/>
                      <a:pt x="16374" y="7049"/>
                      <a:pt x="16870" y="6459"/>
                    </a:cubicBezTo>
                    <a:cubicBezTo>
                      <a:pt x="17390" y="5868"/>
                      <a:pt x="17862" y="5277"/>
                      <a:pt x="18217" y="4616"/>
                    </a:cubicBezTo>
                    <a:cubicBezTo>
                      <a:pt x="18382" y="4309"/>
                      <a:pt x="18548" y="3978"/>
                      <a:pt x="18595" y="3671"/>
                    </a:cubicBezTo>
                    <a:cubicBezTo>
                      <a:pt x="18689" y="3340"/>
                      <a:pt x="18737" y="2915"/>
                      <a:pt x="18477" y="2655"/>
                    </a:cubicBezTo>
                    <a:cubicBezTo>
                      <a:pt x="18344" y="2522"/>
                      <a:pt x="18150" y="2463"/>
                      <a:pt x="17956" y="2463"/>
                    </a:cubicBezTo>
                    <a:cubicBezTo>
                      <a:pt x="17806" y="2463"/>
                      <a:pt x="17655" y="2498"/>
                      <a:pt x="17532" y="2560"/>
                    </a:cubicBezTo>
                    <a:cubicBezTo>
                      <a:pt x="17177" y="2749"/>
                      <a:pt x="16846" y="3009"/>
                      <a:pt x="16587" y="3269"/>
                    </a:cubicBezTo>
                    <a:cubicBezTo>
                      <a:pt x="16327" y="3553"/>
                      <a:pt x="16043" y="3836"/>
                      <a:pt x="15830" y="4143"/>
                    </a:cubicBezTo>
                    <a:cubicBezTo>
                      <a:pt x="15594" y="4427"/>
                      <a:pt x="15382" y="4734"/>
                      <a:pt x="15169" y="5017"/>
                    </a:cubicBezTo>
                    <a:cubicBezTo>
                      <a:pt x="14744" y="5608"/>
                      <a:pt x="14366" y="6222"/>
                      <a:pt x="13988" y="6860"/>
                    </a:cubicBezTo>
                    <a:cubicBezTo>
                      <a:pt x="13610" y="7475"/>
                      <a:pt x="13231" y="8089"/>
                      <a:pt x="12806" y="8703"/>
                    </a:cubicBezTo>
                    <a:cubicBezTo>
                      <a:pt x="12428" y="9294"/>
                      <a:pt x="11979" y="9885"/>
                      <a:pt x="11507" y="10452"/>
                    </a:cubicBezTo>
                    <a:cubicBezTo>
                      <a:pt x="11436" y="10523"/>
                      <a:pt x="11412" y="10570"/>
                      <a:pt x="11365" y="10641"/>
                    </a:cubicBezTo>
                    <a:lnTo>
                      <a:pt x="11294" y="10688"/>
                    </a:lnTo>
                    <a:cubicBezTo>
                      <a:pt x="11625" y="10003"/>
                      <a:pt x="11956" y="9365"/>
                      <a:pt x="12263" y="8680"/>
                    </a:cubicBezTo>
                    <a:cubicBezTo>
                      <a:pt x="12617" y="7924"/>
                      <a:pt x="12972" y="7168"/>
                      <a:pt x="13255" y="6388"/>
                    </a:cubicBezTo>
                    <a:cubicBezTo>
                      <a:pt x="13491" y="5632"/>
                      <a:pt x="13728" y="4899"/>
                      <a:pt x="13869" y="4143"/>
                    </a:cubicBezTo>
                    <a:cubicBezTo>
                      <a:pt x="14011" y="3387"/>
                      <a:pt x="14106" y="2631"/>
                      <a:pt x="14106" y="1851"/>
                    </a:cubicBezTo>
                    <a:cubicBezTo>
                      <a:pt x="14106" y="1544"/>
                      <a:pt x="14035" y="1190"/>
                      <a:pt x="13964" y="859"/>
                    </a:cubicBezTo>
                    <a:cubicBezTo>
                      <a:pt x="13846" y="528"/>
                      <a:pt x="13680" y="127"/>
                      <a:pt x="13326" y="32"/>
                    </a:cubicBezTo>
                    <a:cubicBezTo>
                      <a:pt x="13261" y="11"/>
                      <a:pt x="13198" y="1"/>
                      <a:pt x="13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1"/>
              <p:cNvSpPr/>
              <p:nvPr/>
            </p:nvSpPr>
            <p:spPr>
              <a:xfrm>
                <a:off x="798675" y="1978175"/>
                <a:ext cx="519825" cy="518650"/>
              </a:xfrm>
              <a:custGeom>
                <a:avLst/>
                <a:gdLst/>
                <a:ahLst/>
                <a:cxnLst/>
                <a:rect l="l" t="t" r="r" b="b"/>
                <a:pathLst>
                  <a:path w="20793" h="20746" extrusionOk="0">
                    <a:moveTo>
                      <a:pt x="7567" y="777"/>
                    </a:moveTo>
                    <a:cubicBezTo>
                      <a:pt x="7526" y="777"/>
                      <a:pt x="7474" y="821"/>
                      <a:pt x="7490" y="854"/>
                    </a:cubicBezTo>
                    <a:cubicBezTo>
                      <a:pt x="7608" y="1209"/>
                      <a:pt x="7797" y="1540"/>
                      <a:pt x="7939" y="1894"/>
                    </a:cubicBezTo>
                    <a:cubicBezTo>
                      <a:pt x="8081" y="2248"/>
                      <a:pt x="8246" y="2603"/>
                      <a:pt x="8365" y="2934"/>
                    </a:cubicBezTo>
                    <a:cubicBezTo>
                      <a:pt x="8624" y="3619"/>
                      <a:pt x="8861" y="4328"/>
                      <a:pt x="9097" y="5013"/>
                    </a:cubicBezTo>
                    <a:cubicBezTo>
                      <a:pt x="9144" y="5225"/>
                      <a:pt x="9215" y="5414"/>
                      <a:pt x="9310" y="5603"/>
                    </a:cubicBezTo>
                    <a:cubicBezTo>
                      <a:pt x="9333" y="5698"/>
                      <a:pt x="9357" y="5816"/>
                      <a:pt x="9428" y="5911"/>
                    </a:cubicBezTo>
                    <a:cubicBezTo>
                      <a:pt x="9451" y="6005"/>
                      <a:pt x="9499" y="6123"/>
                      <a:pt x="9546" y="6194"/>
                    </a:cubicBezTo>
                    <a:cubicBezTo>
                      <a:pt x="9475" y="6029"/>
                      <a:pt x="9475" y="5816"/>
                      <a:pt x="9428" y="5651"/>
                    </a:cubicBezTo>
                    <a:cubicBezTo>
                      <a:pt x="9381" y="5462"/>
                      <a:pt x="9333" y="5296"/>
                      <a:pt x="9262" y="5107"/>
                    </a:cubicBezTo>
                    <a:cubicBezTo>
                      <a:pt x="9144" y="4753"/>
                      <a:pt x="9073" y="4398"/>
                      <a:pt x="8955" y="4044"/>
                    </a:cubicBezTo>
                    <a:cubicBezTo>
                      <a:pt x="8719" y="3335"/>
                      <a:pt x="8435" y="2626"/>
                      <a:pt x="8152" y="1965"/>
                    </a:cubicBezTo>
                    <a:cubicBezTo>
                      <a:pt x="8010" y="1563"/>
                      <a:pt x="7821" y="1161"/>
                      <a:pt x="7608" y="807"/>
                    </a:cubicBezTo>
                    <a:cubicBezTo>
                      <a:pt x="7601" y="786"/>
                      <a:pt x="7585" y="777"/>
                      <a:pt x="7567" y="777"/>
                    </a:cubicBezTo>
                    <a:close/>
                    <a:moveTo>
                      <a:pt x="12665" y="654"/>
                    </a:moveTo>
                    <a:cubicBezTo>
                      <a:pt x="12645" y="654"/>
                      <a:pt x="12626" y="664"/>
                      <a:pt x="12617" y="689"/>
                    </a:cubicBezTo>
                    <a:cubicBezTo>
                      <a:pt x="12547" y="1043"/>
                      <a:pt x="12523" y="1421"/>
                      <a:pt x="12452" y="1799"/>
                    </a:cubicBezTo>
                    <a:cubicBezTo>
                      <a:pt x="12405" y="2201"/>
                      <a:pt x="12381" y="2555"/>
                      <a:pt x="12310" y="2934"/>
                    </a:cubicBezTo>
                    <a:cubicBezTo>
                      <a:pt x="12192" y="3666"/>
                      <a:pt x="12074" y="4375"/>
                      <a:pt x="11885" y="5107"/>
                    </a:cubicBezTo>
                    <a:cubicBezTo>
                      <a:pt x="11861" y="5320"/>
                      <a:pt x="11814" y="5533"/>
                      <a:pt x="11767" y="5745"/>
                    </a:cubicBezTo>
                    <a:cubicBezTo>
                      <a:pt x="11743" y="5863"/>
                      <a:pt x="11720" y="5934"/>
                      <a:pt x="11720" y="6052"/>
                    </a:cubicBezTo>
                    <a:cubicBezTo>
                      <a:pt x="11700" y="6150"/>
                      <a:pt x="11697" y="6232"/>
                      <a:pt x="11669" y="6324"/>
                    </a:cubicBezTo>
                    <a:lnTo>
                      <a:pt x="11669" y="6324"/>
                    </a:lnTo>
                    <a:lnTo>
                      <a:pt x="11838" y="5840"/>
                    </a:lnTo>
                    <a:cubicBezTo>
                      <a:pt x="11885" y="5674"/>
                      <a:pt x="11932" y="5485"/>
                      <a:pt x="11980" y="5320"/>
                    </a:cubicBezTo>
                    <a:cubicBezTo>
                      <a:pt x="12074" y="4965"/>
                      <a:pt x="12169" y="4587"/>
                      <a:pt x="12216" y="4233"/>
                    </a:cubicBezTo>
                    <a:cubicBezTo>
                      <a:pt x="12358" y="3477"/>
                      <a:pt x="12476" y="2745"/>
                      <a:pt x="12570" y="2012"/>
                    </a:cubicBezTo>
                    <a:cubicBezTo>
                      <a:pt x="12641" y="1587"/>
                      <a:pt x="12688" y="1161"/>
                      <a:pt x="12688" y="736"/>
                    </a:cubicBezTo>
                    <a:cubicBezTo>
                      <a:pt x="12735" y="690"/>
                      <a:pt x="12700" y="654"/>
                      <a:pt x="12665" y="654"/>
                    </a:cubicBezTo>
                    <a:close/>
                    <a:moveTo>
                      <a:pt x="11669" y="6324"/>
                    </a:moveTo>
                    <a:lnTo>
                      <a:pt x="11649" y="6383"/>
                    </a:lnTo>
                    <a:cubicBezTo>
                      <a:pt x="11657" y="6363"/>
                      <a:pt x="11664" y="6343"/>
                      <a:pt x="11669" y="6324"/>
                    </a:cubicBezTo>
                    <a:close/>
                    <a:moveTo>
                      <a:pt x="11515" y="1864"/>
                    </a:moveTo>
                    <a:cubicBezTo>
                      <a:pt x="11460" y="1864"/>
                      <a:pt x="11389" y="1892"/>
                      <a:pt x="11389" y="1965"/>
                    </a:cubicBezTo>
                    <a:cubicBezTo>
                      <a:pt x="11318" y="2626"/>
                      <a:pt x="11247" y="3312"/>
                      <a:pt x="11200" y="3997"/>
                    </a:cubicBezTo>
                    <a:lnTo>
                      <a:pt x="11011" y="6029"/>
                    </a:lnTo>
                    <a:cubicBezTo>
                      <a:pt x="10987" y="6407"/>
                      <a:pt x="10987" y="6808"/>
                      <a:pt x="10964" y="7186"/>
                    </a:cubicBezTo>
                    <a:cubicBezTo>
                      <a:pt x="11011" y="6832"/>
                      <a:pt x="11082" y="6501"/>
                      <a:pt x="11129" y="6147"/>
                    </a:cubicBezTo>
                    <a:cubicBezTo>
                      <a:pt x="11200" y="5792"/>
                      <a:pt x="11223" y="5462"/>
                      <a:pt x="11247" y="5107"/>
                    </a:cubicBezTo>
                    <a:cubicBezTo>
                      <a:pt x="11342" y="4446"/>
                      <a:pt x="11389" y="3760"/>
                      <a:pt x="11460" y="3075"/>
                    </a:cubicBezTo>
                    <a:cubicBezTo>
                      <a:pt x="11483" y="2697"/>
                      <a:pt x="11554" y="2319"/>
                      <a:pt x="11578" y="1894"/>
                    </a:cubicBezTo>
                    <a:cubicBezTo>
                      <a:pt x="11578" y="1876"/>
                      <a:pt x="11549" y="1864"/>
                      <a:pt x="11515" y="1864"/>
                    </a:cubicBezTo>
                    <a:close/>
                    <a:moveTo>
                      <a:pt x="3170" y="3488"/>
                    </a:moveTo>
                    <a:cubicBezTo>
                      <a:pt x="3135" y="3488"/>
                      <a:pt x="3081" y="3552"/>
                      <a:pt x="3119" y="3571"/>
                    </a:cubicBezTo>
                    <a:cubicBezTo>
                      <a:pt x="3426" y="3808"/>
                      <a:pt x="3710" y="4020"/>
                      <a:pt x="4017" y="4257"/>
                    </a:cubicBezTo>
                    <a:lnTo>
                      <a:pt x="4891" y="4965"/>
                    </a:lnTo>
                    <a:cubicBezTo>
                      <a:pt x="5482" y="5438"/>
                      <a:pt x="6049" y="5911"/>
                      <a:pt x="6592" y="6407"/>
                    </a:cubicBezTo>
                    <a:cubicBezTo>
                      <a:pt x="6734" y="6572"/>
                      <a:pt x="6876" y="6690"/>
                      <a:pt x="7065" y="6832"/>
                    </a:cubicBezTo>
                    <a:cubicBezTo>
                      <a:pt x="7136" y="6879"/>
                      <a:pt x="7207" y="6974"/>
                      <a:pt x="7301" y="7045"/>
                    </a:cubicBezTo>
                    <a:cubicBezTo>
                      <a:pt x="7372" y="7092"/>
                      <a:pt x="7467" y="7163"/>
                      <a:pt x="7561" y="7234"/>
                    </a:cubicBezTo>
                    <a:cubicBezTo>
                      <a:pt x="7419" y="7092"/>
                      <a:pt x="7325" y="6950"/>
                      <a:pt x="7183" y="6808"/>
                    </a:cubicBezTo>
                    <a:lnTo>
                      <a:pt x="6781" y="6407"/>
                    </a:lnTo>
                    <a:cubicBezTo>
                      <a:pt x="6522" y="6147"/>
                      <a:pt x="6238" y="5911"/>
                      <a:pt x="5955" y="5651"/>
                    </a:cubicBezTo>
                    <a:cubicBezTo>
                      <a:pt x="5411" y="5154"/>
                      <a:pt x="4820" y="4682"/>
                      <a:pt x="4230" y="4233"/>
                    </a:cubicBezTo>
                    <a:cubicBezTo>
                      <a:pt x="3899" y="3973"/>
                      <a:pt x="3545" y="3690"/>
                      <a:pt x="3190" y="3501"/>
                    </a:cubicBezTo>
                    <a:cubicBezTo>
                      <a:pt x="3186" y="3491"/>
                      <a:pt x="3178" y="3488"/>
                      <a:pt x="3170" y="3488"/>
                    </a:cubicBezTo>
                    <a:close/>
                    <a:moveTo>
                      <a:pt x="7144" y="2422"/>
                    </a:moveTo>
                    <a:cubicBezTo>
                      <a:pt x="7072" y="2422"/>
                      <a:pt x="7014" y="2495"/>
                      <a:pt x="7065" y="2579"/>
                    </a:cubicBezTo>
                    <a:cubicBezTo>
                      <a:pt x="7325" y="3193"/>
                      <a:pt x="7608" y="3808"/>
                      <a:pt x="7916" y="4446"/>
                    </a:cubicBezTo>
                    <a:cubicBezTo>
                      <a:pt x="8199" y="5060"/>
                      <a:pt x="8483" y="5674"/>
                      <a:pt x="8766" y="6289"/>
                    </a:cubicBezTo>
                    <a:cubicBezTo>
                      <a:pt x="8955" y="6643"/>
                      <a:pt x="9121" y="6974"/>
                      <a:pt x="9310" y="7328"/>
                    </a:cubicBezTo>
                    <a:lnTo>
                      <a:pt x="8955" y="6359"/>
                    </a:lnTo>
                    <a:cubicBezTo>
                      <a:pt x="8837" y="6029"/>
                      <a:pt x="8672" y="5698"/>
                      <a:pt x="8554" y="5414"/>
                    </a:cubicBezTo>
                    <a:cubicBezTo>
                      <a:pt x="8294" y="4800"/>
                      <a:pt x="8010" y="4162"/>
                      <a:pt x="7727" y="3524"/>
                    </a:cubicBezTo>
                    <a:cubicBezTo>
                      <a:pt x="7585" y="3170"/>
                      <a:pt x="7419" y="2815"/>
                      <a:pt x="7230" y="2461"/>
                    </a:cubicBezTo>
                    <a:cubicBezTo>
                      <a:pt x="7203" y="2434"/>
                      <a:pt x="7173" y="2422"/>
                      <a:pt x="7144" y="2422"/>
                    </a:cubicBezTo>
                    <a:close/>
                    <a:moveTo>
                      <a:pt x="17186" y="3086"/>
                    </a:moveTo>
                    <a:cubicBezTo>
                      <a:pt x="17174" y="3086"/>
                      <a:pt x="17163" y="3090"/>
                      <a:pt x="17154" y="3099"/>
                    </a:cubicBezTo>
                    <a:cubicBezTo>
                      <a:pt x="16918" y="3406"/>
                      <a:pt x="16705" y="3690"/>
                      <a:pt x="16469" y="3997"/>
                    </a:cubicBezTo>
                    <a:lnTo>
                      <a:pt x="15760" y="4871"/>
                    </a:lnTo>
                    <a:cubicBezTo>
                      <a:pt x="15287" y="5462"/>
                      <a:pt x="14815" y="6029"/>
                      <a:pt x="14319" y="6572"/>
                    </a:cubicBezTo>
                    <a:cubicBezTo>
                      <a:pt x="14177" y="6714"/>
                      <a:pt x="14059" y="6856"/>
                      <a:pt x="13893" y="7045"/>
                    </a:cubicBezTo>
                    <a:cubicBezTo>
                      <a:pt x="13846" y="7116"/>
                      <a:pt x="13752" y="7186"/>
                      <a:pt x="13704" y="7281"/>
                    </a:cubicBezTo>
                    <a:cubicBezTo>
                      <a:pt x="13633" y="7352"/>
                      <a:pt x="13586" y="7446"/>
                      <a:pt x="13492" y="7541"/>
                    </a:cubicBezTo>
                    <a:cubicBezTo>
                      <a:pt x="13633" y="7399"/>
                      <a:pt x="13775" y="7305"/>
                      <a:pt x="13941" y="7163"/>
                    </a:cubicBezTo>
                    <a:lnTo>
                      <a:pt x="14319" y="6761"/>
                    </a:lnTo>
                    <a:cubicBezTo>
                      <a:pt x="14579" y="6501"/>
                      <a:pt x="14815" y="6218"/>
                      <a:pt x="15075" y="5934"/>
                    </a:cubicBezTo>
                    <a:cubicBezTo>
                      <a:pt x="15595" y="5391"/>
                      <a:pt x="16067" y="4800"/>
                      <a:pt x="16492" y="4209"/>
                    </a:cubicBezTo>
                    <a:cubicBezTo>
                      <a:pt x="16776" y="3879"/>
                      <a:pt x="17036" y="3524"/>
                      <a:pt x="17248" y="3170"/>
                    </a:cubicBezTo>
                    <a:cubicBezTo>
                      <a:pt x="17286" y="3151"/>
                      <a:pt x="17233" y="3086"/>
                      <a:pt x="17186" y="3086"/>
                    </a:cubicBezTo>
                    <a:close/>
                    <a:moveTo>
                      <a:pt x="15535" y="3543"/>
                    </a:moveTo>
                    <a:cubicBezTo>
                      <a:pt x="15511" y="3543"/>
                      <a:pt x="15489" y="3552"/>
                      <a:pt x="15476" y="3571"/>
                    </a:cubicBezTo>
                    <a:cubicBezTo>
                      <a:pt x="15051" y="4139"/>
                      <a:pt x="14673" y="4706"/>
                      <a:pt x="14295" y="5273"/>
                    </a:cubicBezTo>
                    <a:cubicBezTo>
                      <a:pt x="13917" y="5816"/>
                      <a:pt x="13492" y="6383"/>
                      <a:pt x="13114" y="6950"/>
                    </a:cubicBezTo>
                    <a:cubicBezTo>
                      <a:pt x="12901" y="7281"/>
                      <a:pt x="12688" y="7588"/>
                      <a:pt x="12452" y="7919"/>
                    </a:cubicBezTo>
                    <a:cubicBezTo>
                      <a:pt x="12665" y="7659"/>
                      <a:pt x="12901" y="7399"/>
                      <a:pt x="13114" y="7116"/>
                    </a:cubicBezTo>
                    <a:cubicBezTo>
                      <a:pt x="13326" y="6856"/>
                      <a:pt x="13515" y="6596"/>
                      <a:pt x="13728" y="6289"/>
                    </a:cubicBezTo>
                    <a:cubicBezTo>
                      <a:pt x="14153" y="5745"/>
                      <a:pt x="14531" y="5202"/>
                      <a:pt x="14933" y="4635"/>
                    </a:cubicBezTo>
                    <a:cubicBezTo>
                      <a:pt x="15169" y="4328"/>
                      <a:pt x="15382" y="4020"/>
                      <a:pt x="15618" y="3690"/>
                    </a:cubicBezTo>
                    <a:cubicBezTo>
                      <a:pt x="15670" y="3604"/>
                      <a:pt x="15597" y="3543"/>
                      <a:pt x="15535" y="3543"/>
                    </a:cubicBezTo>
                    <a:close/>
                    <a:moveTo>
                      <a:pt x="3657" y="5098"/>
                    </a:moveTo>
                    <a:cubicBezTo>
                      <a:pt x="3557" y="5098"/>
                      <a:pt x="3531" y="5212"/>
                      <a:pt x="3592" y="5273"/>
                    </a:cubicBezTo>
                    <a:cubicBezTo>
                      <a:pt x="4159" y="5674"/>
                      <a:pt x="4726" y="6052"/>
                      <a:pt x="5293" y="6454"/>
                    </a:cubicBezTo>
                    <a:cubicBezTo>
                      <a:pt x="5836" y="6832"/>
                      <a:pt x="6403" y="7234"/>
                      <a:pt x="6971" y="7635"/>
                    </a:cubicBezTo>
                    <a:cubicBezTo>
                      <a:pt x="7301" y="7824"/>
                      <a:pt x="7608" y="8037"/>
                      <a:pt x="7939" y="8273"/>
                    </a:cubicBezTo>
                    <a:cubicBezTo>
                      <a:pt x="7679" y="8061"/>
                      <a:pt x="7419" y="7824"/>
                      <a:pt x="7136" y="7635"/>
                    </a:cubicBezTo>
                    <a:cubicBezTo>
                      <a:pt x="6876" y="7423"/>
                      <a:pt x="6616" y="7210"/>
                      <a:pt x="6309" y="6997"/>
                    </a:cubicBezTo>
                    <a:cubicBezTo>
                      <a:pt x="5766" y="6596"/>
                      <a:pt x="5222" y="6218"/>
                      <a:pt x="4655" y="5792"/>
                    </a:cubicBezTo>
                    <a:cubicBezTo>
                      <a:pt x="4348" y="5556"/>
                      <a:pt x="4041" y="5344"/>
                      <a:pt x="3710" y="5107"/>
                    </a:cubicBezTo>
                    <a:cubicBezTo>
                      <a:pt x="3690" y="5101"/>
                      <a:pt x="3673" y="5098"/>
                      <a:pt x="3657" y="5098"/>
                    </a:cubicBezTo>
                    <a:close/>
                    <a:moveTo>
                      <a:pt x="7931" y="812"/>
                    </a:moveTo>
                    <a:cubicBezTo>
                      <a:pt x="7898" y="812"/>
                      <a:pt x="7858" y="850"/>
                      <a:pt x="7892" y="902"/>
                    </a:cubicBezTo>
                    <a:lnTo>
                      <a:pt x="8057" y="1256"/>
                    </a:lnTo>
                    <a:lnTo>
                      <a:pt x="8223" y="1610"/>
                    </a:lnTo>
                    <a:cubicBezTo>
                      <a:pt x="8341" y="1847"/>
                      <a:pt x="8435" y="2083"/>
                      <a:pt x="8554" y="2319"/>
                    </a:cubicBezTo>
                    <a:cubicBezTo>
                      <a:pt x="8743" y="2815"/>
                      <a:pt x="8908" y="3288"/>
                      <a:pt x="9050" y="3784"/>
                    </a:cubicBezTo>
                    <a:cubicBezTo>
                      <a:pt x="9357" y="4800"/>
                      <a:pt x="9593" y="5816"/>
                      <a:pt x="9759" y="6856"/>
                    </a:cubicBezTo>
                    <a:cubicBezTo>
                      <a:pt x="9829" y="7163"/>
                      <a:pt x="9853" y="7446"/>
                      <a:pt x="9924" y="7753"/>
                    </a:cubicBezTo>
                    <a:cubicBezTo>
                      <a:pt x="9948" y="7895"/>
                      <a:pt x="9948" y="8037"/>
                      <a:pt x="9971" y="8155"/>
                    </a:cubicBezTo>
                    <a:lnTo>
                      <a:pt x="10066" y="8604"/>
                    </a:lnTo>
                    <a:lnTo>
                      <a:pt x="10066" y="8179"/>
                    </a:lnTo>
                    <a:cubicBezTo>
                      <a:pt x="10066" y="8061"/>
                      <a:pt x="10042" y="7919"/>
                      <a:pt x="10042" y="7801"/>
                    </a:cubicBezTo>
                    <a:lnTo>
                      <a:pt x="9948" y="6997"/>
                    </a:lnTo>
                    <a:cubicBezTo>
                      <a:pt x="9900" y="6478"/>
                      <a:pt x="9782" y="5934"/>
                      <a:pt x="9688" y="5438"/>
                    </a:cubicBezTo>
                    <a:cubicBezTo>
                      <a:pt x="9451" y="4398"/>
                      <a:pt x="9144" y="3382"/>
                      <a:pt x="8790" y="2390"/>
                    </a:cubicBezTo>
                    <a:cubicBezTo>
                      <a:pt x="8672" y="2130"/>
                      <a:pt x="8577" y="1847"/>
                      <a:pt x="8435" y="1563"/>
                    </a:cubicBezTo>
                    <a:cubicBezTo>
                      <a:pt x="8388" y="1445"/>
                      <a:pt x="8294" y="1303"/>
                      <a:pt x="8223" y="1185"/>
                    </a:cubicBezTo>
                    <a:lnTo>
                      <a:pt x="7963" y="831"/>
                    </a:lnTo>
                    <a:cubicBezTo>
                      <a:pt x="7956" y="817"/>
                      <a:pt x="7944" y="812"/>
                      <a:pt x="7931" y="812"/>
                    </a:cubicBezTo>
                    <a:close/>
                    <a:moveTo>
                      <a:pt x="13091" y="845"/>
                    </a:moveTo>
                    <a:cubicBezTo>
                      <a:pt x="13038" y="845"/>
                      <a:pt x="12972" y="872"/>
                      <a:pt x="12972" y="925"/>
                    </a:cubicBezTo>
                    <a:lnTo>
                      <a:pt x="12972" y="1303"/>
                    </a:lnTo>
                    <a:lnTo>
                      <a:pt x="12972" y="1681"/>
                    </a:lnTo>
                    <a:cubicBezTo>
                      <a:pt x="12972" y="1965"/>
                      <a:pt x="12925" y="2201"/>
                      <a:pt x="12877" y="2461"/>
                    </a:cubicBezTo>
                    <a:cubicBezTo>
                      <a:pt x="12783" y="2981"/>
                      <a:pt x="12688" y="3477"/>
                      <a:pt x="12570" y="3997"/>
                    </a:cubicBezTo>
                    <a:cubicBezTo>
                      <a:pt x="12334" y="5013"/>
                      <a:pt x="12027" y="6029"/>
                      <a:pt x="11672" y="6997"/>
                    </a:cubicBezTo>
                    <a:cubicBezTo>
                      <a:pt x="11578" y="7281"/>
                      <a:pt x="11460" y="7564"/>
                      <a:pt x="11342" y="7824"/>
                    </a:cubicBezTo>
                    <a:cubicBezTo>
                      <a:pt x="11271" y="7966"/>
                      <a:pt x="11223" y="8108"/>
                      <a:pt x="11200" y="8250"/>
                    </a:cubicBezTo>
                    <a:cubicBezTo>
                      <a:pt x="11129" y="8391"/>
                      <a:pt x="11105" y="8533"/>
                      <a:pt x="11034" y="8651"/>
                    </a:cubicBezTo>
                    <a:cubicBezTo>
                      <a:pt x="11105" y="8533"/>
                      <a:pt x="11200" y="8415"/>
                      <a:pt x="11247" y="8297"/>
                    </a:cubicBezTo>
                    <a:lnTo>
                      <a:pt x="11436" y="7943"/>
                    </a:lnTo>
                    <a:cubicBezTo>
                      <a:pt x="11554" y="7706"/>
                      <a:pt x="11625" y="7470"/>
                      <a:pt x="11743" y="7210"/>
                    </a:cubicBezTo>
                    <a:cubicBezTo>
                      <a:pt x="11956" y="6714"/>
                      <a:pt x="12145" y="6194"/>
                      <a:pt x="12310" y="5698"/>
                    </a:cubicBezTo>
                    <a:cubicBezTo>
                      <a:pt x="12641" y="4706"/>
                      <a:pt x="12901" y="3666"/>
                      <a:pt x="13090" y="2626"/>
                    </a:cubicBezTo>
                    <a:cubicBezTo>
                      <a:pt x="13137" y="2343"/>
                      <a:pt x="13161" y="2036"/>
                      <a:pt x="13208" y="1752"/>
                    </a:cubicBezTo>
                    <a:lnTo>
                      <a:pt x="13208" y="1303"/>
                    </a:lnTo>
                    <a:cubicBezTo>
                      <a:pt x="13208" y="1161"/>
                      <a:pt x="13161" y="1020"/>
                      <a:pt x="13137" y="854"/>
                    </a:cubicBezTo>
                    <a:cubicBezTo>
                      <a:pt x="13125" y="848"/>
                      <a:pt x="13109" y="845"/>
                      <a:pt x="13091" y="845"/>
                    </a:cubicBezTo>
                    <a:close/>
                    <a:moveTo>
                      <a:pt x="3474" y="3264"/>
                    </a:moveTo>
                    <a:cubicBezTo>
                      <a:pt x="3474" y="3288"/>
                      <a:pt x="3426" y="3382"/>
                      <a:pt x="3474" y="3406"/>
                    </a:cubicBezTo>
                    <a:cubicBezTo>
                      <a:pt x="3592" y="3453"/>
                      <a:pt x="3686" y="3548"/>
                      <a:pt x="3804" y="3619"/>
                    </a:cubicBezTo>
                    <a:cubicBezTo>
                      <a:pt x="3923" y="3666"/>
                      <a:pt x="4041" y="3737"/>
                      <a:pt x="4135" y="3808"/>
                    </a:cubicBezTo>
                    <a:lnTo>
                      <a:pt x="4750" y="4257"/>
                    </a:lnTo>
                    <a:cubicBezTo>
                      <a:pt x="5175" y="4587"/>
                      <a:pt x="5553" y="4942"/>
                      <a:pt x="5931" y="5296"/>
                    </a:cubicBezTo>
                    <a:cubicBezTo>
                      <a:pt x="6687" y="6005"/>
                      <a:pt x="7396" y="6761"/>
                      <a:pt x="8081" y="7588"/>
                    </a:cubicBezTo>
                    <a:cubicBezTo>
                      <a:pt x="8270" y="7824"/>
                      <a:pt x="8459" y="8061"/>
                      <a:pt x="8648" y="8273"/>
                    </a:cubicBezTo>
                    <a:cubicBezTo>
                      <a:pt x="8743" y="8391"/>
                      <a:pt x="8813" y="8510"/>
                      <a:pt x="8908" y="8604"/>
                    </a:cubicBezTo>
                    <a:cubicBezTo>
                      <a:pt x="9002" y="8722"/>
                      <a:pt x="9121" y="8840"/>
                      <a:pt x="9215" y="8958"/>
                    </a:cubicBezTo>
                    <a:cubicBezTo>
                      <a:pt x="9144" y="8840"/>
                      <a:pt x="9097" y="8722"/>
                      <a:pt x="9002" y="8604"/>
                    </a:cubicBezTo>
                    <a:cubicBezTo>
                      <a:pt x="8932" y="8486"/>
                      <a:pt x="8861" y="8391"/>
                      <a:pt x="8790" y="8273"/>
                    </a:cubicBezTo>
                    <a:cubicBezTo>
                      <a:pt x="8648" y="8061"/>
                      <a:pt x="8483" y="7824"/>
                      <a:pt x="8317" y="7635"/>
                    </a:cubicBezTo>
                    <a:cubicBezTo>
                      <a:pt x="8010" y="7210"/>
                      <a:pt x="7656" y="6808"/>
                      <a:pt x="7301" y="6383"/>
                    </a:cubicBezTo>
                    <a:cubicBezTo>
                      <a:pt x="6569" y="5627"/>
                      <a:pt x="5813" y="4871"/>
                      <a:pt x="4986" y="4209"/>
                    </a:cubicBezTo>
                    <a:cubicBezTo>
                      <a:pt x="4750" y="4020"/>
                      <a:pt x="4513" y="3808"/>
                      <a:pt x="4277" y="3666"/>
                    </a:cubicBezTo>
                    <a:cubicBezTo>
                      <a:pt x="4159" y="3571"/>
                      <a:pt x="4041" y="3524"/>
                      <a:pt x="3899" y="3430"/>
                    </a:cubicBezTo>
                    <a:cubicBezTo>
                      <a:pt x="3757" y="3382"/>
                      <a:pt x="3615" y="3312"/>
                      <a:pt x="3474" y="3264"/>
                    </a:cubicBezTo>
                    <a:close/>
                    <a:moveTo>
                      <a:pt x="706" y="8026"/>
                    </a:moveTo>
                    <a:cubicBezTo>
                      <a:pt x="634" y="8026"/>
                      <a:pt x="630" y="8112"/>
                      <a:pt x="709" y="8132"/>
                    </a:cubicBezTo>
                    <a:cubicBezTo>
                      <a:pt x="1064" y="8179"/>
                      <a:pt x="1442" y="8226"/>
                      <a:pt x="1820" y="8273"/>
                    </a:cubicBezTo>
                    <a:cubicBezTo>
                      <a:pt x="2221" y="8344"/>
                      <a:pt x="2576" y="8368"/>
                      <a:pt x="2954" y="8415"/>
                    </a:cubicBezTo>
                    <a:cubicBezTo>
                      <a:pt x="3686" y="8533"/>
                      <a:pt x="4395" y="8651"/>
                      <a:pt x="5128" y="8840"/>
                    </a:cubicBezTo>
                    <a:cubicBezTo>
                      <a:pt x="5340" y="8864"/>
                      <a:pt x="5553" y="8935"/>
                      <a:pt x="5766" y="8958"/>
                    </a:cubicBezTo>
                    <a:cubicBezTo>
                      <a:pt x="5884" y="8982"/>
                      <a:pt x="5955" y="9006"/>
                      <a:pt x="6073" y="9006"/>
                    </a:cubicBezTo>
                    <a:cubicBezTo>
                      <a:pt x="6191" y="9053"/>
                      <a:pt x="6285" y="9053"/>
                      <a:pt x="6403" y="9077"/>
                    </a:cubicBezTo>
                    <a:lnTo>
                      <a:pt x="5860" y="8888"/>
                    </a:lnTo>
                    <a:cubicBezTo>
                      <a:pt x="5695" y="8840"/>
                      <a:pt x="5506" y="8817"/>
                      <a:pt x="5340" y="8746"/>
                    </a:cubicBezTo>
                    <a:cubicBezTo>
                      <a:pt x="4986" y="8651"/>
                      <a:pt x="4608" y="8580"/>
                      <a:pt x="4253" y="8510"/>
                    </a:cubicBezTo>
                    <a:cubicBezTo>
                      <a:pt x="3497" y="8368"/>
                      <a:pt x="2765" y="8250"/>
                      <a:pt x="2032" y="8155"/>
                    </a:cubicBezTo>
                    <a:cubicBezTo>
                      <a:pt x="1607" y="8108"/>
                      <a:pt x="1182" y="8037"/>
                      <a:pt x="756" y="8037"/>
                    </a:cubicBezTo>
                    <a:cubicBezTo>
                      <a:pt x="737" y="8029"/>
                      <a:pt x="720" y="8026"/>
                      <a:pt x="706" y="8026"/>
                    </a:cubicBezTo>
                    <a:close/>
                    <a:moveTo>
                      <a:pt x="17423" y="3453"/>
                    </a:moveTo>
                    <a:cubicBezTo>
                      <a:pt x="17390" y="3453"/>
                      <a:pt x="17355" y="3465"/>
                      <a:pt x="17343" y="3501"/>
                    </a:cubicBezTo>
                    <a:cubicBezTo>
                      <a:pt x="17272" y="3619"/>
                      <a:pt x="17178" y="3690"/>
                      <a:pt x="17130" y="3808"/>
                    </a:cubicBezTo>
                    <a:cubicBezTo>
                      <a:pt x="17059" y="3926"/>
                      <a:pt x="17012" y="4044"/>
                      <a:pt x="16918" y="4139"/>
                    </a:cubicBezTo>
                    <a:lnTo>
                      <a:pt x="16469" y="4753"/>
                    </a:lnTo>
                    <a:cubicBezTo>
                      <a:pt x="16162" y="5178"/>
                      <a:pt x="15807" y="5556"/>
                      <a:pt x="15453" y="5934"/>
                    </a:cubicBezTo>
                    <a:cubicBezTo>
                      <a:pt x="14744" y="6714"/>
                      <a:pt x="13964" y="7423"/>
                      <a:pt x="13137" y="8084"/>
                    </a:cubicBezTo>
                    <a:cubicBezTo>
                      <a:pt x="12901" y="8273"/>
                      <a:pt x="12665" y="8486"/>
                      <a:pt x="12452" y="8651"/>
                    </a:cubicBezTo>
                    <a:cubicBezTo>
                      <a:pt x="12334" y="8746"/>
                      <a:pt x="12216" y="8840"/>
                      <a:pt x="12145" y="8935"/>
                    </a:cubicBezTo>
                    <a:cubicBezTo>
                      <a:pt x="12027" y="9006"/>
                      <a:pt x="11909" y="9124"/>
                      <a:pt x="11791" y="9218"/>
                    </a:cubicBezTo>
                    <a:cubicBezTo>
                      <a:pt x="11909" y="9148"/>
                      <a:pt x="12027" y="9100"/>
                      <a:pt x="12145" y="9006"/>
                    </a:cubicBezTo>
                    <a:cubicBezTo>
                      <a:pt x="12263" y="8958"/>
                      <a:pt x="12334" y="8864"/>
                      <a:pt x="12452" y="8793"/>
                    </a:cubicBezTo>
                    <a:cubicBezTo>
                      <a:pt x="12665" y="8651"/>
                      <a:pt x="12901" y="8486"/>
                      <a:pt x="13114" y="8344"/>
                    </a:cubicBezTo>
                    <a:cubicBezTo>
                      <a:pt x="13515" y="8013"/>
                      <a:pt x="13941" y="7659"/>
                      <a:pt x="14342" y="7305"/>
                    </a:cubicBezTo>
                    <a:cubicBezTo>
                      <a:pt x="15122" y="6596"/>
                      <a:pt x="15854" y="5816"/>
                      <a:pt x="16540" y="4989"/>
                    </a:cubicBezTo>
                    <a:cubicBezTo>
                      <a:pt x="16705" y="4753"/>
                      <a:pt x="16918" y="4517"/>
                      <a:pt x="17059" y="4280"/>
                    </a:cubicBezTo>
                    <a:cubicBezTo>
                      <a:pt x="17154" y="4162"/>
                      <a:pt x="17225" y="4044"/>
                      <a:pt x="17296" y="3902"/>
                    </a:cubicBezTo>
                    <a:cubicBezTo>
                      <a:pt x="17367" y="3760"/>
                      <a:pt x="17414" y="3642"/>
                      <a:pt x="17485" y="3477"/>
                    </a:cubicBezTo>
                    <a:cubicBezTo>
                      <a:pt x="17485" y="3465"/>
                      <a:pt x="17455" y="3453"/>
                      <a:pt x="17423" y="3453"/>
                    </a:cubicBezTo>
                    <a:close/>
                    <a:moveTo>
                      <a:pt x="18227" y="7036"/>
                    </a:moveTo>
                    <a:cubicBezTo>
                      <a:pt x="18216" y="7036"/>
                      <a:pt x="18205" y="7039"/>
                      <a:pt x="18194" y="7045"/>
                    </a:cubicBezTo>
                    <a:cubicBezTo>
                      <a:pt x="17579" y="7305"/>
                      <a:pt x="16941" y="7588"/>
                      <a:pt x="16327" y="7895"/>
                    </a:cubicBezTo>
                    <a:cubicBezTo>
                      <a:pt x="15713" y="8179"/>
                      <a:pt x="15075" y="8462"/>
                      <a:pt x="14460" y="8746"/>
                    </a:cubicBezTo>
                    <a:cubicBezTo>
                      <a:pt x="14106" y="8935"/>
                      <a:pt x="13799" y="9100"/>
                      <a:pt x="13444" y="9289"/>
                    </a:cubicBezTo>
                    <a:lnTo>
                      <a:pt x="14413" y="8935"/>
                    </a:lnTo>
                    <a:cubicBezTo>
                      <a:pt x="14720" y="8817"/>
                      <a:pt x="15051" y="8651"/>
                      <a:pt x="15358" y="8533"/>
                    </a:cubicBezTo>
                    <a:cubicBezTo>
                      <a:pt x="15973" y="8273"/>
                      <a:pt x="16587" y="7990"/>
                      <a:pt x="17248" y="7706"/>
                    </a:cubicBezTo>
                    <a:cubicBezTo>
                      <a:pt x="17603" y="7564"/>
                      <a:pt x="17957" y="7399"/>
                      <a:pt x="18312" y="7210"/>
                    </a:cubicBezTo>
                    <a:cubicBezTo>
                      <a:pt x="18353" y="7169"/>
                      <a:pt x="18304" y="7036"/>
                      <a:pt x="18227" y="7036"/>
                    </a:cubicBezTo>
                    <a:close/>
                    <a:moveTo>
                      <a:pt x="19895" y="7467"/>
                    </a:moveTo>
                    <a:cubicBezTo>
                      <a:pt x="19888" y="7467"/>
                      <a:pt x="19880" y="7468"/>
                      <a:pt x="19871" y="7470"/>
                    </a:cubicBezTo>
                    <a:cubicBezTo>
                      <a:pt x="19517" y="7588"/>
                      <a:pt x="19186" y="7777"/>
                      <a:pt x="18831" y="7919"/>
                    </a:cubicBezTo>
                    <a:cubicBezTo>
                      <a:pt x="18477" y="8061"/>
                      <a:pt x="18123" y="8226"/>
                      <a:pt x="17792" y="8344"/>
                    </a:cubicBezTo>
                    <a:cubicBezTo>
                      <a:pt x="17130" y="8604"/>
                      <a:pt x="16421" y="8840"/>
                      <a:pt x="15713" y="9077"/>
                    </a:cubicBezTo>
                    <a:cubicBezTo>
                      <a:pt x="15500" y="9124"/>
                      <a:pt x="15335" y="9195"/>
                      <a:pt x="15122" y="9289"/>
                    </a:cubicBezTo>
                    <a:cubicBezTo>
                      <a:pt x="15027" y="9313"/>
                      <a:pt x="14909" y="9337"/>
                      <a:pt x="14815" y="9407"/>
                    </a:cubicBezTo>
                    <a:cubicBezTo>
                      <a:pt x="14744" y="9431"/>
                      <a:pt x="14626" y="9478"/>
                      <a:pt x="14531" y="9526"/>
                    </a:cubicBezTo>
                    <a:cubicBezTo>
                      <a:pt x="14697" y="9455"/>
                      <a:pt x="14909" y="9455"/>
                      <a:pt x="15098" y="9407"/>
                    </a:cubicBezTo>
                    <a:cubicBezTo>
                      <a:pt x="15264" y="9360"/>
                      <a:pt x="15429" y="9313"/>
                      <a:pt x="15618" y="9242"/>
                    </a:cubicBezTo>
                    <a:cubicBezTo>
                      <a:pt x="15973" y="9124"/>
                      <a:pt x="16327" y="9053"/>
                      <a:pt x="16681" y="8935"/>
                    </a:cubicBezTo>
                    <a:cubicBezTo>
                      <a:pt x="17390" y="8699"/>
                      <a:pt x="18099" y="8415"/>
                      <a:pt x="18784" y="8132"/>
                    </a:cubicBezTo>
                    <a:cubicBezTo>
                      <a:pt x="19162" y="7990"/>
                      <a:pt x="19564" y="7801"/>
                      <a:pt x="19942" y="7588"/>
                    </a:cubicBezTo>
                    <a:cubicBezTo>
                      <a:pt x="19985" y="7567"/>
                      <a:pt x="19969" y="7467"/>
                      <a:pt x="19895" y="7467"/>
                    </a:cubicBezTo>
                    <a:close/>
                    <a:moveTo>
                      <a:pt x="1324" y="7541"/>
                    </a:moveTo>
                    <a:cubicBezTo>
                      <a:pt x="1182" y="7541"/>
                      <a:pt x="1016" y="7564"/>
                      <a:pt x="875" y="7588"/>
                    </a:cubicBezTo>
                    <a:cubicBezTo>
                      <a:pt x="851" y="7683"/>
                      <a:pt x="851" y="7777"/>
                      <a:pt x="946" y="7777"/>
                    </a:cubicBezTo>
                    <a:lnTo>
                      <a:pt x="1702" y="7777"/>
                    </a:lnTo>
                    <a:cubicBezTo>
                      <a:pt x="1985" y="7777"/>
                      <a:pt x="2221" y="7801"/>
                      <a:pt x="2481" y="7872"/>
                    </a:cubicBezTo>
                    <a:cubicBezTo>
                      <a:pt x="3001" y="7943"/>
                      <a:pt x="3497" y="8037"/>
                      <a:pt x="4017" y="8155"/>
                    </a:cubicBezTo>
                    <a:cubicBezTo>
                      <a:pt x="5033" y="8391"/>
                      <a:pt x="6049" y="8722"/>
                      <a:pt x="7018" y="9077"/>
                    </a:cubicBezTo>
                    <a:cubicBezTo>
                      <a:pt x="7301" y="9148"/>
                      <a:pt x="7585" y="9289"/>
                      <a:pt x="7845" y="9384"/>
                    </a:cubicBezTo>
                    <a:cubicBezTo>
                      <a:pt x="7986" y="9455"/>
                      <a:pt x="8128" y="9526"/>
                      <a:pt x="8270" y="9549"/>
                    </a:cubicBezTo>
                    <a:cubicBezTo>
                      <a:pt x="8412" y="9596"/>
                      <a:pt x="8554" y="9620"/>
                      <a:pt x="8672" y="9691"/>
                    </a:cubicBezTo>
                    <a:cubicBezTo>
                      <a:pt x="8554" y="9620"/>
                      <a:pt x="8435" y="9549"/>
                      <a:pt x="8317" y="9478"/>
                    </a:cubicBezTo>
                    <a:lnTo>
                      <a:pt x="7963" y="9313"/>
                    </a:lnTo>
                    <a:cubicBezTo>
                      <a:pt x="7727" y="9195"/>
                      <a:pt x="7490" y="9100"/>
                      <a:pt x="7230" y="8982"/>
                    </a:cubicBezTo>
                    <a:cubicBezTo>
                      <a:pt x="6734" y="8769"/>
                      <a:pt x="6214" y="8604"/>
                      <a:pt x="5718" y="8415"/>
                    </a:cubicBezTo>
                    <a:cubicBezTo>
                      <a:pt x="4726" y="8108"/>
                      <a:pt x="3686" y="7824"/>
                      <a:pt x="2647" y="7659"/>
                    </a:cubicBezTo>
                    <a:cubicBezTo>
                      <a:pt x="2363" y="7588"/>
                      <a:pt x="2056" y="7564"/>
                      <a:pt x="1772" y="7541"/>
                    </a:cubicBezTo>
                    <a:close/>
                    <a:moveTo>
                      <a:pt x="1891" y="9148"/>
                    </a:moveTo>
                    <a:cubicBezTo>
                      <a:pt x="1820" y="9171"/>
                      <a:pt x="1867" y="9337"/>
                      <a:pt x="1938" y="9337"/>
                    </a:cubicBezTo>
                    <a:cubicBezTo>
                      <a:pt x="2623" y="9431"/>
                      <a:pt x="3308" y="9478"/>
                      <a:pt x="3993" y="9549"/>
                    </a:cubicBezTo>
                    <a:lnTo>
                      <a:pt x="6025" y="9715"/>
                    </a:lnTo>
                    <a:cubicBezTo>
                      <a:pt x="6403" y="9738"/>
                      <a:pt x="6781" y="9738"/>
                      <a:pt x="7183" y="9785"/>
                    </a:cubicBezTo>
                    <a:cubicBezTo>
                      <a:pt x="6829" y="9715"/>
                      <a:pt x="6498" y="9667"/>
                      <a:pt x="6144" y="9596"/>
                    </a:cubicBezTo>
                    <a:cubicBezTo>
                      <a:pt x="5789" y="9549"/>
                      <a:pt x="5458" y="9526"/>
                      <a:pt x="5104" y="9478"/>
                    </a:cubicBezTo>
                    <a:cubicBezTo>
                      <a:pt x="4419" y="9407"/>
                      <a:pt x="3757" y="9337"/>
                      <a:pt x="3072" y="9289"/>
                    </a:cubicBezTo>
                    <a:cubicBezTo>
                      <a:pt x="2694" y="9242"/>
                      <a:pt x="2292" y="9195"/>
                      <a:pt x="1891" y="9148"/>
                    </a:cubicBezTo>
                    <a:close/>
                    <a:moveTo>
                      <a:pt x="6878" y="417"/>
                    </a:moveTo>
                    <a:cubicBezTo>
                      <a:pt x="6857" y="417"/>
                      <a:pt x="6829" y="446"/>
                      <a:pt x="6829" y="476"/>
                    </a:cubicBezTo>
                    <a:cubicBezTo>
                      <a:pt x="6947" y="783"/>
                      <a:pt x="7089" y="1067"/>
                      <a:pt x="7207" y="1374"/>
                    </a:cubicBezTo>
                    <a:cubicBezTo>
                      <a:pt x="7349" y="1658"/>
                      <a:pt x="7467" y="1965"/>
                      <a:pt x="7608" y="2248"/>
                    </a:cubicBezTo>
                    <a:cubicBezTo>
                      <a:pt x="7892" y="2839"/>
                      <a:pt x="8128" y="3430"/>
                      <a:pt x="8365" y="4044"/>
                    </a:cubicBezTo>
                    <a:cubicBezTo>
                      <a:pt x="8837" y="5249"/>
                      <a:pt x="9239" y="6478"/>
                      <a:pt x="9617" y="7706"/>
                    </a:cubicBezTo>
                    <a:cubicBezTo>
                      <a:pt x="9735" y="8061"/>
                      <a:pt x="9829" y="8391"/>
                      <a:pt x="9924" y="8746"/>
                    </a:cubicBezTo>
                    <a:cubicBezTo>
                      <a:pt x="10042" y="9100"/>
                      <a:pt x="10137" y="9455"/>
                      <a:pt x="10207" y="9809"/>
                    </a:cubicBezTo>
                    <a:lnTo>
                      <a:pt x="10255" y="9809"/>
                    </a:lnTo>
                    <a:cubicBezTo>
                      <a:pt x="10089" y="9148"/>
                      <a:pt x="9971" y="8533"/>
                      <a:pt x="9806" y="7919"/>
                    </a:cubicBezTo>
                    <a:cubicBezTo>
                      <a:pt x="9617" y="7305"/>
                      <a:pt x="9451" y="6667"/>
                      <a:pt x="9239" y="6052"/>
                    </a:cubicBezTo>
                    <a:cubicBezTo>
                      <a:pt x="8813" y="4824"/>
                      <a:pt x="8388" y="3619"/>
                      <a:pt x="7845" y="2437"/>
                    </a:cubicBezTo>
                    <a:cubicBezTo>
                      <a:pt x="7703" y="2107"/>
                      <a:pt x="7561" y="1776"/>
                      <a:pt x="7396" y="1421"/>
                    </a:cubicBezTo>
                    <a:cubicBezTo>
                      <a:pt x="7254" y="1091"/>
                      <a:pt x="7112" y="736"/>
                      <a:pt x="6900" y="453"/>
                    </a:cubicBezTo>
                    <a:cubicBezTo>
                      <a:pt x="6900" y="427"/>
                      <a:pt x="6890" y="417"/>
                      <a:pt x="6878" y="417"/>
                    </a:cubicBezTo>
                    <a:close/>
                    <a:moveTo>
                      <a:pt x="12310" y="0"/>
                    </a:moveTo>
                    <a:cubicBezTo>
                      <a:pt x="12284" y="0"/>
                      <a:pt x="12263" y="7"/>
                      <a:pt x="12263" y="27"/>
                    </a:cubicBezTo>
                    <a:cubicBezTo>
                      <a:pt x="12192" y="358"/>
                      <a:pt x="12192" y="689"/>
                      <a:pt x="12169" y="1020"/>
                    </a:cubicBezTo>
                    <a:lnTo>
                      <a:pt x="12074" y="1988"/>
                    </a:lnTo>
                    <a:cubicBezTo>
                      <a:pt x="12027" y="2626"/>
                      <a:pt x="11932" y="3241"/>
                      <a:pt x="11814" y="3902"/>
                    </a:cubicBezTo>
                    <a:cubicBezTo>
                      <a:pt x="11601" y="5178"/>
                      <a:pt x="11365" y="6430"/>
                      <a:pt x="11082" y="7706"/>
                    </a:cubicBezTo>
                    <a:cubicBezTo>
                      <a:pt x="10987" y="8061"/>
                      <a:pt x="10893" y="8415"/>
                      <a:pt x="10845" y="8746"/>
                    </a:cubicBezTo>
                    <a:lnTo>
                      <a:pt x="10562" y="9809"/>
                    </a:lnTo>
                    <a:cubicBezTo>
                      <a:pt x="10562" y="9809"/>
                      <a:pt x="10562" y="9820"/>
                      <a:pt x="10576" y="9820"/>
                    </a:cubicBezTo>
                    <a:cubicBezTo>
                      <a:pt x="10583" y="9820"/>
                      <a:pt x="10593" y="9817"/>
                      <a:pt x="10609" y="9809"/>
                    </a:cubicBezTo>
                    <a:cubicBezTo>
                      <a:pt x="10798" y="9195"/>
                      <a:pt x="11011" y="8557"/>
                      <a:pt x="11153" y="7943"/>
                    </a:cubicBezTo>
                    <a:cubicBezTo>
                      <a:pt x="11342" y="7328"/>
                      <a:pt x="11460" y="6714"/>
                      <a:pt x="11601" y="6052"/>
                    </a:cubicBezTo>
                    <a:cubicBezTo>
                      <a:pt x="11861" y="4800"/>
                      <a:pt x="12074" y="3524"/>
                      <a:pt x="12216" y="2225"/>
                    </a:cubicBezTo>
                    <a:cubicBezTo>
                      <a:pt x="12263" y="1870"/>
                      <a:pt x="12310" y="1516"/>
                      <a:pt x="12334" y="1114"/>
                    </a:cubicBezTo>
                    <a:cubicBezTo>
                      <a:pt x="12381" y="760"/>
                      <a:pt x="12405" y="382"/>
                      <a:pt x="12405" y="27"/>
                    </a:cubicBezTo>
                    <a:cubicBezTo>
                      <a:pt x="12391" y="14"/>
                      <a:pt x="12346" y="0"/>
                      <a:pt x="12310" y="0"/>
                    </a:cubicBezTo>
                    <a:close/>
                    <a:moveTo>
                      <a:pt x="2390" y="3488"/>
                    </a:moveTo>
                    <a:cubicBezTo>
                      <a:pt x="2356" y="3488"/>
                      <a:pt x="2306" y="3552"/>
                      <a:pt x="2363" y="3571"/>
                    </a:cubicBezTo>
                    <a:cubicBezTo>
                      <a:pt x="2623" y="3784"/>
                      <a:pt x="2883" y="3973"/>
                      <a:pt x="3166" y="4139"/>
                    </a:cubicBezTo>
                    <a:cubicBezTo>
                      <a:pt x="3426" y="4328"/>
                      <a:pt x="3686" y="4517"/>
                      <a:pt x="3946" y="4706"/>
                    </a:cubicBezTo>
                    <a:cubicBezTo>
                      <a:pt x="4490" y="5084"/>
                      <a:pt x="4986" y="5462"/>
                      <a:pt x="5482" y="5887"/>
                    </a:cubicBezTo>
                    <a:cubicBezTo>
                      <a:pt x="6498" y="6690"/>
                      <a:pt x="7467" y="7541"/>
                      <a:pt x="8412" y="8415"/>
                    </a:cubicBezTo>
                    <a:cubicBezTo>
                      <a:pt x="8672" y="8651"/>
                      <a:pt x="8955" y="8935"/>
                      <a:pt x="9191" y="9171"/>
                    </a:cubicBezTo>
                    <a:cubicBezTo>
                      <a:pt x="9451" y="9407"/>
                      <a:pt x="9711" y="9667"/>
                      <a:pt x="9971" y="9927"/>
                    </a:cubicBezTo>
                    <a:cubicBezTo>
                      <a:pt x="9546" y="9455"/>
                      <a:pt x="9097" y="8958"/>
                      <a:pt x="8648" y="8510"/>
                    </a:cubicBezTo>
                    <a:cubicBezTo>
                      <a:pt x="8176" y="8061"/>
                      <a:pt x="7727" y="7635"/>
                      <a:pt x="7230" y="7186"/>
                    </a:cubicBezTo>
                    <a:cubicBezTo>
                      <a:pt x="6262" y="6336"/>
                      <a:pt x="5246" y="5509"/>
                      <a:pt x="4230" y="4729"/>
                    </a:cubicBezTo>
                    <a:cubicBezTo>
                      <a:pt x="3923" y="4517"/>
                      <a:pt x="3639" y="4280"/>
                      <a:pt x="3332" y="4091"/>
                    </a:cubicBezTo>
                    <a:cubicBezTo>
                      <a:pt x="3048" y="3879"/>
                      <a:pt x="2741" y="3666"/>
                      <a:pt x="2410" y="3501"/>
                    </a:cubicBezTo>
                    <a:cubicBezTo>
                      <a:pt x="2406" y="3491"/>
                      <a:pt x="2398" y="3488"/>
                      <a:pt x="2390" y="3488"/>
                    </a:cubicBezTo>
                    <a:close/>
                    <a:moveTo>
                      <a:pt x="17196" y="2347"/>
                    </a:moveTo>
                    <a:cubicBezTo>
                      <a:pt x="17182" y="2347"/>
                      <a:pt x="17167" y="2353"/>
                      <a:pt x="17154" y="2366"/>
                    </a:cubicBezTo>
                    <a:cubicBezTo>
                      <a:pt x="16941" y="2626"/>
                      <a:pt x="16776" y="2886"/>
                      <a:pt x="16587" y="3170"/>
                    </a:cubicBezTo>
                    <a:cubicBezTo>
                      <a:pt x="16421" y="3430"/>
                      <a:pt x="16232" y="3690"/>
                      <a:pt x="16043" y="3973"/>
                    </a:cubicBezTo>
                    <a:cubicBezTo>
                      <a:pt x="15642" y="4493"/>
                      <a:pt x="15264" y="4989"/>
                      <a:pt x="14862" y="5509"/>
                    </a:cubicBezTo>
                    <a:cubicBezTo>
                      <a:pt x="14059" y="6501"/>
                      <a:pt x="13208" y="7470"/>
                      <a:pt x="12310" y="8415"/>
                    </a:cubicBezTo>
                    <a:cubicBezTo>
                      <a:pt x="12074" y="8651"/>
                      <a:pt x="11814" y="8935"/>
                      <a:pt x="11578" y="9195"/>
                    </a:cubicBezTo>
                    <a:cubicBezTo>
                      <a:pt x="11342" y="9455"/>
                      <a:pt x="11082" y="9715"/>
                      <a:pt x="10798" y="9998"/>
                    </a:cubicBezTo>
                    <a:cubicBezTo>
                      <a:pt x="11271" y="9573"/>
                      <a:pt x="11743" y="9124"/>
                      <a:pt x="12216" y="8651"/>
                    </a:cubicBezTo>
                    <a:cubicBezTo>
                      <a:pt x="12688" y="8179"/>
                      <a:pt x="13114" y="7706"/>
                      <a:pt x="13563" y="7234"/>
                    </a:cubicBezTo>
                    <a:cubicBezTo>
                      <a:pt x="14413" y="6265"/>
                      <a:pt x="15240" y="5273"/>
                      <a:pt x="15996" y="4233"/>
                    </a:cubicBezTo>
                    <a:cubicBezTo>
                      <a:pt x="16232" y="3926"/>
                      <a:pt x="16445" y="3642"/>
                      <a:pt x="16658" y="3335"/>
                    </a:cubicBezTo>
                    <a:cubicBezTo>
                      <a:pt x="16870" y="3052"/>
                      <a:pt x="17059" y="2745"/>
                      <a:pt x="17248" y="2437"/>
                    </a:cubicBezTo>
                    <a:cubicBezTo>
                      <a:pt x="17265" y="2386"/>
                      <a:pt x="17233" y="2347"/>
                      <a:pt x="17196" y="2347"/>
                    </a:cubicBezTo>
                    <a:close/>
                    <a:moveTo>
                      <a:pt x="19869" y="7891"/>
                    </a:moveTo>
                    <a:cubicBezTo>
                      <a:pt x="19862" y="7891"/>
                      <a:pt x="19854" y="7892"/>
                      <a:pt x="19847" y="7895"/>
                    </a:cubicBezTo>
                    <a:lnTo>
                      <a:pt x="19493" y="8061"/>
                    </a:lnTo>
                    <a:lnTo>
                      <a:pt x="19139" y="8250"/>
                    </a:lnTo>
                    <a:cubicBezTo>
                      <a:pt x="18902" y="8368"/>
                      <a:pt x="18666" y="8462"/>
                      <a:pt x="18430" y="8557"/>
                    </a:cubicBezTo>
                    <a:cubicBezTo>
                      <a:pt x="17934" y="8746"/>
                      <a:pt x="17461" y="8935"/>
                      <a:pt x="16941" y="9077"/>
                    </a:cubicBezTo>
                    <a:cubicBezTo>
                      <a:pt x="15949" y="9360"/>
                      <a:pt x="14909" y="9596"/>
                      <a:pt x="13870" y="9785"/>
                    </a:cubicBezTo>
                    <a:cubicBezTo>
                      <a:pt x="13586" y="9833"/>
                      <a:pt x="13279" y="9880"/>
                      <a:pt x="12996" y="9927"/>
                    </a:cubicBezTo>
                    <a:cubicBezTo>
                      <a:pt x="12854" y="9951"/>
                      <a:pt x="12688" y="9951"/>
                      <a:pt x="12570" y="9998"/>
                    </a:cubicBezTo>
                    <a:lnTo>
                      <a:pt x="12145" y="10069"/>
                    </a:lnTo>
                    <a:lnTo>
                      <a:pt x="12547" y="10069"/>
                    </a:lnTo>
                    <a:cubicBezTo>
                      <a:pt x="12665" y="10069"/>
                      <a:pt x="12806" y="10045"/>
                      <a:pt x="12925" y="10045"/>
                    </a:cubicBezTo>
                    <a:lnTo>
                      <a:pt x="13728" y="9951"/>
                    </a:lnTo>
                    <a:cubicBezTo>
                      <a:pt x="14271" y="9904"/>
                      <a:pt x="14791" y="9785"/>
                      <a:pt x="15287" y="9691"/>
                    </a:cubicBezTo>
                    <a:cubicBezTo>
                      <a:pt x="16327" y="9455"/>
                      <a:pt x="17367" y="9171"/>
                      <a:pt x="18335" y="8817"/>
                    </a:cubicBezTo>
                    <a:cubicBezTo>
                      <a:pt x="18595" y="8699"/>
                      <a:pt x="18902" y="8604"/>
                      <a:pt x="19162" y="8462"/>
                    </a:cubicBezTo>
                    <a:cubicBezTo>
                      <a:pt x="19280" y="8391"/>
                      <a:pt x="19422" y="8297"/>
                      <a:pt x="19540" y="8250"/>
                    </a:cubicBezTo>
                    <a:lnTo>
                      <a:pt x="19895" y="7966"/>
                    </a:lnTo>
                    <a:cubicBezTo>
                      <a:pt x="19976" y="7946"/>
                      <a:pt x="19917" y="7891"/>
                      <a:pt x="19869" y="7891"/>
                    </a:cubicBezTo>
                    <a:close/>
                    <a:moveTo>
                      <a:pt x="48" y="8368"/>
                    </a:moveTo>
                    <a:cubicBezTo>
                      <a:pt x="0" y="8391"/>
                      <a:pt x="0" y="8486"/>
                      <a:pt x="48" y="8510"/>
                    </a:cubicBezTo>
                    <a:cubicBezTo>
                      <a:pt x="378" y="8580"/>
                      <a:pt x="709" y="8580"/>
                      <a:pt x="1016" y="8604"/>
                    </a:cubicBezTo>
                    <a:lnTo>
                      <a:pt x="2009" y="8699"/>
                    </a:lnTo>
                    <a:cubicBezTo>
                      <a:pt x="2647" y="8746"/>
                      <a:pt x="3261" y="8840"/>
                      <a:pt x="3923" y="8958"/>
                    </a:cubicBezTo>
                    <a:cubicBezTo>
                      <a:pt x="5198" y="9171"/>
                      <a:pt x="6451" y="9407"/>
                      <a:pt x="7727" y="9691"/>
                    </a:cubicBezTo>
                    <a:cubicBezTo>
                      <a:pt x="8081" y="9785"/>
                      <a:pt x="8435" y="9880"/>
                      <a:pt x="8766" y="9927"/>
                    </a:cubicBezTo>
                    <a:lnTo>
                      <a:pt x="9829" y="10187"/>
                    </a:lnTo>
                    <a:cubicBezTo>
                      <a:pt x="9829" y="10187"/>
                      <a:pt x="9853" y="10187"/>
                      <a:pt x="9829" y="10163"/>
                    </a:cubicBezTo>
                    <a:cubicBezTo>
                      <a:pt x="9215" y="9951"/>
                      <a:pt x="8577" y="9762"/>
                      <a:pt x="7963" y="9596"/>
                    </a:cubicBezTo>
                    <a:cubicBezTo>
                      <a:pt x="7349" y="9431"/>
                      <a:pt x="6734" y="9313"/>
                      <a:pt x="6073" y="9171"/>
                    </a:cubicBezTo>
                    <a:cubicBezTo>
                      <a:pt x="4797" y="8888"/>
                      <a:pt x="3545" y="8699"/>
                      <a:pt x="2245" y="8533"/>
                    </a:cubicBezTo>
                    <a:cubicBezTo>
                      <a:pt x="1891" y="8510"/>
                      <a:pt x="1536" y="8462"/>
                      <a:pt x="1135" y="8415"/>
                    </a:cubicBezTo>
                    <a:cubicBezTo>
                      <a:pt x="780" y="8391"/>
                      <a:pt x="402" y="8368"/>
                      <a:pt x="48" y="8368"/>
                    </a:cubicBezTo>
                    <a:close/>
                    <a:moveTo>
                      <a:pt x="20276" y="6827"/>
                    </a:moveTo>
                    <a:cubicBezTo>
                      <a:pt x="20268" y="6827"/>
                      <a:pt x="20259" y="6829"/>
                      <a:pt x="20249" y="6832"/>
                    </a:cubicBezTo>
                    <a:cubicBezTo>
                      <a:pt x="19966" y="6950"/>
                      <a:pt x="19658" y="7092"/>
                      <a:pt x="19375" y="7210"/>
                    </a:cubicBezTo>
                    <a:cubicBezTo>
                      <a:pt x="19068" y="7352"/>
                      <a:pt x="18784" y="7470"/>
                      <a:pt x="18477" y="7635"/>
                    </a:cubicBezTo>
                    <a:cubicBezTo>
                      <a:pt x="17886" y="7895"/>
                      <a:pt x="17296" y="8132"/>
                      <a:pt x="16681" y="8368"/>
                    </a:cubicBezTo>
                    <a:cubicBezTo>
                      <a:pt x="15476" y="8840"/>
                      <a:pt x="14271" y="9242"/>
                      <a:pt x="13019" y="9644"/>
                    </a:cubicBezTo>
                    <a:cubicBezTo>
                      <a:pt x="12665" y="9762"/>
                      <a:pt x="12334" y="9833"/>
                      <a:pt x="11980" y="9927"/>
                    </a:cubicBezTo>
                    <a:cubicBezTo>
                      <a:pt x="11625" y="10045"/>
                      <a:pt x="11271" y="10140"/>
                      <a:pt x="10916" y="10234"/>
                    </a:cubicBezTo>
                    <a:lnTo>
                      <a:pt x="10916" y="10258"/>
                    </a:lnTo>
                    <a:cubicBezTo>
                      <a:pt x="11578" y="10116"/>
                      <a:pt x="12192" y="9974"/>
                      <a:pt x="12806" y="9809"/>
                    </a:cubicBezTo>
                    <a:cubicBezTo>
                      <a:pt x="13444" y="9644"/>
                      <a:pt x="14059" y="9455"/>
                      <a:pt x="14673" y="9242"/>
                    </a:cubicBezTo>
                    <a:cubicBezTo>
                      <a:pt x="15925" y="8840"/>
                      <a:pt x="17130" y="8391"/>
                      <a:pt x="18312" y="7848"/>
                    </a:cubicBezTo>
                    <a:cubicBezTo>
                      <a:pt x="18642" y="7706"/>
                      <a:pt x="18950" y="7564"/>
                      <a:pt x="19304" y="7423"/>
                    </a:cubicBezTo>
                    <a:cubicBezTo>
                      <a:pt x="19635" y="7257"/>
                      <a:pt x="19989" y="7116"/>
                      <a:pt x="20296" y="6903"/>
                    </a:cubicBezTo>
                    <a:cubicBezTo>
                      <a:pt x="20337" y="6883"/>
                      <a:pt x="20325" y="6827"/>
                      <a:pt x="20276" y="6827"/>
                    </a:cubicBezTo>
                    <a:close/>
                    <a:moveTo>
                      <a:pt x="13586" y="10943"/>
                    </a:moveTo>
                    <a:lnTo>
                      <a:pt x="13586" y="10943"/>
                    </a:lnTo>
                    <a:cubicBezTo>
                      <a:pt x="13941" y="10990"/>
                      <a:pt x="14248" y="11061"/>
                      <a:pt x="14602" y="11109"/>
                    </a:cubicBezTo>
                    <a:cubicBezTo>
                      <a:pt x="14933" y="11179"/>
                      <a:pt x="15287" y="11203"/>
                      <a:pt x="15642" y="11227"/>
                    </a:cubicBezTo>
                    <a:cubicBezTo>
                      <a:pt x="16327" y="11321"/>
                      <a:pt x="17012" y="11368"/>
                      <a:pt x="17674" y="11439"/>
                    </a:cubicBezTo>
                    <a:cubicBezTo>
                      <a:pt x="18075" y="11463"/>
                      <a:pt x="18453" y="11534"/>
                      <a:pt x="18855" y="11557"/>
                    </a:cubicBezTo>
                    <a:cubicBezTo>
                      <a:pt x="18926" y="11557"/>
                      <a:pt x="18902" y="11416"/>
                      <a:pt x="18808" y="11368"/>
                    </a:cubicBezTo>
                    <a:cubicBezTo>
                      <a:pt x="18123" y="11298"/>
                      <a:pt x="17461" y="11227"/>
                      <a:pt x="16776" y="11179"/>
                    </a:cubicBezTo>
                    <a:lnTo>
                      <a:pt x="14720" y="10990"/>
                    </a:lnTo>
                    <a:cubicBezTo>
                      <a:pt x="14342" y="10967"/>
                      <a:pt x="13964" y="10967"/>
                      <a:pt x="13586" y="10943"/>
                    </a:cubicBezTo>
                    <a:close/>
                    <a:moveTo>
                      <a:pt x="10916" y="10542"/>
                    </a:moveTo>
                    <a:cubicBezTo>
                      <a:pt x="10916" y="10542"/>
                      <a:pt x="10893" y="10542"/>
                      <a:pt x="10916" y="10565"/>
                    </a:cubicBezTo>
                    <a:cubicBezTo>
                      <a:pt x="11531" y="10778"/>
                      <a:pt x="12169" y="10990"/>
                      <a:pt x="12783" y="11132"/>
                    </a:cubicBezTo>
                    <a:cubicBezTo>
                      <a:pt x="13397" y="11321"/>
                      <a:pt x="14011" y="11439"/>
                      <a:pt x="14673" y="11581"/>
                    </a:cubicBezTo>
                    <a:cubicBezTo>
                      <a:pt x="15949" y="11841"/>
                      <a:pt x="17201" y="12054"/>
                      <a:pt x="18501" y="12195"/>
                    </a:cubicBezTo>
                    <a:cubicBezTo>
                      <a:pt x="18855" y="12219"/>
                      <a:pt x="19210" y="12290"/>
                      <a:pt x="19611" y="12314"/>
                    </a:cubicBezTo>
                    <a:cubicBezTo>
                      <a:pt x="19966" y="12337"/>
                      <a:pt x="20344" y="12384"/>
                      <a:pt x="20698" y="12384"/>
                    </a:cubicBezTo>
                    <a:cubicBezTo>
                      <a:pt x="20745" y="12361"/>
                      <a:pt x="20793" y="12243"/>
                      <a:pt x="20698" y="12243"/>
                    </a:cubicBezTo>
                    <a:cubicBezTo>
                      <a:pt x="20367" y="12172"/>
                      <a:pt x="20060" y="12172"/>
                      <a:pt x="19729" y="12148"/>
                    </a:cubicBezTo>
                    <a:lnTo>
                      <a:pt x="18737" y="12054"/>
                    </a:lnTo>
                    <a:cubicBezTo>
                      <a:pt x="18099" y="12006"/>
                      <a:pt x="17485" y="11912"/>
                      <a:pt x="16823" y="11794"/>
                    </a:cubicBezTo>
                    <a:cubicBezTo>
                      <a:pt x="15547" y="11581"/>
                      <a:pt x="14295" y="11345"/>
                      <a:pt x="13019" y="11061"/>
                    </a:cubicBezTo>
                    <a:cubicBezTo>
                      <a:pt x="12665" y="10967"/>
                      <a:pt x="12310" y="10872"/>
                      <a:pt x="11980" y="10825"/>
                    </a:cubicBezTo>
                    <a:lnTo>
                      <a:pt x="10916" y="10542"/>
                    </a:lnTo>
                    <a:close/>
                    <a:moveTo>
                      <a:pt x="14342" y="11676"/>
                    </a:moveTo>
                    <a:lnTo>
                      <a:pt x="14886" y="11841"/>
                    </a:lnTo>
                    <a:cubicBezTo>
                      <a:pt x="15051" y="11912"/>
                      <a:pt x="15240" y="11936"/>
                      <a:pt x="15405" y="11983"/>
                    </a:cubicBezTo>
                    <a:cubicBezTo>
                      <a:pt x="15760" y="12077"/>
                      <a:pt x="16162" y="12172"/>
                      <a:pt x="16492" y="12219"/>
                    </a:cubicBezTo>
                    <a:cubicBezTo>
                      <a:pt x="17248" y="12384"/>
                      <a:pt x="17981" y="12503"/>
                      <a:pt x="18713" y="12573"/>
                    </a:cubicBezTo>
                    <a:cubicBezTo>
                      <a:pt x="19139" y="12644"/>
                      <a:pt x="19564" y="12692"/>
                      <a:pt x="19989" y="12692"/>
                    </a:cubicBezTo>
                    <a:cubicBezTo>
                      <a:pt x="20009" y="12699"/>
                      <a:pt x="20026" y="12703"/>
                      <a:pt x="20040" y="12703"/>
                    </a:cubicBezTo>
                    <a:cubicBezTo>
                      <a:pt x="20113" y="12703"/>
                      <a:pt x="20119" y="12621"/>
                      <a:pt x="20060" y="12621"/>
                    </a:cubicBezTo>
                    <a:cubicBezTo>
                      <a:pt x="19706" y="12550"/>
                      <a:pt x="19304" y="12526"/>
                      <a:pt x="18926" y="12479"/>
                    </a:cubicBezTo>
                    <a:cubicBezTo>
                      <a:pt x="18548" y="12408"/>
                      <a:pt x="18194" y="12384"/>
                      <a:pt x="17792" y="12314"/>
                    </a:cubicBezTo>
                    <a:cubicBezTo>
                      <a:pt x="17059" y="12195"/>
                      <a:pt x="16351" y="12077"/>
                      <a:pt x="15618" y="11912"/>
                    </a:cubicBezTo>
                    <a:cubicBezTo>
                      <a:pt x="15405" y="11888"/>
                      <a:pt x="15193" y="11817"/>
                      <a:pt x="15004" y="11794"/>
                    </a:cubicBezTo>
                    <a:cubicBezTo>
                      <a:pt x="14886" y="11770"/>
                      <a:pt x="14791" y="11723"/>
                      <a:pt x="14673" y="11723"/>
                    </a:cubicBezTo>
                    <a:cubicBezTo>
                      <a:pt x="14555" y="11699"/>
                      <a:pt x="14460" y="11699"/>
                      <a:pt x="14342" y="11676"/>
                    </a:cubicBezTo>
                    <a:close/>
                    <a:moveTo>
                      <a:pt x="8199" y="10660"/>
                    </a:moveTo>
                    <a:cubicBezTo>
                      <a:pt x="8081" y="10660"/>
                      <a:pt x="7939" y="10707"/>
                      <a:pt x="7821" y="10707"/>
                    </a:cubicBezTo>
                    <a:lnTo>
                      <a:pt x="7018" y="10778"/>
                    </a:lnTo>
                    <a:cubicBezTo>
                      <a:pt x="6498" y="10849"/>
                      <a:pt x="5955" y="10967"/>
                      <a:pt x="5458" y="11061"/>
                    </a:cubicBezTo>
                    <a:cubicBezTo>
                      <a:pt x="4419" y="11298"/>
                      <a:pt x="3403" y="11581"/>
                      <a:pt x="2410" y="11936"/>
                    </a:cubicBezTo>
                    <a:cubicBezTo>
                      <a:pt x="2151" y="12054"/>
                      <a:pt x="1867" y="12148"/>
                      <a:pt x="1583" y="12290"/>
                    </a:cubicBezTo>
                    <a:cubicBezTo>
                      <a:pt x="1465" y="12361"/>
                      <a:pt x="1324" y="12432"/>
                      <a:pt x="1205" y="12503"/>
                    </a:cubicBezTo>
                    <a:lnTo>
                      <a:pt x="851" y="12762"/>
                    </a:lnTo>
                    <a:cubicBezTo>
                      <a:pt x="788" y="12784"/>
                      <a:pt x="837" y="12861"/>
                      <a:pt x="899" y="12861"/>
                    </a:cubicBezTo>
                    <a:cubicBezTo>
                      <a:pt x="906" y="12861"/>
                      <a:pt x="914" y="12860"/>
                      <a:pt x="922" y="12857"/>
                    </a:cubicBezTo>
                    <a:lnTo>
                      <a:pt x="1276" y="12668"/>
                    </a:lnTo>
                    <a:lnTo>
                      <a:pt x="1631" y="12503"/>
                    </a:lnTo>
                    <a:cubicBezTo>
                      <a:pt x="1867" y="12384"/>
                      <a:pt x="2103" y="12290"/>
                      <a:pt x="2340" y="12172"/>
                    </a:cubicBezTo>
                    <a:cubicBezTo>
                      <a:pt x="2836" y="12006"/>
                      <a:pt x="3308" y="11817"/>
                      <a:pt x="3804" y="11676"/>
                    </a:cubicBezTo>
                    <a:cubicBezTo>
                      <a:pt x="4820" y="11368"/>
                      <a:pt x="5836" y="11132"/>
                      <a:pt x="6876" y="10967"/>
                    </a:cubicBezTo>
                    <a:cubicBezTo>
                      <a:pt x="7183" y="10896"/>
                      <a:pt x="7467" y="10872"/>
                      <a:pt x="7774" y="10825"/>
                    </a:cubicBezTo>
                    <a:cubicBezTo>
                      <a:pt x="7916" y="10778"/>
                      <a:pt x="8057" y="10778"/>
                      <a:pt x="8176" y="10754"/>
                    </a:cubicBezTo>
                    <a:lnTo>
                      <a:pt x="8624" y="10660"/>
                    </a:lnTo>
                    <a:close/>
                    <a:moveTo>
                      <a:pt x="12074" y="11014"/>
                    </a:moveTo>
                    <a:lnTo>
                      <a:pt x="12074" y="11014"/>
                    </a:lnTo>
                    <a:cubicBezTo>
                      <a:pt x="12192" y="11085"/>
                      <a:pt x="12310" y="11179"/>
                      <a:pt x="12428" y="11227"/>
                    </a:cubicBezTo>
                    <a:lnTo>
                      <a:pt x="12783" y="11416"/>
                    </a:lnTo>
                    <a:cubicBezTo>
                      <a:pt x="13019" y="11534"/>
                      <a:pt x="13255" y="11605"/>
                      <a:pt x="13515" y="11723"/>
                    </a:cubicBezTo>
                    <a:cubicBezTo>
                      <a:pt x="14035" y="11936"/>
                      <a:pt x="14531" y="12125"/>
                      <a:pt x="15027" y="12290"/>
                    </a:cubicBezTo>
                    <a:cubicBezTo>
                      <a:pt x="16020" y="12621"/>
                      <a:pt x="17059" y="12881"/>
                      <a:pt x="18099" y="13070"/>
                    </a:cubicBezTo>
                    <a:cubicBezTo>
                      <a:pt x="18383" y="13117"/>
                      <a:pt x="18690" y="13141"/>
                      <a:pt x="18973" y="13188"/>
                    </a:cubicBezTo>
                    <a:lnTo>
                      <a:pt x="19422" y="13188"/>
                    </a:lnTo>
                    <a:cubicBezTo>
                      <a:pt x="19564" y="13188"/>
                      <a:pt x="19729" y="13141"/>
                      <a:pt x="19871" y="13117"/>
                    </a:cubicBezTo>
                    <a:cubicBezTo>
                      <a:pt x="19895" y="13070"/>
                      <a:pt x="19895" y="12952"/>
                      <a:pt x="19824" y="12952"/>
                    </a:cubicBezTo>
                    <a:lnTo>
                      <a:pt x="19044" y="12952"/>
                    </a:lnTo>
                    <a:cubicBezTo>
                      <a:pt x="18784" y="12952"/>
                      <a:pt x="18548" y="12904"/>
                      <a:pt x="18264" y="12857"/>
                    </a:cubicBezTo>
                    <a:cubicBezTo>
                      <a:pt x="17745" y="12762"/>
                      <a:pt x="17248" y="12668"/>
                      <a:pt x="16752" y="12550"/>
                    </a:cubicBezTo>
                    <a:cubicBezTo>
                      <a:pt x="15713" y="12314"/>
                      <a:pt x="14697" y="12006"/>
                      <a:pt x="13728" y="11652"/>
                    </a:cubicBezTo>
                    <a:cubicBezTo>
                      <a:pt x="13468" y="11557"/>
                      <a:pt x="13161" y="11439"/>
                      <a:pt x="12901" y="11321"/>
                    </a:cubicBezTo>
                    <a:cubicBezTo>
                      <a:pt x="12759" y="11250"/>
                      <a:pt x="12641" y="11203"/>
                      <a:pt x="12476" y="11179"/>
                    </a:cubicBezTo>
                    <a:cubicBezTo>
                      <a:pt x="12334" y="11109"/>
                      <a:pt x="12192" y="11085"/>
                      <a:pt x="12074" y="11014"/>
                    </a:cubicBezTo>
                    <a:close/>
                    <a:moveTo>
                      <a:pt x="6238" y="11227"/>
                    </a:moveTo>
                    <a:lnTo>
                      <a:pt x="6238" y="11227"/>
                    </a:lnTo>
                    <a:cubicBezTo>
                      <a:pt x="6049" y="11274"/>
                      <a:pt x="5836" y="11274"/>
                      <a:pt x="5671" y="11345"/>
                    </a:cubicBezTo>
                    <a:cubicBezTo>
                      <a:pt x="5482" y="11368"/>
                      <a:pt x="5317" y="11439"/>
                      <a:pt x="5128" y="11487"/>
                    </a:cubicBezTo>
                    <a:cubicBezTo>
                      <a:pt x="4773" y="11605"/>
                      <a:pt x="4419" y="11699"/>
                      <a:pt x="4064" y="11817"/>
                    </a:cubicBezTo>
                    <a:cubicBezTo>
                      <a:pt x="3356" y="12054"/>
                      <a:pt x="2647" y="12314"/>
                      <a:pt x="1985" y="12621"/>
                    </a:cubicBezTo>
                    <a:cubicBezTo>
                      <a:pt x="1583" y="12762"/>
                      <a:pt x="1182" y="12928"/>
                      <a:pt x="827" y="13141"/>
                    </a:cubicBezTo>
                    <a:cubicBezTo>
                      <a:pt x="768" y="13180"/>
                      <a:pt x="775" y="13270"/>
                      <a:pt x="834" y="13270"/>
                    </a:cubicBezTo>
                    <a:cubicBezTo>
                      <a:pt x="846" y="13270"/>
                      <a:pt x="859" y="13266"/>
                      <a:pt x="875" y="13259"/>
                    </a:cubicBezTo>
                    <a:cubicBezTo>
                      <a:pt x="1229" y="13141"/>
                      <a:pt x="1560" y="12975"/>
                      <a:pt x="1914" y="12833"/>
                    </a:cubicBezTo>
                    <a:cubicBezTo>
                      <a:pt x="2269" y="12668"/>
                      <a:pt x="2623" y="12526"/>
                      <a:pt x="2954" y="12408"/>
                    </a:cubicBezTo>
                    <a:cubicBezTo>
                      <a:pt x="3639" y="12148"/>
                      <a:pt x="4348" y="11912"/>
                      <a:pt x="5057" y="11676"/>
                    </a:cubicBezTo>
                    <a:cubicBezTo>
                      <a:pt x="5246" y="11605"/>
                      <a:pt x="5435" y="11557"/>
                      <a:pt x="5647" y="11463"/>
                    </a:cubicBezTo>
                    <a:cubicBezTo>
                      <a:pt x="5718" y="11439"/>
                      <a:pt x="5836" y="11392"/>
                      <a:pt x="5931" y="11345"/>
                    </a:cubicBezTo>
                    <a:cubicBezTo>
                      <a:pt x="6025" y="11321"/>
                      <a:pt x="6144" y="11250"/>
                      <a:pt x="6238" y="11227"/>
                    </a:cubicBezTo>
                    <a:close/>
                    <a:moveTo>
                      <a:pt x="13208" y="13471"/>
                    </a:moveTo>
                    <a:lnTo>
                      <a:pt x="13208" y="13471"/>
                    </a:lnTo>
                    <a:cubicBezTo>
                      <a:pt x="13230" y="13501"/>
                      <a:pt x="13255" y="13526"/>
                      <a:pt x="13281" y="13548"/>
                    </a:cubicBezTo>
                    <a:lnTo>
                      <a:pt x="13281" y="13548"/>
                    </a:lnTo>
                    <a:cubicBezTo>
                      <a:pt x="13258" y="13523"/>
                      <a:pt x="13234" y="13497"/>
                      <a:pt x="13208" y="13471"/>
                    </a:cubicBezTo>
                    <a:close/>
                    <a:moveTo>
                      <a:pt x="7325" y="11463"/>
                    </a:moveTo>
                    <a:lnTo>
                      <a:pt x="6356" y="11817"/>
                    </a:lnTo>
                    <a:cubicBezTo>
                      <a:pt x="6025" y="11936"/>
                      <a:pt x="5695" y="12077"/>
                      <a:pt x="5387" y="12195"/>
                    </a:cubicBezTo>
                    <a:cubicBezTo>
                      <a:pt x="4773" y="12479"/>
                      <a:pt x="4159" y="12762"/>
                      <a:pt x="3497" y="13022"/>
                    </a:cubicBezTo>
                    <a:cubicBezTo>
                      <a:pt x="3143" y="13164"/>
                      <a:pt x="2788" y="13353"/>
                      <a:pt x="2434" y="13519"/>
                    </a:cubicBezTo>
                    <a:cubicBezTo>
                      <a:pt x="2390" y="13584"/>
                      <a:pt x="2468" y="13710"/>
                      <a:pt x="2554" y="13710"/>
                    </a:cubicBezTo>
                    <a:cubicBezTo>
                      <a:pt x="2562" y="13710"/>
                      <a:pt x="2569" y="13709"/>
                      <a:pt x="2576" y="13708"/>
                    </a:cubicBezTo>
                    <a:cubicBezTo>
                      <a:pt x="3190" y="13448"/>
                      <a:pt x="3804" y="13141"/>
                      <a:pt x="4419" y="12857"/>
                    </a:cubicBezTo>
                    <a:cubicBezTo>
                      <a:pt x="5033" y="12550"/>
                      <a:pt x="5671" y="12290"/>
                      <a:pt x="6285" y="11983"/>
                    </a:cubicBezTo>
                    <a:cubicBezTo>
                      <a:pt x="6640" y="11817"/>
                      <a:pt x="6971" y="11628"/>
                      <a:pt x="7325" y="11463"/>
                    </a:cubicBezTo>
                    <a:close/>
                    <a:moveTo>
                      <a:pt x="9829" y="10494"/>
                    </a:moveTo>
                    <a:cubicBezTo>
                      <a:pt x="9168" y="10636"/>
                      <a:pt x="8554" y="10754"/>
                      <a:pt x="7939" y="10943"/>
                    </a:cubicBezTo>
                    <a:cubicBezTo>
                      <a:pt x="7325" y="11109"/>
                      <a:pt x="6687" y="11298"/>
                      <a:pt x="6073" y="11487"/>
                    </a:cubicBezTo>
                    <a:cubicBezTo>
                      <a:pt x="4844" y="11912"/>
                      <a:pt x="3615" y="12361"/>
                      <a:pt x="2434" y="12881"/>
                    </a:cubicBezTo>
                    <a:cubicBezTo>
                      <a:pt x="2127" y="13022"/>
                      <a:pt x="1796" y="13188"/>
                      <a:pt x="1442" y="13330"/>
                    </a:cubicBezTo>
                    <a:cubicBezTo>
                      <a:pt x="1111" y="13471"/>
                      <a:pt x="756" y="13613"/>
                      <a:pt x="473" y="13826"/>
                    </a:cubicBezTo>
                    <a:cubicBezTo>
                      <a:pt x="409" y="13826"/>
                      <a:pt x="442" y="13923"/>
                      <a:pt x="484" y="13923"/>
                    </a:cubicBezTo>
                    <a:cubicBezTo>
                      <a:pt x="488" y="13923"/>
                      <a:pt x="492" y="13922"/>
                      <a:pt x="497" y="13920"/>
                    </a:cubicBezTo>
                    <a:cubicBezTo>
                      <a:pt x="780" y="13802"/>
                      <a:pt x="1087" y="13660"/>
                      <a:pt x="1371" y="13542"/>
                    </a:cubicBezTo>
                    <a:cubicBezTo>
                      <a:pt x="1678" y="13377"/>
                      <a:pt x="1985" y="13259"/>
                      <a:pt x="2269" y="13117"/>
                    </a:cubicBezTo>
                    <a:cubicBezTo>
                      <a:pt x="2859" y="12857"/>
                      <a:pt x="3450" y="12621"/>
                      <a:pt x="4064" y="12384"/>
                    </a:cubicBezTo>
                    <a:cubicBezTo>
                      <a:pt x="5269" y="11912"/>
                      <a:pt x="6498" y="11487"/>
                      <a:pt x="7727" y="11109"/>
                    </a:cubicBezTo>
                    <a:cubicBezTo>
                      <a:pt x="8081" y="10990"/>
                      <a:pt x="8412" y="10896"/>
                      <a:pt x="8766" y="10825"/>
                    </a:cubicBezTo>
                    <a:cubicBezTo>
                      <a:pt x="9121" y="10707"/>
                      <a:pt x="9475" y="10612"/>
                      <a:pt x="9829" y="10518"/>
                    </a:cubicBezTo>
                    <a:lnTo>
                      <a:pt x="9829" y="10494"/>
                    </a:lnTo>
                    <a:close/>
                    <a:moveTo>
                      <a:pt x="11223" y="14511"/>
                    </a:moveTo>
                    <a:cubicBezTo>
                      <a:pt x="11226" y="14520"/>
                      <a:pt x="11228" y="14529"/>
                      <a:pt x="11231" y="14538"/>
                    </a:cubicBezTo>
                    <a:lnTo>
                      <a:pt x="11231" y="14538"/>
                    </a:lnTo>
                    <a:cubicBezTo>
                      <a:pt x="11228" y="14529"/>
                      <a:pt x="11226" y="14520"/>
                      <a:pt x="11223" y="14511"/>
                    </a:cubicBezTo>
                    <a:close/>
                    <a:moveTo>
                      <a:pt x="12806" y="12432"/>
                    </a:moveTo>
                    <a:lnTo>
                      <a:pt x="12806" y="12432"/>
                    </a:lnTo>
                    <a:cubicBezTo>
                      <a:pt x="13090" y="12644"/>
                      <a:pt x="13350" y="12881"/>
                      <a:pt x="13610" y="13093"/>
                    </a:cubicBezTo>
                    <a:cubicBezTo>
                      <a:pt x="13870" y="13306"/>
                      <a:pt x="14153" y="13495"/>
                      <a:pt x="14437" y="13708"/>
                    </a:cubicBezTo>
                    <a:cubicBezTo>
                      <a:pt x="15004" y="14133"/>
                      <a:pt x="15524" y="14511"/>
                      <a:pt x="16091" y="14913"/>
                    </a:cubicBezTo>
                    <a:cubicBezTo>
                      <a:pt x="16421" y="15149"/>
                      <a:pt x="16705" y="15361"/>
                      <a:pt x="17036" y="15598"/>
                    </a:cubicBezTo>
                    <a:cubicBezTo>
                      <a:pt x="17069" y="15620"/>
                      <a:pt x="17098" y="15629"/>
                      <a:pt x="17122" y="15629"/>
                    </a:cubicBezTo>
                    <a:cubicBezTo>
                      <a:pt x="17202" y="15629"/>
                      <a:pt x="17226" y="15529"/>
                      <a:pt x="17154" y="15456"/>
                    </a:cubicBezTo>
                    <a:cubicBezTo>
                      <a:pt x="16587" y="15031"/>
                      <a:pt x="16020" y="14653"/>
                      <a:pt x="15476" y="14275"/>
                    </a:cubicBezTo>
                    <a:cubicBezTo>
                      <a:pt x="14909" y="13873"/>
                      <a:pt x="14342" y="13471"/>
                      <a:pt x="13799" y="13093"/>
                    </a:cubicBezTo>
                    <a:cubicBezTo>
                      <a:pt x="13468" y="12881"/>
                      <a:pt x="13137" y="12668"/>
                      <a:pt x="12806" y="12432"/>
                    </a:cubicBezTo>
                    <a:close/>
                    <a:moveTo>
                      <a:pt x="8294" y="12833"/>
                    </a:moveTo>
                    <a:cubicBezTo>
                      <a:pt x="8081" y="13093"/>
                      <a:pt x="7845" y="13353"/>
                      <a:pt x="7656" y="13613"/>
                    </a:cubicBezTo>
                    <a:cubicBezTo>
                      <a:pt x="7443" y="13897"/>
                      <a:pt x="7230" y="14157"/>
                      <a:pt x="7018" y="14440"/>
                    </a:cubicBezTo>
                    <a:cubicBezTo>
                      <a:pt x="6616" y="15007"/>
                      <a:pt x="6238" y="15551"/>
                      <a:pt x="5813" y="16094"/>
                    </a:cubicBezTo>
                    <a:cubicBezTo>
                      <a:pt x="5576" y="16425"/>
                      <a:pt x="5364" y="16732"/>
                      <a:pt x="5128" y="17039"/>
                    </a:cubicBezTo>
                    <a:cubicBezTo>
                      <a:pt x="5094" y="17123"/>
                      <a:pt x="5157" y="17196"/>
                      <a:pt x="5221" y="17196"/>
                    </a:cubicBezTo>
                    <a:cubicBezTo>
                      <a:pt x="5247" y="17196"/>
                      <a:pt x="5273" y="17184"/>
                      <a:pt x="5293" y="17157"/>
                    </a:cubicBezTo>
                    <a:cubicBezTo>
                      <a:pt x="5695" y="16614"/>
                      <a:pt x="6073" y="16047"/>
                      <a:pt x="6474" y="15480"/>
                    </a:cubicBezTo>
                    <a:cubicBezTo>
                      <a:pt x="6852" y="14913"/>
                      <a:pt x="7254" y="14369"/>
                      <a:pt x="7656" y="13802"/>
                    </a:cubicBezTo>
                    <a:cubicBezTo>
                      <a:pt x="7845" y="13471"/>
                      <a:pt x="8057" y="13141"/>
                      <a:pt x="8294" y="12833"/>
                    </a:cubicBezTo>
                    <a:close/>
                    <a:moveTo>
                      <a:pt x="13281" y="13548"/>
                    </a:moveTo>
                    <a:cubicBezTo>
                      <a:pt x="13386" y="13665"/>
                      <a:pt x="13470" y="13785"/>
                      <a:pt x="13586" y="13920"/>
                    </a:cubicBezTo>
                    <a:lnTo>
                      <a:pt x="13964" y="14298"/>
                    </a:lnTo>
                    <a:cubicBezTo>
                      <a:pt x="14224" y="14558"/>
                      <a:pt x="14531" y="14794"/>
                      <a:pt x="14791" y="15054"/>
                    </a:cubicBezTo>
                    <a:cubicBezTo>
                      <a:pt x="15358" y="15574"/>
                      <a:pt x="15949" y="16047"/>
                      <a:pt x="16540" y="16472"/>
                    </a:cubicBezTo>
                    <a:cubicBezTo>
                      <a:pt x="16847" y="16756"/>
                      <a:pt x="17201" y="17015"/>
                      <a:pt x="17556" y="17228"/>
                    </a:cubicBezTo>
                    <a:cubicBezTo>
                      <a:pt x="17572" y="17239"/>
                      <a:pt x="17588" y="17243"/>
                      <a:pt x="17602" y="17243"/>
                    </a:cubicBezTo>
                    <a:cubicBezTo>
                      <a:pt x="17651" y="17243"/>
                      <a:pt x="17681" y="17188"/>
                      <a:pt x="17626" y="17134"/>
                    </a:cubicBezTo>
                    <a:cubicBezTo>
                      <a:pt x="17343" y="16897"/>
                      <a:pt x="17036" y="16685"/>
                      <a:pt x="16752" y="16448"/>
                    </a:cubicBezTo>
                    <a:lnTo>
                      <a:pt x="15854" y="15740"/>
                    </a:lnTo>
                    <a:cubicBezTo>
                      <a:pt x="15264" y="15267"/>
                      <a:pt x="14697" y="14794"/>
                      <a:pt x="14177" y="14298"/>
                    </a:cubicBezTo>
                    <a:cubicBezTo>
                      <a:pt x="14035" y="14157"/>
                      <a:pt x="13870" y="14038"/>
                      <a:pt x="13704" y="13873"/>
                    </a:cubicBezTo>
                    <a:cubicBezTo>
                      <a:pt x="13610" y="13826"/>
                      <a:pt x="13563" y="13731"/>
                      <a:pt x="13468" y="13684"/>
                    </a:cubicBezTo>
                    <a:cubicBezTo>
                      <a:pt x="13403" y="13635"/>
                      <a:pt x="13338" y="13598"/>
                      <a:pt x="13281" y="13548"/>
                    </a:cubicBezTo>
                    <a:close/>
                    <a:moveTo>
                      <a:pt x="10775" y="10825"/>
                    </a:moveTo>
                    <a:lnTo>
                      <a:pt x="10775" y="10825"/>
                    </a:lnTo>
                    <a:cubicBezTo>
                      <a:pt x="11223" y="11298"/>
                      <a:pt x="11672" y="11794"/>
                      <a:pt x="12098" y="12243"/>
                    </a:cubicBezTo>
                    <a:cubicBezTo>
                      <a:pt x="12570" y="12668"/>
                      <a:pt x="13019" y="13117"/>
                      <a:pt x="13515" y="13566"/>
                    </a:cubicBezTo>
                    <a:cubicBezTo>
                      <a:pt x="14508" y="14416"/>
                      <a:pt x="15500" y="15243"/>
                      <a:pt x="16540" y="16023"/>
                    </a:cubicBezTo>
                    <a:cubicBezTo>
                      <a:pt x="16823" y="16212"/>
                      <a:pt x="17130" y="16448"/>
                      <a:pt x="17414" y="16661"/>
                    </a:cubicBezTo>
                    <a:cubicBezTo>
                      <a:pt x="17721" y="16874"/>
                      <a:pt x="18005" y="17086"/>
                      <a:pt x="18335" y="17252"/>
                    </a:cubicBezTo>
                    <a:cubicBezTo>
                      <a:pt x="18339" y="17255"/>
                      <a:pt x="18343" y="17256"/>
                      <a:pt x="18348" y="17256"/>
                    </a:cubicBezTo>
                    <a:cubicBezTo>
                      <a:pt x="18382" y="17256"/>
                      <a:pt x="18444" y="17198"/>
                      <a:pt x="18383" y="17157"/>
                    </a:cubicBezTo>
                    <a:cubicBezTo>
                      <a:pt x="18123" y="16968"/>
                      <a:pt x="17863" y="16779"/>
                      <a:pt x="17603" y="16614"/>
                    </a:cubicBezTo>
                    <a:cubicBezTo>
                      <a:pt x="17343" y="16425"/>
                      <a:pt x="17059" y="16212"/>
                      <a:pt x="16800" y="16047"/>
                    </a:cubicBezTo>
                    <a:cubicBezTo>
                      <a:pt x="16280" y="15645"/>
                      <a:pt x="15760" y="15267"/>
                      <a:pt x="15264" y="14865"/>
                    </a:cubicBezTo>
                    <a:cubicBezTo>
                      <a:pt x="14271" y="14062"/>
                      <a:pt x="13279" y="13211"/>
                      <a:pt x="12334" y="12314"/>
                    </a:cubicBezTo>
                    <a:cubicBezTo>
                      <a:pt x="12074" y="12077"/>
                      <a:pt x="11814" y="11817"/>
                      <a:pt x="11578" y="11581"/>
                    </a:cubicBezTo>
                    <a:cubicBezTo>
                      <a:pt x="11318" y="11345"/>
                      <a:pt x="11034" y="11085"/>
                      <a:pt x="10775" y="10825"/>
                    </a:cubicBezTo>
                    <a:close/>
                    <a:moveTo>
                      <a:pt x="8979" y="11534"/>
                    </a:moveTo>
                    <a:cubicBezTo>
                      <a:pt x="8861" y="11581"/>
                      <a:pt x="8743" y="11652"/>
                      <a:pt x="8624" y="11723"/>
                    </a:cubicBezTo>
                    <a:cubicBezTo>
                      <a:pt x="8506" y="11794"/>
                      <a:pt x="8412" y="11888"/>
                      <a:pt x="8294" y="11936"/>
                    </a:cubicBezTo>
                    <a:cubicBezTo>
                      <a:pt x="8081" y="12077"/>
                      <a:pt x="7845" y="12266"/>
                      <a:pt x="7656" y="12408"/>
                    </a:cubicBezTo>
                    <a:cubicBezTo>
                      <a:pt x="7230" y="12739"/>
                      <a:pt x="6829" y="13093"/>
                      <a:pt x="6403" y="13448"/>
                    </a:cubicBezTo>
                    <a:cubicBezTo>
                      <a:pt x="5647" y="14157"/>
                      <a:pt x="4891" y="14913"/>
                      <a:pt x="4206" y="15740"/>
                    </a:cubicBezTo>
                    <a:cubicBezTo>
                      <a:pt x="4041" y="15976"/>
                      <a:pt x="3828" y="16212"/>
                      <a:pt x="3686" y="16448"/>
                    </a:cubicBezTo>
                    <a:cubicBezTo>
                      <a:pt x="3592" y="16566"/>
                      <a:pt x="3545" y="16685"/>
                      <a:pt x="3450" y="16850"/>
                    </a:cubicBezTo>
                    <a:cubicBezTo>
                      <a:pt x="3403" y="16992"/>
                      <a:pt x="3332" y="17110"/>
                      <a:pt x="3285" y="17252"/>
                    </a:cubicBezTo>
                    <a:cubicBezTo>
                      <a:pt x="3285" y="17266"/>
                      <a:pt x="3328" y="17289"/>
                      <a:pt x="3368" y="17289"/>
                    </a:cubicBezTo>
                    <a:cubicBezTo>
                      <a:pt x="3393" y="17289"/>
                      <a:pt x="3417" y="17279"/>
                      <a:pt x="3426" y="17252"/>
                    </a:cubicBezTo>
                    <a:cubicBezTo>
                      <a:pt x="3474" y="17134"/>
                      <a:pt x="3568" y="17039"/>
                      <a:pt x="3639" y="16921"/>
                    </a:cubicBezTo>
                    <a:cubicBezTo>
                      <a:pt x="3686" y="16803"/>
                      <a:pt x="3757" y="16685"/>
                      <a:pt x="3828" y="16614"/>
                    </a:cubicBezTo>
                    <a:lnTo>
                      <a:pt x="4277" y="15976"/>
                    </a:lnTo>
                    <a:cubicBezTo>
                      <a:pt x="4608" y="15574"/>
                      <a:pt x="4962" y="15196"/>
                      <a:pt x="5317" y="14794"/>
                    </a:cubicBezTo>
                    <a:cubicBezTo>
                      <a:pt x="6025" y="14038"/>
                      <a:pt x="6781" y="13330"/>
                      <a:pt x="7608" y="12644"/>
                    </a:cubicBezTo>
                    <a:cubicBezTo>
                      <a:pt x="7845" y="12479"/>
                      <a:pt x="8081" y="12266"/>
                      <a:pt x="8294" y="12077"/>
                    </a:cubicBezTo>
                    <a:cubicBezTo>
                      <a:pt x="8412" y="12006"/>
                      <a:pt x="8530" y="11912"/>
                      <a:pt x="8624" y="11817"/>
                    </a:cubicBezTo>
                    <a:cubicBezTo>
                      <a:pt x="8743" y="11723"/>
                      <a:pt x="8861" y="11605"/>
                      <a:pt x="8979" y="11534"/>
                    </a:cubicBezTo>
                    <a:close/>
                    <a:moveTo>
                      <a:pt x="11554" y="11794"/>
                    </a:moveTo>
                    <a:cubicBezTo>
                      <a:pt x="11601" y="11912"/>
                      <a:pt x="11672" y="12030"/>
                      <a:pt x="11743" y="12148"/>
                    </a:cubicBezTo>
                    <a:cubicBezTo>
                      <a:pt x="11814" y="12266"/>
                      <a:pt x="11909" y="12361"/>
                      <a:pt x="11956" y="12479"/>
                    </a:cubicBezTo>
                    <a:cubicBezTo>
                      <a:pt x="12098" y="12668"/>
                      <a:pt x="12287" y="12904"/>
                      <a:pt x="12428" y="13117"/>
                    </a:cubicBezTo>
                    <a:cubicBezTo>
                      <a:pt x="12759" y="13542"/>
                      <a:pt x="13114" y="13944"/>
                      <a:pt x="13468" y="14369"/>
                    </a:cubicBezTo>
                    <a:cubicBezTo>
                      <a:pt x="14177" y="15125"/>
                      <a:pt x="14933" y="15858"/>
                      <a:pt x="15760" y="16543"/>
                    </a:cubicBezTo>
                    <a:cubicBezTo>
                      <a:pt x="15996" y="16732"/>
                      <a:pt x="16232" y="16921"/>
                      <a:pt x="16469" y="17086"/>
                    </a:cubicBezTo>
                    <a:cubicBezTo>
                      <a:pt x="16587" y="17157"/>
                      <a:pt x="16705" y="17228"/>
                      <a:pt x="16870" y="17323"/>
                    </a:cubicBezTo>
                    <a:cubicBezTo>
                      <a:pt x="17012" y="17370"/>
                      <a:pt x="17130" y="17441"/>
                      <a:pt x="17272" y="17488"/>
                    </a:cubicBezTo>
                    <a:cubicBezTo>
                      <a:pt x="17272" y="17464"/>
                      <a:pt x="17343" y="17370"/>
                      <a:pt x="17272" y="17346"/>
                    </a:cubicBezTo>
                    <a:cubicBezTo>
                      <a:pt x="17154" y="17275"/>
                      <a:pt x="17059" y="17204"/>
                      <a:pt x="16941" y="17134"/>
                    </a:cubicBezTo>
                    <a:cubicBezTo>
                      <a:pt x="16823" y="17086"/>
                      <a:pt x="16705" y="17015"/>
                      <a:pt x="16634" y="16921"/>
                    </a:cubicBezTo>
                    <a:lnTo>
                      <a:pt x="15996" y="16496"/>
                    </a:lnTo>
                    <a:cubicBezTo>
                      <a:pt x="15595" y="16165"/>
                      <a:pt x="15216" y="15810"/>
                      <a:pt x="14815" y="15456"/>
                    </a:cubicBezTo>
                    <a:cubicBezTo>
                      <a:pt x="14059" y="14747"/>
                      <a:pt x="13350" y="13967"/>
                      <a:pt x="12665" y="13141"/>
                    </a:cubicBezTo>
                    <a:cubicBezTo>
                      <a:pt x="12499" y="12904"/>
                      <a:pt x="12287" y="12668"/>
                      <a:pt x="12098" y="12479"/>
                    </a:cubicBezTo>
                    <a:cubicBezTo>
                      <a:pt x="12027" y="12361"/>
                      <a:pt x="11932" y="12243"/>
                      <a:pt x="11838" y="12148"/>
                    </a:cubicBezTo>
                    <a:cubicBezTo>
                      <a:pt x="11743" y="12030"/>
                      <a:pt x="11625" y="11912"/>
                      <a:pt x="11554" y="11794"/>
                    </a:cubicBezTo>
                    <a:close/>
                    <a:moveTo>
                      <a:pt x="7254" y="13211"/>
                    </a:moveTo>
                    <a:lnTo>
                      <a:pt x="7254" y="13211"/>
                    </a:lnTo>
                    <a:cubicBezTo>
                      <a:pt x="7112" y="13353"/>
                      <a:pt x="6971" y="13448"/>
                      <a:pt x="6829" y="13589"/>
                    </a:cubicBezTo>
                    <a:lnTo>
                      <a:pt x="6427" y="13967"/>
                    </a:lnTo>
                    <a:cubicBezTo>
                      <a:pt x="6167" y="14251"/>
                      <a:pt x="5931" y="14535"/>
                      <a:pt x="5671" y="14794"/>
                    </a:cubicBezTo>
                    <a:cubicBezTo>
                      <a:pt x="5175" y="15361"/>
                      <a:pt x="4702" y="15952"/>
                      <a:pt x="4253" y="16543"/>
                    </a:cubicBezTo>
                    <a:cubicBezTo>
                      <a:pt x="3993" y="16874"/>
                      <a:pt x="3710" y="17228"/>
                      <a:pt x="3521" y="17582"/>
                    </a:cubicBezTo>
                    <a:cubicBezTo>
                      <a:pt x="3469" y="17600"/>
                      <a:pt x="3506" y="17656"/>
                      <a:pt x="3548" y="17656"/>
                    </a:cubicBezTo>
                    <a:cubicBezTo>
                      <a:pt x="3564" y="17656"/>
                      <a:pt x="3579" y="17648"/>
                      <a:pt x="3592" y="17630"/>
                    </a:cubicBezTo>
                    <a:cubicBezTo>
                      <a:pt x="3828" y="17346"/>
                      <a:pt x="4041" y="17039"/>
                      <a:pt x="4277" y="16756"/>
                    </a:cubicBezTo>
                    <a:lnTo>
                      <a:pt x="4986" y="15858"/>
                    </a:lnTo>
                    <a:cubicBezTo>
                      <a:pt x="5458" y="15267"/>
                      <a:pt x="5931" y="14724"/>
                      <a:pt x="6427" y="14180"/>
                    </a:cubicBezTo>
                    <a:cubicBezTo>
                      <a:pt x="6592" y="14038"/>
                      <a:pt x="6711" y="13897"/>
                      <a:pt x="6852" y="13708"/>
                    </a:cubicBezTo>
                    <a:cubicBezTo>
                      <a:pt x="6900" y="13613"/>
                      <a:pt x="6994" y="13566"/>
                      <a:pt x="7065" y="13471"/>
                    </a:cubicBezTo>
                    <a:cubicBezTo>
                      <a:pt x="7112" y="13377"/>
                      <a:pt x="7183" y="13306"/>
                      <a:pt x="7254" y="13211"/>
                    </a:cubicBezTo>
                    <a:close/>
                    <a:moveTo>
                      <a:pt x="11460" y="13400"/>
                    </a:moveTo>
                    <a:lnTo>
                      <a:pt x="11814" y="14393"/>
                    </a:lnTo>
                    <a:cubicBezTo>
                      <a:pt x="11932" y="14700"/>
                      <a:pt x="12074" y="15031"/>
                      <a:pt x="12192" y="15338"/>
                    </a:cubicBezTo>
                    <a:cubicBezTo>
                      <a:pt x="12452" y="15952"/>
                      <a:pt x="12759" y="16566"/>
                      <a:pt x="13019" y="17228"/>
                    </a:cubicBezTo>
                    <a:cubicBezTo>
                      <a:pt x="13161" y="17582"/>
                      <a:pt x="13350" y="17937"/>
                      <a:pt x="13515" y="18291"/>
                    </a:cubicBezTo>
                    <a:cubicBezTo>
                      <a:pt x="13542" y="18318"/>
                      <a:pt x="13573" y="18330"/>
                      <a:pt x="13602" y="18330"/>
                    </a:cubicBezTo>
                    <a:cubicBezTo>
                      <a:pt x="13675" y="18330"/>
                      <a:pt x="13738" y="18258"/>
                      <a:pt x="13704" y="18173"/>
                    </a:cubicBezTo>
                    <a:cubicBezTo>
                      <a:pt x="13444" y="17559"/>
                      <a:pt x="13137" y="16921"/>
                      <a:pt x="12854" y="16307"/>
                    </a:cubicBezTo>
                    <a:cubicBezTo>
                      <a:pt x="12547" y="15692"/>
                      <a:pt x="12287" y="15054"/>
                      <a:pt x="11980" y="14440"/>
                    </a:cubicBezTo>
                    <a:cubicBezTo>
                      <a:pt x="11814" y="14086"/>
                      <a:pt x="11625" y="13755"/>
                      <a:pt x="11460" y="13400"/>
                    </a:cubicBezTo>
                    <a:close/>
                    <a:moveTo>
                      <a:pt x="9948" y="10754"/>
                    </a:moveTo>
                    <a:cubicBezTo>
                      <a:pt x="9475" y="11203"/>
                      <a:pt x="8979" y="11652"/>
                      <a:pt x="8530" y="12077"/>
                    </a:cubicBezTo>
                    <a:cubicBezTo>
                      <a:pt x="8081" y="12550"/>
                      <a:pt x="7656" y="12999"/>
                      <a:pt x="7207" y="13495"/>
                    </a:cubicBezTo>
                    <a:cubicBezTo>
                      <a:pt x="6356" y="14487"/>
                      <a:pt x="5529" y="15480"/>
                      <a:pt x="4750" y="16519"/>
                    </a:cubicBezTo>
                    <a:cubicBezTo>
                      <a:pt x="4537" y="16803"/>
                      <a:pt x="4301" y="17110"/>
                      <a:pt x="4112" y="17393"/>
                    </a:cubicBezTo>
                    <a:cubicBezTo>
                      <a:pt x="3899" y="17701"/>
                      <a:pt x="3686" y="17984"/>
                      <a:pt x="3521" y="18315"/>
                    </a:cubicBezTo>
                    <a:cubicBezTo>
                      <a:pt x="3487" y="18366"/>
                      <a:pt x="3514" y="18405"/>
                      <a:pt x="3550" y="18405"/>
                    </a:cubicBezTo>
                    <a:cubicBezTo>
                      <a:pt x="3564" y="18405"/>
                      <a:pt x="3579" y="18399"/>
                      <a:pt x="3592" y="18386"/>
                    </a:cubicBezTo>
                    <a:cubicBezTo>
                      <a:pt x="3804" y="18102"/>
                      <a:pt x="3993" y="17842"/>
                      <a:pt x="4159" y="17582"/>
                    </a:cubicBezTo>
                    <a:cubicBezTo>
                      <a:pt x="4348" y="17323"/>
                      <a:pt x="4537" y="17039"/>
                      <a:pt x="4726" y="16779"/>
                    </a:cubicBezTo>
                    <a:cubicBezTo>
                      <a:pt x="5104" y="16259"/>
                      <a:pt x="5482" y="15740"/>
                      <a:pt x="5907" y="15243"/>
                    </a:cubicBezTo>
                    <a:cubicBezTo>
                      <a:pt x="6711" y="14251"/>
                      <a:pt x="7561" y="13259"/>
                      <a:pt x="8435" y="12314"/>
                    </a:cubicBezTo>
                    <a:cubicBezTo>
                      <a:pt x="8672" y="12054"/>
                      <a:pt x="8955" y="11794"/>
                      <a:pt x="9191" y="11557"/>
                    </a:cubicBezTo>
                    <a:cubicBezTo>
                      <a:pt x="9428" y="11298"/>
                      <a:pt x="9688" y="11014"/>
                      <a:pt x="9948" y="10754"/>
                    </a:cubicBezTo>
                    <a:close/>
                    <a:moveTo>
                      <a:pt x="9806" y="13566"/>
                    </a:moveTo>
                    <a:lnTo>
                      <a:pt x="9806" y="13566"/>
                    </a:lnTo>
                    <a:cubicBezTo>
                      <a:pt x="9735" y="13920"/>
                      <a:pt x="9688" y="14251"/>
                      <a:pt x="9617" y="14605"/>
                    </a:cubicBezTo>
                    <a:cubicBezTo>
                      <a:pt x="9570" y="14936"/>
                      <a:pt x="9546" y="15267"/>
                      <a:pt x="9499" y="15621"/>
                    </a:cubicBezTo>
                    <a:cubicBezTo>
                      <a:pt x="9428" y="16307"/>
                      <a:pt x="9357" y="16992"/>
                      <a:pt x="9310" y="17677"/>
                    </a:cubicBezTo>
                    <a:cubicBezTo>
                      <a:pt x="9262" y="18055"/>
                      <a:pt x="9215" y="18433"/>
                      <a:pt x="9168" y="18858"/>
                    </a:cubicBezTo>
                    <a:cubicBezTo>
                      <a:pt x="9177" y="18877"/>
                      <a:pt x="9207" y="18888"/>
                      <a:pt x="9241" y="18888"/>
                    </a:cubicBezTo>
                    <a:cubicBezTo>
                      <a:pt x="9295" y="18888"/>
                      <a:pt x="9357" y="18860"/>
                      <a:pt x="9357" y="18787"/>
                    </a:cubicBezTo>
                    <a:cubicBezTo>
                      <a:pt x="9451" y="18102"/>
                      <a:pt x="9499" y="17441"/>
                      <a:pt x="9570" y="16756"/>
                    </a:cubicBezTo>
                    <a:lnTo>
                      <a:pt x="9735" y="14724"/>
                    </a:lnTo>
                    <a:cubicBezTo>
                      <a:pt x="9759" y="14322"/>
                      <a:pt x="9759" y="13944"/>
                      <a:pt x="9806" y="13566"/>
                    </a:cubicBezTo>
                    <a:close/>
                    <a:moveTo>
                      <a:pt x="9711" y="12077"/>
                    </a:moveTo>
                    <a:cubicBezTo>
                      <a:pt x="9640" y="12195"/>
                      <a:pt x="9570" y="12314"/>
                      <a:pt x="9499" y="12432"/>
                    </a:cubicBezTo>
                    <a:lnTo>
                      <a:pt x="9333" y="12786"/>
                    </a:lnTo>
                    <a:cubicBezTo>
                      <a:pt x="9215" y="13022"/>
                      <a:pt x="9121" y="13259"/>
                      <a:pt x="9002" y="13542"/>
                    </a:cubicBezTo>
                    <a:cubicBezTo>
                      <a:pt x="8790" y="14038"/>
                      <a:pt x="8624" y="14535"/>
                      <a:pt x="8435" y="15031"/>
                    </a:cubicBezTo>
                    <a:cubicBezTo>
                      <a:pt x="8128" y="16047"/>
                      <a:pt x="7845" y="17086"/>
                      <a:pt x="7679" y="18102"/>
                    </a:cubicBezTo>
                    <a:cubicBezTo>
                      <a:pt x="7608" y="18409"/>
                      <a:pt x="7585" y="18693"/>
                      <a:pt x="7561" y="19000"/>
                    </a:cubicBezTo>
                    <a:lnTo>
                      <a:pt x="7561" y="19449"/>
                    </a:lnTo>
                    <a:cubicBezTo>
                      <a:pt x="7561" y="19591"/>
                      <a:pt x="7585" y="19733"/>
                      <a:pt x="7608" y="19874"/>
                    </a:cubicBezTo>
                    <a:cubicBezTo>
                      <a:pt x="7629" y="19888"/>
                      <a:pt x="7654" y="19894"/>
                      <a:pt x="7679" y="19894"/>
                    </a:cubicBezTo>
                    <a:cubicBezTo>
                      <a:pt x="7738" y="19894"/>
                      <a:pt x="7797" y="19860"/>
                      <a:pt x="7797" y="19827"/>
                    </a:cubicBezTo>
                    <a:lnTo>
                      <a:pt x="7797" y="19449"/>
                    </a:lnTo>
                    <a:lnTo>
                      <a:pt x="7797" y="19047"/>
                    </a:lnTo>
                    <a:cubicBezTo>
                      <a:pt x="7797" y="18787"/>
                      <a:pt x="7821" y="18551"/>
                      <a:pt x="7892" y="18291"/>
                    </a:cubicBezTo>
                    <a:cubicBezTo>
                      <a:pt x="7963" y="17748"/>
                      <a:pt x="8057" y="17252"/>
                      <a:pt x="8176" y="16756"/>
                    </a:cubicBezTo>
                    <a:cubicBezTo>
                      <a:pt x="8412" y="15716"/>
                      <a:pt x="8743" y="14724"/>
                      <a:pt x="9097" y="13731"/>
                    </a:cubicBezTo>
                    <a:cubicBezTo>
                      <a:pt x="9168" y="13471"/>
                      <a:pt x="9310" y="13188"/>
                      <a:pt x="9404" y="12904"/>
                    </a:cubicBezTo>
                    <a:cubicBezTo>
                      <a:pt x="9475" y="12762"/>
                      <a:pt x="9522" y="12644"/>
                      <a:pt x="9570" y="12503"/>
                    </a:cubicBezTo>
                    <a:cubicBezTo>
                      <a:pt x="9617" y="12361"/>
                      <a:pt x="9640" y="12195"/>
                      <a:pt x="9711" y="12077"/>
                    </a:cubicBezTo>
                    <a:close/>
                    <a:moveTo>
                      <a:pt x="10680" y="12125"/>
                    </a:moveTo>
                    <a:lnTo>
                      <a:pt x="10680" y="12526"/>
                    </a:lnTo>
                    <a:cubicBezTo>
                      <a:pt x="10680" y="12644"/>
                      <a:pt x="10727" y="12786"/>
                      <a:pt x="10727" y="12904"/>
                    </a:cubicBezTo>
                    <a:lnTo>
                      <a:pt x="10798" y="13708"/>
                    </a:lnTo>
                    <a:cubicBezTo>
                      <a:pt x="10869" y="14251"/>
                      <a:pt x="10987" y="14771"/>
                      <a:pt x="11082" y="15267"/>
                    </a:cubicBezTo>
                    <a:cubicBezTo>
                      <a:pt x="11318" y="16307"/>
                      <a:pt x="11601" y="17346"/>
                      <a:pt x="11956" y="18315"/>
                    </a:cubicBezTo>
                    <a:cubicBezTo>
                      <a:pt x="12074" y="18575"/>
                      <a:pt x="12169" y="18882"/>
                      <a:pt x="12310" y="19142"/>
                    </a:cubicBezTo>
                    <a:cubicBezTo>
                      <a:pt x="12381" y="19260"/>
                      <a:pt x="12452" y="19402"/>
                      <a:pt x="12523" y="19520"/>
                    </a:cubicBezTo>
                    <a:lnTo>
                      <a:pt x="12783" y="19874"/>
                    </a:lnTo>
                    <a:cubicBezTo>
                      <a:pt x="12792" y="19910"/>
                      <a:pt x="12811" y="19926"/>
                      <a:pt x="12830" y="19926"/>
                    </a:cubicBezTo>
                    <a:cubicBezTo>
                      <a:pt x="12861" y="19926"/>
                      <a:pt x="12892" y="19885"/>
                      <a:pt x="12877" y="19827"/>
                    </a:cubicBezTo>
                    <a:lnTo>
                      <a:pt x="12688" y="19473"/>
                    </a:lnTo>
                    <a:lnTo>
                      <a:pt x="12523" y="19118"/>
                    </a:lnTo>
                    <a:cubicBezTo>
                      <a:pt x="12405" y="18882"/>
                      <a:pt x="12310" y="18646"/>
                      <a:pt x="12192" y="18409"/>
                    </a:cubicBezTo>
                    <a:cubicBezTo>
                      <a:pt x="12027" y="17913"/>
                      <a:pt x="11838" y="17441"/>
                      <a:pt x="11696" y="16921"/>
                    </a:cubicBezTo>
                    <a:cubicBezTo>
                      <a:pt x="11389" y="15929"/>
                      <a:pt x="11153" y="14889"/>
                      <a:pt x="10987" y="13849"/>
                    </a:cubicBezTo>
                    <a:cubicBezTo>
                      <a:pt x="10916" y="13566"/>
                      <a:pt x="10893" y="13259"/>
                      <a:pt x="10845" y="12975"/>
                    </a:cubicBezTo>
                    <a:cubicBezTo>
                      <a:pt x="10798" y="12833"/>
                      <a:pt x="10798" y="12668"/>
                      <a:pt x="10775" y="12550"/>
                    </a:cubicBezTo>
                    <a:lnTo>
                      <a:pt x="10680" y="12125"/>
                    </a:lnTo>
                    <a:close/>
                    <a:moveTo>
                      <a:pt x="11231" y="14538"/>
                    </a:moveTo>
                    <a:cubicBezTo>
                      <a:pt x="11271" y="14699"/>
                      <a:pt x="11275" y="14899"/>
                      <a:pt x="11342" y="15078"/>
                    </a:cubicBezTo>
                    <a:cubicBezTo>
                      <a:pt x="11365" y="15243"/>
                      <a:pt x="11412" y="15432"/>
                      <a:pt x="11483" y="15598"/>
                    </a:cubicBezTo>
                    <a:cubicBezTo>
                      <a:pt x="11601" y="15952"/>
                      <a:pt x="11696" y="16307"/>
                      <a:pt x="11814" y="16661"/>
                    </a:cubicBezTo>
                    <a:cubicBezTo>
                      <a:pt x="12050" y="17370"/>
                      <a:pt x="12310" y="18079"/>
                      <a:pt x="12594" y="18764"/>
                    </a:cubicBezTo>
                    <a:cubicBezTo>
                      <a:pt x="12759" y="19142"/>
                      <a:pt x="12925" y="19567"/>
                      <a:pt x="13137" y="19922"/>
                    </a:cubicBezTo>
                    <a:cubicBezTo>
                      <a:pt x="13161" y="19937"/>
                      <a:pt x="13185" y="19945"/>
                      <a:pt x="13205" y="19945"/>
                    </a:cubicBezTo>
                    <a:cubicBezTo>
                      <a:pt x="13245" y="19945"/>
                      <a:pt x="13271" y="19914"/>
                      <a:pt x="13255" y="19851"/>
                    </a:cubicBezTo>
                    <a:cubicBezTo>
                      <a:pt x="13137" y="19496"/>
                      <a:pt x="12972" y="19165"/>
                      <a:pt x="12806" y="18811"/>
                    </a:cubicBezTo>
                    <a:cubicBezTo>
                      <a:pt x="12665" y="18457"/>
                      <a:pt x="12523" y="18102"/>
                      <a:pt x="12405" y="17795"/>
                    </a:cubicBezTo>
                    <a:cubicBezTo>
                      <a:pt x="12121" y="17110"/>
                      <a:pt x="11885" y="16401"/>
                      <a:pt x="11672" y="15692"/>
                    </a:cubicBezTo>
                    <a:cubicBezTo>
                      <a:pt x="11601" y="15480"/>
                      <a:pt x="11531" y="15314"/>
                      <a:pt x="11460" y="15102"/>
                    </a:cubicBezTo>
                    <a:cubicBezTo>
                      <a:pt x="11436" y="15007"/>
                      <a:pt x="11389" y="14889"/>
                      <a:pt x="11342" y="14794"/>
                    </a:cubicBezTo>
                    <a:cubicBezTo>
                      <a:pt x="11299" y="14730"/>
                      <a:pt x="11256" y="14627"/>
                      <a:pt x="11231" y="14538"/>
                    </a:cubicBezTo>
                    <a:close/>
                    <a:moveTo>
                      <a:pt x="9097" y="14322"/>
                    </a:moveTo>
                    <a:lnTo>
                      <a:pt x="8908" y="14865"/>
                    </a:lnTo>
                    <a:cubicBezTo>
                      <a:pt x="8861" y="15031"/>
                      <a:pt x="8837" y="15220"/>
                      <a:pt x="8766" y="15385"/>
                    </a:cubicBezTo>
                    <a:cubicBezTo>
                      <a:pt x="8672" y="15740"/>
                      <a:pt x="8601" y="16141"/>
                      <a:pt x="8530" y="16496"/>
                    </a:cubicBezTo>
                    <a:cubicBezTo>
                      <a:pt x="8388" y="17228"/>
                      <a:pt x="8270" y="17961"/>
                      <a:pt x="8176" y="18693"/>
                    </a:cubicBezTo>
                    <a:cubicBezTo>
                      <a:pt x="8128" y="19118"/>
                      <a:pt x="8057" y="19567"/>
                      <a:pt x="8057" y="19969"/>
                    </a:cubicBezTo>
                    <a:cubicBezTo>
                      <a:pt x="8028" y="20043"/>
                      <a:pt x="8063" y="20080"/>
                      <a:pt x="8099" y="20080"/>
                    </a:cubicBezTo>
                    <a:cubicBezTo>
                      <a:pt x="8121" y="20080"/>
                      <a:pt x="8143" y="20066"/>
                      <a:pt x="8152" y="20040"/>
                    </a:cubicBezTo>
                    <a:cubicBezTo>
                      <a:pt x="8199" y="19685"/>
                      <a:pt x="8246" y="19284"/>
                      <a:pt x="8294" y="18906"/>
                    </a:cubicBezTo>
                    <a:cubicBezTo>
                      <a:pt x="8365" y="18528"/>
                      <a:pt x="8388" y="18173"/>
                      <a:pt x="8435" y="17771"/>
                    </a:cubicBezTo>
                    <a:cubicBezTo>
                      <a:pt x="8554" y="17039"/>
                      <a:pt x="8672" y="16330"/>
                      <a:pt x="8861" y="15598"/>
                    </a:cubicBezTo>
                    <a:cubicBezTo>
                      <a:pt x="8884" y="15385"/>
                      <a:pt x="8955" y="15172"/>
                      <a:pt x="8979" y="14983"/>
                    </a:cubicBezTo>
                    <a:cubicBezTo>
                      <a:pt x="9002" y="14865"/>
                      <a:pt x="9026" y="14771"/>
                      <a:pt x="9026" y="14653"/>
                    </a:cubicBezTo>
                    <a:cubicBezTo>
                      <a:pt x="9073" y="14535"/>
                      <a:pt x="9073" y="14440"/>
                      <a:pt x="9097" y="14322"/>
                    </a:cubicBezTo>
                    <a:close/>
                    <a:moveTo>
                      <a:pt x="10515" y="10896"/>
                    </a:moveTo>
                    <a:cubicBezTo>
                      <a:pt x="10656" y="11557"/>
                      <a:pt x="10775" y="12172"/>
                      <a:pt x="10964" y="12786"/>
                    </a:cubicBezTo>
                    <a:cubicBezTo>
                      <a:pt x="11129" y="13424"/>
                      <a:pt x="11318" y="14038"/>
                      <a:pt x="11507" y="14653"/>
                    </a:cubicBezTo>
                    <a:cubicBezTo>
                      <a:pt x="11932" y="15905"/>
                      <a:pt x="12381" y="17110"/>
                      <a:pt x="12901" y="18291"/>
                    </a:cubicBezTo>
                    <a:cubicBezTo>
                      <a:pt x="13043" y="18622"/>
                      <a:pt x="13208" y="18929"/>
                      <a:pt x="13350" y="19284"/>
                    </a:cubicBezTo>
                    <a:cubicBezTo>
                      <a:pt x="13492" y="19614"/>
                      <a:pt x="13633" y="19969"/>
                      <a:pt x="13846" y="20276"/>
                    </a:cubicBezTo>
                    <a:cubicBezTo>
                      <a:pt x="13846" y="20304"/>
                      <a:pt x="13861" y="20317"/>
                      <a:pt x="13879" y="20317"/>
                    </a:cubicBezTo>
                    <a:cubicBezTo>
                      <a:pt x="13906" y="20317"/>
                      <a:pt x="13941" y="20286"/>
                      <a:pt x="13941" y="20229"/>
                    </a:cubicBezTo>
                    <a:cubicBezTo>
                      <a:pt x="13822" y="19945"/>
                      <a:pt x="13657" y="19638"/>
                      <a:pt x="13563" y="19355"/>
                    </a:cubicBezTo>
                    <a:cubicBezTo>
                      <a:pt x="13397" y="19047"/>
                      <a:pt x="13279" y="18764"/>
                      <a:pt x="13137" y="18457"/>
                    </a:cubicBezTo>
                    <a:cubicBezTo>
                      <a:pt x="12877" y="17866"/>
                      <a:pt x="12641" y="17275"/>
                      <a:pt x="12405" y="16661"/>
                    </a:cubicBezTo>
                    <a:cubicBezTo>
                      <a:pt x="11932" y="15456"/>
                      <a:pt x="11507" y="14251"/>
                      <a:pt x="11129" y="12999"/>
                    </a:cubicBezTo>
                    <a:cubicBezTo>
                      <a:pt x="11011" y="12644"/>
                      <a:pt x="10916" y="12314"/>
                      <a:pt x="10845" y="11959"/>
                    </a:cubicBezTo>
                    <a:cubicBezTo>
                      <a:pt x="10704" y="11605"/>
                      <a:pt x="10633" y="11250"/>
                      <a:pt x="10538" y="10896"/>
                    </a:cubicBezTo>
                    <a:close/>
                    <a:moveTo>
                      <a:pt x="10177" y="10909"/>
                    </a:moveTo>
                    <a:cubicBezTo>
                      <a:pt x="10173" y="10909"/>
                      <a:pt x="10168" y="10912"/>
                      <a:pt x="10160" y="10920"/>
                    </a:cubicBezTo>
                    <a:cubicBezTo>
                      <a:pt x="9948" y="11557"/>
                      <a:pt x="9735" y="12172"/>
                      <a:pt x="9593" y="12786"/>
                    </a:cubicBezTo>
                    <a:cubicBezTo>
                      <a:pt x="9428" y="13400"/>
                      <a:pt x="9310" y="14038"/>
                      <a:pt x="9144" y="14676"/>
                    </a:cubicBezTo>
                    <a:cubicBezTo>
                      <a:pt x="8884" y="15952"/>
                      <a:pt x="8672" y="17228"/>
                      <a:pt x="8530" y="18528"/>
                    </a:cubicBezTo>
                    <a:cubicBezTo>
                      <a:pt x="8506" y="18882"/>
                      <a:pt x="8435" y="19236"/>
                      <a:pt x="8412" y="19614"/>
                    </a:cubicBezTo>
                    <a:cubicBezTo>
                      <a:pt x="8388" y="19969"/>
                      <a:pt x="8365" y="20347"/>
                      <a:pt x="8365" y="20701"/>
                    </a:cubicBezTo>
                    <a:cubicBezTo>
                      <a:pt x="8377" y="20727"/>
                      <a:pt x="8419" y="20746"/>
                      <a:pt x="8454" y="20746"/>
                    </a:cubicBezTo>
                    <a:cubicBezTo>
                      <a:pt x="8482" y="20746"/>
                      <a:pt x="8506" y="20733"/>
                      <a:pt x="8506" y="20701"/>
                    </a:cubicBezTo>
                    <a:cubicBezTo>
                      <a:pt x="8554" y="20394"/>
                      <a:pt x="8554" y="20063"/>
                      <a:pt x="8601" y="19733"/>
                    </a:cubicBezTo>
                    <a:lnTo>
                      <a:pt x="8672" y="18764"/>
                    </a:lnTo>
                    <a:cubicBezTo>
                      <a:pt x="8743" y="18102"/>
                      <a:pt x="8837" y="17488"/>
                      <a:pt x="8955" y="16826"/>
                    </a:cubicBezTo>
                    <a:cubicBezTo>
                      <a:pt x="9144" y="15574"/>
                      <a:pt x="9381" y="14298"/>
                      <a:pt x="9688" y="13022"/>
                    </a:cubicBezTo>
                    <a:cubicBezTo>
                      <a:pt x="9782" y="12668"/>
                      <a:pt x="9853" y="12314"/>
                      <a:pt x="9924" y="11983"/>
                    </a:cubicBezTo>
                    <a:lnTo>
                      <a:pt x="10184" y="10920"/>
                    </a:lnTo>
                    <a:cubicBezTo>
                      <a:pt x="10184" y="10920"/>
                      <a:pt x="10184" y="10909"/>
                      <a:pt x="10177" y="1090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1"/>
              <p:cNvSpPr/>
              <p:nvPr/>
            </p:nvSpPr>
            <p:spPr>
              <a:xfrm>
                <a:off x="1004825" y="2182625"/>
                <a:ext cx="109300" cy="107525"/>
              </a:xfrm>
              <a:custGeom>
                <a:avLst/>
                <a:gdLst/>
                <a:ahLst/>
                <a:cxnLst/>
                <a:rect l="l" t="t" r="r" b="b"/>
                <a:pathLst>
                  <a:path w="4372" h="4301" extrusionOk="0">
                    <a:moveTo>
                      <a:pt x="2032" y="1"/>
                    </a:moveTo>
                    <a:cubicBezTo>
                      <a:pt x="1938" y="1"/>
                      <a:pt x="1583" y="72"/>
                      <a:pt x="1536" y="72"/>
                    </a:cubicBezTo>
                    <a:lnTo>
                      <a:pt x="1465" y="72"/>
                    </a:lnTo>
                    <a:cubicBezTo>
                      <a:pt x="1371" y="95"/>
                      <a:pt x="1300" y="119"/>
                      <a:pt x="1229" y="190"/>
                    </a:cubicBezTo>
                    <a:cubicBezTo>
                      <a:pt x="1135" y="213"/>
                      <a:pt x="1087" y="237"/>
                      <a:pt x="993" y="284"/>
                    </a:cubicBezTo>
                    <a:lnTo>
                      <a:pt x="969" y="308"/>
                    </a:lnTo>
                    <a:cubicBezTo>
                      <a:pt x="875" y="355"/>
                      <a:pt x="638" y="544"/>
                      <a:pt x="591" y="591"/>
                    </a:cubicBezTo>
                    <a:cubicBezTo>
                      <a:pt x="473" y="710"/>
                      <a:pt x="308" y="899"/>
                      <a:pt x="260" y="1040"/>
                    </a:cubicBezTo>
                    <a:cubicBezTo>
                      <a:pt x="238" y="1107"/>
                      <a:pt x="153" y="1279"/>
                      <a:pt x="143" y="1279"/>
                    </a:cubicBezTo>
                    <a:cubicBezTo>
                      <a:pt x="142" y="1279"/>
                      <a:pt x="142" y="1278"/>
                      <a:pt x="142" y="1277"/>
                    </a:cubicBezTo>
                    <a:cubicBezTo>
                      <a:pt x="119" y="1348"/>
                      <a:pt x="48" y="1466"/>
                      <a:pt x="48" y="1537"/>
                    </a:cubicBezTo>
                    <a:cubicBezTo>
                      <a:pt x="24" y="1631"/>
                      <a:pt x="24" y="1773"/>
                      <a:pt x="24" y="1820"/>
                    </a:cubicBezTo>
                    <a:cubicBezTo>
                      <a:pt x="24" y="1891"/>
                      <a:pt x="0" y="2009"/>
                      <a:pt x="0" y="2104"/>
                    </a:cubicBezTo>
                    <a:cubicBezTo>
                      <a:pt x="0" y="2198"/>
                      <a:pt x="24" y="2340"/>
                      <a:pt x="24" y="2411"/>
                    </a:cubicBezTo>
                    <a:cubicBezTo>
                      <a:pt x="24" y="2434"/>
                      <a:pt x="48" y="2600"/>
                      <a:pt x="48" y="2671"/>
                    </a:cubicBezTo>
                    <a:lnTo>
                      <a:pt x="142" y="2931"/>
                    </a:lnTo>
                    <a:cubicBezTo>
                      <a:pt x="142" y="2931"/>
                      <a:pt x="189" y="3120"/>
                      <a:pt x="260" y="3190"/>
                    </a:cubicBezTo>
                    <a:cubicBezTo>
                      <a:pt x="260" y="3238"/>
                      <a:pt x="284" y="3238"/>
                      <a:pt x="284" y="3261"/>
                    </a:cubicBezTo>
                    <a:cubicBezTo>
                      <a:pt x="355" y="3356"/>
                      <a:pt x="497" y="3545"/>
                      <a:pt x="591" y="3639"/>
                    </a:cubicBezTo>
                    <a:cubicBezTo>
                      <a:pt x="662" y="3734"/>
                      <a:pt x="875" y="3876"/>
                      <a:pt x="993" y="3970"/>
                    </a:cubicBezTo>
                    <a:cubicBezTo>
                      <a:pt x="1111" y="4065"/>
                      <a:pt x="1324" y="4112"/>
                      <a:pt x="1465" y="4183"/>
                    </a:cubicBezTo>
                    <a:cubicBezTo>
                      <a:pt x="1678" y="4254"/>
                      <a:pt x="1938" y="4254"/>
                      <a:pt x="2174" y="4301"/>
                    </a:cubicBezTo>
                    <a:cubicBezTo>
                      <a:pt x="2363" y="4301"/>
                      <a:pt x="2552" y="4254"/>
                      <a:pt x="2741" y="4230"/>
                    </a:cubicBezTo>
                    <a:cubicBezTo>
                      <a:pt x="2954" y="4206"/>
                      <a:pt x="3119" y="4112"/>
                      <a:pt x="3308" y="4017"/>
                    </a:cubicBezTo>
                    <a:cubicBezTo>
                      <a:pt x="3450" y="3947"/>
                      <a:pt x="3592" y="3828"/>
                      <a:pt x="3734" y="3710"/>
                    </a:cubicBezTo>
                    <a:lnTo>
                      <a:pt x="3781" y="3663"/>
                    </a:lnTo>
                    <a:cubicBezTo>
                      <a:pt x="3828" y="3616"/>
                      <a:pt x="4017" y="3379"/>
                      <a:pt x="4064" y="3285"/>
                    </a:cubicBezTo>
                    <a:cubicBezTo>
                      <a:pt x="4135" y="3190"/>
                      <a:pt x="4135" y="3143"/>
                      <a:pt x="4182" y="3025"/>
                    </a:cubicBezTo>
                    <a:lnTo>
                      <a:pt x="4301" y="2789"/>
                    </a:lnTo>
                    <a:cubicBezTo>
                      <a:pt x="4324" y="2694"/>
                      <a:pt x="4324" y="2576"/>
                      <a:pt x="4324" y="2529"/>
                    </a:cubicBezTo>
                    <a:cubicBezTo>
                      <a:pt x="4324" y="2434"/>
                      <a:pt x="4371" y="2316"/>
                      <a:pt x="4371" y="2222"/>
                    </a:cubicBezTo>
                    <a:cubicBezTo>
                      <a:pt x="4301" y="2127"/>
                      <a:pt x="4253" y="1773"/>
                      <a:pt x="4253" y="1702"/>
                    </a:cubicBezTo>
                    <a:cubicBezTo>
                      <a:pt x="4206" y="1537"/>
                      <a:pt x="4135" y="1348"/>
                      <a:pt x="4041" y="1229"/>
                    </a:cubicBezTo>
                    <a:lnTo>
                      <a:pt x="4017" y="1182"/>
                    </a:lnTo>
                    <a:cubicBezTo>
                      <a:pt x="3923" y="1064"/>
                      <a:pt x="3828" y="946"/>
                      <a:pt x="3710" y="804"/>
                    </a:cubicBezTo>
                    <a:cubicBezTo>
                      <a:pt x="3710" y="804"/>
                      <a:pt x="3710" y="780"/>
                      <a:pt x="3686" y="780"/>
                    </a:cubicBezTo>
                    <a:cubicBezTo>
                      <a:pt x="3615" y="710"/>
                      <a:pt x="3497" y="639"/>
                      <a:pt x="3474" y="591"/>
                    </a:cubicBezTo>
                    <a:cubicBezTo>
                      <a:pt x="3379" y="544"/>
                      <a:pt x="3332" y="473"/>
                      <a:pt x="3237" y="426"/>
                    </a:cubicBezTo>
                    <a:cubicBezTo>
                      <a:pt x="3214" y="402"/>
                      <a:pt x="3190" y="355"/>
                      <a:pt x="3119" y="332"/>
                    </a:cubicBezTo>
                    <a:lnTo>
                      <a:pt x="3096" y="308"/>
                    </a:lnTo>
                    <a:cubicBezTo>
                      <a:pt x="3001" y="284"/>
                      <a:pt x="2741" y="119"/>
                      <a:pt x="2647" y="95"/>
                    </a:cubicBezTo>
                    <a:cubicBezTo>
                      <a:pt x="2623" y="95"/>
                      <a:pt x="2623" y="95"/>
                      <a:pt x="2599" y="72"/>
                    </a:cubicBezTo>
                    <a:cubicBezTo>
                      <a:pt x="2505" y="48"/>
                      <a:pt x="2174" y="1"/>
                      <a:pt x="20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8" name="Google Shape;3878;p61"/>
            <p:cNvGrpSpPr/>
            <p:nvPr/>
          </p:nvGrpSpPr>
          <p:grpSpPr>
            <a:xfrm rot="3046539">
              <a:off x="6588734" y="3518707"/>
              <a:ext cx="640320" cy="469469"/>
              <a:chOff x="5084100" y="1994575"/>
              <a:chExt cx="671050" cy="492000"/>
            </a:xfrm>
          </p:grpSpPr>
          <p:sp>
            <p:nvSpPr>
              <p:cNvPr id="3879" name="Google Shape;3879;p61"/>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1"/>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1"/>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1"/>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1"/>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1"/>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5" name="Google Shape;3885;p61"/>
            <p:cNvGrpSpPr/>
            <p:nvPr/>
          </p:nvGrpSpPr>
          <p:grpSpPr>
            <a:xfrm rot="-5400000">
              <a:off x="5364596" y="2949477"/>
              <a:ext cx="2382419" cy="1067896"/>
              <a:chOff x="460200" y="3306225"/>
              <a:chExt cx="2037300" cy="913200"/>
            </a:xfrm>
          </p:grpSpPr>
          <p:sp>
            <p:nvSpPr>
              <p:cNvPr id="3886" name="Google Shape;3886;p61"/>
              <p:cNvSpPr/>
              <p:nvPr/>
            </p:nvSpPr>
            <p:spPr>
              <a:xfrm>
                <a:off x="762550" y="3306225"/>
                <a:ext cx="1734950" cy="579575"/>
              </a:xfrm>
              <a:custGeom>
                <a:avLst/>
                <a:gdLst/>
                <a:ahLst/>
                <a:cxnLst/>
                <a:rect l="l" t="t" r="r" b="b"/>
                <a:pathLst>
                  <a:path w="69398" h="23183" extrusionOk="0">
                    <a:moveTo>
                      <a:pt x="18561" y="1"/>
                    </a:moveTo>
                    <a:cubicBezTo>
                      <a:pt x="18291" y="1"/>
                      <a:pt x="18020" y="37"/>
                      <a:pt x="17772" y="90"/>
                    </a:cubicBezTo>
                    <a:cubicBezTo>
                      <a:pt x="16094" y="492"/>
                      <a:pt x="14488" y="1390"/>
                      <a:pt x="13165" y="2430"/>
                    </a:cubicBezTo>
                    <a:cubicBezTo>
                      <a:pt x="11723" y="3564"/>
                      <a:pt x="10566" y="4934"/>
                      <a:pt x="9715" y="6517"/>
                    </a:cubicBezTo>
                    <a:cubicBezTo>
                      <a:pt x="9455" y="6588"/>
                      <a:pt x="9172" y="6682"/>
                      <a:pt x="8912" y="6801"/>
                    </a:cubicBezTo>
                    <a:cubicBezTo>
                      <a:pt x="7400" y="7415"/>
                      <a:pt x="6029" y="8313"/>
                      <a:pt x="4801" y="9376"/>
                    </a:cubicBezTo>
                    <a:cubicBezTo>
                      <a:pt x="5486" y="8218"/>
                      <a:pt x="6384" y="7155"/>
                      <a:pt x="7281" y="6186"/>
                    </a:cubicBezTo>
                    <a:cubicBezTo>
                      <a:pt x="8463" y="4934"/>
                      <a:pt x="9715" y="3753"/>
                      <a:pt x="10566" y="2288"/>
                    </a:cubicBezTo>
                    <a:cubicBezTo>
                      <a:pt x="10755" y="2028"/>
                      <a:pt x="11062" y="1484"/>
                      <a:pt x="10636" y="1272"/>
                    </a:cubicBezTo>
                    <a:cubicBezTo>
                      <a:pt x="10558" y="1232"/>
                      <a:pt x="10476" y="1215"/>
                      <a:pt x="10394" y="1215"/>
                    </a:cubicBezTo>
                    <a:cubicBezTo>
                      <a:pt x="9981" y="1215"/>
                      <a:pt x="9542" y="1642"/>
                      <a:pt x="9266" y="1839"/>
                    </a:cubicBezTo>
                    <a:cubicBezTo>
                      <a:pt x="8037" y="2784"/>
                      <a:pt x="7092" y="4060"/>
                      <a:pt x="6218" y="5359"/>
                    </a:cubicBezTo>
                    <a:cubicBezTo>
                      <a:pt x="5249" y="6895"/>
                      <a:pt x="4399" y="8525"/>
                      <a:pt x="3855" y="10250"/>
                    </a:cubicBezTo>
                    <a:lnTo>
                      <a:pt x="3855" y="10297"/>
                    </a:lnTo>
                    <a:cubicBezTo>
                      <a:pt x="3076" y="11124"/>
                      <a:pt x="2391" y="12070"/>
                      <a:pt x="1800" y="13038"/>
                    </a:cubicBezTo>
                    <a:cubicBezTo>
                      <a:pt x="1847" y="12684"/>
                      <a:pt x="1965" y="12353"/>
                      <a:pt x="2083" y="11999"/>
                    </a:cubicBezTo>
                    <a:cubicBezTo>
                      <a:pt x="2391" y="11124"/>
                      <a:pt x="2887" y="10321"/>
                      <a:pt x="3336" y="9518"/>
                    </a:cubicBezTo>
                    <a:cubicBezTo>
                      <a:pt x="3570" y="9119"/>
                      <a:pt x="5222" y="6304"/>
                      <a:pt x="3935" y="6304"/>
                    </a:cubicBezTo>
                    <a:cubicBezTo>
                      <a:pt x="3925" y="6304"/>
                      <a:pt x="3914" y="6304"/>
                      <a:pt x="3903" y="6304"/>
                    </a:cubicBezTo>
                    <a:cubicBezTo>
                      <a:pt x="3265" y="6328"/>
                      <a:pt x="2721" y="7037"/>
                      <a:pt x="2414" y="7509"/>
                    </a:cubicBezTo>
                    <a:cubicBezTo>
                      <a:pt x="2012" y="8171"/>
                      <a:pt x="1729" y="8880"/>
                      <a:pt x="1540" y="9612"/>
                    </a:cubicBezTo>
                    <a:cubicBezTo>
                      <a:pt x="1186" y="10935"/>
                      <a:pt x="1186" y="12306"/>
                      <a:pt x="1493" y="13629"/>
                    </a:cubicBezTo>
                    <a:cubicBezTo>
                      <a:pt x="831" y="14928"/>
                      <a:pt x="311" y="16346"/>
                      <a:pt x="51" y="17787"/>
                    </a:cubicBezTo>
                    <a:cubicBezTo>
                      <a:pt x="0" y="18106"/>
                      <a:pt x="252" y="18280"/>
                      <a:pt x="513" y="18280"/>
                    </a:cubicBezTo>
                    <a:cubicBezTo>
                      <a:pt x="736" y="18280"/>
                      <a:pt x="966" y="18154"/>
                      <a:pt x="1020" y="17882"/>
                    </a:cubicBezTo>
                    <a:cubicBezTo>
                      <a:pt x="1256" y="16535"/>
                      <a:pt x="1705" y="15259"/>
                      <a:pt x="2367" y="14054"/>
                    </a:cubicBezTo>
                    <a:cubicBezTo>
                      <a:pt x="2981" y="13723"/>
                      <a:pt x="3737" y="13605"/>
                      <a:pt x="4399" y="13534"/>
                    </a:cubicBezTo>
                    <a:cubicBezTo>
                      <a:pt x="5273" y="13487"/>
                      <a:pt x="6147" y="13511"/>
                      <a:pt x="7021" y="13487"/>
                    </a:cubicBezTo>
                    <a:cubicBezTo>
                      <a:pt x="7754" y="13487"/>
                      <a:pt x="8439" y="13369"/>
                      <a:pt x="9101" y="12991"/>
                    </a:cubicBezTo>
                    <a:cubicBezTo>
                      <a:pt x="9502" y="12707"/>
                      <a:pt x="10164" y="12211"/>
                      <a:pt x="9880" y="11691"/>
                    </a:cubicBezTo>
                    <a:cubicBezTo>
                      <a:pt x="9597" y="11101"/>
                      <a:pt x="8534" y="11006"/>
                      <a:pt x="7967" y="11006"/>
                    </a:cubicBezTo>
                    <a:cubicBezTo>
                      <a:pt x="7904" y="11004"/>
                      <a:pt x="7842" y="11003"/>
                      <a:pt x="7780" y="11003"/>
                    </a:cubicBezTo>
                    <a:cubicBezTo>
                      <a:pt x="7113" y="11003"/>
                      <a:pt x="6465" y="11117"/>
                      <a:pt x="5816" y="11290"/>
                    </a:cubicBezTo>
                    <a:cubicBezTo>
                      <a:pt x="4753" y="11621"/>
                      <a:pt x="3808" y="12188"/>
                      <a:pt x="3028" y="12920"/>
                    </a:cubicBezTo>
                    <a:cubicBezTo>
                      <a:pt x="3454" y="12282"/>
                      <a:pt x="3926" y="11644"/>
                      <a:pt x="4446" y="11101"/>
                    </a:cubicBezTo>
                    <a:cubicBezTo>
                      <a:pt x="4446" y="11101"/>
                      <a:pt x="4493" y="11101"/>
                      <a:pt x="4517" y="11054"/>
                    </a:cubicBezTo>
                    <a:cubicBezTo>
                      <a:pt x="5108" y="10439"/>
                      <a:pt x="6218" y="9990"/>
                      <a:pt x="7092" y="9943"/>
                    </a:cubicBezTo>
                    <a:cubicBezTo>
                      <a:pt x="7420" y="9915"/>
                      <a:pt x="7750" y="9898"/>
                      <a:pt x="8082" y="9898"/>
                    </a:cubicBezTo>
                    <a:cubicBezTo>
                      <a:pt x="8589" y="9898"/>
                      <a:pt x="9097" y="9938"/>
                      <a:pt x="9597" y="10038"/>
                    </a:cubicBezTo>
                    <a:cubicBezTo>
                      <a:pt x="9848" y="10067"/>
                      <a:pt x="10956" y="10364"/>
                      <a:pt x="11741" y="10364"/>
                    </a:cubicBezTo>
                    <a:cubicBezTo>
                      <a:pt x="12213" y="10364"/>
                      <a:pt x="12568" y="10257"/>
                      <a:pt x="12550" y="9919"/>
                    </a:cubicBezTo>
                    <a:cubicBezTo>
                      <a:pt x="12527" y="9447"/>
                      <a:pt x="11747" y="9140"/>
                      <a:pt x="11369" y="8998"/>
                    </a:cubicBezTo>
                    <a:cubicBezTo>
                      <a:pt x="10755" y="8762"/>
                      <a:pt x="10069" y="8667"/>
                      <a:pt x="9384" y="8667"/>
                    </a:cubicBezTo>
                    <a:cubicBezTo>
                      <a:pt x="8274" y="8691"/>
                      <a:pt x="7163" y="9045"/>
                      <a:pt x="6171" y="9518"/>
                    </a:cubicBezTo>
                    <a:cubicBezTo>
                      <a:pt x="7258" y="8667"/>
                      <a:pt x="8463" y="7958"/>
                      <a:pt x="9810" y="7462"/>
                    </a:cubicBezTo>
                    <a:cubicBezTo>
                      <a:pt x="11038" y="7793"/>
                      <a:pt x="12172" y="8525"/>
                      <a:pt x="13259" y="9163"/>
                    </a:cubicBezTo>
                    <a:cubicBezTo>
                      <a:pt x="14677" y="9990"/>
                      <a:pt x="16142" y="10794"/>
                      <a:pt x="17772" y="11219"/>
                    </a:cubicBezTo>
                    <a:cubicBezTo>
                      <a:pt x="18113" y="11316"/>
                      <a:pt x="18632" y="11503"/>
                      <a:pt x="19077" y="11503"/>
                    </a:cubicBezTo>
                    <a:cubicBezTo>
                      <a:pt x="19280" y="11503"/>
                      <a:pt x="19467" y="11464"/>
                      <a:pt x="19615" y="11361"/>
                    </a:cubicBezTo>
                    <a:cubicBezTo>
                      <a:pt x="20040" y="11030"/>
                      <a:pt x="19733" y="10321"/>
                      <a:pt x="19520" y="9967"/>
                    </a:cubicBezTo>
                    <a:cubicBezTo>
                      <a:pt x="18717" y="8644"/>
                      <a:pt x="17063" y="8029"/>
                      <a:pt x="15598" y="7675"/>
                    </a:cubicBezTo>
                    <a:cubicBezTo>
                      <a:pt x="14653" y="7462"/>
                      <a:pt x="13708" y="7320"/>
                      <a:pt x="12716" y="7202"/>
                    </a:cubicBezTo>
                    <a:cubicBezTo>
                      <a:pt x="12196" y="7131"/>
                      <a:pt x="11629" y="7084"/>
                      <a:pt x="11062" y="7037"/>
                    </a:cubicBezTo>
                    <a:cubicBezTo>
                      <a:pt x="11960" y="6801"/>
                      <a:pt x="12881" y="6635"/>
                      <a:pt x="13826" y="6517"/>
                    </a:cubicBezTo>
                    <a:cubicBezTo>
                      <a:pt x="16189" y="6895"/>
                      <a:pt x="18599" y="7509"/>
                      <a:pt x="20395" y="9116"/>
                    </a:cubicBezTo>
                    <a:cubicBezTo>
                      <a:pt x="21387" y="9990"/>
                      <a:pt x="22096" y="11054"/>
                      <a:pt x="22710" y="12211"/>
                    </a:cubicBezTo>
                    <a:cubicBezTo>
                      <a:pt x="23277" y="13227"/>
                      <a:pt x="23773" y="14290"/>
                      <a:pt x="24600" y="15141"/>
                    </a:cubicBezTo>
                    <a:cubicBezTo>
                      <a:pt x="24892" y="15433"/>
                      <a:pt x="25664" y="16205"/>
                      <a:pt x="26245" y="16205"/>
                    </a:cubicBezTo>
                    <a:cubicBezTo>
                      <a:pt x="26369" y="16205"/>
                      <a:pt x="26485" y="16170"/>
                      <a:pt x="26585" y="16086"/>
                    </a:cubicBezTo>
                    <a:cubicBezTo>
                      <a:pt x="26821" y="15897"/>
                      <a:pt x="26821" y="15425"/>
                      <a:pt x="26821" y="15165"/>
                    </a:cubicBezTo>
                    <a:cubicBezTo>
                      <a:pt x="26774" y="14716"/>
                      <a:pt x="26656" y="14314"/>
                      <a:pt x="26490" y="13936"/>
                    </a:cubicBezTo>
                    <a:cubicBezTo>
                      <a:pt x="25569" y="11928"/>
                      <a:pt x="23821" y="10297"/>
                      <a:pt x="22143" y="8880"/>
                    </a:cubicBezTo>
                    <a:cubicBezTo>
                      <a:pt x="21151" y="8029"/>
                      <a:pt x="20087" y="7273"/>
                      <a:pt x="18812" y="6801"/>
                    </a:cubicBezTo>
                    <a:cubicBezTo>
                      <a:pt x="18339" y="6635"/>
                      <a:pt x="17890" y="6517"/>
                      <a:pt x="17418" y="6399"/>
                    </a:cubicBezTo>
                    <a:lnTo>
                      <a:pt x="17418" y="6399"/>
                    </a:lnTo>
                    <a:cubicBezTo>
                      <a:pt x="18930" y="6493"/>
                      <a:pt x="20465" y="6682"/>
                      <a:pt x="21930" y="7013"/>
                    </a:cubicBezTo>
                    <a:cubicBezTo>
                      <a:pt x="25215" y="9471"/>
                      <a:pt x="26845" y="13771"/>
                      <a:pt x="30720" y="15519"/>
                    </a:cubicBezTo>
                    <a:cubicBezTo>
                      <a:pt x="31107" y="15699"/>
                      <a:pt x="31551" y="15822"/>
                      <a:pt x="31991" y="15822"/>
                    </a:cubicBezTo>
                    <a:cubicBezTo>
                      <a:pt x="32301" y="15822"/>
                      <a:pt x="32610" y="15760"/>
                      <a:pt x="32894" y="15614"/>
                    </a:cubicBezTo>
                    <a:cubicBezTo>
                      <a:pt x="33484" y="15283"/>
                      <a:pt x="33602" y="14692"/>
                      <a:pt x="33319" y="14125"/>
                    </a:cubicBezTo>
                    <a:cubicBezTo>
                      <a:pt x="32492" y="12471"/>
                      <a:pt x="30413" y="11644"/>
                      <a:pt x="28853" y="10794"/>
                    </a:cubicBezTo>
                    <a:cubicBezTo>
                      <a:pt x="26963" y="9754"/>
                      <a:pt x="25073" y="8644"/>
                      <a:pt x="23348" y="7320"/>
                    </a:cubicBezTo>
                    <a:lnTo>
                      <a:pt x="23348" y="7320"/>
                    </a:lnTo>
                    <a:cubicBezTo>
                      <a:pt x="23915" y="7462"/>
                      <a:pt x="24482" y="7604"/>
                      <a:pt x="25049" y="7793"/>
                    </a:cubicBezTo>
                    <a:cubicBezTo>
                      <a:pt x="27247" y="8455"/>
                      <a:pt x="29302" y="9400"/>
                      <a:pt x="31310" y="10439"/>
                    </a:cubicBezTo>
                    <a:cubicBezTo>
                      <a:pt x="31712" y="10770"/>
                      <a:pt x="32137" y="11101"/>
                      <a:pt x="32492" y="11479"/>
                    </a:cubicBezTo>
                    <a:cubicBezTo>
                      <a:pt x="32988" y="12046"/>
                      <a:pt x="33366" y="12684"/>
                      <a:pt x="33673" y="13369"/>
                    </a:cubicBezTo>
                    <a:cubicBezTo>
                      <a:pt x="33957" y="14007"/>
                      <a:pt x="34099" y="14763"/>
                      <a:pt x="34429" y="15377"/>
                    </a:cubicBezTo>
                    <a:cubicBezTo>
                      <a:pt x="34531" y="15600"/>
                      <a:pt x="34788" y="16031"/>
                      <a:pt x="35097" y="16031"/>
                    </a:cubicBezTo>
                    <a:cubicBezTo>
                      <a:pt x="35149" y="16031"/>
                      <a:pt x="35202" y="16019"/>
                      <a:pt x="35256" y="15992"/>
                    </a:cubicBezTo>
                    <a:cubicBezTo>
                      <a:pt x="35634" y="15826"/>
                      <a:pt x="35729" y="15188"/>
                      <a:pt x="35729" y="14881"/>
                    </a:cubicBezTo>
                    <a:cubicBezTo>
                      <a:pt x="35705" y="14243"/>
                      <a:pt x="35351" y="13653"/>
                      <a:pt x="34996" y="13156"/>
                    </a:cubicBezTo>
                    <a:cubicBezTo>
                      <a:pt x="34571" y="12542"/>
                      <a:pt x="34028" y="12046"/>
                      <a:pt x="33437" y="11597"/>
                    </a:cubicBezTo>
                    <a:lnTo>
                      <a:pt x="33437" y="11597"/>
                    </a:lnTo>
                    <a:lnTo>
                      <a:pt x="37406" y="13818"/>
                    </a:lnTo>
                    <a:cubicBezTo>
                      <a:pt x="37737" y="15850"/>
                      <a:pt x="38919" y="17646"/>
                      <a:pt x="40336" y="19158"/>
                    </a:cubicBezTo>
                    <a:cubicBezTo>
                      <a:pt x="41943" y="20835"/>
                      <a:pt x="43951" y="22253"/>
                      <a:pt x="46243" y="22867"/>
                    </a:cubicBezTo>
                    <a:cubicBezTo>
                      <a:pt x="46920" y="23056"/>
                      <a:pt x="47629" y="23182"/>
                      <a:pt x="48341" y="23182"/>
                    </a:cubicBezTo>
                    <a:cubicBezTo>
                      <a:pt x="48698" y="23182"/>
                      <a:pt x="49055" y="23151"/>
                      <a:pt x="49409" y="23080"/>
                    </a:cubicBezTo>
                    <a:cubicBezTo>
                      <a:pt x="50118" y="22962"/>
                      <a:pt x="51110" y="22678"/>
                      <a:pt x="50709" y="21804"/>
                    </a:cubicBezTo>
                    <a:cubicBezTo>
                      <a:pt x="50236" y="20835"/>
                      <a:pt x="49031" y="20386"/>
                      <a:pt x="48039" y="20103"/>
                    </a:cubicBezTo>
                    <a:cubicBezTo>
                      <a:pt x="46834" y="19725"/>
                      <a:pt x="45629" y="19394"/>
                      <a:pt x="44447" y="18945"/>
                    </a:cubicBezTo>
                    <a:cubicBezTo>
                      <a:pt x="42061" y="18024"/>
                      <a:pt x="39769" y="16606"/>
                      <a:pt x="38564" y="14432"/>
                    </a:cubicBezTo>
                    <a:lnTo>
                      <a:pt x="38564" y="14432"/>
                    </a:lnTo>
                    <a:cubicBezTo>
                      <a:pt x="38753" y="14527"/>
                      <a:pt x="38942" y="14645"/>
                      <a:pt x="39131" y="14716"/>
                    </a:cubicBezTo>
                    <a:cubicBezTo>
                      <a:pt x="41187" y="15826"/>
                      <a:pt x="43408" y="16677"/>
                      <a:pt x="45652" y="17244"/>
                    </a:cubicBezTo>
                    <a:cubicBezTo>
                      <a:pt x="46338" y="17716"/>
                      <a:pt x="46928" y="18236"/>
                      <a:pt x="47613" y="18685"/>
                    </a:cubicBezTo>
                    <a:cubicBezTo>
                      <a:pt x="48393" y="19205"/>
                      <a:pt x="49291" y="19678"/>
                      <a:pt x="50165" y="20103"/>
                    </a:cubicBezTo>
                    <a:cubicBezTo>
                      <a:pt x="51833" y="20821"/>
                      <a:pt x="53683" y="21403"/>
                      <a:pt x="55537" y="21403"/>
                    </a:cubicBezTo>
                    <a:cubicBezTo>
                      <a:pt x="55573" y="21403"/>
                      <a:pt x="55610" y="21403"/>
                      <a:pt x="55647" y="21402"/>
                    </a:cubicBezTo>
                    <a:cubicBezTo>
                      <a:pt x="56308" y="21402"/>
                      <a:pt x="57206" y="21331"/>
                      <a:pt x="57797" y="20977"/>
                    </a:cubicBezTo>
                    <a:cubicBezTo>
                      <a:pt x="58411" y="20599"/>
                      <a:pt x="58080" y="19961"/>
                      <a:pt x="57608" y="19559"/>
                    </a:cubicBezTo>
                    <a:cubicBezTo>
                      <a:pt x="56970" y="19040"/>
                      <a:pt x="56001" y="18827"/>
                      <a:pt x="55174" y="18662"/>
                    </a:cubicBezTo>
                    <a:cubicBezTo>
                      <a:pt x="54253" y="18449"/>
                      <a:pt x="53331" y="18307"/>
                      <a:pt x="52386" y="18189"/>
                    </a:cubicBezTo>
                    <a:cubicBezTo>
                      <a:pt x="51583" y="18094"/>
                      <a:pt x="50803" y="18000"/>
                      <a:pt x="50000" y="17882"/>
                    </a:cubicBezTo>
                    <a:lnTo>
                      <a:pt x="50000" y="17882"/>
                    </a:lnTo>
                    <a:cubicBezTo>
                      <a:pt x="50371" y="17905"/>
                      <a:pt x="50740" y="17915"/>
                      <a:pt x="51107" y="17915"/>
                    </a:cubicBezTo>
                    <a:cubicBezTo>
                      <a:pt x="51887" y="17915"/>
                      <a:pt x="52663" y="17868"/>
                      <a:pt x="53449" y="17787"/>
                    </a:cubicBezTo>
                    <a:cubicBezTo>
                      <a:pt x="53993" y="17764"/>
                      <a:pt x="54489" y="17669"/>
                      <a:pt x="54985" y="17598"/>
                    </a:cubicBezTo>
                    <a:cubicBezTo>
                      <a:pt x="56871" y="18054"/>
                      <a:pt x="58804" y="18293"/>
                      <a:pt x="60733" y="18293"/>
                    </a:cubicBezTo>
                    <a:cubicBezTo>
                      <a:pt x="62407" y="18293"/>
                      <a:pt x="64077" y="18113"/>
                      <a:pt x="65712" y="17740"/>
                    </a:cubicBezTo>
                    <a:cubicBezTo>
                      <a:pt x="66586" y="17527"/>
                      <a:pt x="67508" y="17291"/>
                      <a:pt x="68287" y="16819"/>
                    </a:cubicBezTo>
                    <a:cubicBezTo>
                      <a:pt x="68760" y="16559"/>
                      <a:pt x="69398" y="15850"/>
                      <a:pt x="68595" y="15590"/>
                    </a:cubicBezTo>
                    <a:cubicBezTo>
                      <a:pt x="68176" y="15353"/>
                      <a:pt x="67658" y="15280"/>
                      <a:pt x="67139" y="15280"/>
                    </a:cubicBezTo>
                    <a:cubicBezTo>
                      <a:pt x="66779" y="15280"/>
                      <a:pt x="66419" y="15315"/>
                      <a:pt x="66090" y="15354"/>
                    </a:cubicBezTo>
                    <a:cubicBezTo>
                      <a:pt x="65003" y="15472"/>
                      <a:pt x="63940" y="15637"/>
                      <a:pt x="62877" y="15874"/>
                    </a:cubicBezTo>
                    <a:cubicBezTo>
                      <a:pt x="61695" y="16133"/>
                      <a:pt x="60514" y="16441"/>
                      <a:pt x="59333" y="16724"/>
                    </a:cubicBezTo>
                    <a:cubicBezTo>
                      <a:pt x="58506" y="16937"/>
                      <a:pt x="57608" y="17173"/>
                      <a:pt x="56757" y="17268"/>
                    </a:cubicBezTo>
                    <a:cubicBezTo>
                      <a:pt x="58198" y="16819"/>
                      <a:pt x="59569" y="16228"/>
                      <a:pt x="60797" y="15425"/>
                    </a:cubicBezTo>
                    <a:lnTo>
                      <a:pt x="60868" y="15425"/>
                    </a:lnTo>
                    <a:cubicBezTo>
                      <a:pt x="62192" y="15188"/>
                      <a:pt x="63491" y="14716"/>
                      <a:pt x="64743" y="14196"/>
                    </a:cubicBezTo>
                    <a:cubicBezTo>
                      <a:pt x="65287" y="13960"/>
                      <a:pt x="65948" y="13700"/>
                      <a:pt x="66397" y="13251"/>
                    </a:cubicBezTo>
                    <a:cubicBezTo>
                      <a:pt x="66633" y="13015"/>
                      <a:pt x="67012" y="12542"/>
                      <a:pt x="66822" y="12188"/>
                    </a:cubicBezTo>
                    <a:cubicBezTo>
                      <a:pt x="66730" y="12019"/>
                      <a:pt x="66560" y="11951"/>
                      <a:pt x="66349" y="11951"/>
                    </a:cubicBezTo>
                    <a:cubicBezTo>
                      <a:pt x="65647" y="11951"/>
                      <a:pt x="64485" y="12697"/>
                      <a:pt x="64176" y="12896"/>
                    </a:cubicBezTo>
                    <a:cubicBezTo>
                      <a:pt x="63798" y="13109"/>
                      <a:pt x="63397" y="13369"/>
                      <a:pt x="63042" y="13605"/>
                    </a:cubicBezTo>
                    <a:cubicBezTo>
                      <a:pt x="64105" y="12542"/>
                      <a:pt x="64980" y="11266"/>
                      <a:pt x="65570" y="9801"/>
                    </a:cubicBezTo>
                    <a:cubicBezTo>
                      <a:pt x="65690" y="9441"/>
                      <a:pt x="65381" y="9176"/>
                      <a:pt x="65079" y="9176"/>
                    </a:cubicBezTo>
                    <a:cubicBezTo>
                      <a:pt x="64906" y="9176"/>
                      <a:pt x="64735" y="9264"/>
                      <a:pt x="64649" y="9471"/>
                    </a:cubicBezTo>
                    <a:cubicBezTo>
                      <a:pt x="64105" y="10865"/>
                      <a:pt x="63278" y="12046"/>
                      <a:pt x="62286" y="13038"/>
                    </a:cubicBezTo>
                    <a:cubicBezTo>
                      <a:pt x="62759" y="12353"/>
                      <a:pt x="63137" y="11644"/>
                      <a:pt x="63397" y="10888"/>
                    </a:cubicBezTo>
                    <a:cubicBezTo>
                      <a:pt x="63586" y="10392"/>
                      <a:pt x="63727" y="9849"/>
                      <a:pt x="63751" y="9329"/>
                    </a:cubicBezTo>
                    <a:cubicBezTo>
                      <a:pt x="63751" y="9116"/>
                      <a:pt x="63822" y="8644"/>
                      <a:pt x="63562" y="8549"/>
                    </a:cubicBezTo>
                    <a:cubicBezTo>
                      <a:pt x="63535" y="8539"/>
                      <a:pt x="63509" y="8534"/>
                      <a:pt x="63483" y="8534"/>
                    </a:cubicBezTo>
                    <a:cubicBezTo>
                      <a:pt x="63207" y="8534"/>
                      <a:pt x="62963" y="9062"/>
                      <a:pt x="62877" y="9234"/>
                    </a:cubicBezTo>
                    <a:cubicBezTo>
                      <a:pt x="62570" y="9730"/>
                      <a:pt x="62404" y="10321"/>
                      <a:pt x="62286" y="10888"/>
                    </a:cubicBezTo>
                    <a:cubicBezTo>
                      <a:pt x="62073" y="11739"/>
                      <a:pt x="61979" y="12684"/>
                      <a:pt x="61601" y="13511"/>
                    </a:cubicBezTo>
                    <a:cubicBezTo>
                      <a:pt x="61506" y="13629"/>
                      <a:pt x="61388" y="13723"/>
                      <a:pt x="61317" y="13842"/>
                    </a:cubicBezTo>
                    <a:cubicBezTo>
                      <a:pt x="59947" y="14928"/>
                      <a:pt x="58317" y="15732"/>
                      <a:pt x="56615" y="16252"/>
                    </a:cubicBezTo>
                    <a:cubicBezTo>
                      <a:pt x="58151" y="15188"/>
                      <a:pt x="59427" y="13771"/>
                      <a:pt x="60160" y="12093"/>
                    </a:cubicBezTo>
                    <a:cubicBezTo>
                      <a:pt x="60325" y="11715"/>
                      <a:pt x="60561" y="11148"/>
                      <a:pt x="60301" y="10723"/>
                    </a:cubicBezTo>
                    <a:cubicBezTo>
                      <a:pt x="60149" y="10501"/>
                      <a:pt x="59916" y="10410"/>
                      <a:pt x="59668" y="10410"/>
                    </a:cubicBezTo>
                    <a:cubicBezTo>
                      <a:pt x="59493" y="10410"/>
                      <a:pt x="59310" y="10455"/>
                      <a:pt x="59144" y="10534"/>
                    </a:cubicBezTo>
                    <a:cubicBezTo>
                      <a:pt x="58009" y="11030"/>
                      <a:pt x="57419" y="12518"/>
                      <a:pt x="56899" y="13511"/>
                    </a:cubicBezTo>
                    <a:cubicBezTo>
                      <a:pt x="56285" y="14716"/>
                      <a:pt x="55647" y="15992"/>
                      <a:pt x="54489" y="16771"/>
                    </a:cubicBezTo>
                    <a:cubicBezTo>
                      <a:pt x="53709" y="16889"/>
                      <a:pt x="52953" y="16984"/>
                      <a:pt x="52173" y="17031"/>
                    </a:cubicBezTo>
                    <a:cubicBezTo>
                      <a:pt x="51771" y="17051"/>
                      <a:pt x="51372" y="17062"/>
                      <a:pt x="50977" y="17062"/>
                    </a:cubicBezTo>
                    <a:cubicBezTo>
                      <a:pt x="49980" y="17062"/>
                      <a:pt x="49003" y="16995"/>
                      <a:pt x="48039" y="16842"/>
                    </a:cubicBezTo>
                    <a:cubicBezTo>
                      <a:pt x="48629" y="16748"/>
                      <a:pt x="49220" y="16606"/>
                      <a:pt x="49811" y="16464"/>
                    </a:cubicBezTo>
                    <a:cubicBezTo>
                      <a:pt x="51181" y="16086"/>
                      <a:pt x="52528" y="15495"/>
                      <a:pt x="53591" y="14550"/>
                    </a:cubicBezTo>
                    <a:cubicBezTo>
                      <a:pt x="53922" y="14243"/>
                      <a:pt x="54513" y="13747"/>
                      <a:pt x="54465" y="13251"/>
                    </a:cubicBezTo>
                    <a:cubicBezTo>
                      <a:pt x="54412" y="12912"/>
                      <a:pt x="54062" y="12829"/>
                      <a:pt x="53741" y="12829"/>
                    </a:cubicBezTo>
                    <a:cubicBezTo>
                      <a:pt x="53637" y="12829"/>
                      <a:pt x="53536" y="12838"/>
                      <a:pt x="53449" y="12849"/>
                    </a:cubicBezTo>
                    <a:cubicBezTo>
                      <a:pt x="52835" y="12967"/>
                      <a:pt x="52292" y="13393"/>
                      <a:pt x="51772" y="13747"/>
                    </a:cubicBezTo>
                    <a:cubicBezTo>
                      <a:pt x="50992" y="14243"/>
                      <a:pt x="50260" y="14692"/>
                      <a:pt x="49456" y="15117"/>
                    </a:cubicBezTo>
                    <a:cubicBezTo>
                      <a:pt x="48677" y="15519"/>
                      <a:pt x="47850" y="15992"/>
                      <a:pt x="46928" y="16204"/>
                    </a:cubicBezTo>
                    <a:cubicBezTo>
                      <a:pt x="46479" y="16322"/>
                      <a:pt x="46078" y="16346"/>
                      <a:pt x="45629" y="16346"/>
                    </a:cubicBezTo>
                    <a:cubicBezTo>
                      <a:pt x="43526" y="15826"/>
                      <a:pt x="41518" y="14999"/>
                      <a:pt x="39533" y="14007"/>
                    </a:cubicBezTo>
                    <a:lnTo>
                      <a:pt x="39533" y="14007"/>
                    </a:lnTo>
                    <a:cubicBezTo>
                      <a:pt x="40667" y="14243"/>
                      <a:pt x="41825" y="14338"/>
                      <a:pt x="42935" y="14432"/>
                    </a:cubicBezTo>
                    <a:cubicBezTo>
                      <a:pt x="43433" y="14468"/>
                      <a:pt x="43936" y="14492"/>
                      <a:pt x="44438" y="14492"/>
                    </a:cubicBezTo>
                    <a:cubicBezTo>
                      <a:pt x="45910" y="14492"/>
                      <a:pt x="47372" y="14287"/>
                      <a:pt x="48677" y="13582"/>
                    </a:cubicBezTo>
                    <a:cubicBezTo>
                      <a:pt x="49338" y="13180"/>
                      <a:pt x="50260" y="12589"/>
                      <a:pt x="50449" y="11810"/>
                    </a:cubicBezTo>
                    <a:cubicBezTo>
                      <a:pt x="50590" y="11124"/>
                      <a:pt x="49976" y="10557"/>
                      <a:pt x="49315" y="10439"/>
                    </a:cubicBezTo>
                    <a:cubicBezTo>
                      <a:pt x="49133" y="10403"/>
                      <a:pt x="48944" y="10387"/>
                      <a:pt x="48751" y="10387"/>
                    </a:cubicBezTo>
                    <a:cubicBezTo>
                      <a:pt x="48068" y="10387"/>
                      <a:pt x="47337" y="10586"/>
                      <a:pt x="46692" y="10770"/>
                    </a:cubicBezTo>
                    <a:cubicBezTo>
                      <a:pt x="45652" y="11054"/>
                      <a:pt x="44684" y="11479"/>
                      <a:pt x="43668" y="11881"/>
                    </a:cubicBezTo>
                    <a:cubicBezTo>
                      <a:pt x="42463" y="12353"/>
                      <a:pt x="41234" y="12755"/>
                      <a:pt x="39934" y="12873"/>
                    </a:cubicBezTo>
                    <a:cubicBezTo>
                      <a:pt x="39416" y="12903"/>
                      <a:pt x="38878" y="12954"/>
                      <a:pt x="38346" y="12954"/>
                    </a:cubicBezTo>
                    <a:cubicBezTo>
                      <a:pt x="38053" y="12954"/>
                      <a:pt x="37762" y="12938"/>
                      <a:pt x="37477" y="12896"/>
                    </a:cubicBezTo>
                    <a:cubicBezTo>
                      <a:pt x="37241" y="12755"/>
                      <a:pt x="37005" y="12637"/>
                      <a:pt x="36768" y="12471"/>
                    </a:cubicBezTo>
                    <a:cubicBezTo>
                      <a:pt x="35351" y="11644"/>
                      <a:pt x="33909" y="10865"/>
                      <a:pt x="32445" y="10085"/>
                    </a:cubicBezTo>
                    <a:lnTo>
                      <a:pt x="32445" y="10085"/>
                    </a:lnTo>
                    <a:cubicBezTo>
                      <a:pt x="33697" y="10439"/>
                      <a:pt x="34973" y="10676"/>
                      <a:pt x="36225" y="10794"/>
                    </a:cubicBezTo>
                    <a:cubicBezTo>
                      <a:pt x="36667" y="10830"/>
                      <a:pt x="37121" y="10852"/>
                      <a:pt x="37577" y="10852"/>
                    </a:cubicBezTo>
                    <a:cubicBezTo>
                      <a:pt x="38898" y="10852"/>
                      <a:pt x="40240" y="10664"/>
                      <a:pt x="41399" y="10085"/>
                    </a:cubicBezTo>
                    <a:cubicBezTo>
                      <a:pt x="41872" y="9849"/>
                      <a:pt x="42581" y="9447"/>
                      <a:pt x="42534" y="8809"/>
                    </a:cubicBezTo>
                    <a:cubicBezTo>
                      <a:pt x="42439" y="8147"/>
                      <a:pt x="41470" y="7982"/>
                      <a:pt x="40903" y="7935"/>
                    </a:cubicBezTo>
                    <a:cubicBezTo>
                      <a:pt x="40569" y="7897"/>
                      <a:pt x="40234" y="7880"/>
                      <a:pt x="39899" y="7880"/>
                    </a:cubicBezTo>
                    <a:cubicBezTo>
                      <a:pt x="38363" y="7880"/>
                      <a:pt x="36825" y="8234"/>
                      <a:pt x="35351" y="8525"/>
                    </a:cubicBezTo>
                    <a:cubicBezTo>
                      <a:pt x="33991" y="8786"/>
                      <a:pt x="32632" y="9032"/>
                      <a:pt x="31261" y="9032"/>
                    </a:cubicBezTo>
                    <a:cubicBezTo>
                      <a:pt x="30892" y="9032"/>
                      <a:pt x="30523" y="9014"/>
                      <a:pt x="30153" y="8974"/>
                    </a:cubicBezTo>
                    <a:cubicBezTo>
                      <a:pt x="28121" y="8029"/>
                      <a:pt x="26042" y="7202"/>
                      <a:pt x="23821" y="6612"/>
                    </a:cubicBezTo>
                    <a:lnTo>
                      <a:pt x="23821" y="6612"/>
                    </a:lnTo>
                    <a:cubicBezTo>
                      <a:pt x="25593" y="6753"/>
                      <a:pt x="27365" y="7084"/>
                      <a:pt x="29184" y="7155"/>
                    </a:cubicBezTo>
                    <a:cubicBezTo>
                      <a:pt x="29619" y="7184"/>
                      <a:pt x="30080" y="7205"/>
                      <a:pt x="30551" y="7205"/>
                    </a:cubicBezTo>
                    <a:cubicBezTo>
                      <a:pt x="31996" y="7205"/>
                      <a:pt x="33531" y="7012"/>
                      <a:pt x="34689" y="6281"/>
                    </a:cubicBezTo>
                    <a:cubicBezTo>
                      <a:pt x="35327" y="5856"/>
                      <a:pt x="35871" y="5123"/>
                      <a:pt x="35469" y="4391"/>
                    </a:cubicBezTo>
                    <a:cubicBezTo>
                      <a:pt x="35091" y="3729"/>
                      <a:pt x="34193" y="3446"/>
                      <a:pt x="33484" y="3351"/>
                    </a:cubicBezTo>
                    <a:cubicBezTo>
                      <a:pt x="33240" y="3318"/>
                      <a:pt x="32994" y="3303"/>
                      <a:pt x="32748" y="3303"/>
                    </a:cubicBezTo>
                    <a:cubicBezTo>
                      <a:pt x="31044" y="3303"/>
                      <a:pt x="29315" y="4028"/>
                      <a:pt x="27766" y="4627"/>
                    </a:cubicBezTo>
                    <a:cubicBezTo>
                      <a:pt x="25994" y="5312"/>
                      <a:pt x="24151" y="6092"/>
                      <a:pt x="22238" y="6210"/>
                    </a:cubicBezTo>
                    <a:cubicBezTo>
                      <a:pt x="21033" y="5950"/>
                      <a:pt x="19780" y="5737"/>
                      <a:pt x="18504" y="5619"/>
                    </a:cubicBezTo>
                    <a:cubicBezTo>
                      <a:pt x="18835" y="5596"/>
                      <a:pt x="19142" y="5572"/>
                      <a:pt x="19426" y="5501"/>
                    </a:cubicBezTo>
                    <a:cubicBezTo>
                      <a:pt x="20395" y="5383"/>
                      <a:pt x="21387" y="5147"/>
                      <a:pt x="22332" y="4887"/>
                    </a:cubicBezTo>
                    <a:cubicBezTo>
                      <a:pt x="23348" y="4603"/>
                      <a:pt x="24388" y="4202"/>
                      <a:pt x="25404" y="3800"/>
                    </a:cubicBezTo>
                    <a:cubicBezTo>
                      <a:pt x="26278" y="3422"/>
                      <a:pt x="27247" y="3020"/>
                      <a:pt x="28050" y="2477"/>
                    </a:cubicBezTo>
                    <a:cubicBezTo>
                      <a:pt x="28546" y="2122"/>
                      <a:pt x="29231" y="1461"/>
                      <a:pt x="28593" y="965"/>
                    </a:cubicBezTo>
                    <a:cubicBezTo>
                      <a:pt x="28110" y="564"/>
                      <a:pt x="27449" y="435"/>
                      <a:pt x="26812" y="435"/>
                    </a:cubicBezTo>
                    <a:cubicBezTo>
                      <a:pt x="26546" y="435"/>
                      <a:pt x="26285" y="457"/>
                      <a:pt x="26042" y="492"/>
                    </a:cubicBezTo>
                    <a:cubicBezTo>
                      <a:pt x="24033" y="728"/>
                      <a:pt x="22379" y="1933"/>
                      <a:pt x="20796" y="3044"/>
                    </a:cubicBezTo>
                    <a:cubicBezTo>
                      <a:pt x="19757" y="3800"/>
                      <a:pt x="18670" y="4509"/>
                      <a:pt x="17441" y="4934"/>
                    </a:cubicBezTo>
                    <a:cubicBezTo>
                      <a:pt x="16685" y="5218"/>
                      <a:pt x="15882" y="5407"/>
                      <a:pt x="15055" y="5501"/>
                    </a:cubicBezTo>
                    <a:lnTo>
                      <a:pt x="13897" y="5596"/>
                    </a:lnTo>
                    <a:lnTo>
                      <a:pt x="13850" y="5596"/>
                    </a:lnTo>
                    <a:cubicBezTo>
                      <a:pt x="12716" y="5714"/>
                      <a:pt x="11629" y="5926"/>
                      <a:pt x="10566" y="6210"/>
                    </a:cubicBezTo>
                    <a:cubicBezTo>
                      <a:pt x="11865" y="5312"/>
                      <a:pt x="13283" y="4580"/>
                      <a:pt x="14771" y="4036"/>
                    </a:cubicBezTo>
                    <a:cubicBezTo>
                      <a:pt x="16378" y="3398"/>
                      <a:pt x="18339" y="2997"/>
                      <a:pt x="19615" y="1721"/>
                    </a:cubicBezTo>
                    <a:cubicBezTo>
                      <a:pt x="19993" y="1343"/>
                      <a:pt x="20253" y="847"/>
                      <a:pt x="19780" y="398"/>
                    </a:cubicBezTo>
                    <a:cubicBezTo>
                      <a:pt x="19455" y="102"/>
                      <a:pt x="19011" y="1"/>
                      <a:pt x="18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1"/>
              <p:cNvSpPr/>
              <p:nvPr/>
            </p:nvSpPr>
            <p:spPr>
              <a:xfrm>
                <a:off x="801025" y="3319625"/>
                <a:ext cx="1658600" cy="559475"/>
              </a:xfrm>
              <a:custGeom>
                <a:avLst/>
                <a:gdLst/>
                <a:ahLst/>
                <a:cxnLst/>
                <a:rect l="l" t="t" r="r" b="b"/>
                <a:pathLst>
                  <a:path w="66344" h="22379" extrusionOk="0">
                    <a:moveTo>
                      <a:pt x="17285" y="1120"/>
                    </a:moveTo>
                    <a:cubicBezTo>
                      <a:pt x="17274" y="1120"/>
                      <a:pt x="17261" y="1125"/>
                      <a:pt x="17249" y="1137"/>
                    </a:cubicBezTo>
                    <a:lnTo>
                      <a:pt x="15028" y="2201"/>
                    </a:lnTo>
                    <a:cubicBezTo>
                      <a:pt x="14296" y="2555"/>
                      <a:pt x="13539" y="2910"/>
                      <a:pt x="12831" y="3288"/>
                    </a:cubicBezTo>
                    <a:lnTo>
                      <a:pt x="11602" y="3902"/>
                    </a:lnTo>
                    <a:cubicBezTo>
                      <a:pt x="11980" y="3737"/>
                      <a:pt x="12334" y="3595"/>
                      <a:pt x="12712" y="3406"/>
                    </a:cubicBezTo>
                    <a:cubicBezTo>
                      <a:pt x="13114" y="3193"/>
                      <a:pt x="13469" y="3028"/>
                      <a:pt x="13847" y="2886"/>
                    </a:cubicBezTo>
                    <a:cubicBezTo>
                      <a:pt x="14579" y="2532"/>
                      <a:pt x="15311" y="2201"/>
                      <a:pt x="16068" y="1846"/>
                    </a:cubicBezTo>
                    <a:cubicBezTo>
                      <a:pt x="16469" y="1634"/>
                      <a:pt x="16895" y="1468"/>
                      <a:pt x="17296" y="1256"/>
                    </a:cubicBezTo>
                    <a:cubicBezTo>
                      <a:pt x="17374" y="1236"/>
                      <a:pt x="17340" y="1120"/>
                      <a:pt x="17285" y="1120"/>
                    </a:cubicBezTo>
                    <a:close/>
                    <a:moveTo>
                      <a:pt x="18054" y="118"/>
                    </a:moveTo>
                    <a:cubicBezTo>
                      <a:pt x="18045" y="118"/>
                      <a:pt x="18037" y="119"/>
                      <a:pt x="18029" y="122"/>
                    </a:cubicBezTo>
                    <a:cubicBezTo>
                      <a:pt x="17532" y="287"/>
                      <a:pt x="17036" y="476"/>
                      <a:pt x="16540" y="689"/>
                    </a:cubicBezTo>
                    <a:cubicBezTo>
                      <a:pt x="16020" y="901"/>
                      <a:pt x="15548" y="1090"/>
                      <a:pt x="15075" y="1374"/>
                    </a:cubicBezTo>
                    <a:cubicBezTo>
                      <a:pt x="14130" y="1823"/>
                      <a:pt x="13232" y="2342"/>
                      <a:pt x="12358" y="2957"/>
                    </a:cubicBezTo>
                    <a:cubicBezTo>
                      <a:pt x="11886" y="3311"/>
                      <a:pt x="11413" y="3666"/>
                      <a:pt x="10940" y="4044"/>
                    </a:cubicBezTo>
                    <a:cubicBezTo>
                      <a:pt x="10940" y="4044"/>
                      <a:pt x="10940" y="4091"/>
                      <a:pt x="10988" y="4091"/>
                    </a:cubicBezTo>
                    <a:cubicBezTo>
                      <a:pt x="11791" y="3429"/>
                      <a:pt x="12689" y="2839"/>
                      <a:pt x="13610" y="2319"/>
                    </a:cubicBezTo>
                    <a:cubicBezTo>
                      <a:pt x="14532" y="1775"/>
                      <a:pt x="15477" y="1303"/>
                      <a:pt x="16446" y="901"/>
                    </a:cubicBezTo>
                    <a:cubicBezTo>
                      <a:pt x="17013" y="665"/>
                      <a:pt x="17556" y="452"/>
                      <a:pt x="18100" y="240"/>
                    </a:cubicBezTo>
                    <a:cubicBezTo>
                      <a:pt x="18186" y="218"/>
                      <a:pt x="18135" y="118"/>
                      <a:pt x="18054" y="118"/>
                    </a:cubicBezTo>
                    <a:close/>
                    <a:moveTo>
                      <a:pt x="24074" y="591"/>
                    </a:moveTo>
                    <a:cubicBezTo>
                      <a:pt x="24068" y="591"/>
                      <a:pt x="24061" y="592"/>
                      <a:pt x="24054" y="594"/>
                    </a:cubicBezTo>
                    <a:cubicBezTo>
                      <a:pt x="23014" y="996"/>
                      <a:pt x="22045" y="1516"/>
                      <a:pt x="21100" y="2083"/>
                    </a:cubicBezTo>
                    <a:cubicBezTo>
                      <a:pt x="20155" y="2626"/>
                      <a:pt x="19234" y="3217"/>
                      <a:pt x="18241" y="3737"/>
                    </a:cubicBezTo>
                    <a:cubicBezTo>
                      <a:pt x="17981" y="3878"/>
                      <a:pt x="17698" y="3996"/>
                      <a:pt x="17414" y="4138"/>
                    </a:cubicBezTo>
                    <a:cubicBezTo>
                      <a:pt x="17154" y="4327"/>
                      <a:pt x="16895" y="4469"/>
                      <a:pt x="16587" y="4563"/>
                    </a:cubicBezTo>
                    <a:cubicBezTo>
                      <a:pt x="16847" y="4493"/>
                      <a:pt x="17131" y="4422"/>
                      <a:pt x="17391" y="4304"/>
                    </a:cubicBezTo>
                    <a:cubicBezTo>
                      <a:pt x="17651" y="4209"/>
                      <a:pt x="17887" y="4091"/>
                      <a:pt x="18123" y="3973"/>
                    </a:cubicBezTo>
                    <a:cubicBezTo>
                      <a:pt x="18619" y="3737"/>
                      <a:pt x="19092" y="3477"/>
                      <a:pt x="19564" y="3193"/>
                    </a:cubicBezTo>
                    <a:cubicBezTo>
                      <a:pt x="20510" y="2673"/>
                      <a:pt x="21455" y="2083"/>
                      <a:pt x="22423" y="1539"/>
                    </a:cubicBezTo>
                    <a:cubicBezTo>
                      <a:pt x="22967" y="1256"/>
                      <a:pt x="23534" y="996"/>
                      <a:pt x="24125" y="736"/>
                    </a:cubicBezTo>
                    <a:cubicBezTo>
                      <a:pt x="24190" y="714"/>
                      <a:pt x="24155" y="591"/>
                      <a:pt x="24074" y="591"/>
                    </a:cubicBezTo>
                    <a:close/>
                    <a:moveTo>
                      <a:pt x="16587" y="4563"/>
                    </a:moveTo>
                    <a:cubicBezTo>
                      <a:pt x="16572" y="4563"/>
                      <a:pt x="16577" y="4574"/>
                      <a:pt x="16582" y="4574"/>
                    </a:cubicBezTo>
                    <a:cubicBezTo>
                      <a:pt x="16585" y="4574"/>
                      <a:pt x="16587" y="4571"/>
                      <a:pt x="16587" y="4563"/>
                    </a:cubicBezTo>
                    <a:close/>
                    <a:moveTo>
                      <a:pt x="25915" y="685"/>
                    </a:moveTo>
                    <a:cubicBezTo>
                      <a:pt x="25909" y="685"/>
                      <a:pt x="25903" y="686"/>
                      <a:pt x="25897" y="689"/>
                    </a:cubicBezTo>
                    <a:cubicBezTo>
                      <a:pt x="25306" y="901"/>
                      <a:pt x="24739" y="1161"/>
                      <a:pt x="24172" y="1421"/>
                    </a:cubicBezTo>
                    <a:lnTo>
                      <a:pt x="22494" y="2224"/>
                    </a:lnTo>
                    <a:cubicBezTo>
                      <a:pt x="21974" y="2484"/>
                      <a:pt x="21407" y="2768"/>
                      <a:pt x="20840" y="3028"/>
                    </a:cubicBezTo>
                    <a:cubicBezTo>
                      <a:pt x="20273" y="3288"/>
                      <a:pt x="19730" y="3524"/>
                      <a:pt x="19139" y="3784"/>
                    </a:cubicBezTo>
                    <a:cubicBezTo>
                      <a:pt x="18572" y="4020"/>
                      <a:pt x="17981" y="4256"/>
                      <a:pt x="17414" y="4469"/>
                    </a:cubicBezTo>
                    <a:cubicBezTo>
                      <a:pt x="17320" y="4493"/>
                      <a:pt x="17273" y="4540"/>
                      <a:pt x="17178" y="4563"/>
                    </a:cubicBezTo>
                    <a:cubicBezTo>
                      <a:pt x="17159" y="4563"/>
                      <a:pt x="17171" y="4594"/>
                      <a:pt x="17188" y="4594"/>
                    </a:cubicBezTo>
                    <a:cubicBezTo>
                      <a:pt x="17192" y="4594"/>
                      <a:pt x="17197" y="4592"/>
                      <a:pt x="17202" y="4587"/>
                    </a:cubicBezTo>
                    <a:cubicBezTo>
                      <a:pt x="17792" y="4422"/>
                      <a:pt x="18383" y="4209"/>
                      <a:pt x="18974" y="3973"/>
                    </a:cubicBezTo>
                    <a:cubicBezTo>
                      <a:pt x="19564" y="3737"/>
                      <a:pt x="20131" y="3500"/>
                      <a:pt x="20699" y="3264"/>
                    </a:cubicBezTo>
                    <a:lnTo>
                      <a:pt x="22376" y="2461"/>
                    </a:lnTo>
                    <a:lnTo>
                      <a:pt x="24054" y="1657"/>
                    </a:lnTo>
                    <a:cubicBezTo>
                      <a:pt x="24621" y="1397"/>
                      <a:pt x="25188" y="1161"/>
                      <a:pt x="25731" y="901"/>
                    </a:cubicBezTo>
                    <a:cubicBezTo>
                      <a:pt x="25802" y="878"/>
                      <a:pt x="25897" y="830"/>
                      <a:pt x="25944" y="807"/>
                    </a:cubicBezTo>
                    <a:cubicBezTo>
                      <a:pt x="26008" y="785"/>
                      <a:pt x="25975" y="685"/>
                      <a:pt x="25915" y="685"/>
                    </a:cubicBezTo>
                    <a:close/>
                    <a:moveTo>
                      <a:pt x="15850" y="0"/>
                    </a:moveTo>
                    <a:cubicBezTo>
                      <a:pt x="15844" y="0"/>
                      <a:pt x="15838" y="1"/>
                      <a:pt x="15831" y="3"/>
                    </a:cubicBezTo>
                    <a:cubicBezTo>
                      <a:pt x="14815" y="334"/>
                      <a:pt x="13870" y="830"/>
                      <a:pt x="12996" y="1421"/>
                    </a:cubicBezTo>
                    <a:cubicBezTo>
                      <a:pt x="12098" y="2012"/>
                      <a:pt x="11295" y="2721"/>
                      <a:pt x="10586" y="3477"/>
                    </a:cubicBezTo>
                    <a:cubicBezTo>
                      <a:pt x="10232" y="3949"/>
                      <a:pt x="9854" y="4374"/>
                      <a:pt x="9499" y="4847"/>
                    </a:cubicBezTo>
                    <a:cubicBezTo>
                      <a:pt x="10161" y="4067"/>
                      <a:pt x="10893" y="3288"/>
                      <a:pt x="11697" y="2602"/>
                    </a:cubicBezTo>
                    <a:cubicBezTo>
                      <a:pt x="12476" y="1917"/>
                      <a:pt x="13350" y="1327"/>
                      <a:pt x="14248" y="830"/>
                    </a:cubicBezTo>
                    <a:cubicBezTo>
                      <a:pt x="14792" y="570"/>
                      <a:pt x="15311" y="334"/>
                      <a:pt x="15879" y="122"/>
                    </a:cubicBezTo>
                    <a:cubicBezTo>
                      <a:pt x="15965" y="100"/>
                      <a:pt x="15914" y="0"/>
                      <a:pt x="15850" y="0"/>
                    </a:cubicBezTo>
                    <a:close/>
                    <a:moveTo>
                      <a:pt x="24295" y="2179"/>
                    </a:moveTo>
                    <a:cubicBezTo>
                      <a:pt x="24281" y="2179"/>
                      <a:pt x="24264" y="2185"/>
                      <a:pt x="24243" y="2201"/>
                    </a:cubicBezTo>
                    <a:cubicBezTo>
                      <a:pt x="23345" y="2602"/>
                      <a:pt x="22494" y="3028"/>
                      <a:pt x="21573" y="3406"/>
                    </a:cubicBezTo>
                    <a:cubicBezTo>
                      <a:pt x="20699" y="3784"/>
                      <a:pt x="19777" y="4138"/>
                      <a:pt x="18856" y="4422"/>
                    </a:cubicBezTo>
                    <a:cubicBezTo>
                      <a:pt x="18336" y="4563"/>
                      <a:pt x="17792" y="4705"/>
                      <a:pt x="17273" y="4823"/>
                    </a:cubicBezTo>
                    <a:cubicBezTo>
                      <a:pt x="17254" y="4823"/>
                      <a:pt x="17250" y="4854"/>
                      <a:pt x="17261" y="4854"/>
                    </a:cubicBezTo>
                    <a:cubicBezTo>
                      <a:pt x="17264" y="4854"/>
                      <a:pt x="17268" y="4852"/>
                      <a:pt x="17273" y="4847"/>
                    </a:cubicBezTo>
                    <a:cubicBezTo>
                      <a:pt x="18241" y="4705"/>
                      <a:pt x="19163" y="4445"/>
                      <a:pt x="20084" y="4115"/>
                    </a:cubicBezTo>
                    <a:cubicBezTo>
                      <a:pt x="21029" y="3784"/>
                      <a:pt x="21927" y="3382"/>
                      <a:pt x="22825" y="3004"/>
                    </a:cubicBezTo>
                    <a:cubicBezTo>
                      <a:pt x="23321" y="2768"/>
                      <a:pt x="23817" y="2508"/>
                      <a:pt x="24290" y="2295"/>
                    </a:cubicBezTo>
                    <a:cubicBezTo>
                      <a:pt x="24345" y="2258"/>
                      <a:pt x="24343" y="2179"/>
                      <a:pt x="24295" y="2179"/>
                    </a:cubicBezTo>
                    <a:close/>
                    <a:moveTo>
                      <a:pt x="16139" y="426"/>
                    </a:moveTo>
                    <a:cubicBezTo>
                      <a:pt x="16131" y="426"/>
                      <a:pt x="16123" y="427"/>
                      <a:pt x="16115" y="429"/>
                    </a:cubicBezTo>
                    <a:cubicBezTo>
                      <a:pt x="15122" y="783"/>
                      <a:pt x="14201" y="1279"/>
                      <a:pt x="13303" y="1870"/>
                    </a:cubicBezTo>
                    <a:cubicBezTo>
                      <a:pt x="12405" y="2461"/>
                      <a:pt x="11531" y="3146"/>
                      <a:pt x="10704" y="3878"/>
                    </a:cubicBezTo>
                    <a:lnTo>
                      <a:pt x="9287" y="5131"/>
                    </a:lnTo>
                    <a:cubicBezTo>
                      <a:pt x="9287" y="5147"/>
                      <a:pt x="9310" y="5164"/>
                      <a:pt x="9332" y="5164"/>
                    </a:cubicBezTo>
                    <a:cubicBezTo>
                      <a:pt x="9342" y="5164"/>
                      <a:pt x="9350" y="5161"/>
                      <a:pt x="9357" y="5154"/>
                    </a:cubicBezTo>
                    <a:cubicBezTo>
                      <a:pt x="10208" y="4445"/>
                      <a:pt x="11059" y="3713"/>
                      <a:pt x="11933" y="3028"/>
                    </a:cubicBezTo>
                    <a:cubicBezTo>
                      <a:pt x="12760" y="2366"/>
                      <a:pt x="13634" y="1775"/>
                      <a:pt x="14579" y="1279"/>
                    </a:cubicBezTo>
                    <a:cubicBezTo>
                      <a:pt x="15122" y="1019"/>
                      <a:pt x="15642" y="759"/>
                      <a:pt x="16186" y="547"/>
                    </a:cubicBezTo>
                    <a:cubicBezTo>
                      <a:pt x="16250" y="525"/>
                      <a:pt x="16217" y="426"/>
                      <a:pt x="16139" y="426"/>
                    </a:cubicBezTo>
                    <a:close/>
                    <a:moveTo>
                      <a:pt x="32961" y="3737"/>
                    </a:moveTo>
                    <a:cubicBezTo>
                      <a:pt x="32630" y="3784"/>
                      <a:pt x="32300" y="3878"/>
                      <a:pt x="31969" y="3949"/>
                    </a:cubicBezTo>
                    <a:cubicBezTo>
                      <a:pt x="31614" y="4020"/>
                      <a:pt x="31307" y="4115"/>
                      <a:pt x="30976" y="4185"/>
                    </a:cubicBezTo>
                    <a:lnTo>
                      <a:pt x="29015" y="4611"/>
                    </a:lnTo>
                    <a:cubicBezTo>
                      <a:pt x="28377" y="4776"/>
                      <a:pt x="27716" y="4918"/>
                      <a:pt x="27078" y="5036"/>
                    </a:cubicBezTo>
                    <a:cubicBezTo>
                      <a:pt x="26416" y="5154"/>
                      <a:pt x="25778" y="5272"/>
                      <a:pt x="25117" y="5367"/>
                    </a:cubicBezTo>
                    <a:cubicBezTo>
                      <a:pt x="24479" y="5438"/>
                      <a:pt x="23817" y="5556"/>
                      <a:pt x="23156" y="5627"/>
                    </a:cubicBezTo>
                    <a:cubicBezTo>
                      <a:pt x="23061" y="5627"/>
                      <a:pt x="22967" y="5650"/>
                      <a:pt x="22920" y="5650"/>
                    </a:cubicBezTo>
                    <a:cubicBezTo>
                      <a:pt x="22872" y="5650"/>
                      <a:pt x="22920" y="5674"/>
                      <a:pt x="22920" y="5674"/>
                    </a:cubicBezTo>
                    <a:cubicBezTo>
                      <a:pt x="23581" y="5650"/>
                      <a:pt x="24243" y="5603"/>
                      <a:pt x="24928" y="5509"/>
                    </a:cubicBezTo>
                    <a:cubicBezTo>
                      <a:pt x="25566" y="5414"/>
                      <a:pt x="26251" y="5320"/>
                      <a:pt x="26889" y="5201"/>
                    </a:cubicBezTo>
                    <a:cubicBezTo>
                      <a:pt x="27551" y="5083"/>
                      <a:pt x="28188" y="4965"/>
                      <a:pt x="28850" y="4823"/>
                    </a:cubicBezTo>
                    <a:lnTo>
                      <a:pt x="30787" y="4374"/>
                    </a:lnTo>
                    <a:cubicBezTo>
                      <a:pt x="31118" y="4280"/>
                      <a:pt x="31449" y="4233"/>
                      <a:pt x="31780" y="4138"/>
                    </a:cubicBezTo>
                    <a:cubicBezTo>
                      <a:pt x="32087" y="4044"/>
                      <a:pt x="32418" y="3996"/>
                      <a:pt x="32749" y="3902"/>
                    </a:cubicBezTo>
                    <a:cubicBezTo>
                      <a:pt x="32843" y="3878"/>
                      <a:pt x="32890" y="3855"/>
                      <a:pt x="32985" y="3855"/>
                    </a:cubicBezTo>
                    <a:cubicBezTo>
                      <a:pt x="33032" y="3807"/>
                      <a:pt x="33008" y="3737"/>
                      <a:pt x="32961" y="3737"/>
                    </a:cubicBezTo>
                    <a:close/>
                    <a:moveTo>
                      <a:pt x="32087" y="3308"/>
                    </a:moveTo>
                    <a:cubicBezTo>
                      <a:pt x="32080" y="3308"/>
                      <a:pt x="32072" y="3309"/>
                      <a:pt x="32063" y="3311"/>
                    </a:cubicBezTo>
                    <a:cubicBezTo>
                      <a:pt x="31378" y="3429"/>
                      <a:pt x="30740" y="3595"/>
                      <a:pt x="30055" y="3760"/>
                    </a:cubicBezTo>
                    <a:cubicBezTo>
                      <a:pt x="29417" y="3949"/>
                      <a:pt x="28732" y="4115"/>
                      <a:pt x="28070" y="4327"/>
                    </a:cubicBezTo>
                    <a:cubicBezTo>
                      <a:pt x="27432" y="4493"/>
                      <a:pt x="26747" y="4705"/>
                      <a:pt x="26109" y="4871"/>
                    </a:cubicBezTo>
                    <a:cubicBezTo>
                      <a:pt x="25448" y="5060"/>
                      <a:pt x="24762" y="5225"/>
                      <a:pt x="24077" y="5367"/>
                    </a:cubicBezTo>
                    <a:cubicBezTo>
                      <a:pt x="23463" y="5438"/>
                      <a:pt x="22801" y="5556"/>
                      <a:pt x="22116" y="5650"/>
                    </a:cubicBezTo>
                    <a:cubicBezTo>
                      <a:pt x="22022" y="5650"/>
                      <a:pt x="21927" y="5674"/>
                      <a:pt x="21833" y="5674"/>
                    </a:cubicBezTo>
                    <a:cubicBezTo>
                      <a:pt x="21809" y="5674"/>
                      <a:pt x="21833" y="5721"/>
                      <a:pt x="21833" y="5721"/>
                    </a:cubicBezTo>
                    <a:cubicBezTo>
                      <a:pt x="22518" y="5650"/>
                      <a:pt x="23203" y="5556"/>
                      <a:pt x="23888" y="5438"/>
                    </a:cubicBezTo>
                    <a:cubicBezTo>
                      <a:pt x="24573" y="5320"/>
                      <a:pt x="25211" y="5154"/>
                      <a:pt x="25897" y="5012"/>
                    </a:cubicBezTo>
                    <a:cubicBezTo>
                      <a:pt x="26535" y="4823"/>
                      <a:pt x="27220" y="4658"/>
                      <a:pt x="27881" y="4469"/>
                    </a:cubicBezTo>
                    <a:cubicBezTo>
                      <a:pt x="28519" y="4304"/>
                      <a:pt x="29204" y="4115"/>
                      <a:pt x="29842" y="3949"/>
                    </a:cubicBezTo>
                    <a:cubicBezTo>
                      <a:pt x="30504" y="3760"/>
                      <a:pt x="31189" y="3618"/>
                      <a:pt x="31827" y="3477"/>
                    </a:cubicBezTo>
                    <a:cubicBezTo>
                      <a:pt x="31922" y="3429"/>
                      <a:pt x="31992" y="3429"/>
                      <a:pt x="32087" y="3406"/>
                    </a:cubicBezTo>
                    <a:cubicBezTo>
                      <a:pt x="32151" y="3406"/>
                      <a:pt x="32157" y="3308"/>
                      <a:pt x="32087" y="3308"/>
                    </a:cubicBezTo>
                    <a:close/>
                    <a:moveTo>
                      <a:pt x="32212" y="5001"/>
                    </a:moveTo>
                    <a:cubicBezTo>
                      <a:pt x="32203" y="5001"/>
                      <a:pt x="32193" y="5005"/>
                      <a:pt x="32181" y="5012"/>
                    </a:cubicBezTo>
                    <a:cubicBezTo>
                      <a:pt x="31614" y="5131"/>
                      <a:pt x="31095" y="5272"/>
                      <a:pt x="30528" y="5367"/>
                    </a:cubicBezTo>
                    <a:cubicBezTo>
                      <a:pt x="29960" y="5438"/>
                      <a:pt x="29417" y="5532"/>
                      <a:pt x="28850" y="5603"/>
                    </a:cubicBezTo>
                    <a:cubicBezTo>
                      <a:pt x="27716" y="5721"/>
                      <a:pt x="26605" y="5768"/>
                      <a:pt x="25448" y="5792"/>
                    </a:cubicBezTo>
                    <a:cubicBezTo>
                      <a:pt x="24810" y="5792"/>
                      <a:pt x="24172" y="5839"/>
                      <a:pt x="23534" y="5839"/>
                    </a:cubicBezTo>
                    <a:cubicBezTo>
                      <a:pt x="23510" y="5839"/>
                      <a:pt x="23510" y="5863"/>
                      <a:pt x="23534" y="5863"/>
                    </a:cubicBezTo>
                    <a:cubicBezTo>
                      <a:pt x="24101" y="5887"/>
                      <a:pt x="24692" y="5910"/>
                      <a:pt x="25235" y="5910"/>
                    </a:cubicBezTo>
                    <a:cubicBezTo>
                      <a:pt x="25826" y="5887"/>
                      <a:pt x="26416" y="5887"/>
                      <a:pt x="26983" y="5863"/>
                    </a:cubicBezTo>
                    <a:cubicBezTo>
                      <a:pt x="28118" y="5816"/>
                      <a:pt x="29252" y="5721"/>
                      <a:pt x="30362" y="5532"/>
                    </a:cubicBezTo>
                    <a:cubicBezTo>
                      <a:pt x="30976" y="5414"/>
                      <a:pt x="31614" y="5296"/>
                      <a:pt x="32205" y="5131"/>
                    </a:cubicBezTo>
                    <a:cubicBezTo>
                      <a:pt x="32265" y="5091"/>
                      <a:pt x="32258" y="5001"/>
                      <a:pt x="32212" y="5001"/>
                    </a:cubicBezTo>
                    <a:close/>
                    <a:moveTo>
                      <a:pt x="33391" y="5080"/>
                    </a:moveTo>
                    <a:cubicBezTo>
                      <a:pt x="33383" y="5080"/>
                      <a:pt x="33373" y="5081"/>
                      <a:pt x="33363" y="5083"/>
                    </a:cubicBezTo>
                    <a:cubicBezTo>
                      <a:pt x="32914" y="5249"/>
                      <a:pt x="32441" y="5390"/>
                      <a:pt x="32016" y="5532"/>
                    </a:cubicBezTo>
                    <a:cubicBezTo>
                      <a:pt x="31544" y="5650"/>
                      <a:pt x="31071" y="5745"/>
                      <a:pt x="30622" y="5863"/>
                    </a:cubicBezTo>
                    <a:cubicBezTo>
                      <a:pt x="29677" y="6028"/>
                      <a:pt x="28732" y="6146"/>
                      <a:pt x="27787" y="6194"/>
                    </a:cubicBezTo>
                    <a:cubicBezTo>
                      <a:pt x="27243" y="6217"/>
                      <a:pt x="26724" y="6217"/>
                      <a:pt x="26156" y="6217"/>
                    </a:cubicBezTo>
                    <a:lnTo>
                      <a:pt x="26156" y="6241"/>
                    </a:lnTo>
                    <a:cubicBezTo>
                      <a:pt x="26629" y="6265"/>
                      <a:pt x="27125" y="6312"/>
                      <a:pt x="27598" y="6312"/>
                    </a:cubicBezTo>
                    <a:cubicBezTo>
                      <a:pt x="28070" y="6312"/>
                      <a:pt x="28543" y="6265"/>
                      <a:pt x="29063" y="6217"/>
                    </a:cubicBezTo>
                    <a:cubicBezTo>
                      <a:pt x="30008" y="6123"/>
                      <a:pt x="30976" y="5957"/>
                      <a:pt x="31898" y="5674"/>
                    </a:cubicBezTo>
                    <a:cubicBezTo>
                      <a:pt x="32418" y="5532"/>
                      <a:pt x="32914" y="5390"/>
                      <a:pt x="33434" y="5178"/>
                    </a:cubicBezTo>
                    <a:cubicBezTo>
                      <a:pt x="33476" y="5157"/>
                      <a:pt x="33462" y="5080"/>
                      <a:pt x="33391" y="5080"/>
                    </a:cubicBezTo>
                    <a:close/>
                    <a:moveTo>
                      <a:pt x="7256" y="2293"/>
                    </a:moveTo>
                    <a:cubicBezTo>
                      <a:pt x="7247" y="2293"/>
                      <a:pt x="7237" y="2300"/>
                      <a:pt x="7231" y="2319"/>
                    </a:cubicBezTo>
                    <a:cubicBezTo>
                      <a:pt x="6995" y="2555"/>
                      <a:pt x="6758" y="2815"/>
                      <a:pt x="6522" y="3075"/>
                    </a:cubicBezTo>
                    <a:cubicBezTo>
                      <a:pt x="6286" y="3358"/>
                      <a:pt x="6073" y="3618"/>
                      <a:pt x="5837" y="3878"/>
                    </a:cubicBezTo>
                    <a:cubicBezTo>
                      <a:pt x="5388" y="4422"/>
                      <a:pt x="4986" y="4965"/>
                      <a:pt x="4632" y="5556"/>
                    </a:cubicBezTo>
                    <a:cubicBezTo>
                      <a:pt x="4514" y="5721"/>
                      <a:pt x="4419" y="5887"/>
                      <a:pt x="4325" y="6076"/>
                    </a:cubicBezTo>
                    <a:cubicBezTo>
                      <a:pt x="4277" y="6146"/>
                      <a:pt x="4254" y="6241"/>
                      <a:pt x="4183" y="6312"/>
                    </a:cubicBezTo>
                    <a:cubicBezTo>
                      <a:pt x="4065" y="6383"/>
                      <a:pt x="4041" y="6477"/>
                      <a:pt x="4018" y="6595"/>
                    </a:cubicBezTo>
                    <a:cubicBezTo>
                      <a:pt x="4065" y="6548"/>
                      <a:pt x="4136" y="6454"/>
                      <a:pt x="4159" y="6383"/>
                    </a:cubicBezTo>
                    <a:cubicBezTo>
                      <a:pt x="4207" y="6336"/>
                      <a:pt x="4254" y="6241"/>
                      <a:pt x="4301" y="6194"/>
                    </a:cubicBezTo>
                    <a:cubicBezTo>
                      <a:pt x="4396" y="6028"/>
                      <a:pt x="4490" y="5887"/>
                      <a:pt x="4608" y="5745"/>
                    </a:cubicBezTo>
                    <a:cubicBezTo>
                      <a:pt x="4774" y="5438"/>
                      <a:pt x="4986" y="5178"/>
                      <a:pt x="5199" y="4894"/>
                    </a:cubicBezTo>
                    <a:cubicBezTo>
                      <a:pt x="5601" y="4327"/>
                      <a:pt x="6026" y="3784"/>
                      <a:pt x="6498" y="3264"/>
                    </a:cubicBezTo>
                    <a:lnTo>
                      <a:pt x="7278" y="2366"/>
                    </a:lnTo>
                    <a:cubicBezTo>
                      <a:pt x="7313" y="2349"/>
                      <a:pt x="7284" y="2293"/>
                      <a:pt x="7256" y="2293"/>
                    </a:cubicBezTo>
                    <a:close/>
                    <a:moveTo>
                      <a:pt x="8468" y="2253"/>
                    </a:moveTo>
                    <a:cubicBezTo>
                      <a:pt x="8455" y="2253"/>
                      <a:pt x="8443" y="2258"/>
                      <a:pt x="8436" y="2272"/>
                    </a:cubicBezTo>
                    <a:cubicBezTo>
                      <a:pt x="7940" y="2910"/>
                      <a:pt x="7444" y="3524"/>
                      <a:pt x="6924" y="4115"/>
                    </a:cubicBezTo>
                    <a:cubicBezTo>
                      <a:pt x="6428" y="4705"/>
                      <a:pt x="5931" y="5320"/>
                      <a:pt x="5388" y="5910"/>
                    </a:cubicBezTo>
                    <a:cubicBezTo>
                      <a:pt x="5104" y="6241"/>
                      <a:pt x="4797" y="6595"/>
                      <a:pt x="4514" y="6926"/>
                    </a:cubicBezTo>
                    <a:cubicBezTo>
                      <a:pt x="4514" y="6926"/>
                      <a:pt x="4514" y="6937"/>
                      <a:pt x="4521" y="6937"/>
                    </a:cubicBezTo>
                    <a:cubicBezTo>
                      <a:pt x="4524" y="6937"/>
                      <a:pt x="4530" y="6934"/>
                      <a:pt x="4537" y="6926"/>
                    </a:cubicBezTo>
                    <a:cubicBezTo>
                      <a:pt x="4797" y="6619"/>
                      <a:pt x="5104" y="6359"/>
                      <a:pt x="5364" y="6052"/>
                    </a:cubicBezTo>
                    <a:lnTo>
                      <a:pt x="6168" y="5178"/>
                    </a:lnTo>
                    <a:cubicBezTo>
                      <a:pt x="6687" y="4587"/>
                      <a:pt x="7207" y="3996"/>
                      <a:pt x="7703" y="3382"/>
                    </a:cubicBezTo>
                    <a:cubicBezTo>
                      <a:pt x="7987" y="3028"/>
                      <a:pt x="8271" y="2697"/>
                      <a:pt x="8530" y="2342"/>
                    </a:cubicBezTo>
                    <a:cubicBezTo>
                      <a:pt x="8547" y="2291"/>
                      <a:pt x="8503" y="2253"/>
                      <a:pt x="8468" y="2253"/>
                    </a:cubicBezTo>
                    <a:close/>
                    <a:moveTo>
                      <a:pt x="7130" y="3659"/>
                    </a:moveTo>
                    <a:cubicBezTo>
                      <a:pt x="7123" y="3659"/>
                      <a:pt x="7117" y="3661"/>
                      <a:pt x="7113" y="3666"/>
                    </a:cubicBezTo>
                    <a:cubicBezTo>
                      <a:pt x="6617" y="4138"/>
                      <a:pt x="6144" y="4682"/>
                      <a:pt x="5695" y="5178"/>
                    </a:cubicBezTo>
                    <a:cubicBezTo>
                      <a:pt x="5459" y="5438"/>
                      <a:pt x="5223" y="5721"/>
                      <a:pt x="5010" y="5981"/>
                    </a:cubicBezTo>
                    <a:cubicBezTo>
                      <a:pt x="4774" y="6241"/>
                      <a:pt x="4561" y="6477"/>
                      <a:pt x="4372" y="6737"/>
                    </a:cubicBezTo>
                    <a:cubicBezTo>
                      <a:pt x="4254" y="6903"/>
                      <a:pt x="4136" y="7044"/>
                      <a:pt x="4041" y="7186"/>
                    </a:cubicBezTo>
                    <a:cubicBezTo>
                      <a:pt x="3963" y="7303"/>
                      <a:pt x="3885" y="7453"/>
                      <a:pt x="3820" y="7595"/>
                    </a:cubicBezTo>
                    <a:lnTo>
                      <a:pt x="3820" y="7595"/>
                    </a:lnTo>
                    <a:cubicBezTo>
                      <a:pt x="3878" y="7489"/>
                      <a:pt x="3967" y="7392"/>
                      <a:pt x="4041" y="7281"/>
                    </a:cubicBezTo>
                    <a:cubicBezTo>
                      <a:pt x="4136" y="7139"/>
                      <a:pt x="4254" y="7021"/>
                      <a:pt x="4325" y="6903"/>
                    </a:cubicBezTo>
                    <a:cubicBezTo>
                      <a:pt x="4537" y="6619"/>
                      <a:pt x="4774" y="6383"/>
                      <a:pt x="4986" y="6123"/>
                    </a:cubicBezTo>
                    <a:cubicBezTo>
                      <a:pt x="5435" y="5627"/>
                      <a:pt x="5908" y="5083"/>
                      <a:pt x="6380" y="4587"/>
                    </a:cubicBezTo>
                    <a:cubicBezTo>
                      <a:pt x="6640" y="4280"/>
                      <a:pt x="6900" y="4020"/>
                      <a:pt x="7160" y="3737"/>
                    </a:cubicBezTo>
                    <a:cubicBezTo>
                      <a:pt x="7199" y="3698"/>
                      <a:pt x="7158" y="3659"/>
                      <a:pt x="7130" y="3659"/>
                    </a:cubicBezTo>
                    <a:close/>
                    <a:moveTo>
                      <a:pt x="3820" y="7595"/>
                    </a:moveTo>
                    <a:cubicBezTo>
                      <a:pt x="3805" y="7623"/>
                      <a:pt x="3791" y="7652"/>
                      <a:pt x="3781" y="7682"/>
                    </a:cubicBezTo>
                    <a:cubicBezTo>
                      <a:pt x="3794" y="7654"/>
                      <a:pt x="3807" y="7624"/>
                      <a:pt x="3820" y="7595"/>
                    </a:cubicBezTo>
                    <a:close/>
                    <a:moveTo>
                      <a:pt x="8126" y="8308"/>
                    </a:moveTo>
                    <a:cubicBezTo>
                      <a:pt x="7934" y="8308"/>
                      <a:pt x="7739" y="8320"/>
                      <a:pt x="7538" y="8344"/>
                    </a:cubicBezTo>
                    <a:cubicBezTo>
                      <a:pt x="7302" y="8367"/>
                      <a:pt x="7113" y="8367"/>
                      <a:pt x="6877" y="8391"/>
                    </a:cubicBezTo>
                    <a:lnTo>
                      <a:pt x="6877" y="8415"/>
                    </a:lnTo>
                    <a:cubicBezTo>
                      <a:pt x="7255" y="8391"/>
                      <a:pt x="7633" y="8391"/>
                      <a:pt x="8034" y="8391"/>
                    </a:cubicBezTo>
                    <a:cubicBezTo>
                      <a:pt x="8412" y="8391"/>
                      <a:pt x="8790" y="8415"/>
                      <a:pt x="9168" y="8509"/>
                    </a:cubicBezTo>
                    <a:cubicBezTo>
                      <a:pt x="9381" y="8556"/>
                      <a:pt x="9617" y="8604"/>
                      <a:pt x="9830" y="8675"/>
                    </a:cubicBezTo>
                    <a:cubicBezTo>
                      <a:pt x="9877" y="8675"/>
                      <a:pt x="9924" y="8604"/>
                      <a:pt x="9854" y="8580"/>
                    </a:cubicBezTo>
                    <a:cubicBezTo>
                      <a:pt x="9499" y="8462"/>
                      <a:pt x="9097" y="8367"/>
                      <a:pt x="8696" y="8344"/>
                    </a:cubicBezTo>
                    <a:cubicBezTo>
                      <a:pt x="8507" y="8320"/>
                      <a:pt x="8318" y="8308"/>
                      <a:pt x="8126" y="8308"/>
                    </a:cubicBezTo>
                    <a:close/>
                    <a:moveTo>
                      <a:pt x="8380" y="1526"/>
                    </a:moveTo>
                    <a:cubicBezTo>
                      <a:pt x="8368" y="1526"/>
                      <a:pt x="8355" y="1530"/>
                      <a:pt x="8341" y="1539"/>
                    </a:cubicBezTo>
                    <a:cubicBezTo>
                      <a:pt x="8152" y="1752"/>
                      <a:pt x="7940" y="1964"/>
                      <a:pt x="7727" y="2201"/>
                    </a:cubicBezTo>
                    <a:cubicBezTo>
                      <a:pt x="7514" y="2413"/>
                      <a:pt x="7325" y="2650"/>
                      <a:pt x="7136" y="2839"/>
                    </a:cubicBezTo>
                    <a:lnTo>
                      <a:pt x="5979" y="4185"/>
                    </a:lnTo>
                    <a:cubicBezTo>
                      <a:pt x="5246" y="5060"/>
                      <a:pt x="4537" y="6005"/>
                      <a:pt x="3947" y="7021"/>
                    </a:cubicBezTo>
                    <a:cubicBezTo>
                      <a:pt x="3781" y="7281"/>
                      <a:pt x="3616" y="7564"/>
                      <a:pt x="3474" y="7848"/>
                    </a:cubicBezTo>
                    <a:cubicBezTo>
                      <a:pt x="3332" y="8131"/>
                      <a:pt x="3214" y="8438"/>
                      <a:pt x="3096" y="8722"/>
                    </a:cubicBezTo>
                    <a:cubicBezTo>
                      <a:pt x="3214" y="8486"/>
                      <a:pt x="3332" y="8226"/>
                      <a:pt x="3474" y="7966"/>
                    </a:cubicBezTo>
                    <a:cubicBezTo>
                      <a:pt x="3616" y="7682"/>
                      <a:pt x="3734" y="7446"/>
                      <a:pt x="3899" y="7210"/>
                    </a:cubicBezTo>
                    <a:cubicBezTo>
                      <a:pt x="4183" y="6714"/>
                      <a:pt x="4514" y="6241"/>
                      <a:pt x="4868" y="5768"/>
                    </a:cubicBezTo>
                    <a:cubicBezTo>
                      <a:pt x="5553" y="4823"/>
                      <a:pt x="6309" y="3949"/>
                      <a:pt x="7113" y="3075"/>
                    </a:cubicBezTo>
                    <a:cubicBezTo>
                      <a:pt x="7325" y="2839"/>
                      <a:pt x="7562" y="2602"/>
                      <a:pt x="7798" y="2342"/>
                    </a:cubicBezTo>
                    <a:cubicBezTo>
                      <a:pt x="8034" y="2106"/>
                      <a:pt x="8223" y="1870"/>
                      <a:pt x="8436" y="1610"/>
                    </a:cubicBezTo>
                    <a:cubicBezTo>
                      <a:pt x="8455" y="1591"/>
                      <a:pt x="8428" y="1526"/>
                      <a:pt x="8380" y="1526"/>
                    </a:cubicBezTo>
                    <a:close/>
                    <a:moveTo>
                      <a:pt x="38892" y="7753"/>
                    </a:moveTo>
                    <a:cubicBezTo>
                      <a:pt x="38301" y="7777"/>
                      <a:pt x="37687" y="7800"/>
                      <a:pt x="37096" y="7895"/>
                    </a:cubicBezTo>
                    <a:cubicBezTo>
                      <a:pt x="36505" y="7966"/>
                      <a:pt x="35915" y="8037"/>
                      <a:pt x="35324" y="8108"/>
                    </a:cubicBezTo>
                    <a:cubicBezTo>
                      <a:pt x="34143" y="8249"/>
                      <a:pt x="32914" y="8438"/>
                      <a:pt x="31733" y="8556"/>
                    </a:cubicBezTo>
                    <a:cubicBezTo>
                      <a:pt x="31425" y="8580"/>
                      <a:pt x="31095" y="8604"/>
                      <a:pt x="30740" y="8627"/>
                    </a:cubicBezTo>
                    <a:cubicBezTo>
                      <a:pt x="30386" y="8675"/>
                      <a:pt x="30055" y="8698"/>
                      <a:pt x="29701" y="8698"/>
                    </a:cubicBezTo>
                    <a:cubicBezTo>
                      <a:pt x="29677" y="8698"/>
                      <a:pt x="29677" y="8722"/>
                      <a:pt x="29701" y="8722"/>
                    </a:cubicBezTo>
                    <a:lnTo>
                      <a:pt x="30622" y="8722"/>
                    </a:lnTo>
                    <a:cubicBezTo>
                      <a:pt x="30906" y="8722"/>
                      <a:pt x="31213" y="8698"/>
                      <a:pt x="31496" y="8698"/>
                    </a:cubicBezTo>
                    <a:cubicBezTo>
                      <a:pt x="32087" y="8675"/>
                      <a:pt x="32725" y="8604"/>
                      <a:pt x="33316" y="8509"/>
                    </a:cubicBezTo>
                    <a:cubicBezTo>
                      <a:pt x="34521" y="8367"/>
                      <a:pt x="35702" y="8178"/>
                      <a:pt x="36907" y="8084"/>
                    </a:cubicBezTo>
                    <a:cubicBezTo>
                      <a:pt x="37592" y="7989"/>
                      <a:pt x="38277" y="7919"/>
                      <a:pt x="38915" y="7871"/>
                    </a:cubicBezTo>
                    <a:cubicBezTo>
                      <a:pt x="39010" y="7871"/>
                      <a:pt x="38986" y="7753"/>
                      <a:pt x="38892" y="7753"/>
                    </a:cubicBezTo>
                    <a:close/>
                    <a:moveTo>
                      <a:pt x="7744" y="8522"/>
                    </a:moveTo>
                    <a:cubicBezTo>
                      <a:pt x="7661" y="8522"/>
                      <a:pt x="7577" y="8525"/>
                      <a:pt x="7491" y="8533"/>
                    </a:cubicBezTo>
                    <a:cubicBezTo>
                      <a:pt x="6995" y="8580"/>
                      <a:pt x="6522" y="8604"/>
                      <a:pt x="6050" y="8722"/>
                    </a:cubicBezTo>
                    <a:cubicBezTo>
                      <a:pt x="5766" y="8769"/>
                      <a:pt x="5506" y="8864"/>
                      <a:pt x="5270" y="8935"/>
                    </a:cubicBezTo>
                    <a:cubicBezTo>
                      <a:pt x="5742" y="8816"/>
                      <a:pt x="6215" y="8722"/>
                      <a:pt x="6687" y="8698"/>
                    </a:cubicBezTo>
                    <a:cubicBezTo>
                      <a:pt x="7160" y="8675"/>
                      <a:pt x="7633" y="8675"/>
                      <a:pt x="8152" y="8675"/>
                    </a:cubicBezTo>
                    <a:cubicBezTo>
                      <a:pt x="8412" y="8675"/>
                      <a:pt x="8696" y="8698"/>
                      <a:pt x="8979" y="8722"/>
                    </a:cubicBezTo>
                    <a:cubicBezTo>
                      <a:pt x="9027" y="8722"/>
                      <a:pt x="9027" y="8675"/>
                      <a:pt x="8979" y="8627"/>
                    </a:cubicBezTo>
                    <a:cubicBezTo>
                      <a:pt x="8743" y="8580"/>
                      <a:pt x="8460" y="8580"/>
                      <a:pt x="8223" y="8533"/>
                    </a:cubicBezTo>
                    <a:cubicBezTo>
                      <a:pt x="8066" y="8533"/>
                      <a:pt x="7908" y="8522"/>
                      <a:pt x="7744" y="8522"/>
                    </a:cubicBezTo>
                    <a:close/>
                    <a:moveTo>
                      <a:pt x="12311" y="6950"/>
                    </a:moveTo>
                    <a:cubicBezTo>
                      <a:pt x="12311" y="6950"/>
                      <a:pt x="12287" y="6950"/>
                      <a:pt x="12311" y="6973"/>
                    </a:cubicBezTo>
                    <a:cubicBezTo>
                      <a:pt x="12972" y="7186"/>
                      <a:pt x="13658" y="7422"/>
                      <a:pt x="14319" y="7659"/>
                    </a:cubicBezTo>
                    <a:cubicBezTo>
                      <a:pt x="14957" y="7919"/>
                      <a:pt x="15619" y="8202"/>
                      <a:pt x="16257" y="8486"/>
                    </a:cubicBezTo>
                    <a:cubicBezTo>
                      <a:pt x="16611" y="8675"/>
                      <a:pt x="16965" y="8864"/>
                      <a:pt x="17296" y="9053"/>
                    </a:cubicBezTo>
                    <a:cubicBezTo>
                      <a:pt x="17301" y="9055"/>
                      <a:pt x="17307" y="9056"/>
                      <a:pt x="17313" y="9056"/>
                    </a:cubicBezTo>
                    <a:cubicBezTo>
                      <a:pt x="17362" y="9056"/>
                      <a:pt x="17433" y="8979"/>
                      <a:pt x="17391" y="8958"/>
                    </a:cubicBezTo>
                    <a:cubicBezTo>
                      <a:pt x="16776" y="8580"/>
                      <a:pt x="16115" y="8273"/>
                      <a:pt x="15477" y="8013"/>
                    </a:cubicBezTo>
                    <a:cubicBezTo>
                      <a:pt x="14815" y="7753"/>
                      <a:pt x="14130" y="7517"/>
                      <a:pt x="13469" y="7304"/>
                    </a:cubicBezTo>
                    <a:lnTo>
                      <a:pt x="12311" y="6950"/>
                    </a:lnTo>
                    <a:close/>
                    <a:moveTo>
                      <a:pt x="40144" y="7659"/>
                    </a:moveTo>
                    <a:cubicBezTo>
                      <a:pt x="39553" y="7777"/>
                      <a:pt x="38963" y="7895"/>
                      <a:pt x="38372" y="8037"/>
                    </a:cubicBezTo>
                    <a:cubicBezTo>
                      <a:pt x="37828" y="8202"/>
                      <a:pt x="37238" y="8320"/>
                      <a:pt x="36623" y="8415"/>
                    </a:cubicBezTo>
                    <a:cubicBezTo>
                      <a:pt x="36033" y="8533"/>
                      <a:pt x="35395" y="8627"/>
                      <a:pt x="34804" y="8722"/>
                    </a:cubicBezTo>
                    <a:cubicBezTo>
                      <a:pt x="34213" y="8816"/>
                      <a:pt x="33599" y="8864"/>
                      <a:pt x="33008" y="8935"/>
                    </a:cubicBezTo>
                    <a:cubicBezTo>
                      <a:pt x="32394" y="8982"/>
                      <a:pt x="31803" y="9005"/>
                      <a:pt x="31189" y="9053"/>
                    </a:cubicBezTo>
                    <a:lnTo>
                      <a:pt x="30953" y="9053"/>
                    </a:lnTo>
                    <a:cubicBezTo>
                      <a:pt x="31117" y="9059"/>
                      <a:pt x="31280" y="9062"/>
                      <a:pt x="31442" y="9062"/>
                    </a:cubicBezTo>
                    <a:cubicBezTo>
                      <a:pt x="31884" y="9062"/>
                      <a:pt x="32316" y="9040"/>
                      <a:pt x="32749" y="9005"/>
                    </a:cubicBezTo>
                    <a:cubicBezTo>
                      <a:pt x="33363" y="8982"/>
                      <a:pt x="33954" y="8935"/>
                      <a:pt x="34568" y="8864"/>
                    </a:cubicBezTo>
                    <a:cubicBezTo>
                      <a:pt x="35182" y="8816"/>
                      <a:pt x="35773" y="8722"/>
                      <a:pt x="36364" y="8604"/>
                    </a:cubicBezTo>
                    <a:cubicBezTo>
                      <a:pt x="36954" y="8486"/>
                      <a:pt x="37592" y="8391"/>
                      <a:pt x="38183" y="8249"/>
                    </a:cubicBezTo>
                    <a:cubicBezTo>
                      <a:pt x="38774" y="8131"/>
                      <a:pt x="39388" y="8013"/>
                      <a:pt x="39979" y="7871"/>
                    </a:cubicBezTo>
                    <a:cubicBezTo>
                      <a:pt x="40026" y="7824"/>
                      <a:pt x="40120" y="7824"/>
                      <a:pt x="40191" y="7800"/>
                    </a:cubicBezTo>
                    <a:cubicBezTo>
                      <a:pt x="40262" y="7777"/>
                      <a:pt x="40238" y="7659"/>
                      <a:pt x="40144" y="7659"/>
                    </a:cubicBezTo>
                    <a:close/>
                    <a:moveTo>
                      <a:pt x="40191" y="8108"/>
                    </a:moveTo>
                    <a:cubicBezTo>
                      <a:pt x="39341" y="8320"/>
                      <a:pt x="38514" y="8509"/>
                      <a:pt x="37639" y="8698"/>
                    </a:cubicBezTo>
                    <a:cubicBezTo>
                      <a:pt x="36812" y="8864"/>
                      <a:pt x="35962" y="9053"/>
                      <a:pt x="35111" y="9147"/>
                    </a:cubicBezTo>
                    <a:cubicBezTo>
                      <a:pt x="34639" y="9194"/>
                      <a:pt x="34143" y="9265"/>
                      <a:pt x="33670" y="9289"/>
                    </a:cubicBezTo>
                    <a:lnTo>
                      <a:pt x="33670" y="9313"/>
                    </a:lnTo>
                    <a:cubicBezTo>
                      <a:pt x="34095" y="9313"/>
                      <a:pt x="34521" y="9289"/>
                      <a:pt x="34970" y="9265"/>
                    </a:cubicBezTo>
                    <a:cubicBezTo>
                      <a:pt x="35395" y="9218"/>
                      <a:pt x="35820" y="9171"/>
                      <a:pt x="36269" y="9076"/>
                    </a:cubicBezTo>
                    <a:cubicBezTo>
                      <a:pt x="37120" y="8935"/>
                      <a:pt x="37970" y="8745"/>
                      <a:pt x="38797" y="8556"/>
                    </a:cubicBezTo>
                    <a:lnTo>
                      <a:pt x="40215" y="8202"/>
                    </a:lnTo>
                    <a:cubicBezTo>
                      <a:pt x="40223" y="8204"/>
                      <a:pt x="40231" y="8205"/>
                      <a:pt x="40238" y="8205"/>
                    </a:cubicBezTo>
                    <a:cubicBezTo>
                      <a:pt x="40304" y="8205"/>
                      <a:pt x="40277" y="8108"/>
                      <a:pt x="40191" y="8108"/>
                    </a:cubicBezTo>
                    <a:close/>
                    <a:moveTo>
                      <a:pt x="9948" y="6619"/>
                    </a:moveTo>
                    <a:cubicBezTo>
                      <a:pt x="9924" y="6619"/>
                      <a:pt x="9924" y="6666"/>
                      <a:pt x="9948" y="6666"/>
                    </a:cubicBezTo>
                    <a:cubicBezTo>
                      <a:pt x="10066" y="6714"/>
                      <a:pt x="10184" y="6737"/>
                      <a:pt x="10302" y="6784"/>
                    </a:cubicBezTo>
                    <a:lnTo>
                      <a:pt x="10657" y="6855"/>
                    </a:lnTo>
                    <a:lnTo>
                      <a:pt x="11366" y="7044"/>
                    </a:lnTo>
                    <a:cubicBezTo>
                      <a:pt x="11838" y="7162"/>
                      <a:pt x="12311" y="7304"/>
                      <a:pt x="12783" y="7493"/>
                    </a:cubicBezTo>
                    <a:cubicBezTo>
                      <a:pt x="13728" y="7800"/>
                      <a:pt x="14650" y="8155"/>
                      <a:pt x="15524" y="8604"/>
                    </a:cubicBezTo>
                    <a:cubicBezTo>
                      <a:pt x="16020" y="8840"/>
                      <a:pt x="16540" y="9100"/>
                      <a:pt x="17013" y="9383"/>
                    </a:cubicBezTo>
                    <a:cubicBezTo>
                      <a:pt x="17018" y="9386"/>
                      <a:pt x="17023" y="9387"/>
                      <a:pt x="17029" y="9387"/>
                    </a:cubicBezTo>
                    <a:cubicBezTo>
                      <a:pt x="17074" y="9387"/>
                      <a:pt x="17123" y="9310"/>
                      <a:pt x="17060" y="9289"/>
                    </a:cubicBezTo>
                    <a:cubicBezTo>
                      <a:pt x="16658" y="9029"/>
                      <a:pt x="16209" y="8816"/>
                      <a:pt x="15737" y="8580"/>
                    </a:cubicBezTo>
                    <a:cubicBezTo>
                      <a:pt x="15288" y="8367"/>
                      <a:pt x="14839" y="8155"/>
                      <a:pt x="14366" y="7966"/>
                    </a:cubicBezTo>
                    <a:cubicBezTo>
                      <a:pt x="13469" y="7564"/>
                      <a:pt x="12523" y="7257"/>
                      <a:pt x="11531" y="6973"/>
                    </a:cubicBezTo>
                    <a:cubicBezTo>
                      <a:pt x="11295" y="6926"/>
                      <a:pt x="11035" y="6855"/>
                      <a:pt x="10775" y="6784"/>
                    </a:cubicBezTo>
                    <a:cubicBezTo>
                      <a:pt x="10633" y="6737"/>
                      <a:pt x="10515" y="6714"/>
                      <a:pt x="10350" y="6690"/>
                    </a:cubicBezTo>
                    <a:cubicBezTo>
                      <a:pt x="10208" y="6643"/>
                      <a:pt x="10090" y="6619"/>
                      <a:pt x="9948" y="6619"/>
                    </a:cubicBezTo>
                    <a:close/>
                    <a:moveTo>
                      <a:pt x="7727" y="8793"/>
                    </a:moveTo>
                    <a:cubicBezTo>
                      <a:pt x="7373" y="8793"/>
                      <a:pt x="7018" y="8816"/>
                      <a:pt x="6664" y="8864"/>
                    </a:cubicBezTo>
                    <a:cubicBezTo>
                      <a:pt x="6262" y="8911"/>
                      <a:pt x="5861" y="8982"/>
                      <a:pt x="5482" y="9076"/>
                    </a:cubicBezTo>
                    <a:cubicBezTo>
                      <a:pt x="6168" y="8958"/>
                      <a:pt x="6900" y="8887"/>
                      <a:pt x="7585" y="8887"/>
                    </a:cubicBezTo>
                    <a:cubicBezTo>
                      <a:pt x="8294" y="8887"/>
                      <a:pt x="8979" y="8982"/>
                      <a:pt x="9665" y="9100"/>
                    </a:cubicBezTo>
                    <a:cubicBezTo>
                      <a:pt x="10066" y="9194"/>
                      <a:pt x="10444" y="9289"/>
                      <a:pt x="10822" y="9407"/>
                    </a:cubicBezTo>
                    <a:cubicBezTo>
                      <a:pt x="10830" y="9410"/>
                      <a:pt x="10837" y="9411"/>
                      <a:pt x="10844" y="9411"/>
                    </a:cubicBezTo>
                    <a:cubicBezTo>
                      <a:pt x="10897" y="9411"/>
                      <a:pt x="10909" y="9334"/>
                      <a:pt x="10846" y="9313"/>
                    </a:cubicBezTo>
                    <a:cubicBezTo>
                      <a:pt x="10562" y="9194"/>
                      <a:pt x="10208" y="9100"/>
                      <a:pt x="9854" y="9053"/>
                    </a:cubicBezTo>
                    <a:lnTo>
                      <a:pt x="8790" y="8864"/>
                    </a:lnTo>
                    <a:cubicBezTo>
                      <a:pt x="8436" y="8816"/>
                      <a:pt x="8082" y="8793"/>
                      <a:pt x="7727" y="8793"/>
                    </a:cubicBezTo>
                    <a:close/>
                    <a:moveTo>
                      <a:pt x="40180" y="8837"/>
                    </a:moveTo>
                    <a:cubicBezTo>
                      <a:pt x="40176" y="8837"/>
                      <a:pt x="40172" y="8838"/>
                      <a:pt x="40168" y="8840"/>
                    </a:cubicBezTo>
                    <a:cubicBezTo>
                      <a:pt x="39600" y="8982"/>
                      <a:pt x="39057" y="9100"/>
                      <a:pt x="38514" y="9218"/>
                    </a:cubicBezTo>
                    <a:cubicBezTo>
                      <a:pt x="37947" y="9336"/>
                      <a:pt x="37380" y="9407"/>
                      <a:pt x="36812" y="9454"/>
                    </a:cubicBezTo>
                    <a:cubicBezTo>
                      <a:pt x="36269" y="9525"/>
                      <a:pt x="35702" y="9549"/>
                      <a:pt x="35135" y="9572"/>
                    </a:cubicBezTo>
                    <a:cubicBezTo>
                      <a:pt x="34959" y="9587"/>
                      <a:pt x="34785" y="9593"/>
                      <a:pt x="34613" y="9593"/>
                    </a:cubicBezTo>
                    <a:cubicBezTo>
                      <a:pt x="34229" y="9593"/>
                      <a:pt x="33849" y="9565"/>
                      <a:pt x="33457" y="9549"/>
                    </a:cubicBezTo>
                    <a:cubicBezTo>
                      <a:pt x="32890" y="9525"/>
                      <a:pt x="32323" y="9454"/>
                      <a:pt x="31780" y="9407"/>
                    </a:cubicBezTo>
                    <a:cubicBezTo>
                      <a:pt x="31709" y="9407"/>
                      <a:pt x="31614" y="9360"/>
                      <a:pt x="31567" y="9360"/>
                    </a:cubicBezTo>
                    <a:lnTo>
                      <a:pt x="31567" y="9407"/>
                    </a:lnTo>
                    <a:cubicBezTo>
                      <a:pt x="31827" y="9454"/>
                      <a:pt x="32134" y="9525"/>
                      <a:pt x="32394" y="9549"/>
                    </a:cubicBezTo>
                    <a:cubicBezTo>
                      <a:pt x="32678" y="9572"/>
                      <a:pt x="32961" y="9596"/>
                      <a:pt x="33245" y="9643"/>
                    </a:cubicBezTo>
                    <a:cubicBezTo>
                      <a:pt x="33812" y="9691"/>
                      <a:pt x="34379" y="9691"/>
                      <a:pt x="34970" y="9691"/>
                    </a:cubicBezTo>
                    <a:cubicBezTo>
                      <a:pt x="35513" y="9691"/>
                      <a:pt x="36104" y="9667"/>
                      <a:pt x="36671" y="9596"/>
                    </a:cubicBezTo>
                    <a:cubicBezTo>
                      <a:pt x="37214" y="9549"/>
                      <a:pt x="37758" y="9502"/>
                      <a:pt x="38325" y="9407"/>
                    </a:cubicBezTo>
                    <a:cubicBezTo>
                      <a:pt x="38892" y="9313"/>
                      <a:pt x="39459" y="9194"/>
                      <a:pt x="39979" y="9005"/>
                    </a:cubicBezTo>
                    <a:cubicBezTo>
                      <a:pt x="40049" y="8982"/>
                      <a:pt x="40120" y="8982"/>
                      <a:pt x="40191" y="8958"/>
                    </a:cubicBezTo>
                    <a:cubicBezTo>
                      <a:pt x="40234" y="8937"/>
                      <a:pt x="40218" y="8837"/>
                      <a:pt x="40180" y="8837"/>
                    </a:cubicBezTo>
                    <a:close/>
                    <a:moveTo>
                      <a:pt x="12098" y="8108"/>
                    </a:moveTo>
                    <a:cubicBezTo>
                      <a:pt x="12098" y="8108"/>
                      <a:pt x="12075" y="8108"/>
                      <a:pt x="12098" y="8131"/>
                    </a:cubicBezTo>
                    <a:cubicBezTo>
                      <a:pt x="12571" y="8391"/>
                      <a:pt x="13067" y="8675"/>
                      <a:pt x="13587" y="8911"/>
                    </a:cubicBezTo>
                    <a:cubicBezTo>
                      <a:pt x="14059" y="9100"/>
                      <a:pt x="14579" y="9289"/>
                      <a:pt x="15075" y="9502"/>
                    </a:cubicBezTo>
                    <a:cubicBezTo>
                      <a:pt x="15382" y="9572"/>
                      <a:pt x="15666" y="9691"/>
                      <a:pt x="15997" y="9761"/>
                    </a:cubicBezTo>
                    <a:cubicBezTo>
                      <a:pt x="16068" y="9761"/>
                      <a:pt x="16091" y="9691"/>
                      <a:pt x="16020" y="9667"/>
                    </a:cubicBezTo>
                    <a:cubicBezTo>
                      <a:pt x="15501" y="9478"/>
                      <a:pt x="14957" y="9313"/>
                      <a:pt x="14461" y="9124"/>
                    </a:cubicBezTo>
                    <a:cubicBezTo>
                      <a:pt x="13941" y="8935"/>
                      <a:pt x="13421" y="8722"/>
                      <a:pt x="12925" y="8486"/>
                    </a:cubicBezTo>
                    <a:cubicBezTo>
                      <a:pt x="12642" y="8367"/>
                      <a:pt x="12358" y="8226"/>
                      <a:pt x="12098" y="8108"/>
                    </a:cubicBezTo>
                    <a:close/>
                    <a:moveTo>
                      <a:pt x="7018" y="9124"/>
                    </a:moveTo>
                    <a:cubicBezTo>
                      <a:pt x="6711" y="9124"/>
                      <a:pt x="6428" y="9124"/>
                      <a:pt x="6097" y="9171"/>
                    </a:cubicBezTo>
                    <a:cubicBezTo>
                      <a:pt x="6242" y="9158"/>
                      <a:pt x="6386" y="9152"/>
                      <a:pt x="6529" y="9152"/>
                    </a:cubicBezTo>
                    <a:cubicBezTo>
                      <a:pt x="6920" y="9152"/>
                      <a:pt x="7306" y="9196"/>
                      <a:pt x="7703" y="9265"/>
                    </a:cubicBezTo>
                    <a:cubicBezTo>
                      <a:pt x="8223" y="9313"/>
                      <a:pt x="8767" y="9431"/>
                      <a:pt x="9263" y="9549"/>
                    </a:cubicBezTo>
                    <a:cubicBezTo>
                      <a:pt x="9570" y="9596"/>
                      <a:pt x="9854" y="9691"/>
                      <a:pt x="10161" y="9761"/>
                    </a:cubicBezTo>
                    <a:cubicBezTo>
                      <a:pt x="10174" y="9766"/>
                      <a:pt x="10186" y="9768"/>
                      <a:pt x="10197" y="9768"/>
                    </a:cubicBezTo>
                    <a:cubicBezTo>
                      <a:pt x="10245" y="9768"/>
                      <a:pt x="10266" y="9729"/>
                      <a:pt x="10208" y="9691"/>
                    </a:cubicBezTo>
                    <a:cubicBezTo>
                      <a:pt x="9948" y="9596"/>
                      <a:pt x="9688" y="9549"/>
                      <a:pt x="9405" y="9502"/>
                    </a:cubicBezTo>
                    <a:lnTo>
                      <a:pt x="8625" y="9313"/>
                    </a:lnTo>
                    <a:cubicBezTo>
                      <a:pt x="8082" y="9218"/>
                      <a:pt x="7562" y="9124"/>
                      <a:pt x="7018" y="9124"/>
                    </a:cubicBezTo>
                    <a:close/>
                    <a:moveTo>
                      <a:pt x="2526" y="5906"/>
                    </a:moveTo>
                    <a:cubicBezTo>
                      <a:pt x="2519" y="5906"/>
                      <a:pt x="2512" y="5907"/>
                      <a:pt x="2505" y="5910"/>
                    </a:cubicBezTo>
                    <a:cubicBezTo>
                      <a:pt x="2057" y="6359"/>
                      <a:pt x="1773" y="6903"/>
                      <a:pt x="1466" y="7422"/>
                    </a:cubicBezTo>
                    <a:cubicBezTo>
                      <a:pt x="1182" y="7919"/>
                      <a:pt x="899" y="8462"/>
                      <a:pt x="710" y="9005"/>
                    </a:cubicBezTo>
                    <a:cubicBezTo>
                      <a:pt x="592" y="9336"/>
                      <a:pt x="473" y="9667"/>
                      <a:pt x="403" y="9998"/>
                    </a:cubicBezTo>
                    <a:lnTo>
                      <a:pt x="403" y="9998"/>
                    </a:lnTo>
                    <a:cubicBezTo>
                      <a:pt x="615" y="9431"/>
                      <a:pt x="852" y="8911"/>
                      <a:pt x="1111" y="8367"/>
                    </a:cubicBezTo>
                    <a:cubicBezTo>
                      <a:pt x="1371" y="7824"/>
                      <a:pt x="1678" y="7328"/>
                      <a:pt x="1962" y="6832"/>
                    </a:cubicBezTo>
                    <a:cubicBezTo>
                      <a:pt x="2151" y="6548"/>
                      <a:pt x="2364" y="6265"/>
                      <a:pt x="2600" y="6005"/>
                    </a:cubicBezTo>
                    <a:cubicBezTo>
                      <a:pt x="2620" y="5964"/>
                      <a:pt x="2570" y="5906"/>
                      <a:pt x="2526" y="5906"/>
                    </a:cubicBezTo>
                    <a:close/>
                    <a:moveTo>
                      <a:pt x="9121" y="6737"/>
                    </a:moveTo>
                    <a:cubicBezTo>
                      <a:pt x="9168" y="6784"/>
                      <a:pt x="9239" y="6808"/>
                      <a:pt x="9334" y="6808"/>
                    </a:cubicBezTo>
                    <a:cubicBezTo>
                      <a:pt x="9381" y="6832"/>
                      <a:pt x="9476" y="6855"/>
                      <a:pt x="9523" y="6855"/>
                    </a:cubicBezTo>
                    <a:cubicBezTo>
                      <a:pt x="9688" y="6903"/>
                      <a:pt x="9806" y="6950"/>
                      <a:pt x="9948" y="6973"/>
                    </a:cubicBezTo>
                    <a:lnTo>
                      <a:pt x="10751" y="7233"/>
                    </a:lnTo>
                    <a:cubicBezTo>
                      <a:pt x="11271" y="7422"/>
                      <a:pt x="11815" y="7588"/>
                      <a:pt x="12334" y="7800"/>
                    </a:cubicBezTo>
                    <a:cubicBezTo>
                      <a:pt x="13398" y="8226"/>
                      <a:pt x="14437" y="8651"/>
                      <a:pt x="15477" y="9194"/>
                    </a:cubicBezTo>
                    <a:cubicBezTo>
                      <a:pt x="16020" y="9478"/>
                      <a:pt x="16587" y="9809"/>
                      <a:pt x="17154" y="10116"/>
                    </a:cubicBezTo>
                    <a:cubicBezTo>
                      <a:pt x="17160" y="10118"/>
                      <a:pt x="17165" y="10120"/>
                      <a:pt x="17170" y="10120"/>
                    </a:cubicBezTo>
                    <a:cubicBezTo>
                      <a:pt x="17211" y="10120"/>
                      <a:pt x="17244" y="10042"/>
                      <a:pt x="17202" y="10021"/>
                    </a:cubicBezTo>
                    <a:cubicBezTo>
                      <a:pt x="16729" y="9738"/>
                      <a:pt x="16233" y="9454"/>
                      <a:pt x="15737" y="9194"/>
                    </a:cubicBezTo>
                    <a:cubicBezTo>
                      <a:pt x="15241" y="8935"/>
                      <a:pt x="14697" y="8698"/>
                      <a:pt x="14201" y="8462"/>
                    </a:cubicBezTo>
                    <a:cubicBezTo>
                      <a:pt x="13161" y="7989"/>
                      <a:pt x="12075" y="7564"/>
                      <a:pt x="10988" y="7210"/>
                    </a:cubicBezTo>
                    <a:cubicBezTo>
                      <a:pt x="10681" y="7139"/>
                      <a:pt x="10350" y="7044"/>
                      <a:pt x="10066" y="6950"/>
                    </a:cubicBezTo>
                    <a:cubicBezTo>
                      <a:pt x="9924" y="6926"/>
                      <a:pt x="9759" y="6855"/>
                      <a:pt x="9594" y="6832"/>
                    </a:cubicBezTo>
                    <a:cubicBezTo>
                      <a:pt x="9499" y="6808"/>
                      <a:pt x="9452" y="6808"/>
                      <a:pt x="9357" y="6784"/>
                    </a:cubicBezTo>
                    <a:cubicBezTo>
                      <a:pt x="9263" y="6737"/>
                      <a:pt x="9216" y="6737"/>
                      <a:pt x="9121" y="6737"/>
                    </a:cubicBezTo>
                    <a:close/>
                    <a:moveTo>
                      <a:pt x="9806" y="7210"/>
                    </a:moveTo>
                    <a:cubicBezTo>
                      <a:pt x="9806" y="7210"/>
                      <a:pt x="9759" y="7210"/>
                      <a:pt x="9806" y="7257"/>
                    </a:cubicBezTo>
                    <a:cubicBezTo>
                      <a:pt x="10681" y="7800"/>
                      <a:pt x="11578" y="8344"/>
                      <a:pt x="12523" y="8816"/>
                    </a:cubicBezTo>
                    <a:cubicBezTo>
                      <a:pt x="12972" y="9053"/>
                      <a:pt x="13469" y="9289"/>
                      <a:pt x="13965" y="9502"/>
                    </a:cubicBezTo>
                    <a:cubicBezTo>
                      <a:pt x="14437" y="9691"/>
                      <a:pt x="14933" y="9880"/>
                      <a:pt x="15430" y="10021"/>
                    </a:cubicBezTo>
                    <a:cubicBezTo>
                      <a:pt x="15997" y="10210"/>
                      <a:pt x="16564" y="10376"/>
                      <a:pt x="17154" y="10518"/>
                    </a:cubicBezTo>
                    <a:cubicBezTo>
                      <a:pt x="17202" y="10518"/>
                      <a:pt x="17249" y="10470"/>
                      <a:pt x="17178" y="10447"/>
                    </a:cubicBezTo>
                    <a:cubicBezTo>
                      <a:pt x="16658" y="10258"/>
                      <a:pt x="16138" y="10116"/>
                      <a:pt x="15642" y="9974"/>
                    </a:cubicBezTo>
                    <a:cubicBezTo>
                      <a:pt x="15146" y="9809"/>
                      <a:pt x="14626" y="9643"/>
                      <a:pt x="14154" y="9431"/>
                    </a:cubicBezTo>
                    <a:cubicBezTo>
                      <a:pt x="13185" y="9053"/>
                      <a:pt x="12240" y="8580"/>
                      <a:pt x="11342" y="8084"/>
                    </a:cubicBezTo>
                    <a:cubicBezTo>
                      <a:pt x="10822" y="7777"/>
                      <a:pt x="10302" y="7517"/>
                      <a:pt x="9806" y="7210"/>
                    </a:cubicBezTo>
                    <a:close/>
                    <a:moveTo>
                      <a:pt x="2053" y="8182"/>
                    </a:moveTo>
                    <a:cubicBezTo>
                      <a:pt x="2039" y="8182"/>
                      <a:pt x="2023" y="8188"/>
                      <a:pt x="2009" y="8202"/>
                    </a:cubicBezTo>
                    <a:cubicBezTo>
                      <a:pt x="1726" y="8556"/>
                      <a:pt x="1537" y="8911"/>
                      <a:pt x="1324" y="9289"/>
                    </a:cubicBezTo>
                    <a:cubicBezTo>
                      <a:pt x="1111" y="9667"/>
                      <a:pt x="946" y="10045"/>
                      <a:pt x="781" y="10447"/>
                    </a:cubicBezTo>
                    <a:cubicBezTo>
                      <a:pt x="710" y="10683"/>
                      <a:pt x="639" y="10919"/>
                      <a:pt x="544" y="11108"/>
                    </a:cubicBezTo>
                    <a:cubicBezTo>
                      <a:pt x="544" y="11108"/>
                      <a:pt x="544" y="11129"/>
                      <a:pt x="558" y="11129"/>
                    </a:cubicBezTo>
                    <a:cubicBezTo>
                      <a:pt x="565" y="11129"/>
                      <a:pt x="576" y="11124"/>
                      <a:pt x="592" y="11108"/>
                    </a:cubicBezTo>
                    <a:cubicBezTo>
                      <a:pt x="875" y="10329"/>
                      <a:pt x="1253" y="9549"/>
                      <a:pt x="1702" y="8816"/>
                    </a:cubicBezTo>
                    <a:cubicBezTo>
                      <a:pt x="1820" y="8675"/>
                      <a:pt x="1938" y="8462"/>
                      <a:pt x="2080" y="8249"/>
                    </a:cubicBezTo>
                    <a:cubicBezTo>
                      <a:pt x="2114" y="8216"/>
                      <a:pt x="2088" y="8182"/>
                      <a:pt x="2053" y="8182"/>
                    </a:cubicBezTo>
                    <a:close/>
                    <a:moveTo>
                      <a:pt x="6008" y="10768"/>
                    </a:moveTo>
                    <a:cubicBezTo>
                      <a:pt x="5870" y="10768"/>
                      <a:pt x="5734" y="10771"/>
                      <a:pt x="5601" y="10777"/>
                    </a:cubicBezTo>
                    <a:cubicBezTo>
                      <a:pt x="5104" y="10825"/>
                      <a:pt x="4632" y="10943"/>
                      <a:pt x="4159" y="11085"/>
                    </a:cubicBezTo>
                    <a:cubicBezTo>
                      <a:pt x="3899" y="11179"/>
                      <a:pt x="3616" y="11274"/>
                      <a:pt x="3380" y="11368"/>
                    </a:cubicBezTo>
                    <a:cubicBezTo>
                      <a:pt x="3356" y="11368"/>
                      <a:pt x="3380" y="11415"/>
                      <a:pt x="3427" y="11415"/>
                    </a:cubicBezTo>
                    <a:cubicBezTo>
                      <a:pt x="3852" y="11226"/>
                      <a:pt x="4325" y="11108"/>
                      <a:pt x="4845" y="11037"/>
                    </a:cubicBezTo>
                    <a:cubicBezTo>
                      <a:pt x="5293" y="10943"/>
                      <a:pt x="5813" y="10919"/>
                      <a:pt x="6309" y="10919"/>
                    </a:cubicBezTo>
                    <a:cubicBezTo>
                      <a:pt x="6617" y="10919"/>
                      <a:pt x="6877" y="10943"/>
                      <a:pt x="7160" y="10943"/>
                    </a:cubicBezTo>
                    <a:cubicBezTo>
                      <a:pt x="7207" y="10943"/>
                      <a:pt x="7207" y="10825"/>
                      <a:pt x="7136" y="10825"/>
                    </a:cubicBezTo>
                    <a:cubicBezTo>
                      <a:pt x="6773" y="10790"/>
                      <a:pt x="6385" y="10768"/>
                      <a:pt x="6008" y="10768"/>
                    </a:cubicBezTo>
                    <a:close/>
                    <a:moveTo>
                      <a:pt x="61856" y="8331"/>
                    </a:moveTo>
                    <a:cubicBezTo>
                      <a:pt x="61837" y="8331"/>
                      <a:pt x="61819" y="8341"/>
                      <a:pt x="61810" y="8367"/>
                    </a:cubicBezTo>
                    <a:cubicBezTo>
                      <a:pt x="61621" y="8745"/>
                      <a:pt x="61479" y="9124"/>
                      <a:pt x="61361" y="9549"/>
                    </a:cubicBezTo>
                    <a:cubicBezTo>
                      <a:pt x="61267" y="9903"/>
                      <a:pt x="61172" y="10329"/>
                      <a:pt x="61101" y="10730"/>
                    </a:cubicBezTo>
                    <a:lnTo>
                      <a:pt x="61007" y="11439"/>
                    </a:lnTo>
                    <a:cubicBezTo>
                      <a:pt x="61007" y="11451"/>
                      <a:pt x="61013" y="11457"/>
                      <a:pt x="61019" y="11457"/>
                    </a:cubicBezTo>
                    <a:cubicBezTo>
                      <a:pt x="61025" y="11457"/>
                      <a:pt x="61031" y="11451"/>
                      <a:pt x="61031" y="11439"/>
                    </a:cubicBezTo>
                    <a:cubicBezTo>
                      <a:pt x="61196" y="10612"/>
                      <a:pt x="61385" y="9809"/>
                      <a:pt x="61668" y="9053"/>
                    </a:cubicBezTo>
                    <a:cubicBezTo>
                      <a:pt x="61739" y="8840"/>
                      <a:pt x="61834" y="8604"/>
                      <a:pt x="61905" y="8391"/>
                    </a:cubicBezTo>
                    <a:cubicBezTo>
                      <a:pt x="61920" y="8361"/>
                      <a:pt x="61887" y="8331"/>
                      <a:pt x="61856" y="8331"/>
                    </a:cubicBezTo>
                    <a:close/>
                    <a:moveTo>
                      <a:pt x="61594" y="8594"/>
                    </a:moveTo>
                    <a:cubicBezTo>
                      <a:pt x="61588" y="8594"/>
                      <a:pt x="61581" y="8597"/>
                      <a:pt x="61574" y="8604"/>
                    </a:cubicBezTo>
                    <a:cubicBezTo>
                      <a:pt x="61361" y="8958"/>
                      <a:pt x="61243" y="9313"/>
                      <a:pt x="61125" y="9691"/>
                    </a:cubicBezTo>
                    <a:cubicBezTo>
                      <a:pt x="61031" y="10069"/>
                      <a:pt x="60936" y="10470"/>
                      <a:pt x="60912" y="10848"/>
                    </a:cubicBezTo>
                    <a:cubicBezTo>
                      <a:pt x="60912" y="11085"/>
                      <a:pt x="60889" y="11321"/>
                      <a:pt x="60889" y="11534"/>
                    </a:cubicBezTo>
                    <a:cubicBezTo>
                      <a:pt x="60936" y="11132"/>
                      <a:pt x="61007" y="10754"/>
                      <a:pt x="61101" y="10376"/>
                    </a:cubicBezTo>
                    <a:cubicBezTo>
                      <a:pt x="61172" y="9998"/>
                      <a:pt x="61267" y="9596"/>
                      <a:pt x="61385" y="9265"/>
                    </a:cubicBezTo>
                    <a:cubicBezTo>
                      <a:pt x="61479" y="9053"/>
                      <a:pt x="61527" y="8840"/>
                      <a:pt x="61621" y="8627"/>
                    </a:cubicBezTo>
                    <a:cubicBezTo>
                      <a:pt x="61621" y="8611"/>
                      <a:pt x="61609" y="8594"/>
                      <a:pt x="61594" y="8594"/>
                    </a:cubicBezTo>
                    <a:close/>
                    <a:moveTo>
                      <a:pt x="60889" y="11534"/>
                    </a:moveTo>
                    <a:cubicBezTo>
                      <a:pt x="60877" y="11545"/>
                      <a:pt x="60877" y="11551"/>
                      <a:pt x="60880" y="11551"/>
                    </a:cubicBezTo>
                    <a:cubicBezTo>
                      <a:pt x="60883" y="11551"/>
                      <a:pt x="60889" y="11545"/>
                      <a:pt x="60889" y="11534"/>
                    </a:cubicBezTo>
                    <a:close/>
                    <a:moveTo>
                      <a:pt x="1356" y="6813"/>
                    </a:moveTo>
                    <a:cubicBezTo>
                      <a:pt x="1343" y="6813"/>
                      <a:pt x="1331" y="6818"/>
                      <a:pt x="1324" y="6832"/>
                    </a:cubicBezTo>
                    <a:cubicBezTo>
                      <a:pt x="946" y="7399"/>
                      <a:pt x="639" y="7989"/>
                      <a:pt x="426" y="8604"/>
                    </a:cubicBezTo>
                    <a:cubicBezTo>
                      <a:pt x="190" y="9218"/>
                      <a:pt x="72" y="9880"/>
                      <a:pt x="25" y="10518"/>
                    </a:cubicBezTo>
                    <a:cubicBezTo>
                      <a:pt x="1" y="10919"/>
                      <a:pt x="1" y="11274"/>
                      <a:pt x="25" y="11652"/>
                    </a:cubicBezTo>
                    <a:cubicBezTo>
                      <a:pt x="25" y="11321"/>
                      <a:pt x="48" y="10990"/>
                      <a:pt x="72" y="10683"/>
                    </a:cubicBezTo>
                    <a:cubicBezTo>
                      <a:pt x="95" y="10352"/>
                      <a:pt x="166" y="10021"/>
                      <a:pt x="237" y="9691"/>
                    </a:cubicBezTo>
                    <a:cubicBezTo>
                      <a:pt x="379" y="9076"/>
                      <a:pt x="592" y="8462"/>
                      <a:pt x="875" y="7871"/>
                    </a:cubicBezTo>
                    <a:cubicBezTo>
                      <a:pt x="1017" y="7541"/>
                      <a:pt x="1230" y="7210"/>
                      <a:pt x="1419" y="6903"/>
                    </a:cubicBezTo>
                    <a:cubicBezTo>
                      <a:pt x="1436" y="6851"/>
                      <a:pt x="1391" y="6813"/>
                      <a:pt x="1356" y="6813"/>
                    </a:cubicBezTo>
                    <a:close/>
                    <a:moveTo>
                      <a:pt x="32394" y="11793"/>
                    </a:moveTo>
                    <a:lnTo>
                      <a:pt x="32394" y="11793"/>
                    </a:lnTo>
                    <a:cubicBezTo>
                      <a:pt x="32420" y="11826"/>
                      <a:pt x="32446" y="11860"/>
                      <a:pt x="32473" y="11893"/>
                    </a:cubicBezTo>
                    <a:lnTo>
                      <a:pt x="32473" y="11893"/>
                    </a:lnTo>
                    <a:cubicBezTo>
                      <a:pt x="32447" y="11858"/>
                      <a:pt x="32421" y="11825"/>
                      <a:pt x="32394" y="11793"/>
                    </a:cubicBezTo>
                    <a:close/>
                    <a:moveTo>
                      <a:pt x="2540" y="6292"/>
                    </a:moveTo>
                    <a:cubicBezTo>
                      <a:pt x="2525" y="6292"/>
                      <a:pt x="2512" y="6298"/>
                      <a:pt x="2505" y="6312"/>
                    </a:cubicBezTo>
                    <a:cubicBezTo>
                      <a:pt x="2387" y="6477"/>
                      <a:pt x="2269" y="6643"/>
                      <a:pt x="2175" y="6808"/>
                    </a:cubicBezTo>
                    <a:cubicBezTo>
                      <a:pt x="2057" y="6973"/>
                      <a:pt x="1962" y="7162"/>
                      <a:pt x="1891" y="7328"/>
                    </a:cubicBezTo>
                    <a:cubicBezTo>
                      <a:pt x="1678" y="7682"/>
                      <a:pt x="1489" y="8037"/>
                      <a:pt x="1324" y="8415"/>
                    </a:cubicBezTo>
                    <a:cubicBezTo>
                      <a:pt x="970" y="9171"/>
                      <a:pt x="662" y="9903"/>
                      <a:pt x="497" y="10707"/>
                    </a:cubicBezTo>
                    <a:cubicBezTo>
                      <a:pt x="379" y="11132"/>
                      <a:pt x="308" y="11581"/>
                      <a:pt x="261" y="12030"/>
                    </a:cubicBezTo>
                    <a:lnTo>
                      <a:pt x="284" y="12030"/>
                    </a:lnTo>
                    <a:cubicBezTo>
                      <a:pt x="403" y="11226"/>
                      <a:pt x="615" y="10470"/>
                      <a:pt x="899" y="9691"/>
                    </a:cubicBezTo>
                    <a:cubicBezTo>
                      <a:pt x="1135" y="8982"/>
                      <a:pt x="1489" y="8249"/>
                      <a:pt x="1891" y="7541"/>
                    </a:cubicBezTo>
                    <a:cubicBezTo>
                      <a:pt x="2009" y="7328"/>
                      <a:pt x="2127" y="7162"/>
                      <a:pt x="2246" y="6950"/>
                    </a:cubicBezTo>
                    <a:cubicBezTo>
                      <a:pt x="2364" y="6737"/>
                      <a:pt x="2482" y="6572"/>
                      <a:pt x="2600" y="6359"/>
                    </a:cubicBezTo>
                    <a:cubicBezTo>
                      <a:pt x="2617" y="6326"/>
                      <a:pt x="2574" y="6292"/>
                      <a:pt x="2540" y="6292"/>
                    </a:cubicBezTo>
                    <a:close/>
                    <a:moveTo>
                      <a:pt x="6277" y="11079"/>
                    </a:moveTo>
                    <a:cubicBezTo>
                      <a:pt x="6138" y="11079"/>
                      <a:pt x="5990" y="11085"/>
                      <a:pt x="5837" y="11085"/>
                    </a:cubicBezTo>
                    <a:cubicBezTo>
                      <a:pt x="5577" y="11085"/>
                      <a:pt x="5270" y="11132"/>
                      <a:pt x="5010" y="11179"/>
                    </a:cubicBezTo>
                    <a:cubicBezTo>
                      <a:pt x="4419" y="11297"/>
                      <a:pt x="3852" y="11463"/>
                      <a:pt x="3309" y="11675"/>
                    </a:cubicBezTo>
                    <a:cubicBezTo>
                      <a:pt x="2978" y="11793"/>
                      <a:pt x="2647" y="11935"/>
                      <a:pt x="2316" y="12053"/>
                    </a:cubicBezTo>
                    <a:cubicBezTo>
                      <a:pt x="3427" y="11675"/>
                      <a:pt x="4537" y="11274"/>
                      <a:pt x="5719" y="11203"/>
                    </a:cubicBezTo>
                    <a:lnTo>
                      <a:pt x="6191" y="11203"/>
                    </a:lnTo>
                    <a:cubicBezTo>
                      <a:pt x="6333" y="11203"/>
                      <a:pt x="6522" y="11226"/>
                      <a:pt x="6664" y="11226"/>
                    </a:cubicBezTo>
                    <a:cubicBezTo>
                      <a:pt x="6758" y="11226"/>
                      <a:pt x="6758" y="11155"/>
                      <a:pt x="6664" y="11108"/>
                    </a:cubicBezTo>
                    <a:cubicBezTo>
                      <a:pt x="6546" y="11085"/>
                      <a:pt x="6416" y="11079"/>
                      <a:pt x="6277" y="11079"/>
                    </a:cubicBezTo>
                    <a:close/>
                    <a:moveTo>
                      <a:pt x="61999" y="8645"/>
                    </a:moveTo>
                    <a:cubicBezTo>
                      <a:pt x="61976" y="8645"/>
                      <a:pt x="61952" y="8663"/>
                      <a:pt x="61952" y="8698"/>
                    </a:cubicBezTo>
                    <a:cubicBezTo>
                      <a:pt x="61810" y="9076"/>
                      <a:pt x="61716" y="9525"/>
                      <a:pt x="61621" y="9998"/>
                    </a:cubicBezTo>
                    <a:cubicBezTo>
                      <a:pt x="61503" y="10447"/>
                      <a:pt x="61361" y="10872"/>
                      <a:pt x="61172" y="11321"/>
                    </a:cubicBezTo>
                    <a:cubicBezTo>
                      <a:pt x="61125" y="11439"/>
                      <a:pt x="61101" y="11557"/>
                      <a:pt x="61031" y="11675"/>
                    </a:cubicBezTo>
                    <a:cubicBezTo>
                      <a:pt x="61007" y="11723"/>
                      <a:pt x="60983" y="11793"/>
                      <a:pt x="60983" y="11864"/>
                    </a:cubicBezTo>
                    <a:cubicBezTo>
                      <a:pt x="60936" y="11912"/>
                      <a:pt x="60936" y="11959"/>
                      <a:pt x="60912" y="12053"/>
                    </a:cubicBezTo>
                    <a:cubicBezTo>
                      <a:pt x="60912" y="12053"/>
                      <a:pt x="60912" y="12074"/>
                      <a:pt x="60926" y="12074"/>
                    </a:cubicBezTo>
                    <a:cubicBezTo>
                      <a:pt x="60933" y="12074"/>
                      <a:pt x="60944" y="12069"/>
                      <a:pt x="60960" y="12053"/>
                    </a:cubicBezTo>
                    <a:cubicBezTo>
                      <a:pt x="60983" y="12006"/>
                      <a:pt x="61007" y="11935"/>
                      <a:pt x="61031" y="11912"/>
                    </a:cubicBezTo>
                    <a:cubicBezTo>
                      <a:pt x="61078" y="11864"/>
                      <a:pt x="61101" y="11817"/>
                      <a:pt x="61125" y="11770"/>
                    </a:cubicBezTo>
                    <a:cubicBezTo>
                      <a:pt x="61196" y="11652"/>
                      <a:pt x="61243" y="11557"/>
                      <a:pt x="61267" y="11439"/>
                    </a:cubicBezTo>
                    <a:cubicBezTo>
                      <a:pt x="61361" y="11226"/>
                      <a:pt x="61456" y="10990"/>
                      <a:pt x="61550" y="10777"/>
                    </a:cubicBezTo>
                    <a:cubicBezTo>
                      <a:pt x="61692" y="10352"/>
                      <a:pt x="61810" y="9903"/>
                      <a:pt x="61905" y="9454"/>
                    </a:cubicBezTo>
                    <a:cubicBezTo>
                      <a:pt x="61952" y="9194"/>
                      <a:pt x="61976" y="8958"/>
                      <a:pt x="62047" y="8698"/>
                    </a:cubicBezTo>
                    <a:cubicBezTo>
                      <a:pt x="62047" y="8663"/>
                      <a:pt x="62023" y="8645"/>
                      <a:pt x="61999" y="8645"/>
                    </a:cubicBezTo>
                    <a:close/>
                    <a:moveTo>
                      <a:pt x="7758" y="11738"/>
                    </a:moveTo>
                    <a:cubicBezTo>
                      <a:pt x="7749" y="11738"/>
                      <a:pt x="7739" y="11740"/>
                      <a:pt x="7727" y="11746"/>
                    </a:cubicBezTo>
                    <a:cubicBezTo>
                      <a:pt x="7231" y="11864"/>
                      <a:pt x="6735" y="11912"/>
                      <a:pt x="6215" y="11982"/>
                    </a:cubicBezTo>
                    <a:cubicBezTo>
                      <a:pt x="5719" y="12030"/>
                      <a:pt x="5199" y="12030"/>
                      <a:pt x="4679" y="12101"/>
                    </a:cubicBezTo>
                    <a:cubicBezTo>
                      <a:pt x="4396" y="12124"/>
                      <a:pt x="4136" y="12148"/>
                      <a:pt x="3829" y="12219"/>
                    </a:cubicBezTo>
                    <a:cubicBezTo>
                      <a:pt x="3805" y="12219"/>
                      <a:pt x="3829" y="12242"/>
                      <a:pt x="3829" y="12242"/>
                    </a:cubicBezTo>
                    <a:cubicBezTo>
                      <a:pt x="4325" y="12171"/>
                      <a:pt x="4868" y="12171"/>
                      <a:pt x="5364" y="12148"/>
                    </a:cubicBezTo>
                    <a:cubicBezTo>
                      <a:pt x="5861" y="12124"/>
                      <a:pt x="6404" y="12101"/>
                      <a:pt x="6900" y="12030"/>
                    </a:cubicBezTo>
                    <a:cubicBezTo>
                      <a:pt x="7207" y="12006"/>
                      <a:pt x="7467" y="11935"/>
                      <a:pt x="7751" y="11864"/>
                    </a:cubicBezTo>
                    <a:cubicBezTo>
                      <a:pt x="7813" y="11864"/>
                      <a:pt x="7820" y="11738"/>
                      <a:pt x="7758" y="11738"/>
                    </a:cubicBezTo>
                    <a:close/>
                    <a:moveTo>
                      <a:pt x="46599" y="10183"/>
                    </a:moveTo>
                    <a:cubicBezTo>
                      <a:pt x="46590" y="10183"/>
                      <a:pt x="46581" y="10184"/>
                      <a:pt x="46571" y="10187"/>
                    </a:cubicBezTo>
                    <a:cubicBezTo>
                      <a:pt x="45673" y="10470"/>
                      <a:pt x="44799" y="10730"/>
                      <a:pt x="43948" y="11037"/>
                    </a:cubicBezTo>
                    <a:cubicBezTo>
                      <a:pt x="43050" y="11297"/>
                      <a:pt x="42200" y="11581"/>
                      <a:pt x="41302" y="11888"/>
                    </a:cubicBezTo>
                    <a:cubicBezTo>
                      <a:pt x="40805" y="12030"/>
                      <a:pt x="40309" y="12219"/>
                      <a:pt x="39837" y="12384"/>
                    </a:cubicBezTo>
                    <a:cubicBezTo>
                      <a:pt x="40286" y="12266"/>
                      <a:pt x="40711" y="12148"/>
                      <a:pt x="41160" y="12006"/>
                    </a:cubicBezTo>
                    <a:cubicBezTo>
                      <a:pt x="41609" y="11888"/>
                      <a:pt x="42058" y="11746"/>
                      <a:pt x="42483" y="11581"/>
                    </a:cubicBezTo>
                    <a:cubicBezTo>
                      <a:pt x="43381" y="11321"/>
                      <a:pt x="44255" y="11061"/>
                      <a:pt x="45153" y="10754"/>
                    </a:cubicBezTo>
                    <a:cubicBezTo>
                      <a:pt x="45649" y="10612"/>
                      <a:pt x="46145" y="10447"/>
                      <a:pt x="46618" y="10281"/>
                    </a:cubicBezTo>
                    <a:cubicBezTo>
                      <a:pt x="46681" y="10260"/>
                      <a:pt x="46669" y="10183"/>
                      <a:pt x="46599" y="10183"/>
                    </a:cubicBezTo>
                    <a:close/>
                    <a:moveTo>
                      <a:pt x="46643" y="10703"/>
                    </a:moveTo>
                    <a:cubicBezTo>
                      <a:pt x="46635" y="10703"/>
                      <a:pt x="46626" y="10704"/>
                      <a:pt x="46618" y="10707"/>
                    </a:cubicBezTo>
                    <a:cubicBezTo>
                      <a:pt x="46027" y="10943"/>
                      <a:pt x="45413" y="11179"/>
                      <a:pt x="44799" y="11368"/>
                    </a:cubicBezTo>
                    <a:cubicBezTo>
                      <a:pt x="44184" y="11581"/>
                      <a:pt x="43546" y="11793"/>
                      <a:pt x="42908" y="11959"/>
                    </a:cubicBezTo>
                    <a:cubicBezTo>
                      <a:pt x="42318" y="12148"/>
                      <a:pt x="41703" y="12290"/>
                      <a:pt x="41065" y="12408"/>
                    </a:cubicBezTo>
                    <a:cubicBezTo>
                      <a:pt x="40475" y="12526"/>
                      <a:pt x="39884" y="12620"/>
                      <a:pt x="39270" y="12644"/>
                    </a:cubicBezTo>
                    <a:cubicBezTo>
                      <a:pt x="38895" y="12689"/>
                      <a:pt x="38511" y="12705"/>
                      <a:pt x="38130" y="12705"/>
                    </a:cubicBezTo>
                    <a:cubicBezTo>
                      <a:pt x="37910" y="12705"/>
                      <a:pt x="37690" y="12700"/>
                      <a:pt x="37474" y="12691"/>
                    </a:cubicBezTo>
                    <a:lnTo>
                      <a:pt x="37238" y="12691"/>
                    </a:lnTo>
                    <a:cubicBezTo>
                      <a:pt x="37214" y="12691"/>
                      <a:pt x="37214" y="12715"/>
                      <a:pt x="37238" y="12715"/>
                    </a:cubicBezTo>
                    <a:cubicBezTo>
                      <a:pt x="37521" y="12739"/>
                      <a:pt x="37828" y="12762"/>
                      <a:pt x="38159" y="12809"/>
                    </a:cubicBezTo>
                    <a:lnTo>
                      <a:pt x="39057" y="12809"/>
                    </a:lnTo>
                    <a:cubicBezTo>
                      <a:pt x="39695" y="12762"/>
                      <a:pt x="40286" y="12715"/>
                      <a:pt x="40876" y="12597"/>
                    </a:cubicBezTo>
                    <a:cubicBezTo>
                      <a:pt x="41491" y="12479"/>
                      <a:pt x="42105" y="12360"/>
                      <a:pt x="42696" y="12171"/>
                    </a:cubicBezTo>
                    <a:cubicBezTo>
                      <a:pt x="43334" y="12006"/>
                      <a:pt x="43972" y="11793"/>
                      <a:pt x="44586" y="11581"/>
                    </a:cubicBezTo>
                    <a:cubicBezTo>
                      <a:pt x="45200" y="11392"/>
                      <a:pt x="45814" y="11155"/>
                      <a:pt x="46452" y="10919"/>
                    </a:cubicBezTo>
                    <a:cubicBezTo>
                      <a:pt x="46547" y="10872"/>
                      <a:pt x="46594" y="10848"/>
                      <a:pt x="46689" y="10825"/>
                    </a:cubicBezTo>
                    <a:cubicBezTo>
                      <a:pt x="46775" y="10803"/>
                      <a:pt x="46724" y="10703"/>
                      <a:pt x="46643" y="10703"/>
                    </a:cubicBezTo>
                    <a:close/>
                    <a:moveTo>
                      <a:pt x="7798" y="11321"/>
                    </a:moveTo>
                    <a:cubicBezTo>
                      <a:pt x="7349" y="11345"/>
                      <a:pt x="6877" y="11368"/>
                      <a:pt x="6428" y="11439"/>
                    </a:cubicBezTo>
                    <a:cubicBezTo>
                      <a:pt x="5979" y="11486"/>
                      <a:pt x="5506" y="11557"/>
                      <a:pt x="5081" y="11628"/>
                    </a:cubicBezTo>
                    <a:cubicBezTo>
                      <a:pt x="4254" y="11770"/>
                      <a:pt x="3380" y="11935"/>
                      <a:pt x="2600" y="12242"/>
                    </a:cubicBezTo>
                    <a:cubicBezTo>
                      <a:pt x="2151" y="12384"/>
                      <a:pt x="1726" y="12597"/>
                      <a:pt x="1324" y="12833"/>
                    </a:cubicBezTo>
                    <a:cubicBezTo>
                      <a:pt x="2057" y="12479"/>
                      <a:pt x="2860" y="12219"/>
                      <a:pt x="3687" y="12030"/>
                    </a:cubicBezTo>
                    <a:cubicBezTo>
                      <a:pt x="4537" y="11817"/>
                      <a:pt x="5388" y="11699"/>
                      <a:pt x="6286" y="11628"/>
                    </a:cubicBezTo>
                    <a:cubicBezTo>
                      <a:pt x="6782" y="11557"/>
                      <a:pt x="7278" y="11534"/>
                      <a:pt x="7798" y="11463"/>
                    </a:cubicBezTo>
                    <a:cubicBezTo>
                      <a:pt x="7940" y="11439"/>
                      <a:pt x="7916" y="11321"/>
                      <a:pt x="7798" y="11321"/>
                    </a:cubicBezTo>
                    <a:close/>
                    <a:moveTo>
                      <a:pt x="7302" y="12145"/>
                    </a:moveTo>
                    <a:cubicBezTo>
                      <a:pt x="7295" y="12145"/>
                      <a:pt x="7287" y="12146"/>
                      <a:pt x="7278" y="12148"/>
                    </a:cubicBezTo>
                    <a:cubicBezTo>
                      <a:pt x="6640" y="12360"/>
                      <a:pt x="5931" y="12431"/>
                      <a:pt x="5223" y="12479"/>
                    </a:cubicBezTo>
                    <a:cubicBezTo>
                      <a:pt x="4514" y="12502"/>
                      <a:pt x="3805" y="12479"/>
                      <a:pt x="3096" y="12549"/>
                    </a:cubicBezTo>
                    <a:cubicBezTo>
                      <a:pt x="2718" y="12620"/>
                      <a:pt x="2316" y="12715"/>
                      <a:pt x="1938" y="12833"/>
                    </a:cubicBezTo>
                    <a:cubicBezTo>
                      <a:pt x="1915" y="12833"/>
                      <a:pt x="1915" y="12857"/>
                      <a:pt x="1938" y="12857"/>
                    </a:cubicBezTo>
                    <a:cubicBezTo>
                      <a:pt x="2293" y="12762"/>
                      <a:pt x="2647" y="12715"/>
                      <a:pt x="3002" y="12668"/>
                    </a:cubicBezTo>
                    <a:cubicBezTo>
                      <a:pt x="3356" y="12644"/>
                      <a:pt x="3710" y="12620"/>
                      <a:pt x="4065" y="12620"/>
                    </a:cubicBezTo>
                    <a:cubicBezTo>
                      <a:pt x="4774" y="12620"/>
                      <a:pt x="5482" y="12620"/>
                      <a:pt x="6191" y="12526"/>
                    </a:cubicBezTo>
                    <a:cubicBezTo>
                      <a:pt x="6569" y="12502"/>
                      <a:pt x="6995" y="12408"/>
                      <a:pt x="7349" y="12266"/>
                    </a:cubicBezTo>
                    <a:cubicBezTo>
                      <a:pt x="7392" y="12244"/>
                      <a:pt x="7376" y="12145"/>
                      <a:pt x="7302" y="12145"/>
                    </a:cubicBezTo>
                    <a:close/>
                    <a:moveTo>
                      <a:pt x="24951" y="9171"/>
                    </a:moveTo>
                    <a:lnTo>
                      <a:pt x="24951" y="9171"/>
                    </a:lnTo>
                    <a:cubicBezTo>
                      <a:pt x="25306" y="9454"/>
                      <a:pt x="25660" y="9761"/>
                      <a:pt x="26015" y="10021"/>
                    </a:cubicBezTo>
                    <a:cubicBezTo>
                      <a:pt x="26369" y="10281"/>
                      <a:pt x="26724" y="10541"/>
                      <a:pt x="27102" y="10825"/>
                    </a:cubicBezTo>
                    <a:cubicBezTo>
                      <a:pt x="27834" y="11321"/>
                      <a:pt x="28614" y="11793"/>
                      <a:pt x="29417" y="12242"/>
                    </a:cubicBezTo>
                    <a:cubicBezTo>
                      <a:pt x="29842" y="12479"/>
                      <a:pt x="30291" y="12739"/>
                      <a:pt x="30764" y="12951"/>
                    </a:cubicBezTo>
                    <a:cubicBezTo>
                      <a:pt x="30775" y="12959"/>
                      <a:pt x="30786" y="12962"/>
                      <a:pt x="30796" y="12962"/>
                    </a:cubicBezTo>
                    <a:cubicBezTo>
                      <a:pt x="30846" y="12962"/>
                      <a:pt x="30866" y="12876"/>
                      <a:pt x="30787" y="12857"/>
                    </a:cubicBezTo>
                    <a:cubicBezTo>
                      <a:pt x="30008" y="12455"/>
                      <a:pt x="29204" y="12006"/>
                      <a:pt x="28425" y="11534"/>
                    </a:cubicBezTo>
                    <a:cubicBezTo>
                      <a:pt x="27669" y="11061"/>
                      <a:pt x="26936" y="10541"/>
                      <a:pt x="26180" y="10045"/>
                    </a:cubicBezTo>
                    <a:lnTo>
                      <a:pt x="24951" y="9171"/>
                    </a:lnTo>
                    <a:close/>
                    <a:moveTo>
                      <a:pt x="40002" y="13069"/>
                    </a:moveTo>
                    <a:lnTo>
                      <a:pt x="40002" y="13069"/>
                    </a:lnTo>
                    <a:cubicBezTo>
                      <a:pt x="40093" y="13082"/>
                      <a:pt x="40184" y="13088"/>
                      <a:pt x="40271" y="13091"/>
                    </a:cubicBezTo>
                    <a:lnTo>
                      <a:pt x="40271" y="13091"/>
                    </a:lnTo>
                    <a:cubicBezTo>
                      <a:pt x="40184" y="13084"/>
                      <a:pt x="40095" y="13076"/>
                      <a:pt x="40002" y="13069"/>
                    </a:cubicBezTo>
                    <a:close/>
                    <a:moveTo>
                      <a:pt x="48482" y="10277"/>
                    </a:moveTo>
                    <a:cubicBezTo>
                      <a:pt x="48475" y="10277"/>
                      <a:pt x="48467" y="10278"/>
                      <a:pt x="48461" y="10281"/>
                    </a:cubicBezTo>
                    <a:cubicBezTo>
                      <a:pt x="48224" y="10470"/>
                      <a:pt x="47988" y="10636"/>
                      <a:pt x="47728" y="10825"/>
                    </a:cubicBezTo>
                    <a:cubicBezTo>
                      <a:pt x="47492" y="10990"/>
                      <a:pt x="47209" y="11155"/>
                      <a:pt x="46949" y="11297"/>
                    </a:cubicBezTo>
                    <a:cubicBezTo>
                      <a:pt x="46429" y="11581"/>
                      <a:pt x="45862" y="11817"/>
                      <a:pt x="45318" y="12053"/>
                    </a:cubicBezTo>
                    <a:cubicBezTo>
                      <a:pt x="44775" y="12337"/>
                      <a:pt x="44208" y="12526"/>
                      <a:pt x="43617" y="12715"/>
                    </a:cubicBezTo>
                    <a:cubicBezTo>
                      <a:pt x="43050" y="12857"/>
                      <a:pt x="42483" y="12975"/>
                      <a:pt x="41940" y="13046"/>
                    </a:cubicBezTo>
                    <a:cubicBezTo>
                      <a:pt x="41609" y="13069"/>
                      <a:pt x="41278" y="13093"/>
                      <a:pt x="40947" y="13093"/>
                    </a:cubicBezTo>
                    <a:lnTo>
                      <a:pt x="40475" y="13093"/>
                    </a:lnTo>
                    <a:cubicBezTo>
                      <a:pt x="40411" y="13093"/>
                      <a:pt x="40342" y="13093"/>
                      <a:pt x="40271" y="13091"/>
                    </a:cubicBezTo>
                    <a:lnTo>
                      <a:pt x="40271" y="13091"/>
                    </a:lnTo>
                    <a:cubicBezTo>
                      <a:pt x="40471" y="13107"/>
                      <a:pt x="40662" y="13124"/>
                      <a:pt x="40876" y="13140"/>
                    </a:cubicBezTo>
                    <a:cubicBezTo>
                      <a:pt x="40971" y="13156"/>
                      <a:pt x="41063" y="13161"/>
                      <a:pt x="41155" y="13161"/>
                    </a:cubicBezTo>
                    <a:cubicBezTo>
                      <a:pt x="41338" y="13161"/>
                      <a:pt x="41522" y="13140"/>
                      <a:pt x="41727" y="13140"/>
                    </a:cubicBezTo>
                    <a:cubicBezTo>
                      <a:pt x="42318" y="13117"/>
                      <a:pt x="42885" y="13046"/>
                      <a:pt x="43428" y="12880"/>
                    </a:cubicBezTo>
                    <a:cubicBezTo>
                      <a:pt x="44019" y="12739"/>
                      <a:pt x="44610" y="12526"/>
                      <a:pt x="45177" y="12290"/>
                    </a:cubicBezTo>
                    <a:cubicBezTo>
                      <a:pt x="45744" y="12053"/>
                      <a:pt x="46311" y="11793"/>
                      <a:pt x="46854" y="11534"/>
                    </a:cubicBezTo>
                    <a:cubicBezTo>
                      <a:pt x="47398" y="11226"/>
                      <a:pt x="47965" y="10943"/>
                      <a:pt x="48390" y="10518"/>
                    </a:cubicBezTo>
                    <a:lnTo>
                      <a:pt x="48555" y="10376"/>
                    </a:lnTo>
                    <a:cubicBezTo>
                      <a:pt x="48596" y="10335"/>
                      <a:pt x="48531" y="10277"/>
                      <a:pt x="48482" y="10277"/>
                    </a:cubicBezTo>
                    <a:close/>
                    <a:moveTo>
                      <a:pt x="16564" y="6808"/>
                    </a:moveTo>
                    <a:cubicBezTo>
                      <a:pt x="16564" y="6808"/>
                      <a:pt x="16540" y="6808"/>
                      <a:pt x="16564" y="6832"/>
                    </a:cubicBezTo>
                    <a:cubicBezTo>
                      <a:pt x="17721" y="7186"/>
                      <a:pt x="18737" y="7848"/>
                      <a:pt x="19612" y="8627"/>
                    </a:cubicBezTo>
                    <a:cubicBezTo>
                      <a:pt x="20439" y="9407"/>
                      <a:pt x="21100" y="10352"/>
                      <a:pt x="21644" y="11392"/>
                    </a:cubicBezTo>
                    <a:cubicBezTo>
                      <a:pt x="21927" y="11935"/>
                      <a:pt x="22163" y="12526"/>
                      <a:pt x="22376" y="13117"/>
                    </a:cubicBezTo>
                    <a:cubicBezTo>
                      <a:pt x="22385" y="13153"/>
                      <a:pt x="22408" y="13168"/>
                      <a:pt x="22431" y="13168"/>
                    </a:cubicBezTo>
                    <a:cubicBezTo>
                      <a:pt x="22469" y="13168"/>
                      <a:pt x="22509" y="13128"/>
                      <a:pt x="22494" y="13069"/>
                    </a:cubicBezTo>
                    <a:cubicBezTo>
                      <a:pt x="22140" y="11982"/>
                      <a:pt x="21644" y="10943"/>
                      <a:pt x="20982" y="10021"/>
                    </a:cubicBezTo>
                    <a:cubicBezTo>
                      <a:pt x="20250" y="9053"/>
                      <a:pt x="19399" y="8226"/>
                      <a:pt x="18383" y="7611"/>
                    </a:cubicBezTo>
                    <a:cubicBezTo>
                      <a:pt x="17840" y="7257"/>
                      <a:pt x="17202" y="6973"/>
                      <a:pt x="16564" y="6808"/>
                    </a:cubicBezTo>
                    <a:close/>
                    <a:moveTo>
                      <a:pt x="64190" y="11627"/>
                    </a:moveTo>
                    <a:cubicBezTo>
                      <a:pt x="64172" y="11627"/>
                      <a:pt x="64149" y="11634"/>
                      <a:pt x="64126" y="11652"/>
                    </a:cubicBezTo>
                    <a:cubicBezTo>
                      <a:pt x="63819" y="11888"/>
                      <a:pt x="63511" y="12101"/>
                      <a:pt x="63204" y="12337"/>
                    </a:cubicBezTo>
                    <a:cubicBezTo>
                      <a:pt x="62873" y="12526"/>
                      <a:pt x="62543" y="12739"/>
                      <a:pt x="62188" y="12928"/>
                    </a:cubicBezTo>
                    <a:cubicBezTo>
                      <a:pt x="62047" y="12998"/>
                      <a:pt x="61834" y="13117"/>
                      <a:pt x="61621" y="13211"/>
                    </a:cubicBezTo>
                    <a:cubicBezTo>
                      <a:pt x="62330" y="12928"/>
                      <a:pt x="63039" y="12573"/>
                      <a:pt x="63700" y="12124"/>
                    </a:cubicBezTo>
                    <a:cubicBezTo>
                      <a:pt x="63866" y="12006"/>
                      <a:pt x="64055" y="11864"/>
                      <a:pt x="64220" y="11746"/>
                    </a:cubicBezTo>
                    <a:cubicBezTo>
                      <a:pt x="64273" y="11693"/>
                      <a:pt x="64247" y="11627"/>
                      <a:pt x="64190" y="11627"/>
                    </a:cubicBezTo>
                    <a:close/>
                    <a:moveTo>
                      <a:pt x="15382" y="6099"/>
                    </a:moveTo>
                    <a:cubicBezTo>
                      <a:pt x="15382" y="6099"/>
                      <a:pt x="15359" y="6123"/>
                      <a:pt x="15382" y="6123"/>
                    </a:cubicBezTo>
                    <a:cubicBezTo>
                      <a:pt x="16115" y="6312"/>
                      <a:pt x="16824" y="6572"/>
                      <a:pt x="17532" y="6903"/>
                    </a:cubicBezTo>
                    <a:cubicBezTo>
                      <a:pt x="18241" y="7210"/>
                      <a:pt x="18926" y="7588"/>
                      <a:pt x="19541" y="8084"/>
                    </a:cubicBezTo>
                    <a:cubicBezTo>
                      <a:pt x="20155" y="8509"/>
                      <a:pt x="20722" y="9005"/>
                      <a:pt x="21266" y="9549"/>
                    </a:cubicBezTo>
                    <a:cubicBezTo>
                      <a:pt x="21762" y="10092"/>
                      <a:pt x="22234" y="10636"/>
                      <a:pt x="22636" y="11274"/>
                    </a:cubicBezTo>
                    <a:cubicBezTo>
                      <a:pt x="23061" y="11888"/>
                      <a:pt x="23416" y="12502"/>
                      <a:pt x="23699" y="13187"/>
                    </a:cubicBezTo>
                    <a:cubicBezTo>
                      <a:pt x="23746" y="13282"/>
                      <a:pt x="23794" y="13353"/>
                      <a:pt x="23817" y="13424"/>
                    </a:cubicBezTo>
                    <a:cubicBezTo>
                      <a:pt x="23835" y="13442"/>
                      <a:pt x="23857" y="13449"/>
                      <a:pt x="23875" y="13449"/>
                    </a:cubicBezTo>
                    <a:cubicBezTo>
                      <a:pt x="23905" y="13449"/>
                      <a:pt x="23926" y="13429"/>
                      <a:pt x="23912" y="13400"/>
                    </a:cubicBezTo>
                    <a:cubicBezTo>
                      <a:pt x="23652" y="12715"/>
                      <a:pt x="23298" y="12053"/>
                      <a:pt x="22920" y="11439"/>
                    </a:cubicBezTo>
                    <a:cubicBezTo>
                      <a:pt x="22518" y="10825"/>
                      <a:pt x="22045" y="10234"/>
                      <a:pt x="21549" y="9691"/>
                    </a:cubicBezTo>
                    <a:cubicBezTo>
                      <a:pt x="21053" y="9147"/>
                      <a:pt x="20486" y="8627"/>
                      <a:pt x="19872" y="8178"/>
                    </a:cubicBezTo>
                    <a:cubicBezTo>
                      <a:pt x="19257" y="7706"/>
                      <a:pt x="18572" y="7304"/>
                      <a:pt x="17863" y="6973"/>
                    </a:cubicBezTo>
                    <a:cubicBezTo>
                      <a:pt x="17154" y="6619"/>
                      <a:pt x="16422" y="6336"/>
                      <a:pt x="15642" y="6146"/>
                    </a:cubicBezTo>
                    <a:cubicBezTo>
                      <a:pt x="15548" y="6123"/>
                      <a:pt x="15477" y="6123"/>
                      <a:pt x="15382" y="6099"/>
                    </a:cubicBezTo>
                    <a:close/>
                    <a:moveTo>
                      <a:pt x="48531" y="11645"/>
                    </a:moveTo>
                    <a:cubicBezTo>
                      <a:pt x="48517" y="11645"/>
                      <a:pt x="48502" y="11647"/>
                      <a:pt x="48484" y="11652"/>
                    </a:cubicBezTo>
                    <a:cubicBezTo>
                      <a:pt x="47988" y="12006"/>
                      <a:pt x="47398" y="12290"/>
                      <a:pt x="46783" y="12526"/>
                    </a:cubicBezTo>
                    <a:cubicBezTo>
                      <a:pt x="46145" y="12762"/>
                      <a:pt x="45507" y="12975"/>
                      <a:pt x="44846" y="13093"/>
                    </a:cubicBezTo>
                    <a:cubicBezTo>
                      <a:pt x="44184" y="13235"/>
                      <a:pt x="43499" y="13329"/>
                      <a:pt x="42814" y="13353"/>
                    </a:cubicBezTo>
                    <a:cubicBezTo>
                      <a:pt x="42459" y="13376"/>
                      <a:pt x="42105" y="13388"/>
                      <a:pt x="41748" y="13388"/>
                    </a:cubicBezTo>
                    <a:cubicBezTo>
                      <a:pt x="41390" y="13388"/>
                      <a:pt x="41030" y="13376"/>
                      <a:pt x="40664" y="13353"/>
                    </a:cubicBezTo>
                    <a:cubicBezTo>
                      <a:pt x="39955" y="13329"/>
                      <a:pt x="39246" y="13235"/>
                      <a:pt x="38537" y="13140"/>
                    </a:cubicBezTo>
                    <a:cubicBezTo>
                      <a:pt x="38443" y="13140"/>
                      <a:pt x="38348" y="13117"/>
                      <a:pt x="38277" y="13117"/>
                    </a:cubicBezTo>
                    <a:cubicBezTo>
                      <a:pt x="38277" y="13117"/>
                      <a:pt x="38230" y="13140"/>
                      <a:pt x="38277" y="13140"/>
                    </a:cubicBezTo>
                    <a:lnTo>
                      <a:pt x="39317" y="13329"/>
                    </a:lnTo>
                    <a:cubicBezTo>
                      <a:pt x="39671" y="13400"/>
                      <a:pt x="40049" y="13424"/>
                      <a:pt x="40380" y="13447"/>
                    </a:cubicBezTo>
                    <a:cubicBezTo>
                      <a:pt x="40881" y="13481"/>
                      <a:pt x="41406" y="13514"/>
                      <a:pt x="41921" y="13514"/>
                    </a:cubicBezTo>
                    <a:cubicBezTo>
                      <a:pt x="42135" y="13514"/>
                      <a:pt x="42346" y="13508"/>
                      <a:pt x="42554" y="13495"/>
                    </a:cubicBezTo>
                    <a:cubicBezTo>
                      <a:pt x="43263" y="13471"/>
                      <a:pt x="43924" y="13424"/>
                      <a:pt x="44610" y="13306"/>
                    </a:cubicBezTo>
                    <a:cubicBezTo>
                      <a:pt x="45271" y="13187"/>
                      <a:pt x="45909" y="12998"/>
                      <a:pt x="46571" y="12762"/>
                    </a:cubicBezTo>
                    <a:cubicBezTo>
                      <a:pt x="47185" y="12526"/>
                      <a:pt x="47799" y="12242"/>
                      <a:pt x="48366" y="11888"/>
                    </a:cubicBezTo>
                    <a:cubicBezTo>
                      <a:pt x="48414" y="11817"/>
                      <a:pt x="48508" y="11793"/>
                      <a:pt x="48579" y="11723"/>
                    </a:cubicBezTo>
                    <a:cubicBezTo>
                      <a:pt x="48617" y="11684"/>
                      <a:pt x="48593" y="11645"/>
                      <a:pt x="48531" y="11645"/>
                    </a:cubicBezTo>
                    <a:close/>
                    <a:moveTo>
                      <a:pt x="22920" y="7895"/>
                    </a:moveTo>
                    <a:cubicBezTo>
                      <a:pt x="22920" y="7895"/>
                      <a:pt x="22872" y="7895"/>
                      <a:pt x="22920" y="7919"/>
                    </a:cubicBezTo>
                    <a:cubicBezTo>
                      <a:pt x="23156" y="8131"/>
                      <a:pt x="23416" y="8344"/>
                      <a:pt x="23652" y="8533"/>
                    </a:cubicBezTo>
                    <a:lnTo>
                      <a:pt x="24361" y="9171"/>
                    </a:lnTo>
                    <a:lnTo>
                      <a:pt x="25778" y="10399"/>
                    </a:lnTo>
                    <a:cubicBezTo>
                      <a:pt x="26724" y="11203"/>
                      <a:pt x="27716" y="11959"/>
                      <a:pt x="28826" y="12644"/>
                    </a:cubicBezTo>
                    <a:cubicBezTo>
                      <a:pt x="29417" y="13046"/>
                      <a:pt x="30055" y="13353"/>
                      <a:pt x="30669" y="13684"/>
                    </a:cubicBezTo>
                    <a:cubicBezTo>
                      <a:pt x="30669" y="13660"/>
                      <a:pt x="30740" y="13636"/>
                      <a:pt x="30740" y="13589"/>
                    </a:cubicBezTo>
                    <a:cubicBezTo>
                      <a:pt x="30764" y="13565"/>
                      <a:pt x="30740" y="13542"/>
                      <a:pt x="30717" y="13495"/>
                    </a:cubicBezTo>
                    <a:cubicBezTo>
                      <a:pt x="29582" y="12904"/>
                      <a:pt x="28496" y="12290"/>
                      <a:pt x="27480" y="11557"/>
                    </a:cubicBezTo>
                    <a:cubicBezTo>
                      <a:pt x="26464" y="10825"/>
                      <a:pt x="25519" y="9998"/>
                      <a:pt x="24573" y="9194"/>
                    </a:cubicBezTo>
                    <a:cubicBezTo>
                      <a:pt x="24290" y="8958"/>
                      <a:pt x="24030" y="8745"/>
                      <a:pt x="23770" y="8509"/>
                    </a:cubicBezTo>
                    <a:cubicBezTo>
                      <a:pt x="23510" y="8297"/>
                      <a:pt x="23203" y="8060"/>
                      <a:pt x="22920" y="7895"/>
                    </a:cubicBezTo>
                    <a:close/>
                    <a:moveTo>
                      <a:pt x="23109" y="8273"/>
                    </a:moveTo>
                    <a:cubicBezTo>
                      <a:pt x="23534" y="8698"/>
                      <a:pt x="23912" y="9100"/>
                      <a:pt x="24361" y="9525"/>
                    </a:cubicBezTo>
                    <a:cubicBezTo>
                      <a:pt x="24762" y="9903"/>
                      <a:pt x="25211" y="10329"/>
                      <a:pt x="25660" y="10707"/>
                    </a:cubicBezTo>
                    <a:cubicBezTo>
                      <a:pt x="26086" y="11085"/>
                      <a:pt x="26535" y="11439"/>
                      <a:pt x="26983" y="11817"/>
                    </a:cubicBezTo>
                    <a:cubicBezTo>
                      <a:pt x="27432" y="12171"/>
                      <a:pt x="27858" y="12526"/>
                      <a:pt x="28330" y="12857"/>
                    </a:cubicBezTo>
                    <a:cubicBezTo>
                      <a:pt x="28874" y="13211"/>
                      <a:pt x="29441" y="13542"/>
                      <a:pt x="30031" y="13778"/>
                    </a:cubicBezTo>
                    <a:cubicBezTo>
                      <a:pt x="30038" y="13780"/>
                      <a:pt x="30044" y="13781"/>
                      <a:pt x="30050" y="13781"/>
                    </a:cubicBezTo>
                    <a:cubicBezTo>
                      <a:pt x="30110" y="13781"/>
                      <a:pt x="30143" y="13681"/>
                      <a:pt x="30079" y="13660"/>
                    </a:cubicBezTo>
                    <a:cubicBezTo>
                      <a:pt x="29559" y="13424"/>
                      <a:pt x="29039" y="13164"/>
                      <a:pt x="28566" y="12833"/>
                    </a:cubicBezTo>
                    <a:cubicBezTo>
                      <a:pt x="28047" y="12479"/>
                      <a:pt x="27598" y="12148"/>
                      <a:pt x="27172" y="11793"/>
                    </a:cubicBezTo>
                    <a:cubicBezTo>
                      <a:pt x="26251" y="11085"/>
                      <a:pt x="25377" y="10352"/>
                      <a:pt x="24526" y="9572"/>
                    </a:cubicBezTo>
                    <a:cubicBezTo>
                      <a:pt x="24054" y="9147"/>
                      <a:pt x="23558" y="8722"/>
                      <a:pt x="23109" y="8273"/>
                    </a:cubicBezTo>
                    <a:close/>
                    <a:moveTo>
                      <a:pt x="64397" y="12038"/>
                    </a:moveTo>
                    <a:cubicBezTo>
                      <a:pt x="64380" y="12038"/>
                      <a:pt x="64360" y="12043"/>
                      <a:pt x="64338" y="12053"/>
                    </a:cubicBezTo>
                    <a:cubicBezTo>
                      <a:pt x="63960" y="12360"/>
                      <a:pt x="63559" y="12620"/>
                      <a:pt x="63133" y="12857"/>
                    </a:cubicBezTo>
                    <a:cubicBezTo>
                      <a:pt x="62684" y="13093"/>
                      <a:pt x="62283" y="13306"/>
                      <a:pt x="61810" y="13471"/>
                    </a:cubicBezTo>
                    <a:cubicBezTo>
                      <a:pt x="61550" y="13565"/>
                      <a:pt x="61314" y="13684"/>
                      <a:pt x="61031" y="13731"/>
                    </a:cubicBezTo>
                    <a:cubicBezTo>
                      <a:pt x="61007" y="13731"/>
                      <a:pt x="61031" y="13802"/>
                      <a:pt x="61078" y="13802"/>
                    </a:cubicBezTo>
                    <a:cubicBezTo>
                      <a:pt x="62023" y="13542"/>
                      <a:pt x="62921" y="13117"/>
                      <a:pt x="63748" y="12620"/>
                    </a:cubicBezTo>
                    <a:cubicBezTo>
                      <a:pt x="63984" y="12479"/>
                      <a:pt x="64220" y="12313"/>
                      <a:pt x="64433" y="12148"/>
                    </a:cubicBezTo>
                    <a:cubicBezTo>
                      <a:pt x="64488" y="12093"/>
                      <a:pt x="64458" y="12038"/>
                      <a:pt x="64397" y="12038"/>
                    </a:cubicBezTo>
                    <a:close/>
                    <a:moveTo>
                      <a:pt x="65141" y="11557"/>
                    </a:moveTo>
                    <a:cubicBezTo>
                      <a:pt x="65121" y="11557"/>
                      <a:pt x="65102" y="11565"/>
                      <a:pt x="65094" y="11581"/>
                    </a:cubicBezTo>
                    <a:cubicBezTo>
                      <a:pt x="65000" y="11723"/>
                      <a:pt x="64905" y="11912"/>
                      <a:pt x="64811" y="12030"/>
                    </a:cubicBezTo>
                    <a:cubicBezTo>
                      <a:pt x="64693" y="12171"/>
                      <a:pt x="64575" y="12290"/>
                      <a:pt x="64433" y="12408"/>
                    </a:cubicBezTo>
                    <a:lnTo>
                      <a:pt x="63984" y="12762"/>
                    </a:lnTo>
                    <a:cubicBezTo>
                      <a:pt x="63842" y="12880"/>
                      <a:pt x="63700" y="12975"/>
                      <a:pt x="63559" y="13093"/>
                    </a:cubicBezTo>
                    <a:cubicBezTo>
                      <a:pt x="63252" y="13306"/>
                      <a:pt x="62897" y="13424"/>
                      <a:pt x="62566" y="13542"/>
                    </a:cubicBezTo>
                    <a:cubicBezTo>
                      <a:pt x="62212" y="13660"/>
                      <a:pt x="61834" y="13731"/>
                      <a:pt x="61456" y="13873"/>
                    </a:cubicBezTo>
                    <a:cubicBezTo>
                      <a:pt x="61031" y="13991"/>
                      <a:pt x="60629" y="14109"/>
                      <a:pt x="60204" y="14180"/>
                    </a:cubicBezTo>
                    <a:lnTo>
                      <a:pt x="60204" y="14227"/>
                    </a:lnTo>
                    <a:cubicBezTo>
                      <a:pt x="60369" y="14227"/>
                      <a:pt x="60534" y="14227"/>
                      <a:pt x="60723" y="14156"/>
                    </a:cubicBezTo>
                    <a:cubicBezTo>
                      <a:pt x="60912" y="14133"/>
                      <a:pt x="61101" y="14062"/>
                      <a:pt x="61314" y="14014"/>
                    </a:cubicBezTo>
                    <a:cubicBezTo>
                      <a:pt x="61692" y="13920"/>
                      <a:pt x="62070" y="13802"/>
                      <a:pt x="62448" y="13707"/>
                    </a:cubicBezTo>
                    <a:cubicBezTo>
                      <a:pt x="62803" y="13636"/>
                      <a:pt x="63157" y="13471"/>
                      <a:pt x="63488" y="13282"/>
                    </a:cubicBezTo>
                    <a:cubicBezTo>
                      <a:pt x="63677" y="13187"/>
                      <a:pt x="63819" y="13069"/>
                      <a:pt x="63960" y="12951"/>
                    </a:cubicBezTo>
                    <a:cubicBezTo>
                      <a:pt x="64102" y="12833"/>
                      <a:pt x="64268" y="12739"/>
                      <a:pt x="64409" y="12620"/>
                    </a:cubicBezTo>
                    <a:cubicBezTo>
                      <a:pt x="64575" y="12502"/>
                      <a:pt x="64740" y="12360"/>
                      <a:pt x="64882" y="12171"/>
                    </a:cubicBezTo>
                    <a:cubicBezTo>
                      <a:pt x="65024" y="12030"/>
                      <a:pt x="65142" y="11841"/>
                      <a:pt x="65213" y="11652"/>
                    </a:cubicBezTo>
                    <a:cubicBezTo>
                      <a:pt x="65228" y="11589"/>
                      <a:pt x="65181" y="11557"/>
                      <a:pt x="65141" y="11557"/>
                    </a:cubicBezTo>
                    <a:close/>
                    <a:moveTo>
                      <a:pt x="22282" y="7682"/>
                    </a:moveTo>
                    <a:cubicBezTo>
                      <a:pt x="22282" y="7682"/>
                      <a:pt x="22258" y="7682"/>
                      <a:pt x="22258" y="7730"/>
                    </a:cubicBezTo>
                    <a:cubicBezTo>
                      <a:pt x="22731" y="8273"/>
                      <a:pt x="23179" y="8840"/>
                      <a:pt x="23676" y="9407"/>
                    </a:cubicBezTo>
                    <a:cubicBezTo>
                      <a:pt x="24172" y="9927"/>
                      <a:pt x="24692" y="10470"/>
                      <a:pt x="25211" y="10966"/>
                    </a:cubicBezTo>
                    <a:cubicBezTo>
                      <a:pt x="25755" y="11463"/>
                      <a:pt x="26298" y="11935"/>
                      <a:pt x="26889" y="12360"/>
                    </a:cubicBezTo>
                    <a:cubicBezTo>
                      <a:pt x="27456" y="12762"/>
                      <a:pt x="28070" y="13164"/>
                      <a:pt x="28708" y="13471"/>
                    </a:cubicBezTo>
                    <a:cubicBezTo>
                      <a:pt x="29015" y="13660"/>
                      <a:pt x="29323" y="13802"/>
                      <a:pt x="29653" y="13944"/>
                    </a:cubicBezTo>
                    <a:cubicBezTo>
                      <a:pt x="29960" y="14109"/>
                      <a:pt x="30315" y="14227"/>
                      <a:pt x="30646" y="14345"/>
                    </a:cubicBezTo>
                    <a:cubicBezTo>
                      <a:pt x="30740" y="14369"/>
                      <a:pt x="30835" y="14392"/>
                      <a:pt x="30906" y="14392"/>
                    </a:cubicBezTo>
                    <a:cubicBezTo>
                      <a:pt x="30914" y="14395"/>
                      <a:pt x="30922" y="14396"/>
                      <a:pt x="30929" y="14396"/>
                    </a:cubicBezTo>
                    <a:cubicBezTo>
                      <a:pt x="31004" y="14396"/>
                      <a:pt x="31017" y="14296"/>
                      <a:pt x="30953" y="14274"/>
                    </a:cubicBezTo>
                    <a:cubicBezTo>
                      <a:pt x="30315" y="14038"/>
                      <a:pt x="29653" y="13802"/>
                      <a:pt x="29015" y="13471"/>
                    </a:cubicBezTo>
                    <a:cubicBezTo>
                      <a:pt x="28401" y="13140"/>
                      <a:pt x="27787" y="12809"/>
                      <a:pt x="27196" y="12384"/>
                    </a:cubicBezTo>
                    <a:cubicBezTo>
                      <a:pt x="26605" y="11982"/>
                      <a:pt x="26038" y="11534"/>
                      <a:pt x="25519" y="11061"/>
                    </a:cubicBezTo>
                    <a:cubicBezTo>
                      <a:pt x="24975" y="10588"/>
                      <a:pt x="24455" y="10045"/>
                      <a:pt x="23936" y="9525"/>
                    </a:cubicBezTo>
                    <a:cubicBezTo>
                      <a:pt x="23439" y="8982"/>
                      <a:pt x="22943" y="8462"/>
                      <a:pt x="22471" y="7895"/>
                    </a:cubicBezTo>
                    <a:cubicBezTo>
                      <a:pt x="22400" y="7848"/>
                      <a:pt x="22352" y="7753"/>
                      <a:pt x="22282" y="7682"/>
                    </a:cubicBezTo>
                    <a:close/>
                    <a:moveTo>
                      <a:pt x="19375" y="7493"/>
                    </a:moveTo>
                    <a:lnTo>
                      <a:pt x="19375" y="7493"/>
                    </a:lnTo>
                    <a:cubicBezTo>
                      <a:pt x="19612" y="7682"/>
                      <a:pt x="19848" y="7871"/>
                      <a:pt x="20084" y="8037"/>
                    </a:cubicBezTo>
                    <a:cubicBezTo>
                      <a:pt x="20321" y="8226"/>
                      <a:pt x="20557" y="8438"/>
                      <a:pt x="20746" y="8627"/>
                    </a:cubicBezTo>
                    <a:cubicBezTo>
                      <a:pt x="21195" y="9053"/>
                      <a:pt x="21620" y="9454"/>
                      <a:pt x="22022" y="9903"/>
                    </a:cubicBezTo>
                    <a:cubicBezTo>
                      <a:pt x="22400" y="10352"/>
                      <a:pt x="22801" y="10825"/>
                      <a:pt x="23109" y="11321"/>
                    </a:cubicBezTo>
                    <a:cubicBezTo>
                      <a:pt x="23439" y="11817"/>
                      <a:pt x="23746" y="12337"/>
                      <a:pt x="24006" y="12857"/>
                    </a:cubicBezTo>
                    <a:cubicBezTo>
                      <a:pt x="24266" y="13400"/>
                      <a:pt x="24503" y="13920"/>
                      <a:pt x="24715" y="14487"/>
                    </a:cubicBezTo>
                    <a:cubicBezTo>
                      <a:pt x="24739" y="14534"/>
                      <a:pt x="24762" y="14629"/>
                      <a:pt x="24810" y="14700"/>
                    </a:cubicBezTo>
                    <a:cubicBezTo>
                      <a:pt x="24818" y="14716"/>
                      <a:pt x="24838" y="14724"/>
                      <a:pt x="24860" y="14724"/>
                    </a:cubicBezTo>
                    <a:cubicBezTo>
                      <a:pt x="24899" y="14724"/>
                      <a:pt x="24943" y="14698"/>
                      <a:pt x="24928" y="14652"/>
                    </a:cubicBezTo>
                    <a:cubicBezTo>
                      <a:pt x="24739" y="14109"/>
                      <a:pt x="24503" y="13542"/>
                      <a:pt x="24243" y="12998"/>
                    </a:cubicBezTo>
                    <a:cubicBezTo>
                      <a:pt x="23983" y="12502"/>
                      <a:pt x="23676" y="11959"/>
                      <a:pt x="23345" y="11463"/>
                    </a:cubicBezTo>
                    <a:cubicBezTo>
                      <a:pt x="23038" y="10966"/>
                      <a:pt x="22683" y="10494"/>
                      <a:pt x="22282" y="10021"/>
                    </a:cubicBezTo>
                    <a:cubicBezTo>
                      <a:pt x="21904" y="9549"/>
                      <a:pt x="21502" y="9147"/>
                      <a:pt x="21029" y="8722"/>
                    </a:cubicBezTo>
                    <a:cubicBezTo>
                      <a:pt x="20793" y="8509"/>
                      <a:pt x="20580" y="8320"/>
                      <a:pt x="20321" y="8131"/>
                    </a:cubicBezTo>
                    <a:cubicBezTo>
                      <a:pt x="20061" y="7966"/>
                      <a:pt x="19848" y="7753"/>
                      <a:pt x="19564" y="7611"/>
                    </a:cubicBezTo>
                    <a:cubicBezTo>
                      <a:pt x="19517" y="7564"/>
                      <a:pt x="19423" y="7517"/>
                      <a:pt x="19375" y="7493"/>
                    </a:cubicBezTo>
                    <a:close/>
                    <a:moveTo>
                      <a:pt x="25542" y="11581"/>
                    </a:moveTo>
                    <a:cubicBezTo>
                      <a:pt x="26038" y="12077"/>
                      <a:pt x="26535" y="12597"/>
                      <a:pt x="27102" y="13022"/>
                    </a:cubicBezTo>
                    <a:cubicBezTo>
                      <a:pt x="27669" y="13471"/>
                      <a:pt x="28259" y="13896"/>
                      <a:pt x="28874" y="14203"/>
                    </a:cubicBezTo>
                    <a:cubicBezTo>
                      <a:pt x="29228" y="14392"/>
                      <a:pt x="29582" y="14558"/>
                      <a:pt x="29960" y="14723"/>
                    </a:cubicBezTo>
                    <a:cubicBezTo>
                      <a:pt x="29968" y="14726"/>
                      <a:pt x="29975" y="14727"/>
                      <a:pt x="29982" y="14727"/>
                    </a:cubicBezTo>
                    <a:cubicBezTo>
                      <a:pt x="30036" y="14727"/>
                      <a:pt x="30050" y="14650"/>
                      <a:pt x="30008" y="14629"/>
                    </a:cubicBezTo>
                    <a:cubicBezTo>
                      <a:pt x="29701" y="14511"/>
                      <a:pt x="29370" y="14369"/>
                      <a:pt x="29063" y="14180"/>
                    </a:cubicBezTo>
                    <a:cubicBezTo>
                      <a:pt x="28756" y="14014"/>
                      <a:pt x="28425" y="13825"/>
                      <a:pt x="28141" y="13660"/>
                    </a:cubicBezTo>
                    <a:cubicBezTo>
                      <a:pt x="27551" y="13258"/>
                      <a:pt x="26983" y="12857"/>
                      <a:pt x="26464" y="12384"/>
                    </a:cubicBezTo>
                    <a:lnTo>
                      <a:pt x="25566" y="11581"/>
                    </a:lnTo>
                    <a:close/>
                    <a:moveTo>
                      <a:pt x="32536" y="13235"/>
                    </a:moveTo>
                    <a:cubicBezTo>
                      <a:pt x="32630" y="13495"/>
                      <a:pt x="32749" y="13778"/>
                      <a:pt x="32843" y="14038"/>
                    </a:cubicBezTo>
                    <a:cubicBezTo>
                      <a:pt x="32961" y="14298"/>
                      <a:pt x="33032" y="14581"/>
                      <a:pt x="33197" y="14818"/>
                    </a:cubicBezTo>
                    <a:cubicBezTo>
                      <a:pt x="33204" y="14824"/>
                      <a:pt x="33212" y="14827"/>
                      <a:pt x="33220" y="14827"/>
                    </a:cubicBezTo>
                    <a:cubicBezTo>
                      <a:pt x="33241" y="14827"/>
                      <a:pt x="33262" y="14805"/>
                      <a:pt x="33245" y="14770"/>
                    </a:cubicBezTo>
                    <a:cubicBezTo>
                      <a:pt x="33150" y="14511"/>
                      <a:pt x="33008" y="14251"/>
                      <a:pt x="32890" y="14014"/>
                    </a:cubicBezTo>
                    <a:cubicBezTo>
                      <a:pt x="32772" y="13731"/>
                      <a:pt x="32654" y="13471"/>
                      <a:pt x="32536" y="13235"/>
                    </a:cubicBezTo>
                    <a:close/>
                    <a:moveTo>
                      <a:pt x="30953" y="10612"/>
                    </a:moveTo>
                    <a:cubicBezTo>
                      <a:pt x="31355" y="11108"/>
                      <a:pt x="31780" y="11628"/>
                      <a:pt x="32134" y="12148"/>
                    </a:cubicBezTo>
                    <a:cubicBezTo>
                      <a:pt x="32489" y="12691"/>
                      <a:pt x="32796" y="13235"/>
                      <a:pt x="33103" y="13825"/>
                    </a:cubicBezTo>
                    <a:lnTo>
                      <a:pt x="33552" y="14818"/>
                    </a:lnTo>
                    <a:cubicBezTo>
                      <a:pt x="33560" y="14834"/>
                      <a:pt x="33572" y="14842"/>
                      <a:pt x="33583" y="14842"/>
                    </a:cubicBezTo>
                    <a:cubicBezTo>
                      <a:pt x="33603" y="14842"/>
                      <a:pt x="33623" y="14816"/>
                      <a:pt x="33623" y="14770"/>
                    </a:cubicBezTo>
                    <a:cubicBezTo>
                      <a:pt x="33552" y="14440"/>
                      <a:pt x="33386" y="14156"/>
                      <a:pt x="33268" y="13896"/>
                    </a:cubicBezTo>
                    <a:cubicBezTo>
                      <a:pt x="33127" y="13636"/>
                      <a:pt x="32985" y="13329"/>
                      <a:pt x="32796" y="13069"/>
                    </a:cubicBezTo>
                    <a:cubicBezTo>
                      <a:pt x="32489" y="12502"/>
                      <a:pt x="32134" y="11935"/>
                      <a:pt x="31709" y="11439"/>
                    </a:cubicBezTo>
                    <a:cubicBezTo>
                      <a:pt x="31473" y="11155"/>
                      <a:pt x="31236" y="10872"/>
                      <a:pt x="30976" y="10612"/>
                    </a:cubicBezTo>
                    <a:close/>
                    <a:moveTo>
                      <a:pt x="32473" y="11893"/>
                    </a:moveTo>
                    <a:cubicBezTo>
                      <a:pt x="32582" y="12040"/>
                      <a:pt x="32681" y="12212"/>
                      <a:pt x="32796" y="12384"/>
                    </a:cubicBezTo>
                    <a:cubicBezTo>
                      <a:pt x="32914" y="12597"/>
                      <a:pt x="33032" y="12762"/>
                      <a:pt x="33150" y="12975"/>
                    </a:cubicBezTo>
                    <a:cubicBezTo>
                      <a:pt x="33363" y="13353"/>
                      <a:pt x="33575" y="13778"/>
                      <a:pt x="33741" y="14180"/>
                    </a:cubicBezTo>
                    <a:cubicBezTo>
                      <a:pt x="33835" y="14416"/>
                      <a:pt x="33906" y="14652"/>
                      <a:pt x="33954" y="14889"/>
                    </a:cubicBezTo>
                    <a:cubicBezTo>
                      <a:pt x="33954" y="14916"/>
                      <a:pt x="33968" y="14926"/>
                      <a:pt x="33986" y="14926"/>
                    </a:cubicBezTo>
                    <a:cubicBezTo>
                      <a:pt x="34013" y="14926"/>
                      <a:pt x="34048" y="14903"/>
                      <a:pt x="34048" y="14889"/>
                    </a:cubicBezTo>
                    <a:cubicBezTo>
                      <a:pt x="34024" y="14440"/>
                      <a:pt x="33835" y="14038"/>
                      <a:pt x="33623" y="13660"/>
                    </a:cubicBezTo>
                    <a:cubicBezTo>
                      <a:pt x="33386" y="13211"/>
                      <a:pt x="33150" y="12809"/>
                      <a:pt x="32890" y="12408"/>
                    </a:cubicBezTo>
                    <a:cubicBezTo>
                      <a:pt x="32771" y="12248"/>
                      <a:pt x="32617" y="12072"/>
                      <a:pt x="32473" y="11893"/>
                    </a:cubicBezTo>
                    <a:close/>
                    <a:moveTo>
                      <a:pt x="20911" y="9549"/>
                    </a:moveTo>
                    <a:lnTo>
                      <a:pt x="20911" y="9549"/>
                    </a:lnTo>
                    <a:cubicBezTo>
                      <a:pt x="21384" y="10258"/>
                      <a:pt x="21974" y="10919"/>
                      <a:pt x="22400" y="11628"/>
                    </a:cubicBezTo>
                    <a:cubicBezTo>
                      <a:pt x="22849" y="12290"/>
                      <a:pt x="23179" y="13069"/>
                      <a:pt x="23534" y="13778"/>
                    </a:cubicBezTo>
                    <a:cubicBezTo>
                      <a:pt x="23746" y="14180"/>
                      <a:pt x="23936" y="14581"/>
                      <a:pt x="24219" y="14959"/>
                    </a:cubicBezTo>
                    <a:cubicBezTo>
                      <a:pt x="24225" y="14965"/>
                      <a:pt x="24235" y="14968"/>
                      <a:pt x="24247" y="14968"/>
                    </a:cubicBezTo>
                    <a:cubicBezTo>
                      <a:pt x="24281" y="14968"/>
                      <a:pt x="24325" y="14942"/>
                      <a:pt x="24290" y="14889"/>
                    </a:cubicBezTo>
                    <a:cubicBezTo>
                      <a:pt x="23817" y="14251"/>
                      <a:pt x="23510" y="13518"/>
                      <a:pt x="23156" y="12762"/>
                    </a:cubicBezTo>
                    <a:cubicBezTo>
                      <a:pt x="22967" y="12408"/>
                      <a:pt x="22801" y="12053"/>
                      <a:pt x="22565" y="11699"/>
                    </a:cubicBezTo>
                    <a:cubicBezTo>
                      <a:pt x="22305" y="11345"/>
                      <a:pt x="22093" y="10990"/>
                      <a:pt x="21809" y="10683"/>
                    </a:cubicBezTo>
                    <a:cubicBezTo>
                      <a:pt x="21526" y="10281"/>
                      <a:pt x="21195" y="9927"/>
                      <a:pt x="20911" y="9549"/>
                    </a:cubicBezTo>
                    <a:close/>
                    <a:moveTo>
                      <a:pt x="51289" y="12900"/>
                    </a:moveTo>
                    <a:cubicBezTo>
                      <a:pt x="51283" y="12900"/>
                      <a:pt x="51278" y="12901"/>
                      <a:pt x="51272" y="12904"/>
                    </a:cubicBezTo>
                    <a:cubicBezTo>
                      <a:pt x="50233" y="13565"/>
                      <a:pt x="49217" y="14203"/>
                      <a:pt x="48154" y="14770"/>
                    </a:cubicBezTo>
                    <a:cubicBezTo>
                      <a:pt x="47870" y="14959"/>
                      <a:pt x="47563" y="15125"/>
                      <a:pt x="47256" y="15243"/>
                    </a:cubicBezTo>
                    <a:cubicBezTo>
                      <a:pt x="47799" y="15054"/>
                      <a:pt x="48366" y="14770"/>
                      <a:pt x="48910" y="14487"/>
                    </a:cubicBezTo>
                    <a:cubicBezTo>
                      <a:pt x="49429" y="14180"/>
                      <a:pt x="49949" y="13896"/>
                      <a:pt x="50469" y="13565"/>
                    </a:cubicBezTo>
                    <a:cubicBezTo>
                      <a:pt x="50753" y="13376"/>
                      <a:pt x="51036" y="13211"/>
                      <a:pt x="51320" y="12998"/>
                    </a:cubicBezTo>
                    <a:cubicBezTo>
                      <a:pt x="51383" y="12977"/>
                      <a:pt x="51334" y="12900"/>
                      <a:pt x="51289" y="12900"/>
                    </a:cubicBezTo>
                    <a:close/>
                    <a:moveTo>
                      <a:pt x="58663" y="10144"/>
                    </a:moveTo>
                    <a:cubicBezTo>
                      <a:pt x="58649" y="10144"/>
                      <a:pt x="58634" y="10150"/>
                      <a:pt x="58621" y="10163"/>
                    </a:cubicBezTo>
                    <a:cubicBezTo>
                      <a:pt x="58337" y="10494"/>
                      <a:pt x="58172" y="10872"/>
                      <a:pt x="57983" y="11226"/>
                    </a:cubicBezTo>
                    <a:cubicBezTo>
                      <a:pt x="57817" y="11628"/>
                      <a:pt x="57605" y="11959"/>
                      <a:pt x="57368" y="12313"/>
                    </a:cubicBezTo>
                    <a:cubicBezTo>
                      <a:pt x="57132" y="12715"/>
                      <a:pt x="56872" y="13046"/>
                      <a:pt x="56612" y="13400"/>
                    </a:cubicBezTo>
                    <a:cubicBezTo>
                      <a:pt x="56352" y="13707"/>
                      <a:pt x="56116" y="14038"/>
                      <a:pt x="55833" y="14322"/>
                    </a:cubicBezTo>
                    <a:cubicBezTo>
                      <a:pt x="55549" y="14676"/>
                      <a:pt x="55218" y="15007"/>
                      <a:pt x="54840" y="15267"/>
                    </a:cubicBezTo>
                    <a:lnTo>
                      <a:pt x="54840" y="15314"/>
                    </a:lnTo>
                    <a:cubicBezTo>
                      <a:pt x="55195" y="15101"/>
                      <a:pt x="55525" y="14841"/>
                      <a:pt x="55785" y="14534"/>
                    </a:cubicBezTo>
                    <a:cubicBezTo>
                      <a:pt x="56069" y="14251"/>
                      <a:pt x="56329" y="13920"/>
                      <a:pt x="56565" y="13589"/>
                    </a:cubicBezTo>
                    <a:cubicBezTo>
                      <a:pt x="56849" y="13258"/>
                      <a:pt x="57108" y="12904"/>
                      <a:pt x="57368" y="12549"/>
                    </a:cubicBezTo>
                    <a:cubicBezTo>
                      <a:pt x="57605" y="12219"/>
                      <a:pt x="57817" y="11864"/>
                      <a:pt x="58030" y="11463"/>
                    </a:cubicBezTo>
                    <a:cubicBezTo>
                      <a:pt x="58148" y="11274"/>
                      <a:pt x="58219" y="11061"/>
                      <a:pt x="58337" y="10848"/>
                    </a:cubicBezTo>
                    <a:lnTo>
                      <a:pt x="58691" y="10234"/>
                    </a:lnTo>
                    <a:cubicBezTo>
                      <a:pt x="58726" y="10183"/>
                      <a:pt x="58698" y="10144"/>
                      <a:pt x="58663" y="10144"/>
                    </a:cubicBezTo>
                    <a:close/>
                    <a:moveTo>
                      <a:pt x="52883" y="12592"/>
                    </a:moveTo>
                    <a:cubicBezTo>
                      <a:pt x="52874" y="12592"/>
                      <a:pt x="52865" y="12594"/>
                      <a:pt x="52855" y="12597"/>
                    </a:cubicBezTo>
                    <a:cubicBezTo>
                      <a:pt x="52690" y="12691"/>
                      <a:pt x="52501" y="12833"/>
                      <a:pt x="52359" y="12951"/>
                    </a:cubicBezTo>
                    <a:cubicBezTo>
                      <a:pt x="52170" y="13069"/>
                      <a:pt x="52029" y="13211"/>
                      <a:pt x="51887" y="13353"/>
                    </a:cubicBezTo>
                    <a:cubicBezTo>
                      <a:pt x="51556" y="13684"/>
                      <a:pt x="51225" y="13991"/>
                      <a:pt x="50918" y="14227"/>
                    </a:cubicBezTo>
                    <a:cubicBezTo>
                      <a:pt x="50256" y="14723"/>
                      <a:pt x="49524" y="15078"/>
                      <a:pt x="48792" y="15361"/>
                    </a:cubicBezTo>
                    <a:cubicBezTo>
                      <a:pt x="48366" y="15550"/>
                      <a:pt x="47917" y="15692"/>
                      <a:pt x="47516" y="15834"/>
                    </a:cubicBezTo>
                    <a:cubicBezTo>
                      <a:pt x="48272" y="15597"/>
                      <a:pt x="49075" y="15338"/>
                      <a:pt x="49808" y="14983"/>
                    </a:cubicBezTo>
                    <a:cubicBezTo>
                      <a:pt x="50162" y="14818"/>
                      <a:pt x="50516" y="14605"/>
                      <a:pt x="50847" y="14369"/>
                    </a:cubicBezTo>
                    <a:cubicBezTo>
                      <a:pt x="51202" y="14133"/>
                      <a:pt x="51509" y="13873"/>
                      <a:pt x="51816" y="13565"/>
                    </a:cubicBezTo>
                    <a:lnTo>
                      <a:pt x="52359" y="13117"/>
                    </a:lnTo>
                    <a:cubicBezTo>
                      <a:pt x="52454" y="13046"/>
                      <a:pt x="52525" y="12975"/>
                      <a:pt x="52619" y="12928"/>
                    </a:cubicBezTo>
                    <a:cubicBezTo>
                      <a:pt x="52714" y="12833"/>
                      <a:pt x="52832" y="12762"/>
                      <a:pt x="52926" y="12691"/>
                    </a:cubicBezTo>
                    <a:cubicBezTo>
                      <a:pt x="52967" y="12650"/>
                      <a:pt x="52938" y="12592"/>
                      <a:pt x="52883" y="12592"/>
                    </a:cubicBezTo>
                    <a:close/>
                    <a:moveTo>
                      <a:pt x="51786" y="12926"/>
                    </a:moveTo>
                    <a:cubicBezTo>
                      <a:pt x="51767" y="12926"/>
                      <a:pt x="51745" y="12933"/>
                      <a:pt x="51721" y="12951"/>
                    </a:cubicBezTo>
                    <a:cubicBezTo>
                      <a:pt x="51296" y="13211"/>
                      <a:pt x="50894" y="13495"/>
                      <a:pt x="50493" y="13778"/>
                    </a:cubicBezTo>
                    <a:cubicBezTo>
                      <a:pt x="50115" y="14038"/>
                      <a:pt x="49689" y="14298"/>
                      <a:pt x="49264" y="14581"/>
                    </a:cubicBezTo>
                    <a:cubicBezTo>
                      <a:pt x="48484" y="15054"/>
                      <a:pt x="47681" y="15432"/>
                      <a:pt x="46807" y="15668"/>
                    </a:cubicBezTo>
                    <a:cubicBezTo>
                      <a:pt x="46547" y="15716"/>
                      <a:pt x="46311" y="15786"/>
                      <a:pt x="46027" y="15810"/>
                    </a:cubicBezTo>
                    <a:cubicBezTo>
                      <a:pt x="45885" y="15834"/>
                      <a:pt x="45767" y="15834"/>
                      <a:pt x="45625" y="15857"/>
                    </a:cubicBezTo>
                    <a:cubicBezTo>
                      <a:pt x="45484" y="15905"/>
                      <a:pt x="45366" y="15905"/>
                      <a:pt x="45200" y="15928"/>
                    </a:cubicBezTo>
                    <a:cubicBezTo>
                      <a:pt x="45177" y="15928"/>
                      <a:pt x="45177" y="15952"/>
                      <a:pt x="45200" y="15952"/>
                    </a:cubicBezTo>
                    <a:lnTo>
                      <a:pt x="45555" y="15952"/>
                    </a:lnTo>
                    <a:cubicBezTo>
                      <a:pt x="45673" y="15952"/>
                      <a:pt x="45791" y="15928"/>
                      <a:pt x="45909" y="15928"/>
                    </a:cubicBezTo>
                    <a:cubicBezTo>
                      <a:pt x="46145" y="15905"/>
                      <a:pt x="46382" y="15857"/>
                      <a:pt x="46618" y="15810"/>
                    </a:cubicBezTo>
                    <a:cubicBezTo>
                      <a:pt x="47067" y="15716"/>
                      <a:pt x="47516" y="15574"/>
                      <a:pt x="47917" y="15408"/>
                    </a:cubicBezTo>
                    <a:cubicBezTo>
                      <a:pt x="48815" y="15007"/>
                      <a:pt x="49595" y="14511"/>
                      <a:pt x="50398" y="13991"/>
                    </a:cubicBezTo>
                    <a:cubicBezTo>
                      <a:pt x="50871" y="13660"/>
                      <a:pt x="51343" y="13353"/>
                      <a:pt x="51816" y="13046"/>
                    </a:cubicBezTo>
                    <a:cubicBezTo>
                      <a:pt x="51869" y="12993"/>
                      <a:pt x="51842" y="12926"/>
                      <a:pt x="51786" y="12926"/>
                    </a:cubicBezTo>
                    <a:close/>
                    <a:moveTo>
                      <a:pt x="58555" y="11142"/>
                    </a:moveTo>
                    <a:cubicBezTo>
                      <a:pt x="58536" y="11142"/>
                      <a:pt x="58512" y="11151"/>
                      <a:pt x="58502" y="11179"/>
                    </a:cubicBezTo>
                    <a:cubicBezTo>
                      <a:pt x="58290" y="11557"/>
                      <a:pt x="58124" y="11935"/>
                      <a:pt x="57888" y="12313"/>
                    </a:cubicBezTo>
                    <a:cubicBezTo>
                      <a:pt x="57628" y="12715"/>
                      <a:pt x="57392" y="13069"/>
                      <a:pt x="57132" y="13424"/>
                    </a:cubicBezTo>
                    <a:cubicBezTo>
                      <a:pt x="56872" y="13778"/>
                      <a:pt x="56612" y="14133"/>
                      <a:pt x="56305" y="14440"/>
                    </a:cubicBezTo>
                    <a:cubicBezTo>
                      <a:pt x="56022" y="14770"/>
                      <a:pt x="55691" y="15030"/>
                      <a:pt x="55313" y="15267"/>
                    </a:cubicBezTo>
                    <a:cubicBezTo>
                      <a:pt x="55100" y="15385"/>
                      <a:pt x="54887" y="15503"/>
                      <a:pt x="54722" y="15621"/>
                    </a:cubicBezTo>
                    <a:cubicBezTo>
                      <a:pt x="54604" y="15692"/>
                      <a:pt x="54509" y="15739"/>
                      <a:pt x="54391" y="15810"/>
                    </a:cubicBezTo>
                    <a:cubicBezTo>
                      <a:pt x="54291" y="15850"/>
                      <a:pt x="54207" y="15925"/>
                      <a:pt x="54112" y="15990"/>
                    </a:cubicBezTo>
                    <a:lnTo>
                      <a:pt x="54112" y="15990"/>
                    </a:lnTo>
                    <a:cubicBezTo>
                      <a:pt x="54196" y="15944"/>
                      <a:pt x="54290" y="15924"/>
                      <a:pt x="54368" y="15905"/>
                    </a:cubicBezTo>
                    <a:cubicBezTo>
                      <a:pt x="54439" y="15857"/>
                      <a:pt x="54557" y="15810"/>
                      <a:pt x="54651" y="15763"/>
                    </a:cubicBezTo>
                    <a:cubicBezTo>
                      <a:pt x="54864" y="15668"/>
                      <a:pt x="55029" y="15550"/>
                      <a:pt x="55218" y="15432"/>
                    </a:cubicBezTo>
                    <a:cubicBezTo>
                      <a:pt x="55596" y="15219"/>
                      <a:pt x="55927" y="14959"/>
                      <a:pt x="56258" y="14652"/>
                    </a:cubicBezTo>
                    <a:cubicBezTo>
                      <a:pt x="56565" y="14322"/>
                      <a:pt x="56849" y="13967"/>
                      <a:pt x="57108" y="13589"/>
                    </a:cubicBezTo>
                    <a:cubicBezTo>
                      <a:pt x="57368" y="13235"/>
                      <a:pt x="57605" y="12857"/>
                      <a:pt x="57841" y="12479"/>
                    </a:cubicBezTo>
                    <a:cubicBezTo>
                      <a:pt x="58101" y="12053"/>
                      <a:pt x="58384" y="11604"/>
                      <a:pt x="58550" y="11179"/>
                    </a:cubicBezTo>
                    <a:cubicBezTo>
                      <a:pt x="58607" y="11165"/>
                      <a:pt x="58586" y="11142"/>
                      <a:pt x="58555" y="11142"/>
                    </a:cubicBezTo>
                    <a:close/>
                    <a:moveTo>
                      <a:pt x="54112" y="15990"/>
                    </a:moveTo>
                    <a:cubicBezTo>
                      <a:pt x="54094" y="15999"/>
                      <a:pt x="54077" y="16010"/>
                      <a:pt x="54060" y="16023"/>
                    </a:cubicBezTo>
                    <a:cubicBezTo>
                      <a:pt x="54078" y="16012"/>
                      <a:pt x="54095" y="16001"/>
                      <a:pt x="54112" y="15990"/>
                    </a:cubicBezTo>
                    <a:close/>
                    <a:moveTo>
                      <a:pt x="57364" y="10871"/>
                    </a:moveTo>
                    <a:cubicBezTo>
                      <a:pt x="57347" y="10871"/>
                      <a:pt x="57329" y="10879"/>
                      <a:pt x="57321" y="10896"/>
                    </a:cubicBezTo>
                    <a:cubicBezTo>
                      <a:pt x="57108" y="11321"/>
                      <a:pt x="56943" y="11699"/>
                      <a:pt x="56730" y="12124"/>
                    </a:cubicBezTo>
                    <a:cubicBezTo>
                      <a:pt x="56518" y="12502"/>
                      <a:pt x="56281" y="12880"/>
                      <a:pt x="56045" y="13258"/>
                    </a:cubicBezTo>
                    <a:cubicBezTo>
                      <a:pt x="55549" y="14014"/>
                      <a:pt x="55006" y="14723"/>
                      <a:pt x="54391" y="15338"/>
                    </a:cubicBezTo>
                    <a:cubicBezTo>
                      <a:pt x="54037" y="15692"/>
                      <a:pt x="53659" y="16046"/>
                      <a:pt x="53304" y="16377"/>
                    </a:cubicBezTo>
                    <a:cubicBezTo>
                      <a:pt x="54013" y="15881"/>
                      <a:pt x="54628" y="15219"/>
                      <a:pt x="55218" y="14534"/>
                    </a:cubicBezTo>
                    <a:cubicBezTo>
                      <a:pt x="55785" y="13825"/>
                      <a:pt x="56281" y="13093"/>
                      <a:pt x="56730" y="12290"/>
                    </a:cubicBezTo>
                    <a:cubicBezTo>
                      <a:pt x="56967" y="11864"/>
                      <a:pt x="57203" y="11415"/>
                      <a:pt x="57416" y="10943"/>
                    </a:cubicBezTo>
                    <a:cubicBezTo>
                      <a:pt x="57431" y="10897"/>
                      <a:pt x="57397" y="10871"/>
                      <a:pt x="57364" y="10871"/>
                    </a:cubicBezTo>
                    <a:close/>
                    <a:moveTo>
                      <a:pt x="55714" y="16826"/>
                    </a:moveTo>
                    <a:cubicBezTo>
                      <a:pt x="55699" y="16826"/>
                      <a:pt x="55693" y="16837"/>
                      <a:pt x="55699" y="16837"/>
                    </a:cubicBezTo>
                    <a:cubicBezTo>
                      <a:pt x="55701" y="16837"/>
                      <a:pt x="55707" y="16834"/>
                      <a:pt x="55714" y="16826"/>
                    </a:cubicBezTo>
                    <a:close/>
                    <a:moveTo>
                      <a:pt x="63630" y="15101"/>
                    </a:moveTo>
                    <a:cubicBezTo>
                      <a:pt x="63133" y="15290"/>
                      <a:pt x="62637" y="15456"/>
                      <a:pt x="62117" y="15597"/>
                    </a:cubicBezTo>
                    <a:cubicBezTo>
                      <a:pt x="61621" y="15786"/>
                      <a:pt x="61125" y="15928"/>
                      <a:pt x="60629" y="16070"/>
                    </a:cubicBezTo>
                    <a:cubicBezTo>
                      <a:pt x="59613" y="16377"/>
                      <a:pt x="58573" y="16590"/>
                      <a:pt x="57510" y="16708"/>
                    </a:cubicBezTo>
                    <a:cubicBezTo>
                      <a:pt x="56896" y="16755"/>
                      <a:pt x="56305" y="16826"/>
                      <a:pt x="55714" y="16826"/>
                    </a:cubicBezTo>
                    <a:cubicBezTo>
                      <a:pt x="55944" y="16846"/>
                      <a:pt x="56170" y="16853"/>
                      <a:pt x="56394" y="16853"/>
                    </a:cubicBezTo>
                    <a:cubicBezTo>
                      <a:pt x="56701" y="16853"/>
                      <a:pt x="57007" y="16840"/>
                      <a:pt x="57321" y="16826"/>
                    </a:cubicBezTo>
                    <a:cubicBezTo>
                      <a:pt x="57841" y="16755"/>
                      <a:pt x="58384" y="16708"/>
                      <a:pt x="58880" y="16613"/>
                    </a:cubicBezTo>
                    <a:cubicBezTo>
                      <a:pt x="59920" y="16401"/>
                      <a:pt x="60936" y="16141"/>
                      <a:pt x="61976" y="15810"/>
                    </a:cubicBezTo>
                    <a:cubicBezTo>
                      <a:pt x="62543" y="15645"/>
                      <a:pt x="63133" y="15432"/>
                      <a:pt x="63700" y="15219"/>
                    </a:cubicBezTo>
                    <a:cubicBezTo>
                      <a:pt x="63748" y="15196"/>
                      <a:pt x="63724" y="15101"/>
                      <a:pt x="63630" y="15101"/>
                    </a:cubicBezTo>
                    <a:close/>
                    <a:moveTo>
                      <a:pt x="46311" y="17015"/>
                    </a:moveTo>
                    <a:lnTo>
                      <a:pt x="46311" y="17015"/>
                    </a:lnTo>
                    <a:cubicBezTo>
                      <a:pt x="46329" y="17033"/>
                      <a:pt x="46353" y="17051"/>
                      <a:pt x="46380" y="17068"/>
                    </a:cubicBezTo>
                    <a:lnTo>
                      <a:pt x="46380" y="17068"/>
                    </a:lnTo>
                    <a:cubicBezTo>
                      <a:pt x="46357" y="17050"/>
                      <a:pt x="46334" y="17033"/>
                      <a:pt x="46311" y="17015"/>
                    </a:cubicBezTo>
                    <a:close/>
                    <a:moveTo>
                      <a:pt x="66105" y="15279"/>
                    </a:moveTo>
                    <a:cubicBezTo>
                      <a:pt x="66092" y="15279"/>
                      <a:pt x="66078" y="15283"/>
                      <a:pt x="66063" y="15290"/>
                    </a:cubicBezTo>
                    <a:lnTo>
                      <a:pt x="65000" y="15645"/>
                    </a:lnTo>
                    <a:cubicBezTo>
                      <a:pt x="64646" y="15692"/>
                      <a:pt x="64291" y="15786"/>
                      <a:pt x="63937" y="15905"/>
                    </a:cubicBezTo>
                    <a:cubicBezTo>
                      <a:pt x="63228" y="16094"/>
                      <a:pt x="62495" y="16283"/>
                      <a:pt x="61763" y="16424"/>
                    </a:cubicBezTo>
                    <a:cubicBezTo>
                      <a:pt x="61031" y="16590"/>
                      <a:pt x="60298" y="16684"/>
                      <a:pt x="59566" y="16826"/>
                    </a:cubicBezTo>
                    <a:cubicBezTo>
                      <a:pt x="58810" y="16897"/>
                      <a:pt x="58077" y="16991"/>
                      <a:pt x="57321" y="17015"/>
                    </a:cubicBezTo>
                    <a:cubicBezTo>
                      <a:pt x="56565" y="17062"/>
                      <a:pt x="55809" y="17086"/>
                      <a:pt x="55076" y="17086"/>
                    </a:cubicBezTo>
                    <a:lnTo>
                      <a:pt x="54793" y="17086"/>
                    </a:lnTo>
                    <a:lnTo>
                      <a:pt x="54793" y="17110"/>
                    </a:lnTo>
                    <a:cubicBezTo>
                      <a:pt x="55549" y="17180"/>
                      <a:pt x="56305" y="17180"/>
                      <a:pt x="57038" y="17180"/>
                    </a:cubicBezTo>
                    <a:cubicBezTo>
                      <a:pt x="57794" y="17133"/>
                      <a:pt x="58550" y="17086"/>
                      <a:pt x="59306" y="17015"/>
                    </a:cubicBezTo>
                    <a:cubicBezTo>
                      <a:pt x="60038" y="16944"/>
                      <a:pt x="60794" y="16826"/>
                      <a:pt x="61503" y="16684"/>
                    </a:cubicBezTo>
                    <a:cubicBezTo>
                      <a:pt x="62259" y="16543"/>
                      <a:pt x="62992" y="16377"/>
                      <a:pt x="63700" y="16188"/>
                    </a:cubicBezTo>
                    <a:cubicBezTo>
                      <a:pt x="64409" y="15999"/>
                      <a:pt x="65142" y="15786"/>
                      <a:pt x="65851" y="15503"/>
                    </a:cubicBezTo>
                    <a:cubicBezTo>
                      <a:pt x="65945" y="15479"/>
                      <a:pt x="66040" y="15456"/>
                      <a:pt x="66110" y="15408"/>
                    </a:cubicBezTo>
                    <a:cubicBezTo>
                      <a:pt x="66190" y="15369"/>
                      <a:pt x="66169" y="15279"/>
                      <a:pt x="66105" y="15279"/>
                    </a:cubicBezTo>
                    <a:close/>
                    <a:moveTo>
                      <a:pt x="66262" y="15900"/>
                    </a:moveTo>
                    <a:cubicBezTo>
                      <a:pt x="66252" y="15900"/>
                      <a:pt x="66241" y="15901"/>
                      <a:pt x="66229" y="15905"/>
                    </a:cubicBezTo>
                    <a:cubicBezTo>
                      <a:pt x="65945" y="15999"/>
                      <a:pt x="65638" y="16094"/>
                      <a:pt x="65354" y="16235"/>
                    </a:cubicBezTo>
                    <a:cubicBezTo>
                      <a:pt x="65047" y="16306"/>
                      <a:pt x="64764" y="16424"/>
                      <a:pt x="64433" y="16519"/>
                    </a:cubicBezTo>
                    <a:cubicBezTo>
                      <a:pt x="63819" y="16708"/>
                      <a:pt x="63204" y="16850"/>
                      <a:pt x="62566" y="16991"/>
                    </a:cubicBezTo>
                    <a:cubicBezTo>
                      <a:pt x="61952" y="17110"/>
                      <a:pt x="61338" y="17228"/>
                      <a:pt x="60676" y="17322"/>
                    </a:cubicBezTo>
                    <a:cubicBezTo>
                      <a:pt x="60062" y="17417"/>
                      <a:pt x="59400" y="17440"/>
                      <a:pt x="58786" y="17464"/>
                    </a:cubicBezTo>
                    <a:cubicBezTo>
                      <a:pt x="58479" y="17464"/>
                      <a:pt x="58148" y="17488"/>
                      <a:pt x="57817" y="17488"/>
                    </a:cubicBezTo>
                    <a:lnTo>
                      <a:pt x="56636" y="17488"/>
                    </a:lnTo>
                    <a:cubicBezTo>
                      <a:pt x="56612" y="17488"/>
                      <a:pt x="56612" y="17535"/>
                      <a:pt x="56636" y="17535"/>
                    </a:cubicBezTo>
                    <a:cubicBezTo>
                      <a:pt x="57055" y="17580"/>
                      <a:pt x="57456" y="17596"/>
                      <a:pt x="57855" y="17596"/>
                    </a:cubicBezTo>
                    <a:cubicBezTo>
                      <a:pt x="58086" y="17596"/>
                      <a:pt x="58316" y="17591"/>
                      <a:pt x="58550" y="17582"/>
                    </a:cubicBezTo>
                    <a:cubicBezTo>
                      <a:pt x="59211" y="17582"/>
                      <a:pt x="59849" y="17535"/>
                      <a:pt x="60487" y="17464"/>
                    </a:cubicBezTo>
                    <a:cubicBezTo>
                      <a:pt x="61125" y="17417"/>
                      <a:pt x="61739" y="17322"/>
                      <a:pt x="62401" y="17180"/>
                    </a:cubicBezTo>
                    <a:cubicBezTo>
                      <a:pt x="63015" y="17062"/>
                      <a:pt x="63677" y="16897"/>
                      <a:pt x="64268" y="16732"/>
                    </a:cubicBezTo>
                    <a:cubicBezTo>
                      <a:pt x="64882" y="16543"/>
                      <a:pt x="65473" y="16377"/>
                      <a:pt x="66087" y="16141"/>
                    </a:cubicBezTo>
                    <a:cubicBezTo>
                      <a:pt x="66181" y="16117"/>
                      <a:pt x="66229" y="16070"/>
                      <a:pt x="66323" y="16046"/>
                    </a:cubicBezTo>
                    <a:cubicBezTo>
                      <a:pt x="66344" y="15964"/>
                      <a:pt x="66328" y="15900"/>
                      <a:pt x="66262" y="15900"/>
                    </a:cubicBezTo>
                    <a:close/>
                    <a:moveTo>
                      <a:pt x="47870" y="17299"/>
                    </a:moveTo>
                    <a:lnTo>
                      <a:pt x="47870" y="17299"/>
                    </a:lnTo>
                    <a:cubicBezTo>
                      <a:pt x="48035" y="17417"/>
                      <a:pt x="48224" y="17558"/>
                      <a:pt x="48437" y="17653"/>
                    </a:cubicBezTo>
                    <a:lnTo>
                      <a:pt x="49051" y="17913"/>
                    </a:lnTo>
                    <a:cubicBezTo>
                      <a:pt x="49453" y="18055"/>
                      <a:pt x="49878" y="18173"/>
                      <a:pt x="50327" y="18291"/>
                    </a:cubicBezTo>
                    <a:cubicBezTo>
                      <a:pt x="51178" y="18504"/>
                      <a:pt x="52029" y="18622"/>
                      <a:pt x="52879" y="18716"/>
                    </a:cubicBezTo>
                    <a:cubicBezTo>
                      <a:pt x="53115" y="18740"/>
                      <a:pt x="53399" y="18763"/>
                      <a:pt x="53612" y="18763"/>
                    </a:cubicBezTo>
                    <a:cubicBezTo>
                      <a:pt x="53779" y="18780"/>
                      <a:pt x="53969" y="18797"/>
                      <a:pt x="54150" y="18797"/>
                    </a:cubicBezTo>
                    <a:cubicBezTo>
                      <a:pt x="54225" y="18797"/>
                      <a:pt x="54298" y="18794"/>
                      <a:pt x="54368" y="18787"/>
                    </a:cubicBezTo>
                    <a:cubicBezTo>
                      <a:pt x="54415" y="18787"/>
                      <a:pt x="54415" y="18716"/>
                      <a:pt x="54368" y="18716"/>
                    </a:cubicBezTo>
                    <a:cubicBezTo>
                      <a:pt x="54155" y="18669"/>
                      <a:pt x="53942" y="18645"/>
                      <a:pt x="53706" y="18622"/>
                    </a:cubicBezTo>
                    <a:cubicBezTo>
                      <a:pt x="53493" y="18574"/>
                      <a:pt x="53257" y="18574"/>
                      <a:pt x="53068" y="18551"/>
                    </a:cubicBezTo>
                    <a:cubicBezTo>
                      <a:pt x="52619" y="18527"/>
                      <a:pt x="52194" y="18456"/>
                      <a:pt x="51792" y="18409"/>
                    </a:cubicBezTo>
                    <a:cubicBezTo>
                      <a:pt x="50918" y="18362"/>
                      <a:pt x="50091" y="18173"/>
                      <a:pt x="49264" y="17913"/>
                    </a:cubicBezTo>
                    <a:cubicBezTo>
                      <a:pt x="49028" y="17818"/>
                      <a:pt x="48792" y="17771"/>
                      <a:pt x="48555" y="17653"/>
                    </a:cubicBezTo>
                    <a:cubicBezTo>
                      <a:pt x="48319" y="17558"/>
                      <a:pt x="48083" y="17440"/>
                      <a:pt x="47870" y="17299"/>
                    </a:cubicBezTo>
                    <a:close/>
                    <a:moveTo>
                      <a:pt x="40049" y="17299"/>
                    </a:moveTo>
                    <a:cubicBezTo>
                      <a:pt x="40546" y="17724"/>
                      <a:pt x="41113" y="18126"/>
                      <a:pt x="41727" y="18433"/>
                    </a:cubicBezTo>
                    <a:cubicBezTo>
                      <a:pt x="42318" y="18740"/>
                      <a:pt x="42956" y="18976"/>
                      <a:pt x="43617" y="19189"/>
                    </a:cubicBezTo>
                    <a:cubicBezTo>
                      <a:pt x="43972" y="19307"/>
                      <a:pt x="44350" y="19378"/>
                      <a:pt x="44704" y="19449"/>
                    </a:cubicBezTo>
                    <a:cubicBezTo>
                      <a:pt x="44775" y="19425"/>
                      <a:pt x="44799" y="19331"/>
                      <a:pt x="44728" y="19331"/>
                    </a:cubicBezTo>
                    <a:cubicBezTo>
                      <a:pt x="44090" y="19142"/>
                      <a:pt x="43428" y="19000"/>
                      <a:pt x="42814" y="18763"/>
                    </a:cubicBezTo>
                    <a:cubicBezTo>
                      <a:pt x="42200" y="18527"/>
                      <a:pt x="41585" y="18267"/>
                      <a:pt x="40995" y="17937"/>
                    </a:cubicBezTo>
                    <a:cubicBezTo>
                      <a:pt x="40664" y="17724"/>
                      <a:pt x="40333" y="17535"/>
                      <a:pt x="40049" y="17299"/>
                    </a:cubicBezTo>
                    <a:close/>
                    <a:moveTo>
                      <a:pt x="46380" y="17068"/>
                    </a:moveTo>
                    <a:lnTo>
                      <a:pt x="46380" y="17068"/>
                    </a:lnTo>
                    <a:cubicBezTo>
                      <a:pt x="46883" y="17444"/>
                      <a:pt x="47447" y="17736"/>
                      <a:pt x="48012" y="18007"/>
                    </a:cubicBezTo>
                    <a:cubicBezTo>
                      <a:pt x="48603" y="18291"/>
                      <a:pt x="49264" y="18527"/>
                      <a:pt x="49878" y="18716"/>
                    </a:cubicBezTo>
                    <a:cubicBezTo>
                      <a:pt x="50516" y="18905"/>
                      <a:pt x="51154" y="19071"/>
                      <a:pt x="51816" y="19212"/>
                    </a:cubicBezTo>
                    <a:cubicBezTo>
                      <a:pt x="52477" y="19331"/>
                      <a:pt x="53115" y="19449"/>
                      <a:pt x="53801" y="19496"/>
                    </a:cubicBezTo>
                    <a:cubicBezTo>
                      <a:pt x="54462" y="19567"/>
                      <a:pt x="55124" y="19614"/>
                      <a:pt x="55785" y="19661"/>
                    </a:cubicBezTo>
                    <a:lnTo>
                      <a:pt x="56022" y="19661"/>
                    </a:lnTo>
                    <a:cubicBezTo>
                      <a:pt x="56069" y="19661"/>
                      <a:pt x="56069" y="19543"/>
                      <a:pt x="56022" y="19543"/>
                    </a:cubicBezTo>
                    <a:cubicBezTo>
                      <a:pt x="55360" y="19472"/>
                      <a:pt x="54675" y="19449"/>
                      <a:pt x="54037" y="19378"/>
                    </a:cubicBezTo>
                    <a:cubicBezTo>
                      <a:pt x="53399" y="19331"/>
                      <a:pt x="52737" y="19236"/>
                      <a:pt x="52099" y="19118"/>
                    </a:cubicBezTo>
                    <a:cubicBezTo>
                      <a:pt x="51438" y="19000"/>
                      <a:pt x="50800" y="18858"/>
                      <a:pt x="50162" y="18669"/>
                    </a:cubicBezTo>
                    <a:cubicBezTo>
                      <a:pt x="49524" y="18504"/>
                      <a:pt x="48910" y="18267"/>
                      <a:pt x="48272" y="18031"/>
                    </a:cubicBezTo>
                    <a:cubicBezTo>
                      <a:pt x="47657" y="17771"/>
                      <a:pt x="47067" y="17464"/>
                      <a:pt x="46500" y="17133"/>
                    </a:cubicBezTo>
                    <a:cubicBezTo>
                      <a:pt x="46470" y="17119"/>
                      <a:pt x="46423" y="17095"/>
                      <a:pt x="46380" y="17068"/>
                    </a:cubicBezTo>
                    <a:close/>
                    <a:moveTo>
                      <a:pt x="45011" y="16755"/>
                    </a:moveTo>
                    <a:cubicBezTo>
                      <a:pt x="45011" y="16755"/>
                      <a:pt x="44964" y="16755"/>
                      <a:pt x="44964" y="16779"/>
                    </a:cubicBezTo>
                    <a:cubicBezTo>
                      <a:pt x="45531" y="17228"/>
                      <a:pt x="46145" y="17677"/>
                      <a:pt x="46783" y="18031"/>
                    </a:cubicBezTo>
                    <a:cubicBezTo>
                      <a:pt x="47398" y="18409"/>
                      <a:pt x="48035" y="18740"/>
                      <a:pt x="48721" y="19023"/>
                    </a:cubicBezTo>
                    <a:cubicBezTo>
                      <a:pt x="49382" y="19307"/>
                      <a:pt x="50020" y="19543"/>
                      <a:pt x="50705" y="19709"/>
                    </a:cubicBezTo>
                    <a:cubicBezTo>
                      <a:pt x="51343" y="19898"/>
                      <a:pt x="52005" y="20016"/>
                      <a:pt x="52690" y="20087"/>
                    </a:cubicBezTo>
                    <a:cubicBezTo>
                      <a:pt x="53177" y="20159"/>
                      <a:pt x="53692" y="20190"/>
                      <a:pt x="54214" y="20190"/>
                    </a:cubicBezTo>
                    <a:cubicBezTo>
                      <a:pt x="54375" y="20190"/>
                      <a:pt x="54537" y="20187"/>
                      <a:pt x="54698" y="20181"/>
                    </a:cubicBezTo>
                    <a:cubicBezTo>
                      <a:pt x="54769" y="20181"/>
                      <a:pt x="54864" y="20181"/>
                      <a:pt x="54958" y="20157"/>
                    </a:cubicBezTo>
                    <a:cubicBezTo>
                      <a:pt x="55006" y="20157"/>
                      <a:pt x="55006" y="20063"/>
                      <a:pt x="54958" y="20063"/>
                    </a:cubicBezTo>
                    <a:cubicBezTo>
                      <a:pt x="54273" y="20063"/>
                      <a:pt x="53635" y="20063"/>
                      <a:pt x="52950" y="20016"/>
                    </a:cubicBezTo>
                    <a:cubicBezTo>
                      <a:pt x="52288" y="19945"/>
                      <a:pt x="51627" y="19827"/>
                      <a:pt x="50965" y="19661"/>
                    </a:cubicBezTo>
                    <a:cubicBezTo>
                      <a:pt x="50327" y="19472"/>
                      <a:pt x="49642" y="19260"/>
                      <a:pt x="49028" y="19023"/>
                    </a:cubicBezTo>
                    <a:cubicBezTo>
                      <a:pt x="48343" y="18763"/>
                      <a:pt x="47681" y="18433"/>
                      <a:pt x="47043" y="18078"/>
                    </a:cubicBezTo>
                    <a:cubicBezTo>
                      <a:pt x="46382" y="17724"/>
                      <a:pt x="45791" y="17346"/>
                      <a:pt x="45200" y="16897"/>
                    </a:cubicBezTo>
                    <a:cubicBezTo>
                      <a:pt x="45153" y="16850"/>
                      <a:pt x="45058" y="16826"/>
                      <a:pt x="45011" y="16755"/>
                    </a:cubicBezTo>
                    <a:close/>
                    <a:moveTo>
                      <a:pt x="37474" y="15196"/>
                    </a:moveTo>
                    <a:cubicBezTo>
                      <a:pt x="37569" y="15338"/>
                      <a:pt x="37687" y="15479"/>
                      <a:pt x="37758" y="15621"/>
                    </a:cubicBezTo>
                    <a:cubicBezTo>
                      <a:pt x="37852" y="15786"/>
                      <a:pt x="37970" y="15928"/>
                      <a:pt x="38088" y="16046"/>
                    </a:cubicBezTo>
                    <a:cubicBezTo>
                      <a:pt x="38301" y="16306"/>
                      <a:pt x="38537" y="16566"/>
                      <a:pt x="38774" y="16850"/>
                    </a:cubicBezTo>
                    <a:cubicBezTo>
                      <a:pt x="39246" y="17346"/>
                      <a:pt x="39742" y="17842"/>
                      <a:pt x="40333" y="18267"/>
                    </a:cubicBezTo>
                    <a:cubicBezTo>
                      <a:pt x="40900" y="18669"/>
                      <a:pt x="41491" y="19000"/>
                      <a:pt x="42105" y="19260"/>
                    </a:cubicBezTo>
                    <a:cubicBezTo>
                      <a:pt x="42719" y="19520"/>
                      <a:pt x="43381" y="19732"/>
                      <a:pt x="44066" y="19921"/>
                    </a:cubicBezTo>
                    <a:cubicBezTo>
                      <a:pt x="44728" y="20087"/>
                      <a:pt x="45389" y="20205"/>
                      <a:pt x="46074" y="20323"/>
                    </a:cubicBezTo>
                    <a:cubicBezTo>
                      <a:pt x="46145" y="20323"/>
                      <a:pt x="46240" y="20347"/>
                      <a:pt x="46311" y="20347"/>
                    </a:cubicBezTo>
                    <a:cubicBezTo>
                      <a:pt x="46330" y="20354"/>
                      <a:pt x="46347" y="20358"/>
                      <a:pt x="46361" y="20358"/>
                    </a:cubicBezTo>
                    <a:cubicBezTo>
                      <a:pt x="46434" y="20358"/>
                      <a:pt x="46441" y="20272"/>
                      <a:pt x="46382" y="20252"/>
                    </a:cubicBezTo>
                    <a:cubicBezTo>
                      <a:pt x="46074" y="20157"/>
                      <a:pt x="45720" y="20134"/>
                      <a:pt x="45389" y="20039"/>
                    </a:cubicBezTo>
                    <a:cubicBezTo>
                      <a:pt x="45058" y="19968"/>
                      <a:pt x="44728" y="19898"/>
                      <a:pt x="44373" y="19827"/>
                    </a:cubicBezTo>
                    <a:cubicBezTo>
                      <a:pt x="43735" y="19685"/>
                      <a:pt x="43074" y="19472"/>
                      <a:pt x="42436" y="19236"/>
                    </a:cubicBezTo>
                    <a:cubicBezTo>
                      <a:pt x="41821" y="19000"/>
                      <a:pt x="41184" y="18669"/>
                      <a:pt x="40640" y="18315"/>
                    </a:cubicBezTo>
                    <a:cubicBezTo>
                      <a:pt x="40049" y="17937"/>
                      <a:pt x="39506" y="17464"/>
                      <a:pt x="39033" y="16968"/>
                    </a:cubicBezTo>
                    <a:cubicBezTo>
                      <a:pt x="38537" y="16448"/>
                      <a:pt x="38112" y="15928"/>
                      <a:pt x="37639" y="15385"/>
                    </a:cubicBezTo>
                    <a:cubicBezTo>
                      <a:pt x="37592" y="15338"/>
                      <a:pt x="37521" y="15243"/>
                      <a:pt x="37498" y="15196"/>
                    </a:cubicBezTo>
                    <a:close/>
                    <a:moveTo>
                      <a:pt x="36783" y="14122"/>
                    </a:moveTo>
                    <a:cubicBezTo>
                      <a:pt x="36776" y="14122"/>
                      <a:pt x="36765" y="14133"/>
                      <a:pt x="36765" y="14133"/>
                    </a:cubicBezTo>
                    <a:cubicBezTo>
                      <a:pt x="36883" y="14511"/>
                      <a:pt x="37049" y="14865"/>
                      <a:pt x="37238" y="15219"/>
                    </a:cubicBezTo>
                    <a:cubicBezTo>
                      <a:pt x="37403" y="15574"/>
                      <a:pt x="37616" y="15905"/>
                      <a:pt x="37852" y="16235"/>
                    </a:cubicBezTo>
                    <a:cubicBezTo>
                      <a:pt x="38301" y="16873"/>
                      <a:pt x="38821" y="17488"/>
                      <a:pt x="39411" y="18031"/>
                    </a:cubicBezTo>
                    <a:cubicBezTo>
                      <a:pt x="40002" y="18598"/>
                      <a:pt x="40664" y="19094"/>
                      <a:pt x="41373" y="19543"/>
                    </a:cubicBezTo>
                    <a:cubicBezTo>
                      <a:pt x="42081" y="19968"/>
                      <a:pt x="42837" y="20394"/>
                      <a:pt x="43641" y="20677"/>
                    </a:cubicBezTo>
                    <a:cubicBezTo>
                      <a:pt x="44444" y="21008"/>
                      <a:pt x="45271" y="21268"/>
                      <a:pt x="46098" y="21457"/>
                    </a:cubicBezTo>
                    <a:cubicBezTo>
                      <a:pt x="46193" y="21481"/>
                      <a:pt x="46311" y="21481"/>
                      <a:pt x="46382" y="21504"/>
                    </a:cubicBezTo>
                    <a:cubicBezTo>
                      <a:pt x="46452" y="21504"/>
                      <a:pt x="46476" y="21433"/>
                      <a:pt x="46429" y="21386"/>
                    </a:cubicBezTo>
                    <a:cubicBezTo>
                      <a:pt x="45602" y="21197"/>
                      <a:pt x="44775" y="20961"/>
                      <a:pt x="43995" y="20654"/>
                    </a:cubicBezTo>
                    <a:cubicBezTo>
                      <a:pt x="43168" y="20417"/>
                      <a:pt x="42412" y="20063"/>
                      <a:pt x="41703" y="19614"/>
                    </a:cubicBezTo>
                    <a:cubicBezTo>
                      <a:pt x="40995" y="19212"/>
                      <a:pt x="40333" y="18716"/>
                      <a:pt x="39719" y="18173"/>
                    </a:cubicBezTo>
                    <a:cubicBezTo>
                      <a:pt x="39128" y="17653"/>
                      <a:pt x="38585" y="17062"/>
                      <a:pt x="38112" y="16424"/>
                    </a:cubicBezTo>
                    <a:cubicBezTo>
                      <a:pt x="37876" y="16117"/>
                      <a:pt x="37687" y="15786"/>
                      <a:pt x="37474" y="15432"/>
                    </a:cubicBezTo>
                    <a:cubicBezTo>
                      <a:pt x="37261" y="15101"/>
                      <a:pt x="37096" y="14747"/>
                      <a:pt x="36907" y="14392"/>
                    </a:cubicBezTo>
                    <a:cubicBezTo>
                      <a:pt x="36883" y="14298"/>
                      <a:pt x="36812" y="14227"/>
                      <a:pt x="36789" y="14133"/>
                    </a:cubicBezTo>
                    <a:cubicBezTo>
                      <a:pt x="36789" y="14125"/>
                      <a:pt x="36786" y="14122"/>
                      <a:pt x="36783" y="14122"/>
                    </a:cubicBezTo>
                    <a:close/>
                    <a:moveTo>
                      <a:pt x="36529" y="14605"/>
                    </a:moveTo>
                    <a:cubicBezTo>
                      <a:pt x="36694" y="15007"/>
                      <a:pt x="36860" y="15432"/>
                      <a:pt x="37096" y="15834"/>
                    </a:cubicBezTo>
                    <a:cubicBezTo>
                      <a:pt x="37285" y="16235"/>
                      <a:pt x="37569" y="16613"/>
                      <a:pt x="37805" y="16991"/>
                    </a:cubicBezTo>
                    <a:cubicBezTo>
                      <a:pt x="38325" y="17724"/>
                      <a:pt x="38915" y="18409"/>
                      <a:pt x="39600" y="19023"/>
                    </a:cubicBezTo>
                    <a:cubicBezTo>
                      <a:pt x="40286" y="19661"/>
                      <a:pt x="41018" y="20181"/>
                      <a:pt x="41845" y="20654"/>
                    </a:cubicBezTo>
                    <a:cubicBezTo>
                      <a:pt x="42648" y="21103"/>
                      <a:pt x="43499" y="21481"/>
                      <a:pt x="44373" y="21788"/>
                    </a:cubicBezTo>
                    <a:cubicBezTo>
                      <a:pt x="45271" y="22071"/>
                      <a:pt x="46193" y="22260"/>
                      <a:pt x="47090" y="22331"/>
                    </a:cubicBezTo>
                    <a:cubicBezTo>
                      <a:pt x="47209" y="22331"/>
                      <a:pt x="47327" y="22331"/>
                      <a:pt x="47445" y="22378"/>
                    </a:cubicBezTo>
                    <a:cubicBezTo>
                      <a:pt x="47516" y="22308"/>
                      <a:pt x="47516" y="22213"/>
                      <a:pt x="47445" y="22213"/>
                    </a:cubicBezTo>
                    <a:cubicBezTo>
                      <a:pt x="46547" y="22095"/>
                      <a:pt x="45625" y="21953"/>
                      <a:pt x="44775" y="21717"/>
                    </a:cubicBezTo>
                    <a:cubicBezTo>
                      <a:pt x="43877" y="21457"/>
                      <a:pt x="43026" y="21126"/>
                      <a:pt x="42223" y="20677"/>
                    </a:cubicBezTo>
                    <a:cubicBezTo>
                      <a:pt x="41420" y="20252"/>
                      <a:pt x="40664" y="19732"/>
                      <a:pt x="39979" y="19142"/>
                    </a:cubicBezTo>
                    <a:cubicBezTo>
                      <a:pt x="39293" y="18551"/>
                      <a:pt x="38655" y="17913"/>
                      <a:pt x="38112" y="17204"/>
                    </a:cubicBezTo>
                    <a:cubicBezTo>
                      <a:pt x="37852" y="16850"/>
                      <a:pt x="37592" y="16472"/>
                      <a:pt x="37356" y="16070"/>
                    </a:cubicBezTo>
                    <a:cubicBezTo>
                      <a:pt x="37238" y="15881"/>
                      <a:pt x="37120" y="15692"/>
                      <a:pt x="37025" y="15479"/>
                    </a:cubicBezTo>
                    <a:cubicBezTo>
                      <a:pt x="36907" y="15290"/>
                      <a:pt x="36812" y="15101"/>
                      <a:pt x="36694" y="14889"/>
                    </a:cubicBezTo>
                    <a:cubicBezTo>
                      <a:pt x="36647" y="14818"/>
                      <a:pt x="36623" y="14700"/>
                      <a:pt x="36553" y="14605"/>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1"/>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1"/>
              <p:cNvSpPr/>
              <p:nvPr/>
            </p:nvSpPr>
            <p:spPr>
              <a:xfrm>
                <a:off x="548825" y="3827375"/>
                <a:ext cx="321350" cy="392050"/>
              </a:xfrm>
              <a:custGeom>
                <a:avLst/>
                <a:gdLst/>
                <a:ahLst/>
                <a:cxnLst/>
                <a:rect l="l" t="t" r="r" b="b"/>
                <a:pathLst>
                  <a:path w="12854" h="15682" extrusionOk="0">
                    <a:moveTo>
                      <a:pt x="5057" y="0"/>
                    </a:moveTo>
                    <a:cubicBezTo>
                      <a:pt x="4629" y="0"/>
                      <a:pt x="4196" y="76"/>
                      <a:pt x="3780" y="226"/>
                    </a:cubicBezTo>
                    <a:cubicBezTo>
                      <a:pt x="2079" y="887"/>
                      <a:pt x="1040" y="2541"/>
                      <a:pt x="567" y="4195"/>
                    </a:cubicBezTo>
                    <a:cubicBezTo>
                      <a:pt x="0" y="6132"/>
                      <a:pt x="662" y="8093"/>
                      <a:pt x="1394" y="9913"/>
                    </a:cubicBezTo>
                    <a:cubicBezTo>
                      <a:pt x="2126" y="11661"/>
                      <a:pt x="3639" y="13528"/>
                      <a:pt x="3284" y="15489"/>
                    </a:cubicBezTo>
                    <a:cubicBezTo>
                      <a:pt x="3284" y="15595"/>
                      <a:pt x="3379" y="15681"/>
                      <a:pt x="3467" y="15681"/>
                    </a:cubicBezTo>
                    <a:cubicBezTo>
                      <a:pt x="3477" y="15681"/>
                      <a:pt x="3487" y="15680"/>
                      <a:pt x="3497" y="15678"/>
                    </a:cubicBezTo>
                    <a:cubicBezTo>
                      <a:pt x="3544" y="15678"/>
                      <a:pt x="3615" y="15654"/>
                      <a:pt x="3639" y="15583"/>
                    </a:cubicBezTo>
                    <a:cubicBezTo>
                      <a:pt x="4466" y="13717"/>
                      <a:pt x="6757" y="12961"/>
                      <a:pt x="8364" y="11850"/>
                    </a:cubicBezTo>
                    <a:cubicBezTo>
                      <a:pt x="10018" y="10716"/>
                      <a:pt x="11648" y="9393"/>
                      <a:pt x="12263" y="7455"/>
                    </a:cubicBezTo>
                    <a:cubicBezTo>
                      <a:pt x="12806" y="5849"/>
                      <a:pt x="12853" y="3911"/>
                      <a:pt x="11743" y="2446"/>
                    </a:cubicBezTo>
                    <a:cubicBezTo>
                      <a:pt x="11092" y="1596"/>
                      <a:pt x="10088" y="1075"/>
                      <a:pt x="9056" y="1075"/>
                    </a:cubicBezTo>
                    <a:cubicBezTo>
                      <a:pt x="8625" y="1075"/>
                      <a:pt x="8190" y="1165"/>
                      <a:pt x="7773" y="1360"/>
                    </a:cubicBezTo>
                    <a:cubicBezTo>
                      <a:pt x="7773" y="1383"/>
                      <a:pt x="7750" y="1383"/>
                      <a:pt x="7750" y="1383"/>
                    </a:cubicBezTo>
                    <a:cubicBezTo>
                      <a:pt x="7128" y="459"/>
                      <a:pt x="6111" y="0"/>
                      <a:pt x="50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1"/>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1"/>
              <p:cNvSpPr/>
              <p:nvPr/>
            </p:nvSpPr>
            <p:spPr>
              <a:xfrm>
                <a:off x="528150" y="3751025"/>
                <a:ext cx="427075" cy="202400"/>
              </a:xfrm>
              <a:custGeom>
                <a:avLst/>
                <a:gdLst/>
                <a:ahLst/>
                <a:cxnLst/>
                <a:rect l="l" t="t" r="r" b="b"/>
                <a:pathLst>
                  <a:path w="17083" h="8096" extrusionOk="0">
                    <a:moveTo>
                      <a:pt x="3521" y="0"/>
                    </a:moveTo>
                    <a:cubicBezTo>
                      <a:pt x="3307" y="0"/>
                      <a:pt x="3094" y="14"/>
                      <a:pt x="2883" y="43"/>
                    </a:cubicBezTo>
                    <a:cubicBezTo>
                      <a:pt x="1890" y="161"/>
                      <a:pt x="1016" y="775"/>
                      <a:pt x="567" y="1602"/>
                    </a:cubicBezTo>
                    <a:lnTo>
                      <a:pt x="473" y="1767"/>
                    </a:lnTo>
                    <a:cubicBezTo>
                      <a:pt x="142" y="2240"/>
                      <a:pt x="0" y="2807"/>
                      <a:pt x="189" y="3303"/>
                    </a:cubicBezTo>
                    <a:cubicBezTo>
                      <a:pt x="378" y="3757"/>
                      <a:pt x="930" y="4014"/>
                      <a:pt x="1446" y="4014"/>
                    </a:cubicBezTo>
                    <a:cubicBezTo>
                      <a:pt x="1575" y="4014"/>
                      <a:pt x="1701" y="3998"/>
                      <a:pt x="1819" y="3965"/>
                    </a:cubicBezTo>
                    <a:cubicBezTo>
                      <a:pt x="2174" y="3847"/>
                      <a:pt x="2410" y="3587"/>
                      <a:pt x="2646" y="3303"/>
                    </a:cubicBezTo>
                    <a:cubicBezTo>
                      <a:pt x="3119" y="2807"/>
                      <a:pt x="3639" y="2334"/>
                      <a:pt x="4324" y="2169"/>
                    </a:cubicBezTo>
                    <a:cubicBezTo>
                      <a:pt x="4614" y="2079"/>
                      <a:pt x="4928" y="2038"/>
                      <a:pt x="5253" y="2038"/>
                    </a:cubicBezTo>
                    <a:cubicBezTo>
                      <a:pt x="6382" y="2038"/>
                      <a:pt x="7630" y="2540"/>
                      <a:pt x="8364" y="3256"/>
                    </a:cubicBezTo>
                    <a:lnTo>
                      <a:pt x="8364" y="3280"/>
                    </a:lnTo>
                    <a:cubicBezTo>
                      <a:pt x="8394" y="3325"/>
                      <a:pt x="8434" y="3344"/>
                      <a:pt x="8473" y="3344"/>
                    </a:cubicBezTo>
                    <a:cubicBezTo>
                      <a:pt x="8558" y="3344"/>
                      <a:pt x="8640" y="3258"/>
                      <a:pt x="8624" y="3161"/>
                    </a:cubicBezTo>
                    <a:cubicBezTo>
                      <a:pt x="8624" y="3138"/>
                      <a:pt x="8624" y="3114"/>
                      <a:pt x="8600" y="3067"/>
                    </a:cubicBezTo>
                    <a:cubicBezTo>
                      <a:pt x="7701" y="1310"/>
                      <a:pt x="5596" y="0"/>
                      <a:pt x="3521" y="0"/>
                    </a:cubicBezTo>
                    <a:close/>
                    <a:moveTo>
                      <a:pt x="12356" y="2569"/>
                    </a:moveTo>
                    <a:cubicBezTo>
                      <a:pt x="11311" y="2569"/>
                      <a:pt x="10268" y="2818"/>
                      <a:pt x="9404" y="3303"/>
                    </a:cubicBezTo>
                    <a:cubicBezTo>
                      <a:pt x="9333" y="3350"/>
                      <a:pt x="9333" y="3350"/>
                      <a:pt x="9309" y="3374"/>
                    </a:cubicBezTo>
                    <a:cubicBezTo>
                      <a:pt x="9212" y="3472"/>
                      <a:pt x="9275" y="3634"/>
                      <a:pt x="9380" y="3634"/>
                    </a:cubicBezTo>
                    <a:cubicBezTo>
                      <a:pt x="9403" y="3634"/>
                      <a:pt x="9426" y="3627"/>
                      <a:pt x="9451" y="3610"/>
                    </a:cubicBezTo>
                    <a:cubicBezTo>
                      <a:pt x="9451" y="3587"/>
                      <a:pt x="9498" y="3587"/>
                      <a:pt x="9498" y="3587"/>
                    </a:cubicBezTo>
                    <a:cubicBezTo>
                      <a:pt x="9756" y="3526"/>
                      <a:pt x="10034" y="3497"/>
                      <a:pt x="10321" y="3497"/>
                    </a:cubicBezTo>
                    <a:cubicBezTo>
                      <a:pt x="11482" y="3497"/>
                      <a:pt x="12795" y="3977"/>
                      <a:pt x="13515" y="4792"/>
                    </a:cubicBezTo>
                    <a:cubicBezTo>
                      <a:pt x="13987" y="5311"/>
                      <a:pt x="14153" y="5973"/>
                      <a:pt x="14271" y="6658"/>
                    </a:cubicBezTo>
                    <a:cubicBezTo>
                      <a:pt x="14366" y="7013"/>
                      <a:pt x="14389" y="7320"/>
                      <a:pt x="14625" y="7627"/>
                    </a:cubicBezTo>
                    <a:cubicBezTo>
                      <a:pt x="14867" y="7914"/>
                      <a:pt x="15293" y="8095"/>
                      <a:pt x="15705" y="8095"/>
                    </a:cubicBezTo>
                    <a:cubicBezTo>
                      <a:pt x="15936" y="8095"/>
                      <a:pt x="16163" y="8038"/>
                      <a:pt x="16350" y="7910"/>
                    </a:cubicBezTo>
                    <a:cubicBezTo>
                      <a:pt x="16776" y="7603"/>
                      <a:pt x="16965" y="7036"/>
                      <a:pt x="16965" y="6469"/>
                    </a:cubicBezTo>
                    <a:cubicBezTo>
                      <a:pt x="16988" y="6422"/>
                      <a:pt x="16988" y="6351"/>
                      <a:pt x="16988" y="6304"/>
                    </a:cubicBezTo>
                    <a:cubicBezTo>
                      <a:pt x="17083" y="5359"/>
                      <a:pt x="16657" y="4366"/>
                      <a:pt x="15925" y="3752"/>
                    </a:cubicBezTo>
                    <a:cubicBezTo>
                      <a:pt x="14956" y="2954"/>
                      <a:pt x="13654" y="2569"/>
                      <a:pt x="12356" y="25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1"/>
              <p:cNvSpPr/>
              <p:nvPr/>
            </p:nvSpPr>
            <p:spPr>
              <a:xfrm>
                <a:off x="460200" y="3663625"/>
                <a:ext cx="590125" cy="272850"/>
              </a:xfrm>
              <a:custGeom>
                <a:avLst/>
                <a:gdLst/>
                <a:ahLst/>
                <a:cxnLst/>
                <a:rect l="l" t="t" r="r" b="b"/>
                <a:pathLst>
                  <a:path w="23605" h="10914" extrusionOk="0">
                    <a:moveTo>
                      <a:pt x="9971" y="109"/>
                    </a:moveTo>
                    <a:cubicBezTo>
                      <a:pt x="9910" y="109"/>
                      <a:pt x="9847" y="118"/>
                      <a:pt x="9783" y="136"/>
                    </a:cubicBezTo>
                    <a:cubicBezTo>
                      <a:pt x="8979" y="373"/>
                      <a:pt x="9806" y="1459"/>
                      <a:pt x="10043" y="1814"/>
                    </a:cubicBezTo>
                    <a:cubicBezTo>
                      <a:pt x="10373" y="2286"/>
                      <a:pt x="10728" y="2735"/>
                      <a:pt x="11035" y="3231"/>
                    </a:cubicBezTo>
                    <a:cubicBezTo>
                      <a:pt x="11295" y="3680"/>
                      <a:pt x="11437" y="4295"/>
                      <a:pt x="11815" y="4673"/>
                    </a:cubicBezTo>
                    <a:cubicBezTo>
                      <a:pt x="11850" y="4708"/>
                      <a:pt x="11891" y="4726"/>
                      <a:pt x="11930" y="4726"/>
                    </a:cubicBezTo>
                    <a:cubicBezTo>
                      <a:pt x="11968" y="4726"/>
                      <a:pt x="12004" y="4708"/>
                      <a:pt x="12027" y="4673"/>
                    </a:cubicBezTo>
                    <a:cubicBezTo>
                      <a:pt x="12027" y="4649"/>
                      <a:pt x="12051" y="4649"/>
                      <a:pt x="12051" y="4625"/>
                    </a:cubicBezTo>
                    <a:cubicBezTo>
                      <a:pt x="12027" y="3468"/>
                      <a:pt x="11791" y="2428"/>
                      <a:pt x="11342" y="1483"/>
                    </a:cubicBezTo>
                    <a:cubicBezTo>
                      <a:pt x="11126" y="1052"/>
                      <a:pt x="10616" y="109"/>
                      <a:pt x="9971" y="109"/>
                    </a:cubicBezTo>
                    <a:close/>
                    <a:moveTo>
                      <a:pt x="16447" y="1969"/>
                    </a:moveTo>
                    <a:cubicBezTo>
                      <a:pt x="15926" y="1969"/>
                      <a:pt x="15290" y="2316"/>
                      <a:pt x="14957" y="2499"/>
                    </a:cubicBezTo>
                    <a:cubicBezTo>
                      <a:pt x="14012" y="3042"/>
                      <a:pt x="13232" y="3798"/>
                      <a:pt x="12642" y="4673"/>
                    </a:cubicBezTo>
                    <a:cubicBezTo>
                      <a:pt x="12618" y="4696"/>
                      <a:pt x="12618" y="4744"/>
                      <a:pt x="12618" y="4744"/>
                    </a:cubicBezTo>
                    <a:lnTo>
                      <a:pt x="12618" y="4767"/>
                    </a:lnTo>
                    <a:lnTo>
                      <a:pt x="12618" y="4791"/>
                    </a:lnTo>
                    <a:cubicBezTo>
                      <a:pt x="12618" y="4865"/>
                      <a:pt x="12661" y="4924"/>
                      <a:pt x="12736" y="4924"/>
                    </a:cubicBezTo>
                    <a:cubicBezTo>
                      <a:pt x="12757" y="4924"/>
                      <a:pt x="12781" y="4919"/>
                      <a:pt x="12807" y="4909"/>
                    </a:cubicBezTo>
                    <a:cubicBezTo>
                      <a:pt x="13327" y="4838"/>
                      <a:pt x="13776" y="4389"/>
                      <a:pt x="14272" y="4153"/>
                    </a:cubicBezTo>
                    <a:cubicBezTo>
                      <a:pt x="14815" y="3893"/>
                      <a:pt x="15335" y="3704"/>
                      <a:pt x="15879" y="3468"/>
                    </a:cubicBezTo>
                    <a:cubicBezTo>
                      <a:pt x="16257" y="3326"/>
                      <a:pt x="17556" y="2830"/>
                      <a:pt x="17013" y="2192"/>
                    </a:cubicBezTo>
                    <a:cubicBezTo>
                      <a:pt x="16866" y="2031"/>
                      <a:pt x="16667" y="1969"/>
                      <a:pt x="16447" y="1969"/>
                    </a:cubicBezTo>
                    <a:close/>
                    <a:moveTo>
                      <a:pt x="4634" y="1"/>
                    </a:moveTo>
                    <a:cubicBezTo>
                      <a:pt x="4492" y="1"/>
                      <a:pt x="4350" y="7"/>
                      <a:pt x="4207" y="18"/>
                    </a:cubicBezTo>
                    <a:cubicBezTo>
                      <a:pt x="2813" y="136"/>
                      <a:pt x="1489" y="774"/>
                      <a:pt x="733" y="1956"/>
                    </a:cubicBezTo>
                    <a:cubicBezTo>
                      <a:pt x="119" y="2995"/>
                      <a:pt x="1" y="4436"/>
                      <a:pt x="1182" y="5145"/>
                    </a:cubicBezTo>
                    <a:cubicBezTo>
                      <a:pt x="1206" y="5192"/>
                      <a:pt x="1253" y="5192"/>
                      <a:pt x="1277" y="5192"/>
                    </a:cubicBezTo>
                    <a:cubicBezTo>
                      <a:pt x="1489" y="5311"/>
                      <a:pt x="1726" y="5334"/>
                      <a:pt x="2009" y="5358"/>
                    </a:cubicBezTo>
                    <a:cubicBezTo>
                      <a:pt x="2080" y="5358"/>
                      <a:pt x="2127" y="5311"/>
                      <a:pt x="2151" y="5263"/>
                    </a:cubicBezTo>
                    <a:cubicBezTo>
                      <a:pt x="2439" y="3559"/>
                      <a:pt x="4083" y="2854"/>
                      <a:pt x="5718" y="2854"/>
                    </a:cubicBezTo>
                    <a:cubicBezTo>
                      <a:pt x="5964" y="2854"/>
                      <a:pt x="6210" y="2870"/>
                      <a:pt x="6451" y="2901"/>
                    </a:cubicBezTo>
                    <a:cubicBezTo>
                      <a:pt x="8271" y="3137"/>
                      <a:pt x="9948" y="4058"/>
                      <a:pt x="11224" y="5358"/>
                    </a:cubicBezTo>
                    <a:cubicBezTo>
                      <a:pt x="11257" y="5391"/>
                      <a:pt x="11292" y="5403"/>
                      <a:pt x="11325" y="5403"/>
                    </a:cubicBezTo>
                    <a:cubicBezTo>
                      <a:pt x="11389" y="5403"/>
                      <a:pt x="11445" y="5357"/>
                      <a:pt x="11460" y="5311"/>
                    </a:cubicBezTo>
                    <a:cubicBezTo>
                      <a:pt x="11484" y="5263"/>
                      <a:pt x="11484" y="5216"/>
                      <a:pt x="11460" y="5192"/>
                    </a:cubicBezTo>
                    <a:cubicBezTo>
                      <a:pt x="10241" y="2618"/>
                      <a:pt x="7684" y="1"/>
                      <a:pt x="4634" y="1"/>
                    </a:cubicBezTo>
                    <a:close/>
                    <a:moveTo>
                      <a:pt x="18144" y="3903"/>
                    </a:moveTo>
                    <a:cubicBezTo>
                      <a:pt x="16255" y="3903"/>
                      <a:pt x="14282" y="4585"/>
                      <a:pt x="12783" y="5523"/>
                    </a:cubicBezTo>
                    <a:cubicBezTo>
                      <a:pt x="12760" y="5571"/>
                      <a:pt x="12736" y="5618"/>
                      <a:pt x="12736" y="5641"/>
                    </a:cubicBezTo>
                    <a:cubicBezTo>
                      <a:pt x="12736" y="5728"/>
                      <a:pt x="12775" y="5833"/>
                      <a:pt x="12872" y="5833"/>
                    </a:cubicBezTo>
                    <a:cubicBezTo>
                      <a:pt x="12881" y="5833"/>
                      <a:pt x="12891" y="5833"/>
                      <a:pt x="12901" y="5830"/>
                    </a:cubicBezTo>
                    <a:cubicBezTo>
                      <a:pt x="13581" y="5658"/>
                      <a:pt x="14285" y="5569"/>
                      <a:pt x="14990" y="5569"/>
                    </a:cubicBezTo>
                    <a:cubicBezTo>
                      <a:pt x="16122" y="5569"/>
                      <a:pt x="17254" y="5799"/>
                      <a:pt x="18289" y="6279"/>
                    </a:cubicBezTo>
                    <a:cubicBezTo>
                      <a:pt x="19966" y="7035"/>
                      <a:pt x="21384" y="8642"/>
                      <a:pt x="20557" y="10485"/>
                    </a:cubicBezTo>
                    <a:cubicBezTo>
                      <a:pt x="20533" y="10532"/>
                      <a:pt x="20557" y="10603"/>
                      <a:pt x="20628" y="10650"/>
                    </a:cubicBezTo>
                    <a:cubicBezTo>
                      <a:pt x="20864" y="10769"/>
                      <a:pt x="21100" y="10839"/>
                      <a:pt x="21336" y="10887"/>
                    </a:cubicBezTo>
                    <a:cubicBezTo>
                      <a:pt x="21360" y="10910"/>
                      <a:pt x="21384" y="10910"/>
                      <a:pt x="21431" y="10910"/>
                    </a:cubicBezTo>
                    <a:cubicBezTo>
                      <a:pt x="21467" y="10912"/>
                      <a:pt x="21502" y="10913"/>
                      <a:pt x="21537" y="10913"/>
                    </a:cubicBezTo>
                    <a:cubicBezTo>
                      <a:pt x="22838" y="10913"/>
                      <a:pt x="23511" y="9649"/>
                      <a:pt x="23534" y="8453"/>
                    </a:cubicBezTo>
                    <a:cubicBezTo>
                      <a:pt x="23605" y="7106"/>
                      <a:pt x="22849" y="5830"/>
                      <a:pt x="21738" y="5003"/>
                    </a:cubicBezTo>
                    <a:cubicBezTo>
                      <a:pt x="20699" y="4224"/>
                      <a:pt x="19442" y="3903"/>
                      <a:pt x="18144" y="39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1"/>
              <p:cNvSpPr/>
              <p:nvPr/>
            </p:nvSpPr>
            <p:spPr>
              <a:xfrm>
                <a:off x="474375" y="3672175"/>
                <a:ext cx="562950" cy="527525"/>
              </a:xfrm>
              <a:custGeom>
                <a:avLst/>
                <a:gdLst/>
                <a:ahLst/>
                <a:cxnLst/>
                <a:rect l="l" t="t" r="r" b="b"/>
                <a:pathLst>
                  <a:path w="22518" h="21101" extrusionOk="0">
                    <a:moveTo>
                      <a:pt x="6711" y="1377"/>
                    </a:moveTo>
                    <a:cubicBezTo>
                      <a:pt x="6711" y="1385"/>
                      <a:pt x="6714" y="1388"/>
                      <a:pt x="6716" y="1388"/>
                    </a:cubicBezTo>
                    <a:cubicBezTo>
                      <a:pt x="6722" y="1388"/>
                      <a:pt x="6727" y="1377"/>
                      <a:pt x="6711" y="1377"/>
                    </a:cubicBezTo>
                    <a:close/>
                    <a:moveTo>
                      <a:pt x="9428" y="69"/>
                    </a:moveTo>
                    <a:cubicBezTo>
                      <a:pt x="9400" y="69"/>
                      <a:pt x="9369" y="96"/>
                      <a:pt x="9405" y="149"/>
                    </a:cubicBezTo>
                    <a:cubicBezTo>
                      <a:pt x="9594" y="432"/>
                      <a:pt x="9830" y="763"/>
                      <a:pt x="10019" y="1094"/>
                    </a:cubicBezTo>
                    <a:cubicBezTo>
                      <a:pt x="10184" y="1425"/>
                      <a:pt x="10373" y="1732"/>
                      <a:pt x="10515" y="2086"/>
                    </a:cubicBezTo>
                    <a:lnTo>
                      <a:pt x="10539" y="2062"/>
                    </a:lnTo>
                    <a:cubicBezTo>
                      <a:pt x="10397" y="1708"/>
                      <a:pt x="10255" y="1354"/>
                      <a:pt x="10066" y="1023"/>
                    </a:cubicBezTo>
                    <a:cubicBezTo>
                      <a:pt x="9901" y="716"/>
                      <a:pt x="9688" y="385"/>
                      <a:pt x="9452" y="78"/>
                    </a:cubicBezTo>
                    <a:cubicBezTo>
                      <a:pt x="9446" y="72"/>
                      <a:pt x="9437" y="69"/>
                      <a:pt x="9428" y="69"/>
                    </a:cubicBezTo>
                    <a:close/>
                    <a:moveTo>
                      <a:pt x="8507" y="2842"/>
                    </a:moveTo>
                    <a:lnTo>
                      <a:pt x="8507" y="2842"/>
                    </a:lnTo>
                    <a:cubicBezTo>
                      <a:pt x="8495" y="2854"/>
                      <a:pt x="8495" y="2860"/>
                      <a:pt x="8498" y="2860"/>
                    </a:cubicBezTo>
                    <a:cubicBezTo>
                      <a:pt x="8501" y="2860"/>
                      <a:pt x="8507" y="2854"/>
                      <a:pt x="8507" y="2842"/>
                    </a:cubicBezTo>
                    <a:close/>
                    <a:moveTo>
                      <a:pt x="14042" y="3092"/>
                    </a:moveTo>
                    <a:cubicBezTo>
                      <a:pt x="14038" y="3092"/>
                      <a:pt x="14036" y="3094"/>
                      <a:pt x="14036" y="3102"/>
                    </a:cubicBezTo>
                    <a:cubicBezTo>
                      <a:pt x="14040" y="3099"/>
                      <a:pt x="14043" y="3096"/>
                      <a:pt x="14047" y="3093"/>
                    </a:cubicBezTo>
                    <a:lnTo>
                      <a:pt x="14047" y="3093"/>
                    </a:lnTo>
                    <a:cubicBezTo>
                      <a:pt x="14045" y="3092"/>
                      <a:pt x="14043" y="3092"/>
                      <a:pt x="14042" y="3092"/>
                    </a:cubicBezTo>
                    <a:close/>
                    <a:moveTo>
                      <a:pt x="16068" y="2015"/>
                    </a:moveTo>
                    <a:cubicBezTo>
                      <a:pt x="15713" y="2133"/>
                      <a:pt x="15359" y="2299"/>
                      <a:pt x="15004" y="2488"/>
                    </a:cubicBezTo>
                    <a:cubicBezTo>
                      <a:pt x="14678" y="2651"/>
                      <a:pt x="14351" y="2860"/>
                      <a:pt x="14047" y="3093"/>
                    </a:cubicBezTo>
                    <a:lnTo>
                      <a:pt x="14047" y="3093"/>
                    </a:lnTo>
                    <a:cubicBezTo>
                      <a:pt x="14053" y="3096"/>
                      <a:pt x="14059" y="3102"/>
                      <a:pt x="14059" y="3102"/>
                    </a:cubicBezTo>
                    <a:cubicBezTo>
                      <a:pt x="14390" y="2889"/>
                      <a:pt x="14721" y="2677"/>
                      <a:pt x="15028" y="2535"/>
                    </a:cubicBezTo>
                    <a:cubicBezTo>
                      <a:pt x="15382" y="2370"/>
                      <a:pt x="15737" y="2251"/>
                      <a:pt x="16091" y="2086"/>
                    </a:cubicBezTo>
                    <a:cubicBezTo>
                      <a:pt x="16162" y="2062"/>
                      <a:pt x="16115" y="2015"/>
                      <a:pt x="16068" y="2015"/>
                    </a:cubicBezTo>
                    <a:close/>
                    <a:moveTo>
                      <a:pt x="3986" y="686"/>
                    </a:moveTo>
                    <a:cubicBezTo>
                      <a:pt x="3838" y="686"/>
                      <a:pt x="3690" y="695"/>
                      <a:pt x="3545" y="716"/>
                    </a:cubicBezTo>
                    <a:cubicBezTo>
                      <a:pt x="3096" y="763"/>
                      <a:pt x="2671" y="881"/>
                      <a:pt x="2246" y="1094"/>
                    </a:cubicBezTo>
                    <a:cubicBezTo>
                      <a:pt x="1844" y="1306"/>
                      <a:pt x="1442" y="1566"/>
                      <a:pt x="1135" y="1921"/>
                    </a:cubicBezTo>
                    <a:cubicBezTo>
                      <a:pt x="804" y="2275"/>
                      <a:pt x="544" y="2653"/>
                      <a:pt x="379" y="3102"/>
                    </a:cubicBezTo>
                    <a:cubicBezTo>
                      <a:pt x="363" y="3135"/>
                      <a:pt x="415" y="3179"/>
                      <a:pt x="456" y="3179"/>
                    </a:cubicBezTo>
                    <a:cubicBezTo>
                      <a:pt x="474" y="3179"/>
                      <a:pt x="490" y="3171"/>
                      <a:pt x="497" y="3149"/>
                    </a:cubicBezTo>
                    <a:cubicBezTo>
                      <a:pt x="615" y="2913"/>
                      <a:pt x="733" y="2724"/>
                      <a:pt x="899" y="2488"/>
                    </a:cubicBezTo>
                    <a:cubicBezTo>
                      <a:pt x="1041" y="2275"/>
                      <a:pt x="1206" y="2062"/>
                      <a:pt x="1395" y="1897"/>
                    </a:cubicBezTo>
                    <a:cubicBezTo>
                      <a:pt x="2009" y="1259"/>
                      <a:pt x="2907" y="905"/>
                      <a:pt x="3781" y="857"/>
                    </a:cubicBezTo>
                    <a:cubicBezTo>
                      <a:pt x="3887" y="847"/>
                      <a:pt x="3992" y="843"/>
                      <a:pt x="4097" y="843"/>
                    </a:cubicBezTo>
                    <a:cubicBezTo>
                      <a:pt x="4482" y="843"/>
                      <a:pt x="4861" y="906"/>
                      <a:pt x="5270" y="999"/>
                    </a:cubicBezTo>
                    <a:cubicBezTo>
                      <a:pt x="5506" y="1070"/>
                      <a:pt x="5766" y="1117"/>
                      <a:pt x="6002" y="1188"/>
                    </a:cubicBezTo>
                    <a:cubicBezTo>
                      <a:pt x="6239" y="1259"/>
                      <a:pt x="6475" y="1330"/>
                      <a:pt x="6711" y="1377"/>
                    </a:cubicBezTo>
                    <a:cubicBezTo>
                      <a:pt x="6451" y="1259"/>
                      <a:pt x="6168" y="1141"/>
                      <a:pt x="5884" y="1023"/>
                    </a:cubicBezTo>
                    <a:cubicBezTo>
                      <a:pt x="5624" y="952"/>
                      <a:pt x="5341" y="857"/>
                      <a:pt x="5057" y="787"/>
                    </a:cubicBezTo>
                    <a:cubicBezTo>
                      <a:pt x="4706" y="736"/>
                      <a:pt x="4344" y="686"/>
                      <a:pt x="3986" y="686"/>
                    </a:cubicBezTo>
                    <a:close/>
                    <a:moveTo>
                      <a:pt x="9204" y="295"/>
                    </a:moveTo>
                    <a:cubicBezTo>
                      <a:pt x="9164" y="295"/>
                      <a:pt x="9117" y="334"/>
                      <a:pt x="9168" y="385"/>
                    </a:cubicBezTo>
                    <a:cubicBezTo>
                      <a:pt x="9310" y="621"/>
                      <a:pt x="9476" y="857"/>
                      <a:pt x="9665" y="1094"/>
                    </a:cubicBezTo>
                    <a:cubicBezTo>
                      <a:pt x="10184" y="1944"/>
                      <a:pt x="10657" y="2866"/>
                      <a:pt x="11082" y="3740"/>
                    </a:cubicBezTo>
                    <a:cubicBezTo>
                      <a:pt x="10988" y="3480"/>
                      <a:pt x="10893" y="3220"/>
                      <a:pt x="10775" y="2960"/>
                    </a:cubicBezTo>
                    <a:cubicBezTo>
                      <a:pt x="10586" y="2488"/>
                      <a:pt x="10350" y="2039"/>
                      <a:pt x="10114" y="1590"/>
                    </a:cubicBezTo>
                    <a:cubicBezTo>
                      <a:pt x="9830" y="1141"/>
                      <a:pt x="9570" y="739"/>
                      <a:pt x="9239" y="314"/>
                    </a:cubicBezTo>
                    <a:cubicBezTo>
                      <a:pt x="9233" y="301"/>
                      <a:pt x="9219" y="295"/>
                      <a:pt x="9204" y="295"/>
                    </a:cubicBezTo>
                    <a:close/>
                    <a:moveTo>
                      <a:pt x="11082" y="3740"/>
                    </a:moveTo>
                    <a:cubicBezTo>
                      <a:pt x="11070" y="3752"/>
                      <a:pt x="11070" y="3758"/>
                      <a:pt x="11073" y="3758"/>
                    </a:cubicBezTo>
                    <a:cubicBezTo>
                      <a:pt x="11076" y="3758"/>
                      <a:pt x="11082" y="3752"/>
                      <a:pt x="11082" y="3740"/>
                    </a:cubicBezTo>
                    <a:close/>
                    <a:moveTo>
                      <a:pt x="4122" y="216"/>
                    </a:moveTo>
                    <a:cubicBezTo>
                      <a:pt x="3764" y="216"/>
                      <a:pt x="3411" y="248"/>
                      <a:pt x="3073" y="314"/>
                    </a:cubicBezTo>
                    <a:cubicBezTo>
                      <a:pt x="2269" y="479"/>
                      <a:pt x="1513" y="857"/>
                      <a:pt x="946" y="1425"/>
                    </a:cubicBezTo>
                    <a:cubicBezTo>
                      <a:pt x="639" y="1708"/>
                      <a:pt x="426" y="2039"/>
                      <a:pt x="261" y="2417"/>
                    </a:cubicBezTo>
                    <a:cubicBezTo>
                      <a:pt x="119" y="2771"/>
                      <a:pt x="1" y="3197"/>
                      <a:pt x="48" y="3598"/>
                    </a:cubicBezTo>
                    <a:cubicBezTo>
                      <a:pt x="69" y="3640"/>
                      <a:pt x="103" y="3658"/>
                      <a:pt x="135" y="3658"/>
                    </a:cubicBezTo>
                    <a:cubicBezTo>
                      <a:pt x="176" y="3658"/>
                      <a:pt x="214" y="3628"/>
                      <a:pt x="214" y="3575"/>
                    </a:cubicBezTo>
                    <a:cubicBezTo>
                      <a:pt x="214" y="3480"/>
                      <a:pt x="237" y="3386"/>
                      <a:pt x="237" y="3267"/>
                    </a:cubicBezTo>
                    <a:cubicBezTo>
                      <a:pt x="332" y="2511"/>
                      <a:pt x="733" y="1803"/>
                      <a:pt x="1348" y="1330"/>
                    </a:cubicBezTo>
                    <a:cubicBezTo>
                      <a:pt x="1938" y="857"/>
                      <a:pt x="2694" y="550"/>
                      <a:pt x="3451" y="479"/>
                    </a:cubicBezTo>
                    <a:cubicBezTo>
                      <a:pt x="3684" y="449"/>
                      <a:pt x="3919" y="434"/>
                      <a:pt x="4154" y="434"/>
                    </a:cubicBezTo>
                    <a:cubicBezTo>
                      <a:pt x="4820" y="434"/>
                      <a:pt x="5479" y="553"/>
                      <a:pt x="6073" y="763"/>
                    </a:cubicBezTo>
                    <a:cubicBezTo>
                      <a:pt x="6900" y="1070"/>
                      <a:pt x="7656" y="1590"/>
                      <a:pt x="8294" y="2157"/>
                    </a:cubicBezTo>
                    <a:cubicBezTo>
                      <a:pt x="8625" y="2441"/>
                      <a:pt x="8956" y="2771"/>
                      <a:pt x="9239" y="3102"/>
                    </a:cubicBezTo>
                    <a:cubicBezTo>
                      <a:pt x="9516" y="3448"/>
                      <a:pt x="9815" y="3748"/>
                      <a:pt x="10114" y="4070"/>
                    </a:cubicBezTo>
                    <a:lnTo>
                      <a:pt x="10114" y="4070"/>
                    </a:lnTo>
                    <a:cubicBezTo>
                      <a:pt x="10055" y="4002"/>
                      <a:pt x="10011" y="3916"/>
                      <a:pt x="9948" y="3811"/>
                    </a:cubicBezTo>
                    <a:cubicBezTo>
                      <a:pt x="9452" y="3078"/>
                      <a:pt x="8838" y="2370"/>
                      <a:pt x="8129" y="1779"/>
                    </a:cubicBezTo>
                    <a:cubicBezTo>
                      <a:pt x="7420" y="1188"/>
                      <a:pt x="6617" y="716"/>
                      <a:pt x="5742" y="432"/>
                    </a:cubicBezTo>
                    <a:cubicBezTo>
                      <a:pt x="5216" y="290"/>
                      <a:pt x="4664" y="216"/>
                      <a:pt x="4122" y="216"/>
                    </a:cubicBezTo>
                    <a:close/>
                    <a:moveTo>
                      <a:pt x="10114" y="4070"/>
                    </a:moveTo>
                    <a:cubicBezTo>
                      <a:pt x="10121" y="4078"/>
                      <a:pt x="10129" y="4086"/>
                      <a:pt x="10137" y="4094"/>
                    </a:cubicBezTo>
                    <a:cubicBezTo>
                      <a:pt x="10129" y="4086"/>
                      <a:pt x="10122" y="4078"/>
                      <a:pt x="10114" y="4070"/>
                    </a:cubicBezTo>
                    <a:close/>
                    <a:moveTo>
                      <a:pt x="9860" y="1"/>
                    </a:moveTo>
                    <a:cubicBezTo>
                      <a:pt x="9819" y="1"/>
                      <a:pt x="9766" y="45"/>
                      <a:pt x="9783" y="78"/>
                    </a:cubicBezTo>
                    <a:cubicBezTo>
                      <a:pt x="9948" y="361"/>
                      <a:pt x="10114" y="645"/>
                      <a:pt x="10255" y="905"/>
                    </a:cubicBezTo>
                    <a:cubicBezTo>
                      <a:pt x="10515" y="1425"/>
                      <a:pt x="10728" y="1944"/>
                      <a:pt x="10893" y="2488"/>
                    </a:cubicBezTo>
                    <a:cubicBezTo>
                      <a:pt x="10988" y="2748"/>
                      <a:pt x="11059" y="3008"/>
                      <a:pt x="11106" y="3267"/>
                    </a:cubicBezTo>
                    <a:cubicBezTo>
                      <a:pt x="11129" y="3386"/>
                      <a:pt x="11177" y="3551"/>
                      <a:pt x="11200" y="3669"/>
                    </a:cubicBezTo>
                    <a:cubicBezTo>
                      <a:pt x="11224" y="3835"/>
                      <a:pt x="11248" y="3976"/>
                      <a:pt x="11295" y="4142"/>
                    </a:cubicBezTo>
                    <a:cubicBezTo>
                      <a:pt x="11248" y="3811"/>
                      <a:pt x="11224" y="3480"/>
                      <a:pt x="11200" y="3197"/>
                    </a:cubicBezTo>
                    <a:cubicBezTo>
                      <a:pt x="11106" y="2630"/>
                      <a:pt x="10940" y="2086"/>
                      <a:pt x="10728" y="1566"/>
                    </a:cubicBezTo>
                    <a:cubicBezTo>
                      <a:pt x="10515" y="1023"/>
                      <a:pt x="10255" y="503"/>
                      <a:pt x="9901" y="31"/>
                    </a:cubicBezTo>
                    <a:cubicBezTo>
                      <a:pt x="9894" y="9"/>
                      <a:pt x="9878" y="1"/>
                      <a:pt x="9860" y="1"/>
                    </a:cubicBezTo>
                    <a:close/>
                    <a:moveTo>
                      <a:pt x="16091" y="2299"/>
                    </a:moveTo>
                    <a:cubicBezTo>
                      <a:pt x="15595" y="2441"/>
                      <a:pt x="15146" y="2677"/>
                      <a:pt x="14674" y="2913"/>
                    </a:cubicBezTo>
                    <a:cubicBezTo>
                      <a:pt x="14201" y="3149"/>
                      <a:pt x="13776" y="3386"/>
                      <a:pt x="13350" y="3693"/>
                    </a:cubicBezTo>
                    <a:cubicBezTo>
                      <a:pt x="13114" y="3858"/>
                      <a:pt x="12878" y="4047"/>
                      <a:pt x="12665" y="4213"/>
                    </a:cubicBezTo>
                    <a:cubicBezTo>
                      <a:pt x="13539" y="3669"/>
                      <a:pt x="14414" y="3149"/>
                      <a:pt x="15335" y="2748"/>
                    </a:cubicBezTo>
                    <a:cubicBezTo>
                      <a:pt x="15595" y="2630"/>
                      <a:pt x="15855" y="2535"/>
                      <a:pt x="16138" y="2417"/>
                    </a:cubicBezTo>
                    <a:cubicBezTo>
                      <a:pt x="16186" y="2393"/>
                      <a:pt x="16162" y="2299"/>
                      <a:pt x="16091" y="2299"/>
                    </a:cubicBezTo>
                    <a:close/>
                    <a:moveTo>
                      <a:pt x="4446" y="1210"/>
                    </a:moveTo>
                    <a:cubicBezTo>
                      <a:pt x="3974" y="1210"/>
                      <a:pt x="3498" y="1298"/>
                      <a:pt x="3049" y="1495"/>
                    </a:cubicBezTo>
                    <a:cubicBezTo>
                      <a:pt x="2505" y="1732"/>
                      <a:pt x="2009" y="2157"/>
                      <a:pt x="1631" y="2559"/>
                    </a:cubicBezTo>
                    <a:cubicBezTo>
                      <a:pt x="1419" y="2795"/>
                      <a:pt x="1206" y="3031"/>
                      <a:pt x="1064" y="3291"/>
                    </a:cubicBezTo>
                    <a:cubicBezTo>
                      <a:pt x="922" y="3575"/>
                      <a:pt x="804" y="3858"/>
                      <a:pt x="852" y="4165"/>
                    </a:cubicBezTo>
                    <a:cubicBezTo>
                      <a:pt x="852" y="4201"/>
                      <a:pt x="893" y="4218"/>
                      <a:pt x="934" y="4218"/>
                    </a:cubicBezTo>
                    <a:cubicBezTo>
                      <a:pt x="976" y="4218"/>
                      <a:pt x="1017" y="4201"/>
                      <a:pt x="1017" y="4165"/>
                    </a:cubicBezTo>
                    <a:cubicBezTo>
                      <a:pt x="1041" y="4000"/>
                      <a:pt x="1064" y="3835"/>
                      <a:pt x="1111" y="3693"/>
                    </a:cubicBezTo>
                    <a:cubicBezTo>
                      <a:pt x="1182" y="3527"/>
                      <a:pt x="1230" y="3386"/>
                      <a:pt x="1324" y="3244"/>
                    </a:cubicBezTo>
                    <a:cubicBezTo>
                      <a:pt x="1513" y="2937"/>
                      <a:pt x="1702" y="2700"/>
                      <a:pt x="1962" y="2464"/>
                    </a:cubicBezTo>
                    <a:cubicBezTo>
                      <a:pt x="2364" y="2086"/>
                      <a:pt x="2836" y="1732"/>
                      <a:pt x="3380" y="1519"/>
                    </a:cubicBezTo>
                    <a:cubicBezTo>
                      <a:pt x="3742" y="1393"/>
                      <a:pt x="4146" y="1330"/>
                      <a:pt x="4558" y="1330"/>
                    </a:cubicBezTo>
                    <a:cubicBezTo>
                      <a:pt x="4763" y="1330"/>
                      <a:pt x="4971" y="1346"/>
                      <a:pt x="5175" y="1377"/>
                    </a:cubicBezTo>
                    <a:cubicBezTo>
                      <a:pt x="5790" y="1448"/>
                      <a:pt x="6357" y="1637"/>
                      <a:pt x="6924" y="1873"/>
                    </a:cubicBezTo>
                    <a:cubicBezTo>
                      <a:pt x="7467" y="2181"/>
                      <a:pt x="8011" y="2511"/>
                      <a:pt x="8507" y="2842"/>
                    </a:cubicBezTo>
                    <a:cubicBezTo>
                      <a:pt x="7987" y="2393"/>
                      <a:pt x="7396" y="1968"/>
                      <a:pt x="6735" y="1708"/>
                    </a:cubicBezTo>
                    <a:cubicBezTo>
                      <a:pt x="6144" y="1472"/>
                      <a:pt x="5553" y="1306"/>
                      <a:pt x="4892" y="1236"/>
                    </a:cubicBezTo>
                    <a:cubicBezTo>
                      <a:pt x="4744" y="1218"/>
                      <a:pt x="4595" y="1210"/>
                      <a:pt x="4446" y="1210"/>
                    </a:cubicBezTo>
                    <a:close/>
                    <a:moveTo>
                      <a:pt x="4848" y="1982"/>
                    </a:moveTo>
                    <a:cubicBezTo>
                      <a:pt x="4116" y="1982"/>
                      <a:pt x="3391" y="2114"/>
                      <a:pt x="2718" y="2441"/>
                    </a:cubicBezTo>
                    <a:cubicBezTo>
                      <a:pt x="2364" y="2630"/>
                      <a:pt x="2033" y="2866"/>
                      <a:pt x="1749" y="3149"/>
                    </a:cubicBezTo>
                    <a:cubicBezTo>
                      <a:pt x="1442" y="3456"/>
                      <a:pt x="1182" y="3835"/>
                      <a:pt x="1135" y="4213"/>
                    </a:cubicBezTo>
                    <a:cubicBezTo>
                      <a:pt x="1106" y="4270"/>
                      <a:pt x="1156" y="4301"/>
                      <a:pt x="1204" y="4301"/>
                    </a:cubicBezTo>
                    <a:cubicBezTo>
                      <a:pt x="1236" y="4301"/>
                      <a:pt x="1268" y="4288"/>
                      <a:pt x="1277" y="4260"/>
                    </a:cubicBezTo>
                    <a:cubicBezTo>
                      <a:pt x="1419" y="3811"/>
                      <a:pt x="1679" y="3456"/>
                      <a:pt x="2009" y="3126"/>
                    </a:cubicBezTo>
                    <a:cubicBezTo>
                      <a:pt x="2600" y="2582"/>
                      <a:pt x="3332" y="2275"/>
                      <a:pt x="4136" y="2157"/>
                    </a:cubicBezTo>
                    <a:cubicBezTo>
                      <a:pt x="4390" y="2122"/>
                      <a:pt x="4649" y="2107"/>
                      <a:pt x="4910" y="2107"/>
                    </a:cubicBezTo>
                    <a:cubicBezTo>
                      <a:pt x="5519" y="2107"/>
                      <a:pt x="6139" y="2185"/>
                      <a:pt x="6735" y="2251"/>
                    </a:cubicBezTo>
                    <a:cubicBezTo>
                      <a:pt x="6765" y="2271"/>
                      <a:pt x="6782" y="2279"/>
                      <a:pt x="6788" y="2279"/>
                    </a:cubicBezTo>
                    <a:cubicBezTo>
                      <a:pt x="6797" y="2279"/>
                      <a:pt x="6786" y="2265"/>
                      <a:pt x="6758" y="2251"/>
                    </a:cubicBezTo>
                    <a:cubicBezTo>
                      <a:pt x="6262" y="2133"/>
                      <a:pt x="5742" y="2039"/>
                      <a:pt x="5199" y="1992"/>
                    </a:cubicBezTo>
                    <a:cubicBezTo>
                      <a:pt x="5082" y="1985"/>
                      <a:pt x="4965" y="1982"/>
                      <a:pt x="4848" y="1982"/>
                    </a:cubicBezTo>
                    <a:close/>
                    <a:moveTo>
                      <a:pt x="15737" y="1708"/>
                    </a:moveTo>
                    <a:cubicBezTo>
                      <a:pt x="15193" y="1921"/>
                      <a:pt x="14674" y="2204"/>
                      <a:pt x="14201" y="2559"/>
                    </a:cubicBezTo>
                    <a:cubicBezTo>
                      <a:pt x="13728" y="2889"/>
                      <a:pt x="13303" y="3267"/>
                      <a:pt x="12902" y="3693"/>
                    </a:cubicBezTo>
                    <a:cubicBezTo>
                      <a:pt x="12665" y="3929"/>
                      <a:pt x="12476" y="4165"/>
                      <a:pt x="12287" y="4425"/>
                    </a:cubicBezTo>
                    <a:cubicBezTo>
                      <a:pt x="12382" y="4307"/>
                      <a:pt x="12500" y="4189"/>
                      <a:pt x="12571" y="4094"/>
                    </a:cubicBezTo>
                    <a:cubicBezTo>
                      <a:pt x="12665" y="4024"/>
                      <a:pt x="12783" y="3929"/>
                      <a:pt x="12878" y="3811"/>
                    </a:cubicBezTo>
                    <a:cubicBezTo>
                      <a:pt x="13091" y="3598"/>
                      <a:pt x="13303" y="3433"/>
                      <a:pt x="13539" y="3244"/>
                    </a:cubicBezTo>
                    <a:cubicBezTo>
                      <a:pt x="13965" y="2889"/>
                      <a:pt x="14437" y="2559"/>
                      <a:pt x="14957" y="2275"/>
                    </a:cubicBezTo>
                    <a:cubicBezTo>
                      <a:pt x="15241" y="2133"/>
                      <a:pt x="15501" y="1968"/>
                      <a:pt x="15808" y="1826"/>
                    </a:cubicBezTo>
                    <a:cubicBezTo>
                      <a:pt x="15855" y="1803"/>
                      <a:pt x="15808" y="1708"/>
                      <a:pt x="15737" y="1708"/>
                    </a:cubicBezTo>
                    <a:close/>
                    <a:moveTo>
                      <a:pt x="17622" y="4533"/>
                    </a:moveTo>
                    <a:cubicBezTo>
                      <a:pt x="17617" y="4533"/>
                      <a:pt x="17611" y="4543"/>
                      <a:pt x="17627" y="4543"/>
                    </a:cubicBezTo>
                    <a:cubicBezTo>
                      <a:pt x="17627" y="4535"/>
                      <a:pt x="17624" y="4533"/>
                      <a:pt x="17622" y="4533"/>
                    </a:cubicBezTo>
                    <a:close/>
                    <a:moveTo>
                      <a:pt x="5984" y="3558"/>
                    </a:moveTo>
                    <a:cubicBezTo>
                      <a:pt x="5371" y="3558"/>
                      <a:pt x="4759" y="3684"/>
                      <a:pt x="4207" y="3929"/>
                    </a:cubicBezTo>
                    <a:cubicBezTo>
                      <a:pt x="3781" y="4094"/>
                      <a:pt x="3427" y="4354"/>
                      <a:pt x="3167" y="4685"/>
                    </a:cubicBezTo>
                    <a:cubicBezTo>
                      <a:pt x="2978" y="4898"/>
                      <a:pt x="2836" y="5110"/>
                      <a:pt x="2718" y="5323"/>
                    </a:cubicBezTo>
                    <a:cubicBezTo>
                      <a:pt x="2600" y="5559"/>
                      <a:pt x="2482" y="5748"/>
                      <a:pt x="2387" y="6032"/>
                    </a:cubicBezTo>
                    <a:cubicBezTo>
                      <a:pt x="2372" y="6078"/>
                      <a:pt x="2427" y="6125"/>
                      <a:pt x="2481" y="6125"/>
                    </a:cubicBezTo>
                    <a:cubicBezTo>
                      <a:pt x="2509" y="6125"/>
                      <a:pt x="2536" y="6112"/>
                      <a:pt x="2553" y="6079"/>
                    </a:cubicBezTo>
                    <a:cubicBezTo>
                      <a:pt x="2671" y="5843"/>
                      <a:pt x="2789" y="5583"/>
                      <a:pt x="2931" y="5347"/>
                    </a:cubicBezTo>
                    <a:cubicBezTo>
                      <a:pt x="3073" y="5110"/>
                      <a:pt x="3214" y="4898"/>
                      <a:pt x="3403" y="4685"/>
                    </a:cubicBezTo>
                    <a:cubicBezTo>
                      <a:pt x="3994" y="4094"/>
                      <a:pt x="4821" y="3764"/>
                      <a:pt x="5648" y="3693"/>
                    </a:cubicBezTo>
                    <a:cubicBezTo>
                      <a:pt x="5759" y="3687"/>
                      <a:pt x="5871" y="3685"/>
                      <a:pt x="5982" y="3685"/>
                    </a:cubicBezTo>
                    <a:cubicBezTo>
                      <a:pt x="6366" y="3685"/>
                      <a:pt x="6746" y="3719"/>
                      <a:pt x="7113" y="3811"/>
                    </a:cubicBezTo>
                    <a:cubicBezTo>
                      <a:pt x="7633" y="3953"/>
                      <a:pt x="8129" y="4094"/>
                      <a:pt x="8625" y="4283"/>
                    </a:cubicBezTo>
                    <a:cubicBezTo>
                      <a:pt x="8365" y="4142"/>
                      <a:pt x="8105" y="4024"/>
                      <a:pt x="7822" y="3905"/>
                    </a:cubicBezTo>
                    <a:cubicBezTo>
                      <a:pt x="7562" y="3787"/>
                      <a:pt x="7278" y="3716"/>
                      <a:pt x="6971" y="3669"/>
                    </a:cubicBezTo>
                    <a:cubicBezTo>
                      <a:pt x="6648" y="3595"/>
                      <a:pt x="6316" y="3558"/>
                      <a:pt x="5984" y="3558"/>
                    </a:cubicBezTo>
                    <a:close/>
                    <a:moveTo>
                      <a:pt x="6307" y="3909"/>
                    </a:moveTo>
                    <a:cubicBezTo>
                      <a:pt x="6169" y="3909"/>
                      <a:pt x="6038" y="3936"/>
                      <a:pt x="5908" y="3953"/>
                    </a:cubicBezTo>
                    <a:cubicBezTo>
                      <a:pt x="5223" y="4047"/>
                      <a:pt x="4608" y="4283"/>
                      <a:pt x="4089" y="4661"/>
                    </a:cubicBezTo>
                    <a:cubicBezTo>
                      <a:pt x="3805" y="4850"/>
                      <a:pt x="3569" y="5063"/>
                      <a:pt x="3380" y="5323"/>
                    </a:cubicBezTo>
                    <a:cubicBezTo>
                      <a:pt x="3285" y="5418"/>
                      <a:pt x="3167" y="5559"/>
                      <a:pt x="3073" y="5701"/>
                    </a:cubicBezTo>
                    <a:cubicBezTo>
                      <a:pt x="2978" y="5819"/>
                      <a:pt x="2907" y="5961"/>
                      <a:pt x="2836" y="6103"/>
                    </a:cubicBezTo>
                    <a:cubicBezTo>
                      <a:pt x="2821" y="6166"/>
                      <a:pt x="2868" y="6197"/>
                      <a:pt x="2908" y="6197"/>
                    </a:cubicBezTo>
                    <a:cubicBezTo>
                      <a:pt x="2928" y="6197"/>
                      <a:pt x="2947" y="6189"/>
                      <a:pt x="2954" y="6174"/>
                    </a:cubicBezTo>
                    <a:cubicBezTo>
                      <a:pt x="3073" y="6008"/>
                      <a:pt x="3143" y="5866"/>
                      <a:pt x="3214" y="5725"/>
                    </a:cubicBezTo>
                    <a:cubicBezTo>
                      <a:pt x="3309" y="5583"/>
                      <a:pt x="3427" y="5465"/>
                      <a:pt x="3545" y="5323"/>
                    </a:cubicBezTo>
                    <a:cubicBezTo>
                      <a:pt x="3970" y="4874"/>
                      <a:pt x="4467" y="4520"/>
                      <a:pt x="5034" y="4283"/>
                    </a:cubicBezTo>
                    <a:cubicBezTo>
                      <a:pt x="5341" y="4165"/>
                      <a:pt x="5672" y="4071"/>
                      <a:pt x="6002" y="4047"/>
                    </a:cubicBezTo>
                    <a:cubicBezTo>
                      <a:pt x="6279" y="4031"/>
                      <a:pt x="6523" y="4003"/>
                      <a:pt x="6763" y="4003"/>
                    </a:cubicBezTo>
                    <a:cubicBezTo>
                      <a:pt x="6872" y="4003"/>
                      <a:pt x="6979" y="4009"/>
                      <a:pt x="7089" y="4024"/>
                    </a:cubicBezTo>
                    <a:cubicBezTo>
                      <a:pt x="6924" y="3953"/>
                      <a:pt x="6711" y="3929"/>
                      <a:pt x="6499" y="3929"/>
                    </a:cubicBezTo>
                    <a:cubicBezTo>
                      <a:pt x="6433" y="3914"/>
                      <a:pt x="6369" y="3909"/>
                      <a:pt x="6307" y="3909"/>
                    </a:cubicBezTo>
                    <a:close/>
                    <a:moveTo>
                      <a:pt x="7201" y="4267"/>
                    </a:moveTo>
                    <a:cubicBezTo>
                      <a:pt x="6506" y="4267"/>
                      <a:pt x="5812" y="4418"/>
                      <a:pt x="5175" y="4709"/>
                    </a:cubicBezTo>
                    <a:cubicBezTo>
                      <a:pt x="4797" y="4898"/>
                      <a:pt x="4396" y="5134"/>
                      <a:pt x="4089" y="5394"/>
                    </a:cubicBezTo>
                    <a:cubicBezTo>
                      <a:pt x="3899" y="5559"/>
                      <a:pt x="3758" y="5701"/>
                      <a:pt x="3616" y="5843"/>
                    </a:cubicBezTo>
                    <a:cubicBezTo>
                      <a:pt x="3451" y="5985"/>
                      <a:pt x="3309" y="6174"/>
                      <a:pt x="3191" y="6339"/>
                    </a:cubicBezTo>
                    <a:cubicBezTo>
                      <a:pt x="3173" y="6392"/>
                      <a:pt x="3222" y="6459"/>
                      <a:pt x="3267" y="6459"/>
                    </a:cubicBezTo>
                    <a:cubicBezTo>
                      <a:pt x="3282" y="6459"/>
                      <a:pt x="3297" y="6451"/>
                      <a:pt x="3309" y="6434"/>
                    </a:cubicBezTo>
                    <a:cubicBezTo>
                      <a:pt x="3498" y="6292"/>
                      <a:pt x="3616" y="6079"/>
                      <a:pt x="3781" y="5914"/>
                    </a:cubicBezTo>
                    <a:cubicBezTo>
                      <a:pt x="3923" y="5725"/>
                      <a:pt x="4112" y="5583"/>
                      <a:pt x="4301" y="5418"/>
                    </a:cubicBezTo>
                    <a:cubicBezTo>
                      <a:pt x="4963" y="4898"/>
                      <a:pt x="5790" y="4543"/>
                      <a:pt x="6617" y="4425"/>
                    </a:cubicBezTo>
                    <a:cubicBezTo>
                      <a:pt x="6817" y="4398"/>
                      <a:pt x="7022" y="4385"/>
                      <a:pt x="7228" y="4385"/>
                    </a:cubicBezTo>
                    <a:cubicBezTo>
                      <a:pt x="7919" y="4385"/>
                      <a:pt x="8626" y="4536"/>
                      <a:pt x="9263" y="4827"/>
                    </a:cubicBezTo>
                    <a:cubicBezTo>
                      <a:pt x="9275" y="4839"/>
                      <a:pt x="9285" y="4843"/>
                      <a:pt x="9294" y="4843"/>
                    </a:cubicBezTo>
                    <a:cubicBezTo>
                      <a:pt x="9319" y="4843"/>
                      <a:pt x="9328" y="4803"/>
                      <a:pt x="9310" y="4803"/>
                    </a:cubicBezTo>
                    <a:cubicBezTo>
                      <a:pt x="8861" y="4543"/>
                      <a:pt x="8365" y="4354"/>
                      <a:pt x="7822" y="4307"/>
                    </a:cubicBezTo>
                    <a:cubicBezTo>
                      <a:pt x="7615" y="4280"/>
                      <a:pt x="7408" y="4267"/>
                      <a:pt x="7201" y="4267"/>
                    </a:cubicBezTo>
                    <a:close/>
                    <a:moveTo>
                      <a:pt x="7545" y="4723"/>
                    </a:moveTo>
                    <a:cubicBezTo>
                      <a:pt x="7401" y="4723"/>
                      <a:pt x="7257" y="4733"/>
                      <a:pt x="7113" y="4756"/>
                    </a:cubicBezTo>
                    <a:cubicBezTo>
                      <a:pt x="6688" y="4803"/>
                      <a:pt x="6262" y="4898"/>
                      <a:pt x="5861" y="5040"/>
                    </a:cubicBezTo>
                    <a:cubicBezTo>
                      <a:pt x="5459" y="5205"/>
                      <a:pt x="5104" y="5394"/>
                      <a:pt x="4797" y="5630"/>
                    </a:cubicBezTo>
                    <a:cubicBezTo>
                      <a:pt x="4632" y="5748"/>
                      <a:pt x="4490" y="5914"/>
                      <a:pt x="4348" y="6055"/>
                    </a:cubicBezTo>
                    <a:cubicBezTo>
                      <a:pt x="4207" y="6197"/>
                      <a:pt x="4089" y="6339"/>
                      <a:pt x="3970" y="6528"/>
                    </a:cubicBezTo>
                    <a:cubicBezTo>
                      <a:pt x="3934" y="6565"/>
                      <a:pt x="3983" y="6645"/>
                      <a:pt x="4040" y="6645"/>
                    </a:cubicBezTo>
                    <a:cubicBezTo>
                      <a:pt x="4056" y="6645"/>
                      <a:pt x="4073" y="6638"/>
                      <a:pt x="4089" y="6623"/>
                    </a:cubicBezTo>
                    <a:cubicBezTo>
                      <a:pt x="4230" y="6457"/>
                      <a:pt x="4348" y="6292"/>
                      <a:pt x="4490" y="6150"/>
                    </a:cubicBezTo>
                    <a:cubicBezTo>
                      <a:pt x="4632" y="5985"/>
                      <a:pt x="4821" y="5843"/>
                      <a:pt x="4963" y="5725"/>
                    </a:cubicBezTo>
                    <a:cubicBezTo>
                      <a:pt x="5624" y="5252"/>
                      <a:pt x="6404" y="4992"/>
                      <a:pt x="7207" y="4921"/>
                    </a:cubicBezTo>
                    <a:cubicBezTo>
                      <a:pt x="7308" y="4916"/>
                      <a:pt x="7407" y="4913"/>
                      <a:pt x="7504" y="4913"/>
                    </a:cubicBezTo>
                    <a:cubicBezTo>
                      <a:pt x="7839" y="4913"/>
                      <a:pt x="8159" y="4948"/>
                      <a:pt x="8507" y="5040"/>
                    </a:cubicBezTo>
                    <a:cubicBezTo>
                      <a:pt x="9003" y="5134"/>
                      <a:pt x="9428" y="5323"/>
                      <a:pt x="9806" y="5512"/>
                    </a:cubicBezTo>
                    <a:cubicBezTo>
                      <a:pt x="9405" y="5229"/>
                      <a:pt x="8956" y="4969"/>
                      <a:pt x="8460" y="4850"/>
                    </a:cubicBezTo>
                    <a:cubicBezTo>
                      <a:pt x="8155" y="4770"/>
                      <a:pt x="7850" y="4723"/>
                      <a:pt x="7545" y="4723"/>
                    </a:cubicBezTo>
                    <a:close/>
                    <a:moveTo>
                      <a:pt x="17627" y="4543"/>
                    </a:moveTo>
                    <a:cubicBezTo>
                      <a:pt x="17863" y="4614"/>
                      <a:pt x="18100" y="4661"/>
                      <a:pt x="18336" y="4756"/>
                    </a:cubicBezTo>
                    <a:cubicBezTo>
                      <a:pt x="18572" y="4803"/>
                      <a:pt x="18808" y="4898"/>
                      <a:pt x="19045" y="4992"/>
                    </a:cubicBezTo>
                    <a:cubicBezTo>
                      <a:pt x="19517" y="5134"/>
                      <a:pt x="19966" y="5370"/>
                      <a:pt x="20344" y="5630"/>
                    </a:cubicBezTo>
                    <a:cubicBezTo>
                      <a:pt x="21053" y="6174"/>
                      <a:pt x="21596" y="6930"/>
                      <a:pt x="21762" y="7757"/>
                    </a:cubicBezTo>
                    <a:cubicBezTo>
                      <a:pt x="21833" y="7993"/>
                      <a:pt x="21856" y="8276"/>
                      <a:pt x="21856" y="8536"/>
                    </a:cubicBezTo>
                    <a:cubicBezTo>
                      <a:pt x="21856" y="8796"/>
                      <a:pt x="21833" y="9033"/>
                      <a:pt x="21809" y="9292"/>
                    </a:cubicBezTo>
                    <a:cubicBezTo>
                      <a:pt x="21809" y="9338"/>
                      <a:pt x="21858" y="9364"/>
                      <a:pt x="21893" y="9364"/>
                    </a:cubicBezTo>
                    <a:cubicBezTo>
                      <a:pt x="21912" y="9364"/>
                      <a:pt x="21927" y="9356"/>
                      <a:pt x="21927" y="9340"/>
                    </a:cubicBezTo>
                    <a:cubicBezTo>
                      <a:pt x="22045" y="8891"/>
                      <a:pt x="22045" y="8418"/>
                      <a:pt x="21951" y="7946"/>
                    </a:cubicBezTo>
                    <a:cubicBezTo>
                      <a:pt x="21856" y="7497"/>
                      <a:pt x="21715" y="7048"/>
                      <a:pt x="21478" y="6670"/>
                    </a:cubicBezTo>
                    <a:cubicBezTo>
                      <a:pt x="21242" y="6292"/>
                      <a:pt x="20935" y="5937"/>
                      <a:pt x="20580" y="5677"/>
                    </a:cubicBezTo>
                    <a:cubicBezTo>
                      <a:pt x="20202" y="5347"/>
                      <a:pt x="19753" y="5134"/>
                      <a:pt x="19281" y="4969"/>
                    </a:cubicBezTo>
                    <a:cubicBezTo>
                      <a:pt x="19021" y="4874"/>
                      <a:pt x="18761" y="4780"/>
                      <a:pt x="18454" y="4732"/>
                    </a:cubicBezTo>
                    <a:cubicBezTo>
                      <a:pt x="18218" y="4614"/>
                      <a:pt x="17934" y="4567"/>
                      <a:pt x="17627" y="4543"/>
                    </a:cubicBezTo>
                    <a:close/>
                    <a:moveTo>
                      <a:pt x="14863" y="9836"/>
                    </a:moveTo>
                    <a:cubicBezTo>
                      <a:pt x="14863" y="9837"/>
                      <a:pt x="14864" y="9838"/>
                      <a:pt x="14864" y="9839"/>
                    </a:cubicBezTo>
                    <a:lnTo>
                      <a:pt x="14864" y="9839"/>
                    </a:lnTo>
                    <a:cubicBezTo>
                      <a:pt x="14867" y="9837"/>
                      <a:pt x="14867" y="9836"/>
                      <a:pt x="14863" y="9836"/>
                    </a:cubicBezTo>
                    <a:close/>
                    <a:moveTo>
                      <a:pt x="17103" y="5219"/>
                    </a:moveTo>
                    <a:cubicBezTo>
                      <a:pt x="17097" y="5219"/>
                      <a:pt x="17091" y="5235"/>
                      <a:pt x="17107" y="5252"/>
                    </a:cubicBezTo>
                    <a:cubicBezTo>
                      <a:pt x="17911" y="5607"/>
                      <a:pt x="18690" y="5985"/>
                      <a:pt x="19352" y="6552"/>
                    </a:cubicBezTo>
                    <a:cubicBezTo>
                      <a:pt x="19966" y="7048"/>
                      <a:pt x="20415" y="7733"/>
                      <a:pt x="20580" y="8513"/>
                    </a:cubicBezTo>
                    <a:cubicBezTo>
                      <a:pt x="20699" y="8938"/>
                      <a:pt x="20699" y="9387"/>
                      <a:pt x="20580" y="9836"/>
                    </a:cubicBezTo>
                    <a:cubicBezTo>
                      <a:pt x="20567" y="9889"/>
                      <a:pt x="20599" y="9920"/>
                      <a:pt x="20641" y="9920"/>
                    </a:cubicBezTo>
                    <a:cubicBezTo>
                      <a:pt x="20675" y="9920"/>
                      <a:pt x="20715" y="9901"/>
                      <a:pt x="20746" y="9859"/>
                    </a:cubicBezTo>
                    <a:cubicBezTo>
                      <a:pt x="20911" y="9481"/>
                      <a:pt x="20888" y="9033"/>
                      <a:pt x="20793" y="8631"/>
                    </a:cubicBezTo>
                    <a:cubicBezTo>
                      <a:pt x="20746" y="8229"/>
                      <a:pt x="20580" y="7851"/>
                      <a:pt x="20391" y="7520"/>
                    </a:cubicBezTo>
                    <a:cubicBezTo>
                      <a:pt x="19966" y="6788"/>
                      <a:pt x="19281" y="6268"/>
                      <a:pt x="18548" y="5843"/>
                    </a:cubicBezTo>
                    <a:cubicBezTo>
                      <a:pt x="18076" y="5583"/>
                      <a:pt x="17603" y="5394"/>
                      <a:pt x="17107" y="5229"/>
                    </a:cubicBezTo>
                    <a:cubicBezTo>
                      <a:pt x="17107" y="5222"/>
                      <a:pt x="17105" y="5219"/>
                      <a:pt x="17103" y="5219"/>
                    </a:cubicBezTo>
                    <a:close/>
                    <a:moveTo>
                      <a:pt x="17358" y="4066"/>
                    </a:moveTo>
                    <a:cubicBezTo>
                      <a:pt x="16987" y="4066"/>
                      <a:pt x="16618" y="4094"/>
                      <a:pt x="16257" y="4142"/>
                    </a:cubicBezTo>
                    <a:cubicBezTo>
                      <a:pt x="15335" y="4260"/>
                      <a:pt x="14414" y="4520"/>
                      <a:pt x="13563" y="4874"/>
                    </a:cubicBezTo>
                    <a:cubicBezTo>
                      <a:pt x="13445" y="4898"/>
                      <a:pt x="13350" y="4921"/>
                      <a:pt x="13232" y="5016"/>
                    </a:cubicBezTo>
                    <a:cubicBezTo>
                      <a:pt x="13681" y="4898"/>
                      <a:pt x="14130" y="4780"/>
                      <a:pt x="14532" y="4661"/>
                    </a:cubicBezTo>
                    <a:cubicBezTo>
                      <a:pt x="14981" y="4543"/>
                      <a:pt x="15382" y="4425"/>
                      <a:pt x="15831" y="4378"/>
                    </a:cubicBezTo>
                    <a:cubicBezTo>
                      <a:pt x="16295" y="4293"/>
                      <a:pt x="16753" y="4245"/>
                      <a:pt x="17210" y="4245"/>
                    </a:cubicBezTo>
                    <a:cubicBezTo>
                      <a:pt x="17639" y="4245"/>
                      <a:pt x="18067" y="4287"/>
                      <a:pt x="18501" y="4378"/>
                    </a:cubicBezTo>
                    <a:cubicBezTo>
                      <a:pt x="19352" y="4543"/>
                      <a:pt x="20179" y="4921"/>
                      <a:pt x="20864" y="5488"/>
                    </a:cubicBezTo>
                    <a:cubicBezTo>
                      <a:pt x="21455" y="5961"/>
                      <a:pt x="21927" y="6623"/>
                      <a:pt x="22116" y="7331"/>
                    </a:cubicBezTo>
                    <a:cubicBezTo>
                      <a:pt x="22353" y="8064"/>
                      <a:pt x="22329" y="8867"/>
                      <a:pt x="21974" y="9576"/>
                    </a:cubicBezTo>
                    <a:cubicBezTo>
                      <a:pt x="21927" y="9647"/>
                      <a:pt x="21880" y="9741"/>
                      <a:pt x="21856" y="9836"/>
                    </a:cubicBezTo>
                    <a:cubicBezTo>
                      <a:pt x="21838" y="9873"/>
                      <a:pt x="21891" y="9952"/>
                      <a:pt x="21938" y="9952"/>
                    </a:cubicBezTo>
                    <a:cubicBezTo>
                      <a:pt x="21951" y="9952"/>
                      <a:pt x="21964" y="9946"/>
                      <a:pt x="21974" y="9930"/>
                    </a:cubicBezTo>
                    <a:cubicBezTo>
                      <a:pt x="22234" y="9623"/>
                      <a:pt x="22400" y="9222"/>
                      <a:pt x="22447" y="8820"/>
                    </a:cubicBezTo>
                    <a:cubicBezTo>
                      <a:pt x="22518" y="8442"/>
                      <a:pt x="22518" y="8040"/>
                      <a:pt x="22447" y="7615"/>
                    </a:cubicBezTo>
                    <a:cubicBezTo>
                      <a:pt x="22305" y="6859"/>
                      <a:pt x="21856" y="6150"/>
                      <a:pt x="21289" y="5583"/>
                    </a:cubicBezTo>
                    <a:cubicBezTo>
                      <a:pt x="20651" y="4969"/>
                      <a:pt x="19848" y="4520"/>
                      <a:pt x="18997" y="4283"/>
                    </a:cubicBezTo>
                    <a:cubicBezTo>
                      <a:pt x="18461" y="4128"/>
                      <a:pt x="17908" y="4066"/>
                      <a:pt x="17358" y="4066"/>
                    </a:cubicBezTo>
                    <a:close/>
                    <a:moveTo>
                      <a:pt x="16457" y="4700"/>
                    </a:moveTo>
                    <a:cubicBezTo>
                      <a:pt x="16083" y="4700"/>
                      <a:pt x="15709" y="4730"/>
                      <a:pt x="15335" y="4780"/>
                    </a:cubicBezTo>
                    <a:cubicBezTo>
                      <a:pt x="15312" y="4780"/>
                      <a:pt x="15312" y="4803"/>
                      <a:pt x="15335" y="4803"/>
                    </a:cubicBezTo>
                    <a:cubicBezTo>
                      <a:pt x="15540" y="4795"/>
                      <a:pt x="15742" y="4790"/>
                      <a:pt x="15943" y="4790"/>
                    </a:cubicBezTo>
                    <a:cubicBezTo>
                      <a:pt x="16346" y="4790"/>
                      <a:pt x="16745" y="4811"/>
                      <a:pt x="17154" y="4874"/>
                    </a:cubicBezTo>
                    <a:cubicBezTo>
                      <a:pt x="17745" y="4945"/>
                      <a:pt x="18383" y="5110"/>
                      <a:pt x="18903" y="5370"/>
                    </a:cubicBezTo>
                    <a:cubicBezTo>
                      <a:pt x="19446" y="5630"/>
                      <a:pt x="19966" y="5961"/>
                      <a:pt x="20321" y="6434"/>
                    </a:cubicBezTo>
                    <a:cubicBezTo>
                      <a:pt x="20675" y="6882"/>
                      <a:pt x="20864" y="7426"/>
                      <a:pt x="20982" y="7969"/>
                    </a:cubicBezTo>
                    <a:cubicBezTo>
                      <a:pt x="21053" y="8300"/>
                      <a:pt x="21100" y="8607"/>
                      <a:pt x="21100" y="8938"/>
                    </a:cubicBezTo>
                    <a:cubicBezTo>
                      <a:pt x="21100" y="9103"/>
                      <a:pt x="21053" y="9269"/>
                      <a:pt x="21029" y="9411"/>
                    </a:cubicBezTo>
                    <a:cubicBezTo>
                      <a:pt x="21006" y="9576"/>
                      <a:pt x="20911" y="9718"/>
                      <a:pt x="20864" y="9859"/>
                    </a:cubicBezTo>
                    <a:cubicBezTo>
                      <a:pt x="20827" y="9914"/>
                      <a:pt x="20890" y="9969"/>
                      <a:pt x="20953" y="9969"/>
                    </a:cubicBezTo>
                    <a:cubicBezTo>
                      <a:pt x="20971" y="9969"/>
                      <a:pt x="20990" y="9965"/>
                      <a:pt x="21006" y="9954"/>
                    </a:cubicBezTo>
                    <a:cubicBezTo>
                      <a:pt x="21218" y="9718"/>
                      <a:pt x="21266" y="9411"/>
                      <a:pt x="21337" y="9127"/>
                    </a:cubicBezTo>
                    <a:cubicBezTo>
                      <a:pt x="21360" y="8820"/>
                      <a:pt x="21337" y="8513"/>
                      <a:pt x="21266" y="8206"/>
                    </a:cubicBezTo>
                    <a:cubicBezTo>
                      <a:pt x="21171" y="7639"/>
                      <a:pt x="20982" y="7048"/>
                      <a:pt x="20651" y="6552"/>
                    </a:cubicBezTo>
                    <a:cubicBezTo>
                      <a:pt x="20297" y="6055"/>
                      <a:pt x="19801" y="5630"/>
                      <a:pt x="19257" y="5347"/>
                    </a:cubicBezTo>
                    <a:cubicBezTo>
                      <a:pt x="18690" y="5040"/>
                      <a:pt x="18076" y="4874"/>
                      <a:pt x="17462" y="4780"/>
                    </a:cubicBezTo>
                    <a:cubicBezTo>
                      <a:pt x="17127" y="4724"/>
                      <a:pt x="16792" y="4700"/>
                      <a:pt x="16457" y="4700"/>
                    </a:cubicBezTo>
                    <a:close/>
                    <a:moveTo>
                      <a:pt x="13360" y="6340"/>
                    </a:moveTo>
                    <a:cubicBezTo>
                      <a:pt x="13151" y="6340"/>
                      <a:pt x="12942" y="6357"/>
                      <a:pt x="12736" y="6386"/>
                    </a:cubicBezTo>
                    <a:cubicBezTo>
                      <a:pt x="13161" y="6410"/>
                      <a:pt x="13610" y="6457"/>
                      <a:pt x="14036" y="6575"/>
                    </a:cubicBezTo>
                    <a:cubicBezTo>
                      <a:pt x="14437" y="6693"/>
                      <a:pt x="14839" y="6906"/>
                      <a:pt x="15193" y="7142"/>
                    </a:cubicBezTo>
                    <a:cubicBezTo>
                      <a:pt x="15808" y="7615"/>
                      <a:pt x="16375" y="8276"/>
                      <a:pt x="16635" y="9009"/>
                    </a:cubicBezTo>
                    <a:lnTo>
                      <a:pt x="16800" y="9623"/>
                    </a:lnTo>
                    <a:lnTo>
                      <a:pt x="16895" y="10238"/>
                    </a:lnTo>
                    <a:cubicBezTo>
                      <a:pt x="16905" y="10279"/>
                      <a:pt x="16933" y="10298"/>
                      <a:pt x="16962" y="10298"/>
                    </a:cubicBezTo>
                    <a:cubicBezTo>
                      <a:pt x="16999" y="10298"/>
                      <a:pt x="17036" y="10267"/>
                      <a:pt x="17036" y="10214"/>
                    </a:cubicBezTo>
                    <a:cubicBezTo>
                      <a:pt x="17084" y="10049"/>
                      <a:pt x="17013" y="9836"/>
                      <a:pt x="16989" y="9623"/>
                    </a:cubicBezTo>
                    <a:cubicBezTo>
                      <a:pt x="16965" y="9411"/>
                      <a:pt x="16895" y="9245"/>
                      <a:pt x="16847" y="9056"/>
                    </a:cubicBezTo>
                    <a:cubicBezTo>
                      <a:pt x="16729" y="8678"/>
                      <a:pt x="16540" y="8324"/>
                      <a:pt x="16280" y="7993"/>
                    </a:cubicBezTo>
                    <a:cubicBezTo>
                      <a:pt x="15997" y="7686"/>
                      <a:pt x="15713" y="7355"/>
                      <a:pt x="15382" y="7095"/>
                    </a:cubicBezTo>
                    <a:cubicBezTo>
                      <a:pt x="15028" y="6788"/>
                      <a:pt x="14650" y="6575"/>
                      <a:pt x="14225" y="6457"/>
                    </a:cubicBezTo>
                    <a:cubicBezTo>
                      <a:pt x="13948" y="6374"/>
                      <a:pt x="13655" y="6340"/>
                      <a:pt x="13360" y="6340"/>
                    </a:cubicBezTo>
                    <a:close/>
                    <a:moveTo>
                      <a:pt x="15831" y="6528"/>
                    </a:moveTo>
                    <a:lnTo>
                      <a:pt x="15831" y="6528"/>
                    </a:lnTo>
                    <a:cubicBezTo>
                      <a:pt x="16138" y="6670"/>
                      <a:pt x="16422" y="6882"/>
                      <a:pt x="16682" y="7095"/>
                    </a:cubicBezTo>
                    <a:cubicBezTo>
                      <a:pt x="16965" y="7284"/>
                      <a:pt x="17202" y="7520"/>
                      <a:pt x="17367" y="7780"/>
                    </a:cubicBezTo>
                    <a:cubicBezTo>
                      <a:pt x="17722" y="8300"/>
                      <a:pt x="17958" y="8867"/>
                      <a:pt x="18052" y="9458"/>
                    </a:cubicBezTo>
                    <a:cubicBezTo>
                      <a:pt x="18076" y="9623"/>
                      <a:pt x="18076" y="9765"/>
                      <a:pt x="18076" y="9954"/>
                    </a:cubicBezTo>
                    <a:cubicBezTo>
                      <a:pt x="18076" y="10119"/>
                      <a:pt x="18052" y="10308"/>
                      <a:pt x="18076" y="10450"/>
                    </a:cubicBezTo>
                    <a:cubicBezTo>
                      <a:pt x="18076" y="10480"/>
                      <a:pt x="18123" y="10510"/>
                      <a:pt x="18164" y="10510"/>
                    </a:cubicBezTo>
                    <a:cubicBezTo>
                      <a:pt x="18188" y="10510"/>
                      <a:pt x="18209" y="10500"/>
                      <a:pt x="18218" y="10474"/>
                    </a:cubicBezTo>
                    <a:cubicBezTo>
                      <a:pt x="18289" y="10332"/>
                      <a:pt x="18289" y="10143"/>
                      <a:pt x="18289" y="10001"/>
                    </a:cubicBezTo>
                    <a:cubicBezTo>
                      <a:pt x="18289" y="9859"/>
                      <a:pt x="18289" y="9670"/>
                      <a:pt x="18265" y="9529"/>
                    </a:cubicBezTo>
                    <a:cubicBezTo>
                      <a:pt x="18218" y="9198"/>
                      <a:pt x="18147" y="8914"/>
                      <a:pt x="18029" y="8607"/>
                    </a:cubicBezTo>
                    <a:cubicBezTo>
                      <a:pt x="17792" y="7993"/>
                      <a:pt x="17391" y="7473"/>
                      <a:pt x="16871" y="7048"/>
                    </a:cubicBezTo>
                    <a:cubicBezTo>
                      <a:pt x="16729" y="6930"/>
                      <a:pt x="16540" y="6812"/>
                      <a:pt x="16375" y="6717"/>
                    </a:cubicBezTo>
                    <a:cubicBezTo>
                      <a:pt x="16209" y="6646"/>
                      <a:pt x="16044" y="6552"/>
                      <a:pt x="15831" y="6528"/>
                    </a:cubicBezTo>
                    <a:close/>
                    <a:moveTo>
                      <a:pt x="13610" y="5985"/>
                    </a:moveTo>
                    <a:cubicBezTo>
                      <a:pt x="13492" y="6032"/>
                      <a:pt x="13492" y="6055"/>
                      <a:pt x="13563" y="6079"/>
                    </a:cubicBezTo>
                    <a:cubicBezTo>
                      <a:pt x="14485" y="6174"/>
                      <a:pt x="15335" y="6552"/>
                      <a:pt x="16044" y="7119"/>
                    </a:cubicBezTo>
                    <a:cubicBezTo>
                      <a:pt x="16682" y="7639"/>
                      <a:pt x="17154" y="8395"/>
                      <a:pt x="17438" y="9151"/>
                    </a:cubicBezTo>
                    <a:cubicBezTo>
                      <a:pt x="17485" y="9363"/>
                      <a:pt x="17556" y="9600"/>
                      <a:pt x="17603" y="9789"/>
                    </a:cubicBezTo>
                    <a:cubicBezTo>
                      <a:pt x="17627" y="10049"/>
                      <a:pt x="17674" y="10285"/>
                      <a:pt x="17722" y="10474"/>
                    </a:cubicBezTo>
                    <a:cubicBezTo>
                      <a:pt x="17733" y="10518"/>
                      <a:pt x="17759" y="10536"/>
                      <a:pt x="17786" y="10536"/>
                    </a:cubicBezTo>
                    <a:cubicBezTo>
                      <a:pt x="17818" y="10536"/>
                      <a:pt x="17851" y="10512"/>
                      <a:pt x="17863" y="10474"/>
                    </a:cubicBezTo>
                    <a:cubicBezTo>
                      <a:pt x="17911" y="10285"/>
                      <a:pt x="17840" y="10049"/>
                      <a:pt x="17816" y="9836"/>
                    </a:cubicBezTo>
                    <a:cubicBezTo>
                      <a:pt x="17792" y="9623"/>
                      <a:pt x="17722" y="9411"/>
                      <a:pt x="17674" y="9198"/>
                    </a:cubicBezTo>
                    <a:cubicBezTo>
                      <a:pt x="17556" y="8796"/>
                      <a:pt x="17367" y="8418"/>
                      <a:pt x="17131" y="8064"/>
                    </a:cubicBezTo>
                    <a:cubicBezTo>
                      <a:pt x="16658" y="7284"/>
                      <a:pt x="15949" y="6670"/>
                      <a:pt x="15123" y="6315"/>
                    </a:cubicBezTo>
                    <a:cubicBezTo>
                      <a:pt x="14650" y="6103"/>
                      <a:pt x="14154" y="5985"/>
                      <a:pt x="13610" y="5985"/>
                    </a:cubicBezTo>
                    <a:close/>
                    <a:moveTo>
                      <a:pt x="14414" y="5961"/>
                    </a:moveTo>
                    <a:cubicBezTo>
                      <a:pt x="14910" y="6055"/>
                      <a:pt x="15453" y="6174"/>
                      <a:pt x="15926" y="6339"/>
                    </a:cubicBezTo>
                    <a:cubicBezTo>
                      <a:pt x="16398" y="6528"/>
                      <a:pt x="16824" y="6741"/>
                      <a:pt x="17225" y="7024"/>
                    </a:cubicBezTo>
                    <a:cubicBezTo>
                      <a:pt x="17863" y="7520"/>
                      <a:pt x="18407" y="8229"/>
                      <a:pt x="18548" y="9033"/>
                    </a:cubicBezTo>
                    <a:cubicBezTo>
                      <a:pt x="18619" y="9292"/>
                      <a:pt x="18619" y="9576"/>
                      <a:pt x="18572" y="9836"/>
                    </a:cubicBezTo>
                    <a:cubicBezTo>
                      <a:pt x="18548" y="10096"/>
                      <a:pt x="18525" y="10403"/>
                      <a:pt x="18454" y="10663"/>
                    </a:cubicBezTo>
                    <a:cubicBezTo>
                      <a:pt x="18454" y="10716"/>
                      <a:pt x="18499" y="10747"/>
                      <a:pt x="18546" y="10747"/>
                    </a:cubicBezTo>
                    <a:cubicBezTo>
                      <a:pt x="18583" y="10747"/>
                      <a:pt x="18622" y="10728"/>
                      <a:pt x="18643" y="10686"/>
                    </a:cubicBezTo>
                    <a:cubicBezTo>
                      <a:pt x="18690" y="10450"/>
                      <a:pt x="18761" y="10190"/>
                      <a:pt x="18761" y="9954"/>
                    </a:cubicBezTo>
                    <a:cubicBezTo>
                      <a:pt x="18785" y="9694"/>
                      <a:pt x="18785" y="9458"/>
                      <a:pt x="18761" y="9174"/>
                    </a:cubicBezTo>
                    <a:cubicBezTo>
                      <a:pt x="18690" y="8773"/>
                      <a:pt x="18548" y="8347"/>
                      <a:pt x="18312" y="7969"/>
                    </a:cubicBezTo>
                    <a:cubicBezTo>
                      <a:pt x="17816" y="7166"/>
                      <a:pt x="17013" y="6623"/>
                      <a:pt x="16115" y="6292"/>
                    </a:cubicBezTo>
                    <a:cubicBezTo>
                      <a:pt x="15855" y="6197"/>
                      <a:pt x="15571" y="6103"/>
                      <a:pt x="15264" y="6055"/>
                    </a:cubicBezTo>
                    <a:cubicBezTo>
                      <a:pt x="15004" y="5985"/>
                      <a:pt x="14721" y="5961"/>
                      <a:pt x="14414" y="5961"/>
                    </a:cubicBezTo>
                    <a:close/>
                    <a:moveTo>
                      <a:pt x="6146" y="7372"/>
                    </a:moveTo>
                    <a:cubicBezTo>
                      <a:pt x="6138" y="7372"/>
                      <a:pt x="6129" y="7374"/>
                      <a:pt x="6120" y="7379"/>
                    </a:cubicBezTo>
                    <a:cubicBezTo>
                      <a:pt x="5813" y="7568"/>
                      <a:pt x="5577" y="7804"/>
                      <a:pt x="5341" y="8064"/>
                    </a:cubicBezTo>
                    <a:cubicBezTo>
                      <a:pt x="4490" y="9033"/>
                      <a:pt x="4089" y="10308"/>
                      <a:pt x="3994" y="11584"/>
                    </a:cubicBezTo>
                    <a:lnTo>
                      <a:pt x="4018" y="11584"/>
                    </a:lnTo>
                    <a:cubicBezTo>
                      <a:pt x="4089" y="11183"/>
                      <a:pt x="4136" y="10828"/>
                      <a:pt x="4230" y="10474"/>
                    </a:cubicBezTo>
                    <a:cubicBezTo>
                      <a:pt x="4372" y="9883"/>
                      <a:pt x="4632" y="9292"/>
                      <a:pt x="4963" y="8773"/>
                    </a:cubicBezTo>
                    <a:cubicBezTo>
                      <a:pt x="5294" y="8276"/>
                      <a:pt x="5672" y="7828"/>
                      <a:pt x="6144" y="7450"/>
                    </a:cubicBezTo>
                    <a:cubicBezTo>
                      <a:pt x="6202" y="7411"/>
                      <a:pt x="6181" y="7372"/>
                      <a:pt x="6146" y="7372"/>
                    </a:cubicBezTo>
                    <a:close/>
                    <a:moveTo>
                      <a:pt x="14864" y="9839"/>
                    </a:moveTo>
                    <a:cubicBezTo>
                      <a:pt x="14851" y="9848"/>
                      <a:pt x="14792" y="9874"/>
                      <a:pt x="14792" y="9930"/>
                    </a:cubicBezTo>
                    <a:cubicBezTo>
                      <a:pt x="14981" y="10474"/>
                      <a:pt x="15075" y="11064"/>
                      <a:pt x="15028" y="11632"/>
                    </a:cubicBezTo>
                    <a:cubicBezTo>
                      <a:pt x="15028" y="12246"/>
                      <a:pt x="14910" y="12884"/>
                      <a:pt x="14721" y="13427"/>
                    </a:cubicBezTo>
                    <a:cubicBezTo>
                      <a:pt x="14579" y="13782"/>
                      <a:pt x="14437" y="14136"/>
                      <a:pt x="14272" y="14467"/>
                    </a:cubicBezTo>
                    <a:cubicBezTo>
                      <a:pt x="14272" y="14467"/>
                      <a:pt x="14272" y="14477"/>
                      <a:pt x="14279" y="14477"/>
                    </a:cubicBezTo>
                    <a:cubicBezTo>
                      <a:pt x="14282" y="14477"/>
                      <a:pt x="14288" y="14475"/>
                      <a:pt x="14296" y="14467"/>
                    </a:cubicBezTo>
                    <a:cubicBezTo>
                      <a:pt x="14957" y="13380"/>
                      <a:pt x="15312" y="12080"/>
                      <a:pt x="15123" y="10805"/>
                    </a:cubicBezTo>
                    <a:cubicBezTo>
                      <a:pt x="15099" y="10475"/>
                      <a:pt x="15005" y="10169"/>
                      <a:pt x="14864" y="9839"/>
                    </a:cubicBezTo>
                    <a:close/>
                    <a:moveTo>
                      <a:pt x="8409" y="6454"/>
                    </a:moveTo>
                    <a:cubicBezTo>
                      <a:pt x="8403" y="6454"/>
                      <a:pt x="8396" y="6455"/>
                      <a:pt x="8389" y="6457"/>
                    </a:cubicBezTo>
                    <a:cubicBezTo>
                      <a:pt x="7680" y="6552"/>
                      <a:pt x="7066" y="6930"/>
                      <a:pt x="6569" y="7379"/>
                    </a:cubicBezTo>
                    <a:cubicBezTo>
                      <a:pt x="5483" y="8347"/>
                      <a:pt x="4986" y="9741"/>
                      <a:pt x="4703" y="11064"/>
                    </a:cubicBezTo>
                    <a:cubicBezTo>
                      <a:pt x="4561" y="11773"/>
                      <a:pt x="4443" y="12529"/>
                      <a:pt x="4396" y="13238"/>
                    </a:cubicBezTo>
                    <a:lnTo>
                      <a:pt x="4396" y="14325"/>
                    </a:lnTo>
                    <a:cubicBezTo>
                      <a:pt x="4443" y="14679"/>
                      <a:pt x="4467" y="15034"/>
                      <a:pt x="4514" y="15388"/>
                    </a:cubicBezTo>
                    <a:lnTo>
                      <a:pt x="4561" y="15388"/>
                    </a:lnTo>
                    <a:cubicBezTo>
                      <a:pt x="4514" y="15010"/>
                      <a:pt x="4514" y="14585"/>
                      <a:pt x="4514" y="14207"/>
                    </a:cubicBezTo>
                    <a:cubicBezTo>
                      <a:pt x="4514" y="13782"/>
                      <a:pt x="4561" y="13404"/>
                      <a:pt x="4585" y="13002"/>
                    </a:cubicBezTo>
                    <a:cubicBezTo>
                      <a:pt x="4632" y="12293"/>
                      <a:pt x="4750" y="11584"/>
                      <a:pt x="4915" y="10899"/>
                    </a:cubicBezTo>
                    <a:cubicBezTo>
                      <a:pt x="5081" y="10214"/>
                      <a:pt x="5294" y="9529"/>
                      <a:pt x="5624" y="8891"/>
                    </a:cubicBezTo>
                    <a:cubicBezTo>
                      <a:pt x="5908" y="8324"/>
                      <a:pt x="6286" y="7804"/>
                      <a:pt x="6806" y="7355"/>
                    </a:cubicBezTo>
                    <a:cubicBezTo>
                      <a:pt x="7278" y="6977"/>
                      <a:pt x="7798" y="6693"/>
                      <a:pt x="8389" y="6552"/>
                    </a:cubicBezTo>
                    <a:cubicBezTo>
                      <a:pt x="8398" y="6553"/>
                      <a:pt x="8406" y="6554"/>
                      <a:pt x="8414" y="6554"/>
                    </a:cubicBezTo>
                    <a:cubicBezTo>
                      <a:pt x="8495" y="6554"/>
                      <a:pt x="8480" y="6454"/>
                      <a:pt x="8409" y="6454"/>
                    </a:cubicBezTo>
                    <a:close/>
                    <a:moveTo>
                      <a:pt x="13446" y="7914"/>
                    </a:moveTo>
                    <a:cubicBezTo>
                      <a:pt x="13390" y="7914"/>
                      <a:pt x="13358" y="7977"/>
                      <a:pt x="13421" y="8040"/>
                    </a:cubicBezTo>
                    <a:cubicBezTo>
                      <a:pt x="13823" y="8465"/>
                      <a:pt x="14130" y="8985"/>
                      <a:pt x="14296" y="9529"/>
                    </a:cubicBezTo>
                    <a:cubicBezTo>
                      <a:pt x="14485" y="10167"/>
                      <a:pt x="14508" y="10805"/>
                      <a:pt x="14437" y="11466"/>
                    </a:cubicBezTo>
                    <a:cubicBezTo>
                      <a:pt x="14366" y="12175"/>
                      <a:pt x="14154" y="12837"/>
                      <a:pt x="13918" y="13498"/>
                    </a:cubicBezTo>
                    <a:cubicBezTo>
                      <a:pt x="13681" y="14183"/>
                      <a:pt x="13374" y="14798"/>
                      <a:pt x="13020" y="15436"/>
                    </a:cubicBezTo>
                    <a:cubicBezTo>
                      <a:pt x="12831" y="15790"/>
                      <a:pt x="12618" y="16144"/>
                      <a:pt x="12405" y="16475"/>
                    </a:cubicBezTo>
                    <a:cubicBezTo>
                      <a:pt x="12193" y="16806"/>
                      <a:pt x="11956" y="17160"/>
                      <a:pt x="11697" y="17444"/>
                    </a:cubicBezTo>
                    <a:cubicBezTo>
                      <a:pt x="11697" y="17444"/>
                      <a:pt x="11697" y="17491"/>
                      <a:pt x="11720" y="17491"/>
                    </a:cubicBezTo>
                    <a:cubicBezTo>
                      <a:pt x="11956" y="17208"/>
                      <a:pt x="12193" y="16924"/>
                      <a:pt x="12429" y="16664"/>
                    </a:cubicBezTo>
                    <a:cubicBezTo>
                      <a:pt x="12665" y="16357"/>
                      <a:pt x="12854" y="16073"/>
                      <a:pt x="13067" y="15743"/>
                    </a:cubicBezTo>
                    <a:cubicBezTo>
                      <a:pt x="13445" y="15128"/>
                      <a:pt x="13776" y="14467"/>
                      <a:pt x="14036" y="13782"/>
                    </a:cubicBezTo>
                    <a:cubicBezTo>
                      <a:pt x="14532" y="12529"/>
                      <a:pt x="14886" y="11064"/>
                      <a:pt x="14555" y="9718"/>
                    </a:cubicBezTo>
                    <a:cubicBezTo>
                      <a:pt x="14390" y="9056"/>
                      <a:pt x="14059" y="8418"/>
                      <a:pt x="13539" y="7969"/>
                    </a:cubicBezTo>
                    <a:cubicBezTo>
                      <a:pt x="13508" y="7930"/>
                      <a:pt x="13474" y="7914"/>
                      <a:pt x="13446" y="7914"/>
                    </a:cubicBezTo>
                    <a:close/>
                    <a:moveTo>
                      <a:pt x="9877" y="8308"/>
                    </a:moveTo>
                    <a:cubicBezTo>
                      <a:pt x="9863" y="8308"/>
                      <a:pt x="9847" y="8312"/>
                      <a:pt x="9830" y="8324"/>
                    </a:cubicBezTo>
                    <a:cubicBezTo>
                      <a:pt x="9546" y="8560"/>
                      <a:pt x="9287" y="8867"/>
                      <a:pt x="9027" y="9151"/>
                    </a:cubicBezTo>
                    <a:cubicBezTo>
                      <a:pt x="8814" y="9458"/>
                      <a:pt x="8554" y="9741"/>
                      <a:pt x="8365" y="10049"/>
                    </a:cubicBezTo>
                    <a:cubicBezTo>
                      <a:pt x="7585" y="11159"/>
                      <a:pt x="7042" y="12411"/>
                      <a:pt x="6735" y="13711"/>
                    </a:cubicBezTo>
                    <a:cubicBezTo>
                      <a:pt x="6404" y="15010"/>
                      <a:pt x="6333" y="16357"/>
                      <a:pt x="6499" y="17657"/>
                    </a:cubicBezTo>
                    <a:cubicBezTo>
                      <a:pt x="6499" y="17684"/>
                      <a:pt x="6513" y="17694"/>
                      <a:pt x="6531" y="17694"/>
                    </a:cubicBezTo>
                    <a:cubicBezTo>
                      <a:pt x="6558" y="17694"/>
                      <a:pt x="6593" y="17671"/>
                      <a:pt x="6593" y="17657"/>
                    </a:cubicBezTo>
                    <a:cubicBezTo>
                      <a:pt x="6499" y="16924"/>
                      <a:pt x="6499" y="16192"/>
                      <a:pt x="6593" y="15436"/>
                    </a:cubicBezTo>
                    <a:cubicBezTo>
                      <a:pt x="6711" y="14136"/>
                      <a:pt x="7066" y="12837"/>
                      <a:pt x="7656" y="11632"/>
                    </a:cubicBezTo>
                    <a:cubicBezTo>
                      <a:pt x="7940" y="11041"/>
                      <a:pt x="8271" y="10450"/>
                      <a:pt x="8649" y="9930"/>
                    </a:cubicBezTo>
                    <a:cubicBezTo>
                      <a:pt x="8838" y="9647"/>
                      <a:pt x="9027" y="9387"/>
                      <a:pt x="9287" y="9151"/>
                    </a:cubicBezTo>
                    <a:cubicBezTo>
                      <a:pt x="9476" y="8891"/>
                      <a:pt x="9712" y="8654"/>
                      <a:pt x="9948" y="8371"/>
                    </a:cubicBezTo>
                    <a:cubicBezTo>
                      <a:pt x="9948" y="8353"/>
                      <a:pt x="9921" y="8308"/>
                      <a:pt x="9877" y="8308"/>
                    </a:cubicBezTo>
                    <a:close/>
                    <a:moveTo>
                      <a:pt x="11203" y="8677"/>
                    </a:moveTo>
                    <a:cubicBezTo>
                      <a:pt x="11169" y="8677"/>
                      <a:pt x="11129" y="8703"/>
                      <a:pt x="11129" y="8749"/>
                    </a:cubicBezTo>
                    <a:cubicBezTo>
                      <a:pt x="11177" y="9056"/>
                      <a:pt x="11248" y="9387"/>
                      <a:pt x="11295" y="9718"/>
                    </a:cubicBezTo>
                    <a:cubicBezTo>
                      <a:pt x="11319" y="10049"/>
                      <a:pt x="11342" y="10356"/>
                      <a:pt x="11342" y="10686"/>
                    </a:cubicBezTo>
                    <a:cubicBezTo>
                      <a:pt x="11366" y="11348"/>
                      <a:pt x="11319" y="12010"/>
                      <a:pt x="11224" y="12671"/>
                    </a:cubicBezTo>
                    <a:cubicBezTo>
                      <a:pt x="11011" y="13971"/>
                      <a:pt x="10610" y="15247"/>
                      <a:pt x="9995" y="16428"/>
                    </a:cubicBezTo>
                    <a:cubicBezTo>
                      <a:pt x="9617" y="17066"/>
                      <a:pt x="9216" y="17680"/>
                      <a:pt x="8743" y="18271"/>
                    </a:cubicBezTo>
                    <a:cubicBezTo>
                      <a:pt x="8724" y="18309"/>
                      <a:pt x="8752" y="18348"/>
                      <a:pt x="8788" y="18348"/>
                    </a:cubicBezTo>
                    <a:cubicBezTo>
                      <a:pt x="8797" y="18348"/>
                      <a:pt x="8805" y="18346"/>
                      <a:pt x="8814" y="18342"/>
                    </a:cubicBezTo>
                    <a:cubicBezTo>
                      <a:pt x="9688" y="17302"/>
                      <a:pt x="10373" y="16144"/>
                      <a:pt x="10846" y="14892"/>
                    </a:cubicBezTo>
                    <a:cubicBezTo>
                      <a:pt x="11319" y="13616"/>
                      <a:pt x="11531" y="12293"/>
                      <a:pt x="11531" y="10946"/>
                    </a:cubicBezTo>
                    <a:cubicBezTo>
                      <a:pt x="11531" y="10568"/>
                      <a:pt x="11484" y="10214"/>
                      <a:pt x="11460" y="9836"/>
                    </a:cubicBezTo>
                    <a:cubicBezTo>
                      <a:pt x="11437" y="9458"/>
                      <a:pt x="11366" y="9103"/>
                      <a:pt x="11248" y="8702"/>
                    </a:cubicBezTo>
                    <a:cubicBezTo>
                      <a:pt x="11239" y="8685"/>
                      <a:pt x="11222" y="8677"/>
                      <a:pt x="11203" y="8677"/>
                    </a:cubicBezTo>
                    <a:close/>
                    <a:moveTo>
                      <a:pt x="9334" y="6906"/>
                    </a:moveTo>
                    <a:cubicBezTo>
                      <a:pt x="9216" y="6906"/>
                      <a:pt x="9121" y="6906"/>
                      <a:pt x="9003" y="6930"/>
                    </a:cubicBezTo>
                    <a:cubicBezTo>
                      <a:pt x="8601" y="7001"/>
                      <a:pt x="8176" y="7048"/>
                      <a:pt x="7798" y="7237"/>
                    </a:cubicBezTo>
                    <a:cubicBezTo>
                      <a:pt x="7396" y="7402"/>
                      <a:pt x="7066" y="7686"/>
                      <a:pt x="6806" y="7993"/>
                    </a:cubicBezTo>
                    <a:cubicBezTo>
                      <a:pt x="6215" y="8678"/>
                      <a:pt x="5742" y="9505"/>
                      <a:pt x="5435" y="10356"/>
                    </a:cubicBezTo>
                    <a:cubicBezTo>
                      <a:pt x="5104" y="11230"/>
                      <a:pt x="4963" y="12175"/>
                      <a:pt x="4939" y="13073"/>
                    </a:cubicBezTo>
                    <a:cubicBezTo>
                      <a:pt x="4892" y="13994"/>
                      <a:pt x="4963" y="14916"/>
                      <a:pt x="5152" y="15837"/>
                    </a:cubicBezTo>
                    <a:cubicBezTo>
                      <a:pt x="5294" y="16735"/>
                      <a:pt x="5506" y="17633"/>
                      <a:pt x="5790" y="18507"/>
                    </a:cubicBezTo>
                    <a:cubicBezTo>
                      <a:pt x="5790" y="18523"/>
                      <a:pt x="5792" y="18528"/>
                      <a:pt x="5796" y="18528"/>
                    </a:cubicBezTo>
                    <a:cubicBezTo>
                      <a:pt x="5803" y="18528"/>
                      <a:pt x="5813" y="18507"/>
                      <a:pt x="5813" y="18507"/>
                    </a:cubicBezTo>
                    <a:cubicBezTo>
                      <a:pt x="5790" y="18389"/>
                      <a:pt x="5790" y="18318"/>
                      <a:pt x="5766" y="18200"/>
                    </a:cubicBezTo>
                    <a:cubicBezTo>
                      <a:pt x="5577" y="17302"/>
                      <a:pt x="5412" y="16428"/>
                      <a:pt x="5294" y="15530"/>
                    </a:cubicBezTo>
                    <a:cubicBezTo>
                      <a:pt x="5175" y="14656"/>
                      <a:pt x="5104" y="13734"/>
                      <a:pt x="5175" y="12837"/>
                    </a:cubicBezTo>
                    <a:cubicBezTo>
                      <a:pt x="5223" y="11962"/>
                      <a:pt x="5412" y="11041"/>
                      <a:pt x="5742" y="10214"/>
                    </a:cubicBezTo>
                    <a:cubicBezTo>
                      <a:pt x="5908" y="9812"/>
                      <a:pt x="6120" y="9387"/>
                      <a:pt x="6357" y="9009"/>
                    </a:cubicBezTo>
                    <a:cubicBezTo>
                      <a:pt x="6593" y="8654"/>
                      <a:pt x="6829" y="8276"/>
                      <a:pt x="7160" y="7969"/>
                    </a:cubicBezTo>
                    <a:cubicBezTo>
                      <a:pt x="7444" y="7686"/>
                      <a:pt x="7798" y="7473"/>
                      <a:pt x="8176" y="7355"/>
                    </a:cubicBezTo>
                    <a:cubicBezTo>
                      <a:pt x="8578" y="7237"/>
                      <a:pt x="8979" y="7166"/>
                      <a:pt x="9405" y="7119"/>
                    </a:cubicBezTo>
                    <a:cubicBezTo>
                      <a:pt x="9452" y="7048"/>
                      <a:pt x="9428" y="6906"/>
                      <a:pt x="9334" y="6906"/>
                    </a:cubicBezTo>
                    <a:close/>
                    <a:moveTo>
                      <a:pt x="9551" y="9421"/>
                    </a:moveTo>
                    <a:cubicBezTo>
                      <a:pt x="9526" y="9421"/>
                      <a:pt x="9496" y="9440"/>
                      <a:pt x="9476" y="9481"/>
                    </a:cubicBezTo>
                    <a:cubicBezTo>
                      <a:pt x="9003" y="10639"/>
                      <a:pt x="8625" y="11844"/>
                      <a:pt x="8247" y="13073"/>
                    </a:cubicBezTo>
                    <a:cubicBezTo>
                      <a:pt x="8058" y="13711"/>
                      <a:pt x="7893" y="14301"/>
                      <a:pt x="7704" y="14916"/>
                    </a:cubicBezTo>
                    <a:cubicBezTo>
                      <a:pt x="7538" y="15506"/>
                      <a:pt x="7396" y="16097"/>
                      <a:pt x="7231" y="16711"/>
                    </a:cubicBezTo>
                    <a:cubicBezTo>
                      <a:pt x="7089" y="17397"/>
                      <a:pt x="6971" y="18082"/>
                      <a:pt x="6947" y="18791"/>
                    </a:cubicBezTo>
                    <a:cubicBezTo>
                      <a:pt x="6947" y="18802"/>
                      <a:pt x="6953" y="18808"/>
                      <a:pt x="6959" y="18808"/>
                    </a:cubicBezTo>
                    <a:cubicBezTo>
                      <a:pt x="6965" y="18808"/>
                      <a:pt x="6971" y="18802"/>
                      <a:pt x="6971" y="18791"/>
                    </a:cubicBezTo>
                    <a:cubicBezTo>
                      <a:pt x="7113" y="17538"/>
                      <a:pt x="7444" y="16357"/>
                      <a:pt x="7798" y="15152"/>
                    </a:cubicBezTo>
                    <a:cubicBezTo>
                      <a:pt x="8152" y="13923"/>
                      <a:pt x="8507" y="12718"/>
                      <a:pt x="8885" y="11513"/>
                    </a:cubicBezTo>
                    <a:cubicBezTo>
                      <a:pt x="9121" y="10828"/>
                      <a:pt x="9357" y="10190"/>
                      <a:pt x="9594" y="9505"/>
                    </a:cubicBezTo>
                    <a:cubicBezTo>
                      <a:pt x="9607" y="9452"/>
                      <a:pt x="9583" y="9421"/>
                      <a:pt x="9551" y="9421"/>
                    </a:cubicBezTo>
                    <a:close/>
                    <a:moveTo>
                      <a:pt x="12405" y="7806"/>
                    </a:moveTo>
                    <a:cubicBezTo>
                      <a:pt x="12349" y="7806"/>
                      <a:pt x="12303" y="7890"/>
                      <a:pt x="12358" y="7946"/>
                    </a:cubicBezTo>
                    <a:cubicBezTo>
                      <a:pt x="12665" y="8206"/>
                      <a:pt x="12972" y="8465"/>
                      <a:pt x="13232" y="8773"/>
                    </a:cubicBezTo>
                    <a:cubicBezTo>
                      <a:pt x="13492" y="9103"/>
                      <a:pt x="13681" y="9458"/>
                      <a:pt x="13752" y="9836"/>
                    </a:cubicBezTo>
                    <a:cubicBezTo>
                      <a:pt x="13847" y="10238"/>
                      <a:pt x="13847" y="10686"/>
                      <a:pt x="13847" y="11112"/>
                    </a:cubicBezTo>
                    <a:cubicBezTo>
                      <a:pt x="13823" y="11537"/>
                      <a:pt x="13799" y="12010"/>
                      <a:pt x="13681" y="12458"/>
                    </a:cubicBezTo>
                    <a:cubicBezTo>
                      <a:pt x="13492" y="13356"/>
                      <a:pt x="13138" y="14183"/>
                      <a:pt x="12665" y="14963"/>
                    </a:cubicBezTo>
                    <a:cubicBezTo>
                      <a:pt x="12216" y="15766"/>
                      <a:pt x="11673" y="16475"/>
                      <a:pt x="11082" y="17160"/>
                    </a:cubicBezTo>
                    <a:cubicBezTo>
                      <a:pt x="10492" y="17846"/>
                      <a:pt x="9830" y="18483"/>
                      <a:pt x="9192" y="19145"/>
                    </a:cubicBezTo>
                    <a:lnTo>
                      <a:pt x="8956" y="19381"/>
                    </a:lnTo>
                    <a:cubicBezTo>
                      <a:pt x="8956" y="19381"/>
                      <a:pt x="8956" y="19405"/>
                      <a:pt x="8979" y="19405"/>
                    </a:cubicBezTo>
                    <a:cubicBezTo>
                      <a:pt x="9712" y="18814"/>
                      <a:pt x="10397" y="18153"/>
                      <a:pt x="11011" y="17491"/>
                    </a:cubicBezTo>
                    <a:cubicBezTo>
                      <a:pt x="11626" y="16806"/>
                      <a:pt x="12216" y="16073"/>
                      <a:pt x="12713" y="15294"/>
                    </a:cubicBezTo>
                    <a:cubicBezTo>
                      <a:pt x="13161" y="14490"/>
                      <a:pt x="13563" y="13640"/>
                      <a:pt x="13799" y="12766"/>
                    </a:cubicBezTo>
                    <a:cubicBezTo>
                      <a:pt x="14012" y="11868"/>
                      <a:pt x="14083" y="10946"/>
                      <a:pt x="13965" y="10072"/>
                    </a:cubicBezTo>
                    <a:cubicBezTo>
                      <a:pt x="13918" y="9647"/>
                      <a:pt x="13799" y="9245"/>
                      <a:pt x="13563" y="8891"/>
                    </a:cubicBezTo>
                    <a:cubicBezTo>
                      <a:pt x="13327" y="8560"/>
                      <a:pt x="13020" y="8276"/>
                      <a:pt x="12689" y="7993"/>
                    </a:cubicBezTo>
                    <a:cubicBezTo>
                      <a:pt x="12618" y="7946"/>
                      <a:pt x="12524" y="7875"/>
                      <a:pt x="12453" y="7828"/>
                    </a:cubicBezTo>
                    <a:cubicBezTo>
                      <a:pt x="12437" y="7812"/>
                      <a:pt x="12421" y="7806"/>
                      <a:pt x="12405" y="7806"/>
                    </a:cubicBezTo>
                    <a:close/>
                    <a:moveTo>
                      <a:pt x="10392" y="8654"/>
                    </a:moveTo>
                    <a:cubicBezTo>
                      <a:pt x="10345" y="8654"/>
                      <a:pt x="10287" y="8686"/>
                      <a:pt x="10303" y="8749"/>
                    </a:cubicBezTo>
                    <a:cubicBezTo>
                      <a:pt x="10539" y="9411"/>
                      <a:pt x="10633" y="10119"/>
                      <a:pt x="10610" y="10828"/>
                    </a:cubicBezTo>
                    <a:cubicBezTo>
                      <a:pt x="10586" y="11584"/>
                      <a:pt x="10421" y="12293"/>
                      <a:pt x="10279" y="13002"/>
                    </a:cubicBezTo>
                    <a:cubicBezTo>
                      <a:pt x="10114" y="13782"/>
                      <a:pt x="9877" y="14585"/>
                      <a:pt x="9570" y="15365"/>
                    </a:cubicBezTo>
                    <a:cubicBezTo>
                      <a:pt x="9428" y="15743"/>
                      <a:pt x="9216" y="16097"/>
                      <a:pt x="9003" y="16452"/>
                    </a:cubicBezTo>
                    <a:cubicBezTo>
                      <a:pt x="8814" y="16782"/>
                      <a:pt x="8601" y="17089"/>
                      <a:pt x="8365" y="17420"/>
                    </a:cubicBezTo>
                    <a:cubicBezTo>
                      <a:pt x="7916" y="18082"/>
                      <a:pt x="7444" y="18696"/>
                      <a:pt x="7184" y="19429"/>
                    </a:cubicBezTo>
                    <a:lnTo>
                      <a:pt x="7089" y="19688"/>
                    </a:lnTo>
                    <a:cubicBezTo>
                      <a:pt x="7089" y="19712"/>
                      <a:pt x="7095" y="19724"/>
                      <a:pt x="7101" y="19724"/>
                    </a:cubicBezTo>
                    <a:cubicBezTo>
                      <a:pt x="7107" y="19724"/>
                      <a:pt x="7113" y="19712"/>
                      <a:pt x="7113" y="19688"/>
                    </a:cubicBezTo>
                    <a:cubicBezTo>
                      <a:pt x="7278" y="19310"/>
                      <a:pt x="7467" y="18980"/>
                      <a:pt x="7680" y="18672"/>
                    </a:cubicBezTo>
                    <a:cubicBezTo>
                      <a:pt x="7893" y="18342"/>
                      <a:pt x="8129" y="18011"/>
                      <a:pt x="8365" y="17680"/>
                    </a:cubicBezTo>
                    <a:cubicBezTo>
                      <a:pt x="8601" y="17373"/>
                      <a:pt x="8838" y="17042"/>
                      <a:pt x="9050" y="16711"/>
                    </a:cubicBezTo>
                    <a:cubicBezTo>
                      <a:pt x="9287" y="16357"/>
                      <a:pt x="9452" y="16003"/>
                      <a:pt x="9617" y="15625"/>
                    </a:cubicBezTo>
                    <a:cubicBezTo>
                      <a:pt x="9995" y="14845"/>
                      <a:pt x="10208" y="14065"/>
                      <a:pt x="10397" y="13262"/>
                    </a:cubicBezTo>
                    <a:cubicBezTo>
                      <a:pt x="10562" y="12529"/>
                      <a:pt x="10728" y="11773"/>
                      <a:pt x="10775" y="11041"/>
                    </a:cubicBezTo>
                    <a:cubicBezTo>
                      <a:pt x="10846" y="10332"/>
                      <a:pt x="10799" y="9600"/>
                      <a:pt x="10562" y="8938"/>
                    </a:cubicBezTo>
                    <a:cubicBezTo>
                      <a:pt x="10539" y="8867"/>
                      <a:pt x="10515" y="8773"/>
                      <a:pt x="10444" y="8678"/>
                    </a:cubicBezTo>
                    <a:cubicBezTo>
                      <a:pt x="10436" y="8662"/>
                      <a:pt x="10415" y="8654"/>
                      <a:pt x="10392" y="8654"/>
                    </a:cubicBezTo>
                    <a:close/>
                    <a:moveTo>
                      <a:pt x="9503" y="7707"/>
                    </a:moveTo>
                    <a:cubicBezTo>
                      <a:pt x="9494" y="7707"/>
                      <a:pt x="9485" y="7708"/>
                      <a:pt x="9476" y="7709"/>
                    </a:cubicBezTo>
                    <a:cubicBezTo>
                      <a:pt x="9357" y="7733"/>
                      <a:pt x="9263" y="7757"/>
                      <a:pt x="9145" y="7804"/>
                    </a:cubicBezTo>
                    <a:cubicBezTo>
                      <a:pt x="8271" y="8111"/>
                      <a:pt x="7538" y="8702"/>
                      <a:pt x="6995" y="9458"/>
                    </a:cubicBezTo>
                    <a:cubicBezTo>
                      <a:pt x="6380" y="10285"/>
                      <a:pt x="6002" y="11230"/>
                      <a:pt x="5766" y="12199"/>
                    </a:cubicBezTo>
                    <a:cubicBezTo>
                      <a:pt x="5530" y="13167"/>
                      <a:pt x="5483" y="14207"/>
                      <a:pt x="5601" y="15176"/>
                    </a:cubicBezTo>
                    <a:cubicBezTo>
                      <a:pt x="5719" y="16121"/>
                      <a:pt x="5979" y="17042"/>
                      <a:pt x="6168" y="17964"/>
                    </a:cubicBezTo>
                    <a:cubicBezTo>
                      <a:pt x="6404" y="18838"/>
                      <a:pt x="6617" y="19759"/>
                      <a:pt x="6806" y="20681"/>
                    </a:cubicBezTo>
                    <a:cubicBezTo>
                      <a:pt x="6806" y="20563"/>
                      <a:pt x="6806" y="20445"/>
                      <a:pt x="6758" y="20350"/>
                    </a:cubicBezTo>
                    <a:cubicBezTo>
                      <a:pt x="6711" y="19429"/>
                      <a:pt x="6475" y="18507"/>
                      <a:pt x="6262" y="17633"/>
                    </a:cubicBezTo>
                    <a:cubicBezTo>
                      <a:pt x="6050" y="16711"/>
                      <a:pt x="5861" y="15837"/>
                      <a:pt x="5766" y="14916"/>
                    </a:cubicBezTo>
                    <a:cubicBezTo>
                      <a:pt x="5672" y="13900"/>
                      <a:pt x="5766" y="12907"/>
                      <a:pt x="6026" y="11962"/>
                    </a:cubicBezTo>
                    <a:cubicBezTo>
                      <a:pt x="6286" y="11017"/>
                      <a:pt x="6711" y="10072"/>
                      <a:pt x="7349" y="9340"/>
                    </a:cubicBezTo>
                    <a:cubicBezTo>
                      <a:pt x="7916" y="8654"/>
                      <a:pt x="8672" y="8158"/>
                      <a:pt x="9546" y="7875"/>
                    </a:cubicBezTo>
                    <a:cubicBezTo>
                      <a:pt x="9657" y="7853"/>
                      <a:pt x="9623" y="7707"/>
                      <a:pt x="9503" y="7707"/>
                    </a:cubicBezTo>
                    <a:close/>
                    <a:moveTo>
                      <a:pt x="6806" y="20681"/>
                    </a:moveTo>
                    <a:cubicBezTo>
                      <a:pt x="6782" y="20693"/>
                      <a:pt x="6782" y="20699"/>
                      <a:pt x="6788" y="20699"/>
                    </a:cubicBezTo>
                    <a:cubicBezTo>
                      <a:pt x="6794" y="20699"/>
                      <a:pt x="6806" y="20693"/>
                      <a:pt x="6806" y="20681"/>
                    </a:cubicBezTo>
                    <a:close/>
                    <a:moveTo>
                      <a:pt x="11791" y="8255"/>
                    </a:moveTo>
                    <a:cubicBezTo>
                      <a:pt x="11721" y="8255"/>
                      <a:pt x="11651" y="8349"/>
                      <a:pt x="11720" y="8418"/>
                    </a:cubicBezTo>
                    <a:cubicBezTo>
                      <a:pt x="12311" y="9127"/>
                      <a:pt x="12665" y="9978"/>
                      <a:pt x="12760" y="10875"/>
                    </a:cubicBezTo>
                    <a:cubicBezTo>
                      <a:pt x="12878" y="11868"/>
                      <a:pt x="12689" y="12907"/>
                      <a:pt x="12382" y="13876"/>
                    </a:cubicBezTo>
                    <a:cubicBezTo>
                      <a:pt x="12027" y="14845"/>
                      <a:pt x="11531" y="15766"/>
                      <a:pt x="10870" y="16593"/>
                    </a:cubicBezTo>
                    <a:cubicBezTo>
                      <a:pt x="10279" y="17373"/>
                      <a:pt x="9570" y="18011"/>
                      <a:pt x="8861" y="18696"/>
                    </a:cubicBezTo>
                    <a:cubicBezTo>
                      <a:pt x="8152" y="19381"/>
                      <a:pt x="7444" y="20019"/>
                      <a:pt x="6853" y="20799"/>
                    </a:cubicBezTo>
                    <a:cubicBezTo>
                      <a:pt x="6806" y="20917"/>
                      <a:pt x="6711" y="20988"/>
                      <a:pt x="6640" y="21082"/>
                    </a:cubicBezTo>
                    <a:cubicBezTo>
                      <a:pt x="7325" y="20374"/>
                      <a:pt x="8034" y="19688"/>
                      <a:pt x="8790" y="19027"/>
                    </a:cubicBezTo>
                    <a:cubicBezTo>
                      <a:pt x="9499" y="18342"/>
                      <a:pt x="10255" y="17680"/>
                      <a:pt x="10893" y="16924"/>
                    </a:cubicBezTo>
                    <a:cubicBezTo>
                      <a:pt x="11578" y="16121"/>
                      <a:pt x="12098" y="15199"/>
                      <a:pt x="12500" y="14231"/>
                    </a:cubicBezTo>
                    <a:cubicBezTo>
                      <a:pt x="12878" y="13262"/>
                      <a:pt x="13091" y="12199"/>
                      <a:pt x="13020" y="11159"/>
                    </a:cubicBezTo>
                    <a:cubicBezTo>
                      <a:pt x="12996" y="10238"/>
                      <a:pt x="12689" y="9292"/>
                      <a:pt x="12098" y="8560"/>
                    </a:cubicBezTo>
                    <a:cubicBezTo>
                      <a:pt x="12027" y="8465"/>
                      <a:pt x="11956" y="8395"/>
                      <a:pt x="11862" y="8300"/>
                    </a:cubicBezTo>
                    <a:cubicBezTo>
                      <a:pt x="11843" y="8268"/>
                      <a:pt x="11817" y="8255"/>
                      <a:pt x="11791" y="8255"/>
                    </a:cubicBezTo>
                    <a:close/>
                    <a:moveTo>
                      <a:pt x="6640" y="21082"/>
                    </a:moveTo>
                    <a:cubicBezTo>
                      <a:pt x="6628" y="21094"/>
                      <a:pt x="6628" y="21100"/>
                      <a:pt x="6631" y="21100"/>
                    </a:cubicBezTo>
                    <a:cubicBezTo>
                      <a:pt x="6634" y="21100"/>
                      <a:pt x="6640" y="21094"/>
                      <a:pt x="6640" y="2108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4" name="Google Shape;3894;p61"/>
            <p:cNvGrpSpPr/>
            <p:nvPr/>
          </p:nvGrpSpPr>
          <p:grpSpPr>
            <a:xfrm rot="-5400000">
              <a:off x="6687471" y="2982721"/>
              <a:ext cx="500859" cy="497578"/>
              <a:chOff x="368650" y="1552750"/>
              <a:chExt cx="1377500" cy="1368475"/>
            </a:xfrm>
          </p:grpSpPr>
          <p:sp>
            <p:nvSpPr>
              <p:cNvPr id="3895" name="Google Shape;3895;p61"/>
              <p:cNvSpPr/>
              <p:nvPr/>
            </p:nvSpPr>
            <p:spPr>
              <a:xfrm>
                <a:off x="368650" y="1552750"/>
                <a:ext cx="1377500" cy="1368475"/>
              </a:xfrm>
              <a:custGeom>
                <a:avLst/>
                <a:gdLst/>
                <a:ahLst/>
                <a:cxnLst/>
                <a:rect l="l" t="t" r="r" b="b"/>
                <a:pathLst>
                  <a:path w="55100" h="54739" extrusionOk="0">
                    <a:moveTo>
                      <a:pt x="32847" y="0"/>
                    </a:moveTo>
                    <a:cubicBezTo>
                      <a:pt x="32134" y="0"/>
                      <a:pt x="31486" y="475"/>
                      <a:pt x="31071" y="1049"/>
                    </a:cubicBezTo>
                    <a:cubicBezTo>
                      <a:pt x="30480" y="1828"/>
                      <a:pt x="30149" y="2821"/>
                      <a:pt x="29889" y="3719"/>
                    </a:cubicBezTo>
                    <a:cubicBezTo>
                      <a:pt x="29629" y="4664"/>
                      <a:pt x="29488" y="5609"/>
                      <a:pt x="29322" y="6554"/>
                    </a:cubicBezTo>
                    <a:cubicBezTo>
                      <a:pt x="29181" y="7452"/>
                      <a:pt x="29086" y="8373"/>
                      <a:pt x="29015" y="9271"/>
                    </a:cubicBezTo>
                    <a:cubicBezTo>
                      <a:pt x="28850" y="11114"/>
                      <a:pt x="28802" y="12910"/>
                      <a:pt x="28732" y="14753"/>
                    </a:cubicBezTo>
                    <a:cubicBezTo>
                      <a:pt x="28684" y="16572"/>
                      <a:pt x="28613" y="18415"/>
                      <a:pt x="28495" y="20234"/>
                    </a:cubicBezTo>
                    <a:cubicBezTo>
                      <a:pt x="28354" y="22077"/>
                      <a:pt x="28141" y="23873"/>
                      <a:pt x="27834" y="25645"/>
                    </a:cubicBezTo>
                    <a:cubicBezTo>
                      <a:pt x="27787" y="25810"/>
                      <a:pt x="27763" y="26023"/>
                      <a:pt x="27739" y="26235"/>
                    </a:cubicBezTo>
                    <a:cubicBezTo>
                      <a:pt x="27716" y="26283"/>
                      <a:pt x="27716" y="26377"/>
                      <a:pt x="27668" y="26448"/>
                    </a:cubicBezTo>
                    <a:cubicBezTo>
                      <a:pt x="27597" y="24581"/>
                      <a:pt x="27479" y="22739"/>
                      <a:pt x="27314" y="20896"/>
                    </a:cubicBezTo>
                    <a:cubicBezTo>
                      <a:pt x="27149" y="18816"/>
                      <a:pt x="26912" y="16761"/>
                      <a:pt x="26534" y="14705"/>
                    </a:cubicBezTo>
                    <a:cubicBezTo>
                      <a:pt x="26180" y="12791"/>
                      <a:pt x="25707" y="10901"/>
                      <a:pt x="25069" y="9082"/>
                    </a:cubicBezTo>
                    <a:cubicBezTo>
                      <a:pt x="24455" y="7263"/>
                      <a:pt x="23723" y="5491"/>
                      <a:pt x="22754" y="3884"/>
                    </a:cubicBezTo>
                    <a:cubicBezTo>
                      <a:pt x="22329" y="3128"/>
                      <a:pt x="21809" y="2466"/>
                      <a:pt x="21171" y="1876"/>
                    </a:cubicBezTo>
                    <a:cubicBezTo>
                      <a:pt x="20662" y="1387"/>
                      <a:pt x="19961" y="812"/>
                      <a:pt x="19218" y="812"/>
                    </a:cubicBezTo>
                    <a:cubicBezTo>
                      <a:pt x="19098" y="812"/>
                      <a:pt x="18977" y="827"/>
                      <a:pt x="18855" y="860"/>
                    </a:cubicBezTo>
                    <a:cubicBezTo>
                      <a:pt x="17957" y="1096"/>
                      <a:pt x="17509" y="1994"/>
                      <a:pt x="17438" y="2821"/>
                    </a:cubicBezTo>
                    <a:cubicBezTo>
                      <a:pt x="17320" y="3789"/>
                      <a:pt x="17509" y="4782"/>
                      <a:pt x="17745" y="5727"/>
                    </a:cubicBezTo>
                    <a:cubicBezTo>
                      <a:pt x="17981" y="6648"/>
                      <a:pt x="18312" y="7570"/>
                      <a:pt x="18666" y="8444"/>
                    </a:cubicBezTo>
                    <a:cubicBezTo>
                      <a:pt x="18997" y="9318"/>
                      <a:pt x="19375" y="10145"/>
                      <a:pt x="19753" y="10972"/>
                    </a:cubicBezTo>
                    <a:cubicBezTo>
                      <a:pt x="20557" y="12626"/>
                      <a:pt x="21407" y="14233"/>
                      <a:pt x="22281" y="15839"/>
                    </a:cubicBezTo>
                    <a:cubicBezTo>
                      <a:pt x="23132" y="17470"/>
                      <a:pt x="24006" y="19053"/>
                      <a:pt x="24809" y="20707"/>
                    </a:cubicBezTo>
                    <a:cubicBezTo>
                      <a:pt x="25613" y="22337"/>
                      <a:pt x="26345" y="23991"/>
                      <a:pt x="26936" y="25692"/>
                    </a:cubicBezTo>
                    <a:cubicBezTo>
                      <a:pt x="27007" y="25881"/>
                      <a:pt x="27078" y="26094"/>
                      <a:pt x="27149" y="26259"/>
                    </a:cubicBezTo>
                    <a:cubicBezTo>
                      <a:pt x="27172" y="26330"/>
                      <a:pt x="27196" y="26401"/>
                      <a:pt x="27196" y="26472"/>
                    </a:cubicBezTo>
                    <a:cubicBezTo>
                      <a:pt x="26203" y="24912"/>
                      <a:pt x="25164" y="23376"/>
                      <a:pt x="24101" y="21841"/>
                    </a:cubicBezTo>
                    <a:cubicBezTo>
                      <a:pt x="22896" y="20140"/>
                      <a:pt x="21643" y="18462"/>
                      <a:pt x="20320" y="16903"/>
                    </a:cubicBezTo>
                    <a:cubicBezTo>
                      <a:pt x="19044" y="15414"/>
                      <a:pt x="17698" y="13996"/>
                      <a:pt x="16256" y="12744"/>
                    </a:cubicBezTo>
                    <a:cubicBezTo>
                      <a:pt x="14839" y="11492"/>
                      <a:pt x="13303" y="10311"/>
                      <a:pt x="11649" y="9389"/>
                    </a:cubicBezTo>
                    <a:cubicBezTo>
                      <a:pt x="10893" y="8987"/>
                      <a:pt x="10113" y="8633"/>
                      <a:pt x="9286" y="8444"/>
                    </a:cubicBezTo>
                    <a:cubicBezTo>
                      <a:pt x="8924" y="8372"/>
                      <a:pt x="8517" y="8304"/>
                      <a:pt x="8119" y="8304"/>
                    </a:cubicBezTo>
                    <a:cubicBezTo>
                      <a:pt x="7606" y="8304"/>
                      <a:pt x="7107" y="8416"/>
                      <a:pt x="6734" y="8775"/>
                    </a:cubicBezTo>
                    <a:cubicBezTo>
                      <a:pt x="6097" y="9436"/>
                      <a:pt x="6167" y="10405"/>
                      <a:pt x="6498" y="11161"/>
                    </a:cubicBezTo>
                    <a:cubicBezTo>
                      <a:pt x="6876" y="12059"/>
                      <a:pt x="7561" y="12862"/>
                      <a:pt x="8247" y="13524"/>
                    </a:cubicBezTo>
                    <a:cubicBezTo>
                      <a:pt x="8932" y="14209"/>
                      <a:pt x="9664" y="14823"/>
                      <a:pt x="10397" y="15414"/>
                    </a:cubicBezTo>
                    <a:cubicBezTo>
                      <a:pt x="11129" y="15981"/>
                      <a:pt x="11885" y="16525"/>
                      <a:pt x="12618" y="17044"/>
                    </a:cubicBezTo>
                    <a:cubicBezTo>
                      <a:pt x="14130" y="18084"/>
                      <a:pt x="15689" y="19053"/>
                      <a:pt x="17225" y="19998"/>
                    </a:cubicBezTo>
                    <a:cubicBezTo>
                      <a:pt x="18784" y="20966"/>
                      <a:pt x="20344" y="21912"/>
                      <a:pt x="21856" y="22951"/>
                    </a:cubicBezTo>
                    <a:cubicBezTo>
                      <a:pt x="23368" y="23991"/>
                      <a:pt x="24809" y="25054"/>
                      <a:pt x="26203" y="26235"/>
                    </a:cubicBezTo>
                    <a:cubicBezTo>
                      <a:pt x="26345" y="26377"/>
                      <a:pt x="26534" y="26495"/>
                      <a:pt x="26676" y="26613"/>
                    </a:cubicBezTo>
                    <a:cubicBezTo>
                      <a:pt x="26723" y="26637"/>
                      <a:pt x="26771" y="26708"/>
                      <a:pt x="26818" y="26755"/>
                    </a:cubicBezTo>
                    <a:cubicBezTo>
                      <a:pt x="25164" y="25928"/>
                      <a:pt x="23510" y="25101"/>
                      <a:pt x="21832" y="24322"/>
                    </a:cubicBezTo>
                    <a:cubicBezTo>
                      <a:pt x="19966" y="23424"/>
                      <a:pt x="18052" y="22620"/>
                      <a:pt x="16091" y="21912"/>
                    </a:cubicBezTo>
                    <a:cubicBezTo>
                      <a:pt x="14272" y="21274"/>
                      <a:pt x="12405" y="20730"/>
                      <a:pt x="10491" y="20352"/>
                    </a:cubicBezTo>
                    <a:cubicBezTo>
                      <a:pt x="8710" y="19992"/>
                      <a:pt x="6887" y="19760"/>
                      <a:pt x="5081" y="19760"/>
                    </a:cubicBezTo>
                    <a:cubicBezTo>
                      <a:pt x="4994" y="19760"/>
                      <a:pt x="4907" y="19760"/>
                      <a:pt x="4821" y="19762"/>
                    </a:cubicBezTo>
                    <a:cubicBezTo>
                      <a:pt x="3970" y="19762"/>
                      <a:pt x="3096" y="19856"/>
                      <a:pt x="2269" y="20116"/>
                    </a:cubicBezTo>
                    <a:cubicBezTo>
                      <a:pt x="1489" y="20352"/>
                      <a:pt x="473" y="20801"/>
                      <a:pt x="237" y="21652"/>
                    </a:cubicBezTo>
                    <a:cubicBezTo>
                      <a:pt x="1" y="22502"/>
                      <a:pt x="544" y="23329"/>
                      <a:pt x="1206" y="23849"/>
                    </a:cubicBezTo>
                    <a:cubicBezTo>
                      <a:pt x="2009" y="24440"/>
                      <a:pt x="2978" y="24747"/>
                      <a:pt x="3899" y="25030"/>
                    </a:cubicBezTo>
                    <a:cubicBezTo>
                      <a:pt x="4844" y="25290"/>
                      <a:pt x="5789" y="25432"/>
                      <a:pt x="6734" y="25574"/>
                    </a:cubicBezTo>
                    <a:cubicBezTo>
                      <a:pt x="7632" y="25739"/>
                      <a:pt x="8530" y="25810"/>
                      <a:pt x="9452" y="25905"/>
                    </a:cubicBezTo>
                    <a:cubicBezTo>
                      <a:pt x="11295" y="26046"/>
                      <a:pt x="13090" y="26117"/>
                      <a:pt x="14910" y="26165"/>
                    </a:cubicBezTo>
                    <a:cubicBezTo>
                      <a:pt x="16753" y="26235"/>
                      <a:pt x="18572" y="26283"/>
                      <a:pt x="20415" y="26401"/>
                    </a:cubicBezTo>
                    <a:cubicBezTo>
                      <a:pt x="22234" y="26566"/>
                      <a:pt x="24053" y="26755"/>
                      <a:pt x="25825" y="27086"/>
                    </a:cubicBezTo>
                    <a:cubicBezTo>
                      <a:pt x="25991" y="27110"/>
                      <a:pt x="26203" y="27157"/>
                      <a:pt x="26416" y="27180"/>
                    </a:cubicBezTo>
                    <a:cubicBezTo>
                      <a:pt x="26463" y="27204"/>
                      <a:pt x="26558" y="27204"/>
                      <a:pt x="26605" y="27228"/>
                    </a:cubicBezTo>
                    <a:cubicBezTo>
                      <a:pt x="24762" y="27322"/>
                      <a:pt x="22919" y="27440"/>
                      <a:pt x="21053" y="27582"/>
                    </a:cubicBezTo>
                    <a:cubicBezTo>
                      <a:pt x="18997" y="27771"/>
                      <a:pt x="16918" y="28007"/>
                      <a:pt x="14886" y="28385"/>
                    </a:cubicBezTo>
                    <a:cubicBezTo>
                      <a:pt x="12972" y="28740"/>
                      <a:pt x="11082" y="29212"/>
                      <a:pt x="9239" y="29827"/>
                    </a:cubicBezTo>
                    <a:cubicBezTo>
                      <a:pt x="7443" y="30465"/>
                      <a:pt x="5671" y="31197"/>
                      <a:pt x="4041" y="32166"/>
                    </a:cubicBezTo>
                    <a:cubicBezTo>
                      <a:pt x="3308" y="32591"/>
                      <a:pt x="2623" y="33111"/>
                      <a:pt x="2033" y="33725"/>
                    </a:cubicBezTo>
                    <a:cubicBezTo>
                      <a:pt x="1489" y="34316"/>
                      <a:pt x="804" y="35190"/>
                      <a:pt x="1040" y="36064"/>
                    </a:cubicBezTo>
                    <a:cubicBezTo>
                      <a:pt x="1277" y="36962"/>
                      <a:pt x="2151" y="37387"/>
                      <a:pt x="2978" y="37482"/>
                    </a:cubicBezTo>
                    <a:cubicBezTo>
                      <a:pt x="3173" y="37505"/>
                      <a:pt x="3368" y="37516"/>
                      <a:pt x="3562" y="37516"/>
                    </a:cubicBezTo>
                    <a:cubicBezTo>
                      <a:pt x="4358" y="37516"/>
                      <a:pt x="5148" y="37341"/>
                      <a:pt x="5908" y="37151"/>
                    </a:cubicBezTo>
                    <a:cubicBezTo>
                      <a:pt x="6829" y="36915"/>
                      <a:pt x="7750" y="36608"/>
                      <a:pt x="8625" y="36253"/>
                    </a:cubicBezTo>
                    <a:cubicBezTo>
                      <a:pt x="9475" y="35923"/>
                      <a:pt x="10302" y="35545"/>
                      <a:pt x="11129" y="35143"/>
                    </a:cubicBezTo>
                    <a:cubicBezTo>
                      <a:pt x="12783" y="34363"/>
                      <a:pt x="14413" y="33489"/>
                      <a:pt x="16020" y="32638"/>
                    </a:cubicBezTo>
                    <a:cubicBezTo>
                      <a:pt x="17627" y="31788"/>
                      <a:pt x="19233" y="30890"/>
                      <a:pt x="20887" y="30110"/>
                    </a:cubicBezTo>
                    <a:cubicBezTo>
                      <a:pt x="22518" y="29307"/>
                      <a:pt x="24172" y="28574"/>
                      <a:pt x="25873" y="27984"/>
                    </a:cubicBezTo>
                    <a:cubicBezTo>
                      <a:pt x="26062" y="27913"/>
                      <a:pt x="26251" y="27818"/>
                      <a:pt x="26440" y="27771"/>
                    </a:cubicBezTo>
                    <a:cubicBezTo>
                      <a:pt x="26486" y="27748"/>
                      <a:pt x="26576" y="27748"/>
                      <a:pt x="26646" y="27704"/>
                    </a:cubicBezTo>
                    <a:lnTo>
                      <a:pt x="26646" y="27704"/>
                    </a:lnTo>
                    <a:cubicBezTo>
                      <a:pt x="25065" y="28719"/>
                      <a:pt x="23532" y="29757"/>
                      <a:pt x="21998" y="30819"/>
                    </a:cubicBezTo>
                    <a:cubicBezTo>
                      <a:pt x="20320" y="32024"/>
                      <a:pt x="18643" y="33253"/>
                      <a:pt x="17083" y="34599"/>
                    </a:cubicBezTo>
                    <a:cubicBezTo>
                      <a:pt x="15595" y="35852"/>
                      <a:pt x="14177" y="37222"/>
                      <a:pt x="12901" y="38663"/>
                    </a:cubicBezTo>
                    <a:cubicBezTo>
                      <a:pt x="11673" y="40081"/>
                      <a:pt x="10491" y="41617"/>
                      <a:pt x="9570" y="43271"/>
                    </a:cubicBezTo>
                    <a:cubicBezTo>
                      <a:pt x="9168" y="44003"/>
                      <a:pt x="8814" y="44806"/>
                      <a:pt x="8625" y="45633"/>
                    </a:cubicBezTo>
                    <a:cubicBezTo>
                      <a:pt x="8459" y="46460"/>
                      <a:pt x="8294" y="47524"/>
                      <a:pt x="8955" y="48185"/>
                    </a:cubicBezTo>
                    <a:cubicBezTo>
                      <a:pt x="9299" y="48529"/>
                      <a:pt x="9745" y="48660"/>
                      <a:pt x="10202" y="48660"/>
                    </a:cubicBezTo>
                    <a:cubicBezTo>
                      <a:pt x="10593" y="48660"/>
                      <a:pt x="10993" y="48563"/>
                      <a:pt x="11342" y="48421"/>
                    </a:cubicBezTo>
                    <a:cubicBezTo>
                      <a:pt x="12240" y="48020"/>
                      <a:pt x="13019" y="47358"/>
                      <a:pt x="13705" y="46673"/>
                    </a:cubicBezTo>
                    <a:cubicBezTo>
                      <a:pt x="14390" y="45988"/>
                      <a:pt x="15004" y="45255"/>
                      <a:pt x="15595" y="44523"/>
                    </a:cubicBezTo>
                    <a:cubicBezTo>
                      <a:pt x="16162" y="43767"/>
                      <a:pt x="16682" y="43034"/>
                      <a:pt x="17225" y="42302"/>
                    </a:cubicBezTo>
                    <a:cubicBezTo>
                      <a:pt x="18265" y="40790"/>
                      <a:pt x="19233" y="39230"/>
                      <a:pt x="20178" y="37695"/>
                    </a:cubicBezTo>
                    <a:cubicBezTo>
                      <a:pt x="21147" y="36135"/>
                      <a:pt x="22092" y="34552"/>
                      <a:pt x="23132" y="33064"/>
                    </a:cubicBezTo>
                    <a:cubicBezTo>
                      <a:pt x="24172" y="31552"/>
                      <a:pt x="25235" y="30110"/>
                      <a:pt x="26416" y="28716"/>
                    </a:cubicBezTo>
                    <a:cubicBezTo>
                      <a:pt x="26558" y="28574"/>
                      <a:pt x="26676" y="28385"/>
                      <a:pt x="26794" y="28244"/>
                    </a:cubicBezTo>
                    <a:cubicBezTo>
                      <a:pt x="26818" y="28173"/>
                      <a:pt x="26889" y="28149"/>
                      <a:pt x="26936" y="28102"/>
                    </a:cubicBezTo>
                    <a:lnTo>
                      <a:pt x="26936" y="28102"/>
                    </a:lnTo>
                    <a:cubicBezTo>
                      <a:pt x="26109" y="29756"/>
                      <a:pt x="25282" y="31410"/>
                      <a:pt x="24479" y="33087"/>
                    </a:cubicBezTo>
                    <a:cubicBezTo>
                      <a:pt x="23604" y="34954"/>
                      <a:pt x="22801" y="36868"/>
                      <a:pt x="22092" y="38805"/>
                    </a:cubicBezTo>
                    <a:cubicBezTo>
                      <a:pt x="21454" y="40648"/>
                      <a:pt x="20911" y="42515"/>
                      <a:pt x="20533" y="44428"/>
                    </a:cubicBezTo>
                    <a:cubicBezTo>
                      <a:pt x="20155" y="46295"/>
                      <a:pt x="19919" y="48209"/>
                      <a:pt x="19942" y="50099"/>
                    </a:cubicBezTo>
                    <a:cubicBezTo>
                      <a:pt x="19942" y="50950"/>
                      <a:pt x="20037" y="51800"/>
                      <a:pt x="20297" y="52627"/>
                    </a:cubicBezTo>
                    <a:cubicBezTo>
                      <a:pt x="20533" y="53430"/>
                      <a:pt x="20982" y="54446"/>
                      <a:pt x="21832" y="54683"/>
                    </a:cubicBezTo>
                    <a:cubicBezTo>
                      <a:pt x="21970" y="54721"/>
                      <a:pt x="22108" y="54739"/>
                      <a:pt x="22243" y="54739"/>
                    </a:cubicBezTo>
                    <a:cubicBezTo>
                      <a:pt x="22943" y="54739"/>
                      <a:pt x="23590" y="54264"/>
                      <a:pt x="24006" y="53690"/>
                    </a:cubicBezTo>
                    <a:cubicBezTo>
                      <a:pt x="24597" y="52911"/>
                      <a:pt x="24928" y="51918"/>
                      <a:pt x="25187" y="51020"/>
                    </a:cubicBezTo>
                    <a:cubicBezTo>
                      <a:pt x="25471" y="50075"/>
                      <a:pt x="25613" y="49130"/>
                      <a:pt x="25755" y="48185"/>
                    </a:cubicBezTo>
                    <a:cubicBezTo>
                      <a:pt x="25896" y="47287"/>
                      <a:pt x="25991" y="46366"/>
                      <a:pt x="26085" y="45468"/>
                    </a:cubicBezTo>
                    <a:cubicBezTo>
                      <a:pt x="26227" y="43625"/>
                      <a:pt x="26298" y="41829"/>
                      <a:pt x="26345" y="39986"/>
                    </a:cubicBezTo>
                    <a:cubicBezTo>
                      <a:pt x="26416" y="38167"/>
                      <a:pt x="26463" y="36324"/>
                      <a:pt x="26582" y="34505"/>
                    </a:cubicBezTo>
                    <a:cubicBezTo>
                      <a:pt x="26723" y="32662"/>
                      <a:pt x="26936" y="30866"/>
                      <a:pt x="27267" y="29094"/>
                    </a:cubicBezTo>
                    <a:cubicBezTo>
                      <a:pt x="27290" y="28929"/>
                      <a:pt x="27314" y="28716"/>
                      <a:pt x="27361" y="28504"/>
                    </a:cubicBezTo>
                    <a:cubicBezTo>
                      <a:pt x="27385" y="28456"/>
                      <a:pt x="27385" y="28362"/>
                      <a:pt x="27408" y="28291"/>
                    </a:cubicBezTo>
                    <a:cubicBezTo>
                      <a:pt x="27503" y="30158"/>
                      <a:pt x="27621" y="32000"/>
                      <a:pt x="27763" y="33843"/>
                    </a:cubicBezTo>
                    <a:cubicBezTo>
                      <a:pt x="27952" y="35923"/>
                      <a:pt x="28188" y="37978"/>
                      <a:pt x="28566" y="40034"/>
                    </a:cubicBezTo>
                    <a:cubicBezTo>
                      <a:pt x="28921" y="41948"/>
                      <a:pt x="29393" y="43838"/>
                      <a:pt x="30007" y="45657"/>
                    </a:cubicBezTo>
                    <a:cubicBezTo>
                      <a:pt x="30622" y="47476"/>
                      <a:pt x="31378" y="49248"/>
                      <a:pt x="32347" y="50855"/>
                    </a:cubicBezTo>
                    <a:cubicBezTo>
                      <a:pt x="32748" y="51611"/>
                      <a:pt x="33292" y="52273"/>
                      <a:pt x="33906" y="52863"/>
                    </a:cubicBezTo>
                    <a:cubicBezTo>
                      <a:pt x="34415" y="53352"/>
                      <a:pt x="35116" y="53927"/>
                      <a:pt x="35874" y="53927"/>
                    </a:cubicBezTo>
                    <a:cubicBezTo>
                      <a:pt x="35996" y="53927"/>
                      <a:pt x="36120" y="53912"/>
                      <a:pt x="36245" y="53879"/>
                    </a:cubicBezTo>
                    <a:cubicBezTo>
                      <a:pt x="37119" y="53643"/>
                      <a:pt x="37568" y="52769"/>
                      <a:pt x="37663" y="51918"/>
                    </a:cubicBezTo>
                    <a:cubicBezTo>
                      <a:pt x="37781" y="50950"/>
                      <a:pt x="37568" y="49957"/>
                      <a:pt x="37332" y="49012"/>
                    </a:cubicBezTo>
                    <a:cubicBezTo>
                      <a:pt x="37096" y="48091"/>
                      <a:pt x="36765" y="47169"/>
                      <a:pt x="36411" y="46295"/>
                    </a:cubicBezTo>
                    <a:cubicBezTo>
                      <a:pt x="36103" y="45421"/>
                      <a:pt x="35725" y="44617"/>
                      <a:pt x="35324" y="43790"/>
                    </a:cubicBezTo>
                    <a:cubicBezTo>
                      <a:pt x="34544" y="42137"/>
                      <a:pt x="33670" y="40506"/>
                      <a:pt x="32819" y="38900"/>
                    </a:cubicBezTo>
                    <a:cubicBezTo>
                      <a:pt x="31969" y="37269"/>
                      <a:pt x="31071" y="35686"/>
                      <a:pt x="30267" y="34032"/>
                    </a:cubicBezTo>
                    <a:cubicBezTo>
                      <a:pt x="29488" y="32402"/>
                      <a:pt x="28732" y="30748"/>
                      <a:pt x="28141" y="29047"/>
                    </a:cubicBezTo>
                    <a:cubicBezTo>
                      <a:pt x="28094" y="28858"/>
                      <a:pt x="27999" y="28645"/>
                      <a:pt x="27952" y="28480"/>
                    </a:cubicBezTo>
                    <a:cubicBezTo>
                      <a:pt x="27905" y="28409"/>
                      <a:pt x="27905" y="28338"/>
                      <a:pt x="27881" y="28267"/>
                    </a:cubicBezTo>
                    <a:lnTo>
                      <a:pt x="27881" y="28267"/>
                    </a:lnTo>
                    <a:cubicBezTo>
                      <a:pt x="28897" y="29827"/>
                      <a:pt x="29913" y="31363"/>
                      <a:pt x="30976" y="32898"/>
                    </a:cubicBezTo>
                    <a:cubicBezTo>
                      <a:pt x="32205" y="34599"/>
                      <a:pt x="33433" y="36277"/>
                      <a:pt x="34757" y="37836"/>
                    </a:cubicBezTo>
                    <a:cubicBezTo>
                      <a:pt x="36032" y="39325"/>
                      <a:pt x="37403" y="40743"/>
                      <a:pt x="38844" y="41995"/>
                    </a:cubicBezTo>
                    <a:cubicBezTo>
                      <a:pt x="40262" y="43247"/>
                      <a:pt x="41798" y="44428"/>
                      <a:pt x="43451" y="45350"/>
                    </a:cubicBezTo>
                    <a:cubicBezTo>
                      <a:pt x="44184" y="45752"/>
                      <a:pt x="44987" y="46106"/>
                      <a:pt x="45814" y="46295"/>
                    </a:cubicBezTo>
                    <a:cubicBezTo>
                      <a:pt x="46176" y="46367"/>
                      <a:pt x="46583" y="46435"/>
                      <a:pt x="46980" y="46435"/>
                    </a:cubicBezTo>
                    <a:cubicBezTo>
                      <a:pt x="47490" y="46435"/>
                      <a:pt x="47984" y="46323"/>
                      <a:pt x="48342" y="45964"/>
                    </a:cubicBezTo>
                    <a:cubicBezTo>
                      <a:pt x="49004" y="45303"/>
                      <a:pt x="48909" y="44334"/>
                      <a:pt x="48602" y="43578"/>
                    </a:cubicBezTo>
                    <a:cubicBezTo>
                      <a:pt x="48201" y="42680"/>
                      <a:pt x="47539" y="41877"/>
                      <a:pt x="46854" y="41215"/>
                    </a:cubicBezTo>
                    <a:cubicBezTo>
                      <a:pt x="46169" y="40530"/>
                      <a:pt x="45436" y="39916"/>
                      <a:pt x="44680" y="39325"/>
                    </a:cubicBezTo>
                    <a:cubicBezTo>
                      <a:pt x="43948" y="38758"/>
                      <a:pt x="43215" y="38214"/>
                      <a:pt x="42483" y="37695"/>
                    </a:cubicBezTo>
                    <a:cubicBezTo>
                      <a:pt x="40971" y="36655"/>
                      <a:pt x="39411" y="35686"/>
                      <a:pt x="37875" y="34741"/>
                    </a:cubicBezTo>
                    <a:cubicBezTo>
                      <a:pt x="36316" y="33773"/>
                      <a:pt x="34733" y="32827"/>
                      <a:pt x="33221" y="31788"/>
                    </a:cubicBezTo>
                    <a:cubicBezTo>
                      <a:pt x="31732" y="30748"/>
                      <a:pt x="30291" y="29685"/>
                      <a:pt x="28897" y="28504"/>
                    </a:cubicBezTo>
                    <a:cubicBezTo>
                      <a:pt x="28755" y="28362"/>
                      <a:pt x="28566" y="28244"/>
                      <a:pt x="28424" y="28126"/>
                    </a:cubicBezTo>
                    <a:cubicBezTo>
                      <a:pt x="28354" y="28102"/>
                      <a:pt x="28330" y="28031"/>
                      <a:pt x="28283" y="27984"/>
                    </a:cubicBezTo>
                    <a:lnTo>
                      <a:pt x="28283" y="27984"/>
                    </a:lnTo>
                    <a:cubicBezTo>
                      <a:pt x="29937" y="28811"/>
                      <a:pt x="31591" y="29638"/>
                      <a:pt x="33268" y="30417"/>
                    </a:cubicBezTo>
                    <a:cubicBezTo>
                      <a:pt x="35135" y="31315"/>
                      <a:pt x="37048" y="32119"/>
                      <a:pt x="38986" y="32827"/>
                    </a:cubicBezTo>
                    <a:cubicBezTo>
                      <a:pt x="40829" y="33465"/>
                      <a:pt x="42695" y="34009"/>
                      <a:pt x="44609" y="34387"/>
                    </a:cubicBezTo>
                    <a:cubicBezTo>
                      <a:pt x="46390" y="34747"/>
                      <a:pt x="48214" y="34979"/>
                      <a:pt x="50019" y="34979"/>
                    </a:cubicBezTo>
                    <a:cubicBezTo>
                      <a:pt x="50106" y="34979"/>
                      <a:pt x="50193" y="34979"/>
                      <a:pt x="50280" y="34978"/>
                    </a:cubicBezTo>
                    <a:cubicBezTo>
                      <a:pt x="51130" y="34978"/>
                      <a:pt x="51981" y="34883"/>
                      <a:pt x="52808" y="34623"/>
                    </a:cubicBezTo>
                    <a:cubicBezTo>
                      <a:pt x="53611" y="34387"/>
                      <a:pt x="54627" y="33938"/>
                      <a:pt x="54864" y="33087"/>
                    </a:cubicBezTo>
                    <a:cubicBezTo>
                      <a:pt x="55100" y="32213"/>
                      <a:pt x="54556" y="31410"/>
                      <a:pt x="53871" y="30890"/>
                    </a:cubicBezTo>
                    <a:cubicBezTo>
                      <a:pt x="53068" y="30299"/>
                      <a:pt x="52099" y="29992"/>
                      <a:pt x="51178" y="29709"/>
                    </a:cubicBezTo>
                    <a:cubicBezTo>
                      <a:pt x="50233" y="29449"/>
                      <a:pt x="49287" y="29307"/>
                      <a:pt x="48342" y="29165"/>
                    </a:cubicBezTo>
                    <a:cubicBezTo>
                      <a:pt x="47468" y="29000"/>
                      <a:pt x="46547" y="28929"/>
                      <a:pt x="45625" y="28834"/>
                    </a:cubicBezTo>
                    <a:cubicBezTo>
                      <a:pt x="43806" y="28693"/>
                      <a:pt x="42010" y="28622"/>
                      <a:pt x="40167" y="28574"/>
                    </a:cubicBezTo>
                    <a:cubicBezTo>
                      <a:pt x="38348" y="28504"/>
                      <a:pt x="36505" y="28456"/>
                      <a:pt x="34686" y="28338"/>
                    </a:cubicBezTo>
                    <a:cubicBezTo>
                      <a:pt x="32843" y="28173"/>
                      <a:pt x="31047" y="27984"/>
                      <a:pt x="29275" y="27653"/>
                    </a:cubicBezTo>
                    <a:cubicBezTo>
                      <a:pt x="29086" y="27629"/>
                      <a:pt x="28897" y="27582"/>
                      <a:pt x="28684" y="27559"/>
                    </a:cubicBezTo>
                    <a:cubicBezTo>
                      <a:pt x="28613" y="27535"/>
                      <a:pt x="28543" y="27535"/>
                      <a:pt x="28472" y="27511"/>
                    </a:cubicBezTo>
                    <a:cubicBezTo>
                      <a:pt x="30338" y="27417"/>
                      <a:pt x="32158" y="27299"/>
                      <a:pt x="34024" y="27157"/>
                    </a:cubicBezTo>
                    <a:cubicBezTo>
                      <a:pt x="36103" y="26968"/>
                      <a:pt x="38159" y="26732"/>
                      <a:pt x="40191" y="26354"/>
                    </a:cubicBezTo>
                    <a:cubicBezTo>
                      <a:pt x="42128" y="25999"/>
                      <a:pt x="44019" y="25527"/>
                      <a:pt x="45838" y="24912"/>
                    </a:cubicBezTo>
                    <a:cubicBezTo>
                      <a:pt x="47634" y="24274"/>
                      <a:pt x="49406" y="23542"/>
                      <a:pt x="51036" y="22573"/>
                    </a:cubicBezTo>
                    <a:cubicBezTo>
                      <a:pt x="51768" y="22148"/>
                      <a:pt x="52454" y="21628"/>
                      <a:pt x="53044" y="21014"/>
                    </a:cubicBezTo>
                    <a:cubicBezTo>
                      <a:pt x="53611" y="20423"/>
                      <a:pt x="54296" y="19549"/>
                      <a:pt x="54060" y="18675"/>
                    </a:cubicBezTo>
                    <a:cubicBezTo>
                      <a:pt x="53824" y="17777"/>
                      <a:pt x="52926" y="17352"/>
                      <a:pt x="52099" y="17257"/>
                    </a:cubicBezTo>
                    <a:cubicBezTo>
                      <a:pt x="51909" y="17234"/>
                      <a:pt x="51717" y="17223"/>
                      <a:pt x="51523" y="17223"/>
                    </a:cubicBezTo>
                    <a:cubicBezTo>
                      <a:pt x="50734" y="17223"/>
                      <a:pt x="49929" y="17398"/>
                      <a:pt x="49169" y="17588"/>
                    </a:cubicBezTo>
                    <a:cubicBezTo>
                      <a:pt x="48271" y="17824"/>
                      <a:pt x="47350" y="18131"/>
                      <a:pt x="46452" y="18486"/>
                    </a:cubicBezTo>
                    <a:cubicBezTo>
                      <a:pt x="45602" y="18816"/>
                      <a:pt x="44775" y="19194"/>
                      <a:pt x="43948" y="19596"/>
                    </a:cubicBezTo>
                    <a:cubicBezTo>
                      <a:pt x="42294" y="20376"/>
                      <a:pt x="40663" y="21250"/>
                      <a:pt x="39080" y="22101"/>
                    </a:cubicBezTo>
                    <a:cubicBezTo>
                      <a:pt x="37450" y="22951"/>
                      <a:pt x="35867" y="23849"/>
                      <a:pt x="34213" y="24629"/>
                    </a:cubicBezTo>
                    <a:cubicBezTo>
                      <a:pt x="32583" y="25432"/>
                      <a:pt x="30929" y="26165"/>
                      <a:pt x="29204" y="26755"/>
                    </a:cubicBezTo>
                    <a:cubicBezTo>
                      <a:pt x="29039" y="26826"/>
                      <a:pt x="28826" y="26921"/>
                      <a:pt x="28661" y="26968"/>
                    </a:cubicBezTo>
                    <a:cubicBezTo>
                      <a:pt x="28607" y="26986"/>
                      <a:pt x="28539" y="26990"/>
                      <a:pt x="28489" y="27012"/>
                    </a:cubicBezTo>
                    <a:lnTo>
                      <a:pt x="28489" y="27012"/>
                    </a:lnTo>
                    <a:cubicBezTo>
                      <a:pt x="30034" y="26004"/>
                      <a:pt x="31557" y="24974"/>
                      <a:pt x="33079" y="23920"/>
                    </a:cubicBezTo>
                    <a:cubicBezTo>
                      <a:pt x="34757" y="22715"/>
                      <a:pt x="36458" y="21486"/>
                      <a:pt x="38017" y="20140"/>
                    </a:cubicBezTo>
                    <a:cubicBezTo>
                      <a:pt x="39482" y="18887"/>
                      <a:pt x="40900" y="17517"/>
                      <a:pt x="42176" y="16076"/>
                    </a:cubicBezTo>
                    <a:cubicBezTo>
                      <a:pt x="43428" y="14658"/>
                      <a:pt x="44609" y="13122"/>
                      <a:pt x="45507" y="11468"/>
                    </a:cubicBezTo>
                    <a:cubicBezTo>
                      <a:pt x="45932" y="10736"/>
                      <a:pt x="46287" y="9933"/>
                      <a:pt x="46452" y="9106"/>
                    </a:cubicBezTo>
                    <a:cubicBezTo>
                      <a:pt x="46641" y="8279"/>
                      <a:pt x="46783" y="7215"/>
                      <a:pt x="46145" y="6554"/>
                    </a:cubicBezTo>
                    <a:cubicBezTo>
                      <a:pt x="45789" y="6210"/>
                      <a:pt x="45344" y="6079"/>
                      <a:pt x="44887" y="6079"/>
                    </a:cubicBezTo>
                    <a:cubicBezTo>
                      <a:pt x="44495" y="6079"/>
                      <a:pt x="44095" y="6176"/>
                      <a:pt x="43735" y="6318"/>
                    </a:cubicBezTo>
                    <a:cubicBezTo>
                      <a:pt x="42861" y="6719"/>
                      <a:pt x="42057" y="7381"/>
                      <a:pt x="41372" y="8066"/>
                    </a:cubicBezTo>
                    <a:cubicBezTo>
                      <a:pt x="40711" y="8751"/>
                      <a:pt x="40073" y="9484"/>
                      <a:pt x="39482" y="10216"/>
                    </a:cubicBezTo>
                    <a:cubicBezTo>
                      <a:pt x="38939" y="10972"/>
                      <a:pt x="38395" y="11705"/>
                      <a:pt x="37875" y="12437"/>
                    </a:cubicBezTo>
                    <a:cubicBezTo>
                      <a:pt x="36836" y="13949"/>
                      <a:pt x="35867" y="15509"/>
                      <a:pt x="34922" y="17044"/>
                    </a:cubicBezTo>
                    <a:cubicBezTo>
                      <a:pt x="33930" y="18604"/>
                      <a:pt x="32985" y="20187"/>
                      <a:pt x="31969" y="21675"/>
                    </a:cubicBezTo>
                    <a:cubicBezTo>
                      <a:pt x="30929" y="23187"/>
                      <a:pt x="29866" y="24629"/>
                      <a:pt x="28684" y="26023"/>
                    </a:cubicBezTo>
                    <a:cubicBezTo>
                      <a:pt x="28543" y="26165"/>
                      <a:pt x="28424" y="26354"/>
                      <a:pt x="28306" y="26495"/>
                    </a:cubicBezTo>
                    <a:cubicBezTo>
                      <a:pt x="28259" y="26566"/>
                      <a:pt x="28212" y="26590"/>
                      <a:pt x="28141" y="26637"/>
                    </a:cubicBezTo>
                    <a:cubicBezTo>
                      <a:pt x="28968" y="24983"/>
                      <a:pt x="29795" y="23329"/>
                      <a:pt x="30598" y="21652"/>
                    </a:cubicBezTo>
                    <a:cubicBezTo>
                      <a:pt x="31496" y="19785"/>
                      <a:pt x="32276" y="17871"/>
                      <a:pt x="32985" y="15934"/>
                    </a:cubicBezTo>
                    <a:cubicBezTo>
                      <a:pt x="33646" y="14091"/>
                      <a:pt x="34166" y="12224"/>
                      <a:pt x="34568" y="10311"/>
                    </a:cubicBezTo>
                    <a:cubicBezTo>
                      <a:pt x="34946" y="8444"/>
                      <a:pt x="35182" y="6530"/>
                      <a:pt x="35158" y="4640"/>
                    </a:cubicBezTo>
                    <a:cubicBezTo>
                      <a:pt x="35158" y="3789"/>
                      <a:pt x="35064" y="2939"/>
                      <a:pt x="34804" y="2112"/>
                    </a:cubicBezTo>
                    <a:cubicBezTo>
                      <a:pt x="34568" y="1309"/>
                      <a:pt x="34119" y="293"/>
                      <a:pt x="33268" y="56"/>
                    </a:cubicBezTo>
                    <a:cubicBezTo>
                      <a:pt x="33126" y="18"/>
                      <a:pt x="32986" y="0"/>
                      <a:pt x="328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1"/>
              <p:cNvSpPr/>
              <p:nvPr/>
            </p:nvSpPr>
            <p:spPr>
              <a:xfrm>
                <a:off x="1083725" y="1732475"/>
                <a:ext cx="408600" cy="482325"/>
              </a:xfrm>
              <a:custGeom>
                <a:avLst/>
                <a:gdLst/>
                <a:ahLst/>
                <a:cxnLst/>
                <a:rect l="l" t="t" r="r" b="b"/>
                <a:pathLst>
                  <a:path w="16344" h="19293" extrusionOk="0">
                    <a:moveTo>
                      <a:pt x="16129" y="0"/>
                    </a:moveTo>
                    <a:cubicBezTo>
                      <a:pt x="16094" y="0"/>
                      <a:pt x="16059" y="15"/>
                      <a:pt x="16030" y="50"/>
                    </a:cubicBezTo>
                    <a:cubicBezTo>
                      <a:pt x="15534" y="712"/>
                      <a:pt x="15085" y="1350"/>
                      <a:pt x="14612" y="2035"/>
                    </a:cubicBezTo>
                    <a:cubicBezTo>
                      <a:pt x="14140" y="2720"/>
                      <a:pt x="13667" y="3358"/>
                      <a:pt x="13171" y="4043"/>
                    </a:cubicBezTo>
                    <a:cubicBezTo>
                      <a:pt x="12179" y="5343"/>
                      <a:pt x="11210" y="6642"/>
                      <a:pt x="10218" y="7918"/>
                    </a:cubicBezTo>
                    <a:cubicBezTo>
                      <a:pt x="8162" y="10446"/>
                      <a:pt x="6012" y="12903"/>
                      <a:pt x="3814" y="15290"/>
                    </a:cubicBezTo>
                    <a:cubicBezTo>
                      <a:pt x="3177" y="15951"/>
                      <a:pt x="2562" y="16589"/>
                      <a:pt x="1948" y="17274"/>
                    </a:cubicBezTo>
                    <a:cubicBezTo>
                      <a:pt x="1334" y="17960"/>
                      <a:pt x="672" y="18597"/>
                      <a:pt x="34" y="19259"/>
                    </a:cubicBezTo>
                    <a:cubicBezTo>
                      <a:pt x="1" y="19276"/>
                      <a:pt x="15" y="19292"/>
                      <a:pt x="34" y="19292"/>
                    </a:cubicBezTo>
                    <a:cubicBezTo>
                      <a:pt x="42" y="19292"/>
                      <a:pt x="51" y="19290"/>
                      <a:pt x="58" y="19283"/>
                    </a:cubicBezTo>
                    <a:cubicBezTo>
                      <a:pt x="1263" y="18196"/>
                      <a:pt x="2468" y="17062"/>
                      <a:pt x="3625" y="15928"/>
                    </a:cubicBezTo>
                    <a:cubicBezTo>
                      <a:pt x="4783" y="14770"/>
                      <a:pt x="5870" y="13588"/>
                      <a:pt x="6957" y="12383"/>
                    </a:cubicBezTo>
                    <a:cubicBezTo>
                      <a:pt x="9154" y="9950"/>
                      <a:pt x="11210" y="7422"/>
                      <a:pt x="13171" y="4775"/>
                    </a:cubicBezTo>
                    <a:cubicBezTo>
                      <a:pt x="13691" y="4043"/>
                      <a:pt x="14258" y="3311"/>
                      <a:pt x="14754" y="2555"/>
                    </a:cubicBezTo>
                    <a:cubicBezTo>
                      <a:pt x="15297" y="1798"/>
                      <a:pt x="15817" y="1066"/>
                      <a:pt x="16290" y="263"/>
                    </a:cubicBezTo>
                    <a:cubicBezTo>
                      <a:pt x="16343" y="138"/>
                      <a:pt x="16236" y="0"/>
                      <a:pt x="161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1"/>
              <p:cNvSpPr/>
              <p:nvPr/>
            </p:nvSpPr>
            <p:spPr>
              <a:xfrm>
                <a:off x="1188525" y="1807925"/>
                <a:ext cx="201350" cy="274325"/>
              </a:xfrm>
              <a:custGeom>
                <a:avLst/>
                <a:gdLst/>
                <a:ahLst/>
                <a:cxnLst/>
                <a:rect l="l" t="t" r="r" b="b"/>
                <a:pathLst>
                  <a:path w="8054" h="10973" extrusionOk="0">
                    <a:moveTo>
                      <a:pt x="7781" y="1"/>
                    </a:moveTo>
                    <a:cubicBezTo>
                      <a:pt x="7715" y="1"/>
                      <a:pt x="7643" y="31"/>
                      <a:pt x="7585" y="104"/>
                    </a:cubicBezTo>
                    <a:cubicBezTo>
                      <a:pt x="6545" y="1498"/>
                      <a:pt x="5577" y="2915"/>
                      <a:pt x="4584" y="4309"/>
                    </a:cubicBezTo>
                    <a:cubicBezTo>
                      <a:pt x="3568" y="5727"/>
                      <a:pt x="2600" y="7121"/>
                      <a:pt x="1631" y="8539"/>
                    </a:cubicBezTo>
                    <a:cubicBezTo>
                      <a:pt x="1064" y="9318"/>
                      <a:pt x="568" y="10192"/>
                      <a:pt x="1" y="10972"/>
                    </a:cubicBezTo>
                    <a:cubicBezTo>
                      <a:pt x="520" y="10311"/>
                      <a:pt x="1087" y="9649"/>
                      <a:pt x="1654" y="8964"/>
                    </a:cubicBezTo>
                    <a:cubicBezTo>
                      <a:pt x="2174" y="8302"/>
                      <a:pt x="2718" y="7617"/>
                      <a:pt x="3214" y="6908"/>
                    </a:cubicBezTo>
                    <a:cubicBezTo>
                      <a:pt x="4253" y="5514"/>
                      <a:pt x="5246" y="4120"/>
                      <a:pt x="6262" y="2750"/>
                    </a:cubicBezTo>
                    <a:cubicBezTo>
                      <a:pt x="6829" y="1947"/>
                      <a:pt x="7420" y="1143"/>
                      <a:pt x="7939" y="316"/>
                    </a:cubicBezTo>
                    <a:cubicBezTo>
                      <a:pt x="8054" y="153"/>
                      <a:pt x="7931" y="1"/>
                      <a:pt x="778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1"/>
              <p:cNvSpPr/>
              <p:nvPr/>
            </p:nvSpPr>
            <p:spPr>
              <a:xfrm>
                <a:off x="1145400" y="1802625"/>
                <a:ext cx="358375" cy="365275"/>
              </a:xfrm>
              <a:custGeom>
                <a:avLst/>
                <a:gdLst/>
                <a:ahLst/>
                <a:cxnLst/>
                <a:rect l="l" t="t" r="r" b="b"/>
                <a:pathLst>
                  <a:path w="14335" h="14611" extrusionOk="0">
                    <a:moveTo>
                      <a:pt x="14142" y="1"/>
                    </a:moveTo>
                    <a:cubicBezTo>
                      <a:pt x="14093" y="1"/>
                      <a:pt x="14043" y="24"/>
                      <a:pt x="14012" y="79"/>
                    </a:cubicBezTo>
                    <a:cubicBezTo>
                      <a:pt x="13823" y="386"/>
                      <a:pt x="13657" y="646"/>
                      <a:pt x="13516" y="906"/>
                    </a:cubicBezTo>
                    <a:cubicBezTo>
                      <a:pt x="13350" y="1213"/>
                      <a:pt x="13185" y="1473"/>
                      <a:pt x="12996" y="1780"/>
                    </a:cubicBezTo>
                    <a:cubicBezTo>
                      <a:pt x="12641" y="2300"/>
                      <a:pt x="12263" y="2844"/>
                      <a:pt x="11862" y="3340"/>
                    </a:cubicBezTo>
                    <a:cubicBezTo>
                      <a:pt x="11035" y="4379"/>
                      <a:pt x="10137" y="5348"/>
                      <a:pt x="9263" y="6317"/>
                    </a:cubicBezTo>
                    <a:cubicBezTo>
                      <a:pt x="7443" y="8231"/>
                      <a:pt x="5506" y="10050"/>
                      <a:pt x="3474" y="11751"/>
                    </a:cubicBezTo>
                    <a:cubicBezTo>
                      <a:pt x="2907" y="12224"/>
                      <a:pt x="2316" y="12696"/>
                      <a:pt x="1726" y="13169"/>
                    </a:cubicBezTo>
                    <a:cubicBezTo>
                      <a:pt x="1418" y="13405"/>
                      <a:pt x="1158" y="13618"/>
                      <a:pt x="875" y="13854"/>
                    </a:cubicBezTo>
                    <a:cubicBezTo>
                      <a:pt x="568" y="14090"/>
                      <a:pt x="308" y="14350"/>
                      <a:pt x="1" y="14586"/>
                    </a:cubicBezTo>
                    <a:cubicBezTo>
                      <a:pt x="1" y="14586"/>
                      <a:pt x="1" y="14610"/>
                      <a:pt x="48" y="14610"/>
                    </a:cubicBezTo>
                    <a:cubicBezTo>
                      <a:pt x="332" y="14468"/>
                      <a:pt x="639" y="14279"/>
                      <a:pt x="922" y="14114"/>
                    </a:cubicBezTo>
                    <a:lnTo>
                      <a:pt x="1726" y="13571"/>
                    </a:lnTo>
                    <a:cubicBezTo>
                      <a:pt x="2293" y="13192"/>
                      <a:pt x="2812" y="12791"/>
                      <a:pt x="3332" y="12366"/>
                    </a:cubicBezTo>
                    <a:cubicBezTo>
                      <a:pt x="4395" y="11539"/>
                      <a:pt x="5435" y="10688"/>
                      <a:pt x="6427" y="9767"/>
                    </a:cubicBezTo>
                    <a:cubicBezTo>
                      <a:pt x="8388" y="7971"/>
                      <a:pt x="10231" y="6057"/>
                      <a:pt x="11933" y="4001"/>
                    </a:cubicBezTo>
                    <a:cubicBezTo>
                      <a:pt x="12405" y="3411"/>
                      <a:pt x="12878" y="2820"/>
                      <a:pt x="13303" y="2206"/>
                    </a:cubicBezTo>
                    <a:cubicBezTo>
                      <a:pt x="13492" y="1922"/>
                      <a:pt x="13681" y="1591"/>
                      <a:pt x="13870" y="1261"/>
                    </a:cubicBezTo>
                    <a:cubicBezTo>
                      <a:pt x="14035" y="930"/>
                      <a:pt x="14177" y="575"/>
                      <a:pt x="14272" y="221"/>
                    </a:cubicBezTo>
                    <a:cubicBezTo>
                      <a:pt x="14335" y="95"/>
                      <a:pt x="14240" y="1"/>
                      <a:pt x="1414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1"/>
              <p:cNvSpPr/>
              <p:nvPr/>
            </p:nvSpPr>
            <p:spPr>
              <a:xfrm>
                <a:off x="1254675" y="1779800"/>
                <a:ext cx="238000" cy="281175"/>
              </a:xfrm>
              <a:custGeom>
                <a:avLst/>
                <a:gdLst/>
                <a:ahLst/>
                <a:cxnLst/>
                <a:rect l="l" t="t" r="r" b="b"/>
                <a:pathLst>
                  <a:path w="9520" h="11247" extrusionOk="0">
                    <a:moveTo>
                      <a:pt x="9286" y="1"/>
                    </a:moveTo>
                    <a:cubicBezTo>
                      <a:pt x="9252" y="1"/>
                      <a:pt x="9219" y="15"/>
                      <a:pt x="9192" y="47"/>
                    </a:cubicBezTo>
                    <a:cubicBezTo>
                      <a:pt x="8601" y="756"/>
                      <a:pt x="8081" y="1559"/>
                      <a:pt x="7514" y="2292"/>
                    </a:cubicBezTo>
                    <a:cubicBezTo>
                      <a:pt x="6947" y="3072"/>
                      <a:pt x="6357" y="3804"/>
                      <a:pt x="5766" y="4536"/>
                    </a:cubicBezTo>
                    <a:cubicBezTo>
                      <a:pt x="4585" y="6001"/>
                      <a:pt x="3380" y="7419"/>
                      <a:pt x="2127" y="8789"/>
                    </a:cubicBezTo>
                    <a:cubicBezTo>
                      <a:pt x="1773" y="9191"/>
                      <a:pt x="1418" y="9569"/>
                      <a:pt x="1064" y="9971"/>
                    </a:cubicBezTo>
                    <a:lnTo>
                      <a:pt x="544" y="10609"/>
                    </a:lnTo>
                    <a:cubicBezTo>
                      <a:pt x="355" y="10798"/>
                      <a:pt x="213" y="11034"/>
                      <a:pt x="1" y="11247"/>
                    </a:cubicBezTo>
                    <a:cubicBezTo>
                      <a:pt x="355" y="10916"/>
                      <a:pt x="733" y="10632"/>
                      <a:pt x="1088" y="10301"/>
                    </a:cubicBezTo>
                    <a:lnTo>
                      <a:pt x="2080" y="9333"/>
                    </a:lnTo>
                    <a:cubicBezTo>
                      <a:pt x="2718" y="8648"/>
                      <a:pt x="3380" y="7939"/>
                      <a:pt x="3994" y="7230"/>
                    </a:cubicBezTo>
                    <a:cubicBezTo>
                      <a:pt x="5222" y="5812"/>
                      <a:pt x="6451" y="4371"/>
                      <a:pt x="7562" y="2882"/>
                    </a:cubicBezTo>
                    <a:cubicBezTo>
                      <a:pt x="8223" y="2056"/>
                      <a:pt x="8908" y="1205"/>
                      <a:pt x="9428" y="283"/>
                    </a:cubicBezTo>
                    <a:cubicBezTo>
                      <a:pt x="9519" y="156"/>
                      <a:pt x="9400" y="1"/>
                      <a:pt x="92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1"/>
              <p:cNvSpPr/>
              <p:nvPr/>
            </p:nvSpPr>
            <p:spPr>
              <a:xfrm>
                <a:off x="1068625" y="1584950"/>
                <a:ext cx="116375" cy="618225"/>
              </a:xfrm>
              <a:custGeom>
                <a:avLst/>
                <a:gdLst/>
                <a:ahLst/>
                <a:cxnLst/>
                <a:rect l="l" t="t" r="r" b="b"/>
                <a:pathLst>
                  <a:path w="4655" h="24729" extrusionOk="0">
                    <a:moveTo>
                      <a:pt x="4411" y="0"/>
                    </a:moveTo>
                    <a:cubicBezTo>
                      <a:pt x="4349" y="0"/>
                      <a:pt x="4300" y="34"/>
                      <a:pt x="4300" y="115"/>
                    </a:cubicBezTo>
                    <a:cubicBezTo>
                      <a:pt x="4182" y="918"/>
                      <a:pt x="4111" y="1722"/>
                      <a:pt x="4064" y="2525"/>
                    </a:cubicBezTo>
                    <a:cubicBezTo>
                      <a:pt x="3993" y="3352"/>
                      <a:pt x="3899" y="4155"/>
                      <a:pt x="3828" y="4982"/>
                    </a:cubicBezTo>
                    <a:cubicBezTo>
                      <a:pt x="3639" y="6613"/>
                      <a:pt x="3426" y="8196"/>
                      <a:pt x="3166" y="9802"/>
                    </a:cubicBezTo>
                    <a:cubicBezTo>
                      <a:pt x="2670" y="13016"/>
                      <a:pt x="2056" y="16205"/>
                      <a:pt x="1300" y="19395"/>
                    </a:cubicBezTo>
                    <a:cubicBezTo>
                      <a:pt x="1111" y="20293"/>
                      <a:pt x="898" y="21143"/>
                      <a:pt x="685" y="22018"/>
                    </a:cubicBezTo>
                    <a:cubicBezTo>
                      <a:pt x="473" y="22915"/>
                      <a:pt x="236" y="23837"/>
                      <a:pt x="0" y="24711"/>
                    </a:cubicBezTo>
                    <a:cubicBezTo>
                      <a:pt x="0" y="24723"/>
                      <a:pt x="12" y="24729"/>
                      <a:pt x="27" y="24729"/>
                    </a:cubicBezTo>
                    <a:cubicBezTo>
                      <a:pt x="42" y="24729"/>
                      <a:pt x="59" y="24723"/>
                      <a:pt x="71" y="24711"/>
                    </a:cubicBezTo>
                    <a:cubicBezTo>
                      <a:pt x="567" y="23152"/>
                      <a:pt x="1063" y="21592"/>
                      <a:pt x="1489" y="19986"/>
                    </a:cubicBezTo>
                    <a:cubicBezTo>
                      <a:pt x="1890" y="18426"/>
                      <a:pt x="2245" y="16867"/>
                      <a:pt x="2599" y="15260"/>
                    </a:cubicBezTo>
                    <a:cubicBezTo>
                      <a:pt x="3284" y="12071"/>
                      <a:pt x="3781" y="8857"/>
                      <a:pt x="4182" y="5597"/>
                    </a:cubicBezTo>
                    <a:cubicBezTo>
                      <a:pt x="4300" y="4675"/>
                      <a:pt x="4371" y="3801"/>
                      <a:pt x="4466" y="2879"/>
                    </a:cubicBezTo>
                    <a:cubicBezTo>
                      <a:pt x="4560" y="1958"/>
                      <a:pt x="4655" y="1060"/>
                      <a:pt x="4655" y="139"/>
                    </a:cubicBezTo>
                    <a:cubicBezTo>
                      <a:pt x="4601" y="58"/>
                      <a:pt x="4494" y="0"/>
                      <a:pt x="44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1"/>
              <p:cNvSpPr/>
              <p:nvPr/>
            </p:nvSpPr>
            <p:spPr>
              <a:xfrm>
                <a:off x="1093425" y="1702250"/>
                <a:ext cx="39600" cy="335100"/>
              </a:xfrm>
              <a:custGeom>
                <a:avLst/>
                <a:gdLst/>
                <a:ahLst/>
                <a:cxnLst/>
                <a:rect l="l" t="t" r="r" b="b"/>
                <a:pathLst>
                  <a:path w="1584" h="13404" extrusionOk="0">
                    <a:moveTo>
                      <a:pt x="1383" y="1"/>
                    </a:moveTo>
                    <a:cubicBezTo>
                      <a:pt x="1276" y="1"/>
                      <a:pt x="1158" y="66"/>
                      <a:pt x="1135" y="196"/>
                    </a:cubicBezTo>
                    <a:cubicBezTo>
                      <a:pt x="946" y="1921"/>
                      <a:pt x="827" y="3622"/>
                      <a:pt x="638" y="5347"/>
                    </a:cubicBezTo>
                    <a:cubicBezTo>
                      <a:pt x="497" y="7048"/>
                      <a:pt x="308" y="8773"/>
                      <a:pt x="166" y="10474"/>
                    </a:cubicBezTo>
                    <a:cubicBezTo>
                      <a:pt x="71" y="11466"/>
                      <a:pt x="71" y="12435"/>
                      <a:pt x="1" y="13403"/>
                    </a:cubicBezTo>
                    <a:cubicBezTo>
                      <a:pt x="119" y="12553"/>
                      <a:pt x="284" y="11702"/>
                      <a:pt x="402" y="10828"/>
                    </a:cubicBezTo>
                    <a:cubicBezTo>
                      <a:pt x="520" y="9978"/>
                      <a:pt x="638" y="9127"/>
                      <a:pt x="733" y="8276"/>
                    </a:cubicBezTo>
                    <a:cubicBezTo>
                      <a:pt x="898" y="6552"/>
                      <a:pt x="1111" y="4850"/>
                      <a:pt x="1300" y="3126"/>
                    </a:cubicBezTo>
                    <a:cubicBezTo>
                      <a:pt x="1371" y="2157"/>
                      <a:pt x="1489" y="1188"/>
                      <a:pt x="1560" y="196"/>
                    </a:cubicBezTo>
                    <a:cubicBezTo>
                      <a:pt x="1584" y="66"/>
                      <a:pt x="1489" y="1"/>
                      <a:pt x="138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1"/>
              <p:cNvSpPr/>
              <p:nvPr/>
            </p:nvSpPr>
            <p:spPr>
              <a:xfrm>
                <a:off x="1099325" y="1639500"/>
                <a:ext cx="133525" cy="492200"/>
              </a:xfrm>
              <a:custGeom>
                <a:avLst/>
                <a:gdLst/>
                <a:ahLst/>
                <a:cxnLst/>
                <a:rect l="l" t="t" r="r" b="b"/>
                <a:pathLst>
                  <a:path w="5341" h="19688" extrusionOk="0">
                    <a:moveTo>
                      <a:pt x="5054" y="1"/>
                    </a:moveTo>
                    <a:cubicBezTo>
                      <a:pt x="4963" y="1"/>
                      <a:pt x="4868" y="63"/>
                      <a:pt x="4868" y="178"/>
                    </a:cubicBezTo>
                    <a:cubicBezTo>
                      <a:pt x="4868" y="508"/>
                      <a:pt x="4844" y="816"/>
                      <a:pt x="4844" y="1146"/>
                    </a:cubicBezTo>
                    <a:lnTo>
                      <a:pt x="4844" y="2115"/>
                    </a:lnTo>
                    <a:cubicBezTo>
                      <a:pt x="4797" y="2777"/>
                      <a:pt x="4726" y="3415"/>
                      <a:pt x="4632" y="4029"/>
                    </a:cubicBezTo>
                    <a:cubicBezTo>
                      <a:pt x="4419" y="5328"/>
                      <a:pt x="4159" y="6652"/>
                      <a:pt x="3852" y="7904"/>
                    </a:cubicBezTo>
                    <a:cubicBezTo>
                      <a:pt x="3238" y="10479"/>
                      <a:pt x="2482" y="13007"/>
                      <a:pt x="1560" y="15512"/>
                    </a:cubicBezTo>
                    <a:cubicBezTo>
                      <a:pt x="1300" y="16221"/>
                      <a:pt x="1017" y="16882"/>
                      <a:pt x="757" y="17591"/>
                    </a:cubicBezTo>
                    <a:cubicBezTo>
                      <a:pt x="639" y="17922"/>
                      <a:pt x="497" y="18276"/>
                      <a:pt x="379" y="18607"/>
                    </a:cubicBezTo>
                    <a:cubicBezTo>
                      <a:pt x="237" y="18961"/>
                      <a:pt x="119" y="19316"/>
                      <a:pt x="1" y="19670"/>
                    </a:cubicBezTo>
                    <a:cubicBezTo>
                      <a:pt x="1" y="19682"/>
                      <a:pt x="7" y="19688"/>
                      <a:pt x="13" y="19688"/>
                    </a:cubicBezTo>
                    <a:cubicBezTo>
                      <a:pt x="18" y="19688"/>
                      <a:pt x="24" y="19682"/>
                      <a:pt x="24" y="19670"/>
                    </a:cubicBezTo>
                    <a:lnTo>
                      <a:pt x="544" y="18772"/>
                    </a:lnTo>
                    <a:cubicBezTo>
                      <a:pt x="710" y="18489"/>
                      <a:pt x="851" y="18182"/>
                      <a:pt x="970" y="17922"/>
                    </a:cubicBezTo>
                    <a:cubicBezTo>
                      <a:pt x="1253" y="17307"/>
                      <a:pt x="1537" y="16717"/>
                      <a:pt x="1773" y="16055"/>
                    </a:cubicBezTo>
                    <a:cubicBezTo>
                      <a:pt x="2269" y="14827"/>
                      <a:pt x="2742" y="13551"/>
                      <a:pt x="3143" y="12275"/>
                    </a:cubicBezTo>
                    <a:cubicBezTo>
                      <a:pt x="3947" y="9747"/>
                      <a:pt x="4608" y="7148"/>
                      <a:pt x="5033" y="4549"/>
                    </a:cubicBezTo>
                    <a:cubicBezTo>
                      <a:pt x="5152" y="3793"/>
                      <a:pt x="5270" y="3060"/>
                      <a:pt x="5317" y="2304"/>
                    </a:cubicBezTo>
                    <a:cubicBezTo>
                      <a:pt x="5341" y="1950"/>
                      <a:pt x="5341" y="1548"/>
                      <a:pt x="5341" y="1194"/>
                    </a:cubicBezTo>
                    <a:cubicBezTo>
                      <a:pt x="5341" y="816"/>
                      <a:pt x="5270" y="461"/>
                      <a:pt x="5199" y="83"/>
                    </a:cubicBezTo>
                    <a:cubicBezTo>
                      <a:pt x="5171" y="27"/>
                      <a:pt x="5113" y="1"/>
                      <a:pt x="50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1"/>
              <p:cNvSpPr/>
              <p:nvPr/>
            </p:nvSpPr>
            <p:spPr>
              <a:xfrm>
                <a:off x="1140675" y="1626100"/>
                <a:ext cx="66775" cy="358100"/>
              </a:xfrm>
              <a:custGeom>
                <a:avLst/>
                <a:gdLst/>
                <a:ahLst/>
                <a:cxnLst/>
                <a:rect l="l" t="t" r="r" b="b"/>
                <a:pathLst>
                  <a:path w="2671" h="14324" extrusionOk="0">
                    <a:moveTo>
                      <a:pt x="2500" y="1"/>
                    </a:moveTo>
                    <a:cubicBezTo>
                      <a:pt x="2430" y="1"/>
                      <a:pt x="2361" y="38"/>
                      <a:pt x="2340" y="123"/>
                    </a:cubicBezTo>
                    <a:cubicBezTo>
                      <a:pt x="2198" y="1044"/>
                      <a:pt x="2104" y="1966"/>
                      <a:pt x="2009" y="2887"/>
                    </a:cubicBezTo>
                    <a:cubicBezTo>
                      <a:pt x="1891" y="3832"/>
                      <a:pt x="1725" y="4754"/>
                      <a:pt x="1607" y="5699"/>
                    </a:cubicBezTo>
                    <a:cubicBezTo>
                      <a:pt x="1324" y="7542"/>
                      <a:pt x="993" y="9361"/>
                      <a:pt x="591" y="11204"/>
                    </a:cubicBezTo>
                    <a:cubicBezTo>
                      <a:pt x="473" y="11700"/>
                      <a:pt x="379" y="12220"/>
                      <a:pt x="261" y="12740"/>
                    </a:cubicBezTo>
                    <a:cubicBezTo>
                      <a:pt x="190" y="13000"/>
                      <a:pt x="142" y="13260"/>
                      <a:pt x="119" y="13520"/>
                    </a:cubicBezTo>
                    <a:cubicBezTo>
                      <a:pt x="72" y="13803"/>
                      <a:pt x="48" y="14063"/>
                      <a:pt x="1" y="14323"/>
                    </a:cubicBezTo>
                    <a:cubicBezTo>
                      <a:pt x="119" y="13850"/>
                      <a:pt x="308" y="13402"/>
                      <a:pt x="473" y="12976"/>
                    </a:cubicBezTo>
                    <a:lnTo>
                      <a:pt x="828" y="11629"/>
                    </a:lnTo>
                    <a:lnTo>
                      <a:pt x="1442" y="8889"/>
                    </a:lnTo>
                    <a:cubicBezTo>
                      <a:pt x="1796" y="7069"/>
                      <a:pt x="2127" y="5203"/>
                      <a:pt x="2340" y="3336"/>
                    </a:cubicBezTo>
                    <a:cubicBezTo>
                      <a:pt x="2505" y="2273"/>
                      <a:pt x="2647" y="1210"/>
                      <a:pt x="2671" y="147"/>
                    </a:cubicBezTo>
                    <a:cubicBezTo>
                      <a:pt x="2671" y="56"/>
                      <a:pt x="2585" y="1"/>
                      <a:pt x="25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1"/>
              <p:cNvSpPr/>
              <p:nvPr/>
            </p:nvSpPr>
            <p:spPr>
              <a:xfrm>
                <a:off x="833525" y="1611500"/>
                <a:ext cx="217400" cy="591675"/>
              </a:xfrm>
              <a:custGeom>
                <a:avLst/>
                <a:gdLst/>
                <a:ahLst/>
                <a:cxnLst/>
                <a:rect l="l" t="t" r="r" b="b"/>
                <a:pathLst>
                  <a:path w="8696" h="23667" extrusionOk="0">
                    <a:moveTo>
                      <a:pt x="217" y="1"/>
                    </a:moveTo>
                    <a:cubicBezTo>
                      <a:pt x="111" y="1"/>
                      <a:pt x="0" y="85"/>
                      <a:pt x="48" y="211"/>
                    </a:cubicBezTo>
                    <a:cubicBezTo>
                      <a:pt x="355" y="967"/>
                      <a:pt x="709" y="1676"/>
                      <a:pt x="1064" y="2408"/>
                    </a:cubicBezTo>
                    <a:cubicBezTo>
                      <a:pt x="1418" y="3164"/>
                      <a:pt x="1725" y="3920"/>
                      <a:pt x="2056" y="4653"/>
                    </a:cubicBezTo>
                    <a:cubicBezTo>
                      <a:pt x="2718" y="6141"/>
                      <a:pt x="3332" y="7653"/>
                      <a:pt x="3923" y="9142"/>
                    </a:cubicBezTo>
                    <a:cubicBezTo>
                      <a:pt x="5104" y="12190"/>
                      <a:pt x="6167" y="15261"/>
                      <a:pt x="7112" y="18404"/>
                    </a:cubicBezTo>
                    <a:cubicBezTo>
                      <a:pt x="7372" y="19254"/>
                      <a:pt x="7608" y="20129"/>
                      <a:pt x="7868" y="21003"/>
                    </a:cubicBezTo>
                    <a:cubicBezTo>
                      <a:pt x="8152" y="21877"/>
                      <a:pt x="8412" y="22775"/>
                      <a:pt x="8648" y="23649"/>
                    </a:cubicBezTo>
                    <a:cubicBezTo>
                      <a:pt x="8648" y="23661"/>
                      <a:pt x="8660" y="23667"/>
                      <a:pt x="8672" y="23667"/>
                    </a:cubicBezTo>
                    <a:cubicBezTo>
                      <a:pt x="8684" y="23667"/>
                      <a:pt x="8695" y="23661"/>
                      <a:pt x="8695" y="23649"/>
                    </a:cubicBezTo>
                    <a:cubicBezTo>
                      <a:pt x="8341" y="22042"/>
                      <a:pt x="8034" y="20436"/>
                      <a:pt x="7585" y="18876"/>
                    </a:cubicBezTo>
                    <a:cubicBezTo>
                      <a:pt x="7136" y="17293"/>
                      <a:pt x="6687" y="15758"/>
                      <a:pt x="6167" y="14222"/>
                    </a:cubicBezTo>
                    <a:cubicBezTo>
                      <a:pt x="5151" y="11127"/>
                      <a:pt x="3970" y="8079"/>
                      <a:pt x="2718" y="5078"/>
                    </a:cubicBezTo>
                    <a:cubicBezTo>
                      <a:pt x="2363" y="4251"/>
                      <a:pt x="1962" y="3377"/>
                      <a:pt x="1583" y="2550"/>
                    </a:cubicBezTo>
                    <a:cubicBezTo>
                      <a:pt x="1205" y="1723"/>
                      <a:pt x="827" y="872"/>
                      <a:pt x="355" y="69"/>
                    </a:cubicBezTo>
                    <a:cubicBezTo>
                      <a:pt x="323" y="22"/>
                      <a:pt x="271" y="1"/>
                      <a:pt x="21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1"/>
              <p:cNvSpPr/>
              <p:nvPr/>
            </p:nvSpPr>
            <p:spPr>
              <a:xfrm>
                <a:off x="846800" y="1738350"/>
                <a:ext cx="143275" cy="307850"/>
              </a:xfrm>
              <a:custGeom>
                <a:avLst/>
                <a:gdLst/>
                <a:ahLst/>
                <a:cxnLst/>
                <a:rect l="l" t="t" r="r" b="b"/>
                <a:pathLst>
                  <a:path w="5731" h="12314" extrusionOk="0">
                    <a:moveTo>
                      <a:pt x="300" y="1"/>
                    </a:moveTo>
                    <a:cubicBezTo>
                      <a:pt x="153" y="1"/>
                      <a:pt x="0" y="168"/>
                      <a:pt x="84" y="335"/>
                    </a:cubicBezTo>
                    <a:cubicBezTo>
                      <a:pt x="769" y="1918"/>
                      <a:pt x="1501" y="3454"/>
                      <a:pt x="2234" y="5013"/>
                    </a:cubicBezTo>
                    <a:cubicBezTo>
                      <a:pt x="2943" y="6596"/>
                      <a:pt x="3651" y="8155"/>
                      <a:pt x="4384" y="9691"/>
                    </a:cubicBezTo>
                    <a:cubicBezTo>
                      <a:pt x="4809" y="10565"/>
                      <a:pt x="5282" y="11440"/>
                      <a:pt x="5731" y="12314"/>
                    </a:cubicBezTo>
                    <a:cubicBezTo>
                      <a:pt x="5400" y="11511"/>
                      <a:pt x="5140" y="10684"/>
                      <a:pt x="4809" y="9904"/>
                    </a:cubicBezTo>
                    <a:cubicBezTo>
                      <a:pt x="4478" y="9101"/>
                      <a:pt x="4148" y="8297"/>
                      <a:pt x="3793" y="7494"/>
                    </a:cubicBezTo>
                    <a:cubicBezTo>
                      <a:pt x="3132" y="5935"/>
                      <a:pt x="2423" y="4351"/>
                      <a:pt x="1714" y="2768"/>
                    </a:cubicBezTo>
                    <a:cubicBezTo>
                      <a:pt x="1289" y="1894"/>
                      <a:pt x="911" y="973"/>
                      <a:pt x="462" y="99"/>
                    </a:cubicBezTo>
                    <a:cubicBezTo>
                      <a:pt x="420" y="29"/>
                      <a:pt x="361" y="1"/>
                      <a:pt x="3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1"/>
              <p:cNvSpPr/>
              <p:nvPr/>
            </p:nvSpPr>
            <p:spPr>
              <a:xfrm>
                <a:off x="900200" y="1635325"/>
                <a:ext cx="141275" cy="490300"/>
              </a:xfrm>
              <a:custGeom>
                <a:avLst/>
                <a:gdLst/>
                <a:ahLst/>
                <a:cxnLst/>
                <a:rect l="l" t="t" r="r" b="b"/>
                <a:pathLst>
                  <a:path w="5651" h="19612" extrusionOk="0">
                    <a:moveTo>
                      <a:pt x="189" y="0"/>
                    </a:moveTo>
                    <a:cubicBezTo>
                      <a:pt x="114" y="0"/>
                      <a:pt x="1" y="140"/>
                      <a:pt x="74" y="250"/>
                    </a:cubicBezTo>
                    <a:cubicBezTo>
                      <a:pt x="216" y="557"/>
                      <a:pt x="358" y="841"/>
                      <a:pt x="547" y="1101"/>
                    </a:cubicBezTo>
                    <a:cubicBezTo>
                      <a:pt x="712" y="1384"/>
                      <a:pt x="878" y="1668"/>
                      <a:pt x="1019" y="1975"/>
                    </a:cubicBezTo>
                    <a:cubicBezTo>
                      <a:pt x="1303" y="2518"/>
                      <a:pt x="1586" y="3156"/>
                      <a:pt x="1823" y="3747"/>
                    </a:cubicBezTo>
                    <a:cubicBezTo>
                      <a:pt x="2295" y="4976"/>
                      <a:pt x="2697" y="6228"/>
                      <a:pt x="3075" y="7480"/>
                    </a:cubicBezTo>
                    <a:cubicBezTo>
                      <a:pt x="3855" y="10032"/>
                      <a:pt x="4445" y="12584"/>
                      <a:pt x="4871" y="15183"/>
                    </a:cubicBezTo>
                    <a:lnTo>
                      <a:pt x="5249" y="17404"/>
                    </a:lnTo>
                    <a:cubicBezTo>
                      <a:pt x="5296" y="17758"/>
                      <a:pt x="5367" y="18112"/>
                      <a:pt x="5390" y="18467"/>
                    </a:cubicBezTo>
                    <a:cubicBezTo>
                      <a:pt x="5438" y="18845"/>
                      <a:pt x="5532" y="19199"/>
                      <a:pt x="5603" y="19601"/>
                    </a:cubicBezTo>
                    <a:cubicBezTo>
                      <a:pt x="5603" y="19609"/>
                      <a:pt x="5606" y="19611"/>
                      <a:pt x="5609" y="19611"/>
                    </a:cubicBezTo>
                    <a:cubicBezTo>
                      <a:pt x="5616" y="19611"/>
                      <a:pt x="5627" y="19601"/>
                      <a:pt x="5627" y="19601"/>
                    </a:cubicBezTo>
                    <a:cubicBezTo>
                      <a:pt x="5627" y="19247"/>
                      <a:pt x="5650" y="18916"/>
                      <a:pt x="5627" y="18561"/>
                    </a:cubicBezTo>
                    <a:cubicBezTo>
                      <a:pt x="5603" y="18231"/>
                      <a:pt x="5603" y="17900"/>
                      <a:pt x="5556" y="17593"/>
                    </a:cubicBezTo>
                    <a:cubicBezTo>
                      <a:pt x="5509" y="16907"/>
                      <a:pt x="5414" y="16246"/>
                      <a:pt x="5320" y="15584"/>
                    </a:cubicBezTo>
                    <a:cubicBezTo>
                      <a:pt x="5154" y="14238"/>
                      <a:pt x="4918" y="12914"/>
                      <a:pt x="4611" y="11615"/>
                    </a:cubicBezTo>
                    <a:cubicBezTo>
                      <a:pt x="4044" y="9016"/>
                      <a:pt x="3311" y="6441"/>
                      <a:pt x="2366" y="3960"/>
                    </a:cubicBezTo>
                    <a:cubicBezTo>
                      <a:pt x="2106" y="3251"/>
                      <a:pt x="1846" y="2589"/>
                      <a:pt x="1492" y="1904"/>
                    </a:cubicBezTo>
                    <a:cubicBezTo>
                      <a:pt x="1303" y="1573"/>
                      <a:pt x="1161" y="1243"/>
                      <a:pt x="948" y="935"/>
                    </a:cubicBezTo>
                    <a:cubicBezTo>
                      <a:pt x="736" y="605"/>
                      <a:pt x="523" y="297"/>
                      <a:pt x="240" y="38"/>
                    </a:cubicBezTo>
                    <a:cubicBezTo>
                      <a:pt x="229" y="11"/>
                      <a:pt x="21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1"/>
              <p:cNvSpPr/>
              <p:nvPr/>
            </p:nvSpPr>
            <p:spPr>
              <a:xfrm>
                <a:off x="875275" y="1634875"/>
                <a:ext cx="127800" cy="343400"/>
              </a:xfrm>
              <a:custGeom>
                <a:avLst/>
                <a:gdLst/>
                <a:ahLst/>
                <a:cxnLst/>
                <a:rect l="l" t="t" r="r" b="b"/>
                <a:pathLst>
                  <a:path w="5112" h="13736" extrusionOk="0">
                    <a:moveTo>
                      <a:pt x="214" y="0"/>
                    </a:moveTo>
                    <a:cubicBezTo>
                      <a:pt x="105" y="0"/>
                      <a:pt x="0" y="95"/>
                      <a:pt x="32" y="221"/>
                    </a:cubicBezTo>
                    <a:cubicBezTo>
                      <a:pt x="362" y="1095"/>
                      <a:pt x="764" y="1922"/>
                      <a:pt x="1118" y="2820"/>
                    </a:cubicBezTo>
                    <a:cubicBezTo>
                      <a:pt x="1473" y="3694"/>
                      <a:pt x="1827" y="4545"/>
                      <a:pt x="2182" y="5443"/>
                    </a:cubicBezTo>
                    <a:cubicBezTo>
                      <a:pt x="2867" y="7191"/>
                      <a:pt x="3481" y="8916"/>
                      <a:pt x="4048" y="10688"/>
                    </a:cubicBezTo>
                    <a:cubicBezTo>
                      <a:pt x="4190" y="11208"/>
                      <a:pt x="4379" y="11704"/>
                      <a:pt x="4544" y="12200"/>
                    </a:cubicBezTo>
                    <a:cubicBezTo>
                      <a:pt x="4639" y="12460"/>
                      <a:pt x="4733" y="12743"/>
                      <a:pt x="4828" y="12956"/>
                    </a:cubicBezTo>
                    <a:cubicBezTo>
                      <a:pt x="4946" y="13240"/>
                      <a:pt x="5017" y="13476"/>
                      <a:pt x="5112" y="13736"/>
                    </a:cubicBezTo>
                    <a:cubicBezTo>
                      <a:pt x="4993" y="13263"/>
                      <a:pt x="4946" y="12791"/>
                      <a:pt x="4852" y="12318"/>
                    </a:cubicBezTo>
                    <a:lnTo>
                      <a:pt x="4497" y="10995"/>
                    </a:lnTo>
                    <a:cubicBezTo>
                      <a:pt x="4237" y="10074"/>
                      <a:pt x="3930" y="9199"/>
                      <a:pt x="3647" y="8301"/>
                    </a:cubicBezTo>
                    <a:cubicBezTo>
                      <a:pt x="3056" y="6529"/>
                      <a:pt x="2371" y="4757"/>
                      <a:pt x="1662" y="3009"/>
                    </a:cubicBezTo>
                    <a:cubicBezTo>
                      <a:pt x="1237" y="2040"/>
                      <a:pt x="859" y="1024"/>
                      <a:pt x="362" y="79"/>
                    </a:cubicBezTo>
                    <a:cubicBezTo>
                      <a:pt x="323" y="24"/>
                      <a:pt x="268" y="0"/>
                      <a:pt x="21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1"/>
              <p:cNvSpPr/>
              <p:nvPr/>
            </p:nvSpPr>
            <p:spPr>
              <a:xfrm>
                <a:off x="551325" y="1803950"/>
                <a:ext cx="484075" cy="407300"/>
              </a:xfrm>
              <a:custGeom>
                <a:avLst/>
                <a:gdLst/>
                <a:ahLst/>
                <a:cxnLst/>
                <a:rect l="l" t="t" r="r" b="b"/>
                <a:pathLst>
                  <a:path w="19363" h="16292" extrusionOk="0">
                    <a:moveTo>
                      <a:pt x="296" y="1"/>
                    </a:moveTo>
                    <a:cubicBezTo>
                      <a:pt x="122" y="1"/>
                      <a:pt x="1" y="195"/>
                      <a:pt x="113" y="263"/>
                    </a:cubicBezTo>
                    <a:cubicBezTo>
                      <a:pt x="774" y="782"/>
                      <a:pt x="1412" y="1208"/>
                      <a:pt x="2097" y="1680"/>
                    </a:cubicBezTo>
                    <a:cubicBezTo>
                      <a:pt x="2783" y="2153"/>
                      <a:pt x="3421" y="2625"/>
                      <a:pt x="4106" y="3145"/>
                    </a:cubicBezTo>
                    <a:cubicBezTo>
                      <a:pt x="5405" y="4114"/>
                      <a:pt x="6705" y="5083"/>
                      <a:pt x="7957" y="6099"/>
                    </a:cubicBezTo>
                    <a:cubicBezTo>
                      <a:pt x="10509" y="8130"/>
                      <a:pt x="12966" y="10281"/>
                      <a:pt x="15352" y="12502"/>
                    </a:cubicBezTo>
                    <a:cubicBezTo>
                      <a:pt x="16014" y="13116"/>
                      <a:pt x="16652" y="13730"/>
                      <a:pt x="17337" y="14368"/>
                    </a:cubicBezTo>
                    <a:cubicBezTo>
                      <a:pt x="18022" y="14982"/>
                      <a:pt x="18660" y="15620"/>
                      <a:pt x="19322" y="16282"/>
                    </a:cubicBezTo>
                    <a:cubicBezTo>
                      <a:pt x="19329" y="16289"/>
                      <a:pt x="19336" y="16292"/>
                      <a:pt x="19341" y="16292"/>
                    </a:cubicBezTo>
                    <a:cubicBezTo>
                      <a:pt x="19355" y="16292"/>
                      <a:pt x="19362" y="16275"/>
                      <a:pt x="19345" y="16258"/>
                    </a:cubicBezTo>
                    <a:cubicBezTo>
                      <a:pt x="18235" y="15030"/>
                      <a:pt x="17124" y="13825"/>
                      <a:pt x="15967" y="12667"/>
                    </a:cubicBezTo>
                    <a:cubicBezTo>
                      <a:pt x="14809" y="11533"/>
                      <a:pt x="13628" y="10422"/>
                      <a:pt x="12423" y="9335"/>
                    </a:cubicBezTo>
                    <a:cubicBezTo>
                      <a:pt x="10013" y="7162"/>
                      <a:pt x="7461" y="5083"/>
                      <a:pt x="4838" y="3145"/>
                    </a:cubicBezTo>
                    <a:cubicBezTo>
                      <a:pt x="4106" y="2602"/>
                      <a:pt x="3350" y="2035"/>
                      <a:pt x="2617" y="1538"/>
                    </a:cubicBezTo>
                    <a:cubicBezTo>
                      <a:pt x="1861" y="1019"/>
                      <a:pt x="1105" y="475"/>
                      <a:pt x="325" y="3"/>
                    </a:cubicBezTo>
                    <a:cubicBezTo>
                      <a:pt x="315" y="1"/>
                      <a:pt x="306" y="1"/>
                      <a:pt x="2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1"/>
              <p:cNvSpPr/>
              <p:nvPr/>
            </p:nvSpPr>
            <p:spPr>
              <a:xfrm>
                <a:off x="626575" y="1906900"/>
                <a:ext cx="276075" cy="200150"/>
              </a:xfrm>
              <a:custGeom>
                <a:avLst/>
                <a:gdLst/>
                <a:ahLst/>
                <a:cxnLst/>
                <a:rect l="l" t="t" r="r" b="b"/>
                <a:pathLst>
                  <a:path w="11043" h="8006" extrusionOk="0">
                    <a:moveTo>
                      <a:pt x="274" y="0"/>
                    </a:moveTo>
                    <a:cubicBezTo>
                      <a:pt x="111" y="0"/>
                      <a:pt x="0" y="262"/>
                      <a:pt x="174" y="397"/>
                    </a:cubicBezTo>
                    <a:cubicBezTo>
                      <a:pt x="1568" y="1437"/>
                      <a:pt x="2986" y="2406"/>
                      <a:pt x="4380" y="3422"/>
                    </a:cubicBezTo>
                    <a:cubicBezTo>
                      <a:pt x="5798" y="4414"/>
                      <a:pt x="7168" y="5406"/>
                      <a:pt x="8586" y="6375"/>
                    </a:cubicBezTo>
                    <a:cubicBezTo>
                      <a:pt x="9389" y="6942"/>
                      <a:pt x="10240" y="7438"/>
                      <a:pt x="11043" y="8005"/>
                    </a:cubicBezTo>
                    <a:cubicBezTo>
                      <a:pt x="10358" y="7462"/>
                      <a:pt x="9720" y="6895"/>
                      <a:pt x="9035" y="6352"/>
                    </a:cubicBezTo>
                    <a:cubicBezTo>
                      <a:pt x="8349" y="5808"/>
                      <a:pt x="7688" y="5288"/>
                      <a:pt x="6979" y="4769"/>
                    </a:cubicBezTo>
                    <a:cubicBezTo>
                      <a:pt x="5585" y="3753"/>
                      <a:pt x="4191" y="2737"/>
                      <a:pt x="2797" y="1744"/>
                    </a:cubicBezTo>
                    <a:cubicBezTo>
                      <a:pt x="2017" y="1177"/>
                      <a:pt x="1214" y="587"/>
                      <a:pt x="387" y="43"/>
                    </a:cubicBezTo>
                    <a:cubicBezTo>
                      <a:pt x="348" y="13"/>
                      <a:pt x="310" y="0"/>
                      <a:pt x="27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1"/>
              <p:cNvSpPr/>
              <p:nvPr/>
            </p:nvSpPr>
            <p:spPr>
              <a:xfrm>
                <a:off x="621750" y="1792050"/>
                <a:ext cx="366550" cy="357525"/>
              </a:xfrm>
              <a:custGeom>
                <a:avLst/>
                <a:gdLst/>
                <a:ahLst/>
                <a:cxnLst/>
                <a:rect l="l" t="t" r="r" b="b"/>
                <a:pathLst>
                  <a:path w="14662" h="14301" extrusionOk="0">
                    <a:moveTo>
                      <a:pt x="210" y="0"/>
                    </a:moveTo>
                    <a:cubicBezTo>
                      <a:pt x="70" y="0"/>
                      <a:pt x="1" y="227"/>
                      <a:pt x="131" y="313"/>
                    </a:cubicBezTo>
                    <a:cubicBezTo>
                      <a:pt x="438" y="479"/>
                      <a:pt x="698" y="668"/>
                      <a:pt x="958" y="809"/>
                    </a:cubicBezTo>
                    <a:cubicBezTo>
                      <a:pt x="1265" y="951"/>
                      <a:pt x="1525" y="1140"/>
                      <a:pt x="1809" y="1306"/>
                    </a:cubicBezTo>
                    <a:cubicBezTo>
                      <a:pt x="2352" y="1660"/>
                      <a:pt x="2872" y="2038"/>
                      <a:pt x="3368" y="2463"/>
                    </a:cubicBezTo>
                    <a:cubicBezTo>
                      <a:pt x="4408" y="3290"/>
                      <a:pt x="5376" y="4165"/>
                      <a:pt x="6369" y="5062"/>
                    </a:cubicBezTo>
                    <a:cubicBezTo>
                      <a:pt x="8282" y="6858"/>
                      <a:pt x="10078" y="8819"/>
                      <a:pt x="11803" y="10851"/>
                    </a:cubicBezTo>
                    <a:cubicBezTo>
                      <a:pt x="12275" y="11418"/>
                      <a:pt x="12748" y="12009"/>
                      <a:pt x="13221" y="12599"/>
                    </a:cubicBezTo>
                    <a:cubicBezTo>
                      <a:pt x="13457" y="12883"/>
                      <a:pt x="13646" y="13143"/>
                      <a:pt x="13882" y="13450"/>
                    </a:cubicBezTo>
                    <a:cubicBezTo>
                      <a:pt x="14118" y="13734"/>
                      <a:pt x="14402" y="14017"/>
                      <a:pt x="14638" y="14301"/>
                    </a:cubicBezTo>
                    <a:cubicBezTo>
                      <a:pt x="14638" y="14301"/>
                      <a:pt x="14662" y="14301"/>
                      <a:pt x="14662" y="14277"/>
                    </a:cubicBezTo>
                    <a:cubicBezTo>
                      <a:pt x="14520" y="13970"/>
                      <a:pt x="14331" y="13686"/>
                      <a:pt x="14166" y="13379"/>
                    </a:cubicBezTo>
                    <a:lnTo>
                      <a:pt x="13622" y="12599"/>
                    </a:lnTo>
                    <a:cubicBezTo>
                      <a:pt x="13244" y="12032"/>
                      <a:pt x="12819" y="11489"/>
                      <a:pt x="12417" y="10969"/>
                    </a:cubicBezTo>
                    <a:cubicBezTo>
                      <a:pt x="11590" y="9906"/>
                      <a:pt x="10740" y="8866"/>
                      <a:pt x="9818" y="7898"/>
                    </a:cubicBezTo>
                    <a:cubicBezTo>
                      <a:pt x="8023" y="5913"/>
                      <a:pt x="6085" y="4046"/>
                      <a:pt x="4029" y="2345"/>
                    </a:cubicBezTo>
                    <a:cubicBezTo>
                      <a:pt x="3439" y="1873"/>
                      <a:pt x="2848" y="1400"/>
                      <a:pt x="2234" y="975"/>
                    </a:cubicBezTo>
                    <a:cubicBezTo>
                      <a:pt x="1927" y="762"/>
                      <a:pt x="1596" y="597"/>
                      <a:pt x="1289" y="431"/>
                    </a:cubicBezTo>
                    <a:cubicBezTo>
                      <a:pt x="958" y="242"/>
                      <a:pt x="604" y="101"/>
                      <a:pt x="249" y="6"/>
                    </a:cubicBezTo>
                    <a:cubicBezTo>
                      <a:pt x="236" y="2"/>
                      <a:pt x="222" y="0"/>
                      <a:pt x="21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1"/>
              <p:cNvSpPr/>
              <p:nvPr/>
            </p:nvSpPr>
            <p:spPr>
              <a:xfrm>
                <a:off x="599100" y="1803800"/>
                <a:ext cx="282875" cy="236500"/>
              </a:xfrm>
              <a:custGeom>
                <a:avLst/>
                <a:gdLst/>
                <a:ahLst/>
                <a:cxnLst/>
                <a:rect l="l" t="t" r="r" b="b"/>
                <a:pathLst>
                  <a:path w="11315" h="9460" extrusionOk="0">
                    <a:moveTo>
                      <a:pt x="246" y="0"/>
                    </a:moveTo>
                    <a:cubicBezTo>
                      <a:pt x="103" y="0"/>
                      <a:pt x="1" y="173"/>
                      <a:pt x="115" y="269"/>
                    </a:cubicBezTo>
                    <a:cubicBezTo>
                      <a:pt x="824" y="859"/>
                      <a:pt x="1628" y="1403"/>
                      <a:pt x="2360" y="1970"/>
                    </a:cubicBezTo>
                    <a:cubicBezTo>
                      <a:pt x="3140" y="2513"/>
                      <a:pt x="3872" y="3104"/>
                      <a:pt x="4605" y="3695"/>
                    </a:cubicBezTo>
                    <a:cubicBezTo>
                      <a:pt x="6070" y="4876"/>
                      <a:pt x="7487" y="6105"/>
                      <a:pt x="8858" y="7333"/>
                    </a:cubicBezTo>
                    <a:cubicBezTo>
                      <a:pt x="9259" y="7688"/>
                      <a:pt x="9637" y="8042"/>
                      <a:pt x="10039" y="8396"/>
                    </a:cubicBezTo>
                    <a:lnTo>
                      <a:pt x="10677" y="8940"/>
                    </a:lnTo>
                    <a:cubicBezTo>
                      <a:pt x="10866" y="9105"/>
                      <a:pt x="11102" y="9247"/>
                      <a:pt x="11315" y="9460"/>
                    </a:cubicBezTo>
                    <a:cubicBezTo>
                      <a:pt x="10984" y="9105"/>
                      <a:pt x="10701" y="8727"/>
                      <a:pt x="10370" y="8373"/>
                    </a:cubicBezTo>
                    <a:lnTo>
                      <a:pt x="9401" y="7404"/>
                    </a:lnTo>
                    <a:cubicBezTo>
                      <a:pt x="8716" y="6742"/>
                      <a:pt x="8007" y="6081"/>
                      <a:pt x="7298" y="5467"/>
                    </a:cubicBezTo>
                    <a:cubicBezTo>
                      <a:pt x="5881" y="4238"/>
                      <a:pt x="4439" y="3033"/>
                      <a:pt x="2951" y="1899"/>
                    </a:cubicBezTo>
                    <a:cubicBezTo>
                      <a:pt x="2124" y="1237"/>
                      <a:pt x="1273" y="576"/>
                      <a:pt x="352" y="32"/>
                    </a:cubicBezTo>
                    <a:cubicBezTo>
                      <a:pt x="316" y="10"/>
                      <a:pt x="280" y="0"/>
                      <a:pt x="24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1"/>
              <p:cNvSpPr/>
              <p:nvPr/>
            </p:nvSpPr>
            <p:spPr>
              <a:xfrm>
                <a:off x="404100" y="2111150"/>
                <a:ext cx="620250" cy="115800"/>
              </a:xfrm>
              <a:custGeom>
                <a:avLst/>
                <a:gdLst/>
                <a:ahLst/>
                <a:cxnLst/>
                <a:rect l="l" t="t" r="r" b="b"/>
                <a:pathLst>
                  <a:path w="24810" h="4632" extrusionOk="0">
                    <a:moveTo>
                      <a:pt x="213" y="1"/>
                    </a:moveTo>
                    <a:cubicBezTo>
                      <a:pt x="71" y="72"/>
                      <a:pt x="0" y="332"/>
                      <a:pt x="189" y="355"/>
                    </a:cubicBezTo>
                    <a:cubicBezTo>
                      <a:pt x="993" y="473"/>
                      <a:pt x="1820" y="544"/>
                      <a:pt x="2599" y="592"/>
                    </a:cubicBezTo>
                    <a:cubicBezTo>
                      <a:pt x="3426" y="662"/>
                      <a:pt x="4230" y="733"/>
                      <a:pt x="5057" y="828"/>
                    </a:cubicBezTo>
                    <a:cubicBezTo>
                      <a:pt x="6687" y="1017"/>
                      <a:pt x="8270" y="1206"/>
                      <a:pt x="9877" y="1489"/>
                    </a:cubicBezTo>
                    <a:cubicBezTo>
                      <a:pt x="13090" y="1986"/>
                      <a:pt x="16280" y="2600"/>
                      <a:pt x="19469" y="3332"/>
                    </a:cubicBezTo>
                    <a:cubicBezTo>
                      <a:pt x="20367" y="3545"/>
                      <a:pt x="21218" y="3758"/>
                      <a:pt x="22092" y="3970"/>
                    </a:cubicBezTo>
                    <a:cubicBezTo>
                      <a:pt x="22990" y="4159"/>
                      <a:pt x="23911" y="4396"/>
                      <a:pt x="24785" y="4632"/>
                    </a:cubicBezTo>
                    <a:cubicBezTo>
                      <a:pt x="24809" y="4632"/>
                      <a:pt x="24809" y="4608"/>
                      <a:pt x="24785" y="4585"/>
                    </a:cubicBezTo>
                    <a:cubicBezTo>
                      <a:pt x="23226" y="4065"/>
                      <a:pt x="21667" y="3569"/>
                      <a:pt x="20060" y="3167"/>
                    </a:cubicBezTo>
                    <a:cubicBezTo>
                      <a:pt x="18501" y="2742"/>
                      <a:pt x="16941" y="2387"/>
                      <a:pt x="15335" y="2033"/>
                    </a:cubicBezTo>
                    <a:cubicBezTo>
                      <a:pt x="12145" y="1371"/>
                      <a:pt x="8931" y="851"/>
                      <a:pt x="5671" y="473"/>
                    </a:cubicBezTo>
                    <a:cubicBezTo>
                      <a:pt x="4773" y="355"/>
                      <a:pt x="3875" y="261"/>
                      <a:pt x="2954" y="190"/>
                    </a:cubicBezTo>
                    <a:cubicBezTo>
                      <a:pt x="2056" y="95"/>
                      <a:pt x="1134" y="1"/>
                      <a:pt x="21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1"/>
              <p:cNvSpPr/>
              <p:nvPr/>
            </p:nvSpPr>
            <p:spPr>
              <a:xfrm>
                <a:off x="521075" y="2162525"/>
                <a:ext cx="337275" cy="39625"/>
              </a:xfrm>
              <a:custGeom>
                <a:avLst/>
                <a:gdLst/>
                <a:ahLst/>
                <a:cxnLst/>
                <a:rect l="l" t="t" r="r" b="b"/>
                <a:pathLst>
                  <a:path w="13491" h="1585" extrusionOk="0">
                    <a:moveTo>
                      <a:pt x="261" y="1"/>
                    </a:moveTo>
                    <a:cubicBezTo>
                      <a:pt x="1" y="1"/>
                      <a:pt x="30" y="404"/>
                      <a:pt x="283" y="427"/>
                    </a:cubicBezTo>
                    <a:cubicBezTo>
                      <a:pt x="2008" y="639"/>
                      <a:pt x="3709" y="758"/>
                      <a:pt x="5434" y="923"/>
                    </a:cubicBezTo>
                    <a:cubicBezTo>
                      <a:pt x="7135" y="1088"/>
                      <a:pt x="8860" y="1254"/>
                      <a:pt x="10561" y="1395"/>
                    </a:cubicBezTo>
                    <a:cubicBezTo>
                      <a:pt x="11530" y="1490"/>
                      <a:pt x="12522" y="1490"/>
                      <a:pt x="13491" y="1584"/>
                    </a:cubicBezTo>
                    <a:cubicBezTo>
                      <a:pt x="12640" y="1466"/>
                      <a:pt x="11790" y="1277"/>
                      <a:pt x="10915" y="1159"/>
                    </a:cubicBezTo>
                    <a:cubicBezTo>
                      <a:pt x="10065" y="1041"/>
                      <a:pt x="9214" y="923"/>
                      <a:pt x="8340" y="828"/>
                    </a:cubicBezTo>
                    <a:cubicBezTo>
                      <a:pt x="6639" y="663"/>
                      <a:pt x="4914" y="450"/>
                      <a:pt x="3213" y="285"/>
                    </a:cubicBezTo>
                    <a:cubicBezTo>
                      <a:pt x="2244" y="190"/>
                      <a:pt x="1252" y="72"/>
                      <a:pt x="283" y="1"/>
                    </a:cubicBezTo>
                    <a:cubicBezTo>
                      <a:pt x="275" y="1"/>
                      <a:pt x="268" y="1"/>
                      <a:pt x="26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1"/>
              <p:cNvSpPr/>
              <p:nvPr/>
            </p:nvSpPr>
            <p:spPr>
              <a:xfrm>
                <a:off x="459025" y="2063325"/>
                <a:ext cx="493250" cy="133500"/>
              </a:xfrm>
              <a:custGeom>
                <a:avLst/>
                <a:gdLst/>
                <a:ahLst/>
                <a:cxnLst/>
                <a:rect l="l" t="t" r="r" b="b"/>
                <a:pathLst>
                  <a:path w="19730" h="5340" extrusionOk="0">
                    <a:moveTo>
                      <a:pt x="1229" y="0"/>
                    </a:moveTo>
                    <a:cubicBezTo>
                      <a:pt x="851" y="0"/>
                      <a:pt x="497" y="47"/>
                      <a:pt x="119" y="142"/>
                    </a:cubicBezTo>
                    <a:cubicBezTo>
                      <a:pt x="1" y="165"/>
                      <a:pt x="24" y="473"/>
                      <a:pt x="213" y="473"/>
                    </a:cubicBezTo>
                    <a:cubicBezTo>
                      <a:pt x="520" y="473"/>
                      <a:pt x="851" y="496"/>
                      <a:pt x="1182" y="496"/>
                    </a:cubicBezTo>
                    <a:lnTo>
                      <a:pt x="2151" y="496"/>
                    </a:lnTo>
                    <a:cubicBezTo>
                      <a:pt x="2812" y="520"/>
                      <a:pt x="3450" y="614"/>
                      <a:pt x="4065" y="709"/>
                    </a:cubicBezTo>
                    <a:cubicBezTo>
                      <a:pt x="5364" y="922"/>
                      <a:pt x="6664" y="1181"/>
                      <a:pt x="7939" y="1465"/>
                    </a:cubicBezTo>
                    <a:cubicBezTo>
                      <a:pt x="10515" y="2079"/>
                      <a:pt x="13043" y="2859"/>
                      <a:pt x="15524" y="3780"/>
                    </a:cubicBezTo>
                    <a:cubicBezTo>
                      <a:pt x="16233" y="4040"/>
                      <a:pt x="16918" y="4300"/>
                      <a:pt x="17627" y="4560"/>
                    </a:cubicBezTo>
                    <a:cubicBezTo>
                      <a:pt x="17957" y="4702"/>
                      <a:pt x="18312" y="4844"/>
                      <a:pt x="18643" y="4962"/>
                    </a:cubicBezTo>
                    <a:cubicBezTo>
                      <a:pt x="18997" y="5104"/>
                      <a:pt x="19352" y="5222"/>
                      <a:pt x="19706" y="5340"/>
                    </a:cubicBezTo>
                    <a:cubicBezTo>
                      <a:pt x="19730" y="5340"/>
                      <a:pt x="19730" y="5316"/>
                      <a:pt x="19706" y="5316"/>
                    </a:cubicBezTo>
                    <a:lnTo>
                      <a:pt x="18808" y="4773"/>
                    </a:lnTo>
                    <a:cubicBezTo>
                      <a:pt x="18525" y="4631"/>
                      <a:pt x="18217" y="4489"/>
                      <a:pt x="17957" y="4371"/>
                    </a:cubicBezTo>
                    <a:cubicBezTo>
                      <a:pt x="17343" y="4064"/>
                      <a:pt x="16752" y="3804"/>
                      <a:pt x="16091" y="3568"/>
                    </a:cubicBezTo>
                    <a:cubicBezTo>
                      <a:pt x="14839" y="3072"/>
                      <a:pt x="13586" y="2599"/>
                      <a:pt x="12311" y="2174"/>
                    </a:cubicBezTo>
                    <a:cubicBezTo>
                      <a:pt x="9759" y="1370"/>
                      <a:pt x="7183" y="733"/>
                      <a:pt x="4561" y="284"/>
                    </a:cubicBezTo>
                    <a:cubicBezTo>
                      <a:pt x="3828" y="165"/>
                      <a:pt x="3096" y="47"/>
                      <a:pt x="2316" y="24"/>
                    </a:cubicBezTo>
                    <a:cubicBezTo>
                      <a:pt x="1962" y="0"/>
                      <a:pt x="1584" y="0"/>
                      <a:pt x="12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1"/>
              <p:cNvSpPr/>
              <p:nvPr/>
            </p:nvSpPr>
            <p:spPr>
              <a:xfrm>
                <a:off x="444850" y="2088125"/>
                <a:ext cx="360350" cy="67350"/>
              </a:xfrm>
              <a:custGeom>
                <a:avLst/>
                <a:gdLst/>
                <a:ahLst/>
                <a:cxnLst/>
                <a:rect l="l" t="t" r="r" b="b"/>
                <a:pathLst>
                  <a:path w="14414" h="2694" extrusionOk="0">
                    <a:moveTo>
                      <a:pt x="237" y="0"/>
                    </a:moveTo>
                    <a:cubicBezTo>
                      <a:pt x="71" y="0"/>
                      <a:pt x="1" y="308"/>
                      <a:pt x="213" y="331"/>
                    </a:cubicBezTo>
                    <a:cubicBezTo>
                      <a:pt x="1135" y="473"/>
                      <a:pt x="2080" y="567"/>
                      <a:pt x="2978" y="686"/>
                    </a:cubicBezTo>
                    <a:cubicBezTo>
                      <a:pt x="3923" y="804"/>
                      <a:pt x="4844" y="946"/>
                      <a:pt x="5789" y="1064"/>
                    </a:cubicBezTo>
                    <a:cubicBezTo>
                      <a:pt x="7632" y="1371"/>
                      <a:pt x="9452" y="1702"/>
                      <a:pt x="11295" y="2103"/>
                    </a:cubicBezTo>
                    <a:cubicBezTo>
                      <a:pt x="11791" y="2221"/>
                      <a:pt x="12310" y="2316"/>
                      <a:pt x="12830" y="2434"/>
                    </a:cubicBezTo>
                    <a:cubicBezTo>
                      <a:pt x="13090" y="2481"/>
                      <a:pt x="13350" y="2552"/>
                      <a:pt x="13610" y="2576"/>
                    </a:cubicBezTo>
                    <a:cubicBezTo>
                      <a:pt x="13894" y="2599"/>
                      <a:pt x="14153" y="2647"/>
                      <a:pt x="14413" y="2694"/>
                    </a:cubicBezTo>
                    <a:cubicBezTo>
                      <a:pt x="13941" y="2576"/>
                      <a:pt x="13492" y="2363"/>
                      <a:pt x="13067" y="2221"/>
                    </a:cubicBezTo>
                    <a:lnTo>
                      <a:pt x="11720" y="1867"/>
                    </a:lnTo>
                    <a:lnTo>
                      <a:pt x="8979" y="1253"/>
                    </a:lnTo>
                    <a:cubicBezTo>
                      <a:pt x="7160" y="898"/>
                      <a:pt x="5293" y="567"/>
                      <a:pt x="3427" y="331"/>
                    </a:cubicBezTo>
                    <a:cubicBezTo>
                      <a:pt x="2363" y="189"/>
                      <a:pt x="1300" y="48"/>
                      <a:pt x="2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1"/>
              <p:cNvSpPr/>
              <p:nvPr/>
            </p:nvSpPr>
            <p:spPr>
              <a:xfrm>
                <a:off x="431050" y="2244075"/>
                <a:ext cx="592700" cy="216525"/>
              </a:xfrm>
              <a:custGeom>
                <a:avLst/>
                <a:gdLst/>
                <a:ahLst/>
                <a:cxnLst/>
                <a:rect l="l" t="t" r="r" b="b"/>
                <a:pathLst>
                  <a:path w="23708" h="8661" extrusionOk="0">
                    <a:moveTo>
                      <a:pt x="23684" y="0"/>
                    </a:moveTo>
                    <a:cubicBezTo>
                      <a:pt x="22077" y="354"/>
                      <a:pt x="20471" y="685"/>
                      <a:pt x="18887" y="1111"/>
                    </a:cubicBezTo>
                    <a:cubicBezTo>
                      <a:pt x="17328" y="1559"/>
                      <a:pt x="15792" y="2008"/>
                      <a:pt x="14257" y="2528"/>
                    </a:cubicBezTo>
                    <a:cubicBezTo>
                      <a:pt x="11161" y="3544"/>
                      <a:pt x="8113" y="4725"/>
                      <a:pt x="5089" y="6001"/>
                    </a:cubicBezTo>
                    <a:cubicBezTo>
                      <a:pt x="4262" y="6356"/>
                      <a:pt x="3412" y="6734"/>
                      <a:pt x="2585" y="7112"/>
                    </a:cubicBezTo>
                    <a:cubicBezTo>
                      <a:pt x="1758" y="7514"/>
                      <a:pt x="907" y="7892"/>
                      <a:pt x="104" y="8364"/>
                    </a:cubicBezTo>
                    <a:cubicBezTo>
                      <a:pt x="0" y="8467"/>
                      <a:pt x="60" y="8661"/>
                      <a:pt x="171" y="8661"/>
                    </a:cubicBezTo>
                    <a:cubicBezTo>
                      <a:pt x="187" y="8661"/>
                      <a:pt x="204" y="8657"/>
                      <a:pt x="222" y="8648"/>
                    </a:cubicBezTo>
                    <a:cubicBezTo>
                      <a:pt x="1002" y="8364"/>
                      <a:pt x="1710" y="8010"/>
                      <a:pt x="2443" y="7655"/>
                    </a:cubicBezTo>
                    <a:cubicBezTo>
                      <a:pt x="3175" y="7301"/>
                      <a:pt x="3955" y="6970"/>
                      <a:pt x="4687" y="6639"/>
                    </a:cubicBezTo>
                    <a:cubicBezTo>
                      <a:pt x="6176" y="6001"/>
                      <a:pt x="7664" y="5363"/>
                      <a:pt x="9177" y="4773"/>
                    </a:cubicBezTo>
                    <a:cubicBezTo>
                      <a:pt x="12225" y="3591"/>
                      <a:pt x="15296" y="2528"/>
                      <a:pt x="18415" y="1583"/>
                    </a:cubicBezTo>
                    <a:cubicBezTo>
                      <a:pt x="19289" y="1323"/>
                      <a:pt x="20163" y="1087"/>
                      <a:pt x="21014" y="827"/>
                    </a:cubicBezTo>
                    <a:cubicBezTo>
                      <a:pt x="21912" y="567"/>
                      <a:pt x="22786" y="284"/>
                      <a:pt x="23684" y="71"/>
                    </a:cubicBezTo>
                    <a:cubicBezTo>
                      <a:pt x="23707" y="71"/>
                      <a:pt x="23707" y="0"/>
                      <a:pt x="2368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1"/>
              <p:cNvSpPr/>
              <p:nvPr/>
            </p:nvSpPr>
            <p:spPr>
              <a:xfrm>
                <a:off x="556575" y="2306075"/>
                <a:ext cx="310650" cy="141600"/>
              </a:xfrm>
              <a:custGeom>
                <a:avLst/>
                <a:gdLst/>
                <a:ahLst/>
                <a:cxnLst/>
                <a:rect l="l" t="t" r="r" b="b"/>
                <a:pathLst>
                  <a:path w="12426" h="5664" extrusionOk="0">
                    <a:moveTo>
                      <a:pt x="12425" y="1"/>
                    </a:moveTo>
                    <a:cubicBezTo>
                      <a:pt x="11622" y="332"/>
                      <a:pt x="10795" y="592"/>
                      <a:pt x="10015" y="922"/>
                    </a:cubicBezTo>
                    <a:cubicBezTo>
                      <a:pt x="9212" y="1230"/>
                      <a:pt x="8409" y="1560"/>
                      <a:pt x="7605" y="1915"/>
                    </a:cubicBezTo>
                    <a:cubicBezTo>
                      <a:pt x="6046" y="2600"/>
                      <a:pt x="4463" y="3309"/>
                      <a:pt x="2880" y="4018"/>
                    </a:cubicBezTo>
                    <a:cubicBezTo>
                      <a:pt x="2006" y="4419"/>
                      <a:pt x="1084" y="4821"/>
                      <a:pt x="210" y="5246"/>
                    </a:cubicBezTo>
                    <a:cubicBezTo>
                      <a:pt x="1" y="5372"/>
                      <a:pt x="125" y="5664"/>
                      <a:pt x="353" y="5664"/>
                    </a:cubicBezTo>
                    <a:cubicBezTo>
                      <a:pt x="382" y="5664"/>
                      <a:pt x="413" y="5659"/>
                      <a:pt x="446" y="5648"/>
                    </a:cubicBezTo>
                    <a:cubicBezTo>
                      <a:pt x="2029" y="4963"/>
                      <a:pt x="3565" y="4230"/>
                      <a:pt x="5124" y="3474"/>
                    </a:cubicBezTo>
                    <a:cubicBezTo>
                      <a:pt x="6707" y="2765"/>
                      <a:pt x="8267" y="2056"/>
                      <a:pt x="9803" y="1324"/>
                    </a:cubicBezTo>
                    <a:cubicBezTo>
                      <a:pt x="10677" y="922"/>
                      <a:pt x="11551" y="450"/>
                      <a:pt x="124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1"/>
              <p:cNvSpPr/>
              <p:nvPr/>
            </p:nvSpPr>
            <p:spPr>
              <a:xfrm>
                <a:off x="454750" y="2254175"/>
                <a:ext cx="492200" cy="139750"/>
              </a:xfrm>
              <a:custGeom>
                <a:avLst/>
                <a:gdLst/>
                <a:ahLst/>
                <a:cxnLst/>
                <a:rect l="l" t="t" r="r" b="b"/>
                <a:pathLst>
                  <a:path w="19688" h="5590" extrusionOk="0">
                    <a:moveTo>
                      <a:pt x="18973" y="0"/>
                    </a:moveTo>
                    <a:cubicBezTo>
                      <a:pt x="18858" y="0"/>
                      <a:pt x="18743" y="6"/>
                      <a:pt x="18625" y="21"/>
                    </a:cubicBezTo>
                    <a:cubicBezTo>
                      <a:pt x="18294" y="45"/>
                      <a:pt x="17963" y="45"/>
                      <a:pt x="17656" y="69"/>
                    </a:cubicBezTo>
                    <a:cubicBezTo>
                      <a:pt x="16971" y="139"/>
                      <a:pt x="16333" y="210"/>
                      <a:pt x="15648" y="305"/>
                    </a:cubicBezTo>
                    <a:cubicBezTo>
                      <a:pt x="14324" y="494"/>
                      <a:pt x="12978" y="730"/>
                      <a:pt x="11678" y="1014"/>
                    </a:cubicBezTo>
                    <a:cubicBezTo>
                      <a:pt x="9079" y="1581"/>
                      <a:pt x="6504" y="2313"/>
                      <a:pt x="4023" y="3258"/>
                    </a:cubicBezTo>
                    <a:cubicBezTo>
                      <a:pt x="3314" y="3518"/>
                      <a:pt x="2653" y="3802"/>
                      <a:pt x="1967" y="4156"/>
                    </a:cubicBezTo>
                    <a:cubicBezTo>
                      <a:pt x="1637" y="4321"/>
                      <a:pt x="1306" y="4463"/>
                      <a:pt x="999" y="4676"/>
                    </a:cubicBezTo>
                    <a:cubicBezTo>
                      <a:pt x="668" y="4889"/>
                      <a:pt x="361" y="5125"/>
                      <a:pt x="101" y="5385"/>
                    </a:cubicBezTo>
                    <a:cubicBezTo>
                      <a:pt x="1" y="5445"/>
                      <a:pt x="121" y="5589"/>
                      <a:pt x="246" y="5589"/>
                    </a:cubicBezTo>
                    <a:cubicBezTo>
                      <a:pt x="269" y="5589"/>
                      <a:pt x="292" y="5585"/>
                      <a:pt x="313" y="5574"/>
                    </a:cubicBezTo>
                    <a:cubicBezTo>
                      <a:pt x="621" y="5408"/>
                      <a:pt x="904" y="5267"/>
                      <a:pt x="1164" y="5101"/>
                    </a:cubicBezTo>
                    <a:cubicBezTo>
                      <a:pt x="1424" y="4912"/>
                      <a:pt x="1731" y="4770"/>
                      <a:pt x="2015" y="4629"/>
                    </a:cubicBezTo>
                    <a:cubicBezTo>
                      <a:pt x="2582" y="4321"/>
                      <a:pt x="3196" y="4062"/>
                      <a:pt x="3810" y="3825"/>
                    </a:cubicBezTo>
                    <a:cubicBezTo>
                      <a:pt x="5039" y="3353"/>
                      <a:pt x="6268" y="2927"/>
                      <a:pt x="7543" y="2549"/>
                    </a:cubicBezTo>
                    <a:cubicBezTo>
                      <a:pt x="10095" y="1793"/>
                      <a:pt x="12647" y="1203"/>
                      <a:pt x="15270" y="754"/>
                    </a:cubicBezTo>
                    <a:lnTo>
                      <a:pt x="17467" y="399"/>
                    </a:lnTo>
                    <a:cubicBezTo>
                      <a:pt x="17821" y="328"/>
                      <a:pt x="18176" y="281"/>
                      <a:pt x="18530" y="258"/>
                    </a:cubicBezTo>
                    <a:cubicBezTo>
                      <a:pt x="18932" y="187"/>
                      <a:pt x="19286" y="92"/>
                      <a:pt x="19664" y="45"/>
                    </a:cubicBezTo>
                    <a:cubicBezTo>
                      <a:pt x="19688" y="45"/>
                      <a:pt x="19664" y="21"/>
                      <a:pt x="19664" y="21"/>
                    </a:cubicBezTo>
                    <a:cubicBezTo>
                      <a:pt x="19428" y="21"/>
                      <a:pt x="19202" y="0"/>
                      <a:pt x="1897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1"/>
              <p:cNvSpPr/>
              <p:nvPr/>
            </p:nvSpPr>
            <p:spPr>
              <a:xfrm>
                <a:off x="454250" y="2291900"/>
                <a:ext cx="345050" cy="127475"/>
              </a:xfrm>
              <a:custGeom>
                <a:avLst/>
                <a:gdLst/>
                <a:ahLst/>
                <a:cxnLst/>
                <a:rect l="l" t="t" r="r" b="b"/>
                <a:pathLst>
                  <a:path w="13802" h="5099" extrusionOk="0">
                    <a:moveTo>
                      <a:pt x="13801" y="1"/>
                    </a:moveTo>
                    <a:cubicBezTo>
                      <a:pt x="13329" y="119"/>
                      <a:pt x="12856" y="190"/>
                      <a:pt x="12383" y="284"/>
                    </a:cubicBezTo>
                    <a:lnTo>
                      <a:pt x="11060" y="639"/>
                    </a:lnTo>
                    <a:cubicBezTo>
                      <a:pt x="10139" y="899"/>
                      <a:pt x="9241" y="1182"/>
                      <a:pt x="8367" y="1489"/>
                    </a:cubicBezTo>
                    <a:cubicBezTo>
                      <a:pt x="6595" y="2080"/>
                      <a:pt x="4823" y="2765"/>
                      <a:pt x="3074" y="3474"/>
                    </a:cubicBezTo>
                    <a:cubicBezTo>
                      <a:pt x="2105" y="3876"/>
                      <a:pt x="1089" y="4254"/>
                      <a:pt x="144" y="4774"/>
                    </a:cubicBezTo>
                    <a:cubicBezTo>
                      <a:pt x="1" y="4856"/>
                      <a:pt x="53" y="5099"/>
                      <a:pt x="209" y="5099"/>
                    </a:cubicBezTo>
                    <a:cubicBezTo>
                      <a:pt x="233" y="5099"/>
                      <a:pt x="258" y="5093"/>
                      <a:pt x="286" y="5081"/>
                    </a:cubicBezTo>
                    <a:cubicBezTo>
                      <a:pt x="1160" y="4774"/>
                      <a:pt x="1987" y="4348"/>
                      <a:pt x="2885" y="3994"/>
                    </a:cubicBezTo>
                    <a:cubicBezTo>
                      <a:pt x="3759" y="3639"/>
                      <a:pt x="4610" y="3285"/>
                      <a:pt x="5508" y="2931"/>
                    </a:cubicBezTo>
                    <a:cubicBezTo>
                      <a:pt x="7256" y="2245"/>
                      <a:pt x="8981" y="1631"/>
                      <a:pt x="10753" y="1064"/>
                    </a:cubicBezTo>
                    <a:cubicBezTo>
                      <a:pt x="11273" y="922"/>
                      <a:pt x="11769" y="757"/>
                      <a:pt x="12265" y="568"/>
                    </a:cubicBezTo>
                    <a:cubicBezTo>
                      <a:pt x="12525" y="473"/>
                      <a:pt x="12785" y="403"/>
                      <a:pt x="13021" y="308"/>
                    </a:cubicBezTo>
                    <a:cubicBezTo>
                      <a:pt x="13305" y="190"/>
                      <a:pt x="13541" y="95"/>
                      <a:pt x="1380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1"/>
              <p:cNvSpPr/>
              <p:nvPr/>
            </p:nvSpPr>
            <p:spPr>
              <a:xfrm>
                <a:off x="624150" y="2260100"/>
                <a:ext cx="408275" cy="482350"/>
              </a:xfrm>
              <a:custGeom>
                <a:avLst/>
                <a:gdLst/>
                <a:ahLst/>
                <a:cxnLst/>
                <a:rect l="l" t="t" r="r" b="b"/>
                <a:pathLst>
                  <a:path w="16331" h="19294" extrusionOk="0">
                    <a:moveTo>
                      <a:pt x="16311" y="0"/>
                    </a:moveTo>
                    <a:cubicBezTo>
                      <a:pt x="16305" y="0"/>
                      <a:pt x="16298" y="6"/>
                      <a:pt x="16291" y="21"/>
                    </a:cubicBezTo>
                    <a:cubicBezTo>
                      <a:pt x="15062" y="1107"/>
                      <a:pt x="13857" y="2218"/>
                      <a:pt x="12699" y="3376"/>
                    </a:cubicBezTo>
                    <a:cubicBezTo>
                      <a:pt x="11565" y="4533"/>
                      <a:pt x="10455" y="5715"/>
                      <a:pt x="9368" y="6920"/>
                    </a:cubicBezTo>
                    <a:cubicBezTo>
                      <a:pt x="7194" y="9353"/>
                      <a:pt x="5115" y="11882"/>
                      <a:pt x="3177" y="14504"/>
                    </a:cubicBezTo>
                    <a:cubicBezTo>
                      <a:pt x="2634" y="15260"/>
                      <a:pt x="2067" y="15993"/>
                      <a:pt x="1571" y="16725"/>
                    </a:cubicBezTo>
                    <a:cubicBezTo>
                      <a:pt x="1051" y="17505"/>
                      <a:pt x="508" y="18237"/>
                      <a:pt x="35" y="19041"/>
                    </a:cubicBezTo>
                    <a:cubicBezTo>
                      <a:pt x="1" y="19161"/>
                      <a:pt x="91" y="19294"/>
                      <a:pt x="188" y="19294"/>
                    </a:cubicBezTo>
                    <a:cubicBezTo>
                      <a:pt x="225" y="19294"/>
                      <a:pt x="263" y="19275"/>
                      <a:pt x="295" y="19230"/>
                    </a:cubicBezTo>
                    <a:cubicBezTo>
                      <a:pt x="815" y="18592"/>
                      <a:pt x="1240" y="17930"/>
                      <a:pt x="1713" y="17269"/>
                    </a:cubicBezTo>
                    <a:cubicBezTo>
                      <a:pt x="2185" y="16583"/>
                      <a:pt x="2658" y="15922"/>
                      <a:pt x="3154" y="15260"/>
                    </a:cubicBezTo>
                    <a:cubicBezTo>
                      <a:pt x="4146" y="13961"/>
                      <a:pt x="5115" y="12638"/>
                      <a:pt x="6131" y="11385"/>
                    </a:cubicBezTo>
                    <a:cubicBezTo>
                      <a:pt x="8163" y="8834"/>
                      <a:pt x="10313" y="6400"/>
                      <a:pt x="12534" y="3990"/>
                    </a:cubicBezTo>
                    <a:cubicBezTo>
                      <a:pt x="13148" y="3352"/>
                      <a:pt x="13762" y="2690"/>
                      <a:pt x="14400" y="2029"/>
                    </a:cubicBezTo>
                    <a:cubicBezTo>
                      <a:pt x="15015" y="1344"/>
                      <a:pt x="15653" y="682"/>
                      <a:pt x="16314" y="44"/>
                    </a:cubicBezTo>
                    <a:cubicBezTo>
                      <a:pt x="16331" y="28"/>
                      <a:pt x="16324" y="0"/>
                      <a:pt x="163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1"/>
              <p:cNvSpPr/>
              <p:nvPr/>
            </p:nvSpPr>
            <p:spPr>
              <a:xfrm>
                <a:off x="726150" y="2392325"/>
                <a:ext cx="201900" cy="274175"/>
              </a:xfrm>
              <a:custGeom>
                <a:avLst/>
                <a:gdLst/>
                <a:ahLst/>
                <a:cxnLst/>
                <a:rect l="l" t="t" r="r" b="b"/>
                <a:pathLst>
                  <a:path w="8076" h="10967" extrusionOk="0">
                    <a:moveTo>
                      <a:pt x="8076" y="0"/>
                    </a:moveTo>
                    <a:lnTo>
                      <a:pt x="8076" y="0"/>
                    </a:lnTo>
                    <a:cubicBezTo>
                      <a:pt x="7532" y="686"/>
                      <a:pt x="6965" y="1324"/>
                      <a:pt x="6422" y="2009"/>
                    </a:cubicBezTo>
                    <a:cubicBezTo>
                      <a:pt x="5878" y="2694"/>
                      <a:pt x="5359" y="3379"/>
                      <a:pt x="4839" y="4088"/>
                    </a:cubicBezTo>
                    <a:cubicBezTo>
                      <a:pt x="3823" y="5458"/>
                      <a:pt x="2807" y="6852"/>
                      <a:pt x="1815" y="8246"/>
                    </a:cubicBezTo>
                    <a:cubicBezTo>
                      <a:pt x="1248" y="9050"/>
                      <a:pt x="657" y="9853"/>
                      <a:pt x="113" y="10656"/>
                    </a:cubicBezTo>
                    <a:cubicBezTo>
                      <a:pt x="1" y="10833"/>
                      <a:pt x="129" y="10966"/>
                      <a:pt x="274" y="10966"/>
                    </a:cubicBezTo>
                    <a:cubicBezTo>
                      <a:pt x="343" y="10966"/>
                      <a:pt x="415" y="10937"/>
                      <a:pt x="468" y="10869"/>
                    </a:cubicBezTo>
                    <a:cubicBezTo>
                      <a:pt x="1507" y="9499"/>
                      <a:pt x="2476" y="8081"/>
                      <a:pt x="3492" y="6687"/>
                    </a:cubicBezTo>
                    <a:cubicBezTo>
                      <a:pt x="4484" y="5269"/>
                      <a:pt x="5477" y="3875"/>
                      <a:pt x="6446" y="2458"/>
                    </a:cubicBezTo>
                    <a:cubicBezTo>
                      <a:pt x="7013" y="1654"/>
                      <a:pt x="7509" y="804"/>
                      <a:pt x="807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1"/>
              <p:cNvSpPr/>
              <p:nvPr/>
            </p:nvSpPr>
            <p:spPr>
              <a:xfrm>
                <a:off x="612625" y="2306675"/>
                <a:ext cx="357950" cy="365675"/>
              </a:xfrm>
              <a:custGeom>
                <a:avLst/>
                <a:gdLst/>
                <a:ahLst/>
                <a:cxnLst/>
                <a:rect l="l" t="t" r="r" b="b"/>
                <a:pathLst>
                  <a:path w="14318" h="14627" extrusionOk="0">
                    <a:moveTo>
                      <a:pt x="14294" y="1"/>
                    </a:moveTo>
                    <a:cubicBezTo>
                      <a:pt x="13987" y="142"/>
                      <a:pt x="13704" y="331"/>
                      <a:pt x="13397" y="497"/>
                    </a:cubicBezTo>
                    <a:lnTo>
                      <a:pt x="12617" y="1040"/>
                    </a:lnTo>
                    <a:cubicBezTo>
                      <a:pt x="12050" y="1418"/>
                      <a:pt x="11506" y="1843"/>
                      <a:pt x="10987" y="2245"/>
                    </a:cubicBezTo>
                    <a:cubicBezTo>
                      <a:pt x="9923" y="3072"/>
                      <a:pt x="8884" y="3923"/>
                      <a:pt x="7915" y="4844"/>
                    </a:cubicBezTo>
                    <a:cubicBezTo>
                      <a:pt x="5930" y="6640"/>
                      <a:pt x="4111" y="8577"/>
                      <a:pt x="2386" y="10609"/>
                    </a:cubicBezTo>
                    <a:cubicBezTo>
                      <a:pt x="1914" y="11200"/>
                      <a:pt x="1441" y="11791"/>
                      <a:pt x="1039" y="12405"/>
                    </a:cubicBezTo>
                    <a:cubicBezTo>
                      <a:pt x="827" y="12712"/>
                      <a:pt x="638" y="13019"/>
                      <a:pt x="472" y="13350"/>
                    </a:cubicBezTo>
                    <a:cubicBezTo>
                      <a:pt x="283" y="13681"/>
                      <a:pt x="142" y="14035"/>
                      <a:pt x="47" y="14390"/>
                    </a:cubicBezTo>
                    <a:cubicBezTo>
                      <a:pt x="1" y="14528"/>
                      <a:pt x="95" y="14626"/>
                      <a:pt x="192" y="14626"/>
                    </a:cubicBezTo>
                    <a:cubicBezTo>
                      <a:pt x="244" y="14626"/>
                      <a:pt x="297" y="14598"/>
                      <a:pt x="331" y="14531"/>
                    </a:cubicBezTo>
                    <a:cubicBezTo>
                      <a:pt x="496" y="14248"/>
                      <a:pt x="685" y="13988"/>
                      <a:pt x="827" y="13704"/>
                    </a:cubicBezTo>
                    <a:cubicBezTo>
                      <a:pt x="969" y="13421"/>
                      <a:pt x="1158" y="13161"/>
                      <a:pt x="1323" y="12854"/>
                    </a:cubicBezTo>
                    <a:cubicBezTo>
                      <a:pt x="1677" y="12310"/>
                      <a:pt x="2055" y="11791"/>
                      <a:pt x="2481" y="11294"/>
                    </a:cubicBezTo>
                    <a:cubicBezTo>
                      <a:pt x="3308" y="10255"/>
                      <a:pt x="4182" y="9286"/>
                      <a:pt x="5080" y="8294"/>
                    </a:cubicBezTo>
                    <a:cubicBezTo>
                      <a:pt x="6875" y="6380"/>
                      <a:pt x="8836" y="4584"/>
                      <a:pt x="10868" y="2859"/>
                    </a:cubicBezTo>
                    <a:cubicBezTo>
                      <a:pt x="11435" y="2387"/>
                      <a:pt x="12026" y="1914"/>
                      <a:pt x="12617" y="1442"/>
                    </a:cubicBezTo>
                    <a:cubicBezTo>
                      <a:pt x="12900" y="1206"/>
                      <a:pt x="13160" y="1017"/>
                      <a:pt x="13467" y="780"/>
                    </a:cubicBezTo>
                    <a:cubicBezTo>
                      <a:pt x="13751" y="544"/>
                      <a:pt x="14034" y="260"/>
                      <a:pt x="14318" y="24"/>
                    </a:cubicBezTo>
                    <a:cubicBezTo>
                      <a:pt x="14318" y="24"/>
                      <a:pt x="14318" y="1"/>
                      <a:pt x="1429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1"/>
              <p:cNvSpPr/>
              <p:nvPr/>
            </p:nvSpPr>
            <p:spPr>
              <a:xfrm>
                <a:off x="623400" y="2414175"/>
                <a:ext cx="237900" cy="280900"/>
              </a:xfrm>
              <a:custGeom>
                <a:avLst/>
                <a:gdLst/>
                <a:ahLst/>
                <a:cxnLst/>
                <a:rect l="l" t="t" r="r" b="b"/>
                <a:pathLst>
                  <a:path w="9516" h="11236" extrusionOk="0">
                    <a:moveTo>
                      <a:pt x="9516" y="1"/>
                    </a:moveTo>
                    <a:lnTo>
                      <a:pt x="9516" y="1"/>
                    </a:lnTo>
                    <a:cubicBezTo>
                      <a:pt x="9162" y="308"/>
                      <a:pt x="8783" y="615"/>
                      <a:pt x="8429" y="946"/>
                    </a:cubicBezTo>
                    <a:lnTo>
                      <a:pt x="7437" y="1915"/>
                    </a:lnTo>
                    <a:cubicBezTo>
                      <a:pt x="6799" y="2600"/>
                      <a:pt x="6137" y="3309"/>
                      <a:pt x="5523" y="4017"/>
                    </a:cubicBezTo>
                    <a:cubicBezTo>
                      <a:pt x="4294" y="5435"/>
                      <a:pt x="3066" y="6876"/>
                      <a:pt x="1955" y="8341"/>
                    </a:cubicBezTo>
                    <a:cubicBezTo>
                      <a:pt x="1294" y="9168"/>
                      <a:pt x="632" y="10042"/>
                      <a:pt x="89" y="10940"/>
                    </a:cubicBezTo>
                    <a:cubicBezTo>
                      <a:pt x="0" y="11081"/>
                      <a:pt x="110" y="11236"/>
                      <a:pt x="220" y="11236"/>
                    </a:cubicBezTo>
                    <a:cubicBezTo>
                      <a:pt x="258" y="11236"/>
                      <a:pt x="295" y="11218"/>
                      <a:pt x="325" y="11176"/>
                    </a:cubicBezTo>
                    <a:cubicBezTo>
                      <a:pt x="916" y="10468"/>
                      <a:pt x="1459" y="9688"/>
                      <a:pt x="2026" y="8932"/>
                    </a:cubicBezTo>
                    <a:cubicBezTo>
                      <a:pt x="2569" y="8176"/>
                      <a:pt x="3160" y="7443"/>
                      <a:pt x="3751" y="6687"/>
                    </a:cubicBezTo>
                    <a:cubicBezTo>
                      <a:pt x="4932" y="5246"/>
                      <a:pt x="6161" y="3828"/>
                      <a:pt x="7389" y="2434"/>
                    </a:cubicBezTo>
                    <a:cubicBezTo>
                      <a:pt x="7744" y="2056"/>
                      <a:pt x="8098" y="1678"/>
                      <a:pt x="8453" y="1253"/>
                    </a:cubicBezTo>
                    <a:lnTo>
                      <a:pt x="8996" y="639"/>
                    </a:lnTo>
                    <a:cubicBezTo>
                      <a:pt x="9162" y="426"/>
                      <a:pt x="9303" y="190"/>
                      <a:pt x="951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1"/>
              <p:cNvSpPr/>
              <p:nvPr/>
            </p:nvSpPr>
            <p:spPr>
              <a:xfrm>
                <a:off x="931575" y="2271525"/>
                <a:ext cx="115800" cy="618200"/>
              </a:xfrm>
              <a:custGeom>
                <a:avLst/>
                <a:gdLst/>
                <a:ahLst/>
                <a:cxnLst/>
                <a:rect l="l" t="t" r="r" b="b"/>
                <a:pathLst>
                  <a:path w="4632" h="24728" extrusionOk="0">
                    <a:moveTo>
                      <a:pt x="4614" y="1"/>
                    </a:moveTo>
                    <a:cubicBezTo>
                      <a:pt x="4602" y="1"/>
                      <a:pt x="4584" y="13"/>
                      <a:pt x="4561" y="36"/>
                    </a:cubicBezTo>
                    <a:cubicBezTo>
                      <a:pt x="4065" y="1596"/>
                      <a:pt x="3568" y="3155"/>
                      <a:pt x="3143" y="4762"/>
                    </a:cubicBezTo>
                    <a:cubicBezTo>
                      <a:pt x="2741" y="6321"/>
                      <a:pt x="2387" y="7880"/>
                      <a:pt x="2033" y="9487"/>
                    </a:cubicBezTo>
                    <a:cubicBezTo>
                      <a:pt x="1347" y="12677"/>
                      <a:pt x="851" y="15890"/>
                      <a:pt x="473" y="19127"/>
                    </a:cubicBezTo>
                    <a:cubicBezTo>
                      <a:pt x="355" y="20048"/>
                      <a:pt x="260" y="20946"/>
                      <a:pt x="166" y="21844"/>
                    </a:cubicBezTo>
                    <a:cubicBezTo>
                      <a:pt x="71" y="22766"/>
                      <a:pt x="1" y="23687"/>
                      <a:pt x="1" y="24609"/>
                    </a:cubicBezTo>
                    <a:cubicBezTo>
                      <a:pt x="52" y="24685"/>
                      <a:pt x="151" y="24727"/>
                      <a:pt x="232" y="24727"/>
                    </a:cubicBezTo>
                    <a:cubicBezTo>
                      <a:pt x="300" y="24727"/>
                      <a:pt x="355" y="24697"/>
                      <a:pt x="355" y="24632"/>
                    </a:cubicBezTo>
                    <a:cubicBezTo>
                      <a:pt x="473" y="23829"/>
                      <a:pt x="520" y="23002"/>
                      <a:pt x="591" y="22199"/>
                    </a:cubicBezTo>
                    <a:cubicBezTo>
                      <a:pt x="639" y="21372"/>
                      <a:pt x="733" y="20592"/>
                      <a:pt x="828" y="19765"/>
                    </a:cubicBezTo>
                    <a:cubicBezTo>
                      <a:pt x="993" y="18135"/>
                      <a:pt x="1206" y="16528"/>
                      <a:pt x="1465" y="14945"/>
                    </a:cubicBezTo>
                    <a:cubicBezTo>
                      <a:pt x="1985" y="11732"/>
                      <a:pt x="2600" y="8542"/>
                      <a:pt x="3332" y="5352"/>
                    </a:cubicBezTo>
                    <a:cubicBezTo>
                      <a:pt x="3545" y="4454"/>
                      <a:pt x="3757" y="3604"/>
                      <a:pt x="3946" y="2706"/>
                    </a:cubicBezTo>
                    <a:cubicBezTo>
                      <a:pt x="4159" y="1832"/>
                      <a:pt x="4395" y="910"/>
                      <a:pt x="4632" y="36"/>
                    </a:cubicBezTo>
                    <a:cubicBezTo>
                      <a:pt x="4632" y="13"/>
                      <a:pt x="4626" y="1"/>
                      <a:pt x="461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1"/>
              <p:cNvSpPr/>
              <p:nvPr/>
            </p:nvSpPr>
            <p:spPr>
              <a:xfrm>
                <a:off x="982975" y="2437225"/>
                <a:ext cx="40175" cy="335525"/>
              </a:xfrm>
              <a:custGeom>
                <a:avLst/>
                <a:gdLst/>
                <a:ahLst/>
                <a:cxnLst/>
                <a:rect l="l" t="t" r="r" b="b"/>
                <a:pathLst>
                  <a:path w="1607" h="13421" extrusionOk="0">
                    <a:moveTo>
                      <a:pt x="1607" y="0"/>
                    </a:moveTo>
                    <a:lnTo>
                      <a:pt x="1607" y="0"/>
                    </a:lnTo>
                    <a:cubicBezTo>
                      <a:pt x="1489" y="874"/>
                      <a:pt x="1300" y="1725"/>
                      <a:pt x="1182" y="2576"/>
                    </a:cubicBezTo>
                    <a:cubicBezTo>
                      <a:pt x="1063" y="3426"/>
                      <a:pt x="945" y="4300"/>
                      <a:pt x="874" y="5151"/>
                    </a:cubicBezTo>
                    <a:cubicBezTo>
                      <a:pt x="685" y="6852"/>
                      <a:pt x="473" y="8577"/>
                      <a:pt x="307" y="10278"/>
                    </a:cubicBezTo>
                    <a:cubicBezTo>
                      <a:pt x="213" y="11270"/>
                      <a:pt x="95" y="12239"/>
                      <a:pt x="24" y="13208"/>
                    </a:cubicBezTo>
                    <a:cubicBezTo>
                      <a:pt x="0" y="13350"/>
                      <a:pt x="101" y="13420"/>
                      <a:pt x="210" y="13420"/>
                    </a:cubicBezTo>
                    <a:cubicBezTo>
                      <a:pt x="319" y="13420"/>
                      <a:pt x="437" y="13350"/>
                      <a:pt x="449" y="13208"/>
                    </a:cubicBezTo>
                    <a:cubicBezTo>
                      <a:pt x="662" y="11507"/>
                      <a:pt x="780" y="9782"/>
                      <a:pt x="945" y="8081"/>
                    </a:cubicBezTo>
                    <a:cubicBezTo>
                      <a:pt x="1111" y="6356"/>
                      <a:pt x="1276" y="4655"/>
                      <a:pt x="1418" y="2930"/>
                    </a:cubicBezTo>
                    <a:cubicBezTo>
                      <a:pt x="1512" y="1961"/>
                      <a:pt x="1512" y="993"/>
                      <a:pt x="160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1"/>
              <p:cNvSpPr/>
              <p:nvPr/>
            </p:nvSpPr>
            <p:spPr>
              <a:xfrm>
                <a:off x="883150" y="2343450"/>
                <a:ext cx="134100" cy="492050"/>
              </a:xfrm>
              <a:custGeom>
                <a:avLst/>
                <a:gdLst/>
                <a:ahLst/>
                <a:cxnLst/>
                <a:rect l="l" t="t" r="r" b="b"/>
                <a:pathLst>
                  <a:path w="5364" h="19682" extrusionOk="0">
                    <a:moveTo>
                      <a:pt x="5352" y="0"/>
                    </a:moveTo>
                    <a:cubicBezTo>
                      <a:pt x="5346" y="0"/>
                      <a:pt x="5340" y="6"/>
                      <a:pt x="5340" y="18"/>
                    </a:cubicBezTo>
                    <a:lnTo>
                      <a:pt x="4797" y="892"/>
                    </a:lnTo>
                    <a:cubicBezTo>
                      <a:pt x="4655" y="1199"/>
                      <a:pt x="4513" y="1483"/>
                      <a:pt x="4371" y="1766"/>
                    </a:cubicBezTo>
                    <a:cubicBezTo>
                      <a:pt x="4088" y="2381"/>
                      <a:pt x="3828" y="2971"/>
                      <a:pt x="3592" y="3609"/>
                    </a:cubicBezTo>
                    <a:cubicBezTo>
                      <a:pt x="3072" y="4862"/>
                      <a:pt x="2599" y="6138"/>
                      <a:pt x="2197" y="7390"/>
                    </a:cubicBezTo>
                    <a:cubicBezTo>
                      <a:pt x="1394" y="9942"/>
                      <a:pt x="756" y="12541"/>
                      <a:pt x="307" y="15140"/>
                    </a:cubicBezTo>
                    <a:cubicBezTo>
                      <a:pt x="189" y="15872"/>
                      <a:pt x="71" y="16604"/>
                      <a:pt x="47" y="17384"/>
                    </a:cubicBezTo>
                    <a:cubicBezTo>
                      <a:pt x="0" y="17739"/>
                      <a:pt x="0" y="18117"/>
                      <a:pt x="0" y="18471"/>
                    </a:cubicBezTo>
                    <a:cubicBezTo>
                      <a:pt x="0" y="18849"/>
                      <a:pt x="71" y="19203"/>
                      <a:pt x="166" y="19605"/>
                    </a:cubicBezTo>
                    <a:cubicBezTo>
                      <a:pt x="183" y="19658"/>
                      <a:pt x="233" y="19681"/>
                      <a:pt x="289" y="19681"/>
                    </a:cubicBezTo>
                    <a:cubicBezTo>
                      <a:pt x="384" y="19681"/>
                      <a:pt x="496" y="19615"/>
                      <a:pt x="496" y="19511"/>
                    </a:cubicBezTo>
                    <a:cubicBezTo>
                      <a:pt x="496" y="19180"/>
                      <a:pt x="520" y="18849"/>
                      <a:pt x="520" y="18518"/>
                    </a:cubicBezTo>
                    <a:lnTo>
                      <a:pt x="520" y="17550"/>
                    </a:lnTo>
                    <a:cubicBezTo>
                      <a:pt x="544" y="16912"/>
                      <a:pt x="638" y="16250"/>
                      <a:pt x="733" y="15636"/>
                    </a:cubicBezTo>
                    <a:cubicBezTo>
                      <a:pt x="922" y="14336"/>
                      <a:pt x="1205" y="13037"/>
                      <a:pt x="1489" y="11761"/>
                    </a:cubicBezTo>
                    <a:cubicBezTo>
                      <a:pt x="2103" y="9185"/>
                      <a:pt x="2883" y="6657"/>
                      <a:pt x="3781" y="4176"/>
                    </a:cubicBezTo>
                    <a:cubicBezTo>
                      <a:pt x="4064" y="3468"/>
                      <a:pt x="4324" y="2782"/>
                      <a:pt x="4584" y="2074"/>
                    </a:cubicBezTo>
                    <a:cubicBezTo>
                      <a:pt x="4702" y="1766"/>
                      <a:pt x="4867" y="1388"/>
                      <a:pt x="4962" y="1081"/>
                    </a:cubicBezTo>
                    <a:cubicBezTo>
                      <a:pt x="5127" y="727"/>
                      <a:pt x="5245" y="372"/>
                      <a:pt x="5364" y="18"/>
                    </a:cubicBezTo>
                    <a:cubicBezTo>
                      <a:pt x="5364" y="6"/>
                      <a:pt x="5358" y="0"/>
                      <a:pt x="5352"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1"/>
              <p:cNvSpPr/>
              <p:nvPr/>
            </p:nvSpPr>
            <p:spPr>
              <a:xfrm>
                <a:off x="908550" y="2490975"/>
                <a:ext cx="67350" cy="357650"/>
              </a:xfrm>
              <a:custGeom>
                <a:avLst/>
                <a:gdLst/>
                <a:ahLst/>
                <a:cxnLst/>
                <a:rect l="l" t="t" r="r" b="b"/>
                <a:pathLst>
                  <a:path w="2694" h="14306" extrusionOk="0">
                    <a:moveTo>
                      <a:pt x="2694" y="0"/>
                    </a:moveTo>
                    <a:cubicBezTo>
                      <a:pt x="2688" y="20"/>
                      <a:pt x="2683" y="40"/>
                      <a:pt x="2678" y="60"/>
                    </a:cubicBezTo>
                    <a:lnTo>
                      <a:pt x="2678" y="60"/>
                    </a:lnTo>
                    <a:cubicBezTo>
                      <a:pt x="2684" y="40"/>
                      <a:pt x="2689" y="20"/>
                      <a:pt x="2694" y="0"/>
                    </a:cubicBezTo>
                    <a:close/>
                    <a:moveTo>
                      <a:pt x="2678" y="60"/>
                    </a:moveTo>
                    <a:cubicBezTo>
                      <a:pt x="2558" y="509"/>
                      <a:pt x="2357" y="917"/>
                      <a:pt x="2221" y="1347"/>
                    </a:cubicBezTo>
                    <a:lnTo>
                      <a:pt x="1867" y="2670"/>
                    </a:lnTo>
                    <a:lnTo>
                      <a:pt x="1252" y="5435"/>
                    </a:lnTo>
                    <a:cubicBezTo>
                      <a:pt x="898" y="7254"/>
                      <a:pt x="567" y="9120"/>
                      <a:pt x="331" y="10987"/>
                    </a:cubicBezTo>
                    <a:cubicBezTo>
                      <a:pt x="189" y="12050"/>
                      <a:pt x="24" y="13113"/>
                      <a:pt x="0" y="14177"/>
                    </a:cubicBezTo>
                    <a:cubicBezTo>
                      <a:pt x="0" y="14256"/>
                      <a:pt x="95" y="14305"/>
                      <a:pt x="184" y="14305"/>
                    </a:cubicBezTo>
                    <a:cubicBezTo>
                      <a:pt x="254" y="14305"/>
                      <a:pt x="320" y="14274"/>
                      <a:pt x="331" y="14200"/>
                    </a:cubicBezTo>
                    <a:cubicBezTo>
                      <a:pt x="473" y="13279"/>
                      <a:pt x="567" y="12334"/>
                      <a:pt x="685" y="11412"/>
                    </a:cubicBezTo>
                    <a:cubicBezTo>
                      <a:pt x="803" y="10467"/>
                      <a:pt x="945" y="9546"/>
                      <a:pt x="1063" y="8624"/>
                    </a:cubicBezTo>
                    <a:cubicBezTo>
                      <a:pt x="1371" y="6781"/>
                      <a:pt x="1678" y="4938"/>
                      <a:pt x="2103" y="3119"/>
                    </a:cubicBezTo>
                    <a:cubicBezTo>
                      <a:pt x="2221" y="2623"/>
                      <a:pt x="2316" y="2079"/>
                      <a:pt x="2434" y="1583"/>
                    </a:cubicBezTo>
                    <a:cubicBezTo>
                      <a:pt x="2481" y="1323"/>
                      <a:pt x="2552" y="1040"/>
                      <a:pt x="2576" y="780"/>
                    </a:cubicBezTo>
                    <a:cubicBezTo>
                      <a:pt x="2597" y="540"/>
                      <a:pt x="2619" y="300"/>
                      <a:pt x="2678" y="6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1"/>
              <p:cNvSpPr/>
              <p:nvPr/>
            </p:nvSpPr>
            <p:spPr>
              <a:xfrm>
                <a:off x="1065075" y="2271525"/>
                <a:ext cx="217350" cy="591700"/>
              </a:xfrm>
              <a:custGeom>
                <a:avLst/>
                <a:gdLst/>
                <a:ahLst/>
                <a:cxnLst/>
                <a:rect l="l" t="t" r="r" b="b"/>
                <a:pathLst>
                  <a:path w="8694" h="23668" extrusionOk="0">
                    <a:moveTo>
                      <a:pt x="36" y="1"/>
                    </a:moveTo>
                    <a:cubicBezTo>
                      <a:pt x="18" y="1"/>
                      <a:pt x="0" y="13"/>
                      <a:pt x="0" y="36"/>
                    </a:cubicBezTo>
                    <a:cubicBezTo>
                      <a:pt x="355" y="1619"/>
                      <a:pt x="686" y="3249"/>
                      <a:pt x="1135" y="4809"/>
                    </a:cubicBezTo>
                    <a:cubicBezTo>
                      <a:pt x="1560" y="6368"/>
                      <a:pt x="2009" y="7904"/>
                      <a:pt x="2552" y="9440"/>
                    </a:cubicBezTo>
                    <a:cubicBezTo>
                      <a:pt x="3545" y="12535"/>
                      <a:pt x="4726" y="15583"/>
                      <a:pt x="6002" y="18607"/>
                    </a:cubicBezTo>
                    <a:cubicBezTo>
                      <a:pt x="6356" y="19434"/>
                      <a:pt x="6734" y="20285"/>
                      <a:pt x="7112" y="21112"/>
                    </a:cubicBezTo>
                    <a:cubicBezTo>
                      <a:pt x="7514" y="21939"/>
                      <a:pt x="7892" y="22789"/>
                      <a:pt x="8364" y="23593"/>
                    </a:cubicBezTo>
                    <a:cubicBezTo>
                      <a:pt x="8399" y="23644"/>
                      <a:pt x="8455" y="23667"/>
                      <a:pt x="8509" y="23667"/>
                    </a:cubicBezTo>
                    <a:cubicBezTo>
                      <a:pt x="8604" y="23667"/>
                      <a:pt x="8693" y="23595"/>
                      <a:pt x="8648" y="23474"/>
                    </a:cubicBezTo>
                    <a:cubicBezTo>
                      <a:pt x="8364" y="22718"/>
                      <a:pt x="8010" y="22010"/>
                      <a:pt x="7656" y="21253"/>
                    </a:cubicBezTo>
                    <a:cubicBezTo>
                      <a:pt x="7301" y="20521"/>
                      <a:pt x="6970" y="19765"/>
                      <a:pt x="6640" y="19009"/>
                    </a:cubicBezTo>
                    <a:cubicBezTo>
                      <a:pt x="6002" y="17544"/>
                      <a:pt x="5364" y="16032"/>
                      <a:pt x="4773" y="14520"/>
                    </a:cubicBezTo>
                    <a:cubicBezTo>
                      <a:pt x="3592" y="11495"/>
                      <a:pt x="2552" y="8424"/>
                      <a:pt x="1607" y="5281"/>
                    </a:cubicBezTo>
                    <a:cubicBezTo>
                      <a:pt x="1324" y="4431"/>
                      <a:pt x="1087" y="3533"/>
                      <a:pt x="827" y="2682"/>
                    </a:cubicBezTo>
                    <a:cubicBezTo>
                      <a:pt x="567" y="1808"/>
                      <a:pt x="308" y="910"/>
                      <a:pt x="71" y="36"/>
                    </a:cubicBezTo>
                    <a:cubicBezTo>
                      <a:pt x="71" y="13"/>
                      <a:pt x="54" y="1"/>
                      <a:pt x="3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1"/>
              <p:cNvSpPr/>
              <p:nvPr/>
            </p:nvSpPr>
            <p:spPr>
              <a:xfrm>
                <a:off x="1126500" y="2428350"/>
                <a:ext cx="143300" cy="308450"/>
              </a:xfrm>
              <a:custGeom>
                <a:avLst/>
                <a:gdLst/>
                <a:ahLst/>
                <a:cxnLst/>
                <a:rect l="l" t="t" r="r" b="b"/>
                <a:pathLst>
                  <a:path w="5732" h="12338" extrusionOk="0">
                    <a:moveTo>
                      <a:pt x="1" y="1"/>
                    </a:moveTo>
                    <a:cubicBezTo>
                      <a:pt x="331" y="804"/>
                      <a:pt x="591" y="1631"/>
                      <a:pt x="922" y="2434"/>
                    </a:cubicBezTo>
                    <a:cubicBezTo>
                      <a:pt x="1229" y="3238"/>
                      <a:pt x="1560" y="4017"/>
                      <a:pt x="1914" y="4821"/>
                    </a:cubicBezTo>
                    <a:cubicBezTo>
                      <a:pt x="2600" y="6380"/>
                      <a:pt x="3308" y="7987"/>
                      <a:pt x="4017" y="9546"/>
                    </a:cubicBezTo>
                    <a:cubicBezTo>
                      <a:pt x="4419" y="10444"/>
                      <a:pt x="4821" y="11342"/>
                      <a:pt x="5246" y="12240"/>
                    </a:cubicBezTo>
                    <a:cubicBezTo>
                      <a:pt x="5294" y="12309"/>
                      <a:pt x="5359" y="12338"/>
                      <a:pt x="5423" y="12338"/>
                    </a:cubicBezTo>
                    <a:cubicBezTo>
                      <a:pt x="5578" y="12338"/>
                      <a:pt x="5731" y="12171"/>
                      <a:pt x="5648" y="12003"/>
                    </a:cubicBezTo>
                    <a:cubicBezTo>
                      <a:pt x="4962" y="10420"/>
                      <a:pt x="4230" y="8885"/>
                      <a:pt x="3474" y="7302"/>
                    </a:cubicBezTo>
                    <a:cubicBezTo>
                      <a:pt x="2765" y="5742"/>
                      <a:pt x="2056" y="4183"/>
                      <a:pt x="1324" y="2647"/>
                    </a:cubicBezTo>
                    <a:cubicBezTo>
                      <a:pt x="922" y="1749"/>
                      <a:pt x="450" y="899"/>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1"/>
              <p:cNvSpPr/>
              <p:nvPr/>
            </p:nvSpPr>
            <p:spPr>
              <a:xfrm>
                <a:off x="1074525" y="2348675"/>
                <a:ext cx="141175" cy="490375"/>
              </a:xfrm>
              <a:custGeom>
                <a:avLst/>
                <a:gdLst/>
                <a:ahLst/>
                <a:cxnLst/>
                <a:rect l="l" t="t" r="r" b="b"/>
                <a:pathLst>
                  <a:path w="5647" h="19615" extrusionOk="0">
                    <a:moveTo>
                      <a:pt x="65" y="1"/>
                    </a:moveTo>
                    <a:cubicBezTo>
                      <a:pt x="58" y="1"/>
                      <a:pt x="48" y="22"/>
                      <a:pt x="48" y="22"/>
                    </a:cubicBezTo>
                    <a:cubicBezTo>
                      <a:pt x="48" y="376"/>
                      <a:pt x="0" y="683"/>
                      <a:pt x="48" y="1038"/>
                    </a:cubicBezTo>
                    <a:cubicBezTo>
                      <a:pt x="71" y="1368"/>
                      <a:pt x="71" y="1699"/>
                      <a:pt x="95" y="2030"/>
                    </a:cubicBezTo>
                    <a:cubicBezTo>
                      <a:pt x="166" y="2692"/>
                      <a:pt x="237" y="3353"/>
                      <a:pt x="331" y="4038"/>
                    </a:cubicBezTo>
                    <a:cubicBezTo>
                      <a:pt x="520" y="5361"/>
                      <a:pt x="757" y="6685"/>
                      <a:pt x="1040" y="7984"/>
                    </a:cubicBezTo>
                    <a:cubicBezTo>
                      <a:pt x="1607" y="10583"/>
                      <a:pt x="2340" y="13158"/>
                      <a:pt x="3285" y="15639"/>
                    </a:cubicBezTo>
                    <a:cubicBezTo>
                      <a:pt x="3545" y="16348"/>
                      <a:pt x="3828" y="17033"/>
                      <a:pt x="4182" y="17695"/>
                    </a:cubicBezTo>
                    <a:cubicBezTo>
                      <a:pt x="4348" y="18026"/>
                      <a:pt x="4490" y="18356"/>
                      <a:pt x="4702" y="18687"/>
                    </a:cubicBezTo>
                    <a:cubicBezTo>
                      <a:pt x="4915" y="18994"/>
                      <a:pt x="5151" y="19302"/>
                      <a:pt x="5411" y="19561"/>
                    </a:cubicBezTo>
                    <a:cubicBezTo>
                      <a:pt x="5430" y="19599"/>
                      <a:pt x="5456" y="19615"/>
                      <a:pt x="5484" y="19615"/>
                    </a:cubicBezTo>
                    <a:cubicBezTo>
                      <a:pt x="5562" y="19615"/>
                      <a:pt x="5646" y="19488"/>
                      <a:pt x="5576" y="19349"/>
                    </a:cubicBezTo>
                    <a:cubicBezTo>
                      <a:pt x="5435" y="19065"/>
                      <a:pt x="5293" y="18758"/>
                      <a:pt x="5128" y="18498"/>
                    </a:cubicBezTo>
                    <a:cubicBezTo>
                      <a:pt x="4939" y="18238"/>
                      <a:pt x="4797" y="17931"/>
                      <a:pt x="4655" y="17648"/>
                    </a:cubicBezTo>
                    <a:cubicBezTo>
                      <a:pt x="4348" y="17081"/>
                      <a:pt x="4088" y="16466"/>
                      <a:pt x="3852" y="15876"/>
                    </a:cubicBezTo>
                    <a:cubicBezTo>
                      <a:pt x="3379" y="14623"/>
                      <a:pt x="2954" y="13395"/>
                      <a:pt x="2576" y="12119"/>
                    </a:cubicBezTo>
                    <a:cubicBezTo>
                      <a:pt x="1820" y="9591"/>
                      <a:pt x="1229" y="7015"/>
                      <a:pt x="780" y="4416"/>
                    </a:cubicBezTo>
                    <a:lnTo>
                      <a:pt x="426" y="2195"/>
                    </a:lnTo>
                    <a:cubicBezTo>
                      <a:pt x="355" y="1841"/>
                      <a:pt x="308" y="1487"/>
                      <a:pt x="284" y="1132"/>
                    </a:cubicBezTo>
                    <a:cubicBezTo>
                      <a:pt x="213" y="754"/>
                      <a:pt x="119" y="400"/>
                      <a:pt x="71" y="22"/>
                    </a:cubicBezTo>
                    <a:cubicBezTo>
                      <a:pt x="71" y="6"/>
                      <a:pt x="69" y="1"/>
                      <a:pt x="6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1"/>
              <p:cNvSpPr/>
              <p:nvPr/>
            </p:nvSpPr>
            <p:spPr>
              <a:xfrm>
                <a:off x="1112925" y="2496275"/>
                <a:ext cx="128150" cy="343850"/>
              </a:xfrm>
              <a:custGeom>
                <a:avLst/>
                <a:gdLst/>
                <a:ahLst/>
                <a:cxnLst/>
                <a:rect l="l" t="t" r="r" b="b"/>
                <a:pathLst>
                  <a:path w="5126" h="13754" extrusionOk="0">
                    <a:moveTo>
                      <a:pt x="0" y="1"/>
                    </a:moveTo>
                    <a:lnTo>
                      <a:pt x="0" y="1"/>
                    </a:lnTo>
                    <a:cubicBezTo>
                      <a:pt x="118" y="473"/>
                      <a:pt x="189" y="946"/>
                      <a:pt x="284" y="1419"/>
                    </a:cubicBezTo>
                    <a:lnTo>
                      <a:pt x="638" y="2765"/>
                    </a:lnTo>
                    <a:cubicBezTo>
                      <a:pt x="898" y="3663"/>
                      <a:pt x="1182" y="4561"/>
                      <a:pt x="1489" y="5459"/>
                    </a:cubicBezTo>
                    <a:cubicBezTo>
                      <a:pt x="2079" y="7231"/>
                      <a:pt x="2765" y="9003"/>
                      <a:pt x="3473" y="10728"/>
                    </a:cubicBezTo>
                    <a:cubicBezTo>
                      <a:pt x="3875" y="11720"/>
                      <a:pt x="4253" y="12712"/>
                      <a:pt x="4773" y="13657"/>
                    </a:cubicBezTo>
                    <a:cubicBezTo>
                      <a:pt x="4815" y="13725"/>
                      <a:pt x="4875" y="13753"/>
                      <a:pt x="4932" y="13753"/>
                    </a:cubicBezTo>
                    <a:cubicBezTo>
                      <a:pt x="5034" y="13753"/>
                      <a:pt x="5126" y="13661"/>
                      <a:pt x="5080" y="13539"/>
                    </a:cubicBezTo>
                    <a:cubicBezTo>
                      <a:pt x="4773" y="12665"/>
                      <a:pt x="4348" y="11815"/>
                      <a:pt x="3993" y="10940"/>
                    </a:cubicBezTo>
                    <a:cubicBezTo>
                      <a:pt x="3639" y="10043"/>
                      <a:pt x="3284" y="9192"/>
                      <a:pt x="2930" y="8318"/>
                    </a:cubicBezTo>
                    <a:cubicBezTo>
                      <a:pt x="2245" y="6569"/>
                      <a:pt x="1631" y="4821"/>
                      <a:pt x="1063" y="3049"/>
                    </a:cubicBezTo>
                    <a:cubicBezTo>
                      <a:pt x="922" y="2553"/>
                      <a:pt x="756" y="2056"/>
                      <a:pt x="567" y="1537"/>
                    </a:cubicBezTo>
                    <a:cubicBezTo>
                      <a:pt x="473" y="1277"/>
                      <a:pt x="402" y="1017"/>
                      <a:pt x="307" y="781"/>
                    </a:cubicBezTo>
                    <a:cubicBezTo>
                      <a:pt x="189" y="521"/>
                      <a:pt x="95" y="28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1"/>
              <p:cNvSpPr/>
              <p:nvPr/>
            </p:nvSpPr>
            <p:spPr>
              <a:xfrm>
                <a:off x="1080775" y="2263900"/>
                <a:ext cx="483900" cy="407300"/>
              </a:xfrm>
              <a:custGeom>
                <a:avLst/>
                <a:gdLst/>
                <a:ahLst/>
                <a:cxnLst/>
                <a:rect l="l" t="t" r="r" b="b"/>
                <a:pathLst>
                  <a:path w="19356" h="16292" extrusionOk="0">
                    <a:moveTo>
                      <a:pt x="34" y="1"/>
                    </a:moveTo>
                    <a:cubicBezTo>
                      <a:pt x="14" y="1"/>
                      <a:pt x="1" y="17"/>
                      <a:pt x="34" y="34"/>
                    </a:cubicBezTo>
                    <a:cubicBezTo>
                      <a:pt x="1121" y="1239"/>
                      <a:pt x="2231" y="2444"/>
                      <a:pt x="3389" y="3602"/>
                    </a:cubicBezTo>
                    <a:cubicBezTo>
                      <a:pt x="4547" y="4759"/>
                      <a:pt x="5728" y="5846"/>
                      <a:pt x="6933" y="6957"/>
                    </a:cubicBezTo>
                    <a:cubicBezTo>
                      <a:pt x="9367" y="9131"/>
                      <a:pt x="11895" y="11210"/>
                      <a:pt x="14518" y="13147"/>
                    </a:cubicBezTo>
                    <a:cubicBezTo>
                      <a:pt x="15274" y="13691"/>
                      <a:pt x="16006" y="14234"/>
                      <a:pt x="16739" y="14754"/>
                    </a:cubicBezTo>
                    <a:cubicBezTo>
                      <a:pt x="17518" y="15274"/>
                      <a:pt x="18251" y="15817"/>
                      <a:pt x="19054" y="16290"/>
                    </a:cubicBezTo>
                    <a:cubicBezTo>
                      <a:pt x="19063" y="16291"/>
                      <a:pt x="19071" y="16291"/>
                      <a:pt x="19080" y="16291"/>
                    </a:cubicBezTo>
                    <a:cubicBezTo>
                      <a:pt x="19233" y="16291"/>
                      <a:pt x="19355" y="16096"/>
                      <a:pt x="19243" y="16006"/>
                    </a:cubicBezTo>
                    <a:cubicBezTo>
                      <a:pt x="18605" y="15510"/>
                      <a:pt x="17944" y="15061"/>
                      <a:pt x="17282" y="14588"/>
                    </a:cubicBezTo>
                    <a:cubicBezTo>
                      <a:pt x="16597" y="14116"/>
                      <a:pt x="15935" y="13643"/>
                      <a:pt x="15274" y="13147"/>
                    </a:cubicBezTo>
                    <a:cubicBezTo>
                      <a:pt x="13974" y="12178"/>
                      <a:pt x="12675" y="11186"/>
                      <a:pt x="11399" y="10194"/>
                    </a:cubicBezTo>
                    <a:cubicBezTo>
                      <a:pt x="8847" y="8162"/>
                      <a:pt x="6413" y="5988"/>
                      <a:pt x="4003" y="3791"/>
                    </a:cubicBezTo>
                    <a:cubicBezTo>
                      <a:pt x="3365" y="3176"/>
                      <a:pt x="2704" y="2538"/>
                      <a:pt x="2042" y="1924"/>
                    </a:cubicBezTo>
                    <a:cubicBezTo>
                      <a:pt x="1357" y="1310"/>
                      <a:pt x="696" y="648"/>
                      <a:pt x="58" y="10"/>
                    </a:cubicBezTo>
                    <a:cubicBezTo>
                      <a:pt x="51" y="3"/>
                      <a:pt x="42" y="1"/>
                      <a:pt x="3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1"/>
              <p:cNvSpPr/>
              <p:nvPr/>
            </p:nvSpPr>
            <p:spPr>
              <a:xfrm>
                <a:off x="1213325" y="2368100"/>
                <a:ext cx="276075" cy="199750"/>
              </a:xfrm>
              <a:custGeom>
                <a:avLst/>
                <a:gdLst/>
                <a:ahLst/>
                <a:cxnLst/>
                <a:rect l="l" t="t" r="r" b="b"/>
                <a:pathLst>
                  <a:path w="11043" h="7990" extrusionOk="0">
                    <a:moveTo>
                      <a:pt x="1" y="1"/>
                    </a:moveTo>
                    <a:lnTo>
                      <a:pt x="1" y="1"/>
                    </a:lnTo>
                    <a:cubicBezTo>
                      <a:pt x="686" y="544"/>
                      <a:pt x="1348" y="1088"/>
                      <a:pt x="2009" y="1655"/>
                    </a:cubicBezTo>
                    <a:cubicBezTo>
                      <a:pt x="2694" y="2198"/>
                      <a:pt x="3380" y="2718"/>
                      <a:pt x="4088" y="3214"/>
                    </a:cubicBezTo>
                    <a:cubicBezTo>
                      <a:pt x="5482" y="4254"/>
                      <a:pt x="6853" y="5270"/>
                      <a:pt x="8247" y="6262"/>
                    </a:cubicBezTo>
                    <a:cubicBezTo>
                      <a:pt x="9050" y="6829"/>
                      <a:pt x="9854" y="7420"/>
                      <a:pt x="10680" y="7940"/>
                    </a:cubicBezTo>
                    <a:cubicBezTo>
                      <a:pt x="10715" y="7974"/>
                      <a:pt x="10751" y="7989"/>
                      <a:pt x="10785" y="7989"/>
                    </a:cubicBezTo>
                    <a:cubicBezTo>
                      <a:pt x="10933" y="7989"/>
                      <a:pt x="11043" y="7701"/>
                      <a:pt x="10869" y="7585"/>
                    </a:cubicBezTo>
                    <a:cubicBezTo>
                      <a:pt x="9499" y="6546"/>
                      <a:pt x="8081" y="5577"/>
                      <a:pt x="6687" y="4584"/>
                    </a:cubicBezTo>
                    <a:cubicBezTo>
                      <a:pt x="5270" y="3568"/>
                      <a:pt x="3876" y="2600"/>
                      <a:pt x="2458" y="1631"/>
                    </a:cubicBezTo>
                    <a:cubicBezTo>
                      <a:pt x="1655" y="1064"/>
                      <a:pt x="804" y="568"/>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1"/>
              <p:cNvSpPr/>
              <p:nvPr/>
            </p:nvSpPr>
            <p:spPr>
              <a:xfrm>
                <a:off x="1127675" y="2324975"/>
                <a:ext cx="366925" cy="357125"/>
              </a:xfrm>
              <a:custGeom>
                <a:avLst/>
                <a:gdLst/>
                <a:ahLst/>
                <a:cxnLst/>
                <a:rect l="l" t="t" r="r" b="b"/>
                <a:pathLst>
                  <a:path w="14677" h="14285" extrusionOk="0">
                    <a:moveTo>
                      <a:pt x="25" y="1"/>
                    </a:moveTo>
                    <a:cubicBezTo>
                      <a:pt x="25" y="1"/>
                      <a:pt x="1" y="1"/>
                      <a:pt x="1" y="48"/>
                    </a:cubicBezTo>
                    <a:cubicBezTo>
                      <a:pt x="143" y="332"/>
                      <a:pt x="332" y="639"/>
                      <a:pt x="497" y="922"/>
                    </a:cubicBezTo>
                    <a:lnTo>
                      <a:pt x="1041" y="1726"/>
                    </a:lnTo>
                    <a:cubicBezTo>
                      <a:pt x="1419" y="2293"/>
                      <a:pt x="1844" y="2813"/>
                      <a:pt x="2245" y="3356"/>
                    </a:cubicBezTo>
                    <a:cubicBezTo>
                      <a:pt x="3072" y="4419"/>
                      <a:pt x="3923" y="5435"/>
                      <a:pt x="4845" y="6428"/>
                    </a:cubicBezTo>
                    <a:cubicBezTo>
                      <a:pt x="6640" y="8389"/>
                      <a:pt x="8578" y="10232"/>
                      <a:pt x="10610" y="11933"/>
                    </a:cubicBezTo>
                    <a:cubicBezTo>
                      <a:pt x="11200" y="12405"/>
                      <a:pt x="11791" y="12878"/>
                      <a:pt x="12405" y="13303"/>
                    </a:cubicBezTo>
                    <a:cubicBezTo>
                      <a:pt x="12712" y="13516"/>
                      <a:pt x="13020" y="13681"/>
                      <a:pt x="13350" y="13870"/>
                    </a:cubicBezTo>
                    <a:cubicBezTo>
                      <a:pt x="13681" y="14036"/>
                      <a:pt x="14036" y="14177"/>
                      <a:pt x="14390" y="14272"/>
                    </a:cubicBezTo>
                    <a:cubicBezTo>
                      <a:pt x="14417" y="14281"/>
                      <a:pt x="14442" y="14285"/>
                      <a:pt x="14465" y="14285"/>
                    </a:cubicBezTo>
                    <a:cubicBezTo>
                      <a:pt x="14622" y="14285"/>
                      <a:pt x="14676" y="14094"/>
                      <a:pt x="14532" y="14012"/>
                    </a:cubicBezTo>
                    <a:cubicBezTo>
                      <a:pt x="14248" y="13847"/>
                      <a:pt x="13988" y="13658"/>
                      <a:pt x="13705" y="13516"/>
                    </a:cubicBezTo>
                    <a:cubicBezTo>
                      <a:pt x="13421" y="13374"/>
                      <a:pt x="13138" y="13185"/>
                      <a:pt x="12854" y="13020"/>
                    </a:cubicBezTo>
                    <a:cubicBezTo>
                      <a:pt x="12311" y="12665"/>
                      <a:pt x="11791" y="12264"/>
                      <a:pt x="11295" y="11862"/>
                    </a:cubicBezTo>
                    <a:cubicBezTo>
                      <a:pt x="10255" y="11035"/>
                      <a:pt x="9286" y="10137"/>
                      <a:pt x="8294" y="9263"/>
                    </a:cubicBezTo>
                    <a:cubicBezTo>
                      <a:pt x="6380" y="7467"/>
                      <a:pt x="4585" y="5506"/>
                      <a:pt x="2860" y="3474"/>
                    </a:cubicBezTo>
                    <a:cubicBezTo>
                      <a:pt x="2387" y="2907"/>
                      <a:pt x="1915" y="2316"/>
                      <a:pt x="1442" y="1726"/>
                    </a:cubicBezTo>
                    <a:cubicBezTo>
                      <a:pt x="1206" y="1442"/>
                      <a:pt x="1017" y="1159"/>
                      <a:pt x="781" y="875"/>
                    </a:cubicBezTo>
                    <a:cubicBezTo>
                      <a:pt x="544" y="568"/>
                      <a:pt x="261" y="308"/>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1"/>
              <p:cNvSpPr/>
              <p:nvPr/>
            </p:nvSpPr>
            <p:spPr>
              <a:xfrm>
                <a:off x="1234000" y="2433675"/>
                <a:ext cx="282850" cy="236575"/>
              </a:xfrm>
              <a:custGeom>
                <a:avLst/>
                <a:gdLst/>
                <a:ahLst/>
                <a:cxnLst/>
                <a:rect l="l" t="t" r="r" b="b"/>
                <a:pathLst>
                  <a:path w="11314" h="9463" extrusionOk="0">
                    <a:moveTo>
                      <a:pt x="1" y="0"/>
                    </a:moveTo>
                    <a:lnTo>
                      <a:pt x="1" y="0"/>
                    </a:lnTo>
                    <a:cubicBezTo>
                      <a:pt x="332" y="355"/>
                      <a:pt x="639" y="733"/>
                      <a:pt x="946" y="1087"/>
                    </a:cubicBezTo>
                    <a:lnTo>
                      <a:pt x="1938" y="2080"/>
                    </a:lnTo>
                    <a:cubicBezTo>
                      <a:pt x="2600" y="2718"/>
                      <a:pt x="3309" y="3379"/>
                      <a:pt x="4017" y="3993"/>
                    </a:cubicBezTo>
                    <a:cubicBezTo>
                      <a:pt x="5435" y="5222"/>
                      <a:pt x="6900" y="6451"/>
                      <a:pt x="8365" y="7561"/>
                    </a:cubicBezTo>
                    <a:cubicBezTo>
                      <a:pt x="9192" y="8223"/>
                      <a:pt x="10042" y="8884"/>
                      <a:pt x="10964" y="9428"/>
                    </a:cubicBezTo>
                    <a:cubicBezTo>
                      <a:pt x="11007" y="9452"/>
                      <a:pt x="11049" y="9462"/>
                      <a:pt x="11086" y="9462"/>
                    </a:cubicBezTo>
                    <a:cubicBezTo>
                      <a:pt x="11231" y="9462"/>
                      <a:pt x="11313" y="9304"/>
                      <a:pt x="11200" y="9191"/>
                    </a:cubicBezTo>
                    <a:cubicBezTo>
                      <a:pt x="10491" y="8601"/>
                      <a:pt x="9688" y="8081"/>
                      <a:pt x="8956" y="7514"/>
                    </a:cubicBezTo>
                    <a:cubicBezTo>
                      <a:pt x="8200" y="6947"/>
                      <a:pt x="7443" y="6356"/>
                      <a:pt x="6711" y="5765"/>
                    </a:cubicBezTo>
                    <a:cubicBezTo>
                      <a:pt x="5270" y="4584"/>
                      <a:pt x="3852" y="3379"/>
                      <a:pt x="2458" y="2127"/>
                    </a:cubicBezTo>
                    <a:cubicBezTo>
                      <a:pt x="2080" y="1772"/>
                      <a:pt x="1702" y="1418"/>
                      <a:pt x="1277" y="1064"/>
                    </a:cubicBezTo>
                    <a:lnTo>
                      <a:pt x="662" y="544"/>
                    </a:lnTo>
                    <a:cubicBezTo>
                      <a:pt x="450" y="355"/>
                      <a:pt x="213" y="213"/>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1"/>
              <p:cNvSpPr/>
              <p:nvPr/>
            </p:nvSpPr>
            <p:spPr>
              <a:xfrm>
                <a:off x="1091650" y="2247600"/>
                <a:ext cx="620250" cy="115800"/>
              </a:xfrm>
              <a:custGeom>
                <a:avLst/>
                <a:gdLst/>
                <a:ahLst/>
                <a:cxnLst/>
                <a:rect l="l" t="t" r="r" b="b"/>
                <a:pathLst>
                  <a:path w="24810" h="4632" extrusionOk="0">
                    <a:moveTo>
                      <a:pt x="24" y="1"/>
                    </a:moveTo>
                    <a:cubicBezTo>
                      <a:pt x="1" y="1"/>
                      <a:pt x="1" y="24"/>
                      <a:pt x="24" y="72"/>
                    </a:cubicBezTo>
                    <a:cubicBezTo>
                      <a:pt x="1584" y="568"/>
                      <a:pt x="3167" y="1064"/>
                      <a:pt x="4750" y="1489"/>
                    </a:cubicBezTo>
                    <a:cubicBezTo>
                      <a:pt x="6333" y="1891"/>
                      <a:pt x="7892" y="2245"/>
                      <a:pt x="9475" y="2600"/>
                    </a:cubicBezTo>
                    <a:cubicBezTo>
                      <a:pt x="12665" y="3285"/>
                      <a:pt x="15878" y="3781"/>
                      <a:pt x="19139" y="4159"/>
                    </a:cubicBezTo>
                    <a:cubicBezTo>
                      <a:pt x="20060" y="4277"/>
                      <a:pt x="20935" y="4372"/>
                      <a:pt x="21856" y="4466"/>
                    </a:cubicBezTo>
                    <a:cubicBezTo>
                      <a:pt x="22777" y="4561"/>
                      <a:pt x="23675" y="4632"/>
                      <a:pt x="24597" y="4632"/>
                    </a:cubicBezTo>
                    <a:cubicBezTo>
                      <a:pt x="24762" y="4584"/>
                      <a:pt x="24809" y="4325"/>
                      <a:pt x="24644" y="4277"/>
                    </a:cubicBezTo>
                    <a:cubicBezTo>
                      <a:pt x="23841" y="4159"/>
                      <a:pt x="23014" y="4112"/>
                      <a:pt x="22210" y="4041"/>
                    </a:cubicBezTo>
                    <a:cubicBezTo>
                      <a:pt x="21383" y="3994"/>
                      <a:pt x="20580" y="3899"/>
                      <a:pt x="19753" y="3805"/>
                    </a:cubicBezTo>
                    <a:cubicBezTo>
                      <a:pt x="18146" y="3639"/>
                      <a:pt x="16540" y="3427"/>
                      <a:pt x="14957" y="3167"/>
                    </a:cubicBezTo>
                    <a:cubicBezTo>
                      <a:pt x="11720" y="2671"/>
                      <a:pt x="8530" y="2033"/>
                      <a:pt x="5340" y="1300"/>
                    </a:cubicBezTo>
                    <a:cubicBezTo>
                      <a:pt x="4466" y="1088"/>
                      <a:pt x="3592" y="899"/>
                      <a:pt x="2718" y="686"/>
                    </a:cubicBezTo>
                    <a:cubicBezTo>
                      <a:pt x="1820" y="473"/>
                      <a:pt x="922" y="237"/>
                      <a:pt x="2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1"/>
              <p:cNvSpPr/>
              <p:nvPr/>
            </p:nvSpPr>
            <p:spPr>
              <a:xfrm>
                <a:off x="1257625" y="2273000"/>
                <a:ext cx="337825" cy="39050"/>
              </a:xfrm>
              <a:custGeom>
                <a:avLst/>
                <a:gdLst/>
                <a:ahLst/>
                <a:cxnLst/>
                <a:rect l="l" t="t" r="r" b="b"/>
                <a:pathLst>
                  <a:path w="13513" h="1562" extrusionOk="0">
                    <a:moveTo>
                      <a:pt x="1" y="1"/>
                    </a:moveTo>
                    <a:cubicBezTo>
                      <a:pt x="875" y="119"/>
                      <a:pt x="1726" y="284"/>
                      <a:pt x="2576" y="402"/>
                    </a:cubicBezTo>
                    <a:cubicBezTo>
                      <a:pt x="3427" y="521"/>
                      <a:pt x="4301" y="639"/>
                      <a:pt x="5152" y="733"/>
                    </a:cubicBezTo>
                    <a:cubicBezTo>
                      <a:pt x="6853" y="922"/>
                      <a:pt x="8578" y="1111"/>
                      <a:pt x="10279" y="1300"/>
                    </a:cubicBezTo>
                    <a:cubicBezTo>
                      <a:pt x="11271" y="1395"/>
                      <a:pt x="12240" y="1513"/>
                      <a:pt x="13209" y="1560"/>
                    </a:cubicBezTo>
                    <a:cubicBezTo>
                      <a:pt x="13217" y="1561"/>
                      <a:pt x="13226" y="1561"/>
                      <a:pt x="13234" y="1561"/>
                    </a:cubicBezTo>
                    <a:cubicBezTo>
                      <a:pt x="13513" y="1561"/>
                      <a:pt x="13461" y="1181"/>
                      <a:pt x="13209" y="1159"/>
                    </a:cubicBezTo>
                    <a:cubicBezTo>
                      <a:pt x="11507" y="946"/>
                      <a:pt x="9783" y="828"/>
                      <a:pt x="8082" y="639"/>
                    </a:cubicBezTo>
                    <a:cubicBezTo>
                      <a:pt x="6357" y="497"/>
                      <a:pt x="4656" y="332"/>
                      <a:pt x="2931" y="166"/>
                    </a:cubicBezTo>
                    <a:cubicBezTo>
                      <a:pt x="1962" y="95"/>
                      <a:pt x="993" y="95"/>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1"/>
              <p:cNvSpPr/>
              <p:nvPr/>
            </p:nvSpPr>
            <p:spPr>
              <a:xfrm>
                <a:off x="1164300" y="2278325"/>
                <a:ext cx="493250" cy="133525"/>
              </a:xfrm>
              <a:custGeom>
                <a:avLst/>
                <a:gdLst/>
                <a:ahLst/>
                <a:cxnLst/>
                <a:rect l="l" t="t" r="r" b="b"/>
                <a:pathLst>
                  <a:path w="19730" h="5341" extrusionOk="0">
                    <a:moveTo>
                      <a:pt x="24" y="0"/>
                    </a:moveTo>
                    <a:cubicBezTo>
                      <a:pt x="1" y="0"/>
                      <a:pt x="1" y="24"/>
                      <a:pt x="24" y="24"/>
                    </a:cubicBezTo>
                    <a:lnTo>
                      <a:pt x="899" y="544"/>
                    </a:lnTo>
                    <a:cubicBezTo>
                      <a:pt x="1206" y="709"/>
                      <a:pt x="1489" y="851"/>
                      <a:pt x="1773" y="969"/>
                    </a:cubicBezTo>
                    <a:cubicBezTo>
                      <a:pt x="2387" y="1253"/>
                      <a:pt x="2978" y="1536"/>
                      <a:pt x="3616" y="1772"/>
                    </a:cubicBezTo>
                    <a:cubicBezTo>
                      <a:pt x="4868" y="2269"/>
                      <a:pt x="6144" y="2741"/>
                      <a:pt x="7396" y="3143"/>
                    </a:cubicBezTo>
                    <a:cubicBezTo>
                      <a:pt x="9948" y="3946"/>
                      <a:pt x="12547" y="4608"/>
                      <a:pt x="15146" y="5033"/>
                    </a:cubicBezTo>
                    <a:cubicBezTo>
                      <a:pt x="15878" y="5151"/>
                      <a:pt x="16611" y="5269"/>
                      <a:pt x="17391" y="5317"/>
                    </a:cubicBezTo>
                    <a:cubicBezTo>
                      <a:pt x="17745" y="5340"/>
                      <a:pt x="18123" y="5340"/>
                      <a:pt x="18477" y="5340"/>
                    </a:cubicBezTo>
                    <a:cubicBezTo>
                      <a:pt x="18855" y="5340"/>
                      <a:pt x="19210" y="5269"/>
                      <a:pt x="19612" y="5198"/>
                    </a:cubicBezTo>
                    <a:cubicBezTo>
                      <a:pt x="19730" y="5128"/>
                      <a:pt x="19682" y="4868"/>
                      <a:pt x="19517" y="4868"/>
                    </a:cubicBezTo>
                    <a:cubicBezTo>
                      <a:pt x="19186" y="4868"/>
                      <a:pt x="18855" y="4844"/>
                      <a:pt x="18548" y="4844"/>
                    </a:cubicBezTo>
                    <a:lnTo>
                      <a:pt x="17556" y="4844"/>
                    </a:lnTo>
                    <a:cubicBezTo>
                      <a:pt x="16918" y="4797"/>
                      <a:pt x="16256" y="4726"/>
                      <a:pt x="15642" y="4631"/>
                    </a:cubicBezTo>
                    <a:cubicBezTo>
                      <a:pt x="14343" y="4419"/>
                      <a:pt x="13043" y="4159"/>
                      <a:pt x="11767" y="3852"/>
                    </a:cubicBezTo>
                    <a:cubicBezTo>
                      <a:pt x="9215" y="3237"/>
                      <a:pt x="6664" y="2481"/>
                      <a:pt x="4183" y="1560"/>
                    </a:cubicBezTo>
                    <a:cubicBezTo>
                      <a:pt x="3474" y="1300"/>
                      <a:pt x="2789" y="1016"/>
                      <a:pt x="2080" y="756"/>
                    </a:cubicBezTo>
                    <a:cubicBezTo>
                      <a:pt x="1773" y="638"/>
                      <a:pt x="1395" y="497"/>
                      <a:pt x="1088" y="378"/>
                    </a:cubicBezTo>
                    <a:cubicBezTo>
                      <a:pt x="733" y="237"/>
                      <a:pt x="379" y="119"/>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1"/>
              <p:cNvSpPr/>
              <p:nvPr/>
            </p:nvSpPr>
            <p:spPr>
              <a:xfrm>
                <a:off x="1310800" y="2319675"/>
                <a:ext cx="360350" cy="66775"/>
              </a:xfrm>
              <a:custGeom>
                <a:avLst/>
                <a:gdLst/>
                <a:ahLst/>
                <a:cxnLst/>
                <a:rect l="l" t="t" r="r" b="b"/>
                <a:pathLst>
                  <a:path w="14414" h="2671" extrusionOk="0">
                    <a:moveTo>
                      <a:pt x="0" y="0"/>
                    </a:moveTo>
                    <a:lnTo>
                      <a:pt x="0" y="0"/>
                    </a:lnTo>
                    <a:cubicBezTo>
                      <a:pt x="473" y="118"/>
                      <a:pt x="922" y="307"/>
                      <a:pt x="1371" y="473"/>
                    </a:cubicBezTo>
                    <a:lnTo>
                      <a:pt x="2694" y="804"/>
                    </a:lnTo>
                    <a:lnTo>
                      <a:pt x="5435" y="1442"/>
                    </a:lnTo>
                    <a:cubicBezTo>
                      <a:pt x="7278" y="1796"/>
                      <a:pt x="9144" y="2127"/>
                      <a:pt x="10987" y="2339"/>
                    </a:cubicBezTo>
                    <a:cubicBezTo>
                      <a:pt x="12050" y="2505"/>
                      <a:pt x="13114" y="2647"/>
                      <a:pt x="14177" y="2670"/>
                    </a:cubicBezTo>
                    <a:cubicBezTo>
                      <a:pt x="14366" y="2670"/>
                      <a:pt x="14413" y="2387"/>
                      <a:pt x="14224" y="2363"/>
                    </a:cubicBezTo>
                    <a:cubicBezTo>
                      <a:pt x="13303" y="2198"/>
                      <a:pt x="12358" y="2127"/>
                      <a:pt x="11436" y="2009"/>
                    </a:cubicBezTo>
                    <a:cubicBezTo>
                      <a:pt x="10491" y="1891"/>
                      <a:pt x="9546" y="1725"/>
                      <a:pt x="8624" y="1607"/>
                    </a:cubicBezTo>
                    <a:cubicBezTo>
                      <a:pt x="6805" y="1323"/>
                      <a:pt x="4962" y="993"/>
                      <a:pt x="3143" y="591"/>
                    </a:cubicBezTo>
                    <a:cubicBezTo>
                      <a:pt x="2647" y="473"/>
                      <a:pt x="2103" y="378"/>
                      <a:pt x="1607" y="260"/>
                    </a:cubicBezTo>
                    <a:cubicBezTo>
                      <a:pt x="1347" y="189"/>
                      <a:pt x="1064" y="142"/>
                      <a:pt x="804" y="118"/>
                    </a:cubicBezTo>
                    <a:cubicBezTo>
                      <a:pt x="544" y="71"/>
                      <a:pt x="284" y="48"/>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1"/>
              <p:cNvSpPr/>
              <p:nvPr/>
            </p:nvSpPr>
            <p:spPr>
              <a:xfrm>
                <a:off x="1092250" y="2014125"/>
                <a:ext cx="592800" cy="216975"/>
              </a:xfrm>
              <a:custGeom>
                <a:avLst/>
                <a:gdLst/>
                <a:ahLst/>
                <a:cxnLst/>
                <a:rect l="l" t="t" r="r" b="b"/>
                <a:pathLst>
                  <a:path w="23712" h="8679" extrusionOk="0">
                    <a:moveTo>
                      <a:pt x="23522" y="1"/>
                    </a:moveTo>
                    <a:cubicBezTo>
                      <a:pt x="23511" y="1"/>
                      <a:pt x="23499" y="3"/>
                      <a:pt x="23486" y="7"/>
                    </a:cubicBezTo>
                    <a:cubicBezTo>
                      <a:pt x="22730" y="314"/>
                      <a:pt x="22021" y="669"/>
                      <a:pt x="21265" y="1023"/>
                    </a:cubicBezTo>
                    <a:cubicBezTo>
                      <a:pt x="20532" y="1377"/>
                      <a:pt x="19776" y="1708"/>
                      <a:pt x="19020" y="2015"/>
                    </a:cubicBezTo>
                    <a:cubicBezTo>
                      <a:pt x="17555" y="2677"/>
                      <a:pt x="16043" y="3291"/>
                      <a:pt x="14531" y="3882"/>
                    </a:cubicBezTo>
                    <a:cubicBezTo>
                      <a:pt x="11507" y="5063"/>
                      <a:pt x="8435" y="6126"/>
                      <a:pt x="5293" y="7072"/>
                    </a:cubicBezTo>
                    <a:cubicBezTo>
                      <a:pt x="4442" y="7331"/>
                      <a:pt x="3544" y="7568"/>
                      <a:pt x="2694" y="7851"/>
                    </a:cubicBezTo>
                    <a:cubicBezTo>
                      <a:pt x="1820" y="8111"/>
                      <a:pt x="922" y="8371"/>
                      <a:pt x="48" y="8607"/>
                    </a:cubicBezTo>
                    <a:cubicBezTo>
                      <a:pt x="0" y="8607"/>
                      <a:pt x="0" y="8678"/>
                      <a:pt x="48" y="8678"/>
                    </a:cubicBezTo>
                    <a:cubicBezTo>
                      <a:pt x="1631" y="8300"/>
                      <a:pt x="3261" y="7993"/>
                      <a:pt x="4820" y="7544"/>
                    </a:cubicBezTo>
                    <a:cubicBezTo>
                      <a:pt x="6380" y="7095"/>
                      <a:pt x="7915" y="6670"/>
                      <a:pt x="9451" y="6126"/>
                    </a:cubicBezTo>
                    <a:cubicBezTo>
                      <a:pt x="12546" y="5134"/>
                      <a:pt x="15594" y="3953"/>
                      <a:pt x="18619" y="2677"/>
                    </a:cubicBezTo>
                    <a:cubicBezTo>
                      <a:pt x="19446" y="2322"/>
                      <a:pt x="20296" y="1944"/>
                      <a:pt x="21123" y="1543"/>
                    </a:cubicBezTo>
                    <a:cubicBezTo>
                      <a:pt x="21950" y="1165"/>
                      <a:pt x="22801" y="787"/>
                      <a:pt x="23604" y="314"/>
                    </a:cubicBezTo>
                    <a:cubicBezTo>
                      <a:pt x="23712" y="207"/>
                      <a:pt x="23643" y="1"/>
                      <a:pt x="235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1"/>
              <p:cNvSpPr/>
              <p:nvPr/>
            </p:nvSpPr>
            <p:spPr>
              <a:xfrm>
                <a:off x="1248775" y="2027475"/>
                <a:ext cx="311225" cy="141600"/>
              </a:xfrm>
              <a:custGeom>
                <a:avLst/>
                <a:gdLst/>
                <a:ahLst/>
                <a:cxnLst/>
                <a:rect l="l" t="t" r="r" b="b"/>
                <a:pathLst>
                  <a:path w="12449" h="5664" extrusionOk="0">
                    <a:moveTo>
                      <a:pt x="12091" y="1"/>
                    </a:moveTo>
                    <a:cubicBezTo>
                      <a:pt x="12063" y="1"/>
                      <a:pt x="12033" y="6"/>
                      <a:pt x="12003" y="16"/>
                    </a:cubicBezTo>
                    <a:cubicBezTo>
                      <a:pt x="10397" y="702"/>
                      <a:pt x="8861" y="1434"/>
                      <a:pt x="7301" y="2167"/>
                    </a:cubicBezTo>
                    <a:cubicBezTo>
                      <a:pt x="5742" y="2875"/>
                      <a:pt x="4183" y="3584"/>
                      <a:pt x="2623" y="4317"/>
                    </a:cubicBezTo>
                    <a:cubicBezTo>
                      <a:pt x="1749" y="4742"/>
                      <a:pt x="898" y="5214"/>
                      <a:pt x="1" y="5663"/>
                    </a:cubicBezTo>
                    <a:cubicBezTo>
                      <a:pt x="804" y="5333"/>
                      <a:pt x="1631" y="5073"/>
                      <a:pt x="2434" y="4742"/>
                    </a:cubicBezTo>
                    <a:cubicBezTo>
                      <a:pt x="3214" y="4411"/>
                      <a:pt x="4017" y="4080"/>
                      <a:pt x="4821" y="3726"/>
                    </a:cubicBezTo>
                    <a:cubicBezTo>
                      <a:pt x="6380" y="3064"/>
                      <a:pt x="7987" y="2356"/>
                      <a:pt x="9546" y="1647"/>
                    </a:cubicBezTo>
                    <a:cubicBezTo>
                      <a:pt x="10420" y="1221"/>
                      <a:pt x="11342" y="843"/>
                      <a:pt x="12240" y="394"/>
                    </a:cubicBezTo>
                    <a:cubicBezTo>
                      <a:pt x="12449" y="290"/>
                      <a:pt x="12306" y="1"/>
                      <a:pt x="1209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1"/>
              <p:cNvSpPr/>
              <p:nvPr/>
            </p:nvSpPr>
            <p:spPr>
              <a:xfrm>
                <a:off x="1169025" y="2080800"/>
                <a:ext cx="492075" cy="139925"/>
              </a:xfrm>
              <a:custGeom>
                <a:avLst/>
                <a:gdLst/>
                <a:ahLst/>
                <a:cxnLst/>
                <a:rect l="l" t="t" r="r" b="b"/>
                <a:pathLst>
                  <a:path w="19683" h="5597" extrusionOk="0">
                    <a:moveTo>
                      <a:pt x="19470" y="1"/>
                    </a:moveTo>
                    <a:cubicBezTo>
                      <a:pt x="19440" y="1"/>
                      <a:pt x="19408" y="10"/>
                      <a:pt x="19375" y="34"/>
                    </a:cubicBezTo>
                    <a:cubicBezTo>
                      <a:pt x="19092" y="175"/>
                      <a:pt x="18785" y="341"/>
                      <a:pt x="18525" y="506"/>
                    </a:cubicBezTo>
                    <a:cubicBezTo>
                      <a:pt x="18265" y="695"/>
                      <a:pt x="17958" y="837"/>
                      <a:pt x="17674" y="979"/>
                    </a:cubicBezTo>
                    <a:cubicBezTo>
                      <a:pt x="17107" y="1286"/>
                      <a:pt x="16493" y="1546"/>
                      <a:pt x="15902" y="1782"/>
                    </a:cubicBezTo>
                    <a:cubicBezTo>
                      <a:pt x="14650" y="2254"/>
                      <a:pt x="13421" y="2656"/>
                      <a:pt x="12145" y="3058"/>
                    </a:cubicBezTo>
                    <a:cubicBezTo>
                      <a:pt x="9617" y="3814"/>
                      <a:pt x="7042" y="4405"/>
                      <a:pt x="4443" y="4853"/>
                    </a:cubicBezTo>
                    <a:lnTo>
                      <a:pt x="2222" y="5208"/>
                    </a:lnTo>
                    <a:cubicBezTo>
                      <a:pt x="1867" y="5255"/>
                      <a:pt x="1513" y="5326"/>
                      <a:pt x="1159" y="5350"/>
                    </a:cubicBezTo>
                    <a:cubicBezTo>
                      <a:pt x="781" y="5421"/>
                      <a:pt x="426" y="5491"/>
                      <a:pt x="48" y="5562"/>
                    </a:cubicBezTo>
                    <a:cubicBezTo>
                      <a:pt x="1" y="5562"/>
                      <a:pt x="48" y="5586"/>
                      <a:pt x="48" y="5586"/>
                    </a:cubicBezTo>
                    <a:cubicBezTo>
                      <a:pt x="284" y="5586"/>
                      <a:pt x="500" y="5596"/>
                      <a:pt x="722" y="5596"/>
                    </a:cubicBezTo>
                    <a:cubicBezTo>
                      <a:pt x="833" y="5596"/>
                      <a:pt x="946" y="5594"/>
                      <a:pt x="1064" y="5586"/>
                    </a:cubicBezTo>
                    <a:cubicBezTo>
                      <a:pt x="1395" y="5562"/>
                      <a:pt x="1726" y="5562"/>
                      <a:pt x="2056" y="5515"/>
                    </a:cubicBezTo>
                    <a:cubicBezTo>
                      <a:pt x="2718" y="5468"/>
                      <a:pt x="3380" y="5373"/>
                      <a:pt x="4065" y="5279"/>
                    </a:cubicBezTo>
                    <a:cubicBezTo>
                      <a:pt x="5388" y="5113"/>
                      <a:pt x="6711" y="4877"/>
                      <a:pt x="8011" y="4570"/>
                    </a:cubicBezTo>
                    <a:cubicBezTo>
                      <a:pt x="10610" y="4027"/>
                      <a:pt x="13185" y="3270"/>
                      <a:pt x="15666" y="2325"/>
                    </a:cubicBezTo>
                    <a:cubicBezTo>
                      <a:pt x="16375" y="2065"/>
                      <a:pt x="17060" y="1806"/>
                      <a:pt x="17721" y="1451"/>
                    </a:cubicBezTo>
                    <a:cubicBezTo>
                      <a:pt x="18052" y="1286"/>
                      <a:pt x="18383" y="1120"/>
                      <a:pt x="18714" y="908"/>
                    </a:cubicBezTo>
                    <a:cubicBezTo>
                      <a:pt x="19021" y="719"/>
                      <a:pt x="19328" y="482"/>
                      <a:pt x="19588" y="199"/>
                    </a:cubicBezTo>
                    <a:cubicBezTo>
                      <a:pt x="19683" y="161"/>
                      <a:pt x="19595" y="1"/>
                      <a:pt x="1947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1"/>
              <p:cNvSpPr/>
              <p:nvPr/>
            </p:nvSpPr>
            <p:spPr>
              <a:xfrm>
                <a:off x="1317300" y="2055350"/>
                <a:ext cx="344600" cy="127300"/>
              </a:xfrm>
              <a:custGeom>
                <a:avLst/>
                <a:gdLst/>
                <a:ahLst/>
                <a:cxnLst/>
                <a:rect l="l" t="t" r="r" b="b"/>
                <a:pathLst>
                  <a:path w="13784" h="5092" extrusionOk="0">
                    <a:moveTo>
                      <a:pt x="13596" y="1"/>
                    </a:moveTo>
                    <a:cubicBezTo>
                      <a:pt x="13578" y="1"/>
                      <a:pt x="13559" y="4"/>
                      <a:pt x="13539" y="12"/>
                    </a:cubicBezTo>
                    <a:cubicBezTo>
                      <a:pt x="12665" y="343"/>
                      <a:pt x="11838" y="768"/>
                      <a:pt x="10940" y="1122"/>
                    </a:cubicBezTo>
                    <a:cubicBezTo>
                      <a:pt x="10066" y="1477"/>
                      <a:pt x="9191" y="1831"/>
                      <a:pt x="8317" y="2186"/>
                    </a:cubicBezTo>
                    <a:cubicBezTo>
                      <a:pt x="6569" y="2847"/>
                      <a:pt x="4820" y="3485"/>
                      <a:pt x="3048" y="4029"/>
                    </a:cubicBezTo>
                    <a:cubicBezTo>
                      <a:pt x="2552" y="4194"/>
                      <a:pt x="2056" y="4359"/>
                      <a:pt x="1536" y="4548"/>
                    </a:cubicBezTo>
                    <a:cubicBezTo>
                      <a:pt x="1276" y="4619"/>
                      <a:pt x="1016" y="4714"/>
                      <a:pt x="780" y="4808"/>
                    </a:cubicBezTo>
                    <a:cubicBezTo>
                      <a:pt x="520" y="4926"/>
                      <a:pt x="284" y="5021"/>
                      <a:pt x="0" y="5092"/>
                    </a:cubicBezTo>
                    <a:cubicBezTo>
                      <a:pt x="473" y="4974"/>
                      <a:pt x="945" y="4926"/>
                      <a:pt x="1442" y="4832"/>
                    </a:cubicBezTo>
                    <a:lnTo>
                      <a:pt x="2765" y="4477"/>
                    </a:lnTo>
                    <a:cubicBezTo>
                      <a:pt x="3686" y="4218"/>
                      <a:pt x="4560" y="3910"/>
                      <a:pt x="5458" y="3627"/>
                    </a:cubicBezTo>
                    <a:cubicBezTo>
                      <a:pt x="7230" y="3036"/>
                      <a:pt x="9002" y="2351"/>
                      <a:pt x="10727" y="1642"/>
                    </a:cubicBezTo>
                    <a:cubicBezTo>
                      <a:pt x="11719" y="1217"/>
                      <a:pt x="12712" y="839"/>
                      <a:pt x="13657" y="343"/>
                    </a:cubicBezTo>
                    <a:cubicBezTo>
                      <a:pt x="13783" y="237"/>
                      <a:pt x="13741" y="1"/>
                      <a:pt x="135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1"/>
              <p:cNvSpPr/>
              <p:nvPr/>
            </p:nvSpPr>
            <p:spPr>
              <a:xfrm>
                <a:off x="477925" y="1656900"/>
                <a:ext cx="1162500" cy="1161950"/>
              </a:xfrm>
              <a:custGeom>
                <a:avLst/>
                <a:gdLst/>
                <a:ahLst/>
                <a:cxnLst/>
                <a:rect l="l" t="t" r="r" b="b"/>
                <a:pathLst>
                  <a:path w="46500" h="46478" extrusionOk="0">
                    <a:moveTo>
                      <a:pt x="22709" y="1"/>
                    </a:moveTo>
                    <a:cubicBezTo>
                      <a:pt x="21953" y="1"/>
                      <a:pt x="21425" y="581"/>
                      <a:pt x="21147" y="1230"/>
                    </a:cubicBezTo>
                    <a:cubicBezTo>
                      <a:pt x="20840" y="1986"/>
                      <a:pt x="20746" y="2837"/>
                      <a:pt x="20722" y="3640"/>
                    </a:cubicBezTo>
                    <a:cubicBezTo>
                      <a:pt x="20675" y="4443"/>
                      <a:pt x="20746" y="5247"/>
                      <a:pt x="20793" y="6026"/>
                    </a:cubicBezTo>
                    <a:cubicBezTo>
                      <a:pt x="20864" y="6806"/>
                      <a:pt x="20958" y="7539"/>
                      <a:pt x="21076" y="8318"/>
                    </a:cubicBezTo>
                    <a:cubicBezTo>
                      <a:pt x="21313" y="9807"/>
                      <a:pt x="21596" y="11295"/>
                      <a:pt x="21903" y="12807"/>
                    </a:cubicBezTo>
                    <a:cubicBezTo>
                      <a:pt x="22187" y="14272"/>
                      <a:pt x="22518" y="15785"/>
                      <a:pt x="22754" y="17297"/>
                    </a:cubicBezTo>
                    <a:cubicBezTo>
                      <a:pt x="22990" y="18785"/>
                      <a:pt x="23156" y="20297"/>
                      <a:pt x="23226" y="21809"/>
                    </a:cubicBezTo>
                    <a:cubicBezTo>
                      <a:pt x="23226" y="21975"/>
                      <a:pt x="23250" y="22140"/>
                      <a:pt x="23250" y="22306"/>
                    </a:cubicBezTo>
                    <a:lnTo>
                      <a:pt x="23250" y="22495"/>
                    </a:lnTo>
                    <a:cubicBezTo>
                      <a:pt x="22801" y="20983"/>
                      <a:pt x="22376" y="19494"/>
                      <a:pt x="21903" y="18029"/>
                    </a:cubicBezTo>
                    <a:cubicBezTo>
                      <a:pt x="21360" y="16375"/>
                      <a:pt x="20769" y="14745"/>
                      <a:pt x="20084" y="13162"/>
                    </a:cubicBezTo>
                    <a:cubicBezTo>
                      <a:pt x="19446" y="11673"/>
                      <a:pt x="18714" y="10232"/>
                      <a:pt x="17839" y="8838"/>
                    </a:cubicBezTo>
                    <a:cubicBezTo>
                      <a:pt x="16989" y="7515"/>
                      <a:pt x="16044" y="6215"/>
                      <a:pt x="14957" y="5058"/>
                    </a:cubicBezTo>
                    <a:cubicBezTo>
                      <a:pt x="14484" y="4562"/>
                      <a:pt x="13917" y="4089"/>
                      <a:pt x="13303" y="3735"/>
                    </a:cubicBezTo>
                    <a:cubicBezTo>
                      <a:pt x="12881" y="3498"/>
                      <a:pt x="12338" y="3238"/>
                      <a:pt x="11812" y="3238"/>
                    </a:cubicBezTo>
                    <a:cubicBezTo>
                      <a:pt x="11603" y="3238"/>
                      <a:pt x="11396" y="3279"/>
                      <a:pt x="11200" y="3380"/>
                    </a:cubicBezTo>
                    <a:cubicBezTo>
                      <a:pt x="10562" y="3735"/>
                      <a:pt x="10350" y="4538"/>
                      <a:pt x="10444" y="5247"/>
                    </a:cubicBezTo>
                    <a:cubicBezTo>
                      <a:pt x="10515" y="6026"/>
                      <a:pt x="10869" y="6830"/>
                      <a:pt x="11271" y="7539"/>
                    </a:cubicBezTo>
                    <a:cubicBezTo>
                      <a:pt x="11649" y="8247"/>
                      <a:pt x="12098" y="8933"/>
                      <a:pt x="12523" y="9571"/>
                    </a:cubicBezTo>
                    <a:cubicBezTo>
                      <a:pt x="12949" y="10208"/>
                      <a:pt x="13421" y="10823"/>
                      <a:pt x="13894" y="11413"/>
                    </a:cubicBezTo>
                    <a:cubicBezTo>
                      <a:pt x="14839" y="12618"/>
                      <a:pt x="15831" y="13753"/>
                      <a:pt x="16847" y="14887"/>
                    </a:cubicBezTo>
                    <a:cubicBezTo>
                      <a:pt x="17839" y="16044"/>
                      <a:pt x="18855" y="17202"/>
                      <a:pt x="19824" y="18384"/>
                    </a:cubicBezTo>
                    <a:cubicBezTo>
                      <a:pt x="20793" y="19565"/>
                      <a:pt x="21691" y="20770"/>
                      <a:pt x="22518" y="22046"/>
                    </a:cubicBezTo>
                    <a:cubicBezTo>
                      <a:pt x="22612" y="22188"/>
                      <a:pt x="22730" y="22306"/>
                      <a:pt x="22801" y="22447"/>
                    </a:cubicBezTo>
                    <a:lnTo>
                      <a:pt x="22896" y="22636"/>
                    </a:lnTo>
                    <a:cubicBezTo>
                      <a:pt x="21785" y="21550"/>
                      <a:pt x="20651" y="20486"/>
                      <a:pt x="19493" y="19447"/>
                    </a:cubicBezTo>
                    <a:cubicBezTo>
                      <a:pt x="18194" y="18289"/>
                      <a:pt x="16871" y="17179"/>
                      <a:pt x="15477" y="16139"/>
                    </a:cubicBezTo>
                    <a:cubicBezTo>
                      <a:pt x="14177" y="15170"/>
                      <a:pt x="12807" y="14272"/>
                      <a:pt x="11389" y="13516"/>
                    </a:cubicBezTo>
                    <a:cubicBezTo>
                      <a:pt x="9972" y="12760"/>
                      <a:pt x="8507" y="12122"/>
                      <a:pt x="6971" y="11673"/>
                    </a:cubicBezTo>
                    <a:cubicBezTo>
                      <a:pt x="6309" y="11461"/>
                      <a:pt x="5600" y="11343"/>
                      <a:pt x="4892" y="11343"/>
                    </a:cubicBezTo>
                    <a:cubicBezTo>
                      <a:pt x="4183" y="11343"/>
                      <a:pt x="3285" y="11437"/>
                      <a:pt x="2883" y="12099"/>
                    </a:cubicBezTo>
                    <a:cubicBezTo>
                      <a:pt x="2482" y="12713"/>
                      <a:pt x="2718" y="13516"/>
                      <a:pt x="3143" y="14060"/>
                    </a:cubicBezTo>
                    <a:cubicBezTo>
                      <a:pt x="3616" y="14721"/>
                      <a:pt x="4325" y="15217"/>
                      <a:pt x="5010" y="15666"/>
                    </a:cubicBezTo>
                    <a:cubicBezTo>
                      <a:pt x="5671" y="16068"/>
                      <a:pt x="6380" y="16422"/>
                      <a:pt x="7136" y="16777"/>
                    </a:cubicBezTo>
                    <a:cubicBezTo>
                      <a:pt x="7798" y="17108"/>
                      <a:pt x="8507" y="17415"/>
                      <a:pt x="9215" y="17698"/>
                    </a:cubicBezTo>
                    <a:cubicBezTo>
                      <a:pt x="10633" y="18265"/>
                      <a:pt x="12098" y="18762"/>
                      <a:pt x="13539" y="19234"/>
                    </a:cubicBezTo>
                    <a:cubicBezTo>
                      <a:pt x="14981" y="19707"/>
                      <a:pt x="16422" y="20179"/>
                      <a:pt x="17839" y="20746"/>
                    </a:cubicBezTo>
                    <a:cubicBezTo>
                      <a:pt x="19257" y="21266"/>
                      <a:pt x="20651" y="21857"/>
                      <a:pt x="22021" y="22566"/>
                    </a:cubicBezTo>
                    <a:cubicBezTo>
                      <a:pt x="22163" y="22636"/>
                      <a:pt x="22305" y="22684"/>
                      <a:pt x="22447" y="22778"/>
                    </a:cubicBezTo>
                    <a:cubicBezTo>
                      <a:pt x="22518" y="22802"/>
                      <a:pt x="22541" y="22849"/>
                      <a:pt x="22612" y="22873"/>
                    </a:cubicBezTo>
                    <a:cubicBezTo>
                      <a:pt x="21100" y="22495"/>
                      <a:pt x="19588" y="22140"/>
                      <a:pt x="18076" y="21809"/>
                    </a:cubicBezTo>
                    <a:cubicBezTo>
                      <a:pt x="16398" y="21455"/>
                      <a:pt x="14697" y="21148"/>
                      <a:pt x="12972" y="20959"/>
                    </a:cubicBezTo>
                    <a:cubicBezTo>
                      <a:pt x="11709" y="20812"/>
                      <a:pt x="10460" y="20723"/>
                      <a:pt x="9203" y="20723"/>
                    </a:cubicBezTo>
                    <a:cubicBezTo>
                      <a:pt x="8838" y="20723"/>
                      <a:pt x="8472" y="20730"/>
                      <a:pt x="8105" y="20746"/>
                    </a:cubicBezTo>
                    <a:cubicBezTo>
                      <a:pt x="6498" y="20770"/>
                      <a:pt x="4915" y="20959"/>
                      <a:pt x="3379" y="21337"/>
                    </a:cubicBezTo>
                    <a:cubicBezTo>
                      <a:pt x="2694" y="21502"/>
                      <a:pt x="2009" y="21739"/>
                      <a:pt x="1395" y="22093"/>
                    </a:cubicBezTo>
                    <a:cubicBezTo>
                      <a:pt x="804" y="22424"/>
                      <a:pt x="72" y="22991"/>
                      <a:pt x="48" y="23723"/>
                    </a:cubicBezTo>
                    <a:cubicBezTo>
                      <a:pt x="1" y="24503"/>
                      <a:pt x="591" y="25046"/>
                      <a:pt x="1253" y="25330"/>
                    </a:cubicBezTo>
                    <a:cubicBezTo>
                      <a:pt x="2009" y="25637"/>
                      <a:pt x="2883" y="25732"/>
                      <a:pt x="3663" y="25755"/>
                    </a:cubicBezTo>
                    <a:cubicBezTo>
                      <a:pt x="3850" y="25766"/>
                      <a:pt x="4036" y="25771"/>
                      <a:pt x="4223" y="25771"/>
                    </a:cubicBezTo>
                    <a:cubicBezTo>
                      <a:pt x="4840" y="25771"/>
                      <a:pt x="5456" y="25721"/>
                      <a:pt x="6073" y="25684"/>
                    </a:cubicBezTo>
                    <a:cubicBezTo>
                      <a:pt x="6829" y="25613"/>
                      <a:pt x="7562" y="25519"/>
                      <a:pt x="8341" y="25401"/>
                    </a:cubicBezTo>
                    <a:cubicBezTo>
                      <a:pt x="9853" y="25165"/>
                      <a:pt x="11318" y="24881"/>
                      <a:pt x="12830" y="24574"/>
                    </a:cubicBezTo>
                    <a:cubicBezTo>
                      <a:pt x="14295" y="24290"/>
                      <a:pt x="15807" y="23960"/>
                      <a:pt x="17320" y="23723"/>
                    </a:cubicBezTo>
                    <a:cubicBezTo>
                      <a:pt x="18832" y="23487"/>
                      <a:pt x="20320" y="23322"/>
                      <a:pt x="21832" y="23251"/>
                    </a:cubicBezTo>
                    <a:cubicBezTo>
                      <a:pt x="22021" y="23251"/>
                      <a:pt x="22163" y="23227"/>
                      <a:pt x="22329" y="23227"/>
                    </a:cubicBezTo>
                    <a:lnTo>
                      <a:pt x="22518" y="23227"/>
                    </a:lnTo>
                    <a:cubicBezTo>
                      <a:pt x="21006" y="23676"/>
                      <a:pt x="19541" y="24101"/>
                      <a:pt x="18052" y="24574"/>
                    </a:cubicBezTo>
                    <a:cubicBezTo>
                      <a:pt x="16398" y="25141"/>
                      <a:pt x="14768" y="25732"/>
                      <a:pt x="13185" y="26417"/>
                    </a:cubicBezTo>
                    <a:cubicBezTo>
                      <a:pt x="11696" y="27055"/>
                      <a:pt x="10255" y="27811"/>
                      <a:pt x="8861" y="28661"/>
                    </a:cubicBezTo>
                    <a:cubicBezTo>
                      <a:pt x="7538" y="29512"/>
                      <a:pt x="6215" y="30457"/>
                      <a:pt x="5081" y="31544"/>
                    </a:cubicBezTo>
                    <a:cubicBezTo>
                      <a:pt x="4584" y="32016"/>
                      <a:pt x="4112" y="32584"/>
                      <a:pt x="3757" y="33198"/>
                    </a:cubicBezTo>
                    <a:cubicBezTo>
                      <a:pt x="3427" y="33789"/>
                      <a:pt x="3049" y="34615"/>
                      <a:pt x="3403" y="35301"/>
                    </a:cubicBezTo>
                    <a:cubicBezTo>
                      <a:pt x="3712" y="35877"/>
                      <a:pt x="4360" y="36094"/>
                      <a:pt x="4991" y="36094"/>
                    </a:cubicBezTo>
                    <a:cubicBezTo>
                      <a:pt x="5084" y="36094"/>
                      <a:pt x="5178" y="36090"/>
                      <a:pt x="5270" y="36080"/>
                    </a:cubicBezTo>
                    <a:cubicBezTo>
                      <a:pt x="6073" y="35986"/>
                      <a:pt x="6853" y="35631"/>
                      <a:pt x="7562" y="35253"/>
                    </a:cubicBezTo>
                    <a:cubicBezTo>
                      <a:pt x="8270" y="34852"/>
                      <a:pt x="8956" y="34403"/>
                      <a:pt x="9617" y="33978"/>
                    </a:cubicBezTo>
                    <a:cubicBezTo>
                      <a:pt x="10231" y="33552"/>
                      <a:pt x="10846" y="33080"/>
                      <a:pt x="11436" y="32607"/>
                    </a:cubicBezTo>
                    <a:cubicBezTo>
                      <a:pt x="12641" y="31662"/>
                      <a:pt x="13776" y="30670"/>
                      <a:pt x="14933" y="29654"/>
                    </a:cubicBezTo>
                    <a:cubicBezTo>
                      <a:pt x="16067" y="28661"/>
                      <a:pt x="17225" y="27645"/>
                      <a:pt x="18406" y="26677"/>
                    </a:cubicBezTo>
                    <a:cubicBezTo>
                      <a:pt x="19588" y="25708"/>
                      <a:pt x="20793" y="24810"/>
                      <a:pt x="22069" y="23983"/>
                    </a:cubicBezTo>
                    <a:cubicBezTo>
                      <a:pt x="22211" y="23912"/>
                      <a:pt x="22329" y="23771"/>
                      <a:pt x="22494" y="23700"/>
                    </a:cubicBezTo>
                    <a:lnTo>
                      <a:pt x="22659" y="23605"/>
                    </a:lnTo>
                    <a:lnTo>
                      <a:pt x="22659" y="23605"/>
                    </a:lnTo>
                    <a:cubicBezTo>
                      <a:pt x="21573" y="24739"/>
                      <a:pt x="20509" y="25850"/>
                      <a:pt x="19470" y="27008"/>
                    </a:cubicBezTo>
                    <a:cubicBezTo>
                      <a:pt x="18312" y="28307"/>
                      <a:pt x="17201" y="29630"/>
                      <a:pt x="16162" y="31024"/>
                    </a:cubicBezTo>
                    <a:cubicBezTo>
                      <a:pt x="15193" y="32324"/>
                      <a:pt x="14295" y="33694"/>
                      <a:pt x="13539" y="35135"/>
                    </a:cubicBezTo>
                    <a:cubicBezTo>
                      <a:pt x="12807" y="36553"/>
                      <a:pt x="12145" y="37994"/>
                      <a:pt x="11696" y="39530"/>
                    </a:cubicBezTo>
                    <a:cubicBezTo>
                      <a:pt x="11507" y="40215"/>
                      <a:pt x="11389" y="40924"/>
                      <a:pt x="11389" y="41633"/>
                    </a:cubicBezTo>
                    <a:cubicBezTo>
                      <a:pt x="11389" y="42342"/>
                      <a:pt x="11460" y="43216"/>
                      <a:pt x="12122" y="43641"/>
                    </a:cubicBezTo>
                    <a:cubicBezTo>
                      <a:pt x="12337" y="43773"/>
                      <a:pt x="12575" y="43831"/>
                      <a:pt x="12818" y="43831"/>
                    </a:cubicBezTo>
                    <a:cubicBezTo>
                      <a:pt x="13269" y="43831"/>
                      <a:pt x="13738" y="43634"/>
                      <a:pt x="14106" y="43358"/>
                    </a:cubicBezTo>
                    <a:cubicBezTo>
                      <a:pt x="14744" y="42885"/>
                      <a:pt x="15240" y="42176"/>
                      <a:pt x="15689" y="41515"/>
                    </a:cubicBezTo>
                    <a:cubicBezTo>
                      <a:pt x="16115" y="40829"/>
                      <a:pt x="16469" y="40121"/>
                      <a:pt x="16823" y="39388"/>
                    </a:cubicBezTo>
                    <a:cubicBezTo>
                      <a:pt x="17131" y="38703"/>
                      <a:pt x="17438" y="37994"/>
                      <a:pt x="17721" y="37285"/>
                    </a:cubicBezTo>
                    <a:cubicBezTo>
                      <a:pt x="18288" y="35868"/>
                      <a:pt x="18785" y="34426"/>
                      <a:pt x="19257" y="32962"/>
                    </a:cubicBezTo>
                    <a:cubicBezTo>
                      <a:pt x="19730" y="31520"/>
                      <a:pt x="20202" y="30079"/>
                      <a:pt x="20769" y="28661"/>
                    </a:cubicBezTo>
                    <a:cubicBezTo>
                      <a:pt x="21313" y="27244"/>
                      <a:pt x="21903" y="25850"/>
                      <a:pt x="22612" y="24503"/>
                    </a:cubicBezTo>
                    <a:cubicBezTo>
                      <a:pt x="22659" y="24338"/>
                      <a:pt x="22730" y="24196"/>
                      <a:pt x="22801" y="24054"/>
                    </a:cubicBezTo>
                    <a:cubicBezTo>
                      <a:pt x="22848" y="23983"/>
                      <a:pt x="22872" y="23960"/>
                      <a:pt x="22896" y="23912"/>
                    </a:cubicBezTo>
                    <a:lnTo>
                      <a:pt x="22896" y="23912"/>
                    </a:lnTo>
                    <a:cubicBezTo>
                      <a:pt x="22518" y="25401"/>
                      <a:pt x="22163" y="26913"/>
                      <a:pt x="21832" y="28425"/>
                    </a:cubicBezTo>
                    <a:cubicBezTo>
                      <a:pt x="21478" y="30103"/>
                      <a:pt x="21195" y="31827"/>
                      <a:pt x="20982" y="33529"/>
                    </a:cubicBezTo>
                    <a:cubicBezTo>
                      <a:pt x="20793" y="35159"/>
                      <a:pt x="20722" y="36789"/>
                      <a:pt x="20769" y="38396"/>
                    </a:cubicBezTo>
                    <a:cubicBezTo>
                      <a:pt x="20793" y="40003"/>
                      <a:pt x="20982" y="41586"/>
                      <a:pt x="21360" y="43121"/>
                    </a:cubicBezTo>
                    <a:cubicBezTo>
                      <a:pt x="21549" y="43807"/>
                      <a:pt x="21785" y="44492"/>
                      <a:pt x="22140" y="45106"/>
                    </a:cubicBezTo>
                    <a:cubicBezTo>
                      <a:pt x="22447" y="45697"/>
                      <a:pt x="23014" y="46429"/>
                      <a:pt x="23746" y="46476"/>
                    </a:cubicBezTo>
                    <a:cubicBezTo>
                      <a:pt x="23761" y="46477"/>
                      <a:pt x="23776" y="46477"/>
                      <a:pt x="23791" y="46477"/>
                    </a:cubicBezTo>
                    <a:cubicBezTo>
                      <a:pt x="24548" y="46477"/>
                      <a:pt x="25098" y="45897"/>
                      <a:pt x="25353" y="45248"/>
                    </a:cubicBezTo>
                    <a:cubicBezTo>
                      <a:pt x="25684" y="44492"/>
                      <a:pt x="25755" y="43641"/>
                      <a:pt x="25802" y="42838"/>
                    </a:cubicBezTo>
                    <a:cubicBezTo>
                      <a:pt x="25826" y="42034"/>
                      <a:pt x="25755" y="41231"/>
                      <a:pt x="25707" y="40451"/>
                    </a:cubicBezTo>
                    <a:cubicBezTo>
                      <a:pt x="25636" y="39672"/>
                      <a:pt x="25566" y="38939"/>
                      <a:pt x="25447" y="38160"/>
                    </a:cubicBezTo>
                    <a:cubicBezTo>
                      <a:pt x="25211" y="36671"/>
                      <a:pt x="24904" y="35183"/>
                      <a:pt x="24621" y="33670"/>
                    </a:cubicBezTo>
                    <a:cubicBezTo>
                      <a:pt x="24313" y="32206"/>
                      <a:pt x="23983" y="30693"/>
                      <a:pt x="23746" y="29181"/>
                    </a:cubicBezTo>
                    <a:cubicBezTo>
                      <a:pt x="23510" y="27693"/>
                      <a:pt x="23345" y="26181"/>
                      <a:pt x="23274" y="24668"/>
                    </a:cubicBezTo>
                    <a:cubicBezTo>
                      <a:pt x="23274" y="24503"/>
                      <a:pt x="23250" y="24338"/>
                      <a:pt x="23250" y="24172"/>
                    </a:cubicBezTo>
                    <a:lnTo>
                      <a:pt x="23250" y="23983"/>
                    </a:lnTo>
                    <a:cubicBezTo>
                      <a:pt x="23699" y="25495"/>
                      <a:pt x="24148" y="26984"/>
                      <a:pt x="24621" y="28449"/>
                    </a:cubicBezTo>
                    <a:cubicBezTo>
                      <a:pt x="25140" y="30103"/>
                      <a:pt x="25731" y="31733"/>
                      <a:pt x="26416" y="33316"/>
                    </a:cubicBezTo>
                    <a:cubicBezTo>
                      <a:pt x="27054" y="34805"/>
                      <a:pt x="27810" y="36246"/>
                      <a:pt x="28661" y="37640"/>
                    </a:cubicBezTo>
                    <a:cubicBezTo>
                      <a:pt x="29511" y="38963"/>
                      <a:pt x="30456" y="40286"/>
                      <a:pt x="31543" y="41420"/>
                    </a:cubicBezTo>
                    <a:cubicBezTo>
                      <a:pt x="32016" y="41916"/>
                      <a:pt x="32583" y="42389"/>
                      <a:pt x="33197" y="42743"/>
                    </a:cubicBezTo>
                    <a:cubicBezTo>
                      <a:pt x="33619" y="42980"/>
                      <a:pt x="34162" y="43240"/>
                      <a:pt x="34688" y="43240"/>
                    </a:cubicBezTo>
                    <a:cubicBezTo>
                      <a:pt x="34898" y="43240"/>
                      <a:pt x="35105" y="43199"/>
                      <a:pt x="35300" y="43098"/>
                    </a:cubicBezTo>
                    <a:cubicBezTo>
                      <a:pt x="35938" y="42743"/>
                      <a:pt x="36151" y="41940"/>
                      <a:pt x="36080" y="41231"/>
                    </a:cubicBezTo>
                    <a:cubicBezTo>
                      <a:pt x="35985" y="40451"/>
                      <a:pt x="35631" y="39648"/>
                      <a:pt x="35229" y="38939"/>
                    </a:cubicBezTo>
                    <a:cubicBezTo>
                      <a:pt x="34851" y="38230"/>
                      <a:pt x="34402" y="37545"/>
                      <a:pt x="33977" y="36907"/>
                    </a:cubicBezTo>
                    <a:cubicBezTo>
                      <a:pt x="33552" y="36269"/>
                      <a:pt x="33079" y="35655"/>
                      <a:pt x="32607" y="35064"/>
                    </a:cubicBezTo>
                    <a:cubicBezTo>
                      <a:pt x="31661" y="33859"/>
                      <a:pt x="30669" y="32725"/>
                      <a:pt x="29653" y="31591"/>
                    </a:cubicBezTo>
                    <a:cubicBezTo>
                      <a:pt x="28661" y="30433"/>
                      <a:pt x="27645" y="29276"/>
                      <a:pt x="26676" y="28094"/>
                    </a:cubicBezTo>
                    <a:cubicBezTo>
                      <a:pt x="25707" y="26913"/>
                      <a:pt x="24810" y="25708"/>
                      <a:pt x="23983" y="24432"/>
                    </a:cubicBezTo>
                    <a:cubicBezTo>
                      <a:pt x="23888" y="24290"/>
                      <a:pt x="23770" y="24172"/>
                      <a:pt x="23699" y="24030"/>
                    </a:cubicBezTo>
                    <a:lnTo>
                      <a:pt x="23605" y="23841"/>
                    </a:lnTo>
                    <a:lnTo>
                      <a:pt x="23605" y="23841"/>
                    </a:lnTo>
                    <a:cubicBezTo>
                      <a:pt x="24715" y="24928"/>
                      <a:pt x="25849" y="25992"/>
                      <a:pt x="27007" y="27031"/>
                    </a:cubicBezTo>
                    <a:cubicBezTo>
                      <a:pt x="28306" y="28189"/>
                      <a:pt x="29630" y="29299"/>
                      <a:pt x="31024" y="30339"/>
                    </a:cubicBezTo>
                    <a:cubicBezTo>
                      <a:pt x="32323" y="31308"/>
                      <a:pt x="33693" y="32206"/>
                      <a:pt x="35111" y="32962"/>
                    </a:cubicBezTo>
                    <a:cubicBezTo>
                      <a:pt x="36529" y="33718"/>
                      <a:pt x="37994" y="34356"/>
                      <a:pt x="39529" y="34805"/>
                    </a:cubicBezTo>
                    <a:cubicBezTo>
                      <a:pt x="40191" y="34994"/>
                      <a:pt x="40900" y="35135"/>
                      <a:pt x="41609" y="35135"/>
                    </a:cubicBezTo>
                    <a:cubicBezTo>
                      <a:pt x="42341" y="35135"/>
                      <a:pt x="43215" y="35041"/>
                      <a:pt x="43641" y="34379"/>
                    </a:cubicBezTo>
                    <a:cubicBezTo>
                      <a:pt x="44042" y="33741"/>
                      <a:pt x="43806" y="32962"/>
                      <a:pt x="43357" y="32371"/>
                    </a:cubicBezTo>
                    <a:cubicBezTo>
                      <a:pt x="42884" y="31733"/>
                      <a:pt x="42176" y="31237"/>
                      <a:pt x="41514" y="30788"/>
                    </a:cubicBezTo>
                    <a:cubicBezTo>
                      <a:pt x="40829" y="30363"/>
                      <a:pt x="40120" y="30008"/>
                      <a:pt x="39388" y="29654"/>
                    </a:cubicBezTo>
                    <a:cubicBezTo>
                      <a:pt x="38702" y="29347"/>
                      <a:pt x="37994" y="29039"/>
                      <a:pt x="37285" y="28756"/>
                    </a:cubicBezTo>
                    <a:cubicBezTo>
                      <a:pt x="35867" y="28189"/>
                      <a:pt x="34426" y="27693"/>
                      <a:pt x="32961" y="27220"/>
                    </a:cubicBezTo>
                    <a:cubicBezTo>
                      <a:pt x="31520" y="26748"/>
                      <a:pt x="30078" y="26275"/>
                      <a:pt x="28661" y="25708"/>
                    </a:cubicBezTo>
                    <a:cubicBezTo>
                      <a:pt x="27243" y="25165"/>
                      <a:pt x="25849" y="24574"/>
                      <a:pt x="24502" y="23865"/>
                    </a:cubicBezTo>
                    <a:cubicBezTo>
                      <a:pt x="24337" y="23818"/>
                      <a:pt x="24195" y="23747"/>
                      <a:pt x="24053" y="23676"/>
                    </a:cubicBezTo>
                    <a:cubicBezTo>
                      <a:pt x="23983" y="23629"/>
                      <a:pt x="23959" y="23605"/>
                      <a:pt x="23912" y="23582"/>
                    </a:cubicBezTo>
                    <a:lnTo>
                      <a:pt x="23912" y="23582"/>
                    </a:lnTo>
                    <a:cubicBezTo>
                      <a:pt x="25400" y="23960"/>
                      <a:pt x="26912" y="24314"/>
                      <a:pt x="28425" y="24645"/>
                    </a:cubicBezTo>
                    <a:cubicBezTo>
                      <a:pt x="30102" y="24999"/>
                      <a:pt x="31827" y="25283"/>
                      <a:pt x="33528" y="25495"/>
                    </a:cubicBezTo>
                    <a:cubicBezTo>
                      <a:pt x="34832" y="25647"/>
                      <a:pt x="36137" y="25722"/>
                      <a:pt x="37429" y="25722"/>
                    </a:cubicBezTo>
                    <a:cubicBezTo>
                      <a:pt x="37752" y="25722"/>
                      <a:pt x="38074" y="25717"/>
                      <a:pt x="38395" y="25708"/>
                    </a:cubicBezTo>
                    <a:cubicBezTo>
                      <a:pt x="40002" y="25684"/>
                      <a:pt x="41585" y="25495"/>
                      <a:pt x="43121" y="25117"/>
                    </a:cubicBezTo>
                    <a:cubicBezTo>
                      <a:pt x="43806" y="24928"/>
                      <a:pt x="44491" y="24692"/>
                      <a:pt x="45105" y="24338"/>
                    </a:cubicBezTo>
                    <a:cubicBezTo>
                      <a:pt x="45696" y="24030"/>
                      <a:pt x="46429" y="23463"/>
                      <a:pt x="46476" y="22731"/>
                    </a:cubicBezTo>
                    <a:cubicBezTo>
                      <a:pt x="46499" y="21951"/>
                      <a:pt x="45909" y="21384"/>
                      <a:pt x="45247" y="21124"/>
                    </a:cubicBezTo>
                    <a:cubicBezTo>
                      <a:pt x="44491" y="20794"/>
                      <a:pt x="43641" y="20723"/>
                      <a:pt x="42837" y="20675"/>
                    </a:cubicBezTo>
                    <a:cubicBezTo>
                      <a:pt x="42727" y="20672"/>
                      <a:pt x="42618" y="20671"/>
                      <a:pt x="42508" y="20671"/>
                    </a:cubicBezTo>
                    <a:cubicBezTo>
                      <a:pt x="41815" y="20671"/>
                      <a:pt x="41124" y="20729"/>
                      <a:pt x="40451" y="20770"/>
                    </a:cubicBezTo>
                    <a:cubicBezTo>
                      <a:pt x="39671" y="20841"/>
                      <a:pt x="38939" y="20912"/>
                      <a:pt x="38159" y="21030"/>
                    </a:cubicBezTo>
                    <a:cubicBezTo>
                      <a:pt x="36670" y="21266"/>
                      <a:pt x="35182" y="21573"/>
                      <a:pt x="33670" y="21857"/>
                    </a:cubicBezTo>
                    <a:cubicBezTo>
                      <a:pt x="32205" y="22164"/>
                      <a:pt x="30693" y="22495"/>
                      <a:pt x="29181" y="22731"/>
                    </a:cubicBezTo>
                    <a:cubicBezTo>
                      <a:pt x="27692" y="22967"/>
                      <a:pt x="26180" y="23133"/>
                      <a:pt x="24668" y="23204"/>
                    </a:cubicBezTo>
                    <a:cubicBezTo>
                      <a:pt x="24502" y="23204"/>
                      <a:pt x="24337" y="23227"/>
                      <a:pt x="24172" y="23227"/>
                    </a:cubicBezTo>
                    <a:lnTo>
                      <a:pt x="23983" y="23227"/>
                    </a:lnTo>
                    <a:cubicBezTo>
                      <a:pt x="25495" y="22778"/>
                      <a:pt x="26983" y="22329"/>
                      <a:pt x="28448" y="21857"/>
                    </a:cubicBezTo>
                    <a:cubicBezTo>
                      <a:pt x="30102" y="21337"/>
                      <a:pt x="31732" y="20746"/>
                      <a:pt x="33315" y="20061"/>
                    </a:cubicBezTo>
                    <a:cubicBezTo>
                      <a:pt x="34804" y="19423"/>
                      <a:pt x="36245" y="18667"/>
                      <a:pt x="37639" y="17816"/>
                    </a:cubicBezTo>
                    <a:cubicBezTo>
                      <a:pt x="38962" y="16966"/>
                      <a:pt x="40285" y="16021"/>
                      <a:pt x="41420" y="14934"/>
                    </a:cubicBezTo>
                    <a:cubicBezTo>
                      <a:pt x="41916" y="14461"/>
                      <a:pt x="42388" y="13894"/>
                      <a:pt x="42743" y="13280"/>
                    </a:cubicBezTo>
                    <a:cubicBezTo>
                      <a:pt x="43074" y="12689"/>
                      <a:pt x="43452" y="11862"/>
                      <a:pt x="43097" y="11177"/>
                    </a:cubicBezTo>
                    <a:cubicBezTo>
                      <a:pt x="42789" y="10601"/>
                      <a:pt x="42140" y="10383"/>
                      <a:pt x="41510" y="10383"/>
                    </a:cubicBezTo>
                    <a:cubicBezTo>
                      <a:pt x="41416" y="10383"/>
                      <a:pt x="41322" y="10388"/>
                      <a:pt x="41231" y="10397"/>
                    </a:cubicBezTo>
                    <a:cubicBezTo>
                      <a:pt x="40451" y="10492"/>
                      <a:pt x="39648" y="10846"/>
                      <a:pt x="38939" y="11224"/>
                    </a:cubicBezTo>
                    <a:cubicBezTo>
                      <a:pt x="38230" y="11626"/>
                      <a:pt x="37545" y="12051"/>
                      <a:pt x="36907" y="12500"/>
                    </a:cubicBezTo>
                    <a:cubicBezTo>
                      <a:pt x="36269" y="12926"/>
                      <a:pt x="35655" y="13398"/>
                      <a:pt x="35064" y="13871"/>
                    </a:cubicBezTo>
                    <a:cubicBezTo>
                      <a:pt x="33859" y="14816"/>
                      <a:pt x="32725" y="15808"/>
                      <a:pt x="31591" y="16824"/>
                    </a:cubicBezTo>
                    <a:cubicBezTo>
                      <a:pt x="30433" y="17816"/>
                      <a:pt x="29275" y="18832"/>
                      <a:pt x="28094" y="19801"/>
                    </a:cubicBezTo>
                    <a:cubicBezTo>
                      <a:pt x="26912" y="20770"/>
                      <a:pt x="25707" y="21668"/>
                      <a:pt x="24431" y="22495"/>
                    </a:cubicBezTo>
                    <a:cubicBezTo>
                      <a:pt x="24290" y="22566"/>
                      <a:pt x="24172" y="22684"/>
                      <a:pt x="24030" y="22778"/>
                    </a:cubicBezTo>
                    <a:lnTo>
                      <a:pt x="23841" y="22873"/>
                    </a:lnTo>
                    <a:cubicBezTo>
                      <a:pt x="24928" y="21739"/>
                      <a:pt x="25991" y="20628"/>
                      <a:pt x="27031" y="19470"/>
                    </a:cubicBezTo>
                    <a:cubicBezTo>
                      <a:pt x="28188" y="18171"/>
                      <a:pt x="29299" y="16848"/>
                      <a:pt x="30338" y="15454"/>
                    </a:cubicBezTo>
                    <a:cubicBezTo>
                      <a:pt x="31307" y="14154"/>
                      <a:pt x="32205" y="12760"/>
                      <a:pt x="32961" y="11343"/>
                    </a:cubicBezTo>
                    <a:cubicBezTo>
                      <a:pt x="33717" y="9925"/>
                      <a:pt x="34355" y="8484"/>
                      <a:pt x="34804" y="6948"/>
                    </a:cubicBezTo>
                    <a:cubicBezTo>
                      <a:pt x="35017" y="6263"/>
                      <a:pt x="35135" y="5554"/>
                      <a:pt x="35135" y="4845"/>
                    </a:cubicBezTo>
                    <a:cubicBezTo>
                      <a:pt x="35135" y="4136"/>
                      <a:pt x="35040" y="3262"/>
                      <a:pt x="34379" y="2837"/>
                    </a:cubicBezTo>
                    <a:cubicBezTo>
                      <a:pt x="34164" y="2704"/>
                      <a:pt x="33925" y="2647"/>
                      <a:pt x="33683" y="2647"/>
                    </a:cubicBezTo>
                    <a:cubicBezTo>
                      <a:pt x="33234" y="2647"/>
                      <a:pt x="32771" y="2844"/>
                      <a:pt x="32418" y="3120"/>
                    </a:cubicBezTo>
                    <a:cubicBezTo>
                      <a:pt x="31756" y="3593"/>
                      <a:pt x="31260" y="4302"/>
                      <a:pt x="30811" y="4963"/>
                    </a:cubicBezTo>
                    <a:cubicBezTo>
                      <a:pt x="30409" y="5648"/>
                      <a:pt x="30031" y="6357"/>
                      <a:pt x="29700" y="7090"/>
                    </a:cubicBezTo>
                    <a:cubicBezTo>
                      <a:pt x="29370" y="7775"/>
                      <a:pt x="29062" y="8484"/>
                      <a:pt x="28779" y="9193"/>
                    </a:cubicBezTo>
                    <a:cubicBezTo>
                      <a:pt x="28212" y="10610"/>
                      <a:pt x="27716" y="12051"/>
                      <a:pt x="27243" y="13516"/>
                    </a:cubicBezTo>
                    <a:cubicBezTo>
                      <a:pt x="26771" y="14958"/>
                      <a:pt x="26298" y="16399"/>
                      <a:pt x="25731" y="17816"/>
                    </a:cubicBezTo>
                    <a:cubicBezTo>
                      <a:pt x="25211" y="19234"/>
                      <a:pt x="24621" y="20628"/>
                      <a:pt x="23912" y="21975"/>
                    </a:cubicBezTo>
                    <a:cubicBezTo>
                      <a:pt x="23841" y="22140"/>
                      <a:pt x="23794" y="22282"/>
                      <a:pt x="23699" y="22424"/>
                    </a:cubicBezTo>
                    <a:cubicBezTo>
                      <a:pt x="23675" y="22495"/>
                      <a:pt x="23628" y="22518"/>
                      <a:pt x="23605" y="22566"/>
                    </a:cubicBezTo>
                    <a:cubicBezTo>
                      <a:pt x="23983" y="21077"/>
                      <a:pt x="24337" y="19565"/>
                      <a:pt x="24668" y="18053"/>
                    </a:cubicBezTo>
                    <a:cubicBezTo>
                      <a:pt x="25022" y="16375"/>
                      <a:pt x="25329" y="14650"/>
                      <a:pt x="25518" y="12949"/>
                    </a:cubicBezTo>
                    <a:cubicBezTo>
                      <a:pt x="25707" y="11319"/>
                      <a:pt x="25802" y="9689"/>
                      <a:pt x="25731" y="8082"/>
                    </a:cubicBezTo>
                    <a:cubicBezTo>
                      <a:pt x="25707" y="6475"/>
                      <a:pt x="25518" y="4892"/>
                      <a:pt x="25140" y="3357"/>
                    </a:cubicBezTo>
                    <a:cubicBezTo>
                      <a:pt x="24975" y="2671"/>
                      <a:pt x="24739" y="1986"/>
                      <a:pt x="24384" y="1372"/>
                    </a:cubicBezTo>
                    <a:cubicBezTo>
                      <a:pt x="24053" y="781"/>
                      <a:pt x="23486" y="49"/>
                      <a:pt x="22754" y="1"/>
                    </a:cubicBezTo>
                    <a:cubicBezTo>
                      <a:pt x="22739" y="1"/>
                      <a:pt x="22724" y="1"/>
                      <a:pt x="22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1"/>
              <p:cNvSpPr/>
              <p:nvPr/>
            </p:nvSpPr>
            <p:spPr>
              <a:xfrm>
                <a:off x="516925" y="1697675"/>
                <a:ext cx="1082150" cy="1079575"/>
              </a:xfrm>
              <a:custGeom>
                <a:avLst/>
                <a:gdLst/>
                <a:ahLst/>
                <a:cxnLst/>
                <a:rect l="l" t="t" r="r" b="b"/>
                <a:pathLst>
                  <a:path w="43286" h="43183" extrusionOk="0">
                    <a:moveTo>
                      <a:pt x="21608" y="1108"/>
                    </a:moveTo>
                    <a:cubicBezTo>
                      <a:pt x="21541" y="1108"/>
                      <a:pt x="21477" y="1155"/>
                      <a:pt x="21477" y="1253"/>
                    </a:cubicBezTo>
                    <a:cubicBezTo>
                      <a:pt x="21548" y="2009"/>
                      <a:pt x="21666" y="2742"/>
                      <a:pt x="21761" y="3521"/>
                    </a:cubicBezTo>
                    <a:cubicBezTo>
                      <a:pt x="21832" y="4277"/>
                      <a:pt x="21903" y="5057"/>
                      <a:pt x="21950" y="5813"/>
                    </a:cubicBezTo>
                    <a:cubicBezTo>
                      <a:pt x="22068" y="7325"/>
                      <a:pt x="22163" y="8861"/>
                      <a:pt x="22186" y="10373"/>
                    </a:cubicBezTo>
                    <a:cubicBezTo>
                      <a:pt x="22186" y="10775"/>
                      <a:pt x="22234" y="11224"/>
                      <a:pt x="22234" y="11649"/>
                    </a:cubicBezTo>
                    <a:cubicBezTo>
                      <a:pt x="22234" y="11885"/>
                      <a:pt x="22234" y="12074"/>
                      <a:pt x="22257" y="12311"/>
                    </a:cubicBezTo>
                    <a:cubicBezTo>
                      <a:pt x="22281" y="12547"/>
                      <a:pt x="22304" y="12760"/>
                      <a:pt x="22304" y="12996"/>
                    </a:cubicBezTo>
                    <a:cubicBezTo>
                      <a:pt x="22304" y="12618"/>
                      <a:pt x="22399" y="12240"/>
                      <a:pt x="22423" y="11814"/>
                    </a:cubicBezTo>
                    <a:cubicBezTo>
                      <a:pt x="22470" y="11436"/>
                      <a:pt x="22470" y="11082"/>
                      <a:pt x="22470" y="10680"/>
                    </a:cubicBezTo>
                    <a:cubicBezTo>
                      <a:pt x="22470" y="9924"/>
                      <a:pt x="22470" y="9145"/>
                      <a:pt x="22423" y="8388"/>
                    </a:cubicBezTo>
                    <a:cubicBezTo>
                      <a:pt x="22375" y="6853"/>
                      <a:pt x="22257" y="5317"/>
                      <a:pt x="22115" y="3805"/>
                    </a:cubicBezTo>
                    <a:cubicBezTo>
                      <a:pt x="22021" y="2954"/>
                      <a:pt x="21950" y="2080"/>
                      <a:pt x="21761" y="1229"/>
                    </a:cubicBezTo>
                    <a:cubicBezTo>
                      <a:pt x="21738" y="1149"/>
                      <a:pt x="21671" y="1108"/>
                      <a:pt x="21608" y="1108"/>
                    </a:cubicBezTo>
                    <a:close/>
                    <a:moveTo>
                      <a:pt x="11434" y="3851"/>
                    </a:moveTo>
                    <a:cubicBezTo>
                      <a:pt x="11349" y="3851"/>
                      <a:pt x="11267" y="3940"/>
                      <a:pt x="11318" y="4041"/>
                    </a:cubicBezTo>
                    <a:cubicBezTo>
                      <a:pt x="11743" y="4679"/>
                      <a:pt x="12239" y="5293"/>
                      <a:pt x="12688" y="5884"/>
                    </a:cubicBezTo>
                    <a:cubicBezTo>
                      <a:pt x="13113" y="6498"/>
                      <a:pt x="13586" y="7113"/>
                      <a:pt x="14011" y="7774"/>
                    </a:cubicBezTo>
                    <a:cubicBezTo>
                      <a:pt x="14862" y="9003"/>
                      <a:pt x="15689" y="10279"/>
                      <a:pt x="16492" y="11578"/>
                    </a:cubicBezTo>
                    <a:cubicBezTo>
                      <a:pt x="16728" y="11933"/>
                      <a:pt x="16941" y="12311"/>
                      <a:pt x="17177" y="12665"/>
                    </a:cubicBezTo>
                    <a:cubicBezTo>
                      <a:pt x="17295" y="12854"/>
                      <a:pt x="17414" y="13067"/>
                      <a:pt x="17532" y="13232"/>
                    </a:cubicBezTo>
                    <a:cubicBezTo>
                      <a:pt x="17650" y="13421"/>
                      <a:pt x="17792" y="13586"/>
                      <a:pt x="17910" y="13799"/>
                    </a:cubicBezTo>
                    <a:cubicBezTo>
                      <a:pt x="17744" y="13445"/>
                      <a:pt x="17579" y="13090"/>
                      <a:pt x="17414" y="12736"/>
                    </a:cubicBezTo>
                    <a:lnTo>
                      <a:pt x="16870" y="11767"/>
                    </a:lnTo>
                    <a:cubicBezTo>
                      <a:pt x="16492" y="11082"/>
                      <a:pt x="16114" y="10420"/>
                      <a:pt x="15689" y="9782"/>
                    </a:cubicBezTo>
                    <a:cubicBezTo>
                      <a:pt x="14862" y="8483"/>
                      <a:pt x="14011" y="7207"/>
                      <a:pt x="13113" y="5978"/>
                    </a:cubicBezTo>
                    <a:cubicBezTo>
                      <a:pt x="12617" y="5270"/>
                      <a:pt x="12121" y="4561"/>
                      <a:pt x="11530" y="3899"/>
                    </a:cubicBezTo>
                    <a:cubicBezTo>
                      <a:pt x="11503" y="3865"/>
                      <a:pt x="11468" y="3851"/>
                      <a:pt x="11434" y="3851"/>
                    </a:cubicBezTo>
                    <a:close/>
                    <a:moveTo>
                      <a:pt x="31792" y="3820"/>
                    </a:moveTo>
                    <a:cubicBezTo>
                      <a:pt x="31750" y="3820"/>
                      <a:pt x="31709" y="3835"/>
                      <a:pt x="31685" y="3876"/>
                    </a:cubicBezTo>
                    <a:cubicBezTo>
                      <a:pt x="31354" y="4537"/>
                      <a:pt x="31047" y="5270"/>
                      <a:pt x="30763" y="5978"/>
                    </a:cubicBezTo>
                    <a:cubicBezTo>
                      <a:pt x="30456" y="6687"/>
                      <a:pt x="30149" y="7396"/>
                      <a:pt x="29818" y="8058"/>
                    </a:cubicBezTo>
                    <a:cubicBezTo>
                      <a:pt x="29156" y="9428"/>
                      <a:pt x="28495" y="10775"/>
                      <a:pt x="27739" y="12122"/>
                    </a:cubicBezTo>
                    <a:cubicBezTo>
                      <a:pt x="27550" y="12500"/>
                      <a:pt x="27337" y="12854"/>
                      <a:pt x="27124" y="13232"/>
                    </a:cubicBezTo>
                    <a:cubicBezTo>
                      <a:pt x="27006" y="13445"/>
                      <a:pt x="26912" y="13610"/>
                      <a:pt x="26841" y="13823"/>
                    </a:cubicBezTo>
                    <a:cubicBezTo>
                      <a:pt x="26762" y="14000"/>
                      <a:pt x="26683" y="14178"/>
                      <a:pt x="26591" y="14328"/>
                    </a:cubicBezTo>
                    <a:lnTo>
                      <a:pt x="26591" y="14328"/>
                    </a:lnTo>
                    <a:cubicBezTo>
                      <a:pt x="26792" y="14032"/>
                      <a:pt x="27025" y="13768"/>
                      <a:pt x="27219" y="13445"/>
                    </a:cubicBezTo>
                    <a:cubicBezTo>
                      <a:pt x="27432" y="13114"/>
                      <a:pt x="27621" y="12783"/>
                      <a:pt x="27810" y="12500"/>
                    </a:cubicBezTo>
                    <a:cubicBezTo>
                      <a:pt x="28188" y="11838"/>
                      <a:pt x="28566" y="11176"/>
                      <a:pt x="28920" y="10491"/>
                    </a:cubicBezTo>
                    <a:cubicBezTo>
                      <a:pt x="29629" y="9121"/>
                      <a:pt x="30314" y="7751"/>
                      <a:pt x="30928" y="6357"/>
                    </a:cubicBezTo>
                    <a:cubicBezTo>
                      <a:pt x="31283" y="5553"/>
                      <a:pt x="31685" y="4750"/>
                      <a:pt x="31944" y="3923"/>
                    </a:cubicBezTo>
                    <a:cubicBezTo>
                      <a:pt x="31960" y="3876"/>
                      <a:pt x="31874" y="3820"/>
                      <a:pt x="31792" y="3820"/>
                    </a:cubicBezTo>
                    <a:close/>
                    <a:moveTo>
                      <a:pt x="26591" y="14328"/>
                    </a:moveTo>
                    <a:cubicBezTo>
                      <a:pt x="26571" y="14356"/>
                      <a:pt x="26552" y="14384"/>
                      <a:pt x="26534" y="14413"/>
                    </a:cubicBezTo>
                    <a:cubicBezTo>
                      <a:pt x="26553" y="14386"/>
                      <a:pt x="26572" y="14357"/>
                      <a:pt x="26591" y="14328"/>
                    </a:cubicBezTo>
                    <a:close/>
                    <a:moveTo>
                      <a:pt x="19841" y="4098"/>
                    </a:moveTo>
                    <a:cubicBezTo>
                      <a:pt x="19742" y="4098"/>
                      <a:pt x="19644" y="4187"/>
                      <a:pt x="19658" y="4325"/>
                    </a:cubicBezTo>
                    <a:cubicBezTo>
                      <a:pt x="19824" y="5695"/>
                      <a:pt x="20036" y="7089"/>
                      <a:pt x="20249" y="8483"/>
                    </a:cubicBezTo>
                    <a:cubicBezTo>
                      <a:pt x="20461" y="9853"/>
                      <a:pt x="20627" y="11247"/>
                      <a:pt x="20863" y="12641"/>
                    </a:cubicBezTo>
                    <a:cubicBezTo>
                      <a:pt x="20981" y="13445"/>
                      <a:pt x="21170" y="14201"/>
                      <a:pt x="21288" y="15004"/>
                    </a:cubicBezTo>
                    <a:cubicBezTo>
                      <a:pt x="21218" y="14295"/>
                      <a:pt x="21194" y="13586"/>
                      <a:pt x="21123" y="12901"/>
                    </a:cubicBezTo>
                    <a:cubicBezTo>
                      <a:pt x="21076" y="12192"/>
                      <a:pt x="20981" y="11507"/>
                      <a:pt x="20887" y="10822"/>
                    </a:cubicBezTo>
                    <a:lnTo>
                      <a:pt x="20367" y="6640"/>
                    </a:lnTo>
                    <a:cubicBezTo>
                      <a:pt x="20249" y="5860"/>
                      <a:pt x="20154" y="5057"/>
                      <a:pt x="20013" y="4254"/>
                    </a:cubicBezTo>
                    <a:cubicBezTo>
                      <a:pt x="19983" y="4145"/>
                      <a:pt x="19912" y="4098"/>
                      <a:pt x="19841" y="4098"/>
                    </a:cubicBezTo>
                    <a:close/>
                    <a:moveTo>
                      <a:pt x="28734" y="5501"/>
                    </a:moveTo>
                    <a:cubicBezTo>
                      <a:pt x="28660" y="5501"/>
                      <a:pt x="28581" y="5537"/>
                      <a:pt x="28542" y="5624"/>
                    </a:cubicBezTo>
                    <a:cubicBezTo>
                      <a:pt x="27975" y="6924"/>
                      <a:pt x="27479" y="8223"/>
                      <a:pt x="26983" y="9523"/>
                    </a:cubicBezTo>
                    <a:cubicBezTo>
                      <a:pt x="26439" y="10822"/>
                      <a:pt x="25943" y="12122"/>
                      <a:pt x="25447" y="13421"/>
                    </a:cubicBezTo>
                    <a:cubicBezTo>
                      <a:pt x="25140" y="14154"/>
                      <a:pt x="24903" y="14910"/>
                      <a:pt x="24620" y="15666"/>
                    </a:cubicBezTo>
                    <a:cubicBezTo>
                      <a:pt x="24903" y="15004"/>
                      <a:pt x="25234" y="14390"/>
                      <a:pt x="25518" y="13728"/>
                    </a:cubicBezTo>
                    <a:cubicBezTo>
                      <a:pt x="25825" y="13090"/>
                      <a:pt x="26108" y="12476"/>
                      <a:pt x="26392" y="11814"/>
                    </a:cubicBezTo>
                    <a:cubicBezTo>
                      <a:pt x="26912" y="10515"/>
                      <a:pt x="27479" y="9215"/>
                      <a:pt x="28022" y="7916"/>
                    </a:cubicBezTo>
                    <a:cubicBezTo>
                      <a:pt x="28306" y="7183"/>
                      <a:pt x="28637" y="6451"/>
                      <a:pt x="28896" y="5671"/>
                    </a:cubicBezTo>
                    <a:cubicBezTo>
                      <a:pt x="28938" y="5574"/>
                      <a:pt x="28841" y="5501"/>
                      <a:pt x="28734" y="5501"/>
                    </a:cubicBezTo>
                    <a:close/>
                    <a:moveTo>
                      <a:pt x="11399" y="7327"/>
                    </a:moveTo>
                    <a:cubicBezTo>
                      <a:pt x="11290" y="7327"/>
                      <a:pt x="11183" y="7492"/>
                      <a:pt x="11270" y="7632"/>
                    </a:cubicBezTo>
                    <a:cubicBezTo>
                      <a:pt x="12097" y="8743"/>
                      <a:pt x="12972" y="9830"/>
                      <a:pt x="13869" y="10940"/>
                    </a:cubicBezTo>
                    <a:cubicBezTo>
                      <a:pt x="14720" y="12027"/>
                      <a:pt x="15618" y="13138"/>
                      <a:pt x="16468" y="14248"/>
                    </a:cubicBezTo>
                    <a:cubicBezTo>
                      <a:pt x="16965" y="14862"/>
                      <a:pt x="17508" y="15453"/>
                      <a:pt x="18004" y="16067"/>
                    </a:cubicBezTo>
                    <a:cubicBezTo>
                      <a:pt x="17579" y="15477"/>
                      <a:pt x="17201" y="14886"/>
                      <a:pt x="16823" y="14319"/>
                    </a:cubicBezTo>
                    <a:cubicBezTo>
                      <a:pt x="16398" y="13775"/>
                      <a:pt x="15996" y="13185"/>
                      <a:pt x="15571" y="12618"/>
                    </a:cubicBezTo>
                    <a:cubicBezTo>
                      <a:pt x="14720" y="11484"/>
                      <a:pt x="13869" y="10373"/>
                      <a:pt x="13019" y="9286"/>
                    </a:cubicBezTo>
                    <a:cubicBezTo>
                      <a:pt x="12499" y="8648"/>
                      <a:pt x="12026" y="8010"/>
                      <a:pt x="11507" y="7396"/>
                    </a:cubicBezTo>
                    <a:cubicBezTo>
                      <a:pt x="11476" y="7347"/>
                      <a:pt x="11437" y="7327"/>
                      <a:pt x="11399" y="7327"/>
                    </a:cubicBezTo>
                    <a:close/>
                    <a:moveTo>
                      <a:pt x="3983" y="11269"/>
                    </a:moveTo>
                    <a:cubicBezTo>
                      <a:pt x="3912" y="11269"/>
                      <a:pt x="3811" y="11487"/>
                      <a:pt x="3946" y="11555"/>
                    </a:cubicBezTo>
                    <a:cubicBezTo>
                      <a:pt x="4631" y="11885"/>
                      <a:pt x="5340" y="12169"/>
                      <a:pt x="6049" y="12476"/>
                    </a:cubicBezTo>
                    <a:cubicBezTo>
                      <a:pt x="6758" y="12760"/>
                      <a:pt x="7466" y="13090"/>
                      <a:pt x="8128" y="13421"/>
                    </a:cubicBezTo>
                    <a:cubicBezTo>
                      <a:pt x="9498" y="14059"/>
                      <a:pt x="10845" y="14744"/>
                      <a:pt x="12192" y="15477"/>
                    </a:cubicBezTo>
                    <a:cubicBezTo>
                      <a:pt x="12570" y="15689"/>
                      <a:pt x="12924" y="15902"/>
                      <a:pt x="13302" y="16091"/>
                    </a:cubicBezTo>
                    <a:cubicBezTo>
                      <a:pt x="13515" y="16209"/>
                      <a:pt x="13680" y="16304"/>
                      <a:pt x="13893" y="16398"/>
                    </a:cubicBezTo>
                    <a:cubicBezTo>
                      <a:pt x="14071" y="16457"/>
                      <a:pt x="14249" y="16533"/>
                      <a:pt x="14399" y="16626"/>
                    </a:cubicBezTo>
                    <a:lnTo>
                      <a:pt x="14399" y="16626"/>
                    </a:lnTo>
                    <a:cubicBezTo>
                      <a:pt x="14104" y="16425"/>
                      <a:pt x="13839" y="16193"/>
                      <a:pt x="13515" y="16020"/>
                    </a:cubicBezTo>
                    <a:cubicBezTo>
                      <a:pt x="13184" y="15807"/>
                      <a:pt x="12853" y="15595"/>
                      <a:pt x="12570" y="15429"/>
                    </a:cubicBezTo>
                    <a:cubicBezTo>
                      <a:pt x="11908" y="15028"/>
                      <a:pt x="11247" y="14650"/>
                      <a:pt x="10562" y="14295"/>
                    </a:cubicBezTo>
                    <a:cubicBezTo>
                      <a:pt x="9191" y="13586"/>
                      <a:pt x="7821" y="12901"/>
                      <a:pt x="6427" y="12287"/>
                    </a:cubicBezTo>
                    <a:cubicBezTo>
                      <a:pt x="5623" y="11933"/>
                      <a:pt x="4820" y="11555"/>
                      <a:pt x="3993" y="11271"/>
                    </a:cubicBezTo>
                    <a:cubicBezTo>
                      <a:pt x="3990" y="11270"/>
                      <a:pt x="3986" y="11269"/>
                      <a:pt x="3983" y="11269"/>
                    </a:cubicBezTo>
                    <a:close/>
                    <a:moveTo>
                      <a:pt x="14399" y="16626"/>
                    </a:moveTo>
                    <a:cubicBezTo>
                      <a:pt x="14427" y="16645"/>
                      <a:pt x="14455" y="16663"/>
                      <a:pt x="14484" y="16682"/>
                    </a:cubicBezTo>
                    <a:cubicBezTo>
                      <a:pt x="14457" y="16662"/>
                      <a:pt x="14429" y="16644"/>
                      <a:pt x="14399" y="16626"/>
                    </a:cubicBezTo>
                    <a:close/>
                    <a:moveTo>
                      <a:pt x="39263" y="11271"/>
                    </a:moveTo>
                    <a:cubicBezTo>
                      <a:pt x="39241" y="11271"/>
                      <a:pt x="39219" y="11278"/>
                      <a:pt x="39198" y="11295"/>
                    </a:cubicBezTo>
                    <a:cubicBezTo>
                      <a:pt x="38584" y="11696"/>
                      <a:pt x="37969" y="12192"/>
                      <a:pt x="37379" y="12641"/>
                    </a:cubicBezTo>
                    <a:cubicBezTo>
                      <a:pt x="36764" y="13090"/>
                      <a:pt x="36126" y="13563"/>
                      <a:pt x="35489" y="13965"/>
                    </a:cubicBezTo>
                    <a:cubicBezTo>
                      <a:pt x="34236" y="14839"/>
                      <a:pt x="32984" y="15666"/>
                      <a:pt x="31685" y="16445"/>
                    </a:cubicBezTo>
                    <a:cubicBezTo>
                      <a:pt x="31330" y="16682"/>
                      <a:pt x="30928" y="16894"/>
                      <a:pt x="30574" y="17131"/>
                    </a:cubicBezTo>
                    <a:cubicBezTo>
                      <a:pt x="30409" y="17249"/>
                      <a:pt x="30196" y="17367"/>
                      <a:pt x="30031" y="17485"/>
                    </a:cubicBezTo>
                    <a:cubicBezTo>
                      <a:pt x="29842" y="17603"/>
                      <a:pt x="29676" y="17745"/>
                      <a:pt x="29464" y="17863"/>
                    </a:cubicBezTo>
                    <a:cubicBezTo>
                      <a:pt x="29818" y="17698"/>
                      <a:pt x="30172" y="17556"/>
                      <a:pt x="30527" y="17367"/>
                    </a:cubicBezTo>
                    <a:lnTo>
                      <a:pt x="31495" y="16847"/>
                    </a:lnTo>
                    <a:cubicBezTo>
                      <a:pt x="32181" y="16445"/>
                      <a:pt x="32819" y="16067"/>
                      <a:pt x="33480" y="15666"/>
                    </a:cubicBezTo>
                    <a:cubicBezTo>
                      <a:pt x="34780" y="14839"/>
                      <a:pt x="36032" y="13965"/>
                      <a:pt x="37284" y="13090"/>
                    </a:cubicBezTo>
                    <a:cubicBezTo>
                      <a:pt x="37993" y="12594"/>
                      <a:pt x="38702" y="12074"/>
                      <a:pt x="39363" y="11484"/>
                    </a:cubicBezTo>
                    <a:cubicBezTo>
                      <a:pt x="39461" y="11425"/>
                      <a:pt x="39366" y="11271"/>
                      <a:pt x="39263" y="11271"/>
                    </a:cubicBezTo>
                    <a:close/>
                    <a:moveTo>
                      <a:pt x="22479" y="1335"/>
                    </a:moveTo>
                    <a:cubicBezTo>
                      <a:pt x="22402" y="1335"/>
                      <a:pt x="22261" y="1420"/>
                      <a:pt x="22281" y="1537"/>
                    </a:cubicBezTo>
                    <a:cubicBezTo>
                      <a:pt x="22352" y="1796"/>
                      <a:pt x="22399" y="2080"/>
                      <a:pt x="22470" y="2316"/>
                    </a:cubicBezTo>
                    <a:cubicBezTo>
                      <a:pt x="22517" y="2576"/>
                      <a:pt x="22588" y="2836"/>
                      <a:pt x="22635" y="3072"/>
                    </a:cubicBezTo>
                    <a:cubicBezTo>
                      <a:pt x="22730" y="3616"/>
                      <a:pt x="22777" y="4112"/>
                      <a:pt x="22848" y="4632"/>
                    </a:cubicBezTo>
                    <a:cubicBezTo>
                      <a:pt x="22942" y="5695"/>
                      <a:pt x="22966" y="6805"/>
                      <a:pt x="22966" y="7869"/>
                    </a:cubicBezTo>
                    <a:cubicBezTo>
                      <a:pt x="22966" y="10019"/>
                      <a:pt x="22848" y="12169"/>
                      <a:pt x="22588" y="14295"/>
                    </a:cubicBezTo>
                    <a:cubicBezTo>
                      <a:pt x="22517" y="14886"/>
                      <a:pt x="22423" y="15500"/>
                      <a:pt x="22352" y="16091"/>
                    </a:cubicBezTo>
                    <a:cubicBezTo>
                      <a:pt x="22304" y="16398"/>
                      <a:pt x="22257" y="16682"/>
                      <a:pt x="22234" y="16989"/>
                    </a:cubicBezTo>
                    <a:cubicBezTo>
                      <a:pt x="22163" y="17272"/>
                      <a:pt x="22163" y="17603"/>
                      <a:pt x="22139" y="17887"/>
                    </a:cubicBezTo>
                    <a:cubicBezTo>
                      <a:pt x="22139" y="17910"/>
                      <a:pt x="22145" y="17922"/>
                      <a:pt x="22151" y="17922"/>
                    </a:cubicBezTo>
                    <a:cubicBezTo>
                      <a:pt x="22157" y="17922"/>
                      <a:pt x="22163" y="17910"/>
                      <a:pt x="22163" y="17887"/>
                    </a:cubicBezTo>
                    <a:cubicBezTo>
                      <a:pt x="22257" y="17627"/>
                      <a:pt x="22352" y="17367"/>
                      <a:pt x="22399" y="17107"/>
                    </a:cubicBezTo>
                    <a:cubicBezTo>
                      <a:pt x="22470" y="16823"/>
                      <a:pt x="22517" y="16587"/>
                      <a:pt x="22564" y="16327"/>
                    </a:cubicBezTo>
                    <a:cubicBezTo>
                      <a:pt x="22706" y="15807"/>
                      <a:pt x="22777" y="15264"/>
                      <a:pt x="22871" y="14697"/>
                    </a:cubicBezTo>
                    <a:cubicBezTo>
                      <a:pt x="23037" y="13610"/>
                      <a:pt x="23155" y="12523"/>
                      <a:pt x="23226" y="11436"/>
                    </a:cubicBezTo>
                    <a:cubicBezTo>
                      <a:pt x="23368" y="9263"/>
                      <a:pt x="23391" y="7089"/>
                      <a:pt x="23250" y="4939"/>
                    </a:cubicBezTo>
                    <a:cubicBezTo>
                      <a:pt x="23226" y="4301"/>
                      <a:pt x="23155" y="3710"/>
                      <a:pt x="23037" y="3096"/>
                    </a:cubicBezTo>
                    <a:lnTo>
                      <a:pt x="22871" y="2222"/>
                    </a:lnTo>
                    <a:cubicBezTo>
                      <a:pt x="22777" y="1915"/>
                      <a:pt x="22659" y="1655"/>
                      <a:pt x="22517" y="1348"/>
                    </a:cubicBezTo>
                    <a:cubicBezTo>
                      <a:pt x="22509" y="1339"/>
                      <a:pt x="22495" y="1335"/>
                      <a:pt x="22479" y="1335"/>
                    </a:cubicBezTo>
                    <a:close/>
                    <a:moveTo>
                      <a:pt x="35719" y="11180"/>
                    </a:moveTo>
                    <a:cubicBezTo>
                      <a:pt x="35682" y="11180"/>
                      <a:pt x="35643" y="11193"/>
                      <a:pt x="35607" y="11224"/>
                    </a:cubicBezTo>
                    <a:cubicBezTo>
                      <a:pt x="34473" y="12051"/>
                      <a:pt x="33386" y="12949"/>
                      <a:pt x="32299" y="13823"/>
                    </a:cubicBezTo>
                    <a:cubicBezTo>
                      <a:pt x="31212" y="14673"/>
                      <a:pt x="30078" y="15571"/>
                      <a:pt x="28991" y="16422"/>
                    </a:cubicBezTo>
                    <a:cubicBezTo>
                      <a:pt x="28377" y="16918"/>
                      <a:pt x="27786" y="17461"/>
                      <a:pt x="27148" y="17958"/>
                    </a:cubicBezTo>
                    <a:cubicBezTo>
                      <a:pt x="27739" y="17556"/>
                      <a:pt x="28329" y="17154"/>
                      <a:pt x="28896" y="16776"/>
                    </a:cubicBezTo>
                    <a:cubicBezTo>
                      <a:pt x="29464" y="16374"/>
                      <a:pt x="30054" y="15949"/>
                      <a:pt x="30621" y="15548"/>
                    </a:cubicBezTo>
                    <a:cubicBezTo>
                      <a:pt x="31732" y="14673"/>
                      <a:pt x="32866" y="13823"/>
                      <a:pt x="33953" y="12972"/>
                    </a:cubicBezTo>
                    <a:cubicBezTo>
                      <a:pt x="34567" y="12476"/>
                      <a:pt x="35229" y="12003"/>
                      <a:pt x="35843" y="11460"/>
                    </a:cubicBezTo>
                    <a:cubicBezTo>
                      <a:pt x="35972" y="11349"/>
                      <a:pt x="35856" y="11180"/>
                      <a:pt x="35719" y="11180"/>
                    </a:cubicBezTo>
                    <a:close/>
                    <a:moveTo>
                      <a:pt x="12299" y="3677"/>
                    </a:moveTo>
                    <a:cubicBezTo>
                      <a:pt x="12176" y="3677"/>
                      <a:pt x="12063" y="3797"/>
                      <a:pt x="12145" y="3899"/>
                    </a:cubicBezTo>
                    <a:cubicBezTo>
                      <a:pt x="12334" y="4112"/>
                      <a:pt x="12499" y="4325"/>
                      <a:pt x="12688" y="4490"/>
                    </a:cubicBezTo>
                    <a:cubicBezTo>
                      <a:pt x="12853" y="4679"/>
                      <a:pt x="13066" y="4868"/>
                      <a:pt x="13208" y="5081"/>
                    </a:cubicBezTo>
                    <a:cubicBezTo>
                      <a:pt x="13562" y="5506"/>
                      <a:pt x="13869" y="5908"/>
                      <a:pt x="14200" y="6309"/>
                    </a:cubicBezTo>
                    <a:cubicBezTo>
                      <a:pt x="14815" y="7207"/>
                      <a:pt x="15382" y="8129"/>
                      <a:pt x="15901" y="9050"/>
                    </a:cubicBezTo>
                    <a:cubicBezTo>
                      <a:pt x="16988" y="10893"/>
                      <a:pt x="17933" y="12830"/>
                      <a:pt x="18808" y="14791"/>
                    </a:cubicBezTo>
                    <a:lnTo>
                      <a:pt x="19516" y="16493"/>
                    </a:lnTo>
                    <a:cubicBezTo>
                      <a:pt x="19635" y="16753"/>
                      <a:pt x="19753" y="17012"/>
                      <a:pt x="19824" y="17320"/>
                    </a:cubicBezTo>
                    <a:cubicBezTo>
                      <a:pt x="19942" y="17603"/>
                      <a:pt x="20060" y="17863"/>
                      <a:pt x="20202" y="18170"/>
                    </a:cubicBezTo>
                    <a:lnTo>
                      <a:pt x="20249" y="18170"/>
                    </a:lnTo>
                    <a:cubicBezTo>
                      <a:pt x="20178" y="17910"/>
                      <a:pt x="20131" y="17627"/>
                      <a:pt x="20060" y="17343"/>
                    </a:cubicBezTo>
                    <a:cubicBezTo>
                      <a:pt x="20013" y="17083"/>
                      <a:pt x="19918" y="16847"/>
                      <a:pt x="19824" y="16611"/>
                    </a:cubicBezTo>
                    <a:cubicBezTo>
                      <a:pt x="19658" y="16067"/>
                      <a:pt x="19469" y="15571"/>
                      <a:pt x="19256" y="15075"/>
                    </a:cubicBezTo>
                    <a:cubicBezTo>
                      <a:pt x="18855" y="14035"/>
                      <a:pt x="18430" y="13019"/>
                      <a:pt x="17957" y="12051"/>
                    </a:cubicBezTo>
                    <a:cubicBezTo>
                      <a:pt x="17012" y="10113"/>
                      <a:pt x="15949" y="8223"/>
                      <a:pt x="14744" y="6404"/>
                    </a:cubicBezTo>
                    <a:cubicBezTo>
                      <a:pt x="14389" y="5908"/>
                      <a:pt x="14035" y="5411"/>
                      <a:pt x="13657" y="4939"/>
                    </a:cubicBezTo>
                    <a:cubicBezTo>
                      <a:pt x="13444" y="4703"/>
                      <a:pt x="13279" y="4490"/>
                      <a:pt x="13066" y="4254"/>
                    </a:cubicBezTo>
                    <a:cubicBezTo>
                      <a:pt x="12853" y="4017"/>
                      <a:pt x="12617" y="3852"/>
                      <a:pt x="12357" y="3687"/>
                    </a:cubicBezTo>
                    <a:cubicBezTo>
                      <a:pt x="12338" y="3680"/>
                      <a:pt x="12318" y="3677"/>
                      <a:pt x="12299" y="3677"/>
                    </a:cubicBezTo>
                    <a:close/>
                    <a:moveTo>
                      <a:pt x="5710" y="14314"/>
                    </a:moveTo>
                    <a:cubicBezTo>
                      <a:pt x="5565" y="14314"/>
                      <a:pt x="5496" y="14607"/>
                      <a:pt x="5694" y="14673"/>
                    </a:cubicBezTo>
                    <a:cubicBezTo>
                      <a:pt x="6994" y="15240"/>
                      <a:pt x="8293" y="15737"/>
                      <a:pt x="9593" y="16256"/>
                    </a:cubicBezTo>
                    <a:cubicBezTo>
                      <a:pt x="10892" y="16776"/>
                      <a:pt x="12192" y="17272"/>
                      <a:pt x="13491" y="17792"/>
                    </a:cubicBezTo>
                    <a:cubicBezTo>
                      <a:pt x="14224" y="18076"/>
                      <a:pt x="14980" y="18312"/>
                      <a:pt x="15736" y="18619"/>
                    </a:cubicBezTo>
                    <a:cubicBezTo>
                      <a:pt x="15074" y="18312"/>
                      <a:pt x="14460" y="17981"/>
                      <a:pt x="13799" y="17698"/>
                    </a:cubicBezTo>
                    <a:cubicBezTo>
                      <a:pt x="13161" y="17390"/>
                      <a:pt x="12546" y="17107"/>
                      <a:pt x="11885" y="16847"/>
                    </a:cubicBezTo>
                    <a:cubicBezTo>
                      <a:pt x="10585" y="16304"/>
                      <a:pt x="9286" y="15737"/>
                      <a:pt x="7986" y="15217"/>
                    </a:cubicBezTo>
                    <a:cubicBezTo>
                      <a:pt x="7254" y="14910"/>
                      <a:pt x="6521" y="14602"/>
                      <a:pt x="5742" y="14319"/>
                    </a:cubicBezTo>
                    <a:cubicBezTo>
                      <a:pt x="5731" y="14316"/>
                      <a:pt x="5720" y="14314"/>
                      <a:pt x="5710" y="14314"/>
                    </a:cubicBezTo>
                    <a:close/>
                    <a:moveTo>
                      <a:pt x="32332" y="4448"/>
                    </a:moveTo>
                    <a:cubicBezTo>
                      <a:pt x="32281" y="4448"/>
                      <a:pt x="32231" y="4469"/>
                      <a:pt x="32204" y="4514"/>
                    </a:cubicBezTo>
                    <a:cubicBezTo>
                      <a:pt x="32110" y="4797"/>
                      <a:pt x="32039" y="5033"/>
                      <a:pt x="31968" y="5293"/>
                    </a:cubicBezTo>
                    <a:cubicBezTo>
                      <a:pt x="31921" y="5553"/>
                      <a:pt x="31826" y="5789"/>
                      <a:pt x="31732" y="6049"/>
                    </a:cubicBezTo>
                    <a:cubicBezTo>
                      <a:pt x="31566" y="6569"/>
                      <a:pt x="31354" y="7042"/>
                      <a:pt x="31117" y="7514"/>
                    </a:cubicBezTo>
                    <a:cubicBezTo>
                      <a:pt x="30645" y="8483"/>
                      <a:pt x="30125" y="9428"/>
                      <a:pt x="29605" y="10373"/>
                    </a:cubicBezTo>
                    <a:cubicBezTo>
                      <a:pt x="28542" y="12240"/>
                      <a:pt x="27337" y="14035"/>
                      <a:pt x="26061" y="15784"/>
                    </a:cubicBezTo>
                    <a:cubicBezTo>
                      <a:pt x="25707" y="16256"/>
                      <a:pt x="25329" y="16753"/>
                      <a:pt x="24974" y="17225"/>
                    </a:cubicBezTo>
                    <a:lnTo>
                      <a:pt x="24431" y="17934"/>
                    </a:lnTo>
                    <a:cubicBezTo>
                      <a:pt x="24242" y="18170"/>
                      <a:pt x="24076" y="18430"/>
                      <a:pt x="23911" y="18690"/>
                    </a:cubicBezTo>
                    <a:cubicBezTo>
                      <a:pt x="23911" y="18690"/>
                      <a:pt x="23911" y="18737"/>
                      <a:pt x="23935" y="18737"/>
                    </a:cubicBezTo>
                    <a:cubicBezTo>
                      <a:pt x="24147" y="18548"/>
                      <a:pt x="24360" y="18383"/>
                      <a:pt x="24549" y="18170"/>
                    </a:cubicBezTo>
                    <a:cubicBezTo>
                      <a:pt x="24738" y="17981"/>
                      <a:pt x="24903" y="17792"/>
                      <a:pt x="25092" y="17579"/>
                    </a:cubicBezTo>
                    <a:cubicBezTo>
                      <a:pt x="25447" y="17154"/>
                      <a:pt x="25801" y="16753"/>
                      <a:pt x="26156" y="16304"/>
                    </a:cubicBezTo>
                    <a:cubicBezTo>
                      <a:pt x="26841" y="15453"/>
                      <a:pt x="27479" y="14555"/>
                      <a:pt x="28093" y="13681"/>
                    </a:cubicBezTo>
                    <a:cubicBezTo>
                      <a:pt x="29298" y="11885"/>
                      <a:pt x="30432" y="10019"/>
                      <a:pt x="31377" y="8058"/>
                    </a:cubicBezTo>
                    <a:cubicBezTo>
                      <a:pt x="31637" y="7491"/>
                      <a:pt x="31897" y="6971"/>
                      <a:pt x="32110" y="6380"/>
                    </a:cubicBezTo>
                    <a:cubicBezTo>
                      <a:pt x="32204" y="6097"/>
                      <a:pt x="32322" y="5813"/>
                      <a:pt x="32370" y="5530"/>
                    </a:cubicBezTo>
                    <a:cubicBezTo>
                      <a:pt x="32464" y="5222"/>
                      <a:pt x="32488" y="4939"/>
                      <a:pt x="32488" y="4608"/>
                    </a:cubicBezTo>
                    <a:cubicBezTo>
                      <a:pt x="32503" y="4505"/>
                      <a:pt x="32417" y="4448"/>
                      <a:pt x="32332" y="4448"/>
                    </a:cubicBezTo>
                    <a:close/>
                    <a:moveTo>
                      <a:pt x="4678" y="10728"/>
                    </a:moveTo>
                    <a:cubicBezTo>
                      <a:pt x="4466" y="10751"/>
                      <a:pt x="4442" y="10964"/>
                      <a:pt x="4584" y="11011"/>
                    </a:cubicBezTo>
                    <a:cubicBezTo>
                      <a:pt x="4867" y="11106"/>
                      <a:pt x="5104" y="11200"/>
                      <a:pt x="5364" y="11247"/>
                    </a:cubicBezTo>
                    <a:cubicBezTo>
                      <a:pt x="5623" y="11318"/>
                      <a:pt x="5860" y="11413"/>
                      <a:pt x="6120" y="11484"/>
                    </a:cubicBezTo>
                    <a:cubicBezTo>
                      <a:pt x="6639" y="11673"/>
                      <a:pt x="7112" y="11885"/>
                      <a:pt x="7585" y="12098"/>
                    </a:cubicBezTo>
                    <a:cubicBezTo>
                      <a:pt x="8553" y="12570"/>
                      <a:pt x="9498" y="13090"/>
                      <a:pt x="10443" y="13610"/>
                    </a:cubicBezTo>
                    <a:cubicBezTo>
                      <a:pt x="12286" y="14673"/>
                      <a:pt x="14106" y="15878"/>
                      <a:pt x="15854" y="17154"/>
                    </a:cubicBezTo>
                    <a:cubicBezTo>
                      <a:pt x="16303" y="17509"/>
                      <a:pt x="16823" y="17887"/>
                      <a:pt x="17295" y="18241"/>
                    </a:cubicBezTo>
                    <a:lnTo>
                      <a:pt x="18004" y="18784"/>
                    </a:lnTo>
                    <a:cubicBezTo>
                      <a:pt x="18241" y="18997"/>
                      <a:pt x="18500" y="19139"/>
                      <a:pt x="18760" y="19304"/>
                    </a:cubicBezTo>
                    <a:cubicBezTo>
                      <a:pt x="18760" y="19304"/>
                      <a:pt x="18808" y="19304"/>
                      <a:pt x="18808" y="19281"/>
                    </a:cubicBezTo>
                    <a:cubicBezTo>
                      <a:pt x="18619" y="19068"/>
                      <a:pt x="18430" y="18879"/>
                      <a:pt x="18241" y="18666"/>
                    </a:cubicBezTo>
                    <a:cubicBezTo>
                      <a:pt x="18051" y="18501"/>
                      <a:pt x="17839" y="18312"/>
                      <a:pt x="17650" y="18147"/>
                    </a:cubicBezTo>
                    <a:cubicBezTo>
                      <a:pt x="17225" y="17792"/>
                      <a:pt x="16823" y="17414"/>
                      <a:pt x="16374" y="17083"/>
                    </a:cubicBezTo>
                    <a:cubicBezTo>
                      <a:pt x="15523" y="16398"/>
                      <a:pt x="14626" y="15737"/>
                      <a:pt x="13751" y="15122"/>
                    </a:cubicBezTo>
                    <a:cubicBezTo>
                      <a:pt x="11932" y="13917"/>
                      <a:pt x="10089" y="12783"/>
                      <a:pt x="8128" y="11838"/>
                    </a:cubicBezTo>
                    <a:cubicBezTo>
                      <a:pt x="7561" y="11578"/>
                      <a:pt x="7041" y="11318"/>
                      <a:pt x="6450" y="11106"/>
                    </a:cubicBezTo>
                    <a:cubicBezTo>
                      <a:pt x="6143" y="11011"/>
                      <a:pt x="5883" y="10893"/>
                      <a:pt x="5600" y="10846"/>
                    </a:cubicBezTo>
                    <a:cubicBezTo>
                      <a:pt x="5293" y="10751"/>
                      <a:pt x="5009" y="10728"/>
                      <a:pt x="4678" y="10728"/>
                    </a:cubicBezTo>
                    <a:close/>
                    <a:moveTo>
                      <a:pt x="39415" y="12078"/>
                    </a:moveTo>
                    <a:cubicBezTo>
                      <a:pt x="39382" y="12078"/>
                      <a:pt x="39347" y="12091"/>
                      <a:pt x="39316" y="12122"/>
                    </a:cubicBezTo>
                    <a:cubicBezTo>
                      <a:pt x="39127" y="12287"/>
                      <a:pt x="38915" y="12476"/>
                      <a:pt x="38725" y="12641"/>
                    </a:cubicBezTo>
                    <a:cubicBezTo>
                      <a:pt x="38560" y="12830"/>
                      <a:pt x="38347" y="13019"/>
                      <a:pt x="38135" y="13185"/>
                    </a:cubicBezTo>
                    <a:cubicBezTo>
                      <a:pt x="37733" y="13539"/>
                      <a:pt x="37308" y="13823"/>
                      <a:pt x="36906" y="14154"/>
                    </a:cubicBezTo>
                    <a:cubicBezTo>
                      <a:pt x="36008" y="14768"/>
                      <a:pt x="35110" y="15335"/>
                      <a:pt x="34189" y="15855"/>
                    </a:cubicBezTo>
                    <a:cubicBezTo>
                      <a:pt x="32322" y="16965"/>
                      <a:pt x="30409" y="17910"/>
                      <a:pt x="28424" y="18761"/>
                    </a:cubicBezTo>
                    <a:lnTo>
                      <a:pt x="26746" y="19470"/>
                    </a:lnTo>
                    <a:cubicBezTo>
                      <a:pt x="26486" y="19588"/>
                      <a:pt x="26203" y="19706"/>
                      <a:pt x="25919" y="19777"/>
                    </a:cubicBezTo>
                    <a:cubicBezTo>
                      <a:pt x="25612" y="19919"/>
                      <a:pt x="25352" y="20013"/>
                      <a:pt x="25069" y="20178"/>
                    </a:cubicBezTo>
                    <a:lnTo>
                      <a:pt x="25069" y="20202"/>
                    </a:lnTo>
                    <a:cubicBezTo>
                      <a:pt x="25329" y="20131"/>
                      <a:pt x="25589" y="20084"/>
                      <a:pt x="25896" y="20013"/>
                    </a:cubicBezTo>
                    <a:cubicBezTo>
                      <a:pt x="26156" y="19966"/>
                      <a:pt x="26392" y="19871"/>
                      <a:pt x="26628" y="19777"/>
                    </a:cubicBezTo>
                    <a:cubicBezTo>
                      <a:pt x="27148" y="19611"/>
                      <a:pt x="27668" y="19422"/>
                      <a:pt x="28164" y="19233"/>
                    </a:cubicBezTo>
                    <a:cubicBezTo>
                      <a:pt x="29204" y="18808"/>
                      <a:pt x="30196" y="18406"/>
                      <a:pt x="31165" y="17934"/>
                    </a:cubicBezTo>
                    <a:cubicBezTo>
                      <a:pt x="33126" y="16989"/>
                      <a:pt x="35016" y="15926"/>
                      <a:pt x="36812" y="14697"/>
                    </a:cubicBezTo>
                    <a:cubicBezTo>
                      <a:pt x="37308" y="14343"/>
                      <a:pt x="37828" y="13988"/>
                      <a:pt x="38300" y="13610"/>
                    </a:cubicBezTo>
                    <a:cubicBezTo>
                      <a:pt x="38536" y="13397"/>
                      <a:pt x="38725" y="13232"/>
                      <a:pt x="38962" y="13019"/>
                    </a:cubicBezTo>
                    <a:cubicBezTo>
                      <a:pt x="39198" y="12807"/>
                      <a:pt x="39387" y="12570"/>
                      <a:pt x="39529" y="12311"/>
                    </a:cubicBezTo>
                    <a:cubicBezTo>
                      <a:pt x="39599" y="12188"/>
                      <a:pt x="39513" y="12078"/>
                      <a:pt x="39415" y="12078"/>
                    </a:cubicBezTo>
                    <a:close/>
                    <a:moveTo>
                      <a:pt x="20537" y="0"/>
                    </a:moveTo>
                    <a:cubicBezTo>
                      <a:pt x="20477" y="0"/>
                      <a:pt x="20414" y="42"/>
                      <a:pt x="20414" y="119"/>
                    </a:cubicBezTo>
                    <a:cubicBezTo>
                      <a:pt x="20485" y="780"/>
                      <a:pt x="20603" y="1418"/>
                      <a:pt x="20698" y="2104"/>
                    </a:cubicBezTo>
                    <a:cubicBezTo>
                      <a:pt x="20769" y="2742"/>
                      <a:pt x="20863" y="3427"/>
                      <a:pt x="20958" y="4088"/>
                    </a:cubicBezTo>
                    <a:cubicBezTo>
                      <a:pt x="21123" y="5388"/>
                      <a:pt x="21241" y="6711"/>
                      <a:pt x="21359" y="8034"/>
                    </a:cubicBezTo>
                    <a:cubicBezTo>
                      <a:pt x="21572" y="10704"/>
                      <a:pt x="21690" y="13350"/>
                      <a:pt x="21714" y="15973"/>
                    </a:cubicBezTo>
                    <a:lnTo>
                      <a:pt x="21714" y="18194"/>
                    </a:lnTo>
                    <a:cubicBezTo>
                      <a:pt x="21714" y="18926"/>
                      <a:pt x="21714" y="19706"/>
                      <a:pt x="21690" y="20438"/>
                    </a:cubicBezTo>
                    <a:cubicBezTo>
                      <a:pt x="21690" y="20450"/>
                      <a:pt x="21696" y="20456"/>
                      <a:pt x="21702" y="20456"/>
                    </a:cubicBezTo>
                    <a:cubicBezTo>
                      <a:pt x="21708" y="20456"/>
                      <a:pt x="21714" y="20450"/>
                      <a:pt x="21714" y="20438"/>
                    </a:cubicBezTo>
                    <a:cubicBezTo>
                      <a:pt x="21808" y="19115"/>
                      <a:pt x="21926" y="17792"/>
                      <a:pt x="21950" y="16422"/>
                    </a:cubicBezTo>
                    <a:cubicBezTo>
                      <a:pt x="21997" y="15099"/>
                      <a:pt x="21997" y="13799"/>
                      <a:pt x="21926" y="12476"/>
                    </a:cubicBezTo>
                    <a:cubicBezTo>
                      <a:pt x="21832" y="9806"/>
                      <a:pt x="21666" y="7160"/>
                      <a:pt x="21336" y="4514"/>
                    </a:cubicBezTo>
                    <a:cubicBezTo>
                      <a:pt x="21241" y="3781"/>
                      <a:pt x="21170" y="3049"/>
                      <a:pt x="21052" y="2316"/>
                    </a:cubicBezTo>
                    <a:cubicBezTo>
                      <a:pt x="20934" y="1560"/>
                      <a:pt x="20840" y="828"/>
                      <a:pt x="20651" y="95"/>
                    </a:cubicBezTo>
                    <a:cubicBezTo>
                      <a:pt x="20640" y="30"/>
                      <a:pt x="20589" y="0"/>
                      <a:pt x="20537" y="0"/>
                    </a:cubicBezTo>
                    <a:close/>
                    <a:moveTo>
                      <a:pt x="9940" y="3456"/>
                    </a:moveTo>
                    <a:cubicBezTo>
                      <a:pt x="9854" y="3456"/>
                      <a:pt x="9789" y="3536"/>
                      <a:pt x="9853" y="3616"/>
                    </a:cubicBezTo>
                    <a:cubicBezTo>
                      <a:pt x="10231" y="4136"/>
                      <a:pt x="10656" y="4679"/>
                      <a:pt x="11058" y="5175"/>
                    </a:cubicBezTo>
                    <a:lnTo>
                      <a:pt x="12286" y="6758"/>
                    </a:lnTo>
                    <a:cubicBezTo>
                      <a:pt x="13090" y="7821"/>
                      <a:pt x="13869" y="8885"/>
                      <a:pt x="14626" y="9995"/>
                    </a:cubicBezTo>
                    <a:cubicBezTo>
                      <a:pt x="16138" y="12169"/>
                      <a:pt x="17555" y="14413"/>
                      <a:pt x="18926" y="16729"/>
                    </a:cubicBezTo>
                    <a:cubicBezTo>
                      <a:pt x="19304" y="17343"/>
                      <a:pt x="19658" y="17981"/>
                      <a:pt x="20036" y="18643"/>
                    </a:cubicBezTo>
                    <a:cubicBezTo>
                      <a:pt x="20414" y="19281"/>
                      <a:pt x="20769" y="19942"/>
                      <a:pt x="21123" y="20627"/>
                    </a:cubicBezTo>
                    <a:cubicBezTo>
                      <a:pt x="21123" y="20634"/>
                      <a:pt x="21128" y="20637"/>
                      <a:pt x="21135" y="20637"/>
                    </a:cubicBezTo>
                    <a:cubicBezTo>
                      <a:pt x="21154" y="20637"/>
                      <a:pt x="21188" y="20615"/>
                      <a:pt x="21170" y="20580"/>
                    </a:cubicBezTo>
                    <a:cubicBezTo>
                      <a:pt x="20580" y="19375"/>
                      <a:pt x="20013" y="18170"/>
                      <a:pt x="19351" y="17012"/>
                    </a:cubicBezTo>
                    <a:cubicBezTo>
                      <a:pt x="18713" y="15855"/>
                      <a:pt x="18051" y="14721"/>
                      <a:pt x="17343" y="13586"/>
                    </a:cubicBezTo>
                    <a:cubicBezTo>
                      <a:pt x="15972" y="11318"/>
                      <a:pt x="14460" y="9121"/>
                      <a:pt x="12853" y="6994"/>
                    </a:cubicBezTo>
                    <a:cubicBezTo>
                      <a:pt x="12428" y="6404"/>
                      <a:pt x="11979" y="5813"/>
                      <a:pt x="11507" y="5222"/>
                    </a:cubicBezTo>
                    <a:cubicBezTo>
                      <a:pt x="11034" y="4632"/>
                      <a:pt x="10585" y="4041"/>
                      <a:pt x="10065" y="3521"/>
                    </a:cubicBezTo>
                    <a:cubicBezTo>
                      <a:pt x="10027" y="3475"/>
                      <a:pt x="9981" y="3456"/>
                      <a:pt x="9940" y="3456"/>
                    </a:cubicBezTo>
                    <a:close/>
                    <a:moveTo>
                      <a:pt x="31409" y="2310"/>
                    </a:moveTo>
                    <a:cubicBezTo>
                      <a:pt x="31377" y="2310"/>
                      <a:pt x="31345" y="2326"/>
                      <a:pt x="31330" y="2363"/>
                    </a:cubicBezTo>
                    <a:cubicBezTo>
                      <a:pt x="31023" y="2954"/>
                      <a:pt x="30810" y="3568"/>
                      <a:pt x="30550" y="4206"/>
                    </a:cubicBezTo>
                    <a:cubicBezTo>
                      <a:pt x="30314" y="4821"/>
                      <a:pt x="30054" y="5435"/>
                      <a:pt x="29794" y="6049"/>
                    </a:cubicBezTo>
                    <a:cubicBezTo>
                      <a:pt x="29275" y="7278"/>
                      <a:pt x="28731" y="8483"/>
                      <a:pt x="28164" y="9688"/>
                    </a:cubicBezTo>
                    <a:cubicBezTo>
                      <a:pt x="27030" y="12074"/>
                      <a:pt x="25801" y="14437"/>
                      <a:pt x="24478" y="16753"/>
                    </a:cubicBezTo>
                    <a:cubicBezTo>
                      <a:pt x="24124" y="17390"/>
                      <a:pt x="23722" y="18028"/>
                      <a:pt x="23368" y="18666"/>
                    </a:cubicBezTo>
                    <a:cubicBezTo>
                      <a:pt x="23013" y="19328"/>
                      <a:pt x="22612" y="19966"/>
                      <a:pt x="22234" y="20627"/>
                    </a:cubicBezTo>
                    <a:cubicBezTo>
                      <a:pt x="22234" y="20651"/>
                      <a:pt x="22257" y="20651"/>
                      <a:pt x="22257" y="20651"/>
                    </a:cubicBezTo>
                    <a:cubicBezTo>
                      <a:pt x="23013" y="19564"/>
                      <a:pt x="23769" y="18430"/>
                      <a:pt x="24431" y="17272"/>
                    </a:cubicBezTo>
                    <a:cubicBezTo>
                      <a:pt x="25116" y="16162"/>
                      <a:pt x="25778" y="15004"/>
                      <a:pt x="26392" y="13846"/>
                    </a:cubicBezTo>
                    <a:cubicBezTo>
                      <a:pt x="27668" y="11507"/>
                      <a:pt x="28802" y="9097"/>
                      <a:pt x="29842" y="6687"/>
                    </a:cubicBezTo>
                    <a:cubicBezTo>
                      <a:pt x="30149" y="6002"/>
                      <a:pt x="30409" y="5317"/>
                      <a:pt x="30692" y="4608"/>
                    </a:cubicBezTo>
                    <a:cubicBezTo>
                      <a:pt x="30976" y="3899"/>
                      <a:pt x="31259" y="3214"/>
                      <a:pt x="31472" y="2482"/>
                    </a:cubicBezTo>
                    <a:cubicBezTo>
                      <a:pt x="31553" y="2385"/>
                      <a:pt x="31479" y="2310"/>
                      <a:pt x="31409" y="2310"/>
                    </a:cubicBezTo>
                    <a:close/>
                    <a:moveTo>
                      <a:pt x="2467" y="11739"/>
                    </a:moveTo>
                    <a:cubicBezTo>
                      <a:pt x="2372" y="11739"/>
                      <a:pt x="2322" y="11853"/>
                      <a:pt x="2434" y="11909"/>
                    </a:cubicBezTo>
                    <a:cubicBezTo>
                      <a:pt x="3024" y="12192"/>
                      <a:pt x="3639" y="12405"/>
                      <a:pt x="4277" y="12665"/>
                    </a:cubicBezTo>
                    <a:cubicBezTo>
                      <a:pt x="4891" y="12901"/>
                      <a:pt x="5505" y="13185"/>
                      <a:pt x="6120" y="13445"/>
                    </a:cubicBezTo>
                    <a:cubicBezTo>
                      <a:pt x="7348" y="13941"/>
                      <a:pt x="8553" y="14508"/>
                      <a:pt x="9758" y="15051"/>
                    </a:cubicBezTo>
                    <a:cubicBezTo>
                      <a:pt x="12145" y="16185"/>
                      <a:pt x="14507" y="17414"/>
                      <a:pt x="16823" y="18761"/>
                    </a:cubicBezTo>
                    <a:cubicBezTo>
                      <a:pt x="17461" y="19115"/>
                      <a:pt x="18075" y="19493"/>
                      <a:pt x="18737" y="19848"/>
                    </a:cubicBezTo>
                    <a:cubicBezTo>
                      <a:pt x="19398" y="20202"/>
                      <a:pt x="20036" y="20604"/>
                      <a:pt x="20674" y="21005"/>
                    </a:cubicBezTo>
                    <a:cubicBezTo>
                      <a:pt x="20721" y="21005"/>
                      <a:pt x="20721" y="20982"/>
                      <a:pt x="20721" y="20982"/>
                    </a:cubicBezTo>
                    <a:cubicBezTo>
                      <a:pt x="19611" y="20202"/>
                      <a:pt x="18500" y="19470"/>
                      <a:pt x="17343" y="18784"/>
                    </a:cubicBezTo>
                    <a:cubicBezTo>
                      <a:pt x="16232" y="18099"/>
                      <a:pt x="15074" y="17461"/>
                      <a:pt x="13917" y="16847"/>
                    </a:cubicBezTo>
                    <a:cubicBezTo>
                      <a:pt x="11578" y="15571"/>
                      <a:pt x="9168" y="14413"/>
                      <a:pt x="6734" y="13374"/>
                    </a:cubicBezTo>
                    <a:cubicBezTo>
                      <a:pt x="6072" y="13090"/>
                      <a:pt x="5387" y="12830"/>
                      <a:pt x="4678" y="12523"/>
                    </a:cubicBezTo>
                    <a:cubicBezTo>
                      <a:pt x="3970" y="12263"/>
                      <a:pt x="3284" y="11956"/>
                      <a:pt x="2552" y="11767"/>
                    </a:cubicBezTo>
                    <a:cubicBezTo>
                      <a:pt x="2522" y="11747"/>
                      <a:pt x="2493" y="11739"/>
                      <a:pt x="2467" y="11739"/>
                    </a:cubicBezTo>
                    <a:close/>
                    <a:moveTo>
                      <a:pt x="39721" y="9759"/>
                    </a:moveTo>
                    <a:cubicBezTo>
                      <a:pt x="39704" y="9759"/>
                      <a:pt x="39687" y="9766"/>
                      <a:pt x="39671" y="9782"/>
                    </a:cubicBezTo>
                    <a:cubicBezTo>
                      <a:pt x="39151" y="10161"/>
                      <a:pt x="38655" y="10562"/>
                      <a:pt x="38111" y="10987"/>
                    </a:cubicBezTo>
                    <a:lnTo>
                      <a:pt x="36528" y="12240"/>
                    </a:lnTo>
                    <a:cubicBezTo>
                      <a:pt x="35465" y="13019"/>
                      <a:pt x="34378" y="13799"/>
                      <a:pt x="33291" y="14555"/>
                    </a:cubicBezTo>
                    <a:cubicBezTo>
                      <a:pt x="31117" y="16067"/>
                      <a:pt x="28873" y="17509"/>
                      <a:pt x="26557" y="18855"/>
                    </a:cubicBezTo>
                    <a:cubicBezTo>
                      <a:pt x="25919" y="19233"/>
                      <a:pt x="25258" y="19588"/>
                      <a:pt x="24644" y="19966"/>
                    </a:cubicBezTo>
                    <a:cubicBezTo>
                      <a:pt x="24006" y="20344"/>
                      <a:pt x="23320" y="20698"/>
                      <a:pt x="22659" y="21053"/>
                    </a:cubicBezTo>
                    <a:cubicBezTo>
                      <a:pt x="22659" y="21053"/>
                      <a:pt x="22659" y="21100"/>
                      <a:pt x="22706" y="21100"/>
                    </a:cubicBezTo>
                    <a:cubicBezTo>
                      <a:pt x="23911" y="20509"/>
                      <a:pt x="25092" y="19942"/>
                      <a:pt x="26274" y="19281"/>
                    </a:cubicBezTo>
                    <a:cubicBezTo>
                      <a:pt x="27432" y="18643"/>
                      <a:pt x="28566" y="17958"/>
                      <a:pt x="29700" y="17272"/>
                    </a:cubicBezTo>
                    <a:cubicBezTo>
                      <a:pt x="31944" y="15902"/>
                      <a:pt x="34165" y="14390"/>
                      <a:pt x="36292" y="12783"/>
                    </a:cubicBezTo>
                    <a:cubicBezTo>
                      <a:pt x="36883" y="12358"/>
                      <a:pt x="37473" y="11909"/>
                      <a:pt x="38064" y="11436"/>
                    </a:cubicBezTo>
                    <a:cubicBezTo>
                      <a:pt x="38655" y="10964"/>
                      <a:pt x="39245" y="10515"/>
                      <a:pt x="39765" y="9995"/>
                    </a:cubicBezTo>
                    <a:cubicBezTo>
                      <a:pt x="39863" y="9917"/>
                      <a:pt x="39799" y="9759"/>
                      <a:pt x="39721" y="9759"/>
                    </a:cubicBezTo>
                    <a:close/>
                    <a:moveTo>
                      <a:pt x="7846" y="19896"/>
                    </a:moveTo>
                    <a:cubicBezTo>
                      <a:pt x="6886" y="19896"/>
                      <a:pt x="5924" y="19927"/>
                      <a:pt x="4962" y="19989"/>
                    </a:cubicBezTo>
                    <a:cubicBezTo>
                      <a:pt x="4348" y="20037"/>
                      <a:pt x="3757" y="20084"/>
                      <a:pt x="3143" y="20202"/>
                    </a:cubicBezTo>
                    <a:lnTo>
                      <a:pt x="2245" y="20391"/>
                    </a:lnTo>
                    <a:cubicBezTo>
                      <a:pt x="1961" y="20462"/>
                      <a:pt x="1701" y="20580"/>
                      <a:pt x="1394" y="20746"/>
                    </a:cubicBezTo>
                    <a:cubicBezTo>
                      <a:pt x="1372" y="20790"/>
                      <a:pt x="1434" y="20984"/>
                      <a:pt x="1562" y="20984"/>
                    </a:cubicBezTo>
                    <a:cubicBezTo>
                      <a:pt x="1569" y="20984"/>
                      <a:pt x="1576" y="20983"/>
                      <a:pt x="1583" y="20982"/>
                    </a:cubicBezTo>
                    <a:cubicBezTo>
                      <a:pt x="1843" y="20911"/>
                      <a:pt x="2103" y="20864"/>
                      <a:pt x="2339" y="20793"/>
                    </a:cubicBezTo>
                    <a:cubicBezTo>
                      <a:pt x="2623" y="20746"/>
                      <a:pt x="2883" y="20675"/>
                      <a:pt x="3119" y="20627"/>
                    </a:cubicBezTo>
                    <a:cubicBezTo>
                      <a:pt x="3639" y="20533"/>
                      <a:pt x="4159" y="20462"/>
                      <a:pt x="4678" y="20415"/>
                    </a:cubicBezTo>
                    <a:cubicBezTo>
                      <a:pt x="5742" y="20320"/>
                      <a:pt x="6828" y="20297"/>
                      <a:pt x="7892" y="20297"/>
                    </a:cubicBezTo>
                    <a:cubicBezTo>
                      <a:pt x="10065" y="20297"/>
                      <a:pt x="12216" y="20415"/>
                      <a:pt x="14342" y="20675"/>
                    </a:cubicBezTo>
                    <a:cubicBezTo>
                      <a:pt x="14933" y="20746"/>
                      <a:pt x="15547" y="20816"/>
                      <a:pt x="16138" y="20911"/>
                    </a:cubicBezTo>
                    <a:cubicBezTo>
                      <a:pt x="16445" y="20935"/>
                      <a:pt x="16728" y="21005"/>
                      <a:pt x="17036" y="21029"/>
                    </a:cubicBezTo>
                    <a:cubicBezTo>
                      <a:pt x="17319" y="21100"/>
                      <a:pt x="17650" y="21100"/>
                      <a:pt x="17933" y="21124"/>
                    </a:cubicBezTo>
                    <a:cubicBezTo>
                      <a:pt x="17957" y="21124"/>
                      <a:pt x="17957" y="21100"/>
                      <a:pt x="17933" y="21100"/>
                    </a:cubicBezTo>
                    <a:cubicBezTo>
                      <a:pt x="17673" y="21005"/>
                      <a:pt x="17414" y="20911"/>
                      <a:pt x="17130" y="20864"/>
                    </a:cubicBezTo>
                    <a:cubicBezTo>
                      <a:pt x="16870" y="20793"/>
                      <a:pt x="16634" y="20746"/>
                      <a:pt x="16374" y="20675"/>
                    </a:cubicBezTo>
                    <a:cubicBezTo>
                      <a:pt x="15854" y="20557"/>
                      <a:pt x="15311" y="20462"/>
                      <a:pt x="14744" y="20391"/>
                    </a:cubicBezTo>
                    <a:cubicBezTo>
                      <a:pt x="13657" y="20202"/>
                      <a:pt x="12570" y="20084"/>
                      <a:pt x="11459" y="20037"/>
                    </a:cubicBezTo>
                    <a:cubicBezTo>
                      <a:pt x="10261" y="19945"/>
                      <a:pt x="9055" y="19896"/>
                      <a:pt x="7846" y="19896"/>
                    </a:cubicBezTo>
                    <a:close/>
                    <a:moveTo>
                      <a:pt x="38961" y="19587"/>
                    </a:moveTo>
                    <a:cubicBezTo>
                      <a:pt x="38954" y="19587"/>
                      <a:pt x="38946" y="19587"/>
                      <a:pt x="38938" y="19588"/>
                    </a:cubicBezTo>
                    <a:cubicBezTo>
                      <a:pt x="37544" y="19753"/>
                      <a:pt x="36150" y="19966"/>
                      <a:pt x="34780" y="20178"/>
                    </a:cubicBezTo>
                    <a:cubicBezTo>
                      <a:pt x="33386" y="20391"/>
                      <a:pt x="31992" y="20557"/>
                      <a:pt x="30621" y="20793"/>
                    </a:cubicBezTo>
                    <a:cubicBezTo>
                      <a:pt x="29818" y="20911"/>
                      <a:pt x="29038" y="21100"/>
                      <a:pt x="28259" y="21218"/>
                    </a:cubicBezTo>
                    <a:cubicBezTo>
                      <a:pt x="28967" y="21147"/>
                      <a:pt x="29676" y="21124"/>
                      <a:pt x="30338" y="21053"/>
                    </a:cubicBezTo>
                    <a:cubicBezTo>
                      <a:pt x="31047" y="21005"/>
                      <a:pt x="31732" y="20911"/>
                      <a:pt x="32441" y="20816"/>
                    </a:cubicBezTo>
                    <a:lnTo>
                      <a:pt x="36599" y="20297"/>
                    </a:lnTo>
                    <a:cubicBezTo>
                      <a:pt x="37402" y="20178"/>
                      <a:pt x="38206" y="20084"/>
                      <a:pt x="39009" y="19942"/>
                    </a:cubicBezTo>
                    <a:cubicBezTo>
                      <a:pt x="39237" y="19874"/>
                      <a:pt x="39157" y="19587"/>
                      <a:pt x="38961" y="19587"/>
                    </a:cubicBezTo>
                    <a:close/>
                    <a:moveTo>
                      <a:pt x="10727" y="20769"/>
                    </a:moveTo>
                    <a:cubicBezTo>
                      <a:pt x="9971" y="20769"/>
                      <a:pt x="9191" y="20769"/>
                      <a:pt x="8435" y="20793"/>
                    </a:cubicBezTo>
                    <a:cubicBezTo>
                      <a:pt x="6899" y="20864"/>
                      <a:pt x="5364" y="20958"/>
                      <a:pt x="3851" y="21124"/>
                    </a:cubicBezTo>
                    <a:cubicBezTo>
                      <a:pt x="3001" y="21194"/>
                      <a:pt x="2103" y="21265"/>
                      <a:pt x="1276" y="21478"/>
                    </a:cubicBezTo>
                    <a:cubicBezTo>
                      <a:pt x="1118" y="21501"/>
                      <a:pt x="1133" y="21739"/>
                      <a:pt x="1258" y="21739"/>
                    </a:cubicBezTo>
                    <a:cubicBezTo>
                      <a:pt x="1264" y="21739"/>
                      <a:pt x="1270" y="21739"/>
                      <a:pt x="1276" y="21738"/>
                    </a:cubicBezTo>
                    <a:cubicBezTo>
                      <a:pt x="2056" y="21691"/>
                      <a:pt x="2788" y="21573"/>
                      <a:pt x="3568" y="21478"/>
                    </a:cubicBezTo>
                    <a:cubicBezTo>
                      <a:pt x="4324" y="21383"/>
                      <a:pt x="5104" y="21336"/>
                      <a:pt x="5860" y="21265"/>
                    </a:cubicBezTo>
                    <a:cubicBezTo>
                      <a:pt x="7372" y="21147"/>
                      <a:pt x="8908" y="21053"/>
                      <a:pt x="10420" y="21029"/>
                    </a:cubicBezTo>
                    <a:cubicBezTo>
                      <a:pt x="10822" y="21029"/>
                      <a:pt x="11270" y="21005"/>
                      <a:pt x="11672" y="21005"/>
                    </a:cubicBezTo>
                    <a:cubicBezTo>
                      <a:pt x="11908" y="21005"/>
                      <a:pt x="12121" y="21005"/>
                      <a:pt x="12357" y="20982"/>
                    </a:cubicBezTo>
                    <a:cubicBezTo>
                      <a:pt x="12594" y="20935"/>
                      <a:pt x="12806" y="20911"/>
                      <a:pt x="13042" y="20911"/>
                    </a:cubicBezTo>
                    <a:cubicBezTo>
                      <a:pt x="12641" y="20911"/>
                      <a:pt x="12263" y="20816"/>
                      <a:pt x="11861" y="20793"/>
                    </a:cubicBezTo>
                    <a:cubicBezTo>
                      <a:pt x="11459" y="20769"/>
                      <a:pt x="11105" y="20769"/>
                      <a:pt x="10727" y="20769"/>
                    </a:cubicBezTo>
                    <a:close/>
                    <a:moveTo>
                      <a:pt x="43144" y="20344"/>
                    </a:moveTo>
                    <a:cubicBezTo>
                      <a:pt x="42482" y="20415"/>
                      <a:pt x="41844" y="20533"/>
                      <a:pt x="41159" y="20627"/>
                    </a:cubicBezTo>
                    <a:cubicBezTo>
                      <a:pt x="40498" y="20698"/>
                      <a:pt x="39836" y="20793"/>
                      <a:pt x="39174" y="20887"/>
                    </a:cubicBezTo>
                    <a:cubicBezTo>
                      <a:pt x="37875" y="21053"/>
                      <a:pt x="36552" y="21171"/>
                      <a:pt x="35229" y="21289"/>
                    </a:cubicBezTo>
                    <a:cubicBezTo>
                      <a:pt x="32559" y="21502"/>
                      <a:pt x="29912" y="21620"/>
                      <a:pt x="27266" y="21643"/>
                    </a:cubicBezTo>
                    <a:lnTo>
                      <a:pt x="25069" y="21643"/>
                    </a:lnTo>
                    <a:cubicBezTo>
                      <a:pt x="24313" y="21643"/>
                      <a:pt x="23557" y="21643"/>
                      <a:pt x="22824" y="21620"/>
                    </a:cubicBezTo>
                    <a:cubicBezTo>
                      <a:pt x="22777" y="21620"/>
                      <a:pt x="22777" y="21643"/>
                      <a:pt x="22824" y="21643"/>
                    </a:cubicBezTo>
                    <a:cubicBezTo>
                      <a:pt x="24147" y="21738"/>
                      <a:pt x="25471" y="21856"/>
                      <a:pt x="26841" y="21880"/>
                    </a:cubicBezTo>
                    <a:cubicBezTo>
                      <a:pt x="27436" y="21901"/>
                      <a:pt x="28026" y="21913"/>
                      <a:pt x="28615" y="21913"/>
                    </a:cubicBezTo>
                    <a:cubicBezTo>
                      <a:pt x="29337" y="21913"/>
                      <a:pt x="30058" y="21895"/>
                      <a:pt x="30787" y="21856"/>
                    </a:cubicBezTo>
                    <a:cubicBezTo>
                      <a:pt x="33457" y="21762"/>
                      <a:pt x="36103" y="21596"/>
                      <a:pt x="38725" y="21265"/>
                    </a:cubicBezTo>
                    <a:cubicBezTo>
                      <a:pt x="39482" y="21171"/>
                      <a:pt x="40214" y="21100"/>
                      <a:pt x="40946" y="20982"/>
                    </a:cubicBezTo>
                    <a:cubicBezTo>
                      <a:pt x="41679" y="20864"/>
                      <a:pt x="42435" y="20769"/>
                      <a:pt x="43167" y="20580"/>
                    </a:cubicBezTo>
                    <a:cubicBezTo>
                      <a:pt x="43286" y="20557"/>
                      <a:pt x="43286" y="20344"/>
                      <a:pt x="43144" y="20344"/>
                    </a:cubicBezTo>
                    <a:close/>
                    <a:moveTo>
                      <a:pt x="42010" y="21407"/>
                    </a:moveTo>
                    <a:cubicBezTo>
                      <a:pt x="41254" y="21478"/>
                      <a:pt x="40498" y="21596"/>
                      <a:pt x="39741" y="21691"/>
                    </a:cubicBezTo>
                    <a:cubicBezTo>
                      <a:pt x="38962" y="21762"/>
                      <a:pt x="38206" y="21832"/>
                      <a:pt x="37426" y="21880"/>
                    </a:cubicBezTo>
                    <a:cubicBezTo>
                      <a:pt x="35937" y="21998"/>
                      <a:pt x="34378" y="22092"/>
                      <a:pt x="32890" y="22116"/>
                    </a:cubicBezTo>
                    <a:cubicBezTo>
                      <a:pt x="32464" y="22116"/>
                      <a:pt x="32015" y="22163"/>
                      <a:pt x="31614" y="22163"/>
                    </a:cubicBezTo>
                    <a:cubicBezTo>
                      <a:pt x="31377" y="22163"/>
                      <a:pt x="31165" y="22163"/>
                      <a:pt x="30928" y="22187"/>
                    </a:cubicBezTo>
                    <a:cubicBezTo>
                      <a:pt x="30692" y="22210"/>
                      <a:pt x="30480" y="22234"/>
                      <a:pt x="30243" y="22234"/>
                    </a:cubicBezTo>
                    <a:cubicBezTo>
                      <a:pt x="30645" y="22234"/>
                      <a:pt x="31023" y="22329"/>
                      <a:pt x="31425" y="22352"/>
                    </a:cubicBezTo>
                    <a:cubicBezTo>
                      <a:pt x="31826" y="22399"/>
                      <a:pt x="32181" y="22399"/>
                      <a:pt x="32559" y="22399"/>
                    </a:cubicBezTo>
                    <a:cubicBezTo>
                      <a:pt x="33315" y="22399"/>
                      <a:pt x="34095" y="22399"/>
                      <a:pt x="34851" y="22352"/>
                    </a:cubicBezTo>
                    <a:cubicBezTo>
                      <a:pt x="36386" y="22305"/>
                      <a:pt x="37946" y="22187"/>
                      <a:pt x="39434" y="22045"/>
                    </a:cubicBezTo>
                    <a:cubicBezTo>
                      <a:pt x="40309" y="21951"/>
                      <a:pt x="41183" y="21880"/>
                      <a:pt x="42010" y="21691"/>
                    </a:cubicBezTo>
                    <a:cubicBezTo>
                      <a:pt x="42199" y="21643"/>
                      <a:pt x="42151" y="21407"/>
                      <a:pt x="42010" y="21407"/>
                    </a:cubicBezTo>
                    <a:close/>
                    <a:moveTo>
                      <a:pt x="14831" y="21250"/>
                    </a:moveTo>
                    <a:cubicBezTo>
                      <a:pt x="14061" y="21250"/>
                      <a:pt x="13288" y="21261"/>
                      <a:pt x="12499" y="21289"/>
                    </a:cubicBezTo>
                    <a:cubicBezTo>
                      <a:pt x="9853" y="21383"/>
                      <a:pt x="7183" y="21549"/>
                      <a:pt x="4560" y="21880"/>
                    </a:cubicBezTo>
                    <a:cubicBezTo>
                      <a:pt x="3828" y="21974"/>
                      <a:pt x="3095" y="22069"/>
                      <a:pt x="2339" y="22187"/>
                    </a:cubicBezTo>
                    <a:cubicBezTo>
                      <a:pt x="1607" y="22305"/>
                      <a:pt x="874" y="22376"/>
                      <a:pt x="118" y="22565"/>
                    </a:cubicBezTo>
                    <a:cubicBezTo>
                      <a:pt x="7" y="22632"/>
                      <a:pt x="1" y="22803"/>
                      <a:pt x="138" y="22803"/>
                    </a:cubicBezTo>
                    <a:cubicBezTo>
                      <a:pt x="147" y="22803"/>
                      <a:pt x="156" y="22802"/>
                      <a:pt x="166" y="22801"/>
                    </a:cubicBezTo>
                    <a:cubicBezTo>
                      <a:pt x="803" y="22754"/>
                      <a:pt x="1465" y="22636"/>
                      <a:pt x="2150" y="22541"/>
                    </a:cubicBezTo>
                    <a:cubicBezTo>
                      <a:pt x="2788" y="22447"/>
                      <a:pt x="3473" y="22352"/>
                      <a:pt x="4111" y="22281"/>
                    </a:cubicBezTo>
                    <a:cubicBezTo>
                      <a:pt x="5411" y="22092"/>
                      <a:pt x="6758" y="21974"/>
                      <a:pt x="8081" y="21856"/>
                    </a:cubicBezTo>
                    <a:cubicBezTo>
                      <a:pt x="10727" y="21643"/>
                      <a:pt x="13397" y="21525"/>
                      <a:pt x="16020" y="21502"/>
                    </a:cubicBezTo>
                    <a:lnTo>
                      <a:pt x="18241" y="21502"/>
                    </a:lnTo>
                    <a:cubicBezTo>
                      <a:pt x="18973" y="21502"/>
                      <a:pt x="19753" y="21502"/>
                      <a:pt x="20485" y="21525"/>
                    </a:cubicBezTo>
                    <a:cubicBezTo>
                      <a:pt x="20509" y="21525"/>
                      <a:pt x="20509" y="21502"/>
                      <a:pt x="20485" y="21502"/>
                    </a:cubicBezTo>
                    <a:cubicBezTo>
                      <a:pt x="19162" y="21407"/>
                      <a:pt x="17815" y="21289"/>
                      <a:pt x="16468" y="21265"/>
                    </a:cubicBezTo>
                    <a:cubicBezTo>
                      <a:pt x="15920" y="21256"/>
                      <a:pt x="15376" y="21250"/>
                      <a:pt x="14831" y="21250"/>
                    </a:cubicBezTo>
                    <a:close/>
                    <a:moveTo>
                      <a:pt x="25352" y="22069"/>
                    </a:moveTo>
                    <a:cubicBezTo>
                      <a:pt x="25329" y="22069"/>
                      <a:pt x="25329" y="22092"/>
                      <a:pt x="25352" y="22092"/>
                    </a:cubicBezTo>
                    <a:cubicBezTo>
                      <a:pt x="25612" y="22187"/>
                      <a:pt x="25896" y="22281"/>
                      <a:pt x="26156" y="22329"/>
                    </a:cubicBezTo>
                    <a:cubicBezTo>
                      <a:pt x="26416" y="22399"/>
                      <a:pt x="26652" y="22447"/>
                      <a:pt x="26912" y="22518"/>
                    </a:cubicBezTo>
                    <a:cubicBezTo>
                      <a:pt x="27455" y="22636"/>
                      <a:pt x="27975" y="22707"/>
                      <a:pt x="28542" y="22801"/>
                    </a:cubicBezTo>
                    <a:cubicBezTo>
                      <a:pt x="29629" y="22967"/>
                      <a:pt x="30739" y="23108"/>
                      <a:pt x="31826" y="23156"/>
                    </a:cubicBezTo>
                    <a:cubicBezTo>
                      <a:pt x="32990" y="23232"/>
                      <a:pt x="34161" y="23274"/>
                      <a:pt x="35335" y="23274"/>
                    </a:cubicBezTo>
                    <a:cubicBezTo>
                      <a:pt x="36330" y="23274"/>
                      <a:pt x="37327" y="23244"/>
                      <a:pt x="38324" y="23179"/>
                    </a:cubicBezTo>
                    <a:cubicBezTo>
                      <a:pt x="38938" y="23156"/>
                      <a:pt x="39529" y="23108"/>
                      <a:pt x="40143" y="22967"/>
                    </a:cubicBezTo>
                    <a:lnTo>
                      <a:pt x="41041" y="22801"/>
                    </a:lnTo>
                    <a:cubicBezTo>
                      <a:pt x="41324" y="22707"/>
                      <a:pt x="41608" y="22588"/>
                      <a:pt x="41892" y="22447"/>
                    </a:cubicBezTo>
                    <a:cubicBezTo>
                      <a:pt x="41914" y="22402"/>
                      <a:pt x="41873" y="22209"/>
                      <a:pt x="41748" y="22209"/>
                    </a:cubicBezTo>
                    <a:cubicBezTo>
                      <a:pt x="41741" y="22209"/>
                      <a:pt x="41734" y="22209"/>
                      <a:pt x="41726" y="22210"/>
                    </a:cubicBezTo>
                    <a:cubicBezTo>
                      <a:pt x="41443" y="22281"/>
                      <a:pt x="41183" y="22329"/>
                      <a:pt x="40946" y="22399"/>
                    </a:cubicBezTo>
                    <a:cubicBezTo>
                      <a:pt x="40687" y="22447"/>
                      <a:pt x="40427" y="22518"/>
                      <a:pt x="40190" y="22565"/>
                    </a:cubicBezTo>
                    <a:cubicBezTo>
                      <a:pt x="39647" y="22659"/>
                      <a:pt x="39151" y="22707"/>
                      <a:pt x="38607" y="22777"/>
                    </a:cubicBezTo>
                    <a:cubicBezTo>
                      <a:pt x="37544" y="22872"/>
                      <a:pt x="36457" y="22896"/>
                      <a:pt x="35394" y="22896"/>
                    </a:cubicBezTo>
                    <a:cubicBezTo>
                      <a:pt x="33244" y="22896"/>
                      <a:pt x="31094" y="22777"/>
                      <a:pt x="28944" y="22518"/>
                    </a:cubicBezTo>
                    <a:cubicBezTo>
                      <a:pt x="28353" y="22447"/>
                      <a:pt x="27739" y="22352"/>
                      <a:pt x="27148" y="22281"/>
                    </a:cubicBezTo>
                    <a:cubicBezTo>
                      <a:pt x="26865" y="22234"/>
                      <a:pt x="26557" y="22187"/>
                      <a:pt x="26274" y="22163"/>
                    </a:cubicBezTo>
                    <a:cubicBezTo>
                      <a:pt x="25967" y="22092"/>
                      <a:pt x="25660" y="22092"/>
                      <a:pt x="25352" y="22069"/>
                    </a:cubicBezTo>
                    <a:close/>
                    <a:moveTo>
                      <a:pt x="15051" y="21974"/>
                    </a:moveTo>
                    <a:lnTo>
                      <a:pt x="15051" y="21974"/>
                    </a:lnTo>
                    <a:cubicBezTo>
                      <a:pt x="14342" y="22045"/>
                      <a:pt x="13633" y="22069"/>
                      <a:pt x="12948" y="22116"/>
                    </a:cubicBezTo>
                    <a:cubicBezTo>
                      <a:pt x="12239" y="22187"/>
                      <a:pt x="11554" y="22281"/>
                      <a:pt x="10845" y="22352"/>
                    </a:cubicBezTo>
                    <a:lnTo>
                      <a:pt x="6687" y="22896"/>
                    </a:lnTo>
                    <a:cubicBezTo>
                      <a:pt x="5883" y="23014"/>
                      <a:pt x="5104" y="23108"/>
                      <a:pt x="4300" y="23250"/>
                    </a:cubicBezTo>
                    <a:cubicBezTo>
                      <a:pt x="4072" y="23296"/>
                      <a:pt x="4152" y="23606"/>
                      <a:pt x="4328" y="23606"/>
                    </a:cubicBezTo>
                    <a:cubicBezTo>
                      <a:pt x="4335" y="23606"/>
                      <a:pt x="4341" y="23605"/>
                      <a:pt x="4348" y="23604"/>
                    </a:cubicBezTo>
                    <a:cubicBezTo>
                      <a:pt x="5742" y="23415"/>
                      <a:pt x="7136" y="23226"/>
                      <a:pt x="8506" y="23014"/>
                    </a:cubicBezTo>
                    <a:cubicBezTo>
                      <a:pt x="9900" y="22801"/>
                      <a:pt x="11294" y="22636"/>
                      <a:pt x="12688" y="22399"/>
                    </a:cubicBezTo>
                    <a:cubicBezTo>
                      <a:pt x="13491" y="22281"/>
                      <a:pt x="14247" y="22092"/>
                      <a:pt x="15051" y="21974"/>
                    </a:cubicBezTo>
                    <a:close/>
                    <a:moveTo>
                      <a:pt x="27573" y="24573"/>
                    </a:moveTo>
                    <a:lnTo>
                      <a:pt x="27573" y="24573"/>
                    </a:lnTo>
                    <a:cubicBezTo>
                      <a:pt x="28211" y="24880"/>
                      <a:pt x="28849" y="25187"/>
                      <a:pt x="29487" y="25495"/>
                    </a:cubicBezTo>
                    <a:cubicBezTo>
                      <a:pt x="30149" y="25778"/>
                      <a:pt x="30763" y="26085"/>
                      <a:pt x="31401" y="26345"/>
                    </a:cubicBezTo>
                    <a:cubicBezTo>
                      <a:pt x="32700" y="26889"/>
                      <a:pt x="34000" y="27432"/>
                      <a:pt x="35300" y="27976"/>
                    </a:cubicBezTo>
                    <a:cubicBezTo>
                      <a:pt x="36056" y="28259"/>
                      <a:pt x="36788" y="28590"/>
                      <a:pt x="37544" y="28850"/>
                    </a:cubicBezTo>
                    <a:cubicBezTo>
                      <a:pt x="37562" y="28856"/>
                      <a:pt x="37579" y="28860"/>
                      <a:pt x="37595" y="28860"/>
                    </a:cubicBezTo>
                    <a:cubicBezTo>
                      <a:pt x="37748" y="28860"/>
                      <a:pt x="37807" y="28581"/>
                      <a:pt x="37615" y="28495"/>
                    </a:cubicBezTo>
                    <a:cubicBezTo>
                      <a:pt x="36315" y="27928"/>
                      <a:pt x="35016" y="27432"/>
                      <a:pt x="33716" y="26936"/>
                    </a:cubicBezTo>
                    <a:cubicBezTo>
                      <a:pt x="32417" y="26392"/>
                      <a:pt x="31117" y="25896"/>
                      <a:pt x="29818" y="25400"/>
                    </a:cubicBezTo>
                    <a:cubicBezTo>
                      <a:pt x="29085" y="25093"/>
                      <a:pt x="28306" y="24880"/>
                      <a:pt x="27573" y="24573"/>
                    </a:cubicBezTo>
                    <a:close/>
                    <a:moveTo>
                      <a:pt x="18241" y="22967"/>
                    </a:moveTo>
                    <a:cubicBezTo>
                      <a:pt x="17981" y="23037"/>
                      <a:pt x="17697" y="23085"/>
                      <a:pt x="17414" y="23156"/>
                    </a:cubicBezTo>
                    <a:cubicBezTo>
                      <a:pt x="17154" y="23203"/>
                      <a:pt x="16917" y="23297"/>
                      <a:pt x="16681" y="23392"/>
                    </a:cubicBezTo>
                    <a:cubicBezTo>
                      <a:pt x="16138" y="23557"/>
                      <a:pt x="15641" y="23746"/>
                      <a:pt x="15145" y="23959"/>
                    </a:cubicBezTo>
                    <a:cubicBezTo>
                      <a:pt x="14106" y="24361"/>
                      <a:pt x="13090" y="24786"/>
                      <a:pt x="12121" y="25258"/>
                    </a:cubicBezTo>
                    <a:cubicBezTo>
                      <a:pt x="10184" y="26203"/>
                      <a:pt x="8293" y="27267"/>
                      <a:pt x="6474" y="28472"/>
                    </a:cubicBezTo>
                    <a:cubicBezTo>
                      <a:pt x="5978" y="28826"/>
                      <a:pt x="5482" y="29181"/>
                      <a:pt x="5009" y="29559"/>
                    </a:cubicBezTo>
                    <a:cubicBezTo>
                      <a:pt x="4773" y="29771"/>
                      <a:pt x="4560" y="29937"/>
                      <a:pt x="4324" y="30149"/>
                    </a:cubicBezTo>
                    <a:cubicBezTo>
                      <a:pt x="4088" y="30362"/>
                      <a:pt x="3922" y="30598"/>
                      <a:pt x="3757" y="30858"/>
                    </a:cubicBezTo>
                    <a:cubicBezTo>
                      <a:pt x="3703" y="31001"/>
                      <a:pt x="3785" y="31104"/>
                      <a:pt x="3880" y="31104"/>
                    </a:cubicBezTo>
                    <a:cubicBezTo>
                      <a:pt x="3910" y="31104"/>
                      <a:pt x="3941" y="31094"/>
                      <a:pt x="3970" y="31071"/>
                    </a:cubicBezTo>
                    <a:cubicBezTo>
                      <a:pt x="4182" y="30905"/>
                      <a:pt x="4395" y="30716"/>
                      <a:pt x="4560" y="30551"/>
                    </a:cubicBezTo>
                    <a:cubicBezTo>
                      <a:pt x="4749" y="30362"/>
                      <a:pt x="4938" y="30149"/>
                      <a:pt x="5151" y="30007"/>
                    </a:cubicBezTo>
                    <a:cubicBezTo>
                      <a:pt x="5576" y="29653"/>
                      <a:pt x="5978" y="29370"/>
                      <a:pt x="6403" y="29039"/>
                    </a:cubicBezTo>
                    <a:cubicBezTo>
                      <a:pt x="7277" y="28401"/>
                      <a:pt x="8199" y="27857"/>
                      <a:pt x="9120" y="27314"/>
                    </a:cubicBezTo>
                    <a:cubicBezTo>
                      <a:pt x="10963" y="26227"/>
                      <a:pt x="12901" y="25282"/>
                      <a:pt x="14862" y="24431"/>
                    </a:cubicBezTo>
                    <a:lnTo>
                      <a:pt x="16563" y="23723"/>
                    </a:lnTo>
                    <a:cubicBezTo>
                      <a:pt x="16823" y="23604"/>
                      <a:pt x="17083" y="23486"/>
                      <a:pt x="17390" y="23392"/>
                    </a:cubicBezTo>
                    <a:cubicBezTo>
                      <a:pt x="17673" y="23274"/>
                      <a:pt x="17933" y="23156"/>
                      <a:pt x="18241" y="23014"/>
                    </a:cubicBezTo>
                    <a:lnTo>
                      <a:pt x="18241" y="22967"/>
                    </a:lnTo>
                    <a:close/>
                    <a:moveTo>
                      <a:pt x="22612" y="22187"/>
                    </a:moveTo>
                    <a:cubicBezTo>
                      <a:pt x="22564" y="22187"/>
                      <a:pt x="22564" y="22210"/>
                      <a:pt x="22564" y="22210"/>
                    </a:cubicBezTo>
                    <a:cubicBezTo>
                      <a:pt x="23675" y="22967"/>
                      <a:pt x="24785" y="23723"/>
                      <a:pt x="25943" y="24408"/>
                    </a:cubicBezTo>
                    <a:cubicBezTo>
                      <a:pt x="27077" y="25069"/>
                      <a:pt x="28211" y="25731"/>
                      <a:pt x="29369" y="26345"/>
                    </a:cubicBezTo>
                    <a:cubicBezTo>
                      <a:pt x="31708" y="27621"/>
                      <a:pt x="34118" y="28779"/>
                      <a:pt x="36552" y="29795"/>
                    </a:cubicBezTo>
                    <a:cubicBezTo>
                      <a:pt x="37237" y="30102"/>
                      <a:pt x="37899" y="30362"/>
                      <a:pt x="38607" y="30669"/>
                    </a:cubicBezTo>
                    <a:cubicBezTo>
                      <a:pt x="39316" y="30929"/>
                      <a:pt x="40001" y="31212"/>
                      <a:pt x="40734" y="31425"/>
                    </a:cubicBezTo>
                    <a:cubicBezTo>
                      <a:pt x="40766" y="31444"/>
                      <a:pt x="40797" y="31451"/>
                      <a:pt x="40824" y="31451"/>
                    </a:cubicBezTo>
                    <a:cubicBezTo>
                      <a:pt x="40935" y="31451"/>
                      <a:pt x="40985" y="31321"/>
                      <a:pt x="40852" y="31283"/>
                    </a:cubicBezTo>
                    <a:cubicBezTo>
                      <a:pt x="40261" y="30976"/>
                      <a:pt x="39647" y="30787"/>
                      <a:pt x="39033" y="30504"/>
                    </a:cubicBezTo>
                    <a:cubicBezTo>
                      <a:pt x="38418" y="30267"/>
                      <a:pt x="37780" y="30007"/>
                      <a:pt x="37166" y="29748"/>
                    </a:cubicBezTo>
                    <a:cubicBezTo>
                      <a:pt x="35961" y="29251"/>
                      <a:pt x="34756" y="28684"/>
                      <a:pt x="33527" y="28117"/>
                    </a:cubicBezTo>
                    <a:cubicBezTo>
                      <a:pt x="31141" y="27007"/>
                      <a:pt x="28778" y="25755"/>
                      <a:pt x="26463" y="24431"/>
                    </a:cubicBezTo>
                    <a:cubicBezTo>
                      <a:pt x="25825" y="24077"/>
                      <a:pt x="25211" y="23699"/>
                      <a:pt x="24549" y="23345"/>
                    </a:cubicBezTo>
                    <a:cubicBezTo>
                      <a:pt x="23911" y="22990"/>
                      <a:pt x="23250" y="22565"/>
                      <a:pt x="22612" y="22187"/>
                    </a:cubicBezTo>
                    <a:close/>
                    <a:moveTo>
                      <a:pt x="28802" y="26487"/>
                    </a:moveTo>
                    <a:lnTo>
                      <a:pt x="28802" y="26487"/>
                    </a:lnTo>
                    <a:cubicBezTo>
                      <a:pt x="29133" y="26700"/>
                      <a:pt x="29440" y="26960"/>
                      <a:pt x="29794" y="27172"/>
                    </a:cubicBezTo>
                    <a:cubicBezTo>
                      <a:pt x="30101" y="27385"/>
                      <a:pt x="30432" y="27597"/>
                      <a:pt x="30739" y="27763"/>
                    </a:cubicBezTo>
                    <a:cubicBezTo>
                      <a:pt x="31377" y="28141"/>
                      <a:pt x="32063" y="28543"/>
                      <a:pt x="32748" y="28897"/>
                    </a:cubicBezTo>
                    <a:cubicBezTo>
                      <a:pt x="34095" y="29606"/>
                      <a:pt x="35489" y="30267"/>
                      <a:pt x="36883" y="30905"/>
                    </a:cubicBezTo>
                    <a:cubicBezTo>
                      <a:pt x="37662" y="31260"/>
                      <a:pt x="38466" y="31638"/>
                      <a:pt x="39293" y="31898"/>
                    </a:cubicBezTo>
                    <a:cubicBezTo>
                      <a:pt x="39297" y="31899"/>
                      <a:pt x="39302" y="31899"/>
                      <a:pt x="39306" y="31899"/>
                    </a:cubicBezTo>
                    <a:cubicBezTo>
                      <a:pt x="39398" y="31899"/>
                      <a:pt x="39498" y="31683"/>
                      <a:pt x="39363" y="31638"/>
                    </a:cubicBezTo>
                    <a:cubicBezTo>
                      <a:pt x="38678" y="31307"/>
                      <a:pt x="37969" y="31023"/>
                      <a:pt x="37261" y="30716"/>
                    </a:cubicBezTo>
                    <a:cubicBezTo>
                      <a:pt x="36552" y="30433"/>
                      <a:pt x="35843" y="30102"/>
                      <a:pt x="35158" y="29771"/>
                    </a:cubicBezTo>
                    <a:cubicBezTo>
                      <a:pt x="33811" y="29133"/>
                      <a:pt x="32441" y="28448"/>
                      <a:pt x="31117" y="27716"/>
                    </a:cubicBezTo>
                    <a:cubicBezTo>
                      <a:pt x="30739" y="27503"/>
                      <a:pt x="30385" y="27290"/>
                      <a:pt x="29983" y="27078"/>
                    </a:cubicBezTo>
                    <a:cubicBezTo>
                      <a:pt x="29794" y="26960"/>
                      <a:pt x="29605" y="26889"/>
                      <a:pt x="29393" y="26794"/>
                    </a:cubicBezTo>
                    <a:cubicBezTo>
                      <a:pt x="29204" y="26700"/>
                      <a:pt x="28991" y="26605"/>
                      <a:pt x="28802" y="26487"/>
                    </a:cubicBezTo>
                    <a:close/>
                    <a:moveTo>
                      <a:pt x="13846" y="25306"/>
                    </a:moveTo>
                    <a:lnTo>
                      <a:pt x="13846" y="25306"/>
                    </a:lnTo>
                    <a:cubicBezTo>
                      <a:pt x="13491" y="25495"/>
                      <a:pt x="13137" y="25636"/>
                      <a:pt x="12783" y="25802"/>
                    </a:cubicBezTo>
                    <a:lnTo>
                      <a:pt x="11790" y="26345"/>
                    </a:lnTo>
                    <a:cubicBezTo>
                      <a:pt x="11129" y="26723"/>
                      <a:pt x="10467" y="27101"/>
                      <a:pt x="9829" y="27527"/>
                    </a:cubicBezTo>
                    <a:cubicBezTo>
                      <a:pt x="8530" y="28354"/>
                      <a:pt x="7254" y="29204"/>
                      <a:pt x="6002" y="30102"/>
                    </a:cubicBezTo>
                    <a:cubicBezTo>
                      <a:pt x="5293" y="30598"/>
                      <a:pt x="4584" y="31094"/>
                      <a:pt x="3946" y="31685"/>
                    </a:cubicBezTo>
                    <a:cubicBezTo>
                      <a:pt x="3848" y="31763"/>
                      <a:pt x="3928" y="31921"/>
                      <a:pt x="4025" y="31921"/>
                    </a:cubicBezTo>
                    <a:cubicBezTo>
                      <a:pt x="4046" y="31921"/>
                      <a:pt x="4067" y="31914"/>
                      <a:pt x="4088" y="31898"/>
                    </a:cubicBezTo>
                    <a:cubicBezTo>
                      <a:pt x="4702" y="31472"/>
                      <a:pt x="5340" y="30976"/>
                      <a:pt x="5931" y="30551"/>
                    </a:cubicBezTo>
                    <a:cubicBezTo>
                      <a:pt x="6545" y="30102"/>
                      <a:pt x="7159" y="29629"/>
                      <a:pt x="7821" y="29204"/>
                    </a:cubicBezTo>
                    <a:cubicBezTo>
                      <a:pt x="9049" y="28354"/>
                      <a:pt x="10325" y="27527"/>
                      <a:pt x="11625" y="26723"/>
                    </a:cubicBezTo>
                    <a:cubicBezTo>
                      <a:pt x="11979" y="26487"/>
                      <a:pt x="12357" y="26274"/>
                      <a:pt x="12712" y="26038"/>
                    </a:cubicBezTo>
                    <a:cubicBezTo>
                      <a:pt x="12901" y="25920"/>
                      <a:pt x="13090" y="25802"/>
                      <a:pt x="13279" y="25684"/>
                    </a:cubicBezTo>
                    <a:cubicBezTo>
                      <a:pt x="13444" y="25566"/>
                      <a:pt x="13633" y="25424"/>
                      <a:pt x="13846" y="25306"/>
                    </a:cubicBezTo>
                    <a:close/>
                    <a:moveTo>
                      <a:pt x="16138" y="25235"/>
                    </a:moveTo>
                    <a:cubicBezTo>
                      <a:pt x="15547" y="25636"/>
                      <a:pt x="14956" y="26014"/>
                      <a:pt x="14389" y="26416"/>
                    </a:cubicBezTo>
                    <a:cubicBezTo>
                      <a:pt x="13846" y="26818"/>
                      <a:pt x="13255" y="27243"/>
                      <a:pt x="12688" y="27645"/>
                    </a:cubicBezTo>
                    <a:cubicBezTo>
                      <a:pt x="11554" y="28495"/>
                      <a:pt x="10443" y="29370"/>
                      <a:pt x="9357" y="30220"/>
                    </a:cubicBezTo>
                    <a:cubicBezTo>
                      <a:pt x="8719" y="30716"/>
                      <a:pt x="8081" y="31189"/>
                      <a:pt x="7466" y="31709"/>
                    </a:cubicBezTo>
                    <a:cubicBezTo>
                      <a:pt x="7318" y="31838"/>
                      <a:pt x="7432" y="32012"/>
                      <a:pt x="7579" y="32012"/>
                    </a:cubicBezTo>
                    <a:cubicBezTo>
                      <a:pt x="7619" y="32012"/>
                      <a:pt x="7662" y="31999"/>
                      <a:pt x="7703" y="31969"/>
                    </a:cubicBezTo>
                    <a:cubicBezTo>
                      <a:pt x="8813" y="31142"/>
                      <a:pt x="9900" y="30244"/>
                      <a:pt x="11011" y="29370"/>
                    </a:cubicBezTo>
                    <a:cubicBezTo>
                      <a:pt x="12097" y="28495"/>
                      <a:pt x="13208" y="27621"/>
                      <a:pt x="14318" y="26747"/>
                    </a:cubicBezTo>
                    <a:cubicBezTo>
                      <a:pt x="14933" y="26251"/>
                      <a:pt x="15523" y="25731"/>
                      <a:pt x="16138" y="25235"/>
                    </a:cubicBezTo>
                    <a:close/>
                    <a:moveTo>
                      <a:pt x="24525" y="23864"/>
                    </a:moveTo>
                    <a:cubicBezTo>
                      <a:pt x="24525" y="23864"/>
                      <a:pt x="24502" y="23864"/>
                      <a:pt x="24502" y="23888"/>
                    </a:cubicBezTo>
                    <a:cubicBezTo>
                      <a:pt x="24667" y="24101"/>
                      <a:pt x="24856" y="24313"/>
                      <a:pt x="25069" y="24502"/>
                    </a:cubicBezTo>
                    <a:cubicBezTo>
                      <a:pt x="25234" y="24691"/>
                      <a:pt x="25447" y="24857"/>
                      <a:pt x="25660" y="25046"/>
                    </a:cubicBezTo>
                    <a:cubicBezTo>
                      <a:pt x="26061" y="25400"/>
                      <a:pt x="26486" y="25755"/>
                      <a:pt x="26912" y="26109"/>
                    </a:cubicBezTo>
                    <a:cubicBezTo>
                      <a:pt x="27786" y="26794"/>
                      <a:pt x="28660" y="27432"/>
                      <a:pt x="29558" y="28046"/>
                    </a:cubicBezTo>
                    <a:cubicBezTo>
                      <a:pt x="31354" y="29275"/>
                      <a:pt x="33220" y="30385"/>
                      <a:pt x="35158" y="31331"/>
                    </a:cubicBezTo>
                    <a:cubicBezTo>
                      <a:pt x="35725" y="31590"/>
                      <a:pt x="36245" y="31874"/>
                      <a:pt x="36835" y="32063"/>
                    </a:cubicBezTo>
                    <a:cubicBezTo>
                      <a:pt x="37142" y="32158"/>
                      <a:pt x="37402" y="32276"/>
                      <a:pt x="37710" y="32347"/>
                    </a:cubicBezTo>
                    <a:cubicBezTo>
                      <a:pt x="37993" y="32417"/>
                      <a:pt x="38300" y="32465"/>
                      <a:pt x="38607" y="32465"/>
                    </a:cubicBezTo>
                    <a:cubicBezTo>
                      <a:pt x="38820" y="32441"/>
                      <a:pt x="38844" y="32181"/>
                      <a:pt x="38702" y="32158"/>
                    </a:cubicBezTo>
                    <a:cubicBezTo>
                      <a:pt x="38442" y="32063"/>
                      <a:pt x="38206" y="31992"/>
                      <a:pt x="37946" y="31921"/>
                    </a:cubicBezTo>
                    <a:cubicBezTo>
                      <a:pt x="37662" y="31874"/>
                      <a:pt x="37426" y="31780"/>
                      <a:pt x="37166" y="31685"/>
                    </a:cubicBezTo>
                    <a:cubicBezTo>
                      <a:pt x="36670" y="31520"/>
                      <a:pt x="36197" y="31307"/>
                      <a:pt x="35725" y="31071"/>
                    </a:cubicBezTo>
                    <a:cubicBezTo>
                      <a:pt x="34756" y="30598"/>
                      <a:pt x="33811" y="30102"/>
                      <a:pt x="32866" y="29559"/>
                    </a:cubicBezTo>
                    <a:cubicBezTo>
                      <a:pt x="30999" y="28495"/>
                      <a:pt x="29204" y="27290"/>
                      <a:pt x="27455" y="26014"/>
                    </a:cubicBezTo>
                    <a:cubicBezTo>
                      <a:pt x="26983" y="25660"/>
                      <a:pt x="26486" y="25282"/>
                      <a:pt x="26014" y="24928"/>
                    </a:cubicBezTo>
                    <a:lnTo>
                      <a:pt x="25305" y="24384"/>
                    </a:lnTo>
                    <a:cubicBezTo>
                      <a:pt x="25069" y="24195"/>
                      <a:pt x="24785" y="24030"/>
                      <a:pt x="24525" y="23864"/>
                    </a:cubicBezTo>
                    <a:close/>
                    <a:moveTo>
                      <a:pt x="20643" y="22086"/>
                    </a:moveTo>
                    <a:cubicBezTo>
                      <a:pt x="20637" y="22086"/>
                      <a:pt x="20632" y="22088"/>
                      <a:pt x="20627" y="22092"/>
                    </a:cubicBezTo>
                    <a:cubicBezTo>
                      <a:pt x="19422" y="22683"/>
                      <a:pt x="18217" y="23250"/>
                      <a:pt x="17059" y="23888"/>
                    </a:cubicBezTo>
                    <a:cubicBezTo>
                      <a:pt x="15901" y="24550"/>
                      <a:pt x="14744" y="25187"/>
                      <a:pt x="13633" y="25896"/>
                    </a:cubicBezTo>
                    <a:cubicBezTo>
                      <a:pt x="11365" y="27290"/>
                      <a:pt x="9168" y="28802"/>
                      <a:pt x="7041" y="30385"/>
                    </a:cubicBezTo>
                    <a:cubicBezTo>
                      <a:pt x="6450" y="30834"/>
                      <a:pt x="5860" y="31283"/>
                      <a:pt x="5269" y="31756"/>
                    </a:cubicBezTo>
                    <a:cubicBezTo>
                      <a:pt x="4678" y="32228"/>
                      <a:pt x="4088" y="32677"/>
                      <a:pt x="3568" y="33197"/>
                    </a:cubicBezTo>
                    <a:cubicBezTo>
                      <a:pt x="3422" y="33280"/>
                      <a:pt x="3496" y="33418"/>
                      <a:pt x="3596" y="33418"/>
                    </a:cubicBezTo>
                    <a:cubicBezTo>
                      <a:pt x="3610" y="33418"/>
                      <a:pt x="3624" y="33416"/>
                      <a:pt x="3639" y="33410"/>
                    </a:cubicBezTo>
                    <a:cubicBezTo>
                      <a:pt x="4182" y="33032"/>
                      <a:pt x="4702" y="32606"/>
                      <a:pt x="5222" y="32205"/>
                    </a:cubicBezTo>
                    <a:lnTo>
                      <a:pt x="6805" y="30953"/>
                    </a:lnTo>
                    <a:cubicBezTo>
                      <a:pt x="7868" y="30149"/>
                      <a:pt x="8931" y="29393"/>
                      <a:pt x="10018" y="28613"/>
                    </a:cubicBezTo>
                    <a:cubicBezTo>
                      <a:pt x="12216" y="27125"/>
                      <a:pt x="14460" y="25707"/>
                      <a:pt x="16752" y="24337"/>
                    </a:cubicBezTo>
                    <a:cubicBezTo>
                      <a:pt x="17390" y="23959"/>
                      <a:pt x="18028" y="23604"/>
                      <a:pt x="18689" y="23226"/>
                    </a:cubicBezTo>
                    <a:cubicBezTo>
                      <a:pt x="19327" y="22825"/>
                      <a:pt x="19989" y="22470"/>
                      <a:pt x="20651" y="22116"/>
                    </a:cubicBezTo>
                    <a:cubicBezTo>
                      <a:pt x="20688" y="22116"/>
                      <a:pt x="20666" y="22086"/>
                      <a:pt x="20643" y="22086"/>
                    </a:cubicBezTo>
                    <a:close/>
                    <a:moveTo>
                      <a:pt x="25281" y="27125"/>
                    </a:moveTo>
                    <a:cubicBezTo>
                      <a:pt x="25707" y="27716"/>
                      <a:pt x="26085" y="28306"/>
                      <a:pt x="26463" y="28850"/>
                    </a:cubicBezTo>
                    <a:cubicBezTo>
                      <a:pt x="26888" y="29417"/>
                      <a:pt x="27290" y="30007"/>
                      <a:pt x="27715" y="30575"/>
                    </a:cubicBezTo>
                    <a:cubicBezTo>
                      <a:pt x="28566" y="31685"/>
                      <a:pt x="29416" y="32819"/>
                      <a:pt x="30290" y="33906"/>
                    </a:cubicBezTo>
                    <a:cubicBezTo>
                      <a:pt x="30787" y="34520"/>
                      <a:pt x="31259" y="35182"/>
                      <a:pt x="31779" y="35796"/>
                    </a:cubicBezTo>
                    <a:cubicBezTo>
                      <a:pt x="31816" y="35845"/>
                      <a:pt x="31859" y="35866"/>
                      <a:pt x="31900" y="35866"/>
                    </a:cubicBezTo>
                    <a:cubicBezTo>
                      <a:pt x="32018" y="35866"/>
                      <a:pt x="32120" y="35700"/>
                      <a:pt x="32015" y="35560"/>
                    </a:cubicBezTo>
                    <a:cubicBezTo>
                      <a:pt x="31188" y="34426"/>
                      <a:pt x="30314" y="33339"/>
                      <a:pt x="29416" y="32252"/>
                    </a:cubicBezTo>
                    <a:cubicBezTo>
                      <a:pt x="28566" y="31165"/>
                      <a:pt x="27691" y="30031"/>
                      <a:pt x="26817" y="28944"/>
                    </a:cubicBezTo>
                    <a:cubicBezTo>
                      <a:pt x="26321" y="28330"/>
                      <a:pt x="25801" y="27739"/>
                      <a:pt x="25281" y="27125"/>
                    </a:cubicBezTo>
                    <a:close/>
                    <a:moveTo>
                      <a:pt x="18689" y="27527"/>
                    </a:moveTo>
                    <a:lnTo>
                      <a:pt x="18689" y="27527"/>
                    </a:lnTo>
                    <a:cubicBezTo>
                      <a:pt x="18382" y="28188"/>
                      <a:pt x="18051" y="28802"/>
                      <a:pt x="17768" y="29440"/>
                    </a:cubicBezTo>
                    <a:cubicBezTo>
                      <a:pt x="17461" y="30102"/>
                      <a:pt x="17177" y="30716"/>
                      <a:pt x="16917" y="31378"/>
                    </a:cubicBezTo>
                    <a:cubicBezTo>
                      <a:pt x="16374" y="32677"/>
                      <a:pt x="15807" y="33977"/>
                      <a:pt x="15287" y="35276"/>
                    </a:cubicBezTo>
                    <a:cubicBezTo>
                      <a:pt x="14980" y="36009"/>
                      <a:pt x="14673" y="36741"/>
                      <a:pt x="14389" y="37521"/>
                    </a:cubicBezTo>
                    <a:cubicBezTo>
                      <a:pt x="14361" y="37618"/>
                      <a:pt x="14465" y="37691"/>
                      <a:pt x="14569" y="37691"/>
                    </a:cubicBezTo>
                    <a:cubicBezTo>
                      <a:pt x="14641" y="37691"/>
                      <a:pt x="14715" y="37656"/>
                      <a:pt x="14744" y="37568"/>
                    </a:cubicBezTo>
                    <a:cubicBezTo>
                      <a:pt x="15311" y="36269"/>
                      <a:pt x="15807" y="34969"/>
                      <a:pt x="16327" y="33670"/>
                    </a:cubicBezTo>
                    <a:cubicBezTo>
                      <a:pt x="16846" y="32370"/>
                      <a:pt x="17343" y="31071"/>
                      <a:pt x="17862" y="29771"/>
                    </a:cubicBezTo>
                    <a:cubicBezTo>
                      <a:pt x="18146" y="29039"/>
                      <a:pt x="18382" y="28259"/>
                      <a:pt x="18689" y="27527"/>
                    </a:cubicBezTo>
                    <a:close/>
                    <a:moveTo>
                      <a:pt x="19351" y="24431"/>
                    </a:moveTo>
                    <a:cubicBezTo>
                      <a:pt x="19138" y="24597"/>
                      <a:pt x="18949" y="24786"/>
                      <a:pt x="18737" y="24998"/>
                    </a:cubicBezTo>
                    <a:cubicBezTo>
                      <a:pt x="18571" y="25164"/>
                      <a:pt x="18382" y="25377"/>
                      <a:pt x="18217" y="25589"/>
                    </a:cubicBezTo>
                    <a:cubicBezTo>
                      <a:pt x="17839" y="25991"/>
                      <a:pt x="17484" y="26416"/>
                      <a:pt x="17154" y="26841"/>
                    </a:cubicBezTo>
                    <a:cubicBezTo>
                      <a:pt x="16468" y="27716"/>
                      <a:pt x="15807" y="28590"/>
                      <a:pt x="15193" y="29488"/>
                    </a:cubicBezTo>
                    <a:cubicBezTo>
                      <a:pt x="13988" y="31283"/>
                      <a:pt x="12853" y="33150"/>
                      <a:pt x="11908" y="35087"/>
                    </a:cubicBezTo>
                    <a:cubicBezTo>
                      <a:pt x="11648" y="35654"/>
                      <a:pt x="11389" y="36174"/>
                      <a:pt x="11176" y="36765"/>
                    </a:cubicBezTo>
                    <a:cubicBezTo>
                      <a:pt x="11081" y="37072"/>
                      <a:pt x="10963" y="37332"/>
                      <a:pt x="10916" y="37639"/>
                    </a:cubicBezTo>
                    <a:cubicBezTo>
                      <a:pt x="10822" y="37923"/>
                      <a:pt x="10798" y="38230"/>
                      <a:pt x="10798" y="38537"/>
                    </a:cubicBezTo>
                    <a:cubicBezTo>
                      <a:pt x="10812" y="38661"/>
                      <a:pt x="10890" y="38721"/>
                      <a:pt x="10962" y="38721"/>
                    </a:cubicBezTo>
                    <a:cubicBezTo>
                      <a:pt x="11013" y="38721"/>
                      <a:pt x="11062" y="38690"/>
                      <a:pt x="11081" y="38631"/>
                    </a:cubicBezTo>
                    <a:cubicBezTo>
                      <a:pt x="11176" y="38372"/>
                      <a:pt x="11270" y="38135"/>
                      <a:pt x="11318" y="37875"/>
                    </a:cubicBezTo>
                    <a:cubicBezTo>
                      <a:pt x="11389" y="37592"/>
                      <a:pt x="11459" y="37356"/>
                      <a:pt x="11554" y="37096"/>
                    </a:cubicBezTo>
                    <a:cubicBezTo>
                      <a:pt x="11743" y="36599"/>
                      <a:pt x="11932" y="36127"/>
                      <a:pt x="12168" y="35654"/>
                    </a:cubicBezTo>
                    <a:cubicBezTo>
                      <a:pt x="12641" y="34686"/>
                      <a:pt x="13161" y="33741"/>
                      <a:pt x="13680" y="32795"/>
                    </a:cubicBezTo>
                    <a:cubicBezTo>
                      <a:pt x="14744" y="30929"/>
                      <a:pt x="15949" y="29133"/>
                      <a:pt x="17225" y="27385"/>
                    </a:cubicBezTo>
                    <a:cubicBezTo>
                      <a:pt x="17579" y="26912"/>
                      <a:pt x="17957" y="26416"/>
                      <a:pt x="18311" y="25944"/>
                    </a:cubicBezTo>
                    <a:lnTo>
                      <a:pt x="18855" y="25235"/>
                    </a:lnTo>
                    <a:cubicBezTo>
                      <a:pt x="19067" y="24998"/>
                      <a:pt x="19209" y="24715"/>
                      <a:pt x="19375" y="24455"/>
                    </a:cubicBezTo>
                    <a:cubicBezTo>
                      <a:pt x="19375" y="24455"/>
                      <a:pt x="19375" y="24431"/>
                      <a:pt x="19351" y="24431"/>
                    </a:cubicBezTo>
                    <a:close/>
                    <a:moveTo>
                      <a:pt x="22021" y="28188"/>
                    </a:moveTo>
                    <a:cubicBezTo>
                      <a:pt x="22068" y="28897"/>
                      <a:pt x="22115" y="29606"/>
                      <a:pt x="22163" y="30267"/>
                    </a:cubicBezTo>
                    <a:cubicBezTo>
                      <a:pt x="22234" y="30976"/>
                      <a:pt x="22304" y="31661"/>
                      <a:pt x="22399" y="32370"/>
                    </a:cubicBezTo>
                    <a:lnTo>
                      <a:pt x="22942" y="36529"/>
                    </a:lnTo>
                    <a:cubicBezTo>
                      <a:pt x="23061" y="37332"/>
                      <a:pt x="23131" y="38135"/>
                      <a:pt x="23297" y="38939"/>
                    </a:cubicBezTo>
                    <a:cubicBezTo>
                      <a:pt x="23317" y="39039"/>
                      <a:pt x="23389" y="39084"/>
                      <a:pt x="23463" y="39084"/>
                    </a:cubicBezTo>
                    <a:cubicBezTo>
                      <a:pt x="23562" y="39084"/>
                      <a:pt x="23665" y="39003"/>
                      <a:pt x="23651" y="38868"/>
                    </a:cubicBezTo>
                    <a:cubicBezTo>
                      <a:pt x="23462" y="37474"/>
                      <a:pt x="23250" y="36103"/>
                      <a:pt x="23061" y="34709"/>
                    </a:cubicBezTo>
                    <a:cubicBezTo>
                      <a:pt x="22848" y="33315"/>
                      <a:pt x="22659" y="31921"/>
                      <a:pt x="22423" y="30551"/>
                    </a:cubicBezTo>
                    <a:cubicBezTo>
                      <a:pt x="22304" y="29748"/>
                      <a:pt x="22139" y="28968"/>
                      <a:pt x="22021" y="28188"/>
                    </a:cubicBezTo>
                    <a:close/>
                    <a:moveTo>
                      <a:pt x="25376" y="29393"/>
                    </a:moveTo>
                    <a:cubicBezTo>
                      <a:pt x="25565" y="29748"/>
                      <a:pt x="25707" y="30102"/>
                      <a:pt x="25896" y="30456"/>
                    </a:cubicBezTo>
                    <a:lnTo>
                      <a:pt x="26416" y="31425"/>
                    </a:lnTo>
                    <a:cubicBezTo>
                      <a:pt x="26794" y="32110"/>
                      <a:pt x="27195" y="32748"/>
                      <a:pt x="27597" y="33410"/>
                    </a:cubicBezTo>
                    <a:cubicBezTo>
                      <a:pt x="28424" y="34709"/>
                      <a:pt x="29275" y="35962"/>
                      <a:pt x="30172" y="37214"/>
                    </a:cubicBezTo>
                    <a:cubicBezTo>
                      <a:pt x="30669" y="37923"/>
                      <a:pt x="31165" y="38631"/>
                      <a:pt x="31755" y="39293"/>
                    </a:cubicBezTo>
                    <a:cubicBezTo>
                      <a:pt x="31778" y="39322"/>
                      <a:pt x="31808" y="39334"/>
                      <a:pt x="31839" y="39334"/>
                    </a:cubicBezTo>
                    <a:cubicBezTo>
                      <a:pt x="31935" y="39334"/>
                      <a:pt x="32040" y="39217"/>
                      <a:pt x="31968" y="39128"/>
                    </a:cubicBezTo>
                    <a:cubicBezTo>
                      <a:pt x="31566" y="38513"/>
                      <a:pt x="31047" y="37899"/>
                      <a:pt x="30621" y="37308"/>
                    </a:cubicBezTo>
                    <a:cubicBezTo>
                      <a:pt x="30172" y="36694"/>
                      <a:pt x="29700" y="36056"/>
                      <a:pt x="29275" y="35418"/>
                    </a:cubicBezTo>
                    <a:cubicBezTo>
                      <a:pt x="28424" y="34166"/>
                      <a:pt x="27597" y="32914"/>
                      <a:pt x="26794" y="31590"/>
                    </a:cubicBezTo>
                    <a:cubicBezTo>
                      <a:pt x="26557" y="31260"/>
                      <a:pt x="26368" y="30858"/>
                      <a:pt x="26132" y="30504"/>
                    </a:cubicBezTo>
                    <a:cubicBezTo>
                      <a:pt x="26014" y="30338"/>
                      <a:pt x="25896" y="30126"/>
                      <a:pt x="25778" y="29960"/>
                    </a:cubicBezTo>
                    <a:cubicBezTo>
                      <a:pt x="25660" y="29771"/>
                      <a:pt x="25494" y="29606"/>
                      <a:pt x="25376" y="29393"/>
                    </a:cubicBezTo>
                    <a:close/>
                    <a:moveTo>
                      <a:pt x="16752" y="28732"/>
                    </a:moveTo>
                    <a:lnTo>
                      <a:pt x="16752" y="28732"/>
                    </a:lnTo>
                    <a:cubicBezTo>
                      <a:pt x="16539" y="29062"/>
                      <a:pt x="16279" y="29370"/>
                      <a:pt x="16067" y="29724"/>
                    </a:cubicBezTo>
                    <a:cubicBezTo>
                      <a:pt x="15878" y="30031"/>
                      <a:pt x="15665" y="30362"/>
                      <a:pt x="15476" y="30669"/>
                    </a:cubicBezTo>
                    <a:cubicBezTo>
                      <a:pt x="15098" y="31307"/>
                      <a:pt x="14720" y="31992"/>
                      <a:pt x="14366" y="32677"/>
                    </a:cubicBezTo>
                    <a:cubicBezTo>
                      <a:pt x="13657" y="34024"/>
                      <a:pt x="12972" y="35418"/>
                      <a:pt x="12357" y="36812"/>
                    </a:cubicBezTo>
                    <a:cubicBezTo>
                      <a:pt x="12003" y="37592"/>
                      <a:pt x="11625" y="38395"/>
                      <a:pt x="11341" y="39222"/>
                    </a:cubicBezTo>
                    <a:cubicBezTo>
                      <a:pt x="11326" y="39298"/>
                      <a:pt x="11408" y="39364"/>
                      <a:pt x="11494" y="39364"/>
                    </a:cubicBezTo>
                    <a:cubicBezTo>
                      <a:pt x="11542" y="39364"/>
                      <a:pt x="11591" y="39344"/>
                      <a:pt x="11625" y="39293"/>
                    </a:cubicBezTo>
                    <a:cubicBezTo>
                      <a:pt x="11932" y="38608"/>
                      <a:pt x="12239" y="37899"/>
                      <a:pt x="12523" y="37190"/>
                    </a:cubicBezTo>
                    <a:cubicBezTo>
                      <a:pt x="12830" y="36481"/>
                      <a:pt x="13161" y="35773"/>
                      <a:pt x="13491" y="35087"/>
                    </a:cubicBezTo>
                    <a:cubicBezTo>
                      <a:pt x="14129" y="33741"/>
                      <a:pt x="14815" y="32370"/>
                      <a:pt x="15547" y="31047"/>
                    </a:cubicBezTo>
                    <a:cubicBezTo>
                      <a:pt x="15760" y="30669"/>
                      <a:pt x="15972" y="30315"/>
                      <a:pt x="16161" y="29913"/>
                    </a:cubicBezTo>
                    <a:cubicBezTo>
                      <a:pt x="16279" y="29724"/>
                      <a:pt x="16374" y="29535"/>
                      <a:pt x="16468" y="29322"/>
                    </a:cubicBezTo>
                    <a:cubicBezTo>
                      <a:pt x="16539" y="29133"/>
                      <a:pt x="16634" y="28921"/>
                      <a:pt x="16752" y="28732"/>
                    </a:cubicBezTo>
                    <a:close/>
                    <a:moveTo>
                      <a:pt x="23037" y="25022"/>
                    </a:moveTo>
                    <a:cubicBezTo>
                      <a:pt x="23108" y="25282"/>
                      <a:pt x="23155" y="25542"/>
                      <a:pt x="23226" y="25849"/>
                    </a:cubicBezTo>
                    <a:cubicBezTo>
                      <a:pt x="23273" y="26109"/>
                      <a:pt x="23368" y="26345"/>
                      <a:pt x="23462" y="26581"/>
                    </a:cubicBezTo>
                    <a:cubicBezTo>
                      <a:pt x="23628" y="27125"/>
                      <a:pt x="23817" y="27621"/>
                      <a:pt x="24029" y="28117"/>
                    </a:cubicBezTo>
                    <a:cubicBezTo>
                      <a:pt x="24431" y="29157"/>
                      <a:pt x="24856" y="30149"/>
                      <a:pt x="25329" y="31142"/>
                    </a:cubicBezTo>
                    <a:cubicBezTo>
                      <a:pt x="26274" y="33079"/>
                      <a:pt x="27337" y="34969"/>
                      <a:pt x="28542" y="36765"/>
                    </a:cubicBezTo>
                    <a:cubicBezTo>
                      <a:pt x="28896" y="37261"/>
                      <a:pt x="29251" y="37781"/>
                      <a:pt x="29629" y="38253"/>
                    </a:cubicBezTo>
                    <a:cubicBezTo>
                      <a:pt x="29842" y="38490"/>
                      <a:pt x="30007" y="38702"/>
                      <a:pt x="30220" y="38939"/>
                    </a:cubicBezTo>
                    <a:cubicBezTo>
                      <a:pt x="30432" y="39175"/>
                      <a:pt x="30669" y="39340"/>
                      <a:pt x="30928" y="39482"/>
                    </a:cubicBezTo>
                    <a:cubicBezTo>
                      <a:pt x="30954" y="39493"/>
                      <a:pt x="30979" y="39498"/>
                      <a:pt x="31002" y="39498"/>
                    </a:cubicBezTo>
                    <a:cubicBezTo>
                      <a:pt x="31132" y="39498"/>
                      <a:pt x="31221" y="39353"/>
                      <a:pt x="31141" y="39293"/>
                    </a:cubicBezTo>
                    <a:cubicBezTo>
                      <a:pt x="30976" y="39080"/>
                      <a:pt x="30787" y="38868"/>
                      <a:pt x="30598" y="38702"/>
                    </a:cubicBezTo>
                    <a:cubicBezTo>
                      <a:pt x="30432" y="38513"/>
                      <a:pt x="30220" y="38301"/>
                      <a:pt x="30078" y="38112"/>
                    </a:cubicBezTo>
                    <a:cubicBezTo>
                      <a:pt x="29723" y="37686"/>
                      <a:pt x="29416" y="37261"/>
                      <a:pt x="29109" y="36859"/>
                    </a:cubicBezTo>
                    <a:cubicBezTo>
                      <a:pt x="28471" y="35985"/>
                      <a:pt x="27928" y="35064"/>
                      <a:pt x="27384" y="34142"/>
                    </a:cubicBezTo>
                    <a:cubicBezTo>
                      <a:pt x="26297" y="32276"/>
                      <a:pt x="25352" y="30362"/>
                      <a:pt x="24502" y="28377"/>
                    </a:cubicBezTo>
                    <a:lnTo>
                      <a:pt x="23793" y="26700"/>
                    </a:lnTo>
                    <a:cubicBezTo>
                      <a:pt x="23675" y="26440"/>
                      <a:pt x="23557" y="26180"/>
                      <a:pt x="23462" y="25873"/>
                    </a:cubicBezTo>
                    <a:cubicBezTo>
                      <a:pt x="23344" y="25589"/>
                      <a:pt x="23226" y="25306"/>
                      <a:pt x="23084" y="25022"/>
                    </a:cubicBezTo>
                    <a:close/>
                    <a:moveTo>
                      <a:pt x="22153" y="22555"/>
                    </a:moveTo>
                    <a:cubicBezTo>
                      <a:pt x="22141" y="22555"/>
                      <a:pt x="22122" y="22572"/>
                      <a:pt x="22139" y="22588"/>
                    </a:cubicBezTo>
                    <a:cubicBezTo>
                      <a:pt x="22730" y="23793"/>
                      <a:pt x="23297" y="25022"/>
                      <a:pt x="23935" y="26156"/>
                    </a:cubicBezTo>
                    <a:cubicBezTo>
                      <a:pt x="24596" y="27314"/>
                      <a:pt x="25234" y="28472"/>
                      <a:pt x="25943" y="29582"/>
                    </a:cubicBezTo>
                    <a:cubicBezTo>
                      <a:pt x="27337" y="31874"/>
                      <a:pt x="28849" y="34048"/>
                      <a:pt x="30432" y="36174"/>
                    </a:cubicBezTo>
                    <a:cubicBezTo>
                      <a:pt x="30881" y="36765"/>
                      <a:pt x="31330" y="37356"/>
                      <a:pt x="31803" y="37946"/>
                    </a:cubicBezTo>
                    <a:cubicBezTo>
                      <a:pt x="32275" y="38537"/>
                      <a:pt x="32700" y="39128"/>
                      <a:pt x="33244" y="39671"/>
                    </a:cubicBezTo>
                    <a:cubicBezTo>
                      <a:pt x="33282" y="39717"/>
                      <a:pt x="33326" y="39736"/>
                      <a:pt x="33365" y="39736"/>
                    </a:cubicBezTo>
                    <a:cubicBezTo>
                      <a:pt x="33445" y="39736"/>
                      <a:pt x="33504" y="39656"/>
                      <a:pt x="33457" y="39577"/>
                    </a:cubicBezTo>
                    <a:cubicBezTo>
                      <a:pt x="33055" y="39033"/>
                      <a:pt x="32653" y="38513"/>
                      <a:pt x="32228" y="38017"/>
                    </a:cubicBezTo>
                    <a:lnTo>
                      <a:pt x="30999" y="36410"/>
                    </a:lnTo>
                    <a:cubicBezTo>
                      <a:pt x="30196" y="35347"/>
                      <a:pt x="29440" y="34284"/>
                      <a:pt x="28660" y="33197"/>
                    </a:cubicBezTo>
                    <a:cubicBezTo>
                      <a:pt x="27148" y="31000"/>
                      <a:pt x="25730" y="28755"/>
                      <a:pt x="24384" y="26463"/>
                    </a:cubicBezTo>
                    <a:cubicBezTo>
                      <a:pt x="24006" y="25849"/>
                      <a:pt x="23651" y="25187"/>
                      <a:pt x="23250" y="24550"/>
                    </a:cubicBezTo>
                    <a:cubicBezTo>
                      <a:pt x="22871" y="23888"/>
                      <a:pt x="22517" y="23250"/>
                      <a:pt x="22163" y="22565"/>
                    </a:cubicBezTo>
                    <a:cubicBezTo>
                      <a:pt x="22163" y="22558"/>
                      <a:pt x="22159" y="22555"/>
                      <a:pt x="22153" y="22555"/>
                    </a:cubicBezTo>
                    <a:close/>
                    <a:moveTo>
                      <a:pt x="21052" y="22541"/>
                    </a:moveTo>
                    <a:cubicBezTo>
                      <a:pt x="20272" y="23628"/>
                      <a:pt x="19540" y="24762"/>
                      <a:pt x="18855" y="25896"/>
                    </a:cubicBezTo>
                    <a:cubicBezTo>
                      <a:pt x="18170" y="27030"/>
                      <a:pt x="17532" y="28188"/>
                      <a:pt x="16917" y="29322"/>
                    </a:cubicBezTo>
                    <a:cubicBezTo>
                      <a:pt x="15641" y="31661"/>
                      <a:pt x="14484" y="34095"/>
                      <a:pt x="13444" y="36505"/>
                    </a:cubicBezTo>
                    <a:cubicBezTo>
                      <a:pt x="13161" y="37190"/>
                      <a:pt x="12877" y="37875"/>
                      <a:pt x="12594" y="38584"/>
                    </a:cubicBezTo>
                    <a:cubicBezTo>
                      <a:pt x="12334" y="39293"/>
                      <a:pt x="12026" y="39955"/>
                      <a:pt x="11837" y="40711"/>
                    </a:cubicBezTo>
                    <a:cubicBezTo>
                      <a:pt x="11757" y="40807"/>
                      <a:pt x="11819" y="40882"/>
                      <a:pt x="11890" y="40882"/>
                    </a:cubicBezTo>
                    <a:cubicBezTo>
                      <a:pt x="11922" y="40882"/>
                      <a:pt x="11957" y="40866"/>
                      <a:pt x="11979" y="40829"/>
                    </a:cubicBezTo>
                    <a:cubicBezTo>
                      <a:pt x="12263" y="40238"/>
                      <a:pt x="12475" y="39600"/>
                      <a:pt x="12735" y="38986"/>
                    </a:cubicBezTo>
                    <a:cubicBezTo>
                      <a:pt x="12972" y="38372"/>
                      <a:pt x="13255" y="37757"/>
                      <a:pt x="13515" y="37119"/>
                    </a:cubicBezTo>
                    <a:cubicBezTo>
                      <a:pt x="14011" y="35914"/>
                      <a:pt x="14578" y="34709"/>
                      <a:pt x="15122" y="33504"/>
                    </a:cubicBezTo>
                    <a:cubicBezTo>
                      <a:pt x="16256" y="31094"/>
                      <a:pt x="17484" y="28732"/>
                      <a:pt x="18831" y="26440"/>
                    </a:cubicBezTo>
                    <a:cubicBezTo>
                      <a:pt x="19186" y="25778"/>
                      <a:pt x="19564" y="25164"/>
                      <a:pt x="19918" y="24502"/>
                    </a:cubicBezTo>
                    <a:cubicBezTo>
                      <a:pt x="20272" y="23864"/>
                      <a:pt x="20674" y="23203"/>
                      <a:pt x="21076" y="22565"/>
                    </a:cubicBezTo>
                    <a:cubicBezTo>
                      <a:pt x="21076" y="22541"/>
                      <a:pt x="21052" y="22541"/>
                      <a:pt x="21052" y="22541"/>
                    </a:cubicBezTo>
                    <a:close/>
                    <a:moveTo>
                      <a:pt x="21147" y="25264"/>
                    </a:moveTo>
                    <a:cubicBezTo>
                      <a:pt x="21135" y="25264"/>
                      <a:pt x="21123" y="25270"/>
                      <a:pt x="21123" y="25282"/>
                    </a:cubicBezTo>
                    <a:cubicBezTo>
                      <a:pt x="21052" y="25542"/>
                      <a:pt x="20958" y="25825"/>
                      <a:pt x="20887" y="26085"/>
                    </a:cubicBezTo>
                    <a:cubicBezTo>
                      <a:pt x="20840" y="26345"/>
                      <a:pt x="20769" y="26581"/>
                      <a:pt x="20721" y="26841"/>
                    </a:cubicBezTo>
                    <a:cubicBezTo>
                      <a:pt x="20603" y="27385"/>
                      <a:pt x="20509" y="27905"/>
                      <a:pt x="20414" y="28472"/>
                    </a:cubicBezTo>
                    <a:cubicBezTo>
                      <a:pt x="20249" y="29559"/>
                      <a:pt x="20131" y="30645"/>
                      <a:pt x="20060" y="31756"/>
                    </a:cubicBezTo>
                    <a:cubicBezTo>
                      <a:pt x="19918" y="33906"/>
                      <a:pt x="19894" y="36080"/>
                      <a:pt x="20036" y="38253"/>
                    </a:cubicBezTo>
                    <a:cubicBezTo>
                      <a:pt x="20060" y="38868"/>
                      <a:pt x="20131" y="39458"/>
                      <a:pt x="20249" y="40073"/>
                    </a:cubicBezTo>
                    <a:lnTo>
                      <a:pt x="20414" y="40971"/>
                    </a:lnTo>
                    <a:cubicBezTo>
                      <a:pt x="20509" y="41254"/>
                      <a:pt x="20627" y="41514"/>
                      <a:pt x="20769" y="41821"/>
                    </a:cubicBezTo>
                    <a:cubicBezTo>
                      <a:pt x="20785" y="41838"/>
                      <a:pt x="20810" y="41845"/>
                      <a:pt x="20836" y="41845"/>
                    </a:cubicBezTo>
                    <a:cubicBezTo>
                      <a:pt x="20925" y="41845"/>
                      <a:pt x="21041" y="41764"/>
                      <a:pt x="21005" y="41656"/>
                    </a:cubicBezTo>
                    <a:cubicBezTo>
                      <a:pt x="20958" y="41372"/>
                      <a:pt x="20887" y="41112"/>
                      <a:pt x="20840" y="40876"/>
                    </a:cubicBezTo>
                    <a:cubicBezTo>
                      <a:pt x="20769" y="40616"/>
                      <a:pt x="20721" y="40356"/>
                      <a:pt x="20651" y="40120"/>
                    </a:cubicBezTo>
                    <a:cubicBezTo>
                      <a:pt x="20580" y="39577"/>
                      <a:pt x="20509" y="39080"/>
                      <a:pt x="20461" y="38537"/>
                    </a:cubicBezTo>
                    <a:cubicBezTo>
                      <a:pt x="20367" y="37474"/>
                      <a:pt x="20343" y="36387"/>
                      <a:pt x="20343" y="35324"/>
                    </a:cubicBezTo>
                    <a:cubicBezTo>
                      <a:pt x="20343" y="33174"/>
                      <a:pt x="20461" y="31000"/>
                      <a:pt x="20721" y="28873"/>
                    </a:cubicBezTo>
                    <a:cubicBezTo>
                      <a:pt x="20769" y="28283"/>
                      <a:pt x="20863" y="27668"/>
                      <a:pt x="20958" y="27078"/>
                    </a:cubicBezTo>
                    <a:cubicBezTo>
                      <a:pt x="20981" y="26794"/>
                      <a:pt x="21052" y="26487"/>
                      <a:pt x="21076" y="26203"/>
                    </a:cubicBezTo>
                    <a:cubicBezTo>
                      <a:pt x="21123" y="25896"/>
                      <a:pt x="21123" y="25566"/>
                      <a:pt x="21170" y="25282"/>
                    </a:cubicBezTo>
                    <a:cubicBezTo>
                      <a:pt x="21170" y="25270"/>
                      <a:pt x="21158" y="25264"/>
                      <a:pt x="21147" y="25264"/>
                    </a:cubicBezTo>
                    <a:close/>
                    <a:moveTo>
                      <a:pt x="20981" y="30173"/>
                    </a:moveTo>
                    <a:cubicBezTo>
                      <a:pt x="20981" y="30575"/>
                      <a:pt x="20887" y="30953"/>
                      <a:pt x="20863" y="31354"/>
                    </a:cubicBezTo>
                    <a:cubicBezTo>
                      <a:pt x="20840" y="31756"/>
                      <a:pt x="20840" y="32110"/>
                      <a:pt x="20840" y="32488"/>
                    </a:cubicBezTo>
                    <a:cubicBezTo>
                      <a:pt x="20840" y="33244"/>
                      <a:pt x="20840" y="34024"/>
                      <a:pt x="20863" y="34780"/>
                    </a:cubicBezTo>
                    <a:cubicBezTo>
                      <a:pt x="20934" y="36316"/>
                      <a:pt x="21029" y="37852"/>
                      <a:pt x="21194" y="39364"/>
                    </a:cubicBezTo>
                    <a:cubicBezTo>
                      <a:pt x="21265" y="40214"/>
                      <a:pt x="21336" y="41112"/>
                      <a:pt x="21548" y="41939"/>
                    </a:cubicBezTo>
                    <a:cubicBezTo>
                      <a:pt x="21559" y="42027"/>
                      <a:pt x="21616" y="42064"/>
                      <a:pt x="21674" y="42064"/>
                    </a:cubicBezTo>
                    <a:cubicBezTo>
                      <a:pt x="21741" y="42064"/>
                      <a:pt x="21808" y="42015"/>
                      <a:pt x="21808" y="41939"/>
                    </a:cubicBezTo>
                    <a:cubicBezTo>
                      <a:pt x="21761" y="41183"/>
                      <a:pt x="21643" y="40427"/>
                      <a:pt x="21548" y="39671"/>
                    </a:cubicBezTo>
                    <a:cubicBezTo>
                      <a:pt x="21454" y="38891"/>
                      <a:pt x="21383" y="38135"/>
                      <a:pt x="21336" y="37356"/>
                    </a:cubicBezTo>
                    <a:cubicBezTo>
                      <a:pt x="21218" y="35867"/>
                      <a:pt x="21123" y="34308"/>
                      <a:pt x="21099" y="32819"/>
                    </a:cubicBezTo>
                    <a:cubicBezTo>
                      <a:pt x="21099" y="32394"/>
                      <a:pt x="21076" y="31945"/>
                      <a:pt x="21076" y="31543"/>
                    </a:cubicBezTo>
                    <a:cubicBezTo>
                      <a:pt x="21076" y="31307"/>
                      <a:pt x="21076" y="31094"/>
                      <a:pt x="21052" y="30858"/>
                    </a:cubicBezTo>
                    <a:cubicBezTo>
                      <a:pt x="21005" y="30622"/>
                      <a:pt x="20981" y="30409"/>
                      <a:pt x="20981" y="30173"/>
                    </a:cubicBezTo>
                    <a:close/>
                    <a:moveTo>
                      <a:pt x="21584" y="22718"/>
                    </a:moveTo>
                    <a:cubicBezTo>
                      <a:pt x="21578" y="22718"/>
                      <a:pt x="21572" y="22730"/>
                      <a:pt x="21572" y="22754"/>
                    </a:cubicBezTo>
                    <a:cubicBezTo>
                      <a:pt x="21477" y="24077"/>
                      <a:pt x="21359" y="25400"/>
                      <a:pt x="21336" y="26771"/>
                    </a:cubicBezTo>
                    <a:cubicBezTo>
                      <a:pt x="21312" y="28094"/>
                      <a:pt x="21312" y="29393"/>
                      <a:pt x="21359" y="30716"/>
                    </a:cubicBezTo>
                    <a:cubicBezTo>
                      <a:pt x="21454" y="33386"/>
                      <a:pt x="21619" y="36032"/>
                      <a:pt x="21950" y="38655"/>
                    </a:cubicBezTo>
                    <a:cubicBezTo>
                      <a:pt x="22045" y="39411"/>
                      <a:pt x="22139" y="40144"/>
                      <a:pt x="22257" y="40876"/>
                    </a:cubicBezTo>
                    <a:cubicBezTo>
                      <a:pt x="22375" y="41608"/>
                      <a:pt x="22446" y="42365"/>
                      <a:pt x="22635" y="43097"/>
                    </a:cubicBezTo>
                    <a:cubicBezTo>
                      <a:pt x="22646" y="43153"/>
                      <a:pt x="22701" y="43183"/>
                      <a:pt x="22755" y="43183"/>
                    </a:cubicBezTo>
                    <a:cubicBezTo>
                      <a:pt x="22813" y="43183"/>
                      <a:pt x="22871" y="43147"/>
                      <a:pt x="22871" y="43073"/>
                    </a:cubicBezTo>
                    <a:cubicBezTo>
                      <a:pt x="22824" y="42412"/>
                      <a:pt x="22706" y="41774"/>
                      <a:pt x="22612" y="41089"/>
                    </a:cubicBezTo>
                    <a:cubicBezTo>
                      <a:pt x="22517" y="40427"/>
                      <a:pt x="22423" y="39766"/>
                      <a:pt x="22352" y="39104"/>
                    </a:cubicBezTo>
                    <a:cubicBezTo>
                      <a:pt x="22163" y="37804"/>
                      <a:pt x="22045" y="36481"/>
                      <a:pt x="21926" y="35158"/>
                    </a:cubicBezTo>
                    <a:cubicBezTo>
                      <a:pt x="21714" y="32488"/>
                      <a:pt x="21596" y="29842"/>
                      <a:pt x="21572" y="27196"/>
                    </a:cubicBezTo>
                    <a:lnTo>
                      <a:pt x="21572" y="24998"/>
                    </a:lnTo>
                    <a:cubicBezTo>
                      <a:pt x="21572" y="24242"/>
                      <a:pt x="21572" y="23486"/>
                      <a:pt x="21596" y="22754"/>
                    </a:cubicBezTo>
                    <a:cubicBezTo>
                      <a:pt x="21596" y="22730"/>
                      <a:pt x="21590" y="22718"/>
                      <a:pt x="21584" y="22718"/>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1"/>
              <p:cNvSpPr/>
              <p:nvPr/>
            </p:nvSpPr>
            <p:spPr>
              <a:xfrm>
                <a:off x="596075" y="1779975"/>
                <a:ext cx="920900" cy="915450"/>
              </a:xfrm>
              <a:custGeom>
                <a:avLst/>
                <a:gdLst/>
                <a:ahLst/>
                <a:cxnLst/>
                <a:rect l="l" t="t" r="r" b="b"/>
                <a:pathLst>
                  <a:path w="36836" h="36618" extrusionOk="0">
                    <a:moveTo>
                      <a:pt x="22029" y="1"/>
                    </a:moveTo>
                    <a:cubicBezTo>
                      <a:pt x="21565" y="1"/>
                      <a:pt x="21140" y="326"/>
                      <a:pt x="20863" y="702"/>
                    </a:cubicBezTo>
                    <a:cubicBezTo>
                      <a:pt x="20485" y="1222"/>
                      <a:pt x="20249" y="1883"/>
                      <a:pt x="20060" y="2497"/>
                    </a:cubicBezTo>
                    <a:cubicBezTo>
                      <a:pt x="19895" y="3112"/>
                      <a:pt x="19776" y="3773"/>
                      <a:pt x="19682" y="4388"/>
                    </a:cubicBezTo>
                    <a:cubicBezTo>
                      <a:pt x="19587" y="5002"/>
                      <a:pt x="19540" y="5593"/>
                      <a:pt x="19469" y="6207"/>
                    </a:cubicBezTo>
                    <a:cubicBezTo>
                      <a:pt x="19375" y="7436"/>
                      <a:pt x="19327" y="8641"/>
                      <a:pt x="19304" y="9846"/>
                    </a:cubicBezTo>
                    <a:cubicBezTo>
                      <a:pt x="19257" y="11051"/>
                      <a:pt x="19233" y="12303"/>
                      <a:pt x="19138" y="13508"/>
                    </a:cubicBezTo>
                    <a:cubicBezTo>
                      <a:pt x="19068" y="14713"/>
                      <a:pt x="18949" y="15941"/>
                      <a:pt x="18713" y="17123"/>
                    </a:cubicBezTo>
                    <a:cubicBezTo>
                      <a:pt x="18666" y="17265"/>
                      <a:pt x="18666" y="17383"/>
                      <a:pt x="18642" y="17524"/>
                    </a:cubicBezTo>
                    <a:cubicBezTo>
                      <a:pt x="18642" y="17595"/>
                      <a:pt x="18642" y="17619"/>
                      <a:pt x="18619" y="17666"/>
                    </a:cubicBezTo>
                    <a:cubicBezTo>
                      <a:pt x="18548" y="16438"/>
                      <a:pt x="18500" y="15209"/>
                      <a:pt x="18382" y="13957"/>
                    </a:cubicBezTo>
                    <a:cubicBezTo>
                      <a:pt x="18264" y="12586"/>
                      <a:pt x="18075" y="11216"/>
                      <a:pt x="17839" y="9846"/>
                    </a:cubicBezTo>
                    <a:cubicBezTo>
                      <a:pt x="17650" y="8546"/>
                      <a:pt x="17319" y="7317"/>
                      <a:pt x="16894" y="6065"/>
                    </a:cubicBezTo>
                    <a:cubicBezTo>
                      <a:pt x="16492" y="4860"/>
                      <a:pt x="15996" y="3679"/>
                      <a:pt x="15334" y="2592"/>
                    </a:cubicBezTo>
                    <a:cubicBezTo>
                      <a:pt x="15051" y="2119"/>
                      <a:pt x="14696" y="1647"/>
                      <a:pt x="14271" y="1245"/>
                    </a:cubicBezTo>
                    <a:cubicBezTo>
                      <a:pt x="13924" y="939"/>
                      <a:pt x="13453" y="579"/>
                      <a:pt x="12950" y="579"/>
                    </a:cubicBezTo>
                    <a:cubicBezTo>
                      <a:pt x="12871" y="579"/>
                      <a:pt x="12792" y="588"/>
                      <a:pt x="12712" y="607"/>
                    </a:cubicBezTo>
                    <a:cubicBezTo>
                      <a:pt x="12121" y="749"/>
                      <a:pt x="11814" y="1340"/>
                      <a:pt x="11767" y="1907"/>
                    </a:cubicBezTo>
                    <a:cubicBezTo>
                      <a:pt x="11672" y="2545"/>
                      <a:pt x="11814" y="3230"/>
                      <a:pt x="11979" y="3844"/>
                    </a:cubicBezTo>
                    <a:cubicBezTo>
                      <a:pt x="12145" y="4482"/>
                      <a:pt x="12357" y="5096"/>
                      <a:pt x="12594" y="5687"/>
                    </a:cubicBezTo>
                    <a:cubicBezTo>
                      <a:pt x="12830" y="6254"/>
                      <a:pt x="13066" y="6798"/>
                      <a:pt x="13326" y="7365"/>
                    </a:cubicBezTo>
                    <a:cubicBezTo>
                      <a:pt x="13822" y="8475"/>
                      <a:pt x="14413" y="9562"/>
                      <a:pt x="14980" y="10625"/>
                    </a:cubicBezTo>
                    <a:cubicBezTo>
                      <a:pt x="15547" y="11688"/>
                      <a:pt x="16138" y="12775"/>
                      <a:pt x="16658" y="13862"/>
                    </a:cubicBezTo>
                    <a:cubicBezTo>
                      <a:pt x="17201" y="14973"/>
                      <a:pt x="17674" y="16060"/>
                      <a:pt x="18075" y="17217"/>
                    </a:cubicBezTo>
                    <a:cubicBezTo>
                      <a:pt x="18146" y="17359"/>
                      <a:pt x="18170" y="17477"/>
                      <a:pt x="18241" y="17595"/>
                    </a:cubicBezTo>
                    <a:cubicBezTo>
                      <a:pt x="18241" y="17643"/>
                      <a:pt x="18264" y="17666"/>
                      <a:pt x="18264" y="17737"/>
                    </a:cubicBezTo>
                    <a:cubicBezTo>
                      <a:pt x="17579" y="16674"/>
                      <a:pt x="16894" y="15634"/>
                      <a:pt x="16185" y="14642"/>
                    </a:cubicBezTo>
                    <a:cubicBezTo>
                      <a:pt x="15405" y="13484"/>
                      <a:pt x="14578" y="12397"/>
                      <a:pt x="13680" y="11334"/>
                    </a:cubicBezTo>
                    <a:cubicBezTo>
                      <a:pt x="12830" y="10342"/>
                      <a:pt x="11932" y="9397"/>
                      <a:pt x="10963" y="8546"/>
                    </a:cubicBezTo>
                    <a:cubicBezTo>
                      <a:pt x="10018" y="7695"/>
                      <a:pt x="8979" y="6916"/>
                      <a:pt x="7892" y="6301"/>
                    </a:cubicBezTo>
                    <a:cubicBezTo>
                      <a:pt x="7396" y="6042"/>
                      <a:pt x="6852" y="5805"/>
                      <a:pt x="6309" y="5687"/>
                    </a:cubicBezTo>
                    <a:cubicBezTo>
                      <a:pt x="6068" y="5635"/>
                      <a:pt x="5791" y="5587"/>
                      <a:pt x="5519" y="5587"/>
                    </a:cubicBezTo>
                    <a:cubicBezTo>
                      <a:pt x="5177" y="5587"/>
                      <a:pt x="4845" y="5663"/>
                      <a:pt x="4608" y="5900"/>
                    </a:cubicBezTo>
                    <a:cubicBezTo>
                      <a:pt x="4206" y="6301"/>
                      <a:pt x="4230" y="6987"/>
                      <a:pt x="4466" y="7483"/>
                    </a:cubicBezTo>
                    <a:cubicBezTo>
                      <a:pt x="4702" y="8073"/>
                      <a:pt x="5175" y="8617"/>
                      <a:pt x="5624" y="9066"/>
                    </a:cubicBezTo>
                    <a:cubicBezTo>
                      <a:pt x="6072" y="9538"/>
                      <a:pt x="6569" y="9940"/>
                      <a:pt x="6970" y="10342"/>
                    </a:cubicBezTo>
                    <a:cubicBezTo>
                      <a:pt x="7443" y="10743"/>
                      <a:pt x="7939" y="11098"/>
                      <a:pt x="8459" y="11452"/>
                    </a:cubicBezTo>
                    <a:cubicBezTo>
                      <a:pt x="9451" y="12161"/>
                      <a:pt x="10491" y="12775"/>
                      <a:pt x="11530" y="13413"/>
                    </a:cubicBezTo>
                    <a:cubicBezTo>
                      <a:pt x="12594" y="14075"/>
                      <a:pt x="13633" y="14713"/>
                      <a:pt x="14626" y="15398"/>
                    </a:cubicBezTo>
                    <a:cubicBezTo>
                      <a:pt x="15642" y="16083"/>
                      <a:pt x="16610" y="16792"/>
                      <a:pt x="17532" y="17595"/>
                    </a:cubicBezTo>
                    <a:cubicBezTo>
                      <a:pt x="17626" y="17666"/>
                      <a:pt x="17721" y="17761"/>
                      <a:pt x="17839" y="17855"/>
                    </a:cubicBezTo>
                    <a:cubicBezTo>
                      <a:pt x="17863" y="17902"/>
                      <a:pt x="17910" y="17950"/>
                      <a:pt x="17933" y="17973"/>
                    </a:cubicBezTo>
                    <a:cubicBezTo>
                      <a:pt x="16847" y="17406"/>
                      <a:pt x="15712" y="16863"/>
                      <a:pt x="14602" y="16319"/>
                    </a:cubicBezTo>
                    <a:cubicBezTo>
                      <a:pt x="13326" y="15729"/>
                      <a:pt x="12050" y="15185"/>
                      <a:pt x="10751" y="14713"/>
                    </a:cubicBezTo>
                    <a:cubicBezTo>
                      <a:pt x="9522" y="14287"/>
                      <a:pt x="8270" y="13933"/>
                      <a:pt x="6994" y="13673"/>
                    </a:cubicBezTo>
                    <a:cubicBezTo>
                      <a:pt x="5835" y="13450"/>
                      <a:pt x="4634" y="13270"/>
                      <a:pt x="3431" y="13270"/>
                    </a:cubicBezTo>
                    <a:cubicBezTo>
                      <a:pt x="3359" y="13270"/>
                      <a:pt x="3286" y="13270"/>
                      <a:pt x="3214" y="13272"/>
                    </a:cubicBezTo>
                    <a:cubicBezTo>
                      <a:pt x="2670" y="13272"/>
                      <a:pt x="2079" y="13342"/>
                      <a:pt x="1536" y="13508"/>
                    </a:cubicBezTo>
                    <a:cubicBezTo>
                      <a:pt x="1016" y="13697"/>
                      <a:pt x="331" y="13957"/>
                      <a:pt x="189" y="14547"/>
                    </a:cubicBezTo>
                    <a:cubicBezTo>
                      <a:pt x="0" y="15114"/>
                      <a:pt x="378" y="15681"/>
                      <a:pt x="827" y="15989"/>
                    </a:cubicBezTo>
                    <a:cubicBezTo>
                      <a:pt x="1371" y="16390"/>
                      <a:pt x="2009" y="16627"/>
                      <a:pt x="2623" y="16792"/>
                    </a:cubicBezTo>
                    <a:cubicBezTo>
                      <a:pt x="3261" y="16981"/>
                      <a:pt x="3899" y="17099"/>
                      <a:pt x="4513" y="17170"/>
                    </a:cubicBezTo>
                    <a:cubicBezTo>
                      <a:pt x="5151" y="17265"/>
                      <a:pt x="5742" y="17335"/>
                      <a:pt x="6356" y="17383"/>
                    </a:cubicBezTo>
                    <a:cubicBezTo>
                      <a:pt x="7561" y="17477"/>
                      <a:pt x="8766" y="17524"/>
                      <a:pt x="9995" y="17572"/>
                    </a:cubicBezTo>
                    <a:cubicBezTo>
                      <a:pt x="11200" y="17595"/>
                      <a:pt x="12452" y="17619"/>
                      <a:pt x="13657" y="17713"/>
                    </a:cubicBezTo>
                    <a:cubicBezTo>
                      <a:pt x="14862" y="17808"/>
                      <a:pt x="16067" y="17926"/>
                      <a:pt x="17248" y="18162"/>
                    </a:cubicBezTo>
                    <a:cubicBezTo>
                      <a:pt x="17414" y="18186"/>
                      <a:pt x="17532" y="18186"/>
                      <a:pt x="17674" y="18210"/>
                    </a:cubicBezTo>
                    <a:cubicBezTo>
                      <a:pt x="17721" y="18210"/>
                      <a:pt x="17768" y="18210"/>
                      <a:pt x="17815" y="18233"/>
                    </a:cubicBezTo>
                    <a:cubicBezTo>
                      <a:pt x="16587" y="18304"/>
                      <a:pt x="15334" y="18351"/>
                      <a:pt x="14106" y="18470"/>
                    </a:cubicBezTo>
                    <a:cubicBezTo>
                      <a:pt x="12735" y="18588"/>
                      <a:pt x="11341" y="18777"/>
                      <a:pt x="9995" y="19013"/>
                    </a:cubicBezTo>
                    <a:cubicBezTo>
                      <a:pt x="8695" y="19226"/>
                      <a:pt x="7443" y="19533"/>
                      <a:pt x="6214" y="19958"/>
                    </a:cubicBezTo>
                    <a:cubicBezTo>
                      <a:pt x="5009" y="20360"/>
                      <a:pt x="3828" y="20856"/>
                      <a:pt x="2717" y="21517"/>
                    </a:cubicBezTo>
                    <a:cubicBezTo>
                      <a:pt x="2245" y="21801"/>
                      <a:pt x="1772" y="22155"/>
                      <a:pt x="1394" y="22581"/>
                    </a:cubicBezTo>
                    <a:cubicBezTo>
                      <a:pt x="1040" y="22982"/>
                      <a:pt x="591" y="23549"/>
                      <a:pt x="756" y="24140"/>
                    </a:cubicBezTo>
                    <a:cubicBezTo>
                      <a:pt x="898" y="24731"/>
                      <a:pt x="1489" y="25038"/>
                      <a:pt x="2056" y="25085"/>
                    </a:cubicBezTo>
                    <a:cubicBezTo>
                      <a:pt x="2200" y="25106"/>
                      <a:pt x="2346" y="25116"/>
                      <a:pt x="2493" y="25116"/>
                    </a:cubicBezTo>
                    <a:cubicBezTo>
                      <a:pt x="2999" y="25116"/>
                      <a:pt x="3517" y="25006"/>
                      <a:pt x="3993" y="24896"/>
                    </a:cubicBezTo>
                    <a:cubicBezTo>
                      <a:pt x="4608" y="24707"/>
                      <a:pt x="5246" y="24494"/>
                      <a:pt x="5836" y="24258"/>
                    </a:cubicBezTo>
                    <a:cubicBezTo>
                      <a:pt x="6380" y="24022"/>
                      <a:pt x="6947" y="23786"/>
                      <a:pt x="7514" y="23526"/>
                    </a:cubicBezTo>
                    <a:cubicBezTo>
                      <a:pt x="8601" y="23030"/>
                      <a:pt x="9687" y="22439"/>
                      <a:pt x="10751" y="21872"/>
                    </a:cubicBezTo>
                    <a:cubicBezTo>
                      <a:pt x="11814" y="21305"/>
                      <a:pt x="12924" y="20714"/>
                      <a:pt x="14011" y="20194"/>
                    </a:cubicBezTo>
                    <a:cubicBezTo>
                      <a:pt x="15098" y="19651"/>
                      <a:pt x="16185" y="19178"/>
                      <a:pt x="17343" y="18777"/>
                    </a:cubicBezTo>
                    <a:cubicBezTo>
                      <a:pt x="17485" y="18706"/>
                      <a:pt x="17603" y="18682"/>
                      <a:pt x="17721" y="18635"/>
                    </a:cubicBezTo>
                    <a:cubicBezTo>
                      <a:pt x="17792" y="18635"/>
                      <a:pt x="17815" y="18588"/>
                      <a:pt x="17886" y="18588"/>
                    </a:cubicBezTo>
                    <a:cubicBezTo>
                      <a:pt x="16823" y="19273"/>
                      <a:pt x="15783" y="19958"/>
                      <a:pt x="14767" y="20667"/>
                    </a:cubicBezTo>
                    <a:cubicBezTo>
                      <a:pt x="13633" y="21470"/>
                      <a:pt x="12523" y="22297"/>
                      <a:pt x="11460" y="23171"/>
                    </a:cubicBezTo>
                    <a:cubicBezTo>
                      <a:pt x="10491" y="24022"/>
                      <a:pt x="9546" y="24920"/>
                      <a:pt x="8695" y="25889"/>
                    </a:cubicBezTo>
                    <a:cubicBezTo>
                      <a:pt x="7845" y="26834"/>
                      <a:pt x="7065" y="27873"/>
                      <a:pt x="6451" y="28960"/>
                    </a:cubicBezTo>
                    <a:cubicBezTo>
                      <a:pt x="6191" y="29456"/>
                      <a:pt x="5954" y="30000"/>
                      <a:pt x="5836" y="30567"/>
                    </a:cubicBezTo>
                    <a:cubicBezTo>
                      <a:pt x="5718" y="31087"/>
                      <a:pt x="5624" y="31819"/>
                      <a:pt x="6025" y="32244"/>
                    </a:cubicBezTo>
                    <a:cubicBezTo>
                      <a:pt x="6258" y="32464"/>
                      <a:pt x="6568" y="32556"/>
                      <a:pt x="6883" y="32556"/>
                    </a:cubicBezTo>
                    <a:cubicBezTo>
                      <a:pt x="7144" y="32556"/>
                      <a:pt x="7407" y="32493"/>
                      <a:pt x="7632" y="32386"/>
                    </a:cubicBezTo>
                    <a:cubicBezTo>
                      <a:pt x="8223" y="32150"/>
                      <a:pt x="8742" y="31677"/>
                      <a:pt x="9191" y="31228"/>
                    </a:cubicBezTo>
                    <a:cubicBezTo>
                      <a:pt x="9640" y="30803"/>
                      <a:pt x="10089" y="30283"/>
                      <a:pt x="10467" y="29787"/>
                    </a:cubicBezTo>
                    <a:cubicBezTo>
                      <a:pt x="10845" y="29314"/>
                      <a:pt x="11200" y="28818"/>
                      <a:pt x="11554" y="28298"/>
                    </a:cubicBezTo>
                    <a:cubicBezTo>
                      <a:pt x="12263" y="27306"/>
                      <a:pt x="12877" y="26267"/>
                      <a:pt x="13539" y="25227"/>
                    </a:cubicBezTo>
                    <a:cubicBezTo>
                      <a:pt x="14177" y="24211"/>
                      <a:pt x="14838" y="23148"/>
                      <a:pt x="15523" y="22132"/>
                    </a:cubicBezTo>
                    <a:cubicBezTo>
                      <a:pt x="16185" y="21139"/>
                      <a:pt x="16894" y="20147"/>
                      <a:pt x="17697" y="19249"/>
                    </a:cubicBezTo>
                    <a:cubicBezTo>
                      <a:pt x="17792" y="19131"/>
                      <a:pt x="17886" y="19037"/>
                      <a:pt x="17957" y="18918"/>
                    </a:cubicBezTo>
                    <a:cubicBezTo>
                      <a:pt x="18028" y="18895"/>
                      <a:pt x="18052" y="18848"/>
                      <a:pt x="18075" y="18824"/>
                    </a:cubicBezTo>
                    <a:lnTo>
                      <a:pt x="18075" y="18824"/>
                    </a:lnTo>
                    <a:cubicBezTo>
                      <a:pt x="17532" y="19911"/>
                      <a:pt x="16965" y="21045"/>
                      <a:pt x="16421" y="22155"/>
                    </a:cubicBezTo>
                    <a:cubicBezTo>
                      <a:pt x="15831" y="23431"/>
                      <a:pt x="15311" y="24707"/>
                      <a:pt x="14838" y="26007"/>
                    </a:cubicBezTo>
                    <a:cubicBezTo>
                      <a:pt x="14389" y="27235"/>
                      <a:pt x="14035" y="28488"/>
                      <a:pt x="13775" y="29763"/>
                    </a:cubicBezTo>
                    <a:cubicBezTo>
                      <a:pt x="13539" y="30992"/>
                      <a:pt x="13350" y="32268"/>
                      <a:pt x="13397" y="33544"/>
                    </a:cubicBezTo>
                    <a:cubicBezTo>
                      <a:pt x="13397" y="34087"/>
                      <a:pt x="13444" y="34678"/>
                      <a:pt x="13633" y="35221"/>
                    </a:cubicBezTo>
                    <a:cubicBezTo>
                      <a:pt x="13799" y="35741"/>
                      <a:pt x="14059" y="36426"/>
                      <a:pt x="14649" y="36568"/>
                    </a:cubicBezTo>
                    <a:cubicBezTo>
                      <a:pt x="14752" y="36602"/>
                      <a:pt x="14854" y="36618"/>
                      <a:pt x="14956" y="36618"/>
                    </a:cubicBezTo>
                    <a:cubicBezTo>
                      <a:pt x="15414" y="36618"/>
                      <a:pt x="15843" y="36298"/>
                      <a:pt x="16114" y="35930"/>
                    </a:cubicBezTo>
                    <a:cubicBezTo>
                      <a:pt x="16492" y="35410"/>
                      <a:pt x="16728" y="34749"/>
                      <a:pt x="16894" y="34134"/>
                    </a:cubicBezTo>
                    <a:cubicBezTo>
                      <a:pt x="17083" y="33520"/>
                      <a:pt x="17201" y="32859"/>
                      <a:pt x="17295" y="32244"/>
                    </a:cubicBezTo>
                    <a:cubicBezTo>
                      <a:pt x="17366" y="31606"/>
                      <a:pt x="17437" y="31016"/>
                      <a:pt x="17485" y="30401"/>
                    </a:cubicBezTo>
                    <a:cubicBezTo>
                      <a:pt x="17579" y="29196"/>
                      <a:pt x="17650" y="27991"/>
                      <a:pt x="17674" y="26763"/>
                    </a:cubicBezTo>
                    <a:cubicBezTo>
                      <a:pt x="17697" y="25558"/>
                      <a:pt x="17721" y="24329"/>
                      <a:pt x="17815" y="23100"/>
                    </a:cubicBezTo>
                    <a:cubicBezTo>
                      <a:pt x="17910" y="21895"/>
                      <a:pt x="18028" y="20690"/>
                      <a:pt x="18264" y="19509"/>
                    </a:cubicBezTo>
                    <a:cubicBezTo>
                      <a:pt x="18288" y="19367"/>
                      <a:pt x="18288" y="19249"/>
                      <a:pt x="18311" y="19084"/>
                    </a:cubicBezTo>
                    <a:cubicBezTo>
                      <a:pt x="18311" y="19037"/>
                      <a:pt x="18311" y="19013"/>
                      <a:pt x="18359" y="18942"/>
                    </a:cubicBezTo>
                    <a:cubicBezTo>
                      <a:pt x="18406" y="20194"/>
                      <a:pt x="18477" y="21423"/>
                      <a:pt x="18595" y="22675"/>
                    </a:cubicBezTo>
                    <a:cubicBezTo>
                      <a:pt x="18713" y="24022"/>
                      <a:pt x="18879" y="25416"/>
                      <a:pt x="19115" y="26763"/>
                    </a:cubicBezTo>
                    <a:cubicBezTo>
                      <a:pt x="19327" y="28062"/>
                      <a:pt x="19658" y="29314"/>
                      <a:pt x="20060" y="30543"/>
                    </a:cubicBezTo>
                    <a:cubicBezTo>
                      <a:pt x="20485" y="31772"/>
                      <a:pt x="20981" y="32953"/>
                      <a:pt x="21619" y="34040"/>
                    </a:cubicBezTo>
                    <a:cubicBezTo>
                      <a:pt x="21926" y="34512"/>
                      <a:pt x="22281" y="34985"/>
                      <a:pt x="22683" y="35363"/>
                    </a:cubicBezTo>
                    <a:cubicBezTo>
                      <a:pt x="23053" y="35671"/>
                      <a:pt x="23530" y="36051"/>
                      <a:pt x="24037" y="36051"/>
                    </a:cubicBezTo>
                    <a:cubicBezTo>
                      <a:pt x="24113" y="36051"/>
                      <a:pt x="24189" y="36043"/>
                      <a:pt x="24266" y="36025"/>
                    </a:cubicBezTo>
                    <a:cubicBezTo>
                      <a:pt x="24856" y="35883"/>
                      <a:pt x="25140" y="35292"/>
                      <a:pt x="25211" y="34725"/>
                    </a:cubicBezTo>
                    <a:cubicBezTo>
                      <a:pt x="25282" y="34064"/>
                      <a:pt x="25140" y="33378"/>
                      <a:pt x="24998" y="32764"/>
                    </a:cubicBezTo>
                    <a:cubicBezTo>
                      <a:pt x="24809" y="32150"/>
                      <a:pt x="24620" y="31535"/>
                      <a:pt x="24384" y="30945"/>
                    </a:cubicBezTo>
                    <a:cubicBezTo>
                      <a:pt x="24147" y="30378"/>
                      <a:pt x="23911" y="29811"/>
                      <a:pt x="23628" y="29267"/>
                    </a:cubicBezTo>
                    <a:cubicBezTo>
                      <a:pt x="23131" y="28157"/>
                      <a:pt x="22541" y="27070"/>
                      <a:pt x="21974" y="26007"/>
                    </a:cubicBezTo>
                    <a:cubicBezTo>
                      <a:pt x="21430" y="24943"/>
                      <a:pt x="20840" y="23857"/>
                      <a:pt x="20296" y="22770"/>
                    </a:cubicBezTo>
                    <a:cubicBezTo>
                      <a:pt x="19776" y="21659"/>
                      <a:pt x="19304" y="20572"/>
                      <a:pt x="18879" y="19415"/>
                    </a:cubicBezTo>
                    <a:cubicBezTo>
                      <a:pt x="18831" y="19273"/>
                      <a:pt x="18784" y="19155"/>
                      <a:pt x="18737" y="19037"/>
                    </a:cubicBezTo>
                    <a:cubicBezTo>
                      <a:pt x="18737" y="18989"/>
                      <a:pt x="18713" y="18942"/>
                      <a:pt x="18713" y="18895"/>
                    </a:cubicBezTo>
                    <a:lnTo>
                      <a:pt x="18713" y="18895"/>
                    </a:lnTo>
                    <a:cubicBezTo>
                      <a:pt x="19375" y="19958"/>
                      <a:pt x="20060" y="20998"/>
                      <a:pt x="20769" y="21990"/>
                    </a:cubicBezTo>
                    <a:cubicBezTo>
                      <a:pt x="21572" y="23148"/>
                      <a:pt x="22399" y="24235"/>
                      <a:pt x="23273" y="25298"/>
                    </a:cubicBezTo>
                    <a:cubicBezTo>
                      <a:pt x="24147" y="26267"/>
                      <a:pt x="25022" y="27212"/>
                      <a:pt x="25990" y="28086"/>
                    </a:cubicBezTo>
                    <a:cubicBezTo>
                      <a:pt x="26935" y="28936"/>
                      <a:pt x="27975" y="29692"/>
                      <a:pt x="29062" y="30330"/>
                    </a:cubicBezTo>
                    <a:cubicBezTo>
                      <a:pt x="29582" y="30590"/>
                      <a:pt x="30102" y="30827"/>
                      <a:pt x="30669" y="30945"/>
                    </a:cubicBezTo>
                    <a:cubicBezTo>
                      <a:pt x="30899" y="30997"/>
                      <a:pt x="31175" y="31045"/>
                      <a:pt x="31447" y="31045"/>
                    </a:cubicBezTo>
                    <a:cubicBezTo>
                      <a:pt x="31788" y="31045"/>
                      <a:pt x="32122" y="30969"/>
                      <a:pt x="32346" y="30732"/>
                    </a:cubicBezTo>
                    <a:cubicBezTo>
                      <a:pt x="32771" y="30330"/>
                      <a:pt x="32724" y="29645"/>
                      <a:pt x="32488" y="29149"/>
                    </a:cubicBezTo>
                    <a:cubicBezTo>
                      <a:pt x="32252" y="28558"/>
                      <a:pt x="31779" y="28015"/>
                      <a:pt x="31354" y="27566"/>
                    </a:cubicBezTo>
                    <a:cubicBezTo>
                      <a:pt x="30905" y="27117"/>
                      <a:pt x="30409" y="26692"/>
                      <a:pt x="29889" y="26290"/>
                    </a:cubicBezTo>
                    <a:cubicBezTo>
                      <a:pt x="29416" y="25912"/>
                      <a:pt x="28920" y="25558"/>
                      <a:pt x="28424" y="25203"/>
                    </a:cubicBezTo>
                    <a:cubicBezTo>
                      <a:pt x="27408" y="24494"/>
                      <a:pt x="26392" y="23880"/>
                      <a:pt x="25352" y="23242"/>
                    </a:cubicBezTo>
                    <a:cubicBezTo>
                      <a:pt x="24289" y="22581"/>
                      <a:pt x="23250" y="21943"/>
                      <a:pt x="22257" y="21258"/>
                    </a:cubicBezTo>
                    <a:cubicBezTo>
                      <a:pt x="21241" y="20572"/>
                      <a:pt x="20273" y="19864"/>
                      <a:pt x="19351" y="19060"/>
                    </a:cubicBezTo>
                    <a:cubicBezTo>
                      <a:pt x="19233" y="18989"/>
                      <a:pt x="19138" y="18895"/>
                      <a:pt x="19020" y="18800"/>
                    </a:cubicBezTo>
                    <a:cubicBezTo>
                      <a:pt x="18997" y="18753"/>
                      <a:pt x="18973" y="18706"/>
                      <a:pt x="18949" y="18682"/>
                    </a:cubicBezTo>
                    <a:lnTo>
                      <a:pt x="18949" y="18682"/>
                    </a:lnTo>
                    <a:cubicBezTo>
                      <a:pt x="20036" y="19249"/>
                      <a:pt x="21147" y="19816"/>
                      <a:pt x="22281" y="20336"/>
                    </a:cubicBezTo>
                    <a:cubicBezTo>
                      <a:pt x="23557" y="20927"/>
                      <a:pt x="24809" y="21470"/>
                      <a:pt x="26109" y="21943"/>
                    </a:cubicBezTo>
                    <a:cubicBezTo>
                      <a:pt x="27361" y="22368"/>
                      <a:pt x="28589" y="22722"/>
                      <a:pt x="29865" y="22982"/>
                    </a:cubicBezTo>
                    <a:cubicBezTo>
                      <a:pt x="31038" y="23226"/>
                      <a:pt x="32211" y="23386"/>
                      <a:pt x="33403" y="23386"/>
                    </a:cubicBezTo>
                    <a:cubicBezTo>
                      <a:pt x="33484" y="23386"/>
                      <a:pt x="33565" y="23386"/>
                      <a:pt x="33646" y="23384"/>
                    </a:cubicBezTo>
                    <a:cubicBezTo>
                      <a:pt x="34213" y="23384"/>
                      <a:pt x="34803" y="23313"/>
                      <a:pt x="35323" y="23148"/>
                    </a:cubicBezTo>
                    <a:cubicBezTo>
                      <a:pt x="35867" y="22959"/>
                      <a:pt x="36552" y="22699"/>
                      <a:pt x="36694" y="22108"/>
                    </a:cubicBezTo>
                    <a:cubicBezTo>
                      <a:pt x="36835" y="21517"/>
                      <a:pt x="36481" y="20998"/>
                      <a:pt x="36127" y="20620"/>
                    </a:cubicBezTo>
                    <a:cubicBezTo>
                      <a:pt x="35607" y="20242"/>
                      <a:pt x="34945" y="20005"/>
                      <a:pt x="34331" y="19840"/>
                    </a:cubicBezTo>
                    <a:cubicBezTo>
                      <a:pt x="33717" y="19651"/>
                      <a:pt x="33055" y="19533"/>
                      <a:pt x="32441" y="19438"/>
                    </a:cubicBezTo>
                    <a:cubicBezTo>
                      <a:pt x="31826" y="19367"/>
                      <a:pt x="31236" y="19296"/>
                      <a:pt x="30598" y="19249"/>
                    </a:cubicBezTo>
                    <a:cubicBezTo>
                      <a:pt x="29393" y="19155"/>
                      <a:pt x="28188" y="19084"/>
                      <a:pt x="26983" y="19060"/>
                    </a:cubicBezTo>
                    <a:cubicBezTo>
                      <a:pt x="25754" y="19037"/>
                      <a:pt x="24525" y="19013"/>
                      <a:pt x="23320" y="18918"/>
                    </a:cubicBezTo>
                    <a:cubicBezTo>
                      <a:pt x="22092" y="18824"/>
                      <a:pt x="20887" y="18706"/>
                      <a:pt x="19705" y="18470"/>
                    </a:cubicBezTo>
                    <a:cubicBezTo>
                      <a:pt x="19564" y="18446"/>
                      <a:pt x="19446" y="18446"/>
                      <a:pt x="19304" y="18422"/>
                    </a:cubicBezTo>
                    <a:cubicBezTo>
                      <a:pt x="19233" y="18422"/>
                      <a:pt x="19209" y="18422"/>
                      <a:pt x="19138" y="18375"/>
                    </a:cubicBezTo>
                    <a:cubicBezTo>
                      <a:pt x="20391" y="18328"/>
                      <a:pt x="21619" y="18257"/>
                      <a:pt x="22872" y="18139"/>
                    </a:cubicBezTo>
                    <a:cubicBezTo>
                      <a:pt x="24218" y="18044"/>
                      <a:pt x="25612" y="17855"/>
                      <a:pt x="26983" y="17619"/>
                    </a:cubicBezTo>
                    <a:cubicBezTo>
                      <a:pt x="28282" y="17406"/>
                      <a:pt x="29511" y="17076"/>
                      <a:pt x="30763" y="16674"/>
                    </a:cubicBezTo>
                    <a:cubicBezTo>
                      <a:pt x="31968" y="16272"/>
                      <a:pt x="33149" y="15752"/>
                      <a:pt x="34236" y="15114"/>
                    </a:cubicBezTo>
                    <a:cubicBezTo>
                      <a:pt x="34709" y="14807"/>
                      <a:pt x="35181" y="14453"/>
                      <a:pt x="35559" y="14051"/>
                    </a:cubicBezTo>
                    <a:cubicBezTo>
                      <a:pt x="35914" y="13626"/>
                      <a:pt x="36363" y="13082"/>
                      <a:pt x="36221" y="12492"/>
                    </a:cubicBezTo>
                    <a:cubicBezTo>
                      <a:pt x="36079" y="11901"/>
                      <a:pt x="35489" y="11594"/>
                      <a:pt x="34922" y="11547"/>
                    </a:cubicBezTo>
                    <a:cubicBezTo>
                      <a:pt x="34772" y="11525"/>
                      <a:pt x="34623" y="11516"/>
                      <a:pt x="34474" y="11516"/>
                    </a:cubicBezTo>
                    <a:cubicBezTo>
                      <a:pt x="33963" y="11516"/>
                      <a:pt x="33455" y="11626"/>
                      <a:pt x="32960" y="11736"/>
                    </a:cubicBezTo>
                    <a:cubicBezTo>
                      <a:pt x="32346" y="11925"/>
                      <a:pt x="31732" y="12137"/>
                      <a:pt x="31141" y="12350"/>
                    </a:cubicBezTo>
                    <a:cubicBezTo>
                      <a:pt x="30574" y="12586"/>
                      <a:pt x="30007" y="12823"/>
                      <a:pt x="29464" y="13106"/>
                    </a:cubicBezTo>
                    <a:cubicBezTo>
                      <a:pt x="28353" y="13602"/>
                      <a:pt x="27266" y="14193"/>
                      <a:pt x="26203" y="14760"/>
                    </a:cubicBezTo>
                    <a:cubicBezTo>
                      <a:pt x="25140" y="15303"/>
                      <a:pt x="24053" y="15894"/>
                      <a:pt x="22966" y="16438"/>
                    </a:cubicBezTo>
                    <a:cubicBezTo>
                      <a:pt x="21856" y="16957"/>
                      <a:pt x="20769" y="17430"/>
                      <a:pt x="19611" y="17855"/>
                    </a:cubicBezTo>
                    <a:cubicBezTo>
                      <a:pt x="19469" y="17902"/>
                      <a:pt x="19351" y="17950"/>
                      <a:pt x="19233" y="17997"/>
                    </a:cubicBezTo>
                    <a:cubicBezTo>
                      <a:pt x="19186" y="17997"/>
                      <a:pt x="19138" y="18021"/>
                      <a:pt x="19091" y="18021"/>
                    </a:cubicBezTo>
                    <a:cubicBezTo>
                      <a:pt x="20154" y="17359"/>
                      <a:pt x="21194" y="16674"/>
                      <a:pt x="22186" y="15965"/>
                    </a:cubicBezTo>
                    <a:cubicBezTo>
                      <a:pt x="23344" y="15162"/>
                      <a:pt x="24431" y="14335"/>
                      <a:pt x="25494" y="13461"/>
                    </a:cubicBezTo>
                    <a:cubicBezTo>
                      <a:pt x="26463" y="12586"/>
                      <a:pt x="27408" y="11712"/>
                      <a:pt x="28282" y="10743"/>
                    </a:cubicBezTo>
                    <a:cubicBezTo>
                      <a:pt x="29133" y="9798"/>
                      <a:pt x="29889" y="8759"/>
                      <a:pt x="30527" y="7672"/>
                    </a:cubicBezTo>
                    <a:cubicBezTo>
                      <a:pt x="30787" y="7152"/>
                      <a:pt x="31023" y="6632"/>
                      <a:pt x="31141" y="6065"/>
                    </a:cubicBezTo>
                    <a:cubicBezTo>
                      <a:pt x="31259" y="5545"/>
                      <a:pt x="31354" y="4789"/>
                      <a:pt x="30929" y="4388"/>
                    </a:cubicBezTo>
                    <a:cubicBezTo>
                      <a:pt x="30713" y="4160"/>
                      <a:pt x="30416" y="4067"/>
                      <a:pt x="30111" y="4067"/>
                    </a:cubicBezTo>
                    <a:cubicBezTo>
                      <a:pt x="29846" y="4067"/>
                      <a:pt x="29576" y="4136"/>
                      <a:pt x="29345" y="4246"/>
                    </a:cubicBezTo>
                    <a:cubicBezTo>
                      <a:pt x="28755" y="4482"/>
                      <a:pt x="28211" y="4955"/>
                      <a:pt x="27762" y="5380"/>
                    </a:cubicBezTo>
                    <a:cubicBezTo>
                      <a:pt x="27337" y="5829"/>
                      <a:pt x="26888" y="6325"/>
                      <a:pt x="26510" y="6845"/>
                    </a:cubicBezTo>
                    <a:cubicBezTo>
                      <a:pt x="26109" y="7317"/>
                      <a:pt x="25754" y="7814"/>
                      <a:pt x="25400" y="8310"/>
                    </a:cubicBezTo>
                    <a:cubicBezTo>
                      <a:pt x="24691" y="9326"/>
                      <a:pt x="24077" y="10342"/>
                      <a:pt x="23439" y="11381"/>
                    </a:cubicBezTo>
                    <a:cubicBezTo>
                      <a:pt x="22777" y="12421"/>
                      <a:pt x="22139" y="13484"/>
                      <a:pt x="21454" y="14477"/>
                    </a:cubicBezTo>
                    <a:cubicBezTo>
                      <a:pt x="20769" y="15492"/>
                      <a:pt x="20060" y="16461"/>
                      <a:pt x="19257" y="17383"/>
                    </a:cubicBezTo>
                    <a:cubicBezTo>
                      <a:pt x="19186" y="17501"/>
                      <a:pt x="19091" y="17595"/>
                      <a:pt x="18997" y="17713"/>
                    </a:cubicBezTo>
                    <a:cubicBezTo>
                      <a:pt x="18949" y="17737"/>
                      <a:pt x="18902" y="17761"/>
                      <a:pt x="18879" y="17784"/>
                    </a:cubicBezTo>
                    <a:cubicBezTo>
                      <a:pt x="19446" y="16697"/>
                      <a:pt x="20013" y="15587"/>
                      <a:pt x="20532" y="14453"/>
                    </a:cubicBezTo>
                    <a:cubicBezTo>
                      <a:pt x="21123" y="13177"/>
                      <a:pt x="21667" y="11925"/>
                      <a:pt x="22139" y="10625"/>
                    </a:cubicBezTo>
                    <a:cubicBezTo>
                      <a:pt x="22564" y="9373"/>
                      <a:pt x="22919" y="8144"/>
                      <a:pt x="23202" y="6869"/>
                    </a:cubicBezTo>
                    <a:cubicBezTo>
                      <a:pt x="23439" y="5616"/>
                      <a:pt x="23604" y="4364"/>
                      <a:pt x="23580" y="3088"/>
                    </a:cubicBezTo>
                    <a:cubicBezTo>
                      <a:pt x="23580" y="2521"/>
                      <a:pt x="23509" y="1930"/>
                      <a:pt x="23344" y="1411"/>
                    </a:cubicBezTo>
                    <a:cubicBezTo>
                      <a:pt x="23155" y="867"/>
                      <a:pt x="22895" y="182"/>
                      <a:pt x="22305" y="40"/>
                    </a:cubicBezTo>
                    <a:cubicBezTo>
                      <a:pt x="22212" y="13"/>
                      <a:pt x="22119" y="1"/>
                      <a:pt x="22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1"/>
              <p:cNvSpPr/>
              <p:nvPr/>
            </p:nvSpPr>
            <p:spPr>
              <a:xfrm>
                <a:off x="622050" y="1802150"/>
                <a:ext cx="871875" cy="870675"/>
              </a:xfrm>
              <a:custGeom>
                <a:avLst/>
                <a:gdLst/>
                <a:ahLst/>
                <a:cxnLst/>
                <a:rect l="l" t="t" r="r" b="b"/>
                <a:pathLst>
                  <a:path w="34875" h="34827" extrusionOk="0">
                    <a:moveTo>
                      <a:pt x="12720" y="1322"/>
                    </a:moveTo>
                    <a:cubicBezTo>
                      <a:pt x="12650" y="1322"/>
                      <a:pt x="12560" y="1383"/>
                      <a:pt x="12594" y="1469"/>
                    </a:cubicBezTo>
                    <a:cubicBezTo>
                      <a:pt x="12783" y="2059"/>
                      <a:pt x="13090" y="2626"/>
                      <a:pt x="13327" y="3170"/>
                    </a:cubicBezTo>
                    <a:cubicBezTo>
                      <a:pt x="13563" y="3761"/>
                      <a:pt x="13799" y="4351"/>
                      <a:pt x="14036" y="4918"/>
                    </a:cubicBezTo>
                    <a:cubicBezTo>
                      <a:pt x="14484" y="6076"/>
                      <a:pt x="14886" y="7257"/>
                      <a:pt x="15264" y="8439"/>
                    </a:cubicBezTo>
                    <a:cubicBezTo>
                      <a:pt x="15382" y="8770"/>
                      <a:pt x="15477" y="9124"/>
                      <a:pt x="15595" y="9431"/>
                    </a:cubicBezTo>
                    <a:cubicBezTo>
                      <a:pt x="15666" y="9620"/>
                      <a:pt x="15713" y="9786"/>
                      <a:pt x="15784" y="9951"/>
                    </a:cubicBezTo>
                    <a:cubicBezTo>
                      <a:pt x="15831" y="10116"/>
                      <a:pt x="15926" y="10258"/>
                      <a:pt x="15973" y="10447"/>
                    </a:cubicBezTo>
                    <a:cubicBezTo>
                      <a:pt x="15902" y="10116"/>
                      <a:pt x="15855" y="9833"/>
                      <a:pt x="15808" y="9502"/>
                    </a:cubicBezTo>
                    <a:cubicBezTo>
                      <a:pt x="15737" y="9195"/>
                      <a:pt x="15666" y="8911"/>
                      <a:pt x="15571" y="8604"/>
                    </a:cubicBezTo>
                    <a:cubicBezTo>
                      <a:pt x="15382" y="8013"/>
                      <a:pt x="15217" y="7399"/>
                      <a:pt x="15004" y="6808"/>
                    </a:cubicBezTo>
                    <a:cubicBezTo>
                      <a:pt x="14603" y="5627"/>
                      <a:pt x="14177" y="4446"/>
                      <a:pt x="13681" y="3288"/>
                    </a:cubicBezTo>
                    <a:cubicBezTo>
                      <a:pt x="13421" y="2650"/>
                      <a:pt x="13138" y="1965"/>
                      <a:pt x="12783" y="1351"/>
                    </a:cubicBezTo>
                    <a:cubicBezTo>
                      <a:pt x="12770" y="1331"/>
                      <a:pt x="12747" y="1322"/>
                      <a:pt x="12720" y="1322"/>
                    </a:cubicBezTo>
                    <a:close/>
                    <a:moveTo>
                      <a:pt x="21325" y="1090"/>
                    </a:moveTo>
                    <a:cubicBezTo>
                      <a:pt x="21276" y="1090"/>
                      <a:pt x="21229" y="1110"/>
                      <a:pt x="21218" y="1162"/>
                    </a:cubicBezTo>
                    <a:cubicBezTo>
                      <a:pt x="21100" y="1799"/>
                      <a:pt x="21053" y="2414"/>
                      <a:pt x="20982" y="3028"/>
                    </a:cubicBezTo>
                    <a:lnTo>
                      <a:pt x="20698" y="4895"/>
                    </a:lnTo>
                    <a:cubicBezTo>
                      <a:pt x="20533" y="6123"/>
                      <a:pt x="20297" y="7328"/>
                      <a:pt x="20037" y="8557"/>
                    </a:cubicBezTo>
                    <a:cubicBezTo>
                      <a:pt x="19966" y="8911"/>
                      <a:pt x="19871" y="9242"/>
                      <a:pt x="19824" y="9596"/>
                    </a:cubicBezTo>
                    <a:cubicBezTo>
                      <a:pt x="19801" y="9762"/>
                      <a:pt x="19730" y="9951"/>
                      <a:pt x="19730" y="10116"/>
                    </a:cubicBezTo>
                    <a:cubicBezTo>
                      <a:pt x="19710" y="10254"/>
                      <a:pt x="19707" y="10408"/>
                      <a:pt x="19665" y="10565"/>
                    </a:cubicBezTo>
                    <a:lnTo>
                      <a:pt x="19665" y="10565"/>
                    </a:lnTo>
                    <a:cubicBezTo>
                      <a:pt x="19754" y="10294"/>
                      <a:pt x="19860" y="10035"/>
                      <a:pt x="19966" y="9738"/>
                    </a:cubicBezTo>
                    <a:cubicBezTo>
                      <a:pt x="20061" y="9431"/>
                      <a:pt x="20131" y="9148"/>
                      <a:pt x="20202" y="8840"/>
                    </a:cubicBezTo>
                    <a:cubicBezTo>
                      <a:pt x="20344" y="8226"/>
                      <a:pt x="20509" y="7635"/>
                      <a:pt x="20628" y="7021"/>
                    </a:cubicBezTo>
                    <a:cubicBezTo>
                      <a:pt x="20864" y="5769"/>
                      <a:pt x="21053" y="4540"/>
                      <a:pt x="21242" y="3288"/>
                    </a:cubicBezTo>
                    <a:cubicBezTo>
                      <a:pt x="21313" y="2579"/>
                      <a:pt x="21455" y="1870"/>
                      <a:pt x="21455" y="1162"/>
                    </a:cubicBezTo>
                    <a:cubicBezTo>
                      <a:pt x="21455" y="1122"/>
                      <a:pt x="21388" y="1090"/>
                      <a:pt x="21325" y="1090"/>
                    </a:cubicBezTo>
                    <a:close/>
                    <a:moveTo>
                      <a:pt x="19665" y="10565"/>
                    </a:moveTo>
                    <a:cubicBezTo>
                      <a:pt x="19655" y="10597"/>
                      <a:pt x="19645" y="10628"/>
                      <a:pt x="19635" y="10660"/>
                    </a:cubicBezTo>
                    <a:cubicBezTo>
                      <a:pt x="19647" y="10628"/>
                      <a:pt x="19657" y="10597"/>
                      <a:pt x="19665" y="10565"/>
                    </a:cubicBezTo>
                    <a:close/>
                    <a:moveTo>
                      <a:pt x="5320" y="5838"/>
                    </a:moveTo>
                    <a:cubicBezTo>
                      <a:pt x="5256" y="5838"/>
                      <a:pt x="5193" y="5976"/>
                      <a:pt x="5270" y="6052"/>
                    </a:cubicBezTo>
                    <a:cubicBezTo>
                      <a:pt x="5719" y="6454"/>
                      <a:pt x="6262" y="6785"/>
                      <a:pt x="6758" y="7163"/>
                    </a:cubicBezTo>
                    <a:lnTo>
                      <a:pt x="8270" y="8321"/>
                    </a:lnTo>
                    <a:cubicBezTo>
                      <a:pt x="9239" y="9077"/>
                      <a:pt x="10184" y="9904"/>
                      <a:pt x="11106" y="10731"/>
                    </a:cubicBezTo>
                    <a:cubicBezTo>
                      <a:pt x="11366" y="10967"/>
                      <a:pt x="11626" y="11203"/>
                      <a:pt x="11862" y="11439"/>
                    </a:cubicBezTo>
                    <a:cubicBezTo>
                      <a:pt x="12027" y="11558"/>
                      <a:pt x="12145" y="11676"/>
                      <a:pt x="12287" y="11794"/>
                    </a:cubicBezTo>
                    <a:cubicBezTo>
                      <a:pt x="12391" y="11880"/>
                      <a:pt x="12494" y="11954"/>
                      <a:pt x="12589" y="12043"/>
                    </a:cubicBezTo>
                    <a:lnTo>
                      <a:pt x="12589" y="12043"/>
                    </a:lnTo>
                    <a:cubicBezTo>
                      <a:pt x="12402" y="11836"/>
                      <a:pt x="12252" y="11617"/>
                      <a:pt x="12051" y="11416"/>
                    </a:cubicBezTo>
                    <a:cubicBezTo>
                      <a:pt x="11838" y="11180"/>
                      <a:pt x="11602" y="10967"/>
                      <a:pt x="11389" y="10778"/>
                    </a:cubicBezTo>
                    <a:cubicBezTo>
                      <a:pt x="10964" y="10329"/>
                      <a:pt x="10491" y="9904"/>
                      <a:pt x="10019" y="9502"/>
                    </a:cubicBezTo>
                    <a:cubicBezTo>
                      <a:pt x="9074" y="8675"/>
                      <a:pt x="8081" y="7872"/>
                      <a:pt x="7113" y="7116"/>
                    </a:cubicBezTo>
                    <a:cubicBezTo>
                      <a:pt x="6546" y="6667"/>
                      <a:pt x="6002" y="6218"/>
                      <a:pt x="5364" y="5863"/>
                    </a:cubicBezTo>
                    <a:cubicBezTo>
                      <a:pt x="5351" y="5845"/>
                      <a:pt x="5335" y="5838"/>
                      <a:pt x="5320" y="5838"/>
                    </a:cubicBezTo>
                    <a:close/>
                    <a:moveTo>
                      <a:pt x="19304" y="3140"/>
                    </a:moveTo>
                    <a:cubicBezTo>
                      <a:pt x="19234" y="3140"/>
                      <a:pt x="19151" y="3182"/>
                      <a:pt x="19139" y="3264"/>
                    </a:cubicBezTo>
                    <a:cubicBezTo>
                      <a:pt x="18997" y="4422"/>
                      <a:pt x="18903" y="5533"/>
                      <a:pt x="18808" y="6690"/>
                    </a:cubicBezTo>
                    <a:cubicBezTo>
                      <a:pt x="18690" y="7848"/>
                      <a:pt x="18619" y="8959"/>
                      <a:pt x="18525" y="10116"/>
                    </a:cubicBezTo>
                    <a:cubicBezTo>
                      <a:pt x="18454" y="10778"/>
                      <a:pt x="18454" y="11416"/>
                      <a:pt x="18407" y="12054"/>
                    </a:cubicBezTo>
                    <a:cubicBezTo>
                      <a:pt x="18501" y="11510"/>
                      <a:pt x="18619" y="10920"/>
                      <a:pt x="18666" y="10353"/>
                    </a:cubicBezTo>
                    <a:cubicBezTo>
                      <a:pt x="18761" y="9786"/>
                      <a:pt x="18808" y="9195"/>
                      <a:pt x="18879" y="8651"/>
                    </a:cubicBezTo>
                    <a:cubicBezTo>
                      <a:pt x="18997" y="7494"/>
                      <a:pt x="19115" y="6360"/>
                      <a:pt x="19234" y="5225"/>
                    </a:cubicBezTo>
                    <a:lnTo>
                      <a:pt x="19399" y="3264"/>
                    </a:lnTo>
                    <a:cubicBezTo>
                      <a:pt x="19434" y="3182"/>
                      <a:pt x="19375" y="3140"/>
                      <a:pt x="19304" y="3140"/>
                    </a:cubicBezTo>
                    <a:close/>
                    <a:moveTo>
                      <a:pt x="12589" y="12043"/>
                    </a:moveTo>
                    <a:cubicBezTo>
                      <a:pt x="12621" y="12078"/>
                      <a:pt x="12654" y="12114"/>
                      <a:pt x="12689" y="12148"/>
                    </a:cubicBezTo>
                    <a:cubicBezTo>
                      <a:pt x="12657" y="12110"/>
                      <a:pt x="12623" y="12075"/>
                      <a:pt x="12589" y="12043"/>
                    </a:cubicBezTo>
                    <a:close/>
                    <a:moveTo>
                      <a:pt x="12004" y="4084"/>
                    </a:moveTo>
                    <a:cubicBezTo>
                      <a:pt x="11920" y="4084"/>
                      <a:pt x="11804" y="4200"/>
                      <a:pt x="11838" y="4304"/>
                    </a:cubicBezTo>
                    <a:cubicBezTo>
                      <a:pt x="12287" y="5367"/>
                      <a:pt x="12783" y="6407"/>
                      <a:pt x="13256" y="7423"/>
                    </a:cubicBezTo>
                    <a:cubicBezTo>
                      <a:pt x="13728" y="8462"/>
                      <a:pt x="14201" y="9526"/>
                      <a:pt x="14721" y="10565"/>
                    </a:cubicBezTo>
                    <a:cubicBezTo>
                      <a:pt x="15004" y="11156"/>
                      <a:pt x="15311" y="11723"/>
                      <a:pt x="15595" y="12314"/>
                    </a:cubicBezTo>
                    <a:cubicBezTo>
                      <a:pt x="15382" y="11770"/>
                      <a:pt x="15193" y="11203"/>
                      <a:pt x="14981" y="10683"/>
                    </a:cubicBezTo>
                    <a:cubicBezTo>
                      <a:pt x="14768" y="10140"/>
                      <a:pt x="14532" y="9620"/>
                      <a:pt x="14295" y="9077"/>
                    </a:cubicBezTo>
                    <a:cubicBezTo>
                      <a:pt x="13823" y="8013"/>
                      <a:pt x="13374" y="6997"/>
                      <a:pt x="12901" y="5911"/>
                    </a:cubicBezTo>
                    <a:cubicBezTo>
                      <a:pt x="12641" y="5320"/>
                      <a:pt x="12382" y="4706"/>
                      <a:pt x="12074" y="4139"/>
                    </a:cubicBezTo>
                    <a:cubicBezTo>
                      <a:pt x="12062" y="4100"/>
                      <a:pt x="12035" y="4084"/>
                      <a:pt x="12004" y="4084"/>
                    </a:cubicBezTo>
                    <a:close/>
                    <a:moveTo>
                      <a:pt x="28908" y="5204"/>
                    </a:moveTo>
                    <a:cubicBezTo>
                      <a:pt x="28881" y="5204"/>
                      <a:pt x="28852" y="5217"/>
                      <a:pt x="28826" y="5249"/>
                    </a:cubicBezTo>
                    <a:cubicBezTo>
                      <a:pt x="28401" y="5722"/>
                      <a:pt x="28094" y="6241"/>
                      <a:pt x="27692" y="6738"/>
                    </a:cubicBezTo>
                    <a:cubicBezTo>
                      <a:pt x="27314" y="7257"/>
                      <a:pt x="26936" y="7754"/>
                      <a:pt x="26511" y="8250"/>
                    </a:cubicBezTo>
                    <a:cubicBezTo>
                      <a:pt x="25755" y="9218"/>
                      <a:pt x="24928" y="10164"/>
                      <a:pt x="24101" y="11085"/>
                    </a:cubicBezTo>
                    <a:cubicBezTo>
                      <a:pt x="23865" y="11345"/>
                      <a:pt x="23628" y="11628"/>
                      <a:pt x="23392" y="11865"/>
                    </a:cubicBezTo>
                    <a:cubicBezTo>
                      <a:pt x="23274" y="12006"/>
                      <a:pt x="23156" y="12125"/>
                      <a:pt x="23038" y="12266"/>
                    </a:cubicBezTo>
                    <a:cubicBezTo>
                      <a:pt x="22946" y="12376"/>
                      <a:pt x="22869" y="12499"/>
                      <a:pt x="22774" y="12604"/>
                    </a:cubicBezTo>
                    <a:lnTo>
                      <a:pt x="22774" y="12604"/>
                    </a:lnTo>
                    <a:cubicBezTo>
                      <a:pt x="22985" y="12407"/>
                      <a:pt x="23209" y="12237"/>
                      <a:pt x="23416" y="12030"/>
                    </a:cubicBezTo>
                    <a:cubicBezTo>
                      <a:pt x="23652" y="11817"/>
                      <a:pt x="23865" y="11581"/>
                      <a:pt x="24077" y="11392"/>
                    </a:cubicBezTo>
                    <a:cubicBezTo>
                      <a:pt x="24526" y="10943"/>
                      <a:pt x="24928" y="10471"/>
                      <a:pt x="25353" y="9998"/>
                    </a:cubicBezTo>
                    <a:cubicBezTo>
                      <a:pt x="26180" y="9053"/>
                      <a:pt x="26960" y="8084"/>
                      <a:pt x="27739" y="7092"/>
                    </a:cubicBezTo>
                    <a:cubicBezTo>
                      <a:pt x="28188" y="6549"/>
                      <a:pt x="28614" y="5982"/>
                      <a:pt x="28968" y="5367"/>
                    </a:cubicBezTo>
                    <a:cubicBezTo>
                      <a:pt x="29037" y="5298"/>
                      <a:pt x="28980" y="5204"/>
                      <a:pt x="28908" y="5204"/>
                    </a:cubicBezTo>
                    <a:close/>
                    <a:moveTo>
                      <a:pt x="22774" y="12604"/>
                    </a:moveTo>
                    <a:cubicBezTo>
                      <a:pt x="22743" y="12633"/>
                      <a:pt x="22713" y="12662"/>
                      <a:pt x="22683" y="12692"/>
                    </a:cubicBezTo>
                    <a:cubicBezTo>
                      <a:pt x="22715" y="12665"/>
                      <a:pt x="22745" y="12635"/>
                      <a:pt x="22774" y="12604"/>
                    </a:cubicBezTo>
                    <a:close/>
                    <a:moveTo>
                      <a:pt x="26117" y="5945"/>
                    </a:moveTo>
                    <a:cubicBezTo>
                      <a:pt x="26074" y="5945"/>
                      <a:pt x="26027" y="5962"/>
                      <a:pt x="25991" y="6005"/>
                    </a:cubicBezTo>
                    <a:cubicBezTo>
                      <a:pt x="25306" y="6927"/>
                      <a:pt x="24668" y="7872"/>
                      <a:pt x="23983" y="8817"/>
                    </a:cubicBezTo>
                    <a:cubicBezTo>
                      <a:pt x="23345" y="9762"/>
                      <a:pt x="22660" y="10683"/>
                      <a:pt x="21998" y="11628"/>
                    </a:cubicBezTo>
                    <a:cubicBezTo>
                      <a:pt x="21620" y="12148"/>
                      <a:pt x="21289" y="12715"/>
                      <a:pt x="20911" y="13259"/>
                    </a:cubicBezTo>
                    <a:cubicBezTo>
                      <a:pt x="21266" y="12810"/>
                      <a:pt x="21644" y="12361"/>
                      <a:pt x="21998" y="11888"/>
                    </a:cubicBezTo>
                    <a:cubicBezTo>
                      <a:pt x="22352" y="11439"/>
                      <a:pt x="22707" y="10967"/>
                      <a:pt x="23038" y="10494"/>
                    </a:cubicBezTo>
                    <a:cubicBezTo>
                      <a:pt x="23723" y="9596"/>
                      <a:pt x="24408" y="8651"/>
                      <a:pt x="25070" y="7730"/>
                    </a:cubicBezTo>
                    <a:cubicBezTo>
                      <a:pt x="25471" y="7186"/>
                      <a:pt x="25849" y="6667"/>
                      <a:pt x="26204" y="6100"/>
                    </a:cubicBezTo>
                    <a:cubicBezTo>
                      <a:pt x="26302" y="6034"/>
                      <a:pt x="26218" y="5945"/>
                      <a:pt x="26117" y="5945"/>
                    </a:cubicBezTo>
                    <a:close/>
                    <a:moveTo>
                      <a:pt x="6069" y="8600"/>
                    </a:moveTo>
                    <a:cubicBezTo>
                      <a:pt x="5986" y="8600"/>
                      <a:pt x="5939" y="8785"/>
                      <a:pt x="6049" y="8840"/>
                    </a:cubicBezTo>
                    <a:cubicBezTo>
                      <a:pt x="6971" y="9526"/>
                      <a:pt x="7916" y="10187"/>
                      <a:pt x="8861" y="10849"/>
                    </a:cubicBezTo>
                    <a:cubicBezTo>
                      <a:pt x="9806" y="11510"/>
                      <a:pt x="10728" y="12195"/>
                      <a:pt x="11673" y="12833"/>
                    </a:cubicBezTo>
                    <a:cubicBezTo>
                      <a:pt x="12193" y="13211"/>
                      <a:pt x="12760" y="13542"/>
                      <a:pt x="13303" y="13920"/>
                    </a:cubicBezTo>
                    <a:cubicBezTo>
                      <a:pt x="12854" y="13566"/>
                      <a:pt x="12405" y="13188"/>
                      <a:pt x="11933" y="12833"/>
                    </a:cubicBezTo>
                    <a:cubicBezTo>
                      <a:pt x="11484" y="12479"/>
                      <a:pt x="11011" y="12125"/>
                      <a:pt x="10539" y="11794"/>
                    </a:cubicBezTo>
                    <a:cubicBezTo>
                      <a:pt x="9641" y="11132"/>
                      <a:pt x="8696" y="10447"/>
                      <a:pt x="7774" y="9762"/>
                    </a:cubicBezTo>
                    <a:cubicBezTo>
                      <a:pt x="7231" y="9384"/>
                      <a:pt x="6711" y="9006"/>
                      <a:pt x="6144" y="8651"/>
                    </a:cubicBezTo>
                    <a:cubicBezTo>
                      <a:pt x="6118" y="8615"/>
                      <a:pt x="6092" y="8600"/>
                      <a:pt x="6069" y="8600"/>
                    </a:cubicBezTo>
                    <a:close/>
                    <a:moveTo>
                      <a:pt x="13393" y="1329"/>
                    </a:moveTo>
                    <a:cubicBezTo>
                      <a:pt x="13299" y="1329"/>
                      <a:pt x="13218" y="1423"/>
                      <a:pt x="13256" y="1516"/>
                    </a:cubicBezTo>
                    <a:cubicBezTo>
                      <a:pt x="13374" y="1705"/>
                      <a:pt x="13468" y="1918"/>
                      <a:pt x="13587" y="2083"/>
                    </a:cubicBezTo>
                    <a:cubicBezTo>
                      <a:pt x="13705" y="2272"/>
                      <a:pt x="13799" y="2461"/>
                      <a:pt x="13917" y="2650"/>
                    </a:cubicBezTo>
                    <a:cubicBezTo>
                      <a:pt x="14130" y="3028"/>
                      <a:pt x="14272" y="3406"/>
                      <a:pt x="14437" y="3831"/>
                    </a:cubicBezTo>
                    <a:cubicBezTo>
                      <a:pt x="14768" y="4658"/>
                      <a:pt x="15028" y="5485"/>
                      <a:pt x="15311" y="6336"/>
                    </a:cubicBezTo>
                    <a:cubicBezTo>
                      <a:pt x="15808" y="8013"/>
                      <a:pt x="16209" y="9762"/>
                      <a:pt x="16516" y="11487"/>
                    </a:cubicBezTo>
                    <a:cubicBezTo>
                      <a:pt x="16587" y="11983"/>
                      <a:pt x="16682" y="12455"/>
                      <a:pt x="16753" y="12952"/>
                    </a:cubicBezTo>
                    <a:cubicBezTo>
                      <a:pt x="16776" y="13188"/>
                      <a:pt x="16800" y="13424"/>
                      <a:pt x="16871" y="13660"/>
                    </a:cubicBezTo>
                    <a:cubicBezTo>
                      <a:pt x="16894" y="13920"/>
                      <a:pt x="16965" y="14157"/>
                      <a:pt x="17013" y="14393"/>
                    </a:cubicBezTo>
                    <a:lnTo>
                      <a:pt x="17036" y="14393"/>
                    </a:lnTo>
                    <a:cubicBezTo>
                      <a:pt x="17036" y="14157"/>
                      <a:pt x="17060" y="13968"/>
                      <a:pt x="17036" y="13731"/>
                    </a:cubicBezTo>
                    <a:cubicBezTo>
                      <a:pt x="17036" y="13519"/>
                      <a:pt x="17013" y="13282"/>
                      <a:pt x="16989" y="13070"/>
                    </a:cubicBezTo>
                    <a:cubicBezTo>
                      <a:pt x="16965" y="12621"/>
                      <a:pt x="16894" y="12195"/>
                      <a:pt x="16824" y="11747"/>
                    </a:cubicBezTo>
                    <a:cubicBezTo>
                      <a:pt x="16705" y="10849"/>
                      <a:pt x="16564" y="9975"/>
                      <a:pt x="16375" y="9077"/>
                    </a:cubicBezTo>
                    <a:cubicBezTo>
                      <a:pt x="15973" y="7352"/>
                      <a:pt x="15500" y="5627"/>
                      <a:pt x="14886" y="3973"/>
                    </a:cubicBezTo>
                    <a:cubicBezTo>
                      <a:pt x="14721" y="3501"/>
                      <a:pt x="14532" y="3028"/>
                      <a:pt x="14295" y="2579"/>
                    </a:cubicBezTo>
                    <a:cubicBezTo>
                      <a:pt x="14177" y="2390"/>
                      <a:pt x="14059" y="2154"/>
                      <a:pt x="13941" y="1941"/>
                    </a:cubicBezTo>
                    <a:cubicBezTo>
                      <a:pt x="13823" y="1729"/>
                      <a:pt x="13634" y="1516"/>
                      <a:pt x="13468" y="1351"/>
                    </a:cubicBezTo>
                    <a:cubicBezTo>
                      <a:pt x="13444" y="1336"/>
                      <a:pt x="13418" y="1329"/>
                      <a:pt x="13393" y="1329"/>
                    </a:cubicBezTo>
                    <a:close/>
                    <a:moveTo>
                      <a:pt x="21921" y="1442"/>
                    </a:moveTo>
                    <a:cubicBezTo>
                      <a:pt x="21847" y="1442"/>
                      <a:pt x="21762" y="1488"/>
                      <a:pt x="21762" y="1563"/>
                    </a:cubicBezTo>
                    <a:cubicBezTo>
                      <a:pt x="21762" y="1752"/>
                      <a:pt x="21738" y="1988"/>
                      <a:pt x="21762" y="2201"/>
                    </a:cubicBezTo>
                    <a:lnTo>
                      <a:pt x="21762" y="2863"/>
                    </a:lnTo>
                    <a:cubicBezTo>
                      <a:pt x="21738" y="3288"/>
                      <a:pt x="21714" y="3713"/>
                      <a:pt x="21620" y="4162"/>
                    </a:cubicBezTo>
                    <a:cubicBezTo>
                      <a:pt x="21478" y="5013"/>
                      <a:pt x="21289" y="5887"/>
                      <a:pt x="21124" y="6761"/>
                    </a:cubicBezTo>
                    <a:cubicBezTo>
                      <a:pt x="20698" y="8462"/>
                      <a:pt x="20202" y="10140"/>
                      <a:pt x="19588" y="11794"/>
                    </a:cubicBezTo>
                    <a:cubicBezTo>
                      <a:pt x="19399" y="12266"/>
                      <a:pt x="19234" y="12739"/>
                      <a:pt x="19045" y="13188"/>
                    </a:cubicBezTo>
                    <a:cubicBezTo>
                      <a:pt x="18974" y="13424"/>
                      <a:pt x="18879" y="13637"/>
                      <a:pt x="18785" y="13873"/>
                    </a:cubicBezTo>
                    <a:cubicBezTo>
                      <a:pt x="18690" y="14109"/>
                      <a:pt x="18619" y="14346"/>
                      <a:pt x="18548" y="14582"/>
                    </a:cubicBezTo>
                    <a:cubicBezTo>
                      <a:pt x="18548" y="14582"/>
                      <a:pt x="18548" y="14592"/>
                      <a:pt x="18555" y="14592"/>
                    </a:cubicBezTo>
                    <a:cubicBezTo>
                      <a:pt x="18559" y="14592"/>
                      <a:pt x="18564" y="14590"/>
                      <a:pt x="18572" y="14582"/>
                    </a:cubicBezTo>
                    <a:cubicBezTo>
                      <a:pt x="18690" y="14369"/>
                      <a:pt x="18808" y="14204"/>
                      <a:pt x="18926" y="13991"/>
                    </a:cubicBezTo>
                    <a:cubicBezTo>
                      <a:pt x="19021" y="13802"/>
                      <a:pt x="19139" y="13613"/>
                      <a:pt x="19234" y="13400"/>
                    </a:cubicBezTo>
                    <a:lnTo>
                      <a:pt x="19753" y="12148"/>
                    </a:lnTo>
                    <a:cubicBezTo>
                      <a:pt x="20084" y="11321"/>
                      <a:pt x="20415" y="10471"/>
                      <a:pt x="20675" y="9620"/>
                    </a:cubicBezTo>
                    <a:cubicBezTo>
                      <a:pt x="21195" y="7943"/>
                      <a:pt x="21644" y="6194"/>
                      <a:pt x="21951" y="4446"/>
                    </a:cubicBezTo>
                    <a:cubicBezTo>
                      <a:pt x="22022" y="3950"/>
                      <a:pt x="22092" y="3453"/>
                      <a:pt x="22116" y="2981"/>
                    </a:cubicBezTo>
                    <a:cubicBezTo>
                      <a:pt x="22140" y="2745"/>
                      <a:pt x="22140" y="2461"/>
                      <a:pt x="22140" y="2225"/>
                    </a:cubicBezTo>
                    <a:cubicBezTo>
                      <a:pt x="22140" y="1965"/>
                      <a:pt x="22092" y="1729"/>
                      <a:pt x="22022" y="1492"/>
                    </a:cubicBezTo>
                    <a:cubicBezTo>
                      <a:pt x="22004" y="1458"/>
                      <a:pt x="21965" y="1442"/>
                      <a:pt x="21921" y="1442"/>
                    </a:cubicBezTo>
                    <a:close/>
                    <a:moveTo>
                      <a:pt x="5979" y="5485"/>
                    </a:moveTo>
                    <a:cubicBezTo>
                      <a:pt x="5860" y="5485"/>
                      <a:pt x="5790" y="5651"/>
                      <a:pt x="5884" y="5722"/>
                    </a:cubicBezTo>
                    <a:cubicBezTo>
                      <a:pt x="6049" y="5840"/>
                      <a:pt x="6238" y="5958"/>
                      <a:pt x="6451" y="6052"/>
                    </a:cubicBezTo>
                    <a:cubicBezTo>
                      <a:pt x="6640" y="6171"/>
                      <a:pt x="6829" y="6241"/>
                      <a:pt x="6995" y="6360"/>
                    </a:cubicBezTo>
                    <a:cubicBezTo>
                      <a:pt x="7349" y="6596"/>
                      <a:pt x="7703" y="6856"/>
                      <a:pt x="8034" y="7139"/>
                    </a:cubicBezTo>
                    <a:cubicBezTo>
                      <a:pt x="8719" y="7706"/>
                      <a:pt x="9357" y="8297"/>
                      <a:pt x="10019" y="8888"/>
                    </a:cubicBezTo>
                    <a:cubicBezTo>
                      <a:pt x="11318" y="10093"/>
                      <a:pt x="12500" y="11392"/>
                      <a:pt x="13657" y="12739"/>
                    </a:cubicBezTo>
                    <a:cubicBezTo>
                      <a:pt x="13965" y="13117"/>
                      <a:pt x="14272" y="13519"/>
                      <a:pt x="14603" y="13897"/>
                    </a:cubicBezTo>
                    <a:cubicBezTo>
                      <a:pt x="14744" y="14062"/>
                      <a:pt x="14886" y="14275"/>
                      <a:pt x="15028" y="14464"/>
                    </a:cubicBezTo>
                    <a:cubicBezTo>
                      <a:pt x="15193" y="14676"/>
                      <a:pt x="15359" y="14842"/>
                      <a:pt x="15548" y="15031"/>
                    </a:cubicBezTo>
                    <a:lnTo>
                      <a:pt x="15571" y="15031"/>
                    </a:lnTo>
                    <a:cubicBezTo>
                      <a:pt x="15453" y="14818"/>
                      <a:pt x="15359" y="14605"/>
                      <a:pt x="15241" y="14440"/>
                    </a:cubicBezTo>
                    <a:lnTo>
                      <a:pt x="14886" y="13897"/>
                    </a:lnTo>
                    <a:cubicBezTo>
                      <a:pt x="14626" y="13542"/>
                      <a:pt x="14366" y="13164"/>
                      <a:pt x="14083" y="12810"/>
                    </a:cubicBezTo>
                    <a:cubicBezTo>
                      <a:pt x="13539" y="12101"/>
                      <a:pt x="12972" y="11416"/>
                      <a:pt x="12358" y="10731"/>
                    </a:cubicBezTo>
                    <a:cubicBezTo>
                      <a:pt x="11177" y="9431"/>
                      <a:pt x="9877" y="8202"/>
                      <a:pt x="8507" y="7045"/>
                    </a:cubicBezTo>
                    <a:cubicBezTo>
                      <a:pt x="8129" y="6714"/>
                      <a:pt x="7751" y="6430"/>
                      <a:pt x="7302" y="6123"/>
                    </a:cubicBezTo>
                    <a:cubicBezTo>
                      <a:pt x="7089" y="5982"/>
                      <a:pt x="6876" y="5863"/>
                      <a:pt x="6687" y="5745"/>
                    </a:cubicBezTo>
                    <a:cubicBezTo>
                      <a:pt x="6451" y="5627"/>
                      <a:pt x="6238" y="5533"/>
                      <a:pt x="5979" y="5485"/>
                    </a:cubicBezTo>
                    <a:close/>
                    <a:moveTo>
                      <a:pt x="1206" y="13400"/>
                    </a:moveTo>
                    <a:cubicBezTo>
                      <a:pt x="1135" y="13424"/>
                      <a:pt x="1064" y="13637"/>
                      <a:pt x="1206" y="13637"/>
                    </a:cubicBezTo>
                    <a:cubicBezTo>
                      <a:pt x="1844" y="13755"/>
                      <a:pt x="2458" y="13779"/>
                      <a:pt x="3072" y="13873"/>
                    </a:cubicBezTo>
                    <a:lnTo>
                      <a:pt x="4939" y="14133"/>
                    </a:lnTo>
                    <a:cubicBezTo>
                      <a:pt x="6168" y="14322"/>
                      <a:pt x="7396" y="14558"/>
                      <a:pt x="8601" y="14818"/>
                    </a:cubicBezTo>
                    <a:cubicBezTo>
                      <a:pt x="8956" y="14865"/>
                      <a:pt x="9286" y="14960"/>
                      <a:pt x="9641" y="15031"/>
                    </a:cubicBezTo>
                    <a:cubicBezTo>
                      <a:pt x="9806" y="15054"/>
                      <a:pt x="9995" y="15102"/>
                      <a:pt x="10161" y="15102"/>
                    </a:cubicBezTo>
                    <a:cubicBezTo>
                      <a:pt x="10350" y="15149"/>
                      <a:pt x="10515" y="15149"/>
                      <a:pt x="10704" y="15196"/>
                    </a:cubicBezTo>
                    <a:cubicBezTo>
                      <a:pt x="10397" y="15102"/>
                      <a:pt x="10113" y="14984"/>
                      <a:pt x="9783" y="14865"/>
                    </a:cubicBezTo>
                    <a:cubicBezTo>
                      <a:pt x="9475" y="14794"/>
                      <a:pt x="9192" y="14700"/>
                      <a:pt x="8885" y="14629"/>
                    </a:cubicBezTo>
                    <a:cubicBezTo>
                      <a:pt x="8270" y="14487"/>
                      <a:pt x="7680" y="14346"/>
                      <a:pt x="7065" y="14227"/>
                    </a:cubicBezTo>
                    <a:cubicBezTo>
                      <a:pt x="5813" y="13991"/>
                      <a:pt x="4585" y="13779"/>
                      <a:pt x="3332" y="13613"/>
                    </a:cubicBezTo>
                    <a:cubicBezTo>
                      <a:pt x="2623" y="13519"/>
                      <a:pt x="1915" y="13400"/>
                      <a:pt x="1206" y="13400"/>
                    </a:cubicBezTo>
                    <a:close/>
                    <a:moveTo>
                      <a:pt x="29221" y="5804"/>
                    </a:moveTo>
                    <a:cubicBezTo>
                      <a:pt x="29184" y="5804"/>
                      <a:pt x="29150" y="5822"/>
                      <a:pt x="29133" y="5863"/>
                    </a:cubicBezTo>
                    <a:cubicBezTo>
                      <a:pt x="28992" y="6052"/>
                      <a:pt x="28874" y="6218"/>
                      <a:pt x="28803" y="6430"/>
                    </a:cubicBezTo>
                    <a:cubicBezTo>
                      <a:pt x="28685" y="6643"/>
                      <a:pt x="28590" y="6808"/>
                      <a:pt x="28472" y="6997"/>
                    </a:cubicBezTo>
                    <a:cubicBezTo>
                      <a:pt x="28236" y="7352"/>
                      <a:pt x="27976" y="7706"/>
                      <a:pt x="27716" y="8013"/>
                    </a:cubicBezTo>
                    <a:cubicBezTo>
                      <a:pt x="27149" y="8699"/>
                      <a:pt x="26558" y="9360"/>
                      <a:pt x="25967" y="9998"/>
                    </a:cubicBezTo>
                    <a:cubicBezTo>
                      <a:pt x="24762" y="11298"/>
                      <a:pt x="23463" y="12479"/>
                      <a:pt x="22092" y="13637"/>
                    </a:cubicBezTo>
                    <a:cubicBezTo>
                      <a:pt x="21714" y="13968"/>
                      <a:pt x="21336" y="14251"/>
                      <a:pt x="20935" y="14582"/>
                    </a:cubicBezTo>
                    <a:cubicBezTo>
                      <a:pt x="20769" y="14724"/>
                      <a:pt x="20557" y="14865"/>
                      <a:pt x="20391" y="15031"/>
                    </a:cubicBezTo>
                    <a:cubicBezTo>
                      <a:pt x="20179" y="15173"/>
                      <a:pt x="19990" y="15338"/>
                      <a:pt x="19824" y="15527"/>
                    </a:cubicBezTo>
                    <a:lnTo>
                      <a:pt x="19824" y="15551"/>
                    </a:lnTo>
                    <a:cubicBezTo>
                      <a:pt x="20037" y="15432"/>
                      <a:pt x="20226" y="15338"/>
                      <a:pt x="20415" y="15220"/>
                    </a:cubicBezTo>
                    <a:lnTo>
                      <a:pt x="20935" y="14865"/>
                    </a:lnTo>
                    <a:cubicBezTo>
                      <a:pt x="21289" y="14605"/>
                      <a:pt x="21691" y="14346"/>
                      <a:pt x="22045" y="14086"/>
                    </a:cubicBezTo>
                    <a:cubicBezTo>
                      <a:pt x="22754" y="13519"/>
                      <a:pt x="23416" y="12952"/>
                      <a:pt x="24101" y="12337"/>
                    </a:cubicBezTo>
                    <a:cubicBezTo>
                      <a:pt x="25400" y="11156"/>
                      <a:pt x="26629" y="9856"/>
                      <a:pt x="27787" y="8486"/>
                    </a:cubicBezTo>
                    <a:cubicBezTo>
                      <a:pt x="28117" y="8108"/>
                      <a:pt x="28401" y="7730"/>
                      <a:pt x="28708" y="7281"/>
                    </a:cubicBezTo>
                    <a:cubicBezTo>
                      <a:pt x="28850" y="7068"/>
                      <a:pt x="28968" y="6879"/>
                      <a:pt x="29086" y="6667"/>
                    </a:cubicBezTo>
                    <a:cubicBezTo>
                      <a:pt x="29204" y="6430"/>
                      <a:pt x="29299" y="6218"/>
                      <a:pt x="29370" y="5958"/>
                    </a:cubicBezTo>
                    <a:cubicBezTo>
                      <a:pt x="29370" y="5866"/>
                      <a:pt x="29290" y="5804"/>
                      <a:pt x="29221" y="5804"/>
                    </a:cubicBezTo>
                    <a:close/>
                    <a:moveTo>
                      <a:pt x="30628" y="11819"/>
                    </a:moveTo>
                    <a:cubicBezTo>
                      <a:pt x="30604" y="11819"/>
                      <a:pt x="30578" y="11826"/>
                      <a:pt x="30551" y="11841"/>
                    </a:cubicBezTo>
                    <a:cubicBezTo>
                      <a:pt x="29488" y="12266"/>
                      <a:pt x="28448" y="12786"/>
                      <a:pt x="27409" y="13259"/>
                    </a:cubicBezTo>
                    <a:cubicBezTo>
                      <a:pt x="26369" y="13731"/>
                      <a:pt x="25306" y="14204"/>
                      <a:pt x="24290" y="14700"/>
                    </a:cubicBezTo>
                    <a:cubicBezTo>
                      <a:pt x="23699" y="14984"/>
                      <a:pt x="23132" y="15291"/>
                      <a:pt x="22541" y="15574"/>
                    </a:cubicBezTo>
                    <a:cubicBezTo>
                      <a:pt x="23061" y="15385"/>
                      <a:pt x="23628" y="15173"/>
                      <a:pt x="24172" y="14960"/>
                    </a:cubicBezTo>
                    <a:cubicBezTo>
                      <a:pt x="24691" y="14747"/>
                      <a:pt x="25235" y="14511"/>
                      <a:pt x="25755" y="14275"/>
                    </a:cubicBezTo>
                    <a:cubicBezTo>
                      <a:pt x="26818" y="13802"/>
                      <a:pt x="27858" y="13377"/>
                      <a:pt x="28921" y="12904"/>
                    </a:cubicBezTo>
                    <a:cubicBezTo>
                      <a:pt x="29511" y="12621"/>
                      <a:pt x="30126" y="12361"/>
                      <a:pt x="30693" y="12077"/>
                    </a:cubicBezTo>
                    <a:cubicBezTo>
                      <a:pt x="30832" y="11998"/>
                      <a:pt x="30754" y="11819"/>
                      <a:pt x="30628" y="11819"/>
                    </a:cubicBezTo>
                    <a:close/>
                    <a:moveTo>
                      <a:pt x="33437" y="12558"/>
                    </a:moveTo>
                    <a:cubicBezTo>
                      <a:pt x="33421" y="12558"/>
                      <a:pt x="33404" y="12563"/>
                      <a:pt x="33386" y="12574"/>
                    </a:cubicBezTo>
                    <a:cubicBezTo>
                      <a:pt x="32796" y="12786"/>
                      <a:pt x="32229" y="13070"/>
                      <a:pt x="31662" y="13306"/>
                    </a:cubicBezTo>
                    <a:cubicBezTo>
                      <a:pt x="31071" y="13542"/>
                      <a:pt x="30480" y="13779"/>
                      <a:pt x="29913" y="14015"/>
                    </a:cubicBezTo>
                    <a:cubicBezTo>
                      <a:pt x="28755" y="14464"/>
                      <a:pt x="27574" y="14865"/>
                      <a:pt x="26393" y="15267"/>
                    </a:cubicBezTo>
                    <a:cubicBezTo>
                      <a:pt x="26085" y="15385"/>
                      <a:pt x="25731" y="15456"/>
                      <a:pt x="25400" y="15574"/>
                    </a:cubicBezTo>
                    <a:cubicBezTo>
                      <a:pt x="25211" y="15645"/>
                      <a:pt x="25046" y="15692"/>
                      <a:pt x="24904" y="15763"/>
                    </a:cubicBezTo>
                    <a:cubicBezTo>
                      <a:pt x="24715" y="15810"/>
                      <a:pt x="24573" y="15905"/>
                      <a:pt x="24408" y="15976"/>
                    </a:cubicBezTo>
                    <a:cubicBezTo>
                      <a:pt x="24715" y="15881"/>
                      <a:pt x="25022" y="15858"/>
                      <a:pt x="25329" y="15787"/>
                    </a:cubicBezTo>
                    <a:cubicBezTo>
                      <a:pt x="25637" y="15740"/>
                      <a:pt x="25920" y="15645"/>
                      <a:pt x="26227" y="15551"/>
                    </a:cubicBezTo>
                    <a:cubicBezTo>
                      <a:pt x="26818" y="15385"/>
                      <a:pt x="27432" y="15196"/>
                      <a:pt x="28023" y="14984"/>
                    </a:cubicBezTo>
                    <a:cubicBezTo>
                      <a:pt x="29204" y="14582"/>
                      <a:pt x="30386" y="14157"/>
                      <a:pt x="31543" y="13660"/>
                    </a:cubicBezTo>
                    <a:cubicBezTo>
                      <a:pt x="32181" y="13400"/>
                      <a:pt x="32867" y="13141"/>
                      <a:pt x="33481" y="12786"/>
                    </a:cubicBezTo>
                    <a:cubicBezTo>
                      <a:pt x="33561" y="12706"/>
                      <a:pt x="33522" y="12558"/>
                      <a:pt x="33437" y="12558"/>
                    </a:cubicBezTo>
                    <a:close/>
                    <a:moveTo>
                      <a:pt x="2269" y="12692"/>
                    </a:moveTo>
                    <a:cubicBezTo>
                      <a:pt x="2009" y="12692"/>
                      <a:pt x="1773" y="12739"/>
                      <a:pt x="1537" y="12810"/>
                    </a:cubicBezTo>
                    <a:cubicBezTo>
                      <a:pt x="1442" y="12904"/>
                      <a:pt x="1489" y="13070"/>
                      <a:pt x="1607" y="13070"/>
                    </a:cubicBezTo>
                    <a:cubicBezTo>
                      <a:pt x="1734" y="13070"/>
                      <a:pt x="1881" y="13080"/>
                      <a:pt x="2028" y="13080"/>
                    </a:cubicBezTo>
                    <a:cubicBezTo>
                      <a:pt x="2101" y="13080"/>
                      <a:pt x="2175" y="13078"/>
                      <a:pt x="2245" y="13070"/>
                    </a:cubicBezTo>
                    <a:lnTo>
                      <a:pt x="2907" y="13070"/>
                    </a:lnTo>
                    <a:cubicBezTo>
                      <a:pt x="3332" y="13093"/>
                      <a:pt x="3758" y="13141"/>
                      <a:pt x="4207" y="13211"/>
                    </a:cubicBezTo>
                    <a:cubicBezTo>
                      <a:pt x="5057" y="13377"/>
                      <a:pt x="5931" y="13542"/>
                      <a:pt x="6806" y="13731"/>
                    </a:cubicBezTo>
                    <a:cubicBezTo>
                      <a:pt x="8507" y="14133"/>
                      <a:pt x="10184" y="14629"/>
                      <a:pt x="11838" y="15267"/>
                    </a:cubicBezTo>
                    <a:cubicBezTo>
                      <a:pt x="12311" y="15432"/>
                      <a:pt x="12783" y="15621"/>
                      <a:pt x="13232" y="15787"/>
                    </a:cubicBezTo>
                    <a:cubicBezTo>
                      <a:pt x="13468" y="15881"/>
                      <a:pt x="13681" y="15976"/>
                      <a:pt x="13917" y="16047"/>
                    </a:cubicBezTo>
                    <a:cubicBezTo>
                      <a:pt x="14154" y="16141"/>
                      <a:pt x="14390" y="16236"/>
                      <a:pt x="14626" y="16283"/>
                    </a:cubicBezTo>
                    <a:cubicBezTo>
                      <a:pt x="14626" y="16283"/>
                      <a:pt x="14650" y="16283"/>
                      <a:pt x="14626" y="16259"/>
                    </a:cubicBezTo>
                    <a:cubicBezTo>
                      <a:pt x="14414" y="16141"/>
                      <a:pt x="14248" y="16023"/>
                      <a:pt x="14036" y="15905"/>
                    </a:cubicBezTo>
                    <a:cubicBezTo>
                      <a:pt x="13846" y="15810"/>
                      <a:pt x="13657" y="15692"/>
                      <a:pt x="13445" y="15621"/>
                    </a:cubicBezTo>
                    <a:lnTo>
                      <a:pt x="12193" y="15078"/>
                    </a:lnTo>
                    <a:cubicBezTo>
                      <a:pt x="11366" y="14747"/>
                      <a:pt x="10515" y="14440"/>
                      <a:pt x="9664" y="14157"/>
                    </a:cubicBezTo>
                    <a:cubicBezTo>
                      <a:pt x="7987" y="13637"/>
                      <a:pt x="6238" y="13188"/>
                      <a:pt x="4490" y="12904"/>
                    </a:cubicBezTo>
                    <a:cubicBezTo>
                      <a:pt x="3994" y="12810"/>
                      <a:pt x="3498" y="12739"/>
                      <a:pt x="3025" y="12715"/>
                    </a:cubicBezTo>
                    <a:cubicBezTo>
                      <a:pt x="2789" y="12692"/>
                      <a:pt x="2505" y="12692"/>
                      <a:pt x="2269" y="12692"/>
                    </a:cubicBezTo>
                    <a:close/>
                    <a:moveTo>
                      <a:pt x="3282" y="15431"/>
                    </a:moveTo>
                    <a:cubicBezTo>
                      <a:pt x="3100" y="15431"/>
                      <a:pt x="3150" y="15670"/>
                      <a:pt x="3309" y="15692"/>
                    </a:cubicBezTo>
                    <a:cubicBezTo>
                      <a:pt x="4466" y="15858"/>
                      <a:pt x="5577" y="15929"/>
                      <a:pt x="6735" y="16023"/>
                    </a:cubicBezTo>
                    <a:cubicBezTo>
                      <a:pt x="7892" y="16141"/>
                      <a:pt x="9003" y="16236"/>
                      <a:pt x="10161" y="16330"/>
                    </a:cubicBezTo>
                    <a:cubicBezTo>
                      <a:pt x="10822" y="16378"/>
                      <a:pt x="11460" y="16378"/>
                      <a:pt x="12098" y="16448"/>
                    </a:cubicBezTo>
                    <a:cubicBezTo>
                      <a:pt x="11555" y="16354"/>
                      <a:pt x="10964" y="16236"/>
                      <a:pt x="10397" y="16165"/>
                    </a:cubicBezTo>
                    <a:cubicBezTo>
                      <a:pt x="9830" y="16094"/>
                      <a:pt x="9239" y="16023"/>
                      <a:pt x="8672" y="15976"/>
                    </a:cubicBezTo>
                    <a:cubicBezTo>
                      <a:pt x="7538" y="15834"/>
                      <a:pt x="6404" y="15740"/>
                      <a:pt x="5270" y="15598"/>
                    </a:cubicBezTo>
                    <a:lnTo>
                      <a:pt x="3309" y="15432"/>
                    </a:lnTo>
                    <a:cubicBezTo>
                      <a:pt x="3299" y="15431"/>
                      <a:pt x="3291" y="15431"/>
                      <a:pt x="3282" y="15431"/>
                    </a:cubicBezTo>
                    <a:close/>
                    <a:moveTo>
                      <a:pt x="11576" y="720"/>
                    </a:moveTo>
                    <a:cubicBezTo>
                      <a:pt x="11506" y="720"/>
                      <a:pt x="11455" y="764"/>
                      <a:pt x="11484" y="807"/>
                    </a:cubicBezTo>
                    <a:cubicBezTo>
                      <a:pt x="11696" y="1327"/>
                      <a:pt x="11933" y="1823"/>
                      <a:pt x="12169" y="2296"/>
                    </a:cubicBezTo>
                    <a:cubicBezTo>
                      <a:pt x="12405" y="2792"/>
                      <a:pt x="12618" y="3288"/>
                      <a:pt x="12854" y="3784"/>
                    </a:cubicBezTo>
                    <a:cubicBezTo>
                      <a:pt x="13303" y="4800"/>
                      <a:pt x="13705" y="5769"/>
                      <a:pt x="14083" y="6808"/>
                    </a:cubicBezTo>
                    <a:cubicBezTo>
                      <a:pt x="14886" y="8840"/>
                      <a:pt x="15571" y="10872"/>
                      <a:pt x="16209" y="12975"/>
                    </a:cubicBezTo>
                    <a:cubicBezTo>
                      <a:pt x="16398" y="13566"/>
                      <a:pt x="16540" y="14133"/>
                      <a:pt x="16753" y="14724"/>
                    </a:cubicBezTo>
                    <a:cubicBezTo>
                      <a:pt x="16918" y="15314"/>
                      <a:pt x="17107" y="15905"/>
                      <a:pt x="17249" y="16496"/>
                    </a:cubicBezTo>
                    <a:cubicBezTo>
                      <a:pt x="17249" y="16504"/>
                      <a:pt x="17251" y="16506"/>
                      <a:pt x="17255" y="16506"/>
                    </a:cubicBezTo>
                    <a:cubicBezTo>
                      <a:pt x="17262" y="16506"/>
                      <a:pt x="17272" y="16496"/>
                      <a:pt x="17272" y="16496"/>
                    </a:cubicBezTo>
                    <a:cubicBezTo>
                      <a:pt x="17036" y="15432"/>
                      <a:pt x="16800" y="14369"/>
                      <a:pt x="16540" y="13306"/>
                    </a:cubicBezTo>
                    <a:cubicBezTo>
                      <a:pt x="16256" y="12266"/>
                      <a:pt x="15949" y="11250"/>
                      <a:pt x="15595" y="10211"/>
                    </a:cubicBezTo>
                    <a:cubicBezTo>
                      <a:pt x="14910" y="8132"/>
                      <a:pt x="14154" y="6100"/>
                      <a:pt x="13303" y="4091"/>
                    </a:cubicBezTo>
                    <a:cubicBezTo>
                      <a:pt x="13067" y="3524"/>
                      <a:pt x="12783" y="2957"/>
                      <a:pt x="12547" y="2437"/>
                    </a:cubicBezTo>
                    <a:cubicBezTo>
                      <a:pt x="12287" y="1870"/>
                      <a:pt x="12051" y="1327"/>
                      <a:pt x="11720" y="783"/>
                    </a:cubicBezTo>
                    <a:cubicBezTo>
                      <a:pt x="11674" y="738"/>
                      <a:pt x="11621" y="720"/>
                      <a:pt x="11576" y="720"/>
                    </a:cubicBezTo>
                    <a:close/>
                    <a:moveTo>
                      <a:pt x="20653" y="1"/>
                    </a:moveTo>
                    <a:cubicBezTo>
                      <a:pt x="20613" y="1"/>
                      <a:pt x="20580" y="25"/>
                      <a:pt x="20580" y="75"/>
                    </a:cubicBezTo>
                    <a:cubicBezTo>
                      <a:pt x="20509" y="618"/>
                      <a:pt x="20462" y="1162"/>
                      <a:pt x="20415" y="1705"/>
                    </a:cubicBezTo>
                    <a:cubicBezTo>
                      <a:pt x="20344" y="2225"/>
                      <a:pt x="20297" y="2792"/>
                      <a:pt x="20226" y="3312"/>
                    </a:cubicBezTo>
                    <a:cubicBezTo>
                      <a:pt x="20108" y="4375"/>
                      <a:pt x="19966" y="5485"/>
                      <a:pt x="19824" y="6549"/>
                    </a:cubicBezTo>
                    <a:cubicBezTo>
                      <a:pt x="19493" y="8699"/>
                      <a:pt x="19045" y="10825"/>
                      <a:pt x="18572" y="12952"/>
                    </a:cubicBezTo>
                    <a:cubicBezTo>
                      <a:pt x="18430" y="13542"/>
                      <a:pt x="18288" y="14133"/>
                      <a:pt x="18170" y="14700"/>
                    </a:cubicBezTo>
                    <a:cubicBezTo>
                      <a:pt x="18029" y="15291"/>
                      <a:pt x="17863" y="15905"/>
                      <a:pt x="17721" y="16496"/>
                    </a:cubicBezTo>
                    <a:cubicBezTo>
                      <a:pt x="17721" y="16507"/>
                      <a:pt x="17727" y="16513"/>
                      <a:pt x="17733" y="16513"/>
                    </a:cubicBezTo>
                    <a:cubicBezTo>
                      <a:pt x="17739" y="16513"/>
                      <a:pt x="17745" y="16507"/>
                      <a:pt x="17745" y="16496"/>
                    </a:cubicBezTo>
                    <a:cubicBezTo>
                      <a:pt x="18076" y="15456"/>
                      <a:pt x="18430" y="14393"/>
                      <a:pt x="18690" y="13377"/>
                    </a:cubicBezTo>
                    <a:cubicBezTo>
                      <a:pt x="18974" y="12337"/>
                      <a:pt x="19234" y="11274"/>
                      <a:pt x="19446" y="10211"/>
                    </a:cubicBezTo>
                    <a:cubicBezTo>
                      <a:pt x="19871" y="8084"/>
                      <a:pt x="20226" y="5934"/>
                      <a:pt x="20509" y="3761"/>
                    </a:cubicBezTo>
                    <a:cubicBezTo>
                      <a:pt x="20557" y="3170"/>
                      <a:pt x="20651" y="2556"/>
                      <a:pt x="20675" y="1965"/>
                    </a:cubicBezTo>
                    <a:cubicBezTo>
                      <a:pt x="20722" y="1351"/>
                      <a:pt x="20793" y="760"/>
                      <a:pt x="20793" y="146"/>
                    </a:cubicBezTo>
                    <a:cubicBezTo>
                      <a:pt x="20779" y="49"/>
                      <a:pt x="20709" y="1"/>
                      <a:pt x="20653" y="1"/>
                    </a:cubicBezTo>
                    <a:close/>
                    <a:moveTo>
                      <a:pt x="4087" y="5854"/>
                    </a:moveTo>
                    <a:cubicBezTo>
                      <a:pt x="3989" y="5854"/>
                      <a:pt x="3913" y="5964"/>
                      <a:pt x="3994" y="6005"/>
                    </a:cubicBezTo>
                    <a:cubicBezTo>
                      <a:pt x="4396" y="6336"/>
                      <a:pt x="4868" y="6667"/>
                      <a:pt x="5317" y="6950"/>
                    </a:cubicBezTo>
                    <a:cubicBezTo>
                      <a:pt x="5766" y="7281"/>
                      <a:pt x="6215" y="7588"/>
                      <a:pt x="6640" y="7895"/>
                    </a:cubicBezTo>
                    <a:cubicBezTo>
                      <a:pt x="7538" y="8557"/>
                      <a:pt x="8389" y="9195"/>
                      <a:pt x="9216" y="9880"/>
                    </a:cubicBezTo>
                    <a:cubicBezTo>
                      <a:pt x="10893" y="11250"/>
                      <a:pt x="12547" y="12692"/>
                      <a:pt x="14154" y="14157"/>
                    </a:cubicBezTo>
                    <a:cubicBezTo>
                      <a:pt x="14603" y="14582"/>
                      <a:pt x="15004" y="14984"/>
                      <a:pt x="15453" y="15409"/>
                    </a:cubicBezTo>
                    <a:cubicBezTo>
                      <a:pt x="15902" y="15810"/>
                      <a:pt x="16327" y="16259"/>
                      <a:pt x="16776" y="16708"/>
                    </a:cubicBezTo>
                    <a:cubicBezTo>
                      <a:pt x="16776" y="16708"/>
                      <a:pt x="16800" y="16708"/>
                      <a:pt x="16800" y="16685"/>
                    </a:cubicBezTo>
                    <a:cubicBezTo>
                      <a:pt x="16067" y="15881"/>
                      <a:pt x="15335" y="15054"/>
                      <a:pt x="14555" y="14275"/>
                    </a:cubicBezTo>
                    <a:cubicBezTo>
                      <a:pt x="13799" y="13519"/>
                      <a:pt x="12996" y="12786"/>
                      <a:pt x="12193" y="12077"/>
                    </a:cubicBezTo>
                    <a:cubicBezTo>
                      <a:pt x="10586" y="10612"/>
                      <a:pt x="8885" y="9242"/>
                      <a:pt x="7160" y="7943"/>
                    </a:cubicBezTo>
                    <a:cubicBezTo>
                      <a:pt x="6640" y="7588"/>
                      <a:pt x="6168" y="7234"/>
                      <a:pt x="5671" y="6879"/>
                    </a:cubicBezTo>
                    <a:cubicBezTo>
                      <a:pt x="5175" y="6525"/>
                      <a:pt x="4679" y="6171"/>
                      <a:pt x="4136" y="5863"/>
                    </a:cubicBezTo>
                    <a:cubicBezTo>
                      <a:pt x="4119" y="5857"/>
                      <a:pt x="4103" y="5854"/>
                      <a:pt x="4087" y="5854"/>
                    </a:cubicBezTo>
                    <a:close/>
                    <a:moveTo>
                      <a:pt x="28890" y="3915"/>
                    </a:moveTo>
                    <a:cubicBezTo>
                      <a:pt x="28867" y="3915"/>
                      <a:pt x="28844" y="3925"/>
                      <a:pt x="28826" y="3950"/>
                    </a:cubicBezTo>
                    <a:cubicBezTo>
                      <a:pt x="28495" y="4375"/>
                      <a:pt x="28212" y="4824"/>
                      <a:pt x="27881" y="5273"/>
                    </a:cubicBezTo>
                    <a:cubicBezTo>
                      <a:pt x="27574" y="5722"/>
                      <a:pt x="27267" y="6147"/>
                      <a:pt x="26936" y="6596"/>
                    </a:cubicBezTo>
                    <a:cubicBezTo>
                      <a:pt x="26298" y="7470"/>
                      <a:pt x="25637" y="8321"/>
                      <a:pt x="24951" y="9171"/>
                    </a:cubicBezTo>
                    <a:cubicBezTo>
                      <a:pt x="23605" y="10872"/>
                      <a:pt x="22163" y="12503"/>
                      <a:pt x="20675" y="14109"/>
                    </a:cubicBezTo>
                    <a:cubicBezTo>
                      <a:pt x="20273" y="14511"/>
                      <a:pt x="19848" y="14960"/>
                      <a:pt x="19446" y="15409"/>
                    </a:cubicBezTo>
                    <a:cubicBezTo>
                      <a:pt x="18997" y="15858"/>
                      <a:pt x="18572" y="16283"/>
                      <a:pt x="18147" y="16732"/>
                    </a:cubicBezTo>
                    <a:cubicBezTo>
                      <a:pt x="18147" y="16756"/>
                      <a:pt x="18147" y="16756"/>
                      <a:pt x="18170" y="16756"/>
                    </a:cubicBezTo>
                    <a:cubicBezTo>
                      <a:pt x="18950" y="16023"/>
                      <a:pt x="19801" y="15291"/>
                      <a:pt x="20557" y="14511"/>
                    </a:cubicBezTo>
                    <a:cubicBezTo>
                      <a:pt x="21313" y="13755"/>
                      <a:pt x="22069" y="12952"/>
                      <a:pt x="22778" y="12148"/>
                    </a:cubicBezTo>
                    <a:cubicBezTo>
                      <a:pt x="24219" y="10542"/>
                      <a:pt x="25613" y="8840"/>
                      <a:pt x="26912" y="7116"/>
                    </a:cubicBezTo>
                    <a:cubicBezTo>
                      <a:pt x="27267" y="6643"/>
                      <a:pt x="27621" y="6123"/>
                      <a:pt x="27976" y="5627"/>
                    </a:cubicBezTo>
                    <a:cubicBezTo>
                      <a:pt x="28330" y="5131"/>
                      <a:pt x="28685" y="4635"/>
                      <a:pt x="28968" y="4091"/>
                    </a:cubicBezTo>
                    <a:cubicBezTo>
                      <a:pt x="29021" y="4003"/>
                      <a:pt x="28956" y="3915"/>
                      <a:pt x="28890" y="3915"/>
                    </a:cubicBezTo>
                    <a:close/>
                    <a:moveTo>
                      <a:pt x="33393" y="13240"/>
                    </a:moveTo>
                    <a:cubicBezTo>
                      <a:pt x="33375" y="13240"/>
                      <a:pt x="33357" y="13246"/>
                      <a:pt x="33339" y="13259"/>
                    </a:cubicBezTo>
                    <a:cubicBezTo>
                      <a:pt x="33174" y="13377"/>
                      <a:pt x="32961" y="13448"/>
                      <a:pt x="32796" y="13566"/>
                    </a:cubicBezTo>
                    <a:cubicBezTo>
                      <a:pt x="32607" y="13684"/>
                      <a:pt x="32394" y="13779"/>
                      <a:pt x="32229" y="13897"/>
                    </a:cubicBezTo>
                    <a:cubicBezTo>
                      <a:pt x="31827" y="14109"/>
                      <a:pt x="31449" y="14251"/>
                      <a:pt x="31047" y="14416"/>
                    </a:cubicBezTo>
                    <a:cubicBezTo>
                      <a:pt x="30220" y="14747"/>
                      <a:pt x="29393" y="15007"/>
                      <a:pt x="28543" y="15291"/>
                    </a:cubicBezTo>
                    <a:cubicBezTo>
                      <a:pt x="26842" y="15787"/>
                      <a:pt x="25117" y="16189"/>
                      <a:pt x="23392" y="16496"/>
                    </a:cubicBezTo>
                    <a:cubicBezTo>
                      <a:pt x="22896" y="16590"/>
                      <a:pt x="22423" y="16661"/>
                      <a:pt x="21903" y="16732"/>
                    </a:cubicBezTo>
                    <a:cubicBezTo>
                      <a:pt x="21691" y="16756"/>
                      <a:pt x="21455" y="16779"/>
                      <a:pt x="21195" y="16850"/>
                    </a:cubicBezTo>
                    <a:cubicBezTo>
                      <a:pt x="20935" y="16874"/>
                      <a:pt x="20698" y="16945"/>
                      <a:pt x="20462" y="16992"/>
                    </a:cubicBezTo>
                    <a:lnTo>
                      <a:pt x="20462" y="17015"/>
                    </a:lnTo>
                    <a:cubicBezTo>
                      <a:pt x="20620" y="17015"/>
                      <a:pt x="20767" y="17036"/>
                      <a:pt x="20917" y="17036"/>
                    </a:cubicBezTo>
                    <a:cubicBezTo>
                      <a:pt x="20992" y="17036"/>
                      <a:pt x="21069" y="17031"/>
                      <a:pt x="21147" y="17015"/>
                    </a:cubicBezTo>
                    <a:cubicBezTo>
                      <a:pt x="21360" y="17015"/>
                      <a:pt x="21596" y="16992"/>
                      <a:pt x="21785" y="16968"/>
                    </a:cubicBezTo>
                    <a:cubicBezTo>
                      <a:pt x="22234" y="16945"/>
                      <a:pt x="22683" y="16874"/>
                      <a:pt x="23132" y="16826"/>
                    </a:cubicBezTo>
                    <a:cubicBezTo>
                      <a:pt x="24006" y="16708"/>
                      <a:pt x="24904" y="16543"/>
                      <a:pt x="25778" y="16354"/>
                    </a:cubicBezTo>
                    <a:cubicBezTo>
                      <a:pt x="27527" y="15976"/>
                      <a:pt x="29228" y="15480"/>
                      <a:pt x="30905" y="14865"/>
                    </a:cubicBezTo>
                    <a:cubicBezTo>
                      <a:pt x="31354" y="14700"/>
                      <a:pt x="31827" y="14511"/>
                      <a:pt x="32276" y="14275"/>
                    </a:cubicBezTo>
                    <a:cubicBezTo>
                      <a:pt x="32489" y="14157"/>
                      <a:pt x="32725" y="14038"/>
                      <a:pt x="32937" y="13920"/>
                    </a:cubicBezTo>
                    <a:cubicBezTo>
                      <a:pt x="33126" y="13802"/>
                      <a:pt x="33339" y="13637"/>
                      <a:pt x="33528" y="13448"/>
                    </a:cubicBezTo>
                    <a:cubicBezTo>
                      <a:pt x="33547" y="13352"/>
                      <a:pt x="33473" y="13240"/>
                      <a:pt x="33393" y="13240"/>
                    </a:cubicBezTo>
                    <a:close/>
                    <a:moveTo>
                      <a:pt x="143" y="14086"/>
                    </a:moveTo>
                    <a:cubicBezTo>
                      <a:pt x="24" y="14086"/>
                      <a:pt x="1" y="14251"/>
                      <a:pt x="95" y="14275"/>
                    </a:cubicBezTo>
                    <a:cubicBezTo>
                      <a:pt x="615" y="14369"/>
                      <a:pt x="1182" y="14393"/>
                      <a:pt x="1726" y="14464"/>
                    </a:cubicBezTo>
                    <a:cubicBezTo>
                      <a:pt x="2245" y="14511"/>
                      <a:pt x="2812" y="14582"/>
                      <a:pt x="3332" y="14629"/>
                    </a:cubicBezTo>
                    <a:cubicBezTo>
                      <a:pt x="4396" y="14747"/>
                      <a:pt x="5482" y="14913"/>
                      <a:pt x="6569" y="15054"/>
                    </a:cubicBezTo>
                    <a:cubicBezTo>
                      <a:pt x="8719" y="15385"/>
                      <a:pt x="10846" y="15810"/>
                      <a:pt x="12972" y="16283"/>
                    </a:cubicBezTo>
                    <a:cubicBezTo>
                      <a:pt x="13563" y="16448"/>
                      <a:pt x="14154" y="16590"/>
                      <a:pt x="14721" y="16708"/>
                    </a:cubicBezTo>
                    <a:cubicBezTo>
                      <a:pt x="15311" y="16850"/>
                      <a:pt x="15926" y="16992"/>
                      <a:pt x="16516" y="17157"/>
                    </a:cubicBezTo>
                    <a:cubicBezTo>
                      <a:pt x="16540" y="17157"/>
                      <a:pt x="16540" y="17110"/>
                      <a:pt x="16516" y="17110"/>
                    </a:cubicBezTo>
                    <a:cubicBezTo>
                      <a:pt x="15477" y="16803"/>
                      <a:pt x="14414" y="16448"/>
                      <a:pt x="13374" y="16165"/>
                    </a:cubicBezTo>
                    <a:cubicBezTo>
                      <a:pt x="12358" y="15905"/>
                      <a:pt x="11295" y="15645"/>
                      <a:pt x="10231" y="15432"/>
                    </a:cubicBezTo>
                    <a:cubicBezTo>
                      <a:pt x="8105" y="14984"/>
                      <a:pt x="5931" y="14629"/>
                      <a:pt x="3781" y="14369"/>
                    </a:cubicBezTo>
                    <a:cubicBezTo>
                      <a:pt x="3191" y="14322"/>
                      <a:pt x="2576" y="14227"/>
                      <a:pt x="1986" y="14204"/>
                    </a:cubicBezTo>
                    <a:cubicBezTo>
                      <a:pt x="1371" y="14133"/>
                      <a:pt x="781" y="14086"/>
                      <a:pt x="143" y="14086"/>
                    </a:cubicBezTo>
                    <a:close/>
                    <a:moveTo>
                      <a:pt x="34044" y="11437"/>
                    </a:moveTo>
                    <a:cubicBezTo>
                      <a:pt x="34038" y="11437"/>
                      <a:pt x="34031" y="11438"/>
                      <a:pt x="34024" y="11439"/>
                    </a:cubicBezTo>
                    <a:cubicBezTo>
                      <a:pt x="33528" y="11652"/>
                      <a:pt x="33008" y="11888"/>
                      <a:pt x="32536" y="12125"/>
                    </a:cubicBezTo>
                    <a:cubicBezTo>
                      <a:pt x="32040" y="12361"/>
                      <a:pt x="31543" y="12574"/>
                      <a:pt x="31047" y="12810"/>
                    </a:cubicBezTo>
                    <a:cubicBezTo>
                      <a:pt x="30031" y="13235"/>
                      <a:pt x="29063" y="13660"/>
                      <a:pt x="28023" y="14038"/>
                    </a:cubicBezTo>
                    <a:cubicBezTo>
                      <a:pt x="25991" y="14842"/>
                      <a:pt x="23959" y="15527"/>
                      <a:pt x="21856" y="16165"/>
                    </a:cubicBezTo>
                    <a:cubicBezTo>
                      <a:pt x="21266" y="16354"/>
                      <a:pt x="20698" y="16496"/>
                      <a:pt x="20108" y="16708"/>
                    </a:cubicBezTo>
                    <a:cubicBezTo>
                      <a:pt x="19517" y="16874"/>
                      <a:pt x="18926" y="17063"/>
                      <a:pt x="18336" y="17204"/>
                    </a:cubicBezTo>
                    <a:cubicBezTo>
                      <a:pt x="18312" y="17204"/>
                      <a:pt x="18336" y="17228"/>
                      <a:pt x="18336" y="17228"/>
                    </a:cubicBezTo>
                    <a:cubicBezTo>
                      <a:pt x="19399" y="16992"/>
                      <a:pt x="20462" y="16756"/>
                      <a:pt x="21525" y="16496"/>
                    </a:cubicBezTo>
                    <a:cubicBezTo>
                      <a:pt x="22565" y="16189"/>
                      <a:pt x="23605" y="15905"/>
                      <a:pt x="24621" y="15551"/>
                    </a:cubicBezTo>
                    <a:cubicBezTo>
                      <a:pt x="26700" y="14865"/>
                      <a:pt x="28732" y="14109"/>
                      <a:pt x="30740" y="13235"/>
                    </a:cubicBezTo>
                    <a:cubicBezTo>
                      <a:pt x="31307" y="13022"/>
                      <a:pt x="31874" y="12739"/>
                      <a:pt x="32394" y="12503"/>
                    </a:cubicBezTo>
                    <a:cubicBezTo>
                      <a:pt x="32961" y="12243"/>
                      <a:pt x="33528" y="12006"/>
                      <a:pt x="34048" y="11676"/>
                    </a:cubicBezTo>
                    <a:cubicBezTo>
                      <a:pt x="34204" y="11609"/>
                      <a:pt x="34150" y="11437"/>
                      <a:pt x="34044" y="11437"/>
                    </a:cubicBezTo>
                    <a:close/>
                    <a:moveTo>
                      <a:pt x="22778" y="18386"/>
                    </a:moveTo>
                    <a:lnTo>
                      <a:pt x="22778" y="18386"/>
                    </a:lnTo>
                    <a:cubicBezTo>
                      <a:pt x="23345" y="18480"/>
                      <a:pt x="23935" y="18598"/>
                      <a:pt x="24479" y="18646"/>
                    </a:cubicBezTo>
                    <a:cubicBezTo>
                      <a:pt x="25046" y="18740"/>
                      <a:pt x="25637" y="18811"/>
                      <a:pt x="26204" y="18858"/>
                    </a:cubicBezTo>
                    <a:cubicBezTo>
                      <a:pt x="27361" y="18977"/>
                      <a:pt x="28472" y="19095"/>
                      <a:pt x="29630" y="19213"/>
                    </a:cubicBezTo>
                    <a:lnTo>
                      <a:pt x="31567" y="19402"/>
                    </a:lnTo>
                    <a:cubicBezTo>
                      <a:pt x="31576" y="19403"/>
                      <a:pt x="31585" y="19403"/>
                      <a:pt x="31593" y="19403"/>
                    </a:cubicBezTo>
                    <a:cubicBezTo>
                      <a:pt x="31779" y="19403"/>
                      <a:pt x="31770" y="19164"/>
                      <a:pt x="31567" y="19118"/>
                    </a:cubicBezTo>
                    <a:cubicBezTo>
                      <a:pt x="30433" y="18977"/>
                      <a:pt x="29299" y="18882"/>
                      <a:pt x="28141" y="18811"/>
                    </a:cubicBezTo>
                    <a:cubicBezTo>
                      <a:pt x="27007" y="18693"/>
                      <a:pt x="25873" y="18598"/>
                      <a:pt x="24715" y="18504"/>
                    </a:cubicBezTo>
                    <a:cubicBezTo>
                      <a:pt x="24077" y="18457"/>
                      <a:pt x="23416" y="18457"/>
                      <a:pt x="22778" y="18386"/>
                    </a:cubicBezTo>
                    <a:close/>
                    <a:moveTo>
                      <a:pt x="24195" y="19591"/>
                    </a:moveTo>
                    <a:lnTo>
                      <a:pt x="24195" y="19591"/>
                    </a:lnTo>
                    <a:cubicBezTo>
                      <a:pt x="24229" y="19605"/>
                      <a:pt x="24264" y="19617"/>
                      <a:pt x="24300" y="19626"/>
                    </a:cubicBezTo>
                    <a:lnTo>
                      <a:pt x="24300" y="19626"/>
                    </a:lnTo>
                    <a:cubicBezTo>
                      <a:pt x="24265" y="19614"/>
                      <a:pt x="24230" y="19602"/>
                      <a:pt x="24195" y="19591"/>
                    </a:cubicBezTo>
                    <a:close/>
                    <a:moveTo>
                      <a:pt x="18383" y="17677"/>
                    </a:moveTo>
                    <a:cubicBezTo>
                      <a:pt x="18336" y="17677"/>
                      <a:pt x="18336" y="17701"/>
                      <a:pt x="18383" y="17701"/>
                    </a:cubicBezTo>
                    <a:cubicBezTo>
                      <a:pt x="19399" y="18031"/>
                      <a:pt x="20462" y="18386"/>
                      <a:pt x="21502" y="18646"/>
                    </a:cubicBezTo>
                    <a:cubicBezTo>
                      <a:pt x="22541" y="18929"/>
                      <a:pt x="23605" y="19189"/>
                      <a:pt x="24668" y="19402"/>
                    </a:cubicBezTo>
                    <a:cubicBezTo>
                      <a:pt x="26794" y="19827"/>
                      <a:pt x="28944" y="20182"/>
                      <a:pt x="31095" y="20465"/>
                    </a:cubicBezTo>
                    <a:cubicBezTo>
                      <a:pt x="31685" y="20512"/>
                      <a:pt x="32323" y="20607"/>
                      <a:pt x="32914" y="20630"/>
                    </a:cubicBezTo>
                    <a:cubicBezTo>
                      <a:pt x="33528" y="20701"/>
                      <a:pt x="34119" y="20749"/>
                      <a:pt x="34733" y="20749"/>
                    </a:cubicBezTo>
                    <a:cubicBezTo>
                      <a:pt x="34851" y="20749"/>
                      <a:pt x="34875" y="20583"/>
                      <a:pt x="34804" y="20536"/>
                    </a:cubicBezTo>
                    <a:cubicBezTo>
                      <a:pt x="34261" y="20465"/>
                      <a:pt x="33694" y="20418"/>
                      <a:pt x="33174" y="20371"/>
                    </a:cubicBezTo>
                    <a:cubicBezTo>
                      <a:pt x="32630" y="20300"/>
                      <a:pt x="32087" y="20252"/>
                      <a:pt x="31543" y="20182"/>
                    </a:cubicBezTo>
                    <a:cubicBezTo>
                      <a:pt x="30480" y="20063"/>
                      <a:pt x="29393" y="19922"/>
                      <a:pt x="28330" y="19780"/>
                    </a:cubicBezTo>
                    <a:cubicBezTo>
                      <a:pt x="26180" y="19449"/>
                      <a:pt x="24054" y="19000"/>
                      <a:pt x="21927" y="18528"/>
                    </a:cubicBezTo>
                    <a:cubicBezTo>
                      <a:pt x="21336" y="18386"/>
                      <a:pt x="20746" y="18244"/>
                      <a:pt x="20179" y="18126"/>
                    </a:cubicBezTo>
                    <a:cubicBezTo>
                      <a:pt x="19588" y="17984"/>
                      <a:pt x="18974" y="17819"/>
                      <a:pt x="18383" y="17677"/>
                    </a:cubicBezTo>
                    <a:close/>
                    <a:moveTo>
                      <a:pt x="24300" y="19626"/>
                    </a:moveTo>
                    <a:lnTo>
                      <a:pt x="24300" y="19626"/>
                    </a:lnTo>
                    <a:cubicBezTo>
                      <a:pt x="24554" y="19714"/>
                      <a:pt x="24823" y="19818"/>
                      <a:pt x="25093" y="19922"/>
                    </a:cubicBezTo>
                    <a:cubicBezTo>
                      <a:pt x="25400" y="20016"/>
                      <a:pt x="25684" y="20087"/>
                      <a:pt x="25991" y="20158"/>
                    </a:cubicBezTo>
                    <a:cubicBezTo>
                      <a:pt x="26605" y="20300"/>
                      <a:pt x="27196" y="20441"/>
                      <a:pt x="27810" y="20560"/>
                    </a:cubicBezTo>
                    <a:cubicBezTo>
                      <a:pt x="29063" y="20796"/>
                      <a:pt x="30291" y="21008"/>
                      <a:pt x="31543" y="21198"/>
                    </a:cubicBezTo>
                    <a:cubicBezTo>
                      <a:pt x="32252" y="21292"/>
                      <a:pt x="32961" y="21387"/>
                      <a:pt x="33670" y="21387"/>
                    </a:cubicBezTo>
                    <a:cubicBezTo>
                      <a:pt x="33675" y="21388"/>
                      <a:pt x="33680" y="21388"/>
                      <a:pt x="33684" y="21388"/>
                    </a:cubicBezTo>
                    <a:cubicBezTo>
                      <a:pt x="33769" y="21388"/>
                      <a:pt x="33804" y="21196"/>
                      <a:pt x="33670" y="21174"/>
                    </a:cubicBezTo>
                    <a:cubicBezTo>
                      <a:pt x="33056" y="21056"/>
                      <a:pt x="32441" y="21008"/>
                      <a:pt x="31803" y="20914"/>
                    </a:cubicBezTo>
                    <a:lnTo>
                      <a:pt x="29937" y="20654"/>
                    </a:lnTo>
                    <a:cubicBezTo>
                      <a:pt x="28708" y="20489"/>
                      <a:pt x="27503" y="20252"/>
                      <a:pt x="26275" y="19969"/>
                    </a:cubicBezTo>
                    <a:cubicBezTo>
                      <a:pt x="25920" y="19922"/>
                      <a:pt x="25613" y="19827"/>
                      <a:pt x="25259" y="19780"/>
                    </a:cubicBezTo>
                    <a:cubicBezTo>
                      <a:pt x="25070" y="19733"/>
                      <a:pt x="24904" y="19685"/>
                      <a:pt x="24715" y="19685"/>
                    </a:cubicBezTo>
                    <a:cubicBezTo>
                      <a:pt x="24584" y="19667"/>
                      <a:pt x="24438" y="19663"/>
                      <a:pt x="24300" y="19626"/>
                    </a:cubicBezTo>
                    <a:close/>
                    <a:moveTo>
                      <a:pt x="13959" y="17785"/>
                    </a:moveTo>
                    <a:cubicBezTo>
                      <a:pt x="13883" y="17785"/>
                      <a:pt x="13807" y="17787"/>
                      <a:pt x="13728" y="17795"/>
                    </a:cubicBezTo>
                    <a:cubicBezTo>
                      <a:pt x="13539" y="17795"/>
                      <a:pt x="13303" y="17819"/>
                      <a:pt x="13090" y="17866"/>
                    </a:cubicBezTo>
                    <a:cubicBezTo>
                      <a:pt x="12641" y="17890"/>
                      <a:pt x="12193" y="17937"/>
                      <a:pt x="11767" y="18008"/>
                    </a:cubicBezTo>
                    <a:cubicBezTo>
                      <a:pt x="10869" y="18126"/>
                      <a:pt x="9995" y="18268"/>
                      <a:pt x="9097" y="18480"/>
                    </a:cubicBezTo>
                    <a:cubicBezTo>
                      <a:pt x="7349" y="18858"/>
                      <a:pt x="5648" y="19331"/>
                      <a:pt x="3994" y="19945"/>
                    </a:cubicBezTo>
                    <a:cubicBezTo>
                      <a:pt x="3521" y="20134"/>
                      <a:pt x="3049" y="20300"/>
                      <a:pt x="2600" y="20536"/>
                    </a:cubicBezTo>
                    <a:cubicBezTo>
                      <a:pt x="2387" y="20654"/>
                      <a:pt x="2151" y="20772"/>
                      <a:pt x="1962" y="20890"/>
                    </a:cubicBezTo>
                    <a:cubicBezTo>
                      <a:pt x="1749" y="21008"/>
                      <a:pt x="1537" y="21198"/>
                      <a:pt x="1371" y="21363"/>
                    </a:cubicBezTo>
                    <a:cubicBezTo>
                      <a:pt x="1332" y="21461"/>
                      <a:pt x="1407" y="21593"/>
                      <a:pt x="1488" y="21593"/>
                    </a:cubicBezTo>
                    <a:cubicBezTo>
                      <a:pt x="1504" y="21593"/>
                      <a:pt x="1521" y="21587"/>
                      <a:pt x="1537" y="21576"/>
                    </a:cubicBezTo>
                    <a:cubicBezTo>
                      <a:pt x="1726" y="21457"/>
                      <a:pt x="1915" y="21363"/>
                      <a:pt x="2104" y="21245"/>
                    </a:cubicBezTo>
                    <a:cubicBezTo>
                      <a:pt x="2269" y="21127"/>
                      <a:pt x="2482" y="21056"/>
                      <a:pt x="2671" y="20938"/>
                    </a:cubicBezTo>
                    <a:cubicBezTo>
                      <a:pt x="3049" y="20725"/>
                      <a:pt x="3427" y="20583"/>
                      <a:pt x="3852" y="20394"/>
                    </a:cubicBezTo>
                    <a:cubicBezTo>
                      <a:pt x="4679" y="20063"/>
                      <a:pt x="5482" y="19803"/>
                      <a:pt x="6357" y="19544"/>
                    </a:cubicBezTo>
                    <a:cubicBezTo>
                      <a:pt x="8034" y="19047"/>
                      <a:pt x="9783" y="18622"/>
                      <a:pt x="11484" y="18339"/>
                    </a:cubicBezTo>
                    <a:cubicBezTo>
                      <a:pt x="12004" y="18244"/>
                      <a:pt x="12476" y="18150"/>
                      <a:pt x="12972" y="18102"/>
                    </a:cubicBezTo>
                    <a:cubicBezTo>
                      <a:pt x="13209" y="18055"/>
                      <a:pt x="13445" y="18031"/>
                      <a:pt x="13681" y="17984"/>
                    </a:cubicBezTo>
                    <a:cubicBezTo>
                      <a:pt x="13941" y="17937"/>
                      <a:pt x="14177" y="17890"/>
                      <a:pt x="14414" y="17819"/>
                    </a:cubicBezTo>
                    <a:lnTo>
                      <a:pt x="14414" y="17795"/>
                    </a:lnTo>
                    <a:cubicBezTo>
                      <a:pt x="14256" y="17795"/>
                      <a:pt x="14109" y="17785"/>
                      <a:pt x="13959" y="17785"/>
                    </a:cubicBezTo>
                    <a:close/>
                    <a:moveTo>
                      <a:pt x="20273" y="18528"/>
                    </a:moveTo>
                    <a:cubicBezTo>
                      <a:pt x="20273" y="18528"/>
                      <a:pt x="20226" y="18528"/>
                      <a:pt x="20273" y="18575"/>
                    </a:cubicBezTo>
                    <a:cubicBezTo>
                      <a:pt x="20462" y="18693"/>
                      <a:pt x="20651" y="18811"/>
                      <a:pt x="20864" y="18929"/>
                    </a:cubicBezTo>
                    <a:cubicBezTo>
                      <a:pt x="21029" y="19000"/>
                      <a:pt x="21242" y="19095"/>
                      <a:pt x="21455" y="19213"/>
                    </a:cubicBezTo>
                    <a:lnTo>
                      <a:pt x="22683" y="19756"/>
                    </a:lnTo>
                    <a:cubicBezTo>
                      <a:pt x="23510" y="20063"/>
                      <a:pt x="24361" y="20394"/>
                      <a:pt x="25211" y="20654"/>
                    </a:cubicBezTo>
                    <a:cubicBezTo>
                      <a:pt x="26912" y="21198"/>
                      <a:pt x="28637" y="21646"/>
                      <a:pt x="30386" y="21930"/>
                    </a:cubicBezTo>
                    <a:cubicBezTo>
                      <a:pt x="30882" y="22024"/>
                      <a:pt x="31402" y="22072"/>
                      <a:pt x="31874" y="22095"/>
                    </a:cubicBezTo>
                    <a:cubicBezTo>
                      <a:pt x="32110" y="22143"/>
                      <a:pt x="32370" y="22143"/>
                      <a:pt x="32607" y="22143"/>
                    </a:cubicBezTo>
                    <a:cubicBezTo>
                      <a:pt x="32867" y="22143"/>
                      <a:pt x="33103" y="22072"/>
                      <a:pt x="33339" y="22024"/>
                    </a:cubicBezTo>
                    <a:cubicBezTo>
                      <a:pt x="33434" y="21930"/>
                      <a:pt x="33410" y="21765"/>
                      <a:pt x="33292" y="21765"/>
                    </a:cubicBezTo>
                    <a:cubicBezTo>
                      <a:pt x="33150" y="21765"/>
                      <a:pt x="32998" y="21744"/>
                      <a:pt x="32849" y="21744"/>
                    </a:cubicBezTo>
                    <a:cubicBezTo>
                      <a:pt x="32775" y="21744"/>
                      <a:pt x="32701" y="21749"/>
                      <a:pt x="32630" y="21765"/>
                    </a:cubicBezTo>
                    <a:lnTo>
                      <a:pt x="31992" y="21765"/>
                    </a:lnTo>
                    <a:cubicBezTo>
                      <a:pt x="31543" y="21717"/>
                      <a:pt x="31142" y="21694"/>
                      <a:pt x="30693" y="21599"/>
                    </a:cubicBezTo>
                    <a:cubicBezTo>
                      <a:pt x="29842" y="21457"/>
                      <a:pt x="28944" y="21292"/>
                      <a:pt x="28094" y="21103"/>
                    </a:cubicBezTo>
                    <a:cubicBezTo>
                      <a:pt x="26369" y="20701"/>
                      <a:pt x="24691" y="20182"/>
                      <a:pt x="23038" y="19567"/>
                    </a:cubicBezTo>
                    <a:cubicBezTo>
                      <a:pt x="22565" y="19402"/>
                      <a:pt x="22092" y="19213"/>
                      <a:pt x="21644" y="19047"/>
                    </a:cubicBezTo>
                    <a:cubicBezTo>
                      <a:pt x="21407" y="18953"/>
                      <a:pt x="21218" y="18858"/>
                      <a:pt x="20982" y="18764"/>
                    </a:cubicBezTo>
                    <a:cubicBezTo>
                      <a:pt x="20746" y="18693"/>
                      <a:pt x="20509" y="18598"/>
                      <a:pt x="20273" y="18528"/>
                    </a:cubicBezTo>
                    <a:close/>
                    <a:moveTo>
                      <a:pt x="12169" y="22143"/>
                    </a:moveTo>
                    <a:cubicBezTo>
                      <a:pt x="12131" y="22174"/>
                      <a:pt x="12096" y="22208"/>
                      <a:pt x="12063" y="22243"/>
                    </a:cubicBezTo>
                    <a:lnTo>
                      <a:pt x="12063" y="22243"/>
                    </a:lnTo>
                    <a:cubicBezTo>
                      <a:pt x="12099" y="22210"/>
                      <a:pt x="12134" y="22177"/>
                      <a:pt x="12169" y="22143"/>
                    </a:cubicBezTo>
                    <a:close/>
                    <a:moveTo>
                      <a:pt x="10491" y="18858"/>
                    </a:moveTo>
                    <a:lnTo>
                      <a:pt x="10491" y="18858"/>
                    </a:lnTo>
                    <a:cubicBezTo>
                      <a:pt x="10161" y="18953"/>
                      <a:pt x="9877" y="18977"/>
                      <a:pt x="9546" y="19024"/>
                    </a:cubicBezTo>
                    <a:cubicBezTo>
                      <a:pt x="9239" y="19095"/>
                      <a:pt x="8956" y="19189"/>
                      <a:pt x="8648" y="19260"/>
                    </a:cubicBezTo>
                    <a:cubicBezTo>
                      <a:pt x="8058" y="19449"/>
                      <a:pt x="7443" y="19614"/>
                      <a:pt x="6853" y="19827"/>
                    </a:cubicBezTo>
                    <a:cubicBezTo>
                      <a:pt x="5671" y="20252"/>
                      <a:pt x="4490" y="20654"/>
                      <a:pt x="3332" y="21174"/>
                    </a:cubicBezTo>
                    <a:cubicBezTo>
                      <a:pt x="2694" y="21434"/>
                      <a:pt x="2009" y="21694"/>
                      <a:pt x="1395" y="22048"/>
                    </a:cubicBezTo>
                    <a:cubicBezTo>
                      <a:pt x="1310" y="22091"/>
                      <a:pt x="1378" y="22268"/>
                      <a:pt x="1479" y="22268"/>
                    </a:cubicBezTo>
                    <a:cubicBezTo>
                      <a:pt x="1490" y="22268"/>
                      <a:pt x="1501" y="22265"/>
                      <a:pt x="1513" y="22261"/>
                    </a:cubicBezTo>
                    <a:cubicBezTo>
                      <a:pt x="2104" y="22048"/>
                      <a:pt x="2671" y="21765"/>
                      <a:pt x="3214" y="21505"/>
                    </a:cubicBezTo>
                    <a:cubicBezTo>
                      <a:pt x="3805" y="21268"/>
                      <a:pt x="4396" y="21056"/>
                      <a:pt x="4963" y="20796"/>
                    </a:cubicBezTo>
                    <a:cubicBezTo>
                      <a:pt x="6120" y="20371"/>
                      <a:pt x="7302" y="19945"/>
                      <a:pt x="8483" y="19567"/>
                    </a:cubicBezTo>
                    <a:cubicBezTo>
                      <a:pt x="8814" y="19449"/>
                      <a:pt x="9168" y="19355"/>
                      <a:pt x="9475" y="19236"/>
                    </a:cubicBezTo>
                    <a:cubicBezTo>
                      <a:pt x="9664" y="19189"/>
                      <a:pt x="9830" y="19118"/>
                      <a:pt x="9995" y="19071"/>
                    </a:cubicBezTo>
                    <a:cubicBezTo>
                      <a:pt x="10161" y="19000"/>
                      <a:pt x="10302" y="18929"/>
                      <a:pt x="10491" y="18858"/>
                    </a:cubicBezTo>
                    <a:close/>
                    <a:moveTo>
                      <a:pt x="22187" y="22662"/>
                    </a:moveTo>
                    <a:lnTo>
                      <a:pt x="22187" y="22662"/>
                    </a:lnTo>
                    <a:cubicBezTo>
                      <a:pt x="22230" y="22722"/>
                      <a:pt x="22276" y="22770"/>
                      <a:pt x="22324" y="22812"/>
                    </a:cubicBezTo>
                    <a:lnTo>
                      <a:pt x="22324" y="22812"/>
                    </a:lnTo>
                    <a:cubicBezTo>
                      <a:pt x="22280" y="22761"/>
                      <a:pt x="22235" y="22710"/>
                      <a:pt x="22187" y="22662"/>
                    </a:cubicBezTo>
                    <a:close/>
                    <a:moveTo>
                      <a:pt x="12358" y="19236"/>
                    </a:moveTo>
                    <a:lnTo>
                      <a:pt x="12358" y="19236"/>
                    </a:lnTo>
                    <a:cubicBezTo>
                      <a:pt x="11815" y="19449"/>
                      <a:pt x="11247" y="19662"/>
                      <a:pt x="10728" y="19851"/>
                    </a:cubicBezTo>
                    <a:cubicBezTo>
                      <a:pt x="10184" y="20063"/>
                      <a:pt x="9664" y="20300"/>
                      <a:pt x="9121" y="20536"/>
                    </a:cubicBezTo>
                    <a:cubicBezTo>
                      <a:pt x="8058" y="21008"/>
                      <a:pt x="7042" y="21457"/>
                      <a:pt x="5955" y="21930"/>
                    </a:cubicBezTo>
                    <a:cubicBezTo>
                      <a:pt x="5364" y="22190"/>
                      <a:pt x="4750" y="22450"/>
                      <a:pt x="4183" y="22757"/>
                    </a:cubicBezTo>
                    <a:cubicBezTo>
                      <a:pt x="4044" y="22836"/>
                      <a:pt x="4121" y="23015"/>
                      <a:pt x="4261" y="23015"/>
                    </a:cubicBezTo>
                    <a:cubicBezTo>
                      <a:pt x="4288" y="23015"/>
                      <a:pt x="4318" y="23008"/>
                      <a:pt x="4348" y="22993"/>
                    </a:cubicBezTo>
                    <a:cubicBezTo>
                      <a:pt x="5412" y="22544"/>
                      <a:pt x="6451" y="22048"/>
                      <a:pt x="7467" y="21576"/>
                    </a:cubicBezTo>
                    <a:cubicBezTo>
                      <a:pt x="8507" y="21103"/>
                      <a:pt x="9570" y="20630"/>
                      <a:pt x="10610" y="20134"/>
                    </a:cubicBezTo>
                    <a:cubicBezTo>
                      <a:pt x="11200" y="19827"/>
                      <a:pt x="11767" y="19544"/>
                      <a:pt x="12358" y="19236"/>
                    </a:cubicBezTo>
                    <a:close/>
                    <a:moveTo>
                      <a:pt x="16540" y="17583"/>
                    </a:moveTo>
                    <a:cubicBezTo>
                      <a:pt x="15477" y="17819"/>
                      <a:pt x="14414" y="18055"/>
                      <a:pt x="13350" y="18315"/>
                    </a:cubicBezTo>
                    <a:cubicBezTo>
                      <a:pt x="12311" y="18622"/>
                      <a:pt x="11295" y="18906"/>
                      <a:pt x="10255" y="19260"/>
                    </a:cubicBezTo>
                    <a:cubicBezTo>
                      <a:pt x="8176" y="19945"/>
                      <a:pt x="6144" y="20725"/>
                      <a:pt x="4136" y="21576"/>
                    </a:cubicBezTo>
                    <a:cubicBezTo>
                      <a:pt x="3569" y="21812"/>
                      <a:pt x="3025" y="22072"/>
                      <a:pt x="2482" y="22308"/>
                    </a:cubicBezTo>
                    <a:cubicBezTo>
                      <a:pt x="1915" y="22568"/>
                      <a:pt x="1371" y="22804"/>
                      <a:pt x="828" y="23135"/>
                    </a:cubicBezTo>
                    <a:cubicBezTo>
                      <a:pt x="701" y="23219"/>
                      <a:pt x="725" y="23379"/>
                      <a:pt x="816" y="23379"/>
                    </a:cubicBezTo>
                    <a:cubicBezTo>
                      <a:pt x="827" y="23379"/>
                      <a:pt x="839" y="23376"/>
                      <a:pt x="851" y="23371"/>
                    </a:cubicBezTo>
                    <a:cubicBezTo>
                      <a:pt x="1371" y="23182"/>
                      <a:pt x="1867" y="22946"/>
                      <a:pt x="2340" y="22686"/>
                    </a:cubicBezTo>
                    <a:cubicBezTo>
                      <a:pt x="2836" y="22450"/>
                      <a:pt x="3332" y="22261"/>
                      <a:pt x="3852" y="22024"/>
                    </a:cubicBezTo>
                    <a:cubicBezTo>
                      <a:pt x="4844" y="21576"/>
                      <a:pt x="5813" y="21150"/>
                      <a:pt x="6853" y="20772"/>
                    </a:cubicBezTo>
                    <a:cubicBezTo>
                      <a:pt x="8885" y="19969"/>
                      <a:pt x="10940" y="19307"/>
                      <a:pt x="13020" y="18646"/>
                    </a:cubicBezTo>
                    <a:cubicBezTo>
                      <a:pt x="13610" y="18480"/>
                      <a:pt x="14177" y="18315"/>
                      <a:pt x="14768" y="18126"/>
                    </a:cubicBezTo>
                    <a:cubicBezTo>
                      <a:pt x="15359" y="17937"/>
                      <a:pt x="15949" y="17772"/>
                      <a:pt x="16540" y="17606"/>
                    </a:cubicBezTo>
                    <a:cubicBezTo>
                      <a:pt x="16564" y="17606"/>
                      <a:pt x="16540" y="17583"/>
                      <a:pt x="16540" y="17583"/>
                    </a:cubicBezTo>
                    <a:close/>
                    <a:moveTo>
                      <a:pt x="21596" y="20890"/>
                    </a:moveTo>
                    <a:lnTo>
                      <a:pt x="21596" y="20890"/>
                    </a:lnTo>
                    <a:cubicBezTo>
                      <a:pt x="22045" y="21245"/>
                      <a:pt x="22470" y="21646"/>
                      <a:pt x="22943" y="22001"/>
                    </a:cubicBezTo>
                    <a:cubicBezTo>
                      <a:pt x="23392" y="22355"/>
                      <a:pt x="23865" y="22710"/>
                      <a:pt x="24337" y="23017"/>
                    </a:cubicBezTo>
                    <a:cubicBezTo>
                      <a:pt x="25259" y="23702"/>
                      <a:pt x="26204" y="24387"/>
                      <a:pt x="27101" y="25072"/>
                    </a:cubicBezTo>
                    <a:cubicBezTo>
                      <a:pt x="27645" y="25450"/>
                      <a:pt x="28165" y="25828"/>
                      <a:pt x="28732" y="26183"/>
                    </a:cubicBezTo>
                    <a:cubicBezTo>
                      <a:pt x="28756" y="26212"/>
                      <a:pt x="28781" y="26224"/>
                      <a:pt x="28803" y="26224"/>
                    </a:cubicBezTo>
                    <a:cubicBezTo>
                      <a:pt x="28888" y="26224"/>
                      <a:pt x="28939" y="26045"/>
                      <a:pt x="28826" y="25970"/>
                    </a:cubicBezTo>
                    <a:cubicBezTo>
                      <a:pt x="27905" y="25309"/>
                      <a:pt x="26960" y="24647"/>
                      <a:pt x="26015" y="23962"/>
                    </a:cubicBezTo>
                    <a:cubicBezTo>
                      <a:pt x="25070" y="23324"/>
                      <a:pt x="24148" y="22639"/>
                      <a:pt x="23227" y="22001"/>
                    </a:cubicBezTo>
                    <a:cubicBezTo>
                      <a:pt x="22683" y="21599"/>
                      <a:pt x="22116" y="21292"/>
                      <a:pt x="21596" y="20890"/>
                    </a:cubicBezTo>
                    <a:close/>
                    <a:moveTo>
                      <a:pt x="13965" y="21576"/>
                    </a:moveTo>
                    <a:lnTo>
                      <a:pt x="13965" y="21576"/>
                    </a:lnTo>
                    <a:cubicBezTo>
                      <a:pt x="13610" y="22024"/>
                      <a:pt x="13232" y="22473"/>
                      <a:pt x="12878" y="22946"/>
                    </a:cubicBezTo>
                    <a:cubicBezTo>
                      <a:pt x="12523" y="23371"/>
                      <a:pt x="12169" y="23844"/>
                      <a:pt x="11838" y="24316"/>
                    </a:cubicBezTo>
                    <a:cubicBezTo>
                      <a:pt x="11177" y="25238"/>
                      <a:pt x="10491" y="26183"/>
                      <a:pt x="9806" y="27104"/>
                    </a:cubicBezTo>
                    <a:cubicBezTo>
                      <a:pt x="9428" y="27624"/>
                      <a:pt x="9050" y="28168"/>
                      <a:pt x="8672" y="28735"/>
                    </a:cubicBezTo>
                    <a:cubicBezTo>
                      <a:pt x="8575" y="28783"/>
                      <a:pt x="8656" y="28877"/>
                      <a:pt x="8754" y="28877"/>
                    </a:cubicBezTo>
                    <a:cubicBezTo>
                      <a:pt x="8799" y="28877"/>
                      <a:pt x="8848" y="28857"/>
                      <a:pt x="8885" y="28805"/>
                    </a:cubicBezTo>
                    <a:cubicBezTo>
                      <a:pt x="9570" y="27908"/>
                      <a:pt x="10231" y="26963"/>
                      <a:pt x="10893" y="26017"/>
                    </a:cubicBezTo>
                    <a:cubicBezTo>
                      <a:pt x="11555" y="25072"/>
                      <a:pt x="12240" y="24151"/>
                      <a:pt x="12878" y="23206"/>
                    </a:cubicBezTo>
                    <a:cubicBezTo>
                      <a:pt x="13256" y="22662"/>
                      <a:pt x="13587" y="22119"/>
                      <a:pt x="13965" y="21576"/>
                    </a:cubicBezTo>
                    <a:close/>
                    <a:moveTo>
                      <a:pt x="18099" y="18102"/>
                    </a:moveTo>
                    <a:cubicBezTo>
                      <a:pt x="18099" y="18102"/>
                      <a:pt x="18076" y="18102"/>
                      <a:pt x="18076" y="18126"/>
                    </a:cubicBezTo>
                    <a:cubicBezTo>
                      <a:pt x="18808" y="18929"/>
                      <a:pt x="19564" y="19756"/>
                      <a:pt x="20320" y="20512"/>
                    </a:cubicBezTo>
                    <a:cubicBezTo>
                      <a:pt x="21100" y="21292"/>
                      <a:pt x="21880" y="22024"/>
                      <a:pt x="22683" y="22733"/>
                    </a:cubicBezTo>
                    <a:cubicBezTo>
                      <a:pt x="24313" y="24175"/>
                      <a:pt x="25991" y="25569"/>
                      <a:pt x="27739" y="26868"/>
                    </a:cubicBezTo>
                    <a:cubicBezTo>
                      <a:pt x="28236" y="27222"/>
                      <a:pt x="28708" y="27577"/>
                      <a:pt x="29204" y="27931"/>
                    </a:cubicBezTo>
                    <a:cubicBezTo>
                      <a:pt x="29724" y="28286"/>
                      <a:pt x="30220" y="28640"/>
                      <a:pt x="30740" y="28924"/>
                    </a:cubicBezTo>
                    <a:cubicBezTo>
                      <a:pt x="30765" y="28939"/>
                      <a:pt x="30790" y="28945"/>
                      <a:pt x="30814" y="28945"/>
                    </a:cubicBezTo>
                    <a:cubicBezTo>
                      <a:pt x="30900" y="28945"/>
                      <a:pt x="30961" y="28856"/>
                      <a:pt x="30905" y="28782"/>
                    </a:cubicBezTo>
                    <a:cubicBezTo>
                      <a:pt x="30480" y="28451"/>
                      <a:pt x="30008" y="28144"/>
                      <a:pt x="29559" y="27837"/>
                    </a:cubicBezTo>
                    <a:cubicBezTo>
                      <a:pt x="29133" y="27506"/>
                      <a:pt x="28685" y="27222"/>
                      <a:pt x="28236" y="26892"/>
                    </a:cubicBezTo>
                    <a:cubicBezTo>
                      <a:pt x="27361" y="26254"/>
                      <a:pt x="26487" y="25592"/>
                      <a:pt x="25660" y="24907"/>
                    </a:cubicBezTo>
                    <a:cubicBezTo>
                      <a:pt x="23983" y="23560"/>
                      <a:pt x="22329" y="22119"/>
                      <a:pt x="20746" y="20630"/>
                    </a:cubicBezTo>
                    <a:cubicBezTo>
                      <a:pt x="20297" y="20229"/>
                      <a:pt x="19871" y="19803"/>
                      <a:pt x="19446" y="19402"/>
                    </a:cubicBezTo>
                    <a:cubicBezTo>
                      <a:pt x="18997" y="18977"/>
                      <a:pt x="18548" y="18528"/>
                      <a:pt x="18099" y="18102"/>
                    </a:cubicBezTo>
                    <a:close/>
                    <a:moveTo>
                      <a:pt x="22324" y="22812"/>
                    </a:moveTo>
                    <a:cubicBezTo>
                      <a:pt x="22494" y="23012"/>
                      <a:pt x="22637" y="23230"/>
                      <a:pt x="22825" y="23418"/>
                    </a:cubicBezTo>
                    <a:cubicBezTo>
                      <a:pt x="23038" y="23655"/>
                      <a:pt x="23274" y="23844"/>
                      <a:pt x="23486" y="24056"/>
                    </a:cubicBezTo>
                    <a:cubicBezTo>
                      <a:pt x="23935" y="24505"/>
                      <a:pt x="24408" y="24907"/>
                      <a:pt x="24857" y="25332"/>
                    </a:cubicBezTo>
                    <a:cubicBezTo>
                      <a:pt x="25802" y="26159"/>
                      <a:pt x="26794" y="26963"/>
                      <a:pt x="27763" y="27719"/>
                    </a:cubicBezTo>
                    <a:cubicBezTo>
                      <a:pt x="28330" y="28168"/>
                      <a:pt x="28897" y="28616"/>
                      <a:pt x="29511" y="28971"/>
                    </a:cubicBezTo>
                    <a:cubicBezTo>
                      <a:pt x="29521" y="28977"/>
                      <a:pt x="29532" y="28980"/>
                      <a:pt x="29544" y="28980"/>
                    </a:cubicBezTo>
                    <a:cubicBezTo>
                      <a:pt x="29617" y="28980"/>
                      <a:pt x="29711" y="28863"/>
                      <a:pt x="29630" y="28782"/>
                    </a:cubicBezTo>
                    <a:cubicBezTo>
                      <a:pt x="29157" y="28380"/>
                      <a:pt x="28614" y="28049"/>
                      <a:pt x="28117" y="27671"/>
                    </a:cubicBezTo>
                    <a:lnTo>
                      <a:pt x="26605" y="26514"/>
                    </a:lnTo>
                    <a:cubicBezTo>
                      <a:pt x="25637" y="25734"/>
                      <a:pt x="24691" y="24907"/>
                      <a:pt x="23770" y="24080"/>
                    </a:cubicBezTo>
                    <a:cubicBezTo>
                      <a:pt x="23510" y="23844"/>
                      <a:pt x="23250" y="23607"/>
                      <a:pt x="23014" y="23371"/>
                    </a:cubicBezTo>
                    <a:cubicBezTo>
                      <a:pt x="22872" y="23253"/>
                      <a:pt x="22754" y="23135"/>
                      <a:pt x="22589" y="23017"/>
                    </a:cubicBezTo>
                    <a:cubicBezTo>
                      <a:pt x="22498" y="22941"/>
                      <a:pt x="22408" y="22885"/>
                      <a:pt x="22324" y="22812"/>
                    </a:cubicBezTo>
                    <a:close/>
                    <a:moveTo>
                      <a:pt x="15075" y="19284"/>
                    </a:moveTo>
                    <a:cubicBezTo>
                      <a:pt x="14862" y="19402"/>
                      <a:pt x="14650" y="19473"/>
                      <a:pt x="14484" y="19591"/>
                    </a:cubicBezTo>
                    <a:lnTo>
                      <a:pt x="13941" y="19945"/>
                    </a:lnTo>
                    <a:cubicBezTo>
                      <a:pt x="13587" y="20229"/>
                      <a:pt x="13209" y="20489"/>
                      <a:pt x="12854" y="20749"/>
                    </a:cubicBezTo>
                    <a:cubicBezTo>
                      <a:pt x="12145" y="21316"/>
                      <a:pt x="11460" y="21883"/>
                      <a:pt x="10775" y="22497"/>
                    </a:cubicBezTo>
                    <a:cubicBezTo>
                      <a:pt x="9475" y="23678"/>
                      <a:pt x="8247" y="24978"/>
                      <a:pt x="7089" y="26325"/>
                    </a:cubicBezTo>
                    <a:cubicBezTo>
                      <a:pt x="6758" y="26726"/>
                      <a:pt x="6475" y="27104"/>
                      <a:pt x="6168" y="27553"/>
                    </a:cubicBezTo>
                    <a:cubicBezTo>
                      <a:pt x="6026" y="27742"/>
                      <a:pt x="5908" y="27955"/>
                      <a:pt x="5790" y="28168"/>
                    </a:cubicBezTo>
                    <a:cubicBezTo>
                      <a:pt x="5671" y="28404"/>
                      <a:pt x="5577" y="28593"/>
                      <a:pt x="5530" y="28876"/>
                    </a:cubicBezTo>
                    <a:cubicBezTo>
                      <a:pt x="5530" y="28956"/>
                      <a:pt x="5605" y="29025"/>
                      <a:pt x="5676" y="29025"/>
                    </a:cubicBezTo>
                    <a:cubicBezTo>
                      <a:pt x="5710" y="29025"/>
                      <a:pt x="5743" y="29009"/>
                      <a:pt x="5766" y="28971"/>
                    </a:cubicBezTo>
                    <a:cubicBezTo>
                      <a:pt x="5884" y="28782"/>
                      <a:pt x="6002" y="28616"/>
                      <a:pt x="6073" y="28404"/>
                    </a:cubicBezTo>
                    <a:cubicBezTo>
                      <a:pt x="6215" y="28191"/>
                      <a:pt x="6286" y="28002"/>
                      <a:pt x="6404" y="27837"/>
                    </a:cubicBezTo>
                    <a:cubicBezTo>
                      <a:pt x="6640" y="27482"/>
                      <a:pt x="6900" y="27128"/>
                      <a:pt x="7184" y="26797"/>
                    </a:cubicBezTo>
                    <a:cubicBezTo>
                      <a:pt x="7727" y="26112"/>
                      <a:pt x="8318" y="25474"/>
                      <a:pt x="8908" y="24836"/>
                    </a:cubicBezTo>
                    <a:cubicBezTo>
                      <a:pt x="10137" y="23537"/>
                      <a:pt x="11436" y="22355"/>
                      <a:pt x="12783" y="21198"/>
                    </a:cubicBezTo>
                    <a:cubicBezTo>
                      <a:pt x="13161" y="20867"/>
                      <a:pt x="13563" y="20583"/>
                      <a:pt x="13941" y="20252"/>
                    </a:cubicBezTo>
                    <a:cubicBezTo>
                      <a:pt x="14106" y="20111"/>
                      <a:pt x="14319" y="19945"/>
                      <a:pt x="14508" y="19803"/>
                    </a:cubicBezTo>
                    <a:cubicBezTo>
                      <a:pt x="14721" y="19662"/>
                      <a:pt x="14886" y="19473"/>
                      <a:pt x="15075" y="19307"/>
                    </a:cubicBezTo>
                    <a:lnTo>
                      <a:pt x="15075" y="19284"/>
                    </a:lnTo>
                    <a:close/>
                    <a:moveTo>
                      <a:pt x="19328" y="19780"/>
                    </a:moveTo>
                    <a:cubicBezTo>
                      <a:pt x="19446" y="19993"/>
                      <a:pt x="19517" y="20182"/>
                      <a:pt x="19635" y="20371"/>
                    </a:cubicBezTo>
                    <a:lnTo>
                      <a:pt x="19990" y="20890"/>
                    </a:lnTo>
                    <a:cubicBezTo>
                      <a:pt x="20273" y="21245"/>
                      <a:pt x="20533" y="21646"/>
                      <a:pt x="20793" y="22001"/>
                    </a:cubicBezTo>
                    <a:cubicBezTo>
                      <a:pt x="21360" y="22710"/>
                      <a:pt x="21903" y="23371"/>
                      <a:pt x="22541" y="24056"/>
                    </a:cubicBezTo>
                    <a:cubicBezTo>
                      <a:pt x="23723" y="25356"/>
                      <a:pt x="25022" y="26608"/>
                      <a:pt x="26369" y="27742"/>
                    </a:cubicBezTo>
                    <a:cubicBezTo>
                      <a:pt x="26771" y="28073"/>
                      <a:pt x="27149" y="28380"/>
                      <a:pt x="27574" y="28664"/>
                    </a:cubicBezTo>
                    <a:cubicBezTo>
                      <a:pt x="27787" y="28805"/>
                      <a:pt x="27999" y="28924"/>
                      <a:pt x="28212" y="29042"/>
                    </a:cubicBezTo>
                    <a:cubicBezTo>
                      <a:pt x="28448" y="29160"/>
                      <a:pt x="28637" y="29254"/>
                      <a:pt x="28921" y="29325"/>
                    </a:cubicBezTo>
                    <a:cubicBezTo>
                      <a:pt x="29039" y="29325"/>
                      <a:pt x="29086" y="29160"/>
                      <a:pt x="28992" y="29089"/>
                    </a:cubicBezTo>
                    <a:cubicBezTo>
                      <a:pt x="28826" y="28971"/>
                      <a:pt x="28661" y="28853"/>
                      <a:pt x="28448" y="28758"/>
                    </a:cubicBezTo>
                    <a:cubicBezTo>
                      <a:pt x="28236" y="28640"/>
                      <a:pt x="28047" y="28546"/>
                      <a:pt x="27881" y="28427"/>
                    </a:cubicBezTo>
                    <a:cubicBezTo>
                      <a:pt x="27527" y="28191"/>
                      <a:pt x="27172" y="27931"/>
                      <a:pt x="26842" y="27671"/>
                    </a:cubicBezTo>
                    <a:cubicBezTo>
                      <a:pt x="26156" y="27104"/>
                      <a:pt x="25518" y="26514"/>
                      <a:pt x="24857" y="25923"/>
                    </a:cubicBezTo>
                    <a:cubicBezTo>
                      <a:pt x="23557" y="24718"/>
                      <a:pt x="22376" y="23418"/>
                      <a:pt x="21242" y="22048"/>
                    </a:cubicBezTo>
                    <a:cubicBezTo>
                      <a:pt x="20911" y="21670"/>
                      <a:pt x="20628" y="21292"/>
                      <a:pt x="20297" y="20890"/>
                    </a:cubicBezTo>
                    <a:cubicBezTo>
                      <a:pt x="20131" y="20725"/>
                      <a:pt x="19990" y="20512"/>
                      <a:pt x="19848" y="20347"/>
                    </a:cubicBezTo>
                    <a:cubicBezTo>
                      <a:pt x="19706" y="20134"/>
                      <a:pt x="19517" y="19945"/>
                      <a:pt x="19352" y="19780"/>
                    </a:cubicBezTo>
                    <a:close/>
                    <a:moveTo>
                      <a:pt x="12063" y="22243"/>
                    </a:moveTo>
                    <a:lnTo>
                      <a:pt x="12063" y="22243"/>
                    </a:lnTo>
                    <a:cubicBezTo>
                      <a:pt x="11857" y="22429"/>
                      <a:pt x="11638" y="22579"/>
                      <a:pt x="11436" y="22781"/>
                    </a:cubicBezTo>
                    <a:cubicBezTo>
                      <a:pt x="11200" y="22993"/>
                      <a:pt x="10988" y="23229"/>
                      <a:pt x="10775" y="23442"/>
                    </a:cubicBezTo>
                    <a:cubicBezTo>
                      <a:pt x="10350" y="23867"/>
                      <a:pt x="9924" y="24340"/>
                      <a:pt x="9523" y="24812"/>
                    </a:cubicBezTo>
                    <a:cubicBezTo>
                      <a:pt x="8696" y="25758"/>
                      <a:pt x="7892" y="26750"/>
                      <a:pt x="7113" y="27719"/>
                    </a:cubicBezTo>
                    <a:cubicBezTo>
                      <a:pt x="6687" y="28286"/>
                      <a:pt x="6238" y="28853"/>
                      <a:pt x="5884" y="29467"/>
                    </a:cubicBezTo>
                    <a:cubicBezTo>
                      <a:pt x="5832" y="29536"/>
                      <a:pt x="5906" y="29630"/>
                      <a:pt x="5978" y="29630"/>
                    </a:cubicBezTo>
                    <a:cubicBezTo>
                      <a:pt x="6004" y="29630"/>
                      <a:pt x="6030" y="29617"/>
                      <a:pt x="6049" y="29585"/>
                    </a:cubicBezTo>
                    <a:cubicBezTo>
                      <a:pt x="6475" y="29113"/>
                      <a:pt x="6806" y="28569"/>
                      <a:pt x="7184" y="28073"/>
                    </a:cubicBezTo>
                    <a:lnTo>
                      <a:pt x="8341" y="26561"/>
                    </a:lnTo>
                    <a:cubicBezTo>
                      <a:pt x="9097" y="25592"/>
                      <a:pt x="9924" y="24647"/>
                      <a:pt x="10751" y="23726"/>
                    </a:cubicBezTo>
                    <a:cubicBezTo>
                      <a:pt x="10988" y="23466"/>
                      <a:pt x="11224" y="23206"/>
                      <a:pt x="11460" y="22970"/>
                    </a:cubicBezTo>
                    <a:cubicBezTo>
                      <a:pt x="11578" y="22828"/>
                      <a:pt x="11696" y="22710"/>
                      <a:pt x="11815" y="22544"/>
                    </a:cubicBezTo>
                    <a:cubicBezTo>
                      <a:pt x="11901" y="22441"/>
                      <a:pt x="11975" y="22337"/>
                      <a:pt x="12063" y="22243"/>
                    </a:cubicBezTo>
                    <a:close/>
                    <a:moveTo>
                      <a:pt x="19281" y="22521"/>
                    </a:moveTo>
                    <a:cubicBezTo>
                      <a:pt x="19493" y="23064"/>
                      <a:pt x="19706" y="23607"/>
                      <a:pt x="19919" y="24151"/>
                    </a:cubicBezTo>
                    <a:cubicBezTo>
                      <a:pt x="20108" y="24671"/>
                      <a:pt x="20344" y="25214"/>
                      <a:pt x="20580" y="25734"/>
                    </a:cubicBezTo>
                    <a:cubicBezTo>
                      <a:pt x="21053" y="26797"/>
                      <a:pt x="21502" y="27837"/>
                      <a:pt x="21974" y="28900"/>
                    </a:cubicBezTo>
                    <a:cubicBezTo>
                      <a:pt x="22234" y="29491"/>
                      <a:pt x="22494" y="30105"/>
                      <a:pt x="22801" y="30672"/>
                    </a:cubicBezTo>
                    <a:cubicBezTo>
                      <a:pt x="22822" y="30714"/>
                      <a:pt x="22855" y="30731"/>
                      <a:pt x="22890" y="30731"/>
                    </a:cubicBezTo>
                    <a:cubicBezTo>
                      <a:pt x="22974" y="30731"/>
                      <a:pt x="23071" y="30631"/>
                      <a:pt x="23038" y="30530"/>
                    </a:cubicBezTo>
                    <a:cubicBezTo>
                      <a:pt x="22589" y="29467"/>
                      <a:pt x="22092" y="28427"/>
                      <a:pt x="21620" y="27388"/>
                    </a:cubicBezTo>
                    <a:cubicBezTo>
                      <a:pt x="21147" y="26372"/>
                      <a:pt x="20675" y="25309"/>
                      <a:pt x="20179" y="24269"/>
                    </a:cubicBezTo>
                    <a:cubicBezTo>
                      <a:pt x="19871" y="23678"/>
                      <a:pt x="19588" y="23111"/>
                      <a:pt x="19281" y="22521"/>
                    </a:cubicBezTo>
                    <a:close/>
                    <a:moveTo>
                      <a:pt x="16729" y="18031"/>
                    </a:moveTo>
                    <a:cubicBezTo>
                      <a:pt x="15926" y="18764"/>
                      <a:pt x="15099" y="19520"/>
                      <a:pt x="14319" y="20276"/>
                    </a:cubicBezTo>
                    <a:cubicBezTo>
                      <a:pt x="13563" y="21056"/>
                      <a:pt x="12831" y="21835"/>
                      <a:pt x="12122" y="22639"/>
                    </a:cubicBezTo>
                    <a:cubicBezTo>
                      <a:pt x="10657" y="24269"/>
                      <a:pt x="9286" y="25947"/>
                      <a:pt x="7987" y="27695"/>
                    </a:cubicBezTo>
                    <a:cubicBezTo>
                      <a:pt x="7632" y="28191"/>
                      <a:pt x="7278" y="28664"/>
                      <a:pt x="6924" y="29160"/>
                    </a:cubicBezTo>
                    <a:cubicBezTo>
                      <a:pt x="6569" y="29656"/>
                      <a:pt x="6215" y="30176"/>
                      <a:pt x="5908" y="30696"/>
                    </a:cubicBezTo>
                    <a:cubicBezTo>
                      <a:pt x="5870" y="30789"/>
                      <a:pt x="5951" y="30882"/>
                      <a:pt x="6010" y="30882"/>
                    </a:cubicBezTo>
                    <a:cubicBezTo>
                      <a:pt x="6026" y="30882"/>
                      <a:pt x="6040" y="30876"/>
                      <a:pt x="6049" y="30861"/>
                    </a:cubicBezTo>
                    <a:cubicBezTo>
                      <a:pt x="6380" y="30436"/>
                      <a:pt x="6711" y="29963"/>
                      <a:pt x="6995" y="29514"/>
                    </a:cubicBezTo>
                    <a:cubicBezTo>
                      <a:pt x="7325" y="29089"/>
                      <a:pt x="7632" y="28640"/>
                      <a:pt x="7940" y="28191"/>
                    </a:cubicBezTo>
                    <a:cubicBezTo>
                      <a:pt x="8601" y="27317"/>
                      <a:pt x="9239" y="26443"/>
                      <a:pt x="9924" y="25616"/>
                    </a:cubicBezTo>
                    <a:cubicBezTo>
                      <a:pt x="11295" y="23938"/>
                      <a:pt x="12736" y="22284"/>
                      <a:pt x="14201" y="20701"/>
                    </a:cubicBezTo>
                    <a:cubicBezTo>
                      <a:pt x="14626" y="20252"/>
                      <a:pt x="15028" y="19827"/>
                      <a:pt x="15453" y="19402"/>
                    </a:cubicBezTo>
                    <a:cubicBezTo>
                      <a:pt x="15855" y="18953"/>
                      <a:pt x="16304" y="18504"/>
                      <a:pt x="16753" y="18055"/>
                    </a:cubicBezTo>
                    <a:cubicBezTo>
                      <a:pt x="16753" y="18055"/>
                      <a:pt x="16753" y="18031"/>
                      <a:pt x="16729" y="18031"/>
                    </a:cubicBezTo>
                    <a:close/>
                    <a:moveTo>
                      <a:pt x="16493" y="22757"/>
                    </a:moveTo>
                    <a:lnTo>
                      <a:pt x="16493" y="22757"/>
                    </a:lnTo>
                    <a:cubicBezTo>
                      <a:pt x="16398" y="23324"/>
                      <a:pt x="16280" y="23915"/>
                      <a:pt x="16209" y="24482"/>
                    </a:cubicBezTo>
                    <a:cubicBezTo>
                      <a:pt x="16138" y="25025"/>
                      <a:pt x="16067" y="25616"/>
                      <a:pt x="15997" y="26183"/>
                    </a:cubicBezTo>
                    <a:cubicBezTo>
                      <a:pt x="15878" y="27341"/>
                      <a:pt x="15784" y="28451"/>
                      <a:pt x="15642" y="29609"/>
                    </a:cubicBezTo>
                    <a:lnTo>
                      <a:pt x="15477" y="31570"/>
                    </a:lnTo>
                    <a:cubicBezTo>
                      <a:pt x="15453" y="31653"/>
                      <a:pt x="15512" y="31694"/>
                      <a:pt x="15580" y="31694"/>
                    </a:cubicBezTo>
                    <a:cubicBezTo>
                      <a:pt x="15648" y="31694"/>
                      <a:pt x="15725" y="31653"/>
                      <a:pt x="15737" y="31570"/>
                    </a:cubicBezTo>
                    <a:cubicBezTo>
                      <a:pt x="15902" y="30412"/>
                      <a:pt x="15973" y="29278"/>
                      <a:pt x="16067" y="28144"/>
                    </a:cubicBezTo>
                    <a:cubicBezTo>
                      <a:pt x="16186" y="26986"/>
                      <a:pt x="16280" y="25852"/>
                      <a:pt x="16375" y="24718"/>
                    </a:cubicBezTo>
                    <a:cubicBezTo>
                      <a:pt x="16422" y="24056"/>
                      <a:pt x="16422" y="23418"/>
                      <a:pt x="16493" y="22757"/>
                    </a:cubicBezTo>
                    <a:close/>
                    <a:moveTo>
                      <a:pt x="16320" y="20242"/>
                    </a:moveTo>
                    <a:cubicBezTo>
                      <a:pt x="16317" y="20242"/>
                      <a:pt x="16312" y="20245"/>
                      <a:pt x="16304" y="20252"/>
                    </a:cubicBezTo>
                    <a:cubicBezTo>
                      <a:pt x="16186" y="20465"/>
                      <a:pt x="16067" y="20630"/>
                      <a:pt x="15949" y="20843"/>
                    </a:cubicBezTo>
                    <a:cubicBezTo>
                      <a:pt x="15855" y="21008"/>
                      <a:pt x="15737" y="21221"/>
                      <a:pt x="15666" y="21434"/>
                    </a:cubicBezTo>
                    <a:lnTo>
                      <a:pt x="15122" y="22662"/>
                    </a:lnTo>
                    <a:cubicBezTo>
                      <a:pt x="14792" y="23489"/>
                      <a:pt x="14484" y="24340"/>
                      <a:pt x="14201" y="25214"/>
                    </a:cubicBezTo>
                    <a:cubicBezTo>
                      <a:pt x="13681" y="26892"/>
                      <a:pt x="13232" y="28640"/>
                      <a:pt x="12949" y="30365"/>
                    </a:cubicBezTo>
                    <a:cubicBezTo>
                      <a:pt x="12854" y="30885"/>
                      <a:pt x="12783" y="31381"/>
                      <a:pt x="12760" y="31853"/>
                    </a:cubicBezTo>
                    <a:cubicBezTo>
                      <a:pt x="12736" y="32090"/>
                      <a:pt x="12736" y="32350"/>
                      <a:pt x="12736" y="32586"/>
                    </a:cubicBezTo>
                    <a:cubicBezTo>
                      <a:pt x="12736" y="32869"/>
                      <a:pt x="12783" y="33082"/>
                      <a:pt x="12854" y="33342"/>
                    </a:cubicBezTo>
                    <a:cubicBezTo>
                      <a:pt x="12872" y="33369"/>
                      <a:pt x="12913" y="33382"/>
                      <a:pt x="12957" y="33382"/>
                    </a:cubicBezTo>
                    <a:cubicBezTo>
                      <a:pt x="13031" y="33382"/>
                      <a:pt x="13114" y="33345"/>
                      <a:pt x="13114" y="33271"/>
                    </a:cubicBezTo>
                    <a:cubicBezTo>
                      <a:pt x="13114" y="33058"/>
                      <a:pt x="13138" y="32822"/>
                      <a:pt x="13114" y="32633"/>
                    </a:cubicBezTo>
                    <a:lnTo>
                      <a:pt x="13114" y="31972"/>
                    </a:lnTo>
                    <a:cubicBezTo>
                      <a:pt x="13138" y="31523"/>
                      <a:pt x="13185" y="31121"/>
                      <a:pt x="13256" y="30672"/>
                    </a:cubicBezTo>
                    <a:cubicBezTo>
                      <a:pt x="13421" y="29821"/>
                      <a:pt x="13587" y="28924"/>
                      <a:pt x="13776" y="28073"/>
                    </a:cubicBezTo>
                    <a:cubicBezTo>
                      <a:pt x="14177" y="26372"/>
                      <a:pt x="14673" y="24671"/>
                      <a:pt x="15311" y="23017"/>
                    </a:cubicBezTo>
                    <a:cubicBezTo>
                      <a:pt x="15477" y="22544"/>
                      <a:pt x="15666" y="22072"/>
                      <a:pt x="15831" y="21646"/>
                    </a:cubicBezTo>
                    <a:cubicBezTo>
                      <a:pt x="15926" y="21410"/>
                      <a:pt x="16020" y="21198"/>
                      <a:pt x="16091" y="20961"/>
                    </a:cubicBezTo>
                    <a:cubicBezTo>
                      <a:pt x="16186" y="20725"/>
                      <a:pt x="16280" y="20489"/>
                      <a:pt x="16327" y="20252"/>
                    </a:cubicBezTo>
                    <a:cubicBezTo>
                      <a:pt x="16327" y="20252"/>
                      <a:pt x="16327" y="20242"/>
                      <a:pt x="16320" y="20242"/>
                    </a:cubicBezTo>
                    <a:close/>
                    <a:moveTo>
                      <a:pt x="17840" y="20418"/>
                    </a:moveTo>
                    <a:cubicBezTo>
                      <a:pt x="17840" y="20654"/>
                      <a:pt x="17816" y="20867"/>
                      <a:pt x="17840" y="21103"/>
                    </a:cubicBezTo>
                    <a:cubicBezTo>
                      <a:pt x="17840" y="21316"/>
                      <a:pt x="17863" y="21552"/>
                      <a:pt x="17910" y="21741"/>
                    </a:cubicBezTo>
                    <a:cubicBezTo>
                      <a:pt x="17934" y="22190"/>
                      <a:pt x="17981" y="22639"/>
                      <a:pt x="18052" y="23088"/>
                    </a:cubicBezTo>
                    <a:cubicBezTo>
                      <a:pt x="18170" y="23962"/>
                      <a:pt x="18312" y="24860"/>
                      <a:pt x="18525" y="25734"/>
                    </a:cubicBezTo>
                    <a:cubicBezTo>
                      <a:pt x="18903" y="27482"/>
                      <a:pt x="19375" y="29184"/>
                      <a:pt x="19990" y="30837"/>
                    </a:cubicBezTo>
                    <a:cubicBezTo>
                      <a:pt x="20179" y="31310"/>
                      <a:pt x="20344" y="31783"/>
                      <a:pt x="20580" y="32231"/>
                    </a:cubicBezTo>
                    <a:cubicBezTo>
                      <a:pt x="20698" y="32444"/>
                      <a:pt x="20817" y="32680"/>
                      <a:pt x="20935" y="32893"/>
                    </a:cubicBezTo>
                    <a:cubicBezTo>
                      <a:pt x="21053" y="33082"/>
                      <a:pt x="21242" y="33295"/>
                      <a:pt x="21407" y="33484"/>
                    </a:cubicBezTo>
                    <a:cubicBezTo>
                      <a:pt x="21426" y="33491"/>
                      <a:pt x="21445" y="33494"/>
                      <a:pt x="21464" y="33494"/>
                    </a:cubicBezTo>
                    <a:cubicBezTo>
                      <a:pt x="21571" y="33494"/>
                      <a:pt x="21680" y="33395"/>
                      <a:pt x="21620" y="33295"/>
                    </a:cubicBezTo>
                    <a:cubicBezTo>
                      <a:pt x="21502" y="33129"/>
                      <a:pt x="21407" y="32917"/>
                      <a:pt x="21289" y="32751"/>
                    </a:cubicBezTo>
                    <a:cubicBezTo>
                      <a:pt x="21171" y="32562"/>
                      <a:pt x="21100" y="32350"/>
                      <a:pt x="20982" y="32184"/>
                    </a:cubicBezTo>
                    <a:cubicBezTo>
                      <a:pt x="20769" y="31783"/>
                      <a:pt x="20628" y="31405"/>
                      <a:pt x="20439" y="31003"/>
                    </a:cubicBezTo>
                    <a:cubicBezTo>
                      <a:pt x="20108" y="30176"/>
                      <a:pt x="19848" y="29349"/>
                      <a:pt x="19588" y="28475"/>
                    </a:cubicBezTo>
                    <a:cubicBezTo>
                      <a:pt x="19092" y="26797"/>
                      <a:pt x="18666" y="25049"/>
                      <a:pt x="18383" y="23348"/>
                    </a:cubicBezTo>
                    <a:cubicBezTo>
                      <a:pt x="18288" y="22851"/>
                      <a:pt x="18194" y="22379"/>
                      <a:pt x="18147" y="21859"/>
                    </a:cubicBezTo>
                    <a:cubicBezTo>
                      <a:pt x="18099" y="21623"/>
                      <a:pt x="18076" y="21387"/>
                      <a:pt x="18029" y="21150"/>
                    </a:cubicBezTo>
                    <a:cubicBezTo>
                      <a:pt x="17981" y="20890"/>
                      <a:pt x="17934" y="20654"/>
                      <a:pt x="17863" y="20418"/>
                    </a:cubicBezTo>
                    <a:close/>
                    <a:moveTo>
                      <a:pt x="18903" y="24387"/>
                    </a:moveTo>
                    <a:lnTo>
                      <a:pt x="18903" y="24387"/>
                    </a:lnTo>
                    <a:cubicBezTo>
                      <a:pt x="18997" y="24718"/>
                      <a:pt x="19021" y="25002"/>
                      <a:pt x="19092" y="25332"/>
                    </a:cubicBezTo>
                    <a:cubicBezTo>
                      <a:pt x="19139" y="25616"/>
                      <a:pt x="19234" y="25923"/>
                      <a:pt x="19328" y="26206"/>
                    </a:cubicBezTo>
                    <a:cubicBezTo>
                      <a:pt x="19493" y="26797"/>
                      <a:pt x="19682" y="27411"/>
                      <a:pt x="19871" y="28002"/>
                    </a:cubicBezTo>
                    <a:cubicBezTo>
                      <a:pt x="20297" y="29184"/>
                      <a:pt x="20698" y="30365"/>
                      <a:pt x="21218" y="31523"/>
                    </a:cubicBezTo>
                    <a:cubicBezTo>
                      <a:pt x="21478" y="32184"/>
                      <a:pt x="21738" y="32869"/>
                      <a:pt x="22092" y="33484"/>
                    </a:cubicBezTo>
                    <a:cubicBezTo>
                      <a:pt x="22111" y="33496"/>
                      <a:pt x="22135" y="33502"/>
                      <a:pt x="22161" y="33502"/>
                    </a:cubicBezTo>
                    <a:cubicBezTo>
                      <a:pt x="22236" y="33502"/>
                      <a:pt x="22323" y="33453"/>
                      <a:pt x="22305" y="33366"/>
                    </a:cubicBezTo>
                    <a:cubicBezTo>
                      <a:pt x="22092" y="32775"/>
                      <a:pt x="21809" y="32208"/>
                      <a:pt x="21573" y="31641"/>
                    </a:cubicBezTo>
                    <a:cubicBezTo>
                      <a:pt x="21336" y="31050"/>
                      <a:pt x="21100" y="30459"/>
                      <a:pt x="20864" y="29916"/>
                    </a:cubicBezTo>
                    <a:cubicBezTo>
                      <a:pt x="20415" y="28758"/>
                      <a:pt x="19990" y="27577"/>
                      <a:pt x="19612" y="26396"/>
                    </a:cubicBezTo>
                    <a:cubicBezTo>
                      <a:pt x="19493" y="26065"/>
                      <a:pt x="19399" y="25710"/>
                      <a:pt x="19281" y="25380"/>
                    </a:cubicBezTo>
                    <a:cubicBezTo>
                      <a:pt x="19234" y="25214"/>
                      <a:pt x="19163" y="25025"/>
                      <a:pt x="19115" y="24883"/>
                    </a:cubicBezTo>
                    <a:cubicBezTo>
                      <a:pt x="19045" y="24718"/>
                      <a:pt x="18974" y="24553"/>
                      <a:pt x="18903" y="24387"/>
                    </a:cubicBezTo>
                    <a:close/>
                    <a:moveTo>
                      <a:pt x="15241" y="24175"/>
                    </a:moveTo>
                    <a:lnTo>
                      <a:pt x="15241" y="24175"/>
                    </a:lnTo>
                    <a:cubicBezTo>
                      <a:pt x="15146" y="24458"/>
                      <a:pt x="15028" y="24765"/>
                      <a:pt x="14910" y="25096"/>
                    </a:cubicBezTo>
                    <a:cubicBezTo>
                      <a:pt x="14839" y="25380"/>
                      <a:pt x="14744" y="25687"/>
                      <a:pt x="14673" y="25970"/>
                    </a:cubicBezTo>
                    <a:cubicBezTo>
                      <a:pt x="14532" y="26585"/>
                      <a:pt x="14390" y="27175"/>
                      <a:pt x="14272" y="27813"/>
                    </a:cubicBezTo>
                    <a:cubicBezTo>
                      <a:pt x="14036" y="29042"/>
                      <a:pt x="13823" y="30294"/>
                      <a:pt x="13657" y="31523"/>
                    </a:cubicBezTo>
                    <a:cubicBezTo>
                      <a:pt x="13563" y="32231"/>
                      <a:pt x="13445" y="32940"/>
                      <a:pt x="13445" y="33649"/>
                    </a:cubicBezTo>
                    <a:cubicBezTo>
                      <a:pt x="13445" y="33699"/>
                      <a:pt x="13504" y="33729"/>
                      <a:pt x="13563" y="33729"/>
                    </a:cubicBezTo>
                    <a:cubicBezTo>
                      <a:pt x="13617" y="33729"/>
                      <a:pt x="13670" y="33705"/>
                      <a:pt x="13681" y="33649"/>
                    </a:cubicBezTo>
                    <a:cubicBezTo>
                      <a:pt x="13799" y="33035"/>
                      <a:pt x="13823" y="32420"/>
                      <a:pt x="13917" y="31806"/>
                    </a:cubicBezTo>
                    <a:lnTo>
                      <a:pt x="14177" y="29940"/>
                    </a:lnTo>
                    <a:cubicBezTo>
                      <a:pt x="14366" y="28687"/>
                      <a:pt x="14603" y="27482"/>
                      <a:pt x="14862" y="26277"/>
                    </a:cubicBezTo>
                    <a:cubicBezTo>
                      <a:pt x="14910" y="25923"/>
                      <a:pt x="15004" y="25592"/>
                      <a:pt x="15075" y="25238"/>
                    </a:cubicBezTo>
                    <a:cubicBezTo>
                      <a:pt x="15099" y="25049"/>
                      <a:pt x="15146" y="24883"/>
                      <a:pt x="15146" y="24694"/>
                    </a:cubicBezTo>
                    <a:cubicBezTo>
                      <a:pt x="15193" y="24529"/>
                      <a:pt x="15193" y="24340"/>
                      <a:pt x="15241" y="24175"/>
                    </a:cubicBezTo>
                    <a:close/>
                    <a:moveTo>
                      <a:pt x="17621" y="18281"/>
                    </a:moveTo>
                    <a:cubicBezTo>
                      <a:pt x="17614" y="18281"/>
                      <a:pt x="17603" y="18291"/>
                      <a:pt x="17603" y="18291"/>
                    </a:cubicBezTo>
                    <a:cubicBezTo>
                      <a:pt x="17840" y="19355"/>
                      <a:pt x="18076" y="20418"/>
                      <a:pt x="18336" y="21481"/>
                    </a:cubicBezTo>
                    <a:cubicBezTo>
                      <a:pt x="18643" y="22521"/>
                      <a:pt x="18926" y="23560"/>
                      <a:pt x="19281" y="24600"/>
                    </a:cubicBezTo>
                    <a:cubicBezTo>
                      <a:pt x="19966" y="26655"/>
                      <a:pt x="20722" y="28687"/>
                      <a:pt x="21596" y="30696"/>
                    </a:cubicBezTo>
                    <a:cubicBezTo>
                      <a:pt x="21833" y="31263"/>
                      <a:pt x="22092" y="31830"/>
                      <a:pt x="22329" y="32350"/>
                    </a:cubicBezTo>
                    <a:cubicBezTo>
                      <a:pt x="22589" y="32917"/>
                      <a:pt x="22825" y="33484"/>
                      <a:pt x="23156" y="34004"/>
                    </a:cubicBezTo>
                    <a:cubicBezTo>
                      <a:pt x="23205" y="34073"/>
                      <a:pt x="23268" y="34101"/>
                      <a:pt x="23318" y="34101"/>
                    </a:cubicBezTo>
                    <a:cubicBezTo>
                      <a:pt x="23387" y="34101"/>
                      <a:pt x="23433" y="34048"/>
                      <a:pt x="23392" y="33980"/>
                    </a:cubicBezTo>
                    <a:cubicBezTo>
                      <a:pt x="23179" y="33484"/>
                      <a:pt x="22943" y="32988"/>
                      <a:pt x="22707" y="32515"/>
                    </a:cubicBezTo>
                    <a:cubicBezTo>
                      <a:pt x="22470" y="31995"/>
                      <a:pt x="22258" y="31499"/>
                      <a:pt x="22022" y="31003"/>
                    </a:cubicBezTo>
                    <a:cubicBezTo>
                      <a:pt x="21596" y="29987"/>
                      <a:pt x="21171" y="29018"/>
                      <a:pt x="20793" y="27979"/>
                    </a:cubicBezTo>
                    <a:cubicBezTo>
                      <a:pt x="19990" y="25947"/>
                      <a:pt x="19304" y="23915"/>
                      <a:pt x="18666" y="21812"/>
                    </a:cubicBezTo>
                    <a:cubicBezTo>
                      <a:pt x="18477" y="21221"/>
                      <a:pt x="18336" y="20654"/>
                      <a:pt x="18123" y="20063"/>
                    </a:cubicBezTo>
                    <a:cubicBezTo>
                      <a:pt x="17958" y="19473"/>
                      <a:pt x="17769" y="18882"/>
                      <a:pt x="17627" y="18291"/>
                    </a:cubicBezTo>
                    <a:cubicBezTo>
                      <a:pt x="17627" y="18283"/>
                      <a:pt x="17624" y="18281"/>
                      <a:pt x="17621" y="18281"/>
                    </a:cubicBezTo>
                    <a:close/>
                    <a:moveTo>
                      <a:pt x="17143" y="18303"/>
                    </a:moveTo>
                    <a:cubicBezTo>
                      <a:pt x="17137" y="18303"/>
                      <a:pt x="17131" y="18315"/>
                      <a:pt x="17131" y="18339"/>
                    </a:cubicBezTo>
                    <a:cubicBezTo>
                      <a:pt x="16800" y="19355"/>
                      <a:pt x="16446" y="20418"/>
                      <a:pt x="16186" y="21457"/>
                    </a:cubicBezTo>
                    <a:cubicBezTo>
                      <a:pt x="15926" y="22497"/>
                      <a:pt x="15666" y="23560"/>
                      <a:pt x="15453" y="24623"/>
                    </a:cubicBezTo>
                    <a:cubicBezTo>
                      <a:pt x="15004" y="26750"/>
                      <a:pt x="14650" y="28900"/>
                      <a:pt x="14390" y="31050"/>
                    </a:cubicBezTo>
                    <a:cubicBezTo>
                      <a:pt x="14319" y="31641"/>
                      <a:pt x="14248" y="32279"/>
                      <a:pt x="14201" y="32869"/>
                    </a:cubicBezTo>
                    <a:cubicBezTo>
                      <a:pt x="14154" y="33484"/>
                      <a:pt x="14083" y="34074"/>
                      <a:pt x="14083" y="34689"/>
                    </a:cubicBezTo>
                    <a:cubicBezTo>
                      <a:pt x="14112" y="34775"/>
                      <a:pt x="14184" y="34827"/>
                      <a:pt x="14237" y="34827"/>
                    </a:cubicBezTo>
                    <a:cubicBezTo>
                      <a:pt x="14270" y="34827"/>
                      <a:pt x="14295" y="34806"/>
                      <a:pt x="14295" y="34760"/>
                    </a:cubicBezTo>
                    <a:cubicBezTo>
                      <a:pt x="14390" y="34216"/>
                      <a:pt x="14414" y="33649"/>
                      <a:pt x="14484" y="33129"/>
                    </a:cubicBezTo>
                    <a:cubicBezTo>
                      <a:pt x="14532" y="32586"/>
                      <a:pt x="14603" y="32042"/>
                      <a:pt x="14650" y="31499"/>
                    </a:cubicBezTo>
                    <a:cubicBezTo>
                      <a:pt x="14768" y="30436"/>
                      <a:pt x="14910" y="29349"/>
                      <a:pt x="15075" y="28286"/>
                    </a:cubicBezTo>
                    <a:cubicBezTo>
                      <a:pt x="15382" y="26112"/>
                      <a:pt x="15831" y="24009"/>
                      <a:pt x="16304" y="21883"/>
                    </a:cubicBezTo>
                    <a:cubicBezTo>
                      <a:pt x="16446" y="21292"/>
                      <a:pt x="16611" y="20701"/>
                      <a:pt x="16729" y="20134"/>
                    </a:cubicBezTo>
                    <a:cubicBezTo>
                      <a:pt x="16871" y="19544"/>
                      <a:pt x="17013" y="18929"/>
                      <a:pt x="17154" y="18339"/>
                    </a:cubicBezTo>
                    <a:cubicBezTo>
                      <a:pt x="17154" y="18315"/>
                      <a:pt x="17148" y="18303"/>
                      <a:pt x="17143" y="1830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1"/>
              <p:cNvSpPr/>
              <p:nvPr/>
            </p:nvSpPr>
            <p:spPr>
              <a:xfrm>
                <a:off x="680525" y="1862475"/>
                <a:ext cx="752575" cy="752550"/>
              </a:xfrm>
              <a:custGeom>
                <a:avLst/>
                <a:gdLst/>
                <a:ahLst/>
                <a:cxnLst/>
                <a:rect l="l" t="t" r="r" b="b"/>
                <a:pathLst>
                  <a:path w="30103" h="30102" extrusionOk="0">
                    <a:moveTo>
                      <a:pt x="14626" y="1"/>
                    </a:moveTo>
                    <a:cubicBezTo>
                      <a:pt x="14107" y="1"/>
                      <a:pt x="13752" y="379"/>
                      <a:pt x="13587" y="780"/>
                    </a:cubicBezTo>
                    <a:cubicBezTo>
                      <a:pt x="13374" y="1300"/>
                      <a:pt x="13327" y="1820"/>
                      <a:pt x="13280" y="2364"/>
                    </a:cubicBezTo>
                    <a:cubicBezTo>
                      <a:pt x="13280" y="2883"/>
                      <a:pt x="13327" y="3427"/>
                      <a:pt x="13350" y="3923"/>
                    </a:cubicBezTo>
                    <a:cubicBezTo>
                      <a:pt x="13398" y="4419"/>
                      <a:pt x="13469" y="4892"/>
                      <a:pt x="13516" y="5388"/>
                    </a:cubicBezTo>
                    <a:cubicBezTo>
                      <a:pt x="13681" y="6380"/>
                      <a:pt x="13847" y="7325"/>
                      <a:pt x="14059" y="8294"/>
                    </a:cubicBezTo>
                    <a:cubicBezTo>
                      <a:pt x="14272" y="9263"/>
                      <a:pt x="14461" y="10231"/>
                      <a:pt x="14626" y="11224"/>
                    </a:cubicBezTo>
                    <a:cubicBezTo>
                      <a:pt x="14792" y="12192"/>
                      <a:pt x="14910" y="13161"/>
                      <a:pt x="14933" y="14154"/>
                    </a:cubicBezTo>
                    <a:cubicBezTo>
                      <a:pt x="14933" y="14248"/>
                      <a:pt x="14981" y="14343"/>
                      <a:pt x="14981" y="14461"/>
                    </a:cubicBezTo>
                    <a:lnTo>
                      <a:pt x="14981" y="14579"/>
                    </a:lnTo>
                    <a:cubicBezTo>
                      <a:pt x="14674" y="13634"/>
                      <a:pt x="14414" y="12665"/>
                      <a:pt x="14083" y="11720"/>
                    </a:cubicBezTo>
                    <a:cubicBezTo>
                      <a:pt x="13728" y="10657"/>
                      <a:pt x="13350" y="9617"/>
                      <a:pt x="12902" y="8601"/>
                    </a:cubicBezTo>
                    <a:cubicBezTo>
                      <a:pt x="12500" y="7656"/>
                      <a:pt x="12027" y="6687"/>
                      <a:pt x="11460" y="5813"/>
                    </a:cubicBezTo>
                    <a:cubicBezTo>
                      <a:pt x="10917" y="4963"/>
                      <a:pt x="10302" y="4088"/>
                      <a:pt x="9594" y="3356"/>
                    </a:cubicBezTo>
                    <a:cubicBezTo>
                      <a:pt x="9310" y="3025"/>
                      <a:pt x="8956" y="2742"/>
                      <a:pt x="8530" y="2505"/>
                    </a:cubicBezTo>
                    <a:cubicBezTo>
                      <a:pt x="8259" y="2352"/>
                      <a:pt x="7902" y="2175"/>
                      <a:pt x="7565" y="2175"/>
                    </a:cubicBezTo>
                    <a:cubicBezTo>
                      <a:pt x="7432" y="2175"/>
                      <a:pt x="7303" y="2202"/>
                      <a:pt x="7184" y="2269"/>
                    </a:cubicBezTo>
                    <a:cubicBezTo>
                      <a:pt x="6735" y="2482"/>
                      <a:pt x="6617" y="3001"/>
                      <a:pt x="6664" y="3450"/>
                    </a:cubicBezTo>
                    <a:cubicBezTo>
                      <a:pt x="6735" y="3947"/>
                      <a:pt x="6971" y="4443"/>
                      <a:pt x="7207" y="4915"/>
                    </a:cubicBezTo>
                    <a:cubicBezTo>
                      <a:pt x="7444" y="5388"/>
                      <a:pt x="7727" y="5837"/>
                      <a:pt x="8034" y="6262"/>
                    </a:cubicBezTo>
                    <a:cubicBezTo>
                      <a:pt x="8318" y="6664"/>
                      <a:pt x="8625" y="7065"/>
                      <a:pt x="8908" y="7443"/>
                    </a:cubicBezTo>
                    <a:cubicBezTo>
                      <a:pt x="9546" y="8199"/>
                      <a:pt x="10184" y="8932"/>
                      <a:pt x="10846" y="9688"/>
                    </a:cubicBezTo>
                    <a:cubicBezTo>
                      <a:pt x="11484" y="10420"/>
                      <a:pt x="12145" y="11153"/>
                      <a:pt x="12760" y="11933"/>
                    </a:cubicBezTo>
                    <a:cubicBezTo>
                      <a:pt x="13374" y="12665"/>
                      <a:pt x="13965" y="13468"/>
                      <a:pt x="14508" y="14295"/>
                    </a:cubicBezTo>
                    <a:lnTo>
                      <a:pt x="14674" y="14555"/>
                    </a:lnTo>
                    <a:cubicBezTo>
                      <a:pt x="14688" y="14583"/>
                      <a:pt x="14693" y="14611"/>
                      <a:pt x="14706" y="14635"/>
                    </a:cubicBezTo>
                    <a:lnTo>
                      <a:pt x="14706" y="14635"/>
                    </a:lnTo>
                    <a:cubicBezTo>
                      <a:pt x="14008" y="13939"/>
                      <a:pt x="13266" y="13267"/>
                      <a:pt x="12547" y="12594"/>
                    </a:cubicBezTo>
                    <a:cubicBezTo>
                      <a:pt x="11697" y="11862"/>
                      <a:pt x="10846" y="11153"/>
                      <a:pt x="9948" y="10468"/>
                    </a:cubicBezTo>
                    <a:cubicBezTo>
                      <a:pt x="9097" y="9853"/>
                      <a:pt x="8200" y="9286"/>
                      <a:pt x="7302" y="8790"/>
                    </a:cubicBezTo>
                    <a:cubicBezTo>
                      <a:pt x="6404" y="8318"/>
                      <a:pt x="5435" y="7869"/>
                      <a:pt x="4467" y="7609"/>
                    </a:cubicBezTo>
                    <a:cubicBezTo>
                      <a:pt x="4018" y="7491"/>
                      <a:pt x="3569" y="7396"/>
                      <a:pt x="3096" y="7396"/>
                    </a:cubicBezTo>
                    <a:cubicBezTo>
                      <a:pt x="2647" y="7396"/>
                      <a:pt x="2057" y="7467"/>
                      <a:pt x="1797" y="7869"/>
                    </a:cubicBezTo>
                    <a:cubicBezTo>
                      <a:pt x="1560" y="8318"/>
                      <a:pt x="1702" y="8814"/>
                      <a:pt x="1986" y="9168"/>
                    </a:cubicBezTo>
                    <a:cubicBezTo>
                      <a:pt x="2293" y="9593"/>
                      <a:pt x="2742" y="9948"/>
                      <a:pt x="3191" y="10208"/>
                    </a:cubicBezTo>
                    <a:cubicBezTo>
                      <a:pt x="3592" y="10515"/>
                      <a:pt x="4065" y="10751"/>
                      <a:pt x="4537" y="10940"/>
                    </a:cubicBezTo>
                    <a:cubicBezTo>
                      <a:pt x="4986" y="11153"/>
                      <a:pt x="5435" y="11366"/>
                      <a:pt x="5908" y="11531"/>
                    </a:cubicBezTo>
                    <a:cubicBezTo>
                      <a:pt x="6829" y="11933"/>
                      <a:pt x="7727" y="12216"/>
                      <a:pt x="8672" y="12547"/>
                    </a:cubicBezTo>
                    <a:cubicBezTo>
                      <a:pt x="9617" y="12878"/>
                      <a:pt x="10562" y="13161"/>
                      <a:pt x="11484" y="13516"/>
                    </a:cubicBezTo>
                    <a:cubicBezTo>
                      <a:pt x="12405" y="13870"/>
                      <a:pt x="13327" y="14248"/>
                      <a:pt x="14177" y="14697"/>
                    </a:cubicBezTo>
                    <a:cubicBezTo>
                      <a:pt x="14272" y="14768"/>
                      <a:pt x="14390" y="14791"/>
                      <a:pt x="14461" y="14839"/>
                    </a:cubicBezTo>
                    <a:cubicBezTo>
                      <a:pt x="14508" y="14886"/>
                      <a:pt x="14532" y="14886"/>
                      <a:pt x="14555" y="14910"/>
                    </a:cubicBezTo>
                    <a:cubicBezTo>
                      <a:pt x="13587" y="14673"/>
                      <a:pt x="12618" y="14437"/>
                      <a:pt x="11626" y="14224"/>
                    </a:cubicBezTo>
                    <a:cubicBezTo>
                      <a:pt x="10539" y="13988"/>
                      <a:pt x="9452" y="13776"/>
                      <a:pt x="8318" y="13657"/>
                    </a:cubicBezTo>
                    <a:cubicBezTo>
                      <a:pt x="7471" y="13559"/>
                      <a:pt x="6592" y="13510"/>
                      <a:pt x="5720" y="13510"/>
                    </a:cubicBezTo>
                    <a:cubicBezTo>
                      <a:pt x="5546" y="13510"/>
                      <a:pt x="5372" y="13512"/>
                      <a:pt x="5199" y="13516"/>
                    </a:cubicBezTo>
                    <a:cubicBezTo>
                      <a:pt x="4183" y="13539"/>
                      <a:pt x="3167" y="13657"/>
                      <a:pt x="2151" y="13894"/>
                    </a:cubicBezTo>
                    <a:cubicBezTo>
                      <a:pt x="1702" y="14012"/>
                      <a:pt x="1277" y="14177"/>
                      <a:pt x="875" y="14413"/>
                    </a:cubicBezTo>
                    <a:cubicBezTo>
                      <a:pt x="497" y="14650"/>
                      <a:pt x="25" y="15004"/>
                      <a:pt x="1" y="15477"/>
                    </a:cubicBezTo>
                    <a:cubicBezTo>
                      <a:pt x="1" y="15973"/>
                      <a:pt x="379" y="16327"/>
                      <a:pt x="804" y="16493"/>
                    </a:cubicBezTo>
                    <a:cubicBezTo>
                      <a:pt x="1300" y="16705"/>
                      <a:pt x="1820" y="16776"/>
                      <a:pt x="2364" y="16800"/>
                    </a:cubicBezTo>
                    <a:cubicBezTo>
                      <a:pt x="2883" y="16800"/>
                      <a:pt x="3427" y="16776"/>
                      <a:pt x="3923" y="16729"/>
                    </a:cubicBezTo>
                    <a:cubicBezTo>
                      <a:pt x="4419" y="16682"/>
                      <a:pt x="4892" y="16611"/>
                      <a:pt x="5412" y="16564"/>
                    </a:cubicBezTo>
                    <a:cubicBezTo>
                      <a:pt x="6380" y="16422"/>
                      <a:pt x="7325" y="16233"/>
                      <a:pt x="8294" y="16020"/>
                    </a:cubicBezTo>
                    <a:cubicBezTo>
                      <a:pt x="9263" y="15831"/>
                      <a:pt x="10255" y="15618"/>
                      <a:pt x="11224" y="15477"/>
                    </a:cubicBezTo>
                    <a:cubicBezTo>
                      <a:pt x="12193" y="15288"/>
                      <a:pt x="13161" y="15170"/>
                      <a:pt x="14154" y="15146"/>
                    </a:cubicBezTo>
                    <a:cubicBezTo>
                      <a:pt x="14272" y="15146"/>
                      <a:pt x="14343" y="15122"/>
                      <a:pt x="14461" y="15122"/>
                    </a:cubicBezTo>
                    <a:lnTo>
                      <a:pt x="14579" y="15122"/>
                    </a:lnTo>
                    <a:cubicBezTo>
                      <a:pt x="13634" y="15406"/>
                      <a:pt x="12665" y="15689"/>
                      <a:pt x="11720" y="15996"/>
                    </a:cubicBezTo>
                    <a:cubicBezTo>
                      <a:pt x="10657" y="16351"/>
                      <a:pt x="9617" y="16729"/>
                      <a:pt x="8601" y="17178"/>
                    </a:cubicBezTo>
                    <a:cubicBezTo>
                      <a:pt x="7656" y="17603"/>
                      <a:pt x="6711" y="18076"/>
                      <a:pt x="5813" y="18643"/>
                    </a:cubicBezTo>
                    <a:cubicBezTo>
                      <a:pt x="4963" y="19163"/>
                      <a:pt x="4112" y="19777"/>
                      <a:pt x="3356" y="20486"/>
                    </a:cubicBezTo>
                    <a:cubicBezTo>
                      <a:pt x="3049" y="20793"/>
                      <a:pt x="2742" y="21147"/>
                      <a:pt x="2505" y="21549"/>
                    </a:cubicBezTo>
                    <a:cubicBezTo>
                      <a:pt x="2293" y="21927"/>
                      <a:pt x="2033" y="22470"/>
                      <a:pt x="2269" y="22919"/>
                    </a:cubicBezTo>
                    <a:cubicBezTo>
                      <a:pt x="2450" y="23301"/>
                      <a:pt x="2853" y="23426"/>
                      <a:pt x="3245" y="23426"/>
                    </a:cubicBezTo>
                    <a:cubicBezTo>
                      <a:pt x="3314" y="23426"/>
                      <a:pt x="3383" y="23423"/>
                      <a:pt x="3451" y="23415"/>
                    </a:cubicBezTo>
                    <a:cubicBezTo>
                      <a:pt x="3947" y="23345"/>
                      <a:pt x="4467" y="23108"/>
                      <a:pt x="4939" y="22872"/>
                    </a:cubicBezTo>
                    <a:cubicBezTo>
                      <a:pt x="5412" y="22636"/>
                      <a:pt x="5837" y="22352"/>
                      <a:pt x="6262" y="22045"/>
                    </a:cubicBezTo>
                    <a:cubicBezTo>
                      <a:pt x="6664" y="21762"/>
                      <a:pt x="7066" y="21454"/>
                      <a:pt x="7444" y="21171"/>
                    </a:cubicBezTo>
                    <a:cubicBezTo>
                      <a:pt x="8200" y="20557"/>
                      <a:pt x="8956" y="19895"/>
                      <a:pt x="9688" y="19257"/>
                    </a:cubicBezTo>
                    <a:cubicBezTo>
                      <a:pt x="10421" y="18595"/>
                      <a:pt x="11153" y="17958"/>
                      <a:pt x="11933" y="17320"/>
                    </a:cubicBezTo>
                    <a:cubicBezTo>
                      <a:pt x="12665" y="16705"/>
                      <a:pt x="13469" y="16115"/>
                      <a:pt x="14296" y="15595"/>
                    </a:cubicBezTo>
                    <a:lnTo>
                      <a:pt x="14555" y="15406"/>
                    </a:lnTo>
                    <a:cubicBezTo>
                      <a:pt x="14626" y="15382"/>
                      <a:pt x="14650" y="15382"/>
                      <a:pt x="14674" y="15359"/>
                    </a:cubicBezTo>
                    <a:lnTo>
                      <a:pt x="14674" y="15359"/>
                    </a:lnTo>
                    <a:cubicBezTo>
                      <a:pt x="13965" y="16067"/>
                      <a:pt x="13280" y="16800"/>
                      <a:pt x="12618" y="17532"/>
                    </a:cubicBezTo>
                    <a:cubicBezTo>
                      <a:pt x="11862" y="18383"/>
                      <a:pt x="11153" y="19257"/>
                      <a:pt x="10492" y="20131"/>
                    </a:cubicBezTo>
                    <a:cubicBezTo>
                      <a:pt x="9854" y="20982"/>
                      <a:pt x="9310" y="21880"/>
                      <a:pt x="8790" y="22801"/>
                    </a:cubicBezTo>
                    <a:cubicBezTo>
                      <a:pt x="8318" y="23675"/>
                      <a:pt x="7892" y="24644"/>
                      <a:pt x="7609" y="25636"/>
                    </a:cubicBezTo>
                    <a:cubicBezTo>
                      <a:pt x="7491" y="26062"/>
                      <a:pt x="7420" y="26511"/>
                      <a:pt x="7420" y="26983"/>
                    </a:cubicBezTo>
                    <a:cubicBezTo>
                      <a:pt x="7420" y="27432"/>
                      <a:pt x="7467" y="28023"/>
                      <a:pt x="7892" y="28283"/>
                    </a:cubicBezTo>
                    <a:cubicBezTo>
                      <a:pt x="8044" y="28367"/>
                      <a:pt x="8207" y="28403"/>
                      <a:pt x="8371" y="28403"/>
                    </a:cubicBezTo>
                    <a:cubicBezTo>
                      <a:pt x="8667" y="28403"/>
                      <a:pt x="8964" y="28285"/>
                      <a:pt x="9192" y="28117"/>
                    </a:cubicBezTo>
                    <a:cubicBezTo>
                      <a:pt x="9594" y="27787"/>
                      <a:pt x="9948" y="27338"/>
                      <a:pt x="10208" y="26889"/>
                    </a:cubicBezTo>
                    <a:cubicBezTo>
                      <a:pt x="10515" y="26487"/>
                      <a:pt x="10751" y="26014"/>
                      <a:pt x="10964" y="25542"/>
                    </a:cubicBezTo>
                    <a:cubicBezTo>
                      <a:pt x="11153" y="25093"/>
                      <a:pt x="11366" y="24644"/>
                      <a:pt x="11555" y="24172"/>
                    </a:cubicBezTo>
                    <a:cubicBezTo>
                      <a:pt x="11933" y="23274"/>
                      <a:pt x="12216" y="22352"/>
                      <a:pt x="12547" y="21407"/>
                    </a:cubicBezTo>
                    <a:cubicBezTo>
                      <a:pt x="12878" y="20462"/>
                      <a:pt x="13161" y="19517"/>
                      <a:pt x="13516" y="18595"/>
                    </a:cubicBezTo>
                    <a:cubicBezTo>
                      <a:pt x="13870" y="17674"/>
                      <a:pt x="14272" y="16776"/>
                      <a:pt x="14697" y="15902"/>
                    </a:cubicBezTo>
                    <a:cubicBezTo>
                      <a:pt x="14768" y="15831"/>
                      <a:pt x="14792" y="15713"/>
                      <a:pt x="14863" y="15618"/>
                    </a:cubicBezTo>
                    <a:cubicBezTo>
                      <a:pt x="14886" y="15595"/>
                      <a:pt x="14886" y="15548"/>
                      <a:pt x="14910" y="15524"/>
                    </a:cubicBezTo>
                    <a:lnTo>
                      <a:pt x="14910" y="15524"/>
                    </a:lnTo>
                    <a:cubicBezTo>
                      <a:pt x="14674" y="16516"/>
                      <a:pt x="14437" y="17485"/>
                      <a:pt x="14225" y="18454"/>
                    </a:cubicBezTo>
                    <a:cubicBezTo>
                      <a:pt x="13988" y="19541"/>
                      <a:pt x="13799" y="20627"/>
                      <a:pt x="13681" y="21762"/>
                    </a:cubicBezTo>
                    <a:cubicBezTo>
                      <a:pt x="13563" y="22801"/>
                      <a:pt x="13492" y="23864"/>
                      <a:pt x="13516" y="24880"/>
                    </a:cubicBezTo>
                    <a:cubicBezTo>
                      <a:pt x="13563" y="25896"/>
                      <a:pt x="13681" y="26936"/>
                      <a:pt x="13917" y="27928"/>
                    </a:cubicBezTo>
                    <a:cubicBezTo>
                      <a:pt x="14036" y="28377"/>
                      <a:pt x="14177" y="28826"/>
                      <a:pt x="14414" y="29204"/>
                    </a:cubicBezTo>
                    <a:cubicBezTo>
                      <a:pt x="14650" y="29582"/>
                      <a:pt x="15004" y="30055"/>
                      <a:pt x="15477" y="30102"/>
                    </a:cubicBezTo>
                    <a:cubicBezTo>
                      <a:pt x="15973" y="30102"/>
                      <a:pt x="16327" y="29700"/>
                      <a:pt x="16517" y="29299"/>
                    </a:cubicBezTo>
                    <a:cubicBezTo>
                      <a:pt x="16706" y="28802"/>
                      <a:pt x="16776" y="28259"/>
                      <a:pt x="16800" y="27739"/>
                    </a:cubicBezTo>
                    <a:cubicBezTo>
                      <a:pt x="16800" y="27196"/>
                      <a:pt x="16776" y="26652"/>
                      <a:pt x="16753" y="26156"/>
                    </a:cubicBezTo>
                    <a:cubicBezTo>
                      <a:pt x="16682" y="25660"/>
                      <a:pt x="16635" y="25188"/>
                      <a:pt x="16564" y="24691"/>
                    </a:cubicBezTo>
                    <a:cubicBezTo>
                      <a:pt x="16422" y="23699"/>
                      <a:pt x="16233" y="22778"/>
                      <a:pt x="16044" y="21785"/>
                    </a:cubicBezTo>
                    <a:cubicBezTo>
                      <a:pt x="15831" y="20816"/>
                      <a:pt x="15619" y="19848"/>
                      <a:pt x="15477" y="18855"/>
                    </a:cubicBezTo>
                    <a:cubicBezTo>
                      <a:pt x="15288" y="17887"/>
                      <a:pt x="15170" y="16918"/>
                      <a:pt x="15146" y="15949"/>
                    </a:cubicBezTo>
                    <a:cubicBezTo>
                      <a:pt x="15146" y="15831"/>
                      <a:pt x="15122" y="15737"/>
                      <a:pt x="15122" y="15618"/>
                    </a:cubicBezTo>
                    <a:lnTo>
                      <a:pt x="15122" y="15500"/>
                    </a:lnTo>
                    <a:cubicBezTo>
                      <a:pt x="15406" y="16445"/>
                      <a:pt x="15690" y="17414"/>
                      <a:pt x="15997" y="18359"/>
                    </a:cubicBezTo>
                    <a:cubicBezTo>
                      <a:pt x="16351" y="19422"/>
                      <a:pt x="16753" y="20462"/>
                      <a:pt x="17178" y="21502"/>
                    </a:cubicBezTo>
                    <a:cubicBezTo>
                      <a:pt x="17603" y="22447"/>
                      <a:pt x="18076" y="23392"/>
                      <a:pt x="18643" y="24266"/>
                    </a:cubicBezTo>
                    <a:cubicBezTo>
                      <a:pt x="19163" y="25140"/>
                      <a:pt x="19777" y="25991"/>
                      <a:pt x="20486" y="26723"/>
                    </a:cubicBezTo>
                    <a:cubicBezTo>
                      <a:pt x="20793" y="27054"/>
                      <a:pt x="21147" y="27338"/>
                      <a:pt x="21549" y="27574"/>
                    </a:cubicBezTo>
                    <a:cubicBezTo>
                      <a:pt x="21838" y="27727"/>
                      <a:pt x="22187" y="27904"/>
                      <a:pt x="22528" y="27904"/>
                    </a:cubicBezTo>
                    <a:cubicBezTo>
                      <a:pt x="22661" y="27904"/>
                      <a:pt x="22793" y="27877"/>
                      <a:pt x="22920" y="27810"/>
                    </a:cubicBezTo>
                    <a:cubicBezTo>
                      <a:pt x="23368" y="27621"/>
                      <a:pt x="23487" y="27078"/>
                      <a:pt x="23416" y="26629"/>
                    </a:cubicBezTo>
                    <a:cubicBezTo>
                      <a:pt x="23368" y="26133"/>
                      <a:pt x="23132" y="25636"/>
                      <a:pt x="22896" y="25164"/>
                    </a:cubicBezTo>
                    <a:cubicBezTo>
                      <a:pt x="22660" y="24691"/>
                      <a:pt x="22352" y="24242"/>
                      <a:pt x="22069" y="23841"/>
                    </a:cubicBezTo>
                    <a:cubicBezTo>
                      <a:pt x="21762" y="23415"/>
                      <a:pt x="21478" y="23037"/>
                      <a:pt x="21171" y="22659"/>
                    </a:cubicBezTo>
                    <a:cubicBezTo>
                      <a:pt x="20557" y="21880"/>
                      <a:pt x="19895" y="21147"/>
                      <a:pt x="19257" y="20415"/>
                    </a:cubicBezTo>
                    <a:cubicBezTo>
                      <a:pt x="18596" y="19659"/>
                      <a:pt x="17958" y="18926"/>
                      <a:pt x="17343" y="18170"/>
                    </a:cubicBezTo>
                    <a:cubicBezTo>
                      <a:pt x="16706" y="17414"/>
                      <a:pt x="16115" y="16634"/>
                      <a:pt x="15595" y="15807"/>
                    </a:cubicBezTo>
                    <a:lnTo>
                      <a:pt x="15406" y="15524"/>
                    </a:lnTo>
                    <a:cubicBezTo>
                      <a:pt x="15382" y="15477"/>
                      <a:pt x="15382" y="15453"/>
                      <a:pt x="15359" y="15406"/>
                    </a:cubicBezTo>
                    <a:lnTo>
                      <a:pt x="15359" y="15406"/>
                    </a:lnTo>
                    <a:cubicBezTo>
                      <a:pt x="16068" y="16115"/>
                      <a:pt x="16800" y="16800"/>
                      <a:pt x="17532" y="17485"/>
                    </a:cubicBezTo>
                    <a:cubicBezTo>
                      <a:pt x="18383" y="18217"/>
                      <a:pt x="19257" y="18926"/>
                      <a:pt x="20131" y="19611"/>
                    </a:cubicBezTo>
                    <a:cubicBezTo>
                      <a:pt x="21006" y="20226"/>
                      <a:pt x="21880" y="20793"/>
                      <a:pt x="22801" y="21289"/>
                    </a:cubicBezTo>
                    <a:cubicBezTo>
                      <a:pt x="23676" y="21762"/>
                      <a:pt x="24644" y="22210"/>
                      <a:pt x="25637" y="22470"/>
                    </a:cubicBezTo>
                    <a:cubicBezTo>
                      <a:pt x="26062" y="22589"/>
                      <a:pt x="26511" y="22683"/>
                      <a:pt x="26983" y="22683"/>
                    </a:cubicBezTo>
                    <a:cubicBezTo>
                      <a:pt x="27432" y="22683"/>
                      <a:pt x="28023" y="22612"/>
                      <a:pt x="28283" y="22210"/>
                    </a:cubicBezTo>
                    <a:cubicBezTo>
                      <a:pt x="28566" y="21785"/>
                      <a:pt x="28401" y="21289"/>
                      <a:pt x="28118" y="20911"/>
                    </a:cubicBezTo>
                    <a:cubicBezTo>
                      <a:pt x="27787" y="20486"/>
                      <a:pt x="27338" y="20131"/>
                      <a:pt x="26913" y="19871"/>
                    </a:cubicBezTo>
                    <a:cubicBezTo>
                      <a:pt x="26487" y="19588"/>
                      <a:pt x="26015" y="19352"/>
                      <a:pt x="25542" y="19139"/>
                    </a:cubicBezTo>
                    <a:cubicBezTo>
                      <a:pt x="25093" y="18926"/>
                      <a:pt x="24668" y="18714"/>
                      <a:pt x="24195" y="18548"/>
                    </a:cubicBezTo>
                    <a:cubicBezTo>
                      <a:pt x="23274" y="18170"/>
                      <a:pt x="22352" y="17863"/>
                      <a:pt x="21407" y="17532"/>
                    </a:cubicBezTo>
                    <a:cubicBezTo>
                      <a:pt x="20462" y="17225"/>
                      <a:pt x="19517" y="16918"/>
                      <a:pt x="18596" y="16564"/>
                    </a:cubicBezTo>
                    <a:cubicBezTo>
                      <a:pt x="17698" y="16209"/>
                      <a:pt x="16776" y="15831"/>
                      <a:pt x="15926" y="15382"/>
                    </a:cubicBezTo>
                    <a:cubicBezTo>
                      <a:pt x="15831" y="15335"/>
                      <a:pt x="15713" y="15288"/>
                      <a:pt x="15619" y="15240"/>
                    </a:cubicBezTo>
                    <a:cubicBezTo>
                      <a:pt x="15595" y="15217"/>
                      <a:pt x="15571" y="15217"/>
                      <a:pt x="15524" y="15170"/>
                    </a:cubicBezTo>
                    <a:lnTo>
                      <a:pt x="15524" y="15170"/>
                    </a:lnTo>
                    <a:cubicBezTo>
                      <a:pt x="16517" y="15406"/>
                      <a:pt x="17485" y="15642"/>
                      <a:pt x="18454" y="15855"/>
                    </a:cubicBezTo>
                    <a:cubicBezTo>
                      <a:pt x="19541" y="16091"/>
                      <a:pt x="20651" y="16304"/>
                      <a:pt x="21762" y="16422"/>
                    </a:cubicBezTo>
                    <a:cubicBezTo>
                      <a:pt x="22628" y="16520"/>
                      <a:pt x="23511" y="16569"/>
                      <a:pt x="24383" y="16569"/>
                    </a:cubicBezTo>
                    <a:cubicBezTo>
                      <a:pt x="24557" y="16569"/>
                      <a:pt x="24731" y="16567"/>
                      <a:pt x="24904" y="16564"/>
                    </a:cubicBezTo>
                    <a:cubicBezTo>
                      <a:pt x="25897" y="16540"/>
                      <a:pt x="26936" y="16422"/>
                      <a:pt x="27929" y="16185"/>
                    </a:cubicBezTo>
                    <a:cubicBezTo>
                      <a:pt x="28377" y="16067"/>
                      <a:pt x="28826" y="15926"/>
                      <a:pt x="29204" y="15689"/>
                    </a:cubicBezTo>
                    <a:cubicBezTo>
                      <a:pt x="29582" y="15453"/>
                      <a:pt x="30055" y="15099"/>
                      <a:pt x="30102" y="14626"/>
                    </a:cubicBezTo>
                    <a:cubicBezTo>
                      <a:pt x="30102" y="14106"/>
                      <a:pt x="29701" y="13752"/>
                      <a:pt x="29299" y="13586"/>
                    </a:cubicBezTo>
                    <a:cubicBezTo>
                      <a:pt x="28803" y="13374"/>
                      <a:pt x="28259" y="13327"/>
                      <a:pt x="27740" y="13279"/>
                    </a:cubicBezTo>
                    <a:cubicBezTo>
                      <a:pt x="27196" y="13279"/>
                      <a:pt x="26676" y="13327"/>
                      <a:pt x="26156" y="13350"/>
                    </a:cubicBezTo>
                    <a:cubicBezTo>
                      <a:pt x="25660" y="13397"/>
                      <a:pt x="25188" y="13468"/>
                      <a:pt x="24692" y="13516"/>
                    </a:cubicBezTo>
                    <a:cubicBezTo>
                      <a:pt x="23723" y="13681"/>
                      <a:pt x="22778" y="13846"/>
                      <a:pt x="21785" y="14059"/>
                    </a:cubicBezTo>
                    <a:cubicBezTo>
                      <a:pt x="20817" y="14272"/>
                      <a:pt x="19848" y="14461"/>
                      <a:pt x="18879" y="14626"/>
                    </a:cubicBezTo>
                    <a:cubicBezTo>
                      <a:pt x="17887" y="14791"/>
                      <a:pt x="16918" y="14910"/>
                      <a:pt x="15949" y="14933"/>
                    </a:cubicBezTo>
                    <a:cubicBezTo>
                      <a:pt x="15831" y="14933"/>
                      <a:pt x="15737" y="14981"/>
                      <a:pt x="15619" y="14981"/>
                    </a:cubicBezTo>
                    <a:lnTo>
                      <a:pt x="15501" y="14981"/>
                    </a:lnTo>
                    <a:cubicBezTo>
                      <a:pt x="16446" y="14673"/>
                      <a:pt x="17414" y="14413"/>
                      <a:pt x="18359" y="14083"/>
                    </a:cubicBezTo>
                    <a:cubicBezTo>
                      <a:pt x="19423" y="13728"/>
                      <a:pt x="20462" y="13350"/>
                      <a:pt x="21502" y="12901"/>
                    </a:cubicBezTo>
                    <a:cubicBezTo>
                      <a:pt x="22447" y="12500"/>
                      <a:pt x="23392" y="12027"/>
                      <a:pt x="24266" y="11460"/>
                    </a:cubicBezTo>
                    <a:cubicBezTo>
                      <a:pt x="25141" y="10917"/>
                      <a:pt x="25991" y="10302"/>
                      <a:pt x="26724" y="9593"/>
                    </a:cubicBezTo>
                    <a:cubicBezTo>
                      <a:pt x="27054" y="9310"/>
                      <a:pt x="27338" y="8956"/>
                      <a:pt x="27574" y="8530"/>
                    </a:cubicBezTo>
                    <a:cubicBezTo>
                      <a:pt x="27787" y="8152"/>
                      <a:pt x="28047" y="7609"/>
                      <a:pt x="27810" y="7183"/>
                    </a:cubicBezTo>
                    <a:cubicBezTo>
                      <a:pt x="27647" y="6795"/>
                      <a:pt x="27217" y="6654"/>
                      <a:pt x="26813" y="6654"/>
                    </a:cubicBezTo>
                    <a:cubicBezTo>
                      <a:pt x="26751" y="6654"/>
                      <a:pt x="26689" y="6657"/>
                      <a:pt x="26629" y="6664"/>
                    </a:cubicBezTo>
                    <a:cubicBezTo>
                      <a:pt x="26133" y="6735"/>
                      <a:pt x="25637" y="6971"/>
                      <a:pt x="25164" y="7207"/>
                    </a:cubicBezTo>
                    <a:cubicBezTo>
                      <a:pt x="24692" y="7443"/>
                      <a:pt x="24243" y="7727"/>
                      <a:pt x="23841" y="8034"/>
                    </a:cubicBezTo>
                    <a:cubicBezTo>
                      <a:pt x="23416" y="8318"/>
                      <a:pt x="23038" y="8625"/>
                      <a:pt x="22660" y="8908"/>
                    </a:cubicBezTo>
                    <a:cubicBezTo>
                      <a:pt x="21880" y="9546"/>
                      <a:pt x="21147" y="10184"/>
                      <a:pt x="20415" y="10846"/>
                    </a:cubicBezTo>
                    <a:cubicBezTo>
                      <a:pt x="19659" y="11484"/>
                      <a:pt x="18927" y="12145"/>
                      <a:pt x="18170" y="12760"/>
                    </a:cubicBezTo>
                    <a:cubicBezTo>
                      <a:pt x="17414" y="13374"/>
                      <a:pt x="16635" y="13965"/>
                      <a:pt x="15808" y="14508"/>
                    </a:cubicBezTo>
                    <a:lnTo>
                      <a:pt x="15524" y="14673"/>
                    </a:lnTo>
                    <a:cubicBezTo>
                      <a:pt x="15477" y="14697"/>
                      <a:pt x="15453" y="14697"/>
                      <a:pt x="15406" y="14744"/>
                    </a:cubicBezTo>
                    <a:cubicBezTo>
                      <a:pt x="16115" y="14035"/>
                      <a:pt x="16800" y="13279"/>
                      <a:pt x="17485" y="12547"/>
                    </a:cubicBezTo>
                    <a:cubicBezTo>
                      <a:pt x="18218" y="11696"/>
                      <a:pt x="18927" y="10846"/>
                      <a:pt x="19612" y="9948"/>
                    </a:cubicBezTo>
                    <a:cubicBezTo>
                      <a:pt x="20226" y="9097"/>
                      <a:pt x="20793" y="8199"/>
                      <a:pt x="21289" y="7302"/>
                    </a:cubicBezTo>
                    <a:cubicBezTo>
                      <a:pt x="21762" y="6404"/>
                      <a:pt x="22211" y="5435"/>
                      <a:pt x="22471" y="4466"/>
                    </a:cubicBezTo>
                    <a:cubicBezTo>
                      <a:pt x="22589" y="4017"/>
                      <a:pt x="22683" y="3569"/>
                      <a:pt x="22683" y="3096"/>
                    </a:cubicBezTo>
                    <a:cubicBezTo>
                      <a:pt x="22683" y="2647"/>
                      <a:pt x="22612" y="2056"/>
                      <a:pt x="22211" y="1796"/>
                    </a:cubicBezTo>
                    <a:cubicBezTo>
                      <a:pt x="22053" y="1714"/>
                      <a:pt x="21890" y="1677"/>
                      <a:pt x="21729" y="1677"/>
                    </a:cubicBezTo>
                    <a:cubicBezTo>
                      <a:pt x="21431" y="1677"/>
                      <a:pt x="21141" y="1801"/>
                      <a:pt x="20911" y="1985"/>
                    </a:cubicBezTo>
                    <a:cubicBezTo>
                      <a:pt x="20486" y="2293"/>
                      <a:pt x="20131" y="2742"/>
                      <a:pt x="19872" y="3190"/>
                    </a:cubicBezTo>
                    <a:cubicBezTo>
                      <a:pt x="19588" y="3592"/>
                      <a:pt x="19352" y="4065"/>
                      <a:pt x="19139" y="4537"/>
                    </a:cubicBezTo>
                    <a:cubicBezTo>
                      <a:pt x="18927" y="4986"/>
                      <a:pt x="18714" y="5435"/>
                      <a:pt x="18548" y="5908"/>
                    </a:cubicBezTo>
                    <a:cubicBezTo>
                      <a:pt x="18170" y="6829"/>
                      <a:pt x="17863" y="7727"/>
                      <a:pt x="17532" y="8672"/>
                    </a:cubicBezTo>
                    <a:cubicBezTo>
                      <a:pt x="17225" y="9617"/>
                      <a:pt x="16918" y="10562"/>
                      <a:pt x="16564" y="11484"/>
                    </a:cubicBezTo>
                    <a:cubicBezTo>
                      <a:pt x="16209" y="12405"/>
                      <a:pt x="15831" y="13303"/>
                      <a:pt x="15382" y="14177"/>
                    </a:cubicBezTo>
                    <a:cubicBezTo>
                      <a:pt x="15335" y="14248"/>
                      <a:pt x="15288" y="14366"/>
                      <a:pt x="15241" y="14461"/>
                    </a:cubicBezTo>
                    <a:cubicBezTo>
                      <a:pt x="15217" y="14484"/>
                      <a:pt x="15217" y="14532"/>
                      <a:pt x="15170" y="14555"/>
                    </a:cubicBezTo>
                    <a:cubicBezTo>
                      <a:pt x="15406" y="13586"/>
                      <a:pt x="15642" y="12594"/>
                      <a:pt x="15855" y="11625"/>
                    </a:cubicBezTo>
                    <a:cubicBezTo>
                      <a:pt x="16091" y="10539"/>
                      <a:pt x="16304" y="9452"/>
                      <a:pt x="16422" y="8318"/>
                    </a:cubicBezTo>
                    <a:cubicBezTo>
                      <a:pt x="16540" y="7278"/>
                      <a:pt x="16587" y="6215"/>
                      <a:pt x="16564" y="5199"/>
                    </a:cubicBezTo>
                    <a:cubicBezTo>
                      <a:pt x="16540" y="4183"/>
                      <a:pt x="16422" y="3143"/>
                      <a:pt x="16186" y="2151"/>
                    </a:cubicBezTo>
                    <a:cubicBezTo>
                      <a:pt x="16068" y="1702"/>
                      <a:pt x="15926" y="1253"/>
                      <a:pt x="15690" y="875"/>
                    </a:cubicBezTo>
                    <a:cubicBezTo>
                      <a:pt x="15453" y="497"/>
                      <a:pt x="15099" y="24"/>
                      <a:pt x="14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1"/>
              <p:cNvSpPr/>
              <p:nvPr/>
            </p:nvSpPr>
            <p:spPr>
              <a:xfrm>
                <a:off x="1075700" y="2042100"/>
                <a:ext cx="283075" cy="187225"/>
              </a:xfrm>
              <a:custGeom>
                <a:avLst/>
                <a:gdLst/>
                <a:ahLst/>
                <a:cxnLst/>
                <a:rect l="l" t="t" r="r" b="b"/>
                <a:pathLst>
                  <a:path w="11323" h="7489" extrusionOk="0">
                    <a:moveTo>
                      <a:pt x="11222" y="1"/>
                    </a:moveTo>
                    <a:cubicBezTo>
                      <a:pt x="11207" y="1"/>
                      <a:pt x="11191" y="7"/>
                      <a:pt x="11176" y="22"/>
                    </a:cubicBezTo>
                    <a:cubicBezTo>
                      <a:pt x="10822" y="282"/>
                      <a:pt x="10468" y="542"/>
                      <a:pt x="10160" y="825"/>
                    </a:cubicBezTo>
                    <a:cubicBezTo>
                      <a:pt x="9806" y="1085"/>
                      <a:pt x="9452" y="1345"/>
                      <a:pt x="9121" y="1605"/>
                    </a:cubicBezTo>
                    <a:cubicBezTo>
                      <a:pt x="8412" y="2149"/>
                      <a:pt x="7727" y="2645"/>
                      <a:pt x="6994" y="3141"/>
                    </a:cubicBezTo>
                    <a:cubicBezTo>
                      <a:pt x="5553" y="4157"/>
                      <a:pt x="4065" y="5102"/>
                      <a:pt x="2552" y="5976"/>
                    </a:cubicBezTo>
                    <a:cubicBezTo>
                      <a:pt x="2151" y="6212"/>
                      <a:pt x="1702" y="6449"/>
                      <a:pt x="1300" y="6732"/>
                    </a:cubicBezTo>
                    <a:cubicBezTo>
                      <a:pt x="875" y="6992"/>
                      <a:pt x="426" y="7228"/>
                      <a:pt x="1" y="7465"/>
                    </a:cubicBezTo>
                    <a:lnTo>
                      <a:pt x="1" y="7488"/>
                    </a:lnTo>
                    <a:cubicBezTo>
                      <a:pt x="780" y="7110"/>
                      <a:pt x="1584" y="6732"/>
                      <a:pt x="2363" y="6307"/>
                    </a:cubicBezTo>
                    <a:cubicBezTo>
                      <a:pt x="3120" y="5905"/>
                      <a:pt x="3852" y="5456"/>
                      <a:pt x="4608" y="4984"/>
                    </a:cubicBezTo>
                    <a:cubicBezTo>
                      <a:pt x="6097" y="4062"/>
                      <a:pt x="7561" y="3070"/>
                      <a:pt x="8932" y="2030"/>
                    </a:cubicBezTo>
                    <a:lnTo>
                      <a:pt x="10090" y="1133"/>
                    </a:lnTo>
                    <a:cubicBezTo>
                      <a:pt x="10468" y="849"/>
                      <a:pt x="10893" y="518"/>
                      <a:pt x="11247" y="188"/>
                    </a:cubicBezTo>
                    <a:cubicBezTo>
                      <a:pt x="11322" y="94"/>
                      <a:pt x="11279" y="1"/>
                      <a:pt x="112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1"/>
              <p:cNvSpPr/>
              <p:nvPr/>
            </p:nvSpPr>
            <p:spPr>
              <a:xfrm>
                <a:off x="1149550" y="2065500"/>
                <a:ext cx="145250" cy="111850"/>
              </a:xfrm>
              <a:custGeom>
                <a:avLst/>
                <a:gdLst/>
                <a:ahLst/>
                <a:cxnLst/>
                <a:rect l="l" t="t" r="r" b="b"/>
                <a:pathLst>
                  <a:path w="5810" h="4474" extrusionOk="0">
                    <a:moveTo>
                      <a:pt x="5658" y="0"/>
                    </a:moveTo>
                    <a:cubicBezTo>
                      <a:pt x="5631" y="0"/>
                      <a:pt x="5603" y="10"/>
                      <a:pt x="5576" y="31"/>
                    </a:cubicBezTo>
                    <a:cubicBezTo>
                      <a:pt x="4844" y="598"/>
                      <a:pt x="4088" y="1189"/>
                      <a:pt x="3379" y="1732"/>
                    </a:cubicBezTo>
                    <a:cubicBezTo>
                      <a:pt x="2646" y="2299"/>
                      <a:pt x="1938" y="2890"/>
                      <a:pt x="1205" y="3457"/>
                    </a:cubicBezTo>
                    <a:cubicBezTo>
                      <a:pt x="780" y="3764"/>
                      <a:pt x="402" y="4119"/>
                      <a:pt x="0" y="4473"/>
                    </a:cubicBezTo>
                    <a:lnTo>
                      <a:pt x="1134" y="3693"/>
                    </a:lnTo>
                    <a:cubicBezTo>
                      <a:pt x="1536" y="3410"/>
                      <a:pt x="1914" y="3150"/>
                      <a:pt x="2268" y="2866"/>
                    </a:cubicBezTo>
                    <a:lnTo>
                      <a:pt x="4489" y="1165"/>
                    </a:lnTo>
                    <a:lnTo>
                      <a:pt x="5718" y="197"/>
                    </a:lnTo>
                    <a:cubicBezTo>
                      <a:pt x="5809" y="105"/>
                      <a:pt x="5746" y="0"/>
                      <a:pt x="565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1"/>
              <p:cNvSpPr/>
              <p:nvPr/>
            </p:nvSpPr>
            <p:spPr>
              <a:xfrm>
                <a:off x="1114700" y="2080425"/>
                <a:ext cx="239700" cy="134125"/>
              </a:xfrm>
              <a:custGeom>
                <a:avLst/>
                <a:gdLst/>
                <a:ahLst/>
                <a:cxnLst/>
                <a:rect l="l" t="t" r="r" b="b"/>
                <a:pathLst>
                  <a:path w="9588" h="5365" extrusionOk="0">
                    <a:moveTo>
                      <a:pt x="9470" y="0"/>
                    </a:moveTo>
                    <a:cubicBezTo>
                      <a:pt x="9454" y="0"/>
                      <a:pt x="9439" y="8"/>
                      <a:pt x="9427" y="25"/>
                    </a:cubicBezTo>
                    <a:cubicBezTo>
                      <a:pt x="9286" y="143"/>
                      <a:pt x="9144" y="261"/>
                      <a:pt x="9026" y="379"/>
                    </a:cubicBezTo>
                    <a:cubicBezTo>
                      <a:pt x="8908" y="497"/>
                      <a:pt x="8766" y="616"/>
                      <a:pt x="8648" y="734"/>
                    </a:cubicBezTo>
                    <a:cubicBezTo>
                      <a:pt x="8388" y="970"/>
                      <a:pt x="8104" y="1183"/>
                      <a:pt x="7821" y="1348"/>
                    </a:cubicBezTo>
                    <a:cubicBezTo>
                      <a:pt x="7230" y="1773"/>
                      <a:pt x="6639" y="2104"/>
                      <a:pt x="6025" y="2482"/>
                    </a:cubicBezTo>
                    <a:cubicBezTo>
                      <a:pt x="4773" y="3191"/>
                      <a:pt x="3497" y="3829"/>
                      <a:pt x="2197" y="4396"/>
                    </a:cubicBezTo>
                    <a:cubicBezTo>
                      <a:pt x="1843" y="4538"/>
                      <a:pt x="1465" y="4703"/>
                      <a:pt x="1087" y="4868"/>
                    </a:cubicBezTo>
                    <a:cubicBezTo>
                      <a:pt x="898" y="4916"/>
                      <a:pt x="733" y="5010"/>
                      <a:pt x="544" y="5058"/>
                    </a:cubicBezTo>
                    <a:cubicBezTo>
                      <a:pt x="378" y="5152"/>
                      <a:pt x="165" y="5247"/>
                      <a:pt x="0" y="5341"/>
                    </a:cubicBezTo>
                    <a:lnTo>
                      <a:pt x="0" y="5365"/>
                    </a:lnTo>
                    <a:cubicBezTo>
                      <a:pt x="165" y="5341"/>
                      <a:pt x="355" y="5294"/>
                      <a:pt x="520" y="5247"/>
                    </a:cubicBezTo>
                    <a:cubicBezTo>
                      <a:pt x="709" y="5176"/>
                      <a:pt x="851" y="5152"/>
                      <a:pt x="1016" y="5105"/>
                    </a:cubicBezTo>
                    <a:cubicBezTo>
                      <a:pt x="1370" y="4987"/>
                      <a:pt x="1701" y="4868"/>
                      <a:pt x="2056" y="4703"/>
                    </a:cubicBezTo>
                    <a:cubicBezTo>
                      <a:pt x="2741" y="4443"/>
                      <a:pt x="3379" y="4160"/>
                      <a:pt x="4040" y="3853"/>
                    </a:cubicBezTo>
                    <a:cubicBezTo>
                      <a:pt x="5340" y="3238"/>
                      <a:pt x="6569" y="2529"/>
                      <a:pt x="7750" y="1726"/>
                    </a:cubicBezTo>
                    <a:lnTo>
                      <a:pt x="8742" y="1017"/>
                    </a:lnTo>
                    <a:cubicBezTo>
                      <a:pt x="8884" y="899"/>
                      <a:pt x="9026" y="757"/>
                      <a:pt x="9168" y="639"/>
                    </a:cubicBezTo>
                    <a:cubicBezTo>
                      <a:pt x="9333" y="497"/>
                      <a:pt x="9451" y="332"/>
                      <a:pt x="9569" y="167"/>
                    </a:cubicBezTo>
                    <a:cubicBezTo>
                      <a:pt x="9587" y="77"/>
                      <a:pt x="9523" y="0"/>
                      <a:pt x="947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1"/>
              <p:cNvSpPr/>
              <p:nvPr/>
            </p:nvSpPr>
            <p:spPr>
              <a:xfrm>
                <a:off x="1187925" y="2066625"/>
                <a:ext cx="163850" cy="108350"/>
              </a:xfrm>
              <a:custGeom>
                <a:avLst/>
                <a:gdLst/>
                <a:ahLst/>
                <a:cxnLst/>
                <a:rect l="l" t="t" r="r" b="b"/>
                <a:pathLst>
                  <a:path w="6554" h="4334" extrusionOk="0">
                    <a:moveTo>
                      <a:pt x="6443" y="0"/>
                    </a:moveTo>
                    <a:cubicBezTo>
                      <a:pt x="6431" y="0"/>
                      <a:pt x="6418" y="3"/>
                      <a:pt x="6404" y="10"/>
                    </a:cubicBezTo>
                    <a:cubicBezTo>
                      <a:pt x="5979" y="270"/>
                      <a:pt x="5601" y="601"/>
                      <a:pt x="5199" y="908"/>
                    </a:cubicBezTo>
                    <a:lnTo>
                      <a:pt x="3947" y="1782"/>
                    </a:lnTo>
                    <a:cubicBezTo>
                      <a:pt x="3120" y="2349"/>
                      <a:pt x="2293" y="2916"/>
                      <a:pt x="1442" y="3412"/>
                    </a:cubicBezTo>
                    <a:lnTo>
                      <a:pt x="733" y="3861"/>
                    </a:lnTo>
                    <a:cubicBezTo>
                      <a:pt x="615" y="3932"/>
                      <a:pt x="497" y="4003"/>
                      <a:pt x="355" y="4097"/>
                    </a:cubicBezTo>
                    <a:cubicBezTo>
                      <a:pt x="237" y="4168"/>
                      <a:pt x="119" y="4263"/>
                      <a:pt x="1" y="4334"/>
                    </a:cubicBezTo>
                    <a:cubicBezTo>
                      <a:pt x="237" y="4215"/>
                      <a:pt x="473" y="4121"/>
                      <a:pt x="710" y="4003"/>
                    </a:cubicBezTo>
                    <a:cubicBezTo>
                      <a:pt x="899" y="3885"/>
                      <a:pt x="1135" y="3767"/>
                      <a:pt x="1348" y="3648"/>
                    </a:cubicBezTo>
                    <a:cubicBezTo>
                      <a:pt x="1797" y="3389"/>
                      <a:pt x="2245" y="3152"/>
                      <a:pt x="2647" y="2845"/>
                    </a:cubicBezTo>
                    <a:cubicBezTo>
                      <a:pt x="3498" y="2325"/>
                      <a:pt x="4325" y="1758"/>
                      <a:pt x="5152" y="1144"/>
                    </a:cubicBezTo>
                    <a:cubicBezTo>
                      <a:pt x="5624" y="813"/>
                      <a:pt x="6097" y="459"/>
                      <a:pt x="6522" y="81"/>
                    </a:cubicBezTo>
                    <a:cubicBezTo>
                      <a:pt x="6526" y="83"/>
                      <a:pt x="6529" y="83"/>
                      <a:pt x="6531" y="83"/>
                    </a:cubicBezTo>
                    <a:cubicBezTo>
                      <a:pt x="6554" y="83"/>
                      <a:pt x="6510" y="0"/>
                      <a:pt x="6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1"/>
              <p:cNvSpPr/>
              <p:nvPr/>
            </p:nvSpPr>
            <p:spPr>
              <a:xfrm>
                <a:off x="1068025" y="1919000"/>
                <a:ext cx="153825" cy="301725"/>
              </a:xfrm>
              <a:custGeom>
                <a:avLst/>
                <a:gdLst/>
                <a:ahLst/>
                <a:cxnLst/>
                <a:rect l="l" t="t" r="r" b="b"/>
                <a:pathLst>
                  <a:path w="6153" h="12069" extrusionOk="0">
                    <a:moveTo>
                      <a:pt x="6050" y="1"/>
                    </a:moveTo>
                    <a:cubicBezTo>
                      <a:pt x="6029" y="1"/>
                      <a:pt x="6009" y="9"/>
                      <a:pt x="6002" y="32"/>
                    </a:cubicBezTo>
                    <a:cubicBezTo>
                      <a:pt x="5813" y="410"/>
                      <a:pt x="5671" y="835"/>
                      <a:pt x="5506" y="1237"/>
                    </a:cubicBezTo>
                    <a:cubicBezTo>
                      <a:pt x="5317" y="1662"/>
                      <a:pt x="5175" y="2064"/>
                      <a:pt x="4986" y="2465"/>
                    </a:cubicBezTo>
                    <a:cubicBezTo>
                      <a:pt x="4679" y="3245"/>
                      <a:pt x="4324" y="4048"/>
                      <a:pt x="3923" y="4852"/>
                    </a:cubicBezTo>
                    <a:cubicBezTo>
                      <a:pt x="3190" y="6435"/>
                      <a:pt x="2363" y="7970"/>
                      <a:pt x="1513" y="9506"/>
                    </a:cubicBezTo>
                    <a:cubicBezTo>
                      <a:pt x="1276" y="9931"/>
                      <a:pt x="1017" y="10333"/>
                      <a:pt x="780" y="10782"/>
                    </a:cubicBezTo>
                    <a:cubicBezTo>
                      <a:pt x="544" y="11231"/>
                      <a:pt x="260" y="11633"/>
                      <a:pt x="1" y="12058"/>
                    </a:cubicBezTo>
                    <a:cubicBezTo>
                      <a:pt x="1" y="12058"/>
                      <a:pt x="1" y="12068"/>
                      <a:pt x="8" y="12068"/>
                    </a:cubicBezTo>
                    <a:cubicBezTo>
                      <a:pt x="11" y="12068"/>
                      <a:pt x="16" y="12066"/>
                      <a:pt x="24" y="12058"/>
                    </a:cubicBezTo>
                    <a:cubicBezTo>
                      <a:pt x="544" y="11325"/>
                      <a:pt x="1040" y="10617"/>
                      <a:pt x="1489" y="9837"/>
                    </a:cubicBezTo>
                    <a:cubicBezTo>
                      <a:pt x="1914" y="9105"/>
                      <a:pt x="2363" y="8325"/>
                      <a:pt x="2789" y="7569"/>
                    </a:cubicBezTo>
                    <a:cubicBezTo>
                      <a:pt x="3616" y="6033"/>
                      <a:pt x="4372" y="4426"/>
                      <a:pt x="5057" y="2820"/>
                    </a:cubicBezTo>
                    <a:cubicBezTo>
                      <a:pt x="5269" y="2371"/>
                      <a:pt x="5435" y="1898"/>
                      <a:pt x="5624" y="1449"/>
                    </a:cubicBezTo>
                    <a:cubicBezTo>
                      <a:pt x="5789" y="977"/>
                      <a:pt x="6002" y="528"/>
                      <a:pt x="6120" y="55"/>
                    </a:cubicBezTo>
                    <a:cubicBezTo>
                      <a:pt x="6152" y="39"/>
                      <a:pt x="6096" y="1"/>
                      <a:pt x="60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1"/>
              <p:cNvSpPr/>
              <p:nvPr/>
            </p:nvSpPr>
            <p:spPr>
              <a:xfrm>
                <a:off x="1107000" y="1971575"/>
                <a:ext cx="71400" cy="167950"/>
              </a:xfrm>
              <a:custGeom>
                <a:avLst/>
                <a:gdLst/>
                <a:ahLst/>
                <a:cxnLst/>
                <a:rect l="l" t="t" r="r" b="b"/>
                <a:pathLst>
                  <a:path w="2856" h="6718" extrusionOk="0">
                    <a:moveTo>
                      <a:pt x="2724" y="0"/>
                    </a:moveTo>
                    <a:cubicBezTo>
                      <a:pt x="2678" y="0"/>
                      <a:pt x="2628" y="23"/>
                      <a:pt x="2600" y="79"/>
                    </a:cubicBezTo>
                    <a:cubicBezTo>
                      <a:pt x="2246" y="953"/>
                      <a:pt x="1891" y="1804"/>
                      <a:pt x="1584" y="2654"/>
                    </a:cubicBezTo>
                    <a:cubicBezTo>
                      <a:pt x="1230" y="3528"/>
                      <a:pt x="899" y="4379"/>
                      <a:pt x="544" y="5229"/>
                    </a:cubicBezTo>
                    <a:cubicBezTo>
                      <a:pt x="355" y="5726"/>
                      <a:pt x="190" y="6245"/>
                      <a:pt x="1" y="6718"/>
                    </a:cubicBezTo>
                    <a:cubicBezTo>
                      <a:pt x="214" y="6293"/>
                      <a:pt x="426" y="5891"/>
                      <a:pt x="592" y="5442"/>
                    </a:cubicBezTo>
                    <a:cubicBezTo>
                      <a:pt x="804" y="5017"/>
                      <a:pt x="993" y="4592"/>
                      <a:pt x="1159" y="4166"/>
                    </a:cubicBezTo>
                    <a:lnTo>
                      <a:pt x="2222" y="1591"/>
                    </a:lnTo>
                    <a:cubicBezTo>
                      <a:pt x="2435" y="1095"/>
                      <a:pt x="2647" y="622"/>
                      <a:pt x="2813" y="126"/>
                    </a:cubicBezTo>
                    <a:cubicBezTo>
                      <a:pt x="2856" y="54"/>
                      <a:pt x="2794" y="0"/>
                      <a:pt x="27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1"/>
              <p:cNvSpPr/>
              <p:nvPr/>
            </p:nvSpPr>
            <p:spPr>
              <a:xfrm>
                <a:off x="1095200" y="1954450"/>
                <a:ext cx="141775" cy="235875"/>
              </a:xfrm>
              <a:custGeom>
                <a:avLst/>
                <a:gdLst/>
                <a:ahLst/>
                <a:cxnLst/>
                <a:rect l="l" t="t" r="r" b="b"/>
                <a:pathLst>
                  <a:path w="5671" h="9435" extrusionOk="0">
                    <a:moveTo>
                      <a:pt x="5586" y="1"/>
                    </a:moveTo>
                    <a:cubicBezTo>
                      <a:pt x="5551" y="1"/>
                      <a:pt x="5516" y="25"/>
                      <a:pt x="5506" y="79"/>
                    </a:cubicBezTo>
                    <a:cubicBezTo>
                      <a:pt x="5435" y="244"/>
                      <a:pt x="5387" y="386"/>
                      <a:pt x="5340" y="575"/>
                    </a:cubicBezTo>
                    <a:cubicBezTo>
                      <a:pt x="5293" y="740"/>
                      <a:pt x="5269" y="905"/>
                      <a:pt x="5198" y="1071"/>
                    </a:cubicBezTo>
                    <a:cubicBezTo>
                      <a:pt x="5080" y="1402"/>
                      <a:pt x="4939" y="1732"/>
                      <a:pt x="4797" y="2040"/>
                    </a:cubicBezTo>
                    <a:cubicBezTo>
                      <a:pt x="4490" y="2701"/>
                      <a:pt x="4135" y="3315"/>
                      <a:pt x="3781" y="3930"/>
                    </a:cubicBezTo>
                    <a:cubicBezTo>
                      <a:pt x="3072" y="5182"/>
                      <a:pt x="2269" y="6363"/>
                      <a:pt x="1442" y="7521"/>
                    </a:cubicBezTo>
                    <a:cubicBezTo>
                      <a:pt x="1205" y="7828"/>
                      <a:pt x="969" y="8159"/>
                      <a:pt x="709" y="8466"/>
                    </a:cubicBezTo>
                    <a:cubicBezTo>
                      <a:pt x="591" y="8608"/>
                      <a:pt x="473" y="8750"/>
                      <a:pt x="355" y="8939"/>
                    </a:cubicBezTo>
                    <a:cubicBezTo>
                      <a:pt x="237" y="9081"/>
                      <a:pt x="119" y="9246"/>
                      <a:pt x="0" y="9435"/>
                    </a:cubicBezTo>
                    <a:cubicBezTo>
                      <a:pt x="142" y="9317"/>
                      <a:pt x="260" y="9199"/>
                      <a:pt x="426" y="9057"/>
                    </a:cubicBezTo>
                    <a:cubicBezTo>
                      <a:pt x="544" y="8939"/>
                      <a:pt x="662" y="8773"/>
                      <a:pt x="780" y="8655"/>
                    </a:cubicBezTo>
                    <a:cubicBezTo>
                      <a:pt x="1016" y="8395"/>
                      <a:pt x="1253" y="8112"/>
                      <a:pt x="1489" y="7828"/>
                    </a:cubicBezTo>
                    <a:cubicBezTo>
                      <a:pt x="1914" y="7285"/>
                      <a:pt x="2363" y="6694"/>
                      <a:pt x="2788" y="6103"/>
                    </a:cubicBezTo>
                    <a:cubicBezTo>
                      <a:pt x="3568" y="4922"/>
                      <a:pt x="4324" y="3670"/>
                      <a:pt x="4939" y="2370"/>
                    </a:cubicBezTo>
                    <a:cubicBezTo>
                      <a:pt x="5104" y="2016"/>
                      <a:pt x="5293" y="1638"/>
                      <a:pt x="5411" y="1260"/>
                    </a:cubicBezTo>
                    <a:cubicBezTo>
                      <a:pt x="5458" y="1071"/>
                      <a:pt x="5529" y="858"/>
                      <a:pt x="5576" y="693"/>
                    </a:cubicBezTo>
                    <a:cubicBezTo>
                      <a:pt x="5647" y="480"/>
                      <a:pt x="5671" y="315"/>
                      <a:pt x="5671" y="102"/>
                    </a:cubicBezTo>
                    <a:cubicBezTo>
                      <a:pt x="5671" y="37"/>
                      <a:pt x="5628" y="1"/>
                      <a:pt x="55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1"/>
              <p:cNvSpPr/>
              <p:nvPr/>
            </p:nvSpPr>
            <p:spPr>
              <a:xfrm>
                <a:off x="1139500" y="1943900"/>
                <a:ext cx="88625" cy="175550"/>
              </a:xfrm>
              <a:custGeom>
                <a:avLst/>
                <a:gdLst/>
                <a:ahLst/>
                <a:cxnLst/>
                <a:rect l="l" t="t" r="r" b="b"/>
                <a:pathLst>
                  <a:path w="3545" h="7022" extrusionOk="0">
                    <a:moveTo>
                      <a:pt x="3443" y="0"/>
                    </a:moveTo>
                    <a:cubicBezTo>
                      <a:pt x="3414" y="0"/>
                      <a:pt x="3388" y="16"/>
                      <a:pt x="3379" y="52"/>
                    </a:cubicBezTo>
                    <a:cubicBezTo>
                      <a:pt x="3143" y="501"/>
                      <a:pt x="2954" y="973"/>
                      <a:pt x="2788" y="1446"/>
                    </a:cubicBezTo>
                    <a:cubicBezTo>
                      <a:pt x="2576" y="1918"/>
                      <a:pt x="2363" y="2343"/>
                      <a:pt x="2174" y="2816"/>
                    </a:cubicBezTo>
                    <a:cubicBezTo>
                      <a:pt x="1725" y="3737"/>
                      <a:pt x="1276" y="4635"/>
                      <a:pt x="804" y="5510"/>
                    </a:cubicBezTo>
                    <a:cubicBezTo>
                      <a:pt x="662" y="5746"/>
                      <a:pt x="544" y="6006"/>
                      <a:pt x="402" y="6242"/>
                    </a:cubicBezTo>
                    <a:cubicBezTo>
                      <a:pt x="331" y="6360"/>
                      <a:pt x="237" y="6525"/>
                      <a:pt x="189" y="6644"/>
                    </a:cubicBezTo>
                    <a:cubicBezTo>
                      <a:pt x="119" y="6785"/>
                      <a:pt x="71" y="6904"/>
                      <a:pt x="0" y="7022"/>
                    </a:cubicBezTo>
                    <a:cubicBezTo>
                      <a:pt x="166" y="6809"/>
                      <a:pt x="308" y="6596"/>
                      <a:pt x="449" y="6360"/>
                    </a:cubicBezTo>
                    <a:cubicBezTo>
                      <a:pt x="591" y="6171"/>
                      <a:pt x="709" y="5958"/>
                      <a:pt x="827" y="5746"/>
                    </a:cubicBezTo>
                    <a:cubicBezTo>
                      <a:pt x="1111" y="5297"/>
                      <a:pt x="1347" y="4872"/>
                      <a:pt x="1583" y="4423"/>
                    </a:cubicBezTo>
                    <a:cubicBezTo>
                      <a:pt x="2056" y="3525"/>
                      <a:pt x="2481" y="2627"/>
                      <a:pt x="2907" y="1706"/>
                    </a:cubicBezTo>
                    <a:cubicBezTo>
                      <a:pt x="3143" y="1162"/>
                      <a:pt x="3379" y="666"/>
                      <a:pt x="3545" y="99"/>
                    </a:cubicBezTo>
                    <a:cubicBezTo>
                      <a:pt x="3545" y="40"/>
                      <a:pt x="3490" y="0"/>
                      <a:pt x="3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1"/>
              <p:cNvSpPr/>
              <p:nvPr/>
            </p:nvSpPr>
            <p:spPr>
              <a:xfrm>
                <a:off x="1037900" y="1880650"/>
                <a:ext cx="25425" cy="337300"/>
              </a:xfrm>
              <a:custGeom>
                <a:avLst/>
                <a:gdLst/>
                <a:ahLst/>
                <a:cxnLst/>
                <a:rect l="l" t="t" r="r" b="b"/>
                <a:pathLst>
                  <a:path w="1017" h="13492" extrusionOk="0">
                    <a:moveTo>
                      <a:pt x="90" y="0"/>
                    </a:moveTo>
                    <a:cubicBezTo>
                      <a:pt x="54" y="0"/>
                      <a:pt x="1" y="28"/>
                      <a:pt x="1" y="101"/>
                    </a:cubicBezTo>
                    <a:cubicBezTo>
                      <a:pt x="24" y="550"/>
                      <a:pt x="119" y="951"/>
                      <a:pt x="166" y="1400"/>
                    </a:cubicBezTo>
                    <a:cubicBezTo>
                      <a:pt x="237" y="1849"/>
                      <a:pt x="284" y="2274"/>
                      <a:pt x="355" y="2700"/>
                    </a:cubicBezTo>
                    <a:cubicBezTo>
                      <a:pt x="473" y="3550"/>
                      <a:pt x="544" y="4448"/>
                      <a:pt x="615" y="5299"/>
                    </a:cubicBezTo>
                    <a:cubicBezTo>
                      <a:pt x="757" y="7047"/>
                      <a:pt x="827" y="8819"/>
                      <a:pt x="851" y="10544"/>
                    </a:cubicBezTo>
                    <a:lnTo>
                      <a:pt x="851" y="12009"/>
                    </a:lnTo>
                    <a:cubicBezTo>
                      <a:pt x="851" y="12505"/>
                      <a:pt x="851" y="13001"/>
                      <a:pt x="827" y="13474"/>
                    </a:cubicBezTo>
                    <a:cubicBezTo>
                      <a:pt x="827" y="13486"/>
                      <a:pt x="833" y="13492"/>
                      <a:pt x="839" y="13492"/>
                    </a:cubicBezTo>
                    <a:cubicBezTo>
                      <a:pt x="845" y="13492"/>
                      <a:pt x="851" y="13486"/>
                      <a:pt x="851" y="13474"/>
                    </a:cubicBezTo>
                    <a:cubicBezTo>
                      <a:pt x="922" y="12600"/>
                      <a:pt x="969" y="11702"/>
                      <a:pt x="993" y="10828"/>
                    </a:cubicBezTo>
                    <a:cubicBezTo>
                      <a:pt x="1017" y="9953"/>
                      <a:pt x="993" y="9079"/>
                      <a:pt x="969" y="8229"/>
                    </a:cubicBezTo>
                    <a:cubicBezTo>
                      <a:pt x="922" y="6480"/>
                      <a:pt x="804" y="4708"/>
                      <a:pt x="591" y="2960"/>
                    </a:cubicBezTo>
                    <a:cubicBezTo>
                      <a:pt x="520" y="2487"/>
                      <a:pt x="473" y="1991"/>
                      <a:pt x="379" y="1518"/>
                    </a:cubicBezTo>
                    <a:cubicBezTo>
                      <a:pt x="331" y="1022"/>
                      <a:pt x="237" y="550"/>
                      <a:pt x="119" y="30"/>
                    </a:cubicBezTo>
                    <a:cubicBezTo>
                      <a:pt x="128" y="12"/>
                      <a:pt x="112" y="0"/>
                      <a:pt x="9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1"/>
              <p:cNvSpPr/>
              <p:nvPr/>
            </p:nvSpPr>
            <p:spPr>
              <a:xfrm>
                <a:off x="1024850" y="1949050"/>
                <a:ext cx="27250" cy="179850"/>
              </a:xfrm>
              <a:custGeom>
                <a:avLst/>
                <a:gdLst/>
                <a:ahLst/>
                <a:cxnLst/>
                <a:rect l="l" t="t" r="r" b="b"/>
                <a:pathLst>
                  <a:path w="1090" h="7194" extrusionOk="0">
                    <a:moveTo>
                      <a:pt x="112" y="1"/>
                    </a:moveTo>
                    <a:cubicBezTo>
                      <a:pt x="54" y="1"/>
                      <a:pt x="0" y="50"/>
                      <a:pt x="26" y="129"/>
                    </a:cubicBezTo>
                    <a:cubicBezTo>
                      <a:pt x="144" y="1051"/>
                      <a:pt x="286" y="1972"/>
                      <a:pt x="404" y="2894"/>
                    </a:cubicBezTo>
                    <a:cubicBezTo>
                      <a:pt x="546" y="3791"/>
                      <a:pt x="664" y="4713"/>
                      <a:pt x="806" y="5634"/>
                    </a:cubicBezTo>
                    <a:cubicBezTo>
                      <a:pt x="901" y="6154"/>
                      <a:pt x="1019" y="6674"/>
                      <a:pt x="1090" y="7194"/>
                    </a:cubicBezTo>
                    <a:cubicBezTo>
                      <a:pt x="1042" y="6721"/>
                      <a:pt x="1019" y="6272"/>
                      <a:pt x="971" y="5800"/>
                    </a:cubicBezTo>
                    <a:cubicBezTo>
                      <a:pt x="924" y="5327"/>
                      <a:pt x="877" y="4902"/>
                      <a:pt x="806" y="4406"/>
                    </a:cubicBezTo>
                    <a:lnTo>
                      <a:pt x="452" y="1665"/>
                    </a:lnTo>
                    <a:cubicBezTo>
                      <a:pt x="404" y="1145"/>
                      <a:pt x="310" y="602"/>
                      <a:pt x="215" y="106"/>
                    </a:cubicBezTo>
                    <a:cubicBezTo>
                      <a:pt x="205" y="32"/>
                      <a:pt x="157" y="1"/>
                      <a:pt x="11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1"/>
              <p:cNvSpPr/>
              <p:nvPr/>
            </p:nvSpPr>
            <p:spPr>
              <a:xfrm>
                <a:off x="1067425" y="1903325"/>
                <a:ext cx="20700" cy="273425"/>
              </a:xfrm>
              <a:custGeom>
                <a:avLst/>
                <a:gdLst/>
                <a:ahLst/>
                <a:cxnLst/>
                <a:rect l="l" t="t" r="r" b="b"/>
                <a:pathLst>
                  <a:path w="828" h="10937" extrusionOk="0">
                    <a:moveTo>
                      <a:pt x="154" y="1"/>
                    </a:moveTo>
                    <a:cubicBezTo>
                      <a:pt x="92" y="1"/>
                      <a:pt x="32" y="59"/>
                      <a:pt x="48" y="139"/>
                    </a:cubicBezTo>
                    <a:cubicBezTo>
                      <a:pt x="95" y="304"/>
                      <a:pt x="119" y="493"/>
                      <a:pt x="166" y="635"/>
                    </a:cubicBezTo>
                    <a:cubicBezTo>
                      <a:pt x="237" y="824"/>
                      <a:pt x="261" y="989"/>
                      <a:pt x="284" y="1131"/>
                    </a:cubicBezTo>
                    <a:cubicBezTo>
                      <a:pt x="355" y="1486"/>
                      <a:pt x="403" y="1816"/>
                      <a:pt x="450" y="2171"/>
                    </a:cubicBezTo>
                    <a:cubicBezTo>
                      <a:pt x="497" y="2880"/>
                      <a:pt x="521" y="3588"/>
                      <a:pt x="521" y="4297"/>
                    </a:cubicBezTo>
                    <a:cubicBezTo>
                      <a:pt x="521" y="5715"/>
                      <a:pt x="450" y="7133"/>
                      <a:pt x="284" y="8550"/>
                    </a:cubicBezTo>
                    <a:cubicBezTo>
                      <a:pt x="237" y="8928"/>
                      <a:pt x="214" y="9353"/>
                      <a:pt x="143" y="9732"/>
                    </a:cubicBezTo>
                    <a:cubicBezTo>
                      <a:pt x="119" y="9944"/>
                      <a:pt x="95" y="10110"/>
                      <a:pt x="48" y="10322"/>
                    </a:cubicBezTo>
                    <a:cubicBezTo>
                      <a:pt x="25" y="10535"/>
                      <a:pt x="25" y="10747"/>
                      <a:pt x="1" y="10937"/>
                    </a:cubicBezTo>
                    <a:lnTo>
                      <a:pt x="25" y="10937"/>
                    </a:lnTo>
                    <a:cubicBezTo>
                      <a:pt x="95" y="10771"/>
                      <a:pt x="143" y="10582"/>
                      <a:pt x="166" y="10417"/>
                    </a:cubicBezTo>
                    <a:cubicBezTo>
                      <a:pt x="214" y="10228"/>
                      <a:pt x="261" y="10086"/>
                      <a:pt x="284" y="9921"/>
                    </a:cubicBezTo>
                    <a:cubicBezTo>
                      <a:pt x="355" y="9566"/>
                      <a:pt x="450" y="9212"/>
                      <a:pt x="473" y="8857"/>
                    </a:cubicBezTo>
                    <a:cubicBezTo>
                      <a:pt x="592" y="8148"/>
                      <a:pt x="639" y="7392"/>
                      <a:pt x="710" y="6684"/>
                    </a:cubicBezTo>
                    <a:cubicBezTo>
                      <a:pt x="828" y="5266"/>
                      <a:pt x="828" y="3825"/>
                      <a:pt x="733" y="2407"/>
                    </a:cubicBezTo>
                    <a:cubicBezTo>
                      <a:pt x="710" y="2005"/>
                      <a:pt x="686" y="1604"/>
                      <a:pt x="592" y="1202"/>
                    </a:cubicBezTo>
                    <a:cubicBezTo>
                      <a:pt x="568" y="989"/>
                      <a:pt x="497" y="824"/>
                      <a:pt x="473" y="611"/>
                    </a:cubicBezTo>
                    <a:cubicBezTo>
                      <a:pt x="403" y="399"/>
                      <a:pt x="355" y="233"/>
                      <a:pt x="237" y="44"/>
                    </a:cubicBezTo>
                    <a:cubicBezTo>
                      <a:pt x="214" y="14"/>
                      <a:pt x="184" y="1"/>
                      <a:pt x="1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1"/>
              <p:cNvSpPr/>
              <p:nvPr/>
            </p:nvSpPr>
            <p:spPr>
              <a:xfrm>
                <a:off x="1055625" y="1899325"/>
                <a:ext cx="15975" cy="196500"/>
              </a:xfrm>
              <a:custGeom>
                <a:avLst/>
                <a:gdLst/>
                <a:ahLst/>
                <a:cxnLst/>
                <a:rect l="l" t="t" r="r" b="b"/>
                <a:pathLst>
                  <a:path w="639" h="7860" extrusionOk="0">
                    <a:moveTo>
                      <a:pt x="69" y="0"/>
                    </a:moveTo>
                    <a:cubicBezTo>
                      <a:pt x="33" y="0"/>
                      <a:pt x="0" y="30"/>
                      <a:pt x="0" y="86"/>
                    </a:cubicBezTo>
                    <a:cubicBezTo>
                      <a:pt x="24" y="582"/>
                      <a:pt x="118" y="1102"/>
                      <a:pt x="166" y="1598"/>
                    </a:cubicBezTo>
                    <a:cubicBezTo>
                      <a:pt x="237" y="2095"/>
                      <a:pt x="284" y="2591"/>
                      <a:pt x="331" y="3087"/>
                    </a:cubicBezTo>
                    <a:cubicBezTo>
                      <a:pt x="402" y="4103"/>
                      <a:pt x="473" y="5095"/>
                      <a:pt x="473" y="6111"/>
                    </a:cubicBezTo>
                    <a:cubicBezTo>
                      <a:pt x="473" y="6395"/>
                      <a:pt x="473" y="6678"/>
                      <a:pt x="497" y="6962"/>
                    </a:cubicBezTo>
                    <a:cubicBezTo>
                      <a:pt x="497" y="7127"/>
                      <a:pt x="497" y="7269"/>
                      <a:pt x="520" y="7411"/>
                    </a:cubicBezTo>
                    <a:cubicBezTo>
                      <a:pt x="520" y="7552"/>
                      <a:pt x="544" y="7718"/>
                      <a:pt x="544" y="7860"/>
                    </a:cubicBezTo>
                    <a:cubicBezTo>
                      <a:pt x="544" y="7576"/>
                      <a:pt x="615" y="7363"/>
                      <a:pt x="615" y="7080"/>
                    </a:cubicBezTo>
                    <a:cubicBezTo>
                      <a:pt x="615" y="6844"/>
                      <a:pt x="638" y="6584"/>
                      <a:pt x="638" y="6347"/>
                    </a:cubicBezTo>
                    <a:cubicBezTo>
                      <a:pt x="638" y="5851"/>
                      <a:pt x="638" y="5355"/>
                      <a:pt x="615" y="4835"/>
                    </a:cubicBezTo>
                    <a:cubicBezTo>
                      <a:pt x="591" y="3843"/>
                      <a:pt x="497" y="2827"/>
                      <a:pt x="402" y="1835"/>
                    </a:cubicBezTo>
                    <a:cubicBezTo>
                      <a:pt x="355" y="1268"/>
                      <a:pt x="284" y="677"/>
                      <a:pt x="166" y="110"/>
                    </a:cubicBezTo>
                    <a:cubicBezTo>
                      <a:pt x="153" y="36"/>
                      <a:pt x="109" y="0"/>
                      <a:pt x="6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1"/>
              <p:cNvSpPr/>
              <p:nvPr/>
            </p:nvSpPr>
            <p:spPr>
              <a:xfrm>
                <a:off x="862475" y="1937875"/>
                <a:ext cx="187850" cy="282575"/>
              </a:xfrm>
              <a:custGeom>
                <a:avLst/>
                <a:gdLst/>
                <a:ahLst/>
                <a:cxnLst/>
                <a:rect l="l" t="t" r="r" b="b"/>
                <a:pathLst>
                  <a:path w="7514" h="11303" extrusionOk="0">
                    <a:moveTo>
                      <a:pt x="99" y="0"/>
                    </a:moveTo>
                    <a:cubicBezTo>
                      <a:pt x="36" y="0"/>
                      <a:pt x="1" y="57"/>
                      <a:pt x="47" y="104"/>
                    </a:cubicBezTo>
                    <a:cubicBezTo>
                      <a:pt x="307" y="458"/>
                      <a:pt x="567" y="812"/>
                      <a:pt x="851" y="1143"/>
                    </a:cubicBezTo>
                    <a:cubicBezTo>
                      <a:pt x="1111" y="1498"/>
                      <a:pt x="1371" y="1852"/>
                      <a:pt x="1630" y="2183"/>
                    </a:cubicBezTo>
                    <a:cubicBezTo>
                      <a:pt x="2174" y="2892"/>
                      <a:pt x="2670" y="3577"/>
                      <a:pt x="3166" y="4309"/>
                    </a:cubicBezTo>
                    <a:cubicBezTo>
                      <a:pt x="4182" y="5751"/>
                      <a:pt x="5127" y="7239"/>
                      <a:pt x="6002" y="8728"/>
                    </a:cubicBezTo>
                    <a:cubicBezTo>
                      <a:pt x="6238" y="9153"/>
                      <a:pt x="6474" y="9602"/>
                      <a:pt x="6758" y="10003"/>
                    </a:cubicBezTo>
                    <a:cubicBezTo>
                      <a:pt x="7018" y="10429"/>
                      <a:pt x="7254" y="10854"/>
                      <a:pt x="7490" y="11303"/>
                    </a:cubicBezTo>
                    <a:lnTo>
                      <a:pt x="7514" y="11303"/>
                    </a:lnTo>
                    <a:cubicBezTo>
                      <a:pt x="7136" y="10500"/>
                      <a:pt x="6758" y="9720"/>
                      <a:pt x="6332" y="8940"/>
                    </a:cubicBezTo>
                    <a:cubicBezTo>
                      <a:pt x="5931" y="8184"/>
                      <a:pt x="5482" y="7428"/>
                      <a:pt x="5009" y="6696"/>
                    </a:cubicBezTo>
                    <a:cubicBezTo>
                      <a:pt x="4088" y="5183"/>
                      <a:pt x="3095" y="3742"/>
                      <a:pt x="2056" y="2348"/>
                    </a:cubicBezTo>
                    <a:lnTo>
                      <a:pt x="1158" y="1214"/>
                    </a:lnTo>
                    <a:cubicBezTo>
                      <a:pt x="874" y="812"/>
                      <a:pt x="544" y="411"/>
                      <a:pt x="213" y="56"/>
                    </a:cubicBezTo>
                    <a:cubicBezTo>
                      <a:pt x="172" y="16"/>
                      <a:pt x="132" y="0"/>
                      <a:pt x="9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1"/>
              <p:cNvSpPr/>
              <p:nvPr/>
            </p:nvSpPr>
            <p:spPr>
              <a:xfrm>
                <a:off x="885400" y="2002025"/>
                <a:ext cx="112350" cy="144600"/>
              </a:xfrm>
              <a:custGeom>
                <a:avLst/>
                <a:gdLst/>
                <a:ahLst/>
                <a:cxnLst/>
                <a:rect l="l" t="t" r="r" b="b"/>
                <a:pathLst>
                  <a:path w="4494" h="5784" extrusionOk="0">
                    <a:moveTo>
                      <a:pt x="132" y="1"/>
                    </a:moveTo>
                    <a:cubicBezTo>
                      <a:pt x="60" y="1"/>
                      <a:pt x="1" y="122"/>
                      <a:pt x="52" y="207"/>
                    </a:cubicBezTo>
                    <a:cubicBezTo>
                      <a:pt x="595" y="940"/>
                      <a:pt x="1186" y="1672"/>
                      <a:pt x="1753" y="2381"/>
                    </a:cubicBezTo>
                    <a:cubicBezTo>
                      <a:pt x="2320" y="3137"/>
                      <a:pt x="2911" y="3846"/>
                      <a:pt x="3478" y="4579"/>
                    </a:cubicBezTo>
                    <a:cubicBezTo>
                      <a:pt x="3785" y="4980"/>
                      <a:pt x="4139" y="5382"/>
                      <a:pt x="4494" y="5784"/>
                    </a:cubicBezTo>
                    <a:lnTo>
                      <a:pt x="3691" y="4626"/>
                    </a:lnTo>
                    <a:cubicBezTo>
                      <a:pt x="3431" y="4248"/>
                      <a:pt x="3171" y="3870"/>
                      <a:pt x="2887" y="3515"/>
                    </a:cubicBezTo>
                    <a:lnTo>
                      <a:pt x="1186" y="1294"/>
                    </a:lnTo>
                    <a:lnTo>
                      <a:pt x="217" y="66"/>
                    </a:lnTo>
                    <a:cubicBezTo>
                      <a:pt x="191" y="19"/>
                      <a:pt x="161" y="1"/>
                      <a:pt x="13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1"/>
              <p:cNvSpPr/>
              <p:nvPr/>
            </p:nvSpPr>
            <p:spPr>
              <a:xfrm>
                <a:off x="900050" y="1941675"/>
                <a:ext cx="134925" cy="239800"/>
              </a:xfrm>
              <a:custGeom>
                <a:avLst/>
                <a:gdLst/>
                <a:ahLst/>
                <a:cxnLst/>
                <a:rect l="l" t="t" r="r" b="b"/>
                <a:pathLst>
                  <a:path w="5397" h="9592" extrusionOk="0">
                    <a:moveTo>
                      <a:pt x="127" y="1"/>
                    </a:moveTo>
                    <a:cubicBezTo>
                      <a:pt x="47" y="1"/>
                      <a:pt x="1" y="90"/>
                      <a:pt x="57" y="164"/>
                    </a:cubicBezTo>
                    <a:cubicBezTo>
                      <a:pt x="175" y="282"/>
                      <a:pt x="293" y="424"/>
                      <a:pt x="411" y="542"/>
                    </a:cubicBezTo>
                    <a:cubicBezTo>
                      <a:pt x="529" y="660"/>
                      <a:pt x="647" y="826"/>
                      <a:pt x="765" y="920"/>
                    </a:cubicBezTo>
                    <a:cubicBezTo>
                      <a:pt x="1002" y="1204"/>
                      <a:pt x="1191" y="1464"/>
                      <a:pt x="1380" y="1747"/>
                    </a:cubicBezTo>
                    <a:cubicBezTo>
                      <a:pt x="1781" y="2338"/>
                      <a:pt x="2136" y="2929"/>
                      <a:pt x="2490" y="3567"/>
                    </a:cubicBezTo>
                    <a:cubicBezTo>
                      <a:pt x="3199" y="4795"/>
                      <a:pt x="3861" y="6071"/>
                      <a:pt x="4428" y="7371"/>
                    </a:cubicBezTo>
                    <a:cubicBezTo>
                      <a:pt x="4569" y="7725"/>
                      <a:pt x="4735" y="8103"/>
                      <a:pt x="4877" y="8481"/>
                    </a:cubicBezTo>
                    <a:cubicBezTo>
                      <a:pt x="4947" y="8670"/>
                      <a:pt x="5042" y="8835"/>
                      <a:pt x="5089" y="9024"/>
                    </a:cubicBezTo>
                    <a:cubicBezTo>
                      <a:pt x="5184" y="9190"/>
                      <a:pt x="5278" y="9403"/>
                      <a:pt x="5373" y="9592"/>
                    </a:cubicBezTo>
                    <a:lnTo>
                      <a:pt x="5396" y="9592"/>
                    </a:lnTo>
                    <a:cubicBezTo>
                      <a:pt x="5373" y="9403"/>
                      <a:pt x="5326" y="9237"/>
                      <a:pt x="5278" y="9048"/>
                    </a:cubicBezTo>
                    <a:cubicBezTo>
                      <a:pt x="5207" y="8883"/>
                      <a:pt x="5184" y="8741"/>
                      <a:pt x="5113" y="8552"/>
                    </a:cubicBezTo>
                    <a:cubicBezTo>
                      <a:pt x="4995" y="8198"/>
                      <a:pt x="4877" y="7867"/>
                      <a:pt x="4735" y="7512"/>
                    </a:cubicBezTo>
                    <a:cubicBezTo>
                      <a:pt x="4475" y="6851"/>
                      <a:pt x="4168" y="6189"/>
                      <a:pt x="3884" y="5528"/>
                    </a:cubicBezTo>
                    <a:cubicBezTo>
                      <a:pt x="3270" y="4228"/>
                      <a:pt x="2561" y="3000"/>
                      <a:pt x="1758" y="1818"/>
                    </a:cubicBezTo>
                    <a:lnTo>
                      <a:pt x="1049" y="849"/>
                    </a:lnTo>
                    <a:cubicBezTo>
                      <a:pt x="931" y="684"/>
                      <a:pt x="789" y="542"/>
                      <a:pt x="671" y="401"/>
                    </a:cubicBezTo>
                    <a:cubicBezTo>
                      <a:pt x="506" y="259"/>
                      <a:pt x="364" y="141"/>
                      <a:pt x="198" y="22"/>
                    </a:cubicBezTo>
                    <a:cubicBezTo>
                      <a:pt x="173" y="7"/>
                      <a:pt x="149" y="1"/>
                      <a:pt x="12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1"/>
              <p:cNvSpPr/>
              <p:nvPr/>
            </p:nvSpPr>
            <p:spPr>
              <a:xfrm>
                <a:off x="886975" y="1944550"/>
                <a:ext cx="109000" cy="163675"/>
              </a:xfrm>
              <a:custGeom>
                <a:avLst/>
                <a:gdLst/>
                <a:ahLst/>
                <a:cxnLst/>
                <a:rect l="l" t="t" r="r" b="b"/>
                <a:pathLst>
                  <a:path w="4360" h="6547" extrusionOk="0">
                    <a:moveTo>
                      <a:pt x="90" y="1"/>
                    </a:moveTo>
                    <a:cubicBezTo>
                      <a:pt x="59" y="1"/>
                      <a:pt x="0" y="72"/>
                      <a:pt x="36" y="144"/>
                    </a:cubicBezTo>
                    <a:cubicBezTo>
                      <a:pt x="296" y="545"/>
                      <a:pt x="627" y="947"/>
                      <a:pt x="934" y="1349"/>
                    </a:cubicBezTo>
                    <a:lnTo>
                      <a:pt x="1808" y="2601"/>
                    </a:lnTo>
                    <a:cubicBezTo>
                      <a:pt x="2375" y="3404"/>
                      <a:pt x="2942" y="4231"/>
                      <a:pt x="3439" y="5105"/>
                    </a:cubicBezTo>
                    <a:lnTo>
                      <a:pt x="3887" y="5814"/>
                    </a:lnTo>
                    <a:cubicBezTo>
                      <a:pt x="3958" y="5932"/>
                      <a:pt x="4029" y="6051"/>
                      <a:pt x="4124" y="6192"/>
                    </a:cubicBezTo>
                    <a:cubicBezTo>
                      <a:pt x="4195" y="6310"/>
                      <a:pt x="4289" y="6429"/>
                      <a:pt x="4360" y="6547"/>
                    </a:cubicBezTo>
                    <a:cubicBezTo>
                      <a:pt x="4218" y="6310"/>
                      <a:pt x="4147" y="6074"/>
                      <a:pt x="4029" y="5838"/>
                    </a:cubicBezTo>
                    <a:cubicBezTo>
                      <a:pt x="3911" y="5625"/>
                      <a:pt x="3793" y="5389"/>
                      <a:pt x="3675" y="5176"/>
                    </a:cubicBezTo>
                    <a:cubicBezTo>
                      <a:pt x="3415" y="4751"/>
                      <a:pt x="3179" y="4302"/>
                      <a:pt x="2871" y="3877"/>
                    </a:cubicBezTo>
                    <a:cubicBezTo>
                      <a:pt x="2352" y="3026"/>
                      <a:pt x="1785" y="2199"/>
                      <a:pt x="1170" y="1372"/>
                    </a:cubicBezTo>
                    <a:cubicBezTo>
                      <a:pt x="839" y="900"/>
                      <a:pt x="485" y="427"/>
                      <a:pt x="107" y="26"/>
                    </a:cubicBezTo>
                    <a:cubicBezTo>
                      <a:pt x="107" y="8"/>
                      <a:pt x="100" y="1"/>
                      <a:pt x="9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1"/>
              <p:cNvSpPr/>
              <p:nvPr/>
            </p:nvSpPr>
            <p:spPr>
              <a:xfrm>
                <a:off x="739400" y="2074575"/>
                <a:ext cx="302650" cy="153575"/>
              </a:xfrm>
              <a:custGeom>
                <a:avLst/>
                <a:gdLst/>
                <a:ahLst/>
                <a:cxnLst/>
                <a:rect l="l" t="t" r="r" b="b"/>
                <a:pathLst>
                  <a:path w="12106" h="6143" extrusionOk="0">
                    <a:moveTo>
                      <a:pt x="50" y="1"/>
                    </a:moveTo>
                    <a:cubicBezTo>
                      <a:pt x="17" y="1"/>
                      <a:pt x="0" y="85"/>
                      <a:pt x="56" y="141"/>
                    </a:cubicBezTo>
                    <a:cubicBezTo>
                      <a:pt x="434" y="306"/>
                      <a:pt x="859" y="472"/>
                      <a:pt x="1261" y="637"/>
                    </a:cubicBezTo>
                    <a:cubicBezTo>
                      <a:pt x="1686" y="826"/>
                      <a:pt x="2088" y="968"/>
                      <a:pt x="2490" y="1133"/>
                    </a:cubicBezTo>
                    <a:cubicBezTo>
                      <a:pt x="3269" y="1464"/>
                      <a:pt x="4073" y="1818"/>
                      <a:pt x="4876" y="2196"/>
                    </a:cubicBezTo>
                    <a:cubicBezTo>
                      <a:pt x="6459" y="2952"/>
                      <a:pt x="7995" y="3779"/>
                      <a:pt x="9531" y="4630"/>
                    </a:cubicBezTo>
                    <a:cubicBezTo>
                      <a:pt x="9956" y="4866"/>
                      <a:pt x="10357" y="5126"/>
                      <a:pt x="10806" y="5362"/>
                    </a:cubicBezTo>
                    <a:cubicBezTo>
                      <a:pt x="11255" y="5599"/>
                      <a:pt x="11657" y="5859"/>
                      <a:pt x="12082" y="6142"/>
                    </a:cubicBezTo>
                    <a:cubicBezTo>
                      <a:pt x="12082" y="6142"/>
                      <a:pt x="12106" y="6142"/>
                      <a:pt x="12082" y="6095"/>
                    </a:cubicBezTo>
                    <a:cubicBezTo>
                      <a:pt x="11350" y="5599"/>
                      <a:pt x="10641" y="5102"/>
                      <a:pt x="9861" y="4654"/>
                    </a:cubicBezTo>
                    <a:cubicBezTo>
                      <a:pt x="9129" y="4205"/>
                      <a:pt x="8349" y="3779"/>
                      <a:pt x="7593" y="3354"/>
                    </a:cubicBezTo>
                    <a:cubicBezTo>
                      <a:pt x="6057" y="2527"/>
                      <a:pt x="4451" y="1747"/>
                      <a:pt x="2844" y="1086"/>
                    </a:cubicBezTo>
                    <a:cubicBezTo>
                      <a:pt x="2395" y="873"/>
                      <a:pt x="1923" y="708"/>
                      <a:pt x="1474" y="519"/>
                    </a:cubicBezTo>
                    <a:cubicBezTo>
                      <a:pt x="1001" y="353"/>
                      <a:pt x="552" y="141"/>
                      <a:pt x="80" y="23"/>
                    </a:cubicBezTo>
                    <a:cubicBezTo>
                      <a:pt x="69" y="7"/>
                      <a:pt x="59" y="1"/>
                      <a:pt x="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1"/>
              <p:cNvSpPr/>
              <p:nvPr/>
            </p:nvSpPr>
            <p:spPr>
              <a:xfrm>
                <a:off x="791475" y="2118275"/>
                <a:ext cx="167900" cy="70300"/>
              </a:xfrm>
              <a:custGeom>
                <a:avLst/>
                <a:gdLst/>
                <a:ahLst/>
                <a:cxnLst/>
                <a:rect l="l" t="t" r="r" b="b"/>
                <a:pathLst>
                  <a:path w="6716" h="2812" extrusionOk="0">
                    <a:moveTo>
                      <a:pt x="103" y="1"/>
                    </a:moveTo>
                    <a:cubicBezTo>
                      <a:pt x="34" y="1"/>
                      <a:pt x="1" y="173"/>
                      <a:pt x="99" y="212"/>
                    </a:cubicBezTo>
                    <a:cubicBezTo>
                      <a:pt x="974" y="566"/>
                      <a:pt x="1824" y="921"/>
                      <a:pt x="2675" y="1252"/>
                    </a:cubicBezTo>
                    <a:cubicBezTo>
                      <a:pt x="3525" y="1606"/>
                      <a:pt x="4400" y="1937"/>
                      <a:pt x="5250" y="2291"/>
                    </a:cubicBezTo>
                    <a:cubicBezTo>
                      <a:pt x="5746" y="2457"/>
                      <a:pt x="6243" y="2646"/>
                      <a:pt x="6715" y="2811"/>
                    </a:cubicBezTo>
                    <a:cubicBezTo>
                      <a:pt x="6313" y="2622"/>
                      <a:pt x="5888" y="2409"/>
                      <a:pt x="5463" y="2220"/>
                    </a:cubicBezTo>
                    <a:cubicBezTo>
                      <a:pt x="5038" y="2031"/>
                      <a:pt x="4589" y="1842"/>
                      <a:pt x="4187" y="1677"/>
                    </a:cubicBezTo>
                    <a:lnTo>
                      <a:pt x="1612" y="614"/>
                    </a:lnTo>
                    <a:cubicBezTo>
                      <a:pt x="1115" y="401"/>
                      <a:pt x="643" y="188"/>
                      <a:pt x="147" y="23"/>
                    </a:cubicBezTo>
                    <a:cubicBezTo>
                      <a:pt x="131" y="8"/>
                      <a:pt x="116" y="1"/>
                      <a:pt x="10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1"/>
              <p:cNvSpPr/>
              <p:nvPr/>
            </p:nvSpPr>
            <p:spPr>
              <a:xfrm>
                <a:off x="773875" y="2058600"/>
                <a:ext cx="236875" cy="141775"/>
              </a:xfrm>
              <a:custGeom>
                <a:avLst/>
                <a:gdLst/>
                <a:ahLst/>
                <a:cxnLst/>
                <a:rect l="l" t="t" r="r" b="b"/>
                <a:pathLst>
                  <a:path w="9475" h="5671" extrusionOk="0">
                    <a:moveTo>
                      <a:pt x="165" y="0"/>
                    </a:moveTo>
                    <a:cubicBezTo>
                      <a:pt x="47" y="0"/>
                      <a:pt x="0" y="165"/>
                      <a:pt x="95" y="189"/>
                    </a:cubicBezTo>
                    <a:cubicBezTo>
                      <a:pt x="284" y="236"/>
                      <a:pt x="425" y="307"/>
                      <a:pt x="614" y="331"/>
                    </a:cubicBezTo>
                    <a:cubicBezTo>
                      <a:pt x="780" y="402"/>
                      <a:pt x="922" y="425"/>
                      <a:pt x="1111" y="473"/>
                    </a:cubicBezTo>
                    <a:cubicBezTo>
                      <a:pt x="1441" y="591"/>
                      <a:pt x="1748" y="756"/>
                      <a:pt x="2079" y="898"/>
                    </a:cubicBezTo>
                    <a:cubicBezTo>
                      <a:pt x="2741" y="1181"/>
                      <a:pt x="3355" y="1536"/>
                      <a:pt x="3969" y="1890"/>
                    </a:cubicBezTo>
                    <a:cubicBezTo>
                      <a:pt x="5222" y="2599"/>
                      <a:pt x="6403" y="3402"/>
                      <a:pt x="7537" y="4229"/>
                    </a:cubicBezTo>
                    <a:cubicBezTo>
                      <a:pt x="7868" y="4466"/>
                      <a:pt x="8199" y="4702"/>
                      <a:pt x="8482" y="4962"/>
                    </a:cubicBezTo>
                    <a:cubicBezTo>
                      <a:pt x="8648" y="5080"/>
                      <a:pt x="8789" y="5198"/>
                      <a:pt x="8955" y="5316"/>
                    </a:cubicBezTo>
                    <a:cubicBezTo>
                      <a:pt x="9120" y="5434"/>
                      <a:pt x="9286" y="5552"/>
                      <a:pt x="9475" y="5671"/>
                    </a:cubicBezTo>
                    <a:cubicBezTo>
                      <a:pt x="9357" y="5529"/>
                      <a:pt x="9238" y="5411"/>
                      <a:pt x="9073" y="5269"/>
                    </a:cubicBezTo>
                    <a:cubicBezTo>
                      <a:pt x="8955" y="5151"/>
                      <a:pt x="8813" y="5033"/>
                      <a:pt x="8695" y="4915"/>
                    </a:cubicBezTo>
                    <a:cubicBezTo>
                      <a:pt x="8435" y="4678"/>
                      <a:pt x="8128" y="4442"/>
                      <a:pt x="7868" y="4206"/>
                    </a:cubicBezTo>
                    <a:cubicBezTo>
                      <a:pt x="7301" y="3757"/>
                      <a:pt x="6710" y="3308"/>
                      <a:pt x="6120" y="2906"/>
                    </a:cubicBezTo>
                    <a:cubicBezTo>
                      <a:pt x="4938" y="2103"/>
                      <a:pt x="3710" y="1370"/>
                      <a:pt x="2410" y="756"/>
                    </a:cubicBezTo>
                    <a:cubicBezTo>
                      <a:pt x="2056" y="567"/>
                      <a:pt x="1678" y="425"/>
                      <a:pt x="1323" y="284"/>
                    </a:cubicBezTo>
                    <a:cubicBezTo>
                      <a:pt x="1134" y="213"/>
                      <a:pt x="922" y="165"/>
                      <a:pt x="756" y="95"/>
                    </a:cubicBezTo>
                    <a:cubicBezTo>
                      <a:pt x="544" y="47"/>
                      <a:pt x="378" y="0"/>
                      <a:pt x="16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1"/>
              <p:cNvSpPr/>
              <p:nvPr/>
            </p:nvSpPr>
            <p:spPr>
              <a:xfrm>
                <a:off x="763450" y="2067375"/>
                <a:ext cx="177000" cy="88700"/>
              </a:xfrm>
              <a:custGeom>
                <a:avLst/>
                <a:gdLst/>
                <a:ahLst/>
                <a:cxnLst/>
                <a:rect l="l" t="t" r="r" b="b"/>
                <a:pathLst>
                  <a:path w="7080" h="3548" extrusionOk="0">
                    <a:moveTo>
                      <a:pt x="141" y="1"/>
                    </a:moveTo>
                    <a:cubicBezTo>
                      <a:pt x="73" y="1"/>
                      <a:pt x="1" y="127"/>
                      <a:pt x="110" y="192"/>
                    </a:cubicBezTo>
                    <a:cubicBezTo>
                      <a:pt x="559" y="429"/>
                      <a:pt x="1008" y="594"/>
                      <a:pt x="1504" y="783"/>
                    </a:cubicBezTo>
                    <a:cubicBezTo>
                      <a:pt x="1976" y="996"/>
                      <a:pt x="2402" y="1185"/>
                      <a:pt x="2874" y="1397"/>
                    </a:cubicBezTo>
                    <a:cubicBezTo>
                      <a:pt x="3796" y="1846"/>
                      <a:pt x="4694" y="2295"/>
                      <a:pt x="5568" y="2768"/>
                    </a:cubicBezTo>
                    <a:cubicBezTo>
                      <a:pt x="5804" y="2910"/>
                      <a:pt x="6064" y="3028"/>
                      <a:pt x="6300" y="3170"/>
                    </a:cubicBezTo>
                    <a:cubicBezTo>
                      <a:pt x="6418" y="3240"/>
                      <a:pt x="6584" y="3311"/>
                      <a:pt x="6702" y="3382"/>
                    </a:cubicBezTo>
                    <a:cubicBezTo>
                      <a:pt x="6844" y="3429"/>
                      <a:pt x="6962" y="3500"/>
                      <a:pt x="7080" y="3548"/>
                    </a:cubicBezTo>
                    <a:cubicBezTo>
                      <a:pt x="6867" y="3406"/>
                      <a:pt x="6655" y="3264"/>
                      <a:pt x="6418" y="3122"/>
                    </a:cubicBezTo>
                    <a:cubicBezTo>
                      <a:pt x="6206" y="2957"/>
                      <a:pt x="6017" y="2839"/>
                      <a:pt x="5804" y="2721"/>
                    </a:cubicBezTo>
                    <a:cubicBezTo>
                      <a:pt x="5355" y="2461"/>
                      <a:pt x="4930" y="2224"/>
                      <a:pt x="4481" y="1988"/>
                    </a:cubicBezTo>
                    <a:cubicBezTo>
                      <a:pt x="3583" y="1516"/>
                      <a:pt x="2685" y="1067"/>
                      <a:pt x="1764" y="665"/>
                    </a:cubicBezTo>
                    <a:cubicBezTo>
                      <a:pt x="1220" y="429"/>
                      <a:pt x="724" y="192"/>
                      <a:pt x="157" y="3"/>
                    </a:cubicBezTo>
                    <a:cubicBezTo>
                      <a:pt x="152" y="2"/>
                      <a:pt x="146" y="1"/>
                      <a:pt x="14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1"/>
              <p:cNvSpPr/>
              <p:nvPr/>
            </p:nvSpPr>
            <p:spPr>
              <a:xfrm>
                <a:off x="701225" y="2232000"/>
                <a:ext cx="337300" cy="25750"/>
              </a:xfrm>
              <a:custGeom>
                <a:avLst/>
                <a:gdLst/>
                <a:ahLst/>
                <a:cxnLst/>
                <a:rect l="l" t="t" r="r" b="b"/>
                <a:pathLst>
                  <a:path w="13492" h="1030" extrusionOk="0">
                    <a:moveTo>
                      <a:pt x="10045" y="1"/>
                    </a:moveTo>
                    <a:cubicBezTo>
                      <a:pt x="9435" y="1"/>
                      <a:pt x="8817" y="17"/>
                      <a:pt x="8199" y="34"/>
                    </a:cubicBezTo>
                    <a:cubicBezTo>
                      <a:pt x="6474" y="105"/>
                      <a:pt x="4702" y="223"/>
                      <a:pt x="2953" y="436"/>
                    </a:cubicBezTo>
                    <a:cubicBezTo>
                      <a:pt x="2481" y="483"/>
                      <a:pt x="1985" y="554"/>
                      <a:pt x="1512" y="625"/>
                    </a:cubicBezTo>
                    <a:cubicBezTo>
                      <a:pt x="992" y="696"/>
                      <a:pt x="520" y="790"/>
                      <a:pt x="24" y="908"/>
                    </a:cubicBezTo>
                    <a:cubicBezTo>
                      <a:pt x="2" y="908"/>
                      <a:pt x="0" y="1029"/>
                      <a:pt x="74" y="1029"/>
                    </a:cubicBezTo>
                    <a:cubicBezTo>
                      <a:pt x="80" y="1029"/>
                      <a:pt x="87" y="1028"/>
                      <a:pt x="94" y="1026"/>
                    </a:cubicBezTo>
                    <a:cubicBezTo>
                      <a:pt x="520" y="979"/>
                      <a:pt x="945" y="908"/>
                      <a:pt x="1394" y="837"/>
                    </a:cubicBezTo>
                    <a:cubicBezTo>
                      <a:pt x="1819" y="790"/>
                      <a:pt x="2268" y="719"/>
                      <a:pt x="2693" y="672"/>
                    </a:cubicBezTo>
                    <a:cubicBezTo>
                      <a:pt x="3544" y="554"/>
                      <a:pt x="4418" y="459"/>
                      <a:pt x="5292" y="389"/>
                    </a:cubicBezTo>
                    <a:cubicBezTo>
                      <a:pt x="7017" y="247"/>
                      <a:pt x="8789" y="200"/>
                      <a:pt x="10538" y="152"/>
                    </a:cubicBezTo>
                    <a:lnTo>
                      <a:pt x="11979" y="152"/>
                    </a:lnTo>
                    <a:cubicBezTo>
                      <a:pt x="12499" y="152"/>
                      <a:pt x="12995" y="152"/>
                      <a:pt x="13468" y="200"/>
                    </a:cubicBezTo>
                    <a:cubicBezTo>
                      <a:pt x="13491" y="200"/>
                      <a:pt x="13491" y="152"/>
                      <a:pt x="13468" y="152"/>
                    </a:cubicBezTo>
                    <a:cubicBezTo>
                      <a:pt x="12570" y="105"/>
                      <a:pt x="11695" y="34"/>
                      <a:pt x="10798" y="10"/>
                    </a:cubicBezTo>
                    <a:cubicBezTo>
                      <a:pt x="10548" y="4"/>
                      <a:pt x="10297" y="1"/>
                      <a:pt x="1004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1"/>
              <p:cNvSpPr/>
              <p:nvPr/>
            </p:nvSpPr>
            <p:spPr>
              <a:xfrm>
                <a:off x="767375" y="2244075"/>
                <a:ext cx="181950" cy="26600"/>
              </a:xfrm>
              <a:custGeom>
                <a:avLst/>
                <a:gdLst/>
                <a:ahLst/>
                <a:cxnLst/>
                <a:rect l="l" t="t" r="r" b="b"/>
                <a:pathLst>
                  <a:path w="7278" h="1064" extrusionOk="0">
                    <a:moveTo>
                      <a:pt x="7277" y="0"/>
                    </a:moveTo>
                    <a:lnTo>
                      <a:pt x="7277" y="0"/>
                    </a:lnTo>
                    <a:cubicBezTo>
                      <a:pt x="6805" y="24"/>
                      <a:pt x="6356" y="71"/>
                      <a:pt x="5883" y="118"/>
                    </a:cubicBezTo>
                    <a:cubicBezTo>
                      <a:pt x="5411" y="142"/>
                      <a:pt x="4962" y="213"/>
                      <a:pt x="4489" y="260"/>
                    </a:cubicBezTo>
                    <a:lnTo>
                      <a:pt x="1749" y="614"/>
                    </a:lnTo>
                    <a:cubicBezTo>
                      <a:pt x="1229" y="685"/>
                      <a:pt x="685" y="780"/>
                      <a:pt x="189" y="851"/>
                    </a:cubicBezTo>
                    <a:cubicBezTo>
                      <a:pt x="0" y="851"/>
                      <a:pt x="71" y="1063"/>
                      <a:pt x="213" y="1063"/>
                    </a:cubicBezTo>
                    <a:cubicBezTo>
                      <a:pt x="1134" y="945"/>
                      <a:pt x="2056" y="803"/>
                      <a:pt x="2954" y="685"/>
                    </a:cubicBezTo>
                    <a:cubicBezTo>
                      <a:pt x="3875" y="543"/>
                      <a:pt x="4797" y="425"/>
                      <a:pt x="5718" y="260"/>
                    </a:cubicBezTo>
                    <a:cubicBezTo>
                      <a:pt x="6238" y="189"/>
                      <a:pt x="6734" y="71"/>
                      <a:pt x="727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1"/>
              <p:cNvSpPr/>
              <p:nvPr/>
            </p:nvSpPr>
            <p:spPr>
              <a:xfrm>
                <a:off x="723275" y="2208700"/>
                <a:ext cx="273900" cy="20025"/>
              </a:xfrm>
              <a:custGeom>
                <a:avLst/>
                <a:gdLst/>
                <a:ahLst/>
                <a:cxnLst/>
                <a:rect l="l" t="t" r="r" b="b"/>
                <a:pathLst>
                  <a:path w="10956" h="801" extrusionOk="0">
                    <a:moveTo>
                      <a:pt x="4445" y="0"/>
                    </a:moveTo>
                    <a:cubicBezTo>
                      <a:pt x="3770" y="0"/>
                      <a:pt x="3095" y="24"/>
                      <a:pt x="2426" y="68"/>
                    </a:cubicBezTo>
                    <a:cubicBezTo>
                      <a:pt x="2000" y="92"/>
                      <a:pt x="1622" y="116"/>
                      <a:pt x="1221" y="210"/>
                    </a:cubicBezTo>
                    <a:cubicBezTo>
                      <a:pt x="1008" y="234"/>
                      <a:pt x="819" y="305"/>
                      <a:pt x="630" y="328"/>
                    </a:cubicBezTo>
                    <a:cubicBezTo>
                      <a:pt x="417" y="375"/>
                      <a:pt x="228" y="446"/>
                      <a:pt x="63" y="564"/>
                    </a:cubicBezTo>
                    <a:cubicBezTo>
                      <a:pt x="1" y="606"/>
                      <a:pt x="48" y="738"/>
                      <a:pt x="124" y="738"/>
                    </a:cubicBezTo>
                    <a:cubicBezTo>
                      <a:pt x="135" y="738"/>
                      <a:pt x="146" y="736"/>
                      <a:pt x="158" y="730"/>
                    </a:cubicBezTo>
                    <a:cubicBezTo>
                      <a:pt x="323" y="706"/>
                      <a:pt x="512" y="683"/>
                      <a:pt x="654" y="612"/>
                    </a:cubicBezTo>
                    <a:cubicBezTo>
                      <a:pt x="819" y="564"/>
                      <a:pt x="1008" y="541"/>
                      <a:pt x="1150" y="494"/>
                    </a:cubicBezTo>
                    <a:cubicBezTo>
                      <a:pt x="1504" y="446"/>
                      <a:pt x="1835" y="375"/>
                      <a:pt x="2189" y="352"/>
                    </a:cubicBezTo>
                    <a:cubicBezTo>
                      <a:pt x="2898" y="305"/>
                      <a:pt x="3607" y="257"/>
                      <a:pt x="4316" y="257"/>
                    </a:cubicBezTo>
                    <a:cubicBezTo>
                      <a:pt x="5734" y="257"/>
                      <a:pt x="7151" y="352"/>
                      <a:pt x="8569" y="494"/>
                    </a:cubicBezTo>
                    <a:cubicBezTo>
                      <a:pt x="8947" y="564"/>
                      <a:pt x="9372" y="588"/>
                      <a:pt x="9750" y="659"/>
                    </a:cubicBezTo>
                    <a:cubicBezTo>
                      <a:pt x="9963" y="683"/>
                      <a:pt x="10128" y="706"/>
                      <a:pt x="10341" y="730"/>
                    </a:cubicBezTo>
                    <a:cubicBezTo>
                      <a:pt x="10554" y="753"/>
                      <a:pt x="10743" y="753"/>
                      <a:pt x="10955" y="801"/>
                    </a:cubicBezTo>
                    <a:lnTo>
                      <a:pt x="10955" y="777"/>
                    </a:lnTo>
                    <a:cubicBezTo>
                      <a:pt x="10790" y="706"/>
                      <a:pt x="10601" y="659"/>
                      <a:pt x="10435" y="612"/>
                    </a:cubicBezTo>
                    <a:cubicBezTo>
                      <a:pt x="10246" y="588"/>
                      <a:pt x="10105" y="541"/>
                      <a:pt x="9916" y="494"/>
                    </a:cubicBezTo>
                    <a:cubicBezTo>
                      <a:pt x="9561" y="446"/>
                      <a:pt x="9207" y="352"/>
                      <a:pt x="8852" y="328"/>
                    </a:cubicBezTo>
                    <a:cubicBezTo>
                      <a:pt x="8144" y="210"/>
                      <a:pt x="7411" y="139"/>
                      <a:pt x="6702" y="92"/>
                    </a:cubicBezTo>
                    <a:cubicBezTo>
                      <a:pt x="5954" y="30"/>
                      <a:pt x="5199" y="0"/>
                      <a:pt x="44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1"/>
              <p:cNvSpPr/>
              <p:nvPr/>
            </p:nvSpPr>
            <p:spPr>
              <a:xfrm>
                <a:off x="719525" y="2223975"/>
                <a:ext cx="196725" cy="16575"/>
              </a:xfrm>
              <a:custGeom>
                <a:avLst/>
                <a:gdLst/>
                <a:ahLst/>
                <a:cxnLst/>
                <a:rect l="l" t="t" r="r" b="b"/>
                <a:pathLst>
                  <a:path w="7869" h="663" extrusionOk="0">
                    <a:moveTo>
                      <a:pt x="6356" y="1"/>
                    </a:moveTo>
                    <a:cubicBezTo>
                      <a:pt x="5860" y="1"/>
                      <a:pt x="5340" y="1"/>
                      <a:pt x="4844" y="48"/>
                    </a:cubicBezTo>
                    <a:cubicBezTo>
                      <a:pt x="3852" y="72"/>
                      <a:pt x="2836" y="166"/>
                      <a:pt x="1843" y="237"/>
                    </a:cubicBezTo>
                    <a:cubicBezTo>
                      <a:pt x="1276" y="308"/>
                      <a:pt x="686" y="355"/>
                      <a:pt x="118" y="473"/>
                    </a:cubicBezTo>
                    <a:cubicBezTo>
                      <a:pt x="0" y="473"/>
                      <a:pt x="0" y="662"/>
                      <a:pt x="95" y="662"/>
                    </a:cubicBezTo>
                    <a:cubicBezTo>
                      <a:pt x="591" y="639"/>
                      <a:pt x="1087" y="544"/>
                      <a:pt x="1583" y="473"/>
                    </a:cubicBezTo>
                    <a:cubicBezTo>
                      <a:pt x="2103" y="426"/>
                      <a:pt x="2599" y="355"/>
                      <a:pt x="3096" y="331"/>
                    </a:cubicBezTo>
                    <a:cubicBezTo>
                      <a:pt x="4112" y="237"/>
                      <a:pt x="5104" y="190"/>
                      <a:pt x="6120" y="190"/>
                    </a:cubicBezTo>
                    <a:cubicBezTo>
                      <a:pt x="6403" y="190"/>
                      <a:pt x="6687" y="190"/>
                      <a:pt x="6970" y="166"/>
                    </a:cubicBezTo>
                    <a:cubicBezTo>
                      <a:pt x="7112" y="166"/>
                      <a:pt x="7278" y="166"/>
                      <a:pt x="7419" y="119"/>
                    </a:cubicBezTo>
                    <a:cubicBezTo>
                      <a:pt x="7561" y="119"/>
                      <a:pt x="7703" y="95"/>
                      <a:pt x="7868" y="95"/>
                    </a:cubicBezTo>
                    <a:cubicBezTo>
                      <a:pt x="7585" y="95"/>
                      <a:pt x="7348" y="48"/>
                      <a:pt x="7089" y="48"/>
                    </a:cubicBezTo>
                    <a:cubicBezTo>
                      <a:pt x="6852" y="48"/>
                      <a:pt x="6592" y="1"/>
                      <a:pt x="635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1"/>
              <p:cNvSpPr/>
              <p:nvPr/>
            </p:nvSpPr>
            <p:spPr>
              <a:xfrm>
                <a:off x="757600" y="2245825"/>
                <a:ext cx="283275" cy="186950"/>
              </a:xfrm>
              <a:custGeom>
                <a:avLst/>
                <a:gdLst/>
                <a:ahLst/>
                <a:cxnLst/>
                <a:rect l="l" t="t" r="r" b="b"/>
                <a:pathLst>
                  <a:path w="11331" h="7478" extrusionOk="0">
                    <a:moveTo>
                      <a:pt x="11331" y="1"/>
                    </a:moveTo>
                    <a:cubicBezTo>
                      <a:pt x="10527" y="379"/>
                      <a:pt x="9724" y="757"/>
                      <a:pt x="8968" y="1182"/>
                    </a:cubicBezTo>
                    <a:cubicBezTo>
                      <a:pt x="8188" y="1584"/>
                      <a:pt x="7456" y="2033"/>
                      <a:pt x="6723" y="2505"/>
                    </a:cubicBezTo>
                    <a:cubicBezTo>
                      <a:pt x="5211" y="3427"/>
                      <a:pt x="3770" y="4419"/>
                      <a:pt x="2376" y="5459"/>
                    </a:cubicBezTo>
                    <a:lnTo>
                      <a:pt x="1218" y="6333"/>
                    </a:lnTo>
                    <a:cubicBezTo>
                      <a:pt x="840" y="6640"/>
                      <a:pt x="438" y="6971"/>
                      <a:pt x="60" y="7278"/>
                    </a:cubicBezTo>
                    <a:cubicBezTo>
                      <a:pt x="0" y="7378"/>
                      <a:pt x="42" y="7478"/>
                      <a:pt x="99" y="7478"/>
                    </a:cubicBezTo>
                    <a:cubicBezTo>
                      <a:pt x="109" y="7478"/>
                      <a:pt x="120" y="7474"/>
                      <a:pt x="131" y="7467"/>
                    </a:cubicBezTo>
                    <a:cubicBezTo>
                      <a:pt x="486" y="7184"/>
                      <a:pt x="840" y="6924"/>
                      <a:pt x="1171" y="6664"/>
                    </a:cubicBezTo>
                    <a:cubicBezTo>
                      <a:pt x="1525" y="6404"/>
                      <a:pt x="1880" y="6120"/>
                      <a:pt x="2210" y="5860"/>
                    </a:cubicBezTo>
                    <a:cubicBezTo>
                      <a:pt x="2919" y="5341"/>
                      <a:pt x="3581" y="4845"/>
                      <a:pt x="4337" y="4325"/>
                    </a:cubicBezTo>
                    <a:cubicBezTo>
                      <a:pt x="5778" y="3332"/>
                      <a:pt x="7243" y="2387"/>
                      <a:pt x="8755" y="1489"/>
                    </a:cubicBezTo>
                    <a:cubicBezTo>
                      <a:pt x="9181" y="1253"/>
                      <a:pt x="9606" y="1017"/>
                      <a:pt x="10031" y="757"/>
                    </a:cubicBezTo>
                    <a:cubicBezTo>
                      <a:pt x="10433" y="497"/>
                      <a:pt x="10882" y="261"/>
                      <a:pt x="11331" y="25"/>
                    </a:cubicBezTo>
                    <a:lnTo>
                      <a:pt x="11331"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1"/>
              <p:cNvSpPr/>
              <p:nvPr/>
            </p:nvSpPr>
            <p:spPr>
              <a:xfrm>
                <a:off x="821100" y="2297225"/>
                <a:ext cx="145950" cy="112300"/>
              </a:xfrm>
              <a:custGeom>
                <a:avLst/>
                <a:gdLst/>
                <a:ahLst/>
                <a:cxnLst/>
                <a:rect l="l" t="t" r="r" b="b"/>
                <a:pathLst>
                  <a:path w="5838" h="4492" extrusionOk="0">
                    <a:moveTo>
                      <a:pt x="5837" y="0"/>
                    </a:moveTo>
                    <a:lnTo>
                      <a:pt x="4679" y="804"/>
                    </a:lnTo>
                    <a:cubicBezTo>
                      <a:pt x="4301" y="1064"/>
                      <a:pt x="3923" y="1324"/>
                      <a:pt x="3569" y="1631"/>
                    </a:cubicBezTo>
                    <a:lnTo>
                      <a:pt x="1348" y="3308"/>
                    </a:lnTo>
                    <a:lnTo>
                      <a:pt x="96" y="4277"/>
                    </a:lnTo>
                    <a:cubicBezTo>
                      <a:pt x="0" y="4353"/>
                      <a:pt x="90" y="4492"/>
                      <a:pt x="191" y="4492"/>
                    </a:cubicBezTo>
                    <a:cubicBezTo>
                      <a:pt x="214" y="4492"/>
                      <a:pt x="239" y="4484"/>
                      <a:pt x="261" y="4466"/>
                    </a:cubicBezTo>
                    <a:cubicBezTo>
                      <a:pt x="994" y="3899"/>
                      <a:pt x="1726" y="3308"/>
                      <a:pt x="2435" y="2741"/>
                    </a:cubicBezTo>
                    <a:cubicBezTo>
                      <a:pt x="3167" y="2174"/>
                      <a:pt x="3876" y="1584"/>
                      <a:pt x="4632" y="1040"/>
                    </a:cubicBezTo>
                    <a:cubicBezTo>
                      <a:pt x="5034" y="709"/>
                      <a:pt x="5412" y="355"/>
                      <a:pt x="58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1"/>
              <p:cNvSpPr/>
              <p:nvPr/>
            </p:nvSpPr>
            <p:spPr>
              <a:xfrm>
                <a:off x="761700" y="2260600"/>
                <a:ext cx="240200" cy="133900"/>
              </a:xfrm>
              <a:custGeom>
                <a:avLst/>
                <a:gdLst/>
                <a:ahLst/>
                <a:cxnLst/>
                <a:rect l="l" t="t" r="r" b="b"/>
                <a:pathLst>
                  <a:path w="9608" h="5356" extrusionOk="0">
                    <a:moveTo>
                      <a:pt x="9607" y="1"/>
                    </a:moveTo>
                    <a:cubicBezTo>
                      <a:pt x="9418" y="24"/>
                      <a:pt x="9229" y="48"/>
                      <a:pt x="9064" y="119"/>
                    </a:cubicBezTo>
                    <a:cubicBezTo>
                      <a:pt x="8898" y="166"/>
                      <a:pt x="8733" y="190"/>
                      <a:pt x="8568" y="260"/>
                    </a:cubicBezTo>
                    <a:cubicBezTo>
                      <a:pt x="8213" y="379"/>
                      <a:pt x="7882" y="497"/>
                      <a:pt x="7528" y="639"/>
                    </a:cubicBezTo>
                    <a:cubicBezTo>
                      <a:pt x="6843" y="898"/>
                      <a:pt x="6205" y="1206"/>
                      <a:pt x="5543" y="1489"/>
                    </a:cubicBezTo>
                    <a:cubicBezTo>
                      <a:pt x="4244" y="2127"/>
                      <a:pt x="3015" y="2836"/>
                      <a:pt x="1834" y="3616"/>
                    </a:cubicBezTo>
                    <a:lnTo>
                      <a:pt x="865" y="4324"/>
                    </a:lnTo>
                    <a:cubicBezTo>
                      <a:pt x="700" y="4443"/>
                      <a:pt x="558" y="4608"/>
                      <a:pt x="416" y="4726"/>
                    </a:cubicBezTo>
                    <a:cubicBezTo>
                      <a:pt x="274" y="4868"/>
                      <a:pt x="133" y="5010"/>
                      <a:pt x="38" y="5199"/>
                    </a:cubicBezTo>
                    <a:cubicBezTo>
                      <a:pt x="1" y="5291"/>
                      <a:pt x="66" y="5355"/>
                      <a:pt x="130" y="5355"/>
                    </a:cubicBezTo>
                    <a:cubicBezTo>
                      <a:pt x="147" y="5355"/>
                      <a:pt x="165" y="5350"/>
                      <a:pt x="180" y="5340"/>
                    </a:cubicBezTo>
                    <a:cubicBezTo>
                      <a:pt x="298" y="5222"/>
                      <a:pt x="440" y="5104"/>
                      <a:pt x="558" y="4986"/>
                    </a:cubicBezTo>
                    <a:cubicBezTo>
                      <a:pt x="676" y="4868"/>
                      <a:pt x="818" y="4750"/>
                      <a:pt x="936" y="4632"/>
                    </a:cubicBezTo>
                    <a:cubicBezTo>
                      <a:pt x="1220" y="4395"/>
                      <a:pt x="1479" y="4183"/>
                      <a:pt x="1763" y="4017"/>
                    </a:cubicBezTo>
                    <a:cubicBezTo>
                      <a:pt x="2354" y="3592"/>
                      <a:pt x="2944" y="3238"/>
                      <a:pt x="3559" y="2883"/>
                    </a:cubicBezTo>
                    <a:cubicBezTo>
                      <a:pt x="4811" y="2174"/>
                      <a:pt x="6087" y="1536"/>
                      <a:pt x="7386" y="969"/>
                    </a:cubicBezTo>
                    <a:cubicBezTo>
                      <a:pt x="7741" y="828"/>
                      <a:pt x="8119" y="639"/>
                      <a:pt x="8497" y="497"/>
                    </a:cubicBezTo>
                    <a:cubicBezTo>
                      <a:pt x="8686" y="426"/>
                      <a:pt x="8851" y="355"/>
                      <a:pt x="9040" y="284"/>
                    </a:cubicBezTo>
                    <a:cubicBezTo>
                      <a:pt x="9206" y="190"/>
                      <a:pt x="9418" y="119"/>
                      <a:pt x="9607" y="24"/>
                    </a:cubicBezTo>
                    <a:lnTo>
                      <a:pt x="9607"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1"/>
              <p:cNvSpPr/>
              <p:nvPr/>
            </p:nvSpPr>
            <p:spPr>
              <a:xfrm>
                <a:off x="764275" y="2300175"/>
                <a:ext cx="164375" cy="108375"/>
              </a:xfrm>
              <a:custGeom>
                <a:avLst/>
                <a:gdLst/>
                <a:ahLst/>
                <a:cxnLst/>
                <a:rect l="l" t="t" r="r" b="b"/>
                <a:pathLst>
                  <a:path w="6575" h="4335" extrusionOk="0">
                    <a:moveTo>
                      <a:pt x="6574" y="1"/>
                    </a:moveTo>
                    <a:lnTo>
                      <a:pt x="6574" y="1"/>
                    </a:lnTo>
                    <a:cubicBezTo>
                      <a:pt x="6338" y="119"/>
                      <a:pt x="6102" y="213"/>
                      <a:pt x="5866" y="331"/>
                    </a:cubicBezTo>
                    <a:cubicBezTo>
                      <a:pt x="5653" y="450"/>
                      <a:pt x="5417" y="568"/>
                      <a:pt x="5204" y="686"/>
                    </a:cubicBezTo>
                    <a:cubicBezTo>
                      <a:pt x="4779" y="946"/>
                      <a:pt x="4330" y="1182"/>
                      <a:pt x="3905" y="1489"/>
                    </a:cubicBezTo>
                    <a:cubicBezTo>
                      <a:pt x="3054" y="2009"/>
                      <a:pt x="2227" y="2576"/>
                      <a:pt x="1400" y="3190"/>
                    </a:cubicBezTo>
                    <a:cubicBezTo>
                      <a:pt x="928" y="3521"/>
                      <a:pt x="455" y="3876"/>
                      <a:pt x="30" y="4254"/>
                    </a:cubicBezTo>
                    <a:cubicBezTo>
                      <a:pt x="26" y="4252"/>
                      <a:pt x="23" y="4251"/>
                      <a:pt x="21" y="4251"/>
                    </a:cubicBezTo>
                    <a:cubicBezTo>
                      <a:pt x="1" y="4251"/>
                      <a:pt x="60" y="4334"/>
                      <a:pt x="131" y="4334"/>
                    </a:cubicBezTo>
                    <a:cubicBezTo>
                      <a:pt x="144" y="4334"/>
                      <a:pt x="158" y="4331"/>
                      <a:pt x="171" y="4324"/>
                    </a:cubicBezTo>
                    <a:cubicBezTo>
                      <a:pt x="573" y="4041"/>
                      <a:pt x="951" y="3734"/>
                      <a:pt x="1376" y="3427"/>
                    </a:cubicBezTo>
                    <a:lnTo>
                      <a:pt x="2605" y="2552"/>
                    </a:lnTo>
                    <a:cubicBezTo>
                      <a:pt x="3432" y="1985"/>
                      <a:pt x="4259" y="1418"/>
                      <a:pt x="5133" y="922"/>
                    </a:cubicBezTo>
                    <a:lnTo>
                      <a:pt x="5842" y="473"/>
                    </a:lnTo>
                    <a:cubicBezTo>
                      <a:pt x="5960" y="379"/>
                      <a:pt x="6078" y="331"/>
                      <a:pt x="6220" y="237"/>
                    </a:cubicBezTo>
                    <a:cubicBezTo>
                      <a:pt x="6338" y="142"/>
                      <a:pt x="6456" y="72"/>
                      <a:pt x="657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1"/>
              <p:cNvSpPr/>
              <p:nvPr/>
            </p:nvSpPr>
            <p:spPr>
              <a:xfrm>
                <a:off x="894150" y="2254175"/>
                <a:ext cx="153825" cy="301375"/>
              </a:xfrm>
              <a:custGeom>
                <a:avLst/>
                <a:gdLst/>
                <a:ahLst/>
                <a:cxnLst/>
                <a:rect l="l" t="t" r="r" b="b"/>
                <a:pathLst>
                  <a:path w="6153" h="12055" extrusionOk="0">
                    <a:moveTo>
                      <a:pt x="6145" y="0"/>
                    </a:moveTo>
                    <a:cubicBezTo>
                      <a:pt x="6142" y="0"/>
                      <a:pt x="6136" y="6"/>
                      <a:pt x="6129" y="21"/>
                    </a:cubicBezTo>
                    <a:cubicBezTo>
                      <a:pt x="5632" y="754"/>
                      <a:pt x="5136" y="1463"/>
                      <a:pt x="4687" y="2219"/>
                    </a:cubicBezTo>
                    <a:cubicBezTo>
                      <a:pt x="4238" y="2975"/>
                      <a:pt x="3789" y="3731"/>
                      <a:pt x="3388" y="4511"/>
                    </a:cubicBezTo>
                    <a:cubicBezTo>
                      <a:pt x="2561" y="6046"/>
                      <a:pt x="1781" y="7629"/>
                      <a:pt x="1120" y="9260"/>
                    </a:cubicBezTo>
                    <a:cubicBezTo>
                      <a:pt x="907" y="9709"/>
                      <a:pt x="718" y="10181"/>
                      <a:pt x="552" y="10606"/>
                    </a:cubicBezTo>
                    <a:cubicBezTo>
                      <a:pt x="363" y="11079"/>
                      <a:pt x="174" y="11528"/>
                      <a:pt x="33" y="12000"/>
                    </a:cubicBezTo>
                    <a:cubicBezTo>
                      <a:pt x="0" y="12017"/>
                      <a:pt x="56" y="12055"/>
                      <a:pt x="110" y="12055"/>
                    </a:cubicBezTo>
                    <a:cubicBezTo>
                      <a:pt x="135" y="12055"/>
                      <a:pt x="159" y="12046"/>
                      <a:pt x="174" y="12024"/>
                    </a:cubicBezTo>
                    <a:cubicBezTo>
                      <a:pt x="340" y="11646"/>
                      <a:pt x="482" y="11244"/>
                      <a:pt x="671" y="10819"/>
                    </a:cubicBezTo>
                    <a:cubicBezTo>
                      <a:pt x="836" y="10417"/>
                      <a:pt x="1001" y="9992"/>
                      <a:pt x="1167" y="9614"/>
                    </a:cubicBezTo>
                    <a:cubicBezTo>
                      <a:pt x="1498" y="8811"/>
                      <a:pt x="1852" y="8007"/>
                      <a:pt x="2230" y="7228"/>
                    </a:cubicBezTo>
                    <a:cubicBezTo>
                      <a:pt x="2962" y="5621"/>
                      <a:pt x="3789" y="4085"/>
                      <a:pt x="4664" y="2549"/>
                    </a:cubicBezTo>
                    <a:cubicBezTo>
                      <a:pt x="4900" y="2148"/>
                      <a:pt x="5160" y="1722"/>
                      <a:pt x="5396" y="1274"/>
                    </a:cubicBezTo>
                    <a:cubicBezTo>
                      <a:pt x="5632" y="848"/>
                      <a:pt x="5892" y="423"/>
                      <a:pt x="6152" y="21"/>
                    </a:cubicBezTo>
                    <a:cubicBezTo>
                      <a:pt x="6152" y="21"/>
                      <a:pt x="6152" y="0"/>
                      <a:pt x="61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1"/>
              <p:cNvSpPr/>
              <p:nvPr/>
            </p:nvSpPr>
            <p:spPr>
              <a:xfrm>
                <a:off x="938025" y="2335625"/>
                <a:ext cx="70950" cy="167350"/>
              </a:xfrm>
              <a:custGeom>
                <a:avLst/>
                <a:gdLst/>
                <a:ahLst/>
                <a:cxnLst/>
                <a:rect l="l" t="t" r="r" b="b"/>
                <a:pathLst>
                  <a:path w="2838" h="6694" extrusionOk="0">
                    <a:moveTo>
                      <a:pt x="2838" y="0"/>
                    </a:moveTo>
                    <a:cubicBezTo>
                      <a:pt x="2625" y="426"/>
                      <a:pt x="2412" y="827"/>
                      <a:pt x="2247" y="1276"/>
                    </a:cubicBezTo>
                    <a:cubicBezTo>
                      <a:pt x="2034" y="1678"/>
                      <a:pt x="1869" y="2127"/>
                      <a:pt x="1680" y="2552"/>
                    </a:cubicBezTo>
                    <a:lnTo>
                      <a:pt x="617" y="5104"/>
                    </a:lnTo>
                    <a:cubicBezTo>
                      <a:pt x="404" y="5624"/>
                      <a:pt x="215" y="6096"/>
                      <a:pt x="26" y="6592"/>
                    </a:cubicBezTo>
                    <a:cubicBezTo>
                      <a:pt x="0" y="6657"/>
                      <a:pt x="53" y="6694"/>
                      <a:pt x="113" y="6694"/>
                    </a:cubicBezTo>
                    <a:cubicBezTo>
                      <a:pt x="163" y="6694"/>
                      <a:pt x="217" y="6669"/>
                      <a:pt x="239" y="6616"/>
                    </a:cubicBezTo>
                    <a:cubicBezTo>
                      <a:pt x="593" y="5765"/>
                      <a:pt x="948" y="4891"/>
                      <a:pt x="1278" y="4041"/>
                    </a:cubicBezTo>
                    <a:cubicBezTo>
                      <a:pt x="1633" y="3190"/>
                      <a:pt x="1964" y="2339"/>
                      <a:pt x="2318" y="1489"/>
                    </a:cubicBezTo>
                    <a:cubicBezTo>
                      <a:pt x="2483" y="969"/>
                      <a:pt x="2672" y="473"/>
                      <a:pt x="283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1"/>
              <p:cNvSpPr/>
              <p:nvPr/>
            </p:nvSpPr>
            <p:spPr>
              <a:xfrm>
                <a:off x="879000" y="2284825"/>
                <a:ext cx="141800" cy="235625"/>
              </a:xfrm>
              <a:custGeom>
                <a:avLst/>
                <a:gdLst/>
                <a:ahLst/>
                <a:cxnLst/>
                <a:rect l="l" t="t" r="r" b="b"/>
                <a:pathLst>
                  <a:path w="5672" h="9425" extrusionOk="0">
                    <a:moveTo>
                      <a:pt x="5671" y="0"/>
                    </a:moveTo>
                    <a:cubicBezTo>
                      <a:pt x="5530" y="118"/>
                      <a:pt x="5411" y="237"/>
                      <a:pt x="5270" y="378"/>
                    </a:cubicBezTo>
                    <a:cubicBezTo>
                      <a:pt x="5152" y="496"/>
                      <a:pt x="5033" y="638"/>
                      <a:pt x="4915" y="756"/>
                    </a:cubicBezTo>
                    <a:cubicBezTo>
                      <a:pt x="4679" y="1040"/>
                      <a:pt x="4443" y="1323"/>
                      <a:pt x="4206" y="1583"/>
                    </a:cubicBezTo>
                    <a:cubicBezTo>
                      <a:pt x="3758" y="2150"/>
                      <a:pt x="3309" y="2741"/>
                      <a:pt x="2907" y="3332"/>
                    </a:cubicBezTo>
                    <a:cubicBezTo>
                      <a:pt x="2104" y="4513"/>
                      <a:pt x="1371" y="5765"/>
                      <a:pt x="733" y="7065"/>
                    </a:cubicBezTo>
                    <a:cubicBezTo>
                      <a:pt x="568" y="7419"/>
                      <a:pt x="379" y="7797"/>
                      <a:pt x="261" y="8175"/>
                    </a:cubicBezTo>
                    <a:cubicBezTo>
                      <a:pt x="213" y="8364"/>
                      <a:pt x="143" y="8553"/>
                      <a:pt x="95" y="8742"/>
                    </a:cubicBezTo>
                    <a:cubicBezTo>
                      <a:pt x="24" y="8955"/>
                      <a:pt x="1" y="9120"/>
                      <a:pt x="1" y="9333"/>
                    </a:cubicBezTo>
                    <a:cubicBezTo>
                      <a:pt x="1" y="9395"/>
                      <a:pt x="40" y="9425"/>
                      <a:pt x="85" y="9425"/>
                    </a:cubicBezTo>
                    <a:cubicBezTo>
                      <a:pt x="124" y="9425"/>
                      <a:pt x="167" y="9401"/>
                      <a:pt x="190" y="9357"/>
                    </a:cubicBezTo>
                    <a:cubicBezTo>
                      <a:pt x="237" y="9191"/>
                      <a:pt x="308" y="9026"/>
                      <a:pt x="332" y="8861"/>
                    </a:cubicBezTo>
                    <a:cubicBezTo>
                      <a:pt x="379" y="8672"/>
                      <a:pt x="426" y="8530"/>
                      <a:pt x="473" y="8364"/>
                    </a:cubicBezTo>
                    <a:cubicBezTo>
                      <a:pt x="591" y="8034"/>
                      <a:pt x="733" y="7703"/>
                      <a:pt x="899" y="7372"/>
                    </a:cubicBezTo>
                    <a:cubicBezTo>
                      <a:pt x="1182" y="6734"/>
                      <a:pt x="1537" y="6120"/>
                      <a:pt x="1891" y="5482"/>
                    </a:cubicBezTo>
                    <a:cubicBezTo>
                      <a:pt x="2600" y="4253"/>
                      <a:pt x="3403" y="3072"/>
                      <a:pt x="4230" y="1914"/>
                    </a:cubicBezTo>
                    <a:cubicBezTo>
                      <a:pt x="4466" y="1583"/>
                      <a:pt x="4703" y="1276"/>
                      <a:pt x="4963" y="969"/>
                    </a:cubicBezTo>
                    <a:cubicBezTo>
                      <a:pt x="5081" y="827"/>
                      <a:pt x="5199" y="686"/>
                      <a:pt x="5317" y="496"/>
                    </a:cubicBezTo>
                    <a:cubicBezTo>
                      <a:pt x="5435" y="355"/>
                      <a:pt x="5553" y="166"/>
                      <a:pt x="567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1"/>
              <p:cNvSpPr/>
              <p:nvPr/>
            </p:nvSpPr>
            <p:spPr>
              <a:xfrm>
                <a:off x="887875" y="2355700"/>
                <a:ext cx="88625" cy="175125"/>
              </a:xfrm>
              <a:custGeom>
                <a:avLst/>
                <a:gdLst/>
                <a:ahLst/>
                <a:cxnLst/>
                <a:rect l="l" t="t" r="r" b="b"/>
                <a:pathLst>
                  <a:path w="3545" h="7005" extrusionOk="0">
                    <a:moveTo>
                      <a:pt x="3544" y="1"/>
                    </a:moveTo>
                    <a:lnTo>
                      <a:pt x="3544" y="1"/>
                    </a:lnTo>
                    <a:cubicBezTo>
                      <a:pt x="3403" y="213"/>
                      <a:pt x="3237" y="402"/>
                      <a:pt x="3095" y="639"/>
                    </a:cubicBezTo>
                    <a:cubicBezTo>
                      <a:pt x="2954" y="851"/>
                      <a:pt x="2835" y="1064"/>
                      <a:pt x="2717" y="1276"/>
                    </a:cubicBezTo>
                    <a:cubicBezTo>
                      <a:pt x="2457" y="1702"/>
                      <a:pt x="2221" y="2151"/>
                      <a:pt x="1985" y="2600"/>
                    </a:cubicBezTo>
                    <a:cubicBezTo>
                      <a:pt x="1512" y="3474"/>
                      <a:pt x="1063" y="4395"/>
                      <a:pt x="638" y="5317"/>
                    </a:cubicBezTo>
                    <a:cubicBezTo>
                      <a:pt x="425" y="5837"/>
                      <a:pt x="189" y="6333"/>
                      <a:pt x="0" y="6900"/>
                    </a:cubicBezTo>
                    <a:cubicBezTo>
                      <a:pt x="0" y="6963"/>
                      <a:pt x="63" y="7005"/>
                      <a:pt x="119" y="7005"/>
                    </a:cubicBezTo>
                    <a:cubicBezTo>
                      <a:pt x="147" y="7005"/>
                      <a:pt x="173" y="6994"/>
                      <a:pt x="189" y="6971"/>
                    </a:cubicBezTo>
                    <a:cubicBezTo>
                      <a:pt x="425" y="6522"/>
                      <a:pt x="591" y="6049"/>
                      <a:pt x="780" y="5577"/>
                    </a:cubicBezTo>
                    <a:cubicBezTo>
                      <a:pt x="969" y="5104"/>
                      <a:pt x="1182" y="4655"/>
                      <a:pt x="1394" y="4183"/>
                    </a:cubicBezTo>
                    <a:cubicBezTo>
                      <a:pt x="1819" y="3285"/>
                      <a:pt x="2268" y="2387"/>
                      <a:pt x="2741" y="1513"/>
                    </a:cubicBezTo>
                    <a:cubicBezTo>
                      <a:pt x="2883" y="1276"/>
                      <a:pt x="3001" y="993"/>
                      <a:pt x="3166" y="757"/>
                    </a:cubicBezTo>
                    <a:cubicBezTo>
                      <a:pt x="3213" y="639"/>
                      <a:pt x="3308" y="497"/>
                      <a:pt x="3379" y="379"/>
                    </a:cubicBezTo>
                    <a:cubicBezTo>
                      <a:pt x="3426" y="237"/>
                      <a:pt x="3497" y="119"/>
                      <a:pt x="354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1"/>
              <p:cNvSpPr/>
              <p:nvPr/>
            </p:nvSpPr>
            <p:spPr>
              <a:xfrm>
                <a:off x="1052675" y="2256625"/>
                <a:ext cx="26000" cy="337575"/>
              </a:xfrm>
              <a:custGeom>
                <a:avLst/>
                <a:gdLst/>
                <a:ahLst/>
                <a:cxnLst/>
                <a:rect l="l" t="t" r="r" b="b"/>
                <a:pathLst>
                  <a:path w="1040" h="13503" extrusionOk="0">
                    <a:moveTo>
                      <a:pt x="189" y="0"/>
                    </a:moveTo>
                    <a:cubicBezTo>
                      <a:pt x="177" y="0"/>
                      <a:pt x="166" y="6"/>
                      <a:pt x="166" y="18"/>
                    </a:cubicBezTo>
                    <a:cubicBezTo>
                      <a:pt x="118" y="916"/>
                      <a:pt x="47" y="1790"/>
                      <a:pt x="24" y="2688"/>
                    </a:cubicBezTo>
                    <a:cubicBezTo>
                      <a:pt x="0" y="3538"/>
                      <a:pt x="24" y="4436"/>
                      <a:pt x="47" y="5287"/>
                    </a:cubicBezTo>
                    <a:cubicBezTo>
                      <a:pt x="118" y="7035"/>
                      <a:pt x="236" y="8807"/>
                      <a:pt x="449" y="10556"/>
                    </a:cubicBezTo>
                    <a:cubicBezTo>
                      <a:pt x="496" y="11005"/>
                      <a:pt x="567" y="11524"/>
                      <a:pt x="638" y="11997"/>
                    </a:cubicBezTo>
                    <a:cubicBezTo>
                      <a:pt x="709" y="12493"/>
                      <a:pt x="804" y="12966"/>
                      <a:pt x="922" y="13462"/>
                    </a:cubicBezTo>
                    <a:cubicBezTo>
                      <a:pt x="903" y="13490"/>
                      <a:pt x="917" y="13503"/>
                      <a:pt x="942" y="13503"/>
                    </a:cubicBezTo>
                    <a:cubicBezTo>
                      <a:pt x="979" y="13503"/>
                      <a:pt x="1040" y="13472"/>
                      <a:pt x="1040" y="13415"/>
                    </a:cubicBezTo>
                    <a:cubicBezTo>
                      <a:pt x="993" y="12966"/>
                      <a:pt x="922" y="12564"/>
                      <a:pt x="851" y="12115"/>
                    </a:cubicBezTo>
                    <a:cubicBezTo>
                      <a:pt x="804" y="11666"/>
                      <a:pt x="733" y="11217"/>
                      <a:pt x="685" y="10816"/>
                    </a:cubicBezTo>
                    <a:cubicBezTo>
                      <a:pt x="567" y="9965"/>
                      <a:pt x="473" y="9067"/>
                      <a:pt x="402" y="8217"/>
                    </a:cubicBezTo>
                    <a:cubicBezTo>
                      <a:pt x="260" y="6468"/>
                      <a:pt x="213" y="4696"/>
                      <a:pt x="166" y="2948"/>
                    </a:cubicBezTo>
                    <a:lnTo>
                      <a:pt x="166" y="1506"/>
                    </a:lnTo>
                    <a:cubicBezTo>
                      <a:pt x="166" y="1010"/>
                      <a:pt x="166" y="490"/>
                      <a:pt x="213" y="18"/>
                    </a:cubicBezTo>
                    <a:cubicBezTo>
                      <a:pt x="213" y="6"/>
                      <a:pt x="20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1"/>
              <p:cNvSpPr/>
              <p:nvPr/>
            </p:nvSpPr>
            <p:spPr>
              <a:xfrm>
                <a:off x="1064475" y="2345650"/>
                <a:ext cx="26925" cy="180300"/>
              </a:xfrm>
              <a:custGeom>
                <a:avLst/>
                <a:gdLst/>
                <a:ahLst/>
                <a:cxnLst/>
                <a:rect l="l" t="t" r="r" b="b"/>
                <a:pathLst>
                  <a:path w="1077" h="7212" extrusionOk="0">
                    <a:moveTo>
                      <a:pt x="1" y="1"/>
                    </a:moveTo>
                    <a:cubicBezTo>
                      <a:pt x="24" y="473"/>
                      <a:pt x="48" y="922"/>
                      <a:pt x="119" y="1395"/>
                    </a:cubicBezTo>
                    <a:cubicBezTo>
                      <a:pt x="143" y="1867"/>
                      <a:pt x="213" y="2316"/>
                      <a:pt x="261" y="2789"/>
                    </a:cubicBezTo>
                    <a:lnTo>
                      <a:pt x="615" y="5530"/>
                    </a:lnTo>
                    <a:cubicBezTo>
                      <a:pt x="686" y="6073"/>
                      <a:pt x="757" y="6593"/>
                      <a:pt x="851" y="7089"/>
                    </a:cubicBezTo>
                    <a:cubicBezTo>
                      <a:pt x="862" y="7174"/>
                      <a:pt x="911" y="7212"/>
                      <a:pt x="960" y="7212"/>
                    </a:cubicBezTo>
                    <a:cubicBezTo>
                      <a:pt x="1019" y="7212"/>
                      <a:pt x="1077" y="7156"/>
                      <a:pt x="1064" y="7065"/>
                    </a:cubicBezTo>
                    <a:cubicBezTo>
                      <a:pt x="946" y="6168"/>
                      <a:pt x="804" y="5246"/>
                      <a:pt x="686" y="4325"/>
                    </a:cubicBezTo>
                    <a:cubicBezTo>
                      <a:pt x="521" y="3403"/>
                      <a:pt x="402" y="2505"/>
                      <a:pt x="261" y="1584"/>
                    </a:cubicBezTo>
                    <a:cubicBezTo>
                      <a:pt x="166" y="1041"/>
                      <a:pt x="48" y="544"/>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1"/>
              <p:cNvSpPr/>
              <p:nvPr/>
            </p:nvSpPr>
            <p:spPr>
              <a:xfrm>
                <a:off x="1027850" y="2297825"/>
                <a:ext cx="20700" cy="273475"/>
              </a:xfrm>
              <a:custGeom>
                <a:avLst/>
                <a:gdLst/>
                <a:ahLst/>
                <a:cxnLst/>
                <a:rect l="l" t="t" r="r" b="b"/>
                <a:pathLst>
                  <a:path w="828" h="10939" extrusionOk="0">
                    <a:moveTo>
                      <a:pt x="804" y="0"/>
                    </a:moveTo>
                    <a:cubicBezTo>
                      <a:pt x="757" y="189"/>
                      <a:pt x="686" y="355"/>
                      <a:pt x="662" y="544"/>
                    </a:cubicBezTo>
                    <a:cubicBezTo>
                      <a:pt x="639" y="709"/>
                      <a:pt x="568" y="874"/>
                      <a:pt x="544" y="1040"/>
                    </a:cubicBezTo>
                    <a:cubicBezTo>
                      <a:pt x="473" y="1394"/>
                      <a:pt x="403" y="1749"/>
                      <a:pt x="355" y="2103"/>
                    </a:cubicBezTo>
                    <a:cubicBezTo>
                      <a:pt x="237" y="2812"/>
                      <a:pt x="190" y="3544"/>
                      <a:pt x="143" y="4253"/>
                    </a:cubicBezTo>
                    <a:cubicBezTo>
                      <a:pt x="1" y="5671"/>
                      <a:pt x="1" y="7136"/>
                      <a:pt x="95" y="8553"/>
                    </a:cubicBezTo>
                    <a:cubicBezTo>
                      <a:pt x="143" y="8955"/>
                      <a:pt x="166" y="9333"/>
                      <a:pt x="261" y="9758"/>
                    </a:cubicBezTo>
                    <a:cubicBezTo>
                      <a:pt x="284" y="9971"/>
                      <a:pt x="332" y="10136"/>
                      <a:pt x="379" y="10349"/>
                    </a:cubicBezTo>
                    <a:cubicBezTo>
                      <a:pt x="426" y="10562"/>
                      <a:pt x="497" y="10727"/>
                      <a:pt x="615" y="10916"/>
                    </a:cubicBezTo>
                    <a:cubicBezTo>
                      <a:pt x="638" y="10931"/>
                      <a:pt x="665" y="10939"/>
                      <a:pt x="691" y="10939"/>
                    </a:cubicBezTo>
                    <a:cubicBezTo>
                      <a:pt x="747" y="10939"/>
                      <a:pt x="797" y="10902"/>
                      <a:pt x="781" y="10821"/>
                    </a:cubicBezTo>
                    <a:cubicBezTo>
                      <a:pt x="757" y="10632"/>
                      <a:pt x="733" y="10467"/>
                      <a:pt x="662" y="10325"/>
                    </a:cubicBezTo>
                    <a:cubicBezTo>
                      <a:pt x="592" y="10136"/>
                      <a:pt x="568" y="9971"/>
                      <a:pt x="544" y="9805"/>
                    </a:cubicBezTo>
                    <a:cubicBezTo>
                      <a:pt x="473" y="9451"/>
                      <a:pt x="426" y="9144"/>
                      <a:pt x="403" y="8789"/>
                    </a:cubicBezTo>
                    <a:cubicBezTo>
                      <a:pt x="332" y="8081"/>
                      <a:pt x="308" y="7372"/>
                      <a:pt x="308" y="6663"/>
                    </a:cubicBezTo>
                    <a:cubicBezTo>
                      <a:pt x="308" y="5245"/>
                      <a:pt x="403" y="3828"/>
                      <a:pt x="544" y="2410"/>
                    </a:cubicBezTo>
                    <a:cubicBezTo>
                      <a:pt x="592" y="2008"/>
                      <a:pt x="639" y="1607"/>
                      <a:pt x="686" y="1229"/>
                    </a:cubicBezTo>
                    <a:cubicBezTo>
                      <a:pt x="710" y="1016"/>
                      <a:pt x="757" y="827"/>
                      <a:pt x="781" y="638"/>
                    </a:cubicBezTo>
                    <a:cubicBezTo>
                      <a:pt x="804" y="425"/>
                      <a:pt x="804" y="213"/>
                      <a:pt x="82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1"/>
              <p:cNvSpPr/>
              <p:nvPr/>
            </p:nvSpPr>
            <p:spPr>
              <a:xfrm>
                <a:off x="1044400" y="2379325"/>
                <a:ext cx="16550" cy="195775"/>
              </a:xfrm>
              <a:custGeom>
                <a:avLst/>
                <a:gdLst/>
                <a:ahLst/>
                <a:cxnLst/>
                <a:rect l="l" t="t" r="r" b="b"/>
                <a:pathLst>
                  <a:path w="662" h="7831" extrusionOk="0">
                    <a:moveTo>
                      <a:pt x="95" y="1"/>
                    </a:moveTo>
                    <a:cubicBezTo>
                      <a:pt x="95" y="261"/>
                      <a:pt x="24" y="497"/>
                      <a:pt x="24" y="757"/>
                    </a:cubicBezTo>
                    <a:cubicBezTo>
                      <a:pt x="24" y="993"/>
                      <a:pt x="0" y="1277"/>
                      <a:pt x="0" y="1513"/>
                    </a:cubicBezTo>
                    <a:cubicBezTo>
                      <a:pt x="0" y="2009"/>
                      <a:pt x="0" y="2505"/>
                      <a:pt x="24" y="3001"/>
                    </a:cubicBezTo>
                    <a:cubicBezTo>
                      <a:pt x="71" y="4017"/>
                      <a:pt x="142" y="5010"/>
                      <a:pt x="237" y="6026"/>
                    </a:cubicBezTo>
                    <a:cubicBezTo>
                      <a:pt x="308" y="6593"/>
                      <a:pt x="355" y="7183"/>
                      <a:pt x="473" y="7727"/>
                    </a:cubicBezTo>
                    <a:cubicBezTo>
                      <a:pt x="485" y="7802"/>
                      <a:pt x="537" y="7830"/>
                      <a:pt x="584" y="7830"/>
                    </a:cubicBezTo>
                    <a:cubicBezTo>
                      <a:pt x="625" y="7830"/>
                      <a:pt x="662" y="7808"/>
                      <a:pt x="662" y="7774"/>
                    </a:cubicBezTo>
                    <a:cubicBezTo>
                      <a:pt x="615" y="7254"/>
                      <a:pt x="544" y="6758"/>
                      <a:pt x="473" y="6262"/>
                    </a:cubicBezTo>
                    <a:cubicBezTo>
                      <a:pt x="426" y="5766"/>
                      <a:pt x="355" y="5246"/>
                      <a:pt x="331" y="4750"/>
                    </a:cubicBezTo>
                    <a:cubicBezTo>
                      <a:pt x="237" y="3757"/>
                      <a:pt x="189" y="2741"/>
                      <a:pt x="189" y="1749"/>
                    </a:cubicBezTo>
                    <a:cubicBezTo>
                      <a:pt x="189" y="1442"/>
                      <a:pt x="189" y="1182"/>
                      <a:pt x="142" y="875"/>
                    </a:cubicBezTo>
                    <a:cubicBezTo>
                      <a:pt x="142" y="733"/>
                      <a:pt x="142" y="591"/>
                      <a:pt x="119" y="450"/>
                    </a:cubicBezTo>
                    <a:cubicBezTo>
                      <a:pt x="119" y="284"/>
                      <a:pt x="95" y="142"/>
                      <a:pt x="9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1"/>
              <p:cNvSpPr/>
              <p:nvPr/>
            </p:nvSpPr>
            <p:spPr>
              <a:xfrm>
                <a:off x="1065675" y="2254700"/>
                <a:ext cx="188050" cy="282300"/>
              </a:xfrm>
              <a:custGeom>
                <a:avLst/>
                <a:gdLst/>
                <a:ahLst/>
                <a:cxnLst/>
                <a:rect l="l" t="t" r="r" b="b"/>
                <a:pathLst>
                  <a:path w="7522" h="11292" extrusionOk="0">
                    <a:moveTo>
                      <a:pt x="0" y="0"/>
                    </a:moveTo>
                    <a:cubicBezTo>
                      <a:pt x="402" y="780"/>
                      <a:pt x="780" y="1583"/>
                      <a:pt x="1181" y="2363"/>
                    </a:cubicBezTo>
                    <a:cubicBezTo>
                      <a:pt x="1607" y="3119"/>
                      <a:pt x="2056" y="3852"/>
                      <a:pt x="2528" y="4608"/>
                    </a:cubicBezTo>
                    <a:cubicBezTo>
                      <a:pt x="3426" y="6096"/>
                      <a:pt x="4442" y="7561"/>
                      <a:pt x="5482" y="8931"/>
                    </a:cubicBezTo>
                    <a:lnTo>
                      <a:pt x="6356" y="10089"/>
                    </a:lnTo>
                    <a:cubicBezTo>
                      <a:pt x="6663" y="10467"/>
                      <a:pt x="6970" y="10893"/>
                      <a:pt x="7301" y="11247"/>
                    </a:cubicBezTo>
                    <a:cubicBezTo>
                      <a:pt x="7340" y="11278"/>
                      <a:pt x="7380" y="11292"/>
                      <a:pt x="7413" y="11292"/>
                    </a:cubicBezTo>
                    <a:cubicBezTo>
                      <a:pt x="7479" y="11292"/>
                      <a:pt x="7521" y="11239"/>
                      <a:pt x="7490" y="11176"/>
                    </a:cubicBezTo>
                    <a:cubicBezTo>
                      <a:pt x="7206" y="10822"/>
                      <a:pt x="6946" y="10467"/>
                      <a:pt x="6687" y="10160"/>
                    </a:cubicBezTo>
                    <a:cubicBezTo>
                      <a:pt x="6427" y="9806"/>
                      <a:pt x="6143" y="9451"/>
                      <a:pt x="5883" y="9120"/>
                    </a:cubicBezTo>
                    <a:cubicBezTo>
                      <a:pt x="5363" y="8412"/>
                      <a:pt x="4844" y="7726"/>
                      <a:pt x="4347" y="6994"/>
                    </a:cubicBezTo>
                    <a:cubicBezTo>
                      <a:pt x="3355" y="5553"/>
                      <a:pt x="2410" y="4064"/>
                      <a:pt x="1512" y="2552"/>
                    </a:cubicBezTo>
                    <a:cubicBezTo>
                      <a:pt x="1276" y="2150"/>
                      <a:pt x="1040" y="1701"/>
                      <a:pt x="780" y="1300"/>
                    </a:cubicBezTo>
                    <a:cubicBezTo>
                      <a:pt x="520" y="875"/>
                      <a:pt x="284" y="426"/>
                      <a:pt x="4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1"/>
              <p:cNvSpPr/>
              <p:nvPr/>
            </p:nvSpPr>
            <p:spPr>
              <a:xfrm>
                <a:off x="1118225" y="2328525"/>
                <a:ext cx="112550" cy="144075"/>
              </a:xfrm>
              <a:custGeom>
                <a:avLst/>
                <a:gdLst/>
                <a:ahLst/>
                <a:cxnLst/>
                <a:rect l="l" t="t" r="r" b="b"/>
                <a:pathLst>
                  <a:path w="4502" h="5763" extrusionOk="0">
                    <a:moveTo>
                      <a:pt x="1" y="1"/>
                    </a:moveTo>
                    <a:lnTo>
                      <a:pt x="804" y="1135"/>
                    </a:lnTo>
                    <a:cubicBezTo>
                      <a:pt x="1064" y="1537"/>
                      <a:pt x="1324" y="1915"/>
                      <a:pt x="1631" y="2269"/>
                    </a:cubicBezTo>
                    <a:lnTo>
                      <a:pt x="3309" y="4490"/>
                    </a:lnTo>
                    <a:lnTo>
                      <a:pt x="4277" y="5719"/>
                    </a:lnTo>
                    <a:cubicBezTo>
                      <a:pt x="4303" y="5750"/>
                      <a:pt x="4331" y="5763"/>
                      <a:pt x="4358" y="5763"/>
                    </a:cubicBezTo>
                    <a:cubicBezTo>
                      <a:pt x="4434" y="5763"/>
                      <a:pt x="4501" y="5664"/>
                      <a:pt x="4466" y="5577"/>
                    </a:cubicBezTo>
                    <a:cubicBezTo>
                      <a:pt x="3899" y="4844"/>
                      <a:pt x="3309" y="4088"/>
                      <a:pt x="2742" y="3379"/>
                    </a:cubicBezTo>
                    <a:cubicBezTo>
                      <a:pt x="2198" y="2647"/>
                      <a:pt x="1608" y="1938"/>
                      <a:pt x="1040" y="1206"/>
                    </a:cubicBezTo>
                    <a:cubicBezTo>
                      <a:pt x="710" y="780"/>
                      <a:pt x="355" y="402"/>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1"/>
              <p:cNvSpPr/>
              <p:nvPr/>
            </p:nvSpPr>
            <p:spPr>
              <a:xfrm>
                <a:off x="1081600" y="2293675"/>
                <a:ext cx="134525" cy="239525"/>
              </a:xfrm>
              <a:custGeom>
                <a:avLst/>
                <a:gdLst/>
                <a:ahLst/>
                <a:cxnLst/>
                <a:rect l="l" t="t" r="r" b="b"/>
                <a:pathLst>
                  <a:path w="5381" h="9581" extrusionOk="0">
                    <a:moveTo>
                      <a:pt x="1" y="1"/>
                    </a:moveTo>
                    <a:cubicBezTo>
                      <a:pt x="25" y="166"/>
                      <a:pt x="48" y="355"/>
                      <a:pt x="119" y="521"/>
                    </a:cubicBezTo>
                    <a:cubicBezTo>
                      <a:pt x="166" y="710"/>
                      <a:pt x="190" y="851"/>
                      <a:pt x="261" y="1017"/>
                    </a:cubicBezTo>
                    <a:cubicBezTo>
                      <a:pt x="379" y="1371"/>
                      <a:pt x="497" y="1702"/>
                      <a:pt x="639" y="2056"/>
                    </a:cubicBezTo>
                    <a:cubicBezTo>
                      <a:pt x="899" y="2741"/>
                      <a:pt x="1206" y="3379"/>
                      <a:pt x="1489" y="4041"/>
                    </a:cubicBezTo>
                    <a:cubicBezTo>
                      <a:pt x="2127" y="5341"/>
                      <a:pt x="2836" y="6569"/>
                      <a:pt x="3616" y="7750"/>
                    </a:cubicBezTo>
                    <a:lnTo>
                      <a:pt x="4325" y="8743"/>
                    </a:lnTo>
                    <a:cubicBezTo>
                      <a:pt x="4443" y="8885"/>
                      <a:pt x="4608" y="9026"/>
                      <a:pt x="4726" y="9168"/>
                    </a:cubicBezTo>
                    <a:cubicBezTo>
                      <a:pt x="4868" y="9334"/>
                      <a:pt x="5010" y="9452"/>
                      <a:pt x="5199" y="9570"/>
                    </a:cubicBezTo>
                    <a:cubicBezTo>
                      <a:pt x="5214" y="9577"/>
                      <a:pt x="5229" y="9581"/>
                      <a:pt x="5244" y="9581"/>
                    </a:cubicBezTo>
                    <a:cubicBezTo>
                      <a:pt x="5320" y="9581"/>
                      <a:pt x="5380" y="9488"/>
                      <a:pt x="5341" y="9428"/>
                    </a:cubicBezTo>
                    <a:cubicBezTo>
                      <a:pt x="5223" y="9310"/>
                      <a:pt x="5104" y="9144"/>
                      <a:pt x="4986" y="9026"/>
                    </a:cubicBezTo>
                    <a:cubicBezTo>
                      <a:pt x="4868" y="8908"/>
                      <a:pt x="4750" y="8766"/>
                      <a:pt x="4632" y="8648"/>
                    </a:cubicBezTo>
                    <a:cubicBezTo>
                      <a:pt x="4396" y="8388"/>
                      <a:pt x="4183" y="8105"/>
                      <a:pt x="4018" y="7821"/>
                    </a:cubicBezTo>
                    <a:cubicBezTo>
                      <a:pt x="3592" y="7231"/>
                      <a:pt x="3238" y="6640"/>
                      <a:pt x="2884" y="6026"/>
                    </a:cubicBezTo>
                    <a:cubicBezTo>
                      <a:pt x="2175" y="4773"/>
                      <a:pt x="1537" y="3498"/>
                      <a:pt x="970" y="2198"/>
                    </a:cubicBezTo>
                    <a:cubicBezTo>
                      <a:pt x="828" y="1844"/>
                      <a:pt x="639" y="1466"/>
                      <a:pt x="497" y="1088"/>
                    </a:cubicBezTo>
                    <a:cubicBezTo>
                      <a:pt x="426" y="899"/>
                      <a:pt x="355" y="733"/>
                      <a:pt x="284" y="544"/>
                    </a:cubicBezTo>
                    <a:cubicBezTo>
                      <a:pt x="190" y="379"/>
                      <a:pt x="119" y="166"/>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1"/>
              <p:cNvSpPr/>
              <p:nvPr/>
            </p:nvSpPr>
            <p:spPr>
              <a:xfrm>
                <a:off x="1120600" y="2366925"/>
                <a:ext cx="108900" cy="163425"/>
              </a:xfrm>
              <a:custGeom>
                <a:avLst/>
                <a:gdLst/>
                <a:ahLst/>
                <a:cxnLst/>
                <a:rect l="l" t="t" r="r" b="b"/>
                <a:pathLst>
                  <a:path w="4356" h="6537" extrusionOk="0">
                    <a:moveTo>
                      <a:pt x="0" y="1"/>
                    </a:moveTo>
                    <a:cubicBezTo>
                      <a:pt x="119" y="237"/>
                      <a:pt x="213" y="473"/>
                      <a:pt x="331" y="709"/>
                    </a:cubicBezTo>
                    <a:cubicBezTo>
                      <a:pt x="449" y="898"/>
                      <a:pt x="567" y="1135"/>
                      <a:pt x="686" y="1347"/>
                    </a:cubicBezTo>
                    <a:cubicBezTo>
                      <a:pt x="945" y="1796"/>
                      <a:pt x="1182" y="2245"/>
                      <a:pt x="1465" y="2647"/>
                    </a:cubicBezTo>
                    <a:cubicBezTo>
                      <a:pt x="2009" y="3497"/>
                      <a:pt x="2552" y="4324"/>
                      <a:pt x="3190" y="5151"/>
                    </a:cubicBezTo>
                    <a:cubicBezTo>
                      <a:pt x="3521" y="5624"/>
                      <a:pt x="3875" y="6096"/>
                      <a:pt x="4253" y="6522"/>
                    </a:cubicBezTo>
                    <a:cubicBezTo>
                      <a:pt x="4253" y="6532"/>
                      <a:pt x="4259" y="6537"/>
                      <a:pt x="4267" y="6537"/>
                    </a:cubicBezTo>
                    <a:cubicBezTo>
                      <a:pt x="4296" y="6537"/>
                      <a:pt x="4356" y="6477"/>
                      <a:pt x="4301" y="6404"/>
                    </a:cubicBezTo>
                    <a:cubicBezTo>
                      <a:pt x="4041" y="5978"/>
                      <a:pt x="3710" y="5600"/>
                      <a:pt x="3426" y="5199"/>
                    </a:cubicBezTo>
                    <a:lnTo>
                      <a:pt x="2528" y="3946"/>
                    </a:lnTo>
                    <a:cubicBezTo>
                      <a:pt x="1961" y="3119"/>
                      <a:pt x="1418" y="2292"/>
                      <a:pt x="922" y="1442"/>
                    </a:cubicBezTo>
                    <a:lnTo>
                      <a:pt x="473" y="733"/>
                    </a:lnTo>
                    <a:cubicBezTo>
                      <a:pt x="378" y="615"/>
                      <a:pt x="331" y="497"/>
                      <a:pt x="237" y="355"/>
                    </a:cubicBezTo>
                    <a:cubicBezTo>
                      <a:pt x="142" y="237"/>
                      <a:pt x="48" y="95"/>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1"/>
              <p:cNvSpPr/>
              <p:nvPr/>
            </p:nvSpPr>
            <p:spPr>
              <a:xfrm>
                <a:off x="1073925" y="2247025"/>
                <a:ext cx="303275" cy="153275"/>
              </a:xfrm>
              <a:custGeom>
                <a:avLst/>
                <a:gdLst/>
                <a:ahLst/>
                <a:cxnLst/>
                <a:rect l="l" t="t" r="r" b="b"/>
                <a:pathLst>
                  <a:path w="12131" h="6131" extrusionOk="0">
                    <a:moveTo>
                      <a:pt x="24" y="0"/>
                    </a:moveTo>
                    <a:cubicBezTo>
                      <a:pt x="24" y="0"/>
                      <a:pt x="1" y="0"/>
                      <a:pt x="24" y="24"/>
                    </a:cubicBezTo>
                    <a:cubicBezTo>
                      <a:pt x="781" y="544"/>
                      <a:pt x="1489" y="1040"/>
                      <a:pt x="2245" y="1489"/>
                    </a:cubicBezTo>
                    <a:cubicBezTo>
                      <a:pt x="2978" y="1914"/>
                      <a:pt x="3758" y="2363"/>
                      <a:pt x="4514" y="2788"/>
                    </a:cubicBezTo>
                    <a:cubicBezTo>
                      <a:pt x="6049" y="3615"/>
                      <a:pt x="7656" y="4371"/>
                      <a:pt x="9286" y="5056"/>
                    </a:cubicBezTo>
                    <a:cubicBezTo>
                      <a:pt x="9712" y="5269"/>
                      <a:pt x="10184" y="5434"/>
                      <a:pt x="10633" y="5623"/>
                    </a:cubicBezTo>
                    <a:cubicBezTo>
                      <a:pt x="11106" y="5789"/>
                      <a:pt x="11555" y="6002"/>
                      <a:pt x="12027" y="6120"/>
                    </a:cubicBezTo>
                    <a:cubicBezTo>
                      <a:pt x="12035" y="6127"/>
                      <a:pt x="12043" y="6131"/>
                      <a:pt x="12051" y="6131"/>
                    </a:cubicBezTo>
                    <a:cubicBezTo>
                      <a:pt x="12093" y="6131"/>
                      <a:pt x="12130" y="6041"/>
                      <a:pt x="12051" y="6002"/>
                    </a:cubicBezTo>
                    <a:cubicBezTo>
                      <a:pt x="11673" y="5812"/>
                      <a:pt x="11247" y="5671"/>
                      <a:pt x="10846" y="5505"/>
                    </a:cubicBezTo>
                    <a:cubicBezTo>
                      <a:pt x="10420" y="5316"/>
                      <a:pt x="10019" y="5175"/>
                      <a:pt x="9641" y="4986"/>
                    </a:cubicBezTo>
                    <a:cubicBezTo>
                      <a:pt x="8837" y="4678"/>
                      <a:pt x="8034" y="4324"/>
                      <a:pt x="7231" y="3922"/>
                    </a:cubicBezTo>
                    <a:cubicBezTo>
                      <a:pt x="5648" y="3190"/>
                      <a:pt x="4112" y="2363"/>
                      <a:pt x="2576" y="1512"/>
                    </a:cubicBezTo>
                    <a:cubicBezTo>
                      <a:pt x="2151" y="1276"/>
                      <a:pt x="1749" y="1016"/>
                      <a:pt x="1300" y="780"/>
                    </a:cubicBezTo>
                    <a:cubicBezTo>
                      <a:pt x="851" y="544"/>
                      <a:pt x="450" y="260"/>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1"/>
              <p:cNvSpPr/>
              <p:nvPr/>
            </p:nvSpPr>
            <p:spPr>
              <a:xfrm>
                <a:off x="1156625" y="2286000"/>
                <a:ext cx="167900" cy="70875"/>
              </a:xfrm>
              <a:custGeom>
                <a:avLst/>
                <a:gdLst/>
                <a:ahLst/>
                <a:cxnLst/>
                <a:rect l="l" t="t" r="r" b="b"/>
                <a:pathLst>
                  <a:path w="6716" h="2835" extrusionOk="0">
                    <a:moveTo>
                      <a:pt x="1" y="1"/>
                    </a:moveTo>
                    <a:cubicBezTo>
                      <a:pt x="426" y="213"/>
                      <a:pt x="828" y="426"/>
                      <a:pt x="1277" y="591"/>
                    </a:cubicBezTo>
                    <a:cubicBezTo>
                      <a:pt x="1678" y="804"/>
                      <a:pt x="2127" y="969"/>
                      <a:pt x="2552" y="1158"/>
                    </a:cubicBezTo>
                    <a:lnTo>
                      <a:pt x="5104" y="2222"/>
                    </a:lnTo>
                    <a:cubicBezTo>
                      <a:pt x="5624" y="2434"/>
                      <a:pt x="6097" y="2647"/>
                      <a:pt x="6593" y="2812"/>
                    </a:cubicBezTo>
                    <a:cubicBezTo>
                      <a:pt x="6608" y="2828"/>
                      <a:pt x="6622" y="2834"/>
                      <a:pt x="6635" y="2834"/>
                    </a:cubicBezTo>
                    <a:cubicBezTo>
                      <a:pt x="6698" y="2834"/>
                      <a:pt x="6715" y="2659"/>
                      <a:pt x="6616" y="2600"/>
                    </a:cubicBezTo>
                    <a:cubicBezTo>
                      <a:pt x="5766" y="2245"/>
                      <a:pt x="4915" y="1891"/>
                      <a:pt x="4041" y="1560"/>
                    </a:cubicBezTo>
                    <a:cubicBezTo>
                      <a:pt x="3190" y="1206"/>
                      <a:pt x="2340" y="898"/>
                      <a:pt x="1489" y="544"/>
                    </a:cubicBezTo>
                    <a:cubicBezTo>
                      <a:pt x="969" y="355"/>
                      <a:pt x="473" y="190"/>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1"/>
              <p:cNvSpPr/>
              <p:nvPr/>
            </p:nvSpPr>
            <p:spPr>
              <a:xfrm>
                <a:off x="1105825" y="2274200"/>
                <a:ext cx="236300" cy="141775"/>
              </a:xfrm>
              <a:custGeom>
                <a:avLst/>
                <a:gdLst/>
                <a:ahLst/>
                <a:cxnLst/>
                <a:rect l="l" t="t" r="r" b="b"/>
                <a:pathLst>
                  <a:path w="9452" h="5671" extrusionOk="0">
                    <a:moveTo>
                      <a:pt x="1" y="0"/>
                    </a:moveTo>
                    <a:lnTo>
                      <a:pt x="1" y="0"/>
                    </a:lnTo>
                    <a:cubicBezTo>
                      <a:pt x="119" y="142"/>
                      <a:pt x="237" y="260"/>
                      <a:pt x="379" y="425"/>
                    </a:cubicBezTo>
                    <a:cubicBezTo>
                      <a:pt x="497" y="543"/>
                      <a:pt x="639" y="662"/>
                      <a:pt x="757" y="780"/>
                    </a:cubicBezTo>
                    <a:cubicBezTo>
                      <a:pt x="1040" y="1016"/>
                      <a:pt x="1324" y="1252"/>
                      <a:pt x="1584" y="1489"/>
                    </a:cubicBezTo>
                    <a:cubicBezTo>
                      <a:pt x="2151" y="1937"/>
                      <a:pt x="2741" y="2363"/>
                      <a:pt x="3332" y="2788"/>
                    </a:cubicBezTo>
                    <a:cubicBezTo>
                      <a:pt x="4514" y="3568"/>
                      <a:pt x="5742" y="4324"/>
                      <a:pt x="7042" y="4938"/>
                    </a:cubicBezTo>
                    <a:cubicBezTo>
                      <a:pt x="7396" y="5127"/>
                      <a:pt x="7798" y="5293"/>
                      <a:pt x="8176" y="5411"/>
                    </a:cubicBezTo>
                    <a:cubicBezTo>
                      <a:pt x="8341" y="5458"/>
                      <a:pt x="8554" y="5529"/>
                      <a:pt x="8743" y="5576"/>
                    </a:cubicBezTo>
                    <a:cubicBezTo>
                      <a:pt x="8932" y="5647"/>
                      <a:pt x="9121" y="5671"/>
                      <a:pt x="9334" y="5671"/>
                    </a:cubicBezTo>
                    <a:cubicBezTo>
                      <a:pt x="9428" y="5671"/>
                      <a:pt x="9452" y="5529"/>
                      <a:pt x="9357" y="5505"/>
                    </a:cubicBezTo>
                    <a:cubicBezTo>
                      <a:pt x="9192" y="5434"/>
                      <a:pt x="9026" y="5387"/>
                      <a:pt x="8861" y="5363"/>
                    </a:cubicBezTo>
                    <a:cubicBezTo>
                      <a:pt x="8672" y="5293"/>
                      <a:pt x="8530" y="5269"/>
                      <a:pt x="8365" y="5198"/>
                    </a:cubicBezTo>
                    <a:cubicBezTo>
                      <a:pt x="8034" y="5080"/>
                      <a:pt x="7703" y="4938"/>
                      <a:pt x="7372" y="4796"/>
                    </a:cubicBezTo>
                    <a:cubicBezTo>
                      <a:pt x="6734" y="4489"/>
                      <a:pt x="6097" y="4135"/>
                      <a:pt x="5482" y="3780"/>
                    </a:cubicBezTo>
                    <a:cubicBezTo>
                      <a:pt x="4254" y="3072"/>
                      <a:pt x="3072" y="2292"/>
                      <a:pt x="1915" y="1441"/>
                    </a:cubicBezTo>
                    <a:cubicBezTo>
                      <a:pt x="1584" y="1229"/>
                      <a:pt x="1277" y="992"/>
                      <a:pt x="969" y="709"/>
                    </a:cubicBezTo>
                    <a:cubicBezTo>
                      <a:pt x="828" y="591"/>
                      <a:pt x="686" y="473"/>
                      <a:pt x="497" y="354"/>
                    </a:cubicBezTo>
                    <a:cubicBezTo>
                      <a:pt x="355" y="236"/>
                      <a:pt x="166" y="118"/>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1"/>
              <p:cNvSpPr/>
              <p:nvPr/>
            </p:nvSpPr>
            <p:spPr>
              <a:xfrm>
                <a:off x="1176125" y="2318500"/>
                <a:ext cx="176875" cy="88825"/>
              </a:xfrm>
              <a:custGeom>
                <a:avLst/>
                <a:gdLst/>
                <a:ahLst/>
                <a:cxnLst/>
                <a:rect l="l" t="t" r="r" b="b"/>
                <a:pathLst>
                  <a:path w="7075" h="3553" extrusionOk="0">
                    <a:moveTo>
                      <a:pt x="0" y="0"/>
                    </a:moveTo>
                    <a:lnTo>
                      <a:pt x="0" y="0"/>
                    </a:lnTo>
                    <a:cubicBezTo>
                      <a:pt x="189" y="165"/>
                      <a:pt x="402" y="307"/>
                      <a:pt x="638" y="449"/>
                    </a:cubicBezTo>
                    <a:cubicBezTo>
                      <a:pt x="851" y="591"/>
                      <a:pt x="1064" y="709"/>
                      <a:pt x="1253" y="827"/>
                    </a:cubicBezTo>
                    <a:cubicBezTo>
                      <a:pt x="1702" y="1111"/>
                      <a:pt x="2150" y="1347"/>
                      <a:pt x="2599" y="1583"/>
                    </a:cubicBezTo>
                    <a:cubicBezTo>
                      <a:pt x="3474" y="2056"/>
                      <a:pt x="4395" y="2481"/>
                      <a:pt x="5317" y="2906"/>
                    </a:cubicBezTo>
                    <a:cubicBezTo>
                      <a:pt x="5836" y="3143"/>
                      <a:pt x="6332" y="3379"/>
                      <a:pt x="6900" y="3544"/>
                    </a:cubicBezTo>
                    <a:cubicBezTo>
                      <a:pt x="6911" y="3550"/>
                      <a:pt x="6923" y="3553"/>
                      <a:pt x="6934" y="3553"/>
                    </a:cubicBezTo>
                    <a:cubicBezTo>
                      <a:pt x="7014" y="3553"/>
                      <a:pt x="7074" y="3420"/>
                      <a:pt x="6970" y="3379"/>
                    </a:cubicBezTo>
                    <a:cubicBezTo>
                      <a:pt x="6522" y="3143"/>
                      <a:pt x="6049" y="2953"/>
                      <a:pt x="5576" y="2788"/>
                    </a:cubicBezTo>
                    <a:cubicBezTo>
                      <a:pt x="5104" y="2575"/>
                      <a:pt x="4655" y="2363"/>
                      <a:pt x="4182" y="2174"/>
                    </a:cubicBezTo>
                    <a:cubicBezTo>
                      <a:pt x="3261" y="1725"/>
                      <a:pt x="2387" y="1276"/>
                      <a:pt x="1489" y="803"/>
                    </a:cubicBezTo>
                    <a:cubicBezTo>
                      <a:pt x="1253" y="662"/>
                      <a:pt x="993" y="544"/>
                      <a:pt x="756" y="402"/>
                    </a:cubicBezTo>
                    <a:cubicBezTo>
                      <a:pt x="638" y="331"/>
                      <a:pt x="497" y="236"/>
                      <a:pt x="378" y="189"/>
                    </a:cubicBezTo>
                    <a:cubicBezTo>
                      <a:pt x="237" y="118"/>
                      <a:pt x="118" y="71"/>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1"/>
              <p:cNvSpPr/>
              <p:nvPr/>
            </p:nvSpPr>
            <p:spPr>
              <a:xfrm>
                <a:off x="1077475" y="2216900"/>
                <a:ext cx="337875" cy="25075"/>
              </a:xfrm>
              <a:custGeom>
                <a:avLst/>
                <a:gdLst/>
                <a:ahLst/>
                <a:cxnLst/>
                <a:rect l="l" t="t" r="r" b="b"/>
                <a:pathLst>
                  <a:path w="13515" h="1003" extrusionOk="0">
                    <a:moveTo>
                      <a:pt x="13421" y="0"/>
                    </a:moveTo>
                    <a:cubicBezTo>
                      <a:pt x="12972" y="24"/>
                      <a:pt x="12547" y="118"/>
                      <a:pt x="12121" y="166"/>
                    </a:cubicBezTo>
                    <a:cubicBezTo>
                      <a:pt x="11673" y="236"/>
                      <a:pt x="11224" y="284"/>
                      <a:pt x="10822" y="355"/>
                    </a:cubicBezTo>
                    <a:cubicBezTo>
                      <a:pt x="9948" y="473"/>
                      <a:pt x="9073" y="567"/>
                      <a:pt x="8223" y="614"/>
                    </a:cubicBezTo>
                    <a:cubicBezTo>
                      <a:pt x="6474" y="756"/>
                      <a:pt x="4702" y="827"/>
                      <a:pt x="2954" y="851"/>
                    </a:cubicBezTo>
                    <a:lnTo>
                      <a:pt x="1513" y="851"/>
                    </a:lnTo>
                    <a:cubicBezTo>
                      <a:pt x="1017" y="851"/>
                      <a:pt x="497" y="851"/>
                      <a:pt x="24" y="827"/>
                    </a:cubicBezTo>
                    <a:cubicBezTo>
                      <a:pt x="1" y="827"/>
                      <a:pt x="1" y="851"/>
                      <a:pt x="24" y="851"/>
                    </a:cubicBezTo>
                    <a:cubicBezTo>
                      <a:pt x="922" y="922"/>
                      <a:pt x="1796" y="969"/>
                      <a:pt x="2694" y="993"/>
                    </a:cubicBezTo>
                    <a:cubicBezTo>
                      <a:pt x="2943" y="999"/>
                      <a:pt x="3196" y="1002"/>
                      <a:pt x="3451" y="1002"/>
                    </a:cubicBezTo>
                    <a:cubicBezTo>
                      <a:pt x="4067" y="1002"/>
                      <a:pt x="4692" y="986"/>
                      <a:pt x="5293" y="969"/>
                    </a:cubicBezTo>
                    <a:cubicBezTo>
                      <a:pt x="7042" y="922"/>
                      <a:pt x="8814" y="804"/>
                      <a:pt x="10538" y="591"/>
                    </a:cubicBezTo>
                    <a:cubicBezTo>
                      <a:pt x="11011" y="520"/>
                      <a:pt x="11531" y="473"/>
                      <a:pt x="12003" y="378"/>
                    </a:cubicBezTo>
                    <a:cubicBezTo>
                      <a:pt x="12499" y="331"/>
                      <a:pt x="12972" y="236"/>
                      <a:pt x="13468" y="118"/>
                    </a:cubicBezTo>
                    <a:cubicBezTo>
                      <a:pt x="13472" y="120"/>
                      <a:pt x="13475" y="121"/>
                      <a:pt x="13478" y="121"/>
                    </a:cubicBezTo>
                    <a:cubicBezTo>
                      <a:pt x="13515" y="121"/>
                      <a:pt x="13508" y="0"/>
                      <a:pt x="1342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1"/>
              <p:cNvSpPr/>
              <p:nvPr/>
            </p:nvSpPr>
            <p:spPr>
              <a:xfrm>
                <a:off x="1166675" y="2204325"/>
                <a:ext cx="181525" cy="26775"/>
              </a:xfrm>
              <a:custGeom>
                <a:avLst/>
                <a:gdLst/>
                <a:ahLst/>
                <a:cxnLst/>
                <a:rect l="l" t="t" r="r" b="b"/>
                <a:pathLst>
                  <a:path w="7261" h="1071" extrusionOk="0">
                    <a:moveTo>
                      <a:pt x="7102" y="1"/>
                    </a:moveTo>
                    <a:cubicBezTo>
                      <a:pt x="7090" y="1"/>
                      <a:pt x="7078" y="3"/>
                      <a:pt x="7065" y="7"/>
                    </a:cubicBezTo>
                    <a:cubicBezTo>
                      <a:pt x="6167" y="125"/>
                      <a:pt x="5246" y="267"/>
                      <a:pt x="4324" y="385"/>
                    </a:cubicBezTo>
                    <a:cubicBezTo>
                      <a:pt x="3403" y="527"/>
                      <a:pt x="2481" y="645"/>
                      <a:pt x="1583" y="787"/>
                    </a:cubicBezTo>
                    <a:cubicBezTo>
                      <a:pt x="1040" y="881"/>
                      <a:pt x="544" y="999"/>
                      <a:pt x="0" y="1070"/>
                    </a:cubicBezTo>
                    <a:cubicBezTo>
                      <a:pt x="473" y="1023"/>
                      <a:pt x="922" y="999"/>
                      <a:pt x="1394" y="952"/>
                    </a:cubicBezTo>
                    <a:cubicBezTo>
                      <a:pt x="1867" y="905"/>
                      <a:pt x="2316" y="858"/>
                      <a:pt x="2788" y="787"/>
                    </a:cubicBezTo>
                    <a:lnTo>
                      <a:pt x="5529" y="432"/>
                    </a:lnTo>
                    <a:cubicBezTo>
                      <a:pt x="6073" y="385"/>
                      <a:pt x="6592" y="291"/>
                      <a:pt x="7089" y="196"/>
                    </a:cubicBezTo>
                    <a:cubicBezTo>
                      <a:pt x="7260" y="196"/>
                      <a:pt x="7217" y="1"/>
                      <a:pt x="710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1"/>
              <p:cNvSpPr/>
              <p:nvPr/>
            </p:nvSpPr>
            <p:spPr>
              <a:xfrm>
                <a:off x="1118825" y="2246425"/>
                <a:ext cx="274025" cy="20050"/>
              </a:xfrm>
              <a:custGeom>
                <a:avLst/>
                <a:gdLst/>
                <a:ahLst/>
                <a:cxnLst/>
                <a:rect l="l" t="t" r="r" b="b"/>
                <a:pathLst>
                  <a:path w="10961" h="802" extrusionOk="0">
                    <a:moveTo>
                      <a:pt x="0" y="1"/>
                    </a:moveTo>
                    <a:lnTo>
                      <a:pt x="0" y="24"/>
                    </a:lnTo>
                    <a:cubicBezTo>
                      <a:pt x="190" y="95"/>
                      <a:pt x="355" y="142"/>
                      <a:pt x="544" y="166"/>
                    </a:cubicBezTo>
                    <a:cubicBezTo>
                      <a:pt x="709" y="213"/>
                      <a:pt x="875" y="260"/>
                      <a:pt x="1040" y="284"/>
                    </a:cubicBezTo>
                    <a:cubicBezTo>
                      <a:pt x="1395" y="355"/>
                      <a:pt x="1749" y="449"/>
                      <a:pt x="2103" y="473"/>
                    </a:cubicBezTo>
                    <a:cubicBezTo>
                      <a:pt x="2812" y="591"/>
                      <a:pt x="3545" y="638"/>
                      <a:pt x="4253" y="709"/>
                    </a:cubicBezTo>
                    <a:cubicBezTo>
                      <a:pt x="5002" y="772"/>
                      <a:pt x="5763" y="801"/>
                      <a:pt x="6524" y="801"/>
                    </a:cubicBezTo>
                    <a:cubicBezTo>
                      <a:pt x="7204" y="801"/>
                      <a:pt x="7884" y="778"/>
                      <a:pt x="8554" y="733"/>
                    </a:cubicBezTo>
                    <a:cubicBezTo>
                      <a:pt x="8955" y="709"/>
                      <a:pt x="9333" y="686"/>
                      <a:pt x="9759" y="591"/>
                    </a:cubicBezTo>
                    <a:cubicBezTo>
                      <a:pt x="9971" y="568"/>
                      <a:pt x="10137" y="497"/>
                      <a:pt x="10349" y="473"/>
                    </a:cubicBezTo>
                    <a:cubicBezTo>
                      <a:pt x="10562" y="402"/>
                      <a:pt x="10727" y="355"/>
                      <a:pt x="10916" y="237"/>
                    </a:cubicBezTo>
                    <a:cubicBezTo>
                      <a:pt x="10960" y="171"/>
                      <a:pt x="10903" y="45"/>
                      <a:pt x="10838" y="45"/>
                    </a:cubicBezTo>
                    <a:cubicBezTo>
                      <a:pt x="10833" y="45"/>
                      <a:pt x="10827" y="46"/>
                      <a:pt x="10822" y="48"/>
                    </a:cubicBezTo>
                    <a:cubicBezTo>
                      <a:pt x="10633" y="95"/>
                      <a:pt x="10467" y="119"/>
                      <a:pt x="10326" y="166"/>
                    </a:cubicBezTo>
                    <a:cubicBezTo>
                      <a:pt x="10137" y="237"/>
                      <a:pt x="9971" y="260"/>
                      <a:pt x="9806" y="284"/>
                    </a:cubicBezTo>
                    <a:cubicBezTo>
                      <a:pt x="9451" y="355"/>
                      <a:pt x="9144" y="402"/>
                      <a:pt x="8790" y="449"/>
                    </a:cubicBezTo>
                    <a:cubicBezTo>
                      <a:pt x="8081" y="497"/>
                      <a:pt x="7372" y="520"/>
                      <a:pt x="6663" y="520"/>
                    </a:cubicBezTo>
                    <a:cubicBezTo>
                      <a:pt x="5246" y="520"/>
                      <a:pt x="3828" y="449"/>
                      <a:pt x="2410" y="284"/>
                    </a:cubicBezTo>
                    <a:cubicBezTo>
                      <a:pt x="2009" y="237"/>
                      <a:pt x="1607" y="213"/>
                      <a:pt x="1229" y="142"/>
                    </a:cubicBezTo>
                    <a:cubicBezTo>
                      <a:pt x="1016" y="119"/>
                      <a:pt x="827" y="95"/>
                      <a:pt x="638" y="48"/>
                    </a:cubicBezTo>
                    <a:cubicBezTo>
                      <a:pt x="426" y="24"/>
                      <a:pt x="213" y="2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1"/>
              <p:cNvSpPr/>
              <p:nvPr/>
            </p:nvSpPr>
            <p:spPr>
              <a:xfrm>
                <a:off x="1200350" y="2234600"/>
                <a:ext cx="196125" cy="15975"/>
              </a:xfrm>
              <a:custGeom>
                <a:avLst/>
                <a:gdLst/>
                <a:ahLst/>
                <a:cxnLst/>
                <a:rect l="l" t="t" r="r" b="b"/>
                <a:pathLst>
                  <a:path w="7845" h="639" extrusionOk="0">
                    <a:moveTo>
                      <a:pt x="7773" y="1"/>
                    </a:moveTo>
                    <a:cubicBezTo>
                      <a:pt x="7254" y="25"/>
                      <a:pt x="6758" y="119"/>
                      <a:pt x="6261" y="166"/>
                    </a:cubicBezTo>
                    <a:cubicBezTo>
                      <a:pt x="5765" y="237"/>
                      <a:pt x="5245" y="285"/>
                      <a:pt x="4749" y="332"/>
                    </a:cubicBezTo>
                    <a:cubicBezTo>
                      <a:pt x="3757" y="403"/>
                      <a:pt x="2741" y="474"/>
                      <a:pt x="1748" y="474"/>
                    </a:cubicBezTo>
                    <a:cubicBezTo>
                      <a:pt x="1441" y="474"/>
                      <a:pt x="1181" y="474"/>
                      <a:pt x="874" y="497"/>
                    </a:cubicBezTo>
                    <a:cubicBezTo>
                      <a:pt x="733" y="497"/>
                      <a:pt x="591" y="497"/>
                      <a:pt x="449" y="521"/>
                    </a:cubicBezTo>
                    <a:cubicBezTo>
                      <a:pt x="284" y="521"/>
                      <a:pt x="142" y="544"/>
                      <a:pt x="0" y="544"/>
                    </a:cubicBezTo>
                    <a:cubicBezTo>
                      <a:pt x="260" y="544"/>
                      <a:pt x="496" y="615"/>
                      <a:pt x="756" y="615"/>
                    </a:cubicBezTo>
                    <a:cubicBezTo>
                      <a:pt x="992" y="615"/>
                      <a:pt x="1276" y="639"/>
                      <a:pt x="1512" y="639"/>
                    </a:cubicBezTo>
                    <a:cubicBezTo>
                      <a:pt x="2008" y="639"/>
                      <a:pt x="2505" y="639"/>
                      <a:pt x="3001" y="615"/>
                    </a:cubicBezTo>
                    <a:cubicBezTo>
                      <a:pt x="4017" y="592"/>
                      <a:pt x="5009" y="497"/>
                      <a:pt x="6025" y="403"/>
                    </a:cubicBezTo>
                    <a:cubicBezTo>
                      <a:pt x="6592" y="355"/>
                      <a:pt x="7183" y="285"/>
                      <a:pt x="7726" y="166"/>
                    </a:cubicBezTo>
                    <a:cubicBezTo>
                      <a:pt x="7844" y="166"/>
                      <a:pt x="7844" y="1"/>
                      <a:pt x="777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1"/>
              <p:cNvSpPr/>
              <p:nvPr/>
            </p:nvSpPr>
            <p:spPr>
              <a:xfrm>
                <a:off x="783325" y="1962700"/>
                <a:ext cx="550525" cy="547375"/>
              </a:xfrm>
              <a:custGeom>
                <a:avLst/>
                <a:gdLst/>
                <a:ahLst/>
                <a:cxnLst/>
                <a:rect l="l" t="t" r="r" b="b"/>
                <a:pathLst>
                  <a:path w="22021" h="21895" extrusionOk="0">
                    <a:moveTo>
                      <a:pt x="13137" y="1"/>
                    </a:moveTo>
                    <a:cubicBezTo>
                      <a:pt x="12863" y="1"/>
                      <a:pt x="12626" y="198"/>
                      <a:pt x="12452" y="410"/>
                    </a:cubicBezTo>
                    <a:cubicBezTo>
                      <a:pt x="12215" y="741"/>
                      <a:pt x="12074" y="1119"/>
                      <a:pt x="11979" y="1497"/>
                    </a:cubicBezTo>
                    <a:cubicBezTo>
                      <a:pt x="11861" y="1851"/>
                      <a:pt x="11790" y="2253"/>
                      <a:pt x="11743" y="2631"/>
                    </a:cubicBezTo>
                    <a:cubicBezTo>
                      <a:pt x="11672" y="2985"/>
                      <a:pt x="11648" y="3364"/>
                      <a:pt x="11625" y="3718"/>
                    </a:cubicBezTo>
                    <a:cubicBezTo>
                      <a:pt x="11554" y="4427"/>
                      <a:pt x="11530" y="5159"/>
                      <a:pt x="11507" y="5915"/>
                    </a:cubicBezTo>
                    <a:cubicBezTo>
                      <a:pt x="11483" y="6624"/>
                      <a:pt x="11483" y="7357"/>
                      <a:pt x="11412" y="8089"/>
                    </a:cubicBezTo>
                    <a:cubicBezTo>
                      <a:pt x="11365" y="8798"/>
                      <a:pt x="11294" y="9530"/>
                      <a:pt x="11152" y="10239"/>
                    </a:cubicBezTo>
                    <a:cubicBezTo>
                      <a:pt x="11152" y="10334"/>
                      <a:pt x="11129" y="10404"/>
                      <a:pt x="11129" y="10475"/>
                    </a:cubicBezTo>
                    <a:cubicBezTo>
                      <a:pt x="11129" y="10523"/>
                      <a:pt x="11081" y="10546"/>
                      <a:pt x="11081" y="10570"/>
                    </a:cubicBezTo>
                    <a:cubicBezTo>
                      <a:pt x="11058" y="9837"/>
                      <a:pt x="11010" y="9105"/>
                      <a:pt x="10940" y="8349"/>
                    </a:cubicBezTo>
                    <a:cubicBezTo>
                      <a:pt x="10845" y="7522"/>
                      <a:pt x="10774" y="6695"/>
                      <a:pt x="10609" y="5868"/>
                    </a:cubicBezTo>
                    <a:cubicBezTo>
                      <a:pt x="10491" y="5112"/>
                      <a:pt x="10302" y="4332"/>
                      <a:pt x="10065" y="3600"/>
                    </a:cubicBezTo>
                    <a:cubicBezTo>
                      <a:pt x="9782" y="2867"/>
                      <a:pt x="9498" y="2159"/>
                      <a:pt x="9120" y="1497"/>
                    </a:cubicBezTo>
                    <a:cubicBezTo>
                      <a:pt x="8931" y="1213"/>
                      <a:pt x="8766" y="954"/>
                      <a:pt x="8482" y="717"/>
                    </a:cubicBezTo>
                    <a:cubicBezTo>
                      <a:pt x="8273" y="529"/>
                      <a:pt x="7971" y="304"/>
                      <a:pt x="7659" y="304"/>
                    </a:cubicBezTo>
                    <a:cubicBezTo>
                      <a:pt x="7619" y="304"/>
                      <a:pt x="7578" y="307"/>
                      <a:pt x="7537" y="316"/>
                    </a:cubicBezTo>
                    <a:cubicBezTo>
                      <a:pt x="7183" y="410"/>
                      <a:pt x="7017" y="764"/>
                      <a:pt x="6994" y="1095"/>
                    </a:cubicBezTo>
                    <a:cubicBezTo>
                      <a:pt x="6923" y="1497"/>
                      <a:pt x="7017" y="1899"/>
                      <a:pt x="7112" y="2277"/>
                    </a:cubicBezTo>
                    <a:cubicBezTo>
                      <a:pt x="7230" y="2655"/>
                      <a:pt x="7348" y="3009"/>
                      <a:pt x="7490" y="3364"/>
                    </a:cubicBezTo>
                    <a:cubicBezTo>
                      <a:pt x="7632" y="3694"/>
                      <a:pt x="7774" y="4049"/>
                      <a:pt x="7939" y="4379"/>
                    </a:cubicBezTo>
                    <a:cubicBezTo>
                      <a:pt x="8246" y="5017"/>
                      <a:pt x="8577" y="5679"/>
                      <a:pt x="8931" y="6317"/>
                    </a:cubicBezTo>
                    <a:cubicBezTo>
                      <a:pt x="9262" y="6978"/>
                      <a:pt x="9616" y="7616"/>
                      <a:pt x="9947" y="8278"/>
                    </a:cubicBezTo>
                    <a:cubicBezTo>
                      <a:pt x="10278" y="8916"/>
                      <a:pt x="10562" y="9601"/>
                      <a:pt x="10798" y="10286"/>
                    </a:cubicBezTo>
                    <a:cubicBezTo>
                      <a:pt x="10821" y="10357"/>
                      <a:pt x="10869" y="10428"/>
                      <a:pt x="10892" y="10523"/>
                    </a:cubicBezTo>
                    <a:cubicBezTo>
                      <a:pt x="10916" y="10546"/>
                      <a:pt x="10916" y="10570"/>
                      <a:pt x="10916" y="10593"/>
                    </a:cubicBezTo>
                    <a:lnTo>
                      <a:pt x="9664" y="8751"/>
                    </a:lnTo>
                    <a:cubicBezTo>
                      <a:pt x="9191" y="8065"/>
                      <a:pt x="8695" y="7380"/>
                      <a:pt x="8175" y="6766"/>
                    </a:cubicBezTo>
                    <a:cubicBezTo>
                      <a:pt x="7655" y="6175"/>
                      <a:pt x="7136" y="5584"/>
                      <a:pt x="6545" y="5088"/>
                    </a:cubicBezTo>
                    <a:cubicBezTo>
                      <a:pt x="5954" y="4568"/>
                      <a:pt x="5364" y="4096"/>
                      <a:pt x="4678" y="3742"/>
                    </a:cubicBezTo>
                    <a:cubicBezTo>
                      <a:pt x="4395" y="3576"/>
                      <a:pt x="4064" y="3434"/>
                      <a:pt x="3733" y="3364"/>
                    </a:cubicBezTo>
                    <a:cubicBezTo>
                      <a:pt x="3585" y="3321"/>
                      <a:pt x="3423" y="3288"/>
                      <a:pt x="3265" y="3288"/>
                    </a:cubicBezTo>
                    <a:cubicBezTo>
                      <a:pt x="3071" y="3288"/>
                      <a:pt x="2884" y="3338"/>
                      <a:pt x="2741" y="3482"/>
                    </a:cubicBezTo>
                    <a:cubicBezTo>
                      <a:pt x="2505" y="3718"/>
                      <a:pt x="2505" y="4143"/>
                      <a:pt x="2646" y="4427"/>
                    </a:cubicBezTo>
                    <a:cubicBezTo>
                      <a:pt x="2835" y="4781"/>
                      <a:pt x="3095" y="5112"/>
                      <a:pt x="3355" y="5372"/>
                    </a:cubicBezTo>
                    <a:cubicBezTo>
                      <a:pt x="3615" y="5632"/>
                      <a:pt x="3922" y="5915"/>
                      <a:pt x="4206" y="6152"/>
                    </a:cubicBezTo>
                    <a:cubicBezTo>
                      <a:pt x="4513" y="6388"/>
                      <a:pt x="4796" y="6577"/>
                      <a:pt x="5104" y="6789"/>
                    </a:cubicBezTo>
                    <a:cubicBezTo>
                      <a:pt x="5694" y="7215"/>
                      <a:pt x="6309" y="7593"/>
                      <a:pt x="6923" y="7971"/>
                    </a:cubicBezTo>
                    <a:cubicBezTo>
                      <a:pt x="7561" y="8349"/>
                      <a:pt x="8175" y="8751"/>
                      <a:pt x="8790" y="9152"/>
                    </a:cubicBezTo>
                    <a:cubicBezTo>
                      <a:pt x="9380" y="9530"/>
                      <a:pt x="9971" y="9979"/>
                      <a:pt x="10538" y="10452"/>
                    </a:cubicBezTo>
                    <a:cubicBezTo>
                      <a:pt x="10585" y="10523"/>
                      <a:pt x="10656" y="10546"/>
                      <a:pt x="10703" y="10593"/>
                    </a:cubicBezTo>
                    <a:lnTo>
                      <a:pt x="10774" y="10664"/>
                    </a:lnTo>
                    <a:cubicBezTo>
                      <a:pt x="10089" y="10334"/>
                      <a:pt x="9451" y="10003"/>
                      <a:pt x="8766" y="9696"/>
                    </a:cubicBezTo>
                    <a:cubicBezTo>
                      <a:pt x="7986" y="9341"/>
                      <a:pt x="7254" y="8987"/>
                      <a:pt x="6450" y="8703"/>
                    </a:cubicBezTo>
                    <a:cubicBezTo>
                      <a:pt x="5718" y="8467"/>
                      <a:pt x="4985" y="8231"/>
                      <a:pt x="4206" y="8089"/>
                    </a:cubicBezTo>
                    <a:cubicBezTo>
                      <a:pt x="3473" y="7947"/>
                      <a:pt x="2717" y="7853"/>
                      <a:pt x="1938" y="7853"/>
                    </a:cubicBezTo>
                    <a:cubicBezTo>
                      <a:pt x="1607" y="7853"/>
                      <a:pt x="1252" y="7924"/>
                      <a:pt x="945" y="7994"/>
                    </a:cubicBezTo>
                    <a:cubicBezTo>
                      <a:pt x="614" y="8089"/>
                      <a:pt x="189" y="8278"/>
                      <a:pt x="118" y="8632"/>
                    </a:cubicBezTo>
                    <a:cubicBezTo>
                      <a:pt x="0" y="8987"/>
                      <a:pt x="213" y="9294"/>
                      <a:pt x="496" y="9507"/>
                    </a:cubicBezTo>
                    <a:cubicBezTo>
                      <a:pt x="827" y="9743"/>
                      <a:pt x="1205" y="9885"/>
                      <a:pt x="1583" y="9979"/>
                    </a:cubicBezTo>
                    <a:cubicBezTo>
                      <a:pt x="1938" y="10097"/>
                      <a:pt x="2316" y="10168"/>
                      <a:pt x="2717" y="10215"/>
                    </a:cubicBezTo>
                    <a:cubicBezTo>
                      <a:pt x="3072" y="10286"/>
                      <a:pt x="3450" y="10310"/>
                      <a:pt x="3804" y="10334"/>
                    </a:cubicBezTo>
                    <a:cubicBezTo>
                      <a:pt x="4513" y="10404"/>
                      <a:pt x="5245" y="10428"/>
                      <a:pt x="5978" y="10452"/>
                    </a:cubicBezTo>
                    <a:cubicBezTo>
                      <a:pt x="6687" y="10475"/>
                      <a:pt x="7443" y="10475"/>
                      <a:pt x="8175" y="10546"/>
                    </a:cubicBezTo>
                    <a:cubicBezTo>
                      <a:pt x="8884" y="10593"/>
                      <a:pt x="9616" y="10664"/>
                      <a:pt x="10325" y="10806"/>
                    </a:cubicBezTo>
                    <a:cubicBezTo>
                      <a:pt x="10420" y="10806"/>
                      <a:pt x="10467" y="10830"/>
                      <a:pt x="10562" y="10830"/>
                    </a:cubicBezTo>
                    <a:cubicBezTo>
                      <a:pt x="10585" y="10830"/>
                      <a:pt x="10632" y="10877"/>
                      <a:pt x="10656" y="10877"/>
                    </a:cubicBezTo>
                    <a:cubicBezTo>
                      <a:pt x="9924" y="10901"/>
                      <a:pt x="9168" y="10948"/>
                      <a:pt x="8435" y="11019"/>
                    </a:cubicBezTo>
                    <a:cubicBezTo>
                      <a:pt x="7608" y="11113"/>
                      <a:pt x="6781" y="11184"/>
                      <a:pt x="5954" y="11350"/>
                    </a:cubicBezTo>
                    <a:cubicBezTo>
                      <a:pt x="5198" y="11468"/>
                      <a:pt x="4418" y="11657"/>
                      <a:pt x="3686" y="11893"/>
                    </a:cubicBezTo>
                    <a:cubicBezTo>
                      <a:pt x="2954" y="12176"/>
                      <a:pt x="2245" y="12460"/>
                      <a:pt x="1583" y="12838"/>
                    </a:cubicBezTo>
                    <a:cubicBezTo>
                      <a:pt x="1300" y="13027"/>
                      <a:pt x="1016" y="13192"/>
                      <a:pt x="780" y="13476"/>
                    </a:cubicBezTo>
                    <a:cubicBezTo>
                      <a:pt x="591" y="13712"/>
                      <a:pt x="307" y="14067"/>
                      <a:pt x="402" y="14421"/>
                    </a:cubicBezTo>
                    <a:cubicBezTo>
                      <a:pt x="496" y="14776"/>
                      <a:pt x="851" y="14941"/>
                      <a:pt x="1181" y="14965"/>
                    </a:cubicBezTo>
                    <a:cubicBezTo>
                      <a:pt x="1280" y="14982"/>
                      <a:pt x="1376" y="14989"/>
                      <a:pt x="1472" y="14989"/>
                    </a:cubicBezTo>
                    <a:cubicBezTo>
                      <a:pt x="1769" y="14989"/>
                      <a:pt x="2059" y="14918"/>
                      <a:pt x="2363" y="14846"/>
                    </a:cubicBezTo>
                    <a:cubicBezTo>
                      <a:pt x="2741" y="14728"/>
                      <a:pt x="3095" y="14610"/>
                      <a:pt x="3450" y="14468"/>
                    </a:cubicBezTo>
                    <a:cubicBezTo>
                      <a:pt x="3780" y="14327"/>
                      <a:pt x="4135" y="14185"/>
                      <a:pt x="4442" y="14019"/>
                    </a:cubicBezTo>
                    <a:cubicBezTo>
                      <a:pt x="5104" y="13712"/>
                      <a:pt x="5742" y="13381"/>
                      <a:pt x="6403" y="13027"/>
                    </a:cubicBezTo>
                    <a:cubicBezTo>
                      <a:pt x="7041" y="12696"/>
                      <a:pt x="7703" y="12342"/>
                      <a:pt x="8341" y="12011"/>
                    </a:cubicBezTo>
                    <a:cubicBezTo>
                      <a:pt x="9002" y="11704"/>
                      <a:pt x="9687" y="11397"/>
                      <a:pt x="10349" y="11161"/>
                    </a:cubicBezTo>
                    <a:cubicBezTo>
                      <a:pt x="10443" y="11137"/>
                      <a:pt x="10514" y="11113"/>
                      <a:pt x="10585" y="11066"/>
                    </a:cubicBezTo>
                    <a:cubicBezTo>
                      <a:pt x="10609" y="11042"/>
                      <a:pt x="10656" y="11042"/>
                      <a:pt x="10680" y="11042"/>
                    </a:cubicBezTo>
                    <a:lnTo>
                      <a:pt x="8813" y="12295"/>
                    </a:lnTo>
                    <a:cubicBezTo>
                      <a:pt x="8152" y="12767"/>
                      <a:pt x="7466" y="13263"/>
                      <a:pt x="6828" y="13783"/>
                    </a:cubicBezTo>
                    <a:cubicBezTo>
                      <a:pt x="6238" y="14303"/>
                      <a:pt x="5647" y="14823"/>
                      <a:pt x="5151" y="15413"/>
                    </a:cubicBezTo>
                    <a:cubicBezTo>
                      <a:pt x="4655" y="16004"/>
                      <a:pt x="4182" y="16595"/>
                      <a:pt x="3828" y="17280"/>
                    </a:cubicBezTo>
                    <a:cubicBezTo>
                      <a:pt x="3639" y="17564"/>
                      <a:pt x="3497" y="17894"/>
                      <a:pt x="3450" y="18225"/>
                    </a:cubicBezTo>
                    <a:cubicBezTo>
                      <a:pt x="3355" y="18556"/>
                      <a:pt x="3284" y="18958"/>
                      <a:pt x="3568" y="19217"/>
                    </a:cubicBezTo>
                    <a:cubicBezTo>
                      <a:pt x="3701" y="19351"/>
                      <a:pt x="3887" y="19409"/>
                      <a:pt x="4078" y="19409"/>
                    </a:cubicBezTo>
                    <a:cubicBezTo>
                      <a:pt x="4227" y="19409"/>
                      <a:pt x="4379" y="19374"/>
                      <a:pt x="4513" y="19312"/>
                    </a:cubicBezTo>
                    <a:cubicBezTo>
                      <a:pt x="4867" y="19147"/>
                      <a:pt x="5198" y="18863"/>
                      <a:pt x="5458" y="18603"/>
                    </a:cubicBezTo>
                    <a:cubicBezTo>
                      <a:pt x="5718" y="18343"/>
                      <a:pt x="5978" y="18036"/>
                      <a:pt x="6214" y="17753"/>
                    </a:cubicBezTo>
                    <a:cubicBezTo>
                      <a:pt x="6450" y="17445"/>
                      <a:pt x="6663" y="17162"/>
                      <a:pt x="6876" y="16855"/>
                    </a:cubicBezTo>
                    <a:cubicBezTo>
                      <a:pt x="7277" y="16264"/>
                      <a:pt x="7679" y="15650"/>
                      <a:pt x="8057" y="15035"/>
                    </a:cubicBezTo>
                    <a:cubicBezTo>
                      <a:pt x="8435" y="14421"/>
                      <a:pt x="8813" y="13783"/>
                      <a:pt x="9238" y="13169"/>
                    </a:cubicBezTo>
                    <a:cubicBezTo>
                      <a:pt x="9616" y="12578"/>
                      <a:pt x="10065" y="11987"/>
                      <a:pt x="10538" y="11420"/>
                    </a:cubicBezTo>
                    <a:cubicBezTo>
                      <a:pt x="10585" y="11373"/>
                      <a:pt x="10632" y="11302"/>
                      <a:pt x="10680" y="11255"/>
                    </a:cubicBezTo>
                    <a:lnTo>
                      <a:pt x="10751" y="11184"/>
                    </a:lnTo>
                    <a:lnTo>
                      <a:pt x="10751" y="11184"/>
                    </a:lnTo>
                    <a:cubicBezTo>
                      <a:pt x="10420" y="11869"/>
                      <a:pt x="10089" y="12531"/>
                      <a:pt x="9758" y="13192"/>
                    </a:cubicBezTo>
                    <a:cubicBezTo>
                      <a:pt x="9404" y="13972"/>
                      <a:pt x="9049" y="14705"/>
                      <a:pt x="8790" y="15508"/>
                    </a:cubicBezTo>
                    <a:cubicBezTo>
                      <a:pt x="8553" y="16240"/>
                      <a:pt x="8317" y="16973"/>
                      <a:pt x="8175" y="17753"/>
                    </a:cubicBezTo>
                    <a:cubicBezTo>
                      <a:pt x="8033" y="18485"/>
                      <a:pt x="7939" y="19265"/>
                      <a:pt x="7939" y="20021"/>
                    </a:cubicBezTo>
                    <a:cubicBezTo>
                      <a:pt x="7939" y="20352"/>
                      <a:pt x="7986" y="20706"/>
                      <a:pt x="8081" y="21037"/>
                    </a:cubicBezTo>
                    <a:cubicBezTo>
                      <a:pt x="8175" y="21344"/>
                      <a:pt x="8341" y="21769"/>
                      <a:pt x="8695" y="21864"/>
                    </a:cubicBezTo>
                    <a:cubicBezTo>
                      <a:pt x="8759" y="21885"/>
                      <a:pt x="8822" y="21895"/>
                      <a:pt x="8884" y="21895"/>
                    </a:cubicBezTo>
                    <a:cubicBezTo>
                      <a:pt x="9165" y="21895"/>
                      <a:pt x="9419" y="21694"/>
                      <a:pt x="9593" y="21462"/>
                    </a:cubicBezTo>
                    <a:cubicBezTo>
                      <a:pt x="9829" y="21155"/>
                      <a:pt x="9971" y="20753"/>
                      <a:pt x="10065" y="20375"/>
                    </a:cubicBezTo>
                    <a:cubicBezTo>
                      <a:pt x="10184" y="20021"/>
                      <a:pt x="10231" y="19643"/>
                      <a:pt x="10302" y="19265"/>
                    </a:cubicBezTo>
                    <a:cubicBezTo>
                      <a:pt x="10349" y="18910"/>
                      <a:pt x="10396" y="18509"/>
                      <a:pt x="10420" y="18154"/>
                    </a:cubicBezTo>
                    <a:cubicBezTo>
                      <a:pt x="10467" y="17445"/>
                      <a:pt x="10514" y="16713"/>
                      <a:pt x="10538" y="15980"/>
                    </a:cubicBezTo>
                    <a:cubicBezTo>
                      <a:pt x="10562" y="15272"/>
                      <a:pt x="10562" y="14539"/>
                      <a:pt x="10632" y="13783"/>
                    </a:cubicBezTo>
                    <a:cubicBezTo>
                      <a:pt x="10680" y="13074"/>
                      <a:pt x="10751" y="12342"/>
                      <a:pt x="10892" y="11633"/>
                    </a:cubicBezTo>
                    <a:cubicBezTo>
                      <a:pt x="10892" y="11539"/>
                      <a:pt x="10916" y="11491"/>
                      <a:pt x="10916" y="11397"/>
                    </a:cubicBezTo>
                    <a:cubicBezTo>
                      <a:pt x="10916" y="11373"/>
                      <a:pt x="10940" y="11350"/>
                      <a:pt x="10940" y="11302"/>
                    </a:cubicBezTo>
                    <a:cubicBezTo>
                      <a:pt x="10987" y="12058"/>
                      <a:pt x="11034" y="12791"/>
                      <a:pt x="11105" y="13523"/>
                    </a:cubicBezTo>
                    <a:cubicBezTo>
                      <a:pt x="11176" y="14350"/>
                      <a:pt x="11270" y="15177"/>
                      <a:pt x="11412" y="16004"/>
                    </a:cubicBezTo>
                    <a:cubicBezTo>
                      <a:pt x="11530" y="16784"/>
                      <a:pt x="11743" y="17540"/>
                      <a:pt x="11979" y="18272"/>
                    </a:cubicBezTo>
                    <a:cubicBezTo>
                      <a:pt x="12239" y="19028"/>
                      <a:pt x="12546" y="19737"/>
                      <a:pt x="12924" y="20375"/>
                    </a:cubicBezTo>
                    <a:cubicBezTo>
                      <a:pt x="13113" y="20682"/>
                      <a:pt x="13279" y="20942"/>
                      <a:pt x="13539" y="21179"/>
                    </a:cubicBezTo>
                    <a:cubicBezTo>
                      <a:pt x="13741" y="21360"/>
                      <a:pt x="14029" y="21577"/>
                      <a:pt x="14330" y="21577"/>
                    </a:cubicBezTo>
                    <a:cubicBezTo>
                      <a:pt x="14381" y="21577"/>
                      <a:pt x="14432" y="21570"/>
                      <a:pt x="14484" y="21557"/>
                    </a:cubicBezTo>
                    <a:cubicBezTo>
                      <a:pt x="14838" y="21462"/>
                      <a:pt x="15027" y="21108"/>
                      <a:pt x="15051" y="20800"/>
                    </a:cubicBezTo>
                    <a:cubicBezTo>
                      <a:pt x="15122" y="20375"/>
                      <a:pt x="15027" y="19997"/>
                      <a:pt x="14933" y="19619"/>
                    </a:cubicBezTo>
                    <a:cubicBezTo>
                      <a:pt x="14815" y="19217"/>
                      <a:pt x="14696" y="18863"/>
                      <a:pt x="14555" y="18509"/>
                    </a:cubicBezTo>
                    <a:cubicBezTo>
                      <a:pt x="14413" y="18201"/>
                      <a:pt x="14247" y="17847"/>
                      <a:pt x="14106" y="17516"/>
                    </a:cubicBezTo>
                    <a:cubicBezTo>
                      <a:pt x="13775" y="16855"/>
                      <a:pt x="13468" y="16217"/>
                      <a:pt x="13113" y="15555"/>
                    </a:cubicBezTo>
                    <a:cubicBezTo>
                      <a:pt x="12783" y="14917"/>
                      <a:pt x="12428" y="14256"/>
                      <a:pt x="12097" y="13618"/>
                    </a:cubicBezTo>
                    <a:cubicBezTo>
                      <a:pt x="11767" y="12956"/>
                      <a:pt x="11483" y="12295"/>
                      <a:pt x="11247" y="11609"/>
                    </a:cubicBezTo>
                    <a:cubicBezTo>
                      <a:pt x="11223" y="11515"/>
                      <a:pt x="11176" y="11468"/>
                      <a:pt x="11152" y="11373"/>
                    </a:cubicBezTo>
                    <a:cubicBezTo>
                      <a:pt x="11129" y="11350"/>
                      <a:pt x="11129" y="11302"/>
                      <a:pt x="11129" y="11279"/>
                    </a:cubicBezTo>
                    <a:lnTo>
                      <a:pt x="11129" y="11279"/>
                    </a:lnTo>
                    <a:lnTo>
                      <a:pt x="12357" y="13145"/>
                    </a:lnTo>
                    <a:cubicBezTo>
                      <a:pt x="12830" y="13830"/>
                      <a:pt x="13350" y="14492"/>
                      <a:pt x="13869" y="15130"/>
                    </a:cubicBezTo>
                    <a:cubicBezTo>
                      <a:pt x="14366" y="15721"/>
                      <a:pt x="14909" y="16311"/>
                      <a:pt x="15500" y="16807"/>
                    </a:cubicBezTo>
                    <a:cubicBezTo>
                      <a:pt x="16090" y="17304"/>
                      <a:pt x="16681" y="17776"/>
                      <a:pt x="17366" y="18131"/>
                    </a:cubicBezTo>
                    <a:cubicBezTo>
                      <a:pt x="17650" y="18320"/>
                      <a:pt x="17981" y="18461"/>
                      <a:pt x="18288" y="18509"/>
                    </a:cubicBezTo>
                    <a:cubicBezTo>
                      <a:pt x="18442" y="18553"/>
                      <a:pt x="18618" y="18592"/>
                      <a:pt x="18787" y="18592"/>
                    </a:cubicBezTo>
                    <a:cubicBezTo>
                      <a:pt x="18980" y="18592"/>
                      <a:pt x="19165" y="18541"/>
                      <a:pt x="19304" y="18390"/>
                    </a:cubicBezTo>
                    <a:cubicBezTo>
                      <a:pt x="19540" y="18178"/>
                      <a:pt x="19540" y="17753"/>
                      <a:pt x="19398" y="17445"/>
                    </a:cubicBezTo>
                    <a:cubicBezTo>
                      <a:pt x="19209" y="17115"/>
                      <a:pt x="18949" y="16784"/>
                      <a:pt x="18689" y="16524"/>
                    </a:cubicBezTo>
                    <a:cubicBezTo>
                      <a:pt x="18406" y="16240"/>
                      <a:pt x="18122" y="15980"/>
                      <a:pt x="17815" y="15744"/>
                    </a:cubicBezTo>
                    <a:cubicBezTo>
                      <a:pt x="17532" y="15508"/>
                      <a:pt x="17224" y="15295"/>
                      <a:pt x="16941" y="15106"/>
                    </a:cubicBezTo>
                    <a:cubicBezTo>
                      <a:pt x="16350" y="14681"/>
                      <a:pt x="15736" y="14303"/>
                      <a:pt x="15122" y="13925"/>
                    </a:cubicBezTo>
                    <a:cubicBezTo>
                      <a:pt x="14484" y="13523"/>
                      <a:pt x="13869" y="13145"/>
                      <a:pt x="13255" y="12744"/>
                    </a:cubicBezTo>
                    <a:cubicBezTo>
                      <a:pt x="12664" y="12342"/>
                      <a:pt x="12074" y="11917"/>
                      <a:pt x="11507" y="11444"/>
                    </a:cubicBezTo>
                    <a:cubicBezTo>
                      <a:pt x="11459" y="11373"/>
                      <a:pt x="11389" y="11350"/>
                      <a:pt x="11341" y="11279"/>
                    </a:cubicBezTo>
                    <a:lnTo>
                      <a:pt x="11270" y="11231"/>
                    </a:lnTo>
                    <a:lnTo>
                      <a:pt x="11270" y="11231"/>
                    </a:lnTo>
                    <a:cubicBezTo>
                      <a:pt x="11956" y="11562"/>
                      <a:pt x="12594" y="11869"/>
                      <a:pt x="13279" y="12200"/>
                    </a:cubicBezTo>
                    <a:cubicBezTo>
                      <a:pt x="14058" y="12555"/>
                      <a:pt x="14791" y="12909"/>
                      <a:pt x="15594" y="13169"/>
                    </a:cubicBezTo>
                    <a:cubicBezTo>
                      <a:pt x="16327" y="13405"/>
                      <a:pt x="17059" y="13641"/>
                      <a:pt x="17815" y="13807"/>
                    </a:cubicBezTo>
                    <a:cubicBezTo>
                      <a:pt x="18571" y="13949"/>
                      <a:pt x="19327" y="14043"/>
                      <a:pt x="20107" y="14043"/>
                    </a:cubicBezTo>
                    <a:cubicBezTo>
                      <a:pt x="20414" y="14043"/>
                      <a:pt x="20769" y="13972"/>
                      <a:pt x="21099" y="13878"/>
                    </a:cubicBezTo>
                    <a:cubicBezTo>
                      <a:pt x="21430" y="13807"/>
                      <a:pt x="21832" y="13618"/>
                      <a:pt x="21926" y="13263"/>
                    </a:cubicBezTo>
                    <a:cubicBezTo>
                      <a:pt x="22021" y="12933"/>
                      <a:pt x="21808" y="12578"/>
                      <a:pt x="21548" y="12366"/>
                    </a:cubicBezTo>
                    <a:cubicBezTo>
                      <a:pt x="21218" y="12129"/>
                      <a:pt x="20839" y="11987"/>
                      <a:pt x="20461" y="11893"/>
                    </a:cubicBezTo>
                    <a:cubicBezTo>
                      <a:pt x="20107" y="11775"/>
                      <a:pt x="19705" y="11728"/>
                      <a:pt x="19327" y="11657"/>
                    </a:cubicBezTo>
                    <a:cubicBezTo>
                      <a:pt x="18973" y="11609"/>
                      <a:pt x="18595" y="11586"/>
                      <a:pt x="18240" y="11539"/>
                    </a:cubicBezTo>
                    <a:cubicBezTo>
                      <a:pt x="17532" y="11491"/>
                      <a:pt x="16799" y="11468"/>
                      <a:pt x="16043" y="11420"/>
                    </a:cubicBezTo>
                    <a:cubicBezTo>
                      <a:pt x="15334" y="11397"/>
                      <a:pt x="14602" y="11397"/>
                      <a:pt x="13869" y="11350"/>
                    </a:cubicBezTo>
                    <a:cubicBezTo>
                      <a:pt x="13161" y="11279"/>
                      <a:pt x="12428" y="11231"/>
                      <a:pt x="11719" y="11066"/>
                    </a:cubicBezTo>
                    <a:cubicBezTo>
                      <a:pt x="11625" y="11066"/>
                      <a:pt x="11554" y="11042"/>
                      <a:pt x="11483" y="11042"/>
                    </a:cubicBezTo>
                    <a:cubicBezTo>
                      <a:pt x="11436" y="11042"/>
                      <a:pt x="11412" y="11019"/>
                      <a:pt x="11389" y="11019"/>
                    </a:cubicBezTo>
                    <a:cubicBezTo>
                      <a:pt x="12121" y="10995"/>
                      <a:pt x="12853" y="10924"/>
                      <a:pt x="13610" y="10877"/>
                    </a:cubicBezTo>
                    <a:cubicBezTo>
                      <a:pt x="14436" y="10782"/>
                      <a:pt x="15263" y="10688"/>
                      <a:pt x="16090" y="10546"/>
                    </a:cubicBezTo>
                    <a:cubicBezTo>
                      <a:pt x="16846" y="10428"/>
                      <a:pt x="17626" y="10215"/>
                      <a:pt x="18359" y="9979"/>
                    </a:cubicBezTo>
                    <a:cubicBezTo>
                      <a:pt x="19091" y="9719"/>
                      <a:pt x="19800" y="9412"/>
                      <a:pt x="20461" y="9034"/>
                    </a:cubicBezTo>
                    <a:cubicBezTo>
                      <a:pt x="20745" y="8869"/>
                      <a:pt x="21005" y="8680"/>
                      <a:pt x="21241" y="8420"/>
                    </a:cubicBezTo>
                    <a:cubicBezTo>
                      <a:pt x="21454" y="8183"/>
                      <a:pt x="21714" y="7829"/>
                      <a:pt x="21643" y="7475"/>
                    </a:cubicBezTo>
                    <a:cubicBezTo>
                      <a:pt x="21548" y="7120"/>
                      <a:pt x="21194" y="6931"/>
                      <a:pt x="20863" y="6908"/>
                    </a:cubicBezTo>
                    <a:cubicBezTo>
                      <a:pt x="20775" y="6897"/>
                      <a:pt x="20687" y="6893"/>
                      <a:pt x="20599" y="6893"/>
                    </a:cubicBezTo>
                    <a:cubicBezTo>
                      <a:pt x="20286" y="6893"/>
                      <a:pt x="19977" y="6952"/>
                      <a:pt x="19682" y="7026"/>
                    </a:cubicBezTo>
                    <a:cubicBezTo>
                      <a:pt x="19304" y="7144"/>
                      <a:pt x="18949" y="7262"/>
                      <a:pt x="18595" y="7404"/>
                    </a:cubicBezTo>
                    <a:cubicBezTo>
                      <a:pt x="18264" y="7569"/>
                      <a:pt x="17910" y="7711"/>
                      <a:pt x="17579" y="7853"/>
                    </a:cubicBezTo>
                    <a:cubicBezTo>
                      <a:pt x="16941" y="8183"/>
                      <a:pt x="16279" y="8514"/>
                      <a:pt x="15641" y="8869"/>
                    </a:cubicBezTo>
                    <a:cubicBezTo>
                      <a:pt x="14980" y="9176"/>
                      <a:pt x="14342" y="9530"/>
                      <a:pt x="13680" y="9861"/>
                    </a:cubicBezTo>
                    <a:cubicBezTo>
                      <a:pt x="13042" y="10192"/>
                      <a:pt x="12357" y="10475"/>
                      <a:pt x="11672" y="10712"/>
                    </a:cubicBezTo>
                    <a:cubicBezTo>
                      <a:pt x="11601" y="10759"/>
                      <a:pt x="11530" y="10782"/>
                      <a:pt x="11436" y="10806"/>
                    </a:cubicBezTo>
                    <a:cubicBezTo>
                      <a:pt x="11412" y="10830"/>
                      <a:pt x="11389" y="10830"/>
                      <a:pt x="11365" y="10830"/>
                    </a:cubicBezTo>
                    <a:lnTo>
                      <a:pt x="13208" y="9601"/>
                    </a:lnTo>
                    <a:cubicBezTo>
                      <a:pt x="13893" y="9129"/>
                      <a:pt x="14578" y="8632"/>
                      <a:pt x="15193" y="8089"/>
                    </a:cubicBezTo>
                    <a:cubicBezTo>
                      <a:pt x="15783" y="7593"/>
                      <a:pt x="16374" y="7049"/>
                      <a:pt x="16870" y="6459"/>
                    </a:cubicBezTo>
                    <a:cubicBezTo>
                      <a:pt x="17390" y="5868"/>
                      <a:pt x="17862" y="5277"/>
                      <a:pt x="18217" y="4616"/>
                    </a:cubicBezTo>
                    <a:cubicBezTo>
                      <a:pt x="18382" y="4309"/>
                      <a:pt x="18548" y="3978"/>
                      <a:pt x="18595" y="3671"/>
                    </a:cubicBezTo>
                    <a:cubicBezTo>
                      <a:pt x="18689" y="3340"/>
                      <a:pt x="18737" y="2915"/>
                      <a:pt x="18477" y="2655"/>
                    </a:cubicBezTo>
                    <a:cubicBezTo>
                      <a:pt x="18344" y="2522"/>
                      <a:pt x="18150" y="2463"/>
                      <a:pt x="17956" y="2463"/>
                    </a:cubicBezTo>
                    <a:cubicBezTo>
                      <a:pt x="17806" y="2463"/>
                      <a:pt x="17655" y="2498"/>
                      <a:pt x="17532" y="2560"/>
                    </a:cubicBezTo>
                    <a:cubicBezTo>
                      <a:pt x="17177" y="2749"/>
                      <a:pt x="16846" y="3009"/>
                      <a:pt x="16587" y="3269"/>
                    </a:cubicBezTo>
                    <a:cubicBezTo>
                      <a:pt x="16327" y="3553"/>
                      <a:pt x="16043" y="3836"/>
                      <a:pt x="15830" y="4143"/>
                    </a:cubicBezTo>
                    <a:cubicBezTo>
                      <a:pt x="15594" y="4427"/>
                      <a:pt x="15382" y="4734"/>
                      <a:pt x="15169" y="5017"/>
                    </a:cubicBezTo>
                    <a:cubicBezTo>
                      <a:pt x="14744" y="5608"/>
                      <a:pt x="14366" y="6222"/>
                      <a:pt x="13988" y="6860"/>
                    </a:cubicBezTo>
                    <a:cubicBezTo>
                      <a:pt x="13610" y="7475"/>
                      <a:pt x="13231" y="8089"/>
                      <a:pt x="12806" y="8703"/>
                    </a:cubicBezTo>
                    <a:cubicBezTo>
                      <a:pt x="12428" y="9294"/>
                      <a:pt x="11979" y="9885"/>
                      <a:pt x="11507" y="10452"/>
                    </a:cubicBezTo>
                    <a:cubicBezTo>
                      <a:pt x="11436" y="10523"/>
                      <a:pt x="11412" y="10570"/>
                      <a:pt x="11365" y="10641"/>
                    </a:cubicBezTo>
                    <a:lnTo>
                      <a:pt x="11294" y="10688"/>
                    </a:lnTo>
                    <a:cubicBezTo>
                      <a:pt x="11625" y="10003"/>
                      <a:pt x="11956" y="9365"/>
                      <a:pt x="12263" y="8680"/>
                    </a:cubicBezTo>
                    <a:cubicBezTo>
                      <a:pt x="12617" y="7924"/>
                      <a:pt x="12972" y="7168"/>
                      <a:pt x="13255" y="6388"/>
                    </a:cubicBezTo>
                    <a:cubicBezTo>
                      <a:pt x="13491" y="5632"/>
                      <a:pt x="13728" y="4899"/>
                      <a:pt x="13869" y="4143"/>
                    </a:cubicBezTo>
                    <a:cubicBezTo>
                      <a:pt x="14011" y="3387"/>
                      <a:pt x="14106" y="2631"/>
                      <a:pt x="14106" y="1851"/>
                    </a:cubicBezTo>
                    <a:cubicBezTo>
                      <a:pt x="14106" y="1544"/>
                      <a:pt x="14035" y="1190"/>
                      <a:pt x="13964" y="859"/>
                    </a:cubicBezTo>
                    <a:cubicBezTo>
                      <a:pt x="13846" y="528"/>
                      <a:pt x="13680" y="127"/>
                      <a:pt x="13326" y="32"/>
                    </a:cubicBezTo>
                    <a:cubicBezTo>
                      <a:pt x="13261" y="11"/>
                      <a:pt x="13198" y="1"/>
                      <a:pt x="13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1"/>
              <p:cNvSpPr/>
              <p:nvPr/>
            </p:nvSpPr>
            <p:spPr>
              <a:xfrm>
                <a:off x="798675" y="1978175"/>
                <a:ext cx="519825" cy="518650"/>
              </a:xfrm>
              <a:custGeom>
                <a:avLst/>
                <a:gdLst/>
                <a:ahLst/>
                <a:cxnLst/>
                <a:rect l="l" t="t" r="r" b="b"/>
                <a:pathLst>
                  <a:path w="20793" h="20746" extrusionOk="0">
                    <a:moveTo>
                      <a:pt x="7567" y="777"/>
                    </a:moveTo>
                    <a:cubicBezTo>
                      <a:pt x="7526" y="777"/>
                      <a:pt x="7474" y="821"/>
                      <a:pt x="7490" y="854"/>
                    </a:cubicBezTo>
                    <a:cubicBezTo>
                      <a:pt x="7608" y="1209"/>
                      <a:pt x="7797" y="1540"/>
                      <a:pt x="7939" y="1894"/>
                    </a:cubicBezTo>
                    <a:cubicBezTo>
                      <a:pt x="8081" y="2248"/>
                      <a:pt x="8246" y="2603"/>
                      <a:pt x="8365" y="2934"/>
                    </a:cubicBezTo>
                    <a:cubicBezTo>
                      <a:pt x="8624" y="3619"/>
                      <a:pt x="8861" y="4328"/>
                      <a:pt x="9097" y="5013"/>
                    </a:cubicBezTo>
                    <a:cubicBezTo>
                      <a:pt x="9144" y="5225"/>
                      <a:pt x="9215" y="5414"/>
                      <a:pt x="9310" y="5603"/>
                    </a:cubicBezTo>
                    <a:cubicBezTo>
                      <a:pt x="9333" y="5698"/>
                      <a:pt x="9357" y="5816"/>
                      <a:pt x="9428" y="5911"/>
                    </a:cubicBezTo>
                    <a:cubicBezTo>
                      <a:pt x="9451" y="6005"/>
                      <a:pt x="9499" y="6123"/>
                      <a:pt x="9546" y="6194"/>
                    </a:cubicBezTo>
                    <a:cubicBezTo>
                      <a:pt x="9475" y="6029"/>
                      <a:pt x="9475" y="5816"/>
                      <a:pt x="9428" y="5651"/>
                    </a:cubicBezTo>
                    <a:cubicBezTo>
                      <a:pt x="9381" y="5462"/>
                      <a:pt x="9333" y="5296"/>
                      <a:pt x="9262" y="5107"/>
                    </a:cubicBezTo>
                    <a:cubicBezTo>
                      <a:pt x="9144" y="4753"/>
                      <a:pt x="9073" y="4398"/>
                      <a:pt x="8955" y="4044"/>
                    </a:cubicBezTo>
                    <a:cubicBezTo>
                      <a:pt x="8719" y="3335"/>
                      <a:pt x="8435" y="2626"/>
                      <a:pt x="8152" y="1965"/>
                    </a:cubicBezTo>
                    <a:cubicBezTo>
                      <a:pt x="8010" y="1563"/>
                      <a:pt x="7821" y="1161"/>
                      <a:pt x="7608" y="807"/>
                    </a:cubicBezTo>
                    <a:cubicBezTo>
                      <a:pt x="7601" y="786"/>
                      <a:pt x="7585" y="777"/>
                      <a:pt x="7567" y="777"/>
                    </a:cubicBezTo>
                    <a:close/>
                    <a:moveTo>
                      <a:pt x="12665" y="654"/>
                    </a:moveTo>
                    <a:cubicBezTo>
                      <a:pt x="12645" y="654"/>
                      <a:pt x="12626" y="664"/>
                      <a:pt x="12617" y="689"/>
                    </a:cubicBezTo>
                    <a:cubicBezTo>
                      <a:pt x="12547" y="1043"/>
                      <a:pt x="12523" y="1421"/>
                      <a:pt x="12452" y="1799"/>
                    </a:cubicBezTo>
                    <a:cubicBezTo>
                      <a:pt x="12405" y="2201"/>
                      <a:pt x="12381" y="2555"/>
                      <a:pt x="12310" y="2934"/>
                    </a:cubicBezTo>
                    <a:cubicBezTo>
                      <a:pt x="12192" y="3666"/>
                      <a:pt x="12074" y="4375"/>
                      <a:pt x="11885" y="5107"/>
                    </a:cubicBezTo>
                    <a:cubicBezTo>
                      <a:pt x="11861" y="5320"/>
                      <a:pt x="11814" y="5533"/>
                      <a:pt x="11767" y="5745"/>
                    </a:cubicBezTo>
                    <a:cubicBezTo>
                      <a:pt x="11743" y="5863"/>
                      <a:pt x="11720" y="5934"/>
                      <a:pt x="11720" y="6052"/>
                    </a:cubicBezTo>
                    <a:cubicBezTo>
                      <a:pt x="11700" y="6150"/>
                      <a:pt x="11697" y="6232"/>
                      <a:pt x="11669" y="6324"/>
                    </a:cubicBezTo>
                    <a:lnTo>
                      <a:pt x="11669" y="6324"/>
                    </a:lnTo>
                    <a:lnTo>
                      <a:pt x="11838" y="5840"/>
                    </a:lnTo>
                    <a:cubicBezTo>
                      <a:pt x="11885" y="5674"/>
                      <a:pt x="11932" y="5485"/>
                      <a:pt x="11980" y="5320"/>
                    </a:cubicBezTo>
                    <a:cubicBezTo>
                      <a:pt x="12074" y="4965"/>
                      <a:pt x="12169" y="4587"/>
                      <a:pt x="12216" y="4233"/>
                    </a:cubicBezTo>
                    <a:cubicBezTo>
                      <a:pt x="12358" y="3477"/>
                      <a:pt x="12476" y="2745"/>
                      <a:pt x="12570" y="2012"/>
                    </a:cubicBezTo>
                    <a:cubicBezTo>
                      <a:pt x="12641" y="1587"/>
                      <a:pt x="12688" y="1161"/>
                      <a:pt x="12688" y="736"/>
                    </a:cubicBezTo>
                    <a:cubicBezTo>
                      <a:pt x="12735" y="690"/>
                      <a:pt x="12700" y="654"/>
                      <a:pt x="12665" y="654"/>
                    </a:cubicBezTo>
                    <a:close/>
                    <a:moveTo>
                      <a:pt x="11669" y="6324"/>
                    </a:moveTo>
                    <a:lnTo>
                      <a:pt x="11649" y="6383"/>
                    </a:lnTo>
                    <a:cubicBezTo>
                      <a:pt x="11657" y="6363"/>
                      <a:pt x="11664" y="6343"/>
                      <a:pt x="11669" y="6324"/>
                    </a:cubicBezTo>
                    <a:close/>
                    <a:moveTo>
                      <a:pt x="11515" y="1864"/>
                    </a:moveTo>
                    <a:cubicBezTo>
                      <a:pt x="11460" y="1864"/>
                      <a:pt x="11389" y="1892"/>
                      <a:pt x="11389" y="1965"/>
                    </a:cubicBezTo>
                    <a:cubicBezTo>
                      <a:pt x="11318" y="2626"/>
                      <a:pt x="11247" y="3312"/>
                      <a:pt x="11200" y="3997"/>
                    </a:cubicBezTo>
                    <a:lnTo>
                      <a:pt x="11011" y="6029"/>
                    </a:lnTo>
                    <a:cubicBezTo>
                      <a:pt x="10987" y="6407"/>
                      <a:pt x="10987" y="6808"/>
                      <a:pt x="10964" y="7186"/>
                    </a:cubicBezTo>
                    <a:cubicBezTo>
                      <a:pt x="11011" y="6832"/>
                      <a:pt x="11082" y="6501"/>
                      <a:pt x="11129" y="6147"/>
                    </a:cubicBezTo>
                    <a:cubicBezTo>
                      <a:pt x="11200" y="5792"/>
                      <a:pt x="11223" y="5462"/>
                      <a:pt x="11247" y="5107"/>
                    </a:cubicBezTo>
                    <a:cubicBezTo>
                      <a:pt x="11342" y="4446"/>
                      <a:pt x="11389" y="3760"/>
                      <a:pt x="11460" y="3075"/>
                    </a:cubicBezTo>
                    <a:cubicBezTo>
                      <a:pt x="11483" y="2697"/>
                      <a:pt x="11554" y="2319"/>
                      <a:pt x="11578" y="1894"/>
                    </a:cubicBezTo>
                    <a:cubicBezTo>
                      <a:pt x="11578" y="1876"/>
                      <a:pt x="11549" y="1864"/>
                      <a:pt x="11515" y="1864"/>
                    </a:cubicBezTo>
                    <a:close/>
                    <a:moveTo>
                      <a:pt x="3170" y="3488"/>
                    </a:moveTo>
                    <a:cubicBezTo>
                      <a:pt x="3135" y="3488"/>
                      <a:pt x="3081" y="3552"/>
                      <a:pt x="3119" y="3571"/>
                    </a:cubicBezTo>
                    <a:cubicBezTo>
                      <a:pt x="3426" y="3808"/>
                      <a:pt x="3710" y="4020"/>
                      <a:pt x="4017" y="4257"/>
                    </a:cubicBezTo>
                    <a:lnTo>
                      <a:pt x="4891" y="4965"/>
                    </a:lnTo>
                    <a:cubicBezTo>
                      <a:pt x="5482" y="5438"/>
                      <a:pt x="6049" y="5911"/>
                      <a:pt x="6592" y="6407"/>
                    </a:cubicBezTo>
                    <a:cubicBezTo>
                      <a:pt x="6734" y="6572"/>
                      <a:pt x="6876" y="6690"/>
                      <a:pt x="7065" y="6832"/>
                    </a:cubicBezTo>
                    <a:cubicBezTo>
                      <a:pt x="7136" y="6879"/>
                      <a:pt x="7207" y="6974"/>
                      <a:pt x="7301" y="7045"/>
                    </a:cubicBezTo>
                    <a:cubicBezTo>
                      <a:pt x="7372" y="7092"/>
                      <a:pt x="7467" y="7163"/>
                      <a:pt x="7561" y="7234"/>
                    </a:cubicBezTo>
                    <a:cubicBezTo>
                      <a:pt x="7419" y="7092"/>
                      <a:pt x="7325" y="6950"/>
                      <a:pt x="7183" y="6808"/>
                    </a:cubicBezTo>
                    <a:lnTo>
                      <a:pt x="6781" y="6407"/>
                    </a:lnTo>
                    <a:cubicBezTo>
                      <a:pt x="6522" y="6147"/>
                      <a:pt x="6238" y="5911"/>
                      <a:pt x="5955" y="5651"/>
                    </a:cubicBezTo>
                    <a:cubicBezTo>
                      <a:pt x="5411" y="5154"/>
                      <a:pt x="4820" y="4682"/>
                      <a:pt x="4230" y="4233"/>
                    </a:cubicBezTo>
                    <a:cubicBezTo>
                      <a:pt x="3899" y="3973"/>
                      <a:pt x="3545" y="3690"/>
                      <a:pt x="3190" y="3501"/>
                    </a:cubicBezTo>
                    <a:cubicBezTo>
                      <a:pt x="3186" y="3491"/>
                      <a:pt x="3178" y="3488"/>
                      <a:pt x="3170" y="3488"/>
                    </a:cubicBezTo>
                    <a:close/>
                    <a:moveTo>
                      <a:pt x="7144" y="2422"/>
                    </a:moveTo>
                    <a:cubicBezTo>
                      <a:pt x="7072" y="2422"/>
                      <a:pt x="7014" y="2495"/>
                      <a:pt x="7065" y="2579"/>
                    </a:cubicBezTo>
                    <a:cubicBezTo>
                      <a:pt x="7325" y="3193"/>
                      <a:pt x="7608" y="3808"/>
                      <a:pt x="7916" y="4446"/>
                    </a:cubicBezTo>
                    <a:cubicBezTo>
                      <a:pt x="8199" y="5060"/>
                      <a:pt x="8483" y="5674"/>
                      <a:pt x="8766" y="6289"/>
                    </a:cubicBezTo>
                    <a:cubicBezTo>
                      <a:pt x="8955" y="6643"/>
                      <a:pt x="9121" y="6974"/>
                      <a:pt x="9310" y="7328"/>
                    </a:cubicBezTo>
                    <a:lnTo>
                      <a:pt x="8955" y="6359"/>
                    </a:lnTo>
                    <a:cubicBezTo>
                      <a:pt x="8837" y="6029"/>
                      <a:pt x="8672" y="5698"/>
                      <a:pt x="8554" y="5414"/>
                    </a:cubicBezTo>
                    <a:cubicBezTo>
                      <a:pt x="8294" y="4800"/>
                      <a:pt x="8010" y="4162"/>
                      <a:pt x="7727" y="3524"/>
                    </a:cubicBezTo>
                    <a:cubicBezTo>
                      <a:pt x="7585" y="3170"/>
                      <a:pt x="7419" y="2815"/>
                      <a:pt x="7230" y="2461"/>
                    </a:cubicBezTo>
                    <a:cubicBezTo>
                      <a:pt x="7203" y="2434"/>
                      <a:pt x="7173" y="2422"/>
                      <a:pt x="7144" y="2422"/>
                    </a:cubicBezTo>
                    <a:close/>
                    <a:moveTo>
                      <a:pt x="17186" y="3086"/>
                    </a:moveTo>
                    <a:cubicBezTo>
                      <a:pt x="17174" y="3086"/>
                      <a:pt x="17163" y="3090"/>
                      <a:pt x="17154" y="3099"/>
                    </a:cubicBezTo>
                    <a:cubicBezTo>
                      <a:pt x="16918" y="3406"/>
                      <a:pt x="16705" y="3690"/>
                      <a:pt x="16469" y="3997"/>
                    </a:cubicBezTo>
                    <a:lnTo>
                      <a:pt x="15760" y="4871"/>
                    </a:lnTo>
                    <a:cubicBezTo>
                      <a:pt x="15287" y="5462"/>
                      <a:pt x="14815" y="6029"/>
                      <a:pt x="14319" y="6572"/>
                    </a:cubicBezTo>
                    <a:cubicBezTo>
                      <a:pt x="14177" y="6714"/>
                      <a:pt x="14059" y="6856"/>
                      <a:pt x="13893" y="7045"/>
                    </a:cubicBezTo>
                    <a:cubicBezTo>
                      <a:pt x="13846" y="7116"/>
                      <a:pt x="13752" y="7186"/>
                      <a:pt x="13704" y="7281"/>
                    </a:cubicBezTo>
                    <a:cubicBezTo>
                      <a:pt x="13633" y="7352"/>
                      <a:pt x="13586" y="7446"/>
                      <a:pt x="13492" y="7541"/>
                    </a:cubicBezTo>
                    <a:cubicBezTo>
                      <a:pt x="13633" y="7399"/>
                      <a:pt x="13775" y="7305"/>
                      <a:pt x="13941" y="7163"/>
                    </a:cubicBezTo>
                    <a:lnTo>
                      <a:pt x="14319" y="6761"/>
                    </a:lnTo>
                    <a:cubicBezTo>
                      <a:pt x="14579" y="6501"/>
                      <a:pt x="14815" y="6218"/>
                      <a:pt x="15075" y="5934"/>
                    </a:cubicBezTo>
                    <a:cubicBezTo>
                      <a:pt x="15595" y="5391"/>
                      <a:pt x="16067" y="4800"/>
                      <a:pt x="16492" y="4209"/>
                    </a:cubicBezTo>
                    <a:cubicBezTo>
                      <a:pt x="16776" y="3879"/>
                      <a:pt x="17036" y="3524"/>
                      <a:pt x="17248" y="3170"/>
                    </a:cubicBezTo>
                    <a:cubicBezTo>
                      <a:pt x="17286" y="3151"/>
                      <a:pt x="17233" y="3086"/>
                      <a:pt x="17186" y="3086"/>
                    </a:cubicBezTo>
                    <a:close/>
                    <a:moveTo>
                      <a:pt x="15535" y="3543"/>
                    </a:moveTo>
                    <a:cubicBezTo>
                      <a:pt x="15511" y="3543"/>
                      <a:pt x="15489" y="3552"/>
                      <a:pt x="15476" y="3571"/>
                    </a:cubicBezTo>
                    <a:cubicBezTo>
                      <a:pt x="15051" y="4139"/>
                      <a:pt x="14673" y="4706"/>
                      <a:pt x="14295" y="5273"/>
                    </a:cubicBezTo>
                    <a:cubicBezTo>
                      <a:pt x="13917" y="5816"/>
                      <a:pt x="13492" y="6383"/>
                      <a:pt x="13114" y="6950"/>
                    </a:cubicBezTo>
                    <a:cubicBezTo>
                      <a:pt x="12901" y="7281"/>
                      <a:pt x="12688" y="7588"/>
                      <a:pt x="12452" y="7919"/>
                    </a:cubicBezTo>
                    <a:cubicBezTo>
                      <a:pt x="12665" y="7659"/>
                      <a:pt x="12901" y="7399"/>
                      <a:pt x="13114" y="7116"/>
                    </a:cubicBezTo>
                    <a:cubicBezTo>
                      <a:pt x="13326" y="6856"/>
                      <a:pt x="13515" y="6596"/>
                      <a:pt x="13728" y="6289"/>
                    </a:cubicBezTo>
                    <a:cubicBezTo>
                      <a:pt x="14153" y="5745"/>
                      <a:pt x="14531" y="5202"/>
                      <a:pt x="14933" y="4635"/>
                    </a:cubicBezTo>
                    <a:cubicBezTo>
                      <a:pt x="15169" y="4328"/>
                      <a:pt x="15382" y="4020"/>
                      <a:pt x="15618" y="3690"/>
                    </a:cubicBezTo>
                    <a:cubicBezTo>
                      <a:pt x="15670" y="3604"/>
                      <a:pt x="15597" y="3543"/>
                      <a:pt x="15535" y="3543"/>
                    </a:cubicBezTo>
                    <a:close/>
                    <a:moveTo>
                      <a:pt x="3657" y="5098"/>
                    </a:moveTo>
                    <a:cubicBezTo>
                      <a:pt x="3557" y="5098"/>
                      <a:pt x="3531" y="5212"/>
                      <a:pt x="3592" y="5273"/>
                    </a:cubicBezTo>
                    <a:cubicBezTo>
                      <a:pt x="4159" y="5674"/>
                      <a:pt x="4726" y="6052"/>
                      <a:pt x="5293" y="6454"/>
                    </a:cubicBezTo>
                    <a:cubicBezTo>
                      <a:pt x="5836" y="6832"/>
                      <a:pt x="6403" y="7234"/>
                      <a:pt x="6971" y="7635"/>
                    </a:cubicBezTo>
                    <a:cubicBezTo>
                      <a:pt x="7301" y="7824"/>
                      <a:pt x="7608" y="8037"/>
                      <a:pt x="7939" y="8273"/>
                    </a:cubicBezTo>
                    <a:cubicBezTo>
                      <a:pt x="7679" y="8061"/>
                      <a:pt x="7419" y="7824"/>
                      <a:pt x="7136" y="7635"/>
                    </a:cubicBezTo>
                    <a:cubicBezTo>
                      <a:pt x="6876" y="7423"/>
                      <a:pt x="6616" y="7210"/>
                      <a:pt x="6309" y="6997"/>
                    </a:cubicBezTo>
                    <a:cubicBezTo>
                      <a:pt x="5766" y="6596"/>
                      <a:pt x="5222" y="6218"/>
                      <a:pt x="4655" y="5792"/>
                    </a:cubicBezTo>
                    <a:cubicBezTo>
                      <a:pt x="4348" y="5556"/>
                      <a:pt x="4041" y="5344"/>
                      <a:pt x="3710" y="5107"/>
                    </a:cubicBezTo>
                    <a:cubicBezTo>
                      <a:pt x="3690" y="5101"/>
                      <a:pt x="3673" y="5098"/>
                      <a:pt x="3657" y="5098"/>
                    </a:cubicBezTo>
                    <a:close/>
                    <a:moveTo>
                      <a:pt x="7931" y="812"/>
                    </a:moveTo>
                    <a:cubicBezTo>
                      <a:pt x="7898" y="812"/>
                      <a:pt x="7858" y="850"/>
                      <a:pt x="7892" y="902"/>
                    </a:cubicBezTo>
                    <a:lnTo>
                      <a:pt x="8057" y="1256"/>
                    </a:lnTo>
                    <a:lnTo>
                      <a:pt x="8223" y="1610"/>
                    </a:lnTo>
                    <a:cubicBezTo>
                      <a:pt x="8341" y="1847"/>
                      <a:pt x="8435" y="2083"/>
                      <a:pt x="8554" y="2319"/>
                    </a:cubicBezTo>
                    <a:cubicBezTo>
                      <a:pt x="8743" y="2815"/>
                      <a:pt x="8908" y="3288"/>
                      <a:pt x="9050" y="3784"/>
                    </a:cubicBezTo>
                    <a:cubicBezTo>
                      <a:pt x="9357" y="4800"/>
                      <a:pt x="9593" y="5816"/>
                      <a:pt x="9759" y="6856"/>
                    </a:cubicBezTo>
                    <a:cubicBezTo>
                      <a:pt x="9829" y="7163"/>
                      <a:pt x="9853" y="7446"/>
                      <a:pt x="9924" y="7753"/>
                    </a:cubicBezTo>
                    <a:cubicBezTo>
                      <a:pt x="9948" y="7895"/>
                      <a:pt x="9948" y="8037"/>
                      <a:pt x="9971" y="8155"/>
                    </a:cubicBezTo>
                    <a:lnTo>
                      <a:pt x="10066" y="8604"/>
                    </a:lnTo>
                    <a:lnTo>
                      <a:pt x="10066" y="8179"/>
                    </a:lnTo>
                    <a:cubicBezTo>
                      <a:pt x="10066" y="8061"/>
                      <a:pt x="10042" y="7919"/>
                      <a:pt x="10042" y="7801"/>
                    </a:cubicBezTo>
                    <a:lnTo>
                      <a:pt x="9948" y="6997"/>
                    </a:lnTo>
                    <a:cubicBezTo>
                      <a:pt x="9900" y="6478"/>
                      <a:pt x="9782" y="5934"/>
                      <a:pt x="9688" y="5438"/>
                    </a:cubicBezTo>
                    <a:cubicBezTo>
                      <a:pt x="9451" y="4398"/>
                      <a:pt x="9144" y="3382"/>
                      <a:pt x="8790" y="2390"/>
                    </a:cubicBezTo>
                    <a:cubicBezTo>
                      <a:pt x="8672" y="2130"/>
                      <a:pt x="8577" y="1847"/>
                      <a:pt x="8435" y="1563"/>
                    </a:cubicBezTo>
                    <a:cubicBezTo>
                      <a:pt x="8388" y="1445"/>
                      <a:pt x="8294" y="1303"/>
                      <a:pt x="8223" y="1185"/>
                    </a:cubicBezTo>
                    <a:lnTo>
                      <a:pt x="7963" y="831"/>
                    </a:lnTo>
                    <a:cubicBezTo>
                      <a:pt x="7956" y="817"/>
                      <a:pt x="7944" y="812"/>
                      <a:pt x="7931" y="812"/>
                    </a:cubicBezTo>
                    <a:close/>
                    <a:moveTo>
                      <a:pt x="13091" y="845"/>
                    </a:moveTo>
                    <a:cubicBezTo>
                      <a:pt x="13038" y="845"/>
                      <a:pt x="12972" y="872"/>
                      <a:pt x="12972" y="925"/>
                    </a:cubicBezTo>
                    <a:lnTo>
                      <a:pt x="12972" y="1303"/>
                    </a:lnTo>
                    <a:lnTo>
                      <a:pt x="12972" y="1681"/>
                    </a:lnTo>
                    <a:cubicBezTo>
                      <a:pt x="12972" y="1965"/>
                      <a:pt x="12925" y="2201"/>
                      <a:pt x="12877" y="2461"/>
                    </a:cubicBezTo>
                    <a:cubicBezTo>
                      <a:pt x="12783" y="2981"/>
                      <a:pt x="12688" y="3477"/>
                      <a:pt x="12570" y="3997"/>
                    </a:cubicBezTo>
                    <a:cubicBezTo>
                      <a:pt x="12334" y="5013"/>
                      <a:pt x="12027" y="6029"/>
                      <a:pt x="11672" y="6997"/>
                    </a:cubicBezTo>
                    <a:cubicBezTo>
                      <a:pt x="11578" y="7281"/>
                      <a:pt x="11460" y="7564"/>
                      <a:pt x="11342" y="7824"/>
                    </a:cubicBezTo>
                    <a:cubicBezTo>
                      <a:pt x="11271" y="7966"/>
                      <a:pt x="11223" y="8108"/>
                      <a:pt x="11200" y="8250"/>
                    </a:cubicBezTo>
                    <a:cubicBezTo>
                      <a:pt x="11129" y="8391"/>
                      <a:pt x="11105" y="8533"/>
                      <a:pt x="11034" y="8651"/>
                    </a:cubicBezTo>
                    <a:cubicBezTo>
                      <a:pt x="11105" y="8533"/>
                      <a:pt x="11200" y="8415"/>
                      <a:pt x="11247" y="8297"/>
                    </a:cubicBezTo>
                    <a:lnTo>
                      <a:pt x="11436" y="7943"/>
                    </a:lnTo>
                    <a:cubicBezTo>
                      <a:pt x="11554" y="7706"/>
                      <a:pt x="11625" y="7470"/>
                      <a:pt x="11743" y="7210"/>
                    </a:cubicBezTo>
                    <a:cubicBezTo>
                      <a:pt x="11956" y="6714"/>
                      <a:pt x="12145" y="6194"/>
                      <a:pt x="12310" y="5698"/>
                    </a:cubicBezTo>
                    <a:cubicBezTo>
                      <a:pt x="12641" y="4706"/>
                      <a:pt x="12901" y="3666"/>
                      <a:pt x="13090" y="2626"/>
                    </a:cubicBezTo>
                    <a:cubicBezTo>
                      <a:pt x="13137" y="2343"/>
                      <a:pt x="13161" y="2036"/>
                      <a:pt x="13208" y="1752"/>
                    </a:cubicBezTo>
                    <a:lnTo>
                      <a:pt x="13208" y="1303"/>
                    </a:lnTo>
                    <a:cubicBezTo>
                      <a:pt x="13208" y="1161"/>
                      <a:pt x="13161" y="1020"/>
                      <a:pt x="13137" y="854"/>
                    </a:cubicBezTo>
                    <a:cubicBezTo>
                      <a:pt x="13125" y="848"/>
                      <a:pt x="13109" y="845"/>
                      <a:pt x="13091" y="845"/>
                    </a:cubicBezTo>
                    <a:close/>
                    <a:moveTo>
                      <a:pt x="3474" y="3264"/>
                    </a:moveTo>
                    <a:cubicBezTo>
                      <a:pt x="3474" y="3288"/>
                      <a:pt x="3426" y="3382"/>
                      <a:pt x="3474" y="3406"/>
                    </a:cubicBezTo>
                    <a:cubicBezTo>
                      <a:pt x="3592" y="3453"/>
                      <a:pt x="3686" y="3548"/>
                      <a:pt x="3804" y="3619"/>
                    </a:cubicBezTo>
                    <a:cubicBezTo>
                      <a:pt x="3923" y="3666"/>
                      <a:pt x="4041" y="3737"/>
                      <a:pt x="4135" y="3808"/>
                    </a:cubicBezTo>
                    <a:lnTo>
                      <a:pt x="4750" y="4257"/>
                    </a:lnTo>
                    <a:cubicBezTo>
                      <a:pt x="5175" y="4587"/>
                      <a:pt x="5553" y="4942"/>
                      <a:pt x="5931" y="5296"/>
                    </a:cubicBezTo>
                    <a:cubicBezTo>
                      <a:pt x="6687" y="6005"/>
                      <a:pt x="7396" y="6761"/>
                      <a:pt x="8081" y="7588"/>
                    </a:cubicBezTo>
                    <a:cubicBezTo>
                      <a:pt x="8270" y="7824"/>
                      <a:pt x="8459" y="8061"/>
                      <a:pt x="8648" y="8273"/>
                    </a:cubicBezTo>
                    <a:cubicBezTo>
                      <a:pt x="8743" y="8391"/>
                      <a:pt x="8813" y="8510"/>
                      <a:pt x="8908" y="8604"/>
                    </a:cubicBezTo>
                    <a:cubicBezTo>
                      <a:pt x="9002" y="8722"/>
                      <a:pt x="9121" y="8840"/>
                      <a:pt x="9215" y="8958"/>
                    </a:cubicBezTo>
                    <a:cubicBezTo>
                      <a:pt x="9144" y="8840"/>
                      <a:pt x="9097" y="8722"/>
                      <a:pt x="9002" y="8604"/>
                    </a:cubicBezTo>
                    <a:cubicBezTo>
                      <a:pt x="8932" y="8486"/>
                      <a:pt x="8861" y="8391"/>
                      <a:pt x="8790" y="8273"/>
                    </a:cubicBezTo>
                    <a:cubicBezTo>
                      <a:pt x="8648" y="8061"/>
                      <a:pt x="8483" y="7824"/>
                      <a:pt x="8317" y="7635"/>
                    </a:cubicBezTo>
                    <a:cubicBezTo>
                      <a:pt x="8010" y="7210"/>
                      <a:pt x="7656" y="6808"/>
                      <a:pt x="7301" y="6383"/>
                    </a:cubicBezTo>
                    <a:cubicBezTo>
                      <a:pt x="6569" y="5627"/>
                      <a:pt x="5813" y="4871"/>
                      <a:pt x="4986" y="4209"/>
                    </a:cubicBezTo>
                    <a:cubicBezTo>
                      <a:pt x="4750" y="4020"/>
                      <a:pt x="4513" y="3808"/>
                      <a:pt x="4277" y="3666"/>
                    </a:cubicBezTo>
                    <a:cubicBezTo>
                      <a:pt x="4159" y="3571"/>
                      <a:pt x="4041" y="3524"/>
                      <a:pt x="3899" y="3430"/>
                    </a:cubicBezTo>
                    <a:cubicBezTo>
                      <a:pt x="3757" y="3382"/>
                      <a:pt x="3615" y="3312"/>
                      <a:pt x="3474" y="3264"/>
                    </a:cubicBezTo>
                    <a:close/>
                    <a:moveTo>
                      <a:pt x="706" y="8026"/>
                    </a:moveTo>
                    <a:cubicBezTo>
                      <a:pt x="634" y="8026"/>
                      <a:pt x="630" y="8112"/>
                      <a:pt x="709" y="8132"/>
                    </a:cubicBezTo>
                    <a:cubicBezTo>
                      <a:pt x="1064" y="8179"/>
                      <a:pt x="1442" y="8226"/>
                      <a:pt x="1820" y="8273"/>
                    </a:cubicBezTo>
                    <a:cubicBezTo>
                      <a:pt x="2221" y="8344"/>
                      <a:pt x="2576" y="8368"/>
                      <a:pt x="2954" y="8415"/>
                    </a:cubicBezTo>
                    <a:cubicBezTo>
                      <a:pt x="3686" y="8533"/>
                      <a:pt x="4395" y="8651"/>
                      <a:pt x="5128" y="8840"/>
                    </a:cubicBezTo>
                    <a:cubicBezTo>
                      <a:pt x="5340" y="8864"/>
                      <a:pt x="5553" y="8935"/>
                      <a:pt x="5766" y="8958"/>
                    </a:cubicBezTo>
                    <a:cubicBezTo>
                      <a:pt x="5884" y="8982"/>
                      <a:pt x="5955" y="9006"/>
                      <a:pt x="6073" y="9006"/>
                    </a:cubicBezTo>
                    <a:cubicBezTo>
                      <a:pt x="6191" y="9053"/>
                      <a:pt x="6285" y="9053"/>
                      <a:pt x="6403" y="9077"/>
                    </a:cubicBezTo>
                    <a:lnTo>
                      <a:pt x="5860" y="8888"/>
                    </a:lnTo>
                    <a:cubicBezTo>
                      <a:pt x="5695" y="8840"/>
                      <a:pt x="5506" y="8817"/>
                      <a:pt x="5340" y="8746"/>
                    </a:cubicBezTo>
                    <a:cubicBezTo>
                      <a:pt x="4986" y="8651"/>
                      <a:pt x="4608" y="8580"/>
                      <a:pt x="4253" y="8510"/>
                    </a:cubicBezTo>
                    <a:cubicBezTo>
                      <a:pt x="3497" y="8368"/>
                      <a:pt x="2765" y="8250"/>
                      <a:pt x="2032" y="8155"/>
                    </a:cubicBezTo>
                    <a:cubicBezTo>
                      <a:pt x="1607" y="8108"/>
                      <a:pt x="1182" y="8037"/>
                      <a:pt x="756" y="8037"/>
                    </a:cubicBezTo>
                    <a:cubicBezTo>
                      <a:pt x="737" y="8029"/>
                      <a:pt x="720" y="8026"/>
                      <a:pt x="706" y="8026"/>
                    </a:cubicBezTo>
                    <a:close/>
                    <a:moveTo>
                      <a:pt x="17423" y="3453"/>
                    </a:moveTo>
                    <a:cubicBezTo>
                      <a:pt x="17390" y="3453"/>
                      <a:pt x="17355" y="3465"/>
                      <a:pt x="17343" y="3501"/>
                    </a:cubicBezTo>
                    <a:cubicBezTo>
                      <a:pt x="17272" y="3619"/>
                      <a:pt x="17178" y="3690"/>
                      <a:pt x="17130" y="3808"/>
                    </a:cubicBezTo>
                    <a:cubicBezTo>
                      <a:pt x="17059" y="3926"/>
                      <a:pt x="17012" y="4044"/>
                      <a:pt x="16918" y="4139"/>
                    </a:cubicBezTo>
                    <a:lnTo>
                      <a:pt x="16469" y="4753"/>
                    </a:lnTo>
                    <a:cubicBezTo>
                      <a:pt x="16162" y="5178"/>
                      <a:pt x="15807" y="5556"/>
                      <a:pt x="15453" y="5934"/>
                    </a:cubicBezTo>
                    <a:cubicBezTo>
                      <a:pt x="14744" y="6714"/>
                      <a:pt x="13964" y="7423"/>
                      <a:pt x="13137" y="8084"/>
                    </a:cubicBezTo>
                    <a:cubicBezTo>
                      <a:pt x="12901" y="8273"/>
                      <a:pt x="12665" y="8486"/>
                      <a:pt x="12452" y="8651"/>
                    </a:cubicBezTo>
                    <a:cubicBezTo>
                      <a:pt x="12334" y="8746"/>
                      <a:pt x="12216" y="8840"/>
                      <a:pt x="12145" y="8935"/>
                    </a:cubicBezTo>
                    <a:cubicBezTo>
                      <a:pt x="12027" y="9006"/>
                      <a:pt x="11909" y="9124"/>
                      <a:pt x="11791" y="9218"/>
                    </a:cubicBezTo>
                    <a:cubicBezTo>
                      <a:pt x="11909" y="9148"/>
                      <a:pt x="12027" y="9100"/>
                      <a:pt x="12145" y="9006"/>
                    </a:cubicBezTo>
                    <a:cubicBezTo>
                      <a:pt x="12263" y="8958"/>
                      <a:pt x="12334" y="8864"/>
                      <a:pt x="12452" y="8793"/>
                    </a:cubicBezTo>
                    <a:cubicBezTo>
                      <a:pt x="12665" y="8651"/>
                      <a:pt x="12901" y="8486"/>
                      <a:pt x="13114" y="8344"/>
                    </a:cubicBezTo>
                    <a:cubicBezTo>
                      <a:pt x="13515" y="8013"/>
                      <a:pt x="13941" y="7659"/>
                      <a:pt x="14342" y="7305"/>
                    </a:cubicBezTo>
                    <a:cubicBezTo>
                      <a:pt x="15122" y="6596"/>
                      <a:pt x="15854" y="5816"/>
                      <a:pt x="16540" y="4989"/>
                    </a:cubicBezTo>
                    <a:cubicBezTo>
                      <a:pt x="16705" y="4753"/>
                      <a:pt x="16918" y="4517"/>
                      <a:pt x="17059" y="4280"/>
                    </a:cubicBezTo>
                    <a:cubicBezTo>
                      <a:pt x="17154" y="4162"/>
                      <a:pt x="17225" y="4044"/>
                      <a:pt x="17296" y="3902"/>
                    </a:cubicBezTo>
                    <a:cubicBezTo>
                      <a:pt x="17367" y="3760"/>
                      <a:pt x="17414" y="3642"/>
                      <a:pt x="17485" y="3477"/>
                    </a:cubicBezTo>
                    <a:cubicBezTo>
                      <a:pt x="17485" y="3465"/>
                      <a:pt x="17455" y="3453"/>
                      <a:pt x="17423" y="3453"/>
                    </a:cubicBezTo>
                    <a:close/>
                    <a:moveTo>
                      <a:pt x="18227" y="7036"/>
                    </a:moveTo>
                    <a:cubicBezTo>
                      <a:pt x="18216" y="7036"/>
                      <a:pt x="18205" y="7039"/>
                      <a:pt x="18194" y="7045"/>
                    </a:cubicBezTo>
                    <a:cubicBezTo>
                      <a:pt x="17579" y="7305"/>
                      <a:pt x="16941" y="7588"/>
                      <a:pt x="16327" y="7895"/>
                    </a:cubicBezTo>
                    <a:cubicBezTo>
                      <a:pt x="15713" y="8179"/>
                      <a:pt x="15075" y="8462"/>
                      <a:pt x="14460" y="8746"/>
                    </a:cubicBezTo>
                    <a:cubicBezTo>
                      <a:pt x="14106" y="8935"/>
                      <a:pt x="13799" y="9100"/>
                      <a:pt x="13444" y="9289"/>
                    </a:cubicBezTo>
                    <a:lnTo>
                      <a:pt x="14413" y="8935"/>
                    </a:lnTo>
                    <a:cubicBezTo>
                      <a:pt x="14720" y="8817"/>
                      <a:pt x="15051" y="8651"/>
                      <a:pt x="15358" y="8533"/>
                    </a:cubicBezTo>
                    <a:cubicBezTo>
                      <a:pt x="15973" y="8273"/>
                      <a:pt x="16587" y="7990"/>
                      <a:pt x="17248" y="7706"/>
                    </a:cubicBezTo>
                    <a:cubicBezTo>
                      <a:pt x="17603" y="7564"/>
                      <a:pt x="17957" y="7399"/>
                      <a:pt x="18312" y="7210"/>
                    </a:cubicBezTo>
                    <a:cubicBezTo>
                      <a:pt x="18353" y="7169"/>
                      <a:pt x="18304" y="7036"/>
                      <a:pt x="18227" y="7036"/>
                    </a:cubicBezTo>
                    <a:close/>
                    <a:moveTo>
                      <a:pt x="19895" y="7467"/>
                    </a:moveTo>
                    <a:cubicBezTo>
                      <a:pt x="19888" y="7467"/>
                      <a:pt x="19880" y="7468"/>
                      <a:pt x="19871" y="7470"/>
                    </a:cubicBezTo>
                    <a:cubicBezTo>
                      <a:pt x="19517" y="7588"/>
                      <a:pt x="19186" y="7777"/>
                      <a:pt x="18831" y="7919"/>
                    </a:cubicBezTo>
                    <a:cubicBezTo>
                      <a:pt x="18477" y="8061"/>
                      <a:pt x="18123" y="8226"/>
                      <a:pt x="17792" y="8344"/>
                    </a:cubicBezTo>
                    <a:cubicBezTo>
                      <a:pt x="17130" y="8604"/>
                      <a:pt x="16421" y="8840"/>
                      <a:pt x="15713" y="9077"/>
                    </a:cubicBezTo>
                    <a:cubicBezTo>
                      <a:pt x="15500" y="9124"/>
                      <a:pt x="15335" y="9195"/>
                      <a:pt x="15122" y="9289"/>
                    </a:cubicBezTo>
                    <a:cubicBezTo>
                      <a:pt x="15027" y="9313"/>
                      <a:pt x="14909" y="9337"/>
                      <a:pt x="14815" y="9407"/>
                    </a:cubicBezTo>
                    <a:cubicBezTo>
                      <a:pt x="14744" y="9431"/>
                      <a:pt x="14626" y="9478"/>
                      <a:pt x="14531" y="9526"/>
                    </a:cubicBezTo>
                    <a:cubicBezTo>
                      <a:pt x="14697" y="9455"/>
                      <a:pt x="14909" y="9455"/>
                      <a:pt x="15098" y="9407"/>
                    </a:cubicBezTo>
                    <a:cubicBezTo>
                      <a:pt x="15264" y="9360"/>
                      <a:pt x="15429" y="9313"/>
                      <a:pt x="15618" y="9242"/>
                    </a:cubicBezTo>
                    <a:cubicBezTo>
                      <a:pt x="15973" y="9124"/>
                      <a:pt x="16327" y="9053"/>
                      <a:pt x="16681" y="8935"/>
                    </a:cubicBezTo>
                    <a:cubicBezTo>
                      <a:pt x="17390" y="8699"/>
                      <a:pt x="18099" y="8415"/>
                      <a:pt x="18784" y="8132"/>
                    </a:cubicBezTo>
                    <a:cubicBezTo>
                      <a:pt x="19162" y="7990"/>
                      <a:pt x="19564" y="7801"/>
                      <a:pt x="19942" y="7588"/>
                    </a:cubicBezTo>
                    <a:cubicBezTo>
                      <a:pt x="19985" y="7567"/>
                      <a:pt x="19969" y="7467"/>
                      <a:pt x="19895" y="7467"/>
                    </a:cubicBezTo>
                    <a:close/>
                    <a:moveTo>
                      <a:pt x="1324" y="7541"/>
                    </a:moveTo>
                    <a:cubicBezTo>
                      <a:pt x="1182" y="7541"/>
                      <a:pt x="1016" y="7564"/>
                      <a:pt x="875" y="7588"/>
                    </a:cubicBezTo>
                    <a:cubicBezTo>
                      <a:pt x="851" y="7683"/>
                      <a:pt x="851" y="7777"/>
                      <a:pt x="946" y="7777"/>
                    </a:cubicBezTo>
                    <a:lnTo>
                      <a:pt x="1702" y="7777"/>
                    </a:lnTo>
                    <a:cubicBezTo>
                      <a:pt x="1985" y="7777"/>
                      <a:pt x="2221" y="7801"/>
                      <a:pt x="2481" y="7872"/>
                    </a:cubicBezTo>
                    <a:cubicBezTo>
                      <a:pt x="3001" y="7943"/>
                      <a:pt x="3497" y="8037"/>
                      <a:pt x="4017" y="8155"/>
                    </a:cubicBezTo>
                    <a:cubicBezTo>
                      <a:pt x="5033" y="8391"/>
                      <a:pt x="6049" y="8722"/>
                      <a:pt x="7018" y="9077"/>
                    </a:cubicBezTo>
                    <a:cubicBezTo>
                      <a:pt x="7301" y="9148"/>
                      <a:pt x="7585" y="9289"/>
                      <a:pt x="7845" y="9384"/>
                    </a:cubicBezTo>
                    <a:cubicBezTo>
                      <a:pt x="7986" y="9455"/>
                      <a:pt x="8128" y="9526"/>
                      <a:pt x="8270" y="9549"/>
                    </a:cubicBezTo>
                    <a:cubicBezTo>
                      <a:pt x="8412" y="9596"/>
                      <a:pt x="8554" y="9620"/>
                      <a:pt x="8672" y="9691"/>
                    </a:cubicBezTo>
                    <a:cubicBezTo>
                      <a:pt x="8554" y="9620"/>
                      <a:pt x="8435" y="9549"/>
                      <a:pt x="8317" y="9478"/>
                    </a:cubicBezTo>
                    <a:lnTo>
                      <a:pt x="7963" y="9313"/>
                    </a:lnTo>
                    <a:cubicBezTo>
                      <a:pt x="7727" y="9195"/>
                      <a:pt x="7490" y="9100"/>
                      <a:pt x="7230" y="8982"/>
                    </a:cubicBezTo>
                    <a:cubicBezTo>
                      <a:pt x="6734" y="8769"/>
                      <a:pt x="6214" y="8604"/>
                      <a:pt x="5718" y="8415"/>
                    </a:cubicBezTo>
                    <a:cubicBezTo>
                      <a:pt x="4726" y="8108"/>
                      <a:pt x="3686" y="7824"/>
                      <a:pt x="2647" y="7659"/>
                    </a:cubicBezTo>
                    <a:cubicBezTo>
                      <a:pt x="2363" y="7588"/>
                      <a:pt x="2056" y="7564"/>
                      <a:pt x="1772" y="7541"/>
                    </a:cubicBezTo>
                    <a:close/>
                    <a:moveTo>
                      <a:pt x="1891" y="9148"/>
                    </a:moveTo>
                    <a:cubicBezTo>
                      <a:pt x="1820" y="9171"/>
                      <a:pt x="1867" y="9337"/>
                      <a:pt x="1938" y="9337"/>
                    </a:cubicBezTo>
                    <a:cubicBezTo>
                      <a:pt x="2623" y="9431"/>
                      <a:pt x="3308" y="9478"/>
                      <a:pt x="3993" y="9549"/>
                    </a:cubicBezTo>
                    <a:lnTo>
                      <a:pt x="6025" y="9715"/>
                    </a:lnTo>
                    <a:cubicBezTo>
                      <a:pt x="6403" y="9738"/>
                      <a:pt x="6781" y="9738"/>
                      <a:pt x="7183" y="9785"/>
                    </a:cubicBezTo>
                    <a:cubicBezTo>
                      <a:pt x="6829" y="9715"/>
                      <a:pt x="6498" y="9667"/>
                      <a:pt x="6144" y="9596"/>
                    </a:cubicBezTo>
                    <a:cubicBezTo>
                      <a:pt x="5789" y="9549"/>
                      <a:pt x="5458" y="9526"/>
                      <a:pt x="5104" y="9478"/>
                    </a:cubicBezTo>
                    <a:cubicBezTo>
                      <a:pt x="4419" y="9407"/>
                      <a:pt x="3757" y="9337"/>
                      <a:pt x="3072" y="9289"/>
                    </a:cubicBezTo>
                    <a:cubicBezTo>
                      <a:pt x="2694" y="9242"/>
                      <a:pt x="2292" y="9195"/>
                      <a:pt x="1891" y="9148"/>
                    </a:cubicBezTo>
                    <a:close/>
                    <a:moveTo>
                      <a:pt x="6878" y="417"/>
                    </a:moveTo>
                    <a:cubicBezTo>
                      <a:pt x="6857" y="417"/>
                      <a:pt x="6829" y="446"/>
                      <a:pt x="6829" y="476"/>
                    </a:cubicBezTo>
                    <a:cubicBezTo>
                      <a:pt x="6947" y="783"/>
                      <a:pt x="7089" y="1067"/>
                      <a:pt x="7207" y="1374"/>
                    </a:cubicBezTo>
                    <a:cubicBezTo>
                      <a:pt x="7349" y="1658"/>
                      <a:pt x="7467" y="1965"/>
                      <a:pt x="7608" y="2248"/>
                    </a:cubicBezTo>
                    <a:cubicBezTo>
                      <a:pt x="7892" y="2839"/>
                      <a:pt x="8128" y="3430"/>
                      <a:pt x="8365" y="4044"/>
                    </a:cubicBezTo>
                    <a:cubicBezTo>
                      <a:pt x="8837" y="5249"/>
                      <a:pt x="9239" y="6478"/>
                      <a:pt x="9617" y="7706"/>
                    </a:cubicBezTo>
                    <a:cubicBezTo>
                      <a:pt x="9735" y="8061"/>
                      <a:pt x="9829" y="8391"/>
                      <a:pt x="9924" y="8746"/>
                    </a:cubicBezTo>
                    <a:cubicBezTo>
                      <a:pt x="10042" y="9100"/>
                      <a:pt x="10137" y="9455"/>
                      <a:pt x="10207" y="9809"/>
                    </a:cubicBezTo>
                    <a:lnTo>
                      <a:pt x="10255" y="9809"/>
                    </a:lnTo>
                    <a:cubicBezTo>
                      <a:pt x="10089" y="9148"/>
                      <a:pt x="9971" y="8533"/>
                      <a:pt x="9806" y="7919"/>
                    </a:cubicBezTo>
                    <a:cubicBezTo>
                      <a:pt x="9617" y="7305"/>
                      <a:pt x="9451" y="6667"/>
                      <a:pt x="9239" y="6052"/>
                    </a:cubicBezTo>
                    <a:cubicBezTo>
                      <a:pt x="8813" y="4824"/>
                      <a:pt x="8388" y="3619"/>
                      <a:pt x="7845" y="2437"/>
                    </a:cubicBezTo>
                    <a:cubicBezTo>
                      <a:pt x="7703" y="2107"/>
                      <a:pt x="7561" y="1776"/>
                      <a:pt x="7396" y="1421"/>
                    </a:cubicBezTo>
                    <a:cubicBezTo>
                      <a:pt x="7254" y="1091"/>
                      <a:pt x="7112" y="736"/>
                      <a:pt x="6900" y="453"/>
                    </a:cubicBezTo>
                    <a:cubicBezTo>
                      <a:pt x="6900" y="427"/>
                      <a:pt x="6890" y="417"/>
                      <a:pt x="6878" y="417"/>
                    </a:cubicBezTo>
                    <a:close/>
                    <a:moveTo>
                      <a:pt x="12310" y="0"/>
                    </a:moveTo>
                    <a:cubicBezTo>
                      <a:pt x="12284" y="0"/>
                      <a:pt x="12263" y="7"/>
                      <a:pt x="12263" y="27"/>
                    </a:cubicBezTo>
                    <a:cubicBezTo>
                      <a:pt x="12192" y="358"/>
                      <a:pt x="12192" y="689"/>
                      <a:pt x="12169" y="1020"/>
                    </a:cubicBezTo>
                    <a:lnTo>
                      <a:pt x="12074" y="1988"/>
                    </a:lnTo>
                    <a:cubicBezTo>
                      <a:pt x="12027" y="2626"/>
                      <a:pt x="11932" y="3241"/>
                      <a:pt x="11814" y="3902"/>
                    </a:cubicBezTo>
                    <a:cubicBezTo>
                      <a:pt x="11601" y="5178"/>
                      <a:pt x="11365" y="6430"/>
                      <a:pt x="11082" y="7706"/>
                    </a:cubicBezTo>
                    <a:cubicBezTo>
                      <a:pt x="10987" y="8061"/>
                      <a:pt x="10893" y="8415"/>
                      <a:pt x="10845" y="8746"/>
                    </a:cubicBezTo>
                    <a:lnTo>
                      <a:pt x="10562" y="9809"/>
                    </a:lnTo>
                    <a:cubicBezTo>
                      <a:pt x="10562" y="9809"/>
                      <a:pt x="10562" y="9820"/>
                      <a:pt x="10576" y="9820"/>
                    </a:cubicBezTo>
                    <a:cubicBezTo>
                      <a:pt x="10583" y="9820"/>
                      <a:pt x="10593" y="9817"/>
                      <a:pt x="10609" y="9809"/>
                    </a:cubicBezTo>
                    <a:cubicBezTo>
                      <a:pt x="10798" y="9195"/>
                      <a:pt x="11011" y="8557"/>
                      <a:pt x="11153" y="7943"/>
                    </a:cubicBezTo>
                    <a:cubicBezTo>
                      <a:pt x="11342" y="7328"/>
                      <a:pt x="11460" y="6714"/>
                      <a:pt x="11601" y="6052"/>
                    </a:cubicBezTo>
                    <a:cubicBezTo>
                      <a:pt x="11861" y="4800"/>
                      <a:pt x="12074" y="3524"/>
                      <a:pt x="12216" y="2225"/>
                    </a:cubicBezTo>
                    <a:cubicBezTo>
                      <a:pt x="12263" y="1870"/>
                      <a:pt x="12310" y="1516"/>
                      <a:pt x="12334" y="1114"/>
                    </a:cubicBezTo>
                    <a:cubicBezTo>
                      <a:pt x="12381" y="760"/>
                      <a:pt x="12405" y="382"/>
                      <a:pt x="12405" y="27"/>
                    </a:cubicBezTo>
                    <a:cubicBezTo>
                      <a:pt x="12391" y="14"/>
                      <a:pt x="12346" y="0"/>
                      <a:pt x="12310" y="0"/>
                    </a:cubicBezTo>
                    <a:close/>
                    <a:moveTo>
                      <a:pt x="2390" y="3488"/>
                    </a:moveTo>
                    <a:cubicBezTo>
                      <a:pt x="2356" y="3488"/>
                      <a:pt x="2306" y="3552"/>
                      <a:pt x="2363" y="3571"/>
                    </a:cubicBezTo>
                    <a:cubicBezTo>
                      <a:pt x="2623" y="3784"/>
                      <a:pt x="2883" y="3973"/>
                      <a:pt x="3166" y="4139"/>
                    </a:cubicBezTo>
                    <a:cubicBezTo>
                      <a:pt x="3426" y="4328"/>
                      <a:pt x="3686" y="4517"/>
                      <a:pt x="3946" y="4706"/>
                    </a:cubicBezTo>
                    <a:cubicBezTo>
                      <a:pt x="4490" y="5084"/>
                      <a:pt x="4986" y="5462"/>
                      <a:pt x="5482" y="5887"/>
                    </a:cubicBezTo>
                    <a:cubicBezTo>
                      <a:pt x="6498" y="6690"/>
                      <a:pt x="7467" y="7541"/>
                      <a:pt x="8412" y="8415"/>
                    </a:cubicBezTo>
                    <a:cubicBezTo>
                      <a:pt x="8672" y="8651"/>
                      <a:pt x="8955" y="8935"/>
                      <a:pt x="9191" y="9171"/>
                    </a:cubicBezTo>
                    <a:cubicBezTo>
                      <a:pt x="9451" y="9407"/>
                      <a:pt x="9711" y="9667"/>
                      <a:pt x="9971" y="9927"/>
                    </a:cubicBezTo>
                    <a:cubicBezTo>
                      <a:pt x="9546" y="9455"/>
                      <a:pt x="9097" y="8958"/>
                      <a:pt x="8648" y="8510"/>
                    </a:cubicBezTo>
                    <a:cubicBezTo>
                      <a:pt x="8176" y="8061"/>
                      <a:pt x="7727" y="7635"/>
                      <a:pt x="7230" y="7186"/>
                    </a:cubicBezTo>
                    <a:cubicBezTo>
                      <a:pt x="6262" y="6336"/>
                      <a:pt x="5246" y="5509"/>
                      <a:pt x="4230" y="4729"/>
                    </a:cubicBezTo>
                    <a:cubicBezTo>
                      <a:pt x="3923" y="4517"/>
                      <a:pt x="3639" y="4280"/>
                      <a:pt x="3332" y="4091"/>
                    </a:cubicBezTo>
                    <a:cubicBezTo>
                      <a:pt x="3048" y="3879"/>
                      <a:pt x="2741" y="3666"/>
                      <a:pt x="2410" y="3501"/>
                    </a:cubicBezTo>
                    <a:cubicBezTo>
                      <a:pt x="2406" y="3491"/>
                      <a:pt x="2398" y="3488"/>
                      <a:pt x="2390" y="3488"/>
                    </a:cubicBezTo>
                    <a:close/>
                    <a:moveTo>
                      <a:pt x="17196" y="2347"/>
                    </a:moveTo>
                    <a:cubicBezTo>
                      <a:pt x="17182" y="2347"/>
                      <a:pt x="17167" y="2353"/>
                      <a:pt x="17154" y="2366"/>
                    </a:cubicBezTo>
                    <a:cubicBezTo>
                      <a:pt x="16941" y="2626"/>
                      <a:pt x="16776" y="2886"/>
                      <a:pt x="16587" y="3170"/>
                    </a:cubicBezTo>
                    <a:cubicBezTo>
                      <a:pt x="16421" y="3430"/>
                      <a:pt x="16232" y="3690"/>
                      <a:pt x="16043" y="3973"/>
                    </a:cubicBezTo>
                    <a:cubicBezTo>
                      <a:pt x="15642" y="4493"/>
                      <a:pt x="15264" y="4989"/>
                      <a:pt x="14862" y="5509"/>
                    </a:cubicBezTo>
                    <a:cubicBezTo>
                      <a:pt x="14059" y="6501"/>
                      <a:pt x="13208" y="7470"/>
                      <a:pt x="12310" y="8415"/>
                    </a:cubicBezTo>
                    <a:cubicBezTo>
                      <a:pt x="12074" y="8651"/>
                      <a:pt x="11814" y="8935"/>
                      <a:pt x="11578" y="9195"/>
                    </a:cubicBezTo>
                    <a:cubicBezTo>
                      <a:pt x="11342" y="9455"/>
                      <a:pt x="11082" y="9715"/>
                      <a:pt x="10798" y="9998"/>
                    </a:cubicBezTo>
                    <a:cubicBezTo>
                      <a:pt x="11271" y="9573"/>
                      <a:pt x="11743" y="9124"/>
                      <a:pt x="12216" y="8651"/>
                    </a:cubicBezTo>
                    <a:cubicBezTo>
                      <a:pt x="12688" y="8179"/>
                      <a:pt x="13114" y="7706"/>
                      <a:pt x="13563" y="7234"/>
                    </a:cubicBezTo>
                    <a:cubicBezTo>
                      <a:pt x="14413" y="6265"/>
                      <a:pt x="15240" y="5273"/>
                      <a:pt x="15996" y="4233"/>
                    </a:cubicBezTo>
                    <a:cubicBezTo>
                      <a:pt x="16232" y="3926"/>
                      <a:pt x="16445" y="3642"/>
                      <a:pt x="16658" y="3335"/>
                    </a:cubicBezTo>
                    <a:cubicBezTo>
                      <a:pt x="16870" y="3052"/>
                      <a:pt x="17059" y="2745"/>
                      <a:pt x="17248" y="2437"/>
                    </a:cubicBezTo>
                    <a:cubicBezTo>
                      <a:pt x="17265" y="2386"/>
                      <a:pt x="17233" y="2347"/>
                      <a:pt x="17196" y="2347"/>
                    </a:cubicBezTo>
                    <a:close/>
                    <a:moveTo>
                      <a:pt x="19869" y="7891"/>
                    </a:moveTo>
                    <a:cubicBezTo>
                      <a:pt x="19862" y="7891"/>
                      <a:pt x="19854" y="7892"/>
                      <a:pt x="19847" y="7895"/>
                    </a:cubicBezTo>
                    <a:lnTo>
                      <a:pt x="19493" y="8061"/>
                    </a:lnTo>
                    <a:lnTo>
                      <a:pt x="19139" y="8250"/>
                    </a:lnTo>
                    <a:cubicBezTo>
                      <a:pt x="18902" y="8368"/>
                      <a:pt x="18666" y="8462"/>
                      <a:pt x="18430" y="8557"/>
                    </a:cubicBezTo>
                    <a:cubicBezTo>
                      <a:pt x="17934" y="8746"/>
                      <a:pt x="17461" y="8935"/>
                      <a:pt x="16941" y="9077"/>
                    </a:cubicBezTo>
                    <a:cubicBezTo>
                      <a:pt x="15949" y="9360"/>
                      <a:pt x="14909" y="9596"/>
                      <a:pt x="13870" y="9785"/>
                    </a:cubicBezTo>
                    <a:cubicBezTo>
                      <a:pt x="13586" y="9833"/>
                      <a:pt x="13279" y="9880"/>
                      <a:pt x="12996" y="9927"/>
                    </a:cubicBezTo>
                    <a:cubicBezTo>
                      <a:pt x="12854" y="9951"/>
                      <a:pt x="12688" y="9951"/>
                      <a:pt x="12570" y="9998"/>
                    </a:cubicBezTo>
                    <a:lnTo>
                      <a:pt x="12145" y="10069"/>
                    </a:lnTo>
                    <a:lnTo>
                      <a:pt x="12547" y="10069"/>
                    </a:lnTo>
                    <a:cubicBezTo>
                      <a:pt x="12665" y="10069"/>
                      <a:pt x="12806" y="10045"/>
                      <a:pt x="12925" y="10045"/>
                    </a:cubicBezTo>
                    <a:lnTo>
                      <a:pt x="13728" y="9951"/>
                    </a:lnTo>
                    <a:cubicBezTo>
                      <a:pt x="14271" y="9904"/>
                      <a:pt x="14791" y="9785"/>
                      <a:pt x="15287" y="9691"/>
                    </a:cubicBezTo>
                    <a:cubicBezTo>
                      <a:pt x="16327" y="9455"/>
                      <a:pt x="17367" y="9171"/>
                      <a:pt x="18335" y="8817"/>
                    </a:cubicBezTo>
                    <a:cubicBezTo>
                      <a:pt x="18595" y="8699"/>
                      <a:pt x="18902" y="8604"/>
                      <a:pt x="19162" y="8462"/>
                    </a:cubicBezTo>
                    <a:cubicBezTo>
                      <a:pt x="19280" y="8391"/>
                      <a:pt x="19422" y="8297"/>
                      <a:pt x="19540" y="8250"/>
                    </a:cubicBezTo>
                    <a:lnTo>
                      <a:pt x="19895" y="7966"/>
                    </a:lnTo>
                    <a:cubicBezTo>
                      <a:pt x="19976" y="7946"/>
                      <a:pt x="19917" y="7891"/>
                      <a:pt x="19869" y="7891"/>
                    </a:cubicBezTo>
                    <a:close/>
                    <a:moveTo>
                      <a:pt x="48" y="8368"/>
                    </a:moveTo>
                    <a:cubicBezTo>
                      <a:pt x="0" y="8391"/>
                      <a:pt x="0" y="8486"/>
                      <a:pt x="48" y="8510"/>
                    </a:cubicBezTo>
                    <a:cubicBezTo>
                      <a:pt x="378" y="8580"/>
                      <a:pt x="709" y="8580"/>
                      <a:pt x="1016" y="8604"/>
                    </a:cubicBezTo>
                    <a:lnTo>
                      <a:pt x="2009" y="8699"/>
                    </a:lnTo>
                    <a:cubicBezTo>
                      <a:pt x="2647" y="8746"/>
                      <a:pt x="3261" y="8840"/>
                      <a:pt x="3923" y="8958"/>
                    </a:cubicBezTo>
                    <a:cubicBezTo>
                      <a:pt x="5198" y="9171"/>
                      <a:pt x="6451" y="9407"/>
                      <a:pt x="7727" y="9691"/>
                    </a:cubicBezTo>
                    <a:cubicBezTo>
                      <a:pt x="8081" y="9785"/>
                      <a:pt x="8435" y="9880"/>
                      <a:pt x="8766" y="9927"/>
                    </a:cubicBezTo>
                    <a:lnTo>
                      <a:pt x="9829" y="10187"/>
                    </a:lnTo>
                    <a:cubicBezTo>
                      <a:pt x="9829" y="10187"/>
                      <a:pt x="9853" y="10187"/>
                      <a:pt x="9829" y="10163"/>
                    </a:cubicBezTo>
                    <a:cubicBezTo>
                      <a:pt x="9215" y="9951"/>
                      <a:pt x="8577" y="9762"/>
                      <a:pt x="7963" y="9596"/>
                    </a:cubicBezTo>
                    <a:cubicBezTo>
                      <a:pt x="7349" y="9431"/>
                      <a:pt x="6734" y="9313"/>
                      <a:pt x="6073" y="9171"/>
                    </a:cubicBezTo>
                    <a:cubicBezTo>
                      <a:pt x="4797" y="8888"/>
                      <a:pt x="3545" y="8699"/>
                      <a:pt x="2245" y="8533"/>
                    </a:cubicBezTo>
                    <a:cubicBezTo>
                      <a:pt x="1891" y="8510"/>
                      <a:pt x="1536" y="8462"/>
                      <a:pt x="1135" y="8415"/>
                    </a:cubicBezTo>
                    <a:cubicBezTo>
                      <a:pt x="780" y="8391"/>
                      <a:pt x="402" y="8368"/>
                      <a:pt x="48" y="8368"/>
                    </a:cubicBezTo>
                    <a:close/>
                    <a:moveTo>
                      <a:pt x="20276" y="6827"/>
                    </a:moveTo>
                    <a:cubicBezTo>
                      <a:pt x="20268" y="6827"/>
                      <a:pt x="20259" y="6829"/>
                      <a:pt x="20249" y="6832"/>
                    </a:cubicBezTo>
                    <a:cubicBezTo>
                      <a:pt x="19966" y="6950"/>
                      <a:pt x="19658" y="7092"/>
                      <a:pt x="19375" y="7210"/>
                    </a:cubicBezTo>
                    <a:cubicBezTo>
                      <a:pt x="19068" y="7352"/>
                      <a:pt x="18784" y="7470"/>
                      <a:pt x="18477" y="7635"/>
                    </a:cubicBezTo>
                    <a:cubicBezTo>
                      <a:pt x="17886" y="7895"/>
                      <a:pt x="17296" y="8132"/>
                      <a:pt x="16681" y="8368"/>
                    </a:cubicBezTo>
                    <a:cubicBezTo>
                      <a:pt x="15476" y="8840"/>
                      <a:pt x="14271" y="9242"/>
                      <a:pt x="13019" y="9644"/>
                    </a:cubicBezTo>
                    <a:cubicBezTo>
                      <a:pt x="12665" y="9762"/>
                      <a:pt x="12334" y="9833"/>
                      <a:pt x="11980" y="9927"/>
                    </a:cubicBezTo>
                    <a:cubicBezTo>
                      <a:pt x="11625" y="10045"/>
                      <a:pt x="11271" y="10140"/>
                      <a:pt x="10916" y="10234"/>
                    </a:cubicBezTo>
                    <a:lnTo>
                      <a:pt x="10916" y="10258"/>
                    </a:lnTo>
                    <a:cubicBezTo>
                      <a:pt x="11578" y="10116"/>
                      <a:pt x="12192" y="9974"/>
                      <a:pt x="12806" y="9809"/>
                    </a:cubicBezTo>
                    <a:cubicBezTo>
                      <a:pt x="13444" y="9644"/>
                      <a:pt x="14059" y="9455"/>
                      <a:pt x="14673" y="9242"/>
                    </a:cubicBezTo>
                    <a:cubicBezTo>
                      <a:pt x="15925" y="8840"/>
                      <a:pt x="17130" y="8391"/>
                      <a:pt x="18312" y="7848"/>
                    </a:cubicBezTo>
                    <a:cubicBezTo>
                      <a:pt x="18642" y="7706"/>
                      <a:pt x="18950" y="7564"/>
                      <a:pt x="19304" y="7423"/>
                    </a:cubicBezTo>
                    <a:cubicBezTo>
                      <a:pt x="19635" y="7257"/>
                      <a:pt x="19989" y="7116"/>
                      <a:pt x="20296" y="6903"/>
                    </a:cubicBezTo>
                    <a:cubicBezTo>
                      <a:pt x="20337" y="6883"/>
                      <a:pt x="20325" y="6827"/>
                      <a:pt x="20276" y="6827"/>
                    </a:cubicBezTo>
                    <a:close/>
                    <a:moveTo>
                      <a:pt x="13586" y="10943"/>
                    </a:moveTo>
                    <a:lnTo>
                      <a:pt x="13586" y="10943"/>
                    </a:lnTo>
                    <a:cubicBezTo>
                      <a:pt x="13941" y="10990"/>
                      <a:pt x="14248" y="11061"/>
                      <a:pt x="14602" y="11109"/>
                    </a:cubicBezTo>
                    <a:cubicBezTo>
                      <a:pt x="14933" y="11179"/>
                      <a:pt x="15287" y="11203"/>
                      <a:pt x="15642" y="11227"/>
                    </a:cubicBezTo>
                    <a:cubicBezTo>
                      <a:pt x="16327" y="11321"/>
                      <a:pt x="17012" y="11368"/>
                      <a:pt x="17674" y="11439"/>
                    </a:cubicBezTo>
                    <a:cubicBezTo>
                      <a:pt x="18075" y="11463"/>
                      <a:pt x="18453" y="11534"/>
                      <a:pt x="18855" y="11557"/>
                    </a:cubicBezTo>
                    <a:cubicBezTo>
                      <a:pt x="18926" y="11557"/>
                      <a:pt x="18902" y="11416"/>
                      <a:pt x="18808" y="11368"/>
                    </a:cubicBezTo>
                    <a:cubicBezTo>
                      <a:pt x="18123" y="11298"/>
                      <a:pt x="17461" y="11227"/>
                      <a:pt x="16776" y="11179"/>
                    </a:cubicBezTo>
                    <a:lnTo>
                      <a:pt x="14720" y="10990"/>
                    </a:lnTo>
                    <a:cubicBezTo>
                      <a:pt x="14342" y="10967"/>
                      <a:pt x="13964" y="10967"/>
                      <a:pt x="13586" y="10943"/>
                    </a:cubicBezTo>
                    <a:close/>
                    <a:moveTo>
                      <a:pt x="10916" y="10542"/>
                    </a:moveTo>
                    <a:cubicBezTo>
                      <a:pt x="10916" y="10542"/>
                      <a:pt x="10893" y="10542"/>
                      <a:pt x="10916" y="10565"/>
                    </a:cubicBezTo>
                    <a:cubicBezTo>
                      <a:pt x="11531" y="10778"/>
                      <a:pt x="12169" y="10990"/>
                      <a:pt x="12783" y="11132"/>
                    </a:cubicBezTo>
                    <a:cubicBezTo>
                      <a:pt x="13397" y="11321"/>
                      <a:pt x="14011" y="11439"/>
                      <a:pt x="14673" y="11581"/>
                    </a:cubicBezTo>
                    <a:cubicBezTo>
                      <a:pt x="15949" y="11841"/>
                      <a:pt x="17201" y="12054"/>
                      <a:pt x="18501" y="12195"/>
                    </a:cubicBezTo>
                    <a:cubicBezTo>
                      <a:pt x="18855" y="12219"/>
                      <a:pt x="19210" y="12290"/>
                      <a:pt x="19611" y="12314"/>
                    </a:cubicBezTo>
                    <a:cubicBezTo>
                      <a:pt x="19966" y="12337"/>
                      <a:pt x="20344" y="12384"/>
                      <a:pt x="20698" y="12384"/>
                    </a:cubicBezTo>
                    <a:cubicBezTo>
                      <a:pt x="20745" y="12361"/>
                      <a:pt x="20793" y="12243"/>
                      <a:pt x="20698" y="12243"/>
                    </a:cubicBezTo>
                    <a:cubicBezTo>
                      <a:pt x="20367" y="12172"/>
                      <a:pt x="20060" y="12172"/>
                      <a:pt x="19729" y="12148"/>
                    </a:cubicBezTo>
                    <a:lnTo>
                      <a:pt x="18737" y="12054"/>
                    </a:lnTo>
                    <a:cubicBezTo>
                      <a:pt x="18099" y="12006"/>
                      <a:pt x="17485" y="11912"/>
                      <a:pt x="16823" y="11794"/>
                    </a:cubicBezTo>
                    <a:cubicBezTo>
                      <a:pt x="15547" y="11581"/>
                      <a:pt x="14295" y="11345"/>
                      <a:pt x="13019" y="11061"/>
                    </a:cubicBezTo>
                    <a:cubicBezTo>
                      <a:pt x="12665" y="10967"/>
                      <a:pt x="12310" y="10872"/>
                      <a:pt x="11980" y="10825"/>
                    </a:cubicBezTo>
                    <a:lnTo>
                      <a:pt x="10916" y="10542"/>
                    </a:lnTo>
                    <a:close/>
                    <a:moveTo>
                      <a:pt x="14342" y="11676"/>
                    </a:moveTo>
                    <a:lnTo>
                      <a:pt x="14886" y="11841"/>
                    </a:lnTo>
                    <a:cubicBezTo>
                      <a:pt x="15051" y="11912"/>
                      <a:pt x="15240" y="11936"/>
                      <a:pt x="15405" y="11983"/>
                    </a:cubicBezTo>
                    <a:cubicBezTo>
                      <a:pt x="15760" y="12077"/>
                      <a:pt x="16162" y="12172"/>
                      <a:pt x="16492" y="12219"/>
                    </a:cubicBezTo>
                    <a:cubicBezTo>
                      <a:pt x="17248" y="12384"/>
                      <a:pt x="17981" y="12503"/>
                      <a:pt x="18713" y="12573"/>
                    </a:cubicBezTo>
                    <a:cubicBezTo>
                      <a:pt x="19139" y="12644"/>
                      <a:pt x="19564" y="12692"/>
                      <a:pt x="19989" y="12692"/>
                    </a:cubicBezTo>
                    <a:cubicBezTo>
                      <a:pt x="20009" y="12699"/>
                      <a:pt x="20026" y="12703"/>
                      <a:pt x="20040" y="12703"/>
                    </a:cubicBezTo>
                    <a:cubicBezTo>
                      <a:pt x="20113" y="12703"/>
                      <a:pt x="20119" y="12621"/>
                      <a:pt x="20060" y="12621"/>
                    </a:cubicBezTo>
                    <a:cubicBezTo>
                      <a:pt x="19706" y="12550"/>
                      <a:pt x="19304" y="12526"/>
                      <a:pt x="18926" y="12479"/>
                    </a:cubicBezTo>
                    <a:cubicBezTo>
                      <a:pt x="18548" y="12408"/>
                      <a:pt x="18194" y="12384"/>
                      <a:pt x="17792" y="12314"/>
                    </a:cubicBezTo>
                    <a:cubicBezTo>
                      <a:pt x="17059" y="12195"/>
                      <a:pt x="16351" y="12077"/>
                      <a:pt x="15618" y="11912"/>
                    </a:cubicBezTo>
                    <a:cubicBezTo>
                      <a:pt x="15405" y="11888"/>
                      <a:pt x="15193" y="11817"/>
                      <a:pt x="15004" y="11794"/>
                    </a:cubicBezTo>
                    <a:cubicBezTo>
                      <a:pt x="14886" y="11770"/>
                      <a:pt x="14791" y="11723"/>
                      <a:pt x="14673" y="11723"/>
                    </a:cubicBezTo>
                    <a:cubicBezTo>
                      <a:pt x="14555" y="11699"/>
                      <a:pt x="14460" y="11699"/>
                      <a:pt x="14342" y="11676"/>
                    </a:cubicBezTo>
                    <a:close/>
                    <a:moveTo>
                      <a:pt x="8199" y="10660"/>
                    </a:moveTo>
                    <a:cubicBezTo>
                      <a:pt x="8081" y="10660"/>
                      <a:pt x="7939" y="10707"/>
                      <a:pt x="7821" y="10707"/>
                    </a:cubicBezTo>
                    <a:lnTo>
                      <a:pt x="7018" y="10778"/>
                    </a:lnTo>
                    <a:cubicBezTo>
                      <a:pt x="6498" y="10849"/>
                      <a:pt x="5955" y="10967"/>
                      <a:pt x="5458" y="11061"/>
                    </a:cubicBezTo>
                    <a:cubicBezTo>
                      <a:pt x="4419" y="11298"/>
                      <a:pt x="3403" y="11581"/>
                      <a:pt x="2410" y="11936"/>
                    </a:cubicBezTo>
                    <a:cubicBezTo>
                      <a:pt x="2151" y="12054"/>
                      <a:pt x="1867" y="12148"/>
                      <a:pt x="1583" y="12290"/>
                    </a:cubicBezTo>
                    <a:cubicBezTo>
                      <a:pt x="1465" y="12361"/>
                      <a:pt x="1324" y="12432"/>
                      <a:pt x="1205" y="12503"/>
                    </a:cubicBezTo>
                    <a:lnTo>
                      <a:pt x="851" y="12762"/>
                    </a:lnTo>
                    <a:cubicBezTo>
                      <a:pt x="788" y="12784"/>
                      <a:pt x="837" y="12861"/>
                      <a:pt x="899" y="12861"/>
                    </a:cubicBezTo>
                    <a:cubicBezTo>
                      <a:pt x="906" y="12861"/>
                      <a:pt x="914" y="12860"/>
                      <a:pt x="922" y="12857"/>
                    </a:cubicBezTo>
                    <a:lnTo>
                      <a:pt x="1276" y="12668"/>
                    </a:lnTo>
                    <a:lnTo>
                      <a:pt x="1631" y="12503"/>
                    </a:lnTo>
                    <a:cubicBezTo>
                      <a:pt x="1867" y="12384"/>
                      <a:pt x="2103" y="12290"/>
                      <a:pt x="2340" y="12172"/>
                    </a:cubicBezTo>
                    <a:cubicBezTo>
                      <a:pt x="2836" y="12006"/>
                      <a:pt x="3308" y="11817"/>
                      <a:pt x="3804" y="11676"/>
                    </a:cubicBezTo>
                    <a:cubicBezTo>
                      <a:pt x="4820" y="11368"/>
                      <a:pt x="5836" y="11132"/>
                      <a:pt x="6876" y="10967"/>
                    </a:cubicBezTo>
                    <a:cubicBezTo>
                      <a:pt x="7183" y="10896"/>
                      <a:pt x="7467" y="10872"/>
                      <a:pt x="7774" y="10825"/>
                    </a:cubicBezTo>
                    <a:cubicBezTo>
                      <a:pt x="7916" y="10778"/>
                      <a:pt x="8057" y="10778"/>
                      <a:pt x="8176" y="10754"/>
                    </a:cubicBezTo>
                    <a:lnTo>
                      <a:pt x="8624" y="10660"/>
                    </a:lnTo>
                    <a:close/>
                    <a:moveTo>
                      <a:pt x="12074" y="11014"/>
                    </a:moveTo>
                    <a:lnTo>
                      <a:pt x="12074" y="11014"/>
                    </a:lnTo>
                    <a:cubicBezTo>
                      <a:pt x="12192" y="11085"/>
                      <a:pt x="12310" y="11179"/>
                      <a:pt x="12428" y="11227"/>
                    </a:cubicBezTo>
                    <a:lnTo>
                      <a:pt x="12783" y="11416"/>
                    </a:lnTo>
                    <a:cubicBezTo>
                      <a:pt x="13019" y="11534"/>
                      <a:pt x="13255" y="11605"/>
                      <a:pt x="13515" y="11723"/>
                    </a:cubicBezTo>
                    <a:cubicBezTo>
                      <a:pt x="14035" y="11936"/>
                      <a:pt x="14531" y="12125"/>
                      <a:pt x="15027" y="12290"/>
                    </a:cubicBezTo>
                    <a:cubicBezTo>
                      <a:pt x="16020" y="12621"/>
                      <a:pt x="17059" y="12881"/>
                      <a:pt x="18099" y="13070"/>
                    </a:cubicBezTo>
                    <a:cubicBezTo>
                      <a:pt x="18383" y="13117"/>
                      <a:pt x="18690" y="13141"/>
                      <a:pt x="18973" y="13188"/>
                    </a:cubicBezTo>
                    <a:lnTo>
                      <a:pt x="19422" y="13188"/>
                    </a:lnTo>
                    <a:cubicBezTo>
                      <a:pt x="19564" y="13188"/>
                      <a:pt x="19729" y="13141"/>
                      <a:pt x="19871" y="13117"/>
                    </a:cubicBezTo>
                    <a:cubicBezTo>
                      <a:pt x="19895" y="13070"/>
                      <a:pt x="19895" y="12952"/>
                      <a:pt x="19824" y="12952"/>
                    </a:cubicBezTo>
                    <a:lnTo>
                      <a:pt x="19044" y="12952"/>
                    </a:lnTo>
                    <a:cubicBezTo>
                      <a:pt x="18784" y="12952"/>
                      <a:pt x="18548" y="12904"/>
                      <a:pt x="18264" y="12857"/>
                    </a:cubicBezTo>
                    <a:cubicBezTo>
                      <a:pt x="17745" y="12762"/>
                      <a:pt x="17248" y="12668"/>
                      <a:pt x="16752" y="12550"/>
                    </a:cubicBezTo>
                    <a:cubicBezTo>
                      <a:pt x="15713" y="12314"/>
                      <a:pt x="14697" y="12006"/>
                      <a:pt x="13728" y="11652"/>
                    </a:cubicBezTo>
                    <a:cubicBezTo>
                      <a:pt x="13468" y="11557"/>
                      <a:pt x="13161" y="11439"/>
                      <a:pt x="12901" y="11321"/>
                    </a:cubicBezTo>
                    <a:cubicBezTo>
                      <a:pt x="12759" y="11250"/>
                      <a:pt x="12641" y="11203"/>
                      <a:pt x="12476" y="11179"/>
                    </a:cubicBezTo>
                    <a:cubicBezTo>
                      <a:pt x="12334" y="11109"/>
                      <a:pt x="12192" y="11085"/>
                      <a:pt x="12074" y="11014"/>
                    </a:cubicBezTo>
                    <a:close/>
                    <a:moveTo>
                      <a:pt x="6238" y="11227"/>
                    </a:moveTo>
                    <a:lnTo>
                      <a:pt x="6238" y="11227"/>
                    </a:lnTo>
                    <a:cubicBezTo>
                      <a:pt x="6049" y="11274"/>
                      <a:pt x="5836" y="11274"/>
                      <a:pt x="5671" y="11345"/>
                    </a:cubicBezTo>
                    <a:cubicBezTo>
                      <a:pt x="5482" y="11368"/>
                      <a:pt x="5317" y="11439"/>
                      <a:pt x="5128" y="11487"/>
                    </a:cubicBezTo>
                    <a:cubicBezTo>
                      <a:pt x="4773" y="11605"/>
                      <a:pt x="4419" y="11699"/>
                      <a:pt x="4064" y="11817"/>
                    </a:cubicBezTo>
                    <a:cubicBezTo>
                      <a:pt x="3356" y="12054"/>
                      <a:pt x="2647" y="12314"/>
                      <a:pt x="1985" y="12621"/>
                    </a:cubicBezTo>
                    <a:cubicBezTo>
                      <a:pt x="1583" y="12762"/>
                      <a:pt x="1182" y="12928"/>
                      <a:pt x="827" y="13141"/>
                    </a:cubicBezTo>
                    <a:cubicBezTo>
                      <a:pt x="768" y="13180"/>
                      <a:pt x="775" y="13270"/>
                      <a:pt x="834" y="13270"/>
                    </a:cubicBezTo>
                    <a:cubicBezTo>
                      <a:pt x="846" y="13270"/>
                      <a:pt x="859" y="13266"/>
                      <a:pt x="875" y="13259"/>
                    </a:cubicBezTo>
                    <a:cubicBezTo>
                      <a:pt x="1229" y="13141"/>
                      <a:pt x="1560" y="12975"/>
                      <a:pt x="1914" y="12833"/>
                    </a:cubicBezTo>
                    <a:cubicBezTo>
                      <a:pt x="2269" y="12668"/>
                      <a:pt x="2623" y="12526"/>
                      <a:pt x="2954" y="12408"/>
                    </a:cubicBezTo>
                    <a:cubicBezTo>
                      <a:pt x="3639" y="12148"/>
                      <a:pt x="4348" y="11912"/>
                      <a:pt x="5057" y="11676"/>
                    </a:cubicBezTo>
                    <a:cubicBezTo>
                      <a:pt x="5246" y="11605"/>
                      <a:pt x="5435" y="11557"/>
                      <a:pt x="5647" y="11463"/>
                    </a:cubicBezTo>
                    <a:cubicBezTo>
                      <a:pt x="5718" y="11439"/>
                      <a:pt x="5836" y="11392"/>
                      <a:pt x="5931" y="11345"/>
                    </a:cubicBezTo>
                    <a:cubicBezTo>
                      <a:pt x="6025" y="11321"/>
                      <a:pt x="6144" y="11250"/>
                      <a:pt x="6238" y="11227"/>
                    </a:cubicBezTo>
                    <a:close/>
                    <a:moveTo>
                      <a:pt x="13208" y="13471"/>
                    </a:moveTo>
                    <a:lnTo>
                      <a:pt x="13208" y="13471"/>
                    </a:lnTo>
                    <a:cubicBezTo>
                      <a:pt x="13230" y="13501"/>
                      <a:pt x="13255" y="13526"/>
                      <a:pt x="13281" y="13548"/>
                    </a:cubicBezTo>
                    <a:lnTo>
                      <a:pt x="13281" y="13548"/>
                    </a:lnTo>
                    <a:cubicBezTo>
                      <a:pt x="13258" y="13523"/>
                      <a:pt x="13234" y="13497"/>
                      <a:pt x="13208" y="13471"/>
                    </a:cubicBezTo>
                    <a:close/>
                    <a:moveTo>
                      <a:pt x="7325" y="11463"/>
                    </a:moveTo>
                    <a:lnTo>
                      <a:pt x="6356" y="11817"/>
                    </a:lnTo>
                    <a:cubicBezTo>
                      <a:pt x="6025" y="11936"/>
                      <a:pt x="5695" y="12077"/>
                      <a:pt x="5387" y="12195"/>
                    </a:cubicBezTo>
                    <a:cubicBezTo>
                      <a:pt x="4773" y="12479"/>
                      <a:pt x="4159" y="12762"/>
                      <a:pt x="3497" y="13022"/>
                    </a:cubicBezTo>
                    <a:cubicBezTo>
                      <a:pt x="3143" y="13164"/>
                      <a:pt x="2788" y="13353"/>
                      <a:pt x="2434" y="13519"/>
                    </a:cubicBezTo>
                    <a:cubicBezTo>
                      <a:pt x="2390" y="13584"/>
                      <a:pt x="2468" y="13710"/>
                      <a:pt x="2554" y="13710"/>
                    </a:cubicBezTo>
                    <a:cubicBezTo>
                      <a:pt x="2562" y="13710"/>
                      <a:pt x="2569" y="13709"/>
                      <a:pt x="2576" y="13708"/>
                    </a:cubicBezTo>
                    <a:cubicBezTo>
                      <a:pt x="3190" y="13448"/>
                      <a:pt x="3804" y="13141"/>
                      <a:pt x="4419" y="12857"/>
                    </a:cubicBezTo>
                    <a:cubicBezTo>
                      <a:pt x="5033" y="12550"/>
                      <a:pt x="5671" y="12290"/>
                      <a:pt x="6285" y="11983"/>
                    </a:cubicBezTo>
                    <a:cubicBezTo>
                      <a:pt x="6640" y="11817"/>
                      <a:pt x="6971" y="11628"/>
                      <a:pt x="7325" y="11463"/>
                    </a:cubicBezTo>
                    <a:close/>
                    <a:moveTo>
                      <a:pt x="9829" y="10494"/>
                    </a:moveTo>
                    <a:cubicBezTo>
                      <a:pt x="9168" y="10636"/>
                      <a:pt x="8554" y="10754"/>
                      <a:pt x="7939" y="10943"/>
                    </a:cubicBezTo>
                    <a:cubicBezTo>
                      <a:pt x="7325" y="11109"/>
                      <a:pt x="6687" y="11298"/>
                      <a:pt x="6073" y="11487"/>
                    </a:cubicBezTo>
                    <a:cubicBezTo>
                      <a:pt x="4844" y="11912"/>
                      <a:pt x="3615" y="12361"/>
                      <a:pt x="2434" y="12881"/>
                    </a:cubicBezTo>
                    <a:cubicBezTo>
                      <a:pt x="2127" y="13022"/>
                      <a:pt x="1796" y="13188"/>
                      <a:pt x="1442" y="13330"/>
                    </a:cubicBezTo>
                    <a:cubicBezTo>
                      <a:pt x="1111" y="13471"/>
                      <a:pt x="756" y="13613"/>
                      <a:pt x="473" y="13826"/>
                    </a:cubicBezTo>
                    <a:cubicBezTo>
                      <a:pt x="409" y="13826"/>
                      <a:pt x="442" y="13923"/>
                      <a:pt x="484" y="13923"/>
                    </a:cubicBezTo>
                    <a:cubicBezTo>
                      <a:pt x="488" y="13923"/>
                      <a:pt x="492" y="13922"/>
                      <a:pt x="497" y="13920"/>
                    </a:cubicBezTo>
                    <a:cubicBezTo>
                      <a:pt x="780" y="13802"/>
                      <a:pt x="1087" y="13660"/>
                      <a:pt x="1371" y="13542"/>
                    </a:cubicBezTo>
                    <a:cubicBezTo>
                      <a:pt x="1678" y="13377"/>
                      <a:pt x="1985" y="13259"/>
                      <a:pt x="2269" y="13117"/>
                    </a:cubicBezTo>
                    <a:cubicBezTo>
                      <a:pt x="2859" y="12857"/>
                      <a:pt x="3450" y="12621"/>
                      <a:pt x="4064" y="12384"/>
                    </a:cubicBezTo>
                    <a:cubicBezTo>
                      <a:pt x="5269" y="11912"/>
                      <a:pt x="6498" y="11487"/>
                      <a:pt x="7727" y="11109"/>
                    </a:cubicBezTo>
                    <a:cubicBezTo>
                      <a:pt x="8081" y="10990"/>
                      <a:pt x="8412" y="10896"/>
                      <a:pt x="8766" y="10825"/>
                    </a:cubicBezTo>
                    <a:cubicBezTo>
                      <a:pt x="9121" y="10707"/>
                      <a:pt x="9475" y="10612"/>
                      <a:pt x="9829" y="10518"/>
                    </a:cubicBezTo>
                    <a:lnTo>
                      <a:pt x="9829" y="10494"/>
                    </a:lnTo>
                    <a:close/>
                    <a:moveTo>
                      <a:pt x="11223" y="14511"/>
                    </a:moveTo>
                    <a:cubicBezTo>
                      <a:pt x="11226" y="14520"/>
                      <a:pt x="11228" y="14529"/>
                      <a:pt x="11231" y="14538"/>
                    </a:cubicBezTo>
                    <a:lnTo>
                      <a:pt x="11231" y="14538"/>
                    </a:lnTo>
                    <a:cubicBezTo>
                      <a:pt x="11228" y="14529"/>
                      <a:pt x="11226" y="14520"/>
                      <a:pt x="11223" y="14511"/>
                    </a:cubicBezTo>
                    <a:close/>
                    <a:moveTo>
                      <a:pt x="12806" y="12432"/>
                    </a:moveTo>
                    <a:lnTo>
                      <a:pt x="12806" y="12432"/>
                    </a:lnTo>
                    <a:cubicBezTo>
                      <a:pt x="13090" y="12644"/>
                      <a:pt x="13350" y="12881"/>
                      <a:pt x="13610" y="13093"/>
                    </a:cubicBezTo>
                    <a:cubicBezTo>
                      <a:pt x="13870" y="13306"/>
                      <a:pt x="14153" y="13495"/>
                      <a:pt x="14437" y="13708"/>
                    </a:cubicBezTo>
                    <a:cubicBezTo>
                      <a:pt x="15004" y="14133"/>
                      <a:pt x="15524" y="14511"/>
                      <a:pt x="16091" y="14913"/>
                    </a:cubicBezTo>
                    <a:cubicBezTo>
                      <a:pt x="16421" y="15149"/>
                      <a:pt x="16705" y="15361"/>
                      <a:pt x="17036" y="15598"/>
                    </a:cubicBezTo>
                    <a:cubicBezTo>
                      <a:pt x="17069" y="15620"/>
                      <a:pt x="17098" y="15629"/>
                      <a:pt x="17122" y="15629"/>
                    </a:cubicBezTo>
                    <a:cubicBezTo>
                      <a:pt x="17202" y="15629"/>
                      <a:pt x="17226" y="15529"/>
                      <a:pt x="17154" y="15456"/>
                    </a:cubicBezTo>
                    <a:cubicBezTo>
                      <a:pt x="16587" y="15031"/>
                      <a:pt x="16020" y="14653"/>
                      <a:pt x="15476" y="14275"/>
                    </a:cubicBezTo>
                    <a:cubicBezTo>
                      <a:pt x="14909" y="13873"/>
                      <a:pt x="14342" y="13471"/>
                      <a:pt x="13799" y="13093"/>
                    </a:cubicBezTo>
                    <a:cubicBezTo>
                      <a:pt x="13468" y="12881"/>
                      <a:pt x="13137" y="12668"/>
                      <a:pt x="12806" y="12432"/>
                    </a:cubicBezTo>
                    <a:close/>
                    <a:moveTo>
                      <a:pt x="8294" y="12833"/>
                    </a:moveTo>
                    <a:cubicBezTo>
                      <a:pt x="8081" y="13093"/>
                      <a:pt x="7845" y="13353"/>
                      <a:pt x="7656" y="13613"/>
                    </a:cubicBezTo>
                    <a:cubicBezTo>
                      <a:pt x="7443" y="13897"/>
                      <a:pt x="7230" y="14157"/>
                      <a:pt x="7018" y="14440"/>
                    </a:cubicBezTo>
                    <a:cubicBezTo>
                      <a:pt x="6616" y="15007"/>
                      <a:pt x="6238" y="15551"/>
                      <a:pt x="5813" y="16094"/>
                    </a:cubicBezTo>
                    <a:cubicBezTo>
                      <a:pt x="5576" y="16425"/>
                      <a:pt x="5364" y="16732"/>
                      <a:pt x="5128" y="17039"/>
                    </a:cubicBezTo>
                    <a:cubicBezTo>
                      <a:pt x="5094" y="17123"/>
                      <a:pt x="5157" y="17196"/>
                      <a:pt x="5221" y="17196"/>
                    </a:cubicBezTo>
                    <a:cubicBezTo>
                      <a:pt x="5247" y="17196"/>
                      <a:pt x="5273" y="17184"/>
                      <a:pt x="5293" y="17157"/>
                    </a:cubicBezTo>
                    <a:cubicBezTo>
                      <a:pt x="5695" y="16614"/>
                      <a:pt x="6073" y="16047"/>
                      <a:pt x="6474" y="15480"/>
                    </a:cubicBezTo>
                    <a:cubicBezTo>
                      <a:pt x="6852" y="14913"/>
                      <a:pt x="7254" y="14369"/>
                      <a:pt x="7656" y="13802"/>
                    </a:cubicBezTo>
                    <a:cubicBezTo>
                      <a:pt x="7845" y="13471"/>
                      <a:pt x="8057" y="13141"/>
                      <a:pt x="8294" y="12833"/>
                    </a:cubicBezTo>
                    <a:close/>
                    <a:moveTo>
                      <a:pt x="13281" y="13548"/>
                    </a:moveTo>
                    <a:cubicBezTo>
                      <a:pt x="13386" y="13665"/>
                      <a:pt x="13470" y="13785"/>
                      <a:pt x="13586" y="13920"/>
                    </a:cubicBezTo>
                    <a:lnTo>
                      <a:pt x="13964" y="14298"/>
                    </a:lnTo>
                    <a:cubicBezTo>
                      <a:pt x="14224" y="14558"/>
                      <a:pt x="14531" y="14794"/>
                      <a:pt x="14791" y="15054"/>
                    </a:cubicBezTo>
                    <a:cubicBezTo>
                      <a:pt x="15358" y="15574"/>
                      <a:pt x="15949" y="16047"/>
                      <a:pt x="16540" y="16472"/>
                    </a:cubicBezTo>
                    <a:cubicBezTo>
                      <a:pt x="16847" y="16756"/>
                      <a:pt x="17201" y="17015"/>
                      <a:pt x="17556" y="17228"/>
                    </a:cubicBezTo>
                    <a:cubicBezTo>
                      <a:pt x="17572" y="17239"/>
                      <a:pt x="17588" y="17243"/>
                      <a:pt x="17602" y="17243"/>
                    </a:cubicBezTo>
                    <a:cubicBezTo>
                      <a:pt x="17651" y="17243"/>
                      <a:pt x="17681" y="17188"/>
                      <a:pt x="17626" y="17134"/>
                    </a:cubicBezTo>
                    <a:cubicBezTo>
                      <a:pt x="17343" y="16897"/>
                      <a:pt x="17036" y="16685"/>
                      <a:pt x="16752" y="16448"/>
                    </a:cubicBezTo>
                    <a:lnTo>
                      <a:pt x="15854" y="15740"/>
                    </a:lnTo>
                    <a:cubicBezTo>
                      <a:pt x="15264" y="15267"/>
                      <a:pt x="14697" y="14794"/>
                      <a:pt x="14177" y="14298"/>
                    </a:cubicBezTo>
                    <a:cubicBezTo>
                      <a:pt x="14035" y="14157"/>
                      <a:pt x="13870" y="14038"/>
                      <a:pt x="13704" y="13873"/>
                    </a:cubicBezTo>
                    <a:cubicBezTo>
                      <a:pt x="13610" y="13826"/>
                      <a:pt x="13563" y="13731"/>
                      <a:pt x="13468" y="13684"/>
                    </a:cubicBezTo>
                    <a:cubicBezTo>
                      <a:pt x="13403" y="13635"/>
                      <a:pt x="13338" y="13598"/>
                      <a:pt x="13281" y="13548"/>
                    </a:cubicBezTo>
                    <a:close/>
                    <a:moveTo>
                      <a:pt x="10775" y="10825"/>
                    </a:moveTo>
                    <a:lnTo>
                      <a:pt x="10775" y="10825"/>
                    </a:lnTo>
                    <a:cubicBezTo>
                      <a:pt x="11223" y="11298"/>
                      <a:pt x="11672" y="11794"/>
                      <a:pt x="12098" y="12243"/>
                    </a:cubicBezTo>
                    <a:cubicBezTo>
                      <a:pt x="12570" y="12668"/>
                      <a:pt x="13019" y="13117"/>
                      <a:pt x="13515" y="13566"/>
                    </a:cubicBezTo>
                    <a:cubicBezTo>
                      <a:pt x="14508" y="14416"/>
                      <a:pt x="15500" y="15243"/>
                      <a:pt x="16540" y="16023"/>
                    </a:cubicBezTo>
                    <a:cubicBezTo>
                      <a:pt x="16823" y="16212"/>
                      <a:pt x="17130" y="16448"/>
                      <a:pt x="17414" y="16661"/>
                    </a:cubicBezTo>
                    <a:cubicBezTo>
                      <a:pt x="17721" y="16874"/>
                      <a:pt x="18005" y="17086"/>
                      <a:pt x="18335" y="17252"/>
                    </a:cubicBezTo>
                    <a:cubicBezTo>
                      <a:pt x="18339" y="17255"/>
                      <a:pt x="18343" y="17256"/>
                      <a:pt x="18348" y="17256"/>
                    </a:cubicBezTo>
                    <a:cubicBezTo>
                      <a:pt x="18382" y="17256"/>
                      <a:pt x="18444" y="17198"/>
                      <a:pt x="18383" y="17157"/>
                    </a:cubicBezTo>
                    <a:cubicBezTo>
                      <a:pt x="18123" y="16968"/>
                      <a:pt x="17863" y="16779"/>
                      <a:pt x="17603" y="16614"/>
                    </a:cubicBezTo>
                    <a:cubicBezTo>
                      <a:pt x="17343" y="16425"/>
                      <a:pt x="17059" y="16212"/>
                      <a:pt x="16800" y="16047"/>
                    </a:cubicBezTo>
                    <a:cubicBezTo>
                      <a:pt x="16280" y="15645"/>
                      <a:pt x="15760" y="15267"/>
                      <a:pt x="15264" y="14865"/>
                    </a:cubicBezTo>
                    <a:cubicBezTo>
                      <a:pt x="14271" y="14062"/>
                      <a:pt x="13279" y="13211"/>
                      <a:pt x="12334" y="12314"/>
                    </a:cubicBezTo>
                    <a:cubicBezTo>
                      <a:pt x="12074" y="12077"/>
                      <a:pt x="11814" y="11817"/>
                      <a:pt x="11578" y="11581"/>
                    </a:cubicBezTo>
                    <a:cubicBezTo>
                      <a:pt x="11318" y="11345"/>
                      <a:pt x="11034" y="11085"/>
                      <a:pt x="10775" y="10825"/>
                    </a:cubicBezTo>
                    <a:close/>
                    <a:moveTo>
                      <a:pt x="8979" y="11534"/>
                    </a:moveTo>
                    <a:cubicBezTo>
                      <a:pt x="8861" y="11581"/>
                      <a:pt x="8743" y="11652"/>
                      <a:pt x="8624" y="11723"/>
                    </a:cubicBezTo>
                    <a:cubicBezTo>
                      <a:pt x="8506" y="11794"/>
                      <a:pt x="8412" y="11888"/>
                      <a:pt x="8294" y="11936"/>
                    </a:cubicBezTo>
                    <a:cubicBezTo>
                      <a:pt x="8081" y="12077"/>
                      <a:pt x="7845" y="12266"/>
                      <a:pt x="7656" y="12408"/>
                    </a:cubicBezTo>
                    <a:cubicBezTo>
                      <a:pt x="7230" y="12739"/>
                      <a:pt x="6829" y="13093"/>
                      <a:pt x="6403" y="13448"/>
                    </a:cubicBezTo>
                    <a:cubicBezTo>
                      <a:pt x="5647" y="14157"/>
                      <a:pt x="4891" y="14913"/>
                      <a:pt x="4206" y="15740"/>
                    </a:cubicBezTo>
                    <a:cubicBezTo>
                      <a:pt x="4041" y="15976"/>
                      <a:pt x="3828" y="16212"/>
                      <a:pt x="3686" y="16448"/>
                    </a:cubicBezTo>
                    <a:cubicBezTo>
                      <a:pt x="3592" y="16566"/>
                      <a:pt x="3545" y="16685"/>
                      <a:pt x="3450" y="16850"/>
                    </a:cubicBezTo>
                    <a:cubicBezTo>
                      <a:pt x="3403" y="16992"/>
                      <a:pt x="3332" y="17110"/>
                      <a:pt x="3285" y="17252"/>
                    </a:cubicBezTo>
                    <a:cubicBezTo>
                      <a:pt x="3285" y="17266"/>
                      <a:pt x="3328" y="17289"/>
                      <a:pt x="3368" y="17289"/>
                    </a:cubicBezTo>
                    <a:cubicBezTo>
                      <a:pt x="3393" y="17289"/>
                      <a:pt x="3417" y="17279"/>
                      <a:pt x="3426" y="17252"/>
                    </a:cubicBezTo>
                    <a:cubicBezTo>
                      <a:pt x="3474" y="17134"/>
                      <a:pt x="3568" y="17039"/>
                      <a:pt x="3639" y="16921"/>
                    </a:cubicBezTo>
                    <a:cubicBezTo>
                      <a:pt x="3686" y="16803"/>
                      <a:pt x="3757" y="16685"/>
                      <a:pt x="3828" y="16614"/>
                    </a:cubicBezTo>
                    <a:lnTo>
                      <a:pt x="4277" y="15976"/>
                    </a:lnTo>
                    <a:cubicBezTo>
                      <a:pt x="4608" y="15574"/>
                      <a:pt x="4962" y="15196"/>
                      <a:pt x="5317" y="14794"/>
                    </a:cubicBezTo>
                    <a:cubicBezTo>
                      <a:pt x="6025" y="14038"/>
                      <a:pt x="6781" y="13330"/>
                      <a:pt x="7608" y="12644"/>
                    </a:cubicBezTo>
                    <a:cubicBezTo>
                      <a:pt x="7845" y="12479"/>
                      <a:pt x="8081" y="12266"/>
                      <a:pt x="8294" y="12077"/>
                    </a:cubicBezTo>
                    <a:cubicBezTo>
                      <a:pt x="8412" y="12006"/>
                      <a:pt x="8530" y="11912"/>
                      <a:pt x="8624" y="11817"/>
                    </a:cubicBezTo>
                    <a:cubicBezTo>
                      <a:pt x="8743" y="11723"/>
                      <a:pt x="8861" y="11605"/>
                      <a:pt x="8979" y="11534"/>
                    </a:cubicBezTo>
                    <a:close/>
                    <a:moveTo>
                      <a:pt x="11554" y="11794"/>
                    </a:moveTo>
                    <a:cubicBezTo>
                      <a:pt x="11601" y="11912"/>
                      <a:pt x="11672" y="12030"/>
                      <a:pt x="11743" y="12148"/>
                    </a:cubicBezTo>
                    <a:cubicBezTo>
                      <a:pt x="11814" y="12266"/>
                      <a:pt x="11909" y="12361"/>
                      <a:pt x="11956" y="12479"/>
                    </a:cubicBezTo>
                    <a:cubicBezTo>
                      <a:pt x="12098" y="12668"/>
                      <a:pt x="12287" y="12904"/>
                      <a:pt x="12428" y="13117"/>
                    </a:cubicBezTo>
                    <a:cubicBezTo>
                      <a:pt x="12759" y="13542"/>
                      <a:pt x="13114" y="13944"/>
                      <a:pt x="13468" y="14369"/>
                    </a:cubicBezTo>
                    <a:cubicBezTo>
                      <a:pt x="14177" y="15125"/>
                      <a:pt x="14933" y="15858"/>
                      <a:pt x="15760" y="16543"/>
                    </a:cubicBezTo>
                    <a:cubicBezTo>
                      <a:pt x="15996" y="16732"/>
                      <a:pt x="16232" y="16921"/>
                      <a:pt x="16469" y="17086"/>
                    </a:cubicBezTo>
                    <a:cubicBezTo>
                      <a:pt x="16587" y="17157"/>
                      <a:pt x="16705" y="17228"/>
                      <a:pt x="16870" y="17323"/>
                    </a:cubicBezTo>
                    <a:cubicBezTo>
                      <a:pt x="17012" y="17370"/>
                      <a:pt x="17130" y="17441"/>
                      <a:pt x="17272" y="17488"/>
                    </a:cubicBezTo>
                    <a:cubicBezTo>
                      <a:pt x="17272" y="17464"/>
                      <a:pt x="17343" y="17370"/>
                      <a:pt x="17272" y="17346"/>
                    </a:cubicBezTo>
                    <a:cubicBezTo>
                      <a:pt x="17154" y="17275"/>
                      <a:pt x="17059" y="17204"/>
                      <a:pt x="16941" y="17134"/>
                    </a:cubicBezTo>
                    <a:cubicBezTo>
                      <a:pt x="16823" y="17086"/>
                      <a:pt x="16705" y="17015"/>
                      <a:pt x="16634" y="16921"/>
                    </a:cubicBezTo>
                    <a:lnTo>
                      <a:pt x="15996" y="16496"/>
                    </a:lnTo>
                    <a:cubicBezTo>
                      <a:pt x="15595" y="16165"/>
                      <a:pt x="15216" y="15810"/>
                      <a:pt x="14815" y="15456"/>
                    </a:cubicBezTo>
                    <a:cubicBezTo>
                      <a:pt x="14059" y="14747"/>
                      <a:pt x="13350" y="13967"/>
                      <a:pt x="12665" y="13141"/>
                    </a:cubicBezTo>
                    <a:cubicBezTo>
                      <a:pt x="12499" y="12904"/>
                      <a:pt x="12287" y="12668"/>
                      <a:pt x="12098" y="12479"/>
                    </a:cubicBezTo>
                    <a:cubicBezTo>
                      <a:pt x="12027" y="12361"/>
                      <a:pt x="11932" y="12243"/>
                      <a:pt x="11838" y="12148"/>
                    </a:cubicBezTo>
                    <a:cubicBezTo>
                      <a:pt x="11743" y="12030"/>
                      <a:pt x="11625" y="11912"/>
                      <a:pt x="11554" y="11794"/>
                    </a:cubicBezTo>
                    <a:close/>
                    <a:moveTo>
                      <a:pt x="7254" y="13211"/>
                    </a:moveTo>
                    <a:lnTo>
                      <a:pt x="7254" y="13211"/>
                    </a:lnTo>
                    <a:cubicBezTo>
                      <a:pt x="7112" y="13353"/>
                      <a:pt x="6971" y="13448"/>
                      <a:pt x="6829" y="13589"/>
                    </a:cubicBezTo>
                    <a:lnTo>
                      <a:pt x="6427" y="13967"/>
                    </a:lnTo>
                    <a:cubicBezTo>
                      <a:pt x="6167" y="14251"/>
                      <a:pt x="5931" y="14535"/>
                      <a:pt x="5671" y="14794"/>
                    </a:cubicBezTo>
                    <a:cubicBezTo>
                      <a:pt x="5175" y="15361"/>
                      <a:pt x="4702" y="15952"/>
                      <a:pt x="4253" y="16543"/>
                    </a:cubicBezTo>
                    <a:cubicBezTo>
                      <a:pt x="3993" y="16874"/>
                      <a:pt x="3710" y="17228"/>
                      <a:pt x="3521" y="17582"/>
                    </a:cubicBezTo>
                    <a:cubicBezTo>
                      <a:pt x="3469" y="17600"/>
                      <a:pt x="3506" y="17656"/>
                      <a:pt x="3548" y="17656"/>
                    </a:cubicBezTo>
                    <a:cubicBezTo>
                      <a:pt x="3564" y="17656"/>
                      <a:pt x="3579" y="17648"/>
                      <a:pt x="3592" y="17630"/>
                    </a:cubicBezTo>
                    <a:cubicBezTo>
                      <a:pt x="3828" y="17346"/>
                      <a:pt x="4041" y="17039"/>
                      <a:pt x="4277" y="16756"/>
                    </a:cubicBezTo>
                    <a:lnTo>
                      <a:pt x="4986" y="15858"/>
                    </a:lnTo>
                    <a:cubicBezTo>
                      <a:pt x="5458" y="15267"/>
                      <a:pt x="5931" y="14724"/>
                      <a:pt x="6427" y="14180"/>
                    </a:cubicBezTo>
                    <a:cubicBezTo>
                      <a:pt x="6592" y="14038"/>
                      <a:pt x="6711" y="13897"/>
                      <a:pt x="6852" y="13708"/>
                    </a:cubicBezTo>
                    <a:cubicBezTo>
                      <a:pt x="6900" y="13613"/>
                      <a:pt x="6994" y="13566"/>
                      <a:pt x="7065" y="13471"/>
                    </a:cubicBezTo>
                    <a:cubicBezTo>
                      <a:pt x="7112" y="13377"/>
                      <a:pt x="7183" y="13306"/>
                      <a:pt x="7254" y="13211"/>
                    </a:cubicBezTo>
                    <a:close/>
                    <a:moveTo>
                      <a:pt x="11460" y="13400"/>
                    </a:moveTo>
                    <a:lnTo>
                      <a:pt x="11814" y="14393"/>
                    </a:lnTo>
                    <a:cubicBezTo>
                      <a:pt x="11932" y="14700"/>
                      <a:pt x="12074" y="15031"/>
                      <a:pt x="12192" y="15338"/>
                    </a:cubicBezTo>
                    <a:cubicBezTo>
                      <a:pt x="12452" y="15952"/>
                      <a:pt x="12759" y="16566"/>
                      <a:pt x="13019" y="17228"/>
                    </a:cubicBezTo>
                    <a:cubicBezTo>
                      <a:pt x="13161" y="17582"/>
                      <a:pt x="13350" y="17937"/>
                      <a:pt x="13515" y="18291"/>
                    </a:cubicBezTo>
                    <a:cubicBezTo>
                      <a:pt x="13542" y="18318"/>
                      <a:pt x="13573" y="18330"/>
                      <a:pt x="13602" y="18330"/>
                    </a:cubicBezTo>
                    <a:cubicBezTo>
                      <a:pt x="13675" y="18330"/>
                      <a:pt x="13738" y="18258"/>
                      <a:pt x="13704" y="18173"/>
                    </a:cubicBezTo>
                    <a:cubicBezTo>
                      <a:pt x="13444" y="17559"/>
                      <a:pt x="13137" y="16921"/>
                      <a:pt x="12854" y="16307"/>
                    </a:cubicBezTo>
                    <a:cubicBezTo>
                      <a:pt x="12547" y="15692"/>
                      <a:pt x="12287" y="15054"/>
                      <a:pt x="11980" y="14440"/>
                    </a:cubicBezTo>
                    <a:cubicBezTo>
                      <a:pt x="11814" y="14086"/>
                      <a:pt x="11625" y="13755"/>
                      <a:pt x="11460" y="13400"/>
                    </a:cubicBezTo>
                    <a:close/>
                    <a:moveTo>
                      <a:pt x="9948" y="10754"/>
                    </a:moveTo>
                    <a:cubicBezTo>
                      <a:pt x="9475" y="11203"/>
                      <a:pt x="8979" y="11652"/>
                      <a:pt x="8530" y="12077"/>
                    </a:cubicBezTo>
                    <a:cubicBezTo>
                      <a:pt x="8081" y="12550"/>
                      <a:pt x="7656" y="12999"/>
                      <a:pt x="7207" y="13495"/>
                    </a:cubicBezTo>
                    <a:cubicBezTo>
                      <a:pt x="6356" y="14487"/>
                      <a:pt x="5529" y="15480"/>
                      <a:pt x="4750" y="16519"/>
                    </a:cubicBezTo>
                    <a:cubicBezTo>
                      <a:pt x="4537" y="16803"/>
                      <a:pt x="4301" y="17110"/>
                      <a:pt x="4112" y="17393"/>
                    </a:cubicBezTo>
                    <a:cubicBezTo>
                      <a:pt x="3899" y="17701"/>
                      <a:pt x="3686" y="17984"/>
                      <a:pt x="3521" y="18315"/>
                    </a:cubicBezTo>
                    <a:cubicBezTo>
                      <a:pt x="3487" y="18366"/>
                      <a:pt x="3514" y="18405"/>
                      <a:pt x="3550" y="18405"/>
                    </a:cubicBezTo>
                    <a:cubicBezTo>
                      <a:pt x="3564" y="18405"/>
                      <a:pt x="3579" y="18399"/>
                      <a:pt x="3592" y="18386"/>
                    </a:cubicBezTo>
                    <a:cubicBezTo>
                      <a:pt x="3804" y="18102"/>
                      <a:pt x="3993" y="17842"/>
                      <a:pt x="4159" y="17582"/>
                    </a:cubicBezTo>
                    <a:cubicBezTo>
                      <a:pt x="4348" y="17323"/>
                      <a:pt x="4537" y="17039"/>
                      <a:pt x="4726" y="16779"/>
                    </a:cubicBezTo>
                    <a:cubicBezTo>
                      <a:pt x="5104" y="16259"/>
                      <a:pt x="5482" y="15740"/>
                      <a:pt x="5907" y="15243"/>
                    </a:cubicBezTo>
                    <a:cubicBezTo>
                      <a:pt x="6711" y="14251"/>
                      <a:pt x="7561" y="13259"/>
                      <a:pt x="8435" y="12314"/>
                    </a:cubicBezTo>
                    <a:cubicBezTo>
                      <a:pt x="8672" y="12054"/>
                      <a:pt x="8955" y="11794"/>
                      <a:pt x="9191" y="11557"/>
                    </a:cubicBezTo>
                    <a:cubicBezTo>
                      <a:pt x="9428" y="11298"/>
                      <a:pt x="9688" y="11014"/>
                      <a:pt x="9948" y="10754"/>
                    </a:cubicBezTo>
                    <a:close/>
                    <a:moveTo>
                      <a:pt x="9806" y="13566"/>
                    </a:moveTo>
                    <a:lnTo>
                      <a:pt x="9806" y="13566"/>
                    </a:lnTo>
                    <a:cubicBezTo>
                      <a:pt x="9735" y="13920"/>
                      <a:pt x="9688" y="14251"/>
                      <a:pt x="9617" y="14605"/>
                    </a:cubicBezTo>
                    <a:cubicBezTo>
                      <a:pt x="9570" y="14936"/>
                      <a:pt x="9546" y="15267"/>
                      <a:pt x="9499" y="15621"/>
                    </a:cubicBezTo>
                    <a:cubicBezTo>
                      <a:pt x="9428" y="16307"/>
                      <a:pt x="9357" y="16992"/>
                      <a:pt x="9310" y="17677"/>
                    </a:cubicBezTo>
                    <a:cubicBezTo>
                      <a:pt x="9262" y="18055"/>
                      <a:pt x="9215" y="18433"/>
                      <a:pt x="9168" y="18858"/>
                    </a:cubicBezTo>
                    <a:cubicBezTo>
                      <a:pt x="9177" y="18877"/>
                      <a:pt x="9207" y="18888"/>
                      <a:pt x="9241" y="18888"/>
                    </a:cubicBezTo>
                    <a:cubicBezTo>
                      <a:pt x="9295" y="18888"/>
                      <a:pt x="9357" y="18860"/>
                      <a:pt x="9357" y="18787"/>
                    </a:cubicBezTo>
                    <a:cubicBezTo>
                      <a:pt x="9451" y="18102"/>
                      <a:pt x="9499" y="17441"/>
                      <a:pt x="9570" y="16756"/>
                    </a:cubicBezTo>
                    <a:lnTo>
                      <a:pt x="9735" y="14724"/>
                    </a:lnTo>
                    <a:cubicBezTo>
                      <a:pt x="9759" y="14322"/>
                      <a:pt x="9759" y="13944"/>
                      <a:pt x="9806" y="13566"/>
                    </a:cubicBezTo>
                    <a:close/>
                    <a:moveTo>
                      <a:pt x="9711" y="12077"/>
                    </a:moveTo>
                    <a:cubicBezTo>
                      <a:pt x="9640" y="12195"/>
                      <a:pt x="9570" y="12314"/>
                      <a:pt x="9499" y="12432"/>
                    </a:cubicBezTo>
                    <a:lnTo>
                      <a:pt x="9333" y="12786"/>
                    </a:lnTo>
                    <a:cubicBezTo>
                      <a:pt x="9215" y="13022"/>
                      <a:pt x="9121" y="13259"/>
                      <a:pt x="9002" y="13542"/>
                    </a:cubicBezTo>
                    <a:cubicBezTo>
                      <a:pt x="8790" y="14038"/>
                      <a:pt x="8624" y="14535"/>
                      <a:pt x="8435" y="15031"/>
                    </a:cubicBezTo>
                    <a:cubicBezTo>
                      <a:pt x="8128" y="16047"/>
                      <a:pt x="7845" y="17086"/>
                      <a:pt x="7679" y="18102"/>
                    </a:cubicBezTo>
                    <a:cubicBezTo>
                      <a:pt x="7608" y="18409"/>
                      <a:pt x="7585" y="18693"/>
                      <a:pt x="7561" y="19000"/>
                    </a:cubicBezTo>
                    <a:lnTo>
                      <a:pt x="7561" y="19449"/>
                    </a:lnTo>
                    <a:cubicBezTo>
                      <a:pt x="7561" y="19591"/>
                      <a:pt x="7585" y="19733"/>
                      <a:pt x="7608" y="19874"/>
                    </a:cubicBezTo>
                    <a:cubicBezTo>
                      <a:pt x="7629" y="19888"/>
                      <a:pt x="7654" y="19894"/>
                      <a:pt x="7679" y="19894"/>
                    </a:cubicBezTo>
                    <a:cubicBezTo>
                      <a:pt x="7738" y="19894"/>
                      <a:pt x="7797" y="19860"/>
                      <a:pt x="7797" y="19827"/>
                    </a:cubicBezTo>
                    <a:lnTo>
                      <a:pt x="7797" y="19449"/>
                    </a:lnTo>
                    <a:lnTo>
                      <a:pt x="7797" y="19047"/>
                    </a:lnTo>
                    <a:cubicBezTo>
                      <a:pt x="7797" y="18787"/>
                      <a:pt x="7821" y="18551"/>
                      <a:pt x="7892" y="18291"/>
                    </a:cubicBezTo>
                    <a:cubicBezTo>
                      <a:pt x="7963" y="17748"/>
                      <a:pt x="8057" y="17252"/>
                      <a:pt x="8176" y="16756"/>
                    </a:cubicBezTo>
                    <a:cubicBezTo>
                      <a:pt x="8412" y="15716"/>
                      <a:pt x="8743" y="14724"/>
                      <a:pt x="9097" y="13731"/>
                    </a:cubicBezTo>
                    <a:cubicBezTo>
                      <a:pt x="9168" y="13471"/>
                      <a:pt x="9310" y="13188"/>
                      <a:pt x="9404" y="12904"/>
                    </a:cubicBezTo>
                    <a:cubicBezTo>
                      <a:pt x="9475" y="12762"/>
                      <a:pt x="9522" y="12644"/>
                      <a:pt x="9570" y="12503"/>
                    </a:cubicBezTo>
                    <a:cubicBezTo>
                      <a:pt x="9617" y="12361"/>
                      <a:pt x="9640" y="12195"/>
                      <a:pt x="9711" y="12077"/>
                    </a:cubicBezTo>
                    <a:close/>
                    <a:moveTo>
                      <a:pt x="10680" y="12125"/>
                    </a:moveTo>
                    <a:lnTo>
                      <a:pt x="10680" y="12526"/>
                    </a:lnTo>
                    <a:cubicBezTo>
                      <a:pt x="10680" y="12644"/>
                      <a:pt x="10727" y="12786"/>
                      <a:pt x="10727" y="12904"/>
                    </a:cubicBezTo>
                    <a:lnTo>
                      <a:pt x="10798" y="13708"/>
                    </a:lnTo>
                    <a:cubicBezTo>
                      <a:pt x="10869" y="14251"/>
                      <a:pt x="10987" y="14771"/>
                      <a:pt x="11082" y="15267"/>
                    </a:cubicBezTo>
                    <a:cubicBezTo>
                      <a:pt x="11318" y="16307"/>
                      <a:pt x="11601" y="17346"/>
                      <a:pt x="11956" y="18315"/>
                    </a:cubicBezTo>
                    <a:cubicBezTo>
                      <a:pt x="12074" y="18575"/>
                      <a:pt x="12169" y="18882"/>
                      <a:pt x="12310" y="19142"/>
                    </a:cubicBezTo>
                    <a:cubicBezTo>
                      <a:pt x="12381" y="19260"/>
                      <a:pt x="12452" y="19402"/>
                      <a:pt x="12523" y="19520"/>
                    </a:cubicBezTo>
                    <a:lnTo>
                      <a:pt x="12783" y="19874"/>
                    </a:lnTo>
                    <a:cubicBezTo>
                      <a:pt x="12792" y="19910"/>
                      <a:pt x="12811" y="19926"/>
                      <a:pt x="12830" y="19926"/>
                    </a:cubicBezTo>
                    <a:cubicBezTo>
                      <a:pt x="12861" y="19926"/>
                      <a:pt x="12892" y="19885"/>
                      <a:pt x="12877" y="19827"/>
                    </a:cubicBezTo>
                    <a:lnTo>
                      <a:pt x="12688" y="19473"/>
                    </a:lnTo>
                    <a:lnTo>
                      <a:pt x="12523" y="19118"/>
                    </a:lnTo>
                    <a:cubicBezTo>
                      <a:pt x="12405" y="18882"/>
                      <a:pt x="12310" y="18646"/>
                      <a:pt x="12192" y="18409"/>
                    </a:cubicBezTo>
                    <a:cubicBezTo>
                      <a:pt x="12027" y="17913"/>
                      <a:pt x="11838" y="17441"/>
                      <a:pt x="11696" y="16921"/>
                    </a:cubicBezTo>
                    <a:cubicBezTo>
                      <a:pt x="11389" y="15929"/>
                      <a:pt x="11153" y="14889"/>
                      <a:pt x="10987" y="13849"/>
                    </a:cubicBezTo>
                    <a:cubicBezTo>
                      <a:pt x="10916" y="13566"/>
                      <a:pt x="10893" y="13259"/>
                      <a:pt x="10845" y="12975"/>
                    </a:cubicBezTo>
                    <a:cubicBezTo>
                      <a:pt x="10798" y="12833"/>
                      <a:pt x="10798" y="12668"/>
                      <a:pt x="10775" y="12550"/>
                    </a:cubicBezTo>
                    <a:lnTo>
                      <a:pt x="10680" y="12125"/>
                    </a:lnTo>
                    <a:close/>
                    <a:moveTo>
                      <a:pt x="11231" y="14538"/>
                    </a:moveTo>
                    <a:cubicBezTo>
                      <a:pt x="11271" y="14699"/>
                      <a:pt x="11275" y="14899"/>
                      <a:pt x="11342" y="15078"/>
                    </a:cubicBezTo>
                    <a:cubicBezTo>
                      <a:pt x="11365" y="15243"/>
                      <a:pt x="11412" y="15432"/>
                      <a:pt x="11483" y="15598"/>
                    </a:cubicBezTo>
                    <a:cubicBezTo>
                      <a:pt x="11601" y="15952"/>
                      <a:pt x="11696" y="16307"/>
                      <a:pt x="11814" y="16661"/>
                    </a:cubicBezTo>
                    <a:cubicBezTo>
                      <a:pt x="12050" y="17370"/>
                      <a:pt x="12310" y="18079"/>
                      <a:pt x="12594" y="18764"/>
                    </a:cubicBezTo>
                    <a:cubicBezTo>
                      <a:pt x="12759" y="19142"/>
                      <a:pt x="12925" y="19567"/>
                      <a:pt x="13137" y="19922"/>
                    </a:cubicBezTo>
                    <a:cubicBezTo>
                      <a:pt x="13161" y="19937"/>
                      <a:pt x="13185" y="19945"/>
                      <a:pt x="13205" y="19945"/>
                    </a:cubicBezTo>
                    <a:cubicBezTo>
                      <a:pt x="13245" y="19945"/>
                      <a:pt x="13271" y="19914"/>
                      <a:pt x="13255" y="19851"/>
                    </a:cubicBezTo>
                    <a:cubicBezTo>
                      <a:pt x="13137" y="19496"/>
                      <a:pt x="12972" y="19165"/>
                      <a:pt x="12806" y="18811"/>
                    </a:cubicBezTo>
                    <a:cubicBezTo>
                      <a:pt x="12665" y="18457"/>
                      <a:pt x="12523" y="18102"/>
                      <a:pt x="12405" y="17795"/>
                    </a:cubicBezTo>
                    <a:cubicBezTo>
                      <a:pt x="12121" y="17110"/>
                      <a:pt x="11885" y="16401"/>
                      <a:pt x="11672" y="15692"/>
                    </a:cubicBezTo>
                    <a:cubicBezTo>
                      <a:pt x="11601" y="15480"/>
                      <a:pt x="11531" y="15314"/>
                      <a:pt x="11460" y="15102"/>
                    </a:cubicBezTo>
                    <a:cubicBezTo>
                      <a:pt x="11436" y="15007"/>
                      <a:pt x="11389" y="14889"/>
                      <a:pt x="11342" y="14794"/>
                    </a:cubicBezTo>
                    <a:cubicBezTo>
                      <a:pt x="11299" y="14730"/>
                      <a:pt x="11256" y="14627"/>
                      <a:pt x="11231" y="14538"/>
                    </a:cubicBezTo>
                    <a:close/>
                    <a:moveTo>
                      <a:pt x="9097" y="14322"/>
                    </a:moveTo>
                    <a:lnTo>
                      <a:pt x="8908" y="14865"/>
                    </a:lnTo>
                    <a:cubicBezTo>
                      <a:pt x="8861" y="15031"/>
                      <a:pt x="8837" y="15220"/>
                      <a:pt x="8766" y="15385"/>
                    </a:cubicBezTo>
                    <a:cubicBezTo>
                      <a:pt x="8672" y="15740"/>
                      <a:pt x="8601" y="16141"/>
                      <a:pt x="8530" y="16496"/>
                    </a:cubicBezTo>
                    <a:cubicBezTo>
                      <a:pt x="8388" y="17228"/>
                      <a:pt x="8270" y="17961"/>
                      <a:pt x="8176" y="18693"/>
                    </a:cubicBezTo>
                    <a:cubicBezTo>
                      <a:pt x="8128" y="19118"/>
                      <a:pt x="8057" y="19567"/>
                      <a:pt x="8057" y="19969"/>
                    </a:cubicBezTo>
                    <a:cubicBezTo>
                      <a:pt x="8028" y="20043"/>
                      <a:pt x="8063" y="20080"/>
                      <a:pt x="8099" y="20080"/>
                    </a:cubicBezTo>
                    <a:cubicBezTo>
                      <a:pt x="8121" y="20080"/>
                      <a:pt x="8143" y="20066"/>
                      <a:pt x="8152" y="20040"/>
                    </a:cubicBezTo>
                    <a:cubicBezTo>
                      <a:pt x="8199" y="19685"/>
                      <a:pt x="8246" y="19284"/>
                      <a:pt x="8294" y="18906"/>
                    </a:cubicBezTo>
                    <a:cubicBezTo>
                      <a:pt x="8365" y="18528"/>
                      <a:pt x="8388" y="18173"/>
                      <a:pt x="8435" y="17771"/>
                    </a:cubicBezTo>
                    <a:cubicBezTo>
                      <a:pt x="8554" y="17039"/>
                      <a:pt x="8672" y="16330"/>
                      <a:pt x="8861" y="15598"/>
                    </a:cubicBezTo>
                    <a:cubicBezTo>
                      <a:pt x="8884" y="15385"/>
                      <a:pt x="8955" y="15172"/>
                      <a:pt x="8979" y="14983"/>
                    </a:cubicBezTo>
                    <a:cubicBezTo>
                      <a:pt x="9002" y="14865"/>
                      <a:pt x="9026" y="14771"/>
                      <a:pt x="9026" y="14653"/>
                    </a:cubicBezTo>
                    <a:cubicBezTo>
                      <a:pt x="9073" y="14535"/>
                      <a:pt x="9073" y="14440"/>
                      <a:pt x="9097" y="14322"/>
                    </a:cubicBezTo>
                    <a:close/>
                    <a:moveTo>
                      <a:pt x="10515" y="10896"/>
                    </a:moveTo>
                    <a:cubicBezTo>
                      <a:pt x="10656" y="11557"/>
                      <a:pt x="10775" y="12172"/>
                      <a:pt x="10964" y="12786"/>
                    </a:cubicBezTo>
                    <a:cubicBezTo>
                      <a:pt x="11129" y="13424"/>
                      <a:pt x="11318" y="14038"/>
                      <a:pt x="11507" y="14653"/>
                    </a:cubicBezTo>
                    <a:cubicBezTo>
                      <a:pt x="11932" y="15905"/>
                      <a:pt x="12381" y="17110"/>
                      <a:pt x="12901" y="18291"/>
                    </a:cubicBezTo>
                    <a:cubicBezTo>
                      <a:pt x="13043" y="18622"/>
                      <a:pt x="13208" y="18929"/>
                      <a:pt x="13350" y="19284"/>
                    </a:cubicBezTo>
                    <a:cubicBezTo>
                      <a:pt x="13492" y="19614"/>
                      <a:pt x="13633" y="19969"/>
                      <a:pt x="13846" y="20276"/>
                    </a:cubicBezTo>
                    <a:cubicBezTo>
                      <a:pt x="13846" y="20304"/>
                      <a:pt x="13861" y="20317"/>
                      <a:pt x="13879" y="20317"/>
                    </a:cubicBezTo>
                    <a:cubicBezTo>
                      <a:pt x="13906" y="20317"/>
                      <a:pt x="13941" y="20286"/>
                      <a:pt x="13941" y="20229"/>
                    </a:cubicBezTo>
                    <a:cubicBezTo>
                      <a:pt x="13822" y="19945"/>
                      <a:pt x="13657" y="19638"/>
                      <a:pt x="13563" y="19355"/>
                    </a:cubicBezTo>
                    <a:cubicBezTo>
                      <a:pt x="13397" y="19047"/>
                      <a:pt x="13279" y="18764"/>
                      <a:pt x="13137" y="18457"/>
                    </a:cubicBezTo>
                    <a:cubicBezTo>
                      <a:pt x="12877" y="17866"/>
                      <a:pt x="12641" y="17275"/>
                      <a:pt x="12405" y="16661"/>
                    </a:cubicBezTo>
                    <a:cubicBezTo>
                      <a:pt x="11932" y="15456"/>
                      <a:pt x="11507" y="14251"/>
                      <a:pt x="11129" y="12999"/>
                    </a:cubicBezTo>
                    <a:cubicBezTo>
                      <a:pt x="11011" y="12644"/>
                      <a:pt x="10916" y="12314"/>
                      <a:pt x="10845" y="11959"/>
                    </a:cubicBezTo>
                    <a:cubicBezTo>
                      <a:pt x="10704" y="11605"/>
                      <a:pt x="10633" y="11250"/>
                      <a:pt x="10538" y="10896"/>
                    </a:cubicBezTo>
                    <a:close/>
                    <a:moveTo>
                      <a:pt x="10177" y="10909"/>
                    </a:moveTo>
                    <a:cubicBezTo>
                      <a:pt x="10173" y="10909"/>
                      <a:pt x="10168" y="10912"/>
                      <a:pt x="10160" y="10920"/>
                    </a:cubicBezTo>
                    <a:cubicBezTo>
                      <a:pt x="9948" y="11557"/>
                      <a:pt x="9735" y="12172"/>
                      <a:pt x="9593" y="12786"/>
                    </a:cubicBezTo>
                    <a:cubicBezTo>
                      <a:pt x="9428" y="13400"/>
                      <a:pt x="9310" y="14038"/>
                      <a:pt x="9144" y="14676"/>
                    </a:cubicBezTo>
                    <a:cubicBezTo>
                      <a:pt x="8884" y="15952"/>
                      <a:pt x="8672" y="17228"/>
                      <a:pt x="8530" y="18528"/>
                    </a:cubicBezTo>
                    <a:cubicBezTo>
                      <a:pt x="8506" y="18882"/>
                      <a:pt x="8435" y="19236"/>
                      <a:pt x="8412" y="19614"/>
                    </a:cubicBezTo>
                    <a:cubicBezTo>
                      <a:pt x="8388" y="19969"/>
                      <a:pt x="8365" y="20347"/>
                      <a:pt x="8365" y="20701"/>
                    </a:cubicBezTo>
                    <a:cubicBezTo>
                      <a:pt x="8377" y="20727"/>
                      <a:pt x="8419" y="20746"/>
                      <a:pt x="8454" y="20746"/>
                    </a:cubicBezTo>
                    <a:cubicBezTo>
                      <a:pt x="8482" y="20746"/>
                      <a:pt x="8506" y="20733"/>
                      <a:pt x="8506" y="20701"/>
                    </a:cubicBezTo>
                    <a:cubicBezTo>
                      <a:pt x="8554" y="20394"/>
                      <a:pt x="8554" y="20063"/>
                      <a:pt x="8601" y="19733"/>
                    </a:cubicBezTo>
                    <a:lnTo>
                      <a:pt x="8672" y="18764"/>
                    </a:lnTo>
                    <a:cubicBezTo>
                      <a:pt x="8743" y="18102"/>
                      <a:pt x="8837" y="17488"/>
                      <a:pt x="8955" y="16826"/>
                    </a:cubicBezTo>
                    <a:cubicBezTo>
                      <a:pt x="9144" y="15574"/>
                      <a:pt x="9381" y="14298"/>
                      <a:pt x="9688" y="13022"/>
                    </a:cubicBezTo>
                    <a:cubicBezTo>
                      <a:pt x="9782" y="12668"/>
                      <a:pt x="9853" y="12314"/>
                      <a:pt x="9924" y="11983"/>
                    </a:cubicBezTo>
                    <a:lnTo>
                      <a:pt x="10184" y="10920"/>
                    </a:lnTo>
                    <a:cubicBezTo>
                      <a:pt x="10184" y="10920"/>
                      <a:pt x="10184" y="10909"/>
                      <a:pt x="10177" y="1090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1"/>
              <p:cNvSpPr/>
              <p:nvPr/>
            </p:nvSpPr>
            <p:spPr>
              <a:xfrm>
                <a:off x="1004825" y="2182625"/>
                <a:ext cx="109300" cy="107525"/>
              </a:xfrm>
              <a:custGeom>
                <a:avLst/>
                <a:gdLst/>
                <a:ahLst/>
                <a:cxnLst/>
                <a:rect l="l" t="t" r="r" b="b"/>
                <a:pathLst>
                  <a:path w="4372" h="4301" extrusionOk="0">
                    <a:moveTo>
                      <a:pt x="2032" y="1"/>
                    </a:moveTo>
                    <a:cubicBezTo>
                      <a:pt x="1938" y="1"/>
                      <a:pt x="1583" y="72"/>
                      <a:pt x="1536" y="72"/>
                    </a:cubicBezTo>
                    <a:lnTo>
                      <a:pt x="1465" y="72"/>
                    </a:lnTo>
                    <a:cubicBezTo>
                      <a:pt x="1371" y="95"/>
                      <a:pt x="1300" y="119"/>
                      <a:pt x="1229" y="190"/>
                    </a:cubicBezTo>
                    <a:cubicBezTo>
                      <a:pt x="1135" y="213"/>
                      <a:pt x="1087" y="237"/>
                      <a:pt x="993" y="284"/>
                    </a:cubicBezTo>
                    <a:lnTo>
                      <a:pt x="969" y="308"/>
                    </a:lnTo>
                    <a:cubicBezTo>
                      <a:pt x="875" y="355"/>
                      <a:pt x="638" y="544"/>
                      <a:pt x="591" y="591"/>
                    </a:cubicBezTo>
                    <a:cubicBezTo>
                      <a:pt x="473" y="710"/>
                      <a:pt x="308" y="899"/>
                      <a:pt x="260" y="1040"/>
                    </a:cubicBezTo>
                    <a:cubicBezTo>
                      <a:pt x="238" y="1107"/>
                      <a:pt x="153" y="1279"/>
                      <a:pt x="143" y="1279"/>
                    </a:cubicBezTo>
                    <a:cubicBezTo>
                      <a:pt x="142" y="1279"/>
                      <a:pt x="142" y="1278"/>
                      <a:pt x="142" y="1277"/>
                    </a:cubicBezTo>
                    <a:cubicBezTo>
                      <a:pt x="119" y="1348"/>
                      <a:pt x="48" y="1466"/>
                      <a:pt x="48" y="1537"/>
                    </a:cubicBezTo>
                    <a:cubicBezTo>
                      <a:pt x="24" y="1631"/>
                      <a:pt x="24" y="1773"/>
                      <a:pt x="24" y="1820"/>
                    </a:cubicBezTo>
                    <a:cubicBezTo>
                      <a:pt x="24" y="1891"/>
                      <a:pt x="0" y="2009"/>
                      <a:pt x="0" y="2104"/>
                    </a:cubicBezTo>
                    <a:cubicBezTo>
                      <a:pt x="0" y="2198"/>
                      <a:pt x="24" y="2340"/>
                      <a:pt x="24" y="2411"/>
                    </a:cubicBezTo>
                    <a:cubicBezTo>
                      <a:pt x="24" y="2434"/>
                      <a:pt x="48" y="2600"/>
                      <a:pt x="48" y="2671"/>
                    </a:cubicBezTo>
                    <a:lnTo>
                      <a:pt x="142" y="2931"/>
                    </a:lnTo>
                    <a:cubicBezTo>
                      <a:pt x="142" y="2931"/>
                      <a:pt x="189" y="3120"/>
                      <a:pt x="260" y="3190"/>
                    </a:cubicBezTo>
                    <a:cubicBezTo>
                      <a:pt x="260" y="3238"/>
                      <a:pt x="284" y="3238"/>
                      <a:pt x="284" y="3261"/>
                    </a:cubicBezTo>
                    <a:cubicBezTo>
                      <a:pt x="355" y="3356"/>
                      <a:pt x="497" y="3545"/>
                      <a:pt x="591" y="3639"/>
                    </a:cubicBezTo>
                    <a:cubicBezTo>
                      <a:pt x="662" y="3734"/>
                      <a:pt x="875" y="3876"/>
                      <a:pt x="993" y="3970"/>
                    </a:cubicBezTo>
                    <a:cubicBezTo>
                      <a:pt x="1111" y="4065"/>
                      <a:pt x="1324" y="4112"/>
                      <a:pt x="1465" y="4183"/>
                    </a:cubicBezTo>
                    <a:cubicBezTo>
                      <a:pt x="1678" y="4254"/>
                      <a:pt x="1938" y="4254"/>
                      <a:pt x="2174" y="4301"/>
                    </a:cubicBezTo>
                    <a:cubicBezTo>
                      <a:pt x="2363" y="4301"/>
                      <a:pt x="2552" y="4254"/>
                      <a:pt x="2741" y="4230"/>
                    </a:cubicBezTo>
                    <a:cubicBezTo>
                      <a:pt x="2954" y="4206"/>
                      <a:pt x="3119" y="4112"/>
                      <a:pt x="3308" y="4017"/>
                    </a:cubicBezTo>
                    <a:cubicBezTo>
                      <a:pt x="3450" y="3947"/>
                      <a:pt x="3592" y="3828"/>
                      <a:pt x="3734" y="3710"/>
                    </a:cubicBezTo>
                    <a:lnTo>
                      <a:pt x="3781" y="3663"/>
                    </a:lnTo>
                    <a:cubicBezTo>
                      <a:pt x="3828" y="3616"/>
                      <a:pt x="4017" y="3379"/>
                      <a:pt x="4064" y="3285"/>
                    </a:cubicBezTo>
                    <a:cubicBezTo>
                      <a:pt x="4135" y="3190"/>
                      <a:pt x="4135" y="3143"/>
                      <a:pt x="4182" y="3025"/>
                    </a:cubicBezTo>
                    <a:lnTo>
                      <a:pt x="4301" y="2789"/>
                    </a:lnTo>
                    <a:cubicBezTo>
                      <a:pt x="4324" y="2694"/>
                      <a:pt x="4324" y="2576"/>
                      <a:pt x="4324" y="2529"/>
                    </a:cubicBezTo>
                    <a:cubicBezTo>
                      <a:pt x="4324" y="2434"/>
                      <a:pt x="4371" y="2316"/>
                      <a:pt x="4371" y="2222"/>
                    </a:cubicBezTo>
                    <a:cubicBezTo>
                      <a:pt x="4301" y="2127"/>
                      <a:pt x="4253" y="1773"/>
                      <a:pt x="4253" y="1702"/>
                    </a:cubicBezTo>
                    <a:cubicBezTo>
                      <a:pt x="4206" y="1537"/>
                      <a:pt x="4135" y="1348"/>
                      <a:pt x="4041" y="1229"/>
                    </a:cubicBezTo>
                    <a:lnTo>
                      <a:pt x="4017" y="1182"/>
                    </a:lnTo>
                    <a:cubicBezTo>
                      <a:pt x="3923" y="1064"/>
                      <a:pt x="3828" y="946"/>
                      <a:pt x="3710" y="804"/>
                    </a:cubicBezTo>
                    <a:cubicBezTo>
                      <a:pt x="3710" y="804"/>
                      <a:pt x="3710" y="780"/>
                      <a:pt x="3686" y="780"/>
                    </a:cubicBezTo>
                    <a:cubicBezTo>
                      <a:pt x="3615" y="710"/>
                      <a:pt x="3497" y="639"/>
                      <a:pt x="3474" y="591"/>
                    </a:cubicBezTo>
                    <a:cubicBezTo>
                      <a:pt x="3379" y="544"/>
                      <a:pt x="3332" y="473"/>
                      <a:pt x="3237" y="426"/>
                    </a:cubicBezTo>
                    <a:cubicBezTo>
                      <a:pt x="3214" y="402"/>
                      <a:pt x="3190" y="355"/>
                      <a:pt x="3119" y="332"/>
                    </a:cubicBezTo>
                    <a:lnTo>
                      <a:pt x="3096" y="308"/>
                    </a:lnTo>
                    <a:cubicBezTo>
                      <a:pt x="3001" y="284"/>
                      <a:pt x="2741" y="119"/>
                      <a:pt x="2647" y="95"/>
                    </a:cubicBezTo>
                    <a:cubicBezTo>
                      <a:pt x="2623" y="95"/>
                      <a:pt x="2623" y="95"/>
                      <a:pt x="2599" y="72"/>
                    </a:cubicBezTo>
                    <a:cubicBezTo>
                      <a:pt x="2505" y="48"/>
                      <a:pt x="2174" y="1"/>
                      <a:pt x="20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0" name="Google Shape;4000;p61"/>
            <p:cNvGrpSpPr/>
            <p:nvPr/>
          </p:nvGrpSpPr>
          <p:grpSpPr>
            <a:xfrm rot="-7753461">
              <a:off x="6085997" y="1201499"/>
              <a:ext cx="640320" cy="469469"/>
              <a:chOff x="5084100" y="1994575"/>
              <a:chExt cx="671050" cy="492000"/>
            </a:xfrm>
          </p:grpSpPr>
          <p:sp>
            <p:nvSpPr>
              <p:cNvPr id="4001" name="Google Shape;4001;p61"/>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1"/>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1"/>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1"/>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1"/>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1"/>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7" name="Google Shape;4007;p61"/>
            <p:cNvGrpSpPr/>
            <p:nvPr/>
          </p:nvGrpSpPr>
          <p:grpSpPr>
            <a:xfrm rot="5400000">
              <a:off x="5568035" y="1172302"/>
              <a:ext cx="2382419" cy="1067896"/>
              <a:chOff x="460200" y="3306225"/>
              <a:chExt cx="2037300" cy="913200"/>
            </a:xfrm>
          </p:grpSpPr>
          <p:sp>
            <p:nvSpPr>
              <p:cNvPr id="4008" name="Google Shape;4008;p61"/>
              <p:cNvSpPr/>
              <p:nvPr/>
            </p:nvSpPr>
            <p:spPr>
              <a:xfrm>
                <a:off x="762550" y="3306225"/>
                <a:ext cx="1734950" cy="579575"/>
              </a:xfrm>
              <a:custGeom>
                <a:avLst/>
                <a:gdLst/>
                <a:ahLst/>
                <a:cxnLst/>
                <a:rect l="l" t="t" r="r" b="b"/>
                <a:pathLst>
                  <a:path w="69398" h="23183" extrusionOk="0">
                    <a:moveTo>
                      <a:pt x="18561" y="1"/>
                    </a:moveTo>
                    <a:cubicBezTo>
                      <a:pt x="18291" y="1"/>
                      <a:pt x="18020" y="37"/>
                      <a:pt x="17772" y="90"/>
                    </a:cubicBezTo>
                    <a:cubicBezTo>
                      <a:pt x="16094" y="492"/>
                      <a:pt x="14488" y="1390"/>
                      <a:pt x="13165" y="2430"/>
                    </a:cubicBezTo>
                    <a:cubicBezTo>
                      <a:pt x="11723" y="3564"/>
                      <a:pt x="10566" y="4934"/>
                      <a:pt x="9715" y="6517"/>
                    </a:cubicBezTo>
                    <a:cubicBezTo>
                      <a:pt x="9455" y="6588"/>
                      <a:pt x="9172" y="6682"/>
                      <a:pt x="8912" y="6801"/>
                    </a:cubicBezTo>
                    <a:cubicBezTo>
                      <a:pt x="7400" y="7415"/>
                      <a:pt x="6029" y="8313"/>
                      <a:pt x="4801" y="9376"/>
                    </a:cubicBezTo>
                    <a:cubicBezTo>
                      <a:pt x="5486" y="8218"/>
                      <a:pt x="6384" y="7155"/>
                      <a:pt x="7281" y="6186"/>
                    </a:cubicBezTo>
                    <a:cubicBezTo>
                      <a:pt x="8463" y="4934"/>
                      <a:pt x="9715" y="3753"/>
                      <a:pt x="10566" y="2288"/>
                    </a:cubicBezTo>
                    <a:cubicBezTo>
                      <a:pt x="10755" y="2028"/>
                      <a:pt x="11062" y="1484"/>
                      <a:pt x="10636" y="1272"/>
                    </a:cubicBezTo>
                    <a:cubicBezTo>
                      <a:pt x="10558" y="1232"/>
                      <a:pt x="10476" y="1215"/>
                      <a:pt x="10394" y="1215"/>
                    </a:cubicBezTo>
                    <a:cubicBezTo>
                      <a:pt x="9981" y="1215"/>
                      <a:pt x="9542" y="1642"/>
                      <a:pt x="9266" y="1839"/>
                    </a:cubicBezTo>
                    <a:cubicBezTo>
                      <a:pt x="8037" y="2784"/>
                      <a:pt x="7092" y="4060"/>
                      <a:pt x="6218" y="5359"/>
                    </a:cubicBezTo>
                    <a:cubicBezTo>
                      <a:pt x="5249" y="6895"/>
                      <a:pt x="4399" y="8525"/>
                      <a:pt x="3855" y="10250"/>
                    </a:cubicBezTo>
                    <a:lnTo>
                      <a:pt x="3855" y="10297"/>
                    </a:lnTo>
                    <a:cubicBezTo>
                      <a:pt x="3076" y="11124"/>
                      <a:pt x="2391" y="12070"/>
                      <a:pt x="1800" y="13038"/>
                    </a:cubicBezTo>
                    <a:cubicBezTo>
                      <a:pt x="1847" y="12684"/>
                      <a:pt x="1965" y="12353"/>
                      <a:pt x="2083" y="11999"/>
                    </a:cubicBezTo>
                    <a:cubicBezTo>
                      <a:pt x="2391" y="11124"/>
                      <a:pt x="2887" y="10321"/>
                      <a:pt x="3336" y="9518"/>
                    </a:cubicBezTo>
                    <a:cubicBezTo>
                      <a:pt x="3570" y="9119"/>
                      <a:pt x="5222" y="6304"/>
                      <a:pt x="3935" y="6304"/>
                    </a:cubicBezTo>
                    <a:cubicBezTo>
                      <a:pt x="3925" y="6304"/>
                      <a:pt x="3914" y="6304"/>
                      <a:pt x="3903" y="6304"/>
                    </a:cubicBezTo>
                    <a:cubicBezTo>
                      <a:pt x="3265" y="6328"/>
                      <a:pt x="2721" y="7037"/>
                      <a:pt x="2414" y="7509"/>
                    </a:cubicBezTo>
                    <a:cubicBezTo>
                      <a:pt x="2012" y="8171"/>
                      <a:pt x="1729" y="8880"/>
                      <a:pt x="1540" y="9612"/>
                    </a:cubicBezTo>
                    <a:cubicBezTo>
                      <a:pt x="1186" y="10935"/>
                      <a:pt x="1186" y="12306"/>
                      <a:pt x="1493" y="13629"/>
                    </a:cubicBezTo>
                    <a:cubicBezTo>
                      <a:pt x="831" y="14928"/>
                      <a:pt x="311" y="16346"/>
                      <a:pt x="51" y="17787"/>
                    </a:cubicBezTo>
                    <a:cubicBezTo>
                      <a:pt x="0" y="18106"/>
                      <a:pt x="252" y="18280"/>
                      <a:pt x="513" y="18280"/>
                    </a:cubicBezTo>
                    <a:cubicBezTo>
                      <a:pt x="736" y="18280"/>
                      <a:pt x="966" y="18154"/>
                      <a:pt x="1020" y="17882"/>
                    </a:cubicBezTo>
                    <a:cubicBezTo>
                      <a:pt x="1256" y="16535"/>
                      <a:pt x="1705" y="15259"/>
                      <a:pt x="2367" y="14054"/>
                    </a:cubicBezTo>
                    <a:cubicBezTo>
                      <a:pt x="2981" y="13723"/>
                      <a:pt x="3737" y="13605"/>
                      <a:pt x="4399" y="13534"/>
                    </a:cubicBezTo>
                    <a:cubicBezTo>
                      <a:pt x="5273" y="13487"/>
                      <a:pt x="6147" y="13511"/>
                      <a:pt x="7021" y="13487"/>
                    </a:cubicBezTo>
                    <a:cubicBezTo>
                      <a:pt x="7754" y="13487"/>
                      <a:pt x="8439" y="13369"/>
                      <a:pt x="9101" y="12991"/>
                    </a:cubicBezTo>
                    <a:cubicBezTo>
                      <a:pt x="9502" y="12707"/>
                      <a:pt x="10164" y="12211"/>
                      <a:pt x="9880" y="11691"/>
                    </a:cubicBezTo>
                    <a:cubicBezTo>
                      <a:pt x="9597" y="11101"/>
                      <a:pt x="8534" y="11006"/>
                      <a:pt x="7967" y="11006"/>
                    </a:cubicBezTo>
                    <a:cubicBezTo>
                      <a:pt x="7904" y="11004"/>
                      <a:pt x="7842" y="11003"/>
                      <a:pt x="7780" y="11003"/>
                    </a:cubicBezTo>
                    <a:cubicBezTo>
                      <a:pt x="7113" y="11003"/>
                      <a:pt x="6465" y="11117"/>
                      <a:pt x="5816" y="11290"/>
                    </a:cubicBezTo>
                    <a:cubicBezTo>
                      <a:pt x="4753" y="11621"/>
                      <a:pt x="3808" y="12188"/>
                      <a:pt x="3028" y="12920"/>
                    </a:cubicBezTo>
                    <a:cubicBezTo>
                      <a:pt x="3454" y="12282"/>
                      <a:pt x="3926" y="11644"/>
                      <a:pt x="4446" y="11101"/>
                    </a:cubicBezTo>
                    <a:cubicBezTo>
                      <a:pt x="4446" y="11101"/>
                      <a:pt x="4493" y="11101"/>
                      <a:pt x="4517" y="11054"/>
                    </a:cubicBezTo>
                    <a:cubicBezTo>
                      <a:pt x="5108" y="10439"/>
                      <a:pt x="6218" y="9990"/>
                      <a:pt x="7092" y="9943"/>
                    </a:cubicBezTo>
                    <a:cubicBezTo>
                      <a:pt x="7420" y="9915"/>
                      <a:pt x="7750" y="9898"/>
                      <a:pt x="8082" y="9898"/>
                    </a:cubicBezTo>
                    <a:cubicBezTo>
                      <a:pt x="8589" y="9898"/>
                      <a:pt x="9097" y="9938"/>
                      <a:pt x="9597" y="10038"/>
                    </a:cubicBezTo>
                    <a:cubicBezTo>
                      <a:pt x="9848" y="10067"/>
                      <a:pt x="10956" y="10364"/>
                      <a:pt x="11741" y="10364"/>
                    </a:cubicBezTo>
                    <a:cubicBezTo>
                      <a:pt x="12213" y="10364"/>
                      <a:pt x="12568" y="10257"/>
                      <a:pt x="12550" y="9919"/>
                    </a:cubicBezTo>
                    <a:cubicBezTo>
                      <a:pt x="12527" y="9447"/>
                      <a:pt x="11747" y="9140"/>
                      <a:pt x="11369" y="8998"/>
                    </a:cubicBezTo>
                    <a:cubicBezTo>
                      <a:pt x="10755" y="8762"/>
                      <a:pt x="10069" y="8667"/>
                      <a:pt x="9384" y="8667"/>
                    </a:cubicBezTo>
                    <a:cubicBezTo>
                      <a:pt x="8274" y="8691"/>
                      <a:pt x="7163" y="9045"/>
                      <a:pt x="6171" y="9518"/>
                    </a:cubicBezTo>
                    <a:cubicBezTo>
                      <a:pt x="7258" y="8667"/>
                      <a:pt x="8463" y="7958"/>
                      <a:pt x="9810" y="7462"/>
                    </a:cubicBezTo>
                    <a:cubicBezTo>
                      <a:pt x="11038" y="7793"/>
                      <a:pt x="12172" y="8525"/>
                      <a:pt x="13259" y="9163"/>
                    </a:cubicBezTo>
                    <a:cubicBezTo>
                      <a:pt x="14677" y="9990"/>
                      <a:pt x="16142" y="10794"/>
                      <a:pt x="17772" y="11219"/>
                    </a:cubicBezTo>
                    <a:cubicBezTo>
                      <a:pt x="18113" y="11316"/>
                      <a:pt x="18632" y="11503"/>
                      <a:pt x="19077" y="11503"/>
                    </a:cubicBezTo>
                    <a:cubicBezTo>
                      <a:pt x="19280" y="11503"/>
                      <a:pt x="19467" y="11464"/>
                      <a:pt x="19615" y="11361"/>
                    </a:cubicBezTo>
                    <a:cubicBezTo>
                      <a:pt x="20040" y="11030"/>
                      <a:pt x="19733" y="10321"/>
                      <a:pt x="19520" y="9967"/>
                    </a:cubicBezTo>
                    <a:cubicBezTo>
                      <a:pt x="18717" y="8644"/>
                      <a:pt x="17063" y="8029"/>
                      <a:pt x="15598" y="7675"/>
                    </a:cubicBezTo>
                    <a:cubicBezTo>
                      <a:pt x="14653" y="7462"/>
                      <a:pt x="13708" y="7320"/>
                      <a:pt x="12716" y="7202"/>
                    </a:cubicBezTo>
                    <a:cubicBezTo>
                      <a:pt x="12196" y="7131"/>
                      <a:pt x="11629" y="7084"/>
                      <a:pt x="11062" y="7037"/>
                    </a:cubicBezTo>
                    <a:cubicBezTo>
                      <a:pt x="11960" y="6801"/>
                      <a:pt x="12881" y="6635"/>
                      <a:pt x="13826" y="6517"/>
                    </a:cubicBezTo>
                    <a:cubicBezTo>
                      <a:pt x="16189" y="6895"/>
                      <a:pt x="18599" y="7509"/>
                      <a:pt x="20395" y="9116"/>
                    </a:cubicBezTo>
                    <a:cubicBezTo>
                      <a:pt x="21387" y="9990"/>
                      <a:pt x="22096" y="11054"/>
                      <a:pt x="22710" y="12211"/>
                    </a:cubicBezTo>
                    <a:cubicBezTo>
                      <a:pt x="23277" y="13227"/>
                      <a:pt x="23773" y="14290"/>
                      <a:pt x="24600" y="15141"/>
                    </a:cubicBezTo>
                    <a:cubicBezTo>
                      <a:pt x="24892" y="15433"/>
                      <a:pt x="25664" y="16205"/>
                      <a:pt x="26245" y="16205"/>
                    </a:cubicBezTo>
                    <a:cubicBezTo>
                      <a:pt x="26369" y="16205"/>
                      <a:pt x="26485" y="16170"/>
                      <a:pt x="26585" y="16086"/>
                    </a:cubicBezTo>
                    <a:cubicBezTo>
                      <a:pt x="26821" y="15897"/>
                      <a:pt x="26821" y="15425"/>
                      <a:pt x="26821" y="15165"/>
                    </a:cubicBezTo>
                    <a:cubicBezTo>
                      <a:pt x="26774" y="14716"/>
                      <a:pt x="26656" y="14314"/>
                      <a:pt x="26490" y="13936"/>
                    </a:cubicBezTo>
                    <a:cubicBezTo>
                      <a:pt x="25569" y="11928"/>
                      <a:pt x="23821" y="10297"/>
                      <a:pt x="22143" y="8880"/>
                    </a:cubicBezTo>
                    <a:cubicBezTo>
                      <a:pt x="21151" y="8029"/>
                      <a:pt x="20087" y="7273"/>
                      <a:pt x="18812" y="6801"/>
                    </a:cubicBezTo>
                    <a:cubicBezTo>
                      <a:pt x="18339" y="6635"/>
                      <a:pt x="17890" y="6517"/>
                      <a:pt x="17418" y="6399"/>
                    </a:cubicBezTo>
                    <a:lnTo>
                      <a:pt x="17418" y="6399"/>
                    </a:lnTo>
                    <a:cubicBezTo>
                      <a:pt x="18930" y="6493"/>
                      <a:pt x="20465" y="6682"/>
                      <a:pt x="21930" y="7013"/>
                    </a:cubicBezTo>
                    <a:cubicBezTo>
                      <a:pt x="25215" y="9471"/>
                      <a:pt x="26845" y="13771"/>
                      <a:pt x="30720" y="15519"/>
                    </a:cubicBezTo>
                    <a:cubicBezTo>
                      <a:pt x="31107" y="15699"/>
                      <a:pt x="31551" y="15822"/>
                      <a:pt x="31991" y="15822"/>
                    </a:cubicBezTo>
                    <a:cubicBezTo>
                      <a:pt x="32301" y="15822"/>
                      <a:pt x="32610" y="15760"/>
                      <a:pt x="32894" y="15614"/>
                    </a:cubicBezTo>
                    <a:cubicBezTo>
                      <a:pt x="33484" y="15283"/>
                      <a:pt x="33602" y="14692"/>
                      <a:pt x="33319" y="14125"/>
                    </a:cubicBezTo>
                    <a:cubicBezTo>
                      <a:pt x="32492" y="12471"/>
                      <a:pt x="30413" y="11644"/>
                      <a:pt x="28853" y="10794"/>
                    </a:cubicBezTo>
                    <a:cubicBezTo>
                      <a:pt x="26963" y="9754"/>
                      <a:pt x="25073" y="8644"/>
                      <a:pt x="23348" y="7320"/>
                    </a:cubicBezTo>
                    <a:lnTo>
                      <a:pt x="23348" y="7320"/>
                    </a:lnTo>
                    <a:cubicBezTo>
                      <a:pt x="23915" y="7462"/>
                      <a:pt x="24482" y="7604"/>
                      <a:pt x="25049" y="7793"/>
                    </a:cubicBezTo>
                    <a:cubicBezTo>
                      <a:pt x="27247" y="8455"/>
                      <a:pt x="29302" y="9400"/>
                      <a:pt x="31310" y="10439"/>
                    </a:cubicBezTo>
                    <a:cubicBezTo>
                      <a:pt x="31712" y="10770"/>
                      <a:pt x="32137" y="11101"/>
                      <a:pt x="32492" y="11479"/>
                    </a:cubicBezTo>
                    <a:cubicBezTo>
                      <a:pt x="32988" y="12046"/>
                      <a:pt x="33366" y="12684"/>
                      <a:pt x="33673" y="13369"/>
                    </a:cubicBezTo>
                    <a:cubicBezTo>
                      <a:pt x="33957" y="14007"/>
                      <a:pt x="34099" y="14763"/>
                      <a:pt x="34429" y="15377"/>
                    </a:cubicBezTo>
                    <a:cubicBezTo>
                      <a:pt x="34531" y="15600"/>
                      <a:pt x="34788" y="16031"/>
                      <a:pt x="35097" y="16031"/>
                    </a:cubicBezTo>
                    <a:cubicBezTo>
                      <a:pt x="35149" y="16031"/>
                      <a:pt x="35202" y="16019"/>
                      <a:pt x="35256" y="15992"/>
                    </a:cubicBezTo>
                    <a:cubicBezTo>
                      <a:pt x="35634" y="15826"/>
                      <a:pt x="35729" y="15188"/>
                      <a:pt x="35729" y="14881"/>
                    </a:cubicBezTo>
                    <a:cubicBezTo>
                      <a:pt x="35705" y="14243"/>
                      <a:pt x="35351" y="13653"/>
                      <a:pt x="34996" y="13156"/>
                    </a:cubicBezTo>
                    <a:cubicBezTo>
                      <a:pt x="34571" y="12542"/>
                      <a:pt x="34028" y="12046"/>
                      <a:pt x="33437" y="11597"/>
                    </a:cubicBezTo>
                    <a:lnTo>
                      <a:pt x="33437" y="11597"/>
                    </a:lnTo>
                    <a:lnTo>
                      <a:pt x="37406" y="13818"/>
                    </a:lnTo>
                    <a:cubicBezTo>
                      <a:pt x="37737" y="15850"/>
                      <a:pt x="38919" y="17646"/>
                      <a:pt x="40336" y="19158"/>
                    </a:cubicBezTo>
                    <a:cubicBezTo>
                      <a:pt x="41943" y="20835"/>
                      <a:pt x="43951" y="22253"/>
                      <a:pt x="46243" y="22867"/>
                    </a:cubicBezTo>
                    <a:cubicBezTo>
                      <a:pt x="46920" y="23056"/>
                      <a:pt x="47629" y="23182"/>
                      <a:pt x="48341" y="23182"/>
                    </a:cubicBezTo>
                    <a:cubicBezTo>
                      <a:pt x="48698" y="23182"/>
                      <a:pt x="49055" y="23151"/>
                      <a:pt x="49409" y="23080"/>
                    </a:cubicBezTo>
                    <a:cubicBezTo>
                      <a:pt x="50118" y="22962"/>
                      <a:pt x="51110" y="22678"/>
                      <a:pt x="50709" y="21804"/>
                    </a:cubicBezTo>
                    <a:cubicBezTo>
                      <a:pt x="50236" y="20835"/>
                      <a:pt x="49031" y="20386"/>
                      <a:pt x="48039" y="20103"/>
                    </a:cubicBezTo>
                    <a:cubicBezTo>
                      <a:pt x="46834" y="19725"/>
                      <a:pt x="45629" y="19394"/>
                      <a:pt x="44447" y="18945"/>
                    </a:cubicBezTo>
                    <a:cubicBezTo>
                      <a:pt x="42061" y="18024"/>
                      <a:pt x="39769" y="16606"/>
                      <a:pt x="38564" y="14432"/>
                    </a:cubicBezTo>
                    <a:lnTo>
                      <a:pt x="38564" y="14432"/>
                    </a:lnTo>
                    <a:cubicBezTo>
                      <a:pt x="38753" y="14527"/>
                      <a:pt x="38942" y="14645"/>
                      <a:pt x="39131" y="14716"/>
                    </a:cubicBezTo>
                    <a:cubicBezTo>
                      <a:pt x="41187" y="15826"/>
                      <a:pt x="43408" y="16677"/>
                      <a:pt x="45652" y="17244"/>
                    </a:cubicBezTo>
                    <a:cubicBezTo>
                      <a:pt x="46338" y="17716"/>
                      <a:pt x="46928" y="18236"/>
                      <a:pt x="47613" y="18685"/>
                    </a:cubicBezTo>
                    <a:cubicBezTo>
                      <a:pt x="48393" y="19205"/>
                      <a:pt x="49291" y="19678"/>
                      <a:pt x="50165" y="20103"/>
                    </a:cubicBezTo>
                    <a:cubicBezTo>
                      <a:pt x="51833" y="20821"/>
                      <a:pt x="53683" y="21403"/>
                      <a:pt x="55537" y="21403"/>
                    </a:cubicBezTo>
                    <a:cubicBezTo>
                      <a:pt x="55573" y="21403"/>
                      <a:pt x="55610" y="21403"/>
                      <a:pt x="55647" y="21402"/>
                    </a:cubicBezTo>
                    <a:cubicBezTo>
                      <a:pt x="56308" y="21402"/>
                      <a:pt x="57206" y="21331"/>
                      <a:pt x="57797" y="20977"/>
                    </a:cubicBezTo>
                    <a:cubicBezTo>
                      <a:pt x="58411" y="20599"/>
                      <a:pt x="58080" y="19961"/>
                      <a:pt x="57608" y="19559"/>
                    </a:cubicBezTo>
                    <a:cubicBezTo>
                      <a:pt x="56970" y="19040"/>
                      <a:pt x="56001" y="18827"/>
                      <a:pt x="55174" y="18662"/>
                    </a:cubicBezTo>
                    <a:cubicBezTo>
                      <a:pt x="54253" y="18449"/>
                      <a:pt x="53331" y="18307"/>
                      <a:pt x="52386" y="18189"/>
                    </a:cubicBezTo>
                    <a:cubicBezTo>
                      <a:pt x="51583" y="18094"/>
                      <a:pt x="50803" y="18000"/>
                      <a:pt x="50000" y="17882"/>
                    </a:cubicBezTo>
                    <a:lnTo>
                      <a:pt x="50000" y="17882"/>
                    </a:lnTo>
                    <a:cubicBezTo>
                      <a:pt x="50371" y="17905"/>
                      <a:pt x="50740" y="17915"/>
                      <a:pt x="51107" y="17915"/>
                    </a:cubicBezTo>
                    <a:cubicBezTo>
                      <a:pt x="51887" y="17915"/>
                      <a:pt x="52663" y="17868"/>
                      <a:pt x="53449" y="17787"/>
                    </a:cubicBezTo>
                    <a:cubicBezTo>
                      <a:pt x="53993" y="17764"/>
                      <a:pt x="54489" y="17669"/>
                      <a:pt x="54985" y="17598"/>
                    </a:cubicBezTo>
                    <a:cubicBezTo>
                      <a:pt x="56871" y="18054"/>
                      <a:pt x="58804" y="18293"/>
                      <a:pt x="60733" y="18293"/>
                    </a:cubicBezTo>
                    <a:cubicBezTo>
                      <a:pt x="62407" y="18293"/>
                      <a:pt x="64077" y="18113"/>
                      <a:pt x="65712" y="17740"/>
                    </a:cubicBezTo>
                    <a:cubicBezTo>
                      <a:pt x="66586" y="17527"/>
                      <a:pt x="67508" y="17291"/>
                      <a:pt x="68287" y="16819"/>
                    </a:cubicBezTo>
                    <a:cubicBezTo>
                      <a:pt x="68760" y="16559"/>
                      <a:pt x="69398" y="15850"/>
                      <a:pt x="68595" y="15590"/>
                    </a:cubicBezTo>
                    <a:cubicBezTo>
                      <a:pt x="68176" y="15353"/>
                      <a:pt x="67658" y="15280"/>
                      <a:pt x="67139" y="15280"/>
                    </a:cubicBezTo>
                    <a:cubicBezTo>
                      <a:pt x="66779" y="15280"/>
                      <a:pt x="66419" y="15315"/>
                      <a:pt x="66090" y="15354"/>
                    </a:cubicBezTo>
                    <a:cubicBezTo>
                      <a:pt x="65003" y="15472"/>
                      <a:pt x="63940" y="15637"/>
                      <a:pt x="62877" y="15874"/>
                    </a:cubicBezTo>
                    <a:cubicBezTo>
                      <a:pt x="61695" y="16133"/>
                      <a:pt x="60514" y="16441"/>
                      <a:pt x="59333" y="16724"/>
                    </a:cubicBezTo>
                    <a:cubicBezTo>
                      <a:pt x="58506" y="16937"/>
                      <a:pt x="57608" y="17173"/>
                      <a:pt x="56757" y="17268"/>
                    </a:cubicBezTo>
                    <a:cubicBezTo>
                      <a:pt x="58198" y="16819"/>
                      <a:pt x="59569" y="16228"/>
                      <a:pt x="60797" y="15425"/>
                    </a:cubicBezTo>
                    <a:lnTo>
                      <a:pt x="60868" y="15425"/>
                    </a:lnTo>
                    <a:cubicBezTo>
                      <a:pt x="62192" y="15188"/>
                      <a:pt x="63491" y="14716"/>
                      <a:pt x="64743" y="14196"/>
                    </a:cubicBezTo>
                    <a:cubicBezTo>
                      <a:pt x="65287" y="13960"/>
                      <a:pt x="65948" y="13700"/>
                      <a:pt x="66397" y="13251"/>
                    </a:cubicBezTo>
                    <a:cubicBezTo>
                      <a:pt x="66633" y="13015"/>
                      <a:pt x="67012" y="12542"/>
                      <a:pt x="66822" y="12188"/>
                    </a:cubicBezTo>
                    <a:cubicBezTo>
                      <a:pt x="66730" y="12019"/>
                      <a:pt x="66560" y="11951"/>
                      <a:pt x="66349" y="11951"/>
                    </a:cubicBezTo>
                    <a:cubicBezTo>
                      <a:pt x="65647" y="11951"/>
                      <a:pt x="64485" y="12697"/>
                      <a:pt x="64176" y="12896"/>
                    </a:cubicBezTo>
                    <a:cubicBezTo>
                      <a:pt x="63798" y="13109"/>
                      <a:pt x="63397" y="13369"/>
                      <a:pt x="63042" y="13605"/>
                    </a:cubicBezTo>
                    <a:cubicBezTo>
                      <a:pt x="64105" y="12542"/>
                      <a:pt x="64980" y="11266"/>
                      <a:pt x="65570" y="9801"/>
                    </a:cubicBezTo>
                    <a:cubicBezTo>
                      <a:pt x="65690" y="9441"/>
                      <a:pt x="65381" y="9176"/>
                      <a:pt x="65079" y="9176"/>
                    </a:cubicBezTo>
                    <a:cubicBezTo>
                      <a:pt x="64906" y="9176"/>
                      <a:pt x="64735" y="9264"/>
                      <a:pt x="64649" y="9471"/>
                    </a:cubicBezTo>
                    <a:cubicBezTo>
                      <a:pt x="64105" y="10865"/>
                      <a:pt x="63278" y="12046"/>
                      <a:pt x="62286" y="13038"/>
                    </a:cubicBezTo>
                    <a:cubicBezTo>
                      <a:pt x="62759" y="12353"/>
                      <a:pt x="63137" y="11644"/>
                      <a:pt x="63397" y="10888"/>
                    </a:cubicBezTo>
                    <a:cubicBezTo>
                      <a:pt x="63586" y="10392"/>
                      <a:pt x="63727" y="9849"/>
                      <a:pt x="63751" y="9329"/>
                    </a:cubicBezTo>
                    <a:cubicBezTo>
                      <a:pt x="63751" y="9116"/>
                      <a:pt x="63822" y="8644"/>
                      <a:pt x="63562" y="8549"/>
                    </a:cubicBezTo>
                    <a:cubicBezTo>
                      <a:pt x="63535" y="8539"/>
                      <a:pt x="63509" y="8534"/>
                      <a:pt x="63483" y="8534"/>
                    </a:cubicBezTo>
                    <a:cubicBezTo>
                      <a:pt x="63207" y="8534"/>
                      <a:pt x="62963" y="9062"/>
                      <a:pt x="62877" y="9234"/>
                    </a:cubicBezTo>
                    <a:cubicBezTo>
                      <a:pt x="62570" y="9730"/>
                      <a:pt x="62404" y="10321"/>
                      <a:pt x="62286" y="10888"/>
                    </a:cubicBezTo>
                    <a:cubicBezTo>
                      <a:pt x="62073" y="11739"/>
                      <a:pt x="61979" y="12684"/>
                      <a:pt x="61601" y="13511"/>
                    </a:cubicBezTo>
                    <a:cubicBezTo>
                      <a:pt x="61506" y="13629"/>
                      <a:pt x="61388" y="13723"/>
                      <a:pt x="61317" y="13842"/>
                    </a:cubicBezTo>
                    <a:cubicBezTo>
                      <a:pt x="59947" y="14928"/>
                      <a:pt x="58317" y="15732"/>
                      <a:pt x="56615" y="16252"/>
                    </a:cubicBezTo>
                    <a:cubicBezTo>
                      <a:pt x="58151" y="15188"/>
                      <a:pt x="59427" y="13771"/>
                      <a:pt x="60160" y="12093"/>
                    </a:cubicBezTo>
                    <a:cubicBezTo>
                      <a:pt x="60325" y="11715"/>
                      <a:pt x="60561" y="11148"/>
                      <a:pt x="60301" y="10723"/>
                    </a:cubicBezTo>
                    <a:cubicBezTo>
                      <a:pt x="60149" y="10501"/>
                      <a:pt x="59916" y="10410"/>
                      <a:pt x="59668" y="10410"/>
                    </a:cubicBezTo>
                    <a:cubicBezTo>
                      <a:pt x="59493" y="10410"/>
                      <a:pt x="59310" y="10455"/>
                      <a:pt x="59144" y="10534"/>
                    </a:cubicBezTo>
                    <a:cubicBezTo>
                      <a:pt x="58009" y="11030"/>
                      <a:pt x="57419" y="12518"/>
                      <a:pt x="56899" y="13511"/>
                    </a:cubicBezTo>
                    <a:cubicBezTo>
                      <a:pt x="56285" y="14716"/>
                      <a:pt x="55647" y="15992"/>
                      <a:pt x="54489" y="16771"/>
                    </a:cubicBezTo>
                    <a:cubicBezTo>
                      <a:pt x="53709" y="16889"/>
                      <a:pt x="52953" y="16984"/>
                      <a:pt x="52173" y="17031"/>
                    </a:cubicBezTo>
                    <a:cubicBezTo>
                      <a:pt x="51771" y="17051"/>
                      <a:pt x="51372" y="17062"/>
                      <a:pt x="50977" y="17062"/>
                    </a:cubicBezTo>
                    <a:cubicBezTo>
                      <a:pt x="49980" y="17062"/>
                      <a:pt x="49003" y="16995"/>
                      <a:pt x="48039" y="16842"/>
                    </a:cubicBezTo>
                    <a:cubicBezTo>
                      <a:pt x="48629" y="16748"/>
                      <a:pt x="49220" y="16606"/>
                      <a:pt x="49811" y="16464"/>
                    </a:cubicBezTo>
                    <a:cubicBezTo>
                      <a:pt x="51181" y="16086"/>
                      <a:pt x="52528" y="15495"/>
                      <a:pt x="53591" y="14550"/>
                    </a:cubicBezTo>
                    <a:cubicBezTo>
                      <a:pt x="53922" y="14243"/>
                      <a:pt x="54513" y="13747"/>
                      <a:pt x="54465" y="13251"/>
                    </a:cubicBezTo>
                    <a:cubicBezTo>
                      <a:pt x="54412" y="12912"/>
                      <a:pt x="54062" y="12829"/>
                      <a:pt x="53741" y="12829"/>
                    </a:cubicBezTo>
                    <a:cubicBezTo>
                      <a:pt x="53637" y="12829"/>
                      <a:pt x="53536" y="12838"/>
                      <a:pt x="53449" y="12849"/>
                    </a:cubicBezTo>
                    <a:cubicBezTo>
                      <a:pt x="52835" y="12967"/>
                      <a:pt x="52292" y="13393"/>
                      <a:pt x="51772" y="13747"/>
                    </a:cubicBezTo>
                    <a:cubicBezTo>
                      <a:pt x="50992" y="14243"/>
                      <a:pt x="50260" y="14692"/>
                      <a:pt x="49456" y="15117"/>
                    </a:cubicBezTo>
                    <a:cubicBezTo>
                      <a:pt x="48677" y="15519"/>
                      <a:pt x="47850" y="15992"/>
                      <a:pt x="46928" y="16204"/>
                    </a:cubicBezTo>
                    <a:cubicBezTo>
                      <a:pt x="46479" y="16322"/>
                      <a:pt x="46078" y="16346"/>
                      <a:pt x="45629" y="16346"/>
                    </a:cubicBezTo>
                    <a:cubicBezTo>
                      <a:pt x="43526" y="15826"/>
                      <a:pt x="41518" y="14999"/>
                      <a:pt x="39533" y="14007"/>
                    </a:cubicBezTo>
                    <a:lnTo>
                      <a:pt x="39533" y="14007"/>
                    </a:lnTo>
                    <a:cubicBezTo>
                      <a:pt x="40667" y="14243"/>
                      <a:pt x="41825" y="14338"/>
                      <a:pt x="42935" y="14432"/>
                    </a:cubicBezTo>
                    <a:cubicBezTo>
                      <a:pt x="43433" y="14468"/>
                      <a:pt x="43936" y="14492"/>
                      <a:pt x="44438" y="14492"/>
                    </a:cubicBezTo>
                    <a:cubicBezTo>
                      <a:pt x="45910" y="14492"/>
                      <a:pt x="47372" y="14287"/>
                      <a:pt x="48677" y="13582"/>
                    </a:cubicBezTo>
                    <a:cubicBezTo>
                      <a:pt x="49338" y="13180"/>
                      <a:pt x="50260" y="12589"/>
                      <a:pt x="50449" y="11810"/>
                    </a:cubicBezTo>
                    <a:cubicBezTo>
                      <a:pt x="50590" y="11124"/>
                      <a:pt x="49976" y="10557"/>
                      <a:pt x="49315" y="10439"/>
                    </a:cubicBezTo>
                    <a:cubicBezTo>
                      <a:pt x="49133" y="10403"/>
                      <a:pt x="48944" y="10387"/>
                      <a:pt x="48751" y="10387"/>
                    </a:cubicBezTo>
                    <a:cubicBezTo>
                      <a:pt x="48068" y="10387"/>
                      <a:pt x="47337" y="10586"/>
                      <a:pt x="46692" y="10770"/>
                    </a:cubicBezTo>
                    <a:cubicBezTo>
                      <a:pt x="45652" y="11054"/>
                      <a:pt x="44684" y="11479"/>
                      <a:pt x="43668" y="11881"/>
                    </a:cubicBezTo>
                    <a:cubicBezTo>
                      <a:pt x="42463" y="12353"/>
                      <a:pt x="41234" y="12755"/>
                      <a:pt x="39934" y="12873"/>
                    </a:cubicBezTo>
                    <a:cubicBezTo>
                      <a:pt x="39416" y="12903"/>
                      <a:pt x="38878" y="12954"/>
                      <a:pt x="38346" y="12954"/>
                    </a:cubicBezTo>
                    <a:cubicBezTo>
                      <a:pt x="38053" y="12954"/>
                      <a:pt x="37762" y="12938"/>
                      <a:pt x="37477" y="12896"/>
                    </a:cubicBezTo>
                    <a:cubicBezTo>
                      <a:pt x="37241" y="12755"/>
                      <a:pt x="37005" y="12637"/>
                      <a:pt x="36768" y="12471"/>
                    </a:cubicBezTo>
                    <a:cubicBezTo>
                      <a:pt x="35351" y="11644"/>
                      <a:pt x="33909" y="10865"/>
                      <a:pt x="32445" y="10085"/>
                    </a:cubicBezTo>
                    <a:lnTo>
                      <a:pt x="32445" y="10085"/>
                    </a:lnTo>
                    <a:cubicBezTo>
                      <a:pt x="33697" y="10439"/>
                      <a:pt x="34973" y="10676"/>
                      <a:pt x="36225" y="10794"/>
                    </a:cubicBezTo>
                    <a:cubicBezTo>
                      <a:pt x="36667" y="10830"/>
                      <a:pt x="37121" y="10852"/>
                      <a:pt x="37577" y="10852"/>
                    </a:cubicBezTo>
                    <a:cubicBezTo>
                      <a:pt x="38898" y="10852"/>
                      <a:pt x="40240" y="10664"/>
                      <a:pt x="41399" y="10085"/>
                    </a:cubicBezTo>
                    <a:cubicBezTo>
                      <a:pt x="41872" y="9849"/>
                      <a:pt x="42581" y="9447"/>
                      <a:pt x="42534" y="8809"/>
                    </a:cubicBezTo>
                    <a:cubicBezTo>
                      <a:pt x="42439" y="8147"/>
                      <a:pt x="41470" y="7982"/>
                      <a:pt x="40903" y="7935"/>
                    </a:cubicBezTo>
                    <a:cubicBezTo>
                      <a:pt x="40569" y="7897"/>
                      <a:pt x="40234" y="7880"/>
                      <a:pt x="39899" y="7880"/>
                    </a:cubicBezTo>
                    <a:cubicBezTo>
                      <a:pt x="38363" y="7880"/>
                      <a:pt x="36825" y="8234"/>
                      <a:pt x="35351" y="8525"/>
                    </a:cubicBezTo>
                    <a:cubicBezTo>
                      <a:pt x="33991" y="8786"/>
                      <a:pt x="32632" y="9032"/>
                      <a:pt x="31261" y="9032"/>
                    </a:cubicBezTo>
                    <a:cubicBezTo>
                      <a:pt x="30892" y="9032"/>
                      <a:pt x="30523" y="9014"/>
                      <a:pt x="30153" y="8974"/>
                    </a:cubicBezTo>
                    <a:cubicBezTo>
                      <a:pt x="28121" y="8029"/>
                      <a:pt x="26042" y="7202"/>
                      <a:pt x="23821" y="6612"/>
                    </a:cubicBezTo>
                    <a:lnTo>
                      <a:pt x="23821" y="6612"/>
                    </a:lnTo>
                    <a:cubicBezTo>
                      <a:pt x="25593" y="6753"/>
                      <a:pt x="27365" y="7084"/>
                      <a:pt x="29184" y="7155"/>
                    </a:cubicBezTo>
                    <a:cubicBezTo>
                      <a:pt x="29619" y="7184"/>
                      <a:pt x="30080" y="7205"/>
                      <a:pt x="30551" y="7205"/>
                    </a:cubicBezTo>
                    <a:cubicBezTo>
                      <a:pt x="31996" y="7205"/>
                      <a:pt x="33531" y="7012"/>
                      <a:pt x="34689" y="6281"/>
                    </a:cubicBezTo>
                    <a:cubicBezTo>
                      <a:pt x="35327" y="5856"/>
                      <a:pt x="35871" y="5123"/>
                      <a:pt x="35469" y="4391"/>
                    </a:cubicBezTo>
                    <a:cubicBezTo>
                      <a:pt x="35091" y="3729"/>
                      <a:pt x="34193" y="3446"/>
                      <a:pt x="33484" y="3351"/>
                    </a:cubicBezTo>
                    <a:cubicBezTo>
                      <a:pt x="33240" y="3318"/>
                      <a:pt x="32994" y="3303"/>
                      <a:pt x="32748" y="3303"/>
                    </a:cubicBezTo>
                    <a:cubicBezTo>
                      <a:pt x="31044" y="3303"/>
                      <a:pt x="29315" y="4028"/>
                      <a:pt x="27766" y="4627"/>
                    </a:cubicBezTo>
                    <a:cubicBezTo>
                      <a:pt x="25994" y="5312"/>
                      <a:pt x="24151" y="6092"/>
                      <a:pt x="22238" y="6210"/>
                    </a:cubicBezTo>
                    <a:cubicBezTo>
                      <a:pt x="21033" y="5950"/>
                      <a:pt x="19780" y="5737"/>
                      <a:pt x="18504" y="5619"/>
                    </a:cubicBezTo>
                    <a:cubicBezTo>
                      <a:pt x="18835" y="5596"/>
                      <a:pt x="19142" y="5572"/>
                      <a:pt x="19426" y="5501"/>
                    </a:cubicBezTo>
                    <a:cubicBezTo>
                      <a:pt x="20395" y="5383"/>
                      <a:pt x="21387" y="5147"/>
                      <a:pt x="22332" y="4887"/>
                    </a:cubicBezTo>
                    <a:cubicBezTo>
                      <a:pt x="23348" y="4603"/>
                      <a:pt x="24388" y="4202"/>
                      <a:pt x="25404" y="3800"/>
                    </a:cubicBezTo>
                    <a:cubicBezTo>
                      <a:pt x="26278" y="3422"/>
                      <a:pt x="27247" y="3020"/>
                      <a:pt x="28050" y="2477"/>
                    </a:cubicBezTo>
                    <a:cubicBezTo>
                      <a:pt x="28546" y="2122"/>
                      <a:pt x="29231" y="1461"/>
                      <a:pt x="28593" y="965"/>
                    </a:cubicBezTo>
                    <a:cubicBezTo>
                      <a:pt x="28110" y="564"/>
                      <a:pt x="27449" y="435"/>
                      <a:pt x="26812" y="435"/>
                    </a:cubicBezTo>
                    <a:cubicBezTo>
                      <a:pt x="26546" y="435"/>
                      <a:pt x="26285" y="457"/>
                      <a:pt x="26042" y="492"/>
                    </a:cubicBezTo>
                    <a:cubicBezTo>
                      <a:pt x="24033" y="728"/>
                      <a:pt x="22379" y="1933"/>
                      <a:pt x="20796" y="3044"/>
                    </a:cubicBezTo>
                    <a:cubicBezTo>
                      <a:pt x="19757" y="3800"/>
                      <a:pt x="18670" y="4509"/>
                      <a:pt x="17441" y="4934"/>
                    </a:cubicBezTo>
                    <a:cubicBezTo>
                      <a:pt x="16685" y="5218"/>
                      <a:pt x="15882" y="5407"/>
                      <a:pt x="15055" y="5501"/>
                    </a:cubicBezTo>
                    <a:lnTo>
                      <a:pt x="13897" y="5596"/>
                    </a:lnTo>
                    <a:lnTo>
                      <a:pt x="13850" y="5596"/>
                    </a:lnTo>
                    <a:cubicBezTo>
                      <a:pt x="12716" y="5714"/>
                      <a:pt x="11629" y="5926"/>
                      <a:pt x="10566" y="6210"/>
                    </a:cubicBezTo>
                    <a:cubicBezTo>
                      <a:pt x="11865" y="5312"/>
                      <a:pt x="13283" y="4580"/>
                      <a:pt x="14771" y="4036"/>
                    </a:cubicBezTo>
                    <a:cubicBezTo>
                      <a:pt x="16378" y="3398"/>
                      <a:pt x="18339" y="2997"/>
                      <a:pt x="19615" y="1721"/>
                    </a:cubicBezTo>
                    <a:cubicBezTo>
                      <a:pt x="19993" y="1343"/>
                      <a:pt x="20253" y="847"/>
                      <a:pt x="19780" y="398"/>
                    </a:cubicBezTo>
                    <a:cubicBezTo>
                      <a:pt x="19455" y="102"/>
                      <a:pt x="19011" y="1"/>
                      <a:pt x="18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1"/>
              <p:cNvSpPr/>
              <p:nvPr/>
            </p:nvSpPr>
            <p:spPr>
              <a:xfrm>
                <a:off x="801025" y="3319625"/>
                <a:ext cx="1658600" cy="559475"/>
              </a:xfrm>
              <a:custGeom>
                <a:avLst/>
                <a:gdLst/>
                <a:ahLst/>
                <a:cxnLst/>
                <a:rect l="l" t="t" r="r" b="b"/>
                <a:pathLst>
                  <a:path w="66344" h="22379" extrusionOk="0">
                    <a:moveTo>
                      <a:pt x="17285" y="1120"/>
                    </a:moveTo>
                    <a:cubicBezTo>
                      <a:pt x="17274" y="1120"/>
                      <a:pt x="17261" y="1125"/>
                      <a:pt x="17249" y="1137"/>
                    </a:cubicBezTo>
                    <a:lnTo>
                      <a:pt x="15028" y="2201"/>
                    </a:lnTo>
                    <a:cubicBezTo>
                      <a:pt x="14296" y="2555"/>
                      <a:pt x="13539" y="2910"/>
                      <a:pt x="12831" y="3288"/>
                    </a:cubicBezTo>
                    <a:lnTo>
                      <a:pt x="11602" y="3902"/>
                    </a:lnTo>
                    <a:cubicBezTo>
                      <a:pt x="11980" y="3737"/>
                      <a:pt x="12334" y="3595"/>
                      <a:pt x="12712" y="3406"/>
                    </a:cubicBezTo>
                    <a:cubicBezTo>
                      <a:pt x="13114" y="3193"/>
                      <a:pt x="13469" y="3028"/>
                      <a:pt x="13847" y="2886"/>
                    </a:cubicBezTo>
                    <a:cubicBezTo>
                      <a:pt x="14579" y="2532"/>
                      <a:pt x="15311" y="2201"/>
                      <a:pt x="16068" y="1846"/>
                    </a:cubicBezTo>
                    <a:cubicBezTo>
                      <a:pt x="16469" y="1634"/>
                      <a:pt x="16895" y="1468"/>
                      <a:pt x="17296" y="1256"/>
                    </a:cubicBezTo>
                    <a:cubicBezTo>
                      <a:pt x="17374" y="1236"/>
                      <a:pt x="17340" y="1120"/>
                      <a:pt x="17285" y="1120"/>
                    </a:cubicBezTo>
                    <a:close/>
                    <a:moveTo>
                      <a:pt x="18054" y="118"/>
                    </a:moveTo>
                    <a:cubicBezTo>
                      <a:pt x="18045" y="118"/>
                      <a:pt x="18037" y="119"/>
                      <a:pt x="18029" y="122"/>
                    </a:cubicBezTo>
                    <a:cubicBezTo>
                      <a:pt x="17532" y="287"/>
                      <a:pt x="17036" y="476"/>
                      <a:pt x="16540" y="689"/>
                    </a:cubicBezTo>
                    <a:cubicBezTo>
                      <a:pt x="16020" y="901"/>
                      <a:pt x="15548" y="1090"/>
                      <a:pt x="15075" y="1374"/>
                    </a:cubicBezTo>
                    <a:cubicBezTo>
                      <a:pt x="14130" y="1823"/>
                      <a:pt x="13232" y="2342"/>
                      <a:pt x="12358" y="2957"/>
                    </a:cubicBezTo>
                    <a:cubicBezTo>
                      <a:pt x="11886" y="3311"/>
                      <a:pt x="11413" y="3666"/>
                      <a:pt x="10940" y="4044"/>
                    </a:cubicBezTo>
                    <a:cubicBezTo>
                      <a:pt x="10940" y="4044"/>
                      <a:pt x="10940" y="4091"/>
                      <a:pt x="10988" y="4091"/>
                    </a:cubicBezTo>
                    <a:cubicBezTo>
                      <a:pt x="11791" y="3429"/>
                      <a:pt x="12689" y="2839"/>
                      <a:pt x="13610" y="2319"/>
                    </a:cubicBezTo>
                    <a:cubicBezTo>
                      <a:pt x="14532" y="1775"/>
                      <a:pt x="15477" y="1303"/>
                      <a:pt x="16446" y="901"/>
                    </a:cubicBezTo>
                    <a:cubicBezTo>
                      <a:pt x="17013" y="665"/>
                      <a:pt x="17556" y="452"/>
                      <a:pt x="18100" y="240"/>
                    </a:cubicBezTo>
                    <a:cubicBezTo>
                      <a:pt x="18186" y="218"/>
                      <a:pt x="18135" y="118"/>
                      <a:pt x="18054" y="118"/>
                    </a:cubicBezTo>
                    <a:close/>
                    <a:moveTo>
                      <a:pt x="24074" y="591"/>
                    </a:moveTo>
                    <a:cubicBezTo>
                      <a:pt x="24068" y="591"/>
                      <a:pt x="24061" y="592"/>
                      <a:pt x="24054" y="594"/>
                    </a:cubicBezTo>
                    <a:cubicBezTo>
                      <a:pt x="23014" y="996"/>
                      <a:pt x="22045" y="1516"/>
                      <a:pt x="21100" y="2083"/>
                    </a:cubicBezTo>
                    <a:cubicBezTo>
                      <a:pt x="20155" y="2626"/>
                      <a:pt x="19234" y="3217"/>
                      <a:pt x="18241" y="3737"/>
                    </a:cubicBezTo>
                    <a:cubicBezTo>
                      <a:pt x="17981" y="3878"/>
                      <a:pt x="17698" y="3996"/>
                      <a:pt x="17414" y="4138"/>
                    </a:cubicBezTo>
                    <a:cubicBezTo>
                      <a:pt x="17154" y="4327"/>
                      <a:pt x="16895" y="4469"/>
                      <a:pt x="16587" y="4563"/>
                    </a:cubicBezTo>
                    <a:cubicBezTo>
                      <a:pt x="16847" y="4493"/>
                      <a:pt x="17131" y="4422"/>
                      <a:pt x="17391" y="4304"/>
                    </a:cubicBezTo>
                    <a:cubicBezTo>
                      <a:pt x="17651" y="4209"/>
                      <a:pt x="17887" y="4091"/>
                      <a:pt x="18123" y="3973"/>
                    </a:cubicBezTo>
                    <a:cubicBezTo>
                      <a:pt x="18619" y="3737"/>
                      <a:pt x="19092" y="3477"/>
                      <a:pt x="19564" y="3193"/>
                    </a:cubicBezTo>
                    <a:cubicBezTo>
                      <a:pt x="20510" y="2673"/>
                      <a:pt x="21455" y="2083"/>
                      <a:pt x="22423" y="1539"/>
                    </a:cubicBezTo>
                    <a:cubicBezTo>
                      <a:pt x="22967" y="1256"/>
                      <a:pt x="23534" y="996"/>
                      <a:pt x="24125" y="736"/>
                    </a:cubicBezTo>
                    <a:cubicBezTo>
                      <a:pt x="24190" y="714"/>
                      <a:pt x="24155" y="591"/>
                      <a:pt x="24074" y="591"/>
                    </a:cubicBezTo>
                    <a:close/>
                    <a:moveTo>
                      <a:pt x="16587" y="4563"/>
                    </a:moveTo>
                    <a:cubicBezTo>
                      <a:pt x="16572" y="4563"/>
                      <a:pt x="16577" y="4574"/>
                      <a:pt x="16582" y="4574"/>
                    </a:cubicBezTo>
                    <a:cubicBezTo>
                      <a:pt x="16585" y="4574"/>
                      <a:pt x="16587" y="4571"/>
                      <a:pt x="16587" y="4563"/>
                    </a:cubicBezTo>
                    <a:close/>
                    <a:moveTo>
                      <a:pt x="25915" y="685"/>
                    </a:moveTo>
                    <a:cubicBezTo>
                      <a:pt x="25909" y="685"/>
                      <a:pt x="25903" y="686"/>
                      <a:pt x="25897" y="689"/>
                    </a:cubicBezTo>
                    <a:cubicBezTo>
                      <a:pt x="25306" y="901"/>
                      <a:pt x="24739" y="1161"/>
                      <a:pt x="24172" y="1421"/>
                    </a:cubicBezTo>
                    <a:lnTo>
                      <a:pt x="22494" y="2224"/>
                    </a:lnTo>
                    <a:cubicBezTo>
                      <a:pt x="21974" y="2484"/>
                      <a:pt x="21407" y="2768"/>
                      <a:pt x="20840" y="3028"/>
                    </a:cubicBezTo>
                    <a:cubicBezTo>
                      <a:pt x="20273" y="3288"/>
                      <a:pt x="19730" y="3524"/>
                      <a:pt x="19139" y="3784"/>
                    </a:cubicBezTo>
                    <a:cubicBezTo>
                      <a:pt x="18572" y="4020"/>
                      <a:pt x="17981" y="4256"/>
                      <a:pt x="17414" y="4469"/>
                    </a:cubicBezTo>
                    <a:cubicBezTo>
                      <a:pt x="17320" y="4493"/>
                      <a:pt x="17273" y="4540"/>
                      <a:pt x="17178" y="4563"/>
                    </a:cubicBezTo>
                    <a:cubicBezTo>
                      <a:pt x="17159" y="4563"/>
                      <a:pt x="17171" y="4594"/>
                      <a:pt x="17188" y="4594"/>
                    </a:cubicBezTo>
                    <a:cubicBezTo>
                      <a:pt x="17192" y="4594"/>
                      <a:pt x="17197" y="4592"/>
                      <a:pt x="17202" y="4587"/>
                    </a:cubicBezTo>
                    <a:cubicBezTo>
                      <a:pt x="17792" y="4422"/>
                      <a:pt x="18383" y="4209"/>
                      <a:pt x="18974" y="3973"/>
                    </a:cubicBezTo>
                    <a:cubicBezTo>
                      <a:pt x="19564" y="3737"/>
                      <a:pt x="20131" y="3500"/>
                      <a:pt x="20699" y="3264"/>
                    </a:cubicBezTo>
                    <a:lnTo>
                      <a:pt x="22376" y="2461"/>
                    </a:lnTo>
                    <a:lnTo>
                      <a:pt x="24054" y="1657"/>
                    </a:lnTo>
                    <a:cubicBezTo>
                      <a:pt x="24621" y="1397"/>
                      <a:pt x="25188" y="1161"/>
                      <a:pt x="25731" y="901"/>
                    </a:cubicBezTo>
                    <a:cubicBezTo>
                      <a:pt x="25802" y="878"/>
                      <a:pt x="25897" y="830"/>
                      <a:pt x="25944" y="807"/>
                    </a:cubicBezTo>
                    <a:cubicBezTo>
                      <a:pt x="26008" y="785"/>
                      <a:pt x="25975" y="685"/>
                      <a:pt x="25915" y="685"/>
                    </a:cubicBezTo>
                    <a:close/>
                    <a:moveTo>
                      <a:pt x="15850" y="0"/>
                    </a:moveTo>
                    <a:cubicBezTo>
                      <a:pt x="15844" y="0"/>
                      <a:pt x="15838" y="1"/>
                      <a:pt x="15831" y="3"/>
                    </a:cubicBezTo>
                    <a:cubicBezTo>
                      <a:pt x="14815" y="334"/>
                      <a:pt x="13870" y="830"/>
                      <a:pt x="12996" y="1421"/>
                    </a:cubicBezTo>
                    <a:cubicBezTo>
                      <a:pt x="12098" y="2012"/>
                      <a:pt x="11295" y="2721"/>
                      <a:pt x="10586" y="3477"/>
                    </a:cubicBezTo>
                    <a:cubicBezTo>
                      <a:pt x="10232" y="3949"/>
                      <a:pt x="9854" y="4374"/>
                      <a:pt x="9499" y="4847"/>
                    </a:cubicBezTo>
                    <a:cubicBezTo>
                      <a:pt x="10161" y="4067"/>
                      <a:pt x="10893" y="3288"/>
                      <a:pt x="11697" y="2602"/>
                    </a:cubicBezTo>
                    <a:cubicBezTo>
                      <a:pt x="12476" y="1917"/>
                      <a:pt x="13350" y="1327"/>
                      <a:pt x="14248" y="830"/>
                    </a:cubicBezTo>
                    <a:cubicBezTo>
                      <a:pt x="14792" y="570"/>
                      <a:pt x="15311" y="334"/>
                      <a:pt x="15879" y="122"/>
                    </a:cubicBezTo>
                    <a:cubicBezTo>
                      <a:pt x="15965" y="100"/>
                      <a:pt x="15914" y="0"/>
                      <a:pt x="15850" y="0"/>
                    </a:cubicBezTo>
                    <a:close/>
                    <a:moveTo>
                      <a:pt x="24295" y="2179"/>
                    </a:moveTo>
                    <a:cubicBezTo>
                      <a:pt x="24281" y="2179"/>
                      <a:pt x="24264" y="2185"/>
                      <a:pt x="24243" y="2201"/>
                    </a:cubicBezTo>
                    <a:cubicBezTo>
                      <a:pt x="23345" y="2602"/>
                      <a:pt x="22494" y="3028"/>
                      <a:pt x="21573" y="3406"/>
                    </a:cubicBezTo>
                    <a:cubicBezTo>
                      <a:pt x="20699" y="3784"/>
                      <a:pt x="19777" y="4138"/>
                      <a:pt x="18856" y="4422"/>
                    </a:cubicBezTo>
                    <a:cubicBezTo>
                      <a:pt x="18336" y="4563"/>
                      <a:pt x="17792" y="4705"/>
                      <a:pt x="17273" y="4823"/>
                    </a:cubicBezTo>
                    <a:cubicBezTo>
                      <a:pt x="17254" y="4823"/>
                      <a:pt x="17250" y="4854"/>
                      <a:pt x="17261" y="4854"/>
                    </a:cubicBezTo>
                    <a:cubicBezTo>
                      <a:pt x="17264" y="4854"/>
                      <a:pt x="17268" y="4852"/>
                      <a:pt x="17273" y="4847"/>
                    </a:cubicBezTo>
                    <a:cubicBezTo>
                      <a:pt x="18241" y="4705"/>
                      <a:pt x="19163" y="4445"/>
                      <a:pt x="20084" y="4115"/>
                    </a:cubicBezTo>
                    <a:cubicBezTo>
                      <a:pt x="21029" y="3784"/>
                      <a:pt x="21927" y="3382"/>
                      <a:pt x="22825" y="3004"/>
                    </a:cubicBezTo>
                    <a:cubicBezTo>
                      <a:pt x="23321" y="2768"/>
                      <a:pt x="23817" y="2508"/>
                      <a:pt x="24290" y="2295"/>
                    </a:cubicBezTo>
                    <a:cubicBezTo>
                      <a:pt x="24345" y="2258"/>
                      <a:pt x="24343" y="2179"/>
                      <a:pt x="24295" y="2179"/>
                    </a:cubicBezTo>
                    <a:close/>
                    <a:moveTo>
                      <a:pt x="16139" y="426"/>
                    </a:moveTo>
                    <a:cubicBezTo>
                      <a:pt x="16131" y="426"/>
                      <a:pt x="16123" y="427"/>
                      <a:pt x="16115" y="429"/>
                    </a:cubicBezTo>
                    <a:cubicBezTo>
                      <a:pt x="15122" y="783"/>
                      <a:pt x="14201" y="1279"/>
                      <a:pt x="13303" y="1870"/>
                    </a:cubicBezTo>
                    <a:cubicBezTo>
                      <a:pt x="12405" y="2461"/>
                      <a:pt x="11531" y="3146"/>
                      <a:pt x="10704" y="3878"/>
                    </a:cubicBezTo>
                    <a:lnTo>
                      <a:pt x="9287" y="5131"/>
                    </a:lnTo>
                    <a:cubicBezTo>
                      <a:pt x="9287" y="5147"/>
                      <a:pt x="9310" y="5164"/>
                      <a:pt x="9332" y="5164"/>
                    </a:cubicBezTo>
                    <a:cubicBezTo>
                      <a:pt x="9342" y="5164"/>
                      <a:pt x="9350" y="5161"/>
                      <a:pt x="9357" y="5154"/>
                    </a:cubicBezTo>
                    <a:cubicBezTo>
                      <a:pt x="10208" y="4445"/>
                      <a:pt x="11059" y="3713"/>
                      <a:pt x="11933" y="3028"/>
                    </a:cubicBezTo>
                    <a:cubicBezTo>
                      <a:pt x="12760" y="2366"/>
                      <a:pt x="13634" y="1775"/>
                      <a:pt x="14579" y="1279"/>
                    </a:cubicBezTo>
                    <a:cubicBezTo>
                      <a:pt x="15122" y="1019"/>
                      <a:pt x="15642" y="759"/>
                      <a:pt x="16186" y="547"/>
                    </a:cubicBezTo>
                    <a:cubicBezTo>
                      <a:pt x="16250" y="525"/>
                      <a:pt x="16217" y="426"/>
                      <a:pt x="16139" y="426"/>
                    </a:cubicBezTo>
                    <a:close/>
                    <a:moveTo>
                      <a:pt x="32961" y="3737"/>
                    </a:moveTo>
                    <a:cubicBezTo>
                      <a:pt x="32630" y="3784"/>
                      <a:pt x="32300" y="3878"/>
                      <a:pt x="31969" y="3949"/>
                    </a:cubicBezTo>
                    <a:cubicBezTo>
                      <a:pt x="31614" y="4020"/>
                      <a:pt x="31307" y="4115"/>
                      <a:pt x="30976" y="4185"/>
                    </a:cubicBezTo>
                    <a:lnTo>
                      <a:pt x="29015" y="4611"/>
                    </a:lnTo>
                    <a:cubicBezTo>
                      <a:pt x="28377" y="4776"/>
                      <a:pt x="27716" y="4918"/>
                      <a:pt x="27078" y="5036"/>
                    </a:cubicBezTo>
                    <a:cubicBezTo>
                      <a:pt x="26416" y="5154"/>
                      <a:pt x="25778" y="5272"/>
                      <a:pt x="25117" y="5367"/>
                    </a:cubicBezTo>
                    <a:cubicBezTo>
                      <a:pt x="24479" y="5438"/>
                      <a:pt x="23817" y="5556"/>
                      <a:pt x="23156" y="5627"/>
                    </a:cubicBezTo>
                    <a:cubicBezTo>
                      <a:pt x="23061" y="5627"/>
                      <a:pt x="22967" y="5650"/>
                      <a:pt x="22920" y="5650"/>
                    </a:cubicBezTo>
                    <a:cubicBezTo>
                      <a:pt x="22872" y="5650"/>
                      <a:pt x="22920" y="5674"/>
                      <a:pt x="22920" y="5674"/>
                    </a:cubicBezTo>
                    <a:cubicBezTo>
                      <a:pt x="23581" y="5650"/>
                      <a:pt x="24243" y="5603"/>
                      <a:pt x="24928" y="5509"/>
                    </a:cubicBezTo>
                    <a:cubicBezTo>
                      <a:pt x="25566" y="5414"/>
                      <a:pt x="26251" y="5320"/>
                      <a:pt x="26889" y="5201"/>
                    </a:cubicBezTo>
                    <a:cubicBezTo>
                      <a:pt x="27551" y="5083"/>
                      <a:pt x="28188" y="4965"/>
                      <a:pt x="28850" y="4823"/>
                    </a:cubicBezTo>
                    <a:lnTo>
                      <a:pt x="30787" y="4374"/>
                    </a:lnTo>
                    <a:cubicBezTo>
                      <a:pt x="31118" y="4280"/>
                      <a:pt x="31449" y="4233"/>
                      <a:pt x="31780" y="4138"/>
                    </a:cubicBezTo>
                    <a:cubicBezTo>
                      <a:pt x="32087" y="4044"/>
                      <a:pt x="32418" y="3996"/>
                      <a:pt x="32749" y="3902"/>
                    </a:cubicBezTo>
                    <a:cubicBezTo>
                      <a:pt x="32843" y="3878"/>
                      <a:pt x="32890" y="3855"/>
                      <a:pt x="32985" y="3855"/>
                    </a:cubicBezTo>
                    <a:cubicBezTo>
                      <a:pt x="33032" y="3807"/>
                      <a:pt x="33008" y="3737"/>
                      <a:pt x="32961" y="3737"/>
                    </a:cubicBezTo>
                    <a:close/>
                    <a:moveTo>
                      <a:pt x="32087" y="3308"/>
                    </a:moveTo>
                    <a:cubicBezTo>
                      <a:pt x="32080" y="3308"/>
                      <a:pt x="32072" y="3309"/>
                      <a:pt x="32063" y="3311"/>
                    </a:cubicBezTo>
                    <a:cubicBezTo>
                      <a:pt x="31378" y="3429"/>
                      <a:pt x="30740" y="3595"/>
                      <a:pt x="30055" y="3760"/>
                    </a:cubicBezTo>
                    <a:cubicBezTo>
                      <a:pt x="29417" y="3949"/>
                      <a:pt x="28732" y="4115"/>
                      <a:pt x="28070" y="4327"/>
                    </a:cubicBezTo>
                    <a:cubicBezTo>
                      <a:pt x="27432" y="4493"/>
                      <a:pt x="26747" y="4705"/>
                      <a:pt x="26109" y="4871"/>
                    </a:cubicBezTo>
                    <a:cubicBezTo>
                      <a:pt x="25448" y="5060"/>
                      <a:pt x="24762" y="5225"/>
                      <a:pt x="24077" y="5367"/>
                    </a:cubicBezTo>
                    <a:cubicBezTo>
                      <a:pt x="23463" y="5438"/>
                      <a:pt x="22801" y="5556"/>
                      <a:pt x="22116" y="5650"/>
                    </a:cubicBezTo>
                    <a:cubicBezTo>
                      <a:pt x="22022" y="5650"/>
                      <a:pt x="21927" y="5674"/>
                      <a:pt x="21833" y="5674"/>
                    </a:cubicBezTo>
                    <a:cubicBezTo>
                      <a:pt x="21809" y="5674"/>
                      <a:pt x="21833" y="5721"/>
                      <a:pt x="21833" y="5721"/>
                    </a:cubicBezTo>
                    <a:cubicBezTo>
                      <a:pt x="22518" y="5650"/>
                      <a:pt x="23203" y="5556"/>
                      <a:pt x="23888" y="5438"/>
                    </a:cubicBezTo>
                    <a:cubicBezTo>
                      <a:pt x="24573" y="5320"/>
                      <a:pt x="25211" y="5154"/>
                      <a:pt x="25897" y="5012"/>
                    </a:cubicBezTo>
                    <a:cubicBezTo>
                      <a:pt x="26535" y="4823"/>
                      <a:pt x="27220" y="4658"/>
                      <a:pt x="27881" y="4469"/>
                    </a:cubicBezTo>
                    <a:cubicBezTo>
                      <a:pt x="28519" y="4304"/>
                      <a:pt x="29204" y="4115"/>
                      <a:pt x="29842" y="3949"/>
                    </a:cubicBezTo>
                    <a:cubicBezTo>
                      <a:pt x="30504" y="3760"/>
                      <a:pt x="31189" y="3618"/>
                      <a:pt x="31827" y="3477"/>
                    </a:cubicBezTo>
                    <a:cubicBezTo>
                      <a:pt x="31922" y="3429"/>
                      <a:pt x="31992" y="3429"/>
                      <a:pt x="32087" y="3406"/>
                    </a:cubicBezTo>
                    <a:cubicBezTo>
                      <a:pt x="32151" y="3406"/>
                      <a:pt x="32157" y="3308"/>
                      <a:pt x="32087" y="3308"/>
                    </a:cubicBezTo>
                    <a:close/>
                    <a:moveTo>
                      <a:pt x="32212" y="5001"/>
                    </a:moveTo>
                    <a:cubicBezTo>
                      <a:pt x="32203" y="5001"/>
                      <a:pt x="32193" y="5005"/>
                      <a:pt x="32181" y="5012"/>
                    </a:cubicBezTo>
                    <a:cubicBezTo>
                      <a:pt x="31614" y="5131"/>
                      <a:pt x="31095" y="5272"/>
                      <a:pt x="30528" y="5367"/>
                    </a:cubicBezTo>
                    <a:cubicBezTo>
                      <a:pt x="29960" y="5438"/>
                      <a:pt x="29417" y="5532"/>
                      <a:pt x="28850" y="5603"/>
                    </a:cubicBezTo>
                    <a:cubicBezTo>
                      <a:pt x="27716" y="5721"/>
                      <a:pt x="26605" y="5768"/>
                      <a:pt x="25448" y="5792"/>
                    </a:cubicBezTo>
                    <a:cubicBezTo>
                      <a:pt x="24810" y="5792"/>
                      <a:pt x="24172" y="5839"/>
                      <a:pt x="23534" y="5839"/>
                    </a:cubicBezTo>
                    <a:cubicBezTo>
                      <a:pt x="23510" y="5839"/>
                      <a:pt x="23510" y="5863"/>
                      <a:pt x="23534" y="5863"/>
                    </a:cubicBezTo>
                    <a:cubicBezTo>
                      <a:pt x="24101" y="5887"/>
                      <a:pt x="24692" y="5910"/>
                      <a:pt x="25235" y="5910"/>
                    </a:cubicBezTo>
                    <a:cubicBezTo>
                      <a:pt x="25826" y="5887"/>
                      <a:pt x="26416" y="5887"/>
                      <a:pt x="26983" y="5863"/>
                    </a:cubicBezTo>
                    <a:cubicBezTo>
                      <a:pt x="28118" y="5816"/>
                      <a:pt x="29252" y="5721"/>
                      <a:pt x="30362" y="5532"/>
                    </a:cubicBezTo>
                    <a:cubicBezTo>
                      <a:pt x="30976" y="5414"/>
                      <a:pt x="31614" y="5296"/>
                      <a:pt x="32205" y="5131"/>
                    </a:cubicBezTo>
                    <a:cubicBezTo>
                      <a:pt x="32265" y="5091"/>
                      <a:pt x="32258" y="5001"/>
                      <a:pt x="32212" y="5001"/>
                    </a:cubicBezTo>
                    <a:close/>
                    <a:moveTo>
                      <a:pt x="33391" y="5080"/>
                    </a:moveTo>
                    <a:cubicBezTo>
                      <a:pt x="33383" y="5080"/>
                      <a:pt x="33373" y="5081"/>
                      <a:pt x="33363" y="5083"/>
                    </a:cubicBezTo>
                    <a:cubicBezTo>
                      <a:pt x="32914" y="5249"/>
                      <a:pt x="32441" y="5390"/>
                      <a:pt x="32016" y="5532"/>
                    </a:cubicBezTo>
                    <a:cubicBezTo>
                      <a:pt x="31544" y="5650"/>
                      <a:pt x="31071" y="5745"/>
                      <a:pt x="30622" y="5863"/>
                    </a:cubicBezTo>
                    <a:cubicBezTo>
                      <a:pt x="29677" y="6028"/>
                      <a:pt x="28732" y="6146"/>
                      <a:pt x="27787" y="6194"/>
                    </a:cubicBezTo>
                    <a:cubicBezTo>
                      <a:pt x="27243" y="6217"/>
                      <a:pt x="26724" y="6217"/>
                      <a:pt x="26156" y="6217"/>
                    </a:cubicBezTo>
                    <a:lnTo>
                      <a:pt x="26156" y="6241"/>
                    </a:lnTo>
                    <a:cubicBezTo>
                      <a:pt x="26629" y="6265"/>
                      <a:pt x="27125" y="6312"/>
                      <a:pt x="27598" y="6312"/>
                    </a:cubicBezTo>
                    <a:cubicBezTo>
                      <a:pt x="28070" y="6312"/>
                      <a:pt x="28543" y="6265"/>
                      <a:pt x="29063" y="6217"/>
                    </a:cubicBezTo>
                    <a:cubicBezTo>
                      <a:pt x="30008" y="6123"/>
                      <a:pt x="30976" y="5957"/>
                      <a:pt x="31898" y="5674"/>
                    </a:cubicBezTo>
                    <a:cubicBezTo>
                      <a:pt x="32418" y="5532"/>
                      <a:pt x="32914" y="5390"/>
                      <a:pt x="33434" y="5178"/>
                    </a:cubicBezTo>
                    <a:cubicBezTo>
                      <a:pt x="33476" y="5157"/>
                      <a:pt x="33462" y="5080"/>
                      <a:pt x="33391" y="5080"/>
                    </a:cubicBezTo>
                    <a:close/>
                    <a:moveTo>
                      <a:pt x="7256" y="2293"/>
                    </a:moveTo>
                    <a:cubicBezTo>
                      <a:pt x="7247" y="2293"/>
                      <a:pt x="7237" y="2300"/>
                      <a:pt x="7231" y="2319"/>
                    </a:cubicBezTo>
                    <a:cubicBezTo>
                      <a:pt x="6995" y="2555"/>
                      <a:pt x="6758" y="2815"/>
                      <a:pt x="6522" y="3075"/>
                    </a:cubicBezTo>
                    <a:cubicBezTo>
                      <a:pt x="6286" y="3358"/>
                      <a:pt x="6073" y="3618"/>
                      <a:pt x="5837" y="3878"/>
                    </a:cubicBezTo>
                    <a:cubicBezTo>
                      <a:pt x="5388" y="4422"/>
                      <a:pt x="4986" y="4965"/>
                      <a:pt x="4632" y="5556"/>
                    </a:cubicBezTo>
                    <a:cubicBezTo>
                      <a:pt x="4514" y="5721"/>
                      <a:pt x="4419" y="5887"/>
                      <a:pt x="4325" y="6076"/>
                    </a:cubicBezTo>
                    <a:cubicBezTo>
                      <a:pt x="4277" y="6146"/>
                      <a:pt x="4254" y="6241"/>
                      <a:pt x="4183" y="6312"/>
                    </a:cubicBezTo>
                    <a:cubicBezTo>
                      <a:pt x="4065" y="6383"/>
                      <a:pt x="4041" y="6477"/>
                      <a:pt x="4018" y="6595"/>
                    </a:cubicBezTo>
                    <a:cubicBezTo>
                      <a:pt x="4065" y="6548"/>
                      <a:pt x="4136" y="6454"/>
                      <a:pt x="4159" y="6383"/>
                    </a:cubicBezTo>
                    <a:cubicBezTo>
                      <a:pt x="4207" y="6336"/>
                      <a:pt x="4254" y="6241"/>
                      <a:pt x="4301" y="6194"/>
                    </a:cubicBezTo>
                    <a:cubicBezTo>
                      <a:pt x="4396" y="6028"/>
                      <a:pt x="4490" y="5887"/>
                      <a:pt x="4608" y="5745"/>
                    </a:cubicBezTo>
                    <a:cubicBezTo>
                      <a:pt x="4774" y="5438"/>
                      <a:pt x="4986" y="5178"/>
                      <a:pt x="5199" y="4894"/>
                    </a:cubicBezTo>
                    <a:cubicBezTo>
                      <a:pt x="5601" y="4327"/>
                      <a:pt x="6026" y="3784"/>
                      <a:pt x="6498" y="3264"/>
                    </a:cubicBezTo>
                    <a:lnTo>
                      <a:pt x="7278" y="2366"/>
                    </a:lnTo>
                    <a:cubicBezTo>
                      <a:pt x="7313" y="2349"/>
                      <a:pt x="7284" y="2293"/>
                      <a:pt x="7256" y="2293"/>
                    </a:cubicBezTo>
                    <a:close/>
                    <a:moveTo>
                      <a:pt x="8468" y="2253"/>
                    </a:moveTo>
                    <a:cubicBezTo>
                      <a:pt x="8455" y="2253"/>
                      <a:pt x="8443" y="2258"/>
                      <a:pt x="8436" y="2272"/>
                    </a:cubicBezTo>
                    <a:cubicBezTo>
                      <a:pt x="7940" y="2910"/>
                      <a:pt x="7444" y="3524"/>
                      <a:pt x="6924" y="4115"/>
                    </a:cubicBezTo>
                    <a:cubicBezTo>
                      <a:pt x="6428" y="4705"/>
                      <a:pt x="5931" y="5320"/>
                      <a:pt x="5388" y="5910"/>
                    </a:cubicBezTo>
                    <a:cubicBezTo>
                      <a:pt x="5104" y="6241"/>
                      <a:pt x="4797" y="6595"/>
                      <a:pt x="4514" y="6926"/>
                    </a:cubicBezTo>
                    <a:cubicBezTo>
                      <a:pt x="4514" y="6926"/>
                      <a:pt x="4514" y="6937"/>
                      <a:pt x="4521" y="6937"/>
                    </a:cubicBezTo>
                    <a:cubicBezTo>
                      <a:pt x="4524" y="6937"/>
                      <a:pt x="4530" y="6934"/>
                      <a:pt x="4537" y="6926"/>
                    </a:cubicBezTo>
                    <a:cubicBezTo>
                      <a:pt x="4797" y="6619"/>
                      <a:pt x="5104" y="6359"/>
                      <a:pt x="5364" y="6052"/>
                    </a:cubicBezTo>
                    <a:lnTo>
                      <a:pt x="6168" y="5178"/>
                    </a:lnTo>
                    <a:cubicBezTo>
                      <a:pt x="6687" y="4587"/>
                      <a:pt x="7207" y="3996"/>
                      <a:pt x="7703" y="3382"/>
                    </a:cubicBezTo>
                    <a:cubicBezTo>
                      <a:pt x="7987" y="3028"/>
                      <a:pt x="8271" y="2697"/>
                      <a:pt x="8530" y="2342"/>
                    </a:cubicBezTo>
                    <a:cubicBezTo>
                      <a:pt x="8547" y="2291"/>
                      <a:pt x="8503" y="2253"/>
                      <a:pt x="8468" y="2253"/>
                    </a:cubicBezTo>
                    <a:close/>
                    <a:moveTo>
                      <a:pt x="7130" y="3659"/>
                    </a:moveTo>
                    <a:cubicBezTo>
                      <a:pt x="7123" y="3659"/>
                      <a:pt x="7117" y="3661"/>
                      <a:pt x="7113" y="3666"/>
                    </a:cubicBezTo>
                    <a:cubicBezTo>
                      <a:pt x="6617" y="4138"/>
                      <a:pt x="6144" y="4682"/>
                      <a:pt x="5695" y="5178"/>
                    </a:cubicBezTo>
                    <a:cubicBezTo>
                      <a:pt x="5459" y="5438"/>
                      <a:pt x="5223" y="5721"/>
                      <a:pt x="5010" y="5981"/>
                    </a:cubicBezTo>
                    <a:cubicBezTo>
                      <a:pt x="4774" y="6241"/>
                      <a:pt x="4561" y="6477"/>
                      <a:pt x="4372" y="6737"/>
                    </a:cubicBezTo>
                    <a:cubicBezTo>
                      <a:pt x="4254" y="6903"/>
                      <a:pt x="4136" y="7044"/>
                      <a:pt x="4041" y="7186"/>
                    </a:cubicBezTo>
                    <a:cubicBezTo>
                      <a:pt x="3963" y="7303"/>
                      <a:pt x="3885" y="7453"/>
                      <a:pt x="3820" y="7595"/>
                    </a:cubicBezTo>
                    <a:lnTo>
                      <a:pt x="3820" y="7595"/>
                    </a:lnTo>
                    <a:cubicBezTo>
                      <a:pt x="3878" y="7489"/>
                      <a:pt x="3967" y="7392"/>
                      <a:pt x="4041" y="7281"/>
                    </a:cubicBezTo>
                    <a:cubicBezTo>
                      <a:pt x="4136" y="7139"/>
                      <a:pt x="4254" y="7021"/>
                      <a:pt x="4325" y="6903"/>
                    </a:cubicBezTo>
                    <a:cubicBezTo>
                      <a:pt x="4537" y="6619"/>
                      <a:pt x="4774" y="6383"/>
                      <a:pt x="4986" y="6123"/>
                    </a:cubicBezTo>
                    <a:cubicBezTo>
                      <a:pt x="5435" y="5627"/>
                      <a:pt x="5908" y="5083"/>
                      <a:pt x="6380" y="4587"/>
                    </a:cubicBezTo>
                    <a:cubicBezTo>
                      <a:pt x="6640" y="4280"/>
                      <a:pt x="6900" y="4020"/>
                      <a:pt x="7160" y="3737"/>
                    </a:cubicBezTo>
                    <a:cubicBezTo>
                      <a:pt x="7199" y="3698"/>
                      <a:pt x="7158" y="3659"/>
                      <a:pt x="7130" y="3659"/>
                    </a:cubicBezTo>
                    <a:close/>
                    <a:moveTo>
                      <a:pt x="3820" y="7595"/>
                    </a:moveTo>
                    <a:cubicBezTo>
                      <a:pt x="3805" y="7623"/>
                      <a:pt x="3791" y="7652"/>
                      <a:pt x="3781" y="7682"/>
                    </a:cubicBezTo>
                    <a:cubicBezTo>
                      <a:pt x="3794" y="7654"/>
                      <a:pt x="3807" y="7624"/>
                      <a:pt x="3820" y="7595"/>
                    </a:cubicBezTo>
                    <a:close/>
                    <a:moveTo>
                      <a:pt x="8126" y="8308"/>
                    </a:moveTo>
                    <a:cubicBezTo>
                      <a:pt x="7934" y="8308"/>
                      <a:pt x="7739" y="8320"/>
                      <a:pt x="7538" y="8344"/>
                    </a:cubicBezTo>
                    <a:cubicBezTo>
                      <a:pt x="7302" y="8367"/>
                      <a:pt x="7113" y="8367"/>
                      <a:pt x="6877" y="8391"/>
                    </a:cubicBezTo>
                    <a:lnTo>
                      <a:pt x="6877" y="8415"/>
                    </a:lnTo>
                    <a:cubicBezTo>
                      <a:pt x="7255" y="8391"/>
                      <a:pt x="7633" y="8391"/>
                      <a:pt x="8034" y="8391"/>
                    </a:cubicBezTo>
                    <a:cubicBezTo>
                      <a:pt x="8412" y="8391"/>
                      <a:pt x="8790" y="8415"/>
                      <a:pt x="9168" y="8509"/>
                    </a:cubicBezTo>
                    <a:cubicBezTo>
                      <a:pt x="9381" y="8556"/>
                      <a:pt x="9617" y="8604"/>
                      <a:pt x="9830" y="8675"/>
                    </a:cubicBezTo>
                    <a:cubicBezTo>
                      <a:pt x="9877" y="8675"/>
                      <a:pt x="9924" y="8604"/>
                      <a:pt x="9854" y="8580"/>
                    </a:cubicBezTo>
                    <a:cubicBezTo>
                      <a:pt x="9499" y="8462"/>
                      <a:pt x="9097" y="8367"/>
                      <a:pt x="8696" y="8344"/>
                    </a:cubicBezTo>
                    <a:cubicBezTo>
                      <a:pt x="8507" y="8320"/>
                      <a:pt x="8318" y="8308"/>
                      <a:pt x="8126" y="8308"/>
                    </a:cubicBezTo>
                    <a:close/>
                    <a:moveTo>
                      <a:pt x="8380" y="1526"/>
                    </a:moveTo>
                    <a:cubicBezTo>
                      <a:pt x="8368" y="1526"/>
                      <a:pt x="8355" y="1530"/>
                      <a:pt x="8341" y="1539"/>
                    </a:cubicBezTo>
                    <a:cubicBezTo>
                      <a:pt x="8152" y="1752"/>
                      <a:pt x="7940" y="1964"/>
                      <a:pt x="7727" y="2201"/>
                    </a:cubicBezTo>
                    <a:cubicBezTo>
                      <a:pt x="7514" y="2413"/>
                      <a:pt x="7325" y="2650"/>
                      <a:pt x="7136" y="2839"/>
                    </a:cubicBezTo>
                    <a:lnTo>
                      <a:pt x="5979" y="4185"/>
                    </a:lnTo>
                    <a:cubicBezTo>
                      <a:pt x="5246" y="5060"/>
                      <a:pt x="4537" y="6005"/>
                      <a:pt x="3947" y="7021"/>
                    </a:cubicBezTo>
                    <a:cubicBezTo>
                      <a:pt x="3781" y="7281"/>
                      <a:pt x="3616" y="7564"/>
                      <a:pt x="3474" y="7848"/>
                    </a:cubicBezTo>
                    <a:cubicBezTo>
                      <a:pt x="3332" y="8131"/>
                      <a:pt x="3214" y="8438"/>
                      <a:pt x="3096" y="8722"/>
                    </a:cubicBezTo>
                    <a:cubicBezTo>
                      <a:pt x="3214" y="8486"/>
                      <a:pt x="3332" y="8226"/>
                      <a:pt x="3474" y="7966"/>
                    </a:cubicBezTo>
                    <a:cubicBezTo>
                      <a:pt x="3616" y="7682"/>
                      <a:pt x="3734" y="7446"/>
                      <a:pt x="3899" y="7210"/>
                    </a:cubicBezTo>
                    <a:cubicBezTo>
                      <a:pt x="4183" y="6714"/>
                      <a:pt x="4514" y="6241"/>
                      <a:pt x="4868" y="5768"/>
                    </a:cubicBezTo>
                    <a:cubicBezTo>
                      <a:pt x="5553" y="4823"/>
                      <a:pt x="6309" y="3949"/>
                      <a:pt x="7113" y="3075"/>
                    </a:cubicBezTo>
                    <a:cubicBezTo>
                      <a:pt x="7325" y="2839"/>
                      <a:pt x="7562" y="2602"/>
                      <a:pt x="7798" y="2342"/>
                    </a:cubicBezTo>
                    <a:cubicBezTo>
                      <a:pt x="8034" y="2106"/>
                      <a:pt x="8223" y="1870"/>
                      <a:pt x="8436" y="1610"/>
                    </a:cubicBezTo>
                    <a:cubicBezTo>
                      <a:pt x="8455" y="1591"/>
                      <a:pt x="8428" y="1526"/>
                      <a:pt x="8380" y="1526"/>
                    </a:cubicBezTo>
                    <a:close/>
                    <a:moveTo>
                      <a:pt x="38892" y="7753"/>
                    </a:moveTo>
                    <a:cubicBezTo>
                      <a:pt x="38301" y="7777"/>
                      <a:pt x="37687" y="7800"/>
                      <a:pt x="37096" y="7895"/>
                    </a:cubicBezTo>
                    <a:cubicBezTo>
                      <a:pt x="36505" y="7966"/>
                      <a:pt x="35915" y="8037"/>
                      <a:pt x="35324" y="8108"/>
                    </a:cubicBezTo>
                    <a:cubicBezTo>
                      <a:pt x="34143" y="8249"/>
                      <a:pt x="32914" y="8438"/>
                      <a:pt x="31733" y="8556"/>
                    </a:cubicBezTo>
                    <a:cubicBezTo>
                      <a:pt x="31425" y="8580"/>
                      <a:pt x="31095" y="8604"/>
                      <a:pt x="30740" y="8627"/>
                    </a:cubicBezTo>
                    <a:cubicBezTo>
                      <a:pt x="30386" y="8675"/>
                      <a:pt x="30055" y="8698"/>
                      <a:pt x="29701" y="8698"/>
                    </a:cubicBezTo>
                    <a:cubicBezTo>
                      <a:pt x="29677" y="8698"/>
                      <a:pt x="29677" y="8722"/>
                      <a:pt x="29701" y="8722"/>
                    </a:cubicBezTo>
                    <a:lnTo>
                      <a:pt x="30622" y="8722"/>
                    </a:lnTo>
                    <a:cubicBezTo>
                      <a:pt x="30906" y="8722"/>
                      <a:pt x="31213" y="8698"/>
                      <a:pt x="31496" y="8698"/>
                    </a:cubicBezTo>
                    <a:cubicBezTo>
                      <a:pt x="32087" y="8675"/>
                      <a:pt x="32725" y="8604"/>
                      <a:pt x="33316" y="8509"/>
                    </a:cubicBezTo>
                    <a:cubicBezTo>
                      <a:pt x="34521" y="8367"/>
                      <a:pt x="35702" y="8178"/>
                      <a:pt x="36907" y="8084"/>
                    </a:cubicBezTo>
                    <a:cubicBezTo>
                      <a:pt x="37592" y="7989"/>
                      <a:pt x="38277" y="7919"/>
                      <a:pt x="38915" y="7871"/>
                    </a:cubicBezTo>
                    <a:cubicBezTo>
                      <a:pt x="39010" y="7871"/>
                      <a:pt x="38986" y="7753"/>
                      <a:pt x="38892" y="7753"/>
                    </a:cubicBezTo>
                    <a:close/>
                    <a:moveTo>
                      <a:pt x="7744" y="8522"/>
                    </a:moveTo>
                    <a:cubicBezTo>
                      <a:pt x="7661" y="8522"/>
                      <a:pt x="7577" y="8525"/>
                      <a:pt x="7491" y="8533"/>
                    </a:cubicBezTo>
                    <a:cubicBezTo>
                      <a:pt x="6995" y="8580"/>
                      <a:pt x="6522" y="8604"/>
                      <a:pt x="6050" y="8722"/>
                    </a:cubicBezTo>
                    <a:cubicBezTo>
                      <a:pt x="5766" y="8769"/>
                      <a:pt x="5506" y="8864"/>
                      <a:pt x="5270" y="8935"/>
                    </a:cubicBezTo>
                    <a:cubicBezTo>
                      <a:pt x="5742" y="8816"/>
                      <a:pt x="6215" y="8722"/>
                      <a:pt x="6687" y="8698"/>
                    </a:cubicBezTo>
                    <a:cubicBezTo>
                      <a:pt x="7160" y="8675"/>
                      <a:pt x="7633" y="8675"/>
                      <a:pt x="8152" y="8675"/>
                    </a:cubicBezTo>
                    <a:cubicBezTo>
                      <a:pt x="8412" y="8675"/>
                      <a:pt x="8696" y="8698"/>
                      <a:pt x="8979" y="8722"/>
                    </a:cubicBezTo>
                    <a:cubicBezTo>
                      <a:pt x="9027" y="8722"/>
                      <a:pt x="9027" y="8675"/>
                      <a:pt x="8979" y="8627"/>
                    </a:cubicBezTo>
                    <a:cubicBezTo>
                      <a:pt x="8743" y="8580"/>
                      <a:pt x="8460" y="8580"/>
                      <a:pt x="8223" y="8533"/>
                    </a:cubicBezTo>
                    <a:cubicBezTo>
                      <a:pt x="8066" y="8533"/>
                      <a:pt x="7908" y="8522"/>
                      <a:pt x="7744" y="8522"/>
                    </a:cubicBezTo>
                    <a:close/>
                    <a:moveTo>
                      <a:pt x="12311" y="6950"/>
                    </a:moveTo>
                    <a:cubicBezTo>
                      <a:pt x="12311" y="6950"/>
                      <a:pt x="12287" y="6950"/>
                      <a:pt x="12311" y="6973"/>
                    </a:cubicBezTo>
                    <a:cubicBezTo>
                      <a:pt x="12972" y="7186"/>
                      <a:pt x="13658" y="7422"/>
                      <a:pt x="14319" y="7659"/>
                    </a:cubicBezTo>
                    <a:cubicBezTo>
                      <a:pt x="14957" y="7919"/>
                      <a:pt x="15619" y="8202"/>
                      <a:pt x="16257" y="8486"/>
                    </a:cubicBezTo>
                    <a:cubicBezTo>
                      <a:pt x="16611" y="8675"/>
                      <a:pt x="16965" y="8864"/>
                      <a:pt x="17296" y="9053"/>
                    </a:cubicBezTo>
                    <a:cubicBezTo>
                      <a:pt x="17301" y="9055"/>
                      <a:pt x="17307" y="9056"/>
                      <a:pt x="17313" y="9056"/>
                    </a:cubicBezTo>
                    <a:cubicBezTo>
                      <a:pt x="17362" y="9056"/>
                      <a:pt x="17433" y="8979"/>
                      <a:pt x="17391" y="8958"/>
                    </a:cubicBezTo>
                    <a:cubicBezTo>
                      <a:pt x="16776" y="8580"/>
                      <a:pt x="16115" y="8273"/>
                      <a:pt x="15477" y="8013"/>
                    </a:cubicBezTo>
                    <a:cubicBezTo>
                      <a:pt x="14815" y="7753"/>
                      <a:pt x="14130" y="7517"/>
                      <a:pt x="13469" y="7304"/>
                    </a:cubicBezTo>
                    <a:lnTo>
                      <a:pt x="12311" y="6950"/>
                    </a:lnTo>
                    <a:close/>
                    <a:moveTo>
                      <a:pt x="40144" y="7659"/>
                    </a:moveTo>
                    <a:cubicBezTo>
                      <a:pt x="39553" y="7777"/>
                      <a:pt x="38963" y="7895"/>
                      <a:pt x="38372" y="8037"/>
                    </a:cubicBezTo>
                    <a:cubicBezTo>
                      <a:pt x="37828" y="8202"/>
                      <a:pt x="37238" y="8320"/>
                      <a:pt x="36623" y="8415"/>
                    </a:cubicBezTo>
                    <a:cubicBezTo>
                      <a:pt x="36033" y="8533"/>
                      <a:pt x="35395" y="8627"/>
                      <a:pt x="34804" y="8722"/>
                    </a:cubicBezTo>
                    <a:cubicBezTo>
                      <a:pt x="34213" y="8816"/>
                      <a:pt x="33599" y="8864"/>
                      <a:pt x="33008" y="8935"/>
                    </a:cubicBezTo>
                    <a:cubicBezTo>
                      <a:pt x="32394" y="8982"/>
                      <a:pt x="31803" y="9005"/>
                      <a:pt x="31189" y="9053"/>
                    </a:cubicBezTo>
                    <a:lnTo>
                      <a:pt x="30953" y="9053"/>
                    </a:lnTo>
                    <a:cubicBezTo>
                      <a:pt x="31117" y="9059"/>
                      <a:pt x="31280" y="9062"/>
                      <a:pt x="31442" y="9062"/>
                    </a:cubicBezTo>
                    <a:cubicBezTo>
                      <a:pt x="31884" y="9062"/>
                      <a:pt x="32316" y="9040"/>
                      <a:pt x="32749" y="9005"/>
                    </a:cubicBezTo>
                    <a:cubicBezTo>
                      <a:pt x="33363" y="8982"/>
                      <a:pt x="33954" y="8935"/>
                      <a:pt x="34568" y="8864"/>
                    </a:cubicBezTo>
                    <a:cubicBezTo>
                      <a:pt x="35182" y="8816"/>
                      <a:pt x="35773" y="8722"/>
                      <a:pt x="36364" y="8604"/>
                    </a:cubicBezTo>
                    <a:cubicBezTo>
                      <a:pt x="36954" y="8486"/>
                      <a:pt x="37592" y="8391"/>
                      <a:pt x="38183" y="8249"/>
                    </a:cubicBezTo>
                    <a:cubicBezTo>
                      <a:pt x="38774" y="8131"/>
                      <a:pt x="39388" y="8013"/>
                      <a:pt x="39979" y="7871"/>
                    </a:cubicBezTo>
                    <a:cubicBezTo>
                      <a:pt x="40026" y="7824"/>
                      <a:pt x="40120" y="7824"/>
                      <a:pt x="40191" y="7800"/>
                    </a:cubicBezTo>
                    <a:cubicBezTo>
                      <a:pt x="40262" y="7777"/>
                      <a:pt x="40238" y="7659"/>
                      <a:pt x="40144" y="7659"/>
                    </a:cubicBezTo>
                    <a:close/>
                    <a:moveTo>
                      <a:pt x="40191" y="8108"/>
                    </a:moveTo>
                    <a:cubicBezTo>
                      <a:pt x="39341" y="8320"/>
                      <a:pt x="38514" y="8509"/>
                      <a:pt x="37639" y="8698"/>
                    </a:cubicBezTo>
                    <a:cubicBezTo>
                      <a:pt x="36812" y="8864"/>
                      <a:pt x="35962" y="9053"/>
                      <a:pt x="35111" y="9147"/>
                    </a:cubicBezTo>
                    <a:cubicBezTo>
                      <a:pt x="34639" y="9194"/>
                      <a:pt x="34143" y="9265"/>
                      <a:pt x="33670" y="9289"/>
                    </a:cubicBezTo>
                    <a:lnTo>
                      <a:pt x="33670" y="9313"/>
                    </a:lnTo>
                    <a:cubicBezTo>
                      <a:pt x="34095" y="9313"/>
                      <a:pt x="34521" y="9289"/>
                      <a:pt x="34970" y="9265"/>
                    </a:cubicBezTo>
                    <a:cubicBezTo>
                      <a:pt x="35395" y="9218"/>
                      <a:pt x="35820" y="9171"/>
                      <a:pt x="36269" y="9076"/>
                    </a:cubicBezTo>
                    <a:cubicBezTo>
                      <a:pt x="37120" y="8935"/>
                      <a:pt x="37970" y="8745"/>
                      <a:pt x="38797" y="8556"/>
                    </a:cubicBezTo>
                    <a:lnTo>
                      <a:pt x="40215" y="8202"/>
                    </a:lnTo>
                    <a:cubicBezTo>
                      <a:pt x="40223" y="8204"/>
                      <a:pt x="40231" y="8205"/>
                      <a:pt x="40238" y="8205"/>
                    </a:cubicBezTo>
                    <a:cubicBezTo>
                      <a:pt x="40304" y="8205"/>
                      <a:pt x="40277" y="8108"/>
                      <a:pt x="40191" y="8108"/>
                    </a:cubicBezTo>
                    <a:close/>
                    <a:moveTo>
                      <a:pt x="9948" y="6619"/>
                    </a:moveTo>
                    <a:cubicBezTo>
                      <a:pt x="9924" y="6619"/>
                      <a:pt x="9924" y="6666"/>
                      <a:pt x="9948" y="6666"/>
                    </a:cubicBezTo>
                    <a:cubicBezTo>
                      <a:pt x="10066" y="6714"/>
                      <a:pt x="10184" y="6737"/>
                      <a:pt x="10302" y="6784"/>
                    </a:cubicBezTo>
                    <a:lnTo>
                      <a:pt x="10657" y="6855"/>
                    </a:lnTo>
                    <a:lnTo>
                      <a:pt x="11366" y="7044"/>
                    </a:lnTo>
                    <a:cubicBezTo>
                      <a:pt x="11838" y="7162"/>
                      <a:pt x="12311" y="7304"/>
                      <a:pt x="12783" y="7493"/>
                    </a:cubicBezTo>
                    <a:cubicBezTo>
                      <a:pt x="13728" y="7800"/>
                      <a:pt x="14650" y="8155"/>
                      <a:pt x="15524" y="8604"/>
                    </a:cubicBezTo>
                    <a:cubicBezTo>
                      <a:pt x="16020" y="8840"/>
                      <a:pt x="16540" y="9100"/>
                      <a:pt x="17013" y="9383"/>
                    </a:cubicBezTo>
                    <a:cubicBezTo>
                      <a:pt x="17018" y="9386"/>
                      <a:pt x="17023" y="9387"/>
                      <a:pt x="17029" y="9387"/>
                    </a:cubicBezTo>
                    <a:cubicBezTo>
                      <a:pt x="17074" y="9387"/>
                      <a:pt x="17123" y="9310"/>
                      <a:pt x="17060" y="9289"/>
                    </a:cubicBezTo>
                    <a:cubicBezTo>
                      <a:pt x="16658" y="9029"/>
                      <a:pt x="16209" y="8816"/>
                      <a:pt x="15737" y="8580"/>
                    </a:cubicBezTo>
                    <a:cubicBezTo>
                      <a:pt x="15288" y="8367"/>
                      <a:pt x="14839" y="8155"/>
                      <a:pt x="14366" y="7966"/>
                    </a:cubicBezTo>
                    <a:cubicBezTo>
                      <a:pt x="13469" y="7564"/>
                      <a:pt x="12523" y="7257"/>
                      <a:pt x="11531" y="6973"/>
                    </a:cubicBezTo>
                    <a:cubicBezTo>
                      <a:pt x="11295" y="6926"/>
                      <a:pt x="11035" y="6855"/>
                      <a:pt x="10775" y="6784"/>
                    </a:cubicBezTo>
                    <a:cubicBezTo>
                      <a:pt x="10633" y="6737"/>
                      <a:pt x="10515" y="6714"/>
                      <a:pt x="10350" y="6690"/>
                    </a:cubicBezTo>
                    <a:cubicBezTo>
                      <a:pt x="10208" y="6643"/>
                      <a:pt x="10090" y="6619"/>
                      <a:pt x="9948" y="6619"/>
                    </a:cubicBezTo>
                    <a:close/>
                    <a:moveTo>
                      <a:pt x="7727" y="8793"/>
                    </a:moveTo>
                    <a:cubicBezTo>
                      <a:pt x="7373" y="8793"/>
                      <a:pt x="7018" y="8816"/>
                      <a:pt x="6664" y="8864"/>
                    </a:cubicBezTo>
                    <a:cubicBezTo>
                      <a:pt x="6262" y="8911"/>
                      <a:pt x="5861" y="8982"/>
                      <a:pt x="5482" y="9076"/>
                    </a:cubicBezTo>
                    <a:cubicBezTo>
                      <a:pt x="6168" y="8958"/>
                      <a:pt x="6900" y="8887"/>
                      <a:pt x="7585" y="8887"/>
                    </a:cubicBezTo>
                    <a:cubicBezTo>
                      <a:pt x="8294" y="8887"/>
                      <a:pt x="8979" y="8982"/>
                      <a:pt x="9665" y="9100"/>
                    </a:cubicBezTo>
                    <a:cubicBezTo>
                      <a:pt x="10066" y="9194"/>
                      <a:pt x="10444" y="9289"/>
                      <a:pt x="10822" y="9407"/>
                    </a:cubicBezTo>
                    <a:cubicBezTo>
                      <a:pt x="10830" y="9410"/>
                      <a:pt x="10837" y="9411"/>
                      <a:pt x="10844" y="9411"/>
                    </a:cubicBezTo>
                    <a:cubicBezTo>
                      <a:pt x="10897" y="9411"/>
                      <a:pt x="10909" y="9334"/>
                      <a:pt x="10846" y="9313"/>
                    </a:cubicBezTo>
                    <a:cubicBezTo>
                      <a:pt x="10562" y="9194"/>
                      <a:pt x="10208" y="9100"/>
                      <a:pt x="9854" y="9053"/>
                    </a:cubicBezTo>
                    <a:lnTo>
                      <a:pt x="8790" y="8864"/>
                    </a:lnTo>
                    <a:cubicBezTo>
                      <a:pt x="8436" y="8816"/>
                      <a:pt x="8082" y="8793"/>
                      <a:pt x="7727" y="8793"/>
                    </a:cubicBezTo>
                    <a:close/>
                    <a:moveTo>
                      <a:pt x="40180" y="8837"/>
                    </a:moveTo>
                    <a:cubicBezTo>
                      <a:pt x="40176" y="8837"/>
                      <a:pt x="40172" y="8838"/>
                      <a:pt x="40168" y="8840"/>
                    </a:cubicBezTo>
                    <a:cubicBezTo>
                      <a:pt x="39600" y="8982"/>
                      <a:pt x="39057" y="9100"/>
                      <a:pt x="38514" y="9218"/>
                    </a:cubicBezTo>
                    <a:cubicBezTo>
                      <a:pt x="37947" y="9336"/>
                      <a:pt x="37380" y="9407"/>
                      <a:pt x="36812" y="9454"/>
                    </a:cubicBezTo>
                    <a:cubicBezTo>
                      <a:pt x="36269" y="9525"/>
                      <a:pt x="35702" y="9549"/>
                      <a:pt x="35135" y="9572"/>
                    </a:cubicBezTo>
                    <a:cubicBezTo>
                      <a:pt x="34959" y="9587"/>
                      <a:pt x="34785" y="9593"/>
                      <a:pt x="34613" y="9593"/>
                    </a:cubicBezTo>
                    <a:cubicBezTo>
                      <a:pt x="34229" y="9593"/>
                      <a:pt x="33849" y="9565"/>
                      <a:pt x="33457" y="9549"/>
                    </a:cubicBezTo>
                    <a:cubicBezTo>
                      <a:pt x="32890" y="9525"/>
                      <a:pt x="32323" y="9454"/>
                      <a:pt x="31780" y="9407"/>
                    </a:cubicBezTo>
                    <a:cubicBezTo>
                      <a:pt x="31709" y="9407"/>
                      <a:pt x="31614" y="9360"/>
                      <a:pt x="31567" y="9360"/>
                    </a:cubicBezTo>
                    <a:lnTo>
                      <a:pt x="31567" y="9407"/>
                    </a:lnTo>
                    <a:cubicBezTo>
                      <a:pt x="31827" y="9454"/>
                      <a:pt x="32134" y="9525"/>
                      <a:pt x="32394" y="9549"/>
                    </a:cubicBezTo>
                    <a:cubicBezTo>
                      <a:pt x="32678" y="9572"/>
                      <a:pt x="32961" y="9596"/>
                      <a:pt x="33245" y="9643"/>
                    </a:cubicBezTo>
                    <a:cubicBezTo>
                      <a:pt x="33812" y="9691"/>
                      <a:pt x="34379" y="9691"/>
                      <a:pt x="34970" y="9691"/>
                    </a:cubicBezTo>
                    <a:cubicBezTo>
                      <a:pt x="35513" y="9691"/>
                      <a:pt x="36104" y="9667"/>
                      <a:pt x="36671" y="9596"/>
                    </a:cubicBezTo>
                    <a:cubicBezTo>
                      <a:pt x="37214" y="9549"/>
                      <a:pt x="37758" y="9502"/>
                      <a:pt x="38325" y="9407"/>
                    </a:cubicBezTo>
                    <a:cubicBezTo>
                      <a:pt x="38892" y="9313"/>
                      <a:pt x="39459" y="9194"/>
                      <a:pt x="39979" y="9005"/>
                    </a:cubicBezTo>
                    <a:cubicBezTo>
                      <a:pt x="40049" y="8982"/>
                      <a:pt x="40120" y="8982"/>
                      <a:pt x="40191" y="8958"/>
                    </a:cubicBezTo>
                    <a:cubicBezTo>
                      <a:pt x="40234" y="8937"/>
                      <a:pt x="40218" y="8837"/>
                      <a:pt x="40180" y="8837"/>
                    </a:cubicBezTo>
                    <a:close/>
                    <a:moveTo>
                      <a:pt x="12098" y="8108"/>
                    </a:moveTo>
                    <a:cubicBezTo>
                      <a:pt x="12098" y="8108"/>
                      <a:pt x="12075" y="8108"/>
                      <a:pt x="12098" y="8131"/>
                    </a:cubicBezTo>
                    <a:cubicBezTo>
                      <a:pt x="12571" y="8391"/>
                      <a:pt x="13067" y="8675"/>
                      <a:pt x="13587" y="8911"/>
                    </a:cubicBezTo>
                    <a:cubicBezTo>
                      <a:pt x="14059" y="9100"/>
                      <a:pt x="14579" y="9289"/>
                      <a:pt x="15075" y="9502"/>
                    </a:cubicBezTo>
                    <a:cubicBezTo>
                      <a:pt x="15382" y="9572"/>
                      <a:pt x="15666" y="9691"/>
                      <a:pt x="15997" y="9761"/>
                    </a:cubicBezTo>
                    <a:cubicBezTo>
                      <a:pt x="16068" y="9761"/>
                      <a:pt x="16091" y="9691"/>
                      <a:pt x="16020" y="9667"/>
                    </a:cubicBezTo>
                    <a:cubicBezTo>
                      <a:pt x="15501" y="9478"/>
                      <a:pt x="14957" y="9313"/>
                      <a:pt x="14461" y="9124"/>
                    </a:cubicBezTo>
                    <a:cubicBezTo>
                      <a:pt x="13941" y="8935"/>
                      <a:pt x="13421" y="8722"/>
                      <a:pt x="12925" y="8486"/>
                    </a:cubicBezTo>
                    <a:cubicBezTo>
                      <a:pt x="12642" y="8367"/>
                      <a:pt x="12358" y="8226"/>
                      <a:pt x="12098" y="8108"/>
                    </a:cubicBezTo>
                    <a:close/>
                    <a:moveTo>
                      <a:pt x="7018" y="9124"/>
                    </a:moveTo>
                    <a:cubicBezTo>
                      <a:pt x="6711" y="9124"/>
                      <a:pt x="6428" y="9124"/>
                      <a:pt x="6097" y="9171"/>
                    </a:cubicBezTo>
                    <a:cubicBezTo>
                      <a:pt x="6242" y="9158"/>
                      <a:pt x="6386" y="9152"/>
                      <a:pt x="6529" y="9152"/>
                    </a:cubicBezTo>
                    <a:cubicBezTo>
                      <a:pt x="6920" y="9152"/>
                      <a:pt x="7306" y="9196"/>
                      <a:pt x="7703" y="9265"/>
                    </a:cubicBezTo>
                    <a:cubicBezTo>
                      <a:pt x="8223" y="9313"/>
                      <a:pt x="8767" y="9431"/>
                      <a:pt x="9263" y="9549"/>
                    </a:cubicBezTo>
                    <a:cubicBezTo>
                      <a:pt x="9570" y="9596"/>
                      <a:pt x="9854" y="9691"/>
                      <a:pt x="10161" y="9761"/>
                    </a:cubicBezTo>
                    <a:cubicBezTo>
                      <a:pt x="10174" y="9766"/>
                      <a:pt x="10186" y="9768"/>
                      <a:pt x="10197" y="9768"/>
                    </a:cubicBezTo>
                    <a:cubicBezTo>
                      <a:pt x="10245" y="9768"/>
                      <a:pt x="10266" y="9729"/>
                      <a:pt x="10208" y="9691"/>
                    </a:cubicBezTo>
                    <a:cubicBezTo>
                      <a:pt x="9948" y="9596"/>
                      <a:pt x="9688" y="9549"/>
                      <a:pt x="9405" y="9502"/>
                    </a:cubicBezTo>
                    <a:lnTo>
                      <a:pt x="8625" y="9313"/>
                    </a:lnTo>
                    <a:cubicBezTo>
                      <a:pt x="8082" y="9218"/>
                      <a:pt x="7562" y="9124"/>
                      <a:pt x="7018" y="9124"/>
                    </a:cubicBezTo>
                    <a:close/>
                    <a:moveTo>
                      <a:pt x="2526" y="5906"/>
                    </a:moveTo>
                    <a:cubicBezTo>
                      <a:pt x="2519" y="5906"/>
                      <a:pt x="2512" y="5907"/>
                      <a:pt x="2505" y="5910"/>
                    </a:cubicBezTo>
                    <a:cubicBezTo>
                      <a:pt x="2057" y="6359"/>
                      <a:pt x="1773" y="6903"/>
                      <a:pt x="1466" y="7422"/>
                    </a:cubicBezTo>
                    <a:cubicBezTo>
                      <a:pt x="1182" y="7919"/>
                      <a:pt x="899" y="8462"/>
                      <a:pt x="710" y="9005"/>
                    </a:cubicBezTo>
                    <a:cubicBezTo>
                      <a:pt x="592" y="9336"/>
                      <a:pt x="473" y="9667"/>
                      <a:pt x="403" y="9998"/>
                    </a:cubicBezTo>
                    <a:lnTo>
                      <a:pt x="403" y="9998"/>
                    </a:lnTo>
                    <a:cubicBezTo>
                      <a:pt x="615" y="9431"/>
                      <a:pt x="852" y="8911"/>
                      <a:pt x="1111" y="8367"/>
                    </a:cubicBezTo>
                    <a:cubicBezTo>
                      <a:pt x="1371" y="7824"/>
                      <a:pt x="1678" y="7328"/>
                      <a:pt x="1962" y="6832"/>
                    </a:cubicBezTo>
                    <a:cubicBezTo>
                      <a:pt x="2151" y="6548"/>
                      <a:pt x="2364" y="6265"/>
                      <a:pt x="2600" y="6005"/>
                    </a:cubicBezTo>
                    <a:cubicBezTo>
                      <a:pt x="2620" y="5964"/>
                      <a:pt x="2570" y="5906"/>
                      <a:pt x="2526" y="5906"/>
                    </a:cubicBezTo>
                    <a:close/>
                    <a:moveTo>
                      <a:pt x="9121" y="6737"/>
                    </a:moveTo>
                    <a:cubicBezTo>
                      <a:pt x="9168" y="6784"/>
                      <a:pt x="9239" y="6808"/>
                      <a:pt x="9334" y="6808"/>
                    </a:cubicBezTo>
                    <a:cubicBezTo>
                      <a:pt x="9381" y="6832"/>
                      <a:pt x="9476" y="6855"/>
                      <a:pt x="9523" y="6855"/>
                    </a:cubicBezTo>
                    <a:cubicBezTo>
                      <a:pt x="9688" y="6903"/>
                      <a:pt x="9806" y="6950"/>
                      <a:pt x="9948" y="6973"/>
                    </a:cubicBezTo>
                    <a:lnTo>
                      <a:pt x="10751" y="7233"/>
                    </a:lnTo>
                    <a:cubicBezTo>
                      <a:pt x="11271" y="7422"/>
                      <a:pt x="11815" y="7588"/>
                      <a:pt x="12334" y="7800"/>
                    </a:cubicBezTo>
                    <a:cubicBezTo>
                      <a:pt x="13398" y="8226"/>
                      <a:pt x="14437" y="8651"/>
                      <a:pt x="15477" y="9194"/>
                    </a:cubicBezTo>
                    <a:cubicBezTo>
                      <a:pt x="16020" y="9478"/>
                      <a:pt x="16587" y="9809"/>
                      <a:pt x="17154" y="10116"/>
                    </a:cubicBezTo>
                    <a:cubicBezTo>
                      <a:pt x="17160" y="10118"/>
                      <a:pt x="17165" y="10120"/>
                      <a:pt x="17170" y="10120"/>
                    </a:cubicBezTo>
                    <a:cubicBezTo>
                      <a:pt x="17211" y="10120"/>
                      <a:pt x="17244" y="10042"/>
                      <a:pt x="17202" y="10021"/>
                    </a:cubicBezTo>
                    <a:cubicBezTo>
                      <a:pt x="16729" y="9738"/>
                      <a:pt x="16233" y="9454"/>
                      <a:pt x="15737" y="9194"/>
                    </a:cubicBezTo>
                    <a:cubicBezTo>
                      <a:pt x="15241" y="8935"/>
                      <a:pt x="14697" y="8698"/>
                      <a:pt x="14201" y="8462"/>
                    </a:cubicBezTo>
                    <a:cubicBezTo>
                      <a:pt x="13161" y="7989"/>
                      <a:pt x="12075" y="7564"/>
                      <a:pt x="10988" y="7210"/>
                    </a:cubicBezTo>
                    <a:cubicBezTo>
                      <a:pt x="10681" y="7139"/>
                      <a:pt x="10350" y="7044"/>
                      <a:pt x="10066" y="6950"/>
                    </a:cubicBezTo>
                    <a:cubicBezTo>
                      <a:pt x="9924" y="6926"/>
                      <a:pt x="9759" y="6855"/>
                      <a:pt x="9594" y="6832"/>
                    </a:cubicBezTo>
                    <a:cubicBezTo>
                      <a:pt x="9499" y="6808"/>
                      <a:pt x="9452" y="6808"/>
                      <a:pt x="9357" y="6784"/>
                    </a:cubicBezTo>
                    <a:cubicBezTo>
                      <a:pt x="9263" y="6737"/>
                      <a:pt x="9216" y="6737"/>
                      <a:pt x="9121" y="6737"/>
                    </a:cubicBezTo>
                    <a:close/>
                    <a:moveTo>
                      <a:pt x="9806" y="7210"/>
                    </a:moveTo>
                    <a:cubicBezTo>
                      <a:pt x="9806" y="7210"/>
                      <a:pt x="9759" y="7210"/>
                      <a:pt x="9806" y="7257"/>
                    </a:cubicBezTo>
                    <a:cubicBezTo>
                      <a:pt x="10681" y="7800"/>
                      <a:pt x="11578" y="8344"/>
                      <a:pt x="12523" y="8816"/>
                    </a:cubicBezTo>
                    <a:cubicBezTo>
                      <a:pt x="12972" y="9053"/>
                      <a:pt x="13469" y="9289"/>
                      <a:pt x="13965" y="9502"/>
                    </a:cubicBezTo>
                    <a:cubicBezTo>
                      <a:pt x="14437" y="9691"/>
                      <a:pt x="14933" y="9880"/>
                      <a:pt x="15430" y="10021"/>
                    </a:cubicBezTo>
                    <a:cubicBezTo>
                      <a:pt x="15997" y="10210"/>
                      <a:pt x="16564" y="10376"/>
                      <a:pt x="17154" y="10518"/>
                    </a:cubicBezTo>
                    <a:cubicBezTo>
                      <a:pt x="17202" y="10518"/>
                      <a:pt x="17249" y="10470"/>
                      <a:pt x="17178" y="10447"/>
                    </a:cubicBezTo>
                    <a:cubicBezTo>
                      <a:pt x="16658" y="10258"/>
                      <a:pt x="16138" y="10116"/>
                      <a:pt x="15642" y="9974"/>
                    </a:cubicBezTo>
                    <a:cubicBezTo>
                      <a:pt x="15146" y="9809"/>
                      <a:pt x="14626" y="9643"/>
                      <a:pt x="14154" y="9431"/>
                    </a:cubicBezTo>
                    <a:cubicBezTo>
                      <a:pt x="13185" y="9053"/>
                      <a:pt x="12240" y="8580"/>
                      <a:pt x="11342" y="8084"/>
                    </a:cubicBezTo>
                    <a:cubicBezTo>
                      <a:pt x="10822" y="7777"/>
                      <a:pt x="10302" y="7517"/>
                      <a:pt x="9806" y="7210"/>
                    </a:cubicBezTo>
                    <a:close/>
                    <a:moveTo>
                      <a:pt x="2053" y="8182"/>
                    </a:moveTo>
                    <a:cubicBezTo>
                      <a:pt x="2039" y="8182"/>
                      <a:pt x="2023" y="8188"/>
                      <a:pt x="2009" y="8202"/>
                    </a:cubicBezTo>
                    <a:cubicBezTo>
                      <a:pt x="1726" y="8556"/>
                      <a:pt x="1537" y="8911"/>
                      <a:pt x="1324" y="9289"/>
                    </a:cubicBezTo>
                    <a:cubicBezTo>
                      <a:pt x="1111" y="9667"/>
                      <a:pt x="946" y="10045"/>
                      <a:pt x="781" y="10447"/>
                    </a:cubicBezTo>
                    <a:cubicBezTo>
                      <a:pt x="710" y="10683"/>
                      <a:pt x="639" y="10919"/>
                      <a:pt x="544" y="11108"/>
                    </a:cubicBezTo>
                    <a:cubicBezTo>
                      <a:pt x="544" y="11108"/>
                      <a:pt x="544" y="11129"/>
                      <a:pt x="558" y="11129"/>
                    </a:cubicBezTo>
                    <a:cubicBezTo>
                      <a:pt x="565" y="11129"/>
                      <a:pt x="576" y="11124"/>
                      <a:pt x="592" y="11108"/>
                    </a:cubicBezTo>
                    <a:cubicBezTo>
                      <a:pt x="875" y="10329"/>
                      <a:pt x="1253" y="9549"/>
                      <a:pt x="1702" y="8816"/>
                    </a:cubicBezTo>
                    <a:cubicBezTo>
                      <a:pt x="1820" y="8675"/>
                      <a:pt x="1938" y="8462"/>
                      <a:pt x="2080" y="8249"/>
                    </a:cubicBezTo>
                    <a:cubicBezTo>
                      <a:pt x="2114" y="8216"/>
                      <a:pt x="2088" y="8182"/>
                      <a:pt x="2053" y="8182"/>
                    </a:cubicBezTo>
                    <a:close/>
                    <a:moveTo>
                      <a:pt x="6008" y="10768"/>
                    </a:moveTo>
                    <a:cubicBezTo>
                      <a:pt x="5870" y="10768"/>
                      <a:pt x="5734" y="10771"/>
                      <a:pt x="5601" y="10777"/>
                    </a:cubicBezTo>
                    <a:cubicBezTo>
                      <a:pt x="5104" y="10825"/>
                      <a:pt x="4632" y="10943"/>
                      <a:pt x="4159" y="11085"/>
                    </a:cubicBezTo>
                    <a:cubicBezTo>
                      <a:pt x="3899" y="11179"/>
                      <a:pt x="3616" y="11274"/>
                      <a:pt x="3380" y="11368"/>
                    </a:cubicBezTo>
                    <a:cubicBezTo>
                      <a:pt x="3356" y="11368"/>
                      <a:pt x="3380" y="11415"/>
                      <a:pt x="3427" y="11415"/>
                    </a:cubicBezTo>
                    <a:cubicBezTo>
                      <a:pt x="3852" y="11226"/>
                      <a:pt x="4325" y="11108"/>
                      <a:pt x="4845" y="11037"/>
                    </a:cubicBezTo>
                    <a:cubicBezTo>
                      <a:pt x="5293" y="10943"/>
                      <a:pt x="5813" y="10919"/>
                      <a:pt x="6309" y="10919"/>
                    </a:cubicBezTo>
                    <a:cubicBezTo>
                      <a:pt x="6617" y="10919"/>
                      <a:pt x="6877" y="10943"/>
                      <a:pt x="7160" y="10943"/>
                    </a:cubicBezTo>
                    <a:cubicBezTo>
                      <a:pt x="7207" y="10943"/>
                      <a:pt x="7207" y="10825"/>
                      <a:pt x="7136" y="10825"/>
                    </a:cubicBezTo>
                    <a:cubicBezTo>
                      <a:pt x="6773" y="10790"/>
                      <a:pt x="6385" y="10768"/>
                      <a:pt x="6008" y="10768"/>
                    </a:cubicBezTo>
                    <a:close/>
                    <a:moveTo>
                      <a:pt x="61856" y="8331"/>
                    </a:moveTo>
                    <a:cubicBezTo>
                      <a:pt x="61837" y="8331"/>
                      <a:pt x="61819" y="8341"/>
                      <a:pt x="61810" y="8367"/>
                    </a:cubicBezTo>
                    <a:cubicBezTo>
                      <a:pt x="61621" y="8745"/>
                      <a:pt x="61479" y="9124"/>
                      <a:pt x="61361" y="9549"/>
                    </a:cubicBezTo>
                    <a:cubicBezTo>
                      <a:pt x="61267" y="9903"/>
                      <a:pt x="61172" y="10329"/>
                      <a:pt x="61101" y="10730"/>
                    </a:cubicBezTo>
                    <a:lnTo>
                      <a:pt x="61007" y="11439"/>
                    </a:lnTo>
                    <a:cubicBezTo>
                      <a:pt x="61007" y="11451"/>
                      <a:pt x="61013" y="11457"/>
                      <a:pt x="61019" y="11457"/>
                    </a:cubicBezTo>
                    <a:cubicBezTo>
                      <a:pt x="61025" y="11457"/>
                      <a:pt x="61031" y="11451"/>
                      <a:pt x="61031" y="11439"/>
                    </a:cubicBezTo>
                    <a:cubicBezTo>
                      <a:pt x="61196" y="10612"/>
                      <a:pt x="61385" y="9809"/>
                      <a:pt x="61668" y="9053"/>
                    </a:cubicBezTo>
                    <a:cubicBezTo>
                      <a:pt x="61739" y="8840"/>
                      <a:pt x="61834" y="8604"/>
                      <a:pt x="61905" y="8391"/>
                    </a:cubicBezTo>
                    <a:cubicBezTo>
                      <a:pt x="61920" y="8361"/>
                      <a:pt x="61887" y="8331"/>
                      <a:pt x="61856" y="8331"/>
                    </a:cubicBezTo>
                    <a:close/>
                    <a:moveTo>
                      <a:pt x="61594" y="8594"/>
                    </a:moveTo>
                    <a:cubicBezTo>
                      <a:pt x="61588" y="8594"/>
                      <a:pt x="61581" y="8597"/>
                      <a:pt x="61574" y="8604"/>
                    </a:cubicBezTo>
                    <a:cubicBezTo>
                      <a:pt x="61361" y="8958"/>
                      <a:pt x="61243" y="9313"/>
                      <a:pt x="61125" y="9691"/>
                    </a:cubicBezTo>
                    <a:cubicBezTo>
                      <a:pt x="61031" y="10069"/>
                      <a:pt x="60936" y="10470"/>
                      <a:pt x="60912" y="10848"/>
                    </a:cubicBezTo>
                    <a:cubicBezTo>
                      <a:pt x="60912" y="11085"/>
                      <a:pt x="60889" y="11321"/>
                      <a:pt x="60889" y="11534"/>
                    </a:cubicBezTo>
                    <a:cubicBezTo>
                      <a:pt x="60936" y="11132"/>
                      <a:pt x="61007" y="10754"/>
                      <a:pt x="61101" y="10376"/>
                    </a:cubicBezTo>
                    <a:cubicBezTo>
                      <a:pt x="61172" y="9998"/>
                      <a:pt x="61267" y="9596"/>
                      <a:pt x="61385" y="9265"/>
                    </a:cubicBezTo>
                    <a:cubicBezTo>
                      <a:pt x="61479" y="9053"/>
                      <a:pt x="61527" y="8840"/>
                      <a:pt x="61621" y="8627"/>
                    </a:cubicBezTo>
                    <a:cubicBezTo>
                      <a:pt x="61621" y="8611"/>
                      <a:pt x="61609" y="8594"/>
                      <a:pt x="61594" y="8594"/>
                    </a:cubicBezTo>
                    <a:close/>
                    <a:moveTo>
                      <a:pt x="60889" y="11534"/>
                    </a:moveTo>
                    <a:cubicBezTo>
                      <a:pt x="60877" y="11545"/>
                      <a:pt x="60877" y="11551"/>
                      <a:pt x="60880" y="11551"/>
                    </a:cubicBezTo>
                    <a:cubicBezTo>
                      <a:pt x="60883" y="11551"/>
                      <a:pt x="60889" y="11545"/>
                      <a:pt x="60889" y="11534"/>
                    </a:cubicBezTo>
                    <a:close/>
                    <a:moveTo>
                      <a:pt x="1356" y="6813"/>
                    </a:moveTo>
                    <a:cubicBezTo>
                      <a:pt x="1343" y="6813"/>
                      <a:pt x="1331" y="6818"/>
                      <a:pt x="1324" y="6832"/>
                    </a:cubicBezTo>
                    <a:cubicBezTo>
                      <a:pt x="946" y="7399"/>
                      <a:pt x="639" y="7989"/>
                      <a:pt x="426" y="8604"/>
                    </a:cubicBezTo>
                    <a:cubicBezTo>
                      <a:pt x="190" y="9218"/>
                      <a:pt x="72" y="9880"/>
                      <a:pt x="25" y="10518"/>
                    </a:cubicBezTo>
                    <a:cubicBezTo>
                      <a:pt x="1" y="10919"/>
                      <a:pt x="1" y="11274"/>
                      <a:pt x="25" y="11652"/>
                    </a:cubicBezTo>
                    <a:cubicBezTo>
                      <a:pt x="25" y="11321"/>
                      <a:pt x="48" y="10990"/>
                      <a:pt x="72" y="10683"/>
                    </a:cubicBezTo>
                    <a:cubicBezTo>
                      <a:pt x="95" y="10352"/>
                      <a:pt x="166" y="10021"/>
                      <a:pt x="237" y="9691"/>
                    </a:cubicBezTo>
                    <a:cubicBezTo>
                      <a:pt x="379" y="9076"/>
                      <a:pt x="592" y="8462"/>
                      <a:pt x="875" y="7871"/>
                    </a:cubicBezTo>
                    <a:cubicBezTo>
                      <a:pt x="1017" y="7541"/>
                      <a:pt x="1230" y="7210"/>
                      <a:pt x="1419" y="6903"/>
                    </a:cubicBezTo>
                    <a:cubicBezTo>
                      <a:pt x="1436" y="6851"/>
                      <a:pt x="1391" y="6813"/>
                      <a:pt x="1356" y="6813"/>
                    </a:cubicBezTo>
                    <a:close/>
                    <a:moveTo>
                      <a:pt x="32394" y="11793"/>
                    </a:moveTo>
                    <a:lnTo>
                      <a:pt x="32394" y="11793"/>
                    </a:lnTo>
                    <a:cubicBezTo>
                      <a:pt x="32420" y="11826"/>
                      <a:pt x="32446" y="11860"/>
                      <a:pt x="32473" y="11893"/>
                    </a:cubicBezTo>
                    <a:lnTo>
                      <a:pt x="32473" y="11893"/>
                    </a:lnTo>
                    <a:cubicBezTo>
                      <a:pt x="32447" y="11858"/>
                      <a:pt x="32421" y="11825"/>
                      <a:pt x="32394" y="11793"/>
                    </a:cubicBezTo>
                    <a:close/>
                    <a:moveTo>
                      <a:pt x="2540" y="6292"/>
                    </a:moveTo>
                    <a:cubicBezTo>
                      <a:pt x="2525" y="6292"/>
                      <a:pt x="2512" y="6298"/>
                      <a:pt x="2505" y="6312"/>
                    </a:cubicBezTo>
                    <a:cubicBezTo>
                      <a:pt x="2387" y="6477"/>
                      <a:pt x="2269" y="6643"/>
                      <a:pt x="2175" y="6808"/>
                    </a:cubicBezTo>
                    <a:cubicBezTo>
                      <a:pt x="2057" y="6973"/>
                      <a:pt x="1962" y="7162"/>
                      <a:pt x="1891" y="7328"/>
                    </a:cubicBezTo>
                    <a:cubicBezTo>
                      <a:pt x="1678" y="7682"/>
                      <a:pt x="1489" y="8037"/>
                      <a:pt x="1324" y="8415"/>
                    </a:cubicBezTo>
                    <a:cubicBezTo>
                      <a:pt x="970" y="9171"/>
                      <a:pt x="662" y="9903"/>
                      <a:pt x="497" y="10707"/>
                    </a:cubicBezTo>
                    <a:cubicBezTo>
                      <a:pt x="379" y="11132"/>
                      <a:pt x="308" y="11581"/>
                      <a:pt x="261" y="12030"/>
                    </a:cubicBezTo>
                    <a:lnTo>
                      <a:pt x="284" y="12030"/>
                    </a:lnTo>
                    <a:cubicBezTo>
                      <a:pt x="403" y="11226"/>
                      <a:pt x="615" y="10470"/>
                      <a:pt x="899" y="9691"/>
                    </a:cubicBezTo>
                    <a:cubicBezTo>
                      <a:pt x="1135" y="8982"/>
                      <a:pt x="1489" y="8249"/>
                      <a:pt x="1891" y="7541"/>
                    </a:cubicBezTo>
                    <a:cubicBezTo>
                      <a:pt x="2009" y="7328"/>
                      <a:pt x="2127" y="7162"/>
                      <a:pt x="2246" y="6950"/>
                    </a:cubicBezTo>
                    <a:cubicBezTo>
                      <a:pt x="2364" y="6737"/>
                      <a:pt x="2482" y="6572"/>
                      <a:pt x="2600" y="6359"/>
                    </a:cubicBezTo>
                    <a:cubicBezTo>
                      <a:pt x="2617" y="6326"/>
                      <a:pt x="2574" y="6292"/>
                      <a:pt x="2540" y="6292"/>
                    </a:cubicBezTo>
                    <a:close/>
                    <a:moveTo>
                      <a:pt x="6277" y="11079"/>
                    </a:moveTo>
                    <a:cubicBezTo>
                      <a:pt x="6138" y="11079"/>
                      <a:pt x="5990" y="11085"/>
                      <a:pt x="5837" y="11085"/>
                    </a:cubicBezTo>
                    <a:cubicBezTo>
                      <a:pt x="5577" y="11085"/>
                      <a:pt x="5270" y="11132"/>
                      <a:pt x="5010" y="11179"/>
                    </a:cubicBezTo>
                    <a:cubicBezTo>
                      <a:pt x="4419" y="11297"/>
                      <a:pt x="3852" y="11463"/>
                      <a:pt x="3309" y="11675"/>
                    </a:cubicBezTo>
                    <a:cubicBezTo>
                      <a:pt x="2978" y="11793"/>
                      <a:pt x="2647" y="11935"/>
                      <a:pt x="2316" y="12053"/>
                    </a:cubicBezTo>
                    <a:cubicBezTo>
                      <a:pt x="3427" y="11675"/>
                      <a:pt x="4537" y="11274"/>
                      <a:pt x="5719" y="11203"/>
                    </a:cubicBezTo>
                    <a:lnTo>
                      <a:pt x="6191" y="11203"/>
                    </a:lnTo>
                    <a:cubicBezTo>
                      <a:pt x="6333" y="11203"/>
                      <a:pt x="6522" y="11226"/>
                      <a:pt x="6664" y="11226"/>
                    </a:cubicBezTo>
                    <a:cubicBezTo>
                      <a:pt x="6758" y="11226"/>
                      <a:pt x="6758" y="11155"/>
                      <a:pt x="6664" y="11108"/>
                    </a:cubicBezTo>
                    <a:cubicBezTo>
                      <a:pt x="6546" y="11085"/>
                      <a:pt x="6416" y="11079"/>
                      <a:pt x="6277" y="11079"/>
                    </a:cubicBezTo>
                    <a:close/>
                    <a:moveTo>
                      <a:pt x="61999" y="8645"/>
                    </a:moveTo>
                    <a:cubicBezTo>
                      <a:pt x="61976" y="8645"/>
                      <a:pt x="61952" y="8663"/>
                      <a:pt x="61952" y="8698"/>
                    </a:cubicBezTo>
                    <a:cubicBezTo>
                      <a:pt x="61810" y="9076"/>
                      <a:pt x="61716" y="9525"/>
                      <a:pt x="61621" y="9998"/>
                    </a:cubicBezTo>
                    <a:cubicBezTo>
                      <a:pt x="61503" y="10447"/>
                      <a:pt x="61361" y="10872"/>
                      <a:pt x="61172" y="11321"/>
                    </a:cubicBezTo>
                    <a:cubicBezTo>
                      <a:pt x="61125" y="11439"/>
                      <a:pt x="61101" y="11557"/>
                      <a:pt x="61031" y="11675"/>
                    </a:cubicBezTo>
                    <a:cubicBezTo>
                      <a:pt x="61007" y="11723"/>
                      <a:pt x="60983" y="11793"/>
                      <a:pt x="60983" y="11864"/>
                    </a:cubicBezTo>
                    <a:cubicBezTo>
                      <a:pt x="60936" y="11912"/>
                      <a:pt x="60936" y="11959"/>
                      <a:pt x="60912" y="12053"/>
                    </a:cubicBezTo>
                    <a:cubicBezTo>
                      <a:pt x="60912" y="12053"/>
                      <a:pt x="60912" y="12074"/>
                      <a:pt x="60926" y="12074"/>
                    </a:cubicBezTo>
                    <a:cubicBezTo>
                      <a:pt x="60933" y="12074"/>
                      <a:pt x="60944" y="12069"/>
                      <a:pt x="60960" y="12053"/>
                    </a:cubicBezTo>
                    <a:cubicBezTo>
                      <a:pt x="60983" y="12006"/>
                      <a:pt x="61007" y="11935"/>
                      <a:pt x="61031" y="11912"/>
                    </a:cubicBezTo>
                    <a:cubicBezTo>
                      <a:pt x="61078" y="11864"/>
                      <a:pt x="61101" y="11817"/>
                      <a:pt x="61125" y="11770"/>
                    </a:cubicBezTo>
                    <a:cubicBezTo>
                      <a:pt x="61196" y="11652"/>
                      <a:pt x="61243" y="11557"/>
                      <a:pt x="61267" y="11439"/>
                    </a:cubicBezTo>
                    <a:cubicBezTo>
                      <a:pt x="61361" y="11226"/>
                      <a:pt x="61456" y="10990"/>
                      <a:pt x="61550" y="10777"/>
                    </a:cubicBezTo>
                    <a:cubicBezTo>
                      <a:pt x="61692" y="10352"/>
                      <a:pt x="61810" y="9903"/>
                      <a:pt x="61905" y="9454"/>
                    </a:cubicBezTo>
                    <a:cubicBezTo>
                      <a:pt x="61952" y="9194"/>
                      <a:pt x="61976" y="8958"/>
                      <a:pt x="62047" y="8698"/>
                    </a:cubicBezTo>
                    <a:cubicBezTo>
                      <a:pt x="62047" y="8663"/>
                      <a:pt x="62023" y="8645"/>
                      <a:pt x="61999" y="8645"/>
                    </a:cubicBezTo>
                    <a:close/>
                    <a:moveTo>
                      <a:pt x="7758" y="11738"/>
                    </a:moveTo>
                    <a:cubicBezTo>
                      <a:pt x="7749" y="11738"/>
                      <a:pt x="7739" y="11740"/>
                      <a:pt x="7727" y="11746"/>
                    </a:cubicBezTo>
                    <a:cubicBezTo>
                      <a:pt x="7231" y="11864"/>
                      <a:pt x="6735" y="11912"/>
                      <a:pt x="6215" y="11982"/>
                    </a:cubicBezTo>
                    <a:cubicBezTo>
                      <a:pt x="5719" y="12030"/>
                      <a:pt x="5199" y="12030"/>
                      <a:pt x="4679" y="12101"/>
                    </a:cubicBezTo>
                    <a:cubicBezTo>
                      <a:pt x="4396" y="12124"/>
                      <a:pt x="4136" y="12148"/>
                      <a:pt x="3829" y="12219"/>
                    </a:cubicBezTo>
                    <a:cubicBezTo>
                      <a:pt x="3805" y="12219"/>
                      <a:pt x="3829" y="12242"/>
                      <a:pt x="3829" y="12242"/>
                    </a:cubicBezTo>
                    <a:cubicBezTo>
                      <a:pt x="4325" y="12171"/>
                      <a:pt x="4868" y="12171"/>
                      <a:pt x="5364" y="12148"/>
                    </a:cubicBezTo>
                    <a:cubicBezTo>
                      <a:pt x="5861" y="12124"/>
                      <a:pt x="6404" y="12101"/>
                      <a:pt x="6900" y="12030"/>
                    </a:cubicBezTo>
                    <a:cubicBezTo>
                      <a:pt x="7207" y="12006"/>
                      <a:pt x="7467" y="11935"/>
                      <a:pt x="7751" y="11864"/>
                    </a:cubicBezTo>
                    <a:cubicBezTo>
                      <a:pt x="7813" y="11864"/>
                      <a:pt x="7820" y="11738"/>
                      <a:pt x="7758" y="11738"/>
                    </a:cubicBezTo>
                    <a:close/>
                    <a:moveTo>
                      <a:pt x="46599" y="10183"/>
                    </a:moveTo>
                    <a:cubicBezTo>
                      <a:pt x="46590" y="10183"/>
                      <a:pt x="46581" y="10184"/>
                      <a:pt x="46571" y="10187"/>
                    </a:cubicBezTo>
                    <a:cubicBezTo>
                      <a:pt x="45673" y="10470"/>
                      <a:pt x="44799" y="10730"/>
                      <a:pt x="43948" y="11037"/>
                    </a:cubicBezTo>
                    <a:cubicBezTo>
                      <a:pt x="43050" y="11297"/>
                      <a:pt x="42200" y="11581"/>
                      <a:pt x="41302" y="11888"/>
                    </a:cubicBezTo>
                    <a:cubicBezTo>
                      <a:pt x="40805" y="12030"/>
                      <a:pt x="40309" y="12219"/>
                      <a:pt x="39837" y="12384"/>
                    </a:cubicBezTo>
                    <a:cubicBezTo>
                      <a:pt x="40286" y="12266"/>
                      <a:pt x="40711" y="12148"/>
                      <a:pt x="41160" y="12006"/>
                    </a:cubicBezTo>
                    <a:cubicBezTo>
                      <a:pt x="41609" y="11888"/>
                      <a:pt x="42058" y="11746"/>
                      <a:pt x="42483" y="11581"/>
                    </a:cubicBezTo>
                    <a:cubicBezTo>
                      <a:pt x="43381" y="11321"/>
                      <a:pt x="44255" y="11061"/>
                      <a:pt x="45153" y="10754"/>
                    </a:cubicBezTo>
                    <a:cubicBezTo>
                      <a:pt x="45649" y="10612"/>
                      <a:pt x="46145" y="10447"/>
                      <a:pt x="46618" y="10281"/>
                    </a:cubicBezTo>
                    <a:cubicBezTo>
                      <a:pt x="46681" y="10260"/>
                      <a:pt x="46669" y="10183"/>
                      <a:pt x="46599" y="10183"/>
                    </a:cubicBezTo>
                    <a:close/>
                    <a:moveTo>
                      <a:pt x="46643" y="10703"/>
                    </a:moveTo>
                    <a:cubicBezTo>
                      <a:pt x="46635" y="10703"/>
                      <a:pt x="46626" y="10704"/>
                      <a:pt x="46618" y="10707"/>
                    </a:cubicBezTo>
                    <a:cubicBezTo>
                      <a:pt x="46027" y="10943"/>
                      <a:pt x="45413" y="11179"/>
                      <a:pt x="44799" y="11368"/>
                    </a:cubicBezTo>
                    <a:cubicBezTo>
                      <a:pt x="44184" y="11581"/>
                      <a:pt x="43546" y="11793"/>
                      <a:pt x="42908" y="11959"/>
                    </a:cubicBezTo>
                    <a:cubicBezTo>
                      <a:pt x="42318" y="12148"/>
                      <a:pt x="41703" y="12290"/>
                      <a:pt x="41065" y="12408"/>
                    </a:cubicBezTo>
                    <a:cubicBezTo>
                      <a:pt x="40475" y="12526"/>
                      <a:pt x="39884" y="12620"/>
                      <a:pt x="39270" y="12644"/>
                    </a:cubicBezTo>
                    <a:cubicBezTo>
                      <a:pt x="38895" y="12689"/>
                      <a:pt x="38511" y="12705"/>
                      <a:pt x="38130" y="12705"/>
                    </a:cubicBezTo>
                    <a:cubicBezTo>
                      <a:pt x="37910" y="12705"/>
                      <a:pt x="37690" y="12700"/>
                      <a:pt x="37474" y="12691"/>
                    </a:cubicBezTo>
                    <a:lnTo>
                      <a:pt x="37238" y="12691"/>
                    </a:lnTo>
                    <a:cubicBezTo>
                      <a:pt x="37214" y="12691"/>
                      <a:pt x="37214" y="12715"/>
                      <a:pt x="37238" y="12715"/>
                    </a:cubicBezTo>
                    <a:cubicBezTo>
                      <a:pt x="37521" y="12739"/>
                      <a:pt x="37828" y="12762"/>
                      <a:pt x="38159" y="12809"/>
                    </a:cubicBezTo>
                    <a:lnTo>
                      <a:pt x="39057" y="12809"/>
                    </a:lnTo>
                    <a:cubicBezTo>
                      <a:pt x="39695" y="12762"/>
                      <a:pt x="40286" y="12715"/>
                      <a:pt x="40876" y="12597"/>
                    </a:cubicBezTo>
                    <a:cubicBezTo>
                      <a:pt x="41491" y="12479"/>
                      <a:pt x="42105" y="12360"/>
                      <a:pt x="42696" y="12171"/>
                    </a:cubicBezTo>
                    <a:cubicBezTo>
                      <a:pt x="43334" y="12006"/>
                      <a:pt x="43972" y="11793"/>
                      <a:pt x="44586" y="11581"/>
                    </a:cubicBezTo>
                    <a:cubicBezTo>
                      <a:pt x="45200" y="11392"/>
                      <a:pt x="45814" y="11155"/>
                      <a:pt x="46452" y="10919"/>
                    </a:cubicBezTo>
                    <a:cubicBezTo>
                      <a:pt x="46547" y="10872"/>
                      <a:pt x="46594" y="10848"/>
                      <a:pt x="46689" y="10825"/>
                    </a:cubicBezTo>
                    <a:cubicBezTo>
                      <a:pt x="46775" y="10803"/>
                      <a:pt x="46724" y="10703"/>
                      <a:pt x="46643" y="10703"/>
                    </a:cubicBezTo>
                    <a:close/>
                    <a:moveTo>
                      <a:pt x="7798" y="11321"/>
                    </a:moveTo>
                    <a:cubicBezTo>
                      <a:pt x="7349" y="11345"/>
                      <a:pt x="6877" y="11368"/>
                      <a:pt x="6428" y="11439"/>
                    </a:cubicBezTo>
                    <a:cubicBezTo>
                      <a:pt x="5979" y="11486"/>
                      <a:pt x="5506" y="11557"/>
                      <a:pt x="5081" y="11628"/>
                    </a:cubicBezTo>
                    <a:cubicBezTo>
                      <a:pt x="4254" y="11770"/>
                      <a:pt x="3380" y="11935"/>
                      <a:pt x="2600" y="12242"/>
                    </a:cubicBezTo>
                    <a:cubicBezTo>
                      <a:pt x="2151" y="12384"/>
                      <a:pt x="1726" y="12597"/>
                      <a:pt x="1324" y="12833"/>
                    </a:cubicBezTo>
                    <a:cubicBezTo>
                      <a:pt x="2057" y="12479"/>
                      <a:pt x="2860" y="12219"/>
                      <a:pt x="3687" y="12030"/>
                    </a:cubicBezTo>
                    <a:cubicBezTo>
                      <a:pt x="4537" y="11817"/>
                      <a:pt x="5388" y="11699"/>
                      <a:pt x="6286" y="11628"/>
                    </a:cubicBezTo>
                    <a:cubicBezTo>
                      <a:pt x="6782" y="11557"/>
                      <a:pt x="7278" y="11534"/>
                      <a:pt x="7798" y="11463"/>
                    </a:cubicBezTo>
                    <a:cubicBezTo>
                      <a:pt x="7940" y="11439"/>
                      <a:pt x="7916" y="11321"/>
                      <a:pt x="7798" y="11321"/>
                    </a:cubicBezTo>
                    <a:close/>
                    <a:moveTo>
                      <a:pt x="7302" y="12145"/>
                    </a:moveTo>
                    <a:cubicBezTo>
                      <a:pt x="7295" y="12145"/>
                      <a:pt x="7287" y="12146"/>
                      <a:pt x="7278" y="12148"/>
                    </a:cubicBezTo>
                    <a:cubicBezTo>
                      <a:pt x="6640" y="12360"/>
                      <a:pt x="5931" y="12431"/>
                      <a:pt x="5223" y="12479"/>
                    </a:cubicBezTo>
                    <a:cubicBezTo>
                      <a:pt x="4514" y="12502"/>
                      <a:pt x="3805" y="12479"/>
                      <a:pt x="3096" y="12549"/>
                    </a:cubicBezTo>
                    <a:cubicBezTo>
                      <a:pt x="2718" y="12620"/>
                      <a:pt x="2316" y="12715"/>
                      <a:pt x="1938" y="12833"/>
                    </a:cubicBezTo>
                    <a:cubicBezTo>
                      <a:pt x="1915" y="12833"/>
                      <a:pt x="1915" y="12857"/>
                      <a:pt x="1938" y="12857"/>
                    </a:cubicBezTo>
                    <a:cubicBezTo>
                      <a:pt x="2293" y="12762"/>
                      <a:pt x="2647" y="12715"/>
                      <a:pt x="3002" y="12668"/>
                    </a:cubicBezTo>
                    <a:cubicBezTo>
                      <a:pt x="3356" y="12644"/>
                      <a:pt x="3710" y="12620"/>
                      <a:pt x="4065" y="12620"/>
                    </a:cubicBezTo>
                    <a:cubicBezTo>
                      <a:pt x="4774" y="12620"/>
                      <a:pt x="5482" y="12620"/>
                      <a:pt x="6191" y="12526"/>
                    </a:cubicBezTo>
                    <a:cubicBezTo>
                      <a:pt x="6569" y="12502"/>
                      <a:pt x="6995" y="12408"/>
                      <a:pt x="7349" y="12266"/>
                    </a:cubicBezTo>
                    <a:cubicBezTo>
                      <a:pt x="7392" y="12244"/>
                      <a:pt x="7376" y="12145"/>
                      <a:pt x="7302" y="12145"/>
                    </a:cubicBezTo>
                    <a:close/>
                    <a:moveTo>
                      <a:pt x="24951" y="9171"/>
                    </a:moveTo>
                    <a:lnTo>
                      <a:pt x="24951" y="9171"/>
                    </a:lnTo>
                    <a:cubicBezTo>
                      <a:pt x="25306" y="9454"/>
                      <a:pt x="25660" y="9761"/>
                      <a:pt x="26015" y="10021"/>
                    </a:cubicBezTo>
                    <a:cubicBezTo>
                      <a:pt x="26369" y="10281"/>
                      <a:pt x="26724" y="10541"/>
                      <a:pt x="27102" y="10825"/>
                    </a:cubicBezTo>
                    <a:cubicBezTo>
                      <a:pt x="27834" y="11321"/>
                      <a:pt x="28614" y="11793"/>
                      <a:pt x="29417" y="12242"/>
                    </a:cubicBezTo>
                    <a:cubicBezTo>
                      <a:pt x="29842" y="12479"/>
                      <a:pt x="30291" y="12739"/>
                      <a:pt x="30764" y="12951"/>
                    </a:cubicBezTo>
                    <a:cubicBezTo>
                      <a:pt x="30775" y="12959"/>
                      <a:pt x="30786" y="12962"/>
                      <a:pt x="30796" y="12962"/>
                    </a:cubicBezTo>
                    <a:cubicBezTo>
                      <a:pt x="30846" y="12962"/>
                      <a:pt x="30866" y="12876"/>
                      <a:pt x="30787" y="12857"/>
                    </a:cubicBezTo>
                    <a:cubicBezTo>
                      <a:pt x="30008" y="12455"/>
                      <a:pt x="29204" y="12006"/>
                      <a:pt x="28425" y="11534"/>
                    </a:cubicBezTo>
                    <a:cubicBezTo>
                      <a:pt x="27669" y="11061"/>
                      <a:pt x="26936" y="10541"/>
                      <a:pt x="26180" y="10045"/>
                    </a:cubicBezTo>
                    <a:lnTo>
                      <a:pt x="24951" y="9171"/>
                    </a:lnTo>
                    <a:close/>
                    <a:moveTo>
                      <a:pt x="40002" y="13069"/>
                    </a:moveTo>
                    <a:lnTo>
                      <a:pt x="40002" y="13069"/>
                    </a:lnTo>
                    <a:cubicBezTo>
                      <a:pt x="40093" y="13082"/>
                      <a:pt x="40184" y="13088"/>
                      <a:pt x="40271" y="13091"/>
                    </a:cubicBezTo>
                    <a:lnTo>
                      <a:pt x="40271" y="13091"/>
                    </a:lnTo>
                    <a:cubicBezTo>
                      <a:pt x="40184" y="13084"/>
                      <a:pt x="40095" y="13076"/>
                      <a:pt x="40002" y="13069"/>
                    </a:cubicBezTo>
                    <a:close/>
                    <a:moveTo>
                      <a:pt x="48482" y="10277"/>
                    </a:moveTo>
                    <a:cubicBezTo>
                      <a:pt x="48475" y="10277"/>
                      <a:pt x="48467" y="10278"/>
                      <a:pt x="48461" y="10281"/>
                    </a:cubicBezTo>
                    <a:cubicBezTo>
                      <a:pt x="48224" y="10470"/>
                      <a:pt x="47988" y="10636"/>
                      <a:pt x="47728" y="10825"/>
                    </a:cubicBezTo>
                    <a:cubicBezTo>
                      <a:pt x="47492" y="10990"/>
                      <a:pt x="47209" y="11155"/>
                      <a:pt x="46949" y="11297"/>
                    </a:cubicBezTo>
                    <a:cubicBezTo>
                      <a:pt x="46429" y="11581"/>
                      <a:pt x="45862" y="11817"/>
                      <a:pt x="45318" y="12053"/>
                    </a:cubicBezTo>
                    <a:cubicBezTo>
                      <a:pt x="44775" y="12337"/>
                      <a:pt x="44208" y="12526"/>
                      <a:pt x="43617" y="12715"/>
                    </a:cubicBezTo>
                    <a:cubicBezTo>
                      <a:pt x="43050" y="12857"/>
                      <a:pt x="42483" y="12975"/>
                      <a:pt x="41940" y="13046"/>
                    </a:cubicBezTo>
                    <a:cubicBezTo>
                      <a:pt x="41609" y="13069"/>
                      <a:pt x="41278" y="13093"/>
                      <a:pt x="40947" y="13093"/>
                    </a:cubicBezTo>
                    <a:lnTo>
                      <a:pt x="40475" y="13093"/>
                    </a:lnTo>
                    <a:cubicBezTo>
                      <a:pt x="40411" y="13093"/>
                      <a:pt x="40342" y="13093"/>
                      <a:pt x="40271" y="13091"/>
                    </a:cubicBezTo>
                    <a:lnTo>
                      <a:pt x="40271" y="13091"/>
                    </a:lnTo>
                    <a:cubicBezTo>
                      <a:pt x="40471" y="13107"/>
                      <a:pt x="40662" y="13124"/>
                      <a:pt x="40876" y="13140"/>
                    </a:cubicBezTo>
                    <a:cubicBezTo>
                      <a:pt x="40971" y="13156"/>
                      <a:pt x="41063" y="13161"/>
                      <a:pt x="41155" y="13161"/>
                    </a:cubicBezTo>
                    <a:cubicBezTo>
                      <a:pt x="41338" y="13161"/>
                      <a:pt x="41522" y="13140"/>
                      <a:pt x="41727" y="13140"/>
                    </a:cubicBezTo>
                    <a:cubicBezTo>
                      <a:pt x="42318" y="13117"/>
                      <a:pt x="42885" y="13046"/>
                      <a:pt x="43428" y="12880"/>
                    </a:cubicBezTo>
                    <a:cubicBezTo>
                      <a:pt x="44019" y="12739"/>
                      <a:pt x="44610" y="12526"/>
                      <a:pt x="45177" y="12290"/>
                    </a:cubicBezTo>
                    <a:cubicBezTo>
                      <a:pt x="45744" y="12053"/>
                      <a:pt x="46311" y="11793"/>
                      <a:pt x="46854" y="11534"/>
                    </a:cubicBezTo>
                    <a:cubicBezTo>
                      <a:pt x="47398" y="11226"/>
                      <a:pt x="47965" y="10943"/>
                      <a:pt x="48390" y="10518"/>
                    </a:cubicBezTo>
                    <a:lnTo>
                      <a:pt x="48555" y="10376"/>
                    </a:lnTo>
                    <a:cubicBezTo>
                      <a:pt x="48596" y="10335"/>
                      <a:pt x="48531" y="10277"/>
                      <a:pt x="48482" y="10277"/>
                    </a:cubicBezTo>
                    <a:close/>
                    <a:moveTo>
                      <a:pt x="16564" y="6808"/>
                    </a:moveTo>
                    <a:cubicBezTo>
                      <a:pt x="16564" y="6808"/>
                      <a:pt x="16540" y="6808"/>
                      <a:pt x="16564" y="6832"/>
                    </a:cubicBezTo>
                    <a:cubicBezTo>
                      <a:pt x="17721" y="7186"/>
                      <a:pt x="18737" y="7848"/>
                      <a:pt x="19612" y="8627"/>
                    </a:cubicBezTo>
                    <a:cubicBezTo>
                      <a:pt x="20439" y="9407"/>
                      <a:pt x="21100" y="10352"/>
                      <a:pt x="21644" y="11392"/>
                    </a:cubicBezTo>
                    <a:cubicBezTo>
                      <a:pt x="21927" y="11935"/>
                      <a:pt x="22163" y="12526"/>
                      <a:pt x="22376" y="13117"/>
                    </a:cubicBezTo>
                    <a:cubicBezTo>
                      <a:pt x="22385" y="13153"/>
                      <a:pt x="22408" y="13168"/>
                      <a:pt x="22431" y="13168"/>
                    </a:cubicBezTo>
                    <a:cubicBezTo>
                      <a:pt x="22469" y="13168"/>
                      <a:pt x="22509" y="13128"/>
                      <a:pt x="22494" y="13069"/>
                    </a:cubicBezTo>
                    <a:cubicBezTo>
                      <a:pt x="22140" y="11982"/>
                      <a:pt x="21644" y="10943"/>
                      <a:pt x="20982" y="10021"/>
                    </a:cubicBezTo>
                    <a:cubicBezTo>
                      <a:pt x="20250" y="9053"/>
                      <a:pt x="19399" y="8226"/>
                      <a:pt x="18383" y="7611"/>
                    </a:cubicBezTo>
                    <a:cubicBezTo>
                      <a:pt x="17840" y="7257"/>
                      <a:pt x="17202" y="6973"/>
                      <a:pt x="16564" y="6808"/>
                    </a:cubicBezTo>
                    <a:close/>
                    <a:moveTo>
                      <a:pt x="64190" y="11627"/>
                    </a:moveTo>
                    <a:cubicBezTo>
                      <a:pt x="64172" y="11627"/>
                      <a:pt x="64149" y="11634"/>
                      <a:pt x="64126" y="11652"/>
                    </a:cubicBezTo>
                    <a:cubicBezTo>
                      <a:pt x="63819" y="11888"/>
                      <a:pt x="63511" y="12101"/>
                      <a:pt x="63204" y="12337"/>
                    </a:cubicBezTo>
                    <a:cubicBezTo>
                      <a:pt x="62873" y="12526"/>
                      <a:pt x="62543" y="12739"/>
                      <a:pt x="62188" y="12928"/>
                    </a:cubicBezTo>
                    <a:cubicBezTo>
                      <a:pt x="62047" y="12998"/>
                      <a:pt x="61834" y="13117"/>
                      <a:pt x="61621" y="13211"/>
                    </a:cubicBezTo>
                    <a:cubicBezTo>
                      <a:pt x="62330" y="12928"/>
                      <a:pt x="63039" y="12573"/>
                      <a:pt x="63700" y="12124"/>
                    </a:cubicBezTo>
                    <a:cubicBezTo>
                      <a:pt x="63866" y="12006"/>
                      <a:pt x="64055" y="11864"/>
                      <a:pt x="64220" y="11746"/>
                    </a:cubicBezTo>
                    <a:cubicBezTo>
                      <a:pt x="64273" y="11693"/>
                      <a:pt x="64247" y="11627"/>
                      <a:pt x="64190" y="11627"/>
                    </a:cubicBezTo>
                    <a:close/>
                    <a:moveTo>
                      <a:pt x="15382" y="6099"/>
                    </a:moveTo>
                    <a:cubicBezTo>
                      <a:pt x="15382" y="6099"/>
                      <a:pt x="15359" y="6123"/>
                      <a:pt x="15382" y="6123"/>
                    </a:cubicBezTo>
                    <a:cubicBezTo>
                      <a:pt x="16115" y="6312"/>
                      <a:pt x="16824" y="6572"/>
                      <a:pt x="17532" y="6903"/>
                    </a:cubicBezTo>
                    <a:cubicBezTo>
                      <a:pt x="18241" y="7210"/>
                      <a:pt x="18926" y="7588"/>
                      <a:pt x="19541" y="8084"/>
                    </a:cubicBezTo>
                    <a:cubicBezTo>
                      <a:pt x="20155" y="8509"/>
                      <a:pt x="20722" y="9005"/>
                      <a:pt x="21266" y="9549"/>
                    </a:cubicBezTo>
                    <a:cubicBezTo>
                      <a:pt x="21762" y="10092"/>
                      <a:pt x="22234" y="10636"/>
                      <a:pt x="22636" y="11274"/>
                    </a:cubicBezTo>
                    <a:cubicBezTo>
                      <a:pt x="23061" y="11888"/>
                      <a:pt x="23416" y="12502"/>
                      <a:pt x="23699" y="13187"/>
                    </a:cubicBezTo>
                    <a:cubicBezTo>
                      <a:pt x="23746" y="13282"/>
                      <a:pt x="23794" y="13353"/>
                      <a:pt x="23817" y="13424"/>
                    </a:cubicBezTo>
                    <a:cubicBezTo>
                      <a:pt x="23835" y="13442"/>
                      <a:pt x="23857" y="13449"/>
                      <a:pt x="23875" y="13449"/>
                    </a:cubicBezTo>
                    <a:cubicBezTo>
                      <a:pt x="23905" y="13449"/>
                      <a:pt x="23926" y="13429"/>
                      <a:pt x="23912" y="13400"/>
                    </a:cubicBezTo>
                    <a:cubicBezTo>
                      <a:pt x="23652" y="12715"/>
                      <a:pt x="23298" y="12053"/>
                      <a:pt x="22920" y="11439"/>
                    </a:cubicBezTo>
                    <a:cubicBezTo>
                      <a:pt x="22518" y="10825"/>
                      <a:pt x="22045" y="10234"/>
                      <a:pt x="21549" y="9691"/>
                    </a:cubicBezTo>
                    <a:cubicBezTo>
                      <a:pt x="21053" y="9147"/>
                      <a:pt x="20486" y="8627"/>
                      <a:pt x="19872" y="8178"/>
                    </a:cubicBezTo>
                    <a:cubicBezTo>
                      <a:pt x="19257" y="7706"/>
                      <a:pt x="18572" y="7304"/>
                      <a:pt x="17863" y="6973"/>
                    </a:cubicBezTo>
                    <a:cubicBezTo>
                      <a:pt x="17154" y="6619"/>
                      <a:pt x="16422" y="6336"/>
                      <a:pt x="15642" y="6146"/>
                    </a:cubicBezTo>
                    <a:cubicBezTo>
                      <a:pt x="15548" y="6123"/>
                      <a:pt x="15477" y="6123"/>
                      <a:pt x="15382" y="6099"/>
                    </a:cubicBezTo>
                    <a:close/>
                    <a:moveTo>
                      <a:pt x="48531" y="11645"/>
                    </a:moveTo>
                    <a:cubicBezTo>
                      <a:pt x="48517" y="11645"/>
                      <a:pt x="48502" y="11647"/>
                      <a:pt x="48484" y="11652"/>
                    </a:cubicBezTo>
                    <a:cubicBezTo>
                      <a:pt x="47988" y="12006"/>
                      <a:pt x="47398" y="12290"/>
                      <a:pt x="46783" y="12526"/>
                    </a:cubicBezTo>
                    <a:cubicBezTo>
                      <a:pt x="46145" y="12762"/>
                      <a:pt x="45507" y="12975"/>
                      <a:pt x="44846" y="13093"/>
                    </a:cubicBezTo>
                    <a:cubicBezTo>
                      <a:pt x="44184" y="13235"/>
                      <a:pt x="43499" y="13329"/>
                      <a:pt x="42814" y="13353"/>
                    </a:cubicBezTo>
                    <a:cubicBezTo>
                      <a:pt x="42459" y="13376"/>
                      <a:pt x="42105" y="13388"/>
                      <a:pt x="41748" y="13388"/>
                    </a:cubicBezTo>
                    <a:cubicBezTo>
                      <a:pt x="41390" y="13388"/>
                      <a:pt x="41030" y="13376"/>
                      <a:pt x="40664" y="13353"/>
                    </a:cubicBezTo>
                    <a:cubicBezTo>
                      <a:pt x="39955" y="13329"/>
                      <a:pt x="39246" y="13235"/>
                      <a:pt x="38537" y="13140"/>
                    </a:cubicBezTo>
                    <a:cubicBezTo>
                      <a:pt x="38443" y="13140"/>
                      <a:pt x="38348" y="13117"/>
                      <a:pt x="38277" y="13117"/>
                    </a:cubicBezTo>
                    <a:cubicBezTo>
                      <a:pt x="38277" y="13117"/>
                      <a:pt x="38230" y="13140"/>
                      <a:pt x="38277" y="13140"/>
                    </a:cubicBezTo>
                    <a:lnTo>
                      <a:pt x="39317" y="13329"/>
                    </a:lnTo>
                    <a:cubicBezTo>
                      <a:pt x="39671" y="13400"/>
                      <a:pt x="40049" y="13424"/>
                      <a:pt x="40380" y="13447"/>
                    </a:cubicBezTo>
                    <a:cubicBezTo>
                      <a:pt x="40881" y="13481"/>
                      <a:pt x="41406" y="13514"/>
                      <a:pt x="41921" y="13514"/>
                    </a:cubicBezTo>
                    <a:cubicBezTo>
                      <a:pt x="42135" y="13514"/>
                      <a:pt x="42346" y="13508"/>
                      <a:pt x="42554" y="13495"/>
                    </a:cubicBezTo>
                    <a:cubicBezTo>
                      <a:pt x="43263" y="13471"/>
                      <a:pt x="43924" y="13424"/>
                      <a:pt x="44610" y="13306"/>
                    </a:cubicBezTo>
                    <a:cubicBezTo>
                      <a:pt x="45271" y="13187"/>
                      <a:pt x="45909" y="12998"/>
                      <a:pt x="46571" y="12762"/>
                    </a:cubicBezTo>
                    <a:cubicBezTo>
                      <a:pt x="47185" y="12526"/>
                      <a:pt x="47799" y="12242"/>
                      <a:pt x="48366" y="11888"/>
                    </a:cubicBezTo>
                    <a:cubicBezTo>
                      <a:pt x="48414" y="11817"/>
                      <a:pt x="48508" y="11793"/>
                      <a:pt x="48579" y="11723"/>
                    </a:cubicBezTo>
                    <a:cubicBezTo>
                      <a:pt x="48617" y="11684"/>
                      <a:pt x="48593" y="11645"/>
                      <a:pt x="48531" y="11645"/>
                    </a:cubicBezTo>
                    <a:close/>
                    <a:moveTo>
                      <a:pt x="22920" y="7895"/>
                    </a:moveTo>
                    <a:cubicBezTo>
                      <a:pt x="22920" y="7895"/>
                      <a:pt x="22872" y="7895"/>
                      <a:pt x="22920" y="7919"/>
                    </a:cubicBezTo>
                    <a:cubicBezTo>
                      <a:pt x="23156" y="8131"/>
                      <a:pt x="23416" y="8344"/>
                      <a:pt x="23652" y="8533"/>
                    </a:cubicBezTo>
                    <a:lnTo>
                      <a:pt x="24361" y="9171"/>
                    </a:lnTo>
                    <a:lnTo>
                      <a:pt x="25778" y="10399"/>
                    </a:lnTo>
                    <a:cubicBezTo>
                      <a:pt x="26724" y="11203"/>
                      <a:pt x="27716" y="11959"/>
                      <a:pt x="28826" y="12644"/>
                    </a:cubicBezTo>
                    <a:cubicBezTo>
                      <a:pt x="29417" y="13046"/>
                      <a:pt x="30055" y="13353"/>
                      <a:pt x="30669" y="13684"/>
                    </a:cubicBezTo>
                    <a:cubicBezTo>
                      <a:pt x="30669" y="13660"/>
                      <a:pt x="30740" y="13636"/>
                      <a:pt x="30740" y="13589"/>
                    </a:cubicBezTo>
                    <a:cubicBezTo>
                      <a:pt x="30764" y="13565"/>
                      <a:pt x="30740" y="13542"/>
                      <a:pt x="30717" y="13495"/>
                    </a:cubicBezTo>
                    <a:cubicBezTo>
                      <a:pt x="29582" y="12904"/>
                      <a:pt x="28496" y="12290"/>
                      <a:pt x="27480" y="11557"/>
                    </a:cubicBezTo>
                    <a:cubicBezTo>
                      <a:pt x="26464" y="10825"/>
                      <a:pt x="25519" y="9998"/>
                      <a:pt x="24573" y="9194"/>
                    </a:cubicBezTo>
                    <a:cubicBezTo>
                      <a:pt x="24290" y="8958"/>
                      <a:pt x="24030" y="8745"/>
                      <a:pt x="23770" y="8509"/>
                    </a:cubicBezTo>
                    <a:cubicBezTo>
                      <a:pt x="23510" y="8297"/>
                      <a:pt x="23203" y="8060"/>
                      <a:pt x="22920" y="7895"/>
                    </a:cubicBezTo>
                    <a:close/>
                    <a:moveTo>
                      <a:pt x="23109" y="8273"/>
                    </a:moveTo>
                    <a:cubicBezTo>
                      <a:pt x="23534" y="8698"/>
                      <a:pt x="23912" y="9100"/>
                      <a:pt x="24361" y="9525"/>
                    </a:cubicBezTo>
                    <a:cubicBezTo>
                      <a:pt x="24762" y="9903"/>
                      <a:pt x="25211" y="10329"/>
                      <a:pt x="25660" y="10707"/>
                    </a:cubicBezTo>
                    <a:cubicBezTo>
                      <a:pt x="26086" y="11085"/>
                      <a:pt x="26535" y="11439"/>
                      <a:pt x="26983" y="11817"/>
                    </a:cubicBezTo>
                    <a:cubicBezTo>
                      <a:pt x="27432" y="12171"/>
                      <a:pt x="27858" y="12526"/>
                      <a:pt x="28330" y="12857"/>
                    </a:cubicBezTo>
                    <a:cubicBezTo>
                      <a:pt x="28874" y="13211"/>
                      <a:pt x="29441" y="13542"/>
                      <a:pt x="30031" y="13778"/>
                    </a:cubicBezTo>
                    <a:cubicBezTo>
                      <a:pt x="30038" y="13780"/>
                      <a:pt x="30044" y="13781"/>
                      <a:pt x="30050" y="13781"/>
                    </a:cubicBezTo>
                    <a:cubicBezTo>
                      <a:pt x="30110" y="13781"/>
                      <a:pt x="30143" y="13681"/>
                      <a:pt x="30079" y="13660"/>
                    </a:cubicBezTo>
                    <a:cubicBezTo>
                      <a:pt x="29559" y="13424"/>
                      <a:pt x="29039" y="13164"/>
                      <a:pt x="28566" y="12833"/>
                    </a:cubicBezTo>
                    <a:cubicBezTo>
                      <a:pt x="28047" y="12479"/>
                      <a:pt x="27598" y="12148"/>
                      <a:pt x="27172" y="11793"/>
                    </a:cubicBezTo>
                    <a:cubicBezTo>
                      <a:pt x="26251" y="11085"/>
                      <a:pt x="25377" y="10352"/>
                      <a:pt x="24526" y="9572"/>
                    </a:cubicBezTo>
                    <a:cubicBezTo>
                      <a:pt x="24054" y="9147"/>
                      <a:pt x="23558" y="8722"/>
                      <a:pt x="23109" y="8273"/>
                    </a:cubicBezTo>
                    <a:close/>
                    <a:moveTo>
                      <a:pt x="64397" y="12038"/>
                    </a:moveTo>
                    <a:cubicBezTo>
                      <a:pt x="64380" y="12038"/>
                      <a:pt x="64360" y="12043"/>
                      <a:pt x="64338" y="12053"/>
                    </a:cubicBezTo>
                    <a:cubicBezTo>
                      <a:pt x="63960" y="12360"/>
                      <a:pt x="63559" y="12620"/>
                      <a:pt x="63133" y="12857"/>
                    </a:cubicBezTo>
                    <a:cubicBezTo>
                      <a:pt x="62684" y="13093"/>
                      <a:pt x="62283" y="13306"/>
                      <a:pt x="61810" y="13471"/>
                    </a:cubicBezTo>
                    <a:cubicBezTo>
                      <a:pt x="61550" y="13565"/>
                      <a:pt x="61314" y="13684"/>
                      <a:pt x="61031" y="13731"/>
                    </a:cubicBezTo>
                    <a:cubicBezTo>
                      <a:pt x="61007" y="13731"/>
                      <a:pt x="61031" y="13802"/>
                      <a:pt x="61078" y="13802"/>
                    </a:cubicBezTo>
                    <a:cubicBezTo>
                      <a:pt x="62023" y="13542"/>
                      <a:pt x="62921" y="13117"/>
                      <a:pt x="63748" y="12620"/>
                    </a:cubicBezTo>
                    <a:cubicBezTo>
                      <a:pt x="63984" y="12479"/>
                      <a:pt x="64220" y="12313"/>
                      <a:pt x="64433" y="12148"/>
                    </a:cubicBezTo>
                    <a:cubicBezTo>
                      <a:pt x="64488" y="12093"/>
                      <a:pt x="64458" y="12038"/>
                      <a:pt x="64397" y="12038"/>
                    </a:cubicBezTo>
                    <a:close/>
                    <a:moveTo>
                      <a:pt x="65141" y="11557"/>
                    </a:moveTo>
                    <a:cubicBezTo>
                      <a:pt x="65121" y="11557"/>
                      <a:pt x="65102" y="11565"/>
                      <a:pt x="65094" y="11581"/>
                    </a:cubicBezTo>
                    <a:cubicBezTo>
                      <a:pt x="65000" y="11723"/>
                      <a:pt x="64905" y="11912"/>
                      <a:pt x="64811" y="12030"/>
                    </a:cubicBezTo>
                    <a:cubicBezTo>
                      <a:pt x="64693" y="12171"/>
                      <a:pt x="64575" y="12290"/>
                      <a:pt x="64433" y="12408"/>
                    </a:cubicBezTo>
                    <a:lnTo>
                      <a:pt x="63984" y="12762"/>
                    </a:lnTo>
                    <a:cubicBezTo>
                      <a:pt x="63842" y="12880"/>
                      <a:pt x="63700" y="12975"/>
                      <a:pt x="63559" y="13093"/>
                    </a:cubicBezTo>
                    <a:cubicBezTo>
                      <a:pt x="63252" y="13306"/>
                      <a:pt x="62897" y="13424"/>
                      <a:pt x="62566" y="13542"/>
                    </a:cubicBezTo>
                    <a:cubicBezTo>
                      <a:pt x="62212" y="13660"/>
                      <a:pt x="61834" y="13731"/>
                      <a:pt x="61456" y="13873"/>
                    </a:cubicBezTo>
                    <a:cubicBezTo>
                      <a:pt x="61031" y="13991"/>
                      <a:pt x="60629" y="14109"/>
                      <a:pt x="60204" y="14180"/>
                    </a:cubicBezTo>
                    <a:lnTo>
                      <a:pt x="60204" y="14227"/>
                    </a:lnTo>
                    <a:cubicBezTo>
                      <a:pt x="60369" y="14227"/>
                      <a:pt x="60534" y="14227"/>
                      <a:pt x="60723" y="14156"/>
                    </a:cubicBezTo>
                    <a:cubicBezTo>
                      <a:pt x="60912" y="14133"/>
                      <a:pt x="61101" y="14062"/>
                      <a:pt x="61314" y="14014"/>
                    </a:cubicBezTo>
                    <a:cubicBezTo>
                      <a:pt x="61692" y="13920"/>
                      <a:pt x="62070" y="13802"/>
                      <a:pt x="62448" y="13707"/>
                    </a:cubicBezTo>
                    <a:cubicBezTo>
                      <a:pt x="62803" y="13636"/>
                      <a:pt x="63157" y="13471"/>
                      <a:pt x="63488" y="13282"/>
                    </a:cubicBezTo>
                    <a:cubicBezTo>
                      <a:pt x="63677" y="13187"/>
                      <a:pt x="63819" y="13069"/>
                      <a:pt x="63960" y="12951"/>
                    </a:cubicBezTo>
                    <a:cubicBezTo>
                      <a:pt x="64102" y="12833"/>
                      <a:pt x="64268" y="12739"/>
                      <a:pt x="64409" y="12620"/>
                    </a:cubicBezTo>
                    <a:cubicBezTo>
                      <a:pt x="64575" y="12502"/>
                      <a:pt x="64740" y="12360"/>
                      <a:pt x="64882" y="12171"/>
                    </a:cubicBezTo>
                    <a:cubicBezTo>
                      <a:pt x="65024" y="12030"/>
                      <a:pt x="65142" y="11841"/>
                      <a:pt x="65213" y="11652"/>
                    </a:cubicBezTo>
                    <a:cubicBezTo>
                      <a:pt x="65228" y="11589"/>
                      <a:pt x="65181" y="11557"/>
                      <a:pt x="65141" y="11557"/>
                    </a:cubicBezTo>
                    <a:close/>
                    <a:moveTo>
                      <a:pt x="22282" y="7682"/>
                    </a:moveTo>
                    <a:cubicBezTo>
                      <a:pt x="22282" y="7682"/>
                      <a:pt x="22258" y="7682"/>
                      <a:pt x="22258" y="7730"/>
                    </a:cubicBezTo>
                    <a:cubicBezTo>
                      <a:pt x="22731" y="8273"/>
                      <a:pt x="23179" y="8840"/>
                      <a:pt x="23676" y="9407"/>
                    </a:cubicBezTo>
                    <a:cubicBezTo>
                      <a:pt x="24172" y="9927"/>
                      <a:pt x="24692" y="10470"/>
                      <a:pt x="25211" y="10966"/>
                    </a:cubicBezTo>
                    <a:cubicBezTo>
                      <a:pt x="25755" y="11463"/>
                      <a:pt x="26298" y="11935"/>
                      <a:pt x="26889" y="12360"/>
                    </a:cubicBezTo>
                    <a:cubicBezTo>
                      <a:pt x="27456" y="12762"/>
                      <a:pt x="28070" y="13164"/>
                      <a:pt x="28708" y="13471"/>
                    </a:cubicBezTo>
                    <a:cubicBezTo>
                      <a:pt x="29015" y="13660"/>
                      <a:pt x="29323" y="13802"/>
                      <a:pt x="29653" y="13944"/>
                    </a:cubicBezTo>
                    <a:cubicBezTo>
                      <a:pt x="29960" y="14109"/>
                      <a:pt x="30315" y="14227"/>
                      <a:pt x="30646" y="14345"/>
                    </a:cubicBezTo>
                    <a:cubicBezTo>
                      <a:pt x="30740" y="14369"/>
                      <a:pt x="30835" y="14392"/>
                      <a:pt x="30906" y="14392"/>
                    </a:cubicBezTo>
                    <a:cubicBezTo>
                      <a:pt x="30914" y="14395"/>
                      <a:pt x="30922" y="14396"/>
                      <a:pt x="30929" y="14396"/>
                    </a:cubicBezTo>
                    <a:cubicBezTo>
                      <a:pt x="31004" y="14396"/>
                      <a:pt x="31017" y="14296"/>
                      <a:pt x="30953" y="14274"/>
                    </a:cubicBezTo>
                    <a:cubicBezTo>
                      <a:pt x="30315" y="14038"/>
                      <a:pt x="29653" y="13802"/>
                      <a:pt x="29015" y="13471"/>
                    </a:cubicBezTo>
                    <a:cubicBezTo>
                      <a:pt x="28401" y="13140"/>
                      <a:pt x="27787" y="12809"/>
                      <a:pt x="27196" y="12384"/>
                    </a:cubicBezTo>
                    <a:cubicBezTo>
                      <a:pt x="26605" y="11982"/>
                      <a:pt x="26038" y="11534"/>
                      <a:pt x="25519" y="11061"/>
                    </a:cubicBezTo>
                    <a:cubicBezTo>
                      <a:pt x="24975" y="10588"/>
                      <a:pt x="24455" y="10045"/>
                      <a:pt x="23936" y="9525"/>
                    </a:cubicBezTo>
                    <a:cubicBezTo>
                      <a:pt x="23439" y="8982"/>
                      <a:pt x="22943" y="8462"/>
                      <a:pt x="22471" y="7895"/>
                    </a:cubicBezTo>
                    <a:cubicBezTo>
                      <a:pt x="22400" y="7848"/>
                      <a:pt x="22352" y="7753"/>
                      <a:pt x="22282" y="7682"/>
                    </a:cubicBezTo>
                    <a:close/>
                    <a:moveTo>
                      <a:pt x="19375" y="7493"/>
                    </a:moveTo>
                    <a:lnTo>
                      <a:pt x="19375" y="7493"/>
                    </a:lnTo>
                    <a:cubicBezTo>
                      <a:pt x="19612" y="7682"/>
                      <a:pt x="19848" y="7871"/>
                      <a:pt x="20084" y="8037"/>
                    </a:cubicBezTo>
                    <a:cubicBezTo>
                      <a:pt x="20321" y="8226"/>
                      <a:pt x="20557" y="8438"/>
                      <a:pt x="20746" y="8627"/>
                    </a:cubicBezTo>
                    <a:cubicBezTo>
                      <a:pt x="21195" y="9053"/>
                      <a:pt x="21620" y="9454"/>
                      <a:pt x="22022" y="9903"/>
                    </a:cubicBezTo>
                    <a:cubicBezTo>
                      <a:pt x="22400" y="10352"/>
                      <a:pt x="22801" y="10825"/>
                      <a:pt x="23109" y="11321"/>
                    </a:cubicBezTo>
                    <a:cubicBezTo>
                      <a:pt x="23439" y="11817"/>
                      <a:pt x="23746" y="12337"/>
                      <a:pt x="24006" y="12857"/>
                    </a:cubicBezTo>
                    <a:cubicBezTo>
                      <a:pt x="24266" y="13400"/>
                      <a:pt x="24503" y="13920"/>
                      <a:pt x="24715" y="14487"/>
                    </a:cubicBezTo>
                    <a:cubicBezTo>
                      <a:pt x="24739" y="14534"/>
                      <a:pt x="24762" y="14629"/>
                      <a:pt x="24810" y="14700"/>
                    </a:cubicBezTo>
                    <a:cubicBezTo>
                      <a:pt x="24818" y="14716"/>
                      <a:pt x="24838" y="14724"/>
                      <a:pt x="24860" y="14724"/>
                    </a:cubicBezTo>
                    <a:cubicBezTo>
                      <a:pt x="24899" y="14724"/>
                      <a:pt x="24943" y="14698"/>
                      <a:pt x="24928" y="14652"/>
                    </a:cubicBezTo>
                    <a:cubicBezTo>
                      <a:pt x="24739" y="14109"/>
                      <a:pt x="24503" y="13542"/>
                      <a:pt x="24243" y="12998"/>
                    </a:cubicBezTo>
                    <a:cubicBezTo>
                      <a:pt x="23983" y="12502"/>
                      <a:pt x="23676" y="11959"/>
                      <a:pt x="23345" y="11463"/>
                    </a:cubicBezTo>
                    <a:cubicBezTo>
                      <a:pt x="23038" y="10966"/>
                      <a:pt x="22683" y="10494"/>
                      <a:pt x="22282" y="10021"/>
                    </a:cubicBezTo>
                    <a:cubicBezTo>
                      <a:pt x="21904" y="9549"/>
                      <a:pt x="21502" y="9147"/>
                      <a:pt x="21029" y="8722"/>
                    </a:cubicBezTo>
                    <a:cubicBezTo>
                      <a:pt x="20793" y="8509"/>
                      <a:pt x="20580" y="8320"/>
                      <a:pt x="20321" y="8131"/>
                    </a:cubicBezTo>
                    <a:cubicBezTo>
                      <a:pt x="20061" y="7966"/>
                      <a:pt x="19848" y="7753"/>
                      <a:pt x="19564" y="7611"/>
                    </a:cubicBezTo>
                    <a:cubicBezTo>
                      <a:pt x="19517" y="7564"/>
                      <a:pt x="19423" y="7517"/>
                      <a:pt x="19375" y="7493"/>
                    </a:cubicBezTo>
                    <a:close/>
                    <a:moveTo>
                      <a:pt x="25542" y="11581"/>
                    </a:moveTo>
                    <a:cubicBezTo>
                      <a:pt x="26038" y="12077"/>
                      <a:pt x="26535" y="12597"/>
                      <a:pt x="27102" y="13022"/>
                    </a:cubicBezTo>
                    <a:cubicBezTo>
                      <a:pt x="27669" y="13471"/>
                      <a:pt x="28259" y="13896"/>
                      <a:pt x="28874" y="14203"/>
                    </a:cubicBezTo>
                    <a:cubicBezTo>
                      <a:pt x="29228" y="14392"/>
                      <a:pt x="29582" y="14558"/>
                      <a:pt x="29960" y="14723"/>
                    </a:cubicBezTo>
                    <a:cubicBezTo>
                      <a:pt x="29968" y="14726"/>
                      <a:pt x="29975" y="14727"/>
                      <a:pt x="29982" y="14727"/>
                    </a:cubicBezTo>
                    <a:cubicBezTo>
                      <a:pt x="30036" y="14727"/>
                      <a:pt x="30050" y="14650"/>
                      <a:pt x="30008" y="14629"/>
                    </a:cubicBezTo>
                    <a:cubicBezTo>
                      <a:pt x="29701" y="14511"/>
                      <a:pt x="29370" y="14369"/>
                      <a:pt x="29063" y="14180"/>
                    </a:cubicBezTo>
                    <a:cubicBezTo>
                      <a:pt x="28756" y="14014"/>
                      <a:pt x="28425" y="13825"/>
                      <a:pt x="28141" y="13660"/>
                    </a:cubicBezTo>
                    <a:cubicBezTo>
                      <a:pt x="27551" y="13258"/>
                      <a:pt x="26983" y="12857"/>
                      <a:pt x="26464" y="12384"/>
                    </a:cubicBezTo>
                    <a:lnTo>
                      <a:pt x="25566" y="11581"/>
                    </a:lnTo>
                    <a:close/>
                    <a:moveTo>
                      <a:pt x="32536" y="13235"/>
                    </a:moveTo>
                    <a:cubicBezTo>
                      <a:pt x="32630" y="13495"/>
                      <a:pt x="32749" y="13778"/>
                      <a:pt x="32843" y="14038"/>
                    </a:cubicBezTo>
                    <a:cubicBezTo>
                      <a:pt x="32961" y="14298"/>
                      <a:pt x="33032" y="14581"/>
                      <a:pt x="33197" y="14818"/>
                    </a:cubicBezTo>
                    <a:cubicBezTo>
                      <a:pt x="33204" y="14824"/>
                      <a:pt x="33212" y="14827"/>
                      <a:pt x="33220" y="14827"/>
                    </a:cubicBezTo>
                    <a:cubicBezTo>
                      <a:pt x="33241" y="14827"/>
                      <a:pt x="33262" y="14805"/>
                      <a:pt x="33245" y="14770"/>
                    </a:cubicBezTo>
                    <a:cubicBezTo>
                      <a:pt x="33150" y="14511"/>
                      <a:pt x="33008" y="14251"/>
                      <a:pt x="32890" y="14014"/>
                    </a:cubicBezTo>
                    <a:cubicBezTo>
                      <a:pt x="32772" y="13731"/>
                      <a:pt x="32654" y="13471"/>
                      <a:pt x="32536" y="13235"/>
                    </a:cubicBezTo>
                    <a:close/>
                    <a:moveTo>
                      <a:pt x="30953" y="10612"/>
                    </a:moveTo>
                    <a:cubicBezTo>
                      <a:pt x="31355" y="11108"/>
                      <a:pt x="31780" y="11628"/>
                      <a:pt x="32134" y="12148"/>
                    </a:cubicBezTo>
                    <a:cubicBezTo>
                      <a:pt x="32489" y="12691"/>
                      <a:pt x="32796" y="13235"/>
                      <a:pt x="33103" y="13825"/>
                    </a:cubicBezTo>
                    <a:lnTo>
                      <a:pt x="33552" y="14818"/>
                    </a:lnTo>
                    <a:cubicBezTo>
                      <a:pt x="33560" y="14834"/>
                      <a:pt x="33572" y="14842"/>
                      <a:pt x="33583" y="14842"/>
                    </a:cubicBezTo>
                    <a:cubicBezTo>
                      <a:pt x="33603" y="14842"/>
                      <a:pt x="33623" y="14816"/>
                      <a:pt x="33623" y="14770"/>
                    </a:cubicBezTo>
                    <a:cubicBezTo>
                      <a:pt x="33552" y="14440"/>
                      <a:pt x="33386" y="14156"/>
                      <a:pt x="33268" y="13896"/>
                    </a:cubicBezTo>
                    <a:cubicBezTo>
                      <a:pt x="33127" y="13636"/>
                      <a:pt x="32985" y="13329"/>
                      <a:pt x="32796" y="13069"/>
                    </a:cubicBezTo>
                    <a:cubicBezTo>
                      <a:pt x="32489" y="12502"/>
                      <a:pt x="32134" y="11935"/>
                      <a:pt x="31709" y="11439"/>
                    </a:cubicBezTo>
                    <a:cubicBezTo>
                      <a:pt x="31473" y="11155"/>
                      <a:pt x="31236" y="10872"/>
                      <a:pt x="30976" y="10612"/>
                    </a:cubicBezTo>
                    <a:close/>
                    <a:moveTo>
                      <a:pt x="32473" y="11893"/>
                    </a:moveTo>
                    <a:cubicBezTo>
                      <a:pt x="32582" y="12040"/>
                      <a:pt x="32681" y="12212"/>
                      <a:pt x="32796" y="12384"/>
                    </a:cubicBezTo>
                    <a:cubicBezTo>
                      <a:pt x="32914" y="12597"/>
                      <a:pt x="33032" y="12762"/>
                      <a:pt x="33150" y="12975"/>
                    </a:cubicBezTo>
                    <a:cubicBezTo>
                      <a:pt x="33363" y="13353"/>
                      <a:pt x="33575" y="13778"/>
                      <a:pt x="33741" y="14180"/>
                    </a:cubicBezTo>
                    <a:cubicBezTo>
                      <a:pt x="33835" y="14416"/>
                      <a:pt x="33906" y="14652"/>
                      <a:pt x="33954" y="14889"/>
                    </a:cubicBezTo>
                    <a:cubicBezTo>
                      <a:pt x="33954" y="14916"/>
                      <a:pt x="33968" y="14926"/>
                      <a:pt x="33986" y="14926"/>
                    </a:cubicBezTo>
                    <a:cubicBezTo>
                      <a:pt x="34013" y="14926"/>
                      <a:pt x="34048" y="14903"/>
                      <a:pt x="34048" y="14889"/>
                    </a:cubicBezTo>
                    <a:cubicBezTo>
                      <a:pt x="34024" y="14440"/>
                      <a:pt x="33835" y="14038"/>
                      <a:pt x="33623" y="13660"/>
                    </a:cubicBezTo>
                    <a:cubicBezTo>
                      <a:pt x="33386" y="13211"/>
                      <a:pt x="33150" y="12809"/>
                      <a:pt x="32890" y="12408"/>
                    </a:cubicBezTo>
                    <a:cubicBezTo>
                      <a:pt x="32771" y="12248"/>
                      <a:pt x="32617" y="12072"/>
                      <a:pt x="32473" y="11893"/>
                    </a:cubicBezTo>
                    <a:close/>
                    <a:moveTo>
                      <a:pt x="20911" y="9549"/>
                    </a:moveTo>
                    <a:lnTo>
                      <a:pt x="20911" y="9549"/>
                    </a:lnTo>
                    <a:cubicBezTo>
                      <a:pt x="21384" y="10258"/>
                      <a:pt x="21974" y="10919"/>
                      <a:pt x="22400" y="11628"/>
                    </a:cubicBezTo>
                    <a:cubicBezTo>
                      <a:pt x="22849" y="12290"/>
                      <a:pt x="23179" y="13069"/>
                      <a:pt x="23534" y="13778"/>
                    </a:cubicBezTo>
                    <a:cubicBezTo>
                      <a:pt x="23746" y="14180"/>
                      <a:pt x="23936" y="14581"/>
                      <a:pt x="24219" y="14959"/>
                    </a:cubicBezTo>
                    <a:cubicBezTo>
                      <a:pt x="24225" y="14965"/>
                      <a:pt x="24235" y="14968"/>
                      <a:pt x="24247" y="14968"/>
                    </a:cubicBezTo>
                    <a:cubicBezTo>
                      <a:pt x="24281" y="14968"/>
                      <a:pt x="24325" y="14942"/>
                      <a:pt x="24290" y="14889"/>
                    </a:cubicBezTo>
                    <a:cubicBezTo>
                      <a:pt x="23817" y="14251"/>
                      <a:pt x="23510" y="13518"/>
                      <a:pt x="23156" y="12762"/>
                    </a:cubicBezTo>
                    <a:cubicBezTo>
                      <a:pt x="22967" y="12408"/>
                      <a:pt x="22801" y="12053"/>
                      <a:pt x="22565" y="11699"/>
                    </a:cubicBezTo>
                    <a:cubicBezTo>
                      <a:pt x="22305" y="11345"/>
                      <a:pt x="22093" y="10990"/>
                      <a:pt x="21809" y="10683"/>
                    </a:cubicBezTo>
                    <a:cubicBezTo>
                      <a:pt x="21526" y="10281"/>
                      <a:pt x="21195" y="9927"/>
                      <a:pt x="20911" y="9549"/>
                    </a:cubicBezTo>
                    <a:close/>
                    <a:moveTo>
                      <a:pt x="51289" y="12900"/>
                    </a:moveTo>
                    <a:cubicBezTo>
                      <a:pt x="51283" y="12900"/>
                      <a:pt x="51278" y="12901"/>
                      <a:pt x="51272" y="12904"/>
                    </a:cubicBezTo>
                    <a:cubicBezTo>
                      <a:pt x="50233" y="13565"/>
                      <a:pt x="49217" y="14203"/>
                      <a:pt x="48154" y="14770"/>
                    </a:cubicBezTo>
                    <a:cubicBezTo>
                      <a:pt x="47870" y="14959"/>
                      <a:pt x="47563" y="15125"/>
                      <a:pt x="47256" y="15243"/>
                    </a:cubicBezTo>
                    <a:cubicBezTo>
                      <a:pt x="47799" y="15054"/>
                      <a:pt x="48366" y="14770"/>
                      <a:pt x="48910" y="14487"/>
                    </a:cubicBezTo>
                    <a:cubicBezTo>
                      <a:pt x="49429" y="14180"/>
                      <a:pt x="49949" y="13896"/>
                      <a:pt x="50469" y="13565"/>
                    </a:cubicBezTo>
                    <a:cubicBezTo>
                      <a:pt x="50753" y="13376"/>
                      <a:pt x="51036" y="13211"/>
                      <a:pt x="51320" y="12998"/>
                    </a:cubicBezTo>
                    <a:cubicBezTo>
                      <a:pt x="51383" y="12977"/>
                      <a:pt x="51334" y="12900"/>
                      <a:pt x="51289" y="12900"/>
                    </a:cubicBezTo>
                    <a:close/>
                    <a:moveTo>
                      <a:pt x="58663" y="10144"/>
                    </a:moveTo>
                    <a:cubicBezTo>
                      <a:pt x="58649" y="10144"/>
                      <a:pt x="58634" y="10150"/>
                      <a:pt x="58621" y="10163"/>
                    </a:cubicBezTo>
                    <a:cubicBezTo>
                      <a:pt x="58337" y="10494"/>
                      <a:pt x="58172" y="10872"/>
                      <a:pt x="57983" y="11226"/>
                    </a:cubicBezTo>
                    <a:cubicBezTo>
                      <a:pt x="57817" y="11628"/>
                      <a:pt x="57605" y="11959"/>
                      <a:pt x="57368" y="12313"/>
                    </a:cubicBezTo>
                    <a:cubicBezTo>
                      <a:pt x="57132" y="12715"/>
                      <a:pt x="56872" y="13046"/>
                      <a:pt x="56612" y="13400"/>
                    </a:cubicBezTo>
                    <a:cubicBezTo>
                      <a:pt x="56352" y="13707"/>
                      <a:pt x="56116" y="14038"/>
                      <a:pt x="55833" y="14322"/>
                    </a:cubicBezTo>
                    <a:cubicBezTo>
                      <a:pt x="55549" y="14676"/>
                      <a:pt x="55218" y="15007"/>
                      <a:pt x="54840" y="15267"/>
                    </a:cubicBezTo>
                    <a:lnTo>
                      <a:pt x="54840" y="15314"/>
                    </a:lnTo>
                    <a:cubicBezTo>
                      <a:pt x="55195" y="15101"/>
                      <a:pt x="55525" y="14841"/>
                      <a:pt x="55785" y="14534"/>
                    </a:cubicBezTo>
                    <a:cubicBezTo>
                      <a:pt x="56069" y="14251"/>
                      <a:pt x="56329" y="13920"/>
                      <a:pt x="56565" y="13589"/>
                    </a:cubicBezTo>
                    <a:cubicBezTo>
                      <a:pt x="56849" y="13258"/>
                      <a:pt x="57108" y="12904"/>
                      <a:pt x="57368" y="12549"/>
                    </a:cubicBezTo>
                    <a:cubicBezTo>
                      <a:pt x="57605" y="12219"/>
                      <a:pt x="57817" y="11864"/>
                      <a:pt x="58030" y="11463"/>
                    </a:cubicBezTo>
                    <a:cubicBezTo>
                      <a:pt x="58148" y="11274"/>
                      <a:pt x="58219" y="11061"/>
                      <a:pt x="58337" y="10848"/>
                    </a:cubicBezTo>
                    <a:lnTo>
                      <a:pt x="58691" y="10234"/>
                    </a:lnTo>
                    <a:cubicBezTo>
                      <a:pt x="58726" y="10183"/>
                      <a:pt x="58698" y="10144"/>
                      <a:pt x="58663" y="10144"/>
                    </a:cubicBezTo>
                    <a:close/>
                    <a:moveTo>
                      <a:pt x="52883" y="12592"/>
                    </a:moveTo>
                    <a:cubicBezTo>
                      <a:pt x="52874" y="12592"/>
                      <a:pt x="52865" y="12594"/>
                      <a:pt x="52855" y="12597"/>
                    </a:cubicBezTo>
                    <a:cubicBezTo>
                      <a:pt x="52690" y="12691"/>
                      <a:pt x="52501" y="12833"/>
                      <a:pt x="52359" y="12951"/>
                    </a:cubicBezTo>
                    <a:cubicBezTo>
                      <a:pt x="52170" y="13069"/>
                      <a:pt x="52029" y="13211"/>
                      <a:pt x="51887" y="13353"/>
                    </a:cubicBezTo>
                    <a:cubicBezTo>
                      <a:pt x="51556" y="13684"/>
                      <a:pt x="51225" y="13991"/>
                      <a:pt x="50918" y="14227"/>
                    </a:cubicBezTo>
                    <a:cubicBezTo>
                      <a:pt x="50256" y="14723"/>
                      <a:pt x="49524" y="15078"/>
                      <a:pt x="48792" y="15361"/>
                    </a:cubicBezTo>
                    <a:cubicBezTo>
                      <a:pt x="48366" y="15550"/>
                      <a:pt x="47917" y="15692"/>
                      <a:pt x="47516" y="15834"/>
                    </a:cubicBezTo>
                    <a:cubicBezTo>
                      <a:pt x="48272" y="15597"/>
                      <a:pt x="49075" y="15338"/>
                      <a:pt x="49808" y="14983"/>
                    </a:cubicBezTo>
                    <a:cubicBezTo>
                      <a:pt x="50162" y="14818"/>
                      <a:pt x="50516" y="14605"/>
                      <a:pt x="50847" y="14369"/>
                    </a:cubicBezTo>
                    <a:cubicBezTo>
                      <a:pt x="51202" y="14133"/>
                      <a:pt x="51509" y="13873"/>
                      <a:pt x="51816" y="13565"/>
                    </a:cubicBezTo>
                    <a:lnTo>
                      <a:pt x="52359" y="13117"/>
                    </a:lnTo>
                    <a:cubicBezTo>
                      <a:pt x="52454" y="13046"/>
                      <a:pt x="52525" y="12975"/>
                      <a:pt x="52619" y="12928"/>
                    </a:cubicBezTo>
                    <a:cubicBezTo>
                      <a:pt x="52714" y="12833"/>
                      <a:pt x="52832" y="12762"/>
                      <a:pt x="52926" y="12691"/>
                    </a:cubicBezTo>
                    <a:cubicBezTo>
                      <a:pt x="52967" y="12650"/>
                      <a:pt x="52938" y="12592"/>
                      <a:pt x="52883" y="12592"/>
                    </a:cubicBezTo>
                    <a:close/>
                    <a:moveTo>
                      <a:pt x="51786" y="12926"/>
                    </a:moveTo>
                    <a:cubicBezTo>
                      <a:pt x="51767" y="12926"/>
                      <a:pt x="51745" y="12933"/>
                      <a:pt x="51721" y="12951"/>
                    </a:cubicBezTo>
                    <a:cubicBezTo>
                      <a:pt x="51296" y="13211"/>
                      <a:pt x="50894" y="13495"/>
                      <a:pt x="50493" y="13778"/>
                    </a:cubicBezTo>
                    <a:cubicBezTo>
                      <a:pt x="50115" y="14038"/>
                      <a:pt x="49689" y="14298"/>
                      <a:pt x="49264" y="14581"/>
                    </a:cubicBezTo>
                    <a:cubicBezTo>
                      <a:pt x="48484" y="15054"/>
                      <a:pt x="47681" y="15432"/>
                      <a:pt x="46807" y="15668"/>
                    </a:cubicBezTo>
                    <a:cubicBezTo>
                      <a:pt x="46547" y="15716"/>
                      <a:pt x="46311" y="15786"/>
                      <a:pt x="46027" y="15810"/>
                    </a:cubicBezTo>
                    <a:cubicBezTo>
                      <a:pt x="45885" y="15834"/>
                      <a:pt x="45767" y="15834"/>
                      <a:pt x="45625" y="15857"/>
                    </a:cubicBezTo>
                    <a:cubicBezTo>
                      <a:pt x="45484" y="15905"/>
                      <a:pt x="45366" y="15905"/>
                      <a:pt x="45200" y="15928"/>
                    </a:cubicBezTo>
                    <a:cubicBezTo>
                      <a:pt x="45177" y="15928"/>
                      <a:pt x="45177" y="15952"/>
                      <a:pt x="45200" y="15952"/>
                    </a:cubicBezTo>
                    <a:lnTo>
                      <a:pt x="45555" y="15952"/>
                    </a:lnTo>
                    <a:cubicBezTo>
                      <a:pt x="45673" y="15952"/>
                      <a:pt x="45791" y="15928"/>
                      <a:pt x="45909" y="15928"/>
                    </a:cubicBezTo>
                    <a:cubicBezTo>
                      <a:pt x="46145" y="15905"/>
                      <a:pt x="46382" y="15857"/>
                      <a:pt x="46618" y="15810"/>
                    </a:cubicBezTo>
                    <a:cubicBezTo>
                      <a:pt x="47067" y="15716"/>
                      <a:pt x="47516" y="15574"/>
                      <a:pt x="47917" y="15408"/>
                    </a:cubicBezTo>
                    <a:cubicBezTo>
                      <a:pt x="48815" y="15007"/>
                      <a:pt x="49595" y="14511"/>
                      <a:pt x="50398" y="13991"/>
                    </a:cubicBezTo>
                    <a:cubicBezTo>
                      <a:pt x="50871" y="13660"/>
                      <a:pt x="51343" y="13353"/>
                      <a:pt x="51816" y="13046"/>
                    </a:cubicBezTo>
                    <a:cubicBezTo>
                      <a:pt x="51869" y="12993"/>
                      <a:pt x="51842" y="12926"/>
                      <a:pt x="51786" y="12926"/>
                    </a:cubicBezTo>
                    <a:close/>
                    <a:moveTo>
                      <a:pt x="58555" y="11142"/>
                    </a:moveTo>
                    <a:cubicBezTo>
                      <a:pt x="58536" y="11142"/>
                      <a:pt x="58512" y="11151"/>
                      <a:pt x="58502" y="11179"/>
                    </a:cubicBezTo>
                    <a:cubicBezTo>
                      <a:pt x="58290" y="11557"/>
                      <a:pt x="58124" y="11935"/>
                      <a:pt x="57888" y="12313"/>
                    </a:cubicBezTo>
                    <a:cubicBezTo>
                      <a:pt x="57628" y="12715"/>
                      <a:pt x="57392" y="13069"/>
                      <a:pt x="57132" y="13424"/>
                    </a:cubicBezTo>
                    <a:cubicBezTo>
                      <a:pt x="56872" y="13778"/>
                      <a:pt x="56612" y="14133"/>
                      <a:pt x="56305" y="14440"/>
                    </a:cubicBezTo>
                    <a:cubicBezTo>
                      <a:pt x="56022" y="14770"/>
                      <a:pt x="55691" y="15030"/>
                      <a:pt x="55313" y="15267"/>
                    </a:cubicBezTo>
                    <a:cubicBezTo>
                      <a:pt x="55100" y="15385"/>
                      <a:pt x="54887" y="15503"/>
                      <a:pt x="54722" y="15621"/>
                    </a:cubicBezTo>
                    <a:cubicBezTo>
                      <a:pt x="54604" y="15692"/>
                      <a:pt x="54509" y="15739"/>
                      <a:pt x="54391" y="15810"/>
                    </a:cubicBezTo>
                    <a:cubicBezTo>
                      <a:pt x="54291" y="15850"/>
                      <a:pt x="54207" y="15925"/>
                      <a:pt x="54112" y="15990"/>
                    </a:cubicBezTo>
                    <a:lnTo>
                      <a:pt x="54112" y="15990"/>
                    </a:lnTo>
                    <a:cubicBezTo>
                      <a:pt x="54196" y="15944"/>
                      <a:pt x="54290" y="15924"/>
                      <a:pt x="54368" y="15905"/>
                    </a:cubicBezTo>
                    <a:cubicBezTo>
                      <a:pt x="54439" y="15857"/>
                      <a:pt x="54557" y="15810"/>
                      <a:pt x="54651" y="15763"/>
                    </a:cubicBezTo>
                    <a:cubicBezTo>
                      <a:pt x="54864" y="15668"/>
                      <a:pt x="55029" y="15550"/>
                      <a:pt x="55218" y="15432"/>
                    </a:cubicBezTo>
                    <a:cubicBezTo>
                      <a:pt x="55596" y="15219"/>
                      <a:pt x="55927" y="14959"/>
                      <a:pt x="56258" y="14652"/>
                    </a:cubicBezTo>
                    <a:cubicBezTo>
                      <a:pt x="56565" y="14322"/>
                      <a:pt x="56849" y="13967"/>
                      <a:pt x="57108" y="13589"/>
                    </a:cubicBezTo>
                    <a:cubicBezTo>
                      <a:pt x="57368" y="13235"/>
                      <a:pt x="57605" y="12857"/>
                      <a:pt x="57841" y="12479"/>
                    </a:cubicBezTo>
                    <a:cubicBezTo>
                      <a:pt x="58101" y="12053"/>
                      <a:pt x="58384" y="11604"/>
                      <a:pt x="58550" y="11179"/>
                    </a:cubicBezTo>
                    <a:cubicBezTo>
                      <a:pt x="58607" y="11165"/>
                      <a:pt x="58586" y="11142"/>
                      <a:pt x="58555" y="11142"/>
                    </a:cubicBezTo>
                    <a:close/>
                    <a:moveTo>
                      <a:pt x="54112" y="15990"/>
                    </a:moveTo>
                    <a:cubicBezTo>
                      <a:pt x="54094" y="15999"/>
                      <a:pt x="54077" y="16010"/>
                      <a:pt x="54060" y="16023"/>
                    </a:cubicBezTo>
                    <a:cubicBezTo>
                      <a:pt x="54078" y="16012"/>
                      <a:pt x="54095" y="16001"/>
                      <a:pt x="54112" y="15990"/>
                    </a:cubicBezTo>
                    <a:close/>
                    <a:moveTo>
                      <a:pt x="57364" y="10871"/>
                    </a:moveTo>
                    <a:cubicBezTo>
                      <a:pt x="57347" y="10871"/>
                      <a:pt x="57329" y="10879"/>
                      <a:pt x="57321" y="10896"/>
                    </a:cubicBezTo>
                    <a:cubicBezTo>
                      <a:pt x="57108" y="11321"/>
                      <a:pt x="56943" y="11699"/>
                      <a:pt x="56730" y="12124"/>
                    </a:cubicBezTo>
                    <a:cubicBezTo>
                      <a:pt x="56518" y="12502"/>
                      <a:pt x="56281" y="12880"/>
                      <a:pt x="56045" y="13258"/>
                    </a:cubicBezTo>
                    <a:cubicBezTo>
                      <a:pt x="55549" y="14014"/>
                      <a:pt x="55006" y="14723"/>
                      <a:pt x="54391" y="15338"/>
                    </a:cubicBezTo>
                    <a:cubicBezTo>
                      <a:pt x="54037" y="15692"/>
                      <a:pt x="53659" y="16046"/>
                      <a:pt x="53304" y="16377"/>
                    </a:cubicBezTo>
                    <a:cubicBezTo>
                      <a:pt x="54013" y="15881"/>
                      <a:pt x="54628" y="15219"/>
                      <a:pt x="55218" y="14534"/>
                    </a:cubicBezTo>
                    <a:cubicBezTo>
                      <a:pt x="55785" y="13825"/>
                      <a:pt x="56281" y="13093"/>
                      <a:pt x="56730" y="12290"/>
                    </a:cubicBezTo>
                    <a:cubicBezTo>
                      <a:pt x="56967" y="11864"/>
                      <a:pt x="57203" y="11415"/>
                      <a:pt x="57416" y="10943"/>
                    </a:cubicBezTo>
                    <a:cubicBezTo>
                      <a:pt x="57431" y="10897"/>
                      <a:pt x="57397" y="10871"/>
                      <a:pt x="57364" y="10871"/>
                    </a:cubicBezTo>
                    <a:close/>
                    <a:moveTo>
                      <a:pt x="55714" y="16826"/>
                    </a:moveTo>
                    <a:cubicBezTo>
                      <a:pt x="55699" y="16826"/>
                      <a:pt x="55693" y="16837"/>
                      <a:pt x="55699" y="16837"/>
                    </a:cubicBezTo>
                    <a:cubicBezTo>
                      <a:pt x="55701" y="16837"/>
                      <a:pt x="55707" y="16834"/>
                      <a:pt x="55714" y="16826"/>
                    </a:cubicBezTo>
                    <a:close/>
                    <a:moveTo>
                      <a:pt x="63630" y="15101"/>
                    </a:moveTo>
                    <a:cubicBezTo>
                      <a:pt x="63133" y="15290"/>
                      <a:pt x="62637" y="15456"/>
                      <a:pt x="62117" y="15597"/>
                    </a:cubicBezTo>
                    <a:cubicBezTo>
                      <a:pt x="61621" y="15786"/>
                      <a:pt x="61125" y="15928"/>
                      <a:pt x="60629" y="16070"/>
                    </a:cubicBezTo>
                    <a:cubicBezTo>
                      <a:pt x="59613" y="16377"/>
                      <a:pt x="58573" y="16590"/>
                      <a:pt x="57510" y="16708"/>
                    </a:cubicBezTo>
                    <a:cubicBezTo>
                      <a:pt x="56896" y="16755"/>
                      <a:pt x="56305" y="16826"/>
                      <a:pt x="55714" y="16826"/>
                    </a:cubicBezTo>
                    <a:cubicBezTo>
                      <a:pt x="55944" y="16846"/>
                      <a:pt x="56170" y="16853"/>
                      <a:pt x="56394" y="16853"/>
                    </a:cubicBezTo>
                    <a:cubicBezTo>
                      <a:pt x="56701" y="16853"/>
                      <a:pt x="57007" y="16840"/>
                      <a:pt x="57321" y="16826"/>
                    </a:cubicBezTo>
                    <a:cubicBezTo>
                      <a:pt x="57841" y="16755"/>
                      <a:pt x="58384" y="16708"/>
                      <a:pt x="58880" y="16613"/>
                    </a:cubicBezTo>
                    <a:cubicBezTo>
                      <a:pt x="59920" y="16401"/>
                      <a:pt x="60936" y="16141"/>
                      <a:pt x="61976" y="15810"/>
                    </a:cubicBezTo>
                    <a:cubicBezTo>
                      <a:pt x="62543" y="15645"/>
                      <a:pt x="63133" y="15432"/>
                      <a:pt x="63700" y="15219"/>
                    </a:cubicBezTo>
                    <a:cubicBezTo>
                      <a:pt x="63748" y="15196"/>
                      <a:pt x="63724" y="15101"/>
                      <a:pt x="63630" y="15101"/>
                    </a:cubicBezTo>
                    <a:close/>
                    <a:moveTo>
                      <a:pt x="46311" y="17015"/>
                    </a:moveTo>
                    <a:lnTo>
                      <a:pt x="46311" y="17015"/>
                    </a:lnTo>
                    <a:cubicBezTo>
                      <a:pt x="46329" y="17033"/>
                      <a:pt x="46353" y="17051"/>
                      <a:pt x="46380" y="17068"/>
                    </a:cubicBezTo>
                    <a:lnTo>
                      <a:pt x="46380" y="17068"/>
                    </a:lnTo>
                    <a:cubicBezTo>
                      <a:pt x="46357" y="17050"/>
                      <a:pt x="46334" y="17033"/>
                      <a:pt x="46311" y="17015"/>
                    </a:cubicBezTo>
                    <a:close/>
                    <a:moveTo>
                      <a:pt x="66105" y="15279"/>
                    </a:moveTo>
                    <a:cubicBezTo>
                      <a:pt x="66092" y="15279"/>
                      <a:pt x="66078" y="15283"/>
                      <a:pt x="66063" y="15290"/>
                    </a:cubicBezTo>
                    <a:lnTo>
                      <a:pt x="65000" y="15645"/>
                    </a:lnTo>
                    <a:cubicBezTo>
                      <a:pt x="64646" y="15692"/>
                      <a:pt x="64291" y="15786"/>
                      <a:pt x="63937" y="15905"/>
                    </a:cubicBezTo>
                    <a:cubicBezTo>
                      <a:pt x="63228" y="16094"/>
                      <a:pt x="62495" y="16283"/>
                      <a:pt x="61763" y="16424"/>
                    </a:cubicBezTo>
                    <a:cubicBezTo>
                      <a:pt x="61031" y="16590"/>
                      <a:pt x="60298" y="16684"/>
                      <a:pt x="59566" y="16826"/>
                    </a:cubicBezTo>
                    <a:cubicBezTo>
                      <a:pt x="58810" y="16897"/>
                      <a:pt x="58077" y="16991"/>
                      <a:pt x="57321" y="17015"/>
                    </a:cubicBezTo>
                    <a:cubicBezTo>
                      <a:pt x="56565" y="17062"/>
                      <a:pt x="55809" y="17086"/>
                      <a:pt x="55076" y="17086"/>
                    </a:cubicBezTo>
                    <a:lnTo>
                      <a:pt x="54793" y="17086"/>
                    </a:lnTo>
                    <a:lnTo>
                      <a:pt x="54793" y="17110"/>
                    </a:lnTo>
                    <a:cubicBezTo>
                      <a:pt x="55549" y="17180"/>
                      <a:pt x="56305" y="17180"/>
                      <a:pt x="57038" y="17180"/>
                    </a:cubicBezTo>
                    <a:cubicBezTo>
                      <a:pt x="57794" y="17133"/>
                      <a:pt x="58550" y="17086"/>
                      <a:pt x="59306" y="17015"/>
                    </a:cubicBezTo>
                    <a:cubicBezTo>
                      <a:pt x="60038" y="16944"/>
                      <a:pt x="60794" y="16826"/>
                      <a:pt x="61503" y="16684"/>
                    </a:cubicBezTo>
                    <a:cubicBezTo>
                      <a:pt x="62259" y="16543"/>
                      <a:pt x="62992" y="16377"/>
                      <a:pt x="63700" y="16188"/>
                    </a:cubicBezTo>
                    <a:cubicBezTo>
                      <a:pt x="64409" y="15999"/>
                      <a:pt x="65142" y="15786"/>
                      <a:pt x="65851" y="15503"/>
                    </a:cubicBezTo>
                    <a:cubicBezTo>
                      <a:pt x="65945" y="15479"/>
                      <a:pt x="66040" y="15456"/>
                      <a:pt x="66110" y="15408"/>
                    </a:cubicBezTo>
                    <a:cubicBezTo>
                      <a:pt x="66190" y="15369"/>
                      <a:pt x="66169" y="15279"/>
                      <a:pt x="66105" y="15279"/>
                    </a:cubicBezTo>
                    <a:close/>
                    <a:moveTo>
                      <a:pt x="66262" y="15900"/>
                    </a:moveTo>
                    <a:cubicBezTo>
                      <a:pt x="66252" y="15900"/>
                      <a:pt x="66241" y="15901"/>
                      <a:pt x="66229" y="15905"/>
                    </a:cubicBezTo>
                    <a:cubicBezTo>
                      <a:pt x="65945" y="15999"/>
                      <a:pt x="65638" y="16094"/>
                      <a:pt x="65354" y="16235"/>
                    </a:cubicBezTo>
                    <a:cubicBezTo>
                      <a:pt x="65047" y="16306"/>
                      <a:pt x="64764" y="16424"/>
                      <a:pt x="64433" y="16519"/>
                    </a:cubicBezTo>
                    <a:cubicBezTo>
                      <a:pt x="63819" y="16708"/>
                      <a:pt x="63204" y="16850"/>
                      <a:pt x="62566" y="16991"/>
                    </a:cubicBezTo>
                    <a:cubicBezTo>
                      <a:pt x="61952" y="17110"/>
                      <a:pt x="61338" y="17228"/>
                      <a:pt x="60676" y="17322"/>
                    </a:cubicBezTo>
                    <a:cubicBezTo>
                      <a:pt x="60062" y="17417"/>
                      <a:pt x="59400" y="17440"/>
                      <a:pt x="58786" y="17464"/>
                    </a:cubicBezTo>
                    <a:cubicBezTo>
                      <a:pt x="58479" y="17464"/>
                      <a:pt x="58148" y="17488"/>
                      <a:pt x="57817" y="17488"/>
                    </a:cubicBezTo>
                    <a:lnTo>
                      <a:pt x="56636" y="17488"/>
                    </a:lnTo>
                    <a:cubicBezTo>
                      <a:pt x="56612" y="17488"/>
                      <a:pt x="56612" y="17535"/>
                      <a:pt x="56636" y="17535"/>
                    </a:cubicBezTo>
                    <a:cubicBezTo>
                      <a:pt x="57055" y="17580"/>
                      <a:pt x="57456" y="17596"/>
                      <a:pt x="57855" y="17596"/>
                    </a:cubicBezTo>
                    <a:cubicBezTo>
                      <a:pt x="58086" y="17596"/>
                      <a:pt x="58316" y="17591"/>
                      <a:pt x="58550" y="17582"/>
                    </a:cubicBezTo>
                    <a:cubicBezTo>
                      <a:pt x="59211" y="17582"/>
                      <a:pt x="59849" y="17535"/>
                      <a:pt x="60487" y="17464"/>
                    </a:cubicBezTo>
                    <a:cubicBezTo>
                      <a:pt x="61125" y="17417"/>
                      <a:pt x="61739" y="17322"/>
                      <a:pt x="62401" y="17180"/>
                    </a:cubicBezTo>
                    <a:cubicBezTo>
                      <a:pt x="63015" y="17062"/>
                      <a:pt x="63677" y="16897"/>
                      <a:pt x="64268" y="16732"/>
                    </a:cubicBezTo>
                    <a:cubicBezTo>
                      <a:pt x="64882" y="16543"/>
                      <a:pt x="65473" y="16377"/>
                      <a:pt x="66087" y="16141"/>
                    </a:cubicBezTo>
                    <a:cubicBezTo>
                      <a:pt x="66181" y="16117"/>
                      <a:pt x="66229" y="16070"/>
                      <a:pt x="66323" y="16046"/>
                    </a:cubicBezTo>
                    <a:cubicBezTo>
                      <a:pt x="66344" y="15964"/>
                      <a:pt x="66328" y="15900"/>
                      <a:pt x="66262" y="15900"/>
                    </a:cubicBezTo>
                    <a:close/>
                    <a:moveTo>
                      <a:pt x="47870" y="17299"/>
                    </a:moveTo>
                    <a:lnTo>
                      <a:pt x="47870" y="17299"/>
                    </a:lnTo>
                    <a:cubicBezTo>
                      <a:pt x="48035" y="17417"/>
                      <a:pt x="48224" y="17558"/>
                      <a:pt x="48437" y="17653"/>
                    </a:cubicBezTo>
                    <a:lnTo>
                      <a:pt x="49051" y="17913"/>
                    </a:lnTo>
                    <a:cubicBezTo>
                      <a:pt x="49453" y="18055"/>
                      <a:pt x="49878" y="18173"/>
                      <a:pt x="50327" y="18291"/>
                    </a:cubicBezTo>
                    <a:cubicBezTo>
                      <a:pt x="51178" y="18504"/>
                      <a:pt x="52029" y="18622"/>
                      <a:pt x="52879" y="18716"/>
                    </a:cubicBezTo>
                    <a:cubicBezTo>
                      <a:pt x="53115" y="18740"/>
                      <a:pt x="53399" y="18763"/>
                      <a:pt x="53612" y="18763"/>
                    </a:cubicBezTo>
                    <a:cubicBezTo>
                      <a:pt x="53779" y="18780"/>
                      <a:pt x="53969" y="18797"/>
                      <a:pt x="54150" y="18797"/>
                    </a:cubicBezTo>
                    <a:cubicBezTo>
                      <a:pt x="54225" y="18797"/>
                      <a:pt x="54298" y="18794"/>
                      <a:pt x="54368" y="18787"/>
                    </a:cubicBezTo>
                    <a:cubicBezTo>
                      <a:pt x="54415" y="18787"/>
                      <a:pt x="54415" y="18716"/>
                      <a:pt x="54368" y="18716"/>
                    </a:cubicBezTo>
                    <a:cubicBezTo>
                      <a:pt x="54155" y="18669"/>
                      <a:pt x="53942" y="18645"/>
                      <a:pt x="53706" y="18622"/>
                    </a:cubicBezTo>
                    <a:cubicBezTo>
                      <a:pt x="53493" y="18574"/>
                      <a:pt x="53257" y="18574"/>
                      <a:pt x="53068" y="18551"/>
                    </a:cubicBezTo>
                    <a:cubicBezTo>
                      <a:pt x="52619" y="18527"/>
                      <a:pt x="52194" y="18456"/>
                      <a:pt x="51792" y="18409"/>
                    </a:cubicBezTo>
                    <a:cubicBezTo>
                      <a:pt x="50918" y="18362"/>
                      <a:pt x="50091" y="18173"/>
                      <a:pt x="49264" y="17913"/>
                    </a:cubicBezTo>
                    <a:cubicBezTo>
                      <a:pt x="49028" y="17818"/>
                      <a:pt x="48792" y="17771"/>
                      <a:pt x="48555" y="17653"/>
                    </a:cubicBezTo>
                    <a:cubicBezTo>
                      <a:pt x="48319" y="17558"/>
                      <a:pt x="48083" y="17440"/>
                      <a:pt x="47870" y="17299"/>
                    </a:cubicBezTo>
                    <a:close/>
                    <a:moveTo>
                      <a:pt x="40049" y="17299"/>
                    </a:moveTo>
                    <a:cubicBezTo>
                      <a:pt x="40546" y="17724"/>
                      <a:pt x="41113" y="18126"/>
                      <a:pt x="41727" y="18433"/>
                    </a:cubicBezTo>
                    <a:cubicBezTo>
                      <a:pt x="42318" y="18740"/>
                      <a:pt x="42956" y="18976"/>
                      <a:pt x="43617" y="19189"/>
                    </a:cubicBezTo>
                    <a:cubicBezTo>
                      <a:pt x="43972" y="19307"/>
                      <a:pt x="44350" y="19378"/>
                      <a:pt x="44704" y="19449"/>
                    </a:cubicBezTo>
                    <a:cubicBezTo>
                      <a:pt x="44775" y="19425"/>
                      <a:pt x="44799" y="19331"/>
                      <a:pt x="44728" y="19331"/>
                    </a:cubicBezTo>
                    <a:cubicBezTo>
                      <a:pt x="44090" y="19142"/>
                      <a:pt x="43428" y="19000"/>
                      <a:pt x="42814" y="18763"/>
                    </a:cubicBezTo>
                    <a:cubicBezTo>
                      <a:pt x="42200" y="18527"/>
                      <a:pt x="41585" y="18267"/>
                      <a:pt x="40995" y="17937"/>
                    </a:cubicBezTo>
                    <a:cubicBezTo>
                      <a:pt x="40664" y="17724"/>
                      <a:pt x="40333" y="17535"/>
                      <a:pt x="40049" y="17299"/>
                    </a:cubicBezTo>
                    <a:close/>
                    <a:moveTo>
                      <a:pt x="46380" y="17068"/>
                    </a:moveTo>
                    <a:lnTo>
                      <a:pt x="46380" y="17068"/>
                    </a:lnTo>
                    <a:cubicBezTo>
                      <a:pt x="46883" y="17444"/>
                      <a:pt x="47447" y="17736"/>
                      <a:pt x="48012" y="18007"/>
                    </a:cubicBezTo>
                    <a:cubicBezTo>
                      <a:pt x="48603" y="18291"/>
                      <a:pt x="49264" y="18527"/>
                      <a:pt x="49878" y="18716"/>
                    </a:cubicBezTo>
                    <a:cubicBezTo>
                      <a:pt x="50516" y="18905"/>
                      <a:pt x="51154" y="19071"/>
                      <a:pt x="51816" y="19212"/>
                    </a:cubicBezTo>
                    <a:cubicBezTo>
                      <a:pt x="52477" y="19331"/>
                      <a:pt x="53115" y="19449"/>
                      <a:pt x="53801" y="19496"/>
                    </a:cubicBezTo>
                    <a:cubicBezTo>
                      <a:pt x="54462" y="19567"/>
                      <a:pt x="55124" y="19614"/>
                      <a:pt x="55785" y="19661"/>
                    </a:cubicBezTo>
                    <a:lnTo>
                      <a:pt x="56022" y="19661"/>
                    </a:lnTo>
                    <a:cubicBezTo>
                      <a:pt x="56069" y="19661"/>
                      <a:pt x="56069" y="19543"/>
                      <a:pt x="56022" y="19543"/>
                    </a:cubicBezTo>
                    <a:cubicBezTo>
                      <a:pt x="55360" y="19472"/>
                      <a:pt x="54675" y="19449"/>
                      <a:pt x="54037" y="19378"/>
                    </a:cubicBezTo>
                    <a:cubicBezTo>
                      <a:pt x="53399" y="19331"/>
                      <a:pt x="52737" y="19236"/>
                      <a:pt x="52099" y="19118"/>
                    </a:cubicBezTo>
                    <a:cubicBezTo>
                      <a:pt x="51438" y="19000"/>
                      <a:pt x="50800" y="18858"/>
                      <a:pt x="50162" y="18669"/>
                    </a:cubicBezTo>
                    <a:cubicBezTo>
                      <a:pt x="49524" y="18504"/>
                      <a:pt x="48910" y="18267"/>
                      <a:pt x="48272" y="18031"/>
                    </a:cubicBezTo>
                    <a:cubicBezTo>
                      <a:pt x="47657" y="17771"/>
                      <a:pt x="47067" y="17464"/>
                      <a:pt x="46500" y="17133"/>
                    </a:cubicBezTo>
                    <a:cubicBezTo>
                      <a:pt x="46470" y="17119"/>
                      <a:pt x="46423" y="17095"/>
                      <a:pt x="46380" y="17068"/>
                    </a:cubicBezTo>
                    <a:close/>
                    <a:moveTo>
                      <a:pt x="45011" y="16755"/>
                    </a:moveTo>
                    <a:cubicBezTo>
                      <a:pt x="45011" y="16755"/>
                      <a:pt x="44964" y="16755"/>
                      <a:pt x="44964" y="16779"/>
                    </a:cubicBezTo>
                    <a:cubicBezTo>
                      <a:pt x="45531" y="17228"/>
                      <a:pt x="46145" y="17677"/>
                      <a:pt x="46783" y="18031"/>
                    </a:cubicBezTo>
                    <a:cubicBezTo>
                      <a:pt x="47398" y="18409"/>
                      <a:pt x="48035" y="18740"/>
                      <a:pt x="48721" y="19023"/>
                    </a:cubicBezTo>
                    <a:cubicBezTo>
                      <a:pt x="49382" y="19307"/>
                      <a:pt x="50020" y="19543"/>
                      <a:pt x="50705" y="19709"/>
                    </a:cubicBezTo>
                    <a:cubicBezTo>
                      <a:pt x="51343" y="19898"/>
                      <a:pt x="52005" y="20016"/>
                      <a:pt x="52690" y="20087"/>
                    </a:cubicBezTo>
                    <a:cubicBezTo>
                      <a:pt x="53177" y="20159"/>
                      <a:pt x="53692" y="20190"/>
                      <a:pt x="54214" y="20190"/>
                    </a:cubicBezTo>
                    <a:cubicBezTo>
                      <a:pt x="54375" y="20190"/>
                      <a:pt x="54537" y="20187"/>
                      <a:pt x="54698" y="20181"/>
                    </a:cubicBezTo>
                    <a:cubicBezTo>
                      <a:pt x="54769" y="20181"/>
                      <a:pt x="54864" y="20181"/>
                      <a:pt x="54958" y="20157"/>
                    </a:cubicBezTo>
                    <a:cubicBezTo>
                      <a:pt x="55006" y="20157"/>
                      <a:pt x="55006" y="20063"/>
                      <a:pt x="54958" y="20063"/>
                    </a:cubicBezTo>
                    <a:cubicBezTo>
                      <a:pt x="54273" y="20063"/>
                      <a:pt x="53635" y="20063"/>
                      <a:pt x="52950" y="20016"/>
                    </a:cubicBezTo>
                    <a:cubicBezTo>
                      <a:pt x="52288" y="19945"/>
                      <a:pt x="51627" y="19827"/>
                      <a:pt x="50965" y="19661"/>
                    </a:cubicBezTo>
                    <a:cubicBezTo>
                      <a:pt x="50327" y="19472"/>
                      <a:pt x="49642" y="19260"/>
                      <a:pt x="49028" y="19023"/>
                    </a:cubicBezTo>
                    <a:cubicBezTo>
                      <a:pt x="48343" y="18763"/>
                      <a:pt x="47681" y="18433"/>
                      <a:pt x="47043" y="18078"/>
                    </a:cubicBezTo>
                    <a:cubicBezTo>
                      <a:pt x="46382" y="17724"/>
                      <a:pt x="45791" y="17346"/>
                      <a:pt x="45200" y="16897"/>
                    </a:cubicBezTo>
                    <a:cubicBezTo>
                      <a:pt x="45153" y="16850"/>
                      <a:pt x="45058" y="16826"/>
                      <a:pt x="45011" y="16755"/>
                    </a:cubicBezTo>
                    <a:close/>
                    <a:moveTo>
                      <a:pt x="37474" y="15196"/>
                    </a:moveTo>
                    <a:cubicBezTo>
                      <a:pt x="37569" y="15338"/>
                      <a:pt x="37687" y="15479"/>
                      <a:pt x="37758" y="15621"/>
                    </a:cubicBezTo>
                    <a:cubicBezTo>
                      <a:pt x="37852" y="15786"/>
                      <a:pt x="37970" y="15928"/>
                      <a:pt x="38088" y="16046"/>
                    </a:cubicBezTo>
                    <a:cubicBezTo>
                      <a:pt x="38301" y="16306"/>
                      <a:pt x="38537" y="16566"/>
                      <a:pt x="38774" y="16850"/>
                    </a:cubicBezTo>
                    <a:cubicBezTo>
                      <a:pt x="39246" y="17346"/>
                      <a:pt x="39742" y="17842"/>
                      <a:pt x="40333" y="18267"/>
                    </a:cubicBezTo>
                    <a:cubicBezTo>
                      <a:pt x="40900" y="18669"/>
                      <a:pt x="41491" y="19000"/>
                      <a:pt x="42105" y="19260"/>
                    </a:cubicBezTo>
                    <a:cubicBezTo>
                      <a:pt x="42719" y="19520"/>
                      <a:pt x="43381" y="19732"/>
                      <a:pt x="44066" y="19921"/>
                    </a:cubicBezTo>
                    <a:cubicBezTo>
                      <a:pt x="44728" y="20087"/>
                      <a:pt x="45389" y="20205"/>
                      <a:pt x="46074" y="20323"/>
                    </a:cubicBezTo>
                    <a:cubicBezTo>
                      <a:pt x="46145" y="20323"/>
                      <a:pt x="46240" y="20347"/>
                      <a:pt x="46311" y="20347"/>
                    </a:cubicBezTo>
                    <a:cubicBezTo>
                      <a:pt x="46330" y="20354"/>
                      <a:pt x="46347" y="20358"/>
                      <a:pt x="46361" y="20358"/>
                    </a:cubicBezTo>
                    <a:cubicBezTo>
                      <a:pt x="46434" y="20358"/>
                      <a:pt x="46441" y="20272"/>
                      <a:pt x="46382" y="20252"/>
                    </a:cubicBezTo>
                    <a:cubicBezTo>
                      <a:pt x="46074" y="20157"/>
                      <a:pt x="45720" y="20134"/>
                      <a:pt x="45389" y="20039"/>
                    </a:cubicBezTo>
                    <a:cubicBezTo>
                      <a:pt x="45058" y="19968"/>
                      <a:pt x="44728" y="19898"/>
                      <a:pt x="44373" y="19827"/>
                    </a:cubicBezTo>
                    <a:cubicBezTo>
                      <a:pt x="43735" y="19685"/>
                      <a:pt x="43074" y="19472"/>
                      <a:pt x="42436" y="19236"/>
                    </a:cubicBezTo>
                    <a:cubicBezTo>
                      <a:pt x="41821" y="19000"/>
                      <a:pt x="41184" y="18669"/>
                      <a:pt x="40640" y="18315"/>
                    </a:cubicBezTo>
                    <a:cubicBezTo>
                      <a:pt x="40049" y="17937"/>
                      <a:pt x="39506" y="17464"/>
                      <a:pt x="39033" y="16968"/>
                    </a:cubicBezTo>
                    <a:cubicBezTo>
                      <a:pt x="38537" y="16448"/>
                      <a:pt x="38112" y="15928"/>
                      <a:pt x="37639" y="15385"/>
                    </a:cubicBezTo>
                    <a:cubicBezTo>
                      <a:pt x="37592" y="15338"/>
                      <a:pt x="37521" y="15243"/>
                      <a:pt x="37498" y="15196"/>
                    </a:cubicBezTo>
                    <a:close/>
                    <a:moveTo>
                      <a:pt x="36783" y="14122"/>
                    </a:moveTo>
                    <a:cubicBezTo>
                      <a:pt x="36776" y="14122"/>
                      <a:pt x="36765" y="14133"/>
                      <a:pt x="36765" y="14133"/>
                    </a:cubicBezTo>
                    <a:cubicBezTo>
                      <a:pt x="36883" y="14511"/>
                      <a:pt x="37049" y="14865"/>
                      <a:pt x="37238" y="15219"/>
                    </a:cubicBezTo>
                    <a:cubicBezTo>
                      <a:pt x="37403" y="15574"/>
                      <a:pt x="37616" y="15905"/>
                      <a:pt x="37852" y="16235"/>
                    </a:cubicBezTo>
                    <a:cubicBezTo>
                      <a:pt x="38301" y="16873"/>
                      <a:pt x="38821" y="17488"/>
                      <a:pt x="39411" y="18031"/>
                    </a:cubicBezTo>
                    <a:cubicBezTo>
                      <a:pt x="40002" y="18598"/>
                      <a:pt x="40664" y="19094"/>
                      <a:pt x="41373" y="19543"/>
                    </a:cubicBezTo>
                    <a:cubicBezTo>
                      <a:pt x="42081" y="19968"/>
                      <a:pt x="42837" y="20394"/>
                      <a:pt x="43641" y="20677"/>
                    </a:cubicBezTo>
                    <a:cubicBezTo>
                      <a:pt x="44444" y="21008"/>
                      <a:pt x="45271" y="21268"/>
                      <a:pt x="46098" y="21457"/>
                    </a:cubicBezTo>
                    <a:cubicBezTo>
                      <a:pt x="46193" y="21481"/>
                      <a:pt x="46311" y="21481"/>
                      <a:pt x="46382" y="21504"/>
                    </a:cubicBezTo>
                    <a:cubicBezTo>
                      <a:pt x="46452" y="21504"/>
                      <a:pt x="46476" y="21433"/>
                      <a:pt x="46429" y="21386"/>
                    </a:cubicBezTo>
                    <a:cubicBezTo>
                      <a:pt x="45602" y="21197"/>
                      <a:pt x="44775" y="20961"/>
                      <a:pt x="43995" y="20654"/>
                    </a:cubicBezTo>
                    <a:cubicBezTo>
                      <a:pt x="43168" y="20417"/>
                      <a:pt x="42412" y="20063"/>
                      <a:pt x="41703" y="19614"/>
                    </a:cubicBezTo>
                    <a:cubicBezTo>
                      <a:pt x="40995" y="19212"/>
                      <a:pt x="40333" y="18716"/>
                      <a:pt x="39719" y="18173"/>
                    </a:cubicBezTo>
                    <a:cubicBezTo>
                      <a:pt x="39128" y="17653"/>
                      <a:pt x="38585" y="17062"/>
                      <a:pt x="38112" y="16424"/>
                    </a:cubicBezTo>
                    <a:cubicBezTo>
                      <a:pt x="37876" y="16117"/>
                      <a:pt x="37687" y="15786"/>
                      <a:pt x="37474" y="15432"/>
                    </a:cubicBezTo>
                    <a:cubicBezTo>
                      <a:pt x="37261" y="15101"/>
                      <a:pt x="37096" y="14747"/>
                      <a:pt x="36907" y="14392"/>
                    </a:cubicBezTo>
                    <a:cubicBezTo>
                      <a:pt x="36883" y="14298"/>
                      <a:pt x="36812" y="14227"/>
                      <a:pt x="36789" y="14133"/>
                    </a:cubicBezTo>
                    <a:cubicBezTo>
                      <a:pt x="36789" y="14125"/>
                      <a:pt x="36786" y="14122"/>
                      <a:pt x="36783" y="14122"/>
                    </a:cubicBezTo>
                    <a:close/>
                    <a:moveTo>
                      <a:pt x="36529" y="14605"/>
                    </a:moveTo>
                    <a:cubicBezTo>
                      <a:pt x="36694" y="15007"/>
                      <a:pt x="36860" y="15432"/>
                      <a:pt x="37096" y="15834"/>
                    </a:cubicBezTo>
                    <a:cubicBezTo>
                      <a:pt x="37285" y="16235"/>
                      <a:pt x="37569" y="16613"/>
                      <a:pt x="37805" y="16991"/>
                    </a:cubicBezTo>
                    <a:cubicBezTo>
                      <a:pt x="38325" y="17724"/>
                      <a:pt x="38915" y="18409"/>
                      <a:pt x="39600" y="19023"/>
                    </a:cubicBezTo>
                    <a:cubicBezTo>
                      <a:pt x="40286" y="19661"/>
                      <a:pt x="41018" y="20181"/>
                      <a:pt x="41845" y="20654"/>
                    </a:cubicBezTo>
                    <a:cubicBezTo>
                      <a:pt x="42648" y="21103"/>
                      <a:pt x="43499" y="21481"/>
                      <a:pt x="44373" y="21788"/>
                    </a:cubicBezTo>
                    <a:cubicBezTo>
                      <a:pt x="45271" y="22071"/>
                      <a:pt x="46193" y="22260"/>
                      <a:pt x="47090" y="22331"/>
                    </a:cubicBezTo>
                    <a:cubicBezTo>
                      <a:pt x="47209" y="22331"/>
                      <a:pt x="47327" y="22331"/>
                      <a:pt x="47445" y="22378"/>
                    </a:cubicBezTo>
                    <a:cubicBezTo>
                      <a:pt x="47516" y="22308"/>
                      <a:pt x="47516" y="22213"/>
                      <a:pt x="47445" y="22213"/>
                    </a:cubicBezTo>
                    <a:cubicBezTo>
                      <a:pt x="46547" y="22095"/>
                      <a:pt x="45625" y="21953"/>
                      <a:pt x="44775" y="21717"/>
                    </a:cubicBezTo>
                    <a:cubicBezTo>
                      <a:pt x="43877" y="21457"/>
                      <a:pt x="43026" y="21126"/>
                      <a:pt x="42223" y="20677"/>
                    </a:cubicBezTo>
                    <a:cubicBezTo>
                      <a:pt x="41420" y="20252"/>
                      <a:pt x="40664" y="19732"/>
                      <a:pt x="39979" y="19142"/>
                    </a:cubicBezTo>
                    <a:cubicBezTo>
                      <a:pt x="39293" y="18551"/>
                      <a:pt x="38655" y="17913"/>
                      <a:pt x="38112" y="17204"/>
                    </a:cubicBezTo>
                    <a:cubicBezTo>
                      <a:pt x="37852" y="16850"/>
                      <a:pt x="37592" y="16472"/>
                      <a:pt x="37356" y="16070"/>
                    </a:cubicBezTo>
                    <a:cubicBezTo>
                      <a:pt x="37238" y="15881"/>
                      <a:pt x="37120" y="15692"/>
                      <a:pt x="37025" y="15479"/>
                    </a:cubicBezTo>
                    <a:cubicBezTo>
                      <a:pt x="36907" y="15290"/>
                      <a:pt x="36812" y="15101"/>
                      <a:pt x="36694" y="14889"/>
                    </a:cubicBezTo>
                    <a:cubicBezTo>
                      <a:pt x="36647" y="14818"/>
                      <a:pt x="36623" y="14700"/>
                      <a:pt x="36553" y="14605"/>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1"/>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1"/>
              <p:cNvSpPr/>
              <p:nvPr/>
            </p:nvSpPr>
            <p:spPr>
              <a:xfrm>
                <a:off x="548825" y="3827375"/>
                <a:ext cx="321350" cy="392050"/>
              </a:xfrm>
              <a:custGeom>
                <a:avLst/>
                <a:gdLst/>
                <a:ahLst/>
                <a:cxnLst/>
                <a:rect l="l" t="t" r="r" b="b"/>
                <a:pathLst>
                  <a:path w="12854" h="15682" extrusionOk="0">
                    <a:moveTo>
                      <a:pt x="5057" y="0"/>
                    </a:moveTo>
                    <a:cubicBezTo>
                      <a:pt x="4629" y="0"/>
                      <a:pt x="4196" y="76"/>
                      <a:pt x="3780" y="226"/>
                    </a:cubicBezTo>
                    <a:cubicBezTo>
                      <a:pt x="2079" y="887"/>
                      <a:pt x="1040" y="2541"/>
                      <a:pt x="567" y="4195"/>
                    </a:cubicBezTo>
                    <a:cubicBezTo>
                      <a:pt x="0" y="6132"/>
                      <a:pt x="662" y="8093"/>
                      <a:pt x="1394" y="9913"/>
                    </a:cubicBezTo>
                    <a:cubicBezTo>
                      <a:pt x="2126" y="11661"/>
                      <a:pt x="3639" y="13528"/>
                      <a:pt x="3284" y="15489"/>
                    </a:cubicBezTo>
                    <a:cubicBezTo>
                      <a:pt x="3284" y="15595"/>
                      <a:pt x="3379" y="15681"/>
                      <a:pt x="3467" y="15681"/>
                    </a:cubicBezTo>
                    <a:cubicBezTo>
                      <a:pt x="3477" y="15681"/>
                      <a:pt x="3487" y="15680"/>
                      <a:pt x="3497" y="15678"/>
                    </a:cubicBezTo>
                    <a:cubicBezTo>
                      <a:pt x="3544" y="15678"/>
                      <a:pt x="3615" y="15654"/>
                      <a:pt x="3639" y="15583"/>
                    </a:cubicBezTo>
                    <a:cubicBezTo>
                      <a:pt x="4466" y="13717"/>
                      <a:pt x="6757" y="12961"/>
                      <a:pt x="8364" y="11850"/>
                    </a:cubicBezTo>
                    <a:cubicBezTo>
                      <a:pt x="10018" y="10716"/>
                      <a:pt x="11648" y="9393"/>
                      <a:pt x="12263" y="7455"/>
                    </a:cubicBezTo>
                    <a:cubicBezTo>
                      <a:pt x="12806" y="5849"/>
                      <a:pt x="12853" y="3911"/>
                      <a:pt x="11743" y="2446"/>
                    </a:cubicBezTo>
                    <a:cubicBezTo>
                      <a:pt x="11092" y="1596"/>
                      <a:pt x="10088" y="1075"/>
                      <a:pt x="9056" y="1075"/>
                    </a:cubicBezTo>
                    <a:cubicBezTo>
                      <a:pt x="8625" y="1075"/>
                      <a:pt x="8190" y="1165"/>
                      <a:pt x="7773" y="1360"/>
                    </a:cubicBezTo>
                    <a:cubicBezTo>
                      <a:pt x="7773" y="1383"/>
                      <a:pt x="7750" y="1383"/>
                      <a:pt x="7750" y="1383"/>
                    </a:cubicBezTo>
                    <a:cubicBezTo>
                      <a:pt x="7128" y="459"/>
                      <a:pt x="6111" y="0"/>
                      <a:pt x="50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1"/>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1"/>
              <p:cNvSpPr/>
              <p:nvPr/>
            </p:nvSpPr>
            <p:spPr>
              <a:xfrm>
                <a:off x="528150" y="3751025"/>
                <a:ext cx="427075" cy="202400"/>
              </a:xfrm>
              <a:custGeom>
                <a:avLst/>
                <a:gdLst/>
                <a:ahLst/>
                <a:cxnLst/>
                <a:rect l="l" t="t" r="r" b="b"/>
                <a:pathLst>
                  <a:path w="17083" h="8096" extrusionOk="0">
                    <a:moveTo>
                      <a:pt x="3521" y="0"/>
                    </a:moveTo>
                    <a:cubicBezTo>
                      <a:pt x="3307" y="0"/>
                      <a:pt x="3094" y="14"/>
                      <a:pt x="2883" y="43"/>
                    </a:cubicBezTo>
                    <a:cubicBezTo>
                      <a:pt x="1890" y="161"/>
                      <a:pt x="1016" y="775"/>
                      <a:pt x="567" y="1602"/>
                    </a:cubicBezTo>
                    <a:lnTo>
                      <a:pt x="473" y="1767"/>
                    </a:lnTo>
                    <a:cubicBezTo>
                      <a:pt x="142" y="2240"/>
                      <a:pt x="0" y="2807"/>
                      <a:pt x="189" y="3303"/>
                    </a:cubicBezTo>
                    <a:cubicBezTo>
                      <a:pt x="378" y="3757"/>
                      <a:pt x="930" y="4014"/>
                      <a:pt x="1446" y="4014"/>
                    </a:cubicBezTo>
                    <a:cubicBezTo>
                      <a:pt x="1575" y="4014"/>
                      <a:pt x="1701" y="3998"/>
                      <a:pt x="1819" y="3965"/>
                    </a:cubicBezTo>
                    <a:cubicBezTo>
                      <a:pt x="2174" y="3847"/>
                      <a:pt x="2410" y="3587"/>
                      <a:pt x="2646" y="3303"/>
                    </a:cubicBezTo>
                    <a:cubicBezTo>
                      <a:pt x="3119" y="2807"/>
                      <a:pt x="3639" y="2334"/>
                      <a:pt x="4324" y="2169"/>
                    </a:cubicBezTo>
                    <a:cubicBezTo>
                      <a:pt x="4614" y="2079"/>
                      <a:pt x="4928" y="2038"/>
                      <a:pt x="5253" y="2038"/>
                    </a:cubicBezTo>
                    <a:cubicBezTo>
                      <a:pt x="6382" y="2038"/>
                      <a:pt x="7630" y="2540"/>
                      <a:pt x="8364" y="3256"/>
                    </a:cubicBezTo>
                    <a:lnTo>
                      <a:pt x="8364" y="3280"/>
                    </a:lnTo>
                    <a:cubicBezTo>
                      <a:pt x="8394" y="3325"/>
                      <a:pt x="8434" y="3344"/>
                      <a:pt x="8473" y="3344"/>
                    </a:cubicBezTo>
                    <a:cubicBezTo>
                      <a:pt x="8558" y="3344"/>
                      <a:pt x="8640" y="3258"/>
                      <a:pt x="8624" y="3161"/>
                    </a:cubicBezTo>
                    <a:cubicBezTo>
                      <a:pt x="8624" y="3138"/>
                      <a:pt x="8624" y="3114"/>
                      <a:pt x="8600" y="3067"/>
                    </a:cubicBezTo>
                    <a:cubicBezTo>
                      <a:pt x="7701" y="1310"/>
                      <a:pt x="5596" y="0"/>
                      <a:pt x="3521" y="0"/>
                    </a:cubicBezTo>
                    <a:close/>
                    <a:moveTo>
                      <a:pt x="12356" y="2569"/>
                    </a:moveTo>
                    <a:cubicBezTo>
                      <a:pt x="11311" y="2569"/>
                      <a:pt x="10268" y="2818"/>
                      <a:pt x="9404" y="3303"/>
                    </a:cubicBezTo>
                    <a:cubicBezTo>
                      <a:pt x="9333" y="3350"/>
                      <a:pt x="9333" y="3350"/>
                      <a:pt x="9309" y="3374"/>
                    </a:cubicBezTo>
                    <a:cubicBezTo>
                      <a:pt x="9212" y="3472"/>
                      <a:pt x="9275" y="3634"/>
                      <a:pt x="9380" y="3634"/>
                    </a:cubicBezTo>
                    <a:cubicBezTo>
                      <a:pt x="9403" y="3634"/>
                      <a:pt x="9426" y="3627"/>
                      <a:pt x="9451" y="3610"/>
                    </a:cubicBezTo>
                    <a:cubicBezTo>
                      <a:pt x="9451" y="3587"/>
                      <a:pt x="9498" y="3587"/>
                      <a:pt x="9498" y="3587"/>
                    </a:cubicBezTo>
                    <a:cubicBezTo>
                      <a:pt x="9756" y="3526"/>
                      <a:pt x="10034" y="3497"/>
                      <a:pt x="10321" y="3497"/>
                    </a:cubicBezTo>
                    <a:cubicBezTo>
                      <a:pt x="11482" y="3497"/>
                      <a:pt x="12795" y="3977"/>
                      <a:pt x="13515" y="4792"/>
                    </a:cubicBezTo>
                    <a:cubicBezTo>
                      <a:pt x="13987" y="5311"/>
                      <a:pt x="14153" y="5973"/>
                      <a:pt x="14271" y="6658"/>
                    </a:cubicBezTo>
                    <a:cubicBezTo>
                      <a:pt x="14366" y="7013"/>
                      <a:pt x="14389" y="7320"/>
                      <a:pt x="14625" y="7627"/>
                    </a:cubicBezTo>
                    <a:cubicBezTo>
                      <a:pt x="14867" y="7914"/>
                      <a:pt x="15293" y="8095"/>
                      <a:pt x="15705" y="8095"/>
                    </a:cubicBezTo>
                    <a:cubicBezTo>
                      <a:pt x="15936" y="8095"/>
                      <a:pt x="16163" y="8038"/>
                      <a:pt x="16350" y="7910"/>
                    </a:cubicBezTo>
                    <a:cubicBezTo>
                      <a:pt x="16776" y="7603"/>
                      <a:pt x="16965" y="7036"/>
                      <a:pt x="16965" y="6469"/>
                    </a:cubicBezTo>
                    <a:cubicBezTo>
                      <a:pt x="16988" y="6422"/>
                      <a:pt x="16988" y="6351"/>
                      <a:pt x="16988" y="6304"/>
                    </a:cubicBezTo>
                    <a:cubicBezTo>
                      <a:pt x="17083" y="5359"/>
                      <a:pt x="16657" y="4366"/>
                      <a:pt x="15925" y="3752"/>
                    </a:cubicBezTo>
                    <a:cubicBezTo>
                      <a:pt x="14956" y="2954"/>
                      <a:pt x="13654" y="2569"/>
                      <a:pt x="12356" y="25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1"/>
              <p:cNvSpPr/>
              <p:nvPr/>
            </p:nvSpPr>
            <p:spPr>
              <a:xfrm>
                <a:off x="460200" y="3663625"/>
                <a:ext cx="590125" cy="272850"/>
              </a:xfrm>
              <a:custGeom>
                <a:avLst/>
                <a:gdLst/>
                <a:ahLst/>
                <a:cxnLst/>
                <a:rect l="l" t="t" r="r" b="b"/>
                <a:pathLst>
                  <a:path w="23605" h="10914" extrusionOk="0">
                    <a:moveTo>
                      <a:pt x="9971" y="109"/>
                    </a:moveTo>
                    <a:cubicBezTo>
                      <a:pt x="9910" y="109"/>
                      <a:pt x="9847" y="118"/>
                      <a:pt x="9783" y="136"/>
                    </a:cubicBezTo>
                    <a:cubicBezTo>
                      <a:pt x="8979" y="373"/>
                      <a:pt x="9806" y="1459"/>
                      <a:pt x="10043" y="1814"/>
                    </a:cubicBezTo>
                    <a:cubicBezTo>
                      <a:pt x="10373" y="2286"/>
                      <a:pt x="10728" y="2735"/>
                      <a:pt x="11035" y="3231"/>
                    </a:cubicBezTo>
                    <a:cubicBezTo>
                      <a:pt x="11295" y="3680"/>
                      <a:pt x="11437" y="4295"/>
                      <a:pt x="11815" y="4673"/>
                    </a:cubicBezTo>
                    <a:cubicBezTo>
                      <a:pt x="11850" y="4708"/>
                      <a:pt x="11891" y="4726"/>
                      <a:pt x="11930" y="4726"/>
                    </a:cubicBezTo>
                    <a:cubicBezTo>
                      <a:pt x="11968" y="4726"/>
                      <a:pt x="12004" y="4708"/>
                      <a:pt x="12027" y="4673"/>
                    </a:cubicBezTo>
                    <a:cubicBezTo>
                      <a:pt x="12027" y="4649"/>
                      <a:pt x="12051" y="4649"/>
                      <a:pt x="12051" y="4625"/>
                    </a:cubicBezTo>
                    <a:cubicBezTo>
                      <a:pt x="12027" y="3468"/>
                      <a:pt x="11791" y="2428"/>
                      <a:pt x="11342" y="1483"/>
                    </a:cubicBezTo>
                    <a:cubicBezTo>
                      <a:pt x="11126" y="1052"/>
                      <a:pt x="10616" y="109"/>
                      <a:pt x="9971" y="109"/>
                    </a:cubicBezTo>
                    <a:close/>
                    <a:moveTo>
                      <a:pt x="16447" y="1969"/>
                    </a:moveTo>
                    <a:cubicBezTo>
                      <a:pt x="15926" y="1969"/>
                      <a:pt x="15290" y="2316"/>
                      <a:pt x="14957" y="2499"/>
                    </a:cubicBezTo>
                    <a:cubicBezTo>
                      <a:pt x="14012" y="3042"/>
                      <a:pt x="13232" y="3798"/>
                      <a:pt x="12642" y="4673"/>
                    </a:cubicBezTo>
                    <a:cubicBezTo>
                      <a:pt x="12618" y="4696"/>
                      <a:pt x="12618" y="4744"/>
                      <a:pt x="12618" y="4744"/>
                    </a:cubicBezTo>
                    <a:lnTo>
                      <a:pt x="12618" y="4767"/>
                    </a:lnTo>
                    <a:lnTo>
                      <a:pt x="12618" y="4791"/>
                    </a:lnTo>
                    <a:cubicBezTo>
                      <a:pt x="12618" y="4865"/>
                      <a:pt x="12661" y="4924"/>
                      <a:pt x="12736" y="4924"/>
                    </a:cubicBezTo>
                    <a:cubicBezTo>
                      <a:pt x="12757" y="4924"/>
                      <a:pt x="12781" y="4919"/>
                      <a:pt x="12807" y="4909"/>
                    </a:cubicBezTo>
                    <a:cubicBezTo>
                      <a:pt x="13327" y="4838"/>
                      <a:pt x="13776" y="4389"/>
                      <a:pt x="14272" y="4153"/>
                    </a:cubicBezTo>
                    <a:cubicBezTo>
                      <a:pt x="14815" y="3893"/>
                      <a:pt x="15335" y="3704"/>
                      <a:pt x="15879" y="3468"/>
                    </a:cubicBezTo>
                    <a:cubicBezTo>
                      <a:pt x="16257" y="3326"/>
                      <a:pt x="17556" y="2830"/>
                      <a:pt x="17013" y="2192"/>
                    </a:cubicBezTo>
                    <a:cubicBezTo>
                      <a:pt x="16866" y="2031"/>
                      <a:pt x="16667" y="1969"/>
                      <a:pt x="16447" y="1969"/>
                    </a:cubicBezTo>
                    <a:close/>
                    <a:moveTo>
                      <a:pt x="4634" y="1"/>
                    </a:moveTo>
                    <a:cubicBezTo>
                      <a:pt x="4492" y="1"/>
                      <a:pt x="4350" y="7"/>
                      <a:pt x="4207" y="18"/>
                    </a:cubicBezTo>
                    <a:cubicBezTo>
                      <a:pt x="2813" y="136"/>
                      <a:pt x="1489" y="774"/>
                      <a:pt x="733" y="1956"/>
                    </a:cubicBezTo>
                    <a:cubicBezTo>
                      <a:pt x="119" y="2995"/>
                      <a:pt x="1" y="4436"/>
                      <a:pt x="1182" y="5145"/>
                    </a:cubicBezTo>
                    <a:cubicBezTo>
                      <a:pt x="1206" y="5192"/>
                      <a:pt x="1253" y="5192"/>
                      <a:pt x="1277" y="5192"/>
                    </a:cubicBezTo>
                    <a:cubicBezTo>
                      <a:pt x="1489" y="5311"/>
                      <a:pt x="1726" y="5334"/>
                      <a:pt x="2009" y="5358"/>
                    </a:cubicBezTo>
                    <a:cubicBezTo>
                      <a:pt x="2080" y="5358"/>
                      <a:pt x="2127" y="5311"/>
                      <a:pt x="2151" y="5263"/>
                    </a:cubicBezTo>
                    <a:cubicBezTo>
                      <a:pt x="2439" y="3559"/>
                      <a:pt x="4083" y="2854"/>
                      <a:pt x="5718" y="2854"/>
                    </a:cubicBezTo>
                    <a:cubicBezTo>
                      <a:pt x="5964" y="2854"/>
                      <a:pt x="6210" y="2870"/>
                      <a:pt x="6451" y="2901"/>
                    </a:cubicBezTo>
                    <a:cubicBezTo>
                      <a:pt x="8271" y="3137"/>
                      <a:pt x="9948" y="4058"/>
                      <a:pt x="11224" y="5358"/>
                    </a:cubicBezTo>
                    <a:cubicBezTo>
                      <a:pt x="11257" y="5391"/>
                      <a:pt x="11292" y="5403"/>
                      <a:pt x="11325" y="5403"/>
                    </a:cubicBezTo>
                    <a:cubicBezTo>
                      <a:pt x="11389" y="5403"/>
                      <a:pt x="11445" y="5357"/>
                      <a:pt x="11460" y="5311"/>
                    </a:cubicBezTo>
                    <a:cubicBezTo>
                      <a:pt x="11484" y="5263"/>
                      <a:pt x="11484" y="5216"/>
                      <a:pt x="11460" y="5192"/>
                    </a:cubicBezTo>
                    <a:cubicBezTo>
                      <a:pt x="10241" y="2618"/>
                      <a:pt x="7684" y="1"/>
                      <a:pt x="4634" y="1"/>
                    </a:cubicBezTo>
                    <a:close/>
                    <a:moveTo>
                      <a:pt x="18144" y="3903"/>
                    </a:moveTo>
                    <a:cubicBezTo>
                      <a:pt x="16255" y="3903"/>
                      <a:pt x="14282" y="4585"/>
                      <a:pt x="12783" y="5523"/>
                    </a:cubicBezTo>
                    <a:cubicBezTo>
                      <a:pt x="12760" y="5571"/>
                      <a:pt x="12736" y="5618"/>
                      <a:pt x="12736" y="5641"/>
                    </a:cubicBezTo>
                    <a:cubicBezTo>
                      <a:pt x="12736" y="5728"/>
                      <a:pt x="12775" y="5833"/>
                      <a:pt x="12872" y="5833"/>
                    </a:cubicBezTo>
                    <a:cubicBezTo>
                      <a:pt x="12881" y="5833"/>
                      <a:pt x="12891" y="5833"/>
                      <a:pt x="12901" y="5830"/>
                    </a:cubicBezTo>
                    <a:cubicBezTo>
                      <a:pt x="13581" y="5658"/>
                      <a:pt x="14285" y="5569"/>
                      <a:pt x="14990" y="5569"/>
                    </a:cubicBezTo>
                    <a:cubicBezTo>
                      <a:pt x="16122" y="5569"/>
                      <a:pt x="17254" y="5799"/>
                      <a:pt x="18289" y="6279"/>
                    </a:cubicBezTo>
                    <a:cubicBezTo>
                      <a:pt x="19966" y="7035"/>
                      <a:pt x="21384" y="8642"/>
                      <a:pt x="20557" y="10485"/>
                    </a:cubicBezTo>
                    <a:cubicBezTo>
                      <a:pt x="20533" y="10532"/>
                      <a:pt x="20557" y="10603"/>
                      <a:pt x="20628" y="10650"/>
                    </a:cubicBezTo>
                    <a:cubicBezTo>
                      <a:pt x="20864" y="10769"/>
                      <a:pt x="21100" y="10839"/>
                      <a:pt x="21336" y="10887"/>
                    </a:cubicBezTo>
                    <a:cubicBezTo>
                      <a:pt x="21360" y="10910"/>
                      <a:pt x="21384" y="10910"/>
                      <a:pt x="21431" y="10910"/>
                    </a:cubicBezTo>
                    <a:cubicBezTo>
                      <a:pt x="21467" y="10912"/>
                      <a:pt x="21502" y="10913"/>
                      <a:pt x="21537" y="10913"/>
                    </a:cubicBezTo>
                    <a:cubicBezTo>
                      <a:pt x="22838" y="10913"/>
                      <a:pt x="23511" y="9649"/>
                      <a:pt x="23534" y="8453"/>
                    </a:cubicBezTo>
                    <a:cubicBezTo>
                      <a:pt x="23605" y="7106"/>
                      <a:pt x="22849" y="5830"/>
                      <a:pt x="21738" y="5003"/>
                    </a:cubicBezTo>
                    <a:cubicBezTo>
                      <a:pt x="20699" y="4224"/>
                      <a:pt x="19442" y="3903"/>
                      <a:pt x="18144" y="39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1"/>
              <p:cNvSpPr/>
              <p:nvPr/>
            </p:nvSpPr>
            <p:spPr>
              <a:xfrm>
                <a:off x="474375" y="3672175"/>
                <a:ext cx="562950" cy="527525"/>
              </a:xfrm>
              <a:custGeom>
                <a:avLst/>
                <a:gdLst/>
                <a:ahLst/>
                <a:cxnLst/>
                <a:rect l="l" t="t" r="r" b="b"/>
                <a:pathLst>
                  <a:path w="22518" h="21101" extrusionOk="0">
                    <a:moveTo>
                      <a:pt x="6711" y="1377"/>
                    </a:moveTo>
                    <a:cubicBezTo>
                      <a:pt x="6711" y="1385"/>
                      <a:pt x="6714" y="1388"/>
                      <a:pt x="6716" y="1388"/>
                    </a:cubicBezTo>
                    <a:cubicBezTo>
                      <a:pt x="6722" y="1388"/>
                      <a:pt x="6727" y="1377"/>
                      <a:pt x="6711" y="1377"/>
                    </a:cubicBezTo>
                    <a:close/>
                    <a:moveTo>
                      <a:pt x="9428" y="69"/>
                    </a:moveTo>
                    <a:cubicBezTo>
                      <a:pt x="9400" y="69"/>
                      <a:pt x="9369" y="96"/>
                      <a:pt x="9405" y="149"/>
                    </a:cubicBezTo>
                    <a:cubicBezTo>
                      <a:pt x="9594" y="432"/>
                      <a:pt x="9830" y="763"/>
                      <a:pt x="10019" y="1094"/>
                    </a:cubicBezTo>
                    <a:cubicBezTo>
                      <a:pt x="10184" y="1425"/>
                      <a:pt x="10373" y="1732"/>
                      <a:pt x="10515" y="2086"/>
                    </a:cubicBezTo>
                    <a:lnTo>
                      <a:pt x="10539" y="2062"/>
                    </a:lnTo>
                    <a:cubicBezTo>
                      <a:pt x="10397" y="1708"/>
                      <a:pt x="10255" y="1354"/>
                      <a:pt x="10066" y="1023"/>
                    </a:cubicBezTo>
                    <a:cubicBezTo>
                      <a:pt x="9901" y="716"/>
                      <a:pt x="9688" y="385"/>
                      <a:pt x="9452" y="78"/>
                    </a:cubicBezTo>
                    <a:cubicBezTo>
                      <a:pt x="9446" y="72"/>
                      <a:pt x="9437" y="69"/>
                      <a:pt x="9428" y="69"/>
                    </a:cubicBezTo>
                    <a:close/>
                    <a:moveTo>
                      <a:pt x="8507" y="2842"/>
                    </a:moveTo>
                    <a:lnTo>
                      <a:pt x="8507" y="2842"/>
                    </a:lnTo>
                    <a:cubicBezTo>
                      <a:pt x="8495" y="2854"/>
                      <a:pt x="8495" y="2860"/>
                      <a:pt x="8498" y="2860"/>
                    </a:cubicBezTo>
                    <a:cubicBezTo>
                      <a:pt x="8501" y="2860"/>
                      <a:pt x="8507" y="2854"/>
                      <a:pt x="8507" y="2842"/>
                    </a:cubicBezTo>
                    <a:close/>
                    <a:moveTo>
                      <a:pt x="14042" y="3092"/>
                    </a:moveTo>
                    <a:cubicBezTo>
                      <a:pt x="14038" y="3092"/>
                      <a:pt x="14036" y="3094"/>
                      <a:pt x="14036" y="3102"/>
                    </a:cubicBezTo>
                    <a:cubicBezTo>
                      <a:pt x="14040" y="3099"/>
                      <a:pt x="14043" y="3096"/>
                      <a:pt x="14047" y="3093"/>
                    </a:cubicBezTo>
                    <a:lnTo>
                      <a:pt x="14047" y="3093"/>
                    </a:lnTo>
                    <a:cubicBezTo>
                      <a:pt x="14045" y="3092"/>
                      <a:pt x="14043" y="3092"/>
                      <a:pt x="14042" y="3092"/>
                    </a:cubicBezTo>
                    <a:close/>
                    <a:moveTo>
                      <a:pt x="16068" y="2015"/>
                    </a:moveTo>
                    <a:cubicBezTo>
                      <a:pt x="15713" y="2133"/>
                      <a:pt x="15359" y="2299"/>
                      <a:pt x="15004" y="2488"/>
                    </a:cubicBezTo>
                    <a:cubicBezTo>
                      <a:pt x="14678" y="2651"/>
                      <a:pt x="14351" y="2860"/>
                      <a:pt x="14047" y="3093"/>
                    </a:cubicBezTo>
                    <a:lnTo>
                      <a:pt x="14047" y="3093"/>
                    </a:lnTo>
                    <a:cubicBezTo>
                      <a:pt x="14053" y="3096"/>
                      <a:pt x="14059" y="3102"/>
                      <a:pt x="14059" y="3102"/>
                    </a:cubicBezTo>
                    <a:cubicBezTo>
                      <a:pt x="14390" y="2889"/>
                      <a:pt x="14721" y="2677"/>
                      <a:pt x="15028" y="2535"/>
                    </a:cubicBezTo>
                    <a:cubicBezTo>
                      <a:pt x="15382" y="2370"/>
                      <a:pt x="15737" y="2251"/>
                      <a:pt x="16091" y="2086"/>
                    </a:cubicBezTo>
                    <a:cubicBezTo>
                      <a:pt x="16162" y="2062"/>
                      <a:pt x="16115" y="2015"/>
                      <a:pt x="16068" y="2015"/>
                    </a:cubicBezTo>
                    <a:close/>
                    <a:moveTo>
                      <a:pt x="3986" y="686"/>
                    </a:moveTo>
                    <a:cubicBezTo>
                      <a:pt x="3838" y="686"/>
                      <a:pt x="3690" y="695"/>
                      <a:pt x="3545" y="716"/>
                    </a:cubicBezTo>
                    <a:cubicBezTo>
                      <a:pt x="3096" y="763"/>
                      <a:pt x="2671" y="881"/>
                      <a:pt x="2246" y="1094"/>
                    </a:cubicBezTo>
                    <a:cubicBezTo>
                      <a:pt x="1844" y="1306"/>
                      <a:pt x="1442" y="1566"/>
                      <a:pt x="1135" y="1921"/>
                    </a:cubicBezTo>
                    <a:cubicBezTo>
                      <a:pt x="804" y="2275"/>
                      <a:pt x="544" y="2653"/>
                      <a:pt x="379" y="3102"/>
                    </a:cubicBezTo>
                    <a:cubicBezTo>
                      <a:pt x="363" y="3135"/>
                      <a:pt x="415" y="3179"/>
                      <a:pt x="456" y="3179"/>
                    </a:cubicBezTo>
                    <a:cubicBezTo>
                      <a:pt x="474" y="3179"/>
                      <a:pt x="490" y="3171"/>
                      <a:pt x="497" y="3149"/>
                    </a:cubicBezTo>
                    <a:cubicBezTo>
                      <a:pt x="615" y="2913"/>
                      <a:pt x="733" y="2724"/>
                      <a:pt x="899" y="2488"/>
                    </a:cubicBezTo>
                    <a:cubicBezTo>
                      <a:pt x="1041" y="2275"/>
                      <a:pt x="1206" y="2062"/>
                      <a:pt x="1395" y="1897"/>
                    </a:cubicBezTo>
                    <a:cubicBezTo>
                      <a:pt x="2009" y="1259"/>
                      <a:pt x="2907" y="905"/>
                      <a:pt x="3781" y="857"/>
                    </a:cubicBezTo>
                    <a:cubicBezTo>
                      <a:pt x="3887" y="847"/>
                      <a:pt x="3992" y="843"/>
                      <a:pt x="4097" y="843"/>
                    </a:cubicBezTo>
                    <a:cubicBezTo>
                      <a:pt x="4482" y="843"/>
                      <a:pt x="4861" y="906"/>
                      <a:pt x="5270" y="999"/>
                    </a:cubicBezTo>
                    <a:cubicBezTo>
                      <a:pt x="5506" y="1070"/>
                      <a:pt x="5766" y="1117"/>
                      <a:pt x="6002" y="1188"/>
                    </a:cubicBezTo>
                    <a:cubicBezTo>
                      <a:pt x="6239" y="1259"/>
                      <a:pt x="6475" y="1330"/>
                      <a:pt x="6711" y="1377"/>
                    </a:cubicBezTo>
                    <a:cubicBezTo>
                      <a:pt x="6451" y="1259"/>
                      <a:pt x="6168" y="1141"/>
                      <a:pt x="5884" y="1023"/>
                    </a:cubicBezTo>
                    <a:cubicBezTo>
                      <a:pt x="5624" y="952"/>
                      <a:pt x="5341" y="857"/>
                      <a:pt x="5057" y="787"/>
                    </a:cubicBezTo>
                    <a:cubicBezTo>
                      <a:pt x="4706" y="736"/>
                      <a:pt x="4344" y="686"/>
                      <a:pt x="3986" y="686"/>
                    </a:cubicBezTo>
                    <a:close/>
                    <a:moveTo>
                      <a:pt x="9204" y="295"/>
                    </a:moveTo>
                    <a:cubicBezTo>
                      <a:pt x="9164" y="295"/>
                      <a:pt x="9117" y="334"/>
                      <a:pt x="9168" y="385"/>
                    </a:cubicBezTo>
                    <a:cubicBezTo>
                      <a:pt x="9310" y="621"/>
                      <a:pt x="9476" y="857"/>
                      <a:pt x="9665" y="1094"/>
                    </a:cubicBezTo>
                    <a:cubicBezTo>
                      <a:pt x="10184" y="1944"/>
                      <a:pt x="10657" y="2866"/>
                      <a:pt x="11082" y="3740"/>
                    </a:cubicBezTo>
                    <a:cubicBezTo>
                      <a:pt x="10988" y="3480"/>
                      <a:pt x="10893" y="3220"/>
                      <a:pt x="10775" y="2960"/>
                    </a:cubicBezTo>
                    <a:cubicBezTo>
                      <a:pt x="10586" y="2488"/>
                      <a:pt x="10350" y="2039"/>
                      <a:pt x="10114" y="1590"/>
                    </a:cubicBezTo>
                    <a:cubicBezTo>
                      <a:pt x="9830" y="1141"/>
                      <a:pt x="9570" y="739"/>
                      <a:pt x="9239" y="314"/>
                    </a:cubicBezTo>
                    <a:cubicBezTo>
                      <a:pt x="9233" y="301"/>
                      <a:pt x="9219" y="295"/>
                      <a:pt x="9204" y="295"/>
                    </a:cubicBezTo>
                    <a:close/>
                    <a:moveTo>
                      <a:pt x="11082" y="3740"/>
                    </a:moveTo>
                    <a:cubicBezTo>
                      <a:pt x="11070" y="3752"/>
                      <a:pt x="11070" y="3758"/>
                      <a:pt x="11073" y="3758"/>
                    </a:cubicBezTo>
                    <a:cubicBezTo>
                      <a:pt x="11076" y="3758"/>
                      <a:pt x="11082" y="3752"/>
                      <a:pt x="11082" y="3740"/>
                    </a:cubicBezTo>
                    <a:close/>
                    <a:moveTo>
                      <a:pt x="4122" y="216"/>
                    </a:moveTo>
                    <a:cubicBezTo>
                      <a:pt x="3764" y="216"/>
                      <a:pt x="3411" y="248"/>
                      <a:pt x="3073" y="314"/>
                    </a:cubicBezTo>
                    <a:cubicBezTo>
                      <a:pt x="2269" y="479"/>
                      <a:pt x="1513" y="857"/>
                      <a:pt x="946" y="1425"/>
                    </a:cubicBezTo>
                    <a:cubicBezTo>
                      <a:pt x="639" y="1708"/>
                      <a:pt x="426" y="2039"/>
                      <a:pt x="261" y="2417"/>
                    </a:cubicBezTo>
                    <a:cubicBezTo>
                      <a:pt x="119" y="2771"/>
                      <a:pt x="1" y="3197"/>
                      <a:pt x="48" y="3598"/>
                    </a:cubicBezTo>
                    <a:cubicBezTo>
                      <a:pt x="69" y="3640"/>
                      <a:pt x="103" y="3658"/>
                      <a:pt x="135" y="3658"/>
                    </a:cubicBezTo>
                    <a:cubicBezTo>
                      <a:pt x="176" y="3658"/>
                      <a:pt x="214" y="3628"/>
                      <a:pt x="214" y="3575"/>
                    </a:cubicBezTo>
                    <a:cubicBezTo>
                      <a:pt x="214" y="3480"/>
                      <a:pt x="237" y="3386"/>
                      <a:pt x="237" y="3267"/>
                    </a:cubicBezTo>
                    <a:cubicBezTo>
                      <a:pt x="332" y="2511"/>
                      <a:pt x="733" y="1803"/>
                      <a:pt x="1348" y="1330"/>
                    </a:cubicBezTo>
                    <a:cubicBezTo>
                      <a:pt x="1938" y="857"/>
                      <a:pt x="2694" y="550"/>
                      <a:pt x="3451" y="479"/>
                    </a:cubicBezTo>
                    <a:cubicBezTo>
                      <a:pt x="3684" y="449"/>
                      <a:pt x="3919" y="434"/>
                      <a:pt x="4154" y="434"/>
                    </a:cubicBezTo>
                    <a:cubicBezTo>
                      <a:pt x="4820" y="434"/>
                      <a:pt x="5479" y="553"/>
                      <a:pt x="6073" y="763"/>
                    </a:cubicBezTo>
                    <a:cubicBezTo>
                      <a:pt x="6900" y="1070"/>
                      <a:pt x="7656" y="1590"/>
                      <a:pt x="8294" y="2157"/>
                    </a:cubicBezTo>
                    <a:cubicBezTo>
                      <a:pt x="8625" y="2441"/>
                      <a:pt x="8956" y="2771"/>
                      <a:pt x="9239" y="3102"/>
                    </a:cubicBezTo>
                    <a:cubicBezTo>
                      <a:pt x="9516" y="3448"/>
                      <a:pt x="9815" y="3748"/>
                      <a:pt x="10114" y="4070"/>
                    </a:cubicBezTo>
                    <a:lnTo>
                      <a:pt x="10114" y="4070"/>
                    </a:lnTo>
                    <a:cubicBezTo>
                      <a:pt x="10055" y="4002"/>
                      <a:pt x="10011" y="3916"/>
                      <a:pt x="9948" y="3811"/>
                    </a:cubicBezTo>
                    <a:cubicBezTo>
                      <a:pt x="9452" y="3078"/>
                      <a:pt x="8838" y="2370"/>
                      <a:pt x="8129" y="1779"/>
                    </a:cubicBezTo>
                    <a:cubicBezTo>
                      <a:pt x="7420" y="1188"/>
                      <a:pt x="6617" y="716"/>
                      <a:pt x="5742" y="432"/>
                    </a:cubicBezTo>
                    <a:cubicBezTo>
                      <a:pt x="5216" y="290"/>
                      <a:pt x="4664" y="216"/>
                      <a:pt x="4122" y="216"/>
                    </a:cubicBezTo>
                    <a:close/>
                    <a:moveTo>
                      <a:pt x="10114" y="4070"/>
                    </a:moveTo>
                    <a:cubicBezTo>
                      <a:pt x="10121" y="4078"/>
                      <a:pt x="10129" y="4086"/>
                      <a:pt x="10137" y="4094"/>
                    </a:cubicBezTo>
                    <a:cubicBezTo>
                      <a:pt x="10129" y="4086"/>
                      <a:pt x="10122" y="4078"/>
                      <a:pt x="10114" y="4070"/>
                    </a:cubicBezTo>
                    <a:close/>
                    <a:moveTo>
                      <a:pt x="9860" y="1"/>
                    </a:moveTo>
                    <a:cubicBezTo>
                      <a:pt x="9819" y="1"/>
                      <a:pt x="9766" y="45"/>
                      <a:pt x="9783" y="78"/>
                    </a:cubicBezTo>
                    <a:cubicBezTo>
                      <a:pt x="9948" y="361"/>
                      <a:pt x="10114" y="645"/>
                      <a:pt x="10255" y="905"/>
                    </a:cubicBezTo>
                    <a:cubicBezTo>
                      <a:pt x="10515" y="1425"/>
                      <a:pt x="10728" y="1944"/>
                      <a:pt x="10893" y="2488"/>
                    </a:cubicBezTo>
                    <a:cubicBezTo>
                      <a:pt x="10988" y="2748"/>
                      <a:pt x="11059" y="3008"/>
                      <a:pt x="11106" y="3267"/>
                    </a:cubicBezTo>
                    <a:cubicBezTo>
                      <a:pt x="11129" y="3386"/>
                      <a:pt x="11177" y="3551"/>
                      <a:pt x="11200" y="3669"/>
                    </a:cubicBezTo>
                    <a:cubicBezTo>
                      <a:pt x="11224" y="3835"/>
                      <a:pt x="11248" y="3976"/>
                      <a:pt x="11295" y="4142"/>
                    </a:cubicBezTo>
                    <a:cubicBezTo>
                      <a:pt x="11248" y="3811"/>
                      <a:pt x="11224" y="3480"/>
                      <a:pt x="11200" y="3197"/>
                    </a:cubicBezTo>
                    <a:cubicBezTo>
                      <a:pt x="11106" y="2630"/>
                      <a:pt x="10940" y="2086"/>
                      <a:pt x="10728" y="1566"/>
                    </a:cubicBezTo>
                    <a:cubicBezTo>
                      <a:pt x="10515" y="1023"/>
                      <a:pt x="10255" y="503"/>
                      <a:pt x="9901" y="31"/>
                    </a:cubicBezTo>
                    <a:cubicBezTo>
                      <a:pt x="9894" y="9"/>
                      <a:pt x="9878" y="1"/>
                      <a:pt x="9860" y="1"/>
                    </a:cubicBezTo>
                    <a:close/>
                    <a:moveTo>
                      <a:pt x="16091" y="2299"/>
                    </a:moveTo>
                    <a:cubicBezTo>
                      <a:pt x="15595" y="2441"/>
                      <a:pt x="15146" y="2677"/>
                      <a:pt x="14674" y="2913"/>
                    </a:cubicBezTo>
                    <a:cubicBezTo>
                      <a:pt x="14201" y="3149"/>
                      <a:pt x="13776" y="3386"/>
                      <a:pt x="13350" y="3693"/>
                    </a:cubicBezTo>
                    <a:cubicBezTo>
                      <a:pt x="13114" y="3858"/>
                      <a:pt x="12878" y="4047"/>
                      <a:pt x="12665" y="4213"/>
                    </a:cubicBezTo>
                    <a:cubicBezTo>
                      <a:pt x="13539" y="3669"/>
                      <a:pt x="14414" y="3149"/>
                      <a:pt x="15335" y="2748"/>
                    </a:cubicBezTo>
                    <a:cubicBezTo>
                      <a:pt x="15595" y="2630"/>
                      <a:pt x="15855" y="2535"/>
                      <a:pt x="16138" y="2417"/>
                    </a:cubicBezTo>
                    <a:cubicBezTo>
                      <a:pt x="16186" y="2393"/>
                      <a:pt x="16162" y="2299"/>
                      <a:pt x="16091" y="2299"/>
                    </a:cubicBezTo>
                    <a:close/>
                    <a:moveTo>
                      <a:pt x="4446" y="1210"/>
                    </a:moveTo>
                    <a:cubicBezTo>
                      <a:pt x="3974" y="1210"/>
                      <a:pt x="3498" y="1298"/>
                      <a:pt x="3049" y="1495"/>
                    </a:cubicBezTo>
                    <a:cubicBezTo>
                      <a:pt x="2505" y="1732"/>
                      <a:pt x="2009" y="2157"/>
                      <a:pt x="1631" y="2559"/>
                    </a:cubicBezTo>
                    <a:cubicBezTo>
                      <a:pt x="1419" y="2795"/>
                      <a:pt x="1206" y="3031"/>
                      <a:pt x="1064" y="3291"/>
                    </a:cubicBezTo>
                    <a:cubicBezTo>
                      <a:pt x="922" y="3575"/>
                      <a:pt x="804" y="3858"/>
                      <a:pt x="852" y="4165"/>
                    </a:cubicBezTo>
                    <a:cubicBezTo>
                      <a:pt x="852" y="4201"/>
                      <a:pt x="893" y="4218"/>
                      <a:pt x="934" y="4218"/>
                    </a:cubicBezTo>
                    <a:cubicBezTo>
                      <a:pt x="976" y="4218"/>
                      <a:pt x="1017" y="4201"/>
                      <a:pt x="1017" y="4165"/>
                    </a:cubicBezTo>
                    <a:cubicBezTo>
                      <a:pt x="1041" y="4000"/>
                      <a:pt x="1064" y="3835"/>
                      <a:pt x="1111" y="3693"/>
                    </a:cubicBezTo>
                    <a:cubicBezTo>
                      <a:pt x="1182" y="3527"/>
                      <a:pt x="1230" y="3386"/>
                      <a:pt x="1324" y="3244"/>
                    </a:cubicBezTo>
                    <a:cubicBezTo>
                      <a:pt x="1513" y="2937"/>
                      <a:pt x="1702" y="2700"/>
                      <a:pt x="1962" y="2464"/>
                    </a:cubicBezTo>
                    <a:cubicBezTo>
                      <a:pt x="2364" y="2086"/>
                      <a:pt x="2836" y="1732"/>
                      <a:pt x="3380" y="1519"/>
                    </a:cubicBezTo>
                    <a:cubicBezTo>
                      <a:pt x="3742" y="1393"/>
                      <a:pt x="4146" y="1330"/>
                      <a:pt x="4558" y="1330"/>
                    </a:cubicBezTo>
                    <a:cubicBezTo>
                      <a:pt x="4763" y="1330"/>
                      <a:pt x="4971" y="1346"/>
                      <a:pt x="5175" y="1377"/>
                    </a:cubicBezTo>
                    <a:cubicBezTo>
                      <a:pt x="5790" y="1448"/>
                      <a:pt x="6357" y="1637"/>
                      <a:pt x="6924" y="1873"/>
                    </a:cubicBezTo>
                    <a:cubicBezTo>
                      <a:pt x="7467" y="2181"/>
                      <a:pt x="8011" y="2511"/>
                      <a:pt x="8507" y="2842"/>
                    </a:cubicBezTo>
                    <a:cubicBezTo>
                      <a:pt x="7987" y="2393"/>
                      <a:pt x="7396" y="1968"/>
                      <a:pt x="6735" y="1708"/>
                    </a:cubicBezTo>
                    <a:cubicBezTo>
                      <a:pt x="6144" y="1472"/>
                      <a:pt x="5553" y="1306"/>
                      <a:pt x="4892" y="1236"/>
                    </a:cubicBezTo>
                    <a:cubicBezTo>
                      <a:pt x="4744" y="1218"/>
                      <a:pt x="4595" y="1210"/>
                      <a:pt x="4446" y="1210"/>
                    </a:cubicBezTo>
                    <a:close/>
                    <a:moveTo>
                      <a:pt x="4848" y="1982"/>
                    </a:moveTo>
                    <a:cubicBezTo>
                      <a:pt x="4116" y="1982"/>
                      <a:pt x="3391" y="2114"/>
                      <a:pt x="2718" y="2441"/>
                    </a:cubicBezTo>
                    <a:cubicBezTo>
                      <a:pt x="2364" y="2630"/>
                      <a:pt x="2033" y="2866"/>
                      <a:pt x="1749" y="3149"/>
                    </a:cubicBezTo>
                    <a:cubicBezTo>
                      <a:pt x="1442" y="3456"/>
                      <a:pt x="1182" y="3835"/>
                      <a:pt x="1135" y="4213"/>
                    </a:cubicBezTo>
                    <a:cubicBezTo>
                      <a:pt x="1106" y="4270"/>
                      <a:pt x="1156" y="4301"/>
                      <a:pt x="1204" y="4301"/>
                    </a:cubicBezTo>
                    <a:cubicBezTo>
                      <a:pt x="1236" y="4301"/>
                      <a:pt x="1268" y="4288"/>
                      <a:pt x="1277" y="4260"/>
                    </a:cubicBezTo>
                    <a:cubicBezTo>
                      <a:pt x="1419" y="3811"/>
                      <a:pt x="1679" y="3456"/>
                      <a:pt x="2009" y="3126"/>
                    </a:cubicBezTo>
                    <a:cubicBezTo>
                      <a:pt x="2600" y="2582"/>
                      <a:pt x="3332" y="2275"/>
                      <a:pt x="4136" y="2157"/>
                    </a:cubicBezTo>
                    <a:cubicBezTo>
                      <a:pt x="4390" y="2122"/>
                      <a:pt x="4649" y="2107"/>
                      <a:pt x="4910" y="2107"/>
                    </a:cubicBezTo>
                    <a:cubicBezTo>
                      <a:pt x="5519" y="2107"/>
                      <a:pt x="6139" y="2185"/>
                      <a:pt x="6735" y="2251"/>
                    </a:cubicBezTo>
                    <a:cubicBezTo>
                      <a:pt x="6765" y="2271"/>
                      <a:pt x="6782" y="2279"/>
                      <a:pt x="6788" y="2279"/>
                    </a:cubicBezTo>
                    <a:cubicBezTo>
                      <a:pt x="6797" y="2279"/>
                      <a:pt x="6786" y="2265"/>
                      <a:pt x="6758" y="2251"/>
                    </a:cubicBezTo>
                    <a:cubicBezTo>
                      <a:pt x="6262" y="2133"/>
                      <a:pt x="5742" y="2039"/>
                      <a:pt x="5199" y="1992"/>
                    </a:cubicBezTo>
                    <a:cubicBezTo>
                      <a:pt x="5082" y="1985"/>
                      <a:pt x="4965" y="1982"/>
                      <a:pt x="4848" y="1982"/>
                    </a:cubicBezTo>
                    <a:close/>
                    <a:moveTo>
                      <a:pt x="15737" y="1708"/>
                    </a:moveTo>
                    <a:cubicBezTo>
                      <a:pt x="15193" y="1921"/>
                      <a:pt x="14674" y="2204"/>
                      <a:pt x="14201" y="2559"/>
                    </a:cubicBezTo>
                    <a:cubicBezTo>
                      <a:pt x="13728" y="2889"/>
                      <a:pt x="13303" y="3267"/>
                      <a:pt x="12902" y="3693"/>
                    </a:cubicBezTo>
                    <a:cubicBezTo>
                      <a:pt x="12665" y="3929"/>
                      <a:pt x="12476" y="4165"/>
                      <a:pt x="12287" y="4425"/>
                    </a:cubicBezTo>
                    <a:cubicBezTo>
                      <a:pt x="12382" y="4307"/>
                      <a:pt x="12500" y="4189"/>
                      <a:pt x="12571" y="4094"/>
                    </a:cubicBezTo>
                    <a:cubicBezTo>
                      <a:pt x="12665" y="4024"/>
                      <a:pt x="12783" y="3929"/>
                      <a:pt x="12878" y="3811"/>
                    </a:cubicBezTo>
                    <a:cubicBezTo>
                      <a:pt x="13091" y="3598"/>
                      <a:pt x="13303" y="3433"/>
                      <a:pt x="13539" y="3244"/>
                    </a:cubicBezTo>
                    <a:cubicBezTo>
                      <a:pt x="13965" y="2889"/>
                      <a:pt x="14437" y="2559"/>
                      <a:pt x="14957" y="2275"/>
                    </a:cubicBezTo>
                    <a:cubicBezTo>
                      <a:pt x="15241" y="2133"/>
                      <a:pt x="15501" y="1968"/>
                      <a:pt x="15808" y="1826"/>
                    </a:cubicBezTo>
                    <a:cubicBezTo>
                      <a:pt x="15855" y="1803"/>
                      <a:pt x="15808" y="1708"/>
                      <a:pt x="15737" y="1708"/>
                    </a:cubicBezTo>
                    <a:close/>
                    <a:moveTo>
                      <a:pt x="17622" y="4533"/>
                    </a:moveTo>
                    <a:cubicBezTo>
                      <a:pt x="17617" y="4533"/>
                      <a:pt x="17611" y="4543"/>
                      <a:pt x="17627" y="4543"/>
                    </a:cubicBezTo>
                    <a:cubicBezTo>
                      <a:pt x="17627" y="4535"/>
                      <a:pt x="17624" y="4533"/>
                      <a:pt x="17622" y="4533"/>
                    </a:cubicBezTo>
                    <a:close/>
                    <a:moveTo>
                      <a:pt x="5984" y="3558"/>
                    </a:moveTo>
                    <a:cubicBezTo>
                      <a:pt x="5371" y="3558"/>
                      <a:pt x="4759" y="3684"/>
                      <a:pt x="4207" y="3929"/>
                    </a:cubicBezTo>
                    <a:cubicBezTo>
                      <a:pt x="3781" y="4094"/>
                      <a:pt x="3427" y="4354"/>
                      <a:pt x="3167" y="4685"/>
                    </a:cubicBezTo>
                    <a:cubicBezTo>
                      <a:pt x="2978" y="4898"/>
                      <a:pt x="2836" y="5110"/>
                      <a:pt x="2718" y="5323"/>
                    </a:cubicBezTo>
                    <a:cubicBezTo>
                      <a:pt x="2600" y="5559"/>
                      <a:pt x="2482" y="5748"/>
                      <a:pt x="2387" y="6032"/>
                    </a:cubicBezTo>
                    <a:cubicBezTo>
                      <a:pt x="2372" y="6078"/>
                      <a:pt x="2427" y="6125"/>
                      <a:pt x="2481" y="6125"/>
                    </a:cubicBezTo>
                    <a:cubicBezTo>
                      <a:pt x="2509" y="6125"/>
                      <a:pt x="2536" y="6112"/>
                      <a:pt x="2553" y="6079"/>
                    </a:cubicBezTo>
                    <a:cubicBezTo>
                      <a:pt x="2671" y="5843"/>
                      <a:pt x="2789" y="5583"/>
                      <a:pt x="2931" y="5347"/>
                    </a:cubicBezTo>
                    <a:cubicBezTo>
                      <a:pt x="3073" y="5110"/>
                      <a:pt x="3214" y="4898"/>
                      <a:pt x="3403" y="4685"/>
                    </a:cubicBezTo>
                    <a:cubicBezTo>
                      <a:pt x="3994" y="4094"/>
                      <a:pt x="4821" y="3764"/>
                      <a:pt x="5648" y="3693"/>
                    </a:cubicBezTo>
                    <a:cubicBezTo>
                      <a:pt x="5759" y="3687"/>
                      <a:pt x="5871" y="3685"/>
                      <a:pt x="5982" y="3685"/>
                    </a:cubicBezTo>
                    <a:cubicBezTo>
                      <a:pt x="6366" y="3685"/>
                      <a:pt x="6746" y="3719"/>
                      <a:pt x="7113" y="3811"/>
                    </a:cubicBezTo>
                    <a:cubicBezTo>
                      <a:pt x="7633" y="3953"/>
                      <a:pt x="8129" y="4094"/>
                      <a:pt x="8625" y="4283"/>
                    </a:cubicBezTo>
                    <a:cubicBezTo>
                      <a:pt x="8365" y="4142"/>
                      <a:pt x="8105" y="4024"/>
                      <a:pt x="7822" y="3905"/>
                    </a:cubicBezTo>
                    <a:cubicBezTo>
                      <a:pt x="7562" y="3787"/>
                      <a:pt x="7278" y="3716"/>
                      <a:pt x="6971" y="3669"/>
                    </a:cubicBezTo>
                    <a:cubicBezTo>
                      <a:pt x="6648" y="3595"/>
                      <a:pt x="6316" y="3558"/>
                      <a:pt x="5984" y="3558"/>
                    </a:cubicBezTo>
                    <a:close/>
                    <a:moveTo>
                      <a:pt x="6307" y="3909"/>
                    </a:moveTo>
                    <a:cubicBezTo>
                      <a:pt x="6169" y="3909"/>
                      <a:pt x="6038" y="3936"/>
                      <a:pt x="5908" y="3953"/>
                    </a:cubicBezTo>
                    <a:cubicBezTo>
                      <a:pt x="5223" y="4047"/>
                      <a:pt x="4608" y="4283"/>
                      <a:pt x="4089" y="4661"/>
                    </a:cubicBezTo>
                    <a:cubicBezTo>
                      <a:pt x="3805" y="4850"/>
                      <a:pt x="3569" y="5063"/>
                      <a:pt x="3380" y="5323"/>
                    </a:cubicBezTo>
                    <a:cubicBezTo>
                      <a:pt x="3285" y="5418"/>
                      <a:pt x="3167" y="5559"/>
                      <a:pt x="3073" y="5701"/>
                    </a:cubicBezTo>
                    <a:cubicBezTo>
                      <a:pt x="2978" y="5819"/>
                      <a:pt x="2907" y="5961"/>
                      <a:pt x="2836" y="6103"/>
                    </a:cubicBezTo>
                    <a:cubicBezTo>
                      <a:pt x="2821" y="6166"/>
                      <a:pt x="2868" y="6197"/>
                      <a:pt x="2908" y="6197"/>
                    </a:cubicBezTo>
                    <a:cubicBezTo>
                      <a:pt x="2928" y="6197"/>
                      <a:pt x="2947" y="6189"/>
                      <a:pt x="2954" y="6174"/>
                    </a:cubicBezTo>
                    <a:cubicBezTo>
                      <a:pt x="3073" y="6008"/>
                      <a:pt x="3143" y="5866"/>
                      <a:pt x="3214" y="5725"/>
                    </a:cubicBezTo>
                    <a:cubicBezTo>
                      <a:pt x="3309" y="5583"/>
                      <a:pt x="3427" y="5465"/>
                      <a:pt x="3545" y="5323"/>
                    </a:cubicBezTo>
                    <a:cubicBezTo>
                      <a:pt x="3970" y="4874"/>
                      <a:pt x="4467" y="4520"/>
                      <a:pt x="5034" y="4283"/>
                    </a:cubicBezTo>
                    <a:cubicBezTo>
                      <a:pt x="5341" y="4165"/>
                      <a:pt x="5672" y="4071"/>
                      <a:pt x="6002" y="4047"/>
                    </a:cubicBezTo>
                    <a:cubicBezTo>
                      <a:pt x="6279" y="4031"/>
                      <a:pt x="6523" y="4003"/>
                      <a:pt x="6763" y="4003"/>
                    </a:cubicBezTo>
                    <a:cubicBezTo>
                      <a:pt x="6872" y="4003"/>
                      <a:pt x="6979" y="4009"/>
                      <a:pt x="7089" y="4024"/>
                    </a:cubicBezTo>
                    <a:cubicBezTo>
                      <a:pt x="6924" y="3953"/>
                      <a:pt x="6711" y="3929"/>
                      <a:pt x="6499" y="3929"/>
                    </a:cubicBezTo>
                    <a:cubicBezTo>
                      <a:pt x="6433" y="3914"/>
                      <a:pt x="6369" y="3909"/>
                      <a:pt x="6307" y="3909"/>
                    </a:cubicBezTo>
                    <a:close/>
                    <a:moveTo>
                      <a:pt x="7201" y="4267"/>
                    </a:moveTo>
                    <a:cubicBezTo>
                      <a:pt x="6506" y="4267"/>
                      <a:pt x="5812" y="4418"/>
                      <a:pt x="5175" y="4709"/>
                    </a:cubicBezTo>
                    <a:cubicBezTo>
                      <a:pt x="4797" y="4898"/>
                      <a:pt x="4396" y="5134"/>
                      <a:pt x="4089" y="5394"/>
                    </a:cubicBezTo>
                    <a:cubicBezTo>
                      <a:pt x="3899" y="5559"/>
                      <a:pt x="3758" y="5701"/>
                      <a:pt x="3616" y="5843"/>
                    </a:cubicBezTo>
                    <a:cubicBezTo>
                      <a:pt x="3451" y="5985"/>
                      <a:pt x="3309" y="6174"/>
                      <a:pt x="3191" y="6339"/>
                    </a:cubicBezTo>
                    <a:cubicBezTo>
                      <a:pt x="3173" y="6392"/>
                      <a:pt x="3222" y="6459"/>
                      <a:pt x="3267" y="6459"/>
                    </a:cubicBezTo>
                    <a:cubicBezTo>
                      <a:pt x="3282" y="6459"/>
                      <a:pt x="3297" y="6451"/>
                      <a:pt x="3309" y="6434"/>
                    </a:cubicBezTo>
                    <a:cubicBezTo>
                      <a:pt x="3498" y="6292"/>
                      <a:pt x="3616" y="6079"/>
                      <a:pt x="3781" y="5914"/>
                    </a:cubicBezTo>
                    <a:cubicBezTo>
                      <a:pt x="3923" y="5725"/>
                      <a:pt x="4112" y="5583"/>
                      <a:pt x="4301" y="5418"/>
                    </a:cubicBezTo>
                    <a:cubicBezTo>
                      <a:pt x="4963" y="4898"/>
                      <a:pt x="5790" y="4543"/>
                      <a:pt x="6617" y="4425"/>
                    </a:cubicBezTo>
                    <a:cubicBezTo>
                      <a:pt x="6817" y="4398"/>
                      <a:pt x="7022" y="4385"/>
                      <a:pt x="7228" y="4385"/>
                    </a:cubicBezTo>
                    <a:cubicBezTo>
                      <a:pt x="7919" y="4385"/>
                      <a:pt x="8626" y="4536"/>
                      <a:pt x="9263" y="4827"/>
                    </a:cubicBezTo>
                    <a:cubicBezTo>
                      <a:pt x="9275" y="4839"/>
                      <a:pt x="9285" y="4843"/>
                      <a:pt x="9294" y="4843"/>
                    </a:cubicBezTo>
                    <a:cubicBezTo>
                      <a:pt x="9319" y="4843"/>
                      <a:pt x="9328" y="4803"/>
                      <a:pt x="9310" y="4803"/>
                    </a:cubicBezTo>
                    <a:cubicBezTo>
                      <a:pt x="8861" y="4543"/>
                      <a:pt x="8365" y="4354"/>
                      <a:pt x="7822" y="4307"/>
                    </a:cubicBezTo>
                    <a:cubicBezTo>
                      <a:pt x="7615" y="4280"/>
                      <a:pt x="7408" y="4267"/>
                      <a:pt x="7201" y="4267"/>
                    </a:cubicBezTo>
                    <a:close/>
                    <a:moveTo>
                      <a:pt x="7545" y="4723"/>
                    </a:moveTo>
                    <a:cubicBezTo>
                      <a:pt x="7401" y="4723"/>
                      <a:pt x="7257" y="4733"/>
                      <a:pt x="7113" y="4756"/>
                    </a:cubicBezTo>
                    <a:cubicBezTo>
                      <a:pt x="6688" y="4803"/>
                      <a:pt x="6262" y="4898"/>
                      <a:pt x="5861" y="5040"/>
                    </a:cubicBezTo>
                    <a:cubicBezTo>
                      <a:pt x="5459" y="5205"/>
                      <a:pt x="5104" y="5394"/>
                      <a:pt x="4797" y="5630"/>
                    </a:cubicBezTo>
                    <a:cubicBezTo>
                      <a:pt x="4632" y="5748"/>
                      <a:pt x="4490" y="5914"/>
                      <a:pt x="4348" y="6055"/>
                    </a:cubicBezTo>
                    <a:cubicBezTo>
                      <a:pt x="4207" y="6197"/>
                      <a:pt x="4089" y="6339"/>
                      <a:pt x="3970" y="6528"/>
                    </a:cubicBezTo>
                    <a:cubicBezTo>
                      <a:pt x="3934" y="6565"/>
                      <a:pt x="3983" y="6645"/>
                      <a:pt x="4040" y="6645"/>
                    </a:cubicBezTo>
                    <a:cubicBezTo>
                      <a:pt x="4056" y="6645"/>
                      <a:pt x="4073" y="6638"/>
                      <a:pt x="4089" y="6623"/>
                    </a:cubicBezTo>
                    <a:cubicBezTo>
                      <a:pt x="4230" y="6457"/>
                      <a:pt x="4348" y="6292"/>
                      <a:pt x="4490" y="6150"/>
                    </a:cubicBezTo>
                    <a:cubicBezTo>
                      <a:pt x="4632" y="5985"/>
                      <a:pt x="4821" y="5843"/>
                      <a:pt x="4963" y="5725"/>
                    </a:cubicBezTo>
                    <a:cubicBezTo>
                      <a:pt x="5624" y="5252"/>
                      <a:pt x="6404" y="4992"/>
                      <a:pt x="7207" y="4921"/>
                    </a:cubicBezTo>
                    <a:cubicBezTo>
                      <a:pt x="7308" y="4916"/>
                      <a:pt x="7407" y="4913"/>
                      <a:pt x="7504" y="4913"/>
                    </a:cubicBezTo>
                    <a:cubicBezTo>
                      <a:pt x="7839" y="4913"/>
                      <a:pt x="8159" y="4948"/>
                      <a:pt x="8507" y="5040"/>
                    </a:cubicBezTo>
                    <a:cubicBezTo>
                      <a:pt x="9003" y="5134"/>
                      <a:pt x="9428" y="5323"/>
                      <a:pt x="9806" y="5512"/>
                    </a:cubicBezTo>
                    <a:cubicBezTo>
                      <a:pt x="9405" y="5229"/>
                      <a:pt x="8956" y="4969"/>
                      <a:pt x="8460" y="4850"/>
                    </a:cubicBezTo>
                    <a:cubicBezTo>
                      <a:pt x="8155" y="4770"/>
                      <a:pt x="7850" y="4723"/>
                      <a:pt x="7545" y="4723"/>
                    </a:cubicBezTo>
                    <a:close/>
                    <a:moveTo>
                      <a:pt x="17627" y="4543"/>
                    </a:moveTo>
                    <a:cubicBezTo>
                      <a:pt x="17863" y="4614"/>
                      <a:pt x="18100" y="4661"/>
                      <a:pt x="18336" y="4756"/>
                    </a:cubicBezTo>
                    <a:cubicBezTo>
                      <a:pt x="18572" y="4803"/>
                      <a:pt x="18808" y="4898"/>
                      <a:pt x="19045" y="4992"/>
                    </a:cubicBezTo>
                    <a:cubicBezTo>
                      <a:pt x="19517" y="5134"/>
                      <a:pt x="19966" y="5370"/>
                      <a:pt x="20344" y="5630"/>
                    </a:cubicBezTo>
                    <a:cubicBezTo>
                      <a:pt x="21053" y="6174"/>
                      <a:pt x="21596" y="6930"/>
                      <a:pt x="21762" y="7757"/>
                    </a:cubicBezTo>
                    <a:cubicBezTo>
                      <a:pt x="21833" y="7993"/>
                      <a:pt x="21856" y="8276"/>
                      <a:pt x="21856" y="8536"/>
                    </a:cubicBezTo>
                    <a:cubicBezTo>
                      <a:pt x="21856" y="8796"/>
                      <a:pt x="21833" y="9033"/>
                      <a:pt x="21809" y="9292"/>
                    </a:cubicBezTo>
                    <a:cubicBezTo>
                      <a:pt x="21809" y="9338"/>
                      <a:pt x="21858" y="9364"/>
                      <a:pt x="21893" y="9364"/>
                    </a:cubicBezTo>
                    <a:cubicBezTo>
                      <a:pt x="21912" y="9364"/>
                      <a:pt x="21927" y="9356"/>
                      <a:pt x="21927" y="9340"/>
                    </a:cubicBezTo>
                    <a:cubicBezTo>
                      <a:pt x="22045" y="8891"/>
                      <a:pt x="22045" y="8418"/>
                      <a:pt x="21951" y="7946"/>
                    </a:cubicBezTo>
                    <a:cubicBezTo>
                      <a:pt x="21856" y="7497"/>
                      <a:pt x="21715" y="7048"/>
                      <a:pt x="21478" y="6670"/>
                    </a:cubicBezTo>
                    <a:cubicBezTo>
                      <a:pt x="21242" y="6292"/>
                      <a:pt x="20935" y="5937"/>
                      <a:pt x="20580" y="5677"/>
                    </a:cubicBezTo>
                    <a:cubicBezTo>
                      <a:pt x="20202" y="5347"/>
                      <a:pt x="19753" y="5134"/>
                      <a:pt x="19281" y="4969"/>
                    </a:cubicBezTo>
                    <a:cubicBezTo>
                      <a:pt x="19021" y="4874"/>
                      <a:pt x="18761" y="4780"/>
                      <a:pt x="18454" y="4732"/>
                    </a:cubicBezTo>
                    <a:cubicBezTo>
                      <a:pt x="18218" y="4614"/>
                      <a:pt x="17934" y="4567"/>
                      <a:pt x="17627" y="4543"/>
                    </a:cubicBezTo>
                    <a:close/>
                    <a:moveTo>
                      <a:pt x="14863" y="9836"/>
                    </a:moveTo>
                    <a:cubicBezTo>
                      <a:pt x="14863" y="9837"/>
                      <a:pt x="14864" y="9838"/>
                      <a:pt x="14864" y="9839"/>
                    </a:cubicBezTo>
                    <a:lnTo>
                      <a:pt x="14864" y="9839"/>
                    </a:lnTo>
                    <a:cubicBezTo>
                      <a:pt x="14867" y="9837"/>
                      <a:pt x="14867" y="9836"/>
                      <a:pt x="14863" y="9836"/>
                    </a:cubicBezTo>
                    <a:close/>
                    <a:moveTo>
                      <a:pt x="17103" y="5219"/>
                    </a:moveTo>
                    <a:cubicBezTo>
                      <a:pt x="17097" y="5219"/>
                      <a:pt x="17091" y="5235"/>
                      <a:pt x="17107" y="5252"/>
                    </a:cubicBezTo>
                    <a:cubicBezTo>
                      <a:pt x="17911" y="5607"/>
                      <a:pt x="18690" y="5985"/>
                      <a:pt x="19352" y="6552"/>
                    </a:cubicBezTo>
                    <a:cubicBezTo>
                      <a:pt x="19966" y="7048"/>
                      <a:pt x="20415" y="7733"/>
                      <a:pt x="20580" y="8513"/>
                    </a:cubicBezTo>
                    <a:cubicBezTo>
                      <a:pt x="20699" y="8938"/>
                      <a:pt x="20699" y="9387"/>
                      <a:pt x="20580" y="9836"/>
                    </a:cubicBezTo>
                    <a:cubicBezTo>
                      <a:pt x="20567" y="9889"/>
                      <a:pt x="20599" y="9920"/>
                      <a:pt x="20641" y="9920"/>
                    </a:cubicBezTo>
                    <a:cubicBezTo>
                      <a:pt x="20675" y="9920"/>
                      <a:pt x="20715" y="9901"/>
                      <a:pt x="20746" y="9859"/>
                    </a:cubicBezTo>
                    <a:cubicBezTo>
                      <a:pt x="20911" y="9481"/>
                      <a:pt x="20888" y="9033"/>
                      <a:pt x="20793" y="8631"/>
                    </a:cubicBezTo>
                    <a:cubicBezTo>
                      <a:pt x="20746" y="8229"/>
                      <a:pt x="20580" y="7851"/>
                      <a:pt x="20391" y="7520"/>
                    </a:cubicBezTo>
                    <a:cubicBezTo>
                      <a:pt x="19966" y="6788"/>
                      <a:pt x="19281" y="6268"/>
                      <a:pt x="18548" y="5843"/>
                    </a:cubicBezTo>
                    <a:cubicBezTo>
                      <a:pt x="18076" y="5583"/>
                      <a:pt x="17603" y="5394"/>
                      <a:pt x="17107" y="5229"/>
                    </a:cubicBezTo>
                    <a:cubicBezTo>
                      <a:pt x="17107" y="5222"/>
                      <a:pt x="17105" y="5219"/>
                      <a:pt x="17103" y="5219"/>
                    </a:cubicBezTo>
                    <a:close/>
                    <a:moveTo>
                      <a:pt x="17358" y="4066"/>
                    </a:moveTo>
                    <a:cubicBezTo>
                      <a:pt x="16987" y="4066"/>
                      <a:pt x="16618" y="4094"/>
                      <a:pt x="16257" y="4142"/>
                    </a:cubicBezTo>
                    <a:cubicBezTo>
                      <a:pt x="15335" y="4260"/>
                      <a:pt x="14414" y="4520"/>
                      <a:pt x="13563" y="4874"/>
                    </a:cubicBezTo>
                    <a:cubicBezTo>
                      <a:pt x="13445" y="4898"/>
                      <a:pt x="13350" y="4921"/>
                      <a:pt x="13232" y="5016"/>
                    </a:cubicBezTo>
                    <a:cubicBezTo>
                      <a:pt x="13681" y="4898"/>
                      <a:pt x="14130" y="4780"/>
                      <a:pt x="14532" y="4661"/>
                    </a:cubicBezTo>
                    <a:cubicBezTo>
                      <a:pt x="14981" y="4543"/>
                      <a:pt x="15382" y="4425"/>
                      <a:pt x="15831" y="4378"/>
                    </a:cubicBezTo>
                    <a:cubicBezTo>
                      <a:pt x="16295" y="4293"/>
                      <a:pt x="16753" y="4245"/>
                      <a:pt x="17210" y="4245"/>
                    </a:cubicBezTo>
                    <a:cubicBezTo>
                      <a:pt x="17639" y="4245"/>
                      <a:pt x="18067" y="4287"/>
                      <a:pt x="18501" y="4378"/>
                    </a:cubicBezTo>
                    <a:cubicBezTo>
                      <a:pt x="19352" y="4543"/>
                      <a:pt x="20179" y="4921"/>
                      <a:pt x="20864" y="5488"/>
                    </a:cubicBezTo>
                    <a:cubicBezTo>
                      <a:pt x="21455" y="5961"/>
                      <a:pt x="21927" y="6623"/>
                      <a:pt x="22116" y="7331"/>
                    </a:cubicBezTo>
                    <a:cubicBezTo>
                      <a:pt x="22353" y="8064"/>
                      <a:pt x="22329" y="8867"/>
                      <a:pt x="21974" y="9576"/>
                    </a:cubicBezTo>
                    <a:cubicBezTo>
                      <a:pt x="21927" y="9647"/>
                      <a:pt x="21880" y="9741"/>
                      <a:pt x="21856" y="9836"/>
                    </a:cubicBezTo>
                    <a:cubicBezTo>
                      <a:pt x="21838" y="9873"/>
                      <a:pt x="21891" y="9952"/>
                      <a:pt x="21938" y="9952"/>
                    </a:cubicBezTo>
                    <a:cubicBezTo>
                      <a:pt x="21951" y="9952"/>
                      <a:pt x="21964" y="9946"/>
                      <a:pt x="21974" y="9930"/>
                    </a:cubicBezTo>
                    <a:cubicBezTo>
                      <a:pt x="22234" y="9623"/>
                      <a:pt x="22400" y="9222"/>
                      <a:pt x="22447" y="8820"/>
                    </a:cubicBezTo>
                    <a:cubicBezTo>
                      <a:pt x="22518" y="8442"/>
                      <a:pt x="22518" y="8040"/>
                      <a:pt x="22447" y="7615"/>
                    </a:cubicBezTo>
                    <a:cubicBezTo>
                      <a:pt x="22305" y="6859"/>
                      <a:pt x="21856" y="6150"/>
                      <a:pt x="21289" y="5583"/>
                    </a:cubicBezTo>
                    <a:cubicBezTo>
                      <a:pt x="20651" y="4969"/>
                      <a:pt x="19848" y="4520"/>
                      <a:pt x="18997" y="4283"/>
                    </a:cubicBezTo>
                    <a:cubicBezTo>
                      <a:pt x="18461" y="4128"/>
                      <a:pt x="17908" y="4066"/>
                      <a:pt x="17358" y="4066"/>
                    </a:cubicBezTo>
                    <a:close/>
                    <a:moveTo>
                      <a:pt x="16457" y="4700"/>
                    </a:moveTo>
                    <a:cubicBezTo>
                      <a:pt x="16083" y="4700"/>
                      <a:pt x="15709" y="4730"/>
                      <a:pt x="15335" y="4780"/>
                    </a:cubicBezTo>
                    <a:cubicBezTo>
                      <a:pt x="15312" y="4780"/>
                      <a:pt x="15312" y="4803"/>
                      <a:pt x="15335" y="4803"/>
                    </a:cubicBezTo>
                    <a:cubicBezTo>
                      <a:pt x="15540" y="4795"/>
                      <a:pt x="15742" y="4790"/>
                      <a:pt x="15943" y="4790"/>
                    </a:cubicBezTo>
                    <a:cubicBezTo>
                      <a:pt x="16346" y="4790"/>
                      <a:pt x="16745" y="4811"/>
                      <a:pt x="17154" y="4874"/>
                    </a:cubicBezTo>
                    <a:cubicBezTo>
                      <a:pt x="17745" y="4945"/>
                      <a:pt x="18383" y="5110"/>
                      <a:pt x="18903" y="5370"/>
                    </a:cubicBezTo>
                    <a:cubicBezTo>
                      <a:pt x="19446" y="5630"/>
                      <a:pt x="19966" y="5961"/>
                      <a:pt x="20321" y="6434"/>
                    </a:cubicBezTo>
                    <a:cubicBezTo>
                      <a:pt x="20675" y="6882"/>
                      <a:pt x="20864" y="7426"/>
                      <a:pt x="20982" y="7969"/>
                    </a:cubicBezTo>
                    <a:cubicBezTo>
                      <a:pt x="21053" y="8300"/>
                      <a:pt x="21100" y="8607"/>
                      <a:pt x="21100" y="8938"/>
                    </a:cubicBezTo>
                    <a:cubicBezTo>
                      <a:pt x="21100" y="9103"/>
                      <a:pt x="21053" y="9269"/>
                      <a:pt x="21029" y="9411"/>
                    </a:cubicBezTo>
                    <a:cubicBezTo>
                      <a:pt x="21006" y="9576"/>
                      <a:pt x="20911" y="9718"/>
                      <a:pt x="20864" y="9859"/>
                    </a:cubicBezTo>
                    <a:cubicBezTo>
                      <a:pt x="20827" y="9914"/>
                      <a:pt x="20890" y="9969"/>
                      <a:pt x="20953" y="9969"/>
                    </a:cubicBezTo>
                    <a:cubicBezTo>
                      <a:pt x="20971" y="9969"/>
                      <a:pt x="20990" y="9965"/>
                      <a:pt x="21006" y="9954"/>
                    </a:cubicBezTo>
                    <a:cubicBezTo>
                      <a:pt x="21218" y="9718"/>
                      <a:pt x="21266" y="9411"/>
                      <a:pt x="21337" y="9127"/>
                    </a:cubicBezTo>
                    <a:cubicBezTo>
                      <a:pt x="21360" y="8820"/>
                      <a:pt x="21337" y="8513"/>
                      <a:pt x="21266" y="8206"/>
                    </a:cubicBezTo>
                    <a:cubicBezTo>
                      <a:pt x="21171" y="7639"/>
                      <a:pt x="20982" y="7048"/>
                      <a:pt x="20651" y="6552"/>
                    </a:cubicBezTo>
                    <a:cubicBezTo>
                      <a:pt x="20297" y="6055"/>
                      <a:pt x="19801" y="5630"/>
                      <a:pt x="19257" y="5347"/>
                    </a:cubicBezTo>
                    <a:cubicBezTo>
                      <a:pt x="18690" y="5040"/>
                      <a:pt x="18076" y="4874"/>
                      <a:pt x="17462" y="4780"/>
                    </a:cubicBezTo>
                    <a:cubicBezTo>
                      <a:pt x="17127" y="4724"/>
                      <a:pt x="16792" y="4700"/>
                      <a:pt x="16457" y="4700"/>
                    </a:cubicBezTo>
                    <a:close/>
                    <a:moveTo>
                      <a:pt x="13360" y="6340"/>
                    </a:moveTo>
                    <a:cubicBezTo>
                      <a:pt x="13151" y="6340"/>
                      <a:pt x="12942" y="6357"/>
                      <a:pt x="12736" y="6386"/>
                    </a:cubicBezTo>
                    <a:cubicBezTo>
                      <a:pt x="13161" y="6410"/>
                      <a:pt x="13610" y="6457"/>
                      <a:pt x="14036" y="6575"/>
                    </a:cubicBezTo>
                    <a:cubicBezTo>
                      <a:pt x="14437" y="6693"/>
                      <a:pt x="14839" y="6906"/>
                      <a:pt x="15193" y="7142"/>
                    </a:cubicBezTo>
                    <a:cubicBezTo>
                      <a:pt x="15808" y="7615"/>
                      <a:pt x="16375" y="8276"/>
                      <a:pt x="16635" y="9009"/>
                    </a:cubicBezTo>
                    <a:lnTo>
                      <a:pt x="16800" y="9623"/>
                    </a:lnTo>
                    <a:lnTo>
                      <a:pt x="16895" y="10238"/>
                    </a:lnTo>
                    <a:cubicBezTo>
                      <a:pt x="16905" y="10279"/>
                      <a:pt x="16933" y="10298"/>
                      <a:pt x="16962" y="10298"/>
                    </a:cubicBezTo>
                    <a:cubicBezTo>
                      <a:pt x="16999" y="10298"/>
                      <a:pt x="17036" y="10267"/>
                      <a:pt x="17036" y="10214"/>
                    </a:cubicBezTo>
                    <a:cubicBezTo>
                      <a:pt x="17084" y="10049"/>
                      <a:pt x="17013" y="9836"/>
                      <a:pt x="16989" y="9623"/>
                    </a:cubicBezTo>
                    <a:cubicBezTo>
                      <a:pt x="16965" y="9411"/>
                      <a:pt x="16895" y="9245"/>
                      <a:pt x="16847" y="9056"/>
                    </a:cubicBezTo>
                    <a:cubicBezTo>
                      <a:pt x="16729" y="8678"/>
                      <a:pt x="16540" y="8324"/>
                      <a:pt x="16280" y="7993"/>
                    </a:cubicBezTo>
                    <a:cubicBezTo>
                      <a:pt x="15997" y="7686"/>
                      <a:pt x="15713" y="7355"/>
                      <a:pt x="15382" y="7095"/>
                    </a:cubicBezTo>
                    <a:cubicBezTo>
                      <a:pt x="15028" y="6788"/>
                      <a:pt x="14650" y="6575"/>
                      <a:pt x="14225" y="6457"/>
                    </a:cubicBezTo>
                    <a:cubicBezTo>
                      <a:pt x="13948" y="6374"/>
                      <a:pt x="13655" y="6340"/>
                      <a:pt x="13360" y="6340"/>
                    </a:cubicBezTo>
                    <a:close/>
                    <a:moveTo>
                      <a:pt x="15831" y="6528"/>
                    </a:moveTo>
                    <a:lnTo>
                      <a:pt x="15831" y="6528"/>
                    </a:lnTo>
                    <a:cubicBezTo>
                      <a:pt x="16138" y="6670"/>
                      <a:pt x="16422" y="6882"/>
                      <a:pt x="16682" y="7095"/>
                    </a:cubicBezTo>
                    <a:cubicBezTo>
                      <a:pt x="16965" y="7284"/>
                      <a:pt x="17202" y="7520"/>
                      <a:pt x="17367" y="7780"/>
                    </a:cubicBezTo>
                    <a:cubicBezTo>
                      <a:pt x="17722" y="8300"/>
                      <a:pt x="17958" y="8867"/>
                      <a:pt x="18052" y="9458"/>
                    </a:cubicBezTo>
                    <a:cubicBezTo>
                      <a:pt x="18076" y="9623"/>
                      <a:pt x="18076" y="9765"/>
                      <a:pt x="18076" y="9954"/>
                    </a:cubicBezTo>
                    <a:cubicBezTo>
                      <a:pt x="18076" y="10119"/>
                      <a:pt x="18052" y="10308"/>
                      <a:pt x="18076" y="10450"/>
                    </a:cubicBezTo>
                    <a:cubicBezTo>
                      <a:pt x="18076" y="10480"/>
                      <a:pt x="18123" y="10510"/>
                      <a:pt x="18164" y="10510"/>
                    </a:cubicBezTo>
                    <a:cubicBezTo>
                      <a:pt x="18188" y="10510"/>
                      <a:pt x="18209" y="10500"/>
                      <a:pt x="18218" y="10474"/>
                    </a:cubicBezTo>
                    <a:cubicBezTo>
                      <a:pt x="18289" y="10332"/>
                      <a:pt x="18289" y="10143"/>
                      <a:pt x="18289" y="10001"/>
                    </a:cubicBezTo>
                    <a:cubicBezTo>
                      <a:pt x="18289" y="9859"/>
                      <a:pt x="18289" y="9670"/>
                      <a:pt x="18265" y="9529"/>
                    </a:cubicBezTo>
                    <a:cubicBezTo>
                      <a:pt x="18218" y="9198"/>
                      <a:pt x="18147" y="8914"/>
                      <a:pt x="18029" y="8607"/>
                    </a:cubicBezTo>
                    <a:cubicBezTo>
                      <a:pt x="17792" y="7993"/>
                      <a:pt x="17391" y="7473"/>
                      <a:pt x="16871" y="7048"/>
                    </a:cubicBezTo>
                    <a:cubicBezTo>
                      <a:pt x="16729" y="6930"/>
                      <a:pt x="16540" y="6812"/>
                      <a:pt x="16375" y="6717"/>
                    </a:cubicBezTo>
                    <a:cubicBezTo>
                      <a:pt x="16209" y="6646"/>
                      <a:pt x="16044" y="6552"/>
                      <a:pt x="15831" y="6528"/>
                    </a:cubicBezTo>
                    <a:close/>
                    <a:moveTo>
                      <a:pt x="13610" y="5985"/>
                    </a:moveTo>
                    <a:cubicBezTo>
                      <a:pt x="13492" y="6032"/>
                      <a:pt x="13492" y="6055"/>
                      <a:pt x="13563" y="6079"/>
                    </a:cubicBezTo>
                    <a:cubicBezTo>
                      <a:pt x="14485" y="6174"/>
                      <a:pt x="15335" y="6552"/>
                      <a:pt x="16044" y="7119"/>
                    </a:cubicBezTo>
                    <a:cubicBezTo>
                      <a:pt x="16682" y="7639"/>
                      <a:pt x="17154" y="8395"/>
                      <a:pt x="17438" y="9151"/>
                    </a:cubicBezTo>
                    <a:cubicBezTo>
                      <a:pt x="17485" y="9363"/>
                      <a:pt x="17556" y="9600"/>
                      <a:pt x="17603" y="9789"/>
                    </a:cubicBezTo>
                    <a:cubicBezTo>
                      <a:pt x="17627" y="10049"/>
                      <a:pt x="17674" y="10285"/>
                      <a:pt x="17722" y="10474"/>
                    </a:cubicBezTo>
                    <a:cubicBezTo>
                      <a:pt x="17733" y="10518"/>
                      <a:pt x="17759" y="10536"/>
                      <a:pt x="17786" y="10536"/>
                    </a:cubicBezTo>
                    <a:cubicBezTo>
                      <a:pt x="17818" y="10536"/>
                      <a:pt x="17851" y="10512"/>
                      <a:pt x="17863" y="10474"/>
                    </a:cubicBezTo>
                    <a:cubicBezTo>
                      <a:pt x="17911" y="10285"/>
                      <a:pt x="17840" y="10049"/>
                      <a:pt x="17816" y="9836"/>
                    </a:cubicBezTo>
                    <a:cubicBezTo>
                      <a:pt x="17792" y="9623"/>
                      <a:pt x="17722" y="9411"/>
                      <a:pt x="17674" y="9198"/>
                    </a:cubicBezTo>
                    <a:cubicBezTo>
                      <a:pt x="17556" y="8796"/>
                      <a:pt x="17367" y="8418"/>
                      <a:pt x="17131" y="8064"/>
                    </a:cubicBezTo>
                    <a:cubicBezTo>
                      <a:pt x="16658" y="7284"/>
                      <a:pt x="15949" y="6670"/>
                      <a:pt x="15123" y="6315"/>
                    </a:cubicBezTo>
                    <a:cubicBezTo>
                      <a:pt x="14650" y="6103"/>
                      <a:pt x="14154" y="5985"/>
                      <a:pt x="13610" y="5985"/>
                    </a:cubicBezTo>
                    <a:close/>
                    <a:moveTo>
                      <a:pt x="14414" y="5961"/>
                    </a:moveTo>
                    <a:cubicBezTo>
                      <a:pt x="14910" y="6055"/>
                      <a:pt x="15453" y="6174"/>
                      <a:pt x="15926" y="6339"/>
                    </a:cubicBezTo>
                    <a:cubicBezTo>
                      <a:pt x="16398" y="6528"/>
                      <a:pt x="16824" y="6741"/>
                      <a:pt x="17225" y="7024"/>
                    </a:cubicBezTo>
                    <a:cubicBezTo>
                      <a:pt x="17863" y="7520"/>
                      <a:pt x="18407" y="8229"/>
                      <a:pt x="18548" y="9033"/>
                    </a:cubicBezTo>
                    <a:cubicBezTo>
                      <a:pt x="18619" y="9292"/>
                      <a:pt x="18619" y="9576"/>
                      <a:pt x="18572" y="9836"/>
                    </a:cubicBezTo>
                    <a:cubicBezTo>
                      <a:pt x="18548" y="10096"/>
                      <a:pt x="18525" y="10403"/>
                      <a:pt x="18454" y="10663"/>
                    </a:cubicBezTo>
                    <a:cubicBezTo>
                      <a:pt x="18454" y="10716"/>
                      <a:pt x="18499" y="10747"/>
                      <a:pt x="18546" y="10747"/>
                    </a:cubicBezTo>
                    <a:cubicBezTo>
                      <a:pt x="18583" y="10747"/>
                      <a:pt x="18622" y="10728"/>
                      <a:pt x="18643" y="10686"/>
                    </a:cubicBezTo>
                    <a:cubicBezTo>
                      <a:pt x="18690" y="10450"/>
                      <a:pt x="18761" y="10190"/>
                      <a:pt x="18761" y="9954"/>
                    </a:cubicBezTo>
                    <a:cubicBezTo>
                      <a:pt x="18785" y="9694"/>
                      <a:pt x="18785" y="9458"/>
                      <a:pt x="18761" y="9174"/>
                    </a:cubicBezTo>
                    <a:cubicBezTo>
                      <a:pt x="18690" y="8773"/>
                      <a:pt x="18548" y="8347"/>
                      <a:pt x="18312" y="7969"/>
                    </a:cubicBezTo>
                    <a:cubicBezTo>
                      <a:pt x="17816" y="7166"/>
                      <a:pt x="17013" y="6623"/>
                      <a:pt x="16115" y="6292"/>
                    </a:cubicBezTo>
                    <a:cubicBezTo>
                      <a:pt x="15855" y="6197"/>
                      <a:pt x="15571" y="6103"/>
                      <a:pt x="15264" y="6055"/>
                    </a:cubicBezTo>
                    <a:cubicBezTo>
                      <a:pt x="15004" y="5985"/>
                      <a:pt x="14721" y="5961"/>
                      <a:pt x="14414" y="5961"/>
                    </a:cubicBezTo>
                    <a:close/>
                    <a:moveTo>
                      <a:pt x="6146" y="7372"/>
                    </a:moveTo>
                    <a:cubicBezTo>
                      <a:pt x="6138" y="7372"/>
                      <a:pt x="6129" y="7374"/>
                      <a:pt x="6120" y="7379"/>
                    </a:cubicBezTo>
                    <a:cubicBezTo>
                      <a:pt x="5813" y="7568"/>
                      <a:pt x="5577" y="7804"/>
                      <a:pt x="5341" y="8064"/>
                    </a:cubicBezTo>
                    <a:cubicBezTo>
                      <a:pt x="4490" y="9033"/>
                      <a:pt x="4089" y="10308"/>
                      <a:pt x="3994" y="11584"/>
                    </a:cubicBezTo>
                    <a:lnTo>
                      <a:pt x="4018" y="11584"/>
                    </a:lnTo>
                    <a:cubicBezTo>
                      <a:pt x="4089" y="11183"/>
                      <a:pt x="4136" y="10828"/>
                      <a:pt x="4230" y="10474"/>
                    </a:cubicBezTo>
                    <a:cubicBezTo>
                      <a:pt x="4372" y="9883"/>
                      <a:pt x="4632" y="9292"/>
                      <a:pt x="4963" y="8773"/>
                    </a:cubicBezTo>
                    <a:cubicBezTo>
                      <a:pt x="5294" y="8276"/>
                      <a:pt x="5672" y="7828"/>
                      <a:pt x="6144" y="7450"/>
                    </a:cubicBezTo>
                    <a:cubicBezTo>
                      <a:pt x="6202" y="7411"/>
                      <a:pt x="6181" y="7372"/>
                      <a:pt x="6146" y="7372"/>
                    </a:cubicBezTo>
                    <a:close/>
                    <a:moveTo>
                      <a:pt x="14864" y="9839"/>
                    </a:moveTo>
                    <a:cubicBezTo>
                      <a:pt x="14851" y="9848"/>
                      <a:pt x="14792" y="9874"/>
                      <a:pt x="14792" y="9930"/>
                    </a:cubicBezTo>
                    <a:cubicBezTo>
                      <a:pt x="14981" y="10474"/>
                      <a:pt x="15075" y="11064"/>
                      <a:pt x="15028" y="11632"/>
                    </a:cubicBezTo>
                    <a:cubicBezTo>
                      <a:pt x="15028" y="12246"/>
                      <a:pt x="14910" y="12884"/>
                      <a:pt x="14721" y="13427"/>
                    </a:cubicBezTo>
                    <a:cubicBezTo>
                      <a:pt x="14579" y="13782"/>
                      <a:pt x="14437" y="14136"/>
                      <a:pt x="14272" y="14467"/>
                    </a:cubicBezTo>
                    <a:cubicBezTo>
                      <a:pt x="14272" y="14467"/>
                      <a:pt x="14272" y="14477"/>
                      <a:pt x="14279" y="14477"/>
                    </a:cubicBezTo>
                    <a:cubicBezTo>
                      <a:pt x="14282" y="14477"/>
                      <a:pt x="14288" y="14475"/>
                      <a:pt x="14296" y="14467"/>
                    </a:cubicBezTo>
                    <a:cubicBezTo>
                      <a:pt x="14957" y="13380"/>
                      <a:pt x="15312" y="12080"/>
                      <a:pt x="15123" y="10805"/>
                    </a:cubicBezTo>
                    <a:cubicBezTo>
                      <a:pt x="15099" y="10475"/>
                      <a:pt x="15005" y="10169"/>
                      <a:pt x="14864" y="9839"/>
                    </a:cubicBezTo>
                    <a:close/>
                    <a:moveTo>
                      <a:pt x="8409" y="6454"/>
                    </a:moveTo>
                    <a:cubicBezTo>
                      <a:pt x="8403" y="6454"/>
                      <a:pt x="8396" y="6455"/>
                      <a:pt x="8389" y="6457"/>
                    </a:cubicBezTo>
                    <a:cubicBezTo>
                      <a:pt x="7680" y="6552"/>
                      <a:pt x="7066" y="6930"/>
                      <a:pt x="6569" y="7379"/>
                    </a:cubicBezTo>
                    <a:cubicBezTo>
                      <a:pt x="5483" y="8347"/>
                      <a:pt x="4986" y="9741"/>
                      <a:pt x="4703" y="11064"/>
                    </a:cubicBezTo>
                    <a:cubicBezTo>
                      <a:pt x="4561" y="11773"/>
                      <a:pt x="4443" y="12529"/>
                      <a:pt x="4396" y="13238"/>
                    </a:cubicBezTo>
                    <a:lnTo>
                      <a:pt x="4396" y="14325"/>
                    </a:lnTo>
                    <a:cubicBezTo>
                      <a:pt x="4443" y="14679"/>
                      <a:pt x="4467" y="15034"/>
                      <a:pt x="4514" y="15388"/>
                    </a:cubicBezTo>
                    <a:lnTo>
                      <a:pt x="4561" y="15388"/>
                    </a:lnTo>
                    <a:cubicBezTo>
                      <a:pt x="4514" y="15010"/>
                      <a:pt x="4514" y="14585"/>
                      <a:pt x="4514" y="14207"/>
                    </a:cubicBezTo>
                    <a:cubicBezTo>
                      <a:pt x="4514" y="13782"/>
                      <a:pt x="4561" y="13404"/>
                      <a:pt x="4585" y="13002"/>
                    </a:cubicBezTo>
                    <a:cubicBezTo>
                      <a:pt x="4632" y="12293"/>
                      <a:pt x="4750" y="11584"/>
                      <a:pt x="4915" y="10899"/>
                    </a:cubicBezTo>
                    <a:cubicBezTo>
                      <a:pt x="5081" y="10214"/>
                      <a:pt x="5294" y="9529"/>
                      <a:pt x="5624" y="8891"/>
                    </a:cubicBezTo>
                    <a:cubicBezTo>
                      <a:pt x="5908" y="8324"/>
                      <a:pt x="6286" y="7804"/>
                      <a:pt x="6806" y="7355"/>
                    </a:cubicBezTo>
                    <a:cubicBezTo>
                      <a:pt x="7278" y="6977"/>
                      <a:pt x="7798" y="6693"/>
                      <a:pt x="8389" y="6552"/>
                    </a:cubicBezTo>
                    <a:cubicBezTo>
                      <a:pt x="8398" y="6553"/>
                      <a:pt x="8406" y="6554"/>
                      <a:pt x="8414" y="6554"/>
                    </a:cubicBezTo>
                    <a:cubicBezTo>
                      <a:pt x="8495" y="6554"/>
                      <a:pt x="8480" y="6454"/>
                      <a:pt x="8409" y="6454"/>
                    </a:cubicBezTo>
                    <a:close/>
                    <a:moveTo>
                      <a:pt x="13446" y="7914"/>
                    </a:moveTo>
                    <a:cubicBezTo>
                      <a:pt x="13390" y="7914"/>
                      <a:pt x="13358" y="7977"/>
                      <a:pt x="13421" y="8040"/>
                    </a:cubicBezTo>
                    <a:cubicBezTo>
                      <a:pt x="13823" y="8465"/>
                      <a:pt x="14130" y="8985"/>
                      <a:pt x="14296" y="9529"/>
                    </a:cubicBezTo>
                    <a:cubicBezTo>
                      <a:pt x="14485" y="10167"/>
                      <a:pt x="14508" y="10805"/>
                      <a:pt x="14437" y="11466"/>
                    </a:cubicBezTo>
                    <a:cubicBezTo>
                      <a:pt x="14366" y="12175"/>
                      <a:pt x="14154" y="12837"/>
                      <a:pt x="13918" y="13498"/>
                    </a:cubicBezTo>
                    <a:cubicBezTo>
                      <a:pt x="13681" y="14183"/>
                      <a:pt x="13374" y="14798"/>
                      <a:pt x="13020" y="15436"/>
                    </a:cubicBezTo>
                    <a:cubicBezTo>
                      <a:pt x="12831" y="15790"/>
                      <a:pt x="12618" y="16144"/>
                      <a:pt x="12405" y="16475"/>
                    </a:cubicBezTo>
                    <a:cubicBezTo>
                      <a:pt x="12193" y="16806"/>
                      <a:pt x="11956" y="17160"/>
                      <a:pt x="11697" y="17444"/>
                    </a:cubicBezTo>
                    <a:cubicBezTo>
                      <a:pt x="11697" y="17444"/>
                      <a:pt x="11697" y="17491"/>
                      <a:pt x="11720" y="17491"/>
                    </a:cubicBezTo>
                    <a:cubicBezTo>
                      <a:pt x="11956" y="17208"/>
                      <a:pt x="12193" y="16924"/>
                      <a:pt x="12429" y="16664"/>
                    </a:cubicBezTo>
                    <a:cubicBezTo>
                      <a:pt x="12665" y="16357"/>
                      <a:pt x="12854" y="16073"/>
                      <a:pt x="13067" y="15743"/>
                    </a:cubicBezTo>
                    <a:cubicBezTo>
                      <a:pt x="13445" y="15128"/>
                      <a:pt x="13776" y="14467"/>
                      <a:pt x="14036" y="13782"/>
                    </a:cubicBezTo>
                    <a:cubicBezTo>
                      <a:pt x="14532" y="12529"/>
                      <a:pt x="14886" y="11064"/>
                      <a:pt x="14555" y="9718"/>
                    </a:cubicBezTo>
                    <a:cubicBezTo>
                      <a:pt x="14390" y="9056"/>
                      <a:pt x="14059" y="8418"/>
                      <a:pt x="13539" y="7969"/>
                    </a:cubicBezTo>
                    <a:cubicBezTo>
                      <a:pt x="13508" y="7930"/>
                      <a:pt x="13474" y="7914"/>
                      <a:pt x="13446" y="7914"/>
                    </a:cubicBezTo>
                    <a:close/>
                    <a:moveTo>
                      <a:pt x="9877" y="8308"/>
                    </a:moveTo>
                    <a:cubicBezTo>
                      <a:pt x="9863" y="8308"/>
                      <a:pt x="9847" y="8312"/>
                      <a:pt x="9830" y="8324"/>
                    </a:cubicBezTo>
                    <a:cubicBezTo>
                      <a:pt x="9546" y="8560"/>
                      <a:pt x="9287" y="8867"/>
                      <a:pt x="9027" y="9151"/>
                    </a:cubicBezTo>
                    <a:cubicBezTo>
                      <a:pt x="8814" y="9458"/>
                      <a:pt x="8554" y="9741"/>
                      <a:pt x="8365" y="10049"/>
                    </a:cubicBezTo>
                    <a:cubicBezTo>
                      <a:pt x="7585" y="11159"/>
                      <a:pt x="7042" y="12411"/>
                      <a:pt x="6735" y="13711"/>
                    </a:cubicBezTo>
                    <a:cubicBezTo>
                      <a:pt x="6404" y="15010"/>
                      <a:pt x="6333" y="16357"/>
                      <a:pt x="6499" y="17657"/>
                    </a:cubicBezTo>
                    <a:cubicBezTo>
                      <a:pt x="6499" y="17684"/>
                      <a:pt x="6513" y="17694"/>
                      <a:pt x="6531" y="17694"/>
                    </a:cubicBezTo>
                    <a:cubicBezTo>
                      <a:pt x="6558" y="17694"/>
                      <a:pt x="6593" y="17671"/>
                      <a:pt x="6593" y="17657"/>
                    </a:cubicBezTo>
                    <a:cubicBezTo>
                      <a:pt x="6499" y="16924"/>
                      <a:pt x="6499" y="16192"/>
                      <a:pt x="6593" y="15436"/>
                    </a:cubicBezTo>
                    <a:cubicBezTo>
                      <a:pt x="6711" y="14136"/>
                      <a:pt x="7066" y="12837"/>
                      <a:pt x="7656" y="11632"/>
                    </a:cubicBezTo>
                    <a:cubicBezTo>
                      <a:pt x="7940" y="11041"/>
                      <a:pt x="8271" y="10450"/>
                      <a:pt x="8649" y="9930"/>
                    </a:cubicBezTo>
                    <a:cubicBezTo>
                      <a:pt x="8838" y="9647"/>
                      <a:pt x="9027" y="9387"/>
                      <a:pt x="9287" y="9151"/>
                    </a:cubicBezTo>
                    <a:cubicBezTo>
                      <a:pt x="9476" y="8891"/>
                      <a:pt x="9712" y="8654"/>
                      <a:pt x="9948" y="8371"/>
                    </a:cubicBezTo>
                    <a:cubicBezTo>
                      <a:pt x="9948" y="8353"/>
                      <a:pt x="9921" y="8308"/>
                      <a:pt x="9877" y="8308"/>
                    </a:cubicBezTo>
                    <a:close/>
                    <a:moveTo>
                      <a:pt x="11203" y="8677"/>
                    </a:moveTo>
                    <a:cubicBezTo>
                      <a:pt x="11169" y="8677"/>
                      <a:pt x="11129" y="8703"/>
                      <a:pt x="11129" y="8749"/>
                    </a:cubicBezTo>
                    <a:cubicBezTo>
                      <a:pt x="11177" y="9056"/>
                      <a:pt x="11248" y="9387"/>
                      <a:pt x="11295" y="9718"/>
                    </a:cubicBezTo>
                    <a:cubicBezTo>
                      <a:pt x="11319" y="10049"/>
                      <a:pt x="11342" y="10356"/>
                      <a:pt x="11342" y="10686"/>
                    </a:cubicBezTo>
                    <a:cubicBezTo>
                      <a:pt x="11366" y="11348"/>
                      <a:pt x="11319" y="12010"/>
                      <a:pt x="11224" y="12671"/>
                    </a:cubicBezTo>
                    <a:cubicBezTo>
                      <a:pt x="11011" y="13971"/>
                      <a:pt x="10610" y="15247"/>
                      <a:pt x="9995" y="16428"/>
                    </a:cubicBezTo>
                    <a:cubicBezTo>
                      <a:pt x="9617" y="17066"/>
                      <a:pt x="9216" y="17680"/>
                      <a:pt x="8743" y="18271"/>
                    </a:cubicBezTo>
                    <a:cubicBezTo>
                      <a:pt x="8724" y="18309"/>
                      <a:pt x="8752" y="18348"/>
                      <a:pt x="8788" y="18348"/>
                    </a:cubicBezTo>
                    <a:cubicBezTo>
                      <a:pt x="8797" y="18348"/>
                      <a:pt x="8805" y="18346"/>
                      <a:pt x="8814" y="18342"/>
                    </a:cubicBezTo>
                    <a:cubicBezTo>
                      <a:pt x="9688" y="17302"/>
                      <a:pt x="10373" y="16144"/>
                      <a:pt x="10846" y="14892"/>
                    </a:cubicBezTo>
                    <a:cubicBezTo>
                      <a:pt x="11319" y="13616"/>
                      <a:pt x="11531" y="12293"/>
                      <a:pt x="11531" y="10946"/>
                    </a:cubicBezTo>
                    <a:cubicBezTo>
                      <a:pt x="11531" y="10568"/>
                      <a:pt x="11484" y="10214"/>
                      <a:pt x="11460" y="9836"/>
                    </a:cubicBezTo>
                    <a:cubicBezTo>
                      <a:pt x="11437" y="9458"/>
                      <a:pt x="11366" y="9103"/>
                      <a:pt x="11248" y="8702"/>
                    </a:cubicBezTo>
                    <a:cubicBezTo>
                      <a:pt x="11239" y="8685"/>
                      <a:pt x="11222" y="8677"/>
                      <a:pt x="11203" y="8677"/>
                    </a:cubicBezTo>
                    <a:close/>
                    <a:moveTo>
                      <a:pt x="9334" y="6906"/>
                    </a:moveTo>
                    <a:cubicBezTo>
                      <a:pt x="9216" y="6906"/>
                      <a:pt x="9121" y="6906"/>
                      <a:pt x="9003" y="6930"/>
                    </a:cubicBezTo>
                    <a:cubicBezTo>
                      <a:pt x="8601" y="7001"/>
                      <a:pt x="8176" y="7048"/>
                      <a:pt x="7798" y="7237"/>
                    </a:cubicBezTo>
                    <a:cubicBezTo>
                      <a:pt x="7396" y="7402"/>
                      <a:pt x="7066" y="7686"/>
                      <a:pt x="6806" y="7993"/>
                    </a:cubicBezTo>
                    <a:cubicBezTo>
                      <a:pt x="6215" y="8678"/>
                      <a:pt x="5742" y="9505"/>
                      <a:pt x="5435" y="10356"/>
                    </a:cubicBezTo>
                    <a:cubicBezTo>
                      <a:pt x="5104" y="11230"/>
                      <a:pt x="4963" y="12175"/>
                      <a:pt x="4939" y="13073"/>
                    </a:cubicBezTo>
                    <a:cubicBezTo>
                      <a:pt x="4892" y="13994"/>
                      <a:pt x="4963" y="14916"/>
                      <a:pt x="5152" y="15837"/>
                    </a:cubicBezTo>
                    <a:cubicBezTo>
                      <a:pt x="5294" y="16735"/>
                      <a:pt x="5506" y="17633"/>
                      <a:pt x="5790" y="18507"/>
                    </a:cubicBezTo>
                    <a:cubicBezTo>
                      <a:pt x="5790" y="18523"/>
                      <a:pt x="5792" y="18528"/>
                      <a:pt x="5796" y="18528"/>
                    </a:cubicBezTo>
                    <a:cubicBezTo>
                      <a:pt x="5803" y="18528"/>
                      <a:pt x="5813" y="18507"/>
                      <a:pt x="5813" y="18507"/>
                    </a:cubicBezTo>
                    <a:cubicBezTo>
                      <a:pt x="5790" y="18389"/>
                      <a:pt x="5790" y="18318"/>
                      <a:pt x="5766" y="18200"/>
                    </a:cubicBezTo>
                    <a:cubicBezTo>
                      <a:pt x="5577" y="17302"/>
                      <a:pt x="5412" y="16428"/>
                      <a:pt x="5294" y="15530"/>
                    </a:cubicBezTo>
                    <a:cubicBezTo>
                      <a:pt x="5175" y="14656"/>
                      <a:pt x="5104" y="13734"/>
                      <a:pt x="5175" y="12837"/>
                    </a:cubicBezTo>
                    <a:cubicBezTo>
                      <a:pt x="5223" y="11962"/>
                      <a:pt x="5412" y="11041"/>
                      <a:pt x="5742" y="10214"/>
                    </a:cubicBezTo>
                    <a:cubicBezTo>
                      <a:pt x="5908" y="9812"/>
                      <a:pt x="6120" y="9387"/>
                      <a:pt x="6357" y="9009"/>
                    </a:cubicBezTo>
                    <a:cubicBezTo>
                      <a:pt x="6593" y="8654"/>
                      <a:pt x="6829" y="8276"/>
                      <a:pt x="7160" y="7969"/>
                    </a:cubicBezTo>
                    <a:cubicBezTo>
                      <a:pt x="7444" y="7686"/>
                      <a:pt x="7798" y="7473"/>
                      <a:pt x="8176" y="7355"/>
                    </a:cubicBezTo>
                    <a:cubicBezTo>
                      <a:pt x="8578" y="7237"/>
                      <a:pt x="8979" y="7166"/>
                      <a:pt x="9405" y="7119"/>
                    </a:cubicBezTo>
                    <a:cubicBezTo>
                      <a:pt x="9452" y="7048"/>
                      <a:pt x="9428" y="6906"/>
                      <a:pt x="9334" y="6906"/>
                    </a:cubicBezTo>
                    <a:close/>
                    <a:moveTo>
                      <a:pt x="9551" y="9421"/>
                    </a:moveTo>
                    <a:cubicBezTo>
                      <a:pt x="9526" y="9421"/>
                      <a:pt x="9496" y="9440"/>
                      <a:pt x="9476" y="9481"/>
                    </a:cubicBezTo>
                    <a:cubicBezTo>
                      <a:pt x="9003" y="10639"/>
                      <a:pt x="8625" y="11844"/>
                      <a:pt x="8247" y="13073"/>
                    </a:cubicBezTo>
                    <a:cubicBezTo>
                      <a:pt x="8058" y="13711"/>
                      <a:pt x="7893" y="14301"/>
                      <a:pt x="7704" y="14916"/>
                    </a:cubicBezTo>
                    <a:cubicBezTo>
                      <a:pt x="7538" y="15506"/>
                      <a:pt x="7396" y="16097"/>
                      <a:pt x="7231" y="16711"/>
                    </a:cubicBezTo>
                    <a:cubicBezTo>
                      <a:pt x="7089" y="17397"/>
                      <a:pt x="6971" y="18082"/>
                      <a:pt x="6947" y="18791"/>
                    </a:cubicBezTo>
                    <a:cubicBezTo>
                      <a:pt x="6947" y="18802"/>
                      <a:pt x="6953" y="18808"/>
                      <a:pt x="6959" y="18808"/>
                    </a:cubicBezTo>
                    <a:cubicBezTo>
                      <a:pt x="6965" y="18808"/>
                      <a:pt x="6971" y="18802"/>
                      <a:pt x="6971" y="18791"/>
                    </a:cubicBezTo>
                    <a:cubicBezTo>
                      <a:pt x="7113" y="17538"/>
                      <a:pt x="7444" y="16357"/>
                      <a:pt x="7798" y="15152"/>
                    </a:cubicBezTo>
                    <a:cubicBezTo>
                      <a:pt x="8152" y="13923"/>
                      <a:pt x="8507" y="12718"/>
                      <a:pt x="8885" y="11513"/>
                    </a:cubicBezTo>
                    <a:cubicBezTo>
                      <a:pt x="9121" y="10828"/>
                      <a:pt x="9357" y="10190"/>
                      <a:pt x="9594" y="9505"/>
                    </a:cubicBezTo>
                    <a:cubicBezTo>
                      <a:pt x="9607" y="9452"/>
                      <a:pt x="9583" y="9421"/>
                      <a:pt x="9551" y="9421"/>
                    </a:cubicBezTo>
                    <a:close/>
                    <a:moveTo>
                      <a:pt x="12405" y="7806"/>
                    </a:moveTo>
                    <a:cubicBezTo>
                      <a:pt x="12349" y="7806"/>
                      <a:pt x="12303" y="7890"/>
                      <a:pt x="12358" y="7946"/>
                    </a:cubicBezTo>
                    <a:cubicBezTo>
                      <a:pt x="12665" y="8206"/>
                      <a:pt x="12972" y="8465"/>
                      <a:pt x="13232" y="8773"/>
                    </a:cubicBezTo>
                    <a:cubicBezTo>
                      <a:pt x="13492" y="9103"/>
                      <a:pt x="13681" y="9458"/>
                      <a:pt x="13752" y="9836"/>
                    </a:cubicBezTo>
                    <a:cubicBezTo>
                      <a:pt x="13847" y="10238"/>
                      <a:pt x="13847" y="10686"/>
                      <a:pt x="13847" y="11112"/>
                    </a:cubicBezTo>
                    <a:cubicBezTo>
                      <a:pt x="13823" y="11537"/>
                      <a:pt x="13799" y="12010"/>
                      <a:pt x="13681" y="12458"/>
                    </a:cubicBezTo>
                    <a:cubicBezTo>
                      <a:pt x="13492" y="13356"/>
                      <a:pt x="13138" y="14183"/>
                      <a:pt x="12665" y="14963"/>
                    </a:cubicBezTo>
                    <a:cubicBezTo>
                      <a:pt x="12216" y="15766"/>
                      <a:pt x="11673" y="16475"/>
                      <a:pt x="11082" y="17160"/>
                    </a:cubicBezTo>
                    <a:cubicBezTo>
                      <a:pt x="10492" y="17846"/>
                      <a:pt x="9830" y="18483"/>
                      <a:pt x="9192" y="19145"/>
                    </a:cubicBezTo>
                    <a:lnTo>
                      <a:pt x="8956" y="19381"/>
                    </a:lnTo>
                    <a:cubicBezTo>
                      <a:pt x="8956" y="19381"/>
                      <a:pt x="8956" y="19405"/>
                      <a:pt x="8979" y="19405"/>
                    </a:cubicBezTo>
                    <a:cubicBezTo>
                      <a:pt x="9712" y="18814"/>
                      <a:pt x="10397" y="18153"/>
                      <a:pt x="11011" y="17491"/>
                    </a:cubicBezTo>
                    <a:cubicBezTo>
                      <a:pt x="11626" y="16806"/>
                      <a:pt x="12216" y="16073"/>
                      <a:pt x="12713" y="15294"/>
                    </a:cubicBezTo>
                    <a:cubicBezTo>
                      <a:pt x="13161" y="14490"/>
                      <a:pt x="13563" y="13640"/>
                      <a:pt x="13799" y="12766"/>
                    </a:cubicBezTo>
                    <a:cubicBezTo>
                      <a:pt x="14012" y="11868"/>
                      <a:pt x="14083" y="10946"/>
                      <a:pt x="13965" y="10072"/>
                    </a:cubicBezTo>
                    <a:cubicBezTo>
                      <a:pt x="13918" y="9647"/>
                      <a:pt x="13799" y="9245"/>
                      <a:pt x="13563" y="8891"/>
                    </a:cubicBezTo>
                    <a:cubicBezTo>
                      <a:pt x="13327" y="8560"/>
                      <a:pt x="13020" y="8276"/>
                      <a:pt x="12689" y="7993"/>
                    </a:cubicBezTo>
                    <a:cubicBezTo>
                      <a:pt x="12618" y="7946"/>
                      <a:pt x="12524" y="7875"/>
                      <a:pt x="12453" y="7828"/>
                    </a:cubicBezTo>
                    <a:cubicBezTo>
                      <a:pt x="12437" y="7812"/>
                      <a:pt x="12421" y="7806"/>
                      <a:pt x="12405" y="7806"/>
                    </a:cubicBezTo>
                    <a:close/>
                    <a:moveTo>
                      <a:pt x="10392" y="8654"/>
                    </a:moveTo>
                    <a:cubicBezTo>
                      <a:pt x="10345" y="8654"/>
                      <a:pt x="10287" y="8686"/>
                      <a:pt x="10303" y="8749"/>
                    </a:cubicBezTo>
                    <a:cubicBezTo>
                      <a:pt x="10539" y="9411"/>
                      <a:pt x="10633" y="10119"/>
                      <a:pt x="10610" y="10828"/>
                    </a:cubicBezTo>
                    <a:cubicBezTo>
                      <a:pt x="10586" y="11584"/>
                      <a:pt x="10421" y="12293"/>
                      <a:pt x="10279" y="13002"/>
                    </a:cubicBezTo>
                    <a:cubicBezTo>
                      <a:pt x="10114" y="13782"/>
                      <a:pt x="9877" y="14585"/>
                      <a:pt x="9570" y="15365"/>
                    </a:cubicBezTo>
                    <a:cubicBezTo>
                      <a:pt x="9428" y="15743"/>
                      <a:pt x="9216" y="16097"/>
                      <a:pt x="9003" y="16452"/>
                    </a:cubicBezTo>
                    <a:cubicBezTo>
                      <a:pt x="8814" y="16782"/>
                      <a:pt x="8601" y="17089"/>
                      <a:pt x="8365" y="17420"/>
                    </a:cubicBezTo>
                    <a:cubicBezTo>
                      <a:pt x="7916" y="18082"/>
                      <a:pt x="7444" y="18696"/>
                      <a:pt x="7184" y="19429"/>
                    </a:cubicBezTo>
                    <a:lnTo>
                      <a:pt x="7089" y="19688"/>
                    </a:lnTo>
                    <a:cubicBezTo>
                      <a:pt x="7089" y="19712"/>
                      <a:pt x="7095" y="19724"/>
                      <a:pt x="7101" y="19724"/>
                    </a:cubicBezTo>
                    <a:cubicBezTo>
                      <a:pt x="7107" y="19724"/>
                      <a:pt x="7113" y="19712"/>
                      <a:pt x="7113" y="19688"/>
                    </a:cubicBezTo>
                    <a:cubicBezTo>
                      <a:pt x="7278" y="19310"/>
                      <a:pt x="7467" y="18980"/>
                      <a:pt x="7680" y="18672"/>
                    </a:cubicBezTo>
                    <a:cubicBezTo>
                      <a:pt x="7893" y="18342"/>
                      <a:pt x="8129" y="18011"/>
                      <a:pt x="8365" y="17680"/>
                    </a:cubicBezTo>
                    <a:cubicBezTo>
                      <a:pt x="8601" y="17373"/>
                      <a:pt x="8838" y="17042"/>
                      <a:pt x="9050" y="16711"/>
                    </a:cubicBezTo>
                    <a:cubicBezTo>
                      <a:pt x="9287" y="16357"/>
                      <a:pt x="9452" y="16003"/>
                      <a:pt x="9617" y="15625"/>
                    </a:cubicBezTo>
                    <a:cubicBezTo>
                      <a:pt x="9995" y="14845"/>
                      <a:pt x="10208" y="14065"/>
                      <a:pt x="10397" y="13262"/>
                    </a:cubicBezTo>
                    <a:cubicBezTo>
                      <a:pt x="10562" y="12529"/>
                      <a:pt x="10728" y="11773"/>
                      <a:pt x="10775" y="11041"/>
                    </a:cubicBezTo>
                    <a:cubicBezTo>
                      <a:pt x="10846" y="10332"/>
                      <a:pt x="10799" y="9600"/>
                      <a:pt x="10562" y="8938"/>
                    </a:cubicBezTo>
                    <a:cubicBezTo>
                      <a:pt x="10539" y="8867"/>
                      <a:pt x="10515" y="8773"/>
                      <a:pt x="10444" y="8678"/>
                    </a:cubicBezTo>
                    <a:cubicBezTo>
                      <a:pt x="10436" y="8662"/>
                      <a:pt x="10415" y="8654"/>
                      <a:pt x="10392" y="8654"/>
                    </a:cubicBezTo>
                    <a:close/>
                    <a:moveTo>
                      <a:pt x="9503" y="7707"/>
                    </a:moveTo>
                    <a:cubicBezTo>
                      <a:pt x="9494" y="7707"/>
                      <a:pt x="9485" y="7708"/>
                      <a:pt x="9476" y="7709"/>
                    </a:cubicBezTo>
                    <a:cubicBezTo>
                      <a:pt x="9357" y="7733"/>
                      <a:pt x="9263" y="7757"/>
                      <a:pt x="9145" y="7804"/>
                    </a:cubicBezTo>
                    <a:cubicBezTo>
                      <a:pt x="8271" y="8111"/>
                      <a:pt x="7538" y="8702"/>
                      <a:pt x="6995" y="9458"/>
                    </a:cubicBezTo>
                    <a:cubicBezTo>
                      <a:pt x="6380" y="10285"/>
                      <a:pt x="6002" y="11230"/>
                      <a:pt x="5766" y="12199"/>
                    </a:cubicBezTo>
                    <a:cubicBezTo>
                      <a:pt x="5530" y="13167"/>
                      <a:pt x="5483" y="14207"/>
                      <a:pt x="5601" y="15176"/>
                    </a:cubicBezTo>
                    <a:cubicBezTo>
                      <a:pt x="5719" y="16121"/>
                      <a:pt x="5979" y="17042"/>
                      <a:pt x="6168" y="17964"/>
                    </a:cubicBezTo>
                    <a:cubicBezTo>
                      <a:pt x="6404" y="18838"/>
                      <a:pt x="6617" y="19759"/>
                      <a:pt x="6806" y="20681"/>
                    </a:cubicBezTo>
                    <a:cubicBezTo>
                      <a:pt x="6806" y="20563"/>
                      <a:pt x="6806" y="20445"/>
                      <a:pt x="6758" y="20350"/>
                    </a:cubicBezTo>
                    <a:cubicBezTo>
                      <a:pt x="6711" y="19429"/>
                      <a:pt x="6475" y="18507"/>
                      <a:pt x="6262" y="17633"/>
                    </a:cubicBezTo>
                    <a:cubicBezTo>
                      <a:pt x="6050" y="16711"/>
                      <a:pt x="5861" y="15837"/>
                      <a:pt x="5766" y="14916"/>
                    </a:cubicBezTo>
                    <a:cubicBezTo>
                      <a:pt x="5672" y="13900"/>
                      <a:pt x="5766" y="12907"/>
                      <a:pt x="6026" y="11962"/>
                    </a:cubicBezTo>
                    <a:cubicBezTo>
                      <a:pt x="6286" y="11017"/>
                      <a:pt x="6711" y="10072"/>
                      <a:pt x="7349" y="9340"/>
                    </a:cubicBezTo>
                    <a:cubicBezTo>
                      <a:pt x="7916" y="8654"/>
                      <a:pt x="8672" y="8158"/>
                      <a:pt x="9546" y="7875"/>
                    </a:cubicBezTo>
                    <a:cubicBezTo>
                      <a:pt x="9657" y="7853"/>
                      <a:pt x="9623" y="7707"/>
                      <a:pt x="9503" y="7707"/>
                    </a:cubicBezTo>
                    <a:close/>
                    <a:moveTo>
                      <a:pt x="6806" y="20681"/>
                    </a:moveTo>
                    <a:cubicBezTo>
                      <a:pt x="6782" y="20693"/>
                      <a:pt x="6782" y="20699"/>
                      <a:pt x="6788" y="20699"/>
                    </a:cubicBezTo>
                    <a:cubicBezTo>
                      <a:pt x="6794" y="20699"/>
                      <a:pt x="6806" y="20693"/>
                      <a:pt x="6806" y="20681"/>
                    </a:cubicBezTo>
                    <a:close/>
                    <a:moveTo>
                      <a:pt x="11791" y="8255"/>
                    </a:moveTo>
                    <a:cubicBezTo>
                      <a:pt x="11721" y="8255"/>
                      <a:pt x="11651" y="8349"/>
                      <a:pt x="11720" y="8418"/>
                    </a:cubicBezTo>
                    <a:cubicBezTo>
                      <a:pt x="12311" y="9127"/>
                      <a:pt x="12665" y="9978"/>
                      <a:pt x="12760" y="10875"/>
                    </a:cubicBezTo>
                    <a:cubicBezTo>
                      <a:pt x="12878" y="11868"/>
                      <a:pt x="12689" y="12907"/>
                      <a:pt x="12382" y="13876"/>
                    </a:cubicBezTo>
                    <a:cubicBezTo>
                      <a:pt x="12027" y="14845"/>
                      <a:pt x="11531" y="15766"/>
                      <a:pt x="10870" y="16593"/>
                    </a:cubicBezTo>
                    <a:cubicBezTo>
                      <a:pt x="10279" y="17373"/>
                      <a:pt x="9570" y="18011"/>
                      <a:pt x="8861" y="18696"/>
                    </a:cubicBezTo>
                    <a:cubicBezTo>
                      <a:pt x="8152" y="19381"/>
                      <a:pt x="7444" y="20019"/>
                      <a:pt x="6853" y="20799"/>
                    </a:cubicBezTo>
                    <a:cubicBezTo>
                      <a:pt x="6806" y="20917"/>
                      <a:pt x="6711" y="20988"/>
                      <a:pt x="6640" y="21082"/>
                    </a:cubicBezTo>
                    <a:cubicBezTo>
                      <a:pt x="7325" y="20374"/>
                      <a:pt x="8034" y="19688"/>
                      <a:pt x="8790" y="19027"/>
                    </a:cubicBezTo>
                    <a:cubicBezTo>
                      <a:pt x="9499" y="18342"/>
                      <a:pt x="10255" y="17680"/>
                      <a:pt x="10893" y="16924"/>
                    </a:cubicBezTo>
                    <a:cubicBezTo>
                      <a:pt x="11578" y="16121"/>
                      <a:pt x="12098" y="15199"/>
                      <a:pt x="12500" y="14231"/>
                    </a:cubicBezTo>
                    <a:cubicBezTo>
                      <a:pt x="12878" y="13262"/>
                      <a:pt x="13091" y="12199"/>
                      <a:pt x="13020" y="11159"/>
                    </a:cubicBezTo>
                    <a:cubicBezTo>
                      <a:pt x="12996" y="10238"/>
                      <a:pt x="12689" y="9292"/>
                      <a:pt x="12098" y="8560"/>
                    </a:cubicBezTo>
                    <a:cubicBezTo>
                      <a:pt x="12027" y="8465"/>
                      <a:pt x="11956" y="8395"/>
                      <a:pt x="11862" y="8300"/>
                    </a:cubicBezTo>
                    <a:cubicBezTo>
                      <a:pt x="11843" y="8268"/>
                      <a:pt x="11817" y="8255"/>
                      <a:pt x="11791" y="8255"/>
                    </a:cubicBezTo>
                    <a:close/>
                    <a:moveTo>
                      <a:pt x="6640" y="21082"/>
                    </a:moveTo>
                    <a:cubicBezTo>
                      <a:pt x="6628" y="21094"/>
                      <a:pt x="6628" y="21100"/>
                      <a:pt x="6631" y="21100"/>
                    </a:cubicBezTo>
                    <a:cubicBezTo>
                      <a:pt x="6634" y="21100"/>
                      <a:pt x="6640" y="21094"/>
                      <a:pt x="6640" y="2108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6" name="Google Shape;4016;p61"/>
            <p:cNvGrpSpPr/>
            <p:nvPr/>
          </p:nvGrpSpPr>
          <p:grpSpPr>
            <a:xfrm rot="5400000">
              <a:off x="6126720" y="1709377"/>
              <a:ext cx="500859" cy="497578"/>
              <a:chOff x="368650" y="1552750"/>
              <a:chExt cx="1377500" cy="1368475"/>
            </a:xfrm>
          </p:grpSpPr>
          <p:sp>
            <p:nvSpPr>
              <p:cNvPr id="4017" name="Google Shape;4017;p61"/>
              <p:cNvSpPr/>
              <p:nvPr/>
            </p:nvSpPr>
            <p:spPr>
              <a:xfrm>
                <a:off x="368650" y="1552750"/>
                <a:ext cx="1377500" cy="1368475"/>
              </a:xfrm>
              <a:custGeom>
                <a:avLst/>
                <a:gdLst/>
                <a:ahLst/>
                <a:cxnLst/>
                <a:rect l="l" t="t" r="r" b="b"/>
                <a:pathLst>
                  <a:path w="55100" h="54739" extrusionOk="0">
                    <a:moveTo>
                      <a:pt x="32847" y="0"/>
                    </a:moveTo>
                    <a:cubicBezTo>
                      <a:pt x="32134" y="0"/>
                      <a:pt x="31486" y="475"/>
                      <a:pt x="31071" y="1049"/>
                    </a:cubicBezTo>
                    <a:cubicBezTo>
                      <a:pt x="30480" y="1828"/>
                      <a:pt x="30149" y="2821"/>
                      <a:pt x="29889" y="3719"/>
                    </a:cubicBezTo>
                    <a:cubicBezTo>
                      <a:pt x="29629" y="4664"/>
                      <a:pt x="29488" y="5609"/>
                      <a:pt x="29322" y="6554"/>
                    </a:cubicBezTo>
                    <a:cubicBezTo>
                      <a:pt x="29181" y="7452"/>
                      <a:pt x="29086" y="8373"/>
                      <a:pt x="29015" y="9271"/>
                    </a:cubicBezTo>
                    <a:cubicBezTo>
                      <a:pt x="28850" y="11114"/>
                      <a:pt x="28802" y="12910"/>
                      <a:pt x="28732" y="14753"/>
                    </a:cubicBezTo>
                    <a:cubicBezTo>
                      <a:pt x="28684" y="16572"/>
                      <a:pt x="28613" y="18415"/>
                      <a:pt x="28495" y="20234"/>
                    </a:cubicBezTo>
                    <a:cubicBezTo>
                      <a:pt x="28354" y="22077"/>
                      <a:pt x="28141" y="23873"/>
                      <a:pt x="27834" y="25645"/>
                    </a:cubicBezTo>
                    <a:cubicBezTo>
                      <a:pt x="27787" y="25810"/>
                      <a:pt x="27763" y="26023"/>
                      <a:pt x="27739" y="26235"/>
                    </a:cubicBezTo>
                    <a:cubicBezTo>
                      <a:pt x="27716" y="26283"/>
                      <a:pt x="27716" y="26377"/>
                      <a:pt x="27668" y="26448"/>
                    </a:cubicBezTo>
                    <a:cubicBezTo>
                      <a:pt x="27597" y="24581"/>
                      <a:pt x="27479" y="22739"/>
                      <a:pt x="27314" y="20896"/>
                    </a:cubicBezTo>
                    <a:cubicBezTo>
                      <a:pt x="27149" y="18816"/>
                      <a:pt x="26912" y="16761"/>
                      <a:pt x="26534" y="14705"/>
                    </a:cubicBezTo>
                    <a:cubicBezTo>
                      <a:pt x="26180" y="12791"/>
                      <a:pt x="25707" y="10901"/>
                      <a:pt x="25069" y="9082"/>
                    </a:cubicBezTo>
                    <a:cubicBezTo>
                      <a:pt x="24455" y="7263"/>
                      <a:pt x="23723" y="5491"/>
                      <a:pt x="22754" y="3884"/>
                    </a:cubicBezTo>
                    <a:cubicBezTo>
                      <a:pt x="22329" y="3128"/>
                      <a:pt x="21809" y="2466"/>
                      <a:pt x="21171" y="1876"/>
                    </a:cubicBezTo>
                    <a:cubicBezTo>
                      <a:pt x="20662" y="1387"/>
                      <a:pt x="19961" y="812"/>
                      <a:pt x="19218" y="812"/>
                    </a:cubicBezTo>
                    <a:cubicBezTo>
                      <a:pt x="19098" y="812"/>
                      <a:pt x="18977" y="827"/>
                      <a:pt x="18855" y="860"/>
                    </a:cubicBezTo>
                    <a:cubicBezTo>
                      <a:pt x="17957" y="1096"/>
                      <a:pt x="17509" y="1994"/>
                      <a:pt x="17438" y="2821"/>
                    </a:cubicBezTo>
                    <a:cubicBezTo>
                      <a:pt x="17320" y="3789"/>
                      <a:pt x="17509" y="4782"/>
                      <a:pt x="17745" y="5727"/>
                    </a:cubicBezTo>
                    <a:cubicBezTo>
                      <a:pt x="17981" y="6648"/>
                      <a:pt x="18312" y="7570"/>
                      <a:pt x="18666" y="8444"/>
                    </a:cubicBezTo>
                    <a:cubicBezTo>
                      <a:pt x="18997" y="9318"/>
                      <a:pt x="19375" y="10145"/>
                      <a:pt x="19753" y="10972"/>
                    </a:cubicBezTo>
                    <a:cubicBezTo>
                      <a:pt x="20557" y="12626"/>
                      <a:pt x="21407" y="14233"/>
                      <a:pt x="22281" y="15839"/>
                    </a:cubicBezTo>
                    <a:cubicBezTo>
                      <a:pt x="23132" y="17470"/>
                      <a:pt x="24006" y="19053"/>
                      <a:pt x="24809" y="20707"/>
                    </a:cubicBezTo>
                    <a:cubicBezTo>
                      <a:pt x="25613" y="22337"/>
                      <a:pt x="26345" y="23991"/>
                      <a:pt x="26936" y="25692"/>
                    </a:cubicBezTo>
                    <a:cubicBezTo>
                      <a:pt x="27007" y="25881"/>
                      <a:pt x="27078" y="26094"/>
                      <a:pt x="27149" y="26259"/>
                    </a:cubicBezTo>
                    <a:cubicBezTo>
                      <a:pt x="27172" y="26330"/>
                      <a:pt x="27196" y="26401"/>
                      <a:pt x="27196" y="26472"/>
                    </a:cubicBezTo>
                    <a:cubicBezTo>
                      <a:pt x="26203" y="24912"/>
                      <a:pt x="25164" y="23376"/>
                      <a:pt x="24101" y="21841"/>
                    </a:cubicBezTo>
                    <a:cubicBezTo>
                      <a:pt x="22896" y="20140"/>
                      <a:pt x="21643" y="18462"/>
                      <a:pt x="20320" y="16903"/>
                    </a:cubicBezTo>
                    <a:cubicBezTo>
                      <a:pt x="19044" y="15414"/>
                      <a:pt x="17698" y="13996"/>
                      <a:pt x="16256" y="12744"/>
                    </a:cubicBezTo>
                    <a:cubicBezTo>
                      <a:pt x="14839" y="11492"/>
                      <a:pt x="13303" y="10311"/>
                      <a:pt x="11649" y="9389"/>
                    </a:cubicBezTo>
                    <a:cubicBezTo>
                      <a:pt x="10893" y="8987"/>
                      <a:pt x="10113" y="8633"/>
                      <a:pt x="9286" y="8444"/>
                    </a:cubicBezTo>
                    <a:cubicBezTo>
                      <a:pt x="8924" y="8372"/>
                      <a:pt x="8517" y="8304"/>
                      <a:pt x="8119" y="8304"/>
                    </a:cubicBezTo>
                    <a:cubicBezTo>
                      <a:pt x="7606" y="8304"/>
                      <a:pt x="7107" y="8416"/>
                      <a:pt x="6734" y="8775"/>
                    </a:cubicBezTo>
                    <a:cubicBezTo>
                      <a:pt x="6097" y="9436"/>
                      <a:pt x="6167" y="10405"/>
                      <a:pt x="6498" y="11161"/>
                    </a:cubicBezTo>
                    <a:cubicBezTo>
                      <a:pt x="6876" y="12059"/>
                      <a:pt x="7561" y="12862"/>
                      <a:pt x="8247" y="13524"/>
                    </a:cubicBezTo>
                    <a:cubicBezTo>
                      <a:pt x="8932" y="14209"/>
                      <a:pt x="9664" y="14823"/>
                      <a:pt x="10397" y="15414"/>
                    </a:cubicBezTo>
                    <a:cubicBezTo>
                      <a:pt x="11129" y="15981"/>
                      <a:pt x="11885" y="16525"/>
                      <a:pt x="12618" y="17044"/>
                    </a:cubicBezTo>
                    <a:cubicBezTo>
                      <a:pt x="14130" y="18084"/>
                      <a:pt x="15689" y="19053"/>
                      <a:pt x="17225" y="19998"/>
                    </a:cubicBezTo>
                    <a:cubicBezTo>
                      <a:pt x="18784" y="20966"/>
                      <a:pt x="20344" y="21912"/>
                      <a:pt x="21856" y="22951"/>
                    </a:cubicBezTo>
                    <a:cubicBezTo>
                      <a:pt x="23368" y="23991"/>
                      <a:pt x="24809" y="25054"/>
                      <a:pt x="26203" y="26235"/>
                    </a:cubicBezTo>
                    <a:cubicBezTo>
                      <a:pt x="26345" y="26377"/>
                      <a:pt x="26534" y="26495"/>
                      <a:pt x="26676" y="26613"/>
                    </a:cubicBezTo>
                    <a:cubicBezTo>
                      <a:pt x="26723" y="26637"/>
                      <a:pt x="26771" y="26708"/>
                      <a:pt x="26818" y="26755"/>
                    </a:cubicBezTo>
                    <a:cubicBezTo>
                      <a:pt x="25164" y="25928"/>
                      <a:pt x="23510" y="25101"/>
                      <a:pt x="21832" y="24322"/>
                    </a:cubicBezTo>
                    <a:cubicBezTo>
                      <a:pt x="19966" y="23424"/>
                      <a:pt x="18052" y="22620"/>
                      <a:pt x="16091" y="21912"/>
                    </a:cubicBezTo>
                    <a:cubicBezTo>
                      <a:pt x="14272" y="21274"/>
                      <a:pt x="12405" y="20730"/>
                      <a:pt x="10491" y="20352"/>
                    </a:cubicBezTo>
                    <a:cubicBezTo>
                      <a:pt x="8710" y="19992"/>
                      <a:pt x="6887" y="19760"/>
                      <a:pt x="5081" y="19760"/>
                    </a:cubicBezTo>
                    <a:cubicBezTo>
                      <a:pt x="4994" y="19760"/>
                      <a:pt x="4907" y="19760"/>
                      <a:pt x="4821" y="19762"/>
                    </a:cubicBezTo>
                    <a:cubicBezTo>
                      <a:pt x="3970" y="19762"/>
                      <a:pt x="3096" y="19856"/>
                      <a:pt x="2269" y="20116"/>
                    </a:cubicBezTo>
                    <a:cubicBezTo>
                      <a:pt x="1489" y="20352"/>
                      <a:pt x="473" y="20801"/>
                      <a:pt x="237" y="21652"/>
                    </a:cubicBezTo>
                    <a:cubicBezTo>
                      <a:pt x="1" y="22502"/>
                      <a:pt x="544" y="23329"/>
                      <a:pt x="1206" y="23849"/>
                    </a:cubicBezTo>
                    <a:cubicBezTo>
                      <a:pt x="2009" y="24440"/>
                      <a:pt x="2978" y="24747"/>
                      <a:pt x="3899" y="25030"/>
                    </a:cubicBezTo>
                    <a:cubicBezTo>
                      <a:pt x="4844" y="25290"/>
                      <a:pt x="5789" y="25432"/>
                      <a:pt x="6734" y="25574"/>
                    </a:cubicBezTo>
                    <a:cubicBezTo>
                      <a:pt x="7632" y="25739"/>
                      <a:pt x="8530" y="25810"/>
                      <a:pt x="9452" y="25905"/>
                    </a:cubicBezTo>
                    <a:cubicBezTo>
                      <a:pt x="11295" y="26046"/>
                      <a:pt x="13090" y="26117"/>
                      <a:pt x="14910" y="26165"/>
                    </a:cubicBezTo>
                    <a:cubicBezTo>
                      <a:pt x="16753" y="26235"/>
                      <a:pt x="18572" y="26283"/>
                      <a:pt x="20415" y="26401"/>
                    </a:cubicBezTo>
                    <a:cubicBezTo>
                      <a:pt x="22234" y="26566"/>
                      <a:pt x="24053" y="26755"/>
                      <a:pt x="25825" y="27086"/>
                    </a:cubicBezTo>
                    <a:cubicBezTo>
                      <a:pt x="25991" y="27110"/>
                      <a:pt x="26203" y="27157"/>
                      <a:pt x="26416" y="27180"/>
                    </a:cubicBezTo>
                    <a:cubicBezTo>
                      <a:pt x="26463" y="27204"/>
                      <a:pt x="26558" y="27204"/>
                      <a:pt x="26605" y="27228"/>
                    </a:cubicBezTo>
                    <a:cubicBezTo>
                      <a:pt x="24762" y="27322"/>
                      <a:pt x="22919" y="27440"/>
                      <a:pt x="21053" y="27582"/>
                    </a:cubicBezTo>
                    <a:cubicBezTo>
                      <a:pt x="18997" y="27771"/>
                      <a:pt x="16918" y="28007"/>
                      <a:pt x="14886" y="28385"/>
                    </a:cubicBezTo>
                    <a:cubicBezTo>
                      <a:pt x="12972" y="28740"/>
                      <a:pt x="11082" y="29212"/>
                      <a:pt x="9239" y="29827"/>
                    </a:cubicBezTo>
                    <a:cubicBezTo>
                      <a:pt x="7443" y="30465"/>
                      <a:pt x="5671" y="31197"/>
                      <a:pt x="4041" y="32166"/>
                    </a:cubicBezTo>
                    <a:cubicBezTo>
                      <a:pt x="3308" y="32591"/>
                      <a:pt x="2623" y="33111"/>
                      <a:pt x="2033" y="33725"/>
                    </a:cubicBezTo>
                    <a:cubicBezTo>
                      <a:pt x="1489" y="34316"/>
                      <a:pt x="804" y="35190"/>
                      <a:pt x="1040" y="36064"/>
                    </a:cubicBezTo>
                    <a:cubicBezTo>
                      <a:pt x="1277" y="36962"/>
                      <a:pt x="2151" y="37387"/>
                      <a:pt x="2978" y="37482"/>
                    </a:cubicBezTo>
                    <a:cubicBezTo>
                      <a:pt x="3173" y="37505"/>
                      <a:pt x="3368" y="37516"/>
                      <a:pt x="3562" y="37516"/>
                    </a:cubicBezTo>
                    <a:cubicBezTo>
                      <a:pt x="4358" y="37516"/>
                      <a:pt x="5148" y="37341"/>
                      <a:pt x="5908" y="37151"/>
                    </a:cubicBezTo>
                    <a:cubicBezTo>
                      <a:pt x="6829" y="36915"/>
                      <a:pt x="7750" y="36608"/>
                      <a:pt x="8625" y="36253"/>
                    </a:cubicBezTo>
                    <a:cubicBezTo>
                      <a:pt x="9475" y="35923"/>
                      <a:pt x="10302" y="35545"/>
                      <a:pt x="11129" y="35143"/>
                    </a:cubicBezTo>
                    <a:cubicBezTo>
                      <a:pt x="12783" y="34363"/>
                      <a:pt x="14413" y="33489"/>
                      <a:pt x="16020" y="32638"/>
                    </a:cubicBezTo>
                    <a:cubicBezTo>
                      <a:pt x="17627" y="31788"/>
                      <a:pt x="19233" y="30890"/>
                      <a:pt x="20887" y="30110"/>
                    </a:cubicBezTo>
                    <a:cubicBezTo>
                      <a:pt x="22518" y="29307"/>
                      <a:pt x="24172" y="28574"/>
                      <a:pt x="25873" y="27984"/>
                    </a:cubicBezTo>
                    <a:cubicBezTo>
                      <a:pt x="26062" y="27913"/>
                      <a:pt x="26251" y="27818"/>
                      <a:pt x="26440" y="27771"/>
                    </a:cubicBezTo>
                    <a:cubicBezTo>
                      <a:pt x="26486" y="27748"/>
                      <a:pt x="26576" y="27748"/>
                      <a:pt x="26646" y="27704"/>
                    </a:cubicBezTo>
                    <a:lnTo>
                      <a:pt x="26646" y="27704"/>
                    </a:lnTo>
                    <a:cubicBezTo>
                      <a:pt x="25065" y="28719"/>
                      <a:pt x="23532" y="29757"/>
                      <a:pt x="21998" y="30819"/>
                    </a:cubicBezTo>
                    <a:cubicBezTo>
                      <a:pt x="20320" y="32024"/>
                      <a:pt x="18643" y="33253"/>
                      <a:pt x="17083" y="34599"/>
                    </a:cubicBezTo>
                    <a:cubicBezTo>
                      <a:pt x="15595" y="35852"/>
                      <a:pt x="14177" y="37222"/>
                      <a:pt x="12901" y="38663"/>
                    </a:cubicBezTo>
                    <a:cubicBezTo>
                      <a:pt x="11673" y="40081"/>
                      <a:pt x="10491" y="41617"/>
                      <a:pt x="9570" y="43271"/>
                    </a:cubicBezTo>
                    <a:cubicBezTo>
                      <a:pt x="9168" y="44003"/>
                      <a:pt x="8814" y="44806"/>
                      <a:pt x="8625" y="45633"/>
                    </a:cubicBezTo>
                    <a:cubicBezTo>
                      <a:pt x="8459" y="46460"/>
                      <a:pt x="8294" y="47524"/>
                      <a:pt x="8955" y="48185"/>
                    </a:cubicBezTo>
                    <a:cubicBezTo>
                      <a:pt x="9299" y="48529"/>
                      <a:pt x="9745" y="48660"/>
                      <a:pt x="10202" y="48660"/>
                    </a:cubicBezTo>
                    <a:cubicBezTo>
                      <a:pt x="10593" y="48660"/>
                      <a:pt x="10993" y="48563"/>
                      <a:pt x="11342" y="48421"/>
                    </a:cubicBezTo>
                    <a:cubicBezTo>
                      <a:pt x="12240" y="48020"/>
                      <a:pt x="13019" y="47358"/>
                      <a:pt x="13705" y="46673"/>
                    </a:cubicBezTo>
                    <a:cubicBezTo>
                      <a:pt x="14390" y="45988"/>
                      <a:pt x="15004" y="45255"/>
                      <a:pt x="15595" y="44523"/>
                    </a:cubicBezTo>
                    <a:cubicBezTo>
                      <a:pt x="16162" y="43767"/>
                      <a:pt x="16682" y="43034"/>
                      <a:pt x="17225" y="42302"/>
                    </a:cubicBezTo>
                    <a:cubicBezTo>
                      <a:pt x="18265" y="40790"/>
                      <a:pt x="19233" y="39230"/>
                      <a:pt x="20178" y="37695"/>
                    </a:cubicBezTo>
                    <a:cubicBezTo>
                      <a:pt x="21147" y="36135"/>
                      <a:pt x="22092" y="34552"/>
                      <a:pt x="23132" y="33064"/>
                    </a:cubicBezTo>
                    <a:cubicBezTo>
                      <a:pt x="24172" y="31552"/>
                      <a:pt x="25235" y="30110"/>
                      <a:pt x="26416" y="28716"/>
                    </a:cubicBezTo>
                    <a:cubicBezTo>
                      <a:pt x="26558" y="28574"/>
                      <a:pt x="26676" y="28385"/>
                      <a:pt x="26794" y="28244"/>
                    </a:cubicBezTo>
                    <a:cubicBezTo>
                      <a:pt x="26818" y="28173"/>
                      <a:pt x="26889" y="28149"/>
                      <a:pt x="26936" y="28102"/>
                    </a:cubicBezTo>
                    <a:lnTo>
                      <a:pt x="26936" y="28102"/>
                    </a:lnTo>
                    <a:cubicBezTo>
                      <a:pt x="26109" y="29756"/>
                      <a:pt x="25282" y="31410"/>
                      <a:pt x="24479" y="33087"/>
                    </a:cubicBezTo>
                    <a:cubicBezTo>
                      <a:pt x="23604" y="34954"/>
                      <a:pt x="22801" y="36868"/>
                      <a:pt x="22092" y="38805"/>
                    </a:cubicBezTo>
                    <a:cubicBezTo>
                      <a:pt x="21454" y="40648"/>
                      <a:pt x="20911" y="42515"/>
                      <a:pt x="20533" y="44428"/>
                    </a:cubicBezTo>
                    <a:cubicBezTo>
                      <a:pt x="20155" y="46295"/>
                      <a:pt x="19919" y="48209"/>
                      <a:pt x="19942" y="50099"/>
                    </a:cubicBezTo>
                    <a:cubicBezTo>
                      <a:pt x="19942" y="50950"/>
                      <a:pt x="20037" y="51800"/>
                      <a:pt x="20297" y="52627"/>
                    </a:cubicBezTo>
                    <a:cubicBezTo>
                      <a:pt x="20533" y="53430"/>
                      <a:pt x="20982" y="54446"/>
                      <a:pt x="21832" y="54683"/>
                    </a:cubicBezTo>
                    <a:cubicBezTo>
                      <a:pt x="21970" y="54721"/>
                      <a:pt x="22108" y="54739"/>
                      <a:pt x="22243" y="54739"/>
                    </a:cubicBezTo>
                    <a:cubicBezTo>
                      <a:pt x="22943" y="54739"/>
                      <a:pt x="23590" y="54264"/>
                      <a:pt x="24006" y="53690"/>
                    </a:cubicBezTo>
                    <a:cubicBezTo>
                      <a:pt x="24597" y="52911"/>
                      <a:pt x="24928" y="51918"/>
                      <a:pt x="25187" y="51020"/>
                    </a:cubicBezTo>
                    <a:cubicBezTo>
                      <a:pt x="25471" y="50075"/>
                      <a:pt x="25613" y="49130"/>
                      <a:pt x="25755" y="48185"/>
                    </a:cubicBezTo>
                    <a:cubicBezTo>
                      <a:pt x="25896" y="47287"/>
                      <a:pt x="25991" y="46366"/>
                      <a:pt x="26085" y="45468"/>
                    </a:cubicBezTo>
                    <a:cubicBezTo>
                      <a:pt x="26227" y="43625"/>
                      <a:pt x="26298" y="41829"/>
                      <a:pt x="26345" y="39986"/>
                    </a:cubicBezTo>
                    <a:cubicBezTo>
                      <a:pt x="26416" y="38167"/>
                      <a:pt x="26463" y="36324"/>
                      <a:pt x="26582" y="34505"/>
                    </a:cubicBezTo>
                    <a:cubicBezTo>
                      <a:pt x="26723" y="32662"/>
                      <a:pt x="26936" y="30866"/>
                      <a:pt x="27267" y="29094"/>
                    </a:cubicBezTo>
                    <a:cubicBezTo>
                      <a:pt x="27290" y="28929"/>
                      <a:pt x="27314" y="28716"/>
                      <a:pt x="27361" y="28504"/>
                    </a:cubicBezTo>
                    <a:cubicBezTo>
                      <a:pt x="27385" y="28456"/>
                      <a:pt x="27385" y="28362"/>
                      <a:pt x="27408" y="28291"/>
                    </a:cubicBezTo>
                    <a:cubicBezTo>
                      <a:pt x="27503" y="30158"/>
                      <a:pt x="27621" y="32000"/>
                      <a:pt x="27763" y="33843"/>
                    </a:cubicBezTo>
                    <a:cubicBezTo>
                      <a:pt x="27952" y="35923"/>
                      <a:pt x="28188" y="37978"/>
                      <a:pt x="28566" y="40034"/>
                    </a:cubicBezTo>
                    <a:cubicBezTo>
                      <a:pt x="28921" y="41948"/>
                      <a:pt x="29393" y="43838"/>
                      <a:pt x="30007" y="45657"/>
                    </a:cubicBezTo>
                    <a:cubicBezTo>
                      <a:pt x="30622" y="47476"/>
                      <a:pt x="31378" y="49248"/>
                      <a:pt x="32347" y="50855"/>
                    </a:cubicBezTo>
                    <a:cubicBezTo>
                      <a:pt x="32748" y="51611"/>
                      <a:pt x="33292" y="52273"/>
                      <a:pt x="33906" y="52863"/>
                    </a:cubicBezTo>
                    <a:cubicBezTo>
                      <a:pt x="34415" y="53352"/>
                      <a:pt x="35116" y="53927"/>
                      <a:pt x="35874" y="53927"/>
                    </a:cubicBezTo>
                    <a:cubicBezTo>
                      <a:pt x="35996" y="53927"/>
                      <a:pt x="36120" y="53912"/>
                      <a:pt x="36245" y="53879"/>
                    </a:cubicBezTo>
                    <a:cubicBezTo>
                      <a:pt x="37119" y="53643"/>
                      <a:pt x="37568" y="52769"/>
                      <a:pt x="37663" y="51918"/>
                    </a:cubicBezTo>
                    <a:cubicBezTo>
                      <a:pt x="37781" y="50950"/>
                      <a:pt x="37568" y="49957"/>
                      <a:pt x="37332" y="49012"/>
                    </a:cubicBezTo>
                    <a:cubicBezTo>
                      <a:pt x="37096" y="48091"/>
                      <a:pt x="36765" y="47169"/>
                      <a:pt x="36411" y="46295"/>
                    </a:cubicBezTo>
                    <a:cubicBezTo>
                      <a:pt x="36103" y="45421"/>
                      <a:pt x="35725" y="44617"/>
                      <a:pt x="35324" y="43790"/>
                    </a:cubicBezTo>
                    <a:cubicBezTo>
                      <a:pt x="34544" y="42137"/>
                      <a:pt x="33670" y="40506"/>
                      <a:pt x="32819" y="38900"/>
                    </a:cubicBezTo>
                    <a:cubicBezTo>
                      <a:pt x="31969" y="37269"/>
                      <a:pt x="31071" y="35686"/>
                      <a:pt x="30267" y="34032"/>
                    </a:cubicBezTo>
                    <a:cubicBezTo>
                      <a:pt x="29488" y="32402"/>
                      <a:pt x="28732" y="30748"/>
                      <a:pt x="28141" y="29047"/>
                    </a:cubicBezTo>
                    <a:cubicBezTo>
                      <a:pt x="28094" y="28858"/>
                      <a:pt x="27999" y="28645"/>
                      <a:pt x="27952" y="28480"/>
                    </a:cubicBezTo>
                    <a:cubicBezTo>
                      <a:pt x="27905" y="28409"/>
                      <a:pt x="27905" y="28338"/>
                      <a:pt x="27881" y="28267"/>
                    </a:cubicBezTo>
                    <a:lnTo>
                      <a:pt x="27881" y="28267"/>
                    </a:lnTo>
                    <a:cubicBezTo>
                      <a:pt x="28897" y="29827"/>
                      <a:pt x="29913" y="31363"/>
                      <a:pt x="30976" y="32898"/>
                    </a:cubicBezTo>
                    <a:cubicBezTo>
                      <a:pt x="32205" y="34599"/>
                      <a:pt x="33433" y="36277"/>
                      <a:pt x="34757" y="37836"/>
                    </a:cubicBezTo>
                    <a:cubicBezTo>
                      <a:pt x="36032" y="39325"/>
                      <a:pt x="37403" y="40743"/>
                      <a:pt x="38844" y="41995"/>
                    </a:cubicBezTo>
                    <a:cubicBezTo>
                      <a:pt x="40262" y="43247"/>
                      <a:pt x="41798" y="44428"/>
                      <a:pt x="43451" y="45350"/>
                    </a:cubicBezTo>
                    <a:cubicBezTo>
                      <a:pt x="44184" y="45752"/>
                      <a:pt x="44987" y="46106"/>
                      <a:pt x="45814" y="46295"/>
                    </a:cubicBezTo>
                    <a:cubicBezTo>
                      <a:pt x="46176" y="46367"/>
                      <a:pt x="46583" y="46435"/>
                      <a:pt x="46980" y="46435"/>
                    </a:cubicBezTo>
                    <a:cubicBezTo>
                      <a:pt x="47490" y="46435"/>
                      <a:pt x="47984" y="46323"/>
                      <a:pt x="48342" y="45964"/>
                    </a:cubicBezTo>
                    <a:cubicBezTo>
                      <a:pt x="49004" y="45303"/>
                      <a:pt x="48909" y="44334"/>
                      <a:pt x="48602" y="43578"/>
                    </a:cubicBezTo>
                    <a:cubicBezTo>
                      <a:pt x="48201" y="42680"/>
                      <a:pt x="47539" y="41877"/>
                      <a:pt x="46854" y="41215"/>
                    </a:cubicBezTo>
                    <a:cubicBezTo>
                      <a:pt x="46169" y="40530"/>
                      <a:pt x="45436" y="39916"/>
                      <a:pt x="44680" y="39325"/>
                    </a:cubicBezTo>
                    <a:cubicBezTo>
                      <a:pt x="43948" y="38758"/>
                      <a:pt x="43215" y="38214"/>
                      <a:pt x="42483" y="37695"/>
                    </a:cubicBezTo>
                    <a:cubicBezTo>
                      <a:pt x="40971" y="36655"/>
                      <a:pt x="39411" y="35686"/>
                      <a:pt x="37875" y="34741"/>
                    </a:cubicBezTo>
                    <a:cubicBezTo>
                      <a:pt x="36316" y="33773"/>
                      <a:pt x="34733" y="32827"/>
                      <a:pt x="33221" y="31788"/>
                    </a:cubicBezTo>
                    <a:cubicBezTo>
                      <a:pt x="31732" y="30748"/>
                      <a:pt x="30291" y="29685"/>
                      <a:pt x="28897" y="28504"/>
                    </a:cubicBezTo>
                    <a:cubicBezTo>
                      <a:pt x="28755" y="28362"/>
                      <a:pt x="28566" y="28244"/>
                      <a:pt x="28424" y="28126"/>
                    </a:cubicBezTo>
                    <a:cubicBezTo>
                      <a:pt x="28354" y="28102"/>
                      <a:pt x="28330" y="28031"/>
                      <a:pt x="28283" y="27984"/>
                    </a:cubicBezTo>
                    <a:lnTo>
                      <a:pt x="28283" y="27984"/>
                    </a:lnTo>
                    <a:cubicBezTo>
                      <a:pt x="29937" y="28811"/>
                      <a:pt x="31591" y="29638"/>
                      <a:pt x="33268" y="30417"/>
                    </a:cubicBezTo>
                    <a:cubicBezTo>
                      <a:pt x="35135" y="31315"/>
                      <a:pt x="37048" y="32119"/>
                      <a:pt x="38986" y="32827"/>
                    </a:cubicBezTo>
                    <a:cubicBezTo>
                      <a:pt x="40829" y="33465"/>
                      <a:pt x="42695" y="34009"/>
                      <a:pt x="44609" y="34387"/>
                    </a:cubicBezTo>
                    <a:cubicBezTo>
                      <a:pt x="46390" y="34747"/>
                      <a:pt x="48214" y="34979"/>
                      <a:pt x="50019" y="34979"/>
                    </a:cubicBezTo>
                    <a:cubicBezTo>
                      <a:pt x="50106" y="34979"/>
                      <a:pt x="50193" y="34979"/>
                      <a:pt x="50280" y="34978"/>
                    </a:cubicBezTo>
                    <a:cubicBezTo>
                      <a:pt x="51130" y="34978"/>
                      <a:pt x="51981" y="34883"/>
                      <a:pt x="52808" y="34623"/>
                    </a:cubicBezTo>
                    <a:cubicBezTo>
                      <a:pt x="53611" y="34387"/>
                      <a:pt x="54627" y="33938"/>
                      <a:pt x="54864" y="33087"/>
                    </a:cubicBezTo>
                    <a:cubicBezTo>
                      <a:pt x="55100" y="32213"/>
                      <a:pt x="54556" y="31410"/>
                      <a:pt x="53871" y="30890"/>
                    </a:cubicBezTo>
                    <a:cubicBezTo>
                      <a:pt x="53068" y="30299"/>
                      <a:pt x="52099" y="29992"/>
                      <a:pt x="51178" y="29709"/>
                    </a:cubicBezTo>
                    <a:cubicBezTo>
                      <a:pt x="50233" y="29449"/>
                      <a:pt x="49287" y="29307"/>
                      <a:pt x="48342" y="29165"/>
                    </a:cubicBezTo>
                    <a:cubicBezTo>
                      <a:pt x="47468" y="29000"/>
                      <a:pt x="46547" y="28929"/>
                      <a:pt x="45625" y="28834"/>
                    </a:cubicBezTo>
                    <a:cubicBezTo>
                      <a:pt x="43806" y="28693"/>
                      <a:pt x="42010" y="28622"/>
                      <a:pt x="40167" y="28574"/>
                    </a:cubicBezTo>
                    <a:cubicBezTo>
                      <a:pt x="38348" y="28504"/>
                      <a:pt x="36505" y="28456"/>
                      <a:pt x="34686" y="28338"/>
                    </a:cubicBezTo>
                    <a:cubicBezTo>
                      <a:pt x="32843" y="28173"/>
                      <a:pt x="31047" y="27984"/>
                      <a:pt x="29275" y="27653"/>
                    </a:cubicBezTo>
                    <a:cubicBezTo>
                      <a:pt x="29086" y="27629"/>
                      <a:pt x="28897" y="27582"/>
                      <a:pt x="28684" y="27559"/>
                    </a:cubicBezTo>
                    <a:cubicBezTo>
                      <a:pt x="28613" y="27535"/>
                      <a:pt x="28543" y="27535"/>
                      <a:pt x="28472" y="27511"/>
                    </a:cubicBezTo>
                    <a:cubicBezTo>
                      <a:pt x="30338" y="27417"/>
                      <a:pt x="32158" y="27299"/>
                      <a:pt x="34024" y="27157"/>
                    </a:cubicBezTo>
                    <a:cubicBezTo>
                      <a:pt x="36103" y="26968"/>
                      <a:pt x="38159" y="26732"/>
                      <a:pt x="40191" y="26354"/>
                    </a:cubicBezTo>
                    <a:cubicBezTo>
                      <a:pt x="42128" y="25999"/>
                      <a:pt x="44019" y="25527"/>
                      <a:pt x="45838" y="24912"/>
                    </a:cubicBezTo>
                    <a:cubicBezTo>
                      <a:pt x="47634" y="24274"/>
                      <a:pt x="49406" y="23542"/>
                      <a:pt x="51036" y="22573"/>
                    </a:cubicBezTo>
                    <a:cubicBezTo>
                      <a:pt x="51768" y="22148"/>
                      <a:pt x="52454" y="21628"/>
                      <a:pt x="53044" y="21014"/>
                    </a:cubicBezTo>
                    <a:cubicBezTo>
                      <a:pt x="53611" y="20423"/>
                      <a:pt x="54296" y="19549"/>
                      <a:pt x="54060" y="18675"/>
                    </a:cubicBezTo>
                    <a:cubicBezTo>
                      <a:pt x="53824" y="17777"/>
                      <a:pt x="52926" y="17352"/>
                      <a:pt x="52099" y="17257"/>
                    </a:cubicBezTo>
                    <a:cubicBezTo>
                      <a:pt x="51909" y="17234"/>
                      <a:pt x="51717" y="17223"/>
                      <a:pt x="51523" y="17223"/>
                    </a:cubicBezTo>
                    <a:cubicBezTo>
                      <a:pt x="50734" y="17223"/>
                      <a:pt x="49929" y="17398"/>
                      <a:pt x="49169" y="17588"/>
                    </a:cubicBezTo>
                    <a:cubicBezTo>
                      <a:pt x="48271" y="17824"/>
                      <a:pt x="47350" y="18131"/>
                      <a:pt x="46452" y="18486"/>
                    </a:cubicBezTo>
                    <a:cubicBezTo>
                      <a:pt x="45602" y="18816"/>
                      <a:pt x="44775" y="19194"/>
                      <a:pt x="43948" y="19596"/>
                    </a:cubicBezTo>
                    <a:cubicBezTo>
                      <a:pt x="42294" y="20376"/>
                      <a:pt x="40663" y="21250"/>
                      <a:pt x="39080" y="22101"/>
                    </a:cubicBezTo>
                    <a:cubicBezTo>
                      <a:pt x="37450" y="22951"/>
                      <a:pt x="35867" y="23849"/>
                      <a:pt x="34213" y="24629"/>
                    </a:cubicBezTo>
                    <a:cubicBezTo>
                      <a:pt x="32583" y="25432"/>
                      <a:pt x="30929" y="26165"/>
                      <a:pt x="29204" y="26755"/>
                    </a:cubicBezTo>
                    <a:cubicBezTo>
                      <a:pt x="29039" y="26826"/>
                      <a:pt x="28826" y="26921"/>
                      <a:pt x="28661" y="26968"/>
                    </a:cubicBezTo>
                    <a:cubicBezTo>
                      <a:pt x="28607" y="26986"/>
                      <a:pt x="28539" y="26990"/>
                      <a:pt x="28489" y="27012"/>
                    </a:cubicBezTo>
                    <a:lnTo>
                      <a:pt x="28489" y="27012"/>
                    </a:lnTo>
                    <a:cubicBezTo>
                      <a:pt x="30034" y="26004"/>
                      <a:pt x="31557" y="24974"/>
                      <a:pt x="33079" y="23920"/>
                    </a:cubicBezTo>
                    <a:cubicBezTo>
                      <a:pt x="34757" y="22715"/>
                      <a:pt x="36458" y="21486"/>
                      <a:pt x="38017" y="20140"/>
                    </a:cubicBezTo>
                    <a:cubicBezTo>
                      <a:pt x="39482" y="18887"/>
                      <a:pt x="40900" y="17517"/>
                      <a:pt x="42176" y="16076"/>
                    </a:cubicBezTo>
                    <a:cubicBezTo>
                      <a:pt x="43428" y="14658"/>
                      <a:pt x="44609" y="13122"/>
                      <a:pt x="45507" y="11468"/>
                    </a:cubicBezTo>
                    <a:cubicBezTo>
                      <a:pt x="45932" y="10736"/>
                      <a:pt x="46287" y="9933"/>
                      <a:pt x="46452" y="9106"/>
                    </a:cubicBezTo>
                    <a:cubicBezTo>
                      <a:pt x="46641" y="8279"/>
                      <a:pt x="46783" y="7215"/>
                      <a:pt x="46145" y="6554"/>
                    </a:cubicBezTo>
                    <a:cubicBezTo>
                      <a:pt x="45789" y="6210"/>
                      <a:pt x="45344" y="6079"/>
                      <a:pt x="44887" y="6079"/>
                    </a:cubicBezTo>
                    <a:cubicBezTo>
                      <a:pt x="44495" y="6079"/>
                      <a:pt x="44095" y="6176"/>
                      <a:pt x="43735" y="6318"/>
                    </a:cubicBezTo>
                    <a:cubicBezTo>
                      <a:pt x="42861" y="6719"/>
                      <a:pt x="42057" y="7381"/>
                      <a:pt x="41372" y="8066"/>
                    </a:cubicBezTo>
                    <a:cubicBezTo>
                      <a:pt x="40711" y="8751"/>
                      <a:pt x="40073" y="9484"/>
                      <a:pt x="39482" y="10216"/>
                    </a:cubicBezTo>
                    <a:cubicBezTo>
                      <a:pt x="38939" y="10972"/>
                      <a:pt x="38395" y="11705"/>
                      <a:pt x="37875" y="12437"/>
                    </a:cubicBezTo>
                    <a:cubicBezTo>
                      <a:pt x="36836" y="13949"/>
                      <a:pt x="35867" y="15509"/>
                      <a:pt x="34922" y="17044"/>
                    </a:cubicBezTo>
                    <a:cubicBezTo>
                      <a:pt x="33930" y="18604"/>
                      <a:pt x="32985" y="20187"/>
                      <a:pt x="31969" y="21675"/>
                    </a:cubicBezTo>
                    <a:cubicBezTo>
                      <a:pt x="30929" y="23187"/>
                      <a:pt x="29866" y="24629"/>
                      <a:pt x="28684" y="26023"/>
                    </a:cubicBezTo>
                    <a:cubicBezTo>
                      <a:pt x="28543" y="26165"/>
                      <a:pt x="28424" y="26354"/>
                      <a:pt x="28306" y="26495"/>
                    </a:cubicBezTo>
                    <a:cubicBezTo>
                      <a:pt x="28259" y="26566"/>
                      <a:pt x="28212" y="26590"/>
                      <a:pt x="28141" y="26637"/>
                    </a:cubicBezTo>
                    <a:cubicBezTo>
                      <a:pt x="28968" y="24983"/>
                      <a:pt x="29795" y="23329"/>
                      <a:pt x="30598" y="21652"/>
                    </a:cubicBezTo>
                    <a:cubicBezTo>
                      <a:pt x="31496" y="19785"/>
                      <a:pt x="32276" y="17871"/>
                      <a:pt x="32985" y="15934"/>
                    </a:cubicBezTo>
                    <a:cubicBezTo>
                      <a:pt x="33646" y="14091"/>
                      <a:pt x="34166" y="12224"/>
                      <a:pt x="34568" y="10311"/>
                    </a:cubicBezTo>
                    <a:cubicBezTo>
                      <a:pt x="34946" y="8444"/>
                      <a:pt x="35182" y="6530"/>
                      <a:pt x="35158" y="4640"/>
                    </a:cubicBezTo>
                    <a:cubicBezTo>
                      <a:pt x="35158" y="3789"/>
                      <a:pt x="35064" y="2939"/>
                      <a:pt x="34804" y="2112"/>
                    </a:cubicBezTo>
                    <a:cubicBezTo>
                      <a:pt x="34568" y="1309"/>
                      <a:pt x="34119" y="293"/>
                      <a:pt x="33268" y="56"/>
                    </a:cubicBezTo>
                    <a:cubicBezTo>
                      <a:pt x="33126" y="18"/>
                      <a:pt x="32986" y="0"/>
                      <a:pt x="328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1"/>
              <p:cNvSpPr/>
              <p:nvPr/>
            </p:nvSpPr>
            <p:spPr>
              <a:xfrm>
                <a:off x="1083725" y="1732475"/>
                <a:ext cx="408600" cy="482325"/>
              </a:xfrm>
              <a:custGeom>
                <a:avLst/>
                <a:gdLst/>
                <a:ahLst/>
                <a:cxnLst/>
                <a:rect l="l" t="t" r="r" b="b"/>
                <a:pathLst>
                  <a:path w="16344" h="19293" extrusionOk="0">
                    <a:moveTo>
                      <a:pt x="16129" y="0"/>
                    </a:moveTo>
                    <a:cubicBezTo>
                      <a:pt x="16094" y="0"/>
                      <a:pt x="16059" y="15"/>
                      <a:pt x="16030" y="50"/>
                    </a:cubicBezTo>
                    <a:cubicBezTo>
                      <a:pt x="15534" y="712"/>
                      <a:pt x="15085" y="1350"/>
                      <a:pt x="14612" y="2035"/>
                    </a:cubicBezTo>
                    <a:cubicBezTo>
                      <a:pt x="14140" y="2720"/>
                      <a:pt x="13667" y="3358"/>
                      <a:pt x="13171" y="4043"/>
                    </a:cubicBezTo>
                    <a:cubicBezTo>
                      <a:pt x="12179" y="5343"/>
                      <a:pt x="11210" y="6642"/>
                      <a:pt x="10218" y="7918"/>
                    </a:cubicBezTo>
                    <a:cubicBezTo>
                      <a:pt x="8162" y="10446"/>
                      <a:pt x="6012" y="12903"/>
                      <a:pt x="3814" y="15290"/>
                    </a:cubicBezTo>
                    <a:cubicBezTo>
                      <a:pt x="3177" y="15951"/>
                      <a:pt x="2562" y="16589"/>
                      <a:pt x="1948" y="17274"/>
                    </a:cubicBezTo>
                    <a:cubicBezTo>
                      <a:pt x="1334" y="17960"/>
                      <a:pt x="672" y="18597"/>
                      <a:pt x="34" y="19259"/>
                    </a:cubicBezTo>
                    <a:cubicBezTo>
                      <a:pt x="1" y="19276"/>
                      <a:pt x="15" y="19292"/>
                      <a:pt x="34" y="19292"/>
                    </a:cubicBezTo>
                    <a:cubicBezTo>
                      <a:pt x="42" y="19292"/>
                      <a:pt x="51" y="19290"/>
                      <a:pt x="58" y="19283"/>
                    </a:cubicBezTo>
                    <a:cubicBezTo>
                      <a:pt x="1263" y="18196"/>
                      <a:pt x="2468" y="17062"/>
                      <a:pt x="3625" y="15928"/>
                    </a:cubicBezTo>
                    <a:cubicBezTo>
                      <a:pt x="4783" y="14770"/>
                      <a:pt x="5870" y="13588"/>
                      <a:pt x="6957" y="12383"/>
                    </a:cubicBezTo>
                    <a:cubicBezTo>
                      <a:pt x="9154" y="9950"/>
                      <a:pt x="11210" y="7422"/>
                      <a:pt x="13171" y="4775"/>
                    </a:cubicBezTo>
                    <a:cubicBezTo>
                      <a:pt x="13691" y="4043"/>
                      <a:pt x="14258" y="3311"/>
                      <a:pt x="14754" y="2555"/>
                    </a:cubicBezTo>
                    <a:cubicBezTo>
                      <a:pt x="15297" y="1798"/>
                      <a:pt x="15817" y="1066"/>
                      <a:pt x="16290" y="263"/>
                    </a:cubicBezTo>
                    <a:cubicBezTo>
                      <a:pt x="16343" y="138"/>
                      <a:pt x="16236" y="0"/>
                      <a:pt x="161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1"/>
              <p:cNvSpPr/>
              <p:nvPr/>
            </p:nvSpPr>
            <p:spPr>
              <a:xfrm>
                <a:off x="1188525" y="1807925"/>
                <a:ext cx="201350" cy="274325"/>
              </a:xfrm>
              <a:custGeom>
                <a:avLst/>
                <a:gdLst/>
                <a:ahLst/>
                <a:cxnLst/>
                <a:rect l="l" t="t" r="r" b="b"/>
                <a:pathLst>
                  <a:path w="8054" h="10973" extrusionOk="0">
                    <a:moveTo>
                      <a:pt x="7781" y="1"/>
                    </a:moveTo>
                    <a:cubicBezTo>
                      <a:pt x="7715" y="1"/>
                      <a:pt x="7643" y="31"/>
                      <a:pt x="7585" y="104"/>
                    </a:cubicBezTo>
                    <a:cubicBezTo>
                      <a:pt x="6545" y="1498"/>
                      <a:pt x="5577" y="2915"/>
                      <a:pt x="4584" y="4309"/>
                    </a:cubicBezTo>
                    <a:cubicBezTo>
                      <a:pt x="3568" y="5727"/>
                      <a:pt x="2600" y="7121"/>
                      <a:pt x="1631" y="8539"/>
                    </a:cubicBezTo>
                    <a:cubicBezTo>
                      <a:pt x="1064" y="9318"/>
                      <a:pt x="568" y="10192"/>
                      <a:pt x="1" y="10972"/>
                    </a:cubicBezTo>
                    <a:cubicBezTo>
                      <a:pt x="520" y="10311"/>
                      <a:pt x="1087" y="9649"/>
                      <a:pt x="1654" y="8964"/>
                    </a:cubicBezTo>
                    <a:cubicBezTo>
                      <a:pt x="2174" y="8302"/>
                      <a:pt x="2718" y="7617"/>
                      <a:pt x="3214" y="6908"/>
                    </a:cubicBezTo>
                    <a:cubicBezTo>
                      <a:pt x="4253" y="5514"/>
                      <a:pt x="5246" y="4120"/>
                      <a:pt x="6262" y="2750"/>
                    </a:cubicBezTo>
                    <a:cubicBezTo>
                      <a:pt x="6829" y="1947"/>
                      <a:pt x="7420" y="1143"/>
                      <a:pt x="7939" y="316"/>
                    </a:cubicBezTo>
                    <a:cubicBezTo>
                      <a:pt x="8054" y="153"/>
                      <a:pt x="7931" y="1"/>
                      <a:pt x="778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1"/>
              <p:cNvSpPr/>
              <p:nvPr/>
            </p:nvSpPr>
            <p:spPr>
              <a:xfrm>
                <a:off x="1145400" y="1802625"/>
                <a:ext cx="358375" cy="365275"/>
              </a:xfrm>
              <a:custGeom>
                <a:avLst/>
                <a:gdLst/>
                <a:ahLst/>
                <a:cxnLst/>
                <a:rect l="l" t="t" r="r" b="b"/>
                <a:pathLst>
                  <a:path w="14335" h="14611" extrusionOk="0">
                    <a:moveTo>
                      <a:pt x="14142" y="1"/>
                    </a:moveTo>
                    <a:cubicBezTo>
                      <a:pt x="14093" y="1"/>
                      <a:pt x="14043" y="24"/>
                      <a:pt x="14012" y="79"/>
                    </a:cubicBezTo>
                    <a:cubicBezTo>
                      <a:pt x="13823" y="386"/>
                      <a:pt x="13657" y="646"/>
                      <a:pt x="13516" y="906"/>
                    </a:cubicBezTo>
                    <a:cubicBezTo>
                      <a:pt x="13350" y="1213"/>
                      <a:pt x="13185" y="1473"/>
                      <a:pt x="12996" y="1780"/>
                    </a:cubicBezTo>
                    <a:cubicBezTo>
                      <a:pt x="12641" y="2300"/>
                      <a:pt x="12263" y="2844"/>
                      <a:pt x="11862" y="3340"/>
                    </a:cubicBezTo>
                    <a:cubicBezTo>
                      <a:pt x="11035" y="4379"/>
                      <a:pt x="10137" y="5348"/>
                      <a:pt x="9263" y="6317"/>
                    </a:cubicBezTo>
                    <a:cubicBezTo>
                      <a:pt x="7443" y="8231"/>
                      <a:pt x="5506" y="10050"/>
                      <a:pt x="3474" y="11751"/>
                    </a:cubicBezTo>
                    <a:cubicBezTo>
                      <a:pt x="2907" y="12224"/>
                      <a:pt x="2316" y="12696"/>
                      <a:pt x="1726" y="13169"/>
                    </a:cubicBezTo>
                    <a:cubicBezTo>
                      <a:pt x="1418" y="13405"/>
                      <a:pt x="1158" y="13618"/>
                      <a:pt x="875" y="13854"/>
                    </a:cubicBezTo>
                    <a:cubicBezTo>
                      <a:pt x="568" y="14090"/>
                      <a:pt x="308" y="14350"/>
                      <a:pt x="1" y="14586"/>
                    </a:cubicBezTo>
                    <a:cubicBezTo>
                      <a:pt x="1" y="14586"/>
                      <a:pt x="1" y="14610"/>
                      <a:pt x="48" y="14610"/>
                    </a:cubicBezTo>
                    <a:cubicBezTo>
                      <a:pt x="332" y="14468"/>
                      <a:pt x="639" y="14279"/>
                      <a:pt x="922" y="14114"/>
                    </a:cubicBezTo>
                    <a:lnTo>
                      <a:pt x="1726" y="13571"/>
                    </a:lnTo>
                    <a:cubicBezTo>
                      <a:pt x="2293" y="13192"/>
                      <a:pt x="2812" y="12791"/>
                      <a:pt x="3332" y="12366"/>
                    </a:cubicBezTo>
                    <a:cubicBezTo>
                      <a:pt x="4395" y="11539"/>
                      <a:pt x="5435" y="10688"/>
                      <a:pt x="6427" y="9767"/>
                    </a:cubicBezTo>
                    <a:cubicBezTo>
                      <a:pt x="8388" y="7971"/>
                      <a:pt x="10231" y="6057"/>
                      <a:pt x="11933" y="4001"/>
                    </a:cubicBezTo>
                    <a:cubicBezTo>
                      <a:pt x="12405" y="3411"/>
                      <a:pt x="12878" y="2820"/>
                      <a:pt x="13303" y="2206"/>
                    </a:cubicBezTo>
                    <a:cubicBezTo>
                      <a:pt x="13492" y="1922"/>
                      <a:pt x="13681" y="1591"/>
                      <a:pt x="13870" y="1261"/>
                    </a:cubicBezTo>
                    <a:cubicBezTo>
                      <a:pt x="14035" y="930"/>
                      <a:pt x="14177" y="575"/>
                      <a:pt x="14272" y="221"/>
                    </a:cubicBezTo>
                    <a:cubicBezTo>
                      <a:pt x="14335" y="95"/>
                      <a:pt x="14240" y="1"/>
                      <a:pt x="1414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1"/>
              <p:cNvSpPr/>
              <p:nvPr/>
            </p:nvSpPr>
            <p:spPr>
              <a:xfrm>
                <a:off x="1254675" y="1779800"/>
                <a:ext cx="238000" cy="281175"/>
              </a:xfrm>
              <a:custGeom>
                <a:avLst/>
                <a:gdLst/>
                <a:ahLst/>
                <a:cxnLst/>
                <a:rect l="l" t="t" r="r" b="b"/>
                <a:pathLst>
                  <a:path w="9520" h="11247" extrusionOk="0">
                    <a:moveTo>
                      <a:pt x="9286" y="1"/>
                    </a:moveTo>
                    <a:cubicBezTo>
                      <a:pt x="9252" y="1"/>
                      <a:pt x="9219" y="15"/>
                      <a:pt x="9192" y="47"/>
                    </a:cubicBezTo>
                    <a:cubicBezTo>
                      <a:pt x="8601" y="756"/>
                      <a:pt x="8081" y="1559"/>
                      <a:pt x="7514" y="2292"/>
                    </a:cubicBezTo>
                    <a:cubicBezTo>
                      <a:pt x="6947" y="3072"/>
                      <a:pt x="6357" y="3804"/>
                      <a:pt x="5766" y="4536"/>
                    </a:cubicBezTo>
                    <a:cubicBezTo>
                      <a:pt x="4585" y="6001"/>
                      <a:pt x="3380" y="7419"/>
                      <a:pt x="2127" y="8789"/>
                    </a:cubicBezTo>
                    <a:cubicBezTo>
                      <a:pt x="1773" y="9191"/>
                      <a:pt x="1418" y="9569"/>
                      <a:pt x="1064" y="9971"/>
                    </a:cubicBezTo>
                    <a:lnTo>
                      <a:pt x="544" y="10609"/>
                    </a:lnTo>
                    <a:cubicBezTo>
                      <a:pt x="355" y="10798"/>
                      <a:pt x="213" y="11034"/>
                      <a:pt x="1" y="11247"/>
                    </a:cubicBezTo>
                    <a:cubicBezTo>
                      <a:pt x="355" y="10916"/>
                      <a:pt x="733" y="10632"/>
                      <a:pt x="1088" y="10301"/>
                    </a:cubicBezTo>
                    <a:lnTo>
                      <a:pt x="2080" y="9333"/>
                    </a:lnTo>
                    <a:cubicBezTo>
                      <a:pt x="2718" y="8648"/>
                      <a:pt x="3380" y="7939"/>
                      <a:pt x="3994" y="7230"/>
                    </a:cubicBezTo>
                    <a:cubicBezTo>
                      <a:pt x="5222" y="5812"/>
                      <a:pt x="6451" y="4371"/>
                      <a:pt x="7562" y="2882"/>
                    </a:cubicBezTo>
                    <a:cubicBezTo>
                      <a:pt x="8223" y="2056"/>
                      <a:pt x="8908" y="1205"/>
                      <a:pt x="9428" y="283"/>
                    </a:cubicBezTo>
                    <a:cubicBezTo>
                      <a:pt x="9519" y="156"/>
                      <a:pt x="9400" y="1"/>
                      <a:pt x="92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1"/>
              <p:cNvSpPr/>
              <p:nvPr/>
            </p:nvSpPr>
            <p:spPr>
              <a:xfrm>
                <a:off x="1068625" y="1584950"/>
                <a:ext cx="116375" cy="618225"/>
              </a:xfrm>
              <a:custGeom>
                <a:avLst/>
                <a:gdLst/>
                <a:ahLst/>
                <a:cxnLst/>
                <a:rect l="l" t="t" r="r" b="b"/>
                <a:pathLst>
                  <a:path w="4655" h="24729" extrusionOk="0">
                    <a:moveTo>
                      <a:pt x="4411" y="0"/>
                    </a:moveTo>
                    <a:cubicBezTo>
                      <a:pt x="4349" y="0"/>
                      <a:pt x="4300" y="34"/>
                      <a:pt x="4300" y="115"/>
                    </a:cubicBezTo>
                    <a:cubicBezTo>
                      <a:pt x="4182" y="918"/>
                      <a:pt x="4111" y="1722"/>
                      <a:pt x="4064" y="2525"/>
                    </a:cubicBezTo>
                    <a:cubicBezTo>
                      <a:pt x="3993" y="3352"/>
                      <a:pt x="3899" y="4155"/>
                      <a:pt x="3828" y="4982"/>
                    </a:cubicBezTo>
                    <a:cubicBezTo>
                      <a:pt x="3639" y="6613"/>
                      <a:pt x="3426" y="8196"/>
                      <a:pt x="3166" y="9802"/>
                    </a:cubicBezTo>
                    <a:cubicBezTo>
                      <a:pt x="2670" y="13016"/>
                      <a:pt x="2056" y="16205"/>
                      <a:pt x="1300" y="19395"/>
                    </a:cubicBezTo>
                    <a:cubicBezTo>
                      <a:pt x="1111" y="20293"/>
                      <a:pt x="898" y="21143"/>
                      <a:pt x="685" y="22018"/>
                    </a:cubicBezTo>
                    <a:cubicBezTo>
                      <a:pt x="473" y="22915"/>
                      <a:pt x="236" y="23837"/>
                      <a:pt x="0" y="24711"/>
                    </a:cubicBezTo>
                    <a:cubicBezTo>
                      <a:pt x="0" y="24723"/>
                      <a:pt x="12" y="24729"/>
                      <a:pt x="27" y="24729"/>
                    </a:cubicBezTo>
                    <a:cubicBezTo>
                      <a:pt x="42" y="24729"/>
                      <a:pt x="59" y="24723"/>
                      <a:pt x="71" y="24711"/>
                    </a:cubicBezTo>
                    <a:cubicBezTo>
                      <a:pt x="567" y="23152"/>
                      <a:pt x="1063" y="21592"/>
                      <a:pt x="1489" y="19986"/>
                    </a:cubicBezTo>
                    <a:cubicBezTo>
                      <a:pt x="1890" y="18426"/>
                      <a:pt x="2245" y="16867"/>
                      <a:pt x="2599" y="15260"/>
                    </a:cubicBezTo>
                    <a:cubicBezTo>
                      <a:pt x="3284" y="12071"/>
                      <a:pt x="3781" y="8857"/>
                      <a:pt x="4182" y="5597"/>
                    </a:cubicBezTo>
                    <a:cubicBezTo>
                      <a:pt x="4300" y="4675"/>
                      <a:pt x="4371" y="3801"/>
                      <a:pt x="4466" y="2879"/>
                    </a:cubicBezTo>
                    <a:cubicBezTo>
                      <a:pt x="4560" y="1958"/>
                      <a:pt x="4655" y="1060"/>
                      <a:pt x="4655" y="139"/>
                    </a:cubicBezTo>
                    <a:cubicBezTo>
                      <a:pt x="4601" y="58"/>
                      <a:pt x="4494" y="0"/>
                      <a:pt x="44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1"/>
              <p:cNvSpPr/>
              <p:nvPr/>
            </p:nvSpPr>
            <p:spPr>
              <a:xfrm>
                <a:off x="1093425" y="1702250"/>
                <a:ext cx="39600" cy="335100"/>
              </a:xfrm>
              <a:custGeom>
                <a:avLst/>
                <a:gdLst/>
                <a:ahLst/>
                <a:cxnLst/>
                <a:rect l="l" t="t" r="r" b="b"/>
                <a:pathLst>
                  <a:path w="1584" h="13404" extrusionOk="0">
                    <a:moveTo>
                      <a:pt x="1383" y="1"/>
                    </a:moveTo>
                    <a:cubicBezTo>
                      <a:pt x="1276" y="1"/>
                      <a:pt x="1158" y="66"/>
                      <a:pt x="1135" y="196"/>
                    </a:cubicBezTo>
                    <a:cubicBezTo>
                      <a:pt x="946" y="1921"/>
                      <a:pt x="827" y="3622"/>
                      <a:pt x="638" y="5347"/>
                    </a:cubicBezTo>
                    <a:cubicBezTo>
                      <a:pt x="497" y="7048"/>
                      <a:pt x="308" y="8773"/>
                      <a:pt x="166" y="10474"/>
                    </a:cubicBezTo>
                    <a:cubicBezTo>
                      <a:pt x="71" y="11466"/>
                      <a:pt x="71" y="12435"/>
                      <a:pt x="1" y="13403"/>
                    </a:cubicBezTo>
                    <a:cubicBezTo>
                      <a:pt x="119" y="12553"/>
                      <a:pt x="284" y="11702"/>
                      <a:pt x="402" y="10828"/>
                    </a:cubicBezTo>
                    <a:cubicBezTo>
                      <a:pt x="520" y="9978"/>
                      <a:pt x="638" y="9127"/>
                      <a:pt x="733" y="8276"/>
                    </a:cubicBezTo>
                    <a:cubicBezTo>
                      <a:pt x="898" y="6552"/>
                      <a:pt x="1111" y="4850"/>
                      <a:pt x="1300" y="3126"/>
                    </a:cubicBezTo>
                    <a:cubicBezTo>
                      <a:pt x="1371" y="2157"/>
                      <a:pt x="1489" y="1188"/>
                      <a:pt x="1560" y="196"/>
                    </a:cubicBezTo>
                    <a:cubicBezTo>
                      <a:pt x="1584" y="66"/>
                      <a:pt x="1489" y="1"/>
                      <a:pt x="138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1"/>
              <p:cNvSpPr/>
              <p:nvPr/>
            </p:nvSpPr>
            <p:spPr>
              <a:xfrm>
                <a:off x="1099325" y="1639500"/>
                <a:ext cx="133525" cy="492200"/>
              </a:xfrm>
              <a:custGeom>
                <a:avLst/>
                <a:gdLst/>
                <a:ahLst/>
                <a:cxnLst/>
                <a:rect l="l" t="t" r="r" b="b"/>
                <a:pathLst>
                  <a:path w="5341" h="19688" extrusionOk="0">
                    <a:moveTo>
                      <a:pt x="5054" y="1"/>
                    </a:moveTo>
                    <a:cubicBezTo>
                      <a:pt x="4963" y="1"/>
                      <a:pt x="4868" y="63"/>
                      <a:pt x="4868" y="178"/>
                    </a:cubicBezTo>
                    <a:cubicBezTo>
                      <a:pt x="4868" y="508"/>
                      <a:pt x="4844" y="816"/>
                      <a:pt x="4844" y="1146"/>
                    </a:cubicBezTo>
                    <a:lnTo>
                      <a:pt x="4844" y="2115"/>
                    </a:lnTo>
                    <a:cubicBezTo>
                      <a:pt x="4797" y="2777"/>
                      <a:pt x="4726" y="3415"/>
                      <a:pt x="4632" y="4029"/>
                    </a:cubicBezTo>
                    <a:cubicBezTo>
                      <a:pt x="4419" y="5328"/>
                      <a:pt x="4159" y="6652"/>
                      <a:pt x="3852" y="7904"/>
                    </a:cubicBezTo>
                    <a:cubicBezTo>
                      <a:pt x="3238" y="10479"/>
                      <a:pt x="2482" y="13007"/>
                      <a:pt x="1560" y="15512"/>
                    </a:cubicBezTo>
                    <a:cubicBezTo>
                      <a:pt x="1300" y="16221"/>
                      <a:pt x="1017" y="16882"/>
                      <a:pt x="757" y="17591"/>
                    </a:cubicBezTo>
                    <a:cubicBezTo>
                      <a:pt x="639" y="17922"/>
                      <a:pt x="497" y="18276"/>
                      <a:pt x="379" y="18607"/>
                    </a:cubicBezTo>
                    <a:cubicBezTo>
                      <a:pt x="237" y="18961"/>
                      <a:pt x="119" y="19316"/>
                      <a:pt x="1" y="19670"/>
                    </a:cubicBezTo>
                    <a:cubicBezTo>
                      <a:pt x="1" y="19682"/>
                      <a:pt x="7" y="19688"/>
                      <a:pt x="13" y="19688"/>
                    </a:cubicBezTo>
                    <a:cubicBezTo>
                      <a:pt x="18" y="19688"/>
                      <a:pt x="24" y="19682"/>
                      <a:pt x="24" y="19670"/>
                    </a:cubicBezTo>
                    <a:lnTo>
                      <a:pt x="544" y="18772"/>
                    </a:lnTo>
                    <a:cubicBezTo>
                      <a:pt x="710" y="18489"/>
                      <a:pt x="851" y="18182"/>
                      <a:pt x="970" y="17922"/>
                    </a:cubicBezTo>
                    <a:cubicBezTo>
                      <a:pt x="1253" y="17307"/>
                      <a:pt x="1537" y="16717"/>
                      <a:pt x="1773" y="16055"/>
                    </a:cubicBezTo>
                    <a:cubicBezTo>
                      <a:pt x="2269" y="14827"/>
                      <a:pt x="2742" y="13551"/>
                      <a:pt x="3143" y="12275"/>
                    </a:cubicBezTo>
                    <a:cubicBezTo>
                      <a:pt x="3947" y="9747"/>
                      <a:pt x="4608" y="7148"/>
                      <a:pt x="5033" y="4549"/>
                    </a:cubicBezTo>
                    <a:cubicBezTo>
                      <a:pt x="5152" y="3793"/>
                      <a:pt x="5270" y="3060"/>
                      <a:pt x="5317" y="2304"/>
                    </a:cubicBezTo>
                    <a:cubicBezTo>
                      <a:pt x="5341" y="1950"/>
                      <a:pt x="5341" y="1548"/>
                      <a:pt x="5341" y="1194"/>
                    </a:cubicBezTo>
                    <a:cubicBezTo>
                      <a:pt x="5341" y="816"/>
                      <a:pt x="5270" y="461"/>
                      <a:pt x="5199" y="83"/>
                    </a:cubicBezTo>
                    <a:cubicBezTo>
                      <a:pt x="5171" y="27"/>
                      <a:pt x="5113" y="1"/>
                      <a:pt x="50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1"/>
              <p:cNvSpPr/>
              <p:nvPr/>
            </p:nvSpPr>
            <p:spPr>
              <a:xfrm>
                <a:off x="1140675" y="1626100"/>
                <a:ext cx="66775" cy="358100"/>
              </a:xfrm>
              <a:custGeom>
                <a:avLst/>
                <a:gdLst/>
                <a:ahLst/>
                <a:cxnLst/>
                <a:rect l="l" t="t" r="r" b="b"/>
                <a:pathLst>
                  <a:path w="2671" h="14324" extrusionOk="0">
                    <a:moveTo>
                      <a:pt x="2500" y="1"/>
                    </a:moveTo>
                    <a:cubicBezTo>
                      <a:pt x="2430" y="1"/>
                      <a:pt x="2361" y="38"/>
                      <a:pt x="2340" y="123"/>
                    </a:cubicBezTo>
                    <a:cubicBezTo>
                      <a:pt x="2198" y="1044"/>
                      <a:pt x="2104" y="1966"/>
                      <a:pt x="2009" y="2887"/>
                    </a:cubicBezTo>
                    <a:cubicBezTo>
                      <a:pt x="1891" y="3832"/>
                      <a:pt x="1725" y="4754"/>
                      <a:pt x="1607" y="5699"/>
                    </a:cubicBezTo>
                    <a:cubicBezTo>
                      <a:pt x="1324" y="7542"/>
                      <a:pt x="993" y="9361"/>
                      <a:pt x="591" y="11204"/>
                    </a:cubicBezTo>
                    <a:cubicBezTo>
                      <a:pt x="473" y="11700"/>
                      <a:pt x="379" y="12220"/>
                      <a:pt x="261" y="12740"/>
                    </a:cubicBezTo>
                    <a:cubicBezTo>
                      <a:pt x="190" y="13000"/>
                      <a:pt x="142" y="13260"/>
                      <a:pt x="119" y="13520"/>
                    </a:cubicBezTo>
                    <a:cubicBezTo>
                      <a:pt x="72" y="13803"/>
                      <a:pt x="48" y="14063"/>
                      <a:pt x="1" y="14323"/>
                    </a:cubicBezTo>
                    <a:cubicBezTo>
                      <a:pt x="119" y="13850"/>
                      <a:pt x="308" y="13402"/>
                      <a:pt x="473" y="12976"/>
                    </a:cubicBezTo>
                    <a:lnTo>
                      <a:pt x="828" y="11629"/>
                    </a:lnTo>
                    <a:lnTo>
                      <a:pt x="1442" y="8889"/>
                    </a:lnTo>
                    <a:cubicBezTo>
                      <a:pt x="1796" y="7069"/>
                      <a:pt x="2127" y="5203"/>
                      <a:pt x="2340" y="3336"/>
                    </a:cubicBezTo>
                    <a:cubicBezTo>
                      <a:pt x="2505" y="2273"/>
                      <a:pt x="2647" y="1210"/>
                      <a:pt x="2671" y="147"/>
                    </a:cubicBezTo>
                    <a:cubicBezTo>
                      <a:pt x="2671" y="56"/>
                      <a:pt x="2585" y="1"/>
                      <a:pt x="25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1"/>
              <p:cNvSpPr/>
              <p:nvPr/>
            </p:nvSpPr>
            <p:spPr>
              <a:xfrm>
                <a:off x="833525" y="1611500"/>
                <a:ext cx="217400" cy="591675"/>
              </a:xfrm>
              <a:custGeom>
                <a:avLst/>
                <a:gdLst/>
                <a:ahLst/>
                <a:cxnLst/>
                <a:rect l="l" t="t" r="r" b="b"/>
                <a:pathLst>
                  <a:path w="8696" h="23667" extrusionOk="0">
                    <a:moveTo>
                      <a:pt x="217" y="1"/>
                    </a:moveTo>
                    <a:cubicBezTo>
                      <a:pt x="111" y="1"/>
                      <a:pt x="0" y="85"/>
                      <a:pt x="48" y="211"/>
                    </a:cubicBezTo>
                    <a:cubicBezTo>
                      <a:pt x="355" y="967"/>
                      <a:pt x="709" y="1676"/>
                      <a:pt x="1064" y="2408"/>
                    </a:cubicBezTo>
                    <a:cubicBezTo>
                      <a:pt x="1418" y="3164"/>
                      <a:pt x="1725" y="3920"/>
                      <a:pt x="2056" y="4653"/>
                    </a:cubicBezTo>
                    <a:cubicBezTo>
                      <a:pt x="2718" y="6141"/>
                      <a:pt x="3332" y="7653"/>
                      <a:pt x="3923" y="9142"/>
                    </a:cubicBezTo>
                    <a:cubicBezTo>
                      <a:pt x="5104" y="12190"/>
                      <a:pt x="6167" y="15261"/>
                      <a:pt x="7112" y="18404"/>
                    </a:cubicBezTo>
                    <a:cubicBezTo>
                      <a:pt x="7372" y="19254"/>
                      <a:pt x="7608" y="20129"/>
                      <a:pt x="7868" y="21003"/>
                    </a:cubicBezTo>
                    <a:cubicBezTo>
                      <a:pt x="8152" y="21877"/>
                      <a:pt x="8412" y="22775"/>
                      <a:pt x="8648" y="23649"/>
                    </a:cubicBezTo>
                    <a:cubicBezTo>
                      <a:pt x="8648" y="23661"/>
                      <a:pt x="8660" y="23667"/>
                      <a:pt x="8672" y="23667"/>
                    </a:cubicBezTo>
                    <a:cubicBezTo>
                      <a:pt x="8684" y="23667"/>
                      <a:pt x="8695" y="23661"/>
                      <a:pt x="8695" y="23649"/>
                    </a:cubicBezTo>
                    <a:cubicBezTo>
                      <a:pt x="8341" y="22042"/>
                      <a:pt x="8034" y="20436"/>
                      <a:pt x="7585" y="18876"/>
                    </a:cubicBezTo>
                    <a:cubicBezTo>
                      <a:pt x="7136" y="17293"/>
                      <a:pt x="6687" y="15758"/>
                      <a:pt x="6167" y="14222"/>
                    </a:cubicBezTo>
                    <a:cubicBezTo>
                      <a:pt x="5151" y="11127"/>
                      <a:pt x="3970" y="8079"/>
                      <a:pt x="2718" y="5078"/>
                    </a:cubicBezTo>
                    <a:cubicBezTo>
                      <a:pt x="2363" y="4251"/>
                      <a:pt x="1962" y="3377"/>
                      <a:pt x="1583" y="2550"/>
                    </a:cubicBezTo>
                    <a:cubicBezTo>
                      <a:pt x="1205" y="1723"/>
                      <a:pt x="827" y="872"/>
                      <a:pt x="355" y="69"/>
                    </a:cubicBezTo>
                    <a:cubicBezTo>
                      <a:pt x="323" y="22"/>
                      <a:pt x="271" y="1"/>
                      <a:pt x="21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1"/>
              <p:cNvSpPr/>
              <p:nvPr/>
            </p:nvSpPr>
            <p:spPr>
              <a:xfrm>
                <a:off x="846800" y="1738350"/>
                <a:ext cx="143275" cy="307850"/>
              </a:xfrm>
              <a:custGeom>
                <a:avLst/>
                <a:gdLst/>
                <a:ahLst/>
                <a:cxnLst/>
                <a:rect l="l" t="t" r="r" b="b"/>
                <a:pathLst>
                  <a:path w="5731" h="12314" extrusionOk="0">
                    <a:moveTo>
                      <a:pt x="300" y="1"/>
                    </a:moveTo>
                    <a:cubicBezTo>
                      <a:pt x="153" y="1"/>
                      <a:pt x="0" y="168"/>
                      <a:pt x="84" y="335"/>
                    </a:cubicBezTo>
                    <a:cubicBezTo>
                      <a:pt x="769" y="1918"/>
                      <a:pt x="1501" y="3454"/>
                      <a:pt x="2234" y="5013"/>
                    </a:cubicBezTo>
                    <a:cubicBezTo>
                      <a:pt x="2943" y="6596"/>
                      <a:pt x="3651" y="8155"/>
                      <a:pt x="4384" y="9691"/>
                    </a:cubicBezTo>
                    <a:cubicBezTo>
                      <a:pt x="4809" y="10565"/>
                      <a:pt x="5282" y="11440"/>
                      <a:pt x="5731" y="12314"/>
                    </a:cubicBezTo>
                    <a:cubicBezTo>
                      <a:pt x="5400" y="11511"/>
                      <a:pt x="5140" y="10684"/>
                      <a:pt x="4809" y="9904"/>
                    </a:cubicBezTo>
                    <a:cubicBezTo>
                      <a:pt x="4478" y="9101"/>
                      <a:pt x="4148" y="8297"/>
                      <a:pt x="3793" y="7494"/>
                    </a:cubicBezTo>
                    <a:cubicBezTo>
                      <a:pt x="3132" y="5935"/>
                      <a:pt x="2423" y="4351"/>
                      <a:pt x="1714" y="2768"/>
                    </a:cubicBezTo>
                    <a:cubicBezTo>
                      <a:pt x="1289" y="1894"/>
                      <a:pt x="911" y="973"/>
                      <a:pt x="462" y="99"/>
                    </a:cubicBezTo>
                    <a:cubicBezTo>
                      <a:pt x="420" y="29"/>
                      <a:pt x="361" y="1"/>
                      <a:pt x="3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1"/>
              <p:cNvSpPr/>
              <p:nvPr/>
            </p:nvSpPr>
            <p:spPr>
              <a:xfrm>
                <a:off x="900200" y="1635325"/>
                <a:ext cx="141275" cy="490300"/>
              </a:xfrm>
              <a:custGeom>
                <a:avLst/>
                <a:gdLst/>
                <a:ahLst/>
                <a:cxnLst/>
                <a:rect l="l" t="t" r="r" b="b"/>
                <a:pathLst>
                  <a:path w="5651" h="19612" extrusionOk="0">
                    <a:moveTo>
                      <a:pt x="189" y="0"/>
                    </a:moveTo>
                    <a:cubicBezTo>
                      <a:pt x="114" y="0"/>
                      <a:pt x="1" y="140"/>
                      <a:pt x="74" y="250"/>
                    </a:cubicBezTo>
                    <a:cubicBezTo>
                      <a:pt x="216" y="557"/>
                      <a:pt x="358" y="841"/>
                      <a:pt x="547" y="1101"/>
                    </a:cubicBezTo>
                    <a:cubicBezTo>
                      <a:pt x="712" y="1384"/>
                      <a:pt x="878" y="1668"/>
                      <a:pt x="1019" y="1975"/>
                    </a:cubicBezTo>
                    <a:cubicBezTo>
                      <a:pt x="1303" y="2518"/>
                      <a:pt x="1586" y="3156"/>
                      <a:pt x="1823" y="3747"/>
                    </a:cubicBezTo>
                    <a:cubicBezTo>
                      <a:pt x="2295" y="4976"/>
                      <a:pt x="2697" y="6228"/>
                      <a:pt x="3075" y="7480"/>
                    </a:cubicBezTo>
                    <a:cubicBezTo>
                      <a:pt x="3855" y="10032"/>
                      <a:pt x="4445" y="12584"/>
                      <a:pt x="4871" y="15183"/>
                    </a:cubicBezTo>
                    <a:lnTo>
                      <a:pt x="5249" y="17404"/>
                    </a:lnTo>
                    <a:cubicBezTo>
                      <a:pt x="5296" y="17758"/>
                      <a:pt x="5367" y="18112"/>
                      <a:pt x="5390" y="18467"/>
                    </a:cubicBezTo>
                    <a:cubicBezTo>
                      <a:pt x="5438" y="18845"/>
                      <a:pt x="5532" y="19199"/>
                      <a:pt x="5603" y="19601"/>
                    </a:cubicBezTo>
                    <a:cubicBezTo>
                      <a:pt x="5603" y="19609"/>
                      <a:pt x="5606" y="19611"/>
                      <a:pt x="5609" y="19611"/>
                    </a:cubicBezTo>
                    <a:cubicBezTo>
                      <a:pt x="5616" y="19611"/>
                      <a:pt x="5627" y="19601"/>
                      <a:pt x="5627" y="19601"/>
                    </a:cubicBezTo>
                    <a:cubicBezTo>
                      <a:pt x="5627" y="19247"/>
                      <a:pt x="5650" y="18916"/>
                      <a:pt x="5627" y="18561"/>
                    </a:cubicBezTo>
                    <a:cubicBezTo>
                      <a:pt x="5603" y="18231"/>
                      <a:pt x="5603" y="17900"/>
                      <a:pt x="5556" y="17593"/>
                    </a:cubicBezTo>
                    <a:cubicBezTo>
                      <a:pt x="5509" y="16907"/>
                      <a:pt x="5414" y="16246"/>
                      <a:pt x="5320" y="15584"/>
                    </a:cubicBezTo>
                    <a:cubicBezTo>
                      <a:pt x="5154" y="14238"/>
                      <a:pt x="4918" y="12914"/>
                      <a:pt x="4611" y="11615"/>
                    </a:cubicBezTo>
                    <a:cubicBezTo>
                      <a:pt x="4044" y="9016"/>
                      <a:pt x="3311" y="6441"/>
                      <a:pt x="2366" y="3960"/>
                    </a:cubicBezTo>
                    <a:cubicBezTo>
                      <a:pt x="2106" y="3251"/>
                      <a:pt x="1846" y="2589"/>
                      <a:pt x="1492" y="1904"/>
                    </a:cubicBezTo>
                    <a:cubicBezTo>
                      <a:pt x="1303" y="1573"/>
                      <a:pt x="1161" y="1243"/>
                      <a:pt x="948" y="935"/>
                    </a:cubicBezTo>
                    <a:cubicBezTo>
                      <a:pt x="736" y="605"/>
                      <a:pt x="523" y="297"/>
                      <a:pt x="240" y="38"/>
                    </a:cubicBezTo>
                    <a:cubicBezTo>
                      <a:pt x="229" y="11"/>
                      <a:pt x="21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1"/>
              <p:cNvSpPr/>
              <p:nvPr/>
            </p:nvSpPr>
            <p:spPr>
              <a:xfrm>
                <a:off x="875275" y="1634875"/>
                <a:ext cx="127800" cy="343400"/>
              </a:xfrm>
              <a:custGeom>
                <a:avLst/>
                <a:gdLst/>
                <a:ahLst/>
                <a:cxnLst/>
                <a:rect l="l" t="t" r="r" b="b"/>
                <a:pathLst>
                  <a:path w="5112" h="13736" extrusionOk="0">
                    <a:moveTo>
                      <a:pt x="214" y="0"/>
                    </a:moveTo>
                    <a:cubicBezTo>
                      <a:pt x="105" y="0"/>
                      <a:pt x="0" y="95"/>
                      <a:pt x="32" y="221"/>
                    </a:cubicBezTo>
                    <a:cubicBezTo>
                      <a:pt x="362" y="1095"/>
                      <a:pt x="764" y="1922"/>
                      <a:pt x="1118" y="2820"/>
                    </a:cubicBezTo>
                    <a:cubicBezTo>
                      <a:pt x="1473" y="3694"/>
                      <a:pt x="1827" y="4545"/>
                      <a:pt x="2182" y="5443"/>
                    </a:cubicBezTo>
                    <a:cubicBezTo>
                      <a:pt x="2867" y="7191"/>
                      <a:pt x="3481" y="8916"/>
                      <a:pt x="4048" y="10688"/>
                    </a:cubicBezTo>
                    <a:cubicBezTo>
                      <a:pt x="4190" y="11208"/>
                      <a:pt x="4379" y="11704"/>
                      <a:pt x="4544" y="12200"/>
                    </a:cubicBezTo>
                    <a:cubicBezTo>
                      <a:pt x="4639" y="12460"/>
                      <a:pt x="4733" y="12743"/>
                      <a:pt x="4828" y="12956"/>
                    </a:cubicBezTo>
                    <a:cubicBezTo>
                      <a:pt x="4946" y="13240"/>
                      <a:pt x="5017" y="13476"/>
                      <a:pt x="5112" y="13736"/>
                    </a:cubicBezTo>
                    <a:cubicBezTo>
                      <a:pt x="4993" y="13263"/>
                      <a:pt x="4946" y="12791"/>
                      <a:pt x="4852" y="12318"/>
                    </a:cubicBezTo>
                    <a:lnTo>
                      <a:pt x="4497" y="10995"/>
                    </a:lnTo>
                    <a:cubicBezTo>
                      <a:pt x="4237" y="10074"/>
                      <a:pt x="3930" y="9199"/>
                      <a:pt x="3647" y="8301"/>
                    </a:cubicBezTo>
                    <a:cubicBezTo>
                      <a:pt x="3056" y="6529"/>
                      <a:pt x="2371" y="4757"/>
                      <a:pt x="1662" y="3009"/>
                    </a:cubicBezTo>
                    <a:cubicBezTo>
                      <a:pt x="1237" y="2040"/>
                      <a:pt x="859" y="1024"/>
                      <a:pt x="362" y="79"/>
                    </a:cubicBezTo>
                    <a:cubicBezTo>
                      <a:pt x="323" y="24"/>
                      <a:pt x="268" y="0"/>
                      <a:pt x="21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1"/>
              <p:cNvSpPr/>
              <p:nvPr/>
            </p:nvSpPr>
            <p:spPr>
              <a:xfrm>
                <a:off x="551325" y="1803950"/>
                <a:ext cx="484075" cy="407300"/>
              </a:xfrm>
              <a:custGeom>
                <a:avLst/>
                <a:gdLst/>
                <a:ahLst/>
                <a:cxnLst/>
                <a:rect l="l" t="t" r="r" b="b"/>
                <a:pathLst>
                  <a:path w="19363" h="16292" extrusionOk="0">
                    <a:moveTo>
                      <a:pt x="296" y="1"/>
                    </a:moveTo>
                    <a:cubicBezTo>
                      <a:pt x="122" y="1"/>
                      <a:pt x="1" y="195"/>
                      <a:pt x="113" y="263"/>
                    </a:cubicBezTo>
                    <a:cubicBezTo>
                      <a:pt x="774" y="782"/>
                      <a:pt x="1412" y="1208"/>
                      <a:pt x="2097" y="1680"/>
                    </a:cubicBezTo>
                    <a:cubicBezTo>
                      <a:pt x="2783" y="2153"/>
                      <a:pt x="3421" y="2625"/>
                      <a:pt x="4106" y="3145"/>
                    </a:cubicBezTo>
                    <a:cubicBezTo>
                      <a:pt x="5405" y="4114"/>
                      <a:pt x="6705" y="5083"/>
                      <a:pt x="7957" y="6099"/>
                    </a:cubicBezTo>
                    <a:cubicBezTo>
                      <a:pt x="10509" y="8130"/>
                      <a:pt x="12966" y="10281"/>
                      <a:pt x="15352" y="12502"/>
                    </a:cubicBezTo>
                    <a:cubicBezTo>
                      <a:pt x="16014" y="13116"/>
                      <a:pt x="16652" y="13730"/>
                      <a:pt x="17337" y="14368"/>
                    </a:cubicBezTo>
                    <a:cubicBezTo>
                      <a:pt x="18022" y="14982"/>
                      <a:pt x="18660" y="15620"/>
                      <a:pt x="19322" y="16282"/>
                    </a:cubicBezTo>
                    <a:cubicBezTo>
                      <a:pt x="19329" y="16289"/>
                      <a:pt x="19336" y="16292"/>
                      <a:pt x="19341" y="16292"/>
                    </a:cubicBezTo>
                    <a:cubicBezTo>
                      <a:pt x="19355" y="16292"/>
                      <a:pt x="19362" y="16275"/>
                      <a:pt x="19345" y="16258"/>
                    </a:cubicBezTo>
                    <a:cubicBezTo>
                      <a:pt x="18235" y="15030"/>
                      <a:pt x="17124" y="13825"/>
                      <a:pt x="15967" y="12667"/>
                    </a:cubicBezTo>
                    <a:cubicBezTo>
                      <a:pt x="14809" y="11533"/>
                      <a:pt x="13628" y="10422"/>
                      <a:pt x="12423" y="9335"/>
                    </a:cubicBezTo>
                    <a:cubicBezTo>
                      <a:pt x="10013" y="7162"/>
                      <a:pt x="7461" y="5083"/>
                      <a:pt x="4838" y="3145"/>
                    </a:cubicBezTo>
                    <a:cubicBezTo>
                      <a:pt x="4106" y="2602"/>
                      <a:pt x="3350" y="2035"/>
                      <a:pt x="2617" y="1538"/>
                    </a:cubicBezTo>
                    <a:cubicBezTo>
                      <a:pt x="1861" y="1019"/>
                      <a:pt x="1105" y="475"/>
                      <a:pt x="325" y="3"/>
                    </a:cubicBezTo>
                    <a:cubicBezTo>
                      <a:pt x="315" y="1"/>
                      <a:pt x="306" y="1"/>
                      <a:pt x="2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1"/>
              <p:cNvSpPr/>
              <p:nvPr/>
            </p:nvSpPr>
            <p:spPr>
              <a:xfrm>
                <a:off x="626575" y="1906900"/>
                <a:ext cx="276075" cy="200150"/>
              </a:xfrm>
              <a:custGeom>
                <a:avLst/>
                <a:gdLst/>
                <a:ahLst/>
                <a:cxnLst/>
                <a:rect l="l" t="t" r="r" b="b"/>
                <a:pathLst>
                  <a:path w="11043" h="8006" extrusionOk="0">
                    <a:moveTo>
                      <a:pt x="274" y="0"/>
                    </a:moveTo>
                    <a:cubicBezTo>
                      <a:pt x="111" y="0"/>
                      <a:pt x="0" y="262"/>
                      <a:pt x="174" y="397"/>
                    </a:cubicBezTo>
                    <a:cubicBezTo>
                      <a:pt x="1568" y="1437"/>
                      <a:pt x="2986" y="2406"/>
                      <a:pt x="4380" y="3422"/>
                    </a:cubicBezTo>
                    <a:cubicBezTo>
                      <a:pt x="5798" y="4414"/>
                      <a:pt x="7168" y="5406"/>
                      <a:pt x="8586" y="6375"/>
                    </a:cubicBezTo>
                    <a:cubicBezTo>
                      <a:pt x="9389" y="6942"/>
                      <a:pt x="10240" y="7438"/>
                      <a:pt x="11043" y="8005"/>
                    </a:cubicBezTo>
                    <a:cubicBezTo>
                      <a:pt x="10358" y="7462"/>
                      <a:pt x="9720" y="6895"/>
                      <a:pt x="9035" y="6352"/>
                    </a:cubicBezTo>
                    <a:cubicBezTo>
                      <a:pt x="8349" y="5808"/>
                      <a:pt x="7688" y="5288"/>
                      <a:pt x="6979" y="4769"/>
                    </a:cubicBezTo>
                    <a:cubicBezTo>
                      <a:pt x="5585" y="3753"/>
                      <a:pt x="4191" y="2737"/>
                      <a:pt x="2797" y="1744"/>
                    </a:cubicBezTo>
                    <a:cubicBezTo>
                      <a:pt x="2017" y="1177"/>
                      <a:pt x="1214" y="587"/>
                      <a:pt x="387" y="43"/>
                    </a:cubicBezTo>
                    <a:cubicBezTo>
                      <a:pt x="348" y="13"/>
                      <a:pt x="310" y="0"/>
                      <a:pt x="27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1"/>
              <p:cNvSpPr/>
              <p:nvPr/>
            </p:nvSpPr>
            <p:spPr>
              <a:xfrm>
                <a:off x="621750" y="1792050"/>
                <a:ext cx="366550" cy="357525"/>
              </a:xfrm>
              <a:custGeom>
                <a:avLst/>
                <a:gdLst/>
                <a:ahLst/>
                <a:cxnLst/>
                <a:rect l="l" t="t" r="r" b="b"/>
                <a:pathLst>
                  <a:path w="14662" h="14301" extrusionOk="0">
                    <a:moveTo>
                      <a:pt x="210" y="0"/>
                    </a:moveTo>
                    <a:cubicBezTo>
                      <a:pt x="70" y="0"/>
                      <a:pt x="1" y="227"/>
                      <a:pt x="131" y="313"/>
                    </a:cubicBezTo>
                    <a:cubicBezTo>
                      <a:pt x="438" y="479"/>
                      <a:pt x="698" y="668"/>
                      <a:pt x="958" y="809"/>
                    </a:cubicBezTo>
                    <a:cubicBezTo>
                      <a:pt x="1265" y="951"/>
                      <a:pt x="1525" y="1140"/>
                      <a:pt x="1809" y="1306"/>
                    </a:cubicBezTo>
                    <a:cubicBezTo>
                      <a:pt x="2352" y="1660"/>
                      <a:pt x="2872" y="2038"/>
                      <a:pt x="3368" y="2463"/>
                    </a:cubicBezTo>
                    <a:cubicBezTo>
                      <a:pt x="4408" y="3290"/>
                      <a:pt x="5376" y="4165"/>
                      <a:pt x="6369" y="5062"/>
                    </a:cubicBezTo>
                    <a:cubicBezTo>
                      <a:pt x="8282" y="6858"/>
                      <a:pt x="10078" y="8819"/>
                      <a:pt x="11803" y="10851"/>
                    </a:cubicBezTo>
                    <a:cubicBezTo>
                      <a:pt x="12275" y="11418"/>
                      <a:pt x="12748" y="12009"/>
                      <a:pt x="13221" y="12599"/>
                    </a:cubicBezTo>
                    <a:cubicBezTo>
                      <a:pt x="13457" y="12883"/>
                      <a:pt x="13646" y="13143"/>
                      <a:pt x="13882" y="13450"/>
                    </a:cubicBezTo>
                    <a:cubicBezTo>
                      <a:pt x="14118" y="13734"/>
                      <a:pt x="14402" y="14017"/>
                      <a:pt x="14638" y="14301"/>
                    </a:cubicBezTo>
                    <a:cubicBezTo>
                      <a:pt x="14638" y="14301"/>
                      <a:pt x="14662" y="14301"/>
                      <a:pt x="14662" y="14277"/>
                    </a:cubicBezTo>
                    <a:cubicBezTo>
                      <a:pt x="14520" y="13970"/>
                      <a:pt x="14331" y="13686"/>
                      <a:pt x="14166" y="13379"/>
                    </a:cubicBezTo>
                    <a:lnTo>
                      <a:pt x="13622" y="12599"/>
                    </a:lnTo>
                    <a:cubicBezTo>
                      <a:pt x="13244" y="12032"/>
                      <a:pt x="12819" y="11489"/>
                      <a:pt x="12417" y="10969"/>
                    </a:cubicBezTo>
                    <a:cubicBezTo>
                      <a:pt x="11590" y="9906"/>
                      <a:pt x="10740" y="8866"/>
                      <a:pt x="9818" y="7898"/>
                    </a:cubicBezTo>
                    <a:cubicBezTo>
                      <a:pt x="8023" y="5913"/>
                      <a:pt x="6085" y="4046"/>
                      <a:pt x="4029" y="2345"/>
                    </a:cubicBezTo>
                    <a:cubicBezTo>
                      <a:pt x="3439" y="1873"/>
                      <a:pt x="2848" y="1400"/>
                      <a:pt x="2234" y="975"/>
                    </a:cubicBezTo>
                    <a:cubicBezTo>
                      <a:pt x="1927" y="762"/>
                      <a:pt x="1596" y="597"/>
                      <a:pt x="1289" y="431"/>
                    </a:cubicBezTo>
                    <a:cubicBezTo>
                      <a:pt x="958" y="242"/>
                      <a:pt x="604" y="101"/>
                      <a:pt x="249" y="6"/>
                    </a:cubicBezTo>
                    <a:cubicBezTo>
                      <a:pt x="236" y="2"/>
                      <a:pt x="222" y="0"/>
                      <a:pt x="21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1"/>
              <p:cNvSpPr/>
              <p:nvPr/>
            </p:nvSpPr>
            <p:spPr>
              <a:xfrm>
                <a:off x="599100" y="1803800"/>
                <a:ext cx="282875" cy="236500"/>
              </a:xfrm>
              <a:custGeom>
                <a:avLst/>
                <a:gdLst/>
                <a:ahLst/>
                <a:cxnLst/>
                <a:rect l="l" t="t" r="r" b="b"/>
                <a:pathLst>
                  <a:path w="11315" h="9460" extrusionOk="0">
                    <a:moveTo>
                      <a:pt x="246" y="0"/>
                    </a:moveTo>
                    <a:cubicBezTo>
                      <a:pt x="103" y="0"/>
                      <a:pt x="1" y="173"/>
                      <a:pt x="115" y="269"/>
                    </a:cubicBezTo>
                    <a:cubicBezTo>
                      <a:pt x="824" y="859"/>
                      <a:pt x="1628" y="1403"/>
                      <a:pt x="2360" y="1970"/>
                    </a:cubicBezTo>
                    <a:cubicBezTo>
                      <a:pt x="3140" y="2513"/>
                      <a:pt x="3872" y="3104"/>
                      <a:pt x="4605" y="3695"/>
                    </a:cubicBezTo>
                    <a:cubicBezTo>
                      <a:pt x="6070" y="4876"/>
                      <a:pt x="7487" y="6105"/>
                      <a:pt x="8858" y="7333"/>
                    </a:cubicBezTo>
                    <a:cubicBezTo>
                      <a:pt x="9259" y="7688"/>
                      <a:pt x="9637" y="8042"/>
                      <a:pt x="10039" y="8396"/>
                    </a:cubicBezTo>
                    <a:lnTo>
                      <a:pt x="10677" y="8940"/>
                    </a:lnTo>
                    <a:cubicBezTo>
                      <a:pt x="10866" y="9105"/>
                      <a:pt x="11102" y="9247"/>
                      <a:pt x="11315" y="9460"/>
                    </a:cubicBezTo>
                    <a:cubicBezTo>
                      <a:pt x="10984" y="9105"/>
                      <a:pt x="10701" y="8727"/>
                      <a:pt x="10370" y="8373"/>
                    </a:cubicBezTo>
                    <a:lnTo>
                      <a:pt x="9401" y="7404"/>
                    </a:lnTo>
                    <a:cubicBezTo>
                      <a:pt x="8716" y="6742"/>
                      <a:pt x="8007" y="6081"/>
                      <a:pt x="7298" y="5467"/>
                    </a:cubicBezTo>
                    <a:cubicBezTo>
                      <a:pt x="5881" y="4238"/>
                      <a:pt x="4439" y="3033"/>
                      <a:pt x="2951" y="1899"/>
                    </a:cubicBezTo>
                    <a:cubicBezTo>
                      <a:pt x="2124" y="1237"/>
                      <a:pt x="1273" y="576"/>
                      <a:pt x="352" y="32"/>
                    </a:cubicBezTo>
                    <a:cubicBezTo>
                      <a:pt x="316" y="10"/>
                      <a:pt x="280" y="0"/>
                      <a:pt x="24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1"/>
              <p:cNvSpPr/>
              <p:nvPr/>
            </p:nvSpPr>
            <p:spPr>
              <a:xfrm>
                <a:off x="404100" y="2111150"/>
                <a:ext cx="620250" cy="115800"/>
              </a:xfrm>
              <a:custGeom>
                <a:avLst/>
                <a:gdLst/>
                <a:ahLst/>
                <a:cxnLst/>
                <a:rect l="l" t="t" r="r" b="b"/>
                <a:pathLst>
                  <a:path w="24810" h="4632" extrusionOk="0">
                    <a:moveTo>
                      <a:pt x="213" y="1"/>
                    </a:moveTo>
                    <a:cubicBezTo>
                      <a:pt x="71" y="72"/>
                      <a:pt x="0" y="332"/>
                      <a:pt x="189" y="355"/>
                    </a:cubicBezTo>
                    <a:cubicBezTo>
                      <a:pt x="993" y="473"/>
                      <a:pt x="1820" y="544"/>
                      <a:pt x="2599" y="592"/>
                    </a:cubicBezTo>
                    <a:cubicBezTo>
                      <a:pt x="3426" y="662"/>
                      <a:pt x="4230" y="733"/>
                      <a:pt x="5057" y="828"/>
                    </a:cubicBezTo>
                    <a:cubicBezTo>
                      <a:pt x="6687" y="1017"/>
                      <a:pt x="8270" y="1206"/>
                      <a:pt x="9877" y="1489"/>
                    </a:cubicBezTo>
                    <a:cubicBezTo>
                      <a:pt x="13090" y="1986"/>
                      <a:pt x="16280" y="2600"/>
                      <a:pt x="19469" y="3332"/>
                    </a:cubicBezTo>
                    <a:cubicBezTo>
                      <a:pt x="20367" y="3545"/>
                      <a:pt x="21218" y="3758"/>
                      <a:pt x="22092" y="3970"/>
                    </a:cubicBezTo>
                    <a:cubicBezTo>
                      <a:pt x="22990" y="4159"/>
                      <a:pt x="23911" y="4396"/>
                      <a:pt x="24785" y="4632"/>
                    </a:cubicBezTo>
                    <a:cubicBezTo>
                      <a:pt x="24809" y="4632"/>
                      <a:pt x="24809" y="4608"/>
                      <a:pt x="24785" y="4585"/>
                    </a:cubicBezTo>
                    <a:cubicBezTo>
                      <a:pt x="23226" y="4065"/>
                      <a:pt x="21667" y="3569"/>
                      <a:pt x="20060" y="3167"/>
                    </a:cubicBezTo>
                    <a:cubicBezTo>
                      <a:pt x="18501" y="2742"/>
                      <a:pt x="16941" y="2387"/>
                      <a:pt x="15335" y="2033"/>
                    </a:cubicBezTo>
                    <a:cubicBezTo>
                      <a:pt x="12145" y="1371"/>
                      <a:pt x="8931" y="851"/>
                      <a:pt x="5671" y="473"/>
                    </a:cubicBezTo>
                    <a:cubicBezTo>
                      <a:pt x="4773" y="355"/>
                      <a:pt x="3875" y="261"/>
                      <a:pt x="2954" y="190"/>
                    </a:cubicBezTo>
                    <a:cubicBezTo>
                      <a:pt x="2056" y="95"/>
                      <a:pt x="1134" y="1"/>
                      <a:pt x="21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1"/>
              <p:cNvSpPr/>
              <p:nvPr/>
            </p:nvSpPr>
            <p:spPr>
              <a:xfrm>
                <a:off x="521075" y="2162525"/>
                <a:ext cx="337275" cy="39625"/>
              </a:xfrm>
              <a:custGeom>
                <a:avLst/>
                <a:gdLst/>
                <a:ahLst/>
                <a:cxnLst/>
                <a:rect l="l" t="t" r="r" b="b"/>
                <a:pathLst>
                  <a:path w="13491" h="1585" extrusionOk="0">
                    <a:moveTo>
                      <a:pt x="261" y="1"/>
                    </a:moveTo>
                    <a:cubicBezTo>
                      <a:pt x="1" y="1"/>
                      <a:pt x="30" y="404"/>
                      <a:pt x="283" y="427"/>
                    </a:cubicBezTo>
                    <a:cubicBezTo>
                      <a:pt x="2008" y="639"/>
                      <a:pt x="3709" y="758"/>
                      <a:pt x="5434" y="923"/>
                    </a:cubicBezTo>
                    <a:cubicBezTo>
                      <a:pt x="7135" y="1088"/>
                      <a:pt x="8860" y="1254"/>
                      <a:pt x="10561" y="1395"/>
                    </a:cubicBezTo>
                    <a:cubicBezTo>
                      <a:pt x="11530" y="1490"/>
                      <a:pt x="12522" y="1490"/>
                      <a:pt x="13491" y="1584"/>
                    </a:cubicBezTo>
                    <a:cubicBezTo>
                      <a:pt x="12640" y="1466"/>
                      <a:pt x="11790" y="1277"/>
                      <a:pt x="10915" y="1159"/>
                    </a:cubicBezTo>
                    <a:cubicBezTo>
                      <a:pt x="10065" y="1041"/>
                      <a:pt x="9214" y="923"/>
                      <a:pt x="8340" y="828"/>
                    </a:cubicBezTo>
                    <a:cubicBezTo>
                      <a:pt x="6639" y="663"/>
                      <a:pt x="4914" y="450"/>
                      <a:pt x="3213" y="285"/>
                    </a:cubicBezTo>
                    <a:cubicBezTo>
                      <a:pt x="2244" y="190"/>
                      <a:pt x="1252" y="72"/>
                      <a:pt x="283" y="1"/>
                    </a:cubicBezTo>
                    <a:cubicBezTo>
                      <a:pt x="275" y="1"/>
                      <a:pt x="268" y="1"/>
                      <a:pt x="26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1"/>
              <p:cNvSpPr/>
              <p:nvPr/>
            </p:nvSpPr>
            <p:spPr>
              <a:xfrm>
                <a:off x="459025" y="2063325"/>
                <a:ext cx="493250" cy="133500"/>
              </a:xfrm>
              <a:custGeom>
                <a:avLst/>
                <a:gdLst/>
                <a:ahLst/>
                <a:cxnLst/>
                <a:rect l="l" t="t" r="r" b="b"/>
                <a:pathLst>
                  <a:path w="19730" h="5340" extrusionOk="0">
                    <a:moveTo>
                      <a:pt x="1229" y="0"/>
                    </a:moveTo>
                    <a:cubicBezTo>
                      <a:pt x="851" y="0"/>
                      <a:pt x="497" y="47"/>
                      <a:pt x="119" y="142"/>
                    </a:cubicBezTo>
                    <a:cubicBezTo>
                      <a:pt x="1" y="165"/>
                      <a:pt x="24" y="473"/>
                      <a:pt x="213" y="473"/>
                    </a:cubicBezTo>
                    <a:cubicBezTo>
                      <a:pt x="520" y="473"/>
                      <a:pt x="851" y="496"/>
                      <a:pt x="1182" y="496"/>
                    </a:cubicBezTo>
                    <a:lnTo>
                      <a:pt x="2151" y="496"/>
                    </a:lnTo>
                    <a:cubicBezTo>
                      <a:pt x="2812" y="520"/>
                      <a:pt x="3450" y="614"/>
                      <a:pt x="4065" y="709"/>
                    </a:cubicBezTo>
                    <a:cubicBezTo>
                      <a:pt x="5364" y="922"/>
                      <a:pt x="6664" y="1181"/>
                      <a:pt x="7939" y="1465"/>
                    </a:cubicBezTo>
                    <a:cubicBezTo>
                      <a:pt x="10515" y="2079"/>
                      <a:pt x="13043" y="2859"/>
                      <a:pt x="15524" y="3780"/>
                    </a:cubicBezTo>
                    <a:cubicBezTo>
                      <a:pt x="16233" y="4040"/>
                      <a:pt x="16918" y="4300"/>
                      <a:pt x="17627" y="4560"/>
                    </a:cubicBezTo>
                    <a:cubicBezTo>
                      <a:pt x="17957" y="4702"/>
                      <a:pt x="18312" y="4844"/>
                      <a:pt x="18643" y="4962"/>
                    </a:cubicBezTo>
                    <a:cubicBezTo>
                      <a:pt x="18997" y="5104"/>
                      <a:pt x="19352" y="5222"/>
                      <a:pt x="19706" y="5340"/>
                    </a:cubicBezTo>
                    <a:cubicBezTo>
                      <a:pt x="19730" y="5340"/>
                      <a:pt x="19730" y="5316"/>
                      <a:pt x="19706" y="5316"/>
                    </a:cubicBezTo>
                    <a:lnTo>
                      <a:pt x="18808" y="4773"/>
                    </a:lnTo>
                    <a:cubicBezTo>
                      <a:pt x="18525" y="4631"/>
                      <a:pt x="18217" y="4489"/>
                      <a:pt x="17957" y="4371"/>
                    </a:cubicBezTo>
                    <a:cubicBezTo>
                      <a:pt x="17343" y="4064"/>
                      <a:pt x="16752" y="3804"/>
                      <a:pt x="16091" y="3568"/>
                    </a:cubicBezTo>
                    <a:cubicBezTo>
                      <a:pt x="14839" y="3072"/>
                      <a:pt x="13586" y="2599"/>
                      <a:pt x="12311" y="2174"/>
                    </a:cubicBezTo>
                    <a:cubicBezTo>
                      <a:pt x="9759" y="1370"/>
                      <a:pt x="7183" y="733"/>
                      <a:pt x="4561" y="284"/>
                    </a:cubicBezTo>
                    <a:cubicBezTo>
                      <a:pt x="3828" y="165"/>
                      <a:pt x="3096" y="47"/>
                      <a:pt x="2316" y="24"/>
                    </a:cubicBezTo>
                    <a:cubicBezTo>
                      <a:pt x="1962" y="0"/>
                      <a:pt x="1584" y="0"/>
                      <a:pt x="12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1"/>
              <p:cNvSpPr/>
              <p:nvPr/>
            </p:nvSpPr>
            <p:spPr>
              <a:xfrm>
                <a:off x="444850" y="2088125"/>
                <a:ext cx="360350" cy="67350"/>
              </a:xfrm>
              <a:custGeom>
                <a:avLst/>
                <a:gdLst/>
                <a:ahLst/>
                <a:cxnLst/>
                <a:rect l="l" t="t" r="r" b="b"/>
                <a:pathLst>
                  <a:path w="14414" h="2694" extrusionOk="0">
                    <a:moveTo>
                      <a:pt x="237" y="0"/>
                    </a:moveTo>
                    <a:cubicBezTo>
                      <a:pt x="71" y="0"/>
                      <a:pt x="1" y="308"/>
                      <a:pt x="213" y="331"/>
                    </a:cubicBezTo>
                    <a:cubicBezTo>
                      <a:pt x="1135" y="473"/>
                      <a:pt x="2080" y="567"/>
                      <a:pt x="2978" y="686"/>
                    </a:cubicBezTo>
                    <a:cubicBezTo>
                      <a:pt x="3923" y="804"/>
                      <a:pt x="4844" y="946"/>
                      <a:pt x="5789" y="1064"/>
                    </a:cubicBezTo>
                    <a:cubicBezTo>
                      <a:pt x="7632" y="1371"/>
                      <a:pt x="9452" y="1702"/>
                      <a:pt x="11295" y="2103"/>
                    </a:cubicBezTo>
                    <a:cubicBezTo>
                      <a:pt x="11791" y="2221"/>
                      <a:pt x="12310" y="2316"/>
                      <a:pt x="12830" y="2434"/>
                    </a:cubicBezTo>
                    <a:cubicBezTo>
                      <a:pt x="13090" y="2481"/>
                      <a:pt x="13350" y="2552"/>
                      <a:pt x="13610" y="2576"/>
                    </a:cubicBezTo>
                    <a:cubicBezTo>
                      <a:pt x="13894" y="2599"/>
                      <a:pt x="14153" y="2647"/>
                      <a:pt x="14413" y="2694"/>
                    </a:cubicBezTo>
                    <a:cubicBezTo>
                      <a:pt x="13941" y="2576"/>
                      <a:pt x="13492" y="2363"/>
                      <a:pt x="13067" y="2221"/>
                    </a:cubicBezTo>
                    <a:lnTo>
                      <a:pt x="11720" y="1867"/>
                    </a:lnTo>
                    <a:lnTo>
                      <a:pt x="8979" y="1253"/>
                    </a:lnTo>
                    <a:cubicBezTo>
                      <a:pt x="7160" y="898"/>
                      <a:pt x="5293" y="567"/>
                      <a:pt x="3427" y="331"/>
                    </a:cubicBezTo>
                    <a:cubicBezTo>
                      <a:pt x="2363" y="189"/>
                      <a:pt x="1300" y="48"/>
                      <a:pt x="2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1"/>
              <p:cNvSpPr/>
              <p:nvPr/>
            </p:nvSpPr>
            <p:spPr>
              <a:xfrm>
                <a:off x="431050" y="2244075"/>
                <a:ext cx="592700" cy="216525"/>
              </a:xfrm>
              <a:custGeom>
                <a:avLst/>
                <a:gdLst/>
                <a:ahLst/>
                <a:cxnLst/>
                <a:rect l="l" t="t" r="r" b="b"/>
                <a:pathLst>
                  <a:path w="23708" h="8661" extrusionOk="0">
                    <a:moveTo>
                      <a:pt x="23684" y="0"/>
                    </a:moveTo>
                    <a:cubicBezTo>
                      <a:pt x="22077" y="354"/>
                      <a:pt x="20471" y="685"/>
                      <a:pt x="18887" y="1111"/>
                    </a:cubicBezTo>
                    <a:cubicBezTo>
                      <a:pt x="17328" y="1559"/>
                      <a:pt x="15792" y="2008"/>
                      <a:pt x="14257" y="2528"/>
                    </a:cubicBezTo>
                    <a:cubicBezTo>
                      <a:pt x="11161" y="3544"/>
                      <a:pt x="8113" y="4725"/>
                      <a:pt x="5089" y="6001"/>
                    </a:cubicBezTo>
                    <a:cubicBezTo>
                      <a:pt x="4262" y="6356"/>
                      <a:pt x="3412" y="6734"/>
                      <a:pt x="2585" y="7112"/>
                    </a:cubicBezTo>
                    <a:cubicBezTo>
                      <a:pt x="1758" y="7514"/>
                      <a:pt x="907" y="7892"/>
                      <a:pt x="104" y="8364"/>
                    </a:cubicBezTo>
                    <a:cubicBezTo>
                      <a:pt x="0" y="8467"/>
                      <a:pt x="60" y="8661"/>
                      <a:pt x="171" y="8661"/>
                    </a:cubicBezTo>
                    <a:cubicBezTo>
                      <a:pt x="187" y="8661"/>
                      <a:pt x="204" y="8657"/>
                      <a:pt x="222" y="8648"/>
                    </a:cubicBezTo>
                    <a:cubicBezTo>
                      <a:pt x="1002" y="8364"/>
                      <a:pt x="1710" y="8010"/>
                      <a:pt x="2443" y="7655"/>
                    </a:cubicBezTo>
                    <a:cubicBezTo>
                      <a:pt x="3175" y="7301"/>
                      <a:pt x="3955" y="6970"/>
                      <a:pt x="4687" y="6639"/>
                    </a:cubicBezTo>
                    <a:cubicBezTo>
                      <a:pt x="6176" y="6001"/>
                      <a:pt x="7664" y="5363"/>
                      <a:pt x="9177" y="4773"/>
                    </a:cubicBezTo>
                    <a:cubicBezTo>
                      <a:pt x="12225" y="3591"/>
                      <a:pt x="15296" y="2528"/>
                      <a:pt x="18415" y="1583"/>
                    </a:cubicBezTo>
                    <a:cubicBezTo>
                      <a:pt x="19289" y="1323"/>
                      <a:pt x="20163" y="1087"/>
                      <a:pt x="21014" y="827"/>
                    </a:cubicBezTo>
                    <a:cubicBezTo>
                      <a:pt x="21912" y="567"/>
                      <a:pt x="22786" y="284"/>
                      <a:pt x="23684" y="71"/>
                    </a:cubicBezTo>
                    <a:cubicBezTo>
                      <a:pt x="23707" y="71"/>
                      <a:pt x="23707" y="0"/>
                      <a:pt x="2368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1"/>
              <p:cNvSpPr/>
              <p:nvPr/>
            </p:nvSpPr>
            <p:spPr>
              <a:xfrm>
                <a:off x="556575" y="2306075"/>
                <a:ext cx="310650" cy="141600"/>
              </a:xfrm>
              <a:custGeom>
                <a:avLst/>
                <a:gdLst/>
                <a:ahLst/>
                <a:cxnLst/>
                <a:rect l="l" t="t" r="r" b="b"/>
                <a:pathLst>
                  <a:path w="12426" h="5664" extrusionOk="0">
                    <a:moveTo>
                      <a:pt x="12425" y="1"/>
                    </a:moveTo>
                    <a:cubicBezTo>
                      <a:pt x="11622" y="332"/>
                      <a:pt x="10795" y="592"/>
                      <a:pt x="10015" y="922"/>
                    </a:cubicBezTo>
                    <a:cubicBezTo>
                      <a:pt x="9212" y="1230"/>
                      <a:pt x="8409" y="1560"/>
                      <a:pt x="7605" y="1915"/>
                    </a:cubicBezTo>
                    <a:cubicBezTo>
                      <a:pt x="6046" y="2600"/>
                      <a:pt x="4463" y="3309"/>
                      <a:pt x="2880" y="4018"/>
                    </a:cubicBezTo>
                    <a:cubicBezTo>
                      <a:pt x="2006" y="4419"/>
                      <a:pt x="1084" y="4821"/>
                      <a:pt x="210" y="5246"/>
                    </a:cubicBezTo>
                    <a:cubicBezTo>
                      <a:pt x="1" y="5372"/>
                      <a:pt x="125" y="5664"/>
                      <a:pt x="353" y="5664"/>
                    </a:cubicBezTo>
                    <a:cubicBezTo>
                      <a:pt x="382" y="5664"/>
                      <a:pt x="413" y="5659"/>
                      <a:pt x="446" y="5648"/>
                    </a:cubicBezTo>
                    <a:cubicBezTo>
                      <a:pt x="2029" y="4963"/>
                      <a:pt x="3565" y="4230"/>
                      <a:pt x="5124" y="3474"/>
                    </a:cubicBezTo>
                    <a:cubicBezTo>
                      <a:pt x="6707" y="2765"/>
                      <a:pt x="8267" y="2056"/>
                      <a:pt x="9803" y="1324"/>
                    </a:cubicBezTo>
                    <a:cubicBezTo>
                      <a:pt x="10677" y="922"/>
                      <a:pt x="11551" y="450"/>
                      <a:pt x="124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1"/>
              <p:cNvSpPr/>
              <p:nvPr/>
            </p:nvSpPr>
            <p:spPr>
              <a:xfrm>
                <a:off x="454750" y="2254175"/>
                <a:ext cx="492200" cy="139750"/>
              </a:xfrm>
              <a:custGeom>
                <a:avLst/>
                <a:gdLst/>
                <a:ahLst/>
                <a:cxnLst/>
                <a:rect l="l" t="t" r="r" b="b"/>
                <a:pathLst>
                  <a:path w="19688" h="5590" extrusionOk="0">
                    <a:moveTo>
                      <a:pt x="18973" y="0"/>
                    </a:moveTo>
                    <a:cubicBezTo>
                      <a:pt x="18858" y="0"/>
                      <a:pt x="18743" y="6"/>
                      <a:pt x="18625" y="21"/>
                    </a:cubicBezTo>
                    <a:cubicBezTo>
                      <a:pt x="18294" y="45"/>
                      <a:pt x="17963" y="45"/>
                      <a:pt x="17656" y="69"/>
                    </a:cubicBezTo>
                    <a:cubicBezTo>
                      <a:pt x="16971" y="139"/>
                      <a:pt x="16333" y="210"/>
                      <a:pt x="15648" y="305"/>
                    </a:cubicBezTo>
                    <a:cubicBezTo>
                      <a:pt x="14324" y="494"/>
                      <a:pt x="12978" y="730"/>
                      <a:pt x="11678" y="1014"/>
                    </a:cubicBezTo>
                    <a:cubicBezTo>
                      <a:pt x="9079" y="1581"/>
                      <a:pt x="6504" y="2313"/>
                      <a:pt x="4023" y="3258"/>
                    </a:cubicBezTo>
                    <a:cubicBezTo>
                      <a:pt x="3314" y="3518"/>
                      <a:pt x="2653" y="3802"/>
                      <a:pt x="1967" y="4156"/>
                    </a:cubicBezTo>
                    <a:cubicBezTo>
                      <a:pt x="1637" y="4321"/>
                      <a:pt x="1306" y="4463"/>
                      <a:pt x="999" y="4676"/>
                    </a:cubicBezTo>
                    <a:cubicBezTo>
                      <a:pt x="668" y="4889"/>
                      <a:pt x="361" y="5125"/>
                      <a:pt x="101" y="5385"/>
                    </a:cubicBezTo>
                    <a:cubicBezTo>
                      <a:pt x="1" y="5445"/>
                      <a:pt x="121" y="5589"/>
                      <a:pt x="246" y="5589"/>
                    </a:cubicBezTo>
                    <a:cubicBezTo>
                      <a:pt x="269" y="5589"/>
                      <a:pt x="292" y="5585"/>
                      <a:pt x="313" y="5574"/>
                    </a:cubicBezTo>
                    <a:cubicBezTo>
                      <a:pt x="621" y="5408"/>
                      <a:pt x="904" y="5267"/>
                      <a:pt x="1164" y="5101"/>
                    </a:cubicBezTo>
                    <a:cubicBezTo>
                      <a:pt x="1424" y="4912"/>
                      <a:pt x="1731" y="4770"/>
                      <a:pt x="2015" y="4629"/>
                    </a:cubicBezTo>
                    <a:cubicBezTo>
                      <a:pt x="2582" y="4321"/>
                      <a:pt x="3196" y="4062"/>
                      <a:pt x="3810" y="3825"/>
                    </a:cubicBezTo>
                    <a:cubicBezTo>
                      <a:pt x="5039" y="3353"/>
                      <a:pt x="6268" y="2927"/>
                      <a:pt x="7543" y="2549"/>
                    </a:cubicBezTo>
                    <a:cubicBezTo>
                      <a:pt x="10095" y="1793"/>
                      <a:pt x="12647" y="1203"/>
                      <a:pt x="15270" y="754"/>
                    </a:cubicBezTo>
                    <a:lnTo>
                      <a:pt x="17467" y="399"/>
                    </a:lnTo>
                    <a:cubicBezTo>
                      <a:pt x="17821" y="328"/>
                      <a:pt x="18176" y="281"/>
                      <a:pt x="18530" y="258"/>
                    </a:cubicBezTo>
                    <a:cubicBezTo>
                      <a:pt x="18932" y="187"/>
                      <a:pt x="19286" y="92"/>
                      <a:pt x="19664" y="45"/>
                    </a:cubicBezTo>
                    <a:cubicBezTo>
                      <a:pt x="19688" y="45"/>
                      <a:pt x="19664" y="21"/>
                      <a:pt x="19664" y="21"/>
                    </a:cubicBezTo>
                    <a:cubicBezTo>
                      <a:pt x="19428" y="21"/>
                      <a:pt x="19202" y="0"/>
                      <a:pt x="1897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1"/>
              <p:cNvSpPr/>
              <p:nvPr/>
            </p:nvSpPr>
            <p:spPr>
              <a:xfrm>
                <a:off x="454250" y="2291900"/>
                <a:ext cx="345050" cy="127475"/>
              </a:xfrm>
              <a:custGeom>
                <a:avLst/>
                <a:gdLst/>
                <a:ahLst/>
                <a:cxnLst/>
                <a:rect l="l" t="t" r="r" b="b"/>
                <a:pathLst>
                  <a:path w="13802" h="5099" extrusionOk="0">
                    <a:moveTo>
                      <a:pt x="13801" y="1"/>
                    </a:moveTo>
                    <a:cubicBezTo>
                      <a:pt x="13329" y="119"/>
                      <a:pt x="12856" y="190"/>
                      <a:pt x="12383" y="284"/>
                    </a:cubicBezTo>
                    <a:lnTo>
                      <a:pt x="11060" y="639"/>
                    </a:lnTo>
                    <a:cubicBezTo>
                      <a:pt x="10139" y="899"/>
                      <a:pt x="9241" y="1182"/>
                      <a:pt x="8367" y="1489"/>
                    </a:cubicBezTo>
                    <a:cubicBezTo>
                      <a:pt x="6595" y="2080"/>
                      <a:pt x="4823" y="2765"/>
                      <a:pt x="3074" y="3474"/>
                    </a:cubicBezTo>
                    <a:cubicBezTo>
                      <a:pt x="2105" y="3876"/>
                      <a:pt x="1089" y="4254"/>
                      <a:pt x="144" y="4774"/>
                    </a:cubicBezTo>
                    <a:cubicBezTo>
                      <a:pt x="1" y="4856"/>
                      <a:pt x="53" y="5099"/>
                      <a:pt x="209" y="5099"/>
                    </a:cubicBezTo>
                    <a:cubicBezTo>
                      <a:pt x="233" y="5099"/>
                      <a:pt x="258" y="5093"/>
                      <a:pt x="286" y="5081"/>
                    </a:cubicBezTo>
                    <a:cubicBezTo>
                      <a:pt x="1160" y="4774"/>
                      <a:pt x="1987" y="4348"/>
                      <a:pt x="2885" y="3994"/>
                    </a:cubicBezTo>
                    <a:cubicBezTo>
                      <a:pt x="3759" y="3639"/>
                      <a:pt x="4610" y="3285"/>
                      <a:pt x="5508" y="2931"/>
                    </a:cubicBezTo>
                    <a:cubicBezTo>
                      <a:pt x="7256" y="2245"/>
                      <a:pt x="8981" y="1631"/>
                      <a:pt x="10753" y="1064"/>
                    </a:cubicBezTo>
                    <a:cubicBezTo>
                      <a:pt x="11273" y="922"/>
                      <a:pt x="11769" y="757"/>
                      <a:pt x="12265" y="568"/>
                    </a:cubicBezTo>
                    <a:cubicBezTo>
                      <a:pt x="12525" y="473"/>
                      <a:pt x="12785" y="403"/>
                      <a:pt x="13021" y="308"/>
                    </a:cubicBezTo>
                    <a:cubicBezTo>
                      <a:pt x="13305" y="190"/>
                      <a:pt x="13541" y="95"/>
                      <a:pt x="1380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1"/>
              <p:cNvSpPr/>
              <p:nvPr/>
            </p:nvSpPr>
            <p:spPr>
              <a:xfrm>
                <a:off x="624150" y="2260100"/>
                <a:ext cx="408275" cy="482350"/>
              </a:xfrm>
              <a:custGeom>
                <a:avLst/>
                <a:gdLst/>
                <a:ahLst/>
                <a:cxnLst/>
                <a:rect l="l" t="t" r="r" b="b"/>
                <a:pathLst>
                  <a:path w="16331" h="19294" extrusionOk="0">
                    <a:moveTo>
                      <a:pt x="16311" y="0"/>
                    </a:moveTo>
                    <a:cubicBezTo>
                      <a:pt x="16305" y="0"/>
                      <a:pt x="16298" y="6"/>
                      <a:pt x="16291" y="21"/>
                    </a:cubicBezTo>
                    <a:cubicBezTo>
                      <a:pt x="15062" y="1107"/>
                      <a:pt x="13857" y="2218"/>
                      <a:pt x="12699" y="3376"/>
                    </a:cubicBezTo>
                    <a:cubicBezTo>
                      <a:pt x="11565" y="4533"/>
                      <a:pt x="10455" y="5715"/>
                      <a:pt x="9368" y="6920"/>
                    </a:cubicBezTo>
                    <a:cubicBezTo>
                      <a:pt x="7194" y="9353"/>
                      <a:pt x="5115" y="11882"/>
                      <a:pt x="3177" y="14504"/>
                    </a:cubicBezTo>
                    <a:cubicBezTo>
                      <a:pt x="2634" y="15260"/>
                      <a:pt x="2067" y="15993"/>
                      <a:pt x="1571" y="16725"/>
                    </a:cubicBezTo>
                    <a:cubicBezTo>
                      <a:pt x="1051" y="17505"/>
                      <a:pt x="508" y="18237"/>
                      <a:pt x="35" y="19041"/>
                    </a:cubicBezTo>
                    <a:cubicBezTo>
                      <a:pt x="1" y="19161"/>
                      <a:pt x="91" y="19294"/>
                      <a:pt x="188" y="19294"/>
                    </a:cubicBezTo>
                    <a:cubicBezTo>
                      <a:pt x="225" y="19294"/>
                      <a:pt x="263" y="19275"/>
                      <a:pt x="295" y="19230"/>
                    </a:cubicBezTo>
                    <a:cubicBezTo>
                      <a:pt x="815" y="18592"/>
                      <a:pt x="1240" y="17930"/>
                      <a:pt x="1713" y="17269"/>
                    </a:cubicBezTo>
                    <a:cubicBezTo>
                      <a:pt x="2185" y="16583"/>
                      <a:pt x="2658" y="15922"/>
                      <a:pt x="3154" y="15260"/>
                    </a:cubicBezTo>
                    <a:cubicBezTo>
                      <a:pt x="4146" y="13961"/>
                      <a:pt x="5115" y="12638"/>
                      <a:pt x="6131" y="11385"/>
                    </a:cubicBezTo>
                    <a:cubicBezTo>
                      <a:pt x="8163" y="8834"/>
                      <a:pt x="10313" y="6400"/>
                      <a:pt x="12534" y="3990"/>
                    </a:cubicBezTo>
                    <a:cubicBezTo>
                      <a:pt x="13148" y="3352"/>
                      <a:pt x="13762" y="2690"/>
                      <a:pt x="14400" y="2029"/>
                    </a:cubicBezTo>
                    <a:cubicBezTo>
                      <a:pt x="15015" y="1344"/>
                      <a:pt x="15653" y="682"/>
                      <a:pt x="16314" y="44"/>
                    </a:cubicBezTo>
                    <a:cubicBezTo>
                      <a:pt x="16331" y="28"/>
                      <a:pt x="16324" y="0"/>
                      <a:pt x="163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1"/>
              <p:cNvSpPr/>
              <p:nvPr/>
            </p:nvSpPr>
            <p:spPr>
              <a:xfrm>
                <a:off x="726150" y="2392325"/>
                <a:ext cx="201900" cy="274175"/>
              </a:xfrm>
              <a:custGeom>
                <a:avLst/>
                <a:gdLst/>
                <a:ahLst/>
                <a:cxnLst/>
                <a:rect l="l" t="t" r="r" b="b"/>
                <a:pathLst>
                  <a:path w="8076" h="10967" extrusionOk="0">
                    <a:moveTo>
                      <a:pt x="8076" y="0"/>
                    </a:moveTo>
                    <a:lnTo>
                      <a:pt x="8076" y="0"/>
                    </a:lnTo>
                    <a:cubicBezTo>
                      <a:pt x="7532" y="686"/>
                      <a:pt x="6965" y="1324"/>
                      <a:pt x="6422" y="2009"/>
                    </a:cubicBezTo>
                    <a:cubicBezTo>
                      <a:pt x="5878" y="2694"/>
                      <a:pt x="5359" y="3379"/>
                      <a:pt x="4839" y="4088"/>
                    </a:cubicBezTo>
                    <a:cubicBezTo>
                      <a:pt x="3823" y="5458"/>
                      <a:pt x="2807" y="6852"/>
                      <a:pt x="1815" y="8246"/>
                    </a:cubicBezTo>
                    <a:cubicBezTo>
                      <a:pt x="1248" y="9050"/>
                      <a:pt x="657" y="9853"/>
                      <a:pt x="113" y="10656"/>
                    </a:cubicBezTo>
                    <a:cubicBezTo>
                      <a:pt x="1" y="10833"/>
                      <a:pt x="129" y="10966"/>
                      <a:pt x="274" y="10966"/>
                    </a:cubicBezTo>
                    <a:cubicBezTo>
                      <a:pt x="343" y="10966"/>
                      <a:pt x="415" y="10937"/>
                      <a:pt x="468" y="10869"/>
                    </a:cubicBezTo>
                    <a:cubicBezTo>
                      <a:pt x="1507" y="9499"/>
                      <a:pt x="2476" y="8081"/>
                      <a:pt x="3492" y="6687"/>
                    </a:cubicBezTo>
                    <a:cubicBezTo>
                      <a:pt x="4484" y="5269"/>
                      <a:pt x="5477" y="3875"/>
                      <a:pt x="6446" y="2458"/>
                    </a:cubicBezTo>
                    <a:cubicBezTo>
                      <a:pt x="7013" y="1654"/>
                      <a:pt x="7509" y="804"/>
                      <a:pt x="807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1"/>
              <p:cNvSpPr/>
              <p:nvPr/>
            </p:nvSpPr>
            <p:spPr>
              <a:xfrm>
                <a:off x="612625" y="2306675"/>
                <a:ext cx="357950" cy="365675"/>
              </a:xfrm>
              <a:custGeom>
                <a:avLst/>
                <a:gdLst/>
                <a:ahLst/>
                <a:cxnLst/>
                <a:rect l="l" t="t" r="r" b="b"/>
                <a:pathLst>
                  <a:path w="14318" h="14627" extrusionOk="0">
                    <a:moveTo>
                      <a:pt x="14294" y="1"/>
                    </a:moveTo>
                    <a:cubicBezTo>
                      <a:pt x="13987" y="142"/>
                      <a:pt x="13704" y="331"/>
                      <a:pt x="13397" y="497"/>
                    </a:cubicBezTo>
                    <a:lnTo>
                      <a:pt x="12617" y="1040"/>
                    </a:lnTo>
                    <a:cubicBezTo>
                      <a:pt x="12050" y="1418"/>
                      <a:pt x="11506" y="1843"/>
                      <a:pt x="10987" y="2245"/>
                    </a:cubicBezTo>
                    <a:cubicBezTo>
                      <a:pt x="9923" y="3072"/>
                      <a:pt x="8884" y="3923"/>
                      <a:pt x="7915" y="4844"/>
                    </a:cubicBezTo>
                    <a:cubicBezTo>
                      <a:pt x="5930" y="6640"/>
                      <a:pt x="4111" y="8577"/>
                      <a:pt x="2386" y="10609"/>
                    </a:cubicBezTo>
                    <a:cubicBezTo>
                      <a:pt x="1914" y="11200"/>
                      <a:pt x="1441" y="11791"/>
                      <a:pt x="1039" y="12405"/>
                    </a:cubicBezTo>
                    <a:cubicBezTo>
                      <a:pt x="827" y="12712"/>
                      <a:pt x="638" y="13019"/>
                      <a:pt x="472" y="13350"/>
                    </a:cubicBezTo>
                    <a:cubicBezTo>
                      <a:pt x="283" y="13681"/>
                      <a:pt x="142" y="14035"/>
                      <a:pt x="47" y="14390"/>
                    </a:cubicBezTo>
                    <a:cubicBezTo>
                      <a:pt x="1" y="14528"/>
                      <a:pt x="95" y="14626"/>
                      <a:pt x="192" y="14626"/>
                    </a:cubicBezTo>
                    <a:cubicBezTo>
                      <a:pt x="244" y="14626"/>
                      <a:pt x="297" y="14598"/>
                      <a:pt x="331" y="14531"/>
                    </a:cubicBezTo>
                    <a:cubicBezTo>
                      <a:pt x="496" y="14248"/>
                      <a:pt x="685" y="13988"/>
                      <a:pt x="827" y="13704"/>
                    </a:cubicBezTo>
                    <a:cubicBezTo>
                      <a:pt x="969" y="13421"/>
                      <a:pt x="1158" y="13161"/>
                      <a:pt x="1323" y="12854"/>
                    </a:cubicBezTo>
                    <a:cubicBezTo>
                      <a:pt x="1677" y="12310"/>
                      <a:pt x="2055" y="11791"/>
                      <a:pt x="2481" y="11294"/>
                    </a:cubicBezTo>
                    <a:cubicBezTo>
                      <a:pt x="3308" y="10255"/>
                      <a:pt x="4182" y="9286"/>
                      <a:pt x="5080" y="8294"/>
                    </a:cubicBezTo>
                    <a:cubicBezTo>
                      <a:pt x="6875" y="6380"/>
                      <a:pt x="8836" y="4584"/>
                      <a:pt x="10868" y="2859"/>
                    </a:cubicBezTo>
                    <a:cubicBezTo>
                      <a:pt x="11435" y="2387"/>
                      <a:pt x="12026" y="1914"/>
                      <a:pt x="12617" y="1442"/>
                    </a:cubicBezTo>
                    <a:cubicBezTo>
                      <a:pt x="12900" y="1206"/>
                      <a:pt x="13160" y="1017"/>
                      <a:pt x="13467" y="780"/>
                    </a:cubicBezTo>
                    <a:cubicBezTo>
                      <a:pt x="13751" y="544"/>
                      <a:pt x="14034" y="260"/>
                      <a:pt x="14318" y="24"/>
                    </a:cubicBezTo>
                    <a:cubicBezTo>
                      <a:pt x="14318" y="24"/>
                      <a:pt x="14318" y="1"/>
                      <a:pt x="1429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1"/>
              <p:cNvSpPr/>
              <p:nvPr/>
            </p:nvSpPr>
            <p:spPr>
              <a:xfrm>
                <a:off x="623400" y="2414175"/>
                <a:ext cx="237900" cy="280900"/>
              </a:xfrm>
              <a:custGeom>
                <a:avLst/>
                <a:gdLst/>
                <a:ahLst/>
                <a:cxnLst/>
                <a:rect l="l" t="t" r="r" b="b"/>
                <a:pathLst>
                  <a:path w="9516" h="11236" extrusionOk="0">
                    <a:moveTo>
                      <a:pt x="9516" y="1"/>
                    </a:moveTo>
                    <a:lnTo>
                      <a:pt x="9516" y="1"/>
                    </a:lnTo>
                    <a:cubicBezTo>
                      <a:pt x="9162" y="308"/>
                      <a:pt x="8783" y="615"/>
                      <a:pt x="8429" y="946"/>
                    </a:cubicBezTo>
                    <a:lnTo>
                      <a:pt x="7437" y="1915"/>
                    </a:lnTo>
                    <a:cubicBezTo>
                      <a:pt x="6799" y="2600"/>
                      <a:pt x="6137" y="3309"/>
                      <a:pt x="5523" y="4017"/>
                    </a:cubicBezTo>
                    <a:cubicBezTo>
                      <a:pt x="4294" y="5435"/>
                      <a:pt x="3066" y="6876"/>
                      <a:pt x="1955" y="8341"/>
                    </a:cubicBezTo>
                    <a:cubicBezTo>
                      <a:pt x="1294" y="9168"/>
                      <a:pt x="632" y="10042"/>
                      <a:pt x="89" y="10940"/>
                    </a:cubicBezTo>
                    <a:cubicBezTo>
                      <a:pt x="0" y="11081"/>
                      <a:pt x="110" y="11236"/>
                      <a:pt x="220" y="11236"/>
                    </a:cubicBezTo>
                    <a:cubicBezTo>
                      <a:pt x="258" y="11236"/>
                      <a:pt x="295" y="11218"/>
                      <a:pt x="325" y="11176"/>
                    </a:cubicBezTo>
                    <a:cubicBezTo>
                      <a:pt x="916" y="10468"/>
                      <a:pt x="1459" y="9688"/>
                      <a:pt x="2026" y="8932"/>
                    </a:cubicBezTo>
                    <a:cubicBezTo>
                      <a:pt x="2569" y="8176"/>
                      <a:pt x="3160" y="7443"/>
                      <a:pt x="3751" y="6687"/>
                    </a:cubicBezTo>
                    <a:cubicBezTo>
                      <a:pt x="4932" y="5246"/>
                      <a:pt x="6161" y="3828"/>
                      <a:pt x="7389" y="2434"/>
                    </a:cubicBezTo>
                    <a:cubicBezTo>
                      <a:pt x="7744" y="2056"/>
                      <a:pt x="8098" y="1678"/>
                      <a:pt x="8453" y="1253"/>
                    </a:cubicBezTo>
                    <a:lnTo>
                      <a:pt x="8996" y="639"/>
                    </a:lnTo>
                    <a:cubicBezTo>
                      <a:pt x="9162" y="426"/>
                      <a:pt x="9303" y="190"/>
                      <a:pt x="951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1"/>
              <p:cNvSpPr/>
              <p:nvPr/>
            </p:nvSpPr>
            <p:spPr>
              <a:xfrm>
                <a:off x="931575" y="2271525"/>
                <a:ext cx="115800" cy="618200"/>
              </a:xfrm>
              <a:custGeom>
                <a:avLst/>
                <a:gdLst/>
                <a:ahLst/>
                <a:cxnLst/>
                <a:rect l="l" t="t" r="r" b="b"/>
                <a:pathLst>
                  <a:path w="4632" h="24728" extrusionOk="0">
                    <a:moveTo>
                      <a:pt x="4614" y="1"/>
                    </a:moveTo>
                    <a:cubicBezTo>
                      <a:pt x="4602" y="1"/>
                      <a:pt x="4584" y="13"/>
                      <a:pt x="4561" y="36"/>
                    </a:cubicBezTo>
                    <a:cubicBezTo>
                      <a:pt x="4065" y="1596"/>
                      <a:pt x="3568" y="3155"/>
                      <a:pt x="3143" y="4762"/>
                    </a:cubicBezTo>
                    <a:cubicBezTo>
                      <a:pt x="2741" y="6321"/>
                      <a:pt x="2387" y="7880"/>
                      <a:pt x="2033" y="9487"/>
                    </a:cubicBezTo>
                    <a:cubicBezTo>
                      <a:pt x="1347" y="12677"/>
                      <a:pt x="851" y="15890"/>
                      <a:pt x="473" y="19127"/>
                    </a:cubicBezTo>
                    <a:cubicBezTo>
                      <a:pt x="355" y="20048"/>
                      <a:pt x="260" y="20946"/>
                      <a:pt x="166" y="21844"/>
                    </a:cubicBezTo>
                    <a:cubicBezTo>
                      <a:pt x="71" y="22766"/>
                      <a:pt x="1" y="23687"/>
                      <a:pt x="1" y="24609"/>
                    </a:cubicBezTo>
                    <a:cubicBezTo>
                      <a:pt x="52" y="24685"/>
                      <a:pt x="151" y="24727"/>
                      <a:pt x="232" y="24727"/>
                    </a:cubicBezTo>
                    <a:cubicBezTo>
                      <a:pt x="300" y="24727"/>
                      <a:pt x="355" y="24697"/>
                      <a:pt x="355" y="24632"/>
                    </a:cubicBezTo>
                    <a:cubicBezTo>
                      <a:pt x="473" y="23829"/>
                      <a:pt x="520" y="23002"/>
                      <a:pt x="591" y="22199"/>
                    </a:cubicBezTo>
                    <a:cubicBezTo>
                      <a:pt x="639" y="21372"/>
                      <a:pt x="733" y="20592"/>
                      <a:pt x="828" y="19765"/>
                    </a:cubicBezTo>
                    <a:cubicBezTo>
                      <a:pt x="993" y="18135"/>
                      <a:pt x="1206" y="16528"/>
                      <a:pt x="1465" y="14945"/>
                    </a:cubicBezTo>
                    <a:cubicBezTo>
                      <a:pt x="1985" y="11732"/>
                      <a:pt x="2600" y="8542"/>
                      <a:pt x="3332" y="5352"/>
                    </a:cubicBezTo>
                    <a:cubicBezTo>
                      <a:pt x="3545" y="4454"/>
                      <a:pt x="3757" y="3604"/>
                      <a:pt x="3946" y="2706"/>
                    </a:cubicBezTo>
                    <a:cubicBezTo>
                      <a:pt x="4159" y="1832"/>
                      <a:pt x="4395" y="910"/>
                      <a:pt x="4632" y="36"/>
                    </a:cubicBezTo>
                    <a:cubicBezTo>
                      <a:pt x="4632" y="13"/>
                      <a:pt x="4626" y="1"/>
                      <a:pt x="461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1"/>
              <p:cNvSpPr/>
              <p:nvPr/>
            </p:nvSpPr>
            <p:spPr>
              <a:xfrm>
                <a:off x="982975" y="2437225"/>
                <a:ext cx="40175" cy="335525"/>
              </a:xfrm>
              <a:custGeom>
                <a:avLst/>
                <a:gdLst/>
                <a:ahLst/>
                <a:cxnLst/>
                <a:rect l="l" t="t" r="r" b="b"/>
                <a:pathLst>
                  <a:path w="1607" h="13421" extrusionOk="0">
                    <a:moveTo>
                      <a:pt x="1607" y="0"/>
                    </a:moveTo>
                    <a:lnTo>
                      <a:pt x="1607" y="0"/>
                    </a:lnTo>
                    <a:cubicBezTo>
                      <a:pt x="1489" y="874"/>
                      <a:pt x="1300" y="1725"/>
                      <a:pt x="1182" y="2576"/>
                    </a:cubicBezTo>
                    <a:cubicBezTo>
                      <a:pt x="1063" y="3426"/>
                      <a:pt x="945" y="4300"/>
                      <a:pt x="874" y="5151"/>
                    </a:cubicBezTo>
                    <a:cubicBezTo>
                      <a:pt x="685" y="6852"/>
                      <a:pt x="473" y="8577"/>
                      <a:pt x="307" y="10278"/>
                    </a:cubicBezTo>
                    <a:cubicBezTo>
                      <a:pt x="213" y="11270"/>
                      <a:pt x="95" y="12239"/>
                      <a:pt x="24" y="13208"/>
                    </a:cubicBezTo>
                    <a:cubicBezTo>
                      <a:pt x="0" y="13350"/>
                      <a:pt x="101" y="13420"/>
                      <a:pt x="210" y="13420"/>
                    </a:cubicBezTo>
                    <a:cubicBezTo>
                      <a:pt x="319" y="13420"/>
                      <a:pt x="437" y="13350"/>
                      <a:pt x="449" y="13208"/>
                    </a:cubicBezTo>
                    <a:cubicBezTo>
                      <a:pt x="662" y="11507"/>
                      <a:pt x="780" y="9782"/>
                      <a:pt x="945" y="8081"/>
                    </a:cubicBezTo>
                    <a:cubicBezTo>
                      <a:pt x="1111" y="6356"/>
                      <a:pt x="1276" y="4655"/>
                      <a:pt x="1418" y="2930"/>
                    </a:cubicBezTo>
                    <a:cubicBezTo>
                      <a:pt x="1512" y="1961"/>
                      <a:pt x="1512" y="993"/>
                      <a:pt x="160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1"/>
              <p:cNvSpPr/>
              <p:nvPr/>
            </p:nvSpPr>
            <p:spPr>
              <a:xfrm>
                <a:off x="883150" y="2343450"/>
                <a:ext cx="134100" cy="492050"/>
              </a:xfrm>
              <a:custGeom>
                <a:avLst/>
                <a:gdLst/>
                <a:ahLst/>
                <a:cxnLst/>
                <a:rect l="l" t="t" r="r" b="b"/>
                <a:pathLst>
                  <a:path w="5364" h="19682" extrusionOk="0">
                    <a:moveTo>
                      <a:pt x="5352" y="0"/>
                    </a:moveTo>
                    <a:cubicBezTo>
                      <a:pt x="5346" y="0"/>
                      <a:pt x="5340" y="6"/>
                      <a:pt x="5340" y="18"/>
                    </a:cubicBezTo>
                    <a:lnTo>
                      <a:pt x="4797" y="892"/>
                    </a:lnTo>
                    <a:cubicBezTo>
                      <a:pt x="4655" y="1199"/>
                      <a:pt x="4513" y="1483"/>
                      <a:pt x="4371" y="1766"/>
                    </a:cubicBezTo>
                    <a:cubicBezTo>
                      <a:pt x="4088" y="2381"/>
                      <a:pt x="3828" y="2971"/>
                      <a:pt x="3592" y="3609"/>
                    </a:cubicBezTo>
                    <a:cubicBezTo>
                      <a:pt x="3072" y="4862"/>
                      <a:pt x="2599" y="6138"/>
                      <a:pt x="2197" y="7390"/>
                    </a:cubicBezTo>
                    <a:cubicBezTo>
                      <a:pt x="1394" y="9942"/>
                      <a:pt x="756" y="12541"/>
                      <a:pt x="307" y="15140"/>
                    </a:cubicBezTo>
                    <a:cubicBezTo>
                      <a:pt x="189" y="15872"/>
                      <a:pt x="71" y="16604"/>
                      <a:pt x="47" y="17384"/>
                    </a:cubicBezTo>
                    <a:cubicBezTo>
                      <a:pt x="0" y="17739"/>
                      <a:pt x="0" y="18117"/>
                      <a:pt x="0" y="18471"/>
                    </a:cubicBezTo>
                    <a:cubicBezTo>
                      <a:pt x="0" y="18849"/>
                      <a:pt x="71" y="19203"/>
                      <a:pt x="166" y="19605"/>
                    </a:cubicBezTo>
                    <a:cubicBezTo>
                      <a:pt x="183" y="19658"/>
                      <a:pt x="233" y="19681"/>
                      <a:pt x="289" y="19681"/>
                    </a:cubicBezTo>
                    <a:cubicBezTo>
                      <a:pt x="384" y="19681"/>
                      <a:pt x="496" y="19615"/>
                      <a:pt x="496" y="19511"/>
                    </a:cubicBezTo>
                    <a:cubicBezTo>
                      <a:pt x="496" y="19180"/>
                      <a:pt x="520" y="18849"/>
                      <a:pt x="520" y="18518"/>
                    </a:cubicBezTo>
                    <a:lnTo>
                      <a:pt x="520" y="17550"/>
                    </a:lnTo>
                    <a:cubicBezTo>
                      <a:pt x="544" y="16912"/>
                      <a:pt x="638" y="16250"/>
                      <a:pt x="733" y="15636"/>
                    </a:cubicBezTo>
                    <a:cubicBezTo>
                      <a:pt x="922" y="14336"/>
                      <a:pt x="1205" y="13037"/>
                      <a:pt x="1489" y="11761"/>
                    </a:cubicBezTo>
                    <a:cubicBezTo>
                      <a:pt x="2103" y="9185"/>
                      <a:pt x="2883" y="6657"/>
                      <a:pt x="3781" y="4176"/>
                    </a:cubicBezTo>
                    <a:cubicBezTo>
                      <a:pt x="4064" y="3468"/>
                      <a:pt x="4324" y="2782"/>
                      <a:pt x="4584" y="2074"/>
                    </a:cubicBezTo>
                    <a:cubicBezTo>
                      <a:pt x="4702" y="1766"/>
                      <a:pt x="4867" y="1388"/>
                      <a:pt x="4962" y="1081"/>
                    </a:cubicBezTo>
                    <a:cubicBezTo>
                      <a:pt x="5127" y="727"/>
                      <a:pt x="5245" y="372"/>
                      <a:pt x="5364" y="18"/>
                    </a:cubicBezTo>
                    <a:cubicBezTo>
                      <a:pt x="5364" y="6"/>
                      <a:pt x="5358" y="0"/>
                      <a:pt x="5352"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1"/>
              <p:cNvSpPr/>
              <p:nvPr/>
            </p:nvSpPr>
            <p:spPr>
              <a:xfrm>
                <a:off x="908550" y="2490975"/>
                <a:ext cx="67350" cy="357650"/>
              </a:xfrm>
              <a:custGeom>
                <a:avLst/>
                <a:gdLst/>
                <a:ahLst/>
                <a:cxnLst/>
                <a:rect l="l" t="t" r="r" b="b"/>
                <a:pathLst>
                  <a:path w="2694" h="14306" extrusionOk="0">
                    <a:moveTo>
                      <a:pt x="2694" y="0"/>
                    </a:moveTo>
                    <a:cubicBezTo>
                      <a:pt x="2688" y="20"/>
                      <a:pt x="2683" y="40"/>
                      <a:pt x="2678" y="60"/>
                    </a:cubicBezTo>
                    <a:lnTo>
                      <a:pt x="2678" y="60"/>
                    </a:lnTo>
                    <a:cubicBezTo>
                      <a:pt x="2684" y="40"/>
                      <a:pt x="2689" y="20"/>
                      <a:pt x="2694" y="0"/>
                    </a:cubicBezTo>
                    <a:close/>
                    <a:moveTo>
                      <a:pt x="2678" y="60"/>
                    </a:moveTo>
                    <a:cubicBezTo>
                      <a:pt x="2558" y="509"/>
                      <a:pt x="2357" y="917"/>
                      <a:pt x="2221" y="1347"/>
                    </a:cubicBezTo>
                    <a:lnTo>
                      <a:pt x="1867" y="2670"/>
                    </a:lnTo>
                    <a:lnTo>
                      <a:pt x="1252" y="5435"/>
                    </a:lnTo>
                    <a:cubicBezTo>
                      <a:pt x="898" y="7254"/>
                      <a:pt x="567" y="9120"/>
                      <a:pt x="331" y="10987"/>
                    </a:cubicBezTo>
                    <a:cubicBezTo>
                      <a:pt x="189" y="12050"/>
                      <a:pt x="24" y="13113"/>
                      <a:pt x="0" y="14177"/>
                    </a:cubicBezTo>
                    <a:cubicBezTo>
                      <a:pt x="0" y="14256"/>
                      <a:pt x="95" y="14305"/>
                      <a:pt x="184" y="14305"/>
                    </a:cubicBezTo>
                    <a:cubicBezTo>
                      <a:pt x="254" y="14305"/>
                      <a:pt x="320" y="14274"/>
                      <a:pt x="331" y="14200"/>
                    </a:cubicBezTo>
                    <a:cubicBezTo>
                      <a:pt x="473" y="13279"/>
                      <a:pt x="567" y="12334"/>
                      <a:pt x="685" y="11412"/>
                    </a:cubicBezTo>
                    <a:cubicBezTo>
                      <a:pt x="803" y="10467"/>
                      <a:pt x="945" y="9546"/>
                      <a:pt x="1063" y="8624"/>
                    </a:cubicBezTo>
                    <a:cubicBezTo>
                      <a:pt x="1371" y="6781"/>
                      <a:pt x="1678" y="4938"/>
                      <a:pt x="2103" y="3119"/>
                    </a:cubicBezTo>
                    <a:cubicBezTo>
                      <a:pt x="2221" y="2623"/>
                      <a:pt x="2316" y="2079"/>
                      <a:pt x="2434" y="1583"/>
                    </a:cubicBezTo>
                    <a:cubicBezTo>
                      <a:pt x="2481" y="1323"/>
                      <a:pt x="2552" y="1040"/>
                      <a:pt x="2576" y="780"/>
                    </a:cubicBezTo>
                    <a:cubicBezTo>
                      <a:pt x="2597" y="540"/>
                      <a:pt x="2619" y="300"/>
                      <a:pt x="2678" y="6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1"/>
              <p:cNvSpPr/>
              <p:nvPr/>
            </p:nvSpPr>
            <p:spPr>
              <a:xfrm>
                <a:off x="1065075" y="2271525"/>
                <a:ext cx="217350" cy="591700"/>
              </a:xfrm>
              <a:custGeom>
                <a:avLst/>
                <a:gdLst/>
                <a:ahLst/>
                <a:cxnLst/>
                <a:rect l="l" t="t" r="r" b="b"/>
                <a:pathLst>
                  <a:path w="8694" h="23668" extrusionOk="0">
                    <a:moveTo>
                      <a:pt x="36" y="1"/>
                    </a:moveTo>
                    <a:cubicBezTo>
                      <a:pt x="18" y="1"/>
                      <a:pt x="0" y="13"/>
                      <a:pt x="0" y="36"/>
                    </a:cubicBezTo>
                    <a:cubicBezTo>
                      <a:pt x="355" y="1619"/>
                      <a:pt x="686" y="3249"/>
                      <a:pt x="1135" y="4809"/>
                    </a:cubicBezTo>
                    <a:cubicBezTo>
                      <a:pt x="1560" y="6368"/>
                      <a:pt x="2009" y="7904"/>
                      <a:pt x="2552" y="9440"/>
                    </a:cubicBezTo>
                    <a:cubicBezTo>
                      <a:pt x="3545" y="12535"/>
                      <a:pt x="4726" y="15583"/>
                      <a:pt x="6002" y="18607"/>
                    </a:cubicBezTo>
                    <a:cubicBezTo>
                      <a:pt x="6356" y="19434"/>
                      <a:pt x="6734" y="20285"/>
                      <a:pt x="7112" y="21112"/>
                    </a:cubicBezTo>
                    <a:cubicBezTo>
                      <a:pt x="7514" y="21939"/>
                      <a:pt x="7892" y="22789"/>
                      <a:pt x="8364" y="23593"/>
                    </a:cubicBezTo>
                    <a:cubicBezTo>
                      <a:pt x="8399" y="23644"/>
                      <a:pt x="8455" y="23667"/>
                      <a:pt x="8509" y="23667"/>
                    </a:cubicBezTo>
                    <a:cubicBezTo>
                      <a:pt x="8604" y="23667"/>
                      <a:pt x="8693" y="23595"/>
                      <a:pt x="8648" y="23474"/>
                    </a:cubicBezTo>
                    <a:cubicBezTo>
                      <a:pt x="8364" y="22718"/>
                      <a:pt x="8010" y="22010"/>
                      <a:pt x="7656" y="21253"/>
                    </a:cubicBezTo>
                    <a:cubicBezTo>
                      <a:pt x="7301" y="20521"/>
                      <a:pt x="6970" y="19765"/>
                      <a:pt x="6640" y="19009"/>
                    </a:cubicBezTo>
                    <a:cubicBezTo>
                      <a:pt x="6002" y="17544"/>
                      <a:pt x="5364" y="16032"/>
                      <a:pt x="4773" y="14520"/>
                    </a:cubicBezTo>
                    <a:cubicBezTo>
                      <a:pt x="3592" y="11495"/>
                      <a:pt x="2552" y="8424"/>
                      <a:pt x="1607" y="5281"/>
                    </a:cubicBezTo>
                    <a:cubicBezTo>
                      <a:pt x="1324" y="4431"/>
                      <a:pt x="1087" y="3533"/>
                      <a:pt x="827" y="2682"/>
                    </a:cubicBezTo>
                    <a:cubicBezTo>
                      <a:pt x="567" y="1808"/>
                      <a:pt x="308" y="910"/>
                      <a:pt x="71" y="36"/>
                    </a:cubicBezTo>
                    <a:cubicBezTo>
                      <a:pt x="71" y="13"/>
                      <a:pt x="54" y="1"/>
                      <a:pt x="3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1"/>
              <p:cNvSpPr/>
              <p:nvPr/>
            </p:nvSpPr>
            <p:spPr>
              <a:xfrm>
                <a:off x="1126500" y="2428350"/>
                <a:ext cx="143300" cy="308450"/>
              </a:xfrm>
              <a:custGeom>
                <a:avLst/>
                <a:gdLst/>
                <a:ahLst/>
                <a:cxnLst/>
                <a:rect l="l" t="t" r="r" b="b"/>
                <a:pathLst>
                  <a:path w="5732" h="12338" extrusionOk="0">
                    <a:moveTo>
                      <a:pt x="1" y="1"/>
                    </a:moveTo>
                    <a:cubicBezTo>
                      <a:pt x="331" y="804"/>
                      <a:pt x="591" y="1631"/>
                      <a:pt x="922" y="2434"/>
                    </a:cubicBezTo>
                    <a:cubicBezTo>
                      <a:pt x="1229" y="3238"/>
                      <a:pt x="1560" y="4017"/>
                      <a:pt x="1914" y="4821"/>
                    </a:cubicBezTo>
                    <a:cubicBezTo>
                      <a:pt x="2600" y="6380"/>
                      <a:pt x="3308" y="7987"/>
                      <a:pt x="4017" y="9546"/>
                    </a:cubicBezTo>
                    <a:cubicBezTo>
                      <a:pt x="4419" y="10444"/>
                      <a:pt x="4821" y="11342"/>
                      <a:pt x="5246" y="12240"/>
                    </a:cubicBezTo>
                    <a:cubicBezTo>
                      <a:pt x="5294" y="12309"/>
                      <a:pt x="5359" y="12338"/>
                      <a:pt x="5423" y="12338"/>
                    </a:cubicBezTo>
                    <a:cubicBezTo>
                      <a:pt x="5578" y="12338"/>
                      <a:pt x="5731" y="12171"/>
                      <a:pt x="5648" y="12003"/>
                    </a:cubicBezTo>
                    <a:cubicBezTo>
                      <a:pt x="4962" y="10420"/>
                      <a:pt x="4230" y="8885"/>
                      <a:pt x="3474" y="7302"/>
                    </a:cubicBezTo>
                    <a:cubicBezTo>
                      <a:pt x="2765" y="5742"/>
                      <a:pt x="2056" y="4183"/>
                      <a:pt x="1324" y="2647"/>
                    </a:cubicBezTo>
                    <a:cubicBezTo>
                      <a:pt x="922" y="1749"/>
                      <a:pt x="450" y="899"/>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1"/>
              <p:cNvSpPr/>
              <p:nvPr/>
            </p:nvSpPr>
            <p:spPr>
              <a:xfrm>
                <a:off x="1074525" y="2348675"/>
                <a:ext cx="141175" cy="490375"/>
              </a:xfrm>
              <a:custGeom>
                <a:avLst/>
                <a:gdLst/>
                <a:ahLst/>
                <a:cxnLst/>
                <a:rect l="l" t="t" r="r" b="b"/>
                <a:pathLst>
                  <a:path w="5647" h="19615" extrusionOk="0">
                    <a:moveTo>
                      <a:pt x="65" y="1"/>
                    </a:moveTo>
                    <a:cubicBezTo>
                      <a:pt x="58" y="1"/>
                      <a:pt x="48" y="22"/>
                      <a:pt x="48" y="22"/>
                    </a:cubicBezTo>
                    <a:cubicBezTo>
                      <a:pt x="48" y="376"/>
                      <a:pt x="0" y="683"/>
                      <a:pt x="48" y="1038"/>
                    </a:cubicBezTo>
                    <a:cubicBezTo>
                      <a:pt x="71" y="1368"/>
                      <a:pt x="71" y="1699"/>
                      <a:pt x="95" y="2030"/>
                    </a:cubicBezTo>
                    <a:cubicBezTo>
                      <a:pt x="166" y="2692"/>
                      <a:pt x="237" y="3353"/>
                      <a:pt x="331" y="4038"/>
                    </a:cubicBezTo>
                    <a:cubicBezTo>
                      <a:pt x="520" y="5361"/>
                      <a:pt x="757" y="6685"/>
                      <a:pt x="1040" y="7984"/>
                    </a:cubicBezTo>
                    <a:cubicBezTo>
                      <a:pt x="1607" y="10583"/>
                      <a:pt x="2340" y="13158"/>
                      <a:pt x="3285" y="15639"/>
                    </a:cubicBezTo>
                    <a:cubicBezTo>
                      <a:pt x="3545" y="16348"/>
                      <a:pt x="3828" y="17033"/>
                      <a:pt x="4182" y="17695"/>
                    </a:cubicBezTo>
                    <a:cubicBezTo>
                      <a:pt x="4348" y="18026"/>
                      <a:pt x="4490" y="18356"/>
                      <a:pt x="4702" y="18687"/>
                    </a:cubicBezTo>
                    <a:cubicBezTo>
                      <a:pt x="4915" y="18994"/>
                      <a:pt x="5151" y="19302"/>
                      <a:pt x="5411" y="19561"/>
                    </a:cubicBezTo>
                    <a:cubicBezTo>
                      <a:pt x="5430" y="19599"/>
                      <a:pt x="5456" y="19615"/>
                      <a:pt x="5484" y="19615"/>
                    </a:cubicBezTo>
                    <a:cubicBezTo>
                      <a:pt x="5562" y="19615"/>
                      <a:pt x="5646" y="19488"/>
                      <a:pt x="5576" y="19349"/>
                    </a:cubicBezTo>
                    <a:cubicBezTo>
                      <a:pt x="5435" y="19065"/>
                      <a:pt x="5293" y="18758"/>
                      <a:pt x="5128" y="18498"/>
                    </a:cubicBezTo>
                    <a:cubicBezTo>
                      <a:pt x="4939" y="18238"/>
                      <a:pt x="4797" y="17931"/>
                      <a:pt x="4655" y="17648"/>
                    </a:cubicBezTo>
                    <a:cubicBezTo>
                      <a:pt x="4348" y="17081"/>
                      <a:pt x="4088" y="16466"/>
                      <a:pt x="3852" y="15876"/>
                    </a:cubicBezTo>
                    <a:cubicBezTo>
                      <a:pt x="3379" y="14623"/>
                      <a:pt x="2954" y="13395"/>
                      <a:pt x="2576" y="12119"/>
                    </a:cubicBezTo>
                    <a:cubicBezTo>
                      <a:pt x="1820" y="9591"/>
                      <a:pt x="1229" y="7015"/>
                      <a:pt x="780" y="4416"/>
                    </a:cubicBezTo>
                    <a:lnTo>
                      <a:pt x="426" y="2195"/>
                    </a:lnTo>
                    <a:cubicBezTo>
                      <a:pt x="355" y="1841"/>
                      <a:pt x="308" y="1487"/>
                      <a:pt x="284" y="1132"/>
                    </a:cubicBezTo>
                    <a:cubicBezTo>
                      <a:pt x="213" y="754"/>
                      <a:pt x="119" y="400"/>
                      <a:pt x="71" y="22"/>
                    </a:cubicBezTo>
                    <a:cubicBezTo>
                      <a:pt x="71" y="6"/>
                      <a:pt x="69" y="1"/>
                      <a:pt x="6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1"/>
              <p:cNvSpPr/>
              <p:nvPr/>
            </p:nvSpPr>
            <p:spPr>
              <a:xfrm>
                <a:off x="1112925" y="2496275"/>
                <a:ext cx="128150" cy="343850"/>
              </a:xfrm>
              <a:custGeom>
                <a:avLst/>
                <a:gdLst/>
                <a:ahLst/>
                <a:cxnLst/>
                <a:rect l="l" t="t" r="r" b="b"/>
                <a:pathLst>
                  <a:path w="5126" h="13754" extrusionOk="0">
                    <a:moveTo>
                      <a:pt x="0" y="1"/>
                    </a:moveTo>
                    <a:lnTo>
                      <a:pt x="0" y="1"/>
                    </a:lnTo>
                    <a:cubicBezTo>
                      <a:pt x="118" y="473"/>
                      <a:pt x="189" y="946"/>
                      <a:pt x="284" y="1419"/>
                    </a:cubicBezTo>
                    <a:lnTo>
                      <a:pt x="638" y="2765"/>
                    </a:lnTo>
                    <a:cubicBezTo>
                      <a:pt x="898" y="3663"/>
                      <a:pt x="1182" y="4561"/>
                      <a:pt x="1489" y="5459"/>
                    </a:cubicBezTo>
                    <a:cubicBezTo>
                      <a:pt x="2079" y="7231"/>
                      <a:pt x="2765" y="9003"/>
                      <a:pt x="3473" y="10728"/>
                    </a:cubicBezTo>
                    <a:cubicBezTo>
                      <a:pt x="3875" y="11720"/>
                      <a:pt x="4253" y="12712"/>
                      <a:pt x="4773" y="13657"/>
                    </a:cubicBezTo>
                    <a:cubicBezTo>
                      <a:pt x="4815" y="13725"/>
                      <a:pt x="4875" y="13753"/>
                      <a:pt x="4932" y="13753"/>
                    </a:cubicBezTo>
                    <a:cubicBezTo>
                      <a:pt x="5034" y="13753"/>
                      <a:pt x="5126" y="13661"/>
                      <a:pt x="5080" y="13539"/>
                    </a:cubicBezTo>
                    <a:cubicBezTo>
                      <a:pt x="4773" y="12665"/>
                      <a:pt x="4348" y="11815"/>
                      <a:pt x="3993" y="10940"/>
                    </a:cubicBezTo>
                    <a:cubicBezTo>
                      <a:pt x="3639" y="10043"/>
                      <a:pt x="3284" y="9192"/>
                      <a:pt x="2930" y="8318"/>
                    </a:cubicBezTo>
                    <a:cubicBezTo>
                      <a:pt x="2245" y="6569"/>
                      <a:pt x="1631" y="4821"/>
                      <a:pt x="1063" y="3049"/>
                    </a:cubicBezTo>
                    <a:cubicBezTo>
                      <a:pt x="922" y="2553"/>
                      <a:pt x="756" y="2056"/>
                      <a:pt x="567" y="1537"/>
                    </a:cubicBezTo>
                    <a:cubicBezTo>
                      <a:pt x="473" y="1277"/>
                      <a:pt x="402" y="1017"/>
                      <a:pt x="307" y="781"/>
                    </a:cubicBezTo>
                    <a:cubicBezTo>
                      <a:pt x="189" y="521"/>
                      <a:pt x="95" y="28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1"/>
              <p:cNvSpPr/>
              <p:nvPr/>
            </p:nvSpPr>
            <p:spPr>
              <a:xfrm>
                <a:off x="1080775" y="2263900"/>
                <a:ext cx="483900" cy="407300"/>
              </a:xfrm>
              <a:custGeom>
                <a:avLst/>
                <a:gdLst/>
                <a:ahLst/>
                <a:cxnLst/>
                <a:rect l="l" t="t" r="r" b="b"/>
                <a:pathLst>
                  <a:path w="19356" h="16292" extrusionOk="0">
                    <a:moveTo>
                      <a:pt x="34" y="1"/>
                    </a:moveTo>
                    <a:cubicBezTo>
                      <a:pt x="14" y="1"/>
                      <a:pt x="1" y="17"/>
                      <a:pt x="34" y="34"/>
                    </a:cubicBezTo>
                    <a:cubicBezTo>
                      <a:pt x="1121" y="1239"/>
                      <a:pt x="2231" y="2444"/>
                      <a:pt x="3389" y="3602"/>
                    </a:cubicBezTo>
                    <a:cubicBezTo>
                      <a:pt x="4547" y="4759"/>
                      <a:pt x="5728" y="5846"/>
                      <a:pt x="6933" y="6957"/>
                    </a:cubicBezTo>
                    <a:cubicBezTo>
                      <a:pt x="9367" y="9131"/>
                      <a:pt x="11895" y="11210"/>
                      <a:pt x="14518" y="13147"/>
                    </a:cubicBezTo>
                    <a:cubicBezTo>
                      <a:pt x="15274" y="13691"/>
                      <a:pt x="16006" y="14234"/>
                      <a:pt x="16739" y="14754"/>
                    </a:cubicBezTo>
                    <a:cubicBezTo>
                      <a:pt x="17518" y="15274"/>
                      <a:pt x="18251" y="15817"/>
                      <a:pt x="19054" y="16290"/>
                    </a:cubicBezTo>
                    <a:cubicBezTo>
                      <a:pt x="19063" y="16291"/>
                      <a:pt x="19071" y="16291"/>
                      <a:pt x="19080" y="16291"/>
                    </a:cubicBezTo>
                    <a:cubicBezTo>
                      <a:pt x="19233" y="16291"/>
                      <a:pt x="19355" y="16096"/>
                      <a:pt x="19243" y="16006"/>
                    </a:cubicBezTo>
                    <a:cubicBezTo>
                      <a:pt x="18605" y="15510"/>
                      <a:pt x="17944" y="15061"/>
                      <a:pt x="17282" y="14588"/>
                    </a:cubicBezTo>
                    <a:cubicBezTo>
                      <a:pt x="16597" y="14116"/>
                      <a:pt x="15935" y="13643"/>
                      <a:pt x="15274" y="13147"/>
                    </a:cubicBezTo>
                    <a:cubicBezTo>
                      <a:pt x="13974" y="12178"/>
                      <a:pt x="12675" y="11186"/>
                      <a:pt x="11399" y="10194"/>
                    </a:cubicBezTo>
                    <a:cubicBezTo>
                      <a:pt x="8847" y="8162"/>
                      <a:pt x="6413" y="5988"/>
                      <a:pt x="4003" y="3791"/>
                    </a:cubicBezTo>
                    <a:cubicBezTo>
                      <a:pt x="3365" y="3176"/>
                      <a:pt x="2704" y="2538"/>
                      <a:pt x="2042" y="1924"/>
                    </a:cubicBezTo>
                    <a:cubicBezTo>
                      <a:pt x="1357" y="1310"/>
                      <a:pt x="696" y="648"/>
                      <a:pt x="58" y="10"/>
                    </a:cubicBezTo>
                    <a:cubicBezTo>
                      <a:pt x="51" y="3"/>
                      <a:pt x="42" y="1"/>
                      <a:pt x="3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1"/>
              <p:cNvSpPr/>
              <p:nvPr/>
            </p:nvSpPr>
            <p:spPr>
              <a:xfrm>
                <a:off x="1213325" y="2368100"/>
                <a:ext cx="276075" cy="199750"/>
              </a:xfrm>
              <a:custGeom>
                <a:avLst/>
                <a:gdLst/>
                <a:ahLst/>
                <a:cxnLst/>
                <a:rect l="l" t="t" r="r" b="b"/>
                <a:pathLst>
                  <a:path w="11043" h="7990" extrusionOk="0">
                    <a:moveTo>
                      <a:pt x="1" y="1"/>
                    </a:moveTo>
                    <a:lnTo>
                      <a:pt x="1" y="1"/>
                    </a:lnTo>
                    <a:cubicBezTo>
                      <a:pt x="686" y="544"/>
                      <a:pt x="1348" y="1088"/>
                      <a:pt x="2009" y="1655"/>
                    </a:cubicBezTo>
                    <a:cubicBezTo>
                      <a:pt x="2694" y="2198"/>
                      <a:pt x="3380" y="2718"/>
                      <a:pt x="4088" y="3214"/>
                    </a:cubicBezTo>
                    <a:cubicBezTo>
                      <a:pt x="5482" y="4254"/>
                      <a:pt x="6853" y="5270"/>
                      <a:pt x="8247" y="6262"/>
                    </a:cubicBezTo>
                    <a:cubicBezTo>
                      <a:pt x="9050" y="6829"/>
                      <a:pt x="9854" y="7420"/>
                      <a:pt x="10680" y="7940"/>
                    </a:cubicBezTo>
                    <a:cubicBezTo>
                      <a:pt x="10715" y="7974"/>
                      <a:pt x="10751" y="7989"/>
                      <a:pt x="10785" y="7989"/>
                    </a:cubicBezTo>
                    <a:cubicBezTo>
                      <a:pt x="10933" y="7989"/>
                      <a:pt x="11043" y="7701"/>
                      <a:pt x="10869" y="7585"/>
                    </a:cubicBezTo>
                    <a:cubicBezTo>
                      <a:pt x="9499" y="6546"/>
                      <a:pt x="8081" y="5577"/>
                      <a:pt x="6687" y="4584"/>
                    </a:cubicBezTo>
                    <a:cubicBezTo>
                      <a:pt x="5270" y="3568"/>
                      <a:pt x="3876" y="2600"/>
                      <a:pt x="2458" y="1631"/>
                    </a:cubicBezTo>
                    <a:cubicBezTo>
                      <a:pt x="1655" y="1064"/>
                      <a:pt x="804" y="568"/>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1"/>
              <p:cNvSpPr/>
              <p:nvPr/>
            </p:nvSpPr>
            <p:spPr>
              <a:xfrm>
                <a:off x="1127675" y="2324975"/>
                <a:ext cx="366925" cy="357125"/>
              </a:xfrm>
              <a:custGeom>
                <a:avLst/>
                <a:gdLst/>
                <a:ahLst/>
                <a:cxnLst/>
                <a:rect l="l" t="t" r="r" b="b"/>
                <a:pathLst>
                  <a:path w="14677" h="14285" extrusionOk="0">
                    <a:moveTo>
                      <a:pt x="25" y="1"/>
                    </a:moveTo>
                    <a:cubicBezTo>
                      <a:pt x="25" y="1"/>
                      <a:pt x="1" y="1"/>
                      <a:pt x="1" y="48"/>
                    </a:cubicBezTo>
                    <a:cubicBezTo>
                      <a:pt x="143" y="332"/>
                      <a:pt x="332" y="639"/>
                      <a:pt x="497" y="922"/>
                    </a:cubicBezTo>
                    <a:lnTo>
                      <a:pt x="1041" y="1726"/>
                    </a:lnTo>
                    <a:cubicBezTo>
                      <a:pt x="1419" y="2293"/>
                      <a:pt x="1844" y="2813"/>
                      <a:pt x="2245" y="3356"/>
                    </a:cubicBezTo>
                    <a:cubicBezTo>
                      <a:pt x="3072" y="4419"/>
                      <a:pt x="3923" y="5435"/>
                      <a:pt x="4845" y="6428"/>
                    </a:cubicBezTo>
                    <a:cubicBezTo>
                      <a:pt x="6640" y="8389"/>
                      <a:pt x="8578" y="10232"/>
                      <a:pt x="10610" y="11933"/>
                    </a:cubicBezTo>
                    <a:cubicBezTo>
                      <a:pt x="11200" y="12405"/>
                      <a:pt x="11791" y="12878"/>
                      <a:pt x="12405" y="13303"/>
                    </a:cubicBezTo>
                    <a:cubicBezTo>
                      <a:pt x="12712" y="13516"/>
                      <a:pt x="13020" y="13681"/>
                      <a:pt x="13350" y="13870"/>
                    </a:cubicBezTo>
                    <a:cubicBezTo>
                      <a:pt x="13681" y="14036"/>
                      <a:pt x="14036" y="14177"/>
                      <a:pt x="14390" y="14272"/>
                    </a:cubicBezTo>
                    <a:cubicBezTo>
                      <a:pt x="14417" y="14281"/>
                      <a:pt x="14442" y="14285"/>
                      <a:pt x="14465" y="14285"/>
                    </a:cubicBezTo>
                    <a:cubicBezTo>
                      <a:pt x="14622" y="14285"/>
                      <a:pt x="14676" y="14094"/>
                      <a:pt x="14532" y="14012"/>
                    </a:cubicBezTo>
                    <a:cubicBezTo>
                      <a:pt x="14248" y="13847"/>
                      <a:pt x="13988" y="13658"/>
                      <a:pt x="13705" y="13516"/>
                    </a:cubicBezTo>
                    <a:cubicBezTo>
                      <a:pt x="13421" y="13374"/>
                      <a:pt x="13138" y="13185"/>
                      <a:pt x="12854" y="13020"/>
                    </a:cubicBezTo>
                    <a:cubicBezTo>
                      <a:pt x="12311" y="12665"/>
                      <a:pt x="11791" y="12264"/>
                      <a:pt x="11295" y="11862"/>
                    </a:cubicBezTo>
                    <a:cubicBezTo>
                      <a:pt x="10255" y="11035"/>
                      <a:pt x="9286" y="10137"/>
                      <a:pt x="8294" y="9263"/>
                    </a:cubicBezTo>
                    <a:cubicBezTo>
                      <a:pt x="6380" y="7467"/>
                      <a:pt x="4585" y="5506"/>
                      <a:pt x="2860" y="3474"/>
                    </a:cubicBezTo>
                    <a:cubicBezTo>
                      <a:pt x="2387" y="2907"/>
                      <a:pt x="1915" y="2316"/>
                      <a:pt x="1442" y="1726"/>
                    </a:cubicBezTo>
                    <a:cubicBezTo>
                      <a:pt x="1206" y="1442"/>
                      <a:pt x="1017" y="1159"/>
                      <a:pt x="781" y="875"/>
                    </a:cubicBezTo>
                    <a:cubicBezTo>
                      <a:pt x="544" y="568"/>
                      <a:pt x="261" y="308"/>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1"/>
              <p:cNvSpPr/>
              <p:nvPr/>
            </p:nvSpPr>
            <p:spPr>
              <a:xfrm>
                <a:off x="1234000" y="2433675"/>
                <a:ext cx="282850" cy="236575"/>
              </a:xfrm>
              <a:custGeom>
                <a:avLst/>
                <a:gdLst/>
                <a:ahLst/>
                <a:cxnLst/>
                <a:rect l="l" t="t" r="r" b="b"/>
                <a:pathLst>
                  <a:path w="11314" h="9463" extrusionOk="0">
                    <a:moveTo>
                      <a:pt x="1" y="0"/>
                    </a:moveTo>
                    <a:lnTo>
                      <a:pt x="1" y="0"/>
                    </a:lnTo>
                    <a:cubicBezTo>
                      <a:pt x="332" y="355"/>
                      <a:pt x="639" y="733"/>
                      <a:pt x="946" y="1087"/>
                    </a:cubicBezTo>
                    <a:lnTo>
                      <a:pt x="1938" y="2080"/>
                    </a:lnTo>
                    <a:cubicBezTo>
                      <a:pt x="2600" y="2718"/>
                      <a:pt x="3309" y="3379"/>
                      <a:pt x="4017" y="3993"/>
                    </a:cubicBezTo>
                    <a:cubicBezTo>
                      <a:pt x="5435" y="5222"/>
                      <a:pt x="6900" y="6451"/>
                      <a:pt x="8365" y="7561"/>
                    </a:cubicBezTo>
                    <a:cubicBezTo>
                      <a:pt x="9192" y="8223"/>
                      <a:pt x="10042" y="8884"/>
                      <a:pt x="10964" y="9428"/>
                    </a:cubicBezTo>
                    <a:cubicBezTo>
                      <a:pt x="11007" y="9452"/>
                      <a:pt x="11049" y="9462"/>
                      <a:pt x="11086" y="9462"/>
                    </a:cubicBezTo>
                    <a:cubicBezTo>
                      <a:pt x="11231" y="9462"/>
                      <a:pt x="11313" y="9304"/>
                      <a:pt x="11200" y="9191"/>
                    </a:cubicBezTo>
                    <a:cubicBezTo>
                      <a:pt x="10491" y="8601"/>
                      <a:pt x="9688" y="8081"/>
                      <a:pt x="8956" y="7514"/>
                    </a:cubicBezTo>
                    <a:cubicBezTo>
                      <a:pt x="8200" y="6947"/>
                      <a:pt x="7443" y="6356"/>
                      <a:pt x="6711" y="5765"/>
                    </a:cubicBezTo>
                    <a:cubicBezTo>
                      <a:pt x="5270" y="4584"/>
                      <a:pt x="3852" y="3379"/>
                      <a:pt x="2458" y="2127"/>
                    </a:cubicBezTo>
                    <a:cubicBezTo>
                      <a:pt x="2080" y="1772"/>
                      <a:pt x="1702" y="1418"/>
                      <a:pt x="1277" y="1064"/>
                    </a:cubicBezTo>
                    <a:lnTo>
                      <a:pt x="662" y="544"/>
                    </a:lnTo>
                    <a:cubicBezTo>
                      <a:pt x="450" y="355"/>
                      <a:pt x="213" y="213"/>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1"/>
              <p:cNvSpPr/>
              <p:nvPr/>
            </p:nvSpPr>
            <p:spPr>
              <a:xfrm>
                <a:off x="1091650" y="2247600"/>
                <a:ext cx="620250" cy="115800"/>
              </a:xfrm>
              <a:custGeom>
                <a:avLst/>
                <a:gdLst/>
                <a:ahLst/>
                <a:cxnLst/>
                <a:rect l="l" t="t" r="r" b="b"/>
                <a:pathLst>
                  <a:path w="24810" h="4632" extrusionOk="0">
                    <a:moveTo>
                      <a:pt x="24" y="1"/>
                    </a:moveTo>
                    <a:cubicBezTo>
                      <a:pt x="1" y="1"/>
                      <a:pt x="1" y="24"/>
                      <a:pt x="24" y="72"/>
                    </a:cubicBezTo>
                    <a:cubicBezTo>
                      <a:pt x="1584" y="568"/>
                      <a:pt x="3167" y="1064"/>
                      <a:pt x="4750" y="1489"/>
                    </a:cubicBezTo>
                    <a:cubicBezTo>
                      <a:pt x="6333" y="1891"/>
                      <a:pt x="7892" y="2245"/>
                      <a:pt x="9475" y="2600"/>
                    </a:cubicBezTo>
                    <a:cubicBezTo>
                      <a:pt x="12665" y="3285"/>
                      <a:pt x="15878" y="3781"/>
                      <a:pt x="19139" y="4159"/>
                    </a:cubicBezTo>
                    <a:cubicBezTo>
                      <a:pt x="20060" y="4277"/>
                      <a:pt x="20935" y="4372"/>
                      <a:pt x="21856" y="4466"/>
                    </a:cubicBezTo>
                    <a:cubicBezTo>
                      <a:pt x="22777" y="4561"/>
                      <a:pt x="23675" y="4632"/>
                      <a:pt x="24597" y="4632"/>
                    </a:cubicBezTo>
                    <a:cubicBezTo>
                      <a:pt x="24762" y="4584"/>
                      <a:pt x="24809" y="4325"/>
                      <a:pt x="24644" y="4277"/>
                    </a:cubicBezTo>
                    <a:cubicBezTo>
                      <a:pt x="23841" y="4159"/>
                      <a:pt x="23014" y="4112"/>
                      <a:pt x="22210" y="4041"/>
                    </a:cubicBezTo>
                    <a:cubicBezTo>
                      <a:pt x="21383" y="3994"/>
                      <a:pt x="20580" y="3899"/>
                      <a:pt x="19753" y="3805"/>
                    </a:cubicBezTo>
                    <a:cubicBezTo>
                      <a:pt x="18146" y="3639"/>
                      <a:pt x="16540" y="3427"/>
                      <a:pt x="14957" y="3167"/>
                    </a:cubicBezTo>
                    <a:cubicBezTo>
                      <a:pt x="11720" y="2671"/>
                      <a:pt x="8530" y="2033"/>
                      <a:pt x="5340" y="1300"/>
                    </a:cubicBezTo>
                    <a:cubicBezTo>
                      <a:pt x="4466" y="1088"/>
                      <a:pt x="3592" y="899"/>
                      <a:pt x="2718" y="686"/>
                    </a:cubicBezTo>
                    <a:cubicBezTo>
                      <a:pt x="1820" y="473"/>
                      <a:pt x="922" y="237"/>
                      <a:pt x="2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1"/>
              <p:cNvSpPr/>
              <p:nvPr/>
            </p:nvSpPr>
            <p:spPr>
              <a:xfrm>
                <a:off x="1257625" y="2273000"/>
                <a:ext cx="337825" cy="39050"/>
              </a:xfrm>
              <a:custGeom>
                <a:avLst/>
                <a:gdLst/>
                <a:ahLst/>
                <a:cxnLst/>
                <a:rect l="l" t="t" r="r" b="b"/>
                <a:pathLst>
                  <a:path w="13513" h="1562" extrusionOk="0">
                    <a:moveTo>
                      <a:pt x="1" y="1"/>
                    </a:moveTo>
                    <a:cubicBezTo>
                      <a:pt x="875" y="119"/>
                      <a:pt x="1726" y="284"/>
                      <a:pt x="2576" y="402"/>
                    </a:cubicBezTo>
                    <a:cubicBezTo>
                      <a:pt x="3427" y="521"/>
                      <a:pt x="4301" y="639"/>
                      <a:pt x="5152" y="733"/>
                    </a:cubicBezTo>
                    <a:cubicBezTo>
                      <a:pt x="6853" y="922"/>
                      <a:pt x="8578" y="1111"/>
                      <a:pt x="10279" y="1300"/>
                    </a:cubicBezTo>
                    <a:cubicBezTo>
                      <a:pt x="11271" y="1395"/>
                      <a:pt x="12240" y="1513"/>
                      <a:pt x="13209" y="1560"/>
                    </a:cubicBezTo>
                    <a:cubicBezTo>
                      <a:pt x="13217" y="1561"/>
                      <a:pt x="13226" y="1561"/>
                      <a:pt x="13234" y="1561"/>
                    </a:cubicBezTo>
                    <a:cubicBezTo>
                      <a:pt x="13513" y="1561"/>
                      <a:pt x="13461" y="1181"/>
                      <a:pt x="13209" y="1159"/>
                    </a:cubicBezTo>
                    <a:cubicBezTo>
                      <a:pt x="11507" y="946"/>
                      <a:pt x="9783" y="828"/>
                      <a:pt x="8082" y="639"/>
                    </a:cubicBezTo>
                    <a:cubicBezTo>
                      <a:pt x="6357" y="497"/>
                      <a:pt x="4656" y="332"/>
                      <a:pt x="2931" y="166"/>
                    </a:cubicBezTo>
                    <a:cubicBezTo>
                      <a:pt x="1962" y="95"/>
                      <a:pt x="993" y="95"/>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1"/>
              <p:cNvSpPr/>
              <p:nvPr/>
            </p:nvSpPr>
            <p:spPr>
              <a:xfrm>
                <a:off x="1164300" y="2278325"/>
                <a:ext cx="493250" cy="133525"/>
              </a:xfrm>
              <a:custGeom>
                <a:avLst/>
                <a:gdLst/>
                <a:ahLst/>
                <a:cxnLst/>
                <a:rect l="l" t="t" r="r" b="b"/>
                <a:pathLst>
                  <a:path w="19730" h="5341" extrusionOk="0">
                    <a:moveTo>
                      <a:pt x="24" y="0"/>
                    </a:moveTo>
                    <a:cubicBezTo>
                      <a:pt x="1" y="0"/>
                      <a:pt x="1" y="24"/>
                      <a:pt x="24" y="24"/>
                    </a:cubicBezTo>
                    <a:lnTo>
                      <a:pt x="899" y="544"/>
                    </a:lnTo>
                    <a:cubicBezTo>
                      <a:pt x="1206" y="709"/>
                      <a:pt x="1489" y="851"/>
                      <a:pt x="1773" y="969"/>
                    </a:cubicBezTo>
                    <a:cubicBezTo>
                      <a:pt x="2387" y="1253"/>
                      <a:pt x="2978" y="1536"/>
                      <a:pt x="3616" y="1772"/>
                    </a:cubicBezTo>
                    <a:cubicBezTo>
                      <a:pt x="4868" y="2269"/>
                      <a:pt x="6144" y="2741"/>
                      <a:pt x="7396" y="3143"/>
                    </a:cubicBezTo>
                    <a:cubicBezTo>
                      <a:pt x="9948" y="3946"/>
                      <a:pt x="12547" y="4608"/>
                      <a:pt x="15146" y="5033"/>
                    </a:cubicBezTo>
                    <a:cubicBezTo>
                      <a:pt x="15878" y="5151"/>
                      <a:pt x="16611" y="5269"/>
                      <a:pt x="17391" y="5317"/>
                    </a:cubicBezTo>
                    <a:cubicBezTo>
                      <a:pt x="17745" y="5340"/>
                      <a:pt x="18123" y="5340"/>
                      <a:pt x="18477" y="5340"/>
                    </a:cubicBezTo>
                    <a:cubicBezTo>
                      <a:pt x="18855" y="5340"/>
                      <a:pt x="19210" y="5269"/>
                      <a:pt x="19612" y="5198"/>
                    </a:cubicBezTo>
                    <a:cubicBezTo>
                      <a:pt x="19730" y="5128"/>
                      <a:pt x="19682" y="4868"/>
                      <a:pt x="19517" y="4868"/>
                    </a:cubicBezTo>
                    <a:cubicBezTo>
                      <a:pt x="19186" y="4868"/>
                      <a:pt x="18855" y="4844"/>
                      <a:pt x="18548" y="4844"/>
                    </a:cubicBezTo>
                    <a:lnTo>
                      <a:pt x="17556" y="4844"/>
                    </a:lnTo>
                    <a:cubicBezTo>
                      <a:pt x="16918" y="4797"/>
                      <a:pt x="16256" y="4726"/>
                      <a:pt x="15642" y="4631"/>
                    </a:cubicBezTo>
                    <a:cubicBezTo>
                      <a:pt x="14343" y="4419"/>
                      <a:pt x="13043" y="4159"/>
                      <a:pt x="11767" y="3852"/>
                    </a:cubicBezTo>
                    <a:cubicBezTo>
                      <a:pt x="9215" y="3237"/>
                      <a:pt x="6664" y="2481"/>
                      <a:pt x="4183" y="1560"/>
                    </a:cubicBezTo>
                    <a:cubicBezTo>
                      <a:pt x="3474" y="1300"/>
                      <a:pt x="2789" y="1016"/>
                      <a:pt x="2080" y="756"/>
                    </a:cubicBezTo>
                    <a:cubicBezTo>
                      <a:pt x="1773" y="638"/>
                      <a:pt x="1395" y="497"/>
                      <a:pt x="1088" y="378"/>
                    </a:cubicBezTo>
                    <a:cubicBezTo>
                      <a:pt x="733" y="237"/>
                      <a:pt x="379" y="119"/>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1"/>
              <p:cNvSpPr/>
              <p:nvPr/>
            </p:nvSpPr>
            <p:spPr>
              <a:xfrm>
                <a:off x="1310800" y="2319675"/>
                <a:ext cx="360350" cy="66775"/>
              </a:xfrm>
              <a:custGeom>
                <a:avLst/>
                <a:gdLst/>
                <a:ahLst/>
                <a:cxnLst/>
                <a:rect l="l" t="t" r="r" b="b"/>
                <a:pathLst>
                  <a:path w="14414" h="2671" extrusionOk="0">
                    <a:moveTo>
                      <a:pt x="0" y="0"/>
                    </a:moveTo>
                    <a:lnTo>
                      <a:pt x="0" y="0"/>
                    </a:lnTo>
                    <a:cubicBezTo>
                      <a:pt x="473" y="118"/>
                      <a:pt x="922" y="307"/>
                      <a:pt x="1371" y="473"/>
                    </a:cubicBezTo>
                    <a:lnTo>
                      <a:pt x="2694" y="804"/>
                    </a:lnTo>
                    <a:lnTo>
                      <a:pt x="5435" y="1442"/>
                    </a:lnTo>
                    <a:cubicBezTo>
                      <a:pt x="7278" y="1796"/>
                      <a:pt x="9144" y="2127"/>
                      <a:pt x="10987" y="2339"/>
                    </a:cubicBezTo>
                    <a:cubicBezTo>
                      <a:pt x="12050" y="2505"/>
                      <a:pt x="13114" y="2647"/>
                      <a:pt x="14177" y="2670"/>
                    </a:cubicBezTo>
                    <a:cubicBezTo>
                      <a:pt x="14366" y="2670"/>
                      <a:pt x="14413" y="2387"/>
                      <a:pt x="14224" y="2363"/>
                    </a:cubicBezTo>
                    <a:cubicBezTo>
                      <a:pt x="13303" y="2198"/>
                      <a:pt x="12358" y="2127"/>
                      <a:pt x="11436" y="2009"/>
                    </a:cubicBezTo>
                    <a:cubicBezTo>
                      <a:pt x="10491" y="1891"/>
                      <a:pt x="9546" y="1725"/>
                      <a:pt x="8624" y="1607"/>
                    </a:cubicBezTo>
                    <a:cubicBezTo>
                      <a:pt x="6805" y="1323"/>
                      <a:pt x="4962" y="993"/>
                      <a:pt x="3143" y="591"/>
                    </a:cubicBezTo>
                    <a:cubicBezTo>
                      <a:pt x="2647" y="473"/>
                      <a:pt x="2103" y="378"/>
                      <a:pt x="1607" y="260"/>
                    </a:cubicBezTo>
                    <a:cubicBezTo>
                      <a:pt x="1347" y="189"/>
                      <a:pt x="1064" y="142"/>
                      <a:pt x="804" y="118"/>
                    </a:cubicBezTo>
                    <a:cubicBezTo>
                      <a:pt x="544" y="71"/>
                      <a:pt x="284" y="48"/>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1"/>
              <p:cNvSpPr/>
              <p:nvPr/>
            </p:nvSpPr>
            <p:spPr>
              <a:xfrm>
                <a:off x="1092250" y="2014125"/>
                <a:ext cx="592800" cy="216975"/>
              </a:xfrm>
              <a:custGeom>
                <a:avLst/>
                <a:gdLst/>
                <a:ahLst/>
                <a:cxnLst/>
                <a:rect l="l" t="t" r="r" b="b"/>
                <a:pathLst>
                  <a:path w="23712" h="8679" extrusionOk="0">
                    <a:moveTo>
                      <a:pt x="23522" y="1"/>
                    </a:moveTo>
                    <a:cubicBezTo>
                      <a:pt x="23511" y="1"/>
                      <a:pt x="23499" y="3"/>
                      <a:pt x="23486" y="7"/>
                    </a:cubicBezTo>
                    <a:cubicBezTo>
                      <a:pt x="22730" y="314"/>
                      <a:pt x="22021" y="669"/>
                      <a:pt x="21265" y="1023"/>
                    </a:cubicBezTo>
                    <a:cubicBezTo>
                      <a:pt x="20532" y="1377"/>
                      <a:pt x="19776" y="1708"/>
                      <a:pt x="19020" y="2015"/>
                    </a:cubicBezTo>
                    <a:cubicBezTo>
                      <a:pt x="17555" y="2677"/>
                      <a:pt x="16043" y="3291"/>
                      <a:pt x="14531" y="3882"/>
                    </a:cubicBezTo>
                    <a:cubicBezTo>
                      <a:pt x="11507" y="5063"/>
                      <a:pt x="8435" y="6126"/>
                      <a:pt x="5293" y="7072"/>
                    </a:cubicBezTo>
                    <a:cubicBezTo>
                      <a:pt x="4442" y="7331"/>
                      <a:pt x="3544" y="7568"/>
                      <a:pt x="2694" y="7851"/>
                    </a:cubicBezTo>
                    <a:cubicBezTo>
                      <a:pt x="1820" y="8111"/>
                      <a:pt x="922" y="8371"/>
                      <a:pt x="48" y="8607"/>
                    </a:cubicBezTo>
                    <a:cubicBezTo>
                      <a:pt x="0" y="8607"/>
                      <a:pt x="0" y="8678"/>
                      <a:pt x="48" y="8678"/>
                    </a:cubicBezTo>
                    <a:cubicBezTo>
                      <a:pt x="1631" y="8300"/>
                      <a:pt x="3261" y="7993"/>
                      <a:pt x="4820" y="7544"/>
                    </a:cubicBezTo>
                    <a:cubicBezTo>
                      <a:pt x="6380" y="7095"/>
                      <a:pt x="7915" y="6670"/>
                      <a:pt x="9451" y="6126"/>
                    </a:cubicBezTo>
                    <a:cubicBezTo>
                      <a:pt x="12546" y="5134"/>
                      <a:pt x="15594" y="3953"/>
                      <a:pt x="18619" y="2677"/>
                    </a:cubicBezTo>
                    <a:cubicBezTo>
                      <a:pt x="19446" y="2322"/>
                      <a:pt x="20296" y="1944"/>
                      <a:pt x="21123" y="1543"/>
                    </a:cubicBezTo>
                    <a:cubicBezTo>
                      <a:pt x="21950" y="1165"/>
                      <a:pt x="22801" y="787"/>
                      <a:pt x="23604" y="314"/>
                    </a:cubicBezTo>
                    <a:cubicBezTo>
                      <a:pt x="23712" y="207"/>
                      <a:pt x="23643" y="1"/>
                      <a:pt x="235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1"/>
              <p:cNvSpPr/>
              <p:nvPr/>
            </p:nvSpPr>
            <p:spPr>
              <a:xfrm>
                <a:off x="1248775" y="2027475"/>
                <a:ext cx="311225" cy="141600"/>
              </a:xfrm>
              <a:custGeom>
                <a:avLst/>
                <a:gdLst/>
                <a:ahLst/>
                <a:cxnLst/>
                <a:rect l="l" t="t" r="r" b="b"/>
                <a:pathLst>
                  <a:path w="12449" h="5664" extrusionOk="0">
                    <a:moveTo>
                      <a:pt x="12091" y="1"/>
                    </a:moveTo>
                    <a:cubicBezTo>
                      <a:pt x="12063" y="1"/>
                      <a:pt x="12033" y="6"/>
                      <a:pt x="12003" y="16"/>
                    </a:cubicBezTo>
                    <a:cubicBezTo>
                      <a:pt x="10397" y="702"/>
                      <a:pt x="8861" y="1434"/>
                      <a:pt x="7301" y="2167"/>
                    </a:cubicBezTo>
                    <a:cubicBezTo>
                      <a:pt x="5742" y="2875"/>
                      <a:pt x="4183" y="3584"/>
                      <a:pt x="2623" y="4317"/>
                    </a:cubicBezTo>
                    <a:cubicBezTo>
                      <a:pt x="1749" y="4742"/>
                      <a:pt x="898" y="5214"/>
                      <a:pt x="1" y="5663"/>
                    </a:cubicBezTo>
                    <a:cubicBezTo>
                      <a:pt x="804" y="5333"/>
                      <a:pt x="1631" y="5073"/>
                      <a:pt x="2434" y="4742"/>
                    </a:cubicBezTo>
                    <a:cubicBezTo>
                      <a:pt x="3214" y="4411"/>
                      <a:pt x="4017" y="4080"/>
                      <a:pt x="4821" y="3726"/>
                    </a:cubicBezTo>
                    <a:cubicBezTo>
                      <a:pt x="6380" y="3064"/>
                      <a:pt x="7987" y="2356"/>
                      <a:pt x="9546" y="1647"/>
                    </a:cubicBezTo>
                    <a:cubicBezTo>
                      <a:pt x="10420" y="1221"/>
                      <a:pt x="11342" y="843"/>
                      <a:pt x="12240" y="394"/>
                    </a:cubicBezTo>
                    <a:cubicBezTo>
                      <a:pt x="12449" y="290"/>
                      <a:pt x="12306" y="1"/>
                      <a:pt x="1209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1"/>
              <p:cNvSpPr/>
              <p:nvPr/>
            </p:nvSpPr>
            <p:spPr>
              <a:xfrm>
                <a:off x="1169025" y="2080800"/>
                <a:ext cx="492075" cy="139925"/>
              </a:xfrm>
              <a:custGeom>
                <a:avLst/>
                <a:gdLst/>
                <a:ahLst/>
                <a:cxnLst/>
                <a:rect l="l" t="t" r="r" b="b"/>
                <a:pathLst>
                  <a:path w="19683" h="5597" extrusionOk="0">
                    <a:moveTo>
                      <a:pt x="19470" y="1"/>
                    </a:moveTo>
                    <a:cubicBezTo>
                      <a:pt x="19440" y="1"/>
                      <a:pt x="19408" y="10"/>
                      <a:pt x="19375" y="34"/>
                    </a:cubicBezTo>
                    <a:cubicBezTo>
                      <a:pt x="19092" y="175"/>
                      <a:pt x="18785" y="341"/>
                      <a:pt x="18525" y="506"/>
                    </a:cubicBezTo>
                    <a:cubicBezTo>
                      <a:pt x="18265" y="695"/>
                      <a:pt x="17958" y="837"/>
                      <a:pt x="17674" y="979"/>
                    </a:cubicBezTo>
                    <a:cubicBezTo>
                      <a:pt x="17107" y="1286"/>
                      <a:pt x="16493" y="1546"/>
                      <a:pt x="15902" y="1782"/>
                    </a:cubicBezTo>
                    <a:cubicBezTo>
                      <a:pt x="14650" y="2254"/>
                      <a:pt x="13421" y="2656"/>
                      <a:pt x="12145" y="3058"/>
                    </a:cubicBezTo>
                    <a:cubicBezTo>
                      <a:pt x="9617" y="3814"/>
                      <a:pt x="7042" y="4405"/>
                      <a:pt x="4443" y="4853"/>
                    </a:cubicBezTo>
                    <a:lnTo>
                      <a:pt x="2222" y="5208"/>
                    </a:lnTo>
                    <a:cubicBezTo>
                      <a:pt x="1867" y="5255"/>
                      <a:pt x="1513" y="5326"/>
                      <a:pt x="1159" y="5350"/>
                    </a:cubicBezTo>
                    <a:cubicBezTo>
                      <a:pt x="781" y="5421"/>
                      <a:pt x="426" y="5491"/>
                      <a:pt x="48" y="5562"/>
                    </a:cubicBezTo>
                    <a:cubicBezTo>
                      <a:pt x="1" y="5562"/>
                      <a:pt x="48" y="5586"/>
                      <a:pt x="48" y="5586"/>
                    </a:cubicBezTo>
                    <a:cubicBezTo>
                      <a:pt x="284" y="5586"/>
                      <a:pt x="500" y="5596"/>
                      <a:pt x="722" y="5596"/>
                    </a:cubicBezTo>
                    <a:cubicBezTo>
                      <a:pt x="833" y="5596"/>
                      <a:pt x="946" y="5594"/>
                      <a:pt x="1064" y="5586"/>
                    </a:cubicBezTo>
                    <a:cubicBezTo>
                      <a:pt x="1395" y="5562"/>
                      <a:pt x="1726" y="5562"/>
                      <a:pt x="2056" y="5515"/>
                    </a:cubicBezTo>
                    <a:cubicBezTo>
                      <a:pt x="2718" y="5468"/>
                      <a:pt x="3380" y="5373"/>
                      <a:pt x="4065" y="5279"/>
                    </a:cubicBezTo>
                    <a:cubicBezTo>
                      <a:pt x="5388" y="5113"/>
                      <a:pt x="6711" y="4877"/>
                      <a:pt x="8011" y="4570"/>
                    </a:cubicBezTo>
                    <a:cubicBezTo>
                      <a:pt x="10610" y="4027"/>
                      <a:pt x="13185" y="3270"/>
                      <a:pt x="15666" y="2325"/>
                    </a:cubicBezTo>
                    <a:cubicBezTo>
                      <a:pt x="16375" y="2065"/>
                      <a:pt x="17060" y="1806"/>
                      <a:pt x="17721" y="1451"/>
                    </a:cubicBezTo>
                    <a:cubicBezTo>
                      <a:pt x="18052" y="1286"/>
                      <a:pt x="18383" y="1120"/>
                      <a:pt x="18714" y="908"/>
                    </a:cubicBezTo>
                    <a:cubicBezTo>
                      <a:pt x="19021" y="719"/>
                      <a:pt x="19328" y="482"/>
                      <a:pt x="19588" y="199"/>
                    </a:cubicBezTo>
                    <a:cubicBezTo>
                      <a:pt x="19683" y="161"/>
                      <a:pt x="19595" y="1"/>
                      <a:pt x="1947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1"/>
              <p:cNvSpPr/>
              <p:nvPr/>
            </p:nvSpPr>
            <p:spPr>
              <a:xfrm>
                <a:off x="1317300" y="2055350"/>
                <a:ext cx="344600" cy="127300"/>
              </a:xfrm>
              <a:custGeom>
                <a:avLst/>
                <a:gdLst/>
                <a:ahLst/>
                <a:cxnLst/>
                <a:rect l="l" t="t" r="r" b="b"/>
                <a:pathLst>
                  <a:path w="13784" h="5092" extrusionOk="0">
                    <a:moveTo>
                      <a:pt x="13596" y="1"/>
                    </a:moveTo>
                    <a:cubicBezTo>
                      <a:pt x="13578" y="1"/>
                      <a:pt x="13559" y="4"/>
                      <a:pt x="13539" y="12"/>
                    </a:cubicBezTo>
                    <a:cubicBezTo>
                      <a:pt x="12665" y="343"/>
                      <a:pt x="11838" y="768"/>
                      <a:pt x="10940" y="1122"/>
                    </a:cubicBezTo>
                    <a:cubicBezTo>
                      <a:pt x="10066" y="1477"/>
                      <a:pt x="9191" y="1831"/>
                      <a:pt x="8317" y="2186"/>
                    </a:cubicBezTo>
                    <a:cubicBezTo>
                      <a:pt x="6569" y="2847"/>
                      <a:pt x="4820" y="3485"/>
                      <a:pt x="3048" y="4029"/>
                    </a:cubicBezTo>
                    <a:cubicBezTo>
                      <a:pt x="2552" y="4194"/>
                      <a:pt x="2056" y="4359"/>
                      <a:pt x="1536" y="4548"/>
                    </a:cubicBezTo>
                    <a:cubicBezTo>
                      <a:pt x="1276" y="4619"/>
                      <a:pt x="1016" y="4714"/>
                      <a:pt x="780" y="4808"/>
                    </a:cubicBezTo>
                    <a:cubicBezTo>
                      <a:pt x="520" y="4926"/>
                      <a:pt x="284" y="5021"/>
                      <a:pt x="0" y="5092"/>
                    </a:cubicBezTo>
                    <a:cubicBezTo>
                      <a:pt x="473" y="4974"/>
                      <a:pt x="945" y="4926"/>
                      <a:pt x="1442" y="4832"/>
                    </a:cubicBezTo>
                    <a:lnTo>
                      <a:pt x="2765" y="4477"/>
                    </a:lnTo>
                    <a:cubicBezTo>
                      <a:pt x="3686" y="4218"/>
                      <a:pt x="4560" y="3910"/>
                      <a:pt x="5458" y="3627"/>
                    </a:cubicBezTo>
                    <a:cubicBezTo>
                      <a:pt x="7230" y="3036"/>
                      <a:pt x="9002" y="2351"/>
                      <a:pt x="10727" y="1642"/>
                    </a:cubicBezTo>
                    <a:cubicBezTo>
                      <a:pt x="11719" y="1217"/>
                      <a:pt x="12712" y="839"/>
                      <a:pt x="13657" y="343"/>
                    </a:cubicBezTo>
                    <a:cubicBezTo>
                      <a:pt x="13783" y="237"/>
                      <a:pt x="13741" y="1"/>
                      <a:pt x="135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1"/>
              <p:cNvSpPr/>
              <p:nvPr/>
            </p:nvSpPr>
            <p:spPr>
              <a:xfrm>
                <a:off x="477925" y="1656900"/>
                <a:ext cx="1162500" cy="1161950"/>
              </a:xfrm>
              <a:custGeom>
                <a:avLst/>
                <a:gdLst/>
                <a:ahLst/>
                <a:cxnLst/>
                <a:rect l="l" t="t" r="r" b="b"/>
                <a:pathLst>
                  <a:path w="46500" h="46478" extrusionOk="0">
                    <a:moveTo>
                      <a:pt x="22709" y="1"/>
                    </a:moveTo>
                    <a:cubicBezTo>
                      <a:pt x="21953" y="1"/>
                      <a:pt x="21425" y="581"/>
                      <a:pt x="21147" y="1230"/>
                    </a:cubicBezTo>
                    <a:cubicBezTo>
                      <a:pt x="20840" y="1986"/>
                      <a:pt x="20746" y="2837"/>
                      <a:pt x="20722" y="3640"/>
                    </a:cubicBezTo>
                    <a:cubicBezTo>
                      <a:pt x="20675" y="4443"/>
                      <a:pt x="20746" y="5247"/>
                      <a:pt x="20793" y="6026"/>
                    </a:cubicBezTo>
                    <a:cubicBezTo>
                      <a:pt x="20864" y="6806"/>
                      <a:pt x="20958" y="7539"/>
                      <a:pt x="21076" y="8318"/>
                    </a:cubicBezTo>
                    <a:cubicBezTo>
                      <a:pt x="21313" y="9807"/>
                      <a:pt x="21596" y="11295"/>
                      <a:pt x="21903" y="12807"/>
                    </a:cubicBezTo>
                    <a:cubicBezTo>
                      <a:pt x="22187" y="14272"/>
                      <a:pt x="22518" y="15785"/>
                      <a:pt x="22754" y="17297"/>
                    </a:cubicBezTo>
                    <a:cubicBezTo>
                      <a:pt x="22990" y="18785"/>
                      <a:pt x="23156" y="20297"/>
                      <a:pt x="23226" y="21809"/>
                    </a:cubicBezTo>
                    <a:cubicBezTo>
                      <a:pt x="23226" y="21975"/>
                      <a:pt x="23250" y="22140"/>
                      <a:pt x="23250" y="22306"/>
                    </a:cubicBezTo>
                    <a:lnTo>
                      <a:pt x="23250" y="22495"/>
                    </a:lnTo>
                    <a:cubicBezTo>
                      <a:pt x="22801" y="20983"/>
                      <a:pt x="22376" y="19494"/>
                      <a:pt x="21903" y="18029"/>
                    </a:cubicBezTo>
                    <a:cubicBezTo>
                      <a:pt x="21360" y="16375"/>
                      <a:pt x="20769" y="14745"/>
                      <a:pt x="20084" y="13162"/>
                    </a:cubicBezTo>
                    <a:cubicBezTo>
                      <a:pt x="19446" y="11673"/>
                      <a:pt x="18714" y="10232"/>
                      <a:pt x="17839" y="8838"/>
                    </a:cubicBezTo>
                    <a:cubicBezTo>
                      <a:pt x="16989" y="7515"/>
                      <a:pt x="16044" y="6215"/>
                      <a:pt x="14957" y="5058"/>
                    </a:cubicBezTo>
                    <a:cubicBezTo>
                      <a:pt x="14484" y="4562"/>
                      <a:pt x="13917" y="4089"/>
                      <a:pt x="13303" y="3735"/>
                    </a:cubicBezTo>
                    <a:cubicBezTo>
                      <a:pt x="12881" y="3498"/>
                      <a:pt x="12338" y="3238"/>
                      <a:pt x="11812" y="3238"/>
                    </a:cubicBezTo>
                    <a:cubicBezTo>
                      <a:pt x="11603" y="3238"/>
                      <a:pt x="11396" y="3279"/>
                      <a:pt x="11200" y="3380"/>
                    </a:cubicBezTo>
                    <a:cubicBezTo>
                      <a:pt x="10562" y="3735"/>
                      <a:pt x="10350" y="4538"/>
                      <a:pt x="10444" y="5247"/>
                    </a:cubicBezTo>
                    <a:cubicBezTo>
                      <a:pt x="10515" y="6026"/>
                      <a:pt x="10869" y="6830"/>
                      <a:pt x="11271" y="7539"/>
                    </a:cubicBezTo>
                    <a:cubicBezTo>
                      <a:pt x="11649" y="8247"/>
                      <a:pt x="12098" y="8933"/>
                      <a:pt x="12523" y="9571"/>
                    </a:cubicBezTo>
                    <a:cubicBezTo>
                      <a:pt x="12949" y="10208"/>
                      <a:pt x="13421" y="10823"/>
                      <a:pt x="13894" y="11413"/>
                    </a:cubicBezTo>
                    <a:cubicBezTo>
                      <a:pt x="14839" y="12618"/>
                      <a:pt x="15831" y="13753"/>
                      <a:pt x="16847" y="14887"/>
                    </a:cubicBezTo>
                    <a:cubicBezTo>
                      <a:pt x="17839" y="16044"/>
                      <a:pt x="18855" y="17202"/>
                      <a:pt x="19824" y="18384"/>
                    </a:cubicBezTo>
                    <a:cubicBezTo>
                      <a:pt x="20793" y="19565"/>
                      <a:pt x="21691" y="20770"/>
                      <a:pt x="22518" y="22046"/>
                    </a:cubicBezTo>
                    <a:cubicBezTo>
                      <a:pt x="22612" y="22188"/>
                      <a:pt x="22730" y="22306"/>
                      <a:pt x="22801" y="22447"/>
                    </a:cubicBezTo>
                    <a:lnTo>
                      <a:pt x="22896" y="22636"/>
                    </a:lnTo>
                    <a:cubicBezTo>
                      <a:pt x="21785" y="21550"/>
                      <a:pt x="20651" y="20486"/>
                      <a:pt x="19493" y="19447"/>
                    </a:cubicBezTo>
                    <a:cubicBezTo>
                      <a:pt x="18194" y="18289"/>
                      <a:pt x="16871" y="17179"/>
                      <a:pt x="15477" y="16139"/>
                    </a:cubicBezTo>
                    <a:cubicBezTo>
                      <a:pt x="14177" y="15170"/>
                      <a:pt x="12807" y="14272"/>
                      <a:pt x="11389" y="13516"/>
                    </a:cubicBezTo>
                    <a:cubicBezTo>
                      <a:pt x="9972" y="12760"/>
                      <a:pt x="8507" y="12122"/>
                      <a:pt x="6971" y="11673"/>
                    </a:cubicBezTo>
                    <a:cubicBezTo>
                      <a:pt x="6309" y="11461"/>
                      <a:pt x="5600" y="11343"/>
                      <a:pt x="4892" y="11343"/>
                    </a:cubicBezTo>
                    <a:cubicBezTo>
                      <a:pt x="4183" y="11343"/>
                      <a:pt x="3285" y="11437"/>
                      <a:pt x="2883" y="12099"/>
                    </a:cubicBezTo>
                    <a:cubicBezTo>
                      <a:pt x="2482" y="12713"/>
                      <a:pt x="2718" y="13516"/>
                      <a:pt x="3143" y="14060"/>
                    </a:cubicBezTo>
                    <a:cubicBezTo>
                      <a:pt x="3616" y="14721"/>
                      <a:pt x="4325" y="15217"/>
                      <a:pt x="5010" y="15666"/>
                    </a:cubicBezTo>
                    <a:cubicBezTo>
                      <a:pt x="5671" y="16068"/>
                      <a:pt x="6380" y="16422"/>
                      <a:pt x="7136" y="16777"/>
                    </a:cubicBezTo>
                    <a:cubicBezTo>
                      <a:pt x="7798" y="17108"/>
                      <a:pt x="8507" y="17415"/>
                      <a:pt x="9215" y="17698"/>
                    </a:cubicBezTo>
                    <a:cubicBezTo>
                      <a:pt x="10633" y="18265"/>
                      <a:pt x="12098" y="18762"/>
                      <a:pt x="13539" y="19234"/>
                    </a:cubicBezTo>
                    <a:cubicBezTo>
                      <a:pt x="14981" y="19707"/>
                      <a:pt x="16422" y="20179"/>
                      <a:pt x="17839" y="20746"/>
                    </a:cubicBezTo>
                    <a:cubicBezTo>
                      <a:pt x="19257" y="21266"/>
                      <a:pt x="20651" y="21857"/>
                      <a:pt x="22021" y="22566"/>
                    </a:cubicBezTo>
                    <a:cubicBezTo>
                      <a:pt x="22163" y="22636"/>
                      <a:pt x="22305" y="22684"/>
                      <a:pt x="22447" y="22778"/>
                    </a:cubicBezTo>
                    <a:cubicBezTo>
                      <a:pt x="22518" y="22802"/>
                      <a:pt x="22541" y="22849"/>
                      <a:pt x="22612" y="22873"/>
                    </a:cubicBezTo>
                    <a:cubicBezTo>
                      <a:pt x="21100" y="22495"/>
                      <a:pt x="19588" y="22140"/>
                      <a:pt x="18076" y="21809"/>
                    </a:cubicBezTo>
                    <a:cubicBezTo>
                      <a:pt x="16398" y="21455"/>
                      <a:pt x="14697" y="21148"/>
                      <a:pt x="12972" y="20959"/>
                    </a:cubicBezTo>
                    <a:cubicBezTo>
                      <a:pt x="11709" y="20812"/>
                      <a:pt x="10460" y="20723"/>
                      <a:pt x="9203" y="20723"/>
                    </a:cubicBezTo>
                    <a:cubicBezTo>
                      <a:pt x="8838" y="20723"/>
                      <a:pt x="8472" y="20730"/>
                      <a:pt x="8105" y="20746"/>
                    </a:cubicBezTo>
                    <a:cubicBezTo>
                      <a:pt x="6498" y="20770"/>
                      <a:pt x="4915" y="20959"/>
                      <a:pt x="3379" y="21337"/>
                    </a:cubicBezTo>
                    <a:cubicBezTo>
                      <a:pt x="2694" y="21502"/>
                      <a:pt x="2009" y="21739"/>
                      <a:pt x="1395" y="22093"/>
                    </a:cubicBezTo>
                    <a:cubicBezTo>
                      <a:pt x="804" y="22424"/>
                      <a:pt x="72" y="22991"/>
                      <a:pt x="48" y="23723"/>
                    </a:cubicBezTo>
                    <a:cubicBezTo>
                      <a:pt x="1" y="24503"/>
                      <a:pt x="591" y="25046"/>
                      <a:pt x="1253" y="25330"/>
                    </a:cubicBezTo>
                    <a:cubicBezTo>
                      <a:pt x="2009" y="25637"/>
                      <a:pt x="2883" y="25732"/>
                      <a:pt x="3663" y="25755"/>
                    </a:cubicBezTo>
                    <a:cubicBezTo>
                      <a:pt x="3850" y="25766"/>
                      <a:pt x="4036" y="25771"/>
                      <a:pt x="4223" y="25771"/>
                    </a:cubicBezTo>
                    <a:cubicBezTo>
                      <a:pt x="4840" y="25771"/>
                      <a:pt x="5456" y="25721"/>
                      <a:pt x="6073" y="25684"/>
                    </a:cubicBezTo>
                    <a:cubicBezTo>
                      <a:pt x="6829" y="25613"/>
                      <a:pt x="7562" y="25519"/>
                      <a:pt x="8341" y="25401"/>
                    </a:cubicBezTo>
                    <a:cubicBezTo>
                      <a:pt x="9853" y="25165"/>
                      <a:pt x="11318" y="24881"/>
                      <a:pt x="12830" y="24574"/>
                    </a:cubicBezTo>
                    <a:cubicBezTo>
                      <a:pt x="14295" y="24290"/>
                      <a:pt x="15807" y="23960"/>
                      <a:pt x="17320" y="23723"/>
                    </a:cubicBezTo>
                    <a:cubicBezTo>
                      <a:pt x="18832" y="23487"/>
                      <a:pt x="20320" y="23322"/>
                      <a:pt x="21832" y="23251"/>
                    </a:cubicBezTo>
                    <a:cubicBezTo>
                      <a:pt x="22021" y="23251"/>
                      <a:pt x="22163" y="23227"/>
                      <a:pt x="22329" y="23227"/>
                    </a:cubicBezTo>
                    <a:lnTo>
                      <a:pt x="22518" y="23227"/>
                    </a:lnTo>
                    <a:cubicBezTo>
                      <a:pt x="21006" y="23676"/>
                      <a:pt x="19541" y="24101"/>
                      <a:pt x="18052" y="24574"/>
                    </a:cubicBezTo>
                    <a:cubicBezTo>
                      <a:pt x="16398" y="25141"/>
                      <a:pt x="14768" y="25732"/>
                      <a:pt x="13185" y="26417"/>
                    </a:cubicBezTo>
                    <a:cubicBezTo>
                      <a:pt x="11696" y="27055"/>
                      <a:pt x="10255" y="27811"/>
                      <a:pt x="8861" y="28661"/>
                    </a:cubicBezTo>
                    <a:cubicBezTo>
                      <a:pt x="7538" y="29512"/>
                      <a:pt x="6215" y="30457"/>
                      <a:pt x="5081" y="31544"/>
                    </a:cubicBezTo>
                    <a:cubicBezTo>
                      <a:pt x="4584" y="32016"/>
                      <a:pt x="4112" y="32584"/>
                      <a:pt x="3757" y="33198"/>
                    </a:cubicBezTo>
                    <a:cubicBezTo>
                      <a:pt x="3427" y="33789"/>
                      <a:pt x="3049" y="34615"/>
                      <a:pt x="3403" y="35301"/>
                    </a:cubicBezTo>
                    <a:cubicBezTo>
                      <a:pt x="3712" y="35877"/>
                      <a:pt x="4360" y="36094"/>
                      <a:pt x="4991" y="36094"/>
                    </a:cubicBezTo>
                    <a:cubicBezTo>
                      <a:pt x="5084" y="36094"/>
                      <a:pt x="5178" y="36090"/>
                      <a:pt x="5270" y="36080"/>
                    </a:cubicBezTo>
                    <a:cubicBezTo>
                      <a:pt x="6073" y="35986"/>
                      <a:pt x="6853" y="35631"/>
                      <a:pt x="7562" y="35253"/>
                    </a:cubicBezTo>
                    <a:cubicBezTo>
                      <a:pt x="8270" y="34852"/>
                      <a:pt x="8956" y="34403"/>
                      <a:pt x="9617" y="33978"/>
                    </a:cubicBezTo>
                    <a:cubicBezTo>
                      <a:pt x="10231" y="33552"/>
                      <a:pt x="10846" y="33080"/>
                      <a:pt x="11436" y="32607"/>
                    </a:cubicBezTo>
                    <a:cubicBezTo>
                      <a:pt x="12641" y="31662"/>
                      <a:pt x="13776" y="30670"/>
                      <a:pt x="14933" y="29654"/>
                    </a:cubicBezTo>
                    <a:cubicBezTo>
                      <a:pt x="16067" y="28661"/>
                      <a:pt x="17225" y="27645"/>
                      <a:pt x="18406" y="26677"/>
                    </a:cubicBezTo>
                    <a:cubicBezTo>
                      <a:pt x="19588" y="25708"/>
                      <a:pt x="20793" y="24810"/>
                      <a:pt x="22069" y="23983"/>
                    </a:cubicBezTo>
                    <a:cubicBezTo>
                      <a:pt x="22211" y="23912"/>
                      <a:pt x="22329" y="23771"/>
                      <a:pt x="22494" y="23700"/>
                    </a:cubicBezTo>
                    <a:lnTo>
                      <a:pt x="22659" y="23605"/>
                    </a:lnTo>
                    <a:lnTo>
                      <a:pt x="22659" y="23605"/>
                    </a:lnTo>
                    <a:cubicBezTo>
                      <a:pt x="21573" y="24739"/>
                      <a:pt x="20509" y="25850"/>
                      <a:pt x="19470" y="27008"/>
                    </a:cubicBezTo>
                    <a:cubicBezTo>
                      <a:pt x="18312" y="28307"/>
                      <a:pt x="17201" y="29630"/>
                      <a:pt x="16162" y="31024"/>
                    </a:cubicBezTo>
                    <a:cubicBezTo>
                      <a:pt x="15193" y="32324"/>
                      <a:pt x="14295" y="33694"/>
                      <a:pt x="13539" y="35135"/>
                    </a:cubicBezTo>
                    <a:cubicBezTo>
                      <a:pt x="12807" y="36553"/>
                      <a:pt x="12145" y="37994"/>
                      <a:pt x="11696" y="39530"/>
                    </a:cubicBezTo>
                    <a:cubicBezTo>
                      <a:pt x="11507" y="40215"/>
                      <a:pt x="11389" y="40924"/>
                      <a:pt x="11389" y="41633"/>
                    </a:cubicBezTo>
                    <a:cubicBezTo>
                      <a:pt x="11389" y="42342"/>
                      <a:pt x="11460" y="43216"/>
                      <a:pt x="12122" y="43641"/>
                    </a:cubicBezTo>
                    <a:cubicBezTo>
                      <a:pt x="12337" y="43773"/>
                      <a:pt x="12575" y="43831"/>
                      <a:pt x="12818" y="43831"/>
                    </a:cubicBezTo>
                    <a:cubicBezTo>
                      <a:pt x="13269" y="43831"/>
                      <a:pt x="13738" y="43634"/>
                      <a:pt x="14106" y="43358"/>
                    </a:cubicBezTo>
                    <a:cubicBezTo>
                      <a:pt x="14744" y="42885"/>
                      <a:pt x="15240" y="42176"/>
                      <a:pt x="15689" y="41515"/>
                    </a:cubicBezTo>
                    <a:cubicBezTo>
                      <a:pt x="16115" y="40829"/>
                      <a:pt x="16469" y="40121"/>
                      <a:pt x="16823" y="39388"/>
                    </a:cubicBezTo>
                    <a:cubicBezTo>
                      <a:pt x="17131" y="38703"/>
                      <a:pt x="17438" y="37994"/>
                      <a:pt x="17721" y="37285"/>
                    </a:cubicBezTo>
                    <a:cubicBezTo>
                      <a:pt x="18288" y="35868"/>
                      <a:pt x="18785" y="34426"/>
                      <a:pt x="19257" y="32962"/>
                    </a:cubicBezTo>
                    <a:cubicBezTo>
                      <a:pt x="19730" y="31520"/>
                      <a:pt x="20202" y="30079"/>
                      <a:pt x="20769" y="28661"/>
                    </a:cubicBezTo>
                    <a:cubicBezTo>
                      <a:pt x="21313" y="27244"/>
                      <a:pt x="21903" y="25850"/>
                      <a:pt x="22612" y="24503"/>
                    </a:cubicBezTo>
                    <a:cubicBezTo>
                      <a:pt x="22659" y="24338"/>
                      <a:pt x="22730" y="24196"/>
                      <a:pt x="22801" y="24054"/>
                    </a:cubicBezTo>
                    <a:cubicBezTo>
                      <a:pt x="22848" y="23983"/>
                      <a:pt x="22872" y="23960"/>
                      <a:pt x="22896" y="23912"/>
                    </a:cubicBezTo>
                    <a:lnTo>
                      <a:pt x="22896" y="23912"/>
                    </a:lnTo>
                    <a:cubicBezTo>
                      <a:pt x="22518" y="25401"/>
                      <a:pt x="22163" y="26913"/>
                      <a:pt x="21832" y="28425"/>
                    </a:cubicBezTo>
                    <a:cubicBezTo>
                      <a:pt x="21478" y="30103"/>
                      <a:pt x="21195" y="31827"/>
                      <a:pt x="20982" y="33529"/>
                    </a:cubicBezTo>
                    <a:cubicBezTo>
                      <a:pt x="20793" y="35159"/>
                      <a:pt x="20722" y="36789"/>
                      <a:pt x="20769" y="38396"/>
                    </a:cubicBezTo>
                    <a:cubicBezTo>
                      <a:pt x="20793" y="40003"/>
                      <a:pt x="20982" y="41586"/>
                      <a:pt x="21360" y="43121"/>
                    </a:cubicBezTo>
                    <a:cubicBezTo>
                      <a:pt x="21549" y="43807"/>
                      <a:pt x="21785" y="44492"/>
                      <a:pt x="22140" y="45106"/>
                    </a:cubicBezTo>
                    <a:cubicBezTo>
                      <a:pt x="22447" y="45697"/>
                      <a:pt x="23014" y="46429"/>
                      <a:pt x="23746" y="46476"/>
                    </a:cubicBezTo>
                    <a:cubicBezTo>
                      <a:pt x="23761" y="46477"/>
                      <a:pt x="23776" y="46477"/>
                      <a:pt x="23791" y="46477"/>
                    </a:cubicBezTo>
                    <a:cubicBezTo>
                      <a:pt x="24548" y="46477"/>
                      <a:pt x="25098" y="45897"/>
                      <a:pt x="25353" y="45248"/>
                    </a:cubicBezTo>
                    <a:cubicBezTo>
                      <a:pt x="25684" y="44492"/>
                      <a:pt x="25755" y="43641"/>
                      <a:pt x="25802" y="42838"/>
                    </a:cubicBezTo>
                    <a:cubicBezTo>
                      <a:pt x="25826" y="42034"/>
                      <a:pt x="25755" y="41231"/>
                      <a:pt x="25707" y="40451"/>
                    </a:cubicBezTo>
                    <a:cubicBezTo>
                      <a:pt x="25636" y="39672"/>
                      <a:pt x="25566" y="38939"/>
                      <a:pt x="25447" y="38160"/>
                    </a:cubicBezTo>
                    <a:cubicBezTo>
                      <a:pt x="25211" y="36671"/>
                      <a:pt x="24904" y="35183"/>
                      <a:pt x="24621" y="33670"/>
                    </a:cubicBezTo>
                    <a:cubicBezTo>
                      <a:pt x="24313" y="32206"/>
                      <a:pt x="23983" y="30693"/>
                      <a:pt x="23746" y="29181"/>
                    </a:cubicBezTo>
                    <a:cubicBezTo>
                      <a:pt x="23510" y="27693"/>
                      <a:pt x="23345" y="26181"/>
                      <a:pt x="23274" y="24668"/>
                    </a:cubicBezTo>
                    <a:cubicBezTo>
                      <a:pt x="23274" y="24503"/>
                      <a:pt x="23250" y="24338"/>
                      <a:pt x="23250" y="24172"/>
                    </a:cubicBezTo>
                    <a:lnTo>
                      <a:pt x="23250" y="23983"/>
                    </a:lnTo>
                    <a:cubicBezTo>
                      <a:pt x="23699" y="25495"/>
                      <a:pt x="24148" y="26984"/>
                      <a:pt x="24621" y="28449"/>
                    </a:cubicBezTo>
                    <a:cubicBezTo>
                      <a:pt x="25140" y="30103"/>
                      <a:pt x="25731" y="31733"/>
                      <a:pt x="26416" y="33316"/>
                    </a:cubicBezTo>
                    <a:cubicBezTo>
                      <a:pt x="27054" y="34805"/>
                      <a:pt x="27810" y="36246"/>
                      <a:pt x="28661" y="37640"/>
                    </a:cubicBezTo>
                    <a:cubicBezTo>
                      <a:pt x="29511" y="38963"/>
                      <a:pt x="30456" y="40286"/>
                      <a:pt x="31543" y="41420"/>
                    </a:cubicBezTo>
                    <a:cubicBezTo>
                      <a:pt x="32016" y="41916"/>
                      <a:pt x="32583" y="42389"/>
                      <a:pt x="33197" y="42743"/>
                    </a:cubicBezTo>
                    <a:cubicBezTo>
                      <a:pt x="33619" y="42980"/>
                      <a:pt x="34162" y="43240"/>
                      <a:pt x="34688" y="43240"/>
                    </a:cubicBezTo>
                    <a:cubicBezTo>
                      <a:pt x="34898" y="43240"/>
                      <a:pt x="35105" y="43199"/>
                      <a:pt x="35300" y="43098"/>
                    </a:cubicBezTo>
                    <a:cubicBezTo>
                      <a:pt x="35938" y="42743"/>
                      <a:pt x="36151" y="41940"/>
                      <a:pt x="36080" y="41231"/>
                    </a:cubicBezTo>
                    <a:cubicBezTo>
                      <a:pt x="35985" y="40451"/>
                      <a:pt x="35631" y="39648"/>
                      <a:pt x="35229" y="38939"/>
                    </a:cubicBezTo>
                    <a:cubicBezTo>
                      <a:pt x="34851" y="38230"/>
                      <a:pt x="34402" y="37545"/>
                      <a:pt x="33977" y="36907"/>
                    </a:cubicBezTo>
                    <a:cubicBezTo>
                      <a:pt x="33552" y="36269"/>
                      <a:pt x="33079" y="35655"/>
                      <a:pt x="32607" y="35064"/>
                    </a:cubicBezTo>
                    <a:cubicBezTo>
                      <a:pt x="31661" y="33859"/>
                      <a:pt x="30669" y="32725"/>
                      <a:pt x="29653" y="31591"/>
                    </a:cubicBezTo>
                    <a:cubicBezTo>
                      <a:pt x="28661" y="30433"/>
                      <a:pt x="27645" y="29276"/>
                      <a:pt x="26676" y="28094"/>
                    </a:cubicBezTo>
                    <a:cubicBezTo>
                      <a:pt x="25707" y="26913"/>
                      <a:pt x="24810" y="25708"/>
                      <a:pt x="23983" y="24432"/>
                    </a:cubicBezTo>
                    <a:cubicBezTo>
                      <a:pt x="23888" y="24290"/>
                      <a:pt x="23770" y="24172"/>
                      <a:pt x="23699" y="24030"/>
                    </a:cubicBezTo>
                    <a:lnTo>
                      <a:pt x="23605" y="23841"/>
                    </a:lnTo>
                    <a:lnTo>
                      <a:pt x="23605" y="23841"/>
                    </a:lnTo>
                    <a:cubicBezTo>
                      <a:pt x="24715" y="24928"/>
                      <a:pt x="25849" y="25992"/>
                      <a:pt x="27007" y="27031"/>
                    </a:cubicBezTo>
                    <a:cubicBezTo>
                      <a:pt x="28306" y="28189"/>
                      <a:pt x="29630" y="29299"/>
                      <a:pt x="31024" y="30339"/>
                    </a:cubicBezTo>
                    <a:cubicBezTo>
                      <a:pt x="32323" y="31308"/>
                      <a:pt x="33693" y="32206"/>
                      <a:pt x="35111" y="32962"/>
                    </a:cubicBezTo>
                    <a:cubicBezTo>
                      <a:pt x="36529" y="33718"/>
                      <a:pt x="37994" y="34356"/>
                      <a:pt x="39529" y="34805"/>
                    </a:cubicBezTo>
                    <a:cubicBezTo>
                      <a:pt x="40191" y="34994"/>
                      <a:pt x="40900" y="35135"/>
                      <a:pt x="41609" y="35135"/>
                    </a:cubicBezTo>
                    <a:cubicBezTo>
                      <a:pt x="42341" y="35135"/>
                      <a:pt x="43215" y="35041"/>
                      <a:pt x="43641" y="34379"/>
                    </a:cubicBezTo>
                    <a:cubicBezTo>
                      <a:pt x="44042" y="33741"/>
                      <a:pt x="43806" y="32962"/>
                      <a:pt x="43357" y="32371"/>
                    </a:cubicBezTo>
                    <a:cubicBezTo>
                      <a:pt x="42884" y="31733"/>
                      <a:pt x="42176" y="31237"/>
                      <a:pt x="41514" y="30788"/>
                    </a:cubicBezTo>
                    <a:cubicBezTo>
                      <a:pt x="40829" y="30363"/>
                      <a:pt x="40120" y="30008"/>
                      <a:pt x="39388" y="29654"/>
                    </a:cubicBezTo>
                    <a:cubicBezTo>
                      <a:pt x="38702" y="29347"/>
                      <a:pt x="37994" y="29039"/>
                      <a:pt x="37285" y="28756"/>
                    </a:cubicBezTo>
                    <a:cubicBezTo>
                      <a:pt x="35867" y="28189"/>
                      <a:pt x="34426" y="27693"/>
                      <a:pt x="32961" y="27220"/>
                    </a:cubicBezTo>
                    <a:cubicBezTo>
                      <a:pt x="31520" y="26748"/>
                      <a:pt x="30078" y="26275"/>
                      <a:pt x="28661" y="25708"/>
                    </a:cubicBezTo>
                    <a:cubicBezTo>
                      <a:pt x="27243" y="25165"/>
                      <a:pt x="25849" y="24574"/>
                      <a:pt x="24502" y="23865"/>
                    </a:cubicBezTo>
                    <a:cubicBezTo>
                      <a:pt x="24337" y="23818"/>
                      <a:pt x="24195" y="23747"/>
                      <a:pt x="24053" y="23676"/>
                    </a:cubicBezTo>
                    <a:cubicBezTo>
                      <a:pt x="23983" y="23629"/>
                      <a:pt x="23959" y="23605"/>
                      <a:pt x="23912" y="23582"/>
                    </a:cubicBezTo>
                    <a:lnTo>
                      <a:pt x="23912" y="23582"/>
                    </a:lnTo>
                    <a:cubicBezTo>
                      <a:pt x="25400" y="23960"/>
                      <a:pt x="26912" y="24314"/>
                      <a:pt x="28425" y="24645"/>
                    </a:cubicBezTo>
                    <a:cubicBezTo>
                      <a:pt x="30102" y="24999"/>
                      <a:pt x="31827" y="25283"/>
                      <a:pt x="33528" y="25495"/>
                    </a:cubicBezTo>
                    <a:cubicBezTo>
                      <a:pt x="34832" y="25647"/>
                      <a:pt x="36137" y="25722"/>
                      <a:pt x="37429" y="25722"/>
                    </a:cubicBezTo>
                    <a:cubicBezTo>
                      <a:pt x="37752" y="25722"/>
                      <a:pt x="38074" y="25717"/>
                      <a:pt x="38395" y="25708"/>
                    </a:cubicBezTo>
                    <a:cubicBezTo>
                      <a:pt x="40002" y="25684"/>
                      <a:pt x="41585" y="25495"/>
                      <a:pt x="43121" y="25117"/>
                    </a:cubicBezTo>
                    <a:cubicBezTo>
                      <a:pt x="43806" y="24928"/>
                      <a:pt x="44491" y="24692"/>
                      <a:pt x="45105" y="24338"/>
                    </a:cubicBezTo>
                    <a:cubicBezTo>
                      <a:pt x="45696" y="24030"/>
                      <a:pt x="46429" y="23463"/>
                      <a:pt x="46476" y="22731"/>
                    </a:cubicBezTo>
                    <a:cubicBezTo>
                      <a:pt x="46499" y="21951"/>
                      <a:pt x="45909" y="21384"/>
                      <a:pt x="45247" y="21124"/>
                    </a:cubicBezTo>
                    <a:cubicBezTo>
                      <a:pt x="44491" y="20794"/>
                      <a:pt x="43641" y="20723"/>
                      <a:pt x="42837" y="20675"/>
                    </a:cubicBezTo>
                    <a:cubicBezTo>
                      <a:pt x="42727" y="20672"/>
                      <a:pt x="42618" y="20671"/>
                      <a:pt x="42508" y="20671"/>
                    </a:cubicBezTo>
                    <a:cubicBezTo>
                      <a:pt x="41815" y="20671"/>
                      <a:pt x="41124" y="20729"/>
                      <a:pt x="40451" y="20770"/>
                    </a:cubicBezTo>
                    <a:cubicBezTo>
                      <a:pt x="39671" y="20841"/>
                      <a:pt x="38939" y="20912"/>
                      <a:pt x="38159" y="21030"/>
                    </a:cubicBezTo>
                    <a:cubicBezTo>
                      <a:pt x="36670" y="21266"/>
                      <a:pt x="35182" y="21573"/>
                      <a:pt x="33670" y="21857"/>
                    </a:cubicBezTo>
                    <a:cubicBezTo>
                      <a:pt x="32205" y="22164"/>
                      <a:pt x="30693" y="22495"/>
                      <a:pt x="29181" y="22731"/>
                    </a:cubicBezTo>
                    <a:cubicBezTo>
                      <a:pt x="27692" y="22967"/>
                      <a:pt x="26180" y="23133"/>
                      <a:pt x="24668" y="23204"/>
                    </a:cubicBezTo>
                    <a:cubicBezTo>
                      <a:pt x="24502" y="23204"/>
                      <a:pt x="24337" y="23227"/>
                      <a:pt x="24172" y="23227"/>
                    </a:cubicBezTo>
                    <a:lnTo>
                      <a:pt x="23983" y="23227"/>
                    </a:lnTo>
                    <a:cubicBezTo>
                      <a:pt x="25495" y="22778"/>
                      <a:pt x="26983" y="22329"/>
                      <a:pt x="28448" y="21857"/>
                    </a:cubicBezTo>
                    <a:cubicBezTo>
                      <a:pt x="30102" y="21337"/>
                      <a:pt x="31732" y="20746"/>
                      <a:pt x="33315" y="20061"/>
                    </a:cubicBezTo>
                    <a:cubicBezTo>
                      <a:pt x="34804" y="19423"/>
                      <a:pt x="36245" y="18667"/>
                      <a:pt x="37639" y="17816"/>
                    </a:cubicBezTo>
                    <a:cubicBezTo>
                      <a:pt x="38962" y="16966"/>
                      <a:pt x="40285" y="16021"/>
                      <a:pt x="41420" y="14934"/>
                    </a:cubicBezTo>
                    <a:cubicBezTo>
                      <a:pt x="41916" y="14461"/>
                      <a:pt x="42388" y="13894"/>
                      <a:pt x="42743" y="13280"/>
                    </a:cubicBezTo>
                    <a:cubicBezTo>
                      <a:pt x="43074" y="12689"/>
                      <a:pt x="43452" y="11862"/>
                      <a:pt x="43097" y="11177"/>
                    </a:cubicBezTo>
                    <a:cubicBezTo>
                      <a:pt x="42789" y="10601"/>
                      <a:pt x="42140" y="10383"/>
                      <a:pt x="41510" y="10383"/>
                    </a:cubicBezTo>
                    <a:cubicBezTo>
                      <a:pt x="41416" y="10383"/>
                      <a:pt x="41322" y="10388"/>
                      <a:pt x="41231" y="10397"/>
                    </a:cubicBezTo>
                    <a:cubicBezTo>
                      <a:pt x="40451" y="10492"/>
                      <a:pt x="39648" y="10846"/>
                      <a:pt x="38939" y="11224"/>
                    </a:cubicBezTo>
                    <a:cubicBezTo>
                      <a:pt x="38230" y="11626"/>
                      <a:pt x="37545" y="12051"/>
                      <a:pt x="36907" y="12500"/>
                    </a:cubicBezTo>
                    <a:cubicBezTo>
                      <a:pt x="36269" y="12926"/>
                      <a:pt x="35655" y="13398"/>
                      <a:pt x="35064" y="13871"/>
                    </a:cubicBezTo>
                    <a:cubicBezTo>
                      <a:pt x="33859" y="14816"/>
                      <a:pt x="32725" y="15808"/>
                      <a:pt x="31591" y="16824"/>
                    </a:cubicBezTo>
                    <a:cubicBezTo>
                      <a:pt x="30433" y="17816"/>
                      <a:pt x="29275" y="18832"/>
                      <a:pt x="28094" y="19801"/>
                    </a:cubicBezTo>
                    <a:cubicBezTo>
                      <a:pt x="26912" y="20770"/>
                      <a:pt x="25707" y="21668"/>
                      <a:pt x="24431" y="22495"/>
                    </a:cubicBezTo>
                    <a:cubicBezTo>
                      <a:pt x="24290" y="22566"/>
                      <a:pt x="24172" y="22684"/>
                      <a:pt x="24030" y="22778"/>
                    </a:cubicBezTo>
                    <a:lnTo>
                      <a:pt x="23841" y="22873"/>
                    </a:lnTo>
                    <a:cubicBezTo>
                      <a:pt x="24928" y="21739"/>
                      <a:pt x="25991" y="20628"/>
                      <a:pt x="27031" y="19470"/>
                    </a:cubicBezTo>
                    <a:cubicBezTo>
                      <a:pt x="28188" y="18171"/>
                      <a:pt x="29299" y="16848"/>
                      <a:pt x="30338" y="15454"/>
                    </a:cubicBezTo>
                    <a:cubicBezTo>
                      <a:pt x="31307" y="14154"/>
                      <a:pt x="32205" y="12760"/>
                      <a:pt x="32961" y="11343"/>
                    </a:cubicBezTo>
                    <a:cubicBezTo>
                      <a:pt x="33717" y="9925"/>
                      <a:pt x="34355" y="8484"/>
                      <a:pt x="34804" y="6948"/>
                    </a:cubicBezTo>
                    <a:cubicBezTo>
                      <a:pt x="35017" y="6263"/>
                      <a:pt x="35135" y="5554"/>
                      <a:pt x="35135" y="4845"/>
                    </a:cubicBezTo>
                    <a:cubicBezTo>
                      <a:pt x="35135" y="4136"/>
                      <a:pt x="35040" y="3262"/>
                      <a:pt x="34379" y="2837"/>
                    </a:cubicBezTo>
                    <a:cubicBezTo>
                      <a:pt x="34164" y="2704"/>
                      <a:pt x="33925" y="2647"/>
                      <a:pt x="33683" y="2647"/>
                    </a:cubicBezTo>
                    <a:cubicBezTo>
                      <a:pt x="33234" y="2647"/>
                      <a:pt x="32771" y="2844"/>
                      <a:pt x="32418" y="3120"/>
                    </a:cubicBezTo>
                    <a:cubicBezTo>
                      <a:pt x="31756" y="3593"/>
                      <a:pt x="31260" y="4302"/>
                      <a:pt x="30811" y="4963"/>
                    </a:cubicBezTo>
                    <a:cubicBezTo>
                      <a:pt x="30409" y="5648"/>
                      <a:pt x="30031" y="6357"/>
                      <a:pt x="29700" y="7090"/>
                    </a:cubicBezTo>
                    <a:cubicBezTo>
                      <a:pt x="29370" y="7775"/>
                      <a:pt x="29062" y="8484"/>
                      <a:pt x="28779" y="9193"/>
                    </a:cubicBezTo>
                    <a:cubicBezTo>
                      <a:pt x="28212" y="10610"/>
                      <a:pt x="27716" y="12051"/>
                      <a:pt x="27243" y="13516"/>
                    </a:cubicBezTo>
                    <a:cubicBezTo>
                      <a:pt x="26771" y="14958"/>
                      <a:pt x="26298" y="16399"/>
                      <a:pt x="25731" y="17816"/>
                    </a:cubicBezTo>
                    <a:cubicBezTo>
                      <a:pt x="25211" y="19234"/>
                      <a:pt x="24621" y="20628"/>
                      <a:pt x="23912" y="21975"/>
                    </a:cubicBezTo>
                    <a:cubicBezTo>
                      <a:pt x="23841" y="22140"/>
                      <a:pt x="23794" y="22282"/>
                      <a:pt x="23699" y="22424"/>
                    </a:cubicBezTo>
                    <a:cubicBezTo>
                      <a:pt x="23675" y="22495"/>
                      <a:pt x="23628" y="22518"/>
                      <a:pt x="23605" y="22566"/>
                    </a:cubicBezTo>
                    <a:cubicBezTo>
                      <a:pt x="23983" y="21077"/>
                      <a:pt x="24337" y="19565"/>
                      <a:pt x="24668" y="18053"/>
                    </a:cubicBezTo>
                    <a:cubicBezTo>
                      <a:pt x="25022" y="16375"/>
                      <a:pt x="25329" y="14650"/>
                      <a:pt x="25518" y="12949"/>
                    </a:cubicBezTo>
                    <a:cubicBezTo>
                      <a:pt x="25707" y="11319"/>
                      <a:pt x="25802" y="9689"/>
                      <a:pt x="25731" y="8082"/>
                    </a:cubicBezTo>
                    <a:cubicBezTo>
                      <a:pt x="25707" y="6475"/>
                      <a:pt x="25518" y="4892"/>
                      <a:pt x="25140" y="3357"/>
                    </a:cubicBezTo>
                    <a:cubicBezTo>
                      <a:pt x="24975" y="2671"/>
                      <a:pt x="24739" y="1986"/>
                      <a:pt x="24384" y="1372"/>
                    </a:cubicBezTo>
                    <a:cubicBezTo>
                      <a:pt x="24053" y="781"/>
                      <a:pt x="23486" y="49"/>
                      <a:pt x="22754" y="1"/>
                    </a:cubicBezTo>
                    <a:cubicBezTo>
                      <a:pt x="22739" y="1"/>
                      <a:pt x="22724" y="1"/>
                      <a:pt x="22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1"/>
              <p:cNvSpPr/>
              <p:nvPr/>
            </p:nvSpPr>
            <p:spPr>
              <a:xfrm>
                <a:off x="516925" y="1697675"/>
                <a:ext cx="1082150" cy="1079575"/>
              </a:xfrm>
              <a:custGeom>
                <a:avLst/>
                <a:gdLst/>
                <a:ahLst/>
                <a:cxnLst/>
                <a:rect l="l" t="t" r="r" b="b"/>
                <a:pathLst>
                  <a:path w="43286" h="43183" extrusionOk="0">
                    <a:moveTo>
                      <a:pt x="21608" y="1108"/>
                    </a:moveTo>
                    <a:cubicBezTo>
                      <a:pt x="21541" y="1108"/>
                      <a:pt x="21477" y="1155"/>
                      <a:pt x="21477" y="1253"/>
                    </a:cubicBezTo>
                    <a:cubicBezTo>
                      <a:pt x="21548" y="2009"/>
                      <a:pt x="21666" y="2742"/>
                      <a:pt x="21761" y="3521"/>
                    </a:cubicBezTo>
                    <a:cubicBezTo>
                      <a:pt x="21832" y="4277"/>
                      <a:pt x="21903" y="5057"/>
                      <a:pt x="21950" y="5813"/>
                    </a:cubicBezTo>
                    <a:cubicBezTo>
                      <a:pt x="22068" y="7325"/>
                      <a:pt x="22163" y="8861"/>
                      <a:pt x="22186" y="10373"/>
                    </a:cubicBezTo>
                    <a:cubicBezTo>
                      <a:pt x="22186" y="10775"/>
                      <a:pt x="22234" y="11224"/>
                      <a:pt x="22234" y="11649"/>
                    </a:cubicBezTo>
                    <a:cubicBezTo>
                      <a:pt x="22234" y="11885"/>
                      <a:pt x="22234" y="12074"/>
                      <a:pt x="22257" y="12311"/>
                    </a:cubicBezTo>
                    <a:cubicBezTo>
                      <a:pt x="22281" y="12547"/>
                      <a:pt x="22304" y="12760"/>
                      <a:pt x="22304" y="12996"/>
                    </a:cubicBezTo>
                    <a:cubicBezTo>
                      <a:pt x="22304" y="12618"/>
                      <a:pt x="22399" y="12240"/>
                      <a:pt x="22423" y="11814"/>
                    </a:cubicBezTo>
                    <a:cubicBezTo>
                      <a:pt x="22470" y="11436"/>
                      <a:pt x="22470" y="11082"/>
                      <a:pt x="22470" y="10680"/>
                    </a:cubicBezTo>
                    <a:cubicBezTo>
                      <a:pt x="22470" y="9924"/>
                      <a:pt x="22470" y="9145"/>
                      <a:pt x="22423" y="8388"/>
                    </a:cubicBezTo>
                    <a:cubicBezTo>
                      <a:pt x="22375" y="6853"/>
                      <a:pt x="22257" y="5317"/>
                      <a:pt x="22115" y="3805"/>
                    </a:cubicBezTo>
                    <a:cubicBezTo>
                      <a:pt x="22021" y="2954"/>
                      <a:pt x="21950" y="2080"/>
                      <a:pt x="21761" y="1229"/>
                    </a:cubicBezTo>
                    <a:cubicBezTo>
                      <a:pt x="21738" y="1149"/>
                      <a:pt x="21671" y="1108"/>
                      <a:pt x="21608" y="1108"/>
                    </a:cubicBezTo>
                    <a:close/>
                    <a:moveTo>
                      <a:pt x="11434" y="3851"/>
                    </a:moveTo>
                    <a:cubicBezTo>
                      <a:pt x="11349" y="3851"/>
                      <a:pt x="11267" y="3940"/>
                      <a:pt x="11318" y="4041"/>
                    </a:cubicBezTo>
                    <a:cubicBezTo>
                      <a:pt x="11743" y="4679"/>
                      <a:pt x="12239" y="5293"/>
                      <a:pt x="12688" y="5884"/>
                    </a:cubicBezTo>
                    <a:cubicBezTo>
                      <a:pt x="13113" y="6498"/>
                      <a:pt x="13586" y="7113"/>
                      <a:pt x="14011" y="7774"/>
                    </a:cubicBezTo>
                    <a:cubicBezTo>
                      <a:pt x="14862" y="9003"/>
                      <a:pt x="15689" y="10279"/>
                      <a:pt x="16492" y="11578"/>
                    </a:cubicBezTo>
                    <a:cubicBezTo>
                      <a:pt x="16728" y="11933"/>
                      <a:pt x="16941" y="12311"/>
                      <a:pt x="17177" y="12665"/>
                    </a:cubicBezTo>
                    <a:cubicBezTo>
                      <a:pt x="17295" y="12854"/>
                      <a:pt x="17414" y="13067"/>
                      <a:pt x="17532" y="13232"/>
                    </a:cubicBezTo>
                    <a:cubicBezTo>
                      <a:pt x="17650" y="13421"/>
                      <a:pt x="17792" y="13586"/>
                      <a:pt x="17910" y="13799"/>
                    </a:cubicBezTo>
                    <a:cubicBezTo>
                      <a:pt x="17744" y="13445"/>
                      <a:pt x="17579" y="13090"/>
                      <a:pt x="17414" y="12736"/>
                    </a:cubicBezTo>
                    <a:lnTo>
                      <a:pt x="16870" y="11767"/>
                    </a:lnTo>
                    <a:cubicBezTo>
                      <a:pt x="16492" y="11082"/>
                      <a:pt x="16114" y="10420"/>
                      <a:pt x="15689" y="9782"/>
                    </a:cubicBezTo>
                    <a:cubicBezTo>
                      <a:pt x="14862" y="8483"/>
                      <a:pt x="14011" y="7207"/>
                      <a:pt x="13113" y="5978"/>
                    </a:cubicBezTo>
                    <a:cubicBezTo>
                      <a:pt x="12617" y="5270"/>
                      <a:pt x="12121" y="4561"/>
                      <a:pt x="11530" y="3899"/>
                    </a:cubicBezTo>
                    <a:cubicBezTo>
                      <a:pt x="11503" y="3865"/>
                      <a:pt x="11468" y="3851"/>
                      <a:pt x="11434" y="3851"/>
                    </a:cubicBezTo>
                    <a:close/>
                    <a:moveTo>
                      <a:pt x="31792" y="3820"/>
                    </a:moveTo>
                    <a:cubicBezTo>
                      <a:pt x="31750" y="3820"/>
                      <a:pt x="31709" y="3835"/>
                      <a:pt x="31685" y="3876"/>
                    </a:cubicBezTo>
                    <a:cubicBezTo>
                      <a:pt x="31354" y="4537"/>
                      <a:pt x="31047" y="5270"/>
                      <a:pt x="30763" y="5978"/>
                    </a:cubicBezTo>
                    <a:cubicBezTo>
                      <a:pt x="30456" y="6687"/>
                      <a:pt x="30149" y="7396"/>
                      <a:pt x="29818" y="8058"/>
                    </a:cubicBezTo>
                    <a:cubicBezTo>
                      <a:pt x="29156" y="9428"/>
                      <a:pt x="28495" y="10775"/>
                      <a:pt x="27739" y="12122"/>
                    </a:cubicBezTo>
                    <a:cubicBezTo>
                      <a:pt x="27550" y="12500"/>
                      <a:pt x="27337" y="12854"/>
                      <a:pt x="27124" y="13232"/>
                    </a:cubicBezTo>
                    <a:cubicBezTo>
                      <a:pt x="27006" y="13445"/>
                      <a:pt x="26912" y="13610"/>
                      <a:pt x="26841" y="13823"/>
                    </a:cubicBezTo>
                    <a:cubicBezTo>
                      <a:pt x="26762" y="14000"/>
                      <a:pt x="26683" y="14178"/>
                      <a:pt x="26591" y="14328"/>
                    </a:cubicBezTo>
                    <a:lnTo>
                      <a:pt x="26591" y="14328"/>
                    </a:lnTo>
                    <a:cubicBezTo>
                      <a:pt x="26792" y="14032"/>
                      <a:pt x="27025" y="13768"/>
                      <a:pt x="27219" y="13445"/>
                    </a:cubicBezTo>
                    <a:cubicBezTo>
                      <a:pt x="27432" y="13114"/>
                      <a:pt x="27621" y="12783"/>
                      <a:pt x="27810" y="12500"/>
                    </a:cubicBezTo>
                    <a:cubicBezTo>
                      <a:pt x="28188" y="11838"/>
                      <a:pt x="28566" y="11176"/>
                      <a:pt x="28920" y="10491"/>
                    </a:cubicBezTo>
                    <a:cubicBezTo>
                      <a:pt x="29629" y="9121"/>
                      <a:pt x="30314" y="7751"/>
                      <a:pt x="30928" y="6357"/>
                    </a:cubicBezTo>
                    <a:cubicBezTo>
                      <a:pt x="31283" y="5553"/>
                      <a:pt x="31685" y="4750"/>
                      <a:pt x="31944" y="3923"/>
                    </a:cubicBezTo>
                    <a:cubicBezTo>
                      <a:pt x="31960" y="3876"/>
                      <a:pt x="31874" y="3820"/>
                      <a:pt x="31792" y="3820"/>
                    </a:cubicBezTo>
                    <a:close/>
                    <a:moveTo>
                      <a:pt x="26591" y="14328"/>
                    </a:moveTo>
                    <a:cubicBezTo>
                      <a:pt x="26571" y="14356"/>
                      <a:pt x="26552" y="14384"/>
                      <a:pt x="26534" y="14413"/>
                    </a:cubicBezTo>
                    <a:cubicBezTo>
                      <a:pt x="26553" y="14386"/>
                      <a:pt x="26572" y="14357"/>
                      <a:pt x="26591" y="14328"/>
                    </a:cubicBezTo>
                    <a:close/>
                    <a:moveTo>
                      <a:pt x="19841" y="4098"/>
                    </a:moveTo>
                    <a:cubicBezTo>
                      <a:pt x="19742" y="4098"/>
                      <a:pt x="19644" y="4187"/>
                      <a:pt x="19658" y="4325"/>
                    </a:cubicBezTo>
                    <a:cubicBezTo>
                      <a:pt x="19824" y="5695"/>
                      <a:pt x="20036" y="7089"/>
                      <a:pt x="20249" y="8483"/>
                    </a:cubicBezTo>
                    <a:cubicBezTo>
                      <a:pt x="20461" y="9853"/>
                      <a:pt x="20627" y="11247"/>
                      <a:pt x="20863" y="12641"/>
                    </a:cubicBezTo>
                    <a:cubicBezTo>
                      <a:pt x="20981" y="13445"/>
                      <a:pt x="21170" y="14201"/>
                      <a:pt x="21288" y="15004"/>
                    </a:cubicBezTo>
                    <a:cubicBezTo>
                      <a:pt x="21218" y="14295"/>
                      <a:pt x="21194" y="13586"/>
                      <a:pt x="21123" y="12901"/>
                    </a:cubicBezTo>
                    <a:cubicBezTo>
                      <a:pt x="21076" y="12192"/>
                      <a:pt x="20981" y="11507"/>
                      <a:pt x="20887" y="10822"/>
                    </a:cubicBezTo>
                    <a:lnTo>
                      <a:pt x="20367" y="6640"/>
                    </a:lnTo>
                    <a:cubicBezTo>
                      <a:pt x="20249" y="5860"/>
                      <a:pt x="20154" y="5057"/>
                      <a:pt x="20013" y="4254"/>
                    </a:cubicBezTo>
                    <a:cubicBezTo>
                      <a:pt x="19983" y="4145"/>
                      <a:pt x="19912" y="4098"/>
                      <a:pt x="19841" y="4098"/>
                    </a:cubicBezTo>
                    <a:close/>
                    <a:moveTo>
                      <a:pt x="28734" y="5501"/>
                    </a:moveTo>
                    <a:cubicBezTo>
                      <a:pt x="28660" y="5501"/>
                      <a:pt x="28581" y="5537"/>
                      <a:pt x="28542" y="5624"/>
                    </a:cubicBezTo>
                    <a:cubicBezTo>
                      <a:pt x="27975" y="6924"/>
                      <a:pt x="27479" y="8223"/>
                      <a:pt x="26983" y="9523"/>
                    </a:cubicBezTo>
                    <a:cubicBezTo>
                      <a:pt x="26439" y="10822"/>
                      <a:pt x="25943" y="12122"/>
                      <a:pt x="25447" y="13421"/>
                    </a:cubicBezTo>
                    <a:cubicBezTo>
                      <a:pt x="25140" y="14154"/>
                      <a:pt x="24903" y="14910"/>
                      <a:pt x="24620" y="15666"/>
                    </a:cubicBezTo>
                    <a:cubicBezTo>
                      <a:pt x="24903" y="15004"/>
                      <a:pt x="25234" y="14390"/>
                      <a:pt x="25518" y="13728"/>
                    </a:cubicBezTo>
                    <a:cubicBezTo>
                      <a:pt x="25825" y="13090"/>
                      <a:pt x="26108" y="12476"/>
                      <a:pt x="26392" y="11814"/>
                    </a:cubicBezTo>
                    <a:cubicBezTo>
                      <a:pt x="26912" y="10515"/>
                      <a:pt x="27479" y="9215"/>
                      <a:pt x="28022" y="7916"/>
                    </a:cubicBezTo>
                    <a:cubicBezTo>
                      <a:pt x="28306" y="7183"/>
                      <a:pt x="28637" y="6451"/>
                      <a:pt x="28896" y="5671"/>
                    </a:cubicBezTo>
                    <a:cubicBezTo>
                      <a:pt x="28938" y="5574"/>
                      <a:pt x="28841" y="5501"/>
                      <a:pt x="28734" y="5501"/>
                    </a:cubicBezTo>
                    <a:close/>
                    <a:moveTo>
                      <a:pt x="11399" y="7327"/>
                    </a:moveTo>
                    <a:cubicBezTo>
                      <a:pt x="11290" y="7327"/>
                      <a:pt x="11183" y="7492"/>
                      <a:pt x="11270" y="7632"/>
                    </a:cubicBezTo>
                    <a:cubicBezTo>
                      <a:pt x="12097" y="8743"/>
                      <a:pt x="12972" y="9830"/>
                      <a:pt x="13869" y="10940"/>
                    </a:cubicBezTo>
                    <a:cubicBezTo>
                      <a:pt x="14720" y="12027"/>
                      <a:pt x="15618" y="13138"/>
                      <a:pt x="16468" y="14248"/>
                    </a:cubicBezTo>
                    <a:cubicBezTo>
                      <a:pt x="16965" y="14862"/>
                      <a:pt x="17508" y="15453"/>
                      <a:pt x="18004" y="16067"/>
                    </a:cubicBezTo>
                    <a:cubicBezTo>
                      <a:pt x="17579" y="15477"/>
                      <a:pt x="17201" y="14886"/>
                      <a:pt x="16823" y="14319"/>
                    </a:cubicBezTo>
                    <a:cubicBezTo>
                      <a:pt x="16398" y="13775"/>
                      <a:pt x="15996" y="13185"/>
                      <a:pt x="15571" y="12618"/>
                    </a:cubicBezTo>
                    <a:cubicBezTo>
                      <a:pt x="14720" y="11484"/>
                      <a:pt x="13869" y="10373"/>
                      <a:pt x="13019" y="9286"/>
                    </a:cubicBezTo>
                    <a:cubicBezTo>
                      <a:pt x="12499" y="8648"/>
                      <a:pt x="12026" y="8010"/>
                      <a:pt x="11507" y="7396"/>
                    </a:cubicBezTo>
                    <a:cubicBezTo>
                      <a:pt x="11476" y="7347"/>
                      <a:pt x="11437" y="7327"/>
                      <a:pt x="11399" y="7327"/>
                    </a:cubicBezTo>
                    <a:close/>
                    <a:moveTo>
                      <a:pt x="3983" y="11269"/>
                    </a:moveTo>
                    <a:cubicBezTo>
                      <a:pt x="3912" y="11269"/>
                      <a:pt x="3811" y="11487"/>
                      <a:pt x="3946" y="11555"/>
                    </a:cubicBezTo>
                    <a:cubicBezTo>
                      <a:pt x="4631" y="11885"/>
                      <a:pt x="5340" y="12169"/>
                      <a:pt x="6049" y="12476"/>
                    </a:cubicBezTo>
                    <a:cubicBezTo>
                      <a:pt x="6758" y="12760"/>
                      <a:pt x="7466" y="13090"/>
                      <a:pt x="8128" y="13421"/>
                    </a:cubicBezTo>
                    <a:cubicBezTo>
                      <a:pt x="9498" y="14059"/>
                      <a:pt x="10845" y="14744"/>
                      <a:pt x="12192" y="15477"/>
                    </a:cubicBezTo>
                    <a:cubicBezTo>
                      <a:pt x="12570" y="15689"/>
                      <a:pt x="12924" y="15902"/>
                      <a:pt x="13302" y="16091"/>
                    </a:cubicBezTo>
                    <a:cubicBezTo>
                      <a:pt x="13515" y="16209"/>
                      <a:pt x="13680" y="16304"/>
                      <a:pt x="13893" y="16398"/>
                    </a:cubicBezTo>
                    <a:cubicBezTo>
                      <a:pt x="14071" y="16457"/>
                      <a:pt x="14249" y="16533"/>
                      <a:pt x="14399" y="16626"/>
                    </a:cubicBezTo>
                    <a:lnTo>
                      <a:pt x="14399" y="16626"/>
                    </a:lnTo>
                    <a:cubicBezTo>
                      <a:pt x="14104" y="16425"/>
                      <a:pt x="13839" y="16193"/>
                      <a:pt x="13515" y="16020"/>
                    </a:cubicBezTo>
                    <a:cubicBezTo>
                      <a:pt x="13184" y="15807"/>
                      <a:pt x="12853" y="15595"/>
                      <a:pt x="12570" y="15429"/>
                    </a:cubicBezTo>
                    <a:cubicBezTo>
                      <a:pt x="11908" y="15028"/>
                      <a:pt x="11247" y="14650"/>
                      <a:pt x="10562" y="14295"/>
                    </a:cubicBezTo>
                    <a:cubicBezTo>
                      <a:pt x="9191" y="13586"/>
                      <a:pt x="7821" y="12901"/>
                      <a:pt x="6427" y="12287"/>
                    </a:cubicBezTo>
                    <a:cubicBezTo>
                      <a:pt x="5623" y="11933"/>
                      <a:pt x="4820" y="11555"/>
                      <a:pt x="3993" y="11271"/>
                    </a:cubicBezTo>
                    <a:cubicBezTo>
                      <a:pt x="3990" y="11270"/>
                      <a:pt x="3986" y="11269"/>
                      <a:pt x="3983" y="11269"/>
                    </a:cubicBezTo>
                    <a:close/>
                    <a:moveTo>
                      <a:pt x="14399" y="16626"/>
                    </a:moveTo>
                    <a:cubicBezTo>
                      <a:pt x="14427" y="16645"/>
                      <a:pt x="14455" y="16663"/>
                      <a:pt x="14484" y="16682"/>
                    </a:cubicBezTo>
                    <a:cubicBezTo>
                      <a:pt x="14457" y="16662"/>
                      <a:pt x="14429" y="16644"/>
                      <a:pt x="14399" y="16626"/>
                    </a:cubicBezTo>
                    <a:close/>
                    <a:moveTo>
                      <a:pt x="39263" y="11271"/>
                    </a:moveTo>
                    <a:cubicBezTo>
                      <a:pt x="39241" y="11271"/>
                      <a:pt x="39219" y="11278"/>
                      <a:pt x="39198" y="11295"/>
                    </a:cubicBezTo>
                    <a:cubicBezTo>
                      <a:pt x="38584" y="11696"/>
                      <a:pt x="37969" y="12192"/>
                      <a:pt x="37379" y="12641"/>
                    </a:cubicBezTo>
                    <a:cubicBezTo>
                      <a:pt x="36764" y="13090"/>
                      <a:pt x="36126" y="13563"/>
                      <a:pt x="35489" y="13965"/>
                    </a:cubicBezTo>
                    <a:cubicBezTo>
                      <a:pt x="34236" y="14839"/>
                      <a:pt x="32984" y="15666"/>
                      <a:pt x="31685" y="16445"/>
                    </a:cubicBezTo>
                    <a:cubicBezTo>
                      <a:pt x="31330" y="16682"/>
                      <a:pt x="30928" y="16894"/>
                      <a:pt x="30574" y="17131"/>
                    </a:cubicBezTo>
                    <a:cubicBezTo>
                      <a:pt x="30409" y="17249"/>
                      <a:pt x="30196" y="17367"/>
                      <a:pt x="30031" y="17485"/>
                    </a:cubicBezTo>
                    <a:cubicBezTo>
                      <a:pt x="29842" y="17603"/>
                      <a:pt x="29676" y="17745"/>
                      <a:pt x="29464" y="17863"/>
                    </a:cubicBezTo>
                    <a:cubicBezTo>
                      <a:pt x="29818" y="17698"/>
                      <a:pt x="30172" y="17556"/>
                      <a:pt x="30527" y="17367"/>
                    </a:cubicBezTo>
                    <a:lnTo>
                      <a:pt x="31495" y="16847"/>
                    </a:lnTo>
                    <a:cubicBezTo>
                      <a:pt x="32181" y="16445"/>
                      <a:pt x="32819" y="16067"/>
                      <a:pt x="33480" y="15666"/>
                    </a:cubicBezTo>
                    <a:cubicBezTo>
                      <a:pt x="34780" y="14839"/>
                      <a:pt x="36032" y="13965"/>
                      <a:pt x="37284" y="13090"/>
                    </a:cubicBezTo>
                    <a:cubicBezTo>
                      <a:pt x="37993" y="12594"/>
                      <a:pt x="38702" y="12074"/>
                      <a:pt x="39363" y="11484"/>
                    </a:cubicBezTo>
                    <a:cubicBezTo>
                      <a:pt x="39461" y="11425"/>
                      <a:pt x="39366" y="11271"/>
                      <a:pt x="39263" y="11271"/>
                    </a:cubicBezTo>
                    <a:close/>
                    <a:moveTo>
                      <a:pt x="22479" y="1335"/>
                    </a:moveTo>
                    <a:cubicBezTo>
                      <a:pt x="22402" y="1335"/>
                      <a:pt x="22261" y="1420"/>
                      <a:pt x="22281" y="1537"/>
                    </a:cubicBezTo>
                    <a:cubicBezTo>
                      <a:pt x="22352" y="1796"/>
                      <a:pt x="22399" y="2080"/>
                      <a:pt x="22470" y="2316"/>
                    </a:cubicBezTo>
                    <a:cubicBezTo>
                      <a:pt x="22517" y="2576"/>
                      <a:pt x="22588" y="2836"/>
                      <a:pt x="22635" y="3072"/>
                    </a:cubicBezTo>
                    <a:cubicBezTo>
                      <a:pt x="22730" y="3616"/>
                      <a:pt x="22777" y="4112"/>
                      <a:pt x="22848" y="4632"/>
                    </a:cubicBezTo>
                    <a:cubicBezTo>
                      <a:pt x="22942" y="5695"/>
                      <a:pt x="22966" y="6805"/>
                      <a:pt x="22966" y="7869"/>
                    </a:cubicBezTo>
                    <a:cubicBezTo>
                      <a:pt x="22966" y="10019"/>
                      <a:pt x="22848" y="12169"/>
                      <a:pt x="22588" y="14295"/>
                    </a:cubicBezTo>
                    <a:cubicBezTo>
                      <a:pt x="22517" y="14886"/>
                      <a:pt x="22423" y="15500"/>
                      <a:pt x="22352" y="16091"/>
                    </a:cubicBezTo>
                    <a:cubicBezTo>
                      <a:pt x="22304" y="16398"/>
                      <a:pt x="22257" y="16682"/>
                      <a:pt x="22234" y="16989"/>
                    </a:cubicBezTo>
                    <a:cubicBezTo>
                      <a:pt x="22163" y="17272"/>
                      <a:pt x="22163" y="17603"/>
                      <a:pt x="22139" y="17887"/>
                    </a:cubicBezTo>
                    <a:cubicBezTo>
                      <a:pt x="22139" y="17910"/>
                      <a:pt x="22145" y="17922"/>
                      <a:pt x="22151" y="17922"/>
                    </a:cubicBezTo>
                    <a:cubicBezTo>
                      <a:pt x="22157" y="17922"/>
                      <a:pt x="22163" y="17910"/>
                      <a:pt x="22163" y="17887"/>
                    </a:cubicBezTo>
                    <a:cubicBezTo>
                      <a:pt x="22257" y="17627"/>
                      <a:pt x="22352" y="17367"/>
                      <a:pt x="22399" y="17107"/>
                    </a:cubicBezTo>
                    <a:cubicBezTo>
                      <a:pt x="22470" y="16823"/>
                      <a:pt x="22517" y="16587"/>
                      <a:pt x="22564" y="16327"/>
                    </a:cubicBezTo>
                    <a:cubicBezTo>
                      <a:pt x="22706" y="15807"/>
                      <a:pt x="22777" y="15264"/>
                      <a:pt x="22871" y="14697"/>
                    </a:cubicBezTo>
                    <a:cubicBezTo>
                      <a:pt x="23037" y="13610"/>
                      <a:pt x="23155" y="12523"/>
                      <a:pt x="23226" y="11436"/>
                    </a:cubicBezTo>
                    <a:cubicBezTo>
                      <a:pt x="23368" y="9263"/>
                      <a:pt x="23391" y="7089"/>
                      <a:pt x="23250" y="4939"/>
                    </a:cubicBezTo>
                    <a:cubicBezTo>
                      <a:pt x="23226" y="4301"/>
                      <a:pt x="23155" y="3710"/>
                      <a:pt x="23037" y="3096"/>
                    </a:cubicBezTo>
                    <a:lnTo>
                      <a:pt x="22871" y="2222"/>
                    </a:lnTo>
                    <a:cubicBezTo>
                      <a:pt x="22777" y="1915"/>
                      <a:pt x="22659" y="1655"/>
                      <a:pt x="22517" y="1348"/>
                    </a:cubicBezTo>
                    <a:cubicBezTo>
                      <a:pt x="22509" y="1339"/>
                      <a:pt x="22495" y="1335"/>
                      <a:pt x="22479" y="1335"/>
                    </a:cubicBezTo>
                    <a:close/>
                    <a:moveTo>
                      <a:pt x="35719" y="11180"/>
                    </a:moveTo>
                    <a:cubicBezTo>
                      <a:pt x="35682" y="11180"/>
                      <a:pt x="35643" y="11193"/>
                      <a:pt x="35607" y="11224"/>
                    </a:cubicBezTo>
                    <a:cubicBezTo>
                      <a:pt x="34473" y="12051"/>
                      <a:pt x="33386" y="12949"/>
                      <a:pt x="32299" y="13823"/>
                    </a:cubicBezTo>
                    <a:cubicBezTo>
                      <a:pt x="31212" y="14673"/>
                      <a:pt x="30078" y="15571"/>
                      <a:pt x="28991" y="16422"/>
                    </a:cubicBezTo>
                    <a:cubicBezTo>
                      <a:pt x="28377" y="16918"/>
                      <a:pt x="27786" y="17461"/>
                      <a:pt x="27148" y="17958"/>
                    </a:cubicBezTo>
                    <a:cubicBezTo>
                      <a:pt x="27739" y="17556"/>
                      <a:pt x="28329" y="17154"/>
                      <a:pt x="28896" y="16776"/>
                    </a:cubicBezTo>
                    <a:cubicBezTo>
                      <a:pt x="29464" y="16374"/>
                      <a:pt x="30054" y="15949"/>
                      <a:pt x="30621" y="15548"/>
                    </a:cubicBezTo>
                    <a:cubicBezTo>
                      <a:pt x="31732" y="14673"/>
                      <a:pt x="32866" y="13823"/>
                      <a:pt x="33953" y="12972"/>
                    </a:cubicBezTo>
                    <a:cubicBezTo>
                      <a:pt x="34567" y="12476"/>
                      <a:pt x="35229" y="12003"/>
                      <a:pt x="35843" y="11460"/>
                    </a:cubicBezTo>
                    <a:cubicBezTo>
                      <a:pt x="35972" y="11349"/>
                      <a:pt x="35856" y="11180"/>
                      <a:pt x="35719" y="11180"/>
                    </a:cubicBezTo>
                    <a:close/>
                    <a:moveTo>
                      <a:pt x="12299" y="3677"/>
                    </a:moveTo>
                    <a:cubicBezTo>
                      <a:pt x="12176" y="3677"/>
                      <a:pt x="12063" y="3797"/>
                      <a:pt x="12145" y="3899"/>
                    </a:cubicBezTo>
                    <a:cubicBezTo>
                      <a:pt x="12334" y="4112"/>
                      <a:pt x="12499" y="4325"/>
                      <a:pt x="12688" y="4490"/>
                    </a:cubicBezTo>
                    <a:cubicBezTo>
                      <a:pt x="12853" y="4679"/>
                      <a:pt x="13066" y="4868"/>
                      <a:pt x="13208" y="5081"/>
                    </a:cubicBezTo>
                    <a:cubicBezTo>
                      <a:pt x="13562" y="5506"/>
                      <a:pt x="13869" y="5908"/>
                      <a:pt x="14200" y="6309"/>
                    </a:cubicBezTo>
                    <a:cubicBezTo>
                      <a:pt x="14815" y="7207"/>
                      <a:pt x="15382" y="8129"/>
                      <a:pt x="15901" y="9050"/>
                    </a:cubicBezTo>
                    <a:cubicBezTo>
                      <a:pt x="16988" y="10893"/>
                      <a:pt x="17933" y="12830"/>
                      <a:pt x="18808" y="14791"/>
                    </a:cubicBezTo>
                    <a:lnTo>
                      <a:pt x="19516" y="16493"/>
                    </a:lnTo>
                    <a:cubicBezTo>
                      <a:pt x="19635" y="16753"/>
                      <a:pt x="19753" y="17012"/>
                      <a:pt x="19824" y="17320"/>
                    </a:cubicBezTo>
                    <a:cubicBezTo>
                      <a:pt x="19942" y="17603"/>
                      <a:pt x="20060" y="17863"/>
                      <a:pt x="20202" y="18170"/>
                    </a:cubicBezTo>
                    <a:lnTo>
                      <a:pt x="20249" y="18170"/>
                    </a:lnTo>
                    <a:cubicBezTo>
                      <a:pt x="20178" y="17910"/>
                      <a:pt x="20131" y="17627"/>
                      <a:pt x="20060" y="17343"/>
                    </a:cubicBezTo>
                    <a:cubicBezTo>
                      <a:pt x="20013" y="17083"/>
                      <a:pt x="19918" y="16847"/>
                      <a:pt x="19824" y="16611"/>
                    </a:cubicBezTo>
                    <a:cubicBezTo>
                      <a:pt x="19658" y="16067"/>
                      <a:pt x="19469" y="15571"/>
                      <a:pt x="19256" y="15075"/>
                    </a:cubicBezTo>
                    <a:cubicBezTo>
                      <a:pt x="18855" y="14035"/>
                      <a:pt x="18430" y="13019"/>
                      <a:pt x="17957" y="12051"/>
                    </a:cubicBezTo>
                    <a:cubicBezTo>
                      <a:pt x="17012" y="10113"/>
                      <a:pt x="15949" y="8223"/>
                      <a:pt x="14744" y="6404"/>
                    </a:cubicBezTo>
                    <a:cubicBezTo>
                      <a:pt x="14389" y="5908"/>
                      <a:pt x="14035" y="5411"/>
                      <a:pt x="13657" y="4939"/>
                    </a:cubicBezTo>
                    <a:cubicBezTo>
                      <a:pt x="13444" y="4703"/>
                      <a:pt x="13279" y="4490"/>
                      <a:pt x="13066" y="4254"/>
                    </a:cubicBezTo>
                    <a:cubicBezTo>
                      <a:pt x="12853" y="4017"/>
                      <a:pt x="12617" y="3852"/>
                      <a:pt x="12357" y="3687"/>
                    </a:cubicBezTo>
                    <a:cubicBezTo>
                      <a:pt x="12338" y="3680"/>
                      <a:pt x="12318" y="3677"/>
                      <a:pt x="12299" y="3677"/>
                    </a:cubicBezTo>
                    <a:close/>
                    <a:moveTo>
                      <a:pt x="5710" y="14314"/>
                    </a:moveTo>
                    <a:cubicBezTo>
                      <a:pt x="5565" y="14314"/>
                      <a:pt x="5496" y="14607"/>
                      <a:pt x="5694" y="14673"/>
                    </a:cubicBezTo>
                    <a:cubicBezTo>
                      <a:pt x="6994" y="15240"/>
                      <a:pt x="8293" y="15737"/>
                      <a:pt x="9593" y="16256"/>
                    </a:cubicBezTo>
                    <a:cubicBezTo>
                      <a:pt x="10892" y="16776"/>
                      <a:pt x="12192" y="17272"/>
                      <a:pt x="13491" y="17792"/>
                    </a:cubicBezTo>
                    <a:cubicBezTo>
                      <a:pt x="14224" y="18076"/>
                      <a:pt x="14980" y="18312"/>
                      <a:pt x="15736" y="18619"/>
                    </a:cubicBezTo>
                    <a:cubicBezTo>
                      <a:pt x="15074" y="18312"/>
                      <a:pt x="14460" y="17981"/>
                      <a:pt x="13799" y="17698"/>
                    </a:cubicBezTo>
                    <a:cubicBezTo>
                      <a:pt x="13161" y="17390"/>
                      <a:pt x="12546" y="17107"/>
                      <a:pt x="11885" y="16847"/>
                    </a:cubicBezTo>
                    <a:cubicBezTo>
                      <a:pt x="10585" y="16304"/>
                      <a:pt x="9286" y="15737"/>
                      <a:pt x="7986" y="15217"/>
                    </a:cubicBezTo>
                    <a:cubicBezTo>
                      <a:pt x="7254" y="14910"/>
                      <a:pt x="6521" y="14602"/>
                      <a:pt x="5742" y="14319"/>
                    </a:cubicBezTo>
                    <a:cubicBezTo>
                      <a:pt x="5731" y="14316"/>
                      <a:pt x="5720" y="14314"/>
                      <a:pt x="5710" y="14314"/>
                    </a:cubicBezTo>
                    <a:close/>
                    <a:moveTo>
                      <a:pt x="32332" y="4448"/>
                    </a:moveTo>
                    <a:cubicBezTo>
                      <a:pt x="32281" y="4448"/>
                      <a:pt x="32231" y="4469"/>
                      <a:pt x="32204" y="4514"/>
                    </a:cubicBezTo>
                    <a:cubicBezTo>
                      <a:pt x="32110" y="4797"/>
                      <a:pt x="32039" y="5033"/>
                      <a:pt x="31968" y="5293"/>
                    </a:cubicBezTo>
                    <a:cubicBezTo>
                      <a:pt x="31921" y="5553"/>
                      <a:pt x="31826" y="5789"/>
                      <a:pt x="31732" y="6049"/>
                    </a:cubicBezTo>
                    <a:cubicBezTo>
                      <a:pt x="31566" y="6569"/>
                      <a:pt x="31354" y="7042"/>
                      <a:pt x="31117" y="7514"/>
                    </a:cubicBezTo>
                    <a:cubicBezTo>
                      <a:pt x="30645" y="8483"/>
                      <a:pt x="30125" y="9428"/>
                      <a:pt x="29605" y="10373"/>
                    </a:cubicBezTo>
                    <a:cubicBezTo>
                      <a:pt x="28542" y="12240"/>
                      <a:pt x="27337" y="14035"/>
                      <a:pt x="26061" y="15784"/>
                    </a:cubicBezTo>
                    <a:cubicBezTo>
                      <a:pt x="25707" y="16256"/>
                      <a:pt x="25329" y="16753"/>
                      <a:pt x="24974" y="17225"/>
                    </a:cubicBezTo>
                    <a:lnTo>
                      <a:pt x="24431" y="17934"/>
                    </a:lnTo>
                    <a:cubicBezTo>
                      <a:pt x="24242" y="18170"/>
                      <a:pt x="24076" y="18430"/>
                      <a:pt x="23911" y="18690"/>
                    </a:cubicBezTo>
                    <a:cubicBezTo>
                      <a:pt x="23911" y="18690"/>
                      <a:pt x="23911" y="18737"/>
                      <a:pt x="23935" y="18737"/>
                    </a:cubicBezTo>
                    <a:cubicBezTo>
                      <a:pt x="24147" y="18548"/>
                      <a:pt x="24360" y="18383"/>
                      <a:pt x="24549" y="18170"/>
                    </a:cubicBezTo>
                    <a:cubicBezTo>
                      <a:pt x="24738" y="17981"/>
                      <a:pt x="24903" y="17792"/>
                      <a:pt x="25092" y="17579"/>
                    </a:cubicBezTo>
                    <a:cubicBezTo>
                      <a:pt x="25447" y="17154"/>
                      <a:pt x="25801" y="16753"/>
                      <a:pt x="26156" y="16304"/>
                    </a:cubicBezTo>
                    <a:cubicBezTo>
                      <a:pt x="26841" y="15453"/>
                      <a:pt x="27479" y="14555"/>
                      <a:pt x="28093" y="13681"/>
                    </a:cubicBezTo>
                    <a:cubicBezTo>
                      <a:pt x="29298" y="11885"/>
                      <a:pt x="30432" y="10019"/>
                      <a:pt x="31377" y="8058"/>
                    </a:cubicBezTo>
                    <a:cubicBezTo>
                      <a:pt x="31637" y="7491"/>
                      <a:pt x="31897" y="6971"/>
                      <a:pt x="32110" y="6380"/>
                    </a:cubicBezTo>
                    <a:cubicBezTo>
                      <a:pt x="32204" y="6097"/>
                      <a:pt x="32322" y="5813"/>
                      <a:pt x="32370" y="5530"/>
                    </a:cubicBezTo>
                    <a:cubicBezTo>
                      <a:pt x="32464" y="5222"/>
                      <a:pt x="32488" y="4939"/>
                      <a:pt x="32488" y="4608"/>
                    </a:cubicBezTo>
                    <a:cubicBezTo>
                      <a:pt x="32503" y="4505"/>
                      <a:pt x="32417" y="4448"/>
                      <a:pt x="32332" y="4448"/>
                    </a:cubicBezTo>
                    <a:close/>
                    <a:moveTo>
                      <a:pt x="4678" y="10728"/>
                    </a:moveTo>
                    <a:cubicBezTo>
                      <a:pt x="4466" y="10751"/>
                      <a:pt x="4442" y="10964"/>
                      <a:pt x="4584" y="11011"/>
                    </a:cubicBezTo>
                    <a:cubicBezTo>
                      <a:pt x="4867" y="11106"/>
                      <a:pt x="5104" y="11200"/>
                      <a:pt x="5364" y="11247"/>
                    </a:cubicBezTo>
                    <a:cubicBezTo>
                      <a:pt x="5623" y="11318"/>
                      <a:pt x="5860" y="11413"/>
                      <a:pt x="6120" y="11484"/>
                    </a:cubicBezTo>
                    <a:cubicBezTo>
                      <a:pt x="6639" y="11673"/>
                      <a:pt x="7112" y="11885"/>
                      <a:pt x="7585" y="12098"/>
                    </a:cubicBezTo>
                    <a:cubicBezTo>
                      <a:pt x="8553" y="12570"/>
                      <a:pt x="9498" y="13090"/>
                      <a:pt x="10443" y="13610"/>
                    </a:cubicBezTo>
                    <a:cubicBezTo>
                      <a:pt x="12286" y="14673"/>
                      <a:pt x="14106" y="15878"/>
                      <a:pt x="15854" y="17154"/>
                    </a:cubicBezTo>
                    <a:cubicBezTo>
                      <a:pt x="16303" y="17509"/>
                      <a:pt x="16823" y="17887"/>
                      <a:pt x="17295" y="18241"/>
                    </a:cubicBezTo>
                    <a:lnTo>
                      <a:pt x="18004" y="18784"/>
                    </a:lnTo>
                    <a:cubicBezTo>
                      <a:pt x="18241" y="18997"/>
                      <a:pt x="18500" y="19139"/>
                      <a:pt x="18760" y="19304"/>
                    </a:cubicBezTo>
                    <a:cubicBezTo>
                      <a:pt x="18760" y="19304"/>
                      <a:pt x="18808" y="19304"/>
                      <a:pt x="18808" y="19281"/>
                    </a:cubicBezTo>
                    <a:cubicBezTo>
                      <a:pt x="18619" y="19068"/>
                      <a:pt x="18430" y="18879"/>
                      <a:pt x="18241" y="18666"/>
                    </a:cubicBezTo>
                    <a:cubicBezTo>
                      <a:pt x="18051" y="18501"/>
                      <a:pt x="17839" y="18312"/>
                      <a:pt x="17650" y="18147"/>
                    </a:cubicBezTo>
                    <a:cubicBezTo>
                      <a:pt x="17225" y="17792"/>
                      <a:pt x="16823" y="17414"/>
                      <a:pt x="16374" y="17083"/>
                    </a:cubicBezTo>
                    <a:cubicBezTo>
                      <a:pt x="15523" y="16398"/>
                      <a:pt x="14626" y="15737"/>
                      <a:pt x="13751" y="15122"/>
                    </a:cubicBezTo>
                    <a:cubicBezTo>
                      <a:pt x="11932" y="13917"/>
                      <a:pt x="10089" y="12783"/>
                      <a:pt x="8128" y="11838"/>
                    </a:cubicBezTo>
                    <a:cubicBezTo>
                      <a:pt x="7561" y="11578"/>
                      <a:pt x="7041" y="11318"/>
                      <a:pt x="6450" y="11106"/>
                    </a:cubicBezTo>
                    <a:cubicBezTo>
                      <a:pt x="6143" y="11011"/>
                      <a:pt x="5883" y="10893"/>
                      <a:pt x="5600" y="10846"/>
                    </a:cubicBezTo>
                    <a:cubicBezTo>
                      <a:pt x="5293" y="10751"/>
                      <a:pt x="5009" y="10728"/>
                      <a:pt x="4678" y="10728"/>
                    </a:cubicBezTo>
                    <a:close/>
                    <a:moveTo>
                      <a:pt x="39415" y="12078"/>
                    </a:moveTo>
                    <a:cubicBezTo>
                      <a:pt x="39382" y="12078"/>
                      <a:pt x="39347" y="12091"/>
                      <a:pt x="39316" y="12122"/>
                    </a:cubicBezTo>
                    <a:cubicBezTo>
                      <a:pt x="39127" y="12287"/>
                      <a:pt x="38915" y="12476"/>
                      <a:pt x="38725" y="12641"/>
                    </a:cubicBezTo>
                    <a:cubicBezTo>
                      <a:pt x="38560" y="12830"/>
                      <a:pt x="38347" y="13019"/>
                      <a:pt x="38135" y="13185"/>
                    </a:cubicBezTo>
                    <a:cubicBezTo>
                      <a:pt x="37733" y="13539"/>
                      <a:pt x="37308" y="13823"/>
                      <a:pt x="36906" y="14154"/>
                    </a:cubicBezTo>
                    <a:cubicBezTo>
                      <a:pt x="36008" y="14768"/>
                      <a:pt x="35110" y="15335"/>
                      <a:pt x="34189" y="15855"/>
                    </a:cubicBezTo>
                    <a:cubicBezTo>
                      <a:pt x="32322" y="16965"/>
                      <a:pt x="30409" y="17910"/>
                      <a:pt x="28424" y="18761"/>
                    </a:cubicBezTo>
                    <a:lnTo>
                      <a:pt x="26746" y="19470"/>
                    </a:lnTo>
                    <a:cubicBezTo>
                      <a:pt x="26486" y="19588"/>
                      <a:pt x="26203" y="19706"/>
                      <a:pt x="25919" y="19777"/>
                    </a:cubicBezTo>
                    <a:cubicBezTo>
                      <a:pt x="25612" y="19919"/>
                      <a:pt x="25352" y="20013"/>
                      <a:pt x="25069" y="20178"/>
                    </a:cubicBezTo>
                    <a:lnTo>
                      <a:pt x="25069" y="20202"/>
                    </a:lnTo>
                    <a:cubicBezTo>
                      <a:pt x="25329" y="20131"/>
                      <a:pt x="25589" y="20084"/>
                      <a:pt x="25896" y="20013"/>
                    </a:cubicBezTo>
                    <a:cubicBezTo>
                      <a:pt x="26156" y="19966"/>
                      <a:pt x="26392" y="19871"/>
                      <a:pt x="26628" y="19777"/>
                    </a:cubicBezTo>
                    <a:cubicBezTo>
                      <a:pt x="27148" y="19611"/>
                      <a:pt x="27668" y="19422"/>
                      <a:pt x="28164" y="19233"/>
                    </a:cubicBezTo>
                    <a:cubicBezTo>
                      <a:pt x="29204" y="18808"/>
                      <a:pt x="30196" y="18406"/>
                      <a:pt x="31165" y="17934"/>
                    </a:cubicBezTo>
                    <a:cubicBezTo>
                      <a:pt x="33126" y="16989"/>
                      <a:pt x="35016" y="15926"/>
                      <a:pt x="36812" y="14697"/>
                    </a:cubicBezTo>
                    <a:cubicBezTo>
                      <a:pt x="37308" y="14343"/>
                      <a:pt x="37828" y="13988"/>
                      <a:pt x="38300" y="13610"/>
                    </a:cubicBezTo>
                    <a:cubicBezTo>
                      <a:pt x="38536" y="13397"/>
                      <a:pt x="38725" y="13232"/>
                      <a:pt x="38962" y="13019"/>
                    </a:cubicBezTo>
                    <a:cubicBezTo>
                      <a:pt x="39198" y="12807"/>
                      <a:pt x="39387" y="12570"/>
                      <a:pt x="39529" y="12311"/>
                    </a:cubicBezTo>
                    <a:cubicBezTo>
                      <a:pt x="39599" y="12188"/>
                      <a:pt x="39513" y="12078"/>
                      <a:pt x="39415" y="12078"/>
                    </a:cubicBezTo>
                    <a:close/>
                    <a:moveTo>
                      <a:pt x="20537" y="0"/>
                    </a:moveTo>
                    <a:cubicBezTo>
                      <a:pt x="20477" y="0"/>
                      <a:pt x="20414" y="42"/>
                      <a:pt x="20414" y="119"/>
                    </a:cubicBezTo>
                    <a:cubicBezTo>
                      <a:pt x="20485" y="780"/>
                      <a:pt x="20603" y="1418"/>
                      <a:pt x="20698" y="2104"/>
                    </a:cubicBezTo>
                    <a:cubicBezTo>
                      <a:pt x="20769" y="2742"/>
                      <a:pt x="20863" y="3427"/>
                      <a:pt x="20958" y="4088"/>
                    </a:cubicBezTo>
                    <a:cubicBezTo>
                      <a:pt x="21123" y="5388"/>
                      <a:pt x="21241" y="6711"/>
                      <a:pt x="21359" y="8034"/>
                    </a:cubicBezTo>
                    <a:cubicBezTo>
                      <a:pt x="21572" y="10704"/>
                      <a:pt x="21690" y="13350"/>
                      <a:pt x="21714" y="15973"/>
                    </a:cubicBezTo>
                    <a:lnTo>
                      <a:pt x="21714" y="18194"/>
                    </a:lnTo>
                    <a:cubicBezTo>
                      <a:pt x="21714" y="18926"/>
                      <a:pt x="21714" y="19706"/>
                      <a:pt x="21690" y="20438"/>
                    </a:cubicBezTo>
                    <a:cubicBezTo>
                      <a:pt x="21690" y="20450"/>
                      <a:pt x="21696" y="20456"/>
                      <a:pt x="21702" y="20456"/>
                    </a:cubicBezTo>
                    <a:cubicBezTo>
                      <a:pt x="21708" y="20456"/>
                      <a:pt x="21714" y="20450"/>
                      <a:pt x="21714" y="20438"/>
                    </a:cubicBezTo>
                    <a:cubicBezTo>
                      <a:pt x="21808" y="19115"/>
                      <a:pt x="21926" y="17792"/>
                      <a:pt x="21950" y="16422"/>
                    </a:cubicBezTo>
                    <a:cubicBezTo>
                      <a:pt x="21997" y="15099"/>
                      <a:pt x="21997" y="13799"/>
                      <a:pt x="21926" y="12476"/>
                    </a:cubicBezTo>
                    <a:cubicBezTo>
                      <a:pt x="21832" y="9806"/>
                      <a:pt x="21666" y="7160"/>
                      <a:pt x="21336" y="4514"/>
                    </a:cubicBezTo>
                    <a:cubicBezTo>
                      <a:pt x="21241" y="3781"/>
                      <a:pt x="21170" y="3049"/>
                      <a:pt x="21052" y="2316"/>
                    </a:cubicBezTo>
                    <a:cubicBezTo>
                      <a:pt x="20934" y="1560"/>
                      <a:pt x="20840" y="828"/>
                      <a:pt x="20651" y="95"/>
                    </a:cubicBezTo>
                    <a:cubicBezTo>
                      <a:pt x="20640" y="30"/>
                      <a:pt x="20589" y="0"/>
                      <a:pt x="20537" y="0"/>
                    </a:cubicBezTo>
                    <a:close/>
                    <a:moveTo>
                      <a:pt x="9940" y="3456"/>
                    </a:moveTo>
                    <a:cubicBezTo>
                      <a:pt x="9854" y="3456"/>
                      <a:pt x="9789" y="3536"/>
                      <a:pt x="9853" y="3616"/>
                    </a:cubicBezTo>
                    <a:cubicBezTo>
                      <a:pt x="10231" y="4136"/>
                      <a:pt x="10656" y="4679"/>
                      <a:pt x="11058" y="5175"/>
                    </a:cubicBezTo>
                    <a:lnTo>
                      <a:pt x="12286" y="6758"/>
                    </a:lnTo>
                    <a:cubicBezTo>
                      <a:pt x="13090" y="7821"/>
                      <a:pt x="13869" y="8885"/>
                      <a:pt x="14626" y="9995"/>
                    </a:cubicBezTo>
                    <a:cubicBezTo>
                      <a:pt x="16138" y="12169"/>
                      <a:pt x="17555" y="14413"/>
                      <a:pt x="18926" y="16729"/>
                    </a:cubicBezTo>
                    <a:cubicBezTo>
                      <a:pt x="19304" y="17343"/>
                      <a:pt x="19658" y="17981"/>
                      <a:pt x="20036" y="18643"/>
                    </a:cubicBezTo>
                    <a:cubicBezTo>
                      <a:pt x="20414" y="19281"/>
                      <a:pt x="20769" y="19942"/>
                      <a:pt x="21123" y="20627"/>
                    </a:cubicBezTo>
                    <a:cubicBezTo>
                      <a:pt x="21123" y="20634"/>
                      <a:pt x="21128" y="20637"/>
                      <a:pt x="21135" y="20637"/>
                    </a:cubicBezTo>
                    <a:cubicBezTo>
                      <a:pt x="21154" y="20637"/>
                      <a:pt x="21188" y="20615"/>
                      <a:pt x="21170" y="20580"/>
                    </a:cubicBezTo>
                    <a:cubicBezTo>
                      <a:pt x="20580" y="19375"/>
                      <a:pt x="20013" y="18170"/>
                      <a:pt x="19351" y="17012"/>
                    </a:cubicBezTo>
                    <a:cubicBezTo>
                      <a:pt x="18713" y="15855"/>
                      <a:pt x="18051" y="14721"/>
                      <a:pt x="17343" y="13586"/>
                    </a:cubicBezTo>
                    <a:cubicBezTo>
                      <a:pt x="15972" y="11318"/>
                      <a:pt x="14460" y="9121"/>
                      <a:pt x="12853" y="6994"/>
                    </a:cubicBezTo>
                    <a:cubicBezTo>
                      <a:pt x="12428" y="6404"/>
                      <a:pt x="11979" y="5813"/>
                      <a:pt x="11507" y="5222"/>
                    </a:cubicBezTo>
                    <a:cubicBezTo>
                      <a:pt x="11034" y="4632"/>
                      <a:pt x="10585" y="4041"/>
                      <a:pt x="10065" y="3521"/>
                    </a:cubicBezTo>
                    <a:cubicBezTo>
                      <a:pt x="10027" y="3475"/>
                      <a:pt x="9981" y="3456"/>
                      <a:pt x="9940" y="3456"/>
                    </a:cubicBezTo>
                    <a:close/>
                    <a:moveTo>
                      <a:pt x="31409" y="2310"/>
                    </a:moveTo>
                    <a:cubicBezTo>
                      <a:pt x="31377" y="2310"/>
                      <a:pt x="31345" y="2326"/>
                      <a:pt x="31330" y="2363"/>
                    </a:cubicBezTo>
                    <a:cubicBezTo>
                      <a:pt x="31023" y="2954"/>
                      <a:pt x="30810" y="3568"/>
                      <a:pt x="30550" y="4206"/>
                    </a:cubicBezTo>
                    <a:cubicBezTo>
                      <a:pt x="30314" y="4821"/>
                      <a:pt x="30054" y="5435"/>
                      <a:pt x="29794" y="6049"/>
                    </a:cubicBezTo>
                    <a:cubicBezTo>
                      <a:pt x="29275" y="7278"/>
                      <a:pt x="28731" y="8483"/>
                      <a:pt x="28164" y="9688"/>
                    </a:cubicBezTo>
                    <a:cubicBezTo>
                      <a:pt x="27030" y="12074"/>
                      <a:pt x="25801" y="14437"/>
                      <a:pt x="24478" y="16753"/>
                    </a:cubicBezTo>
                    <a:cubicBezTo>
                      <a:pt x="24124" y="17390"/>
                      <a:pt x="23722" y="18028"/>
                      <a:pt x="23368" y="18666"/>
                    </a:cubicBezTo>
                    <a:cubicBezTo>
                      <a:pt x="23013" y="19328"/>
                      <a:pt x="22612" y="19966"/>
                      <a:pt x="22234" y="20627"/>
                    </a:cubicBezTo>
                    <a:cubicBezTo>
                      <a:pt x="22234" y="20651"/>
                      <a:pt x="22257" y="20651"/>
                      <a:pt x="22257" y="20651"/>
                    </a:cubicBezTo>
                    <a:cubicBezTo>
                      <a:pt x="23013" y="19564"/>
                      <a:pt x="23769" y="18430"/>
                      <a:pt x="24431" y="17272"/>
                    </a:cubicBezTo>
                    <a:cubicBezTo>
                      <a:pt x="25116" y="16162"/>
                      <a:pt x="25778" y="15004"/>
                      <a:pt x="26392" y="13846"/>
                    </a:cubicBezTo>
                    <a:cubicBezTo>
                      <a:pt x="27668" y="11507"/>
                      <a:pt x="28802" y="9097"/>
                      <a:pt x="29842" y="6687"/>
                    </a:cubicBezTo>
                    <a:cubicBezTo>
                      <a:pt x="30149" y="6002"/>
                      <a:pt x="30409" y="5317"/>
                      <a:pt x="30692" y="4608"/>
                    </a:cubicBezTo>
                    <a:cubicBezTo>
                      <a:pt x="30976" y="3899"/>
                      <a:pt x="31259" y="3214"/>
                      <a:pt x="31472" y="2482"/>
                    </a:cubicBezTo>
                    <a:cubicBezTo>
                      <a:pt x="31553" y="2385"/>
                      <a:pt x="31479" y="2310"/>
                      <a:pt x="31409" y="2310"/>
                    </a:cubicBezTo>
                    <a:close/>
                    <a:moveTo>
                      <a:pt x="2467" y="11739"/>
                    </a:moveTo>
                    <a:cubicBezTo>
                      <a:pt x="2372" y="11739"/>
                      <a:pt x="2322" y="11853"/>
                      <a:pt x="2434" y="11909"/>
                    </a:cubicBezTo>
                    <a:cubicBezTo>
                      <a:pt x="3024" y="12192"/>
                      <a:pt x="3639" y="12405"/>
                      <a:pt x="4277" y="12665"/>
                    </a:cubicBezTo>
                    <a:cubicBezTo>
                      <a:pt x="4891" y="12901"/>
                      <a:pt x="5505" y="13185"/>
                      <a:pt x="6120" y="13445"/>
                    </a:cubicBezTo>
                    <a:cubicBezTo>
                      <a:pt x="7348" y="13941"/>
                      <a:pt x="8553" y="14508"/>
                      <a:pt x="9758" y="15051"/>
                    </a:cubicBezTo>
                    <a:cubicBezTo>
                      <a:pt x="12145" y="16185"/>
                      <a:pt x="14507" y="17414"/>
                      <a:pt x="16823" y="18761"/>
                    </a:cubicBezTo>
                    <a:cubicBezTo>
                      <a:pt x="17461" y="19115"/>
                      <a:pt x="18075" y="19493"/>
                      <a:pt x="18737" y="19848"/>
                    </a:cubicBezTo>
                    <a:cubicBezTo>
                      <a:pt x="19398" y="20202"/>
                      <a:pt x="20036" y="20604"/>
                      <a:pt x="20674" y="21005"/>
                    </a:cubicBezTo>
                    <a:cubicBezTo>
                      <a:pt x="20721" y="21005"/>
                      <a:pt x="20721" y="20982"/>
                      <a:pt x="20721" y="20982"/>
                    </a:cubicBezTo>
                    <a:cubicBezTo>
                      <a:pt x="19611" y="20202"/>
                      <a:pt x="18500" y="19470"/>
                      <a:pt x="17343" y="18784"/>
                    </a:cubicBezTo>
                    <a:cubicBezTo>
                      <a:pt x="16232" y="18099"/>
                      <a:pt x="15074" y="17461"/>
                      <a:pt x="13917" y="16847"/>
                    </a:cubicBezTo>
                    <a:cubicBezTo>
                      <a:pt x="11578" y="15571"/>
                      <a:pt x="9168" y="14413"/>
                      <a:pt x="6734" y="13374"/>
                    </a:cubicBezTo>
                    <a:cubicBezTo>
                      <a:pt x="6072" y="13090"/>
                      <a:pt x="5387" y="12830"/>
                      <a:pt x="4678" y="12523"/>
                    </a:cubicBezTo>
                    <a:cubicBezTo>
                      <a:pt x="3970" y="12263"/>
                      <a:pt x="3284" y="11956"/>
                      <a:pt x="2552" y="11767"/>
                    </a:cubicBezTo>
                    <a:cubicBezTo>
                      <a:pt x="2522" y="11747"/>
                      <a:pt x="2493" y="11739"/>
                      <a:pt x="2467" y="11739"/>
                    </a:cubicBezTo>
                    <a:close/>
                    <a:moveTo>
                      <a:pt x="39721" y="9759"/>
                    </a:moveTo>
                    <a:cubicBezTo>
                      <a:pt x="39704" y="9759"/>
                      <a:pt x="39687" y="9766"/>
                      <a:pt x="39671" y="9782"/>
                    </a:cubicBezTo>
                    <a:cubicBezTo>
                      <a:pt x="39151" y="10161"/>
                      <a:pt x="38655" y="10562"/>
                      <a:pt x="38111" y="10987"/>
                    </a:cubicBezTo>
                    <a:lnTo>
                      <a:pt x="36528" y="12240"/>
                    </a:lnTo>
                    <a:cubicBezTo>
                      <a:pt x="35465" y="13019"/>
                      <a:pt x="34378" y="13799"/>
                      <a:pt x="33291" y="14555"/>
                    </a:cubicBezTo>
                    <a:cubicBezTo>
                      <a:pt x="31117" y="16067"/>
                      <a:pt x="28873" y="17509"/>
                      <a:pt x="26557" y="18855"/>
                    </a:cubicBezTo>
                    <a:cubicBezTo>
                      <a:pt x="25919" y="19233"/>
                      <a:pt x="25258" y="19588"/>
                      <a:pt x="24644" y="19966"/>
                    </a:cubicBezTo>
                    <a:cubicBezTo>
                      <a:pt x="24006" y="20344"/>
                      <a:pt x="23320" y="20698"/>
                      <a:pt x="22659" y="21053"/>
                    </a:cubicBezTo>
                    <a:cubicBezTo>
                      <a:pt x="22659" y="21053"/>
                      <a:pt x="22659" y="21100"/>
                      <a:pt x="22706" y="21100"/>
                    </a:cubicBezTo>
                    <a:cubicBezTo>
                      <a:pt x="23911" y="20509"/>
                      <a:pt x="25092" y="19942"/>
                      <a:pt x="26274" y="19281"/>
                    </a:cubicBezTo>
                    <a:cubicBezTo>
                      <a:pt x="27432" y="18643"/>
                      <a:pt x="28566" y="17958"/>
                      <a:pt x="29700" y="17272"/>
                    </a:cubicBezTo>
                    <a:cubicBezTo>
                      <a:pt x="31944" y="15902"/>
                      <a:pt x="34165" y="14390"/>
                      <a:pt x="36292" y="12783"/>
                    </a:cubicBezTo>
                    <a:cubicBezTo>
                      <a:pt x="36883" y="12358"/>
                      <a:pt x="37473" y="11909"/>
                      <a:pt x="38064" y="11436"/>
                    </a:cubicBezTo>
                    <a:cubicBezTo>
                      <a:pt x="38655" y="10964"/>
                      <a:pt x="39245" y="10515"/>
                      <a:pt x="39765" y="9995"/>
                    </a:cubicBezTo>
                    <a:cubicBezTo>
                      <a:pt x="39863" y="9917"/>
                      <a:pt x="39799" y="9759"/>
                      <a:pt x="39721" y="9759"/>
                    </a:cubicBezTo>
                    <a:close/>
                    <a:moveTo>
                      <a:pt x="7846" y="19896"/>
                    </a:moveTo>
                    <a:cubicBezTo>
                      <a:pt x="6886" y="19896"/>
                      <a:pt x="5924" y="19927"/>
                      <a:pt x="4962" y="19989"/>
                    </a:cubicBezTo>
                    <a:cubicBezTo>
                      <a:pt x="4348" y="20037"/>
                      <a:pt x="3757" y="20084"/>
                      <a:pt x="3143" y="20202"/>
                    </a:cubicBezTo>
                    <a:lnTo>
                      <a:pt x="2245" y="20391"/>
                    </a:lnTo>
                    <a:cubicBezTo>
                      <a:pt x="1961" y="20462"/>
                      <a:pt x="1701" y="20580"/>
                      <a:pt x="1394" y="20746"/>
                    </a:cubicBezTo>
                    <a:cubicBezTo>
                      <a:pt x="1372" y="20790"/>
                      <a:pt x="1434" y="20984"/>
                      <a:pt x="1562" y="20984"/>
                    </a:cubicBezTo>
                    <a:cubicBezTo>
                      <a:pt x="1569" y="20984"/>
                      <a:pt x="1576" y="20983"/>
                      <a:pt x="1583" y="20982"/>
                    </a:cubicBezTo>
                    <a:cubicBezTo>
                      <a:pt x="1843" y="20911"/>
                      <a:pt x="2103" y="20864"/>
                      <a:pt x="2339" y="20793"/>
                    </a:cubicBezTo>
                    <a:cubicBezTo>
                      <a:pt x="2623" y="20746"/>
                      <a:pt x="2883" y="20675"/>
                      <a:pt x="3119" y="20627"/>
                    </a:cubicBezTo>
                    <a:cubicBezTo>
                      <a:pt x="3639" y="20533"/>
                      <a:pt x="4159" y="20462"/>
                      <a:pt x="4678" y="20415"/>
                    </a:cubicBezTo>
                    <a:cubicBezTo>
                      <a:pt x="5742" y="20320"/>
                      <a:pt x="6828" y="20297"/>
                      <a:pt x="7892" y="20297"/>
                    </a:cubicBezTo>
                    <a:cubicBezTo>
                      <a:pt x="10065" y="20297"/>
                      <a:pt x="12216" y="20415"/>
                      <a:pt x="14342" y="20675"/>
                    </a:cubicBezTo>
                    <a:cubicBezTo>
                      <a:pt x="14933" y="20746"/>
                      <a:pt x="15547" y="20816"/>
                      <a:pt x="16138" y="20911"/>
                    </a:cubicBezTo>
                    <a:cubicBezTo>
                      <a:pt x="16445" y="20935"/>
                      <a:pt x="16728" y="21005"/>
                      <a:pt x="17036" y="21029"/>
                    </a:cubicBezTo>
                    <a:cubicBezTo>
                      <a:pt x="17319" y="21100"/>
                      <a:pt x="17650" y="21100"/>
                      <a:pt x="17933" y="21124"/>
                    </a:cubicBezTo>
                    <a:cubicBezTo>
                      <a:pt x="17957" y="21124"/>
                      <a:pt x="17957" y="21100"/>
                      <a:pt x="17933" y="21100"/>
                    </a:cubicBezTo>
                    <a:cubicBezTo>
                      <a:pt x="17673" y="21005"/>
                      <a:pt x="17414" y="20911"/>
                      <a:pt x="17130" y="20864"/>
                    </a:cubicBezTo>
                    <a:cubicBezTo>
                      <a:pt x="16870" y="20793"/>
                      <a:pt x="16634" y="20746"/>
                      <a:pt x="16374" y="20675"/>
                    </a:cubicBezTo>
                    <a:cubicBezTo>
                      <a:pt x="15854" y="20557"/>
                      <a:pt x="15311" y="20462"/>
                      <a:pt x="14744" y="20391"/>
                    </a:cubicBezTo>
                    <a:cubicBezTo>
                      <a:pt x="13657" y="20202"/>
                      <a:pt x="12570" y="20084"/>
                      <a:pt x="11459" y="20037"/>
                    </a:cubicBezTo>
                    <a:cubicBezTo>
                      <a:pt x="10261" y="19945"/>
                      <a:pt x="9055" y="19896"/>
                      <a:pt x="7846" y="19896"/>
                    </a:cubicBezTo>
                    <a:close/>
                    <a:moveTo>
                      <a:pt x="38961" y="19587"/>
                    </a:moveTo>
                    <a:cubicBezTo>
                      <a:pt x="38954" y="19587"/>
                      <a:pt x="38946" y="19587"/>
                      <a:pt x="38938" y="19588"/>
                    </a:cubicBezTo>
                    <a:cubicBezTo>
                      <a:pt x="37544" y="19753"/>
                      <a:pt x="36150" y="19966"/>
                      <a:pt x="34780" y="20178"/>
                    </a:cubicBezTo>
                    <a:cubicBezTo>
                      <a:pt x="33386" y="20391"/>
                      <a:pt x="31992" y="20557"/>
                      <a:pt x="30621" y="20793"/>
                    </a:cubicBezTo>
                    <a:cubicBezTo>
                      <a:pt x="29818" y="20911"/>
                      <a:pt x="29038" y="21100"/>
                      <a:pt x="28259" y="21218"/>
                    </a:cubicBezTo>
                    <a:cubicBezTo>
                      <a:pt x="28967" y="21147"/>
                      <a:pt x="29676" y="21124"/>
                      <a:pt x="30338" y="21053"/>
                    </a:cubicBezTo>
                    <a:cubicBezTo>
                      <a:pt x="31047" y="21005"/>
                      <a:pt x="31732" y="20911"/>
                      <a:pt x="32441" y="20816"/>
                    </a:cubicBezTo>
                    <a:lnTo>
                      <a:pt x="36599" y="20297"/>
                    </a:lnTo>
                    <a:cubicBezTo>
                      <a:pt x="37402" y="20178"/>
                      <a:pt x="38206" y="20084"/>
                      <a:pt x="39009" y="19942"/>
                    </a:cubicBezTo>
                    <a:cubicBezTo>
                      <a:pt x="39237" y="19874"/>
                      <a:pt x="39157" y="19587"/>
                      <a:pt x="38961" y="19587"/>
                    </a:cubicBezTo>
                    <a:close/>
                    <a:moveTo>
                      <a:pt x="10727" y="20769"/>
                    </a:moveTo>
                    <a:cubicBezTo>
                      <a:pt x="9971" y="20769"/>
                      <a:pt x="9191" y="20769"/>
                      <a:pt x="8435" y="20793"/>
                    </a:cubicBezTo>
                    <a:cubicBezTo>
                      <a:pt x="6899" y="20864"/>
                      <a:pt x="5364" y="20958"/>
                      <a:pt x="3851" y="21124"/>
                    </a:cubicBezTo>
                    <a:cubicBezTo>
                      <a:pt x="3001" y="21194"/>
                      <a:pt x="2103" y="21265"/>
                      <a:pt x="1276" y="21478"/>
                    </a:cubicBezTo>
                    <a:cubicBezTo>
                      <a:pt x="1118" y="21501"/>
                      <a:pt x="1133" y="21739"/>
                      <a:pt x="1258" y="21739"/>
                    </a:cubicBezTo>
                    <a:cubicBezTo>
                      <a:pt x="1264" y="21739"/>
                      <a:pt x="1270" y="21739"/>
                      <a:pt x="1276" y="21738"/>
                    </a:cubicBezTo>
                    <a:cubicBezTo>
                      <a:pt x="2056" y="21691"/>
                      <a:pt x="2788" y="21573"/>
                      <a:pt x="3568" y="21478"/>
                    </a:cubicBezTo>
                    <a:cubicBezTo>
                      <a:pt x="4324" y="21383"/>
                      <a:pt x="5104" y="21336"/>
                      <a:pt x="5860" y="21265"/>
                    </a:cubicBezTo>
                    <a:cubicBezTo>
                      <a:pt x="7372" y="21147"/>
                      <a:pt x="8908" y="21053"/>
                      <a:pt x="10420" y="21029"/>
                    </a:cubicBezTo>
                    <a:cubicBezTo>
                      <a:pt x="10822" y="21029"/>
                      <a:pt x="11270" y="21005"/>
                      <a:pt x="11672" y="21005"/>
                    </a:cubicBezTo>
                    <a:cubicBezTo>
                      <a:pt x="11908" y="21005"/>
                      <a:pt x="12121" y="21005"/>
                      <a:pt x="12357" y="20982"/>
                    </a:cubicBezTo>
                    <a:cubicBezTo>
                      <a:pt x="12594" y="20935"/>
                      <a:pt x="12806" y="20911"/>
                      <a:pt x="13042" y="20911"/>
                    </a:cubicBezTo>
                    <a:cubicBezTo>
                      <a:pt x="12641" y="20911"/>
                      <a:pt x="12263" y="20816"/>
                      <a:pt x="11861" y="20793"/>
                    </a:cubicBezTo>
                    <a:cubicBezTo>
                      <a:pt x="11459" y="20769"/>
                      <a:pt x="11105" y="20769"/>
                      <a:pt x="10727" y="20769"/>
                    </a:cubicBezTo>
                    <a:close/>
                    <a:moveTo>
                      <a:pt x="43144" y="20344"/>
                    </a:moveTo>
                    <a:cubicBezTo>
                      <a:pt x="42482" y="20415"/>
                      <a:pt x="41844" y="20533"/>
                      <a:pt x="41159" y="20627"/>
                    </a:cubicBezTo>
                    <a:cubicBezTo>
                      <a:pt x="40498" y="20698"/>
                      <a:pt x="39836" y="20793"/>
                      <a:pt x="39174" y="20887"/>
                    </a:cubicBezTo>
                    <a:cubicBezTo>
                      <a:pt x="37875" y="21053"/>
                      <a:pt x="36552" y="21171"/>
                      <a:pt x="35229" y="21289"/>
                    </a:cubicBezTo>
                    <a:cubicBezTo>
                      <a:pt x="32559" y="21502"/>
                      <a:pt x="29912" y="21620"/>
                      <a:pt x="27266" y="21643"/>
                    </a:cubicBezTo>
                    <a:lnTo>
                      <a:pt x="25069" y="21643"/>
                    </a:lnTo>
                    <a:cubicBezTo>
                      <a:pt x="24313" y="21643"/>
                      <a:pt x="23557" y="21643"/>
                      <a:pt x="22824" y="21620"/>
                    </a:cubicBezTo>
                    <a:cubicBezTo>
                      <a:pt x="22777" y="21620"/>
                      <a:pt x="22777" y="21643"/>
                      <a:pt x="22824" y="21643"/>
                    </a:cubicBezTo>
                    <a:cubicBezTo>
                      <a:pt x="24147" y="21738"/>
                      <a:pt x="25471" y="21856"/>
                      <a:pt x="26841" y="21880"/>
                    </a:cubicBezTo>
                    <a:cubicBezTo>
                      <a:pt x="27436" y="21901"/>
                      <a:pt x="28026" y="21913"/>
                      <a:pt x="28615" y="21913"/>
                    </a:cubicBezTo>
                    <a:cubicBezTo>
                      <a:pt x="29337" y="21913"/>
                      <a:pt x="30058" y="21895"/>
                      <a:pt x="30787" y="21856"/>
                    </a:cubicBezTo>
                    <a:cubicBezTo>
                      <a:pt x="33457" y="21762"/>
                      <a:pt x="36103" y="21596"/>
                      <a:pt x="38725" y="21265"/>
                    </a:cubicBezTo>
                    <a:cubicBezTo>
                      <a:pt x="39482" y="21171"/>
                      <a:pt x="40214" y="21100"/>
                      <a:pt x="40946" y="20982"/>
                    </a:cubicBezTo>
                    <a:cubicBezTo>
                      <a:pt x="41679" y="20864"/>
                      <a:pt x="42435" y="20769"/>
                      <a:pt x="43167" y="20580"/>
                    </a:cubicBezTo>
                    <a:cubicBezTo>
                      <a:pt x="43286" y="20557"/>
                      <a:pt x="43286" y="20344"/>
                      <a:pt x="43144" y="20344"/>
                    </a:cubicBezTo>
                    <a:close/>
                    <a:moveTo>
                      <a:pt x="42010" y="21407"/>
                    </a:moveTo>
                    <a:cubicBezTo>
                      <a:pt x="41254" y="21478"/>
                      <a:pt x="40498" y="21596"/>
                      <a:pt x="39741" y="21691"/>
                    </a:cubicBezTo>
                    <a:cubicBezTo>
                      <a:pt x="38962" y="21762"/>
                      <a:pt x="38206" y="21832"/>
                      <a:pt x="37426" y="21880"/>
                    </a:cubicBezTo>
                    <a:cubicBezTo>
                      <a:pt x="35937" y="21998"/>
                      <a:pt x="34378" y="22092"/>
                      <a:pt x="32890" y="22116"/>
                    </a:cubicBezTo>
                    <a:cubicBezTo>
                      <a:pt x="32464" y="22116"/>
                      <a:pt x="32015" y="22163"/>
                      <a:pt x="31614" y="22163"/>
                    </a:cubicBezTo>
                    <a:cubicBezTo>
                      <a:pt x="31377" y="22163"/>
                      <a:pt x="31165" y="22163"/>
                      <a:pt x="30928" y="22187"/>
                    </a:cubicBezTo>
                    <a:cubicBezTo>
                      <a:pt x="30692" y="22210"/>
                      <a:pt x="30480" y="22234"/>
                      <a:pt x="30243" y="22234"/>
                    </a:cubicBezTo>
                    <a:cubicBezTo>
                      <a:pt x="30645" y="22234"/>
                      <a:pt x="31023" y="22329"/>
                      <a:pt x="31425" y="22352"/>
                    </a:cubicBezTo>
                    <a:cubicBezTo>
                      <a:pt x="31826" y="22399"/>
                      <a:pt x="32181" y="22399"/>
                      <a:pt x="32559" y="22399"/>
                    </a:cubicBezTo>
                    <a:cubicBezTo>
                      <a:pt x="33315" y="22399"/>
                      <a:pt x="34095" y="22399"/>
                      <a:pt x="34851" y="22352"/>
                    </a:cubicBezTo>
                    <a:cubicBezTo>
                      <a:pt x="36386" y="22305"/>
                      <a:pt x="37946" y="22187"/>
                      <a:pt x="39434" y="22045"/>
                    </a:cubicBezTo>
                    <a:cubicBezTo>
                      <a:pt x="40309" y="21951"/>
                      <a:pt x="41183" y="21880"/>
                      <a:pt x="42010" y="21691"/>
                    </a:cubicBezTo>
                    <a:cubicBezTo>
                      <a:pt x="42199" y="21643"/>
                      <a:pt x="42151" y="21407"/>
                      <a:pt x="42010" y="21407"/>
                    </a:cubicBezTo>
                    <a:close/>
                    <a:moveTo>
                      <a:pt x="14831" y="21250"/>
                    </a:moveTo>
                    <a:cubicBezTo>
                      <a:pt x="14061" y="21250"/>
                      <a:pt x="13288" y="21261"/>
                      <a:pt x="12499" y="21289"/>
                    </a:cubicBezTo>
                    <a:cubicBezTo>
                      <a:pt x="9853" y="21383"/>
                      <a:pt x="7183" y="21549"/>
                      <a:pt x="4560" y="21880"/>
                    </a:cubicBezTo>
                    <a:cubicBezTo>
                      <a:pt x="3828" y="21974"/>
                      <a:pt x="3095" y="22069"/>
                      <a:pt x="2339" y="22187"/>
                    </a:cubicBezTo>
                    <a:cubicBezTo>
                      <a:pt x="1607" y="22305"/>
                      <a:pt x="874" y="22376"/>
                      <a:pt x="118" y="22565"/>
                    </a:cubicBezTo>
                    <a:cubicBezTo>
                      <a:pt x="7" y="22632"/>
                      <a:pt x="1" y="22803"/>
                      <a:pt x="138" y="22803"/>
                    </a:cubicBezTo>
                    <a:cubicBezTo>
                      <a:pt x="147" y="22803"/>
                      <a:pt x="156" y="22802"/>
                      <a:pt x="166" y="22801"/>
                    </a:cubicBezTo>
                    <a:cubicBezTo>
                      <a:pt x="803" y="22754"/>
                      <a:pt x="1465" y="22636"/>
                      <a:pt x="2150" y="22541"/>
                    </a:cubicBezTo>
                    <a:cubicBezTo>
                      <a:pt x="2788" y="22447"/>
                      <a:pt x="3473" y="22352"/>
                      <a:pt x="4111" y="22281"/>
                    </a:cubicBezTo>
                    <a:cubicBezTo>
                      <a:pt x="5411" y="22092"/>
                      <a:pt x="6758" y="21974"/>
                      <a:pt x="8081" y="21856"/>
                    </a:cubicBezTo>
                    <a:cubicBezTo>
                      <a:pt x="10727" y="21643"/>
                      <a:pt x="13397" y="21525"/>
                      <a:pt x="16020" y="21502"/>
                    </a:cubicBezTo>
                    <a:lnTo>
                      <a:pt x="18241" y="21502"/>
                    </a:lnTo>
                    <a:cubicBezTo>
                      <a:pt x="18973" y="21502"/>
                      <a:pt x="19753" y="21502"/>
                      <a:pt x="20485" y="21525"/>
                    </a:cubicBezTo>
                    <a:cubicBezTo>
                      <a:pt x="20509" y="21525"/>
                      <a:pt x="20509" y="21502"/>
                      <a:pt x="20485" y="21502"/>
                    </a:cubicBezTo>
                    <a:cubicBezTo>
                      <a:pt x="19162" y="21407"/>
                      <a:pt x="17815" y="21289"/>
                      <a:pt x="16468" y="21265"/>
                    </a:cubicBezTo>
                    <a:cubicBezTo>
                      <a:pt x="15920" y="21256"/>
                      <a:pt x="15376" y="21250"/>
                      <a:pt x="14831" y="21250"/>
                    </a:cubicBezTo>
                    <a:close/>
                    <a:moveTo>
                      <a:pt x="25352" y="22069"/>
                    </a:moveTo>
                    <a:cubicBezTo>
                      <a:pt x="25329" y="22069"/>
                      <a:pt x="25329" y="22092"/>
                      <a:pt x="25352" y="22092"/>
                    </a:cubicBezTo>
                    <a:cubicBezTo>
                      <a:pt x="25612" y="22187"/>
                      <a:pt x="25896" y="22281"/>
                      <a:pt x="26156" y="22329"/>
                    </a:cubicBezTo>
                    <a:cubicBezTo>
                      <a:pt x="26416" y="22399"/>
                      <a:pt x="26652" y="22447"/>
                      <a:pt x="26912" y="22518"/>
                    </a:cubicBezTo>
                    <a:cubicBezTo>
                      <a:pt x="27455" y="22636"/>
                      <a:pt x="27975" y="22707"/>
                      <a:pt x="28542" y="22801"/>
                    </a:cubicBezTo>
                    <a:cubicBezTo>
                      <a:pt x="29629" y="22967"/>
                      <a:pt x="30739" y="23108"/>
                      <a:pt x="31826" y="23156"/>
                    </a:cubicBezTo>
                    <a:cubicBezTo>
                      <a:pt x="32990" y="23232"/>
                      <a:pt x="34161" y="23274"/>
                      <a:pt x="35335" y="23274"/>
                    </a:cubicBezTo>
                    <a:cubicBezTo>
                      <a:pt x="36330" y="23274"/>
                      <a:pt x="37327" y="23244"/>
                      <a:pt x="38324" y="23179"/>
                    </a:cubicBezTo>
                    <a:cubicBezTo>
                      <a:pt x="38938" y="23156"/>
                      <a:pt x="39529" y="23108"/>
                      <a:pt x="40143" y="22967"/>
                    </a:cubicBezTo>
                    <a:lnTo>
                      <a:pt x="41041" y="22801"/>
                    </a:lnTo>
                    <a:cubicBezTo>
                      <a:pt x="41324" y="22707"/>
                      <a:pt x="41608" y="22588"/>
                      <a:pt x="41892" y="22447"/>
                    </a:cubicBezTo>
                    <a:cubicBezTo>
                      <a:pt x="41914" y="22402"/>
                      <a:pt x="41873" y="22209"/>
                      <a:pt x="41748" y="22209"/>
                    </a:cubicBezTo>
                    <a:cubicBezTo>
                      <a:pt x="41741" y="22209"/>
                      <a:pt x="41734" y="22209"/>
                      <a:pt x="41726" y="22210"/>
                    </a:cubicBezTo>
                    <a:cubicBezTo>
                      <a:pt x="41443" y="22281"/>
                      <a:pt x="41183" y="22329"/>
                      <a:pt x="40946" y="22399"/>
                    </a:cubicBezTo>
                    <a:cubicBezTo>
                      <a:pt x="40687" y="22447"/>
                      <a:pt x="40427" y="22518"/>
                      <a:pt x="40190" y="22565"/>
                    </a:cubicBezTo>
                    <a:cubicBezTo>
                      <a:pt x="39647" y="22659"/>
                      <a:pt x="39151" y="22707"/>
                      <a:pt x="38607" y="22777"/>
                    </a:cubicBezTo>
                    <a:cubicBezTo>
                      <a:pt x="37544" y="22872"/>
                      <a:pt x="36457" y="22896"/>
                      <a:pt x="35394" y="22896"/>
                    </a:cubicBezTo>
                    <a:cubicBezTo>
                      <a:pt x="33244" y="22896"/>
                      <a:pt x="31094" y="22777"/>
                      <a:pt x="28944" y="22518"/>
                    </a:cubicBezTo>
                    <a:cubicBezTo>
                      <a:pt x="28353" y="22447"/>
                      <a:pt x="27739" y="22352"/>
                      <a:pt x="27148" y="22281"/>
                    </a:cubicBezTo>
                    <a:cubicBezTo>
                      <a:pt x="26865" y="22234"/>
                      <a:pt x="26557" y="22187"/>
                      <a:pt x="26274" y="22163"/>
                    </a:cubicBezTo>
                    <a:cubicBezTo>
                      <a:pt x="25967" y="22092"/>
                      <a:pt x="25660" y="22092"/>
                      <a:pt x="25352" y="22069"/>
                    </a:cubicBezTo>
                    <a:close/>
                    <a:moveTo>
                      <a:pt x="15051" y="21974"/>
                    </a:moveTo>
                    <a:lnTo>
                      <a:pt x="15051" y="21974"/>
                    </a:lnTo>
                    <a:cubicBezTo>
                      <a:pt x="14342" y="22045"/>
                      <a:pt x="13633" y="22069"/>
                      <a:pt x="12948" y="22116"/>
                    </a:cubicBezTo>
                    <a:cubicBezTo>
                      <a:pt x="12239" y="22187"/>
                      <a:pt x="11554" y="22281"/>
                      <a:pt x="10845" y="22352"/>
                    </a:cubicBezTo>
                    <a:lnTo>
                      <a:pt x="6687" y="22896"/>
                    </a:lnTo>
                    <a:cubicBezTo>
                      <a:pt x="5883" y="23014"/>
                      <a:pt x="5104" y="23108"/>
                      <a:pt x="4300" y="23250"/>
                    </a:cubicBezTo>
                    <a:cubicBezTo>
                      <a:pt x="4072" y="23296"/>
                      <a:pt x="4152" y="23606"/>
                      <a:pt x="4328" y="23606"/>
                    </a:cubicBezTo>
                    <a:cubicBezTo>
                      <a:pt x="4335" y="23606"/>
                      <a:pt x="4341" y="23605"/>
                      <a:pt x="4348" y="23604"/>
                    </a:cubicBezTo>
                    <a:cubicBezTo>
                      <a:pt x="5742" y="23415"/>
                      <a:pt x="7136" y="23226"/>
                      <a:pt x="8506" y="23014"/>
                    </a:cubicBezTo>
                    <a:cubicBezTo>
                      <a:pt x="9900" y="22801"/>
                      <a:pt x="11294" y="22636"/>
                      <a:pt x="12688" y="22399"/>
                    </a:cubicBezTo>
                    <a:cubicBezTo>
                      <a:pt x="13491" y="22281"/>
                      <a:pt x="14247" y="22092"/>
                      <a:pt x="15051" y="21974"/>
                    </a:cubicBezTo>
                    <a:close/>
                    <a:moveTo>
                      <a:pt x="27573" y="24573"/>
                    </a:moveTo>
                    <a:lnTo>
                      <a:pt x="27573" y="24573"/>
                    </a:lnTo>
                    <a:cubicBezTo>
                      <a:pt x="28211" y="24880"/>
                      <a:pt x="28849" y="25187"/>
                      <a:pt x="29487" y="25495"/>
                    </a:cubicBezTo>
                    <a:cubicBezTo>
                      <a:pt x="30149" y="25778"/>
                      <a:pt x="30763" y="26085"/>
                      <a:pt x="31401" y="26345"/>
                    </a:cubicBezTo>
                    <a:cubicBezTo>
                      <a:pt x="32700" y="26889"/>
                      <a:pt x="34000" y="27432"/>
                      <a:pt x="35300" y="27976"/>
                    </a:cubicBezTo>
                    <a:cubicBezTo>
                      <a:pt x="36056" y="28259"/>
                      <a:pt x="36788" y="28590"/>
                      <a:pt x="37544" y="28850"/>
                    </a:cubicBezTo>
                    <a:cubicBezTo>
                      <a:pt x="37562" y="28856"/>
                      <a:pt x="37579" y="28860"/>
                      <a:pt x="37595" y="28860"/>
                    </a:cubicBezTo>
                    <a:cubicBezTo>
                      <a:pt x="37748" y="28860"/>
                      <a:pt x="37807" y="28581"/>
                      <a:pt x="37615" y="28495"/>
                    </a:cubicBezTo>
                    <a:cubicBezTo>
                      <a:pt x="36315" y="27928"/>
                      <a:pt x="35016" y="27432"/>
                      <a:pt x="33716" y="26936"/>
                    </a:cubicBezTo>
                    <a:cubicBezTo>
                      <a:pt x="32417" y="26392"/>
                      <a:pt x="31117" y="25896"/>
                      <a:pt x="29818" y="25400"/>
                    </a:cubicBezTo>
                    <a:cubicBezTo>
                      <a:pt x="29085" y="25093"/>
                      <a:pt x="28306" y="24880"/>
                      <a:pt x="27573" y="24573"/>
                    </a:cubicBezTo>
                    <a:close/>
                    <a:moveTo>
                      <a:pt x="18241" y="22967"/>
                    </a:moveTo>
                    <a:cubicBezTo>
                      <a:pt x="17981" y="23037"/>
                      <a:pt x="17697" y="23085"/>
                      <a:pt x="17414" y="23156"/>
                    </a:cubicBezTo>
                    <a:cubicBezTo>
                      <a:pt x="17154" y="23203"/>
                      <a:pt x="16917" y="23297"/>
                      <a:pt x="16681" y="23392"/>
                    </a:cubicBezTo>
                    <a:cubicBezTo>
                      <a:pt x="16138" y="23557"/>
                      <a:pt x="15641" y="23746"/>
                      <a:pt x="15145" y="23959"/>
                    </a:cubicBezTo>
                    <a:cubicBezTo>
                      <a:pt x="14106" y="24361"/>
                      <a:pt x="13090" y="24786"/>
                      <a:pt x="12121" y="25258"/>
                    </a:cubicBezTo>
                    <a:cubicBezTo>
                      <a:pt x="10184" y="26203"/>
                      <a:pt x="8293" y="27267"/>
                      <a:pt x="6474" y="28472"/>
                    </a:cubicBezTo>
                    <a:cubicBezTo>
                      <a:pt x="5978" y="28826"/>
                      <a:pt x="5482" y="29181"/>
                      <a:pt x="5009" y="29559"/>
                    </a:cubicBezTo>
                    <a:cubicBezTo>
                      <a:pt x="4773" y="29771"/>
                      <a:pt x="4560" y="29937"/>
                      <a:pt x="4324" y="30149"/>
                    </a:cubicBezTo>
                    <a:cubicBezTo>
                      <a:pt x="4088" y="30362"/>
                      <a:pt x="3922" y="30598"/>
                      <a:pt x="3757" y="30858"/>
                    </a:cubicBezTo>
                    <a:cubicBezTo>
                      <a:pt x="3703" y="31001"/>
                      <a:pt x="3785" y="31104"/>
                      <a:pt x="3880" y="31104"/>
                    </a:cubicBezTo>
                    <a:cubicBezTo>
                      <a:pt x="3910" y="31104"/>
                      <a:pt x="3941" y="31094"/>
                      <a:pt x="3970" y="31071"/>
                    </a:cubicBezTo>
                    <a:cubicBezTo>
                      <a:pt x="4182" y="30905"/>
                      <a:pt x="4395" y="30716"/>
                      <a:pt x="4560" y="30551"/>
                    </a:cubicBezTo>
                    <a:cubicBezTo>
                      <a:pt x="4749" y="30362"/>
                      <a:pt x="4938" y="30149"/>
                      <a:pt x="5151" y="30007"/>
                    </a:cubicBezTo>
                    <a:cubicBezTo>
                      <a:pt x="5576" y="29653"/>
                      <a:pt x="5978" y="29370"/>
                      <a:pt x="6403" y="29039"/>
                    </a:cubicBezTo>
                    <a:cubicBezTo>
                      <a:pt x="7277" y="28401"/>
                      <a:pt x="8199" y="27857"/>
                      <a:pt x="9120" y="27314"/>
                    </a:cubicBezTo>
                    <a:cubicBezTo>
                      <a:pt x="10963" y="26227"/>
                      <a:pt x="12901" y="25282"/>
                      <a:pt x="14862" y="24431"/>
                    </a:cubicBezTo>
                    <a:lnTo>
                      <a:pt x="16563" y="23723"/>
                    </a:lnTo>
                    <a:cubicBezTo>
                      <a:pt x="16823" y="23604"/>
                      <a:pt x="17083" y="23486"/>
                      <a:pt x="17390" y="23392"/>
                    </a:cubicBezTo>
                    <a:cubicBezTo>
                      <a:pt x="17673" y="23274"/>
                      <a:pt x="17933" y="23156"/>
                      <a:pt x="18241" y="23014"/>
                    </a:cubicBezTo>
                    <a:lnTo>
                      <a:pt x="18241" y="22967"/>
                    </a:lnTo>
                    <a:close/>
                    <a:moveTo>
                      <a:pt x="22612" y="22187"/>
                    </a:moveTo>
                    <a:cubicBezTo>
                      <a:pt x="22564" y="22187"/>
                      <a:pt x="22564" y="22210"/>
                      <a:pt x="22564" y="22210"/>
                    </a:cubicBezTo>
                    <a:cubicBezTo>
                      <a:pt x="23675" y="22967"/>
                      <a:pt x="24785" y="23723"/>
                      <a:pt x="25943" y="24408"/>
                    </a:cubicBezTo>
                    <a:cubicBezTo>
                      <a:pt x="27077" y="25069"/>
                      <a:pt x="28211" y="25731"/>
                      <a:pt x="29369" y="26345"/>
                    </a:cubicBezTo>
                    <a:cubicBezTo>
                      <a:pt x="31708" y="27621"/>
                      <a:pt x="34118" y="28779"/>
                      <a:pt x="36552" y="29795"/>
                    </a:cubicBezTo>
                    <a:cubicBezTo>
                      <a:pt x="37237" y="30102"/>
                      <a:pt x="37899" y="30362"/>
                      <a:pt x="38607" y="30669"/>
                    </a:cubicBezTo>
                    <a:cubicBezTo>
                      <a:pt x="39316" y="30929"/>
                      <a:pt x="40001" y="31212"/>
                      <a:pt x="40734" y="31425"/>
                    </a:cubicBezTo>
                    <a:cubicBezTo>
                      <a:pt x="40766" y="31444"/>
                      <a:pt x="40797" y="31451"/>
                      <a:pt x="40824" y="31451"/>
                    </a:cubicBezTo>
                    <a:cubicBezTo>
                      <a:pt x="40935" y="31451"/>
                      <a:pt x="40985" y="31321"/>
                      <a:pt x="40852" y="31283"/>
                    </a:cubicBezTo>
                    <a:cubicBezTo>
                      <a:pt x="40261" y="30976"/>
                      <a:pt x="39647" y="30787"/>
                      <a:pt x="39033" y="30504"/>
                    </a:cubicBezTo>
                    <a:cubicBezTo>
                      <a:pt x="38418" y="30267"/>
                      <a:pt x="37780" y="30007"/>
                      <a:pt x="37166" y="29748"/>
                    </a:cubicBezTo>
                    <a:cubicBezTo>
                      <a:pt x="35961" y="29251"/>
                      <a:pt x="34756" y="28684"/>
                      <a:pt x="33527" y="28117"/>
                    </a:cubicBezTo>
                    <a:cubicBezTo>
                      <a:pt x="31141" y="27007"/>
                      <a:pt x="28778" y="25755"/>
                      <a:pt x="26463" y="24431"/>
                    </a:cubicBezTo>
                    <a:cubicBezTo>
                      <a:pt x="25825" y="24077"/>
                      <a:pt x="25211" y="23699"/>
                      <a:pt x="24549" y="23345"/>
                    </a:cubicBezTo>
                    <a:cubicBezTo>
                      <a:pt x="23911" y="22990"/>
                      <a:pt x="23250" y="22565"/>
                      <a:pt x="22612" y="22187"/>
                    </a:cubicBezTo>
                    <a:close/>
                    <a:moveTo>
                      <a:pt x="28802" y="26487"/>
                    </a:moveTo>
                    <a:lnTo>
                      <a:pt x="28802" y="26487"/>
                    </a:lnTo>
                    <a:cubicBezTo>
                      <a:pt x="29133" y="26700"/>
                      <a:pt x="29440" y="26960"/>
                      <a:pt x="29794" y="27172"/>
                    </a:cubicBezTo>
                    <a:cubicBezTo>
                      <a:pt x="30101" y="27385"/>
                      <a:pt x="30432" y="27597"/>
                      <a:pt x="30739" y="27763"/>
                    </a:cubicBezTo>
                    <a:cubicBezTo>
                      <a:pt x="31377" y="28141"/>
                      <a:pt x="32063" y="28543"/>
                      <a:pt x="32748" y="28897"/>
                    </a:cubicBezTo>
                    <a:cubicBezTo>
                      <a:pt x="34095" y="29606"/>
                      <a:pt x="35489" y="30267"/>
                      <a:pt x="36883" y="30905"/>
                    </a:cubicBezTo>
                    <a:cubicBezTo>
                      <a:pt x="37662" y="31260"/>
                      <a:pt x="38466" y="31638"/>
                      <a:pt x="39293" y="31898"/>
                    </a:cubicBezTo>
                    <a:cubicBezTo>
                      <a:pt x="39297" y="31899"/>
                      <a:pt x="39302" y="31899"/>
                      <a:pt x="39306" y="31899"/>
                    </a:cubicBezTo>
                    <a:cubicBezTo>
                      <a:pt x="39398" y="31899"/>
                      <a:pt x="39498" y="31683"/>
                      <a:pt x="39363" y="31638"/>
                    </a:cubicBezTo>
                    <a:cubicBezTo>
                      <a:pt x="38678" y="31307"/>
                      <a:pt x="37969" y="31023"/>
                      <a:pt x="37261" y="30716"/>
                    </a:cubicBezTo>
                    <a:cubicBezTo>
                      <a:pt x="36552" y="30433"/>
                      <a:pt x="35843" y="30102"/>
                      <a:pt x="35158" y="29771"/>
                    </a:cubicBezTo>
                    <a:cubicBezTo>
                      <a:pt x="33811" y="29133"/>
                      <a:pt x="32441" y="28448"/>
                      <a:pt x="31117" y="27716"/>
                    </a:cubicBezTo>
                    <a:cubicBezTo>
                      <a:pt x="30739" y="27503"/>
                      <a:pt x="30385" y="27290"/>
                      <a:pt x="29983" y="27078"/>
                    </a:cubicBezTo>
                    <a:cubicBezTo>
                      <a:pt x="29794" y="26960"/>
                      <a:pt x="29605" y="26889"/>
                      <a:pt x="29393" y="26794"/>
                    </a:cubicBezTo>
                    <a:cubicBezTo>
                      <a:pt x="29204" y="26700"/>
                      <a:pt x="28991" y="26605"/>
                      <a:pt x="28802" y="26487"/>
                    </a:cubicBezTo>
                    <a:close/>
                    <a:moveTo>
                      <a:pt x="13846" y="25306"/>
                    </a:moveTo>
                    <a:lnTo>
                      <a:pt x="13846" y="25306"/>
                    </a:lnTo>
                    <a:cubicBezTo>
                      <a:pt x="13491" y="25495"/>
                      <a:pt x="13137" y="25636"/>
                      <a:pt x="12783" y="25802"/>
                    </a:cubicBezTo>
                    <a:lnTo>
                      <a:pt x="11790" y="26345"/>
                    </a:lnTo>
                    <a:cubicBezTo>
                      <a:pt x="11129" y="26723"/>
                      <a:pt x="10467" y="27101"/>
                      <a:pt x="9829" y="27527"/>
                    </a:cubicBezTo>
                    <a:cubicBezTo>
                      <a:pt x="8530" y="28354"/>
                      <a:pt x="7254" y="29204"/>
                      <a:pt x="6002" y="30102"/>
                    </a:cubicBezTo>
                    <a:cubicBezTo>
                      <a:pt x="5293" y="30598"/>
                      <a:pt x="4584" y="31094"/>
                      <a:pt x="3946" y="31685"/>
                    </a:cubicBezTo>
                    <a:cubicBezTo>
                      <a:pt x="3848" y="31763"/>
                      <a:pt x="3928" y="31921"/>
                      <a:pt x="4025" y="31921"/>
                    </a:cubicBezTo>
                    <a:cubicBezTo>
                      <a:pt x="4046" y="31921"/>
                      <a:pt x="4067" y="31914"/>
                      <a:pt x="4088" y="31898"/>
                    </a:cubicBezTo>
                    <a:cubicBezTo>
                      <a:pt x="4702" y="31472"/>
                      <a:pt x="5340" y="30976"/>
                      <a:pt x="5931" y="30551"/>
                    </a:cubicBezTo>
                    <a:cubicBezTo>
                      <a:pt x="6545" y="30102"/>
                      <a:pt x="7159" y="29629"/>
                      <a:pt x="7821" y="29204"/>
                    </a:cubicBezTo>
                    <a:cubicBezTo>
                      <a:pt x="9049" y="28354"/>
                      <a:pt x="10325" y="27527"/>
                      <a:pt x="11625" y="26723"/>
                    </a:cubicBezTo>
                    <a:cubicBezTo>
                      <a:pt x="11979" y="26487"/>
                      <a:pt x="12357" y="26274"/>
                      <a:pt x="12712" y="26038"/>
                    </a:cubicBezTo>
                    <a:cubicBezTo>
                      <a:pt x="12901" y="25920"/>
                      <a:pt x="13090" y="25802"/>
                      <a:pt x="13279" y="25684"/>
                    </a:cubicBezTo>
                    <a:cubicBezTo>
                      <a:pt x="13444" y="25566"/>
                      <a:pt x="13633" y="25424"/>
                      <a:pt x="13846" y="25306"/>
                    </a:cubicBezTo>
                    <a:close/>
                    <a:moveTo>
                      <a:pt x="16138" y="25235"/>
                    </a:moveTo>
                    <a:cubicBezTo>
                      <a:pt x="15547" y="25636"/>
                      <a:pt x="14956" y="26014"/>
                      <a:pt x="14389" y="26416"/>
                    </a:cubicBezTo>
                    <a:cubicBezTo>
                      <a:pt x="13846" y="26818"/>
                      <a:pt x="13255" y="27243"/>
                      <a:pt x="12688" y="27645"/>
                    </a:cubicBezTo>
                    <a:cubicBezTo>
                      <a:pt x="11554" y="28495"/>
                      <a:pt x="10443" y="29370"/>
                      <a:pt x="9357" y="30220"/>
                    </a:cubicBezTo>
                    <a:cubicBezTo>
                      <a:pt x="8719" y="30716"/>
                      <a:pt x="8081" y="31189"/>
                      <a:pt x="7466" y="31709"/>
                    </a:cubicBezTo>
                    <a:cubicBezTo>
                      <a:pt x="7318" y="31838"/>
                      <a:pt x="7432" y="32012"/>
                      <a:pt x="7579" y="32012"/>
                    </a:cubicBezTo>
                    <a:cubicBezTo>
                      <a:pt x="7619" y="32012"/>
                      <a:pt x="7662" y="31999"/>
                      <a:pt x="7703" y="31969"/>
                    </a:cubicBezTo>
                    <a:cubicBezTo>
                      <a:pt x="8813" y="31142"/>
                      <a:pt x="9900" y="30244"/>
                      <a:pt x="11011" y="29370"/>
                    </a:cubicBezTo>
                    <a:cubicBezTo>
                      <a:pt x="12097" y="28495"/>
                      <a:pt x="13208" y="27621"/>
                      <a:pt x="14318" y="26747"/>
                    </a:cubicBezTo>
                    <a:cubicBezTo>
                      <a:pt x="14933" y="26251"/>
                      <a:pt x="15523" y="25731"/>
                      <a:pt x="16138" y="25235"/>
                    </a:cubicBezTo>
                    <a:close/>
                    <a:moveTo>
                      <a:pt x="24525" y="23864"/>
                    </a:moveTo>
                    <a:cubicBezTo>
                      <a:pt x="24525" y="23864"/>
                      <a:pt x="24502" y="23864"/>
                      <a:pt x="24502" y="23888"/>
                    </a:cubicBezTo>
                    <a:cubicBezTo>
                      <a:pt x="24667" y="24101"/>
                      <a:pt x="24856" y="24313"/>
                      <a:pt x="25069" y="24502"/>
                    </a:cubicBezTo>
                    <a:cubicBezTo>
                      <a:pt x="25234" y="24691"/>
                      <a:pt x="25447" y="24857"/>
                      <a:pt x="25660" y="25046"/>
                    </a:cubicBezTo>
                    <a:cubicBezTo>
                      <a:pt x="26061" y="25400"/>
                      <a:pt x="26486" y="25755"/>
                      <a:pt x="26912" y="26109"/>
                    </a:cubicBezTo>
                    <a:cubicBezTo>
                      <a:pt x="27786" y="26794"/>
                      <a:pt x="28660" y="27432"/>
                      <a:pt x="29558" y="28046"/>
                    </a:cubicBezTo>
                    <a:cubicBezTo>
                      <a:pt x="31354" y="29275"/>
                      <a:pt x="33220" y="30385"/>
                      <a:pt x="35158" y="31331"/>
                    </a:cubicBezTo>
                    <a:cubicBezTo>
                      <a:pt x="35725" y="31590"/>
                      <a:pt x="36245" y="31874"/>
                      <a:pt x="36835" y="32063"/>
                    </a:cubicBezTo>
                    <a:cubicBezTo>
                      <a:pt x="37142" y="32158"/>
                      <a:pt x="37402" y="32276"/>
                      <a:pt x="37710" y="32347"/>
                    </a:cubicBezTo>
                    <a:cubicBezTo>
                      <a:pt x="37993" y="32417"/>
                      <a:pt x="38300" y="32465"/>
                      <a:pt x="38607" y="32465"/>
                    </a:cubicBezTo>
                    <a:cubicBezTo>
                      <a:pt x="38820" y="32441"/>
                      <a:pt x="38844" y="32181"/>
                      <a:pt x="38702" y="32158"/>
                    </a:cubicBezTo>
                    <a:cubicBezTo>
                      <a:pt x="38442" y="32063"/>
                      <a:pt x="38206" y="31992"/>
                      <a:pt x="37946" y="31921"/>
                    </a:cubicBezTo>
                    <a:cubicBezTo>
                      <a:pt x="37662" y="31874"/>
                      <a:pt x="37426" y="31780"/>
                      <a:pt x="37166" y="31685"/>
                    </a:cubicBezTo>
                    <a:cubicBezTo>
                      <a:pt x="36670" y="31520"/>
                      <a:pt x="36197" y="31307"/>
                      <a:pt x="35725" y="31071"/>
                    </a:cubicBezTo>
                    <a:cubicBezTo>
                      <a:pt x="34756" y="30598"/>
                      <a:pt x="33811" y="30102"/>
                      <a:pt x="32866" y="29559"/>
                    </a:cubicBezTo>
                    <a:cubicBezTo>
                      <a:pt x="30999" y="28495"/>
                      <a:pt x="29204" y="27290"/>
                      <a:pt x="27455" y="26014"/>
                    </a:cubicBezTo>
                    <a:cubicBezTo>
                      <a:pt x="26983" y="25660"/>
                      <a:pt x="26486" y="25282"/>
                      <a:pt x="26014" y="24928"/>
                    </a:cubicBezTo>
                    <a:lnTo>
                      <a:pt x="25305" y="24384"/>
                    </a:lnTo>
                    <a:cubicBezTo>
                      <a:pt x="25069" y="24195"/>
                      <a:pt x="24785" y="24030"/>
                      <a:pt x="24525" y="23864"/>
                    </a:cubicBezTo>
                    <a:close/>
                    <a:moveTo>
                      <a:pt x="20643" y="22086"/>
                    </a:moveTo>
                    <a:cubicBezTo>
                      <a:pt x="20637" y="22086"/>
                      <a:pt x="20632" y="22088"/>
                      <a:pt x="20627" y="22092"/>
                    </a:cubicBezTo>
                    <a:cubicBezTo>
                      <a:pt x="19422" y="22683"/>
                      <a:pt x="18217" y="23250"/>
                      <a:pt x="17059" y="23888"/>
                    </a:cubicBezTo>
                    <a:cubicBezTo>
                      <a:pt x="15901" y="24550"/>
                      <a:pt x="14744" y="25187"/>
                      <a:pt x="13633" y="25896"/>
                    </a:cubicBezTo>
                    <a:cubicBezTo>
                      <a:pt x="11365" y="27290"/>
                      <a:pt x="9168" y="28802"/>
                      <a:pt x="7041" y="30385"/>
                    </a:cubicBezTo>
                    <a:cubicBezTo>
                      <a:pt x="6450" y="30834"/>
                      <a:pt x="5860" y="31283"/>
                      <a:pt x="5269" y="31756"/>
                    </a:cubicBezTo>
                    <a:cubicBezTo>
                      <a:pt x="4678" y="32228"/>
                      <a:pt x="4088" y="32677"/>
                      <a:pt x="3568" y="33197"/>
                    </a:cubicBezTo>
                    <a:cubicBezTo>
                      <a:pt x="3422" y="33280"/>
                      <a:pt x="3496" y="33418"/>
                      <a:pt x="3596" y="33418"/>
                    </a:cubicBezTo>
                    <a:cubicBezTo>
                      <a:pt x="3610" y="33418"/>
                      <a:pt x="3624" y="33416"/>
                      <a:pt x="3639" y="33410"/>
                    </a:cubicBezTo>
                    <a:cubicBezTo>
                      <a:pt x="4182" y="33032"/>
                      <a:pt x="4702" y="32606"/>
                      <a:pt x="5222" y="32205"/>
                    </a:cubicBezTo>
                    <a:lnTo>
                      <a:pt x="6805" y="30953"/>
                    </a:lnTo>
                    <a:cubicBezTo>
                      <a:pt x="7868" y="30149"/>
                      <a:pt x="8931" y="29393"/>
                      <a:pt x="10018" y="28613"/>
                    </a:cubicBezTo>
                    <a:cubicBezTo>
                      <a:pt x="12216" y="27125"/>
                      <a:pt x="14460" y="25707"/>
                      <a:pt x="16752" y="24337"/>
                    </a:cubicBezTo>
                    <a:cubicBezTo>
                      <a:pt x="17390" y="23959"/>
                      <a:pt x="18028" y="23604"/>
                      <a:pt x="18689" y="23226"/>
                    </a:cubicBezTo>
                    <a:cubicBezTo>
                      <a:pt x="19327" y="22825"/>
                      <a:pt x="19989" y="22470"/>
                      <a:pt x="20651" y="22116"/>
                    </a:cubicBezTo>
                    <a:cubicBezTo>
                      <a:pt x="20688" y="22116"/>
                      <a:pt x="20666" y="22086"/>
                      <a:pt x="20643" y="22086"/>
                    </a:cubicBezTo>
                    <a:close/>
                    <a:moveTo>
                      <a:pt x="25281" y="27125"/>
                    </a:moveTo>
                    <a:cubicBezTo>
                      <a:pt x="25707" y="27716"/>
                      <a:pt x="26085" y="28306"/>
                      <a:pt x="26463" y="28850"/>
                    </a:cubicBezTo>
                    <a:cubicBezTo>
                      <a:pt x="26888" y="29417"/>
                      <a:pt x="27290" y="30007"/>
                      <a:pt x="27715" y="30575"/>
                    </a:cubicBezTo>
                    <a:cubicBezTo>
                      <a:pt x="28566" y="31685"/>
                      <a:pt x="29416" y="32819"/>
                      <a:pt x="30290" y="33906"/>
                    </a:cubicBezTo>
                    <a:cubicBezTo>
                      <a:pt x="30787" y="34520"/>
                      <a:pt x="31259" y="35182"/>
                      <a:pt x="31779" y="35796"/>
                    </a:cubicBezTo>
                    <a:cubicBezTo>
                      <a:pt x="31816" y="35845"/>
                      <a:pt x="31859" y="35866"/>
                      <a:pt x="31900" y="35866"/>
                    </a:cubicBezTo>
                    <a:cubicBezTo>
                      <a:pt x="32018" y="35866"/>
                      <a:pt x="32120" y="35700"/>
                      <a:pt x="32015" y="35560"/>
                    </a:cubicBezTo>
                    <a:cubicBezTo>
                      <a:pt x="31188" y="34426"/>
                      <a:pt x="30314" y="33339"/>
                      <a:pt x="29416" y="32252"/>
                    </a:cubicBezTo>
                    <a:cubicBezTo>
                      <a:pt x="28566" y="31165"/>
                      <a:pt x="27691" y="30031"/>
                      <a:pt x="26817" y="28944"/>
                    </a:cubicBezTo>
                    <a:cubicBezTo>
                      <a:pt x="26321" y="28330"/>
                      <a:pt x="25801" y="27739"/>
                      <a:pt x="25281" y="27125"/>
                    </a:cubicBezTo>
                    <a:close/>
                    <a:moveTo>
                      <a:pt x="18689" y="27527"/>
                    </a:moveTo>
                    <a:lnTo>
                      <a:pt x="18689" y="27527"/>
                    </a:lnTo>
                    <a:cubicBezTo>
                      <a:pt x="18382" y="28188"/>
                      <a:pt x="18051" y="28802"/>
                      <a:pt x="17768" y="29440"/>
                    </a:cubicBezTo>
                    <a:cubicBezTo>
                      <a:pt x="17461" y="30102"/>
                      <a:pt x="17177" y="30716"/>
                      <a:pt x="16917" y="31378"/>
                    </a:cubicBezTo>
                    <a:cubicBezTo>
                      <a:pt x="16374" y="32677"/>
                      <a:pt x="15807" y="33977"/>
                      <a:pt x="15287" y="35276"/>
                    </a:cubicBezTo>
                    <a:cubicBezTo>
                      <a:pt x="14980" y="36009"/>
                      <a:pt x="14673" y="36741"/>
                      <a:pt x="14389" y="37521"/>
                    </a:cubicBezTo>
                    <a:cubicBezTo>
                      <a:pt x="14361" y="37618"/>
                      <a:pt x="14465" y="37691"/>
                      <a:pt x="14569" y="37691"/>
                    </a:cubicBezTo>
                    <a:cubicBezTo>
                      <a:pt x="14641" y="37691"/>
                      <a:pt x="14715" y="37656"/>
                      <a:pt x="14744" y="37568"/>
                    </a:cubicBezTo>
                    <a:cubicBezTo>
                      <a:pt x="15311" y="36269"/>
                      <a:pt x="15807" y="34969"/>
                      <a:pt x="16327" y="33670"/>
                    </a:cubicBezTo>
                    <a:cubicBezTo>
                      <a:pt x="16846" y="32370"/>
                      <a:pt x="17343" y="31071"/>
                      <a:pt x="17862" y="29771"/>
                    </a:cubicBezTo>
                    <a:cubicBezTo>
                      <a:pt x="18146" y="29039"/>
                      <a:pt x="18382" y="28259"/>
                      <a:pt x="18689" y="27527"/>
                    </a:cubicBezTo>
                    <a:close/>
                    <a:moveTo>
                      <a:pt x="19351" y="24431"/>
                    </a:moveTo>
                    <a:cubicBezTo>
                      <a:pt x="19138" y="24597"/>
                      <a:pt x="18949" y="24786"/>
                      <a:pt x="18737" y="24998"/>
                    </a:cubicBezTo>
                    <a:cubicBezTo>
                      <a:pt x="18571" y="25164"/>
                      <a:pt x="18382" y="25377"/>
                      <a:pt x="18217" y="25589"/>
                    </a:cubicBezTo>
                    <a:cubicBezTo>
                      <a:pt x="17839" y="25991"/>
                      <a:pt x="17484" y="26416"/>
                      <a:pt x="17154" y="26841"/>
                    </a:cubicBezTo>
                    <a:cubicBezTo>
                      <a:pt x="16468" y="27716"/>
                      <a:pt x="15807" y="28590"/>
                      <a:pt x="15193" y="29488"/>
                    </a:cubicBezTo>
                    <a:cubicBezTo>
                      <a:pt x="13988" y="31283"/>
                      <a:pt x="12853" y="33150"/>
                      <a:pt x="11908" y="35087"/>
                    </a:cubicBezTo>
                    <a:cubicBezTo>
                      <a:pt x="11648" y="35654"/>
                      <a:pt x="11389" y="36174"/>
                      <a:pt x="11176" y="36765"/>
                    </a:cubicBezTo>
                    <a:cubicBezTo>
                      <a:pt x="11081" y="37072"/>
                      <a:pt x="10963" y="37332"/>
                      <a:pt x="10916" y="37639"/>
                    </a:cubicBezTo>
                    <a:cubicBezTo>
                      <a:pt x="10822" y="37923"/>
                      <a:pt x="10798" y="38230"/>
                      <a:pt x="10798" y="38537"/>
                    </a:cubicBezTo>
                    <a:cubicBezTo>
                      <a:pt x="10812" y="38661"/>
                      <a:pt x="10890" y="38721"/>
                      <a:pt x="10962" y="38721"/>
                    </a:cubicBezTo>
                    <a:cubicBezTo>
                      <a:pt x="11013" y="38721"/>
                      <a:pt x="11062" y="38690"/>
                      <a:pt x="11081" y="38631"/>
                    </a:cubicBezTo>
                    <a:cubicBezTo>
                      <a:pt x="11176" y="38372"/>
                      <a:pt x="11270" y="38135"/>
                      <a:pt x="11318" y="37875"/>
                    </a:cubicBezTo>
                    <a:cubicBezTo>
                      <a:pt x="11389" y="37592"/>
                      <a:pt x="11459" y="37356"/>
                      <a:pt x="11554" y="37096"/>
                    </a:cubicBezTo>
                    <a:cubicBezTo>
                      <a:pt x="11743" y="36599"/>
                      <a:pt x="11932" y="36127"/>
                      <a:pt x="12168" y="35654"/>
                    </a:cubicBezTo>
                    <a:cubicBezTo>
                      <a:pt x="12641" y="34686"/>
                      <a:pt x="13161" y="33741"/>
                      <a:pt x="13680" y="32795"/>
                    </a:cubicBezTo>
                    <a:cubicBezTo>
                      <a:pt x="14744" y="30929"/>
                      <a:pt x="15949" y="29133"/>
                      <a:pt x="17225" y="27385"/>
                    </a:cubicBezTo>
                    <a:cubicBezTo>
                      <a:pt x="17579" y="26912"/>
                      <a:pt x="17957" y="26416"/>
                      <a:pt x="18311" y="25944"/>
                    </a:cubicBezTo>
                    <a:lnTo>
                      <a:pt x="18855" y="25235"/>
                    </a:lnTo>
                    <a:cubicBezTo>
                      <a:pt x="19067" y="24998"/>
                      <a:pt x="19209" y="24715"/>
                      <a:pt x="19375" y="24455"/>
                    </a:cubicBezTo>
                    <a:cubicBezTo>
                      <a:pt x="19375" y="24455"/>
                      <a:pt x="19375" y="24431"/>
                      <a:pt x="19351" y="24431"/>
                    </a:cubicBezTo>
                    <a:close/>
                    <a:moveTo>
                      <a:pt x="22021" y="28188"/>
                    </a:moveTo>
                    <a:cubicBezTo>
                      <a:pt x="22068" y="28897"/>
                      <a:pt x="22115" y="29606"/>
                      <a:pt x="22163" y="30267"/>
                    </a:cubicBezTo>
                    <a:cubicBezTo>
                      <a:pt x="22234" y="30976"/>
                      <a:pt x="22304" y="31661"/>
                      <a:pt x="22399" y="32370"/>
                    </a:cubicBezTo>
                    <a:lnTo>
                      <a:pt x="22942" y="36529"/>
                    </a:lnTo>
                    <a:cubicBezTo>
                      <a:pt x="23061" y="37332"/>
                      <a:pt x="23131" y="38135"/>
                      <a:pt x="23297" y="38939"/>
                    </a:cubicBezTo>
                    <a:cubicBezTo>
                      <a:pt x="23317" y="39039"/>
                      <a:pt x="23389" y="39084"/>
                      <a:pt x="23463" y="39084"/>
                    </a:cubicBezTo>
                    <a:cubicBezTo>
                      <a:pt x="23562" y="39084"/>
                      <a:pt x="23665" y="39003"/>
                      <a:pt x="23651" y="38868"/>
                    </a:cubicBezTo>
                    <a:cubicBezTo>
                      <a:pt x="23462" y="37474"/>
                      <a:pt x="23250" y="36103"/>
                      <a:pt x="23061" y="34709"/>
                    </a:cubicBezTo>
                    <a:cubicBezTo>
                      <a:pt x="22848" y="33315"/>
                      <a:pt x="22659" y="31921"/>
                      <a:pt x="22423" y="30551"/>
                    </a:cubicBezTo>
                    <a:cubicBezTo>
                      <a:pt x="22304" y="29748"/>
                      <a:pt x="22139" y="28968"/>
                      <a:pt x="22021" y="28188"/>
                    </a:cubicBezTo>
                    <a:close/>
                    <a:moveTo>
                      <a:pt x="25376" y="29393"/>
                    </a:moveTo>
                    <a:cubicBezTo>
                      <a:pt x="25565" y="29748"/>
                      <a:pt x="25707" y="30102"/>
                      <a:pt x="25896" y="30456"/>
                    </a:cubicBezTo>
                    <a:lnTo>
                      <a:pt x="26416" y="31425"/>
                    </a:lnTo>
                    <a:cubicBezTo>
                      <a:pt x="26794" y="32110"/>
                      <a:pt x="27195" y="32748"/>
                      <a:pt x="27597" y="33410"/>
                    </a:cubicBezTo>
                    <a:cubicBezTo>
                      <a:pt x="28424" y="34709"/>
                      <a:pt x="29275" y="35962"/>
                      <a:pt x="30172" y="37214"/>
                    </a:cubicBezTo>
                    <a:cubicBezTo>
                      <a:pt x="30669" y="37923"/>
                      <a:pt x="31165" y="38631"/>
                      <a:pt x="31755" y="39293"/>
                    </a:cubicBezTo>
                    <a:cubicBezTo>
                      <a:pt x="31778" y="39322"/>
                      <a:pt x="31808" y="39334"/>
                      <a:pt x="31839" y="39334"/>
                    </a:cubicBezTo>
                    <a:cubicBezTo>
                      <a:pt x="31935" y="39334"/>
                      <a:pt x="32040" y="39217"/>
                      <a:pt x="31968" y="39128"/>
                    </a:cubicBezTo>
                    <a:cubicBezTo>
                      <a:pt x="31566" y="38513"/>
                      <a:pt x="31047" y="37899"/>
                      <a:pt x="30621" y="37308"/>
                    </a:cubicBezTo>
                    <a:cubicBezTo>
                      <a:pt x="30172" y="36694"/>
                      <a:pt x="29700" y="36056"/>
                      <a:pt x="29275" y="35418"/>
                    </a:cubicBezTo>
                    <a:cubicBezTo>
                      <a:pt x="28424" y="34166"/>
                      <a:pt x="27597" y="32914"/>
                      <a:pt x="26794" y="31590"/>
                    </a:cubicBezTo>
                    <a:cubicBezTo>
                      <a:pt x="26557" y="31260"/>
                      <a:pt x="26368" y="30858"/>
                      <a:pt x="26132" y="30504"/>
                    </a:cubicBezTo>
                    <a:cubicBezTo>
                      <a:pt x="26014" y="30338"/>
                      <a:pt x="25896" y="30126"/>
                      <a:pt x="25778" y="29960"/>
                    </a:cubicBezTo>
                    <a:cubicBezTo>
                      <a:pt x="25660" y="29771"/>
                      <a:pt x="25494" y="29606"/>
                      <a:pt x="25376" y="29393"/>
                    </a:cubicBezTo>
                    <a:close/>
                    <a:moveTo>
                      <a:pt x="16752" y="28732"/>
                    </a:moveTo>
                    <a:lnTo>
                      <a:pt x="16752" y="28732"/>
                    </a:lnTo>
                    <a:cubicBezTo>
                      <a:pt x="16539" y="29062"/>
                      <a:pt x="16279" y="29370"/>
                      <a:pt x="16067" y="29724"/>
                    </a:cubicBezTo>
                    <a:cubicBezTo>
                      <a:pt x="15878" y="30031"/>
                      <a:pt x="15665" y="30362"/>
                      <a:pt x="15476" y="30669"/>
                    </a:cubicBezTo>
                    <a:cubicBezTo>
                      <a:pt x="15098" y="31307"/>
                      <a:pt x="14720" y="31992"/>
                      <a:pt x="14366" y="32677"/>
                    </a:cubicBezTo>
                    <a:cubicBezTo>
                      <a:pt x="13657" y="34024"/>
                      <a:pt x="12972" y="35418"/>
                      <a:pt x="12357" y="36812"/>
                    </a:cubicBezTo>
                    <a:cubicBezTo>
                      <a:pt x="12003" y="37592"/>
                      <a:pt x="11625" y="38395"/>
                      <a:pt x="11341" y="39222"/>
                    </a:cubicBezTo>
                    <a:cubicBezTo>
                      <a:pt x="11326" y="39298"/>
                      <a:pt x="11408" y="39364"/>
                      <a:pt x="11494" y="39364"/>
                    </a:cubicBezTo>
                    <a:cubicBezTo>
                      <a:pt x="11542" y="39364"/>
                      <a:pt x="11591" y="39344"/>
                      <a:pt x="11625" y="39293"/>
                    </a:cubicBezTo>
                    <a:cubicBezTo>
                      <a:pt x="11932" y="38608"/>
                      <a:pt x="12239" y="37899"/>
                      <a:pt x="12523" y="37190"/>
                    </a:cubicBezTo>
                    <a:cubicBezTo>
                      <a:pt x="12830" y="36481"/>
                      <a:pt x="13161" y="35773"/>
                      <a:pt x="13491" y="35087"/>
                    </a:cubicBezTo>
                    <a:cubicBezTo>
                      <a:pt x="14129" y="33741"/>
                      <a:pt x="14815" y="32370"/>
                      <a:pt x="15547" y="31047"/>
                    </a:cubicBezTo>
                    <a:cubicBezTo>
                      <a:pt x="15760" y="30669"/>
                      <a:pt x="15972" y="30315"/>
                      <a:pt x="16161" y="29913"/>
                    </a:cubicBezTo>
                    <a:cubicBezTo>
                      <a:pt x="16279" y="29724"/>
                      <a:pt x="16374" y="29535"/>
                      <a:pt x="16468" y="29322"/>
                    </a:cubicBezTo>
                    <a:cubicBezTo>
                      <a:pt x="16539" y="29133"/>
                      <a:pt x="16634" y="28921"/>
                      <a:pt x="16752" y="28732"/>
                    </a:cubicBezTo>
                    <a:close/>
                    <a:moveTo>
                      <a:pt x="23037" y="25022"/>
                    </a:moveTo>
                    <a:cubicBezTo>
                      <a:pt x="23108" y="25282"/>
                      <a:pt x="23155" y="25542"/>
                      <a:pt x="23226" y="25849"/>
                    </a:cubicBezTo>
                    <a:cubicBezTo>
                      <a:pt x="23273" y="26109"/>
                      <a:pt x="23368" y="26345"/>
                      <a:pt x="23462" y="26581"/>
                    </a:cubicBezTo>
                    <a:cubicBezTo>
                      <a:pt x="23628" y="27125"/>
                      <a:pt x="23817" y="27621"/>
                      <a:pt x="24029" y="28117"/>
                    </a:cubicBezTo>
                    <a:cubicBezTo>
                      <a:pt x="24431" y="29157"/>
                      <a:pt x="24856" y="30149"/>
                      <a:pt x="25329" y="31142"/>
                    </a:cubicBezTo>
                    <a:cubicBezTo>
                      <a:pt x="26274" y="33079"/>
                      <a:pt x="27337" y="34969"/>
                      <a:pt x="28542" y="36765"/>
                    </a:cubicBezTo>
                    <a:cubicBezTo>
                      <a:pt x="28896" y="37261"/>
                      <a:pt x="29251" y="37781"/>
                      <a:pt x="29629" y="38253"/>
                    </a:cubicBezTo>
                    <a:cubicBezTo>
                      <a:pt x="29842" y="38490"/>
                      <a:pt x="30007" y="38702"/>
                      <a:pt x="30220" y="38939"/>
                    </a:cubicBezTo>
                    <a:cubicBezTo>
                      <a:pt x="30432" y="39175"/>
                      <a:pt x="30669" y="39340"/>
                      <a:pt x="30928" y="39482"/>
                    </a:cubicBezTo>
                    <a:cubicBezTo>
                      <a:pt x="30954" y="39493"/>
                      <a:pt x="30979" y="39498"/>
                      <a:pt x="31002" y="39498"/>
                    </a:cubicBezTo>
                    <a:cubicBezTo>
                      <a:pt x="31132" y="39498"/>
                      <a:pt x="31221" y="39353"/>
                      <a:pt x="31141" y="39293"/>
                    </a:cubicBezTo>
                    <a:cubicBezTo>
                      <a:pt x="30976" y="39080"/>
                      <a:pt x="30787" y="38868"/>
                      <a:pt x="30598" y="38702"/>
                    </a:cubicBezTo>
                    <a:cubicBezTo>
                      <a:pt x="30432" y="38513"/>
                      <a:pt x="30220" y="38301"/>
                      <a:pt x="30078" y="38112"/>
                    </a:cubicBezTo>
                    <a:cubicBezTo>
                      <a:pt x="29723" y="37686"/>
                      <a:pt x="29416" y="37261"/>
                      <a:pt x="29109" y="36859"/>
                    </a:cubicBezTo>
                    <a:cubicBezTo>
                      <a:pt x="28471" y="35985"/>
                      <a:pt x="27928" y="35064"/>
                      <a:pt x="27384" y="34142"/>
                    </a:cubicBezTo>
                    <a:cubicBezTo>
                      <a:pt x="26297" y="32276"/>
                      <a:pt x="25352" y="30362"/>
                      <a:pt x="24502" y="28377"/>
                    </a:cubicBezTo>
                    <a:lnTo>
                      <a:pt x="23793" y="26700"/>
                    </a:lnTo>
                    <a:cubicBezTo>
                      <a:pt x="23675" y="26440"/>
                      <a:pt x="23557" y="26180"/>
                      <a:pt x="23462" y="25873"/>
                    </a:cubicBezTo>
                    <a:cubicBezTo>
                      <a:pt x="23344" y="25589"/>
                      <a:pt x="23226" y="25306"/>
                      <a:pt x="23084" y="25022"/>
                    </a:cubicBezTo>
                    <a:close/>
                    <a:moveTo>
                      <a:pt x="22153" y="22555"/>
                    </a:moveTo>
                    <a:cubicBezTo>
                      <a:pt x="22141" y="22555"/>
                      <a:pt x="22122" y="22572"/>
                      <a:pt x="22139" y="22588"/>
                    </a:cubicBezTo>
                    <a:cubicBezTo>
                      <a:pt x="22730" y="23793"/>
                      <a:pt x="23297" y="25022"/>
                      <a:pt x="23935" y="26156"/>
                    </a:cubicBezTo>
                    <a:cubicBezTo>
                      <a:pt x="24596" y="27314"/>
                      <a:pt x="25234" y="28472"/>
                      <a:pt x="25943" y="29582"/>
                    </a:cubicBezTo>
                    <a:cubicBezTo>
                      <a:pt x="27337" y="31874"/>
                      <a:pt x="28849" y="34048"/>
                      <a:pt x="30432" y="36174"/>
                    </a:cubicBezTo>
                    <a:cubicBezTo>
                      <a:pt x="30881" y="36765"/>
                      <a:pt x="31330" y="37356"/>
                      <a:pt x="31803" y="37946"/>
                    </a:cubicBezTo>
                    <a:cubicBezTo>
                      <a:pt x="32275" y="38537"/>
                      <a:pt x="32700" y="39128"/>
                      <a:pt x="33244" y="39671"/>
                    </a:cubicBezTo>
                    <a:cubicBezTo>
                      <a:pt x="33282" y="39717"/>
                      <a:pt x="33326" y="39736"/>
                      <a:pt x="33365" y="39736"/>
                    </a:cubicBezTo>
                    <a:cubicBezTo>
                      <a:pt x="33445" y="39736"/>
                      <a:pt x="33504" y="39656"/>
                      <a:pt x="33457" y="39577"/>
                    </a:cubicBezTo>
                    <a:cubicBezTo>
                      <a:pt x="33055" y="39033"/>
                      <a:pt x="32653" y="38513"/>
                      <a:pt x="32228" y="38017"/>
                    </a:cubicBezTo>
                    <a:lnTo>
                      <a:pt x="30999" y="36410"/>
                    </a:lnTo>
                    <a:cubicBezTo>
                      <a:pt x="30196" y="35347"/>
                      <a:pt x="29440" y="34284"/>
                      <a:pt x="28660" y="33197"/>
                    </a:cubicBezTo>
                    <a:cubicBezTo>
                      <a:pt x="27148" y="31000"/>
                      <a:pt x="25730" y="28755"/>
                      <a:pt x="24384" y="26463"/>
                    </a:cubicBezTo>
                    <a:cubicBezTo>
                      <a:pt x="24006" y="25849"/>
                      <a:pt x="23651" y="25187"/>
                      <a:pt x="23250" y="24550"/>
                    </a:cubicBezTo>
                    <a:cubicBezTo>
                      <a:pt x="22871" y="23888"/>
                      <a:pt x="22517" y="23250"/>
                      <a:pt x="22163" y="22565"/>
                    </a:cubicBezTo>
                    <a:cubicBezTo>
                      <a:pt x="22163" y="22558"/>
                      <a:pt x="22159" y="22555"/>
                      <a:pt x="22153" y="22555"/>
                    </a:cubicBezTo>
                    <a:close/>
                    <a:moveTo>
                      <a:pt x="21052" y="22541"/>
                    </a:moveTo>
                    <a:cubicBezTo>
                      <a:pt x="20272" y="23628"/>
                      <a:pt x="19540" y="24762"/>
                      <a:pt x="18855" y="25896"/>
                    </a:cubicBezTo>
                    <a:cubicBezTo>
                      <a:pt x="18170" y="27030"/>
                      <a:pt x="17532" y="28188"/>
                      <a:pt x="16917" y="29322"/>
                    </a:cubicBezTo>
                    <a:cubicBezTo>
                      <a:pt x="15641" y="31661"/>
                      <a:pt x="14484" y="34095"/>
                      <a:pt x="13444" y="36505"/>
                    </a:cubicBezTo>
                    <a:cubicBezTo>
                      <a:pt x="13161" y="37190"/>
                      <a:pt x="12877" y="37875"/>
                      <a:pt x="12594" y="38584"/>
                    </a:cubicBezTo>
                    <a:cubicBezTo>
                      <a:pt x="12334" y="39293"/>
                      <a:pt x="12026" y="39955"/>
                      <a:pt x="11837" y="40711"/>
                    </a:cubicBezTo>
                    <a:cubicBezTo>
                      <a:pt x="11757" y="40807"/>
                      <a:pt x="11819" y="40882"/>
                      <a:pt x="11890" y="40882"/>
                    </a:cubicBezTo>
                    <a:cubicBezTo>
                      <a:pt x="11922" y="40882"/>
                      <a:pt x="11957" y="40866"/>
                      <a:pt x="11979" y="40829"/>
                    </a:cubicBezTo>
                    <a:cubicBezTo>
                      <a:pt x="12263" y="40238"/>
                      <a:pt x="12475" y="39600"/>
                      <a:pt x="12735" y="38986"/>
                    </a:cubicBezTo>
                    <a:cubicBezTo>
                      <a:pt x="12972" y="38372"/>
                      <a:pt x="13255" y="37757"/>
                      <a:pt x="13515" y="37119"/>
                    </a:cubicBezTo>
                    <a:cubicBezTo>
                      <a:pt x="14011" y="35914"/>
                      <a:pt x="14578" y="34709"/>
                      <a:pt x="15122" y="33504"/>
                    </a:cubicBezTo>
                    <a:cubicBezTo>
                      <a:pt x="16256" y="31094"/>
                      <a:pt x="17484" y="28732"/>
                      <a:pt x="18831" y="26440"/>
                    </a:cubicBezTo>
                    <a:cubicBezTo>
                      <a:pt x="19186" y="25778"/>
                      <a:pt x="19564" y="25164"/>
                      <a:pt x="19918" y="24502"/>
                    </a:cubicBezTo>
                    <a:cubicBezTo>
                      <a:pt x="20272" y="23864"/>
                      <a:pt x="20674" y="23203"/>
                      <a:pt x="21076" y="22565"/>
                    </a:cubicBezTo>
                    <a:cubicBezTo>
                      <a:pt x="21076" y="22541"/>
                      <a:pt x="21052" y="22541"/>
                      <a:pt x="21052" y="22541"/>
                    </a:cubicBezTo>
                    <a:close/>
                    <a:moveTo>
                      <a:pt x="21147" y="25264"/>
                    </a:moveTo>
                    <a:cubicBezTo>
                      <a:pt x="21135" y="25264"/>
                      <a:pt x="21123" y="25270"/>
                      <a:pt x="21123" y="25282"/>
                    </a:cubicBezTo>
                    <a:cubicBezTo>
                      <a:pt x="21052" y="25542"/>
                      <a:pt x="20958" y="25825"/>
                      <a:pt x="20887" y="26085"/>
                    </a:cubicBezTo>
                    <a:cubicBezTo>
                      <a:pt x="20840" y="26345"/>
                      <a:pt x="20769" y="26581"/>
                      <a:pt x="20721" y="26841"/>
                    </a:cubicBezTo>
                    <a:cubicBezTo>
                      <a:pt x="20603" y="27385"/>
                      <a:pt x="20509" y="27905"/>
                      <a:pt x="20414" y="28472"/>
                    </a:cubicBezTo>
                    <a:cubicBezTo>
                      <a:pt x="20249" y="29559"/>
                      <a:pt x="20131" y="30645"/>
                      <a:pt x="20060" y="31756"/>
                    </a:cubicBezTo>
                    <a:cubicBezTo>
                      <a:pt x="19918" y="33906"/>
                      <a:pt x="19894" y="36080"/>
                      <a:pt x="20036" y="38253"/>
                    </a:cubicBezTo>
                    <a:cubicBezTo>
                      <a:pt x="20060" y="38868"/>
                      <a:pt x="20131" y="39458"/>
                      <a:pt x="20249" y="40073"/>
                    </a:cubicBezTo>
                    <a:lnTo>
                      <a:pt x="20414" y="40971"/>
                    </a:lnTo>
                    <a:cubicBezTo>
                      <a:pt x="20509" y="41254"/>
                      <a:pt x="20627" y="41514"/>
                      <a:pt x="20769" y="41821"/>
                    </a:cubicBezTo>
                    <a:cubicBezTo>
                      <a:pt x="20785" y="41838"/>
                      <a:pt x="20810" y="41845"/>
                      <a:pt x="20836" y="41845"/>
                    </a:cubicBezTo>
                    <a:cubicBezTo>
                      <a:pt x="20925" y="41845"/>
                      <a:pt x="21041" y="41764"/>
                      <a:pt x="21005" y="41656"/>
                    </a:cubicBezTo>
                    <a:cubicBezTo>
                      <a:pt x="20958" y="41372"/>
                      <a:pt x="20887" y="41112"/>
                      <a:pt x="20840" y="40876"/>
                    </a:cubicBezTo>
                    <a:cubicBezTo>
                      <a:pt x="20769" y="40616"/>
                      <a:pt x="20721" y="40356"/>
                      <a:pt x="20651" y="40120"/>
                    </a:cubicBezTo>
                    <a:cubicBezTo>
                      <a:pt x="20580" y="39577"/>
                      <a:pt x="20509" y="39080"/>
                      <a:pt x="20461" y="38537"/>
                    </a:cubicBezTo>
                    <a:cubicBezTo>
                      <a:pt x="20367" y="37474"/>
                      <a:pt x="20343" y="36387"/>
                      <a:pt x="20343" y="35324"/>
                    </a:cubicBezTo>
                    <a:cubicBezTo>
                      <a:pt x="20343" y="33174"/>
                      <a:pt x="20461" y="31000"/>
                      <a:pt x="20721" y="28873"/>
                    </a:cubicBezTo>
                    <a:cubicBezTo>
                      <a:pt x="20769" y="28283"/>
                      <a:pt x="20863" y="27668"/>
                      <a:pt x="20958" y="27078"/>
                    </a:cubicBezTo>
                    <a:cubicBezTo>
                      <a:pt x="20981" y="26794"/>
                      <a:pt x="21052" y="26487"/>
                      <a:pt x="21076" y="26203"/>
                    </a:cubicBezTo>
                    <a:cubicBezTo>
                      <a:pt x="21123" y="25896"/>
                      <a:pt x="21123" y="25566"/>
                      <a:pt x="21170" y="25282"/>
                    </a:cubicBezTo>
                    <a:cubicBezTo>
                      <a:pt x="21170" y="25270"/>
                      <a:pt x="21158" y="25264"/>
                      <a:pt x="21147" y="25264"/>
                    </a:cubicBezTo>
                    <a:close/>
                    <a:moveTo>
                      <a:pt x="20981" y="30173"/>
                    </a:moveTo>
                    <a:cubicBezTo>
                      <a:pt x="20981" y="30575"/>
                      <a:pt x="20887" y="30953"/>
                      <a:pt x="20863" y="31354"/>
                    </a:cubicBezTo>
                    <a:cubicBezTo>
                      <a:pt x="20840" y="31756"/>
                      <a:pt x="20840" y="32110"/>
                      <a:pt x="20840" y="32488"/>
                    </a:cubicBezTo>
                    <a:cubicBezTo>
                      <a:pt x="20840" y="33244"/>
                      <a:pt x="20840" y="34024"/>
                      <a:pt x="20863" y="34780"/>
                    </a:cubicBezTo>
                    <a:cubicBezTo>
                      <a:pt x="20934" y="36316"/>
                      <a:pt x="21029" y="37852"/>
                      <a:pt x="21194" y="39364"/>
                    </a:cubicBezTo>
                    <a:cubicBezTo>
                      <a:pt x="21265" y="40214"/>
                      <a:pt x="21336" y="41112"/>
                      <a:pt x="21548" y="41939"/>
                    </a:cubicBezTo>
                    <a:cubicBezTo>
                      <a:pt x="21559" y="42027"/>
                      <a:pt x="21616" y="42064"/>
                      <a:pt x="21674" y="42064"/>
                    </a:cubicBezTo>
                    <a:cubicBezTo>
                      <a:pt x="21741" y="42064"/>
                      <a:pt x="21808" y="42015"/>
                      <a:pt x="21808" y="41939"/>
                    </a:cubicBezTo>
                    <a:cubicBezTo>
                      <a:pt x="21761" y="41183"/>
                      <a:pt x="21643" y="40427"/>
                      <a:pt x="21548" y="39671"/>
                    </a:cubicBezTo>
                    <a:cubicBezTo>
                      <a:pt x="21454" y="38891"/>
                      <a:pt x="21383" y="38135"/>
                      <a:pt x="21336" y="37356"/>
                    </a:cubicBezTo>
                    <a:cubicBezTo>
                      <a:pt x="21218" y="35867"/>
                      <a:pt x="21123" y="34308"/>
                      <a:pt x="21099" y="32819"/>
                    </a:cubicBezTo>
                    <a:cubicBezTo>
                      <a:pt x="21099" y="32394"/>
                      <a:pt x="21076" y="31945"/>
                      <a:pt x="21076" y="31543"/>
                    </a:cubicBezTo>
                    <a:cubicBezTo>
                      <a:pt x="21076" y="31307"/>
                      <a:pt x="21076" y="31094"/>
                      <a:pt x="21052" y="30858"/>
                    </a:cubicBezTo>
                    <a:cubicBezTo>
                      <a:pt x="21005" y="30622"/>
                      <a:pt x="20981" y="30409"/>
                      <a:pt x="20981" y="30173"/>
                    </a:cubicBezTo>
                    <a:close/>
                    <a:moveTo>
                      <a:pt x="21584" y="22718"/>
                    </a:moveTo>
                    <a:cubicBezTo>
                      <a:pt x="21578" y="22718"/>
                      <a:pt x="21572" y="22730"/>
                      <a:pt x="21572" y="22754"/>
                    </a:cubicBezTo>
                    <a:cubicBezTo>
                      <a:pt x="21477" y="24077"/>
                      <a:pt x="21359" y="25400"/>
                      <a:pt x="21336" y="26771"/>
                    </a:cubicBezTo>
                    <a:cubicBezTo>
                      <a:pt x="21312" y="28094"/>
                      <a:pt x="21312" y="29393"/>
                      <a:pt x="21359" y="30716"/>
                    </a:cubicBezTo>
                    <a:cubicBezTo>
                      <a:pt x="21454" y="33386"/>
                      <a:pt x="21619" y="36032"/>
                      <a:pt x="21950" y="38655"/>
                    </a:cubicBezTo>
                    <a:cubicBezTo>
                      <a:pt x="22045" y="39411"/>
                      <a:pt x="22139" y="40144"/>
                      <a:pt x="22257" y="40876"/>
                    </a:cubicBezTo>
                    <a:cubicBezTo>
                      <a:pt x="22375" y="41608"/>
                      <a:pt x="22446" y="42365"/>
                      <a:pt x="22635" y="43097"/>
                    </a:cubicBezTo>
                    <a:cubicBezTo>
                      <a:pt x="22646" y="43153"/>
                      <a:pt x="22701" y="43183"/>
                      <a:pt x="22755" y="43183"/>
                    </a:cubicBezTo>
                    <a:cubicBezTo>
                      <a:pt x="22813" y="43183"/>
                      <a:pt x="22871" y="43147"/>
                      <a:pt x="22871" y="43073"/>
                    </a:cubicBezTo>
                    <a:cubicBezTo>
                      <a:pt x="22824" y="42412"/>
                      <a:pt x="22706" y="41774"/>
                      <a:pt x="22612" y="41089"/>
                    </a:cubicBezTo>
                    <a:cubicBezTo>
                      <a:pt x="22517" y="40427"/>
                      <a:pt x="22423" y="39766"/>
                      <a:pt x="22352" y="39104"/>
                    </a:cubicBezTo>
                    <a:cubicBezTo>
                      <a:pt x="22163" y="37804"/>
                      <a:pt x="22045" y="36481"/>
                      <a:pt x="21926" y="35158"/>
                    </a:cubicBezTo>
                    <a:cubicBezTo>
                      <a:pt x="21714" y="32488"/>
                      <a:pt x="21596" y="29842"/>
                      <a:pt x="21572" y="27196"/>
                    </a:cubicBezTo>
                    <a:lnTo>
                      <a:pt x="21572" y="24998"/>
                    </a:lnTo>
                    <a:cubicBezTo>
                      <a:pt x="21572" y="24242"/>
                      <a:pt x="21572" y="23486"/>
                      <a:pt x="21596" y="22754"/>
                    </a:cubicBezTo>
                    <a:cubicBezTo>
                      <a:pt x="21596" y="22730"/>
                      <a:pt x="21590" y="22718"/>
                      <a:pt x="21584" y="22718"/>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1"/>
              <p:cNvSpPr/>
              <p:nvPr/>
            </p:nvSpPr>
            <p:spPr>
              <a:xfrm>
                <a:off x="596075" y="1779975"/>
                <a:ext cx="920900" cy="915450"/>
              </a:xfrm>
              <a:custGeom>
                <a:avLst/>
                <a:gdLst/>
                <a:ahLst/>
                <a:cxnLst/>
                <a:rect l="l" t="t" r="r" b="b"/>
                <a:pathLst>
                  <a:path w="36836" h="36618" extrusionOk="0">
                    <a:moveTo>
                      <a:pt x="22029" y="1"/>
                    </a:moveTo>
                    <a:cubicBezTo>
                      <a:pt x="21565" y="1"/>
                      <a:pt x="21140" y="326"/>
                      <a:pt x="20863" y="702"/>
                    </a:cubicBezTo>
                    <a:cubicBezTo>
                      <a:pt x="20485" y="1222"/>
                      <a:pt x="20249" y="1883"/>
                      <a:pt x="20060" y="2497"/>
                    </a:cubicBezTo>
                    <a:cubicBezTo>
                      <a:pt x="19895" y="3112"/>
                      <a:pt x="19776" y="3773"/>
                      <a:pt x="19682" y="4388"/>
                    </a:cubicBezTo>
                    <a:cubicBezTo>
                      <a:pt x="19587" y="5002"/>
                      <a:pt x="19540" y="5593"/>
                      <a:pt x="19469" y="6207"/>
                    </a:cubicBezTo>
                    <a:cubicBezTo>
                      <a:pt x="19375" y="7436"/>
                      <a:pt x="19327" y="8641"/>
                      <a:pt x="19304" y="9846"/>
                    </a:cubicBezTo>
                    <a:cubicBezTo>
                      <a:pt x="19257" y="11051"/>
                      <a:pt x="19233" y="12303"/>
                      <a:pt x="19138" y="13508"/>
                    </a:cubicBezTo>
                    <a:cubicBezTo>
                      <a:pt x="19068" y="14713"/>
                      <a:pt x="18949" y="15941"/>
                      <a:pt x="18713" y="17123"/>
                    </a:cubicBezTo>
                    <a:cubicBezTo>
                      <a:pt x="18666" y="17265"/>
                      <a:pt x="18666" y="17383"/>
                      <a:pt x="18642" y="17524"/>
                    </a:cubicBezTo>
                    <a:cubicBezTo>
                      <a:pt x="18642" y="17595"/>
                      <a:pt x="18642" y="17619"/>
                      <a:pt x="18619" y="17666"/>
                    </a:cubicBezTo>
                    <a:cubicBezTo>
                      <a:pt x="18548" y="16438"/>
                      <a:pt x="18500" y="15209"/>
                      <a:pt x="18382" y="13957"/>
                    </a:cubicBezTo>
                    <a:cubicBezTo>
                      <a:pt x="18264" y="12586"/>
                      <a:pt x="18075" y="11216"/>
                      <a:pt x="17839" y="9846"/>
                    </a:cubicBezTo>
                    <a:cubicBezTo>
                      <a:pt x="17650" y="8546"/>
                      <a:pt x="17319" y="7317"/>
                      <a:pt x="16894" y="6065"/>
                    </a:cubicBezTo>
                    <a:cubicBezTo>
                      <a:pt x="16492" y="4860"/>
                      <a:pt x="15996" y="3679"/>
                      <a:pt x="15334" y="2592"/>
                    </a:cubicBezTo>
                    <a:cubicBezTo>
                      <a:pt x="15051" y="2119"/>
                      <a:pt x="14696" y="1647"/>
                      <a:pt x="14271" y="1245"/>
                    </a:cubicBezTo>
                    <a:cubicBezTo>
                      <a:pt x="13924" y="939"/>
                      <a:pt x="13453" y="579"/>
                      <a:pt x="12950" y="579"/>
                    </a:cubicBezTo>
                    <a:cubicBezTo>
                      <a:pt x="12871" y="579"/>
                      <a:pt x="12792" y="588"/>
                      <a:pt x="12712" y="607"/>
                    </a:cubicBezTo>
                    <a:cubicBezTo>
                      <a:pt x="12121" y="749"/>
                      <a:pt x="11814" y="1340"/>
                      <a:pt x="11767" y="1907"/>
                    </a:cubicBezTo>
                    <a:cubicBezTo>
                      <a:pt x="11672" y="2545"/>
                      <a:pt x="11814" y="3230"/>
                      <a:pt x="11979" y="3844"/>
                    </a:cubicBezTo>
                    <a:cubicBezTo>
                      <a:pt x="12145" y="4482"/>
                      <a:pt x="12357" y="5096"/>
                      <a:pt x="12594" y="5687"/>
                    </a:cubicBezTo>
                    <a:cubicBezTo>
                      <a:pt x="12830" y="6254"/>
                      <a:pt x="13066" y="6798"/>
                      <a:pt x="13326" y="7365"/>
                    </a:cubicBezTo>
                    <a:cubicBezTo>
                      <a:pt x="13822" y="8475"/>
                      <a:pt x="14413" y="9562"/>
                      <a:pt x="14980" y="10625"/>
                    </a:cubicBezTo>
                    <a:cubicBezTo>
                      <a:pt x="15547" y="11688"/>
                      <a:pt x="16138" y="12775"/>
                      <a:pt x="16658" y="13862"/>
                    </a:cubicBezTo>
                    <a:cubicBezTo>
                      <a:pt x="17201" y="14973"/>
                      <a:pt x="17674" y="16060"/>
                      <a:pt x="18075" y="17217"/>
                    </a:cubicBezTo>
                    <a:cubicBezTo>
                      <a:pt x="18146" y="17359"/>
                      <a:pt x="18170" y="17477"/>
                      <a:pt x="18241" y="17595"/>
                    </a:cubicBezTo>
                    <a:cubicBezTo>
                      <a:pt x="18241" y="17643"/>
                      <a:pt x="18264" y="17666"/>
                      <a:pt x="18264" y="17737"/>
                    </a:cubicBezTo>
                    <a:cubicBezTo>
                      <a:pt x="17579" y="16674"/>
                      <a:pt x="16894" y="15634"/>
                      <a:pt x="16185" y="14642"/>
                    </a:cubicBezTo>
                    <a:cubicBezTo>
                      <a:pt x="15405" y="13484"/>
                      <a:pt x="14578" y="12397"/>
                      <a:pt x="13680" y="11334"/>
                    </a:cubicBezTo>
                    <a:cubicBezTo>
                      <a:pt x="12830" y="10342"/>
                      <a:pt x="11932" y="9397"/>
                      <a:pt x="10963" y="8546"/>
                    </a:cubicBezTo>
                    <a:cubicBezTo>
                      <a:pt x="10018" y="7695"/>
                      <a:pt x="8979" y="6916"/>
                      <a:pt x="7892" y="6301"/>
                    </a:cubicBezTo>
                    <a:cubicBezTo>
                      <a:pt x="7396" y="6042"/>
                      <a:pt x="6852" y="5805"/>
                      <a:pt x="6309" y="5687"/>
                    </a:cubicBezTo>
                    <a:cubicBezTo>
                      <a:pt x="6068" y="5635"/>
                      <a:pt x="5791" y="5587"/>
                      <a:pt x="5519" y="5587"/>
                    </a:cubicBezTo>
                    <a:cubicBezTo>
                      <a:pt x="5177" y="5587"/>
                      <a:pt x="4845" y="5663"/>
                      <a:pt x="4608" y="5900"/>
                    </a:cubicBezTo>
                    <a:cubicBezTo>
                      <a:pt x="4206" y="6301"/>
                      <a:pt x="4230" y="6987"/>
                      <a:pt x="4466" y="7483"/>
                    </a:cubicBezTo>
                    <a:cubicBezTo>
                      <a:pt x="4702" y="8073"/>
                      <a:pt x="5175" y="8617"/>
                      <a:pt x="5624" y="9066"/>
                    </a:cubicBezTo>
                    <a:cubicBezTo>
                      <a:pt x="6072" y="9538"/>
                      <a:pt x="6569" y="9940"/>
                      <a:pt x="6970" y="10342"/>
                    </a:cubicBezTo>
                    <a:cubicBezTo>
                      <a:pt x="7443" y="10743"/>
                      <a:pt x="7939" y="11098"/>
                      <a:pt x="8459" y="11452"/>
                    </a:cubicBezTo>
                    <a:cubicBezTo>
                      <a:pt x="9451" y="12161"/>
                      <a:pt x="10491" y="12775"/>
                      <a:pt x="11530" y="13413"/>
                    </a:cubicBezTo>
                    <a:cubicBezTo>
                      <a:pt x="12594" y="14075"/>
                      <a:pt x="13633" y="14713"/>
                      <a:pt x="14626" y="15398"/>
                    </a:cubicBezTo>
                    <a:cubicBezTo>
                      <a:pt x="15642" y="16083"/>
                      <a:pt x="16610" y="16792"/>
                      <a:pt x="17532" y="17595"/>
                    </a:cubicBezTo>
                    <a:cubicBezTo>
                      <a:pt x="17626" y="17666"/>
                      <a:pt x="17721" y="17761"/>
                      <a:pt x="17839" y="17855"/>
                    </a:cubicBezTo>
                    <a:cubicBezTo>
                      <a:pt x="17863" y="17902"/>
                      <a:pt x="17910" y="17950"/>
                      <a:pt x="17933" y="17973"/>
                    </a:cubicBezTo>
                    <a:cubicBezTo>
                      <a:pt x="16847" y="17406"/>
                      <a:pt x="15712" y="16863"/>
                      <a:pt x="14602" y="16319"/>
                    </a:cubicBezTo>
                    <a:cubicBezTo>
                      <a:pt x="13326" y="15729"/>
                      <a:pt x="12050" y="15185"/>
                      <a:pt x="10751" y="14713"/>
                    </a:cubicBezTo>
                    <a:cubicBezTo>
                      <a:pt x="9522" y="14287"/>
                      <a:pt x="8270" y="13933"/>
                      <a:pt x="6994" y="13673"/>
                    </a:cubicBezTo>
                    <a:cubicBezTo>
                      <a:pt x="5835" y="13450"/>
                      <a:pt x="4634" y="13270"/>
                      <a:pt x="3431" y="13270"/>
                    </a:cubicBezTo>
                    <a:cubicBezTo>
                      <a:pt x="3359" y="13270"/>
                      <a:pt x="3286" y="13270"/>
                      <a:pt x="3214" y="13272"/>
                    </a:cubicBezTo>
                    <a:cubicBezTo>
                      <a:pt x="2670" y="13272"/>
                      <a:pt x="2079" y="13342"/>
                      <a:pt x="1536" y="13508"/>
                    </a:cubicBezTo>
                    <a:cubicBezTo>
                      <a:pt x="1016" y="13697"/>
                      <a:pt x="331" y="13957"/>
                      <a:pt x="189" y="14547"/>
                    </a:cubicBezTo>
                    <a:cubicBezTo>
                      <a:pt x="0" y="15114"/>
                      <a:pt x="378" y="15681"/>
                      <a:pt x="827" y="15989"/>
                    </a:cubicBezTo>
                    <a:cubicBezTo>
                      <a:pt x="1371" y="16390"/>
                      <a:pt x="2009" y="16627"/>
                      <a:pt x="2623" y="16792"/>
                    </a:cubicBezTo>
                    <a:cubicBezTo>
                      <a:pt x="3261" y="16981"/>
                      <a:pt x="3899" y="17099"/>
                      <a:pt x="4513" y="17170"/>
                    </a:cubicBezTo>
                    <a:cubicBezTo>
                      <a:pt x="5151" y="17265"/>
                      <a:pt x="5742" y="17335"/>
                      <a:pt x="6356" y="17383"/>
                    </a:cubicBezTo>
                    <a:cubicBezTo>
                      <a:pt x="7561" y="17477"/>
                      <a:pt x="8766" y="17524"/>
                      <a:pt x="9995" y="17572"/>
                    </a:cubicBezTo>
                    <a:cubicBezTo>
                      <a:pt x="11200" y="17595"/>
                      <a:pt x="12452" y="17619"/>
                      <a:pt x="13657" y="17713"/>
                    </a:cubicBezTo>
                    <a:cubicBezTo>
                      <a:pt x="14862" y="17808"/>
                      <a:pt x="16067" y="17926"/>
                      <a:pt x="17248" y="18162"/>
                    </a:cubicBezTo>
                    <a:cubicBezTo>
                      <a:pt x="17414" y="18186"/>
                      <a:pt x="17532" y="18186"/>
                      <a:pt x="17674" y="18210"/>
                    </a:cubicBezTo>
                    <a:cubicBezTo>
                      <a:pt x="17721" y="18210"/>
                      <a:pt x="17768" y="18210"/>
                      <a:pt x="17815" y="18233"/>
                    </a:cubicBezTo>
                    <a:cubicBezTo>
                      <a:pt x="16587" y="18304"/>
                      <a:pt x="15334" y="18351"/>
                      <a:pt x="14106" y="18470"/>
                    </a:cubicBezTo>
                    <a:cubicBezTo>
                      <a:pt x="12735" y="18588"/>
                      <a:pt x="11341" y="18777"/>
                      <a:pt x="9995" y="19013"/>
                    </a:cubicBezTo>
                    <a:cubicBezTo>
                      <a:pt x="8695" y="19226"/>
                      <a:pt x="7443" y="19533"/>
                      <a:pt x="6214" y="19958"/>
                    </a:cubicBezTo>
                    <a:cubicBezTo>
                      <a:pt x="5009" y="20360"/>
                      <a:pt x="3828" y="20856"/>
                      <a:pt x="2717" y="21517"/>
                    </a:cubicBezTo>
                    <a:cubicBezTo>
                      <a:pt x="2245" y="21801"/>
                      <a:pt x="1772" y="22155"/>
                      <a:pt x="1394" y="22581"/>
                    </a:cubicBezTo>
                    <a:cubicBezTo>
                      <a:pt x="1040" y="22982"/>
                      <a:pt x="591" y="23549"/>
                      <a:pt x="756" y="24140"/>
                    </a:cubicBezTo>
                    <a:cubicBezTo>
                      <a:pt x="898" y="24731"/>
                      <a:pt x="1489" y="25038"/>
                      <a:pt x="2056" y="25085"/>
                    </a:cubicBezTo>
                    <a:cubicBezTo>
                      <a:pt x="2200" y="25106"/>
                      <a:pt x="2346" y="25116"/>
                      <a:pt x="2493" y="25116"/>
                    </a:cubicBezTo>
                    <a:cubicBezTo>
                      <a:pt x="2999" y="25116"/>
                      <a:pt x="3517" y="25006"/>
                      <a:pt x="3993" y="24896"/>
                    </a:cubicBezTo>
                    <a:cubicBezTo>
                      <a:pt x="4608" y="24707"/>
                      <a:pt x="5246" y="24494"/>
                      <a:pt x="5836" y="24258"/>
                    </a:cubicBezTo>
                    <a:cubicBezTo>
                      <a:pt x="6380" y="24022"/>
                      <a:pt x="6947" y="23786"/>
                      <a:pt x="7514" y="23526"/>
                    </a:cubicBezTo>
                    <a:cubicBezTo>
                      <a:pt x="8601" y="23030"/>
                      <a:pt x="9687" y="22439"/>
                      <a:pt x="10751" y="21872"/>
                    </a:cubicBezTo>
                    <a:cubicBezTo>
                      <a:pt x="11814" y="21305"/>
                      <a:pt x="12924" y="20714"/>
                      <a:pt x="14011" y="20194"/>
                    </a:cubicBezTo>
                    <a:cubicBezTo>
                      <a:pt x="15098" y="19651"/>
                      <a:pt x="16185" y="19178"/>
                      <a:pt x="17343" y="18777"/>
                    </a:cubicBezTo>
                    <a:cubicBezTo>
                      <a:pt x="17485" y="18706"/>
                      <a:pt x="17603" y="18682"/>
                      <a:pt x="17721" y="18635"/>
                    </a:cubicBezTo>
                    <a:cubicBezTo>
                      <a:pt x="17792" y="18635"/>
                      <a:pt x="17815" y="18588"/>
                      <a:pt x="17886" y="18588"/>
                    </a:cubicBezTo>
                    <a:cubicBezTo>
                      <a:pt x="16823" y="19273"/>
                      <a:pt x="15783" y="19958"/>
                      <a:pt x="14767" y="20667"/>
                    </a:cubicBezTo>
                    <a:cubicBezTo>
                      <a:pt x="13633" y="21470"/>
                      <a:pt x="12523" y="22297"/>
                      <a:pt x="11460" y="23171"/>
                    </a:cubicBezTo>
                    <a:cubicBezTo>
                      <a:pt x="10491" y="24022"/>
                      <a:pt x="9546" y="24920"/>
                      <a:pt x="8695" y="25889"/>
                    </a:cubicBezTo>
                    <a:cubicBezTo>
                      <a:pt x="7845" y="26834"/>
                      <a:pt x="7065" y="27873"/>
                      <a:pt x="6451" y="28960"/>
                    </a:cubicBezTo>
                    <a:cubicBezTo>
                      <a:pt x="6191" y="29456"/>
                      <a:pt x="5954" y="30000"/>
                      <a:pt x="5836" y="30567"/>
                    </a:cubicBezTo>
                    <a:cubicBezTo>
                      <a:pt x="5718" y="31087"/>
                      <a:pt x="5624" y="31819"/>
                      <a:pt x="6025" y="32244"/>
                    </a:cubicBezTo>
                    <a:cubicBezTo>
                      <a:pt x="6258" y="32464"/>
                      <a:pt x="6568" y="32556"/>
                      <a:pt x="6883" y="32556"/>
                    </a:cubicBezTo>
                    <a:cubicBezTo>
                      <a:pt x="7144" y="32556"/>
                      <a:pt x="7407" y="32493"/>
                      <a:pt x="7632" y="32386"/>
                    </a:cubicBezTo>
                    <a:cubicBezTo>
                      <a:pt x="8223" y="32150"/>
                      <a:pt x="8742" y="31677"/>
                      <a:pt x="9191" y="31228"/>
                    </a:cubicBezTo>
                    <a:cubicBezTo>
                      <a:pt x="9640" y="30803"/>
                      <a:pt x="10089" y="30283"/>
                      <a:pt x="10467" y="29787"/>
                    </a:cubicBezTo>
                    <a:cubicBezTo>
                      <a:pt x="10845" y="29314"/>
                      <a:pt x="11200" y="28818"/>
                      <a:pt x="11554" y="28298"/>
                    </a:cubicBezTo>
                    <a:cubicBezTo>
                      <a:pt x="12263" y="27306"/>
                      <a:pt x="12877" y="26267"/>
                      <a:pt x="13539" y="25227"/>
                    </a:cubicBezTo>
                    <a:cubicBezTo>
                      <a:pt x="14177" y="24211"/>
                      <a:pt x="14838" y="23148"/>
                      <a:pt x="15523" y="22132"/>
                    </a:cubicBezTo>
                    <a:cubicBezTo>
                      <a:pt x="16185" y="21139"/>
                      <a:pt x="16894" y="20147"/>
                      <a:pt x="17697" y="19249"/>
                    </a:cubicBezTo>
                    <a:cubicBezTo>
                      <a:pt x="17792" y="19131"/>
                      <a:pt x="17886" y="19037"/>
                      <a:pt x="17957" y="18918"/>
                    </a:cubicBezTo>
                    <a:cubicBezTo>
                      <a:pt x="18028" y="18895"/>
                      <a:pt x="18052" y="18848"/>
                      <a:pt x="18075" y="18824"/>
                    </a:cubicBezTo>
                    <a:lnTo>
                      <a:pt x="18075" y="18824"/>
                    </a:lnTo>
                    <a:cubicBezTo>
                      <a:pt x="17532" y="19911"/>
                      <a:pt x="16965" y="21045"/>
                      <a:pt x="16421" y="22155"/>
                    </a:cubicBezTo>
                    <a:cubicBezTo>
                      <a:pt x="15831" y="23431"/>
                      <a:pt x="15311" y="24707"/>
                      <a:pt x="14838" y="26007"/>
                    </a:cubicBezTo>
                    <a:cubicBezTo>
                      <a:pt x="14389" y="27235"/>
                      <a:pt x="14035" y="28488"/>
                      <a:pt x="13775" y="29763"/>
                    </a:cubicBezTo>
                    <a:cubicBezTo>
                      <a:pt x="13539" y="30992"/>
                      <a:pt x="13350" y="32268"/>
                      <a:pt x="13397" y="33544"/>
                    </a:cubicBezTo>
                    <a:cubicBezTo>
                      <a:pt x="13397" y="34087"/>
                      <a:pt x="13444" y="34678"/>
                      <a:pt x="13633" y="35221"/>
                    </a:cubicBezTo>
                    <a:cubicBezTo>
                      <a:pt x="13799" y="35741"/>
                      <a:pt x="14059" y="36426"/>
                      <a:pt x="14649" y="36568"/>
                    </a:cubicBezTo>
                    <a:cubicBezTo>
                      <a:pt x="14752" y="36602"/>
                      <a:pt x="14854" y="36618"/>
                      <a:pt x="14956" y="36618"/>
                    </a:cubicBezTo>
                    <a:cubicBezTo>
                      <a:pt x="15414" y="36618"/>
                      <a:pt x="15843" y="36298"/>
                      <a:pt x="16114" y="35930"/>
                    </a:cubicBezTo>
                    <a:cubicBezTo>
                      <a:pt x="16492" y="35410"/>
                      <a:pt x="16728" y="34749"/>
                      <a:pt x="16894" y="34134"/>
                    </a:cubicBezTo>
                    <a:cubicBezTo>
                      <a:pt x="17083" y="33520"/>
                      <a:pt x="17201" y="32859"/>
                      <a:pt x="17295" y="32244"/>
                    </a:cubicBezTo>
                    <a:cubicBezTo>
                      <a:pt x="17366" y="31606"/>
                      <a:pt x="17437" y="31016"/>
                      <a:pt x="17485" y="30401"/>
                    </a:cubicBezTo>
                    <a:cubicBezTo>
                      <a:pt x="17579" y="29196"/>
                      <a:pt x="17650" y="27991"/>
                      <a:pt x="17674" y="26763"/>
                    </a:cubicBezTo>
                    <a:cubicBezTo>
                      <a:pt x="17697" y="25558"/>
                      <a:pt x="17721" y="24329"/>
                      <a:pt x="17815" y="23100"/>
                    </a:cubicBezTo>
                    <a:cubicBezTo>
                      <a:pt x="17910" y="21895"/>
                      <a:pt x="18028" y="20690"/>
                      <a:pt x="18264" y="19509"/>
                    </a:cubicBezTo>
                    <a:cubicBezTo>
                      <a:pt x="18288" y="19367"/>
                      <a:pt x="18288" y="19249"/>
                      <a:pt x="18311" y="19084"/>
                    </a:cubicBezTo>
                    <a:cubicBezTo>
                      <a:pt x="18311" y="19037"/>
                      <a:pt x="18311" y="19013"/>
                      <a:pt x="18359" y="18942"/>
                    </a:cubicBezTo>
                    <a:cubicBezTo>
                      <a:pt x="18406" y="20194"/>
                      <a:pt x="18477" y="21423"/>
                      <a:pt x="18595" y="22675"/>
                    </a:cubicBezTo>
                    <a:cubicBezTo>
                      <a:pt x="18713" y="24022"/>
                      <a:pt x="18879" y="25416"/>
                      <a:pt x="19115" y="26763"/>
                    </a:cubicBezTo>
                    <a:cubicBezTo>
                      <a:pt x="19327" y="28062"/>
                      <a:pt x="19658" y="29314"/>
                      <a:pt x="20060" y="30543"/>
                    </a:cubicBezTo>
                    <a:cubicBezTo>
                      <a:pt x="20485" y="31772"/>
                      <a:pt x="20981" y="32953"/>
                      <a:pt x="21619" y="34040"/>
                    </a:cubicBezTo>
                    <a:cubicBezTo>
                      <a:pt x="21926" y="34512"/>
                      <a:pt x="22281" y="34985"/>
                      <a:pt x="22683" y="35363"/>
                    </a:cubicBezTo>
                    <a:cubicBezTo>
                      <a:pt x="23053" y="35671"/>
                      <a:pt x="23530" y="36051"/>
                      <a:pt x="24037" y="36051"/>
                    </a:cubicBezTo>
                    <a:cubicBezTo>
                      <a:pt x="24113" y="36051"/>
                      <a:pt x="24189" y="36043"/>
                      <a:pt x="24266" y="36025"/>
                    </a:cubicBezTo>
                    <a:cubicBezTo>
                      <a:pt x="24856" y="35883"/>
                      <a:pt x="25140" y="35292"/>
                      <a:pt x="25211" y="34725"/>
                    </a:cubicBezTo>
                    <a:cubicBezTo>
                      <a:pt x="25282" y="34064"/>
                      <a:pt x="25140" y="33378"/>
                      <a:pt x="24998" y="32764"/>
                    </a:cubicBezTo>
                    <a:cubicBezTo>
                      <a:pt x="24809" y="32150"/>
                      <a:pt x="24620" y="31535"/>
                      <a:pt x="24384" y="30945"/>
                    </a:cubicBezTo>
                    <a:cubicBezTo>
                      <a:pt x="24147" y="30378"/>
                      <a:pt x="23911" y="29811"/>
                      <a:pt x="23628" y="29267"/>
                    </a:cubicBezTo>
                    <a:cubicBezTo>
                      <a:pt x="23131" y="28157"/>
                      <a:pt x="22541" y="27070"/>
                      <a:pt x="21974" y="26007"/>
                    </a:cubicBezTo>
                    <a:cubicBezTo>
                      <a:pt x="21430" y="24943"/>
                      <a:pt x="20840" y="23857"/>
                      <a:pt x="20296" y="22770"/>
                    </a:cubicBezTo>
                    <a:cubicBezTo>
                      <a:pt x="19776" y="21659"/>
                      <a:pt x="19304" y="20572"/>
                      <a:pt x="18879" y="19415"/>
                    </a:cubicBezTo>
                    <a:cubicBezTo>
                      <a:pt x="18831" y="19273"/>
                      <a:pt x="18784" y="19155"/>
                      <a:pt x="18737" y="19037"/>
                    </a:cubicBezTo>
                    <a:cubicBezTo>
                      <a:pt x="18737" y="18989"/>
                      <a:pt x="18713" y="18942"/>
                      <a:pt x="18713" y="18895"/>
                    </a:cubicBezTo>
                    <a:lnTo>
                      <a:pt x="18713" y="18895"/>
                    </a:lnTo>
                    <a:cubicBezTo>
                      <a:pt x="19375" y="19958"/>
                      <a:pt x="20060" y="20998"/>
                      <a:pt x="20769" y="21990"/>
                    </a:cubicBezTo>
                    <a:cubicBezTo>
                      <a:pt x="21572" y="23148"/>
                      <a:pt x="22399" y="24235"/>
                      <a:pt x="23273" y="25298"/>
                    </a:cubicBezTo>
                    <a:cubicBezTo>
                      <a:pt x="24147" y="26267"/>
                      <a:pt x="25022" y="27212"/>
                      <a:pt x="25990" y="28086"/>
                    </a:cubicBezTo>
                    <a:cubicBezTo>
                      <a:pt x="26935" y="28936"/>
                      <a:pt x="27975" y="29692"/>
                      <a:pt x="29062" y="30330"/>
                    </a:cubicBezTo>
                    <a:cubicBezTo>
                      <a:pt x="29582" y="30590"/>
                      <a:pt x="30102" y="30827"/>
                      <a:pt x="30669" y="30945"/>
                    </a:cubicBezTo>
                    <a:cubicBezTo>
                      <a:pt x="30899" y="30997"/>
                      <a:pt x="31175" y="31045"/>
                      <a:pt x="31447" y="31045"/>
                    </a:cubicBezTo>
                    <a:cubicBezTo>
                      <a:pt x="31788" y="31045"/>
                      <a:pt x="32122" y="30969"/>
                      <a:pt x="32346" y="30732"/>
                    </a:cubicBezTo>
                    <a:cubicBezTo>
                      <a:pt x="32771" y="30330"/>
                      <a:pt x="32724" y="29645"/>
                      <a:pt x="32488" y="29149"/>
                    </a:cubicBezTo>
                    <a:cubicBezTo>
                      <a:pt x="32252" y="28558"/>
                      <a:pt x="31779" y="28015"/>
                      <a:pt x="31354" y="27566"/>
                    </a:cubicBezTo>
                    <a:cubicBezTo>
                      <a:pt x="30905" y="27117"/>
                      <a:pt x="30409" y="26692"/>
                      <a:pt x="29889" y="26290"/>
                    </a:cubicBezTo>
                    <a:cubicBezTo>
                      <a:pt x="29416" y="25912"/>
                      <a:pt x="28920" y="25558"/>
                      <a:pt x="28424" y="25203"/>
                    </a:cubicBezTo>
                    <a:cubicBezTo>
                      <a:pt x="27408" y="24494"/>
                      <a:pt x="26392" y="23880"/>
                      <a:pt x="25352" y="23242"/>
                    </a:cubicBezTo>
                    <a:cubicBezTo>
                      <a:pt x="24289" y="22581"/>
                      <a:pt x="23250" y="21943"/>
                      <a:pt x="22257" y="21258"/>
                    </a:cubicBezTo>
                    <a:cubicBezTo>
                      <a:pt x="21241" y="20572"/>
                      <a:pt x="20273" y="19864"/>
                      <a:pt x="19351" y="19060"/>
                    </a:cubicBezTo>
                    <a:cubicBezTo>
                      <a:pt x="19233" y="18989"/>
                      <a:pt x="19138" y="18895"/>
                      <a:pt x="19020" y="18800"/>
                    </a:cubicBezTo>
                    <a:cubicBezTo>
                      <a:pt x="18997" y="18753"/>
                      <a:pt x="18973" y="18706"/>
                      <a:pt x="18949" y="18682"/>
                    </a:cubicBezTo>
                    <a:lnTo>
                      <a:pt x="18949" y="18682"/>
                    </a:lnTo>
                    <a:cubicBezTo>
                      <a:pt x="20036" y="19249"/>
                      <a:pt x="21147" y="19816"/>
                      <a:pt x="22281" y="20336"/>
                    </a:cubicBezTo>
                    <a:cubicBezTo>
                      <a:pt x="23557" y="20927"/>
                      <a:pt x="24809" y="21470"/>
                      <a:pt x="26109" y="21943"/>
                    </a:cubicBezTo>
                    <a:cubicBezTo>
                      <a:pt x="27361" y="22368"/>
                      <a:pt x="28589" y="22722"/>
                      <a:pt x="29865" y="22982"/>
                    </a:cubicBezTo>
                    <a:cubicBezTo>
                      <a:pt x="31038" y="23226"/>
                      <a:pt x="32211" y="23386"/>
                      <a:pt x="33403" y="23386"/>
                    </a:cubicBezTo>
                    <a:cubicBezTo>
                      <a:pt x="33484" y="23386"/>
                      <a:pt x="33565" y="23386"/>
                      <a:pt x="33646" y="23384"/>
                    </a:cubicBezTo>
                    <a:cubicBezTo>
                      <a:pt x="34213" y="23384"/>
                      <a:pt x="34803" y="23313"/>
                      <a:pt x="35323" y="23148"/>
                    </a:cubicBezTo>
                    <a:cubicBezTo>
                      <a:pt x="35867" y="22959"/>
                      <a:pt x="36552" y="22699"/>
                      <a:pt x="36694" y="22108"/>
                    </a:cubicBezTo>
                    <a:cubicBezTo>
                      <a:pt x="36835" y="21517"/>
                      <a:pt x="36481" y="20998"/>
                      <a:pt x="36127" y="20620"/>
                    </a:cubicBezTo>
                    <a:cubicBezTo>
                      <a:pt x="35607" y="20242"/>
                      <a:pt x="34945" y="20005"/>
                      <a:pt x="34331" y="19840"/>
                    </a:cubicBezTo>
                    <a:cubicBezTo>
                      <a:pt x="33717" y="19651"/>
                      <a:pt x="33055" y="19533"/>
                      <a:pt x="32441" y="19438"/>
                    </a:cubicBezTo>
                    <a:cubicBezTo>
                      <a:pt x="31826" y="19367"/>
                      <a:pt x="31236" y="19296"/>
                      <a:pt x="30598" y="19249"/>
                    </a:cubicBezTo>
                    <a:cubicBezTo>
                      <a:pt x="29393" y="19155"/>
                      <a:pt x="28188" y="19084"/>
                      <a:pt x="26983" y="19060"/>
                    </a:cubicBezTo>
                    <a:cubicBezTo>
                      <a:pt x="25754" y="19037"/>
                      <a:pt x="24525" y="19013"/>
                      <a:pt x="23320" y="18918"/>
                    </a:cubicBezTo>
                    <a:cubicBezTo>
                      <a:pt x="22092" y="18824"/>
                      <a:pt x="20887" y="18706"/>
                      <a:pt x="19705" y="18470"/>
                    </a:cubicBezTo>
                    <a:cubicBezTo>
                      <a:pt x="19564" y="18446"/>
                      <a:pt x="19446" y="18446"/>
                      <a:pt x="19304" y="18422"/>
                    </a:cubicBezTo>
                    <a:cubicBezTo>
                      <a:pt x="19233" y="18422"/>
                      <a:pt x="19209" y="18422"/>
                      <a:pt x="19138" y="18375"/>
                    </a:cubicBezTo>
                    <a:cubicBezTo>
                      <a:pt x="20391" y="18328"/>
                      <a:pt x="21619" y="18257"/>
                      <a:pt x="22872" y="18139"/>
                    </a:cubicBezTo>
                    <a:cubicBezTo>
                      <a:pt x="24218" y="18044"/>
                      <a:pt x="25612" y="17855"/>
                      <a:pt x="26983" y="17619"/>
                    </a:cubicBezTo>
                    <a:cubicBezTo>
                      <a:pt x="28282" y="17406"/>
                      <a:pt x="29511" y="17076"/>
                      <a:pt x="30763" y="16674"/>
                    </a:cubicBezTo>
                    <a:cubicBezTo>
                      <a:pt x="31968" y="16272"/>
                      <a:pt x="33149" y="15752"/>
                      <a:pt x="34236" y="15114"/>
                    </a:cubicBezTo>
                    <a:cubicBezTo>
                      <a:pt x="34709" y="14807"/>
                      <a:pt x="35181" y="14453"/>
                      <a:pt x="35559" y="14051"/>
                    </a:cubicBezTo>
                    <a:cubicBezTo>
                      <a:pt x="35914" y="13626"/>
                      <a:pt x="36363" y="13082"/>
                      <a:pt x="36221" y="12492"/>
                    </a:cubicBezTo>
                    <a:cubicBezTo>
                      <a:pt x="36079" y="11901"/>
                      <a:pt x="35489" y="11594"/>
                      <a:pt x="34922" y="11547"/>
                    </a:cubicBezTo>
                    <a:cubicBezTo>
                      <a:pt x="34772" y="11525"/>
                      <a:pt x="34623" y="11516"/>
                      <a:pt x="34474" y="11516"/>
                    </a:cubicBezTo>
                    <a:cubicBezTo>
                      <a:pt x="33963" y="11516"/>
                      <a:pt x="33455" y="11626"/>
                      <a:pt x="32960" y="11736"/>
                    </a:cubicBezTo>
                    <a:cubicBezTo>
                      <a:pt x="32346" y="11925"/>
                      <a:pt x="31732" y="12137"/>
                      <a:pt x="31141" y="12350"/>
                    </a:cubicBezTo>
                    <a:cubicBezTo>
                      <a:pt x="30574" y="12586"/>
                      <a:pt x="30007" y="12823"/>
                      <a:pt x="29464" y="13106"/>
                    </a:cubicBezTo>
                    <a:cubicBezTo>
                      <a:pt x="28353" y="13602"/>
                      <a:pt x="27266" y="14193"/>
                      <a:pt x="26203" y="14760"/>
                    </a:cubicBezTo>
                    <a:cubicBezTo>
                      <a:pt x="25140" y="15303"/>
                      <a:pt x="24053" y="15894"/>
                      <a:pt x="22966" y="16438"/>
                    </a:cubicBezTo>
                    <a:cubicBezTo>
                      <a:pt x="21856" y="16957"/>
                      <a:pt x="20769" y="17430"/>
                      <a:pt x="19611" y="17855"/>
                    </a:cubicBezTo>
                    <a:cubicBezTo>
                      <a:pt x="19469" y="17902"/>
                      <a:pt x="19351" y="17950"/>
                      <a:pt x="19233" y="17997"/>
                    </a:cubicBezTo>
                    <a:cubicBezTo>
                      <a:pt x="19186" y="17997"/>
                      <a:pt x="19138" y="18021"/>
                      <a:pt x="19091" y="18021"/>
                    </a:cubicBezTo>
                    <a:cubicBezTo>
                      <a:pt x="20154" y="17359"/>
                      <a:pt x="21194" y="16674"/>
                      <a:pt x="22186" y="15965"/>
                    </a:cubicBezTo>
                    <a:cubicBezTo>
                      <a:pt x="23344" y="15162"/>
                      <a:pt x="24431" y="14335"/>
                      <a:pt x="25494" y="13461"/>
                    </a:cubicBezTo>
                    <a:cubicBezTo>
                      <a:pt x="26463" y="12586"/>
                      <a:pt x="27408" y="11712"/>
                      <a:pt x="28282" y="10743"/>
                    </a:cubicBezTo>
                    <a:cubicBezTo>
                      <a:pt x="29133" y="9798"/>
                      <a:pt x="29889" y="8759"/>
                      <a:pt x="30527" y="7672"/>
                    </a:cubicBezTo>
                    <a:cubicBezTo>
                      <a:pt x="30787" y="7152"/>
                      <a:pt x="31023" y="6632"/>
                      <a:pt x="31141" y="6065"/>
                    </a:cubicBezTo>
                    <a:cubicBezTo>
                      <a:pt x="31259" y="5545"/>
                      <a:pt x="31354" y="4789"/>
                      <a:pt x="30929" y="4388"/>
                    </a:cubicBezTo>
                    <a:cubicBezTo>
                      <a:pt x="30713" y="4160"/>
                      <a:pt x="30416" y="4067"/>
                      <a:pt x="30111" y="4067"/>
                    </a:cubicBezTo>
                    <a:cubicBezTo>
                      <a:pt x="29846" y="4067"/>
                      <a:pt x="29576" y="4136"/>
                      <a:pt x="29345" y="4246"/>
                    </a:cubicBezTo>
                    <a:cubicBezTo>
                      <a:pt x="28755" y="4482"/>
                      <a:pt x="28211" y="4955"/>
                      <a:pt x="27762" y="5380"/>
                    </a:cubicBezTo>
                    <a:cubicBezTo>
                      <a:pt x="27337" y="5829"/>
                      <a:pt x="26888" y="6325"/>
                      <a:pt x="26510" y="6845"/>
                    </a:cubicBezTo>
                    <a:cubicBezTo>
                      <a:pt x="26109" y="7317"/>
                      <a:pt x="25754" y="7814"/>
                      <a:pt x="25400" y="8310"/>
                    </a:cubicBezTo>
                    <a:cubicBezTo>
                      <a:pt x="24691" y="9326"/>
                      <a:pt x="24077" y="10342"/>
                      <a:pt x="23439" y="11381"/>
                    </a:cubicBezTo>
                    <a:cubicBezTo>
                      <a:pt x="22777" y="12421"/>
                      <a:pt x="22139" y="13484"/>
                      <a:pt x="21454" y="14477"/>
                    </a:cubicBezTo>
                    <a:cubicBezTo>
                      <a:pt x="20769" y="15492"/>
                      <a:pt x="20060" y="16461"/>
                      <a:pt x="19257" y="17383"/>
                    </a:cubicBezTo>
                    <a:cubicBezTo>
                      <a:pt x="19186" y="17501"/>
                      <a:pt x="19091" y="17595"/>
                      <a:pt x="18997" y="17713"/>
                    </a:cubicBezTo>
                    <a:cubicBezTo>
                      <a:pt x="18949" y="17737"/>
                      <a:pt x="18902" y="17761"/>
                      <a:pt x="18879" y="17784"/>
                    </a:cubicBezTo>
                    <a:cubicBezTo>
                      <a:pt x="19446" y="16697"/>
                      <a:pt x="20013" y="15587"/>
                      <a:pt x="20532" y="14453"/>
                    </a:cubicBezTo>
                    <a:cubicBezTo>
                      <a:pt x="21123" y="13177"/>
                      <a:pt x="21667" y="11925"/>
                      <a:pt x="22139" y="10625"/>
                    </a:cubicBezTo>
                    <a:cubicBezTo>
                      <a:pt x="22564" y="9373"/>
                      <a:pt x="22919" y="8144"/>
                      <a:pt x="23202" y="6869"/>
                    </a:cubicBezTo>
                    <a:cubicBezTo>
                      <a:pt x="23439" y="5616"/>
                      <a:pt x="23604" y="4364"/>
                      <a:pt x="23580" y="3088"/>
                    </a:cubicBezTo>
                    <a:cubicBezTo>
                      <a:pt x="23580" y="2521"/>
                      <a:pt x="23509" y="1930"/>
                      <a:pt x="23344" y="1411"/>
                    </a:cubicBezTo>
                    <a:cubicBezTo>
                      <a:pt x="23155" y="867"/>
                      <a:pt x="22895" y="182"/>
                      <a:pt x="22305" y="40"/>
                    </a:cubicBezTo>
                    <a:cubicBezTo>
                      <a:pt x="22212" y="13"/>
                      <a:pt x="22119" y="1"/>
                      <a:pt x="22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1"/>
              <p:cNvSpPr/>
              <p:nvPr/>
            </p:nvSpPr>
            <p:spPr>
              <a:xfrm>
                <a:off x="622050" y="1802150"/>
                <a:ext cx="871875" cy="870675"/>
              </a:xfrm>
              <a:custGeom>
                <a:avLst/>
                <a:gdLst/>
                <a:ahLst/>
                <a:cxnLst/>
                <a:rect l="l" t="t" r="r" b="b"/>
                <a:pathLst>
                  <a:path w="34875" h="34827" extrusionOk="0">
                    <a:moveTo>
                      <a:pt x="12720" y="1322"/>
                    </a:moveTo>
                    <a:cubicBezTo>
                      <a:pt x="12650" y="1322"/>
                      <a:pt x="12560" y="1383"/>
                      <a:pt x="12594" y="1469"/>
                    </a:cubicBezTo>
                    <a:cubicBezTo>
                      <a:pt x="12783" y="2059"/>
                      <a:pt x="13090" y="2626"/>
                      <a:pt x="13327" y="3170"/>
                    </a:cubicBezTo>
                    <a:cubicBezTo>
                      <a:pt x="13563" y="3761"/>
                      <a:pt x="13799" y="4351"/>
                      <a:pt x="14036" y="4918"/>
                    </a:cubicBezTo>
                    <a:cubicBezTo>
                      <a:pt x="14484" y="6076"/>
                      <a:pt x="14886" y="7257"/>
                      <a:pt x="15264" y="8439"/>
                    </a:cubicBezTo>
                    <a:cubicBezTo>
                      <a:pt x="15382" y="8770"/>
                      <a:pt x="15477" y="9124"/>
                      <a:pt x="15595" y="9431"/>
                    </a:cubicBezTo>
                    <a:cubicBezTo>
                      <a:pt x="15666" y="9620"/>
                      <a:pt x="15713" y="9786"/>
                      <a:pt x="15784" y="9951"/>
                    </a:cubicBezTo>
                    <a:cubicBezTo>
                      <a:pt x="15831" y="10116"/>
                      <a:pt x="15926" y="10258"/>
                      <a:pt x="15973" y="10447"/>
                    </a:cubicBezTo>
                    <a:cubicBezTo>
                      <a:pt x="15902" y="10116"/>
                      <a:pt x="15855" y="9833"/>
                      <a:pt x="15808" y="9502"/>
                    </a:cubicBezTo>
                    <a:cubicBezTo>
                      <a:pt x="15737" y="9195"/>
                      <a:pt x="15666" y="8911"/>
                      <a:pt x="15571" y="8604"/>
                    </a:cubicBezTo>
                    <a:cubicBezTo>
                      <a:pt x="15382" y="8013"/>
                      <a:pt x="15217" y="7399"/>
                      <a:pt x="15004" y="6808"/>
                    </a:cubicBezTo>
                    <a:cubicBezTo>
                      <a:pt x="14603" y="5627"/>
                      <a:pt x="14177" y="4446"/>
                      <a:pt x="13681" y="3288"/>
                    </a:cubicBezTo>
                    <a:cubicBezTo>
                      <a:pt x="13421" y="2650"/>
                      <a:pt x="13138" y="1965"/>
                      <a:pt x="12783" y="1351"/>
                    </a:cubicBezTo>
                    <a:cubicBezTo>
                      <a:pt x="12770" y="1331"/>
                      <a:pt x="12747" y="1322"/>
                      <a:pt x="12720" y="1322"/>
                    </a:cubicBezTo>
                    <a:close/>
                    <a:moveTo>
                      <a:pt x="21325" y="1090"/>
                    </a:moveTo>
                    <a:cubicBezTo>
                      <a:pt x="21276" y="1090"/>
                      <a:pt x="21229" y="1110"/>
                      <a:pt x="21218" y="1162"/>
                    </a:cubicBezTo>
                    <a:cubicBezTo>
                      <a:pt x="21100" y="1799"/>
                      <a:pt x="21053" y="2414"/>
                      <a:pt x="20982" y="3028"/>
                    </a:cubicBezTo>
                    <a:lnTo>
                      <a:pt x="20698" y="4895"/>
                    </a:lnTo>
                    <a:cubicBezTo>
                      <a:pt x="20533" y="6123"/>
                      <a:pt x="20297" y="7328"/>
                      <a:pt x="20037" y="8557"/>
                    </a:cubicBezTo>
                    <a:cubicBezTo>
                      <a:pt x="19966" y="8911"/>
                      <a:pt x="19871" y="9242"/>
                      <a:pt x="19824" y="9596"/>
                    </a:cubicBezTo>
                    <a:cubicBezTo>
                      <a:pt x="19801" y="9762"/>
                      <a:pt x="19730" y="9951"/>
                      <a:pt x="19730" y="10116"/>
                    </a:cubicBezTo>
                    <a:cubicBezTo>
                      <a:pt x="19710" y="10254"/>
                      <a:pt x="19707" y="10408"/>
                      <a:pt x="19665" y="10565"/>
                    </a:cubicBezTo>
                    <a:lnTo>
                      <a:pt x="19665" y="10565"/>
                    </a:lnTo>
                    <a:cubicBezTo>
                      <a:pt x="19754" y="10294"/>
                      <a:pt x="19860" y="10035"/>
                      <a:pt x="19966" y="9738"/>
                    </a:cubicBezTo>
                    <a:cubicBezTo>
                      <a:pt x="20061" y="9431"/>
                      <a:pt x="20131" y="9148"/>
                      <a:pt x="20202" y="8840"/>
                    </a:cubicBezTo>
                    <a:cubicBezTo>
                      <a:pt x="20344" y="8226"/>
                      <a:pt x="20509" y="7635"/>
                      <a:pt x="20628" y="7021"/>
                    </a:cubicBezTo>
                    <a:cubicBezTo>
                      <a:pt x="20864" y="5769"/>
                      <a:pt x="21053" y="4540"/>
                      <a:pt x="21242" y="3288"/>
                    </a:cubicBezTo>
                    <a:cubicBezTo>
                      <a:pt x="21313" y="2579"/>
                      <a:pt x="21455" y="1870"/>
                      <a:pt x="21455" y="1162"/>
                    </a:cubicBezTo>
                    <a:cubicBezTo>
                      <a:pt x="21455" y="1122"/>
                      <a:pt x="21388" y="1090"/>
                      <a:pt x="21325" y="1090"/>
                    </a:cubicBezTo>
                    <a:close/>
                    <a:moveTo>
                      <a:pt x="19665" y="10565"/>
                    </a:moveTo>
                    <a:cubicBezTo>
                      <a:pt x="19655" y="10597"/>
                      <a:pt x="19645" y="10628"/>
                      <a:pt x="19635" y="10660"/>
                    </a:cubicBezTo>
                    <a:cubicBezTo>
                      <a:pt x="19647" y="10628"/>
                      <a:pt x="19657" y="10597"/>
                      <a:pt x="19665" y="10565"/>
                    </a:cubicBezTo>
                    <a:close/>
                    <a:moveTo>
                      <a:pt x="5320" y="5838"/>
                    </a:moveTo>
                    <a:cubicBezTo>
                      <a:pt x="5256" y="5838"/>
                      <a:pt x="5193" y="5976"/>
                      <a:pt x="5270" y="6052"/>
                    </a:cubicBezTo>
                    <a:cubicBezTo>
                      <a:pt x="5719" y="6454"/>
                      <a:pt x="6262" y="6785"/>
                      <a:pt x="6758" y="7163"/>
                    </a:cubicBezTo>
                    <a:lnTo>
                      <a:pt x="8270" y="8321"/>
                    </a:lnTo>
                    <a:cubicBezTo>
                      <a:pt x="9239" y="9077"/>
                      <a:pt x="10184" y="9904"/>
                      <a:pt x="11106" y="10731"/>
                    </a:cubicBezTo>
                    <a:cubicBezTo>
                      <a:pt x="11366" y="10967"/>
                      <a:pt x="11626" y="11203"/>
                      <a:pt x="11862" y="11439"/>
                    </a:cubicBezTo>
                    <a:cubicBezTo>
                      <a:pt x="12027" y="11558"/>
                      <a:pt x="12145" y="11676"/>
                      <a:pt x="12287" y="11794"/>
                    </a:cubicBezTo>
                    <a:cubicBezTo>
                      <a:pt x="12391" y="11880"/>
                      <a:pt x="12494" y="11954"/>
                      <a:pt x="12589" y="12043"/>
                    </a:cubicBezTo>
                    <a:lnTo>
                      <a:pt x="12589" y="12043"/>
                    </a:lnTo>
                    <a:cubicBezTo>
                      <a:pt x="12402" y="11836"/>
                      <a:pt x="12252" y="11617"/>
                      <a:pt x="12051" y="11416"/>
                    </a:cubicBezTo>
                    <a:cubicBezTo>
                      <a:pt x="11838" y="11180"/>
                      <a:pt x="11602" y="10967"/>
                      <a:pt x="11389" y="10778"/>
                    </a:cubicBezTo>
                    <a:cubicBezTo>
                      <a:pt x="10964" y="10329"/>
                      <a:pt x="10491" y="9904"/>
                      <a:pt x="10019" y="9502"/>
                    </a:cubicBezTo>
                    <a:cubicBezTo>
                      <a:pt x="9074" y="8675"/>
                      <a:pt x="8081" y="7872"/>
                      <a:pt x="7113" y="7116"/>
                    </a:cubicBezTo>
                    <a:cubicBezTo>
                      <a:pt x="6546" y="6667"/>
                      <a:pt x="6002" y="6218"/>
                      <a:pt x="5364" y="5863"/>
                    </a:cubicBezTo>
                    <a:cubicBezTo>
                      <a:pt x="5351" y="5845"/>
                      <a:pt x="5335" y="5838"/>
                      <a:pt x="5320" y="5838"/>
                    </a:cubicBezTo>
                    <a:close/>
                    <a:moveTo>
                      <a:pt x="19304" y="3140"/>
                    </a:moveTo>
                    <a:cubicBezTo>
                      <a:pt x="19234" y="3140"/>
                      <a:pt x="19151" y="3182"/>
                      <a:pt x="19139" y="3264"/>
                    </a:cubicBezTo>
                    <a:cubicBezTo>
                      <a:pt x="18997" y="4422"/>
                      <a:pt x="18903" y="5533"/>
                      <a:pt x="18808" y="6690"/>
                    </a:cubicBezTo>
                    <a:cubicBezTo>
                      <a:pt x="18690" y="7848"/>
                      <a:pt x="18619" y="8959"/>
                      <a:pt x="18525" y="10116"/>
                    </a:cubicBezTo>
                    <a:cubicBezTo>
                      <a:pt x="18454" y="10778"/>
                      <a:pt x="18454" y="11416"/>
                      <a:pt x="18407" y="12054"/>
                    </a:cubicBezTo>
                    <a:cubicBezTo>
                      <a:pt x="18501" y="11510"/>
                      <a:pt x="18619" y="10920"/>
                      <a:pt x="18666" y="10353"/>
                    </a:cubicBezTo>
                    <a:cubicBezTo>
                      <a:pt x="18761" y="9786"/>
                      <a:pt x="18808" y="9195"/>
                      <a:pt x="18879" y="8651"/>
                    </a:cubicBezTo>
                    <a:cubicBezTo>
                      <a:pt x="18997" y="7494"/>
                      <a:pt x="19115" y="6360"/>
                      <a:pt x="19234" y="5225"/>
                    </a:cubicBezTo>
                    <a:lnTo>
                      <a:pt x="19399" y="3264"/>
                    </a:lnTo>
                    <a:cubicBezTo>
                      <a:pt x="19434" y="3182"/>
                      <a:pt x="19375" y="3140"/>
                      <a:pt x="19304" y="3140"/>
                    </a:cubicBezTo>
                    <a:close/>
                    <a:moveTo>
                      <a:pt x="12589" y="12043"/>
                    </a:moveTo>
                    <a:cubicBezTo>
                      <a:pt x="12621" y="12078"/>
                      <a:pt x="12654" y="12114"/>
                      <a:pt x="12689" y="12148"/>
                    </a:cubicBezTo>
                    <a:cubicBezTo>
                      <a:pt x="12657" y="12110"/>
                      <a:pt x="12623" y="12075"/>
                      <a:pt x="12589" y="12043"/>
                    </a:cubicBezTo>
                    <a:close/>
                    <a:moveTo>
                      <a:pt x="12004" y="4084"/>
                    </a:moveTo>
                    <a:cubicBezTo>
                      <a:pt x="11920" y="4084"/>
                      <a:pt x="11804" y="4200"/>
                      <a:pt x="11838" y="4304"/>
                    </a:cubicBezTo>
                    <a:cubicBezTo>
                      <a:pt x="12287" y="5367"/>
                      <a:pt x="12783" y="6407"/>
                      <a:pt x="13256" y="7423"/>
                    </a:cubicBezTo>
                    <a:cubicBezTo>
                      <a:pt x="13728" y="8462"/>
                      <a:pt x="14201" y="9526"/>
                      <a:pt x="14721" y="10565"/>
                    </a:cubicBezTo>
                    <a:cubicBezTo>
                      <a:pt x="15004" y="11156"/>
                      <a:pt x="15311" y="11723"/>
                      <a:pt x="15595" y="12314"/>
                    </a:cubicBezTo>
                    <a:cubicBezTo>
                      <a:pt x="15382" y="11770"/>
                      <a:pt x="15193" y="11203"/>
                      <a:pt x="14981" y="10683"/>
                    </a:cubicBezTo>
                    <a:cubicBezTo>
                      <a:pt x="14768" y="10140"/>
                      <a:pt x="14532" y="9620"/>
                      <a:pt x="14295" y="9077"/>
                    </a:cubicBezTo>
                    <a:cubicBezTo>
                      <a:pt x="13823" y="8013"/>
                      <a:pt x="13374" y="6997"/>
                      <a:pt x="12901" y="5911"/>
                    </a:cubicBezTo>
                    <a:cubicBezTo>
                      <a:pt x="12641" y="5320"/>
                      <a:pt x="12382" y="4706"/>
                      <a:pt x="12074" y="4139"/>
                    </a:cubicBezTo>
                    <a:cubicBezTo>
                      <a:pt x="12062" y="4100"/>
                      <a:pt x="12035" y="4084"/>
                      <a:pt x="12004" y="4084"/>
                    </a:cubicBezTo>
                    <a:close/>
                    <a:moveTo>
                      <a:pt x="28908" y="5204"/>
                    </a:moveTo>
                    <a:cubicBezTo>
                      <a:pt x="28881" y="5204"/>
                      <a:pt x="28852" y="5217"/>
                      <a:pt x="28826" y="5249"/>
                    </a:cubicBezTo>
                    <a:cubicBezTo>
                      <a:pt x="28401" y="5722"/>
                      <a:pt x="28094" y="6241"/>
                      <a:pt x="27692" y="6738"/>
                    </a:cubicBezTo>
                    <a:cubicBezTo>
                      <a:pt x="27314" y="7257"/>
                      <a:pt x="26936" y="7754"/>
                      <a:pt x="26511" y="8250"/>
                    </a:cubicBezTo>
                    <a:cubicBezTo>
                      <a:pt x="25755" y="9218"/>
                      <a:pt x="24928" y="10164"/>
                      <a:pt x="24101" y="11085"/>
                    </a:cubicBezTo>
                    <a:cubicBezTo>
                      <a:pt x="23865" y="11345"/>
                      <a:pt x="23628" y="11628"/>
                      <a:pt x="23392" y="11865"/>
                    </a:cubicBezTo>
                    <a:cubicBezTo>
                      <a:pt x="23274" y="12006"/>
                      <a:pt x="23156" y="12125"/>
                      <a:pt x="23038" y="12266"/>
                    </a:cubicBezTo>
                    <a:cubicBezTo>
                      <a:pt x="22946" y="12376"/>
                      <a:pt x="22869" y="12499"/>
                      <a:pt x="22774" y="12604"/>
                    </a:cubicBezTo>
                    <a:lnTo>
                      <a:pt x="22774" y="12604"/>
                    </a:lnTo>
                    <a:cubicBezTo>
                      <a:pt x="22985" y="12407"/>
                      <a:pt x="23209" y="12237"/>
                      <a:pt x="23416" y="12030"/>
                    </a:cubicBezTo>
                    <a:cubicBezTo>
                      <a:pt x="23652" y="11817"/>
                      <a:pt x="23865" y="11581"/>
                      <a:pt x="24077" y="11392"/>
                    </a:cubicBezTo>
                    <a:cubicBezTo>
                      <a:pt x="24526" y="10943"/>
                      <a:pt x="24928" y="10471"/>
                      <a:pt x="25353" y="9998"/>
                    </a:cubicBezTo>
                    <a:cubicBezTo>
                      <a:pt x="26180" y="9053"/>
                      <a:pt x="26960" y="8084"/>
                      <a:pt x="27739" y="7092"/>
                    </a:cubicBezTo>
                    <a:cubicBezTo>
                      <a:pt x="28188" y="6549"/>
                      <a:pt x="28614" y="5982"/>
                      <a:pt x="28968" y="5367"/>
                    </a:cubicBezTo>
                    <a:cubicBezTo>
                      <a:pt x="29037" y="5298"/>
                      <a:pt x="28980" y="5204"/>
                      <a:pt x="28908" y="5204"/>
                    </a:cubicBezTo>
                    <a:close/>
                    <a:moveTo>
                      <a:pt x="22774" y="12604"/>
                    </a:moveTo>
                    <a:cubicBezTo>
                      <a:pt x="22743" y="12633"/>
                      <a:pt x="22713" y="12662"/>
                      <a:pt x="22683" y="12692"/>
                    </a:cubicBezTo>
                    <a:cubicBezTo>
                      <a:pt x="22715" y="12665"/>
                      <a:pt x="22745" y="12635"/>
                      <a:pt x="22774" y="12604"/>
                    </a:cubicBezTo>
                    <a:close/>
                    <a:moveTo>
                      <a:pt x="26117" y="5945"/>
                    </a:moveTo>
                    <a:cubicBezTo>
                      <a:pt x="26074" y="5945"/>
                      <a:pt x="26027" y="5962"/>
                      <a:pt x="25991" y="6005"/>
                    </a:cubicBezTo>
                    <a:cubicBezTo>
                      <a:pt x="25306" y="6927"/>
                      <a:pt x="24668" y="7872"/>
                      <a:pt x="23983" y="8817"/>
                    </a:cubicBezTo>
                    <a:cubicBezTo>
                      <a:pt x="23345" y="9762"/>
                      <a:pt x="22660" y="10683"/>
                      <a:pt x="21998" y="11628"/>
                    </a:cubicBezTo>
                    <a:cubicBezTo>
                      <a:pt x="21620" y="12148"/>
                      <a:pt x="21289" y="12715"/>
                      <a:pt x="20911" y="13259"/>
                    </a:cubicBezTo>
                    <a:cubicBezTo>
                      <a:pt x="21266" y="12810"/>
                      <a:pt x="21644" y="12361"/>
                      <a:pt x="21998" y="11888"/>
                    </a:cubicBezTo>
                    <a:cubicBezTo>
                      <a:pt x="22352" y="11439"/>
                      <a:pt x="22707" y="10967"/>
                      <a:pt x="23038" y="10494"/>
                    </a:cubicBezTo>
                    <a:cubicBezTo>
                      <a:pt x="23723" y="9596"/>
                      <a:pt x="24408" y="8651"/>
                      <a:pt x="25070" y="7730"/>
                    </a:cubicBezTo>
                    <a:cubicBezTo>
                      <a:pt x="25471" y="7186"/>
                      <a:pt x="25849" y="6667"/>
                      <a:pt x="26204" y="6100"/>
                    </a:cubicBezTo>
                    <a:cubicBezTo>
                      <a:pt x="26302" y="6034"/>
                      <a:pt x="26218" y="5945"/>
                      <a:pt x="26117" y="5945"/>
                    </a:cubicBezTo>
                    <a:close/>
                    <a:moveTo>
                      <a:pt x="6069" y="8600"/>
                    </a:moveTo>
                    <a:cubicBezTo>
                      <a:pt x="5986" y="8600"/>
                      <a:pt x="5939" y="8785"/>
                      <a:pt x="6049" y="8840"/>
                    </a:cubicBezTo>
                    <a:cubicBezTo>
                      <a:pt x="6971" y="9526"/>
                      <a:pt x="7916" y="10187"/>
                      <a:pt x="8861" y="10849"/>
                    </a:cubicBezTo>
                    <a:cubicBezTo>
                      <a:pt x="9806" y="11510"/>
                      <a:pt x="10728" y="12195"/>
                      <a:pt x="11673" y="12833"/>
                    </a:cubicBezTo>
                    <a:cubicBezTo>
                      <a:pt x="12193" y="13211"/>
                      <a:pt x="12760" y="13542"/>
                      <a:pt x="13303" y="13920"/>
                    </a:cubicBezTo>
                    <a:cubicBezTo>
                      <a:pt x="12854" y="13566"/>
                      <a:pt x="12405" y="13188"/>
                      <a:pt x="11933" y="12833"/>
                    </a:cubicBezTo>
                    <a:cubicBezTo>
                      <a:pt x="11484" y="12479"/>
                      <a:pt x="11011" y="12125"/>
                      <a:pt x="10539" y="11794"/>
                    </a:cubicBezTo>
                    <a:cubicBezTo>
                      <a:pt x="9641" y="11132"/>
                      <a:pt x="8696" y="10447"/>
                      <a:pt x="7774" y="9762"/>
                    </a:cubicBezTo>
                    <a:cubicBezTo>
                      <a:pt x="7231" y="9384"/>
                      <a:pt x="6711" y="9006"/>
                      <a:pt x="6144" y="8651"/>
                    </a:cubicBezTo>
                    <a:cubicBezTo>
                      <a:pt x="6118" y="8615"/>
                      <a:pt x="6092" y="8600"/>
                      <a:pt x="6069" y="8600"/>
                    </a:cubicBezTo>
                    <a:close/>
                    <a:moveTo>
                      <a:pt x="13393" y="1329"/>
                    </a:moveTo>
                    <a:cubicBezTo>
                      <a:pt x="13299" y="1329"/>
                      <a:pt x="13218" y="1423"/>
                      <a:pt x="13256" y="1516"/>
                    </a:cubicBezTo>
                    <a:cubicBezTo>
                      <a:pt x="13374" y="1705"/>
                      <a:pt x="13468" y="1918"/>
                      <a:pt x="13587" y="2083"/>
                    </a:cubicBezTo>
                    <a:cubicBezTo>
                      <a:pt x="13705" y="2272"/>
                      <a:pt x="13799" y="2461"/>
                      <a:pt x="13917" y="2650"/>
                    </a:cubicBezTo>
                    <a:cubicBezTo>
                      <a:pt x="14130" y="3028"/>
                      <a:pt x="14272" y="3406"/>
                      <a:pt x="14437" y="3831"/>
                    </a:cubicBezTo>
                    <a:cubicBezTo>
                      <a:pt x="14768" y="4658"/>
                      <a:pt x="15028" y="5485"/>
                      <a:pt x="15311" y="6336"/>
                    </a:cubicBezTo>
                    <a:cubicBezTo>
                      <a:pt x="15808" y="8013"/>
                      <a:pt x="16209" y="9762"/>
                      <a:pt x="16516" y="11487"/>
                    </a:cubicBezTo>
                    <a:cubicBezTo>
                      <a:pt x="16587" y="11983"/>
                      <a:pt x="16682" y="12455"/>
                      <a:pt x="16753" y="12952"/>
                    </a:cubicBezTo>
                    <a:cubicBezTo>
                      <a:pt x="16776" y="13188"/>
                      <a:pt x="16800" y="13424"/>
                      <a:pt x="16871" y="13660"/>
                    </a:cubicBezTo>
                    <a:cubicBezTo>
                      <a:pt x="16894" y="13920"/>
                      <a:pt x="16965" y="14157"/>
                      <a:pt x="17013" y="14393"/>
                    </a:cubicBezTo>
                    <a:lnTo>
                      <a:pt x="17036" y="14393"/>
                    </a:lnTo>
                    <a:cubicBezTo>
                      <a:pt x="17036" y="14157"/>
                      <a:pt x="17060" y="13968"/>
                      <a:pt x="17036" y="13731"/>
                    </a:cubicBezTo>
                    <a:cubicBezTo>
                      <a:pt x="17036" y="13519"/>
                      <a:pt x="17013" y="13282"/>
                      <a:pt x="16989" y="13070"/>
                    </a:cubicBezTo>
                    <a:cubicBezTo>
                      <a:pt x="16965" y="12621"/>
                      <a:pt x="16894" y="12195"/>
                      <a:pt x="16824" y="11747"/>
                    </a:cubicBezTo>
                    <a:cubicBezTo>
                      <a:pt x="16705" y="10849"/>
                      <a:pt x="16564" y="9975"/>
                      <a:pt x="16375" y="9077"/>
                    </a:cubicBezTo>
                    <a:cubicBezTo>
                      <a:pt x="15973" y="7352"/>
                      <a:pt x="15500" y="5627"/>
                      <a:pt x="14886" y="3973"/>
                    </a:cubicBezTo>
                    <a:cubicBezTo>
                      <a:pt x="14721" y="3501"/>
                      <a:pt x="14532" y="3028"/>
                      <a:pt x="14295" y="2579"/>
                    </a:cubicBezTo>
                    <a:cubicBezTo>
                      <a:pt x="14177" y="2390"/>
                      <a:pt x="14059" y="2154"/>
                      <a:pt x="13941" y="1941"/>
                    </a:cubicBezTo>
                    <a:cubicBezTo>
                      <a:pt x="13823" y="1729"/>
                      <a:pt x="13634" y="1516"/>
                      <a:pt x="13468" y="1351"/>
                    </a:cubicBezTo>
                    <a:cubicBezTo>
                      <a:pt x="13444" y="1336"/>
                      <a:pt x="13418" y="1329"/>
                      <a:pt x="13393" y="1329"/>
                    </a:cubicBezTo>
                    <a:close/>
                    <a:moveTo>
                      <a:pt x="21921" y="1442"/>
                    </a:moveTo>
                    <a:cubicBezTo>
                      <a:pt x="21847" y="1442"/>
                      <a:pt x="21762" y="1488"/>
                      <a:pt x="21762" y="1563"/>
                    </a:cubicBezTo>
                    <a:cubicBezTo>
                      <a:pt x="21762" y="1752"/>
                      <a:pt x="21738" y="1988"/>
                      <a:pt x="21762" y="2201"/>
                    </a:cubicBezTo>
                    <a:lnTo>
                      <a:pt x="21762" y="2863"/>
                    </a:lnTo>
                    <a:cubicBezTo>
                      <a:pt x="21738" y="3288"/>
                      <a:pt x="21714" y="3713"/>
                      <a:pt x="21620" y="4162"/>
                    </a:cubicBezTo>
                    <a:cubicBezTo>
                      <a:pt x="21478" y="5013"/>
                      <a:pt x="21289" y="5887"/>
                      <a:pt x="21124" y="6761"/>
                    </a:cubicBezTo>
                    <a:cubicBezTo>
                      <a:pt x="20698" y="8462"/>
                      <a:pt x="20202" y="10140"/>
                      <a:pt x="19588" y="11794"/>
                    </a:cubicBezTo>
                    <a:cubicBezTo>
                      <a:pt x="19399" y="12266"/>
                      <a:pt x="19234" y="12739"/>
                      <a:pt x="19045" y="13188"/>
                    </a:cubicBezTo>
                    <a:cubicBezTo>
                      <a:pt x="18974" y="13424"/>
                      <a:pt x="18879" y="13637"/>
                      <a:pt x="18785" y="13873"/>
                    </a:cubicBezTo>
                    <a:cubicBezTo>
                      <a:pt x="18690" y="14109"/>
                      <a:pt x="18619" y="14346"/>
                      <a:pt x="18548" y="14582"/>
                    </a:cubicBezTo>
                    <a:cubicBezTo>
                      <a:pt x="18548" y="14582"/>
                      <a:pt x="18548" y="14592"/>
                      <a:pt x="18555" y="14592"/>
                    </a:cubicBezTo>
                    <a:cubicBezTo>
                      <a:pt x="18559" y="14592"/>
                      <a:pt x="18564" y="14590"/>
                      <a:pt x="18572" y="14582"/>
                    </a:cubicBezTo>
                    <a:cubicBezTo>
                      <a:pt x="18690" y="14369"/>
                      <a:pt x="18808" y="14204"/>
                      <a:pt x="18926" y="13991"/>
                    </a:cubicBezTo>
                    <a:cubicBezTo>
                      <a:pt x="19021" y="13802"/>
                      <a:pt x="19139" y="13613"/>
                      <a:pt x="19234" y="13400"/>
                    </a:cubicBezTo>
                    <a:lnTo>
                      <a:pt x="19753" y="12148"/>
                    </a:lnTo>
                    <a:cubicBezTo>
                      <a:pt x="20084" y="11321"/>
                      <a:pt x="20415" y="10471"/>
                      <a:pt x="20675" y="9620"/>
                    </a:cubicBezTo>
                    <a:cubicBezTo>
                      <a:pt x="21195" y="7943"/>
                      <a:pt x="21644" y="6194"/>
                      <a:pt x="21951" y="4446"/>
                    </a:cubicBezTo>
                    <a:cubicBezTo>
                      <a:pt x="22022" y="3950"/>
                      <a:pt x="22092" y="3453"/>
                      <a:pt x="22116" y="2981"/>
                    </a:cubicBezTo>
                    <a:cubicBezTo>
                      <a:pt x="22140" y="2745"/>
                      <a:pt x="22140" y="2461"/>
                      <a:pt x="22140" y="2225"/>
                    </a:cubicBezTo>
                    <a:cubicBezTo>
                      <a:pt x="22140" y="1965"/>
                      <a:pt x="22092" y="1729"/>
                      <a:pt x="22022" y="1492"/>
                    </a:cubicBezTo>
                    <a:cubicBezTo>
                      <a:pt x="22004" y="1458"/>
                      <a:pt x="21965" y="1442"/>
                      <a:pt x="21921" y="1442"/>
                    </a:cubicBezTo>
                    <a:close/>
                    <a:moveTo>
                      <a:pt x="5979" y="5485"/>
                    </a:moveTo>
                    <a:cubicBezTo>
                      <a:pt x="5860" y="5485"/>
                      <a:pt x="5790" y="5651"/>
                      <a:pt x="5884" y="5722"/>
                    </a:cubicBezTo>
                    <a:cubicBezTo>
                      <a:pt x="6049" y="5840"/>
                      <a:pt x="6238" y="5958"/>
                      <a:pt x="6451" y="6052"/>
                    </a:cubicBezTo>
                    <a:cubicBezTo>
                      <a:pt x="6640" y="6171"/>
                      <a:pt x="6829" y="6241"/>
                      <a:pt x="6995" y="6360"/>
                    </a:cubicBezTo>
                    <a:cubicBezTo>
                      <a:pt x="7349" y="6596"/>
                      <a:pt x="7703" y="6856"/>
                      <a:pt x="8034" y="7139"/>
                    </a:cubicBezTo>
                    <a:cubicBezTo>
                      <a:pt x="8719" y="7706"/>
                      <a:pt x="9357" y="8297"/>
                      <a:pt x="10019" y="8888"/>
                    </a:cubicBezTo>
                    <a:cubicBezTo>
                      <a:pt x="11318" y="10093"/>
                      <a:pt x="12500" y="11392"/>
                      <a:pt x="13657" y="12739"/>
                    </a:cubicBezTo>
                    <a:cubicBezTo>
                      <a:pt x="13965" y="13117"/>
                      <a:pt x="14272" y="13519"/>
                      <a:pt x="14603" y="13897"/>
                    </a:cubicBezTo>
                    <a:cubicBezTo>
                      <a:pt x="14744" y="14062"/>
                      <a:pt x="14886" y="14275"/>
                      <a:pt x="15028" y="14464"/>
                    </a:cubicBezTo>
                    <a:cubicBezTo>
                      <a:pt x="15193" y="14676"/>
                      <a:pt x="15359" y="14842"/>
                      <a:pt x="15548" y="15031"/>
                    </a:cubicBezTo>
                    <a:lnTo>
                      <a:pt x="15571" y="15031"/>
                    </a:lnTo>
                    <a:cubicBezTo>
                      <a:pt x="15453" y="14818"/>
                      <a:pt x="15359" y="14605"/>
                      <a:pt x="15241" y="14440"/>
                    </a:cubicBezTo>
                    <a:lnTo>
                      <a:pt x="14886" y="13897"/>
                    </a:lnTo>
                    <a:cubicBezTo>
                      <a:pt x="14626" y="13542"/>
                      <a:pt x="14366" y="13164"/>
                      <a:pt x="14083" y="12810"/>
                    </a:cubicBezTo>
                    <a:cubicBezTo>
                      <a:pt x="13539" y="12101"/>
                      <a:pt x="12972" y="11416"/>
                      <a:pt x="12358" y="10731"/>
                    </a:cubicBezTo>
                    <a:cubicBezTo>
                      <a:pt x="11177" y="9431"/>
                      <a:pt x="9877" y="8202"/>
                      <a:pt x="8507" y="7045"/>
                    </a:cubicBezTo>
                    <a:cubicBezTo>
                      <a:pt x="8129" y="6714"/>
                      <a:pt x="7751" y="6430"/>
                      <a:pt x="7302" y="6123"/>
                    </a:cubicBezTo>
                    <a:cubicBezTo>
                      <a:pt x="7089" y="5982"/>
                      <a:pt x="6876" y="5863"/>
                      <a:pt x="6687" y="5745"/>
                    </a:cubicBezTo>
                    <a:cubicBezTo>
                      <a:pt x="6451" y="5627"/>
                      <a:pt x="6238" y="5533"/>
                      <a:pt x="5979" y="5485"/>
                    </a:cubicBezTo>
                    <a:close/>
                    <a:moveTo>
                      <a:pt x="1206" y="13400"/>
                    </a:moveTo>
                    <a:cubicBezTo>
                      <a:pt x="1135" y="13424"/>
                      <a:pt x="1064" y="13637"/>
                      <a:pt x="1206" y="13637"/>
                    </a:cubicBezTo>
                    <a:cubicBezTo>
                      <a:pt x="1844" y="13755"/>
                      <a:pt x="2458" y="13779"/>
                      <a:pt x="3072" y="13873"/>
                    </a:cubicBezTo>
                    <a:lnTo>
                      <a:pt x="4939" y="14133"/>
                    </a:lnTo>
                    <a:cubicBezTo>
                      <a:pt x="6168" y="14322"/>
                      <a:pt x="7396" y="14558"/>
                      <a:pt x="8601" y="14818"/>
                    </a:cubicBezTo>
                    <a:cubicBezTo>
                      <a:pt x="8956" y="14865"/>
                      <a:pt x="9286" y="14960"/>
                      <a:pt x="9641" y="15031"/>
                    </a:cubicBezTo>
                    <a:cubicBezTo>
                      <a:pt x="9806" y="15054"/>
                      <a:pt x="9995" y="15102"/>
                      <a:pt x="10161" y="15102"/>
                    </a:cubicBezTo>
                    <a:cubicBezTo>
                      <a:pt x="10350" y="15149"/>
                      <a:pt x="10515" y="15149"/>
                      <a:pt x="10704" y="15196"/>
                    </a:cubicBezTo>
                    <a:cubicBezTo>
                      <a:pt x="10397" y="15102"/>
                      <a:pt x="10113" y="14984"/>
                      <a:pt x="9783" y="14865"/>
                    </a:cubicBezTo>
                    <a:cubicBezTo>
                      <a:pt x="9475" y="14794"/>
                      <a:pt x="9192" y="14700"/>
                      <a:pt x="8885" y="14629"/>
                    </a:cubicBezTo>
                    <a:cubicBezTo>
                      <a:pt x="8270" y="14487"/>
                      <a:pt x="7680" y="14346"/>
                      <a:pt x="7065" y="14227"/>
                    </a:cubicBezTo>
                    <a:cubicBezTo>
                      <a:pt x="5813" y="13991"/>
                      <a:pt x="4585" y="13779"/>
                      <a:pt x="3332" y="13613"/>
                    </a:cubicBezTo>
                    <a:cubicBezTo>
                      <a:pt x="2623" y="13519"/>
                      <a:pt x="1915" y="13400"/>
                      <a:pt x="1206" y="13400"/>
                    </a:cubicBezTo>
                    <a:close/>
                    <a:moveTo>
                      <a:pt x="29221" y="5804"/>
                    </a:moveTo>
                    <a:cubicBezTo>
                      <a:pt x="29184" y="5804"/>
                      <a:pt x="29150" y="5822"/>
                      <a:pt x="29133" y="5863"/>
                    </a:cubicBezTo>
                    <a:cubicBezTo>
                      <a:pt x="28992" y="6052"/>
                      <a:pt x="28874" y="6218"/>
                      <a:pt x="28803" y="6430"/>
                    </a:cubicBezTo>
                    <a:cubicBezTo>
                      <a:pt x="28685" y="6643"/>
                      <a:pt x="28590" y="6808"/>
                      <a:pt x="28472" y="6997"/>
                    </a:cubicBezTo>
                    <a:cubicBezTo>
                      <a:pt x="28236" y="7352"/>
                      <a:pt x="27976" y="7706"/>
                      <a:pt x="27716" y="8013"/>
                    </a:cubicBezTo>
                    <a:cubicBezTo>
                      <a:pt x="27149" y="8699"/>
                      <a:pt x="26558" y="9360"/>
                      <a:pt x="25967" y="9998"/>
                    </a:cubicBezTo>
                    <a:cubicBezTo>
                      <a:pt x="24762" y="11298"/>
                      <a:pt x="23463" y="12479"/>
                      <a:pt x="22092" y="13637"/>
                    </a:cubicBezTo>
                    <a:cubicBezTo>
                      <a:pt x="21714" y="13968"/>
                      <a:pt x="21336" y="14251"/>
                      <a:pt x="20935" y="14582"/>
                    </a:cubicBezTo>
                    <a:cubicBezTo>
                      <a:pt x="20769" y="14724"/>
                      <a:pt x="20557" y="14865"/>
                      <a:pt x="20391" y="15031"/>
                    </a:cubicBezTo>
                    <a:cubicBezTo>
                      <a:pt x="20179" y="15173"/>
                      <a:pt x="19990" y="15338"/>
                      <a:pt x="19824" y="15527"/>
                    </a:cubicBezTo>
                    <a:lnTo>
                      <a:pt x="19824" y="15551"/>
                    </a:lnTo>
                    <a:cubicBezTo>
                      <a:pt x="20037" y="15432"/>
                      <a:pt x="20226" y="15338"/>
                      <a:pt x="20415" y="15220"/>
                    </a:cubicBezTo>
                    <a:lnTo>
                      <a:pt x="20935" y="14865"/>
                    </a:lnTo>
                    <a:cubicBezTo>
                      <a:pt x="21289" y="14605"/>
                      <a:pt x="21691" y="14346"/>
                      <a:pt x="22045" y="14086"/>
                    </a:cubicBezTo>
                    <a:cubicBezTo>
                      <a:pt x="22754" y="13519"/>
                      <a:pt x="23416" y="12952"/>
                      <a:pt x="24101" y="12337"/>
                    </a:cubicBezTo>
                    <a:cubicBezTo>
                      <a:pt x="25400" y="11156"/>
                      <a:pt x="26629" y="9856"/>
                      <a:pt x="27787" y="8486"/>
                    </a:cubicBezTo>
                    <a:cubicBezTo>
                      <a:pt x="28117" y="8108"/>
                      <a:pt x="28401" y="7730"/>
                      <a:pt x="28708" y="7281"/>
                    </a:cubicBezTo>
                    <a:cubicBezTo>
                      <a:pt x="28850" y="7068"/>
                      <a:pt x="28968" y="6879"/>
                      <a:pt x="29086" y="6667"/>
                    </a:cubicBezTo>
                    <a:cubicBezTo>
                      <a:pt x="29204" y="6430"/>
                      <a:pt x="29299" y="6218"/>
                      <a:pt x="29370" y="5958"/>
                    </a:cubicBezTo>
                    <a:cubicBezTo>
                      <a:pt x="29370" y="5866"/>
                      <a:pt x="29290" y="5804"/>
                      <a:pt x="29221" y="5804"/>
                    </a:cubicBezTo>
                    <a:close/>
                    <a:moveTo>
                      <a:pt x="30628" y="11819"/>
                    </a:moveTo>
                    <a:cubicBezTo>
                      <a:pt x="30604" y="11819"/>
                      <a:pt x="30578" y="11826"/>
                      <a:pt x="30551" y="11841"/>
                    </a:cubicBezTo>
                    <a:cubicBezTo>
                      <a:pt x="29488" y="12266"/>
                      <a:pt x="28448" y="12786"/>
                      <a:pt x="27409" y="13259"/>
                    </a:cubicBezTo>
                    <a:cubicBezTo>
                      <a:pt x="26369" y="13731"/>
                      <a:pt x="25306" y="14204"/>
                      <a:pt x="24290" y="14700"/>
                    </a:cubicBezTo>
                    <a:cubicBezTo>
                      <a:pt x="23699" y="14984"/>
                      <a:pt x="23132" y="15291"/>
                      <a:pt x="22541" y="15574"/>
                    </a:cubicBezTo>
                    <a:cubicBezTo>
                      <a:pt x="23061" y="15385"/>
                      <a:pt x="23628" y="15173"/>
                      <a:pt x="24172" y="14960"/>
                    </a:cubicBezTo>
                    <a:cubicBezTo>
                      <a:pt x="24691" y="14747"/>
                      <a:pt x="25235" y="14511"/>
                      <a:pt x="25755" y="14275"/>
                    </a:cubicBezTo>
                    <a:cubicBezTo>
                      <a:pt x="26818" y="13802"/>
                      <a:pt x="27858" y="13377"/>
                      <a:pt x="28921" y="12904"/>
                    </a:cubicBezTo>
                    <a:cubicBezTo>
                      <a:pt x="29511" y="12621"/>
                      <a:pt x="30126" y="12361"/>
                      <a:pt x="30693" y="12077"/>
                    </a:cubicBezTo>
                    <a:cubicBezTo>
                      <a:pt x="30832" y="11998"/>
                      <a:pt x="30754" y="11819"/>
                      <a:pt x="30628" y="11819"/>
                    </a:cubicBezTo>
                    <a:close/>
                    <a:moveTo>
                      <a:pt x="33437" y="12558"/>
                    </a:moveTo>
                    <a:cubicBezTo>
                      <a:pt x="33421" y="12558"/>
                      <a:pt x="33404" y="12563"/>
                      <a:pt x="33386" y="12574"/>
                    </a:cubicBezTo>
                    <a:cubicBezTo>
                      <a:pt x="32796" y="12786"/>
                      <a:pt x="32229" y="13070"/>
                      <a:pt x="31662" y="13306"/>
                    </a:cubicBezTo>
                    <a:cubicBezTo>
                      <a:pt x="31071" y="13542"/>
                      <a:pt x="30480" y="13779"/>
                      <a:pt x="29913" y="14015"/>
                    </a:cubicBezTo>
                    <a:cubicBezTo>
                      <a:pt x="28755" y="14464"/>
                      <a:pt x="27574" y="14865"/>
                      <a:pt x="26393" y="15267"/>
                    </a:cubicBezTo>
                    <a:cubicBezTo>
                      <a:pt x="26085" y="15385"/>
                      <a:pt x="25731" y="15456"/>
                      <a:pt x="25400" y="15574"/>
                    </a:cubicBezTo>
                    <a:cubicBezTo>
                      <a:pt x="25211" y="15645"/>
                      <a:pt x="25046" y="15692"/>
                      <a:pt x="24904" y="15763"/>
                    </a:cubicBezTo>
                    <a:cubicBezTo>
                      <a:pt x="24715" y="15810"/>
                      <a:pt x="24573" y="15905"/>
                      <a:pt x="24408" y="15976"/>
                    </a:cubicBezTo>
                    <a:cubicBezTo>
                      <a:pt x="24715" y="15881"/>
                      <a:pt x="25022" y="15858"/>
                      <a:pt x="25329" y="15787"/>
                    </a:cubicBezTo>
                    <a:cubicBezTo>
                      <a:pt x="25637" y="15740"/>
                      <a:pt x="25920" y="15645"/>
                      <a:pt x="26227" y="15551"/>
                    </a:cubicBezTo>
                    <a:cubicBezTo>
                      <a:pt x="26818" y="15385"/>
                      <a:pt x="27432" y="15196"/>
                      <a:pt x="28023" y="14984"/>
                    </a:cubicBezTo>
                    <a:cubicBezTo>
                      <a:pt x="29204" y="14582"/>
                      <a:pt x="30386" y="14157"/>
                      <a:pt x="31543" y="13660"/>
                    </a:cubicBezTo>
                    <a:cubicBezTo>
                      <a:pt x="32181" y="13400"/>
                      <a:pt x="32867" y="13141"/>
                      <a:pt x="33481" y="12786"/>
                    </a:cubicBezTo>
                    <a:cubicBezTo>
                      <a:pt x="33561" y="12706"/>
                      <a:pt x="33522" y="12558"/>
                      <a:pt x="33437" y="12558"/>
                    </a:cubicBezTo>
                    <a:close/>
                    <a:moveTo>
                      <a:pt x="2269" y="12692"/>
                    </a:moveTo>
                    <a:cubicBezTo>
                      <a:pt x="2009" y="12692"/>
                      <a:pt x="1773" y="12739"/>
                      <a:pt x="1537" y="12810"/>
                    </a:cubicBezTo>
                    <a:cubicBezTo>
                      <a:pt x="1442" y="12904"/>
                      <a:pt x="1489" y="13070"/>
                      <a:pt x="1607" y="13070"/>
                    </a:cubicBezTo>
                    <a:cubicBezTo>
                      <a:pt x="1734" y="13070"/>
                      <a:pt x="1881" y="13080"/>
                      <a:pt x="2028" y="13080"/>
                    </a:cubicBezTo>
                    <a:cubicBezTo>
                      <a:pt x="2101" y="13080"/>
                      <a:pt x="2175" y="13078"/>
                      <a:pt x="2245" y="13070"/>
                    </a:cubicBezTo>
                    <a:lnTo>
                      <a:pt x="2907" y="13070"/>
                    </a:lnTo>
                    <a:cubicBezTo>
                      <a:pt x="3332" y="13093"/>
                      <a:pt x="3758" y="13141"/>
                      <a:pt x="4207" y="13211"/>
                    </a:cubicBezTo>
                    <a:cubicBezTo>
                      <a:pt x="5057" y="13377"/>
                      <a:pt x="5931" y="13542"/>
                      <a:pt x="6806" y="13731"/>
                    </a:cubicBezTo>
                    <a:cubicBezTo>
                      <a:pt x="8507" y="14133"/>
                      <a:pt x="10184" y="14629"/>
                      <a:pt x="11838" y="15267"/>
                    </a:cubicBezTo>
                    <a:cubicBezTo>
                      <a:pt x="12311" y="15432"/>
                      <a:pt x="12783" y="15621"/>
                      <a:pt x="13232" y="15787"/>
                    </a:cubicBezTo>
                    <a:cubicBezTo>
                      <a:pt x="13468" y="15881"/>
                      <a:pt x="13681" y="15976"/>
                      <a:pt x="13917" y="16047"/>
                    </a:cubicBezTo>
                    <a:cubicBezTo>
                      <a:pt x="14154" y="16141"/>
                      <a:pt x="14390" y="16236"/>
                      <a:pt x="14626" y="16283"/>
                    </a:cubicBezTo>
                    <a:cubicBezTo>
                      <a:pt x="14626" y="16283"/>
                      <a:pt x="14650" y="16283"/>
                      <a:pt x="14626" y="16259"/>
                    </a:cubicBezTo>
                    <a:cubicBezTo>
                      <a:pt x="14414" y="16141"/>
                      <a:pt x="14248" y="16023"/>
                      <a:pt x="14036" y="15905"/>
                    </a:cubicBezTo>
                    <a:cubicBezTo>
                      <a:pt x="13846" y="15810"/>
                      <a:pt x="13657" y="15692"/>
                      <a:pt x="13445" y="15621"/>
                    </a:cubicBezTo>
                    <a:lnTo>
                      <a:pt x="12193" y="15078"/>
                    </a:lnTo>
                    <a:cubicBezTo>
                      <a:pt x="11366" y="14747"/>
                      <a:pt x="10515" y="14440"/>
                      <a:pt x="9664" y="14157"/>
                    </a:cubicBezTo>
                    <a:cubicBezTo>
                      <a:pt x="7987" y="13637"/>
                      <a:pt x="6238" y="13188"/>
                      <a:pt x="4490" y="12904"/>
                    </a:cubicBezTo>
                    <a:cubicBezTo>
                      <a:pt x="3994" y="12810"/>
                      <a:pt x="3498" y="12739"/>
                      <a:pt x="3025" y="12715"/>
                    </a:cubicBezTo>
                    <a:cubicBezTo>
                      <a:pt x="2789" y="12692"/>
                      <a:pt x="2505" y="12692"/>
                      <a:pt x="2269" y="12692"/>
                    </a:cubicBezTo>
                    <a:close/>
                    <a:moveTo>
                      <a:pt x="3282" y="15431"/>
                    </a:moveTo>
                    <a:cubicBezTo>
                      <a:pt x="3100" y="15431"/>
                      <a:pt x="3150" y="15670"/>
                      <a:pt x="3309" y="15692"/>
                    </a:cubicBezTo>
                    <a:cubicBezTo>
                      <a:pt x="4466" y="15858"/>
                      <a:pt x="5577" y="15929"/>
                      <a:pt x="6735" y="16023"/>
                    </a:cubicBezTo>
                    <a:cubicBezTo>
                      <a:pt x="7892" y="16141"/>
                      <a:pt x="9003" y="16236"/>
                      <a:pt x="10161" y="16330"/>
                    </a:cubicBezTo>
                    <a:cubicBezTo>
                      <a:pt x="10822" y="16378"/>
                      <a:pt x="11460" y="16378"/>
                      <a:pt x="12098" y="16448"/>
                    </a:cubicBezTo>
                    <a:cubicBezTo>
                      <a:pt x="11555" y="16354"/>
                      <a:pt x="10964" y="16236"/>
                      <a:pt x="10397" y="16165"/>
                    </a:cubicBezTo>
                    <a:cubicBezTo>
                      <a:pt x="9830" y="16094"/>
                      <a:pt x="9239" y="16023"/>
                      <a:pt x="8672" y="15976"/>
                    </a:cubicBezTo>
                    <a:cubicBezTo>
                      <a:pt x="7538" y="15834"/>
                      <a:pt x="6404" y="15740"/>
                      <a:pt x="5270" y="15598"/>
                    </a:cubicBezTo>
                    <a:lnTo>
                      <a:pt x="3309" y="15432"/>
                    </a:lnTo>
                    <a:cubicBezTo>
                      <a:pt x="3299" y="15431"/>
                      <a:pt x="3291" y="15431"/>
                      <a:pt x="3282" y="15431"/>
                    </a:cubicBezTo>
                    <a:close/>
                    <a:moveTo>
                      <a:pt x="11576" y="720"/>
                    </a:moveTo>
                    <a:cubicBezTo>
                      <a:pt x="11506" y="720"/>
                      <a:pt x="11455" y="764"/>
                      <a:pt x="11484" y="807"/>
                    </a:cubicBezTo>
                    <a:cubicBezTo>
                      <a:pt x="11696" y="1327"/>
                      <a:pt x="11933" y="1823"/>
                      <a:pt x="12169" y="2296"/>
                    </a:cubicBezTo>
                    <a:cubicBezTo>
                      <a:pt x="12405" y="2792"/>
                      <a:pt x="12618" y="3288"/>
                      <a:pt x="12854" y="3784"/>
                    </a:cubicBezTo>
                    <a:cubicBezTo>
                      <a:pt x="13303" y="4800"/>
                      <a:pt x="13705" y="5769"/>
                      <a:pt x="14083" y="6808"/>
                    </a:cubicBezTo>
                    <a:cubicBezTo>
                      <a:pt x="14886" y="8840"/>
                      <a:pt x="15571" y="10872"/>
                      <a:pt x="16209" y="12975"/>
                    </a:cubicBezTo>
                    <a:cubicBezTo>
                      <a:pt x="16398" y="13566"/>
                      <a:pt x="16540" y="14133"/>
                      <a:pt x="16753" y="14724"/>
                    </a:cubicBezTo>
                    <a:cubicBezTo>
                      <a:pt x="16918" y="15314"/>
                      <a:pt x="17107" y="15905"/>
                      <a:pt x="17249" y="16496"/>
                    </a:cubicBezTo>
                    <a:cubicBezTo>
                      <a:pt x="17249" y="16504"/>
                      <a:pt x="17251" y="16506"/>
                      <a:pt x="17255" y="16506"/>
                    </a:cubicBezTo>
                    <a:cubicBezTo>
                      <a:pt x="17262" y="16506"/>
                      <a:pt x="17272" y="16496"/>
                      <a:pt x="17272" y="16496"/>
                    </a:cubicBezTo>
                    <a:cubicBezTo>
                      <a:pt x="17036" y="15432"/>
                      <a:pt x="16800" y="14369"/>
                      <a:pt x="16540" y="13306"/>
                    </a:cubicBezTo>
                    <a:cubicBezTo>
                      <a:pt x="16256" y="12266"/>
                      <a:pt x="15949" y="11250"/>
                      <a:pt x="15595" y="10211"/>
                    </a:cubicBezTo>
                    <a:cubicBezTo>
                      <a:pt x="14910" y="8132"/>
                      <a:pt x="14154" y="6100"/>
                      <a:pt x="13303" y="4091"/>
                    </a:cubicBezTo>
                    <a:cubicBezTo>
                      <a:pt x="13067" y="3524"/>
                      <a:pt x="12783" y="2957"/>
                      <a:pt x="12547" y="2437"/>
                    </a:cubicBezTo>
                    <a:cubicBezTo>
                      <a:pt x="12287" y="1870"/>
                      <a:pt x="12051" y="1327"/>
                      <a:pt x="11720" y="783"/>
                    </a:cubicBezTo>
                    <a:cubicBezTo>
                      <a:pt x="11674" y="738"/>
                      <a:pt x="11621" y="720"/>
                      <a:pt x="11576" y="720"/>
                    </a:cubicBezTo>
                    <a:close/>
                    <a:moveTo>
                      <a:pt x="20653" y="1"/>
                    </a:moveTo>
                    <a:cubicBezTo>
                      <a:pt x="20613" y="1"/>
                      <a:pt x="20580" y="25"/>
                      <a:pt x="20580" y="75"/>
                    </a:cubicBezTo>
                    <a:cubicBezTo>
                      <a:pt x="20509" y="618"/>
                      <a:pt x="20462" y="1162"/>
                      <a:pt x="20415" y="1705"/>
                    </a:cubicBezTo>
                    <a:cubicBezTo>
                      <a:pt x="20344" y="2225"/>
                      <a:pt x="20297" y="2792"/>
                      <a:pt x="20226" y="3312"/>
                    </a:cubicBezTo>
                    <a:cubicBezTo>
                      <a:pt x="20108" y="4375"/>
                      <a:pt x="19966" y="5485"/>
                      <a:pt x="19824" y="6549"/>
                    </a:cubicBezTo>
                    <a:cubicBezTo>
                      <a:pt x="19493" y="8699"/>
                      <a:pt x="19045" y="10825"/>
                      <a:pt x="18572" y="12952"/>
                    </a:cubicBezTo>
                    <a:cubicBezTo>
                      <a:pt x="18430" y="13542"/>
                      <a:pt x="18288" y="14133"/>
                      <a:pt x="18170" y="14700"/>
                    </a:cubicBezTo>
                    <a:cubicBezTo>
                      <a:pt x="18029" y="15291"/>
                      <a:pt x="17863" y="15905"/>
                      <a:pt x="17721" y="16496"/>
                    </a:cubicBezTo>
                    <a:cubicBezTo>
                      <a:pt x="17721" y="16507"/>
                      <a:pt x="17727" y="16513"/>
                      <a:pt x="17733" y="16513"/>
                    </a:cubicBezTo>
                    <a:cubicBezTo>
                      <a:pt x="17739" y="16513"/>
                      <a:pt x="17745" y="16507"/>
                      <a:pt x="17745" y="16496"/>
                    </a:cubicBezTo>
                    <a:cubicBezTo>
                      <a:pt x="18076" y="15456"/>
                      <a:pt x="18430" y="14393"/>
                      <a:pt x="18690" y="13377"/>
                    </a:cubicBezTo>
                    <a:cubicBezTo>
                      <a:pt x="18974" y="12337"/>
                      <a:pt x="19234" y="11274"/>
                      <a:pt x="19446" y="10211"/>
                    </a:cubicBezTo>
                    <a:cubicBezTo>
                      <a:pt x="19871" y="8084"/>
                      <a:pt x="20226" y="5934"/>
                      <a:pt x="20509" y="3761"/>
                    </a:cubicBezTo>
                    <a:cubicBezTo>
                      <a:pt x="20557" y="3170"/>
                      <a:pt x="20651" y="2556"/>
                      <a:pt x="20675" y="1965"/>
                    </a:cubicBezTo>
                    <a:cubicBezTo>
                      <a:pt x="20722" y="1351"/>
                      <a:pt x="20793" y="760"/>
                      <a:pt x="20793" y="146"/>
                    </a:cubicBezTo>
                    <a:cubicBezTo>
                      <a:pt x="20779" y="49"/>
                      <a:pt x="20709" y="1"/>
                      <a:pt x="20653" y="1"/>
                    </a:cubicBezTo>
                    <a:close/>
                    <a:moveTo>
                      <a:pt x="4087" y="5854"/>
                    </a:moveTo>
                    <a:cubicBezTo>
                      <a:pt x="3989" y="5854"/>
                      <a:pt x="3913" y="5964"/>
                      <a:pt x="3994" y="6005"/>
                    </a:cubicBezTo>
                    <a:cubicBezTo>
                      <a:pt x="4396" y="6336"/>
                      <a:pt x="4868" y="6667"/>
                      <a:pt x="5317" y="6950"/>
                    </a:cubicBezTo>
                    <a:cubicBezTo>
                      <a:pt x="5766" y="7281"/>
                      <a:pt x="6215" y="7588"/>
                      <a:pt x="6640" y="7895"/>
                    </a:cubicBezTo>
                    <a:cubicBezTo>
                      <a:pt x="7538" y="8557"/>
                      <a:pt x="8389" y="9195"/>
                      <a:pt x="9216" y="9880"/>
                    </a:cubicBezTo>
                    <a:cubicBezTo>
                      <a:pt x="10893" y="11250"/>
                      <a:pt x="12547" y="12692"/>
                      <a:pt x="14154" y="14157"/>
                    </a:cubicBezTo>
                    <a:cubicBezTo>
                      <a:pt x="14603" y="14582"/>
                      <a:pt x="15004" y="14984"/>
                      <a:pt x="15453" y="15409"/>
                    </a:cubicBezTo>
                    <a:cubicBezTo>
                      <a:pt x="15902" y="15810"/>
                      <a:pt x="16327" y="16259"/>
                      <a:pt x="16776" y="16708"/>
                    </a:cubicBezTo>
                    <a:cubicBezTo>
                      <a:pt x="16776" y="16708"/>
                      <a:pt x="16800" y="16708"/>
                      <a:pt x="16800" y="16685"/>
                    </a:cubicBezTo>
                    <a:cubicBezTo>
                      <a:pt x="16067" y="15881"/>
                      <a:pt x="15335" y="15054"/>
                      <a:pt x="14555" y="14275"/>
                    </a:cubicBezTo>
                    <a:cubicBezTo>
                      <a:pt x="13799" y="13519"/>
                      <a:pt x="12996" y="12786"/>
                      <a:pt x="12193" y="12077"/>
                    </a:cubicBezTo>
                    <a:cubicBezTo>
                      <a:pt x="10586" y="10612"/>
                      <a:pt x="8885" y="9242"/>
                      <a:pt x="7160" y="7943"/>
                    </a:cubicBezTo>
                    <a:cubicBezTo>
                      <a:pt x="6640" y="7588"/>
                      <a:pt x="6168" y="7234"/>
                      <a:pt x="5671" y="6879"/>
                    </a:cubicBezTo>
                    <a:cubicBezTo>
                      <a:pt x="5175" y="6525"/>
                      <a:pt x="4679" y="6171"/>
                      <a:pt x="4136" y="5863"/>
                    </a:cubicBezTo>
                    <a:cubicBezTo>
                      <a:pt x="4119" y="5857"/>
                      <a:pt x="4103" y="5854"/>
                      <a:pt x="4087" y="5854"/>
                    </a:cubicBezTo>
                    <a:close/>
                    <a:moveTo>
                      <a:pt x="28890" y="3915"/>
                    </a:moveTo>
                    <a:cubicBezTo>
                      <a:pt x="28867" y="3915"/>
                      <a:pt x="28844" y="3925"/>
                      <a:pt x="28826" y="3950"/>
                    </a:cubicBezTo>
                    <a:cubicBezTo>
                      <a:pt x="28495" y="4375"/>
                      <a:pt x="28212" y="4824"/>
                      <a:pt x="27881" y="5273"/>
                    </a:cubicBezTo>
                    <a:cubicBezTo>
                      <a:pt x="27574" y="5722"/>
                      <a:pt x="27267" y="6147"/>
                      <a:pt x="26936" y="6596"/>
                    </a:cubicBezTo>
                    <a:cubicBezTo>
                      <a:pt x="26298" y="7470"/>
                      <a:pt x="25637" y="8321"/>
                      <a:pt x="24951" y="9171"/>
                    </a:cubicBezTo>
                    <a:cubicBezTo>
                      <a:pt x="23605" y="10872"/>
                      <a:pt x="22163" y="12503"/>
                      <a:pt x="20675" y="14109"/>
                    </a:cubicBezTo>
                    <a:cubicBezTo>
                      <a:pt x="20273" y="14511"/>
                      <a:pt x="19848" y="14960"/>
                      <a:pt x="19446" y="15409"/>
                    </a:cubicBezTo>
                    <a:cubicBezTo>
                      <a:pt x="18997" y="15858"/>
                      <a:pt x="18572" y="16283"/>
                      <a:pt x="18147" y="16732"/>
                    </a:cubicBezTo>
                    <a:cubicBezTo>
                      <a:pt x="18147" y="16756"/>
                      <a:pt x="18147" y="16756"/>
                      <a:pt x="18170" y="16756"/>
                    </a:cubicBezTo>
                    <a:cubicBezTo>
                      <a:pt x="18950" y="16023"/>
                      <a:pt x="19801" y="15291"/>
                      <a:pt x="20557" y="14511"/>
                    </a:cubicBezTo>
                    <a:cubicBezTo>
                      <a:pt x="21313" y="13755"/>
                      <a:pt x="22069" y="12952"/>
                      <a:pt x="22778" y="12148"/>
                    </a:cubicBezTo>
                    <a:cubicBezTo>
                      <a:pt x="24219" y="10542"/>
                      <a:pt x="25613" y="8840"/>
                      <a:pt x="26912" y="7116"/>
                    </a:cubicBezTo>
                    <a:cubicBezTo>
                      <a:pt x="27267" y="6643"/>
                      <a:pt x="27621" y="6123"/>
                      <a:pt x="27976" y="5627"/>
                    </a:cubicBezTo>
                    <a:cubicBezTo>
                      <a:pt x="28330" y="5131"/>
                      <a:pt x="28685" y="4635"/>
                      <a:pt x="28968" y="4091"/>
                    </a:cubicBezTo>
                    <a:cubicBezTo>
                      <a:pt x="29021" y="4003"/>
                      <a:pt x="28956" y="3915"/>
                      <a:pt x="28890" y="3915"/>
                    </a:cubicBezTo>
                    <a:close/>
                    <a:moveTo>
                      <a:pt x="33393" y="13240"/>
                    </a:moveTo>
                    <a:cubicBezTo>
                      <a:pt x="33375" y="13240"/>
                      <a:pt x="33357" y="13246"/>
                      <a:pt x="33339" y="13259"/>
                    </a:cubicBezTo>
                    <a:cubicBezTo>
                      <a:pt x="33174" y="13377"/>
                      <a:pt x="32961" y="13448"/>
                      <a:pt x="32796" y="13566"/>
                    </a:cubicBezTo>
                    <a:cubicBezTo>
                      <a:pt x="32607" y="13684"/>
                      <a:pt x="32394" y="13779"/>
                      <a:pt x="32229" y="13897"/>
                    </a:cubicBezTo>
                    <a:cubicBezTo>
                      <a:pt x="31827" y="14109"/>
                      <a:pt x="31449" y="14251"/>
                      <a:pt x="31047" y="14416"/>
                    </a:cubicBezTo>
                    <a:cubicBezTo>
                      <a:pt x="30220" y="14747"/>
                      <a:pt x="29393" y="15007"/>
                      <a:pt x="28543" y="15291"/>
                    </a:cubicBezTo>
                    <a:cubicBezTo>
                      <a:pt x="26842" y="15787"/>
                      <a:pt x="25117" y="16189"/>
                      <a:pt x="23392" y="16496"/>
                    </a:cubicBezTo>
                    <a:cubicBezTo>
                      <a:pt x="22896" y="16590"/>
                      <a:pt x="22423" y="16661"/>
                      <a:pt x="21903" y="16732"/>
                    </a:cubicBezTo>
                    <a:cubicBezTo>
                      <a:pt x="21691" y="16756"/>
                      <a:pt x="21455" y="16779"/>
                      <a:pt x="21195" y="16850"/>
                    </a:cubicBezTo>
                    <a:cubicBezTo>
                      <a:pt x="20935" y="16874"/>
                      <a:pt x="20698" y="16945"/>
                      <a:pt x="20462" y="16992"/>
                    </a:cubicBezTo>
                    <a:lnTo>
                      <a:pt x="20462" y="17015"/>
                    </a:lnTo>
                    <a:cubicBezTo>
                      <a:pt x="20620" y="17015"/>
                      <a:pt x="20767" y="17036"/>
                      <a:pt x="20917" y="17036"/>
                    </a:cubicBezTo>
                    <a:cubicBezTo>
                      <a:pt x="20992" y="17036"/>
                      <a:pt x="21069" y="17031"/>
                      <a:pt x="21147" y="17015"/>
                    </a:cubicBezTo>
                    <a:cubicBezTo>
                      <a:pt x="21360" y="17015"/>
                      <a:pt x="21596" y="16992"/>
                      <a:pt x="21785" y="16968"/>
                    </a:cubicBezTo>
                    <a:cubicBezTo>
                      <a:pt x="22234" y="16945"/>
                      <a:pt x="22683" y="16874"/>
                      <a:pt x="23132" y="16826"/>
                    </a:cubicBezTo>
                    <a:cubicBezTo>
                      <a:pt x="24006" y="16708"/>
                      <a:pt x="24904" y="16543"/>
                      <a:pt x="25778" y="16354"/>
                    </a:cubicBezTo>
                    <a:cubicBezTo>
                      <a:pt x="27527" y="15976"/>
                      <a:pt x="29228" y="15480"/>
                      <a:pt x="30905" y="14865"/>
                    </a:cubicBezTo>
                    <a:cubicBezTo>
                      <a:pt x="31354" y="14700"/>
                      <a:pt x="31827" y="14511"/>
                      <a:pt x="32276" y="14275"/>
                    </a:cubicBezTo>
                    <a:cubicBezTo>
                      <a:pt x="32489" y="14157"/>
                      <a:pt x="32725" y="14038"/>
                      <a:pt x="32937" y="13920"/>
                    </a:cubicBezTo>
                    <a:cubicBezTo>
                      <a:pt x="33126" y="13802"/>
                      <a:pt x="33339" y="13637"/>
                      <a:pt x="33528" y="13448"/>
                    </a:cubicBezTo>
                    <a:cubicBezTo>
                      <a:pt x="33547" y="13352"/>
                      <a:pt x="33473" y="13240"/>
                      <a:pt x="33393" y="13240"/>
                    </a:cubicBezTo>
                    <a:close/>
                    <a:moveTo>
                      <a:pt x="143" y="14086"/>
                    </a:moveTo>
                    <a:cubicBezTo>
                      <a:pt x="24" y="14086"/>
                      <a:pt x="1" y="14251"/>
                      <a:pt x="95" y="14275"/>
                    </a:cubicBezTo>
                    <a:cubicBezTo>
                      <a:pt x="615" y="14369"/>
                      <a:pt x="1182" y="14393"/>
                      <a:pt x="1726" y="14464"/>
                    </a:cubicBezTo>
                    <a:cubicBezTo>
                      <a:pt x="2245" y="14511"/>
                      <a:pt x="2812" y="14582"/>
                      <a:pt x="3332" y="14629"/>
                    </a:cubicBezTo>
                    <a:cubicBezTo>
                      <a:pt x="4396" y="14747"/>
                      <a:pt x="5482" y="14913"/>
                      <a:pt x="6569" y="15054"/>
                    </a:cubicBezTo>
                    <a:cubicBezTo>
                      <a:pt x="8719" y="15385"/>
                      <a:pt x="10846" y="15810"/>
                      <a:pt x="12972" y="16283"/>
                    </a:cubicBezTo>
                    <a:cubicBezTo>
                      <a:pt x="13563" y="16448"/>
                      <a:pt x="14154" y="16590"/>
                      <a:pt x="14721" y="16708"/>
                    </a:cubicBezTo>
                    <a:cubicBezTo>
                      <a:pt x="15311" y="16850"/>
                      <a:pt x="15926" y="16992"/>
                      <a:pt x="16516" y="17157"/>
                    </a:cubicBezTo>
                    <a:cubicBezTo>
                      <a:pt x="16540" y="17157"/>
                      <a:pt x="16540" y="17110"/>
                      <a:pt x="16516" y="17110"/>
                    </a:cubicBezTo>
                    <a:cubicBezTo>
                      <a:pt x="15477" y="16803"/>
                      <a:pt x="14414" y="16448"/>
                      <a:pt x="13374" y="16165"/>
                    </a:cubicBezTo>
                    <a:cubicBezTo>
                      <a:pt x="12358" y="15905"/>
                      <a:pt x="11295" y="15645"/>
                      <a:pt x="10231" y="15432"/>
                    </a:cubicBezTo>
                    <a:cubicBezTo>
                      <a:pt x="8105" y="14984"/>
                      <a:pt x="5931" y="14629"/>
                      <a:pt x="3781" y="14369"/>
                    </a:cubicBezTo>
                    <a:cubicBezTo>
                      <a:pt x="3191" y="14322"/>
                      <a:pt x="2576" y="14227"/>
                      <a:pt x="1986" y="14204"/>
                    </a:cubicBezTo>
                    <a:cubicBezTo>
                      <a:pt x="1371" y="14133"/>
                      <a:pt x="781" y="14086"/>
                      <a:pt x="143" y="14086"/>
                    </a:cubicBezTo>
                    <a:close/>
                    <a:moveTo>
                      <a:pt x="34044" y="11437"/>
                    </a:moveTo>
                    <a:cubicBezTo>
                      <a:pt x="34038" y="11437"/>
                      <a:pt x="34031" y="11438"/>
                      <a:pt x="34024" y="11439"/>
                    </a:cubicBezTo>
                    <a:cubicBezTo>
                      <a:pt x="33528" y="11652"/>
                      <a:pt x="33008" y="11888"/>
                      <a:pt x="32536" y="12125"/>
                    </a:cubicBezTo>
                    <a:cubicBezTo>
                      <a:pt x="32040" y="12361"/>
                      <a:pt x="31543" y="12574"/>
                      <a:pt x="31047" y="12810"/>
                    </a:cubicBezTo>
                    <a:cubicBezTo>
                      <a:pt x="30031" y="13235"/>
                      <a:pt x="29063" y="13660"/>
                      <a:pt x="28023" y="14038"/>
                    </a:cubicBezTo>
                    <a:cubicBezTo>
                      <a:pt x="25991" y="14842"/>
                      <a:pt x="23959" y="15527"/>
                      <a:pt x="21856" y="16165"/>
                    </a:cubicBezTo>
                    <a:cubicBezTo>
                      <a:pt x="21266" y="16354"/>
                      <a:pt x="20698" y="16496"/>
                      <a:pt x="20108" y="16708"/>
                    </a:cubicBezTo>
                    <a:cubicBezTo>
                      <a:pt x="19517" y="16874"/>
                      <a:pt x="18926" y="17063"/>
                      <a:pt x="18336" y="17204"/>
                    </a:cubicBezTo>
                    <a:cubicBezTo>
                      <a:pt x="18312" y="17204"/>
                      <a:pt x="18336" y="17228"/>
                      <a:pt x="18336" y="17228"/>
                    </a:cubicBezTo>
                    <a:cubicBezTo>
                      <a:pt x="19399" y="16992"/>
                      <a:pt x="20462" y="16756"/>
                      <a:pt x="21525" y="16496"/>
                    </a:cubicBezTo>
                    <a:cubicBezTo>
                      <a:pt x="22565" y="16189"/>
                      <a:pt x="23605" y="15905"/>
                      <a:pt x="24621" y="15551"/>
                    </a:cubicBezTo>
                    <a:cubicBezTo>
                      <a:pt x="26700" y="14865"/>
                      <a:pt x="28732" y="14109"/>
                      <a:pt x="30740" y="13235"/>
                    </a:cubicBezTo>
                    <a:cubicBezTo>
                      <a:pt x="31307" y="13022"/>
                      <a:pt x="31874" y="12739"/>
                      <a:pt x="32394" y="12503"/>
                    </a:cubicBezTo>
                    <a:cubicBezTo>
                      <a:pt x="32961" y="12243"/>
                      <a:pt x="33528" y="12006"/>
                      <a:pt x="34048" y="11676"/>
                    </a:cubicBezTo>
                    <a:cubicBezTo>
                      <a:pt x="34204" y="11609"/>
                      <a:pt x="34150" y="11437"/>
                      <a:pt x="34044" y="11437"/>
                    </a:cubicBezTo>
                    <a:close/>
                    <a:moveTo>
                      <a:pt x="22778" y="18386"/>
                    </a:moveTo>
                    <a:lnTo>
                      <a:pt x="22778" y="18386"/>
                    </a:lnTo>
                    <a:cubicBezTo>
                      <a:pt x="23345" y="18480"/>
                      <a:pt x="23935" y="18598"/>
                      <a:pt x="24479" y="18646"/>
                    </a:cubicBezTo>
                    <a:cubicBezTo>
                      <a:pt x="25046" y="18740"/>
                      <a:pt x="25637" y="18811"/>
                      <a:pt x="26204" y="18858"/>
                    </a:cubicBezTo>
                    <a:cubicBezTo>
                      <a:pt x="27361" y="18977"/>
                      <a:pt x="28472" y="19095"/>
                      <a:pt x="29630" y="19213"/>
                    </a:cubicBezTo>
                    <a:lnTo>
                      <a:pt x="31567" y="19402"/>
                    </a:lnTo>
                    <a:cubicBezTo>
                      <a:pt x="31576" y="19403"/>
                      <a:pt x="31585" y="19403"/>
                      <a:pt x="31593" y="19403"/>
                    </a:cubicBezTo>
                    <a:cubicBezTo>
                      <a:pt x="31779" y="19403"/>
                      <a:pt x="31770" y="19164"/>
                      <a:pt x="31567" y="19118"/>
                    </a:cubicBezTo>
                    <a:cubicBezTo>
                      <a:pt x="30433" y="18977"/>
                      <a:pt x="29299" y="18882"/>
                      <a:pt x="28141" y="18811"/>
                    </a:cubicBezTo>
                    <a:cubicBezTo>
                      <a:pt x="27007" y="18693"/>
                      <a:pt x="25873" y="18598"/>
                      <a:pt x="24715" y="18504"/>
                    </a:cubicBezTo>
                    <a:cubicBezTo>
                      <a:pt x="24077" y="18457"/>
                      <a:pt x="23416" y="18457"/>
                      <a:pt x="22778" y="18386"/>
                    </a:cubicBezTo>
                    <a:close/>
                    <a:moveTo>
                      <a:pt x="24195" y="19591"/>
                    </a:moveTo>
                    <a:lnTo>
                      <a:pt x="24195" y="19591"/>
                    </a:lnTo>
                    <a:cubicBezTo>
                      <a:pt x="24229" y="19605"/>
                      <a:pt x="24264" y="19617"/>
                      <a:pt x="24300" y="19626"/>
                    </a:cubicBezTo>
                    <a:lnTo>
                      <a:pt x="24300" y="19626"/>
                    </a:lnTo>
                    <a:cubicBezTo>
                      <a:pt x="24265" y="19614"/>
                      <a:pt x="24230" y="19602"/>
                      <a:pt x="24195" y="19591"/>
                    </a:cubicBezTo>
                    <a:close/>
                    <a:moveTo>
                      <a:pt x="18383" y="17677"/>
                    </a:moveTo>
                    <a:cubicBezTo>
                      <a:pt x="18336" y="17677"/>
                      <a:pt x="18336" y="17701"/>
                      <a:pt x="18383" y="17701"/>
                    </a:cubicBezTo>
                    <a:cubicBezTo>
                      <a:pt x="19399" y="18031"/>
                      <a:pt x="20462" y="18386"/>
                      <a:pt x="21502" y="18646"/>
                    </a:cubicBezTo>
                    <a:cubicBezTo>
                      <a:pt x="22541" y="18929"/>
                      <a:pt x="23605" y="19189"/>
                      <a:pt x="24668" y="19402"/>
                    </a:cubicBezTo>
                    <a:cubicBezTo>
                      <a:pt x="26794" y="19827"/>
                      <a:pt x="28944" y="20182"/>
                      <a:pt x="31095" y="20465"/>
                    </a:cubicBezTo>
                    <a:cubicBezTo>
                      <a:pt x="31685" y="20512"/>
                      <a:pt x="32323" y="20607"/>
                      <a:pt x="32914" y="20630"/>
                    </a:cubicBezTo>
                    <a:cubicBezTo>
                      <a:pt x="33528" y="20701"/>
                      <a:pt x="34119" y="20749"/>
                      <a:pt x="34733" y="20749"/>
                    </a:cubicBezTo>
                    <a:cubicBezTo>
                      <a:pt x="34851" y="20749"/>
                      <a:pt x="34875" y="20583"/>
                      <a:pt x="34804" y="20536"/>
                    </a:cubicBezTo>
                    <a:cubicBezTo>
                      <a:pt x="34261" y="20465"/>
                      <a:pt x="33694" y="20418"/>
                      <a:pt x="33174" y="20371"/>
                    </a:cubicBezTo>
                    <a:cubicBezTo>
                      <a:pt x="32630" y="20300"/>
                      <a:pt x="32087" y="20252"/>
                      <a:pt x="31543" y="20182"/>
                    </a:cubicBezTo>
                    <a:cubicBezTo>
                      <a:pt x="30480" y="20063"/>
                      <a:pt x="29393" y="19922"/>
                      <a:pt x="28330" y="19780"/>
                    </a:cubicBezTo>
                    <a:cubicBezTo>
                      <a:pt x="26180" y="19449"/>
                      <a:pt x="24054" y="19000"/>
                      <a:pt x="21927" y="18528"/>
                    </a:cubicBezTo>
                    <a:cubicBezTo>
                      <a:pt x="21336" y="18386"/>
                      <a:pt x="20746" y="18244"/>
                      <a:pt x="20179" y="18126"/>
                    </a:cubicBezTo>
                    <a:cubicBezTo>
                      <a:pt x="19588" y="17984"/>
                      <a:pt x="18974" y="17819"/>
                      <a:pt x="18383" y="17677"/>
                    </a:cubicBezTo>
                    <a:close/>
                    <a:moveTo>
                      <a:pt x="24300" y="19626"/>
                    </a:moveTo>
                    <a:lnTo>
                      <a:pt x="24300" y="19626"/>
                    </a:lnTo>
                    <a:cubicBezTo>
                      <a:pt x="24554" y="19714"/>
                      <a:pt x="24823" y="19818"/>
                      <a:pt x="25093" y="19922"/>
                    </a:cubicBezTo>
                    <a:cubicBezTo>
                      <a:pt x="25400" y="20016"/>
                      <a:pt x="25684" y="20087"/>
                      <a:pt x="25991" y="20158"/>
                    </a:cubicBezTo>
                    <a:cubicBezTo>
                      <a:pt x="26605" y="20300"/>
                      <a:pt x="27196" y="20441"/>
                      <a:pt x="27810" y="20560"/>
                    </a:cubicBezTo>
                    <a:cubicBezTo>
                      <a:pt x="29063" y="20796"/>
                      <a:pt x="30291" y="21008"/>
                      <a:pt x="31543" y="21198"/>
                    </a:cubicBezTo>
                    <a:cubicBezTo>
                      <a:pt x="32252" y="21292"/>
                      <a:pt x="32961" y="21387"/>
                      <a:pt x="33670" y="21387"/>
                    </a:cubicBezTo>
                    <a:cubicBezTo>
                      <a:pt x="33675" y="21388"/>
                      <a:pt x="33680" y="21388"/>
                      <a:pt x="33684" y="21388"/>
                    </a:cubicBezTo>
                    <a:cubicBezTo>
                      <a:pt x="33769" y="21388"/>
                      <a:pt x="33804" y="21196"/>
                      <a:pt x="33670" y="21174"/>
                    </a:cubicBezTo>
                    <a:cubicBezTo>
                      <a:pt x="33056" y="21056"/>
                      <a:pt x="32441" y="21008"/>
                      <a:pt x="31803" y="20914"/>
                    </a:cubicBezTo>
                    <a:lnTo>
                      <a:pt x="29937" y="20654"/>
                    </a:lnTo>
                    <a:cubicBezTo>
                      <a:pt x="28708" y="20489"/>
                      <a:pt x="27503" y="20252"/>
                      <a:pt x="26275" y="19969"/>
                    </a:cubicBezTo>
                    <a:cubicBezTo>
                      <a:pt x="25920" y="19922"/>
                      <a:pt x="25613" y="19827"/>
                      <a:pt x="25259" y="19780"/>
                    </a:cubicBezTo>
                    <a:cubicBezTo>
                      <a:pt x="25070" y="19733"/>
                      <a:pt x="24904" y="19685"/>
                      <a:pt x="24715" y="19685"/>
                    </a:cubicBezTo>
                    <a:cubicBezTo>
                      <a:pt x="24584" y="19667"/>
                      <a:pt x="24438" y="19663"/>
                      <a:pt x="24300" y="19626"/>
                    </a:cubicBezTo>
                    <a:close/>
                    <a:moveTo>
                      <a:pt x="13959" y="17785"/>
                    </a:moveTo>
                    <a:cubicBezTo>
                      <a:pt x="13883" y="17785"/>
                      <a:pt x="13807" y="17787"/>
                      <a:pt x="13728" y="17795"/>
                    </a:cubicBezTo>
                    <a:cubicBezTo>
                      <a:pt x="13539" y="17795"/>
                      <a:pt x="13303" y="17819"/>
                      <a:pt x="13090" y="17866"/>
                    </a:cubicBezTo>
                    <a:cubicBezTo>
                      <a:pt x="12641" y="17890"/>
                      <a:pt x="12193" y="17937"/>
                      <a:pt x="11767" y="18008"/>
                    </a:cubicBezTo>
                    <a:cubicBezTo>
                      <a:pt x="10869" y="18126"/>
                      <a:pt x="9995" y="18268"/>
                      <a:pt x="9097" y="18480"/>
                    </a:cubicBezTo>
                    <a:cubicBezTo>
                      <a:pt x="7349" y="18858"/>
                      <a:pt x="5648" y="19331"/>
                      <a:pt x="3994" y="19945"/>
                    </a:cubicBezTo>
                    <a:cubicBezTo>
                      <a:pt x="3521" y="20134"/>
                      <a:pt x="3049" y="20300"/>
                      <a:pt x="2600" y="20536"/>
                    </a:cubicBezTo>
                    <a:cubicBezTo>
                      <a:pt x="2387" y="20654"/>
                      <a:pt x="2151" y="20772"/>
                      <a:pt x="1962" y="20890"/>
                    </a:cubicBezTo>
                    <a:cubicBezTo>
                      <a:pt x="1749" y="21008"/>
                      <a:pt x="1537" y="21198"/>
                      <a:pt x="1371" y="21363"/>
                    </a:cubicBezTo>
                    <a:cubicBezTo>
                      <a:pt x="1332" y="21461"/>
                      <a:pt x="1407" y="21593"/>
                      <a:pt x="1488" y="21593"/>
                    </a:cubicBezTo>
                    <a:cubicBezTo>
                      <a:pt x="1504" y="21593"/>
                      <a:pt x="1521" y="21587"/>
                      <a:pt x="1537" y="21576"/>
                    </a:cubicBezTo>
                    <a:cubicBezTo>
                      <a:pt x="1726" y="21457"/>
                      <a:pt x="1915" y="21363"/>
                      <a:pt x="2104" y="21245"/>
                    </a:cubicBezTo>
                    <a:cubicBezTo>
                      <a:pt x="2269" y="21127"/>
                      <a:pt x="2482" y="21056"/>
                      <a:pt x="2671" y="20938"/>
                    </a:cubicBezTo>
                    <a:cubicBezTo>
                      <a:pt x="3049" y="20725"/>
                      <a:pt x="3427" y="20583"/>
                      <a:pt x="3852" y="20394"/>
                    </a:cubicBezTo>
                    <a:cubicBezTo>
                      <a:pt x="4679" y="20063"/>
                      <a:pt x="5482" y="19803"/>
                      <a:pt x="6357" y="19544"/>
                    </a:cubicBezTo>
                    <a:cubicBezTo>
                      <a:pt x="8034" y="19047"/>
                      <a:pt x="9783" y="18622"/>
                      <a:pt x="11484" y="18339"/>
                    </a:cubicBezTo>
                    <a:cubicBezTo>
                      <a:pt x="12004" y="18244"/>
                      <a:pt x="12476" y="18150"/>
                      <a:pt x="12972" y="18102"/>
                    </a:cubicBezTo>
                    <a:cubicBezTo>
                      <a:pt x="13209" y="18055"/>
                      <a:pt x="13445" y="18031"/>
                      <a:pt x="13681" y="17984"/>
                    </a:cubicBezTo>
                    <a:cubicBezTo>
                      <a:pt x="13941" y="17937"/>
                      <a:pt x="14177" y="17890"/>
                      <a:pt x="14414" y="17819"/>
                    </a:cubicBezTo>
                    <a:lnTo>
                      <a:pt x="14414" y="17795"/>
                    </a:lnTo>
                    <a:cubicBezTo>
                      <a:pt x="14256" y="17795"/>
                      <a:pt x="14109" y="17785"/>
                      <a:pt x="13959" y="17785"/>
                    </a:cubicBezTo>
                    <a:close/>
                    <a:moveTo>
                      <a:pt x="20273" y="18528"/>
                    </a:moveTo>
                    <a:cubicBezTo>
                      <a:pt x="20273" y="18528"/>
                      <a:pt x="20226" y="18528"/>
                      <a:pt x="20273" y="18575"/>
                    </a:cubicBezTo>
                    <a:cubicBezTo>
                      <a:pt x="20462" y="18693"/>
                      <a:pt x="20651" y="18811"/>
                      <a:pt x="20864" y="18929"/>
                    </a:cubicBezTo>
                    <a:cubicBezTo>
                      <a:pt x="21029" y="19000"/>
                      <a:pt x="21242" y="19095"/>
                      <a:pt x="21455" y="19213"/>
                    </a:cubicBezTo>
                    <a:lnTo>
                      <a:pt x="22683" y="19756"/>
                    </a:lnTo>
                    <a:cubicBezTo>
                      <a:pt x="23510" y="20063"/>
                      <a:pt x="24361" y="20394"/>
                      <a:pt x="25211" y="20654"/>
                    </a:cubicBezTo>
                    <a:cubicBezTo>
                      <a:pt x="26912" y="21198"/>
                      <a:pt x="28637" y="21646"/>
                      <a:pt x="30386" y="21930"/>
                    </a:cubicBezTo>
                    <a:cubicBezTo>
                      <a:pt x="30882" y="22024"/>
                      <a:pt x="31402" y="22072"/>
                      <a:pt x="31874" y="22095"/>
                    </a:cubicBezTo>
                    <a:cubicBezTo>
                      <a:pt x="32110" y="22143"/>
                      <a:pt x="32370" y="22143"/>
                      <a:pt x="32607" y="22143"/>
                    </a:cubicBezTo>
                    <a:cubicBezTo>
                      <a:pt x="32867" y="22143"/>
                      <a:pt x="33103" y="22072"/>
                      <a:pt x="33339" y="22024"/>
                    </a:cubicBezTo>
                    <a:cubicBezTo>
                      <a:pt x="33434" y="21930"/>
                      <a:pt x="33410" y="21765"/>
                      <a:pt x="33292" y="21765"/>
                    </a:cubicBezTo>
                    <a:cubicBezTo>
                      <a:pt x="33150" y="21765"/>
                      <a:pt x="32998" y="21744"/>
                      <a:pt x="32849" y="21744"/>
                    </a:cubicBezTo>
                    <a:cubicBezTo>
                      <a:pt x="32775" y="21744"/>
                      <a:pt x="32701" y="21749"/>
                      <a:pt x="32630" y="21765"/>
                    </a:cubicBezTo>
                    <a:lnTo>
                      <a:pt x="31992" y="21765"/>
                    </a:lnTo>
                    <a:cubicBezTo>
                      <a:pt x="31543" y="21717"/>
                      <a:pt x="31142" y="21694"/>
                      <a:pt x="30693" y="21599"/>
                    </a:cubicBezTo>
                    <a:cubicBezTo>
                      <a:pt x="29842" y="21457"/>
                      <a:pt x="28944" y="21292"/>
                      <a:pt x="28094" y="21103"/>
                    </a:cubicBezTo>
                    <a:cubicBezTo>
                      <a:pt x="26369" y="20701"/>
                      <a:pt x="24691" y="20182"/>
                      <a:pt x="23038" y="19567"/>
                    </a:cubicBezTo>
                    <a:cubicBezTo>
                      <a:pt x="22565" y="19402"/>
                      <a:pt x="22092" y="19213"/>
                      <a:pt x="21644" y="19047"/>
                    </a:cubicBezTo>
                    <a:cubicBezTo>
                      <a:pt x="21407" y="18953"/>
                      <a:pt x="21218" y="18858"/>
                      <a:pt x="20982" y="18764"/>
                    </a:cubicBezTo>
                    <a:cubicBezTo>
                      <a:pt x="20746" y="18693"/>
                      <a:pt x="20509" y="18598"/>
                      <a:pt x="20273" y="18528"/>
                    </a:cubicBezTo>
                    <a:close/>
                    <a:moveTo>
                      <a:pt x="12169" y="22143"/>
                    </a:moveTo>
                    <a:cubicBezTo>
                      <a:pt x="12131" y="22174"/>
                      <a:pt x="12096" y="22208"/>
                      <a:pt x="12063" y="22243"/>
                    </a:cubicBezTo>
                    <a:lnTo>
                      <a:pt x="12063" y="22243"/>
                    </a:lnTo>
                    <a:cubicBezTo>
                      <a:pt x="12099" y="22210"/>
                      <a:pt x="12134" y="22177"/>
                      <a:pt x="12169" y="22143"/>
                    </a:cubicBezTo>
                    <a:close/>
                    <a:moveTo>
                      <a:pt x="10491" y="18858"/>
                    </a:moveTo>
                    <a:lnTo>
                      <a:pt x="10491" y="18858"/>
                    </a:lnTo>
                    <a:cubicBezTo>
                      <a:pt x="10161" y="18953"/>
                      <a:pt x="9877" y="18977"/>
                      <a:pt x="9546" y="19024"/>
                    </a:cubicBezTo>
                    <a:cubicBezTo>
                      <a:pt x="9239" y="19095"/>
                      <a:pt x="8956" y="19189"/>
                      <a:pt x="8648" y="19260"/>
                    </a:cubicBezTo>
                    <a:cubicBezTo>
                      <a:pt x="8058" y="19449"/>
                      <a:pt x="7443" y="19614"/>
                      <a:pt x="6853" y="19827"/>
                    </a:cubicBezTo>
                    <a:cubicBezTo>
                      <a:pt x="5671" y="20252"/>
                      <a:pt x="4490" y="20654"/>
                      <a:pt x="3332" y="21174"/>
                    </a:cubicBezTo>
                    <a:cubicBezTo>
                      <a:pt x="2694" y="21434"/>
                      <a:pt x="2009" y="21694"/>
                      <a:pt x="1395" y="22048"/>
                    </a:cubicBezTo>
                    <a:cubicBezTo>
                      <a:pt x="1310" y="22091"/>
                      <a:pt x="1378" y="22268"/>
                      <a:pt x="1479" y="22268"/>
                    </a:cubicBezTo>
                    <a:cubicBezTo>
                      <a:pt x="1490" y="22268"/>
                      <a:pt x="1501" y="22265"/>
                      <a:pt x="1513" y="22261"/>
                    </a:cubicBezTo>
                    <a:cubicBezTo>
                      <a:pt x="2104" y="22048"/>
                      <a:pt x="2671" y="21765"/>
                      <a:pt x="3214" y="21505"/>
                    </a:cubicBezTo>
                    <a:cubicBezTo>
                      <a:pt x="3805" y="21268"/>
                      <a:pt x="4396" y="21056"/>
                      <a:pt x="4963" y="20796"/>
                    </a:cubicBezTo>
                    <a:cubicBezTo>
                      <a:pt x="6120" y="20371"/>
                      <a:pt x="7302" y="19945"/>
                      <a:pt x="8483" y="19567"/>
                    </a:cubicBezTo>
                    <a:cubicBezTo>
                      <a:pt x="8814" y="19449"/>
                      <a:pt x="9168" y="19355"/>
                      <a:pt x="9475" y="19236"/>
                    </a:cubicBezTo>
                    <a:cubicBezTo>
                      <a:pt x="9664" y="19189"/>
                      <a:pt x="9830" y="19118"/>
                      <a:pt x="9995" y="19071"/>
                    </a:cubicBezTo>
                    <a:cubicBezTo>
                      <a:pt x="10161" y="19000"/>
                      <a:pt x="10302" y="18929"/>
                      <a:pt x="10491" y="18858"/>
                    </a:cubicBezTo>
                    <a:close/>
                    <a:moveTo>
                      <a:pt x="22187" y="22662"/>
                    </a:moveTo>
                    <a:lnTo>
                      <a:pt x="22187" y="22662"/>
                    </a:lnTo>
                    <a:cubicBezTo>
                      <a:pt x="22230" y="22722"/>
                      <a:pt x="22276" y="22770"/>
                      <a:pt x="22324" y="22812"/>
                    </a:cubicBezTo>
                    <a:lnTo>
                      <a:pt x="22324" y="22812"/>
                    </a:lnTo>
                    <a:cubicBezTo>
                      <a:pt x="22280" y="22761"/>
                      <a:pt x="22235" y="22710"/>
                      <a:pt x="22187" y="22662"/>
                    </a:cubicBezTo>
                    <a:close/>
                    <a:moveTo>
                      <a:pt x="12358" y="19236"/>
                    </a:moveTo>
                    <a:lnTo>
                      <a:pt x="12358" y="19236"/>
                    </a:lnTo>
                    <a:cubicBezTo>
                      <a:pt x="11815" y="19449"/>
                      <a:pt x="11247" y="19662"/>
                      <a:pt x="10728" y="19851"/>
                    </a:cubicBezTo>
                    <a:cubicBezTo>
                      <a:pt x="10184" y="20063"/>
                      <a:pt x="9664" y="20300"/>
                      <a:pt x="9121" y="20536"/>
                    </a:cubicBezTo>
                    <a:cubicBezTo>
                      <a:pt x="8058" y="21008"/>
                      <a:pt x="7042" y="21457"/>
                      <a:pt x="5955" y="21930"/>
                    </a:cubicBezTo>
                    <a:cubicBezTo>
                      <a:pt x="5364" y="22190"/>
                      <a:pt x="4750" y="22450"/>
                      <a:pt x="4183" y="22757"/>
                    </a:cubicBezTo>
                    <a:cubicBezTo>
                      <a:pt x="4044" y="22836"/>
                      <a:pt x="4121" y="23015"/>
                      <a:pt x="4261" y="23015"/>
                    </a:cubicBezTo>
                    <a:cubicBezTo>
                      <a:pt x="4288" y="23015"/>
                      <a:pt x="4318" y="23008"/>
                      <a:pt x="4348" y="22993"/>
                    </a:cubicBezTo>
                    <a:cubicBezTo>
                      <a:pt x="5412" y="22544"/>
                      <a:pt x="6451" y="22048"/>
                      <a:pt x="7467" y="21576"/>
                    </a:cubicBezTo>
                    <a:cubicBezTo>
                      <a:pt x="8507" y="21103"/>
                      <a:pt x="9570" y="20630"/>
                      <a:pt x="10610" y="20134"/>
                    </a:cubicBezTo>
                    <a:cubicBezTo>
                      <a:pt x="11200" y="19827"/>
                      <a:pt x="11767" y="19544"/>
                      <a:pt x="12358" y="19236"/>
                    </a:cubicBezTo>
                    <a:close/>
                    <a:moveTo>
                      <a:pt x="16540" y="17583"/>
                    </a:moveTo>
                    <a:cubicBezTo>
                      <a:pt x="15477" y="17819"/>
                      <a:pt x="14414" y="18055"/>
                      <a:pt x="13350" y="18315"/>
                    </a:cubicBezTo>
                    <a:cubicBezTo>
                      <a:pt x="12311" y="18622"/>
                      <a:pt x="11295" y="18906"/>
                      <a:pt x="10255" y="19260"/>
                    </a:cubicBezTo>
                    <a:cubicBezTo>
                      <a:pt x="8176" y="19945"/>
                      <a:pt x="6144" y="20725"/>
                      <a:pt x="4136" y="21576"/>
                    </a:cubicBezTo>
                    <a:cubicBezTo>
                      <a:pt x="3569" y="21812"/>
                      <a:pt x="3025" y="22072"/>
                      <a:pt x="2482" y="22308"/>
                    </a:cubicBezTo>
                    <a:cubicBezTo>
                      <a:pt x="1915" y="22568"/>
                      <a:pt x="1371" y="22804"/>
                      <a:pt x="828" y="23135"/>
                    </a:cubicBezTo>
                    <a:cubicBezTo>
                      <a:pt x="701" y="23219"/>
                      <a:pt x="725" y="23379"/>
                      <a:pt x="816" y="23379"/>
                    </a:cubicBezTo>
                    <a:cubicBezTo>
                      <a:pt x="827" y="23379"/>
                      <a:pt x="839" y="23376"/>
                      <a:pt x="851" y="23371"/>
                    </a:cubicBezTo>
                    <a:cubicBezTo>
                      <a:pt x="1371" y="23182"/>
                      <a:pt x="1867" y="22946"/>
                      <a:pt x="2340" y="22686"/>
                    </a:cubicBezTo>
                    <a:cubicBezTo>
                      <a:pt x="2836" y="22450"/>
                      <a:pt x="3332" y="22261"/>
                      <a:pt x="3852" y="22024"/>
                    </a:cubicBezTo>
                    <a:cubicBezTo>
                      <a:pt x="4844" y="21576"/>
                      <a:pt x="5813" y="21150"/>
                      <a:pt x="6853" y="20772"/>
                    </a:cubicBezTo>
                    <a:cubicBezTo>
                      <a:pt x="8885" y="19969"/>
                      <a:pt x="10940" y="19307"/>
                      <a:pt x="13020" y="18646"/>
                    </a:cubicBezTo>
                    <a:cubicBezTo>
                      <a:pt x="13610" y="18480"/>
                      <a:pt x="14177" y="18315"/>
                      <a:pt x="14768" y="18126"/>
                    </a:cubicBezTo>
                    <a:cubicBezTo>
                      <a:pt x="15359" y="17937"/>
                      <a:pt x="15949" y="17772"/>
                      <a:pt x="16540" y="17606"/>
                    </a:cubicBezTo>
                    <a:cubicBezTo>
                      <a:pt x="16564" y="17606"/>
                      <a:pt x="16540" y="17583"/>
                      <a:pt x="16540" y="17583"/>
                    </a:cubicBezTo>
                    <a:close/>
                    <a:moveTo>
                      <a:pt x="21596" y="20890"/>
                    </a:moveTo>
                    <a:lnTo>
                      <a:pt x="21596" y="20890"/>
                    </a:lnTo>
                    <a:cubicBezTo>
                      <a:pt x="22045" y="21245"/>
                      <a:pt x="22470" y="21646"/>
                      <a:pt x="22943" y="22001"/>
                    </a:cubicBezTo>
                    <a:cubicBezTo>
                      <a:pt x="23392" y="22355"/>
                      <a:pt x="23865" y="22710"/>
                      <a:pt x="24337" y="23017"/>
                    </a:cubicBezTo>
                    <a:cubicBezTo>
                      <a:pt x="25259" y="23702"/>
                      <a:pt x="26204" y="24387"/>
                      <a:pt x="27101" y="25072"/>
                    </a:cubicBezTo>
                    <a:cubicBezTo>
                      <a:pt x="27645" y="25450"/>
                      <a:pt x="28165" y="25828"/>
                      <a:pt x="28732" y="26183"/>
                    </a:cubicBezTo>
                    <a:cubicBezTo>
                      <a:pt x="28756" y="26212"/>
                      <a:pt x="28781" y="26224"/>
                      <a:pt x="28803" y="26224"/>
                    </a:cubicBezTo>
                    <a:cubicBezTo>
                      <a:pt x="28888" y="26224"/>
                      <a:pt x="28939" y="26045"/>
                      <a:pt x="28826" y="25970"/>
                    </a:cubicBezTo>
                    <a:cubicBezTo>
                      <a:pt x="27905" y="25309"/>
                      <a:pt x="26960" y="24647"/>
                      <a:pt x="26015" y="23962"/>
                    </a:cubicBezTo>
                    <a:cubicBezTo>
                      <a:pt x="25070" y="23324"/>
                      <a:pt x="24148" y="22639"/>
                      <a:pt x="23227" y="22001"/>
                    </a:cubicBezTo>
                    <a:cubicBezTo>
                      <a:pt x="22683" y="21599"/>
                      <a:pt x="22116" y="21292"/>
                      <a:pt x="21596" y="20890"/>
                    </a:cubicBezTo>
                    <a:close/>
                    <a:moveTo>
                      <a:pt x="13965" y="21576"/>
                    </a:moveTo>
                    <a:lnTo>
                      <a:pt x="13965" y="21576"/>
                    </a:lnTo>
                    <a:cubicBezTo>
                      <a:pt x="13610" y="22024"/>
                      <a:pt x="13232" y="22473"/>
                      <a:pt x="12878" y="22946"/>
                    </a:cubicBezTo>
                    <a:cubicBezTo>
                      <a:pt x="12523" y="23371"/>
                      <a:pt x="12169" y="23844"/>
                      <a:pt x="11838" y="24316"/>
                    </a:cubicBezTo>
                    <a:cubicBezTo>
                      <a:pt x="11177" y="25238"/>
                      <a:pt x="10491" y="26183"/>
                      <a:pt x="9806" y="27104"/>
                    </a:cubicBezTo>
                    <a:cubicBezTo>
                      <a:pt x="9428" y="27624"/>
                      <a:pt x="9050" y="28168"/>
                      <a:pt x="8672" y="28735"/>
                    </a:cubicBezTo>
                    <a:cubicBezTo>
                      <a:pt x="8575" y="28783"/>
                      <a:pt x="8656" y="28877"/>
                      <a:pt x="8754" y="28877"/>
                    </a:cubicBezTo>
                    <a:cubicBezTo>
                      <a:pt x="8799" y="28877"/>
                      <a:pt x="8848" y="28857"/>
                      <a:pt x="8885" y="28805"/>
                    </a:cubicBezTo>
                    <a:cubicBezTo>
                      <a:pt x="9570" y="27908"/>
                      <a:pt x="10231" y="26963"/>
                      <a:pt x="10893" y="26017"/>
                    </a:cubicBezTo>
                    <a:cubicBezTo>
                      <a:pt x="11555" y="25072"/>
                      <a:pt x="12240" y="24151"/>
                      <a:pt x="12878" y="23206"/>
                    </a:cubicBezTo>
                    <a:cubicBezTo>
                      <a:pt x="13256" y="22662"/>
                      <a:pt x="13587" y="22119"/>
                      <a:pt x="13965" y="21576"/>
                    </a:cubicBezTo>
                    <a:close/>
                    <a:moveTo>
                      <a:pt x="18099" y="18102"/>
                    </a:moveTo>
                    <a:cubicBezTo>
                      <a:pt x="18099" y="18102"/>
                      <a:pt x="18076" y="18102"/>
                      <a:pt x="18076" y="18126"/>
                    </a:cubicBezTo>
                    <a:cubicBezTo>
                      <a:pt x="18808" y="18929"/>
                      <a:pt x="19564" y="19756"/>
                      <a:pt x="20320" y="20512"/>
                    </a:cubicBezTo>
                    <a:cubicBezTo>
                      <a:pt x="21100" y="21292"/>
                      <a:pt x="21880" y="22024"/>
                      <a:pt x="22683" y="22733"/>
                    </a:cubicBezTo>
                    <a:cubicBezTo>
                      <a:pt x="24313" y="24175"/>
                      <a:pt x="25991" y="25569"/>
                      <a:pt x="27739" y="26868"/>
                    </a:cubicBezTo>
                    <a:cubicBezTo>
                      <a:pt x="28236" y="27222"/>
                      <a:pt x="28708" y="27577"/>
                      <a:pt x="29204" y="27931"/>
                    </a:cubicBezTo>
                    <a:cubicBezTo>
                      <a:pt x="29724" y="28286"/>
                      <a:pt x="30220" y="28640"/>
                      <a:pt x="30740" y="28924"/>
                    </a:cubicBezTo>
                    <a:cubicBezTo>
                      <a:pt x="30765" y="28939"/>
                      <a:pt x="30790" y="28945"/>
                      <a:pt x="30814" y="28945"/>
                    </a:cubicBezTo>
                    <a:cubicBezTo>
                      <a:pt x="30900" y="28945"/>
                      <a:pt x="30961" y="28856"/>
                      <a:pt x="30905" y="28782"/>
                    </a:cubicBezTo>
                    <a:cubicBezTo>
                      <a:pt x="30480" y="28451"/>
                      <a:pt x="30008" y="28144"/>
                      <a:pt x="29559" y="27837"/>
                    </a:cubicBezTo>
                    <a:cubicBezTo>
                      <a:pt x="29133" y="27506"/>
                      <a:pt x="28685" y="27222"/>
                      <a:pt x="28236" y="26892"/>
                    </a:cubicBezTo>
                    <a:cubicBezTo>
                      <a:pt x="27361" y="26254"/>
                      <a:pt x="26487" y="25592"/>
                      <a:pt x="25660" y="24907"/>
                    </a:cubicBezTo>
                    <a:cubicBezTo>
                      <a:pt x="23983" y="23560"/>
                      <a:pt x="22329" y="22119"/>
                      <a:pt x="20746" y="20630"/>
                    </a:cubicBezTo>
                    <a:cubicBezTo>
                      <a:pt x="20297" y="20229"/>
                      <a:pt x="19871" y="19803"/>
                      <a:pt x="19446" y="19402"/>
                    </a:cubicBezTo>
                    <a:cubicBezTo>
                      <a:pt x="18997" y="18977"/>
                      <a:pt x="18548" y="18528"/>
                      <a:pt x="18099" y="18102"/>
                    </a:cubicBezTo>
                    <a:close/>
                    <a:moveTo>
                      <a:pt x="22324" y="22812"/>
                    </a:moveTo>
                    <a:cubicBezTo>
                      <a:pt x="22494" y="23012"/>
                      <a:pt x="22637" y="23230"/>
                      <a:pt x="22825" y="23418"/>
                    </a:cubicBezTo>
                    <a:cubicBezTo>
                      <a:pt x="23038" y="23655"/>
                      <a:pt x="23274" y="23844"/>
                      <a:pt x="23486" y="24056"/>
                    </a:cubicBezTo>
                    <a:cubicBezTo>
                      <a:pt x="23935" y="24505"/>
                      <a:pt x="24408" y="24907"/>
                      <a:pt x="24857" y="25332"/>
                    </a:cubicBezTo>
                    <a:cubicBezTo>
                      <a:pt x="25802" y="26159"/>
                      <a:pt x="26794" y="26963"/>
                      <a:pt x="27763" y="27719"/>
                    </a:cubicBezTo>
                    <a:cubicBezTo>
                      <a:pt x="28330" y="28168"/>
                      <a:pt x="28897" y="28616"/>
                      <a:pt x="29511" y="28971"/>
                    </a:cubicBezTo>
                    <a:cubicBezTo>
                      <a:pt x="29521" y="28977"/>
                      <a:pt x="29532" y="28980"/>
                      <a:pt x="29544" y="28980"/>
                    </a:cubicBezTo>
                    <a:cubicBezTo>
                      <a:pt x="29617" y="28980"/>
                      <a:pt x="29711" y="28863"/>
                      <a:pt x="29630" y="28782"/>
                    </a:cubicBezTo>
                    <a:cubicBezTo>
                      <a:pt x="29157" y="28380"/>
                      <a:pt x="28614" y="28049"/>
                      <a:pt x="28117" y="27671"/>
                    </a:cubicBezTo>
                    <a:lnTo>
                      <a:pt x="26605" y="26514"/>
                    </a:lnTo>
                    <a:cubicBezTo>
                      <a:pt x="25637" y="25734"/>
                      <a:pt x="24691" y="24907"/>
                      <a:pt x="23770" y="24080"/>
                    </a:cubicBezTo>
                    <a:cubicBezTo>
                      <a:pt x="23510" y="23844"/>
                      <a:pt x="23250" y="23607"/>
                      <a:pt x="23014" y="23371"/>
                    </a:cubicBezTo>
                    <a:cubicBezTo>
                      <a:pt x="22872" y="23253"/>
                      <a:pt x="22754" y="23135"/>
                      <a:pt x="22589" y="23017"/>
                    </a:cubicBezTo>
                    <a:cubicBezTo>
                      <a:pt x="22498" y="22941"/>
                      <a:pt x="22408" y="22885"/>
                      <a:pt x="22324" y="22812"/>
                    </a:cubicBezTo>
                    <a:close/>
                    <a:moveTo>
                      <a:pt x="15075" y="19284"/>
                    </a:moveTo>
                    <a:cubicBezTo>
                      <a:pt x="14862" y="19402"/>
                      <a:pt x="14650" y="19473"/>
                      <a:pt x="14484" y="19591"/>
                    </a:cubicBezTo>
                    <a:lnTo>
                      <a:pt x="13941" y="19945"/>
                    </a:lnTo>
                    <a:cubicBezTo>
                      <a:pt x="13587" y="20229"/>
                      <a:pt x="13209" y="20489"/>
                      <a:pt x="12854" y="20749"/>
                    </a:cubicBezTo>
                    <a:cubicBezTo>
                      <a:pt x="12145" y="21316"/>
                      <a:pt x="11460" y="21883"/>
                      <a:pt x="10775" y="22497"/>
                    </a:cubicBezTo>
                    <a:cubicBezTo>
                      <a:pt x="9475" y="23678"/>
                      <a:pt x="8247" y="24978"/>
                      <a:pt x="7089" y="26325"/>
                    </a:cubicBezTo>
                    <a:cubicBezTo>
                      <a:pt x="6758" y="26726"/>
                      <a:pt x="6475" y="27104"/>
                      <a:pt x="6168" y="27553"/>
                    </a:cubicBezTo>
                    <a:cubicBezTo>
                      <a:pt x="6026" y="27742"/>
                      <a:pt x="5908" y="27955"/>
                      <a:pt x="5790" y="28168"/>
                    </a:cubicBezTo>
                    <a:cubicBezTo>
                      <a:pt x="5671" y="28404"/>
                      <a:pt x="5577" y="28593"/>
                      <a:pt x="5530" y="28876"/>
                    </a:cubicBezTo>
                    <a:cubicBezTo>
                      <a:pt x="5530" y="28956"/>
                      <a:pt x="5605" y="29025"/>
                      <a:pt x="5676" y="29025"/>
                    </a:cubicBezTo>
                    <a:cubicBezTo>
                      <a:pt x="5710" y="29025"/>
                      <a:pt x="5743" y="29009"/>
                      <a:pt x="5766" y="28971"/>
                    </a:cubicBezTo>
                    <a:cubicBezTo>
                      <a:pt x="5884" y="28782"/>
                      <a:pt x="6002" y="28616"/>
                      <a:pt x="6073" y="28404"/>
                    </a:cubicBezTo>
                    <a:cubicBezTo>
                      <a:pt x="6215" y="28191"/>
                      <a:pt x="6286" y="28002"/>
                      <a:pt x="6404" y="27837"/>
                    </a:cubicBezTo>
                    <a:cubicBezTo>
                      <a:pt x="6640" y="27482"/>
                      <a:pt x="6900" y="27128"/>
                      <a:pt x="7184" y="26797"/>
                    </a:cubicBezTo>
                    <a:cubicBezTo>
                      <a:pt x="7727" y="26112"/>
                      <a:pt x="8318" y="25474"/>
                      <a:pt x="8908" y="24836"/>
                    </a:cubicBezTo>
                    <a:cubicBezTo>
                      <a:pt x="10137" y="23537"/>
                      <a:pt x="11436" y="22355"/>
                      <a:pt x="12783" y="21198"/>
                    </a:cubicBezTo>
                    <a:cubicBezTo>
                      <a:pt x="13161" y="20867"/>
                      <a:pt x="13563" y="20583"/>
                      <a:pt x="13941" y="20252"/>
                    </a:cubicBezTo>
                    <a:cubicBezTo>
                      <a:pt x="14106" y="20111"/>
                      <a:pt x="14319" y="19945"/>
                      <a:pt x="14508" y="19803"/>
                    </a:cubicBezTo>
                    <a:cubicBezTo>
                      <a:pt x="14721" y="19662"/>
                      <a:pt x="14886" y="19473"/>
                      <a:pt x="15075" y="19307"/>
                    </a:cubicBezTo>
                    <a:lnTo>
                      <a:pt x="15075" y="19284"/>
                    </a:lnTo>
                    <a:close/>
                    <a:moveTo>
                      <a:pt x="19328" y="19780"/>
                    </a:moveTo>
                    <a:cubicBezTo>
                      <a:pt x="19446" y="19993"/>
                      <a:pt x="19517" y="20182"/>
                      <a:pt x="19635" y="20371"/>
                    </a:cubicBezTo>
                    <a:lnTo>
                      <a:pt x="19990" y="20890"/>
                    </a:lnTo>
                    <a:cubicBezTo>
                      <a:pt x="20273" y="21245"/>
                      <a:pt x="20533" y="21646"/>
                      <a:pt x="20793" y="22001"/>
                    </a:cubicBezTo>
                    <a:cubicBezTo>
                      <a:pt x="21360" y="22710"/>
                      <a:pt x="21903" y="23371"/>
                      <a:pt x="22541" y="24056"/>
                    </a:cubicBezTo>
                    <a:cubicBezTo>
                      <a:pt x="23723" y="25356"/>
                      <a:pt x="25022" y="26608"/>
                      <a:pt x="26369" y="27742"/>
                    </a:cubicBezTo>
                    <a:cubicBezTo>
                      <a:pt x="26771" y="28073"/>
                      <a:pt x="27149" y="28380"/>
                      <a:pt x="27574" y="28664"/>
                    </a:cubicBezTo>
                    <a:cubicBezTo>
                      <a:pt x="27787" y="28805"/>
                      <a:pt x="27999" y="28924"/>
                      <a:pt x="28212" y="29042"/>
                    </a:cubicBezTo>
                    <a:cubicBezTo>
                      <a:pt x="28448" y="29160"/>
                      <a:pt x="28637" y="29254"/>
                      <a:pt x="28921" y="29325"/>
                    </a:cubicBezTo>
                    <a:cubicBezTo>
                      <a:pt x="29039" y="29325"/>
                      <a:pt x="29086" y="29160"/>
                      <a:pt x="28992" y="29089"/>
                    </a:cubicBezTo>
                    <a:cubicBezTo>
                      <a:pt x="28826" y="28971"/>
                      <a:pt x="28661" y="28853"/>
                      <a:pt x="28448" y="28758"/>
                    </a:cubicBezTo>
                    <a:cubicBezTo>
                      <a:pt x="28236" y="28640"/>
                      <a:pt x="28047" y="28546"/>
                      <a:pt x="27881" y="28427"/>
                    </a:cubicBezTo>
                    <a:cubicBezTo>
                      <a:pt x="27527" y="28191"/>
                      <a:pt x="27172" y="27931"/>
                      <a:pt x="26842" y="27671"/>
                    </a:cubicBezTo>
                    <a:cubicBezTo>
                      <a:pt x="26156" y="27104"/>
                      <a:pt x="25518" y="26514"/>
                      <a:pt x="24857" y="25923"/>
                    </a:cubicBezTo>
                    <a:cubicBezTo>
                      <a:pt x="23557" y="24718"/>
                      <a:pt x="22376" y="23418"/>
                      <a:pt x="21242" y="22048"/>
                    </a:cubicBezTo>
                    <a:cubicBezTo>
                      <a:pt x="20911" y="21670"/>
                      <a:pt x="20628" y="21292"/>
                      <a:pt x="20297" y="20890"/>
                    </a:cubicBezTo>
                    <a:cubicBezTo>
                      <a:pt x="20131" y="20725"/>
                      <a:pt x="19990" y="20512"/>
                      <a:pt x="19848" y="20347"/>
                    </a:cubicBezTo>
                    <a:cubicBezTo>
                      <a:pt x="19706" y="20134"/>
                      <a:pt x="19517" y="19945"/>
                      <a:pt x="19352" y="19780"/>
                    </a:cubicBezTo>
                    <a:close/>
                    <a:moveTo>
                      <a:pt x="12063" y="22243"/>
                    </a:moveTo>
                    <a:lnTo>
                      <a:pt x="12063" y="22243"/>
                    </a:lnTo>
                    <a:cubicBezTo>
                      <a:pt x="11857" y="22429"/>
                      <a:pt x="11638" y="22579"/>
                      <a:pt x="11436" y="22781"/>
                    </a:cubicBezTo>
                    <a:cubicBezTo>
                      <a:pt x="11200" y="22993"/>
                      <a:pt x="10988" y="23229"/>
                      <a:pt x="10775" y="23442"/>
                    </a:cubicBezTo>
                    <a:cubicBezTo>
                      <a:pt x="10350" y="23867"/>
                      <a:pt x="9924" y="24340"/>
                      <a:pt x="9523" y="24812"/>
                    </a:cubicBezTo>
                    <a:cubicBezTo>
                      <a:pt x="8696" y="25758"/>
                      <a:pt x="7892" y="26750"/>
                      <a:pt x="7113" y="27719"/>
                    </a:cubicBezTo>
                    <a:cubicBezTo>
                      <a:pt x="6687" y="28286"/>
                      <a:pt x="6238" y="28853"/>
                      <a:pt x="5884" y="29467"/>
                    </a:cubicBezTo>
                    <a:cubicBezTo>
                      <a:pt x="5832" y="29536"/>
                      <a:pt x="5906" y="29630"/>
                      <a:pt x="5978" y="29630"/>
                    </a:cubicBezTo>
                    <a:cubicBezTo>
                      <a:pt x="6004" y="29630"/>
                      <a:pt x="6030" y="29617"/>
                      <a:pt x="6049" y="29585"/>
                    </a:cubicBezTo>
                    <a:cubicBezTo>
                      <a:pt x="6475" y="29113"/>
                      <a:pt x="6806" y="28569"/>
                      <a:pt x="7184" y="28073"/>
                    </a:cubicBezTo>
                    <a:lnTo>
                      <a:pt x="8341" y="26561"/>
                    </a:lnTo>
                    <a:cubicBezTo>
                      <a:pt x="9097" y="25592"/>
                      <a:pt x="9924" y="24647"/>
                      <a:pt x="10751" y="23726"/>
                    </a:cubicBezTo>
                    <a:cubicBezTo>
                      <a:pt x="10988" y="23466"/>
                      <a:pt x="11224" y="23206"/>
                      <a:pt x="11460" y="22970"/>
                    </a:cubicBezTo>
                    <a:cubicBezTo>
                      <a:pt x="11578" y="22828"/>
                      <a:pt x="11696" y="22710"/>
                      <a:pt x="11815" y="22544"/>
                    </a:cubicBezTo>
                    <a:cubicBezTo>
                      <a:pt x="11901" y="22441"/>
                      <a:pt x="11975" y="22337"/>
                      <a:pt x="12063" y="22243"/>
                    </a:cubicBezTo>
                    <a:close/>
                    <a:moveTo>
                      <a:pt x="19281" y="22521"/>
                    </a:moveTo>
                    <a:cubicBezTo>
                      <a:pt x="19493" y="23064"/>
                      <a:pt x="19706" y="23607"/>
                      <a:pt x="19919" y="24151"/>
                    </a:cubicBezTo>
                    <a:cubicBezTo>
                      <a:pt x="20108" y="24671"/>
                      <a:pt x="20344" y="25214"/>
                      <a:pt x="20580" y="25734"/>
                    </a:cubicBezTo>
                    <a:cubicBezTo>
                      <a:pt x="21053" y="26797"/>
                      <a:pt x="21502" y="27837"/>
                      <a:pt x="21974" y="28900"/>
                    </a:cubicBezTo>
                    <a:cubicBezTo>
                      <a:pt x="22234" y="29491"/>
                      <a:pt x="22494" y="30105"/>
                      <a:pt x="22801" y="30672"/>
                    </a:cubicBezTo>
                    <a:cubicBezTo>
                      <a:pt x="22822" y="30714"/>
                      <a:pt x="22855" y="30731"/>
                      <a:pt x="22890" y="30731"/>
                    </a:cubicBezTo>
                    <a:cubicBezTo>
                      <a:pt x="22974" y="30731"/>
                      <a:pt x="23071" y="30631"/>
                      <a:pt x="23038" y="30530"/>
                    </a:cubicBezTo>
                    <a:cubicBezTo>
                      <a:pt x="22589" y="29467"/>
                      <a:pt x="22092" y="28427"/>
                      <a:pt x="21620" y="27388"/>
                    </a:cubicBezTo>
                    <a:cubicBezTo>
                      <a:pt x="21147" y="26372"/>
                      <a:pt x="20675" y="25309"/>
                      <a:pt x="20179" y="24269"/>
                    </a:cubicBezTo>
                    <a:cubicBezTo>
                      <a:pt x="19871" y="23678"/>
                      <a:pt x="19588" y="23111"/>
                      <a:pt x="19281" y="22521"/>
                    </a:cubicBezTo>
                    <a:close/>
                    <a:moveTo>
                      <a:pt x="16729" y="18031"/>
                    </a:moveTo>
                    <a:cubicBezTo>
                      <a:pt x="15926" y="18764"/>
                      <a:pt x="15099" y="19520"/>
                      <a:pt x="14319" y="20276"/>
                    </a:cubicBezTo>
                    <a:cubicBezTo>
                      <a:pt x="13563" y="21056"/>
                      <a:pt x="12831" y="21835"/>
                      <a:pt x="12122" y="22639"/>
                    </a:cubicBezTo>
                    <a:cubicBezTo>
                      <a:pt x="10657" y="24269"/>
                      <a:pt x="9286" y="25947"/>
                      <a:pt x="7987" y="27695"/>
                    </a:cubicBezTo>
                    <a:cubicBezTo>
                      <a:pt x="7632" y="28191"/>
                      <a:pt x="7278" y="28664"/>
                      <a:pt x="6924" y="29160"/>
                    </a:cubicBezTo>
                    <a:cubicBezTo>
                      <a:pt x="6569" y="29656"/>
                      <a:pt x="6215" y="30176"/>
                      <a:pt x="5908" y="30696"/>
                    </a:cubicBezTo>
                    <a:cubicBezTo>
                      <a:pt x="5870" y="30789"/>
                      <a:pt x="5951" y="30882"/>
                      <a:pt x="6010" y="30882"/>
                    </a:cubicBezTo>
                    <a:cubicBezTo>
                      <a:pt x="6026" y="30882"/>
                      <a:pt x="6040" y="30876"/>
                      <a:pt x="6049" y="30861"/>
                    </a:cubicBezTo>
                    <a:cubicBezTo>
                      <a:pt x="6380" y="30436"/>
                      <a:pt x="6711" y="29963"/>
                      <a:pt x="6995" y="29514"/>
                    </a:cubicBezTo>
                    <a:cubicBezTo>
                      <a:pt x="7325" y="29089"/>
                      <a:pt x="7632" y="28640"/>
                      <a:pt x="7940" y="28191"/>
                    </a:cubicBezTo>
                    <a:cubicBezTo>
                      <a:pt x="8601" y="27317"/>
                      <a:pt x="9239" y="26443"/>
                      <a:pt x="9924" y="25616"/>
                    </a:cubicBezTo>
                    <a:cubicBezTo>
                      <a:pt x="11295" y="23938"/>
                      <a:pt x="12736" y="22284"/>
                      <a:pt x="14201" y="20701"/>
                    </a:cubicBezTo>
                    <a:cubicBezTo>
                      <a:pt x="14626" y="20252"/>
                      <a:pt x="15028" y="19827"/>
                      <a:pt x="15453" y="19402"/>
                    </a:cubicBezTo>
                    <a:cubicBezTo>
                      <a:pt x="15855" y="18953"/>
                      <a:pt x="16304" y="18504"/>
                      <a:pt x="16753" y="18055"/>
                    </a:cubicBezTo>
                    <a:cubicBezTo>
                      <a:pt x="16753" y="18055"/>
                      <a:pt x="16753" y="18031"/>
                      <a:pt x="16729" y="18031"/>
                    </a:cubicBezTo>
                    <a:close/>
                    <a:moveTo>
                      <a:pt x="16493" y="22757"/>
                    </a:moveTo>
                    <a:lnTo>
                      <a:pt x="16493" y="22757"/>
                    </a:lnTo>
                    <a:cubicBezTo>
                      <a:pt x="16398" y="23324"/>
                      <a:pt x="16280" y="23915"/>
                      <a:pt x="16209" y="24482"/>
                    </a:cubicBezTo>
                    <a:cubicBezTo>
                      <a:pt x="16138" y="25025"/>
                      <a:pt x="16067" y="25616"/>
                      <a:pt x="15997" y="26183"/>
                    </a:cubicBezTo>
                    <a:cubicBezTo>
                      <a:pt x="15878" y="27341"/>
                      <a:pt x="15784" y="28451"/>
                      <a:pt x="15642" y="29609"/>
                    </a:cubicBezTo>
                    <a:lnTo>
                      <a:pt x="15477" y="31570"/>
                    </a:lnTo>
                    <a:cubicBezTo>
                      <a:pt x="15453" y="31653"/>
                      <a:pt x="15512" y="31694"/>
                      <a:pt x="15580" y="31694"/>
                    </a:cubicBezTo>
                    <a:cubicBezTo>
                      <a:pt x="15648" y="31694"/>
                      <a:pt x="15725" y="31653"/>
                      <a:pt x="15737" y="31570"/>
                    </a:cubicBezTo>
                    <a:cubicBezTo>
                      <a:pt x="15902" y="30412"/>
                      <a:pt x="15973" y="29278"/>
                      <a:pt x="16067" y="28144"/>
                    </a:cubicBezTo>
                    <a:cubicBezTo>
                      <a:pt x="16186" y="26986"/>
                      <a:pt x="16280" y="25852"/>
                      <a:pt x="16375" y="24718"/>
                    </a:cubicBezTo>
                    <a:cubicBezTo>
                      <a:pt x="16422" y="24056"/>
                      <a:pt x="16422" y="23418"/>
                      <a:pt x="16493" y="22757"/>
                    </a:cubicBezTo>
                    <a:close/>
                    <a:moveTo>
                      <a:pt x="16320" y="20242"/>
                    </a:moveTo>
                    <a:cubicBezTo>
                      <a:pt x="16317" y="20242"/>
                      <a:pt x="16312" y="20245"/>
                      <a:pt x="16304" y="20252"/>
                    </a:cubicBezTo>
                    <a:cubicBezTo>
                      <a:pt x="16186" y="20465"/>
                      <a:pt x="16067" y="20630"/>
                      <a:pt x="15949" y="20843"/>
                    </a:cubicBezTo>
                    <a:cubicBezTo>
                      <a:pt x="15855" y="21008"/>
                      <a:pt x="15737" y="21221"/>
                      <a:pt x="15666" y="21434"/>
                    </a:cubicBezTo>
                    <a:lnTo>
                      <a:pt x="15122" y="22662"/>
                    </a:lnTo>
                    <a:cubicBezTo>
                      <a:pt x="14792" y="23489"/>
                      <a:pt x="14484" y="24340"/>
                      <a:pt x="14201" y="25214"/>
                    </a:cubicBezTo>
                    <a:cubicBezTo>
                      <a:pt x="13681" y="26892"/>
                      <a:pt x="13232" y="28640"/>
                      <a:pt x="12949" y="30365"/>
                    </a:cubicBezTo>
                    <a:cubicBezTo>
                      <a:pt x="12854" y="30885"/>
                      <a:pt x="12783" y="31381"/>
                      <a:pt x="12760" y="31853"/>
                    </a:cubicBezTo>
                    <a:cubicBezTo>
                      <a:pt x="12736" y="32090"/>
                      <a:pt x="12736" y="32350"/>
                      <a:pt x="12736" y="32586"/>
                    </a:cubicBezTo>
                    <a:cubicBezTo>
                      <a:pt x="12736" y="32869"/>
                      <a:pt x="12783" y="33082"/>
                      <a:pt x="12854" y="33342"/>
                    </a:cubicBezTo>
                    <a:cubicBezTo>
                      <a:pt x="12872" y="33369"/>
                      <a:pt x="12913" y="33382"/>
                      <a:pt x="12957" y="33382"/>
                    </a:cubicBezTo>
                    <a:cubicBezTo>
                      <a:pt x="13031" y="33382"/>
                      <a:pt x="13114" y="33345"/>
                      <a:pt x="13114" y="33271"/>
                    </a:cubicBezTo>
                    <a:cubicBezTo>
                      <a:pt x="13114" y="33058"/>
                      <a:pt x="13138" y="32822"/>
                      <a:pt x="13114" y="32633"/>
                    </a:cubicBezTo>
                    <a:lnTo>
                      <a:pt x="13114" y="31972"/>
                    </a:lnTo>
                    <a:cubicBezTo>
                      <a:pt x="13138" y="31523"/>
                      <a:pt x="13185" y="31121"/>
                      <a:pt x="13256" y="30672"/>
                    </a:cubicBezTo>
                    <a:cubicBezTo>
                      <a:pt x="13421" y="29821"/>
                      <a:pt x="13587" y="28924"/>
                      <a:pt x="13776" y="28073"/>
                    </a:cubicBezTo>
                    <a:cubicBezTo>
                      <a:pt x="14177" y="26372"/>
                      <a:pt x="14673" y="24671"/>
                      <a:pt x="15311" y="23017"/>
                    </a:cubicBezTo>
                    <a:cubicBezTo>
                      <a:pt x="15477" y="22544"/>
                      <a:pt x="15666" y="22072"/>
                      <a:pt x="15831" y="21646"/>
                    </a:cubicBezTo>
                    <a:cubicBezTo>
                      <a:pt x="15926" y="21410"/>
                      <a:pt x="16020" y="21198"/>
                      <a:pt x="16091" y="20961"/>
                    </a:cubicBezTo>
                    <a:cubicBezTo>
                      <a:pt x="16186" y="20725"/>
                      <a:pt x="16280" y="20489"/>
                      <a:pt x="16327" y="20252"/>
                    </a:cubicBezTo>
                    <a:cubicBezTo>
                      <a:pt x="16327" y="20252"/>
                      <a:pt x="16327" y="20242"/>
                      <a:pt x="16320" y="20242"/>
                    </a:cubicBezTo>
                    <a:close/>
                    <a:moveTo>
                      <a:pt x="17840" y="20418"/>
                    </a:moveTo>
                    <a:cubicBezTo>
                      <a:pt x="17840" y="20654"/>
                      <a:pt x="17816" y="20867"/>
                      <a:pt x="17840" y="21103"/>
                    </a:cubicBezTo>
                    <a:cubicBezTo>
                      <a:pt x="17840" y="21316"/>
                      <a:pt x="17863" y="21552"/>
                      <a:pt x="17910" y="21741"/>
                    </a:cubicBezTo>
                    <a:cubicBezTo>
                      <a:pt x="17934" y="22190"/>
                      <a:pt x="17981" y="22639"/>
                      <a:pt x="18052" y="23088"/>
                    </a:cubicBezTo>
                    <a:cubicBezTo>
                      <a:pt x="18170" y="23962"/>
                      <a:pt x="18312" y="24860"/>
                      <a:pt x="18525" y="25734"/>
                    </a:cubicBezTo>
                    <a:cubicBezTo>
                      <a:pt x="18903" y="27482"/>
                      <a:pt x="19375" y="29184"/>
                      <a:pt x="19990" y="30837"/>
                    </a:cubicBezTo>
                    <a:cubicBezTo>
                      <a:pt x="20179" y="31310"/>
                      <a:pt x="20344" y="31783"/>
                      <a:pt x="20580" y="32231"/>
                    </a:cubicBezTo>
                    <a:cubicBezTo>
                      <a:pt x="20698" y="32444"/>
                      <a:pt x="20817" y="32680"/>
                      <a:pt x="20935" y="32893"/>
                    </a:cubicBezTo>
                    <a:cubicBezTo>
                      <a:pt x="21053" y="33082"/>
                      <a:pt x="21242" y="33295"/>
                      <a:pt x="21407" y="33484"/>
                    </a:cubicBezTo>
                    <a:cubicBezTo>
                      <a:pt x="21426" y="33491"/>
                      <a:pt x="21445" y="33494"/>
                      <a:pt x="21464" y="33494"/>
                    </a:cubicBezTo>
                    <a:cubicBezTo>
                      <a:pt x="21571" y="33494"/>
                      <a:pt x="21680" y="33395"/>
                      <a:pt x="21620" y="33295"/>
                    </a:cubicBezTo>
                    <a:cubicBezTo>
                      <a:pt x="21502" y="33129"/>
                      <a:pt x="21407" y="32917"/>
                      <a:pt x="21289" y="32751"/>
                    </a:cubicBezTo>
                    <a:cubicBezTo>
                      <a:pt x="21171" y="32562"/>
                      <a:pt x="21100" y="32350"/>
                      <a:pt x="20982" y="32184"/>
                    </a:cubicBezTo>
                    <a:cubicBezTo>
                      <a:pt x="20769" y="31783"/>
                      <a:pt x="20628" y="31405"/>
                      <a:pt x="20439" y="31003"/>
                    </a:cubicBezTo>
                    <a:cubicBezTo>
                      <a:pt x="20108" y="30176"/>
                      <a:pt x="19848" y="29349"/>
                      <a:pt x="19588" y="28475"/>
                    </a:cubicBezTo>
                    <a:cubicBezTo>
                      <a:pt x="19092" y="26797"/>
                      <a:pt x="18666" y="25049"/>
                      <a:pt x="18383" y="23348"/>
                    </a:cubicBezTo>
                    <a:cubicBezTo>
                      <a:pt x="18288" y="22851"/>
                      <a:pt x="18194" y="22379"/>
                      <a:pt x="18147" y="21859"/>
                    </a:cubicBezTo>
                    <a:cubicBezTo>
                      <a:pt x="18099" y="21623"/>
                      <a:pt x="18076" y="21387"/>
                      <a:pt x="18029" y="21150"/>
                    </a:cubicBezTo>
                    <a:cubicBezTo>
                      <a:pt x="17981" y="20890"/>
                      <a:pt x="17934" y="20654"/>
                      <a:pt x="17863" y="20418"/>
                    </a:cubicBezTo>
                    <a:close/>
                    <a:moveTo>
                      <a:pt x="18903" y="24387"/>
                    </a:moveTo>
                    <a:lnTo>
                      <a:pt x="18903" y="24387"/>
                    </a:lnTo>
                    <a:cubicBezTo>
                      <a:pt x="18997" y="24718"/>
                      <a:pt x="19021" y="25002"/>
                      <a:pt x="19092" y="25332"/>
                    </a:cubicBezTo>
                    <a:cubicBezTo>
                      <a:pt x="19139" y="25616"/>
                      <a:pt x="19234" y="25923"/>
                      <a:pt x="19328" y="26206"/>
                    </a:cubicBezTo>
                    <a:cubicBezTo>
                      <a:pt x="19493" y="26797"/>
                      <a:pt x="19682" y="27411"/>
                      <a:pt x="19871" y="28002"/>
                    </a:cubicBezTo>
                    <a:cubicBezTo>
                      <a:pt x="20297" y="29184"/>
                      <a:pt x="20698" y="30365"/>
                      <a:pt x="21218" y="31523"/>
                    </a:cubicBezTo>
                    <a:cubicBezTo>
                      <a:pt x="21478" y="32184"/>
                      <a:pt x="21738" y="32869"/>
                      <a:pt x="22092" y="33484"/>
                    </a:cubicBezTo>
                    <a:cubicBezTo>
                      <a:pt x="22111" y="33496"/>
                      <a:pt x="22135" y="33502"/>
                      <a:pt x="22161" y="33502"/>
                    </a:cubicBezTo>
                    <a:cubicBezTo>
                      <a:pt x="22236" y="33502"/>
                      <a:pt x="22323" y="33453"/>
                      <a:pt x="22305" y="33366"/>
                    </a:cubicBezTo>
                    <a:cubicBezTo>
                      <a:pt x="22092" y="32775"/>
                      <a:pt x="21809" y="32208"/>
                      <a:pt x="21573" y="31641"/>
                    </a:cubicBezTo>
                    <a:cubicBezTo>
                      <a:pt x="21336" y="31050"/>
                      <a:pt x="21100" y="30459"/>
                      <a:pt x="20864" y="29916"/>
                    </a:cubicBezTo>
                    <a:cubicBezTo>
                      <a:pt x="20415" y="28758"/>
                      <a:pt x="19990" y="27577"/>
                      <a:pt x="19612" y="26396"/>
                    </a:cubicBezTo>
                    <a:cubicBezTo>
                      <a:pt x="19493" y="26065"/>
                      <a:pt x="19399" y="25710"/>
                      <a:pt x="19281" y="25380"/>
                    </a:cubicBezTo>
                    <a:cubicBezTo>
                      <a:pt x="19234" y="25214"/>
                      <a:pt x="19163" y="25025"/>
                      <a:pt x="19115" y="24883"/>
                    </a:cubicBezTo>
                    <a:cubicBezTo>
                      <a:pt x="19045" y="24718"/>
                      <a:pt x="18974" y="24553"/>
                      <a:pt x="18903" y="24387"/>
                    </a:cubicBezTo>
                    <a:close/>
                    <a:moveTo>
                      <a:pt x="15241" y="24175"/>
                    </a:moveTo>
                    <a:lnTo>
                      <a:pt x="15241" y="24175"/>
                    </a:lnTo>
                    <a:cubicBezTo>
                      <a:pt x="15146" y="24458"/>
                      <a:pt x="15028" y="24765"/>
                      <a:pt x="14910" y="25096"/>
                    </a:cubicBezTo>
                    <a:cubicBezTo>
                      <a:pt x="14839" y="25380"/>
                      <a:pt x="14744" y="25687"/>
                      <a:pt x="14673" y="25970"/>
                    </a:cubicBezTo>
                    <a:cubicBezTo>
                      <a:pt x="14532" y="26585"/>
                      <a:pt x="14390" y="27175"/>
                      <a:pt x="14272" y="27813"/>
                    </a:cubicBezTo>
                    <a:cubicBezTo>
                      <a:pt x="14036" y="29042"/>
                      <a:pt x="13823" y="30294"/>
                      <a:pt x="13657" y="31523"/>
                    </a:cubicBezTo>
                    <a:cubicBezTo>
                      <a:pt x="13563" y="32231"/>
                      <a:pt x="13445" y="32940"/>
                      <a:pt x="13445" y="33649"/>
                    </a:cubicBezTo>
                    <a:cubicBezTo>
                      <a:pt x="13445" y="33699"/>
                      <a:pt x="13504" y="33729"/>
                      <a:pt x="13563" y="33729"/>
                    </a:cubicBezTo>
                    <a:cubicBezTo>
                      <a:pt x="13617" y="33729"/>
                      <a:pt x="13670" y="33705"/>
                      <a:pt x="13681" y="33649"/>
                    </a:cubicBezTo>
                    <a:cubicBezTo>
                      <a:pt x="13799" y="33035"/>
                      <a:pt x="13823" y="32420"/>
                      <a:pt x="13917" y="31806"/>
                    </a:cubicBezTo>
                    <a:lnTo>
                      <a:pt x="14177" y="29940"/>
                    </a:lnTo>
                    <a:cubicBezTo>
                      <a:pt x="14366" y="28687"/>
                      <a:pt x="14603" y="27482"/>
                      <a:pt x="14862" y="26277"/>
                    </a:cubicBezTo>
                    <a:cubicBezTo>
                      <a:pt x="14910" y="25923"/>
                      <a:pt x="15004" y="25592"/>
                      <a:pt x="15075" y="25238"/>
                    </a:cubicBezTo>
                    <a:cubicBezTo>
                      <a:pt x="15099" y="25049"/>
                      <a:pt x="15146" y="24883"/>
                      <a:pt x="15146" y="24694"/>
                    </a:cubicBezTo>
                    <a:cubicBezTo>
                      <a:pt x="15193" y="24529"/>
                      <a:pt x="15193" y="24340"/>
                      <a:pt x="15241" y="24175"/>
                    </a:cubicBezTo>
                    <a:close/>
                    <a:moveTo>
                      <a:pt x="17621" y="18281"/>
                    </a:moveTo>
                    <a:cubicBezTo>
                      <a:pt x="17614" y="18281"/>
                      <a:pt x="17603" y="18291"/>
                      <a:pt x="17603" y="18291"/>
                    </a:cubicBezTo>
                    <a:cubicBezTo>
                      <a:pt x="17840" y="19355"/>
                      <a:pt x="18076" y="20418"/>
                      <a:pt x="18336" y="21481"/>
                    </a:cubicBezTo>
                    <a:cubicBezTo>
                      <a:pt x="18643" y="22521"/>
                      <a:pt x="18926" y="23560"/>
                      <a:pt x="19281" y="24600"/>
                    </a:cubicBezTo>
                    <a:cubicBezTo>
                      <a:pt x="19966" y="26655"/>
                      <a:pt x="20722" y="28687"/>
                      <a:pt x="21596" y="30696"/>
                    </a:cubicBezTo>
                    <a:cubicBezTo>
                      <a:pt x="21833" y="31263"/>
                      <a:pt x="22092" y="31830"/>
                      <a:pt x="22329" y="32350"/>
                    </a:cubicBezTo>
                    <a:cubicBezTo>
                      <a:pt x="22589" y="32917"/>
                      <a:pt x="22825" y="33484"/>
                      <a:pt x="23156" y="34004"/>
                    </a:cubicBezTo>
                    <a:cubicBezTo>
                      <a:pt x="23205" y="34073"/>
                      <a:pt x="23268" y="34101"/>
                      <a:pt x="23318" y="34101"/>
                    </a:cubicBezTo>
                    <a:cubicBezTo>
                      <a:pt x="23387" y="34101"/>
                      <a:pt x="23433" y="34048"/>
                      <a:pt x="23392" y="33980"/>
                    </a:cubicBezTo>
                    <a:cubicBezTo>
                      <a:pt x="23179" y="33484"/>
                      <a:pt x="22943" y="32988"/>
                      <a:pt x="22707" y="32515"/>
                    </a:cubicBezTo>
                    <a:cubicBezTo>
                      <a:pt x="22470" y="31995"/>
                      <a:pt x="22258" y="31499"/>
                      <a:pt x="22022" y="31003"/>
                    </a:cubicBezTo>
                    <a:cubicBezTo>
                      <a:pt x="21596" y="29987"/>
                      <a:pt x="21171" y="29018"/>
                      <a:pt x="20793" y="27979"/>
                    </a:cubicBezTo>
                    <a:cubicBezTo>
                      <a:pt x="19990" y="25947"/>
                      <a:pt x="19304" y="23915"/>
                      <a:pt x="18666" y="21812"/>
                    </a:cubicBezTo>
                    <a:cubicBezTo>
                      <a:pt x="18477" y="21221"/>
                      <a:pt x="18336" y="20654"/>
                      <a:pt x="18123" y="20063"/>
                    </a:cubicBezTo>
                    <a:cubicBezTo>
                      <a:pt x="17958" y="19473"/>
                      <a:pt x="17769" y="18882"/>
                      <a:pt x="17627" y="18291"/>
                    </a:cubicBezTo>
                    <a:cubicBezTo>
                      <a:pt x="17627" y="18283"/>
                      <a:pt x="17624" y="18281"/>
                      <a:pt x="17621" y="18281"/>
                    </a:cubicBezTo>
                    <a:close/>
                    <a:moveTo>
                      <a:pt x="17143" y="18303"/>
                    </a:moveTo>
                    <a:cubicBezTo>
                      <a:pt x="17137" y="18303"/>
                      <a:pt x="17131" y="18315"/>
                      <a:pt x="17131" y="18339"/>
                    </a:cubicBezTo>
                    <a:cubicBezTo>
                      <a:pt x="16800" y="19355"/>
                      <a:pt x="16446" y="20418"/>
                      <a:pt x="16186" y="21457"/>
                    </a:cubicBezTo>
                    <a:cubicBezTo>
                      <a:pt x="15926" y="22497"/>
                      <a:pt x="15666" y="23560"/>
                      <a:pt x="15453" y="24623"/>
                    </a:cubicBezTo>
                    <a:cubicBezTo>
                      <a:pt x="15004" y="26750"/>
                      <a:pt x="14650" y="28900"/>
                      <a:pt x="14390" y="31050"/>
                    </a:cubicBezTo>
                    <a:cubicBezTo>
                      <a:pt x="14319" y="31641"/>
                      <a:pt x="14248" y="32279"/>
                      <a:pt x="14201" y="32869"/>
                    </a:cubicBezTo>
                    <a:cubicBezTo>
                      <a:pt x="14154" y="33484"/>
                      <a:pt x="14083" y="34074"/>
                      <a:pt x="14083" y="34689"/>
                    </a:cubicBezTo>
                    <a:cubicBezTo>
                      <a:pt x="14112" y="34775"/>
                      <a:pt x="14184" y="34827"/>
                      <a:pt x="14237" y="34827"/>
                    </a:cubicBezTo>
                    <a:cubicBezTo>
                      <a:pt x="14270" y="34827"/>
                      <a:pt x="14295" y="34806"/>
                      <a:pt x="14295" y="34760"/>
                    </a:cubicBezTo>
                    <a:cubicBezTo>
                      <a:pt x="14390" y="34216"/>
                      <a:pt x="14414" y="33649"/>
                      <a:pt x="14484" y="33129"/>
                    </a:cubicBezTo>
                    <a:cubicBezTo>
                      <a:pt x="14532" y="32586"/>
                      <a:pt x="14603" y="32042"/>
                      <a:pt x="14650" y="31499"/>
                    </a:cubicBezTo>
                    <a:cubicBezTo>
                      <a:pt x="14768" y="30436"/>
                      <a:pt x="14910" y="29349"/>
                      <a:pt x="15075" y="28286"/>
                    </a:cubicBezTo>
                    <a:cubicBezTo>
                      <a:pt x="15382" y="26112"/>
                      <a:pt x="15831" y="24009"/>
                      <a:pt x="16304" y="21883"/>
                    </a:cubicBezTo>
                    <a:cubicBezTo>
                      <a:pt x="16446" y="21292"/>
                      <a:pt x="16611" y="20701"/>
                      <a:pt x="16729" y="20134"/>
                    </a:cubicBezTo>
                    <a:cubicBezTo>
                      <a:pt x="16871" y="19544"/>
                      <a:pt x="17013" y="18929"/>
                      <a:pt x="17154" y="18339"/>
                    </a:cubicBezTo>
                    <a:cubicBezTo>
                      <a:pt x="17154" y="18315"/>
                      <a:pt x="17148" y="18303"/>
                      <a:pt x="17143" y="1830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1"/>
              <p:cNvSpPr/>
              <p:nvPr/>
            </p:nvSpPr>
            <p:spPr>
              <a:xfrm>
                <a:off x="680525" y="1862475"/>
                <a:ext cx="752575" cy="752550"/>
              </a:xfrm>
              <a:custGeom>
                <a:avLst/>
                <a:gdLst/>
                <a:ahLst/>
                <a:cxnLst/>
                <a:rect l="l" t="t" r="r" b="b"/>
                <a:pathLst>
                  <a:path w="30103" h="30102" extrusionOk="0">
                    <a:moveTo>
                      <a:pt x="14626" y="1"/>
                    </a:moveTo>
                    <a:cubicBezTo>
                      <a:pt x="14107" y="1"/>
                      <a:pt x="13752" y="379"/>
                      <a:pt x="13587" y="780"/>
                    </a:cubicBezTo>
                    <a:cubicBezTo>
                      <a:pt x="13374" y="1300"/>
                      <a:pt x="13327" y="1820"/>
                      <a:pt x="13280" y="2364"/>
                    </a:cubicBezTo>
                    <a:cubicBezTo>
                      <a:pt x="13280" y="2883"/>
                      <a:pt x="13327" y="3427"/>
                      <a:pt x="13350" y="3923"/>
                    </a:cubicBezTo>
                    <a:cubicBezTo>
                      <a:pt x="13398" y="4419"/>
                      <a:pt x="13469" y="4892"/>
                      <a:pt x="13516" y="5388"/>
                    </a:cubicBezTo>
                    <a:cubicBezTo>
                      <a:pt x="13681" y="6380"/>
                      <a:pt x="13847" y="7325"/>
                      <a:pt x="14059" y="8294"/>
                    </a:cubicBezTo>
                    <a:cubicBezTo>
                      <a:pt x="14272" y="9263"/>
                      <a:pt x="14461" y="10231"/>
                      <a:pt x="14626" y="11224"/>
                    </a:cubicBezTo>
                    <a:cubicBezTo>
                      <a:pt x="14792" y="12192"/>
                      <a:pt x="14910" y="13161"/>
                      <a:pt x="14933" y="14154"/>
                    </a:cubicBezTo>
                    <a:cubicBezTo>
                      <a:pt x="14933" y="14248"/>
                      <a:pt x="14981" y="14343"/>
                      <a:pt x="14981" y="14461"/>
                    </a:cubicBezTo>
                    <a:lnTo>
                      <a:pt x="14981" y="14579"/>
                    </a:lnTo>
                    <a:cubicBezTo>
                      <a:pt x="14674" y="13634"/>
                      <a:pt x="14414" y="12665"/>
                      <a:pt x="14083" y="11720"/>
                    </a:cubicBezTo>
                    <a:cubicBezTo>
                      <a:pt x="13728" y="10657"/>
                      <a:pt x="13350" y="9617"/>
                      <a:pt x="12902" y="8601"/>
                    </a:cubicBezTo>
                    <a:cubicBezTo>
                      <a:pt x="12500" y="7656"/>
                      <a:pt x="12027" y="6687"/>
                      <a:pt x="11460" y="5813"/>
                    </a:cubicBezTo>
                    <a:cubicBezTo>
                      <a:pt x="10917" y="4963"/>
                      <a:pt x="10302" y="4088"/>
                      <a:pt x="9594" y="3356"/>
                    </a:cubicBezTo>
                    <a:cubicBezTo>
                      <a:pt x="9310" y="3025"/>
                      <a:pt x="8956" y="2742"/>
                      <a:pt x="8530" y="2505"/>
                    </a:cubicBezTo>
                    <a:cubicBezTo>
                      <a:pt x="8259" y="2352"/>
                      <a:pt x="7902" y="2175"/>
                      <a:pt x="7565" y="2175"/>
                    </a:cubicBezTo>
                    <a:cubicBezTo>
                      <a:pt x="7432" y="2175"/>
                      <a:pt x="7303" y="2202"/>
                      <a:pt x="7184" y="2269"/>
                    </a:cubicBezTo>
                    <a:cubicBezTo>
                      <a:pt x="6735" y="2482"/>
                      <a:pt x="6617" y="3001"/>
                      <a:pt x="6664" y="3450"/>
                    </a:cubicBezTo>
                    <a:cubicBezTo>
                      <a:pt x="6735" y="3947"/>
                      <a:pt x="6971" y="4443"/>
                      <a:pt x="7207" y="4915"/>
                    </a:cubicBezTo>
                    <a:cubicBezTo>
                      <a:pt x="7444" y="5388"/>
                      <a:pt x="7727" y="5837"/>
                      <a:pt x="8034" y="6262"/>
                    </a:cubicBezTo>
                    <a:cubicBezTo>
                      <a:pt x="8318" y="6664"/>
                      <a:pt x="8625" y="7065"/>
                      <a:pt x="8908" y="7443"/>
                    </a:cubicBezTo>
                    <a:cubicBezTo>
                      <a:pt x="9546" y="8199"/>
                      <a:pt x="10184" y="8932"/>
                      <a:pt x="10846" y="9688"/>
                    </a:cubicBezTo>
                    <a:cubicBezTo>
                      <a:pt x="11484" y="10420"/>
                      <a:pt x="12145" y="11153"/>
                      <a:pt x="12760" y="11933"/>
                    </a:cubicBezTo>
                    <a:cubicBezTo>
                      <a:pt x="13374" y="12665"/>
                      <a:pt x="13965" y="13468"/>
                      <a:pt x="14508" y="14295"/>
                    </a:cubicBezTo>
                    <a:lnTo>
                      <a:pt x="14674" y="14555"/>
                    </a:lnTo>
                    <a:cubicBezTo>
                      <a:pt x="14688" y="14583"/>
                      <a:pt x="14693" y="14611"/>
                      <a:pt x="14706" y="14635"/>
                    </a:cubicBezTo>
                    <a:lnTo>
                      <a:pt x="14706" y="14635"/>
                    </a:lnTo>
                    <a:cubicBezTo>
                      <a:pt x="14008" y="13939"/>
                      <a:pt x="13266" y="13267"/>
                      <a:pt x="12547" y="12594"/>
                    </a:cubicBezTo>
                    <a:cubicBezTo>
                      <a:pt x="11697" y="11862"/>
                      <a:pt x="10846" y="11153"/>
                      <a:pt x="9948" y="10468"/>
                    </a:cubicBezTo>
                    <a:cubicBezTo>
                      <a:pt x="9097" y="9853"/>
                      <a:pt x="8200" y="9286"/>
                      <a:pt x="7302" y="8790"/>
                    </a:cubicBezTo>
                    <a:cubicBezTo>
                      <a:pt x="6404" y="8318"/>
                      <a:pt x="5435" y="7869"/>
                      <a:pt x="4467" y="7609"/>
                    </a:cubicBezTo>
                    <a:cubicBezTo>
                      <a:pt x="4018" y="7491"/>
                      <a:pt x="3569" y="7396"/>
                      <a:pt x="3096" y="7396"/>
                    </a:cubicBezTo>
                    <a:cubicBezTo>
                      <a:pt x="2647" y="7396"/>
                      <a:pt x="2057" y="7467"/>
                      <a:pt x="1797" y="7869"/>
                    </a:cubicBezTo>
                    <a:cubicBezTo>
                      <a:pt x="1560" y="8318"/>
                      <a:pt x="1702" y="8814"/>
                      <a:pt x="1986" y="9168"/>
                    </a:cubicBezTo>
                    <a:cubicBezTo>
                      <a:pt x="2293" y="9593"/>
                      <a:pt x="2742" y="9948"/>
                      <a:pt x="3191" y="10208"/>
                    </a:cubicBezTo>
                    <a:cubicBezTo>
                      <a:pt x="3592" y="10515"/>
                      <a:pt x="4065" y="10751"/>
                      <a:pt x="4537" y="10940"/>
                    </a:cubicBezTo>
                    <a:cubicBezTo>
                      <a:pt x="4986" y="11153"/>
                      <a:pt x="5435" y="11366"/>
                      <a:pt x="5908" y="11531"/>
                    </a:cubicBezTo>
                    <a:cubicBezTo>
                      <a:pt x="6829" y="11933"/>
                      <a:pt x="7727" y="12216"/>
                      <a:pt x="8672" y="12547"/>
                    </a:cubicBezTo>
                    <a:cubicBezTo>
                      <a:pt x="9617" y="12878"/>
                      <a:pt x="10562" y="13161"/>
                      <a:pt x="11484" y="13516"/>
                    </a:cubicBezTo>
                    <a:cubicBezTo>
                      <a:pt x="12405" y="13870"/>
                      <a:pt x="13327" y="14248"/>
                      <a:pt x="14177" y="14697"/>
                    </a:cubicBezTo>
                    <a:cubicBezTo>
                      <a:pt x="14272" y="14768"/>
                      <a:pt x="14390" y="14791"/>
                      <a:pt x="14461" y="14839"/>
                    </a:cubicBezTo>
                    <a:cubicBezTo>
                      <a:pt x="14508" y="14886"/>
                      <a:pt x="14532" y="14886"/>
                      <a:pt x="14555" y="14910"/>
                    </a:cubicBezTo>
                    <a:cubicBezTo>
                      <a:pt x="13587" y="14673"/>
                      <a:pt x="12618" y="14437"/>
                      <a:pt x="11626" y="14224"/>
                    </a:cubicBezTo>
                    <a:cubicBezTo>
                      <a:pt x="10539" y="13988"/>
                      <a:pt x="9452" y="13776"/>
                      <a:pt x="8318" y="13657"/>
                    </a:cubicBezTo>
                    <a:cubicBezTo>
                      <a:pt x="7471" y="13559"/>
                      <a:pt x="6592" y="13510"/>
                      <a:pt x="5720" y="13510"/>
                    </a:cubicBezTo>
                    <a:cubicBezTo>
                      <a:pt x="5546" y="13510"/>
                      <a:pt x="5372" y="13512"/>
                      <a:pt x="5199" y="13516"/>
                    </a:cubicBezTo>
                    <a:cubicBezTo>
                      <a:pt x="4183" y="13539"/>
                      <a:pt x="3167" y="13657"/>
                      <a:pt x="2151" y="13894"/>
                    </a:cubicBezTo>
                    <a:cubicBezTo>
                      <a:pt x="1702" y="14012"/>
                      <a:pt x="1277" y="14177"/>
                      <a:pt x="875" y="14413"/>
                    </a:cubicBezTo>
                    <a:cubicBezTo>
                      <a:pt x="497" y="14650"/>
                      <a:pt x="25" y="15004"/>
                      <a:pt x="1" y="15477"/>
                    </a:cubicBezTo>
                    <a:cubicBezTo>
                      <a:pt x="1" y="15973"/>
                      <a:pt x="379" y="16327"/>
                      <a:pt x="804" y="16493"/>
                    </a:cubicBezTo>
                    <a:cubicBezTo>
                      <a:pt x="1300" y="16705"/>
                      <a:pt x="1820" y="16776"/>
                      <a:pt x="2364" y="16800"/>
                    </a:cubicBezTo>
                    <a:cubicBezTo>
                      <a:pt x="2883" y="16800"/>
                      <a:pt x="3427" y="16776"/>
                      <a:pt x="3923" y="16729"/>
                    </a:cubicBezTo>
                    <a:cubicBezTo>
                      <a:pt x="4419" y="16682"/>
                      <a:pt x="4892" y="16611"/>
                      <a:pt x="5412" y="16564"/>
                    </a:cubicBezTo>
                    <a:cubicBezTo>
                      <a:pt x="6380" y="16422"/>
                      <a:pt x="7325" y="16233"/>
                      <a:pt x="8294" y="16020"/>
                    </a:cubicBezTo>
                    <a:cubicBezTo>
                      <a:pt x="9263" y="15831"/>
                      <a:pt x="10255" y="15618"/>
                      <a:pt x="11224" y="15477"/>
                    </a:cubicBezTo>
                    <a:cubicBezTo>
                      <a:pt x="12193" y="15288"/>
                      <a:pt x="13161" y="15170"/>
                      <a:pt x="14154" y="15146"/>
                    </a:cubicBezTo>
                    <a:cubicBezTo>
                      <a:pt x="14272" y="15146"/>
                      <a:pt x="14343" y="15122"/>
                      <a:pt x="14461" y="15122"/>
                    </a:cubicBezTo>
                    <a:lnTo>
                      <a:pt x="14579" y="15122"/>
                    </a:lnTo>
                    <a:cubicBezTo>
                      <a:pt x="13634" y="15406"/>
                      <a:pt x="12665" y="15689"/>
                      <a:pt x="11720" y="15996"/>
                    </a:cubicBezTo>
                    <a:cubicBezTo>
                      <a:pt x="10657" y="16351"/>
                      <a:pt x="9617" y="16729"/>
                      <a:pt x="8601" y="17178"/>
                    </a:cubicBezTo>
                    <a:cubicBezTo>
                      <a:pt x="7656" y="17603"/>
                      <a:pt x="6711" y="18076"/>
                      <a:pt x="5813" y="18643"/>
                    </a:cubicBezTo>
                    <a:cubicBezTo>
                      <a:pt x="4963" y="19163"/>
                      <a:pt x="4112" y="19777"/>
                      <a:pt x="3356" y="20486"/>
                    </a:cubicBezTo>
                    <a:cubicBezTo>
                      <a:pt x="3049" y="20793"/>
                      <a:pt x="2742" y="21147"/>
                      <a:pt x="2505" y="21549"/>
                    </a:cubicBezTo>
                    <a:cubicBezTo>
                      <a:pt x="2293" y="21927"/>
                      <a:pt x="2033" y="22470"/>
                      <a:pt x="2269" y="22919"/>
                    </a:cubicBezTo>
                    <a:cubicBezTo>
                      <a:pt x="2450" y="23301"/>
                      <a:pt x="2853" y="23426"/>
                      <a:pt x="3245" y="23426"/>
                    </a:cubicBezTo>
                    <a:cubicBezTo>
                      <a:pt x="3314" y="23426"/>
                      <a:pt x="3383" y="23423"/>
                      <a:pt x="3451" y="23415"/>
                    </a:cubicBezTo>
                    <a:cubicBezTo>
                      <a:pt x="3947" y="23345"/>
                      <a:pt x="4467" y="23108"/>
                      <a:pt x="4939" y="22872"/>
                    </a:cubicBezTo>
                    <a:cubicBezTo>
                      <a:pt x="5412" y="22636"/>
                      <a:pt x="5837" y="22352"/>
                      <a:pt x="6262" y="22045"/>
                    </a:cubicBezTo>
                    <a:cubicBezTo>
                      <a:pt x="6664" y="21762"/>
                      <a:pt x="7066" y="21454"/>
                      <a:pt x="7444" y="21171"/>
                    </a:cubicBezTo>
                    <a:cubicBezTo>
                      <a:pt x="8200" y="20557"/>
                      <a:pt x="8956" y="19895"/>
                      <a:pt x="9688" y="19257"/>
                    </a:cubicBezTo>
                    <a:cubicBezTo>
                      <a:pt x="10421" y="18595"/>
                      <a:pt x="11153" y="17958"/>
                      <a:pt x="11933" y="17320"/>
                    </a:cubicBezTo>
                    <a:cubicBezTo>
                      <a:pt x="12665" y="16705"/>
                      <a:pt x="13469" y="16115"/>
                      <a:pt x="14296" y="15595"/>
                    </a:cubicBezTo>
                    <a:lnTo>
                      <a:pt x="14555" y="15406"/>
                    </a:lnTo>
                    <a:cubicBezTo>
                      <a:pt x="14626" y="15382"/>
                      <a:pt x="14650" y="15382"/>
                      <a:pt x="14674" y="15359"/>
                    </a:cubicBezTo>
                    <a:lnTo>
                      <a:pt x="14674" y="15359"/>
                    </a:lnTo>
                    <a:cubicBezTo>
                      <a:pt x="13965" y="16067"/>
                      <a:pt x="13280" y="16800"/>
                      <a:pt x="12618" y="17532"/>
                    </a:cubicBezTo>
                    <a:cubicBezTo>
                      <a:pt x="11862" y="18383"/>
                      <a:pt x="11153" y="19257"/>
                      <a:pt x="10492" y="20131"/>
                    </a:cubicBezTo>
                    <a:cubicBezTo>
                      <a:pt x="9854" y="20982"/>
                      <a:pt x="9310" y="21880"/>
                      <a:pt x="8790" y="22801"/>
                    </a:cubicBezTo>
                    <a:cubicBezTo>
                      <a:pt x="8318" y="23675"/>
                      <a:pt x="7892" y="24644"/>
                      <a:pt x="7609" y="25636"/>
                    </a:cubicBezTo>
                    <a:cubicBezTo>
                      <a:pt x="7491" y="26062"/>
                      <a:pt x="7420" y="26511"/>
                      <a:pt x="7420" y="26983"/>
                    </a:cubicBezTo>
                    <a:cubicBezTo>
                      <a:pt x="7420" y="27432"/>
                      <a:pt x="7467" y="28023"/>
                      <a:pt x="7892" y="28283"/>
                    </a:cubicBezTo>
                    <a:cubicBezTo>
                      <a:pt x="8044" y="28367"/>
                      <a:pt x="8207" y="28403"/>
                      <a:pt x="8371" y="28403"/>
                    </a:cubicBezTo>
                    <a:cubicBezTo>
                      <a:pt x="8667" y="28403"/>
                      <a:pt x="8964" y="28285"/>
                      <a:pt x="9192" y="28117"/>
                    </a:cubicBezTo>
                    <a:cubicBezTo>
                      <a:pt x="9594" y="27787"/>
                      <a:pt x="9948" y="27338"/>
                      <a:pt x="10208" y="26889"/>
                    </a:cubicBezTo>
                    <a:cubicBezTo>
                      <a:pt x="10515" y="26487"/>
                      <a:pt x="10751" y="26014"/>
                      <a:pt x="10964" y="25542"/>
                    </a:cubicBezTo>
                    <a:cubicBezTo>
                      <a:pt x="11153" y="25093"/>
                      <a:pt x="11366" y="24644"/>
                      <a:pt x="11555" y="24172"/>
                    </a:cubicBezTo>
                    <a:cubicBezTo>
                      <a:pt x="11933" y="23274"/>
                      <a:pt x="12216" y="22352"/>
                      <a:pt x="12547" y="21407"/>
                    </a:cubicBezTo>
                    <a:cubicBezTo>
                      <a:pt x="12878" y="20462"/>
                      <a:pt x="13161" y="19517"/>
                      <a:pt x="13516" y="18595"/>
                    </a:cubicBezTo>
                    <a:cubicBezTo>
                      <a:pt x="13870" y="17674"/>
                      <a:pt x="14272" y="16776"/>
                      <a:pt x="14697" y="15902"/>
                    </a:cubicBezTo>
                    <a:cubicBezTo>
                      <a:pt x="14768" y="15831"/>
                      <a:pt x="14792" y="15713"/>
                      <a:pt x="14863" y="15618"/>
                    </a:cubicBezTo>
                    <a:cubicBezTo>
                      <a:pt x="14886" y="15595"/>
                      <a:pt x="14886" y="15548"/>
                      <a:pt x="14910" y="15524"/>
                    </a:cubicBezTo>
                    <a:lnTo>
                      <a:pt x="14910" y="15524"/>
                    </a:lnTo>
                    <a:cubicBezTo>
                      <a:pt x="14674" y="16516"/>
                      <a:pt x="14437" y="17485"/>
                      <a:pt x="14225" y="18454"/>
                    </a:cubicBezTo>
                    <a:cubicBezTo>
                      <a:pt x="13988" y="19541"/>
                      <a:pt x="13799" y="20627"/>
                      <a:pt x="13681" y="21762"/>
                    </a:cubicBezTo>
                    <a:cubicBezTo>
                      <a:pt x="13563" y="22801"/>
                      <a:pt x="13492" y="23864"/>
                      <a:pt x="13516" y="24880"/>
                    </a:cubicBezTo>
                    <a:cubicBezTo>
                      <a:pt x="13563" y="25896"/>
                      <a:pt x="13681" y="26936"/>
                      <a:pt x="13917" y="27928"/>
                    </a:cubicBezTo>
                    <a:cubicBezTo>
                      <a:pt x="14036" y="28377"/>
                      <a:pt x="14177" y="28826"/>
                      <a:pt x="14414" y="29204"/>
                    </a:cubicBezTo>
                    <a:cubicBezTo>
                      <a:pt x="14650" y="29582"/>
                      <a:pt x="15004" y="30055"/>
                      <a:pt x="15477" y="30102"/>
                    </a:cubicBezTo>
                    <a:cubicBezTo>
                      <a:pt x="15973" y="30102"/>
                      <a:pt x="16327" y="29700"/>
                      <a:pt x="16517" y="29299"/>
                    </a:cubicBezTo>
                    <a:cubicBezTo>
                      <a:pt x="16706" y="28802"/>
                      <a:pt x="16776" y="28259"/>
                      <a:pt x="16800" y="27739"/>
                    </a:cubicBezTo>
                    <a:cubicBezTo>
                      <a:pt x="16800" y="27196"/>
                      <a:pt x="16776" y="26652"/>
                      <a:pt x="16753" y="26156"/>
                    </a:cubicBezTo>
                    <a:cubicBezTo>
                      <a:pt x="16682" y="25660"/>
                      <a:pt x="16635" y="25188"/>
                      <a:pt x="16564" y="24691"/>
                    </a:cubicBezTo>
                    <a:cubicBezTo>
                      <a:pt x="16422" y="23699"/>
                      <a:pt x="16233" y="22778"/>
                      <a:pt x="16044" y="21785"/>
                    </a:cubicBezTo>
                    <a:cubicBezTo>
                      <a:pt x="15831" y="20816"/>
                      <a:pt x="15619" y="19848"/>
                      <a:pt x="15477" y="18855"/>
                    </a:cubicBezTo>
                    <a:cubicBezTo>
                      <a:pt x="15288" y="17887"/>
                      <a:pt x="15170" y="16918"/>
                      <a:pt x="15146" y="15949"/>
                    </a:cubicBezTo>
                    <a:cubicBezTo>
                      <a:pt x="15146" y="15831"/>
                      <a:pt x="15122" y="15737"/>
                      <a:pt x="15122" y="15618"/>
                    </a:cubicBezTo>
                    <a:lnTo>
                      <a:pt x="15122" y="15500"/>
                    </a:lnTo>
                    <a:cubicBezTo>
                      <a:pt x="15406" y="16445"/>
                      <a:pt x="15690" y="17414"/>
                      <a:pt x="15997" y="18359"/>
                    </a:cubicBezTo>
                    <a:cubicBezTo>
                      <a:pt x="16351" y="19422"/>
                      <a:pt x="16753" y="20462"/>
                      <a:pt x="17178" y="21502"/>
                    </a:cubicBezTo>
                    <a:cubicBezTo>
                      <a:pt x="17603" y="22447"/>
                      <a:pt x="18076" y="23392"/>
                      <a:pt x="18643" y="24266"/>
                    </a:cubicBezTo>
                    <a:cubicBezTo>
                      <a:pt x="19163" y="25140"/>
                      <a:pt x="19777" y="25991"/>
                      <a:pt x="20486" y="26723"/>
                    </a:cubicBezTo>
                    <a:cubicBezTo>
                      <a:pt x="20793" y="27054"/>
                      <a:pt x="21147" y="27338"/>
                      <a:pt x="21549" y="27574"/>
                    </a:cubicBezTo>
                    <a:cubicBezTo>
                      <a:pt x="21838" y="27727"/>
                      <a:pt x="22187" y="27904"/>
                      <a:pt x="22528" y="27904"/>
                    </a:cubicBezTo>
                    <a:cubicBezTo>
                      <a:pt x="22661" y="27904"/>
                      <a:pt x="22793" y="27877"/>
                      <a:pt x="22920" y="27810"/>
                    </a:cubicBezTo>
                    <a:cubicBezTo>
                      <a:pt x="23368" y="27621"/>
                      <a:pt x="23487" y="27078"/>
                      <a:pt x="23416" y="26629"/>
                    </a:cubicBezTo>
                    <a:cubicBezTo>
                      <a:pt x="23368" y="26133"/>
                      <a:pt x="23132" y="25636"/>
                      <a:pt x="22896" y="25164"/>
                    </a:cubicBezTo>
                    <a:cubicBezTo>
                      <a:pt x="22660" y="24691"/>
                      <a:pt x="22352" y="24242"/>
                      <a:pt x="22069" y="23841"/>
                    </a:cubicBezTo>
                    <a:cubicBezTo>
                      <a:pt x="21762" y="23415"/>
                      <a:pt x="21478" y="23037"/>
                      <a:pt x="21171" y="22659"/>
                    </a:cubicBezTo>
                    <a:cubicBezTo>
                      <a:pt x="20557" y="21880"/>
                      <a:pt x="19895" y="21147"/>
                      <a:pt x="19257" y="20415"/>
                    </a:cubicBezTo>
                    <a:cubicBezTo>
                      <a:pt x="18596" y="19659"/>
                      <a:pt x="17958" y="18926"/>
                      <a:pt x="17343" y="18170"/>
                    </a:cubicBezTo>
                    <a:cubicBezTo>
                      <a:pt x="16706" y="17414"/>
                      <a:pt x="16115" y="16634"/>
                      <a:pt x="15595" y="15807"/>
                    </a:cubicBezTo>
                    <a:lnTo>
                      <a:pt x="15406" y="15524"/>
                    </a:lnTo>
                    <a:cubicBezTo>
                      <a:pt x="15382" y="15477"/>
                      <a:pt x="15382" y="15453"/>
                      <a:pt x="15359" y="15406"/>
                    </a:cubicBezTo>
                    <a:lnTo>
                      <a:pt x="15359" y="15406"/>
                    </a:lnTo>
                    <a:cubicBezTo>
                      <a:pt x="16068" y="16115"/>
                      <a:pt x="16800" y="16800"/>
                      <a:pt x="17532" y="17485"/>
                    </a:cubicBezTo>
                    <a:cubicBezTo>
                      <a:pt x="18383" y="18217"/>
                      <a:pt x="19257" y="18926"/>
                      <a:pt x="20131" y="19611"/>
                    </a:cubicBezTo>
                    <a:cubicBezTo>
                      <a:pt x="21006" y="20226"/>
                      <a:pt x="21880" y="20793"/>
                      <a:pt x="22801" y="21289"/>
                    </a:cubicBezTo>
                    <a:cubicBezTo>
                      <a:pt x="23676" y="21762"/>
                      <a:pt x="24644" y="22210"/>
                      <a:pt x="25637" y="22470"/>
                    </a:cubicBezTo>
                    <a:cubicBezTo>
                      <a:pt x="26062" y="22589"/>
                      <a:pt x="26511" y="22683"/>
                      <a:pt x="26983" y="22683"/>
                    </a:cubicBezTo>
                    <a:cubicBezTo>
                      <a:pt x="27432" y="22683"/>
                      <a:pt x="28023" y="22612"/>
                      <a:pt x="28283" y="22210"/>
                    </a:cubicBezTo>
                    <a:cubicBezTo>
                      <a:pt x="28566" y="21785"/>
                      <a:pt x="28401" y="21289"/>
                      <a:pt x="28118" y="20911"/>
                    </a:cubicBezTo>
                    <a:cubicBezTo>
                      <a:pt x="27787" y="20486"/>
                      <a:pt x="27338" y="20131"/>
                      <a:pt x="26913" y="19871"/>
                    </a:cubicBezTo>
                    <a:cubicBezTo>
                      <a:pt x="26487" y="19588"/>
                      <a:pt x="26015" y="19352"/>
                      <a:pt x="25542" y="19139"/>
                    </a:cubicBezTo>
                    <a:cubicBezTo>
                      <a:pt x="25093" y="18926"/>
                      <a:pt x="24668" y="18714"/>
                      <a:pt x="24195" y="18548"/>
                    </a:cubicBezTo>
                    <a:cubicBezTo>
                      <a:pt x="23274" y="18170"/>
                      <a:pt x="22352" y="17863"/>
                      <a:pt x="21407" y="17532"/>
                    </a:cubicBezTo>
                    <a:cubicBezTo>
                      <a:pt x="20462" y="17225"/>
                      <a:pt x="19517" y="16918"/>
                      <a:pt x="18596" y="16564"/>
                    </a:cubicBezTo>
                    <a:cubicBezTo>
                      <a:pt x="17698" y="16209"/>
                      <a:pt x="16776" y="15831"/>
                      <a:pt x="15926" y="15382"/>
                    </a:cubicBezTo>
                    <a:cubicBezTo>
                      <a:pt x="15831" y="15335"/>
                      <a:pt x="15713" y="15288"/>
                      <a:pt x="15619" y="15240"/>
                    </a:cubicBezTo>
                    <a:cubicBezTo>
                      <a:pt x="15595" y="15217"/>
                      <a:pt x="15571" y="15217"/>
                      <a:pt x="15524" y="15170"/>
                    </a:cubicBezTo>
                    <a:lnTo>
                      <a:pt x="15524" y="15170"/>
                    </a:lnTo>
                    <a:cubicBezTo>
                      <a:pt x="16517" y="15406"/>
                      <a:pt x="17485" y="15642"/>
                      <a:pt x="18454" y="15855"/>
                    </a:cubicBezTo>
                    <a:cubicBezTo>
                      <a:pt x="19541" y="16091"/>
                      <a:pt x="20651" y="16304"/>
                      <a:pt x="21762" y="16422"/>
                    </a:cubicBezTo>
                    <a:cubicBezTo>
                      <a:pt x="22628" y="16520"/>
                      <a:pt x="23511" y="16569"/>
                      <a:pt x="24383" y="16569"/>
                    </a:cubicBezTo>
                    <a:cubicBezTo>
                      <a:pt x="24557" y="16569"/>
                      <a:pt x="24731" y="16567"/>
                      <a:pt x="24904" y="16564"/>
                    </a:cubicBezTo>
                    <a:cubicBezTo>
                      <a:pt x="25897" y="16540"/>
                      <a:pt x="26936" y="16422"/>
                      <a:pt x="27929" y="16185"/>
                    </a:cubicBezTo>
                    <a:cubicBezTo>
                      <a:pt x="28377" y="16067"/>
                      <a:pt x="28826" y="15926"/>
                      <a:pt x="29204" y="15689"/>
                    </a:cubicBezTo>
                    <a:cubicBezTo>
                      <a:pt x="29582" y="15453"/>
                      <a:pt x="30055" y="15099"/>
                      <a:pt x="30102" y="14626"/>
                    </a:cubicBezTo>
                    <a:cubicBezTo>
                      <a:pt x="30102" y="14106"/>
                      <a:pt x="29701" y="13752"/>
                      <a:pt x="29299" y="13586"/>
                    </a:cubicBezTo>
                    <a:cubicBezTo>
                      <a:pt x="28803" y="13374"/>
                      <a:pt x="28259" y="13327"/>
                      <a:pt x="27740" y="13279"/>
                    </a:cubicBezTo>
                    <a:cubicBezTo>
                      <a:pt x="27196" y="13279"/>
                      <a:pt x="26676" y="13327"/>
                      <a:pt x="26156" y="13350"/>
                    </a:cubicBezTo>
                    <a:cubicBezTo>
                      <a:pt x="25660" y="13397"/>
                      <a:pt x="25188" y="13468"/>
                      <a:pt x="24692" y="13516"/>
                    </a:cubicBezTo>
                    <a:cubicBezTo>
                      <a:pt x="23723" y="13681"/>
                      <a:pt x="22778" y="13846"/>
                      <a:pt x="21785" y="14059"/>
                    </a:cubicBezTo>
                    <a:cubicBezTo>
                      <a:pt x="20817" y="14272"/>
                      <a:pt x="19848" y="14461"/>
                      <a:pt x="18879" y="14626"/>
                    </a:cubicBezTo>
                    <a:cubicBezTo>
                      <a:pt x="17887" y="14791"/>
                      <a:pt x="16918" y="14910"/>
                      <a:pt x="15949" y="14933"/>
                    </a:cubicBezTo>
                    <a:cubicBezTo>
                      <a:pt x="15831" y="14933"/>
                      <a:pt x="15737" y="14981"/>
                      <a:pt x="15619" y="14981"/>
                    </a:cubicBezTo>
                    <a:lnTo>
                      <a:pt x="15501" y="14981"/>
                    </a:lnTo>
                    <a:cubicBezTo>
                      <a:pt x="16446" y="14673"/>
                      <a:pt x="17414" y="14413"/>
                      <a:pt x="18359" y="14083"/>
                    </a:cubicBezTo>
                    <a:cubicBezTo>
                      <a:pt x="19423" y="13728"/>
                      <a:pt x="20462" y="13350"/>
                      <a:pt x="21502" y="12901"/>
                    </a:cubicBezTo>
                    <a:cubicBezTo>
                      <a:pt x="22447" y="12500"/>
                      <a:pt x="23392" y="12027"/>
                      <a:pt x="24266" y="11460"/>
                    </a:cubicBezTo>
                    <a:cubicBezTo>
                      <a:pt x="25141" y="10917"/>
                      <a:pt x="25991" y="10302"/>
                      <a:pt x="26724" y="9593"/>
                    </a:cubicBezTo>
                    <a:cubicBezTo>
                      <a:pt x="27054" y="9310"/>
                      <a:pt x="27338" y="8956"/>
                      <a:pt x="27574" y="8530"/>
                    </a:cubicBezTo>
                    <a:cubicBezTo>
                      <a:pt x="27787" y="8152"/>
                      <a:pt x="28047" y="7609"/>
                      <a:pt x="27810" y="7183"/>
                    </a:cubicBezTo>
                    <a:cubicBezTo>
                      <a:pt x="27647" y="6795"/>
                      <a:pt x="27217" y="6654"/>
                      <a:pt x="26813" y="6654"/>
                    </a:cubicBezTo>
                    <a:cubicBezTo>
                      <a:pt x="26751" y="6654"/>
                      <a:pt x="26689" y="6657"/>
                      <a:pt x="26629" y="6664"/>
                    </a:cubicBezTo>
                    <a:cubicBezTo>
                      <a:pt x="26133" y="6735"/>
                      <a:pt x="25637" y="6971"/>
                      <a:pt x="25164" y="7207"/>
                    </a:cubicBezTo>
                    <a:cubicBezTo>
                      <a:pt x="24692" y="7443"/>
                      <a:pt x="24243" y="7727"/>
                      <a:pt x="23841" y="8034"/>
                    </a:cubicBezTo>
                    <a:cubicBezTo>
                      <a:pt x="23416" y="8318"/>
                      <a:pt x="23038" y="8625"/>
                      <a:pt x="22660" y="8908"/>
                    </a:cubicBezTo>
                    <a:cubicBezTo>
                      <a:pt x="21880" y="9546"/>
                      <a:pt x="21147" y="10184"/>
                      <a:pt x="20415" y="10846"/>
                    </a:cubicBezTo>
                    <a:cubicBezTo>
                      <a:pt x="19659" y="11484"/>
                      <a:pt x="18927" y="12145"/>
                      <a:pt x="18170" y="12760"/>
                    </a:cubicBezTo>
                    <a:cubicBezTo>
                      <a:pt x="17414" y="13374"/>
                      <a:pt x="16635" y="13965"/>
                      <a:pt x="15808" y="14508"/>
                    </a:cubicBezTo>
                    <a:lnTo>
                      <a:pt x="15524" y="14673"/>
                    </a:lnTo>
                    <a:cubicBezTo>
                      <a:pt x="15477" y="14697"/>
                      <a:pt x="15453" y="14697"/>
                      <a:pt x="15406" y="14744"/>
                    </a:cubicBezTo>
                    <a:cubicBezTo>
                      <a:pt x="16115" y="14035"/>
                      <a:pt x="16800" y="13279"/>
                      <a:pt x="17485" y="12547"/>
                    </a:cubicBezTo>
                    <a:cubicBezTo>
                      <a:pt x="18218" y="11696"/>
                      <a:pt x="18927" y="10846"/>
                      <a:pt x="19612" y="9948"/>
                    </a:cubicBezTo>
                    <a:cubicBezTo>
                      <a:pt x="20226" y="9097"/>
                      <a:pt x="20793" y="8199"/>
                      <a:pt x="21289" y="7302"/>
                    </a:cubicBezTo>
                    <a:cubicBezTo>
                      <a:pt x="21762" y="6404"/>
                      <a:pt x="22211" y="5435"/>
                      <a:pt x="22471" y="4466"/>
                    </a:cubicBezTo>
                    <a:cubicBezTo>
                      <a:pt x="22589" y="4017"/>
                      <a:pt x="22683" y="3569"/>
                      <a:pt x="22683" y="3096"/>
                    </a:cubicBezTo>
                    <a:cubicBezTo>
                      <a:pt x="22683" y="2647"/>
                      <a:pt x="22612" y="2056"/>
                      <a:pt x="22211" y="1796"/>
                    </a:cubicBezTo>
                    <a:cubicBezTo>
                      <a:pt x="22053" y="1714"/>
                      <a:pt x="21890" y="1677"/>
                      <a:pt x="21729" y="1677"/>
                    </a:cubicBezTo>
                    <a:cubicBezTo>
                      <a:pt x="21431" y="1677"/>
                      <a:pt x="21141" y="1801"/>
                      <a:pt x="20911" y="1985"/>
                    </a:cubicBezTo>
                    <a:cubicBezTo>
                      <a:pt x="20486" y="2293"/>
                      <a:pt x="20131" y="2742"/>
                      <a:pt x="19872" y="3190"/>
                    </a:cubicBezTo>
                    <a:cubicBezTo>
                      <a:pt x="19588" y="3592"/>
                      <a:pt x="19352" y="4065"/>
                      <a:pt x="19139" y="4537"/>
                    </a:cubicBezTo>
                    <a:cubicBezTo>
                      <a:pt x="18927" y="4986"/>
                      <a:pt x="18714" y="5435"/>
                      <a:pt x="18548" y="5908"/>
                    </a:cubicBezTo>
                    <a:cubicBezTo>
                      <a:pt x="18170" y="6829"/>
                      <a:pt x="17863" y="7727"/>
                      <a:pt x="17532" y="8672"/>
                    </a:cubicBezTo>
                    <a:cubicBezTo>
                      <a:pt x="17225" y="9617"/>
                      <a:pt x="16918" y="10562"/>
                      <a:pt x="16564" y="11484"/>
                    </a:cubicBezTo>
                    <a:cubicBezTo>
                      <a:pt x="16209" y="12405"/>
                      <a:pt x="15831" y="13303"/>
                      <a:pt x="15382" y="14177"/>
                    </a:cubicBezTo>
                    <a:cubicBezTo>
                      <a:pt x="15335" y="14248"/>
                      <a:pt x="15288" y="14366"/>
                      <a:pt x="15241" y="14461"/>
                    </a:cubicBezTo>
                    <a:cubicBezTo>
                      <a:pt x="15217" y="14484"/>
                      <a:pt x="15217" y="14532"/>
                      <a:pt x="15170" y="14555"/>
                    </a:cubicBezTo>
                    <a:cubicBezTo>
                      <a:pt x="15406" y="13586"/>
                      <a:pt x="15642" y="12594"/>
                      <a:pt x="15855" y="11625"/>
                    </a:cubicBezTo>
                    <a:cubicBezTo>
                      <a:pt x="16091" y="10539"/>
                      <a:pt x="16304" y="9452"/>
                      <a:pt x="16422" y="8318"/>
                    </a:cubicBezTo>
                    <a:cubicBezTo>
                      <a:pt x="16540" y="7278"/>
                      <a:pt x="16587" y="6215"/>
                      <a:pt x="16564" y="5199"/>
                    </a:cubicBezTo>
                    <a:cubicBezTo>
                      <a:pt x="16540" y="4183"/>
                      <a:pt x="16422" y="3143"/>
                      <a:pt x="16186" y="2151"/>
                    </a:cubicBezTo>
                    <a:cubicBezTo>
                      <a:pt x="16068" y="1702"/>
                      <a:pt x="15926" y="1253"/>
                      <a:pt x="15690" y="875"/>
                    </a:cubicBezTo>
                    <a:cubicBezTo>
                      <a:pt x="15453" y="497"/>
                      <a:pt x="15099" y="24"/>
                      <a:pt x="14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1"/>
              <p:cNvSpPr/>
              <p:nvPr/>
            </p:nvSpPr>
            <p:spPr>
              <a:xfrm>
                <a:off x="1075700" y="2042100"/>
                <a:ext cx="283075" cy="187225"/>
              </a:xfrm>
              <a:custGeom>
                <a:avLst/>
                <a:gdLst/>
                <a:ahLst/>
                <a:cxnLst/>
                <a:rect l="l" t="t" r="r" b="b"/>
                <a:pathLst>
                  <a:path w="11323" h="7489" extrusionOk="0">
                    <a:moveTo>
                      <a:pt x="11222" y="1"/>
                    </a:moveTo>
                    <a:cubicBezTo>
                      <a:pt x="11207" y="1"/>
                      <a:pt x="11191" y="7"/>
                      <a:pt x="11176" y="22"/>
                    </a:cubicBezTo>
                    <a:cubicBezTo>
                      <a:pt x="10822" y="282"/>
                      <a:pt x="10468" y="542"/>
                      <a:pt x="10160" y="825"/>
                    </a:cubicBezTo>
                    <a:cubicBezTo>
                      <a:pt x="9806" y="1085"/>
                      <a:pt x="9452" y="1345"/>
                      <a:pt x="9121" y="1605"/>
                    </a:cubicBezTo>
                    <a:cubicBezTo>
                      <a:pt x="8412" y="2149"/>
                      <a:pt x="7727" y="2645"/>
                      <a:pt x="6994" y="3141"/>
                    </a:cubicBezTo>
                    <a:cubicBezTo>
                      <a:pt x="5553" y="4157"/>
                      <a:pt x="4065" y="5102"/>
                      <a:pt x="2552" y="5976"/>
                    </a:cubicBezTo>
                    <a:cubicBezTo>
                      <a:pt x="2151" y="6212"/>
                      <a:pt x="1702" y="6449"/>
                      <a:pt x="1300" y="6732"/>
                    </a:cubicBezTo>
                    <a:cubicBezTo>
                      <a:pt x="875" y="6992"/>
                      <a:pt x="426" y="7228"/>
                      <a:pt x="1" y="7465"/>
                    </a:cubicBezTo>
                    <a:lnTo>
                      <a:pt x="1" y="7488"/>
                    </a:lnTo>
                    <a:cubicBezTo>
                      <a:pt x="780" y="7110"/>
                      <a:pt x="1584" y="6732"/>
                      <a:pt x="2363" y="6307"/>
                    </a:cubicBezTo>
                    <a:cubicBezTo>
                      <a:pt x="3120" y="5905"/>
                      <a:pt x="3852" y="5456"/>
                      <a:pt x="4608" y="4984"/>
                    </a:cubicBezTo>
                    <a:cubicBezTo>
                      <a:pt x="6097" y="4062"/>
                      <a:pt x="7561" y="3070"/>
                      <a:pt x="8932" y="2030"/>
                    </a:cubicBezTo>
                    <a:lnTo>
                      <a:pt x="10090" y="1133"/>
                    </a:lnTo>
                    <a:cubicBezTo>
                      <a:pt x="10468" y="849"/>
                      <a:pt x="10893" y="518"/>
                      <a:pt x="11247" y="188"/>
                    </a:cubicBezTo>
                    <a:cubicBezTo>
                      <a:pt x="11322" y="94"/>
                      <a:pt x="11279" y="1"/>
                      <a:pt x="112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1"/>
              <p:cNvSpPr/>
              <p:nvPr/>
            </p:nvSpPr>
            <p:spPr>
              <a:xfrm>
                <a:off x="1149550" y="2065500"/>
                <a:ext cx="145250" cy="111850"/>
              </a:xfrm>
              <a:custGeom>
                <a:avLst/>
                <a:gdLst/>
                <a:ahLst/>
                <a:cxnLst/>
                <a:rect l="l" t="t" r="r" b="b"/>
                <a:pathLst>
                  <a:path w="5810" h="4474" extrusionOk="0">
                    <a:moveTo>
                      <a:pt x="5658" y="0"/>
                    </a:moveTo>
                    <a:cubicBezTo>
                      <a:pt x="5631" y="0"/>
                      <a:pt x="5603" y="10"/>
                      <a:pt x="5576" y="31"/>
                    </a:cubicBezTo>
                    <a:cubicBezTo>
                      <a:pt x="4844" y="598"/>
                      <a:pt x="4088" y="1189"/>
                      <a:pt x="3379" y="1732"/>
                    </a:cubicBezTo>
                    <a:cubicBezTo>
                      <a:pt x="2646" y="2299"/>
                      <a:pt x="1938" y="2890"/>
                      <a:pt x="1205" y="3457"/>
                    </a:cubicBezTo>
                    <a:cubicBezTo>
                      <a:pt x="780" y="3764"/>
                      <a:pt x="402" y="4119"/>
                      <a:pt x="0" y="4473"/>
                    </a:cubicBezTo>
                    <a:lnTo>
                      <a:pt x="1134" y="3693"/>
                    </a:lnTo>
                    <a:cubicBezTo>
                      <a:pt x="1536" y="3410"/>
                      <a:pt x="1914" y="3150"/>
                      <a:pt x="2268" y="2866"/>
                    </a:cubicBezTo>
                    <a:lnTo>
                      <a:pt x="4489" y="1165"/>
                    </a:lnTo>
                    <a:lnTo>
                      <a:pt x="5718" y="197"/>
                    </a:lnTo>
                    <a:cubicBezTo>
                      <a:pt x="5809" y="105"/>
                      <a:pt x="5746" y="0"/>
                      <a:pt x="565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1"/>
              <p:cNvSpPr/>
              <p:nvPr/>
            </p:nvSpPr>
            <p:spPr>
              <a:xfrm>
                <a:off x="1114700" y="2080425"/>
                <a:ext cx="239700" cy="134125"/>
              </a:xfrm>
              <a:custGeom>
                <a:avLst/>
                <a:gdLst/>
                <a:ahLst/>
                <a:cxnLst/>
                <a:rect l="l" t="t" r="r" b="b"/>
                <a:pathLst>
                  <a:path w="9588" h="5365" extrusionOk="0">
                    <a:moveTo>
                      <a:pt x="9470" y="0"/>
                    </a:moveTo>
                    <a:cubicBezTo>
                      <a:pt x="9454" y="0"/>
                      <a:pt x="9439" y="8"/>
                      <a:pt x="9427" y="25"/>
                    </a:cubicBezTo>
                    <a:cubicBezTo>
                      <a:pt x="9286" y="143"/>
                      <a:pt x="9144" y="261"/>
                      <a:pt x="9026" y="379"/>
                    </a:cubicBezTo>
                    <a:cubicBezTo>
                      <a:pt x="8908" y="497"/>
                      <a:pt x="8766" y="616"/>
                      <a:pt x="8648" y="734"/>
                    </a:cubicBezTo>
                    <a:cubicBezTo>
                      <a:pt x="8388" y="970"/>
                      <a:pt x="8104" y="1183"/>
                      <a:pt x="7821" y="1348"/>
                    </a:cubicBezTo>
                    <a:cubicBezTo>
                      <a:pt x="7230" y="1773"/>
                      <a:pt x="6639" y="2104"/>
                      <a:pt x="6025" y="2482"/>
                    </a:cubicBezTo>
                    <a:cubicBezTo>
                      <a:pt x="4773" y="3191"/>
                      <a:pt x="3497" y="3829"/>
                      <a:pt x="2197" y="4396"/>
                    </a:cubicBezTo>
                    <a:cubicBezTo>
                      <a:pt x="1843" y="4538"/>
                      <a:pt x="1465" y="4703"/>
                      <a:pt x="1087" y="4868"/>
                    </a:cubicBezTo>
                    <a:cubicBezTo>
                      <a:pt x="898" y="4916"/>
                      <a:pt x="733" y="5010"/>
                      <a:pt x="544" y="5058"/>
                    </a:cubicBezTo>
                    <a:cubicBezTo>
                      <a:pt x="378" y="5152"/>
                      <a:pt x="165" y="5247"/>
                      <a:pt x="0" y="5341"/>
                    </a:cubicBezTo>
                    <a:lnTo>
                      <a:pt x="0" y="5365"/>
                    </a:lnTo>
                    <a:cubicBezTo>
                      <a:pt x="165" y="5341"/>
                      <a:pt x="355" y="5294"/>
                      <a:pt x="520" y="5247"/>
                    </a:cubicBezTo>
                    <a:cubicBezTo>
                      <a:pt x="709" y="5176"/>
                      <a:pt x="851" y="5152"/>
                      <a:pt x="1016" y="5105"/>
                    </a:cubicBezTo>
                    <a:cubicBezTo>
                      <a:pt x="1370" y="4987"/>
                      <a:pt x="1701" y="4868"/>
                      <a:pt x="2056" y="4703"/>
                    </a:cubicBezTo>
                    <a:cubicBezTo>
                      <a:pt x="2741" y="4443"/>
                      <a:pt x="3379" y="4160"/>
                      <a:pt x="4040" y="3853"/>
                    </a:cubicBezTo>
                    <a:cubicBezTo>
                      <a:pt x="5340" y="3238"/>
                      <a:pt x="6569" y="2529"/>
                      <a:pt x="7750" y="1726"/>
                    </a:cubicBezTo>
                    <a:lnTo>
                      <a:pt x="8742" y="1017"/>
                    </a:lnTo>
                    <a:cubicBezTo>
                      <a:pt x="8884" y="899"/>
                      <a:pt x="9026" y="757"/>
                      <a:pt x="9168" y="639"/>
                    </a:cubicBezTo>
                    <a:cubicBezTo>
                      <a:pt x="9333" y="497"/>
                      <a:pt x="9451" y="332"/>
                      <a:pt x="9569" y="167"/>
                    </a:cubicBezTo>
                    <a:cubicBezTo>
                      <a:pt x="9587" y="77"/>
                      <a:pt x="9523" y="0"/>
                      <a:pt x="947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1"/>
              <p:cNvSpPr/>
              <p:nvPr/>
            </p:nvSpPr>
            <p:spPr>
              <a:xfrm>
                <a:off x="1187925" y="2066625"/>
                <a:ext cx="163850" cy="108350"/>
              </a:xfrm>
              <a:custGeom>
                <a:avLst/>
                <a:gdLst/>
                <a:ahLst/>
                <a:cxnLst/>
                <a:rect l="l" t="t" r="r" b="b"/>
                <a:pathLst>
                  <a:path w="6554" h="4334" extrusionOk="0">
                    <a:moveTo>
                      <a:pt x="6443" y="0"/>
                    </a:moveTo>
                    <a:cubicBezTo>
                      <a:pt x="6431" y="0"/>
                      <a:pt x="6418" y="3"/>
                      <a:pt x="6404" y="10"/>
                    </a:cubicBezTo>
                    <a:cubicBezTo>
                      <a:pt x="5979" y="270"/>
                      <a:pt x="5601" y="601"/>
                      <a:pt x="5199" y="908"/>
                    </a:cubicBezTo>
                    <a:lnTo>
                      <a:pt x="3947" y="1782"/>
                    </a:lnTo>
                    <a:cubicBezTo>
                      <a:pt x="3120" y="2349"/>
                      <a:pt x="2293" y="2916"/>
                      <a:pt x="1442" y="3412"/>
                    </a:cubicBezTo>
                    <a:lnTo>
                      <a:pt x="733" y="3861"/>
                    </a:lnTo>
                    <a:cubicBezTo>
                      <a:pt x="615" y="3932"/>
                      <a:pt x="497" y="4003"/>
                      <a:pt x="355" y="4097"/>
                    </a:cubicBezTo>
                    <a:cubicBezTo>
                      <a:pt x="237" y="4168"/>
                      <a:pt x="119" y="4263"/>
                      <a:pt x="1" y="4334"/>
                    </a:cubicBezTo>
                    <a:cubicBezTo>
                      <a:pt x="237" y="4215"/>
                      <a:pt x="473" y="4121"/>
                      <a:pt x="710" y="4003"/>
                    </a:cubicBezTo>
                    <a:cubicBezTo>
                      <a:pt x="899" y="3885"/>
                      <a:pt x="1135" y="3767"/>
                      <a:pt x="1348" y="3648"/>
                    </a:cubicBezTo>
                    <a:cubicBezTo>
                      <a:pt x="1797" y="3389"/>
                      <a:pt x="2245" y="3152"/>
                      <a:pt x="2647" y="2845"/>
                    </a:cubicBezTo>
                    <a:cubicBezTo>
                      <a:pt x="3498" y="2325"/>
                      <a:pt x="4325" y="1758"/>
                      <a:pt x="5152" y="1144"/>
                    </a:cubicBezTo>
                    <a:cubicBezTo>
                      <a:pt x="5624" y="813"/>
                      <a:pt x="6097" y="459"/>
                      <a:pt x="6522" y="81"/>
                    </a:cubicBezTo>
                    <a:cubicBezTo>
                      <a:pt x="6526" y="83"/>
                      <a:pt x="6529" y="83"/>
                      <a:pt x="6531" y="83"/>
                    </a:cubicBezTo>
                    <a:cubicBezTo>
                      <a:pt x="6554" y="83"/>
                      <a:pt x="6510" y="0"/>
                      <a:pt x="6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1"/>
              <p:cNvSpPr/>
              <p:nvPr/>
            </p:nvSpPr>
            <p:spPr>
              <a:xfrm>
                <a:off x="1068025" y="1919000"/>
                <a:ext cx="153825" cy="301725"/>
              </a:xfrm>
              <a:custGeom>
                <a:avLst/>
                <a:gdLst/>
                <a:ahLst/>
                <a:cxnLst/>
                <a:rect l="l" t="t" r="r" b="b"/>
                <a:pathLst>
                  <a:path w="6153" h="12069" extrusionOk="0">
                    <a:moveTo>
                      <a:pt x="6050" y="1"/>
                    </a:moveTo>
                    <a:cubicBezTo>
                      <a:pt x="6029" y="1"/>
                      <a:pt x="6009" y="9"/>
                      <a:pt x="6002" y="32"/>
                    </a:cubicBezTo>
                    <a:cubicBezTo>
                      <a:pt x="5813" y="410"/>
                      <a:pt x="5671" y="835"/>
                      <a:pt x="5506" y="1237"/>
                    </a:cubicBezTo>
                    <a:cubicBezTo>
                      <a:pt x="5317" y="1662"/>
                      <a:pt x="5175" y="2064"/>
                      <a:pt x="4986" y="2465"/>
                    </a:cubicBezTo>
                    <a:cubicBezTo>
                      <a:pt x="4679" y="3245"/>
                      <a:pt x="4324" y="4048"/>
                      <a:pt x="3923" y="4852"/>
                    </a:cubicBezTo>
                    <a:cubicBezTo>
                      <a:pt x="3190" y="6435"/>
                      <a:pt x="2363" y="7970"/>
                      <a:pt x="1513" y="9506"/>
                    </a:cubicBezTo>
                    <a:cubicBezTo>
                      <a:pt x="1276" y="9931"/>
                      <a:pt x="1017" y="10333"/>
                      <a:pt x="780" y="10782"/>
                    </a:cubicBezTo>
                    <a:cubicBezTo>
                      <a:pt x="544" y="11231"/>
                      <a:pt x="260" y="11633"/>
                      <a:pt x="1" y="12058"/>
                    </a:cubicBezTo>
                    <a:cubicBezTo>
                      <a:pt x="1" y="12058"/>
                      <a:pt x="1" y="12068"/>
                      <a:pt x="8" y="12068"/>
                    </a:cubicBezTo>
                    <a:cubicBezTo>
                      <a:pt x="11" y="12068"/>
                      <a:pt x="16" y="12066"/>
                      <a:pt x="24" y="12058"/>
                    </a:cubicBezTo>
                    <a:cubicBezTo>
                      <a:pt x="544" y="11325"/>
                      <a:pt x="1040" y="10617"/>
                      <a:pt x="1489" y="9837"/>
                    </a:cubicBezTo>
                    <a:cubicBezTo>
                      <a:pt x="1914" y="9105"/>
                      <a:pt x="2363" y="8325"/>
                      <a:pt x="2789" y="7569"/>
                    </a:cubicBezTo>
                    <a:cubicBezTo>
                      <a:pt x="3616" y="6033"/>
                      <a:pt x="4372" y="4426"/>
                      <a:pt x="5057" y="2820"/>
                    </a:cubicBezTo>
                    <a:cubicBezTo>
                      <a:pt x="5269" y="2371"/>
                      <a:pt x="5435" y="1898"/>
                      <a:pt x="5624" y="1449"/>
                    </a:cubicBezTo>
                    <a:cubicBezTo>
                      <a:pt x="5789" y="977"/>
                      <a:pt x="6002" y="528"/>
                      <a:pt x="6120" y="55"/>
                    </a:cubicBezTo>
                    <a:cubicBezTo>
                      <a:pt x="6152" y="39"/>
                      <a:pt x="6096" y="1"/>
                      <a:pt x="60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1"/>
              <p:cNvSpPr/>
              <p:nvPr/>
            </p:nvSpPr>
            <p:spPr>
              <a:xfrm>
                <a:off x="1107000" y="1971575"/>
                <a:ext cx="71400" cy="167950"/>
              </a:xfrm>
              <a:custGeom>
                <a:avLst/>
                <a:gdLst/>
                <a:ahLst/>
                <a:cxnLst/>
                <a:rect l="l" t="t" r="r" b="b"/>
                <a:pathLst>
                  <a:path w="2856" h="6718" extrusionOk="0">
                    <a:moveTo>
                      <a:pt x="2724" y="0"/>
                    </a:moveTo>
                    <a:cubicBezTo>
                      <a:pt x="2678" y="0"/>
                      <a:pt x="2628" y="23"/>
                      <a:pt x="2600" y="79"/>
                    </a:cubicBezTo>
                    <a:cubicBezTo>
                      <a:pt x="2246" y="953"/>
                      <a:pt x="1891" y="1804"/>
                      <a:pt x="1584" y="2654"/>
                    </a:cubicBezTo>
                    <a:cubicBezTo>
                      <a:pt x="1230" y="3528"/>
                      <a:pt x="899" y="4379"/>
                      <a:pt x="544" y="5229"/>
                    </a:cubicBezTo>
                    <a:cubicBezTo>
                      <a:pt x="355" y="5726"/>
                      <a:pt x="190" y="6245"/>
                      <a:pt x="1" y="6718"/>
                    </a:cubicBezTo>
                    <a:cubicBezTo>
                      <a:pt x="214" y="6293"/>
                      <a:pt x="426" y="5891"/>
                      <a:pt x="592" y="5442"/>
                    </a:cubicBezTo>
                    <a:cubicBezTo>
                      <a:pt x="804" y="5017"/>
                      <a:pt x="993" y="4592"/>
                      <a:pt x="1159" y="4166"/>
                    </a:cubicBezTo>
                    <a:lnTo>
                      <a:pt x="2222" y="1591"/>
                    </a:lnTo>
                    <a:cubicBezTo>
                      <a:pt x="2435" y="1095"/>
                      <a:pt x="2647" y="622"/>
                      <a:pt x="2813" y="126"/>
                    </a:cubicBezTo>
                    <a:cubicBezTo>
                      <a:pt x="2856" y="54"/>
                      <a:pt x="2794" y="0"/>
                      <a:pt x="27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1"/>
              <p:cNvSpPr/>
              <p:nvPr/>
            </p:nvSpPr>
            <p:spPr>
              <a:xfrm>
                <a:off x="1095200" y="1954450"/>
                <a:ext cx="141775" cy="235875"/>
              </a:xfrm>
              <a:custGeom>
                <a:avLst/>
                <a:gdLst/>
                <a:ahLst/>
                <a:cxnLst/>
                <a:rect l="l" t="t" r="r" b="b"/>
                <a:pathLst>
                  <a:path w="5671" h="9435" extrusionOk="0">
                    <a:moveTo>
                      <a:pt x="5586" y="1"/>
                    </a:moveTo>
                    <a:cubicBezTo>
                      <a:pt x="5551" y="1"/>
                      <a:pt x="5516" y="25"/>
                      <a:pt x="5506" y="79"/>
                    </a:cubicBezTo>
                    <a:cubicBezTo>
                      <a:pt x="5435" y="244"/>
                      <a:pt x="5387" y="386"/>
                      <a:pt x="5340" y="575"/>
                    </a:cubicBezTo>
                    <a:cubicBezTo>
                      <a:pt x="5293" y="740"/>
                      <a:pt x="5269" y="905"/>
                      <a:pt x="5198" y="1071"/>
                    </a:cubicBezTo>
                    <a:cubicBezTo>
                      <a:pt x="5080" y="1402"/>
                      <a:pt x="4939" y="1732"/>
                      <a:pt x="4797" y="2040"/>
                    </a:cubicBezTo>
                    <a:cubicBezTo>
                      <a:pt x="4490" y="2701"/>
                      <a:pt x="4135" y="3315"/>
                      <a:pt x="3781" y="3930"/>
                    </a:cubicBezTo>
                    <a:cubicBezTo>
                      <a:pt x="3072" y="5182"/>
                      <a:pt x="2269" y="6363"/>
                      <a:pt x="1442" y="7521"/>
                    </a:cubicBezTo>
                    <a:cubicBezTo>
                      <a:pt x="1205" y="7828"/>
                      <a:pt x="969" y="8159"/>
                      <a:pt x="709" y="8466"/>
                    </a:cubicBezTo>
                    <a:cubicBezTo>
                      <a:pt x="591" y="8608"/>
                      <a:pt x="473" y="8750"/>
                      <a:pt x="355" y="8939"/>
                    </a:cubicBezTo>
                    <a:cubicBezTo>
                      <a:pt x="237" y="9081"/>
                      <a:pt x="119" y="9246"/>
                      <a:pt x="0" y="9435"/>
                    </a:cubicBezTo>
                    <a:cubicBezTo>
                      <a:pt x="142" y="9317"/>
                      <a:pt x="260" y="9199"/>
                      <a:pt x="426" y="9057"/>
                    </a:cubicBezTo>
                    <a:cubicBezTo>
                      <a:pt x="544" y="8939"/>
                      <a:pt x="662" y="8773"/>
                      <a:pt x="780" y="8655"/>
                    </a:cubicBezTo>
                    <a:cubicBezTo>
                      <a:pt x="1016" y="8395"/>
                      <a:pt x="1253" y="8112"/>
                      <a:pt x="1489" y="7828"/>
                    </a:cubicBezTo>
                    <a:cubicBezTo>
                      <a:pt x="1914" y="7285"/>
                      <a:pt x="2363" y="6694"/>
                      <a:pt x="2788" y="6103"/>
                    </a:cubicBezTo>
                    <a:cubicBezTo>
                      <a:pt x="3568" y="4922"/>
                      <a:pt x="4324" y="3670"/>
                      <a:pt x="4939" y="2370"/>
                    </a:cubicBezTo>
                    <a:cubicBezTo>
                      <a:pt x="5104" y="2016"/>
                      <a:pt x="5293" y="1638"/>
                      <a:pt x="5411" y="1260"/>
                    </a:cubicBezTo>
                    <a:cubicBezTo>
                      <a:pt x="5458" y="1071"/>
                      <a:pt x="5529" y="858"/>
                      <a:pt x="5576" y="693"/>
                    </a:cubicBezTo>
                    <a:cubicBezTo>
                      <a:pt x="5647" y="480"/>
                      <a:pt x="5671" y="315"/>
                      <a:pt x="5671" y="102"/>
                    </a:cubicBezTo>
                    <a:cubicBezTo>
                      <a:pt x="5671" y="37"/>
                      <a:pt x="5628" y="1"/>
                      <a:pt x="55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1"/>
              <p:cNvSpPr/>
              <p:nvPr/>
            </p:nvSpPr>
            <p:spPr>
              <a:xfrm>
                <a:off x="1139500" y="1943900"/>
                <a:ext cx="88625" cy="175550"/>
              </a:xfrm>
              <a:custGeom>
                <a:avLst/>
                <a:gdLst/>
                <a:ahLst/>
                <a:cxnLst/>
                <a:rect l="l" t="t" r="r" b="b"/>
                <a:pathLst>
                  <a:path w="3545" h="7022" extrusionOk="0">
                    <a:moveTo>
                      <a:pt x="3443" y="0"/>
                    </a:moveTo>
                    <a:cubicBezTo>
                      <a:pt x="3414" y="0"/>
                      <a:pt x="3388" y="16"/>
                      <a:pt x="3379" y="52"/>
                    </a:cubicBezTo>
                    <a:cubicBezTo>
                      <a:pt x="3143" y="501"/>
                      <a:pt x="2954" y="973"/>
                      <a:pt x="2788" y="1446"/>
                    </a:cubicBezTo>
                    <a:cubicBezTo>
                      <a:pt x="2576" y="1918"/>
                      <a:pt x="2363" y="2343"/>
                      <a:pt x="2174" y="2816"/>
                    </a:cubicBezTo>
                    <a:cubicBezTo>
                      <a:pt x="1725" y="3737"/>
                      <a:pt x="1276" y="4635"/>
                      <a:pt x="804" y="5510"/>
                    </a:cubicBezTo>
                    <a:cubicBezTo>
                      <a:pt x="662" y="5746"/>
                      <a:pt x="544" y="6006"/>
                      <a:pt x="402" y="6242"/>
                    </a:cubicBezTo>
                    <a:cubicBezTo>
                      <a:pt x="331" y="6360"/>
                      <a:pt x="237" y="6525"/>
                      <a:pt x="189" y="6644"/>
                    </a:cubicBezTo>
                    <a:cubicBezTo>
                      <a:pt x="119" y="6785"/>
                      <a:pt x="71" y="6904"/>
                      <a:pt x="0" y="7022"/>
                    </a:cubicBezTo>
                    <a:cubicBezTo>
                      <a:pt x="166" y="6809"/>
                      <a:pt x="308" y="6596"/>
                      <a:pt x="449" y="6360"/>
                    </a:cubicBezTo>
                    <a:cubicBezTo>
                      <a:pt x="591" y="6171"/>
                      <a:pt x="709" y="5958"/>
                      <a:pt x="827" y="5746"/>
                    </a:cubicBezTo>
                    <a:cubicBezTo>
                      <a:pt x="1111" y="5297"/>
                      <a:pt x="1347" y="4872"/>
                      <a:pt x="1583" y="4423"/>
                    </a:cubicBezTo>
                    <a:cubicBezTo>
                      <a:pt x="2056" y="3525"/>
                      <a:pt x="2481" y="2627"/>
                      <a:pt x="2907" y="1706"/>
                    </a:cubicBezTo>
                    <a:cubicBezTo>
                      <a:pt x="3143" y="1162"/>
                      <a:pt x="3379" y="666"/>
                      <a:pt x="3545" y="99"/>
                    </a:cubicBezTo>
                    <a:cubicBezTo>
                      <a:pt x="3545" y="40"/>
                      <a:pt x="3490" y="0"/>
                      <a:pt x="3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1"/>
              <p:cNvSpPr/>
              <p:nvPr/>
            </p:nvSpPr>
            <p:spPr>
              <a:xfrm>
                <a:off x="1037900" y="1880650"/>
                <a:ext cx="25425" cy="337300"/>
              </a:xfrm>
              <a:custGeom>
                <a:avLst/>
                <a:gdLst/>
                <a:ahLst/>
                <a:cxnLst/>
                <a:rect l="l" t="t" r="r" b="b"/>
                <a:pathLst>
                  <a:path w="1017" h="13492" extrusionOk="0">
                    <a:moveTo>
                      <a:pt x="90" y="0"/>
                    </a:moveTo>
                    <a:cubicBezTo>
                      <a:pt x="54" y="0"/>
                      <a:pt x="1" y="28"/>
                      <a:pt x="1" y="101"/>
                    </a:cubicBezTo>
                    <a:cubicBezTo>
                      <a:pt x="24" y="550"/>
                      <a:pt x="119" y="951"/>
                      <a:pt x="166" y="1400"/>
                    </a:cubicBezTo>
                    <a:cubicBezTo>
                      <a:pt x="237" y="1849"/>
                      <a:pt x="284" y="2274"/>
                      <a:pt x="355" y="2700"/>
                    </a:cubicBezTo>
                    <a:cubicBezTo>
                      <a:pt x="473" y="3550"/>
                      <a:pt x="544" y="4448"/>
                      <a:pt x="615" y="5299"/>
                    </a:cubicBezTo>
                    <a:cubicBezTo>
                      <a:pt x="757" y="7047"/>
                      <a:pt x="827" y="8819"/>
                      <a:pt x="851" y="10544"/>
                    </a:cubicBezTo>
                    <a:lnTo>
                      <a:pt x="851" y="12009"/>
                    </a:lnTo>
                    <a:cubicBezTo>
                      <a:pt x="851" y="12505"/>
                      <a:pt x="851" y="13001"/>
                      <a:pt x="827" y="13474"/>
                    </a:cubicBezTo>
                    <a:cubicBezTo>
                      <a:pt x="827" y="13486"/>
                      <a:pt x="833" y="13492"/>
                      <a:pt x="839" y="13492"/>
                    </a:cubicBezTo>
                    <a:cubicBezTo>
                      <a:pt x="845" y="13492"/>
                      <a:pt x="851" y="13486"/>
                      <a:pt x="851" y="13474"/>
                    </a:cubicBezTo>
                    <a:cubicBezTo>
                      <a:pt x="922" y="12600"/>
                      <a:pt x="969" y="11702"/>
                      <a:pt x="993" y="10828"/>
                    </a:cubicBezTo>
                    <a:cubicBezTo>
                      <a:pt x="1017" y="9953"/>
                      <a:pt x="993" y="9079"/>
                      <a:pt x="969" y="8229"/>
                    </a:cubicBezTo>
                    <a:cubicBezTo>
                      <a:pt x="922" y="6480"/>
                      <a:pt x="804" y="4708"/>
                      <a:pt x="591" y="2960"/>
                    </a:cubicBezTo>
                    <a:cubicBezTo>
                      <a:pt x="520" y="2487"/>
                      <a:pt x="473" y="1991"/>
                      <a:pt x="379" y="1518"/>
                    </a:cubicBezTo>
                    <a:cubicBezTo>
                      <a:pt x="331" y="1022"/>
                      <a:pt x="237" y="550"/>
                      <a:pt x="119" y="30"/>
                    </a:cubicBezTo>
                    <a:cubicBezTo>
                      <a:pt x="128" y="12"/>
                      <a:pt x="112" y="0"/>
                      <a:pt x="9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1"/>
              <p:cNvSpPr/>
              <p:nvPr/>
            </p:nvSpPr>
            <p:spPr>
              <a:xfrm>
                <a:off x="1024850" y="1949050"/>
                <a:ext cx="27250" cy="179850"/>
              </a:xfrm>
              <a:custGeom>
                <a:avLst/>
                <a:gdLst/>
                <a:ahLst/>
                <a:cxnLst/>
                <a:rect l="l" t="t" r="r" b="b"/>
                <a:pathLst>
                  <a:path w="1090" h="7194" extrusionOk="0">
                    <a:moveTo>
                      <a:pt x="112" y="1"/>
                    </a:moveTo>
                    <a:cubicBezTo>
                      <a:pt x="54" y="1"/>
                      <a:pt x="0" y="50"/>
                      <a:pt x="26" y="129"/>
                    </a:cubicBezTo>
                    <a:cubicBezTo>
                      <a:pt x="144" y="1051"/>
                      <a:pt x="286" y="1972"/>
                      <a:pt x="404" y="2894"/>
                    </a:cubicBezTo>
                    <a:cubicBezTo>
                      <a:pt x="546" y="3791"/>
                      <a:pt x="664" y="4713"/>
                      <a:pt x="806" y="5634"/>
                    </a:cubicBezTo>
                    <a:cubicBezTo>
                      <a:pt x="901" y="6154"/>
                      <a:pt x="1019" y="6674"/>
                      <a:pt x="1090" y="7194"/>
                    </a:cubicBezTo>
                    <a:cubicBezTo>
                      <a:pt x="1042" y="6721"/>
                      <a:pt x="1019" y="6272"/>
                      <a:pt x="971" y="5800"/>
                    </a:cubicBezTo>
                    <a:cubicBezTo>
                      <a:pt x="924" y="5327"/>
                      <a:pt x="877" y="4902"/>
                      <a:pt x="806" y="4406"/>
                    </a:cubicBezTo>
                    <a:lnTo>
                      <a:pt x="452" y="1665"/>
                    </a:lnTo>
                    <a:cubicBezTo>
                      <a:pt x="404" y="1145"/>
                      <a:pt x="310" y="602"/>
                      <a:pt x="215" y="106"/>
                    </a:cubicBezTo>
                    <a:cubicBezTo>
                      <a:pt x="205" y="32"/>
                      <a:pt x="157" y="1"/>
                      <a:pt x="11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1"/>
              <p:cNvSpPr/>
              <p:nvPr/>
            </p:nvSpPr>
            <p:spPr>
              <a:xfrm>
                <a:off x="1067425" y="1903325"/>
                <a:ext cx="20700" cy="273425"/>
              </a:xfrm>
              <a:custGeom>
                <a:avLst/>
                <a:gdLst/>
                <a:ahLst/>
                <a:cxnLst/>
                <a:rect l="l" t="t" r="r" b="b"/>
                <a:pathLst>
                  <a:path w="828" h="10937" extrusionOk="0">
                    <a:moveTo>
                      <a:pt x="154" y="1"/>
                    </a:moveTo>
                    <a:cubicBezTo>
                      <a:pt x="92" y="1"/>
                      <a:pt x="32" y="59"/>
                      <a:pt x="48" y="139"/>
                    </a:cubicBezTo>
                    <a:cubicBezTo>
                      <a:pt x="95" y="304"/>
                      <a:pt x="119" y="493"/>
                      <a:pt x="166" y="635"/>
                    </a:cubicBezTo>
                    <a:cubicBezTo>
                      <a:pt x="237" y="824"/>
                      <a:pt x="261" y="989"/>
                      <a:pt x="284" y="1131"/>
                    </a:cubicBezTo>
                    <a:cubicBezTo>
                      <a:pt x="355" y="1486"/>
                      <a:pt x="403" y="1816"/>
                      <a:pt x="450" y="2171"/>
                    </a:cubicBezTo>
                    <a:cubicBezTo>
                      <a:pt x="497" y="2880"/>
                      <a:pt x="521" y="3588"/>
                      <a:pt x="521" y="4297"/>
                    </a:cubicBezTo>
                    <a:cubicBezTo>
                      <a:pt x="521" y="5715"/>
                      <a:pt x="450" y="7133"/>
                      <a:pt x="284" y="8550"/>
                    </a:cubicBezTo>
                    <a:cubicBezTo>
                      <a:pt x="237" y="8928"/>
                      <a:pt x="214" y="9353"/>
                      <a:pt x="143" y="9732"/>
                    </a:cubicBezTo>
                    <a:cubicBezTo>
                      <a:pt x="119" y="9944"/>
                      <a:pt x="95" y="10110"/>
                      <a:pt x="48" y="10322"/>
                    </a:cubicBezTo>
                    <a:cubicBezTo>
                      <a:pt x="25" y="10535"/>
                      <a:pt x="25" y="10747"/>
                      <a:pt x="1" y="10937"/>
                    </a:cubicBezTo>
                    <a:lnTo>
                      <a:pt x="25" y="10937"/>
                    </a:lnTo>
                    <a:cubicBezTo>
                      <a:pt x="95" y="10771"/>
                      <a:pt x="143" y="10582"/>
                      <a:pt x="166" y="10417"/>
                    </a:cubicBezTo>
                    <a:cubicBezTo>
                      <a:pt x="214" y="10228"/>
                      <a:pt x="261" y="10086"/>
                      <a:pt x="284" y="9921"/>
                    </a:cubicBezTo>
                    <a:cubicBezTo>
                      <a:pt x="355" y="9566"/>
                      <a:pt x="450" y="9212"/>
                      <a:pt x="473" y="8857"/>
                    </a:cubicBezTo>
                    <a:cubicBezTo>
                      <a:pt x="592" y="8148"/>
                      <a:pt x="639" y="7392"/>
                      <a:pt x="710" y="6684"/>
                    </a:cubicBezTo>
                    <a:cubicBezTo>
                      <a:pt x="828" y="5266"/>
                      <a:pt x="828" y="3825"/>
                      <a:pt x="733" y="2407"/>
                    </a:cubicBezTo>
                    <a:cubicBezTo>
                      <a:pt x="710" y="2005"/>
                      <a:pt x="686" y="1604"/>
                      <a:pt x="592" y="1202"/>
                    </a:cubicBezTo>
                    <a:cubicBezTo>
                      <a:pt x="568" y="989"/>
                      <a:pt x="497" y="824"/>
                      <a:pt x="473" y="611"/>
                    </a:cubicBezTo>
                    <a:cubicBezTo>
                      <a:pt x="403" y="399"/>
                      <a:pt x="355" y="233"/>
                      <a:pt x="237" y="44"/>
                    </a:cubicBezTo>
                    <a:cubicBezTo>
                      <a:pt x="214" y="14"/>
                      <a:pt x="184" y="1"/>
                      <a:pt x="1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1"/>
              <p:cNvSpPr/>
              <p:nvPr/>
            </p:nvSpPr>
            <p:spPr>
              <a:xfrm>
                <a:off x="1055625" y="1899325"/>
                <a:ext cx="15975" cy="196500"/>
              </a:xfrm>
              <a:custGeom>
                <a:avLst/>
                <a:gdLst/>
                <a:ahLst/>
                <a:cxnLst/>
                <a:rect l="l" t="t" r="r" b="b"/>
                <a:pathLst>
                  <a:path w="639" h="7860" extrusionOk="0">
                    <a:moveTo>
                      <a:pt x="69" y="0"/>
                    </a:moveTo>
                    <a:cubicBezTo>
                      <a:pt x="33" y="0"/>
                      <a:pt x="0" y="30"/>
                      <a:pt x="0" y="86"/>
                    </a:cubicBezTo>
                    <a:cubicBezTo>
                      <a:pt x="24" y="582"/>
                      <a:pt x="118" y="1102"/>
                      <a:pt x="166" y="1598"/>
                    </a:cubicBezTo>
                    <a:cubicBezTo>
                      <a:pt x="237" y="2095"/>
                      <a:pt x="284" y="2591"/>
                      <a:pt x="331" y="3087"/>
                    </a:cubicBezTo>
                    <a:cubicBezTo>
                      <a:pt x="402" y="4103"/>
                      <a:pt x="473" y="5095"/>
                      <a:pt x="473" y="6111"/>
                    </a:cubicBezTo>
                    <a:cubicBezTo>
                      <a:pt x="473" y="6395"/>
                      <a:pt x="473" y="6678"/>
                      <a:pt x="497" y="6962"/>
                    </a:cubicBezTo>
                    <a:cubicBezTo>
                      <a:pt x="497" y="7127"/>
                      <a:pt x="497" y="7269"/>
                      <a:pt x="520" y="7411"/>
                    </a:cubicBezTo>
                    <a:cubicBezTo>
                      <a:pt x="520" y="7552"/>
                      <a:pt x="544" y="7718"/>
                      <a:pt x="544" y="7860"/>
                    </a:cubicBezTo>
                    <a:cubicBezTo>
                      <a:pt x="544" y="7576"/>
                      <a:pt x="615" y="7363"/>
                      <a:pt x="615" y="7080"/>
                    </a:cubicBezTo>
                    <a:cubicBezTo>
                      <a:pt x="615" y="6844"/>
                      <a:pt x="638" y="6584"/>
                      <a:pt x="638" y="6347"/>
                    </a:cubicBezTo>
                    <a:cubicBezTo>
                      <a:pt x="638" y="5851"/>
                      <a:pt x="638" y="5355"/>
                      <a:pt x="615" y="4835"/>
                    </a:cubicBezTo>
                    <a:cubicBezTo>
                      <a:pt x="591" y="3843"/>
                      <a:pt x="497" y="2827"/>
                      <a:pt x="402" y="1835"/>
                    </a:cubicBezTo>
                    <a:cubicBezTo>
                      <a:pt x="355" y="1268"/>
                      <a:pt x="284" y="677"/>
                      <a:pt x="166" y="110"/>
                    </a:cubicBezTo>
                    <a:cubicBezTo>
                      <a:pt x="153" y="36"/>
                      <a:pt x="109" y="0"/>
                      <a:pt x="6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1"/>
              <p:cNvSpPr/>
              <p:nvPr/>
            </p:nvSpPr>
            <p:spPr>
              <a:xfrm>
                <a:off x="862475" y="1937875"/>
                <a:ext cx="187850" cy="282575"/>
              </a:xfrm>
              <a:custGeom>
                <a:avLst/>
                <a:gdLst/>
                <a:ahLst/>
                <a:cxnLst/>
                <a:rect l="l" t="t" r="r" b="b"/>
                <a:pathLst>
                  <a:path w="7514" h="11303" extrusionOk="0">
                    <a:moveTo>
                      <a:pt x="99" y="0"/>
                    </a:moveTo>
                    <a:cubicBezTo>
                      <a:pt x="36" y="0"/>
                      <a:pt x="1" y="57"/>
                      <a:pt x="47" y="104"/>
                    </a:cubicBezTo>
                    <a:cubicBezTo>
                      <a:pt x="307" y="458"/>
                      <a:pt x="567" y="812"/>
                      <a:pt x="851" y="1143"/>
                    </a:cubicBezTo>
                    <a:cubicBezTo>
                      <a:pt x="1111" y="1498"/>
                      <a:pt x="1371" y="1852"/>
                      <a:pt x="1630" y="2183"/>
                    </a:cubicBezTo>
                    <a:cubicBezTo>
                      <a:pt x="2174" y="2892"/>
                      <a:pt x="2670" y="3577"/>
                      <a:pt x="3166" y="4309"/>
                    </a:cubicBezTo>
                    <a:cubicBezTo>
                      <a:pt x="4182" y="5751"/>
                      <a:pt x="5127" y="7239"/>
                      <a:pt x="6002" y="8728"/>
                    </a:cubicBezTo>
                    <a:cubicBezTo>
                      <a:pt x="6238" y="9153"/>
                      <a:pt x="6474" y="9602"/>
                      <a:pt x="6758" y="10003"/>
                    </a:cubicBezTo>
                    <a:cubicBezTo>
                      <a:pt x="7018" y="10429"/>
                      <a:pt x="7254" y="10854"/>
                      <a:pt x="7490" y="11303"/>
                    </a:cubicBezTo>
                    <a:lnTo>
                      <a:pt x="7514" y="11303"/>
                    </a:lnTo>
                    <a:cubicBezTo>
                      <a:pt x="7136" y="10500"/>
                      <a:pt x="6758" y="9720"/>
                      <a:pt x="6332" y="8940"/>
                    </a:cubicBezTo>
                    <a:cubicBezTo>
                      <a:pt x="5931" y="8184"/>
                      <a:pt x="5482" y="7428"/>
                      <a:pt x="5009" y="6696"/>
                    </a:cubicBezTo>
                    <a:cubicBezTo>
                      <a:pt x="4088" y="5183"/>
                      <a:pt x="3095" y="3742"/>
                      <a:pt x="2056" y="2348"/>
                    </a:cubicBezTo>
                    <a:lnTo>
                      <a:pt x="1158" y="1214"/>
                    </a:lnTo>
                    <a:cubicBezTo>
                      <a:pt x="874" y="812"/>
                      <a:pt x="544" y="411"/>
                      <a:pt x="213" y="56"/>
                    </a:cubicBezTo>
                    <a:cubicBezTo>
                      <a:pt x="172" y="16"/>
                      <a:pt x="132" y="0"/>
                      <a:pt x="9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1"/>
              <p:cNvSpPr/>
              <p:nvPr/>
            </p:nvSpPr>
            <p:spPr>
              <a:xfrm>
                <a:off x="885400" y="2002025"/>
                <a:ext cx="112350" cy="144600"/>
              </a:xfrm>
              <a:custGeom>
                <a:avLst/>
                <a:gdLst/>
                <a:ahLst/>
                <a:cxnLst/>
                <a:rect l="l" t="t" r="r" b="b"/>
                <a:pathLst>
                  <a:path w="4494" h="5784" extrusionOk="0">
                    <a:moveTo>
                      <a:pt x="132" y="1"/>
                    </a:moveTo>
                    <a:cubicBezTo>
                      <a:pt x="60" y="1"/>
                      <a:pt x="1" y="122"/>
                      <a:pt x="52" y="207"/>
                    </a:cubicBezTo>
                    <a:cubicBezTo>
                      <a:pt x="595" y="940"/>
                      <a:pt x="1186" y="1672"/>
                      <a:pt x="1753" y="2381"/>
                    </a:cubicBezTo>
                    <a:cubicBezTo>
                      <a:pt x="2320" y="3137"/>
                      <a:pt x="2911" y="3846"/>
                      <a:pt x="3478" y="4579"/>
                    </a:cubicBezTo>
                    <a:cubicBezTo>
                      <a:pt x="3785" y="4980"/>
                      <a:pt x="4139" y="5382"/>
                      <a:pt x="4494" y="5784"/>
                    </a:cubicBezTo>
                    <a:lnTo>
                      <a:pt x="3691" y="4626"/>
                    </a:lnTo>
                    <a:cubicBezTo>
                      <a:pt x="3431" y="4248"/>
                      <a:pt x="3171" y="3870"/>
                      <a:pt x="2887" y="3515"/>
                    </a:cubicBezTo>
                    <a:lnTo>
                      <a:pt x="1186" y="1294"/>
                    </a:lnTo>
                    <a:lnTo>
                      <a:pt x="217" y="66"/>
                    </a:lnTo>
                    <a:cubicBezTo>
                      <a:pt x="191" y="19"/>
                      <a:pt x="161" y="1"/>
                      <a:pt x="13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1"/>
              <p:cNvSpPr/>
              <p:nvPr/>
            </p:nvSpPr>
            <p:spPr>
              <a:xfrm>
                <a:off x="900050" y="1941675"/>
                <a:ext cx="134925" cy="239800"/>
              </a:xfrm>
              <a:custGeom>
                <a:avLst/>
                <a:gdLst/>
                <a:ahLst/>
                <a:cxnLst/>
                <a:rect l="l" t="t" r="r" b="b"/>
                <a:pathLst>
                  <a:path w="5397" h="9592" extrusionOk="0">
                    <a:moveTo>
                      <a:pt x="127" y="1"/>
                    </a:moveTo>
                    <a:cubicBezTo>
                      <a:pt x="47" y="1"/>
                      <a:pt x="1" y="90"/>
                      <a:pt x="57" y="164"/>
                    </a:cubicBezTo>
                    <a:cubicBezTo>
                      <a:pt x="175" y="282"/>
                      <a:pt x="293" y="424"/>
                      <a:pt x="411" y="542"/>
                    </a:cubicBezTo>
                    <a:cubicBezTo>
                      <a:pt x="529" y="660"/>
                      <a:pt x="647" y="826"/>
                      <a:pt x="765" y="920"/>
                    </a:cubicBezTo>
                    <a:cubicBezTo>
                      <a:pt x="1002" y="1204"/>
                      <a:pt x="1191" y="1464"/>
                      <a:pt x="1380" y="1747"/>
                    </a:cubicBezTo>
                    <a:cubicBezTo>
                      <a:pt x="1781" y="2338"/>
                      <a:pt x="2136" y="2929"/>
                      <a:pt x="2490" y="3567"/>
                    </a:cubicBezTo>
                    <a:cubicBezTo>
                      <a:pt x="3199" y="4795"/>
                      <a:pt x="3861" y="6071"/>
                      <a:pt x="4428" y="7371"/>
                    </a:cubicBezTo>
                    <a:cubicBezTo>
                      <a:pt x="4569" y="7725"/>
                      <a:pt x="4735" y="8103"/>
                      <a:pt x="4877" y="8481"/>
                    </a:cubicBezTo>
                    <a:cubicBezTo>
                      <a:pt x="4947" y="8670"/>
                      <a:pt x="5042" y="8835"/>
                      <a:pt x="5089" y="9024"/>
                    </a:cubicBezTo>
                    <a:cubicBezTo>
                      <a:pt x="5184" y="9190"/>
                      <a:pt x="5278" y="9403"/>
                      <a:pt x="5373" y="9592"/>
                    </a:cubicBezTo>
                    <a:lnTo>
                      <a:pt x="5396" y="9592"/>
                    </a:lnTo>
                    <a:cubicBezTo>
                      <a:pt x="5373" y="9403"/>
                      <a:pt x="5326" y="9237"/>
                      <a:pt x="5278" y="9048"/>
                    </a:cubicBezTo>
                    <a:cubicBezTo>
                      <a:pt x="5207" y="8883"/>
                      <a:pt x="5184" y="8741"/>
                      <a:pt x="5113" y="8552"/>
                    </a:cubicBezTo>
                    <a:cubicBezTo>
                      <a:pt x="4995" y="8198"/>
                      <a:pt x="4877" y="7867"/>
                      <a:pt x="4735" y="7512"/>
                    </a:cubicBezTo>
                    <a:cubicBezTo>
                      <a:pt x="4475" y="6851"/>
                      <a:pt x="4168" y="6189"/>
                      <a:pt x="3884" y="5528"/>
                    </a:cubicBezTo>
                    <a:cubicBezTo>
                      <a:pt x="3270" y="4228"/>
                      <a:pt x="2561" y="3000"/>
                      <a:pt x="1758" y="1818"/>
                    </a:cubicBezTo>
                    <a:lnTo>
                      <a:pt x="1049" y="849"/>
                    </a:lnTo>
                    <a:cubicBezTo>
                      <a:pt x="931" y="684"/>
                      <a:pt x="789" y="542"/>
                      <a:pt x="671" y="401"/>
                    </a:cubicBezTo>
                    <a:cubicBezTo>
                      <a:pt x="506" y="259"/>
                      <a:pt x="364" y="141"/>
                      <a:pt x="198" y="22"/>
                    </a:cubicBezTo>
                    <a:cubicBezTo>
                      <a:pt x="173" y="7"/>
                      <a:pt x="149" y="1"/>
                      <a:pt x="12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1"/>
              <p:cNvSpPr/>
              <p:nvPr/>
            </p:nvSpPr>
            <p:spPr>
              <a:xfrm>
                <a:off x="886975" y="1944550"/>
                <a:ext cx="109000" cy="163675"/>
              </a:xfrm>
              <a:custGeom>
                <a:avLst/>
                <a:gdLst/>
                <a:ahLst/>
                <a:cxnLst/>
                <a:rect l="l" t="t" r="r" b="b"/>
                <a:pathLst>
                  <a:path w="4360" h="6547" extrusionOk="0">
                    <a:moveTo>
                      <a:pt x="90" y="1"/>
                    </a:moveTo>
                    <a:cubicBezTo>
                      <a:pt x="59" y="1"/>
                      <a:pt x="0" y="72"/>
                      <a:pt x="36" y="144"/>
                    </a:cubicBezTo>
                    <a:cubicBezTo>
                      <a:pt x="296" y="545"/>
                      <a:pt x="627" y="947"/>
                      <a:pt x="934" y="1349"/>
                    </a:cubicBezTo>
                    <a:lnTo>
                      <a:pt x="1808" y="2601"/>
                    </a:lnTo>
                    <a:cubicBezTo>
                      <a:pt x="2375" y="3404"/>
                      <a:pt x="2942" y="4231"/>
                      <a:pt x="3439" y="5105"/>
                    </a:cubicBezTo>
                    <a:lnTo>
                      <a:pt x="3887" y="5814"/>
                    </a:lnTo>
                    <a:cubicBezTo>
                      <a:pt x="3958" y="5932"/>
                      <a:pt x="4029" y="6051"/>
                      <a:pt x="4124" y="6192"/>
                    </a:cubicBezTo>
                    <a:cubicBezTo>
                      <a:pt x="4195" y="6310"/>
                      <a:pt x="4289" y="6429"/>
                      <a:pt x="4360" y="6547"/>
                    </a:cubicBezTo>
                    <a:cubicBezTo>
                      <a:pt x="4218" y="6310"/>
                      <a:pt x="4147" y="6074"/>
                      <a:pt x="4029" y="5838"/>
                    </a:cubicBezTo>
                    <a:cubicBezTo>
                      <a:pt x="3911" y="5625"/>
                      <a:pt x="3793" y="5389"/>
                      <a:pt x="3675" y="5176"/>
                    </a:cubicBezTo>
                    <a:cubicBezTo>
                      <a:pt x="3415" y="4751"/>
                      <a:pt x="3179" y="4302"/>
                      <a:pt x="2871" y="3877"/>
                    </a:cubicBezTo>
                    <a:cubicBezTo>
                      <a:pt x="2352" y="3026"/>
                      <a:pt x="1785" y="2199"/>
                      <a:pt x="1170" y="1372"/>
                    </a:cubicBezTo>
                    <a:cubicBezTo>
                      <a:pt x="839" y="900"/>
                      <a:pt x="485" y="427"/>
                      <a:pt x="107" y="26"/>
                    </a:cubicBezTo>
                    <a:cubicBezTo>
                      <a:pt x="107" y="8"/>
                      <a:pt x="100" y="1"/>
                      <a:pt x="9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1"/>
              <p:cNvSpPr/>
              <p:nvPr/>
            </p:nvSpPr>
            <p:spPr>
              <a:xfrm>
                <a:off x="739400" y="2074575"/>
                <a:ext cx="302650" cy="153575"/>
              </a:xfrm>
              <a:custGeom>
                <a:avLst/>
                <a:gdLst/>
                <a:ahLst/>
                <a:cxnLst/>
                <a:rect l="l" t="t" r="r" b="b"/>
                <a:pathLst>
                  <a:path w="12106" h="6143" extrusionOk="0">
                    <a:moveTo>
                      <a:pt x="50" y="1"/>
                    </a:moveTo>
                    <a:cubicBezTo>
                      <a:pt x="17" y="1"/>
                      <a:pt x="0" y="85"/>
                      <a:pt x="56" y="141"/>
                    </a:cubicBezTo>
                    <a:cubicBezTo>
                      <a:pt x="434" y="306"/>
                      <a:pt x="859" y="472"/>
                      <a:pt x="1261" y="637"/>
                    </a:cubicBezTo>
                    <a:cubicBezTo>
                      <a:pt x="1686" y="826"/>
                      <a:pt x="2088" y="968"/>
                      <a:pt x="2490" y="1133"/>
                    </a:cubicBezTo>
                    <a:cubicBezTo>
                      <a:pt x="3269" y="1464"/>
                      <a:pt x="4073" y="1818"/>
                      <a:pt x="4876" y="2196"/>
                    </a:cubicBezTo>
                    <a:cubicBezTo>
                      <a:pt x="6459" y="2952"/>
                      <a:pt x="7995" y="3779"/>
                      <a:pt x="9531" y="4630"/>
                    </a:cubicBezTo>
                    <a:cubicBezTo>
                      <a:pt x="9956" y="4866"/>
                      <a:pt x="10357" y="5126"/>
                      <a:pt x="10806" y="5362"/>
                    </a:cubicBezTo>
                    <a:cubicBezTo>
                      <a:pt x="11255" y="5599"/>
                      <a:pt x="11657" y="5859"/>
                      <a:pt x="12082" y="6142"/>
                    </a:cubicBezTo>
                    <a:cubicBezTo>
                      <a:pt x="12082" y="6142"/>
                      <a:pt x="12106" y="6142"/>
                      <a:pt x="12082" y="6095"/>
                    </a:cubicBezTo>
                    <a:cubicBezTo>
                      <a:pt x="11350" y="5599"/>
                      <a:pt x="10641" y="5102"/>
                      <a:pt x="9861" y="4654"/>
                    </a:cubicBezTo>
                    <a:cubicBezTo>
                      <a:pt x="9129" y="4205"/>
                      <a:pt x="8349" y="3779"/>
                      <a:pt x="7593" y="3354"/>
                    </a:cubicBezTo>
                    <a:cubicBezTo>
                      <a:pt x="6057" y="2527"/>
                      <a:pt x="4451" y="1747"/>
                      <a:pt x="2844" y="1086"/>
                    </a:cubicBezTo>
                    <a:cubicBezTo>
                      <a:pt x="2395" y="873"/>
                      <a:pt x="1923" y="708"/>
                      <a:pt x="1474" y="519"/>
                    </a:cubicBezTo>
                    <a:cubicBezTo>
                      <a:pt x="1001" y="353"/>
                      <a:pt x="552" y="141"/>
                      <a:pt x="80" y="23"/>
                    </a:cubicBezTo>
                    <a:cubicBezTo>
                      <a:pt x="69" y="7"/>
                      <a:pt x="59" y="1"/>
                      <a:pt x="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1"/>
              <p:cNvSpPr/>
              <p:nvPr/>
            </p:nvSpPr>
            <p:spPr>
              <a:xfrm>
                <a:off x="791475" y="2118275"/>
                <a:ext cx="167900" cy="70300"/>
              </a:xfrm>
              <a:custGeom>
                <a:avLst/>
                <a:gdLst/>
                <a:ahLst/>
                <a:cxnLst/>
                <a:rect l="l" t="t" r="r" b="b"/>
                <a:pathLst>
                  <a:path w="6716" h="2812" extrusionOk="0">
                    <a:moveTo>
                      <a:pt x="103" y="1"/>
                    </a:moveTo>
                    <a:cubicBezTo>
                      <a:pt x="34" y="1"/>
                      <a:pt x="1" y="173"/>
                      <a:pt x="99" y="212"/>
                    </a:cubicBezTo>
                    <a:cubicBezTo>
                      <a:pt x="974" y="566"/>
                      <a:pt x="1824" y="921"/>
                      <a:pt x="2675" y="1252"/>
                    </a:cubicBezTo>
                    <a:cubicBezTo>
                      <a:pt x="3525" y="1606"/>
                      <a:pt x="4400" y="1937"/>
                      <a:pt x="5250" y="2291"/>
                    </a:cubicBezTo>
                    <a:cubicBezTo>
                      <a:pt x="5746" y="2457"/>
                      <a:pt x="6243" y="2646"/>
                      <a:pt x="6715" y="2811"/>
                    </a:cubicBezTo>
                    <a:cubicBezTo>
                      <a:pt x="6313" y="2622"/>
                      <a:pt x="5888" y="2409"/>
                      <a:pt x="5463" y="2220"/>
                    </a:cubicBezTo>
                    <a:cubicBezTo>
                      <a:pt x="5038" y="2031"/>
                      <a:pt x="4589" y="1842"/>
                      <a:pt x="4187" y="1677"/>
                    </a:cubicBezTo>
                    <a:lnTo>
                      <a:pt x="1612" y="614"/>
                    </a:lnTo>
                    <a:cubicBezTo>
                      <a:pt x="1115" y="401"/>
                      <a:pt x="643" y="188"/>
                      <a:pt x="147" y="23"/>
                    </a:cubicBezTo>
                    <a:cubicBezTo>
                      <a:pt x="131" y="8"/>
                      <a:pt x="116" y="1"/>
                      <a:pt x="10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1"/>
              <p:cNvSpPr/>
              <p:nvPr/>
            </p:nvSpPr>
            <p:spPr>
              <a:xfrm>
                <a:off x="773875" y="2058600"/>
                <a:ext cx="236875" cy="141775"/>
              </a:xfrm>
              <a:custGeom>
                <a:avLst/>
                <a:gdLst/>
                <a:ahLst/>
                <a:cxnLst/>
                <a:rect l="l" t="t" r="r" b="b"/>
                <a:pathLst>
                  <a:path w="9475" h="5671" extrusionOk="0">
                    <a:moveTo>
                      <a:pt x="165" y="0"/>
                    </a:moveTo>
                    <a:cubicBezTo>
                      <a:pt x="47" y="0"/>
                      <a:pt x="0" y="165"/>
                      <a:pt x="95" y="189"/>
                    </a:cubicBezTo>
                    <a:cubicBezTo>
                      <a:pt x="284" y="236"/>
                      <a:pt x="425" y="307"/>
                      <a:pt x="614" y="331"/>
                    </a:cubicBezTo>
                    <a:cubicBezTo>
                      <a:pt x="780" y="402"/>
                      <a:pt x="922" y="425"/>
                      <a:pt x="1111" y="473"/>
                    </a:cubicBezTo>
                    <a:cubicBezTo>
                      <a:pt x="1441" y="591"/>
                      <a:pt x="1748" y="756"/>
                      <a:pt x="2079" y="898"/>
                    </a:cubicBezTo>
                    <a:cubicBezTo>
                      <a:pt x="2741" y="1181"/>
                      <a:pt x="3355" y="1536"/>
                      <a:pt x="3969" y="1890"/>
                    </a:cubicBezTo>
                    <a:cubicBezTo>
                      <a:pt x="5222" y="2599"/>
                      <a:pt x="6403" y="3402"/>
                      <a:pt x="7537" y="4229"/>
                    </a:cubicBezTo>
                    <a:cubicBezTo>
                      <a:pt x="7868" y="4466"/>
                      <a:pt x="8199" y="4702"/>
                      <a:pt x="8482" y="4962"/>
                    </a:cubicBezTo>
                    <a:cubicBezTo>
                      <a:pt x="8648" y="5080"/>
                      <a:pt x="8789" y="5198"/>
                      <a:pt x="8955" y="5316"/>
                    </a:cubicBezTo>
                    <a:cubicBezTo>
                      <a:pt x="9120" y="5434"/>
                      <a:pt x="9286" y="5552"/>
                      <a:pt x="9475" y="5671"/>
                    </a:cubicBezTo>
                    <a:cubicBezTo>
                      <a:pt x="9357" y="5529"/>
                      <a:pt x="9238" y="5411"/>
                      <a:pt x="9073" y="5269"/>
                    </a:cubicBezTo>
                    <a:cubicBezTo>
                      <a:pt x="8955" y="5151"/>
                      <a:pt x="8813" y="5033"/>
                      <a:pt x="8695" y="4915"/>
                    </a:cubicBezTo>
                    <a:cubicBezTo>
                      <a:pt x="8435" y="4678"/>
                      <a:pt x="8128" y="4442"/>
                      <a:pt x="7868" y="4206"/>
                    </a:cubicBezTo>
                    <a:cubicBezTo>
                      <a:pt x="7301" y="3757"/>
                      <a:pt x="6710" y="3308"/>
                      <a:pt x="6120" y="2906"/>
                    </a:cubicBezTo>
                    <a:cubicBezTo>
                      <a:pt x="4938" y="2103"/>
                      <a:pt x="3710" y="1370"/>
                      <a:pt x="2410" y="756"/>
                    </a:cubicBezTo>
                    <a:cubicBezTo>
                      <a:pt x="2056" y="567"/>
                      <a:pt x="1678" y="425"/>
                      <a:pt x="1323" y="284"/>
                    </a:cubicBezTo>
                    <a:cubicBezTo>
                      <a:pt x="1134" y="213"/>
                      <a:pt x="922" y="165"/>
                      <a:pt x="756" y="95"/>
                    </a:cubicBezTo>
                    <a:cubicBezTo>
                      <a:pt x="544" y="47"/>
                      <a:pt x="378" y="0"/>
                      <a:pt x="16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1"/>
              <p:cNvSpPr/>
              <p:nvPr/>
            </p:nvSpPr>
            <p:spPr>
              <a:xfrm>
                <a:off x="763450" y="2067375"/>
                <a:ext cx="177000" cy="88700"/>
              </a:xfrm>
              <a:custGeom>
                <a:avLst/>
                <a:gdLst/>
                <a:ahLst/>
                <a:cxnLst/>
                <a:rect l="l" t="t" r="r" b="b"/>
                <a:pathLst>
                  <a:path w="7080" h="3548" extrusionOk="0">
                    <a:moveTo>
                      <a:pt x="141" y="1"/>
                    </a:moveTo>
                    <a:cubicBezTo>
                      <a:pt x="73" y="1"/>
                      <a:pt x="1" y="127"/>
                      <a:pt x="110" y="192"/>
                    </a:cubicBezTo>
                    <a:cubicBezTo>
                      <a:pt x="559" y="429"/>
                      <a:pt x="1008" y="594"/>
                      <a:pt x="1504" y="783"/>
                    </a:cubicBezTo>
                    <a:cubicBezTo>
                      <a:pt x="1976" y="996"/>
                      <a:pt x="2402" y="1185"/>
                      <a:pt x="2874" y="1397"/>
                    </a:cubicBezTo>
                    <a:cubicBezTo>
                      <a:pt x="3796" y="1846"/>
                      <a:pt x="4694" y="2295"/>
                      <a:pt x="5568" y="2768"/>
                    </a:cubicBezTo>
                    <a:cubicBezTo>
                      <a:pt x="5804" y="2910"/>
                      <a:pt x="6064" y="3028"/>
                      <a:pt x="6300" y="3170"/>
                    </a:cubicBezTo>
                    <a:cubicBezTo>
                      <a:pt x="6418" y="3240"/>
                      <a:pt x="6584" y="3311"/>
                      <a:pt x="6702" y="3382"/>
                    </a:cubicBezTo>
                    <a:cubicBezTo>
                      <a:pt x="6844" y="3429"/>
                      <a:pt x="6962" y="3500"/>
                      <a:pt x="7080" y="3548"/>
                    </a:cubicBezTo>
                    <a:cubicBezTo>
                      <a:pt x="6867" y="3406"/>
                      <a:pt x="6655" y="3264"/>
                      <a:pt x="6418" y="3122"/>
                    </a:cubicBezTo>
                    <a:cubicBezTo>
                      <a:pt x="6206" y="2957"/>
                      <a:pt x="6017" y="2839"/>
                      <a:pt x="5804" y="2721"/>
                    </a:cubicBezTo>
                    <a:cubicBezTo>
                      <a:pt x="5355" y="2461"/>
                      <a:pt x="4930" y="2224"/>
                      <a:pt x="4481" y="1988"/>
                    </a:cubicBezTo>
                    <a:cubicBezTo>
                      <a:pt x="3583" y="1516"/>
                      <a:pt x="2685" y="1067"/>
                      <a:pt x="1764" y="665"/>
                    </a:cubicBezTo>
                    <a:cubicBezTo>
                      <a:pt x="1220" y="429"/>
                      <a:pt x="724" y="192"/>
                      <a:pt x="157" y="3"/>
                    </a:cubicBezTo>
                    <a:cubicBezTo>
                      <a:pt x="152" y="2"/>
                      <a:pt x="146" y="1"/>
                      <a:pt x="14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1"/>
              <p:cNvSpPr/>
              <p:nvPr/>
            </p:nvSpPr>
            <p:spPr>
              <a:xfrm>
                <a:off x="701225" y="2232000"/>
                <a:ext cx="337300" cy="25750"/>
              </a:xfrm>
              <a:custGeom>
                <a:avLst/>
                <a:gdLst/>
                <a:ahLst/>
                <a:cxnLst/>
                <a:rect l="l" t="t" r="r" b="b"/>
                <a:pathLst>
                  <a:path w="13492" h="1030" extrusionOk="0">
                    <a:moveTo>
                      <a:pt x="10045" y="1"/>
                    </a:moveTo>
                    <a:cubicBezTo>
                      <a:pt x="9435" y="1"/>
                      <a:pt x="8817" y="17"/>
                      <a:pt x="8199" y="34"/>
                    </a:cubicBezTo>
                    <a:cubicBezTo>
                      <a:pt x="6474" y="105"/>
                      <a:pt x="4702" y="223"/>
                      <a:pt x="2953" y="436"/>
                    </a:cubicBezTo>
                    <a:cubicBezTo>
                      <a:pt x="2481" y="483"/>
                      <a:pt x="1985" y="554"/>
                      <a:pt x="1512" y="625"/>
                    </a:cubicBezTo>
                    <a:cubicBezTo>
                      <a:pt x="992" y="696"/>
                      <a:pt x="520" y="790"/>
                      <a:pt x="24" y="908"/>
                    </a:cubicBezTo>
                    <a:cubicBezTo>
                      <a:pt x="2" y="908"/>
                      <a:pt x="0" y="1029"/>
                      <a:pt x="74" y="1029"/>
                    </a:cubicBezTo>
                    <a:cubicBezTo>
                      <a:pt x="80" y="1029"/>
                      <a:pt x="87" y="1028"/>
                      <a:pt x="94" y="1026"/>
                    </a:cubicBezTo>
                    <a:cubicBezTo>
                      <a:pt x="520" y="979"/>
                      <a:pt x="945" y="908"/>
                      <a:pt x="1394" y="837"/>
                    </a:cubicBezTo>
                    <a:cubicBezTo>
                      <a:pt x="1819" y="790"/>
                      <a:pt x="2268" y="719"/>
                      <a:pt x="2693" y="672"/>
                    </a:cubicBezTo>
                    <a:cubicBezTo>
                      <a:pt x="3544" y="554"/>
                      <a:pt x="4418" y="459"/>
                      <a:pt x="5292" y="389"/>
                    </a:cubicBezTo>
                    <a:cubicBezTo>
                      <a:pt x="7017" y="247"/>
                      <a:pt x="8789" y="200"/>
                      <a:pt x="10538" y="152"/>
                    </a:cubicBezTo>
                    <a:lnTo>
                      <a:pt x="11979" y="152"/>
                    </a:lnTo>
                    <a:cubicBezTo>
                      <a:pt x="12499" y="152"/>
                      <a:pt x="12995" y="152"/>
                      <a:pt x="13468" y="200"/>
                    </a:cubicBezTo>
                    <a:cubicBezTo>
                      <a:pt x="13491" y="200"/>
                      <a:pt x="13491" y="152"/>
                      <a:pt x="13468" y="152"/>
                    </a:cubicBezTo>
                    <a:cubicBezTo>
                      <a:pt x="12570" y="105"/>
                      <a:pt x="11695" y="34"/>
                      <a:pt x="10798" y="10"/>
                    </a:cubicBezTo>
                    <a:cubicBezTo>
                      <a:pt x="10548" y="4"/>
                      <a:pt x="10297" y="1"/>
                      <a:pt x="1004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1"/>
              <p:cNvSpPr/>
              <p:nvPr/>
            </p:nvSpPr>
            <p:spPr>
              <a:xfrm>
                <a:off x="767375" y="2244075"/>
                <a:ext cx="181950" cy="26600"/>
              </a:xfrm>
              <a:custGeom>
                <a:avLst/>
                <a:gdLst/>
                <a:ahLst/>
                <a:cxnLst/>
                <a:rect l="l" t="t" r="r" b="b"/>
                <a:pathLst>
                  <a:path w="7278" h="1064" extrusionOk="0">
                    <a:moveTo>
                      <a:pt x="7277" y="0"/>
                    </a:moveTo>
                    <a:lnTo>
                      <a:pt x="7277" y="0"/>
                    </a:lnTo>
                    <a:cubicBezTo>
                      <a:pt x="6805" y="24"/>
                      <a:pt x="6356" y="71"/>
                      <a:pt x="5883" y="118"/>
                    </a:cubicBezTo>
                    <a:cubicBezTo>
                      <a:pt x="5411" y="142"/>
                      <a:pt x="4962" y="213"/>
                      <a:pt x="4489" y="260"/>
                    </a:cubicBezTo>
                    <a:lnTo>
                      <a:pt x="1749" y="614"/>
                    </a:lnTo>
                    <a:cubicBezTo>
                      <a:pt x="1229" y="685"/>
                      <a:pt x="685" y="780"/>
                      <a:pt x="189" y="851"/>
                    </a:cubicBezTo>
                    <a:cubicBezTo>
                      <a:pt x="0" y="851"/>
                      <a:pt x="71" y="1063"/>
                      <a:pt x="213" y="1063"/>
                    </a:cubicBezTo>
                    <a:cubicBezTo>
                      <a:pt x="1134" y="945"/>
                      <a:pt x="2056" y="803"/>
                      <a:pt x="2954" y="685"/>
                    </a:cubicBezTo>
                    <a:cubicBezTo>
                      <a:pt x="3875" y="543"/>
                      <a:pt x="4797" y="425"/>
                      <a:pt x="5718" y="260"/>
                    </a:cubicBezTo>
                    <a:cubicBezTo>
                      <a:pt x="6238" y="189"/>
                      <a:pt x="6734" y="71"/>
                      <a:pt x="727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1"/>
              <p:cNvSpPr/>
              <p:nvPr/>
            </p:nvSpPr>
            <p:spPr>
              <a:xfrm>
                <a:off x="723275" y="2208700"/>
                <a:ext cx="273900" cy="20025"/>
              </a:xfrm>
              <a:custGeom>
                <a:avLst/>
                <a:gdLst/>
                <a:ahLst/>
                <a:cxnLst/>
                <a:rect l="l" t="t" r="r" b="b"/>
                <a:pathLst>
                  <a:path w="10956" h="801" extrusionOk="0">
                    <a:moveTo>
                      <a:pt x="4445" y="0"/>
                    </a:moveTo>
                    <a:cubicBezTo>
                      <a:pt x="3770" y="0"/>
                      <a:pt x="3095" y="24"/>
                      <a:pt x="2426" y="68"/>
                    </a:cubicBezTo>
                    <a:cubicBezTo>
                      <a:pt x="2000" y="92"/>
                      <a:pt x="1622" y="116"/>
                      <a:pt x="1221" y="210"/>
                    </a:cubicBezTo>
                    <a:cubicBezTo>
                      <a:pt x="1008" y="234"/>
                      <a:pt x="819" y="305"/>
                      <a:pt x="630" y="328"/>
                    </a:cubicBezTo>
                    <a:cubicBezTo>
                      <a:pt x="417" y="375"/>
                      <a:pt x="228" y="446"/>
                      <a:pt x="63" y="564"/>
                    </a:cubicBezTo>
                    <a:cubicBezTo>
                      <a:pt x="1" y="606"/>
                      <a:pt x="48" y="738"/>
                      <a:pt x="124" y="738"/>
                    </a:cubicBezTo>
                    <a:cubicBezTo>
                      <a:pt x="135" y="738"/>
                      <a:pt x="146" y="736"/>
                      <a:pt x="158" y="730"/>
                    </a:cubicBezTo>
                    <a:cubicBezTo>
                      <a:pt x="323" y="706"/>
                      <a:pt x="512" y="683"/>
                      <a:pt x="654" y="612"/>
                    </a:cubicBezTo>
                    <a:cubicBezTo>
                      <a:pt x="819" y="564"/>
                      <a:pt x="1008" y="541"/>
                      <a:pt x="1150" y="494"/>
                    </a:cubicBezTo>
                    <a:cubicBezTo>
                      <a:pt x="1504" y="446"/>
                      <a:pt x="1835" y="375"/>
                      <a:pt x="2189" y="352"/>
                    </a:cubicBezTo>
                    <a:cubicBezTo>
                      <a:pt x="2898" y="305"/>
                      <a:pt x="3607" y="257"/>
                      <a:pt x="4316" y="257"/>
                    </a:cubicBezTo>
                    <a:cubicBezTo>
                      <a:pt x="5734" y="257"/>
                      <a:pt x="7151" y="352"/>
                      <a:pt x="8569" y="494"/>
                    </a:cubicBezTo>
                    <a:cubicBezTo>
                      <a:pt x="8947" y="564"/>
                      <a:pt x="9372" y="588"/>
                      <a:pt x="9750" y="659"/>
                    </a:cubicBezTo>
                    <a:cubicBezTo>
                      <a:pt x="9963" y="683"/>
                      <a:pt x="10128" y="706"/>
                      <a:pt x="10341" y="730"/>
                    </a:cubicBezTo>
                    <a:cubicBezTo>
                      <a:pt x="10554" y="753"/>
                      <a:pt x="10743" y="753"/>
                      <a:pt x="10955" y="801"/>
                    </a:cubicBezTo>
                    <a:lnTo>
                      <a:pt x="10955" y="777"/>
                    </a:lnTo>
                    <a:cubicBezTo>
                      <a:pt x="10790" y="706"/>
                      <a:pt x="10601" y="659"/>
                      <a:pt x="10435" y="612"/>
                    </a:cubicBezTo>
                    <a:cubicBezTo>
                      <a:pt x="10246" y="588"/>
                      <a:pt x="10105" y="541"/>
                      <a:pt x="9916" y="494"/>
                    </a:cubicBezTo>
                    <a:cubicBezTo>
                      <a:pt x="9561" y="446"/>
                      <a:pt x="9207" y="352"/>
                      <a:pt x="8852" y="328"/>
                    </a:cubicBezTo>
                    <a:cubicBezTo>
                      <a:pt x="8144" y="210"/>
                      <a:pt x="7411" y="139"/>
                      <a:pt x="6702" y="92"/>
                    </a:cubicBezTo>
                    <a:cubicBezTo>
                      <a:pt x="5954" y="30"/>
                      <a:pt x="5199" y="0"/>
                      <a:pt x="44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1"/>
              <p:cNvSpPr/>
              <p:nvPr/>
            </p:nvSpPr>
            <p:spPr>
              <a:xfrm>
                <a:off x="719525" y="2223975"/>
                <a:ext cx="196725" cy="16575"/>
              </a:xfrm>
              <a:custGeom>
                <a:avLst/>
                <a:gdLst/>
                <a:ahLst/>
                <a:cxnLst/>
                <a:rect l="l" t="t" r="r" b="b"/>
                <a:pathLst>
                  <a:path w="7869" h="663" extrusionOk="0">
                    <a:moveTo>
                      <a:pt x="6356" y="1"/>
                    </a:moveTo>
                    <a:cubicBezTo>
                      <a:pt x="5860" y="1"/>
                      <a:pt x="5340" y="1"/>
                      <a:pt x="4844" y="48"/>
                    </a:cubicBezTo>
                    <a:cubicBezTo>
                      <a:pt x="3852" y="72"/>
                      <a:pt x="2836" y="166"/>
                      <a:pt x="1843" y="237"/>
                    </a:cubicBezTo>
                    <a:cubicBezTo>
                      <a:pt x="1276" y="308"/>
                      <a:pt x="686" y="355"/>
                      <a:pt x="118" y="473"/>
                    </a:cubicBezTo>
                    <a:cubicBezTo>
                      <a:pt x="0" y="473"/>
                      <a:pt x="0" y="662"/>
                      <a:pt x="95" y="662"/>
                    </a:cubicBezTo>
                    <a:cubicBezTo>
                      <a:pt x="591" y="639"/>
                      <a:pt x="1087" y="544"/>
                      <a:pt x="1583" y="473"/>
                    </a:cubicBezTo>
                    <a:cubicBezTo>
                      <a:pt x="2103" y="426"/>
                      <a:pt x="2599" y="355"/>
                      <a:pt x="3096" y="331"/>
                    </a:cubicBezTo>
                    <a:cubicBezTo>
                      <a:pt x="4112" y="237"/>
                      <a:pt x="5104" y="190"/>
                      <a:pt x="6120" y="190"/>
                    </a:cubicBezTo>
                    <a:cubicBezTo>
                      <a:pt x="6403" y="190"/>
                      <a:pt x="6687" y="190"/>
                      <a:pt x="6970" y="166"/>
                    </a:cubicBezTo>
                    <a:cubicBezTo>
                      <a:pt x="7112" y="166"/>
                      <a:pt x="7278" y="166"/>
                      <a:pt x="7419" y="119"/>
                    </a:cubicBezTo>
                    <a:cubicBezTo>
                      <a:pt x="7561" y="119"/>
                      <a:pt x="7703" y="95"/>
                      <a:pt x="7868" y="95"/>
                    </a:cubicBezTo>
                    <a:cubicBezTo>
                      <a:pt x="7585" y="95"/>
                      <a:pt x="7348" y="48"/>
                      <a:pt x="7089" y="48"/>
                    </a:cubicBezTo>
                    <a:cubicBezTo>
                      <a:pt x="6852" y="48"/>
                      <a:pt x="6592" y="1"/>
                      <a:pt x="635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1"/>
              <p:cNvSpPr/>
              <p:nvPr/>
            </p:nvSpPr>
            <p:spPr>
              <a:xfrm>
                <a:off x="757600" y="2245825"/>
                <a:ext cx="283275" cy="186950"/>
              </a:xfrm>
              <a:custGeom>
                <a:avLst/>
                <a:gdLst/>
                <a:ahLst/>
                <a:cxnLst/>
                <a:rect l="l" t="t" r="r" b="b"/>
                <a:pathLst>
                  <a:path w="11331" h="7478" extrusionOk="0">
                    <a:moveTo>
                      <a:pt x="11331" y="1"/>
                    </a:moveTo>
                    <a:cubicBezTo>
                      <a:pt x="10527" y="379"/>
                      <a:pt x="9724" y="757"/>
                      <a:pt x="8968" y="1182"/>
                    </a:cubicBezTo>
                    <a:cubicBezTo>
                      <a:pt x="8188" y="1584"/>
                      <a:pt x="7456" y="2033"/>
                      <a:pt x="6723" y="2505"/>
                    </a:cubicBezTo>
                    <a:cubicBezTo>
                      <a:pt x="5211" y="3427"/>
                      <a:pt x="3770" y="4419"/>
                      <a:pt x="2376" y="5459"/>
                    </a:cubicBezTo>
                    <a:lnTo>
                      <a:pt x="1218" y="6333"/>
                    </a:lnTo>
                    <a:cubicBezTo>
                      <a:pt x="840" y="6640"/>
                      <a:pt x="438" y="6971"/>
                      <a:pt x="60" y="7278"/>
                    </a:cubicBezTo>
                    <a:cubicBezTo>
                      <a:pt x="0" y="7378"/>
                      <a:pt x="42" y="7478"/>
                      <a:pt x="99" y="7478"/>
                    </a:cubicBezTo>
                    <a:cubicBezTo>
                      <a:pt x="109" y="7478"/>
                      <a:pt x="120" y="7474"/>
                      <a:pt x="131" y="7467"/>
                    </a:cubicBezTo>
                    <a:cubicBezTo>
                      <a:pt x="486" y="7184"/>
                      <a:pt x="840" y="6924"/>
                      <a:pt x="1171" y="6664"/>
                    </a:cubicBezTo>
                    <a:cubicBezTo>
                      <a:pt x="1525" y="6404"/>
                      <a:pt x="1880" y="6120"/>
                      <a:pt x="2210" y="5860"/>
                    </a:cubicBezTo>
                    <a:cubicBezTo>
                      <a:pt x="2919" y="5341"/>
                      <a:pt x="3581" y="4845"/>
                      <a:pt x="4337" y="4325"/>
                    </a:cubicBezTo>
                    <a:cubicBezTo>
                      <a:pt x="5778" y="3332"/>
                      <a:pt x="7243" y="2387"/>
                      <a:pt x="8755" y="1489"/>
                    </a:cubicBezTo>
                    <a:cubicBezTo>
                      <a:pt x="9181" y="1253"/>
                      <a:pt x="9606" y="1017"/>
                      <a:pt x="10031" y="757"/>
                    </a:cubicBezTo>
                    <a:cubicBezTo>
                      <a:pt x="10433" y="497"/>
                      <a:pt x="10882" y="261"/>
                      <a:pt x="11331" y="25"/>
                    </a:cubicBezTo>
                    <a:lnTo>
                      <a:pt x="11331"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1"/>
              <p:cNvSpPr/>
              <p:nvPr/>
            </p:nvSpPr>
            <p:spPr>
              <a:xfrm>
                <a:off x="821100" y="2297225"/>
                <a:ext cx="145950" cy="112300"/>
              </a:xfrm>
              <a:custGeom>
                <a:avLst/>
                <a:gdLst/>
                <a:ahLst/>
                <a:cxnLst/>
                <a:rect l="l" t="t" r="r" b="b"/>
                <a:pathLst>
                  <a:path w="5838" h="4492" extrusionOk="0">
                    <a:moveTo>
                      <a:pt x="5837" y="0"/>
                    </a:moveTo>
                    <a:lnTo>
                      <a:pt x="4679" y="804"/>
                    </a:lnTo>
                    <a:cubicBezTo>
                      <a:pt x="4301" y="1064"/>
                      <a:pt x="3923" y="1324"/>
                      <a:pt x="3569" y="1631"/>
                    </a:cubicBezTo>
                    <a:lnTo>
                      <a:pt x="1348" y="3308"/>
                    </a:lnTo>
                    <a:lnTo>
                      <a:pt x="96" y="4277"/>
                    </a:lnTo>
                    <a:cubicBezTo>
                      <a:pt x="0" y="4353"/>
                      <a:pt x="90" y="4492"/>
                      <a:pt x="191" y="4492"/>
                    </a:cubicBezTo>
                    <a:cubicBezTo>
                      <a:pt x="214" y="4492"/>
                      <a:pt x="239" y="4484"/>
                      <a:pt x="261" y="4466"/>
                    </a:cubicBezTo>
                    <a:cubicBezTo>
                      <a:pt x="994" y="3899"/>
                      <a:pt x="1726" y="3308"/>
                      <a:pt x="2435" y="2741"/>
                    </a:cubicBezTo>
                    <a:cubicBezTo>
                      <a:pt x="3167" y="2174"/>
                      <a:pt x="3876" y="1584"/>
                      <a:pt x="4632" y="1040"/>
                    </a:cubicBezTo>
                    <a:cubicBezTo>
                      <a:pt x="5034" y="709"/>
                      <a:pt x="5412" y="355"/>
                      <a:pt x="58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1"/>
              <p:cNvSpPr/>
              <p:nvPr/>
            </p:nvSpPr>
            <p:spPr>
              <a:xfrm>
                <a:off x="761700" y="2260600"/>
                <a:ext cx="240200" cy="133900"/>
              </a:xfrm>
              <a:custGeom>
                <a:avLst/>
                <a:gdLst/>
                <a:ahLst/>
                <a:cxnLst/>
                <a:rect l="l" t="t" r="r" b="b"/>
                <a:pathLst>
                  <a:path w="9608" h="5356" extrusionOk="0">
                    <a:moveTo>
                      <a:pt x="9607" y="1"/>
                    </a:moveTo>
                    <a:cubicBezTo>
                      <a:pt x="9418" y="24"/>
                      <a:pt x="9229" y="48"/>
                      <a:pt x="9064" y="119"/>
                    </a:cubicBezTo>
                    <a:cubicBezTo>
                      <a:pt x="8898" y="166"/>
                      <a:pt x="8733" y="190"/>
                      <a:pt x="8568" y="260"/>
                    </a:cubicBezTo>
                    <a:cubicBezTo>
                      <a:pt x="8213" y="379"/>
                      <a:pt x="7882" y="497"/>
                      <a:pt x="7528" y="639"/>
                    </a:cubicBezTo>
                    <a:cubicBezTo>
                      <a:pt x="6843" y="898"/>
                      <a:pt x="6205" y="1206"/>
                      <a:pt x="5543" y="1489"/>
                    </a:cubicBezTo>
                    <a:cubicBezTo>
                      <a:pt x="4244" y="2127"/>
                      <a:pt x="3015" y="2836"/>
                      <a:pt x="1834" y="3616"/>
                    </a:cubicBezTo>
                    <a:lnTo>
                      <a:pt x="865" y="4324"/>
                    </a:lnTo>
                    <a:cubicBezTo>
                      <a:pt x="700" y="4443"/>
                      <a:pt x="558" y="4608"/>
                      <a:pt x="416" y="4726"/>
                    </a:cubicBezTo>
                    <a:cubicBezTo>
                      <a:pt x="274" y="4868"/>
                      <a:pt x="133" y="5010"/>
                      <a:pt x="38" y="5199"/>
                    </a:cubicBezTo>
                    <a:cubicBezTo>
                      <a:pt x="1" y="5291"/>
                      <a:pt x="66" y="5355"/>
                      <a:pt x="130" y="5355"/>
                    </a:cubicBezTo>
                    <a:cubicBezTo>
                      <a:pt x="147" y="5355"/>
                      <a:pt x="165" y="5350"/>
                      <a:pt x="180" y="5340"/>
                    </a:cubicBezTo>
                    <a:cubicBezTo>
                      <a:pt x="298" y="5222"/>
                      <a:pt x="440" y="5104"/>
                      <a:pt x="558" y="4986"/>
                    </a:cubicBezTo>
                    <a:cubicBezTo>
                      <a:pt x="676" y="4868"/>
                      <a:pt x="818" y="4750"/>
                      <a:pt x="936" y="4632"/>
                    </a:cubicBezTo>
                    <a:cubicBezTo>
                      <a:pt x="1220" y="4395"/>
                      <a:pt x="1479" y="4183"/>
                      <a:pt x="1763" y="4017"/>
                    </a:cubicBezTo>
                    <a:cubicBezTo>
                      <a:pt x="2354" y="3592"/>
                      <a:pt x="2944" y="3238"/>
                      <a:pt x="3559" y="2883"/>
                    </a:cubicBezTo>
                    <a:cubicBezTo>
                      <a:pt x="4811" y="2174"/>
                      <a:pt x="6087" y="1536"/>
                      <a:pt x="7386" y="969"/>
                    </a:cubicBezTo>
                    <a:cubicBezTo>
                      <a:pt x="7741" y="828"/>
                      <a:pt x="8119" y="639"/>
                      <a:pt x="8497" y="497"/>
                    </a:cubicBezTo>
                    <a:cubicBezTo>
                      <a:pt x="8686" y="426"/>
                      <a:pt x="8851" y="355"/>
                      <a:pt x="9040" y="284"/>
                    </a:cubicBezTo>
                    <a:cubicBezTo>
                      <a:pt x="9206" y="190"/>
                      <a:pt x="9418" y="119"/>
                      <a:pt x="9607" y="24"/>
                    </a:cubicBezTo>
                    <a:lnTo>
                      <a:pt x="9607"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1"/>
              <p:cNvSpPr/>
              <p:nvPr/>
            </p:nvSpPr>
            <p:spPr>
              <a:xfrm>
                <a:off x="764275" y="2300175"/>
                <a:ext cx="164375" cy="108375"/>
              </a:xfrm>
              <a:custGeom>
                <a:avLst/>
                <a:gdLst/>
                <a:ahLst/>
                <a:cxnLst/>
                <a:rect l="l" t="t" r="r" b="b"/>
                <a:pathLst>
                  <a:path w="6575" h="4335" extrusionOk="0">
                    <a:moveTo>
                      <a:pt x="6574" y="1"/>
                    </a:moveTo>
                    <a:lnTo>
                      <a:pt x="6574" y="1"/>
                    </a:lnTo>
                    <a:cubicBezTo>
                      <a:pt x="6338" y="119"/>
                      <a:pt x="6102" y="213"/>
                      <a:pt x="5866" y="331"/>
                    </a:cubicBezTo>
                    <a:cubicBezTo>
                      <a:pt x="5653" y="450"/>
                      <a:pt x="5417" y="568"/>
                      <a:pt x="5204" y="686"/>
                    </a:cubicBezTo>
                    <a:cubicBezTo>
                      <a:pt x="4779" y="946"/>
                      <a:pt x="4330" y="1182"/>
                      <a:pt x="3905" y="1489"/>
                    </a:cubicBezTo>
                    <a:cubicBezTo>
                      <a:pt x="3054" y="2009"/>
                      <a:pt x="2227" y="2576"/>
                      <a:pt x="1400" y="3190"/>
                    </a:cubicBezTo>
                    <a:cubicBezTo>
                      <a:pt x="928" y="3521"/>
                      <a:pt x="455" y="3876"/>
                      <a:pt x="30" y="4254"/>
                    </a:cubicBezTo>
                    <a:cubicBezTo>
                      <a:pt x="26" y="4252"/>
                      <a:pt x="23" y="4251"/>
                      <a:pt x="21" y="4251"/>
                    </a:cubicBezTo>
                    <a:cubicBezTo>
                      <a:pt x="1" y="4251"/>
                      <a:pt x="60" y="4334"/>
                      <a:pt x="131" y="4334"/>
                    </a:cubicBezTo>
                    <a:cubicBezTo>
                      <a:pt x="144" y="4334"/>
                      <a:pt x="158" y="4331"/>
                      <a:pt x="171" y="4324"/>
                    </a:cubicBezTo>
                    <a:cubicBezTo>
                      <a:pt x="573" y="4041"/>
                      <a:pt x="951" y="3734"/>
                      <a:pt x="1376" y="3427"/>
                    </a:cubicBezTo>
                    <a:lnTo>
                      <a:pt x="2605" y="2552"/>
                    </a:lnTo>
                    <a:cubicBezTo>
                      <a:pt x="3432" y="1985"/>
                      <a:pt x="4259" y="1418"/>
                      <a:pt x="5133" y="922"/>
                    </a:cubicBezTo>
                    <a:lnTo>
                      <a:pt x="5842" y="473"/>
                    </a:lnTo>
                    <a:cubicBezTo>
                      <a:pt x="5960" y="379"/>
                      <a:pt x="6078" y="331"/>
                      <a:pt x="6220" y="237"/>
                    </a:cubicBezTo>
                    <a:cubicBezTo>
                      <a:pt x="6338" y="142"/>
                      <a:pt x="6456" y="72"/>
                      <a:pt x="657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1"/>
              <p:cNvSpPr/>
              <p:nvPr/>
            </p:nvSpPr>
            <p:spPr>
              <a:xfrm>
                <a:off x="894150" y="2254175"/>
                <a:ext cx="153825" cy="301375"/>
              </a:xfrm>
              <a:custGeom>
                <a:avLst/>
                <a:gdLst/>
                <a:ahLst/>
                <a:cxnLst/>
                <a:rect l="l" t="t" r="r" b="b"/>
                <a:pathLst>
                  <a:path w="6153" h="12055" extrusionOk="0">
                    <a:moveTo>
                      <a:pt x="6145" y="0"/>
                    </a:moveTo>
                    <a:cubicBezTo>
                      <a:pt x="6142" y="0"/>
                      <a:pt x="6136" y="6"/>
                      <a:pt x="6129" y="21"/>
                    </a:cubicBezTo>
                    <a:cubicBezTo>
                      <a:pt x="5632" y="754"/>
                      <a:pt x="5136" y="1463"/>
                      <a:pt x="4687" y="2219"/>
                    </a:cubicBezTo>
                    <a:cubicBezTo>
                      <a:pt x="4238" y="2975"/>
                      <a:pt x="3789" y="3731"/>
                      <a:pt x="3388" y="4511"/>
                    </a:cubicBezTo>
                    <a:cubicBezTo>
                      <a:pt x="2561" y="6046"/>
                      <a:pt x="1781" y="7629"/>
                      <a:pt x="1120" y="9260"/>
                    </a:cubicBezTo>
                    <a:cubicBezTo>
                      <a:pt x="907" y="9709"/>
                      <a:pt x="718" y="10181"/>
                      <a:pt x="552" y="10606"/>
                    </a:cubicBezTo>
                    <a:cubicBezTo>
                      <a:pt x="363" y="11079"/>
                      <a:pt x="174" y="11528"/>
                      <a:pt x="33" y="12000"/>
                    </a:cubicBezTo>
                    <a:cubicBezTo>
                      <a:pt x="0" y="12017"/>
                      <a:pt x="56" y="12055"/>
                      <a:pt x="110" y="12055"/>
                    </a:cubicBezTo>
                    <a:cubicBezTo>
                      <a:pt x="135" y="12055"/>
                      <a:pt x="159" y="12046"/>
                      <a:pt x="174" y="12024"/>
                    </a:cubicBezTo>
                    <a:cubicBezTo>
                      <a:pt x="340" y="11646"/>
                      <a:pt x="482" y="11244"/>
                      <a:pt x="671" y="10819"/>
                    </a:cubicBezTo>
                    <a:cubicBezTo>
                      <a:pt x="836" y="10417"/>
                      <a:pt x="1001" y="9992"/>
                      <a:pt x="1167" y="9614"/>
                    </a:cubicBezTo>
                    <a:cubicBezTo>
                      <a:pt x="1498" y="8811"/>
                      <a:pt x="1852" y="8007"/>
                      <a:pt x="2230" y="7228"/>
                    </a:cubicBezTo>
                    <a:cubicBezTo>
                      <a:pt x="2962" y="5621"/>
                      <a:pt x="3789" y="4085"/>
                      <a:pt x="4664" y="2549"/>
                    </a:cubicBezTo>
                    <a:cubicBezTo>
                      <a:pt x="4900" y="2148"/>
                      <a:pt x="5160" y="1722"/>
                      <a:pt x="5396" y="1274"/>
                    </a:cubicBezTo>
                    <a:cubicBezTo>
                      <a:pt x="5632" y="848"/>
                      <a:pt x="5892" y="423"/>
                      <a:pt x="6152" y="21"/>
                    </a:cubicBezTo>
                    <a:cubicBezTo>
                      <a:pt x="6152" y="21"/>
                      <a:pt x="6152" y="0"/>
                      <a:pt x="61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1"/>
              <p:cNvSpPr/>
              <p:nvPr/>
            </p:nvSpPr>
            <p:spPr>
              <a:xfrm>
                <a:off x="938025" y="2335625"/>
                <a:ext cx="70950" cy="167350"/>
              </a:xfrm>
              <a:custGeom>
                <a:avLst/>
                <a:gdLst/>
                <a:ahLst/>
                <a:cxnLst/>
                <a:rect l="l" t="t" r="r" b="b"/>
                <a:pathLst>
                  <a:path w="2838" h="6694" extrusionOk="0">
                    <a:moveTo>
                      <a:pt x="2838" y="0"/>
                    </a:moveTo>
                    <a:cubicBezTo>
                      <a:pt x="2625" y="426"/>
                      <a:pt x="2412" y="827"/>
                      <a:pt x="2247" y="1276"/>
                    </a:cubicBezTo>
                    <a:cubicBezTo>
                      <a:pt x="2034" y="1678"/>
                      <a:pt x="1869" y="2127"/>
                      <a:pt x="1680" y="2552"/>
                    </a:cubicBezTo>
                    <a:lnTo>
                      <a:pt x="617" y="5104"/>
                    </a:lnTo>
                    <a:cubicBezTo>
                      <a:pt x="404" y="5624"/>
                      <a:pt x="215" y="6096"/>
                      <a:pt x="26" y="6592"/>
                    </a:cubicBezTo>
                    <a:cubicBezTo>
                      <a:pt x="0" y="6657"/>
                      <a:pt x="53" y="6694"/>
                      <a:pt x="113" y="6694"/>
                    </a:cubicBezTo>
                    <a:cubicBezTo>
                      <a:pt x="163" y="6694"/>
                      <a:pt x="217" y="6669"/>
                      <a:pt x="239" y="6616"/>
                    </a:cubicBezTo>
                    <a:cubicBezTo>
                      <a:pt x="593" y="5765"/>
                      <a:pt x="948" y="4891"/>
                      <a:pt x="1278" y="4041"/>
                    </a:cubicBezTo>
                    <a:cubicBezTo>
                      <a:pt x="1633" y="3190"/>
                      <a:pt x="1964" y="2339"/>
                      <a:pt x="2318" y="1489"/>
                    </a:cubicBezTo>
                    <a:cubicBezTo>
                      <a:pt x="2483" y="969"/>
                      <a:pt x="2672" y="473"/>
                      <a:pt x="283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1"/>
              <p:cNvSpPr/>
              <p:nvPr/>
            </p:nvSpPr>
            <p:spPr>
              <a:xfrm>
                <a:off x="879000" y="2284825"/>
                <a:ext cx="141800" cy="235625"/>
              </a:xfrm>
              <a:custGeom>
                <a:avLst/>
                <a:gdLst/>
                <a:ahLst/>
                <a:cxnLst/>
                <a:rect l="l" t="t" r="r" b="b"/>
                <a:pathLst>
                  <a:path w="5672" h="9425" extrusionOk="0">
                    <a:moveTo>
                      <a:pt x="5671" y="0"/>
                    </a:moveTo>
                    <a:cubicBezTo>
                      <a:pt x="5530" y="118"/>
                      <a:pt x="5411" y="237"/>
                      <a:pt x="5270" y="378"/>
                    </a:cubicBezTo>
                    <a:cubicBezTo>
                      <a:pt x="5152" y="496"/>
                      <a:pt x="5033" y="638"/>
                      <a:pt x="4915" y="756"/>
                    </a:cubicBezTo>
                    <a:cubicBezTo>
                      <a:pt x="4679" y="1040"/>
                      <a:pt x="4443" y="1323"/>
                      <a:pt x="4206" y="1583"/>
                    </a:cubicBezTo>
                    <a:cubicBezTo>
                      <a:pt x="3758" y="2150"/>
                      <a:pt x="3309" y="2741"/>
                      <a:pt x="2907" y="3332"/>
                    </a:cubicBezTo>
                    <a:cubicBezTo>
                      <a:pt x="2104" y="4513"/>
                      <a:pt x="1371" y="5765"/>
                      <a:pt x="733" y="7065"/>
                    </a:cubicBezTo>
                    <a:cubicBezTo>
                      <a:pt x="568" y="7419"/>
                      <a:pt x="379" y="7797"/>
                      <a:pt x="261" y="8175"/>
                    </a:cubicBezTo>
                    <a:cubicBezTo>
                      <a:pt x="213" y="8364"/>
                      <a:pt x="143" y="8553"/>
                      <a:pt x="95" y="8742"/>
                    </a:cubicBezTo>
                    <a:cubicBezTo>
                      <a:pt x="24" y="8955"/>
                      <a:pt x="1" y="9120"/>
                      <a:pt x="1" y="9333"/>
                    </a:cubicBezTo>
                    <a:cubicBezTo>
                      <a:pt x="1" y="9395"/>
                      <a:pt x="40" y="9425"/>
                      <a:pt x="85" y="9425"/>
                    </a:cubicBezTo>
                    <a:cubicBezTo>
                      <a:pt x="124" y="9425"/>
                      <a:pt x="167" y="9401"/>
                      <a:pt x="190" y="9357"/>
                    </a:cubicBezTo>
                    <a:cubicBezTo>
                      <a:pt x="237" y="9191"/>
                      <a:pt x="308" y="9026"/>
                      <a:pt x="332" y="8861"/>
                    </a:cubicBezTo>
                    <a:cubicBezTo>
                      <a:pt x="379" y="8672"/>
                      <a:pt x="426" y="8530"/>
                      <a:pt x="473" y="8364"/>
                    </a:cubicBezTo>
                    <a:cubicBezTo>
                      <a:pt x="591" y="8034"/>
                      <a:pt x="733" y="7703"/>
                      <a:pt x="899" y="7372"/>
                    </a:cubicBezTo>
                    <a:cubicBezTo>
                      <a:pt x="1182" y="6734"/>
                      <a:pt x="1537" y="6120"/>
                      <a:pt x="1891" y="5482"/>
                    </a:cubicBezTo>
                    <a:cubicBezTo>
                      <a:pt x="2600" y="4253"/>
                      <a:pt x="3403" y="3072"/>
                      <a:pt x="4230" y="1914"/>
                    </a:cubicBezTo>
                    <a:cubicBezTo>
                      <a:pt x="4466" y="1583"/>
                      <a:pt x="4703" y="1276"/>
                      <a:pt x="4963" y="969"/>
                    </a:cubicBezTo>
                    <a:cubicBezTo>
                      <a:pt x="5081" y="827"/>
                      <a:pt x="5199" y="686"/>
                      <a:pt x="5317" y="496"/>
                    </a:cubicBezTo>
                    <a:cubicBezTo>
                      <a:pt x="5435" y="355"/>
                      <a:pt x="5553" y="166"/>
                      <a:pt x="567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1"/>
              <p:cNvSpPr/>
              <p:nvPr/>
            </p:nvSpPr>
            <p:spPr>
              <a:xfrm>
                <a:off x="887875" y="2355700"/>
                <a:ext cx="88625" cy="175125"/>
              </a:xfrm>
              <a:custGeom>
                <a:avLst/>
                <a:gdLst/>
                <a:ahLst/>
                <a:cxnLst/>
                <a:rect l="l" t="t" r="r" b="b"/>
                <a:pathLst>
                  <a:path w="3545" h="7005" extrusionOk="0">
                    <a:moveTo>
                      <a:pt x="3544" y="1"/>
                    </a:moveTo>
                    <a:lnTo>
                      <a:pt x="3544" y="1"/>
                    </a:lnTo>
                    <a:cubicBezTo>
                      <a:pt x="3403" y="213"/>
                      <a:pt x="3237" y="402"/>
                      <a:pt x="3095" y="639"/>
                    </a:cubicBezTo>
                    <a:cubicBezTo>
                      <a:pt x="2954" y="851"/>
                      <a:pt x="2835" y="1064"/>
                      <a:pt x="2717" y="1276"/>
                    </a:cubicBezTo>
                    <a:cubicBezTo>
                      <a:pt x="2457" y="1702"/>
                      <a:pt x="2221" y="2151"/>
                      <a:pt x="1985" y="2600"/>
                    </a:cubicBezTo>
                    <a:cubicBezTo>
                      <a:pt x="1512" y="3474"/>
                      <a:pt x="1063" y="4395"/>
                      <a:pt x="638" y="5317"/>
                    </a:cubicBezTo>
                    <a:cubicBezTo>
                      <a:pt x="425" y="5837"/>
                      <a:pt x="189" y="6333"/>
                      <a:pt x="0" y="6900"/>
                    </a:cubicBezTo>
                    <a:cubicBezTo>
                      <a:pt x="0" y="6963"/>
                      <a:pt x="63" y="7005"/>
                      <a:pt x="119" y="7005"/>
                    </a:cubicBezTo>
                    <a:cubicBezTo>
                      <a:pt x="147" y="7005"/>
                      <a:pt x="173" y="6994"/>
                      <a:pt x="189" y="6971"/>
                    </a:cubicBezTo>
                    <a:cubicBezTo>
                      <a:pt x="425" y="6522"/>
                      <a:pt x="591" y="6049"/>
                      <a:pt x="780" y="5577"/>
                    </a:cubicBezTo>
                    <a:cubicBezTo>
                      <a:pt x="969" y="5104"/>
                      <a:pt x="1182" y="4655"/>
                      <a:pt x="1394" y="4183"/>
                    </a:cubicBezTo>
                    <a:cubicBezTo>
                      <a:pt x="1819" y="3285"/>
                      <a:pt x="2268" y="2387"/>
                      <a:pt x="2741" y="1513"/>
                    </a:cubicBezTo>
                    <a:cubicBezTo>
                      <a:pt x="2883" y="1276"/>
                      <a:pt x="3001" y="993"/>
                      <a:pt x="3166" y="757"/>
                    </a:cubicBezTo>
                    <a:cubicBezTo>
                      <a:pt x="3213" y="639"/>
                      <a:pt x="3308" y="497"/>
                      <a:pt x="3379" y="379"/>
                    </a:cubicBezTo>
                    <a:cubicBezTo>
                      <a:pt x="3426" y="237"/>
                      <a:pt x="3497" y="119"/>
                      <a:pt x="354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1"/>
              <p:cNvSpPr/>
              <p:nvPr/>
            </p:nvSpPr>
            <p:spPr>
              <a:xfrm>
                <a:off x="1052675" y="2256625"/>
                <a:ext cx="26000" cy="337575"/>
              </a:xfrm>
              <a:custGeom>
                <a:avLst/>
                <a:gdLst/>
                <a:ahLst/>
                <a:cxnLst/>
                <a:rect l="l" t="t" r="r" b="b"/>
                <a:pathLst>
                  <a:path w="1040" h="13503" extrusionOk="0">
                    <a:moveTo>
                      <a:pt x="189" y="0"/>
                    </a:moveTo>
                    <a:cubicBezTo>
                      <a:pt x="177" y="0"/>
                      <a:pt x="166" y="6"/>
                      <a:pt x="166" y="18"/>
                    </a:cubicBezTo>
                    <a:cubicBezTo>
                      <a:pt x="118" y="916"/>
                      <a:pt x="47" y="1790"/>
                      <a:pt x="24" y="2688"/>
                    </a:cubicBezTo>
                    <a:cubicBezTo>
                      <a:pt x="0" y="3538"/>
                      <a:pt x="24" y="4436"/>
                      <a:pt x="47" y="5287"/>
                    </a:cubicBezTo>
                    <a:cubicBezTo>
                      <a:pt x="118" y="7035"/>
                      <a:pt x="236" y="8807"/>
                      <a:pt x="449" y="10556"/>
                    </a:cubicBezTo>
                    <a:cubicBezTo>
                      <a:pt x="496" y="11005"/>
                      <a:pt x="567" y="11524"/>
                      <a:pt x="638" y="11997"/>
                    </a:cubicBezTo>
                    <a:cubicBezTo>
                      <a:pt x="709" y="12493"/>
                      <a:pt x="804" y="12966"/>
                      <a:pt x="922" y="13462"/>
                    </a:cubicBezTo>
                    <a:cubicBezTo>
                      <a:pt x="903" y="13490"/>
                      <a:pt x="917" y="13503"/>
                      <a:pt x="942" y="13503"/>
                    </a:cubicBezTo>
                    <a:cubicBezTo>
                      <a:pt x="979" y="13503"/>
                      <a:pt x="1040" y="13472"/>
                      <a:pt x="1040" y="13415"/>
                    </a:cubicBezTo>
                    <a:cubicBezTo>
                      <a:pt x="993" y="12966"/>
                      <a:pt x="922" y="12564"/>
                      <a:pt x="851" y="12115"/>
                    </a:cubicBezTo>
                    <a:cubicBezTo>
                      <a:pt x="804" y="11666"/>
                      <a:pt x="733" y="11217"/>
                      <a:pt x="685" y="10816"/>
                    </a:cubicBezTo>
                    <a:cubicBezTo>
                      <a:pt x="567" y="9965"/>
                      <a:pt x="473" y="9067"/>
                      <a:pt x="402" y="8217"/>
                    </a:cubicBezTo>
                    <a:cubicBezTo>
                      <a:pt x="260" y="6468"/>
                      <a:pt x="213" y="4696"/>
                      <a:pt x="166" y="2948"/>
                    </a:cubicBezTo>
                    <a:lnTo>
                      <a:pt x="166" y="1506"/>
                    </a:lnTo>
                    <a:cubicBezTo>
                      <a:pt x="166" y="1010"/>
                      <a:pt x="166" y="490"/>
                      <a:pt x="213" y="18"/>
                    </a:cubicBezTo>
                    <a:cubicBezTo>
                      <a:pt x="213" y="6"/>
                      <a:pt x="20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1"/>
              <p:cNvSpPr/>
              <p:nvPr/>
            </p:nvSpPr>
            <p:spPr>
              <a:xfrm>
                <a:off x="1064475" y="2345650"/>
                <a:ext cx="26925" cy="180300"/>
              </a:xfrm>
              <a:custGeom>
                <a:avLst/>
                <a:gdLst/>
                <a:ahLst/>
                <a:cxnLst/>
                <a:rect l="l" t="t" r="r" b="b"/>
                <a:pathLst>
                  <a:path w="1077" h="7212" extrusionOk="0">
                    <a:moveTo>
                      <a:pt x="1" y="1"/>
                    </a:moveTo>
                    <a:cubicBezTo>
                      <a:pt x="24" y="473"/>
                      <a:pt x="48" y="922"/>
                      <a:pt x="119" y="1395"/>
                    </a:cubicBezTo>
                    <a:cubicBezTo>
                      <a:pt x="143" y="1867"/>
                      <a:pt x="213" y="2316"/>
                      <a:pt x="261" y="2789"/>
                    </a:cubicBezTo>
                    <a:lnTo>
                      <a:pt x="615" y="5530"/>
                    </a:lnTo>
                    <a:cubicBezTo>
                      <a:pt x="686" y="6073"/>
                      <a:pt x="757" y="6593"/>
                      <a:pt x="851" y="7089"/>
                    </a:cubicBezTo>
                    <a:cubicBezTo>
                      <a:pt x="862" y="7174"/>
                      <a:pt x="911" y="7212"/>
                      <a:pt x="960" y="7212"/>
                    </a:cubicBezTo>
                    <a:cubicBezTo>
                      <a:pt x="1019" y="7212"/>
                      <a:pt x="1077" y="7156"/>
                      <a:pt x="1064" y="7065"/>
                    </a:cubicBezTo>
                    <a:cubicBezTo>
                      <a:pt x="946" y="6168"/>
                      <a:pt x="804" y="5246"/>
                      <a:pt x="686" y="4325"/>
                    </a:cubicBezTo>
                    <a:cubicBezTo>
                      <a:pt x="521" y="3403"/>
                      <a:pt x="402" y="2505"/>
                      <a:pt x="261" y="1584"/>
                    </a:cubicBezTo>
                    <a:cubicBezTo>
                      <a:pt x="166" y="1041"/>
                      <a:pt x="48" y="544"/>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1"/>
              <p:cNvSpPr/>
              <p:nvPr/>
            </p:nvSpPr>
            <p:spPr>
              <a:xfrm>
                <a:off x="1027850" y="2297825"/>
                <a:ext cx="20700" cy="273475"/>
              </a:xfrm>
              <a:custGeom>
                <a:avLst/>
                <a:gdLst/>
                <a:ahLst/>
                <a:cxnLst/>
                <a:rect l="l" t="t" r="r" b="b"/>
                <a:pathLst>
                  <a:path w="828" h="10939" extrusionOk="0">
                    <a:moveTo>
                      <a:pt x="804" y="0"/>
                    </a:moveTo>
                    <a:cubicBezTo>
                      <a:pt x="757" y="189"/>
                      <a:pt x="686" y="355"/>
                      <a:pt x="662" y="544"/>
                    </a:cubicBezTo>
                    <a:cubicBezTo>
                      <a:pt x="639" y="709"/>
                      <a:pt x="568" y="874"/>
                      <a:pt x="544" y="1040"/>
                    </a:cubicBezTo>
                    <a:cubicBezTo>
                      <a:pt x="473" y="1394"/>
                      <a:pt x="403" y="1749"/>
                      <a:pt x="355" y="2103"/>
                    </a:cubicBezTo>
                    <a:cubicBezTo>
                      <a:pt x="237" y="2812"/>
                      <a:pt x="190" y="3544"/>
                      <a:pt x="143" y="4253"/>
                    </a:cubicBezTo>
                    <a:cubicBezTo>
                      <a:pt x="1" y="5671"/>
                      <a:pt x="1" y="7136"/>
                      <a:pt x="95" y="8553"/>
                    </a:cubicBezTo>
                    <a:cubicBezTo>
                      <a:pt x="143" y="8955"/>
                      <a:pt x="166" y="9333"/>
                      <a:pt x="261" y="9758"/>
                    </a:cubicBezTo>
                    <a:cubicBezTo>
                      <a:pt x="284" y="9971"/>
                      <a:pt x="332" y="10136"/>
                      <a:pt x="379" y="10349"/>
                    </a:cubicBezTo>
                    <a:cubicBezTo>
                      <a:pt x="426" y="10562"/>
                      <a:pt x="497" y="10727"/>
                      <a:pt x="615" y="10916"/>
                    </a:cubicBezTo>
                    <a:cubicBezTo>
                      <a:pt x="638" y="10931"/>
                      <a:pt x="665" y="10939"/>
                      <a:pt x="691" y="10939"/>
                    </a:cubicBezTo>
                    <a:cubicBezTo>
                      <a:pt x="747" y="10939"/>
                      <a:pt x="797" y="10902"/>
                      <a:pt x="781" y="10821"/>
                    </a:cubicBezTo>
                    <a:cubicBezTo>
                      <a:pt x="757" y="10632"/>
                      <a:pt x="733" y="10467"/>
                      <a:pt x="662" y="10325"/>
                    </a:cubicBezTo>
                    <a:cubicBezTo>
                      <a:pt x="592" y="10136"/>
                      <a:pt x="568" y="9971"/>
                      <a:pt x="544" y="9805"/>
                    </a:cubicBezTo>
                    <a:cubicBezTo>
                      <a:pt x="473" y="9451"/>
                      <a:pt x="426" y="9144"/>
                      <a:pt x="403" y="8789"/>
                    </a:cubicBezTo>
                    <a:cubicBezTo>
                      <a:pt x="332" y="8081"/>
                      <a:pt x="308" y="7372"/>
                      <a:pt x="308" y="6663"/>
                    </a:cubicBezTo>
                    <a:cubicBezTo>
                      <a:pt x="308" y="5245"/>
                      <a:pt x="403" y="3828"/>
                      <a:pt x="544" y="2410"/>
                    </a:cubicBezTo>
                    <a:cubicBezTo>
                      <a:pt x="592" y="2008"/>
                      <a:pt x="639" y="1607"/>
                      <a:pt x="686" y="1229"/>
                    </a:cubicBezTo>
                    <a:cubicBezTo>
                      <a:pt x="710" y="1016"/>
                      <a:pt x="757" y="827"/>
                      <a:pt x="781" y="638"/>
                    </a:cubicBezTo>
                    <a:cubicBezTo>
                      <a:pt x="804" y="425"/>
                      <a:pt x="804" y="213"/>
                      <a:pt x="82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1"/>
              <p:cNvSpPr/>
              <p:nvPr/>
            </p:nvSpPr>
            <p:spPr>
              <a:xfrm>
                <a:off x="1044400" y="2379325"/>
                <a:ext cx="16550" cy="195775"/>
              </a:xfrm>
              <a:custGeom>
                <a:avLst/>
                <a:gdLst/>
                <a:ahLst/>
                <a:cxnLst/>
                <a:rect l="l" t="t" r="r" b="b"/>
                <a:pathLst>
                  <a:path w="662" h="7831" extrusionOk="0">
                    <a:moveTo>
                      <a:pt x="95" y="1"/>
                    </a:moveTo>
                    <a:cubicBezTo>
                      <a:pt x="95" y="261"/>
                      <a:pt x="24" y="497"/>
                      <a:pt x="24" y="757"/>
                    </a:cubicBezTo>
                    <a:cubicBezTo>
                      <a:pt x="24" y="993"/>
                      <a:pt x="0" y="1277"/>
                      <a:pt x="0" y="1513"/>
                    </a:cubicBezTo>
                    <a:cubicBezTo>
                      <a:pt x="0" y="2009"/>
                      <a:pt x="0" y="2505"/>
                      <a:pt x="24" y="3001"/>
                    </a:cubicBezTo>
                    <a:cubicBezTo>
                      <a:pt x="71" y="4017"/>
                      <a:pt x="142" y="5010"/>
                      <a:pt x="237" y="6026"/>
                    </a:cubicBezTo>
                    <a:cubicBezTo>
                      <a:pt x="308" y="6593"/>
                      <a:pt x="355" y="7183"/>
                      <a:pt x="473" y="7727"/>
                    </a:cubicBezTo>
                    <a:cubicBezTo>
                      <a:pt x="485" y="7802"/>
                      <a:pt x="537" y="7830"/>
                      <a:pt x="584" y="7830"/>
                    </a:cubicBezTo>
                    <a:cubicBezTo>
                      <a:pt x="625" y="7830"/>
                      <a:pt x="662" y="7808"/>
                      <a:pt x="662" y="7774"/>
                    </a:cubicBezTo>
                    <a:cubicBezTo>
                      <a:pt x="615" y="7254"/>
                      <a:pt x="544" y="6758"/>
                      <a:pt x="473" y="6262"/>
                    </a:cubicBezTo>
                    <a:cubicBezTo>
                      <a:pt x="426" y="5766"/>
                      <a:pt x="355" y="5246"/>
                      <a:pt x="331" y="4750"/>
                    </a:cubicBezTo>
                    <a:cubicBezTo>
                      <a:pt x="237" y="3757"/>
                      <a:pt x="189" y="2741"/>
                      <a:pt x="189" y="1749"/>
                    </a:cubicBezTo>
                    <a:cubicBezTo>
                      <a:pt x="189" y="1442"/>
                      <a:pt x="189" y="1182"/>
                      <a:pt x="142" y="875"/>
                    </a:cubicBezTo>
                    <a:cubicBezTo>
                      <a:pt x="142" y="733"/>
                      <a:pt x="142" y="591"/>
                      <a:pt x="119" y="450"/>
                    </a:cubicBezTo>
                    <a:cubicBezTo>
                      <a:pt x="119" y="284"/>
                      <a:pt x="95" y="142"/>
                      <a:pt x="9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1"/>
              <p:cNvSpPr/>
              <p:nvPr/>
            </p:nvSpPr>
            <p:spPr>
              <a:xfrm>
                <a:off x="1065675" y="2254700"/>
                <a:ext cx="188050" cy="282300"/>
              </a:xfrm>
              <a:custGeom>
                <a:avLst/>
                <a:gdLst/>
                <a:ahLst/>
                <a:cxnLst/>
                <a:rect l="l" t="t" r="r" b="b"/>
                <a:pathLst>
                  <a:path w="7522" h="11292" extrusionOk="0">
                    <a:moveTo>
                      <a:pt x="0" y="0"/>
                    </a:moveTo>
                    <a:cubicBezTo>
                      <a:pt x="402" y="780"/>
                      <a:pt x="780" y="1583"/>
                      <a:pt x="1181" y="2363"/>
                    </a:cubicBezTo>
                    <a:cubicBezTo>
                      <a:pt x="1607" y="3119"/>
                      <a:pt x="2056" y="3852"/>
                      <a:pt x="2528" y="4608"/>
                    </a:cubicBezTo>
                    <a:cubicBezTo>
                      <a:pt x="3426" y="6096"/>
                      <a:pt x="4442" y="7561"/>
                      <a:pt x="5482" y="8931"/>
                    </a:cubicBezTo>
                    <a:lnTo>
                      <a:pt x="6356" y="10089"/>
                    </a:lnTo>
                    <a:cubicBezTo>
                      <a:pt x="6663" y="10467"/>
                      <a:pt x="6970" y="10893"/>
                      <a:pt x="7301" y="11247"/>
                    </a:cubicBezTo>
                    <a:cubicBezTo>
                      <a:pt x="7340" y="11278"/>
                      <a:pt x="7380" y="11292"/>
                      <a:pt x="7413" y="11292"/>
                    </a:cubicBezTo>
                    <a:cubicBezTo>
                      <a:pt x="7479" y="11292"/>
                      <a:pt x="7521" y="11239"/>
                      <a:pt x="7490" y="11176"/>
                    </a:cubicBezTo>
                    <a:cubicBezTo>
                      <a:pt x="7206" y="10822"/>
                      <a:pt x="6946" y="10467"/>
                      <a:pt x="6687" y="10160"/>
                    </a:cubicBezTo>
                    <a:cubicBezTo>
                      <a:pt x="6427" y="9806"/>
                      <a:pt x="6143" y="9451"/>
                      <a:pt x="5883" y="9120"/>
                    </a:cubicBezTo>
                    <a:cubicBezTo>
                      <a:pt x="5363" y="8412"/>
                      <a:pt x="4844" y="7726"/>
                      <a:pt x="4347" y="6994"/>
                    </a:cubicBezTo>
                    <a:cubicBezTo>
                      <a:pt x="3355" y="5553"/>
                      <a:pt x="2410" y="4064"/>
                      <a:pt x="1512" y="2552"/>
                    </a:cubicBezTo>
                    <a:cubicBezTo>
                      <a:pt x="1276" y="2150"/>
                      <a:pt x="1040" y="1701"/>
                      <a:pt x="780" y="1300"/>
                    </a:cubicBezTo>
                    <a:cubicBezTo>
                      <a:pt x="520" y="875"/>
                      <a:pt x="284" y="426"/>
                      <a:pt x="4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1"/>
              <p:cNvSpPr/>
              <p:nvPr/>
            </p:nvSpPr>
            <p:spPr>
              <a:xfrm>
                <a:off x="1118225" y="2328525"/>
                <a:ext cx="112550" cy="144075"/>
              </a:xfrm>
              <a:custGeom>
                <a:avLst/>
                <a:gdLst/>
                <a:ahLst/>
                <a:cxnLst/>
                <a:rect l="l" t="t" r="r" b="b"/>
                <a:pathLst>
                  <a:path w="4502" h="5763" extrusionOk="0">
                    <a:moveTo>
                      <a:pt x="1" y="1"/>
                    </a:moveTo>
                    <a:lnTo>
                      <a:pt x="804" y="1135"/>
                    </a:lnTo>
                    <a:cubicBezTo>
                      <a:pt x="1064" y="1537"/>
                      <a:pt x="1324" y="1915"/>
                      <a:pt x="1631" y="2269"/>
                    </a:cubicBezTo>
                    <a:lnTo>
                      <a:pt x="3309" y="4490"/>
                    </a:lnTo>
                    <a:lnTo>
                      <a:pt x="4277" y="5719"/>
                    </a:lnTo>
                    <a:cubicBezTo>
                      <a:pt x="4303" y="5750"/>
                      <a:pt x="4331" y="5763"/>
                      <a:pt x="4358" y="5763"/>
                    </a:cubicBezTo>
                    <a:cubicBezTo>
                      <a:pt x="4434" y="5763"/>
                      <a:pt x="4501" y="5664"/>
                      <a:pt x="4466" y="5577"/>
                    </a:cubicBezTo>
                    <a:cubicBezTo>
                      <a:pt x="3899" y="4844"/>
                      <a:pt x="3309" y="4088"/>
                      <a:pt x="2742" y="3379"/>
                    </a:cubicBezTo>
                    <a:cubicBezTo>
                      <a:pt x="2198" y="2647"/>
                      <a:pt x="1608" y="1938"/>
                      <a:pt x="1040" y="1206"/>
                    </a:cubicBezTo>
                    <a:cubicBezTo>
                      <a:pt x="710" y="780"/>
                      <a:pt x="355" y="402"/>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1"/>
              <p:cNvSpPr/>
              <p:nvPr/>
            </p:nvSpPr>
            <p:spPr>
              <a:xfrm>
                <a:off x="1081600" y="2293675"/>
                <a:ext cx="134525" cy="239525"/>
              </a:xfrm>
              <a:custGeom>
                <a:avLst/>
                <a:gdLst/>
                <a:ahLst/>
                <a:cxnLst/>
                <a:rect l="l" t="t" r="r" b="b"/>
                <a:pathLst>
                  <a:path w="5381" h="9581" extrusionOk="0">
                    <a:moveTo>
                      <a:pt x="1" y="1"/>
                    </a:moveTo>
                    <a:cubicBezTo>
                      <a:pt x="25" y="166"/>
                      <a:pt x="48" y="355"/>
                      <a:pt x="119" y="521"/>
                    </a:cubicBezTo>
                    <a:cubicBezTo>
                      <a:pt x="166" y="710"/>
                      <a:pt x="190" y="851"/>
                      <a:pt x="261" y="1017"/>
                    </a:cubicBezTo>
                    <a:cubicBezTo>
                      <a:pt x="379" y="1371"/>
                      <a:pt x="497" y="1702"/>
                      <a:pt x="639" y="2056"/>
                    </a:cubicBezTo>
                    <a:cubicBezTo>
                      <a:pt x="899" y="2741"/>
                      <a:pt x="1206" y="3379"/>
                      <a:pt x="1489" y="4041"/>
                    </a:cubicBezTo>
                    <a:cubicBezTo>
                      <a:pt x="2127" y="5341"/>
                      <a:pt x="2836" y="6569"/>
                      <a:pt x="3616" y="7750"/>
                    </a:cubicBezTo>
                    <a:lnTo>
                      <a:pt x="4325" y="8743"/>
                    </a:lnTo>
                    <a:cubicBezTo>
                      <a:pt x="4443" y="8885"/>
                      <a:pt x="4608" y="9026"/>
                      <a:pt x="4726" y="9168"/>
                    </a:cubicBezTo>
                    <a:cubicBezTo>
                      <a:pt x="4868" y="9334"/>
                      <a:pt x="5010" y="9452"/>
                      <a:pt x="5199" y="9570"/>
                    </a:cubicBezTo>
                    <a:cubicBezTo>
                      <a:pt x="5214" y="9577"/>
                      <a:pt x="5229" y="9581"/>
                      <a:pt x="5244" y="9581"/>
                    </a:cubicBezTo>
                    <a:cubicBezTo>
                      <a:pt x="5320" y="9581"/>
                      <a:pt x="5380" y="9488"/>
                      <a:pt x="5341" y="9428"/>
                    </a:cubicBezTo>
                    <a:cubicBezTo>
                      <a:pt x="5223" y="9310"/>
                      <a:pt x="5104" y="9144"/>
                      <a:pt x="4986" y="9026"/>
                    </a:cubicBezTo>
                    <a:cubicBezTo>
                      <a:pt x="4868" y="8908"/>
                      <a:pt x="4750" y="8766"/>
                      <a:pt x="4632" y="8648"/>
                    </a:cubicBezTo>
                    <a:cubicBezTo>
                      <a:pt x="4396" y="8388"/>
                      <a:pt x="4183" y="8105"/>
                      <a:pt x="4018" y="7821"/>
                    </a:cubicBezTo>
                    <a:cubicBezTo>
                      <a:pt x="3592" y="7231"/>
                      <a:pt x="3238" y="6640"/>
                      <a:pt x="2884" y="6026"/>
                    </a:cubicBezTo>
                    <a:cubicBezTo>
                      <a:pt x="2175" y="4773"/>
                      <a:pt x="1537" y="3498"/>
                      <a:pt x="970" y="2198"/>
                    </a:cubicBezTo>
                    <a:cubicBezTo>
                      <a:pt x="828" y="1844"/>
                      <a:pt x="639" y="1466"/>
                      <a:pt x="497" y="1088"/>
                    </a:cubicBezTo>
                    <a:cubicBezTo>
                      <a:pt x="426" y="899"/>
                      <a:pt x="355" y="733"/>
                      <a:pt x="284" y="544"/>
                    </a:cubicBezTo>
                    <a:cubicBezTo>
                      <a:pt x="190" y="379"/>
                      <a:pt x="119" y="166"/>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1"/>
              <p:cNvSpPr/>
              <p:nvPr/>
            </p:nvSpPr>
            <p:spPr>
              <a:xfrm>
                <a:off x="1120600" y="2366925"/>
                <a:ext cx="108900" cy="163425"/>
              </a:xfrm>
              <a:custGeom>
                <a:avLst/>
                <a:gdLst/>
                <a:ahLst/>
                <a:cxnLst/>
                <a:rect l="l" t="t" r="r" b="b"/>
                <a:pathLst>
                  <a:path w="4356" h="6537" extrusionOk="0">
                    <a:moveTo>
                      <a:pt x="0" y="1"/>
                    </a:moveTo>
                    <a:cubicBezTo>
                      <a:pt x="119" y="237"/>
                      <a:pt x="213" y="473"/>
                      <a:pt x="331" y="709"/>
                    </a:cubicBezTo>
                    <a:cubicBezTo>
                      <a:pt x="449" y="898"/>
                      <a:pt x="567" y="1135"/>
                      <a:pt x="686" y="1347"/>
                    </a:cubicBezTo>
                    <a:cubicBezTo>
                      <a:pt x="945" y="1796"/>
                      <a:pt x="1182" y="2245"/>
                      <a:pt x="1465" y="2647"/>
                    </a:cubicBezTo>
                    <a:cubicBezTo>
                      <a:pt x="2009" y="3497"/>
                      <a:pt x="2552" y="4324"/>
                      <a:pt x="3190" y="5151"/>
                    </a:cubicBezTo>
                    <a:cubicBezTo>
                      <a:pt x="3521" y="5624"/>
                      <a:pt x="3875" y="6096"/>
                      <a:pt x="4253" y="6522"/>
                    </a:cubicBezTo>
                    <a:cubicBezTo>
                      <a:pt x="4253" y="6532"/>
                      <a:pt x="4259" y="6537"/>
                      <a:pt x="4267" y="6537"/>
                    </a:cubicBezTo>
                    <a:cubicBezTo>
                      <a:pt x="4296" y="6537"/>
                      <a:pt x="4356" y="6477"/>
                      <a:pt x="4301" y="6404"/>
                    </a:cubicBezTo>
                    <a:cubicBezTo>
                      <a:pt x="4041" y="5978"/>
                      <a:pt x="3710" y="5600"/>
                      <a:pt x="3426" y="5199"/>
                    </a:cubicBezTo>
                    <a:lnTo>
                      <a:pt x="2528" y="3946"/>
                    </a:lnTo>
                    <a:cubicBezTo>
                      <a:pt x="1961" y="3119"/>
                      <a:pt x="1418" y="2292"/>
                      <a:pt x="922" y="1442"/>
                    </a:cubicBezTo>
                    <a:lnTo>
                      <a:pt x="473" y="733"/>
                    </a:lnTo>
                    <a:cubicBezTo>
                      <a:pt x="378" y="615"/>
                      <a:pt x="331" y="497"/>
                      <a:pt x="237" y="355"/>
                    </a:cubicBezTo>
                    <a:cubicBezTo>
                      <a:pt x="142" y="237"/>
                      <a:pt x="48" y="95"/>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1"/>
              <p:cNvSpPr/>
              <p:nvPr/>
            </p:nvSpPr>
            <p:spPr>
              <a:xfrm>
                <a:off x="1073925" y="2247025"/>
                <a:ext cx="303275" cy="153275"/>
              </a:xfrm>
              <a:custGeom>
                <a:avLst/>
                <a:gdLst/>
                <a:ahLst/>
                <a:cxnLst/>
                <a:rect l="l" t="t" r="r" b="b"/>
                <a:pathLst>
                  <a:path w="12131" h="6131" extrusionOk="0">
                    <a:moveTo>
                      <a:pt x="24" y="0"/>
                    </a:moveTo>
                    <a:cubicBezTo>
                      <a:pt x="24" y="0"/>
                      <a:pt x="1" y="0"/>
                      <a:pt x="24" y="24"/>
                    </a:cubicBezTo>
                    <a:cubicBezTo>
                      <a:pt x="781" y="544"/>
                      <a:pt x="1489" y="1040"/>
                      <a:pt x="2245" y="1489"/>
                    </a:cubicBezTo>
                    <a:cubicBezTo>
                      <a:pt x="2978" y="1914"/>
                      <a:pt x="3758" y="2363"/>
                      <a:pt x="4514" y="2788"/>
                    </a:cubicBezTo>
                    <a:cubicBezTo>
                      <a:pt x="6049" y="3615"/>
                      <a:pt x="7656" y="4371"/>
                      <a:pt x="9286" y="5056"/>
                    </a:cubicBezTo>
                    <a:cubicBezTo>
                      <a:pt x="9712" y="5269"/>
                      <a:pt x="10184" y="5434"/>
                      <a:pt x="10633" y="5623"/>
                    </a:cubicBezTo>
                    <a:cubicBezTo>
                      <a:pt x="11106" y="5789"/>
                      <a:pt x="11555" y="6002"/>
                      <a:pt x="12027" y="6120"/>
                    </a:cubicBezTo>
                    <a:cubicBezTo>
                      <a:pt x="12035" y="6127"/>
                      <a:pt x="12043" y="6131"/>
                      <a:pt x="12051" y="6131"/>
                    </a:cubicBezTo>
                    <a:cubicBezTo>
                      <a:pt x="12093" y="6131"/>
                      <a:pt x="12130" y="6041"/>
                      <a:pt x="12051" y="6002"/>
                    </a:cubicBezTo>
                    <a:cubicBezTo>
                      <a:pt x="11673" y="5812"/>
                      <a:pt x="11247" y="5671"/>
                      <a:pt x="10846" y="5505"/>
                    </a:cubicBezTo>
                    <a:cubicBezTo>
                      <a:pt x="10420" y="5316"/>
                      <a:pt x="10019" y="5175"/>
                      <a:pt x="9641" y="4986"/>
                    </a:cubicBezTo>
                    <a:cubicBezTo>
                      <a:pt x="8837" y="4678"/>
                      <a:pt x="8034" y="4324"/>
                      <a:pt x="7231" y="3922"/>
                    </a:cubicBezTo>
                    <a:cubicBezTo>
                      <a:pt x="5648" y="3190"/>
                      <a:pt x="4112" y="2363"/>
                      <a:pt x="2576" y="1512"/>
                    </a:cubicBezTo>
                    <a:cubicBezTo>
                      <a:pt x="2151" y="1276"/>
                      <a:pt x="1749" y="1016"/>
                      <a:pt x="1300" y="780"/>
                    </a:cubicBezTo>
                    <a:cubicBezTo>
                      <a:pt x="851" y="544"/>
                      <a:pt x="450" y="260"/>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1"/>
              <p:cNvSpPr/>
              <p:nvPr/>
            </p:nvSpPr>
            <p:spPr>
              <a:xfrm>
                <a:off x="1156625" y="2286000"/>
                <a:ext cx="167900" cy="70875"/>
              </a:xfrm>
              <a:custGeom>
                <a:avLst/>
                <a:gdLst/>
                <a:ahLst/>
                <a:cxnLst/>
                <a:rect l="l" t="t" r="r" b="b"/>
                <a:pathLst>
                  <a:path w="6716" h="2835" extrusionOk="0">
                    <a:moveTo>
                      <a:pt x="1" y="1"/>
                    </a:moveTo>
                    <a:cubicBezTo>
                      <a:pt x="426" y="213"/>
                      <a:pt x="828" y="426"/>
                      <a:pt x="1277" y="591"/>
                    </a:cubicBezTo>
                    <a:cubicBezTo>
                      <a:pt x="1678" y="804"/>
                      <a:pt x="2127" y="969"/>
                      <a:pt x="2552" y="1158"/>
                    </a:cubicBezTo>
                    <a:lnTo>
                      <a:pt x="5104" y="2222"/>
                    </a:lnTo>
                    <a:cubicBezTo>
                      <a:pt x="5624" y="2434"/>
                      <a:pt x="6097" y="2647"/>
                      <a:pt x="6593" y="2812"/>
                    </a:cubicBezTo>
                    <a:cubicBezTo>
                      <a:pt x="6608" y="2828"/>
                      <a:pt x="6622" y="2834"/>
                      <a:pt x="6635" y="2834"/>
                    </a:cubicBezTo>
                    <a:cubicBezTo>
                      <a:pt x="6698" y="2834"/>
                      <a:pt x="6715" y="2659"/>
                      <a:pt x="6616" y="2600"/>
                    </a:cubicBezTo>
                    <a:cubicBezTo>
                      <a:pt x="5766" y="2245"/>
                      <a:pt x="4915" y="1891"/>
                      <a:pt x="4041" y="1560"/>
                    </a:cubicBezTo>
                    <a:cubicBezTo>
                      <a:pt x="3190" y="1206"/>
                      <a:pt x="2340" y="898"/>
                      <a:pt x="1489" y="544"/>
                    </a:cubicBezTo>
                    <a:cubicBezTo>
                      <a:pt x="969" y="355"/>
                      <a:pt x="473" y="190"/>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1"/>
              <p:cNvSpPr/>
              <p:nvPr/>
            </p:nvSpPr>
            <p:spPr>
              <a:xfrm>
                <a:off x="1105825" y="2274200"/>
                <a:ext cx="236300" cy="141775"/>
              </a:xfrm>
              <a:custGeom>
                <a:avLst/>
                <a:gdLst/>
                <a:ahLst/>
                <a:cxnLst/>
                <a:rect l="l" t="t" r="r" b="b"/>
                <a:pathLst>
                  <a:path w="9452" h="5671" extrusionOk="0">
                    <a:moveTo>
                      <a:pt x="1" y="0"/>
                    </a:moveTo>
                    <a:lnTo>
                      <a:pt x="1" y="0"/>
                    </a:lnTo>
                    <a:cubicBezTo>
                      <a:pt x="119" y="142"/>
                      <a:pt x="237" y="260"/>
                      <a:pt x="379" y="425"/>
                    </a:cubicBezTo>
                    <a:cubicBezTo>
                      <a:pt x="497" y="543"/>
                      <a:pt x="639" y="662"/>
                      <a:pt x="757" y="780"/>
                    </a:cubicBezTo>
                    <a:cubicBezTo>
                      <a:pt x="1040" y="1016"/>
                      <a:pt x="1324" y="1252"/>
                      <a:pt x="1584" y="1489"/>
                    </a:cubicBezTo>
                    <a:cubicBezTo>
                      <a:pt x="2151" y="1937"/>
                      <a:pt x="2741" y="2363"/>
                      <a:pt x="3332" y="2788"/>
                    </a:cubicBezTo>
                    <a:cubicBezTo>
                      <a:pt x="4514" y="3568"/>
                      <a:pt x="5742" y="4324"/>
                      <a:pt x="7042" y="4938"/>
                    </a:cubicBezTo>
                    <a:cubicBezTo>
                      <a:pt x="7396" y="5127"/>
                      <a:pt x="7798" y="5293"/>
                      <a:pt x="8176" y="5411"/>
                    </a:cubicBezTo>
                    <a:cubicBezTo>
                      <a:pt x="8341" y="5458"/>
                      <a:pt x="8554" y="5529"/>
                      <a:pt x="8743" y="5576"/>
                    </a:cubicBezTo>
                    <a:cubicBezTo>
                      <a:pt x="8932" y="5647"/>
                      <a:pt x="9121" y="5671"/>
                      <a:pt x="9334" y="5671"/>
                    </a:cubicBezTo>
                    <a:cubicBezTo>
                      <a:pt x="9428" y="5671"/>
                      <a:pt x="9452" y="5529"/>
                      <a:pt x="9357" y="5505"/>
                    </a:cubicBezTo>
                    <a:cubicBezTo>
                      <a:pt x="9192" y="5434"/>
                      <a:pt x="9026" y="5387"/>
                      <a:pt x="8861" y="5363"/>
                    </a:cubicBezTo>
                    <a:cubicBezTo>
                      <a:pt x="8672" y="5293"/>
                      <a:pt x="8530" y="5269"/>
                      <a:pt x="8365" y="5198"/>
                    </a:cubicBezTo>
                    <a:cubicBezTo>
                      <a:pt x="8034" y="5080"/>
                      <a:pt x="7703" y="4938"/>
                      <a:pt x="7372" y="4796"/>
                    </a:cubicBezTo>
                    <a:cubicBezTo>
                      <a:pt x="6734" y="4489"/>
                      <a:pt x="6097" y="4135"/>
                      <a:pt x="5482" y="3780"/>
                    </a:cubicBezTo>
                    <a:cubicBezTo>
                      <a:pt x="4254" y="3072"/>
                      <a:pt x="3072" y="2292"/>
                      <a:pt x="1915" y="1441"/>
                    </a:cubicBezTo>
                    <a:cubicBezTo>
                      <a:pt x="1584" y="1229"/>
                      <a:pt x="1277" y="992"/>
                      <a:pt x="969" y="709"/>
                    </a:cubicBezTo>
                    <a:cubicBezTo>
                      <a:pt x="828" y="591"/>
                      <a:pt x="686" y="473"/>
                      <a:pt x="497" y="354"/>
                    </a:cubicBezTo>
                    <a:cubicBezTo>
                      <a:pt x="355" y="236"/>
                      <a:pt x="166" y="118"/>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1"/>
              <p:cNvSpPr/>
              <p:nvPr/>
            </p:nvSpPr>
            <p:spPr>
              <a:xfrm>
                <a:off x="1176125" y="2318500"/>
                <a:ext cx="176875" cy="88825"/>
              </a:xfrm>
              <a:custGeom>
                <a:avLst/>
                <a:gdLst/>
                <a:ahLst/>
                <a:cxnLst/>
                <a:rect l="l" t="t" r="r" b="b"/>
                <a:pathLst>
                  <a:path w="7075" h="3553" extrusionOk="0">
                    <a:moveTo>
                      <a:pt x="0" y="0"/>
                    </a:moveTo>
                    <a:lnTo>
                      <a:pt x="0" y="0"/>
                    </a:lnTo>
                    <a:cubicBezTo>
                      <a:pt x="189" y="165"/>
                      <a:pt x="402" y="307"/>
                      <a:pt x="638" y="449"/>
                    </a:cubicBezTo>
                    <a:cubicBezTo>
                      <a:pt x="851" y="591"/>
                      <a:pt x="1064" y="709"/>
                      <a:pt x="1253" y="827"/>
                    </a:cubicBezTo>
                    <a:cubicBezTo>
                      <a:pt x="1702" y="1111"/>
                      <a:pt x="2150" y="1347"/>
                      <a:pt x="2599" y="1583"/>
                    </a:cubicBezTo>
                    <a:cubicBezTo>
                      <a:pt x="3474" y="2056"/>
                      <a:pt x="4395" y="2481"/>
                      <a:pt x="5317" y="2906"/>
                    </a:cubicBezTo>
                    <a:cubicBezTo>
                      <a:pt x="5836" y="3143"/>
                      <a:pt x="6332" y="3379"/>
                      <a:pt x="6900" y="3544"/>
                    </a:cubicBezTo>
                    <a:cubicBezTo>
                      <a:pt x="6911" y="3550"/>
                      <a:pt x="6923" y="3553"/>
                      <a:pt x="6934" y="3553"/>
                    </a:cubicBezTo>
                    <a:cubicBezTo>
                      <a:pt x="7014" y="3553"/>
                      <a:pt x="7074" y="3420"/>
                      <a:pt x="6970" y="3379"/>
                    </a:cubicBezTo>
                    <a:cubicBezTo>
                      <a:pt x="6522" y="3143"/>
                      <a:pt x="6049" y="2953"/>
                      <a:pt x="5576" y="2788"/>
                    </a:cubicBezTo>
                    <a:cubicBezTo>
                      <a:pt x="5104" y="2575"/>
                      <a:pt x="4655" y="2363"/>
                      <a:pt x="4182" y="2174"/>
                    </a:cubicBezTo>
                    <a:cubicBezTo>
                      <a:pt x="3261" y="1725"/>
                      <a:pt x="2387" y="1276"/>
                      <a:pt x="1489" y="803"/>
                    </a:cubicBezTo>
                    <a:cubicBezTo>
                      <a:pt x="1253" y="662"/>
                      <a:pt x="993" y="544"/>
                      <a:pt x="756" y="402"/>
                    </a:cubicBezTo>
                    <a:cubicBezTo>
                      <a:pt x="638" y="331"/>
                      <a:pt x="497" y="236"/>
                      <a:pt x="378" y="189"/>
                    </a:cubicBezTo>
                    <a:cubicBezTo>
                      <a:pt x="237" y="118"/>
                      <a:pt x="118" y="71"/>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1"/>
              <p:cNvSpPr/>
              <p:nvPr/>
            </p:nvSpPr>
            <p:spPr>
              <a:xfrm>
                <a:off x="1077475" y="2216900"/>
                <a:ext cx="337875" cy="25075"/>
              </a:xfrm>
              <a:custGeom>
                <a:avLst/>
                <a:gdLst/>
                <a:ahLst/>
                <a:cxnLst/>
                <a:rect l="l" t="t" r="r" b="b"/>
                <a:pathLst>
                  <a:path w="13515" h="1003" extrusionOk="0">
                    <a:moveTo>
                      <a:pt x="13421" y="0"/>
                    </a:moveTo>
                    <a:cubicBezTo>
                      <a:pt x="12972" y="24"/>
                      <a:pt x="12547" y="118"/>
                      <a:pt x="12121" y="166"/>
                    </a:cubicBezTo>
                    <a:cubicBezTo>
                      <a:pt x="11673" y="236"/>
                      <a:pt x="11224" y="284"/>
                      <a:pt x="10822" y="355"/>
                    </a:cubicBezTo>
                    <a:cubicBezTo>
                      <a:pt x="9948" y="473"/>
                      <a:pt x="9073" y="567"/>
                      <a:pt x="8223" y="614"/>
                    </a:cubicBezTo>
                    <a:cubicBezTo>
                      <a:pt x="6474" y="756"/>
                      <a:pt x="4702" y="827"/>
                      <a:pt x="2954" y="851"/>
                    </a:cubicBezTo>
                    <a:lnTo>
                      <a:pt x="1513" y="851"/>
                    </a:lnTo>
                    <a:cubicBezTo>
                      <a:pt x="1017" y="851"/>
                      <a:pt x="497" y="851"/>
                      <a:pt x="24" y="827"/>
                    </a:cubicBezTo>
                    <a:cubicBezTo>
                      <a:pt x="1" y="827"/>
                      <a:pt x="1" y="851"/>
                      <a:pt x="24" y="851"/>
                    </a:cubicBezTo>
                    <a:cubicBezTo>
                      <a:pt x="922" y="922"/>
                      <a:pt x="1796" y="969"/>
                      <a:pt x="2694" y="993"/>
                    </a:cubicBezTo>
                    <a:cubicBezTo>
                      <a:pt x="2943" y="999"/>
                      <a:pt x="3196" y="1002"/>
                      <a:pt x="3451" y="1002"/>
                    </a:cubicBezTo>
                    <a:cubicBezTo>
                      <a:pt x="4067" y="1002"/>
                      <a:pt x="4692" y="986"/>
                      <a:pt x="5293" y="969"/>
                    </a:cubicBezTo>
                    <a:cubicBezTo>
                      <a:pt x="7042" y="922"/>
                      <a:pt x="8814" y="804"/>
                      <a:pt x="10538" y="591"/>
                    </a:cubicBezTo>
                    <a:cubicBezTo>
                      <a:pt x="11011" y="520"/>
                      <a:pt x="11531" y="473"/>
                      <a:pt x="12003" y="378"/>
                    </a:cubicBezTo>
                    <a:cubicBezTo>
                      <a:pt x="12499" y="331"/>
                      <a:pt x="12972" y="236"/>
                      <a:pt x="13468" y="118"/>
                    </a:cubicBezTo>
                    <a:cubicBezTo>
                      <a:pt x="13472" y="120"/>
                      <a:pt x="13475" y="121"/>
                      <a:pt x="13478" y="121"/>
                    </a:cubicBezTo>
                    <a:cubicBezTo>
                      <a:pt x="13515" y="121"/>
                      <a:pt x="13508" y="0"/>
                      <a:pt x="1342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1"/>
              <p:cNvSpPr/>
              <p:nvPr/>
            </p:nvSpPr>
            <p:spPr>
              <a:xfrm>
                <a:off x="1166675" y="2204325"/>
                <a:ext cx="181525" cy="26775"/>
              </a:xfrm>
              <a:custGeom>
                <a:avLst/>
                <a:gdLst/>
                <a:ahLst/>
                <a:cxnLst/>
                <a:rect l="l" t="t" r="r" b="b"/>
                <a:pathLst>
                  <a:path w="7261" h="1071" extrusionOk="0">
                    <a:moveTo>
                      <a:pt x="7102" y="1"/>
                    </a:moveTo>
                    <a:cubicBezTo>
                      <a:pt x="7090" y="1"/>
                      <a:pt x="7078" y="3"/>
                      <a:pt x="7065" y="7"/>
                    </a:cubicBezTo>
                    <a:cubicBezTo>
                      <a:pt x="6167" y="125"/>
                      <a:pt x="5246" y="267"/>
                      <a:pt x="4324" y="385"/>
                    </a:cubicBezTo>
                    <a:cubicBezTo>
                      <a:pt x="3403" y="527"/>
                      <a:pt x="2481" y="645"/>
                      <a:pt x="1583" y="787"/>
                    </a:cubicBezTo>
                    <a:cubicBezTo>
                      <a:pt x="1040" y="881"/>
                      <a:pt x="544" y="999"/>
                      <a:pt x="0" y="1070"/>
                    </a:cubicBezTo>
                    <a:cubicBezTo>
                      <a:pt x="473" y="1023"/>
                      <a:pt x="922" y="999"/>
                      <a:pt x="1394" y="952"/>
                    </a:cubicBezTo>
                    <a:cubicBezTo>
                      <a:pt x="1867" y="905"/>
                      <a:pt x="2316" y="858"/>
                      <a:pt x="2788" y="787"/>
                    </a:cubicBezTo>
                    <a:lnTo>
                      <a:pt x="5529" y="432"/>
                    </a:lnTo>
                    <a:cubicBezTo>
                      <a:pt x="6073" y="385"/>
                      <a:pt x="6592" y="291"/>
                      <a:pt x="7089" y="196"/>
                    </a:cubicBezTo>
                    <a:cubicBezTo>
                      <a:pt x="7260" y="196"/>
                      <a:pt x="7217" y="1"/>
                      <a:pt x="710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1"/>
              <p:cNvSpPr/>
              <p:nvPr/>
            </p:nvSpPr>
            <p:spPr>
              <a:xfrm>
                <a:off x="1118825" y="2246425"/>
                <a:ext cx="274025" cy="20050"/>
              </a:xfrm>
              <a:custGeom>
                <a:avLst/>
                <a:gdLst/>
                <a:ahLst/>
                <a:cxnLst/>
                <a:rect l="l" t="t" r="r" b="b"/>
                <a:pathLst>
                  <a:path w="10961" h="802" extrusionOk="0">
                    <a:moveTo>
                      <a:pt x="0" y="1"/>
                    </a:moveTo>
                    <a:lnTo>
                      <a:pt x="0" y="24"/>
                    </a:lnTo>
                    <a:cubicBezTo>
                      <a:pt x="190" y="95"/>
                      <a:pt x="355" y="142"/>
                      <a:pt x="544" y="166"/>
                    </a:cubicBezTo>
                    <a:cubicBezTo>
                      <a:pt x="709" y="213"/>
                      <a:pt x="875" y="260"/>
                      <a:pt x="1040" y="284"/>
                    </a:cubicBezTo>
                    <a:cubicBezTo>
                      <a:pt x="1395" y="355"/>
                      <a:pt x="1749" y="449"/>
                      <a:pt x="2103" y="473"/>
                    </a:cubicBezTo>
                    <a:cubicBezTo>
                      <a:pt x="2812" y="591"/>
                      <a:pt x="3545" y="638"/>
                      <a:pt x="4253" y="709"/>
                    </a:cubicBezTo>
                    <a:cubicBezTo>
                      <a:pt x="5002" y="772"/>
                      <a:pt x="5763" y="801"/>
                      <a:pt x="6524" y="801"/>
                    </a:cubicBezTo>
                    <a:cubicBezTo>
                      <a:pt x="7204" y="801"/>
                      <a:pt x="7884" y="778"/>
                      <a:pt x="8554" y="733"/>
                    </a:cubicBezTo>
                    <a:cubicBezTo>
                      <a:pt x="8955" y="709"/>
                      <a:pt x="9333" y="686"/>
                      <a:pt x="9759" y="591"/>
                    </a:cubicBezTo>
                    <a:cubicBezTo>
                      <a:pt x="9971" y="568"/>
                      <a:pt x="10137" y="497"/>
                      <a:pt x="10349" y="473"/>
                    </a:cubicBezTo>
                    <a:cubicBezTo>
                      <a:pt x="10562" y="402"/>
                      <a:pt x="10727" y="355"/>
                      <a:pt x="10916" y="237"/>
                    </a:cubicBezTo>
                    <a:cubicBezTo>
                      <a:pt x="10960" y="171"/>
                      <a:pt x="10903" y="45"/>
                      <a:pt x="10838" y="45"/>
                    </a:cubicBezTo>
                    <a:cubicBezTo>
                      <a:pt x="10833" y="45"/>
                      <a:pt x="10827" y="46"/>
                      <a:pt x="10822" y="48"/>
                    </a:cubicBezTo>
                    <a:cubicBezTo>
                      <a:pt x="10633" y="95"/>
                      <a:pt x="10467" y="119"/>
                      <a:pt x="10326" y="166"/>
                    </a:cubicBezTo>
                    <a:cubicBezTo>
                      <a:pt x="10137" y="237"/>
                      <a:pt x="9971" y="260"/>
                      <a:pt x="9806" y="284"/>
                    </a:cubicBezTo>
                    <a:cubicBezTo>
                      <a:pt x="9451" y="355"/>
                      <a:pt x="9144" y="402"/>
                      <a:pt x="8790" y="449"/>
                    </a:cubicBezTo>
                    <a:cubicBezTo>
                      <a:pt x="8081" y="497"/>
                      <a:pt x="7372" y="520"/>
                      <a:pt x="6663" y="520"/>
                    </a:cubicBezTo>
                    <a:cubicBezTo>
                      <a:pt x="5246" y="520"/>
                      <a:pt x="3828" y="449"/>
                      <a:pt x="2410" y="284"/>
                    </a:cubicBezTo>
                    <a:cubicBezTo>
                      <a:pt x="2009" y="237"/>
                      <a:pt x="1607" y="213"/>
                      <a:pt x="1229" y="142"/>
                    </a:cubicBezTo>
                    <a:cubicBezTo>
                      <a:pt x="1016" y="119"/>
                      <a:pt x="827" y="95"/>
                      <a:pt x="638" y="48"/>
                    </a:cubicBezTo>
                    <a:cubicBezTo>
                      <a:pt x="426" y="24"/>
                      <a:pt x="213" y="2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1"/>
              <p:cNvSpPr/>
              <p:nvPr/>
            </p:nvSpPr>
            <p:spPr>
              <a:xfrm>
                <a:off x="1200350" y="2234600"/>
                <a:ext cx="196125" cy="15975"/>
              </a:xfrm>
              <a:custGeom>
                <a:avLst/>
                <a:gdLst/>
                <a:ahLst/>
                <a:cxnLst/>
                <a:rect l="l" t="t" r="r" b="b"/>
                <a:pathLst>
                  <a:path w="7845" h="639" extrusionOk="0">
                    <a:moveTo>
                      <a:pt x="7773" y="1"/>
                    </a:moveTo>
                    <a:cubicBezTo>
                      <a:pt x="7254" y="25"/>
                      <a:pt x="6758" y="119"/>
                      <a:pt x="6261" y="166"/>
                    </a:cubicBezTo>
                    <a:cubicBezTo>
                      <a:pt x="5765" y="237"/>
                      <a:pt x="5245" y="285"/>
                      <a:pt x="4749" y="332"/>
                    </a:cubicBezTo>
                    <a:cubicBezTo>
                      <a:pt x="3757" y="403"/>
                      <a:pt x="2741" y="474"/>
                      <a:pt x="1748" y="474"/>
                    </a:cubicBezTo>
                    <a:cubicBezTo>
                      <a:pt x="1441" y="474"/>
                      <a:pt x="1181" y="474"/>
                      <a:pt x="874" y="497"/>
                    </a:cubicBezTo>
                    <a:cubicBezTo>
                      <a:pt x="733" y="497"/>
                      <a:pt x="591" y="497"/>
                      <a:pt x="449" y="521"/>
                    </a:cubicBezTo>
                    <a:cubicBezTo>
                      <a:pt x="284" y="521"/>
                      <a:pt x="142" y="544"/>
                      <a:pt x="0" y="544"/>
                    </a:cubicBezTo>
                    <a:cubicBezTo>
                      <a:pt x="260" y="544"/>
                      <a:pt x="496" y="615"/>
                      <a:pt x="756" y="615"/>
                    </a:cubicBezTo>
                    <a:cubicBezTo>
                      <a:pt x="992" y="615"/>
                      <a:pt x="1276" y="639"/>
                      <a:pt x="1512" y="639"/>
                    </a:cubicBezTo>
                    <a:cubicBezTo>
                      <a:pt x="2008" y="639"/>
                      <a:pt x="2505" y="639"/>
                      <a:pt x="3001" y="615"/>
                    </a:cubicBezTo>
                    <a:cubicBezTo>
                      <a:pt x="4017" y="592"/>
                      <a:pt x="5009" y="497"/>
                      <a:pt x="6025" y="403"/>
                    </a:cubicBezTo>
                    <a:cubicBezTo>
                      <a:pt x="6592" y="355"/>
                      <a:pt x="7183" y="285"/>
                      <a:pt x="7726" y="166"/>
                    </a:cubicBezTo>
                    <a:cubicBezTo>
                      <a:pt x="7844" y="166"/>
                      <a:pt x="7844" y="1"/>
                      <a:pt x="777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1"/>
              <p:cNvSpPr/>
              <p:nvPr/>
            </p:nvSpPr>
            <p:spPr>
              <a:xfrm>
                <a:off x="783325" y="1962700"/>
                <a:ext cx="550525" cy="547375"/>
              </a:xfrm>
              <a:custGeom>
                <a:avLst/>
                <a:gdLst/>
                <a:ahLst/>
                <a:cxnLst/>
                <a:rect l="l" t="t" r="r" b="b"/>
                <a:pathLst>
                  <a:path w="22021" h="21895" extrusionOk="0">
                    <a:moveTo>
                      <a:pt x="13137" y="1"/>
                    </a:moveTo>
                    <a:cubicBezTo>
                      <a:pt x="12863" y="1"/>
                      <a:pt x="12626" y="198"/>
                      <a:pt x="12452" y="410"/>
                    </a:cubicBezTo>
                    <a:cubicBezTo>
                      <a:pt x="12215" y="741"/>
                      <a:pt x="12074" y="1119"/>
                      <a:pt x="11979" y="1497"/>
                    </a:cubicBezTo>
                    <a:cubicBezTo>
                      <a:pt x="11861" y="1851"/>
                      <a:pt x="11790" y="2253"/>
                      <a:pt x="11743" y="2631"/>
                    </a:cubicBezTo>
                    <a:cubicBezTo>
                      <a:pt x="11672" y="2985"/>
                      <a:pt x="11648" y="3364"/>
                      <a:pt x="11625" y="3718"/>
                    </a:cubicBezTo>
                    <a:cubicBezTo>
                      <a:pt x="11554" y="4427"/>
                      <a:pt x="11530" y="5159"/>
                      <a:pt x="11507" y="5915"/>
                    </a:cubicBezTo>
                    <a:cubicBezTo>
                      <a:pt x="11483" y="6624"/>
                      <a:pt x="11483" y="7357"/>
                      <a:pt x="11412" y="8089"/>
                    </a:cubicBezTo>
                    <a:cubicBezTo>
                      <a:pt x="11365" y="8798"/>
                      <a:pt x="11294" y="9530"/>
                      <a:pt x="11152" y="10239"/>
                    </a:cubicBezTo>
                    <a:cubicBezTo>
                      <a:pt x="11152" y="10334"/>
                      <a:pt x="11129" y="10404"/>
                      <a:pt x="11129" y="10475"/>
                    </a:cubicBezTo>
                    <a:cubicBezTo>
                      <a:pt x="11129" y="10523"/>
                      <a:pt x="11081" y="10546"/>
                      <a:pt x="11081" y="10570"/>
                    </a:cubicBezTo>
                    <a:cubicBezTo>
                      <a:pt x="11058" y="9837"/>
                      <a:pt x="11010" y="9105"/>
                      <a:pt x="10940" y="8349"/>
                    </a:cubicBezTo>
                    <a:cubicBezTo>
                      <a:pt x="10845" y="7522"/>
                      <a:pt x="10774" y="6695"/>
                      <a:pt x="10609" y="5868"/>
                    </a:cubicBezTo>
                    <a:cubicBezTo>
                      <a:pt x="10491" y="5112"/>
                      <a:pt x="10302" y="4332"/>
                      <a:pt x="10065" y="3600"/>
                    </a:cubicBezTo>
                    <a:cubicBezTo>
                      <a:pt x="9782" y="2867"/>
                      <a:pt x="9498" y="2159"/>
                      <a:pt x="9120" y="1497"/>
                    </a:cubicBezTo>
                    <a:cubicBezTo>
                      <a:pt x="8931" y="1213"/>
                      <a:pt x="8766" y="954"/>
                      <a:pt x="8482" y="717"/>
                    </a:cubicBezTo>
                    <a:cubicBezTo>
                      <a:pt x="8273" y="529"/>
                      <a:pt x="7971" y="304"/>
                      <a:pt x="7659" y="304"/>
                    </a:cubicBezTo>
                    <a:cubicBezTo>
                      <a:pt x="7619" y="304"/>
                      <a:pt x="7578" y="307"/>
                      <a:pt x="7537" y="316"/>
                    </a:cubicBezTo>
                    <a:cubicBezTo>
                      <a:pt x="7183" y="410"/>
                      <a:pt x="7017" y="764"/>
                      <a:pt x="6994" y="1095"/>
                    </a:cubicBezTo>
                    <a:cubicBezTo>
                      <a:pt x="6923" y="1497"/>
                      <a:pt x="7017" y="1899"/>
                      <a:pt x="7112" y="2277"/>
                    </a:cubicBezTo>
                    <a:cubicBezTo>
                      <a:pt x="7230" y="2655"/>
                      <a:pt x="7348" y="3009"/>
                      <a:pt x="7490" y="3364"/>
                    </a:cubicBezTo>
                    <a:cubicBezTo>
                      <a:pt x="7632" y="3694"/>
                      <a:pt x="7774" y="4049"/>
                      <a:pt x="7939" y="4379"/>
                    </a:cubicBezTo>
                    <a:cubicBezTo>
                      <a:pt x="8246" y="5017"/>
                      <a:pt x="8577" y="5679"/>
                      <a:pt x="8931" y="6317"/>
                    </a:cubicBezTo>
                    <a:cubicBezTo>
                      <a:pt x="9262" y="6978"/>
                      <a:pt x="9616" y="7616"/>
                      <a:pt x="9947" y="8278"/>
                    </a:cubicBezTo>
                    <a:cubicBezTo>
                      <a:pt x="10278" y="8916"/>
                      <a:pt x="10562" y="9601"/>
                      <a:pt x="10798" y="10286"/>
                    </a:cubicBezTo>
                    <a:cubicBezTo>
                      <a:pt x="10821" y="10357"/>
                      <a:pt x="10869" y="10428"/>
                      <a:pt x="10892" y="10523"/>
                    </a:cubicBezTo>
                    <a:cubicBezTo>
                      <a:pt x="10916" y="10546"/>
                      <a:pt x="10916" y="10570"/>
                      <a:pt x="10916" y="10593"/>
                    </a:cubicBezTo>
                    <a:lnTo>
                      <a:pt x="9664" y="8751"/>
                    </a:lnTo>
                    <a:cubicBezTo>
                      <a:pt x="9191" y="8065"/>
                      <a:pt x="8695" y="7380"/>
                      <a:pt x="8175" y="6766"/>
                    </a:cubicBezTo>
                    <a:cubicBezTo>
                      <a:pt x="7655" y="6175"/>
                      <a:pt x="7136" y="5584"/>
                      <a:pt x="6545" y="5088"/>
                    </a:cubicBezTo>
                    <a:cubicBezTo>
                      <a:pt x="5954" y="4568"/>
                      <a:pt x="5364" y="4096"/>
                      <a:pt x="4678" y="3742"/>
                    </a:cubicBezTo>
                    <a:cubicBezTo>
                      <a:pt x="4395" y="3576"/>
                      <a:pt x="4064" y="3434"/>
                      <a:pt x="3733" y="3364"/>
                    </a:cubicBezTo>
                    <a:cubicBezTo>
                      <a:pt x="3585" y="3321"/>
                      <a:pt x="3423" y="3288"/>
                      <a:pt x="3265" y="3288"/>
                    </a:cubicBezTo>
                    <a:cubicBezTo>
                      <a:pt x="3071" y="3288"/>
                      <a:pt x="2884" y="3338"/>
                      <a:pt x="2741" y="3482"/>
                    </a:cubicBezTo>
                    <a:cubicBezTo>
                      <a:pt x="2505" y="3718"/>
                      <a:pt x="2505" y="4143"/>
                      <a:pt x="2646" y="4427"/>
                    </a:cubicBezTo>
                    <a:cubicBezTo>
                      <a:pt x="2835" y="4781"/>
                      <a:pt x="3095" y="5112"/>
                      <a:pt x="3355" y="5372"/>
                    </a:cubicBezTo>
                    <a:cubicBezTo>
                      <a:pt x="3615" y="5632"/>
                      <a:pt x="3922" y="5915"/>
                      <a:pt x="4206" y="6152"/>
                    </a:cubicBezTo>
                    <a:cubicBezTo>
                      <a:pt x="4513" y="6388"/>
                      <a:pt x="4796" y="6577"/>
                      <a:pt x="5104" y="6789"/>
                    </a:cubicBezTo>
                    <a:cubicBezTo>
                      <a:pt x="5694" y="7215"/>
                      <a:pt x="6309" y="7593"/>
                      <a:pt x="6923" y="7971"/>
                    </a:cubicBezTo>
                    <a:cubicBezTo>
                      <a:pt x="7561" y="8349"/>
                      <a:pt x="8175" y="8751"/>
                      <a:pt x="8790" y="9152"/>
                    </a:cubicBezTo>
                    <a:cubicBezTo>
                      <a:pt x="9380" y="9530"/>
                      <a:pt x="9971" y="9979"/>
                      <a:pt x="10538" y="10452"/>
                    </a:cubicBezTo>
                    <a:cubicBezTo>
                      <a:pt x="10585" y="10523"/>
                      <a:pt x="10656" y="10546"/>
                      <a:pt x="10703" y="10593"/>
                    </a:cubicBezTo>
                    <a:lnTo>
                      <a:pt x="10774" y="10664"/>
                    </a:lnTo>
                    <a:cubicBezTo>
                      <a:pt x="10089" y="10334"/>
                      <a:pt x="9451" y="10003"/>
                      <a:pt x="8766" y="9696"/>
                    </a:cubicBezTo>
                    <a:cubicBezTo>
                      <a:pt x="7986" y="9341"/>
                      <a:pt x="7254" y="8987"/>
                      <a:pt x="6450" y="8703"/>
                    </a:cubicBezTo>
                    <a:cubicBezTo>
                      <a:pt x="5718" y="8467"/>
                      <a:pt x="4985" y="8231"/>
                      <a:pt x="4206" y="8089"/>
                    </a:cubicBezTo>
                    <a:cubicBezTo>
                      <a:pt x="3473" y="7947"/>
                      <a:pt x="2717" y="7853"/>
                      <a:pt x="1938" y="7853"/>
                    </a:cubicBezTo>
                    <a:cubicBezTo>
                      <a:pt x="1607" y="7853"/>
                      <a:pt x="1252" y="7924"/>
                      <a:pt x="945" y="7994"/>
                    </a:cubicBezTo>
                    <a:cubicBezTo>
                      <a:pt x="614" y="8089"/>
                      <a:pt x="189" y="8278"/>
                      <a:pt x="118" y="8632"/>
                    </a:cubicBezTo>
                    <a:cubicBezTo>
                      <a:pt x="0" y="8987"/>
                      <a:pt x="213" y="9294"/>
                      <a:pt x="496" y="9507"/>
                    </a:cubicBezTo>
                    <a:cubicBezTo>
                      <a:pt x="827" y="9743"/>
                      <a:pt x="1205" y="9885"/>
                      <a:pt x="1583" y="9979"/>
                    </a:cubicBezTo>
                    <a:cubicBezTo>
                      <a:pt x="1938" y="10097"/>
                      <a:pt x="2316" y="10168"/>
                      <a:pt x="2717" y="10215"/>
                    </a:cubicBezTo>
                    <a:cubicBezTo>
                      <a:pt x="3072" y="10286"/>
                      <a:pt x="3450" y="10310"/>
                      <a:pt x="3804" y="10334"/>
                    </a:cubicBezTo>
                    <a:cubicBezTo>
                      <a:pt x="4513" y="10404"/>
                      <a:pt x="5245" y="10428"/>
                      <a:pt x="5978" y="10452"/>
                    </a:cubicBezTo>
                    <a:cubicBezTo>
                      <a:pt x="6687" y="10475"/>
                      <a:pt x="7443" y="10475"/>
                      <a:pt x="8175" y="10546"/>
                    </a:cubicBezTo>
                    <a:cubicBezTo>
                      <a:pt x="8884" y="10593"/>
                      <a:pt x="9616" y="10664"/>
                      <a:pt x="10325" y="10806"/>
                    </a:cubicBezTo>
                    <a:cubicBezTo>
                      <a:pt x="10420" y="10806"/>
                      <a:pt x="10467" y="10830"/>
                      <a:pt x="10562" y="10830"/>
                    </a:cubicBezTo>
                    <a:cubicBezTo>
                      <a:pt x="10585" y="10830"/>
                      <a:pt x="10632" y="10877"/>
                      <a:pt x="10656" y="10877"/>
                    </a:cubicBezTo>
                    <a:cubicBezTo>
                      <a:pt x="9924" y="10901"/>
                      <a:pt x="9168" y="10948"/>
                      <a:pt x="8435" y="11019"/>
                    </a:cubicBezTo>
                    <a:cubicBezTo>
                      <a:pt x="7608" y="11113"/>
                      <a:pt x="6781" y="11184"/>
                      <a:pt x="5954" y="11350"/>
                    </a:cubicBezTo>
                    <a:cubicBezTo>
                      <a:pt x="5198" y="11468"/>
                      <a:pt x="4418" y="11657"/>
                      <a:pt x="3686" y="11893"/>
                    </a:cubicBezTo>
                    <a:cubicBezTo>
                      <a:pt x="2954" y="12176"/>
                      <a:pt x="2245" y="12460"/>
                      <a:pt x="1583" y="12838"/>
                    </a:cubicBezTo>
                    <a:cubicBezTo>
                      <a:pt x="1300" y="13027"/>
                      <a:pt x="1016" y="13192"/>
                      <a:pt x="780" y="13476"/>
                    </a:cubicBezTo>
                    <a:cubicBezTo>
                      <a:pt x="591" y="13712"/>
                      <a:pt x="307" y="14067"/>
                      <a:pt x="402" y="14421"/>
                    </a:cubicBezTo>
                    <a:cubicBezTo>
                      <a:pt x="496" y="14776"/>
                      <a:pt x="851" y="14941"/>
                      <a:pt x="1181" y="14965"/>
                    </a:cubicBezTo>
                    <a:cubicBezTo>
                      <a:pt x="1280" y="14982"/>
                      <a:pt x="1376" y="14989"/>
                      <a:pt x="1472" y="14989"/>
                    </a:cubicBezTo>
                    <a:cubicBezTo>
                      <a:pt x="1769" y="14989"/>
                      <a:pt x="2059" y="14918"/>
                      <a:pt x="2363" y="14846"/>
                    </a:cubicBezTo>
                    <a:cubicBezTo>
                      <a:pt x="2741" y="14728"/>
                      <a:pt x="3095" y="14610"/>
                      <a:pt x="3450" y="14468"/>
                    </a:cubicBezTo>
                    <a:cubicBezTo>
                      <a:pt x="3780" y="14327"/>
                      <a:pt x="4135" y="14185"/>
                      <a:pt x="4442" y="14019"/>
                    </a:cubicBezTo>
                    <a:cubicBezTo>
                      <a:pt x="5104" y="13712"/>
                      <a:pt x="5742" y="13381"/>
                      <a:pt x="6403" y="13027"/>
                    </a:cubicBezTo>
                    <a:cubicBezTo>
                      <a:pt x="7041" y="12696"/>
                      <a:pt x="7703" y="12342"/>
                      <a:pt x="8341" y="12011"/>
                    </a:cubicBezTo>
                    <a:cubicBezTo>
                      <a:pt x="9002" y="11704"/>
                      <a:pt x="9687" y="11397"/>
                      <a:pt x="10349" y="11161"/>
                    </a:cubicBezTo>
                    <a:cubicBezTo>
                      <a:pt x="10443" y="11137"/>
                      <a:pt x="10514" y="11113"/>
                      <a:pt x="10585" y="11066"/>
                    </a:cubicBezTo>
                    <a:cubicBezTo>
                      <a:pt x="10609" y="11042"/>
                      <a:pt x="10656" y="11042"/>
                      <a:pt x="10680" y="11042"/>
                    </a:cubicBezTo>
                    <a:lnTo>
                      <a:pt x="8813" y="12295"/>
                    </a:lnTo>
                    <a:cubicBezTo>
                      <a:pt x="8152" y="12767"/>
                      <a:pt x="7466" y="13263"/>
                      <a:pt x="6828" y="13783"/>
                    </a:cubicBezTo>
                    <a:cubicBezTo>
                      <a:pt x="6238" y="14303"/>
                      <a:pt x="5647" y="14823"/>
                      <a:pt x="5151" y="15413"/>
                    </a:cubicBezTo>
                    <a:cubicBezTo>
                      <a:pt x="4655" y="16004"/>
                      <a:pt x="4182" y="16595"/>
                      <a:pt x="3828" y="17280"/>
                    </a:cubicBezTo>
                    <a:cubicBezTo>
                      <a:pt x="3639" y="17564"/>
                      <a:pt x="3497" y="17894"/>
                      <a:pt x="3450" y="18225"/>
                    </a:cubicBezTo>
                    <a:cubicBezTo>
                      <a:pt x="3355" y="18556"/>
                      <a:pt x="3284" y="18958"/>
                      <a:pt x="3568" y="19217"/>
                    </a:cubicBezTo>
                    <a:cubicBezTo>
                      <a:pt x="3701" y="19351"/>
                      <a:pt x="3887" y="19409"/>
                      <a:pt x="4078" y="19409"/>
                    </a:cubicBezTo>
                    <a:cubicBezTo>
                      <a:pt x="4227" y="19409"/>
                      <a:pt x="4379" y="19374"/>
                      <a:pt x="4513" y="19312"/>
                    </a:cubicBezTo>
                    <a:cubicBezTo>
                      <a:pt x="4867" y="19147"/>
                      <a:pt x="5198" y="18863"/>
                      <a:pt x="5458" y="18603"/>
                    </a:cubicBezTo>
                    <a:cubicBezTo>
                      <a:pt x="5718" y="18343"/>
                      <a:pt x="5978" y="18036"/>
                      <a:pt x="6214" y="17753"/>
                    </a:cubicBezTo>
                    <a:cubicBezTo>
                      <a:pt x="6450" y="17445"/>
                      <a:pt x="6663" y="17162"/>
                      <a:pt x="6876" y="16855"/>
                    </a:cubicBezTo>
                    <a:cubicBezTo>
                      <a:pt x="7277" y="16264"/>
                      <a:pt x="7679" y="15650"/>
                      <a:pt x="8057" y="15035"/>
                    </a:cubicBezTo>
                    <a:cubicBezTo>
                      <a:pt x="8435" y="14421"/>
                      <a:pt x="8813" y="13783"/>
                      <a:pt x="9238" y="13169"/>
                    </a:cubicBezTo>
                    <a:cubicBezTo>
                      <a:pt x="9616" y="12578"/>
                      <a:pt x="10065" y="11987"/>
                      <a:pt x="10538" y="11420"/>
                    </a:cubicBezTo>
                    <a:cubicBezTo>
                      <a:pt x="10585" y="11373"/>
                      <a:pt x="10632" y="11302"/>
                      <a:pt x="10680" y="11255"/>
                    </a:cubicBezTo>
                    <a:lnTo>
                      <a:pt x="10751" y="11184"/>
                    </a:lnTo>
                    <a:lnTo>
                      <a:pt x="10751" y="11184"/>
                    </a:lnTo>
                    <a:cubicBezTo>
                      <a:pt x="10420" y="11869"/>
                      <a:pt x="10089" y="12531"/>
                      <a:pt x="9758" y="13192"/>
                    </a:cubicBezTo>
                    <a:cubicBezTo>
                      <a:pt x="9404" y="13972"/>
                      <a:pt x="9049" y="14705"/>
                      <a:pt x="8790" y="15508"/>
                    </a:cubicBezTo>
                    <a:cubicBezTo>
                      <a:pt x="8553" y="16240"/>
                      <a:pt x="8317" y="16973"/>
                      <a:pt x="8175" y="17753"/>
                    </a:cubicBezTo>
                    <a:cubicBezTo>
                      <a:pt x="8033" y="18485"/>
                      <a:pt x="7939" y="19265"/>
                      <a:pt x="7939" y="20021"/>
                    </a:cubicBezTo>
                    <a:cubicBezTo>
                      <a:pt x="7939" y="20352"/>
                      <a:pt x="7986" y="20706"/>
                      <a:pt x="8081" y="21037"/>
                    </a:cubicBezTo>
                    <a:cubicBezTo>
                      <a:pt x="8175" y="21344"/>
                      <a:pt x="8341" y="21769"/>
                      <a:pt x="8695" y="21864"/>
                    </a:cubicBezTo>
                    <a:cubicBezTo>
                      <a:pt x="8759" y="21885"/>
                      <a:pt x="8822" y="21895"/>
                      <a:pt x="8884" y="21895"/>
                    </a:cubicBezTo>
                    <a:cubicBezTo>
                      <a:pt x="9165" y="21895"/>
                      <a:pt x="9419" y="21694"/>
                      <a:pt x="9593" y="21462"/>
                    </a:cubicBezTo>
                    <a:cubicBezTo>
                      <a:pt x="9829" y="21155"/>
                      <a:pt x="9971" y="20753"/>
                      <a:pt x="10065" y="20375"/>
                    </a:cubicBezTo>
                    <a:cubicBezTo>
                      <a:pt x="10184" y="20021"/>
                      <a:pt x="10231" y="19643"/>
                      <a:pt x="10302" y="19265"/>
                    </a:cubicBezTo>
                    <a:cubicBezTo>
                      <a:pt x="10349" y="18910"/>
                      <a:pt x="10396" y="18509"/>
                      <a:pt x="10420" y="18154"/>
                    </a:cubicBezTo>
                    <a:cubicBezTo>
                      <a:pt x="10467" y="17445"/>
                      <a:pt x="10514" y="16713"/>
                      <a:pt x="10538" y="15980"/>
                    </a:cubicBezTo>
                    <a:cubicBezTo>
                      <a:pt x="10562" y="15272"/>
                      <a:pt x="10562" y="14539"/>
                      <a:pt x="10632" y="13783"/>
                    </a:cubicBezTo>
                    <a:cubicBezTo>
                      <a:pt x="10680" y="13074"/>
                      <a:pt x="10751" y="12342"/>
                      <a:pt x="10892" y="11633"/>
                    </a:cubicBezTo>
                    <a:cubicBezTo>
                      <a:pt x="10892" y="11539"/>
                      <a:pt x="10916" y="11491"/>
                      <a:pt x="10916" y="11397"/>
                    </a:cubicBezTo>
                    <a:cubicBezTo>
                      <a:pt x="10916" y="11373"/>
                      <a:pt x="10940" y="11350"/>
                      <a:pt x="10940" y="11302"/>
                    </a:cubicBezTo>
                    <a:cubicBezTo>
                      <a:pt x="10987" y="12058"/>
                      <a:pt x="11034" y="12791"/>
                      <a:pt x="11105" y="13523"/>
                    </a:cubicBezTo>
                    <a:cubicBezTo>
                      <a:pt x="11176" y="14350"/>
                      <a:pt x="11270" y="15177"/>
                      <a:pt x="11412" y="16004"/>
                    </a:cubicBezTo>
                    <a:cubicBezTo>
                      <a:pt x="11530" y="16784"/>
                      <a:pt x="11743" y="17540"/>
                      <a:pt x="11979" y="18272"/>
                    </a:cubicBezTo>
                    <a:cubicBezTo>
                      <a:pt x="12239" y="19028"/>
                      <a:pt x="12546" y="19737"/>
                      <a:pt x="12924" y="20375"/>
                    </a:cubicBezTo>
                    <a:cubicBezTo>
                      <a:pt x="13113" y="20682"/>
                      <a:pt x="13279" y="20942"/>
                      <a:pt x="13539" y="21179"/>
                    </a:cubicBezTo>
                    <a:cubicBezTo>
                      <a:pt x="13741" y="21360"/>
                      <a:pt x="14029" y="21577"/>
                      <a:pt x="14330" y="21577"/>
                    </a:cubicBezTo>
                    <a:cubicBezTo>
                      <a:pt x="14381" y="21577"/>
                      <a:pt x="14432" y="21570"/>
                      <a:pt x="14484" y="21557"/>
                    </a:cubicBezTo>
                    <a:cubicBezTo>
                      <a:pt x="14838" y="21462"/>
                      <a:pt x="15027" y="21108"/>
                      <a:pt x="15051" y="20800"/>
                    </a:cubicBezTo>
                    <a:cubicBezTo>
                      <a:pt x="15122" y="20375"/>
                      <a:pt x="15027" y="19997"/>
                      <a:pt x="14933" y="19619"/>
                    </a:cubicBezTo>
                    <a:cubicBezTo>
                      <a:pt x="14815" y="19217"/>
                      <a:pt x="14696" y="18863"/>
                      <a:pt x="14555" y="18509"/>
                    </a:cubicBezTo>
                    <a:cubicBezTo>
                      <a:pt x="14413" y="18201"/>
                      <a:pt x="14247" y="17847"/>
                      <a:pt x="14106" y="17516"/>
                    </a:cubicBezTo>
                    <a:cubicBezTo>
                      <a:pt x="13775" y="16855"/>
                      <a:pt x="13468" y="16217"/>
                      <a:pt x="13113" y="15555"/>
                    </a:cubicBezTo>
                    <a:cubicBezTo>
                      <a:pt x="12783" y="14917"/>
                      <a:pt x="12428" y="14256"/>
                      <a:pt x="12097" y="13618"/>
                    </a:cubicBezTo>
                    <a:cubicBezTo>
                      <a:pt x="11767" y="12956"/>
                      <a:pt x="11483" y="12295"/>
                      <a:pt x="11247" y="11609"/>
                    </a:cubicBezTo>
                    <a:cubicBezTo>
                      <a:pt x="11223" y="11515"/>
                      <a:pt x="11176" y="11468"/>
                      <a:pt x="11152" y="11373"/>
                    </a:cubicBezTo>
                    <a:cubicBezTo>
                      <a:pt x="11129" y="11350"/>
                      <a:pt x="11129" y="11302"/>
                      <a:pt x="11129" y="11279"/>
                    </a:cubicBezTo>
                    <a:lnTo>
                      <a:pt x="11129" y="11279"/>
                    </a:lnTo>
                    <a:lnTo>
                      <a:pt x="12357" y="13145"/>
                    </a:lnTo>
                    <a:cubicBezTo>
                      <a:pt x="12830" y="13830"/>
                      <a:pt x="13350" y="14492"/>
                      <a:pt x="13869" y="15130"/>
                    </a:cubicBezTo>
                    <a:cubicBezTo>
                      <a:pt x="14366" y="15721"/>
                      <a:pt x="14909" y="16311"/>
                      <a:pt x="15500" y="16807"/>
                    </a:cubicBezTo>
                    <a:cubicBezTo>
                      <a:pt x="16090" y="17304"/>
                      <a:pt x="16681" y="17776"/>
                      <a:pt x="17366" y="18131"/>
                    </a:cubicBezTo>
                    <a:cubicBezTo>
                      <a:pt x="17650" y="18320"/>
                      <a:pt x="17981" y="18461"/>
                      <a:pt x="18288" y="18509"/>
                    </a:cubicBezTo>
                    <a:cubicBezTo>
                      <a:pt x="18442" y="18553"/>
                      <a:pt x="18618" y="18592"/>
                      <a:pt x="18787" y="18592"/>
                    </a:cubicBezTo>
                    <a:cubicBezTo>
                      <a:pt x="18980" y="18592"/>
                      <a:pt x="19165" y="18541"/>
                      <a:pt x="19304" y="18390"/>
                    </a:cubicBezTo>
                    <a:cubicBezTo>
                      <a:pt x="19540" y="18178"/>
                      <a:pt x="19540" y="17753"/>
                      <a:pt x="19398" y="17445"/>
                    </a:cubicBezTo>
                    <a:cubicBezTo>
                      <a:pt x="19209" y="17115"/>
                      <a:pt x="18949" y="16784"/>
                      <a:pt x="18689" y="16524"/>
                    </a:cubicBezTo>
                    <a:cubicBezTo>
                      <a:pt x="18406" y="16240"/>
                      <a:pt x="18122" y="15980"/>
                      <a:pt x="17815" y="15744"/>
                    </a:cubicBezTo>
                    <a:cubicBezTo>
                      <a:pt x="17532" y="15508"/>
                      <a:pt x="17224" y="15295"/>
                      <a:pt x="16941" y="15106"/>
                    </a:cubicBezTo>
                    <a:cubicBezTo>
                      <a:pt x="16350" y="14681"/>
                      <a:pt x="15736" y="14303"/>
                      <a:pt x="15122" y="13925"/>
                    </a:cubicBezTo>
                    <a:cubicBezTo>
                      <a:pt x="14484" y="13523"/>
                      <a:pt x="13869" y="13145"/>
                      <a:pt x="13255" y="12744"/>
                    </a:cubicBezTo>
                    <a:cubicBezTo>
                      <a:pt x="12664" y="12342"/>
                      <a:pt x="12074" y="11917"/>
                      <a:pt x="11507" y="11444"/>
                    </a:cubicBezTo>
                    <a:cubicBezTo>
                      <a:pt x="11459" y="11373"/>
                      <a:pt x="11389" y="11350"/>
                      <a:pt x="11341" y="11279"/>
                    </a:cubicBezTo>
                    <a:lnTo>
                      <a:pt x="11270" y="11231"/>
                    </a:lnTo>
                    <a:lnTo>
                      <a:pt x="11270" y="11231"/>
                    </a:lnTo>
                    <a:cubicBezTo>
                      <a:pt x="11956" y="11562"/>
                      <a:pt x="12594" y="11869"/>
                      <a:pt x="13279" y="12200"/>
                    </a:cubicBezTo>
                    <a:cubicBezTo>
                      <a:pt x="14058" y="12555"/>
                      <a:pt x="14791" y="12909"/>
                      <a:pt x="15594" y="13169"/>
                    </a:cubicBezTo>
                    <a:cubicBezTo>
                      <a:pt x="16327" y="13405"/>
                      <a:pt x="17059" y="13641"/>
                      <a:pt x="17815" y="13807"/>
                    </a:cubicBezTo>
                    <a:cubicBezTo>
                      <a:pt x="18571" y="13949"/>
                      <a:pt x="19327" y="14043"/>
                      <a:pt x="20107" y="14043"/>
                    </a:cubicBezTo>
                    <a:cubicBezTo>
                      <a:pt x="20414" y="14043"/>
                      <a:pt x="20769" y="13972"/>
                      <a:pt x="21099" y="13878"/>
                    </a:cubicBezTo>
                    <a:cubicBezTo>
                      <a:pt x="21430" y="13807"/>
                      <a:pt x="21832" y="13618"/>
                      <a:pt x="21926" y="13263"/>
                    </a:cubicBezTo>
                    <a:cubicBezTo>
                      <a:pt x="22021" y="12933"/>
                      <a:pt x="21808" y="12578"/>
                      <a:pt x="21548" y="12366"/>
                    </a:cubicBezTo>
                    <a:cubicBezTo>
                      <a:pt x="21218" y="12129"/>
                      <a:pt x="20839" y="11987"/>
                      <a:pt x="20461" y="11893"/>
                    </a:cubicBezTo>
                    <a:cubicBezTo>
                      <a:pt x="20107" y="11775"/>
                      <a:pt x="19705" y="11728"/>
                      <a:pt x="19327" y="11657"/>
                    </a:cubicBezTo>
                    <a:cubicBezTo>
                      <a:pt x="18973" y="11609"/>
                      <a:pt x="18595" y="11586"/>
                      <a:pt x="18240" y="11539"/>
                    </a:cubicBezTo>
                    <a:cubicBezTo>
                      <a:pt x="17532" y="11491"/>
                      <a:pt x="16799" y="11468"/>
                      <a:pt x="16043" y="11420"/>
                    </a:cubicBezTo>
                    <a:cubicBezTo>
                      <a:pt x="15334" y="11397"/>
                      <a:pt x="14602" y="11397"/>
                      <a:pt x="13869" y="11350"/>
                    </a:cubicBezTo>
                    <a:cubicBezTo>
                      <a:pt x="13161" y="11279"/>
                      <a:pt x="12428" y="11231"/>
                      <a:pt x="11719" y="11066"/>
                    </a:cubicBezTo>
                    <a:cubicBezTo>
                      <a:pt x="11625" y="11066"/>
                      <a:pt x="11554" y="11042"/>
                      <a:pt x="11483" y="11042"/>
                    </a:cubicBezTo>
                    <a:cubicBezTo>
                      <a:pt x="11436" y="11042"/>
                      <a:pt x="11412" y="11019"/>
                      <a:pt x="11389" y="11019"/>
                    </a:cubicBezTo>
                    <a:cubicBezTo>
                      <a:pt x="12121" y="10995"/>
                      <a:pt x="12853" y="10924"/>
                      <a:pt x="13610" y="10877"/>
                    </a:cubicBezTo>
                    <a:cubicBezTo>
                      <a:pt x="14436" y="10782"/>
                      <a:pt x="15263" y="10688"/>
                      <a:pt x="16090" y="10546"/>
                    </a:cubicBezTo>
                    <a:cubicBezTo>
                      <a:pt x="16846" y="10428"/>
                      <a:pt x="17626" y="10215"/>
                      <a:pt x="18359" y="9979"/>
                    </a:cubicBezTo>
                    <a:cubicBezTo>
                      <a:pt x="19091" y="9719"/>
                      <a:pt x="19800" y="9412"/>
                      <a:pt x="20461" y="9034"/>
                    </a:cubicBezTo>
                    <a:cubicBezTo>
                      <a:pt x="20745" y="8869"/>
                      <a:pt x="21005" y="8680"/>
                      <a:pt x="21241" y="8420"/>
                    </a:cubicBezTo>
                    <a:cubicBezTo>
                      <a:pt x="21454" y="8183"/>
                      <a:pt x="21714" y="7829"/>
                      <a:pt x="21643" y="7475"/>
                    </a:cubicBezTo>
                    <a:cubicBezTo>
                      <a:pt x="21548" y="7120"/>
                      <a:pt x="21194" y="6931"/>
                      <a:pt x="20863" y="6908"/>
                    </a:cubicBezTo>
                    <a:cubicBezTo>
                      <a:pt x="20775" y="6897"/>
                      <a:pt x="20687" y="6893"/>
                      <a:pt x="20599" y="6893"/>
                    </a:cubicBezTo>
                    <a:cubicBezTo>
                      <a:pt x="20286" y="6893"/>
                      <a:pt x="19977" y="6952"/>
                      <a:pt x="19682" y="7026"/>
                    </a:cubicBezTo>
                    <a:cubicBezTo>
                      <a:pt x="19304" y="7144"/>
                      <a:pt x="18949" y="7262"/>
                      <a:pt x="18595" y="7404"/>
                    </a:cubicBezTo>
                    <a:cubicBezTo>
                      <a:pt x="18264" y="7569"/>
                      <a:pt x="17910" y="7711"/>
                      <a:pt x="17579" y="7853"/>
                    </a:cubicBezTo>
                    <a:cubicBezTo>
                      <a:pt x="16941" y="8183"/>
                      <a:pt x="16279" y="8514"/>
                      <a:pt x="15641" y="8869"/>
                    </a:cubicBezTo>
                    <a:cubicBezTo>
                      <a:pt x="14980" y="9176"/>
                      <a:pt x="14342" y="9530"/>
                      <a:pt x="13680" y="9861"/>
                    </a:cubicBezTo>
                    <a:cubicBezTo>
                      <a:pt x="13042" y="10192"/>
                      <a:pt x="12357" y="10475"/>
                      <a:pt x="11672" y="10712"/>
                    </a:cubicBezTo>
                    <a:cubicBezTo>
                      <a:pt x="11601" y="10759"/>
                      <a:pt x="11530" y="10782"/>
                      <a:pt x="11436" y="10806"/>
                    </a:cubicBezTo>
                    <a:cubicBezTo>
                      <a:pt x="11412" y="10830"/>
                      <a:pt x="11389" y="10830"/>
                      <a:pt x="11365" y="10830"/>
                    </a:cubicBezTo>
                    <a:lnTo>
                      <a:pt x="13208" y="9601"/>
                    </a:lnTo>
                    <a:cubicBezTo>
                      <a:pt x="13893" y="9129"/>
                      <a:pt x="14578" y="8632"/>
                      <a:pt x="15193" y="8089"/>
                    </a:cubicBezTo>
                    <a:cubicBezTo>
                      <a:pt x="15783" y="7593"/>
                      <a:pt x="16374" y="7049"/>
                      <a:pt x="16870" y="6459"/>
                    </a:cubicBezTo>
                    <a:cubicBezTo>
                      <a:pt x="17390" y="5868"/>
                      <a:pt x="17862" y="5277"/>
                      <a:pt x="18217" y="4616"/>
                    </a:cubicBezTo>
                    <a:cubicBezTo>
                      <a:pt x="18382" y="4309"/>
                      <a:pt x="18548" y="3978"/>
                      <a:pt x="18595" y="3671"/>
                    </a:cubicBezTo>
                    <a:cubicBezTo>
                      <a:pt x="18689" y="3340"/>
                      <a:pt x="18737" y="2915"/>
                      <a:pt x="18477" y="2655"/>
                    </a:cubicBezTo>
                    <a:cubicBezTo>
                      <a:pt x="18344" y="2522"/>
                      <a:pt x="18150" y="2463"/>
                      <a:pt x="17956" y="2463"/>
                    </a:cubicBezTo>
                    <a:cubicBezTo>
                      <a:pt x="17806" y="2463"/>
                      <a:pt x="17655" y="2498"/>
                      <a:pt x="17532" y="2560"/>
                    </a:cubicBezTo>
                    <a:cubicBezTo>
                      <a:pt x="17177" y="2749"/>
                      <a:pt x="16846" y="3009"/>
                      <a:pt x="16587" y="3269"/>
                    </a:cubicBezTo>
                    <a:cubicBezTo>
                      <a:pt x="16327" y="3553"/>
                      <a:pt x="16043" y="3836"/>
                      <a:pt x="15830" y="4143"/>
                    </a:cubicBezTo>
                    <a:cubicBezTo>
                      <a:pt x="15594" y="4427"/>
                      <a:pt x="15382" y="4734"/>
                      <a:pt x="15169" y="5017"/>
                    </a:cubicBezTo>
                    <a:cubicBezTo>
                      <a:pt x="14744" y="5608"/>
                      <a:pt x="14366" y="6222"/>
                      <a:pt x="13988" y="6860"/>
                    </a:cubicBezTo>
                    <a:cubicBezTo>
                      <a:pt x="13610" y="7475"/>
                      <a:pt x="13231" y="8089"/>
                      <a:pt x="12806" y="8703"/>
                    </a:cubicBezTo>
                    <a:cubicBezTo>
                      <a:pt x="12428" y="9294"/>
                      <a:pt x="11979" y="9885"/>
                      <a:pt x="11507" y="10452"/>
                    </a:cubicBezTo>
                    <a:cubicBezTo>
                      <a:pt x="11436" y="10523"/>
                      <a:pt x="11412" y="10570"/>
                      <a:pt x="11365" y="10641"/>
                    </a:cubicBezTo>
                    <a:lnTo>
                      <a:pt x="11294" y="10688"/>
                    </a:lnTo>
                    <a:cubicBezTo>
                      <a:pt x="11625" y="10003"/>
                      <a:pt x="11956" y="9365"/>
                      <a:pt x="12263" y="8680"/>
                    </a:cubicBezTo>
                    <a:cubicBezTo>
                      <a:pt x="12617" y="7924"/>
                      <a:pt x="12972" y="7168"/>
                      <a:pt x="13255" y="6388"/>
                    </a:cubicBezTo>
                    <a:cubicBezTo>
                      <a:pt x="13491" y="5632"/>
                      <a:pt x="13728" y="4899"/>
                      <a:pt x="13869" y="4143"/>
                    </a:cubicBezTo>
                    <a:cubicBezTo>
                      <a:pt x="14011" y="3387"/>
                      <a:pt x="14106" y="2631"/>
                      <a:pt x="14106" y="1851"/>
                    </a:cubicBezTo>
                    <a:cubicBezTo>
                      <a:pt x="14106" y="1544"/>
                      <a:pt x="14035" y="1190"/>
                      <a:pt x="13964" y="859"/>
                    </a:cubicBezTo>
                    <a:cubicBezTo>
                      <a:pt x="13846" y="528"/>
                      <a:pt x="13680" y="127"/>
                      <a:pt x="13326" y="32"/>
                    </a:cubicBezTo>
                    <a:cubicBezTo>
                      <a:pt x="13261" y="11"/>
                      <a:pt x="13198" y="1"/>
                      <a:pt x="13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1"/>
              <p:cNvSpPr/>
              <p:nvPr/>
            </p:nvSpPr>
            <p:spPr>
              <a:xfrm>
                <a:off x="798675" y="1978175"/>
                <a:ext cx="519825" cy="518650"/>
              </a:xfrm>
              <a:custGeom>
                <a:avLst/>
                <a:gdLst/>
                <a:ahLst/>
                <a:cxnLst/>
                <a:rect l="l" t="t" r="r" b="b"/>
                <a:pathLst>
                  <a:path w="20793" h="20746" extrusionOk="0">
                    <a:moveTo>
                      <a:pt x="7567" y="777"/>
                    </a:moveTo>
                    <a:cubicBezTo>
                      <a:pt x="7526" y="777"/>
                      <a:pt x="7474" y="821"/>
                      <a:pt x="7490" y="854"/>
                    </a:cubicBezTo>
                    <a:cubicBezTo>
                      <a:pt x="7608" y="1209"/>
                      <a:pt x="7797" y="1540"/>
                      <a:pt x="7939" y="1894"/>
                    </a:cubicBezTo>
                    <a:cubicBezTo>
                      <a:pt x="8081" y="2248"/>
                      <a:pt x="8246" y="2603"/>
                      <a:pt x="8365" y="2934"/>
                    </a:cubicBezTo>
                    <a:cubicBezTo>
                      <a:pt x="8624" y="3619"/>
                      <a:pt x="8861" y="4328"/>
                      <a:pt x="9097" y="5013"/>
                    </a:cubicBezTo>
                    <a:cubicBezTo>
                      <a:pt x="9144" y="5225"/>
                      <a:pt x="9215" y="5414"/>
                      <a:pt x="9310" y="5603"/>
                    </a:cubicBezTo>
                    <a:cubicBezTo>
                      <a:pt x="9333" y="5698"/>
                      <a:pt x="9357" y="5816"/>
                      <a:pt x="9428" y="5911"/>
                    </a:cubicBezTo>
                    <a:cubicBezTo>
                      <a:pt x="9451" y="6005"/>
                      <a:pt x="9499" y="6123"/>
                      <a:pt x="9546" y="6194"/>
                    </a:cubicBezTo>
                    <a:cubicBezTo>
                      <a:pt x="9475" y="6029"/>
                      <a:pt x="9475" y="5816"/>
                      <a:pt x="9428" y="5651"/>
                    </a:cubicBezTo>
                    <a:cubicBezTo>
                      <a:pt x="9381" y="5462"/>
                      <a:pt x="9333" y="5296"/>
                      <a:pt x="9262" y="5107"/>
                    </a:cubicBezTo>
                    <a:cubicBezTo>
                      <a:pt x="9144" y="4753"/>
                      <a:pt x="9073" y="4398"/>
                      <a:pt x="8955" y="4044"/>
                    </a:cubicBezTo>
                    <a:cubicBezTo>
                      <a:pt x="8719" y="3335"/>
                      <a:pt x="8435" y="2626"/>
                      <a:pt x="8152" y="1965"/>
                    </a:cubicBezTo>
                    <a:cubicBezTo>
                      <a:pt x="8010" y="1563"/>
                      <a:pt x="7821" y="1161"/>
                      <a:pt x="7608" y="807"/>
                    </a:cubicBezTo>
                    <a:cubicBezTo>
                      <a:pt x="7601" y="786"/>
                      <a:pt x="7585" y="777"/>
                      <a:pt x="7567" y="777"/>
                    </a:cubicBezTo>
                    <a:close/>
                    <a:moveTo>
                      <a:pt x="12665" y="654"/>
                    </a:moveTo>
                    <a:cubicBezTo>
                      <a:pt x="12645" y="654"/>
                      <a:pt x="12626" y="664"/>
                      <a:pt x="12617" y="689"/>
                    </a:cubicBezTo>
                    <a:cubicBezTo>
                      <a:pt x="12547" y="1043"/>
                      <a:pt x="12523" y="1421"/>
                      <a:pt x="12452" y="1799"/>
                    </a:cubicBezTo>
                    <a:cubicBezTo>
                      <a:pt x="12405" y="2201"/>
                      <a:pt x="12381" y="2555"/>
                      <a:pt x="12310" y="2934"/>
                    </a:cubicBezTo>
                    <a:cubicBezTo>
                      <a:pt x="12192" y="3666"/>
                      <a:pt x="12074" y="4375"/>
                      <a:pt x="11885" y="5107"/>
                    </a:cubicBezTo>
                    <a:cubicBezTo>
                      <a:pt x="11861" y="5320"/>
                      <a:pt x="11814" y="5533"/>
                      <a:pt x="11767" y="5745"/>
                    </a:cubicBezTo>
                    <a:cubicBezTo>
                      <a:pt x="11743" y="5863"/>
                      <a:pt x="11720" y="5934"/>
                      <a:pt x="11720" y="6052"/>
                    </a:cubicBezTo>
                    <a:cubicBezTo>
                      <a:pt x="11700" y="6150"/>
                      <a:pt x="11697" y="6232"/>
                      <a:pt x="11669" y="6324"/>
                    </a:cubicBezTo>
                    <a:lnTo>
                      <a:pt x="11669" y="6324"/>
                    </a:lnTo>
                    <a:lnTo>
                      <a:pt x="11838" y="5840"/>
                    </a:lnTo>
                    <a:cubicBezTo>
                      <a:pt x="11885" y="5674"/>
                      <a:pt x="11932" y="5485"/>
                      <a:pt x="11980" y="5320"/>
                    </a:cubicBezTo>
                    <a:cubicBezTo>
                      <a:pt x="12074" y="4965"/>
                      <a:pt x="12169" y="4587"/>
                      <a:pt x="12216" y="4233"/>
                    </a:cubicBezTo>
                    <a:cubicBezTo>
                      <a:pt x="12358" y="3477"/>
                      <a:pt x="12476" y="2745"/>
                      <a:pt x="12570" y="2012"/>
                    </a:cubicBezTo>
                    <a:cubicBezTo>
                      <a:pt x="12641" y="1587"/>
                      <a:pt x="12688" y="1161"/>
                      <a:pt x="12688" y="736"/>
                    </a:cubicBezTo>
                    <a:cubicBezTo>
                      <a:pt x="12735" y="690"/>
                      <a:pt x="12700" y="654"/>
                      <a:pt x="12665" y="654"/>
                    </a:cubicBezTo>
                    <a:close/>
                    <a:moveTo>
                      <a:pt x="11669" y="6324"/>
                    </a:moveTo>
                    <a:lnTo>
                      <a:pt x="11649" y="6383"/>
                    </a:lnTo>
                    <a:cubicBezTo>
                      <a:pt x="11657" y="6363"/>
                      <a:pt x="11664" y="6343"/>
                      <a:pt x="11669" y="6324"/>
                    </a:cubicBezTo>
                    <a:close/>
                    <a:moveTo>
                      <a:pt x="11515" y="1864"/>
                    </a:moveTo>
                    <a:cubicBezTo>
                      <a:pt x="11460" y="1864"/>
                      <a:pt x="11389" y="1892"/>
                      <a:pt x="11389" y="1965"/>
                    </a:cubicBezTo>
                    <a:cubicBezTo>
                      <a:pt x="11318" y="2626"/>
                      <a:pt x="11247" y="3312"/>
                      <a:pt x="11200" y="3997"/>
                    </a:cubicBezTo>
                    <a:lnTo>
                      <a:pt x="11011" y="6029"/>
                    </a:lnTo>
                    <a:cubicBezTo>
                      <a:pt x="10987" y="6407"/>
                      <a:pt x="10987" y="6808"/>
                      <a:pt x="10964" y="7186"/>
                    </a:cubicBezTo>
                    <a:cubicBezTo>
                      <a:pt x="11011" y="6832"/>
                      <a:pt x="11082" y="6501"/>
                      <a:pt x="11129" y="6147"/>
                    </a:cubicBezTo>
                    <a:cubicBezTo>
                      <a:pt x="11200" y="5792"/>
                      <a:pt x="11223" y="5462"/>
                      <a:pt x="11247" y="5107"/>
                    </a:cubicBezTo>
                    <a:cubicBezTo>
                      <a:pt x="11342" y="4446"/>
                      <a:pt x="11389" y="3760"/>
                      <a:pt x="11460" y="3075"/>
                    </a:cubicBezTo>
                    <a:cubicBezTo>
                      <a:pt x="11483" y="2697"/>
                      <a:pt x="11554" y="2319"/>
                      <a:pt x="11578" y="1894"/>
                    </a:cubicBezTo>
                    <a:cubicBezTo>
                      <a:pt x="11578" y="1876"/>
                      <a:pt x="11549" y="1864"/>
                      <a:pt x="11515" y="1864"/>
                    </a:cubicBezTo>
                    <a:close/>
                    <a:moveTo>
                      <a:pt x="3170" y="3488"/>
                    </a:moveTo>
                    <a:cubicBezTo>
                      <a:pt x="3135" y="3488"/>
                      <a:pt x="3081" y="3552"/>
                      <a:pt x="3119" y="3571"/>
                    </a:cubicBezTo>
                    <a:cubicBezTo>
                      <a:pt x="3426" y="3808"/>
                      <a:pt x="3710" y="4020"/>
                      <a:pt x="4017" y="4257"/>
                    </a:cubicBezTo>
                    <a:lnTo>
                      <a:pt x="4891" y="4965"/>
                    </a:lnTo>
                    <a:cubicBezTo>
                      <a:pt x="5482" y="5438"/>
                      <a:pt x="6049" y="5911"/>
                      <a:pt x="6592" y="6407"/>
                    </a:cubicBezTo>
                    <a:cubicBezTo>
                      <a:pt x="6734" y="6572"/>
                      <a:pt x="6876" y="6690"/>
                      <a:pt x="7065" y="6832"/>
                    </a:cubicBezTo>
                    <a:cubicBezTo>
                      <a:pt x="7136" y="6879"/>
                      <a:pt x="7207" y="6974"/>
                      <a:pt x="7301" y="7045"/>
                    </a:cubicBezTo>
                    <a:cubicBezTo>
                      <a:pt x="7372" y="7092"/>
                      <a:pt x="7467" y="7163"/>
                      <a:pt x="7561" y="7234"/>
                    </a:cubicBezTo>
                    <a:cubicBezTo>
                      <a:pt x="7419" y="7092"/>
                      <a:pt x="7325" y="6950"/>
                      <a:pt x="7183" y="6808"/>
                    </a:cubicBezTo>
                    <a:lnTo>
                      <a:pt x="6781" y="6407"/>
                    </a:lnTo>
                    <a:cubicBezTo>
                      <a:pt x="6522" y="6147"/>
                      <a:pt x="6238" y="5911"/>
                      <a:pt x="5955" y="5651"/>
                    </a:cubicBezTo>
                    <a:cubicBezTo>
                      <a:pt x="5411" y="5154"/>
                      <a:pt x="4820" y="4682"/>
                      <a:pt x="4230" y="4233"/>
                    </a:cubicBezTo>
                    <a:cubicBezTo>
                      <a:pt x="3899" y="3973"/>
                      <a:pt x="3545" y="3690"/>
                      <a:pt x="3190" y="3501"/>
                    </a:cubicBezTo>
                    <a:cubicBezTo>
                      <a:pt x="3186" y="3491"/>
                      <a:pt x="3178" y="3488"/>
                      <a:pt x="3170" y="3488"/>
                    </a:cubicBezTo>
                    <a:close/>
                    <a:moveTo>
                      <a:pt x="7144" y="2422"/>
                    </a:moveTo>
                    <a:cubicBezTo>
                      <a:pt x="7072" y="2422"/>
                      <a:pt x="7014" y="2495"/>
                      <a:pt x="7065" y="2579"/>
                    </a:cubicBezTo>
                    <a:cubicBezTo>
                      <a:pt x="7325" y="3193"/>
                      <a:pt x="7608" y="3808"/>
                      <a:pt x="7916" y="4446"/>
                    </a:cubicBezTo>
                    <a:cubicBezTo>
                      <a:pt x="8199" y="5060"/>
                      <a:pt x="8483" y="5674"/>
                      <a:pt x="8766" y="6289"/>
                    </a:cubicBezTo>
                    <a:cubicBezTo>
                      <a:pt x="8955" y="6643"/>
                      <a:pt x="9121" y="6974"/>
                      <a:pt x="9310" y="7328"/>
                    </a:cubicBezTo>
                    <a:lnTo>
                      <a:pt x="8955" y="6359"/>
                    </a:lnTo>
                    <a:cubicBezTo>
                      <a:pt x="8837" y="6029"/>
                      <a:pt x="8672" y="5698"/>
                      <a:pt x="8554" y="5414"/>
                    </a:cubicBezTo>
                    <a:cubicBezTo>
                      <a:pt x="8294" y="4800"/>
                      <a:pt x="8010" y="4162"/>
                      <a:pt x="7727" y="3524"/>
                    </a:cubicBezTo>
                    <a:cubicBezTo>
                      <a:pt x="7585" y="3170"/>
                      <a:pt x="7419" y="2815"/>
                      <a:pt x="7230" y="2461"/>
                    </a:cubicBezTo>
                    <a:cubicBezTo>
                      <a:pt x="7203" y="2434"/>
                      <a:pt x="7173" y="2422"/>
                      <a:pt x="7144" y="2422"/>
                    </a:cubicBezTo>
                    <a:close/>
                    <a:moveTo>
                      <a:pt x="17186" y="3086"/>
                    </a:moveTo>
                    <a:cubicBezTo>
                      <a:pt x="17174" y="3086"/>
                      <a:pt x="17163" y="3090"/>
                      <a:pt x="17154" y="3099"/>
                    </a:cubicBezTo>
                    <a:cubicBezTo>
                      <a:pt x="16918" y="3406"/>
                      <a:pt x="16705" y="3690"/>
                      <a:pt x="16469" y="3997"/>
                    </a:cubicBezTo>
                    <a:lnTo>
                      <a:pt x="15760" y="4871"/>
                    </a:lnTo>
                    <a:cubicBezTo>
                      <a:pt x="15287" y="5462"/>
                      <a:pt x="14815" y="6029"/>
                      <a:pt x="14319" y="6572"/>
                    </a:cubicBezTo>
                    <a:cubicBezTo>
                      <a:pt x="14177" y="6714"/>
                      <a:pt x="14059" y="6856"/>
                      <a:pt x="13893" y="7045"/>
                    </a:cubicBezTo>
                    <a:cubicBezTo>
                      <a:pt x="13846" y="7116"/>
                      <a:pt x="13752" y="7186"/>
                      <a:pt x="13704" y="7281"/>
                    </a:cubicBezTo>
                    <a:cubicBezTo>
                      <a:pt x="13633" y="7352"/>
                      <a:pt x="13586" y="7446"/>
                      <a:pt x="13492" y="7541"/>
                    </a:cubicBezTo>
                    <a:cubicBezTo>
                      <a:pt x="13633" y="7399"/>
                      <a:pt x="13775" y="7305"/>
                      <a:pt x="13941" y="7163"/>
                    </a:cubicBezTo>
                    <a:lnTo>
                      <a:pt x="14319" y="6761"/>
                    </a:lnTo>
                    <a:cubicBezTo>
                      <a:pt x="14579" y="6501"/>
                      <a:pt x="14815" y="6218"/>
                      <a:pt x="15075" y="5934"/>
                    </a:cubicBezTo>
                    <a:cubicBezTo>
                      <a:pt x="15595" y="5391"/>
                      <a:pt x="16067" y="4800"/>
                      <a:pt x="16492" y="4209"/>
                    </a:cubicBezTo>
                    <a:cubicBezTo>
                      <a:pt x="16776" y="3879"/>
                      <a:pt x="17036" y="3524"/>
                      <a:pt x="17248" y="3170"/>
                    </a:cubicBezTo>
                    <a:cubicBezTo>
                      <a:pt x="17286" y="3151"/>
                      <a:pt x="17233" y="3086"/>
                      <a:pt x="17186" y="3086"/>
                    </a:cubicBezTo>
                    <a:close/>
                    <a:moveTo>
                      <a:pt x="15535" y="3543"/>
                    </a:moveTo>
                    <a:cubicBezTo>
                      <a:pt x="15511" y="3543"/>
                      <a:pt x="15489" y="3552"/>
                      <a:pt x="15476" y="3571"/>
                    </a:cubicBezTo>
                    <a:cubicBezTo>
                      <a:pt x="15051" y="4139"/>
                      <a:pt x="14673" y="4706"/>
                      <a:pt x="14295" y="5273"/>
                    </a:cubicBezTo>
                    <a:cubicBezTo>
                      <a:pt x="13917" y="5816"/>
                      <a:pt x="13492" y="6383"/>
                      <a:pt x="13114" y="6950"/>
                    </a:cubicBezTo>
                    <a:cubicBezTo>
                      <a:pt x="12901" y="7281"/>
                      <a:pt x="12688" y="7588"/>
                      <a:pt x="12452" y="7919"/>
                    </a:cubicBezTo>
                    <a:cubicBezTo>
                      <a:pt x="12665" y="7659"/>
                      <a:pt x="12901" y="7399"/>
                      <a:pt x="13114" y="7116"/>
                    </a:cubicBezTo>
                    <a:cubicBezTo>
                      <a:pt x="13326" y="6856"/>
                      <a:pt x="13515" y="6596"/>
                      <a:pt x="13728" y="6289"/>
                    </a:cubicBezTo>
                    <a:cubicBezTo>
                      <a:pt x="14153" y="5745"/>
                      <a:pt x="14531" y="5202"/>
                      <a:pt x="14933" y="4635"/>
                    </a:cubicBezTo>
                    <a:cubicBezTo>
                      <a:pt x="15169" y="4328"/>
                      <a:pt x="15382" y="4020"/>
                      <a:pt x="15618" y="3690"/>
                    </a:cubicBezTo>
                    <a:cubicBezTo>
                      <a:pt x="15670" y="3604"/>
                      <a:pt x="15597" y="3543"/>
                      <a:pt x="15535" y="3543"/>
                    </a:cubicBezTo>
                    <a:close/>
                    <a:moveTo>
                      <a:pt x="3657" y="5098"/>
                    </a:moveTo>
                    <a:cubicBezTo>
                      <a:pt x="3557" y="5098"/>
                      <a:pt x="3531" y="5212"/>
                      <a:pt x="3592" y="5273"/>
                    </a:cubicBezTo>
                    <a:cubicBezTo>
                      <a:pt x="4159" y="5674"/>
                      <a:pt x="4726" y="6052"/>
                      <a:pt x="5293" y="6454"/>
                    </a:cubicBezTo>
                    <a:cubicBezTo>
                      <a:pt x="5836" y="6832"/>
                      <a:pt x="6403" y="7234"/>
                      <a:pt x="6971" y="7635"/>
                    </a:cubicBezTo>
                    <a:cubicBezTo>
                      <a:pt x="7301" y="7824"/>
                      <a:pt x="7608" y="8037"/>
                      <a:pt x="7939" y="8273"/>
                    </a:cubicBezTo>
                    <a:cubicBezTo>
                      <a:pt x="7679" y="8061"/>
                      <a:pt x="7419" y="7824"/>
                      <a:pt x="7136" y="7635"/>
                    </a:cubicBezTo>
                    <a:cubicBezTo>
                      <a:pt x="6876" y="7423"/>
                      <a:pt x="6616" y="7210"/>
                      <a:pt x="6309" y="6997"/>
                    </a:cubicBezTo>
                    <a:cubicBezTo>
                      <a:pt x="5766" y="6596"/>
                      <a:pt x="5222" y="6218"/>
                      <a:pt x="4655" y="5792"/>
                    </a:cubicBezTo>
                    <a:cubicBezTo>
                      <a:pt x="4348" y="5556"/>
                      <a:pt x="4041" y="5344"/>
                      <a:pt x="3710" y="5107"/>
                    </a:cubicBezTo>
                    <a:cubicBezTo>
                      <a:pt x="3690" y="5101"/>
                      <a:pt x="3673" y="5098"/>
                      <a:pt x="3657" y="5098"/>
                    </a:cubicBezTo>
                    <a:close/>
                    <a:moveTo>
                      <a:pt x="7931" y="812"/>
                    </a:moveTo>
                    <a:cubicBezTo>
                      <a:pt x="7898" y="812"/>
                      <a:pt x="7858" y="850"/>
                      <a:pt x="7892" y="902"/>
                    </a:cubicBezTo>
                    <a:lnTo>
                      <a:pt x="8057" y="1256"/>
                    </a:lnTo>
                    <a:lnTo>
                      <a:pt x="8223" y="1610"/>
                    </a:lnTo>
                    <a:cubicBezTo>
                      <a:pt x="8341" y="1847"/>
                      <a:pt x="8435" y="2083"/>
                      <a:pt x="8554" y="2319"/>
                    </a:cubicBezTo>
                    <a:cubicBezTo>
                      <a:pt x="8743" y="2815"/>
                      <a:pt x="8908" y="3288"/>
                      <a:pt x="9050" y="3784"/>
                    </a:cubicBezTo>
                    <a:cubicBezTo>
                      <a:pt x="9357" y="4800"/>
                      <a:pt x="9593" y="5816"/>
                      <a:pt x="9759" y="6856"/>
                    </a:cubicBezTo>
                    <a:cubicBezTo>
                      <a:pt x="9829" y="7163"/>
                      <a:pt x="9853" y="7446"/>
                      <a:pt x="9924" y="7753"/>
                    </a:cubicBezTo>
                    <a:cubicBezTo>
                      <a:pt x="9948" y="7895"/>
                      <a:pt x="9948" y="8037"/>
                      <a:pt x="9971" y="8155"/>
                    </a:cubicBezTo>
                    <a:lnTo>
                      <a:pt x="10066" y="8604"/>
                    </a:lnTo>
                    <a:lnTo>
                      <a:pt x="10066" y="8179"/>
                    </a:lnTo>
                    <a:cubicBezTo>
                      <a:pt x="10066" y="8061"/>
                      <a:pt x="10042" y="7919"/>
                      <a:pt x="10042" y="7801"/>
                    </a:cubicBezTo>
                    <a:lnTo>
                      <a:pt x="9948" y="6997"/>
                    </a:lnTo>
                    <a:cubicBezTo>
                      <a:pt x="9900" y="6478"/>
                      <a:pt x="9782" y="5934"/>
                      <a:pt x="9688" y="5438"/>
                    </a:cubicBezTo>
                    <a:cubicBezTo>
                      <a:pt x="9451" y="4398"/>
                      <a:pt x="9144" y="3382"/>
                      <a:pt x="8790" y="2390"/>
                    </a:cubicBezTo>
                    <a:cubicBezTo>
                      <a:pt x="8672" y="2130"/>
                      <a:pt x="8577" y="1847"/>
                      <a:pt x="8435" y="1563"/>
                    </a:cubicBezTo>
                    <a:cubicBezTo>
                      <a:pt x="8388" y="1445"/>
                      <a:pt x="8294" y="1303"/>
                      <a:pt x="8223" y="1185"/>
                    </a:cubicBezTo>
                    <a:lnTo>
                      <a:pt x="7963" y="831"/>
                    </a:lnTo>
                    <a:cubicBezTo>
                      <a:pt x="7956" y="817"/>
                      <a:pt x="7944" y="812"/>
                      <a:pt x="7931" y="812"/>
                    </a:cubicBezTo>
                    <a:close/>
                    <a:moveTo>
                      <a:pt x="13091" y="845"/>
                    </a:moveTo>
                    <a:cubicBezTo>
                      <a:pt x="13038" y="845"/>
                      <a:pt x="12972" y="872"/>
                      <a:pt x="12972" y="925"/>
                    </a:cubicBezTo>
                    <a:lnTo>
                      <a:pt x="12972" y="1303"/>
                    </a:lnTo>
                    <a:lnTo>
                      <a:pt x="12972" y="1681"/>
                    </a:lnTo>
                    <a:cubicBezTo>
                      <a:pt x="12972" y="1965"/>
                      <a:pt x="12925" y="2201"/>
                      <a:pt x="12877" y="2461"/>
                    </a:cubicBezTo>
                    <a:cubicBezTo>
                      <a:pt x="12783" y="2981"/>
                      <a:pt x="12688" y="3477"/>
                      <a:pt x="12570" y="3997"/>
                    </a:cubicBezTo>
                    <a:cubicBezTo>
                      <a:pt x="12334" y="5013"/>
                      <a:pt x="12027" y="6029"/>
                      <a:pt x="11672" y="6997"/>
                    </a:cubicBezTo>
                    <a:cubicBezTo>
                      <a:pt x="11578" y="7281"/>
                      <a:pt x="11460" y="7564"/>
                      <a:pt x="11342" y="7824"/>
                    </a:cubicBezTo>
                    <a:cubicBezTo>
                      <a:pt x="11271" y="7966"/>
                      <a:pt x="11223" y="8108"/>
                      <a:pt x="11200" y="8250"/>
                    </a:cubicBezTo>
                    <a:cubicBezTo>
                      <a:pt x="11129" y="8391"/>
                      <a:pt x="11105" y="8533"/>
                      <a:pt x="11034" y="8651"/>
                    </a:cubicBezTo>
                    <a:cubicBezTo>
                      <a:pt x="11105" y="8533"/>
                      <a:pt x="11200" y="8415"/>
                      <a:pt x="11247" y="8297"/>
                    </a:cubicBezTo>
                    <a:lnTo>
                      <a:pt x="11436" y="7943"/>
                    </a:lnTo>
                    <a:cubicBezTo>
                      <a:pt x="11554" y="7706"/>
                      <a:pt x="11625" y="7470"/>
                      <a:pt x="11743" y="7210"/>
                    </a:cubicBezTo>
                    <a:cubicBezTo>
                      <a:pt x="11956" y="6714"/>
                      <a:pt x="12145" y="6194"/>
                      <a:pt x="12310" y="5698"/>
                    </a:cubicBezTo>
                    <a:cubicBezTo>
                      <a:pt x="12641" y="4706"/>
                      <a:pt x="12901" y="3666"/>
                      <a:pt x="13090" y="2626"/>
                    </a:cubicBezTo>
                    <a:cubicBezTo>
                      <a:pt x="13137" y="2343"/>
                      <a:pt x="13161" y="2036"/>
                      <a:pt x="13208" y="1752"/>
                    </a:cubicBezTo>
                    <a:lnTo>
                      <a:pt x="13208" y="1303"/>
                    </a:lnTo>
                    <a:cubicBezTo>
                      <a:pt x="13208" y="1161"/>
                      <a:pt x="13161" y="1020"/>
                      <a:pt x="13137" y="854"/>
                    </a:cubicBezTo>
                    <a:cubicBezTo>
                      <a:pt x="13125" y="848"/>
                      <a:pt x="13109" y="845"/>
                      <a:pt x="13091" y="845"/>
                    </a:cubicBezTo>
                    <a:close/>
                    <a:moveTo>
                      <a:pt x="3474" y="3264"/>
                    </a:moveTo>
                    <a:cubicBezTo>
                      <a:pt x="3474" y="3288"/>
                      <a:pt x="3426" y="3382"/>
                      <a:pt x="3474" y="3406"/>
                    </a:cubicBezTo>
                    <a:cubicBezTo>
                      <a:pt x="3592" y="3453"/>
                      <a:pt x="3686" y="3548"/>
                      <a:pt x="3804" y="3619"/>
                    </a:cubicBezTo>
                    <a:cubicBezTo>
                      <a:pt x="3923" y="3666"/>
                      <a:pt x="4041" y="3737"/>
                      <a:pt x="4135" y="3808"/>
                    </a:cubicBezTo>
                    <a:lnTo>
                      <a:pt x="4750" y="4257"/>
                    </a:lnTo>
                    <a:cubicBezTo>
                      <a:pt x="5175" y="4587"/>
                      <a:pt x="5553" y="4942"/>
                      <a:pt x="5931" y="5296"/>
                    </a:cubicBezTo>
                    <a:cubicBezTo>
                      <a:pt x="6687" y="6005"/>
                      <a:pt x="7396" y="6761"/>
                      <a:pt x="8081" y="7588"/>
                    </a:cubicBezTo>
                    <a:cubicBezTo>
                      <a:pt x="8270" y="7824"/>
                      <a:pt x="8459" y="8061"/>
                      <a:pt x="8648" y="8273"/>
                    </a:cubicBezTo>
                    <a:cubicBezTo>
                      <a:pt x="8743" y="8391"/>
                      <a:pt x="8813" y="8510"/>
                      <a:pt x="8908" y="8604"/>
                    </a:cubicBezTo>
                    <a:cubicBezTo>
                      <a:pt x="9002" y="8722"/>
                      <a:pt x="9121" y="8840"/>
                      <a:pt x="9215" y="8958"/>
                    </a:cubicBezTo>
                    <a:cubicBezTo>
                      <a:pt x="9144" y="8840"/>
                      <a:pt x="9097" y="8722"/>
                      <a:pt x="9002" y="8604"/>
                    </a:cubicBezTo>
                    <a:cubicBezTo>
                      <a:pt x="8932" y="8486"/>
                      <a:pt x="8861" y="8391"/>
                      <a:pt x="8790" y="8273"/>
                    </a:cubicBezTo>
                    <a:cubicBezTo>
                      <a:pt x="8648" y="8061"/>
                      <a:pt x="8483" y="7824"/>
                      <a:pt x="8317" y="7635"/>
                    </a:cubicBezTo>
                    <a:cubicBezTo>
                      <a:pt x="8010" y="7210"/>
                      <a:pt x="7656" y="6808"/>
                      <a:pt x="7301" y="6383"/>
                    </a:cubicBezTo>
                    <a:cubicBezTo>
                      <a:pt x="6569" y="5627"/>
                      <a:pt x="5813" y="4871"/>
                      <a:pt x="4986" y="4209"/>
                    </a:cubicBezTo>
                    <a:cubicBezTo>
                      <a:pt x="4750" y="4020"/>
                      <a:pt x="4513" y="3808"/>
                      <a:pt x="4277" y="3666"/>
                    </a:cubicBezTo>
                    <a:cubicBezTo>
                      <a:pt x="4159" y="3571"/>
                      <a:pt x="4041" y="3524"/>
                      <a:pt x="3899" y="3430"/>
                    </a:cubicBezTo>
                    <a:cubicBezTo>
                      <a:pt x="3757" y="3382"/>
                      <a:pt x="3615" y="3312"/>
                      <a:pt x="3474" y="3264"/>
                    </a:cubicBezTo>
                    <a:close/>
                    <a:moveTo>
                      <a:pt x="706" y="8026"/>
                    </a:moveTo>
                    <a:cubicBezTo>
                      <a:pt x="634" y="8026"/>
                      <a:pt x="630" y="8112"/>
                      <a:pt x="709" y="8132"/>
                    </a:cubicBezTo>
                    <a:cubicBezTo>
                      <a:pt x="1064" y="8179"/>
                      <a:pt x="1442" y="8226"/>
                      <a:pt x="1820" y="8273"/>
                    </a:cubicBezTo>
                    <a:cubicBezTo>
                      <a:pt x="2221" y="8344"/>
                      <a:pt x="2576" y="8368"/>
                      <a:pt x="2954" y="8415"/>
                    </a:cubicBezTo>
                    <a:cubicBezTo>
                      <a:pt x="3686" y="8533"/>
                      <a:pt x="4395" y="8651"/>
                      <a:pt x="5128" y="8840"/>
                    </a:cubicBezTo>
                    <a:cubicBezTo>
                      <a:pt x="5340" y="8864"/>
                      <a:pt x="5553" y="8935"/>
                      <a:pt x="5766" y="8958"/>
                    </a:cubicBezTo>
                    <a:cubicBezTo>
                      <a:pt x="5884" y="8982"/>
                      <a:pt x="5955" y="9006"/>
                      <a:pt x="6073" y="9006"/>
                    </a:cubicBezTo>
                    <a:cubicBezTo>
                      <a:pt x="6191" y="9053"/>
                      <a:pt x="6285" y="9053"/>
                      <a:pt x="6403" y="9077"/>
                    </a:cubicBezTo>
                    <a:lnTo>
                      <a:pt x="5860" y="8888"/>
                    </a:lnTo>
                    <a:cubicBezTo>
                      <a:pt x="5695" y="8840"/>
                      <a:pt x="5506" y="8817"/>
                      <a:pt x="5340" y="8746"/>
                    </a:cubicBezTo>
                    <a:cubicBezTo>
                      <a:pt x="4986" y="8651"/>
                      <a:pt x="4608" y="8580"/>
                      <a:pt x="4253" y="8510"/>
                    </a:cubicBezTo>
                    <a:cubicBezTo>
                      <a:pt x="3497" y="8368"/>
                      <a:pt x="2765" y="8250"/>
                      <a:pt x="2032" y="8155"/>
                    </a:cubicBezTo>
                    <a:cubicBezTo>
                      <a:pt x="1607" y="8108"/>
                      <a:pt x="1182" y="8037"/>
                      <a:pt x="756" y="8037"/>
                    </a:cubicBezTo>
                    <a:cubicBezTo>
                      <a:pt x="737" y="8029"/>
                      <a:pt x="720" y="8026"/>
                      <a:pt x="706" y="8026"/>
                    </a:cubicBezTo>
                    <a:close/>
                    <a:moveTo>
                      <a:pt x="17423" y="3453"/>
                    </a:moveTo>
                    <a:cubicBezTo>
                      <a:pt x="17390" y="3453"/>
                      <a:pt x="17355" y="3465"/>
                      <a:pt x="17343" y="3501"/>
                    </a:cubicBezTo>
                    <a:cubicBezTo>
                      <a:pt x="17272" y="3619"/>
                      <a:pt x="17178" y="3690"/>
                      <a:pt x="17130" y="3808"/>
                    </a:cubicBezTo>
                    <a:cubicBezTo>
                      <a:pt x="17059" y="3926"/>
                      <a:pt x="17012" y="4044"/>
                      <a:pt x="16918" y="4139"/>
                    </a:cubicBezTo>
                    <a:lnTo>
                      <a:pt x="16469" y="4753"/>
                    </a:lnTo>
                    <a:cubicBezTo>
                      <a:pt x="16162" y="5178"/>
                      <a:pt x="15807" y="5556"/>
                      <a:pt x="15453" y="5934"/>
                    </a:cubicBezTo>
                    <a:cubicBezTo>
                      <a:pt x="14744" y="6714"/>
                      <a:pt x="13964" y="7423"/>
                      <a:pt x="13137" y="8084"/>
                    </a:cubicBezTo>
                    <a:cubicBezTo>
                      <a:pt x="12901" y="8273"/>
                      <a:pt x="12665" y="8486"/>
                      <a:pt x="12452" y="8651"/>
                    </a:cubicBezTo>
                    <a:cubicBezTo>
                      <a:pt x="12334" y="8746"/>
                      <a:pt x="12216" y="8840"/>
                      <a:pt x="12145" y="8935"/>
                    </a:cubicBezTo>
                    <a:cubicBezTo>
                      <a:pt x="12027" y="9006"/>
                      <a:pt x="11909" y="9124"/>
                      <a:pt x="11791" y="9218"/>
                    </a:cubicBezTo>
                    <a:cubicBezTo>
                      <a:pt x="11909" y="9148"/>
                      <a:pt x="12027" y="9100"/>
                      <a:pt x="12145" y="9006"/>
                    </a:cubicBezTo>
                    <a:cubicBezTo>
                      <a:pt x="12263" y="8958"/>
                      <a:pt x="12334" y="8864"/>
                      <a:pt x="12452" y="8793"/>
                    </a:cubicBezTo>
                    <a:cubicBezTo>
                      <a:pt x="12665" y="8651"/>
                      <a:pt x="12901" y="8486"/>
                      <a:pt x="13114" y="8344"/>
                    </a:cubicBezTo>
                    <a:cubicBezTo>
                      <a:pt x="13515" y="8013"/>
                      <a:pt x="13941" y="7659"/>
                      <a:pt x="14342" y="7305"/>
                    </a:cubicBezTo>
                    <a:cubicBezTo>
                      <a:pt x="15122" y="6596"/>
                      <a:pt x="15854" y="5816"/>
                      <a:pt x="16540" y="4989"/>
                    </a:cubicBezTo>
                    <a:cubicBezTo>
                      <a:pt x="16705" y="4753"/>
                      <a:pt x="16918" y="4517"/>
                      <a:pt x="17059" y="4280"/>
                    </a:cubicBezTo>
                    <a:cubicBezTo>
                      <a:pt x="17154" y="4162"/>
                      <a:pt x="17225" y="4044"/>
                      <a:pt x="17296" y="3902"/>
                    </a:cubicBezTo>
                    <a:cubicBezTo>
                      <a:pt x="17367" y="3760"/>
                      <a:pt x="17414" y="3642"/>
                      <a:pt x="17485" y="3477"/>
                    </a:cubicBezTo>
                    <a:cubicBezTo>
                      <a:pt x="17485" y="3465"/>
                      <a:pt x="17455" y="3453"/>
                      <a:pt x="17423" y="3453"/>
                    </a:cubicBezTo>
                    <a:close/>
                    <a:moveTo>
                      <a:pt x="18227" y="7036"/>
                    </a:moveTo>
                    <a:cubicBezTo>
                      <a:pt x="18216" y="7036"/>
                      <a:pt x="18205" y="7039"/>
                      <a:pt x="18194" y="7045"/>
                    </a:cubicBezTo>
                    <a:cubicBezTo>
                      <a:pt x="17579" y="7305"/>
                      <a:pt x="16941" y="7588"/>
                      <a:pt x="16327" y="7895"/>
                    </a:cubicBezTo>
                    <a:cubicBezTo>
                      <a:pt x="15713" y="8179"/>
                      <a:pt x="15075" y="8462"/>
                      <a:pt x="14460" y="8746"/>
                    </a:cubicBezTo>
                    <a:cubicBezTo>
                      <a:pt x="14106" y="8935"/>
                      <a:pt x="13799" y="9100"/>
                      <a:pt x="13444" y="9289"/>
                    </a:cubicBezTo>
                    <a:lnTo>
                      <a:pt x="14413" y="8935"/>
                    </a:lnTo>
                    <a:cubicBezTo>
                      <a:pt x="14720" y="8817"/>
                      <a:pt x="15051" y="8651"/>
                      <a:pt x="15358" y="8533"/>
                    </a:cubicBezTo>
                    <a:cubicBezTo>
                      <a:pt x="15973" y="8273"/>
                      <a:pt x="16587" y="7990"/>
                      <a:pt x="17248" y="7706"/>
                    </a:cubicBezTo>
                    <a:cubicBezTo>
                      <a:pt x="17603" y="7564"/>
                      <a:pt x="17957" y="7399"/>
                      <a:pt x="18312" y="7210"/>
                    </a:cubicBezTo>
                    <a:cubicBezTo>
                      <a:pt x="18353" y="7169"/>
                      <a:pt x="18304" y="7036"/>
                      <a:pt x="18227" y="7036"/>
                    </a:cubicBezTo>
                    <a:close/>
                    <a:moveTo>
                      <a:pt x="19895" y="7467"/>
                    </a:moveTo>
                    <a:cubicBezTo>
                      <a:pt x="19888" y="7467"/>
                      <a:pt x="19880" y="7468"/>
                      <a:pt x="19871" y="7470"/>
                    </a:cubicBezTo>
                    <a:cubicBezTo>
                      <a:pt x="19517" y="7588"/>
                      <a:pt x="19186" y="7777"/>
                      <a:pt x="18831" y="7919"/>
                    </a:cubicBezTo>
                    <a:cubicBezTo>
                      <a:pt x="18477" y="8061"/>
                      <a:pt x="18123" y="8226"/>
                      <a:pt x="17792" y="8344"/>
                    </a:cubicBezTo>
                    <a:cubicBezTo>
                      <a:pt x="17130" y="8604"/>
                      <a:pt x="16421" y="8840"/>
                      <a:pt x="15713" y="9077"/>
                    </a:cubicBezTo>
                    <a:cubicBezTo>
                      <a:pt x="15500" y="9124"/>
                      <a:pt x="15335" y="9195"/>
                      <a:pt x="15122" y="9289"/>
                    </a:cubicBezTo>
                    <a:cubicBezTo>
                      <a:pt x="15027" y="9313"/>
                      <a:pt x="14909" y="9337"/>
                      <a:pt x="14815" y="9407"/>
                    </a:cubicBezTo>
                    <a:cubicBezTo>
                      <a:pt x="14744" y="9431"/>
                      <a:pt x="14626" y="9478"/>
                      <a:pt x="14531" y="9526"/>
                    </a:cubicBezTo>
                    <a:cubicBezTo>
                      <a:pt x="14697" y="9455"/>
                      <a:pt x="14909" y="9455"/>
                      <a:pt x="15098" y="9407"/>
                    </a:cubicBezTo>
                    <a:cubicBezTo>
                      <a:pt x="15264" y="9360"/>
                      <a:pt x="15429" y="9313"/>
                      <a:pt x="15618" y="9242"/>
                    </a:cubicBezTo>
                    <a:cubicBezTo>
                      <a:pt x="15973" y="9124"/>
                      <a:pt x="16327" y="9053"/>
                      <a:pt x="16681" y="8935"/>
                    </a:cubicBezTo>
                    <a:cubicBezTo>
                      <a:pt x="17390" y="8699"/>
                      <a:pt x="18099" y="8415"/>
                      <a:pt x="18784" y="8132"/>
                    </a:cubicBezTo>
                    <a:cubicBezTo>
                      <a:pt x="19162" y="7990"/>
                      <a:pt x="19564" y="7801"/>
                      <a:pt x="19942" y="7588"/>
                    </a:cubicBezTo>
                    <a:cubicBezTo>
                      <a:pt x="19985" y="7567"/>
                      <a:pt x="19969" y="7467"/>
                      <a:pt x="19895" y="7467"/>
                    </a:cubicBezTo>
                    <a:close/>
                    <a:moveTo>
                      <a:pt x="1324" y="7541"/>
                    </a:moveTo>
                    <a:cubicBezTo>
                      <a:pt x="1182" y="7541"/>
                      <a:pt x="1016" y="7564"/>
                      <a:pt x="875" y="7588"/>
                    </a:cubicBezTo>
                    <a:cubicBezTo>
                      <a:pt x="851" y="7683"/>
                      <a:pt x="851" y="7777"/>
                      <a:pt x="946" y="7777"/>
                    </a:cubicBezTo>
                    <a:lnTo>
                      <a:pt x="1702" y="7777"/>
                    </a:lnTo>
                    <a:cubicBezTo>
                      <a:pt x="1985" y="7777"/>
                      <a:pt x="2221" y="7801"/>
                      <a:pt x="2481" y="7872"/>
                    </a:cubicBezTo>
                    <a:cubicBezTo>
                      <a:pt x="3001" y="7943"/>
                      <a:pt x="3497" y="8037"/>
                      <a:pt x="4017" y="8155"/>
                    </a:cubicBezTo>
                    <a:cubicBezTo>
                      <a:pt x="5033" y="8391"/>
                      <a:pt x="6049" y="8722"/>
                      <a:pt x="7018" y="9077"/>
                    </a:cubicBezTo>
                    <a:cubicBezTo>
                      <a:pt x="7301" y="9148"/>
                      <a:pt x="7585" y="9289"/>
                      <a:pt x="7845" y="9384"/>
                    </a:cubicBezTo>
                    <a:cubicBezTo>
                      <a:pt x="7986" y="9455"/>
                      <a:pt x="8128" y="9526"/>
                      <a:pt x="8270" y="9549"/>
                    </a:cubicBezTo>
                    <a:cubicBezTo>
                      <a:pt x="8412" y="9596"/>
                      <a:pt x="8554" y="9620"/>
                      <a:pt x="8672" y="9691"/>
                    </a:cubicBezTo>
                    <a:cubicBezTo>
                      <a:pt x="8554" y="9620"/>
                      <a:pt x="8435" y="9549"/>
                      <a:pt x="8317" y="9478"/>
                    </a:cubicBezTo>
                    <a:lnTo>
                      <a:pt x="7963" y="9313"/>
                    </a:lnTo>
                    <a:cubicBezTo>
                      <a:pt x="7727" y="9195"/>
                      <a:pt x="7490" y="9100"/>
                      <a:pt x="7230" y="8982"/>
                    </a:cubicBezTo>
                    <a:cubicBezTo>
                      <a:pt x="6734" y="8769"/>
                      <a:pt x="6214" y="8604"/>
                      <a:pt x="5718" y="8415"/>
                    </a:cubicBezTo>
                    <a:cubicBezTo>
                      <a:pt x="4726" y="8108"/>
                      <a:pt x="3686" y="7824"/>
                      <a:pt x="2647" y="7659"/>
                    </a:cubicBezTo>
                    <a:cubicBezTo>
                      <a:pt x="2363" y="7588"/>
                      <a:pt x="2056" y="7564"/>
                      <a:pt x="1772" y="7541"/>
                    </a:cubicBezTo>
                    <a:close/>
                    <a:moveTo>
                      <a:pt x="1891" y="9148"/>
                    </a:moveTo>
                    <a:cubicBezTo>
                      <a:pt x="1820" y="9171"/>
                      <a:pt x="1867" y="9337"/>
                      <a:pt x="1938" y="9337"/>
                    </a:cubicBezTo>
                    <a:cubicBezTo>
                      <a:pt x="2623" y="9431"/>
                      <a:pt x="3308" y="9478"/>
                      <a:pt x="3993" y="9549"/>
                    </a:cubicBezTo>
                    <a:lnTo>
                      <a:pt x="6025" y="9715"/>
                    </a:lnTo>
                    <a:cubicBezTo>
                      <a:pt x="6403" y="9738"/>
                      <a:pt x="6781" y="9738"/>
                      <a:pt x="7183" y="9785"/>
                    </a:cubicBezTo>
                    <a:cubicBezTo>
                      <a:pt x="6829" y="9715"/>
                      <a:pt x="6498" y="9667"/>
                      <a:pt x="6144" y="9596"/>
                    </a:cubicBezTo>
                    <a:cubicBezTo>
                      <a:pt x="5789" y="9549"/>
                      <a:pt x="5458" y="9526"/>
                      <a:pt x="5104" y="9478"/>
                    </a:cubicBezTo>
                    <a:cubicBezTo>
                      <a:pt x="4419" y="9407"/>
                      <a:pt x="3757" y="9337"/>
                      <a:pt x="3072" y="9289"/>
                    </a:cubicBezTo>
                    <a:cubicBezTo>
                      <a:pt x="2694" y="9242"/>
                      <a:pt x="2292" y="9195"/>
                      <a:pt x="1891" y="9148"/>
                    </a:cubicBezTo>
                    <a:close/>
                    <a:moveTo>
                      <a:pt x="6878" y="417"/>
                    </a:moveTo>
                    <a:cubicBezTo>
                      <a:pt x="6857" y="417"/>
                      <a:pt x="6829" y="446"/>
                      <a:pt x="6829" y="476"/>
                    </a:cubicBezTo>
                    <a:cubicBezTo>
                      <a:pt x="6947" y="783"/>
                      <a:pt x="7089" y="1067"/>
                      <a:pt x="7207" y="1374"/>
                    </a:cubicBezTo>
                    <a:cubicBezTo>
                      <a:pt x="7349" y="1658"/>
                      <a:pt x="7467" y="1965"/>
                      <a:pt x="7608" y="2248"/>
                    </a:cubicBezTo>
                    <a:cubicBezTo>
                      <a:pt x="7892" y="2839"/>
                      <a:pt x="8128" y="3430"/>
                      <a:pt x="8365" y="4044"/>
                    </a:cubicBezTo>
                    <a:cubicBezTo>
                      <a:pt x="8837" y="5249"/>
                      <a:pt x="9239" y="6478"/>
                      <a:pt x="9617" y="7706"/>
                    </a:cubicBezTo>
                    <a:cubicBezTo>
                      <a:pt x="9735" y="8061"/>
                      <a:pt x="9829" y="8391"/>
                      <a:pt x="9924" y="8746"/>
                    </a:cubicBezTo>
                    <a:cubicBezTo>
                      <a:pt x="10042" y="9100"/>
                      <a:pt x="10137" y="9455"/>
                      <a:pt x="10207" y="9809"/>
                    </a:cubicBezTo>
                    <a:lnTo>
                      <a:pt x="10255" y="9809"/>
                    </a:lnTo>
                    <a:cubicBezTo>
                      <a:pt x="10089" y="9148"/>
                      <a:pt x="9971" y="8533"/>
                      <a:pt x="9806" y="7919"/>
                    </a:cubicBezTo>
                    <a:cubicBezTo>
                      <a:pt x="9617" y="7305"/>
                      <a:pt x="9451" y="6667"/>
                      <a:pt x="9239" y="6052"/>
                    </a:cubicBezTo>
                    <a:cubicBezTo>
                      <a:pt x="8813" y="4824"/>
                      <a:pt x="8388" y="3619"/>
                      <a:pt x="7845" y="2437"/>
                    </a:cubicBezTo>
                    <a:cubicBezTo>
                      <a:pt x="7703" y="2107"/>
                      <a:pt x="7561" y="1776"/>
                      <a:pt x="7396" y="1421"/>
                    </a:cubicBezTo>
                    <a:cubicBezTo>
                      <a:pt x="7254" y="1091"/>
                      <a:pt x="7112" y="736"/>
                      <a:pt x="6900" y="453"/>
                    </a:cubicBezTo>
                    <a:cubicBezTo>
                      <a:pt x="6900" y="427"/>
                      <a:pt x="6890" y="417"/>
                      <a:pt x="6878" y="417"/>
                    </a:cubicBezTo>
                    <a:close/>
                    <a:moveTo>
                      <a:pt x="12310" y="0"/>
                    </a:moveTo>
                    <a:cubicBezTo>
                      <a:pt x="12284" y="0"/>
                      <a:pt x="12263" y="7"/>
                      <a:pt x="12263" y="27"/>
                    </a:cubicBezTo>
                    <a:cubicBezTo>
                      <a:pt x="12192" y="358"/>
                      <a:pt x="12192" y="689"/>
                      <a:pt x="12169" y="1020"/>
                    </a:cubicBezTo>
                    <a:lnTo>
                      <a:pt x="12074" y="1988"/>
                    </a:lnTo>
                    <a:cubicBezTo>
                      <a:pt x="12027" y="2626"/>
                      <a:pt x="11932" y="3241"/>
                      <a:pt x="11814" y="3902"/>
                    </a:cubicBezTo>
                    <a:cubicBezTo>
                      <a:pt x="11601" y="5178"/>
                      <a:pt x="11365" y="6430"/>
                      <a:pt x="11082" y="7706"/>
                    </a:cubicBezTo>
                    <a:cubicBezTo>
                      <a:pt x="10987" y="8061"/>
                      <a:pt x="10893" y="8415"/>
                      <a:pt x="10845" y="8746"/>
                    </a:cubicBezTo>
                    <a:lnTo>
                      <a:pt x="10562" y="9809"/>
                    </a:lnTo>
                    <a:cubicBezTo>
                      <a:pt x="10562" y="9809"/>
                      <a:pt x="10562" y="9820"/>
                      <a:pt x="10576" y="9820"/>
                    </a:cubicBezTo>
                    <a:cubicBezTo>
                      <a:pt x="10583" y="9820"/>
                      <a:pt x="10593" y="9817"/>
                      <a:pt x="10609" y="9809"/>
                    </a:cubicBezTo>
                    <a:cubicBezTo>
                      <a:pt x="10798" y="9195"/>
                      <a:pt x="11011" y="8557"/>
                      <a:pt x="11153" y="7943"/>
                    </a:cubicBezTo>
                    <a:cubicBezTo>
                      <a:pt x="11342" y="7328"/>
                      <a:pt x="11460" y="6714"/>
                      <a:pt x="11601" y="6052"/>
                    </a:cubicBezTo>
                    <a:cubicBezTo>
                      <a:pt x="11861" y="4800"/>
                      <a:pt x="12074" y="3524"/>
                      <a:pt x="12216" y="2225"/>
                    </a:cubicBezTo>
                    <a:cubicBezTo>
                      <a:pt x="12263" y="1870"/>
                      <a:pt x="12310" y="1516"/>
                      <a:pt x="12334" y="1114"/>
                    </a:cubicBezTo>
                    <a:cubicBezTo>
                      <a:pt x="12381" y="760"/>
                      <a:pt x="12405" y="382"/>
                      <a:pt x="12405" y="27"/>
                    </a:cubicBezTo>
                    <a:cubicBezTo>
                      <a:pt x="12391" y="14"/>
                      <a:pt x="12346" y="0"/>
                      <a:pt x="12310" y="0"/>
                    </a:cubicBezTo>
                    <a:close/>
                    <a:moveTo>
                      <a:pt x="2390" y="3488"/>
                    </a:moveTo>
                    <a:cubicBezTo>
                      <a:pt x="2356" y="3488"/>
                      <a:pt x="2306" y="3552"/>
                      <a:pt x="2363" y="3571"/>
                    </a:cubicBezTo>
                    <a:cubicBezTo>
                      <a:pt x="2623" y="3784"/>
                      <a:pt x="2883" y="3973"/>
                      <a:pt x="3166" y="4139"/>
                    </a:cubicBezTo>
                    <a:cubicBezTo>
                      <a:pt x="3426" y="4328"/>
                      <a:pt x="3686" y="4517"/>
                      <a:pt x="3946" y="4706"/>
                    </a:cubicBezTo>
                    <a:cubicBezTo>
                      <a:pt x="4490" y="5084"/>
                      <a:pt x="4986" y="5462"/>
                      <a:pt x="5482" y="5887"/>
                    </a:cubicBezTo>
                    <a:cubicBezTo>
                      <a:pt x="6498" y="6690"/>
                      <a:pt x="7467" y="7541"/>
                      <a:pt x="8412" y="8415"/>
                    </a:cubicBezTo>
                    <a:cubicBezTo>
                      <a:pt x="8672" y="8651"/>
                      <a:pt x="8955" y="8935"/>
                      <a:pt x="9191" y="9171"/>
                    </a:cubicBezTo>
                    <a:cubicBezTo>
                      <a:pt x="9451" y="9407"/>
                      <a:pt x="9711" y="9667"/>
                      <a:pt x="9971" y="9927"/>
                    </a:cubicBezTo>
                    <a:cubicBezTo>
                      <a:pt x="9546" y="9455"/>
                      <a:pt x="9097" y="8958"/>
                      <a:pt x="8648" y="8510"/>
                    </a:cubicBezTo>
                    <a:cubicBezTo>
                      <a:pt x="8176" y="8061"/>
                      <a:pt x="7727" y="7635"/>
                      <a:pt x="7230" y="7186"/>
                    </a:cubicBezTo>
                    <a:cubicBezTo>
                      <a:pt x="6262" y="6336"/>
                      <a:pt x="5246" y="5509"/>
                      <a:pt x="4230" y="4729"/>
                    </a:cubicBezTo>
                    <a:cubicBezTo>
                      <a:pt x="3923" y="4517"/>
                      <a:pt x="3639" y="4280"/>
                      <a:pt x="3332" y="4091"/>
                    </a:cubicBezTo>
                    <a:cubicBezTo>
                      <a:pt x="3048" y="3879"/>
                      <a:pt x="2741" y="3666"/>
                      <a:pt x="2410" y="3501"/>
                    </a:cubicBezTo>
                    <a:cubicBezTo>
                      <a:pt x="2406" y="3491"/>
                      <a:pt x="2398" y="3488"/>
                      <a:pt x="2390" y="3488"/>
                    </a:cubicBezTo>
                    <a:close/>
                    <a:moveTo>
                      <a:pt x="17196" y="2347"/>
                    </a:moveTo>
                    <a:cubicBezTo>
                      <a:pt x="17182" y="2347"/>
                      <a:pt x="17167" y="2353"/>
                      <a:pt x="17154" y="2366"/>
                    </a:cubicBezTo>
                    <a:cubicBezTo>
                      <a:pt x="16941" y="2626"/>
                      <a:pt x="16776" y="2886"/>
                      <a:pt x="16587" y="3170"/>
                    </a:cubicBezTo>
                    <a:cubicBezTo>
                      <a:pt x="16421" y="3430"/>
                      <a:pt x="16232" y="3690"/>
                      <a:pt x="16043" y="3973"/>
                    </a:cubicBezTo>
                    <a:cubicBezTo>
                      <a:pt x="15642" y="4493"/>
                      <a:pt x="15264" y="4989"/>
                      <a:pt x="14862" y="5509"/>
                    </a:cubicBezTo>
                    <a:cubicBezTo>
                      <a:pt x="14059" y="6501"/>
                      <a:pt x="13208" y="7470"/>
                      <a:pt x="12310" y="8415"/>
                    </a:cubicBezTo>
                    <a:cubicBezTo>
                      <a:pt x="12074" y="8651"/>
                      <a:pt x="11814" y="8935"/>
                      <a:pt x="11578" y="9195"/>
                    </a:cubicBezTo>
                    <a:cubicBezTo>
                      <a:pt x="11342" y="9455"/>
                      <a:pt x="11082" y="9715"/>
                      <a:pt x="10798" y="9998"/>
                    </a:cubicBezTo>
                    <a:cubicBezTo>
                      <a:pt x="11271" y="9573"/>
                      <a:pt x="11743" y="9124"/>
                      <a:pt x="12216" y="8651"/>
                    </a:cubicBezTo>
                    <a:cubicBezTo>
                      <a:pt x="12688" y="8179"/>
                      <a:pt x="13114" y="7706"/>
                      <a:pt x="13563" y="7234"/>
                    </a:cubicBezTo>
                    <a:cubicBezTo>
                      <a:pt x="14413" y="6265"/>
                      <a:pt x="15240" y="5273"/>
                      <a:pt x="15996" y="4233"/>
                    </a:cubicBezTo>
                    <a:cubicBezTo>
                      <a:pt x="16232" y="3926"/>
                      <a:pt x="16445" y="3642"/>
                      <a:pt x="16658" y="3335"/>
                    </a:cubicBezTo>
                    <a:cubicBezTo>
                      <a:pt x="16870" y="3052"/>
                      <a:pt x="17059" y="2745"/>
                      <a:pt x="17248" y="2437"/>
                    </a:cubicBezTo>
                    <a:cubicBezTo>
                      <a:pt x="17265" y="2386"/>
                      <a:pt x="17233" y="2347"/>
                      <a:pt x="17196" y="2347"/>
                    </a:cubicBezTo>
                    <a:close/>
                    <a:moveTo>
                      <a:pt x="19869" y="7891"/>
                    </a:moveTo>
                    <a:cubicBezTo>
                      <a:pt x="19862" y="7891"/>
                      <a:pt x="19854" y="7892"/>
                      <a:pt x="19847" y="7895"/>
                    </a:cubicBezTo>
                    <a:lnTo>
                      <a:pt x="19493" y="8061"/>
                    </a:lnTo>
                    <a:lnTo>
                      <a:pt x="19139" y="8250"/>
                    </a:lnTo>
                    <a:cubicBezTo>
                      <a:pt x="18902" y="8368"/>
                      <a:pt x="18666" y="8462"/>
                      <a:pt x="18430" y="8557"/>
                    </a:cubicBezTo>
                    <a:cubicBezTo>
                      <a:pt x="17934" y="8746"/>
                      <a:pt x="17461" y="8935"/>
                      <a:pt x="16941" y="9077"/>
                    </a:cubicBezTo>
                    <a:cubicBezTo>
                      <a:pt x="15949" y="9360"/>
                      <a:pt x="14909" y="9596"/>
                      <a:pt x="13870" y="9785"/>
                    </a:cubicBezTo>
                    <a:cubicBezTo>
                      <a:pt x="13586" y="9833"/>
                      <a:pt x="13279" y="9880"/>
                      <a:pt x="12996" y="9927"/>
                    </a:cubicBezTo>
                    <a:cubicBezTo>
                      <a:pt x="12854" y="9951"/>
                      <a:pt x="12688" y="9951"/>
                      <a:pt x="12570" y="9998"/>
                    </a:cubicBezTo>
                    <a:lnTo>
                      <a:pt x="12145" y="10069"/>
                    </a:lnTo>
                    <a:lnTo>
                      <a:pt x="12547" y="10069"/>
                    </a:lnTo>
                    <a:cubicBezTo>
                      <a:pt x="12665" y="10069"/>
                      <a:pt x="12806" y="10045"/>
                      <a:pt x="12925" y="10045"/>
                    </a:cubicBezTo>
                    <a:lnTo>
                      <a:pt x="13728" y="9951"/>
                    </a:lnTo>
                    <a:cubicBezTo>
                      <a:pt x="14271" y="9904"/>
                      <a:pt x="14791" y="9785"/>
                      <a:pt x="15287" y="9691"/>
                    </a:cubicBezTo>
                    <a:cubicBezTo>
                      <a:pt x="16327" y="9455"/>
                      <a:pt x="17367" y="9171"/>
                      <a:pt x="18335" y="8817"/>
                    </a:cubicBezTo>
                    <a:cubicBezTo>
                      <a:pt x="18595" y="8699"/>
                      <a:pt x="18902" y="8604"/>
                      <a:pt x="19162" y="8462"/>
                    </a:cubicBezTo>
                    <a:cubicBezTo>
                      <a:pt x="19280" y="8391"/>
                      <a:pt x="19422" y="8297"/>
                      <a:pt x="19540" y="8250"/>
                    </a:cubicBezTo>
                    <a:lnTo>
                      <a:pt x="19895" y="7966"/>
                    </a:lnTo>
                    <a:cubicBezTo>
                      <a:pt x="19976" y="7946"/>
                      <a:pt x="19917" y="7891"/>
                      <a:pt x="19869" y="7891"/>
                    </a:cubicBezTo>
                    <a:close/>
                    <a:moveTo>
                      <a:pt x="48" y="8368"/>
                    </a:moveTo>
                    <a:cubicBezTo>
                      <a:pt x="0" y="8391"/>
                      <a:pt x="0" y="8486"/>
                      <a:pt x="48" y="8510"/>
                    </a:cubicBezTo>
                    <a:cubicBezTo>
                      <a:pt x="378" y="8580"/>
                      <a:pt x="709" y="8580"/>
                      <a:pt x="1016" y="8604"/>
                    </a:cubicBezTo>
                    <a:lnTo>
                      <a:pt x="2009" y="8699"/>
                    </a:lnTo>
                    <a:cubicBezTo>
                      <a:pt x="2647" y="8746"/>
                      <a:pt x="3261" y="8840"/>
                      <a:pt x="3923" y="8958"/>
                    </a:cubicBezTo>
                    <a:cubicBezTo>
                      <a:pt x="5198" y="9171"/>
                      <a:pt x="6451" y="9407"/>
                      <a:pt x="7727" y="9691"/>
                    </a:cubicBezTo>
                    <a:cubicBezTo>
                      <a:pt x="8081" y="9785"/>
                      <a:pt x="8435" y="9880"/>
                      <a:pt x="8766" y="9927"/>
                    </a:cubicBezTo>
                    <a:lnTo>
                      <a:pt x="9829" y="10187"/>
                    </a:lnTo>
                    <a:cubicBezTo>
                      <a:pt x="9829" y="10187"/>
                      <a:pt x="9853" y="10187"/>
                      <a:pt x="9829" y="10163"/>
                    </a:cubicBezTo>
                    <a:cubicBezTo>
                      <a:pt x="9215" y="9951"/>
                      <a:pt x="8577" y="9762"/>
                      <a:pt x="7963" y="9596"/>
                    </a:cubicBezTo>
                    <a:cubicBezTo>
                      <a:pt x="7349" y="9431"/>
                      <a:pt x="6734" y="9313"/>
                      <a:pt x="6073" y="9171"/>
                    </a:cubicBezTo>
                    <a:cubicBezTo>
                      <a:pt x="4797" y="8888"/>
                      <a:pt x="3545" y="8699"/>
                      <a:pt x="2245" y="8533"/>
                    </a:cubicBezTo>
                    <a:cubicBezTo>
                      <a:pt x="1891" y="8510"/>
                      <a:pt x="1536" y="8462"/>
                      <a:pt x="1135" y="8415"/>
                    </a:cubicBezTo>
                    <a:cubicBezTo>
                      <a:pt x="780" y="8391"/>
                      <a:pt x="402" y="8368"/>
                      <a:pt x="48" y="8368"/>
                    </a:cubicBezTo>
                    <a:close/>
                    <a:moveTo>
                      <a:pt x="20276" y="6827"/>
                    </a:moveTo>
                    <a:cubicBezTo>
                      <a:pt x="20268" y="6827"/>
                      <a:pt x="20259" y="6829"/>
                      <a:pt x="20249" y="6832"/>
                    </a:cubicBezTo>
                    <a:cubicBezTo>
                      <a:pt x="19966" y="6950"/>
                      <a:pt x="19658" y="7092"/>
                      <a:pt x="19375" y="7210"/>
                    </a:cubicBezTo>
                    <a:cubicBezTo>
                      <a:pt x="19068" y="7352"/>
                      <a:pt x="18784" y="7470"/>
                      <a:pt x="18477" y="7635"/>
                    </a:cubicBezTo>
                    <a:cubicBezTo>
                      <a:pt x="17886" y="7895"/>
                      <a:pt x="17296" y="8132"/>
                      <a:pt x="16681" y="8368"/>
                    </a:cubicBezTo>
                    <a:cubicBezTo>
                      <a:pt x="15476" y="8840"/>
                      <a:pt x="14271" y="9242"/>
                      <a:pt x="13019" y="9644"/>
                    </a:cubicBezTo>
                    <a:cubicBezTo>
                      <a:pt x="12665" y="9762"/>
                      <a:pt x="12334" y="9833"/>
                      <a:pt x="11980" y="9927"/>
                    </a:cubicBezTo>
                    <a:cubicBezTo>
                      <a:pt x="11625" y="10045"/>
                      <a:pt x="11271" y="10140"/>
                      <a:pt x="10916" y="10234"/>
                    </a:cubicBezTo>
                    <a:lnTo>
                      <a:pt x="10916" y="10258"/>
                    </a:lnTo>
                    <a:cubicBezTo>
                      <a:pt x="11578" y="10116"/>
                      <a:pt x="12192" y="9974"/>
                      <a:pt x="12806" y="9809"/>
                    </a:cubicBezTo>
                    <a:cubicBezTo>
                      <a:pt x="13444" y="9644"/>
                      <a:pt x="14059" y="9455"/>
                      <a:pt x="14673" y="9242"/>
                    </a:cubicBezTo>
                    <a:cubicBezTo>
                      <a:pt x="15925" y="8840"/>
                      <a:pt x="17130" y="8391"/>
                      <a:pt x="18312" y="7848"/>
                    </a:cubicBezTo>
                    <a:cubicBezTo>
                      <a:pt x="18642" y="7706"/>
                      <a:pt x="18950" y="7564"/>
                      <a:pt x="19304" y="7423"/>
                    </a:cubicBezTo>
                    <a:cubicBezTo>
                      <a:pt x="19635" y="7257"/>
                      <a:pt x="19989" y="7116"/>
                      <a:pt x="20296" y="6903"/>
                    </a:cubicBezTo>
                    <a:cubicBezTo>
                      <a:pt x="20337" y="6883"/>
                      <a:pt x="20325" y="6827"/>
                      <a:pt x="20276" y="6827"/>
                    </a:cubicBezTo>
                    <a:close/>
                    <a:moveTo>
                      <a:pt x="13586" y="10943"/>
                    </a:moveTo>
                    <a:lnTo>
                      <a:pt x="13586" y="10943"/>
                    </a:lnTo>
                    <a:cubicBezTo>
                      <a:pt x="13941" y="10990"/>
                      <a:pt x="14248" y="11061"/>
                      <a:pt x="14602" y="11109"/>
                    </a:cubicBezTo>
                    <a:cubicBezTo>
                      <a:pt x="14933" y="11179"/>
                      <a:pt x="15287" y="11203"/>
                      <a:pt x="15642" y="11227"/>
                    </a:cubicBezTo>
                    <a:cubicBezTo>
                      <a:pt x="16327" y="11321"/>
                      <a:pt x="17012" y="11368"/>
                      <a:pt x="17674" y="11439"/>
                    </a:cubicBezTo>
                    <a:cubicBezTo>
                      <a:pt x="18075" y="11463"/>
                      <a:pt x="18453" y="11534"/>
                      <a:pt x="18855" y="11557"/>
                    </a:cubicBezTo>
                    <a:cubicBezTo>
                      <a:pt x="18926" y="11557"/>
                      <a:pt x="18902" y="11416"/>
                      <a:pt x="18808" y="11368"/>
                    </a:cubicBezTo>
                    <a:cubicBezTo>
                      <a:pt x="18123" y="11298"/>
                      <a:pt x="17461" y="11227"/>
                      <a:pt x="16776" y="11179"/>
                    </a:cubicBezTo>
                    <a:lnTo>
                      <a:pt x="14720" y="10990"/>
                    </a:lnTo>
                    <a:cubicBezTo>
                      <a:pt x="14342" y="10967"/>
                      <a:pt x="13964" y="10967"/>
                      <a:pt x="13586" y="10943"/>
                    </a:cubicBezTo>
                    <a:close/>
                    <a:moveTo>
                      <a:pt x="10916" y="10542"/>
                    </a:moveTo>
                    <a:cubicBezTo>
                      <a:pt x="10916" y="10542"/>
                      <a:pt x="10893" y="10542"/>
                      <a:pt x="10916" y="10565"/>
                    </a:cubicBezTo>
                    <a:cubicBezTo>
                      <a:pt x="11531" y="10778"/>
                      <a:pt x="12169" y="10990"/>
                      <a:pt x="12783" y="11132"/>
                    </a:cubicBezTo>
                    <a:cubicBezTo>
                      <a:pt x="13397" y="11321"/>
                      <a:pt x="14011" y="11439"/>
                      <a:pt x="14673" y="11581"/>
                    </a:cubicBezTo>
                    <a:cubicBezTo>
                      <a:pt x="15949" y="11841"/>
                      <a:pt x="17201" y="12054"/>
                      <a:pt x="18501" y="12195"/>
                    </a:cubicBezTo>
                    <a:cubicBezTo>
                      <a:pt x="18855" y="12219"/>
                      <a:pt x="19210" y="12290"/>
                      <a:pt x="19611" y="12314"/>
                    </a:cubicBezTo>
                    <a:cubicBezTo>
                      <a:pt x="19966" y="12337"/>
                      <a:pt x="20344" y="12384"/>
                      <a:pt x="20698" y="12384"/>
                    </a:cubicBezTo>
                    <a:cubicBezTo>
                      <a:pt x="20745" y="12361"/>
                      <a:pt x="20793" y="12243"/>
                      <a:pt x="20698" y="12243"/>
                    </a:cubicBezTo>
                    <a:cubicBezTo>
                      <a:pt x="20367" y="12172"/>
                      <a:pt x="20060" y="12172"/>
                      <a:pt x="19729" y="12148"/>
                    </a:cubicBezTo>
                    <a:lnTo>
                      <a:pt x="18737" y="12054"/>
                    </a:lnTo>
                    <a:cubicBezTo>
                      <a:pt x="18099" y="12006"/>
                      <a:pt x="17485" y="11912"/>
                      <a:pt x="16823" y="11794"/>
                    </a:cubicBezTo>
                    <a:cubicBezTo>
                      <a:pt x="15547" y="11581"/>
                      <a:pt x="14295" y="11345"/>
                      <a:pt x="13019" y="11061"/>
                    </a:cubicBezTo>
                    <a:cubicBezTo>
                      <a:pt x="12665" y="10967"/>
                      <a:pt x="12310" y="10872"/>
                      <a:pt x="11980" y="10825"/>
                    </a:cubicBezTo>
                    <a:lnTo>
                      <a:pt x="10916" y="10542"/>
                    </a:lnTo>
                    <a:close/>
                    <a:moveTo>
                      <a:pt x="14342" y="11676"/>
                    </a:moveTo>
                    <a:lnTo>
                      <a:pt x="14886" y="11841"/>
                    </a:lnTo>
                    <a:cubicBezTo>
                      <a:pt x="15051" y="11912"/>
                      <a:pt x="15240" y="11936"/>
                      <a:pt x="15405" y="11983"/>
                    </a:cubicBezTo>
                    <a:cubicBezTo>
                      <a:pt x="15760" y="12077"/>
                      <a:pt x="16162" y="12172"/>
                      <a:pt x="16492" y="12219"/>
                    </a:cubicBezTo>
                    <a:cubicBezTo>
                      <a:pt x="17248" y="12384"/>
                      <a:pt x="17981" y="12503"/>
                      <a:pt x="18713" y="12573"/>
                    </a:cubicBezTo>
                    <a:cubicBezTo>
                      <a:pt x="19139" y="12644"/>
                      <a:pt x="19564" y="12692"/>
                      <a:pt x="19989" y="12692"/>
                    </a:cubicBezTo>
                    <a:cubicBezTo>
                      <a:pt x="20009" y="12699"/>
                      <a:pt x="20026" y="12703"/>
                      <a:pt x="20040" y="12703"/>
                    </a:cubicBezTo>
                    <a:cubicBezTo>
                      <a:pt x="20113" y="12703"/>
                      <a:pt x="20119" y="12621"/>
                      <a:pt x="20060" y="12621"/>
                    </a:cubicBezTo>
                    <a:cubicBezTo>
                      <a:pt x="19706" y="12550"/>
                      <a:pt x="19304" y="12526"/>
                      <a:pt x="18926" y="12479"/>
                    </a:cubicBezTo>
                    <a:cubicBezTo>
                      <a:pt x="18548" y="12408"/>
                      <a:pt x="18194" y="12384"/>
                      <a:pt x="17792" y="12314"/>
                    </a:cubicBezTo>
                    <a:cubicBezTo>
                      <a:pt x="17059" y="12195"/>
                      <a:pt x="16351" y="12077"/>
                      <a:pt x="15618" y="11912"/>
                    </a:cubicBezTo>
                    <a:cubicBezTo>
                      <a:pt x="15405" y="11888"/>
                      <a:pt x="15193" y="11817"/>
                      <a:pt x="15004" y="11794"/>
                    </a:cubicBezTo>
                    <a:cubicBezTo>
                      <a:pt x="14886" y="11770"/>
                      <a:pt x="14791" y="11723"/>
                      <a:pt x="14673" y="11723"/>
                    </a:cubicBezTo>
                    <a:cubicBezTo>
                      <a:pt x="14555" y="11699"/>
                      <a:pt x="14460" y="11699"/>
                      <a:pt x="14342" y="11676"/>
                    </a:cubicBezTo>
                    <a:close/>
                    <a:moveTo>
                      <a:pt x="8199" y="10660"/>
                    </a:moveTo>
                    <a:cubicBezTo>
                      <a:pt x="8081" y="10660"/>
                      <a:pt x="7939" y="10707"/>
                      <a:pt x="7821" y="10707"/>
                    </a:cubicBezTo>
                    <a:lnTo>
                      <a:pt x="7018" y="10778"/>
                    </a:lnTo>
                    <a:cubicBezTo>
                      <a:pt x="6498" y="10849"/>
                      <a:pt x="5955" y="10967"/>
                      <a:pt x="5458" y="11061"/>
                    </a:cubicBezTo>
                    <a:cubicBezTo>
                      <a:pt x="4419" y="11298"/>
                      <a:pt x="3403" y="11581"/>
                      <a:pt x="2410" y="11936"/>
                    </a:cubicBezTo>
                    <a:cubicBezTo>
                      <a:pt x="2151" y="12054"/>
                      <a:pt x="1867" y="12148"/>
                      <a:pt x="1583" y="12290"/>
                    </a:cubicBezTo>
                    <a:cubicBezTo>
                      <a:pt x="1465" y="12361"/>
                      <a:pt x="1324" y="12432"/>
                      <a:pt x="1205" y="12503"/>
                    </a:cubicBezTo>
                    <a:lnTo>
                      <a:pt x="851" y="12762"/>
                    </a:lnTo>
                    <a:cubicBezTo>
                      <a:pt x="788" y="12784"/>
                      <a:pt x="837" y="12861"/>
                      <a:pt x="899" y="12861"/>
                    </a:cubicBezTo>
                    <a:cubicBezTo>
                      <a:pt x="906" y="12861"/>
                      <a:pt x="914" y="12860"/>
                      <a:pt x="922" y="12857"/>
                    </a:cubicBezTo>
                    <a:lnTo>
                      <a:pt x="1276" y="12668"/>
                    </a:lnTo>
                    <a:lnTo>
                      <a:pt x="1631" y="12503"/>
                    </a:lnTo>
                    <a:cubicBezTo>
                      <a:pt x="1867" y="12384"/>
                      <a:pt x="2103" y="12290"/>
                      <a:pt x="2340" y="12172"/>
                    </a:cubicBezTo>
                    <a:cubicBezTo>
                      <a:pt x="2836" y="12006"/>
                      <a:pt x="3308" y="11817"/>
                      <a:pt x="3804" y="11676"/>
                    </a:cubicBezTo>
                    <a:cubicBezTo>
                      <a:pt x="4820" y="11368"/>
                      <a:pt x="5836" y="11132"/>
                      <a:pt x="6876" y="10967"/>
                    </a:cubicBezTo>
                    <a:cubicBezTo>
                      <a:pt x="7183" y="10896"/>
                      <a:pt x="7467" y="10872"/>
                      <a:pt x="7774" y="10825"/>
                    </a:cubicBezTo>
                    <a:cubicBezTo>
                      <a:pt x="7916" y="10778"/>
                      <a:pt x="8057" y="10778"/>
                      <a:pt x="8176" y="10754"/>
                    </a:cubicBezTo>
                    <a:lnTo>
                      <a:pt x="8624" y="10660"/>
                    </a:lnTo>
                    <a:close/>
                    <a:moveTo>
                      <a:pt x="12074" y="11014"/>
                    </a:moveTo>
                    <a:lnTo>
                      <a:pt x="12074" y="11014"/>
                    </a:lnTo>
                    <a:cubicBezTo>
                      <a:pt x="12192" y="11085"/>
                      <a:pt x="12310" y="11179"/>
                      <a:pt x="12428" y="11227"/>
                    </a:cubicBezTo>
                    <a:lnTo>
                      <a:pt x="12783" y="11416"/>
                    </a:lnTo>
                    <a:cubicBezTo>
                      <a:pt x="13019" y="11534"/>
                      <a:pt x="13255" y="11605"/>
                      <a:pt x="13515" y="11723"/>
                    </a:cubicBezTo>
                    <a:cubicBezTo>
                      <a:pt x="14035" y="11936"/>
                      <a:pt x="14531" y="12125"/>
                      <a:pt x="15027" y="12290"/>
                    </a:cubicBezTo>
                    <a:cubicBezTo>
                      <a:pt x="16020" y="12621"/>
                      <a:pt x="17059" y="12881"/>
                      <a:pt x="18099" y="13070"/>
                    </a:cubicBezTo>
                    <a:cubicBezTo>
                      <a:pt x="18383" y="13117"/>
                      <a:pt x="18690" y="13141"/>
                      <a:pt x="18973" y="13188"/>
                    </a:cubicBezTo>
                    <a:lnTo>
                      <a:pt x="19422" y="13188"/>
                    </a:lnTo>
                    <a:cubicBezTo>
                      <a:pt x="19564" y="13188"/>
                      <a:pt x="19729" y="13141"/>
                      <a:pt x="19871" y="13117"/>
                    </a:cubicBezTo>
                    <a:cubicBezTo>
                      <a:pt x="19895" y="13070"/>
                      <a:pt x="19895" y="12952"/>
                      <a:pt x="19824" y="12952"/>
                    </a:cubicBezTo>
                    <a:lnTo>
                      <a:pt x="19044" y="12952"/>
                    </a:lnTo>
                    <a:cubicBezTo>
                      <a:pt x="18784" y="12952"/>
                      <a:pt x="18548" y="12904"/>
                      <a:pt x="18264" y="12857"/>
                    </a:cubicBezTo>
                    <a:cubicBezTo>
                      <a:pt x="17745" y="12762"/>
                      <a:pt x="17248" y="12668"/>
                      <a:pt x="16752" y="12550"/>
                    </a:cubicBezTo>
                    <a:cubicBezTo>
                      <a:pt x="15713" y="12314"/>
                      <a:pt x="14697" y="12006"/>
                      <a:pt x="13728" y="11652"/>
                    </a:cubicBezTo>
                    <a:cubicBezTo>
                      <a:pt x="13468" y="11557"/>
                      <a:pt x="13161" y="11439"/>
                      <a:pt x="12901" y="11321"/>
                    </a:cubicBezTo>
                    <a:cubicBezTo>
                      <a:pt x="12759" y="11250"/>
                      <a:pt x="12641" y="11203"/>
                      <a:pt x="12476" y="11179"/>
                    </a:cubicBezTo>
                    <a:cubicBezTo>
                      <a:pt x="12334" y="11109"/>
                      <a:pt x="12192" y="11085"/>
                      <a:pt x="12074" y="11014"/>
                    </a:cubicBezTo>
                    <a:close/>
                    <a:moveTo>
                      <a:pt x="6238" y="11227"/>
                    </a:moveTo>
                    <a:lnTo>
                      <a:pt x="6238" y="11227"/>
                    </a:lnTo>
                    <a:cubicBezTo>
                      <a:pt x="6049" y="11274"/>
                      <a:pt x="5836" y="11274"/>
                      <a:pt x="5671" y="11345"/>
                    </a:cubicBezTo>
                    <a:cubicBezTo>
                      <a:pt x="5482" y="11368"/>
                      <a:pt x="5317" y="11439"/>
                      <a:pt x="5128" y="11487"/>
                    </a:cubicBezTo>
                    <a:cubicBezTo>
                      <a:pt x="4773" y="11605"/>
                      <a:pt x="4419" y="11699"/>
                      <a:pt x="4064" y="11817"/>
                    </a:cubicBezTo>
                    <a:cubicBezTo>
                      <a:pt x="3356" y="12054"/>
                      <a:pt x="2647" y="12314"/>
                      <a:pt x="1985" y="12621"/>
                    </a:cubicBezTo>
                    <a:cubicBezTo>
                      <a:pt x="1583" y="12762"/>
                      <a:pt x="1182" y="12928"/>
                      <a:pt x="827" y="13141"/>
                    </a:cubicBezTo>
                    <a:cubicBezTo>
                      <a:pt x="768" y="13180"/>
                      <a:pt x="775" y="13270"/>
                      <a:pt x="834" y="13270"/>
                    </a:cubicBezTo>
                    <a:cubicBezTo>
                      <a:pt x="846" y="13270"/>
                      <a:pt x="859" y="13266"/>
                      <a:pt x="875" y="13259"/>
                    </a:cubicBezTo>
                    <a:cubicBezTo>
                      <a:pt x="1229" y="13141"/>
                      <a:pt x="1560" y="12975"/>
                      <a:pt x="1914" y="12833"/>
                    </a:cubicBezTo>
                    <a:cubicBezTo>
                      <a:pt x="2269" y="12668"/>
                      <a:pt x="2623" y="12526"/>
                      <a:pt x="2954" y="12408"/>
                    </a:cubicBezTo>
                    <a:cubicBezTo>
                      <a:pt x="3639" y="12148"/>
                      <a:pt x="4348" y="11912"/>
                      <a:pt x="5057" y="11676"/>
                    </a:cubicBezTo>
                    <a:cubicBezTo>
                      <a:pt x="5246" y="11605"/>
                      <a:pt x="5435" y="11557"/>
                      <a:pt x="5647" y="11463"/>
                    </a:cubicBezTo>
                    <a:cubicBezTo>
                      <a:pt x="5718" y="11439"/>
                      <a:pt x="5836" y="11392"/>
                      <a:pt x="5931" y="11345"/>
                    </a:cubicBezTo>
                    <a:cubicBezTo>
                      <a:pt x="6025" y="11321"/>
                      <a:pt x="6144" y="11250"/>
                      <a:pt x="6238" y="11227"/>
                    </a:cubicBezTo>
                    <a:close/>
                    <a:moveTo>
                      <a:pt x="13208" y="13471"/>
                    </a:moveTo>
                    <a:lnTo>
                      <a:pt x="13208" y="13471"/>
                    </a:lnTo>
                    <a:cubicBezTo>
                      <a:pt x="13230" y="13501"/>
                      <a:pt x="13255" y="13526"/>
                      <a:pt x="13281" y="13548"/>
                    </a:cubicBezTo>
                    <a:lnTo>
                      <a:pt x="13281" y="13548"/>
                    </a:lnTo>
                    <a:cubicBezTo>
                      <a:pt x="13258" y="13523"/>
                      <a:pt x="13234" y="13497"/>
                      <a:pt x="13208" y="13471"/>
                    </a:cubicBezTo>
                    <a:close/>
                    <a:moveTo>
                      <a:pt x="7325" y="11463"/>
                    </a:moveTo>
                    <a:lnTo>
                      <a:pt x="6356" y="11817"/>
                    </a:lnTo>
                    <a:cubicBezTo>
                      <a:pt x="6025" y="11936"/>
                      <a:pt x="5695" y="12077"/>
                      <a:pt x="5387" y="12195"/>
                    </a:cubicBezTo>
                    <a:cubicBezTo>
                      <a:pt x="4773" y="12479"/>
                      <a:pt x="4159" y="12762"/>
                      <a:pt x="3497" y="13022"/>
                    </a:cubicBezTo>
                    <a:cubicBezTo>
                      <a:pt x="3143" y="13164"/>
                      <a:pt x="2788" y="13353"/>
                      <a:pt x="2434" y="13519"/>
                    </a:cubicBezTo>
                    <a:cubicBezTo>
                      <a:pt x="2390" y="13584"/>
                      <a:pt x="2468" y="13710"/>
                      <a:pt x="2554" y="13710"/>
                    </a:cubicBezTo>
                    <a:cubicBezTo>
                      <a:pt x="2562" y="13710"/>
                      <a:pt x="2569" y="13709"/>
                      <a:pt x="2576" y="13708"/>
                    </a:cubicBezTo>
                    <a:cubicBezTo>
                      <a:pt x="3190" y="13448"/>
                      <a:pt x="3804" y="13141"/>
                      <a:pt x="4419" y="12857"/>
                    </a:cubicBezTo>
                    <a:cubicBezTo>
                      <a:pt x="5033" y="12550"/>
                      <a:pt x="5671" y="12290"/>
                      <a:pt x="6285" y="11983"/>
                    </a:cubicBezTo>
                    <a:cubicBezTo>
                      <a:pt x="6640" y="11817"/>
                      <a:pt x="6971" y="11628"/>
                      <a:pt x="7325" y="11463"/>
                    </a:cubicBezTo>
                    <a:close/>
                    <a:moveTo>
                      <a:pt x="9829" y="10494"/>
                    </a:moveTo>
                    <a:cubicBezTo>
                      <a:pt x="9168" y="10636"/>
                      <a:pt x="8554" y="10754"/>
                      <a:pt x="7939" y="10943"/>
                    </a:cubicBezTo>
                    <a:cubicBezTo>
                      <a:pt x="7325" y="11109"/>
                      <a:pt x="6687" y="11298"/>
                      <a:pt x="6073" y="11487"/>
                    </a:cubicBezTo>
                    <a:cubicBezTo>
                      <a:pt x="4844" y="11912"/>
                      <a:pt x="3615" y="12361"/>
                      <a:pt x="2434" y="12881"/>
                    </a:cubicBezTo>
                    <a:cubicBezTo>
                      <a:pt x="2127" y="13022"/>
                      <a:pt x="1796" y="13188"/>
                      <a:pt x="1442" y="13330"/>
                    </a:cubicBezTo>
                    <a:cubicBezTo>
                      <a:pt x="1111" y="13471"/>
                      <a:pt x="756" y="13613"/>
                      <a:pt x="473" y="13826"/>
                    </a:cubicBezTo>
                    <a:cubicBezTo>
                      <a:pt x="409" y="13826"/>
                      <a:pt x="442" y="13923"/>
                      <a:pt x="484" y="13923"/>
                    </a:cubicBezTo>
                    <a:cubicBezTo>
                      <a:pt x="488" y="13923"/>
                      <a:pt x="492" y="13922"/>
                      <a:pt x="497" y="13920"/>
                    </a:cubicBezTo>
                    <a:cubicBezTo>
                      <a:pt x="780" y="13802"/>
                      <a:pt x="1087" y="13660"/>
                      <a:pt x="1371" y="13542"/>
                    </a:cubicBezTo>
                    <a:cubicBezTo>
                      <a:pt x="1678" y="13377"/>
                      <a:pt x="1985" y="13259"/>
                      <a:pt x="2269" y="13117"/>
                    </a:cubicBezTo>
                    <a:cubicBezTo>
                      <a:pt x="2859" y="12857"/>
                      <a:pt x="3450" y="12621"/>
                      <a:pt x="4064" y="12384"/>
                    </a:cubicBezTo>
                    <a:cubicBezTo>
                      <a:pt x="5269" y="11912"/>
                      <a:pt x="6498" y="11487"/>
                      <a:pt x="7727" y="11109"/>
                    </a:cubicBezTo>
                    <a:cubicBezTo>
                      <a:pt x="8081" y="10990"/>
                      <a:pt x="8412" y="10896"/>
                      <a:pt x="8766" y="10825"/>
                    </a:cubicBezTo>
                    <a:cubicBezTo>
                      <a:pt x="9121" y="10707"/>
                      <a:pt x="9475" y="10612"/>
                      <a:pt x="9829" y="10518"/>
                    </a:cubicBezTo>
                    <a:lnTo>
                      <a:pt x="9829" y="10494"/>
                    </a:lnTo>
                    <a:close/>
                    <a:moveTo>
                      <a:pt x="11223" y="14511"/>
                    </a:moveTo>
                    <a:cubicBezTo>
                      <a:pt x="11226" y="14520"/>
                      <a:pt x="11228" y="14529"/>
                      <a:pt x="11231" y="14538"/>
                    </a:cubicBezTo>
                    <a:lnTo>
                      <a:pt x="11231" y="14538"/>
                    </a:lnTo>
                    <a:cubicBezTo>
                      <a:pt x="11228" y="14529"/>
                      <a:pt x="11226" y="14520"/>
                      <a:pt x="11223" y="14511"/>
                    </a:cubicBezTo>
                    <a:close/>
                    <a:moveTo>
                      <a:pt x="12806" y="12432"/>
                    </a:moveTo>
                    <a:lnTo>
                      <a:pt x="12806" y="12432"/>
                    </a:lnTo>
                    <a:cubicBezTo>
                      <a:pt x="13090" y="12644"/>
                      <a:pt x="13350" y="12881"/>
                      <a:pt x="13610" y="13093"/>
                    </a:cubicBezTo>
                    <a:cubicBezTo>
                      <a:pt x="13870" y="13306"/>
                      <a:pt x="14153" y="13495"/>
                      <a:pt x="14437" y="13708"/>
                    </a:cubicBezTo>
                    <a:cubicBezTo>
                      <a:pt x="15004" y="14133"/>
                      <a:pt x="15524" y="14511"/>
                      <a:pt x="16091" y="14913"/>
                    </a:cubicBezTo>
                    <a:cubicBezTo>
                      <a:pt x="16421" y="15149"/>
                      <a:pt x="16705" y="15361"/>
                      <a:pt x="17036" y="15598"/>
                    </a:cubicBezTo>
                    <a:cubicBezTo>
                      <a:pt x="17069" y="15620"/>
                      <a:pt x="17098" y="15629"/>
                      <a:pt x="17122" y="15629"/>
                    </a:cubicBezTo>
                    <a:cubicBezTo>
                      <a:pt x="17202" y="15629"/>
                      <a:pt x="17226" y="15529"/>
                      <a:pt x="17154" y="15456"/>
                    </a:cubicBezTo>
                    <a:cubicBezTo>
                      <a:pt x="16587" y="15031"/>
                      <a:pt x="16020" y="14653"/>
                      <a:pt x="15476" y="14275"/>
                    </a:cubicBezTo>
                    <a:cubicBezTo>
                      <a:pt x="14909" y="13873"/>
                      <a:pt x="14342" y="13471"/>
                      <a:pt x="13799" y="13093"/>
                    </a:cubicBezTo>
                    <a:cubicBezTo>
                      <a:pt x="13468" y="12881"/>
                      <a:pt x="13137" y="12668"/>
                      <a:pt x="12806" y="12432"/>
                    </a:cubicBezTo>
                    <a:close/>
                    <a:moveTo>
                      <a:pt x="8294" y="12833"/>
                    </a:moveTo>
                    <a:cubicBezTo>
                      <a:pt x="8081" y="13093"/>
                      <a:pt x="7845" y="13353"/>
                      <a:pt x="7656" y="13613"/>
                    </a:cubicBezTo>
                    <a:cubicBezTo>
                      <a:pt x="7443" y="13897"/>
                      <a:pt x="7230" y="14157"/>
                      <a:pt x="7018" y="14440"/>
                    </a:cubicBezTo>
                    <a:cubicBezTo>
                      <a:pt x="6616" y="15007"/>
                      <a:pt x="6238" y="15551"/>
                      <a:pt x="5813" y="16094"/>
                    </a:cubicBezTo>
                    <a:cubicBezTo>
                      <a:pt x="5576" y="16425"/>
                      <a:pt x="5364" y="16732"/>
                      <a:pt x="5128" y="17039"/>
                    </a:cubicBezTo>
                    <a:cubicBezTo>
                      <a:pt x="5094" y="17123"/>
                      <a:pt x="5157" y="17196"/>
                      <a:pt x="5221" y="17196"/>
                    </a:cubicBezTo>
                    <a:cubicBezTo>
                      <a:pt x="5247" y="17196"/>
                      <a:pt x="5273" y="17184"/>
                      <a:pt x="5293" y="17157"/>
                    </a:cubicBezTo>
                    <a:cubicBezTo>
                      <a:pt x="5695" y="16614"/>
                      <a:pt x="6073" y="16047"/>
                      <a:pt x="6474" y="15480"/>
                    </a:cubicBezTo>
                    <a:cubicBezTo>
                      <a:pt x="6852" y="14913"/>
                      <a:pt x="7254" y="14369"/>
                      <a:pt x="7656" y="13802"/>
                    </a:cubicBezTo>
                    <a:cubicBezTo>
                      <a:pt x="7845" y="13471"/>
                      <a:pt x="8057" y="13141"/>
                      <a:pt x="8294" y="12833"/>
                    </a:cubicBezTo>
                    <a:close/>
                    <a:moveTo>
                      <a:pt x="13281" y="13548"/>
                    </a:moveTo>
                    <a:cubicBezTo>
                      <a:pt x="13386" y="13665"/>
                      <a:pt x="13470" y="13785"/>
                      <a:pt x="13586" y="13920"/>
                    </a:cubicBezTo>
                    <a:lnTo>
                      <a:pt x="13964" y="14298"/>
                    </a:lnTo>
                    <a:cubicBezTo>
                      <a:pt x="14224" y="14558"/>
                      <a:pt x="14531" y="14794"/>
                      <a:pt x="14791" y="15054"/>
                    </a:cubicBezTo>
                    <a:cubicBezTo>
                      <a:pt x="15358" y="15574"/>
                      <a:pt x="15949" y="16047"/>
                      <a:pt x="16540" y="16472"/>
                    </a:cubicBezTo>
                    <a:cubicBezTo>
                      <a:pt x="16847" y="16756"/>
                      <a:pt x="17201" y="17015"/>
                      <a:pt x="17556" y="17228"/>
                    </a:cubicBezTo>
                    <a:cubicBezTo>
                      <a:pt x="17572" y="17239"/>
                      <a:pt x="17588" y="17243"/>
                      <a:pt x="17602" y="17243"/>
                    </a:cubicBezTo>
                    <a:cubicBezTo>
                      <a:pt x="17651" y="17243"/>
                      <a:pt x="17681" y="17188"/>
                      <a:pt x="17626" y="17134"/>
                    </a:cubicBezTo>
                    <a:cubicBezTo>
                      <a:pt x="17343" y="16897"/>
                      <a:pt x="17036" y="16685"/>
                      <a:pt x="16752" y="16448"/>
                    </a:cubicBezTo>
                    <a:lnTo>
                      <a:pt x="15854" y="15740"/>
                    </a:lnTo>
                    <a:cubicBezTo>
                      <a:pt x="15264" y="15267"/>
                      <a:pt x="14697" y="14794"/>
                      <a:pt x="14177" y="14298"/>
                    </a:cubicBezTo>
                    <a:cubicBezTo>
                      <a:pt x="14035" y="14157"/>
                      <a:pt x="13870" y="14038"/>
                      <a:pt x="13704" y="13873"/>
                    </a:cubicBezTo>
                    <a:cubicBezTo>
                      <a:pt x="13610" y="13826"/>
                      <a:pt x="13563" y="13731"/>
                      <a:pt x="13468" y="13684"/>
                    </a:cubicBezTo>
                    <a:cubicBezTo>
                      <a:pt x="13403" y="13635"/>
                      <a:pt x="13338" y="13598"/>
                      <a:pt x="13281" y="13548"/>
                    </a:cubicBezTo>
                    <a:close/>
                    <a:moveTo>
                      <a:pt x="10775" y="10825"/>
                    </a:moveTo>
                    <a:lnTo>
                      <a:pt x="10775" y="10825"/>
                    </a:lnTo>
                    <a:cubicBezTo>
                      <a:pt x="11223" y="11298"/>
                      <a:pt x="11672" y="11794"/>
                      <a:pt x="12098" y="12243"/>
                    </a:cubicBezTo>
                    <a:cubicBezTo>
                      <a:pt x="12570" y="12668"/>
                      <a:pt x="13019" y="13117"/>
                      <a:pt x="13515" y="13566"/>
                    </a:cubicBezTo>
                    <a:cubicBezTo>
                      <a:pt x="14508" y="14416"/>
                      <a:pt x="15500" y="15243"/>
                      <a:pt x="16540" y="16023"/>
                    </a:cubicBezTo>
                    <a:cubicBezTo>
                      <a:pt x="16823" y="16212"/>
                      <a:pt x="17130" y="16448"/>
                      <a:pt x="17414" y="16661"/>
                    </a:cubicBezTo>
                    <a:cubicBezTo>
                      <a:pt x="17721" y="16874"/>
                      <a:pt x="18005" y="17086"/>
                      <a:pt x="18335" y="17252"/>
                    </a:cubicBezTo>
                    <a:cubicBezTo>
                      <a:pt x="18339" y="17255"/>
                      <a:pt x="18343" y="17256"/>
                      <a:pt x="18348" y="17256"/>
                    </a:cubicBezTo>
                    <a:cubicBezTo>
                      <a:pt x="18382" y="17256"/>
                      <a:pt x="18444" y="17198"/>
                      <a:pt x="18383" y="17157"/>
                    </a:cubicBezTo>
                    <a:cubicBezTo>
                      <a:pt x="18123" y="16968"/>
                      <a:pt x="17863" y="16779"/>
                      <a:pt x="17603" y="16614"/>
                    </a:cubicBezTo>
                    <a:cubicBezTo>
                      <a:pt x="17343" y="16425"/>
                      <a:pt x="17059" y="16212"/>
                      <a:pt x="16800" y="16047"/>
                    </a:cubicBezTo>
                    <a:cubicBezTo>
                      <a:pt x="16280" y="15645"/>
                      <a:pt x="15760" y="15267"/>
                      <a:pt x="15264" y="14865"/>
                    </a:cubicBezTo>
                    <a:cubicBezTo>
                      <a:pt x="14271" y="14062"/>
                      <a:pt x="13279" y="13211"/>
                      <a:pt x="12334" y="12314"/>
                    </a:cubicBezTo>
                    <a:cubicBezTo>
                      <a:pt x="12074" y="12077"/>
                      <a:pt x="11814" y="11817"/>
                      <a:pt x="11578" y="11581"/>
                    </a:cubicBezTo>
                    <a:cubicBezTo>
                      <a:pt x="11318" y="11345"/>
                      <a:pt x="11034" y="11085"/>
                      <a:pt x="10775" y="10825"/>
                    </a:cubicBezTo>
                    <a:close/>
                    <a:moveTo>
                      <a:pt x="8979" y="11534"/>
                    </a:moveTo>
                    <a:cubicBezTo>
                      <a:pt x="8861" y="11581"/>
                      <a:pt x="8743" y="11652"/>
                      <a:pt x="8624" y="11723"/>
                    </a:cubicBezTo>
                    <a:cubicBezTo>
                      <a:pt x="8506" y="11794"/>
                      <a:pt x="8412" y="11888"/>
                      <a:pt x="8294" y="11936"/>
                    </a:cubicBezTo>
                    <a:cubicBezTo>
                      <a:pt x="8081" y="12077"/>
                      <a:pt x="7845" y="12266"/>
                      <a:pt x="7656" y="12408"/>
                    </a:cubicBezTo>
                    <a:cubicBezTo>
                      <a:pt x="7230" y="12739"/>
                      <a:pt x="6829" y="13093"/>
                      <a:pt x="6403" y="13448"/>
                    </a:cubicBezTo>
                    <a:cubicBezTo>
                      <a:pt x="5647" y="14157"/>
                      <a:pt x="4891" y="14913"/>
                      <a:pt x="4206" y="15740"/>
                    </a:cubicBezTo>
                    <a:cubicBezTo>
                      <a:pt x="4041" y="15976"/>
                      <a:pt x="3828" y="16212"/>
                      <a:pt x="3686" y="16448"/>
                    </a:cubicBezTo>
                    <a:cubicBezTo>
                      <a:pt x="3592" y="16566"/>
                      <a:pt x="3545" y="16685"/>
                      <a:pt x="3450" y="16850"/>
                    </a:cubicBezTo>
                    <a:cubicBezTo>
                      <a:pt x="3403" y="16992"/>
                      <a:pt x="3332" y="17110"/>
                      <a:pt x="3285" y="17252"/>
                    </a:cubicBezTo>
                    <a:cubicBezTo>
                      <a:pt x="3285" y="17266"/>
                      <a:pt x="3328" y="17289"/>
                      <a:pt x="3368" y="17289"/>
                    </a:cubicBezTo>
                    <a:cubicBezTo>
                      <a:pt x="3393" y="17289"/>
                      <a:pt x="3417" y="17279"/>
                      <a:pt x="3426" y="17252"/>
                    </a:cubicBezTo>
                    <a:cubicBezTo>
                      <a:pt x="3474" y="17134"/>
                      <a:pt x="3568" y="17039"/>
                      <a:pt x="3639" y="16921"/>
                    </a:cubicBezTo>
                    <a:cubicBezTo>
                      <a:pt x="3686" y="16803"/>
                      <a:pt x="3757" y="16685"/>
                      <a:pt x="3828" y="16614"/>
                    </a:cubicBezTo>
                    <a:lnTo>
                      <a:pt x="4277" y="15976"/>
                    </a:lnTo>
                    <a:cubicBezTo>
                      <a:pt x="4608" y="15574"/>
                      <a:pt x="4962" y="15196"/>
                      <a:pt x="5317" y="14794"/>
                    </a:cubicBezTo>
                    <a:cubicBezTo>
                      <a:pt x="6025" y="14038"/>
                      <a:pt x="6781" y="13330"/>
                      <a:pt x="7608" y="12644"/>
                    </a:cubicBezTo>
                    <a:cubicBezTo>
                      <a:pt x="7845" y="12479"/>
                      <a:pt x="8081" y="12266"/>
                      <a:pt x="8294" y="12077"/>
                    </a:cubicBezTo>
                    <a:cubicBezTo>
                      <a:pt x="8412" y="12006"/>
                      <a:pt x="8530" y="11912"/>
                      <a:pt x="8624" y="11817"/>
                    </a:cubicBezTo>
                    <a:cubicBezTo>
                      <a:pt x="8743" y="11723"/>
                      <a:pt x="8861" y="11605"/>
                      <a:pt x="8979" y="11534"/>
                    </a:cubicBezTo>
                    <a:close/>
                    <a:moveTo>
                      <a:pt x="11554" y="11794"/>
                    </a:moveTo>
                    <a:cubicBezTo>
                      <a:pt x="11601" y="11912"/>
                      <a:pt x="11672" y="12030"/>
                      <a:pt x="11743" y="12148"/>
                    </a:cubicBezTo>
                    <a:cubicBezTo>
                      <a:pt x="11814" y="12266"/>
                      <a:pt x="11909" y="12361"/>
                      <a:pt x="11956" y="12479"/>
                    </a:cubicBezTo>
                    <a:cubicBezTo>
                      <a:pt x="12098" y="12668"/>
                      <a:pt x="12287" y="12904"/>
                      <a:pt x="12428" y="13117"/>
                    </a:cubicBezTo>
                    <a:cubicBezTo>
                      <a:pt x="12759" y="13542"/>
                      <a:pt x="13114" y="13944"/>
                      <a:pt x="13468" y="14369"/>
                    </a:cubicBezTo>
                    <a:cubicBezTo>
                      <a:pt x="14177" y="15125"/>
                      <a:pt x="14933" y="15858"/>
                      <a:pt x="15760" y="16543"/>
                    </a:cubicBezTo>
                    <a:cubicBezTo>
                      <a:pt x="15996" y="16732"/>
                      <a:pt x="16232" y="16921"/>
                      <a:pt x="16469" y="17086"/>
                    </a:cubicBezTo>
                    <a:cubicBezTo>
                      <a:pt x="16587" y="17157"/>
                      <a:pt x="16705" y="17228"/>
                      <a:pt x="16870" y="17323"/>
                    </a:cubicBezTo>
                    <a:cubicBezTo>
                      <a:pt x="17012" y="17370"/>
                      <a:pt x="17130" y="17441"/>
                      <a:pt x="17272" y="17488"/>
                    </a:cubicBezTo>
                    <a:cubicBezTo>
                      <a:pt x="17272" y="17464"/>
                      <a:pt x="17343" y="17370"/>
                      <a:pt x="17272" y="17346"/>
                    </a:cubicBezTo>
                    <a:cubicBezTo>
                      <a:pt x="17154" y="17275"/>
                      <a:pt x="17059" y="17204"/>
                      <a:pt x="16941" y="17134"/>
                    </a:cubicBezTo>
                    <a:cubicBezTo>
                      <a:pt x="16823" y="17086"/>
                      <a:pt x="16705" y="17015"/>
                      <a:pt x="16634" y="16921"/>
                    </a:cubicBezTo>
                    <a:lnTo>
                      <a:pt x="15996" y="16496"/>
                    </a:lnTo>
                    <a:cubicBezTo>
                      <a:pt x="15595" y="16165"/>
                      <a:pt x="15216" y="15810"/>
                      <a:pt x="14815" y="15456"/>
                    </a:cubicBezTo>
                    <a:cubicBezTo>
                      <a:pt x="14059" y="14747"/>
                      <a:pt x="13350" y="13967"/>
                      <a:pt x="12665" y="13141"/>
                    </a:cubicBezTo>
                    <a:cubicBezTo>
                      <a:pt x="12499" y="12904"/>
                      <a:pt x="12287" y="12668"/>
                      <a:pt x="12098" y="12479"/>
                    </a:cubicBezTo>
                    <a:cubicBezTo>
                      <a:pt x="12027" y="12361"/>
                      <a:pt x="11932" y="12243"/>
                      <a:pt x="11838" y="12148"/>
                    </a:cubicBezTo>
                    <a:cubicBezTo>
                      <a:pt x="11743" y="12030"/>
                      <a:pt x="11625" y="11912"/>
                      <a:pt x="11554" y="11794"/>
                    </a:cubicBezTo>
                    <a:close/>
                    <a:moveTo>
                      <a:pt x="7254" y="13211"/>
                    </a:moveTo>
                    <a:lnTo>
                      <a:pt x="7254" y="13211"/>
                    </a:lnTo>
                    <a:cubicBezTo>
                      <a:pt x="7112" y="13353"/>
                      <a:pt x="6971" y="13448"/>
                      <a:pt x="6829" y="13589"/>
                    </a:cubicBezTo>
                    <a:lnTo>
                      <a:pt x="6427" y="13967"/>
                    </a:lnTo>
                    <a:cubicBezTo>
                      <a:pt x="6167" y="14251"/>
                      <a:pt x="5931" y="14535"/>
                      <a:pt x="5671" y="14794"/>
                    </a:cubicBezTo>
                    <a:cubicBezTo>
                      <a:pt x="5175" y="15361"/>
                      <a:pt x="4702" y="15952"/>
                      <a:pt x="4253" y="16543"/>
                    </a:cubicBezTo>
                    <a:cubicBezTo>
                      <a:pt x="3993" y="16874"/>
                      <a:pt x="3710" y="17228"/>
                      <a:pt x="3521" y="17582"/>
                    </a:cubicBezTo>
                    <a:cubicBezTo>
                      <a:pt x="3469" y="17600"/>
                      <a:pt x="3506" y="17656"/>
                      <a:pt x="3548" y="17656"/>
                    </a:cubicBezTo>
                    <a:cubicBezTo>
                      <a:pt x="3564" y="17656"/>
                      <a:pt x="3579" y="17648"/>
                      <a:pt x="3592" y="17630"/>
                    </a:cubicBezTo>
                    <a:cubicBezTo>
                      <a:pt x="3828" y="17346"/>
                      <a:pt x="4041" y="17039"/>
                      <a:pt x="4277" y="16756"/>
                    </a:cubicBezTo>
                    <a:lnTo>
                      <a:pt x="4986" y="15858"/>
                    </a:lnTo>
                    <a:cubicBezTo>
                      <a:pt x="5458" y="15267"/>
                      <a:pt x="5931" y="14724"/>
                      <a:pt x="6427" y="14180"/>
                    </a:cubicBezTo>
                    <a:cubicBezTo>
                      <a:pt x="6592" y="14038"/>
                      <a:pt x="6711" y="13897"/>
                      <a:pt x="6852" y="13708"/>
                    </a:cubicBezTo>
                    <a:cubicBezTo>
                      <a:pt x="6900" y="13613"/>
                      <a:pt x="6994" y="13566"/>
                      <a:pt x="7065" y="13471"/>
                    </a:cubicBezTo>
                    <a:cubicBezTo>
                      <a:pt x="7112" y="13377"/>
                      <a:pt x="7183" y="13306"/>
                      <a:pt x="7254" y="13211"/>
                    </a:cubicBezTo>
                    <a:close/>
                    <a:moveTo>
                      <a:pt x="11460" y="13400"/>
                    </a:moveTo>
                    <a:lnTo>
                      <a:pt x="11814" y="14393"/>
                    </a:lnTo>
                    <a:cubicBezTo>
                      <a:pt x="11932" y="14700"/>
                      <a:pt x="12074" y="15031"/>
                      <a:pt x="12192" y="15338"/>
                    </a:cubicBezTo>
                    <a:cubicBezTo>
                      <a:pt x="12452" y="15952"/>
                      <a:pt x="12759" y="16566"/>
                      <a:pt x="13019" y="17228"/>
                    </a:cubicBezTo>
                    <a:cubicBezTo>
                      <a:pt x="13161" y="17582"/>
                      <a:pt x="13350" y="17937"/>
                      <a:pt x="13515" y="18291"/>
                    </a:cubicBezTo>
                    <a:cubicBezTo>
                      <a:pt x="13542" y="18318"/>
                      <a:pt x="13573" y="18330"/>
                      <a:pt x="13602" y="18330"/>
                    </a:cubicBezTo>
                    <a:cubicBezTo>
                      <a:pt x="13675" y="18330"/>
                      <a:pt x="13738" y="18258"/>
                      <a:pt x="13704" y="18173"/>
                    </a:cubicBezTo>
                    <a:cubicBezTo>
                      <a:pt x="13444" y="17559"/>
                      <a:pt x="13137" y="16921"/>
                      <a:pt x="12854" y="16307"/>
                    </a:cubicBezTo>
                    <a:cubicBezTo>
                      <a:pt x="12547" y="15692"/>
                      <a:pt x="12287" y="15054"/>
                      <a:pt x="11980" y="14440"/>
                    </a:cubicBezTo>
                    <a:cubicBezTo>
                      <a:pt x="11814" y="14086"/>
                      <a:pt x="11625" y="13755"/>
                      <a:pt x="11460" y="13400"/>
                    </a:cubicBezTo>
                    <a:close/>
                    <a:moveTo>
                      <a:pt x="9948" y="10754"/>
                    </a:moveTo>
                    <a:cubicBezTo>
                      <a:pt x="9475" y="11203"/>
                      <a:pt x="8979" y="11652"/>
                      <a:pt x="8530" y="12077"/>
                    </a:cubicBezTo>
                    <a:cubicBezTo>
                      <a:pt x="8081" y="12550"/>
                      <a:pt x="7656" y="12999"/>
                      <a:pt x="7207" y="13495"/>
                    </a:cubicBezTo>
                    <a:cubicBezTo>
                      <a:pt x="6356" y="14487"/>
                      <a:pt x="5529" y="15480"/>
                      <a:pt x="4750" y="16519"/>
                    </a:cubicBezTo>
                    <a:cubicBezTo>
                      <a:pt x="4537" y="16803"/>
                      <a:pt x="4301" y="17110"/>
                      <a:pt x="4112" y="17393"/>
                    </a:cubicBezTo>
                    <a:cubicBezTo>
                      <a:pt x="3899" y="17701"/>
                      <a:pt x="3686" y="17984"/>
                      <a:pt x="3521" y="18315"/>
                    </a:cubicBezTo>
                    <a:cubicBezTo>
                      <a:pt x="3487" y="18366"/>
                      <a:pt x="3514" y="18405"/>
                      <a:pt x="3550" y="18405"/>
                    </a:cubicBezTo>
                    <a:cubicBezTo>
                      <a:pt x="3564" y="18405"/>
                      <a:pt x="3579" y="18399"/>
                      <a:pt x="3592" y="18386"/>
                    </a:cubicBezTo>
                    <a:cubicBezTo>
                      <a:pt x="3804" y="18102"/>
                      <a:pt x="3993" y="17842"/>
                      <a:pt x="4159" y="17582"/>
                    </a:cubicBezTo>
                    <a:cubicBezTo>
                      <a:pt x="4348" y="17323"/>
                      <a:pt x="4537" y="17039"/>
                      <a:pt x="4726" y="16779"/>
                    </a:cubicBezTo>
                    <a:cubicBezTo>
                      <a:pt x="5104" y="16259"/>
                      <a:pt x="5482" y="15740"/>
                      <a:pt x="5907" y="15243"/>
                    </a:cubicBezTo>
                    <a:cubicBezTo>
                      <a:pt x="6711" y="14251"/>
                      <a:pt x="7561" y="13259"/>
                      <a:pt x="8435" y="12314"/>
                    </a:cubicBezTo>
                    <a:cubicBezTo>
                      <a:pt x="8672" y="12054"/>
                      <a:pt x="8955" y="11794"/>
                      <a:pt x="9191" y="11557"/>
                    </a:cubicBezTo>
                    <a:cubicBezTo>
                      <a:pt x="9428" y="11298"/>
                      <a:pt x="9688" y="11014"/>
                      <a:pt x="9948" y="10754"/>
                    </a:cubicBezTo>
                    <a:close/>
                    <a:moveTo>
                      <a:pt x="9806" y="13566"/>
                    </a:moveTo>
                    <a:lnTo>
                      <a:pt x="9806" y="13566"/>
                    </a:lnTo>
                    <a:cubicBezTo>
                      <a:pt x="9735" y="13920"/>
                      <a:pt x="9688" y="14251"/>
                      <a:pt x="9617" y="14605"/>
                    </a:cubicBezTo>
                    <a:cubicBezTo>
                      <a:pt x="9570" y="14936"/>
                      <a:pt x="9546" y="15267"/>
                      <a:pt x="9499" y="15621"/>
                    </a:cubicBezTo>
                    <a:cubicBezTo>
                      <a:pt x="9428" y="16307"/>
                      <a:pt x="9357" y="16992"/>
                      <a:pt x="9310" y="17677"/>
                    </a:cubicBezTo>
                    <a:cubicBezTo>
                      <a:pt x="9262" y="18055"/>
                      <a:pt x="9215" y="18433"/>
                      <a:pt x="9168" y="18858"/>
                    </a:cubicBezTo>
                    <a:cubicBezTo>
                      <a:pt x="9177" y="18877"/>
                      <a:pt x="9207" y="18888"/>
                      <a:pt x="9241" y="18888"/>
                    </a:cubicBezTo>
                    <a:cubicBezTo>
                      <a:pt x="9295" y="18888"/>
                      <a:pt x="9357" y="18860"/>
                      <a:pt x="9357" y="18787"/>
                    </a:cubicBezTo>
                    <a:cubicBezTo>
                      <a:pt x="9451" y="18102"/>
                      <a:pt x="9499" y="17441"/>
                      <a:pt x="9570" y="16756"/>
                    </a:cubicBezTo>
                    <a:lnTo>
                      <a:pt x="9735" y="14724"/>
                    </a:lnTo>
                    <a:cubicBezTo>
                      <a:pt x="9759" y="14322"/>
                      <a:pt x="9759" y="13944"/>
                      <a:pt x="9806" y="13566"/>
                    </a:cubicBezTo>
                    <a:close/>
                    <a:moveTo>
                      <a:pt x="9711" y="12077"/>
                    </a:moveTo>
                    <a:cubicBezTo>
                      <a:pt x="9640" y="12195"/>
                      <a:pt x="9570" y="12314"/>
                      <a:pt x="9499" y="12432"/>
                    </a:cubicBezTo>
                    <a:lnTo>
                      <a:pt x="9333" y="12786"/>
                    </a:lnTo>
                    <a:cubicBezTo>
                      <a:pt x="9215" y="13022"/>
                      <a:pt x="9121" y="13259"/>
                      <a:pt x="9002" y="13542"/>
                    </a:cubicBezTo>
                    <a:cubicBezTo>
                      <a:pt x="8790" y="14038"/>
                      <a:pt x="8624" y="14535"/>
                      <a:pt x="8435" y="15031"/>
                    </a:cubicBezTo>
                    <a:cubicBezTo>
                      <a:pt x="8128" y="16047"/>
                      <a:pt x="7845" y="17086"/>
                      <a:pt x="7679" y="18102"/>
                    </a:cubicBezTo>
                    <a:cubicBezTo>
                      <a:pt x="7608" y="18409"/>
                      <a:pt x="7585" y="18693"/>
                      <a:pt x="7561" y="19000"/>
                    </a:cubicBezTo>
                    <a:lnTo>
                      <a:pt x="7561" y="19449"/>
                    </a:lnTo>
                    <a:cubicBezTo>
                      <a:pt x="7561" y="19591"/>
                      <a:pt x="7585" y="19733"/>
                      <a:pt x="7608" y="19874"/>
                    </a:cubicBezTo>
                    <a:cubicBezTo>
                      <a:pt x="7629" y="19888"/>
                      <a:pt x="7654" y="19894"/>
                      <a:pt x="7679" y="19894"/>
                    </a:cubicBezTo>
                    <a:cubicBezTo>
                      <a:pt x="7738" y="19894"/>
                      <a:pt x="7797" y="19860"/>
                      <a:pt x="7797" y="19827"/>
                    </a:cubicBezTo>
                    <a:lnTo>
                      <a:pt x="7797" y="19449"/>
                    </a:lnTo>
                    <a:lnTo>
                      <a:pt x="7797" y="19047"/>
                    </a:lnTo>
                    <a:cubicBezTo>
                      <a:pt x="7797" y="18787"/>
                      <a:pt x="7821" y="18551"/>
                      <a:pt x="7892" y="18291"/>
                    </a:cubicBezTo>
                    <a:cubicBezTo>
                      <a:pt x="7963" y="17748"/>
                      <a:pt x="8057" y="17252"/>
                      <a:pt x="8176" y="16756"/>
                    </a:cubicBezTo>
                    <a:cubicBezTo>
                      <a:pt x="8412" y="15716"/>
                      <a:pt x="8743" y="14724"/>
                      <a:pt x="9097" y="13731"/>
                    </a:cubicBezTo>
                    <a:cubicBezTo>
                      <a:pt x="9168" y="13471"/>
                      <a:pt x="9310" y="13188"/>
                      <a:pt x="9404" y="12904"/>
                    </a:cubicBezTo>
                    <a:cubicBezTo>
                      <a:pt x="9475" y="12762"/>
                      <a:pt x="9522" y="12644"/>
                      <a:pt x="9570" y="12503"/>
                    </a:cubicBezTo>
                    <a:cubicBezTo>
                      <a:pt x="9617" y="12361"/>
                      <a:pt x="9640" y="12195"/>
                      <a:pt x="9711" y="12077"/>
                    </a:cubicBezTo>
                    <a:close/>
                    <a:moveTo>
                      <a:pt x="10680" y="12125"/>
                    </a:moveTo>
                    <a:lnTo>
                      <a:pt x="10680" y="12526"/>
                    </a:lnTo>
                    <a:cubicBezTo>
                      <a:pt x="10680" y="12644"/>
                      <a:pt x="10727" y="12786"/>
                      <a:pt x="10727" y="12904"/>
                    </a:cubicBezTo>
                    <a:lnTo>
                      <a:pt x="10798" y="13708"/>
                    </a:lnTo>
                    <a:cubicBezTo>
                      <a:pt x="10869" y="14251"/>
                      <a:pt x="10987" y="14771"/>
                      <a:pt x="11082" y="15267"/>
                    </a:cubicBezTo>
                    <a:cubicBezTo>
                      <a:pt x="11318" y="16307"/>
                      <a:pt x="11601" y="17346"/>
                      <a:pt x="11956" y="18315"/>
                    </a:cubicBezTo>
                    <a:cubicBezTo>
                      <a:pt x="12074" y="18575"/>
                      <a:pt x="12169" y="18882"/>
                      <a:pt x="12310" y="19142"/>
                    </a:cubicBezTo>
                    <a:cubicBezTo>
                      <a:pt x="12381" y="19260"/>
                      <a:pt x="12452" y="19402"/>
                      <a:pt x="12523" y="19520"/>
                    </a:cubicBezTo>
                    <a:lnTo>
                      <a:pt x="12783" y="19874"/>
                    </a:lnTo>
                    <a:cubicBezTo>
                      <a:pt x="12792" y="19910"/>
                      <a:pt x="12811" y="19926"/>
                      <a:pt x="12830" y="19926"/>
                    </a:cubicBezTo>
                    <a:cubicBezTo>
                      <a:pt x="12861" y="19926"/>
                      <a:pt x="12892" y="19885"/>
                      <a:pt x="12877" y="19827"/>
                    </a:cubicBezTo>
                    <a:lnTo>
                      <a:pt x="12688" y="19473"/>
                    </a:lnTo>
                    <a:lnTo>
                      <a:pt x="12523" y="19118"/>
                    </a:lnTo>
                    <a:cubicBezTo>
                      <a:pt x="12405" y="18882"/>
                      <a:pt x="12310" y="18646"/>
                      <a:pt x="12192" y="18409"/>
                    </a:cubicBezTo>
                    <a:cubicBezTo>
                      <a:pt x="12027" y="17913"/>
                      <a:pt x="11838" y="17441"/>
                      <a:pt x="11696" y="16921"/>
                    </a:cubicBezTo>
                    <a:cubicBezTo>
                      <a:pt x="11389" y="15929"/>
                      <a:pt x="11153" y="14889"/>
                      <a:pt x="10987" y="13849"/>
                    </a:cubicBezTo>
                    <a:cubicBezTo>
                      <a:pt x="10916" y="13566"/>
                      <a:pt x="10893" y="13259"/>
                      <a:pt x="10845" y="12975"/>
                    </a:cubicBezTo>
                    <a:cubicBezTo>
                      <a:pt x="10798" y="12833"/>
                      <a:pt x="10798" y="12668"/>
                      <a:pt x="10775" y="12550"/>
                    </a:cubicBezTo>
                    <a:lnTo>
                      <a:pt x="10680" y="12125"/>
                    </a:lnTo>
                    <a:close/>
                    <a:moveTo>
                      <a:pt x="11231" y="14538"/>
                    </a:moveTo>
                    <a:cubicBezTo>
                      <a:pt x="11271" y="14699"/>
                      <a:pt x="11275" y="14899"/>
                      <a:pt x="11342" y="15078"/>
                    </a:cubicBezTo>
                    <a:cubicBezTo>
                      <a:pt x="11365" y="15243"/>
                      <a:pt x="11412" y="15432"/>
                      <a:pt x="11483" y="15598"/>
                    </a:cubicBezTo>
                    <a:cubicBezTo>
                      <a:pt x="11601" y="15952"/>
                      <a:pt x="11696" y="16307"/>
                      <a:pt x="11814" y="16661"/>
                    </a:cubicBezTo>
                    <a:cubicBezTo>
                      <a:pt x="12050" y="17370"/>
                      <a:pt x="12310" y="18079"/>
                      <a:pt x="12594" y="18764"/>
                    </a:cubicBezTo>
                    <a:cubicBezTo>
                      <a:pt x="12759" y="19142"/>
                      <a:pt x="12925" y="19567"/>
                      <a:pt x="13137" y="19922"/>
                    </a:cubicBezTo>
                    <a:cubicBezTo>
                      <a:pt x="13161" y="19937"/>
                      <a:pt x="13185" y="19945"/>
                      <a:pt x="13205" y="19945"/>
                    </a:cubicBezTo>
                    <a:cubicBezTo>
                      <a:pt x="13245" y="19945"/>
                      <a:pt x="13271" y="19914"/>
                      <a:pt x="13255" y="19851"/>
                    </a:cubicBezTo>
                    <a:cubicBezTo>
                      <a:pt x="13137" y="19496"/>
                      <a:pt x="12972" y="19165"/>
                      <a:pt x="12806" y="18811"/>
                    </a:cubicBezTo>
                    <a:cubicBezTo>
                      <a:pt x="12665" y="18457"/>
                      <a:pt x="12523" y="18102"/>
                      <a:pt x="12405" y="17795"/>
                    </a:cubicBezTo>
                    <a:cubicBezTo>
                      <a:pt x="12121" y="17110"/>
                      <a:pt x="11885" y="16401"/>
                      <a:pt x="11672" y="15692"/>
                    </a:cubicBezTo>
                    <a:cubicBezTo>
                      <a:pt x="11601" y="15480"/>
                      <a:pt x="11531" y="15314"/>
                      <a:pt x="11460" y="15102"/>
                    </a:cubicBezTo>
                    <a:cubicBezTo>
                      <a:pt x="11436" y="15007"/>
                      <a:pt x="11389" y="14889"/>
                      <a:pt x="11342" y="14794"/>
                    </a:cubicBezTo>
                    <a:cubicBezTo>
                      <a:pt x="11299" y="14730"/>
                      <a:pt x="11256" y="14627"/>
                      <a:pt x="11231" y="14538"/>
                    </a:cubicBezTo>
                    <a:close/>
                    <a:moveTo>
                      <a:pt x="9097" y="14322"/>
                    </a:moveTo>
                    <a:lnTo>
                      <a:pt x="8908" y="14865"/>
                    </a:lnTo>
                    <a:cubicBezTo>
                      <a:pt x="8861" y="15031"/>
                      <a:pt x="8837" y="15220"/>
                      <a:pt x="8766" y="15385"/>
                    </a:cubicBezTo>
                    <a:cubicBezTo>
                      <a:pt x="8672" y="15740"/>
                      <a:pt x="8601" y="16141"/>
                      <a:pt x="8530" y="16496"/>
                    </a:cubicBezTo>
                    <a:cubicBezTo>
                      <a:pt x="8388" y="17228"/>
                      <a:pt x="8270" y="17961"/>
                      <a:pt x="8176" y="18693"/>
                    </a:cubicBezTo>
                    <a:cubicBezTo>
                      <a:pt x="8128" y="19118"/>
                      <a:pt x="8057" y="19567"/>
                      <a:pt x="8057" y="19969"/>
                    </a:cubicBezTo>
                    <a:cubicBezTo>
                      <a:pt x="8028" y="20043"/>
                      <a:pt x="8063" y="20080"/>
                      <a:pt x="8099" y="20080"/>
                    </a:cubicBezTo>
                    <a:cubicBezTo>
                      <a:pt x="8121" y="20080"/>
                      <a:pt x="8143" y="20066"/>
                      <a:pt x="8152" y="20040"/>
                    </a:cubicBezTo>
                    <a:cubicBezTo>
                      <a:pt x="8199" y="19685"/>
                      <a:pt x="8246" y="19284"/>
                      <a:pt x="8294" y="18906"/>
                    </a:cubicBezTo>
                    <a:cubicBezTo>
                      <a:pt x="8365" y="18528"/>
                      <a:pt x="8388" y="18173"/>
                      <a:pt x="8435" y="17771"/>
                    </a:cubicBezTo>
                    <a:cubicBezTo>
                      <a:pt x="8554" y="17039"/>
                      <a:pt x="8672" y="16330"/>
                      <a:pt x="8861" y="15598"/>
                    </a:cubicBezTo>
                    <a:cubicBezTo>
                      <a:pt x="8884" y="15385"/>
                      <a:pt x="8955" y="15172"/>
                      <a:pt x="8979" y="14983"/>
                    </a:cubicBezTo>
                    <a:cubicBezTo>
                      <a:pt x="9002" y="14865"/>
                      <a:pt x="9026" y="14771"/>
                      <a:pt x="9026" y="14653"/>
                    </a:cubicBezTo>
                    <a:cubicBezTo>
                      <a:pt x="9073" y="14535"/>
                      <a:pt x="9073" y="14440"/>
                      <a:pt x="9097" y="14322"/>
                    </a:cubicBezTo>
                    <a:close/>
                    <a:moveTo>
                      <a:pt x="10515" y="10896"/>
                    </a:moveTo>
                    <a:cubicBezTo>
                      <a:pt x="10656" y="11557"/>
                      <a:pt x="10775" y="12172"/>
                      <a:pt x="10964" y="12786"/>
                    </a:cubicBezTo>
                    <a:cubicBezTo>
                      <a:pt x="11129" y="13424"/>
                      <a:pt x="11318" y="14038"/>
                      <a:pt x="11507" y="14653"/>
                    </a:cubicBezTo>
                    <a:cubicBezTo>
                      <a:pt x="11932" y="15905"/>
                      <a:pt x="12381" y="17110"/>
                      <a:pt x="12901" y="18291"/>
                    </a:cubicBezTo>
                    <a:cubicBezTo>
                      <a:pt x="13043" y="18622"/>
                      <a:pt x="13208" y="18929"/>
                      <a:pt x="13350" y="19284"/>
                    </a:cubicBezTo>
                    <a:cubicBezTo>
                      <a:pt x="13492" y="19614"/>
                      <a:pt x="13633" y="19969"/>
                      <a:pt x="13846" y="20276"/>
                    </a:cubicBezTo>
                    <a:cubicBezTo>
                      <a:pt x="13846" y="20304"/>
                      <a:pt x="13861" y="20317"/>
                      <a:pt x="13879" y="20317"/>
                    </a:cubicBezTo>
                    <a:cubicBezTo>
                      <a:pt x="13906" y="20317"/>
                      <a:pt x="13941" y="20286"/>
                      <a:pt x="13941" y="20229"/>
                    </a:cubicBezTo>
                    <a:cubicBezTo>
                      <a:pt x="13822" y="19945"/>
                      <a:pt x="13657" y="19638"/>
                      <a:pt x="13563" y="19355"/>
                    </a:cubicBezTo>
                    <a:cubicBezTo>
                      <a:pt x="13397" y="19047"/>
                      <a:pt x="13279" y="18764"/>
                      <a:pt x="13137" y="18457"/>
                    </a:cubicBezTo>
                    <a:cubicBezTo>
                      <a:pt x="12877" y="17866"/>
                      <a:pt x="12641" y="17275"/>
                      <a:pt x="12405" y="16661"/>
                    </a:cubicBezTo>
                    <a:cubicBezTo>
                      <a:pt x="11932" y="15456"/>
                      <a:pt x="11507" y="14251"/>
                      <a:pt x="11129" y="12999"/>
                    </a:cubicBezTo>
                    <a:cubicBezTo>
                      <a:pt x="11011" y="12644"/>
                      <a:pt x="10916" y="12314"/>
                      <a:pt x="10845" y="11959"/>
                    </a:cubicBezTo>
                    <a:cubicBezTo>
                      <a:pt x="10704" y="11605"/>
                      <a:pt x="10633" y="11250"/>
                      <a:pt x="10538" y="10896"/>
                    </a:cubicBezTo>
                    <a:close/>
                    <a:moveTo>
                      <a:pt x="10177" y="10909"/>
                    </a:moveTo>
                    <a:cubicBezTo>
                      <a:pt x="10173" y="10909"/>
                      <a:pt x="10168" y="10912"/>
                      <a:pt x="10160" y="10920"/>
                    </a:cubicBezTo>
                    <a:cubicBezTo>
                      <a:pt x="9948" y="11557"/>
                      <a:pt x="9735" y="12172"/>
                      <a:pt x="9593" y="12786"/>
                    </a:cubicBezTo>
                    <a:cubicBezTo>
                      <a:pt x="9428" y="13400"/>
                      <a:pt x="9310" y="14038"/>
                      <a:pt x="9144" y="14676"/>
                    </a:cubicBezTo>
                    <a:cubicBezTo>
                      <a:pt x="8884" y="15952"/>
                      <a:pt x="8672" y="17228"/>
                      <a:pt x="8530" y="18528"/>
                    </a:cubicBezTo>
                    <a:cubicBezTo>
                      <a:pt x="8506" y="18882"/>
                      <a:pt x="8435" y="19236"/>
                      <a:pt x="8412" y="19614"/>
                    </a:cubicBezTo>
                    <a:cubicBezTo>
                      <a:pt x="8388" y="19969"/>
                      <a:pt x="8365" y="20347"/>
                      <a:pt x="8365" y="20701"/>
                    </a:cubicBezTo>
                    <a:cubicBezTo>
                      <a:pt x="8377" y="20727"/>
                      <a:pt x="8419" y="20746"/>
                      <a:pt x="8454" y="20746"/>
                    </a:cubicBezTo>
                    <a:cubicBezTo>
                      <a:pt x="8482" y="20746"/>
                      <a:pt x="8506" y="20733"/>
                      <a:pt x="8506" y="20701"/>
                    </a:cubicBezTo>
                    <a:cubicBezTo>
                      <a:pt x="8554" y="20394"/>
                      <a:pt x="8554" y="20063"/>
                      <a:pt x="8601" y="19733"/>
                    </a:cubicBezTo>
                    <a:lnTo>
                      <a:pt x="8672" y="18764"/>
                    </a:lnTo>
                    <a:cubicBezTo>
                      <a:pt x="8743" y="18102"/>
                      <a:pt x="8837" y="17488"/>
                      <a:pt x="8955" y="16826"/>
                    </a:cubicBezTo>
                    <a:cubicBezTo>
                      <a:pt x="9144" y="15574"/>
                      <a:pt x="9381" y="14298"/>
                      <a:pt x="9688" y="13022"/>
                    </a:cubicBezTo>
                    <a:cubicBezTo>
                      <a:pt x="9782" y="12668"/>
                      <a:pt x="9853" y="12314"/>
                      <a:pt x="9924" y="11983"/>
                    </a:cubicBezTo>
                    <a:lnTo>
                      <a:pt x="10184" y="10920"/>
                    </a:lnTo>
                    <a:cubicBezTo>
                      <a:pt x="10184" y="10920"/>
                      <a:pt x="10184" y="10909"/>
                      <a:pt x="10177" y="1090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1"/>
              <p:cNvSpPr/>
              <p:nvPr/>
            </p:nvSpPr>
            <p:spPr>
              <a:xfrm>
                <a:off x="1004825" y="2182625"/>
                <a:ext cx="109300" cy="107525"/>
              </a:xfrm>
              <a:custGeom>
                <a:avLst/>
                <a:gdLst/>
                <a:ahLst/>
                <a:cxnLst/>
                <a:rect l="l" t="t" r="r" b="b"/>
                <a:pathLst>
                  <a:path w="4372" h="4301" extrusionOk="0">
                    <a:moveTo>
                      <a:pt x="2032" y="1"/>
                    </a:moveTo>
                    <a:cubicBezTo>
                      <a:pt x="1938" y="1"/>
                      <a:pt x="1583" y="72"/>
                      <a:pt x="1536" y="72"/>
                    </a:cubicBezTo>
                    <a:lnTo>
                      <a:pt x="1465" y="72"/>
                    </a:lnTo>
                    <a:cubicBezTo>
                      <a:pt x="1371" y="95"/>
                      <a:pt x="1300" y="119"/>
                      <a:pt x="1229" y="190"/>
                    </a:cubicBezTo>
                    <a:cubicBezTo>
                      <a:pt x="1135" y="213"/>
                      <a:pt x="1087" y="237"/>
                      <a:pt x="993" y="284"/>
                    </a:cubicBezTo>
                    <a:lnTo>
                      <a:pt x="969" y="308"/>
                    </a:lnTo>
                    <a:cubicBezTo>
                      <a:pt x="875" y="355"/>
                      <a:pt x="638" y="544"/>
                      <a:pt x="591" y="591"/>
                    </a:cubicBezTo>
                    <a:cubicBezTo>
                      <a:pt x="473" y="710"/>
                      <a:pt x="308" y="899"/>
                      <a:pt x="260" y="1040"/>
                    </a:cubicBezTo>
                    <a:cubicBezTo>
                      <a:pt x="238" y="1107"/>
                      <a:pt x="153" y="1279"/>
                      <a:pt x="143" y="1279"/>
                    </a:cubicBezTo>
                    <a:cubicBezTo>
                      <a:pt x="142" y="1279"/>
                      <a:pt x="142" y="1278"/>
                      <a:pt x="142" y="1277"/>
                    </a:cubicBezTo>
                    <a:cubicBezTo>
                      <a:pt x="119" y="1348"/>
                      <a:pt x="48" y="1466"/>
                      <a:pt x="48" y="1537"/>
                    </a:cubicBezTo>
                    <a:cubicBezTo>
                      <a:pt x="24" y="1631"/>
                      <a:pt x="24" y="1773"/>
                      <a:pt x="24" y="1820"/>
                    </a:cubicBezTo>
                    <a:cubicBezTo>
                      <a:pt x="24" y="1891"/>
                      <a:pt x="0" y="2009"/>
                      <a:pt x="0" y="2104"/>
                    </a:cubicBezTo>
                    <a:cubicBezTo>
                      <a:pt x="0" y="2198"/>
                      <a:pt x="24" y="2340"/>
                      <a:pt x="24" y="2411"/>
                    </a:cubicBezTo>
                    <a:cubicBezTo>
                      <a:pt x="24" y="2434"/>
                      <a:pt x="48" y="2600"/>
                      <a:pt x="48" y="2671"/>
                    </a:cubicBezTo>
                    <a:lnTo>
                      <a:pt x="142" y="2931"/>
                    </a:lnTo>
                    <a:cubicBezTo>
                      <a:pt x="142" y="2931"/>
                      <a:pt x="189" y="3120"/>
                      <a:pt x="260" y="3190"/>
                    </a:cubicBezTo>
                    <a:cubicBezTo>
                      <a:pt x="260" y="3238"/>
                      <a:pt x="284" y="3238"/>
                      <a:pt x="284" y="3261"/>
                    </a:cubicBezTo>
                    <a:cubicBezTo>
                      <a:pt x="355" y="3356"/>
                      <a:pt x="497" y="3545"/>
                      <a:pt x="591" y="3639"/>
                    </a:cubicBezTo>
                    <a:cubicBezTo>
                      <a:pt x="662" y="3734"/>
                      <a:pt x="875" y="3876"/>
                      <a:pt x="993" y="3970"/>
                    </a:cubicBezTo>
                    <a:cubicBezTo>
                      <a:pt x="1111" y="4065"/>
                      <a:pt x="1324" y="4112"/>
                      <a:pt x="1465" y="4183"/>
                    </a:cubicBezTo>
                    <a:cubicBezTo>
                      <a:pt x="1678" y="4254"/>
                      <a:pt x="1938" y="4254"/>
                      <a:pt x="2174" y="4301"/>
                    </a:cubicBezTo>
                    <a:cubicBezTo>
                      <a:pt x="2363" y="4301"/>
                      <a:pt x="2552" y="4254"/>
                      <a:pt x="2741" y="4230"/>
                    </a:cubicBezTo>
                    <a:cubicBezTo>
                      <a:pt x="2954" y="4206"/>
                      <a:pt x="3119" y="4112"/>
                      <a:pt x="3308" y="4017"/>
                    </a:cubicBezTo>
                    <a:cubicBezTo>
                      <a:pt x="3450" y="3947"/>
                      <a:pt x="3592" y="3828"/>
                      <a:pt x="3734" y="3710"/>
                    </a:cubicBezTo>
                    <a:lnTo>
                      <a:pt x="3781" y="3663"/>
                    </a:lnTo>
                    <a:cubicBezTo>
                      <a:pt x="3828" y="3616"/>
                      <a:pt x="4017" y="3379"/>
                      <a:pt x="4064" y="3285"/>
                    </a:cubicBezTo>
                    <a:cubicBezTo>
                      <a:pt x="4135" y="3190"/>
                      <a:pt x="4135" y="3143"/>
                      <a:pt x="4182" y="3025"/>
                    </a:cubicBezTo>
                    <a:lnTo>
                      <a:pt x="4301" y="2789"/>
                    </a:lnTo>
                    <a:cubicBezTo>
                      <a:pt x="4324" y="2694"/>
                      <a:pt x="4324" y="2576"/>
                      <a:pt x="4324" y="2529"/>
                    </a:cubicBezTo>
                    <a:cubicBezTo>
                      <a:pt x="4324" y="2434"/>
                      <a:pt x="4371" y="2316"/>
                      <a:pt x="4371" y="2222"/>
                    </a:cubicBezTo>
                    <a:cubicBezTo>
                      <a:pt x="4301" y="2127"/>
                      <a:pt x="4253" y="1773"/>
                      <a:pt x="4253" y="1702"/>
                    </a:cubicBezTo>
                    <a:cubicBezTo>
                      <a:pt x="4206" y="1537"/>
                      <a:pt x="4135" y="1348"/>
                      <a:pt x="4041" y="1229"/>
                    </a:cubicBezTo>
                    <a:lnTo>
                      <a:pt x="4017" y="1182"/>
                    </a:lnTo>
                    <a:cubicBezTo>
                      <a:pt x="3923" y="1064"/>
                      <a:pt x="3828" y="946"/>
                      <a:pt x="3710" y="804"/>
                    </a:cubicBezTo>
                    <a:cubicBezTo>
                      <a:pt x="3710" y="804"/>
                      <a:pt x="3710" y="780"/>
                      <a:pt x="3686" y="780"/>
                    </a:cubicBezTo>
                    <a:cubicBezTo>
                      <a:pt x="3615" y="710"/>
                      <a:pt x="3497" y="639"/>
                      <a:pt x="3474" y="591"/>
                    </a:cubicBezTo>
                    <a:cubicBezTo>
                      <a:pt x="3379" y="544"/>
                      <a:pt x="3332" y="473"/>
                      <a:pt x="3237" y="426"/>
                    </a:cubicBezTo>
                    <a:cubicBezTo>
                      <a:pt x="3214" y="402"/>
                      <a:pt x="3190" y="355"/>
                      <a:pt x="3119" y="332"/>
                    </a:cubicBezTo>
                    <a:lnTo>
                      <a:pt x="3096" y="308"/>
                    </a:lnTo>
                    <a:cubicBezTo>
                      <a:pt x="3001" y="284"/>
                      <a:pt x="2741" y="119"/>
                      <a:pt x="2647" y="95"/>
                    </a:cubicBezTo>
                    <a:cubicBezTo>
                      <a:pt x="2623" y="95"/>
                      <a:pt x="2623" y="95"/>
                      <a:pt x="2599" y="72"/>
                    </a:cubicBezTo>
                    <a:cubicBezTo>
                      <a:pt x="2505" y="48"/>
                      <a:pt x="2174" y="1"/>
                      <a:pt x="20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22" name="Google Shape;4122;p61"/>
          <p:cNvGrpSpPr/>
          <p:nvPr/>
        </p:nvGrpSpPr>
        <p:grpSpPr>
          <a:xfrm>
            <a:off x="1227225" y="2121665"/>
            <a:ext cx="499800" cy="183650"/>
            <a:chOff x="4313200" y="823075"/>
            <a:chExt cx="499800" cy="183650"/>
          </a:xfrm>
        </p:grpSpPr>
        <p:sp>
          <p:nvSpPr>
            <p:cNvPr id="4123" name="Google Shape;4123;p61"/>
            <p:cNvSpPr/>
            <p:nvPr/>
          </p:nvSpPr>
          <p:spPr>
            <a:xfrm>
              <a:off x="4313200" y="823075"/>
              <a:ext cx="499800" cy="60900"/>
            </a:xfrm>
            <a:prstGeom prst="rect">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1"/>
            <p:cNvSpPr/>
            <p:nvPr/>
          </p:nvSpPr>
          <p:spPr>
            <a:xfrm>
              <a:off x="4313200" y="883975"/>
              <a:ext cx="499800" cy="609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1"/>
            <p:cNvSpPr/>
            <p:nvPr/>
          </p:nvSpPr>
          <p:spPr>
            <a:xfrm>
              <a:off x="4313200" y="945825"/>
              <a:ext cx="499800" cy="609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613"/>
        <p:cNvGrpSpPr/>
        <p:nvPr/>
      </p:nvGrpSpPr>
      <p:grpSpPr>
        <a:xfrm>
          <a:off x="0" y="0"/>
          <a:ext cx="0" cy="0"/>
          <a:chOff x="0" y="0"/>
          <a:chExt cx="0" cy="0"/>
        </a:xfrm>
      </p:grpSpPr>
      <p:sp>
        <p:nvSpPr>
          <p:cNvPr id="7614" name="Google Shape;7614;p7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THREE IMPORTANT ITEMS</a:t>
            </a:r>
            <a:endParaRPr/>
          </a:p>
        </p:txBody>
      </p:sp>
      <p:sp>
        <p:nvSpPr>
          <p:cNvPr id="7615" name="Google Shape;7615;p71"/>
          <p:cNvSpPr txBox="1">
            <a:spLocks noGrp="1"/>
          </p:cNvSpPr>
          <p:nvPr>
            <p:ph type="subTitle" idx="1"/>
          </p:nvPr>
        </p:nvSpPr>
        <p:spPr>
          <a:xfrm>
            <a:off x="1735500" y="1382775"/>
            <a:ext cx="5673000" cy="40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7616" name="Google Shape;7616;p71"/>
          <p:cNvSpPr txBox="1">
            <a:spLocks noGrp="1"/>
          </p:cNvSpPr>
          <p:nvPr>
            <p:ph type="subTitle" idx="2"/>
          </p:nvPr>
        </p:nvSpPr>
        <p:spPr>
          <a:xfrm>
            <a:off x="1735500" y="1663035"/>
            <a:ext cx="5673000" cy="59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 even hotter than Mercury</a:t>
            </a:r>
            <a:endParaRPr/>
          </a:p>
        </p:txBody>
      </p:sp>
      <p:sp>
        <p:nvSpPr>
          <p:cNvPr id="7617" name="Google Shape;7617;p71"/>
          <p:cNvSpPr txBox="1">
            <a:spLocks noGrp="1"/>
          </p:cNvSpPr>
          <p:nvPr>
            <p:ph type="subTitle" idx="3"/>
          </p:nvPr>
        </p:nvSpPr>
        <p:spPr>
          <a:xfrm>
            <a:off x="1735500" y="2718255"/>
            <a:ext cx="5673000" cy="59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 It’s also the fourth-largest planet by diameter in the Solar System</a:t>
            </a:r>
            <a:endParaRPr/>
          </a:p>
        </p:txBody>
      </p:sp>
      <p:sp>
        <p:nvSpPr>
          <p:cNvPr id="7618" name="Google Shape;7618;p71"/>
          <p:cNvSpPr txBox="1">
            <a:spLocks noGrp="1"/>
          </p:cNvSpPr>
          <p:nvPr>
            <p:ph type="subTitle" idx="4"/>
          </p:nvPr>
        </p:nvSpPr>
        <p:spPr>
          <a:xfrm>
            <a:off x="1735500" y="3773475"/>
            <a:ext cx="5673000" cy="59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 It’s composed mostly of hydrogen and helium</a:t>
            </a:r>
            <a:endParaRPr/>
          </a:p>
        </p:txBody>
      </p:sp>
      <p:sp>
        <p:nvSpPr>
          <p:cNvPr id="7619" name="Google Shape;7619;p71"/>
          <p:cNvSpPr txBox="1">
            <a:spLocks noGrp="1"/>
          </p:cNvSpPr>
          <p:nvPr>
            <p:ph type="subTitle" idx="5"/>
          </p:nvPr>
        </p:nvSpPr>
        <p:spPr>
          <a:xfrm>
            <a:off x="1735500" y="2438295"/>
            <a:ext cx="5673000" cy="40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7620" name="Google Shape;7620;p71"/>
          <p:cNvSpPr txBox="1">
            <a:spLocks noGrp="1"/>
          </p:cNvSpPr>
          <p:nvPr>
            <p:ph type="subTitle" idx="6"/>
          </p:nvPr>
        </p:nvSpPr>
        <p:spPr>
          <a:xfrm>
            <a:off x="1735500" y="3493215"/>
            <a:ext cx="5673000" cy="40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688"/>
        <p:cNvGrpSpPr/>
        <p:nvPr/>
      </p:nvGrpSpPr>
      <p:grpSpPr>
        <a:xfrm>
          <a:off x="0" y="0"/>
          <a:ext cx="0" cy="0"/>
          <a:chOff x="0" y="0"/>
          <a:chExt cx="0" cy="0"/>
        </a:xfrm>
      </p:grpSpPr>
      <p:sp>
        <p:nvSpPr>
          <p:cNvPr id="7689" name="Google Shape;7689;p7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7690" name="Google Shape;7690;p75"/>
          <p:cNvSpPr txBox="1">
            <a:spLocks noGrp="1"/>
          </p:cNvSpPr>
          <p:nvPr>
            <p:ph type="body" idx="1"/>
          </p:nvPr>
        </p:nvSpPr>
        <p:spPr>
          <a:xfrm>
            <a:off x="720000" y="1152475"/>
            <a:ext cx="7704000" cy="1063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latin typeface="Lora Medium"/>
                <a:ea typeface="Lora Medium"/>
                <a:cs typeface="Lora Medium"/>
                <a:sym typeface="Lora Medium"/>
              </a:rPr>
              <a:t>Here’s an assortment of alternative resources whose style fits th</a:t>
            </a:r>
            <a:r>
              <a:rPr lang="en"/>
              <a:t>at</a:t>
            </a:r>
            <a:r>
              <a:rPr lang="en">
                <a:latin typeface="Lora Medium"/>
                <a:ea typeface="Lora Medium"/>
                <a:cs typeface="Lora Medium"/>
                <a:sym typeface="Lora Medium"/>
              </a:rPr>
              <a:t> of this template:</a:t>
            </a:r>
            <a:endParaRPr>
              <a:latin typeface="Lora Medium"/>
              <a:ea typeface="Lora Medium"/>
              <a:cs typeface="Lora Medium"/>
              <a:sym typeface="Lora Medium"/>
            </a:endParaRPr>
          </a:p>
          <a:p>
            <a:pPr marL="0" lvl="0" indent="0" algn="l" rtl="0">
              <a:spcBef>
                <a:spcPts val="1000"/>
              </a:spcBef>
              <a:spcAft>
                <a:spcPts val="0"/>
              </a:spcAft>
              <a:buNone/>
            </a:pPr>
            <a:r>
              <a:rPr lang="en" b="1">
                <a:latin typeface="Lora"/>
                <a:ea typeface="Lora"/>
                <a:cs typeface="Lora"/>
                <a:sym typeface="Lora"/>
              </a:rPr>
              <a:t>Vectors</a:t>
            </a:r>
            <a:endParaRPr b="1">
              <a:latin typeface="Lora"/>
              <a:ea typeface="Lora"/>
              <a:cs typeface="Lora"/>
              <a:sym typeface="Lora"/>
            </a:endParaRPr>
          </a:p>
          <a:p>
            <a:pPr marL="457200" lvl="0" indent="-317500" algn="l" rtl="0">
              <a:spcBef>
                <a:spcPts val="0"/>
              </a:spcBef>
              <a:spcAft>
                <a:spcPts val="0"/>
              </a:spcAft>
              <a:buClr>
                <a:schemeClr val="dk1"/>
              </a:buClr>
              <a:buSzPts val="1400"/>
              <a:buFont typeface="Lora Medium"/>
              <a:buChar char="●"/>
            </a:pPr>
            <a:r>
              <a:rPr lang="en" u="sng">
                <a:solidFill>
                  <a:schemeClr val="dk1"/>
                </a:solidFill>
                <a:latin typeface="Lora Medium"/>
                <a:ea typeface="Lora Medium"/>
                <a:cs typeface="Lora Medium"/>
                <a:sym typeface="Lora Medium"/>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Hand drawn embroidery floral background</a:t>
            </a:r>
            <a:endParaRPr>
              <a:solidFill>
                <a:schemeClr val="dk1"/>
              </a:solidFill>
              <a:latin typeface="Lora Medium"/>
              <a:ea typeface="Lora Medium"/>
              <a:cs typeface="Lora Medium"/>
              <a:sym typeface="Lora Medium"/>
            </a:endParaRPr>
          </a:p>
        </p:txBody>
      </p:sp>
      <p:grpSp>
        <p:nvGrpSpPr>
          <p:cNvPr id="7691" name="Google Shape;7691;p75"/>
          <p:cNvGrpSpPr/>
          <p:nvPr/>
        </p:nvGrpSpPr>
        <p:grpSpPr>
          <a:xfrm>
            <a:off x="6478550" y="2931000"/>
            <a:ext cx="1366325" cy="1076700"/>
            <a:chOff x="6478550" y="2550000"/>
            <a:chExt cx="1366325" cy="1076700"/>
          </a:xfrm>
        </p:grpSpPr>
        <p:sp>
          <p:nvSpPr>
            <p:cNvPr id="7692" name="Google Shape;7692;p75"/>
            <p:cNvSpPr/>
            <p:nvPr/>
          </p:nvSpPr>
          <p:spPr>
            <a:xfrm>
              <a:off x="7464625" y="2875250"/>
              <a:ext cx="380250" cy="309600"/>
            </a:xfrm>
            <a:custGeom>
              <a:avLst/>
              <a:gdLst/>
              <a:ahLst/>
              <a:cxnLst/>
              <a:rect l="l" t="t" r="r" b="b"/>
              <a:pathLst>
                <a:path w="15210" h="12384" extrusionOk="0">
                  <a:moveTo>
                    <a:pt x="12458" y="0"/>
                  </a:moveTo>
                  <a:cubicBezTo>
                    <a:pt x="12109" y="0"/>
                    <a:pt x="11759" y="31"/>
                    <a:pt x="11410" y="91"/>
                  </a:cubicBezTo>
                  <a:cubicBezTo>
                    <a:pt x="8796" y="486"/>
                    <a:pt x="6394" y="2249"/>
                    <a:pt x="4449" y="4316"/>
                  </a:cubicBezTo>
                  <a:cubicBezTo>
                    <a:pt x="3537" y="5228"/>
                    <a:pt x="2747" y="6292"/>
                    <a:pt x="2078" y="7417"/>
                  </a:cubicBezTo>
                  <a:cubicBezTo>
                    <a:pt x="1714" y="7994"/>
                    <a:pt x="1379" y="8602"/>
                    <a:pt x="1106" y="9210"/>
                  </a:cubicBezTo>
                  <a:cubicBezTo>
                    <a:pt x="802" y="9848"/>
                    <a:pt x="559" y="10517"/>
                    <a:pt x="346" y="11155"/>
                  </a:cubicBezTo>
                  <a:cubicBezTo>
                    <a:pt x="285" y="11429"/>
                    <a:pt x="194" y="11733"/>
                    <a:pt x="133" y="12037"/>
                  </a:cubicBezTo>
                  <a:cubicBezTo>
                    <a:pt x="103" y="12097"/>
                    <a:pt x="103" y="12128"/>
                    <a:pt x="42" y="12219"/>
                  </a:cubicBezTo>
                  <a:cubicBezTo>
                    <a:pt x="0" y="12322"/>
                    <a:pt x="71" y="12383"/>
                    <a:pt x="150" y="12383"/>
                  </a:cubicBezTo>
                  <a:cubicBezTo>
                    <a:pt x="187" y="12383"/>
                    <a:pt x="225" y="12370"/>
                    <a:pt x="255" y="12341"/>
                  </a:cubicBezTo>
                  <a:cubicBezTo>
                    <a:pt x="589" y="11763"/>
                    <a:pt x="954" y="11216"/>
                    <a:pt x="1349" y="10699"/>
                  </a:cubicBezTo>
                  <a:cubicBezTo>
                    <a:pt x="1714" y="10152"/>
                    <a:pt x="2169" y="9696"/>
                    <a:pt x="2625" y="9240"/>
                  </a:cubicBezTo>
                  <a:cubicBezTo>
                    <a:pt x="3537" y="8389"/>
                    <a:pt x="4540" y="7569"/>
                    <a:pt x="5604" y="6930"/>
                  </a:cubicBezTo>
                  <a:cubicBezTo>
                    <a:pt x="6668" y="6292"/>
                    <a:pt x="7793" y="5806"/>
                    <a:pt x="8948" y="5411"/>
                  </a:cubicBezTo>
                  <a:cubicBezTo>
                    <a:pt x="10194" y="4985"/>
                    <a:pt x="11440" y="4651"/>
                    <a:pt x="12626" y="4073"/>
                  </a:cubicBezTo>
                  <a:cubicBezTo>
                    <a:pt x="13203" y="3769"/>
                    <a:pt x="13781" y="3435"/>
                    <a:pt x="14267" y="2979"/>
                  </a:cubicBezTo>
                  <a:cubicBezTo>
                    <a:pt x="14753" y="2553"/>
                    <a:pt x="15209" y="1854"/>
                    <a:pt x="14996" y="1034"/>
                  </a:cubicBezTo>
                  <a:cubicBezTo>
                    <a:pt x="14753" y="365"/>
                    <a:pt x="14085" y="183"/>
                    <a:pt x="13507" y="91"/>
                  </a:cubicBezTo>
                  <a:cubicBezTo>
                    <a:pt x="13158" y="31"/>
                    <a:pt x="12808" y="0"/>
                    <a:pt x="12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5"/>
            <p:cNvSpPr/>
            <p:nvPr/>
          </p:nvSpPr>
          <p:spPr>
            <a:xfrm>
              <a:off x="7219900" y="3083475"/>
              <a:ext cx="552775" cy="405925"/>
            </a:xfrm>
            <a:custGeom>
              <a:avLst/>
              <a:gdLst/>
              <a:ahLst/>
              <a:cxnLst/>
              <a:rect l="l" t="t" r="r" b="b"/>
              <a:pathLst>
                <a:path w="22111" h="16237" extrusionOk="0">
                  <a:moveTo>
                    <a:pt x="19382" y="0"/>
                  </a:moveTo>
                  <a:cubicBezTo>
                    <a:pt x="19135" y="0"/>
                    <a:pt x="18888" y="23"/>
                    <a:pt x="18646" y="60"/>
                  </a:cubicBezTo>
                  <a:cubicBezTo>
                    <a:pt x="16943" y="303"/>
                    <a:pt x="15332" y="1306"/>
                    <a:pt x="13965" y="2522"/>
                  </a:cubicBezTo>
                  <a:cubicBezTo>
                    <a:pt x="12536" y="3799"/>
                    <a:pt x="11290" y="5379"/>
                    <a:pt x="10074" y="6960"/>
                  </a:cubicBezTo>
                  <a:cubicBezTo>
                    <a:pt x="8797" y="8571"/>
                    <a:pt x="7551" y="10243"/>
                    <a:pt x="6062" y="11550"/>
                  </a:cubicBezTo>
                  <a:cubicBezTo>
                    <a:pt x="4846" y="12674"/>
                    <a:pt x="3448" y="13525"/>
                    <a:pt x="1958" y="13981"/>
                  </a:cubicBezTo>
                  <a:cubicBezTo>
                    <a:pt x="1867" y="14042"/>
                    <a:pt x="1715" y="14042"/>
                    <a:pt x="1594" y="14072"/>
                  </a:cubicBezTo>
                  <a:cubicBezTo>
                    <a:pt x="1449" y="14095"/>
                    <a:pt x="1296" y="14109"/>
                    <a:pt x="1143" y="14109"/>
                  </a:cubicBezTo>
                  <a:cubicBezTo>
                    <a:pt x="877" y="14109"/>
                    <a:pt x="609" y="14067"/>
                    <a:pt x="378" y="13951"/>
                  </a:cubicBezTo>
                  <a:cubicBezTo>
                    <a:pt x="341" y="13927"/>
                    <a:pt x="304" y="13916"/>
                    <a:pt x="267" y="13916"/>
                  </a:cubicBezTo>
                  <a:cubicBezTo>
                    <a:pt x="122" y="13916"/>
                    <a:pt x="1" y="14091"/>
                    <a:pt x="74" y="14285"/>
                  </a:cubicBezTo>
                  <a:cubicBezTo>
                    <a:pt x="43" y="14285"/>
                    <a:pt x="43" y="14346"/>
                    <a:pt x="74" y="14346"/>
                  </a:cubicBezTo>
                  <a:lnTo>
                    <a:pt x="74" y="14376"/>
                  </a:lnTo>
                  <a:lnTo>
                    <a:pt x="74" y="14407"/>
                  </a:lnTo>
                  <a:lnTo>
                    <a:pt x="74" y="14528"/>
                  </a:lnTo>
                  <a:cubicBezTo>
                    <a:pt x="104" y="14589"/>
                    <a:pt x="135" y="14680"/>
                    <a:pt x="195" y="14711"/>
                  </a:cubicBezTo>
                  <a:cubicBezTo>
                    <a:pt x="256" y="14863"/>
                    <a:pt x="347" y="14954"/>
                    <a:pt x="439" y="15045"/>
                  </a:cubicBezTo>
                  <a:cubicBezTo>
                    <a:pt x="651" y="15258"/>
                    <a:pt x="864" y="15410"/>
                    <a:pt x="1107" y="15501"/>
                  </a:cubicBezTo>
                  <a:cubicBezTo>
                    <a:pt x="1290" y="15623"/>
                    <a:pt x="1533" y="15714"/>
                    <a:pt x="1715" y="15744"/>
                  </a:cubicBezTo>
                  <a:cubicBezTo>
                    <a:pt x="2474" y="16091"/>
                    <a:pt x="3310" y="16237"/>
                    <a:pt x="4135" y="16237"/>
                  </a:cubicBezTo>
                  <a:cubicBezTo>
                    <a:pt x="4467" y="16237"/>
                    <a:pt x="4797" y="16213"/>
                    <a:pt x="5119" y="16170"/>
                  </a:cubicBezTo>
                  <a:cubicBezTo>
                    <a:pt x="6123" y="16048"/>
                    <a:pt x="7095" y="15775"/>
                    <a:pt x="8098" y="15562"/>
                  </a:cubicBezTo>
                  <a:cubicBezTo>
                    <a:pt x="9041" y="15319"/>
                    <a:pt x="9983" y="15045"/>
                    <a:pt x="10895" y="14741"/>
                  </a:cubicBezTo>
                  <a:cubicBezTo>
                    <a:pt x="12688" y="14133"/>
                    <a:pt x="14481" y="13373"/>
                    <a:pt x="16123" y="12279"/>
                  </a:cubicBezTo>
                  <a:cubicBezTo>
                    <a:pt x="17521" y="11337"/>
                    <a:pt x="18858" y="10091"/>
                    <a:pt x="19922" y="8601"/>
                  </a:cubicBezTo>
                  <a:cubicBezTo>
                    <a:pt x="20439" y="7872"/>
                    <a:pt x="20895" y="7082"/>
                    <a:pt x="21290" y="6200"/>
                  </a:cubicBezTo>
                  <a:cubicBezTo>
                    <a:pt x="21685" y="5258"/>
                    <a:pt x="22080" y="4194"/>
                    <a:pt x="22080" y="3100"/>
                  </a:cubicBezTo>
                  <a:cubicBezTo>
                    <a:pt x="22111" y="2066"/>
                    <a:pt x="21746" y="1033"/>
                    <a:pt x="20956" y="455"/>
                  </a:cubicBezTo>
                  <a:cubicBezTo>
                    <a:pt x="20492" y="118"/>
                    <a:pt x="19940" y="0"/>
                    <a:pt x="19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5"/>
            <p:cNvSpPr/>
            <p:nvPr/>
          </p:nvSpPr>
          <p:spPr>
            <a:xfrm>
              <a:off x="7217925" y="3460225"/>
              <a:ext cx="376950" cy="166475"/>
            </a:xfrm>
            <a:custGeom>
              <a:avLst/>
              <a:gdLst/>
              <a:ahLst/>
              <a:cxnLst/>
              <a:rect l="l" t="t" r="r" b="b"/>
              <a:pathLst>
                <a:path w="15078" h="6659" extrusionOk="0">
                  <a:moveTo>
                    <a:pt x="12607" y="0"/>
                  </a:moveTo>
                  <a:cubicBezTo>
                    <a:pt x="12154" y="0"/>
                    <a:pt x="11692" y="85"/>
                    <a:pt x="11247" y="218"/>
                  </a:cubicBezTo>
                  <a:lnTo>
                    <a:pt x="9423" y="796"/>
                  </a:lnTo>
                  <a:cubicBezTo>
                    <a:pt x="8816" y="978"/>
                    <a:pt x="8177" y="1130"/>
                    <a:pt x="7569" y="1282"/>
                  </a:cubicBezTo>
                  <a:cubicBezTo>
                    <a:pt x="6961" y="1434"/>
                    <a:pt x="6323" y="1616"/>
                    <a:pt x="5715" y="1738"/>
                  </a:cubicBezTo>
                  <a:cubicBezTo>
                    <a:pt x="5274" y="1831"/>
                    <a:pt x="4815" y="1871"/>
                    <a:pt x="4352" y="1871"/>
                  </a:cubicBezTo>
                  <a:cubicBezTo>
                    <a:pt x="4209" y="1871"/>
                    <a:pt x="4065" y="1867"/>
                    <a:pt x="3922" y="1860"/>
                  </a:cubicBezTo>
                  <a:cubicBezTo>
                    <a:pt x="3314" y="1799"/>
                    <a:pt x="2736" y="1708"/>
                    <a:pt x="2159" y="1495"/>
                  </a:cubicBezTo>
                  <a:cubicBezTo>
                    <a:pt x="2007" y="1464"/>
                    <a:pt x="1885" y="1434"/>
                    <a:pt x="1794" y="1404"/>
                  </a:cubicBezTo>
                  <a:cubicBezTo>
                    <a:pt x="1673" y="1343"/>
                    <a:pt x="1521" y="1313"/>
                    <a:pt x="1399" y="1252"/>
                  </a:cubicBezTo>
                  <a:cubicBezTo>
                    <a:pt x="1186" y="1130"/>
                    <a:pt x="943" y="1009"/>
                    <a:pt x="730" y="857"/>
                  </a:cubicBezTo>
                  <a:cubicBezTo>
                    <a:pt x="609" y="826"/>
                    <a:pt x="548" y="705"/>
                    <a:pt x="426" y="644"/>
                  </a:cubicBezTo>
                  <a:cubicBezTo>
                    <a:pt x="335" y="553"/>
                    <a:pt x="274" y="522"/>
                    <a:pt x="183" y="431"/>
                  </a:cubicBezTo>
                  <a:cubicBezTo>
                    <a:pt x="153" y="370"/>
                    <a:pt x="122" y="340"/>
                    <a:pt x="92" y="249"/>
                  </a:cubicBezTo>
                  <a:cubicBezTo>
                    <a:pt x="31" y="249"/>
                    <a:pt x="1" y="249"/>
                    <a:pt x="1" y="279"/>
                  </a:cubicBezTo>
                  <a:lnTo>
                    <a:pt x="1" y="401"/>
                  </a:lnTo>
                  <a:lnTo>
                    <a:pt x="1" y="522"/>
                  </a:lnTo>
                  <a:cubicBezTo>
                    <a:pt x="1" y="553"/>
                    <a:pt x="31" y="553"/>
                    <a:pt x="31" y="583"/>
                  </a:cubicBezTo>
                  <a:cubicBezTo>
                    <a:pt x="31" y="644"/>
                    <a:pt x="92" y="705"/>
                    <a:pt x="92" y="735"/>
                  </a:cubicBezTo>
                  <a:cubicBezTo>
                    <a:pt x="122" y="887"/>
                    <a:pt x="183" y="1039"/>
                    <a:pt x="244" y="1161"/>
                  </a:cubicBezTo>
                  <a:cubicBezTo>
                    <a:pt x="335" y="1434"/>
                    <a:pt x="457" y="1708"/>
                    <a:pt x="609" y="1920"/>
                  </a:cubicBezTo>
                  <a:cubicBezTo>
                    <a:pt x="913" y="2407"/>
                    <a:pt x="1308" y="2832"/>
                    <a:pt x="1673" y="3258"/>
                  </a:cubicBezTo>
                  <a:cubicBezTo>
                    <a:pt x="2068" y="3683"/>
                    <a:pt x="2463" y="4048"/>
                    <a:pt x="2888" y="4443"/>
                  </a:cubicBezTo>
                  <a:cubicBezTo>
                    <a:pt x="3344" y="4838"/>
                    <a:pt x="3800" y="5234"/>
                    <a:pt x="4347" y="5537"/>
                  </a:cubicBezTo>
                  <a:cubicBezTo>
                    <a:pt x="4895" y="5841"/>
                    <a:pt x="5502" y="6024"/>
                    <a:pt x="6110" y="6176"/>
                  </a:cubicBezTo>
                  <a:cubicBezTo>
                    <a:pt x="6718" y="6358"/>
                    <a:pt x="7326" y="6510"/>
                    <a:pt x="7995" y="6601"/>
                  </a:cubicBezTo>
                  <a:cubicBezTo>
                    <a:pt x="8272" y="6640"/>
                    <a:pt x="8551" y="6659"/>
                    <a:pt x="8830" y="6659"/>
                  </a:cubicBezTo>
                  <a:cubicBezTo>
                    <a:pt x="9655" y="6659"/>
                    <a:pt x="10483" y="6494"/>
                    <a:pt x="11278" y="6176"/>
                  </a:cubicBezTo>
                  <a:cubicBezTo>
                    <a:pt x="12341" y="5750"/>
                    <a:pt x="13314" y="5112"/>
                    <a:pt x="14104" y="4200"/>
                  </a:cubicBezTo>
                  <a:cubicBezTo>
                    <a:pt x="14469" y="3744"/>
                    <a:pt x="14864" y="3197"/>
                    <a:pt x="14986" y="2559"/>
                  </a:cubicBezTo>
                  <a:cubicBezTo>
                    <a:pt x="15077" y="2012"/>
                    <a:pt x="15016" y="1313"/>
                    <a:pt x="14682" y="857"/>
                  </a:cubicBezTo>
                  <a:cubicBezTo>
                    <a:pt x="14287" y="340"/>
                    <a:pt x="13679" y="218"/>
                    <a:pt x="13101" y="36"/>
                  </a:cubicBezTo>
                  <a:cubicBezTo>
                    <a:pt x="12938" y="11"/>
                    <a:pt x="12773" y="0"/>
                    <a:pt x="126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5"/>
            <p:cNvSpPr/>
            <p:nvPr/>
          </p:nvSpPr>
          <p:spPr>
            <a:xfrm>
              <a:off x="7070525" y="2760050"/>
              <a:ext cx="213550" cy="623375"/>
            </a:xfrm>
            <a:custGeom>
              <a:avLst/>
              <a:gdLst/>
              <a:ahLst/>
              <a:cxnLst/>
              <a:rect l="l" t="t" r="r" b="b"/>
              <a:pathLst>
                <a:path w="8542" h="24935" extrusionOk="0">
                  <a:moveTo>
                    <a:pt x="6988" y="0"/>
                  </a:moveTo>
                  <a:cubicBezTo>
                    <a:pt x="6973" y="0"/>
                    <a:pt x="6961" y="7"/>
                    <a:pt x="6961" y="18"/>
                  </a:cubicBezTo>
                  <a:cubicBezTo>
                    <a:pt x="6900" y="231"/>
                    <a:pt x="6809" y="414"/>
                    <a:pt x="6778" y="596"/>
                  </a:cubicBezTo>
                  <a:cubicBezTo>
                    <a:pt x="6748" y="596"/>
                    <a:pt x="6687" y="626"/>
                    <a:pt x="6687" y="687"/>
                  </a:cubicBezTo>
                  <a:cubicBezTo>
                    <a:pt x="6322" y="2450"/>
                    <a:pt x="5745" y="4213"/>
                    <a:pt x="5076" y="5885"/>
                  </a:cubicBezTo>
                  <a:cubicBezTo>
                    <a:pt x="4377" y="7556"/>
                    <a:pt x="3617" y="9198"/>
                    <a:pt x="2888" y="10870"/>
                  </a:cubicBezTo>
                  <a:cubicBezTo>
                    <a:pt x="2128" y="12541"/>
                    <a:pt x="1398" y="14213"/>
                    <a:pt x="881" y="15976"/>
                  </a:cubicBezTo>
                  <a:cubicBezTo>
                    <a:pt x="365" y="17769"/>
                    <a:pt x="0" y="19745"/>
                    <a:pt x="547" y="21569"/>
                  </a:cubicBezTo>
                  <a:cubicBezTo>
                    <a:pt x="730" y="22298"/>
                    <a:pt x="1064" y="22967"/>
                    <a:pt x="1520" y="23514"/>
                  </a:cubicBezTo>
                  <a:cubicBezTo>
                    <a:pt x="1976" y="24031"/>
                    <a:pt x="2553" y="24547"/>
                    <a:pt x="3192" y="24699"/>
                  </a:cubicBezTo>
                  <a:cubicBezTo>
                    <a:pt x="3192" y="24791"/>
                    <a:pt x="3283" y="24882"/>
                    <a:pt x="3404" y="24912"/>
                  </a:cubicBezTo>
                  <a:cubicBezTo>
                    <a:pt x="3496" y="24927"/>
                    <a:pt x="3579" y="24935"/>
                    <a:pt x="3663" y="24935"/>
                  </a:cubicBezTo>
                  <a:cubicBezTo>
                    <a:pt x="3746" y="24935"/>
                    <a:pt x="3830" y="24927"/>
                    <a:pt x="3921" y="24912"/>
                  </a:cubicBezTo>
                  <a:lnTo>
                    <a:pt x="4377" y="24791"/>
                  </a:lnTo>
                  <a:cubicBezTo>
                    <a:pt x="4711" y="24699"/>
                    <a:pt x="5015" y="24578"/>
                    <a:pt x="5319" y="24395"/>
                  </a:cubicBezTo>
                  <a:cubicBezTo>
                    <a:pt x="5927" y="24000"/>
                    <a:pt x="6474" y="23484"/>
                    <a:pt x="6900" y="22906"/>
                  </a:cubicBezTo>
                  <a:cubicBezTo>
                    <a:pt x="7873" y="21538"/>
                    <a:pt x="8298" y="19715"/>
                    <a:pt x="8420" y="17952"/>
                  </a:cubicBezTo>
                  <a:cubicBezTo>
                    <a:pt x="8541" y="16067"/>
                    <a:pt x="8359" y="14152"/>
                    <a:pt x="8055" y="12268"/>
                  </a:cubicBezTo>
                  <a:cubicBezTo>
                    <a:pt x="7751" y="10353"/>
                    <a:pt x="7386" y="8468"/>
                    <a:pt x="7113" y="6553"/>
                  </a:cubicBezTo>
                  <a:cubicBezTo>
                    <a:pt x="6900" y="4669"/>
                    <a:pt x="6778" y="2724"/>
                    <a:pt x="6991" y="778"/>
                  </a:cubicBezTo>
                  <a:cubicBezTo>
                    <a:pt x="6991" y="566"/>
                    <a:pt x="7052" y="292"/>
                    <a:pt x="7052" y="79"/>
                  </a:cubicBezTo>
                  <a:cubicBezTo>
                    <a:pt x="7052" y="21"/>
                    <a:pt x="7015" y="0"/>
                    <a:pt x="6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5"/>
            <p:cNvSpPr/>
            <p:nvPr/>
          </p:nvSpPr>
          <p:spPr>
            <a:xfrm>
              <a:off x="7114875" y="2853400"/>
              <a:ext cx="138025" cy="444175"/>
            </a:xfrm>
            <a:custGeom>
              <a:avLst/>
              <a:gdLst/>
              <a:ahLst/>
              <a:cxnLst/>
              <a:rect l="l" t="t" r="r" b="b"/>
              <a:pathLst>
                <a:path w="5521" h="17767" extrusionOk="0">
                  <a:moveTo>
                    <a:pt x="4564" y="0"/>
                  </a:moveTo>
                  <a:cubicBezTo>
                    <a:pt x="4556" y="0"/>
                    <a:pt x="4548" y="8"/>
                    <a:pt x="4548" y="23"/>
                  </a:cubicBezTo>
                  <a:cubicBezTo>
                    <a:pt x="4001" y="1968"/>
                    <a:pt x="3241" y="3853"/>
                    <a:pt x="2573" y="5768"/>
                  </a:cubicBezTo>
                  <a:cubicBezTo>
                    <a:pt x="1874" y="7652"/>
                    <a:pt x="1205" y="9506"/>
                    <a:pt x="658" y="11482"/>
                  </a:cubicBezTo>
                  <a:cubicBezTo>
                    <a:pt x="354" y="12607"/>
                    <a:pt x="141" y="13701"/>
                    <a:pt x="19" y="14826"/>
                  </a:cubicBezTo>
                  <a:cubicBezTo>
                    <a:pt x="1" y="14899"/>
                    <a:pt x="61" y="14939"/>
                    <a:pt x="110" y="14939"/>
                  </a:cubicBezTo>
                  <a:cubicBezTo>
                    <a:pt x="143" y="14939"/>
                    <a:pt x="171" y="14922"/>
                    <a:pt x="171" y="14886"/>
                  </a:cubicBezTo>
                  <a:cubicBezTo>
                    <a:pt x="323" y="13853"/>
                    <a:pt x="506" y="12850"/>
                    <a:pt x="749" y="11877"/>
                  </a:cubicBezTo>
                  <a:cubicBezTo>
                    <a:pt x="1022" y="10935"/>
                    <a:pt x="1326" y="9932"/>
                    <a:pt x="1630" y="8990"/>
                  </a:cubicBezTo>
                  <a:cubicBezTo>
                    <a:pt x="2238" y="7044"/>
                    <a:pt x="2998" y="5190"/>
                    <a:pt x="3606" y="3275"/>
                  </a:cubicBezTo>
                  <a:cubicBezTo>
                    <a:pt x="3971" y="2212"/>
                    <a:pt x="4305" y="1117"/>
                    <a:pt x="4579" y="23"/>
                  </a:cubicBezTo>
                  <a:cubicBezTo>
                    <a:pt x="4579" y="8"/>
                    <a:pt x="4571" y="0"/>
                    <a:pt x="4564" y="0"/>
                  </a:cubicBezTo>
                  <a:close/>
                  <a:moveTo>
                    <a:pt x="4471" y="1495"/>
                  </a:moveTo>
                  <a:cubicBezTo>
                    <a:pt x="4455" y="1495"/>
                    <a:pt x="4439" y="1507"/>
                    <a:pt x="4427" y="1543"/>
                  </a:cubicBezTo>
                  <a:cubicBezTo>
                    <a:pt x="4123" y="2515"/>
                    <a:pt x="3819" y="3519"/>
                    <a:pt x="3545" y="4552"/>
                  </a:cubicBezTo>
                  <a:cubicBezTo>
                    <a:pt x="3302" y="5525"/>
                    <a:pt x="2998" y="6528"/>
                    <a:pt x="2755" y="7500"/>
                  </a:cubicBezTo>
                  <a:cubicBezTo>
                    <a:pt x="2269" y="9476"/>
                    <a:pt x="1813" y="11482"/>
                    <a:pt x="1539" y="13549"/>
                  </a:cubicBezTo>
                  <a:cubicBezTo>
                    <a:pt x="1387" y="14674"/>
                    <a:pt x="1296" y="15859"/>
                    <a:pt x="1266" y="17014"/>
                  </a:cubicBezTo>
                  <a:cubicBezTo>
                    <a:pt x="1266" y="17060"/>
                    <a:pt x="1296" y="17082"/>
                    <a:pt x="1330" y="17082"/>
                  </a:cubicBezTo>
                  <a:cubicBezTo>
                    <a:pt x="1364" y="17082"/>
                    <a:pt x="1402" y="17060"/>
                    <a:pt x="1418" y="17014"/>
                  </a:cubicBezTo>
                  <a:cubicBezTo>
                    <a:pt x="1448" y="14947"/>
                    <a:pt x="1752" y="12911"/>
                    <a:pt x="2177" y="10874"/>
                  </a:cubicBezTo>
                  <a:cubicBezTo>
                    <a:pt x="2603" y="8868"/>
                    <a:pt x="3120" y="6892"/>
                    <a:pt x="3667" y="4886"/>
                  </a:cubicBezTo>
                  <a:cubicBezTo>
                    <a:pt x="3940" y="3792"/>
                    <a:pt x="4214" y="2667"/>
                    <a:pt x="4518" y="1543"/>
                  </a:cubicBezTo>
                  <a:cubicBezTo>
                    <a:pt x="4518" y="1524"/>
                    <a:pt x="4495" y="1495"/>
                    <a:pt x="4471" y="1495"/>
                  </a:cubicBezTo>
                  <a:close/>
                  <a:moveTo>
                    <a:pt x="4810" y="3709"/>
                  </a:moveTo>
                  <a:cubicBezTo>
                    <a:pt x="4784" y="3709"/>
                    <a:pt x="4761" y="3716"/>
                    <a:pt x="4761" y="3731"/>
                  </a:cubicBezTo>
                  <a:cubicBezTo>
                    <a:pt x="4670" y="5494"/>
                    <a:pt x="4488" y="7227"/>
                    <a:pt x="4396" y="8990"/>
                  </a:cubicBezTo>
                  <a:cubicBezTo>
                    <a:pt x="4275" y="10722"/>
                    <a:pt x="4214" y="12485"/>
                    <a:pt x="4123" y="14218"/>
                  </a:cubicBezTo>
                  <a:lnTo>
                    <a:pt x="4001" y="17196"/>
                  </a:lnTo>
                  <a:cubicBezTo>
                    <a:pt x="4001" y="17272"/>
                    <a:pt x="4054" y="17310"/>
                    <a:pt x="4108" y="17310"/>
                  </a:cubicBezTo>
                  <a:cubicBezTo>
                    <a:pt x="4161" y="17310"/>
                    <a:pt x="4214" y="17272"/>
                    <a:pt x="4214" y="17196"/>
                  </a:cubicBezTo>
                  <a:cubicBezTo>
                    <a:pt x="4275" y="15433"/>
                    <a:pt x="4366" y="13701"/>
                    <a:pt x="4457" y="11938"/>
                  </a:cubicBezTo>
                  <a:cubicBezTo>
                    <a:pt x="4548" y="10206"/>
                    <a:pt x="4670" y="8443"/>
                    <a:pt x="4731" y="6710"/>
                  </a:cubicBezTo>
                  <a:cubicBezTo>
                    <a:pt x="4761" y="5707"/>
                    <a:pt x="4852" y="4734"/>
                    <a:pt x="4883" y="3731"/>
                  </a:cubicBezTo>
                  <a:cubicBezTo>
                    <a:pt x="4867" y="3716"/>
                    <a:pt x="4837" y="3709"/>
                    <a:pt x="4810" y="3709"/>
                  </a:cubicBezTo>
                  <a:close/>
                  <a:moveTo>
                    <a:pt x="5109" y="4695"/>
                  </a:moveTo>
                  <a:cubicBezTo>
                    <a:pt x="5075" y="4695"/>
                    <a:pt x="5035" y="4730"/>
                    <a:pt x="5035" y="4765"/>
                  </a:cubicBezTo>
                  <a:cubicBezTo>
                    <a:pt x="4974" y="6467"/>
                    <a:pt x="5217" y="8139"/>
                    <a:pt x="5308" y="9810"/>
                  </a:cubicBezTo>
                  <a:cubicBezTo>
                    <a:pt x="5369" y="11482"/>
                    <a:pt x="5339" y="13154"/>
                    <a:pt x="5187" y="14826"/>
                  </a:cubicBezTo>
                  <a:cubicBezTo>
                    <a:pt x="5065" y="15798"/>
                    <a:pt x="4974" y="16710"/>
                    <a:pt x="4822" y="17622"/>
                  </a:cubicBezTo>
                  <a:cubicBezTo>
                    <a:pt x="4785" y="17677"/>
                    <a:pt x="4826" y="17720"/>
                    <a:pt x="4877" y="17720"/>
                  </a:cubicBezTo>
                  <a:cubicBezTo>
                    <a:pt x="4911" y="17720"/>
                    <a:pt x="4950" y="17701"/>
                    <a:pt x="4974" y="17652"/>
                  </a:cubicBezTo>
                  <a:cubicBezTo>
                    <a:pt x="5278" y="16011"/>
                    <a:pt x="5460" y="14339"/>
                    <a:pt x="5521" y="12668"/>
                  </a:cubicBezTo>
                  <a:cubicBezTo>
                    <a:pt x="5521" y="11877"/>
                    <a:pt x="5521" y="11026"/>
                    <a:pt x="5491" y="10175"/>
                  </a:cubicBezTo>
                  <a:cubicBezTo>
                    <a:pt x="5460" y="9324"/>
                    <a:pt x="5369" y="8473"/>
                    <a:pt x="5308" y="7652"/>
                  </a:cubicBezTo>
                  <a:cubicBezTo>
                    <a:pt x="5217" y="6710"/>
                    <a:pt x="5156" y="5768"/>
                    <a:pt x="5156" y="4765"/>
                  </a:cubicBezTo>
                  <a:cubicBezTo>
                    <a:pt x="5156" y="4713"/>
                    <a:pt x="5135" y="4695"/>
                    <a:pt x="5109" y="4695"/>
                  </a:cubicBezTo>
                  <a:close/>
                  <a:moveTo>
                    <a:pt x="4532" y="2936"/>
                  </a:moveTo>
                  <a:cubicBezTo>
                    <a:pt x="4509" y="2936"/>
                    <a:pt x="4483" y="2946"/>
                    <a:pt x="4457" y="2971"/>
                  </a:cubicBezTo>
                  <a:cubicBezTo>
                    <a:pt x="4244" y="3944"/>
                    <a:pt x="4001" y="4856"/>
                    <a:pt x="3849" y="5798"/>
                  </a:cubicBezTo>
                  <a:cubicBezTo>
                    <a:pt x="3667" y="6740"/>
                    <a:pt x="3515" y="7683"/>
                    <a:pt x="3363" y="8655"/>
                  </a:cubicBezTo>
                  <a:cubicBezTo>
                    <a:pt x="3089" y="10540"/>
                    <a:pt x="2877" y="12455"/>
                    <a:pt x="2755" y="14370"/>
                  </a:cubicBezTo>
                  <a:cubicBezTo>
                    <a:pt x="2664" y="15433"/>
                    <a:pt x="2603" y="16558"/>
                    <a:pt x="2603" y="17652"/>
                  </a:cubicBezTo>
                  <a:cubicBezTo>
                    <a:pt x="2603" y="17728"/>
                    <a:pt x="2649" y="17766"/>
                    <a:pt x="2694" y="17766"/>
                  </a:cubicBezTo>
                  <a:cubicBezTo>
                    <a:pt x="2740" y="17766"/>
                    <a:pt x="2785" y="17728"/>
                    <a:pt x="2785" y="17652"/>
                  </a:cubicBezTo>
                  <a:cubicBezTo>
                    <a:pt x="2846" y="16710"/>
                    <a:pt x="2877" y="15707"/>
                    <a:pt x="2937" y="14765"/>
                  </a:cubicBezTo>
                  <a:cubicBezTo>
                    <a:pt x="3029" y="13823"/>
                    <a:pt x="3089" y="12819"/>
                    <a:pt x="3211" y="11877"/>
                  </a:cubicBezTo>
                  <a:cubicBezTo>
                    <a:pt x="3393" y="9962"/>
                    <a:pt x="3697" y="8078"/>
                    <a:pt x="4001" y="6163"/>
                  </a:cubicBezTo>
                  <a:cubicBezTo>
                    <a:pt x="4214" y="5099"/>
                    <a:pt x="4396" y="4035"/>
                    <a:pt x="4609" y="2971"/>
                  </a:cubicBezTo>
                  <a:cubicBezTo>
                    <a:pt x="4592" y="2954"/>
                    <a:pt x="4564" y="2936"/>
                    <a:pt x="4532" y="29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5"/>
            <p:cNvSpPr/>
            <p:nvPr/>
          </p:nvSpPr>
          <p:spPr>
            <a:xfrm>
              <a:off x="7246050" y="2788625"/>
              <a:ext cx="228750" cy="628775"/>
            </a:xfrm>
            <a:custGeom>
              <a:avLst/>
              <a:gdLst/>
              <a:ahLst/>
              <a:cxnLst/>
              <a:rect l="l" t="t" r="r" b="b"/>
              <a:pathLst>
                <a:path w="9150" h="25151" extrusionOk="0">
                  <a:moveTo>
                    <a:pt x="5958" y="0"/>
                  </a:moveTo>
                  <a:cubicBezTo>
                    <a:pt x="5137" y="0"/>
                    <a:pt x="4469" y="456"/>
                    <a:pt x="4134" y="1246"/>
                  </a:cubicBezTo>
                  <a:cubicBezTo>
                    <a:pt x="3709" y="2006"/>
                    <a:pt x="3557" y="2979"/>
                    <a:pt x="3557" y="3891"/>
                  </a:cubicBezTo>
                  <a:cubicBezTo>
                    <a:pt x="3526" y="4955"/>
                    <a:pt x="3678" y="5988"/>
                    <a:pt x="3861" y="7021"/>
                  </a:cubicBezTo>
                  <a:cubicBezTo>
                    <a:pt x="4043" y="8085"/>
                    <a:pt x="4225" y="9119"/>
                    <a:pt x="4377" y="10122"/>
                  </a:cubicBezTo>
                  <a:cubicBezTo>
                    <a:pt x="4529" y="11155"/>
                    <a:pt x="4621" y="12189"/>
                    <a:pt x="4621" y="13252"/>
                  </a:cubicBezTo>
                  <a:cubicBezTo>
                    <a:pt x="4621" y="15289"/>
                    <a:pt x="4195" y="17325"/>
                    <a:pt x="3557" y="19210"/>
                  </a:cubicBezTo>
                  <a:cubicBezTo>
                    <a:pt x="3253" y="20122"/>
                    <a:pt x="2918" y="21034"/>
                    <a:pt x="2523" y="21915"/>
                  </a:cubicBezTo>
                  <a:cubicBezTo>
                    <a:pt x="2189" y="22705"/>
                    <a:pt x="1733" y="23556"/>
                    <a:pt x="1125" y="24104"/>
                  </a:cubicBezTo>
                  <a:cubicBezTo>
                    <a:pt x="852" y="24377"/>
                    <a:pt x="548" y="24620"/>
                    <a:pt x="213" y="24711"/>
                  </a:cubicBezTo>
                  <a:cubicBezTo>
                    <a:pt x="0" y="24803"/>
                    <a:pt x="0" y="25137"/>
                    <a:pt x="244" y="25137"/>
                  </a:cubicBezTo>
                  <a:cubicBezTo>
                    <a:pt x="244" y="25137"/>
                    <a:pt x="257" y="25151"/>
                    <a:pt x="284" y="25151"/>
                  </a:cubicBezTo>
                  <a:cubicBezTo>
                    <a:pt x="298" y="25151"/>
                    <a:pt x="315" y="25147"/>
                    <a:pt x="335" y="25137"/>
                  </a:cubicBezTo>
                  <a:lnTo>
                    <a:pt x="365" y="25137"/>
                  </a:lnTo>
                  <a:cubicBezTo>
                    <a:pt x="700" y="25107"/>
                    <a:pt x="1003" y="24955"/>
                    <a:pt x="1277" y="24742"/>
                  </a:cubicBezTo>
                  <a:cubicBezTo>
                    <a:pt x="1490" y="24651"/>
                    <a:pt x="1733" y="24499"/>
                    <a:pt x="1915" y="24347"/>
                  </a:cubicBezTo>
                  <a:cubicBezTo>
                    <a:pt x="2402" y="23952"/>
                    <a:pt x="2827" y="23496"/>
                    <a:pt x="3253" y="23040"/>
                  </a:cubicBezTo>
                  <a:cubicBezTo>
                    <a:pt x="3891" y="22341"/>
                    <a:pt x="4590" y="21581"/>
                    <a:pt x="5137" y="20730"/>
                  </a:cubicBezTo>
                  <a:cubicBezTo>
                    <a:pt x="5715" y="19939"/>
                    <a:pt x="6262" y="19058"/>
                    <a:pt x="6718" y="18146"/>
                  </a:cubicBezTo>
                  <a:cubicBezTo>
                    <a:pt x="7539" y="16444"/>
                    <a:pt x="8116" y="14620"/>
                    <a:pt x="8481" y="12705"/>
                  </a:cubicBezTo>
                  <a:cubicBezTo>
                    <a:pt x="8876" y="10790"/>
                    <a:pt x="9058" y="8815"/>
                    <a:pt x="9089" y="6778"/>
                  </a:cubicBezTo>
                  <a:cubicBezTo>
                    <a:pt x="9150" y="4863"/>
                    <a:pt x="9028" y="2644"/>
                    <a:pt x="7934" y="1125"/>
                  </a:cubicBezTo>
                  <a:cubicBezTo>
                    <a:pt x="7417" y="456"/>
                    <a:pt x="6718" y="30"/>
                    <a:pt x="59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5"/>
            <p:cNvSpPr/>
            <p:nvPr/>
          </p:nvSpPr>
          <p:spPr>
            <a:xfrm>
              <a:off x="7517325" y="2613175"/>
              <a:ext cx="114025" cy="346100"/>
            </a:xfrm>
            <a:custGeom>
              <a:avLst/>
              <a:gdLst/>
              <a:ahLst/>
              <a:cxnLst/>
              <a:rect l="l" t="t" r="r" b="b"/>
              <a:pathLst>
                <a:path w="4561" h="13844" extrusionOk="0">
                  <a:moveTo>
                    <a:pt x="2285" y="1"/>
                  </a:moveTo>
                  <a:cubicBezTo>
                    <a:pt x="2204" y="1"/>
                    <a:pt x="2121" y="9"/>
                    <a:pt x="2037" y="27"/>
                  </a:cubicBezTo>
                  <a:cubicBezTo>
                    <a:pt x="1672" y="58"/>
                    <a:pt x="1338" y="392"/>
                    <a:pt x="1065" y="726"/>
                  </a:cubicBezTo>
                  <a:cubicBezTo>
                    <a:pt x="517" y="1456"/>
                    <a:pt x="183" y="2337"/>
                    <a:pt x="122" y="3249"/>
                  </a:cubicBezTo>
                  <a:cubicBezTo>
                    <a:pt x="1" y="4313"/>
                    <a:pt x="213" y="5377"/>
                    <a:pt x="335" y="6441"/>
                  </a:cubicBezTo>
                  <a:cubicBezTo>
                    <a:pt x="609" y="8538"/>
                    <a:pt x="761" y="10696"/>
                    <a:pt x="426" y="12793"/>
                  </a:cubicBezTo>
                  <a:cubicBezTo>
                    <a:pt x="365" y="13036"/>
                    <a:pt x="335" y="13280"/>
                    <a:pt x="305" y="13553"/>
                  </a:cubicBezTo>
                  <a:lnTo>
                    <a:pt x="305" y="13644"/>
                  </a:lnTo>
                  <a:cubicBezTo>
                    <a:pt x="323" y="13771"/>
                    <a:pt x="394" y="13843"/>
                    <a:pt x="475" y="13843"/>
                  </a:cubicBezTo>
                  <a:cubicBezTo>
                    <a:pt x="530" y="13843"/>
                    <a:pt x="590" y="13809"/>
                    <a:pt x="639" y="13735"/>
                  </a:cubicBezTo>
                  <a:cubicBezTo>
                    <a:pt x="761" y="13492"/>
                    <a:pt x="913" y="13249"/>
                    <a:pt x="1034" y="13006"/>
                  </a:cubicBezTo>
                  <a:cubicBezTo>
                    <a:pt x="1125" y="12824"/>
                    <a:pt x="1247" y="12672"/>
                    <a:pt x="1369" y="12489"/>
                  </a:cubicBezTo>
                  <a:cubicBezTo>
                    <a:pt x="1642" y="12033"/>
                    <a:pt x="1885" y="11608"/>
                    <a:pt x="2159" y="11152"/>
                  </a:cubicBezTo>
                  <a:cubicBezTo>
                    <a:pt x="2645" y="10301"/>
                    <a:pt x="3101" y="9450"/>
                    <a:pt x="3496" y="8477"/>
                  </a:cubicBezTo>
                  <a:cubicBezTo>
                    <a:pt x="3861" y="7565"/>
                    <a:pt x="4135" y="6593"/>
                    <a:pt x="4286" y="5590"/>
                  </a:cubicBezTo>
                  <a:cubicBezTo>
                    <a:pt x="4469" y="4586"/>
                    <a:pt x="4560" y="3523"/>
                    <a:pt x="4378" y="2520"/>
                  </a:cubicBezTo>
                  <a:cubicBezTo>
                    <a:pt x="4226" y="1699"/>
                    <a:pt x="3831" y="848"/>
                    <a:pt x="3192" y="362"/>
                  </a:cubicBezTo>
                  <a:cubicBezTo>
                    <a:pt x="2924" y="142"/>
                    <a:pt x="2616" y="1"/>
                    <a:pt x="22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5"/>
            <p:cNvSpPr/>
            <p:nvPr/>
          </p:nvSpPr>
          <p:spPr>
            <a:xfrm>
              <a:off x="7283275" y="2550000"/>
              <a:ext cx="165700" cy="335950"/>
            </a:xfrm>
            <a:custGeom>
              <a:avLst/>
              <a:gdLst/>
              <a:ahLst/>
              <a:cxnLst/>
              <a:rect l="l" t="t" r="r" b="b"/>
              <a:pathLst>
                <a:path w="6628" h="13438" extrusionOk="0">
                  <a:moveTo>
                    <a:pt x="5485" y="0"/>
                  </a:moveTo>
                  <a:cubicBezTo>
                    <a:pt x="5354" y="0"/>
                    <a:pt x="5225" y="13"/>
                    <a:pt x="5107" y="31"/>
                  </a:cubicBezTo>
                  <a:cubicBezTo>
                    <a:pt x="4651" y="123"/>
                    <a:pt x="4226" y="305"/>
                    <a:pt x="3800" y="518"/>
                  </a:cubicBezTo>
                  <a:cubicBezTo>
                    <a:pt x="2129" y="1551"/>
                    <a:pt x="1186" y="3709"/>
                    <a:pt x="609" y="5746"/>
                  </a:cubicBezTo>
                  <a:cubicBezTo>
                    <a:pt x="305" y="6810"/>
                    <a:pt x="122" y="7934"/>
                    <a:pt x="31" y="9028"/>
                  </a:cubicBezTo>
                  <a:cubicBezTo>
                    <a:pt x="1" y="9575"/>
                    <a:pt x="1" y="10092"/>
                    <a:pt x="1" y="10639"/>
                  </a:cubicBezTo>
                  <a:lnTo>
                    <a:pt x="1" y="11156"/>
                  </a:lnTo>
                  <a:cubicBezTo>
                    <a:pt x="31" y="11551"/>
                    <a:pt x="31" y="11886"/>
                    <a:pt x="92" y="12281"/>
                  </a:cubicBezTo>
                  <a:cubicBezTo>
                    <a:pt x="92" y="12463"/>
                    <a:pt x="92" y="12615"/>
                    <a:pt x="122" y="12797"/>
                  </a:cubicBezTo>
                  <a:cubicBezTo>
                    <a:pt x="122" y="12919"/>
                    <a:pt x="153" y="12980"/>
                    <a:pt x="153" y="13101"/>
                  </a:cubicBezTo>
                  <a:cubicBezTo>
                    <a:pt x="214" y="13193"/>
                    <a:pt x="214" y="13253"/>
                    <a:pt x="244" y="13344"/>
                  </a:cubicBezTo>
                  <a:cubicBezTo>
                    <a:pt x="244" y="13396"/>
                    <a:pt x="301" y="13437"/>
                    <a:pt x="357" y="13437"/>
                  </a:cubicBezTo>
                  <a:cubicBezTo>
                    <a:pt x="401" y="13437"/>
                    <a:pt x="443" y="13411"/>
                    <a:pt x="457" y="13344"/>
                  </a:cubicBezTo>
                  <a:cubicBezTo>
                    <a:pt x="730" y="12281"/>
                    <a:pt x="1004" y="11247"/>
                    <a:pt x="1338" y="10244"/>
                  </a:cubicBezTo>
                  <a:cubicBezTo>
                    <a:pt x="1673" y="9272"/>
                    <a:pt x="2068" y="8329"/>
                    <a:pt x="2554" y="7417"/>
                  </a:cubicBezTo>
                  <a:cubicBezTo>
                    <a:pt x="3010" y="6536"/>
                    <a:pt x="3588" y="5776"/>
                    <a:pt x="4226" y="5047"/>
                  </a:cubicBezTo>
                  <a:cubicBezTo>
                    <a:pt x="4834" y="4378"/>
                    <a:pt x="5472" y="3709"/>
                    <a:pt x="5989" y="2889"/>
                  </a:cubicBezTo>
                  <a:cubicBezTo>
                    <a:pt x="6232" y="2463"/>
                    <a:pt x="6445" y="2007"/>
                    <a:pt x="6536" y="1551"/>
                  </a:cubicBezTo>
                  <a:cubicBezTo>
                    <a:pt x="6627" y="1095"/>
                    <a:pt x="6627" y="578"/>
                    <a:pt x="6323" y="305"/>
                  </a:cubicBezTo>
                  <a:cubicBezTo>
                    <a:pt x="6110" y="71"/>
                    <a:pt x="5792" y="0"/>
                    <a:pt x="54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5"/>
            <p:cNvSpPr/>
            <p:nvPr/>
          </p:nvSpPr>
          <p:spPr>
            <a:xfrm>
              <a:off x="7165500" y="2727600"/>
              <a:ext cx="53225" cy="61800"/>
            </a:xfrm>
            <a:custGeom>
              <a:avLst/>
              <a:gdLst/>
              <a:ahLst/>
              <a:cxnLst/>
              <a:rect l="l" t="t" r="r" b="b"/>
              <a:pathLst>
                <a:path w="2129" h="2472" extrusionOk="0">
                  <a:moveTo>
                    <a:pt x="1105" y="1"/>
                  </a:moveTo>
                  <a:cubicBezTo>
                    <a:pt x="1072" y="1"/>
                    <a:pt x="1038" y="4"/>
                    <a:pt x="1004" y="9"/>
                  </a:cubicBezTo>
                  <a:cubicBezTo>
                    <a:pt x="578" y="40"/>
                    <a:pt x="213" y="405"/>
                    <a:pt x="61" y="861"/>
                  </a:cubicBezTo>
                  <a:cubicBezTo>
                    <a:pt x="0" y="1013"/>
                    <a:pt x="0" y="1164"/>
                    <a:pt x="0" y="1316"/>
                  </a:cubicBezTo>
                  <a:cubicBezTo>
                    <a:pt x="0" y="1712"/>
                    <a:pt x="213" y="2046"/>
                    <a:pt x="456" y="2289"/>
                  </a:cubicBezTo>
                  <a:cubicBezTo>
                    <a:pt x="639" y="2411"/>
                    <a:pt x="844" y="2471"/>
                    <a:pt x="1045" y="2471"/>
                  </a:cubicBezTo>
                  <a:cubicBezTo>
                    <a:pt x="1247" y="2471"/>
                    <a:pt x="1444" y="2411"/>
                    <a:pt x="1611" y="2289"/>
                  </a:cubicBezTo>
                  <a:cubicBezTo>
                    <a:pt x="1763" y="2168"/>
                    <a:pt x="1824" y="1985"/>
                    <a:pt x="1915" y="1833"/>
                  </a:cubicBezTo>
                  <a:cubicBezTo>
                    <a:pt x="2128" y="1529"/>
                    <a:pt x="2128" y="1104"/>
                    <a:pt x="1946" y="709"/>
                  </a:cubicBezTo>
                  <a:cubicBezTo>
                    <a:pt x="1915" y="678"/>
                    <a:pt x="1885" y="617"/>
                    <a:pt x="1824" y="557"/>
                  </a:cubicBezTo>
                  <a:cubicBezTo>
                    <a:pt x="1659" y="254"/>
                    <a:pt x="1419" y="1"/>
                    <a:pt x="11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5"/>
            <p:cNvSpPr/>
            <p:nvPr/>
          </p:nvSpPr>
          <p:spPr>
            <a:xfrm>
              <a:off x="7135100" y="2660900"/>
              <a:ext cx="53225" cy="62200"/>
            </a:xfrm>
            <a:custGeom>
              <a:avLst/>
              <a:gdLst/>
              <a:ahLst/>
              <a:cxnLst/>
              <a:rect l="l" t="t" r="r" b="b"/>
              <a:pathLst>
                <a:path w="2129" h="2488" extrusionOk="0">
                  <a:moveTo>
                    <a:pt x="1059" y="0"/>
                  </a:moveTo>
                  <a:cubicBezTo>
                    <a:pt x="1041" y="0"/>
                    <a:pt x="1022" y="1"/>
                    <a:pt x="1004" y="3"/>
                  </a:cubicBezTo>
                  <a:cubicBezTo>
                    <a:pt x="578" y="33"/>
                    <a:pt x="213" y="428"/>
                    <a:pt x="61" y="884"/>
                  </a:cubicBezTo>
                  <a:cubicBezTo>
                    <a:pt x="1" y="1036"/>
                    <a:pt x="1" y="1188"/>
                    <a:pt x="1" y="1340"/>
                  </a:cubicBezTo>
                  <a:cubicBezTo>
                    <a:pt x="1" y="1705"/>
                    <a:pt x="213" y="2070"/>
                    <a:pt x="457" y="2282"/>
                  </a:cubicBezTo>
                  <a:cubicBezTo>
                    <a:pt x="639" y="2419"/>
                    <a:pt x="844" y="2487"/>
                    <a:pt x="1046" y="2487"/>
                  </a:cubicBezTo>
                  <a:cubicBezTo>
                    <a:pt x="1247" y="2487"/>
                    <a:pt x="1444" y="2419"/>
                    <a:pt x="1612" y="2282"/>
                  </a:cubicBezTo>
                  <a:cubicBezTo>
                    <a:pt x="1764" y="2161"/>
                    <a:pt x="1824" y="1978"/>
                    <a:pt x="1916" y="1826"/>
                  </a:cubicBezTo>
                  <a:cubicBezTo>
                    <a:pt x="2128" y="1492"/>
                    <a:pt x="2128" y="1067"/>
                    <a:pt x="1946" y="732"/>
                  </a:cubicBezTo>
                  <a:cubicBezTo>
                    <a:pt x="1916" y="702"/>
                    <a:pt x="1855" y="611"/>
                    <a:pt x="1824" y="580"/>
                  </a:cubicBezTo>
                  <a:cubicBezTo>
                    <a:pt x="1651" y="263"/>
                    <a:pt x="1396" y="0"/>
                    <a:pt x="10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5"/>
            <p:cNvSpPr/>
            <p:nvPr/>
          </p:nvSpPr>
          <p:spPr>
            <a:xfrm>
              <a:off x="6478550" y="2875250"/>
              <a:ext cx="381525" cy="309600"/>
            </a:xfrm>
            <a:custGeom>
              <a:avLst/>
              <a:gdLst/>
              <a:ahLst/>
              <a:cxnLst/>
              <a:rect l="l" t="t" r="r" b="b"/>
              <a:pathLst>
                <a:path w="15261" h="12384" extrusionOk="0">
                  <a:moveTo>
                    <a:pt x="2801" y="0"/>
                  </a:moveTo>
                  <a:cubicBezTo>
                    <a:pt x="2448" y="0"/>
                    <a:pt x="2098" y="31"/>
                    <a:pt x="1764" y="91"/>
                  </a:cubicBezTo>
                  <a:cubicBezTo>
                    <a:pt x="1186" y="183"/>
                    <a:pt x="517" y="365"/>
                    <a:pt x="274" y="1034"/>
                  </a:cubicBezTo>
                  <a:cubicBezTo>
                    <a:pt x="1" y="1854"/>
                    <a:pt x="517" y="2553"/>
                    <a:pt x="1004" y="2979"/>
                  </a:cubicBezTo>
                  <a:cubicBezTo>
                    <a:pt x="1490" y="3435"/>
                    <a:pt x="2068" y="3769"/>
                    <a:pt x="2645" y="4073"/>
                  </a:cubicBezTo>
                  <a:cubicBezTo>
                    <a:pt x="3800" y="4651"/>
                    <a:pt x="5077" y="4985"/>
                    <a:pt x="6323" y="5411"/>
                  </a:cubicBezTo>
                  <a:cubicBezTo>
                    <a:pt x="7478" y="5806"/>
                    <a:pt x="8603" y="6292"/>
                    <a:pt x="9667" y="6930"/>
                  </a:cubicBezTo>
                  <a:cubicBezTo>
                    <a:pt x="10730" y="7569"/>
                    <a:pt x="11703" y="8389"/>
                    <a:pt x="12615" y="9240"/>
                  </a:cubicBezTo>
                  <a:cubicBezTo>
                    <a:pt x="13071" y="9696"/>
                    <a:pt x="13527" y="10152"/>
                    <a:pt x="13922" y="10699"/>
                  </a:cubicBezTo>
                  <a:cubicBezTo>
                    <a:pt x="14287" y="11216"/>
                    <a:pt x="14682" y="11763"/>
                    <a:pt x="15016" y="12341"/>
                  </a:cubicBezTo>
                  <a:cubicBezTo>
                    <a:pt x="15045" y="12370"/>
                    <a:pt x="15084" y="12383"/>
                    <a:pt x="15120" y="12383"/>
                  </a:cubicBezTo>
                  <a:cubicBezTo>
                    <a:pt x="15196" y="12383"/>
                    <a:pt x="15261" y="12322"/>
                    <a:pt x="15199" y="12219"/>
                  </a:cubicBezTo>
                  <a:cubicBezTo>
                    <a:pt x="15168" y="12128"/>
                    <a:pt x="15168" y="12097"/>
                    <a:pt x="15138" y="12037"/>
                  </a:cubicBezTo>
                  <a:cubicBezTo>
                    <a:pt x="15047" y="11733"/>
                    <a:pt x="14986" y="11429"/>
                    <a:pt x="14895" y="11155"/>
                  </a:cubicBezTo>
                  <a:cubicBezTo>
                    <a:pt x="14712" y="10517"/>
                    <a:pt x="14439" y="9848"/>
                    <a:pt x="14135" y="9210"/>
                  </a:cubicBezTo>
                  <a:cubicBezTo>
                    <a:pt x="13892" y="8602"/>
                    <a:pt x="13527" y="7994"/>
                    <a:pt x="13193" y="7417"/>
                  </a:cubicBezTo>
                  <a:cubicBezTo>
                    <a:pt x="12524" y="6292"/>
                    <a:pt x="11703" y="5228"/>
                    <a:pt x="10791" y="4316"/>
                  </a:cubicBezTo>
                  <a:cubicBezTo>
                    <a:pt x="8876" y="2249"/>
                    <a:pt x="6475" y="486"/>
                    <a:pt x="3861" y="91"/>
                  </a:cubicBezTo>
                  <a:cubicBezTo>
                    <a:pt x="3511" y="31"/>
                    <a:pt x="3154" y="0"/>
                    <a:pt x="28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5"/>
            <p:cNvSpPr/>
            <p:nvPr/>
          </p:nvSpPr>
          <p:spPr>
            <a:xfrm>
              <a:off x="6552275" y="3083475"/>
              <a:ext cx="551400" cy="405925"/>
            </a:xfrm>
            <a:custGeom>
              <a:avLst/>
              <a:gdLst/>
              <a:ahLst/>
              <a:cxnLst/>
              <a:rect l="l" t="t" r="r" b="b"/>
              <a:pathLst>
                <a:path w="22056" h="16237" extrusionOk="0">
                  <a:moveTo>
                    <a:pt x="2674" y="0"/>
                  </a:moveTo>
                  <a:cubicBezTo>
                    <a:pt x="2123" y="0"/>
                    <a:pt x="1579" y="118"/>
                    <a:pt x="1094" y="455"/>
                  </a:cubicBezTo>
                  <a:cubicBezTo>
                    <a:pt x="335" y="1033"/>
                    <a:pt x="0" y="2066"/>
                    <a:pt x="0" y="3100"/>
                  </a:cubicBezTo>
                  <a:cubicBezTo>
                    <a:pt x="0" y="4194"/>
                    <a:pt x="365" y="5258"/>
                    <a:pt x="790" y="6200"/>
                  </a:cubicBezTo>
                  <a:cubicBezTo>
                    <a:pt x="1186" y="7082"/>
                    <a:pt x="1642" y="7872"/>
                    <a:pt x="2158" y="8601"/>
                  </a:cubicBezTo>
                  <a:cubicBezTo>
                    <a:pt x="3222" y="10091"/>
                    <a:pt x="4560" y="11337"/>
                    <a:pt x="5958" y="12279"/>
                  </a:cubicBezTo>
                  <a:cubicBezTo>
                    <a:pt x="7599" y="13373"/>
                    <a:pt x="9392" y="14133"/>
                    <a:pt x="11155" y="14741"/>
                  </a:cubicBezTo>
                  <a:cubicBezTo>
                    <a:pt x="12067" y="15045"/>
                    <a:pt x="13040" y="15319"/>
                    <a:pt x="13982" y="15562"/>
                  </a:cubicBezTo>
                  <a:cubicBezTo>
                    <a:pt x="14955" y="15775"/>
                    <a:pt x="15958" y="16048"/>
                    <a:pt x="16931" y="16170"/>
                  </a:cubicBezTo>
                  <a:cubicBezTo>
                    <a:pt x="17262" y="16213"/>
                    <a:pt x="17598" y="16237"/>
                    <a:pt x="17934" y="16237"/>
                  </a:cubicBezTo>
                  <a:cubicBezTo>
                    <a:pt x="18770" y="16237"/>
                    <a:pt x="19607" y="16091"/>
                    <a:pt x="20365" y="15744"/>
                  </a:cubicBezTo>
                  <a:cubicBezTo>
                    <a:pt x="20548" y="15714"/>
                    <a:pt x="20791" y="15623"/>
                    <a:pt x="20973" y="15501"/>
                  </a:cubicBezTo>
                  <a:cubicBezTo>
                    <a:pt x="21186" y="15410"/>
                    <a:pt x="21429" y="15258"/>
                    <a:pt x="21611" y="15045"/>
                  </a:cubicBezTo>
                  <a:cubicBezTo>
                    <a:pt x="21733" y="14954"/>
                    <a:pt x="21794" y="14863"/>
                    <a:pt x="21885" y="14711"/>
                  </a:cubicBezTo>
                  <a:cubicBezTo>
                    <a:pt x="21915" y="14680"/>
                    <a:pt x="21946" y="14589"/>
                    <a:pt x="22007" y="14528"/>
                  </a:cubicBezTo>
                  <a:lnTo>
                    <a:pt x="22007" y="14407"/>
                  </a:lnTo>
                  <a:lnTo>
                    <a:pt x="22007" y="14376"/>
                  </a:lnTo>
                  <a:lnTo>
                    <a:pt x="22007" y="14346"/>
                  </a:lnTo>
                  <a:cubicBezTo>
                    <a:pt x="22037" y="14346"/>
                    <a:pt x="22037" y="14285"/>
                    <a:pt x="22007" y="14285"/>
                  </a:cubicBezTo>
                  <a:cubicBezTo>
                    <a:pt x="22055" y="14091"/>
                    <a:pt x="21948" y="13916"/>
                    <a:pt x="21810" y="13916"/>
                  </a:cubicBezTo>
                  <a:cubicBezTo>
                    <a:pt x="21776" y="13916"/>
                    <a:pt x="21739" y="13927"/>
                    <a:pt x="21703" y="13951"/>
                  </a:cubicBezTo>
                  <a:cubicBezTo>
                    <a:pt x="21452" y="14067"/>
                    <a:pt x="21177" y="14109"/>
                    <a:pt x="20917" y="14109"/>
                  </a:cubicBezTo>
                  <a:cubicBezTo>
                    <a:pt x="20766" y="14109"/>
                    <a:pt x="20620" y="14095"/>
                    <a:pt x="20487" y="14072"/>
                  </a:cubicBezTo>
                  <a:cubicBezTo>
                    <a:pt x="20365" y="14042"/>
                    <a:pt x="20213" y="14042"/>
                    <a:pt x="20092" y="13981"/>
                  </a:cubicBezTo>
                  <a:cubicBezTo>
                    <a:pt x="18602" y="13525"/>
                    <a:pt x="17204" y="12674"/>
                    <a:pt x="15988" y="11550"/>
                  </a:cubicBezTo>
                  <a:cubicBezTo>
                    <a:pt x="14499" y="10243"/>
                    <a:pt x="13253" y="8571"/>
                    <a:pt x="12006" y="6960"/>
                  </a:cubicBezTo>
                  <a:cubicBezTo>
                    <a:pt x="10791" y="5379"/>
                    <a:pt x="9544" y="3799"/>
                    <a:pt x="8085" y="2522"/>
                  </a:cubicBezTo>
                  <a:cubicBezTo>
                    <a:pt x="6718" y="1306"/>
                    <a:pt x="5137" y="303"/>
                    <a:pt x="3404" y="60"/>
                  </a:cubicBezTo>
                  <a:cubicBezTo>
                    <a:pt x="3162" y="23"/>
                    <a:pt x="2918" y="0"/>
                    <a:pt x="26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5"/>
            <p:cNvSpPr/>
            <p:nvPr/>
          </p:nvSpPr>
          <p:spPr>
            <a:xfrm>
              <a:off x="6729325" y="3460225"/>
              <a:ext cx="377700" cy="166475"/>
            </a:xfrm>
            <a:custGeom>
              <a:avLst/>
              <a:gdLst/>
              <a:ahLst/>
              <a:cxnLst/>
              <a:rect l="l" t="t" r="r" b="b"/>
              <a:pathLst>
                <a:path w="15108" h="6659" extrusionOk="0">
                  <a:moveTo>
                    <a:pt x="2501" y="0"/>
                  </a:moveTo>
                  <a:cubicBezTo>
                    <a:pt x="2334" y="0"/>
                    <a:pt x="2169" y="11"/>
                    <a:pt x="2006" y="36"/>
                  </a:cubicBezTo>
                  <a:cubicBezTo>
                    <a:pt x="1429" y="218"/>
                    <a:pt x="791" y="340"/>
                    <a:pt x="426" y="857"/>
                  </a:cubicBezTo>
                  <a:cubicBezTo>
                    <a:pt x="92" y="1313"/>
                    <a:pt x="0" y="2012"/>
                    <a:pt x="122" y="2559"/>
                  </a:cubicBezTo>
                  <a:cubicBezTo>
                    <a:pt x="244" y="3197"/>
                    <a:pt x="608" y="3744"/>
                    <a:pt x="1003" y="4200"/>
                  </a:cubicBezTo>
                  <a:cubicBezTo>
                    <a:pt x="1794" y="5112"/>
                    <a:pt x="2766" y="5750"/>
                    <a:pt x="3800" y="6176"/>
                  </a:cubicBezTo>
                  <a:cubicBezTo>
                    <a:pt x="4594" y="6494"/>
                    <a:pt x="5440" y="6659"/>
                    <a:pt x="6273" y="6659"/>
                  </a:cubicBezTo>
                  <a:cubicBezTo>
                    <a:pt x="6555" y="6659"/>
                    <a:pt x="6836" y="6640"/>
                    <a:pt x="7113" y="6601"/>
                  </a:cubicBezTo>
                  <a:cubicBezTo>
                    <a:pt x="7782" y="6510"/>
                    <a:pt x="8359" y="6358"/>
                    <a:pt x="8967" y="6176"/>
                  </a:cubicBezTo>
                  <a:cubicBezTo>
                    <a:pt x="9605" y="6024"/>
                    <a:pt x="10213" y="5841"/>
                    <a:pt x="10760" y="5537"/>
                  </a:cubicBezTo>
                  <a:cubicBezTo>
                    <a:pt x="11308" y="5234"/>
                    <a:pt x="11763" y="4838"/>
                    <a:pt x="12219" y="4443"/>
                  </a:cubicBezTo>
                  <a:cubicBezTo>
                    <a:pt x="12645" y="4048"/>
                    <a:pt x="13040" y="3683"/>
                    <a:pt x="13435" y="3258"/>
                  </a:cubicBezTo>
                  <a:cubicBezTo>
                    <a:pt x="13800" y="2832"/>
                    <a:pt x="14195" y="2407"/>
                    <a:pt x="14499" y="1920"/>
                  </a:cubicBezTo>
                  <a:cubicBezTo>
                    <a:pt x="14651" y="1708"/>
                    <a:pt x="14773" y="1434"/>
                    <a:pt x="14864" y="1161"/>
                  </a:cubicBezTo>
                  <a:cubicBezTo>
                    <a:pt x="14925" y="1039"/>
                    <a:pt x="14985" y="887"/>
                    <a:pt x="15016" y="735"/>
                  </a:cubicBezTo>
                  <a:cubicBezTo>
                    <a:pt x="15016" y="705"/>
                    <a:pt x="15046" y="644"/>
                    <a:pt x="15046" y="583"/>
                  </a:cubicBezTo>
                  <a:cubicBezTo>
                    <a:pt x="15046" y="553"/>
                    <a:pt x="15107" y="553"/>
                    <a:pt x="15107" y="522"/>
                  </a:cubicBezTo>
                  <a:lnTo>
                    <a:pt x="15107" y="401"/>
                  </a:lnTo>
                  <a:lnTo>
                    <a:pt x="15107" y="279"/>
                  </a:lnTo>
                  <a:cubicBezTo>
                    <a:pt x="15107" y="249"/>
                    <a:pt x="15046" y="249"/>
                    <a:pt x="15016" y="249"/>
                  </a:cubicBezTo>
                  <a:cubicBezTo>
                    <a:pt x="14985" y="340"/>
                    <a:pt x="14955" y="370"/>
                    <a:pt x="14925" y="431"/>
                  </a:cubicBezTo>
                  <a:cubicBezTo>
                    <a:pt x="14833" y="522"/>
                    <a:pt x="14773" y="553"/>
                    <a:pt x="14681" y="644"/>
                  </a:cubicBezTo>
                  <a:cubicBezTo>
                    <a:pt x="14560" y="705"/>
                    <a:pt x="14499" y="826"/>
                    <a:pt x="14378" y="857"/>
                  </a:cubicBezTo>
                  <a:cubicBezTo>
                    <a:pt x="14165" y="1009"/>
                    <a:pt x="13922" y="1130"/>
                    <a:pt x="13709" y="1252"/>
                  </a:cubicBezTo>
                  <a:cubicBezTo>
                    <a:pt x="13587" y="1313"/>
                    <a:pt x="13435" y="1343"/>
                    <a:pt x="13314" y="1404"/>
                  </a:cubicBezTo>
                  <a:cubicBezTo>
                    <a:pt x="13192" y="1434"/>
                    <a:pt x="13101" y="1464"/>
                    <a:pt x="12949" y="1495"/>
                  </a:cubicBezTo>
                  <a:cubicBezTo>
                    <a:pt x="12371" y="1708"/>
                    <a:pt x="11794" y="1799"/>
                    <a:pt x="11186" y="1860"/>
                  </a:cubicBezTo>
                  <a:cubicBezTo>
                    <a:pt x="11042" y="1867"/>
                    <a:pt x="10899" y="1871"/>
                    <a:pt x="10756" y="1871"/>
                  </a:cubicBezTo>
                  <a:cubicBezTo>
                    <a:pt x="10293" y="1871"/>
                    <a:pt x="9834" y="1831"/>
                    <a:pt x="9393" y="1738"/>
                  </a:cubicBezTo>
                  <a:cubicBezTo>
                    <a:pt x="8785" y="1616"/>
                    <a:pt x="8146" y="1434"/>
                    <a:pt x="7538" y="1282"/>
                  </a:cubicBezTo>
                  <a:cubicBezTo>
                    <a:pt x="6931" y="1130"/>
                    <a:pt x="6292" y="978"/>
                    <a:pt x="5684" y="796"/>
                  </a:cubicBezTo>
                  <a:lnTo>
                    <a:pt x="3861" y="218"/>
                  </a:lnTo>
                  <a:cubicBezTo>
                    <a:pt x="3416" y="85"/>
                    <a:pt x="2954" y="0"/>
                    <a:pt x="2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5"/>
            <p:cNvSpPr/>
            <p:nvPr/>
          </p:nvSpPr>
          <p:spPr>
            <a:xfrm>
              <a:off x="7039350" y="2760050"/>
              <a:ext cx="213550" cy="623375"/>
            </a:xfrm>
            <a:custGeom>
              <a:avLst/>
              <a:gdLst/>
              <a:ahLst/>
              <a:cxnLst/>
              <a:rect l="l" t="t" r="r" b="b"/>
              <a:pathLst>
                <a:path w="8542" h="24935" extrusionOk="0">
                  <a:moveTo>
                    <a:pt x="1584" y="0"/>
                  </a:moveTo>
                  <a:cubicBezTo>
                    <a:pt x="1557" y="0"/>
                    <a:pt x="1521" y="21"/>
                    <a:pt x="1521" y="79"/>
                  </a:cubicBezTo>
                  <a:cubicBezTo>
                    <a:pt x="1521" y="292"/>
                    <a:pt x="1551" y="566"/>
                    <a:pt x="1551" y="778"/>
                  </a:cubicBezTo>
                  <a:cubicBezTo>
                    <a:pt x="1794" y="2724"/>
                    <a:pt x="1673" y="4669"/>
                    <a:pt x="1460" y="6553"/>
                  </a:cubicBezTo>
                  <a:cubicBezTo>
                    <a:pt x="1186" y="8468"/>
                    <a:pt x="791" y="10353"/>
                    <a:pt x="487" y="12268"/>
                  </a:cubicBezTo>
                  <a:cubicBezTo>
                    <a:pt x="183" y="14152"/>
                    <a:pt x="1" y="16067"/>
                    <a:pt x="153" y="17952"/>
                  </a:cubicBezTo>
                  <a:cubicBezTo>
                    <a:pt x="274" y="19715"/>
                    <a:pt x="700" y="21538"/>
                    <a:pt x="1673" y="22906"/>
                  </a:cubicBezTo>
                  <a:cubicBezTo>
                    <a:pt x="2128" y="23484"/>
                    <a:pt x="2645" y="24000"/>
                    <a:pt x="3223" y="24395"/>
                  </a:cubicBezTo>
                  <a:cubicBezTo>
                    <a:pt x="3527" y="24578"/>
                    <a:pt x="3831" y="24699"/>
                    <a:pt x="4165" y="24791"/>
                  </a:cubicBezTo>
                  <a:lnTo>
                    <a:pt x="4651" y="24912"/>
                  </a:lnTo>
                  <a:cubicBezTo>
                    <a:pt x="4743" y="24927"/>
                    <a:pt x="4826" y="24935"/>
                    <a:pt x="4910" y="24935"/>
                  </a:cubicBezTo>
                  <a:cubicBezTo>
                    <a:pt x="4993" y="24935"/>
                    <a:pt x="5077" y="24927"/>
                    <a:pt x="5168" y="24912"/>
                  </a:cubicBezTo>
                  <a:cubicBezTo>
                    <a:pt x="5290" y="24882"/>
                    <a:pt x="5350" y="24791"/>
                    <a:pt x="5350" y="24699"/>
                  </a:cubicBezTo>
                  <a:cubicBezTo>
                    <a:pt x="6019" y="24547"/>
                    <a:pt x="6566" y="24031"/>
                    <a:pt x="7022" y="23514"/>
                  </a:cubicBezTo>
                  <a:cubicBezTo>
                    <a:pt x="7478" y="22967"/>
                    <a:pt x="7843" y="22298"/>
                    <a:pt x="8025" y="21569"/>
                  </a:cubicBezTo>
                  <a:cubicBezTo>
                    <a:pt x="8542" y="19745"/>
                    <a:pt x="8208" y="17769"/>
                    <a:pt x="7691" y="15976"/>
                  </a:cubicBezTo>
                  <a:cubicBezTo>
                    <a:pt x="7144" y="14213"/>
                    <a:pt x="6414" y="12541"/>
                    <a:pt x="5654" y="10870"/>
                  </a:cubicBezTo>
                  <a:cubicBezTo>
                    <a:pt x="4955" y="9198"/>
                    <a:pt x="4195" y="7556"/>
                    <a:pt x="3496" y="5885"/>
                  </a:cubicBezTo>
                  <a:cubicBezTo>
                    <a:pt x="2828" y="4213"/>
                    <a:pt x="2250" y="2450"/>
                    <a:pt x="1855" y="687"/>
                  </a:cubicBezTo>
                  <a:cubicBezTo>
                    <a:pt x="1855" y="626"/>
                    <a:pt x="1825" y="596"/>
                    <a:pt x="1794" y="596"/>
                  </a:cubicBezTo>
                  <a:cubicBezTo>
                    <a:pt x="1764" y="414"/>
                    <a:pt x="1673" y="231"/>
                    <a:pt x="1612" y="18"/>
                  </a:cubicBezTo>
                  <a:cubicBezTo>
                    <a:pt x="1612" y="7"/>
                    <a:pt x="1600" y="0"/>
                    <a:pt x="15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5"/>
            <p:cNvSpPr/>
            <p:nvPr/>
          </p:nvSpPr>
          <p:spPr>
            <a:xfrm>
              <a:off x="6850150" y="2788625"/>
              <a:ext cx="227975" cy="628775"/>
            </a:xfrm>
            <a:custGeom>
              <a:avLst/>
              <a:gdLst/>
              <a:ahLst/>
              <a:cxnLst/>
              <a:rect l="l" t="t" r="r" b="b"/>
              <a:pathLst>
                <a:path w="9119" h="25151" extrusionOk="0">
                  <a:moveTo>
                    <a:pt x="3192" y="0"/>
                  </a:moveTo>
                  <a:cubicBezTo>
                    <a:pt x="2432" y="30"/>
                    <a:pt x="1733" y="456"/>
                    <a:pt x="1216" y="1125"/>
                  </a:cubicBezTo>
                  <a:cubicBezTo>
                    <a:pt x="122" y="2644"/>
                    <a:pt x="0" y="4863"/>
                    <a:pt x="31" y="6778"/>
                  </a:cubicBezTo>
                  <a:cubicBezTo>
                    <a:pt x="91" y="8815"/>
                    <a:pt x="274" y="10790"/>
                    <a:pt x="639" y="12705"/>
                  </a:cubicBezTo>
                  <a:cubicBezTo>
                    <a:pt x="1034" y="14620"/>
                    <a:pt x="1611" y="16444"/>
                    <a:pt x="2432" y="18146"/>
                  </a:cubicBezTo>
                  <a:cubicBezTo>
                    <a:pt x="2888" y="19058"/>
                    <a:pt x="3435" y="19939"/>
                    <a:pt x="4013" y="20730"/>
                  </a:cubicBezTo>
                  <a:cubicBezTo>
                    <a:pt x="4560" y="21581"/>
                    <a:pt x="5259" y="22341"/>
                    <a:pt x="5897" y="23040"/>
                  </a:cubicBezTo>
                  <a:cubicBezTo>
                    <a:pt x="6323" y="23496"/>
                    <a:pt x="6748" y="23952"/>
                    <a:pt x="7234" y="24347"/>
                  </a:cubicBezTo>
                  <a:cubicBezTo>
                    <a:pt x="7417" y="24499"/>
                    <a:pt x="7660" y="24651"/>
                    <a:pt x="7873" y="24742"/>
                  </a:cubicBezTo>
                  <a:cubicBezTo>
                    <a:pt x="8146" y="24955"/>
                    <a:pt x="8450" y="25107"/>
                    <a:pt x="8785" y="25137"/>
                  </a:cubicBezTo>
                  <a:lnTo>
                    <a:pt x="8815" y="25137"/>
                  </a:lnTo>
                  <a:cubicBezTo>
                    <a:pt x="8835" y="25147"/>
                    <a:pt x="8852" y="25151"/>
                    <a:pt x="8866" y="25151"/>
                  </a:cubicBezTo>
                  <a:cubicBezTo>
                    <a:pt x="8893" y="25151"/>
                    <a:pt x="8906" y="25137"/>
                    <a:pt x="8906" y="25137"/>
                  </a:cubicBezTo>
                  <a:cubicBezTo>
                    <a:pt x="9119" y="25137"/>
                    <a:pt x="9119" y="24803"/>
                    <a:pt x="8937" y="24711"/>
                  </a:cubicBezTo>
                  <a:cubicBezTo>
                    <a:pt x="8602" y="24620"/>
                    <a:pt x="8298" y="24377"/>
                    <a:pt x="8025" y="24104"/>
                  </a:cubicBezTo>
                  <a:cubicBezTo>
                    <a:pt x="7417" y="23556"/>
                    <a:pt x="6961" y="22705"/>
                    <a:pt x="6627" y="21915"/>
                  </a:cubicBezTo>
                  <a:cubicBezTo>
                    <a:pt x="6231" y="21034"/>
                    <a:pt x="5897" y="20122"/>
                    <a:pt x="5593" y="19210"/>
                  </a:cubicBezTo>
                  <a:cubicBezTo>
                    <a:pt x="4955" y="17325"/>
                    <a:pt x="4529" y="15289"/>
                    <a:pt x="4529" y="13252"/>
                  </a:cubicBezTo>
                  <a:cubicBezTo>
                    <a:pt x="4529" y="12189"/>
                    <a:pt x="4620" y="11155"/>
                    <a:pt x="4772" y="10122"/>
                  </a:cubicBezTo>
                  <a:cubicBezTo>
                    <a:pt x="4924" y="9119"/>
                    <a:pt x="5107" y="8085"/>
                    <a:pt x="5289" y="7021"/>
                  </a:cubicBezTo>
                  <a:cubicBezTo>
                    <a:pt x="5471" y="5988"/>
                    <a:pt x="5623" y="4955"/>
                    <a:pt x="5593" y="3891"/>
                  </a:cubicBezTo>
                  <a:cubicBezTo>
                    <a:pt x="5593" y="2979"/>
                    <a:pt x="5441" y="2006"/>
                    <a:pt x="5016" y="1246"/>
                  </a:cubicBezTo>
                  <a:cubicBezTo>
                    <a:pt x="4651" y="456"/>
                    <a:pt x="3952" y="0"/>
                    <a:pt x="3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5"/>
            <p:cNvSpPr/>
            <p:nvPr/>
          </p:nvSpPr>
          <p:spPr>
            <a:xfrm>
              <a:off x="6692850" y="2613175"/>
              <a:ext cx="114000" cy="346100"/>
            </a:xfrm>
            <a:custGeom>
              <a:avLst/>
              <a:gdLst/>
              <a:ahLst/>
              <a:cxnLst/>
              <a:rect l="l" t="t" r="r" b="b"/>
              <a:pathLst>
                <a:path w="4560" h="13844" extrusionOk="0">
                  <a:moveTo>
                    <a:pt x="2248" y="1"/>
                  </a:moveTo>
                  <a:cubicBezTo>
                    <a:pt x="1925" y="1"/>
                    <a:pt x="1637" y="142"/>
                    <a:pt x="1368" y="362"/>
                  </a:cubicBezTo>
                  <a:cubicBezTo>
                    <a:pt x="699" y="848"/>
                    <a:pt x="335" y="1699"/>
                    <a:pt x="183" y="2520"/>
                  </a:cubicBezTo>
                  <a:cubicBezTo>
                    <a:pt x="0" y="3523"/>
                    <a:pt x="61" y="4586"/>
                    <a:pt x="274" y="5590"/>
                  </a:cubicBezTo>
                  <a:cubicBezTo>
                    <a:pt x="426" y="6593"/>
                    <a:pt x="669" y="7565"/>
                    <a:pt x="1064" y="8477"/>
                  </a:cubicBezTo>
                  <a:cubicBezTo>
                    <a:pt x="1429" y="9450"/>
                    <a:pt x="1885" y="10301"/>
                    <a:pt x="2402" y="11152"/>
                  </a:cubicBezTo>
                  <a:cubicBezTo>
                    <a:pt x="2645" y="11608"/>
                    <a:pt x="2918" y="12033"/>
                    <a:pt x="3192" y="12489"/>
                  </a:cubicBezTo>
                  <a:cubicBezTo>
                    <a:pt x="3313" y="12672"/>
                    <a:pt x="3405" y="12824"/>
                    <a:pt x="3526" y="13006"/>
                  </a:cubicBezTo>
                  <a:cubicBezTo>
                    <a:pt x="3648" y="13249"/>
                    <a:pt x="3800" y="13492"/>
                    <a:pt x="3921" y="13735"/>
                  </a:cubicBezTo>
                  <a:cubicBezTo>
                    <a:pt x="3958" y="13809"/>
                    <a:pt x="4015" y="13843"/>
                    <a:pt x="4072" y="13843"/>
                  </a:cubicBezTo>
                  <a:cubicBezTo>
                    <a:pt x="4155" y="13843"/>
                    <a:pt x="4238" y="13771"/>
                    <a:pt x="4256" y="13644"/>
                  </a:cubicBezTo>
                  <a:lnTo>
                    <a:pt x="4256" y="13553"/>
                  </a:lnTo>
                  <a:cubicBezTo>
                    <a:pt x="4225" y="13280"/>
                    <a:pt x="4165" y="13036"/>
                    <a:pt x="4134" y="12793"/>
                  </a:cubicBezTo>
                  <a:cubicBezTo>
                    <a:pt x="3800" y="10696"/>
                    <a:pt x="3982" y="8538"/>
                    <a:pt x="4225" y="6441"/>
                  </a:cubicBezTo>
                  <a:cubicBezTo>
                    <a:pt x="4317" y="5377"/>
                    <a:pt x="4560" y="4313"/>
                    <a:pt x="4438" y="3249"/>
                  </a:cubicBezTo>
                  <a:cubicBezTo>
                    <a:pt x="4317" y="2337"/>
                    <a:pt x="4013" y="1456"/>
                    <a:pt x="3496" y="726"/>
                  </a:cubicBezTo>
                  <a:cubicBezTo>
                    <a:pt x="3222" y="392"/>
                    <a:pt x="2888" y="58"/>
                    <a:pt x="2493" y="27"/>
                  </a:cubicBezTo>
                  <a:cubicBezTo>
                    <a:pt x="2409" y="9"/>
                    <a:pt x="2327" y="1"/>
                    <a:pt x="2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5"/>
            <p:cNvSpPr/>
            <p:nvPr/>
          </p:nvSpPr>
          <p:spPr>
            <a:xfrm>
              <a:off x="6875225" y="2550000"/>
              <a:ext cx="164925" cy="335950"/>
            </a:xfrm>
            <a:custGeom>
              <a:avLst/>
              <a:gdLst/>
              <a:ahLst/>
              <a:cxnLst/>
              <a:rect l="l" t="t" r="r" b="b"/>
              <a:pathLst>
                <a:path w="6597" h="13438" extrusionOk="0">
                  <a:moveTo>
                    <a:pt x="1129" y="0"/>
                  </a:moveTo>
                  <a:cubicBezTo>
                    <a:pt x="820" y="0"/>
                    <a:pt x="517" y="71"/>
                    <a:pt x="304" y="305"/>
                  </a:cubicBezTo>
                  <a:cubicBezTo>
                    <a:pt x="0" y="578"/>
                    <a:pt x="0" y="1095"/>
                    <a:pt x="61" y="1551"/>
                  </a:cubicBezTo>
                  <a:cubicBezTo>
                    <a:pt x="183" y="2007"/>
                    <a:pt x="365" y="2463"/>
                    <a:pt x="639" y="2889"/>
                  </a:cubicBezTo>
                  <a:cubicBezTo>
                    <a:pt x="1125" y="3709"/>
                    <a:pt x="1794" y="4378"/>
                    <a:pt x="2402" y="5047"/>
                  </a:cubicBezTo>
                  <a:cubicBezTo>
                    <a:pt x="3040" y="5776"/>
                    <a:pt x="3617" y="6536"/>
                    <a:pt x="4073" y="7417"/>
                  </a:cubicBezTo>
                  <a:cubicBezTo>
                    <a:pt x="4560" y="8329"/>
                    <a:pt x="4924" y="9272"/>
                    <a:pt x="5289" y="10244"/>
                  </a:cubicBezTo>
                  <a:cubicBezTo>
                    <a:pt x="5624" y="11247"/>
                    <a:pt x="5897" y="12281"/>
                    <a:pt x="6140" y="13344"/>
                  </a:cubicBezTo>
                  <a:cubicBezTo>
                    <a:pt x="6167" y="13411"/>
                    <a:pt x="6217" y="13437"/>
                    <a:pt x="6265" y="13437"/>
                  </a:cubicBezTo>
                  <a:cubicBezTo>
                    <a:pt x="6326" y="13437"/>
                    <a:pt x="6383" y="13396"/>
                    <a:pt x="6383" y="13344"/>
                  </a:cubicBezTo>
                  <a:cubicBezTo>
                    <a:pt x="6414" y="13253"/>
                    <a:pt x="6414" y="13193"/>
                    <a:pt x="6444" y="13101"/>
                  </a:cubicBezTo>
                  <a:cubicBezTo>
                    <a:pt x="6444" y="12980"/>
                    <a:pt x="6505" y="12919"/>
                    <a:pt x="6505" y="12797"/>
                  </a:cubicBezTo>
                  <a:cubicBezTo>
                    <a:pt x="6535" y="12615"/>
                    <a:pt x="6535" y="12463"/>
                    <a:pt x="6535" y="12281"/>
                  </a:cubicBezTo>
                  <a:cubicBezTo>
                    <a:pt x="6566" y="11886"/>
                    <a:pt x="6566" y="11551"/>
                    <a:pt x="6596" y="11156"/>
                  </a:cubicBezTo>
                  <a:lnTo>
                    <a:pt x="6596" y="10639"/>
                  </a:lnTo>
                  <a:cubicBezTo>
                    <a:pt x="6596" y="10092"/>
                    <a:pt x="6596" y="9575"/>
                    <a:pt x="6566" y="9028"/>
                  </a:cubicBezTo>
                  <a:cubicBezTo>
                    <a:pt x="6505" y="7934"/>
                    <a:pt x="6292" y="6810"/>
                    <a:pt x="5988" y="5746"/>
                  </a:cubicBezTo>
                  <a:cubicBezTo>
                    <a:pt x="5441" y="3709"/>
                    <a:pt x="4468" y="1551"/>
                    <a:pt x="2797" y="518"/>
                  </a:cubicBezTo>
                  <a:cubicBezTo>
                    <a:pt x="2402" y="305"/>
                    <a:pt x="1976" y="123"/>
                    <a:pt x="1520" y="31"/>
                  </a:cubicBezTo>
                  <a:cubicBezTo>
                    <a:pt x="1393" y="13"/>
                    <a:pt x="1260" y="0"/>
                    <a:pt x="1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5"/>
            <p:cNvSpPr/>
            <p:nvPr/>
          </p:nvSpPr>
          <p:spPr>
            <a:xfrm>
              <a:off x="7104700" y="2727600"/>
              <a:ext cx="53225" cy="61800"/>
            </a:xfrm>
            <a:custGeom>
              <a:avLst/>
              <a:gdLst/>
              <a:ahLst/>
              <a:cxnLst/>
              <a:rect l="l" t="t" r="r" b="b"/>
              <a:pathLst>
                <a:path w="2129" h="2472" extrusionOk="0">
                  <a:moveTo>
                    <a:pt x="1048" y="1"/>
                  </a:moveTo>
                  <a:cubicBezTo>
                    <a:pt x="715" y="1"/>
                    <a:pt x="497" y="254"/>
                    <a:pt x="305" y="557"/>
                  </a:cubicBezTo>
                  <a:cubicBezTo>
                    <a:pt x="274" y="617"/>
                    <a:pt x="244" y="678"/>
                    <a:pt x="214" y="709"/>
                  </a:cubicBezTo>
                  <a:cubicBezTo>
                    <a:pt x="1" y="1104"/>
                    <a:pt x="1" y="1529"/>
                    <a:pt x="244" y="1833"/>
                  </a:cubicBezTo>
                  <a:cubicBezTo>
                    <a:pt x="305" y="1985"/>
                    <a:pt x="396" y="2168"/>
                    <a:pt x="548" y="2289"/>
                  </a:cubicBezTo>
                  <a:cubicBezTo>
                    <a:pt x="715" y="2411"/>
                    <a:pt x="913" y="2471"/>
                    <a:pt x="1110" y="2471"/>
                  </a:cubicBezTo>
                  <a:cubicBezTo>
                    <a:pt x="1308" y="2471"/>
                    <a:pt x="1505" y="2411"/>
                    <a:pt x="1673" y="2289"/>
                  </a:cubicBezTo>
                  <a:cubicBezTo>
                    <a:pt x="1946" y="2046"/>
                    <a:pt x="2129" y="1712"/>
                    <a:pt x="2129" y="1316"/>
                  </a:cubicBezTo>
                  <a:cubicBezTo>
                    <a:pt x="2129" y="1164"/>
                    <a:pt x="2129" y="1013"/>
                    <a:pt x="2098" y="861"/>
                  </a:cubicBezTo>
                  <a:cubicBezTo>
                    <a:pt x="1946" y="405"/>
                    <a:pt x="1581" y="40"/>
                    <a:pt x="1156" y="9"/>
                  </a:cubicBezTo>
                  <a:cubicBezTo>
                    <a:pt x="1118" y="4"/>
                    <a:pt x="1082" y="1"/>
                    <a:pt x="10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5"/>
            <p:cNvSpPr/>
            <p:nvPr/>
          </p:nvSpPr>
          <p:spPr>
            <a:xfrm>
              <a:off x="7237700" y="3488475"/>
              <a:ext cx="309050" cy="110200"/>
            </a:xfrm>
            <a:custGeom>
              <a:avLst/>
              <a:gdLst/>
              <a:ahLst/>
              <a:cxnLst/>
              <a:rect l="l" t="t" r="r" b="b"/>
              <a:pathLst>
                <a:path w="12362" h="4408" extrusionOk="0">
                  <a:moveTo>
                    <a:pt x="11216" y="0"/>
                  </a:moveTo>
                  <a:cubicBezTo>
                    <a:pt x="10487" y="304"/>
                    <a:pt x="9727" y="608"/>
                    <a:pt x="8967" y="821"/>
                  </a:cubicBezTo>
                  <a:cubicBezTo>
                    <a:pt x="8207" y="1064"/>
                    <a:pt x="7447" y="1216"/>
                    <a:pt x="6657" y="1307"/>
                  </a:cubicBezTo>
                  <a:cubicBezTo>
                    <a:pt x="6052" y="1397"/>
                    <a:pt x="5431" y="1449"/>
                    <a:pt x="4805" y="1449"/>
                  </a:cubicBezTo>
                  <a:cubicBezTo>
                    <a:pt x="3953" y="1449"/>
                    <a:pt x="3091" y="1353"/>
                    <a:pt x="2249" y="1125"/>
                  </a:cubicBezTo>
                  <a:cubicBezTo>
                    <a:pt x="1489" y="912"/>
                    <a:pt x="730" y="547"/>
                    <a:pt x="61" y="61"/>
                  </a:cubicBezTo>
                  <a:cubicBezTo>
                    <a:pt x="61" y="61"/>
                    <a:pt x="0" y="61"/>
                    <a:pt x="61" y="91"/>
                  </a:cubicBezTo>
                  <a:cubicBezTo>
                    <a:pt x="1216" y="1094"/>
                    <a:pt x="2645" y="1520"/>
                    <a:pt x="4073" y="1581"/>
                  </a:cubicBezTo>
                  <a:cubicBezTo>
                    <a:pt x="4331" y="1596"/>
                    <a:pt x="4592" y="1604"/>
                    <a:pt x="4855" y="1604"/>
                  </a:cubicBezTo>
                  <a:cubicBezTo>
                    <a:pt x="6138" y="1604"/>
                    <a:pt x="7462" y="1422"/>
                    <a:pt x="8724" y="1094"/>
                  </a:cubicBezTo>
                  <a:cubicBezTo>
                    <a:pt x="9575" y="882"/>
                    <a:pt x="10426" y="547"/>
                    <a:pt x="11246" y="152"/>
                  </a:cubicBezTo>
                  <a:cubicBezTo>
                    <a:pt x="11338" y="122"/>
                    <a:pt x="11307" y="0"/>
                    <a:pt x="11216" y="0"/>
                  </a:cubicBezTo>
                  <a:close/>
                  <a:moveTo>
                    <a:pt x="11878" y="817"/>
                  </a:moveTo>
                  <a:cubicBezTo>
                    <a:pt x="11870" y="817"/>
                    <a:pt x="11863" y="818"/>
                    <a:pt x="11854" y="821"/>
                  </a:cubicBezTo>
                  <a:cubicBezTo>
                    <a:pt x="10395" y="1246"/>
                    <a:pt x="8876" y="1672"/>
                    <a:pt x="7356" y="1854"/>
                  </a:cubicBezTo>
                  <a:cubicBezTo>
                    <a:pt x="6722" y="1949"/>
                    <a:pt x="6082" y="2001"/>
                    <a:pt x="5441" y="2001"/>
                  </a:cubicBezTo>
                  <a:cubicBezTo>
                    <a:pt x="4638" y="2001"/>
                    <a:pt x="3834" y="1919"/>
                    <a:pt x="3040" y="1733"/>
                  </a:cubicBezTo>
                  <a:cubicBezTo>
                    <a:pt x="2249" y="1550"/>
                    <a:pt x="1489" y="1246"/>
                    <a:pt x="760" y="882"/>
                  </a:cubicBezTo>
                  <a:lnTo>
                    <a:pt x="760" y="882"/>
                  </a:lnTo>
                  <a:cubicBezTo>
                    <a:pt x="1368" y="1277"/>
                    <a:pt x="2067" y="1550"/>
                    <a:pt x="2736" y="1733"/>
                  </a:cubicBezTo>
                  <a:cubicBezTo>
                    <a:pt x="3435" y="1976"/>
                    <a:pt x="4164" y="2097"/>
                    <a:pt x="4863" y="2128"/>
                  </a:cubicBezTo>
                  <a:cubicBezTo>
                    <a:pt x="5137" y="2150"/>
                    <a:pt x="5410" y="2160"/>
                    <a:pt x="5682" y="2160"/>
                  </a:cubicBezTo>
                  <a:cubicBezTo>
                    <a:pt x="6920" y="2160"/>
                    <a:pt x="8141" y="1951"/>
                    <a:pt x="9362" y="1702"/>
                  </a:cubicBezTo>
                  <a:cubicBezTo>
                    <a:pt x="10243" y="1520"/>
                    <a:pt x="11064" y="1246"/>
                    <a:pt x="11915" y="973"/>
                  </a:cubicBezTo>
                  <a:cubicBezTo>
                    <a:pt x="11971" y="945"/>
                    <a:pt x="11950" y="817"/>
                    <a:pt x="11878" y="817"/>
                  </a:cubicBezTo>
                  <a:close/>
                  <a:moveTo>
                    <a:pt x="122" y="395"/>
                  </a:moveTo>
                  <a:cubicBezTo>
                    <a:pt x="122" y="395"/>
                    <a:pt x="91" y="395"/>
                    <a:pt x="91" y="456"/>
                  </a:cubicBezTo>
                  <a:cubicBezTo>
                    <a:pt x="912" y="1429"/>
                    <a:pt x="2067" y="2037"/>
                    <a:pt x="3252" y="2401"/>
                  </a:cubicBezTo>
                  <a:cubicBezTo>
                    <a:pt x="3891" y="2584"/>
                    <a:pt x="4559" y="2705"/>
                    <a:pt x="5259" y="2797"/>
                  </a:cubicBezTo>
                  <a:cubicBezTo>
                    <a:pt x="5927" y="2888"/>
                    <a:pt x="6626" y="2948"/>
                    <a:pt x="7356" y="3009"/>
                  </a:cubicBezTo>
                  <a:cubicBezTo>
                    <a:pt x="7526" y="3016"/>
                    <a:pt x="7696" y="3020"/>
                    <a:pt x="7866" y="3020"/>
                  </a:cubicBezTo>
                  <a:cubicBezTo>
                    <a:pt x="8485" y="3020"/>
                    <a:pt x="9100" y="2970"/>
                    <a:pt x="9696" y="2827"/>
                  </a:cubicBezTo>
                  <a:cubicBezTo>
                    <a:pt x="9788" y="2827"/>
                    <a:pt x="9727" y="2675"/>
                    <a:pt x="9696" y="2675"/>
                  </a:cubicBezTo>
                  <a:cubicBezTo>
                    <a:pt x="9028" y="2766"/>
                    <a:pt x="8329" y="2827"/>
                    <a:pt x="7660" y="2827"/>
                  </a:cubicBezTo>
                  <a:cubicBezTo>
                    <a:pt x="6961" y="2827"/>
                    <a:pt x="6292" y="2797"/>
                    <a:pt x="5593" y="2736"/>
                  </a:cubicBezTo>
                  <a:cubicBezTo>
                    <a:pt x="4316" y="2614"/>
                    <a:pt x="2979" y="2341"/>
                    <a:pt x="1793" y="1702"/>
                  </a:cubicBezTo>
                  <a:cubicBezTo>
                    <a:pt x="1186" y="1368"/>
                    <a:pt x="608" y="942"/>
                    <a:pt x="122" y="395"/>
                  </a:cubicBezTo>
                  <a:close/>
                  <a:moveTo>
                    <a:pt x="243" y="882"/>
                  </a:moveTo>
                  <a:cubicBezTo>
                    <a:pt x="213" y="882"/>
                    <a:pt x="213" y="912"/>
                    <a:pt x="213" y="912"/>
                  </a:cubicBezTo>
                  <a:cubicBezTo>
                    <a:pt x="730" y="1550"/>
                    <a:pt x="1368" y="2037"/>
                    <a:pt x="2067" y="2432"/>
                  </a:cubicBezTo>
                  <a:cubicBezTo>
                    <a:pt x="2736" y="2797"/>
                    <a:pt x="3465" y="3070"/>
                    <a:pt x="4225" y="3313"/>
                  </a:cubicBezTo>
                  <a:cubicBezTo>
                    <a:pt x="5428" y="3645"/>
                    <a:pt x="6616" y="3849"/>
                    <a:pt x="7810" y="3849"/>
                  </a:cubicBezTo>
                  <a:cubicBezTo>
                    <a:pt x="8366" y="3849"/>
                    <a:pt x="8923" y="3805"/>
                    <a:pt x="9484" y="3708"/>
                  </a:cubicBezTo>
                  <a:cubicBezTo>
                    <a:pt x="10426" y="3556"/>
                    <a:pt x="11368" y="3313"/>
                    <a:pt x="12250" y="2797"/>
                  </a:cubicBezTo>
                  <a:cubicBezTo>
                    <a:pt x="12362" y="2768"/>
                    <a:pt x="12293" y="2611"/>
                    <a:pt x="12186" y="2611"/>
                  </a:cubicBezTo>
                  <a:cubicBezTo>
                    <a:pt x="12177" y="2611"/>
                    <a:pt x="12168" y="2612"/>
                    <a:pt x="12158" y="2614"/>
                  </a:cubicBezTo>
                  <a:cubicBezTo>
                    <a:pt x="11368" y="2918"/>
                    <a:pt x="10578" y="3222"/>
                    <a:pt x="9727" y="3374"/>
                  </a:cubicBezTo>
                  <a:cubicBezTo>
                    <a:pt x="9083" y="3517"/>
                    <a:pt x="8401" y="3567"/>
                    <a:pt x="7741" y="3567"/>
                  </a:cubicBezTo>
                  <a:cubicBezTo>
                    <a:pt x="7560" y="3567"/>
                    <a:pt x="7381" y="3563"/>
                    <a:pt x="7204" y="3556"/>
                  </a:cubicBezTo>
                  <a:cubicBezTo>
                    <a:pt x="6322" y="3526"/>
                    <a:pt x="5441" y="3374"/>
                    <a:pt x="4620" y="3161"/>
                  </a:cubicBezTo>
                  <a:cubicBezTo>
                    <a:pt x="3860" y="2948"/>
                    <a:pt x="3131" y="2736"/>
                    <a:pt x="2401" y="2401"/>
                  </a:cubicBezTo>
                  <a:cubicBezTo>
                    <a:pt x="1611" y="2037"/>
                    <a:pt x="882" y="1520"/>
                    <a:pt x="243" y="882"/>
                  </a:cubicBezTo>
                  <a:close/>
                  <a:moveTo>
                    <a:pt x="608" y="1641"/>
                  </a:moveTo>
                  <a:cubicBezTo>
                    <a:pt x="821" y="1945"/>
                    <a:pt x="1003" y="2158"/>
                    <a:pt x="1277" y="2341"/>
                  </a:cubicBezTo>
                  <a:cubicBezTo>
                    <a:pt x="1520" y="2553"/>
                    <a:pt x="1763" y="2736"/>
                    <a:pt x="2067" y="2918"/>
                  </a:cubicBezTo>
                  <a:cubicBezTo>
                    <a:pt x="2584" y="3252"/>
                    <a:pt x="3161" y="3526"/>
                    <a:pt x="3739" y="3769"/>
                  </a:cubicBezTo>
                  <a:cubicBezTo>
                    <a:pt x="4924" y="4195"/>
                    <a:pt x="6140" y="4407"/>
                    <a:pt x="7356" y="4407"/>
                  </a:cubicBezTo>
                  <a:cubicBezTo>
                    <a:pt x="8025" y="4407"/>
                    <a:pt x="8724" y="4347"/>
                    <a:pt x="9392" y="4195"/>
                  </a:cubicBezTo>
                  <a:cubicBezTo>
                    <a:pt x="9395" y="4197"/>
                    <a:pt x="9397" y="4199"/>
                    <a:pt x="9399" y="4199"/>
                  </a:cubicBezTo>
                  <a:cubicBezTo>
                    <a:pt x="9417" y="4199"/>
                    <a:pt x="9387" y="4073"/>
                    <a:pt x="9332" y="4073"/>
                  </a:cubicBezTo>
                  <a:cubicBezTo>
                    <a:pt x="8680" y="4157"/>
                    <a:pt x="8020" y="4203"/>
                    <a:pt x="7355" y="4203"/>
                  </a:cubicBezTo>
                  <a:cubicBezTo>
                    <a:pt x="6810" y="4203"/>
                    <a:pt x="6262" y="4172"/>
                    <a:pt x="5714" y="4104"/>
                  </a:cubicBezTo>
                  <a:cubicBezTo>
                    <a:pt x="4529" y="3921"/>
                    <a:pt x="3344" y="3556"/>
                    <a:pt x="2280" y="2948"/>
                  </a:cubicBezTo>
                  <a:cubicBezTo>
                    <a:pt x="1976" y="2797"/>
                    <a:pt x="1672" y="2614"/>
                    <a:pt x="1429" y="2401"/>
                  </a:cubicBezTo>
                  <a:cubicBezTo>
                    <a:pt x="1125" y="2158"/>
                    <a:pt x="851" y="1945"/>
                    <a:pt x="608" y="164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5"/>
            <p:cNvSpPr/>
            <p:nvPr/>
          </p:nvSpPr>
          <p:spPr>
            <a:xfrm>
              <a:off x="7243000" y="3107750"/>
              <a:ext cx="488000" cy="366300"/>
            </a:xfrm>
            <a:custGeom>
              <a:avLst/>
              <a:gdLst/>
              <a:ahLst/>
              <a:cxnLst/>
              <a:rect l="l" t="t" r="r" b="b"/>
              <a:pathLst>
                <a:path w="19520" h="14652" extrusionOk="0">
                  <a:moveTo>
                    <a:pt x="19351" y="1341"/>
                  </a:moveTo>
                  <a:cubicBezTo>
                    <a:pt x="19325" y="1341"/>
                    <a:pt x="19298" y="1349"/>
                    <a:pt x="19272" y="1369"/>
                  </a:cubicBezTo>
                  <a:cubicBezTo>
                    <a:pt x="18329" y="2311"/>
                    <a:pt x="17387" y="3253"/>
                    <a:pt x="16354" y="4165"/>
                  </a:cubicBezTo>
                  <a:cubicBezTo>
                    <a:pt x="15351" y="5077"/>
                    <a:pt x="14348" y="5959"/>
                    <a:pt x="13314" y="6779"/>
                  </a:cubicBezTo>
                  <a:cubicBezTo>
                    <a:pt x="12281" y="7630"/>
                    <a:pt x="11247" y="8421"/>
                    <a:pt x="10183" y="9180"/>
                  </a:cubicBezTo>
                  <a:cubicBezTo>
                    <a:pt x="9120" y="9940"/>
                    <a:pt x="7995" y="10670"/>
                    <a:pt x="6901" y="11339"/>
                  </a:cubicBezTo>
                  <a:cubicBezTo>
                    <a:pt x="5806" y="12038"/>
                    <a:pt x="4651" y="12676"/>
                    <a:pt x="3527" y="13284"/>
                  </a:cubicBezTo>
                  <a:cubicBezTo>
                    <a:pt x="3497" y="13302"/>
                    <a:pt x="3468" y="13318"/>
                    <a:pt x="3440" y="13334"/>
                  </a:cubicBezTo>
                  <a:lnTo>
                    <a:pt x="3440" y="13334"/>
                  </a:lnTo>
                  <a:cubicBezTo>
                    <a:pt x="4482" y="12830"/>
                    <a:pt x="5521" y="12279"/>
                    <a:pt x="6536" y="11703"/>
                  </a:cubicBezTo>
                  <a:cubicBezTo>
                    <a:pt x="7661" y="11035"/>
                    <a:pt x="8755" y="10336"/>
                    <a:pt x="9879" y="9606"/>
                  </a:cubicBezTo>
                  <a:cubicBezTo>
                    <a:pt x="10974" y="8877"/>
                    <a:pt x="12038" y="8086"/>
                    <a:pt x="13101" y="7296"/>
                  </a:cubicBezTo>
                  <a:cubicBezTo>
                    <a:pt x="14165" y="6475"/>
                    <a:pt x="15199" y="5624"/>
                    <a:pt x="16171" y="4743"/>
                  </a:cubicBezTo>
                  <a:lnTo>
                    <a:pt x="17661" y="3375"/>
                  </a:lnTo>
                  <a:cubicBezTo>
                    <a:pt x="18147" y="2919"/>
                    <a:pt x="18633" y="2433"/>
                    <a:pt x="19089" y="1916"/>
                  </a:cubicBezTo>
                  <a:cubicBezTo>
                    <a:pt x="19211" y="1825"/>
                    <a:pt x="19333" y="1703"/>
                    <a:pt x="19424" y="1551"/>
                  </a:cubicBezTo>
                  <a:cubicBezTo>
                    <a:pt x="19519" y="1456"/>
                    <a:pt x="19446" y="1341"/>
                    <a:pt x="19351" y="1341"/>
                  </a:cubicBezTo>
                  <a:close/>
                  <a:moveTo>
                    <a:pt x="3440" y="13334"/>
                  </a:moveTo>
                  <a:lnTo>
                    <a:pt x="3440" y="13334"/>
                  </a:lnTo>
                  <a:cubicBezTo>
                    <a:pt x="3327" y="13389"/>
                    <a:pt x="3214" y="13443"/>
                    <a:pt x="3101" y="13497"/>
                  </a:cubicBezTo>
                  <a:cubicBezTo>
                    <a:pt x="3223" y="13448"/>
                    <a:pt x="3326" y="13399"/>
                    <a:pt x="3440" y="13334"/>
                  </a:cubicBezTo>
                  <a:close/>
                  <a:moveTo>
                    <a:pt x="16489" y="1"/>
                  </a:moveTo>
                  <a:cubicBezTo>
                    <a:pt x="16467" y="1"/>
                    <a:pt x="16442" y="10"/>
                    <a:pt x="16415" y="32"/>
                  </a:cubicBezTo>
                  <a:cubicBezTo>
                    <a:pt x="15259" y="883"/>
                    <a:pt x="14226" y="1916"/>
                    <a:pt x="13253" y="2980"/>
                  </a:cubicBezTo>
                  <a:cubicBezTo>
                    <a:pt x="12250" y="4044"/>
                    <a:pt x="11308" y="5199"/>
                    <a:pt x="10366" y="6293"/>
                  </a:cubicBezTo>
                  <a:cubicBezTo>
                    <a:pt x="9363" y="7387"/>
                    <a:pt x="8420" y="8512"/>
                    <a:pt x="7357" y="9484"/>
                  </a:cubicBezTo>
                  <a:cubicBezTo>
                    <a:pt x="6323" y="10487"/>
                    <a:pt x="5259" y="11339"/>
                    <a:pt x="4104" y="12038"/>
                  </a:cubicBezTo>
                  <a:cubicBezTo>
                    <a:pt x="2949" y="12676"/>
                    <a:pt x="1733" y="13223"/>
                    <a:pt x="487" y="13436"/>
                  </a:cubicBezTo>
                  <a:cubicBezTo>
                    <a:pt x="385" y="13456"/>
                    <a:pt x="269" y="13490"/>
                    <a:pt x="158" y="13511"/>
                  </a:cubicBezTo>
                  <a:lnTo>
                    <a:pt x="158" y="13511"/>
                  </a:lnTo>
                  <a:cubicBezTo>
                    <a:pt x="718" y="13450"/>
                    <a:pt x="1299" y="13357"/>
                    <a:pt x="1855" y="13162"/>
                  </a:cubicBezTo>
                  <a:cubicBezTo>
                    <a:pt x="2493" y="12980"/>
                    <a:pt x="3101" y="12706"/>
                    <a:pt x="3618" y="12494"/>
                  </a:cubicBezTo>
                  <a:cubicBezTo>
                    <a:pt x="4803" y="11886"/>
                    <a:pt x="5958" y="11035"/>
                    <a:pt x="6961" y="10123"/>
                  </a:cubicBezTo>
                  <a:cubicBezTo>
                    <a:pt x="8025" y="9150"/>
                    <a:pt x="9059" y="8086"/>
                    <a:pt x="10062" y="6992"/>
                  </a:cubicBezTo>
                  <a:cubicBezTo>
                    <a:pt x="11034" y="5867"/>
                    <a:pt x="11977" y="4773"/>
                    <a:pt x="12980" y="3679"/>
                  </a:cubicBezTo>
                  <a:cubicBezTo>
                    <a:pt x="13466" y="3132"/>
                    <a:pt x="13952" y="2585"/>
                    <a:pt x="14500" y="2068"/>
                  </a:cubicBezTo>
                  <a:cubicBezTo>
                    <a:pt x="15047" y="1551"/>
                    <a:pt x="15563" y="1065"/>
                    <a:pt x="16080" y="579"/>
                  </a:cubicBezTo>
                  <a:cubicBezTo>
                    <a:pt x="16232" y="487"/>
                    <a:pt x="16354" y="366"/>
                    <a:pt x="16506" y="244"/>
                  </a:cubicBezTo>
                  <a:cubicBezTo>
                    <a:pt x="16631" y="194"/>
                    <a:pt x="16591" y="1"/>
                    <a:pt x="16489" y="1"/>
                  </a:cubicBezTo>
                  <a:close/>
                  <a:moveTo>
                    <a:pt x="158" y="13511"/>
                  </a:moveTo>
                  <a:cubicBezTo>
                    <a:pt x="105" y="13516"/>
                    <a:pt x="53" y="13522"/>
                    <a:pt x="1" y="13527"/>
                  </a:cubicBezTo>
                  <a:cubicBezTo>
                    <a:pt x="51" y="13527"/>
                    <a:pt x="104" y="13520"/>
                    <a:pt x="158" y="13511"/>
                  </a:cubicBezTo>
                  <a:close/>
                  <a:moveTo>
                    <a:pt x="16782" y="1720"/>
                  </a:moveTo>
                  <a:cubicBezTo>
                    <a:pt x="16770" y="1720"/>
                    <a:pt x="16759" y="1724"/>
                    <a:pt x="16749" y="1734"/>
                  </a:cubicBezTo>
                  <a:cubicBezTo>
                    <a:pt x="16263" y="2190"/>
                    <a:pt x="15746" y="2676"/>
                    <a:pt x="15290" y="3162"/>
                  </a:cubicBezTo>
                  <a:cubicBezTo>
                    <a:pt x="14804" y="3679"/>
                    <a:pt x="14348" y="4165"/>
                    <a:pt x="13861" y="4652"/>
                  </a:cubicBezTo>
                  <a:cubicBezTo>
                    <a:pt x="12919" y="5624"/>
                    <a:pt x="11916" y="6566"/>
                    <a:pt x="10943" y="7478"/>
                  </a:cubicBezTo>
                  <a:cubicBezTo>
                    <a:pt x="9940" y="8390"/>
                    <a:pt x="8876" y="9211"/>
                    <a:pt x="7813" y="10032"/>
                  </a:cubicBezTo>
                  <a:cubicBezTo>
                    <a:pt x="6749" y="10822"/>
                    <a:pt x="5654" y="11551"/>
                    <a:pt x="4499" y="12190"/>
                  </a:cubicBezTo>
                  <a:cubicBezTo>
                    <a:pt x="3344" y="12858"/>
                    <a:pt x="2068" y="13436"/>
                    <a:pt x="791" y="13740"/>
                  </a:cubicBezTo>
                  <a:cubicBezTo>
                    <a:pt x="639" y="13770"/>
                    <a:pt x="487" y="13831"/>
                    <a:pt x="305" y="13861"/>
                  </a:cubicBezTo>
                  <a:cubicBezTo>
                    <a:pt x="1581" y="13709"/>
                    <a:pt x="2888" y="13223"/>
                    <a:pt x="4043" y="12615"/>
                  </a:cubicBezTo>
                  <a:cubicBezTo>
                    <a:pt x="5351" y="12038"/>
                    <a:pt x="6475" y="11308"/>
                    <a:pt x="7539" y="10548"/>
                  </a:cubicBezTo>
                  <a:cubicBezTo>
                    <a:pt x="8603" y="9788"/>
                    <a:pt x="9667" y="8968"/>
                    <a:pt x="10670" y="8056"/>
                  </a:cubicBezTo>
                  <a:cubicBezTo>
                    <a:pt x="11703" y="7144"/>
                    <a:pt x="12676" y="6232"/>
                    <a:pt x="13679" y="5229"/>
                  </a:cubicBezTo>
                  <a:cubicBezTo>
                    <a:pt x="14165" y="4743"/>
                    <a:pt x="14652" y="4256"/>
                    <a:pt x="15108" y="3740"/>
                  </a:cubicBezTo>
                  <a:cubicBezTo>
                    <a:pt x="15594" y="3253"/>
                    <a:pt x="16050" y="2797"/>
                    <a:pt x="16506" y="2281"/>
                  </a:cubicBezTo>
                  <a:cubicBezTo>
                    <a:pt x="16627" y="2159"/>
                    <a:pt x="16749" y="2007"/>
                    <a:pt x="16870" y="1886"/>
                  </a:cubicBezTo>
                  <a:cubicBezTo>
                    <a:pt x="16921" y="1835"/>
                    <a:pt x="16844" y="1720"/>
                    <a:pt x="16782" y="1720"/>
                  </a:cubicBezTo>
                  <a:close/>
                  <a:moveTo>
                    <a:pt x="18469" y="4184"/>
                  </a:moveTo>
                  <a:cubicBezTo>
                    <a:pt x="18454" y="4184"/>
                    <a:pt x="18437" y="4187"/>
                    <a:pt x="18421" y="4196"/>
                  </a:cubicBezTo>
                  <a:cubicBezTo>
                    <a:pt x="18117" y="4348"/>
                    <a:pt x="17813" y="4560"/>
                    <a:pt x="17509" y="4743"/>
                  </a:cubicBezTo>
                  <a:cubicBezTo>
                    <a:pt x="17205" y="4925"/>
                    <a:pt x="16931" y="5108"/>
                    <a:pt x="16627" y="5320"/>
                  </a:cubicBezTo>
                  <a:cubicBezTo>
                    <a:pt x="16050" y="5685"/>
                    <a:pt x="15503" y="6111"/>
                    <a:pt x="14925" y="6536"/>
                  </a:cubicBezTo>
                  <a:cubicBezTo>
                    <a:pt x="13770" y="7357"/>
                    <a:pt x="12676" y="8238"/>
                    <a:pt x="11582" y="9029"/>
                  </a:cubicBezTo>
                  <a:cubicBezTo>
                    <a:pt x="10487" y="9880"/>
                    <a:pt x="9363" y="10670"/>
                    <a:pt x="8208" y="11339"/>
                  </a:cubicBezTo>
                  <a:cubicBezTo>
                    <a:pt x="7053" y="12038"/>
                    <a:pt x="5867" y="12646"/>
                    <a:pt x="4712" y="13132"/>
                  </a:cubicBezTo>
                  <a:cubicBezTo>
                    <a:pt x="3496" y="13588"/>
                    <a:pt x="2281" y="13922"/>
                    <a:pt x="974" y="14135"/>
                  </a:cubicBezTo>
                  <a:cubicBezTo>
                    <a:pt x="822" y="14165"/>
                    <a:pt x="670" y="14165"/>
                    <a:pt x="487" y="14165"/>
                  </a:cubicBezTo>
                  <a:cubicBezTo>
                    <a:pt x="457" y="14165"/>
                    <a:pt x="457" y="14196"/>
                    <a:pt x="487" y="14196"/>
                  </a:cubicBezTo>
                  <a:cubicBezTo>
                    <a:pt x="1125" y="14196"/>
                    <a:pt x="1733" y="14135"/>
                    <a:pt x="2372" y="14013"/>
                  </a:cubicBezTo>
                  <a:cubicBezTo>
                    <a:pt x="3040" y="13892"/>
                    <a:pt x="3679" y="13709"/>
                    <a:pt x="4287" y="13527"/>
                  </a:cubicBezTo>
                  <a:cubicBezTo>
                    <a:pt x="5502" y="13101"/>
                    <a:pt x="6718" y="12524"/>
                    <a:pt x="7843" y="11886"/>
                  </a:cubicBezTo>
                  <a:cubicBezTo>
                    <a:pt x="9028" y="11187"/>
                    <a:pt x="10183" y="10427"/>
                    <a:pt x="11278" y="9636"/>
                  </a:cubicBezTo>
                  <a:cubicBezTo>
                    <a:pt x="12402" y="8816"/>
                    <a:pt x="13527" y="7965"/>
                    <a:pt x="14652" y="7144"/>
                  </a:cubicBezTo>
                  <a:lnTo>
                    <a:pt x="16354" y="5867"/>
                  </a:lnTo>
                  <a:cubicBezTo>
                    <a:pt x="16931" y="5472"/>
                    <a:pt x="17509" y="5077"/>
                    <a:pt x="18117" y="4712"/>
                  </a:cubicBezTo>
                  <a:cubicBezTo>
                    <a:pt x="18269" y="4591"/>
                    <a:pt x="18421" y="4500"/>
                    <a:pt x="18542" y="4408"/>
                  </a:cubicBezTo>
                  <a:cubicBezTo>
                    <a:pt x="18621" y="4330"/>
                    <a:pt x="18564" y="4184"/>
                    <a:pt x="18469" y="4184"/>
                  </a:cubicBezTo>
                  <a:close/>
                  <a:moveTo>
                    <a:pt x="19273" y="4478"/>
                  </a:moveTo>
                  <a:cubicBezTo>
                    <a:pt x="19253" y="4478"/>
                    <a:pt x="19231" y="4484"/>
                    <a:pt x="19211" y="4500"/>
                  </a:cubicBezTo>
                  <a:cubicBezTo>
                    <a:pt x="18147" y="5411"/>
                    <a:pt x="17114" y="6384"/>
                    <a:pt x="16019" y="7296"/>
                  </a:cubicBezTo>
                  <a:cubicBezTo>
                    <a:pt x="14956" y="8208"/>
                    <a:pt x="13861" y="9059"/>
                    <a:pt x="12706" y="9880"/>
                  </a:cubicBezTo>
                  <a:cubicBezTo>
                    <a:pt x="11612" y="10670"/>
                    <a:pt x="10427" y="11399"/>
                    <a:pt x="9241" y="12038"/>
                  </a:cubicBezTo>
                  <a:cubicBezTo>
                    <a:pt x="8086" y="12646"/>
                    <a:pt x="6870" y="13162"/>
                    <a:pt x="5594" y="13588"/>
                  </a:cubicBezTo>
                  <a:cubicBezTo>
                    <a:pt x="4347" y="14013"/>
                    <a:pt x="3101" y="14226"/>
                    <a:pt x="1794" y="14378"/>
                  </a:cubicBezTo>
                  <a:cubicBezTo>
                    <a:pt x="1642" y="14408"/>
                    <a:pt x="1460" y="14408"/>
                    <a:pt x="1308" y="14408"/>
                  </a:cubicBezTo>
                  <a:lnTo>
                    <a:pt x="1308" y="14469"/>
                  </a:lnTo>
                  <a:cubicBezTo>
                    <a:pt x="1431" y="14475"/>
                    <a:pt x="1555" y="14478"/>
                    <a:pt x="1678" y="14478"/>
                  </a:cubicBezTo>
                  <a:cubicBezTo>
                    <a:pt x="2856" y="14478"/>
                    <a:pt x="4012" y="14225"/>
                    <a:pt x="5168" y="13922"/>
                  </a:cubicBezTo>
                  <a:cubicBezTo>
                    <a:pt x="6414" y="13588"/>
                    <a:pt x="7661" y="13101"/>
                    <a:pt x="8876" y="12524"/>
                  </a:cubicBezTo>
                  <a:cubicBezTo>
                    <a:pt x="10092" y="11916"/>
                    <a:pt x="11278" y="11217"/>
                    <a:pt x="12402" y="10457"/>
                  </a:cubicBezTo>
                  <a:cubicBezTo>
                    <a:pt x="13557" y="9667"/>
                    <a:pt x="14682" y="8846"/>
                    <a:pt x="15746" y="7934"/>
                  </a:cubicBezTo>
                  <a:cubicBezTo>
                    <a:pt x="16840" y="7022"/>
                    <a:pt x="17904" y="6111"/>
                    <a:pt x="18937" y="5108"/>
                  </a:cubicBezTo>
                  <a:cubicBezTo>
                    <a:pt x="19059" y="4986"/>
                    <a:pt x="19211" y="4895"/>
                    <a:pt x="19333" y="4743"/>
                  </a:cubicBezTo>
                  <a:cubicBezTo>
                    <a:pt x="19459" y="4642"/>
                    <a:pt x="19375" y="4478"/>
                    <a:pt x="19273" y="4478"/>
                  </a:cubicBezTo>
                  <a:close/>
                  <a:moveTo>
                    <a:pt x="19155" y="5535"/>
                  </a:moveTo>
                  <a:cubicBezTo>
                    <a:pt x="19132" y="5535"/>
                    <a:pt x="19109" y="5544"/>
                    <a:pt x="19089" y="5563"/>
                  </a:cubicBezTo>
                  <a:cubicBezTo>
                    <a:pt x="18390" y="6536"/>
                    <a:pt x="17630" y="7448"/>
                    <a:pt x="16779" y="8238"/>
                  </a:cubicBezTo>
                  <a:cubicBezTo>
                    <a:pt x="15959" y="9029"/>
                    <a:pt x="15047" y="9758"/>
                    <a:pt x="14135" y="10396"/>
                  </a:cubicBezTo>
                  <a:cubicBezTo>
                    <a:pt x="13132" y="11095"/>
                    <a:pt x="12159" y="11643"/>
                    <a:pt x="11095" y="12159"/>
                  </a:cubicBezTo>
                  <a:cubicBezTo>
                    <a:pt x="9971" y="12676"/>
                    <a:pt x="8816" y="13132"/>
                    <a:pt x="7661" y="13497"/>
                  </a:cubicBezTo>
                  <a:cubicBezTo>
                    <a:pt x="7083" y="13709"/>
                    <a:pt x="6475" y="13892"/>
                    <a:pt x="5928" y="14044"/>
                  </a:cubicBezTo>
                  <a:cubicBezTo>
                    <a:pt x="5351" y="14196"/>
                    <a:pt x="4743" y="14378"/>
                    <a:pt x="4165" y="14500"/>
                  </a:cubicBezTo>
                  <a:lnTo>
                    <a:pt x="3709" y="14621"/>
                  </a:lnTo>
                  <a:cubicBezTo>
                    <a:pt x="3679" y="14621"/>
                    <a:pt x="3709" y="14652"/>
                    <a:pt x="3709" y="14652"/>
                  </a:cubicBezTo>
                  <a:cubicBezTo>
                    <a:pt x="4317" y="14530"/>
                    <a:pt x="4925" y="14469"/>
                    <a:pt x="5533" y="14317"/>
                  </a:cubicBezTo>
                  <a:cubicBezTo>
                    <a:pt x="6141" y="14196"/>
                    <a:pt x="6718" y="14044"/>
                    <a:pt x="7326" y="13861"/>
                  </a:cubicBezTo>
                  <a:cubicBezTo>
                    <a:pt x="8481" y="13497"/>
                    <a:pt x="9667" y="13101"/>
                    <a:pt x="10822" y="12585"/>
                  </a:cubicBezTo>
                  <a:cubicBezTo>
                    <a:pt x="11886" y="12098"/>
                    <a:pt x="12949" y="11582"/>
                    <a:pt x="13922" y="10883"/>
                  </a:cubicBezTo>
                  <a:cubicBezTo>
                    <a:pt x="14895" y="10275"/>
                    <a:pt x="15837" y="9545"/>
                    <a:pt x="16658" y="8755"/>
                  </a:cubicBezTo>
                  <a:cubicBezTo>
                    <a:pt x="17539" y="7965"/>
                    <a:pt x="18329" y="7083"/>
                    <a:pt x="19029" y="6111"/>
                  </a:cubicBezTo>
                  <a:cubicBezTo>
                    <a:pt x="19089" y="5989"/>
                    <a:pt x="19181" y="5837"/>
                    <a:pt x="19302" y="5715"/>
                  </a:cubicBezTo>
                  <a:cubicBezTo>
                    <a:pt x="19326" y="5644"/>
                    <a:pt x="19238" y="5535"/>
                    <a:pt x="19155" y="5535"/>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5"/>
            <p:cNvSpPr/>
            <p:nvPr/>
          </p:nvSpPr>
          <p:spPr>
            <a:xfrm>
              <a:off x="7484650" y="2882775"/>
              <a:ext cx="329825" cy="256475"/>
            </a:xfrm>
            <a:custGeom>
              <a:avLst/>
              <a:gdLst/>
              <a:ahLst/>
              <a:cxnLst/>
              <a:rect l="l" t="t" r="r" b="b"/>
              <a:pathLst>
                <a:path w="13193" h="10259" extrusionOk="0">
                  <a:moveTo>
                    <a:pt x="11389" y="0"/>
                  </a:moveTo>
                  <a:cubicBezTo>
                    <a:pt x="11383" y="0"/>
                    <a:pt x="11376" y="1"/>
                    <a:pt x="11369" y="3"/>
                  </a:cubicBezTo>
                  <a:cubicBezTo>
                    <a:pt x="10366" y="246"/>
                    <a:pt x="9393" y="581"/>
                    <a:pt x="8420" y="1006"/>
                  </a:cubicBezTo>
                  <a:cubicBezTo>
                    <a:pt x="7448" y="1462"/>
                    <a:pt x="6536" y="1979"/>
                    <a:pt x="5654" y="2647"/>
                  </a:cubicBezTo>
                  <a:cubicBezTo>
                    <a:pt x="5168" y="2982"/>
                    <a:pt x="4712" y="3407"/>
                    <a:pt x="4256" y="3803"/>
                  </a:cubicBezTo>
                  <a:cubicBezTo>
                    <a:pt x="5107" y="3134"/>
                    <a:pt x="5989" y="2526"/>
                    <a:pt x="6901" y="2040"/>
                  </a:cubicBezTo>
                  <a:cubicBezTo>
                    <a:pt x="7812" y="1492"/>
                    <a:pt x="8755" y="1097"/>
                    <a:pt x="9727" y="733"/>
                  </a:cubicBezTo>
                  <a:cubicBezTo>
                    <a:pt x="10274" y="550"/>
                    <a:pt x="10852" y="398"/>
                    <a:pt x="11399" y="246"/>
                  </a:cubicBezTo>
                  <a:cubicBezTo>
                    <a:pt x="11514" y="218"/>
                    <a:pt x="11493" y="0"/>
                    <a:pt x="11389" y="0"/>
                  </a:cubicBezTo>
                  <a:close/>
                  <a:moveTo>
                    <a:pt x="11946" y="3438"/>
                  </a:moveTo>
                  <a:cubicBezTo>
                    <a:pt x="11369" y="3529"/>
                    <a:pt x="10761" y="3651"/>
                    <a:pt x="10183" y="3833"/>
                  </a:cubicBezTo>
                  <a:cubicBezTo>
                    <a:pt x="9636" y="3985"/>
                    <a:pt x="9059" y="4137"/>
                    <a:pt x="8481" y="4319"/>
                  </a:cubicBezTo>
                  <a:cubicBezTo>
                    <a:pt x="7417" y="4654"/>
                    <a:pt x="6384" y="5140"/>
                    <a:pt x="5442" y="5748"/>
                  </a:cubicBezTo>
                  <a:cubicBezTo>
                    <a:pt x="4925" y="6113"/>
                    <a:pt x="4408" y="6508"/>
                    <a:pt x="3952" y="6933"/>
                  </a:cubicBezTo>
                  <a:cubicBezTo>
                    <a:pt x="3931" y="6955"/>
                    <a:pt x="3940" y="6976"/>
                    <a:pt x="3968" y="6976"/>
                  </a:cubicBezTo>
                  <a:cubicBezTo>
                    <a:pt x="3980" y="6976"/>
                    <a:pt x="3995" y="6973"/>
                    <a:pt x="4013" y="6964"/>
                  </a:cubicBezTo>
                  <a:cubicBezTo>
                    <a:pt x="4864" y="6204"/>
                    <a:pt x="5837" y="5626"/>
                    <a:pt x="6809" y="5140"/>
                  </a:cubicBezTo>
                  <a:cubicBezTo>
                    <a:pt x="7873" y="4654"/>
                    <a:pt x="8967" y="4319"/>
                    <a:pt x="10092" y="4015"/>
                  </a:cubicBezTo>
                  <a:cubicBezTo>
                    <a:pt x="10730" y="3863"/>
                    <a:pt x="11369" y="3742"/>
                    <a:pt x="12007" y="3559"/>
                  </a:cubicBezTo>
                  <a:cubicBezTo>
                    <a:pt x="12013" y="3562"/>
                    <a:pt x="12018" y="3563"/>
                    <a:pt x="12022" y="3563"/>
                  </a:cubicBezTo>
                  <a:cubicBezTo>
                    <a:pt x="12067" y="3563"/>
                    <a:pt x="12057" y="3438"/>
                    <a:pt x="11946" y="3438"/>
                  </a:cubicBezTo>
                  <a:close/>
                  <a:moveTo>
                    <a:pt x="13040" y="277"/>
                  </a:moveTo>
                  <a:cubicBezTo>
                    <a:pt x="12159" y="337"/>
                    <a:pt x="11247" y="520"/>
                    <a:pt x="10426" y="793"/>
                  </a:cubicBezTo>
                  <a:cubicBezTo>
                    <a:pt x="9545" y="1037"/>
                    <a:pt x="8724" y="1340"/>
                    <a:pt x="7904" y="1766"/>
                  </a:cubicBezTo>
                  <a:cubicBezTo>
                    <a:pt x="7083" y="2192"/>
                    <a:pt x="6323" y="2647"/>
                    <a:pt x="5563" y="3195"/>
                  </a:cubicBezTo>
                  <a:cubicBezTo>
                    <a:pt x="4803" y="3742"/>
                    <a:pt x="4074" y="4350"/>
                    <a:pt x="3435" y="5018"/>
                  </a:cubicBezTo>
                  <a:cubicBezTo>
                    <a:pt x="2767" y="5717"/>
                    <a:pt x="2128" y="6447"/>
                    <a:pt x="1612" y="7268"/>
                  </a:cubicBezTo>
                  <a:cubicBezTo>
                    <a:pt x="1543" y="7360"/>
                    <a:pt x="1508" y="7452"/>
                    <a:pt x="1470" y="7517"/>
                  </a:cubicBezTo>
                  <a:lnTo>
                    <a:pt x="1470" y="7517"/>
                  </a:lnTo>
                  <a:cubicBezTo>
                    <a:pt x="1979" y="6833"/>
                    <a:pt x="2602" y="6095"/>
                    <a:pt x="3253" y="5444"/>
                  </a:cubicBezTo>
                  <a:cubicBezTo>
                    <a:pt x="3891" y="4775"/>
                    <a:pt x="4621" y="4167"/>
                    <a:pt x="5320" y="3590"/>
                  </a:cubicBezTo>
                  <a:cubicBezTo>
                    <a:pt x="6049" y="3043"/>
                    <a:pt x="6840" y="2556"/>
                    <a:pt x="7660" y="2131"/>
                  </a:cubicBezTo>
                  <a:cubicBezTo>
                    <a:pt x="8451" y="1736"/>
                    <a:pt x="9271" y="1371"/>
                    <a:pt x="10122" y="1128"/>
                  </a:cubicBezTo>
                  <a:cubicBezTo>
                    <a:pt x="10943" y="854"/>
                    <a:pt x="11825" y="672"/>
                    <a:pt x="12706" y="550"/>
                  </a:cubicBezTo>
                  <a:cubicBezTo>
                    <a:pt x="12828" y="550"/>
                    <a:pt x="12919" y="520"/>
                    <a:pt x="13040" y="520"/>
                  </a:cubicBezTo>
                  <a:cubicBezTo>
                    <a:pt x="13162" y="520"/>
                    <a:pt x="13162" y="277"/>
                    <a:pt x="13040" y="277"/>
                  </a:cubicBezTo>
                  <a:close/>
                  <a:moveTo>
                    <a:pt x="1470" y="7517"/>
                  </a:moveTo>
                  <a:lnTo>
                    <a:pt x="1470" y="7517"/>
                  </a:lnTo>
                  <a:cubicBezTo>
                    <a:pt x="1456" y="7535"/>
                    <a:pt x="1443" y="7553"/>
                    <a:pt x="1429" y="7572"/>
                  </a:cubicBezTo>
                  <a:cubicBezTo>
                    <a:pt x="1444" y="7557"/>
                    <a:pt x="1457" y="7538"/>
                    <a:pt x="1470" y="7517"/>
                  </a:cubicBezTo>
                  <a:close/>
                  <a:moveTo>
                    <a:pt x="11703" y="2496"/>
                  </a:moveTo>
                  <a:cubicBezTo>
                    <a:pt x="11247" y="2556"/>
                    <a:pt x="10791" y="2708"/>
                    <a:pt x="10396" y="2860"/>
                  </a:cubicBezTo>
                  <a:cubicBezTo>
                    <a:pt x="9970" y="3012"/>
                    <a:pt x="9515" y="3164"/>
                    <a:pt x="9089" y="3377"/>
                  </a:cubicBezTo>
                  <a:cubicBezTo>
                    <a:pt x="8268" y="3711"/>
                    <a:pt x="7417" y="4076"/>
                    <a:pt x="6627" y="4532"/>
                  </a:cubicBezTo>
                  <a:cubicBezTo>
                    <a:pt x="5107" y="5413"/>
                    <a:pt x="3648" y="6447"/>
                    <a:pt x="2372" y="7724"/>
                  </a:cubicBezTo>
                  <a:cubicBezTo>
                    <a:pt x="1642" y="8453"/>
                    <a:pt x="1004" y="9213"/>
                    <a:pt x="426" y="10094"/>
                  </a:cubicBezTo>
                  <a:cubicBezTo>
                    <a:pt x="426" y="10125"/>
                    <a:pt x="457" y="10125"/>
                    <a:pt x="457" y="10125"/>
                  </a:cubicBezTo>
                  <a:cubicBezTo>
                    <a:pt x="1581" y="8696"/>
                    <a:pt x="2827" y="7420"/>
                    <a:pt x="4226" y="6356"/>
                  </a:cubicBezTo>
                  <a:cubicBezTo>
                    <a:pt x="5685" y="5261"/>
                    <a:pt x="7265" y="4380"/>
                    <a:pt x="8907" y="3681"/>
                  </a:cubicBezTo>
                  <a:cubicBezTo>
                    <a:pt x="9363" y="3468"/>
                    <a:pt x="9819" y="3286"/>
                    <a:pt x="10305" y="3134"/>
                  </a:cubicBezTo>
                  <a:cubicBezTo>
                    <a:pt x="10791" y="2982"/>
                    <a:pt x="11308" y="2830"/>
                    <a:pt x="11764" y="2647"/>
                  </a:cubicBezTo>
                  <a:cubicBezTo>
                    <a:pt x="11825" y="2617"/>
                    <a:pt x="11794" y="2496"/>
                    <a:pt x="11703" y="2496"/>
                  </a:cubicBezTo>
                  <a:close/>
                  <a:moveTo>
                    <a:pt x="13040" y="1128"/>
                  </a:moveTo>
                  <a:cubicBezTo>
                    <a:pt x="11977" y="1158"/>
                    <a:pt x="10913" y="1401"/>
                    <a:pt x="9879" y="1736"/>
                  </a:cubicBezTo>
                  <a:cubicBezTo>
                    <a:pt x="8876" y="2040"/>
                    <a:pt x="7873" y="2496"/>
                    <a:pt x="6931" y="3012"/>
                  </a:cubicBezTo>
                  <a:cubicBezTo>
                    <a:pt x="6019" y="3559"/>
                    <a:pt x="5107" y="4167"/>
                    <a:pt x="4317" y="4836"/>
                  </a:cubicBezTo>
                  <a:cubicBezTo>
                    <a:pt x="3496" y="5535"/>
                    <a:pt x="2736" y="6295"/>
                    <a:pt x="2068" y="7116"/>
                  </a:cubicBezTo>
                  <a:cubicBezTo>
                    <a:pt x="1368" y="7967"/>
                    <a:pt x="730" y="8879"/>
                    <a:pt x="213" y="9821"/>
                  </a:cubicBezTo>
                  <a:cubicBezTo>
                    <a:pt x="122" y="9942"/>
                    <a:pt x="92" y="10064"/>
                    <a:pt x="1" y="10216"/>
                  </a:cubicBezTo>
                  <a:cubicBezTo>
                    <a:pt x="1" y="10237"/>
                    <a:pt x="31" y="10259"/>
                    <a:pt x="49" y="10259"/>
                  </a:cubicBezTo>
                  <a:cubicBezTo>
                    <a:pt x="56" y="10259"/>
                    <a:pt x="61" y="10255"/>
                    <a:pt x="61" y="10246"/>
                  </a:cubicBezTo>
                  <a:cubicBezTo>
                    <a:pt x="609" y="9304"/>
                    <a:pt x="1217" y="8362"/>
                    <a:pt x="1916" y="7541"/>
                  </a:cubicBezTo>
                  <a:cubicBezTo>
                    <a:pt x="2584" y="6690"/>
                    <a:pt x="3314" y="5930"/>
                    <a:pt x="4104" y="5261"/>
                  </a:cubicBezTo>
                  <a:cubicBezTo>
                    <a:pt x="4925" y="4593"/>
                    <a:pt x="5745" y="3924"/>
                    <a:pt x="6657" y="3407"/>
                  </a:cubicBezTo>
                  <a:cubicBezTo>
                    <a:pt x="7600" y="2830"/>
                    <a:pt x="8603" y="2404"/>
                    <a:pt x="9575" y="2070"/>
                  </a:cubicBezTo>
                  <a:cubicBezTo>
                    <a:pt x="10578" y="1736"/>
                    <a:pt x="11642" y="1492"/>
                    <a:pt x="12676" y="1371"/>
                  </a:cubicBezTo>
                  <a:cubicBezTo>
                    <a:pt x="12767" y="1371"/>
                    <a:pt x="12919" y="1340"/>
                    <a:pt x="13040" y="1340"/>
                  </a:cubicBezTo>
                  <a:cubicBezTo>
                    <a:pt x="13162" y="1340"/>
                    <a:pt x="13192" y="1128"/>
                    <a:pt x="13040" y="1128"/>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5"/>
            <p:cNvSpPr/>
            <p:nvPr/>
          </p:nvSpPr>
          <p:spPr>
            <a:xfrm>
              <a:off x="7534050" y="2656575"/>
              <a:ext cx="85125" cy="277950"/>
            </a:xfrm>
            <a:custGeom>
              <a:avLst/>
              <a:gdLst/>
              <a:ahLst/>
              <a:cxnLst/>
              <a:rect l="l" t="t" r="r" b="b"/>
              <a:pathLst>
                <a:path w="3405" h="11118" extrusionOk="0">
                  <a:moveTo>
                    <a:pt x="251" y="1171"/>
                  </a:moveTo>
                  <a:cubicBezTo>
                    <a:pt x="207" y="1171"/>
                    <a:pt x="152" y="1215"/>
                    <a:pt x="152" y="1270"/>
                  </a:cubicBezTo>
                  <a:cubicBezTo>
                    <a:pt x="244" y="2182"/>
                    <a:pt x="365" y="3154"/>
                    <a:pt x="396" y="4066"/>
                  </a:cubicBezTo>
                  <a:cubicBezTo>
                    <a:pt x="396" y="4978"/>
                    <a:pt x="365" y="5920"/>
                    <a:pt x="304" y="6832"/>
                  </a:cubicBezTo>
                  <a:cubicBezTo>
                    <a:pt x="274" y="7349"/>
                    <a:pt x="244" y="7896"/>
                    <a:pt x="213" y="8382"/>
                  </a:cubicBezTo>
                  <a:cubicBezTo>
                    <a:pt x="213" y="8398"/>
                    <a:pt x="221" y="8405"/>
                    <a:pt x="228" y="8405"/>
                  </a:cubicBezTo>
                  <a:cubicBezTo>
                    <a:pt x="236" y="8405"/>
                    <a:pt x="244" y="8398"/>
                    <a:pt x="244" y="8382"/>
                  </a:cubicBezTo>
                  <a:lnTo>
                    <a:pt x="456" y="7015"/>
                  </a:lnTo>
                  <a:cubicBezTo>
                    <a:pt x="517" y="6559"/>
                    <a:pt x="548" y="6072"/>
                    <a:pt x="578" y="5616"/>
                  </a:cubicBezTo>
                  <a:cubicBezTo>
                    <a:pt x="608" y="4674"/>
                    <a:pt x="578" y="3762"/>
                    <a:pt x="517" y="2790"/>
                  </a:cubicBezTo>
                  <a:cubicBezTo>
                    <a:pt x="456" y="2273"/>
                    <a:pt x="396" y="1726"/>
                    <a:pt x="304" y="1240"/>
                  </a:cubicBezTo>
                  <a:cubicBezTo>
                    <a:pt x="304" y="1191"/>
                    <a:pt x="280" y="1171"/>
                    <a:pt x="251" y="1171"/>
                  </a:cubicBezTo>
                  <a:close/>
                  <a:moveTo>
                    <a:pt x="859" y="412"/>
                  </a:moveTo>
                  <a:cubicBezTo>
                    <a:pt x="815" y="412"/>
                    <a:pt x="760" y="455"/>
                    <a:pt x="760" y="510"/>
                  </a:cubicBezTo>
                  <a:cubicBezTo>
                    <a:pt x="851" y="1118"/>
                    <a:pt x="912" y="1787"/>
                    <a:pt x="973" y="2395"/>
                  </a:cubicBezTo>
                  <a:cubicBezTo>
                    <a:pt x="1003" y="3002"/>
                    <a:pt x="1003" y="3641"/>
                    <a:pt x="973" y="4249"/>
                  </a:cubicBezTo>
                  <a:cubicBezTo>
                    <a:pt x="973" y="5464"/>
                    <a:pt x="760" y="6711"/>
                    <a:pt x="548" y="7926"/>
                  </a:cubicBezTo>
                  <a:cubicBezTo>
                    <a:pt x="426" y="8626"/>
                    <a:pt x="304" y="9325"/>
                    <a:pt x="213" y="10024"/>
                  </a:cubicBezTo>
                  <a:cubicBezTo>
                    <a:pt x="213" y="10039"/>
                    <a:pt x="221" y="10047"/>
                    <a:pt x="228" y="10047"/>
                  </a:cubicBezTo>
                  <a:cubicBezTo>
                    <a:pt x="236" y="10047"/>
                    <a:pt x="244" y="10039"/>
                    <a:pt x="244" y="10024"/>
                  </a:cubicBezTo>
                  <a:cubicBezTo>
                    <a:pt x="396" y="9416"/>
                    <a:pt x="517" y="8808"/>
                    <a:pt x="608" y="8200"/>
                  </a:cubicBezTo>
                  <a:cubicBezTo>
                    <a:pt x="730" y="7592"/>
                    <a:pt x="851" y="6984"/>
                    <a:pt x="912" y="6376"/>
                  </a:cubicBezTo>
                  <a:cubicBezTo>
                    <a:pt x="1125" y="5130"/>
                    <a:pt x="1277" y="3854"/>
                    <a:pt x="1186" y="2607"/>
                  </a:cubicBezTo>
                  <a:cubicBezTo>
                    <a:pt x="1155" y="1878"/>
                    <a:pt x="1034" y="1209"/>
                    <a:pt x="912" y="480"/>
                  </a:cubicBezTo>
                  <a:cubicBezTo>
                    <a:pt x="912" y="431"/>
                    <a:pt x="888" y="412"/>
                    <a:pt x="859" y="412"/>
                  </a:cubicBezTo>
                  <a:close/>
                  <a:moveTo>
                    <a:pt x="3268" y="632"/>
                  </a:moveTo>
                  <a:cubicBezTo>
                    <a:pt x="3230" y="632"/>
                    <a:pt x="3192" y="662"/>
                    <a:pt x="3192" y="723"/>
                  </a:cubicBezTo>
                  <a:cubicBezTo>
                    <a:pt x="3222" y="1422"/>
                    <a:pt x="3222" y="2121"/>
                    <a:pt x="3162" y="2850"/>
                  </a:cubicBezTo>
                  <a:cubicBezTo>
                    <a:pt x="3070" y="3519"/>
                    <a:pt x="2979" y="4249"/>
                    <a:pt x="2827" y="4917"/>
                  </a:cubicBezTo>
                  <a:cubicBezTo>
                    <a:pt x="2523" y="6255"/>
                    <a:pt x="2067" y="7562"/>
                    <a:pt x="1490" y="8778"/>
                  </a:cubicBezTo>
                  <a:cubicBezTo>
                    <a:pt x="1338" y="9112"/>
                    <a:pt x="1155" y="9446"/>
                    <a:pt x="1003" y="9781"/>
                  </a:cubicBezTo>
                  <a:cubicBezTo>
                    <a:pt x="851" y="10145"/>
                    <a:pt x="700" y="10480"/>
                    <a:pt x="517" y="10814"/>
                  </a:cubicBezTo>
                  <a:cubicBezTo>
                    <a:pt x="700" y="10540"/>
                    <a:pt x="882" y="10297"/>
                    <a:pt x="1034" y="9993"/>
                  </a:cubicBezTo>
                  <a:cubicBezTo>
                    <a:pt x="1186" y="9720"/>
                    <a:pt x="1338" y="9416"/>
                    <a:pt x="1490" y="9112"/>
                  </a:cubicBezTo>
                  <a:cubicBezTo>
                    <a:pt x="1794" y="8504"/>
                    <a:pt x="2067" y="7896"/>
                    <a:pt x="2280" y="7258"/>
                  </a:cubicBezTo>
                  <a:cubicBezTo>
                    <a:pt x="2736" y="5951"/>
                    <a:pt x="3131" y="4583"/>
                    <a:pt x="3283" y="3185"/>
                  </a:cubicBezTo>
                  <a:cubicBezTo>
                    <a:pt x="3344" y="2334"/>
                    <a:pt x="3405" y="1543"/>
                    <a:pt x="3344" y="723"/>
                  </a:cubicBezTo>
                  <a:cubicBezTo>
                    <a:pt x="3344" y="662"/>
                    <a:pt x="3306" y="632"/>
                    <a:pt x="3268" y="632"/>
                  </a:cubicBezTo>
                  <a:close/>
                  <a:moveTo>
                    <a:pt x="2386" y="1"/>
                  </a:moveTo>
                  <a:cubicBezTo>
                    <a:pt x="2333" y="1"/>
                    <a:pt x="2280" y="39"/>
                    <a:pt x="2280" y="115"/>
                  </a:cubicBezTo>
                  <a:cubicBezTo>
                    <a:pt x="2280" y="875"/>
                    <a:pt x="2250" y="1635"/>
                    <a:pt x="2189" y="2395"/>
                  </a:cubicBezTo>
                  <a:cubicBezTo>
                    <a:pt x="2098" y="3154"/>
                    <a:pt x="1976" y="3914"/>
                    <a:pt x="1885" y="4613"/>
                  </a:cubicBezTo>
                  <a:cubicBezTo>
                    <a:pt x="1611" y="6103"/>
                    <a:pt x="1277" y="7562"/>
                    <a:pt x="851" y="8960"/>
                  </a:cubicBezTo>
                  <a:cubicBezTo>
                    <a:pt x="730" y="9325"/>
                    <a:pt x="608" y="9689"/>
                    <a:pt x="456" y="10054"/>
                  </a:cubicBezTo>
                  <a:cubicBezTo>
                    <a:pt x="396" y="10237"/>
                    <a:pt x="304" y="10388"/>
                    <a:pt x="244" y="10601"/>
                  </a:cubicBezTo>
                  <a:cubicBezTo>
                    <a:pt x="152" y="10784"/>
                    <a:pt x="92" y="10936"/>
                    <a:pt x="0" y="11118"/>
                  </a:cubicBezTo>
                  <a:cubicBezTo>
                    <a:pt x="213" y="10844"/>
                    <a:pt x="396" y="10601"/>
                    <a:pt x="548" y="10297"/>
                  </a:cubicBezTo>
                  <a:cubicBezTo>
                    <a:pt x="700" y="9933"/>
                    <a:pt x="821" y="9598"/>
                    <a:pt x="912" y="9294"/>
                  </a:cubicBezTo>
                  <a:cubicBezTo>
                    <a:pt x="1155" y="8626"/>
                    <a:pt x="1338" y="7896"/>
                    <a:pt x="1520" y="7167"/>
                  </a:cubicBezTo>
                  <a:cubicBezTo>
                    <a:pt x="1915" y="5677"/>
                    <a:pt x="2189" y="4218"/>
                    <a:pt x="2371" y="2698"/>
                  </a:cubicBezTo>
                  <a:cubicBezTo>
                    <a:pt x="2432" y="1817"/>
                    <a:pt x="2523" y="966"/>
                    <a:pt x="2493" y="115"/>
                  </a:cubicBezTo>
                  <a:cubicBezTo>
                    <a:pt x="2493" y="39"/>
                    <a:pt x="2440" y="1"/>
                    <a:pt x="23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5"/>
            <p:cNvSpPr/>
            <p:nvPr/>
          </p:nvSpPr>
          <p:spPr>
            <a:xfrm>
              <a:off x="7289350" y="2566225"/>
              <a:ext cx="135450" cy="282825"/>
            </a:xfrm>
            <a:custGeom>
              <a:avLst/>
              <a:gdLst/>
              <a:ahLst/>
              <a:cxnLst/>
              <a:rect l="l" t="t" r="r" b="b"/>
              <a:pathLst>
                <a:path w="5418" h="11313" extrusionOk="0">
                  <a:moveTo>
                    <a:pt x="3848" y="1"/>
                  </a:moveTo>
                  <a:cubicBezTo>
                    <a:pt x="3831" y="1"/>
                    <a:pt x="3814" y="7"/>
                    <a:pt x="3800" y="21"/>
                  </a:cubicBezTo>
                  <a:cubicBezTo>
                    <a:pt x="3162" y="720"/>
                    <a:pt x="2554" y="1510"/>
                    <a:pt x="2007" y="2331"/>
                  </a:cubicBezTo>
                  <a:cubicBezTo>
                    <a:pt x="1490" y="3151"/>
                    <a:pt x="974" y="4002"/>
                    <a:pt x="639" y="4914"/>
                  </a:cubicBezTo>
                  <a:cubicBezTo>
                    <a:pt x="457" y="5431"/>
                    <a:pt x="305" y="5978"/>
                    <a:pt x="275" y="6525"/>
                  </a:cubicBezTo>
                  <a:cubicBezTo>
                    <a:pt x="427" y="5553"/>
                    <a:pt x="822" y="4641"/>
                    <a:pt x="1278" y="3790"/>
                  </a:cubicBezTo>
                  <a:cubicBezTo>
                    <a:pt x="1734" y="2908"/>
                    <a:pt x="2281" y="2118"/>
                    <a:pt x="2889" y="1358"/>
                  </a:cubicBezTo>
                  <a:cubicBezTo>
                    <a:pt x="3223" y="933"/>
                    <a:pt x="3557" y="507"/>
                    <a:pt x="3922" y="142"/>
                  </a:cubicBezTo>
                  <a:cubicBezTo>
                    <a:pt x="3969" y="72"/>
                    <a:pt x="3907" y="1"/>
                    <a:pt x="3848" y="1"/>
                  </a:cubicBezTo>
                  <a:close/>
                  <a:moveTo>
                    <a:pt x="275" y="6525"/>
                  </a:moveTo>
                  <a:cubicBezTo>
                    <a:pt x="244" y="6540"/>
                    <a:pt x="244" y="6548"/>
                    <a:pt x="252" y="6548"/>
                  </a:cubicBezTo>
                  <a:cubicBezTo>
                    <a:pt x="259" y="6548"/>
                    <a:pt x="275" y="6540"/>
                    <a:pt x="275" y="6525"/>
                  </a:cubicBezTo>
                  <a:close/>
                  <a:moveTo>
                    <a:pt x="4552" y="232"/>
                  </a:moveTo>
                  <a:cubicBezTo>
                    <a:pt x="4534" y="232"/>
                    <a:pt x="4515" y="241"/>
                    <a:pt x="4500" y="264"/>
                  </a:cubicBezTo>
                  <a:cubicBezTo>
                    <a:pt x="3648" y="1206"/>
                    <a:pt x="2828" y="2270"/>
                    <a:pt x="2159" y="3425"/>
                  </a:cubicBezTo>
                  <a:cubicBezTo>
                    <a:pt x="1460" y="4550"/>
                    <a:pt x="913" y="5765"/>
                    <a:pt x="487" y="7103"/>
                  </a:cubicBezTo>
                  <a:cubicBezTo>
                    <a:pt x="366" y="7468"/>
                    <a:pt x="244" y="7863"/>
                    <a:pt x="183" y="8227"/>
                  </a:cubicBezTo>
                  <a:cubicBezTo>
                    <a:pt x="92" y="8623"/>
                    <a:pt x="62" y="8987"/>
                    <a:pt x="1" y="9382"/>
                  </a:cubicBezTo>
                  <a:cubicBezTo>
                    <a:pt x="1" y="9398"/>
                    <a:pt x="9" y="9405"/>
                    <a:pt x="16" y="9405"/>
                  </a:cubicBezTo>
                  <a:cubicBezTo>
                    <a:pt x="24" y="9405"/>
                    <a:pt x="31" y="9398"/>
                    <a:pt x="31" y="9382"/>
                  </a:cubicBezTo>
                  <a:cubicBezTo>
                    <a:pt x="153" y="8683"/>
                    <a:pt x="335" y="8045"/>
                    <a:pt x="518" y="7407"/>
                  </a:cubicBezTo>
                  <a:cubicBezTo>
                    <a:pt x="670" y="6677"/>
                    <a:pt x="913" y="6069"/>
                    <a:pt x="1217" y="5461"/>
                  </a:cubicBezTo>
                  <a:cubicBezTo>
                    <a:pt x="1734" y="4246"/>
                    <a:pt x="2433" y="3091"/>
                    <a:pt x="3223" y="2088"/>
                  </a:cubicBezTo>
                  <a:cubicBezTo>
                    <a:pt x="3648" y="1480"/>
                    <a:pt x="4135" y="933"/>
                    <a:pt x="4591" y="385"/>
                  </a:cubicBezTo>
                  <a:cubicBezTo>
                    <a:pt x="4659" y="317"/>
                    <a:pt x="4608" y="232"/>
                    <a:pt x="4552" y="232"/>
                  </a:cubicBezTo>
                  <a:close/>
                  <a:moveTo>
                    <a:pt x="5340" y="1902"/>
                  </a:moveTo>
                  <a:cubicBezTo>
                    <a:pt x="5324" y="1902"/>
                    <a:pt x="5306" y="1911"/>
                    <a:pt x="5290" y="1936"/>
                  </a:cubicBezTo>
                  <a:cubicBezTo>
                    <a:pt x="4408" y="2756"/>
                    <a:pt x="3618" y="3759"/>
                    <a:pt x="2919" y="4762"/>
                  </a:cubicBezTo>
                  <a:cubicBezTo>
                    <a:pt x="2250" y="5796"/>
                    <a:pt x="1642" y="6951"/>
                    <a:pt x="1126" y="8106"/>
                  </a:cubicBezTo>
                  <a:cubicBezTo>
                    <a:pt x="822" y="8805"/>
                    <a:pt x="609" y="9474"/>
                    <a:pt x="427" y="10203"/>
                  </a:cubicBezTo>
                  <a:cubicBezTo>
                    <a:pt x="427" y="10203"/>
                    <a:pt x="440" y="10217"/>
                    <a:pt x="449" y="10217"/>
                  </a:cubicBezTo>
                  <a:cubicBezTo>
                    <a:pt x="454" y="10217"/>
                    <a:pt x="457" y="10213"/>
                    <a:pt x="457" y="10203"/>
                  </a:cubicBezTo>
                  <a:cubicBezTo>
                    <a:pt x="822" y="8957"/>
                    <a:pt x="1338" y="7771"/>
                    <a:pt x="1946" y="6647"/>
                  </a:cubicBezTo>
                  <a:cubicBezTo>
                    <a:pt x="2554" y="5492"/>
                    <a:pt x="3223" y="4489"/>
                    <a:pt x="3983" y="3516"/>
                  </a:cubicBezTo>
                  <a:cubicBezTo>
                    <a:pt x="4408" y="2999"/>
                    <a:pt x="4864" y="2483"/>
                    <a:pt x="5351" y="1996"/>
                  </a:cubicBezTo>
                  <a:cubicBezTo>
                    <a:pt x="5418" y="1974"/>
                    <a:pt x="5386" y="1902"/>
                    <a:pt x="5340" y="1902"/>
                  </a:cubicBezTo>
                  <a:close/>
                  <a:moveTo>
                    <a:pt x="4685" y="1673"/>
                  </a:moveTo>
                  <a:cubicBezTo>
                    <a:pt x="4664" y="1673"/>
                    <a:pt x="4642" y="1679"/>
                    <a:pt x="4621" y="1692"/>
                  </a:cubicBezTo>
                  <a:cubicBezTo>
                    <a:pt x="3648" y="2574"/>
                    <a:pt x="2797" y="3668"/>
                    <a:pt x="2098" y="4854"/>
                  </a:cubicBezTo>
                  <a:cubicBezTo>
                    <a:pt x="1369" y="6069"/>
                    <a:pt x="761" y="7407"/>
                    <a:pt x="427" y="8805"/>
                  </a:cubicBezTo>
                  <a:cubicBezTo>
                    <a:pt x="214" y="9595"/>
                    <a:pt x="62" y="10446"/>
                    <a:pt x="31" y="11267"/>
                  </a:cubicBezTo>
                  <a:cubicBezTo>
                    <a:pt x="31" y="11297"/>
                    <a:pt x="39" y="11313"/>
                    <a:pt x="47" y="11313"/>
                  </a:cubicBezTo>
                  <a:cubicBezTo>
                    <a:pt x="54" y="11313"/>
                    <a:pt x="62" y="11297"/>
                    <a:pt x="62" y="11267"/>
                  </a:cubicBezTo>
                  <a:cubicBezTo>
                    <a:pt x="214" y="9808"/>
                    <a:pt x="609" y="8379"/>
                    <a:pt x="1186" y="7072"/>
                  </a:cubicBezTo>
                  <a:cubicBezTo>
                    <a:pt x="1703" y="5735"/>
                    <a:pt x="2433" y="4550"/>
                    <a:pt x="3253" y="3486"/>
                  </a:cubicBezTo>
                  <a:cubicBezTo>
                    <a:pt x="3709" y="2878"/>
                    <a:pt x="4226" y="2331"/>
                    <a:pt x="4743" y="1814"/>
                  </a:cubicBezTo>
                  <a:cubicBezTo>
                    <a:pt x="4813" y="1743"/>
                    <a:pt x="4756" y="1673"/>
                    <a:pt x="4685" y="167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5"/>
            <p:cNvSpPr/>
            <p:nvPr/>
          </p:nvSpPr>
          <p:spPr>
            <a:xfrm>
              <a:off x="7303050" y="2836900"/>
              <a:ext cx="147425" cy="542175"/>
            </a:xfrm>
            <a:custGeom>
              <a:avLst/>
              <a:gdLst/>
              <a:ahLst/>
              <a:cxnLst/>
              <a:rect l="l" t="t" r="r" b="b"/>
              <a:pathLst>
                <a:path w="5897" h="21687" extrusionOk="0">
                  <a:moveTo>
                    <a:pt x="2460" y="2023"/>
                  </a:moveTo>
                  <a:cubicBezTo>
                    <a:pt x="2409" y="2023"/>
                    <a:pt x="2351" y="2082"/>
                    <a:pt x="2371" y="2142"/>
                  </a:cubicBezTo>
                  <a:cubicBezTo>
                    <a:pt x="2493" y="2598"/>
                    <a:pt x="2584" y="3115"/>
                    <a:pt x="2705" y="3571"/>
                  </a:cubicBezTo>
                  <a:cubicBezTo>
                    <a:pt x="2827" y="4027"/>
                    <a:pt x="2888" y="4513"/>
                    <a:pt x="2979" y="4999"/>
                  </a:cubicBezTo>
                  <a:cubicBezTo>
                    <a:pt x="3131" y="5941"/>
                    <a:pt x="3161" y="6945"/>
                    <a:pt x="3161" y="7887"/>
                  </a:cubicBezTo>
                  <a:cubicBezTo>
                    <a:pt x="3161" y="9954"/>
                    <a:pt x="2888" y="11960"/>
                    <a:pt x="2553" y="13966"/>
                  </a:cubicBezTo>
                  <a:cubicBezTo>
                    <a:pt x="2341" y="14999"/>
                    <a:pt x="2097" y="16063"/>
                    <a:pt x="1702" y="16975"/>
                  </a:cubicBezTo>
                  <a:cubicBezTo>
                    <a:pt x="2158" y="16185"/>
                    <a:pt x="2401" y="15273"/>
                    <a:pt x="2614" y="14361"/>
                  </a:cubicBezTo>
                  <a:cubicBezTo>
                    <a:pt x="2827" y="13358"/>
                    <a:pt x="3009" y="12355"/>
                    <a:pt x="3131" y="11352"/>
                  </a:cubicBezTo>
                  <a:cubicBezTo>
                    <a:pt x="3404" y="9346"/>
                    <a:pt x="3465" y="7279"/>
                    <a:pt x="3252" y="5273"/>
                  </a:cubicBezTo>
                  <a:cubicBezTo>
                    <a:pt x="3161" y="4726"/>
                    <a:pt x="3100" y="4179"/>
                    <a:pt x="2979" y="3631"/>
                  </a:cubicBezTo>
                  <a:cubicBezTo>
                    <a:pt x="2857" y="3115"/>
                    <a:pt x="2705" y="2568"/>
                    <a:pt x="2523" y="2081"/>
                  </a:cubicBezTo>
                  <a:cubicBezTo>
                    <a:pt x="2512" y="2039"/>
                    <a:pt x="2487" y="2023"/>
                    <a:pt x="2460" y="2023"/>
                  </a:cubicBezTo>
                  <a:close/>
                  <a:moveTo>
                    <a:pt x="1702" y="16975"/>
                  </a:moveTo>
                  <a:lnTo>
                    <a:pt x="1702" y="16975"/>
                  </a:lnTo>
                  <a:cubicBezTo>
                    <a:pt x="1672" y="16990"/>
                    <a:pt x="1672" y="16998"/>
                    <a:pt x="1679" y="16998"/>
                  </a:cubicBezTo>
                  <a:cubicBezTo>
                    <a:pt x="1687" y="16998"/>
                    <a:pt x="1702" y="16990"/>
                    <a:pt x="1702" y="16975"/>
                  </a:cubicBezTo>
                  <a:close/>
                  <a:moveTo>
                    <a:pt x="4079" y="6"/>
                  </a:moveTo>
                  <a:cubicBezTo>
                    <a:pt x="4016" y="6"/>
                    <a:pt x="3952" y="52"/>
                    <a:pt x="3952" y="136"/>
                  </a:cubicBezTo>
                  <a:cubicBezTo>
                    <a:pt x="4104" y="1565"/>
                    <a:pt x="4256" y="2963"/>
                    <a:pt x="4377" y="4361"/>
                  </a:cubicBezTo>
                  <a:cubicBezTo>
                    <a:pt x="4499" y="5759"/>
                    <a:pt x="4499" y="7188"/>
                    <a:pt x="4377" y="8586"/>
                  </a:cubicBezTo>
                  <a:cubicBezTo>
                    <a:pt x="4286" y="9832"/>
                    <a:pt x="4073" y="11048"/>
                    <a:pt x="3769" y="12264"/>
                  </a:cubicBezTo>
                  <a:cubicBezTo>
                    <a:pt x="3465" y="13479"/>
                    <a:pt x="3131" y="14665"/>
                    <a:pt x="2675" y="15790"/>
                  </a:cubicBezTo>
                  <a:cubicBezTo>
                    <a:pt x="2219" y="16945"/>
                    <a:pt x="1733" y="18069"/>
                    <a:pt x="1186" y="19133"/>
                  </a:cubicBezTo>
                  <a:cubicBezTo>
                    <a:pt x="1125" y="19285"/>
                    <a:pt x="1034" y="19407"/>
                    <a:pt x="973" y="19559"/>
                  </a:cubicBezTo>
                  <a:cubicBezTo>
                    <a:pt x="988" y="19543"/>
                    <a:pt x="1003" y="19543"/>
                    <a:pt x="1015" y="19543"/>
                  </a:cubicBezTo>
                  <a:cubicBezTo>
                    <a:pt x="1026" y="19543"/>
                    <a:pt x="1034" y="19543"/>
                    <a:pt x="1034" y="19528"/>
                  </a:cubicBezTo>
                  <a:cubicBezTo>
                    <a:pt x="1641" y="18495"/>
                    <a:pt x="2219" y="17400"/>
                    <a:pt x="2705" y="16245"/>
                  </a:cubicBezTo>
                  <a:cubicBezTo>
                    <a:pt x="3192" y="15121"/>
                    <a:pt x="3587" y="13935"/>
                    <a:pt x="3921" y="12750"/>
                  </a:cubicBezTo>
                  <a:cubicBezTo>
                    <a:pt x="4286" y="11534"/>
                    <a:pt x="4499" y="10318"/>
                    <a:pt x="4620" y="9042"/>
                  </a:cubicBezTo>
                  <a:cubicBezTo>
                    <a:pt x="4772" y="7674"/>
                    <a:pt x="4772" y="6276"/>
                    <a:pt x="4681" y="4908"/>
                  </a:cubicBezTo>
                  <a:cubicBezTo>
                    <a:pt x="4620" y="3479"/>
                    <a:pt x="4468" y="2051"/>
                    <a:pt x="4286" y="653"/>
                  </a:cubicBezTo>
                  <a:cubicBezTo>
                    <a:pt x="4225" y="440"/>
                    <a:pt x="4225" y="288"/>
                    <a:pt x="4195" y="106"/>
                  </a:cubicBezTo>
                  <a:cubicBezTo>
                    <a:pt x="4181" y="37"/>
                    <a:pt x="4130" y="6"/>
                    <a:pt x="4079" y="6"/>
                  </a:cubicBezTo>
                  <a:close/>
                  <a:moveTo>
                    <a:pt x="5113" y="0"/>
                  </a:moveTo>
                  <a:cubicBezTo>
                    <a:pt x="5052" y="0"/>
                    <a:pt x="4998" y="47"/>
                    <a:pt x="5015" y="136"/>
                  </a:cubicBezTo>
                  <a:cubicBezTo>
                    <a:pt x="5228" y="957"/>
                    <a:pt x="5319" y="1717"/>
                    <a:pt x="5441" y="2507"/>
                  </a:cubicBezTo>
                  <a:cubicBezTo>
                    <a:pt x="5563" y="3267"/>
                    <a:pt x="5623" y="4057"/>
                    <a:pt x="5623" y="4847"/>
                  </a:cubicBezTo>
                  <a:cubicBezTo>
                    <a:pt x="5684" y="6428"/>
                    <a:pt x="5563" y="8008"/>
                    <a:pt x="5289" y="9559"/>
                  </a:cubicBezTo>
                  <a:cubicBezTo>
                    <a:pt x="5046" y="11078"/>
                    <a:pt x="4651" y="12568"/>
                    <a:pt x="4195" y="14027"/>
                  </a:cubicBezTo>
                  <a:cubicBezTo>
                    <a:pt x="3739" y="15425"/>
                    <a:pt x="3222" y="16793"/>
                    <a:pt x="2553" y="18130"/>
                  </a:cubicBezTo>
                  <a:cubicBezTo>
                    <a:pt x="2006" y="19285"/>
                    <a:pt x="1307" y="20501"/>
                    <a:pt x="395" y="21352"/>
                  </a:cubicBezTo>
                  <a:cubicBezTo>
                    <a:pt x="274" y="21473"/>
                    <a:pt x="122" y="21534"/>
                    <a:pt x="0" y="21656"/>
                  </a:cubicBezTo>
                  <a:cubicBezTo>
                    <a:pt x="0" y="21656"/>
                    <a:pt x="0" y="21686"/>
                    <a:pt x="61" y="21686"/>
                  </a:cubicBezTo>
                  <a:cubicBezTo>
                    <a:pt x="1064" y="20926"/>
                    <a:pt x="1824" y="19863"/>
                    <a:pt x="2493" y="18677"/>
                  </a:cubicBezTo>
                  <a:cubicBezTo>
                    <a:pt x="3161" y="17400"/>
                    <a:pt x="3739" y="16033"/>
                    <a:pt x="4225" y="14635"/>
                  </a:cubicBezTo>
                  <a:cubicBezTo>
                    <a:pt x="4772" y="13176"/>
                    <a:pt x="5137" y="11656"/>
                    <a:pt x="5441" y="10136"/>
                  </a:cubicBezTo>
                  <a:cubicBezTo>
                    <a:pt x="5745" y="8555"/>
                    <a:pt x="5897" y="6945"/>
                    <a:pt x="5897" y="5364"/>
                  </a:cubicBezTo>
                  <a:cubicBezTo>
                    <a:pt x="5897" y="3723"/>
                    <a:pt x="5745" y="2112"/>
                    <a:pt x="5380" y="653"/>
                  </a:cubicBezTo>
                  <a:cubicBezTo>
                    <a:pt x="5319" y="440"/>
                    <a:pt x="5259" y="258"/>
                    <a:pt x="5228" y="75"/>
                  </a:cubicBezTo>
                  <a:cubicBezTo>
                    <a:pt x="5203" y="24"/>
                    <a:pt x="5156" y="0"/>
                    <a:pt x="511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5"/>
            <p:cNvSpPr/>
            <p:nvPr/>
          </p:nvSpPr>
          <p:spPr>
            <a:xfrm>
              <a:off x="7093300" y="2853200"/>
              <a:ext cx="115550" cy="373550"/>
            </a:xfrm>
            <a:custGeom>
              <a:avLst/>
              <a:gdLst/>
              <a:ahLst/>
              <a:cxnLst/>
              <a:rect l="l" t="t" r="r" b="b"/>
              <a:pathLst>
                <a:path w="4622" h="14942" extrusionOk="0">
                  <a:moveTo>
                    <a:pt x="92" y="1"/>
                  </a:moveTo>
                  <a:cubicBezTo>
                    <a:pt x="92" y="1"/>
                    <a:pt x="1" y="1"/>
                    <a:pt x="1" y="31"/>
                  </a:cubicBezTo>
                  <a:cubicBezTo>
                    <a:pt x="305" y="1125"/>
                    <a:pt x="609" y="2220"/>
                    <a:pt x="1004" y="3283"/>
                  </a:cubicBezTo>
                  <a:cubicBezTo>
                    <a:pt x="1642" y="5229"/>
                    <a:pt x="2372" y="7083"/>
                    <a:pt x="3010" y="8998"/>
                  </a:cubicBezTo>
                  <a:cubicBezTo>
                    <a:pt x="3344" y="9940"/>
                    <a:pt x="3648" y="10882"/>
                    <a:pt x="3892" y="11885"/>
                  </a:cubicBezTo>
                  <a:cubicBezTo>
                    <a:pt x="4104" y="12858"/>
                    <a:pt x="4317" y="13891"/>
                    <a:pt x="4469" y="14864"/>
                  </a:cubicBezTo>
                  <a:cubicBezTo>
                    <a:pt x="4469" y="14917"/>
                    <a:pt x="4498" y="14941"/>
                    <a:pt x="4531" y="14941"/>
                  </a:cubicBezTo>
                  <a:cubicBezTo>
                    <a:pt x="4573" y="14941"/>
                    <a:pt x="4621" y="14902"/>
                    <a:pt x="4621" y="14834"/>
                  </a:cubicBezTo>
                  <a:cubicBezTo>
                    <a:pt x="4499" y="13709"/>
                    <a:pt x="4256" y="12615"/>
                    <a:pt x="3952" y="11490"/>
                  </a:cubicBezTo>
                  <a:cubicBezTo>
                    <a:pt x="3466" y="9514"/>
                    <a:pt x="2737" y="7660"/>
                    <a:pt x="2068" y="5776"/>
                  </a:cubicBezTo>
                  <a:cubicBezTo>
                    <a:pt x="1338" y="3861"/>
                    <a:pt x="609" y="1976"/>
                    <a:pt x="9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5"/>
            <p:cNvSpPr/>
            <p:nvPr/>
          </p:nvSpPr>
          <p:spPr>
            <a:xfrm>
              <a:off x="7095600" y="2890750"/>
              <a:ext cx="81325" cy="389725"/>
            </a:xfrm>
            <a:custGeom>
              <a:avLst/>
              <a:gdLst/>
              <a:ahLst/>
              <a:cxnLst/>
              <a:rect l="l" t="t" r="r" b="b"/>
              <a:pathLst>
                <a:path w="3253" h="15589" extrusionOk="0">
                  <a:moveTo>
                    <a:pt x="62" y="1"/>
                  </a:moveTo>
                  <a:cubicBezTo>
                    <a:pt x="37" y="1"/>
                    <a:pt x="19" y="30"/>
                    <a:pt x="0" y="49"/>
                  </a:cubicBezTo>
                  <a:cubicBezTo>
                    <a:pt x="304" y="1143"/>
                    <a:pt x="578" y="2298"/>
                    <a:pt x="882" y="3392"/>
                  </a:cubicBezTo>
                  <a:cubicBezTo>
                    <a:pt x="1398" y="5398"/>
                    <a:pt x="1945" y="7374"/>
                    <a:pt x="2341" y="9380"/>
                  </a:cubicBezTo>
                  <a:cubicBezTo>
                    <a:pt x="2766" y="11417"/>
                    <a:pt x="3070" y="13453"/>
                    <a:pt x="3100" y="15520"/>
                  </a:cubicBezTo>
                  <a:cubicBezTo>
                    <a:pt x="3131" y="15566"/>
                    <a:pt x="3169" y="15588"/>
                    <a:pt x="3199" y="15588"/>
                  </a:cubicBezTo>
                  <a:cubicBezTo>
                    <a:pt x="3230" y="15588"/>
                    <a:pt x="3252" y="15566"/>
                    <a:pt x="3252" y="15520"/>
                  </a:cubicBezTo>
                  <a:cubicBezTo>
                    <a:pt x="3222" y="14365"/>
                    <a:pt x="3161" y="13180"/>
                    <a:pt x="3009" y="12055"/>
                  </a:cubicBezTo>
                  <a:cubicBezTo>
                    <a:pt x="2736" y="9988"/>
                    <a:pt x="2280" y="7982"/>
                    <a:pt x="1793" y="6006"/>
                  </a:cubicBezTo>
                  <a:cubicBezTo>
                    <a:pt x="1550" y="5034"/>
                    <a:pt x="1246" y="4031"/>
                    <a:pt x="973" y="3058"/>
                  </a:cubicBezTo>
                  <a:cubicBezTo>
                    <a:pt x="730" y="2025"/>
                    <a:pt x="395" y="1021"/>
                    <a:pt x="122" y="49"/>
                  </a:cubicBezTo>
                  <a:cubicBezTo>
                    <a:pt x="98" y="13"/>
                    <a:pt x="79" y="1"/>
                    <a:pt x="6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5"/>
            <p:cNvSpPr/>
            <p:nvPr/>
          </p:nvSpPr>
          <p:spPr>
            <a:xfrm>
              <a:off x="7092550" y="2926800"/>
              <a:ext cx="50175" cy="370775"/>
            </a:xfrm>
            <a:custGeom>
              <a:avLst/>
              <a:gdLst/>
              <a:ahLst/>
              <a:cxnLst/>
              <a:rect l="l" t="t" r="r" b="b"/>
              <a:pathLst>
                <a:path w="2007" h="14831" extrusionOk="0">
                  <a:moveTo>
                    <a:pt x="122" y="0"/>
                  </a:moveTo>
                  <a:cubicBezTo>
                    <a:pt x="96" y="0"/>
                    <a:pt x="53" y="18"/>
                    <a:pt x="0" y="35"/>
                  </a:cubicBezTo>
                  <a:cubicBezTo>
                    <a:pt x="213" y="1099"/>
                    <a:pt x="426" y="2163"/>
                    <a:pt x="608" y="3227"/>
                  </a:cubicBezTo>
                  <a:cubicBezTo>
                    <a:pt x="912" y="5142"/>
                    <a:pt x="1216" y="7026"/>
                    <a:pt x="1399" y="8941"/>
                  </a:cubicBezTo>
                  <a:cubicBezTo>
                    <a:pt x="1520" y="9883"/>
                    <a:pt x="1581" y="10887"/>
                    <a:pt x="1672" y="11829"/>
                  </a:cubicBezTo>
                  <a:cubicBezTo>
                    <a:pt x="1733" y="12771"/>
                    <a:pt x="1794" y="13774"/>
                    <a:pt x="1824" y="14716"/>
                  </a:cubicBezTo>
                  <a:cubicBezTo>
                    <a:pt x="1824" y="14792"/>
                    <a:pt x="1870" y="14830"/>
                    <a:pt x="1915" y="14830"/>
                  </a:cubicBezTo>
                  <a:cubicBezTo>
                    <a:pt x="1961" y="14830"/>
                    <a:pt x="2007" y="14792"/>
                    <a:pt x="2007" y="14716"/>
                  </a:cubicBezTo>
                  <a:cubicBezTo>
                    <a:pt x="2007" y="13622"/>
                    <a:pt x="1946" y="12497"/>
                    <a:pt x="1855" y="11434"/>
                  </a:cubicBezTo>
                  <a:cubicBezTo>
                    <a:pt x="1733" y="9519"/>
                    <a:pt x="1520" y="7604"/>
                    <a:pt x="1247" y="5719"/>
                  </a:cubicBezTo>
                  <a:cubicBezTo>
                    <a:pt x="1095" y="4747"/>
                    <a:pt x="943" y="3804"/>
                    <a:pt x="760" y="2862"/>
                  </a:cubicBezTo>
                  <a:cubicBezTo>
                    <a:pt x="608" y="1920"/>
                    <a:pt x="396" y="1008"/>
                    <a:pt x="152" y="35"/>
                  </a:cubicBezTo>
                  <a:cubicBezTo>
                    <a:pt x="152" y="10"/>
                    <a:pt x="142" y="0"/>
                    <a:pt x="122"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5"/>
            <p:cNvSpPr/>
            <p:nvPr/>
          </p:nvSpPr>
          <p:spPr>
            <a:xfrm>
              <a:off x="7086475" y="2946100"/>
              <a:ext cx="22050" cy="340075"/>
            </a:xfrm>
            <a:custGeom>
              <a:avLst/>
              <a:gdLst/>
              <a:ahLst/>
              <a:cxnLst/>
              <a:rect l="l" t="t" r="r" b="b"/>
              <a:pathLst>
                <a:path w="882" h="13603" extrusionOk="0">
                  <a:moveTo>
                    <a:pt x="61" y="1"/>
                  </a:moveTo>
                  <a:cubicBezTo>
                    <a:pt x="31" y="1"/>
                    <a:pt x="0" y="8"/>
                    <a:pt x="0" y="23"/>
                  </a:cubicBezTo>
                  <a:cubicBezTo>
                    <a:pt x="61" y="1026"/>
                    <a:pt x="122" y="1999"/>
                    <a:pt x="152" y="3002"/>
                  </a:cubicBezTo>
                  <a:cubicBezTo>
                    <a:pt x="243" y="4735"/>
                    <a:pt x="365" y="6498"/>
                    <a:pt x="426" y="8230"/>
                  </a:cubicBezTo>
                  <a:cubicBezTo>
                    <a:pt x="547" y="9993"/>
                    <a:pt x="639" y="11725"/>
                    <a:pt x="699" y="13488"/>
                  </a:cubicBezTo>
                  <a:cubicBezTo>
                    <a:pt x="699" y="13564"/>
                    <a:pt x="745" y="13602"/>
                    <a:pt x="791" y="13602"/>
                  </a:cubicBezTo>
                  <a:cubicBezTo>
                    <a:pt x="836" y="13602"/>
                    <a:pt x="882" y="13564"/>
                    <a:pt x="882" y="13488"/>
                  </a:cubicBezTo>
                  <a:lnTo>
                    <a:pt x="791" y="10510"/>
                  </a:lnTo>
                  <a:cubicBezTo>
                    <a:pt x="699" y="8777"/>
                    <a:pt x="639" y="7014"/>
                    <a:pt x="517" y="5282"/>
                  </a:cubicBezTo>
                  <a:cubicBezTo>
                    <a:pt x="395" y="3519"/>
                    <a:pt x="243" y="1786"/>
                    <a:pt x="122" y="23"/>
                  </a:cubicBezTo>
                  <a:cubicBezTo>
                    <a:pt x="122" y="8"/>
                    <a:pt x="92" y="1"/>
                    <a:pt x="6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5"/>
            <p:cNvSpPr/>
            <p:nvPr/>
          </p:nvSpPr>
          <p:spPr>
            <a:xfrm>
              <a:off x="7070525" y="2970750"/>
              <a:ext cx="18700" cy="325675"/>
            </a:xfrm>
            <a:custGeom>
              <a:avLst/>
              <a:gdLst/>
              <a:ahLst/>
              <a:cxnLst/>
              <a:rect l="l" t="t" r="r" b="b"/>
              <a:pathLst>
                <a:path w="748" h="13027" extrusionOk="0">
                  <a:moveTo>
                    <a:pt x="442" y="1"/>
                  </a:moveTo>
                  <a:cubicBezTo>
                    <a:pt x="417" y="1"/>
                    <a:pt x="395" y="19"/>
                    <a:pt x="395" y="71"/>
                  </a:cubicBezTo>
                  <a:cubicBezTo>
                    <a:pt x="395" y="1074"/>
                    <a:pt x="304" y="2016"/>
                    <a:pt x="243" y="2958"/>
                  </a:cubicBezTo>
                  <a:cubicBezTo>
                    <a:pt x="152" y="3779"/>
                    <a:pt x="91" y="4630"/>
                    <a:pt x="61" y="5481"/>
                  </a:cubicBezTo>
                  <a:cubicBezTo>
                    <a:pt x="0" y="6332"/>
                    <a:pt x="0" y="7183"/>
                    <a:pt x="0" y="7974"/>
                  </a:cubicBezTo>
                  <a:cubicBezTo>
                    <a:pt x="91" y="9645"/>
                    <a:pt x="274" y="11317"/>
                    <a:pt x="578" y="12958"/>
                  </a:cubicBezTo>
                  <a:cubicBezTo>
                    <a:pt x="590" y="13007"/>
                    <a:pt x="621" y="13026"/>
                    <a:pt x="653" y="13026"/>
                  </a:cubicBezTo>
                  <a:cubicBezTo>
                    <a:pt x="700" y="13026"/>
                    <a:pt x="748" y="12983"/>
                    <a:pt x="730" y="12928"/>
                  </a:cubicBezTo>
                  <a:cubicBezTo>
                    <a:pt x="578" y="12016"/>
                    <a:pt x="456" y="11104"/>
                    <a:pt x="334" y="10132"/>
                  </a:cubicBezTo>
                  <a:cubicBezTo>
                    <a:pt x="182" y="8460"/>
                    <a:pt x="152" y="6788"/>
                    <a:pt x="243" y="5116"/>
                  </a:cubicBezTo>
                  <a:cubicBezTo>
                    <a:pt x="304" y="3445"/>
                    <a:pt x="578" y="1773"/>
                    <a:pt x="517" y="71"/>
                  </a:cubicBezTo>
                  <a:cubicBezTo>
                    <a:pt x="517" y="36"/>
                    <a:pt x="476" y="1"/>
                    <a:pt x="44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5"/>
            <p:cNvSpPr/>
            <p:nvPr/>
          </p:nvSpPr>
          <p:spPr>
            <a:xfrm>
              <a:off x="6777400" y="3486850"/>
              <a:ext cx="307575" cy="111825"/>
            </a:xfrm>
            <a:custGeom>
              <a:avLst/>
              <a:gdLst/>
              <a:ahLst/>
              <a:cxnLst/>
              <a:rect l="l" t="t" r="r" b="b"/>
              <a:pathLst>
                <a:path w="12303" h="4473" extrusionOk="0">
                  <a:moveTo>
                    <a:pt x="12132" y="954"/>
                  </a:moveTo>
                  <a:cubicBezTo>
                    <a:pt x="12128" y="954"/>
                    <a:pt x="12120" y="962"/>
                    <a:pt x="12120" y="977"/>
                  </a:cubicBezTo>
                  <a:cubicBezTo>
                    <a:pt x="12135" y="962"/>
                    <a:pt x="12135" y="954"/>
                    <a:pt x="12132" y="954"/>
                  </a:cubicBezTo>
                  <a:close/>
                  <a:moveTo>
                    <a:pt x="1124" y="0"/>
                  </a:moveTo>
                  <a:cubicBezTo>
                    <a:pt x="1051" y="0"/>
                    <a:pt x="1031" y="129"/>
                    <a:pt x="1087" y="156"/>
                  </a:cubicBezTo>
                  <a:cubicBezTo>
                    <a:pt x="1938" y="582"/>
                    <a:pt x="2758" y="886"/>
                    <a:pt x="3640" y="1129"/>
                  </a:cubicBezTo>
                  <a:cubicBezTo>
                    <a:pt x="4822" y="1460"/>
                    <a:pt x="6059" y="1625"/>
                    <a:pt x="7280" y="1625"/>
                  </a:cubicBezTo>
                  <a:cubicBezTo>
                    <a:pt x="7629" y="1625"/>
                    <a:pt x="7976" y="1612"/>
                    <a:pt x="8321" y="1585"/>
                  </a:cubicBezTo>
                  <a:cubicBezTo>
                    <a:pt x="9719" y="1494"/>
                    <a:pt x="11178" y="1129"/>
                    <a:pt x="12303" y="96"/>
                  </a:cubicBezTo>
                  <a:lnTo>
                    <a:pt x="12303" y="96"/>
                  </a:lnTo>
                  <a:cubicBezTo>
                    <a:pt x="11664" y="612"/>
                    <a:pt x="10904" y="977"/>
                    <a:pt x="10114" y="1159"/>
                  </a:cubicBezTo>
                  <a:cubicBezTo>
                    <a:pt x="9273" y="1387"/>
                    <a:pt x="8411" y="1484"/>
                    <a:pt x="7558" y="1484"/>
                  </a:cubicBezTo>
                  <a:cubicBezTo>
                    <a:pt x="6932" y="1484"/>
                    <a:pt x="6311" y="1432"/>
                    <a:pt x="5707" y="1342"/>
                  </a:cubicBezTo>
                  <a:cubicBezTo>
                    <a:pt x="4947" y="1220"/>
                    <a:pt x="4126" y="1099"/>
                    <a:pt x="3366" y="855"/>
                  </a:cubicBezTo>
                  <a:cubicBezTo>
                    <a:pt x="2606" y="612"/>
                    <a:pt x="1846" y="369"/>
                    <a:pt x="1147" y="4"/>
                  </a:cubicBezTo>
                  <a:cubicBezTo>
                    <a:pt x="1139" y="2"/>
                    <a:pt x="1131" y="0"/>
                    <a:pt x="1124" y="0"/>
                  </a:cubicBezTo>
                  <a:close/>
                  <a:moveTo>
                    <a:pt x="11725" y="1707"/>
                  </a:moveTo>
                  <a:cubicBezTo>
                    <a:pt x="11701" y="1739"/>
                    <a:pt x="11676" y="1772"/>
                    <a:pt x="11651" y="1805"/>
                  </a:cubicBezTo>
                  <a:lnTo>
                    <a:pt x="11651" y="1805"/>
                  </a:lnTo>
                  <a:cubicBezTo>
                    <a:pt x="11676" y="1773"/>
                    <a:pt x="11701" y="1740"/>
                    <a:pt x="11725" y="1707"/>
                  </a:cubicBezTo>
                  <a:close/>
                  <a:moveTo>
                    <a:pt x="417" y="954"/>
                  </a:moveTo>
                  <a:cubicBezTo>
                    <a:pt x="371" y="954"/>
                    <a:pt x="343" y="1099"/>
                    <a:pt x="418" y="1099"/>
                  </a:cubicBezTo>
                  <a:cubicBezTo>
                    <a:pt x="1239" y="1342"/>
                    <a:pt x="2120" y="1585"/>
                    <a:pt x="2971" y="1798"/>
                  </a:cubicBezTo>
                  <a:cubicBezTo>
                    <a:pt x="4126" y="2086"/>
                    <a:pt x="5318" y="2261"/>
                    <a:pt x="6504" y="2261"/>
                  </a:cubicBezTo>
                  <a:cubicBezTo>
                    <a:pt x="6816" y="2261"/>
                    <a:pt x="7128" y="2249"/>
                    <a:pt x="7439" y="2223"/>
                  </a:cubicBezTo>
                  <a:cubicBezTo>
                    <a:pt x="8169" y="2193"/>
                    <a:pt x="8837" y="2071"/>
                    <a:pt x="9567" y="1858"/>
                  </a:cubicBezTo>
                  <a:cubicBezTo>
                    <a:pt x="10236" y="1615"/>
                    <a:pt x="10935" y="1342"/>
                    <a:pt x="11543" y="977"/>
                  </a:cubicBezTo>
                  <a:lnTo>
                    <a:pt x="11543" y="977"/>
                  </a:lnTo>
                  <a:cubicBezTo>
                    <a:pt x="10813" y="1342"/>
                    <a:pt x="10053" y="1646"/>
                    <a:pt x="9263" y="1858"/>
                  </a:cubicBezTo>
                  <a:cubicBezTo>
                    <a:pt x="8459" y="2051"/>
                    <a:pt x="7624" y="2132"/>
                    <a:pt x="6794" y="2132"/>
                  </a:cubicBezTo>
                  <a:cubicBezTo>
                    <a:pt x="6182" y="2132"/>
                    <a:pt x="5571" y="2088"/>
                    <a:pt x="4977" y="2010"/>
                  </a:cubicBezTo>
                  <a:cubicBezTo>
                    <a:pt x="3457" y="1798"/>
                    <a:pt x="1938" y="1403"/>
                    <a:pt x="448" y="977"/>
                  </a:cubicBezTo>
                  <a:cubicBezTo>
                    <a:pt x="437" y="961"/>
                    <a:pt x="427" y="954"/>
                    <a:pt x="417" y="954"/>
                  </a:cubicBezTo>
                  <a:close/>
                  <a:moveTo>
                    <a:pt x="12272" y="430"/>
                  </a:moveTo>
                  <a:cubicBezTo>
                    <a:pt x="11786" y="977"/>
                    <a:pt x="11208" y="1372"/>
                    <a:pt x="10600" y="1737"/>
                  </a:cubicBezTo>
                  <a:cubicBezTo>
                    <a:pt x="9415" y="2375"/>
                    <a:pt x="8078" y="2649"/>
                    <a:pt x="6801" y="2740"/>
                  </a:cubicBezTo>
                  <a:cubicBezTo>
                    <a:pt x="6102" y="2831"/>
                    <a:pt x="5433" y="2862"/>
                    <a:pt x="4734" y="2862"/>
                  </a:cubicBezTo>
                  <a:cubicBezTo>
                    <a:pt x="4065" y="2862"/>
                    <a:pt x="3366" y="2831"/>
                    <a:pt x="2698" y="2710"/>
                  </a:cubicBezTo>
                  <a:cubicBezTo>
                    <a:pt x="2606" y="2710"/>
                    <a:pt x="2606" y="2831"/>
                    <a:pt x="2698" y="2862"/>
                  </a:cubicBezTo>
                  <a:cubicBezTo>
                    <a:pt x="3261" y="2974"/>
                    <a:pt x="3841" y="3037"/>
                    <a:pt x="4426" y="3037"/>
                  </a:cubicBezTo>
                  <a:cubicBezTo>
                    <a:pt x="4630" y="3037"/>
                    <a:pt x="4834" y="3029"/>
                    <a:pt x="5038" y="3013"/>
                  </a:cubicBezTo>
                  <a:cubicBezTo>
                    <a:pt x="5737" y="2983"/>
                    <a:pt x="6467" y="2953"/>
                    <a:pt x="7135" y="2831"/>
                  </a:cubicBezTo>
                  <a:cubicBezTo>
                    <a:pt x="7834" y="2770"/>
                    <a:pt x="8473" y="2649"/>
                    <a:pt x="9141" y="2406"/>
                  </a:cubicBezTo>
                  <a:cubicBezTo>
                    <a:pt x="10296" y="2102"/>
                    <a:pt x="11421" y="1494"/>
                    <a:pt x="12272" y="430"/>
                  </a:cubicBezTo>
                  <a:close/>
                  <a:moveTo>
                    <a:pt x="12120" y="977"/>
                  </a:moveTo>
                  <a:lnTo>
                    <a:pt x="12120" y="977"/>
                  </a:lnTo>
                  <a:cubicBezTo>
                    <a:pt x="11482" y="1585"/>
                    <a:pt x="10722" y="2102"/>
                    <a:pt x="9901" y="2497"/>
                  </a:cubicBezTo>
                  <a:cubicBezTo>
                    <a:pt x="9202" y="2831"/>
                    <a:pt x="8473" y="3074"/>
                    <a:pt x="7713" y="3257"/>
                  </a:cubicBezTo>
                  <a:cubicBezTo>
                    <a:pt x="6862" y="3469"/>
                    <a:pt x="6011" y="3621"/>
                    <a:pt x="5129" y="3652"/>
                  </a:cubicBezTo>
                  <a:cubicBezTo>
                    <a:pt x="4947" y="3665"/>
                    <a:pt x="4765" y="3671"/>
                    <a:pt x="4584" y="3671"/>
                  </a:cubicBezTo>
                  <a:cubicBezTo>
                    <a:pt x="3914" y="3671"/>
                    <a:pt x="3245" y="3589"/>
                    <a:pt x="2576" y="3469"/>
                  </a:cubicBezTo>
                  <a:cubicBezTo>
                    <a:pt x="1755" y="3317"/>
                    <a:pt x="935" y="3013"/>
                    <a:pt x="144" y="2710"/>
                  </a:cubicBezTo>
                  <a:cubicBezTo>
                    <a:pt x="133" y="2707"/>
                    <a:pt x="123" y="2706"/>
                    <a:pt x="114" y="2706"/>
                  </a:cubicBezTo>
                  <a:cubicBezTo>
                    <a:pt x="18" y="2706"/>
                    <a:pt x="0" y="2834"/>
                    <a:pt x="83" y="2862"/>
                  </a:cubicBezTo>
                  <a:cubicBezTo>
                    <a:pt x="935" y="3378"/>
                    <a:pt x="1907" y="3621"/>
                    <a:pt x="2849" y="3773"/>
                  </a:cubicBezTo>
                  <a:cubicBezTo>
                    <a:pt x="3417" y="3860"/>
                    <a:pt x="3979" y="3901"/>
                    <a:pt x="4536" y="3901"/>
                  </a:cubicBezTo>
                  <a:cubicBezTo>
                    <a:pt x="5737" y="3901"/>
                    <a:pt x="6914" y="3711"/>
                    <a:pt x="8078" y="3378"/>
                  </a:cubicBezTo>
                  <a:cubicBezTo>
                    <a:pt x="8807" y="3135"/>
                    <a:pt x="9567" y="2862"/>
                    <a:pt x="10266" y="2497"/>
                  </a:cubicBezTo>
                  <a:cubicBezTo>
                    <a:pt x="10965" y="2102"/>
                    <a:pt x="11573" y="1615"/>
                    <a:pt x="12120" y="977"/>
                  </a:cubicBezTo>
                  <a:close/>
                  <a:moveTo>
                    <a:pt x="11651" y="1805"/>
                  </a:moveTo>
                  <a:cubicBezTo>
                    <a:pt x="11444" y="2058"/>
                    <a:pt x="11174" y="2250"/>
                    <a:pt x="10904" y="2466"/>
                  </a:cubicBezTo>
                  <a:cubicBezTo>
                    <a:pt x="10631" y="2649"/>
                    <a:pt x="10327" y="2831"/>
                    <a:pt x="10023" y="3013"/>
                  </a:cubicBezTo>
                  <a:cubicBezTo>
                    <a:pt x="8959" y="3621"/>
                    <a:pt x="7774" y="4017"/>
                    <a:pt x="6619" y="4169"/>
                  </a:cubicBezTo>
                  <a:cubicBezTo>
                    <a:pt x="6075" y="4252"/>
                    <a:pt x="5525" y="4291"/>
                    <a:pt x="4971" y="4291"/>
                  </a:cubicBezTo>
                  <a:cubicBezTo>
                    <a:pt x="4318" y="4291"/>
                    <a:pt x="3660" y="4237"/>
                    <a:pt x="3001" y="4138"/>
                  </a:cubicBezTo>
                  <a:cubicBezTo>
                    <a:pt x="2910" y="4138"/>
                    <a:pt x="2880" y="4290"/>
                    <a:pt x="2971" y="4290"/>
                  </a:cubicBezTo>
                  <a:cubicBezTo>
                    <a:pt x="3640" y="4381"/>
                    <a:pt x="4339" y="4472"/>
                    <a:pt x="5008" y="4472"/>
                  </a:cubicBezTo>
                  <a:cubicBezTo>
                    <a:pt x="6223" y="4472"/>
                    <a:pt x="7439" y="4290"/>
                    <a:pt x="8625" y="3834"/>
                  </a:cubicBezTo>
                  <a:cubicBezTo>
                    <a:pt x="9202" y="3591"/>
                    <a:pt x="9749" y="3317"/>
                    <a:pt x="10296" y="2983"/>
                  </a:cubicBezTo>
                  <a:cubicBezTo>
                    <a:pt x="10570" y="2831"/>
                    <a:pt x="10813" y="2649"/>
                    <a:pt x="11087" y="2406"/>
                  </a:cubicBezTo>
                  <a:cubicBezTo>
                    <a:pt x="11297" y="2248"/>
                    <a:pt x="11485" y="2021"/>
                    <a:pt x="11651" y="1805"/>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5"/>
            <p:cNvSpPr/>
            <p:nvPr/>
          </p:nvSpPr>
          <p:spPr>
            <a:xfrm>
              <a:off x="6593075" y="3105425"/>
              <a:ext cx="488100" cy="368625"/>
            </a:xfrm>
            <a:custGeom>
              <a:avLst/>
              <a:gdLst/>
              <a:ahLst/>
              <a:cxnLst/>
              <a:rect l="l" t="t" r="r" b="b"/>
              <a:pathLst>
                <a:path w="19524" h="14745" extrusionOk="0">
                  <a:moveTo>
                    <a:pt x="174" y="1365"/>
                  </a:moveTo>
                  <a:cubicBezTo>
                    <a:pt x="79" y="1365"/>
                    <a:pt x="5" y="1512"/>
                    <a:pt x="101" y="1583"/>
                  </a:cubicBezTo>
                  <a:cubicBezTo>
                    <a:pt x="222" y="1766"/>
                    <a:pt x="344" y="1857"/>
                    <a:pt x="465" y="1979"/>
                  </a:cubicBezTo>
                  <a:cubicBezTo>
                    <a:pt x="921" y="2465"/>
                    <a:pt x="1408" y="2951"/>
                    <a:pt x="1894" y="3438"/>
                  </a:cubicBezTo>
                  <a:lnTo>
                    <a:pt x="3383" y="4775"/>
                  </a:lnTo>
                  <a:cubicBezTo>
                    <a:pt x="4356" y="5656"/>
                    <a:pt x="5390" y="6538"/>
                    <a:pt x="6453" y="7328"/>
                  </a:cubicBezTo>
                  <a:cubicBezTo>
                    <a:pt x="7517" y="8118"/>
                    <a:pt x="8581" y="8939"/>
                    <a:pt x="9675" y="9638"/>
                  </a:cubicBezTo>
                  <a:cubicBezTo>
                    <a:pt x="10770" y="10368"/>
                    <a:pt x="11894" y="11097"/>
                    <a:pt x="13019" y="11736"/>
                  </a:cubicBezTo>
                  <a:cubicBezTo>
                    <a:pt x="13994" y="12274"/>
                    <a:pt x="14947" y="12791"/>
                    <a:pt x="15915" y="13287"/>
                  </a:cubicBezTo>
                  <a:lnTo>
                    <a:pt x="15915" y="13287"/>
                  </a:lnTo>
                  <a:cubicBezTo>
                    <a:pt x="14800" y="12695"/>
                    <a:pt x="13713" y="12048"/>
                    <a:pt x="12654" y="11401"/>
                  </a:cubicBezTo>
                  <a:cubicBezTo>
                    <a:pt x="11529" y="10732"/>
                    <a:pt x="10435" y="10003"/>
                    <a:pt x="9371" y="9243"/>
                  </a:cubicBezTo>
                  <a:cubicBezTo>
                    <a:pt x="8308" y="8483"/>
                    <a:pt x="7244" y="7693"/>
                    <a:pt x="6210" y="6842"/>
                  </a:cubicBezTo>
                  <a:cubicBezTo>
                    <a:pt x="5207" y="5991"/>
                    <a:pt x="4174" y="5140"/>
                    <a:pt x="3171" y="4228"/>
                  </a:cubicBezTo>
                  <a:cubicBezTo>
                    <a:pt x="2198" y="3316"/>
                    <a:pt x="1256" y="2343"/>
                    <a:pt x="253" y="1401"/>
                  </a:cubicBezTo>
                  <a:cubicBezTo>
                    <a:pt x="227" y="1375"/>
                    <a:pt x="200" y="1365"/>
                    <a:pt x="174" y="1365"/>
                  </a:cubicBezTo>
                  <a:close/>
                  <a:moveTo>
                    <a:pt x="15915" y="13287"/>
                  </a:moveTo>
                  <a:lnTo>
                    <a:pt x="15915" y="13287"/>
                  </a:lnTo>
                  <a:cubicBezTo>
                    <a:pt x="15953" y="13307"/>
                    <a:pt x="15990" y="13327"/>
                    <a:pt x="16028" y="13346"/>
                  </a:cubicBezTo>
                  <a:cubicBezTo>
                    <a:pt x="16035" y="13349"/>
                    <a:pt x="16042" y="13352"/>
                    <a:pt x="16049" y="13355"/>
                  </a:cubicBezTo>
                  <a:lnTo>
                    <a:pt x="16049" y="13355"/>
                  </a:lnTo>
                  <a:cubicBezTo>
                    <a:pt x="16004" y="13332"/>
                    <a:pt x="15960" y="13310"/>
                    <a:pt x="15915" y="13287"/>
                  </a:cubicBezTo>
                  <a:close/>
                  <a:moveTo>
                    <a:pt x="16049" y="13355"/>
                  </a:moveTo>
                  <a:lnTo>
                    <a:pt x="16049" y="13355"/>
                  </a:lnTo>
                  <a:cubicBezTo>
                    <a:pt x="16109" y="13386"/>
                    <a:pt x="16170" y="13417"/>
                    <a:pt x="16231" y="13447"/>
                  </a:cubicBezTo>
                  <a:lnTo>
                    <a:pt x="16231" y="13447"/>
                  </a:lnTo>
                  <a:cubicBezTo>
                    <a:pt x="16172" y="13415"/>
                    <a:pt x="16113" y="13382"/>
                    <a:pt x="16049" y="13355"/>
                  </a:cubicBezTo>
                  <a:close/>
                  <a:moveTo>
                    <a:pt x="3012" y="0"/>
                  </a:moveTo>
                  <a:cubicBezTo>
                    <a:pt x="2920" y="0"/>
                    <a:pt x="2860" y="178"/>
                    <a:pt x="2958" y="276"/>
                  </a:cubicBezTo>
                  <a:cubicBezTo>
                    <a:pt x="3110" y="368"/>
                    <a:pt x="3231" y="489"/>
                    <a:pt x="3383" y="611"/>
                  </a:cubicBezTo>
                  <a:cubicBezTo>
                    <a:pt x="3900" y="1097"/>
                    <a:pt x="4447" y="1553"/>
                    <a:pt x="4964" y="2100"/>
                  </a:cubicBezTo>
                  <a:cubicBezTo>
                    <a:pt x="5511" y="2617"/>
                    <a:pt x="5997" y="3164"/>
                    <a:pt x="6484" y="3681"/>
                  </a:cubicBezTo>
                  <a:cubicBezTo>
                    <a:pt x="7487" y="4745"/>
                    <a:pt x="8429" y="5900"/>
                    <a:pt x="9432" y="6994"/>
                  </a:cubicBezTo>
                  <a:cubicBezTo>
                    <a:pt x="10405" y="8118"/>
                    <a:pt x="11408" y="9182"/>
                    <a:pt x="12502" y="10155"/>
                  </a:cubicBezTo>
                  <a:cubicBezTo>
                    <a:pt x="13536" y="11097"/>
                    <a:pt x="14660" y="11887"/>
                    <a:pt x="15846" y="12495"/>
                  </a:cubicBezTo>
                  <a:cubicBezTo>
                    <a:pt x="16454" y="12799"/>
                    <a:pt x="17062" y="13043"/>
                    <a:pt x="17669" y="13225"/>
                  </a:cubicBezTo>
                  <a:cubicBezTo>
                    <a:pt x="18224" y="13391"/>
                    <a:pt x="18779" y="13507"/>
                    <a:pt x="19357" y="13549"/>
                  </a:cubicBezTo>
                  <a:lnTo>
                    <a:pt x="19357" y="13549"/>
                  </a:lnTo>
                  <a:cubicBezTo>
                    <a:pt x="19239" y="13534"/>
                    <a:pt x="19122" y="13500"/>
                    <a:pt x="18976" y="13438"/>
                  </a:cubicBezTo>
                  <a:cubicBezTo>
                    <a:pt x="17730" y="13225"/>
                    <a:pt x="16514" y="12739"/>
                    <a:pt x="15390" y="12039"/>
                  </a:cubicBezTo>
                  <a:cubicBezTo>
                    <a:pt x="14204" y="11310"/>
                    <a:pt x="13140" y="10459"/>
                    <a:pt x="12107" y="9486"/>
                  </a:cubicBezTo>
                  <a:cubicBezTo>
                    <a:pt x="11043" y="8514"/>
                    <a:pt x="10071" y="7419"/>
                    <a:pt x="9098" y="6295"/>
                  </a:cubicBezTo>
                  <a:cubicBezTo>
                    <a:pt x="8156" y="5201"/>
                    <a:pt x="7213" y="4076"/>
                    <a:pt x="6210" y="3012"/>
                  </a:cubicBezTo>
                  <a:cubicBezTo>
                    <a:pt x="5238" y="1948"/>
                    <a:pt x="4204" y="884"/>
                    <a:pt x="3079" y="33"/>
                  </a:cubicBezTo>
                  <a:cubicBezTo>
                    <a:pt x="3056" y="10"/>
                    <a:pt x="3033" y="0"/>
                    <a:pt x="3012" y="0"/>
                  </a:cubicBezTo>
                  <a:close/>
                  <a:moveTo>
                    <a:pt x="16231" y="13447"/>
                  </a:moveTo>
                  <a:lnTo>
                    <a:pt x="16231" y="13447"/>
                  </a:lnTo>
                  <a:cubicBezTo>
                    <a:pt x="16303" y="13487"/>
                    <a:pt x="16374" y="13527"/>
                    <a:pt x="16454" y="13559"/>
                  </a:cubicBezTo>
                  <a:cubicBezTo>
                    <a:pt x="16379" y="13522"/>
                    <a:pt x="16305" y="13485"/>
                    <a:pt x="16231" y="13447"/>
                  </a:cubicBezTo>
                  <a:close/>
                  <a:moveTo>
                    <a:pt x="19357" y="13549"/>
                  </a:moveTo>
                  <a:cubicBezTo>
                    <a:pt x="19412" y="13556"/>
                    <a:pt x="19466" y="13559"/>
                    <a:pt x="19524" y="13559"/>
                  </a:cubicBezTo>
                  <a:cubicBezTo>
                    <a:pt x="19468" y="13557"/>
                    <a:pt x="19413" y="13553"/>
                    <a:pt x="19357" y="13549"/>
                  </a:cubicBezTo>
                  <a:close/>
                  <a:moveTo>
                    <a:pt x="2605" y="1802"/>
                  </a:moveTo>
                  <a:cubicBezTo>
                    <a:pt x="2543" y="1802"/>
                    <a:pt x="2508" y="1930"/>
                    <a:pt x="2532" y="1979"/>
                  </a:cubicBezTo>
                  <a:cubicBezTo>
                    <a:pt x="2654" y="2100"/>
                    <a:pt x="2776" y="2252"/>
                    <a:pt x="2897" y="2374"/>
                  </a:cubicBezTo>
                  <a:cubicBezTo>
                    <a:pt x="3353" y="2890"/>
                    <a:pt x="3839" y="3346"/>
                    <a:pt x="4295" y="3833"/>
                  </a:cubicBezTo>
                  <a:cubicBezTo>
                    <a:pt x="4782" y="4349"/>
                    <a:pt x="5238" y="4836"/>
                    <a:pt x="5724" y="5322"/>
                  </a:cubicBezTo>
                  <a:cubicBezTo>
                    <a:pt x="6727" y="6264"/>
                    <a:pt x="7700" y="7237"/>
                    <a:pt x="8733" y="8149"/>
                  </a:cubicBezTo>
                  <a:cubicBezTo>
                    <a:pt x="9767" y="9000"/>
                    <a:pt x="10770" y="9881"/>
                    <a:pt x="11864" y="10641"/>
                  </a:cubicBezTo>
                  <a:cubicBezTo>
                    <a:pt x="12958" y="11432"/>
                    <a:pt x="14083" y="12131"/>
                    <a:pt x="15238" y="12739"/>
                  </a:cubicBezTo>
                  <a:cubicBezTo>
                    <a:pt x="16454" y="13346"/>
                    <a:pt x="17700" y="13802"/>
                    <a:pt x="18976" y="13985"/>
                  </a:cubicBezTo>
                  <a:cubicBezTo>
                    <a:pt x="18946" y="13924"/>
                    <a:pt x="18794" y="13863"/>
                    <a:pt x="18612" y="13833"/>
                  </a:cubicBezTo>
                  <a:cubicBezTo>
                    <a:pt x="17335" y="13529"/>
                    <a:pt x="16089" y="12951"/>
                    <a:pt x="14903" y="12283"/>
                  </a:cubicBezTo>
                  <a:cubicBezTo>
                    <a:pt x="13748" y="11644"/>
                    <a:pt x="12654" y="10915"/>
                    <a:pt x="11590" y="10125"/>
                  </a:cubicBezTo>
                  <a:cubicBezTo>
                    <a:pt x="10526" y="9304"/>
                    <a:pt x="9493" y="8453"/>
                    <a:pt x="8460" y="7571"/>
                  </a:cubicBezTo>
                  <a:cubicBezTo>
                    <a:pt x="7487" y="6659"/>
                    <a:pt x="6484" y="5748"/>
                    <a:pt x="5542" y="4745"/>
                  </a:cubicBezTo>
                  <a:cubicBezTo>
                    <a:pt x="5055" y="4258"/>
                    <a:pt x="4599" y="3772"/>
                    <a:pt x="4083" y="3255"/>
                  </a:cubicBezTo>
                  <a:cubicBezTo>
                    <a:pt x="3596" y="2769"/>
                    <a:pt x="3140" y="2283"/>
                    <a:pt x="2654" y="1827"/>
                  </a:cubicBezTo>
                  <a:cubicBezTo>
                    <a:pt x="2636" y="1809"/>
                    <a:pt x="2620" y="1802"/>
                    <a:pt x="2605" y="1802"/>
                  </a:cubicBezTo>
                  <a:close/>
                  <a:moveTo>
                    <a:pt x="1025" y="4277"/>
                  </a:moveTo>
                  <a:cubicBezTo>
                    <a:pt x="930" y="4277"/>
                    <a:pt x="873" y="4423"/>
                    <a:pt x="952" y="4501"/>
                  </a:cubicBezTo>
                  <a:cubicBezTo>
                    <a:pt x="1104" y="4593"/>
                    <a:pt x="1256" y="4684"/>
                    <a:pt x="1377" y="4805"/>
                  </a:cubicBezTo>
                  <a:cubicBezTo>
                    <a:pt x="1924" y="5201"/>
                    <a:pt x="2502" y="5596"/>
                    <a:pt x="3110" y="5960"/>
                  </a:cubicBezTo>
                  <a:lnTo>
                    <a:pt x="4812" y="7237"/>
                  </a:lnTo>
                  <a:cubicBezTo>
                    <a:pt x="5967" y="8058"/>
                    <a:pt x="7061" y="8939"/>
                    <a:pt x="8216" y="9729"/>
                  </a:cubicBezTo>
                  <a:cubicBezTo>
                    <a:pt x="9311" y="10520"/>
                    <a:pt x="10435" y="11280"/>
                    <a:pt x="11621" y="11979"/>
                  </a:cubicBezTo>
                  <a:cubicBezTo>
                    <a:pt x="12776" y="12617"/>
                    <a:pt x="13992" y="13194"/>
                    <a:pt x="15207" y="13590"/>
                  </a:cubicBezTo>
                  <a:cubicBezTo>
                    <a:pt x="15815" y="13802"/>
                    <a:pt x="16454" y="13985"/>
                    <a:pt x="17062" y="14106"/>
                  </a:cubicBezTo>
                  <a:cubicBezTo>
                    <a:pt x="17669" y="14198"/>
                    <a:pt x="18308" y="14258"/>
                    <a:pt x="18946" y="14289"/>
                  </a:cubicBezTo>
                  <a:cubicBezTo>
                    <a:pt x="19007" y="14289"/>
                    <a:pt x="19007" y="14258"/>
                    <a:pt x="18946" y="14258"/>
                  </a:cubicBezTo>
                  <a:cubicBezTo>
                    <a:pt x="18794" y="14228"/>
                    <a:pt x="18642" y="14228"/>
                    <a:pt x="18490" y="14228"/>
                  </a:cubicBezTo>
                  <a:cubicBezTo>
                    <a:pt x="17244" y="14076"/>
                    <a:pt x="15998" y="13711"/>
                    <a:pt x="14782" y="13225"/>
                  </a:cubicBezTo>
                  <a:cubicBezTo>
                    <a:pt x="13566" y="12739"/>
                    <a:pt x="12381" y="12131"/>
                    <a:pt x="11286" y="11432"/>
                  </a:cubicBezTo>
                  <a:cubicBezTo>
                    <a:pt x="10131" y="10732"/>
                    <a:pt x="9007" y="9912"/>
                    <a:pt x="7912" y="9122"/>
                  </a:cubicBezTo>
                  <a:cubicBezTo>
                    <a:pt x="6788" y="8301"/>
                    <a:pt x="5663" y="7419"/>
                    <a:pt x="4569" y="6629"/>
                  </a:cubicBezTo>
                  <a:cubicBezTo>
                    <a:pt x="3991" y="6204"/>
                    <a:pt x="3414" y="5778"/>
                    <a:pt x="2836" y="5413"/>
                  </a:cubicBezTo>
                  <a:cubicBezTo>
                    <a:pt x="2532" y="5201"/>
                    <a:pt x="2289" y="5018"/>
                    <a:pt x="1985" y="4836"/>
                  </a:cubicBezTo>
                  <a:cubicBezTo>
                    <a:pt x="1681" y="4653"/>
                    <a:pt x="1377" y="4501"/>
                    <a:pt x="1073" y="4289"/>
                  </a:cubicBezTo>
                  <a:cubicBezTo>
                    <a:pt x="1057" y="4280"/>
                    <a:pt x="1040" y="4277"/>
                    <a:pt x="1025" y="4277"/>
                  </a:cubicBezTo>
                  <a:close/>
                  <a:moveTo>
                    <a:pt x="187" y="4532"/>
                  </a:moveTo>
                  <a:cubicBezTo>
                    <a:pt x="86" y="4532"/>
                    <a:pt x="1" y="4730"/>
                    <a:pt x="101" y="4805"/>
                  </a:cubicBezTo>
                  <a:cubicBezTo>
                    <a:pt x="222" y="4897"/>
                    <a:pt x="374" y="5018"/>
                    <a:pt x="496" y="5170"/>
                  </a:cubicBezTo>
                  <a:cubicBezTo>
                    <a:pt x="1499" y="6173"/>
                    <a:pt x="2624" y="7085"/>
                    <a:pt x="3687" y="7997"/>
                  </a:cubicBezTo>
                  <a:cubicBezTo>
                    <a:pt x="4782" y="8909"/>
                    <a:pt x="5876" y="9729"/>
                    <a:pt x="7031" y="10520"/>
                  </a:cubicBezTo>
                  <a:cubicBezTo>
                    <a:pt x="8156" y="11280"/>
                    <a:pt x="9341" y="12009"/>
                    <a:pt x="10557" y="12587"/>
                  </a:cubicBezTo>
                  <a:cubicBezTo>
                    <a:pt x="11773" y="13194"/>
                    <a:pt x="12988" y="13650"/>
                    <a:pt x="14265" y="13985"/>
                  </a:cubicBezTo>
                  <a:cubicBezTo>
                    <a:pt x="15469" y="14300"/>
                    <a:pt x="16674" y="14534"/>
                    <a:pt x="17904" y="14534"/>
                  </a:cubicBezTo>
                  <a:cubicBezTo>
                    <a:pt x="17977" y="14534"/>
                    <a:pt x="18051" y="14534"/>
                    <a:pt x="18125" y="14532"/>
                  </a:cubicBezTo>
                  <a:lnTo>
                    <a:pt x="18125" y="14471"/>
                  </a:lnTo>
                  <a:cubicBezTo>
                    <a:pt x="18004" y="14471"/>
                    <a:pt x="17821" y="14471"/>
                    <a:pt x="17669" y="14441"/>
                  </a:cubicBezTo>
                  <a:cubicBezTo>
                    <a:pt x="16362" y="14289"/>
                    <a:pt x="15116" y="14015"/>
                    <a:pt x="13870" y="13650"/>
                  </a:cubicBezTo>
                  <a:cubicBezTo>
                    <a:pt x="12624" y="13225"/>
                    <a:pt x="11378" y="12708"/>
                    <a:pt x="10222" y="12100"/>
                  </a:cubicBezTo>
                  <a:cubicBezTo>
                    <a:pt x="9037" y="11432"/>
                    <a:pt x="7852" y="10732"/>
                    <a:pt x="6757" y="9912"/>
                  </a:cubicBezTo>
                  <a:cubicBezTo>
                    <a:pt x="5602" y="9122"/>
                    <a:pt x="4538" y="8240"/>
                    <a:pt x="3444" y="7328"/>
                  </a:cubicBezTo>
                  <a:cubicBezTo>
                    <a:pt x="2380" y="6416"/>
                    <a:pt x="1317" y="5474"/>
                    <a:pt x="253" y="4562"/>
                  </a:cubicBezTo>
                  <a:cubicBezTo>
                    <a:pt x="231" y="4541"/>
                    <a:pt x="209" y="4532"/>
                    <a:pt x="187" y="4532"/>
                  </a:cubicBezTo>
                  <a:close/>
                  <a:moveTo>
                    <a:pt x="382" y="5628"/>
                  </a:moveTo>
                  <a:cubicBezTo>
                    <a:pt x="307" y="5628"/>
                    <a:pt x="205" y="5737"/>
                    <a:pt x="253" y="5808"/>
                  </a:cubicBezTo>
                  <a:cubicBezTo>
                    <a:pt x="344" y="5930"/>
                    <a:pt x="405" y="6082"/>
                    <a:pt x="526" y="6204"/>
                  </a:cubicBezTo>
                  <a:cubicBezTo>
                    <a:pt x="1195" y="7176"/>
                    <a:pt x="2046" y="8058"/>
                    <a:pt x="2897" y="8848"/>
                  </a:cubicBezTo>
                  <a:cubicBezTo>
                    <a:pt x="3748" y="9669"/>
                    <a:pt x="4660" y="10368"/>
                    <a:pt x="5633" y="10976"/>
                  </a:cubicBezTo>
                  <a:cubicBezTo>
                    <a:pt x="6605" y="11644"/>
                    <a:pt x="7669" y="12191"/>
                    <a:pt x="8733" y="12708"/>
                  </a:cubicBezTo>
                  <a:cubicBezTo>
                    <a:pt x="9888" y="13194"/>
                    <a:pt x="11043" y="13650"/>
                    <a:pt x="12229" y="13954"/>
                  </a:cubicBezTo>
                  <a:cubicBezTo>
                    <a:pt x="12837" y="14106"/>
                    <a:pt x="13414" y="14258"/>
                    <a:pt x="14022" y="14410"/>
                  </a:cubicBezTo>
                  <a:lnTo>
                    <a:pt x="15846" y="14745"/>
                  </a:lnTo>
                  <a:cubicBezTo>
                    <a:pt x="15876" y="14745"/>
                    <a:pt x="15876" y="14714"/>
                    <a:pt x="15846" y="14714"/>
                  </a:cubicBezTo>
                  <a:lnTo>
                    <a:pt x="15390" y="14593"/>
                  </a:lnTo>
                  <a:cubicBezTo>
                    <a:pt x="14782" y="14441"/>
                    <a:pt x="14204" y="14289"/>
                    <a:pt x="13627" y="14137"/>
                  </a:cubicBezTo>
                  <a:cubicBezTo>
                    <a:pt x="13019" y="13985"/>
                    <a:pt x="12441" y="13802"/>
                    <a:pt x="11894" y="13590"/>
                  </a:cubicBezTo>
                  <a:cubicBezTo>
                    <a:pt x="10709" y="13225"/>
                    <a:pt x="9554" y="12769"/>
                    <a:pt x="8460" y="12252"/>
                  </a:cubicBezTo>
                  <a:cubicBezTo>
                    <a:pt x="7426" y="11736"/>
                    <a:pt x="6423" y="11188"/>
                    <a:pt x="5420" y="10489"/>
                  </a:cubicBezTo>
                  <a:cubicBezTo>
                    <a:pt x="4478" y="9851"/>
                    <a:pt x="3596" y="9122"/>
                    <a:pt x="2776" y="8331"/>
                  </a:cubicBezTo>
                  <a:cubicBezTo>
                    <a:pt x="1924" y="7541"/>
                    <a:pt x="1165" y="6629"/>
                    <a:pt x="435" y="5656"/>
                  </a:cubicBezTo>
                  <a:cubicBezTo>
                    <a:pt x="422" y="5637"/>
                    <a:pt x="403" y="5628"/>
                    <a:pt x="382" y="5628"/>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5"/>
            <p:cNvSpPr/>
            <p:nvPr/>
          </p:nvSpPr>
          <p:spPr>
            <a:xfrm>
              <a:off x="6509700" y="2883350"/>
              <a:ext cx="328850" cy="256675"/>
            </a:xfrm>
            <a:custGeom>
              <a:avLst/>
              <a:gdLst/>
              <a:ahLst/>
              <a:cxnLst/>
              <a:rect l="l" t="t" r="r" b="b"/>
              <a:pathLst>
                <a:path w="13154" h="10267" extrusionOk="0">
                  <a:moveTo>
                    <a:pt x="1766" y="1"/>
                  </a:moveTo>
                  <a:cubicBezTo>
                    <a:pt x="1698" y="1"/>
                    <a:pt x="1683" y="196"/>
                    <a:pt x="1764" y="223"/>
                  </a:cubicBezTo>
                  <a:cubicBezTo>
                    <a:pt x="2341" y="375"/>
                    <a:pt x="2889" y="527"/>
                    <a:pt x="3436" y="710"/>
                  </a:cubicBezTo>
                  <a:cubicBezTo>
                    <a:pt x="4439" y="1074"/>
                    <a:pt x="5381" y="1469"/>
                    <a:pt x="6293" y="2017"/>
                  </a:cubicBezTo>
                  <a:cubicBezTo>
                    <a:pt x="7205" y="2533"/>
                    <a:pt x="8086" y="3111"/>
                    <a:pt x="8907" y="3810"/>
                  </a:cubicBezTo>
                  <a:cubicBezTo>
                    <a:pt x="8451" y="3384"/>
                    <a:pt x="7995" y="2989"/>
                    <a:pt x="7509" y="2624"/>
                  </a:cubicBezTo>
                  <a:cubicBezTo>
                    <a:pt x="6627" y="1986"/>
                    <a:pt x="5715" y="1439"/>
                    <a:pt x="4773" y="983"/>
                  </a:cubicBezTo>
                  <a:cubicBezTo>
                    <a:pt x="3831" y="527"/>
                    <a:pt x="2828" y="193"/>
                    <a:pt x="1794" y="10"/>
                  </a:cubicBezTo>
                  <a:cubicBezTo>
                    <a:pt x="1784" y="4"/>
                    <a:pt x="1775" y="1"/>
                    <a:pt x="1766" y="1"/>
                  </a:cubicBezTo>
                  <a:close/>
                  <a:moveTo>
                    <a:pt x="1247" y="3415"/>
                  </a:moveTo>
                  <a:cubicBezTo>
                    <a:pt x="1156" y="3415"/>
                    <a:pt x="1126" y="3567"/>
                    <a:pt x="1186" y="3597"/>
                  </a:cubicBezTo>
                  <a:cubicBezTo>
                    <a:pt x="1855" y="3810"/>
                    <a:pt x="2493" y="3901"/>
                    <a:pt x="3132" y="4053"/>
                  </a:cubicBezTo>
                  <a:cubicBezTo>
                    <a:pt x="4226" y="4327"/>
                    <a:pt x="5351" y="4722"/>
                    <a:pt x="6414" y="5208"/>
                  </a:cubicBezTo>
                  <a:cubicBezTo>
                    <a:pt x="7387" y="5664"/>
                    <a:pt x="8360" y="6272"/>
                    <a:pt x="9211" y="7032"/>
                  </a:cubicBezTo>
                  <a:cubicBezTo>
                    <a:pt x="9223" y="7038"/>
                    <a:pt x="9233" y="7040"/>
                    <a:pt x="9241" y="7040"/>
                  </a:cubicBezTo>
                  <a:cubicBezTo>
                    <a:pt x="9272" y="7040"/>
                    <a:pt x="9272" y="7001"/>
                    <a:pt x="9272" y="7001"/>
                  </a:cubicBezTo>
                  <a:cubicBezTo>
                    <a:pt x="8755" y="6485"/>
                    <a:pt x="8269" y="6120"/>
                    <a:pt x="7752" y="5725"/>
                  </a:cubicBezTo>
                  <a:cubicBezTo>
                    <a:pt x="6779" y="5087"/>
                    <a:pt x="5746" y="4631"/>
                    <a:pt x="4712" y="4296"/>
                  </a:cubicBezTo>
                  <a:cubicBezTo>
                    <a:pt x="4135" y="4114"/>
                    <a:pt x="3557" y="3931"/>
                    <a:pt x="2980" y="3810"/>
                  </a:cubicBezTo>
                  <a:cubicBezTo>
                    <a:pt x="2433" y="3628"/>
                    <a:pt x="1794" y="3506"/>
                    <a:pt x="1247" y="3415"/>
                  </a:cubicBezTo>
                  <a:close/>
                  <a:moveTo>
                    <a:pt x="169" y="305"/>
                  </a:moveTo>
                  <a:cubicBezTo>
                    <a:pt x="63" y="305"/>
                    <a:pt x="75" y="497"/>
                    <a:pt x="183" y="497"/>
                  </a:cubicBezTo>
                  <a:cubicBezTo>
                    <a:pt x="275" y="497"/>
                    <a:pt x="396" y="527"/>
                    <a:pt x="518" y="527"/>
                  </a:cubicBezTo>
                  <a:cubicBezTo>
                    <a:pt x="1399" y="649"/>
                    <a:pt x="2220" y="831"/>
                    <a:pt x="3101" y="1105"/>
                  </a:cubicBezTo>
                  <a:cubicBezTo>
                    <a:pt x="3952" y="1348"/>
                    <a:pt x="4773" y="1713"/>
                    <a:pt x="5563" y="2108"/>
                  </a:cubicBezTo>
                  <a:cubicBezTo>
                    <a:pt x="6354" y="2533"/>
                    <a:pt x="7114" y="3050"/>
                    <a:pt x="7873" y="3567"/>
                  </a:cubicBezTo>
                  <a:cubicBezTo>
                    <a:pt x="8603" y="4144"/>
                    <a:pt x="9332" y="4752"/>
                    <a:pt x="9971" y="5421"/>
                  </a:cubicBezTo>
                  <a:cubicBezTo>
                    <a:pt x="10639" y="6120"/>
                    <a:pt x="11278" y="6849"/>
                    <a:pt x="11825" y="7609"/>
                  </a:cubicBezTo>
                  <a:cubicBezTo>
                    <a:pt x="11764" y="7488"/>
                    <a:pt x="11734" y="7366"/>
                    <a:pt x="11643" y="7305"/>
                  </a:cubicBezTo>
                  <a:cubicBezTo>
                    <a:pt x="11126" y="6454"/>
                    <a:pt x="10518" y="5725"/>
                    <a:pt x="9819" y="5056"/>
                  </a:cubicBezTo>
                  <a:cubicBezTo>
                    <a:pt x="9150" y="4357"/>
                    <a:pt x="8451" y="3749"/>
                    <a:pt x="7691" y="3232"/>
                  </a:cubicBezTo>
                  <a:cubicBezTo>
                    <a:pt x="6931" y="2685"/>
                    <a:pt x="6141" y="2199"/>
                    <a:pt x="5351" y="1773"/>
                  </a:cubicBezTo>
                  <a:cubicBezTo>
                    <a:pt x="4530" y="1378"/>
                    <a:pt x="3709" y="1074"/>
                    <a:pt x="2828" y="801"/>
                  </a:cubicBezTo>
                  <a:cubicBezTo>
                    <a:pt x="1946" y="527"/>
                    <a:pt x="1095" y="345"/>
                    <a:pt x="214" y="314"/>
                  </a:cubicBezTo>
                  <a:cubicBezTo>
                    <a:pt x="197" y="308"/>
                    <a:pt x="182" y="305"/>
                    <a:pt x="169" y="305"/>
                  </a:cubicBezTo>
                  <a:close/>
                  <a:moveTo>
                    <a:pt x="1460" y="2503"/>
                  </a:moveTo>
                  <a:cubicBezTo>
                    <a:pt x="1399" y="2503"/>
                    <a:pt x="1369" y="2624"/>
                    <a:pt x="1430" y="2655"/>
                  </a:cubicBezTo>
                  <a:cubicBezTo>
                    <a:pt x="1916" y="2837"/>
                    <a:pt x="2372" y="2989"/>
                    <a:pt x="2889" y="3141"/>
                  </a:cubicBezTo>
                  <a:cubicBezTo>
                    <a:pt x="3345" y="3293"/>
                    <a:pt x="3831" y="3476"/>
                    <a:pt x="4287" y="3688"/>
                  </a:cubicBezTo>
                  <a:cubicBezTo>
                    <a:pt x="5928" y="4357"/>
                    <a:pt x="7509" y="5238"/>
                    <a:pt x="8968" y="6333"/>
                  </a:cubicBezTo>
                  <a:cubicBezTo>
                    <a:pt x="10336" y="7397"/>
                    <a:pt x="11612" y="8673"/>
                    <a:pt x="12706" y="10102"/>
                  </a:cubicBezTo>
                  <a:cubicBezTo>
                    <a:pt x="12767" y="10102"/>
                    <a:pt x="12767" y="10071"/>
                    <a:pt x="12767" y="10071"/>
                  </a:cubicBezTo>
                  <a:cubicBezTo>
                    <a:pt x="12190" y="9190"/>
                    <a:pt x="11551" y="8430"/>
                    <a:pt x="10822" y="7701"/>
                  </a:cubicBezTo>
                  <a:cubicBezTo>
                    <a:pt x="9515" y="6424"/>
                    <a:pt x="8086" y="5390"/>
                    <a:pt x="6566" y="4539"/>
                  </a:cubicBezTo>
                  <a:cubicBezTo>
                    <a:pt x="5776" y="4083"/>
                    <a:pt x="4925" y="3719"/>
                    <a:pt x="4104" y="3384"/>
                  </a:cubicBezTo>
                  <a:cubicBezTo>
                    <a:pt x="3679" y="3172"/>
                    <a:pt x="3223" y="3020"/>
                    <a:pt x="2797" y="2868"/>
                  </a:cubicBezTo>
                  <a:cubicBezTo>
                    <a:pt x="2341" y="2716"/>
                    <a:pt x="1916" y="2564"/>
                    <a:pt x="1460" y="2503"/>
                  </a:cubicBezTo>
                  <a:close/>
                  <a:moveTo>
                    <a:pt x="92" y="1135"/>
                  </a:moveTo>
                  <a:cubicBezTo>
                    <a:pt x="1" y="1135"/>
                    <a:pt x="1" y="1378"/>
                    <a:pt x="92" y="1378"/>
                  </a:cubicBezTo>
                  <a:cubicBezTo>
                    <a:pt x="214" y="1378"/>
                    <a:pt x="366" y="1409"/>
                    <a:pt x="487" y="1409"/>
                  </a:cubicBezTo>
                  <a:cubicBezTo>
                    <a:pt x="1521" y="1530"/>
                    <a:pt x="2524" y="1743"/>
                    <a:pt x="3557" y="2077"/>
                  </a:cubicBezTo>
                  <a:cubicBezTo>
                    <a:pt x="4591" y="2442"/>
                    <a:pt x="5533" y="2868"/>
                    <a:pt x="6475" y="3415"/>
                  </a:cubicBezTo>
                  <a:cubicBezTo>
                    <a:pt x="7387" y="3962"/>
                    <a:pt x="8238" y="4570"/>
                    <a:pt x="9029" y="5269"/>
                  </a:cubicBezTo>
                  <a:cubicBezTo>
                    <a:pt x="9819" y="5968"/>
                    <a:pt x="10548" y="6728"/>
                    <a:pt x="11247" y="7549"/>
                  </a:cubicBezTo>
                  <a:cubicBezTo>
                    <a:pt x="11916" y="8400"/>
                    <a:pt x="12524" y="9311"/>
                    <a:pt x="13102" y="10254"/>
                  </a:cubicBezTo>
                  <a:cubicBezTo>
                    <a:pt x="13110" y="10263"/>
                    <a:pt x="13119" y="10266"/>
                    <a:pt x="13127" y="10266"/>
                  </a:cubicBezTo>
                  <a:cubicBezTo>
                    <a:pt x="13145" y="10266"/>
                    <a:pt x="13153" y="10245"/>
                    <a:pt x="13132" y="10223"/>
                  </a:cubicBezTo>
                  <a:cubicBezTo>
                    <a:pt x="13102" y="10071"/>
                    <a:pt x="13010" y="9950"/>
                    <a:pt x="12950" y="9828"/>
                  </a:cubicBezTo>
                  <a:cubicBezTo>
                    <a:pt x="12402" y="8856"/>
                    <a:pt x="11764" y="7974"/>
                    <a:pt x="11095" y="7153"/>
                  </a:cubicBezTo>
                  <a:cubicBezTo>
                    <a:pt x="10396" y="6302"/>
                    <a:pt x="9636" y="5542"/>
                    <a:pt x="8846" y="4874"/>
                  </a:cubicBezTo>
                  <a:cubicBezTo>
                    <a:pt x="7995" y="4144"/>
                    <a:pt x="7144" y="3536"/>
                    <a:pt x="6232" y="3050"/>
                  </a:cubicBezTo>
                  <a:cubicBezTo>
                    <a:pt x="5259" y="2503"/>
                    <a:pt x="4287" y="2077"/>
                    <a:pt x="3253" y="1743"/>
                  </a:cubicBezTo>
                  <a:cubicBezTo>
                    <a:pt x="2220" y="1439"/>
                    <a:pt x="1156" y="1226"/>
                    <a:pt x="92" y="1135"/>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5"/>
            <p:cNvSpPr/>
            <p:nvPr/>
          </p:nvSpPr>
          <p:spPr>
            <a:xfrm>
              <a:off x="6705775" y="2655075"/>
              <a:ext cx="82850" cy="277950"/>
            </a:xfrm>
            <a:custGeom>
              <a:avLst/>
              <a:gdLst/>
              <a:ahLst/>
              <a:cxnLst/>
              <a:rect l="l" t="t" r="r" b="b"/>
              <a:pathLst>
                <a:path w="3314" h="11118" extrusionOk="0">
                  <a:moveTo>
                    <a:pt x="3157" y="1290"/>
                  </a:moveTo>
                  <a:cubicBezTo>
                    <a:pt x="3127" y="1290"/>
                    <a:pt x="3100" y="1305"/>
                    <a:pt x="3100" y="1330"/>
                  </a:cubicBezTo>
                  <a:cubicBezTo>
                    <a:pt x="2979" y="1877"/>
                    <a:pt x="2948" y="2363"/>
                    <a:pt x="2888" y="2910"/>
                  </a:cubicBezTo>
                  <a:cubicBezTo>
                    <a:pt x="2827" y="3853"/>
                    <a:pt x="2796" y="4765"/>
                    <a:pt x="2827" y="5707"/>
                  </a:cubicBezTo>
                  <a:cubicBezTo>
                    <a:pt x="2827" y="6163"/>
                    <a:pt x="2857" y="6619"/>
                    <a:pt x="2888" y="7105"/>
                  </a:cubicBezTo>
                  <a:cubicBezTo>
                    <a:pt x="2948" y="7561"/>
                    <a:pt x="3009" y="8017"/>
                    <a:pt x="3131" y="8473"/>
                  </a:cubicBezTo>
                  <a:cubicBezTo>
                    <a:pt x="3131" y="8503"/>
                    <a:pt x="3138" y="8518"/>
                    <a:pt x="3146" y="8518"/>
                  </a:cubicBezTo>
                  <a:cubicBezTo>
                    <a:pt x="3154" y="8518"/>
                    <a:pt x="3161" y="8503"/>
                    <a:pt x="3161" y="8473"/>
                  </a:cubicBezTo>
                  <a:cubicBezTo>
                    <a:pt x="3070" y="7956"/>
                    <a:pt x="3070" y="7409"/>
                    <a:pt x="3040" y="6923"/>
                  </a:cubicBezTo>
                  <a:cubicBezTo>
                    <a:pt x="2979" y="6011"/>
                    <a:pt x="2979" y="5069"/>
                    <a:pt x="3009" y="4157"/>
                  </a:cubicBezTo>
                  <a:cubicBezTo>
                    <a:pt x="3040" y="3245"/>
                    <a:pt x="3131" y="2303"/>
                    <a:pt x="3252" y="1391"/>
                  </a:cubicBezTo>
                  <a:cubicBezTo>
                    <a:pt x="3252" y="1319"/>
                    <a:pt x="3200" y="1290"/>
                    <a:pt x="3157" y="1290"/>
                  </a:cubicBezTo>
                  <a:close/>
                  <a:moveTo>
                    <a:pt x="2367" y="432"/>
                  </a:moveTo>
                  <a:cubicBezTo>
                    <a:pt x="2339" y="432"/>
                    <a:pt x="2306" y="456"/>
                    <a:pt x="2280" y="509"/>
                  </a:cubicBezTo>
                  <a:cubicBezTo>
                    <a:pt x="2189" y="1239"/>
                    <a:pt x="2067" y="1907"/>
                    <a:pt x="2037" y="2637"/>
                  </a:cubicBezTo>
                  <a:cubicBezTo>
                    <a:pt x="1945" y="3883"/>
                    <a:pt x="2097" y="5129"/>
                    <a:pt x="2280" y="6406"/>
                  </a:cubicBezTo>
                  <a:cubicBezTo>
                    <a:pt x="2493" y="7014"/>
                    <a:pt x="2553" y="7622"/>
                    <a:pt x="2675" y="8230"/>
                  </a:cubicBezTo>
                  <a:cubicBezTo>
                    <a:pt x="2796" y="8838"/>
                    <a:pt x="2948" y="9445"/>
                    <a:pt x="3040" y="10053"/>
                  </a:cubicBezTo>
                  <a:cubicBezTo>
                    <a:pt x="3040" y="10063"/>
                    <a:pt x="3046" y="10067"/>
                    <a:pt x="3055" y="10067"/>
                  </a:cubicBezTo>
                  <a:cubicBezTo>
                    <a:pt x="3073" y="10067"/>
                    <a:pt x="3100" y="10053"/>
                    <a:pt x="3100" y="10053"/>
                  </a:cubicBezTo>
                  <a:cubicBezTo>
                    <a:pt x="2979" y="9354"/>
                    <a:pt x="2857" y="8625"/>
                    <a:pt x="2736" y="7956"/>
                  </a:cubicBezTo>
                  <a:cubicBezTo>
                    <a:pt x="2553" y="6740"/>
                    <a:pt x="2371" y="5494"/>
                    <a:pt x="2249" y="4278"/>
                  </a:cubicBezTo>
                  <a:cubicBezTo>
                    <a:pt x="2219" y="3670"/>
                    <a:pt x="2219" y="3002"/>
                    <a:pt x="2249" y="2394"/>
                  </a:cubicBezTo>
                  <a:cubicBezTo>
                    <a:pt x="2280" y="1786"/>
                    <a:pt x="2371" y="1148"/>
                    <a:pt x="2432" y="540"/>
                  </a:cubicBezTo>
                  <a:cubicBezTo>
                    <a:pt x="2432" y="471"/>
                    <a:pt x="2403" y="432"/>
                    <a:pt x="2367" y="432"/>
                  </a:cubicBezTo>
                  <a:close/>
                  <a:moveTo>
                    <a:pt x="167" y="752"/>
                  </a:moveTo>
                  <a:cubicBezTo>
                    <a:pt x="129" y="752"/>
                    <a:pt x="91" y="783"/>
                    <a:pt x="91" y="844"/>
                  </a:cubicBezTo>
                  <a:cubicBezTo>
                    <a:pt x="0" y="1634"/>
                    <a:pt x="30" y="2485"/>
                    <a:pt x="122" y="3275"/>
                  </a:cubicBezTo>
                  <a:cubicBezTo>
                    <a:pt x="274" y="4673"/>
                    <a:pt x="608" y="6041"/>
                    <a:pt x="1094" y="7348"/>
                  </a:cubicBezTo>
                  <a:cubicBezTo>
                    <a:pt x="1337" y="7986"/>
                    <a:pt x="1611" y="8594"/>
                    <a:pt x="1915" y="9202"/>
                  </a:cubicBezTo>
                  <a:cubicBezTo>
                    <a:pt x="2067" y="9506"/>
                    <a:pt x="2219" y="9780"/>
                    <a:pt x="2371" y="10084"/>
                  </a:cubicBezTo>
                  <a:cubicBezTo>
                    <a:pt x="2553" y="10357"/>
                    <a:pt x="2705" y="10661"/>
                    <a:pt x="2888" y="10904"/>
                  </a:cubicBezTo>
                  <a:cubicBezTo>
                    <a:pt x="2705" y="10570"/>
                    <a:pt x="2553" y="10236"/>
                    <a:pt x="2401" y="9901"/>
                  </a:cubicBezTo>
                  <a:cubicBezTo>
                    <a:pt x="2249" y="9537"/>
                    <a:pt x="2067" y="9233"/>
                    <a:pt x="1945" y="8898"/>
                  </a:cubicBezTo>
                  <a:cubicBezTo>
                    <a:pt x="1398" y="7683"/>
                    <a:pt x="912" y="6406"/>
                    <a:pt x="608" y="5069"/>
                  </a:cubicBezTo>
                  <a:cubicBezTo>
                    <a:pt x="456" y="4369"/>
                    <a:pt x="334" y="3701"/>
                    <a:pt x="274" y="2971"/>
                  </a:cubicBezTo>
                  <a:cubicBezTo>
                    <a:pt x="243" y="2242"/>
                    <a:pt x="182" y="1573"/>
                    <a:pt x="243" y="844"/>
                  </a:cubicBezTo>
                  <a:cubicBezTo>
                    <a:pt x="243" y="783"/>
                    <a:pt x="205" y="752"/>
                    <a:pt x="167" y="752"/>
                  </a:cubicBezTo>
                  <a:close/>
                  <a:moveTo>
                    <a:pt x="942" y="0"/>
                  </a:moveTo>
                  <a:cubicBezTo>
                    <a:pt x="897" y="0"/>
                    <a:pt x="851" y="38"/>
                    <a:pt x="851" y="114"/>
                  </a:cubicBezTo>
                  <a:cubicBezTo>
                    <a:pt x="790" y="996"/>
                    <a:pt x="882" y="1877"/>
                    <a:pt x="942" y="2698"/>
                  </a:cubicBezTo>
                  <a:cubicBezTo>
                    <a:pt x="1094" y="4217"/>
                    <a:pt x="1429" y="5737"/>
                    <a:pt x="1793" y="7196"/>
                  </a:cubicBezTo>
                  <a:cubicBezTo>
                    <a:pt x="1976" y="7926"/>
                    <a:pt x="2189" y="8625"/>
                    <a:pt x="2401" y="9324"/>
                  </a:cubicBezTo>
                  <a:cubicBezTo>
                    <a:pt x="2523" y="9658"/>
                    <a:pt x="2645" y="9962"/>
                    <a:pt x="2796" y="10266"/>
                  </a:cubicBezTo>
                  <a:cubicBezTo>
                    <a:pt x="2948" y="10570"/>
                    <a:pt x="3131" y="10844"/>
                    <a:pt x="3313" y="11117"/>
                  </a:cubicBezTo>
                  <a:cubicBezTo>
                    <a:pt x="3252" y="10965"/>
                    <a:pt x="3161" y="10813"/>
                    <a:pt x="3070" y="10600"/>
                  </a:cubicBezTo>
                  <a:cubicBezTo>
                    <a:pt x="3009" y="10418"/>
                    <a:pt x="2948" y="10266"/>
                    <a:pt x="2857" y="10084"/>
                  </a:cubicBezTo>
                  <a:cubicBezTo>
                    <a:pt x="2705" y="9719"/>
                    <a:pt x="2584" y="9354"/>
                    <a:pt x="2462" y="8990"/>
                  </a:cubicBezTo>
                  <a:cubicBezTo>
                    <a:pt x="2067" y="7561"/>
                    <a:pt x="1702" y="6102"/>
                    <a:pt x="1459" y="4643"/>
                  </a:cubicBezTo>
                  <a:cubicBezTo>
                    <a:pt x="1337" y="3883"/>
                    <a:pt x="1216" y="3154"/>
                    <a:pt x="1155" y="2394"/>
                  </a:cubicBezTo>
                  <a:cubicBezTo>
                    <a:pt x="1064" y="1634"/>
                    <a:pt x="1034" y="874"/>
                    <a:pt x="1034" y="114"/>
                  </a:cubicBezTo>
                  <a:cubicBezTo>
                    <a:pt x="1034" y="38"/>
                    <a:pt x="988" y="0"/>
                    <a:pt x="942"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5"/>
            <p:cNvSpPr/>
            <p:nvPr/>
          </p:nvSpPr>
          <p:spPr>
            <a:xfrm>
              <a:off x="6899750" y="2567075"/>
              <a:ext cx="136600" cy="280650"/>
            </a:xfrm>
            <a:custGeom>
              <a:avLst/>
              <a:gdLst/>
              <a:ahLst/>
              <a:cxnLst/>
              <a:rect l="l" t="t" r="r" b="b"/>
              <a:pathLst>
                <a:path w="5464" h="11226" extrusionOk="0">
                  <a:moveTo>
                    <a:pt x="1596" y="0"/>
                  </a:moveTo>
                  <a:cubicBezTo>
                    <a:pt x="1542" y="0"/>
                    <a:pt x="1487" y="89"/>
                    <a:pt x="1512" y="139"/>
                  </a:cubicBezTo>
                  <a:cubicBezTo>
                    <a:pt x="1877" y="534"/>
                    <a:pt x="2211" y="899"/>
                    <a:pt x="2515" y="1354"/>
                  </a:cubicBezTo>
                  <a:cubicBezTo>
                    <a:pt x="3092" y="2114"/>
                    <a:pt x="3609" y="2935"/>
                    <a:pt x="4095" y="3786"/>
                  </a:cubicBezTo>
                  <a:cubicBezTo>
                    <a:pt x="4551" y="4637"/>
                    <a:pt x="4946" y="5549"/>
                    <a:pt x="5129" y="6522"/>
                  </a:cubicBezTo>
                  <a:cubicBezTo>
                    <a:pt x="5129" y="6542"/>
                    <a:pt x="5132" y="6549"/>
                    <a:pt x="5137" y="6549"/>
                  </a:cubicBezTo>
                  <a:cubicBezTo>
                    <a:pt x="5146" y="6549"/>
                    <a:pt x="5159" y="6522"/>
                    <a:pt x="5159" y="6522"/>
                  </a:cubicBezTo>
                  <a:cubicBezTo>
                    <a:pt x="5098" y="5975"/>
                    <a:pt x="4977" y="5427"/>
                    <a:pt x="4795" y="4941"/>
                  </a:cubicBezTo>
                  <a:cubicBezTo>
                    <a:pt x="4460" y="3968"/>
                    <a:pt x="3943" y="3148"/>
                    <a:pt x="3427" y="2357"/>
                  </a:cubicBezTo>
                  <a:cubicBezTo>
                    <a:pt x="2880" y="1506"/>
                    <a:pt x="2272" y="716"/>
                    <a:pt x="1633" y="17"/>
                  </a:cubicBezTo>
                  <a:cubicBezTo>
                    <a:pt x="1622" y="5"/>
                    <a:pt x="1609" y="0"/>
                    <a:pt x="1596" y="0"/>
                  </a:cubicBezTo>
                  <a:close/>
                  <a:moveTo>
                    <a:pt x="867" y="122"/>
                  </a:moveTo>
                  <a:cubicBezTo>
                    <a:pt x="815" y="122"/>
                    <a:pt x="769" y="211"/>
                    <a:pt x="843" y="260"/>
                  </a:cubicBezTo>
                  <a:cubicBezTo>
                    <a:pt x="1299" y="838"/>
                    <a:pt x="1755" y="1354"/>
                    <a:pt x="2211" y="1962"/>
                  </a:cubicBezTo>
                  <a:cubicBezTo>
                    <a:pt x="2971" y="3026"/>
                    <a:pt x="3639" y="4151"/>
                    <a:pt x="4217" y="5367"/>
                  </a:cubicBezTo>
                  <a:cubicBezTo>
                    <a:pt x="4491" y="5975"/>
                    <a:pt x="4703" y="6613"/>
                    <a:pt x="4946" y="7251"/>
                  </a:cubicBezTo>
                  <a:cubicBezTo>
                    <a:pt x="5129" y="7889"/>
                    <a:pt x="5281" y="8558"/>
                    <a:pt x="5433" y="9227"/>
                  </a:cubicBezTo>
                  <a:cubicBezTo>
                    <a:pt x="5433" y="9242"/>
                    <a:pt x="5440" y="9250"/>
                    <a:pt x="5448" y="9250"/>
                  </a:cubicBezTo>
                  <a:cubicBezTo>
                    <a:pt x="5456" y="9250"/>
                    <a:pt x="5463" y="9242"/>
                    <a:pt x="5463" y="9227"/>
                  </a:cubicBezTo>
                  <a:cubicBezTo>
                    <a:pt x="5372" y="8892"/>
                    <a:pt x="5311" y="8497"/>
                    <a:pt x="5250" y="8133"/>
                  </a:cubicBezTo>
                  <a:cubicBezTo>
                    <a:pt x="5159" y="7737"/>
                    <a:pt x="5068" y="7373"/>
                    <a:pt x="4946" y="6978"/>
                  </a:cubicBezTo>
                  <a:cubicBezTo>
                    <a:pt x="4521" y="5701"/>
                    <a:pt x="3943" y="4455"/>
                    <a:pt x="3275" y="3300"/>
                  </a:cubicBezTo>
                  <a:cubicBezTo>
                    <a:pt x="2576" y="2175"/>
                    <a:pt x="1785" y="1111"/>
                    <a:pt x="904" y="139"/>
                  </a:cubicBezTo>
                  <a:cubicBezTo>
                    <a:pt x="892" y="127"/>
                    <a:pt x="880" y="122"/>
                    <a:pt x="867" y="122"/>
                  </a:cubicBezTo>
                  <a:close/>
                  <a:moveTo>
                    <a:pt x="80" y="1868"/>
                  </a:moveTo>
                  <a:cubicBezTo>
                    <a:pt x="43" y="1868"/>
                    <a:pt x="0" y="1940"/>
                    <a:pt x="22" y="1962"/>
                  </a:cubicBezTo>
                  <a:cubicBezTo>
                    <a:pt x="509" y="2479"/>
                    <a:pt x="995" y="2965"/>
                    <a:pt x="1390" y="3482"/>
                  </a:cubicBezTo>
                  <a:cubicBezTo>
                    <a:pt x="2211" y="4455"/>
                    <a:pt x="2880" y="5519"/>
                    <a:pt x="3457" y="6613"/>
                  </a:cubicBezTo>
                  <a:cubicBezTo>
                    <a:pt x="4035" y="7737"/>
                    <a:pt x="4551" y="8923"/>
                    <a:pt x="4946" y="10169"/>
                  </a:cubicBezTo>
                  <a:cubicBezTo>
                    <a:pt x="4946" y="10199"/>
                    <a:pt x="4954" y="10215"/>
                    <a:pt x="4962" y="10215"/>
                  </a:cubicBezTo>
                  <a:cubicBezTo>
                    <a:pt x="4969" y="10215"/>
                    <a:pt x="4977" y="10199"/>
                    <a:pt x="4977" y="10169"/>
                  </a:cubicBezTo>
                  <a:cubicBezTo>
                    <a:pt x="4734" y="9470"/>
                    <a:pt x="4521" y="8771"/>
                    <a:pt x="4247" y="8102"/>
                  </a:cubicBezTo>
                  <a:cubicBezTo>
                    <a:pt x="3761" y="6886"/>
                    <a:pt x="3153" y="5762"/>
                    <a:pt x="2484" y="4759"/>
                  </a:cubicBezTo>
                  <a:cubicBezTo>
                    <a:pt x="1785" y="3695"/>
                    <a:pt x="995" y="2722"/>
                    <a:pt x="114" y="1902"/>
                  </a:cubicBezTo>
                  <a:cubicBezTo>
                    <a:pt x="106" y="1877"/>
                    <a:pt x="93" y="1868"/>
                    <a:pt x="80" y="1868"/>
                  </a:cubicBezTo>
                  <a:close/>
                  <a:moveTo>
                    <a:pt x="662" y="1639"/>
                  </a:moveTo>
                  <a:cubicBezTo>
                    <a:pt x="597" y="1639"/>
                    <a:pt x="553" y="1709"/>
                    <a:pt x="600" y="1780"/>
                  </a:cubicBezTo>
                  <a:cubicBezTo>
                    <a:pt x="1147" y="2297"/>
                    <a:pt x="1633" y="2844"/>
                    <a:pt x="2089" y="3452"/>
                  </a:cubicBezTo>
                  <a:cubicBezTo>
                    <a:pt x="2940" y="4516"/>
                    <a:pt x="3639" y="5701"/>
                    <a:pt x="4187" y="6978"/>
                  </a:cubicBezTo>
                  <a:cubicBezTo>
                    <a:pt x="4764" y="8315"/>
                    <a:pt x="5129" y="9744"/>
                    <a:pt x="5281" y="11203"/>
                  </a:cubicBezTo>
                  <a:cubicBezTo>
                    <a:pt x="5281" y="11218"/>
                    <a:pt x="5288" y="11225"/>
                    <a:pt x="5296" y="11225"/>
                  </a:cubicBezTo>
                  <a:cubicBezTo>
                    <a:pt x="5304" y="11225"/>
                    <a:pt x="5311" y="11218"/>
                    <a:pt x="5311" y="11203"/>
                  </a:cubicBezTo>
                  <a:cubicBezTo>
                    <a:pt x="5281" y="10351"/>
                    <a:pt x="5129" y="9531"/>
                    <a:pt x="4946" y="8741"/>
                  </a:cubicBezTo>
                  <a:cubicBezTo>
                    <a:pt x="4612" y="7373"/>
                    <a:pt x="4035" y="6035"/>
                    <a:pt x="3275" y="4820"/>
                  </a:cubicBezTo>
                  <a:cubicBezTo>
                    <a:pt x="2545" y="3634"/>
                    <a:pt x="1664" y="2570"/>
                    <a:pt x="721" y="1658"/>
                  </a:cubicBezTo>
                  <a:cubicBezTo>
                    <a:pt x="701" y="1645"/>
                    <a:pt x="680" y="1639"/>
                    <a:pt x="662" y="163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5"/>
            <p:cNvSpPr/>
            <p:nvPr/>
          </p:nvSpPr>
          <p:spPr>
            <a:xfrm>
              <a:off x="6872950" y="2834525"/>
              <a:ext cx="147425" cy="543775"/>
            </a:xfrm>
            <a:custGeom>
              <a:avLst/>
              <a:gdLst/>
              <a:ahLst/>
              <a:cxnLst/>
              <a:rect l="l" t="t" r="r" b="b"/>
              <a:pathLst>
                <a:path w="5897" h="21751" extrusionOk="0">
                  <a:moveTo>
                    <a:pt x="3457" y="2087"/>
                  </a:moveTo>
                  <a:cubicBezTo>
                    <a:pt x="3427" y="2087"/>
                    <a:pt x="3395" y="2104"/>
                    <a:pt x="3374" y="2146"/>
                  </a:cubicBezTo>
                  <a:cubicBezTo>
                    <a:pt x="3192" y="2632"/>
                    <a:pt x="3040" y="3179"/>
                    <a:pt x="2918" y="3696"/>
                  </a:cubicBezTo>
                  <a:cubicBezTo>
                    <a:pt x="2827" y="4243"/>
                    <a:pt x="2736" y="4790"/>
                    <a:pt x="2675" y="5337"/>
                  </a:cubicBezTo>
                  <a:cubicBezTo>
                    <a:pt x="2432" y="7343"/>
                    <a:pt x="2523" y="9410"/>
                    <a:pt x="2766" y="11416"/>
                  </a:cubicBezTo>
                  <a:cubicBezTo>
                    <a:pt x="2949" y="12480"/>
                    <a:pt x="3131" y="13453"/>
                    <a:pt x="3313" y="14456"/>
                  </a:cubicBezTo>
                  <a:cubicBezTo>
                    <a:pt x="3496" y="15368"/>
                    <a:pt x="3769" y="16280"/>
                    <a:pt x="4195" y="17070"/>
                  </a:cubicBezTo>
                  <a:cubicBezTo>
                    <a:pt x="3739" y="16158"/>
                    <a:pt x="3526" y="15094"/>
                    <a:pt x="3344" y="14030"/>
                  </a:cubicBezTo>
                  <a:cubicBezTo>
                    <a:pt x="3009" y="12024"/>
                    <a:pt x="2736" y="10018"/>
                    <a:pt x="2736" y="7951"/>
                  </a:cubicBezTo>
                  <a:cubicBezTo>
                    <a:pt x="2736" y="7009"/>
                    <a:pt x="2766" y="6006"/>
                    <a:pt x="2918" y="5064"/>
                  </a:cubicBezTo>
                  <a:cubicBezTo>
                    <a:pt x="3009" y="4577"/>
                    <a:pt x="3070" y="4122"/>
                    <a:pt x="3192" y="3635"/>
                  </a:cubicBezTo>
                  <a:cubicBezTo>
                    <a:pt x="3313" y="3179"/>
                    <a:pt x="3435" y="2663"/>
                    <a:pt x="3526" y="2207"/>
                  </a:cubicBezTo>
                  <a:cubicBezTo>
                    <a:pt x="3566" y="2147"/>
                    <a:pt x="3514" y="2087"/>
                    <a:pt x="3457" y="2087"/>
                  </a:cubicBezTo>
                  <a:close/>
                  <a:moveTo>
                    <a:pt x="1800" y="40"/>
                  </a:moveTo>
                  <a:cubicBezTo>
                    <a:pt x="1751" y="40"/>
                    <a:pt x="1699" y="71"/>
                    <a:pt x="1672" y="140"/>
                  </a:cubicBezTo>
                  <a:cubicBezTo>
                    <a:pt x="1642" y="322"/>
                    <a:pt x="1642" y="474"/>
                    <a:pt x="1611" y="656"/>
                  </a:cubicBezTo>
                  <a:cubicBezTo>
                    <a:pt x="1429" y="2055"/>
                    <a:pt x="1277" y="3514"/>
                    <a:pt x="1186" y="4912"/>
                  </a:cubicBezTo>
                  <a:cubicBezTo>
                    <a:pt x="1094" y="6280"/>
                    <a:pt x="1094" y="7678"/>
                    <a:pt x="1277" y="9046"/>
                  </a:cubicBezTo>
                  <a:cubicBezTo>
                    <a:pt x="1459" y="10413"/>
                    <a:pt x="1672" y="11629"/>
                    <a:pt x="1976" y="12845"/>
                  </a:cubicBezTo>
                  <a:cubicBezTo>
                    <a:pt x="2280" y="14061"/>
                    <a:pt x="2705" y="15246"/>
                    <a:pt x="3192" y="16340"/>
                  </a:cubicBezTo>
                  <a:cubicBezTo>
                    <a:pt x="3708" y="17495"/>
                    <a:pt x="4256" y="18559"/>
                    <a:pt x="4863" y="19623"/>
                  </a:cubicBezTo>
                  <a:cubicBezTo>
                    <a:pt x="4863" y="19632"/>
                    <a:pt x="4869" y="19636"/>
                    <a:pt x="4876" y="19636"/>
                  </a:cubicBezTo>
                  <a:cubicBezTo>
                    <a:pt x="4894" y="19636"/>
                    <a:pt x="4924" y="19614"/>
                    <a:pt x="4924" y="19593"/>
                  </a:cubicBezTo>
                  <a:cubicBezTo>
                    <a:pt x="4833" y="19441"/>
                    <a:pt x="4772" y="19319"/>
                    <a:pt x="4681" y="19167"/>
                  </a:cubicBezTo>
                  <a:cubicBezTo>
                    <a:pt x="4164" y="18103"/>
                    <a:pt x="3648" y="16948"/>
                    <a:pt x="3192" y="15824"/>
                  </a:cubicBezTo>
                  <a:cubicBezTo>
                    <a:pt x="2736" y="14669"/>
                    <a:pt x="2401" y="13514"/>
                    <a:pt x="2097" y="12298"/>
                  </a:cubicBezTo>
                  <a:cubicBezTo>
                    <a:pt x="1793" y="11082"/>
                    <a:pt x="1611" y="9866"/>
                    <a:pt x="1490" y="8590"/>
                  </a:cubicBezTo>
                  <a:cubicBezTo>
                    <a:pt x="1368" y="7191"/>
                    <a:pt x="1429" y="5793"/>
                    <a:pt x="1490" y="4395"/>
                  </a:cubicBezTo>
                  <a:cubicBezTo>
                    <a:pt x="1611" y="2967"/>
                    <a:pt x="1763" y="1568"/>
                    <a:pt x="1915" y="170"/>
                  </a:cubicBezTo>
                  <a:cubicBezTo>
                    <a:pt x="1915" y="87"/>
                    <a:pt x="1860" y="40"/>
                    <a:pt x="1800" y="40"/>
                  </a:cubicBezTo>
                  <a:close/>
                  <a:moveTo>
                    <a:pt x="736" y="1"/>
                  </a:moveTo>
                  <a:cubicBezTo>
                    <a:pt x="698" y="1"/>
                    <a:pt x="660" y="24"/>
                    <a:pt x="638" y="79"/>
                  </a:cubicBezTo>
                  <a:cubicBezTo>
                    <a:pt x="608" y="261"/>
                    <a:pt x="547" y="474"/>
                    <a:pt x="486" y="656"/>
                  </a:cubicBezTo>
                  <a:cubicBezTo>
                    <a:pt x="152" y="2207"/>
                    <a:pt x="0" y="3818"/>
                    <a:pt x="0" y="5398"/>
                  </a:cubicBezTo>
                  <a:cubicBezTo>
                    <a:pt x="0" y="7040"/>
                    <a:pt x="152" y="8620"/>
                    <a:pt x="456" y="10201"/>
                  </a:cubicBezTo>
                  <a:cubicBezTo>
                    <a:pt x="760" y="11720"/>
                    <a:pt x="1186" y="13240"/>
                    <a:pt x="1672" y="14669"/>
                  </a:cubicBezTo>
                  <a:cubicBezTo>
                    <a:pt x="2189" y="16067"/>
                    <a:pt x="2736" y="17435"/>
                    <a:pt x="3435" y="18742"/>
                  </a:cubicBezTo>
                  <a:cubicBezTo>
                    <a:pt x="4073" y="19927"/>
                    <a:pt x="4833" y="21021"/>
                    <a:pt x="5867" y="21751"/>
                  </a:cubicBezTo>
                  <a:cubicBezTo>
                    <a:pt x="5897" y="21751"/>
                    <a:pt x="5897" y="21720"/>
                    <a:pt x="5867" y="21660"/>
                  </a:cubicBezTo>
                  <a:cubicBezTo>
                    <a:pt x="5715" y="21599"/>
                    <a:pt x="5593" y="21477"/>
                    <a:pt x="5471" y="21356"/>
                  </a:cubicBezTo>
                  <a:cubicBezTo>
                    <a:pt x="4559" y="20535"/>
                    <a:pt x="3891" y="19319"/>
                    <a:pt x="3313" y="18134"/>
                  </a:cubicBezTo>
                  <a:cubicBezTo>
                    <a:pt x="2675" y="16857"/>
                    <a:pt x="2128" y="15429"/>
                    <a:pt x="1672" y="14030"/>
                  </a:cubicBezTo>
                  <a:cubicBezTo>
                    <a:pt x="1186" y="12602"/>
                    <a:pt x="851" y="11112"/>
                    <a:pt x="578" y="9593"/>
                  </a:cubicBezTo>
                  <a:cubicBezTo>
                    <a:pt x="304" y="8043"/>
                    <a:pt x="183" y="6462"/>
                    <a:pt x="243" y="4881"/>
                  </a:cubicBezTo>
                  <a:cubicBezTo>
                    <a:pt x="274" y="4061"/>
                    <a:pt x="304" y="3301"/>
                    <a:pt x="426" y="2511"/>
                  </a:cubicBezTo>
                  <a:cubicBezTo>
                    <a:pt x="547" y="1720"/>
                    <a:pt x="699" y="930"/>
                    <a:pt x="851" y="170"/>
                  </a:cubicBezTo>
                  <a:cubicBezTo>
                    <a:pt x="871" y="73"/>
                    <a:pt x="803" y="1"/>
                    <a:pt x="73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75"/>
          <p:cNvGrpSpPr/>
          <p:nvPr/>
        </p:nvGrpSpPr>
        <p:grpSpPr>
          <a:xfrm>
            <a:off x="2558900" y="3041950"/>
            <a:ext cx="981050" cy="979525"/>
            <a:chOff x="2491400" y="2660950"/>
            <a:chExt cx="981050" cy="979525"/>
          </a:xfrm>
        </p:grpSpPr>
        <p:sp>
          <p:nvSpPr>
            <p:cNvPr id="7728" name="Google Shape;7728;p75"/>
            <p:cNvSpPr/>
            <p:nvPr/>
          </p:nvSpPr>
          <p:spPr>
            <a:xfrm>
              <a:off x="2491400" y="2716000"/>
              <a:ext cx="981050" cy="869425"/>
            </a:xfrm>
            <a:custGeom>
              <a:avLst/>
              <a:gdLst/>
              <a:ahLst/>
              <a:cxnLst/>
              <a:rect l="l" t="t" r="r" b="b"/>
              <a:pathLst>
                <a:path w="39242" h="34777" extrusionOk="0">
                  <a:moveTo>
                    <a:pt x="11027" y="0"/>
                  </a:moveTo>
                  <a:cubicBezTo>
                    <a:pt x="10754" y="0"/>
                    <a:pt x="10481" y="71"/>
                    <a:pt x="10213" y="230"/>
                  </a:cubicBezTo>
                  <a:cubicBezTo>
                    <a:pt x="7934" y="1598"/>
                    <a:pt x="10244" y="6157"/>
                    <a:pt x="11095" y="7708"/>
                  </a:cubicBezTo>
                  <a:cubicBezTo>
                    <a:pt x="12736" y="10808"/>
                    <a:pt x="15046" y="13483"/>
                    <a:pt x="17326" y="16157"/>
                  </a:cubicBezTo>
                  <a:cubicBezTo>
                    <a:pt x="13788" y="15450"/>
                    <a:pt x="10278" y="14513"/>
                    <a:pt x="6686" y="14513"/>
                  </a:cubicBezTo>
                  <a:cubicBezTo>
                    <a:pt x="6575" y="14513"/>
                    <a:pt x="6464" y="14514"/>
                    <a:pt x="6353" y="14516"/>
                  </a:cubicBezTo>
                  <a:cubicBezTo>
                    <a:pt x="4833" y="14546"/>
                    <a:pt x="1" y="14486"/>
                    <a:pt x="31" y="16948"/>
                  </a:cubicBezTo>
                  <a:cubicBezTo>
                    <a:pt x="61" y="19562"/>
                    <a:pt x="5198" y="19835"/>
                    <a:pt x="6961" y="19926"/>
                  </a:cubicBezTo>
                  <a:cubicBezTo>
                    <a:pt x="7284" y="19941"/>
                    <a:pt x="7608" y="19948"/>
                    <a:pt x="7931" y="19948"/>
                  </a:cubicBezTo>
                  <a:cubicBezTo>
                    <a:pt x="11053" y="19948"/>
                    <a:pt x="14217" y="19319"/>
                    <a:pt x="17356" y="18741"/>
                  </a:cubicBezTo>
                  <a:lnTo>
                    <a:pt x="17356" y="18741"/>
                  </a:lnTo>
                  <a:cubicBezTo>
                    <a:pt x="14955" y="21537"/>
                    <a:pt x="12311" y="24182"/>
                    <a:pt x="10487" y="27434"/>
                  </a:cubicBezTo>
                  <a:cubicBezTo>
                    <a:pt x="9758" y="28771"/>
                    <a:pt x="7295" y="32905"/>
                    <a:pt x="9454" y="34091"/>
                  </a:cubicBezTo>
                  <a:cubicBezTo>
                    <a:pt x="9747" y="34253"/>
                    <a:pt x="10047" y="34325"/>
                    <a:pt x="10351" y="34325"/>
                  </a:cubicBezTo>
                  <a:cubicBezTo>
                    <a:pt x="12443" y="34325"/>
                    <a:pt x="14680" y="30893"/>
                    <a:pt x="15502" y="29592"/>
                  </a:cubicBezTo>
                  <a:cubicBezTo>
                    <a:pt x="17356" y="26644"/>
                    <a:pt x="18511" y="23300"/>
                    <a:pt x="19697" y="19987"/>
                  </a:cubicBezTo>
                  <a:cubicBezTo>
                    <a:pt x="20913" y="23483"/>
                    <a:pt x="21885" y="27130"/>
                    <a:pt x="23800" y="30322"/>
                  </a:cubicBezTo>
                  <a:cubicBezTo>
                    <a:pt x="24463" y="31462"/>
                    <a:pt x="26352" y="34777"/>
                    <a:pt x="28216" y="34777"/>
                  </a:cubicBezTo>
                  <a:cubicBezTo>
                    <a:pt x="28489" y="34777"/>
                    <a:pt x="28761" y="34706"/>
                    <a:pt x="29028" y="34547"/>
                  </a:cubicBezTo>
                  <a:cubicBezTo>
                    <a:pt x="31308" y="33179"/>
                    <a:pt x="28998" y="28620"/>
                    <a:pt x="28147" y="27069"/>
                  </a:cubicBezTo>
                  <a:cubicBezTo>
                    <a:pt x="26536" y="23969"/>
                    <a:pt x="24195" y="21294"/>
                    <a:pt x="21916" y="18619"/>
                  </a:cubicBezTo>
                  <a:lnTo>
                    <a:pt x="21916" y="18619"/>
                  </a:lnTo>
                  <a:cubicBezTo>
                    <a:pt x="25454" y="19327"/>
                    <a:pt x="28964" y="20264"/>
                    <a:pt x="32583" y="20264"/>
                  </a:cubicBezTo>
                  <a:cubicBezTo>
                    <a:pt x="32695" y="20264"/>
                    <a:pt x="32807" y="20263"/>
                    <a:pt x="32919" y="20261"/>
                  </a:cubicBezTo>
                  <a:cubicBezTo>
                    <a:pt x="34439" y="20230"/>
                    <a:pt x="39241" y="20291"/>
                    <a:pt x="39211" y="17829"/>
                  </a:cubicBezTo>
                  <a:cubicBezTo>
                    <a:pt x="39181" y="15154"/>
                    <a:pt x="34074" y="14911"/>
                    <a:pt x="32311" y="14850"/>
                  </a:cubicBezTo>
                  <a:cubicBezTo>
                    <a:pt x="31985" y="14836"/>
                    <a:pt x="31659" y="14829"/>
                    <a:pt x="31333" y="14829"/>
                  </a:cubicBezTo>
                  <a:cubicBezTo>
                    <a:pt x="28189" y="14829"/>
                    <a:pt x="25025" y="15458"/>
                    <a:pt x="21885" y="16036"/>
                  </a:cubicBezTo>
                  <a:cubicBezTo>
                    <a:pt x="24287" y="13239"/>
                    <a:pt x="26931" y="10595"/>
                    <a:pt x="28755" y="7343"/>
                  </a:cubicBezTo>
                  <a:cubicBezTo>
                    <a:pt x="29484" y="6005"/>
                    <a:pt x="31946" y="1872"/>
                    <a:pt x="29788" y="686"/>
                  </a:cubicBezTo>
                  <a:cubicBezTo>
                    <a:pt x="29495" y="524"/>
                    <a:pt x="29194" y="452"/>
                    <a:pt x="28891" y="452"/>
                  </a:cubicBezTo>
                  <a:cubicBezTo>
                    <a:pt x="26799" y="452"/>
                    <a:pt x="24562" y="3884"/>
                    <a:pt x="23740" y="5185"/>
                  </a:cubicBezTo>
                  <a:cubicBezTo>
                    <a:pt x="21885" y="8133"/>
                    <a:pt x="20730" y="11477"/>
                    <a:pt x="19575" y="14790"/>
                  </a:cubicBezTo>
                  <a:cubicBezTo>
                    <a:pt x="18360" y="11294"/>
                    <a:pt x="17356" y="7647"/>
                    <a:pt x="15472" y="4455"/>
                  </a:cubicBezTo>
                  <a:cubicBezTo>
                    <a:pt x="14809" y="3315"/>
                    <a:pt x="12897" y="0"/>
                    <a:pt x="110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5"/>
            <p:cNvSpPr/>
            <p:nvPr/>
          </p:nvSpPr>
          <p:spPr>
            <a:xfrm>
              <a:off x="2543075" y="2751800"/>
              <a:ext cx="881325" cy="798575"/>
            </a:xfrm>
            <a:custGeom>
              <a:avLst/>
              <a:gdLst/>
              <a:ahLst/>
              <a:cxnLst/>
              <a:rect l="l" t="t" r="r" b="b"/>
              <a:pathLst>
                <a:path w="35253" h="31943" extrusionOk="0">
                  <a:moveTo>
                    <a:pt x="35239" y="17326"/>
                  </a:moveTo>
                  <a:cubicBezTo>
                    <a:pt x="35232" y="17326"/>
                    <a:pt x="35219" y="17329"/>
                    <a:pt x="35199" y="17339"/>
                  </a:cubicBezTo>
                  <a:cubicBezTo>
                    <a:pt x="35239" y="17339"/>
                    <a:pt x="35253" y="17326"/>
                    <a:pt x="35239" y="17326"/>
                  </a:cubicBezTo>
                  <a:close/>
                  <a:moveTo>
                    <a:pt x="9949" y="1"/>
                  </a:moveTo>
                  <a:cubicBezTo>
                    <a:pt x="9940" y="1"/>
                    <a:pt x="9940" y="14"/>
                    <a:pt x="9940" y="14"/>
                  </a:cubicBezTo>
                  <a:cubicBezTo>
                    <a:pt x="11308" y="1990"/>
                    <a:pt x="12493" y="4087"/>
                    <a:pt x="13557" y="6215"/>
                  </a:cubicBezTo>
                  <a:cubicBezTo>
                    <a:pt x="14651" y="8373"/>
                    <a:pt x="15654" y="10561"/>
                    <a:pt x="16566" y="12780"/>
                  </a:cubicBezTo>
                  <a:cubicBezTo>
                    <a:pt x="16809" y="13479"/>
                    <a:pt x="17113" y="14148"/>
                    <a:pt x="17387" y="14817"/>
                  </a:cubicBezTo>
                  <a:cubicBezTo>
                    <a:pt x="17387" y="14908"/>
                    <a:pt x="17356" y="14938"/>
                    <a:pt x="17356" y="15029"/>
                  </a:cubicBezTo>
                  <a:cubicBezTo>
                    <a:pt x="17113" y="14634"/>
                    <a:pt x="16870" y="14270"/>
                    <a:pt x="16627" y="13874"/>
                  </a:cubicBezTo>
                  <a:cubicBezTo>
                    <a:pt x="16019" y="12902"/>
                    <a:pt x="15411" y="11868"/>
                    <a:pt x="14834" y="10835"/>
                  </a:cubicBezTo>
                  <a:cubicBezTo>
                    <a:pt x="13709" y="8798"/>
                    <a:pt x="12645" y="6701"/>
                    <a:pt x="11581" y="4604"/>
                  </a:cubicBezTo>
                  <a:cubicBezTo>
                    <a:pt x="10973" y="3418"/>
                    <a:pt x="10335" y="2263"/>
                    <a:pt x="9666" y="1108"/>
                  </a:cubicBezTo>
                  <a:cubicBezTo>
                    <a:pt x="9666" y="1108"/>
                    <a:pt x="9636" y="1108"/>
                    <a:pt x="9636" y="1139"/>
                  </a:cubicBezTo>
                  <a:cubicBezTo>
                    <a:pt x="10639" y="3266"/>
                    <a:pt x="11703" y="5394"/>
                    <a:pt x="12767" y="7491"/>
                  </a:cubicBezTo>
                  <a:cubicBezTo>
                    <a:pt x="13830" y="9589"/>
                    <a:pt x="14925" y="11656"/>
                    <a:pt x="16141" y="13662"/>
                  </a:cubicBezTo>
                  <a:cubicBezTo>
                    <a:pt x="16420" y="14145"/>
                    <a:pt x="16700" y="14607"/>
                    <a:pt x="17015" y="15083"/>
                  </a:cubicBezTo>
                  <a:lnTo>
                    <a:pt x="17015" y="15083"/>
                  </a:lnTo>
                  <a:cubicBezTo>
                    <a:pt x="16908" y="14933"/>
                    <a:pt x="16788" y="14784"/>
                    <a:pt x="16657" y="14634"/>
                  </a:cubicBezTo>
                  <a:cubicBezTo>
                    <a:pt x="15989" y="13692"/>
                    <a:pt x="15289" y="12750"/>
                    <a:pt x="14651" y="11747"/>
                  </a:cubicBezTo>
                  <a:cubicBezTo>
                    <a:pt x="13375" y="9771"/>
                    <a:pt x="12159" y="7735"/>
                    <a:pt x="11095" y="5637"/>
                  </a:cubicBezTo>
                  <a:cubicBezTo>
                    <a:pt x="10517" y="4452"/>
                    <a:pt x="9909" y="3266"/>
                    <a:pt x="9362" y="2051"/>
                  </a:cubicBezTo>
                  <a:cubicBezTo>
                    <a:pt x="9362" y="2051"/>
                    <a:pt x="9332" y="2051"/>
                    <a:pt x="9332" y="2111"/>
                  </a:cubicBezTo>
                  <a:cubicBezTo>
                    <a:pt x="10244" y="4300"/>
                    <a:pt x="11277" y="6428"/>
                    <a:pt x="12402" y="8494"/>
                  </a:cubicBezTo>
                  <a:cubicBezTo>
                    <a:pt x="13557" y="10561"/>
                    <a:pt x="14803" y="12598"/>
                    <a:pt x="16201" y="14482"/>
                  </a:cubicBezTo>
                  <a:cubicBezTo>
                    <a:pt x="16444" y="14786"/>
                    <a:pt x="16627" y="15060"/>
                    <a:pt x="16870" y="15364"/>
                  </a:cubicBezTo>
                  <a:cubicBezTo>
                    <a:pt x="16779" y="15333"/>
                    <a:pt x="16748" y="15333"/>
                    <a:pt x="16657" y="15333"/>
                  </a:cubicBezTo>
                  <a:cubicBezTo>
                    <a:pt x="16353" y="14969"/>
                    <a:pt x="16019" y="14634"/>
                    <a:pt x="15715" y="14300"/>
                  </a:cubicBezTo>
                  <a:cubicBezTo>
                    <a:pt x="14925" y="13388"/>
                    <a:pt x="14134" y="12446"/>
                    <a:pt x="13405" y="11443"/>
                  </a:cubicBezTo>
                  <a:cubicBezTo>
                    <a:pt x="11946" y="9497"/>
                    <a:pt x="10700" y="7370"/>
                    <a:pt x="9666" y="5181"/>
                  </a:cubicBezTo>
                  <a:cubicBezTo>
                    <a:pt x="9058" y="3935"/>
                    <a:pt x="8542" y="2628"/>
                    <a:pt x="8086" y="1352"/>
                  </a:cubicBezTo>
                  <a:cubicBezTo>
                    <a:pt x="8086" y="1321"/>
                    <a:pt x="8078" y="1306"/>
                    <a:pt x="8070" y="1306"/>
                  </a:cubicBezTo>
                  <a:cubicBezTo>
                    <a:pt x="8063" y="1306"/>
                    <a:pt x="8055" y="1321"/>
                    <a:pt x="8055" y="1352"/>
                  </a:cubicBezTo>
                  <a:cubicBezTo>
                    <a:pt x="8754" y="3692"/>
                    <a:pt x="9757" y="5972"/>
                    <a:pt x="10973" y="8099"/>
                  </a:cubicBezTo>
                  <a:cubicBezTo>
                    <a:pt x="12189" y="10257"/>
                    <a:pt x="13618" y="12294"/>
                    <a:pt x="15229" y="14148"/>
                  </a:cubicBezTo>
                  <a:cubicBezTo>
                    <a:pt x="15533" y="14543"/>
                    <a:pt x="15867" y="14908"/>
                    <a:pt x="16201" y="15303"/>
                  </a:cubicBezTo>
                  <a:cubicBezTo>
                    <a:pt x="15745" y="15212"/>
                    <a:pt x="15289" y="15121"/>
                    <a:pt x="14834" y="15090"/>
                  </a:cubicBezTo>
                  <a:cubicBezTo>
                    <a:pt x="13618" y="14938"/>
                    <a:pt x="12463" y="14786"/>
                    <a:pt x="11247" y="14695"/>
                  </a:cubicBezTo>
                  <a:cubicBezTo>
                    <a:pt x="9078" y="14473"/>
                    <a:pt x="6883" y="14326"/>
                    <a:pt x="4710" y="14326"/>
                  </a:cubicBezTo>
                  <a:cubicBezTo>
                    <a:pt x="4508" y="14326"/>
                    <a:pt x="4306" y="14328"/>
                    <a:pt x="4104" y="14330"/>
                  </a:cubicBezTo>
                  <a:cubicBezTo>
                    <a:pt x="2736" y="14330"/>
                    <a:pt x="1368" y="14452"/>
                    <a:pt x="31" y="14604"/>
                  </a:cubicBezTo>
                  <a:cubicBezTo>
                    <a:pt x="0" y="14604"/>
                    <a:pt x="0" y="14634"/>
                    <a:pt x="31" y="14634"/>
                  </a:cubicBezTo>
                  <a:cubicBezTo>
                    <a:pt x="1254" y="14539"/>
                    <a:pt x="2495" y="14493"/>
                    <a:pt x="3743" y="14493"/>
                  </a:cubicBezTo>
                  <a:cubicBezTo>
                    <a:pt x="4882" y="14493"/>
                    <a:pt x="6028" y="14531"/>
                    <a:pt x="7174" y="14604"/>
                  </a:cubicBezTo>
                  <a:cubicBezTo>
                    <a:pt x="9575" y="14725"/>
                    <a:pt x="11946" y="14999"/>
                    <a:pt x="14347" y="15303"/>
                  </a:cubicBezTo>
                  <a:cubicBezTo>
                    <a:pt x="15077" y="15394"/>
                    <a:pt x="15806" y="15485"/>
                    <a:pt x="16505" y="15577"/>
                  </a:cubicBezTo>
                  <a:lnTo>
                    <a:pt x="16657" y="15759"/>
                  </a:lnTo>
                  <a:cubicBezTo>
                    <a:pt x="16201" y="15789"/>
                    <a:pt x="15745" y="15820"/>
                    <a:pt x="15289" y="15820"/>
                  </a:cubicBezTo>
                  <a:cubicBezTo>
                    <a:pt x="14712" y="15835"/>
                    <a:pt x="14127" y="15842"/>
                    <a:pt x="13538" y="15842"/>
                  </a:cubicBezTo>
                  <a:cubicBezTo>
                    <a:pt x="12949" y="15842"/>
                    <a:pt x="12356" y="15835"/>
                    <a:pt x="11764" y="15820"/>
                  </a:cubicBezTo>
                  <a:cubicBezTo>
                    <a:pt x="9423" y="15789"/>
                    <a:pt x="7083" y="15668"/>
                    <a:pt x="4742" y="15546"/>
                  </a:cubicBezTo>
                  <a:cubicBezTo>
                    <a:pt x="3435" y="15485"/>
                    <a:pt x="2128" y="15455"/>
                    <a:pt x="791" y="15455"/>
                  </a:cubicBezTo>
                  <a:cubicBezTo>
                    <a:pt x="760" y="15455"/>
                    <a:pt x="760" y="15485"/>
                    <a:pt x="791" y="15485"/>
                  </a:cubicBezTo>
                  <a:cubicBezTo>
                    <a:pt x="3131" y="15668"/>
                    <a:pt x="5502" y="15820"/>
                    <a:pt x="7843" y="15941"/>
                  </a:cubicBezTo>
                  <a:cubicBezTo>
                    <a:pt x="9807" y="16042"/>
                    <a:pt x="11729" y="16101"/>
                    <a:pt x="13679" y="16101"/>
                  </a:cubicBezTo>
                  <a:cubicBezTo>
                    <a:pt x="14083" y="16101"/>
                    <a:pt x="14488" y="16098"/>
                    <a:pt x="14894" y="16093"/>
                  </a:cubicBezTo>
                  <a:cubicBezTo>
                    <a:pt x="15563" y="16063"/>
                    <a:pt x="16201" y="16063"/>
                    <a:pt x="16900" y="16002"/>
                  </a:cubicBezTo>
                  <a:lnTo>
                    <a:pt x="16900" y="16002"/>
                  </a:lnTo>
                  <a:lnTo>
                    <a:pt x="15989" y="16124"/>
                  </a:lnTo>
                  <a:cubicBezTo>
                    <a:pt x="14803" y="16245"/>
                    <a:pt x="13618" y="16336"/>
                    <a:pt x="12463" y="16428"/>
                  </a:cubicBezTo>
                  <a:cubicBezTo>
                    <a:pt x="11211" y="16508"/>
                    <a:pt x="9968" y="16546"/>
                    <a:pt x="8725" y="16546"/>
                  </a:cubicBezTo>
                  <a:cubicBezTo>
                    <a:pt x="7612" y="16546"/>
                    <a:pt x="6500" y="16515"/>
                    <a:pt x="5380" y="16458"/>
                  </a:cubicBezTo>
                  <a:cubicBezTo>
                    <a:pt x="4043" y="16397"/>
                    <a:pt x="2766" y="16306"/>
                    <a:pt x="1429" y="16154"/>
                  </a:cubicBezTo>
                  <a:cubicBezTo>
                    <a:pt x="1399" y="16154"/>
                    <a:pt x="1399" y="16184"/>
                    <a:pt x="1429" y="16184"/>
                  </a:cubicBezTo>
                  <a:cubicBezTo>
                    <a:pt x="3800" y="16519"/>
                    <a:pt x="6140" y="16701"/>
                    <a:pt x="8511" y="16732"/>
                  </a:cubicBezTo>
                  <a:cubicBezTo>
                    <a:pt x="8753" y="16735"/>
                    <a:pt x="8995" y="16736"/>
                    <a:pt x="9237" y="16736"/>
                  </a:cubicBezTo>
                  <a:cubicBezTo>
                    <a:pt x="11366" y="16736"/>
                    <a:pt x="13492" y="16619"/>
                    <a:pt x="15593" y="16428"/>
                  </a:cubicBezTo>
                  <a:cubicBezTo>
                    <a:pt x="15958" y="16397"/>
                    <a:pt x="16323" y="16336"/>
                    <a:pt x="16657" y="16306"/>
                  </a:cubicBezTo>
                  <a:lnTo>
                    <a:pt x="16657" y="16306"/>
                  </a:lnTo>
                  <a:cubicBezTo>
                    <a:pt x="16627" y="16367"/>
                    <a:pt x="16596" y="16428"/>
                    <a:pt x="16566" y="16458"/>
                  </a:cubicBezTo>
                  <a:cubicBezTo>
                    <a:pt x="16110" y="16580"/>
                    <a:pt x="15654" y="16671"/>
                    <a:pt x="15198" y="16762"/>
                  </a:cubicBezTo>
                  <a:cubicBezTo>
                    <a:pt x="13982" y="17035"/>
                    <a:pt x="12767" y="17279"/>
                    <a:pt x="11551" y="17370"/>
                  </a:cubicBezTo>
                  <a:cubicBezTo>
                    <a:pt x="10212" y="17520"/>
                    <a:pt x="8873" y="17588"/>
                    <a:pt x="7535" y="17588"/>
                  </a:cubicBezTo>
                  <a:cubicBezTo>
                    <a:pt x="6442" y="17588"/>
                    <a:pt x="5349" y="17543"/>
                    <a:pt x="4256" y="17461"/>
                  </a:cubicBezTo>
                  <a:cubicBezTo>
                    <a:pt x="2888" y="17339"/>
                    <a:pt x="1520" y="17157"/>
                    <a:pt x="152" y="16914"/>
                  </a:cubicBezTo>
                  <a:cubicBezTo>
                    <a:pt x="140" y="16908"/>
                    <a:pt x="131" y="16905"/>
                    <a:pt x="123" y="16905"/>
                  </a:cubicBezTo>
                  <a:cubicBezTo>
                    <a:pt x="94" y="16905"/>
                    <a:pt x="104" y="16944"/>
                    <a:pt x="152" y="16944"/>
                  </a:cubicBezTo>
                  <a:cubicBezTo>
                    <a:pt x="2523" y="17491"/>
                    <a:pt x="4955" y="17795"/>
                    <a:pt x="7447" y="17795"/>
                  </a:cubicBezTo>
                  <a:cubicBezTo>
                    <a:pt x="9879" y="17795"/>
                    <a:pt x="12341" y="17583"/>
                    <a:pt x="14773" y="17096"/>
                  </a:cubicBezTo>
                  <a:cubicBezTo>
                    <a:pt x="15259" y="17035"/>
                    <a:pt x="15745" y="16914"/>
                    <a:pt x="16262" y="16823"/>
                  </a:cubicBezTo>
                  <a:lnTo>
                    <a:pt x="16262" y="16823"/>
                  </a:lnTo>
                  <a:cubicBezTo>
                    <a:pt x="15989" y="17187"/>
                    <a:pt x="15685" y="17522"/>
                    <a:pt x="15411" y="17917"/>
                  </a:cubicBezTo>
                  <a:cubicBezTo>
                    <a:pt x="14682" y="18890"/>
                    <a:pt x="13982" y="19862"/>
                    <a:pt x="13283" y="20835"/>
                  </a:cubicBezTo>
                  <a:cubicBezTo>
                    <a:pt x="11885" y="22780"/>
                    <a:pt x="10578" y="24786"/>
                    <a:pt x="9423" y="26884"/>
                  </a:cubicBezTo>
                  <a:cubicBezTo>
                    <a:pt x="8754" y="28069"/>
                    <a:pt x="8146" y="29285"/>
                    <a:pt x="7630" y="30531"/>
                  </a:cubicBezTo>
                  <a:cubicBezTo>
                    <a:pt x="7630" y="30531"/>
                    <a:pt x="7643" y="30544"/>
                    <a:pt x="7652" y="30544"/>
                  </a:cubicBezTo>
                  <a:cubicBezTo>
                    <a:pt x="7657" y="30544"/>
                    <a:pt x="7660" y="30541"/>
                    <a:pt x="7660" y="30531"/>
                  </a:cubicBezTo>
                  <a:cubicBezTo>
                    <a:pt x="8724" y="28373"/>
                    <a:pt x="9940" y="26306"/>
                    <a:pt x="11247" y="24300"/>
                  </a:cubicBezTo>
                  <a:cubicBezTo>
                    <a:pt x="12523" y="22294"/>
                    <a:pt x="13982" y="20318"/>
                    <a:pt x="15411" y="18403"/>
                  </a:cubicBezTo>
                  <a:cubicBezTo>
                    <a:pt x="15837" y="17826"/>
                    <a:pt x="16293" y="17218"/>
                    <a:pt x="16748" y="16671"/>
                  </a:cubicBezTo>
                  <a:cubicBezTo>
                    <a:pt x="16809" y="16671"/>
                    <a:pt x="16870" y="16610"/>
                    <a:pt x="16931" y="16610"/>
                  </a:cubicBezTo>
                  <a:cubicBezTo>
                    <a:pt x="16748" y="17035"/>
                    <a:pt x="16566" y="17461"/>
                    <a:pt x="16323" y="17826"/>
                  </a:cubicBezTo>
                  <a:cubicBezTo>
                    <a:pt x="15745" y="18890"/>
                    <a:pt x="15198" y="19893"/>
                    <a:pt x="14590" y="20926"/>
                  </a:cubicBezTo>
                  <a:cubicBezTo>
                    <a:pt x="13375" y="22932"/>
                    <a:pt x="12068" y="24877"/>
                    <a:pt x="10821" y="26853"/>
                  </a:cubicBezTo>
                  <a:cubicBezTo>
                    <a:pt x="10092" y="27947"/>
                    <a:pt x="9423" y="29072"/>
                    <a:pt x="8724" y="30227"/>
                  </a:cubicBezTo>
                  <a:cubicBezTo>
                    <a:pt x="8702" y="30249"/>
                    <a:pt x="8727" y="30270"/>
                    <a:pt x="8743" y="30270"/>
                  </a:cubicBezTo>
                  <a:cubicBezTo>
                    <a:pt x="8749" y="30270"/>
                    <a:pt x="8754" y="30266"/>
                    <a:pt x="8754" y="30257"/>
                  </a:cubicBezTo>
                  <a:cubicBezTo>
                    <a:pt x="10092" y="28312"/>
                    <a:pt x="11429" y="26336"/>
                    <a:pt x="12706" y="24361"/>
                  </a:cubicBezTo>
                  <a:cubicBezTo>
                    <a:pt x="14013" y="22385"/>
                    <a:pt x="15229" y="20409"/>
                    <a:pt x="16353" y="18373"/>
                  </a:cubicBezTo>
                  <a:cubicBezTo>
                    <a:pt x="16656" y="17868"/>
                    <a:pt x="16917" y="17384"/>
                    <a:pt x="17171" y="16886"/>
                  </a:cubicBezTo>
                  <a:lnTo>
                    <a:pt x="17171" y="16886"/>
                  </a:lnTo>
                  <a:cubicBezTo>
                    <a:pt x="17086" y="17069"/>
                    <a:pt x="17008" y="17256"/>
                    <a:pt x="16931" y="17431"/>
                  </a:cubicBezTo>
                  <a:cubicBezTo>
                    <a:pt x="16475" y="18494"/>
                    <a:pt x="15989" y="19558"/>
                    <a:pt x="15441" y="20622"/>
                  </a:cubicBezTo>
                  <a:cubicBezTo>
                    <a:pt x="14378" y="22750"/>
                    <a:pt x="13253" y="24786"/>
                    <a:pt x="11946" y="26762"/>
                  </a:cubicBezTo>
                  <a:cubicBezTo>
                    <a:pt x="11247" y="27856"/>
                    <a:pt x="10517" y="28981"/>
                    <a:pt x="9727" y="30045"/>
                  </a:cubicBezTo>
                  <a:cubicBezTo>
                    <a:pt x="9684" y="30066"/>
                    <a:pt x="9717" y="30088"/>
                    <a:pt x="9740" y="30088"/>
                  </a:cubicBezTo>
                  <a:cubicBezTo>
                    <a:pt x="9750" y="30088"/>
                    <a:pt x="9757" y="30084"/>
                    <a:pt x="9757" y="30075"/>
                  </a:cubicBezTo>
                  <a:cubicBezTo>
                    <a:pt x="11186" y="28160"/>
                    <a:pt x="12523" y="26245"/>
                    <a:pt x="13739" y="24209"/>
                  </a:cubicBezTo>
                  <a:cubicBezTo>
                    <a:pt x="14955" y="22172"/>
                    <a:pt x="16110" y="20075"/>
                    <a:pt x="17052" y="17917"/>
                  </a:cubicBezTo>
                  <a:cubicBezTo>
                    <a:pt x="17174" y="17613"/>
                    <a:pt x="17326" y="17279"/>
                    <a:pt x="17478" y="16914"/>
                  </a:cubicBezTo>
                  <a:cubicBezTo>
                    <a:pt x="17508" y="17005"/>
                    <a:pt x="17508" y="17035"/>
                    <a:pt x="17539" y="17127"/>
                  </a:cubicBezTo>
                  <a:cubicBezTo>
                    <a:pt x="17387" y="17583"/>
                    <a:pt x="17265" y="17978"/>
                    <a:pt x="17113" y="18434"/>
                  </a:cubicBezTo>
                  <a:cubicBezTo>
                    <a:pt x="16748" y="19619"/>
                    <a:pt x="16323" y="20774"/>
                    <a:pt x="15837" y="21899"/>
                  </a:cubicBezTo>
                  <a:cubicBezTo>
                    <a:pt x="14834" y="24148"/>
                    <a:pt x="13678" y="26276"/>
                    <a:pt x="12250" y="28282"/>
                  </a:cubicBezTo>
                  <a:cubicBezTo>
                    <a:pt x="11490" y="29437"/>
                    <a:pt x="10639" y="30531"/>
                    <a:pt x="9757" y="31595"/>
                  </a:cubicBezTo>
                  <a:cubicBezTo>
                    <a:pt x="9736" y="31616"/>
                    <a:pt x="9745" y="31638"/>
                    <a:pt x="9763" y="31638"/>
                  </a:cubicBezTo>
                  <a:cubicBezTo>
                    <a:pt x="9770" y="31638"/>
                    <a:pt x="9779" y="31634"/>
                    <a:pt x="9788" y="31625"/>
                  </a:cubicBezTo>
                  <a:cubicBezTo>
                    <a:pt x="11460" y="29801"/>
                    <a:pt x="12919" y="27826"/>
                    <a:pt x="14165" y="25698"/>
                  </a:cubicBezTo>
                  <a:cubicBezTo>
                    <a:pt x="15381" y="23570"/>
                    <a:pt x="16414" y="21321"/>
                    <a:pt x="17235" y="19011"/>
                  </a:cubicBezTo>
                  <a:cubicBezTo>
                    <a:pt x="17387" y="18525"/>
                    <a:pt x="17539" y="18069"/>
                    <a:pt x="17691" y="17583"/>
                  </a:cubicBezTo>
                  <a:cubicBezTo>
                    <a:pt x="17843" y="18039"/>
                    <a:pt x="18025" y="18434"/>
                    <a:pt x="18238" y="18859"/>
                  </a:cubicBezTo>
                  <a:cubicBezTo>
                    <a:pt x="18694" y="19953"/>
                    <a:pt x="19180" y="21078"/>
                    <a:pt x="19666" y="22172"/>
                  </a:cubicBezTo>
                  <a:cubicBezTo>
                    <a:pt x="20670" y="24361"/>
                    <a:pt x="21764" y="26488"/>
                    <a:pt x="22980" y="28555"/>
                  </a:cubicBezTo>
                  <a:cubicBezTo>
                    <a:pt x="23709" y="29741"/>
                    <a:pt x="24469" y="30835"/>
                    <a:pt x="25259" y="31929"/>
                  </a:cubicBezTo>
                  <a:cubicBezTo>
                    <a:pt x="25269" y="31939"/>
                    <a:pt x="25276" y="31943"/>
                    <a:pt x="25281" y="31943"/>
                  </a:cubicBezTo>
                  <a:cubicBezTo>
                    <a:pt x="25290" y="31943"/>
                    <a:pt x="25290" y="31929"/>
                    <a:pt x="25290" y="31929"/>
                  </a:cubicBezTo>
                  <a:cubicBezTo>
                    <a:pt x="23922" y="29953"/>
                    <a:pt x="22736" y="27856"/>
                    <a:pt x="21673" y="25729"/>
                  </a:cubicBezTo>
                  <a:cubicBezTo>
                    <a:pt x="20578" y="23570"/>
                    <a:pt x="19606" y="21382"/>
                    <a:pt x="18694" y="19163"/>
                  </a:cubicBezTo>
                  <a:cubicBezTo>
                    <a:pt x="18420" y="18494"/>
                    <a:pt x="18116" y="17795"/>
                    <a:pt x="17843" y="17127"/>
                  </a:cubicBezTo>
                  <a:cubicBezTo>
                    <a:pt x="17843" y="17035"/>
                    <a:pt x="17873" y="17005"/>
                    <a:pt x="17873" y="16914"/>
                  </a:cubicBezTo>
                  <a:cubicBezTo>
                    <a:pt x="18116" y="17309"/>
                    <a:pt x="18390" y="17674"/>
                    <a:pt x="18603" y="18069"/>
                  </a:cubicBezTo>
                  <a:cubicBezTo>
                    <a:pt x="19211" y="19042"/>
                    <a:pt x="19818" y="20075"/>
                    <a:pt x="20396" y="21108"/>
                  </a:cubicBezTo>
                  <a:cubicBezTo>
                    <a:pt x="21521" y="23145"/>
                    <a:pt x="22584" y="25242"/>
                    <a:pt x="23648" y="27339"/>
                  </a:cubicBezTo>
                  <a:cubicBezTo>
                    <a:pt x="24256" y="28525"/>
                    <a:pt x="24925" y="29680"/>
                    <a:pt x="25563" y="30835"/>
                  </a:cubicBezTo>
                  <a:cubicBezTo>
                    <a:pt x="25563" y="30835"/>
                    <a:pt x="25594" y="30835"/>
                    <a:pt x="25594" y="30805"/>
                  </a:cubicBezTo>
                  <a:cubicBezTo>
                    <a:pt x="24621" y="28677"/>
                    <a:pt x="23557" y="26549"/>
                    <a:pt x="22493" y="24452"/>
                  </a:cubicBezTo>
                  <a:cubicBezTo>
                    <a:pt x="21429" y="22355"/>
                    <a:pt x="20305" y="20318"/>
                    <a:pt x="19089" y="18282"/>
                  </a:cubicBezTo>
                  <a:cubicBezTo>
                    <a:pt x="18786" y="17786"/>
                    <a:pt x="18483" y="17266"/>
                    <a:pt x="18135" y="16743"/>
                  </a:cubicBezTo>
                  <a:lnTo>
                    <a:pt x="18135" y="16743"/>
                  </a:lnTo>
                  <a:cubicBezTo>
                    <a:pt x="18271" y="16932"/>
                    <a:pt x="18431" y="17120"/>
                    <a:pt x="18572" y="17309"/>
                  </a:cubicBezTo>
                  <a:cubicBezTo>
                    <a:pt x="19241" y="18251"/>
                    <a:pt x="19940" y="19194"/>
                    <a:pt x="20578" y="20197"/>
                  </a:cubicBezTo>
                  <a:cubicBezTo>
                    <a:pt x="21885" y="22172"/>
                    <a:pt x="23101" y="24209"/>
                    <a:pt x="24165" y="26306"/>
                  </a:cubicBezTo>
                  <a:cubicBezTo>
                    <a:pt x="24712" y="27491"/>
                    <a:pt x="25320" y="28677"/>
                    <a:pt x="25867" y="29893"/>
                  </a:cubicBezTo>
                  <a:cubicBezTo>
                    <a:pt x="25867" y="29893"/>
                    <a:pt x="25898" y="29893"/>
                    <a:pt x="25898" y="29832"/>
                  </a:cubicBezTo>
                  <a:cubicBezTo>
                    <a:pt x="24986" y="27643"/>
                    <a:pt x="23952" y="25516"/>
                    <a:pt x="22828" y="23449"/>
                  </a:cubicBezTo>
                  <a:cubicBezTo>
                    <a:pt x="21673" y="21382"/>
                    <a:pt x="20426" y="19346"/>
                    <a:pt x="19028" y="17461"/>
                  </a:cubicBezTo>
                  <a:cubicBezTo>
                    <a:pt x="18785" y="17157"/>
                    <a:pt x="18603" y="16883"/>
                    <a:pt x="18390" y="16580"/>
                  </a:cubicBezTo>
                  <a:lnTo>
                    <a:pt x="18390" y="16580"/>
                  </a:lnTo>
                  <a:cubicBezTo>
                    <a:pt x="18451" y="16610"/>
                    <a:pt x="18481" y="16610"/>
                    <a:pt x="18572" y="16610"/>
                  </a:cubicBezTo>
                  <a:cubicBezTo>
                    <a:pt x="18876" y="16975"/>
                    <a:pt x="19211" y="17309"/>
                    <a:pt x="19514" y="17643"/>
                  </a:cubicBezTo>
                  <a:cubicBezTo>
                    <a:pt x="20305" y="18555"/>
                    <a:pt x="21125" y="19497"/>
                    <a:pt x="21825" y="20501"/>
                  </a:cubicBezTo>
                  <a:cubicBezTo>
                    <a:pt x="23284" y="22446"/>
                    <a:pt x="24530" y="24574"/>
                    <a:pt x="25563" y="26762"/>
                  </a:cubicBezTo>
                  <a:cubicBezTo>
                    <a:pt x="26171" y="28008"/>
                    <a:pt x="26688" y="29315"/>
                    <a:pt x="27144" y="30592"/>
                  </a:cubicBezTo>
                  <a:cubicBezTo>
                    <a:pt x="27144" y="30622"/>
                    <a:pt x="27159" y="30637"/>
                    <a:pt x="27174" y="30637"/>
                  </a:cubicBezTo>
                  <a:cubicBezTo>
                    <a:pt x="27189" y="30637"/>
                    <a:pt x="27205" y="30622"/>
                    <a:pt x="27205" y="30592"/>
                  </a:cubicBezTo>
                  <a:cubicBezTo>
                    <a:pt x="26475" y="28251"/>
                    <a:pt x="25472" y="25972"/>
                    <a:pt x="24256" y="23844"/>
                  </a:cubicBezTo>
                  <a:cubicBezTo>
                    <a:pt x="23040" y="21686"/>
                    <a:pt x="21612" y="19649"/>
                    <a:pt x="20001" y="17795"/>
                  </a:cubicBezTo>
                  <a:cubicBezTo>
                    <a:pt x="19697" y="17431"/>
                    <a:pt x="19362" y="17035"/>
                    <a:pt x="19028" y="16671"/>
                  </a:cubicBezTo>
                  <a:lnTo>
                    <a:pt x="19028" y="16671"/>
                  </a:lnTo>
                  <a:cubicBezTo>
                    <a:pt x="19484" y="16732"/>
                    <a:pt x="19940" y="16823"/>
                    <a:pt x="20396" y="16853"/>
                  </a:cubicBezTo>
                  <a:cubicBezTo>
                    <a:pt x="21612" y="17005"/>
                    <a:pt x="22797" y="17157"/>
                    <a:pt x="24013" y="17279"/>
                  </a:cubicBezTo>
                  <a:cubicBezTo>
                    <a:pt x="26153" y="17473"/>
                    <a:pt x="28343" y="17617"/>
                    <a:pt x="30538" y="17617"/>
                  </a:cubicBezTo>
                  <a:cubicBezTo>
                    <a:pt x="30744" y="17617"/>
                    <a:pt x="30950" y="17616"/>
                    <a:pt x="31156" y="17613"/>
                  </a:cubicBezTo>
                  <a:cubicBezTo>
                    <a:pt x="32524" y="17613"/>
                    <a:pt x="33892" y="17491"/>
                    <a:pt x="35199" y="17339"/>
                  </a:cubicBezTo>
                  <a:lnTo>
                    <a:pt x="35199" y="17339"/>
                  </a:lnTo>
                  <a:cubicBezTo>
                    <a:pt x="33944" y="17405"/>
                    <a:pt x="32673" y="17435"/>
                    <a:pt x="31393" y="17435"/>
                  </a:cubicBezTo>
                  <a:cubicBezTo>
                    <a:pt x="30285" y="17435"/>
                    <a:pt x="29170" y="17412"/>
                    <a:pt x="28056" y="17370"/>
                  </a:cubicBezTo>
                  <a:cubicBezTo>
                    <a:pt x="25685" y="17279"/>
                    <a:pt x="23284" y="17005"/>
                    <a:pt x="20882" y="16701"/>
                  </a:cubicBezTo>
                  <a:cubicBezTo>
                    <a:pt x="20153" y="16580"/>
                    <a:pt x="19454" y="16519"/>
                    <a:pt x="18724" y="16397"/>
                  </a:cubicBezTo>
                  <a:lnTo>
                    <a:pt x="18572" y="16245"/>
                  </a:lnTo>
                  <a:cubicBezTo>
                    <a:pt x="19028" y="16215"/>
                    <a:pt x="19484" y="16154"/>
                    <a:pt x="19940" y="16154"/>
                  </a:cubicBezTo>
                  <a:cubicBezTo>
                    <a:pt x="20533" y="16139"/>
                    <a:pt x="21118" y="16131"/>
                    <a:pt x="21703" y="16131"/>
                  </a:cubicBezTo>
                  <a:cubicBezTo>
                    <a:pt x="22288" y="16131"/>
                    <a:pt x="22873" y="16139"/>
                    <a:pt x="23466" y="16154"/>
                  </a:cubicBezTo>
                  <a:cubicBezTo>
                    <a:pt x="25837" y="16215"/>
                    <a:pt x="28147" y="16306"/>
                    <a:pt x="30487" y="16428"/>
                  </a:cubicBezTo>
                  <a:cubicBezTo>
                    <a:pt x="31794" y="16519"/>
                    <a:pt x="33132" y="16549"/>
                    <a:pt x="34439" y="16549"/>
                  </a:cubicBezTo>
                  <a:cubicBezTo>
                    <a:pt x="34500" y="16549"/>
                    <a:pt x="34500" y="16519"/>
                    <a:pt x="34439" y="16519"/>
                  </a:cubicBezTo>
                  <a:cubicBezTo>
                    <a:pt x="32098" y="16306"/>
                    <a:pt x="29727" y="16154"/>
                    <a:pt x="27387" y="16063"/>
                  </a:cubicBezTo>
                  <a:cubicBezTo>
                    <a:pt x="25536" y="15968"/>
                    <a:pt x="23722" y="15891"/>
                    <a:pt x="21901" y="15891"/>
                  </a:cubicBezTo>
                  <a:cubicBezTo>
                    <a:pt x="21390" y="15891"/>
                    <a:pt x="20879" y="15898"/>
                    <a:pt x="20366" y="15911"/>
                  </a:cubicBezTo>
                  <a:cubicBezTo>
                    <a:pt x="19666" y="15941"/>
                    <a:pt x="19028" y="15941"/>
                    <a:pt x="18329" y="15972"/>
                  </a:cubicBezTo>
                  <a:lnTo>
                    <a:pt x="19241" y="15850"/>
                  </a:lnTo>
                  <a:cubicBezTo>
                    <a:pt x="20426" y="15759"/>
                    <a:pt x="21612" y="15637"/>
                    <a:pt x="22797" y="15546"/>
                  </a:cubicBezTo>
                  <a:cubicBezTo>
                    <a:pt x="24033" y="15466"/>
                    <a:pt x="25277" y="15428"/>
                    <a:pt x="26520" y="15428"/>
                  </a:cubicBezTo>
                  <a:cubicBezTo>
                    <a:pt x="27632" y="15428"/>
                    <a:pt x="28744" y="15458"/>
                    <a:pt x="29849" y="15516"/>
                  </a:cubicBezTo>
                  <a:cubicBezTo>
                    <a:pt x="31186" y="15607"/>
                    <a:pt x="32463" y="15668"/>
                    <a:pt x="33800" y="15820"/>
                  </a:cubicBezTo>
                  <a:cubicBezTo>
                    <a:pt x="33831" y="15820"/>
                    <a:pt x="33831" y="15789"/>
                    <a:pt x="33800" y="15789"/>
                  </a:cubicBezTo>
                  <a:cubicBezTo>
                    <a:pt x="31460" y="15485"/>
                    <a:pt x="29089" y="15303"/>
                    <a:pt x="26749" y="15242"/>
                  </a:cubicBezTo>
                  <a:cubicBezTo>
                    <a:pt x="26504" y="15239"/>
                    <a:pt x="26259" y="15238"/>
                    <a:pt x="26014" y="15238"/>
                  </a:cubicBezTo>
                  <a:cubicBezTo>
                    <a:pt x="23864" y="15238"/>
                    <a:pt x="21738" y="15355"/>
                    <a:pt x="19636" y="15546"/>
                  </a:cubicBezTo>
                  <a:cubicBezTo>
                    <a:pt x="19302" y="15607"/>
                    <a:pt x="18907" y="15637"/>
                    <a:pt x="18572" y="15668"/>
                  </a:cubicBezTo>
                  <a:cubicBezTo>
                    <a:pt x="18603" y="15637"/>
                    <a:pt x="18633" y="15546"/>
                    <a:pt x="18694" y="15516"/>
                  </a:cubicBezTo>
                  <a:cubicBezTo>
                    <a:pt x="19150" y="15394"/>
                    <a:pt x="19606" y="15333"/>
                    <a:pt x="20062" y="15212"/>
                  </a:cubicBezTo>
                  <a:cubicBezTo>
                    <a:pt x="21277" y="14938"/>
                    <a:pt x="22493" y="14725"/>
                    <a:pt x="23709" y="14604"/>
                  </a:cubicBezTo>
                  <a:cubicBezTo>
                    <a:pt x="25001" y="14458"/>
                    <a:pt x="26293" y="14390"/>
                    <a:pt x="27585" y="14390"/>
                  </a:cubicBezTo>
                  <a:cubicBezTo>
                    <a:pt x="28725" y="14390"/>
                    <a:pt x="29865" y="14443"/>
                    <a:pt x="31004" y="14543"/>
                  </a:cubicBezTo>
                  <a:cubicBezTo>
                    <a:pt x="32372" y="14634"/>
                    <a:pt x="33740" y="14847"/>
                    <a:pt x="35107" y="15060"/>
                  </a:cubicBezTo>
                  <a:cubicBezTo>
                    <a:pt x="35114" y="15066"/>
                    <a:pt x="35118" y="15068"/>
                    <a:pt x="35122" y="15068"/>
                  </a:cubicBezTo>
                  <a:cubicBezTo>
                    <a:pt x="35137" y="15068"/>
                    <a:pt x="35132" y="15029"/>
                    <a:pt x="35107" y="15029"/>
                  </a:cubicBezTo>
                  <a:cubicBezTo>
                    <a:pt x="32706" y="14482"/>
                    <a:pt x="30275" y="14178"/>
                    <a:pt x="27812" y="14178"/>
                  </a:cubicBezTo>
                  <a:cubicBezTo>
                    <a:pt x="25381" y="14178"/>
                    <a:pt x="22888" y="14421"/>
                    <a:pt x="20457" y="14877"/>
                  </a:cubicBezTo>
                  <a:cubicBezTo>
                    <a:pt x="19970" y="14938"/>
                    <a:pt x="19484" y="15060"/>
                    <a:pt x="18998" y="15181"/>
                  </a:cubicBezTo>
                  <a:cubicBezTo>
                    <a:pt x="19241" y="14786"/>
                    <a:pt x="19545" y="14452"/>
                    <a:pt x="19818" y="14087"/>
                  </a:cubicBezTo>
                  <a:cubicBezTo>
                    <a:pt x="20548" y="13084"/>
                    <a:pt x="21277" y="12142"/>
                    <a:pt x="21946" y="11139"/>
                  </a:cubicBezTo>
                  <a:cubicBezTo>
                    <a:pt x="23344" y="9224"/>
                    <a:pt x="24682" y="7187"/>
                    <a:pt x="25837" y="5121"/>
                  </a:cubicBezTo>
                  <a:cubicBezTo>
                    <a:pt x="26475" y="3935"/>
                    <a:pt x="27083" y="2719"/>
                    <a:pt x="27600" y="1473"/>
                  </a:cubicBezTo>
                  <a:cubicBezTo>
                    <a:pt x="27600" y="1473"/>
                    <a:pt x="27586" y="1446"/>
                    <a:pt x="27577" y="1446"/>
                  </a:cubicBezTo>
                  <a:cubicBezTo>
                    <a:pt x="27573" y="1446"/>
                    <a:pt x="27569" y="1453"/>
                    <a:pt x="27569" y="1473"/>
                  </a:cubicBezTo>
                  <a:cubicBezTo>
                    <a:pt x="26505" y="3631"/>
                    <a:pt x="25290" y="5668"/>
                    <a:pt x="24013" y="7704"/>
                  </a:cubicBezTo>
                  <a:cubicBezTo>
                    <a:pt x="22706" y="9710"/>
                    <a:pt x="21277" y="11686"/>
                    <a:pt x="19818" y="13570"/>
                  </a:cubicBezTo>
                  <a:cubicBezTo>
                    <a:pt x="19393" y="14148"/>
                    <a:pt x="18937" y="14756"/>
                    <a:pt x="18481" y="15333"/>
                  </a:cubicBezTo>
                  <a:cubicBezTo>
                    <a:pt x="18420" y="15333"/>
                    <a:pt x="18390" y="15364"/>
                    <a:pt x="18299" y="15364"/>
                  </a:cubicBezTo>
                  <a:cubicBezTo>
                    <a:pt x="18481" y="14938"/>
                    <a:pt x="18694" y="14543"/>
                    <a:pt x="18907" y="14148"/>
                  </a:cubicBezTo>
                  <a:cubicBezTo>
                    <a:pt x="19484" y="13084"/>
                    <a:pt x="20062" y="12111"/>
                    <a:pt x="20670" y="11078"/>
                  </a:cubicBezTo>
                  <a:cubicBezTo>
                    <a:pt x="21885" y="9072"/>
                    <a:pt x="23162" y="7127"/>
                    <a:pt x="24408" y="5151"/>
                  </a:cubicBezTo>
                  <a:cubicBezTo>
                    <a:pt x="25138" y="4057"/>
                    <a:pt x="25806" y="2902"/>
                    <a:pt x="26505" y="1777"/>
                  </a:cubicBezTo>
                  <a:cubicBezTo>
                    <a:pt x="26528" y="1733"/>
                    <a:pt x="26501" y="1704"/>
                    <a:pt x="26485" y="1704"/>
                  </a:cubicBezTo>
                  <a:cubicBezTo>
                    <a:pt x="26479" y="1704"/>
                    <a:pt x="26475" y="1708"/>
                    <a:pt x="26475" y="1716"/>
                  </a:cubicBezTo>
                  <a:cubicBezTo>
                    <a:pt x="25138" y="3662"/>
                    <a:pt x="23800" y="5637"/>
                    <a:pt x="22524" y="7613"/>
                  </a:cubicBezTo>
                  <a:cubicBezTo>
                    <a:pt x="21217" y="9589"/>
                    <a:pt x="20001" y="11564"/>
                    <a:pt x="18876" y="13631"/>
                  </a:cubicBezTo>
                  <a:cubicBezTo>
                    <a:pt x="18598" y="14137"/>
                    <a:pt x="18341" y="14601"/>
                    <a:pt x="18087" y="15092"/>
                  </a:cubicBezTo>
                  <a:lnTo>
                    <a:pt x="18087" y="15092"/>
                  </a:lnTo>
                  <a:cubicBezTo>
                    <a:pt x="18160" y="14922"/>
                    <a:pt x="18224" y="14742"/>
                    <a:pt x="18299" y="14573"/>
                  </a:cubicBezTo>
                  <a:cubicBezTo>
                    <a:pt x="18755" y="13510"/>
                    <a:pt x="19241" y="12446"/>
                    <a:pt x="19788" y="11382"/>
                  </a:cubicBezTo>
                  <a:cubicBezTo>
                    <a:pt x="20852" y="9254"/>
                    <a:pt x="21977" y="7187"/>
                    <a:pt x="23284" y="5212"/>
                  </a:cubicBezTo>
                  <a:cubicBezTo>
                    <a:pt x="24013" y="4117"/>
                    <a:pt x="24712" y="3023"/>
                    <a:pt x="25533" y="1959"/>
                  </a:cubicBezTo>
                  <a:cubicBezTo>
                    <a:pt x="25554" y="1938"/>
                    <a:pt x="25517" y="1903"/>
                    <a:pt x="25492" y="1903"/>
                  </a:cubicBezTo>
                  <a:cubicBezTo>
                    <a:pt x="25481" y="1903"/>
                    <a:pt x="25472" y="1910"/>
                    <a:pt x="25472" y="1929"/>
                  </a:cubicBezTo>
                  <a:cubicBezTo>
                    <a:pt x="24043" y="3814"/>
                    <a:pt x="22706" y="5759"/>
                    <a:pt x="21490" y="7765"/>
                  </a:cubicBezTo>
                  <a:cubicBezTo>
                    <a:pt x="20274" y="9801"/>
                    <a:pt x="19150" y="11899"/>
                    <a:pt x="18177" y="14057"/>
                  </a:cubicBezTo>
                  <a:cubicBezTo>
                    <a:pt x="18086" y="14361"/>
                    <a:pt x="17934" y="14725"/>
                    <a:pt x="17782" y="15060"/>
                  </a:cubicBezTo>
                  <a:cubicBezTo>
                    <a:pt x="17721" y="14969"/>
                    <a:pt x="17721" y="14938"/>
                    <a:pt x="17691" y="14877"/>
                  </a:cubicBezTo>
                  <a:cubicBezTo>
                    <a:pt x="17843" y="14421"/>
                    <a:pt x="17964" y="13996"/>
                    <a:pt x="18116" y="13540"/>
                  </a:cubicBezTo>
                  <a:cubicBezTo>
                    <a:pt x="18481" y="12355"/>
                    <a:pt x="18907" y="11230"/>
                    <a:pt x="19393" y="10075"/>
                  </a:cubicBezTo>
                  <a:cubicBezTo>
                    <a:pt x="20396" y="7856"/>
                    <a:pt x="21581" y="5698"/>
                    <a:pt x="22980" y="3692"/>
                  </a:cubicBezTo>
                  <a:cubicBezTo>
                    <a:pt x="23739" y="2567"/>
                    <a:pt x="24621" y="1443"/>
                    <a:pt x="25472" y="379"/>
                  </a:cubicBezTo>
                  <a:cubicBezTo>
                    <a:pt x="25515" y="357"/>
                    <a:pt x="25497" y="336"/>
                    <a:pt x="25472" y="336"/>
                  </a:cubicBezTo>
                  <a:cubicBezTo>
                    <a:pt x="25462" y="336"/>
                    <a:pt x="25451" y="340"/>
                    <a:pt x="25442" y="348"/>
                  </a:cubicBezTo>
                  <a:cubicBezTo>
                    <a:pt x="23770" y="2172"/>
                    <a:pt x="22341" y="4148"/>
                    <a:pt x="21065" y="6276"/>
                  </a:cubicBezTo>
                  <a:cubicBezTo>
                    <a:pt x="19849" y="8403"/>
                    <a:pt x="18846" y="10652"/>
                    <a:pt x="17995" y="12963"/>
                  </a:cubicBezTo>
                  <a:cubicBezTo>
                    <a:pt x="17843" y="13418"/>
                    <a:pt x="17691" y="13874"/>
                    <a:pt x="17539" y="14391"/>
                  </a:cubicBezTo>
                  <a:cubicBezTo>
                    <a:pt x="17387" y="13935"/>
                    <a:pt x="17204" y="13510"/>
                    <a:pt x="17022" y="13084"/>
                  </a:cubicBezTo>
                  <a:cubicBezTo>
                    <a:pt x="16566" y="11990"/>
                    <a:pt x="16049" y="10896"/>
                    <a:pt x="15563" y="9771"/>
                  </a:cubicBezTo>
                  <a:cubicBezTo>
                    <a:pt x="14590" y="7583"/>
                    <a:pt x="13466" y="5455"/>
                    <a:pt x="12250" y="3388"/>
                  </a:cubicBezTo>
                  <a:cubicBezTo>
                    <a:pt x="11551" y="2203"/>
                    <a:pt x="10791" y="1108"/>
                    <a:pt x="9970" y="14"/>
                  </a:cubicBezTo>
                  <a:cubicBezTo>
                    <a:pt x="9960" y="4"/>
                    <a:pt x="9953" y="1"/>
                    <a:pt x="9949"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5"/>
            <p:cNvSpPr/>
            <p:nvPr/>
          </p:nvSpPr>
          <p:spPr>
            <a:xfrm>
              <a:off x="2521800" y="2660950"/>
              <a:ext cx="922525" cy="979525"/>
            </a:xfrm>
            <a:custGeom>
              <a:avLst/>
              <a:gdLst/>
              <a:ahLst/>
              <a:cxnLst/>
              <a:rect l="l" t="t" r="r" b="b"/>
              <a:pathLst>
                <a:path w="36901" h="39181" extrusionOk="0">
                  <a:moveTo>
                    <a:pt x="18899" y="1"/>
                  </a:moveTo>
                  <a:cubicBezTo>
                    <a:pt x="18892" y="1"/>
                    <a:pt x="18884" y="1"/>
                    <a:pt x="18876" y="1"/>
                  </a:cubicBezTo>
                  <a:cubicBezTo>
                    <a:pt x="16232" y="31"/>
                    <a:pt x="15988" y="5168"/>
                    <a:pt x="15928" y="6931"/>
                  </a:cubicBezTo>
                  <a:cubicBezTo>
                    <a:pt x="15806" y="10426"/>
                    <a:pt x="16505" y="13891"/>
                    <a:pt x="17113" y="17326"/>
                  </a:cubicBezTo>
                  <a:cubicBezTo>
                    <a:pt x="14286" y="14894"/>
                    <a:pt x="11642" y="12220"/>
                    <a:pt x="8390" y="10457"/>
                  </a:cubicBezTo>
                  <a:cubicBezTo>
                    <a:pt x="7465" y="9940"/>
                    <a:pt x="5109" y="8556"/>
                    <a:pt x="3401" y="8556"/>
                  </a:cubicBezTo>
                  <a:cubicBezTo>
                    <a:pt x="2696" y="8556"/>
                    <a:pt x="2101" y="8792"/>
                    <a:pt x="1763" y="9423"/>
                  </a:cubicBezTo>
                  <a:cubicBezTo>
                    <a:pt x="456" y="11733"/>
                    <a:pt x="4742" y="14530"/>
                    <a:pt x="6231" y="15472"/>
                  </a:cubicBezTo>
                  <a:cubicBezTo>
                    <a:pt x="9210" y="17326"/>
                    <a:pt x="12584" y="18481"/>
                    <a:pt x="15837" y="19636"/>
                  </a:cubicBezTo>
                  <a:cubicBezTo>
                    <a:pt x="12341" y="20852"/>
                    <a:pt x="8694" y="21824"/>
                    <a:pt x="5502" y="23739"/>
                  </a:cubicBezTo>
                  <a:cubicBezTo>
                    <a:pt x="4225" y="24530"/>
                    <a:pt x="0" y="26901"/>
                    <a:pt x="1307" y="28998"/>
                  </a:cubicBezTo>
                  <a:cubicBezTo>
                    <a:pt x="1730" y="29702"/>
                    <a:pt x="2458" y="29963"/>
                    <a:pt x="3307" y="29963"/>
                  </a:cubicBezTo>
                  <a:cubicBezTo>
                    <a:pt x="5206" y="29963"/>
                    <a:pt x="7714" y="28662"/>
                    <a:pt x="8785" y="28116"/>
                  </a:cubicBezTo>
                  <a:cubicBezTo>
                    <a:pt x="11855" y="26475"/>
                    <a:pt x="14560" y="24135"/>
                    <a:pt x="17204" y="21885"/>
                  </a:cubicBezTo>
                  <a:lnTo>
                    <a:pt x="17204" y="21885"/>
                  </a:lnTo>
                  <a:cubicBezTo>
                    <a:pt x="16536" y="25533"/>
                    <a:pt x="15533" y="29150"/>
                    <a:pt x="15593" y="32858"/>
                  </a:cubicBezTo>
                  <a:cubicBezTo>
                    <a:pt x="15624" y="34373"/>
                    <a:pt x="15533" y="39180"/>
                    <a:pt x="18002" y="39180"/>
                  </a:cubicBezTo>
                  <a:cubicBezTo>
                    <a:pt x="18009" y="39180"/>
                    <a:pt x="18017" y="39180"/>
                    <a:pt x="18025" y="39180"/>
                  </a:cubicBezTo>
                  <a:cubicBezTo>
                    <a:pt x="20669" y="39150"/>
                    <a:pt x="20913" y="34013"/>
                    <a:pt x="20973" y="32250"/>
                  </a:cubicBezTo>
                  <a:cubicBezTo>
                    <a:pt x="21095" y="28755"/>
                    <a:pt x="20396" y="25259"/>
                    <a:pt x="19788" y="21855"/>
                  </a:cubicBezTo>
                  <a:lnTo>
                    <a:pt x="19788" y="21855"/>
                  </a:lnTo>
                  <a:cubicBezTo>
                    <a:pt x="22615" y="24287"/>
                    <a:pt x="25259" y="26931"/>
                    <a:pt x="28512" y="28724"/>
                  </a:cubicBezTo>
                  <a:cubicBezTo>
                    <a:pt x="29437" y="29240"/>
                    <a:pt x="31793" y="30625"/>
                    <a:pt x="33500" y="30625"/>
                  </a:cubicBezTo>
                  <a:cubicBezTo>
                    <a:pt x="34205" y="30625"/>
                    <a:pt x="34800" y="30388"/>
                    <a:pt x="35138" y="29758"/>
                  </a:cubicBezTo>
                  <a:cubicBezTo>
                    <a:pt x="36445" y="27448"/>
                    <a:pt x="32189" y="24651"/>
                    <a:pt x="30670" y="23709"/>
                  </a:cubicBezTo>
                  <a:cubicBezTo>
                    <a:pt x="27691" y="21855"/>
                    <a:pt x="24317" y="20700"/>
                    <a:pt x="21065" y="19545"/>
                  </a:cubicBezTo>
                  <a:cubicBezTo>
                    <a:pt x="24560" y="18329"/>
                    <a:pt x="28208" y="17356"/>
                    <a:pt x="31399" y="15441"/>
                  </a:cubicBezTo>
                  <a:cubicBezTo>
                    <a:pt x="32676" y="14621"/>
                    <a:pt x="36901" y="12280"/>
                    <a:pt x="35594" y="10183"/>
                  </a:cubicBezTo>
                  <a:cubicBezTo>
                    <a:pt x="35171" y="9478"/>
                    <a:pt x="34443" y="9218"/>
                    <a:pt x="33594" y="9218"/>
                  </a:cubicBezTo>
                  <a:cubicBezTo>
                    <a:pt x="31695" y="9218"/>
                    <a:pt x="29187" y="10519"/>
                    <a:pt x="28116" y="11065"/>
                  </a:cubicBezTo>
                  <a:cubicBezTo>
                    <a:pt x="25046" y="12706"/>
                    <a:pt x="22341" y="15046"/>
                    <a:pt x="19697" y="17296"/>
                  </a:cubicBezTo>
                  <a:cubicBezTo>
                    <a:pt x="20365" y="13648"/>
                    <a:pt x="21369" y="10031"/>
                    <a:pt x="21308" y="6323"/>
                  </a:cubicBezTo>
                  <a:cubicBezTo>
                    <a:pt x="21277" y="4808"/>
                    <a:pt x="21368" y="1"/>
                    <a:pt x="18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5"/>
            <p:cNvSpPr/>
            <p:nvPr/>
          </p:nvSpPr>
          <p:spPr>
            <a:xfrm>
              <a:off x="2582600" y="2709775"/>
              <a:ext cx="800950" cy="881100"/>
            </a:xfrm>
            <a:custGeom>
              <a:avLst/>
              <a:gdLst/>
              <a:ahLst/>
              <a:cxnLst/>
              <a:rect l="l" t="t" r="r" b="b"/>
              <a:pathLst>
                <a:path w="32038" h="35244" extrusionOk="0">
                  <a:moveTo>
                    <a:pt x="17371" y="1"/>
                  </a:moveTo>
                  <a:cubicBezTo>
                    <a:pt x="17364" y="1"/>
                    <a:pt x="17356" y="8"/>
                    <a:pt x="17356" y="23"/>
                  </a:cubicBezTo>
                  <a:cubicBezTo>
                    <a:pt x="17538" y="2394"/>
                    <a:pt x="17538" y="4765"/>
                    <a:pt x="17386" y="7166"/>
                  </a:cubicBezTo>
                  <a:cubicBezTo>
                    <a:pt x="17295" y="9567"/>
                    <a:pt x="17022" y="11969"/>
                    <a:pt x="16718" y="14340"/>
                  </a:cubicBezTo>
                  <a:cubicBezTo>
                    <a:pt x="16596" y="15069"/>
                    <a:pt x="16535" y="15799"/>
                    <a:pt x="16414" y="16528"/>
                  </a:cubicBezTo>
                  <a:lnTo>
                    <a:pt x="16262" y="16680"/>
                  </a:lnTo>
                  <a:cubicBezTo>
                    <a:pt x="16231" y="16224"/>
                    <a:pt x="16171" y="15768"/>
                    <a:pt x="16171" y="15312"/>
                  </a:cubicBezTo>
                  <a:cubicBezTo>
                    <a:pt x="16140" y="14127"/>
                    <a:pt x="16140" y="12941"/>
                    <a:pt x="16171" y="11756"/>
                  </a:cubicBezTo>
                  <a:cubicBezTo>
                    <a:pt x="16231" y="9416"/>
                    <a:pt x="16322" y="7105"/>
                    <a:pt x="16444" y="4735"/>
                  </a:cubicBezTo>
                  <a:cubicBezTo>
                    <a:pt x="16535" y="3458"/>
                    <a:pt x="16566" y="2121"/>
                    <a:pt x="16566" y="783"/>
                  </a:cubicBezTo>
                  <a:cubicBezTo>
                    <a:pt x="16566" y="768"/>
                    <a:pt x="16558" y="760"/>
                    <a:pt x="16550" y="760"/>
                  </a:cubicBezTo>
                  <a:cubicBezTo>
                    <a:pt x="16543" y="760"/>
                    <a:pt x="16535" y="768"/>
                    <a:pt x="16535" y="783"/>
                  </a:cubicBezTo>
                  <a:cubicBezTo>
                    <a:pt x="16322" y="3154"/>
                    <a:pt x="16171" y="5495"/>
                    <a:pt x="16079" y="7865"/>
                  </a:cubicBezTo>
                  <a:cubicBezTo>
                    <a:pt x="15958" y="10206"/>
                    <a:pt x="15867" y="12516"/>
                    <a:pt x="15927" y="14887"/>
                  </a:cubicBezTo>
                  <a:cubicBezTo>
                    <a:pt x="15958" y="15555"/>
                    <a:pt x="15958" y="16224"/>
                    <a:pt x="15988" y="16893"/>
                  </a:cubicBezTo>
                  <a:lnTo>
                    <a:pt x="15867" y="15981"/>
                  </a:lnTo>
                  <a:cubicBezTo>
                    <a:pt x="15775" y="14795"/>
                    <a:pt x="15654" y="13640"/>
                    <a:pt x="15563" y="12455"/>
                  </a:cubicBezTo>
                  <a:cubicBezTo>
                    <a:pt x="15411" y="10084"/>
                    <a:pt x="15411" y="7744"/>
                    <a:pt x="15532" y="5373"/>
                  </a:cubicBezTo>
                  <a:cubicBezTo>
                    <a:pt x="15623" y="4066"/>
                    <a:pt x="15684" y="2759"/>
                    <a:pt x="15836" y="1422"/>
                  </a:cubicBezTo>
                  <a:cubicBezTo>
                    <a:pt x="15836" y="1406"/>
                    <a:pt x="15829" y="1399"/>
                    <a:pt x="15821" y="1399"/>
                  </a:cubicBezTo>
                  <a:cubicBezTo>
                    <a:pt x="15813" y="1399"/>
                    <a:pt x="15806" y="1406"/>
                    <a:pt x="15806" y="1422"/>
                  </a:cubicBezTo>
                  <a:cubicBezTo>
                    <a:pt x="15502" y="3792"/>
                    <a:pt x="15319" y="6133"/>
                    <a:pt x="15259" y="8504"/>
                  </a:cubicBezTo>
                  <a:cubicBezTo>
                    <a:pt x="15228" y="10905"/>
                    <a:pt x="15350" y="13245"/>
                    <a:pt x="15563" y="15616"/>
                  </a:cubicBezTo>
                  <a:cubicBezTo>
                    <a:pt x="15623" y="15951"/>
                    <a:pt x="15654" y="16315"/>
                    <a:pt x="15684" y="16680"/>
                  </a:cubicBezTo>
                  <a:cubicBezTo>
                    <a:pt x="15654" y="16619"/>
                    <a:pt x="15563" y="16589"/>
                    <a:pt x="15532" y="16558"/>
                  </a:cubicBezTo>
                  <a:cubicBezTo>
                    <a:pt x="15411" y="16102"/>
                    <a:pt x="15350" y="15647"/>
                    <a:pt x="15228" y="15191"/>
                  </a:cubicBezTo>
                  <a:cubicBezTo>
                    <a:pt x="14955" y="13975"/>
                    <a:pt x="14772" y="12759"/>
                    <a:pt x="14620" y="11543"/>
                  </a:cubicBezTo>
                  <a:cubicBezTo>
                    <a:pt x="14347" y="9112"/>
                    <a:pt x="14347" y="6680"/>
                    <a:pt x="14560" y="4248"/>
                  </a:cubicBezTo>
                  <a:cubicBezTo>
                    <a:pt x="14651" y="2881"/>
                    <a:pt x="14863" y="1513"/>
                    <a:pt x="15076" y="145"/>
                  </a:cubicBezTo>
                  <a:cubicBezTo>
                    <a:pt x="15091" y="130"/>
                    <a:pt x="15084" y="122"/>
                    <a:pt x="15072" y="122"/>
                  </a:cubicBezTo>
                  <a:cubicBezTo>
                    <a:pt x="15061" y="122"/>
                    <a:pt x="15046" y="130"/>
                    <a:pt x="15046" y="145"/>
                  </a:cubicBezTo>
                  <a:cubicBezTo>
                    <a:pt x="14529" y="2546"/>
                    <a:pt x="14195" y="4978"/>
                    <a:pt x="14195" y="7440"/>
                  </a:cubicBezTo>
                  <a:cubicBezTo>
                    <a:pt x="14195" y="9871"/>
                    <a:pt x="14438" y="12333"/>
                    <a:pt x="14894" y="14765"/>
                  </a:cubicBezTo>
                  <a:cubicBezTo>
                    <a:pt x="14985" y="15251"/>
                    <a:pt x="15076" y="15768"/>
                    <a:pt x="15198" y="16254"/>
                  </a:cubicBezTo>
                  <a:cubicBezTo>
                    <a:pt x="14833" y="15981"/>
                    <a:pt x="14468" y="15677"/>
                    <a:pt x="14104" y="15403"/>
                  </a:cubicBezTo>
                  <a:cubicBezTo>
                    <a:pt x="13101" y="14704"/>
                    <a:pt x="12158" y="13975"/>
                    <a:pt x="11186" y="13276"/>
                  </a:cubicBezTo>
                  <a:cubicBezTo>
                    <a:pt x="9240" y="11878"/>
                    <a:pt x="7234" y="10601"/>
                    <a:pt x="5137" y="9416"/>
                  </a:cubicBezTo>
                  <a:cubicBezTo>
                    <a:pt x="3951" y="8777"/>
                    <a:pt x="2736" y="8169"/>
                    <a:pt x="1489" y="7622"/>
                  </a:cubicBezTo>
                  <a:cubicBezTo>
                    <a:pt x="1489" y="7622"/>
                    <a:pt x="1459" y="7653"/>
                    <a:pt x="1489" y="7653"/>
                  </a:cubicBezTo>
                  <a:cubicBezTo>
                    <a:pt x="3647" y="8716"/>
                    <a:pt x="5714" y="9932"/>
                    <a:pt x="7721" y="11239"/>
                  </a:cubicBezTo>
                  <a:cubicBezTo>
                    <a:pt x="9727" y="12516"/>
                    <a:pt x="11702" y="13975"/>
                    <a:pt x="13617" y="15403"/>
                  </a:cubicBezTo>
                  <a:cubicBezTo>
                    <a:pt x="14164" y="15829"/>
                    <a:pt x="14772" y="16285"/>
                    <a:pt x="15350" y="16741"/>
                  </a:cubicBezTo>
                  <a:cubicBezTo>
                    <a:pt x="15350" y="16832"/>
                    <a:pt x="15380" y="16862"/>
                    <a:pt x="15380" y="16923"/>
                  </a:cubicBezTo>
                  <a:cubicBezTo>
                    <a:pt x="14985" y="16741"/>
                    <a:pt x="14560" y="16558"/>
                    <a:pt x="14164" y="16315"/>
                  </a:cubicBezTo>
                  <a:cubicBezTo>
                    <a:pt x="13101" y="15768"/>
                    <a:pt x="12128" y="15191"/>
                    <a:pt x="11094" y="14583"/>
                  </a:cubicBezTo>
                  <a:cubicBezTo>
                    <a:pt x="9088" y="13367"/>
                    <a:pt x="7143" y="12060"/>
                    <a:pt x="5167" y="10814"/>
                  </a:cubicBezTo>
                  <a:cubicBezTo>
                    <a:pt x="4073" y="10084"/>
                    <a:pt x="2918" y="9416"/>
                    <a:pt x="1793" y="8716"/>
                  </a:cubicBezTo>
                  <a:cubicBezTo>
                    <a:pt x="1789" y="8712"/>
                    <a:pt x="1784" y="8710"/>
                    <a:pt x="1779" y="8710"/>
                  </a:cubicBezTo>
                  <a:cubicBezTo>
                    <a:pt x="1748" y="8710"/>
                    <a:pt x="1711" y="8777"/>
                    <a:pt x="1763" y="8777"/>
                  </a:cubicBezTo>
                  <a:cubicBezTo>
                    <a:pt x="3678" y="10084"/>
                    <a:pt x="5654" y="11422"/>
                    <a:pt x="7629" y="12729"/>
                  </a:cubicBezTo>
                  <a:cubicBezTo>
                    <a:pt x="9605" y="14005"/>
                    <a:pt x="11581" y="15221"/>
                    <a:pt x="13648" y="16376"/>
                  </a:cubicBezTo>
                  <a:cubicBezTo>
                    <a:pt x="14152" y="16653"/>
                    <a:pt x="14634" y="16909"/>
                    <a:pt x="15131" y="17162"/>
                  </a:cubicBezTo>
                  <a:lnTo>
                    <a:pt x="15131" y="17162"/>
                  </a:lnTo>
                  <a:cubicBezTo>
                    <a:pt x="14949" y="17077"/>
                    <a:pt x="14763" y="17000"/>
                    <a:pt x="14590" y="16923"/>
                  </a:cubicBezTo>
                  <a:cubicBezTo>
                    <a:pt x="13526" y="16467"/>
                    <a:pt x="12462" y="15981"/>
                    <a:pt x="11398" y="15464"/>
                  </a:cubicBezTo>
                  <a:cubicBezTo>
                    <a:pt x="9271" y="14400"/>
                    <a:pt x="7234" y="13245"/>
                    <a:pt x="5258" y="11969"/>
                  </a:cubicBezTo>
                  <a:cubicBezTo>
                    <a:pt x="4134" y="11239"/>
                    <a:pt x="3040" y="10510"/>
                    <a:pt x="1976" y="9719"/>
                  </a:cubicBezTo>
                  <a:cubicBezTo>
                    <a:pt x="1970" y="9713"/>
                    <a:pt x="1964" y="9711"/>
                    <a:pt x="1958" y="9711"/>
                  </a:cubicBezTo>
                  <a:cubicBezTo>
                    <a:pt x="1936" y="9711"/>
                    <a:pt x="1921" y="9750"/>
                    <a:pt x="1945" y="9750"/>
                  </a:cubicBezTo>
                  <a:cubicBezTo>
                    <a:pt x="3830" y="11209"/>
                    <a:pt x="5775" y="12516"/>
                    <a:pt x="7781" y="13732"/>
                  </a:cubicBezTo>
                  <a:cubicBezTo>
                    <a:pt x="9848" y="14947"/>
                    <a:pt x="11946" y="16102"/>
                    <a:pt x="14104" y="17045"/>
                  </a:cubicBezTo>
                  <a:cubicBezTo>
                    <a:pt x="14408" y="17166"/>
                    <a:pt x="14742" y="17318"/>
                    <a:pt x="15076" y="17470"/>
                  </a:cubicBezTo>
                  <a:cubicBezTo>
                    <a:pt x="15015" y="17501"/>
                    <a:pt x="14985" y="17501"/>
                    <a:pt x="14894" y="17531"/>
                  </a:cubicBezTo>
                  <a:cubicBezTo>
                    <a:pt x="14438" y="17379"/>
                    <a:pt x="14012" y="17288"/>
                    <a:pt x="13556" y="17136"/>
                  </a:cubicBezTo>
                  <a:cubicBezTo>
                    <a:pt x="12401" y="16741"/>
                    <a:pt x="11246" y="16315"/>
                    <a:pt x="10122" y="15829"/>
                  </a:cubicBezTo>
                  <a:cubicBezTo>
                    <a:pt x="7872" y="14856"/>
                    <a:pt x="5745" y="13671"/>
                    <a:pt x="3739" y="12273"/>
                  </a:cubicBezTo>
                  <a:cubicBezTo>
                    <a:pt x="2584" y="11513"/>
                    <a:pt x="1489" y="10631"/>
                    <a:pt x="426" y="9750"/>
                  </a:cubicBezTo>
                  <a:cubicBezTo>
                    <a:pt x="417" y="9741"/>
                    <a:pt x="405" y="9737"/>
                    <a:pt x="395" y="9737"/>
                  </a:cubicBezTo>
                  <a:cubicBezTo>
                    <a:pt x="370" y="9737"/>
                    <a:pt x="352" y="9759"/>
                    <a:pt x="395" y="9780"/>
                  </a:cubicBezTo>
                  <a:cubicBezTo>
                    <a:pt x="2219" y="11452"/>
                    <a:pt x="4195" y="12911"/>
                    <a:pt x="6322" y="14157"/>
                  </a:cubicBezTo>
                  <a:cubicBezTo>
                    <a:pt x="8450" y="15373"/>
                    <a:pt x="10669" y="16406"/>
                    <a:pt x="13009" y="17227"/>
                  </a:cubicBezTo>
                  <a:cubicBezTo>
                    <a:pt x="13465" y="17379"/>
                    <a:pt x="13921" y="17531"/>
                    <a:pt x="14408" y="17683"/>
                  </a:cubicBezTo>
                  <a:cubicBezTo>
                    <a:pt x="13952" y="17835"/>
                    <a:pt x="13526" y="18048"/>
                    <a:pt x="13101" y="18230"/>
                  </a:cubicBezTo>
                  <a:cubicBezTo>
                    <a:pt x="12006" y="18686"/>
                    <a:pt x="10912" y="19172"/>
                    <a:pt x="9818" y="19659"/>
                  </a:cubicBezTo>
                  <a:cubicBezTo>
                    <a:pt x="7599" y="20662"/>
                    <a:pt x="5471" y="21756"/>
                    <a:pt x="3435" y="22972"/>
                  </a:cubicBezTo>
                  <a:cubicBezTo>
                    <a:pt x="2249" y="23701"/>
                    <a:pt x="1155" y="24461"/>
                    <a:pt x="30" y="25251"/>
                  </a:cubicBezTo>
                  <a:cubicBezTo>
                    <a:pt x="0" y="25282"/>
                    <a:pt x="30" y="25282"/>
                    <a:pt x="30" y="25282"/>
                  </a:cubicBezTo>
                  <a:cubicBezTo>
                    <a:pt x="2006" y="23914"/>
                    <a:pt x="4103" y="22759"/>
                    <a:pt x="6231" y="21695"/>
                  </a:cubicBezTo>
                  <a:cubicBezTo>
                    <a:pt x="8389" y="20571"/>
                    <a:pt x="10608" y="19628"/>
                    <a:pt x="12797" y="18686"/>
                  </a:cubicBezTo>
                  <a:cubicBezTo>
                    <a:pt x="13496" y="18413"/>
                    <a:pt x="14164" y="18109"/>
                    <a:pt x="14863" y="17835"/>
                  </a:cubicBezTo>
                  <a:cubicBezTo>
                    <a:pt x="14924" y="17835"/>
                    <a:pt x="14985" y="17896"/>
                    <a:pt x="15046" y="17896"/>
                  </a:cubicBezTo>
                  <a:cubicBezTo>
                    <a:pt x="14681" y="18109"/>
                    <a:pt x="14286" y="18382"/>
                    <a:pt x="13921" y="18595"/>
                  </a:cubicBezTo>
                  <a:cubicBezTo>
                    <a:pt x="12918" y="19203"/>
                    <a:pt x="11885" y="19811"/>
                    <a:pt x="10882" y="20388"/>
                  </a:cubicBezTo>
                  <a:cubicBezTo>
                    <a:pt x="8815" y="21543"/>
                    <a:pt x="6717" y="22607"/>
                    <a:pt x="4651" y="23671"/>
                  </a:cubicBezTo>
                  <a:cubicBezTo>
                    <a:pt x="3465" y="24279"/>
                    <a:pt x="2280" y="24917"/>
                    <a:pt x="1155" y="25555"/>
                  </a:cubicBezTo>
                  <a:cubicBezTo>
                    <a:pt x="1155" y="25555"/>
                    <a:pt x="1155" y="25586"/>
                    <a:pt x="1185" y="25586"/>
                  </a:cubicBezTo>
                  <a:cubicBezTo>
                    <a:pt x="3313" y="24613"/>
                    <a:pt x="5441" y="23549"/>
                    <a:pt x="7538" y="22485"/>
                  </a:cubicBezTo>
                  <a:cubicBezTo>
                    <a:pt x="9605" y="21422"/>
                    <a:pt x="11672" y="20327"/>
                    <a:pt x="13678" y="19112"/>
                  </a:cubicBezTo>
                  <a:cubicBezTo>
                    <a:pt x="14256" y="18747"/>
                    <a:pt x="14833" y="18413"/>
                    <a:pt x="15380" y="18048"/>
                  </a:cubicBezTo>
                  <a:lnTo>
                    <a:pt x="15380" y="18048"/>
                  </a:lnTo>
                  <a:cubicBezTo>
                    <a:pt x="15167" y="18200"/>
                    <a:pt x="14894" y="18382"/>
                    <a:pt x="14681" y="18564"/>
                  </a:cubicBezTo>
                  <a:cubicBezTo>
                    <a:pt x="13708" y="19264"/>
                    <a:pt x="12766" y="19932"/>
                    <a:pt x="11794" y="20571"/>
                  </a:cubicBezTo>
                  <a:cubicBezTo>
                    <a:pt x="9818" y="21878"/>
                    <a:pt x="7751" y="23093"/>
                    <a:pt x="5654" y="24157"/>
                  </a:cubicBezTo>
                  <a:cubicBezTo>
                    <a:pt x="4499" y="24735"/>
                    <a:pt x="3313" y="25343"/>
                    <a:pt x="2097" y="25859"/>
                  </a:cubicBezTo>
                  <a:cubicBezTo>
                    <a:pt x="2097" y="25859"/>
                    <a:pt x="2097" y="25890"/>
                    <a:pt x="2128" y="25890"/>
                  </a:cubicBezTo>
                  <a:cubicBezTo>
                    <a:pt x="4347" y="24978"/>
                    <a:pt x="6474" y="23975"/>
                    <a:pt x="8511" y="22820"/>
                  </a:cubicBezTo>
                  <a:cubicBezTo>
                    <a:pt x="10608" y="21695"/>
                    <a:pt x="12614" y="20388"/>
                    <a:pt x="14529" y="19020"/>
                  </a:cubicBezTo>
                  <a:cubicBezTo>
                    <a:pt x="14833" y="18808"/>
                    <a:pt x="15076" y="18595"/>
                    <a:pt x="15380" y="18382"/>
                  </a:cubicBezTo>
                  <a:lnTo>
                    <a:pt x="15380" y="18382"/>
                  </a:lnTo>
                  <a:cubicBezTo>
                    <a:pt x="15350" y="18443"/>
                    <a:pt x="15350" y="18504"/>
                    <a:pt x="15350" y="18564"/>
                  </a:cubicBezTo>
                  <a:cubicBezTo>
                    <a:pt x="15015" y="18868"/>
                    <a:pt x="14681" y="19203"/>
                    <a:pt x="14316" y="19507"/>
                  </a:cubicBezTo>
                  <a:cubicBezTo>
                    <a:pt x="13405" y="20327"/>
                    <a:pt x="12462" y="21118"/>
                    <a:pt x="11490" y="21847"/>
                  </a:cubicBezTo>
                  <a:cubicBezTo>
                    <a:pt x="9544" y="23276"/>
                    <a:pt x="7417" y="24522"/>
                    <a:pt x="5198" y="25555"/>
                  </a:cubicBezTo>
                  <a:cubicBezTo>
                    <a:pt x="3951" y="26163"/>
                    <a:pt x="2675" y="26710"/>
                    <a:pt x="1368" y="27166"/>
                  </a:cubicBezTo>
                  <a:cubicBezTo>
                    <a:pt x="1337" y="27166"/>
                    <a:pt x="1337" y="27197"/>
                    <a:pt x="1368" y="27197"/>
                  </a:cubicBezTo>
                  <a:cubicBezTo>
                    <a:pt x="3739" y="26467"/>
                    <a:pt x="6018" y="25495"/>
                    <a:pt x="8146" y="24279"/>
                  </a:cubicBezTo>
                  <a:cubicBezTo>
                    <a:pt x="10304" y="23063"/>
                    <a:pt x="12310" y="21604"/>
                    <a:pt x="14164" y="20023"/>
                  </a:cubicBezTo>
                  <a:cubicBezTo>
                    <a:pt x="14560" y="19720"/>
                    <a:pt x="14924" y="19355"/>
                    <a:pt x="15319" y="19020"/>
                  </a:cubicBezTo>
                  <a:lnTo>
                    <a:pt x="15319" y="19020"/>
                  </a:lnTo>
                  <a:cubicBezTo>
                    <a:pt x="15228" y="19476"/>
                    <a:pt x="15167" y="19932"/>
                    <a:pt x="15137" y="20388"/>
                  </a:cubicBezTo>
                  <a:cubicBezTo>
                    <a:pt x="14985" y="21604"/>
                    <a:pt x="14833" y="22789"/>
                    <a:pt x="14712" y="24005"/>
                  </a:cubicBezTo>
                  <a:cubicBezTo>
                    <a:pt x="14468" y="26346"/>
                    <a:pt x="14316" y="28747"/>
                    <a:pt x="14377" y="31148"/>
                  </a:cubicBezTo>
                  <a:cubicBezTo>
                    <a:pt x="14377" y="32516"/>
                    <a:pt x="14468" y="33884"/>
                    <a:pt x="14620" y="35221"/>
                  </a:cubicBezTo>
                  <a:cubicBezTo>
                    <a:pt x="14620" y="35236"/>
                    <a:pt x="14636" y="35244"/>
                    <a:pt x="14651" y="35244"/>
                  </a:cubicBezTo>
                  <a:cubicBezTo>
                    <a:pt x="14666" y="35244"/>
                    <a:pt x="14681" y="35236"/>
                    <a:pt x="14681" y="35221"/>
                  </a:cubicBezTo>
                  <a:cubicBezTo>
                    <a:pt x="14468" y="32850"/>
                    <a:pt x="14468" y="30449"/>
                    <a:pt x="14620" y="28078"/>
                  </a:cubicBezTo>
                  <a:cubicBezTo>
                    <a:pt x="14742" y="25677"/>
                    <a:pt x="15015" y="23276"/>
                    <a:pt x="15319" y="20875"/>
                  </a:cubicBezTo>
                  <a:cubicBezTo>
                    <a:pt x="15441" y="20145"/>
                    <a:pt x="15502" y="19446"/>
                    <a:pt x="15623" y="18716"/>
                  </a:cubicBezTo>
                  <a:lnTo>
                    <a:pt x="15775" y="18564"/>
                  </a:lnTo>
                  <a:cubicBezTo>
                    <a:pt x="15806" y="19020"/>
                    <a:pt x="15836" y="19476"/>
                    <a:pt x="15836" y="19932"/>
                  </a:cubicBezTo>
                  <a:cubicBezTo>
                    <a:pt x="15897" y="21118"/>
                    <a:pt x="15897" y="22273"/>
                    <a:pt x="15836" y="23458"/>
                  </a:cubicBezTo>
                  <a:cubicBezTo>
                    <a:pt x="15806" y="25829"/>
                    <a:pt x="15684" y="28139"/>
                    <a:pt x="15593" y="30479"/>
                  </a:cubicBezTo>
                  <a:cubicBezTo>
                    <a:pt x="15502" y="31786"/>
                    <a:pt x="15471" y="33124"/>
                    <a:pt x="15471" y="34431"/>
                  </a:cubicBezTo>
                  <a:cubicBezTo>
                    <a:pt x="15471" y="34461"/>
                    <a:pt x="15479" y="34476"/>
                    <a:pt x="15487" y="34476"/>
                  </a:cubicBezTo>
                  <a:cubicBezTo>
                    <a:pt x="15494" y="34476"/>
                    <a:pt x="15502" y="34461"/>
                    <a:pt x="15502" y="34431"/>
                  </a:cubicBezTo>
                  <a:cubicBezTo>
                    <a:pt x="15684" y="32090"/>
                    <a:pt x="15836" y="29720"/>
                    <a:pt x="15958" y="27379"/>
                  </a:cubicBezTo>
                  <a:cubicBezTo>
                    <a:pt x="16079" y="25008"/>
                    <a:pt x="16140" y="22698"/>
                    <a:pt x="16110" y="20358"/>
                  </a:cubicBezTo>
                  <a:cubicBezTo>
                    <a:pt x="16079" y="19659"/>
                    <a:pt x="16079" y="19020"/>
                    <a:pt x="16049" y="18321"/>
                  </a:cubicBezTo>
                  <a:lnTo>
                    <a:pt x="16049" y="18321"/>
                  </a:lnTo>
                  <a:lnTo>
                    <a:pt x="16140" y="19264"/>
                  </a:lnTo>
                  <a:cubicBezTo>
                    <a:pt x="16262" y="20419"/>
                    <a:pt x="16383" y="21604"/>
                    <a:pt x="16444" y="22789"/>
                  </a:cubicBezTo>
                  <a:cubicBezTo>
                    <a:pt x="16596" y="25130"/>
                    <a:pt x="16596" y="27501"/>
                    <a:pt x="16505" y="29841"/>
                  </a:cubicBezTo>
                  <a:cubicBezTo>
                    <a:pt x="16414" y="31179"/>
                    <a:pt x="16353" y="32455"/>
                    <a:pt x="16201" y="33793"/>
                  </a:cubicBezTo>
                  <a:cubicBezTo>
                    <a:pt x="16201" y="33808"/>
                    <a:pt x="16209" y="33815"/>
                    <a:pt x="16216" y="33815"/>
                  </a:cubicBezTo>
                  <a:cubicBezTo>
                    <a:pt x="16224" y="33815"/>
                    <a:pt x="16231" y="33808"/>
                    <a:pt x="16231" y="33793"/>
                  </a:cubicBezTo>
                  <a:cubicBezTo>
                    <a:pt x="16535" y="31452"/>
                    <a:pt x="16718" y="29081"/>
                    <a:pt x="16748" y="26741"/>
                  </a:cubicBezTo>
                  <a:cubicBezTo>
                    <a:pt x="16809" y="24340"/>
                    <a:pt x="16687" y="21969"/>
                    <a:pt x="16444" y="19628"/>
                  </a:cubicBezTo>
                  <a:cubicBezTo>
                    <a:pt x="16414" y="19294"/>
                    <a:pt x="16383" y="18899"/>
                    <a:pt x="16353" y="18564"/>
                  </a:cubicBezTo>
                  <a:lnTo>
                    <a:pt x="16353" y="18564"/>
                  </a:lnTo>
                  <a:cubicBezTo>
                    <a:pt x="16383" y="18595"/>
                    <a:pt x="16444" y="18625"/>
                    <a:pt x="16505" y="18686"/>
                  </a:cubicBezTo>
                  <a:cubicBezTo>
                    <a:pt x="16596" y="19142"/>
                    <a:pt x="16687" y="19598"/>
                    <a:pt x="16809" y="20054"/>
                  </a:cubicBezTo>
                  <a:cubicBezTo>
                    <a:pt x="17052" y="21270"/>
                    <a:pt x="17295" y="22485"/>
                    <a:pt x="17417" y="23701"/>
                  </a:cubicBezTo>
                  <a:cubicBezTo>
                    <a:pt x="17660" y="26133"/>
                    <a:pt x="17660" y="28565"/>
                    <a:pt x="17478" y="30996"/>
                  </a:cubicBezTo>
                  <a:cubicBezTo>
                    <a:pt x="17356" y="32364"/>
                    <a:pt x="17174" y="33732"/>
                    <a:pt x="16961" y="35100"/>
                  </a:cubicBezTo>
                  <a:cubicBezTo>
                    <a:pt x="16930" y="35115"/>
                    <a:pt x="16938" y="35122"/>
                    <a:pt x="16953" y="35122"/>
                  </a:cubicBezTo>
                  <a:cubicBezTo>
                    <a:pt x="16968" y="35122"/>
                    <a:pt x="16991" y="35115"/>
                    <a:pt x="16991" y="35100"/>
                  </a:cubicBezTo>
                  <a:cubicBezTo>
                    <a:pt x="17508" y="32698"/>
                    <a:pt x="17812" y="30267"/>
                    <a:pt x="17812" y="27805"/>
                  </a:cubicBezTo>
                  <a:cubicBezTo>
                    <a:pt x="17812" y="25373"/>
                    <a:pt x="17599" y="22881"/>
                    <a:pt x="17143" y="20449"/>
                  </a:cubicBezTo>
                  <a:cubicBezTo>
                    <a:pt x="17052" y="19963"/>
                    <a:pt x="16961" y="19476"/>
                    <a:pt x="16839" y="18990"/>
                  </a:cubicBezTo>
                  <a:lnTo>
                    <a:pt x="16839" y="18990"/>
                  </a:lnTo>
                  <a:cubicBezTo>
                    <a:pt x="17204" y="19233"/>
                    <a:pt x="17569" y="19537"/>
                    <a:pt x="17933" y="19811"/>
                  </a:cubicBezTo>
                  <a:cubicBezTo>
                    <a:pt x="18937" y="20540"/>
                    <a:pt x="19879" y="21270"/>
                    <a:pt x="20851" y="21938"/>
                  </a:cubicBezTo>
                  <a:cubicBezTo>
                    <a:pt x="22797" y="23337"/>
                    <a:pt x="24803" y="24644"/>
                    <a:pt x="26900" y="25829"/>
                  </a:cubicBezTo>
                  <a:cubicBezTo>
                    <a:pt x="28086" y="26467"/>
                    <a:pt x="29301" y="27075"/>
                    <a:pt x="30548" y="27592"/>
                  </a:cubicBezTo>
                  <a:cubicBezTo>
                    <a:pt x="30548" y="27592"/>
                    <a:pt x="30578" y="27562"/>
                    <a:pt x="30548" y="27562"/>
                  </a:cubicBezTo>
                  <a:cubicBezTo>
                    <a:pt x="28390" y="26498"/>
                    <a:pt x="26323" y="25282"/>
                    <a:pt x="24317" y="24005"/>
                  </a:cubicBezTo>
                  <a:cubicBezTo>
                    <a:pt x="22310" y="22698"/>
                    <a:pt x="20335" y="21270"/>
                    <a:pt x="18420" y="19811"/>
                  </a:cubicBezTo>
                  <a:cubicBezTo>
                    <a:pt x="17873" y="19385"/>
                    <a:pt x="17265" y="18929"/>
                    <a:pt x="16687" y="18473"/>
                  </a:cubicBezTo>
                  <a:cubicBezTo>
                    <a:pt x="16687" y="18413"/>
                    <a:pt x="16657" y="18382"/>
                    <a:pt x="16657" y="18291"/>
                  </a:cubicBezTo>
                  <a:lnTo>
                    <a:pt x="16657" y="18291"/>
                  </a:lnTo>
                  <a:cubicBezTo>
                    <a:pt x="17052" y="18473"/>
                    <a:pt x="17478" y="18686"/>
                    <a:pt x="17873" y="18899"/>
                  </a:cubicBezTo>
                  <a:cubicBezTo>
                    <a:pt x="18937" y="19476"/>
                    <a:pt x="19909" y="20054"/>
                    <a:pt x="20943" y="20662"/>
                  </a:cubicBezTo>
                  <a:cubicBezTo>
                    <a:pt x="22949" y="21878"/>
                    <a:pt x="24894" y="23154"/>
                    <a:pt x="26870" y="24400"/>
                  </a:cubicBezTo>
                  <a:cubicBezTo>
                    <a:pt x="27964" y="25130"/>
                    <a:pt x="29119" y="25829"/>
                    <a:pt x="30244" y="26498"/>
                  </a:cubicBezTo>
                  <a:cubicBezTo>
                    <a:pt x="30250" y="26504"/>
                    <a:pt x="30257" y="26506"/>
                    <a:pt x="30264" y="26506"/>
                  </a:cubicBezTo>
                  <a:cubicBezTo>
                    <a:pt x="30294" y="26506"/>
                    <a:pt x="30323" y="26467"/>
                    <a:pt x="30274" y="26467"/>
                  </a:cubicBezTo>
                  <a:cubicBezTo>
                    <a:pt x="28359" y="25130"/>
                    <a:pt x="26383" y="23792"/>
                    <a:pt x="24408" y="22516"/>
                  </a:cubicBezTo>
                  <a:cubicBezTo>
                    <a:pt x="22432" y="21209"/>
                    <a:pt x="20456" y="19993"/>
                    <a:pt x="18389" y="18868"/>
                  </a:cubicBezTo>
                  <a:cubicBezTo>
                    <a:pt x="17842" y="18567"/>
                    <a:pt x="17319" y="18291"/>
                    <a:pt x="16777" y="18017"/>
                  </a:cubicBezTo>
                  <a:lnTo>
                    <a:pt x="16777" y="18017"/>
                  </a:lnTo>
                  <a:cubicBezTo>
                    <a:pt x="16999" y="18119"/>
                    <a:pt x="17233" y="18196"/>
                    <a:pt x="17447" y="18291"/>
                  </a:cubicBezTo>
                  <a:cubicBezTo>
                    <a:pt x="18511" y="18747"/>
                    <a:pt x="19575" y="19233"/>
                    <a:pt x="20639" y="19780"/>
                  </a:cubicBezTo>
                  <a:cubicBezTo>
                    <a:pt x="22766" y="20844"/>
                    <a:pt x="24803" y="21969"/>
                    <a:pt x="26779" y="23276"/>
                  </a:cubicBezTo>
                  <a:cubicBezTo>
                    <a:pt x="27903" y="24005"/>
                    <a:pt x="28998" y="24735"/>
                    <a:pt x="30061" y="25525"/>
                  </a:cubicBezTo>
                  <a:cubicBezTo>
                    <a:pt x="30067" y="25531"/>
                    <a:pt x="30074" y="25534"/>
                    <a:pt x="30079" y="25534"/>
                  </a:cubicBezTo>
                  <a:cubicBezTo>
                    <a:pt x="30101" y="25534"/>
                    <a:pt x="30116" y="25495"/>
                    <a:pt x="30092" y="25495"/>
                  </a:cubicBezTo>
                  <a:cubicBezTo>
                    <a:pt x="28207" y="24036"/>
                    <a:pt x="26262" y="22698"/>
                    <a:pt x="24225" y="21482"/>
                  </a:cubicBezTo>
                  <a:cubicBezTo>
                    <a:pt x="22189" y="20267"/>
                    <a:pt x="20092" y="19142"/>
                    <a:pt x="17933" y="18200"/>
                  </a:cubicBezTo>
                  <a:cubicBezTo>
                    <a:pt x="17630" y="18078"/>
                    <a:pt x="17295" y="17926"/>
                    <a:pt x="16961" y="17774"/>
                  </a:cubicBezTo>
                  <a:cubicBezTo>
                    <a:pt x="17022" y="17744"/>
                    <a:pt x="17052" y="17744"/>
                    <a:pt x="17143" y="17683"/>
                  </a:cubicBezTo>
                  <a:cubicBezTo>
                    <a:pt x="17599" y="17835"/>
                    <a:pt x="18025" y="17957"/>
                    <a:pt x="18481" y="18109"/>
                  </a:cubicBezTo>
                  <a:cubicBezTo>
                    <a:pt x="19636" y="18504"/>
                    <a:pt x="20791" y="18899"/>
                    <a:pt x="21915" y="19416"/>
                  </a:cubicBezTo>
                  <a:cubicBezTo>
                    <a:pt x="24165" y="20388"/>
                    <a:pt x="26292" y="21574"/>
                    <a:pt x="28298" y="22972"/>
                  </a:cubicBezTo>
                  <a:cubicBezTo>
                    <a:pt x="29453" y="23732"/>
                    <a:pt x="30548" y="24613"/>
                    <a:pt x="31612" y="25495"/>
                  </a:cubicBezTo>
                  <a:cubicBezTo>
                    <a:pt x="31620" y="25503"/>
                    <a:pt x="31628" y="25507"/>
                    <a:pt x="31635" y="25507"/>
                  </a:cubicBezTo>
                  <a:cubicBezTo>
                    <a:pt x="31654" y="25507"/>
                    <a:pt x="31664" y="25478"/>
                    <a:pt x="31642" y="25434"/>
                  </a:cubicBezTo>
                  <a:cubicBezTo>
                    <a:pt x="29818" y="23762"/>
                    <a:pt x="27842" y="22334"/>
                    <a:pt x="25715" y="21087"/>
                  </a:cubicBezTo>
                  <a:cubicBezTo>
                    <a:pt x="23587" y="19871"/>
                    <a:pt x="21368" y="18838"/>
                    <a:pt x="19028" y="17987"/>
                  </a:cubicBezTo>
                  <a:cubicBezTo>
                    <a:pt x="18572" y="17835"/>
                    <a:pt x="18116" y="17683"/>
                    <a:pt x="17630" y="17531"/>
                  </a:cubicBezTo>
                  <a:cubicBezTo>
                    <a:pt x="18085" y="17379"/>
                    <a:pt x="18511" y="17197"/>
                    <a:pt x="18937" y="17014"/>
                  </a:cubicBezTo>
                  <a:cubicBezTo>
                    <a:pt x="20061" y="16528"/>
                    <a:pt x="21155" y="16072"/>
                    <a:pt x="22219" y="15555"/>
                  </a:cubicBezTo>
                  <a:cubicBezTo>
                    <a:pt x="24438" y="14583"/>
                    <a:pt x="26566" y="13488"/>
                    <a:pt x="28602" y="12273"/>
                  </a:cubicBezTo>
                  <a:cubicBezTo>
                    <a:pt x="29788" y="11543"/>
                    <a:pt x="30882" y="10783"/>
                    <a:pt x="32007" y="9993"/>
                  </a:cubicBezTo>
                  <a:cubicBezTo>
                    <a:pt x="32037" y="9932"/>
                    <a:pt x="32007" y="9932"/>
                    <a:pt x="32007" y="9932"/>
                  </a:cubicBezTo>
                  <a:cubicBezTo>
                    <a:pt x="30031" y="11300"/>
                    <a:pt x="27934" y="12485"/>
                    <a:pt x="25806" y="13549"/>
                  </a:cubicBezTo>
                  <a:cubicBezTo>
                    <a:pt x="23648" y="14644"/>
                    <a:pt x="21429" y="15647"/>
                    <a:pt x="19240" y="16558"/>
                  </a:cubicBezTo>
                  <a:cubicBezTo>
                    <a:pt x="18541" y="16832"/>
                    <a:pt x="17873" y="17136"/>
                    <a:pt x="17174" y="17379"/>
                  </a:cubicBezTo>
                  <a:cubicBezTo>
                    <a:pt x="17113" y="17379"/>
                    <a:pt x="17052" y="17349"/>
                    <a:pt x="16991" y="17349"/>
                  </a:cubicBezTo>
                  <a:cubicBezTo>
                    <a:pt x="17356" y="17136"/>
                    <a:pt x="17751" y="16862"/>
                    <a:pt x="18116" y="16619"/>
                  </a:cubicBezTo>
                  <a:cubicBezTo>
                    <a:pt x="19119" y="16011"/>
                    <a:pt x="20152" y="15403"/>
                    <a:pt x="21155" y="14856"/>
                  </a:cubicBezTo>
                  <a:cubicBezTo>
                    <a:pt x="23222" y="13701"/>
                    <a:pt x="25320" y="12637"/>
                    <a:pt x="27387" y="11574"/>
                  </a:cubicBezTo>
                  <a:cubicBezTo>
                    <a:pt x="28572" y="10966"/>
                    <a:pt x="29757" y="10327"/>
                    <a:pt x="30882" y="9689"/>
                  </a:cubicBezTo>
                  <a:cubicBezTo>
                    <a:pt x="30882" y="9689"/>
                    <a:pt x="30882" y="9628"/>
                    <a:pt x="30852" y="9628"/>
                  </a:cubicBezTo>
                  <a:cubicBezTo>
                    <a:pt x="28724" y="10631"/>
                    <a:pt x="26596" y="11695"/>
                    <a:pt x="24499" y="12759"/>
                  </a:cubicBezTo>
                  <a:cubicBezTo>
                    <a:pt x="22432" y="13823"/>
                    <a:pt x="20365" y="14917"/>
                    <a:pt x="18359" y="16133"/>
                  </a:cubicBezTo>
                  <a:cubicBezTo>
                    <a:pt x="17781" y="16467"/>
                    <a:pt x="17204" y="16832"/>
                    <a:pt x="16657" y="17197"/>
                  </a:cubicBezTo>
                  <a:cubicBezTo>
                    <a:pt x="16870" y="17045"/>
                    <a:pt x="17143" y="16862"/>
                    <a:pt x="17356" y="16680"/>
                  </a:cubicBezTo>
                  <a:cubicBezTo>
                    <a:pt x="18329" y="15981"/>
                    <a:pt x="19271" y="15312"/>
                    <a:pt x="20244" y="14644"/>
                  </a:cubicBezTo>
                  <a:cubicBezTo>
                    <a:pt x="22219" y="13367"/>
                    <a:pt x="24286" y="12151"/>
                    <a:pt x="26383" y="11087"/>
                  </a:cubicBezTo>
                  <a:cubicBezTo>
                    <a:pt x="27539" y="10510"/>
                    <a:pt x="28724" y="9902"/>
                    <a:pt x="29940" y="9385"/>
                  </a:cubicBezTo>
                  <a:cubicBezTo>
                    <a:pt x="29940" y="9385"/>
                    <a:pt x="29940" y="9324"/>
                    <a:pt x="29909" y="9324"/>
                  </a:cubicBezTo>
                  <a:cubicBezTo>
                    <a:pt x="27690" y="10236"/>
                    <a:pt x="25563" y="11270"/>
                    <a:pt x="23526" y="12425"/>
                  </a:cubicBezTo>
                  <a:cubicBezTo>
                    <a:pt x="21429" y="13549"/>
                    <a:pt x="19423" y="14795"/>
                    <a:pt x="17508" y="16224"/>
                  </a:cubicBezTo>
                  <a:cubicBezTo>
                    <a:pt x="17204" y="16437"/>
                    <a:pt x="16961" y="16619"/>
                    <a:pt x="16626" y="16862"/>
                  </a:cubicBezTo>
                  <a:cubicBezTo>
                    <a:pt x="16687" y="16771"/>
                    <a:pt x="16687" y="16741"/>
                    <a:pt x="16687" y="16680"/>
                  </a:cubicBezTo>
                  <a:cubicBezTo>
                    <a:pt x="17022" y="16376"/>
                    <a:pt x="17356" y="16011"/>
                    <a:pt x="17690" y="15707"/>
                  </a:cubicBezTo>
                  <a:cubicBezTo>
                    <a:pt x="18602" y="14917"/>
                    <a:pt x="19575" y="14127"/>
                    <a:pt x="20547" y="13397"/>
                  </a:cubicBezTo>
                  <a:cubicBezTo>
                    <a:pt x="22493" y="11969"/>
                    <a:pt x="24621" y="10692"/>
                    <a:pt x="26809" y="9689"/>
                  </a:cubicBezTo>
                  <a:cubicBezTo>
                    <a:pt x="28086" y="9081"/>
                    <a:pt x="29362" y="8534"/>
                    <a:pt x="30669" y="8078"/>
                  </a:cubicBezTo>
                  <a:cubicBezTo>
                    <a:pt x="30700" y="8078"/>
                    <a:pt x="30700" y="8048"/>
                    <a:pt x="30669" y="8048"/>
                  </a:cubicBezTo>
                  <a:cubicBezTo>
                    <a:pt x="28298" y="8777"/>
                    <a:pt x="26019" y="9750"/>
                    <a:pt x="23891" y="10966"/>
                  </a:cubicBezTo>
                  <a:cubicBezTo>
                    <a:pt x="21733" y="12181"/>
                    <a:pt x="19727" y="13640"/>
                    <a:pt x="17842" y="15221"/>
                  </a:cubicBezTo>
                  <a:cubicBezTo>
                    <a:pt x="17478" y="15525"/>
                    <a:pt x="17082" y="15859"/>
                    <a:pt x="16718" y="16224"/>
                  </a:cubicBezTo>
                  <a:cubicBezTo>
                    <a:pt x="16778" y="15768"/>
                    <a:pt x="16870" y="15312"/>
                    <a:pt x="16900" y="14856"/>
                  </a:cubicBezTo>
                  <a:cubicBezTo>
                    <a:pt x="17052" y="13640"/>
                    <a:pt x="17204" y="12455"/>
                    <a:pt x="17326" y="11239"/>
                  </a:cubicBezTo>
                  <a:cubicBezTo>
                    <a:pt x="17538" y="8868"/>
                    <a:pt x="17690" y="6498"/>
                    <a:pt x="17660" y="4096"/>
                  </a:cubicBezTo>
                  <a:cubicBezTo>
                    <a:pt x="17660" y="2729"/>
                    <a:pt x="17538" y="1361"/>
                    <a:pt x="17386" y="23"/>
                  </a:cubicBezTo>
                  <a:cubicBezTo>
                    <a:pt x="17386" y="8"/>
                    <a:pt x="17379" y="1"/>
                    <a:pt x="1737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5"/>
            <p:cNvSpPr/>
            <p:nvPr/>
          </p:nvSpPr>
          <p:spPr>
            <a:xfrm>
              <a:off x="2934425" y="3092150"/>
              <a:ext cx="102600" cy="97525"/>
            </a:xfrm>
            <a:custGeom>
              <a:avLst/>
              <a:gdLst/>
              <a:ahLst/>
              <a:cxnLst/>
              <a:rect l="l" t="t" r="r" b="b"/>
              <a:pathLst>
                <a:path w="4104" h="3901" extrusionOk="0">
                  <a:moveTo>
                    <a:pt x="2068" y="1"/>
                  </a:moveTo>
                  <a:cubicBezTo>
                    <a:pt x="2017" y="1"/>
                    <a:pt x="1966" y="6"/>
                    <a:pt x="1915" y="17"/>
                  </a:cubicBezTo>
                  <a:cubicBezTo>
                    <a:pt x="1824" y="17"/>
                    <a:pt x="1733" y="48"/>
                    <a:pt x="1611" y="48"/>
                  </a:cubicBezTo>
                  <a:lnTo>
                    <a:pt x="1429" y="48"/>
                  </a:lnTo>
                  <a:cubicBezTo>
                    <a:pt x="1368" y="48"/>
                    <a:pt x="1277" y="48"/>
                    <a:pt x="1246" y="78"/>
                  </a:cubicBezTo>
                  <a:cubicBezTo>
                    <a:pt x="1003" y="108"/>
                    <a:pt x="821" y="230"/>
                    <a:pt x="669" y="382"/>
                  </a:cubicBezTo>
                  <a:cubicBezTo>
                    <a:pt x="365" y="656"/>
                    <a:pt x="183" y="1051"/>
                    <a:pt x="91" y="1446"/>
                  </a:cubicBezTo>
                  <a:cubicBezTo>
                    <a:pt x="0" y="1902"/>
                    <a:pt x="0" y="2358"/>
                    <a:pt x="183" y="2814"/>
                  </a:cubicBezTo>
                  <a:cubicBezTo>
                    <a:pt x="335" y="3178"/>
                    <a:pt x="639" y="3482"/>
                    <a:pt x="1003" y="3634"/>
                  </a:cubicBezTo>
                  <a:cubicBezTo>
                    <a:pt x="1216" y="3725"/>
                    <a:pt x="1429" y="3847"/>
                    <a:pt x="1672" y="3877"/>
                  </a:cubicBezTo>
                  <a:cubicBezTo>
                    <a:pt x="1794" y="3893"/>
                    <a:pt x="1915" y="3900"/>
                    <a:pt x="2041" y="3900"/>
                  </a:cubicBezTo>
                  <a:cubicBezTo>
                    <a:pt x="2166" y="3900"/>
                    <a:pt x="2295" y="3893"/>
                    <a:pt x="2432" y="3877"/>
                  </a:cubicBezTo>
                  <a:cubicBezTo>
                    <a:pt x="2584" y="3847"/>
                    <a:pt x="2736" y="3847"/>
                    <a:pt x="2888" y="3786"/>
                  </a:cubicBezTo>
                  <a:cubicBezTo>
                    <a:pt x="3070" y="3756"/>
                    <a:pt x="3222" y="3725"/>
                    <a:pt x="3374" y="3573"/>
                  </a:cubicBezTo>
                  <a:lnTo>
                    <a:pt x="3435" y="3482"/>
                  </a:lnTo>
                  <a:lnTo>
                    <a:pt x="3587" y="3330"/>
                  </a:lnTo>
                  <a:cubicBezTo>
                    <a:pt x="3678" y="3269"/>
                    <a:pt x="3678" y="3239"/>
                    <a:pt x="3708" y="3209"/>
                  </a:cubicBezTo>
                  <a:cubicBezTo>
                    <a:pt x="4012" y="2844"/>
                    <a:pt x="4104" y="2297"/>
                    <a:pt x="4012" y="1780"/>
                  </a:cubicBezTo>
                  <a:cubicBezTo>
                    <a:pt x="3982" y="1537"/>
                    <a:pt x="3891" y="1233"/>
                    <a:pt x="3739" y="990"/>
                  </a:cubicBezTo>
                  <a:cubicBezTo>
                    <a:pt x="3648" y="807"/>
                    <a:pt x="3526" y="625"/>
                    <a:pt x="3344" y="504"/>
                  </a:cubicBezTo>
                  <a:cubicBezTo>
                    <a:pt x="3131" y="352"/>
                    <a:pt x="2918" y="230"/>
                    <a:pt x="2675" y="169"/>
                  </a:cubicBezTo>
                  <a:cubicBezTo>
                    <a:pt x="2502" y="95"/>
                    <a:pt x="2289" y="1"/>
                    <a:pt x="20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75"/>
          <p:cNvGrpSpPr/>
          <p:nvPr/>
        </p:nvGrpSpPr>
        <p:grpSpPr>
          <a:xfrm>
            <a:off x="3877175" y="3144350"/>
            <a:ext cx="1224000" cy="805550"/>
            <a:chOff x="3736100" y="2763350"/>
            <a:chExt cx="1224000" cy="805550"/>
          </a:xfrm>
        </p:grpSpPr>
        <p:sp>
          <p:nvSpPr>
            <p:cNvPr id="7734" name="Google Shape;7734;p75"/>
            <p:cNvSpPr/>
            <p:nvPr/>
          </p:nvSpPr>
          <p:spPr>
            <a:xfrm>
              <a:off x="3736100" y="2763350"/>
              <a:ext cx="1224000" cy="805550"/>
            </a:xfrm>
            <a:custGeom>
              <a:avLst/>
              <a:gdLst/>
              <a:ahLst/>
              <a:cxnLst/>
              <a:rect l="l" t="t" r="r" b="b"/>
              <a:pathLst>
                <a:path w="48960" h="32222" extrusionOk="0">
                  <a:moveTo>
                    <a:pt x="24253" y="0"/>
                  </a:moveTo>
                  <a:cubicBezTo>
                    <a:pt x="24147" y="0"/>
                    <a:pt x="24038" y="59"/>
                    <a:pt x="24013" y="160"/>
                  </a:cubicBezTo>
                  <a:cubicBezTo>
                    <a:pt x="23892" y="586"/>
                    <a:pt x="24104" y="920"/>
                    <a:pt x="24317" y="1254"/>
                  </a:cubicBezTo>
                  <a:cubicBezTo>
                    <a:pt x="24560" y="1680"/>
                    <a:pt x="24834" y="2136"/>
                    <a:pt x="25108" y="2561"/>
                  </a:cubicBezTo>
                  <a:cubicBezTo>
                    <a:pt x="25624" y="3382"/>
                    <a:pt x="26202" y="4203"/>
                    <a:pt x="26779" y="5023"/>
                  </a:cubicBezTo>
                  <a:cubicBezTo>
                    <a:pt x="28816" y="7941"/>
                    <a:pt x="31035" y="10738"/>
                    <a:pt x="33162" y="13564"/>
                  </a:cubicBezTo>
                  <a:cubicBezTo>
                    <a:pt x="35260" y="16300"/>
                    <a:pt x="37296" y="19096"/>
                    <a:pt x="39120" y="22014"/>
                  </a:cubicBezTo>
                  <a:cubicBezTo>
                    <a:pt x="37722" y="20950"/>
                    <a:pt x="36232" y="19947"/>
                    <a:pt x="34713" y="19035"/>
                  </a:cubicBezTo>
                  <a:cubicBezTo>
                    <a:pt x="33649" y="17455"/>
                    <a:pt x="32615" y="15814"/>
                    <a:pt x="31521" y="14263"/>
                  </a:cubicBezTo>
                  <a:cubicBezTo>
                    <a:pt x="29576" y="11497"/>
                    <a:pt x="27539" y="8792"/>
                    <a:pt x="25229" y="6361"/>
                  </a:cubicBezTo>
                  <a:cubicBezTo>
                    <a:pt x="24044" y="5145"/>
                    <a:pt x="22828" y="3959"/>
                    <a:pt x="21521" y="2865"/>
                  </a:cubicBezTo>
                  <a:cubicBezTo>
                    <a:pt x="20457" y="1953"/>
                    <a:pt x="19302" y="920"/>
                    <a:pt x="17813" y="768"/>
                  </a:cubicBezTo>
                  <a:cubicBezTo>
                    <a:pt x="17691" y="768"/>
                    <a:pt x="17630" y="890"/>
                    <a:pt x="17630" y="950"/>
                  </a:cubicBezTo>
                  <a:cubicBezTo>
                    <a:pt x="17661" y="1710"/>
                    <a:pt x="18086" y="2318"/>
                    <a:pt x="18542" y="2896"/>
                  </a:cubicBezTo>
                  <a:cubicBezTo>
                    <a:pt x="19059" y="3595"/>
                    <a:pt x="19636" y="4233"/>
                    <a:pt x="20214" y="4871"/>
                  </a:cubicBezTo>
                  <a:cubicBezTo>
                    <a:pt x="22281" y="7273"/>
                    <a:pt x="24530" y="9552"/>
                    <a:pt x="26779" y="11801"/>
                  </a:cubicBezTo>
                  <a:cubicBezTo>
                    <a:pt x="27904" y="12926"/>
                    <a:pt x="29059" y="14020"/>
                    <a:pt x="30184" y="15145"/>
                  </a:cubicBezTo>
                  <a:cubicBezTo>
                    <a:pt x="30761" y="15662"/>
                    <a:pt x="31339" y="16239"/>
                    <a:pt x="31916" y="16756"/>
                  </a:cubicBezTo>
                  <a:lnTo>
                    <a:pt x="33618" y="18367"/>
                  </a:lnTo>
                  <a:cubicBezTo>
                    <a:pt x="31521" y="17151"/>
                    <a:pt x="29363" y="16087"/>
                    <a:pt x="27114" y="15084"/>
                  </a:cubicBezTo>
                  <a:lnTo>
                    <a:pt x="26323" y="14294"/>
                  </a:lnTo>
                  <a:cubicBezTo>
                    <a:pt x="24560" y="12501"/>
                    <a:pt x="22828" y="10768"/>
                    <a:pt x="20974" y="9127"/>
                  </a:cubicBezTo>
                  <a:cubicBezTo>
                    <a:pt x="18937" y="7333"/>
                    <a:pt x="16779" y="5662"/>
                    <a:pt x="14439" y="4355"/>
                  </a:cubicBezTo>
                  <a:cubicBezTo>
                    <a:pt x="13861" y="3990"/>
                    <a:pt x="13253" y="3686"/>
                    <a:pt x="12645" y="3382"/>
                  </a:cubicBezTo>
                  <a:cubicBezTo>
                    <a:pt x="12098" y="3169"/>
                    <a:pt x="11581" y="2865"/>
                    <a:pt x="11004" y="2865"/>
                  </a:cubicBezTo>
                  <a:cubicBezTo>
                    <a:pt x="10882" y="2865"/>
                    <a:pt x="10670" y="2865"/>
                    <a:pt x="10578" y="2926"/>
                  </a:cubicBezTo>
                  <a:cubicBezTo>
                    <a:pt x="10518" y="3017"/>
                    <a:pt x="10487" y="3169"/>
                    <a:pt x="10487" y="3291"/>
                  </a:cubicBezTo>
                  <a:cubicBezTo>
                    <a:pt x="10518" y="3534"/>
                    <a:pt x="10700" y="3747"/>
                    <a:pt x="10852" y="3899"/>
                  </a:cubicBezTo>
                  <a:cubicBezTo>
                    <a:pt x="11399" y="4355"/>
                    <a:pt x="11946" y="4810"/>
                    <a:pt x="12554" y="5206"/>
                  </a:cubicBezTo>
                  <a:cubicBezTo>
                    <a:pt x="13740" y="6057"/>
                    <a:pt x="14955" y="6877"/>
                    <a:pt x="16171" y="7698"/>
                  </a:cubicBezTo>
                  <a:cubicBezTo>
                    <a:pt x="17387" y="8519"/>
                    <a:pt x="18603" y="9309"/>
                    <a:pt x="19849" y="10160"/>
                  </a:cubicBezTo>
                  <a:cubicBezTo>
                    <a:pt x="21065" y="10981"/>
                    <a:pt x="22281" y="11801"/>
                    <a:pt x="23497" y="12592"/>
                  </a:cubicBezTo>
                  <a:cubicBezTo>
                    <a:pt x="24165" y="13017"/>
                    <a:pt x="24804" y="13473"/>
                    <a:pt x="25442" y="13929"/>
                  </a:cubicBezTo>
                  <a:cubicBezTo>
                    <a:pt x="25624" y="14142"/>
                    <a:pt x="25867" y="14324"/>
                    <a:pt x="26050" y="14567"/>
                  </a:cubicBezTo>
                  <a:cubicBezTo>
                    <a:pt x="25867" y="14476"/>
                    <a:pt x="25715" y="14415"/>
                    <a:pt x="25533" y="14324"/>
                  </a:cubicBezTo>
                  <a:cubicBezTo>
                    <a:pt x="24348" y="13868"/>
                    <a:pt x="23132" y="13412"/>
                    <a:pt x="21916" y="13048"/>
                  </a:cubicBezTo>
                  <a:cubicBezTo>
                    <a:pt x="21764" y="12956"/>
                    <a:pt x="21612" y="12865"/>
                    <a:pt x="21490" y="12774"/>
                  </a:cubicBezTo>
                  <a:cubicBezTo>
                    <a:pt x="19089" y="11345"/>
                    <a:pt x="16597" y="9978"/>
                    <a:pt x="14043" y="8792"/>
                  </a:cubicBezTo>
                  <a:cubicBezTo>
                    <a:pt x="12797" y="8184"/>
                    <a:pt x="11490" y="7607"/>
                    <a:pt x="10214" y="7090"/>
                  </a:cubicBezTo>
                  <a:cubicBezTo>
                    <a:pt x="9119" y="6634"/>
                    <a:pt x="7934" y="6209"/>
                    <a:pt x="6718" y="6026"/>
                  </a:cubicBezTo>
                  <a:cubicBezTo>
                    <a:pt x="6409" y="5978"/>
                    <a:pt x="6083" y="5946"/>
                    <a:pt x="5757" y="5946"/>
                  </a:cubicBezTo>
                  <a:cubicBezTo>
                    <a:pt x="5475" y="5946"/>
                    <a:pt x="5193" y="5970"/>
                    <a:pt x="4925" y="6026"/>
                  </a:cubicBezTo>
                  <a:cubicBezTo>
                    <a:pt x="4651" y="6057"/>
                    <a:pt x="4408" y="6209"/>
                    <a:pt x="4256" y="6482"/>
                  </a:cubicBezTo>
                  <a:cubicBezTo>
                    <a:pt x="4104" y="6695"/>
                    <a:pt x="4104" y="6999"/>
                    <a:pt x="4256" y="7181"/>
                  </a:cubicBezTo>
                  <a:cubicBezTo>
                    <a:pt x="4438" y="7424"/>
                    <a:pt x="4742" y="7576"/>
                    <a:pt x="5016" y="7728"/>
                  </a:cubicBezTo>
                  <a:cubicBezTo>
                    <a:pt x="5259" y="7880"/>
                    <a:pt x="5533" y="8032"/>
                    <a:pt x="5806" y="8154"/>
                  </a:cubicBezTo>
                  <a:cubicBezTo>
                    <a:pt x="6323" y="8397"/>
                    <a:pt x="6901" y="8640"/>
                    <a:pt x="7478" y="8853"/>
                  </a:cubicBezTo>
                  <a:cubicBezTo>
                    <a:pt x="9758" y="9765"/>
                    <a:pt x="12159" y="10373"/>
                    <a:pt x="14530" y="11042"/>
                  </a:cubicBezTo>
                  <a:cubicBezTo>
                    <a:pt x="15715" y="11345"/>
                    <a:pt x="16931" y="11680"/>
                    <a:pt x="18117" y="12014"/>
                  </a:cubicBezTo>
                  <a:cubicBezTo>
                    <a:pt x="18420" y="12105"/>
                    <a:pt x="18694" y="12197"/>
                    <a:pt x="18998" y="12288"/>
                  </a:cubicBezTo>
                  <a:cubicBezTo>
                    <a:pt x="18147" y="12105"/>
                    <a:pt x="17326" y="11984"/>
                    <a:pt x="16445" y="11862"/>
                  </a:cubicBezTo>
                  <a:cubicBezTo>
                    <a:pt x="15746" y="11801"/>
                    <a:pt x="15077" y="11710"/>
                    <a:pt x="14439" y="11680"/>
                  </a:cubicBezTo>
                  <a:cubicBezTo>
                    <a:pt x="14378" y="11649"/>
                    <a:pt x="14317" y="11649"/>
                    <a:pt x="14226" y="11649"/>
                  </a:cubicBezTo>
                  <a:lnTo>
                    <a:pt x="13861" y="11649"/>
                  </a:lnTo>
                  <a:lnTo>
                    <a:pt x="13527" y="11528"/>
                  </a:lnTo>
                  <a:cubicBezTo>
                    <a:pt x="12615" y="11285"/>
                    <a:pt x="11642" y="11194"/>
                    <a:pt x="10730" y="11102"/>
                  </a:cubicBezTo>
                  <a:cubicBezTo>
                    <a:pt x="10178" y="11067"/>
                    <a:pt x="9637" y="11052"/>
                    <a:pt x="9094" y="11052"/>
                  </a:cubicBezTo>
                  <a:cubicBezTo>
                    <a:pt x="8709" y="11052"/>
                    <a:pt x="8324" y="11059"/>
                    <a:pt x="7934" y="11072"/>
                  </a:cubicBezTo>
                  <a:cubicBezTo>
                    <a:pt x="6992" y="11102"/>
                    <a:pt x="6080" y="11224"/>
                    <a:pt x="5168" y="11376"/>
                  </a:cubicBezTo>
                  <a:cubicBezTo>
                    <a:pt x="4195" y="11528"/>
                    <a:pt x="3253" y="11741"/>
                    <a:pt x="2341" y="12045"/>
                  </a:cubicBezTo>
                  <a:cubicBezTo>
                    <a:pt x="1855" y="12197"/>
                    <a:pt x="1399" y="12440"/>
                    <a:pt x="973" y="12713"/>
                  </a:cubicBezTo>
                  <a:cubicBezTo>
                    <a:pt x="761" y="12804"/>
                    <a:pt x="548" y="12956"/>
                    <a:pt x="365" y="13169"/>
                  </a:cubicBezTo>
                  <a:cubicBezTo>
                    <a:pt x="183" y="13321"/>
                    <a:pt x="1" y="13534"/>
                    <a:pt x="61" y="13808"/>
                  </a:cubicBezTo>
                  <a:cubicBezTo>
                    <a:pt x="183" y="14233"/>
                    <a:pt x="761" y="14446"/>
                    <a:pt x="1156" y="14537"/>
                  </a:cubicBezTo>
                  <a:cubicBezTo>
                    <a:pt x="1414" y="14567"/>
                    <a:pt x="1665" y="14575"/>
                    <a:pt x="1912" y="14575"/>
                  </a:cubicBezTo>
                  <a:cubicBezTo>
                    <a:pt x="2159" y="14575"/>
                    <a:pt x="2402" y="14567"/>
                    <a:pt x="2645" y="14567"/>
                  </a:cubicBezTo>
                  <a:cubicBezTo>
                    <a:pt x="4651" y="14476"/>
                    <a:pt x="6627" y="14142"/>
                    <a:pt x="8572" y="13716"/>
                  </a:cubicBezTo>
                  <a:cubicBezTo>
                    <a:pt x="10244" y="13352"/>
                    <a:pt x="11916" y="12896"/>
                    <a:pt x="13557" y="12440"/>
                  </a:cubicBezTo>
                  <a:cubicBezTo>
                    <a:pt x="14895" y="12470"/>
                    <a:pt x="16202" y="12531"/>
                    <a:pt x="17509" y="12774"/>
                  </a:cubicBezTo>
                  <a:cubicBezTo>
                    <a:pt x="20548" y="13260"/>
                    <a:pt x="23497" y="14263"/>
                    <a:pt x="26354" y="15418"/>
                  </a:cubicBezTo>
                  <a:cubicBezTo>
                    <a:pt x="29241" y="16634"/>
                    <a:pt x="32068" y="18063"/>
                    <a:pt x="34743" y="19735"/>
                  </a:cubicBezTo>
                  <a:cubicBezTo>
                    <a:pt x="37448" y="21346"/>
                    <a:pt x="40001" y="23230"/>
                    <a:pt x="42342" y="25297"/>
                  </a:cubicBezTo>
                  <a:cubicBezTo>
                    <a:pt x="44713" y="27364"/>
                    <a:pt x="46962" y="29674"/>
                    <a:pt x="48816" y="32197"/>
                  </a:cubicBezTo>
                  <a:cubicBezTo>
                    <a:pt x="48825" y="32214"/>
                    <a:pt x="48840" y="32221"/>
                    <a:pt x="48858" y="32221"/>
                  </a:cubicBezTo>
                  <a:cubicBezTo>
                    <a:pt x="48903" y="32221"/>
                    <a:pt x="48960" y="32171"/>
                    <a:pt x="48938" y="32105"/>
                  </a:cubicBezTo>
                  <a:cubicBezTo>
                    <a:pt x="48695" y="31771"/>
                    <a:pt x="48482" y="31467"/>
                    <a:pt x="48239" y="31133"/>
                  </a:cubicBezTo>
                  <a:cubicBezTo>
                    <a:pt x="47783" y="30495"/>
                    <a:pt x="47327" y="29887"/>
                    <a:pt x="46840" y="29279"/>
                  </a:cubicBezTo>
                  <a:cubicBezTo>
                    <a:pt x="46354" y="28671"/>
                    <a:pt x="45807" y="28063"/>
                    <a:pt x="45290" y="27485"/>
                  </a:cubicBezTo>
                  <a:cubicBezTo>
                    <a:pt x="45047" y="27212"/>
                    <a:pt x="44834" y="26999"/>
                    <a:pt x="44561" y="26726"/>
                  </a:cubicBezTo>
                  <a:cubicBezTo>
                    <a:pt x="44561" y="26695"/>
                    <a:pt x="44591" y="26634"/>
                    <a:pt x="44561" y="26604"/>
                  </a:cubicBezTo>
                  <a:cubicBezTo>
                    <a:pt x="44622" y="26543"/>
                    <a:pt x="44713" y="26422"/>
                    <a:pt x="44682" y="26300"/>
                  </a:cubicBezTo>
                  <a:cubicBezTo>
                    <a:pt x="44622" y="26148"/>
                    <a:pt x="44561" y="26026"/>
                    <a:pt x="44530" y="25874"/>
                  </a:cubicBezTo>
                  <a:cubicBezTo>
                    <a:pt x="44530" y="25662"/>
                    <a:pt x="44470" y="25479"/>
                    <a:pt x="44470" y="25236"/>
                  </a:cubicBezTo>
                  <a:cubicBezTo>
                    <a:pt x="44318" y="23412"/>
                    <a:pt x="44074" y="21558"/>
                    <a:pt x="43679" y="19765"/>
                  </a:cubicBezTo>
                  <a:cubicBezTo>
                    <a:pt x="43345" y="17972"/>
                    <a:pt x="42919" y="16209"/>
                    <a:pt x="42403" y="14415"/>
                  </a:cubicBezTo>
                  <a:cubicBezTo>
                    <a:pt x="41886" y="12713"/>
                    <a:pt x="41278" y="10981"/>
                    <a:pt x="40518" y="9370"/>
                  </a:cubicBezTo>
                  <a:cubicBezTo>
                    <a:pt x="39819" y="7728"/>
                    <a:pt x="38907" y="6178"/>
                    <a:pt x="37874" y="4719"/>
                  </a:cubicBezTo>
                  <a:cubicBezTo>
                    <a:pt x="37327" y="3990"/>
                    <a:pt x="36779" y="3321"/>
                    <a:pt x="36172" y="2683"/>
                  </a:cubicBezTo>
                  <a:cubicBezTo>
                    <a:pt x="35868" y="2379"/>
                    <a:pt x="35564" y="2014"/>
                    <a:pt x="35199" y="1771"/>
                  </a:cubicBezTo>
                  <a:cubicBezTo>
                    <a:pt x="35047" y="1619"/>
                    <a:pt x="34865" y="1467"/>
                    <a:pt x="34713" y="1315"/>
                  </a:cubicBezTo>
                  <a:cubicBezTo>
                    <a:pt x="34561" y="1163"/>
                    <a:pt x="34378" y="1011"/>
                    <a:pt x="34196" y="920"/>
                  </a:cubicBezTo>
                  <a:cubicBezTo>
                    <a:pt x="34097" y="882"/>
                    <a:pt x="33993" y="863"/>
                    <a:pt x="33891" y="863"/>
                  </a:cubicBezTo>
                  <a:cubicBezTo>
                    <a:pt x="33586" y="863"/>
                    <a:pt x="33307" y="1034"/>
                    <a:pt x="33284" y="1376"/>
                  </a:cubicBezTo>
                  <a:cubicBezTo>
                    <a:pt x="33223" y="1558"/>
                    <a:pt x="33314" y="1801"/>
                    <a:pt x="33375" y="1984"/>
                  </a:cubicBezTo>
                  <a:cubicBezTo>
                    <a:pt x="33466" y="2227"/>
                    <a:pt x="33527" y="2440"/>
                    <a:pt x="33649" y="2683"/>
                  </a:cubicBezTo>
                  <a:cubicBezTo>
                    <a:pt x="33983" y="3503"/>
                    <a:pt x="34439" y="4355"/>
                    <a:pt x="34895" y="5145"/>
                  </a:cubicBezTo>
                  <a:cubicBezTo>
                    <a:pt x="35868" y="6817"/>
                    <a:pt x="36719" y="8488"/>
                    <a:pt x="37570" y="10190"/>
                  </a:cubicBezTo>
                  <a:cubicBezTo>
                    <a:pt x="38390" y="11953"/>
                    <a:pt x="39120" y="13686"/>
                    <a:pt x="39849" y="15479"/>
                  </a:cubicBezTo>
                  <a:cubicBezTo>
                    <a:pt x="40579" y="17273"/>
                    <a:pt x="41278" y="19096"/>
                    <a:pt x="42008" y="20859"/>
                  </a:cubicBezTo>
                  <a:cubicBezTo>
                    <a:pt x="42737" y="22653"/>
                    <a:pt x="43406" y="24446"/>
                    <a:pt x="44135" y="26239"/>
                  </a:cubicBezTo>
                  <a:cubicBezTo>
                    <a:pt x="43406" y="25510"/>
                    <a:pt x="42646" y="24780"/>
                    <a:pt x="41856" y="24142"/>
                  </a:cubicBezTo>
                  <a:cubicBezTo>
                    <a:pt x="41187" y="23534"/>
                    <a:pt x="40457" y="22956"/>
                    <a:pt x="39728" y="22379"/>
                  </a:cubicBezTo>
                  <a:cubicBezTo>
                    <a:pt x="39758" y="22318"/>
                    <a:pt x="39758" y="22227"/>
                    <a:pt x="39758" y="22166"/>
                  </a:cubicBezTo>
                  <a:lnTo>
                    <a:pt x="39758" y="22045"/>
                  </a:lnTo>
                  <a:cubicBezTo>
                    <a:pt x="39758" y="21862"/>
                    <a:pt x="39697" y="21680"/>
                    <a:pt x="39667" y="21528"/>
                  </a:cubicBezTo>
                  <a:cubicBezTo>
                    <a:pt x="39545" y="21011"/>
                    <a:pt x="39394" y="20555"/>
                    <a:pt x="39211" y="20069"/>
                  </a:cubicBezTo>
                  <a:cubicBezTo>
                    <a:pt x="38846" y="19157"/>
                    <a:pt x="38451" y="18245"/>
                    <a:pt x="38026" y="17364"/>
                  </a:cubicBezTo>
                  <a:cubicBezTo>
                    <a:pt x="37175" y="15753"/>
                    <a:pt x="36232" y="14111"/>
                    <a:pt x="35290" y="12561"/>
                  </a:cubicBezTo>
                  <a:cubicBezTo>
                    <a:pt x="34287" y="10950"/>
                    <a:pt x="33223" y="9370"/>
                    <a:pt x="32099" y="7880"/>
                  </a:cubicBezTo>
                  <a:cubicBezTo>
                    <a:pt x="30944" y="6361"/>
                    <a:pt x="29728" y="4902"/>
                    <a:pt x="28451" y="3534"/>
                  </a:cubicBezTo>
                  <a:cubicBezTo>
                    <a:pt x="27813" y="2865"/>
                    <a:pt x="27114" y="2166"/>
                    <a:pt x="26384" y="1528"/>
                  </a:cubicBezTo>
                  <a:cubicBezTo>
                    <a:pt x="26050" y="1224"/>
                    <a:pt x="25685" y="890"/>
                    <a:pt x="25320" y="586"/>
                  </a:cubicBezTo>
                  <a:cubicBezTo>
                    <a:pt x="25016" y="312"/>
                    <a:pt x="24682" y="99"/>
                    <a:pt x="24317" y="8"/>
                  </a:cubicBezTo>
                  <a:cubicBezTo>
                    <a:pt x="24296" y="3"/>
                    <a:pt x="24275" y="0"/>
                    <a:pt x="24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5"/>
            <p:cNvSpPr/>
            <p:nvPr/>
          </p:nvSpPr>
          <p:spPr>
            <a:xfrm>
              <a:off x="3752300" y="2820800"/>
              <a:ext cx="1085675" cy="556675"/>
            </a:xfrm>
            <a:custGeom>
              <a:avLst/>
              <a:gdLst/>
              <a:ahLst/>
              <a:cxnLst/>
              <a:rect l="l" t="t" r="r" b="b"/>
              <a:pathLst>
                <a:path w="43427" h="22267" extrusionOk="0">
                  <a:moveTo>
                    <a:pt x="11811" y="1169"/>
                  </a:moveTo>
                  <a:cubicBezTo>
                    <a:pt x="11740" y="1169"/>
                    <a:pt x="11701" y="1248"/>
                    <a:pt x="11754" y="1327"/>
                  </a:cubicBezTo>
                  <a:cubicBezTo>
                    <a:pt x="12119" y="1661"/>
                    <a:pt x="12514" y="1905"/>
                    <a:pt x="12940" y="2117"/>
                  </a:cubicBezTo>
                  <a:cubicBezTo>
                    <a:pt x="13365" y="2361"/>
                    <a:pt x="13730" y="2604"/>
                    <a:pt x="14155" y="2847"/>
                  </a:cubicBezTo>
                  <a:cubicBezTo>
                    <a:pt x="15554" y="3728"/>
                    <a:pt x="16921" y="4671"/>
                    <a:pt x="18259" y="5643"/>
                  </a:cubicBezTo>
                  <a:cubicBezTo>
                    <a:pt x="19596" y="6677"/>
                    <a:pt x="20934" y="7710"/>
                    <a:pt x="22180" y="8804"/>
                  </a:cubicBezTo>
                  <a:cubicBezTo>
                    <a:pt x="22189" y="8813"/>
                    <a:pt x="22198" y="8817"/>
                    <a:pt x="22205" y="8817"/>
                  </a:cubicBezTo>
                  <a:cubicBezTo>
                    <a:pt x="22223" y="8817"/>
                    <a:pt x="22232" y="8795"/>
                    <a:pt x="22210" y="8774"/>
                  </a:cubicBezTo>
                  <a:cubicBezTo>
                    <a:pt x="21542" y="8136"/>
                    <a:pt x="20842" y="7437"/>
                    <a:pt x="20113" y="6829"/>
                  </a:cubicBezTo>
                  <a:cubicBezTo>
                    <a:pt x="18836" y="5765"/>
                    <a:pt x="17499" y="4731"/>
                    <a:pt x="16131" y="3789"/>
                  </a:cubicBezTo>
                  <a:cubicBezTo>
                    <a:pt x="15462" y="3333"/>
                    <a:pt x="14733" y="2877"/>
                    <a:pt x="14034" y="2421"/>
                  </a:cubicBezTo>
                  <a:cubicBezTo>
                    <a:pt x="13699" y="2209"/>
                    <a:pt x="13335" y="1996"/>
                    <a:pt x="12970" y="1783"/>
                  </a:cubicBezTo>
                  <a:cubicBezTo>
                    <a:pt x="12605" y="1540"/>
                    <a:pt x="12271" y="1357"/>
                    <a:pt x="11845" y="1175"/>
                  </a:cubicBezTo>
                  <a:cubicBezTo>
                    <a:pt x="11833" y="1171"/>
                    <a:pt x="11821" y="1169"/>
                    <a:pt x="11811" y="1169"/>
                  </a:cubicBezTo>
                  <a:close/>
                  <a:moveTo>
                    <a:pt x="5219" y="3911"/>
                  </a:moveTo>
                  <a:cubicBezTo>
                    <a:pt x="5067" y="3911"/>
                    <a:pt x="5037" y="4093"/>
                    <a:pt x="5189" y="4123"/>
                  </a:cubicBezTo>
                  <a:cubicBezTo>
                    <a:pt x="6192" y="4397"/>
                    <a:pt x="7164" y="4610"/>
                    <a:pt x="8107" y="4914"/>
                  </a:cubicBezTo>
                  <a:cubicBezTo>
                    <a:pt x="9809" y="5461"/>
                    <a:pt x="11541" y="6069"/>
                    <a:pt x="13152" y="6798"/>
                  </a:cubicBezTo>
                  <a:cubicBezTo>
                    <a:pt x="14003" y="7163"/>
                    <a:pt x="14794" y="7558"/>
                    <a:pt x="15584" y="7953"/>
                  </a:cubicBezTo>
                  <a:lnTo>
                    <a:pt x="17985" y="9230"/>
                  </a:lnTo>
                  <a:cubicBezTo>
                    <a:pt x="17985" y="9230"/>
                    <a:pt x="18046" y="9230"/>
                    <a:pt x="17985" y="9169"/>
                  </a:cubicBezTo>
                  <a:cubicBezTo>
                    <a:pt x="17104" y="8652"/>
                    <a:pt x="16283" y="8136"/>
                    <a:pt x="15371" y="7619"/>
                  </a:cubicBezTo>
                  <a:cubicBezTo>
                    <a:pt x="13791" y="6798"/>
                    <a:pt x="12149" y="6069"/>
                    <a:pt x="10447" y="5461"/>
                  </a:cubicBezTo>
                  <a:cubicBezTo>
                    <a:pt x="9596" y="5157"/>
                    <a:pt x="8715" y="4853"/>
                    <a:pt x="7833" y="4579"/>
                  </a:cubicBezTo>
                  <a:cubicBezTo>
                    <a:pt x="6982" y="4336"/>
                    <a:pt x="6101" y="4063"/>
                    <a:pt x="5219" y="3911"/>
                  </a:cubicBezTo>
                  <a:close/>
                  <a:moveTo>
                    <a:pt x="4669" y="4546"/>
                  </a:moveTo>
                  <a:cubicBezTo>
                    <a:pt x="4538" y="4546"/>
                    <a:pt x="4471" y="4706"/>
                    <a:pt x="4611" y="4762"/>
                  </a:cubicBezTo>
                  <a:cubicBezTo>
                    <a:pt x="4885" y="4883"/>
                    <a:pt x="5158" y="5005"/>
                    <a:pt x="5432" y="5066"/>
                  </a:cubicBezTo>
                  <a:cubicBezTo>
                    <a:pt x="5675" y="5157"/>
                    <a:pt x="5949" y="5278"/>
                    <a:pt x="6222" y="5339"/>
                  </a:cubicBezTo>
                  <a:cubicBezTo>
                    <a:pt x="6739" y="5522"/>
                    <a:pt x="7256" y="5734"/>
                    <a:pt x="7772" y="5917"/>
                  </a:cubicBezTo>
                  <a:cubicBezTo>
                    <a:pt x="9626" y="6585"/>
                    <a:pt x="11541" y="7254"/>
                    <a:pt x="13395" y="7923"/>
                  </a:cubicBezTo>
                  <a:cubicBezTo>
                    <a:pt x="15250" y="8622"/>
                    <a:pt x="17134" y="9291"/>
                    <a:pt x="19049" y="9868"/>
                  </a:cubicBezTo>
                  <a:cubicBezTo>
                    <a:pt x="19110" y="9868"/>
                    <a:pt x="19140" y="9838"/>
                    <a:pt x="19110" y="9777"/>
                  </a:cubicBezTo>
                  <a:cubicBezTo>
                    <a:pt x="18532" y="9595"/>
                    <a:pt x="17985" y="9382"/>
                    <a:pt x="17499" y="9169"/>
                  </a:cubicBezTo>
                  <a:cubicBezTo>
                    <a:pt x="16982" y="8987"/>
                    <a:pt x="16465" y="8804"/>
                    <a:pt x="15949" y="8622"/>
                  </a:cubicBezTo>
                  <a:cubicBezTo>
                    <a:pt x="14095" y="7923"/>
                    <a:pt x="12210" y="7254"/>
                    <a:pt x="10326" y="6555"/>
                  </a:cubicBezTo>
                  <a:cubicBezTo>
                    <a:pt x="9353" y="6221"/>
                    <a:pt x="8471" y="5886"/>
                    <a:pt x="7499" y="5522"/>
                  </a:cubicBezTo>
                  <a:cubicBezTo>
                    <a:pt x="7043" y="5370"/>
                    <a:pt x="6556" y="5187"/>
                    <a:pt x="6101" y="5035"/>
                  </a:cubicBezTo>
                  <a:cubicBezTo>
                    <a:pt x="5645" y="4883"/>
                    <a:pt x="5158" y="4671"/>
                    <a:pt x="4702" y="4549"/>
                  </a:cubicBezTo>
                  <a:cubicBezTo>
                    <a:pt x="4691" y="4547"/>
                    <a:pt x="4680" y="4546"/>
                    <a:pt x="4669" y="4546"/>
                  </a:cubicBezTo>
                  <a:close/>
                  <a:moveTo>
                    <a:pt x="11856" y="2040"/>
                  </a:moveTo>
                  <a:cubicBezTo>
                    <a:pt x="11788" y="2040"/>
                    <a:pt x="11746" y="2134"/>
                    <a:pt x="11845" y="2209"/>
                  </a:cubicBezTo>
                  <a:cubicBezTo>
                    <a:pt x="12271" y="2512"/>
                    <a:pt x="12757" y="2756"/>
                    <a:pt x="13213" y="3060"/>
                  </a:cubicBezTo>
                  <a:cubicBezTo>
                    <a:pt x="13669" y="3333"/>
                    <a:pt x="14125" y="3637"/>
                    <a:pt x="14551" y="3911"/>
                  </a:cubicBezTo>
                  <a:cubicBezTo>
                    <a:pt x="16131" y="4944"/>
                    <a:pt x="17681" y="6008"/>
                    <a:pt x="19262" y="7102"/>
                  </a:cubicBezTo>
                  <a:cubicBezTo>
                    <a:pt x="20782" y="8196"/>
                    <a:pt x="22301" y="9382"/>
                    <a:pt x="23821" y="10446"/>
                  </a:cubicBezTo>
                  <a:cubicBezTo>
                    <a:pt x="23001" y="9716"/>
                    <a:pt x="22180" y="9078"/>
                    <a:pt x="21298" y="8379"/>
                  </a:cubicBezTo>
                  <a:cubicBezTo>
                    <a:pt x="19809" y="7285"/>
                    <a:pt x="18289" y="6190"/>
                    <a:pt x="16739" y="5126"/>
                  </a:cubicBezTo>
                  <a:lnTo>
                    <a:pt x="14338" y="3516"/>
                  </a:lnTo>
                  <a:cubicBezTo>
                    <a:pt x="13912" y="3272"/>
                    <a:pt x="13547" y="2999"/>
                    <a:pt x="13122" y="2756"/>
                  </a:cubicBezTo>
                  <a:cubicBezTo>
                    <a:pt x="12727" y="2512"/>
                    <a:pt x="12332" y="2269"/>
                    <a:pt x="11906" y="2057"/>
                  </a:cubicBezTo>
                  <a:cubicBezTo>
                    <a:pt x="11889" y="2045"/>
                    <a:pt x="11872" y="2040"/>
                    <a:pt x="11856" y="2040"/>
                  </a:cubicBezTo>
                  <a:close/>
                  <a:moveTo>
                    <a:pt x="8929" y="8799"/>
                  </a:moveTo>
                  <a:cubicBezTo>
                    <a:pt x="7762" y="8799"/>
                    <a:pt x="6590" y="8956"/>
                    <a:pt x="5432" y="9230"/>
                  </a:cubicBezTo>
                  <a:cubicBezTo>
                    <a:pt x="3608" y="9595"/>
                    <a:pt x="1845" y="10203"/>
                    <a:pt x="113" y="10871"/>
                  </a:cubicBezTo>
                  <a:cubicBezTo>
                    <a:pt x="0" y="10899"/>
                    <a:pt x="18" y="11057"/>
                    <a:pt x="117" y="11057"/>
                  </a:cubicBezTo>
                  <a:cubicBezTo>
                    <a:pt x="125" y="11057"/>
                    <a:pt x="134" y="11056"/>
                    <a:pt x="143" y="11054"/>
                  </a:cubicBezTo>
                  <a:cubicBezTo>
                    <a:pt x="1116" y="10719"/>
                    <a:pt x="2119" y="10354"/>
                    <a:pt x="3091" y="10051"/>
                  </a:cubicBezTo>
                  <a:cubicBezTo>
                    <a:pt x="4763" y="9534"/>
                    <a:pt x="6496" y="9108"/>
                    <a:pt x="8228" y="9047"/>
                  </a:cubicBezTo>
                  <a:cubicBezTo>
                    <a:pt x="8558" y="9024"/>
                    <a:pt x="8888" y="9010"/>
                    <a:pt x="9217" y="9010"/>
                  </a:cubicBezTo>
                  <a:cubicBezTo>
                    <a:pt x="9739" y="9010"/>
                    <a:pt x="10260" y="9046"/>
                    <a:pt x="10781" y="9139"/>
                  </a:cubicBezTo>
                  <a:cubicBezTo>
                    <a:pt x="11237" y="9230"/>
                    <a:pt x="11663" y="9291"/>
                    <a:pt x="12119" y="9382"/>
                  </a:cubicBezTo>
                  <a:cubicBezTo>
                    <a:pt x="12575" y="9443"/>
                    <a:pt x="12970" y="9564"/>
                    <a:pt x="13426" y="9655"/>
                  </a:cubicBezTo>
                  <a:cubicBezTo>
                    <a:pt x="13487" y="9655"/>
                    <a:pt x="13487" y="9595"/>
                    <a:pt x="13426" y="9595"/>
                  </a:cubicBezTo>
                  <a:lnTo>
                    <a:pt x="11967" y="9139"/>
                  </a:lnTo>
                  <a:cubicBezTo>
                    <a:pt x="11450" y="9047"/>
                    <a:pt x="10964" y="8956"/>
                    <a:pt x="10478" y="8896"/>
                  </a:cubicBezTo>
                  <a:cubicBezTo>
                    <a:pt x="9964" y="8830"/>
                    <a:pt x="9447" y="8799"/>
                    <a:pt x="8929" y="8799"/>
                  </a:cubicBezTo>
                  <a:close/>
                  <a:moveTo>
                    <a:pt x="11997" y="9807"/>
                  </a:moveTo>
                  <a:lnTo>
                    <a:pt x="10964" y="9899"/>
                  </a:lnTo>
                  <a:cubicBezTo>
                    <a:pt x="10629" y="9959"/>
                    <a:pt x="10234" y="10020"/>
                    <a:pt x="9900" y="10111"/>
                  </a:cubicBezTo>
                  <a:cubicBezTo>
                    <a:pt x="8654" y="10354"/>
                    <a:pt x="7438" y="10628"/>
                    <a:pt x="6192" y="10902"/>
                  </a:cubicBezTo>
                  <a:cubicBezTo>
                    <a:pt x="5553" y="11023"/>
                    <a:pt x="4976" y="11114"/>
                    <a:pt x="4307" y="11206"/>
                  </a:cubicBezTo>
                  <a:cubicBezTo>
                    <a:pt x="4003" y="11236"/>
                    <a:pt x="3669" y="11266"/>
                    <a:pt x="3365" y="11297"/>
                  </a:cubicBezTo>
                  <a:cubicBezTo>
                    <a:pt x="3061" y="11358"/>
                    <a:pt x="2727" y="11358"/>
                    <a:pt x="2423" y="11418"/>
                  </a:cubicBezTo>
                  <a:cubicBezTo>
                    <a:pt x="2301" y="11418"/>
                    <a:pt x="2331" y="11570"/>
                    <a:pt x="2453" y="11570"/>
                  </a:cubicBezTo>
                  <a:cubicBezTo>
                    <a:pt x="2551" y="11579"/>
                    <a:pt x="2654" y="11583"/>
                    <a:pt x="2759" y="11583"/>
                  </a:cubicBezTo>
                  <a:cubicBezTo>
                    <a:pt x="3014" y="11583"/>
                    <a:pt x="3280" y="11561"/>
                    <a:pt x="3517" y="11540"/>
                  </a:cubicBezTo>
                  <a:cubicBezTo>
                    <a:pt x="3851" y="11510"/>
                    <a:pt x="4246" y="11479"/>
                    <a:pt x="4581" y="11388"/>
                  </a:cubicBezTo>
                  <a:cubicBezTo>
                    <a:pt x="5827" y="11206"/>
                    <a:pt x="7043" y="10902"/>
                    <a:pt x="8319" y="10628"/>
                  </a:cubicBezTo>
                  <a:cubicBezTo>
                    <a:pt x="8927" y="10476"/>
                    <a:pt x="9535" y="10354"/>
                    <a:pt x="10143" y="10203"/>
                  </a:cubicBezTo>
                  <a:cubicBezTo>
                    <a:pt x="10447" y="10142"/>
                    <a:pt x="10751" y="10111"/>
                    <a:pt x="11085" y="10020"/>
                  </a:cubicBezTo>
                  <a:cubicBezTo>
                    <a:pt x="11389" y="9959"/>
                    <a:pt x="11693" y="9868"/>
                    <a:pt x="11997" y="9838"/>
                  </a:cubicBezTo>
                  <a:cubicBezTo>
                    <a:pt x="12028" y="9838"/>
                    <a:pt x="11997" y="9807"/>
                    <a:pt x="11997" y="9807"/>
                  </a:cubicBezTo>
                  <a:close/>
                  <a:moveTo>
                    <a:pt x="10717" y="9705"/>
                  </a:moveTo>
                  <a:cubicBezTo>
                    <a:pt x="10109" y="9705"/>
                    <a:pt x="9505" y="9739"/>
                    <a:pt x="8867" y="9807"/>
                  </a:cubicBezTo>
                  <a:cubicBezTo>
                    <a:pt x="7438" y="9959"/>
                    <a:pt x="5979" y="10203"/>
                    <a:pt x="4581" y="10506"/>
                  </a:cubicBezTo>
                  <a:cubicBezTo>
                    <a:pt x="3122" y="10810"/>
                    <a:pt x="1724" y="11175"/>
                    <a:pt x="325" y="11540"/>
                  </a:cubicBezTo>
                  <a:cubicBezTo>
                    <a:pt x="219" y="11567"/>
                    <a:pt x="229" y="11733"/>
                    <a:pt x="315" y="11733"/>
                  </a:cubicBezTo>
                  <a:cubicBezTo>
                    <a:pt x="327" y="11733"/>
                    <a:pt x="341" y="11730"/>
                    <a:pt x="356" y="11722"/>
                  </a:cubicBezTo>
                  <a:lnTo>
                    <a:pt x="2757" y="11175"/>
                  </a:lnTo>
                  <a:cubicBezTo>
                    <a:pt x="4216" y="10780"/>
                    <a:pt x="5614" y="10476"/>
                    <a:pt x="7012" y="10263"/>
                  </a:cubicBezTo>
                  <a:cubicBezTo>
                    <a:pt x="7742" y="10142"/>
                    <a:pt x="8471" y="10020"/>
                    <a:pt x="9170" y="9959"/>
                  </a:cubicBezTo>
                  <a:lnTo>
                    <a:pt x="11329" y="9716"/>
                  </a:lnTo>
                  <a:cubicBezTo>
                    <a:pt x="11123" y="9709"/>
                    <a:pt x="10920" y="9705"/>
                    <a:pt x="10717" y="9705"/>
                  </a:cubicBezTo>
                  <a:close/>
                  <a:moveTo>
                    <a:pt x="20553" y="2662"/>
                  </a:moveTo>
                  <a:cubicBezTo>
                    <a:pt x="20515" y="2662"/>
                    <a:pt x="20494" y="2733"/>
                    <a:pt x="20538" y="2756"/>
                  </a:cubicBezTo>
                  <a:cubicBezTo>
                    <a:pt x="20842" y="3151"/>
                    <a:pt x="21146" y="3485"/>
                    <a:pt x="21481" y="3819"/>
                  </a:cubicBezTo>
                  <a:cubicBezTo>
                    <a:pt x="21785" y="4184"/>
                    <a:pt x="22119" y="4519"/>
                    <a:pt x="22423" y="4853"/>
                  </a:cubicBezTo>
                  <a:cubicBezTo>
                    <a:pt x="23578" y="6069"/>
                    <a:pt x="24703" y="7285"/>
                    <a:pt x="25888" y="8500"/>
                  </a:cubicBezTo>
                  <a:cubicBezTo>
                    <a:pt x="26466" y="9108"/>
                    <a:pt x="27043" y="9716"/>
                    <a:pt x="27651" y="10324"/>
                  </a:cubicBezTo>
                  <a:cubicBezTo>
                    <a:pt x="27955" y="10628"/>
                    <a:pt x="28229" y="10932"/>
                    <a:pt x="28533" y="11236"/>
                  </a:cubicBezTo>
                  <a:cubicBezTo>
                    <a:pt x="28837" y="11540"/>
                    <a:pt x="29140" y="11813"/>
                    <a:pt x="29444" y="12117"/>
                  </a:cubicBezTo>
                  <a:cubicBezTo>
                    <a:pt x="29444" y="12117"/>
                    <a:pt x="29475" y="12117"/>
                    <a:pt x="29475" y="12087"/>
                  </a:cubicBezTo>
                  <a:lnTo>
                    <a:pt x="29019" y="11510"/>
                  </a:lnTo>
                  <a:cubicBezTo>
                    <a:pt x="28776" y="11327"/>
                    <a:pt x="28624" y="11114"/>
                    <a:pt x="28472" y="10962"/>
                  </a:cubicBezTo>
                  <a:cubicBezTo>
                    <a:pt x="28168" y="10628"/>
                    <a:pt x="27833" y="10294"/>
                    <a:pt x="27529" y="9959"/>
                  </a:cubicBezTo>
                  <a:lnTo>
                    <a:pt x="24125" y="6312"/>
                  </a:lnTo>
                  <a:cubicBezTo>
                    <a:pt x="23548" y="5704"/>
                    <a:pt x="22970" y="5096"/>
                    <a:pt x="22362" y="4488"/>
                  </a:cubicBezTo>
                  <a:cubicBezTo>
                    <a:pt x="21785" y="3880"/>
                    <a:pt x="21238" y="3212"/>
                    <a:pt x="20599" y="2695"/>
                  </a:cubicBezTo>
                  <a:cubicBezTo>
                    <a:pt x="20583" y="2671"/>
                    <a:pt x="20567" y="2662"/>
                    <a:pt x="20553" y="2662"/>
                  </a:cubicBezTo>
                  <a:close/>
                  <a:moveTo>
                    <a:pt x="26720" y="0"/>
                  </a:moveTo>
                  <a:cubicBezTo>
                    <a:pt x="26662" y="0"/>
                    <a:pt x="26601" y="65"/>
                    <a:pt x="26648" y="111"/>
                  </a:cubicBezTo>
                  <a:cubicBezTo>
                    <a:pt x="27317" y="1145"/>
                    <a:pt x="28016" y="1996"/>
                    <a:pt x="28745" y="2908"/>
                  </a:cubicBezTo>
                  <a:cubicBezTo>
                    <a:pt x="29992" y="4519"/>
                    <a:pt x="31207" y="6130"/>
                    <a:pt x="32393" y="7771"/>
                  </a:cubicBezTo>
                  <a:cubicBezTo>
                    <a:pt x="33001" y="8622"/>
                    <a:pt x="33578" y="9443"/>
                    <a:pt x="34156" y="10294"/>
                  </a:cubicBezTo>
                  <a:cubicBezTo>
                    <a:pt x="34460" y="10689"/>
                    <a:pt x="34703" y="11114"/>
                    <a:pt x="35007" y="11540"/>
                  </a:cubicBezTo>
                  <a:cubicBezTo>
                    <a:pt x="35311" y="11965"/>
                    <a:pt x="35615" y="12361"/>
                    <a:pt x="35888" y="12786"/>
                  </a:cubicBezTo>
                  <a:cubicBezTo>
                    <a:pt x="35888" y="12795"/>
                    <a:pt x="35891" y="12799"/>
                    <a:pt x="35895" y="12799"/>
                  </a:cubicBezTo>
                  <a:cubicBezTo>
                    <a:pt x="35904" y="12799"/>
                    <a:pt x="35919" y="12777"/>
                    <a:pt x="35919" y="12756"/>
                  </a:cubicBezTo>
                  <a:cubicBezTo>
                    <a:pt x="35615" y="12269"/>
                    <a:pt x="35372" y="11783"/>
                    <a:pt x="35068" y="11266"/>
                  </a:cubicBezTo>
                  <a:cubicBezTo>
                    <a:pt x="34764" y="10780"/>
                    <a:pt x="34460" y="10294"/>
                    <a:pt x="34156" y="9838"/>
                  </a:cubicBezTo>
                  <a:cubicBezTo>
                    <a:pt x="33001" y="8105"/>
                    <a:pt x="31815" y="6433"/>
                    <a:pt x="30599" y="4823"/>
                  </a:cubicBezTo>
                  <a:cubicBezTo>
                    <a:pt x="29992" y="4002"/>
                    <a:pt x="29384" y="3181"/>
                    <a:pt x="28745" y="2391"/>
                  </a:cubicBezTo>
                  <a:cubicBezTo>
                    <a:pt x="28107" y="1570"/>
                    <a:pt x="27499" y="780"/>
                    <a:pt x="26770" y="20"/>
                  </a:cubicBezTo>
                  <a:cubicBezTo>
                    <a:pt x="26755" y="6"/>
                    <a:pt x="26738" y="0"/>
                    <a:pt x="26720" y="0"/>
                  </a:cubicBezTo>
                  <a:close/>
                  <a:moveTo>
                    <a:pt x="19367" y="730"/>
                  </a:moveTo>
                  <a:cubicBezTo>
                    <a:pt x="19280" y="730"/>
                    <a:pt x="19221" y="807"/>
                    <a:pt x="19292" y="902"/>
                  </a:cubicBezTo>
                  <a:cubicBezTo>
                    <a:pt x="20204" y="1783"/>
                    <a:pt x="21146" y="2664"/>
                    <a:pt x="22058" y="3576"/>
                  </a:cubicBezTo>
                  <a:cubicBezTo>
                    <a:pt x="23700" y="5157"/>
                    <a:pt x="25280" y="6798"/>
                    <a:pt x="26800" y="8500"/>
                  </a:cubicBezTo>
                  <a:cubicBezTo>
                    <a:pt x="28320" y="10203"/>
                    <a:pt x="29809" y="11935"/>
                    <a:pt x="31329" y="13637"/>
                  </a:cubicBezTo>
                  <a:cubicBezTo>
                    <a:pt x="31329" y="13637"/>
                    <a:pt x="31359" y="13637"/>
                    <a:pt x="31359" y="13607"/>
                  </a:cubicBezTo>
                  <a:cubicBezTo>
                    <a:pt x="30599" y="12573"/>
                    <a:pt x="29809" y="11540"/>
                    <a:pt x="29019" y="10598"/>
                  </a:cubicBezTo>
                  <a:cubicBezTo>
                    <a:pt x="27499" y="8896"/>
                    <a:pt x="25949" y="7163"/>
                    <a:pt x="24368" y="5552"/>
                  </a:cubicBezTo>
                  <a:cubicBezTo>
                    <a:pt x="22788" y="3911"/>
                    <a:pt x="21146" y="2269"/>
                    <a:pt x="19444" y="750"/>
                  </a:cubicBezTo>
                  <a:cubicBezTo>
                    <a:pt x="19418" y="736"/>
                    <a:pt x="19391" y="730"/>
                    <a:pt x="19367" y="730"/>
                  </a:cubicBezTo>
                  <a:close/>
                  <a:moveTo>
                    <a:pt x="21161" y="1724"/>
                  </a:moveTo>
                  <a:cubicBezTo>
                    <a:pt x="21075" y="1724"/>
                    <a:pt x="21021" y="1833"/>
                    <a:pt x="21116" y="1905"/>
                  </a:cubicBezTo>
                  <a:cubicBezTo>
                    <a:pt x="22058" y="2695"/>
                    <a:pt x="23061" y="3516"/>
                    <a:pt x="24004" y="4367"/>
                  </a:cubicBezTo>
                  <a:cubicBezTo>
                    <a:pt x="25675" y="5886"/>
                    <a:pt x="27195" y="7528"/>
                    <a:pt x="28624" y="9260"/>
                  </a:cubicBezTo>
                  <a:cubicBezTo>
                    <a:pt x="29353" y="10142"/>
                    <a:pt x="30052" y="11054"/>
                    <a:pt x="30691" y="11965"/>
                  </a:cubicBezTo>
                  <a:cubicBezTo>
                    <a:pt x="31329" y="12877"/>
                    <a:pt x="31967" y="13789"/>
                    <a:pt x="32575" y="14731"/>
                  </a:cubicBezTo>
                  <a:lnTo>
                    <a:pt x="32636" y="14731"/>
                  </a:lnTo>
                  <a:cubicBezTo>
                    <a:pt x="32028" y="13637"/>
                    <a:pt x="31329" y="12543"/>
                    <a:pt x="30599" y="11479"/>
                  </a:cubicBezTo>
                  <a:cubicBezTo>
                    <a:pt x="29292" y="9655"/>
                    <a:pt x="27833" y="7892"/>
                    <a:pt x="26283" y="6251"/>
                  </a:cubicBezTo>
                  <a:cubicBezTo>
                    <a:pt x="25523" y="5461"/>
                    <a:pt x="24672" y="4671"/>
                    <a:pt x="23852" y="3911"/>
                  </a:cubicBezTo>
                  <a:cubicBezTo>
                    <a:pt x="23001" y="3151"/>
                    <a:pt x="22149" y="2391"/>
                    <a:pt x="21238" y="1753"/>
                  </a:cubicBezTo>
                  <a:cubicBezTo>
                    <a:pt x="21211" y="1733"/>
                    <a:pt x="21185" y="1724"/>
                    <a:pt x="21161" y="1724"/>
                  </a:cubicBezTo>
                  <a:close/>
                  <a:moveTo>
                    <a:pt x="36909" y="2460"/>
                  </a:moveTo>
                  <a:cubicBezTo>
                    <a:pt x="36848" y="2460"/>
                    <a:pt x="36789" y="2531"/>
                    <a:pt x="36831" y="2573"/>
                  </a:cubicBezTo>
                  <a:cubicBezTo>
                    <a:pt x="37347" y="3455"/>
                    <a:pt x="37803" y="4336"/>
                    <a:pt x="38259" y="5187"/>
                  </a:cubicBezTo>
                  <a:cubicBezTo>
                    <a:pt x="39080" y="6737"/>
                    <a:pt x="39840" y="8348"/>
                    <a:pt x="40569" y="9990"/>
                  </a:cubicBezTo>
                  <a:cubicBezTo>
                    <a:pt x="41238" y="11601"/>
                    <a:pt x="41907" y="13303"/>
                    <a:pt x="42363" y="15005"/>
                  </a:cubicBezTo>
                  <a:cubicBezTo>
                    <a:pt x="42363" y="15020"/>
                    <a:pt x="42378" y="15028"/>
                    <a:pt x="42389" y="15028"/>
                  </a:cubicBezTo>
                  <a:cubicBezTo>
                    <a:pt x="42401" y="15028"/>
                    <a:pt x="42408" y="15020"/>
                    <a:pt x="42393" y="15005"/>
                  </a:cubicBezTo>
                  <a:cubicBezTo>
                    <a:pt x="42150" y="14002"/>
                    <a:pt x="41907" y="13060"/>
                    <a:pt x="41542" y="12117"/>
                  </a:cubicBezTo>
                  <a:cubicBezTo>
                    <a:pt x="40995" y="10446"/>
                    <a:pt x="40265" y="8835"/>
                    <a:pt x="39505" y="7254"/>
                  </a:cubicBezTo>
                  <a:cubicBezTo>
                    <a:pt x="38746" y="5643"/>
                    <a:pt x="37894" y="4063"/>
                    <a:pt x="36983" y="2512"/>
                  </a:cubicBezTo>
                  <a:cubicBezTo>
                    <a:pt x="36964" y="2475"/>
                    <a:pt x="36936" y="2460"/>
                    <a:pt x="36909" y="2460"/>
                  </a:cubicBezTo>
                  <a:close/>
                  <a:moveTo>
                    <a:pt x="25211" y="438"/>
                  </a:moveTo>
                  <a:cubicBezTo>
                    <a:pt x="25149" y="438"/>
                    <a:pt x="25085" y="503"/>
                    <a:pt x="25128" y="567"/>
                  </a:cubicBezTo>
                  <a:cubicBezTo>
                    <a:pt x="25797" y="1783"/>
                    <a:pt x="26618" y="2908"/>
                    <a:pt x="27469" y="4032"/>
                  </a:cubicBezTo>
                  <a:cubicBezTo>
                    <a:pt x="28928" y="6008"/>
                    <a:pt x="30569" y="7832"/>
                    <a:pt x="32119" y="9747"/>
                  </a:cubicBezTo>
                  <a:cubicBezTo>
                    <a:pt x="32879" y="10719"/>
                    <a:pt x="33639" y="11661"/>
                    <a:pt x="34369" y="12695"/>
                  </a:cubicBezTo>
                  <a:cubicBezTo>
                    <a:pt x="35098" y="13668"/>
                    <a:pt x="35767" y="14731"/>
                    <a:pt x="36375" y="15795"/>
                  </a:cubicBezTo>
                  <a:lnTo>
                    <a:pt x="36435" y="15795"/>
                  </a:lnTo>
                  <a:cubicBezTo>
                    <a:pt x="36131" y="15187"/>
                    <a:pt x="35828" y="14549"/>
                    <a:pt x="35463" y="13972"/>
                  </a:cubicBezTo>
                  <a:cubicBezTo>
                    <a:pt x="35098" y="13333"/>
                    <a:pt x="34703" y="12756"/>
                    <a:pt x="34308" y="12178"/>
                  </a:cubicBezTo>
                  <a:cubicBezTo>
                    <a:pt x="32879" y="10172"/>
                    <a:pt x="31268" y="8318"/>
                    <a:pt x="29688" y="6403"/>
                  </a:cubicBezTo>
                  <a:cubicBezTo>
                    <a:pt x="28897" y="5461"/>
                    <a:pt x="28137" y="4519"/>
                    <a:pt x="27408" y="3516"/>
                  </a:cubicBezTo>
                  <a:cubicBezTo>
                    <a:pt x="26648" y="2543"/>
                    <a:pt x="25979" y="1509"/>
                    <a:pt x="25280" y="476"/>
                  </a:cubicBezTo>
                  <a:cubicBezTo>
                    <a:pt x="25262" y="449"/>
                    <a:pt x="25237" y="438"/>
                    <a:pt x="25211" y="438"/>
                  </a:cubicBezTo>
                  <a:close/>
                  <a:moveTo>
                    <a:pt x="27347" y="2073"/>
                  </a:moveTo>
                  <a:cubicBezTo>
                    <a:pt x="27283" y="2073"/>
                    <a:pt x="27211" y="2179"/>
                    <a:pt x="27256" y="2269"/>
                  </a:cubicBezTo>
                  <a:cubicBezTo>
                    <a:pt x="28259" y="3364"/>
                    <a:pt x="29201" y="4519"/>
                    <a:pt x="30113" y="5643"/>
                  </a:cubicBezTo>
                  <a:cubicBezTo>
                    <a:pt x="31755" y="7710"/>
                    <a:pt x="33305" y="9838"/>
                    <a:pt x="34764" y="12026"/>
                  </a:cubicBezTo>
                  <a:cubicBezTo>
                    <a:pt x="36131" y="14093"/>
                    <a:pt x="37499" y="16221"/>
                    <a:pt x="38259" y="18622"/>
                  </a:cubicBezTo>
                  <a:cubicBezTo>
                    <a:pt x="38259" y="18632"/>
                    <a:pt x="38263" y="18636"/>
                    <a:pt x="38267" y="18636"/>
                  </a:cubicBezTo>
                  <a:cubicBezTo>
                    <a:pt x="38276" y="18636"/>
                    <a:pt x="38290" y="18622"/>
                    <a:pt x="38290" y="18622"/>
                  </a:cubicBezTo>
                  <a:cubicBezTo>
                    <a:pt x="37986" y="17254"/>
                    <a:pt x="37408" y="15978"/>
                    <a:pt x="36739" y="14823"/>
                  </a:cubicBezTo>
                  <a:cubicBezTo>
                    <a:pt x="36131" y="13637"/>
                    <a:pt x="35432" y="12573"/>
                    <a:pt x="34703" y="11510"/>
                  </a:cubicBezTo>
                  <a:cubicBezTo>
                    <a:pt x="34004" y="10415"/>
                    <a:pt x="33244" y="9351"/>
                    <a:pt x="32423" y="8288"/>
                  </a:cubicBezTo>
                  <a:cubicBezTo>
                    <a:pt x="30873" y="6160"/>
                    <a:pt x="29201" y="4063"/>
                    <a:pt x="27408" y="2117"/>
                  </a:cubicBezTo>
                  <a:cubicBezTo>
                    <a:pt x="27392" y="2086"/>
                    <a:pt x="27370" y="2073"/>
                    <a:pt x="27347" y="2073"/>
                  </a:cubicBezTo>
                  <a:close/>
                  <a:moveTo>
                    <a:pt x="35362" y="2493"/>
                  </a:moveTo>
                  <a:cubicBezTo>
                    <a:pt x="35298" y="2493"/>
                    <a:pt x="35229" y="2579"/>
                    <a:pt x="35250" y="2664"/>
                  </a:cubicBezTo>
                  <a:cubicBezTo>
                    <a:pt x="35767" y="3911"/>
                    <a:pt x="36375" y="5126"/>
                    <a:pt x="36952" y="6342"/>
                  </a:cubicBezTo>
                  <a:cubicBezTo>
                    <a:pt x="37986" y="8500"/>
                    <a:pt x="39019" y="10719"/>
                    <a:pt x="39931" y="12938"/>
                  </a:cubicBezTo>
                  <a:cubicBezTo>
                    <a:pt x="40843" y="15187"/>
                    <a:pt x="41663" y="17437"/>
                    <a:pt x="42393" y="19747"/>
                  </a:cubicBezTo>
                  <a:cubicBezTo>
                    <a:pt x="42393" y="19759"/>
                    <a:pt x="42414" y="19767"/>
                    <a:pt x="42434" y="19767"/>
                  </a:cubicBezTo>
                  <a:cubicBezTo>
                    <a:pt x="42462" y="19767"/>
                    <a:pt x="42489" y="19752"/>
                    <a:pt x="42454" y="19716"/>
                  </a:cubicBezTo>
                  <a:cubicBezTo>
                    <a:pt x="42119" y="18379"/>
                    <a:pt x="41694" y="17102"/>
                    <a:pt x="41299" y="15795"/>
                  </a:cubicBezTo>
                  <a:cubicBezTo>
                    <a:pt x="40448" y="13546"/>
                    <a:pt x="39536" y="11327"/>
                    <a:pt x="38563" y="9108"/>
                  </a:cubicBezTo>
                  <a:cubicBezTo>
                    <a:pt x="38046" y="8014"/>
                    <a:pt x="37530" y="6920"/>
                    <a:pt x="37043" y="5795"/>
                  </a:cubicBezTo>
                  <a:cubicBezTo>
                    <a:pt x="36496" y="4701"/>
                    <a:pt x="36010" y="3607"/>
                    <a:pt x="35432" y="2543"/>
                  </a:cubicBezTo>
                  <a:cubicBezTo>
                    <a:pt x="35415" y="2507"/>
                    <a:pt x="35389" y="2493"/>
                    <a:pt x="35362" y="2493"/>
                  </a:cubicBezTo>
                  <a:close/>
                  <a:moveTo>
                    <a:pt x="35612" y="1733"/>
                  </a:moveTo>
                  <a:cubicBezTo>
                    <a:pt x="35531" y="1733"/>
                    <a:pt x="35459" y="1819"/>
                    <a:pt x="35524" y="1905"/>
                  </a:cubicBezTo>
                  <a:cubicBezTo>
                    <a:pt x="35584" y="2057"/>
                    <a:pt x="35706" y="2209"/>
                    <a:pt x="35767" y="2361"/>
                  </a:cubicBezTo>
                  <a:cubicBezTo>
                    <a:pt x="36496" y="3576"/>
                    <a:pt x="37226" y="4823"/>
                    <a:pt x="37864" y="6069"/>
                  </a:cubicBezTo>
                  <a:cubicBezTo>
                    <a:pt x="38502" y="7315"/>
                    <a:pt x="39110" y="8622"/>
                    <a:pt x="39688" y="9959"/>
                  </a:cubicBezTo>
                  <a:cubicBezTo>
                    <a:pt x="40265" y="11236"/>
                    <a:pt x="40752" y="12573"/>
                    <a:pt x="41208" y="13941"/>
                  </a:cubicBezTo>
                  <a:cubicBezTo>
                    <a:pt x="41663" y="15279"/>
                    <a:pt x="42089" y="16646"/>
                    <a:pt x="42423" y="18044"/>
                  </a:cubicBezTo>
                  <a:cubicBezTo>
                    <a:pt x="42758" y="19412"/>
                    <a:pt x="43122" y="20810"/>
                    <a:pt x="43335" y="22209"/>
                  </a:cubicBezTo>
                  <a:cubicBezTo>
                    <a:pt x="43335" y="22250"/>
                    <a:pt x="43354" y="22266"/>
                    <a:pt x="43374" y="22266"/>
                  </a:cubicBezTo>
                  <a:cubicBezTo>
                    <a:pt x="43399" y="22266"/>
                    <a:pt x="43426" y="22242"/>
                    <a:pt x="43426" y="22209"/>
                  </a:cubicBezTo>
                  <a:cubicBezTo>
                    <a:pt x="43366" y="22026"/>
                    <a:pt x="43335" y="21874"/>
                    <a:pt x="43335" y="21722"/>
                  </a:cubicBezTo>
                  <a:cubicBezTo>
                    <a:pt x="43122" y="20324"/>
                    <a:pt x="42849" y="18926"/>
                    <a:pt x="42515" y="17497"/>
                  </a:cubicBezTo>
                  <a:cubicBezTo>
                    <a:pt x="42150" y="16099"/>
                    <a:pt x="41755" y="14731"/>
                    <a:pt x="41299" y="13364"/>
                  </a:cubicBezTo>
                  <a:cubicBezTo>
                    <a:pt x="40843" y="11996"/>
                    <a:pt x="40326" y="10658"/>
                    <a:pt x="39779" y="9351"/>
                  </a:cubicBezTo>
                  <a:cubicBezTo>
                    <a:pt x="39201" y="8014"/>
                    <a:pt x="38594" y="6707"/>
                    <a:pt x="37894" y="5461"/>
                  </a:cubicBezTo>
                  <a:cubicBezTo>
                    <a:pt x="37226" y="4215"/>
                    <a:pt x="36496" y="2968"/>
                    <a:pt x="35706" y="1783"/>
                  </a:cubicBezTo>
                  <a:cubicBezTo>
                    <a:pt x="35679" y="1747"/>
                    <a:pt x="35645" y="1733"/>
                    <a:pt x="35612" y="173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75"/>
          <p:cNvGrpSpPr/>
          <p:nvPr/>
        </p:nvGrpSpPr>
        <p:grpSpPr>
          <a:xfrm>
            <a:off x="5438400" y="3196975"/>
            <a:ext cx="702925" cy="718875"/>
            <a:chOff x="5405600" y="2815975"/>
            <a:chExt cx="702925" cy="718875"/>
          </a:xfrm>
        </p:grpSpPr>
        <p:sp>
          <p:nvSpPr>
            <p:cNvPr id="7737" name="Google Shape;7737;p75"/>
            <p:cNvSpPr/>
            <p:nvPr/>
          </p:nvSpPr>
          <p:spPr>
            <a:xfrm>
              <a:off x="5443575" y="2994725"/>
              <a:ext cx="621625" cy="540125"/>
            </a:xfrm>
            <a:custGeom>
              <a:avLst/>
              <a:gdLst/>
              <a:ahLst/>
              <a:cxnLst/>
              <a:rect l="l" t="t" r="r" b="b"/>
              <a:pathLst>
                <a:path w="24865" h="21605" extrusionOk="0">
                  <a:moveTo>
                    <a:pt x="24834" y="1"/>
                  </a:moveTo>
                  <a:cubicBezTo>
                    <a:pt x="24819" y="1"/>
                    <a:pt x="24804" y="8"/>
                    <a:pt x="24804" y="24"/>
                  </a:cubicBezTo>
                  <a:cubicBezTo>
                    <a:pt x="24317" y="145"/>
                    <a:pt x="23831" y="145"/>
                    <a:pt x="23284" y="176"/>
                  </a:cubicBezTo>
                  <a:cubicBezTo>
                    <a:pt x="22798" y="206"/>
                    <a:pt x="22311" y="206"/>
                    <a:pt x="21825" y="206"/>
                  </a:cubicBezTo>
                  <a:cubicBezTo>
                    <a:pt x="20822" y="236"/>
                    <a:pt x="19788" y="328"/>
                    <a:pt x="18846" y="601"/>
                  </a:cubicBezTo>
                  <a:cubicBezTo>
                    <a:pt x="17873" y="905"/>
                    <a:pt x="16870" y="1361"/>
                    <a:pt x="15989" y="1939"/>
                  </a:cubicBezTo>
                  <a:cubicBezTo>
                    <a:pt x="15138" y="2486"/>
                    <a:pt x="14287" y="3154"/>
                    <a:pt x="13618" y="3914"/>
                  </a:cubicBezTo>
                  <a:cubicBezTo>
                    <a:pt x="13041" y="4583"/>
                    <a:pt x="12615" y="5343"/>
                    <a:pt x="12433" y="6224"/>
                  </a:cubicBezTo>
                  <a:cubicBezTo>
                    <a:pt x="12250" y="5373"/>
                    <a:pt x="11825" y="4613"/>
                    <a:pt x="11247" y="3975"/>
                  </a:cubicBezTo>
                  <a:cubicBezTo>
                    <a:pt x="10579" y="3185"/>
                    <a:pt x="9727" y="2516"/>
                    <a:pt x="8846" y="1999"/>
                  </a:cubicBezTo>
                  <a:cubicBezTo>
                    <a:pt x="7995" y="1422"/>
                    <a:pt x="7022" y="966"/>
                    <a:pt x="6019" y="662"/>
                  </a:cubicBezTo>
                  <a:cubicBezTo>
                    <a:pt x="5016" y="388"/>
                    <a:pt x="4043" y="328"/>
                    <a:pt x="3040" y="297"/>
                  </a:cubicBezTo>
                  <a:cubicBezTo>
                    <a:pt x="2554" y="297"/>
                    <a:pt x="2068" y="236"/>
                    <a:pt x="1551" y="236"/>
                  </a:cubicBezTo>
                  <a:cubicBezTo>
                    <a:pt x="1065" y="206"/>
                    <a:pt x="548" y="206"/>
                    <a:pt x="31" y="84"/>
                  </a:cubicBezTo>
                  <a:lnTo>
                    <a:pt x="1" y="84"/>
                  </a:lnTo>
                  <a:lnTo>
                    <a:pt x="1" y="145"/>
                  </a:lnTo>
                  <a:cubicBezTo>
                    <a:pt x="335" y="510"/>
                    <a:pt x="609" y="935"/>
                    <a:pt x="882" y="1391"/>
                  </a:cubicBezTo>
                  <a:lnTo>
                    <a:pt x="1673" y="2638"/>
                  </a:lnTo>
                  <a:cubicBezTo>
                    <a:pt x="2220" y="3489"/>
                    <a:pt x="2767" y="4309"/>
                    <a:pt x="3496" y="5039"/>
                  </a:cubicBezTo>
                  <a:cubicBezTo>
                    <a:pt x="4256" y="5768"/>
                    <a:pt x="5138" y="6376"/>
                    <a:pt x="6080" y="6832"/>
                  </a:cubicBezTo>
                  <a:cubicBezTo>
                    <a:pt x="6992" y="7288"/>
                    <a:pt x="7995" y="7683"/>
                    <a:pt x="8998" y="7896"/>
                  </a:cubicBezTo>
                  <a:cubicBezTo>
                    <a:pt x="9374" y="7961"/>
                    <a:pt x="9751" y="7998"/>
                    <a:pt x="10127" y="7998"/>
                  </a:cubicBezTo>
                  <a:cubicBezTo>
                    <a:pt x="10632" y="7998"/>
                    <a:pt x="11137" y="7931"/>
                    <a:pt x="11642" y="7774"/>
                  </a:cubicBezTo>
                  <a:lnTo>
                    <a:pt x="11642" y="7774"/>
                  </a:lnTo>
                  <a:cubicBezTo>
                    <a:pt x="11034" y="8382"/>
                    <a:pt x="10518" y="9112"/>
                    <a:pt x="10275" y="9932"/>
                  </a:cubicBezTo>
                  <a:cubicBezTo>
                    <a:pt x="9910" y="10936"/>
                    <a:pt x="9758" y="11939"/>
                    <a:pt x="9727" y="13002"/>
                  </a:cubicBezTo>
                  <a:cubicBezTo>
                    <a:pt x="9697" y="14036"/>
                    <a:pt x="9727" y="15100"/>
                    <a:pt x="10001" y="16133"/>
                  </a:cubicBezTo>
                  <a:cubicBezTo>
                    <a:pt x="10214" y="17106"/>
                    <a:pt x="10670" y="18018"/>
                    <a:pt x="11126" y="18899"/>
                  </a:cubicBezTo>
                  <a:cubicBezTo>
                    <a:pt x="11369" y="19325"/>
                    <a:pt x="11582" y="19781"/>
                    <a:pt x="11825" y="20206"/>
                  </a:cubicBezTo>
                  <a:cubicBezTo>
                    <a:pt x="12038" y="20662"/>
                    <a:pt x="12311" y="21118"/>
                    <a:pt x="12463" y="21574"/>
                  </a:cubicBezTo>
                  <a:cubicBezTo>
                    <a:pt x="12463" y="21604"/>
                    <a:pt x="12463" y="21604"/>
                    <a:pt x="12493" y="21604"/>
                  </a:cubicBezTo>
                  <a:cubicBezTo>
                    <a:pt x="12554" y="21604"/>
                    <a:pt x="12554" y="21604"/>
                    <a:pt x="12554" y="21574"/>
                  </a:cubicBezTo>
                  <a:cubicBezTo>
                    <a:pt x="12706" y="21057"/>
                    <a:pt x="12949" y="20662"/>
                    <a:pt x="13193" y="20206"/>
                  </a:cubicBezTo>
                  <a:cubicBezTo>
                    <a:pt x="13405" y="19781"/>
                    <a:pt x="13648" y="19325"/>
                    <a:pt x="13861" y="18899"/>
                  </a:cubicBezTo>
                  <a:cubicBezTo>
                    <a:pt x="14317" y="18018"/>
                    <a:pt x="14773" y="17106"/>
                    <a:pt x="15016" y="16133"/>
                  </a:cubicBezTo>
                  <a:cubicBezTo>
                    <a:pt x="15290" y="15100"/>
                    <a:pt x="15351" y="14036"/>
                    <a:pt x="15290" y="13002"/>
                  </a:cubicBezTo>
                  <a:cubicBezTo>
                    <a:pt x="15229" y="11999"/>
                    <a:pt x="15077" y="10936"/>
                    <a:pt x="14743" y="9932"/>
                  </a:cubicBezTo>
                  <a:cubicBezTo>
                    <a:pt x="14439" y="9112"/>
                    <a:pt x="13983" y="8352"/>
                    <a:pt x="13314" y="7744"/>
                  </a:cubicBezTo>
                  <a:lnTo>
                    <a:pt x="13314" y="7744"/>
                  </a:lnTo>
                  <a:cubicBezTo>
                    <a:pt x="13793" y="7868"/>
                    <a:pt x="14292" y="7930"/>
                    <a:pt x="14788" y="7930"/>
                  </a:cubicBezTo>
                  <a:cubicBezTo>
                    <a:pt x="15143" y="7930"/>
                    <a:pt x="15495" y="7899"/>
                    <a:pt x="15837" y="7835"/>
                  </a:cubicBezTo>
                  <a:cubicBezTo>
                    <a:pt x="16870" y="7653"/>
                    <a:pt x="17873" y="7227"/>
                    <a:pt x="18785" y="6771"/>
                  </a:cubicBezTo>
                  <a:cubicBezTo>
                    <a:pt x="19728" y="6315"/>
                    <a:pt x="20609" y="5708"/>
                    <a:pt x="21369" y="5008"/>
                  </a:cubicBezTo>
                  <a:cubicBezTo>
                    <a:pt x="22068" y="4309"/>
                    <a:pt x="22646" y="3489"/>
                    <a:pt x="23162" y="2607"/>
                  </a:cubicBezTo>
                  <a:lnTo>
                    <a:pt x="23983" y="1361"/>
                  </a:lnTo>
                  <a:cubicBezTo>
                    <a:pt x="24257" y="935"/>
                    <a:pt x="24500" y="480"/>
                    <a:pt x="24834" y="84"/>
                  </a:cubicBezTo>
                  <a:lnTo>
                    <a:pt x="24865" y="24"/>
                  </a:lnTo>
                  <a:cubicBezTo>
                    <a:pt x="24865" y="8"/>
                    <a:pt x="24849" y="1"/>
                    <a:pt x="24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5"/>
            <p:cNvSpPr/>
            <p:nvPr/>
          </p:nvSpPr>
          <p:spPr>
            <a:xfrm>
              <a:off x="5477775" y="3007450"/>
              <a:ext cx="556950" cy="482375"/>
            </a:xfrm>
            <a:custGeom>
              <a:avLst/>
              <a:gdLst/>
              <a:ahLst/>
              <a:cxnLst/>
              <a:rect l="l" t="t" r="r" b="b"/>
              <a:pathLst>
                <a:path w="22278" h="19295" extrusionOk="0">
                  <a:moveTo>
                    <a:pt x="22189" y="609"/>
                  </a:moveTo>
                  <a:cubicBezTo>
                    <a:pt x="22154" y="648"/>
                    <a:pt x="22119" y="687"/>
                    <a:pt x="22083" y="726"/>
                  </a:cubicBezTo>
                  <a:lnTo>
                    <a:pt x="22083" y="726"/>
                  </a:lnTo>
                  <a:cubicBezTo>
                    <a:pt x="22278" y="667"/>
                    <a:pt x="22219" y="609"/>
                    <a:pt x="22189" y="609"/>
                  </a:cubicBezTo>
                  <a:close/>
                  <a:moveTo>
                    <a:pt x="22083" y="726"/>
                  </a:moveTo>
                  <a:lnTo>
                    <a:pt x="22083" y="726"/>
                  </a:lnTo>
                  <a:cubicBezTo>
                    <a:pt x="22078" y="727"/>
                    <a:pt x="22073" y="729"/>
                    <a:pt x="22068" y="730"/>
                  </a:cubicBezTo>
                  <a:cubicBezTo>
                    <a:pt x="22049" y="755"/>
                    <a:pt x="22030" y="779"/>
                    <a:pt x="22012" y="804"/>
                  </a:cubicBezTo>
                  <a:lnTo>
                    <a:pt x="22012" y="804"/>
                  </a:lnTo>
                  <a:cubicBezTo>
                    <a:pt x="22036" y="778"/>
                    <a:pt x="22060" y="752"/>
                    <a:pt x="22083" y="726"/>
                  </a:cubicBezTo>
                  <a:close/>
                  <a:moveTo>
                    <a:pt x="11068" y="6682"/>
                  </a:moveTo>
                  <a:cubicBezTo>
                    <a:pt x="11065" y="6697"/>
                    <a:pt x="11065" y="6720"/>
                    <a:pt x="11065" y="6749"/>
                  </a:cubicBezTo>
                  <a:lnTo>
                    <a:pt x="11034" y="6688"/>
                  </a:lnTo>
                  <a:cubicBezTo>
                    <a:pt x="11052" y="6688"/>
                    <a:pt x="11059" y="6688"/>
                    <a:pt x="11068" y="6682"/>
                  </a:cubicBezTo>
                  <a:close/>
                  <a:moveTo>
                    <a:pt x="9866" y="6713"/>
                  </a:moveTo>
                  <a:cubicBezTo>
                    <a:pt x="10022" y="6735"/>
                    <a:pt x="10178" y="6757"/>
                    <a:pt x="10335" y="6779"/>
                  </a:cubicBezTo>
                  <a:cubicBezTo>
                    <a:pt x="10416" y="6779"/>
                    <a:pt x="10430" y="6872"/>
                    <a:pt x="10395" y="6926"/>
                  </a:cubicBezTo>
                  <a:lnTo>
                    <a:pt x="10395" y="6926"/>
                  </a:lnTo>
                  <a:cubicBezTo>
                    <a:pt x="10217" y="6858"/>
                    <a:pt x="10041" y="6787"/>
                    <a:pt x="9866" y="6713"/>
                  </a:cubicBezTo>
                  <a:close/>
                  <a:moveTo>
                    <a:pt x="31" y="1"/>
                  </a:moveTo>
                  <a:cubicBezTo>
                    <a:pt x="1" y="1"/>
                    <a:pt x="1" y="31"/>
                    <a:pt x="31" y="92"/>
                  </a:cubicBezTo>
                  <a:cubicBezTo>
                    <a:pt x="1642" y="457"/>
                    <a:pt x="3223" y="943"/>
                    <a:pt x="4712" y="1673"/>
                  </a:cubicBezTo>
                  <a:cubicBezTo>
                    <a:pt x="6201" y="2402"/>
                    <a:pt x="7600" y="3314"/>
                    <a:pt x="8846" y="4408"/>
                  </a:cubicBezTo>
                  <a:cubicBezTo>
                    <a:pt x="9180" y="4712"/>
                    <a:pt x="9545" y="5016"/>
                    <a:pt x="9849" y="5351"/>
                  </a:cubicBezTo>
                  <a:cubicBezTo>
                    <a:pt x="10183" y="5715"/>
                    <a:pt x="10487" y="6050"/>
                    <a:pt x="10822" y="6384"/>
                  </a:cubicBezTo>
                  <a:lnTo>
                    <a:pt x="10882" y="6384"/>
                  </a:lnTo>
                  <a:lnTo>
                    <a:pt x="10882" y="6475"/>
                  </a:lnTo>
                  <a:cubicBezTo>
                    <a:pt x="10822" y="6506"/>
                    <a:pt x="10761" y="6506"/>
                    <a:pt x="10730" y="6536"/>
                  </a:cubicBezTo>
                  <a:cubicBezTo>
                    <a:pt x="10730" y="6536"/>
                    <a:pt x="10670" y="6536"/>
                    <a:pt x="10670" y="6597"/>
                  </a:cubicBezTo>
                  <a:cubicBezTo>
                    <a:pt x="8511" y="4773"/>
                    <a:pt x="6110" y="3162"/>
                    <a:pt x="3587" y="1946"/>
                  </a:cubicBezTo>
                  <a:cubicBezTo>
                    <a:pt x="2858" y="1612"/>
                    <a:pt x="2068" y="1308"/>
                    <a:pt x="1308" y="1004"/>
                  </a:cubicBezTo>
                  <a:lnTo>
                    <a:pt x="1308" y="1004"/>
                  </a:lnTo>
                  <a:cubicBezTo>
                    <a:pt x="1976" y="1308"/>
                    <a:pt x="2615" y="1642"/>
                    <a:pt x="3283" y="1977"/>
                  </a:cubicBezTo>
                  <a:cubicBezTo>
                    <a:pt x="3922" y="2311"/>
                    <a:pt x="4560" y="2706"/>
                    <a:pt x="5198" y="3040"/>
                  </a:cubicBezTo>
                  <a:cubicBezTo>
                    <a:pt x="6475" y="3800"/>
                    <a:pt x="7691" y="4591"/>
                    <a:pt x="8846" y="5472"/>
                  </a:cubicBezTo>
                  <a:cubicBezTo>
                    <a:pt x="9271" y="5776"/>
                    <a:pt x="9727" y="6110"/>
                    <a:pt x="10153" y="6475"/>
                  </a:cubicBezTo>
                  <a:cubicBezTo>
                    <a:pt x="9666" y="6232"/>
                    <a:pt x="9211" y="6050"/>
                    <a:pt x="8694" y="5806"/>
                  </a:cubicBezTo>
                  <a:lnTo>
                    <a:pt x="6779" y="4895"/>
                  </a:lnTo>
                  <a:cubicBezTo>
                    <a:pt x="5472" y="4256"/>
                    <a:pt x="4226" y="3618"/>
                    <a:pt x="3010" y="2888"/>
                  </a:cubicBezTo>
                  <a:cubicBezTo>
                    <a:pt x="2311" y="2463"/>
                    <a:pt x="1612" y="2098"/>
                    <a:pt x="913" y="1642"/>
                  </a:cubicBezTo>
                  <a:cubicBezTo>
                    <a:pt x="882" y="1642"/>
                    <a:pt x="882" y="1673"/>
                    <a:pt x="882" y="1673"/>
                  </a:cubicBezTo>
                  <a:cubicBezTo>
                    <a:pt x="1460" y="2098"/>
                    <a:pt x="2068" y="2524"/>
                    <a:pt x="2675" y="2919"/>
                  </a:cubicBezTo>
                  <a:cubicBezTo>
                    <a:pt x="3283" y="3314"/>
                    <a:pt x="3891" y="3679"/>
                    <a:pt x="4530" y="4074"/>
                  </a:cubicBezTo>
                  <a:cubicBezTo>
                    <a:pt x="5776" y="4803"/>
                    <a:pt x="7052" y="5442"/>
                    <a:pt x="8359" y="6050"/>
                  </a:cubicBezTo>
                  <a:cubicBezTo>
                    <a:pt x="8858" y="6266"/>
                    <a:pt x="9356" y="6499"/>
                    <a:pt x="9866" y="6713"/>
                  </a:cubicBezTo>
                  <a:lnTo>
                    <a:pt x="9866" y="6713"/>
                  </a:lnTo>
                  <a:cubicBezTo>
                    <a:pt x="8936" y="6580"/>
                    <a:pt x="8029" y="6427"/>
                    <a:pt x="7144" y="6141"/>
                  </a:cubicBezTo>
                  <a:cubicBezTo>
                    <a:pt x="6171" y="5837"/>
                    <a:pt x="5138" y="5381"/>
                    <a:pt x="4226" y="4834"/>
                  </a:cubicBezTo>
                  <a:cubicBezTo>
                    <a:pt x="3679" y="4530"/>
                    <a:pt x="3162" y="4165"/>
                    <a:pt x="2675" y="3770"/>
                  </a:cubicBezTo>
                  <a:cubicBezTo>
                    <a:pt x="2658" y="3761"/>
                    <a:pt x="2642" y="3757"/>
                    <a:pt x="2631" y="3757"/>
                  </a:cubicBezTo>
                  <a:cubicBezTo>
                    <a:pt x="2602" y="3757"/>
                    <a:pt x="2593" y="3779"/>
                    <a:pt x="2615" y="3800"/>
                  </a:cubicBezTo>
                  <a:cubicBezTo>
                    <a:pt x="3466" y="4530"/>
                    <a:pt x="4378" y="5168"/>
                    <a:pt x="5350" y="5685"/>
                  </a:cubicBezTo>
                  <a:cubicBezTo>
                    <a:pt x="6323" y="6171"/>
                    <a:pt x="7387" y="6506"/>
                    <a:pt x="8451" y="6749"/>
                  </a:cubicBezTo>
                  <a:cubicBezTo>
                    <a:pt x="9059" y="6840"/>
                    <a:pt x="9697" y="6961"/>
                    <a:pt x="10305" y="6961"/>
                  </a:cubicBezTo>
                  <a:cubicBezTo>
                    <a:pt x="10313" y="6963"/>
                    <a:pt x="10321" y="6964"/>
                    <a:pt x="10328" y="6964"/>
                  </a:cubicBezTo>
                  <a:cubicBezTo>
                    <a:pt x="10358" y="6964"/>
                    <a:pt x="10380" y="6949"/>
                    <a:pt x="10395" y="6926"/>
                  </a:cubicBezTo>
                  <a:lnTo>
                    <a:pt x="10395" y="6926"/>
                  </a:lnTo>
                  <a:cubicBezTo>
                    <a:pt x="10425" y="6938"/>
                    <a:pt x="10456" y="6950"/>
                    <a:pt x="10487" y="6961"/>
                  </a:cubicBezTo>
                  <a:cubicBezTo>
                    <a:pt x="10214" y="7630"/>
                    <a:pt x="10031" y="8360"/>
                    <a:pt x="9879" y="9089"/>
                  </a:cubicBezTo>
                  <a:cubicBezTo>
                    <a:pt x="9697" y="9879"/>
                    <a:pt x="9575" y="10730"/>
                    <a:pt x="9514" y="11551"/>
                  </a:cubicBezTo>
                  <a:cubicBezTo>
                    <a:pt x="9363" y="13223"/>
                    <a:pt x="9454" y="14895"/>
                    <a:pt x="9818" y="16566"/>
                  </a:cubicBezTo>
                  <a:cubicBezTo>
                    <a:pt x="10001" y="17509"/>
                    <a:pt x="10274" y="18390"/>
                    <a:pt x="10639" y="19272"/>
                  </a:cubicBezTo>
                  <a:cubicBezTo>
                    <a:pt x="10639" y="19287"/>
                    <a:pt x="10662" y="19294"/>
                    <a:pt x="10685" y="19294"/>
                  </a:cubicBezTo>
                  <a:cubicBezTo>
                    <a:pt x="10708" y="19294"/>
                    <a:pt x="10730" y="19287"/>
                    <a:pt x="10730" y="19272"/>
                  </a:cubicBezTo>
                  <a:cubicBezTo>
                    <a:pt x="10214" y="17721"/>
                    <a:pt x="9879" y="16050"/>
                    <a:pt x="9758" y="14408"/>
                  </a:cubicBezTo>
                  <a:cubicBezTo>
                    <a:pt x="9636" y="12767"/>
                    <a:pt x="9727" y="11095"/>
                    <a:pt x="10062" y="9454"/>
                  </a:cubicBezTo>
                  <a:cubicBezTo>
                    <a:pt x="10153" y="8998"/>
                    <a:pt x="10274" y="8542"/>
                    <a:pt x="10366" y="8147"/>
                  </a:cubicBezTo>
                  <a:cubicBezTo>
                    <a:pt x="10487" y="7752"/>
                    <a:pt x="10609" y="7387"/>
                    <a:pt x="10730" y="6961"/>
                  </a:cubicBezTo>
                  <a:lnTo>
                    <a:pt x="10822" y="7083"/>
                  </a:lnTo>
                  <a:cubicBezTo>
                    <a:pt x="10882" y="7113"/>
                    <a:pt x="10913" y="7113"/>
                    <a:pt x="10913" y="7113"/>
                  </a:cubicBezTo>
                  <a:cubicBezTo>
                    <a:pt x="10457" y="9819"/>
                    <a:pt x="10274" y="12585"/>
                    <a:pt x="10457" y="15320"/>
                  </a:cubicBezTo>
                  <a:cubicBezTo>
                    <a:pt x="10518" y="16141"/>
                    <a:pt x="10639" y="16962"/>
                    <a:pt x="10761" y="17752"/>
                  </a:cubicBezTo>
                  <a:cubicBezTo>
                    <a:pt x="10670" y="17022"/>
                    <a:pt x="10670" y="16262"/>
                    <a:pt x="10639" y="15533"/>
                  </a:cubicBezTo>
                  <a:cubicBezTo>
                    <a:pt x="10609" y="14834"/>
                    <a:pt x="10609" y="14074"/>
                    <a:pt x="10609" y="13344"/>
                  </a:cubicBezTo>
                  <a:cubicBezTo>
                    <a:pt x="10609" y="11916"/>
                    <a:pt x="10730" y="10427"/>
                    <a:pt x="10852" y="8968"/>
                  </a:cubicBezTo>
                  <a:lnTo>
                    <a:pt x="11095" y="7387"/>
                  </a:lnTo>
                  <a:cubicBezTo>
                    <a:pt x="11125" y="7904"/>
                    <a:pt x="11217" y="8390"/>
                    <a:pt x="11247" y="8937"/>
                  </a:cubicBezTo>
                  <a:cubicBezTo>
                    <a:pt x="11308" y="9667"/>
                    <a:pt x="11369" y="10366"/>
                    <a:pt x="11429" y="11095"/>
                  </a:cubicBezTo>
                  <a:cubicBezTo>
                    <a:pt x="11521" y="12493"/>
                    <a:pt x="11581" y="13952"/>
                    <a:pt x="11551" y="15351"/>
                  </a:cubicBezTo>
                  <a:cubicBezTo>
                    <a:pt x="11551" y="16141"/>
                    <a:pt x="11551" y="16992"/>
                    <a:pt x="11521" y="17782"/>
                  </a:cubicBezTo>
                  <a:cubicBezTo>
                    <a:pt x="11521" y="17797"/>
                    <a:pt x="11528" y="17805"/>
                    <a:pt x="11536" y="17805"/>
                  </a:cubicBezTo>
                  <a:cubicBezTo>
                    <a:pt x="11543" y="17805"/>
                    <a:pt x="11551" y="17797"/>
                    <a:pt x="11551" y="17782"/>
                  </a:cubicBezTo>
                  <a:cubicBezTo>
                    <a:pt x="11612" y="17053"/>
                    <a:pt x="11703" y="16354"/>
                    <a:pt x="11733" y="15624"/>
                  </a:cubicBezTo>
                  <a:cubicBezTo>
                    <a:pt x="11794" y="14895"/>
                    <a:pt x="11794" y="14196"/>
                    <a:pt x="11825" y="13466"/>
                  </a:cubicBezTo>
                  <a:cubicBezTo>
                    <a:pt x="11825" y="12007"/>
                    <a:pt x="11733" y="10578"/>
                    <a:pt x="11612" y="9120"/>
                  </a:cubicBezTo>
                  <a:lnTo>
                    <a:pt x="11399" y="7083"/>
                  </a:lnTo>
                  <a:lnTo>
                    <a:pt x="11399" y="7083"/>
                  </a:lnTo>
                  <a:cubicBezTo>
                    <a:pt x="11825" y="8056"/>
                    <a:pt x="12189" y="9089"/>
                    <a:pt x="12432" y="10153"/>
                  </a:cubicBezTo>
                  <a:cubicBezTo>
                    <a:pt x="12645" y="11217"/>
                    <a:pt x="12767" y="12281"/>
                    <a:pt x="12767" y="13344"/>
                  </a:cubicBezTo>
                  <a:cubicBezTo>
                    <a:pt x="12767" y="13983"/>
                    <a:pt x="12736" y="14591"/>
                    <a:pt x="12615" y="15199"/>
                  </a:cubicBezTo>
                  <a:cubicBezTo>
                    <a:pt x="12615" y="15214"/>
                    <a:pt x="12622" y="15221"/>
                    <a:pt x="12630" y="15221"/>
                  </a:cubicBezTo>
                  <a:cubicBezTo>
                    <a:pt x="12638" y="15221"/>
                    <a:pt x="12645" y="15214"/>
                    <a:pt x="12645" y="15199"/>
                  </a:cubicBezTo>
                  <a:cubicBezTo>
                    <a:pt x="12888" y="14104"/>
                    <a:pt x="12949" y="13010"/>
                    <a:pt x="12888" y="11885"/>
                  </a:cubicBezTo>
                  <a:cubicBezTo>
                    <a:pt x="12797" y="10791"/>
                    <a:pt x="12615" y="9727"/>
                    <a:pt x="12280" y="8664"/>
                  </a:cubicBezTo>
                  <a:cubicBezTo>
                    <a:pt x="12068" y="8086"/>
                    <a:pt x="11855" y="7539"/>
                    <a:pt x="11581" y="6992"/>
                  </a:cubicBezTo>
                  <a:cubicBezTo>
                    <a:pt x="12280" y="6870"/>
                    <a:pt x="12949" y="6688"/>
                    <a:pt x="13648" y="6475"/>
                  </a:cubicBezTo>
                  <a:cubicBezTo>
                    <a:pt x="14439" y="6202"/>
                    <a:pt x="15198" y="5898"/>
                    <a:pt x="15958" y="5563"/>
                  </a:cubicBezTo>
                  <a:cubicBezTo>
                    <a:pt x="17478" y="4834"/>
                    <a:pt x="18876" y="3922"/>
                    <a:pt x="20123" y="2828"/>
                  </a:cubicBezTo>
                  <a:cubicBezTo>
                    <a:pt x="20828" y="2181"/>
                    <a:pt x="21449" y="1534"/>
                    <a:pt x="22012" y="804"/>
                  </a:cubicBezTo>
                  <a:lnTo>
                    <a:pt x="22012" y="804"/>
                  </a:lnTo>
                  <a:cubicBezTo>
                    <a:pt x="20958" y="1945"/>
                    <a:pt x="19747" y="3000"/>
                    <a:pt x="18481" y="3892"/>
                  </a:cubicBezTo>
                  <a:cubicBezTo>
                    <a:pt x="17113" y="4803"/>
                    <a:pt x="15624" y="5563"/>
                    <a:pt x="14013" y="6080"/>
                  </a:cubicBezTo>
                  <a:cubicBezTo>
                    <a:pt x="13618" y="6232"/>
                    <a:pt x="13162" y="6354"/>
                    <a:pt x="12706" y="6475"/>
                  </a:cubicBezTo>
                  <a:cubicBezTo>
                    <a:pt x="12280" y="6597"/>
                    <a:pt x="11855" y="6657"/>
                    <a:pt x="11429" y="6779"/>
                  </a:cubicBezTo>
                  <a:cubicBezTo>
                    <a:pt x="11429" y="6749"/>
                    <a:pt x="11429" y="6688"/>
                    <a:pt x="11399" y="6657"/>
                  </a:cubicBezTo>
                  <a:cubicBezTo>
                    <a:pt x="11399" y="6627"/>
                    <a:pt x="11369" y="6597"/>
                    <a:pt x="11338" y="6597"/>
                  </a:cubicBezTo>
                  <a:cubicBezTo>
                    <a:pt x="13952" y="5624"/>
                    <a:pt x="16536" y="4378"/>
                    <a:pt x="18816" y="2797"/>
                  </a:cubicBezTo>
                  <a:cubicBezTo>
                    <a:pt x="19484" y="2311"/>
                    <a:pt x="20153" y="1794"/>
                    <a:pt x="20791" y="1308"/>
                  </a:cubicBezTo>
                  <a:lnTo>
                    <a:pt x="20791" y="1308"/>
                  </a:lnTo>
                  <a:cubicBezTo>
                    <a:pt x="20183" y="1703"/>
                    <a:pt x="19575" y="2098"/>
                    <a:pt x="18937" y="2524"/>
                  </a:cubicBezTo>
                  <a:cubicBezTo>
                    <a:pt x="18329" y="2888"/>
                    <a:pt x="17661" y="3284"/>
                    <a:pt x="17022" y="3648"/>
                  </a:cubicBezTo>
                  <a:cubicBezTo>
                    <a:pt x="15776" y="4378"/>
                    <a:pt x="14439" y="5016"/>
                    <a:pt x="13101" y="5594"/>
                  </a:cubicBezTo>
                  <a:cubicBezTo>
                    <a:pt x="12615" y="5806"/>
                    <a:pt x="12129" y="6019"/>
                    <a:pt x="11581" y="6202"/>
                  </a:cubicBezTo>
                  <a:lnTo>
                    <a:pt x="12858" y="5290"/>
                  </a:lnTo>
                  <a:cubicBezTo>
                    <a:pt x="13405" y="4864"/>
                    <a:pt x="14013" y="4439"/>
                    <a:pt x="14621" y="4074"/>
                  </a:cubicBezTo>
                  <a:cubicBezTo>
                    <a:pt x="15806" y="3284"/>
                    <a:pt x="17022" y="2524"/>
                    <a:pt x="18268" y="1825"/>
                  </a:cubicBezTo>
                  <a:cubicBezTo>
                    <a:pt x="18998" y="1399"/>
                    <a:pt x="19697" y="1034"/>
                    <a:pt x="20396" y="639"/>
                  </a:cubicBezTo>
                  <a:cubicBezTo>
                    <a:pt x="20457" y="639"/>
                    <a:pt x="20396" y="609"/>
                    <a:pt x="20366" y="609"/>
                  </a:cubicBezTo>
                  <a:cubicBezTo>
                    <a:pt x="19727" y="913"/>
                    <a:pt x="19028" y="1217"/>
                    <a:pt x="18390" y="1521"/>
                  </a:cubicBezTo>
                  <a:cubicBezTo>
                    <a:pt x="17752" y="1825"/>
                    <a:pt x="17113" y="2220"/>
                    <a:pt x="16475" y="2554"/>
                  </a:cubicBezTo>
                  <a:cubicBezTo>
                    <a:pt x="15229" y="3284"/>
                    <a:pt x="14013" y="4044"/>
                    <a:pt x="12828" y="4864"/>
                  </a:cubicBezTo>
                  <a:cubicBezTo>
                    <a:pt x="12263" y="5267"/>
                    <a:pt x="11722" y="5671"/>
                    <a:pt x="11184" y="6095"/>
                  </a:cubicBezTo>
                  <a:lnTo>
                    <a:pt x="11184" y="6095"/>
                  </a:lnTo>
                  <a:cubicBezTo>
                    <a:pt x="11186" y="6091"/>
                    <a:pt x="11186" y="6086"/>
                    <a:pt x="11186" y="6080"/>
                  </a:cubicBezTo>
                  <a:cubicBezTo>
                    <a:pt x="11855" y="5229"/>
                    <a:pt x="12554" y="4378"/>
                    <a:pt x="13344" y="3648"/>
                  </a:cubicBezTo>
                  <a:cubicBezTo>
                    <a:pt x="14135" y="2949"/>
                    <a:pt x="15047" y="2281"/>
                    <a:pt x="15958" y="1764"/>
                  </a:cubicBezTo>
                  <a:cubicBezTo>
                    <a:pt x="16536" y="1430"/>
                    <a:pt x="17113" y="1156"/>
                    <a:pt x="17661" y="913"/>
                  </a:cubicBezTo>
                  <a:cubicBezTo>
                    <a:pt x="17721" y="913"/>
                    <a:pt x="17721" y="882"/>
                    <a:pt x="17661" y="882"/>
                  </a:cubicBezTo>
                  <a:cubicBezTo>
                    <a:pt x="16657" y="1217"/>
                    <a:pt x="15624" y="1733"/>
                    <a:pt x="14712" y="2341"/>
                  </a:cubicBezTo>
                  <a:cubicBezTo>
                    <a:pt x="13800" y="2888"/>
                    <a:pt x="12949" y="3648"/>
                    <a:pt x="12250" y="4469"/>
                  </a:cubicBezTo>
                  <a:cubicBezTo>
                    <a:pt x="11825" y="4925"/>
                    <a:pt x="11429" y="5411"/>
                    <a:pt x="11095" y="5928"/>
                  </a:cubicBezTo>
                  <a:cubicBezTo>
                    <a:pt x="11048" y="5999"/>
                    <a:pt x="11129" y="6106"/>
                    <a:pt x="11168" y="6108"/>
                  </a:cubicBezTo>
                  <a:lnTo>
                    <a:pt x="11168" y="6108"/>
                  </a:lnTo>
                  <a:cubicBezTo>
                    <a:pt x="11173" y="6104"/>
                    <a:pt x="11179" y="6099"/>
                    <a:pt x="11184" y="6095"/>
                  </a:cubicBezTo>
                  <a:lnTo>
                    <a:pt x="11184" y="6095"/>
                  </a:lnTo>
                  <a:cubicBezTo>
                    <a:pt x="11182" y="6104"/>
                    <a:pt x="11176" y="6108"/>
                    <a:pt x="11169" y="6108"/>
                  </a:cubicBezTo>
                  <a:cubicBezTo>
                    <a:pt x="11168" y="6108"/>
                    <a:pt x="11168" y="6108"/>
                    <a:pt x="11168" y="6108"/>
                  </a:cubicBezTo>
                  <a:lnTo>
                    <a:pt x="11168" y="6108"/>
                  </a:lnTo>
                  <a:cubicBezTo>
                    <a:pt x="11103" y="6159"/>
                    <a:pt x="11038" y="6211"/>
                    <a:pt x="10973" y="6262"/>
                  </a:cubicBezTo>
                  <a:cubicBezTo>
                    <a:pt x="10518" y="5594"/>
                    <a:pt x="9879" y="5016"/>
                    <a:pt x="9271" y="4439"/>
                  </a:cubicBezTo>
                  <a:cubicBezTo>
                    <a:pt x="8663" y="3892"/>
                    <a:pt x="7995" y="3375"/>
                    <a:pt x="7296" y="2888"/>
                  </a:cubicBezTo>
                  <a:cubicBezTo>
                    <a:pt x="5928" y="1946"/>
                    <a:pt x="4408" y="1186"/>
                    <a:pt x="2797" y="639"/>
                  </a:cubicBezTo>
                  <a:cubicBezTo>
                    <a:pt x="1916" y="335"/>
                    <a:pt x="973" y="123"/>
                    <a:pt x="3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5"/>
            <p:cNvSpPr/>
            <p:nvPr/>
          </p:nvSpPr>
          <p:spPr>
            <a:xfrm>
              <a:off x="5853175" y="2869150"/>
              <a:ext cx="88150" cy="136050"/>
            </a:xfrm>
            <a:custGeom>
              <a:avLst/>
              <a:gdLst/>
              <a:ahLst/>
              <a:cxnLst/>
              <a:rect l="l" t="t" r="r" b="b"/>
              <a:pathLst>
                <a:path w="3526" h="5442" extrusionOk="0">
                  <a:moveTo>
                    <a:pt x="2979" y="1"/>
                  </a:moveTo>
                  <a:cubicBezTo>
                    <a:pt x="2523" y="31"/>
                    <a:pt x="2128" y="214"/>
                    <a:pt x="1763" y="518"/>
                  </a:cubicBezTo>
                  <a:cubicBezTo>
                    <a:pt x="1429" y="822"/>
                    <a:pt x="1186" y="1156"/>
                    <a:pt x="912" y="1551"/>
                  </a:cubicBezTo>
                  <a:cubicBezTo>
                    <a:pt x="638" y="1916"/>
                    <a:pt x="456" y="2311"/>
                    <a:pt x="304" y="2797"/>
                  </a:cubicBezTo>
                  <a:cubicBezTo>
                    <a:pt x="152" y="3223"/>
                    <a:pt x="152" y="3679"/>
                    <a:pt x="122" y="4104"/>
                  </a:cubicBezTo>
                  <a:cubicBezTo>
                    <a:pt x="122" y="4317"/>
                    <a:pt x="61" y="4530"/>
                    <a:pt x="61" y="4743"/>
                  </a:cubicBezTo>
                  <a:cubicBezTo>
                    <a:pt x="31" y="4925"/>
                    <a:pt x="31" y="5168"/>
                    <a:pt x="0" y="5381"/>
                  </a:cubicBezTo>
                  <a:lnTo>
                    <a:pt x="0" y="5442"/>
                  </a:lnTo>
                  <a:lnTo>
                    <a:pt x="31" y="5442"/>
                  </a:lnTo>
                  <a:cubicBezTo>
                    <a:pt x="182" y="5259"/>
                    <a:pt x="365" y="5168"/>
                    <a:pt x="578" y="5047"/>
                  </a:cubicBezTo>
                  <a:cubicBezTo>
                    <a:pt x="699" y="4925"/>
                    <a:pt x="912" y="4803"/>
                    <a:pt x="1094" y="4712"/>
                  </a:cubicBezTo>
                  <a:cubicBezTo>
                    <a:pt x="1459" y="4469"/>
                    <a:pt x="1854" y="4196"/>
                    <a:pt x="2158" y="3922"/>
                  </a:cubicBezTo>
                  <a:cubicBezTo>
                    <a:pt x="2493" y="3588"/>
                    <a:pt x="2736" y="3223"/>
                    <a:pt x="2948" y="2797"/>
                  </a:cubicBezTo>
                  <a:cubicBezTo>
                    <a:pt x="3192" y="2433"/>
                    <a:pt x="3374" y="2007"/>
                    <a:pt x="3435" y="1551"/>
                  </a:cubicBezTo>
                  <a:cubicBezTo>
                    <a:pt x="3526" y="1095"/>
                    <a:pt x="3496" y="639"/>
                    <a:pt x="3344" y="214"/>
                  </a:cubicBezTo>
                  <a:cubicBezTo>
                    <a:pt x="3344" y="153"/>
                    <a:pt x="3252" y="62"/>
                    <a:pt x="3192" y="31"/>
                  </a:cubicBezTo>
                  <a:cubicBezTo>
                    <a:pt x="3131" y="1"/>
                    <a:pt x="3070" y="1"/>
                    <a:pt x="29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5"/>
            <p:cNvSpPr/>
            <p:nvPr/>
          </p:nvSpPr>
          <p:spPr>
            <a:xfrm>
              <a:off x="5573525" y="2865800"/>
              <a:ext cx="85900" cy="137875"/>
            </a:xfrm>
            <a:custGeom>
              <a:avLst/>
              <a:gdLst/>
              <a:ahLst/>
              <a:cxnLst/>
              <a:rect l="l" t="t" r="r" b="b"/>
              <a:pathLst>
                <a:path w="3436" h="5515" extrusionOk="0">
                  <a:moveTo>
                    <a:pt x="562" y="1"/>
                  </a:moveTo>
                  <a:cubicBezTo>
                    <a:pt x="512" y="1"/>
                    <a:pt x="439" y="22"/>
                    <a:pt x="396" y="44"/>
                  </a:cubicBezTo>
                  <a:cubicBezTo>
                    <a:pt x="304" y="74"/>
                    <a:pt x="274" y="135"/>
                    <a:pt x="244" y="196"/>
                  </a:cubicBezTo>
                  <a:cubicBezTo>
                    <a:pt x="61" y="621"/>
                    <a:pt x="0" y="1077"/>
                    <a:pt x="92" y="1533"/>
                  </a:cubicBezTo>
                  <a:cubicBezTo>
                    <a:pt x="152" y="1989"/>
                    <a:pt x="365" y="2415"/>
                    <a:pt x="548" y="2810"/>
                  </a:cubicBezTo>
                  <a:cubicBezTo>
                    <a:pt x="730" y="3235"/>
                    <a:pt x="1004" y="3630"/>
                    <a:pt x="1308" y="3995"/>
                  </a:cubicBezTo>
                  <a:cubicBezTo>
                    <a:pt x="1611" y="4299"/>
                    <a:pt x="1946" y="4573"/>
                    <a:pt x="2341" y="4785"/>
                  </a:cubicBezTo>
                  <a:cubicBezTo>
                    <a:pt x="2523" y="4907"/>
                    <a:pt x="2675" y="5029"/>
                    <a:pt x="2858" y="5150"/>
                  </a:cubicBezTo>
                  <a:cubicBezTo>
                    <a:pt x="3040" y="5241"/>
                    <a:pt x="3253" y="5363"/>
                    <a:pt x="3405" y="5515"/>
                  </a:cubicBezTo>
                  <a:lnTo>
                    <a:pt x="3435" y="5515"/>
                  </a:lnTo>
                  <a:lnTo>
                    <a:pt x="3435" y="5485"/>
                  </a:lnTo>
                  <a:cubicBezTo>
                    <a:pt x="3405" y="5302"/>
                    <a:pt x="3405" y="5059"/>
                    <a:pt x="3405" y="4846"/>
                  </a:cubicBezTo>
                  <a:lnTo>
                    <a:pt x="3405" y="4178"/>
                  </a:lnTo>
                  <a:cubicBezTo>
                    <a:pt x="3405" y="3782"/>
                    <a:pt x="3344" y="3326"/>
                    <a:pt x="3253" y="2901"/>
                  </a:cubicBezTo>
                  <a:cubicBezTo>
                    <a:pt x="3131" y="2445"/>
                    <a:pt x="2888" y="2019"/>
                    <a:pt x="2675" y="1655"/>
                  </a:cubicBezTo>
                  <a:cubicBezTo>
                    <a:pt x="2402" y="1260"/>
                    <a:pt x="2128" y="895"/>
                    <a:pt x="1794" y="591"/>
                  </a:cubicBezTo>
                  <a:cubicBezTo>
                    <a:pt x="1459" y="287"/>
                    <a:pt x="1064" y="74"/>
                    <a:pt x="608" y="13"/>
                  </a:cubicBezTo>
                  <a:cubicBezTo>
                    <a:pt x="600" y="5"/>
                    <a:pt x="583" y="1"/>
                    <a:pt x="5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5"/>
            <p:cNvSpPr/>
            <p:nvPr/>
          </p:nvSpPr>
          <p:spPr>
            <a:xfrm>
              <a:off x="5405600" y="3140175"/>
              <a:ext cx="156550" cy="61675"/>
            </a:xfrm>
            <a:custGeom>
              <a:avLst/>
              <a:gdLst/>
              <a:ahLst/>
              <a:cxnLst/>
              <a:rect l="l" t="t" r="r" b="b"/>
              <a:pathLst>
                <a:path w="6262" h="2467" extrusionOk="0">
                  <a:moveTo>
                    <a:pt x="2842" y="0"/>
                  </a:moveTo>
                  <a:cubicBezTo>
                    <a:pt x="2736" y="0"/>
                    <a:pt x="2631" y="4"/>
                    <a:pt x="2523" y="11"/>
                  </a:cubicBezTo>
                  <a:cubicBezTo>
                    <a:pt x="2067" y="72"/>
                    <a:pt x="1611" y="102"/>
                    <a:pt x="1185" y="254"/>
                  </a:cubicBezTo>
                  <a:cubicBezTo>
                    <a:pt x="730" y="406"/>
                    <a:pt x="334" y="680"/>
                    <a:pt x="91" y="1014"/>
                  </a:cubicBezTo>
                  <a:cubicBezTo>
                    <a:pt x="0" y="1045"/>
                    <a:pt x="0" y="1166"/>
                    <a:pt x="0" y="1227"/>
                  </a:cubicBezTo>
                  <a:cubicBezTo>
                    <a:pt x="0" y="1318"/>
                    <a:pt x="30" y="1379"/>
                    <a:pt x="91" y="1440"/>
                  </a:cubicBezTo>
                  <a:cubicBezTo>
                    <a:pt x="365" y="1804"/>
                    <a:pt x="760" y="2078"/>
                    <a:pt x="1185" y="2230"/>
                  </a:cubicBezTo>
                  <a:cubicBezTo>
                    <a:pt x="1611" y="2382"/>
                    <a:pt x="2067" y="2412"/>
                    <a:pt x="2523" y="2443"/>
                  </a:cubicBezTo>
                  <a:cubicBezTo>
                    <a:pt x="2641" y="2458"/>
                    <a:pt x="2758" y="2466"/>
                    <a:pt x="2876" y="2466"/>
                  </a:cubicBezTo>
                  <a:cubicBezTo>
                    <a:pt x="3214" y="2466"/>
                    <a:pt x="3553" y="2403"/>
                    <a:pt x="3891" y="2291"/>
                  </a:cubicBezTo>
                  <a:cubicBezTo>
                    <a:pt x="4286" y="2200"/>
                    <a:pt x="4711" y="1987"/>
                    <a:pt x="5107" y="1804"/>
                  </a:cubicBezTo>
                  <a:cubicBezTo>
                    <a:pt x="5289" y="1683"/>
                    <a:pt x="5471" y="1622"/>
                    <a:pt x="5654" y="1500"/>
                  </a:cubicBezTo>
                  <a:cubicBezTo>
                    <a:pt x="5866" y="1440"/>
                    <a:pt x="6049" y="1318"/>
                    <a:pt x="6262" y="1227"/>
                  </a:cubicBezTo>
                  <a:cubicBezTo>
                    <a:pt x="6049" y="1197"/>
                    <a:pt x="5866" y="1075"/>
                    <a:pt x="5654" y="984"/>
                  </a:cubicBezTo>
                  <a:cubicBezTo>
                    <a:pt x="5471" y="862"/>
                    <a:pt x="5289" y="771"/>
                    <a:pt x="5107" y="680"/>
                  </a:cubicBezTo>
                  <a:cubicBezTo>
                    <a:pt x="4681" y="437"/>
                    <a:pt x="4286" y="254"/>
                    <a:pt x="3891" y="133"/>
                  </a:cubicBezTo>
                  <a:cubicBezTo>
                    <a:pt x="3519" y="40"/>
                    <a:pt x="3183" y="0"/>
                    <a:pt x="2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5"/>
            <p:cNvSpPr/>
            <p:nvPr/>
          </p:nvSpPr>
          <p:spPr>
            <a:xfrm>
              <a:off x="5572000" y="3340300"/>
              <a:ext cx="88175" cy="136025"/>
            </a:xfrm>
            <a:custGeom>
              <a:avLst/>
              <a:gdLst/>
              <a:ahLst/>
              <a:cxnLst/>
              <a:rect l="l" t="t" r="r" b="b"/>
              <a:pathLst>
                <a:path w="3527" h="5441" extrusionOk="0">
                  <a:moveTo>
                    <a:pt x="3496" y="0"/>
                  </a:moveTo>
                  <a:cubicBezTo>
                    <a:pt x="3344" y="152"/>
                    <a:pt x="3162" y="274"/>
                    <a:pt x="2949" y="365"/>
                  </a:cubicBezTo>
                  <a:cubicBezTo>
                    <a:pt x="2797" y="486"/>
                    <a:pt x="2615" y="608"/>
                    <a:pt x="2432" y="730"/>
                  </a:cubicBezTo>
                  <a:cubicBezTo>
                    <a:pt x="2037" y="942"/>
                    <a:pt x="1672" y="1216"/>
                    <a:pt x="1369" y="1520"/>
                  </a:cubicBezTo>
                  <a:cubicBezTo>
                    <a:pt x="1034" y="1824"/>
                    <a:pt x="791" y="2189"/>
                    <a:pt x="578" y="2614"/>
                  </a:cubicBezTo>
                  <a:cubicBezTo>
                    <a:pt x="335" y="3009"/>
                    <a:pt x="153" y="3404"/>
                    <a:pt x="61" y="3860"/>
                  </a:cubicBezTo>
                  <a:cubicBezTo>
                    <a:pt x="1" y="4316"/>
                    <a:pt x="31" y="4772"/>
                    <a:pt x="183" y="5198"/>
                  </a:cubicBezTo>
                  <a:cubicBezTo>
                    <a:pt x="183" y="5289"/>
                    <a:pt x="274" y="5350"/>
                    <a:pt x="335" y="5380"/>
                  </a:cubicBezTo>
                  <a:cubicBezTo>
                    <a:pt x="365" y="5441"/>
                    <a:pt x="457" y="5441"/>
                    <a:pt x="517" y="5441"/>
                  </a:cubicBezTo>
                  <a:cubicBezTo>
                    <a:pt x="973" y="5380"/>
                    <a:pt x="1399" y="5198"/>
                    <a:pt x="1733" y="4894"/>
                  </a:cubicBezTo>
                  <a:cubicBezTo>
                    <a:pt x="2098" y="4590"/>
                    <a:pt x="2341" y="4255"/>
                    <a:pt x="2615" y="3860"/>
                  </a:cubicBezTo>
                  <a:cubicBezTo>
                    <a:pt x="2888" y="3496"/>
                    <a:pt x="3071" y="3070"/>
                    <a:pt x="3223" y="2614"/>
                  </a:cubicBezTo>
                  <a:cubicBezTo>
                    <a:pt x="3375" y="2189"/>
                    <a:pt x="3375" y="1733"/>
                    <a:pt x="3405" y="1337"/>
                  </a:cubicBezTo>
                  <a:cubicBezTo>
                    <a:pt x="3405" y="1094"/>
                    <a:pt x="3466" y="912"/>
                    <a:pt x="3466" y="669"/>
                  </a:cubicBezTo>
                  <a:cubicBezTo>
                    <a:pt x="3496" y="486"/>
                    <a:pt x="3496" y="274"/>
                    <a:pt x="3527" y="30"/>
                  </a:cubicBezTo>
                  <a:lnTo>
                    <a:pt x="35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5"/>
            <p:cNvSpPr/>
            <p:nvPr/>
          </p:nvSpPr>
          <p:spPr>
            <a:xfrm>
              <a:off x="5853925" y="3340300"/>
              <a:ext cx="85900" cy="137875"/>
            </a:xfrm>
            <a:custGeom>
              <a:avLst/>
              <a:gdLst/>
              <a:ahLst/>
              <a:cxnLst/>
              <a:rect l="l" t="t" r="r" b="b"/>
              <a:pathLst>
                <a:path w="3436" h="5515" extrusionOk="0">
                  <a:moveTo>
                    <a:pt x="1" y="0"/>
                  </a:moveTo>
                  <a:lnTo>
                    <a:pt x="1" y="30"/>
                  </a:lnTo>
                  <a:cubicBezTo>
                    <a:pt x="31" y="213"/>
                    <a:pt x="31" y="456"/>
                    <a:pt x="31" y="669"/>
                  </a:cubicBezTo>
                  <a:lnTo>
                    <a:pt x="31" y="1337"/>
                  </a:lnTo>
                  <a:cubicBezTo>
                    <a:pt x="31" y="1733"/>
                    <a:pt x="92" y="2189"/>
                    <a:pt x="183" y="2614"/>
                  </a:cubicBezTo>
                  <a:cubicBezTo>
                    <a:pt x="304" y="3070"/>
                    <a:pt x="548" y="3496"/>
                    <a:pt x="760" y="3860"/>
                  </a:cubicBezTo>
                  <a:cubicBezTo>
                    <a:pt x="1034" y="4255"/>
                    <a:pt x="1308" y="4620"/>
                    <a:pt x="1642" y="4924"/>
                  </a:cubicBezTo>
                  <a:cubicBezTo>
                    <a:pt x="1976" y="5228"/>
                    <a:pt x="2371" y="5441"/>
                    <a:pt x="2827" y="5502"/>
                  </a:cubicBezTo>
                  <a:cubicBezTo>
                    <a:pt x="2836" y="5511"/>
                    <a:pt x="2853" y="5514"/>
                    <a:pt x="2874" y="5514"/>
                  </a:cubicBezTo>
                  <a:cubicBezTo>
                    <a:pt x="2924" y="5514"/>
                    <a:pt x="2997" y="5493"/>
                    <a:pt x="3040" y="5471"/>
                  </a:cubicBezTo>
                  <a:cubicBezTo>
                    <a:pt x="3131" y="5441"/>
                    <a:pt x="3162" y="5380"/>
                    <a:pt x="3192" y="5319"/>
                  </a:cubicBezTo>
                  <a:cubicBezTo>
                    <a:pt x="3374" y="4894"/>
                    <a:pt x="3435" y="4438"/>
                    <a:pt x="3344" y="3982"/>
                  </a:cubicBezTo>
                  <a:cubicBezTo>
                    <a:pt x="3283" y="3526"/>
                    <a:pt x="3070" y="3100"/>
                    <a:pt x="2888" y="2705"/>
                  </a:cubicBezTo>
                  <a:cubicBezTo>
                    <a:pt x="2706" y="2280"/>
                    <a:pt x="2432" y="1885"/>
                    <a:pt x="2128" y="1520"/>
                  </a:cubicBezTo>
                  <a:cubicBezTo>
                    <a:pt x="1824" y="1216"/>
                    <a:pt x="1490" y="942"/>
                    <a:pt x="1095" y="730"/>
                  </a:cubicBezTo>
                  <a:cubicBezTo>
                    <a:pt x="912" y="608"/>
                    <a:pt x="760" y="486"/>
                    <a:pt x="578" y="365"/>
                  </a:cubicBezTo>
                  <a:cubicBezTo>
                    <a:pt x="396" y="274"/>
                    <a:pt x="183" y="152"/>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5"/>
            <p:cNvSpPr/>
            <p:nvPr/>
          </p:nvSpPr>
          <p:spPr>
            <a:xfrm>
              <a:off x="5951950" y="3142725"/>
              <a:ext cx="156575" cy="61075"/>
            </a:xfrm>
            <a:custGeom>
              <a:avLst/>
              <a:gdLst/>
              <a:ahLst/>
              <a:cxnLst/>
              <a:rect l="l" t="t" r="r" b="b"/>
              <a:pathLst>
                <a:path w="6263" h="2443" extrusionOk="0">
                  <a:moveTo>
                    <a:pt x="3770" y="0"/>
                  </a:moveTo>
                  <a:cubicBezTo>
                    <a:pt x="3314" y="0"/>
                    <a:pt x="2827" y="0"/>
                    <a:pt x="2402" y="152"/>
                  </a:cubicBezTo>
                  <a:cubicBezTo>
                    <a:pt x="1976" y="243"/>
                    <a:pt x="1551" y="456"/>
                    <a:pt x="1186" y="639"/>
                  </a:cubicBezTo>
                  <a:cubicBezTo>
                    <a:pt x="973" y="760"/>
                    <a:pt x="791" y="821"/>
                    <a:pt x="608" y="943"/>
                  </a:cubicBezTo>
                  <a:cubicBezTo>
                    <a:pt x="426" y="1003"/>
                    <a:pt x="213" y="1125"/>
                    <a:pt x="1" y="1216"/>
                  </a:cubicBezTo>
                  <a:cubicBezTo>
                    <a:pt x="213" y="1246"/>
                    <a:pt x="426" y="1368"/>
                    <a:pt x="608" y="1459"/>
                  </a:cubicBezTo>
                  <a:cubicBezTo>
                    <a:pt x="791" y="1581"/>
                    <a:pt x="973" y="1672"/>
                    <a:pt x="1186" y="1763"/>
                  </a:cubicBezTo>
                  <a:cubicBezTo>
                    <a:pt x="1581" y="2006"/>
                    <a:pt x="1976" y="2189"/>
                    <a:pt x="2402" y="2310"/>
                  </a:cubicBezTo>
                  <a:cubicBezTo>
                    <a:pt x="2750" y="2403"/>
                    <a:pt x="3098" y="2443"/>
                    <a:pt x="3447" y="2443"/>
                  </a:cubicBezTo>
                  <a:cubicBezTo>
                    <a:pt x="3554" y="2443"/>
                    <a:pt x="3662" y="2439"/>
                    <a:pt x="3770" y="2432"/>
                  </a:cubicBezTo>
                  <a:cubicBezTo>
                    <a:pt x="4226" y="2371"/>
                    <a:pt x="4681" y="2341"/>
                    <a:pt x="5077" y="2189"/>
                  </a:cubicBezTo>
                  <a:cubicBezTo>
                    <a:pt x="5533" y="2037"/>
                    <a:pt x="5928" y="1763"/>
                    <a:pt x="6201" y="1429"/>
                  </a:cubicBezTo>
                  <a:cubicBezTo>
                    <a:pt x="6262" y="1398"/>
                    <a:pt x="6262" y="1277"/>
                    <a:pt x="6262" y="1216"/>
                  </a:cubicBezTo>
                  <a:cubicBezTo>
                    <a:pt x="6262" y="1125"/>
                    <a:pt x="6232" y="1064"/>
                    <a:pt x="6201" y="1003"/>
                  </a:cubicBezTo>
                  <a:cubicBezTo>
                    <a:pt x="5897" y="639"/>
                    <a:pt x="5502" y="365"/>
                    <a:pt x="5077" y="213"/>
                  </a:cubicBezTo>
                  <a:cubicBezTo>
                    <a:pt x="4681" y="61"/>
                    <a:pt x="4226" y="31"/>
                    <a:pt x="37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5"/>
            <p:cNvSpPr/>
            <p:nvPr/>
          </p:nvSpPr>
          <p:spPr>
            <a:xfrm>
              <a:off x="5442825" y="2815975"/>
              <a:ext cx="622375" cy="539125"/>
            </a:xfrm>
            <a:custGeom>
              <a:avLst/>
              <a:gdLst/>
              <a:ahLst/>
              <a:cxnLst/>
              <a:rect l="l" t="t" r="r" b="b"/>
              <a:pathLst>
                <a:path w="24895" h="21565" extrusionOk="0">
                  <a:moveTo>
                    <a:pt x="12371" y="0"/>
                  </a:moveTo>
                  <a:cubicBezTo>
                    <a:pt x="12341" y="0"/>
                    <a:pt x="12341" y="0"/>
                    <a:pt x="12341" y="31"/>
                  </a:cubicBezTo>
                  <a:cubicBezTo>
                    <a:pt x="12189" y="517"/>
                    <a:pt x="11916" y="943"/>
                    <a:pt x="11703" y="1398"/>
                  </a:cubicBezTo>
                  <a:cubicBezTo>
                    <a:pt x="11460" y="1824"/>
                    <a:pt x="11247" y="2280"/>
                    <a:pt x="11004" y="2705"/>
                  </a:cubicBezTo>
                  <a:cubicBezTo>
                    <a:pt x="10548" y="3557"/>
                    <a:pt x="10092" y="4468"/>
                    <a:pt x="9879" y="5471"/>
                  </a:cubicBezTo>
                  <a:cubicBezTo>
                    <a:pt x="9605" y="6505"/>
                    <a:pt x="9545" y="7569"/>
                    <a:pt x="9605" y="8572"/>
                  </a:cubicBezTo>
                  <a:cubicBezTo>
                    <a:pt x="9636" y="9605"/>
                    <a:pt x="9788" y="10669"/>
                    <a:pt x="10153" y="11672"/>
                  </a:cubicBezTo>
                  <a:cubicBezTo>
                    <a:pt x="10457" y="12493"/>
                    <a:pt x="10912" y="13253"/>
                    <a:pt x="11581" y="13861"/>
                  </a:cubicBezTo>
                  <a:cubicBezTo>
                    <a:pt x="11070" y="13728"/>
                    <a:pt x="10536" y="13655"/>
                    <a:pt x="10000" y="13655"/>
                  </a:cubicBezTo>
                  <a:cubicBezTo>
                    <a:pt x="9675" y="13655"/>
                    <a:pt x="9349" y="13682"/>
                    <a:pt x="9028" y="13739"/>
                  </a:cubicBezTo>
                  <a:cubicBezTo>
                    <a:pt x="8025" y="13952"/>
                    <a:pt x="7022" y="14347"/>
                    <a:pt x="6110" y="14803"/>
                  </a:cubicBezTo>
                  <a:cubicBezTo>
                    <a:pt x="5168" y="15259"/>
                    <a:pt x="4286" y="15867"/>
                    <a:pt x="3526" y="16596"/>
                  </a:cubicBezTo>
                  <a:cubicBezTo>
                    <a:pt x="2797" y="17295"/>
                    <a:pt x="2250" y="18116"/>
                    <a:pt x="1703" y="18997"/>
                  </a:cubicBezTo>
                  <a:lnTo>
                    <a:pt x="912" y="20244"/>
                  </a:lnTo>
                  <a:cubicBezTo>
                    <a:pt x="639" y="20669"/>
                    <a:pt x="365" y="21125"/>
                    <a:pt x="31" y="21490"/>
                  </a:cubicBezTo>
                  <a:cubicBezTo>
                    <a:pt x="0" y="21490"/>
                    <a:pt x="0" y="21551"/>
                    <a:pt x="31" y="21551"/>
                  </a:cubicBezTo>
                  <a:cubicBezTo>
                    <a:pt x="31" y="21551"/>
                    <a:pt x="44" y="21564"/>
                    <a:pt x="53" y="21564"/>
                  </a:cubicBezTo>
                  <a:cubicBezTo>
                    <a:pt x="58" y="21564"/>
                    <a:pt x="61" y="21561"/>
                    <a:pt x="61" y="21551"/>
                  </a:cubicBezTo>
                  <a:cubicBezTo>
                    <a:pt x="578" y="21429"/>
                    <a:pt x="1064" y="21429"/>
                    <a:pt x="1581" y="21368"/>
                  </a:cubicBezTo>
                  <a:cubicBezTo>
                    <a:pt x="2098" y="21338"/>
                    <a:pt x="2584" y="21338"/>
                    <a:pt x="3070" y="21338"/>
                  </a:cubicBezTo>
                  <a:cubicBezTo>
                    <a:pt x="4073" y="21307"/>
                    <a:pt x="5077" y="21247"/>
                    <a:pt x="6049" y="20973"/>
                  </a:cubicBezTo>
                  <a:cubicBezTo>
                    <a:pt x="7022" y="20669"/>
                    <a:pt x="8025" y="20213"/>
                    <a:pt x="8876" y="19636"/>
                  </a:cubicBezTo>
                  <a:cubicBezTo>
                    <a:pt x="9757" y="19058"/>
                    <a:pt x="10609" y="18420"/>
                    <a:pt x="11277" y="17660"/>
                  </a:cubicBezTo>
                  <a:cubicBezTo>
                    <a:pt x="11855" y="16991"/>
                    <a:pt x="12280" y="16231"/>
                    <a:pt x="12463" y="15350"/>
                  </a:cubicBezTo>
                  <a:cubicBezTo>
                    <a:pt x="12645" y="16171"/>
                    <a:pt x="13071" y="16930"/>
                    <a:pt x="13648" y="17599"/>
                  </a:cubicBezTo>
                  <a:cubicBezTo>
                    <a:pt x="14317" y="18389"/>
                    <a:pt x="15168" y="19028"/>
                    <a:pt x="16019" y="19575"/>
                  </a:cubicBezTo>
                  <a:cubicBezTo>
                    <a:pt x="16900" y="20122"/>
                    <a:pt x="17843" y="20578"/>
                    <a:pt x="18876" y="20882"/>
                  </a:cubicBezTo>
                  <a:cubicBezTo>
                    <a:pt x="19879" y="21155"/>
                    <a:pt x="20852" y="21247"/>
                    <a:pt x="21855" y="21277"/>
                  </a:cubicBezTo>
                  <a:cubicBezTo>
                    <a:pt x="22341" y="21277"/>
                    <a:pt x="22828" y="21307"/>
                    <a:pt x="23314" y="21307"/>
                  </a:cubicBezTo>
                  <a:cubicBezTo>
                    <a:pt x="23831" y="21338"/>
                    <a:pt x="24347" y="21338"/>
                    <a:pt x="24834" y="21459"/>
                  </a:cubicBezTo>
                  <a:lnTo>
                    <a:pt x="24895" y="21459"/>
                  </a:lnTo>
                  <a:cubicBezTo>
                    <a:pt x="24530" y="21095"/>
                    <a:pt x="24287" y="20669"/>
                    <a:pt x="24013" y="20213"/>
                  </a:cubicBezTo>
                  <a:lnTo>
                    <a:pt x="23223" y="18967"/>
                  </a:lnTo>
                  <a:cubicBezTo>
                    <a:pt x="22676" y="18116"/>
                    <a:pt x="22098" y="17295"/>
                    <a:pt x="21399" y="16566"/>
                  </a:cubicBezTo>
                  <a:cubicBezTo>
                    <a:pt x="20639" y="15836"/>
                    <a:pt x="19758" y="15228"/>
                    <a:pt x="18815" y="14772"/>
                  </a:cubicBezTo>
                  <a:cubicBezTo>
                    <a:pt x="17903" y="14316"/>
                    <a:pt x="16900" y="13891"/>
                    <a:pt x="15867" y="13709"/>
                  </a:cubicBezTo>
                  <a:cubicBezTo>
                    <a:pt x="15504" y="13644"/>
                    <a:pt x="15135" y="13607"/>
                    <a:pt x="14762" y="13607"/>
                  </a:cubicBezTo>
                  <a:cubicBezTo>
                    <a:pt x="14263" y="13607"/>
                    <a:pt x="13758" y="13673"/>
                    <a:pt x="13253" y="13830"/>
                  </a:cubicBezTo>
                  <a:cubicBezTo>
                    <a:pt x="13861" y="13222"/>
                    <a:pt x="14347" y="12493"/>
                    <a:pt x="14621" y="11672"/>
                  </a:cubicBezTo>
                  <a:cubicBezTo>
                    <a:pt x="14955" y="10669"/>
                    <a:pt x="15107" y="9636"/>
                    <a:pt x="15168" y="8572"/>
                  </a:cubicBezTo>
                  <a:cubicBezTo>
                    <a:pt x="15198" y="7569"/>
                    <a:pt x="15168" y="6505"/>
                    <a:pt x="14894" y="5471"/>
                  </a:cubicBezTo>
                  <a:cubicBezTo>
                    <a:pt x="14651" y="4468"/>
                    <a:pt x="14195" y="3557"/>
                    <a:pt x="13739" y="2705"/>
                  </a:cubicBezTo>
                  <a:cubicBezTo>
                    <a:pt x="13527" y="2280"/>
                    <a:pt x="13283" y="1824"/>
                    <a:pt x="13071" y="1398"/>
                  </a:cubicBezTo>
                  <a:cubicBezTo>
                    <a:pt x="12827" y="943"/>
                    <a:pt x="12584" y="487"/>
                    <a:pt x="12432" y="31"/>
                  </a:cubicBezTo>
                  <a:cubicBezTo>
                    <a:pt x="12432" y="0"/>
                    <a:pt x="12432"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5"/>
            <p:cNvSpPr/>
            <p:nvPr/>
          </p:nvSpPr>
          <p:spPr>
            <a:xfrm>
              <a:off x="5472675" y="2857200"/>
              <a:ext cx="549975" cy="481100"/>
            </a:xfrm>
            <a:custGeom>
              <a:avLst/>
              <a:gdLst/>
              <a:ahLst/>
              <a:cxnLst/>
              <a:rect l="l" t="t" r="r" b="b"/>
              <a:pathLst>
                <a:path w="21999" h="19244" extrusionOk="0">
                  <a:moveTo>
                    <a:pt x="11269" y="12667"/>
                  </a:moveTo>
                  <a:lnTo>
                    <a:pt x="11299" y="12698"/>
                  </a:lnTo>
                  <a:cubicBezTo>
                    <a:pt x="11269" y="12698"/>
                    <a:pt x="11269" y="12698"/>
                    <a:pt x="11238" y="12728"/>
                  </a:cubicBezTo>
                  <a:cubicBezTo>
                    <a:pt x="11269" y="12698"/>
                    <a:pt x="11269" y="12667"/>
                    <a:pt x="11269" y="12667"/>
                  </a:cubicBezTo>
                  <a:close/>
                  <a:moveTo>
                    <a:pt x="11113" y="13301"/>
                  </a:moveTo>
                  <a:cubicBezTo>
                    <a:pt x="11112" y="13301"/>
                    <a:pt x="11113" y="13303"/>
                    <a:pt x="11117" y="13306"/>
                  </a:cubicBezTo>
                  <a:cubicBezTo>
                    <a:pt x="10418" y="14187"/>
                    <a:pt x="9749" y="15038"/>
                    <a:pt x="8959" y="15737"/>
                  </a:cubicBezTo>
                  <a:cubicBezTo>
                    <a:pt x="8138" y="16467"/>
                    <a:pt x="7226" y="17105"/>
                    <a:pt x="6314" y="17652"/>
                  </a:cubicBezTo>
                  <a:cubicBezTo>
                    <a:pt x="5767" y="17987"/>
                    <a:pt x="5190" y="18260"/>
                    <a:pt x="4612" y="18473"/>
                  </a:cubicBezTo>
                  <a:cubicBezTo>
                    <a:pt x="4582" y="18473"/>
                    <a:pt x="4582" y="18534"/>
                    <a:pt x="4612" y="18534"/>
                  </a:cubicBezTo>
                  <a:cubicBezTo>
                    <a:pt x="5645" y="18169"/>
                    <a:pt x="6679" y="17683"/>
                    <a:pt x="7591" y="17075"/>
                  </a:cubicBezTo>
                  <a:cubicBezTo>
                    <a:pt x="8503" y="16497"/>
                    <a:pt x="9323" y="15737"/>
                    <a:pt x="10053" y="14947"/>
                  </a:cubicBezTo>
                  <a:cubicBezTo>
                    <a:pt x="10478" y="14491"/>
                    <a:pt x="10843" y="14005"/>
                    <a:pt x="11177" y="13458"/>
                  </a:cubicBezTo>
                  <a:cubicBezTo>
                    <a:pt x="11232" y="13404"/>
                    <a:pt x="11117" y="13301"/>
                    <a:pt x="11113" y="13301"/>
                  </a:cubicBezTo>
                  <a:close/>
                  <a:moveTo>
                    <a:pt x="11603" y="0"/>
                  </a:moveTo>
                  <a:cubicBezTo>
                    <a:pt x="11588" y="0"/>
                    <a:pt x="11573" y="8"/>
                    <a:pt x="11573" y="23"/>
                  </a:cubicBezTo>
                  <a:cubicBezTo>
                    <a:pt x="12059" y="1573"/>
                    <a:pt x="12393" y="3245"/>
                    <a:pt x="12515" y="4886"/>
                  </a:cubicBezTo>
                  <a:cubicBezTo>
                    <a:pt x="12636" y="6528"/>
                    <a:pt x="12545" y="8199"/>
                    <a:pt x="12211" y="9810"/>
                  </a:cubicBezTo>
                  <a:cubicBezTo>
                    <a:pt x="12150" y="10266"/>
                    <a:pt x="12029" y="10722"/>
                    <a:pt x="11907" y="11148"/>
                  </a:cubicBezTo>
                  <a:cubicBezTo>
                    <a:pt x="11785" y="11573"/>
                    <a:pt x="11633" y="11938"/>
                    <a:pt x="11542" y="12364"/>
                  </a:cubicBezTo>
                  <a:cubicBezTo>
                    <a:pt x="11481" y="12364"/>
                    <a:pt x="11451" y="12333"/>
                    <a:pt x="11421" y="12333"/>
                  </a:cubicBezTo>
                  <a:cubicBezTo>
                    <a:pt x="11390" y="12333"/>
                    <a:pt x="11329" y="12333"/>
                    <a:pt x="11299" y="12364"/>
                  </a:cubicBezTo>
                  <a:cubicBezTo>
                    <a:pt x="11785" y="9598"/>
                    <a:pt x="11998" y="6771"/>
                    <a:pt x="11755" y="3974"/>
                  </a:cubicBezTo>
                  <a:cubicBezTo>
                    <a:pt x="11694" y="3123"/>
                    <a:pt x="11573" y="2333"/>
                    <a:pt x="11451" y="1543"/>
                  </a:cubicBezTo>
                  <a:lnTo>
                    <a:pt x="11451" y="1543"/>
                  </a:lnTo>
                  <a:cubicBezTo>
                    <a:pt x="11542" y="2272"/>
                    <a:pt x="11542" y="3032"/>
                    <a:pt x="11573" y="3731"/>
                  </a:cubicBezTo>
                  <a:cubicBezTo>
                    <a:pt x="11603" y="4461"/>
                    <a:pt x="11603" y="5221"/>
                    <a:pt x="11603" y="5950"/>
                  </a:cubicBezTo>
                  <a:cubicBezTo>
                    <a:pt x="11603" y="7379"/>
                    <a:pt x="11481" y="8868"/>
                    <a:pt x="11329" y="10327"/>
                  </a:cubicBezTo>
                  <a:lnTo>
                    <a:pt x="11117" y="11908"/>
                  </a:lnTo>
                  <a:cubicBezTo>
                    <a:pt x="11086" y="11391"/>
                    <a:pt x="10995" y="10874"/>
                    <a:pt x="10965" y="10357"/>
                  </a:cubicBezTo>
                  <a:cubicBezTo>
                    <a:pt x="10874" y="9628"/>
                    <a:pt x="10843" y="8898"/>
                    <a:pt x="10782" y="8199"/>
                  </a:cubicBezTo>
                  <a:cubicBezTo>
                    <a:pt x="10691" y="6771"/>
                    <a:pt x="10630" y="5342"/>
                    <a:pt x="10661" y="3944"/>
                  </a:cubicBezTo>
                  <a:cubicBezTo>
                    <a:pt x="10661" y="3123"/>
                    <a:pt x="10661" y="2303"/>
                    <a:pt x="10691" y="1512"/>
                  </a:cubicBezTo>
                  <a:cubicBezTo>
                    <a:pt x="10691" y="1482"/>
                    <a:pt x="10684" y="1467"/>
                    <a:pt x="10676" y="1467"/>
                  </a:cubicBezTo>
                  <a:cubicBezTo>
                    <a:pt x="10668" y="1467"/>
                    <a:pt x="10661" y="1482"/>
                    <a:pt x="10661" y="1512"/>
                  </a:cubicBezTo>
                  <a:cubicBezTo>
                    <a:pt x="10570" y="2212"/>
                    <a:pt x="10509" y="2941"/>
                    <a:pt x="10478" y="3670"/>
                  </a:cubicBezTo>
                  <a:cubicBezTo>
                    <a:pt x="10418" y="4400"/>
                    <a:pt x="10418" y="5099"/>
                    <a:pt x="10387" y="5829"/>
                  </a:cubicBezTo>
                  <a:cubicBezTo>
                    <a:pt x="10387" y="7288"/>
                    <a:pt x="10478" y="8716"/>
                    <a:pt x="10570" y="10175"/>
                  </a:cubicBezTo>
                  <a:cubicBezTo>
                    <a:pt x="10647" y="10824"/>
                    <a:pt x="10703" y="11495"/>
                    <a:pt x="10812" y="12150"/>
                  </a:cubicBezTo>
                  <a:lnTo>
                    <a:pt x="10812" y="12150"/>
                  </a:lnTo>
                  <a:cubicBezTo>
                    <a:pt x="10812" y="12150"/>
                    <a:pt x="10813" y="12150"/>
                    <a:pt x="10813" y="12151"/>
                  </a:cubicBezTo>
                  <a:cubicBezTo>
                    <a:pt x="10815" y="12158"/>
                    <a:pt x="10816" y="12165"/>
                    <a:pt x="10816" y="12173"/>
                  </a:cubicBezTo>
                  <a:lnTo>
                    <a:pt x="10816" y="12173"/>
                  </a:lnTo>
                  <a:cubicBezTo>
                    <a:pt x="10815" y="12165"/>
                    <a:pt x="10814" y="12157"/>
                    <a:pt x="10812" y="12150"/>
                  </a:cubicBezTo>
                  <a:lnTo>
                    <a:pt x="10812" y="12150"/>
                  </a:lnTo>
                  <a:cubicBezTo>
                    <a:pt x="10387" y="11147"/>
                    <a:pt x="10022" y="10114"/>
                    <a:pt x="9779" y="9050"/>
                  </a:cubicBezTo>
                  <a:cubicBezTo>
                    <a:pt x="9567" y="8047"/>
                    <a:pt x="9445" y="6923"/>
                    <a:pt x="9445" y="5859"/>
                  </a:cubicBezTo>
                  <a:cubicBezTo>
                    <a:pt x="9445" y="5251"/>
                    <a:pt x="9506" y="4613"/>
                    <a:pt x="9597" y="4005"/>
                  </a:cubicBezTo>
                  <a:cubicBezTo>
                    <a:pt x="9612" y="3990"/>
                    <a:pt x="9605" y="3982"/>
                    <a:pt x="9593" y="3982"/>
                  </a:cubicBezTo>
                  <a:cubicBezTo>
                    <a:pt x="9582" y="3982"/>
                    <a:pt x="9567" y="3990"/>
                    <a:pt x="9567" y="4005"/>
                  </a:cubicBezTo>
                  <a:cubicBezTo>
                    <a:pt x="9354" y="5099"/>
                    <a:pt x="9263" y="6193"/>
                    <a:pt x="9323" y="7318"/>
                  </a:cubicBezTo>
                  <a:cubicBezTo>
                    <a:pt x="9354" y="8412"/>
                    <a:pt x="9597" y="9506"/>
                    <a:pt x="9901" y="10479"/>
                  </a:cubicBezTo>
                  <a:cubicBezTo>
                    <a:pt x="10083" y="11087"/>
                    <a:pt x="10326" y="11695"/>
                    <a:pt x="10630" y="12212"/>
                  </a:cubicBezTo>
                  <a:cubicBezTo>
                    <a:pt x="10641" y="12254"/>
                    <a:pt x="10669" y="12270"/>
                    <a:pt x="10701" y="12270"/>
                  </a:cubicBezTo>
                  <a:cubicBezTo>
                    <a:pt x="10754" y="12270"/>
                    <a:pt x="10815" y="12224"/>
                    <a:pt x="10816" y="12173"/>
                  </a:cubicBezTo>
                  <a:lnTo>
                    <a:pt x="10816" y="12173"/>
                  </a:lnTo>
                  <a:cubicBezTo>
                    <a:pt x="10834" y="12277"/>
                    <a:pt x="10853" y="12382"/>
                    <a:pt x="10874" y="12485"/>
                  </a:cubicBezTo>
                  <a:cubicBezTo>
                    <a:pt x="10053" y="12546"/>
                    <a:pt x="9263" y="12789"/>
                    <a:pt x="8442" y="13063"/>
                  </a:cubicBezTo>
                  <a:cubicBezTo>
                    <a:pt x="7652" y="13306"/>
                    <a:pt x="6892" y="13610"/>
                    <a:pt x="6132" y="13974"/>
                  </a:cubicBezTo>
                  <a:cubicBezTo>
                    <a:pt x="4612" y="14674"/>
                    <a:pt x="3214" y="15585"/>
                    <a:pt x="1968" y="16710"/>
                  </a:cubicBezTo>
                  <a:cubicBezTo>
                    <a:pt x="1238" y="17348"/>
                    <a:pt x="600" y="18017"/>
                    <a:pt x="22" y="18777"/>
                  </a:cubicBezTo>
                  <a:cubicBezTo>
                    <a:pt x="0" y="18821"/>
                    <a:pt x="10" y="18850"/>
                    <a:pt x="29" y="18850"/>
                  </a:cubicBezTo>
                  <a:cubicBezTo>
                    <a:pt x="36" y="18850"/>
                    <a:pt x="45" y="18846"/>
                    <a:pt x="53" y="18838"/>
                  </a:cubicBezTo>
                  <a:cubicBezTo>
                    <a:pt x="1147" y="17622"/>
                    <a:pt x="2424" y="16497"/>
                    <a:pt x="3791" y="15555"/>
                  </a:cubicBezTo>
                  <a:cubicBezTo>
                    <a:pt x="5159" y="14643"/>
                    <a:pt x="6618" y="13883"/>
                    <a:pt x="8229" y="13367"/>
                  </a:cubicBezTo>
                  <a:cubicBezTo>
                    <a:pt x="8655" y="13215"/>
                    <a:pt x="9111" y="13093"/>
                    <a:pt x="9567" y="12971"/>
                  </a:cubicBezTo>
                  <a:cubicBezTo>
                    <a:pt x="10022" y="12850"/>
                    <a:pt x="10478" y="12789"/>
                    <a:pt x="10934" y="12637"/>
                  </a:cubicBezTo>
                  <a:lnTo>
                    <a:pt x="10965" y="12637"/>
                  </a:lnTo>
                  <a:cubicBezTo>
                    <a:pt x="10965" y="12637"/>
                    <a:pt x="10995" y="12667"/>
                    <a:pt x="11026" y="12667"/>
                  </a:cubicBezTo>
                  <a:cubicBezTo>
                    <a:pt x="11026" y="12698"/>
                    <a:pt x="10995" y="12789"/>
                    <a:pt x="10995" y="12819"/>
                  </a:cubicBezTo>
                  <a:lnTo>
                    <a:pt x="10995" y="12850"/>
                  </a:lnTo>
                  <a:cubicBezTo>
                    <a:pt x="8351" y="13823"/>
                    <a:pt x="5767" y="15069"/>
                    <a:pt x="3427" y="16649"/>
                  </a:cubicBezTo>
                  <a:cubicBezTo>
                    <a:pt x="2758" y="17105"/>
                    <a:pt x="2120" y="17652"/>
                    <a:pt x="1451" y="18139"/>
                  </a:cubicBezTo>
                  <a:cubicBezTo>
                    <a:pt x="2059" y="17713"/>
                    <a:pt x="2667" y="17348"/>
                    <a:pt x="3335" y="16923"/>
                  </a:cubicBezTo>
                  <a:cubicBezTo>
                    <a:pt x="3943" y="16558"/>
                    <a:pt x="4582" y="16163"/>
                    <a:pt x="5220" y="15798"/>
                  </a:cubicBezTo>
                  <a:cubicBezTo>
                    <a:pt x="6466" y="15069"/>
                    <a:pt x="7804" y="14430"/>
                    <a:pt x="9141" y="13853"/>
                  </a:cubicBezTo>
                  <a:cubicBezTo>
                    <a:pt x="9627" y="13610"/>
                    <a:pt x="10114" y="13427"/>
                    <a:pt x="10661" y="13245"/>
                  </a:cubicBezTo>
                  <a:lnTo>
                    <a:pt x="10661" y="13245"/>
                  </a:lnTo>
                  <a:lnTo>
                    <a:pt x="9415" y="14157"/>
                  </a:lnTo>
                  <a:cubicBezTo>
                    <a:pt x="8837" y="14582"/>
                    <a:pt x="8229" y="14978"/>
                    <a:pt x="7621" y="15373"/>
                  </a:cubicBezTo>
                  <a:cubicBezTo>
                    <a:pt x="6436" y="16163"/>
                    <a:pt x="5220" y="16923"/>
                    <a:pt x="3974" y="17622"/>
                  </a:cubicBezTo>
                  <a:cubicBezTo>
                    <a:pt x="3244" y="18017"/>
                    <a:pt x="2575" y="18412"/>
                    <a:pt x="1846" y="18777"/>
                  </a:cubicBezTo>
                  <a:cubicBezTo>
                    <a:pt x="1816" y="18777"/>
                    <a:pt x="1846" y="18838"/>
                    <a:pt x="1876" y="18838"/>
                  </a:cubicBezTo>
                  <a:cubicBezTo>
                    <a:pt x="2515" y="18534"/>
                    <a:pt x="3214" y="18230"/>
                    <a:pt x="3852" y="17926"/>
                  </a:cubicBezTo>
                  <a:cubicBezTo>
                    <a:pt x="4490" y="17622"/>
                    <a:pt x="5159" y="17227"/>
                    <a:pt x="5767" y="16892"/>
                  </a:cubicBezTo>
                  <a:cubicBezTo>
                    <a:pt x="7013" y="16163"/>
                    <a:pt x="8229" y="15403"/>
                    <a:pt x="9415" y="14582"/>
                  </a:cubicBezTo>
                  <a:cubicBezTo>
                    <a:pt x="10053" y="14126"/>
                    <a:pt x="10661" y="13671"/>
                    <a:pt x="11269" y="13154"/>
                  </a:cubicBezTo>
                  <a:cubicBezTo>
                    <a:pt x="11725" y="13731"/>
                    <a:pt x="12241" y="14278"/>
                    <a:pt x="12788" y="14765"/>
                  </a:cubicBezTo>
                  <a:cubicBezTo>
                    <a:pt x="13396" y="15342"/>
                    <a:pt x="14065" y="15829"/>
                    <a:pt x="14764" y="16315"/>
                  </a:cubicBezTo>
                  <a:cubicBezTo>
                    <a:pt x="16132" y="17257"/>
                    <a:pt x="17652" y="18017"/>
                    <a:pt x="19232" y="18564"/>
                  </a:cubicBezTo>
                  <a:cubicBezTo>
                    <a:pt x="20098" y="18853"/>
                    <a:pt x="20963" y="19059"/>
                    <a:pt x="21854" y="19183"/>
                  </a:cubicBezTo>
                  <a:lnTo>
                    <a:pt x="21854" y="19183"/>
                  </a:lnTo>
                  <a:cubicBezTo>
                    <a:pt x="20301" y="18820"/>
                    <a:pt x="18720" y="18309"/>
                    <a:pt x="17257" y="17622"/>
                  </a:cubicBezTo>
                  <a:cubicBezTo>
                    <a:pt x="15798" y="16892"/>
                    <a:pt x="14369" y="15981"/>
                    <a:pt x="13123" y="14886"/>
                  </a:cubicBezTo>
                  <a:cubicBezTo>
                    <a:pt x="12788" y="14582"/>
                    <a:pt x="12454" y="14278"/>
                    <a:pt x="12150" y="13914"/>
                  </a:cubicBezTo>
                  <a:cubicBezTo>
                    <a:pt x="11877" y="13610"/>
                    <a:pt x="11603" y="13306"/>
                    <a:pt x="11299" y="13063"/>
                  </a:cubicBezTo>
                  <a:lnTo>
                    <a:pt x="11299" y="13002"/>
                  </a:lnTo>
                  <a:cubicBezTo>
                    <a:pt x="11329" y="12971"/>
                    <a:pt x="11421" y="12971"/>
                    <a:pt x="11451" y="12941"/>
                  </a:cubicBezTo>
                  <a:cubicBezTo>
                    <a:pt x="11481" y="12941"/>
                    <a:pt x="11542" y="12911"/>
                    <a:pt x="11542" y="12850"/>
                  </a:cubicBezTo>
                  <a:cubicBezTo>
                    <a:pt x="13670" y="14613"/>
                    <a:pt x="15950" y="16163"/>
                    <a:pt x="18412" y="17348"/>
                  </a:cubicBezTo>
                  <a:cubicBezTo>
                    <a:pt x="19141" y="17683"/>
                    <a:pt x="19931" y="17987"/>
                    <a:pt x="20691" y="18291"/>
                  </a:cubicBezTo>
                  <a:cubicBezTo>
                    <a:pt x="19992" y="17987"/>
                    <a:pt x="19354" y="17652"/>
                    <a:pt x="18716" y="17318"/>
                  </a:cubicBezTo>
                  <a:cubicBezTo>
                    <a:pt x="18077" y="16953"/>
                    <a:pt x="17409" y="16588"/>
                    <a:pt x="16770" y="16254"/>
                  </a:cubicBezTo>
                  <a:cubicBezTo>
                    <a:pt x="15524" y="15494"/>
                    <a:pt x="14308" y="14674"/>
                    <a:pt x="13123" y="13823"/>
                  </a:cubicBezTo>
                  <a:cubicBezTo>
                    <a:pt x="12697" y="13519"/>
                    <a:pt x="12241" y="13154"/>
                    <a:pt x="11846" y="12819"/>
                  </a:cubicBezTo>
                  <a:lnTo>
                    <a:pt x="11846" y="12819"/>
                  </a:lnTo>
                  <a:cubicBezTo>
                    <a:pt x="12333" y="13063"/>
                    <a:pt x="12788" y="13245"/>
                    <a:pt x="13275" y="13458"/>
                  </a:cubicBezTo>
                  <a:lnTo>
                    <a:pt x="15220" y="14370"/>
                  </a:lnTo>
                  <a:cubicBezTo>
                    <a:pt x="16497" y="15038"/>
                    <a:pt x="17773" y="15677"/>
                    <a:pt x="18989" y="16406"/>
                  </a:cubicBezTo>
                  <a:cubicBezTo>
                    <a:pt x="19658" y="16801"/>
                    <a:pt x="20387" y="17196"/>
                    <a:pt x="21056" y="17652"/>
                  </a:cubicBezTo>
                  <a:cubicBezTo>
                    <a:pt x="21117" y="17652"/>
                    <a:pt x="21117" y="17622"/>
                    <a:pt x="21117" y="17622"/>
                  </a:cubicBezTo>
                  <a:cubicBezTo>
                    <a:pt x="20539" y="17196"/>
                    <a:pt x="19931" y="16771"/>
                    <a:pt x="19324" y="16345"/>
                  </a:cubicBezTo>
                  <a:cubicBezTo>
                    <a:pt x="18716" y="15981"/>
                    <a:pt x="18108" y="15585"/>
                    <a:pt x="17469" y="15221"/>
                  </a:cubicBezTo>
                  <a:cubicBezTo>
                    <a:pt x="16193" y="14491"/>
                    <a:pt x="14916" y="13853"/>
                    <a:pt x="13609" y="13245"/>
                  </a:cubicBezTo>
                  <a:cubicBezTo>
                    <a:pt x="12971" y="12941"/>
                    <a:pt x="12363" y="12667"/>
                    <a:pt x="11725" y="12394"/>
                  </a:cubicBezTo>
                  <a:lnTo>
                    <a:pt x="11725" y="12394"/>
                  </a:lnTo>
                  <a:cubicBezTo>
                    <a:pt x="12788" y="12546"/>
                    <a:pt x="13852" y="12698"/>
                    <a:pt x="14916" y="13063"/>
                  </a:cubicBezTo>
                  <a:cubicBezTo>
                    <a:pt x="15950" y="13397"/>
                    <a:pt x="16922" y="13823"/>
                    <a:pt x="17834" y="14339"/>
                  </a:cubicBezTo>
                  <a:cubicBezTo>
                    <a:pt x="18381" y="14643"/>
                    <a:pt x="18898" y="15038"/>
                    <a:pt x="19384" y="15403"/>
                  </a:cubicBezTo>
                  <a:cubicBezTo>
                    <a:pt x="19402" y="15412"/>
                    <a:pt x="19417" y="15416"/>
                    <a:pt x="19429" y="15416"/>
                  </a:cubicBezTo>
                  <a:cubicBezTo>
                    <a:pt x="19458" y="15416"/>
                    <a:pt x="19467" y="15394"/>
                    <a:pt x="19445" y="15373"/>
                  </a:cubicBezTo>
                  <a:cubicBezTo>
                    <a:pt x="18594" y="14643"/>
                    <a:pt x="17682" y="14005"/>
                    <a:pt x="16709" y="13519"/>
                  </a:cubicBezTo>
                  <a:cubicBezTo>
                    <a:pt x="15706" y="13002"/>
                    <a:pt x="14673" y="12667"/>
                    <a:pt x="13609" y="12455"/>
                  </a:cubicBezTo>
                  <a:cubicBezTo>
                    <a:pt x="13001" y="12333"/>
                    <a:pt x="12454" y="12212"/>
                    <a:pt x="11846" y="12212"/>
                  </a:cubicBezTo>
                  <a:cubicBezTo>
                    <a:pt x="12089" y="11573"/>
                    <a:pt x="12241" y="10874"/>
                    <a:pt x="12393" y="10205"/>
                  </a:cubicBezTo>
                  <a:cubicBezTo>
                    <a:pt x="12606" y="9415"/>
                    <a:pt x="12697" y="8564"/>
                    <a:pt x="12788" y="7743"/>
                  </a:cubicBezTo>
                  <a:cubicBezTo>
                    <a:pt x="12940" y="6072"/>
                    <a:pt x="12819" y="4400"/>
                    <a:pt x="12484" y="2728"/>
                  </a:cubicBezTo>
                  <a:cubicBezTo>
                    <a:pt x="12302" y="1756"/>
                    <a:pt x="12029" y="905"/>
                    <a:pt x="11633" y="23"/>
                  </a:cubicBezTo>
                  <a:cubicBezTo>
                    <a:pt x="11633" y="8"/>
                    <a:pt x="11618" y="0"/>
                    <a:pt x="11603" y="0"/>
                  </a:cubicBezTo>
                  <a:close/>
                  <a:moveTo>
                    <a:pt x="21854" y="19183"/>
                  </a:moveTo>
                  <a:cubicBezTo>
                    <a:pt x="21882" y="19190"/>
                    <a:pt x="21910" y="19196"/>
                    <a:pt x="21938" y="19202"/>
                  </a:cubicBezTo>
                  <a:cubicBezTo>
                    <a:pt x="21958" y="19202"/>
                    <a:pt x="21951" y="19243"/>
                    <a:pt x="21962" y="19243"/>
                  </a:cubicBezTo>
                  <a:cubicBezTo>
                    <a:pt x="21968" y="19243"/>
                    <a:pt x="21978" y="19233"/>
                    <a:pt x="21998" y="19202"/>
                  </a:cubicBezTo>
                  <a:cubicBezTo>
                    <a:pt x="21950" y="19196"/>
                    <a:pt x="21902" y="19190"/>
                    <a:pt x="21854" y="1918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5"/>
            <p:cNvSpPr/>
            <p:nvPr/>
          </p:nvSpPr>
          <p:spPr>
            <a:xfrm>
              <a:off x="5693600" y="3102450"/>
              <a:ext cx="121600" cy="120075"/>
            </a:xfrm>
            <a:custGeom>
              <a:avLst/>
              <a:gdLst/>
              <a:ahLst/>
              <a:cxnLst/>
              <a:rect l="l" t="t" r="r" b="b"/>
              <a:pathLst>
                <a:path w="4864" h="4803" extrusionOk="0">
                  <a:moveTo>
                    <a:pt x="2401" y="0"/>
                  </a:moveTo>
                  <a:cubicBezTo>
                    <a:pt x="1824" y="0"/>
                    <a:pt x="1094" y="274"/>
                    <a:pt x="730" y="699"/>
                  </a:cubicBezTo>
                  <a:cubicBezTo>
                    <a:pt x="304" y="1155"/>
                    <a:pt x="0" y="1763"/>
                    <a:pt x="30" y="2371"/>
                  </a:cubicBezTo>
                  <a:cubicBezTo>
                    <a:pt x="61" y="3009"/>
                    <a:pt x="274" y="3587"/>
                    <a:pt x="730" y="4043"/>
                  </a:cubicBezTo>
                  <a:lnTo>
                    <a:pt x="790" y="4104"/>
                  </a:lnTo>
                  <a:cubicBezTo>
                    <a:pt x="1216" y="4529"/>
                    <a:pt x="1854" y="4803"/>
                    <a:pt x="2462" y="4803"/>
                  </a:cubicBezTo>
                  <a:cubicBezTo>
                    <a:pt x="3040" y="4803"/>
                    <a:pt x="3769" y="4529"/>
                    <a:pt x="4134" y="4104"/>
                  </a:cubicBezTo>
                  <a:cubicBezTo>
                    <a:pt x="4559" y="3648"/>
                    <a:pt x="4863" y="3040"/>
                    <a:pt x="4833" y="2432"/>
                  </a:cubicBezTo>
                  <a:cubicBezTo>
                    <a:pt x="4772" y="1794"/>
                    <a:pt x="4590" y="1216"/>
                    <a:pt x="4134" y="760"/>
                  </a:cubicBezTo>
                  <a:lnTo>
                    <a:pt x="4073" y="699"/>
                  </a:lnTo>
                  <a:cubicBezTo>
                    <a:pt x="3647" y="274"/>
                    <a:pt x="3009" y="0"/>
                    <a:pt x="24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8" name="Google Shape;7748;p75"/>
          <p:cNvGrpSpPr/>
          <p:nvPr/>
        </p:nvGrpSpPr>
        <p:grpSpPr>
          <a:xfrm>
            <a:off x="1299125" y="3085175"/>
            <a:ext cx="922550" cy="884400"/>
            <a:chOff x="1299125" y="2704175"/>
            <a:chExt cx="922550" cy="884400"/>
          </a:xfrm>
        </p:grpSpPr>
        <p:sp>
          <p:nvSpPr>
            <p:cNvPr id="7749" name="Google Shape;7749;p75"/>
            <p:cNvSpPr/>
            <p:nvPr/>
          </p:nvSpPr>
          <p:spPr>
            <a:xfrm>
              <a:off x="1299125" y="2704175"/>
              <a:ext cx="922550" cy="884400"/>
            </a:xfrm>
            <a:custGeom>
              <a:avLst/>
              <a:gdLst/>
              <a:ahLst/>
              <a:cxnLst/>
              <a:rect l="l" t="t" r="r" b="b"/>
              <a:pathLst>
                <a:path w="36902" h="35376" extrusionOk="0">
                  <a:moveTo>
                    <a:pt x="21686" y="0"/>
                  </a:moveTo>
                  <a:cubicBezTo>
                    <a:pt x="19503" y="0"/>
                    <a:pt x="18411" y="3155"/>
                    <a:pt x="18056" y="4959"/>
                  </a:cubicBezTo>
                  <a:cubicBezTo>
                    <a:pt x="17587" y="4096"/>
                    <a:pt x="16939" y="3413"/>
                    <a:pt x="16029" y="3413"/>
                  </a:cubicBezTo>
                  <a:cubicBezTo>
                    <a:pt x="15817" y="3413"/>
                    <a:pt x="15592" y="3450"/>
                    <a:pt x="15350" y="3530"/>
                  </a:cubicBezTo>
                  <a:cubicBezTo>
                    <a:pt x="13314" y="4199"/>
                    <a:pt x="13223" y="7177"/>
                    <a:pt x="13648" y="8880"/>
                  </a:cubicBezTo>
                  <a:cubicBezTo>
                    <a:pt x="14256" y="11554"/>
                    <a:pt x="15898" y="14229"/>
                    <a:pt x="17995" y="15931"/>
                  </a:cubicBezTo>
                  <a:cubicBezTo>
                    <a:pt x="18076" y="16039"/>
                    <a:pt x="18193" y="16093"/>
                    <a:pt x="18309" y="16093"/>
                  </a:cubicBezTo>
                  <a:cubicBezTo>
                    <a:pt x="18453" y="16093"/>
                    <a:pt x="18596" y="16009"/>
                    <a:pt x="18664" y="15840"/>
                  </a:cubicBezTo>
                  <a:cubicBezTo>
                    <a:pt x="18688" y="15844"/>
                    <a:pt x="18713" y="15846"/>
                    <a:pt x="18738" y="15846"/>
                  </a:cubicBezTo>
                  <a:cubicBezTo>
                    <a:pt x="18901" y="15846"/>
                    <a:pt x="19071" y="15767"/>
                    <a:pt x="19150" y="15688"/>
                  </a:cubicBezTo>
                  <a:cubicBezTo>
                    <a:pt x="21794" y="13500"/>
                    <a:pt x="23831" y="10156"/>
                    <a:pt x="24621" y="6843"/>
                  </a:cubicBezTo>
                  <a:cubicBezTo>
                    <a:pt x="25138" y="4715"/>
                    <a:pt x="25047" y="1007"/>
                    <a:pt x="22463" y="126"/>
                  </a:cubicBezTo>
                  <a:cubicBezTo>
                    <a:pt x="22190" y="40"/>
                    <a:pt x="21931" y="0"/>
                    <a:pt x="21686" y="0"/>
                  </a:cubicBezTo>
                  <a:close/>
                  <a:moveTo>
                    <a:pt x="31460" y="11257"/>
                  </a:moveTo>
                  <a:cubicBezTo>
                    <a:pt x="30678" y="11257"/>
                    <a:pt x="29922" y="11352"/>
                    <a:pt x="29302" y="11494"/>
                  </a:cubicBezTo>
                  <a:cubicBezTo>
                    <a:pt x="25989" y="12284"/>
                    <a:pt x="22645" y="14351"/>
                    <a:pt x="20487" y="16965"/>
                  </a:cubicBezTo>
                  <a:cubicBezTo>
                    <a:pt x="20366" y="17086"/>
                    <a:pt x="20305" y="17269"/>
                    <a:pt x="20335" y="17451"/>
                  </a:cubicBezTo>
                  <a:cubicBezTo>
                    <a:pt x="20031" y="17573"/>
                    <a:pt x="20001" y="17968"/>
                    <a:pt x="20214" y="18150"/>
                  </a:cubicBezTo>
                  <a:cubicBezTo>
                    <a:pt x="21946" y="20247"/>
                    <a:pt x="24591" y="21919"/>
                    <a:pt x="27266" y="22527"/>
                  </a:cubicBezTo>
                  <a:cubicBezTo>
                    <a:pt x="27760" y="22642"/>
                    <a:pt x="28358" y="22718"/>
                    <a:pt x="28977" y="22718"/>
                  </a:cubicBezTo>
                  <a:cubicBezTo>
                    <a:pt x="30489" y="22718"/>
                    <a:pt x="32119" y="22262"/>
                    <a:pt x="32615" y="20795"/>
                  </a:cubicBezTo>
                  <a:cubicBezTo>
                    <a:pt x="33041" y="19548"/>
                    <a:pt x="32220" y="18667"/>
                    <a:pt x="31156" y="18120"/>
                  </a:cubicBezTo>
                  <a:cubicBezTo>
                    <a:pt x="33223" y="17725"/>
                    <a:pt x="36901" y="16387"/>
                    <a:pt x="36020" y="13652"/>
                  </a:cubicBezTo>
                  <a:cubicBezTo>
                    <a:pt x="35416" y="11821"/>
                    <a:pt x="33363" y="11257"/>
                    <a:pt x="31460" y="11257"/>
                  </a:cubicBezTo>
                  <a:close/>
                  <a:moveTo>
                    <a:pt x="7951" y="12683"/>
                  </a:moveTo>
                  <a:cubicBezTo>
                    <a:pt x="6431" y="12683"/>
                    <a:pt x="4792" y="13118"/>
                    <a:pt x="4317" y="14564"/>
                  </a:cubicBezTo>
                  <a:cubicBezTo>
                    <a:pt x="3891" y="15840"/>
                    <a:pt x="4682" y="16691"/>
                    <a:pt x="5745" y="17269"/>
                  </a:cubicBezTo>
                  <a:cubicBezTo>
                    <a:pt x="3709" y="17664"/>
                    <a:pt x="1" y="18971"/>
                    <a:pt x="913" y="21676"/>
                  </a:cubicBezTo>
                  <a:cubicBezTo>
                    <a:pt x="1516" y="23507"/>
                    <a:pt x="3554" y="24071"/>
                    <a:pt x="5459" y="24071"/>
                  </a:cubicBezTo>
                  <a:cubicBezTo>
                    <a:pt x="6241" y="24071"/>
                    <a:pt x="7001" y="23976"/>
                    <a:pt x="7630" y="23834"/>
                  </a:cubicBezTo>
                  <a:cubicBezTo>
                    <a:pt x="10943" y="23074"/>
                    <a:pt x="14256" y="21038"/>
                    <a:pt x="16475" y="18424"/>
                  </a:cubicBezTo>
                  <a:cubicBezTo>
                    <a:pt x="16627" y="18302"/>
                    <a:pt x="16658" y="18120"/>
                    <a:pt x="16627" y="17907"/>
                  </a:cubicBezTo>
                  <a:cubicBezTo>
                    <a:pt x="16870" y="17816"/>
                    <a:pt x="16931" y="17390"/>
                    <a:pt x="16718" y="17238"/>
                  </a:cubicBezTo>
                  <a:cubicBezTo>
                    <a:pt x="14986" y="15141"/>
                    <a:pt x="12311" y="13469"/>
                    <a:pt x="9666" y="12861"/>
                  </a:cubicBezTo>
                  <a:cubicBezTo>
                    <a:pt x="9173" y="12756"/>
                    <a:pt x="8572" y="12683"/>
                    <a:pt x="7951" y="12683"/>
                  </a:cubicBezTo>
                  <a:close/>
                  <a:moveTo>
                    <a:pt x="18626" y="19290"/>
                  </a:moveTo>
                  <a:cubicBezTo>
                    <a:pt x="18468" y="19290"/>
                    <a:pt x="18308" y="19374"/>
                    <a:pt x="18238" y="19548"/>
                  </a:cubicBezTo>
                  <a:cubicBezTo>
                    <a:pt x="18207" y="19543"/>
                    <a:pt x="18175" y="19541"/>
                    <a:pt x="18145" y="19541"/>
                  </a:cubicBezTo>
                  <a:cubicBezTo>
                    <a:pt x="17995" y="19541"/>
                    <a:pt x="17852" y="19600"/>
                    <a:pt x="17752" y="19700"/>
                  </a:cubicBezTo>
                  <a:cubicBezTo>
                    <a:pt x="15138" y="21858"/>
                    <a:pt x="13071" y="25202"/>
                    <a:pt x="12281" y="28515"/>
                  </a:cubicBezTo>
                  <a:cubicBezTo>
                    <a:pt x="11794" y="30643"/>
                    <a:pt x="11855" y="34381"/>
                    <a:pt x="14439" y="35232"/>
                  </a:cubicBezTo>
                  <a:cubicBezTo>
                    <a:pt x="14732" y="35330"/>
                    <a:pt x="15009" y="35375"/>
                    <a:pt x="15270" y="35375"/>
                  </a:cubicBezTo>
                  <a:cubicBezTo>
                    <a:pt x="17449" y="35375"/>
                    <a:pt x="18547" y="32248"/>
                    <a:pt x="18846" y="30430"/>
                  </a:cubicBezTo>
                  <a:cubicBezTo>
                    <a:pt x="19314" y="31293"/>
                    <a:pt x="19983" y="31976"/>
                    <a:pt x="20884" y="31976"/>
                  </a:cubicBezTo>
                  <a:cubicBezTo>
                    <a:pt x="21094" y="31976"/>
                    <a:pt x="21316" y="31939"/>
                    <a:pt x="21551" y="31858"/>
                  </a:cubicBezTo>
                  <a:cubicBezTo>
                    <a:pt x="23618" y="31190"/>
                    <a:pt x="23679" y="28211"/>
                    <a:pt x="23253" y="26509"/>
                  </a:cubicBezTo>
                  <a:cubicBezTo>
                    <a:pt x="22645" y="23834"/>
                    <a:pt x="21034" y="21190"/>
                    <a:pt x="18937" y="19427"/>
                  </a:cubicBezTo>
                  <a:cubicBezTo>
                    <a:pt x="18859" y="19336"/>
                    <a:pt x="18743" y="19290"/>
                    <a:pt x="18626" y="1929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5"/>
            <p:cNvSpPr/>
            <p:nvPr/>
          </p:nvSpPr>
          <p:spPr>
            <a:xfrm>
              <a:off x="1384225" y="2772375"/>
              <a:ext cx="750800" cy="747925"/>
            </a:xfrm>
            <a:custGeom>
              <a:avLst/>
              <a:gdLst/>
              <a:ahLst/>
              <a:cxnLst/>
              <a:rect l="l" t="t" r="r" b="b"/>
              <a:pathLst>
                <a:path w="30032" h="29917" extrusionOk="0">
                  <a:moveTo>
                    <a:pt x="11413" y="1573"/>
                  </a:moveTo>
                  <a:cubicBezTo>
                    <a:pt x="11373" y="1573"/>
                    <a:pt x="11334" y="1588"/>
                    <a:pt x="11308" y="1623"/>
                  </a:cubicBezTo>
                  <a:cubicBezTo>
                    <a:pt x="10822" y="2170"/>
                    <a:pt x="10700" y="3021"/>
                    <a:pt x="10670" y="3720"/>
                  </a:cubicBezTo>
                  <a:cubicBezTo>
                    <a:pt x="10639" y="4389"/>
                    <a:pt x="10700" y="5088"/>
                    <a:pt x="10822" y="5726"/>
                  </a:cubicBezTo>
                  <a:cubicBezTo>
                    <a:pt x="10943" y="6425"/>
                    <a:pt x="11065" y="7094"/>
                    <a:pt x="11308" y="7793"/>
                  </a:cubicBezTo>
                  <a:cubicBezTo>
                    <a:pt x="11734" y="9070"/>
                    <a:pt x="12463" y="10285"/>
                    <a:pt x="13375" y="11319"/>
                  </a:cubicBezTo>
                  <a:cubicBezTo>
                    <a:pt x="13383" y="11326"/>
                    <a:pt x="13390" y="11330"/>
                    <a:pt x="13397" y="11330"/>
                  </a:cubicBezTo>
                  <a:cubicBezTo>
                    <a:pt x="13419" y="11330"/>
                    <a:pt x="13436" y="11296"/>
                    <a:pt x="13436" y="11228"/>
                  </a:cubicBezTo>
                  <a:cubicBezTo>
                    <a:pt x="12950" y="10650"/>
                    <a:pt x="12554" y="9981"/>
                    <a:pt x="12220" y="9313"/>
                  </a:cubicBezTo>
                  <a:cubicBezTo>
                    <a:pt x="11703" y="8067"/>
                    <a:pt x="11339" y="6790"/>
                    <a:pt x="11187" y="5453"/>
                  </a:cubicBezTo>
                  <a:cubicBezTo>
                    <a:pt x="11126" y="4814"/>
                    <a:pt x="11095" y="4176"/>
                    <a:pt x="11126" y="3568"/>
                  </a:cubicBezTo>
                  <a:cubicBezTo>
                    <a:pt x="11156" y="3264"/>
                    <a:pt x="11187" y="2960"/>
                    <a:pt x="11278" y="2656"/>
                  </a:cubicBezTo>
                  <a:cubicBezTo>
                    <a:pt x="11339" y="2352"/>
                    <a:pt x="11491" y="2079"/>
                    <a:pt x="11582" y="1775"/>
                  </a:cubicBezTo>
                  <a:cubicBezTo>
                    <a:pt x="11625" y="1666"/>
                    <a:pt x="11514" y="1573"/>
                    <a:pt x="11413" y="1573"/>
                  </a:cubicBezTo>
                  <a:close/>
                  <a:moveTo>
                    <a:pt x="14817" y="2880"/>
                  </a:moveTo>
                  <a:cubicBezTo>
                    <a:pt x="14730" y="2880"/>
                    <a:pt x="14652" y="2934"/>
                    <a:pt x="14652" y="3051"/>
                  </a:cubicBezTo>
                  <a:cubicBezTo>
                    <a:pt x="14652" y="3720"/>
                    <a:pt x="14682" y="4328"/>
                    <a:pt x="14743" y="4966"/>
                  </a:cubicBezTo>
                  <a:cubicBezTo>
                    <a:pt x="14773" y="6030"/>
                    <a:pt x="14773" y="7124"/>
                    <a:pt x="14834" y="8249"/>
                  </a:cubicBezTo>
                  <a:cubicBezTo>
                    <a:pt x="14925" y="9343"/>
                    <a:pt x="14956" y="10437"/>
                    <a:pt x="14986" y="11592"/>
                  </a:cubicBezTo>
                  <a:cubicBezTo>
                    <a:pt x="14986" y="11623"/>
                    <a:pt x="15009" y="11638"/>
                    <a:pt x="15032" y="11638"/>
                  </a:cubicBezTo>
                  <a:cubicBezTo>
                    <a:pt x="15054" y="11638"/>
                    <a:pt x="15077" y="11623"/>
                    <a:pt x="15077" y="11592"/>
                  </a:cubicBezTo>
                  <a:cubicBezTo>
                    <a:pt x="15108" y="10924"/>
                    <a:pt x="15108" y="10316"/>
                    <a:pt x="15138" y="9677"/>
                  </a:cubicBezTo>
                  <a:cubicBezTo>
                    <a:pt x="15199" y="8583"/>
                    <a:pt x="15229" y="7489"/>
                    <a:pt x="15199" y="6364"/>
                  </a:cubicBezTo>
                  <a:cubicBezTo>
                    <a:pt x="15138" y="5270"/>
                    <a:pt x="15138" y="4176"/>
                    <a:pt x="15047" y="3051"/>
                  </a:cubicBezTo>
                  <a:cubicBezTo>
                    <a:pt x="15015" y="2941"/>
                    <a:pt x="14911" y="2880"/>
                    <a:pt x="14817" y="2880"/>
                  </a:cubicBezTo>
                  <a:close/>
                  <a:moveTo>
                    <a:pt x="12691" y="3659"/>
                  </a:moveTo>
                  <a:cubicBezTo>
                    <a:pt x="12608" y="3659"/>
                    <a:pt x="12524" y="3720"/>
                    <a:pt x="12524" y="3842"/>
                  </a:cubicBezTo>
                  <a:cubicBezTo>
                    <a:pt x="12494" y="4480"/>
                    <a:pt x="12524" y="5088"/>
                    <a:pt x="12585" y="5726"/>
                  </a:cubicBezTo>
                  <a:cubicBezTo>
                    <a:pt x="12676" y="6790"/>
                    <a:pt x="12858" y="7884"/>
                    <a:pt x="13223" y="8948"/>
                  </a:cubicBezTo>
                  <a:cubicBezTo>
                    <a:pt x="13375" y="9495"/>
                    <a:pt x="13557" y="9981"/>
                    <a:pt x="13770" y="10529"/>
                  </a:cubicBezTo>
                  <a:cubicBezTo>
                    <a:pt x="14013" y="11015"/>
                    <a:pt x="14287" y="11501"/>
                    <a:pt x="14591" y="11957"/>
                  </a:cubicBezTo>
                  <a:cubicBezTo>
                    <a:pt x="14600" y="11966"/>
                    <a:pt x="14609" y="11970"/>
                    <a:pt x="14616" y="11970"/>
                  </a:cubicBezTo>
                  <a:cubicBezTo>
                    <a:pt x="14634" y="11970"/>
                    <a:pt x="14643" y="11948"/>
                    <a:pt x="14621" y="11927"/>
                  </a:cubicBezTo>
                  <a:cubicBezTo>
                    <a:pt x="14348" y="11349"/>
                    <a:pt x="14105" y="10772"/>
                    <a:pt x="13922" y="10225"/>
                  </a:cubicBezTo>
                  <a:cubicBezTo>
                    <a:pt x="13588" y="9191"/>
                    <a:pt x="13314" y="8127"/>
                    <a:pt x="13132" y="7063"/>
                  </a:cubicBezTo>
                  <a:cubicBezTo>
                    <a:pt x="13071" y="6516"/>
                    <a:pt x="12980" y="5969"/>
                    <a:pt x="12950" y="5422"/>
                  </a:cubicBezTo>
                  <a:cubicBezTo>
                    <a:pt x="12919" y="4905"/>
                    <a:pt x="12919" y="4358"/>
                    <a:pt x="12858" y="3842"/>
                  </a:cubicBezTo>
                  <a:cubicBezTo>
                    <a:pt x="12858" y="3720"/>
                    <a:pt x="12775" y="3659"/>
                    <a:pt x="12691" y="3659"/>
                  </a:cubicBezTo>
                  <a:close/>
                  <a:moveTo>
                    <a:pt x="16852" y="1197"/>
                  </a:moveTo>
                  <a:cubicBezTo>
                    <a:pt x="16749" y="1197"/>
                    <a:pt x="16643" y="1258"/>
                    <a:pt x="16627" y="1380"/>
                  </a:cubicBezTo>
                  <a:lnTo>
                    <a:pt x="16506" y="3781"/>
                  </a:lnTo>
                  <a:cubicBezTo>
                    <a:pt x="16445" y="5240"/>
                    <a:pt x="16323" y="6638"/>
                    <a:pt x="16111" y="8036"/>
                  </a:cubicBezTo>
                  <a:cubicBezTo>
                    <a:pt x="15898" y="9434"/>
                    <a:pt x="15594" y="10863"/>
                    <a:pt x="15290" y="12261"/>
                  </a:cubicBezTo>
                  <a:lnTo>
                    <a:pt x="15381" y="12261"/>
                  </a:lnTo>
                  <a:cubicBezTo>
                    <a:pt x="15685" y="11501"/>
                    <a:pt x="15959" y="10741"/>
                    <a:pt x="16141" y="9981"/>
                  </a:cubicBezTo>
                  <a:cubicBezTo>
                    <a:pt x="16475" y="8583"/>
                    <a:pt x="16749" y="7155"/>
                    <a:pt x="16871" y="5726"/>
                  </a:cubicBezTo>
                  <a:cubicBezTo>
                    <a:pt x="17023" y="4267"/>
                    <a:pt x="17083" y="2839"/>
                    <a:pt x="17053" y="1380"/>
                  </a:cubicBezTo>
                  <a:cubicBezTo>
                    <a:pt x="17053" y="1258"/>
                    <a:pt x="16954" y="1197"/>
                    <a:pt x="16852" y="1197"/>
                  </a:cubicBezTo>
                  <a:close/>
                  <a:moveTo>
                    <a:pt x="19282" y="1"/>
                  </a:moveTo>
                  <a:cubicBezTo>
                    <a:pt x="19183" y="1"/>
                    <a:pt x="19076" y="73"/>
                    <a:pt x="19059" y="194"/>
                  </a:cubicBezTo>
                  <a:cubicBezTo>
                    <a:pt x="19029" y="650"/>
                    <a:pt x="19029" y="1106"/>
                    <a:pt x="18998" y="1501"/>
                  </a:cubicBezTo>
                  <a:cubicBezTo>
                    <a:pt x="18937" y="1927"/>
                    <a:pt x="18907" y="2383"/>
                    <a:pt x="18816" y="2808"/>
                  </a:cubicBezTo>
                  <a:cubicBezTo>
                    <a:pt x="18694" y="4449"/>
                    <a:pt x="18238" y="5969"/>
                    <a:pt x="17722" y="7489"/>
                  </a:cubicBezTo>
                  <a:cubicBezTo>
                    <a:pt x="17479" y="8310"/>
                    <a:pt x="17205" y="9100"/>
                    <a:pt x="16871" y="9921"/>
                  </a:cubicBezTo>
                  <a:cubicBezTo>
                    <a:pt x="16506" y="10711"/>
                    <a:pt x="16141" y="11501"/>
                    <a:pt x="15685" y="12231"/>
                  </a:cubicBezTo>
                  <a:cubicBezTo>
                    <a:pt x="15685" y="12261"/>
                    <a:pt x="15716" y="12261"/>
                    <a:pt x="15716" y="12261"/>
                  </a:cubicBezTo>
                  <a:cubicBezTo>
                    <a:pt x="16354" y="11501"/>
                    <a:pt x="16871" y="10650"/>
                    <a:pt x="17266" y="9769"/>
                  </a:cubicBezTo>
                  <a:cubicBezTo>
                    <a:pt x="17995" y="8249"/>
                    <a:pt x="18512" y="6638"/>
                    <a:pt x="18937" y="4997"/>
                  </a:cubicBezTo>
                  <a:cubicBezTo>
                    <a:pt x="19181" y="4206"/>
                    <a:pt x="19333" y="3416"/>
                    <a:pt x="19454" y="2565"/>
                  </a:cubicBezTo>
                  <a:cubicBezTo>
                    <a:pt x="19545" y="1775"/>
                    <a:pt x="19637" y="954"/>
                    <a:pt x="19454" y="133"/>
                  </a:cubicBezTo>
                  <a:cubicBezTo>
                    <a:pt x="19428" y="42"/>
                    <a:pt x="19357" y="1"/>
                    <a:pt x="19282" y="1"/>
                  </a:cubicBezTo>
                  <a:close/>
                  <a:moveTo>
                    <a:pt x="3946" y="10614"/>
                  </a:moveTo>
                  <a:cubicBezTo>
                    <a:pt x="3857" y="10614"/>
                    <a:pt x="3768" y="10616"/>
                    <a:pt x="3679" y="10620"/>
                  </a:cubicBezTo>
                  <a:cubicBezTo>
                    <a:pt x="2980" y="10650"/>
                    <a:pt x="2098" y="10772"/>
                    <a:pt x="1582" y="11288"/>
                  </a:cubicBezTo>
                  <a:cubicBezTo>
                    <a:pt x="1527" y="11343"/>
                    <a:pt x="1594" y="11541"/>
                    <a:pt x="1716" y="11541"/>
                  </a:cubicBezTo>
                  <a:cubicBezTo>
                    <a:pt x="1731" y="11541"/>
                    <a:pt x="1747" y="11538"/>
                    <a:pt x="1764" y="11532"/>
                  </a:cubicBezTo>
                  <a:cubicBezTo>
                    <a:pt x="2068" y="11440"/>
                    <a:pt x="2341" y="11319"/>
                    <a:pt x="2645" y="11228"/>
                  </a:cubicBezTo>
                  <a:cubicBezTo>
                    <a:pt x="2949" y="11167"/>
                    <a:pt x="3253" y="11076"/>
                    <a:pt x="3557" y="11076"/>
                  </a:cubicBezTo>
                  <a:cubicBezTo>
                    <a:pt x="3717" y="11068"/>
                    <a:pt x="3878" y="11064"/>
                    <a:pt x="4040" y="11064"/>
                  </a:cubicBezTo>
                  <a:cubicBezTo>
                    <a:pt x="4526" y="11064"/>
                    <a:pt x="5016" y="11098"/>
                    <a:pt x="5472" y="11167"/>
                  </a:cubicBezTo>
                  <a:cubicBezTo>
                    <a:pt x="6779" y="11319"/>
                    <a:pt x="8086" y="11653"/>
                    <a:pt x="9302" y="12200"/>
                  </a:cubicBezTo>
                  <a:cubicBezTo>
                    <a:pt x="9971" y="12504"/>
                    <a:pt x="10670" y="12899"/>
                    <a:pt x="11217" y="13416"/>
                  </a:cubicBezTo>
                  <a:cubicBezTo>
                    <a:pt x="11225" y="13420"/>
                    <a:pt x="11234" y="13422"/>
                    <a:pt x="11242" y="13422"/>
                  </a:cubicBezTo>
                  <a:cubicBezTo>
                    <a:pt x="11293" y="13422"/>
                    <a:pt x="11334" y="13351"/>
                    <a:pt x="11308" y="13325"/>
                  </a:cubicBezTo>
                  <a:cubicBezTo>
                    <a:pt x="10305" y="12383"/>
                    <a:pt x="9089" y="11684"/>
                    <a:pt x="7782" y="11288"/>
                  </a:cubicBezTo>
                  <a:cubicBezTo>
                    <a:pt x="7083" y="11045"/>
                    <a:pt x="6414" y="10893"/>
                    <a:pt x="5685" y="10772"/>
                  </a:cubicBezTo>
                  <a:cubicBezTo>
                    <a:pt x="5080" y="10693"/>
                    <a:pt x="4520" y="10614"/>
                    <a:pt x="3946" y="10614"/>
                  </a:cubicBezTo>
                  <a:close/>
                  <a:moveTo>
                    <a:pt x="28763" y="10401"/>
                  </a:moveTo>
                  <a:cubicBezTo>
                    <a:pt x="28300" y="10401"/>
                    <a:pt x="27834" y="10460"/>
                    <a:pt x="27388" y="10529"/>
                  </a:cubicBezTo>
                  <a:cubicBezTo>
                    <a:pt x="26536" y="10620"/>
                    <a:pt x="25746" y="10772"/>
                    <a:pt x="24956" y="11015"/>
                  </a:cubicBezTo>
                  <a:cubicBezTo>
                    <a:pt x="23314" y="11440"/>
                    <a:pt x="21734" y="11957"/>
                    <a:pt x="20214" y="12687"/>
                  </a:cubicBezTo>
                  <a:cubicBezTo>
                    <a:pt x="19302" y="13112"/>
                    <a:pt x="18451" y="13598"/>
                    <a:pt x="17691" y="14237"/>
                  </a:cubicBezTo>
                  <a:cubicBezTo>
                    <a:pt x="17691" y="14237"/>
                    <a:pt x="17691" y="14267"/>
                    <a:pt x="17722" y="14267"/>
                  </a:cubicBezTo>
                  <a:cubicBezTo>
                    <a:pt x="18451" y="13811"/>
                    <a:pt x="19241" y="13477"/>
                    <a:pt x="20032" y="13143"/>
                  </a:cubicBezTo>
                  <a:cubicBezTo>
                    <a:pt x="20852" y="12808"/>
                    <a:pt x="21643" y="12535"/>
                    <a:pt x="22494" y="12261"/>
                  </a:cubicBezTo>
                  <a:cubicBezTo>
                    <a:pt x="24014" y="11775"/>
                    <a:pt x="25533" y="11319"/>
                    <a:pt x="27114" y="11076"/>
                  </a:cubicBezTo>
                  <a:cubicBezTo>
                    <a:pt x="27539" y="11015"/>
                    <a:pt x="27995" y="10984"/>
                    <a:pt x="28421" y="10924"/>
                  </a:cubicBezTo>
                  <a:cubicBezTo>
                    <a:pt x="28816" y="10893"/>
                    <a:pt x="29272" y="10893"/>
                    <a:pt x="29728" y="10863"/>
                  </a:cubicBezTo>
                  <a:cubicBezTo>
                    <a:pt x="29971" y="10863"/>
                    <a:pt x="30032" y="10529"/>
                    <a:pt x="29819" y="10529"/>
                  </a:cubicBezTo>
                  <a:cubicBezTo>
                    <a:pt x="29475" y="10436"/>
                    <a:pt x="29120" y="10401"/>
                    <a:pt x="28763" y="10401"/>
                  </a:cubicBezTo>
                  <a:close/>
                  <a:moveTo>
                    <a:pt x="4305" y="12432"/>
                  </a:moveTo>
                  <a:cubicBezTo>
                    <a:pt x="4148" y="12432"/>
                    <a:pt x="3990" y="12436"/>
                    <a:pt x="3831" y="12443"/>
                  </a:cubicBezTo>
                  <a:cubicBezTo>
                    <a:pt x="3588" y="12443"/>
                    <a:pt x="3588" y="12808"/>
                    <a:pt x="3831" y="12808"/>
                  </a:cubicBezTo>
                  <a:cubicBezTo>
                    <a:pt x="4348" y="12839"/>
                    <a:pt x="4895" y="12839"/>
                    <a:pt x="5411" y="12869"/>
                  </a:cubicBezTo>
                  <a:cubicBezTo>
                    <a:pt x="5959" y="12899"/>
                    <a:pt x="6536" y="12991"/>
                    <a:pt x="7053" y="13051"/>
                  </a:cubicBezTo>
                  <a:cubicBezTo>
                    <a:pt x="8117" y="13264"/>
                    <a:pt x="9180" y="13477"/>
                    <a:pt x="10214" y="13872"/>
                  </a:cubicBezTo>
                  <a:cubicBezTo>
                    <a:pt x="10791" y="14054"/>
                    <a:pt x="11399" y="14267"/>
                    <a:pt x="11916" y="14541"/>
                  </a:cubicBezTo>
                  <a:cubicBezTo>
                    <a:pt x="11934" y="14547"/>
                    <a:pt x="11950" y="14549"/>
                    <a:pt x="11964" y="14549"/>
                  </a:cubicBezTo>
                  <a:cubicBezTo>
                    <a:pt x="12017" y="14549"/>
                    <a:pt x="12032" y="14510"/>
                    <a:pt x="12007" y="14510"/>
                  </a:cubicBezTo>
                  <a:cubicBezTo>
                    <a:pt x="11551" y="14206"/>
                    <a:pt x="11035" y="13933"/>
                    <a:pt x="10548" y="13720"/>
                  </a:cubicBezTo>
                  <a:cubicBezTo>
                    <a:pt x="10062" y="13477"/>
                    <a:pt x="9515" y="13295"/>
                    <a:pt x="8998" y="13143"/>
                  </a:cubicBezTo>
                  <a:cubicBezTo>
                    <a:pt x="7934" y="12839"/>
                    <a:pt x="6840" y="12656"/>
                    <a:pt x="5715" y="12535"/>
                  </a:cubicBezTo>
                  <a:cubicBezTo>
                    <a:pt x="5237" y="12466"/>
                    <a:pt x="4775" y="12432"/>
                    <a:pt x="4305" y="12432"/>
                  </a:cubicBezTo>
                  <a:close/>
                  <a:moveTo>
                    <a:pt x="28079" y="12894"/>
                  </a:moveTo>
                  <a:cubicBezTo>
                    <a:pt x="26829" y="12894"/>
                    <a:pt x="25562" y="12980"/>
                    <a:pt x="24318" y="13112"/>
                  </a:cubicBezTo>
                  <a:cubicBezTo>
                    <a:pt x="22859" y="13264"/>
                    <a:pt x="21460" y="13477"/>
                    <a:pt x="20032" y="13811"/>
                  </a:cubicBezTo>
                  <a:cubicBezTo>
                    <a:pt x="19241" y="14024"/>
                    <a:pt x="18482" y="14267"/>
                    <a:pt x="17752" y="14571"/>
                  </a:cubicBezTo>
                  <a:cubicBezTo>
                    <a:pt x="17722" y="14571"/>
                    <a:pt x="17752" y="14632"/>
                    <a:pt x="17752" y="14632"/>
                  </a:cubicBezTo>
                  <a:cubicBezTo>
                    <a:pt x="19181" y="14328"/>
                    <a:pt x="20579" y="14024"/>
                    <a:pt x="21977" y="13811"/>
                  </a:cubicBezTo>
                  <a:cubicBezTo>
                    <a:pt x="23375" y="13629"/>
                    <a:pt x="24834" y="13477"/>
                    <a:pt x="26232" y="13416"/>
                  </a:cubicBezTo>
                  <a:lnTo>
                    <a:pt x="28634" y="13295"/>
                  </a:lnTo>
                  <a:cubicBezTo>
                    <a:pt x="28907" y="13295"/>
                    <a:pt x="28907" y="12899"/>
                    <a:pt x="28634" y="12899"/>
                  </a:cubicBezTo>
                  <a:cubicBezTo>
                    <a:pt x="28449" y="12895"/>
                    <a:pt x="28264" y="12894"/>
                    <a:pt x="28079" y="12894"/>
                  </a:cubicBezTo>
                  <a:close/>
                  <a:moveTo>
                    <a:pt x="3071" y="14541"/>
                  </a:moveTo>
                  <a:cubicBezTo>
                    <a:pt x="2797" y="14541"/>
                    <a:pt x="2828" y="14875"/>
                    <a:pt x="3071" y="14936"/>
                  </a:cubicBezTo>
                  <a:cubicBezTo>
                    <a:pt x="4165" y="15027"/>
                    <a:pt x="5259" y="15088"/>
                    <a:pt x="6384" y="15088"/>
                  </a:cubicBezTo>
                  <a:cubicBezTo>
                    <a:pt x="7478" y="15088"/>
                    <a:pt x="8573" y="15088"/>
                    <a:pt x="9667" y="15027"/>
                  </a:cubicBezTo>
                  <a:cubicBezTo>
                    <a:pt x="10336" y="14997"/>
                    <a:pt x="10943" y="14997"/>
                    <a:pt x="11582" y="14966"/>
                  </a:cubicBezTo>
                  <a:cubicBezTo>
                    <a:pt x="11643" y="14966"/>
                    <a:pt x="11643" y="14875"/>
                    <a:pt x="11582" y="14875"/>
                  </a:cubicBezTo>
                  <a:cubicBezTo>
                    <a:pt x="11334" y="14889"/>
                    <a:pt x="11082" y="14895"/>
                    <a:pt x="10827" y="14895"/>
                  </a:cubicBezTo>
                  <a:cubicBezTo>
                    <a:pt x="9984" y="14895"/>
                    <a:pt x="9109" y="14831"/>
                    <a:pt x="8269" y="14784"/>
                  </a:cubicBezTo>
                  <a:cubicBezTo>
                    <a:pt x="7174" y="14693"/>
                    <a:pt x="6080" y="14693"/>
                    <a:pt x="4955" y="14632"/>
                  </a:cubicBezTo>
                  <a:cubicBezTo>
                    <a:pt x="4317" y="14571"/>
                    <a:pt x="3709" y="14541"/>
                    <a:pt x="3071" y="14541"/>
                  </a:cubicBezTo>
                  <a:close/>
                  <a:moveTo>
                    <a:pt x="23649" y="14814"/>
                  </a:moveTo>
                  <a:cubicBezTo>
                    <a:pt x="22555" y="14814"/>
                    <a:pt x="21460" y="14814"/>
                    <a:pt x="20366" y="14845"/>
                  </a:cubicBezTo>
                  <a:cubicBezTo>
                    <a:pt x="19697" y="14875"/>
                    <a:pt x="19089" y="14875"/>
                    <a:pt x="18451" y="14936"/>
                  </a:cubicBezTo>
                  <a:cubicBezTo>
                    <a:pt x="18390" y="14936"/>
                    <a:pt x="18390" y="14997"/>
                    <a:pt x="18451" y="14997"/>
                  </a:cubicBezTo>
                  <a:cubicBezTo>
                    <a:pt x="19515" y="14997"/>
                    <a:pt x="20609" y="15088"/>
                    <a:pt x="21764" y="15118"/>
                  </a:cubicBezTo>
                  <a:cubicBezTo>
                    <a:pt x="22859" y="15179"/>
                    <a:pt x="23953" y="15179"/>
                    <a:pt x="25077" y="15270"/>
                  </a:cubicBezTo>
                  <a:cubicBezTo>
                    <a:pt x="25716" y="15301"/>
                    <a:pt x="26324" y="15331"/>
                    <a:pt x="26962" y="15331"/>
                  </a:cubicBezTo>
                  <a:cubicBezTo>
                    <a:pt x="27236" y="15331"/>
                    <a:pt x="27205" y="14997"/>
                    <a:pt x="26962" y="14966"/>
                  </a:cubicBezTo>
                  <a:cubicBezTo>
                    <a:pt x="25868" y="14845"/>
                    <a:pt x="24773" y="14814"/>
                    <a:pt x="23649" y="14814"/>
                  </a:cubicBezTo>
                  <a:close/>
                  <a:moveTo>
                    <a:pt x="12250" y="15270"/>
                  </a:moveTo>
                  <a:cubicBezTo>
                    <a:pt x="10852" y="15574"/>
                    <a:pt x="9454" y="15878"/>
                    <a:pt x="8056" y="16060"/>
                  </a:cubicBezTo>
                  <a:cubicBezTo>
                    <a:pt x="6627" y="16243"/>
                    <a:pt x="5199" y="16395"/>
                    <a:pt x="3800" y="16486"/>
                  </a:cubicBezTo>
                  <a:lnTo>
                    <a:pt x="1399" y="16577"/>
                  </a:lnTo>
                  <a:cubicBezTo>
                    <a:pt x="1126" y="16608"/>
                    <a:pt x="1126" y="16972"/>
                    <a:pt x="1399" y="16972"/>
                  </a:cubicBezTo>
                  <a:cubicBezTo>
                    <a:pt x="1637" y="16977"/>
                    <a:pt x="1876" y="16980"/>
                    <a:pt x="2116" y="16980"/>
                  </a:cubicBezTo>
                  <a:cubicBezTo>
                    <a:pt x="3313" y="16980"/>
                    <a:pt x="4525" y="16917"/>
                    <a:pt x="5715" y="16790"/>
                  </a:cubicBezTo>
                  <a:cubicBezTo>
                    <a:pt x="7174" y="16638"/>
                    <a:pt x="8573" y="16395"/>
                    <a:pt x="9971" y="16060"/>
                  </a:cubicBezTo>
                  <a:cubicBezTo>
                    <a:pt x="10791" y="15878"/>
                    <a:pt x="11551" y="15605"/>
                    <a:pt x="12250" y="15301"/>
                  </a:cubicBezTo>
                  <a:cubicBezTo>
                    <a:pt x="12311" y="15301"/>
                    <a:pt x="12250" y="15270"/>
                    <a:pt x="12250" y="15270"/>
                  </a:cubicBezTo>
                  <a:close/>
                  <a:moveTo>
                    <a:pt x="18036" y="15366"/>
                  </a:moveTo>
                  <a:cubicBezTo>
                    <a:pt x="17998" y="15366"/>
                    <a:pt x="18005" y="15401"/>
                    <a:pt x="18026" y="15422"/>
                  </a:cubicBezTo>
                  <a:cubicBezTo>
                    <a:pt x="18482" y="15726"/>
                    <a:pt x="18998" y="16000"/>
                    <a:pt x="19485" y="16212"/>
                  </a:cubicBezTo>
                  <a:cubicBezTo>
                    <a:pt x="19971" y="16456"/>
                    <a:pt x="20518" y="16638"/>
                    <a:pt x="21035" y="16790"/>
                  </a:cubicBezTo>
                  <a:cubicBezTo>
                    <a:pt x="22099" y="17094"/>
                    <a:pt x="23193" y="17276"/>
                    <a:pt x="24318" y="17398"/>
                  </a:cubicBezTo>
                  <a:cubicBezTo>
                    <a:pt x="24769" y="17441"/>
                    <a:pt x="25205" y="17484"/>
                    <a:pt x="25647" y="17484"/>
                  </a:cubicBezTo>
                  <a:cubicBezTo>
                    <a:pt x="25831" y="17484"/>
                    <a:pt x="26015" y="17476"/>
                    <a:pt x="26202" y="17459"/>
                  </a:cubicBezTo>
                  <a:cubicBezTo>
                    <a:pt x="26415" y="17459"/>
                    <a:pt x="26415" y="17124"/>
                    <a:pt x="26202" y="17124"/>
                  </a:cubicBezTo>
                  <a:cubicBezTo>
                    <a:pt x="25655" y="17094"/>
                    <a:pt x="25138" y="17094"/>
                    <a:pt x="24591" y="17033"/>
                  </a:cubicBezTo>
                  <a:cubicBezTo>
                    <a:pt x="24074" y="17003"/>
                    <a:pt x="23497" y="16942"/>
                    <a:pt x="22980" y="16851"/>
                  </a:cubicBezTo>
                  <a:cubicBezTo>
                    <a:pt x="21916" y="16668"/>
                    <a:pt x="20852" y="16456"/>
                    <a:pt x="19819" y="16060"/>
                  </a:cubicBezTo>
                  <a:cubicBezTo>
                    <a:pt x="19241" y="15878"/>
                    <a:pt x="18634" y="15635"/>
                    <a:pt x="18117" y="15392"/>
                  </a:cubicBezTo>
                  <a:cubicBezTo>
                    <a:pt x="18079" y="15373"/>
                    <a:pt x="18053" y="15366"/>
                    <a:pt x="18036" y="15366"/>
                  </a:cubicBezTo>
                  <a:close/>
                  <a:moveTo>
                    <a:pt x="18734" y="16508"/>
                  </a:moveTo>
                  <a:cubicBezTo>
                    <a:pt x="18696" y="16508"/>
                    <a:pt x="18645" y="16558"/>
                    <a:pt x="18694" y="16608"/>
                  </a:cubicBezTo>
                  <a:cubicBezTo>
                    <a:pt x="19667" y="17550"/>
                    <a:pt x="20883" y="18219"/>
                    <a:pt x="22220" y="18644"/>
                  </a:cubicBezTo>
                  <a:cubicBezTo>
                    <a:pt x="22889" y="18887"/>
                    <a:pt x="23588" y="19039"/>
                    <a:pt x="24318" y="19130"/>
                  </a:cubicBezTo>
                  <a:cubicBezTo>
                    <a:pt x="24840" y="19225"/>
                    <a:pt x="25343" y="19302"/>
                    <a:pt x="25872" y="19302"/>
                  </a:cubicBezTo>
                  <a:cubicBezTo>
                    <a:pt x="26020" y="19302"/>
                    <a:pt x="26170" y="19296"/>
                    <a:pt x="26324" y="19282"/>
                  </a:cubicBezTo>
                  <a:cubicBezTo>
                    <a:pt x="26992" y="19252"/>
                    <a:pt x="27874" y="19130"/>
                    <a:pt x="28421" y="18644"/>
                  </a:cubicBezTo>
                  <a:cubicBezTo>
                    <a:pt x="28507" y="18587"/>
                    <a:pt x="28431" y="18368"/>
                    <a:pt x="28244" y="18368"/>
                  </a:cubicBezTo>
                  <a:cubicBezTo>
                    <a:pt x="28233" y="18368"/>
                    <a:pt x="28221" y="18369"/>
                    <a:pt x="28208" y="18371"/>
                  </a:cubicBezTo>
                  <a:cubicBezTo>
                    <a:pt x="27904" y="18492"/>
                    <a:pt x="27661" y="18614"/>
                    <a:pt x="27357" y="18674"/>
                  </a:cubicBezTo>
                  <a:cubicBezTo>
                    <a:pt x="27053" y="18766"/>
                    <a:pt x="26749" y="18826"/>
                    <a:pt x="26445" y="18826"/>
                  </a:cubicBezTo>
                  <a:cubicBezTo>
                    <a:pt x="26249" y="18844"/>
                    <a:pt x="26056" y="18852"/>
                    <a:pt x="25865" y="18852"/>
                  </a:cubicBezTo>
                  <a:cubicBezTo>
                    <a:pt x="25405" y="18852"/>
                    <a:pt x="24960" y="18809"/>
                    <a:pt x="24530" y="18766"/>
                  </a:cubicBezTo>
                  <a:cubicBezTo>
                    <a:pt x="23193" y="18614"/>
                    <a:pt x="21916" y="18279"/>
                    <a:pt x="20700" y="17732"/>
                  </a:cubicBezTo>
                  <a:cubicBezTo>
                    <a:pt x="20001" y="17428"/>
                    <a:pt x="19333" y="17003"/>
                    <a:pt x="18755" y="16516"/>
                  </a:cubicBezTo>
                  <a:cubicBezTo>
                    <a:pt x="18750" y="16511"/>
                    <a:pt x="18742" y="16508"/>
                    <a:pt x="18734" y="16508"/>
                  </a:cubicBezTo>
                  <a:close/>
                  <a:moveTo>
                    <a:pt x="12290" y="15624"/>
                  </a:moveTo>
                  <a:cubicBezTo>
                    <a:pt x="12279" y="15624"/>
                    <a:pt x="12266" y="15627"/>
                    <a:pt x="12250" y="15635"/>
                  </a:cubicBezTo>
                  <a:cubicBezTo>
                    <a:pt x="11551" y="16091"/>
                    <a:pt x="10731" y="16456"/>
                    <a:pt x="9940" y="16790"/>
                  </a:cubicBezTo>
                  <a:cubicBezTo>
                    <a:pt x="9150" y="17124"/>
                    <a:pt x="8360" y="17398"/>
                    <a:pt x="7509" y="17671"/>
                  </a:cubicBezTo>
                  <a:cubicBezTo>
                    <a:pt x="5989" y="18158"/>
                    <a:pt x="4469" y="18614"/>
                    <a:pt x="2889" y="18826"/>
                  </a:cubicBezTo>
                  <a:cubicBezTo>
                    <a:pt x="2463" y="18918"/>
                    <a:pt x="2007" y="18948"/>
                    <a:pt x="1582" y="18978"/>
                  </a:cubicBezTo>
                  <a:cubicBezTo>
                    <a:pt x="1126" y="19039"/>
                    <a:pt x="670" y="19039"/>
                    <a:pt x="244" y="19070"/>
                  </a:cubicBezTo>
                  <a:cubicBezTo>
                    <a:pt x="62" y="19070"/>
                    <a:pt x="1" y="19404"/>
                    <a:pt x="214" y="19434"/>
                  </a:cubicBezTo>
                  <a:cubicBezTo>
                    <a:pt x="562" y="19501"/>
                    <a:pt x="921" y="19527"/>
                    <a:pt x="1282" y="19527"/>
                  </a:cubicBezTo>
                  <a:cubicBezTo>
                    <a:pt x="1742" y="19527"/>
                    <a:pt x="2203" y="19485"/>
                    <a:pt x="2645" y="19434"/>
                  </a:cubicBezTo>
                  <a:cubicBezTo>
                    <a:pt x="3436" y="19343"/>
                    <a:pt x="4287" y="19191"/>
                    <a:pt x="5077" y="18948"/>
                  </a:cubicBezTo>
                  <a:cubicBezTo>
                    <a:pt x="6718" y="18523"/>
                    <a:pt x="8299" y="17975"/>
                    <a:pt x="9819" y="17276"/>
                  </a:cubicBezTo>
                  <a:cubicBezTo>
                    <a:pt x="10731" y="16851"/>
                    <a:pt x="11582" y="16334"/>
                    <a:pt x="12342" y="15726"/>
                  </a:cubicBezTo>
                  <a:cubicBezTo>
                    <a:pt x="12342" y="15658"/>
                    <a:pt x="12325" y="15624"/>
                    <a:pt x="12290" y="15624"/>
                  </a:cubicBezTo>
                  <a:close/>
                  <a:moveTo>
                    <a:pt x="15416" y="17949"/>
                  </a:moveTo>
                  <a:cubicBezTo>
                    <a:pt x="15399" y="17949"/>
                    <a:pt x="15391" y="17985"/>
                    <a:pt x="15412" y="18006"/>
                  </a:cubicBezTo>
                  <a:cubicBezTo>
                    <a:pt x="15685" y="18583"/>
                    <a:pt x="15898" y="19130"/>
                    <a:pt x="16111" y="19708"/>
                  </a:cubicBezTo>
                  <a:cubicBezTo>
                    <a:pt x="16445" y="20741"/>
                    <a:pt x="16719" y="21805"/>
                    <a:pt x="16901" y="22869"/>
                  </a:cubicBezTo>
                  <a:cubicBezTo>
                    <a:pt x="16962" y="23386"/>
                    <a:pt x="17053" y="23963"/>
                    <a:pt x="17083" y="24510"/>
                  </a:cubicBezTo>
                  <a:cubicBezTo>
                    <a:pt x="17114" y="25027"/>
                    <a:pt x="17114" y="25574"/>
                    <a:pt x="17175" y="26091"/>
                  </a:cubicBezTo>
                  <a:cubicBezTo>
                    <a:pt x="17175" y="26213"/>
                    <a:pt x="17258" y="26273"/>
                    <a:pt x="17342" y="26273"/>
                  </a:cubicBezTo>
                  <a:cubicBezTo>
                    <a:pt x="17425" y="26273"/>
                    <a:pt x="17509" y="26213"/>
                    <a:pt x="17509" y="26091"/>
                  </a:cubicBezTo>
                  <a:cubicBezTo>
                    <a:pt x="17539" y="25453"/>
                    <a:pt x="17509" y="24845"/>
                    <a:pt x="17418" y="24206"/>
                  </a:cubicBezTo>
                  <a:cubicBezTo>
                    <a:pt x="17357" y="23143"/>
                    <a:pt x="17175" y="22018"/>
                    <a:pt x="16810" y="20954"/>
                  </a:cubicBezTo>
                  <a:cubicBezTo>
                    <a:pt x="16658" y="20437"/>
                    <a:pt x="16475" y="19951"/>
                    <a:pt x="16263" y="19404"/>
                  </a:cubicBezTo>
                  <a:cubicBezTo>
                    <a:pt x="16020" y="18918"/>
                    <a:pt x="15746" y="18431"/>
                    <a:pt x="15442" y="17975"/>
                  </a:cubicBezTo>
                  <a:cubicBezTo>
                    <a:pt x="15433" y="17957"/>
                    <a:pt x="15423" y="17949"/>
                    <a:pt x="15416" y="17949"/>
                  </a:cubicBezTo>
                  <a:close/>
                  <a:moveTo>
                    <a:pt x="15001" y="18295"/>
                  </a:moveTo>
                  <a:cubicBezTo>
                    <a:pt x="14978" y="18295"/>
                    <a:pt x="14956" y="18310"/>
                    <a:pt x="14956" y="18340"/>
                  </a:cubicBezTo>
                  <a:cubicBezTo>
                    <a:pt x="14925" y="18978"/>
                    <a:pt x="14925" y="19586"/>
                    <a:pt x="14864" y="20255"/>
                  </a:cubicBezTo>
                  <a:cubicBezTo>
                    <a:pt x="14834" y="21349"/>
                    <a:pt x="14804" y="22444"/>
                    <a:pt x="14834" y="23538"/>
                  </a:cubicBezTo>
                  <a:cubicBezTo>
                    <a:pt x="14864" y="24662"/>
                    <a:pt x="14864" y="25757"/>
                    <a:pt x="14986" y="26851"/>
                  </a:cubicBezTo>
                  <a:cubicBezTo>
                    <a:pt x="15017" y="26976"/>
                    <a:pt x="15121" y="27045"/>
                    <a:pt x="15214" y="27045"/>
                  </a:cubicBezTo>
                  <a:cubicBezTo>
                    <a:pt x="15302" y="27045"/>
                    <a:pt x="15381" y="26984"/>
                    <a:pt x="15381" y="26851"/>
                  </a:cubicBezTo>
                  <a:cubicBezTo>
                    <a:pt x="15381" y="26213"/>
                    <a:pt x="15351" y="25605"/>
                    <a:pt x="15290" y="24966"/>
                  </a:cubicBezTo>
                  <a:cubicBezTo>
                    <a:pt x="15260" y="23902"/>
                    <a:pt x="15260" y="22778"/>
                    <a:pt x="15199" y="21684"/>
                  </a:cubicBezTo>
                  <a:cubicBezTo>
                    <a:pt x="15108" y="20589"/>
                    <a:pt x="15077" y="19495"/>
                    <a:pt x="15047" y="18340"/>
                  </a:cubicBezTo>
                  <a:cubicBezTo>
                    <a:pt x="15047" y="18310"/>
                    <a:pt x="15024" y="18295"/>
                    <a:pt x="15001" y="18295"/>
                  </a:cubicBezTo>
                  <a:close/>
                  <a:moveTo>
                    <a:pt x="16634" y="18602"/>
                  </a:moveTo>
                  <a:cubicBezTo>
                    <a:pt x="16613" y="18602"/>
                    <a:pt x="16597" y="18630"/>
                    <a:pt x="16597" y="18674"/>
                  </a:cubicBezTo>
                  <a:cubicBezTo>
                    <a:pt x="17083" y="19252"/>
                    <a:pt x="17479" y="19951"/>
                    <a:pt x="17813" y="20620"/>
                  </a:cubicBezTo>
                  <a:cubicBezTo>
                    <a:pt x="18330" y="21836"/>
                    <a:pt x="18694" y="23112"/>
                    <a:pt x="18846" y="24450"/>
                  </a:cubicBezTo>
                  <a:cubicBezTo>
                    <a:pt x="18907" y="25118"/>
                    <a:pt x="18937" y="25757"/>
                    <a:pt x="18907" y="26365"/>
                  </a:cubicBezTo>
                  <a:cubicBezTo>
                    <a:pt x="18877" y="26668"/>
                    <a:pt x="18846" y="26972"/>
                    <a:pt x="18755" y="27276"/>
                  </a:cubicBezTo>
                  <a:cubicBezTo>
                    <a:pt x="18694" y="27580"/>
                    <a:pt x="18542" y="27854"/>
                    <a:pt x="18451" y="28158"/>
                  </a:cubicBezTo>
                  <a:cubicBezTo>
                    <a:pt x="18407" y="28268"/>
                    <a:pt x="18523" y="28346"/>
                    <a:pt x="18624" y="28346"/>
                  </a:cubicBezTo>
                  <a:cubicBezTo>
                    <a:pt x="18663" y="28346"/>
                    <a:pt x="18700" y="28335"/>
                    <a:pt x="18725" y="28310"/>
                  </a:cubicBezTo>
                  <a:cubicBezTo>
                    <a:pt x="19211" y="27763"/>
                    <a:pt x="19333" y="26881"/>
                    <a:pt x="19363" y="26213"/>
                  </a:cubicBezTo>
                  <a:cubicBezTo>
                    <a:pt x="19393" y="25513"/>
                    <a:pt x="19333" y="24845"/>
                    <a:pt x="19211" y="24206"/>
                  </a:cubicBezTo>
                  <a:cubicBezTo>
                    <a:pt x="19089" y="23507"/>
                    <a:pt x="18937" y="22839"/>
                    <a:pt x="18725" y="22140"/>
                  </a:cubicBezTo>
                  <a:cubicBezTo>
                    <a:pt x="18299" y="20833"/>
                    <a:pt x="17570" y="19647"/>
                    <a:pt x="16658" y="18614"/>
                  </a:cubicBezTo>
                  <a:cubicBezTo>
                    <a:pt x="16650" y="18606"/>
                    <a:pt x="16642" y="18602"/>
                    <a:pt x="16634" y="18602"/>
                  </a:cubicBezTo>
                  <a:close/>
                  <a:moveTo>
                    <a:pt x="14688" y="17644"/>
                  </a:moveTo>
                  <a:cubicBezTo>
                    <a:pt x="14675" y="17644"/>
                    <a:pt x="14662" y="17651"/>
                    <a:pt x="14652" y="17671"/>
                  </a:cubicBezTo>
                  <a:cubicBezTo>
                    <a:pt x="14348" y="18431"/>
                    <a:pt x="14074" y="19191"/>
                    <a:pt x="13892" y="19951"/>
                  </a:cubicBezTo>
                  <a:cubicBezTo>
                    <a:pt x="13557" y="21349"/>
                    <a:pt x="13284" y="22747"/>
                    <a:pt x="13162" y="24206"/>
                  </a:cubicBezTo>
                  <a:cubicBezTo>
                    <a:pt x="13010" y="25635"/>
                    <a:pt x="12950" y="27094"/>
                    <a:pt x="12980" y="28523"/>
                  </a:cubicBezTo>
                  <a:cubicBezTo>
                    <a:pt x="12980" y="28659"/>
                    <a:pt x="13071" y="28728"/>
                    <a:pt x="13170" y="28728"/>
                  </a:cubicBezTo>
                  <a:cubicBezTo>
                    <a:pt x="13269" y="28728"/>
                    <a:pt x="13375" y="28659"/>
                    <a:pt x="13405" y="28523"/>
                  </a:cubicBezTo>
                  <a:lnTo>
                    <a:pt x="13497" y="26121"/>
                  </a:lnTo>
                  <a:cubicBezTo>
                    <a:pt x="13588" y="24693"/>
                    <a:pt x="13709" y="23295"/>
                    <a:pt x="13922" y="21866"/>
                  </a:cubicBezTo>
                  <a:cubicBezTo>
                    <a:pt x="14105" y="20468"/>
                    <a:pt x="14409" y="19070"/>
                    <a:pt x="14712" y="17671"/>
                  </a:cubicBezTo>
                  <a:cubicBezTo>
                    <a:pt x="14733" y="17671"/>
                    <a:pt x="14712" y="17644"/>
                    <a:pt x="14688" y="17644"/>
                  </a:cubicBezTo>
                  <a:close/>
                  <a:moveTo>
                    <a:pt x="14287" y="17671"/>
                  </a:moveTo>
                  <a:cubicBezTo>
                    <a:pt x="13618" y="18431"/>
                    <a:pt x="13132" y="19252"/>
                    <a:pt x="12706" y="20164"/>
                  </a:cubicBezTo>
                  <a:cubicBezTo>
                    <a:pt x="12007" y="21684"/>
                    <a:pt x="11460" y="23295"/>
                    <a:pt x="11035" y="24906"/>
                  </a:cubicBezTo>
                  <a:cubicBezTo>
                    <a:pt x="10822" y="25726"/>
                    <a:pt x="10670" y="26516"/>
                    <a:pt x="10548" y="27337"/>
                  </a:cubicBezTo>
                  <a:cubicBezTo>
                    <a:pt x="10427" y="28158"/>
                    <a:pt x="10366" y="28978"/>
                    <a:pt x="10548" y="29769"/>
                  </a:cubicBezTo>
                  <a:cubicBezTo>
                    <a:pt x="10561" y="29874"/>
                    <a:pt x="10625" y="29916"/>
                    <a:pt x="10699" y="29916"/>
                  </a:cubicBezTo>
                  <a:cubicBezTo>
                    <a:pt x="10796" y="29916"/>
                    <a:pt x="10909" y="29842"/>
                    <a:pt x="10943" y="29738"/>
                  </a:cubicBezTo>
                  <a:cubicBezTo>
                    <a:pt x="10974" y="29282"/>
                    <a:pt x="10974" y="28827"/>
                    <a:pt x="11004" y="28401"/>
                  </a:cubicBezTo>
                  <a:cubicBezTo>
                    <a:pt x="11035" y="28006"/>
                    <a:pt x="11095" y="27550"/>
                    <a:pt x="11156" y="27124"/>
                  </a:cubicBezTo>
                  <a:cubicBezTo>
                    <a:pt x="11399" y="25513"/>
                    <a:pt x="11855" y="23994"/>
                    <a:pt x="12342" y="22474"/>
                  </a:cubicBezTo>
                  <a:cubicBezTo>
                    <a:pt x="12615" y="21653"/>
                    <a:pt x="12858" y="20863"/>
                    <a:pt x="13223" y="20042"/>
                  </a:cubicBezTo>
                  <a:cubicBezTo>
                    <a:pt x="13527" y="19222"/>
                    <a:pt x="13861" y="18431"/>
                    <a:pt x="14317" y="17702"/>
                  </a:cubicBezTo>
                  <a:cubicBezTo>
                    <a:pt x="14317" y="17671"/>
                    <a:pt x="14287" y="17671"/>
                    <a:pt x="14287" y="1767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5"/>
            <p:cNvSpPr/>
            <p:nvPr/>
          </p:nvSpPr>
          <p:spPr>
            <a:xfrm>
              <a:off x="1440475" y="2751900"/>
              <a:ext cx="659600" cy="779375"/>
            </a:xfrm>
            <a:custGeom>
              <a:avLst/>
              <a:gdLst/>
              <a:ahLst/>
              <a:cxnLst/>
              <a:rect l="l" t="t" r="r" b="b"/>
              <a:pathLst>
                <a:path w="26384" h="31175" extrusionOk="0">
                  <a:moveTo>
                    <a:pt x="21471" y="0"/>
                  </a:moveTo>
                  <a:cubicBezTo>
                    <a:pt x="19475" y="0"/>
                    <a:pt x="17478" y="2014"/>
                    <a:pt x="16505" y="3536"/>
                  </a:cubicBezTo>
                  <a:cubicBezTo>
                    <a:pt x="14681" y="6424"/>
                    <a:pt x="13800" y="10253"/>
                    <a:pt x="14104" y="13658"/>
                  </a:cubicBezTo>
                  <a:cubicBezTo>
                    <a:pt x="14104" y="13840"/>
                    <a:pt x="14195" y="14022"/>
                    <a:pt x="14347" y="14114"/>
                  </a:cubicBezTo>
                  <a:cubicBezTo>
                    <a:pt x="14231" y="14403"/>
                    <a:pt x="14474" y="14693"/>
                    <a:pt x="14734" y="14693"/>
                  </a:cubicBezTo>
                  <a:cubicBezTo>
                    <a:pt x="14747" y="14693"/>
                    <a:pt x="14760" y="14692"/>
                    <a:pt x="14773" y="14691"/>
                  </a:cubicBezTo>
                  <a:cubicBezTo>
                    <a:pt x="15122" y="14723"/>
                    <a:pt x="15478" y="14738"/>
                    <a:pt x="15838" y="14738"/>
                  </a:cubicBezTo>
                  <a:cubicBezTo>
                    <a:pt x="18230" y="14738"/>
                    <a:pt x="20793" y="14044"/>
                    <a:pt x="22827" y="12776"/>
                  </a:cubicBezTo>
                  <a:cubicBezTo>
                    <a:pt x="24286" y="11834"/>
                    <a:pt x="26384" y="9706"/>
                    <a:pt x="25411" y="7761"/>
                  </a:cubicBezTo>
                  <a:cubicBezTo>
                    <a:pt x="25001" y="6961"/>
                    <a:pt x="24328" y="6673"/>
                    <a:pt x="23579" y="6673"/>
                  </a:cubicBezTo>
                  <a:cubicBezTo>
                    <a:pt x="23218" y="6673"/>
                    <a:pt x="22838" y="6740"/>
                    <a:pt x="22463" y="6849"/>
                  </a:cubicBezTo>
                  <a:cubicBezTo>
                    <a:pt x="23648" y="5147"/>
                    <a:pt x="25320" y="1591"/>
                    <a:pt x="22767" y="314"/>
                  </a:cubicBezTo>
                  <a:cubicBezTo>
                    <a:pt x="22342" y="96"/>
                    <a:pt x="21907" y="0"/>
                    <a:pt x="21471" y="0"/>
                  </a:cubicBezTo>
                  <a:close/>
                  <a:moveTo>
                    <a:pt x="4925" y="31"/>
                  </a:moveTo>
                  <a:cubicBezTo>
                    <a:pt x="4487" y="31"/>
                    <a:pt x="4047" y="127"/>
                    <a:pt x="3617" y="344"/>
                  </a:cubicBezTo>
                  <a:cubicBezTo>
                    <a:pt x="1095" y="1651"/>
                    <a:pt x="2766" y="5177"/>
                    <a:pt x="3921" y="6879"/>
                  </a:cubicBezTo>
                  <a:cubicBezTo>
                    <a:pt x="3555" y="6771"/>
                    <a:pt x="3183" y="6704"/>
                    <a:pt x="2826" y="6704"/>
                  </a:cubicBezTo>
                  <a:cubicBezTo>
                    <a:pt x="2086" y="6704"/>
                    <a:pt x="1413" y="6992"/>
                    <a:pt x="1003" y="7791"/>
                  </a:cubicBezTo>
                  <a:cubicBezTo>
                    <a:pt x="0" y="9737"/>
                    <a:pt x="2098" y="11864"/>
                    <a:pt x="3587" y="12807"/>
                  </a:cubicBezTo>
                  <a:cubicBezTo>
                    <a:pt x="5576" y="14063"/>
                    <a:pt x="8106" y="14778"/>
                    <a:pt x="10497" y="14778"/>
                  </a:cubicBezTo>
                  <a:cubicBezTo>
                    <a:pt x="10883" y="14778"/>
                    <a:pt x="11266" y="14759"/>
                    <a:pt x="11642" y="14721"/>
                  </a:cubicBezTo>
                  <a:cubicBezTo>
                    <a:pt x="11655" y="14723"/>
                    <a:pt x="11667" y="14724"/>
                    <a:pt x="11680" y="14724"/>
                  </a:cubicBezTo>
                  <a:cubicBezTo>
                    <a:pt x="11937" y="14724"/>
                    <a:pt x="12154" y="14434"/>
                    <a:pt x="12067" y="14144"/>
                  </a:cubicBezTo>
                  <a:cubicBezTo>
                    <a:pt x="12219" y="14022"/>
                    <a:pt x="12280" y="13870"/>
                    <a:pt x="12280" y="13688"/>
                  </a:cubicBezTo>
                  <a:cubicBezTo>
                    <a:pt x="12584" y="10314"/>
                    <a:pt x="11703" y="6484"/>
                    <a:pt x="9879" y="3597"/>
                  </a:cubicBezTo>
                  <a:cubicBezTo>
                    <a:pt x="8931" y="2049"/>
                    <a:pt x="6937" y="31"/>
                    <a:pt x="4925" y="31"/>
                  </a:cubicBezTo>
                  <a:close/>
                  <a:moveTo>
                    <a:pt x="10495" y="16458"/>
                  </a:moveTo>
                  <a:cubicBezTo>
                    <a:pt x="8104" y="16458"/>
                    <a:pt x="5575" y="17170"/>
                    <a:pt x="3587" y="18399"/>
                  </a:cubicBezTo>
                  <a:cubicBezTo>
                    <a:pt x="2098" y="19311"/>
                    <a:pt x="61" y="21469"/>
                    <a:pt x="1003" y="23414"/>
                  </a:cubicBezTo>
                  <a:cubicBezTo>
                    <a:pt x="1393" y="24215"/>
                    <a:pt x="2060" y="24489"/>
                    <a:pt x="2808" y="24489"/>
                  </a:cubicBezTo>
                  <a:cubicBezTo>
                    <a:pt x="3167" y="24489"/>
                    <a:pt x="3546" y="24425"/>
                    <a:pt x="3921" y="24326"/>
                  </a:cubicBezTo>
                  <a:lnTo>
                    <a:pt x="3921" y="24326"/>
                  </a:lnTo>
                  <a:cubicBezTo>
                    <a:pt x="2766" y="26028"/>
                    <a:pt x="1095" y="29585"/>
                    <a:pt x="3617" y="30861"/>
                  </a:cubicBezTo>
                  <a:cubicBezTo>
                    <a:pt x="4047" y="31079"/>
                    <a:pt x="4487" y="31175"/>
                    <a:pt x="4926" y="31175"/>
                  </a:cubicBezTo>
                  <a:cubicBezTo>
                    <a:pt x="6939" y="31175"/>
                    <a:pt x="8936" y="29161"/>
                    <a:pt x="9909" y="27639"/>
                  </a:cubicBezTo>
                  <a:cubicBezTo>
                    <a:pt x="11733" y="24752"/>
                    <a:pt x="12584" y="20922"/>
                    <a:pt x="12280" y="17518"/>
                  </a:cubicBezTo>
                  <a:cubicBezTo>
                    <a:pt x="12280" y="17335"/>
                    <a:pt x="12219" y="17183"/>
                    <a:pt x="12067" y="17062"/>
                  </a:cubicBezTo>
                  <a:cubicBezTo>
                    <a:pt x="12159" y="16819"/>
                    <a:pt x="11915" y="16515"/>
                    <a:pt x="11642" y="16515"/>
                  </a:cubicBezTo>
                  <a:cubicBezTo>
                    <a:pt x="11265" y="16477"/>
                    <a:pt x="10882" y="16458"/>
                    <a:pt x="10495" y="16458"/>
                  </a:cubicBezTo>
                  <a:close/>
                  <a:moveTo>
                    <a:pt x="15909" y="16458"/>
                  </a:moveTo>
                  <a:cubicBezTo>
                    <a:pt x="15525" y="16458"/>
                    <a:pt x="15145" y="16477"/>
                    <a:pt x="14773" y="16515"/>
                  </a:cubicBezTo>
                  <a:cubicBezTo>
                    <a:pt x="14749" y="16509"/>
                    <a:pt x="14725" y="16507"/>
                    <a:pt x="14701" y="16507"/>
                  </a:cubicBezTo>
                  <a:cubicBezTo>
                    <a:pt x="14454" y="16507"/>
                    <a:pt x="14236" y="16784"/>
                    <a:pt x="14347" y="17062"/>
                  </a:cubicBezTo>
                  <a:cubicBezTo>
                    <a:pt x="14195" y="17183"/>
                    <a:pt x="14104" y="17335"/>
                    <a:pt x="14104" y="17518"/>
                  </a:cubicBezTo>
                  <a:cubicBezTo>
                    <a:pt x="13800" y="20922"/>
                    <a:pt x="14681" y="24752"/>
                    <a:pt x="16505" y="27639"/>
                  </a:cubicBezTo>
                  <a:cubicBezTo>
                    <a:pt x="17478" y="29161"/>
                    <a:pt x="19475" y="31175"/>
                    <a:pt x="21471" y="31175"/>
                  </a:cubicBezTo>
                  <a:cubicBezTo>
                    <a:pt x="21907" y="31175"/>
                    <a:pt x="22342" y="31079"/>
                    <a:pt x="22767" y="30861"/>
                  </a:cubicBezTo>
                  <a:cubicBezTo>
                    <a:pt x="25320" y="29585"/>
                    <a:pt x="23648" y="26028"/>
                    <a:pt x="22463" y="24326"/>
                  </a:cubicBezTo>
                  <a:lnTo>
                    <a:pt x="22463" y="24326"/>
                  </a:lnTo>
                  <a:cubicBezTo>
                    <a:pt x="22838" y="24435"/>
                    <a:pt x="23218" y="24502"/>
                    <a:pt x="23579" y="24502"/>
                  </a:cubicBezTo>
                  <a:cubicBezTo>
                    <a:pt x="24328" y="24502"/>
                    <a:pt x="25001" y="24214"/>
                    <a:pt x="25411" y="23414"/>
                  </a:cubicBezTo>
                  <a:cubicBezTo>
                    <a:pt x="26384" y="21469"/>
                    <a:pt x="24286" y="19342"/>
                    <a:pt x="22827" y="18399"/>
                  </a:cubicBezTo>
                  <a:cubicBezTo>
                    <a:pt x="20813" y="17170"/>
                    <a:pt x="18281" y="16458"/>
                    <a:pt x="15909" y="1645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75"/>
            <p:cNvSpPr/>
            <p:nvPr/>
          </p:nvSpPr>
          <p:spPr>
            <a:xfrm>
              <a:off x="1465550" y="2800775"/>
              <a:ext cx="607175" cy="682400"/>
            </a:xfrm>
            <a:custGeom>
              <a:avLst/>
              <a:gdLst/>
              <a:ahLst/>
              <a:cxnLst/>
              <a:rect l="l" t="t" r="r" b="b"/>
              <a:pathLst>
                <a:path w="24287" h="27296" extrusionOk="0">
                  <a:moveTo>
                    <a:pt x="19549" y="1"/>
                  </a:moveTo>
                  <a:cubicBezTo>
                    <a:pt x="19518" y="1"/>
                    <a:pt x="19485" y="10"/>
                    <a:pt x="19454" y="31"/>
                  </a:cubicBezTo>
                  <a:cubicBezTo>
                    <a:pt x="18785" y="456"/>
                    <a:pt x="18238" y="1095"/>
                    <a:pt x="17751" y="1733"/>
                  </a:cubicBezTo>
                  <a:cubicBezTo>
                    <a:pt x="17265" y="2402"/>
                    <a:pt x="16809" y="3070"/>
                    <a:pt x="16384" y="3800"/>
                  </a:cubicBezTo>
                  <a:cubicBezTo>
                    <a:pt x="15533" y="5228"/>
                    <a:pt x="14773" y="6809"/>
                    <a:pt x="14226" y="8359"/>
                  </a:cubicBezTo>
                  <a:cubicBezTo>
                    <a:pt x="13861" y="9301"/>
                    <a:pt x="13648" y="10244"/>
                    <a:pt x="13557" y="11247"/>
                  </a:cubicBezTo>
                  <a:cubicBezTo>
                    <a:pt x="13739" y="10396"/>
                    <a:pt x="14104" y="9605"/>
                    <a:pt x="14408" y="8815"/>
                  </a:cubicBezTo>
                  <a:cubicBezTo>
                    <a:pt x="14742" y="8025"/>
                    <a:pt x="15107" y="7204"/>
                    <a:pt x="15502" y="6444"/>
                  </a:cubicBezTo>
                  <a:cubicBezTo>
                    <a:pt x="16232" y="5046"/>
                    <a:pt x="16992" y="3648"/>
                    <a:pt x="17934" y="2341"/>
                  </a:cubicBezTo>
                  <a:cubicBezTo>
                    <a:pt x="18207" y="2006"/>
                    <a:pt x="18481" y="1672"/>
                    <a:pt x="18785" y="1338"/>
                  </a:cubicBezTo>
                  <a:cubicBezTo>
                    <a:pt x="19089" y="973"/>
                    <a:pt x="19393" y="669"/>
                    <a:pt x="19697" y="335"/>
                  </a:cubicBezTo>
                  <a:cubicBezTo>
                    <a:pt x="19822" y="209"/>
                    <a:pt x="19699" y="1"/>
                    <a:pt x="19549" y="1"/>
                  </a:cubicBezTo>
                  <a:close/>
                  <a:moveTo>
                    <a:pt x="3551" y="5150"/>
                  </a:moveTo>
                  <a:cubicBezTo>
                    <a:pt x="3399" y="5150"/>
                    <a:pt x="3269" y="5329"/>
                    <a:pt x="3435" y="5472"/>
                  </a:cubicBezTo>
                  <a:cubicBezTo>
                    <a:pt x="3921" y="5958"/>
                    <a:pt x="4377" y="6383"/>
                    <a:pt x="4833" y="6809"/>
                  </a:cubicBezTo>
                  <a:cubicBezTo>
                    <a:pt x="5654" y="7508"/>
                    <a:pt x="6475" y="8268"/>
                    <a:pt x="7265" y="8997"/>
                  </a:cubicBezTo>
                  <a:cubicBezTo>
                    <a:pt x="8086" y="9727"/>
                    <a:pt x="8906" y="10487"/>
                    <a:pt x="9697" y="11247"/>
                  </a:cubicBezTo>
                  <a:cubicBezTo>
                    <a:pt x="9702" y="11252"/>
                    <a:pt x="9710" y="11255"/>
                    <a:pt x="9718" y="11255"/>
                  </a:cubicBezTo>
                  <a:cubicBezTo>
                    <a:pt x="9755" y="11255"/>
                    <a:pt x="9807" y="11205"/>
                    <a:pt x="9757" y="11155"/>
                  </a:cubicBezTo>
                  <a:cubicBezTo>
                    <a:pt x="9362" y="10700"/>
                    <a:pt x="8906" y="10244"/>
                    <a:pt x="8481" y="9788"/>
                  </a:cubicBezTo>
                  <a:cubicBezTo>
                    <a:pt x="7721" y="8997"/>
                    <a:pt x="6961" y="8207"/>
                    <a:pt x="6171" y="7447"/>
                  </a:cubicBezTo>
                  <a:cubicBezTo>
                    <a:pt x="5350" y="6687"/>
                    <a:pt x="4560" y="5897"/>
                    <a:pt x="3678" y="5198"/>
                  </a:cubicBezTo>
                  <a:cubicBezTo>
                    <a:pt x="3638" y="5165"/>
                    <a:pt x="3593" y="5150"/>
                    <a:pt x="3551" y="5150"/>
                  </a:cubicBezTo>
                  <a:close/>
                  <a:moveTo>
                    <a:pt x="13557" y="11247"/>
                  </a:moveTo>
                  <a:cubicBezTo>
                    <a:pt x="13557" y="11262"/>
                    <a:pt x="13572" y="11269"/>
                    <a:pt x="13580" y="11269"/>
                  </a:cubicBezTo>
                  <a:cubicBezTo>
                    <a:pt x="13587" y="11269"/>
                    <a:pt x="13587" y="11262"/>
                    <a:pt x="13557" y="11247"/>
                  </a:cubicBezTo>
                  <a:close/>
                  <a:moveTo>
                    <a:pt x="20636" y="5223"/>
                  </a:moveTo>
                  <a:cubicBezTo>
                    <a:pt x="20596" y="5223"/>
                    <a:pt x="20555" y="5234"/>
                    <a:pt x="20517" y="5259"/>
                  </a:cubicBezTo>
                  <a:cubicBezTo>
                    <a:pt x="19697" y="5927"/>
                    <a:pt x="18876" y="6718"/>
                    <a:pt x="18086" y="7478"/>
                  </a:cubicBezTo>
                  <a:cubicBezTo>
                    <a:pt x="17295" y="8238"/>
                    <a:pt x="16536" y="9028"/>
                    <a:pt x="15776" y="9848"/>
                  </a:cubicBezTo>
                  <a:cubicBezTo>
                    <a:pt x="15350" y="10304"/>
                    <a:pt x="14894" y="10760"/>
                    <a:pt x="14469" y="11216"/>
                  </a:cubicBezTo>
                  <a:cubicBezTo>
                    <a:pt x="14444" y="11241"/>
                    <a:pt x="14479" y="11285"/>
                    <a:pt x="14526" y="11285"/>
                  </a:cubicBezTo>
                  <a:cubicBezTo>
                    <a:pt x="14537" y="11285"/>
                    <a:pt x="14548" y="11283"/>
                    <a:pt x="14560" y="11277"/>
                  </a:cubicBezTo>
                  <a:cubicBezTo>
                    <a:pt x="15350" y="10517"/>
                    <a:pt x="16201" y="9757"/>
                    <a:pt x="16992" y="9028"/>
                  </a:cubicBezTo>
                  <a:cubicBezTo>
                    <a:pt x="17812" y="8298"/>
                    <a:pt x="18633" y="7538"/>
                    <a:pt x="19423" y="6839"/>
                  </a:cubicBezTo>
                  <a:cubicBezTo>
                    <a:pt x="19879" y="6414"/>
                    <a:pt x="20335" y="5988"/>
                    <a:pt x="20791" y="5532"/>
                  </a:cubicBezTo>
                  <a:cubicBezTo>
                    <a:pt x="20936" y="5387"/>
                    <a:pt x="20793" y="5223"/>
                    <a:pt x="20636" y="5223"/>
                  </a:cubicBezTo>
                  <a:close/>
                  <a:moveTo>
                    <a:pt x="4782" y="41"/>
                  </a:moveTo>
                  <a:cubicBezTo>
                    <a:pt x="4634" y="41"/>
                    <a:pt x="4522" y="236"/>
                    <a:pt x="4651" y="365"/>
                  </a:cubicBezTo>
                  <a:cubicBezTo>
                    <a:pt x="4955" y="730"/>
                    <a:pt x="5259" y="1034"/>
                    <a:pt x="5563" y="1368"/>
                  </a:cubicBezTo>
                  <a:cubicBezTo>
                    <a:pt x="5867" y="1703"/>
                    <a:pt x="6110" y="2037"/>
                    <a:pt x="6383" y="2402"/>
                  </a:cubicBezTo>
                  <a:cubicBezTo>
                    <a:pt x="7326" y="3678"/>
                    <a:pt x="8086" y="5076"/>
                    <a:pt x="8815" y="6505"/>
                  </a:cubicBezTo>
                  <a:cubicBezTo>
                    <a:pt x="9210" y="7265"/>
                    <a:pt x="9575" y="8055"/>
                    <a:pt x="9909" y="8845"/>
                  </a:cubicBezTo>
                  <a:cubicBezTo>
                    <a:pt x="10213" y="9636"/>
                    <a:pt x="10578" y="10456"/>
                    <a:pt x="10760" y="11277"/>
                  </a:cubicBezTo>
                  <a:cubicBezTo>
                    <a:pt x="10760" y="11292"/>
                    <a:pt x="10768" y="11300"/>
                    <a:pt x="10776" y="11300"/>
                  </a:cubicBezTo>
                  <a:cubicBezTo>
                    <a:pt x="10783" y="11300"/>
                    <a:pt x="10791" y="11292"/>
                    <a:pt x="10791" y="11277"/>
                  </a:cubicBezTo>
                  <a:cubicBezTo>
                    <a:pt x="10730" y="10304"/>
                    <a:pt x="10487" y="9332"/>
                    <a:pt x="10152" y="8390"/>
                  </a:cubicBezTo>
                  <a:cubicBezTo>
                    <a:pt x="9545" y="6809"/>
                    <a:pt x="8785" y="5289"/>
                    <a:pt x="7934" y="3830"/>
                  </a:cubicBezTo>
                  <a:cubicBezTo>
                    <a:pt x="7538" y="3101"/>
                    <a:pt x="7083" y="2432"/>
                    <a:pt x="6566" y="1794"/>
                  </a:cubicBezTo>
                  <a:cubicBezTo>
                    <a:pt x="6079" y="1125"/>
                    <a:pt x="5563" y="487"/>
                    <a:pt x="4864" y="61"/>
                  </a:cubicBezTo>
                  <a:cubicBezTo>
                    <a:pt x="4836" y="47"/>
                    <a:pt x="4809" y="41"/>
                    <a:pt x="4782" y="41"/>
                  </a:cubicBezTo>
                  <a:close/>
                  <a:moveTo>
                    <a:pt x="3804" y="2508"/>
                  </a:moveTo>
                  <a:cubicBezTo>
                    <a:pt x="3658" y="2508"/>
                    <a:pt x="3534" y="2706"/>
                    <a:pt x="3648" y="2888"/>
                  </a:cubicBezTo>
                  <a:cubicBezTo>
                    <a:pt x="4225" y="3496"/>
                    <a:pt x="4742" y="4073"/>
                    <a:pt x="5289" y="4651"/>
                  </a:cubicBezTo>
                  <a:cubicBezTo>
                    <a:pt x="6231" y="5715"/>
                    <a:pt x="7143" y="6839"/>
                    <a:pt x="8025" y="7964"/>
                  </a:cubicBezTo>
                  <a:cubicBezTo>
                    <a:pt x="8845" y="9119"/>
                    <a:pt x="9697" y="10274"/>
                    <a:pt x="10456" y="11520"/>
                  </a:cubicBezTo>
                  <a:cubicBezTo>
                    <a:pt x="10456" y="11530"/>
                    <a:pt x="10460" y="11534"/>
                    <a:pt x="10464" y="11534"/>
                  </a:cubicBezTo>
                  <a:cubicBezTo>
                    <a:pt x="10473" y="11534"/>
                    <a:pt x="10487" y="11520"/>
                    <a:pt x="10487" y="11520"/>
                  </a:cubicBezTo>
                  <a:cubicBezTo>
                    <a:pt x="10183" y="10760"/>
                    <a:pt x="9818" y="10061"/>
                    <a:pt x="9393" y="9332"/>
                  </a:cubicBezTo>
                  <a:cubicBezTo>
                    <a:pt x="8633" y="8086"/>
                    <a:pt x="7782" y="6900"/>
                    <a:pt x="6870" y="5806"/>
                  </a:cubicBezTo>
                  <a:cubicBezTo>
                    <a:pt x="5958" y="4651"/>
                    <a:pt x="4985" y="3617"/>
                    <a:pt x="3952" y="2584"/>
                  </a:cubicBezTo>
                  <a:cubicBezTo>
                    <a:pt x="3906" y="2530"/>
                    <a:pt x="3854" y="2508"/>
                    <a:pt x="3804" y="2508"/>
                  </a:cubicBezTo>
                  <a:close/>
                  <a:moveTo>
                    <a:pt x="20465" y="2537"/>
                  </a:moveTo>
                  <a:cubicBezTo>
                    <a:pt x="20420" y="2537"/>
                    <a:pt x="20375" y="2551"/>
                    <a:pt x="20335" y="2584"/>
                  </a:cubicBezTo>
                  <a:cubicBezTo>
                    <a:pt x="19302" y="3617"/>
                    <a:pt x="18329" y="4651"/>
                    <a:pt x="17417" y="5806"/>
                  </a:cubicBezTo>
                  <a:cubicBezTo>
                    <a:pt x="16505" y="6931"/>
                    <a:pt x="15654" y="8086"/>
                    <a:pt x="14894" y="9332"/>
                  </a:cubicBezTo>
                  <a:cubicBezTo>
                    <a:pt x="14469" y="10031"/>
                    <a:pt x="14134" y="10760"/>
                    <a:pt x="13800" y="11520"/>
                  </a:cubicBezTo>
                  <a:cubicBezTo>
                    <a:pt x="13800" y="11535"/>
                    <a:pt x="13808" y="11543"/>
                    <a:pt x="13815" y="11543"/>
                  </a:cubicBezTo>
                  <a:cubicBezTo>
                    <a:pt x="13823" y="11543"/>
                    <a:pt x="13830" y="11535"/>
                    <a:pt x="13830" y="11520"/>
                  </a:cubicBezTo>
                  <a:cubicBezTo>
                    <a:pt x="14590" y="10274"/>
                    <a:pt x="15381" y="9119"/>
                    <a:pt x="16262" y="7964"/>
                  </a:cubicBezTo>
                  <a:cubicBezTo>
                    <a:pt x="17143" y="6839"/>
                    <a:pt x="18055" y="5715"/>
                    <a:pt x="18998" y="4651"/>
                  </a:cubicBezTo>
                  <a:cubicBezTo>
                    <a:pt x="19545" y="4073"/>
                    <a:pt x="20061" y="3496"/>
                    <a:pt x="20639" y="2888"/>
                  </a:cubicBezTo>
                  <a:cubicBezTo>
                    <a:pt x="20782" y="2722"/>
                    <a:pt x="20627" y="2537"/>
                    <a:pt x="20465" y="2537"/>
                  </a:cubicBezTo>
                  <a:close/>
                  <a:moveTo>
                    <a:pt x="2581" y="7156"/>
                  </a:moveTo>
                  <a:cubicBezTo>
                    <a:pt x="2435" y="7156"/>
                    <a:pt x="2313" y="7335"/>
                    <a:pt x="2432" y="7478"/>
                  </a:cubicBezTo>
                  <a:cubicBezTo>
                    <a:pt x="2888" y="8025"/>
                    <a:pt x="3374" y="8420"/>
                    <a:pt x="3891" y="8815"/>
                  </a:cubicBezTo>
                  <a:cubicBezTo>
                    <a:pt x="4742" y="9545"/>
                    <a:pt x="5654" y="10152"/>
                    <a:pt x="6627" y="10669"/>
                  </a:cubicBezTo>
                  <a:cubicBezTo>
                    <a:pt x="7113" y="10943"/>
                    <a:pt x="7599" y="11155"/>
                    <a:pt x="8086" y="11368"/>
                  </a:cubicBezTo>
                  <a:cubicBezTo>
                    <a:pt x="8633" y="11551"/>
                    <a:pt x="9149" y="11703"/>
                    <a:pt x="9697" y="11824"/>
                  </a:cubicBezTo>
                  <a:cubicBezTo>
                    <a:pt x="9727" y="11824"/>
                    <a:pt x="9757" y="11763"/>
                    <a:pt x="9697" y="11733"/>
                  </a:cubicBezTo>
                  <a:cubicBezTo>
                    <a:pt x="9119" y="11551"/>
                    <a:pt x="8542" y="11277"/>
                    <a:pt x="7994" y="11004"/>
                  </a:cubicBezTo>
                  <a:cubicBezTo>
                    <a:pt x="6991" y="10517"/>
                    <a:pt x="6079" y="9970"/>
                    <a:pt x="5198" y="9332"/>
                  </a:cubicBezTo>
                  <a:cubicBezTo>
                    <a:pt x="4742" y="8997"/>
                    <a:pt x="4347" y="8663"/>
                    <a:pt x="3921" y="8298"/>
                  </a:cubicBezTo>
                  <a:cubicBezTo>
                    <a:pt x="3496" y="7964"/>
                    <a:pt x="3131" y="7599"/>
                    <a:pt x="2706" y="7204"/>
                  </a:cubicBezTo>
                  <a:cubicBezTo>
                    <a:pt x="2665" y="7171"/>
                    <a:pt x="2622" y="7156"/>
                    <a:pt x="2581" y="7156"/>
                  </a:cubicBezTo>
                  <a:close/>
                  <a:moveTo>
                    <a:pt x="21684" y="7244"/>
                  </a:moveTo>
                  <a:cubicBezTo>
                    <a:pt x="21640" y="7244"/>
                    <a:pt x="21594" y="7259"/>
                    <a:pt x="21551" y="7295"/>
                  </a:cubicBezTo>
                  <a:cubicBezTo>
                    <a:pt x="21125" y="7630"/>
                    <a:pt x="20761" y="8025"/>
                    <a:pt x="20335" y="8390"/>
                  </a:cubicBezTo>
                  <a:cubicBezTo>
                    <a:pt x="19940" y="8724"/>
                    <a:pt x="19545" y="9089"/>
                    <a:pt x="19089" y="9393"/>
                  </a:cubicBezTo>
                  <a:cubicBezTo>
                    <a:pt x="18207" y="10031"/>
                    <a:pt x="17295" y="10548"/>
                    <a:pt x="16292" y="11064"/>
                  </a:cubicBezTo>
                  <a:cubicBezTo>
                    <a:pt x="15745" y="11307"/>
                    <a:pt x="15168" y="11581"/>
                    <a:pt x="14590" y="11763"/>
                  </a:cubicBezTo>
                  <a:cubicBezTo>
                    <a:pt x="14560" y="11763"/>
                    <a:pt x="14560" y="11855"/>
                    <a:pt x="14590" y="11855"/>
                  </a:cubicBezTo>
                  <a:cubicBezTo>
                    <a:pt x="15137" y="11733"/>
                    <a:pt x="15654" y="11581"/>
                    <a:pt x="16201" y="11399"/>
                  </a:cubicBezTo>
                  <a:cubicBezTo>
                    <a:pt x="16688" y="11216"/>
                    <a:pt x="17174" y="10973"/>
                    <a:pt x="17660" y="10700"/>
                  </a:cubicBezTo>
                  <a:cubicBezTo>
                    <a:pt x="18663" y="10183"/>
                    <a:pt x="19575" y="9545"/>
                    <a:pt x="20396" y="8845"/>
                  </a:cubicBezTo>
                  <a:cubicBezTo>
                    <a:pt x="20913" y="8420"/>
                    <a:pt x="21399" y="8055"/>
                    <a:pt x="21824" y="7569"/>
                  </a:cubicBezTo>
                  <a:cubicBezTo>
                    <a:pt x="21941" y="7406"/>
                    <a:pt x="21826" y="7244"/>
                    <a:pt x="21684" y="7244"/>
                  </a:cubicBezTo>
                  <a:close/>
                  <a:moveTo>
                    <a:pt x="295" y="6670"/>
                  </a:moveTo>
                  <a:cubicBezTo>
                    <a:pt x="209" y="6670"/>
                    <a:pt x="122" y="6742"/>
                    <a:pt x="122" y="6839"/>
                  </a:cubicBezTo>
                  <a:cubicBezTo>
                    <a:pt x="152" y="7569"/>
                    <a:pt x="699" y="8238"/>
                    <a:pt x="1155" y="8754"/>
                  </a:cubicBezTo>
                  <a:cubicBezTo>
                    <a:pt x="1550" y="9271"/>
                    <a:pt x="2098" y="9697"/>
                    <a:pt x="2614" y="10092"/>
                  </a:cubicBezTo>
                  <a:cubicBezTo>
                    <a:pt x="3192" y="10517"/>
                    <a:pt x="3800" y="10912"/>
                    <a:pt x="4438" y="11216"/>
                  </a:cubicBezTo>
                  <a:cubicBezTo>
                    <a:pt x="5654" y="11824"/>
                    <a:pt x="7022" y="12189"/>
                    <a:pt x="8390" y="12219"/>
                  </a:cubicBezTo>
                  <a:cubicBezTo>
                    <a:pt x="8420" y="12219"/>
                    <a:pt x="8420" y="12159"/>
                    <a:pt x="8390" y="12159"/>
                  </a:cubicBezTo>
                  <a:cubicBezTo>
                    <a:pt x="7630" y="12067"/>
                    <a:pt x="6870" y="11915"/>
                    <a:pt x="6201" y="11611"/>
                  </a:cubicBezTo>
                  <a:cubicBezTo>
                    <a:pt x="4955" y="11155"/>
                    <a:pt x="3800" y="10456"/>
                    <a:pt x="2736" y="9636"/>
                  </a:cubicBezTo>
                  <a:cubicBezTo>
                    <a:pt x="2250" y="9271"/>
                    <a:pt x="1733" y="8845"/>
                    <a:pt x="1338" y="8359"/>
                  </a:cubicBezTo>
                  <a:cubicBezTo>
                    <a:pt x="1125" y="8116"/>
                    <a:pt x="943" y="7873"/>
                    <a:pt x="791" y="7599"/>
                  </a:cubicBezTo>
                  <a:cubicBezTo>
                    <a:pt x="639" y="7326"/>
                    <a:pt x="517" y="7022"/>
                    <a:pt x="426" y="6748"/>
                  </a:cubicBezTo>
                  <a:cubicBezTo>
                    <a:pt x="393" y="6693"/>
                    <a:pt x="344" y="6670"/>
                    <a:pt x="295" y="6670"/>
                  </a:cubicBezTo>
                  <a:close/>
                  <a:moveTo>
                    <a:pt x="24100" y="6670"/>
                  </a:moveTo>
                  <a:cubicBezTo>
                    <a:pt x="24050" y="6670"/>
                    <a:pt x="24005" y="6693"/>
                    <a:pt x="23983" y="6748"/>
                  </a:cubicBezTo>
                  <a:cubicBezTo>
                    <a:pt x="23861" y="7022"/>
                    <a:pt x="23739" y="7326"/>
                    <a:pt x="23587" y="7599"/>
                  </a:cubicBezTo>
                  <a:cubicBezTo>
                    <a:pt x="23435" y="7873"/>
                    <a:pt x="23253" y="8116"/>
                    <a:pt x="23071" y="8359"/>
                  </a:cubicBezTo>
                  <a:cubicBezTo>
                    <a:pt x="22645" y="8845"/>
                    <a:pt x="22159" y="9271"/>
                    <a:pt x="21672" y="9636"/>
                  </a:cubicBezTo>
                  <a:cubicBezTo>
                    <a:pt x="20548" y="10487"/>
                    <a:pt x="19393" y="11155"/>
                    <a:pt x="18116" y="11611"/>
                  </a:cubicBezTo>
                  <a:cubicBezTo>
                    <a:pt x="17417" y="11885"/>
                    <a:pt x="16688" y="12067"/>
                    <a:pt x="15928" y="12159"/>
                  </a:cubicBezTo>
                  <a:cubicBezTo>
                    <a:pt x="15897" y="12159"/>
                    <a:pt x="15897" y="12219"/>
                    <a:pt x="15928" y="12219"/>
                  </a:cubicBezTo>
                  <a:cubicBezTo>
                    <a:pt x="17295" y="12189"/>
                    <a:pt x="18663" y="11824"/>
                    <a:pt x="19879" y="11216"/>
                  </a:cubicBezTo>
                  <a:cubicBezTo>
                    <a:pt x="20517" y="10852"/>
                    <a:pt x="21125" y="10517"/>
                    <a:pt x="21703" y="10092"/>
                  </a:cubicBezTo>
                  <a:cubicBezTo>
                    <a:pt x="22220" y="9697"/>
                    <a:pt x="22767" y="9271"/>
                    <a:pt x="23253" y="8785"/>
                  </a:cubicBezTo>
                  <a:cubicBezTo>
                    <a:pt x="23739" y="8238"/>
                    <a:pt x="24256" y="7569"/>
                    <a:pt x="24286" y="6839"/>
                  </a:cubicBezTo>
                  <a:cubicBezTo>
                    <a:pt x="24286" y="6742"/>
                    <a:pt x="24187" y="6670"/>
                    <a:pt x="24100" y="6670"/>
                  </a:cubicBezTo>
                  <a:close/>
                  <a:moveTo>
                    <a:pt x="10700" y="16080"/>
                  </a:moveTo>
                  <a:cubicBezTo>
                    <a:pt x="10696" y="16132"/>
                    <a:pt x="10693" y="16184"/>
                    <a:pt x="10688" y="16236"/>
                  </a:cubicBezTo>
                  <a:lnTo>
                    <a:pt x="10688" y="16236"/>
                  </a:lnTo>
                  <a:cubicBezTo>
                    <a:pt x="10703" y="16184"/>
                    <a:pt x="10716" y="16132"/>
                    <a:pt x="10730" y="16080"/>
                  </a:cubicBezTo>
                  <a:close/>
                  <a:moveTo>
                    <a:pt x="9697" y="15441"/>
                  </a:moveTo>
                  <a:cubicBezTo>
                    <a:pt x="9149" y="15563"/>
                    <a:pt x="8633" y="15715"/>
                    <a:pt x="8086" y="15897"/>
                  </a:cubicBezTo>
                  <a:cubicBezTo>
                    <a:pt x="7599" y="16110"/>
                    <a:pt x="7113" y="16323"/>
                    <a:pt x="6596" y="16596"/>
                  </a:cubicBezTo>
                  <a:cubicBezTo>
                    <a:pt x="5624" y="17143"/>
                    <a:pt x="4712" y="17782"/>
                    <a:pt x="3861" y="18450"/>
                  </a:cubicBezTo>
                  <a:cubicBezTo>
                    <a:pt x="3374" y="18876"/>
                    <a:pt x="2888" y="19241"/>
                    <a:pt x="2462" y="19757"/>
                  </a:cubicBezTo>
                  <a:cubicBezTo>
                    <a:pt x="2344" y="19900"/>
                    <a:pt x="2466" y="20079"/>
                    <a:pt x="2611" y="20079"/>
                  </a:cubicBezTo>
                  <a:cubicBezTo>
                    <a:pt x="2653" y="20079"/>
                    <a:pt x="2696" y="20064"/>
                    <a:pt x="2736" y="20031"/>
                  </a:cubicBezTo>
                  <a:cubicBezTo>
                    <a:pt x="3161" y="19666"/>
                    <a:pt x="3526" y="19301"/>
                    <a:pt x="3952" y="18906"/>
                  </a:cubicBezTo>
                  <a:cubicBezTo>
                    <a:pt x="4347" y="18602"/>
                    <a:pt x="4803" y="18268"/>
                    <a:pt x="5198" y="17934"/>
                  </a:cubicBezTo>
                  <a:cubicBezTo>
                    <a:pt x="6079" y="17295"/>
                    <a:pt x="6991" y="16748"/>
                    <a:pt x="7994" y="16262"/>
                  </a:cubicBezTo>
                  <a:cubicBezTo>
                    <a:pt x="8542" y="15988"/>
                    <a:pt x="9119" y="15715"/>
                    <a:pt x="9697" y="15532"/>
                  </a:cubicBezTo>
                  <a:cubicBezTo>
                    <a:pt x="9727" y="15532"/>
                    <a:pt x="9727" y="15441"/>
                    <a:pt x="9697" y="15441"/>
                  </a:cubicBezTo>
                  <a:close/>
                  <a:moveTo>
                    <a:pt x="14621" y="15502"/>
                  </a:moveTo>
                  <a:cubicBezTo>
                    <a:pt x="14590" y="15502"/>
                    <a:pt x="14560" y="15532"/>
                    <a:pt x="14621" y="15563"/>
                  </a:cubicBezTo>
                  <a:cubicBezTo>
                    <a:pt x="15198" y="15776"/>
                    <a:pt x="15776" y="16019"/>
                    <a:pt x="16323" y="16292"/>
                  </a:cubicBezTo>
                  <a:cubicBezTo>
                    <a:pt x="17326" y="16779"/>
                    <a:pt x="18238" y="17326"/>
                    <a:pt x="19119" y="17964"/>
                  </a:cubicBezTo>
                  <a:cubicBezTo>
                    <a:pt x="19575" y="18298"/>
                    <a:pt x="19970" y="18663"/>
                    <a:pt x="20396" y="18997"/>
                  </a:cubicBezTo>
                  <a:cubicBezTo>
                    <a:pt x="20821" y="19332"/>
                    <a:pt x="21186" y="19727"/>
                    <a:pt x="21612" y="20092"/>
                  </a:cubicBezTo>
                  <a:cubicBezTo>
                    <a:pt x="21662" y="20128"/>
                    <a:pt x="21712" y="20143"/>
                    <a:pt x="21758" y="20143"/>
                  </a:cubicBezTo>
                  <a:cubicBezTo>
                    <a:pt x="21905" y="20143"/>
                    <a:pt x="22001" y="19981"/>
                    <a:pt x="21885" y="19818"/>
                  </a:cubicBezTo>
                  <a:cubicBezTo>
                    <a:pt x="21399" y="19332"/>
                    <a:pt x="20943" y="18906"/>
                    <a:pt x="20457" y="18511"/>
                  </a:cubicBezTo>
                  <a:cubicBezTo>
                    <a:pt x="19575" y="17782"/>
                    <a:pt x="18663" y="17174"/>
                    <a:pt x="17721" y="16627"/>
                  </a:cubicBezTo>
                  <a:cubicBezTo>
                    <a:pt x="17204" y="16383"/>
                    <a:pt x="16718" y="16140"/>
                    <a:pt x="16232" y="15958"/>
                  </a:cubicBezTo>
                  <a:cubicBezTo>
                    <a:pt x="15684" y="15776"/>
                    <a:pt x="15168" y="15624"/>
                    <a:pt x="14621" y="15502"/>
                  </a:cubicBezTo>
                  <a:close/>
                  <a:moveTo>
                    <a:pt x="8359" y="15076"/>
                  </a:moveTo>
                  <a:cubicBezTo>
                    <a:pt x="6991" y="15107"/>
                    <a:pt x="5624" y="15502"/>
                    <a:pt x="4408" y="16110"/>
                  </a:cubicBezTo>
                  <a:cubicBezTo>
                    <a:pt x="3769" y="16444"/>
                    <a:pt x="3161" y="16779"/>
                    <a:pt x="2584" y="17204"/>
                  </a:cubicBezTo>
                  <a:cubicBezTo>
                    <a:pt x="2067" y="17630"/>
                    <a:pt x="1520" y="18055"/>
                    <a:pt x="1034" y="18542"/>
                  </a:cubicBezTo>
                  <a:cubicBezTo>
                    <a:pt x="547" y="19058"/>
                    <a:pt x="31" y="19757"/>
                    <a:pt x="0" y="20456"/>
                  </a:cubicBezTo>
                  <a:cubicBezTo>
                    <a:pt x="0" y="20568"/>
                    <a:pt x="91" y="20634"/>
                    <a:pt x="175" y="20634"/>
                  </a:cubicBezTo>
                  <a:cubicBezTo>
                    <a:pt x="229" y="20634"/>
                    <a:pt x="281" y="20607"/>
                    <a:pt x="304" y="20548"/>
                  </a:cubicBezTo>
                  <a:cubicBezTo>
                    <a:pt x="426" y="20274"/>
                    <a:pt x="547" y="19970"/>
                    <a:pt x="699" y="19697"/>
                  </a:cubicBezTo>
                  <a:cubicBezTo>
                    <a:pt x="851" y="19453"/>
                    <a:pt x="1034" y="19180"/>
                    <a:pt x="1216" y="18937"/>
                  </a:cubicBezTo>
                  <a:cubicBezTo>
                    <a:pt x="1642" y="18450"/>
                    <a:pt x="2128" y="18025"/>
                    <a:pt x="2614" y="17660"/>
                  </a:cubicBezTo>
                  <a:cubicBezTo>
                    <a:pt x="3769" y="16870"/>
                    <a:pt x="4955" y="16171"/>
                    <a:pt x="6171" y="15684"/>
                  </a:cubicBezTo>
                  <a:cubicBezTo>
                    <a:pt x="6870" y="15411"/>
                    <a:pt x="7599" y="15228"/>
                    <a:pt x="8359" y="15137"/>
                  </a:cubicBezTo>
                  <a:cubicBezTo>
                    <a:pt x="8390" y="15137"/>
                    <a:pt x="8390" y="15076"/>
                    <a:pt x="8359" y="15076"/>
                  </a:cubicBezTo>
                  <a:close/>
                  <a:moveTo>
                    <a:pt x="15897" y="15107"/>
                  </a:moveTo>
                  <a:cubicBezTo>
                    <a:pt x="15836" y="15107"/>
                    <a:pt x="15836" y="15198"/>
                    <a:pt x="15897" y="15198"/>
                  </a:cubicBezTo>
                  <a:cubicBezTo>
                    <a:pt x="16657" y="15259"/>
                    <a:pt x="17417" y="15411"/>
                    <a:pt x="18086" y="15715"/>
                  </a:cubicBezTo>
                  <a:cubicBezTo>
                    <a:pt x="19332" y="16171"/>
                    <a:pt x="20487" y="16900"/>
                    <a:pt x="21551" y="17690"/>
                  </a:cubicBezTo>
                  <a:cubicBezTo>
                    <a:pt x="22037" y="18086"/>
                    <a:pt x="22524" y="18511"/>
                    <a:pt x="22949" y="18997"/>
                  </a:cubicBezTo>
                  <a:cubicBezTo>
                    <a:pt x="23131" y="19210"/>
                    <a:pt x="23344" y="19484"/>
                    <a:pt x="23496" y="19757"/>
                  </a:cubicBezTo>
                  <a:cubicBezTo>
                    <a:pt x="23648" y="20031"/>
                    <a:pt x="23739" y="20335"/>
                    <a:pt x="23861" y="20578"/>
                  </a:cubicBezTo>
                  <a:cubicBezTo>
                    <a:pt x="23898" y="20639"/>
                    <a:pt x="23954" y="20666"/>
                    <a:pt x="24009" y="20666"/>
                  </a:cubicBezTo>
                  <a:cubicBezTo>
                    <a:pt x="24089" y="20666"/>
                    <a:pt x="24165" y="20608"/>
                    <a:pt x="24165" y="20517"/>
                  </a:cubicBezTo>
                  <a:cubicBezTo>
                    <a:pt x="24135" y="19788"/>
                    <a:pt x="23587" y="19119"/>
                    <a:pt x="23131" y="18572"/>
                  </a:cubicBezTo>
                  <a:cubicBezTo>
                    <a:pt x="22767" y="18086"/>
                    <a:pt x="22220" y="17630"/>
                    <a:pt x="21672" y="17235"/>
                  </a:cubicBezTo>
                  <a:cubicBezTo>
                    <a:pt x="21095" y="16839"/>
                    <a:pt x="20487" y="16444"/>
                    <a:pt x="19849" y="16140"/>
                  </a:cubicBezTo>
                  <a:cubicBezTo>
                    <a:pt x="18633" y="15532"/>
                    <a:pt x="17265" y="15168"/>
                    <a:pt x="15897" y="15107"/>
                  </a:cubicBezTo>
                  <a:close/>
                  <a:moveTo>
                    <a:pt x="9757" y="16059"/>
                  </a:moveTo>
                  <a:cubicBezTo>
                    <a:pt x="9745" y="16059"/>
                    <a:pt x="9734" y="16065"/>
                    <a:pt x="9727" y="16080"/>
                  </a:cubicBezTo>
                  <a:cubicBezTo>
                    <a:pt x="8937" y="16839"/>
                    <a:pt x="8086" y="17599"/>
                    <a:pt x="7295" y="18298"/>
                  </a:cubicBezTo>
                  <a:cubicBezTo>
                    <a:pt x="6444" y="19028"/>
                    <a:pt x="5654" y="19788"/>
                    <a:pt x="4864" y="20517"/>
                  </a:cubicBezTo>
                  <a:cubicBezTo>
                    <a:pt x="4408" y="20943"/>
                    <a:pt x="3952" y="21338"/>
                    <a:pt x="3496" y="21794"/>
                  </a:cubicBezTo>
                  <a:cubicBezTo>
                    <a:pt x="3357" y="21956"/>
                    <a:pt x="3465" y="22119"/>
                    <a:pt x="3620" y="22119"/>
                  </a:cubicBezTo>
                  <a:cubicBezTo>
                    <a:pt x="3667" y="22119"/>
                    <a:pt x="3719" y="22103"/>
                    <a:pt x="3769" y="22067"/>
                  </a:cubicBezTo>
                  <a:cubicBezTo>
                    <a:pt x="4590" y="21399"/>
                    <a:pt x="5411" y="20639"/>
                    <a:pt x="6201" y="19879"/>
                  </a:cubicBezTo>
                  <a:cubicBezTo>
                    <a:pt x="6991" y="19119"/>
                    <a:pt x="7751" y="18298"/>
                    <a:pt x="8511" y="17508"/>
                  </a:cubicBezTo>
                  <a:cubicBezTo>
                    <a:pt x="8937" y="17052"/>
                    <a:pt x="9393" y="16596"/>
                    <a:pt x="9818" y="16140"/>
                  </a:cubicBezTo>
                  <a:cubicBezTo>
                    <a:pt x="9841" y="16117"/>
                    <a:pt x="9794" y="16059"/>
                    <a:pt x="9757" y="16059"/>
                  </a:cubicBezTo>
                  <a:close/>
                  <a:moveTo>
                    <a:pt x="14560" y="16059"/>
                  </a:moveTo>
                  <a:cubicBezTo>
                    <a:pt x="14523" y="16059"/>
                    <a:pt x="14476" y="16117"/>
                    <a:pt x="14499" y="16140"/>
                  </a:cubicBezTo>
                  <a:cubicBezTo>
                    <a:pt x="14925" y="16596"/>
                    <a:pt x="15381" y="17052"/>
                    <a:pt x="15806" y="17508"/>
                  </a:cubicBezTo>
                  <a:cubicBezTo>
                    <a:pt x="16566" y="18298"/>
                    <a:pt x="17326" y="19119"/>
                    <a:pt x="18116" y="19879"/>
                  </a:cubicBezTo>
                  <a:cubicBezTo>
                    <a:pt x="18906" y="20639"/>
                    <a:pt x="19727" y="21429"/>
                    <a:pt x="20578" y="22098"/>
                  </a:cubicBezTo>
                  <a:cubicBezTo>
                    <a:pt x="20629" y="22134"/>
                    <a:pt x="20684" y="22150"/>
                    <a:pt x="20734" y="22150"/>
                  </a:cubicBezTo>
                  <a:cubicBezTo>
                    <a:pt x="20894" y="22150"/>
                    <a:pt x="21014" y="21993"/>
                    <a:pt x="20852" y="21855"/>
                  </a:cubicBezTo>
                  <a:cubicBezTo>
                    <a:pt x="20396" y="21399"/>
                    <a:pt x="19940" y="20943"/>
                    <a:pt x="19454" y="20517"/>
                  </a:cubicBezTo>
                  <a:cubicBezTo>
                    <a:pt x="18633" y="19788"/>
                    <a:pt x="17812" y="19028"/>
                    <a:pt x="17022" y="18298"/>
                  </a:cubicBezTo>
                  <a:cubicBezTo>
                    <a:pt x="16201" y="17599"/>
                    <a:pt x="15381" y="16839"/>
                    <a:pt x="14590" y="16080"/>
                  </a:cubicBezTo>
                  <a:cubicBezTo>
                    <a:pt x="14583" y="16065"/>
                    <a:pt x="14572" y="16059"/>
                    <a:pt x="14560" y="16059"/>
                  </a:cubicBezTo>
                  <a:close/>
                  <a:moveTo>
                    <a:pt x="13822" y="15792"/>
                  </a:moveTo>
                  <a:cubicBezTo>
                    <a:pt x="13813" y="15792"/>
                    <a:pt x="13800" y="15806"/>
                    <a:pt x="13800" y="15806"/>
                  </a:cubicBezTo>
                  <a:cubicBezTo>
                    <a:pt x="14104" y="16566"/>
                    <a:pt x="14469" y="17235"/>
                    <a:pt x="14894" y="17964"/>
                  </a:cubicBezTo>
                  <a:cubicBezTo>
                    <a:pt x="15654" y="19210"/>
                    <a:pt x="16505" y="20396"/>
                    <a:pt x="17417" y="21490"/>
                  </a:cubicBezTo>
                  <a:cubicBezTo>
                    <a:pt x="18329" y="22645"/>
                    <a:pt x="19302" y="23709"/>
                    <a:pt x="20335" y="24742"/>
                  </a:cubicBezTo>
                  <a:cubicBezTo>
                    <a:pt x="20377" y="24784"/>
                    <a:pt x="20424" y="24802"/>
                    <a:pt x="20469" y="24802"/>
                  </a:cubicBezTo>
                  <a:cubicBezTo>
                    <a:pt x="20621" y="24802"/>
                    <a:pt x="20756" y="24602"/>
                    <a:pt x="20639" y="24438"/>
                  </a:cubicBezTo>
                  <a:cubicBezTo>
                    <a:pt x="20092" y="23861"/>
                    <a:pt x="19545" y="23253"/>
                    <a:pt x="18998" y="22645"/>
                  </a:cubicBezTo>
                  <a:cubicBezTo>
                    <a:pt x="18055" y="21581"/>
                    <a:pt x="17143" y="20487"/>
                    <a:pt x="16262" y="19332"/>
                  </a:cubicBezTo>
                  <a:cubicBezTo>
                    <a:pt x="15441" y="18207"/>
                    <a:pt x="14590" y="17022"/>
                    <a:pt x="13830" y="15806"/>
                  </a:cubicBezTo>
                  <a:cubicBezTo>
                    <a:pt x="13830" y="15796"/>
                    <a:pt x="13827" y="15792"/>
                    <a:pt x="13822" y="15792"/>
                  </a:cubicBezTo>
                  <a:close/>
                  <a:moveTo>
                    <a:pt x="10502" y="15814"/>
                  </a:moveTo>
                  <a:cubicBezTo>
                    <a:pt x="10494" y="15814"/>
                    <a:pt x="10487" y="15821"/>
                    <a:pt x="10487" y="15836"/>
                  </a:cubicBezTo>
                  <a:cubicBezTo>
                    <a:pt x="9727" y="17052"/>
                    <a:pt x="8937" y="18238"/>
                    <a:pt x="8055" y="19362"/>
                  </a:cubicBezTo>
                  <a:cubicBezTo>
                    <a:pt x="7174" y="20517"/>
                    <a:pt x="6262" y="21611"/>
                    <a:pt x="5320" y="22675"/>
                  </a:cubicBezTo>
                  <a:cubicBezTo>
                    <a:pt x="4803" y="23283"/>
                    <a:pt x="4256" y="23861"/>
                    <a:pt x="3678" y="24469"/>
                  </a:cubicBezTo>
                  <a:cubicBezTo>
                    <a:pt x="3533" y="24614"/>
                    <a:pt x="3696" y="24817"/>
                    <a:pt x="3861" y="24817"/>
                  </a:cubicBezTo>
                  <a:cubicBezTo>
                    <a:pt x="3903" y="24817"/>
                    <a:pt x="3945" y="24804"/>
                    <a:pt x="3982" y="24773"/>
                  </a:cubicBezTo>
                  <a:cubicBezTo>
                    <a:pt x="5016" y="23739"/>
                    <a:pt x="5958" y="22645"/>
                    <a:pt x="6931" y="21551"/>
                  </a:cubicBezTo>
                  <a:cubicBezTo>
                    <a:pt x="7842" y="20396"/>
                    <a:pt x="8663" y="19271"/>
                    <a:pt x="9423" y="17994"/>
                  </a:cubicBezTo>
                  <a:cubicBezTo>
                    <a:pt x="9849" y="17326"/>
                    <a:pt x="10183" y="16596"/>
                    <a:pt x="10517" y="15836"/>
                  </a:cubicBezTo>
                  <a:cubicBezTo>
                    <a:pt x="10517" y="15821"/>
                    <a:pt x="10510" y="15814"/>
                    <a:pt x="10502" y="15814"/>
                  </a:cubicBezTo>
                  <a:close/>
                  <a:moveTo>
                    <a:pt x="10688" y="16236"/>
                  </a:moveTo>
                  <a:lnTo>
                    <a:pt x="10688" y="16236"/>
                  </a:lnTo>
                  <a:cubicBezTo>
                    <a:pt x="10478" y="17001"/>
                    <a:pt x="10192" y="17743"/>
                    <a:pt x="9879" y="18511"/>
                  </a:cubicBezTo>
                  <a:cubicBezTo>
                    <a:pt x="9575" y="19301"/>
                    <a:pt x="9210" y="20061"/>
                    <a:pt x="8785" y="20852"/>
                  </a:cubicBezTo>
                  <a:cubicBezTo>
                    <a:pt x="8055" y="22250"/>
                    <a:pt x="7295" y="23678"/>
                    <a:pt x="6353" y="24955"/>
                  </a:cubicBezTo>
                  <a:cubicBezTo>
                    <a:pt x="6079" y="25289"/>
                    <a:pt x="5806" y="25654"/>
                    <a:pt x="5502" y="25988"/>
                  </a:cubicBezTo>
                  <a:cubicBezTo>
                    <a:pt x="5198" y="26323"/>
                    <a:pt x="4894" y="26627"/>
                    <a:pt x="4590" y="26961"/>
                  </a:cubicBezTo>
                  <a:cubicBezTo>
                    <a:pt x="4490" y="27087"/>
                    <a:pt x="4576" y="27295"/>
                    <a:pt x="4729" y="27295"/>
                  </a:cubicBezTo>
                  <a:cubicBezTo>
                    <a:pt x="4761" y="27295"/>
                    <a:pt x="4796" y="27286"/>
                    <a:pt x="4833" y="27265"/>
                  </a:cubicBezTo>
                  <a:cubicBezTo>
                    <a:pt x="5502" y="26809"/>
                    <a:pt x="6049" y="26171"/>
                    <a:pt x="6535" y="25563"/>
                  </a:cubicBezTo>
                  <a:cubicBezTo>
                    <a:pt x="7022" y="24925"/>
                    <a:pt x="7478" y="24225"/>
                    <a:pt x="7903" y="23496"/>
                  </a:cubicBezTo>
                  <a:cubicBezTo>
                    <a:pt x="8724" y="22067"/>
                    <a:pt x="9484" y="20548"/>
                    <a:pt x="10061" y="18937"/>
                  </a:cubicBezTo>
                  <a:cubicBezTo>
                    <a:pt x="10378" y="18074"/>
                    <a:pt x="10612" y="17156"/>
                    <a:pt x="10688" y="16236"/>
                  </a:cubicBezTo>
                  <a:close/>
                  <a:moveTo>
                    <a:pt x="13542" y="16034"/>
                  </a:moveTo>
                  <a:cubicBezTo>
                    <a:pt x="13534" y="16034"/>
                    <a:pt x="13526" y="16049"/>
                    <a:pt x="13526" y="16080"/>
                  </a:cubicBezTo>
                  <a:cubicBezTo>
                    <a:pt x="13618" y="17052"/>
                    <a:pt x="13830" y="17994"/>
                    <a:pt x="14165" y="18937"/>
                  </a:cubicBezTo>
                  <a:cubicBezTo>
                    <a:pt x="14742" y="20517"/>
                    <a:pt x="15502" y="22067"/>
                    <a:pt x="16353" y="23496"/>
                  </a:cubicBezTo>
                  <a:cubicBezTo>
                    <a:pt x="16748" y="24225"/>
                    <a:pt x="17204" y="24925"/>
                    <a:pt x="17721" y="25563"/>
                  </a:cubicBezTo>
                  <a:cubicBezTo>
                    <a:pt x="18207" y="26201"/>
                    <a:pt x="18724" y="26870"/>
                    <a:pt x="19423" y="27265"/>
                  </a:cubicBezTo>
                  <a:cubicBezTo>
                    <a:pt x="19455" y="27286"/>
                    <a:pt x="19486" y="27295"/>
                    <a:pt x="19516" y="27295"/>
                  </a:cubicBezTo>
                  <a:cubicBezTo>
                    <a:pt x="19659" y="27295"/>
                    <a:pt x="19762" y="27087"/>
                    <a:pt x="19636" y="26961"/>
                  </a:cubicBezTo>
                  <a:cubicBezTo>
                    <a:pt x="19393" y="26627"/>
                    <a:pt x="19089" y="26323"/>
                    <a:pt x="18785" y="25988"/>
                  </a:cubicBezTo>
                  <a:cubicBezTo>
                    <a:pt x="18481" y="25654"/>
                    <a:pt x="18207" y="25289"/>
                    <a:pt x="17934" y="24955"/>
                  </a:cubicBezTo>
                  <a:cubicBezTo>
                    <a:pt x="16992" y="23678"/>
                    <a:pt x="16232" y="22250"/>
                    <a:pt x="15502" y="20852"/>
                  </a:cubicBezTo>
                  <a:cubicBezTo>
                    <a:pt x="15137" y="20092"/>
                    <a:pt x="14742" y="19301"/>
                    <a:pt x="14408" y="18511"/>
                  </a:cubicBezTo>
                  <a:cubicBezTo>
                    <a:pt x="14104" y="17690"/>
                    <a:pt x="13739" y="16900"/>
                    <a:pt x="13557" y="16080"/>
                  </a:cubicBezTo>
                  <a:cubicBezTo>
                    <a:pt x="13557" y="16049"/>
                    <a:pt x="13549" y="16034"/>
                    <a:pt x="13542" y="16034"/>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5"/>
            <p:cNvSpPr/>
            <p:nvPr/>
          </p:nvSpPr>
          <p:spPr>
            <a:xfrm>
              <a:off x="1644125" y="3037850"/>
              <a:ext cx="261225" cy="216875"/>
            </a:xfrm>
            <a:custGeom>
              <a:avLst/>
              <a:gdLst/>
              <a:ahLst/>
              <a:cxnLst/>
              <a:rect l="l" t="t" r="r" b="b"/>
              <a:pathLst>
                <a:path w="10449" h="8675" extrusionOk="0">
                  <a:moveTo>
                    <a:pt x="4749" y="1"/>
                  </a:moveTo>
                  <a:cubicBezTo>
                    <a:pt x="4736" y="1"/>
                    <a:pt x="4724" y="1"/>
                    <a:pt x="4712" y="1"/>
                  </a:cubicBezTo>
                  <a:cubicBezTo>
                    <a:pt x="4438" y="1"/>
                    <a:pt x="4195" y="31"/>
                    <a:pt x="3921" y="92"/>
                  </a:cubicBezTo>
                  <a:cubicBezTo>
                    <a:pt x="3465" y="122"/>
                    <a:pt x="3009" y="274"/>
                    <a:pt x="2584" y="487"/>
                  </a:cubicBezTo>
                  <a:cubicBezTo>
                    <a:pt x="1824" y="882"/>
                    <a:pt x="1186" y="1460"/>
                    <a:pt x="730" y="2220"/>
                  </a:cubicBezTo>
                  <a:cubicBezTo>
                    <a:pt x="0" y="3435"/>
                    <a:pt x="31" y="4955"/>
                    <a:pt x="730" y="6141"/>
                  </a:cubicBezTo>
                  <a:cubicBezTo>
                    <a:pt x="1307" y="7478"/>
                    <a:pt x="2706" y="8451"/>
                    <a:pt x="4134" y="8633"/>
                  </a:cubicBezTo>
                  <a:cubicBezTo>
                    <a:pt x="4346" y="8661"/>
                    <a:pt x="4556" y="8675"/>
                    <a:pt x="4764" y="8675"/>
                  </a:cubicBezTo>
                  <a:cubicBezTo>
                    <a:pt x="6143" y="8675"/>
                    <a:pt x="7431" y="8070"/>
                    <a:pt x="8329" y="6961"/>
                  </a:cubicBezTo>
                  <a:cubicBezTo>
                    <a:pt x="10449" y="4205"/>
                    <a:pt x="8193" y="1"/>
                    <a:pt x="47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00"/>
        <p:cNvGrpSpPr/>
        <p:nvPr/>
      </p:nvGrpSpPr>
      <p:grpSpPr>
        <a:xfrm>
          <a:off x="0" y="0"/>
          <a:ext cx="0" cy="0"/>
          <a:chOff x="0" y="0"/>
          <a:chExt cx="0" cy="0"/>
        </a:xfrm>
      </p:grpSpPr>
      <p:sp>
        <p:nvSpPr>
          <p:cNvPr id="7801" name="Google Shape;7801;p79"/>
          <p:cNvSpPr txBox="1"/>
          <p:nvPr/>
        </p:nvSpPr>
        <p:spPr>
          <a:xfrm>
            <a:off x="716700" y="1188000"/>
            <a:ext cx="7710600" cy="1425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marL="0" lvl="0" indent="0" algn="ctr" rtl="0">
              <a:spcBef>
                <a:spcPts val="1000"/>
              </a:spcBef>
              <a:spcAft>
                <a:spcPts val="0"/>
              </a:spcAft>
              <a:buClr>
                <a:schemeClr val="dk1"/>
              </a:buClr>
              <a:buSzPts val="1100"/>
              <a:buFont typeface="Arial"/>
              <a:buNone/>
            </a:pPr>
            <a:r>
              <a:rPr lang="en" sz="1100" b="1">
                <a:solidFill>
                  <a:schemeClr val="lt1"/>
                </a:solidFill>
              </a:rPr>
              <a:t>Prata</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b="1">
                <a:solidFill>
                  <a:schemeClr val="lt1"/>
                </a:solidFill>
              </a:rPr>
              <a:t>(</a:t>
            </a:r>
            <a:r>
              <a:rPr lang="en" sz="1100" b="1" u="sng">
                <a:solidFill>
                  <a:schemeClr val="lt1"/>
                </a:solid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https://fonts.google.com/specimen/Prata</a:t>
            </a:r>
            <a:r>
              <a:rPr lang="en" sz="1100" b="1">
                <a:solidFill>
                  <a:schemeClr val="lt1"/>
                </a:solidFill>
              </a:rPr>
              <a:t>)</a:t>
            </a:r>
            <a:endParaRPr sz="1100" b="1">
              <a:solidFill>
                <a:schemeClr val="lt1"/>
              </a:solidFill>
            </a:endParaRPr>
          </a:p>
          <a:p>
            <a:pPr marL="0" lvl="0" indent="0" algn="ctr" rtl="0">
              <a:spcBef>
                <a:spcPts val="1000"/>
              </a:spcBef>
              <a:spcAft>
                <a:spcPts val="0"/>
              </a:spcAft>
              <a:buClr>
                <a:schemeClr val="dk1"/>
              </a:buClr>
              <a:buSzPts val="1100"/>
              <a:buFont typeface="Arial"/>
              <a:buNone/>
            </a:pPr>
            <a:r>
              <a:rPr lang="en" sz="1100" b="1">
                <a:solidFill>
                  <a:schemeClr val="lt1"/>
                </a:solidFill>
              </a:rPr>
              <a:t>Lora</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b="1">
                <a:solidFill>
                  <a:schemeClr val="lt1"/>
                </a:solidFill>
              </a:rPr>
              <a:t>(</a:t>
            </a:r>
            <a:r>
              <a:rPr lang="en" sz="1100" b="1" u="sng">
                <a:solidFill>
                  <a:schemeClr val="lt1"/>
                </a:solid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https://fonts.google.com/specimen/Lora</a:t>
            </a:r>
            <a:r>
              <a:rPr lang="en" sz="1100" b="1">
                <a:solidFill>
                  <a:schemeClr val="lt1"/>
                </a:solidFill>
              </a:rPr>
              <a:t>)</a:t>
            </a:r>
            <a:endParaRPr sz="1100" b="1">
              <a:solidFill>
                <a:schemeClr val="lt1"/>
              </a:solidFill>
            </a:endParaRPr>
          </a:p>
        </p:txBody>
      </p:sp>
      <p:sp>
        <p:nvSpPr>
          <p:cNvPr id="7802" name="Google Shape;7802;p7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
        <p:nvSpPr>
          <p:cNvPr id="7803" name="Google Shape;7803;p79"/>
          <p:cNvSpPr/>
          <p:nvPr/>
        </p:nvSpPr>
        <p:spPr>
          <a:xfrm>
            <a:off x="2052650" y="2947800"/>
            <a:ext cx="791400" cy="754200"/>
          </a:xfrm>
          <a:prstGeom prst="roundRect">
            <a:avLst>
              <a:gd name="adj" fmla="val 16667"/>
            </a:avLst>
          </a:prstGeom>
          <a:solidFill>
            <a:srgbClr val="07376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9"/>
          <p:cNvSpPr/>
          <p:nvPr/>
        </p:nvSpPr>
        <p:spPr>
          <a:xfrm>
            <a:off x="3114470" y="2947800"/>
            <a:ext cx="791400" cy="754200"/>
          </a:xfrm>
          <a:prstGeom prst="roundRect">
            <a:avLst>
              <a:gd name="adj" fmla="val 16667"/>
            </a:avLst>
          </a:prstGeom>
          <a:solidFill>
            <a:srgbClr val="1B172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9"/>
          <p:cNvSpPr/>
          <p:nvPr/>
        </p:nvSpPr>
        <p:spPr>
          <a:xfrm>
            <a:off x="4176289" y="2947800"/>
            <a:ext cx="791400" cy="754200"/>
          </a:xfrm>
          <a:prstGeom prst="roundRect">
            <a:avLst>
              <a:gd name="adj" fmla="val 16667"/>
            </a:avLst>
          </a:prstGeom>
          <a:solidFill>
            <a:srgbClr val="ECE8E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9"/>
          <p:cNvSpPr txBox="1"/>
          <p:nvPr/>
        </p:nvSpPr>
        <p:spPr>
          <a:xfrm>
            <a:off x="2052650"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#073763</a:t>
            </a:r>
            <a:endParaRPr sz="1000">
              <a:solidFill>
                <a:srgbClr val="FFFFFF"/>
              </a:solidFill>
            </a:endParaRPr>
          </a:p>
        </p:txBody>
      </p:sp>
      <p:sp>
        <p:nvSpPr>
          <p:cNvPr id="7807" name="Google Shape;7807;p79"/>
          <p:cNvSpPr txBox="1"/>
          <p:nvPr/>
        </p:nvSpPr>
        <p:spPr>
          <a:xfrm>
            <a:off x="3114475"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#1b1729</a:t>
            </a:r>
            <a:endParaRPr sz="1000">
              <a:solidFill>
                <a:srgbClr val="FFFFFF"/>
              </a:solidFill>
            </a:endParaRPr>
          </a:p>
        </p:txBody>
      </p:sp>
      <p:sp>
        <p:nvSpPr>
          <p:cNvPr id="7808" name="Google Shape;7808;p79"/>
          <p:cNvSpPr txBox="1"/>
          <p:nvPr/>
        </p:nvSpPr>
        <p:spPr>
          <a:xfrm>
            <a:off x="4176300"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#ece8e4</a:t>
            </a:r>
            <a:endParaRPr sz="1000">
              <a:solidFill>
                <a:schemeClr val="dk1"/>
              </a:solidFill>
            </a:endParaRPr>
          </a:p>
        </p:txBody>
      </p:sp>
      <p:sp>
        <p:nvSpPr>
          <p:cNvPr id="7809" name="Google Shape;7809;p79"/>
          <p:cNvSpPr/>
          <p:nvPr/>
        </p:nvSpPr>
        <p:spPr>
          <a:xfrm>
            <a:off x="5238125" y="2947800"/>
            <a:ext cx="791400" cy="754200"/>
          </a:xfrm>
          <a:prstGeom prst="roundRect">
            <a:avLst>
              <a:gd name="adj" fmla="val 16667"/>
            </a:avLst>
          </a:prstGeom>
          <a:solidFill>
            <a:srgbClr val="B90C2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9"/>
          <p:cNvSpPr txBox="1"/>
          <p:nvPr/>
        </p:nvSpPr>
        <p:spPr>
          <a:xfrm>
            <a:off x="5238125"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#b90c29</a:t>
            </a:r>
            <a:endParaRPr sz="1000">
              <a:solidFill>
                <a:srgbClr val="FFFFFF"/>
              </a:solidFill>
            </a:endParaRPr>
          </a:p>
        </p:txBody>
      </p:sp>
      <p:sp>
        <p:nvSpPr>
          <p:cNvPr id="7811" name="Google Shape;7811;p79"/>
          <p:cNvSpPr/>
          <p:nvPr/>
        </p:nvSpPr>
        <p:spPr>
          <a:xfrm>
            <a:off x="2052650" y="3878900"/>
            <a:ext cx="791400" cy="754200"/>
          </a:xfrm>
          <a:prstGeom prst="roundRect">
            <a:avLst>
              <a:gd name="adj" fmla="val 16667"/>
            </a:avLst>
          </a:prstGeom>
          <a:solidFill>
            <a:srgbClr val="35612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9"/>
          <p:cNvSpPr/>
          <p:nvPr/>
        </p:nvSpPr>
        <p:spPr>
          <a:xfrm>
            <a:off x="3114470" y="3878900"/>
            <a:ext cx="791400" cy="754200"/>
          </a:xfrm>
          <a:prstGeom prst="roundRect">
            <a:avLst>
              <a:gd name="adj" fmla="val 16667"/>
            </a:avLst>
          </a:prstGeom>
          <a:solidFill>
            <a:srgbClr val="68AB5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9"/>
          <p:cNvSpPr/>
          <p:nvPr/>
        </p:nvSpPr>
        <p:spPr>
          <a:xfrm>
            <a:off x="4176289" y="3878900"/>
            <a:ext cx="791400" cy="754200"/>
          </a:xfrm>
          <a:prstGeom prst="roundRect">
            <a:avLst>
              <a:gd name="adj" fmla="val 16667"/>
            </a:avLst>
          </a:prstGeom>
          <a:solidFill>
            <a:srgbClr val="0B539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9"/>
          <p:cNvSpPr txBox="1"/>
          <p:nvPr/>
        </p:nvSpPr>
        <p:spPr>
          <a:xfrm>
            <a:off x="2052650"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#35612c</a:t>
            </a:r>
            <a:endParaRPr sz="1000">
              <a:solidFill>
                <a:srgbClr val="FFFFFF"/>
              </a:solidFill>
            </a:endParaRPr>
          </a:p>
        </p:txBody>
      </p:sp>
      <p:sp>
        <p:nvSpPr>
          <p:cNvPr id="7815" name="Google Shape;7815;p79"/>
          <p:cNvSpPr txBox="1"/>
          <p:nvPr/>
        </p:nvSpPr>
        <p:spPr>
          <a:xfrm>
            <a:off x="3114475"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#68ab5a</a:t>
            </a:r>
            <a:endParaRPr sz="1000">
              <a:solidFill>
                <a:schemeClr val="dk1"/>
              </a:solidFill>
            </a:endParaRPr>
          </a:p>
        </p:txBody>
      </p:sp>
      <p:sp>
        <p:nvSpPr>
          <p:cNvPr id="7816" name="Google Shape;7816;p79"/>
          <p:cNvSpPr txBox="1"/>
          <p:nvPr/>
        </p:nvSpPr>
        <p:spPr>
          <a:xfrm>
            <a:off x="4176300"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#0b5394</a:t>
            </a:r>
            <a:endParaRPr sz="1000">
              <a:solidFill>
                <a:srgbClr val="FFFFFF"/>
              </a:solidFill>
            </a:endParaRPr>
          </a:p>
        </p:txBody>
      </p:sp>
      <p:sp>
        <p:nvSpPr>
          <p:cNvPr id="7817" name="Google Shape;7817;p79"/>
          <p:cNvSpPr/>
          <p:nvPr/>
        </p:nvSpPr>
        <p:spPr>
          <a:xfrm>
            <a:off x="5238125" y="3878900"/>
            <a:ext cx="791400" cy="754200"/>
          </a:xfrm>
          <a:prstGeom prst="roundRect">
            <a:avLst>
              <a:gd name="adj" fmla="val 16667"/>
            </a:avLst>
          </a:prstGeom>
          <a:solidFill>
            <a:srgbClr val="B86F2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9"/>
          <p:cNvSpPr txBox="1"/>
          <p:nvPr/>
        </p:nvSpPr>
        <p:spPr>
          <a:xfrm>
            <a:off x="5238125"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#b86f25</a:t>
            </a:r>
            <a:endParaRPr sz="1000">
              <a:solidFill>
                <a:srgbClr val="FFFFFF"/>
              </a:solidFill>
            </a:endParaRPr>
          </a:p>
        </p:txBody>
      </p:sp>
      <p:sp>
        <p:nvSpPr>
          <p:cNvPr id="7819" name="Google Shape;7819;p79"/>
          <p:cNvSpPr/>
          <p:nvPr/>
        </p:nvSpPr>
        <p:spPr>
          <a:xfrm>
            <a:off x="6299950" y="2947800"/>
            <a:ext cx="791400" cy="754200"/>
          </a:xfrm>
          <a:prstGeom prst="roundRect">
            <a:avLst>
              <a:gd name="adj" fmla="val 16667"/>
            </a:avLst>
          </a:prstGeom>
          <a:solidFill>
            <a:srgbClr val="E54A6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9"/>
          <p:cNvSpPr txBox="1"/>
          <p:nvPr/>
        </p:nvSpPr>
        <p:spPr>
          <a:xfrm>
            <a:off x="6299950"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#e54a64</a:t>
            </a:r>
            <a:endParaRPr sz="1000">
              <a:solidFill>
                <a:srgbClr val="FFFFFF"/>
              </a:solidFill>
            </a:endParaRPr>
          </a:p>
        </p:txBody>
      </p:sp>
      <p:sp>
        <p:nvSpPr>
          <p:cNvPr id="7821" name="Google Shape;7821;p79"/>
          <p:cNvSpPr/>
          <p:nvPr/>
        </p:nvSpPr>
        <p:spPr>
          <a:xfrm>
            <a:off x="6299950" y="3878900"/>
            <a:ext cx="791400" cy="754200"/>
          </a:xfrm>
          <a:prstGeom prst="roundRect">
            <a:avLst>
              <a:gd name="adj" fmla="val 16667"/>
            </a:avLst>
          </a:prstGeom>
          <a:solidFill>
            <a:srgbClr val="F4A65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9"/>
          <p:cNvSpPr txBox="1"/>
          <p:nvPr/>
        </p:nvSpPr>
        <p:spPr>
          <a:xfrm>
            <a:off x="6299950"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#f4a656</a:t>
            </a:r>
            <a:endParaRPr sz="1000">
              <a:solidFill>
                <a:schemeClr val="dk1"/>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189"/>
        <p:cNvGrpSpPr/>
        <p:nvPr/>
      </p:nvGrpSpPr>
      <p:grpSpPr>
        <a:xfrm>
          <a:off x="0" y="0"/>
          <a:ext cx="0" cy="0"/>
          <a:chOff x="0" y="0"/>
          <a:chExt cx="0" cy="0"/>
        </a:xfrm>
      </p:grpSpPr>
      <p:sp>
        <p:nvSpPr>
          <p:cNvPr id="2190" name="Google Shape;2190;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CONTENTS OF THIS TEMPLATE</a:t>
            </a:r>
            <a:endParaRPr/>
          </a:p>
        </p:txBody>
      </p:sp>
      <p:sp>
        <p:nvSpPr>
          <p:cNvPr id="2191" name="Google Shape;2191;p41"/>
          <p:cNvSpPr txBox="1">
            <a:spLocks noGrp="1"/>
          </p:cNvSpPr>
          <p:nvPr>
            <p:ph type="body" idx="1"/>
          </p:nvPr>
        </p:nvSpPr>
        <p:spPr>
          <a:xfrm>
            <a:off x="720000" y="1152475"/>
            <a:ext cx="7704000" cy="3945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t>You can delete this slide when you’re done editing the presentation</a:t>
            </a:r>
            <a:endParaRPr/>
          </a:p>
        </p:txBody>
      </p:sp>
      <p:graphicFrame>
        <p:nvGraphicFramePr>
          <p:cNvPr id="2192" name="Google Shape;2192;p41"/>
          <p:cNvGraphicFramePr/>
          <p:nvPr/>
        </p:nvGraphicFramePr>
        <p:xfrm>
          <a:off x="720000" y="1680412"/>
          <a:ext cx="7704000" cy="2169150"/>
        </p:xfrm>
        <a:graphic>
          <a:graphicData uri="http://schemas.openxmlformats.org/drawingml/2006/table">
            <a:tbl>
              <a:tblPr>
                <a:noFill/>
                <a:tableStyleId>{6A245440-02BE-4AB7-8A38-0C17EAEA7F60}</a:tableStyleId>
              </a:tblPr>
              <a:tblGrid>
                <a:gridCol w="2358275">
                  <a:extLst>
                    <a:ext uri="{9D8B030D-6E8A-4147-A177-3AD203B41FA5}">
                      <a16:colId xmlns:a16="http://schemas.microsoft.com/office/drawing/2014/main" val="20000"/>
                    </a:ext>
                  </a:extLst>
                </a:gridCol>
                <a:gridCol w="5345725">
                  <a:extLst>
                    <a:ext uri="{9D8B030D-6E8A-4147-A177-3AD203B41FA5}">
                      <a16:colId xmlns:a16="http://schemas.microsoft.com/office/drawing/2014/main" val="20001"/>
                    </a:ext>
                  </a:extLst>
                </a:gridCol>
              </a:tblGrid>
              <a:tr h="361525">
                <a:tc>
                  <a:txBody>
                    <a:bodyPr/>
                    <a:lstStyle/>
                    <a:p>
                      <a:pPr marL="0" lvl="0" indent="0" algn="l" rtl="0">
                        <a:lnSpc>
                          <a:spcPct val="100000"/>
                        </a:lnSpc>
                        <a:spcBef>
                          <a:spcPts val="0"/>
                        </a:spcBef>
                        <a:spcAft>
                          <a:spcPts val="0"/>
                        </a:spcAft>
                        <a:buNone/>
                      </a:pPr>
                      <a:r>
                        <a:rPr lang="en" sz="1100" b="1" u="sng">
                          <a:solidFill>
                            <a:schemeClr val="dk1"/>
                          </a:solidFill>
                          <a:latin typeface="Lora"/>
                          <a:ea typeface="Lora"/>
                          <a:cs typeface="Lora"/>
                          <a:sym typeface="Lora"/>
                          <a:hlinkClick r:id="rId3"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Fonts</a:t>
                      </a:r>
                      <a:endParaRPr sz="1100" b="1" u="sng">
                        <a:solidFill>
                          <a:schemeClr val="dk1"/>
                        </a:solidFill>
                        <a:latin typeface="Lora"/>
                        <a:ea typeface="Lora"/>
                        <a:cs typeface="Lora"/>
                        <a:sym typeface="Lora"/>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00000"/>
                        </a:lnSpc>
                        <a:spcBef>
                          <a:spcPts val="0"/>
                        </a:spcBef>
                        <a:spcAft>
                          <a:spcPts val="1600"/>
                        </a:spcAft>
                        <a:buNone/>
                      </a:pPr>
                      <a:r>
                        <a:rPr lang="en" sz="1000">
                          <a:solidFill>
                            <a:schemeClr val="lt1"/>
                          </a:solidFill>
                          <a:latin typeface="Lora Medium"/>
                          <a:ea typeface="Lora Medium"/>
                          <a:cs typeface="Lora Medium"/>
                          <a:sym typeface="Lora Medium"/>
                        </a:rPr>
                        <a:t>To view this template correctly in PowerPoint, download and install the fonts we used</a:t>
                      </a:r>
                      <a:endParaRPr sz="1000">
                        <a:solidFill>
                          <a:schemeClr val="lt1"/>
                        </a:solidFill>
                        <a:latin typeface="Lora Medium"/>
                        <a:ea typeface="Lora Medium"/>
                        <a:cs typeface="Lora Medium"/>
                        <a:sym typeface="Lora Medium"/>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61525">
                <a:tc>
                  <a:txBody>
                    <a:bodyPr/>
                    <a:lstStyle/>
                    <a:p>
                      <a:pPr marL="0" lvl="0" indent="0" algn="l" rtl="0">
                        <a:lnSpc>
                          <a:spcPct val="100000"/>
                        </a:lnSpc>
                        <a:spcBef>
                          <a:spcPts val="0"/>
                        </a:spcBef>
                        <a:spcAft>
                          <a:spcPts val="0"/>
                        </a:spcAft>
                        <a:buNone/>
                      </a:pPr>
                      <a:r>
                        <a:rPr lang="en" sz="1100" b="1" u="sng">
                          <a:solidFill>
                            <a:schemeClr val="dk1"/>
                          </a:solidFill>
                          <a:latin typeface="Lora"/>
                          <a:ea typeface="Lora"/>
                          <a:cs typeface="Lora"/>
                          <a:sym typeface="Lora"/>
                          <a:hlinkClick r:id="" action="ppaction://noaction">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Used</a:t>
                      </a:r>
                      <a:r>
                        <a:rPr lang="en" sz="1100" b="1">
                          <a:solidFill>
                            <a:schemeClr val="dk1"/>
                          </a:solidFill>
                          <a:latin typeface="Lora"/>
                          <a:ea typeface="Lora"/>
                          <a:cs typeface="Lora"/>
                          <a:sym typeface="Lora"/>
                        </a:rPr>
                        <a:t> </a:t>
                      </a:r>
                      <a:r>
                        <a:rPr lang="en" sz="1100">
                          <a:solidFill>
                            <a:schemeClr val="lt1"/>
                          </a:solidFill>
                          <a:latin typeface="Lora Medium"/>
                          <a:ea typeface="Lora Medium"/>
                          <a:cs typeface="Lora Medium"/>
                          <a:sym typeface="Lora Medium"/>
                        </a:rPr>
                        <a:t>and </a:t>
                      </a:r>
                      <a:r>
                        <a:rPr lang="en" sz="1100" b="1" u="sng">
                          <a:solidFill>
                            <a:schemeClr val="dk1"/>
                          </a:solidFill>
                          <a:latin typeface="Lora"/>
                          <a:ea typeface="Lora"/>
                          <a:cs typeface="Lora"/>
                          <a:sym typeface="Lora"/>
                          <a:hlinkClick r:id="rId4"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alternative</a:t>
                      </a:r>
                      <a:r>
                        <a:rPr lang="en" sz="1100" b="1" u="sng">
                          <a:solidFill>
                            <a:schemeClr val="dk1"/>
                          </a:solidFill>
                          <a:latin typeface="Lora"/>
                          <a:ea typeface="Lora"/>
                          <a:cs typeface="Lora"/>
                          <a:sym typeface="Lora"/>
                          <a:hlinkClick r:id="rId4"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 resources</a:t>
                      </a:r>
                      <a:endParaRPr sz="1100" b="1" u="sng">
                        <a:solidFill>
                          <a:schemeClr val="dk1"/>
                        </a:solidFill>
                        <a:latin typeface="Lora"/>
                        <a:ea typeface="Lora"/>
                        <a:cs typeface="Lora"/>
                        <a:sym typeface="Lora"/>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l" rtl="0">
                        <a:lnSpc>
                          <a:spcPct val="100000"/>
                        </a:lnSpc>
                        <a:spcBef>
                          <a:spcPts val="0"/>
                        </a:spcBef>
                        <a:spcAft>
                          <a:spcPts val="1600"/>
                        </a:spcAft>
                        <a:buNone/>
                      </a:pPr>
                      <a:r>
                        <a:rPr lang="en" sz="1000">
                          <a:solidFill>
                            <a:schemeClr val="lt1"/>
                          </a:solidFill>
                          <a:latin typeface="Lora Medium"/>
                          <a:ea typeface="Lora Medium"/>
                          <a:cs typeface="Lora Medium"/>
                          <a:sym typeface="Lora Medium"/>
                        </a:rPr>
                        <a:t>An assortment of graphic resources that are suitable for use in this presentation</a:t>
                      </a:r>
                      <a:endParaRPr sz="1000">
                        <a:solidFill>
                          <a:schemeClr val="lt1"/>
                        </a:solidFill>
                        <a:latin typeface="Lora Medium"/>
                        <a:ea typeface="Lora Medium"/>
                        <a:cs typeface="Lora Medium"/>
                        <a:sym typeface="Lora Medium"/>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61525">
                <a:tc>
                  <a:txBody>
                    <a:bodyPr/>
                    <a:lstStyle/>
                    <a:p>
                      <a:pPr marL="0" lvl="0" indent="0" algn="l" rtl="0">
                        <a:lnSpc>
                          <a:spcPct val="100000"/>
                        </a:lnSpc>
                        <a:spcBef>
                          <a:spcPts val="0"/>
                        </a:spcBef>
                        <a:spcAft>
                          <a:spcPts val="0"/>
                        </a:spcAft>
                        <a:buNone/>
                      </a:pPr>
                      <a:r>
                        <a:rPr lang="en" sz="1100" b="1" u="sng">
                          <a:solidFill>
                            <a:schemeClr val="dk1"/>
                          </a:solidFill>
                          <a:latin typeface="Lora"/>
                          <a:ea typeface="Lora"/>
                          <a:cs typeface="Lora"/>
                          <a:sym typeface="Lora"/>
                          <a:hlinkClick r:id="" action="ppaction://noaction">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Thanks slide</a:t>
                      </a:r>
                      <a:endParaRPr sz="1100" b="1" u="sng">
                        <a:solidFill>
                          <a:schemeClr val="dk1"/>
                        </a:solidFill>
                        <a:latin typeface="Lora"/>
                        <a:ea typeface="Lora"/>
                        <a:cs typeface="Lora"/>
                        <a:sym typeface="Lora"/>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00000"/>
                        </a:lnSpc>
                        <a:spcBef>
                          <a:spcPts val="0"/>
                        </a:spcBef>
                        <a:spcAft>
                          <a:spcPts val="1600"/>
                        </a:spcAft>
                        <a:buNone/>
                      </a:pPr>
                      <a:r>
                        <a:rPr lang="en" sz="1000">
                          <a:solidFill>
                            <a:schemeClr val="lt1"/>
                          </a:solidFill>
                          <a:latin typeface="Lora Medium"/>
                          <a:ea typeface="Lora Medium"/>
                          <a:cs typeface="Lora Medium"/>
                          <a:sym typeface="Lora Medium"/>
                        </a:rPr>
                        <a:t>You must keep it so that proper credits for our design are given</a:t>
                      </a:r>
                      <a:endParaRPr sz="1000">
                        <a:solidFill>
                          <a:schemeClr val="lt1"/>
                        </a:solidFill>
                        <a:latin typeface="Lora Medium"/>
                        <a:ea typeface="Lora Medium"/>
                        <a:cs typeface="Lora Medium"/>
                        <a:sym typeface="Lora Medium"/>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61525">
                <a:tc>
                  <a:txBody>
                    <a:bodyPr/>
                    <a:lstStyle/>
                    <a:p>
                      <a:pPr marL="0" lvl="0" indent="0" algn="l" rtl="0">
                        <a:lnSpc>
                          <a:spcPct val="100000"/>
                        </a:lnSpc>
                        <a:spcBef>
                          <a:spcPts val="0"/>
                        </a:spcBef>
                        <a:spcAft>
                          <a:spcPts val="0"/>
                        </a:spcAft>
                        <a:buNone/>
                      </a:pPr>
                      <a:r>
                        <a:rPr lang="en" sz="1100" b="1" u="sng">
                          <a:solidFill>
                            <a:schemeClr val="dk1"/>
                          </a:solidFill>
                          <a:latin typeface="Lora"/>
                          <a:ea typeface="Lora"/>
                          <a:cs typeface="Lora"/>
                          <a:sym typeface="Lora"/>
                          <a:hlinkClick r:id="rId3"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Colors</a:t>
                      </a:r>
                      <a:endParaRPr sz="1100" b="1" u="sng">
                        <a:solidFill>
                          <a:schemeClr val="dk1"/>
                        </a:solidFill>
                        <a:latin typeface="Lora"/>
                        <a:ea typeface="Lora"/>
                        <a:cs typeface="Lora"/>
                        <a:sym typeface="Lora"/>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00000"/>
                        </a:lnSpc>
                        <a:spcBef>
                          <a:spcPts val="0"/>
                        </a:spcBef>
                        <a:spcAft>
                          <a:spcPts val="1600"/>
                        </a:spcAft>
                        <a:buNone/>
                      </a:pPr>
                      <a:r>
                        <a:rPr lang="en" sz="1000">
                          <a:solidFill>
                            <a:schemeClr val="lt1"/>
                          </a:solidFill>
                          <a:latin typeface="Lora Medium"/>
                          <a:ea typeface="Lora Medium"/>
                          <a:cs typeface="Lora Medium"/>
                          <a:sym typeface="Lora Medium"/>
                        </a:rPr>
                        <a:t>All the colors used in this presentation</a:t>
                      </a:r>
                      <a:endParaRPr sz="1000">
                        <a:solidFill>
                          <a:schemeClr val="lt1"/>
                        </a:solidFill>
                        <a:latin typeface="Lora Medium"/>
                        <a:ea typeface="Lora Medium"/>
                        <a:cs typeface="Lora Medium"/>
                        <a:sym typeface="Lora Medium"/>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61525">
                <a:tc>
                  <a:txBody>
                    <a:bodyPr/>
                    <a:lstStyle/>
                    <a:p>
                      <a:pPr marL="0" lvl="0" indent="0" algn="l" rtl="0">
                        <a:lnSpc>
                          <a:spcPct val="100000"/>
                        </a:lnSpc>
                        <a:spcBef>
                          <a:spcPts val="0"/>
                        </a:spcBef>
                        <a:spcAft>
                          <a:spcPts val="0"/>
                        </a:spcAft>
                        <a:buNone/>
                      </a:pPr>
                      <a:r>
                        <a:rPr lang="en" sz="1100" b="1" u="sng">
                          <a:solidFill>
                            <a:schemeClr val="dk1"/>
                          </a:solidFill>
                          <a:latin typeface="Lora"/>
                          <a:ea typeface="Lora"/>
                          <a:cs typeface="Lora"/>
                          <a:sym typeface="Lora"/>
                          <a:hlinkClick r:id="" action="ppaction://noaction">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Icons</a:t>
                      </a:r>
                      <a:r>
                        <a:rPr lang="en" sz="1100" b="1">
                          <a:solidFill>
                            <a:schemeClr val="dk1"/>
                          </a:solidFill>
                          <a:latin typeface="Lora"/>
                          <a:ea typeface="Lora"/>
                          <a:cs typeface="Lora"/>
                          <a:sym typeface="Lora"/>
                        </a:rPr>
                        <a:t> </a:t>
                      </a:r>
                      <a:r>
                        <a:rPr lang="en" sz="1100">
                          <a:solidFill>
                            <a:schemeClr val="lt1"/>
                          </a:solidFill>
                          <a:latin typeface="Lora Medium"/>
                          <a:ea typeface="Lora Medium"/>
                          <a:cs typeface="Lora Medium"/>
                          <a:sym typeface="Lora Medium"/>
                        </a:rPr>
                        <a:t>and </a:t>
                      </a:r>
                      <a:r>
                        <a:rPr lang="en" sz="1100" b="1" u="sng">
                          <a:solidFill>
                            <a:schemeClr val="dk1"/>
                          </a:solidFill>
                          <a:latin typeface="Lora"/>
                          <a:ea typeface="Lora"/>
                          <a:cs typeface="Lora"/>
                          <a:sym typeface="Lora"/>
                          <a:hlinkClick r:id="" action="ppaction://noaction">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infographic resources</a:t>
                      </a:r>
                      <a:endParaRPr sz="1100" b="1" u="sng">
                        <a:solidFill>
                          <a:schemeClr val="dk1"/>
                        </a:solidFill>
                        <a:latin typeface="Lora"/>
                        <a:ea typeface="Lora"/>
                        <a:cs typeface="Lora"/>
                        <a:sym typeface="Lora"/>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00000"/>
                        </a:lnSpc>
                        <a:spcBef>
                          <a:spcPts val="0"/>
                        </a:spcBef>
                        <a:spcAft>
                          <a:spcPts val="0"/>
                        </a:spcAft>
                        <a:buNone/>
                      </a:pPr>
                      <a:r>
                        <a:rPr lang="en" sz="1000">
                          <a:solidFill>
                            <a:schemeClr val="lt1"/>
                          </a:solidFill>
                          <a:latin typeface="Lora Medium"/>
                          <a:ea typeface="Lora Medium"/>
                          <a:cs typeface="Lora Medium"/>
                          <a:sym typeface="Lora Medium"/>
                        </a:rPr>
                        <a:t>These can be used in the template, and their size and color can be edited</a:t>
                      </a:r>
                      <a:endParaRPr sz="1000">
                        <a:solidFill>
                          <a:schemeClr val="lt1"/>
                        </a:solidFill>
                        <a:latin typeface="Lora Medium"/>
                        <a:ea typeface="Lora Medium"/>
                        <a:cs typeface="Lora Medium"/>
                        <a:sym typeface="Lora Medium"/>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61525">
                <a:tc>
                  <a:txBody>
                    <a:bodyPr/>
                    <a:lstStyle/>
                    <a:p>
                      <a:pPr marL="0" lvl="0" indent="0" algn="l" rtl="0">
                        <a:lnSpc>
                          <a:spcPct val="100000"/>
                        </a:lnSpc>
                        <a:spcBef>
                          <a:spcPts val="0"/>
                        </a:spcBef>
                        <a:spcAft>
                          <a:spcPts val="0"/>
                        </a:spcAft>
                        <a:buNone/>
                      </a:pPr>
                      <a:r>
                        <a:rPr lang="en" sz="1100">
                          <a:solidFill>
                            <a:schemeClr val="lt1"/>
                          </a:solidFill>
                          <a:latin typeface="Lora Medium"/>
                          <a:ea typeface="Lora Medium"/>
                          <a:cs typeface="Lora Medium"/>
                          <a:sym typeface="Lora Medium"/>
                        </a:rPr>
                        <a:t>Editable presentation theme </a:t>
                      </a:r>
                      <a:endParaRPr sz="1100">
                        <a:solidFill>
                          <a:schemeClr val="lt1"/>
                        </a:solidFill>
                        <a:latin typeface="Lora Medium"/>
                        <a:ea typeface="Lora Medium"/>
                        <a:cs typeface="Lora Medium"/>
                        <a:sym typeface="Lora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00000"/>
                        </a:lnSpc>
                        <a:spcBef>
                          <a:spcPts val="0"/>
                        </a:spcBef>
                        <a:spcAft>
                          <a:spcPts val="1600"/>
                        </a:spcAft>
                        <a:buNone/>
                      </a:pPr>
                      <a:r>
                        <a:rPr lang="en" sz="1000">
                          <a:solidFill>
                            <a:schemeClr val="lt1"/>
                          </a:solidFill>
                          <a:latin typeface="Lora Medium"/>
                          <a:ea typeface="Lora Medium"/>
                          <a:cs typeface="Lora Medium"/>
                          <a:sym typeface="Lora Medium"/>
                        </a:rPr>
                        <a:t>You can edit the master slides easily. For more info, click</a:t>
                      </a:r>
                      <a:r>
                        <a:rPr lang="en" sz="1000">
                          <a:solidFill>
                            <a:schemeClr val="dk1"/>
                          </a:solidFill>
                          <a:latin typeface="Lora"/>
                          <a:ea typeface="Lora"/>
                          <a:cs typeface="Lora"/>
                          <a:sym typeface="Lora"/>
                        </a:rPr>
                        <a:t> </a:t>
                      </a:r>
                      <a:r>
                        <a:rPr lang="en" sz="1000" b="1" u="sng">
                          <a:solidFill>
                            <a:schemeClr val="dk1"/>
                          </a:solidFill>
                          <a:latin typeface="Lora"/>
                          <a:ea typeface="Lora"/>
                          <a:cs typeface="Lora"/>
                          <a:sym typeface="Lora"/>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here</a:t>
                      </a:r>
                      <a:endParaRPr sz="1000">
                        <a:solidFill>
                          <a:schemeClr val="dk1"/>
                        </a:solidFill>
                        <a:latin typeface="Lora"/>
                        <a:ea typeface="Lora"/>
                        <a:cs typeface="Lora"/>
                        <a:sym typeface="Lor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2193" name="Google Shape;2193;p41"/>
          <p:cNvSpPr txBox="1"/>
          <p:nvPr/>
        </p:nvSpPr>
        <p:spPr>
          <a:xfrm>
            <a:off x="1650125" y="4133675"/>
            <a:ext cx="1861200" cy="461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000" b="1">
                <a:solidFill>
                  <a:schemeClr val="dk1"/>
                </a:solidFill>
                <a:latin typeface="Lora"/>
                <a:ea typeface="Lora"/>
                <a:cs typeface="Lora"/>
                <a:sym typeface="Lora"/>
              </a:rPr>
              <a:t>For more info:</a:t>
            </a:r>
            <a:br>
              <a:rPr lang="en" sz="1000" b="1">
                <a:solidFill>
                  <a:schemeClr val="dk1"/>
                </a:solidFill>
                <a:latin typeface="Lora"/>
                <a:ea typeface="Lora"/>
                <a:cs typeface="Lora"/>
                <a:sym typeface="Lora"/>
              </a:rPr>
            </a:br>
            <a:r>
              <a:rPr lang="en" sz="1000" b="1" u="sng">
                <a:solidFill>
                  <a:schemeClr val="dk1"/>
                </a:solidFill>
                <a:latin typeface="Lora"/>
                <a:ea typeface="Lora"/>
                <a:cs typeface="Lora"/>
                <a:sym typeface="Lora"/>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000" b="1">
                <a:solidFill>
                  <a:schemeClr val="dk1"/>
                </a:solidFill>
                <a:uFill>
                  <a:noFill/>
                </a:uFill>
                <a:latin typeface="Lora"/>
                <a:ea typeface="Lora"/>
                <a:cs typeface="Lora"/>
                <a:sym typeface="Lora"/>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 </a:t>
            </a:r>
            <a:r>
              <a:rPr lang="en" sz="1000" b="1">
                <a:solidFill>
                  <a:schemeClr val="dk1"/>
                </a:solidFill>
                <a:latin typeface="Lora"/>
                <a:ea typeface="Lora"/>
                <a:cs typeface="Lora"/>
                <a:sym typeface="Lora"/>
              </a:rPr>
              <a:t>| </a:t>
            </a:r>
            <a:r>
              <a:rPr lang="en" sz="1000" b="1" u="sng">
                <a:solidFill>
                  <a:schemeClr val="dk1"/>
                </a:solidFill>
                <a:latin typeface="Lora"/>
                <a:ea typeface="Lora"/>
                <a:cs typeface="Lora"/>
                <a:sym typeface="Lora"/>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BLOG</a:t>
            </a:r>
            <a:r>
              <a:rPr lang="en" sz="1000" b="1">
                <a:solidFill>
                  <a:schemeClr val="dk1"/>
                </a:solidFill>
                <a:latin typeface="Lora"/>
                <a:ea typeface="Lora"/>
                <a:cs typeface="Lora"/>
                <a:sym typeface="Lora"/>
              </a:rPr>
              <a:t> | </a:t>
            </a:r>
            <a:r>
              <a:rPr lang="en" sz="1000" b="1" u="sng">
                <a:solidFill>
                  <a:schemeClr val="dk1"/>
                </a:solidFill>
                <a:latin typeface="Lora"/>
                <a:ea typeface="Lora"/>
                <a:cs typeface="Lora"/>
                <a:sym typeface="Lora"/>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FAQ</a:t>
            </a:r>
            <a:r>
              <a:rPr lang="en" sz="1000" b="1" u="sng">
                <a:solidFill>
                  <a:schemeClr val="dk1"/>
                </a:solidFill>
                <a:latin typeface="Lora"/>
                <a:ea typeface="Lora"/>
                <a:cs typeface="Lora"/>
                <a:sym typeface="Lora"/>
              </a:rPr>
              <a:t>s</a:t>
            </a:r>
            <a:endParaRPr sz="1000" b="1" u="sng">
              <a:solidFill>
                <a:schemeClr val="dk1"/>
              </a:solidFill>
              <a:latin typeface="Lora"/>
              <a:ea typeface="Lora"/>
              <a:cs typeface="Lora"/>
              <a:sym typeface="Lora"/>
            </a:endParaRPr>
          </a:p>
        </p:txBody>
      </p:sp>
      <p:sp>
        <p:nvSpPr>
          <p:cNvPr id="2194" name="Google Shape;2194;p41"/>
          <p:cNvSpPr txBox="1"/>
          <p:nvPr/>
        </p:nvSpPr>
        <p:spPr>
          <a:xfrm>
            <a:off x="3942480" y="4133675"/>
            <a:ext cx="3551400" cy="461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000" b="1">
                <a:solidFill>
                  <a:schemeClr val="dk1"/>
                </a:solidFill>
                <a:latin typeface="Lora"/>
                <a:ea typeface="Lora"/>
                <a:cs typeface="Lora"/>
                <a:sym typeface="Lora"/>
              </a:rPr>
              <a:t>You can visit our sister projects:</a:t>
            </a:r>
            <a:br>
              <a:rPr lang="en" sz="1000" b="1">
                <a:solidFill>
                  <a:schemeClr val="dk1"/>
                </a:solidFill>
                <a:latin typeface="Lora"/>
                <a:ea typeface="Lora"/>
                <a:cs typeface="Lora"/>
                <a:sym typeface="Lora"/>
              </a:rPr>
            </a:br>
            <a:r>
              <a:rPr lang="en" sz="1000" b="1" u="sng">
                <a:solidFill>
                  <a:schemeClr val="dk1"/>
                </a:solidFill>
                <a:latin typeface="Lora"/>
                <a:ea typeface="Lora"/>
                <a:cs typeface="Lora"/>
                <a:sym typeface="Lora"/>
                <a:hlinkClick r:id="rId9">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r>
              <a:rPr lang="en" sz="1000" b="1">
                <a:solidFill>
                  <a:schemeClr val="dk1"/>
                </a:solidFill>
                <a:latin typeface="Lora"/>
                <a:ea typeface="Lora"/>
                <a:cs typeface="Lora"/>
                <a:sym typeface="Lora"/>
              </a:rPr>
              <a:t> | </a:t>
            </a:r>
            <a:r>
              <a:rPr lang="en" sz="1000" b="1" u="sng">
                <a:solidFill>
                  <a:schemeClr val="dk1"/>
                </a:solidFill>
                <a:latin typeface="Lora"/>
                <a:ea typeface="Lora"/>
                <a:cs typeface="Lora"/>
                <a:sym typeface="Lora"/>
                <a:hlinkClick r:id="rId10">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000" b="1">
                <a:solidFill>
                  <a:schemeClr val="dk1"/>
                </a:solidFill>
                <a:latin typeface="Lora"/>
                <a:ea typeface="Lora"/>
                <a:cs typeface="Lora"/>
                <a:sym typeface="Lora"/>
              </a:rPr>
              <a:t> | </a:t>
            </a:r>
            <a:r>
              <a:rPr lang="en" sz="1000" b="1" u="sng">
                <a:solidFill>
                  <a:schemeClr val="dk1"/>
                </a:solidFill>
                <a:latin typeface="Lora"/>
                <a:ea typeface="Lora"/>
                <a:cs typeface="Lora"/>
                <a:sym typeface="Lora"/>
                <a:hlinkClick r:id="rId11">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STORYSET</a:t>
            </a:r>
            <a:r>
              <a:rPr lang="en" sz="1000" b="1">
                <a:solidFill>
                  <a:schemeClr val="dk1"/>
                </a:solidFill>
                <a:latin typeface="Lora"/>
                <a:ea typeface="Lora"/>
                <a:cs typeface="Lora"/>
                <a:sym typeface="Lora"/>
              </a:rPr>
              <a:t> | </a:t>
            </a:r>
            <a:r>
              <a:rPr lang="en" sz="1000" b="1" u="sng">
                <a:solidFill>
                  <a:schemeClr val="dk1"/>
                </a:solidFill>
                <a:latin typeface="Lora"/>
                <a:ea typeface="Lora"/>
                <a:cs typeface="Lora"/>
                <a:sym typeface="Lora"/>
                <a:hlinkClick r:id="rId1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WEPIK</a:t>
            </a:r>
            <a:r>
              <a:rPr lang="en" sz="1000" b="1">
                <a:solidFill>
                  <a:schemeClr val="dk1"/>
                </a:solidFill>
                <a:uFill>
                  <a:noFill/>
                </a:uFill>
                <a:latin typeface="Lora"/>
                <a:ea typeface="Lora"/>
                <a:cs typeface="Lora"/>
                <a:sym typeface="Lora"/>
                <a:hlinkClick r:id="rId1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 </a:t>
            </a:r>
            <a:r>
              <a:rPr lang="en" sz="1000" b="1">
                <a:solidFill>
                  <a:schemeClr val="dk1"/>
                </a:solidFill>
                <a:latin typeface="Lora"/>
                <a:ea typeface="Lora"/>
                <a:cs typeface="Lora"/>
                <a:sym typeface="Lora"/>
              </a:rPr>
              <a:t>| </a:t>
            </a:r>
            <a:r>
              <a:rPr lang="en" sz="1000" b="1" u="sng">
                <a:solidFill>
                  <a:schemeClr val="dk1"/>
                </a:solidFill>
                <a:latin typeface="Lora"/>
                <a:ea typeface="Lora"/>
                <a:cs typeface="Lora"/>
                <a:sym typeface="Lora"/>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VIDEVO</a:t>
            </a:r>
            <a:endParaRPr sz="1000" b="1">
              <a:solidFill>
                <a:schemeClr val="dk1"/>
              </a:solidFill>
              <a:latin typeface="Lora"/>
              <a:ea typeface="Lora"/>
              <a:cs typeface="Lora"/>
              <a:sym typeface="Lora"/>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198"/>
        <p:cNvGrpSpPr/>
        <p:nvPr/>
      </p:nvGrpSpPr>
      <p:grpSpPr>
        <a:xfrm>
          <a:off x="0" y="0"/>
          <a:ext cx="0" cy="0"/>
          <a:chOff x="0" y="0"/>
          <a:chExt cx="0" cy="0"/>
        </a:xfrm>
      </p:grpSpPr>
      <p:sp>
        <p:nvSpPr>
          <p:cNvPr id="2199" name="Google Shape;2199;p42"/>
          <p:cNvSpPr txBox="1">
            <a:spLocks noGrp="1"/>
          </p:cNvSpPr>
          <p:nvPr>
            <p:ph type="subTitle" idx="9"/>
          </p:nvPr>
        </p:nvSpPr>
        <p:spPr>
          <a:xfrm>
            <a:off x="1628599" y="1773550"/>
            <a:ext cx="2643600" cy="484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solidFill>
                  <a:schemeClr val="lt1"/>
                </a:solidFill>
              </a:rPr>
              <a:t>Name of the section</a:t>
            </a:r>
            <a:endParaRPr>
              <a:solidFill>
                <a:schemeClr val="lt1"/>
              </a:solidFill>
            </a:endParaRPr>
          </a:p>
        </p:txBody>
      </p:sp>
      <p:sp>
        <p:nvSpPr>
          <p:cNvPr id="2200" name="Google Shape;2200;p42"/>
          <p:cNvSpPr txBox="1">
            <a:spLocks noGrp="1"/>
          </p:cNvSpPr>
          <p:nvPr>
            <p:ph type="title"/>
          </p:nvPr>
        </p:nvSpPr>
        <p:spPr>
          <a:xfrm>
            <a:off x="2995999" y="1291905"/>
            <a:ext cx="1276200" cy="593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01</a:t>
            </a:r>
            <a:endParaRPr/>
          </a:p>
        </p:txBody>
      </p:sp>
      <p:sp>
        <p:nvSpPr>
          <p:cNvPr id="2201" name="Google Shape;2201;p42"/>
          <p:cNvSpPr txBox="1">
            <a:spLocks noGrp="1"/>
          </p:cNvSpPr>
          <p:nvPr>
            <p:ph type="subTitle" idx="1"/>
          </p:nvPr>
        </p:nvSpPr>
        <p:spPr>
          <a:xfrm>
            <a:off x="1628599" y="2170448"/>
            <a:ext cx="26436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describe the topic of the section here</a:t>
            </a:r>
            <a:endParaRPr/>
          </a:p>
        </p:txBody>
      </p:sp>
      <p:sp>
        <p:nvSpPr>
          <p:cNvPr id="2202" name="Google Shape;2202;p42"/>
          <p:cNvSpPr txBox="1">
            <a:spLocks noGrp="1"/>
          </p:cNvSpPr>
          <p:nvPr>
            <p:ph type="title" idx="2"/>
          </p:nvPr>
        </p:nvSpPr>
        <p:spPr>
          <a:xfrm>
            <a:off x="4871801" y="1291905"/>
            <a:ext cx="1276200" cy="59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2203" name="Google Shape;2203;p42"/>
          <p:cNvSpPr txBox="1">
            <a:spLocks noGrp="1"/>
          </p:cNvSpPr>
          <p:nvPr>
            <p:ph type="subTitle" idx="3"/>
          </p:nvPr>
        </p:nvSpPr>
        <p:spPr>
          <a:xfrm>
            <a:off x="4871801" y="2170448"/>
            <a:ext cx="26436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2204" name="Google Shape;2204;p42"/>
          <p:cNvSpPr txBox="1">
            <a:spLocks noGrp="1"/>
          </p:cNvSpPr>
          <p:nvPr>
            <p:ph type="title" idx="4"/>
          </p:nvPr>
        </p:nvSpPr>
        <p:spPr>
          <a:xfrm>
            <a:off x="2995999" y="3095815"/>
            <a:ext cx="1276200" cy="593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03</a:t>
            </a:r>
            <a:endParaRPr/>
          </a:p>
        </p:txBody>
      </p:sp>
      <p:sp>
        <p:nvSpPr>
          <p:cNvPr id="2205" name="Google Shape;2205;p42"/>
          <p:cNvSpPr txBox="1">
            <a:spLocks noGrp="1"/>
          </p:cNvSpPr>
          <p:nvPr>
            <p:ph type="subTitle" idx="5"/>
          </p:nvPr>
        </p:nvSpPr>
        <p:spPr>
          <a:xfrm>
            <a:off x="1628599" y="3976625"/>
            <a:ext cx="26436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describe the topic of the section here</a:t>
            </a:r>
            <a:endParaRPr/>
          </a:p>
        </p:txBody>
      </p:sp>
      <p:sp>
        <p:nvSpPr>
          <p:cNvPr id="2206" name="Google Shape;2206;p42"/>
          <p:cNvSpPr txBox="1">
            <a:spLocks noGrp="1"/>
          </p:cNvSpPr>
          <p:nvPr>
            <p:ph type="title" idx="6"/>
          </p:nvPr>
        </p:nvSpPr>
        <p:spPr>
          <a:xfrm>
            <a:off x="4871801" y="3095815"/>
            <a:ext cx="1276200" cy="59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04</a:t>
            </a:r>
            <a:endParaRPr/>
          </a:p>
        </p:txBody>
      </p:sp>
      <p:sp>
        <p:nvSpPr>
          <p:cNvPr id="2207" name="Google Shape;2207;p42"/>
          <p:cNvSpPr txBox="1">
            <a:spLocks noGrp="1"/>
          </p:cNvSpPr>
          <p:nvPr>
            <p:ph type="subTitle" idx="7"/>
          </p:nvPr>
        </p:nvSpPr>
        <p:spPr>
          <a:xfrm>
            <a:off x="4871801" y="3976625"/>
            <a:ext cx="26436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2208" name="Google Shape;2208;p42"/>
          <p:cNvSpPr txBox="1">
            <a:spLocks noGrp="1"/>
          </p:cNvSpPr>
          <p:nvPr>
            <p:ph type="title" idx="8"/>
          </p:nvPr>
        </p:nvSpPr>
        <p:spPr>
          <a:xfrm>
            <a:off x="720000" y="5212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2209" name="Google Shape;2209;p42"/>
          <p:cNvSpPr txBox="1">
            <a:spLocks noGrp="1"/>
          </p:cNvSpPr>
          <p:nvPr>
            <p:ph type="subTitle" idx="13"/>
          </p:nvPr>
        </p:nvSpPr>
        <p:spPr>
          <a:xfrm>
            <a:off x="4871801" y="1773550"/>
            <a:ext cx="26436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lt1"/>
                </a:solidFill>
              </a:rPr>
              <a:t>Name of the section</a:t>
            </a:r>
            <a:endParaRPr>
              <a:solidFill>
                <a:schemeClr val="lt1"/>
              </a:solidFill>
            </a:endParaRPr>
          </a:p>
        </p:txBody>
      </p:sp>
      <p:sp>
        <p:nvSpPr>
          <p:cNvPr id="2210" name="Google Shape;2210;p42"/>
          <p:cNvSpPr txBox="1">
            <a:spLocks noGrp="1"/>
          </p:cNvSpPr>
          <p:nvPr>
            <p:ph type="subTitle" idx="14"/>
          </p:nvPr>
        </p:nvSpPr>
        <p:spPr>
          <a:xfrm>
            <a:off x="1628599" y="3579725"/>
            <a:ext cx="2643600" cy="484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solidFill>
                  <a:schemeClr val="lt1"/>
                </a:solidFill>
              </a:rPr>
              <a:t>Name of the section</a:t>
            </a:r>
            <a:endParaRPr>
              <a:solidFill>
                <a:schemeClr val="lt1"/>
              </a:solidFill>
            </a:endParaRPr>
          </a:p>
        </p:txBody>
      </p:sp>
      <p:sp>
        <p:nvSpPr>
          <p:cNvPr id="2211" name="Google Shape;2211;p42"/>
          <p:cNvSpPr txBox="1">
            <a:spLocks noGrp="1"/>
          </p:cNvSpPr>
          <p:nvPr>
            <p:ph type="subTitle" idx="15"/>
          </p:nvPr>
        </p:nvSpPr>
        <p:spPr>
          <a:xfrm>
            <a:off x="4871801" y="3579725"/>
            <a:ext cx="26436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lt1"/>
                </a:solidFill>
              </a:rPr>
              <a:t>Name of the section</a:t>
            </a:r>
            <a:endParaRPr>
              <a:solidFill>
                <a:schemeClr val="lt1"/>
              </a:solidFill>
            </a:endParaRPr>
          </a:p>
        </p:txBody>
      </p:sp>
      <p:grpSp>
        <p:nvGrpSpPr>
          <p:cNvPr id="2212" name="Google Shape;2212;p42"/>
          <p:cNvGrpSpPr/>
          <p:nvPr/>
        </p:nvGrpSpPr>
        <p:grpSpPr>
          <a:xfrm>
            <a:off x="8243766" y="275799"/>
            <a:ext cx="624215" cy="1423509"/>
            <a:chOff x="8207494" y="239526"/>
            <a:chExt cx="624215" cy="1423509"/>
          </a:xfrm>
        </p:grpSpPr>
        <p:grpSp>
          <p:nvGrpSpPr>
            <p:cNvPr id="2213" name="Google Shape;2213;p42"/>
            <p:cNvGrpSpPr/>
            <p:nvPr/>
          </p:nvGrpSpPr>
          <p:grpSpPr>
            <a:xfrm rot="-5400000">
              <a:off x="8036650" y="410369"/>
              <a:ext cx="965901" cy="624215"/>
              <a:chOff x="2049150" y="1770750"/>
              <a:chExt cx="1496825" cy="967325"/>
            </a:xfrm>
          </p:grpSpPr>
          <p:sp>
            <p:nvSpPr>
              <p:cNvPr id="2214" name="Google Shape;2214;p42"/>
              <p:cNvSpPr/>
              <p:nvPr/>
            </p:nvSpPr>
            <p:spPr>
              <a:xfrm>
                <a:off x="2615625" y="1964525"/>
                <a:ext cx="930350" cy="579225"/>
              </a:xfrm>
              <a:custGeom>
                <a:avLst/>
                <a:gdLst/>
                <a:ahLst/>
                <a:cxnLst/>
                <a:rect l="l" t="t" r="r" b="b"/>
                <a:pathLst>
                  <a:path w="37214" h="23169" extrusionOk="0">
                    <a:moveTo>
                      <a:pt x="6354" y="0"/>
                    </a:moveTo>
                    <a:cubicBezTo>
                      <a:pt x="5438" y="0"/>
                      <a:pt x="4660" y="599"/>
                      <a:pt x="4513" y="1684"/>
                    </a:cubicBezTo>
                    <a:cubicBezTo>
                      <a:pt x="4348" y="2865"/>
                      <a:pt x="4868" y="4188"/>
                      <a:pt x="5458" y="5228"/>
                    </a:cubicBezTo>
                    <a:cubicBezTo>
                      <a:pt x="6758" y="7402"/>
                      <a:pt x="9097" y="9032"/>
                      <a:pt x="11318" y="10190"/>
                    </a:cubicBezTo>
                    <a:cubicBezTo>
                      <a:pt x="12050" y="10568"/>
                      <a:pt x="12830" y="10899"/>
                      <a:pt x="13586" y="11158"/>
                    </a:cubicBezTo>
                    <a:lnTo>
                      <a:pt x="7632" y="11158"/>
                    </a:lnTo>
                    <a:cubicBezTo>
                      <a:pt x="7325" y="10969"/>
                      <a:pt x="7065" y="10780"/>
                      <a:pt x="6805" y="10544"/>
                    </a:cubicBezTo>
                    <a:cubicBezTo>
                      <a:pt x="6262" y="10072"/>
                      <a:pt x="5813" y="9481"/>
                      <a:pt x="5435" y="8843"/>
                    </a:cubicBezTo>
                    <a:cubicBezTo>
                      <a:pt x="4631" y="7614"/>
                      <a:pt x="3923" y="6291"/>
                      <a:pt x="2741" y="5346"/>
                    </a:cubicBezTo>
                    <a:cubicBezTo>
                      <a:pt x="2338" y="5013"/>
                      <a:pt x="1832" y="4655"/>
                      <a:pt x="1308" y="4655"/>
                    </a:cubicBezTo>
                    <a:cubicBezTo>
                      <a:pt x="1125" y="4655"/>
                      <a:pt x="940" y="4699"/>
                      <a:pt x="756" y="4803"/>
                    </a:cubicBezTo>
                    <a:cubicBezTo>
                      <a:pt x="95" y="5228"/>
                      <a:pt x="0" y="6079"/>
                      <a:pt x="237" y="6764"/>
                    </a:cubicBezTo>
                    <a:cubicBezTo>
                      <a:pt x="709" y="8063"/>
                      <a:pt x="1654" y="9292"/>
                      <a:pt x="2718" y="10213"/>
                    </a:cubicBezTo>
                    <a:cubicBezTo>
                      <a:pt x="3096" y="10544"/>
                      <a:pt x="3544" y="10851"/>
                      <a:pt x="3993" y="11088"/>
                    </a:cubicBezTo>
                    <a:cubicBezTo>
                      <a:pt x="3769" y="11082"/>
                      <a:pt x="3547" y="11077"/>
                      <a:pt x="3329" y="11077"/>
                    </a:cubicBezTo>
                    <a:cubicBezTo>
                      <a:pt x="2672" y="11077"/>
                      <a:pt x="2038" y="11117"/>
                      <a:pt x="1418" y="11277"/>
                    </a:cubicBezTo>
                    <a:cubicBezTo>
                      <a:pt x="1205" y="11300"/>
                      <a:pt x="1064" y="11442"/>
                      <a:pt x="969" y="11607"/>
                    </a:cubicBezTo>
                    <a:lnTo>
                      <a:pt x="945" y="11607"/>
                    </a:lnTo>
                    <a:cubicBezTo>
                      <a:pt x="969" y="11607"/>
                      <a:pt x="969" y="11631"/>
                      <a:pt x="969" y="11631"/>
                    </a:cubicBezTo>
                    <a:cubicBezTo>
                      <a:pt x="945" y="11631"/>
                      <a:pt x="945" y="11655"/>
                      <a:pt x="945" y="11655"/>
                    </a:cubicBezTo>
                    <a:lnTo>
                      <a:pt x="969" y="11655"/>
                    </a:lnTo>
                    <a:cubicBezTo>
                      <a:pt x="1064" y="11796"/>
                      <a:pt x="1205" y="11914"/>
                      <a:pt x="1418" y="11985"/>
                    </a:cubicBezTo>
                    <a:cubicBezTo>
                      <a:pt x="1980" y="12130"/>
                      <a:pt x="2575" y="12176"/>
                      <a:pt x="3165" y="12176"/>
                    </a:cubicBezTo>
                    <a:cubicBezTo>
                      <a:pt x="3444" y="12176"/>
                      <a:pt x="3721" y="12166"/>
                      <a:pt x="3993" y="12151"/>
                    </a:cubicBezTo>
                    <a:lnTo>
                      <a:pt x="3993" y="12151"/>
                    </a:lnTo>
                    <a:cubicBezTo>
                      <a:pt x="3544" y="12387"/>
                      <a:pt x="3096" y="12718"/>
                      <a:pt x="2718" y="13049"/>
                    </a:cubicBezTo>
                    <a:cubicBezTo>
                      <a:pt x="1678" y="13970"/>
                      <a:pt x="709" y="15175"/>
                      <a:pt x="237" y="16498"/>
                    </a:cubicBezTo>
                    <a:cubicBezTo>
                      <a:pt x="0" y="17207"/>
                      <a:pt x="95" y="18034"/>
                      <a:pt x="756" y="18459"/>
                    </a:cubicBezTo>
                    <a:cubicBezTo>
                      <a:pt x="940" y="18563"/>
                      <a:pt x="1125" y="18607"/>
                      <a:pt x="1308" y="18607"/>
                    </a:cubicBezTo>
                    <a:cubicBezTo>
                      <a:pt x="1832" y="18607"/>
                      <a:pt x="2338" y="18248"/>
                      <a:pt x="2741" y="17916"/>
                    </a:cubicBezTo>
                    <a:cubicBezTo>
                      <a:pt x="3923" y="16994"/>
                      <a:pt x="4631" y="15648"/>
                      <a:pt x="5435" y="14395"/>
                    </a:cubicBezTo>
                    <a:cubicBezTo>
                      <a:pt x="5813" y="13805"/>
                      <a:pt x="6262" y="13214"/>
                      <a:pt x="6805" y="12718"/>
                    </a:cubicBezTo>
                    <a:cubicBezTo>
                      <a:pt x="7041" y="12482"/>
                      <a:pt x="7325" y="12269"/>
                      <a:pt x="7632" y="12103"/>
                    </a:cubicBezTo>
                    <a:lnTo>
                      <a:pt x="13586" y="12103"/>
                    </a:lnTo>
                    <a:cubicBezTo>
                      <a:pt x="12830" y="12363"/>
                      <a:pt x="12050" y="12694"/>
                      <a:pt x="11318" y="13072"/>
                    </a:cubicBezTo>
                    <a:cubicBezTo>
                      <a:pt x="9097" y="14230"/>
                      <a:pt x="6758" y="15860"/>
                      <a:pt x="5458" y="18034"/>
                    </a:cubicBezTo>
                    <a:cubicBezTo>
                      <a:pt x="4868" y="19050"/>
                      <a:pt x="4348" y="20373"/>
                      <a:pt x="4513" y="21578"/>
                    </a:cubicBezTo>
                    <a:cubicBezTo>
                      <a:pt x="4660" y="22587"/>
                      <a:pt x="5433" y="23168"/>
                      <a:pt x="6346" y="23168"/>
                    </a:cubicBezTo>
                    <a:cubicBezTo>
                      <a:pt x="6609" y="23168"/>
                      <a:pt x="6884" y="23120"/>
                      <a:pt x="7159" y="23019"/>
                    </a:cubicBezTo>
                    <a:cubicBezTo>
                      <a:pt x="8270" y="22618"/>
                      <a:pt x="9073" y="21602"/>
                      <a:pt x="9758" y="20633"/>
                    </a:cubicBezTo>
                    <a:cubicBezTo>
                      <a:pt x="10538" y="19475"/>
                      <a:pt x="11129" y="18223"/>
                      <a:pt x="11885" y="17042"/>
                    </a:cubicBezTo>
                    <a:cubicBezTo>
                      <a:pt x="12523" y="16002"/>
                      <a:pt x="13326" y="15033"/>
                      <a:pt x="14271" y="14230"/>
                    </a:cubicBezTo>
                    <a:cubicBezTo>
                      <a:pt x="15216" y="13403"/>
                      <a:pt x="16303" y="12812"/>
                      <a:pt x="17390" y="12198"/>
                    </a:cubicBezTo>
                    <a:cubicBezTo>
                      <a:pt x="17461" y="12151"/>
                      <a:pt x="17508" y="12127"/>
                      <a:pt x="17556" y="12080"/>
                    </a:cubicBezTo>
                    <a:lnTo>
                      <a:pt x="21690" y="12080"/>
                    </a:lnTo>
                    <a:cubicBezTo>
                      <a:pt x="20651" y="12482"/>
                      <a:pt x="19611" y="12978"/>
                      <a:pt x="18642" y="13521"/>
                    </a:cubicBezTo>
                    <a:cubicBezTo>
                      <a:pt x="16918" y="14466"/>
                      <a:pt x="15382" y="15813"/>
                      <a:pt x="14626" y="17632"/>
                    </a:cubicBezTo>
                    <a:cubicBezTo>
                      <a:pt x="14295" y="18388"/>
                      <a:pt x="13941" y="19546"/>
                      <a:pt x="14673" y="20184"/>
                    </a:cubicBezTo>
                    <a:cubicBezTo>
                      <a:pt x="14902" y="20386"/>
                      <a:pt x="15150" y="20467"/>
                      <a:pt x="15403" y="20467"/>
                    </a:cubicBezTo>
                    <a:cubicBezTo>
                      <a:pt x="16035" y="20467"/>
                      <a:pt x="16691" y="19958"/>
                      <a:pt x="17130" y="19570"/>
                    </a:cubicBezTo>
                    <a:cubicBezTo>
                      <a:pt x="17910" y="18885"/>
                      <a:pt x="18572" y="18105"/>
                      <a:pt x="19257" y="17325"/>
                    </a:cubicBezTo>
                    <a:cubicBezTo>
                      <a:pt x="19942" y="16569"/>
                      <a:pt x="20651" y="15766"/>
                      <a:pt x="21360" y="15033"/>
                    </a:cubicBezTo>
                    <a:cubicBezTo>
                      <a:pt x="22068" y="14277"/>
                      <a:pt x="22824" y="13568"/>
                      <a:pt x="23628" y="12930"/>
                    </a:cubicBezTo>
                    <a:cubicBezTo>
                      <a:pt x="24006" y="12623"/>
                      <a:pt x="24431" y="12340"/>
                      <a:pt x="24880" y="12103"/>
                    </a:cubicBezTo>
                    <a:cubicBezTo>
                      <a:pt x="24904" y="12080"/>
                      <a:pt x="24951" y="12080"/>
                      <a:pt x="24998" y="12033"/>
                    </a:cubicBezTo>
                    <a:lnTo>
                      <a:pt x="28141" y="12033"/>
                    </a:lnTo>
                    <a:cubicBezTo>
                      <a:pt x="27668" y="12269"/>
                      <a:pt x="27196" y="12552"/>
                      <a:pt x="26770" y="12812"/>
                    </a:cubicBezTo>
                    <a:cubicBezTo>
                      <a:pt x="26061" y="13190"/>
                      <a:pt x="25305" y="13616"/>
                      <a:pt x="24691" y="14135"/>
                    </a:cubicBezTo>
                    <a:cubicBezTo>
                      <a:pt x="24195" y="14584"/>
                      <a:pt x="23581" y="15222"/>
                      <a:pt x="23699" y="15978"/>
                    </a:cubicBezTo>
                    <a:cubicBezTo>
                      <a:pt x="23804" y="16556"/>
                      <a:pt x="24246" y="16836"/>
                      <a:pt x="24748" y="16836"/>
                    </a:cubicBezTo>
                    <a:cubicBezTo>
                      <a:pt x="24922" y="16836"/>
                      <a:pt x="25104" y="16802"/>
                      <a:pt x="25282" y="16734"/>
                    </a:cubicBezTo>
                    <a:cubicBezTo>
                      <a:pt x="26061" y="16451"/>
                      <a:pt x="26770" y="15884"/>
                      <a:pt x="27432" y="15411"/>
                    </a:cubicBezTo>
                    <a:cubicBezTo>
                      <a:pt x="28920" y="14395"/>
                      <a:pt x="30243" y="13285"/>
                      <a:pt x="31543" y="12103"/>
                    </a:cubicBezTo>
                    <a:cubicBezTo>
                      <a:pt x="31567" y="12033"/>
                      <a:pt x="31590" y="12009"/>
                      <a:pt x="31637" y="11985"/>
                    </a:cubicBezTo>
                    <a:cubicBezTo>
                      <a:pt x="32488" y="11985"/>
                      <a:pt x="33315" y="11962"/>
                      <a:pt x="34142" y="11962"/>
                    </a:cubicBezTo>
                    <a:cubicBezTo>
                      <a:pt x="34733" y="11962"/>
                      <a:pt x="35323" y="11962"/>
                      <a:pt x="35914" y="11891"/>
                    </a:cubicBezTo>
                    <a:cubicBezTo>
                      <a:pt x="36221" y="11867"/>
                      <a:pt x="36505" y="11867"/>
                      <a:pt x="36765" y="11773"/>
                    </a:cubicBezTo>
                    <a:cubicBezTo>
                      <a:pt x="36883" y="11749"/>
                      <a:pt x="37001" y="11678"/>
                      <a:pt x="37095" y="11631"/>
                    </a:cubicBezTo>
                    <a:lnTo>
                      <a:pt x="37214" y="11631"/>
                    </a:lnTo>
                    <a:cubicBezTo>
                      <a:pt x="37190" y="11631"/>
                      <a:pt x="37190" y="11607"/>
                      <a:pt x="37143" y="11607"/>
                    </a:cubicBezTo>
                    <a:cubicBezTo>
                      <a:pt x="37190" y="11607"/>
                      <a:pt x="37190" y="11560"/>
                      <a:pt x="37214" y="11560"/>
                    </a:cubicBezTo>
                    <a:lnTo>
                      <a:pt x="37095" y="11560"/>
                    </a:lnTo>
                    <a:cubicBezTo>
                      <a:pt x="36977" y="11513"/>
                      <a:pt x="36883" y="11442"/>
                      <a:pt x="36765" y="11418"/>
                    </a:cubicBezTo>
                    <a:cubicBezTo>
                      <a:pt x="36505" y="11324"/>
                      <a:pt x="36174" y="11324"/>
                      <a:pt x="35914" y="11300"/>
                    </a:cubicBezTo>
                    <a:cubicBezTo>
                      <a:pt x="35323" y="11253"/>
                      <a:pt x="34733" y="11253"/>
                      <a:pt x="34142" y="11253"/>
                    </a:cubicBezTo>
                    <a:cubicBezTo>
                      <a:pt x="33291" y="11253"/>
                      <a:pt x="32464" y="11206"/>
                      <a:pt x="31637" y="11206"/>
                    </a:cubicBezTo>
                    <a:cubicBezTo>
                      <a:pt x="31590" y="11158"/>
                      <a:pt x="31567" y="11111"/>
                      <a:pt x="31543" y="11088"/>
                    </a:cubicBezTo>
                    <a:cubicBezTo>
                      <a:pt x="30220" y="9906"/>
                      <a:pt x="28873" y="8796"/>
                      <a:pt x="27432" y="7780"/>
                    </a:cubicBezTo>
                    <a:cubicBezTo>
                      <a:pt x="26770" y="7307"/>
                      <a:pt x="26061" y="6787"/>
                      <a:pt x="25282" y="6457"/>
                    </a:cubicBezTo>
                    <a:cubicBezTo>
                      <a:pt x="25104" y="6389"/>
                      <a:pt x="24921" y="6355"/>
                      <a:pt x="24744" y="6355"/>
                    </a:cubicBezTo>
                    <a:cubicBezTo>
                      <a:pt x="24237" y="6355"/>
                      <a:pt x="23786" y="6635"/>
                      <a:pt x="23699" y="7213"/>
                    </a:cubicBezTo>
                    <a:cubicBezTo>
                      <a:pt x="23557" y="7921"/>
                      <a:pt x="24195" y="8607"/>
                      <a:pt x="24691" y="9056"/>
                    </a:cubicBezTo>
                    <a:cubicBezTo>
                      <a:pt x="25305" y="9575"/>
                      <a:pt x="26061" y="9977"/>
                      <a:pt x="26770" y="10379"/>
                    </a:cubicBezTo>
                    <a:cubicBezTo>
                      <a:pt x="27219" y="10639"/>
                      <a:pt x="27668" y="10922"/>
                      <a:pt x="28141" y="11158"/>
                    </a:cubicBezTo>
                    <a:lnTo>
                      <a:pt x="24998" y="11158"/>
                    </a:lnTo>
                    <a:cubicBezTo>
                      <a:pt x="24951" y="11111"/>
                      <a:pt x="24904" y="11111"/>
                      <a:pt x="24880" y="11088"/>
                    </a:cubicBezTo>
                    <a:cubicBezTo>
                      <a:pt x="24431" y="10875"/>
                      <a:pt x="24006" y="10568"/>
                      <a:pt x="23628" y="10261"/>
                    </a:cubicBezTo>
                    <a:cubicBezTo>
                      <a:pt x="22824" y="9623"/>
                      <a:pt x="22068" y="8867"/>
                      <a:pt x="21360" y="8134"/>
                    </a:cubicBezTo>
                    <a:cubicBezTo>
                      <a:pt x="20651" y="7378"/>
                      <a:pt x="19966" y="6598"/>
                      <a:pt x="19257" y="5842"/>
                    </a:cubicBezTo>
                    <a:cubicBezTo>
                      <a:pt x="18572" y="5063"/>
                      <a:pt x="17910" y="4259"/>
                      <a:pt x="17130" y="3598"/>
                    </a:cubicBezTo>
                    <a:cubicBezTo>
                      <a:pt x="16692" y="3210"/>
                      <a:pt x="16025" y="2690"/>
                      <a:pt x="15396" y="2690"/>
                    </a:cubicBezTo>
                    <a:cubicBezTo>
                      <a:pt x="15143" y="2690"/>
                      <a:pt x="14896" y="2774"/>
                      <a:pt x="14673" y="2983"/>
                    </a:cubicBezTo>
                    <a:cubicBezTo>
                      <a:pt x="13941" y="3621"/>
                      <a:pt x="14295" y="4779"/>
                      <a:pt x="14626" y="5535"/>
                    </a:cubicBezTo>
                    <a:cubicBezTo>
                      <a:pt x="15382" y="7354"/>
                      <a:pt x="16965" y="8701"/>
                      <a:pt x="18642" y="9646"/>
                    </a:cubicBezTo>
                    <a:cubicBezTo>
                      <a:pt x="19611" y="10190"/>
                      <a:pt x="20651" y="10686"/>
                      <a:pt x="21690" y="11088"/>
                    </a:cubicBezTo>
                    <a:lnTo>
                      <a:pt x="17556" y="11088"/>
                    </a:lnTo>
                    <a:cubicBezTo>
                      <a:pt x="17508" y="11064"/>
                      <a:pt x="17461" y="11017"/>
                      <a:pt x="17390" y="10969"/>
                    </a:cubicBezTo>
                    <a:cubicBezTo>
                      <a:pt x="16303" y="10331"/>
                      <a:pt x="15240" y="9764"/>
                      <a:pt x="14271" y="8937"/>
                    </a:cubicBezTo>
                    <a:cubicBezTo>
                      <a:pt x="13326" y="8134"/>
                      <a:pt x="12523" y="7189"/>
                      <a:pt x="11885" y="6126"/>
                    </a:cubicBezTo>
                    <a:cubicBezTo>
                      <a:pt x="11129" y="4944"/>
                      <a:pt x="10538" y="3692"/>
                      <a:pt x="9758" y="2534"/>
                    </a:cubicBezTo>
                    <a:cubicBezTo>
                      <a:pt x="9097" y="1566"/>
                      <a:pt x="8270" y="550"/>
                      <a:pt x="7159" y="148"/>
                    </a:cubicBezTo>
                    <a:cubicBezTo>
                      <a:pt x="6887" y="49"/>
                      <a:pt x="6615" y="0"/>
                      <a:pt x="6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2"/>
              <p:cNvSpPr/>
              <p:nvPr/>
            </p:nvSpPr>
            <p:spPr>
              <a:xfrm>
                <a:off x="2639525" y="1972475"/>
                <a:ext cx="741650" cy="560925"/>
              </a:xfrm>
              <a:custGeom>
                <a:avLst/>
                <a:gdLst/>
                <a:ahLst/>
                <a:cxnLst/>
                <a:rect l="l" t="t" r="r" b="b"/>
                <a:pathLst>
                  <a:path w="29666" h="22437" extrusionOk="0">
                    <a:moveTo>
                      <a:pt x="6682" y="674"/>
                    </a:moveTo>
                    <a:cubicBezTo>
                      <a:pt x="6652" y="674"/>
                      <a:pt x="6610" y="709"/>
                      <a:pt x="6629" y="728"/>
                    </a:cubicBezTo>
                    <a:cubicBezTo>
                      <a:pt x="6936" y="1130"/>
                      <a:pt x="7267" y="1508"/>
                      <a:pt x="7550" y="1886"/>
                    </a:cubicBezTo>
                    <a:cubicBezTo>
                      <a:pt x="7857" y="2264"/>
                      <a:pt x="8141" y="2665"/>
                      <a:pt x="8401" y="3067"/>
                    </a:cubicBezTo>
                    <a:cubicBezTo>
                      <a:pt x="8637" y="3445"/>
                      <a:pt x="8873" y="3847"/>
                      <a:pt x="9086" y="4225"/>
                    </a:cubicBezTo>
                    <a:cubicBezTo>
                      <a:pt x="9299" y="4603"/>
                      <a:pt x="9535" y="4981"/>
                      <a:pt x="9771" y="5335"/>
                    </a:cubicBezTo>
                    <a:cubicBezTo>
                      <a:pt x="9889" y="5524"/>
                      <a:pt x="10007" y="5690"/>
                      <a:pt x="10149" y="5879"/>
                    </a:cubicBezTo>
                    <a:cubicBezTo>
                      <a:pt x="10291" y="6044"/>
                      <a:pt x="10456" y="6209"/>
                      <a:pt x="10598" y="6375"/>
                    </a:cubicBezTo>
                    <a:lnTo>
                      <a:pt x="10716" y="6493"/>
                    </a:lnTo>
                    <a:cubicBezTo>
                      <a:pt x="10409" y="6162"/>
                      <a:pt x="10149" y="5808"/>
                      <a:pt x="9913" y="5430"/>
                    </a:cubicBezTo>
                    <a:cubicBezTo>
                      <a:pt x="9677" y="5075"/>
                      <a:pt x="9440" y="4697"/>
                      <a:pt x="9228" y="4319"/>
                    </a:cubicBezTo>
                    <a:cubicBezTo>
                      <a:pt x="9039" y="3918"/>
                      <a:pt x="8802" y="3540"/>
                      <a:pt x="8566" y="3162"/>
                    </a:cubicBezTo>
                    <a:cubicBezTo>
                      <a:pt x="8283" y="2736"/>
                      <a:pt x="8023" y="2358"/>
                      <a:pt x="7739" y="1980"/>
                    </a:cubicBezTo>
                    <a:cubicBezTo>
                      <a:pt x="7432" y="1602"/>
                      <a:pt x="7149" y="1200"/>
                      <a:pt x="6818" y="822"/>
                    </a:cubicBezTo>
                    <a:cubicBezTo>
                      <a:pt x="6771" y="775"/>
                      <a:pt x="6723" y="728"/>
                      <a:pt x="6700" y="681"/>
                    </a:cubicBezTo>
                    <a:cubicBezTo>
                      <a:pt x="6695" y="676"/>
                      <a:pt x="6689" y="674"/>
                      <a:pt x="6682" y="674"/>
                    </a:cubicBezTo>
                    <a:close/>
                    <a:moveTo>
                      <a:pt x="4530" y="3893"/>
                    </a:moveTo>
                    <a:cubicBezTo>
                      <a:pt x="4511" y="3893"/>
                      <a:pt x="4487" y="3919"/>
                      <a:pt x="4502" y="3965"/>
                    </a:cubicBezTo>
                    <a:cubicBezTo>
                      <a:pt x="4786" y="4367"/>
                      <a:pt x="5046" y="4792"/>
                      <a:pt x="5329" y="5170"/>
                    </a:cubicBezTo>
                    <a:cubicBezTo>
                      <a:pt x="5636" y="5548"/>
                      <a:pt x="5967" y="5926"/>
                      <a:pt x="6274" y="6280"/>
                    </a:cubicBezTo>
                    <a:cubicBezTo>
                      <a:pt x="6605" y="6635"/>
                      <a:pt x="6960" y="6989"/>
                      <a:pt x="7314" y="7320"/>
                    </a:cubicBezTo>
                    <a:cubicBezTo>
                      <a:pt x="7668" y="7651"/>
                      <a:pt x="8046" y="7981"/>
                      <a:pt x="8448" y="8265"/>
                    </a:cubicBezTo>
                    <a:cubicBezTo>
                      <a:pt x="8789" y="8542"/>
                      <a:pt x="9130" y="8800"/>
                      <a:pt x="9506" y="9039"/>
                    </a:cubicBezTo>
                    <a:lnTo>
                      <a:pt x="9506" y="9039"/>
                    </a:lnTo>
                    <a:cubicBezTo>
                      <a:pt x="9185" y="8821"/>
                      <a:pt x="8888" y="8583"/>
                      <a:pt x="8590" y="8360"/>
                    </a:cubicBezTo>
                    <a:cubicBezTo>
                      <a:pt x="8212" y="8052"/>
                      <a:pt x="7857" y="7745"/>
                      <a:pt x="7456" y="7414"/>
                    </a:cubicBezTo>
                    <a:cubicBezTo>
                      <a:pt x="7101" y="7084"/>
                      <a:pt x="6747" y="6729"/>
                      <a:pt x="6440" y="6375"/>
                    </a:cubicBezTo>
                    <a:cubicBezTo>
                      <a:pt x="6109" y="6020"/>
                      <a:pt x="5778" y="5642"/>
                      <a:pt x="5495" y="5241"/>
                    </a:cubicBezTo>
                    <a:cubicBezTo>
                      <a:pt x="5187" y="4863"/>
                      <a:pt x="4928" y="4485"/>
                      <a:pt x="4620" y="4059"/>
                    </a:cubicBezTo>
                    <a:cubicBezTo>
                      <a:pt x="4597" y="4012"/>
                      <a:pt x="4573" y="3988"/>
                      <a:pt x="4550" y="3918"/>
                    </a:cubicBezTo>
                    <a:cubicBezTo>
                      <a:pt x="4550" y="3901"/>
                      <a:pt x="4541" y="3893"/>
                      <a:pt x="4530" y="3893"/>
                    </a:cubicBezTo>
                    <a:close/>
                    <a:moveTo>
                      <a:pt x="14026" y="3226"/>
                    </a:moveTo>
                    <a:cubicBezTo>
                      <a:pt x="13992" y="3226"/>
                      <a:pt x="13968" y="3270"/>
                      <a:pt x="14001" y="3303"/>
                    </a:cubicBezTo>
                    <a:cubicBezTo>
                      <a:pt x="14190" y="3469"/>
                      <a:pt x="14402" y="3681"/>
                      <a:pt x="14615" y="3870"/>
                    </a:cubicBezTo>
                    <a:cubicBezTo>
                      <a:pt x="14827" y="4036"/>
                      <a:pt x="15016" y="4248"/>
                      <a:pt x="15206" y="4437"/>
                    </a:cubicBezTo>
                    <a:cubicBezTo>
                      <a:pt x="15584" y="4815"/>
                      <a:pt x="16009" y="5193"/>
                      <a:pt x="16387" y="5572"/>
                    </a:cubicBezTo>
                    <a:cubicBezTo>
                      <a:pt x="16765" y="5973"/>
                      <a:pt x="17143" y="6375"/>
                      <a:pt x="17568" y="6753"/>
                    </a:cubicBezTo>
                    <a:cubicBezTo>
                      <a:pt x="17946" y="7155"/>
                      <a:pt x="18324" y="7533"/>
                      <a:pt x="18750" y="7911"/>
                    </a:cubicBezTo>
                    <a:cubicBezTo>
                      <a:pt x="19151" y="8289"/>
                      <a:pt x="19577" y="8643"/>
                      <a:pt x="19978" y="8997"/>
                    </a:cubicBezTo>
                    <a:cubicBezTo>
                      <a:pt x="20049" y="9045"/>
                      <a:pt x="20073" y="9092"/>
                      <a:pt x="20144" y="9116"/>
                    </a:cubicBezTo>
                    <a:cubicBezTo>
                      <a:pt x="19931" y="8950"/>
                      <a:pt x="19718" y="8738"/>
                      <a:pt x="19506" y="8572"/>
                    </a:cubicBezTo>
                    <a:cubicBezTo>
                      <a:pt x="19317" y="8383"/>
                      <a:pt x="19104" y="8171"/>
                      <a:pt x="18915" y="8005"/>
                    </a:cubicBezTo>
                    <a:cubicBezTo>
                      <a:pt x="18513" y="7627"/>
                      <a:pt x="18135" y="7225"/>
                      <a:pt x="17734" y="6847"/>
                    </a:cubicBezTo>
                    <a:cubicBezTo>
                      <a:pt x="17356" y="6469"/>
                      <a:pt x="16978" y="6044"/>
                      <a:pt x="16600" y="5666"/>
                    </a:cubicBezTo>
                    <a:cubicBezTo>
                      <a:pt x="16198" y="5288"/>
                      <a:pt x="15820" y="4863"/>
                      <a:pt x="15442" y="4485"/>
                    </a:cubicBezTo>
                    <a:cubicBezTo>
                      <a:pt x="15064" y="4107"/>
                      <a:pt x="14638" y="3729"/>
                      <a:pt x="14237" y="3374"/>
                    </a:cubicBezTo>
                    <a:cubicBezTo>
                      <a:pt x="14166" y="3303"/>
                      <a:pt x="14119" y="3280"/>
                      <a:pt x="14071" y="3256"/>
                    </a:cubicBezTo>
                    <a:cubicBezTo>
                      <a:pt x="14057" y="3234"/>
                      <a:pt x="14041" y="3226"/>
                      <a:pt x="14026" y="3226"/>
                    </a:cubicBezTo>
                    <a:close/>
                    <a:moveTo>
                      <a:pt x="9506" y="9039"/>
                    </a:moveTo>
                    <a:lnTo>
                      <a:pt x="9506" y="9039"/>
                    </a:lnTo>
                    <a:cubicBezTo>
                      <a:pt x="9552" y="9070"/>
                      <a:pt x="9598" y="9100"/>
                      <a:pt x="9644" y="9130"/>
                    </a:cubicBezTo>
                    <a:lnTo>
                      <a:pt x="9644" y="9130"/>
                    </a:lnTo>
                    <a:cubicBezTo>
                      <a:pt x="9639" y="9126"/>
                      <a:pt x="9635" y="9121"/>
                      <a:pt x="9629" y="9116"/>
                    </a:cubicBezTo>
                    <a:cubicBezTo>
                      <a:pt x="9588" y="9090"/>
                      <a:pt x="9547" y="9065"/>
                      <a:pt x="9506" y="9039"/>
                    </a:cubicBezTo>
                    <a:close/>
                    <a:moveTo>
                      <a:pt x="9644" y="9130"/>
                    </a:moveTo>
                    <a:cubicBezTo>
                      <a:pt x="9682" y="9168"/>
                      <a:pt x="9708" y="9189"/>
                      <a:pt x="9771" y="9210"/>
                    </a:cubicBezTo>
                    <a:cubicBezTo>
                      <a:pt x="9728" y="9184"/>
                      <a:pt x="9686" y="9157"/>
                      <a:pt x="9644" y="9130"/>
                    </a:cubicBezTo>
                    <a:close/>
                    <a:moveTo>
                      <a:pt x="240" y="4473"/>
                    </a:moveTo>
                    <a:cubicBezTo>
                      <a:pt x="201" y="4473"/>
                      <a:pt x="187" y="4509"/>
                      <a:pt x="202" y="4556"/>
                    </a:cubicBezTo>
                    <a:cubicBezTo>
                      <a:pt x="533" y="4815"/>
                      <a:pt x="840" y="5146"/>
                      <a:pt x="1147" y="5430"/>
                    </a:cubicBezTo>
                    <a:cubicBezTo>
                      <a:pt x="1431" y="5761"/>
                      <a:pt x="1738" y="6091"/>
                      <a:pt x="1998" y="6446"/>
                    </a:cubicBezTo>
                    <a:lnTo>
                      <a:pt x="2801" y="7509"/>
                    </a:lnTo>
                    <a:cubicBezTo>
                      <a:pt x="3061" y="7863"/>
                      <a:pt x="3297" y="8218"/>
                      <a:pt x="3581" y="8572"/>
                    </a:cubicBezTo>
                    <a:cubicBezTo>
                      <a:pt x="3746" y="8738"/>
                      <a:pt x="3864" y="8879"/>
                      <a:pt x="4030" y="9068"/>
                    </a:cubicBezTo>
                    <a:lnTo>
                      <a:pt x="4266" y="9305"/>
                    </a:lnTo>
                    <a:cubicBezTo>
                      <a:pt x="4361" y="9352"/>
                      <a:pt x="4408" y="9446"/>
                      <a:pt x="4502" y="9517"/>
                    </a:cubicBezTo>
                    <a:cubicBezTo>
                      <a:pt x="4573" y="9541"/>
                      <a:pt x="4597" y="9565"/>
                      <a:pt x="4644" y="9588"/>
                    </a:cubicBezTo>
                    <a:cubicBezTo>
                      <a:pt x="4573" y="9541"/>
                      <a:pt x="4502" y="9446"/>
                      <a:pt x="4408" y="9352"/>
                    </a:cubicBezTo>
                    <a:cubicBezTo>
                      <a:pt x="4337" y="9305"/>
                      <a:pt x="4266" y="9210"/>
                      <a:pt x="4172" y="9116"/>
                    </a:cubicBezTo>
                    <a:cubicBezTo>
                      <a:pt x="4030" y="8974"/>
                      <a:pt x="3888" y="8808"/>
                      <a:pt x="3746" y="8619"/>
                    </a:cubicBezTo>
                    <a:cubicBezTo>
                      <a:pt x="3463" y="8265"/>
                      <a:pt x="3203" y="7911"/>
                      <a:pt x="2967" y="7556"/>
                    </a:cubicBezTo>
                    <a:cubicBezTo>
                      <a:pt x="2707" y="7202"/>
                      <a:pt x="2470" y="6847"/>
                      <a:pt x="2210" y="6493"/>
                    </a:cubicBezTo>
                    <a:cubicBezTo>
                      <a:pt x="1927" y="6139"/>
                      <a:pt x="1667" y="5808"/>
                      <a:pt x="1383" y="5501"/>
                    </a:cubicBezTo>
                    <a:cubicBezTo>
                      <a:pt x="1076" y="5170"/>
                      <a:pt x="793" y="4863"/>
                      <a:pt x="438" y="4603"/>
                    </a:cubicBezTo>
                    <a:cubicBezTo>
                      <a:pt x="391" y="4579"/>
                      <a:pt x="344" y="4556"/>
                      <a:pt x="320" y="4508"/>
                    </a:cubicBezTo>
                    <a:cubicBezTo>
                      <a:pt x="287" y="4484"/>
                      <a:pt x="260" y="4473"/>
                      <a:pt x="240" y="4473"/>
                    </a:cubicBezTo>
                    <a:close/>
                    <a:moveTo>
                      <a:pt x="4624" y="0"/>
                    </a:moveTo>
                    <a:cubicBezTo>
                      <a:pt x="4555" y="0"/>
                      <a:pt x="4515" y="39"/>
                      <a:pt x="4550" y="90"/>
                    </a:cubicBezTo>
                    <a:cubicBezTo>
                      <a:pt x="4691" y="492"/>
                      <a:pt x="4857" y="917"/>
                      <a:pt x="5069" y="1319"/>
                    </a:cubicBezTo>
                    <a:cubicBezTo>
                      <a:pt x="5258" y="1744"/>
                      <a:pt x="5495" y="2122"/>
                      <a:pt x="5684" y="2500"/>
                    </a:cubicBezTo>
                    <a:cubicBezTo>
                      <a:pt x="6133" y="3280"/>
                      <a:pt x="6629" y="4012"/>
                      <a:pt x="7196" y="4721"/>
                    </a:cubicBezTo>
                    <a:cubicBezTo>
                      <a:pt x="7763" y="5430"/>
                      <a:pt x="8354" y="6091"/>
                      <a:pt x="8992" y="6706"/>
                    </a:cubicBezTo>
                    <a:cubicBezTo>
                      <a:pt x="9653" y="7320"/>
                      <a:pt x="10338" y="7887"/>
                      <a:pt x="11071" y="8383"/>
                    </a:cubicBezTo>
                    <a:cubicBezTo>
                      <a:pt x="11803" y="8879"/>
                      <a:pt x="12583" y="9352"/>
                      <a:pt x="13363" y="9754"/>
                    </a:cubicBezTo>
                    <a:cubicBezTo>
                      <a:pt x="13457" y="9801"/>
                      <a:pt x="13575" y="9824"/>
                      <a:pt x="13670" y="9895"/>
                    </a:cubicBezTo>
                    <a:cubicBezTo>
                      <a:pt x="13693" y="9895"/>
                      <a:pt x="13693" y="9872"/>
                      <a:pt x="13670" y="9872"/>
                    </a:cubicBezTo>
                    <a:cubicBezTo>
                      <a:pt x="12866" y="9470"/>
                      <a:pt x="12110" y="8997"/>
                      <a:pt x="11402" y="8501"/>
                    </a:cubicBezTo>
                    <a:cubicBezTo>
                      <a:pt x="10645" y="8005"/>
                      <a:pt x="9984" y="7438"/>
                      <a:pt x="9322" y="6824"/>
                    </a:cubicBezTo>
                    <a:cubicBezTo>
                      <a:pt x="8684" y="6209"/>
                      <a:pt x="8046" y="5548"/>
                      <a:pt x="7527" y="4863"/>
                    </a:cubicBezTo>
                    <a:cubicBezTo>
                      <a:pt x="6960" y="4201"/>
                      <a:pt x="6463" y="3445"/>
                      <a:pt x="6014" y="2689"/>
                    </a:cubicBezTo>
                    <a:cubicBezTo>
                      <a:pt x="5566" y="1909"/>
                      <a:pt x="5164" y="1130"/>
                      <a:pt x="4833" y="326"/>
                    </a:cubicBezTo>
                    <a:cubicBezTo>
                      <a:pt x="4809" y="232"/>
                      <a:pt x="4739" y="114"/>
                      <a:pt x="4715" y="19"/>
                    </a:cubicBezTo>
                    <a:cubicBezTo>
                      <a:pt x="4682" y="6"/>
                      <a:pt x="4651" y="0"/>
                      <a:pt x="4624" y="0"/>
                    </a:cubicBezTo>
                    <a:close/>
                    <a:moveTo>
                      <a:pt x="46" y="5527"/>
                    </a:moveTo>
                    <a:cubicBezTo>
                      <a:pt x="23" y="5527"/>
                      <a:pt x="0" y="5546"/>
                      <a:pt x="13" y="5572"/>
                    </a:cubicBezTo>
                    <a:cubicBezTo>
                      <a:pt x="202" y="5973"/>
                      <a:pt x="438" y="6328"/>
                      <a:pt x="698" y="6682"/>
                    </a:cubicBezTo>
                    <a:cubicBezTo>
                      <a:pt x="935" y="7036"/>
                      <a:pt x="1194" y="7344"/>
                      <a:pt x="1478" y="7698"/>
                    </a:cubicBezTo>
                    <a:cubicBezTo>
                      <a:pt x="1738" y="8029"/>
                      <a:pt x="2021" y="8360"/>
                      <a:pt x="2329" y="8643"/>
                    </a:cubicBezTo>
                    <a:cubicBezTo>
                      <a:pt x="2612" y="8950"/>
                      <a:pt x="2943" y="9234"/>
                      <a:pt x="3274" y="9517"/>
                    </a:cubicBezTo>
                    <a:cubicBezTo>
                      <a:pt x="3492" y="9689"/>
                      <a:pt x="3721" y="9861"/>
                      <a:pt x="3954" y="10026"/>
                    </a:cubicBezTo>
                    <a:lnTo>
                      <a:pt x="3954" y="10026"/>
                    </a:lnTo>
                    <a:cubicBezTo>
                      <a:pt x="3772" y="9887"/>
                      <a:pt x="3594" y="9741"/>
                      <a:pt x="3415" y="9588"/>
                    </a:cubicBezTo>
                    <a:cubicBezTo>
                      <a:pt x="3085" y="9328"/>
                      <a:pt x="2801" y="9045"/>
                      <a:pt x="2470" y="8738"/>
                    </a:cubicBezTo>
                    <a:cubicBezTo>
                      <a:pt x="2187" y="8454"/>
                      <a:pt x="1880" y="8123"/>
                      <a:pt x="1620" y="7792"/>
                    </a:cubicBezTo>
                    <a:cubicBezTo>
                      <a:pt x="1360" y="7462"/>
                      <a:pt x="1076" y="7155"/>
                      <a:pt x="840" y="6800"/>
                    </a:cubicBezTo>
                    <a:cubicBezTo>
                      <a:pt x="604" y="6422"/>
                      <a:pt x="367" y="6068"/>
                      <a:pt x="178" y="5737"/>
                    </a:cubicBezTo>
                    <a:cubicBezTo>
                      <a:pt x="131" y="5666"/>
                      <a:pt x="108" y="5642"/>
                      <a:pt x="84" y="5572"/>
                    </a:cubicBezTo>
                    <a:cubicBezTo>
                      <a:pt x="84" y="5540"/>
                      <a:pt x="65" y="5527"/>
                      <a:pt x="46" y="5527"/>
                    </a:cubicBezTo>
                    <a:close/>
                    <a:moveTo>
                      <a:pt x="6290" y="4134"/>
                    </a:moveTo>
                    <a:cubicBezTo>
                      <a:pt x="6253" y="4134"/>
                      <a:pt x="6234" y="4168"/>
                      <a:pt x="6251" y="4201"/>
                    </a:cubicBezTo>
                    <a:cubicBezTo>
                      <a:pt x="6582" y="4697"/>
                      <a:pt x="6936" y="5146"/>
                      <a:pt x="7314" y="5572"/>
                    </a:cubicBezTo>
                    <a:cubicBezTo>
                      <a:pt x="7692" y="6020"/>
                      <a:pt x="8094" y="6446"/>
                      <a:pt x="8519" y="6847"/>
                    </a:cubicBezTo>
                    <a:cubicBezTo>
                      <a:pt x="8944" y="7225"/>
                      <a:pt x="9346" y="7603"/>
                      <a:pt x="9795" y="8005"/>
                    </a:cubicBezTo>
                    <a:cubicBezTo>
                      <a:pt x="10244" y="8360"/>
                      <a:pt x="10693" y="8714"/>
                      <a:pt x="11165" y="9045"/>
                    </a:cubicBezTo>
                    <a:cubicBezTo>
                      <a:pt x="11402" y="9210"/>
                      <a:pt x="11638" y="9352"/>
                      <a:pt x="11874" y="9517"/>
                    </a:cubicBezTo>
                    <a:cubicBezTo>
                      <a:pt x="12110" y="9659"/>
                      <a:pt x="12370" y="9801"/>
                      <a:pt x="12607" y="9943"/>
                    </a:cubicBezTo>
                    <a:cubicBezTo>
                      <a:pt x="12654" y="9966"/>
                      <a:pt x="12725" y="10013"/>
                      <a:pt x="12772" y="10061"/>
                    </a:cubicBezTo>
                    <a:cubicBezTo>
                      <a:pt x="12772" y="10061"/>
                      <a:pt x="12819" y="10061"/>
                      <a:pt x="12772" y="10037"/>
                    </a:cubicBezTo>
                    <a:cubicBezTo>
                      <a:pt x="12536" y="9895"/>
                      <a:pt x="12299" y="9754"/>
                      <a:pt x="12063" y="9565"/>
                    </a:cubicBezTo>
                    <a:cubicBezTo>
                      <a:pt x="11827" y="9423"/>
                      <a:pt x="11591" y="9234"/>
                      <a:pt x="11354" y="9092"/>
                    </a:cubicBezTo>
                    <a:cubicBezTo>
                      <a:pt x="10882" y="8761"/>
                      <a:pt x="10456" y="8407"/>
                      <a:pt x="10007" y="8052"/>
                    </a:cubicBezTo>
                    <a:cubicBezTo>
                      <a:pt x="9559" y="7698"/>
                      <a:pt x="9157" y="7320"/>
                      <a:pt x="8732" y="6942"/>
                    </a:cubicBezTo>
                    <a:cubicBezTo>
                      <a:pt x="8330" y="6564"/>
                      <a:pt x="7905" y="6139"/>
                      <a:pt x="7527" y="5690"/>
                    </a:cubicBezTo>
                    <a:cubicBezTo>
                      <a:pt x="7149" y="5264"/>
                      <a:pt x="6794" y="4815"/>
                      <a:pt x="6463" y="4343"/>
                    </a:cubicBezTo>
                    <a:cubicBezTo>
                      <a:pt x="6440" y="4272"/>
                      <a:pt x="6369" y="4225"/>
                      <a:pt x="6345" y="4154"/>
                    </a:cubicBezTo>
                    <a:cubicBezTo>
                      <a:pt x="6324" y="4140"/>
                      <a:pt x="6306" y="4134"/>
                      <a:pt x="6290" y="4134"/>
                    </a:cubicBezTo>
                    <a:close/>
                    <a:moveTo>
                      <a:pt x="7054" y="1586"/>
                    </a:moveTo>
                    <a:cubicBezTo>
                      <a:pt x="7024" y="1586"/>
                      <a:pt x="6983" y="1631"/>
                      <a:pt x="6983" y="1649"/>
                    </a:cubicBezTo>
                    <a:cubicBezTo>
                      <a:pt x="7101" y="2004"/>
                      <a:pt x="7290" y="2358"/>
                      <a:pt x="7456" y="2713"/>
                    </a:cubicBezTo>
                    <a:cubicBezTo>
                      <a:pt x="7645" y="3067"/>
                      <a:pt x="7810" y="3398"/>
                      <a:pt x="8023" y="3752"/>
                    </a:cubicBezTo>
                    <a:cubicBezTo>
                      <a:pt x="8401" y="4437"/>
                      <a:pt x="8850" y="5052"/>
                      <a:pt x="9346" y="5642"/>
                    </a:cubicBezTo>
                    <a:cubicBezTo>
                      <a:pt x="9818" y="6233"/>
                      <a:pt x="10362" y="6800"/>
                      <a:pt x="10882" y="7320"/>
                    </a:cubicBezTo>
                    <a:cubicBezTo>
                      <a:pt x="11449" y="7863"/>
                      <a:pt x="12016" y="8360"/>
                      <a:pt x="12630" y="8808"/>
                    </a:cubicBezTo>
                    <a:cubicBezTo>
                      <a:pt x="13221" y="9281"/>
                      <a:pt x="13835" y="9683"/>
                      <a:pt x="14497" y="10108"/>
                    </a:cubicBezTo>
                    <a:cubicBezTo>
                      <a:pt x="14540" y="10130"/>
                      <a:pt x="14574" y="10146"/>
                      <a:pt x="14606" y="10165"/>
                    </a:cubicBezTo>
                    <a:lnTo>
                      <a:pt x="14606" y="10165"/>
                    </a:lnTo>
                    <a:cubicBezTo>
                      <a:pt x="14014" y="9768"/>
                      <a:pt x="13440" y="9368"/>
                      <a:pt x="12866" y="8927"/>
                    </a:cubicBezTo>
                    <a:cubicBezTo>
                      <a:pt x="12276" y="8454"/>
                      <a:pt x="11685" y="7981"/>
                      <a:pt x="11118" y="7438"/>
                    </a:cubicBezTo>
                    <a:cubicBezTo>
                      <a:pt x="10575" y="6942"/>
                      <a:pt x="10055" y="6375"/>
                      <a:pt x="9582" y="5784"/>
                    </a:cubicBezTo>
                    <a:cubicBezTo>
                      <a:pt x="9086" y="5193"/>
                      <a:pt x="8637" y="4556"/>
                      <a:pt x="8259" y="3894"/>
                    </a:cubicBezTo>
                    <a:cubicBezTo>
                      <a:pt x="8046" y="3563"/>
                      <a:pt x="7881" y="3256"/>
                      <a:pt x="7692" y="2902"/>
                    </a:cubicBezTo>
                    <a:cubicBezTo>
                      <a:pt x="7527" y="2547"/>
                      <a:pt x="7338" y="2216"/>
                      <a:pt x="7196" y="1862"/>
                    </a:cubicBezTo>
                    <a:cubicBezTo>
                      <a:pt x="7172" y="1768"/>
                      <a:pt x="7101" y="1673"/>
                      <a:pt x="7078" y="1602"/>
                    </a:cubicBezTo>
                    <a:cubicBezTo>
                      <a:pt x="7072" y="1591"/>
                      <a:pt x="7064" y="1586"/>
                      <a:pt x="7054" y="1586"/>
                    </a:cubicBezTo>
                    <a:close/>
                    <a:moveTo>
                      <a:pt x="14606" y="10165"/>
                    </a:moveTo>
                    <a:lnTo>
                      <a:pt x="14606" y="10165"/>
                    </a:lnTo>
                    <a:cubicBezTo>
                      <a:pt x="14648" y="10193"/>
                      <a:pt x="14691" y="10222"/>
                      <a:pt x="14733" y="10250"/>
                    </a:cubicBezTo>
                    <a:cubicBezTo>
                      <a:pt x="14682" y="10211"/>
                      <a:pt x="14645" y="10187"/>
                      <a:pt x="14606" y="10165"/>
                    </a:cubicBezTo>
                    <a:close/>
                    <a:moveTo>
                      <a:pt x="13461" y="3479"/>
                    </a:moveTo>
                    <a:cubicBezTo>
                      <a:pt x="13426" y="3479"/>
                      <a:pt x="13376" y="3544"/>
                      <a:pt x="13433" y="3563"/>
                    </a:cubicBezTo>
                    <a:cubicBezTo>
                      <a:pt x="13882" y="4107"/>
                      <a:pt x="14355" y="4603"/>
                      <a:pt x="14851" y="5075"/>
                    </a:cubicBezTo>
                    <a:cubicBezTo>
                      <a:pt x="15324" y="5548"/>
                      <a:pt x="15820" y="6020"/>
                      <a:pt x="16316" y="6493"/>
                    </a:cubicBezTo>
                    <a:cubicBezTo>
                      <a:pt x="16836" y="6966"/>
                      <a:pt x="17356" y="7414"/>
                      <a:pt x="17899" y="7816"/>
                    </a:cubicBezTo>
                    <a:cubicBezTo>
                      <a:pt x="18419" y="8265"/>
                      <a:pt x="18962" y="8690"/>
                      <a:pt x="19506" y="9068"/>
                    </a:cubicBezTo>
                    <a:cubicBezTo>
                      <a:pt x="20073" y="9470"/>
                      <a:pt x="20640" y="9824"/>
                      <a:pt x="21231" y="10179"/>
                    </a:cubicBezTo>
                    <a:cubicBezTo>
                      <a:pt x="21278" y="10202"/>
                      <a:pt x="21372" y="10273"/>
                      <a:pt x="21443" y="10297"/>
                    </a:cubicBezTo>
                    <a:cubicBezTo>
                      <a:pt x="21136" y="10108"/>
                      <a:pt x="20876" y="9919"/>
                      <a:pt x="20569" y="9706"/>
                    </a:cubicBezTo>
                    <a:cubicBezTo>
                      <a:pt x="20309" y="9517"/>
                      <a:pt x="20026" y="9328"/>
                      <a:pt x="19742" y="9116"/>
                    </a:cubicBezTo>
                    <a:cubicBezTo>
                      <a:pt x="19199" y="8714"/>
                      <a:pt x="18655" y="8289"/>
                      <a:pt x="18135" y="7887"/>
                    </a:cubicBezTo>
                    <a:cubicBezTo>
                      <a:pt x="17592" y="7438"/>
                      <a:pt x="17072" y="6989"/>
                      <a:pt x="16552" y="6564"/>
                    </a:cubicBezTo>
                    <a:cubicBezTo>
                      <a:pt x="16056" y="6115"/>
                      <a:pt x="15560" y="5642"/>
                      <a:pt x="15087" y="5146"/>
                    </a:cubicBezTo>
                    <a:cubicBezTo>
                      <a:pt x="14615" y="4674"/>
                      <a:pt x="14142" y="4154"/>
                      <a:pt x="13670" y="3658"/>
                    </a:cubicBezTo>
                    <a:lnTo>
                      <a:pt x="13481" y="3492"/>
                    </a:lnTo>
                    <a:cubicBezTo>
                      <a:pt x="13476" y="3483"/>
                      <a:pt x="13469" y="3479"/>
                      <a:pt x="13461" y="3479"/>
                    </a:cubicBezTo>
                    <a:close/>
                    <a:moveTo>
                      <a:pt x="24160" y="7084"/>
                    </a:moveTo>
                    <a:cubicBezTo>
                      <a:pt x="24089" y="7084"/>
                      <a:pt x="24066" y="7155"/>
                      <a:pt x="24089" y="7202"/>
                    </a:cubicBezTo>
                    <a:cubicBezTo>
                      <a:pt x="24349" y="7414"/>
                      <a:pt x="24656" y="7627"/>
                      <a:pt x="24940" y="7792"/>
                    </a:cubicBezTo>
                    <a:cubicBezTo>
                      <a:pt x="25247" y="8005"/>
                      <a:pt x="25507" y="8218"/>
                      <a:pt x="25814" y="8383"/>
                    </a:cubicBezTo>
                    <a:cubicBezTo>
                      <a:pt x="26358" y="8808"/>
                      <a:pt x="26925" y="9186"/>
                      <a:pt x="27468" y="9588"/>
                    </a:cubicBezTo>
                    <a:cubicBezTo>
                      <a:pt x="27775" y="9824"/>
                      <a:pt x="28082" y="10061"/>
                      <a:pt x="28413" y="10297"/>
                    </a:cubicBezTo>
                    <a:cubicBezTo>
                      <a:pt x="27870" y="9872"/>
                      <a:pt x="27326" y="9423"/>
                      <a:pt x="26783" y="8997"/>
                    </a:cubicBezTo>
                    <a:lnTo>
                      <a:pt x="25105" y="7769"/>
                    </a:lnTo>
                    <a:cubicBezTo>
                      <a:pt x="24775" y="7533"/>
                      <a:pt x="24467" y="7296"/>
                      <a:pt x="24160" y="7084"/>
                    </a:cubicBezTo>
                    <a:close/>
                    <a:moveTo>
                      <a:pt x="3954" y="10026"/>
                    </a:moveTo>
                    <a:cubicBezTo>
                      <a:pt x="4091" y="10131"/>
                      <a:pt x="4230" y="10231"/>
                      <a:pt x="4373" y="10328"/>
                    </a:cubicBezTo>
                    <a:lnTo>
                      <a:pt x="4373" y="10328"/>
                    </a:lnTo>
                    <a:cubicBezTo>
                      <a:pt x="4348" y="10308"/>
                      <a:pt x="4327" y="10287"/>
                      <a:pt x="4313" y="10273"/>
                    </a:cubicBezTo>
                    <a:cubicBezTo>
                      <a:pt x="4193" y="10193"/>
                      <a:pt x="4073" y="10110"/>
                      <a:pt x="3954" y="10026"/>
                    </a:cubicBezTo>
                    <a:close/>
                    <a:moveTo>
                      <a:pt x="4373" y="10328"/>
                    </a:moveTo>
                    <a:cubicBezTo>
                      <a:pt x="4391" y="10343"/>
                      <a:pt x="4411" y="10358"/>
                      <a:pt x="4431" y="10368"/>
                    </a:cubicBezTo>
                    <a:cubicBezTo>
                      <a:pt x="4412" y="10355"/>
                      <a:pt x="4392" y="10342"/>
                      <a:pt x="4373" y="10328"/>
                    </a:cubicBezTo>
                    <a:close/>
                    <a:moveTo>
                      <a:pt x="4438" y="1879"/>
                    </a:moveTo>
                    <a:cubicBezTo>
                      <a:pt x="4408" y="1879"/>
                      <a:pt x="4361" y="1918"/>
                      <a:pt x="4361" y="1957"/>
                    </a:cubicBezTo>
                    <a:cubicBezTo>
                      <a:pt x="4384" y="2027"/>
                      <a:pt x="4431" y="2146"/>
                      <a:pt x="4455" y="2240"/>
                    </a:cubicBezTo>
                    <a:cubicBezTo>
                      <a:pt x="4479" y="2335"/>
                      <a:pt x="4502" y="2429"/>
                      <a:pt x="4573" y="2547"/>
                    </a:cubicBezTo>
                    <a:cubicBezTo>
                      <a:pt x="4668" y="2713"/>
                      <a:pt x="4715" y="2902"/>
                      <a:pt x="4809" y="3067"/>
                    </a:cubicBezTo>
                    <a:cubicBezTo>
                      <a:pt x="4975" y="3421"/>
                      <a:pt x="5164" y="3776"/>
                      <a:pt x="5377" y="4130"/>
                    </a:cubicBezTo>
                    <a:cubicBezTo>
                      <a:pt x="5778" y="4815"/>
                      <a:pt x="6251" y="5477"/>
                      <a:pt x="6794" y="6068"/>
                    </a:cubicBezTo>
                    <a:cubicBezTo>
                      <a:pt x="7314" y="6706"/>
                      <a:pt x="7905" y="7249"/>
                      <a:pt x="8519" y="7769"/>
                    </a:cubicBezTo>
                    <a:cubicBezTo>
                      <a:pt x="9181" y="8289"/>
                      <a:pt x="9866" y="8761"/>
                      <a:pt x="10551" y="9186"/>
                    </a:cubicBezTo>
                    <a:cubicBezTo>
                      <a:pt x="11260" y="9588"/>
                      <a:pt x="12016" y="9966"/>
                      <a:pt x="12772" y="10273"/>
                    </a:cubicBezTo>
                    <a:cubicBezTo>
                      <a:pt x="12866" y="10297"/>
                      <a:pt x="12961" y="10368"/>
                      <a:pt x="13032" y="10391"/>
                    </a:cubicBezTo>
                    <a:cubicBezTo>
                      <a:pt x="13032" y="10391"/>
                      <a:pt x="13079" y="10368"/>
                      <a:pt x="13032" y="10368"/>
                    </a:cubicBezTo>
                    <a:cubicBezTo>
                      <a:pt x="12276" y="10037"/>
                      <a:pt x="11543" y="9659"/>
                      <a:pt x="10834" y="9234"/>
                    </a:cubicBezTo>
                    <a:cubicBezTo>
                      <a:pt x="10126" y="8832"/>
                      <a:pt x="9440" y="8360"/>
                      <a:pt x="8826" y="7863"/>
                    </a:cubicBezTo>
                    <a:cubicBezTo>
                      <a:pt x="8188" y="7344"/>
                      <a:pt x="7597" y="6800"/>
                      <a:pt x="7054" y="6162"/>
                    </a:cubicBezTo>
                    <a:cubicBezTo>
                      <a:pt x="6511" y="5572"/>
                      <a:pt x="6038" y="4934"/>
                      <a:pt x="5636" y="4272"/>
                    </a:cubicBezTo>
                    <a:cubicBezTo>
                      <a:pt x="5211" y="3610"/>
                      <a:pt x="4857" y="2878"/>
                      <a:pt x="4573" y="2146"/>
                    </a:cubicBezTo>
                    <a:cubicBezTo>
                      <a:pt x="4526" y="2075"/>
                      <a:pt x="4479" y="1980"/>
                      <a:pt x="4455" y="1886"/>
                    </a:cubicBezTo>
                    <a:cubicBezTo>
                      <a:pt x="4451" y="1881"/>
                      <a:pt x="4445" y="1879"/>
                      <a:pt x="4438" y="1879"/>
                    </a:cubicBezTo>
                    <a:close/>
                    <a:moveTo>
                      <a:pt x="14507" y="2732"/>
                    </a:moveTo>
                    <a:cubicBezTo>
                      <a:pt x="14474" y="2732"/>
                      <a:pt x="14412" y="2790"/>
                      <a:pt x="14473" y="2831"/>
                    </a:cubicBezTo>
                    <a:lnTo>
                      <a:pt x="16056" y="4248"/>
                    </a:lnTo>
                    <a:cubicBezTo>
                      <a:pt x="16552" y="4745"/>
                      <a:pt x="17048" y="5264"/>
                      <a:pt x="17568" y="5784"/>
                    </a:cubicBezTo>
                    <a:cubicBezTo>
                      <a:pt x="18064" y="6328"/>
                      <a:pt x="18537" y="6824"/>
                      <a:pt x="19033" y="7344"/>
                    </a:cubicBezTo>
                    <a:cubicBezTo>
                      <a:pt x="19553" y="7863"/>
                      <a:pt x="20049" y="8383"/>
                      <a:pt x="20545" y="8879"/>
                    </a:cubicBezTo>
                    <a:cubicBezTo>
                      <a:pt x="21041" y="9399"/>
                      <a:pt x="21585" y="9872"/>
                      <a:pt x="22152" y="10297"/>
                    </a:cubicBezTo>
                    <a:cubicBezTo>
                      <a:pt x="22194" y="10360"/>
                      <a:pt x="22273" y="10404"/>
                      <a:pt x="22324" y="10447"/>
                    </a:cubicBezTo>
                    <a:lnTo>
                      <a:pt x="22324" y="10447"/>
                    </a:lnTo>
                    <a:cubicBezTo>
                      <a:pt x="21809" y="9979"/>
                      <a:pt x="21272" y="9511"/>
                      <a:pt x="20758" y="8997"/>
                    </a:cubicBezTo>
                    <a:cubicBezTo>
                      <a:pt x="20262" y="8501"/>
                      <a:pt x="19742" y="8005"/>
                      <a:pt x="19246" y="7462"/>
                    </a:cubicBezTo>
                    <a:cubicBezTo>
                      <a:pt x="18750" y="6942"/>
                      <a:pt x="18277" y="6422"/>
                      <a:pt x="17781" y="5902"/>
                    </a:cubicBezTo>
                    <a:cubicBezTo>
                      <a:pt x="17261" y="5382"/>
                      <a:pt x="16789" y="4863"/>
                      <a:pt x="16292" y="4367"/>
                    </a:cubicBezTo>
                    <a:cubicBezTo>
                      <a:pt x="15796" y="3870"/>
                      <a:pt x="15253" y="3351"/>
                      <a:pt x="14733" y="2925"/>
                    </a:cubicBezTo>
                    <a:cubicBezTo>
                      <a:pt x="14662" y="2854"/>
                      <a:pt x="14591" y="2807"/>
                      <a:pt x="14520" y="2736"/>
                    </a:cubicBezTo>
                    <a:cubicBezTo>
                      <a:pt x="14517" y="2733"/>
                      <a:pt x="14513" y="2732"/>
                      <a:pt x="14507" y="2732"/>
                    </a:cubicBezTo>
                    <a:close/>
                    <a:moveTo>
                      <a:pt x="22324" y="10447"/>
                    </a:moveTo>
                    <a:cubicBezTo>
                      <a:pt x="22329" y="10452"/>
                      <a:pt x="22335" y="10457"/>
                      <a:pt x="22341" y="10462"/>
                    </a:cubicBezTo>
                    <a:cubicBezTo>
                      <a:pt x="22336" y="10457"/>
                      <a:pt x="22330" y="10452"/>
                      <a:pt x="22324" y="10447"/>
                    </a:cubicBezTo>
                    <a:close/>
                    <a:moveTo>
                      <a:pt x="722" y="5406"/>
                    </a:moveTo>
                    <a:cubicBezTo>
                      <a:pt x="675" y="5406"/>
                      <a:pt x="580" y="5430"/>
                      <a:pt x="627" y="5501"/>
                    </a:cubicBezTo>
                    <a:cubicBezTo>
                      <a:pt x="911" y="5879"/>
                      <a:pt x="1171" y="6257"/>
                      <a:pt x="1478" y="6611"/>
                    </a:cubicBezTo>
                    <a:cubicBezTo>
                      <a:pt x="1738" y="6966"/>
                      <a:pt x="2021" y="7344"/>
                      <a:pt x="2329" y="7698"/>
                    </a:cubicBezTo>
                    <a:cubicBezTo>
                      <a:pt x="2612" y="8052"/>
                      <a:pt x="2943" y="8407"/>
                      <a:pt x="3250" y="8738"/>
                    </a:cubicBezTo>
                    <a:cubicBezTo>
                      <a:pt x="3557" y="9068"/>
                      <a:pt x="3888" y="9399"/>
                      <a:pt x="4242" y="9683"/>
                    </a:cubicBezTo>
                    <a:lnTo>
                      <a:pt x="4786" y="10132"/>
                    </a:lnTo>
                    <a:cubicBezTo>
                      <a:pt x="4857" y="10179"/>
                      <a:pt x="4951" y="10273"/>
                      <a:pt x="5046" y="10344"/>
                    </a:cubicBezTo>
                    <a:cubicBezTo>
                      <a:pt x="5140" y="10391"/>
                      <a:pt x="5211" y="10486"/>
                      <a:pt x="5329" y="10510"/>
                    </a:cubicBezTo>
                    <a:cubicBezTo>
                      <a:pt x="5340" y="10513"/>
                      <a:pt x="5350" y="10516"/>
                      <a:pt x="5359" y="10519"/>
                    </a:cubicBezTo>
                    <a:lnTo>
                      <a:pt x="5359" y="10519"/>
                    </a:lnTo>
                    <a:cubicBezTo>
                      <a:pt x="5208" y="10429"/>
                      <a:pt x="5060" y="10312"/>
                      <a:pt x="4928" y="10179"/>
                    </a:cubicBezTo>
                    <a:lnTo>
                      <a:pt x="4384" y="9754"/>
                    </a:lnTo>
                    <a:cubicBezTo>
                      <a:pt x="4030" y="9446"/>
                      <a:pt x="3699" y="9116"/>
                      <a:pt x="3415" y="8808"/>
                    </a:cubicBezTo>
                    <a:cubicBezTo>
                      <a:pt x="3085" y="8478"/>
                      <a:pt x="2801" y="8123"/>
                      <a:pt x="2494" y="7769"/>
                    </a:cubicBezTo>
                    <a:cubicBezTo>
                      <a:pt x="2210" y="7414"/>
                      <a:pt x="1903" y="7060"/>
                      <a:pt x="1643" y="6682"/>
                    </a:cubicBezTo>
                    <a:cubicBezTo>
                      <a:pt x="1383" y="6328"/>
                      <a:pt x="1100" y="5926"/>
                      <a:pt x="816" y="5548"/>
                    </a:cubicBezTo>
                    <a:cubicBezTo>
                      <a:pt x="793" y="5501"/>
                      <a:pt x="746" y="5453"/>
                      <a:pt x="722" y="5406"/>
                    </a:cubicBezTo>
                    <a:close/>
                    <a:moveTo>
                      <a:pt x="13956" y="4506"/>
                    </a:moveTo>
                    <a:cubicBezTo>
                      <a:pt x="13928" y="4506"/>
                      <a:pt x="13915" y="4526"/>
                      <a:pt x="13930" y="4556"/>
                    </a:cubicBezTo>
                    <a:cubicBezTo>
                      <a:pt x="14260" y="5075"/>
                      <a:pt x="14638" y="5572"/>
                      <a:pt x="15064" y="6044"/>
                    </a:cubicBezTo>
                    <a:cubicBezTo>
                      <a:pt x="15465" y="6517"/>
                      <a:pt x="15891" y="6989"/>
                      <a:pt x="16363" y="7414"/>
                    </a:cubicBezTo>
                    <a:cubicBezTo>
                      <a:pt x="16789" y="7840"/>
                      <a:pt x="17285" y="8241"/>
                      <a:pt x="17805" y="8619"/>
                    </a:cubicBezTo>
                    <a:cubicBezTo>
                      <a:pt x="18301" y="8997"/>
                      <a:pt x="18821" y="9328"/>
                      <a:pt x="19364" y="9659"/>
                    </a:cubicBezTo>
                    <a:cubicBezTo>
                      <a:pt x="19907" y="9966"/>
                      <a:pt x="20451" y="10250"/>
                      <a:pt x="21041" y="10486"/>
                    </a:cubicBezTo>
                    <a:cubicBezTo>
                      <a:pt x="21112" y="10510"/>
                      <a:pt x="21183" y="10533"/>
                      <a:pt x="21254" y="10557"/>
                    </a:cubicBezTo>
                    <a:cubicBezTo>
                      <a:pt x="20687" y="10297"/>
                      <a:pt x="20120" y="10037"/>
                      <a:pt x="19600" y="9706"/>
                    </a:cubicBezTo>
                    <a:cubicBezTo>
                      <a:pt x="19057" y="9423"/>
                      <a:pt x="18537" y="9068"/>
                      <a:pt x="18041" y="8714"/>
                    </a:cubicBezTo>
                    <a:cubicBezTo>
                      <a:pt x="17521" y="8360"/>
                      <a:pt x="17048" y="7934"/>
                      <a:pt x="16576" y="7533"/>
                    </a:cubicBezTo>
                    <a:cubicBezTo>
                      <a:pt x="16151" y="7107"/>
                      <a:pt x="15702" y="6658"/>
                      <a:pt x="15276" y="6186"/>
                    </a:cubicBezTo>
                    <a:cubicBezTo>
                      <a:pt x="14875" y="5713"/>
                      <a:pt x="14520" y="5217"/>
                      <a:pt x="14166" y="4721"/>
                    </a:cubicBezTo>
                    <a:cubicBezTo>
                      <a:pt x="14142" y="4650"/>
                      <a:pt x="14071" y="4603"/>
                      <a:pt x="14024" y="4532"/>
                    </a:cubicBezTo>
                    <a:cubicBezTo>
                      <a:pt x="13997" y="4514"/>
                      <a:pt x="13973" y="4506"/>
                      <a:pt x="13956" y="4506"/>
                    </a:cubicBezTo>
                    <a:close/>
                    <a:moveTo>
                      <a:pt x="5359" y="10519"/>
                    </a:moveTo>
                    <a:cubicBezTo>
                      <a:pt x="5396" y="10541"/>
                      <a:pt x="5434" y="10562"/>
                      <a:pt x="5471" y="10581"/>
                    </a:cubicBezTo>
                    <a:cubicBezTo>
                      <a:pt x="5431" y="10541"/>
                      <a:pt x="5408" y="10534"/>
                      <a:pt x="5359" y="10519"/>
                    </a:cubicBezTo>
                    <a:close/>
                    <a:moveTo>
                      <a:pt x="23525" y="7856"/>
                    </a:moveTo>
                    <a:cubicBezTo>
                      <a:pt x="23512" y="7856"/>
                      <a:pt x="23506" y="7894"/>
                      <a:pt x="23522" y="7911"/>
                    </a:cubicBezTo>
                    <a:cubicBezTo>
                      <a:pt x="23617" y="8029"/>
                      <a:pt x="23735" y="8147"/>
                      <a:pt x="23853" y="8241"/>
                    </a:cubicBezTo>
                    <a:cubicBezTo>
                      <a:pt x="23971" y="8336"/>
                      <a:pt x="24066" y="8454"/>
                      <a:pt x="24184" y="8525"/>
                    </a:cubicBezTo>
                    <a:cubicBezTo>
                      <a:pt x="24420" y="8738"/>
                      <a:pt x="24656" y="8927"/>
                      <a:pt x="24893" y="9092"/>
                    </a:cubicBezTo>
                    <a:cubicBezTo>
                      <a:pt x="25389" y="9446"/>
                      <a:pt x="25885" y="9777"/>
                      <a:pt x="26429" y="10061"/>
                    </a:cubicBezTo>
                    <a:cubicBezTo>
                      <a:pt x="26712" y="10250"/>
                      <a:pt x="27019" y="10391"/>
                      <a:pt x="27350" y="10581"/>
                    </a:cubicBezTo>
                    <a:cubicBezTo>
                      <a:pt x="27350" y="10581"/>
                      <a:pt x="27374" y="10581"/>
                      <a:pt x="27350" y="10533"/>
                    </a:cubicBezTo>
                    <a:cubicBezTo>
                      <a:pt x="27066" y="10391"/>
                      <a:pt x="26807" y="10226"/>
                      <a:pt x="26570" y="10061"/>
                    </a:cubicBezTo>
                    <a:cubicBezTo>
                      <a:pt x="26310" y="9919"/>
                      <a:pt x="26051" y="9754"/>
                      <a:pt x="25814" y="9588"/>
                    </a:cubicBezTo>
                    <a:cubicBezTo>
                      <a:pt x="25294" y="9281"/>
                      <a:pt x="24798" y="8950"/>
                      <a:pt x="24326" y="8572"/>
                    </a:cubicBezTo>
                    <a:cubicBezTo>
                      <a:pt x="24208" y="8454"/>
                      <a:pt x="24066" y="8360"/>
                      <a:pt x="23948" y="8241"/>
                    </a:cubicBezTo>
                    <a:cubicBezTo>
                      <a:pt x="23830" y="8123"/>
                      <a:pt x="23711" y="8005"/>
                      <a:pt x="23546" y="7887"/>
                    </a:cubicBezTo>
                    <a:cubicBezTo>
                      <a:pt x="23539" y="7865"/>
                      <a:pt x="23531" y="7856"/>
                      <a:pt x="23525" y="7856"/>
                    </a:cubicBezTo>
                    <a:close/>
                    <a:moveTo>
                      <a:pt x="96" y="6404"/>
                    </a:moveTo>
                    <a:cubicBezTo>
                      <a:pt x="90" y="6404"/>
                      <a:pt x="84" y="6422"/>
                      <a:pt x="84" y="6446"/>
                    </a:cubicBezTo>
                    <a:cubicBezTo>
                      <a:pt x="249" y="6800"/>
                      <a:pt x="462" y="7107"/>
                      <a:pt x="698" y="7438"/>
                    </a:cubicBezTo>
                    <a:cubicBezTo>
                      <a:pt x="935" y="7769"/>
                      <a:pt x="1171" y="8052"/>
                      <a:pt x="1431" y="8383"/>
                    </a:cubicBezTo>
                    <a:cubicBezTo>
                      <a:pt x="1714" y="8690"/>
                      <a:pt x="1974" y="8974"/>
                      <a:pt x="2258" y="9234"/>
                    </a:cubicBezTo>
                    <a:cubicBezTo>
                      <a:pt x="2565" y="9517"/>
                      <a:pt x="2848" y="9777"/>
                      <a:pt x="3179" y="10013"/>
                    </a:cubicBezTo>
                    <a:cubicBezTo>
                      <a:pt x="3368" y="10132"/>
                      <a:pt x="3510" y="10250"/>
                      <a:pt x="3675" y="10368"/>
                    </a:cubicBezTo>
                    <a:cubicBezTo>
                      <a:pt x="3770" y="10415"/>
                      <a:pt x="3864" y="10486"/>
                      <a:pt x="3959" y="10510"/>
                    </a:cubicBezTo>
                    <a:cubicBezTo>
                      <a:pt x="4030" y="10581"/>
                      <a:pt x="4124" y="10604"/>
                      <a:pt x="4242" y="10628"/>
                    </a:cubicBezTo>
                    <a:cubicBezTo>
                      <a:pt x="4262" y="10628"/>
                      <a:pt x="4278" y="10630"/>
                      <a:pt x="4292" y="10632"/>
                    </a:cubicBezTo>
                    <a:lnTo>
                      <a:pt x="4292" y="10632"/>
                    </a:lnTo>
                    <a:cubicBezTo>
                      <a:pt x="4271" y="10624"/>
                      <a:pt x="4252" y="10614"/>
                      <a:pt x="4242" y="10604"/>
                    </a:cubicBezTo>
                    <a:cubicBezTo>
                      <a:pt x="4195" y="10581"/>
                      <a:pt x="4148" y="10533"/>
                      <a:pt x="4101" y="10533"/>
                    </a:cubicBezTo>
                    <a:cubicBezTo>
                      <a:pt x="4006" y="10486"/>
                      <a:pt x="3912" y="10462"/>
                      <a:pt x="3841" y="10391"/>
                    </a:cubicBezTo>
                    <a:cubicBezTo>
                      <a:pt x="3652" y="10273"/>
                      <a:pt x="3510" y="10179"/>
                      <a:pt x="3321" y="10061"/>
                    </a:cubicBezTo>
                    <a:cubicBezTo>
                      <a:pt x="3014" y="9824"/>
                      <a:pt x="2707" y="9588"/>
                      <a:pt x="2423" y="9328"/>
                    </a:cubicBezTo>
                    <a:cubicBezTo>
                      <a:pt x="2116" y="9068"/>
                      <a:pt x="1856" y="8808"/>
                      <a:pt x="1596" y="8501"/>
                    </a:cubicBezTo>
                    <a:cubicBezTo>
                      <a:pt x="1313" y="8218"/>
                      <a:pt x="1076" y="7911"/>
                      <a:pt x="840" y="7580"/>
                    </a:cubicBezTo>
                    <a:cubicBezTo>
                      <a:pt x="604" y="7273"/>
                      <a:pt x="415" y="6942"/>
                      <a:pt x="202" y="6587"/>
                    </a:cubicBezTo>
                    <a:cubicBezTo>
                      <a:pt x="178" y="6564"/>
                      <a:pt x="131" y="6493"/>
                      <a:pt x="108" y="6469"/>
                    </a:cubicBezTo>
                    <a:cubicBezTo>
                      <a:pt x="108" y="6422"/>
                      <a:pt x="102" y="6404"/>
                      <a:pt x="96" y="6404"/>
                    </a:cubicBezTo>
                    <a:close/>
                    <a:moveTo>
                      <a:pt x="4292" y="10632"/>
                    </a:moveTo>
                    <a:cubicBezTo>
                      <a:pt x="4322" y="10643"/>
                      <a:pt x="4357" y="10651"/>
                      <a:pt x="4384" y="10651"/>
                    </a:cubicBezTo>
                    <a:cubicBezTo>
                      <a:pt x="4350" y="10651"/>
                      <a:pt x="4328" y="10639"/>
                      <a:pt x="4292" y="10632"/>
                    </a:cubicBezTo>
                    <a:close/>
                    <a:moveTo>
                      <a:pt x="23176" y="6795"/>
                    </a:moveTo>
                    <a:cubicBezTo>
                      <a:pt x="23145" y="6795"/>
                      <a:pt x="23121" y="6851"/>
                      <a:pt x="23121" y="6918"/>
                    </a:cubicBezTo>
                    <a:cubicBezTo>
                      <a:pt x="23239" y="7084"/>
                      <a:pt x="23381" y="7225"/>
                      <a:pt x="23522" y="7391"/>
                    </a:cubicBezTo>
                    <a:cubicBezTo>
                      <a:pt x="23641" y="7533"/>
                      <a:pt x="23830" y="7674"/>
                      <a:pt x="23971" y="7816"/>
                    </a:cubicBezTo>
                    <a:cubicBezTo>
                      <a:pt x="24302" y="8100"/>
                      <a:pt x="24633" y="8360"/>
                      <a:pt x="24964" y="8619"/>
                    </a:cubicBezTo>
                    <a:cubicBezTo>
                      <a:pt x="25342" y="8856"/>
                      <a:pt x="25696" y="9116"/>
                      <a:pt x="26051" y="9352"/>
                    </a:cubicBezTo>
                    <a:cubicBezTo>
                      <a:pt x="26429" y="9635"/>
                      <a:pt x="26783" y="9872"/>
                      <a:pt x="27161" y="10108"/>
                    </a:cubicBezTo>
                    <a:cubicBezTo>
                      <a:pt x="27539" y="10344"/>
                      <a:pt x="27941" y="10533"/>
                      <a:pt x="28342" y="10722"/>
                    </a:cubicBezTo>
                    <a:cubicBezTo>
                      <a:pt x="28366" y="10722"/>
                      <a:pt x="28437" y="10746"/>
                      <a:pt x="28484" y="10770"/>
                    </a:cubicBezTo>
                    <a:cubicBezTo>
                      <a:pt x="28531" y="10770"/>
                      <a:pt x="28555" y="10746"/>
                      <a:pt x="28531" y="10746"/>
                    </a:cubicBezTo>
                    <a:cubicBezTo>
                      <a:pt x="28130" y="10581"/>
                      <a:pt x="27752" y="10368"/>
                      <a:pt x="27374" y="10132"/>
                    </a:cubicBezTo>
                    <a:cubicBezTo>
                      <a:pt x="26996" y="9895"/>
                      <a:pt x="26594" y="9659"/>
                      <a:pt x="26240" y="9399"/>
                    </a:cubicBezTo>
                    <a:cubicBezTo>
                      <a:pt x="25885" y="9116"/>
                      <a:pt x="25531" y="8879"/>
                      <a:pt x="25176" y="8619"/>
                    </a:cubicBezTo>
                    <a:cubicBezTo>
                      <a:pt x="24822" y="8360"/>
                      <a:pt x="24515" y="8100"/>
                      <a:pt x="24184" y="7816"/>
                    </a:cubicBezTo>
                    <a:cubicBezTo>
                      <a:pt x="23853" y="7556"/>
                      <a:pt x="23570" y="7273"/>
                      <a:pt x="23286" y="6942"/>
                    </a:cubicBezTo>
                    <a:cubicBezTo>
                      <a:pt x="23262" y="6918"/>
                      <a:pt x="23239" y="6847"/>
                      <a:pt x="23215" y="6824"/>
                    </a:cubicBezTo>
                    <a:cubicBezTo>
                      <a:pt x="23202" y="6804"/>
                      <a:pt x="23188" y="6795"/>
                      <a:pt x="23176" y="6795"/>
                    </a:cubicBezTo>
                    <a:close/>
                    <a:moveTo>
                      <a:pt x="23759" y="6328"/>
                    </a:moveTo>
                    <a:cubicBezTo>
                      <a:pt x="23735" y="6375"/>
                      <a:pt x="23711" y="6398"/>
                      <a:pt x="23735" y="6446"/>
                    </a:cubicBezTo>
                    <a:lnTo>
                      <a:pt x="24349" y="6800"/>
                    </a:lnTo>
                    <a:cubicBezTo>
                      <a:pt x="24562" y="6918"/>
                      <a:pt x="24775" y="7036"/>
                      <a:pt x="24987" y="7178"/>
                    </a:cubicBezTo>
                    <a:cubicBezTo>
                      <a:pt x="25389" y="7438"/>
                      <a:pt x="25767" y="7698"/>
                      <a:pt x="26192" y="7981"/>
                    </a:cubicBezTo>
                    <a:cubicBezTo>
                      <a:pt x="26570" y="8241"/>
                      <a:pt x="26948" y="8525"/>
                      <a:pt x="27350" y="8832"/>
                    </a:cubicBezTo>
                    <a:cubicBezTo>
                      <a:pt x="27728" y="9116"/>
                      <a:pt x="28082" y="9446"/>
                      <a:pt x="28437" y="9754"/>
                    </a:cubicBezTo>
                    <a:cubicBezTo>
                      <a:pt x="28602" y="9895"/>
                      <a:pt x="28791" y="10061"/>
                      <a:pt x="28957" y="10226"/>
                    </a:cubicBezTo>
                    <a:cubicBezTo>
                      <a:pt x="29146" y="10391"/>
                      <a:pt x="29311" y="10533"/>
                      <a:pt x="29500" y="10722"/>
                    </a:cubicBezTo>
                    <a:cubicBezTo>
                      <a:pt x="29547" y="10746"/>
                      <a:pt x="29595" y="10817"/>
                      <a:pt x="29642" y="10840"/>
                    </a:cubicBezTo>
                    <a:cubicBezTo>
                      <a:pt x="29642" y="10840"/>
                      <a:pt x="29666" y="10840"/>
                      <a:pt x="29666" y="10817"/>
                    </a:cubicBezTo>
                    <a:cubicBezTo>
                      <a:pt x="29358" y="10462"/>
                      <a:pt x="29004" y="10132"/>
                      <a:pt x="28650" y="9801"/>
                    </a:cubicBezTo>
                    <a:cubicBezTo>
                      <a:pt x="28295" y="9470"/>
                      <a:pt x="27941" y="9163"/>
                      <a:pt x="27539" y="8856"/>
                    </a:cubicBezTo>
                    <a:lnTo>
                      <a:pt x="26405" y="7981"/>
                    </a:lnTo>
                    <a:cubicBezTo>
                      <a:pt x="26003" y="7674"/>
                      <a:pt x="25602" y="7414"/>
                      <a:pt x="25176" y="7155"/>
                    </a:cubicBezTo>
                    <a:cubicBezTo>
                      <a:pt x="24987" y="7036"/>
                      <a:pt x="24775" y="6871"/>
                      <a:pt x="24562" y="6753"/>
                    </a:cubicBezTo>
                    <a:lnTo>
                      <a:pt x="23948" y="6398"/>
                    </a:lnTo>
                    <a:lnTo>
                      <a:pt x="23759" y="6328"/>
                    </a:lnTo>
                    <a:close/>
                    <a:moveTo>
                      <a:pt x="22341" y="11951"/>
                    </a:moveTo>
                    <a:lnTo>
                      <a:pt x="22341" y="11951"/>
                    </a:lnTo>
                    <a:cubicBezTo>
                      <a:pt x="22309" y="11979"/>
                      <a:pt x="22276" y="12007"/>
                      <a:pt x="22244" y="12035"/>
                    </a:cubicBezTo>
                    <a:lnTo>
                      <a:pt x="22244" y="12035"/>
                    </a:lnTo>
                    <a:cubicBezTo>
                      <a:pt x="22280" y="12011"/>
                      <a:pt x="22317" y="11987"/>
                      <a:pt x="22341" y="11951"/>
                    </a:cubicBezTo>
                    <a:close/>
                    <a:moveTo>
                      <a:pt x="22244" y="12035"/>
                    </a:moveTo>
                    <a:lnTo>
                      <a:pt x="22244" y="12035"/>
                    </a:lnTo>
                    <a:cubicBezTo>
                      <a:pt x="22210" y="12058"/>
                      <a:pt x="22177" y="12081"/>
                      <a:pt x="22153" y="12114"/>
                    </a:cubicBezTo>
                    <a:lnTo>
                      <a:pt x="22153" y="12114"/>
                    </a:lnTo>
                    <a:cubicBezTo>
                      <a:pt x="22184" y="12088"/>
                      <a:pt x="22214" y="12061"/>
                      <a:pt x="22244" y="12035"/>
                    </a:cubicBezTo>
                    <a:close/>
                    <a:moveTo>
                      <a:pt x="22153" y="12114"/>
                    </a:moveTo>
                    <a:lnTo>
                      <a:pt x="22153" y="12114"/>
                    </a:lnTo>
                    <a:cubicBezTo>
                      <a:pt x="22151" y="12117"/>
                      <a:pt x="22148" y="12119"/>
                      <a:pt x="22145" y="12122"/>
                    </a:cubicBezTo>
                    <a:lnTo>
                      <a:pt x="22145" y="12122"/>
                    </a:lnTo>
                    <a:cubicBezTo>
                      <a:pt x="22147" y="12120"/>
                      <a:pt x="22150" y="12118"/>
                      <a:pt x="22152" y="12116"/>
                    </a:cubicBezTo>
                    <a:cubicBezTo>
                      <a:pt x="22152" y="12116"/>
                      <a:pt x="22153" y="12115"/>
                      <a:pt x="22153" y="12114"/>
                    </a:cubicBezTo>
                    <a:close/>
                    <a:moveTo>
                      <a:pt x="4455" y="12116"/>
                    </a:moveTo>
                    <a:cubicBezTo>
                      <a:pt x="4442" y="12125"/>
                      <a:pt x="4429" y="12133"/>
                      <a:pt x="4416" y="12141"/>
                    </a:cubicBezTo>
                    <a:lnTo>
                      <a:pt x="4416" y="12141"/>
                    </a:lnTo>
                    <a:cubicBezTo>
                      <a:pt x="4432" y="12133"/>
                      <a:pt x="4447" y="12125"/>
                      <a:pt x="4455" y="12116"/>
                    </a:cubicBezTo>
                    <a:close/>
                    <a:moveTo>
                      <a:pt x="14733" y="12164"/>
                    </a:moveTo>
                    <a:lnTo>
                      <a:pt x="14733" y="12164"/>
                    </a:lnTo>
                    <a:cubicBezTo>
                      <a:pt x="14698" y="12186"/>
                      <a:pt x="14663" y="12208"/>
                      <a:pt x="14629" y="12231"/>
                    </a:cubicBezTo>
                    <a:lnTo>
                      <a:pt x="14629" y="12231"/>
                    </a:lnTo>
                    <a:cubicBezTo>
                      <a:pt x="14661" y="12213"/>
                      <a:pt x="14695" y="12192"/>
                      <a:pt x="14733" y="12164"/>
                    </a:cubicBezTo>
                    <a:close/>
                    <a:moveTo>
                      <a:pt x="9795" y="13227"/>
                    </a:moveTo>
                    <a:cubicBezTo>
                      <a:pt x="9775" y="13237"/>
                      <a:pt x="9754" y="13251"/>
                      <a:pt x="9734" y="13266"/>
                    </a:cubicBezTo>
                    <a:lnTo>
                      <a:pt x="9734" y="13266"/>
                    </a:lnTo>
                    <a:cubicBezTo>
                      <a:pt x="9754" y="13253"/>
                      <a:pt x="9775" y="13240"/>
                      <a:pt x="9795" y="13227"/>
                    </a:cubicBezTo>
                    <a:close/>
                    <a:moveTo>
                      <a:pt x="9734" y="13266"/>
                    </a:moveTo>
                    <a:cubicBezTo>
                      <a:pt x="9702" y="13287"/>
                      <a:pt x="9670" y="13309"/>
                      <a:pt x="9638" y="13330"/>
                    </a:cubicBezTo>
                    <a:lnTo>
                      <a:pt x="9638" y="13330"/>
                    </a:lnTo>
                    <a:cubicBezTo>
                      <a:pt x="9643" y="13327"/>
                      <a:pt x="9648" y="13324"/>
                      <a:pt x="9653" y="13321"/>
                    </a:cubicBezTo>
                    <a:cubicBezTo>
                      <a:pt x="9680" y="13308"/>
                      <a:pt x="9707" y="13286"/>
                      <a:pt x="9734" y="13266"/>
                    </a:cubicBezTo>
                    <a:close/>
                    <a:moveTo>
                      <a:pt x="27374" y="11904"/>
                    </a:moveTo>
                    <a:cubicBezTo>
                      <a:pt x="27066" y="12045"/>
                      <a:pt x="26759" y="12234"/>
                      <a:pt x="26452" y="12400"/>
                    </a:cubicBezTo>
                    <a:cubicBezTo>
                      <a:pt x="25932" y="12707"/>
                      <a:pt x="25413" y="13014"/>
                      <a:pt x="24916" y="13369"/>
                    </a:cubicBezTo>
                    <a:cubicBezTo>
                      <a:pt x="24680" y="13558"/>
                      <a:pt x="24420" y="13723"/>
                      <a:pt x="24208" y="13936"/>
                    </a:cubicBezTo>
                    <a:cubicBezTo>
                      <a:pt x="24089" y="14030"/>
                      <a:pt x="23971" y="14148"/>
                      <a:pt x="23877" y="14243"/>
                    </a:cubicBezTo>
                    <a:cubicBezTo>
                      <a:pt x="23759" y="14361"/>
                      <a:pt x="23641" y="14432"/>
                      <a:pt x="23570" y="14550"/>
                    </a:cubicBezTo>
                    <a:cubicBezTo>
                      <a:pt x="23509" y="14550"/>
                      <a:pt x="23518" y="14602"/>
                      <a:pt x="23566" y="14602"/>
                    </a:cubicBezTo>
                    <a:cubicBezTo>
                      <a:pt x="23574" y="14602"/>
                      <a:pt x="23583" y="14601"/>
                      <a:pt x="23593" y="14597"/>
                    </a:cubicBezTo>
                    <a:cubicBezTo>
                      <a:pt x="23711" y="14479"/>
                      <a:pt x="23830" y="14361"/>
                      <a:pt x="23971" y="14243"/>
                    </a:cubicBezTo>
                    <a:cubicBezTo>
                      <a:pt x="24089" y="14125"/>
                      <a:pt x="24231" y="14006"/>
                      <a:pt x="24349" y="13912"/>
                    </a:cubicBezTo>
                    <a:cubicBezTo>
                      <a:pt x="24822" y="13534"/>
                      <a:pt x="25294" y="13180"/>
                      <a:pt x="25838" y="12872"/>
                    </a:cubicBezTo>
                    <a:cubicBezTo>
                      <a:pt x="26098" y="12731"/>
                      <a:pt x="26358" y="12542"/>
                      <a:pt x="26594" y="12400"/>
                    </a:cubicBezTo>
                    <a:cubicBezTo>
                      <a:pt x="26877" y="12258"/>
                      <a:pt x="27137" y="12069"/>
                      <a:pt x="27374" y="11927"/>
                    </a:cubicBezTo>
                    <a:lnTo>
                      <a:pt x="27374" y="11904"/>
                    </a:lnTo>
                    <a:close/>
                    <a:moveTo>
                      <a:pt x="28413" y="12116"/>
                    </a:moveTo>
                    <a:lnTo>
                      <a:pt x="28413" y="12116"/>
                    </a:lnTo>
                    <a:cubicBezTo>
                      <a:pt x="28106" y="12329"/>
                      <a:pt x="27775" y="12565"/>
                      <a:pt x="27468" y="12825"/>
                    </a:cubicBezTo>
                    <a:cubicBezTo>
                      <a:pt x="26901" y="13227"/>
                      <a:pt x="26358" y="13652"/>
                      <a:pt x="25814" y="14030"/>
                    </a:cubicBezTo>
                    <a:cubicBezTo>
                      <a:pt x="25507" y="14243"/>
                      <a:pt x="25247" y="14432"/>
                      <a:pt x="24940" y="14621"/>
                    </a:cubicBezTo>
                    <a:cubicBezTo>
                      <a:pt x="24656" y="14810"/>
                      <a:pt x="24397" y="14999"/>
                      <a:pt x="24089" y="15211"/>
                    </a:cubicBezTo>
                    <a:cubicBezTo>
                      <a:pt x="24068" y="15254"/>
                      <a:pt x="24085" y="15333"/>
                      <a:pt x="24139" y="15333"/>
                    </a:cubicBezTo>
                    <a:cubicBezTo>
                      <a:pt x="24146" y="15333"/>
                      <a:pt x="24153" y="15332"/>
                      <a:pt x="24160" y="15330"/>
                    </a:cubicBezTo>
                    <a:cubicBezTo>
                      <a:pt x="24467" y="15117"/>
                      <a:pt x="24798" y="14881"/>
                      <a:pt x="25105" y="14644"/>
                    </a:cubicBezTo>
                    <a:cubicBezTo>
                      <a:pt x="25649" y="14243"/>
                      <a:pt x="26216" y="13841"/>
                      <a:pt x="26783" y="13416"/>
                    </a:cubicBezTo>
                    <a:cubicBezTo>
                      <a:pt x="27326" y="12990"/>
                      <a:pt x="27870" y="12542"/>
                      <a:pt x="28413" y="12116"/>
                    </a:cubicBezTo>
                    <a:close/>
                    <a:moveTo>
                      <a:pt x="28484" y="11667"/>
                    </a:moveTo>
                    <a:cubicBezTo>
                      <a:pt x="28437" y="11691"/>
                      <a:pt x="28366" y="11715"/>
                      <a:pt x="28342" y="11715"/>
                    </a:cubicBezTo>
                    <a:cubicBezTo>
                      <a:pt x="27941" y="11904"/>
                      <a:pt x="27539" y="12116"/>
                      <a:pt x="27161" y="12353"/>
                    </a:cubicBezTo>
                    <a:cubicBezTo>
                      <a:pt x="26783" y="12589"/>
                      <a:pt x="26429" y="12825"/>
                      <a:pt x="26051" y="13085"/>
                    </a:cubicBezTo>
                    <a:cubicBezTo>
                      <a:pt x="25696" y="13321"/>
                      <a:pt x="25342" y="13581"/>
                      <a:pt x="24964" y="13817"/>
                    </a:cubicBezTo>
                    <a:cubicBezTo>
                      <a:pt x="24633" y="14077"/>
                      <a:pt x="24302" y="14361"/>
                      <a:pt x="23971" y="14621"/>
                    </a:cubicBezTo>
                    <a:cubicBezTo>
                      <a:pt x="23830" y="14763"/>
                      <a:pt x="23641" y="14904"/>
                      <a:pt x="23522" y="15070"/>
                    </a:cubicBezTo>
                    <a:cubicBezTo>
                      <a:pt x="23381" y="15211"/>
                      <a:pt x="23239" y="15353"/>
                      <a:pt x="23121" y="15542"/>
                    </a:cubicBezTo>
                    <a:cubicBezTo>
                      <a:pt x="23121" y="15592"/>
                      <a:pt x="23144" y="15642"/>
                      <a:pt x="23175" y="15642"/>
                    </a:cubicBezTo>
                    <a:cubicBezTo>
                      <a:pt x="23188" y="15642"/>
                      <a:pt x="23201" y="15634"/>
                      <a:pt x="23215" y="15613"/>
                    </a:cubicBezTo>
                    <a:cubicBezTo>
                      <a:pt x="23239" y="15589"/>
                      <a:pt x="23262" y="15542"/>
                      <a:pt x="23286" y="15495"/>
                    </a:cubicBezTo>
                    <a:cubicBezTo>
                      <a:pt x="23570" y="15188"/>
                      <a:pt x="23853" y="14881"/>
                      <a:pt x="24184" y="14621"/>
                    </a:cubicBezTo>
                    <a:cubicBezTo>
                      <a:pt x="24515" y="14361"/>
                      <a:pt x="24822" y="14077"/>
                      <a:pt x="25176" y="13817"/>
                    </a:cubicBezTo>
                    <a:cubicBezTo>
                      <a:pt x="25531" y="13558"/>
                      <a:pt x="25885" y="13321"/>
                      <a:pt x="26240" y="13061"/>
                    </a:cubicBezTo>
                    <a:cubicBezTo>
                      <a:pt x="26594" y="12778"/>
                      <a:pt x="26996" y="12542"/>
                      <a:pt x="27374" y="12305"/>
                    </a:cubicBezTo>
                    <a:cubicBezTo>
                      <a:pt x="27752" y="12069"/>
                      <a:pt x="28130" y="11880"/>
                      <a:pt x="28531" y="11691"/>
                    </a:cubicBezTo>
                    <a:cubicBezTo>
                      <a:pt x="28555" y="11691"/>
                      <a:pt x="28531" y="11667"/>
                      <a:pt x="28484" y="11667"/>
                    </a:cubicBezTo>
                    <a:close/>
                    <a:moveTo>
                      <a:pt x="4431" y="11833"/>
                    </a:moveTo>
                    <a:cubicBezTo>
                      <a:pt x="4361" y="11833"/>
                      <a:pt x="4337" y="11856"/>
                      <a:pt x="4266" y="11856"/>
                    </a:cubicBezTo>
                    <a:cubicBezTo>
                      <a:pt x="4195" y="11904"/>
                      <a:pt x="4077" y="11927"/>
                      <a:pt x="3982" y="11975"/>
                    </a:cubicBezTo>
                    <a:cubicBezTo>
                      <a:pt x="3888" y="12045"/>
                      <a:pt x="3793" y="12069"/>
                      <a:pt x="3723" y="12140"/>
                    </a:cubicBezTo>
                    <a:cubicBezTo>
                      <a:pt x="3534" y="12258"/>
                      <a:pt x="3392" y="12376"/>
                      <a:pt x="3203" y="12494"/>
                    </a:cubicBezTo>
                    <a:cubicBezTo>
                      <a:pt x="2896" y="12731"/>
                      <a:pt x="2588" y="12967"/>
                      <a:pt x="2305" y="13250"/>
                    </a:cubicBezTo>
                    <a:cubicBezTo>
                      <a:pt x="1998" y="13510"/>
                      <a:pt x="1738" y="13817"/>
                      <a:pt x="1478" y="14101"/>
                    </a:cubicBezTo>
                    <a:cubicBezTo>
                      <a:pt x="1194" y="14408"/>
                      <a:pt x="958" y="14739"/>
                      <a:pt x="722" y="15046"/>
                    </a:cubicBezTo>
                    <a:cubicBezTo>
                      <a:pt x="489" y="15373"/>
                      <a:pt x="301" y="15699"/>
                      <a:pt x="115" y="16049"/>
                    </a:cubicBezTo>
                    <a:lnTo>
                      <a:pt x="115" y="16049"/>
                    </a:lnTo>
                    <a:cubicBezTo>
                      <a:pt x="120" y="16047"/>
                      <a:pt x="126" y="16044"/>
                      <a:pt x="131" y="16038"/>
                    </a:cubicBezTo>
                    <a:cubicBezTo>
                      <a:pt x="178" y="16015"/>
                      <a:pt x="202" y="15944"/>
                      <a:pt x="226" y="15920"/>
                    </a:cubicBezTo>
                    <a:cubicBezTo>
                      <a:pt x="438" y="15589"/>
                      <a:pt x="627" y="15235"/>
                      <a:pt x="887" y="14904"/>
                    </a:cubicBezTo>
                    <a:cubicBezTo>
                      <a:pt x="1124" y="14574"/>
                      <a:pt x="1360" y="14290"/>
                      <a:pt x="1620" y="13983"/>
                    </a:cubicBezTo>
                    <a:cubicBezTo>
                      <a:pt x="1880" y="13699"/>
                      <a:pt x="2140" y="13439"/>
                      <a:pt x="2447" y="13156"/>
                    </a:cubicBezTo>
                    <a:cubicBezTo>
                      <a:pt x="2730" y="12896"/>
                      <a:pt x="3037" y="12660"/>
                      <a:pt x="3368" y="12423"/>
                    </a:cubicBezTo>
                    <a:cubicBezTo>
                      <a:pt x="3534" y="12305"/>
                      <a:pt x="3675" y="12187"/>
                      <a:pt x="3864" y="12116"/>
                    </a:cubicBezTo>
                    <a:cubicBezTo>
                      <a:pt x="3959" y="12045"/>
                      <a:pt x="4030" y="11975"/>
                      <a:pt x="4124" y="11951"/>
                    </a:cubicBezTo>
                    <a:cubicBezTo>
                      <a:pt x="4195" y="11927"/>
                      <a:pt x="4219" y="11927"/>
                      <a:pt x="4266" y="11904"/>
                    </a:cubicBezTo>
                    <a:cubicBezTo>
                      <a:pt x="4337" y="11880"/>
                      <a:pt x="4361" y="11880"/>
                      <a:pt x="4431" y="11833"/>
                    </a:cubicBezTo>
                    <a:close/>
                    <a:moveTo>
                      <a:pt x="115" y="16049"/>
                    </a:moveTo>
                    <a:lnTo>
                      <a:pt x="115" y="16049"/>
                    </a:lnTo>
                    <a:cubicBezTo>
                      <a:pt x="109" y="16050"/>
                      <a:pt x="105" y="16050"/>
                      <a:pt x="102" y="16050"/>
                    </a:cubicBezTo>
                    <a:cubicBezTo>
                      <a:pt x="96" y="16050"/>
                      <a:pt x="96" y="16050"/>
                      <a:pt x="108" y="16062"/>
                    </a:cubicBezTo>
                    <a:cubicBezTo>
                      <a:pt x="110" y="16058"/>
                      <a:pt x="112" y="16053"/>
                      <a:pt x="115" y="16049"/>
                    </a:cubicBezTo>
                    <a:close/>
                    <a:moveTo>
                      <a:pt x="29642" y="11549"/>
                    </a:moveTo>
                    <a:cubicBezTo>
                      <a:pt x="29618" y="11573"/>
                      <a:pt x="29547" y="11620"/>
                      <a:pt x="29500" y="11667"/>
                    </a:cubicBezTo>
                    <a:cubicBezTo>
                      <a:pt x="29311" y="11809"/>
                      <a:pt x="29146" y="11975"/>
                      <a:pt x="28957" y="12164"/>
                    </a:cubicBezTo>
                    <a:cubicBezTo>
                      <a:pt x="28791" y="12329"/>
                      <a:pt x="28602" y="12494"/>
                      <a:pt x="28437" y="12636"/>
                    </a:cubicBezTo>
                    <a:cubicBezTo>
                      <a:pt x="28082" y="12967"/>
                      <a:pt x="27704" y="13250"/>
                      <a:pt x="27350" y="13558"/>
                    </a:cubicBezTo>
                    <a:cubicBezTo>
                      <a:pt x="26948" y="13841"/>
                      <a:pt x="26570" y="14148"/>
                      <a:pt x="26192" y="14408"/>
                    </a:cubicBezTo>
                    <a:cubicBezTo>
                      <a:pt x="25814" y="14668"/>
                      <a:pt x="25389" y="14952"/>
                      <a:pt x="24987" y="15211"/>
                    </a:cubicBezTo>
                    <a:cubicBezTo>
                      <a:pt x="24775" y="15330"/>
                      <a:pt x="24562" y="15471"/>
                      <a:pt x="24349" y="15589"/>
                    </a:cubicBezTo>
                    <a:lnTo>
                      <a:pt x="23735" y="15944"/>
                    </a:lnTo>
                    <a:cubicBezTo>
                      <a:pt x="23711" y="16038"/>
                      <a:pt x="23735" y="16062"/>
                      <a:pt x="23759" y="16062"/>
                    </a:cubicBezTo>
                    <a:lnTo>
                      <a:pt x="23948" y="15968"/>
                    </a:lnTo>
                    <a:lnTo>
                      <a:pt x="24562" y="15613"/>
                    </a:lnTo>
                    <a:cubicBezTo>
                      <a:pt x="24775" y="15495"/>
                      <a:pt x="24987" y="15353"/>
                      <a:pt x="25176" y="15235"/>
                    </a:cubicBezTo>
                    <a:cubicBezTo>
                      <a:pt x="25602" y="14975"/>
                      <a:pt x="25980" y="14692"/>
                      <a:pt x="26405" y="14408"/>
                    </a:cubicBezTo>
                    <a:cubicBezTo>
                      <a:pt x="26783" y="14101"/>
                      <a:pt x="27161" y="13841"/>
                      <a:pt x="27539" y="13510"/>
                    </a:cubicBezTo>
                    <a:cubicBezTo>
                      <a:pt x="27941" y="13227"/>
                      <a:pt x="28295" y="12896"/>
                      <a:pt x="28650" y="12565"/>
                    </a:cubicBezTo>
                    <a:cubicBezTo>
                      <a:pt x="29004" y="12258"/>
                      <a:pt x="29358" y="11927"/>
                      <a:pt x="29666" y="11573"/>
                    </a:cubicBezTo>
                    <a:cubicBezTo>
                      <a:pt x="29666" y="11573"/>
                      <a:pt x="29666" y="11549"/>
                      <a:pt x="29642" y="11549"/>
                    </a:cubicBezTo>
                    <a:close/>
                    <a:moveTo>
                      <a:pt x="4416" y="12141"/>
                    </a:moveTo>
                    <a:cubicBezTo>
                      <a:pt x="4387" y="12157"/>
                      <a:pt x="4352" y="12172"/>
                      <a:pt x="4337" y="12187"/>
                    </a:cubicBezTo>
                    <a:cubicBezTo>
                      <a:pt x="3982" y="12423"/>
                      <a:pt x="3628" y="12707"/>
                      <a:pt x="3297" y="12967"/>
                    </a:cubicBezTo>
                    <a:cubicBezTo>
                      <a:pt x="2967" y="13227"/>
                      <a:pt x="2659" y="13510"/>
                      <a:pt x="2352" y="13817"/>
                    </a:cubicBezTo>
                    <a:cubicBezTo>
                      <a:pt x="2069" y="14101"/>
                      <a:pt x="1762" y="14432"/>
                      <a:pt x="1502" y="14763"/>
                    </a:cubicBezTo>
                    <a:cubicBezTo>
                      <a:pt x="1242" y="15093"/>
                      <a:pt x="958" y="15448"/>
                      <a:pt x="722" y="15802"/>
                    </a:cubicBezTo>
                    <a:cubicBezTo>
                      <a:pt x="486" y="16157"/>
                      <a:pt x="249" y="16511"/>
                      <a:pt x="60" y="16889"/>
                    </a:cubicBezTo>
                    <a:cubicBezTo>
                      <a:pt x="17" y="16903"/>
                      <a:pt x="35" y="16926"/>
                      <a:pt x="61" y="16926"/>
                    </a:cubicBezTo>
                    <a:cubicBezTo>
                      <a:pt x="78" y="16926"/>
                      <a:pt x="98" y="16917"/>
                      <a:pt x="108" y="16889"/>
                    </a:cubicBezTo>
                    <a:cubicBezTo>
                      <a:pt x="131" y="16842"/>
                      <a:pt x="178" y="16794"/>
                      <a:pt x="202" y="16747"/>
                    </a:cubicBezTo>
                    <a:cubicBezTo>
                      <a:pt x="415" y="16393"/>
                      <a:pt x="651" y="16015"/>
                      <a:pt x="887" y="15684"/>
                    </a:cubicBezTo>
                    <a:cubicBezTo>
                      <a:pt x="1124" y="15330"/>
                      <a:pt x="1383" y="14999"/>
                      <a:pt x="1643" y="14668"/>
                    </a:cubicBezTo>
                    <a:cubicBezTo>
                      <a:pt x="1903" y="14361"/>
                      <a:pt x="2210" y="14030"/>
                      <a:pt x="2494" y="13723"/>
                    </a:cubicBezTo>
                    <a:cubicBezTo>
                      <a:pt x="2801" y="13439"/>
                      <a:pt x="3132" y="13132"/>
                      <a:pt x="3439" y="12872"/>
                    </a:cubicBezTo>
                    <a:cubicBezTo>
                      <a:pt x="3757" y="12623"/>
                      <a:pt x="4097" y="12351"/>
                      <a:pt x="4416" y="12141"/>
                    </a:cubicBezTo>
                    <a:close/>
                    <a:moveTo>
                      <a:pt x="5447" y="11833"/>
                    </a:moveTo>
                    <a:cubicBezTo>
                      <a:pt x="5400" y="11833"/>
                      <a:pt x="5329" y="11880"/>
                      <a:pt x="5306" y="11904"/>
                    </a:cubicBezTo>
                    <a:cubicBezTo>
                      <a:pt x="5187" y="11951"/>
                      <a:pt x="5093" y="12022"/>
                      <a:pt x="5022" y="12069"/>
                    </a:cubicBezTo>
                    <a:cubicBezTo>
                      <a:pt x="4928" y="12140"/>
                      <a:pt x="4833" y="12234"/>
                      <a:pt x="4739" y="12282"/>
                    </a:cubicBezTo>
                    <a:lnTo>
                      <a:pt x="4219" y="12731"/>
                    </a:lnTo>
                    <a:cubicBezTo>
                      <a:pt x="3864" y="13014"/>
                      <a:pt x="3534" y="13345"/>
                      <a:pt x="3203" y="13676"/>
                    </a:cubicBezTo>
                    <a:cubicBezTo>
                      <a:pt x="2896" y="14006"/>
                      <a:pt x="2588" y="14361"/>
                      <a:pt x="2305" y="14692"/>
                    </a:cubicBezTo>
                    <a:cubicBezTo>
                      <a:pt x="1998" y="15046"/>
                      <a:pt x="1714" y="15424"/>
                      <a:pt x="1431" y="15802"/>
                    </a:cubicBezTo>
                    <a:cubicBezTo>
                      <a:pt x="1171" y="16180"/>
                      <a:pt x="887" y="16535"/>
                      <a:pt x="604" y="16913"/>
                    </a:cubicBezTo>
                    <a:cubicBezTo>
                      <a:pt x="586" y="16985"/>
                      <a:pt x="637" y="17016"/>
                      <a:pt x="672" y="17016"/>
                    </a:cubicBezTo>
                    <a:cubicBezTo>
                      <a:pt x="683" y="17016"/>
                      <a:pt x="693" y="17013"/>
                      <a:pt x="698" y="17007"/>
                    </a:cubicBezTo>
                    <a:cubicBezTo>
                      <a:pt x="722" y="16960"/>
                      <a:pt x="769" y="16913"/>
                      <a:pt x="793" y="16865"/>
                    </a:cubicBezTo>
                    <a:cubicBezTo>
                      <a:pt x="1053" y="16464"/>
                      <a:pt x="1313" y="16133"/>
                      <a:pt x="1620" y="15731"/>
                    </a:cubicBezTo>
                    <a:cubicBezTo>
                      <a:pt x="1880" y="15377"/>
                      <a:pt x="2187" y="14999"/>
                      <a:pt x="2470" y="14644"/>
                    </a:cubicBezTo>
                    <a:cubicBezTo>
                      <a:pt x="2777" y="14290"/>
                      <a:pt x="3061" y="13936"/>
                      <a:pt x="3392" y="13605"/>
                    </a:cubicBezTo>
                    <a:cubicBezTo>
                      <a:pt x="3723" y="13298"/>
                      <a:pt x="4030" y="12967"/>
                      <a:pt x="4361" y="12660"/>
                    </a:cubicBezTo>
                    <a:lnTo>
                      <a:pt x="4904" y="12234"/>
                    </a:lnTo>
                    <a:cubicBezTo>
                      <a:pt x="5069" y="12069"/>
                      <a:pt x="5258" y="11927"/>
                      <a:pt x="5447" y="11833"/>
                    </a:cubicBezTo>
                    <a:close/>
                    <a:moveTo>
                      <a:pt x="21231" y="11904"/>
                    </a:moveTo>
                    <a:lnTo>
                      <a:pt x="21231" y="11904"/>
                    </a:lnTo>
                    <a:cubicBezTo>
                      <a:pt x="21160" y="11927"/>
                      <a:pt x="21089" y="11951"/>
                      <a:pt x="21018" y="11975"/>
                    </a:cubicBezTo>
                    <a:cubicBezTo>
                      <a:pt x="20427" y="12211"/>
                      <a:pt x="19860" y="12494"/>
                      <a:pt x="19340" y="12801"/>
                    </a:cubicBezTo>
                    <a:cubicBezTo>
                      <a:pt x="18797" y="13132"/>
                      <a:pt x="18277" y="13463"/>
                      <a:pt x="17781" y="13841"/>
                    </a:cubicBezTo>
                    <a:cubicBezTo>
                      <a:pt x="17261" y="14243"/>
                      <a:pt x="16789" y="14621"/>
                      <a:pt x="16316" y="15046"/>
                    </a:cubicBezTo>
                    <a:cubicBezTo>
                      <a:pt x="15891" y="15495"/>
                      <a:pt x="15442" y="15944"/>
                      <a:pt x="15016" y="16416"/>
                    </a:cubicBezTo>
                    <a:cubicBezTo>
                      <a:pt x="14615" y="16889"/>
                      <a:pt x="14237" y="17385"/>
                      <a:pt x="13906" y="17929"/>
                    </a:cubicBezTo>
                    <a:cubicBezTo>
                      <a:pt x="13906" y="17929"/>
                      <a:pt x="13927" y="17939"/>
                      <a:pt x="13955" y="17939"/>
                    </a:cubicBezTo>
                    <a:cubicBezTo>
                      <a:pt x="13969" y="17939"/>
                      <a:pt x="13985" y="17936"/>
                      <a:pt x="14001" y="17929"/>
                    </a:cubicBezTo>
                    <a:cubicBezTo>
                      <a:pt x="14048" y="17858"/>
                      <a:pt x="14071" y="17810"/>
                      <a:pt x="14142" y="17740"/>
                    </a:cubicBezTo>
                    <a:cubicBezTo>
                      <a:pt x="14497" y="17243"/>
                      <a:pt x="14875" y="16747"/>
                      <a:pt x="15253" y="16275"/>
                    </a:cubicBezTo>
                    <a:cubicBezTo>
                      <a:pt x="15678" y="15802"/>
                      <a:pt x="16080" y="15353"/>
                      <a:pt x="16552" y="14952"/>
                    </a:cubicBezTo>
                    <a:cubicBezTo>
                      <a:pt x="17001" y="14526"/>
                      <a:pt x="17497" y="14101"/>
                      <a:pt x="18017" y="13770"/>
                    </a:cubicBezTo>
                    <a:cubicBezTo>
                      <a:pt x="18513" y="13416"/>
                      <a:pt x="19033" y="13061"/>
                      <a:pt x="19577" y="12754"/>
                    </a:cubicBezTo>
                    <a:cubicBezTo>
                      <a:pt x="20096" y="12471"/>
                      <a:pt x="20663" y="12164"/>
                      <a:pt x="21231" y="11904"/>
                    </a:cubicBezTo>
                    <a:close/>
                    <a:moveTo>
                      <a:pt x="4597" y="12896"/>
                    </a:moveTo>
                    <a:cubicBezTo>
                      <a:pt x="4550" y="12943"/>
                      <a:pt x="4502" y="12967"/>
                      <a:pt x="4455" y="12990"/>
                    </a:cubicBezTo>
                    <a:cubicBezTo>
                      <a:pt x="4361" y="13061"/>
                      <a:pt x="4266" y="13109"/>
                      <a:pt x="4219" y="13203"/>
                    </a:cubicBezTo>
                    <a:cubicBezTo>
                      <a:pt x="4124" y="13250"/>
                      <a:pt x="4077" y="13345"/>
                      <a:pt x="3982" y="13439"/>
                    </a:cubicBezTo>
                    <a:cubicBezTo>
                      <a:pt x="3841" y="13581"/>
                      <a:pt x="3675" y="13770"/>
                      <a:pt x="3534" y="13936"/>
                    </a:cubicBezTo>
                    <a:lnTo>
                      <a:pt x="2730" y="14999"/>
                    </a:lnTo>
                    <a:lnTo>
                      <a:pt x="1951" y="16062"/>
                    </a:lnTo>
                    <a:cubicBezTo>
                      <a:pt x="1667" y="16416"/>
                      <a:pt x="1383" y="16747"/>
                      <a:pt x="1076" y="17078"/>
                    </a:cubicBezTo>
                    <a:cubicBezTo>
                      <a:pt x="793" y="17385"/>
                      <a:pt x="462" y="17692"/>
                      <a:pt x="131" y="17952"/>
                    </a:cubicBezTo>
                    <a:cubicBezTo>
                      <a:pt x="167" y="17952"/>
                      <a:pt x="202" y="17992"/>
                      <a:pt x="228" y="17992"/>
                    </a:cubicBezTo>
                    <a:cubicBezTo>
                      <a:pt x="236" y="17992"/>
                      <a:pt x="243" y="17988"/>
                      <a:pt x="249" y="17976"/>
                    </a:cubicBezTo>
                    <a:cubicBezTo>
                      <a:pt x="320" y="17952"/>
                      <a:pt x="344" y="17929"/>
                      <a:pt x="367" y="17905"/>
                    </a:cubicBezTo>
                    <a:cubicBezTo>
                      <a:pt x="722" y="17621"/>
                      <a:pt x="1029" y="17314"/>
                      <a:pt x="1313" y="17007"/>
                    </a:cubicBezTo>
                    <a:cubicBezTo>
                      <a:pt x="1620" y="16676"/>
                      <a:pt x="1880" y="16322"/>
                      <a:pt x="2140" y="16015"/>
                    </a:cubicBezTo>
                    <a:cubicBezTo>
                      <a:pt x="2423" y="15660"/>
                      <a:pt x="2683" y="15282"/>
                      <a:pt x="2919" y="14952"/>
                    </a:cubicBezTo>
                    <a:cubicBezTo>
                      <a:pt x="3179" y="14597"/>
                      <a:pt x="3415" y="14243"/>
                      <a:pt x="3675" y="13888"/>
                    </a:cubicBezTo>
                    <a:cubicBezTo>
                      <a:pt x="3841" y="13699"/>
                      <a:pt x="3982" y="13534"/>
                      <a:pt x="4124" y="13369"/>
                    </a:cubicBezTo>
                    <a:lnTo>
                      <a:pt x="4361" y="13132"/>
                    </a:lnTo>
                    <a:lnTo>
                      <a:pt x="4597" y="12896"/>
                    </a:lnTo>
                    <a:close/>
                    <a:moveTo>
                      <a:pt x="12748" y="12376"/>
                    </a:moveTo>
                    <a:cubicBezTo>
                      <a:pt x="12701" y="12400"/>
                      <a:pt x="12630" y="12423"/>
                      <a:pt x="12583" y="12494"/>
                    </a:cubicBezTo>
                    <a:cubicBezTo>
                      <a:pt x="12347" y="12636"/>
                      <a:pt x="12063" y="12778"/>
                      <a:pt x="11827" y="12943"/>
                    </a:cubicBezTo>
                    <a:cubicBezTo>
                      <a:pt x="11591" y="13085"/>
                      <a:pt x="11354" y="13250"/>
                      <a:pt x="11118" y="13416"/>
                    </a:cubicBezTo>
                    <a:cubicBezTo>
                      <a:pt x="10645" y="13723"/>
                      <a:pt x="10220" y="14077"/>
                      <a:pt x="9771" y="14432"/>
                    </a:cubicBezTo>
                    <a:cubicBezTo>
                      <a:pt x="9322" y="14786"/>
                      <a:pt x="8921" y="15188"/>
                      <a:pt x="8495" y="15589"/>
                    </a:cubicBezTo>
                    <a:cubicBezTo>
                      <a:pt x="8094" y="16015"/>
                      <a:pt x="7668" y="16416"/>
                      <a:pt x="7290" y="16865"/>
                    </a:cubicBezTo>
                    <a:cubicBezTo>
                      <a:pt x="6912" y="17314"/>
                      <a:pt x="6558" y="17787"/>
                      <a:pt x="6227" y="18259"/>
                    </a:cubicBezTo>
                    <a:cubicBezTo>
                      <a:pt x="6227" y="18276"/>
                      <a:pt x="6251" y="18293"/>
                      <a:pt x="6281" y="18293"/>
                    </a:cubicBezTo>
                    <a:cubicBezTo>
                      <a:pt x="6294" y="18293"/>
                      <a:pt x="6308" y="18290"/>
                      <a:pt x="6322" y="18283"/>
                    </a:cubicBezTo>
                    <a:cubicBezTo>
                      <a:pt x="6345" y="18212"/>
                      <a:pt x="6392" y="18165"/>
                      <a:pt x="6440" y="18094"/>
                    </a:cubicBezTo>
                    <a:cubicBezTo>
                      <a:pt x="6747" y="17621"/>
                      <a:pt x="7101" y="17196"/>
                      <a:pt x="7503" y="16747"/>
                    </a:cubicBezTo>
                    <a:cubicBezTo>
                      <a:pt x="7881" y="16298"/>
                      <a:pt x="8283" y="15897"/>
                      <a:pt x="8708" y="15495"/>
                    </a:cubicBezTo>
                    <a:cubicBezTo>
                      <a:pt x="9110" y="15117"/>
                      <a:pt x="9535" y="14739"/>
                      <a:pt x="9984" y="14385"/>
                    </a:cubicBezTo>
                    <a:cubicBezTo>
                      <a:pt x="10409" y="14030"/>
                      <a:pt x="10882" y="13676"/>
                      <a:pt x="11331" y="13345"/>
                    </a:cubicBezTo>
                    <a:cubicBezTo>
                      <a:pt x="11567" y="13203"/>
                      <a:pt x="11803" y="13014"/>
                      <a:pt x="12039" y="12872"/>
                    </a:cubicBezTo>
                    <a:cubicBezTo>
                      <a:pt x="12276" y="12731"/>
                      <a:pt x="12512" y="12542"/>
                      <a:pt x="12748" y="12400"/>
                    </a:cubicBezTo>
                    <a:lnTo>
                      <a:pt x="12748" y="12376"/>
                    </a:lnTo>
                    <a:close/>
                    <a:moveTo>
                      <a:pt x="9638" y="13330"/>
                    </a:moveTo>
                    <a:lnTo>
                      <a:pt x="9638" y="13330"/>
                    </a:lnTo>
                    <a:cubicBezTo>
                      <a:pt x="9219" y="13587"/>
                      <a:pt x="8845" y="13845"/>
                      <a:pt x="8472" y="14172"/>
                    </a:cubicBezTo>
                    <a:cubicBezTo>
                      <a:pt x="8094" y="14455"/>
                      <a:pt x="7692" y="14786"/>
                      <a:pt x="7338" y="15117"/>
                    </a:cubicBezTo>
                    <a:cubicBezTo>
                      <a:pt x="6983" y="15448"/>
                      <a:pt x="6629" y="15802"/>
                      <a:pt x="6322" y="16157"/>
                    </a:cubicBezTo>
                    <a:cubicBezTo>
                      <a:pt x="5991" y="16511"/>
                      <a:pt x="5660" y="16889"/>
                      <a:pt x="5377" y="17267"/>
                    </a:cubicBezTo>
                    <a:cubicBezTo>
                      <a:pt x="5069" y="17645"/>
                      <a:pt x="4786" y="18047"/>
                      <a:pt x="4550" y="18472"/>
                    </a:cubicBezTo>
                    <a:cubicBezTo>
                      <a:pt x="4498" y="18507"/>
                      <a:pt x="4522" y="18529"/>
                      <a:pt x="4548" y="18529"/>
                    </a:cubicBezTo>
                    <a:cubicBezTo>
                      <a:pt x="4557" y="18529"/>
                      <a:pt x="4567" y="18526"/>
                      <a:pt x="4573" y="18519"/>
                    </a:cubicBezTo>
                    <a:cubicBezTo>
                      <a:pt x="4597" y="18448"/>
                      <a:pt x="4620" y="18425"/>
                      <a:pt x="4668" y="18378"/>
                    </a:cubicBezTo>
                    <a:cubicBezTo>
                      <a:pt x="4951" y="17976"/>
                      <a:pt x="5211" y="17574"/>
                      <a:pt x="5518" y="17196"/>
                    </a:cubicBezTo>
                    <a:cubicBezTo>
                      <a:pt x="5802" y="16794"/>
                      <a:pt x="6133" y="16440"/>
                      <a:pt x="6463" y="16062"/>
                    </a:cubicBezTo>
                    <a:cubicBezTo>
                      <a:pt x="6794" y="15708"/>
                      <a:pt x="7149" y="15353"/>
                      <a:pt x="7503" y="15022"/>
                    </a:cubicBezTo>
                    <a:cubicBezTo>
                      <a:pt x="7834" y="14692"/>
                      <a:pt x="8235" y="14385"/>
                      <a:pt x="8613" y="14077"/>
                    </a:cubicBezTo>
                    <a:cubicBezTo>
                      <a:pt x="8942" y="13831"/>
                      <a:pt x="9289" y="13566"/>
                      <a:pt x="9638" y="13330"/>
                    </a:cubicBezTo>
                    <a:close/>
                    <a:moveTo>
                      <a:pt x="21443" y="12116"/>
                    </a:moveTo>
                    <a:lnTo>
                      <a:pt x="21443" y="12116"/>
                    </a:lnTo>
                    <a:cubicBezTo>
                      <a:pt x="21372" y="12140"/>
                      <a:pt x="21278" y="12187"/>
                      <a:pt x="21231" y="12234"/>
                    </a:cubicBezTo>
                    <a:cubicBezTo>
                      <a:pt x="20640" y="12589"/>
                      <a:pt x="20073" y="12967"/>
                      <a:pt x="19506" y="13345"/>
                    </a:cubicBezTo>
                    <a:cubicBezTo>
                      <a:pt x="18962" y="13770"/>
                      <a:pt x="18419" y="14172"/>
                      <a:pt x="17899" y="14574"/>
                    </a:cubicBezTo>
                    <a:cubicBezTo>
                      <a:pt x="17356" y="15022"/>
                      <a:pt x="16836" y="15471"/>
                      <a:pt x="16316" y="15920"/>
                    </a:cubicBezTo>
                    <a:cubicBezTo>
                      <a:pt x="15820" y="16393"/>
                      <a:pt x="15324" y="16818"/>
                      <a:pt x="14851" y="17338"/>
                    </a:cubicBezTo>
                    <a:cubicBezTo>
                      <a:pt x="14379" y="17834"/>
                      <a:pt x="13906" y="18307"/>
                      <a:pt x="13433" y="18826"/>
                    </a:cubicBezTo>
                    <a:cubicBezTo>
                      <a:pt x="13380" y="18880"/>
                      <a:pt x="13420" y="18946"/>
                      <a:pt x="13453" y="18946"/>
                    </a:cubicBezTo>
                    <a:cubicBezTo>
                      <a:pt x="13464" y="18946"/>
                      <a:pt x="13475" y="18939"/>
                      <a:pt x="13481" y="18921"/>
                    </a:cubicBezTo>
                    <a:lnTo>
                      <a:pt x="13670" y="18756"/>
                    </a:lnTo>
                    <a:cubicBezTo>
                      <a:pt x="14119" y="18259"/>
                      <a:pt x="14591" y="17740"/>
                      <a:pt x="15087" y="17267"/>
                    </a:cubicBezTo>
                    <a:cubicBezTo>
                      <a:pt x="15560" y="16794"/>
                      <a:pt x="16056" y="16322"/>
                      <a:pt x="16552" y="15849"/>
                    </a:cubicBezTo>
                    <a:cubicBezTo>
                      <a:pt x="17072" y="15377"/>
                      <a:pt x="17592" y="14952"/>
                      <a:pt x="18135" y="14526"/>
                    </a:cubicBezTo>
                    <a:cubicBezTo>
                      <a:pt x="18655" y="14077"/>
                      <a:pt x="19199" y="13676"/>
                      <a:pt x="19742" y="13298"/>
                    </a:cubicBezTo>
                    <a:cubicBezTo>
                      <a:pt x="20026" y="13085"/>
                      <a:pt x="20309" y="12896"/>
                      <a:pt x="20569" y="12707"/>
                    </a:cubicBezTo>
                    <a:cubicBezTo>
                      <a:pt x="20852" y="12494"/>
                      <a:pt x="21136" y="12305"/>
                      <a:pt x="21443" y="12116"/>
                    </a:cubicBezTo>
                    <a:close/>
                    <a:moveTo>
                      <a:pt x="20096" y="13321"/>
                    </a:moveTo>
                    <a:lnTo>
                      <a:pt x="20096" y="13321"/>
                    </a:lnTo>
                    <a:cubicBezTo>
                      <a:pt x="20049" y="13345"/>
                      <a:pt x="19978" y="13392"/>
                      <a:pt x="19955" y="13439"/>
                    </a:cubicBezTo>
                    <a:cubicBezTo>
                      <a:pt x="19506" y="13794"/>
                      <a:pt x="19104" y="14148"/>
                      <a:pt x="18726" y="14526"/>
                    </a:cubicBezTo>
                    <a:cubicBezTo>
                      <a:pt x="18301" y="14904"/>
                      <a:pt x="17923" y="15282"/>
                      <a:pt x="17545" y="15684"/>
                    </a:cubicBezTo>
                    <a:cubicBezTo>
                      <a:pt x="17143" y="16062"/>
                      <a:pt x="16765" y="16464"/>
                      <a:pt x="16363" y="16865"/>
                    </a:cubicBezTo>
                    <a:cubicBezTo>
                      <a:pt x="15962" y="17243"/>
                      <a:pt x="15584" y="17645"/>
                      <a:pt x="15182" y="17999"/>
                    </a:cubicBezTo>
                    <a:cubicBezTo>
                      <a:pt x="14969" y="18212"/>
                      <a:pt x="14757" y="18401"/>
                      <a:pt x="14591" y="18567"/>
                    </a:cubicBezTo>
                    <a:cubicBezTo>
                      <a:pt x="14379" y="18756"/>
                      <a:pt x="14166" y="18968"/>
                      <a:pt x="13953" y="19134"/>
                    </a:cubicBezTo>
                    <a:cubicBezTo>
                      <a:pt x="13953" y="19185"/>
                      <a:pt x="13990" y="19223"/>
                      <a:pt x="14019" y="19223"/>
                    </a:cubicBezTo>
                    <a:cubicBezTo>
                      <a:pt x="14031" y="19223"/>
                      <a:pt x="14041" y="19218"/>
                      <a:pt x="14048" y="19204"/>
                    </a:cubicBezTo>
                    <a:cubicBezTo>
                      <a:pt x="14119" y="19157"/>
                      <a:pt x="14166" y="19110"/>
                      <a:pt x="14190" y="19086"/>
                    </a:cubicBezTo>
                    <a:cubicBezTo>
                      <a:pt x="14615" y="18732"/>
                      <a:pt x="15016" y="18330"/>
                      <a:pt x="15418" y="17952"/>
                    </a:cubicBezTo>
                    <a:cubicBezTo>
                      <a:pt x="15796" y="17574"/>
                      <a:pt x="16174" y="17149"/>
                      <a:pt x="16552" y="16771"/>
                    </a:cubicBezTo>
                    <a:cubicBezTo>
                      <a:pt x="16954" y="16393"/>
                      <a:pt x="17332" y="15968"/>
                      <a:pt x="17710" y="15589"/>
                    </a:cubicBezTo>
                    <a:cubicBezTo>
                      <a:pt x="18088" y="15211"/>
                      <a:pt x="18490" y="14786"/>
                      <a:pt x="18891" y="14432"/>
                    </a:cubicBezTo>
                    <a:cubicBezTo>
                      <a:pt x="19104" y="14266"/>
                      <a:pt x="19317" y="14054"/>
                      <a:pt x="19482" y="13865"/>
                    </a:cubicBezTo>
                    <a:cubicBezTo>
                      <a:pt x="19695" y="13699"/>
                      <a:pt x="19907" y="13510"/>
                      <a:pt x="20096" y="13321"/>
                    </a:cubicBezTo>
                    <a:close/>
                    <a:moveTo>
                      <a:pt x="22145" y="12122"/>
                    </a:moveTo>
                    <a:cubicBezTo>
                      <a:pt x="21580" y="12546"/>
                      <a:pt x="21039" y="13016"/>
                      <a:pt x="20545" y="13510"/>
                    </a:cubicBezTo>
                    <a:cubicBezTo>
                      <a:pt x="20049" y="14030"/>
                      <a:pt x="19553" y="14526"/>
                      <a:pt x="19033" y="15046"/>
                    </a:cubicBezTo>
                    <a:cubicBezTo>
                      <a:pt x="18537" y="15589"/>
                      <a:pt x="18064" y="16086"/>
                      <a:pt x="17568" y="16629"/>
                    </a:cubicBezTo>
                    <a:cubicBezTo>
                      <a:pt x="17072" y="17149"/>
                      <a:pt x="16552" y="17645"/>
                      <a:pt x="16056" y="18165"/>
                    </a:cubicBezTo>
                    <a:cubicBezTo>
                      <a:pt x="15560" y="18661"/>
                      <a:pt x="15016" y="19134"/>
                      <a:pt x="14473" y="19583"/>
                    </a:cubicBezTo>
                    <a:cubicBezTo>
                      <a:pt x="14421" y="19652"/>
                      <a:pt x="14458" y="19696"/>
                      <a:pt x="14491" y="19696"/>
                    </a:cubicBezTo>
                    <a:cubicBezTo>
                      <a:pt x="14503" y="19696"/>
                      <a:pt x="14514" y="19690"/>
                      <a:pt x="14520" y="19677"/>
                    </a:cubicBezTo>
                    <a:cubicBezTo>
                      <a:pt x="14591" y="19606"/>
                      <a:pt x="14662" y="19559"/>
                      <a:pt x="14733" y="19488"/>
                    </a:cubicBezTo>
                    <a:cubicBezTo>
                      <a:pt x="15276" y="19039"/>
                      <a:pt x="15796" y="18543"/>
                      <a:pt x="16292" y="18047"/>
                    </a:cubicBezTo>
                    <a:cubicBezTo>
                      <a:pt x="16789" y="17551"/>
                      <a:pt x="17285" y="17031"/>
                      <a:pt x="17781" y="16511"/>
                    </a:cubicBezTo>
                    <a:cubicBezTo>
                      <a:pt x="18277" y="15968"/>
                      <a:pt x="18750" y="15471"/>
                      <a:pt x="19246" y="14952"/>
                    </a:cubicBezTo>
                    <a:cubicBezTo>
                      <a:pt x="19742" y="14408"/>
                      <a:pt x="20215" y="13912"/>
                      <a:pt x="20758" y="13416"/>
                    </a:cubicBezTo>
                    <a:cubicBezTo>
                      <a:pt x="21194" y="12959"/>
                      <a:pt x="21667" y="12538"/>
                      <a:pt x="22145" y="12122"/>
                    </a:cubicBezTo>
                    <a:close/>
                    <a:moveTo>
                      <a:pt x="13055" y="12022"/>
                    </a:moveTo>
                    <a:cubicBezTo>
                      <a:pt x="12961" y="12045"/>
                      <a:pt x="12866" y="12116"/>
                      <a:pt x="12772" y="12140"/>
                    </a:cubicBezTo>
                    <a:cubicBezTo>
                      <a:pt x="12016" y="12471"/>
                      <a:pt x="11283" y="12825"/>
                      <a:pt x="10575" y="13227"/>
                    </a:cubicBezTo>
                    <a:cubicBezTo>
                      <a:pt x="9866" y="13652"/>
                      <a:pt x="9181" y="14125"/>
                      <a:pt x="8519" y="14644"/>
                    </a:cubicBezTo>
                    <a:cubicBezTo>
                      <a:pt x="7905" y="15141"/>
                      <a:pt x="7314" y="15731"/>
                      <a:pt x="6794" y="16322"/>
                    </a:cubicBezTo>
                    <a:cubicBezTo>
                      <a:pt x="6251" y="16960"/>
                      <a:pt x="5778" y="17598"/>
                      <a:pt x="5377" y="18283"/>
                    </a:cubicBezTo>
                    <a:cubicBezTo>
                      <a:pt x="5164" y="18637"/>
                      <a:pt x="4975" y="18992"/>
                      <a:pt x="4809" y="19346"/>
                    </a:cubicBezTo>
                    <a:cubicBezTo>
                      <a:pt x="4715" y="19512"/>
                      <a:pt x="4620" y="19701"/>
                      <a:pt x="4573" y="19866"/>
                    </a:cubicBezTo>
                    <a:cubicBezTo>
                      <a:pt x="4550" y="19961"/>
                      <a:pt x="4479" y="20055"/>
                      <a:pt x="4455" y="20173"/>
                    </a:cubicBezTo>
                    <a:cubicBezTo>
                      <a:pt x="4431" y="20268"/>
                      <a:pt x="4384" y="20386"/>
                      <a:pt x="4361" y="20457"/>
                    </a:cubicBezTo>
                    <a:cubicBezTo>
                      <a:pt x="4361" y="20510"/>
                      <a:pt x="4400" y="20536"/>
                      <a:pt x="4430" y="20536"/>
                    </a:cubicBezTo>
                    <a:cubicBezTo>
                      <a:pt x="4440" y="20536"/>
                      <a:pt x="4449" y="20534"/>
                      <a:pt x="4455" y="20528"/>
                    </a:cubicBezTo>
                    <a:cubicBezTo>
                      <a:pt x="4479" y="20433"/>
                      <a:pt x="4550" y="20339"/>
                      <a:pt x="4573" y="20268"/>
                    </a:cubicBezTo>
                    <a:cubicBezTo>
                      <a:pt x="4857" y="19512"/>
                      <a:pt x="5211" y="18803"/>
                      <a:pt x="5636" y="18141"/>
                    </a:cubicBezTo>
                    <a:cubicBezTo>
                      <a:pt x="6038" y="17456"/>
                      <a:pt x="6511" y="16842"/>
                      <a:pt x="7054" y="16251"/>
                    </a:cubicBezTo>
                    <a:cubicBezTo>
                      <a:pt x="7574" y="15660"/>
                      <a:pt x="8165" y="15093"/>
                      <a:pt x="8826" y="14550"/>
                    </a:cubicBezTo>
                    <a:cubicBezTo>
                      <a:pt x="9464" y="14054"/>
                      <a:pt x="10149" y="13581"/>
                      <a:pt x="10834" y="13180"/>
                    </a:cubicBezTo>
                    <a:cubicBezTo>
                      <a:pt x="11543" y="12754"/>
                      <a:pt x="12276" y="12376"/>
                      <a:pt x="13055" y="12045"/>
                    </a:cubicBezTo>
                    <a:lnTo>
                      <a:pt x="13055" y="12022"/>
                    </a:lnTo>
                    <a:close/>
                    <a:moveTo>
                      <a:pt x="14629" y="12231"/>
                    </a:moveTo>
                    <a:cubicBezTo>
                      <a:pt x="14581" y="12257"/>
                      <a:pt x="14539" y="12277"/>
                      <a:pt x="14497" y="12305"/>
                    </a:cubicBezTo>
                    <a:cubicBezTo>
                      <a:pt x="13859" y="12731"/>
                      <a:pt x="13221" y="13132"/>
                      <a:pt x="12630" y="13605"/>
                    </a:cubicBezTo>
                    <a:cubicBezTo>
                      <a:pt x="12039" y="14077"/>
                      <a:pt x="11449" y="14597"/>
                      <a:pt x="10882" y="15093"/>
                    </a:cubicBezTo>
                    <a:cubicBezTo>
                      <a:pt x="10315" y="15613"/>
                      <a:pt x="9818" y="16180"/>
                      <a:pt x="9346" y="16771"/>
                    </a:cubicBezTo>
                    <a:cubicBezTo>
                      <a:pt x="8873" y="17362"/>
                      <a:pt x="8401" y="17999"/>
                      <a:pt x="8023" y="18661"/>
                    </a:cubicBezTo>
                    <a:cubicBezTo>
                      <a:pt x="7810" y="18992"/>
                      <a:pt x="7645" y="19346"/>
                      <a:pt x="7456" y="19701"/>
                    </a:cubicBezTo>
                    <a:cubicBezTo>
                      <a:pt x="7290" y="20055"/>
                      <a:pt x="7125" y="20409"/>
                      <a:pt x="6983" y="20764"/>
                    </a:cubicBezTo>
                    <a:cubicBezTo>
                      <a:pt x="6983" y="20797"/>
                      <a:pt x="7019" y="20831"/>
                      <a:pt x="7048" y="20831"/>
                    </a:cubicBezTo>
                    <a:cubicBezTo>
                      <a:pt x="7060" y="20831"/>
                      <a:pt x="7071" y="20825"/>
                      <a:pt x="7078" y="20811"/>
                    </a:cubicBezTo>
                    <a:cubicBezTo>
                      <a:pt x="7101" y="20740"/>
                      <a:pt x="7172" y="20646"/>
                      <a:pt x="7196" y="20551"/>
                    </a:cubicBezTo>
                    <a:cubicBezTo>
                      <a:pt x="7385" y="20197"/>
                      <a:pt x="7527" y="19842"/>
                      <a:pt x="7692" y="19512"/>
                    </a:cubicBezTo>
                    <a:cubicBezTo>
                      <a:pt x="7881" y="19204"/>
                      <a:pt x="8046" y="18826"/>
                      <a:pt x="8259" y="18519"/>
                    </a:cubicBezTo>
                    <a:cubicBezTo>
                      <a:pt x="8661" y="17858"/>
                      <a:pt x="9110" y="17220"/>
                      <a:pt x="9582" y="16629"/>
                    </a:cubicBezTo>
                    <a:cubicBezTo>
                      <a:pt x="10055" y="16038"/>
                      <a:pt x="10598" y="15495"/>
                      <a:pt x="11118" y="14975"/>
                    </a:cubicBezTo>
                    <a:cubicBezTo>
                      <a:pt x="11685" y="14432"/>
                      <a:pt x="12252" y="13959"/>
                      <a:pt x="12866" y="13487"/>
                    </a:cubicBezTo>
                    <a:cubicBezTo>
                      <a:pt x="13426" y="13039"/>
                      <a:pt x="14007" y="12634"/>
                      <a:pt x="14629" y="12231"/>
                    </a:cubicBezTo>
                    <a:close/>
                    <a:moveTo>
                      <a:pt x="10716" y="15944"/>
                    </a:moveTo>
                    <a:lnTo>
                      <a:pt x="10598" y="16062"/>
                    </a:lnTo>
                    <a:cubicBezTo>
                      <a:pt x="10456" y="16204"/>
                      <a:pt x="10291" y="16393"/>
                      <a:pt x="10149" y="16558"/>
                    </a:cubicBezTo>
                    <a:cubicBezTo>
                      <a:pt x="10007" y="16747"/>
                      <a:pt x="9889" y="16913"/>
                      <a:pt x="9771" y="17102"/>
                    </a:cubicBezTo>
                    <a:cubicBezTo>
                      <a:pt x="9535" y="17456"/>
                      <a:pt x="9299" y="17834"/>
                      <a:pt x="9086" y="18212"/>
                    </a:cubicBezTo>
                    <a:cubicBezTo>
                      <a:pt x="8850" y="18614"/>
                      <a:pt x="8637" y="18992"/>
                      <a:pt x="8401" y="19370"/>
                    </a:cubicBezTo>
                    <a:cubicBezTo>
                      <a:pt x="8141" y="19795"/>
                      <a:pt x="7857" y="20173"/>
                      <a:pt x="7550" y="20551"/>
                    </a:cubicBezTo>
                    <a:cubicBezTo>
                      <a:pt x="7267" y="20929"/>
                      <a:pt x="6936" y="21331"/>
                      <a:pt x="6629" y="21709"/>
                    </a:cubicBezTo>
                    <a:cubicBezTo>
                      <a:pt x="6610" y="21728"/>
                      <a:pt x="6652" y="21763"/>
                      <a:pt x="6682" y="21763"/>
                    </a:cubicBezTo>
                    <a:cubicBezTo>
                      <a:pt x="6689" y="21763"/>
                      <a:pt x="6695" y="21761"/>
                      <a:pt x="6700" y="21756"/>
                    </a:cubicBezTo>
                    <a:cubicBezTo>
                      <a:pt x="6723" y="21709"/>
                      <a:pt x="6794" y="21662"/>
                      <a:pt x="6818" y="21614"/>
                    </a:cubicBezTo>
                    <a:cubicBezTo>
                      <a:pt x="7149" y="21236"/>
                      <a:pt x="7432" y="20858"/>
                      <a:pt x="7739" y="20457"/>
                    </a:cubicBezTo>
                    <a:cubicBezTo>
                      <a:pt x="8023" y="20079"/>
                      <a:pt x="8283" y="19701"/>
                      <a:pt x="8566" y="19275"/>
                    </a:cubicBezTo>
                    <a:cubicBezTo>
                      <a:pt x="8802" y="18897"/>
                      <a:pt x="8992" y="18519"/>
                      <a:pt x="9228" y="18118"/>
                    </a:cubicBezTo>
                    <a:cubicBezTo>
                      <a:pt x="9440" y="17740"/>
                      <a:pt x="9677" y="17362"/>
                      <a:pt x="9913" y="17007"/>
                    </a:cubicBezTo>
                    <a:cubicBezTo>
                      <a:pt x="10149" y="16653"/>
                      <a:pt x="10409" y="16275"/>
                      <a:pt x="10716" y="15944"/>
                    </a:cubicBezTo>
                    <a:close/>
                    <a:moveTo>
                      <a:pt x="13575" y="12542"/>
                    </a:moveTo>
                    <a:cubicBezTo>
                      <a:pt x="13481" y="12612"/>
                      <a:pt x="13363" y="12636"/>
                      <a:pt x="13292" y="12707"/>
                    </a:cubicBezTo>
                    <a:cubicBezTo>
                      <a:pt x="12488" y="13109"/>
                      <a:pt x="11709" y="13558"/>
                      <a:pt x="10976" y="14054"/>
                    </a:cubicBezTo>
                    <a:cubicBezTo>
                      <a:pt x="10244" y="14550"/>
                      <a:pt x="9559" y="15141"/>
                      <a:pt x="8921" y="15731"/>
                    </a:cubicBezTo>
                    <a:cubicBezTo>
                      <a:pt x="8259" y="16369"/>
                      <a:pt x="7668" y="17007"/>
                      <a:pt x="7101" y="17716"/>
                    </a:cubicBezTo>
                    <a:cubicBezTo>
                      <a:pt x="6558" y="18425"/>
                      <a:pt x="6038" y="19157"/>
                      <a:pt x="5589" y="19937"/>
                    </a:cubicBezTo>
                    <a:cubicBezTo>
                      <a:pt x="5400" y="20315"/>
                      <a:pt x="5164" y="20693"/>
                      <a:pt x="4975" y="21118"/>
                    </a:cubicBezTo>
                    <a:cubicBezTo>
                      <a:pt x="4809" y="21520"/>
                      <a:pt x="4597" y="21922"/>
                      <a:pt x="4455" y="22347"/>
                    </a:cubicBezTo>
                    <a:cubicBezTo>
                      <a:pt x="4489" y="22398"/>
                      <a:pt x="4548" y="22437"/>
                      <a:pt x="4587" y="22437"/>
                    </a:cubicBezTo>
                    <a:cubicBezTo>
                      <a:pt x="4602" y="22437"/>
                      <a:pt x="4614" y="22431"/>
                      <a:pt x="4620" y="22418"/>
                    </a:cubicBezTo>
                    <a:cubicBezTo>
                      <a:pt x="4691" y="22323"/>
                      <a:pt x="4715" y="22205"/>
                      <a:pt x="4739" y="22111"/>
                    </a:cubicBezTo>
                    <a:cubicBezTo>
                      <a:pt x="5093" y="21284"/>
                      <a:pt x="5471" y="20528"/>
                      <a:pt x="5920" y="19748"/>
                    </a:cubicBezTo>
                    <a:cubicBezTo>
                      <a:pt x="6369" y="18992"/>
                      <a:pt x="6865" y="18283"/>
                      <a:pt x="7432" y="17574"/>
                    </a:cubicBezTo>
                    <a:cubicBezTo>
                      <a:pt x="7999" y="16889"/>
                      <a:pt x="8590" y="16251"/>
                      <a:pt x="9228" y="15613"/>
                    </a:cubicBezTo>
                    <a:cubicBezTo>
                      <a:pt x="9889" y="14999"/>
                      <a:pt x="10575" y="14479"/>
                      <a:pt x="11307" y="13936"/>
                    </a:cubicBezTo>
                    <a:cubicBezTo>
                      <a:pt x="12016" y="13439"/>
                      <a:pt x="12772" y="12967"/>
                      <a:pt x="13575" y="12589"/>
                    </a:cubicBezTo>
                    <a:cubicBezTo>
                      <a:pt x="13599" y="12589"/>
                      <a:pt x="13575" y="12542"/>
                      <a:pt x="13575" y="1254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2"/>
              <p:cNvSpPr/>
              <p:nvPr/>
            </p:nvSpPr>
            <p:spPr>
              <a:xfrm>
                <a:off x="2049150" y="2049300"/>
                <a:ext cx="545825" cy="408200"/>
              </a:xfrm>
              <a:custGeom>
                <a:avLst/>
                <a:gdLst/>
                <a:ahLst/>
                <a:cxnLst/>
                <a:rect l="l" t="t" r="r" b="b"/>
                <a:pathLst>
                  <a:path w="21833" h="16328" extrusionOk="0">
                    <a:moveTo>
                      <a:pt x="11348" y="0"/>
                    </a:moveTo>
                    <a:cubicBezTo>
                      <a:pt x="9053" y="0"/>
                      <a:pt x="6742" y="1038"/>
                      <a:pt x="4703" y="2971"/>
                    </a:cubicBezTo>
                    <a:cubicBezTo>
                      <a:pt x="3994" y="3680"/>
                      <a:pt x="3309" y="4507"/>
                      <a:pt x="2671" y="5428"/>
                    </a:cubicBezTo>
                    <a:cubicBezTo>
                      <a:pt x="1962" y="6468"/>
                      <a:pt x="1253" y="7767"/>
                      <a:pt x="284" y="7980"/>
                    </a:cubicBezTo>
                    <a:cubicBezTo>
                      <a:pt x="213" y="8004"/>
                      <a:pt x="166" y="8004"/>
                      <a:pt x="95" y="8004"/>
                    </a:cubicBezTo>
                    <a:cubicBezTo>
                      <a:pt x="48" y="8027"/>
                      <a:pt x="1" y="8098"/>
                      <a:pt x="1" y="8145"/>
                    </a:cubicBezTo>
                    <a:cubicBezTo>
                      <a:pt x="1" y="8240"/>
                      <a:pt x="48" y="8287"/>
                      <a:pt x="95" y="8287"/>
                    </a:cubicBezTo>
                    <a:cubicBezTo>
                      <a:pt x="166" y="8287"/>
                      <a:pt x="213" y="8287"/>
                      <a:pt x="284" y="8334"/>
                    </a:cubicBezTo>
                    <a:cubicBezTo>
                      <a:pt x="1229" y="8523"/>
                      <a:pt x="1962" y="9799"/>
                      <a:pt x="2671" y="10863"/>
                    </a:cubicBezTo>
                    <a:cubicBezTo>
                      <a:pt x="3285" y="11784"/>
                      <a:pt x="3994" y="12611"/>
                      <a:pt x="4703" y="13320"/>
                    </a:cubicBezTo>
                    <a:cubicBezTo>
                      <a:pt x="6748" y="15294"/>
                      <a:pt x="9039" y="16327"/>
                      <a:pt x="11348" y="16327"/>
                    </a:cubicBezTo>
                    <a:cubicBezTo>
                      <a:pt x="12079" y="16327"/>
                      <a:pt x="12812" y="16224"/>
                      <a:pt x="13539" y="16013"/>
                    </a:cubicBezTo>
                    <a:cubicBezTo>
                      <a:pt x="14343" y="15753"/>
                      <a:pt x="15169" y="15423"/>
                      <a:pt x="15902" y="14737"/>
                    </a:cubicBezTo>
                    <a:cubicBezTo>
                      <a:pt x="16705" y="14029"/>
                      <a:pt x="17367" y="12942"/>
                      <a:pt x="18123" y="12020"/>
                    </a:cubicBezTo>
                    <a:cubicBezTo>
                      <a:pt x="19210" y="10603"/>
                      <a:pt x="20391" y="9398"/>
                      <a:pt x="21620" y="8334"/>
                    </a:cubicBezTo>
                    <a:cubicBezTo>
                      <a:pt x="21691" y="8264"/>
                      <a:pt x="21785" y="8216"/>
                      <a:pt x="21832" y="8145"/>
                    </a:cubicBezTo>
                    <a:cubicBezTo>
                      <a:pt x="21785" y="8098"/>
                      <a:pt x="21691" y="8027"/>
                      <a:pt x="21620" y="7980"/>
                    </a:cubicBezTo>
                    <a:cubicBezTo>
                      <a:pt x="20415" y="6940"/>
                      <a:pt x="19233" y="5688"/>
                      <a:pt x="18123" y="4318"/>
                    </a:cubicBezTo>
                    <a:cubicBezTo>
                      <a:pt x="17367" y="3396"/>
                      <a:pt x="16705" y="2333"/>
                      <a:pt x="15902" y="1601"/>
                    </a:cubicBezTo>
                    <a:cubicBezTo>
                      <a:pt x="15169" y="915"/>
                      <a:pt x="14366" y="561"/>
                      <a:pt x="13539" y="325"/>
                    </a:cubicBezTo>
                    <a:cubicBezTo>
                      <a:pt x="12817" y="107"/>
                      <a:pt x="12083" y="0"/>
                      <a:pt x="113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2"/>
              <p:cNvSpPr/>
              <p:nvPr/>
            </p:nvSpPr>
            <p:spPr>
              <a:xfrm>
                <a:off x="2100000" y="2084550"/>
                <a:ext cx="413600" cy="338525"/>
              </a:xfrm>
              <a:custGeom>
                <a:avLst/>
                <a:gdLst/>
                <a:ahLst/>
                <a:cxnLst/>
                <a:rect l="l" t="t" r="r" b="b"/>
                <a:pathLst>
                  <a:path w="16544" h="13541" extrusionOk="0">
                    <a:moveTo>
                      <a:pt x="10167" y="1"/>
                    </a:moveTo>
                    <a:cubicBezTo>
                      <a:pt x="8648" y="1"/>
                      <a:pt x="7130" y="311"/>
                      <a:pt x="5716" y="923"/>
                    </a:cubicBezTo>
                    <a:cubicBezTo>
                      <a:pt x="3401" y="1915"/>
                      <a:pt x="1700" y="3806"/>
                      <a:pt x="70" y="5672"/>
                    </a:cubicBezTo>
                    <a:cubicBezTo>
                      <a:pt x="1" y="5741"/>
                      <a:pt x="45" y="5835"/>
                      <a:pt x="110" y="5835"/>
                    </a:cubicBezTo>
                    <a:cubicBezTo>
                      <a:pt x="135" y="5835"/>
                      <a:pt x="162" y="5822"/>
                      <a:pt x="188" y="5790"/>
                    </a:cubicBezTo>
                    <a:cubicBezTo>
                      <a:pt x="1723" y="4018"/>
                      <a:pt x="3354" y="2223"/>
                      <a:pt x="5504" y="1207"/>
                    </a:cubicBezTo>
                    <a:cubicBezTo>
                      <a:pt x="6944" y="534"/>
                      <a:pt x="8537" y="198"/>
                      <a:pt x="10126" y="198"/>
                    </a:cubicBezTo>
                    <a:cubicBezTo>
                      <a:pt x="10884" y="198"/>
                      <a:pt x="11640" y="275"/>
                      <a:pt x="12379" y="427"/>
                    </a:cubicBezTo>
                    <a:cubicBezTo>
                      <a:pt x="12386" y="428"/>
                      <a:pt x="12392" y="429"/>
                      <a:pt x="12398" y="429"/>
                    </a:cubicBezTo>
                    <a:cubicBezTo>
                      <a:pt x="12504" y="429"/>
                      <a:pt x="12562" y="238"/>
                      <a:pt x="12450" y="238"/>
                    </a:cubicBezTo>
                    <a:cubicBezTo>
                      <a:pt x="11698" y="80"/>
                      <a:pt x="10932" y="1"/>
                      <a:pt x="10167" y="1"/>
                    </a:cubicBezTo>
                    <a:close/>
                    <a:moveTo>
                      <a:pt x="10781" y="1038"/>
                    </a:moveTo>
                    <a:cubicBezTo>
                      <a:pt x="9830" y="1038"/>
                      <a:pt x="8861" y="1204"/>
                      <a:pt x="7985" y="1443"/>
                    </a:cubicBezTo>
                    <a:cubicBezTo>
                      <a:pt x="5173" y="2246"/>
                      <a:pt x="2881" y="3995"/>
                      <a:pt x="637" y="5767"/>
                    </a:cubicBezTo>
                    <a:cubicBezTo>
                      <a:pt x="564" y="5839"/>
                      <a:pt x="631" y="5940"/>
                      <a:pt x="708" y="5940"/>
                    </a:cubicBezTo>
                    <a:cubicBezTo>
                      <a:pt x="732" y="5940"/>
                      <a:pt x="756" y="5930"/>
                      <a:pt x="778" y="5908"/>
                    </a:cubicBezTo>
                    <a:cubicBezTo>
                      <a:pt x="2881" y="4255"/>
                      <a:pt x="5008" y="2601"/>
                      <a:pt x="7512" y="1774"/>
                    </a:cubicBezTo>
                    <a:cubicBezTo>
                      <a:pt x="8505" y="1463"/>
                      <a:pt x="9659" y="1224"/>
                      <a:pt x="10784" y="1224"/>
                    </a:cubicBezTo>
                    <a:cubicBezTo>
                      <a:pt x="12309" y="1224"/>
                      <a:pt x="13780" y="1663"/>
                      <a:pt x="14719" y="2955"/>
                    </a:cubicBezTo>
                    <a:cubicBezTo>
                      <a:pt x="14747" y="2990"/>
                      <a:pt x="14779" y="3005"/>
                      <a:pt x="14809" y="3005"/>
                    </a:cubicBezTo>
                    <a:cubicBezTo>
                      <a:pt x="14879" y="3005"/>
                      <a:pt x="14934" y="2927"/>
                      <a:pt x="14884" y="2861"/>
                    </a:cubicBezTo>
                    <a:cubicBezTo>
                      <a:pt x="13909" y="1501"/>
                      <a:pt x="12369" y="1038"/>
                      <a:pt x="10781" y="1038"/>
                    </a:cubicBezTo>
                    <a:close/>
                    <a:moveTo>
                      <a:pt x="10467" y="3622"/>
                    </a:moveTo>
                    <a:cubicBezTo>
                      <a:pt x="9902" y="3622"/>
                      <a:pt x="9341" y="3647"/>
                      <a:pt x="8788" y="3688"/>
                    </a:cubicBezTo>
                    <a:cubicBezTo>
                      <a:pt x="6236" y="3877"/>
                      <a:pt x="3708" y="4514"/>
                      <a:pt x="1534" y="6003"/>
                    </a:cubicBezTo>
                    <a:cubicBezTo>
                      <a:pt x="1475" y="6043"/>
                      <a:pt x="1516" y="6184"/>
                      <a:pt x="1587" y="6184"/>
                    </a:cubicBezTo>
                    <a:cubicBezTo>
                      <a:pt x="1600" y="6184"/>
                      <a:pt x="1614" y="6179"/>
                      <a:pt x="1629" y="6168"/>
                    </a:cubicBezTo>
                    <a:cubicBezTo>
                      <a:pt x="3755" y="4703"/>
                      <a:pt x="6260" y="4042"/>
                      <a:pt x="8788" y="3877"/>
                    </a:cubicBezTo>
                    <a:cubicBezTo>
                      <a:pt x="9338" y="3835"/>
                      <a:pt x="9897" y="3811"/>
                      <a:pt x="10457" y="3811"/>
                    </a:cubicBezTo>
                    <a:cubicBezTo>
                      <a:pt x="12470" y="3811"/>
                      <a:pt x="14509" y="4126"/>
                      <a:pt x="16302" y="5105"/>
                    </a:cubicBezTo>
                    <a:cubicBezTo>
                      <a:pt x="16320" y="5116"/>
                      <a:pt x="16338" y="5121"/>
                      <a:pt x="16354" y="5121"/>
                    </a:cubicBezTo>
                    <a:cubicBezTo>
                      <a:pt x="16444" y="5121"/>
                      <a:pt x="16496" y="4980"/>
                      <a:pt x="16396" y="4940"/>
                    </a:cubicBezTo>
                    <a:cubicBezTo>
                      <a:pt x="14582" y="3940"/>
                      <a:pt x="12507" y="3622"/>
                      <a:pt x="10467" y="3622"/>
                    </a:cubicBezTo>
                    <a:close/>
                    <a:moveTo>
                      <a:pt x="8672" y="5657"/>
                    </a:moveTo>
                    <a:cubicBezTo>
                      <a:pt x="6635" y="5657"/>
                      <a:pt x="4599" y="5817"/>
                      <a:pt x="2574" y="6145"/>
                    </a:cubicBezTo>
                    <a:cubicBezTo>
                      <a:pt x="2463" y="6167"/>
                      <a:pt x="2519" y="6336"/>
                      <a:pt x="2625" y="6336"/>
                    </a:cubicBezTo>
                    <a:cubicBezTo>
                      <a:pt x="2631" y="6336"/>
                      <a:pt x="2638" y="6335"/>
                      <a:pt x="2645" y="6334"/>
                    </a:cubicBezTo>
                    <a:cubicBezTo>
                      <a:pt x="4671" y="6000"/>
                      <a:pt x="6720" y="5834"/>
                      <a:pt x="8775" y="5834"/>
                    </a:cubicBezTo>
                    <a:cubicBezTo>
                      <a:pt x="10937" y="5834"/>
                      <a:pt x="13106" y="6018"/>
                      <a:pt x="15262" y="6381"/>
                    </a:cubicBezTo>
                    <a:cubicBezTo>
                      <a:pt x="15269" y="6382"/>
                      <a:pt x="15276" y="6383"/>
                      <a:pt x="15282" y="6383"/>
                    </a:cubicBezTo>
                    <a:cubicBezTo>
                      <a:pt x="15385" y="6383"/>
                      <a:pt x="15420" y="6216"/>
                      <a:pt x="15309" y="6216"/>
                    </a:cubicBezTo>
                    <a:cubicBezTo>
                      <a:pt x="13105" y="5846"/>
                      <a:pt x="10888" y="5657"/>
                      <a:pt x="8672" y="5657"/>
                    </a:cubicBezTo>
                    <a:close/>
                    <a:moveTo>
                      <a:pt x="15252" y="7153"/>
                    </a:moveTo>
                    <a:cubicBezTo>
                      <a:pt x="15240" y="7153"/>
                      <a:pt x="15228" y="7156"/>
                      <a:pt x="15215" y="7161"/>
                    </a:cubicBezTo>
                    <a:cubicBezTo>
                      <a:pt x="13101" y="7533"/>
                      <a:pt x="10963" y="7716"/>
                      <a:pt x="8822" y="7716"/>
                    </a:cubicBezTo>
                    <a:cubicBezTo>
                      <a:pt x="6751" y="7716"/>
                      <a:pt x="4677" y="7545"/>
                      <a:pt x="2621" y="7208"/>
                    </a:cubicBezTo>
                    <a:cubicBezTo>
                      <a:pt x="2615" y="7207"/>
                      <a:pt x="2609" y="7206"/>
                      <a:pt x="2603" y="7206"/>
                    </a:cubicBezTo>
                    <a:cubicBezTo>
                      <a:pt x="2496" y="7206"/>
                      <a:pt x="2438" y="7397"/>
                      <a:pt x="2550" y="7397"/>
                    </a:cubicBezTo>
                    <a:cubicBezTo>
                      <a:pt x="4611" y="7719"/>
                      <a:pt x="6683" y="7885"/>
                      <a:pt x="8756" y="7885"/>
                    </a:cubicBezTo>
                    <a:cubicBezTo>
                      <a:pt x="10936" y="7885"/>
                      <a:pt x="13117" y="7702"/>
                      <a:pt x="15286" y="7326"/>
                    </a:cubicBezTo>
                    <a:cubicBezTo>
                      <a:pt x="15391" y="7305"/>
                      <a:pt x="15346" y="7153"/>
                      <a:pt x="15252" y="7153"/>
                    </a:cubicBezTo>
                    <a:close/>
                    <a:moveTo>
                      <a:pt x="1619" y="7403"/>
                    </a:moveTo>
                    <a:cubicBezTo>
                      <a:pt x="1532" y="7403"/>
                      <a:pt x="1484" y="7527"/>
                      <a:pt x="1582" y="7586"/>
                    </a:cubicBezTo>
                    <a:cubicBezTo>
                      <a:pt x="3708" y="9051"/>
                      <a:pt x="6236" y="9689"/>
                      <a:pt x="8812" y="9902"/>
                    </a:cubicBezTo>
                    <a:cubicBezTo>
                      <a:pt x="9339" y="9935"/>
                      <a:pt x="9871" y="9955"/>
                      <a:pt x="10404" y="9955"/>
                    </a:cubicBezTo>
                    <a:cubicBezTo>
                      <a:pt x="12497" y="9955"/>
                      <a:pt x="14598" y="9647"/>
                      <a:pt x="16443" y="8649"/>
                    </a:cubicBezTo>
                    <a:cubicBezTo>
                      <a:pt x="16543" y="8609"/>
                      <a:pt x="16474" y="8468"/>
                      <a:pt x="16393" y="8468"/>
                    </a:cubicBezTo>
                    <a:cubicBezTo>
                      <a:pt x="16379" y="8468"/>
                      <a:pt x="16363" y="8473"/>
                      <a:pt x="16349" y="8484"/>
                    </a:cubicBezTo>
                    <a:cubicBezTo>
                      <a:pt x="14522" y="9453"/>
                      <a:pt x="12475" y="9775"/>
                      <a:pt x="10439" y="9775"/>
                    </a:cubicBezTo>
                    <a:cubicBezTo>
                      <a:pt x="9894" y="9775"/>
                      <a:pt x="9350" y="9752"/>
                      <a:pt x="8812" y="9712"/>
                    </a:cubicBezTo>
                    <a:cubicBezTo>
                      <a:pt x="6260" y="9476"/>
                      <a:pt x="3755" y="8838"/>
                      <a:pt x="1676" y="7421"/>
                    </a:cubicBezTo>
                    <a:cubicBezTo>
                      <a:pt x="1656" y="7409"/>
                      <a:pt x="1637" y="7403"/>
                      <a:pt x="1619" y="7403"/>
                    </a:cubicBezTo>
                    <a:close/>
                    <a:moveTo>
                      <a:pt x="708" y="7626"/>
                    </a:moveTo>
                    <a:cubicBezTo>
                      <a:pt x="631" y="7626"/>
                      <a:pt x="564" y="7726"/>
                      <a:pt x="637" y="7799"/>
                    </a:cubicBezTo>
                    <a:cubicBezTo>
                      <a:pt x="2881" y="9571"/>
                      <a:pt x="5173" y="11319"/>
                      <a:pt x="7985" y="12122"/>
                    </a:cubicBezTo>
                    <a:cubicBezTo>
                      <a:pt x="8858" y="12361"/>
                      <a:pt x="9822" y="12526"/>
                      <a:pt x="10770" y="12526"/>
                    </a:cubicBezTo>
                    <a:cubicBezTo>
                      <a:pt x="12362" y="12526"/>
                      <a:pt x="13906" y="12059"/>
                      <a:pt x="14884" y="10681"/>
                    </a:cubicBezTo>
                    <a:cubicBezTo>
                      <a:pt x="14933" y="10632"/>
                      <a:pt x="14880" y="10560"/>
                      <a:pt x="14811" y="10560"/>
                    </a:cubicBezTo>
                    <a:cubicBezTo>
                      <a:pt x="14781" y="10560"/>
                      <a:pt x="14747" y="10574"/>
                      <a:pt x="14719" y="10610"/>
                    </a:cubicBezTo>
                    <a:cubicBezTo>
                      <a:pt x="13780" y="11902"/>
                      <a:pt x="12309" y="12341"/>
                      <a:pt x="10784" y="12341"/>
                    </a:cubicBezTo>
                    <a:cubicBezTo>
                      <a:pt x="9659" y="12341"/>
                      <a:pt x="8505" y="12103"/>
                      <a:pt x="7512" y="11792"/>
                    </a:cubicBezTo>
                    <a:cubicBezTo>
                      <a:pt x="5008" y="10941"/>
                      <a:pt x="2881" y="9287"/>
                      <a:pt x="778" y="7657"/>
                    </a:cubicBezTo>
                    <a:cubicBezTo>
                      <a:pt x="756" y="7635"/>
                      <a:pt x="732" y="7626"/>
                      <a:pt x="708" y="7626"/>
                    </a:cubicBezTo>
                    <a:close/>
                    <a:moveTo>
                      <a:pt x="110" y="7707"/>
                    </a:moveTo>
                    <a:cubicBezTo>
                      <a:pt x="45" y="7707"/>
                      <a:pt x="1" y="7801"/>
                      <a:pt x="70" y="7870"/>
                    </a:cubicBezTo>
                    <a:cubicBezTo>
                      <a:pt x="1700" y="9712"/>
                      <a:pt x="3401" y="11603"/>
                      <a:pt x="5716" y="12619"/>
                    </a:cubicBezTo>
                    <a:cubicBezTo>
                      <a:pt x="7130" y="13231"/>
                      <a:pt x="8648" y="13541"/>
                      <a:pt x="10167" y="13541"/>
                    </a:cubicBezTo>
                    <a:cubicBezTo>
                      <a:pt x="10932" y="13541"/>
                      <a:pt x="11698" y="13462"/>
                      <a:pt x="12450" y="13304"/>
                    </a:cubicBezTo>
                    <a:cubicBezTo>
                      <a:pt x="12561" y="13260"/>
                      <a:pt x="12506" y="13113"/>
                      <a:pt x="12402" y="13113"/>
                    </a:cubicBezTo>
                    <a:cubicBezTo>
                      <a:pt x="12395" y="13113"/>
                      <a:pt x="12387" y="13113"/>
                      <a:pt x="12379" y="13115"/>
                    </a:cubicBezTo>
                    <a:cubicBezTo>
                      <a:pt x="11644" y="13266"/>
                      <a:pt x="10891" y="13343"/>
                      <a:pt x="10138" y="13343"/>
                    </a:cubicBezTo>
                    <a:cubicBezTo>
                      <a:pt x="8544" y="13343"/>
                      <a:pt x="6948" y="13001"/>
                      <a:pt x="5504" y="12311"/>
                    </a:cubicBezTo>
                    <a:cubicBezTo>
                      <a:pt x="3354" y="11296"/>
                      <a:pt x="1747" y="9523"/>
                      <a:pt x="188" y="7751"/>
                    </a:cubicBezTo>
                    <a:cubicBezTo>
                      <a:pt x="162" y="7719"/>
                      <a:pt x="135" y="7707"/>
                      <a:pt x="110" y="7707"/>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2"/>
              <p:cNvSpPr/>
              <p:nvPr/>
            </p:nvSpPr>
            <p:spPr>
              <a:xfrm>
                <a:off x="2131850" y="2322950"/>
                <a:ext cx="405225" cy="169675"/>
              </a:xfrm>
              <a:custGeom>
                <a:avLst/>
                <a:gdLst/>
                <a:ahLst/>
                <a:cxnLst/>
                <a:rect l="l" t="t" r="r" b="b"/>
                <a:pathLst>
                  <a:path w="16209" h="6787" extrusionOk="0">
                    <a:moveTo>
                      <a:pt x="13878" y="1"/>
                    </a:moveTo>
                    <a:cubicBezTo>
                      <a:pt x="13783" y="1"/>
                      <a:pt x="13685" y="4"/>
                      <a:pt x="13586" y="11"/>
                    </a:cubicBezTo>
                    <a:cubicBezTo>
                      <a:pt x="12996" y="35"/>
                      <a:pt x="12405" y="106"/>
                      <a:pt x="11885" y="413"/>
                    </a:cubicBezTo>
                    <a:cubicBezTo>
                      <a:pt x="11342" y="744"/>
                      <a:pt x="10893" y="1169"/>
                      <a:pt x="10467" y="1594"/>
                    </a:cubicBezTo>
                    <a:cubicBezTo>
                      <a:pt x="10373" y="1665"/>
                      <a:pt x="10302" y="1760"/>
                      <a:pt x="10231" y="1807"/>
                    </a:cubicBezTo>
                    <a:cubicBezTo>
                      <a:pt x="9097" y="2610"/>
                      <a:pt x="7774" y="3035"/>
                      <a:pt x="6451" y="3413"/>
                    </a:cubicBezTo>
                    <a:cubicBezTo>
                      <a:pt x="5831" y="3576"/>
                      <a:pt x="5172" y="3655"/>
                      <a:pt x="4505" y="3655"/>
                    </a:cubicBezTo>
                    <a:cubicBezTo>
                      <a:pt x="3035" y="3655"/>
                      <a:pt x="1526" y="3270"/>
                      <a:pt x="308" y="2539"/>
                    </a:cubicBezTo>
                    <a:cubicBezTo>
                      <a:pt x="282" y="2531"/>
                      <a:pt x="259" y="2525"/>
                      <a:pt x="238" y="2525"/>
                    </a:cubicBezTo>
                    <a:cubicBezTo>
                      <a:pt x="202" y="2525"/>
                      <a:pt x="172" y="2542"/>
                      <a:pt x="142" y="2586"/>
                    </a:cubicBezTo>
                    <a:cubicBezTo>
                      <a:pt x="71" y="2586"/>
                      <a:pt x="1" y="2657"/>
                      <a:pt x="71" y="2752"/>
                    </a:cubicBezTo>
                    <a:cubicBezTo>
                      <a:pt x="1914" y="5280"/>
                      <a:pt x="5175" y="6579"/>
                      <a:pt x="8246" y="6769"/>
                    </a:cubicBezTo>
                    <a:cubicBezTo>
                      <a:pt x="8450" y="6781"/>
                      <a:pt x="8656" y="6787"/>
                      <a:pt x="8863" y="6787"/>
                    </a:cubicBezTo>
                    <a:cubicBezTo>
                      <a:pt x="10676" y="6787"/>
                      <a:pt x="12596" y="6316"/>
                      <a:pt x="14059" y="5256"/>
                    </a:cubicBezTo>
                    <a:lnTo>
                      <a:pt x="14082" y="5233"/>
                    </a:lnTo>
                    <a:cubicBezTo>
                      <a:pt x="14413" y="5067"/>
                      <a:pt x="14720" y="4807"/>
                      <a:pt x="14957" y="4548"/>
                    </a:cubicBezTo>
                    <a:lnTo>
                      <a:pt x="15264" y="4217"/>
                    </a:lnTo>
                    <a:cubicBezTo>
                      <a:pt x="15949" y="3390"/>
                      <a:pt x="16209" y="2208"/>
                      <a:pt x="15807" y="1216"/>
                    </a:cubicBezTo>
                    <a:cubicBezTo>
                      <a:pt x="15487" y="318"/>
                      <a:pt x="14779" y="1"/>
                      <a:pt x="13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2"/>
              <p:cNvSpPr/>
              <p:nvPr/>
            </p:nvSpPr>
            <p:spPr>
              <a:xfrm>
                <a:off x="2133025" y="2015000"/>
                <a:ext cx="406425" cy="168975"/>
              </a:xfrm>
              <a:custGeom>
                <a:avLst/>
                <a:gdLst/>
                <a:ahLst/>
                <a:cxnLst/>
                <a:rect l="l" t="t" r="r" b="b"/>
                <a:pathLst>
                  <a:path w="16257" h="6759" extrusionOk="0">
                    <a:moveTo>
                      <a:pt x="8934" y="0"/>
                    </a:moveTo>
                    <a:cubicBezTo>
                      <a:pt x="8719" y="0"/>
                      <a:pt x="8505" y="7"/>
                      <a:pt x="8294" y="19"/>
                    </a:cubicBezTo>
                    <a:cubicBezTo>
                      <a:pt x="5222" y="208"/>
                      <a:pt x="1962" y="1484"/>
                      <a:pt x="119" y="4036"/>
                    </a:cubicBezTo>
                    <a:cubicBezTo>
                      <a:pt x="1" y="4083"/>
                      <a:pt x="72" y="4178"/>
                      <a:pt x="166" y="4178"/>
                    </a:cubicBezTo>
                    <a:cubicBezTo>
                      <a:pt x="183" y="4194"/>
                      <a:pt x="223" y="4211"/>
                      <a:pt x="262" y="4211"/>
                    </a:cubicBezTo>
                    <a:cubicBezTo>
                      <a:pt x="278" y="4211"/>
                      <a:pt x="294" y="4208"/>
                      <a:pt x="308" y="4201"/>
                    </a:cubicBezTo>
                    <a:cubicBezTo>
                      <a:pt x="1503" y="3484"/>
                      <a:pt x="2999" y="3100"/>
                      <a:pt x="4441" y="3100"/>
                    </a:cubicBezTo>
                    <a:cubicBezTo>
                      <a:pt x="5137" y="3100"/>
                      <a:pt x="5820" y="3190"/>
                      <a:pt x="6451" y="3374"/>
                    </a:cubicBezTo>
                    <a:cubicBezTo>
                      <a:pt x="7798" y="3729"/>
                      <a:pt x="9121" y="4201"/>
                      <a:pt x="10231" y="4981"/>
                    </a:cubicBezTo>
                    <a:cubicBezTo>
                      <a:pt x="10326" y="5028"/>
                      <a:pt x="10397" y="5123"/>
                      <a:pt x="10468" y="5170"/>
                    </a:cubicBezTo>
                    <a:cubicBezTo>
                      <a:pt x="10917" y="5595"/>
                      <a:pt x="11366" y="6044"/>
                      <a:pt x="11885" y="6328"/>
                    </a:cubicBezTo>
                    <a:cubicBezTo>
                      <a:pt x="12429" y="6659"/>
                      <a:pt x="12996" y="6706"/>
                      <a:pt x="13610" y="6753"/>
                    </a:cubicBezTo>
                    <a:cubicBezTo>
                      <a:pt x="13683" y="6756"/>
                      <a:pt x="13754" y="6758"/>
                      <a:pt x="13826" y="6758"/>
                    </a:cubicBezTo>
                    <a:cubicBezTo>
                      <a:pt x="14728" y="6758"/>
                      <a:pt x="15504" y="6466"/>
                      <a:pt x="15855" y="5524"/>
                    </a:cubicBezTo>
                    <a:cubicBezTo>
                      <a:pt x="16256" y="4532"/>
                      <a:pt x="15997" y="3351"/>
                      <a:pt x="15311" y="2547"/>
                    </a:cubicBezTo>
                    <a:cubicBezTo>
                      <a:pt x="15240" y="2429"/>
                      <a:pt x="15122" y="2311"/>
                      <a:pt x="15004" y="2217"/>
                    </a:cubicBezTo>
                    <a:cubicBezTo>
                      <a:pt x="14721" y="1957"/>
                      <a:pt x="14437" y="1720"/>
                      <a:pt x="14130" y="1555"/>
                    </a:cubicBezTo>
                    <a:lnTo>
                      <a:pt x="14106" y="1508"/>
                    </a:lnTo>
                    <a:cubicBezTo>
                      <a:pt x="12650" y="452"/>
                      <a:pt x="10740" y="0"/>
                      <a:pt x="8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2"/>
              <p:cNvSpPr/>
              <p:nvPr/>
            </p:nvSpPr>
            <p:spPr>
              <a:xfrm>
                <a:off x="2195400" y="2038900"/>
                <a:ext cx="325075" cy="430300"/>
              </a:xfrm>
              <a:custGeom>
                <a:avLst/>
                <a:gdLst/>
                <a:ahLst/>
                <a:cxnLst/>
                <a:rect l="l" t="t" r="r" b="b"/>
                <a:pathLst>
                  <a:path w="13003" h="17212" extrusionOk="0">
                    <a:moveTo>
                      <a:pt x="4254" y="0"/>
                    </a:moveTo>
                    <a:cubicBezTo>
                      <a:pt x="3607" y="0"/>
                      <a:pt x="2956" y="56"/>
                      <a:pt x="2302" y="174"/>
                    </a:cubicBezTo>
                    <a:cubicBezTo>
                      <a:pt x="2167" y="196"/>
                      <a:pt x="2204" y="412"/>
                      <a:pt x="2350" y="412"/>
                    </a:cubicBezTo>
                    <a:cubicBezTo>
                      <a:pt x="2358" y="412"/>
                      <a:pt x="2365" y="411"/>
                      <a:pt x="2373" y="410"/>
                    </a:cubicBezTo>
                    <a:cubicBezTo>
                      <a:pt x="2988" y="295"/>
                      <a:pt x="3606" y="242"/>
                      <a:pt x="4223" y="242"/>
                    </a:cubicBezTo>
                    <a:cubicBezTo>
                      <a:pt x="5501" y="242"/>
                      <a:pt x="6777" y="469"/>
                      <a:pt x="8020" y="835"/>
                    </a:cubicBezTo>
                    <a:cubicBezTo>
                      <a:pt x="9674" y="1308"/>
                      <a:pt x="11375" y="1946"/>
                      <a:pt x="12651" y="3198"/>
                    </a:cubicBezTo>
                    <a:cubicBezTo>
                      <a:pt x="12677" y="3224"/>
                      <a:pt x="12705" y="3235"/>
                      <a:pt x="12731" y="3235"/>
                    </a:cubicBezTo>
                    <a:cubicBezTo>
                      <a:pt x="12821" y="3235"/>
                      <a:pt x="12890" y="3101"/>
                      <a:pt x="12816" y="3009"/>
                    </a:cubicBezTo>
                    <a:cubicBezTo>
                      <a:pt x="11517" y="1780"/>
                      <a:pt x="9792" y="1095"/>
                      <a:pt x="8067" y="599"/>
                    </a:cubicBezTo>
                    <a:cubicBezTo>
                      <a:pt x="6823" y="221"/>
                      <a:pt x="5547" y="0"/>
                      <a:pt x="4254" y="0"/>
                    </a:cubicBezTo>
                    <a:close/>
                    <a:moveTo>
                      <a:pt x="1895" y="1294"/>
                    </a:moveTo>
                    <a:cubicBezTo>
                      <a:pt x="1282" y="1294"/>
                      <a:pt x="682" y="1390"/>
                      <a:pt x="128" y="1639"/>
                    </a:cubicBezTo>
                    <a:cubicBezTo>
                      <a:pt x="6" y="1700"/>
                      <a:pt x="59" y="1866"/>
                      <a:pt x="182" y="1866"/>
                    </a:cubicBezTo>
                    <a:cubicBezTo>
                      <a:pt x="202" y="1866"/>
                      <a:pt x="223" y="1861"/>
                      <a:pt x="247" y="1851"/>
                    </a:cubicBezTo>
                    <a:cubicBezTo>
                      <a:pt x="759" y="1610"/>
                      <a:pt x="1331" y="1515"/>
                      <a:pt x="1923" y="1515"/>
                    </a:cubicBezTo>
                    <a:cubicBezTo>
                      <a:pt x="3133" y="1515"/>
                      <a:pt x="4429" y="1912"/>
                      <a:pt x="5492" y="2277"/>
                    </a:cubicBezTo>
                    <a:cubicBezTo>
                      <a:pt x="7169" y="2820"/>
                      <a:pt x="8516" y="3860"/>
                      <a:pt x="9863" y="4994"/>
                    </a:cubicBezTo>
                    <a:cubicBezTo>
                      <a:pt x="9885" y="5012"/>
                      <a:pt x="9911" y="5019"/>
                      <a:pt x="9936" y="5019"/>
                    </a:cubicBezTo>
                    <a:cubicBezTo>
                      <a:pt x="10042" y="5019"/>
                      <a:pt x="10147" y="4881"/>
                      <a:pt x="10052" y="4805"/>
                    </a:cubicBezTo>
                    <a:cubicBezTo>
                      <a:pt x="8634" y="3623"/>
                      <a:pt x="7193" y="2536"/>
                      <a:pt x="5374" y="1969"/>
                    </a:cubicBezTo>
                    <a:cubicBezTo>
                      <a:pt x="4328" y="1657"/>
                      <a:pt x="3087" y="1294"/>
                      <a:pt x="1895" y="1294"/>
                    </a:cubicBezTo>
                    <a:close/>
                    <a:moveTo>
                      <a:pt x="3122" y="722"/>
                    </a:moveTo>
                    <a:cubicBezTo>
                      <a:pt x="2480" y="722"/>
                      <a:pt x="1835" y="767"/>
                      <a:pt x="1192" y="859"/>
                    </a:cubicBezTo>
                    <a:cubicBezTo>
                      <a:pt x="1057" y="881"/>
                      <a:pt x="1093" y="1097"/>
                      <a:pt x="1219" y="1097"/>
                    </a:cubicBezTo>
                    <a:cubicBezTo>
                      <a:pt x="1226" y="1097"/>
                      <a:pt x="1232" y="1096"/>
                      <a:pt x="1239" y="1095"/>
                    </a:cubicBezTo>
                    <a:cubicBezTo>
                      <a:pt x="1876" y="1003"/>
                      <a:pt x="2514" y="958"/>
                      <a:pt x="3147" y="958"/>
                    </a:cubicBezTo>
                    <a:cubicBezTo>
                      <a:pt x="6739" y="958"/>
                      <a:pt x="10195" y="2417"/>
                      <a:pt x="12745" y="5088"/>
                    </a:cubicBezTo>
                    <a:cubicBezTo>
                      <a:pt x="12767" y="5115"/>
                      <a:pt x="12791" y="5126"/>
                      <a:pt x="12816" y="5126"/>
                    </a:cubicBezTo>
                    <a:cubicBezTo>
                      <a:pt x="12901" y="5126"/>
                      <a:pt x="12984" y="4991"/>
                      <a:pt x="12911" y="4899"/>
                    </a:cubicBezTo>
                    <a:cubicBezTo>
                      <a:pt x="10319" y="2187"/>
                      <a:pt x="6770" y="722"/>
                      <a:pt x="3122" y="722"/>
                    </a:cubicBezTo>
                    <a:close/>
                    <a:moveTo>
                      <a:pt x="9937" y="12174"/>
                    </a:moveTo>
                    <a:cubicBezTo>
                      <a:pt x="9911" y="12174"/>
                      <a:pt x="9886" y="12182"/>
                      <a:pt x="9863" y="12200"/>
                    </a:cubicBezTo>
                    <a:cubicBezTo>
                      <a:pt x="8516" y="13311"/>
                      <a:pt x="7169" y="14350"/>
                      <a:pt x="5492" y="14917"/>
                    </a:cubicBezTo>
                    <a:cubicBezTo>
                      <a:pt x="4432" y="15265"/>
                      <a:pt x="3139" y="15666"/>
                      <a:pt x="1932" y="15666"/>
                    </a:cubicBezTo>
                    <a:cubicBezTo>
                      <a:pt x="1336" y="15666"/>
                      <a:pt x="762" y="15569"/>
                      <a:pt x="247" y="15319"/>
                    </a:cubicBezTo>
                    <a:cubicBezTo>
                      <a:pt x="230" y="15314"/>
                      <a:pt x="215" y="15312"/>
                      <a:pt x="200" y="15312"/>
                    </a:cubicBezTo>
                    <a:cubicBezTo>
                      <a:pt x="65" y="15312"/>
                      <a:pt x="1" y="15489"/>
                      <a:pt x="128" y="15532"/>
                    </a:cubicBezTo>
                    <a:cubicBezTo>
                      <a:pt x="698" y="15787"/>
                      <a:pt x="1316" y="15887"/>
                      <a:pt x="1946" y="15887"/>
                    </a:cubicBezTo>
                    <a:cubicBezTo>
                      <a:pt x="3123" y="15887"/>
                      <a:pt x="4343" y="15539"/>
                      <a:pt x="5374" y="15201"/>
                    </a:cubicBezTo>
                    <a:cubicBezTo>
                      <a:pt x="7193" y="14657"/>
                      <a:pt x="8634" y="13547"/>
                      <a:pt x="10052" y="12365"/>
                    </a:cubicBezTo>
                    <a:cubicBezTo>
                      <a:pt x="10147" y="12308"/>
                      <a:pt x="10043" y="12174"/>
                      <a:pt x="9937" y="12174"/>
                    </a:cubicBezTo>
                    <a:close/>
                    <a:moveTo>
                      <a:pt x="12828" y="12068"/>
                    </a:moveTo>
                    <a:cubicBezTo>
                      <a:pt x="12800" y="12068"/>
                      <a:pt x="12772" y="12079"/>
                      <a:pt x="12745" y="12106"/>
                    </a:cubicBezTo>
                    <a:cubicBezTo>
                      <a:pt x="10187" y="14745"/>
                      <a:pt x="6717" y="16233"/>
                      <a:pt x="3113" y="16233"/>
                    </a:cubicBezTo>
                    <a:cubicBezTo>
                      <a:pt x="2491" y="16233"/>
                      <a:pt x="1865" y="16189"/>
                      <a:pt x="1239" y="16099"/>
                    </a:cubicBezTo>
                    <a:cubicBezTo>
                      <a:pt x="1232" y="16097"/>
                      <a:pt x="1226" y="16097"/>
                      <a:pt x="1219" y="16097"/>
                    </a:cubicBezTo>
                    <a:cubicBezTo>
                      <a:pt x="1093" y="16097"/>
                      <a:pt x="1057" y="16312"/>
                      <a:pt x="1192" y="16335"/>
                    </a:cubicBezTo>
                    <a:cubicBezTo>
                      <a:pt x="1835" y="16427"/>
                      <a:pt x="2480" y="16472"/>
                      <a:pt x="3122" y="16472"/>
                    </a:cubicBezTo>
                    <a:cubicBezTo>
                      <a:pt x="6770" y="16472"/>
                      <a:pt x="10319" y="15007"/>
                      <a:pt x="12911" y="12295"/>
                    </a:cubicBezTo>
                    <a:cubicBezTo>
                      <a:pt x="13003" y="12203"/>
                      <a:pt x="12923" y="12068"/>
                      <a:pt x="12828" y="12068"/>
                    </a:cubicBezTo>
                    <a:close/>
                    <a:moveTo>
                      <a:pt x="12720" y="14000"/>
                    </a:moveTo>
                    <a:cubicBezTo>
                      <a:pt x="12696" y="14000"/>
                      <a:pt x="12673" y="14006"/>
                      <a:pt x="12651" y="14019"/>
                    </a:cubicBezTo>
                    <a:cubicBezTo>
                      <a:pt x="11375" y="15248"/>
                      <a:pt x="9650" y="15886"/>
                      <a:pt x="8020" y="16382"/>
                    </a:cubicBezTo>
                    <a:cubicBezTo>
                      <a:pt x="6776" y="16749"/>
                      <a:pt x="5500" y="16965"/>
                      <a:pt x="4220" y="16965"/>
                    </a:cubicBezTo>
                    <a:cubicBezTo>
                      <a:pt x="3604" y="16965"/>
                      <a:pt x="2987" y="16915"/>
                      <a:pt x="2373" y="16807"/>
                    </a:cubicBezTo>
                    <a:cubicBezTo>
                      <a:pt x="2365" y="16806"/>
                      <a:pt x="2358" y="16806"/>
                      <a:pt x="2350" y="16806"/>
                    </a:cubicBezTo>
                    <a:cubicBezTo>
                      <a:pt x="2204" y="16806"/>
                      <a:pt x="2167" y="17021"/>
                      <a:pt x="2302" y="17044"/>
                    </a:cubicBezTo>
                    <a:cubicBezTo>
                      <a:pt x="2940" y="17159"/>
                      <a:pt x="3576" y="17212"/>
                      <a:pt x="4207" y="17212"/>
                    </a:cubicBezTo>
                    <a:cubicBezTo>
                      <a:pt x="5517" y="17212"/>
                      <a:pt x="6808" y="16985"/>
                      <a:pt x="8067" y="16618"/>
                    </a:cubicBezTo>
                    <a:cubicBezTo>
                      <a:pt x="9745" y="16122"/>
                      <a:pt x="11517" y="15461"/>
                      <a:pt x="12816" y="14208"/>
                    </a:cubicBezTo>
                    <a:cubicBezTo>
                      <a:pt x="12913" y="14112"/>
                      <a:pt x="12821" y="14000"/>
                      <a:pt x="12720" y="1400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2"/>
              <p:cNvSpPr/>
              <p:nvPr/>
            </p:nvSpPr>
            <p:spPr>
              <a:xfrm>
                <a:off x="2307875" y="1846500"/>
                <a:ext cx="415875" cy="814575"/>
              </a:xfrm>
              <a:custGeom>
                <a:avLst/>
                <a:gdLst/>
                <a:ahLst/>
                <a:cxnLst/>
                <a:rect l="l" t="t" r="r" b="b"/>
                <a:pathLst>
                  <a:path w="16635" h="32583" extrusionOk="0">
                    <a:moveTo>
                      <a:pt x="2956" y="0"/>
                    </a:moveTo>
                    <a:cubicBezTo>
                      <a:pt x="1978" y="0"/>
                      <a:pt x="1004" y="183"/>
                      <a:pt x="95" y="569"/>
                    </a:cubicBezTo>
                    <a:cubicBezTo>
                      <a:pt x="24" y="616"/>
                      <a:pt x="24" y="663"/>
                      <a:pt x="48" y="734"/>
                    </a:cubicBezTo>
                    <a:cubicBezTo>
                      <a:pt x="48" y="782"/>
                      <a:pt x="48" y="805"/>
                      <a:pt x="119" y="852"/>
                    </a:cubicBezTo>
                    <a:cubicBezTo>
                      <a:pt x="3332" y="1585"/>
                      <a:pt x="5836" y="3735"/>
                      <a:pt x="7396" y="6665"/>
                    </a:cubicBezTo>
                    <a:cubicBezTo>
                      <a:pt x="8908" y="9500"/>
                      <a:pt x="9735" y="12926"/>
                      <a:pt x="12287" y="15076"/>
                    </a:cubicBezTo>
                    <a:cubicBezTo>
                      <a:pt x="12901" y="15620"/>
                      <a:pt x="13586" y="16021"/>
                      <a:pt x="14319" y="16281"/>
                    </a:cubicBezTo>
                    <a:cubicBezTo>
                      <a:pt x="13586" y="16565"/>
                      <a:pt x="12877" y="16990"/>
                      <a:pt x="12287" y="17510"/>
                    </a:cubicBezTo>
                    <a:cubicBezTo>
                      <a:pt x="9735" y="19660"/>
                      <a:pt x="8908" y="23062"/>
                      <a:pt x="7396" y="25921"/>
                    </a:cubicBezTo>
                    <a:cubicBezTo>
                      <a:pt x="5884" y="28851"/>
                      <a:pt x="3356" y="31001"/>
                      <a:pt x="119" y="31733"/>
                    </a:cubicBezTo>
                    <a:cubicBezTo>
                      <a:pt x="48" y="31733"/>
                      <a:pt x="24" y="31804"/>
                      <a:pt x="48" y="31851"/>
                    </a:cubicBezTo>
                    <a:cubicBezTo>
                      <a:pt x="24" y="31875"/>
                      <a:pt x="0" y="31970"/>
                      <a:pt x="95" y="31993"/>
                    </a:cubicBezTo>
                    <a:cubicBezTo>
                      <a:pt x="1011" y="32395"/>
                      <a:pt x="1986" y="32583"/>
                      <a:pt x="2968" y="32583"/>
                    </a:cubicBezTo>
                    <a:cubicBezTo>
                      <a:pt x="3837" y="32583"/>
                      <a:pt x="4710" y="32436"/>
                      <a:pt x="5553" y="32159"/>
                    </a:cubicBezTo>
                    <a:cubicBezTo>
                      <a:pt x="8624" y="31119"/>
                      <a:pt x="11082" y="28567"/>
                      <a:pt x="12334" y="25614"/>
                    </a:cubicBezTo>
                    <a:cubicBezTo>
                      <a:pt x="13019" y="24031"/>
                      <a:pt x="13492" y="22282"/>
                      <a:pt x="14082" y="20628"/>
                    </a:cubicBezTo>
                    <a:cubicBezTo>
                      <a:pt x="14626" y="19187"/>
                      <a:pt x="15264" y="17793"/>
                      <a:pt x="16303" y="16635"/>
                    </a:cubicBezTo>
                    <a:cubicBezTo>
                      <a:pt x="16422" y="16517"/>
                      <a:pt x="16516" y="16399"/>
                      <a:pt x="16634" y="16281"/>
                    </a:cubicBezTo>
                    <a:cubicBezTo>
                      <a:pt x="16516" y="16163"/>
                      <a:pt x="16398" y="16045"/>
                      <a:pt x="16303" y="15927"/>
                    </a:cubicBezTo>
                    <a:cubicBezTo>
                      <a:pt x="15264" y="14793"/>
                      <a:pt x="14626" y="13399"/>
                      <a:pt x="14082" y="11957"/>
                    </a:cubicBezTo>
                    <a:cubicBezTo>
                      <a:pt x="13492" y="10303"/>
                      <a:pt x="13019" y="8555"/>
                      <a:pt x="12334" y="6948"/>
                    </a:cubicBezTo>
                    <a:cubicBezTo>
                      <a:pt x="11034" y="3995"/>
                      <a:pt x="8624" y="1467"/>
                      <a:pt x="5553" y="427"/>
                    </a:cubicBezTo>
                    <a:cubicBezTo>
                      <a:pt x="4714" y="148"/>
                      <a:pt x="3834" y="0"/>
                      <a:pt x="29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2"/>
              <p:cNvSpPr/>
              <p:nvPr/>
            </p:nvSpPr>
            <p:spPr>
              <a:xfrm>
                <a:off x="2348625" y="1857050"/>
                <a:ext cx="366400" cy="792700"/>
              </a:xfrm>
              <a:custGeom>
                <a:avLst/>
                <a:gdLst/>
                <a:ahLst/>
                <a:cxnLst/>
                <a:rect l="l" t="t" r="r" b="b"/>
                <a:pathLst>
                  <a:path w="14656" h="31708" extrusionOk="0">
                    <a:moveTo>
                      <a:pt x="2744" y="1108"/>
                    </a:moveTo>
                    <a:cubicBezTo>
                      <a:pt x="2629" y="1108"/>
                      <a:pt x="2565" y="1263"/>
                      <a:pt x="2671" y="1305"/>
                    </a:cubicBezTo>
                    <a:cubicBezTo>
                      <a:pt x="4774" y="2391"/>
                      <a:pt x="6475" y="4164"/>
                      <a:pt x="7467" y="6337"/>
                    </a:cubicBezTo>
                    <a:cubicBezTo>
                      <a:pt x="8010" y="7566"/>
                      <a:pt x="8530" y="8771"/>
                      <a:pt x="9145" y="9999"/>
                    </a:cubicBezTo>
                    <a:cubicBezTo>
                      <a:pt x="9712" y="11110"/>
                      <a:pt x="10231" y="12268"/>
                      <a:pt x="11035" y="13260"/>
                    </a:cubicBezTo>
                    <a:cubicBezTo>
                      <a:pt x="11059" y="13284"/>
                      <a:pt x="11084" y="13294"/>
                      <a:pt x="11108" y="13294"/>
                    </a:cubicBezTo>
                    <a:cubicBezTo>
                      <a:pt x="11177" y="13294"/>
                      <a:pt x="11229" y="13206"/>
                      <a:pt x="11177" y="13118"/>
                    </a:cubicBezTo>
                    <a:cubicBezTo>
                      <a:pt x="10326" y="12055"/>
                      <a:pt x="9783" y="10756"/>
                      <a:pt x="9168" y="9574"/>
                    </a:cubicBezTo>
                    <a:cubicBezTo>
                      <a:pt x="8554" y="8346"/>
                      <a:pt x="8081" y="7046"/>
                      <a:pt x="7467" y="5817"/>
                    </a:cubicBezTo>
                    <a:cubicBezTo>
                      <a:pt x="6451" y="3809"/>
                      <a:pt x="4797" y="2155"/>
                      <a:pt x="2789" y="1116"/>
                    </a:cubicBezTo>
                    <a:cubicBezTo>
                      <a:pt x="2773" y="1110"/>
                      <a:pt x="2758" y="1108"/>
                      <a:pt x="2744" y="1108"/>
                    </a:cubicBezTo>
                    <a:close/>
                    <a:moveTo>
                      <a:pt x="3381" y="924"/>
                    </a:moveTo>
                    <a:cubicBezTo>
                      <a:pt x="3279" y="924"/>
                      <a:pt x="3246" y="1070"/>
                      <a:pt x="3356" y="1092"/>
                    </a:cubicBezTo>
                    <a:cubicBezTo>
                      <a:pt x="4206" y="1399"/>
                      <a:pt x="4868" y="1966"/>
                      <a:pt x="5482" y="2557"/>
                    </a:cubicBezTo>
                    <a:cubicBezTo>
                      <a:pt x="6026" y="3053"/>
                      <a:pt x="6569" y="3549"/>
                      <a:pt x="7018" y="4116"/>
                    </a:cubicBezTo>
                    <a:cubicBezTo>
                      <a:pt x="7987" y="5321"/>
                      <a:pt x="8648" y="6739"/>
                      <a:pt x="9192" y="8157"/>
                    </a:cubicBezTo>
                    <a:cubicBezTo>
                      <a:pt x="10231" y="10661"/>
                      <a:pt x="11153" y="13355"/>
                      <a:pt x="13327" y="15103"/>
                    </a:cubicBezTo>
                    <a:cubicBezTo>
                      <a:pt x="13347" y="15123"/>
                      <a:pt x="13369" y="15131"/>
                      <a:pt x="13391" y="15131"/>
                    </a:cubicBezTo>
                    <a:cubicBezTo>
                      <a:pt x="13472" y="15131"/>
                      <a:pt x="13548" y="15017"/>
                      <a:pt x="13492" y="14961"/>
                    </a:cubicBezTo>
                    <a:cubicBezTo>
                      <a:pt x="11082" y="13024"/>
                      <a:pt x="10231" y="9999"/>
                      <a:pt x="9050" y="7306"/>
                    </a:cubicBezTo>
                    <a:cubicBezTo>
                      <a:pt x="8459" y="5983"/>
                      <a:pt x="7774" y="4636"/>
                      <a:pt x="6805" y="3549"/>
                    </a:cubicBezTo>
                    <a:cubicBezTo>
                      <a:pt x="6286" y="2959"/>
                      <a:pt x="5695" y="2439"/>
                      <a:pt x="5104" y="1919"/>
                    </a:cubicBezTo>
                    <a:cubicBezTo>
                      <a:pt x="4584" y="1494"/>
                      <a:pt x="4065" y="1092"/>
                      <a:pt x="3403" y="927"/>
                    </a:cubicBezTo>
                    <a:cubicBezTo>
                      <a:pt x="3395" y="925"/>
                      <a:pt x="3388" y="924"/>
                      <a:pt x="3381" y="924"/>
                    </a:cubicBezTo>
                    <a:close/>
                    <a:moveTo>
                      <a:pt x="476" y="0"/>
                    </a:moveTo>
                    <a:cubicBezTo>
                      <a:pt x="365" y="0"/>
                      <a:pt x="254" y="2"/>
                      <a:pt x="143" y="5"/>
                    </a:cubicBezTo>
                    <a:cubicBezTo>
                      <a:pt x="1" y="76"/>
                      <a:pt x="1" y="241"/>
                      <a:pt x="143" y="241"/>
                    </a:cubicBezTo>
                    <a:cubicBezTo>
                      <a:pt x="296" y="234"/>
                      <a:pt x="449" y="230"/>
                      <a:pt x="602" y="230"/>
                    </a:cubicBezTo>
                    <a:cubicBezTo>
                      <a:pt x="3331" y="230"/>
                      <a:pt x="6037" y="1418"/>
                      <a:pt x="7916" y="3431"/>
                    </a:cubicBezTo>
                    <a:cubicBezTo>
                      <a:pt x="9995" y="5699"/>
                      <a:pt x="10586" y="8842"/>
                      <a:pt x="11720" y="11606"/>
                    </a:cubicBezTo>
                    <a:cubicBezTo>
                      <a:pt x="12334" y="13118"/>
                      <a:pt x="13138" y="14630"/>
                      <a:pt x="14437" y="15670"/>
                    </a:cubicBezTo>
                    <a:cubicBezTo>
                      <a:pt x="14455" y="15683"/>
                      <a:pt x="14474" y="15689"/>
                      <a:pt x="14494" y="15689"/>
                    </a:cubicBezTo>
                    <a:cubicBezTo>
                      <a:pt x="14577" y="15689"/>
                      <a:pt x="14656" y="15581"/>
                      <a:pt x="14579" y="15505"/>
                    </a:cubicBezTo>
                    <a:cubicBezTo>
                      <a:pt x="12003" y="13473"/>
                      <a:pt x="11413" y="9858"/>
                      <a:pt x="10255" y="6975"/>
                    </a:cubicBezTo>
                    <a:cubicBezTo>
                      <a:pt x="9168" y="4258"/>
                      <a:pt x="7349" y="2037"/>
                      <a:pt x="4655" y="856"/>
                    </a:cubicBezTo>
                    <a:cubicBezTo>
                      <a:pt x="3339" y="285"/>
                      <a:pt x="1921" y="0"/>
                      <a:pt x="476" y="0"/>
                    </a:cubicBezTo>
                    <a:close/>
                    <a:moveTo>
                      <a:pt x="995" y="649"/>
                    </a:moveTo>
                    <a:cubicBezTo>
                      <a:pt x="927" y="649"/>
                      <a:pt x="895" y="773"/>
                      <a:pt x="993" y="832"/>
                    </a:cubicBezTo>
                    <a:cubicBezTo>
                      <a:pt x="2647" y="1494"/>
                      <a:pt x="4065" y="2864"/>
                      <a:pt x="5222" y="4211"/>
                    </a:cubicBezTo>
                    <a:cubicBezTo>
                      <a:pt x="6309" y="5439"/>
                      <a:pt x="6924" y="6999"/>
                      <a:pt x="7585" y="8535"/>
                    </a:cubicBezTo>
                    <a:cubicBezTo>
                      <a:pt x="8176" y="10023"/>
                      <a:pt x="8814" y="11441"/>
                      <a:pt x="9830" y="12669"/>
                    </a:cubicBezTo>
                    <a:cubicBezTo>
                      <a:pt x="10822" y="13922"/>
                      <a:pt x="12098" y="14961"/>
                      <a:pt x="13516" y="15717"/>
                    </a:cubicBezTo>
                    <a:cubicBezTo>
                      <a:pt x="13534" y="15728"/>
                      <a:pt x="13552" y="15733"/>
                      <a:pt x="13568" y="15733"/>
                    </a:cubicBezTo>
                    <a:cubicBezTo>
                      <a:pt x="13659" y="15733"/>
                      <a:pt x="13717" y="15592"/>
                      <a:pt x="13657" y="15552"/>
                    </a:cubicBezTo>
                    <a:cubicBezTo>
                      <a:pt x="12122" y="14725"/>
                      <a:pt x="10775" y="13591"/>
                      <a:pt x="9735" y="12173"/>
                    </a:cubicBezTo>
                    <a:cubicBezTo>
                      <a:pt x="8743" y="10826"/>
                      <a:pt x="8105" y="9243"/>
                      <a:pt x="7467" y="7708"/>
                    </a:cubicBezTo>
                    <a:cubicBezTo>
                      <a:pt x="6805" y="6219"/>
                      <a:pt x="6073" y="4754"/>
                      <a:pt x="4915" y="3573"/>
                    </a:cubicBezTo>
                    <a:cubicBezTo>
                      <a:pt x="3805" y="2439"/>
                      <a:pt x="2576" y="1257"/>
                      <a:pt x="1040" y="667"/>
                    </a:cubicBezTo>
                    <a:cubicBezTo>
                      <a:pt x="1024" y="655"/>
                      <a:pt x="1009" y="649"/>
                      <a:pt x="995" y="649"/>
                    </a:cubicBezTo>
                    <a:close/>
                    <a:moveTo>
                      <a:pt x="11048" y="18474"/>
                    </a:moveTo>
                    <a:cubicBezTo>
                      <a:pt x="11026" y="18474"/>
                      <a:pt x="11004" y="18483"/>
                      <a:pt x="10988" y="18505"/>
                    </a:cubicBezTo>
                    <a:cubicBezTo>
                      <a:pt x="10208" y="19474"/>
                      <a:pt x="9688" y="20655"/>
                      <a:pt x="9097" y="21766"/>
                    </a:cubicBezTo>
                    <a:cubicBezTo>
                      <a:pt x="8459" y="22995"/>
                      <a:pt x="7963" y="24200"/>
                      <a:pt x="7396" y="25428"/>
                    </a:cubicBezTo>
                    <a:cubicBezTo>
                      <a:pt x="6427" y="27602"/>
                      <a:pt x="4726" y="29374"/>
                      <a:pt x="2623" y="30461"/>
                    </a:cubicBezTo>
                    <a:cubicBezTo>
                      <a:pt x="2524" y="30501"/>
                      <a:pt x="2592" y="30642"/>
                      <a:pt x="2673" y="30642"/>
                    </a:cubicBezTo>
                    <a:cubicBezTo>
                      <a:pt x="2688" y="30642"/>
                      <a:pt x="2703" y="30637"/>
                      <a:pt x="2718" y="30626"/>
                    </a:cubicBezTo>
                    <a:cubicBezTo>
                      <a:pt x="4750" y="29563"/>
                      <a:pt x="6404" y="27956"/>
                      <a:pt x="7396" y="25948"/>
                    </a:cubicBezTo>
                    <a:cubicBezTo>
                      <a:pt x="8034" y="24696"/>
                      <a:pt x="8459" y="23396"/>
                      <a:pt x="9121" y="22191"/>
                    </a:cubicBezTo>
                    <a:cubicBezTo>
                      <a:pt x="9735" y="20986"/>
                      <a:pt x="10302" y="19710"/>
                      <a:pt x="11129" y="18647"/>
                    </a:cubicBezTo>
                    <a:cubicBezTo>
                      <a:pt x="11202" y="18575"/>
                      <a:pt x="11121" y="18474"/>
                      <a:pt x="11048" y="18474"/>
                    </a:cubicBezTo>
                    <a:close/>
                    <a:moveTo>
                      <a:pt x="13447" y="16594"/>
                    </a:moveTo>
                    <a:cubicBezTo>
                      <a:pt x="13424" y="16594"/>
                      <a:pt x="13399" y="16600"/>
                      <a:pt x="13374" y="16615"/>
                    </a:cubicBezTo>
                    <a:cubicBezTo>
                      <a:pt x="11177" y="18340"/>
                      <a:pt x="10231" y="21057"/>
                      <a:pt x="9239" y="23538"/>
                    </a:cubicBezTo>
                    <a:cubicBezTo>
                      <a:pt x="8648" y="24956"/>
                      <a:pt x="7987" y="26397"/>
                      <a:pt x="7042" y="27578"/>
                    </a:cubicBezTo>
                    <a:cubicBezTo>
                      <a:pt x="6569" y="28145"/>
                      <a:pt x="6049" y="28641"/>
                      <a:pt x="5506" y="29161"/>
                    </a:cubicBezTo>
                    <a:cubicBezTo>
                      <a:pt x="4892" y="29728"/>
                      <a:pt x="4254" y="30319"/>
                      <a:pt x="3427" y="30555"/>
                    </a:cubicBezTo>
                    <a:cubicBezTo>
                      <a:pt x="3271" y="30622"/>
                      <a:pt x="3325" y="30794"/>
                      <a:pt x="3430" y="30794"/>
                    </a:cubicBezTo>
                    <a:cubicBezTo>
                      <a:pt x="3437" y="30794"/>
                      <a:pt x="3443" y="30793"/>
                      <a:pt x="3450" y="30792"/>
                    </a:cubicBezTo>
                    <a:cubicBezTo>
                      <a:pt x="4088" y="30579"/>
                      <a:pt x="4632" y="30224"/>
                      <a:pt x="5128" y="29776"/>
                    </a:cubicBezTo>
                    <a:cubicBezTo>
                      <a:pt x="5719" y="29279"/>
                      <a:pt x="6309" y="28736"/>
                      <a:pt x="6853" y="28145"/>
                    </a:cubicBezTo>
                    <a:cubicBezTo>
                      <a:pt x="7821" y="27058"/>
                      <a:pt x="8507" y="25759"/>
                      <a:pt x="9097" y="24412"/>
                    </a:cubicBezTo>
                    <a:cubicBezTo>
                      <a:pt x="10279" y="21695"/>
                      <a:pt x="11129" y="18647"/>
                      <a:pt x="13516" y="16757"/>
                    </a:cubicBezTo>
                    <a:cubicBezTo>
                      <a:pt x="13590" y="16683"/>
                      <a:pt x="13533" y="16594"/>
                      <a:pt x="13447" y="16594"/>
                    </a:cubicBezTo>
                    <a:close/>
                    <a:moveTo>
                      <a:pt x="13568" y="16009"/>
                    </a:moveTo>
                    <a:cubicBezTo>
                      <a:pt x="13552" y="16009"/>
                      <a:pt x="13534" y="16013"/>
                      <a:pt x="13516" y="16024"/>
                    </a:cubicBezTo>
                    <a:cubicBezTo>
                      <a:pt x="12098" y="16781"/>
                      <a:pt x="10822" y="17820"/>
                      <a:pt x="9830" y="19049"/>
                    </a:cubicBezTo>
                    <a:cubicBezTo>
                      <a:pt x="8814" y="20301"/>
                      <a:pt x="8176" y="21719"/>
                      <a:pt x="7585" y="23184"/>
                    </a:cubicBezTo>
                    <a:cubicBezTo>
                      <a:pt x="6924" y="24719"/>
                      <a:pt x="6309" y="26302"/>
                      <a:pt x="5222" y="27531"/>
                    </a:cubicBezTo>
                    <a:cubicBezTo>
                      <a:pt x="4065" y="28854"/>
                      <a:pt x="2647" y="30248"/>
                      <a:pt x="993" y="30910"/>
                    </a:cubicBezTo>
                    <a:cubicBezTo>
                      <a:pt x="893" y="30950"/>
                      <a:pt x="928" y="31091"/>
                      <a:pt x="999" y="31091"/>
                    </a:cubicBezTo>
                    <a:cubicBezTo>
                      <a:pt x="1012" y="31091"/>
                      <a:pt x="1026" y="31086"/>
                      <a:pt x="1040" y="31075"/>
                    </a:cubicBezTo>
                    <a:cubicBezTo>
                      <a:pt x="2576" y="30484"/>
                      <a:pt x="3805" y="29303"/>
                      <a:pt x="4915" y="28145"/>
                    </a:cubicBezTo>
                    <a:cubicBezTo>
                      <a:pt x="6073" y="26964"/>
                      <a:pt x="6805" y="25523"/>
                      <a:pt x="7467" y="24010"/>
                    </a:cubicBezTo>
                    <a:cubicBezTo>
                      <a:pt x="8105" y="22475"/>
                      <a:pt x="8743" y="20915"/>
                      <a:pt x="9735" y="19569"/>
                    </a:cubicBezTo>
                    <a:cubicBezTo>
                      <a:pt x="10775" y="18151"/>
                      <a:pt x="12122" y="17017"/>
                      <a:pt x="13657" y="16190"/>
                    </a:cubicBezTo>
                    <a:cubicBezTo>
                      <a:pt x="13717" y="16150"/>
                      <a:pt x="13659" y="16009"/>
                      <a:pt x="13568" y="16009"/>
                    </a:cubicBezTo>
                    <a:close/>
                    <a:moveTo>
                      <a:pt x="14502" y="16043"/>
                    </a:moveTo>
                    <a:cubicBezTo>
                      <a:pt x="14480" y="16043"/>
                      <a:pt x="14458" y="16051"/>
                      <a:pt x="14437" y="16072"/>
                    </a:cubicBezTo>
                    <a:cubicBezTo>
                      <a:pt x="13138" y="17088"/>
                      <a:pt x="12334" y="18623"/>
                      <a:pt x="11720" y="20112"/>
                    </a:cubicBezTo>
                    <a:cubicBezTo>
                      <a:pt x="10562" y="22924"/>
                      <a:pt x="9995" y="26019"/>
                      <a:pt x="7916" y="28311"/>
                    </a:cubicBezTo>
                    <a:cubicBezTo>
                      <a:pt x="6037" y="30324"/>
                      <a:pt x="3331" y="31512"/>
                      <a:pt x="602" y="31512"/>
                    </a:cubicBezTo>
                    <a:cubicBezTo>
                      <a:pt x="449" y="31512"/>
                      <a:pt x="296" y="31508"/>
                      <a:pt x="143" y="31500"/>
                    </a:cubicBezTo>
                    <a:cubicBezTo>
                      <a:pt x="24" y="31500"/>
                      <a:pt x="24" y="31666"/>
                      <a:pt x="143" y="31689"/>
                    </a:cubicBezTo>
                    <a:cubicBezTo>
                      <a:pt x="335" y="31701"/>
                      <a:pt x="527" y="31707"/>
                      <a:pt x="719" y="31707"/>
                    </a:cubicBezTo>
                    <a:cubicBezTo>
                      <a:pt x="2066" y="31707"/>
                      <a:pt x="3415" y="31418"/>
                      <a:pt x="4655" y="30839"/>
                    </a:cubicBezTo>
                    <a:cubicBezTo>
                      <a:pt x="7349" y="29657"/>
                      <a:pt x="9168" y="27436"/>
                      <a:pt x="10279" y="24719"/>
                    </a:cubicBezTo>
                    <a:cubicBezTo>
                      <a:pt x="11413" y="21837"/>
                      <a:pt x="12003" y="18222"/>
                      <a:pt x="14579" y="16190"/>
                    </a:cubicBezTo>
                    <a:cubicBezTo>
                      <a:pt x="14653" y="16153"/>
                      <a:pt x="14582" y="16043"/>
                      <a:pt x="14502" y="1604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2"/>
              <p:cNvSpPr/>
              <p:nvPr/>
            </p:nvSpPr>
            <p:spPr>
              <a:xfrm>
                <a:off x="2181200" y="1915925"/>
                <a:ext cx="543125" cy="351250"/>
              </a:xfrm>
              <a:custGeom>
                <a:avLst/>
                <a:gdLst/>
                <a:ahLst/>
                <a:cxnLst/>
                <a:rect l="l" t="t" r="r" b="b"/>
                <a:pathLst>
                  <a:path w="21725" h="14050" extrusionOk="0">
                    <a:moveTo>
                      <a:pt x="5946" y="1"/>
                    </a:moveTo>
                    <a:cubicBezTo>
                      <a:pt x="5427" y="1"/>
                      <a:pt x="4905" y="58"/>
                      <a:pt x="4382" y="178"/>
                    </a:cubicBezTo>
                    <a:cubicBezTo>
                      <a:pt x="2634" y="604"/>
                      <a:pt x="1051" y="1785"/>
                      <a:pt x="106" y="3533"/>
                    </a:cubicBezTo>
                    <a:lnTo>
                      <a:pt x="106" y="3581"/>
                    </a:lnTo>
                    <a:cubicBezTo>
                      <a:pt x="58" y="3581"/>
                      <a:pt x="58" y="3604"/>
                      <a:pt x="58" y="3604"/>
                    </a:cubicBezTo>
                    <a:cubicBezTo>
                      <a:pt x="1" y="3681"/>
                      <a:pt x="68" y="3789"/>
                      <a:pt x="133" y="3789"/>
                    </a:cubicBezTo>
                    <a:cubicBezTo>
                      <a:pt x="148" y="3789"/>
                      <a:pt x="163" y="3783"/>
                      <a:pt x="177" y="3770"/>
                    </a:cubicBezTo>
                    <a:cubicBezTo>
                      <a:pt x="1204" y="2598"/>
                      <a:pt x="2616" y="2128"/>
                      <a:pt x="4014" y="2128"/>
                    </a:cubicBezTo>
                    <a:cubicBezTo>
                      <a:pt x="4450" y="2128"/>
                      <a:pt x="4883" y="2173"/>
                      <a:pt x="5304" y="2257"/>
                    </a:cubicBezTo>
                    <a:cubicBezTo>
                      <a:pt x="7076" y="2612"/>
                      <a:pt x="8635" y="3628"/>
                      <a:pt x="9958" y="4975"/>
                    </a:cubicBezTo>
                    <a:cubicBezTo>
                      <a:pt x="12274" y="7337"/>
                      <a:pt x="13951" y="10480"/>
                      <a:pt x="16527" y="12488"/>
                    </a:cubicBezTo>
                    <a:cubicBezTo>
                      <a:pt x="17023" y="12890"/>
                      <a:pt x="17614" y="13244"/>
                      <a:pt x="18204" y="13504"/>
                    </a:cubicBezTo>
                    <a:cubicBezTo>
                      <a:pt x="18967" y="13841"/>
                      <a:pt x="19794" y="14049"/>
                      <a:pt x="20624" y="14049"/>
                    </a:cubicBezTo>
                    <a:cubicBezTo>
                      <a:pt x="20668" y="14049"/>
                      <a:pt x="20712" y="14049"/>
                      <a:pt x="20756" y="14047"/>
                    </a:cubicBezTo>
                    <a:cubicBezTo>
                      <a:pt x="21063" y="13835"/>
                      <a:pt x="21394" y="13669"/>
                      <a:pt x="21725" y="13504"/>
                    </a:cubicBezTo>
                    <a:cubicBezTo>
                      <a:pt x="21370" y="13362"/>
                      <a:pt x="21040" y="13197"/>
                      <a:pt x="20756" y="12984"/>
                    </a:cubicBezTo>
                    <a:cubicBezTo>
                      <a:pt x="17874" y="11118"/>
                      <a:pt x="16196" y="7550"/>
                      <a:pt x="14093" y="4762"/>
                    </a:cubicBezTo>
                    <a:cubicBezTo>
                      <a:pt x="12066" y="2086"/>
                      <a:pt x="9081" y="1"/>
                      <a:pt x="59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2"/>
              <p:cNvSpPr/>
              <p:nvPr/>
            </p:nvSpPr>
            <p:spPr>
              <a:xfrm>
                <a:off x="2179650" y="2240475"/>
                <a:ext cx="544675" cy="350300"/>
              </a:xfrm>
              <a:custGeom>
                <a:avLst/>
                <a:gdLst/>
                <a:ahLst/>
                <a:cxnLst/>
                <a:rect l="l" t="t" r="r" b="b"/>
                <a:pathLst>
                  <a:path w="21787" h="14012" extrusionOk="0">
                    <a:moveTo>
                      <a:pt x="20671" y="0"/>
                    </a:moveTo>
                    <a:cubicBezTo>
                      <a:pt x="19846" y="0"/>
                      <a:pt x="19021" y="186"/>
                      <a:pt x="18195" y="498"/>
                    </a:cubicBezTo>
                    <a:cubicBezTo>
                      <a:pt x="17605" y="758"/>
                      <a:pt x="17061" y="1113"/>
                      <a:pt x="16518" y="1538"/>
                    </a:cubicBezTo>
                    <a:cubicBezTo>
                      <a:pt x="13943" y="3570"/>
                      <a:pt x="12265" y="6712"/>
                      <a:pt x="9973" y="9028"/>
                    </a:cubicBezTo>
                    <a:cubicBezTo>
                      <a:pt x="8626" y="10398"/>
                      <a:pt x="7067" y="11391"/>
                      <a:pt x="5295" y="11745"/>
                    </a:cubicBezTo>
                    <a:cubicBezTo>
                      <a:pt x="4887" y="11821"/>
                      <a:pt x="4467" y="11862"/>
                      <a:pt x="4045" y="11862"/>
                    </a:cubicBezTo>
                    <a:cubicBezTo>
                      <a:pt x="2635" y="11862"/>
                      <a:pt x="1210" y="11402"/>
                      <a:pt x="191" y="10257"/>
                    </a:cubicBezTo>
                    <a:cubicBezTo>
                      <a:pt x="175" y="10235"/>
                      <a:pt x="155" y="10225"/>
                      <a:pt x="134" y="10225"/>
                    </a:cubicBezTo>
                    <a:cubicBezTo>
                      <a:pt x="67" y="10225"/>
                      <a:pt x="1" y="10326"/>
                      <a:pt x="73" y="10398"/>
                    </a:cubicBezTo>
                    <a:cubicBezTo>
                      <a:pt x="97" y="10398"/>
                      <a:pt x="97" y="10422"/>
                      <a:pt x="97" y="10422"/>
                    </a:cubicBezTo>
                    <a:lnTo>
                      <a:pt x="97" y="10469"/>
                    </a:lnTo>
                    <a:cubicBezTo>
                      <a:pt x="1042" y="12218"/>
                      <a:pt x="2649" y="13399"/>
                      <a:pt x="4373" y="13824"/>
                    </a:cubicBezTo>
                    <a:cubicBezTo>
                      <a:pt x="4921" y="13952"/>
                      <a:pt x="5467" y="14012"/>
                      <a:pt x="6006" y="14012"/>
                    </a:cubicBezTo>
                    <a:cubicBezTo>
                      <a:pt x="9165" y="14012"/>
                      <a:pt x="12117" y="11948"/>
                      <a:pt x="14155" y="9264"/>
                    </a:cubicBezTo>
                    <a:cubicBezTo>
                      <a:pt x="16282" y="6500"/>
                      <a:pt x="17959" y="2885"/>
                      <a:pt x="20818" y="1065"/>
                    </a:cubicBezTo>
                    <a:cubicBezTo>
                      <a:pt x="21125" y="853"/>
                      <a:pt x="21456" y="687"/>
                      <a:pt x="21787" y="522"/>
                    </a:cubicBezTo>
                    <a:cubicBezTo>
                      <a:pt x="21432" y="380"/>
                      <a:pt x="21102" y="215"/>
                      <a:pt x="20818" y="2"/>
                    </a:cubicBezTo>
                    <a:cubicBezTo>
                      <a:pt x="20769" y="1"/>
                      <a:pt x="20720" y="0"/>
                      <a:pt x="20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2"/>
              <p:cNvSpPr/>
              <p:nvPr/>
            </p:nvSpPr>
            <p:spPr>
              <a:xfrm>
                <a:off x="2235500" y="1930800"/>
                <a:ext cx="457075" cy="645725"/>
              </a:xfrm>
              <a:custGeom>
                <a:avLst/>
                <a:gdLst/>
                <a:ahLst/>
                <a:cxnLst/>
                <a:rect l="l" t="t" r="r" b="b"/>
                <a:pathLst>
                  <a:path w="18283" h="25829" extrusionOk="0">
                    <a:moveTo>
                      <a:pt x="17426" y="12626"/>
                    </a:moveTo>
                    <a:lnTo>
                      <a:pt x="17426" y="12626"/>
                    </a:lnTo>
                    <a:cubicBezTo>
                      <a:pt x="17544" y="12720"/>
                      <a:pt x="17686" y="12838"/>
                      <a:pt x="17804" y="12909"/>
                    </a:cubicBezTo>
                    <a:cubicBezTo>
                      <a:pt x="17686" y="13004"/>
                      <a:pt x="17544" y="13098"/>
                      <a:pt x="17426" y="13216"/>
                    </a:cubicBezTo>
                    <a:cubicBezTo>
                      <a:pt x="17465" y="13159"/>
                      <a:pt x="17425" y="13055"/>
                      <a:pt x="17359" y="13055"/>
                    </a:cubicBezTo>
                    <a:cubicBezTo>
                      <a:pt x="17343" y="13055"/>
                      <a:pt x="17326" y="13061"/>
                      <a:pt x="17308" y="13074"/>
                    </a:cubicBezTo>
                    <a:cubicBezTo>
                      <a:pt x="17285" y="13074"/>
                      <a:pt x="17285" y="13098"/>
                      <a:pt x="17237" y="13098"/>
                    </a:cubicBezTo>
                    <a:cubicBezTo>
                      <a:pt x="17237" y="13098"/>
                      <a:pt x="17214" y="13098"/>
                      <a:pt x="17214" y="13074"/>
                    </a:cubicBezTo>
                    <a:cubicBezTo>
                      <a:pt x="17096" y="13027"/>
                      <a:pt x="16954" y="12980"/>
                      <a:pt x="16836" y="12909"/>
                    </a:cubicBezTo>
                    <a:cubicBezTo>
                      <a:pt x="16954" y="12862"/>
                      <a:pt x="17072" y="12791"/>
                      <a:pt x="17214" y="12767"/>
                    </a:cubicBezTo>
                    <a:cubicBezTo>
                      <a:pt x="17214" y="12767"/>
                      <a:pt x="17237" y="12767"/>
                      <a:pt x="17237" y="12744"/>
                    </a:cubicBezTo>
                    <a:cubicBezTo>
                      <a:pt x="17285" y="12744"/>
                      <a:pt x="17285" y="12767"/>
                      <a:pt x="17308" y="12767"/>
                    </a:cubicBezTo>
                    <a:cubicBezTo>
                      <a:pt x="17324" y="12780"/>
                      <a:pt x="17340" y="12785"/>
                      <a:pt x="17354" y="12785"/>
                    </a:cubicBezTo>
                    <a:cubicBezTo>
                      <a:pt x="17424" y="12785"/>
                      <a:pt x="17465" y="12665"/>
                      <a:pt x="17426" y="12626"/>
                    </a:cubicBezTo>
                    <a:close/>
                    <a:moveTo>
                      <a:pt x="3345" y="0"/>
                    </a:moveTo>
                    <a:cubicBezTo>
                      <a:pt x="2218" y="0"/>
                      <a:pt x="1091" y="268"/>
                      <a:pt x="84" y="906"/>
                    </a:cubicBezTo>
                    <a:cubicBezTo>
                      <a:pt x="1" y="948"/>
                      <a:pt x="63" y="1080"/>
                      <a:pt x="144" y="1080"/>
                    </a:cubicBezTo>
                    <a:cubicBezTo>
                      <a:pt x="155" y="1080"/>
                      <a:pt x="167" y="1078"/>
                      <a:pt x="178" y="1072"/>
                    </a:cubicBezTo>
                    <a:cubicBezTo>
                      <a:pt x="1172" y="456"/>
                      <a:pt x="2216" y="200"/>
                      <a:pt x="3267" y="200"/>
                    </a:cubicBezTo>
                    <a:cubicBezTo>
                      <a:pt x="5239" y="200"/>
                      <a:pt x="7233" y="1104"/>
                      <a:pt x="8944" y="2230"/>
                    </a:cubicBezTo>
                    <a:cubicBezTo>
                      <a:pt x="10267" y="3080"/>
                      <a:pt x="11401" y="4167"/>
                      <a:pt x="12346" y="5537"/>
                    </a:cubicBezTo>
                    <a:cubicBezTo>
                      <a:pt x="13268" y="6860"/>
                      <a:pt x="14000" y="8302"/>
                      <a:pt x="14875" y="9672"/>
                    </a:cubicBezTo>
                    <a:cubicBezTo>
                      <a:pt x="15583" y="10759"/>
                      <a:pt x="16410" y="11799"/>
                      <a:pt x="17403" y="12602"/>
                    </a:cubicBezTo>
                    <a:cubicBezTo>
                      <a:pt x="15914" y="11822"/>
                      <a:pt x="14827" y="10428"/>
                      <a:pt x="13811" y="9011"/>
                    </a:cubicBezTo>
                    <a:cubicBezTo>
                      <a:pt x="12843" y="7569"/>
                      <a:pt x="11898" y="6128"/>
                      <a:pt x="10740" y="4852"/>
                    </a:cubicBezTo>
                    <a:cubicBezTo>
                      <a:pt x="8566" y="2442"/>
                      <a:pt x="5825" y="694"/>
                      <a:pt x="2777" y="363"/>
                    </a:cubicBezTo>
                    <a:cubicBezTo>
                      <a:pt x="2659" y="363"/>
                      <a:pt x="2659" y="576"/>
                      <a:pt x="2777" y="576"/>
                    </a:cubicBezTo>
                    <a:cubicBezTo>
                      <a:pt x="5991" y="906"/>
                      <a:pt x="8826" y="2867"/>
                      <a:pt x="11071" y="5466"/>
                    </a:cubicBezTo>
                    <a:cubicBezTo>
                      <a:pt x="13055" y="7806"/>
                      <a:pt x="14449" y="11113"/>
                      <a:pt x="17072" y="12626"/>
                    </a:cubicBezTo>
                    <a:cubicBezTo>
                      <a:pt x="16930" y="12673"/>
                      <a:pt x="16765" y="12744"/>
                      <a:pt x="16647" y="12791"/>
                    </a:cubicBezTo>
                    <a:cubicBezTo>
                      <a:pt x="14284" y="11680"/>
                      <a:pt x="12748" y="9081"/>
                      <a:pt x="11165" y="6860"/>
                    </a:cubicBezTo>
                    <a:cubicBezTo>
                      <a:pt x="9558" y="4640"/>
                      <a:pt x="7715" y="2489"/>
                      <a:pt x="5353" y="1426"/>
                    </a:cubicBezTo>
                    <a:cubicBezTo>
                      <a:pt x="4438" y="1010"/>
                      <a:pt x="3477" y="782"/>
                      <a:pt x="2501" y="782"/>
                    </a:cubicBezTo>
                    <a:cubicBezTo>
                      <a:pt x="2091" y="782"/>
                      <a:pt x="1678" y="822"/>
                      <a:pt x="1265" y="906"/>
                    </a:cubicBezTo>
                    <a:cubicBezTo>
                      <a:pt x="1147" y="930"/>
                      <a:pt x="1218" y="1095"/>
                      <a:pt x="1336" y="1095"/>
                    </a:cubicBezTo>
                    <a:cubicBezTo>
                      <a:pt x="1711" y="1024"/>
                      <a:pt x="2083" y="990"/>
                      <a:pt x="2452" y="990"/>
                    </a:cubicBezTo>
                    <a:cubicBezTo>
                      <a:pt x="4758" y="990"/>
                      <a:pt x="6923" y="2317"/>
                      <a:pt x="8613" y="4049"/>
                    </a:cubicBezTo>
                    <a:cubicBezTo>
                      <a:pt x="10598" y="6104"/>
                      <a:pt x="11992" y="8727"/>
                      <a:pt x="13882" y="10853"/>
                    </a:cubicBezTo>
                    <a:cubicBezTo>
                      <a:pt x="14615" y="11704"/>
                      <a:pt x="15465" y="12413"/>
                      <a:pt x="16410" y="12909"/>
                    </a:cubicBezTo>
                    <a:cubicBezTo>
                      <a:pt x="15465" y="13429"/>
                      <a:pt x="14615" y="14138"/>
                      <a:pt x="13882" y="14988"/>
                    </a:cubicBezTo>
                    <a:cubicBezTo>
                      <a:pt x="11992" y="17115"/>
                      <a:pt x="10598" y="19737"/>
                      <a:pt x="8613" y="21769"/>
                    </a:cubicBezTo>
                    <a:cubicBezTo>
                      <a:pt x="6941" y="23522"/>
                      <a:pt x="4770" y="24846"/>
                      <a:pt x="2512" y="24846"/>
                    </a:cubicBezTo>
                    <a:cubicBezTo>
                      <a:pt x="2122" y="24846"/>
                      <a:pt x="1729" y="24806"/>
                      <a:pt x="1336" y="24723"/>
                    </a:cubicBezTo>
                    <a:cubicBezTo>
                      <a:pt x="1330" y="24721"/>
                      <a:pt x="1324" y="24721"/>
                      <a:pt x="1318" y="24721"/>
                    </a:cubicBezTo>
                    <a:cubicBezTo>
                      <a:pt x="1213" y="24721"/>
                      <a:pt x="1176" y="24913"/>
                      <a:pt x="1265" y="24935"/>
                    </a:cubicBezTo>
                    <a:cubicBezTo>
                      <a:pt x="1660" y="25009"/>
                      <a:pt x="2054" y="25045"/>
                      <a:pt x="2447" y="25045"/>
                    </a:cubicBezTo>
                    <a:cubicBezTo>
                      <a:pt x="3441" y="25045"/>
                      <a:pt x="4421" y="24815"/>
                      <a:pt x="5353" y="24392"/>
                    </a:cubicBezTo>
                    <a:cubicBezTo>
                      <a:pt x="7739" y="23329"/>
                      <a:pt x="9558" y="21179"/>
                      <a:pt x="11165" y="18958"/>
                    </a:cubicBezTo>
                    <a:cubicBezTo>
                      <a:pt x="12748" y="16760"/>
                      <a:pt x="14260" y="14161"/>
                      <a:pt x="16647" y="13027"/>
                    </a:cubicBezTo>
                    <a:cubicBezTo>
                      <a:pt x="16812" y="13098"/>
                      <a:pt x="16954" y="13145"/>
                      <a:pt x="17072" y="13216"/>
                    </a:cubicBezTo>
                    <a:cubicBezTo>
                      <a:pt x="14449" y="14705"/>
                      <a:pt x="13055" y="18013"/>
                      <a:pt x="11071" y="20352"/>
                    </a:cubicBezTo>
                    <a:cubicBezTo>
                      <a:pt x="8850" y="22951"/>
                      <a:pt x="5991" y="24935"/>
                      <a:pt x="2777" y="25266"/>
                    </a:cubicBezTo>
                    <a:cubicBezTo>
                      <a:pt x="2659" y="25266"/>
                      <a:pt x="2659" y="25455"/>
                      <a:pt x="2777" y="25455"/>
                    </a:cubicBezTo>
                    <a:cubicBezTo>
                      <a:pt x="5825" y="25148"/>
                      <a:pt x="8566" y="23400"/>
                      <a:pt x="10740" y="20966"/>
                    </a:cubicBezTo>
                    <a:cubicBezTo>
                      <a:pt x="11898" y="19714"/>
                      <a:pt x="12843" y="18249"/>
                      <a:pt x="13811" y="16808"/>
                    </a:cubicBezTo>
                    <a:cubicBezTo>
                      <a:pt x="14804" y="15366"/>
                      <a:pt x="15914" y="13972"/>
                      <a:pt x="17403" y="13240"/>
                    </a:cubicBezTo>
                    <a:lnTo>
                      <a:pt x="17403" y="13240"/>
                    </a:lnTo>
                    <a:cubicBezTo>
                      <a:pt x="16410" y="14043"/>
                      <a:pt x="15631" y="15036"/>
                      <a:pt x="14875" y="16170"/>
                    </a:cubicBezTo>
                    <a:cubicBezTo>
                      <a:pt x="14000" y="17516"/>
                      <a:pt x="13268" y="18958"/>
                      <a:pt x="12346" y="20304"/>
                    </a:cubicBezTo>
                    <a:cubicBezTo>
                      <a:pt x="11401" y="21675"/>
                      <a:pt x="10244" y="22738"/>
                      <a:pt x="8944" y="23612"/>
                    </a:cubicBezTo>
                    <a:cubicBezTo>
                      <a:pt x="7234" y="24721"/>
                      <a:pt x="5244" y="25619"/>
                      <a:pt x="3273" y="25619"/>
                    </a:cubicBezTo>
                    <a:cubicBezTo>
                      <a:pt x="2220" y="25619"/>
                      <a:pt x="1174" y="25363"/>
                      <a:pt x="178" y="24746"/>
                    </a:cubicBezTo>
                    <a:cubicBezTo>
                      <a:pt x="167" y="24741"/>
                      <a:pt x="155" y="24738"/>
                      <a:pt x="144" y="24738"/>
                    </a:cubicBezTo>
                    <a:cubicBezTo>
                      <a:pt x="64" y="24738"/>
                      <a:pt x="1" y="24873"/>
                      <a:pt x="84" y="24935"/>
                    </a:cubicBezTo>
                    <a:cubicBezTo>
                      <a:pt x="1086" y="25553"/>
                      <a:pt x="2206" y="25829"/>
                      <a:pt x="3327" y="25829"/>
                    </a:cubicBezTo>
                    <a:cubicBezTo>
                      <a:pt x="3792" y="25829"/>
                      <a:pt x="4258" y="25781"/>
                      <a:pt x="4715" y="25691"/>
                    </a:cubicBezTo>
                    <a:cubicBezTo>
                      <a:pt x="6203" y="25408"/>
                      <a:pt x="7597" y="24723"/>
                      <a:pt x="8897" y="23872"/>
                    </a:cubicBezTo>
                    <a:cubicBezTo>
                      <a:pt x="10244" y="23022"/>
                      <a:pt x="11401" y="21958"/>
                      <a:pt x="12370" y="20564"/>
                    </a:cubicBezTo>
                    <a:cubicBezTo>
                      <a:pt x="14166" y="17989"/>
                      <a:pt x="15442" y="14752"/>
                      <a:pt x="17993" y="13027"/>
                    </a:cubicBezTo>
                    <a:cubicBezTo>
                      <a:pt x="18017" y="13051"/>
                      <a:pt x="18064" y="13098"/>
                      <a:pt x="18112" y="13122"/>
                    </a:cubicBezTo>
                    <a:cubicBezTo>
                      <a:pt x="18130" y="13133"/>
                      <a:pt x="18147" y="13137"/>
                      <a:pt x="18163" y="13137"/>
                    </a:cubicBezTo>
                    <a:cubicBezTo>
                      <a:pt x="18247" y="13137"/>
                      <a:pt x="18282" y="12996"/>
                      <a:pt x="18182" y="12956"/>
                    </a:cubicBezTo>
                    <a:lnTo>
                      <a:pt x="18159" y="12909"/>
                    </a:lnTo>
                    <a:lnTo>
                      <a:pt x="18182" y="12885"/>
                    </a:lnTo>
                    <a:cubicBezTo>
                      <a:pt x="18262" y="12846"/>
                      <a:pt x="18207" y="12704"/>
                      <a:pt x="18145" y="12704"/>
                    </a:cubicBezTo>
                    <a:cubicBezTo>
                      <a:pt x="18134" y="12704"/>
                      <a:pt x="18123" y="12709"/>
                      <a:pt x="18112" y="12720"/>
                    </a:cubicBezTo>
                    <a:cubicBezTo>
                      <a:pt x="18064" y="12744"/>
                      <a:pt x="18017" y="12767"/>
                      <a:pt x="17993" y="12791"/>
                    </a:cubicBezTo>
                    <a:cubicBezTo>
                      <a:pt x="15418" y="11090"/>
                      <a:pt x="14166" y="7829"/>
                      <a:pt x="12370" y="5277"/>
                    </a:cubicBezTo>
                    <a:cubicBezTo>
                      <a:pt x="11401" y="3883"/>
                      <a:pt x="10220" y="2820"/>
                      <a:pt x="8897" y="1970"/>
                    </a:cubicBezTo>
                    <a:cubicBezTo>
                      <a:pt x="7597" y="1143"/>
                      <a:pt x="6203" y="434"/>
                      <a:pt x="4715" y="127"/>
                    </a:cubicBezTo>
                    <a:cubicBezTo>
                      <a:pt x="4264" y="45"/>
                      <a:pt x="3804" y="0"/>
                      <a:pt x="33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2"/>
              <p:cNvSpPr/>
              <p:nvPr/>
            </p:nvSpPr>
            <p:spPr>
              <a:xfrm>
                <a:off x="2117675" y="2141750"/>
                <a:ext cx="591900" cy="224300"/>
              </a:xfrm>
              <a:custGeom>
                <a:avLst/>
                <a:gdLst/>
                <a:ahLst/>
                <a:cxnLst/>
                <a:rect l="l" t="t" r="r" b="b"/>
                <a:pathLst>
                  <a:path w="23676" h="8972" extrusionOk="0">
                    <a:moveTo>
                      <a:pt x="12288" y="0"/>
                    </a:moveTo>
                    <a:cubicBezTo>
                      <a:pt x="9794" y="0"/>
                      <a:pt x="7312" y="550"/>
                      <a:pt x="5128" y="1589"/>
                    </a:cubicBezTo>
                    <a:cubicBezTo>
                      <a:pt x="4324" y="1990"/>
                      <a:pt x="3592" y="2439"/>
                      <a:pt x="2907" y="2935"/>
                    </a:cubicBezTo>
                    <a:cubicBezTo>
                      <a:pt x="2103" y="3502"/>
                      <a:pt x="1347" y="4211"/>
                      <a:pt x="308" y="4329"/>
                    </a:cubicBezTo>
                    <a:cubicBezTo>
                      <a:pt x="237" y="4353"/>
                      <a:pt x="166" y="4353"/>
                      <a:pt x="95" y="4353"/>
                    </a:cubicBezTo>
                    <a:cubicBezTo>
                      <a:pt x="48" y="4400"/>
                      <a:pt x="0" y="4424"/>
                      <a:pt x="0" y="4447"/>
                    </a:cubicBezTo>
                    <a:cubicBezTo>
                      <a:pt x="0" y="4518"/>
                      <a:pt x="48" y="4542"/>
                      <a:pt x="95" y="4542"/>
                    </a:cubicBezTo>
                    <a:cubicBezTo>
                      <a:pt x="166" y="4566"/>
                      <a:pt x="237" y="4566"/>
                      <a:pt x="308" y="4566"/>
                    </a:cubicBezTo>
                    <a:cubicBezTo>
                      <a:pt x="1347" y="4684"/>
                      <a:pt x="2127" y="5369"/>
                      <a:pt x="2907" y="5960"/>
                    </a:cubicBezTo>
                    <a:cubicBezTo>
                      <a:pt x="3615" y="6479"/>
                      <a:pt x="4348" y="6928"/>
                      <a:pt x="5128" y="7306"/>
                    </a:cubicBezTo>
                    <a:cubicBezTo>
                      <a:pt x="7321" y="8385"/>
                      <a:pt x="9816" y="8971"/>
                      <a:pt x="12320" y="8971"/>
                    </a:cubicBezTo>
                    <a:cubicBezTo>
                      <a:pt x="13106" y="8971"/>
                      <a:pt x="13894" y="8913"/>
                      <a:pt x="14673" y="8795"/>
                    </a:cubicBezTo>
                    <a:cubicBezTo>
                      <a:pt x="15547" y="8653"/>
                      <a:pt x="16445" y="8440"/>
                      <a:pt x="17225" y="8086"/>
                    </a:cubicBezTo>
                    <a:cubicBezTo>
                      <a:pt x="18099" y="7661"/>
                      <a:pt x="18832" y="7070"/>
                      <a:pt x="19635" y="6574"/>
                    </a:cubicBezTo>
                    <a:cubicBezTo>
                      <a:pt x="20840" y="5818"/>
                      <a:pt x="22116" y="5133"/>
                      <a:pt x="23439" y="4566"/>
                    </a:cubicBezTo>
                    <a:cubicBezTo>
                      <a:pt x="23533" y="4542"/>
                      <a:pt x="23581" y="4518"/>
                      <a:pt x="23675" y="4471"/>
                    </a:cubicBezTo>
                    <a:cubicBezTo>
                      <a:pt x="23581" y="4447"/>
                      <a:pt x="23533" y="4424"/>
                      <a:pt x="23439" y="4400"/>
                    </a:cubicBezTo>
                    <a:cubicBezTo>
                      <a:pt x="22116" y="3833"/>
                      <a:pt x="20840" y="3148"/>
                      <a:pt x="19635" y="2392"/>
                    </a:cubicBezTo>
                    <a:cubicBezTo>
                      <a:pt x="18855" y="1848"/>
                      <a:pt x="18075" y="1281"/>
                      <a:pt x="17225" y="880"/>
                    </a:cubicBezTo>
                    <a:cubicBezTo>
                      <a:pt x="16445" y="502"/>
                      <a:pt x="15547" y="313"/>
                      <a:pt x="14673" y="171"/>
                    </a:cubicBezTo>
                    <a:cubicBezTo>
                      <a:pt x="13883" y="56"/>
                      <a:pt x="13085" y="0"/>
                      <a:pt x="12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2"/>
              <p:cNvSpPr/>
              <p:nvPr/>
            </p:nvSpPr>
            <p:spPr>
              <a:xfrm>
                <a:off x="2165850" y="2176700"/>
                <a:ext cx="504325" cy="174825"/>
              </a:xfrm>
              <a:custGeom>
                <a:avLst/>
                <a:gdLst/>
                <a:ahLst/>
                <a:cxnLst/>
                <a:rect l="l" t="t" r="r" b="b"/>
                <a:pathLst>
                  <a:path w="20173" h="6993" extrusionOk="0">
                    <a:moveTo>
                      <a:pt x="8915" y="1"/>
                    </a:moveTo>
                    <a:cubicBezTo>
                      <a:pt x="6096" y="1"/>
                      <a:pt x="3324" y="555"/>
                      <a:pt x="767" y="2175"/>
                    </a:cubicBezTo>
                    <a:cubicBezTo>
                      <a:pt x="670" y="2234"/>
                      <a:pt x="733" y="2388"/>
                      <a:pt x="824" y="2388"/>
                    </a:cubicBezTo>
                    <a:cubicBezTo>
                      <a:pt x="843" y="2388"/>
                      <a:pt x="864" y="2381"/>
                      <a:pt x="885" y="2364"/>
                    </a:cubicBezTo>
                    <a:cubicBezTo>
                      <a:pt x="3397" y="793"/>
                      <a:pt x="6116" y="257"/>
                      <a:pt x="8880" y="257"/>
                    </a:cubicBezTo>
                    <a:cubicBezTo>
                      <a:pt x="11810" y="257"/>
                      <a:pt x="14792" y="859"/>
                      <a:pt x="17637" y="1466"/>
                    </a:cubicBezTo>
                    <a:cubicBezTo>
                      <a:pt x="17643" y="1468"/>
                      <a:pt x="17648" y="1468"/>
                      <a:pt x="17653" y="1468"/>
                    </a:cubicBezTo>
                    <a:cubicBezTo>
                      <a:pt x="17759" y="1468"/>
                      <a:pt x="17797" y="1253"/>
                      <a:pt x="17684" y="1230"/>
                    </a:cubicBezTo>
                    <a:cubicBezTo>
                      <a:pt x="14839" y="603"/>
                      <a:pt x="11852" y="1"/>
                      <a:pt x="8915" y="1"/>
                    </a:cubicBezTo>
                    <a:close/>
                    <a:moveTo>
                      <a:pt x="8160" y="1733"/>
                    </a:moveTo>
                    <a:cubicBezTo>
                      <a:pt x="5960" y="1733"/>
                      <a:pt x="3763" y="1848"/>
                      <a:pt x="1641" y="2412"/>
                    </a:cubicBezTo>
                    <a:cubicBezTo>
                      <a:pt x="1529" y="2434"/>
                      <a:pt x="1545" y="2649"/>
                      <a:pt x="1669" y="2649"/>
                    </a:cubicBezTo>
                    <a:cubicBezTo>
                      <a:pt x="1675" y="2649"/>
                      <a:pt x="1682" y="2649"/>
                      <a:pt x="1688" y="2648"/>
                    </a:cubicBezTo>
                    <a:cubicBezTo>
                      <a:pt x="3764" y="2075"/>
                      <a:pt x="5895" y="1963"/>
                      <a:pt x="8028" y="1963"/>
                    </a:cubicBezTo>
                    <a:cubicBezTo>
                      <a:pt x="8711" y="1963"/>
                      <a:pt x="9394" y="1975"/>
                      <a:pt x="10076" y="1986"/>
                    </a:cubicBezTo>
                    <a:cubicBezTo>
                      <a:pt x="12888" y="2057"/>
                      <a:pt x="15700" y="2175"/>
                      <a:pt x="18464" y="2553"/>
                    </a:cubicBezTo>
                    <a:cubicBezTo>
                      <a:pt x="18470" y="2554"/>
                      <a:pt x="18476" y="2555"/>
                      <a:pt x="18482" y="2555"/>
                    </a:cubicBezTo>
                    <a:cubicBezTo>
                      <a:pt x="18605" y="2555"/>
                      <a:pt x="18600" y="2317"/>
                      <a:pt x="18464" y="2317"/>
                    </a:cubicBezTo>
                    <a:cubicBezTo>
                      <a:pt x="15605" y="1939"/>
                      <a:pt x="12746" y="1774"/>
                      <a:pt x="9864" y="1750"/>
                    </a:cubicBezTo>
                    <a:cubicBezTo>
                      <a:pt x="9296" y="1740"/>
                      <a:pt x="8728" y="1733"/>
                      <a:pt x="8160" y="1733"/>
                    </a:cubicBezTo>
                    <a:close/>
                    <a:moveTo>
                      <a:pt x="2097" y="3071"/>
                    </a:moveTo>
                    <a:cubicBezTo>
                      <a:pt x="1989" y="3071"/>
                      <a:pt x="1930" y="3287"/>
                      <a:pt x="2043" y="3309"/>
                    </a:cubicBezTo>
                    <a:cubicBezTo>
                      <a:pt x="4973" y="3872"/>
                      <a:pt x="7940" y="4159"/>
                      <a:pt x="10899" y="4159"/>
                    </a:cubicBezTo>
                    <a:cubicBezTo>
                      <a:pt x="13284" y="4159"/>
                      <a:pt x="15663" y="3972"/>
                      <a:pt x="18015" y="3593"/>
                    </a:cubicBezTo>
                    <a:cubicBezTo>
                      <a:pt x="18165" y="3550"/>
                      <a:pt x="18120" y="3350"/>
                      <a:pt x="18004" y="3350"/>
                    </a:cubicBezTo>
                    <a:cubicBezTo>
                      <a:pt x="17993" y="3350"/>
                      <a:pt x="17981" y="3352"/>
                      <a:pt x="17968" y="3357"/>
                    </a:cubicBezTo>
                    <a:cubicBezTo>
                      <a:pt x="15616" y="3736"/>
                      <a:pt x="13246" y="3923"/>
                      <a:pt x="10878" y="3923"/>
                    </a:cubicBezTo>
                    <a:cubicBezTo>
                      <a:pt x="7940" y="3923"/>
                      <a:pt x="5005" y="3636"/>
                      <a:pt x="2114" y="3073"/>
                    </a:cubicBezTo>
                    <a:cubicBezTo>
                      <a:pt x="2108" y="3072"/>
                      <a:pt x="2103" y="3071"/>
                      <a:pt x="2097" y="3071"/>
                    </a:cubicBezTo>
                    <a:close/>
                    <a:moveTo>
                      <a:pt x="130" y="2870"/>
                    </a:moveTo>
                    <a:cubicBezTo>
                      <a:pt x="41" y="2870"/>
                      <a:pt x="1" y="3032"/>
                      <a:pt x="82" y="3073"/>
                    </a:cubicBezTo>
                    <a:cubicBezTo>
                      <a:pt x="3312" y="4803"/>
                      <a:pt x="6821" y="5703"/>
                      <a:pt x="10324" y="5703"/>
                    </a:cubicBezTo>
                    <a:cubicBezTo>
                      <a:pt x="13661" y="5703"/>
                      <a:pt x="16992" y="4886"/>
                      <a:pt x="20071" y="3191"/>
                    </a:cubicBezTo>
                    <a:cubicBezTo>
                      <a:pt x="20172" y="3151"/>
                      <a:pt x="20099" y="2988"/>
                      <a:pt x="20002" y="2988"/>
                    </a:cubicBezTo>
                    <a:cubicBezTo>
                      <a:pt x="19986" y="2988"/>
                      <a:pt x="19969" y="2992"/>
                      <a:pt x="19952" y="3002"/>
                    </a:cubicBezTo>
                    <a:cubicBezTo>
                      <a:pt x="16910" y="4673"/>
                      <a:pt x="13614" y="5479"/>
                      <a:pt x="10313" y="5479"/>
                    </a:cubicBezTo>
                    <a:cubicBezTo>
                      <a:pt x="6845" y="5479"/>
                      <a:pt x="3371" y="4591"/>
                      <a:pt x="176" y="2884"/>
                    </a:cubicBezTo>
                    <a:cubicBezTo>
                      <a:pt x="160" y="2874"/>
                      <a:pt x="144" y="2870"/>
                      <a:pt x="130" y="2870"/>
                    </a:cubicBezTo>
                    <a:close/>
                    <a:moveTo>
                      <a:pt x="1895" y="4239"/>
                    </a:moveTo>
                    <a:cubicBezTo>
                      <a:pt x="1800" y="4239"/>
                      <a:pt x="1730" y="4387"/>
                      <a:pt x="1830" y="4467"/>
                    </a:cubicBezTo>
                    <a:cubicBezTo>
                      <a:pt x="2893" y="5176"/>
                      <a:pt x="4075" y="5625"/>
                      <a:pt x="5233" y="6003"/>
                    </a:cubicBezTo>
                    <a:cubicBezTo>
                      <a:pt x="6438" y="6428"/>
                      <a:pt x="7713" y="6735"/>
                      <a:pt x="8989" y="6901"/>
                    </a:cubicBezTo>
                    <a:cubicBezTo>
                      <a:pt x="9499" y="6961"/>
                      <a:pt x="10013" y="6993"/>
                      <a:pt x="10526" y="6993"/>
                    </a:cubicBezTo>
                    <a:cubicBezTo>
                      <a:pt x="12412" y="6993"/>
                      <a:pt x="14293" y="6567"/>
                      <a:pt x="15983" y="5601"/>
                    </a:cubicBezTo>
                    <a:cubicBezTo>
                      <a:pt x="16085" y="5540"/>
                      <a:pt x="16011" y="5374"/>
                      <a:pt x="15914" y="5374"/>
                    </a:cubicBezTo>
                    <a:cubicBezTo>
                      <a:pt x="15898" y="5374"/>
                      <a:pt x="15881" y="5379"/>
                      <a:pt x="15865" y="5389"/>
                    </a:cubicBezTo>
                    <a:cubicBezTo>
                      <a:pt x="14184" y="6341"/>
                      <a:pt x="12326" y="6747"/>
                      <a:pt x="10465" y="6747"/>
                    </a:cubicBezTo>
                    <a:cubicBezTo>
                      <a:pt x="9972" y="6747"/>
                      <a:pt x="9479" y="6719"/>
                      <a:pt x="8989" y="6664"/>
                    </a:cubicBezTo>
                    <a:cubicBezTo>
                      <a:pt x="7808" y="6523"/>
                      <a:pt x="6579" y="6239"/>
                      <a:pt x="5398" y="5837"/>
                    </a:cubicBezTo>
                    <a:cubicBezTo>
                      <a:pt x="4217" y="5436"/>
                      <a:pt x="3012" y="4963"/>
                      <a:pt x="1948" y="4254"/>
                    </a:cubicBezTo>
                    <a:cubicBezTo>
                      <a:pt x="1930" y="4244"/>
                      <a:pt x="1912" y="4239"/>
                      <a:pt x="1895" y="423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2"/>
              <p:cNvSpPr/>
              <p:nvPr/>
            </p:nvSpPr>
            <p:spPr>
              <a:xfrm>
                <a:off x="2558925" y="1770750"/>
                <a:ext cx="160675" cy="967325"/>
              </a:xfrm>
              <a:custGeom>
                <a:avLst/>
                <a:gdLst/>
                <a:ahLst/>
                <a:cxnLst/>
                <a:rect l="l" t="t" r="r" b="b"/>
                <a:pathLst>
                  <a:path w="6427" h="38693" extrusionOk="0">
                    <a:moveTo>
                      <a:pt x="3581" y="0"/>
                    </a:moveTo>
                    <a:cubicBezTo>
                      <a:pt x="3484" y="0"/>
                      <a:pt x="3385" y="10"/>
                      <a:pt x="3284" y="31"/>
                    </a:cubicBezTo>
                    <a:cubicBezTo>
                      <a:pt x="1985" y="291"/>
                      <a:pt x="1182" y="2063"/>
                      <a:pt x="827" y="3197"/>
                    </a:cubicBezTo>
                    <a:cubicBezTo>
                      <a:pt x="0" y="5891"/>
                      <a:pt x="284" y="8962"/>
                      <a:pt x="1063" y="11609"/>
                    </a:cubicBezTo>
                    <a:cubicBezTo>
                      <a:pt x="1938" y="14562"/>
                      <a:pt x="3568" y="17255"/>
                      <a:pt x="5812" y="19358"/>
                    </a:cubicBezTo>
                    <a:cubicBezTo>
                      <a:pt x="3568" y="21438"/>
                      <a:pt x="1914" y="24131"/>
                      <a:pt x="1063" y="27084"/>
                    </a:cubicBezTo>
                    <a:cubicBezTo>
                      <a:pt x="284" y="29754"/>
                      <a:pt x="0" y="32826"/>
                      <a:pt x="827" y="35496"/>
                    </a:cubicBezTo>
                    <a:cubicBezTo>
                      <a:pt x="1182" y="36630"/>
                      <a:pt x="1985" y="38402"/>
                      <a:pt x="3284" y="38662"/>
                    </a:cubicBezTo>
                    <a:cubicBezTo>
                      <a:pt x="3385" y="38683"/>
                      <a:pt x="3484" y="38693"/>
                      <a:pt x="3581" y="38693"/>
                    </a:cubicBezTo>
                    <a:cubicBezTo>
                      <a:pt x="4471" y="38693"/>
                      <a:pt x="5224" y="37862"/>
                      <a:pt x="5458" y="37032"/>
                    </a:cubicBezTo>
                    <a:cubicBezTo>
                      <a:pt x="5836" y="35732"/>
                      <a:pt x="5458" y="34173"/>
                      <a:pt x="5340" y="32873"/>
                    </a:cubicBezTo>
                    <a:cubicBezTo>
                      <a:pt x="5198" y="31337"/>
                      <a:pt x="5080" y="29802"/>
                      <a:pt x="5009" y="28266"/>
                    </a:cubicBezTo>
                    <a:cubicBezTo>
                      <a:pt x="4938" y="25265"/>
                      <a:pt x="5222" y="22217"/>
                      <a:pt x="6427" y="19429"/>
                    </a:cubicBezTo>
                    <a:lnTo>
                      <a:pt x="6427" y="19382"/>
                    </a:lnTo>
                    <a:lnTo>
                      <a:pt x="6427" y="19264"/>
                    </a:lnTo>
                    <a:cubicBezTo>
                      <a:pt x="5222" y="16476"/>
                      <a:pt x="4938" y="13451"/>
                      <a:pt x="5009" y="10427"/>
                    </a:cubicBezTo>
                    <a:cubicBezTo>
                      <a:pt x="5056" y="8891"/>
                      <a:pt x="5198" y="7356"/>
                      <a:pt x="5340" y="5820"/>
                    </a:cubicBezTo>
                    <a:cubicBezTo>
                      <a:pt x="5458" y="4497"/>
                      <a:pt x="5812" y="2961"/>
                      <a:pt x="5458" y="1661"/>
                    </a:cubicBezTo>
                    <a:cubicBezTo>
                      <a:pt x="5224" y="831"/>
                      <a:pt x="4471" y="0"/>
                      <a:pt x="35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2"/>
              <p:cNvSpPr/>
              <p:nvPr/>
            </p:nvSpPr>
            <p:spPr>
              <a:xfrm>
                <a:off x="2577225" y="1801275"/>
                <a:ext cx="121200" cy="904300"/>
              </a:xfrm>
              <a:custGeom>
                <a:avLst/>
                <a:gdLst/>
                <a:ahLst/>
                <a:cxnLst/>
                <a:rect l="l" t="t" r="r" b="b"/>
                <a:pathLst>
                  <a:path w="4848" h="36172" extrusionOk="0">
                    <a:moveTo>
                      <a:pt x="2623" y="523"/>
                    </a:moveTo>
                    <a:cubicBezTo>
                      <a:pt x="2564" y="523"/>
                      <a:pt x="2505" y="559"/>
                      <a:pt x="2505" y="629"/>
                    </a:cubicBezTo>
                    <a:cubicBezTo>
                      <a:pt x="2529" y="4150"/>
                      <a:pt x="2765" y="7694"/>
                      <a:pt x="3190" y="11191"/>
                    </a:cubicBezTo>
                    <a:cubicBezTo>
                      <a:pt x="3202" y="11262"/>
                      <a:pt x="3267" y="11297"/>
                      <a:pt x="3326" y="11297"/>
                    </a:cubicBezTo>
                    <a:cubicBezTo>
                      <a:pt x="3385" y="11297"/>
                      <a:pt x="3438" y="11262"/>
                      <a:pt x="3427" y="11191"/>
                    </a:cubicBezTo>
                    <a:cubicBezTo>
                      <a:pt x="3025" y="7670"/>
                      <a:pt x="2789" y="4150"/>
                      <a:pt x="2741" y="629"/>
                    </a:cubicBezTo>
                    <a:cubicBezTo>
                      <a:pt x="2741" y="559"/>
                      <a:pt x="2682" y="523"/>
                      <a:pt x="2623" y="523"/>
                    </a:cubicBezTo>
                    <a:close/>
                    <a:moveTo>
                      <a:pt x="3674" y="0"/>
                    </a:moveTo>
                    <a:cubicBezTo>
                      <a:pt x="3605" y="0"/>
                      <a:pt x="3531" y="51"/>
                      <a:pt x="3545" y="133"/>
                    </a:cubicBezTo>
                    <a:cubicBezTo>
                      <a:pt x="4112" y="2472"/>
                      <a:pt x="3663" y="4859"/>
                      <a:pt x="3616" y="7198"/>
                    </a:cubicBezTo>
                    <a:cubicBezTo>
                      <a:pt x="3521" y="9466"/>
                      <a:pt x="3663" y="11758"/>
                      <a:pt x="4041" y="14003"/>
                    </a:cubicBezTo>
                    <a:cubicBezTo>
                      <a:pt x="4059" y="14057"/>
                      <a:pt x="4105" y="14080"/>
                      <a:pt x="4151" y="14080"/>
                    </a:cubicBezTo>
                    <a:cubicBezTo>
                      <a:pt x="4227" y="14080"/>
                      <a:pt x="4306" y="14019"/>
                      <a:pt x="4277" y="13932"/>
                    </a:cubicBezTo>
                    <a:cubicBezTo>
                      <a:pt x="3899" y="11545"/>
                      <a:pt x="3757" y="9135"/>
                      <a:pt x="3875" y="6725"/>
                    </a:cubicBezTo>
                    <a:cubicBezTo>
                      <a:pt x="3994" y="4504"/>
                      <a:pt x="4348" y="2260"/>
                      <a:pt x="3781" y="86"/>
                    </a:cubicBezTo>
                    <a:cubicBezTo>
                      <a:pt x="3771" y="27"/>
                      <a:pt x="3724" y="0"/>
                      <a:pt x="3674" y="0"/>
                    </a:cubicBezTo>
                    <a:close/>
                    <a:moveTo>
                      <a:pt x="1851" y="380"/>
                    </a:moveTo>
                    <a:cubicBezTo>
                      <a:pt x="1803" y="380"/>
                      <a:pt x="1759" y="407"/>
                      <a:pt x="1749" y="464"/>
                    </a:cubicBezTo>
                    <a:cubicBezTo>
                      <a:pt x="1206" y="2803"/>
                      <a:pt x="1395" y="5213"/>
                      <a:pt x="1796" y="7576"/>
                    </a:cubicBezTo>
                    <a:cubicBezTo>
                      <a:pt x="2245" y="10104"/>
                      <a:pt x="2930" y="12585"/>
                      <a:pt x="3875" y="14971"/>
                    </a:cubicBezTo>
                    <a:cubicBezTo>
                      <a:pt x="3895" y="15029"/>
                      <a:pt x="3945" y="15055"/>
                      <a:pt x="3995" y="15055"/>
                    </a:cubicBezTo>
                    <a:cubicBezTo>
                      <a:pt x="4068" y="15055"/>
                      <a:pt x="4140" y="14999"/>
                      <a:pt x="4112" y="14900"/>
                    </a:cubicBezTo>
                    <a:cubicBezTo>
                      <a:pt x="3214" y="12656"/>
                      <a:pt x="2529" y="10364"/>
                      <a:pt x="2127" y="7978"/>
                    </a:cubicBezTo>
                    <a:cubicBezTo>
                      <a:pt x="1678" y="5520"/>
                      <a:pt x="1418" y="2969"/>
                      <a:pt x="1985" y="535"/>
                    </a:cubicBezTo>
                    <a:cubicBezTo>
                      <a:pt x="1999" y="437"/>
                      <a:pt x="1922" y="380"/>
                      <a:pt x="1851" y="380"/>
                    </a:cubicBezTo>
                    <a:close/>
                    <a:moveTo>
                      <a:pt x="1274" y="258"/>
                    </a:moveTo>
                    <a:cubicBezTo>
                      <a:pt x="1239" y="258"/>
                      <a:pt x="1205" y="277"/>
                      <a:pt x="1182" y="322"/>
                    </a:cubicBezTo>
                    <a:cubicBezTo>
                      <a:pt x="1" y="2945"/>
                      <a:pt x="426" y="6229"/>
                      <a:pt x="1017" y="8946"/>
                    </a:cubicBezTo>
                    <a:cubicBezTo>
                      <a:pt x="1655" y="11876"/>
                      <a:pt x="2859" y="14640"/>
                      <a:pt x="4584" y="17074"/>
                    </a:cubicBezTo>
                    <a:cubicBezTo>
                      <a:pt x="4612" y="17109"/>
                      <a:pt x="4648" y="17123"/>
                      <a:pt x="4683" y="17123"/>
                    </a:cubicBezTo>
                    <a:cubicBezTo>
                      <a:pt x="4767" y="17123"/>
                      <a:pt x="4847" y="17039"/>
                      <a:pt x="4797" y="16956"/>
                    </a:cubicBezTo>
                    <a:cubicBezTo>
                      <a:pt x="3167" y="14640"/>
                      <a:pt x="1985" y="12018"/>
                      <a:pt x="1324" y="9277"/>
                    </a:cubicBezTo>
                    <a:cubicBezTo>
                      <a:pt x="1017" y="7907"/>
                      <a:pt x="804" y="6513"/>
                      <a:pt x="733" y="5095"/>
                    </a:cubicBezTo>
                    <a:cubicBezTo>
                      <a:pt x="662" y="3512"/>
                      <a:pt x="709" y="1882"/>
                      <a:pt x="1395" y="440"/>
                    </a:cubicBezTo>
                    <a:cubicBezTo>
                      <a:pt x="1427" y="344"/>
                      <a:pt x="1349" y="258"/>
                      <a:pt x="1274" y="258"/>
                    </a:cubicBezTo>
                    <a:close/>
                    <a:moveTo>
                      <a:pt x="3326" y="24907"/>
                    </a:moveTo>
                    <a:cubicBezTo>
                      <a:pt x="3267" y="24907"/>
                      <a:pt x="3202" y="24942"/>
                      <a:pt x="3190" y="25013"/>
                    </a:cubicBezTo>
                    <a:cubicBezTo>
                      <a:pt x="2789" y="28533"/>
                      <a:pt x="2552" y="32030"/>
                      <a:pt x="2505" y="35551"/>
                    </a:cubicBezTo>
                    <a:cubicBezTo>
                      <a:pt x="2505" y="35622"/>
                      <a:pt x="2564" y="35657"/>
                      <a:pt x="2623" y="35657"/>
                    </a:cubicBezTo>
                    <a:cubicBezTo>
                      <a:pt x="2682" y="35657"/>
                      <a:pt x="2741" y="35622"/>
                      <a:pt x="2741" y="35551"/>
                    </a:cubicBezTo>
                    <a:cubicBezTo>
                      <a:pt x="2789" y="32030"/>
                      <a:pt x="3025" y="28486"/>
                      <a:pt x="3427" y="25013"/>
                    </a:cubicBezTo>
                    <a:cubicBezTo>
                      <a:pt x="3438" y="24942"/>
                      <a:pt x="3385" y="24907"/>
                      <a:pt x="3326" y="24907"/>
                    </a:cubicBezTo>
                    <a:close/>
                    <a:moveTo>
                      <a:pt x="4000" y="21147"/>
                    </a:moveTo>
                    <a:cubicBezTo>
                      <a:pt x="3948" y="21147"/>
                      <a:pt x="3895" y="21173"/>
                      <a:pt x="3875" y="21233"/>
                    </a:cubicBezTo>
                    <a:cubicBezTo>
                      <a:pt x="2930" y="23619"/>
                      <a:pt x="2245" y="26076"/>
                      <a:pt x="1796" y="28604"/>
                    </a:cubicBezTo>
                    <a:cubicBezTo>
                      <a:pt x="1395" y="30967"/>
                      <a:pt x="1206" y="33401"/>
                      <a:pt x="1749" y="35763"/>
                    </a:cubicBezTo>
                    <a:cubicBezTo>
                      <a:pt x="1759" y="35821"/>
                      <a:pt x="1803" y="35847"/>
                      <a:pt x="1851" y="35847"/>
                    </a:cubicBezTo>
                    <a:cubicBezTo>
                      <a:pt x="1922" y="35847"/>
                      <a:pt x="1999" y="35791"/>
                      <a:pt x="1985" y="35692"/>
                    </a:cubicBezTo>
                    <a:cubicBezTo>
                      <a:pt x="1418" y="33259"/>
                      <a:pt x="1655" y="30707"/>
                      <a:pt x="2127" y="28250"/>
                    </a:cubicBezTo>
                    <a:cubicBezTo>
                      <a:pt x="2529" y="25863"/>
                      <a:pt x="3214" y="23524"/>
                      <a:pt x="4112" y="21280"/>
                    </a:cubicBezTo>
                    <a:cubicBezTo>
                      <a:pt x="4139" y="21197"/>
                      <a:pt x="4071" y="21147"/>
                      <a:pt x="4000" y="21147"/>
                    </a:cubicBezTo>
                    <a:close/>
                    <a:moveTo>
                      <a:pt x="4681" y="19058"/>
                    </a:moveTo>
                    <a:cubicBezTo>
                      <a:pt x="4646" y="19058"/>
                      <a:pt x="4611" y="19072"/>
                      <a:pt x="4584" y="19106"/>
                    </a:cubicBezTo>
                    <a:cubicBezTo>
                      <a:pt x="2859" y="21563"/>
                      <a:pt x="1655" y="24328"/>
                      <a:pt x="1017" y="27257"/>
                    </a:cubicBezTo>
                    <a:cubicBezTo>
                      <a:pt x="426" y="29975"/>
                      <a:pt x="1" y="33259"/>
                      <a:pt x="1182" y="35881"/>
                    </a:cubicBezTo>
                    <a:cubicBezTo>
                      <a:pt x="1205" y="35927"/>
                      <a:pt x="1239" y="35945"/>
                      <a:pt x="1274" y="35945"/>
                    </a:cubicBezTo>
                    <a:cubicBezTo>
                      <a:pt x="1349" y="35945"/>
                      <a:pt x="1427" y="35860"/>
                      <a:pt x="1395" y="35763"/>
                    </a:cubicBezTo>
                    <a:cubicBezTo>
                      <a:pt x="709" y="34298"/>
                      <a:pt x="662" y="32692"/>
                      <a:pt x="733" y="31085"/>
                    </a:cubicBezTo>
                    <a:cubicBezTo>
                      <a:pt x="804" y="29667"/>
                      <a:pt x="1017" y="28273"/>
                      <a:pt x="1324" y="26927"/>
                    </a:cubicBezTo>
                    <a:cubicBezTo>
                      <a:pt x="1985" y="24186"/>
                      <a:pt x="3167" y="21540"/>
                      <a:pt x="4797" y="19248"/>
                    </a:cubicBezTo>
                    <a:cubicBezTo>
                      <a:pt x="4847" y="19147"/>
                      <a:pt x="4766" y="19058"/>
                      <a:pt x="4681" y="19058"/>
                    </a:cubicBezTo>
                    <a:close/>
                    <a:moveTo>
                      <a:pt x="4124" y="22092"/>
                    </a:moveTo>
                    <a:cubicBezTo>
                      <a:pt x="4074" y="22092"/>
                      <a:pt x="4027" y="22118"/>
                      <a:pt x="4017" y="22178"/>
                    </a:cubicBezTo>
                    <a:cubicBezTo>
                      <a:pt x="3663" y="24422"/>
                      <a:pt x="3521" y="26690"/>
                      <a:pt x="3568" y="28959"/>
                    </a:cubicBezTo>
                    <a:cubicBezTo>
                      <a:pt x="3663" y="31321"/>
                      <a:pt x="4112" y="33684"/>
                      <a:pt x="3521" y="36023"/>
                    </a:cubicBezTo>
                    <a:cubicBezTo>
                      <a:pt x="3506" y="36111"/>
                      <a:pt x="3573" y="36171"/>
                      <a:pt x="3643" y="36171"/>
                    </a:cubicBezTo>
                    <a:cubicBezTo>
                      <a:pt x="3686" y="36171"/>
                      <a:pt x="3730" y="36148"/>
                      <a:pt x="3757" y="36094"/>
                    </a:cubicBezTo>
                    <a:cubicBezTo>
                      <a:pt x="4324" y="33897"/>
                      <a:pt x="3970" y="31652"/>
                      <a:pt x="3852" y="29431"/>
                    </a:cubicBezTo>
                    <a:cubicBezTo>
                      <a:pt x="3734" y="27021"/>
                      <a:pt x="3875" y="24635"/>
                      <a:pt x="4254" y="22225"/>
                    </a:cubicBezTo>
                    <a:cubicBezTo>
                      <a:pt x="4267" y="22142"/>
                      <a:pt x="4193" y="22092"/>
                      <a:pt x="4124" y="220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0" name="Google Shape;2230;p42"/>
            <p:cNvGrpSpPr/>
            <p:nvPr/>
          </p:nvGrpSpPr>
          <p:grpSpPr>
            <a:xfrm rot="10800000">
              <a:off x="8207498" y="1205426"/>
              <a:ext cx="624211" cy="457609"/>
              <a:chOff x="5084100" y="1994575"/>
              <a:chExt cx="671050" cy="492000"/>
            </a:xfrm>
          </p:grpSpPr>
          <p:sp>
            <p:nvSpPr>
              <p:cNvPr id="2231" name="Google Shape;2231;p42"/>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2"/>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2"/>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2"/>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2"/>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2"/>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240"/>
        <p:cNvGrpSpPr/>
        <p:nvPr/>
      </p:nvGrpSpPr>
      <p:grpSpPr>
        <a:xfrm>
          <a:off x="0" y="0"/>
          <a:ext cx="0" cy="0"/>
          <a:chOff x="0" y="0"/>
          <a:chExt cx="0" cy="0"/>
        </a:xfrm>
      </p:grpSpPr>
      <p:sp>
        <p:nvSpPr>
          <p:cNvPr id="2241" name="Google Shape;2241;p43"/>
          <p:cNvSpPr txBox="1">
            <a:spLocks noGrp="1"/>
          </p:cNvSpPr>
          <p:nvPr>
            <p:ph type="subTitle" idx="1"/>
          </p:nvPr>
        </p:nvSpPr>
        <p:spPr>
          <a:xfrm>
            <a:off x="1259200" y="2886643"/>
            <a:ext cx="4690800" cy="66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can be the part of the presentation where you introduce yourself, write your email…</a:t>
            </a:r>
            <a:endParaRPr/>
          </a:p>
        </p:txBody>
      </p:sp>
      <p:sp>
        <p:nvSpPr>
          <p:cNvPr id="2242" name="Google Shape;2242;p43"/>
          <p:cNvSpPr txBox="1">
            <a:spLocks noGrp="1"/>
          </p:cNvSpPr>
          <p:nvPr>
            <p:ph type="title"/>
          </p:nvPr>
        </p:nvSpPr>
        <p:spPr>
          <a:xfrm>
            <a:off x="-20413" y="560181"/>
            <a:ext cx="6816054" cy="1077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hu-HU" sz="4400" dirty="0" smtClean="0">
                <a:latin typeface="Rockwell" panose="02060603020205020403" pitchFamily="18" charset="0"/>
              </a:rPr>
              <a:t>Tartalomjegyzék</a:t>
            </a:r>
            <a:endParaRPr sz="4400" dirty="0">
              <a:latin typeface="Rockwell" panose="02060603020205020403" pitchFamily="18" charset="0"/>
            </a:endParaRPr>
          </a:p>
        </p:txBody>
      </p:sp>
      <p:grpSp>
        <p:nvGrpSpPr>
          <p:cNvPr id="2243" name="Google Shape;2243;p43"/>
          <p:cNvGrpSpPr/>
          <p:nvPr/>
        </p:nvGrpSpPr>
        <p:grpSpPr>
          <a:xfrm>
            <a:off x="3354700" y="2670546"/>
            <a:ext cx="499800" cy="183650"/>
            <a:chOff x="4313200" y="823075"/>
            <a:chExt cx="499800" cy="183650"/>
          </a:xfrm>
        </p:grpSpPr>
        <p:sp>
          <p:nvSpPr>
            <p:cNvPr id="2244" name="Google Shape;2244;p43"/>
            <p:cNvSpPr/>
            <p:nvPr/>
          </p:nvSpPr>
          <p:spPr>
            <a:xfrm>
              <a:off x="4313200" y="823075"/>
              <a:ext cx="499800" cy="60900"/>
            </a:xfrm>
            <a:prstGeom prst="rect">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3"/>
            <p:cNvSpPr/>
            <p:nvPr/>
          </p:nvSpPr>
          <p:spPr>
            <a:xfrm>
              <a:off x="4313200" y="883975"/>
              <a:ext cx="499800" cy="609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3"/>
            <p:cNvSpPr/>
            <p:nvPr/>
          </p:nvSpPr>
          <p:spPr>
            <a:xfrm>
              <a:off x="4313200" y="945825"/>
              <a:ext cx="499800" cy="609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7" name="Google Shape;2247;p43"/>
          <p:cNvGrpSpPr/>
          <p:nvPr/>
        </p:nvGrpSpPr>
        <p:grpSpPr>
          <a:xfrm>
            <a:off x="6551959" y="367828"/>
            <a:ext cx="2204460" cy="4382964"/>
            <a:chOff x="6515427" y="89380"/>
            <a:chExt cx="2484458" cy="4939665"/>
          </a:xfrm>
        </p:grpSpPr>
        <p:grpSp>
          <p:nvGrpSpPr>
            <p:cNvPr id="2248" name="Google Shape;2248;p43"/>
            <p:cNvGrpSpPr/>
            <p:nvPr/>
          </p:nvGrpSpPr>
          <p:grpSpPr>
            <a:xfrm>
              <a:off x="7573004" y="1571105"/>
              <a:ext cx="1217021" cy="1209048"/>
              <a:chOff x="368650" y="1552750"/>
              <a:chExt cx="1377500" cy="1368475"/>
            </a:xfrm>
          </p:grpSpPr>
          <p:sp>
            <p:nvSpPr>
              <p:cNvPr id="2249" name="Google Shape;2249;p43"/>
              <p:cNvSpPr/>
              <p:nvPr/>
            </p:nvSpPr>
            <p:spPr>
              <a:xfrm>
                <a:off x="368650" y="1552750"/>
                <a:ext cx="1377500" cy="1368475"/>
              </a:xfrm>
              <a:custGeom>
                <a:avLst/>
                <a:gdLst/>
                <a:ahLst/>
                <a:cxnLst/>
                <a:rect l="l" t="t" r="r" b="b"/>
                <a:pathLst>
                  <a:path w="55100" h="54739" extrusionOk="0">
                    <a:moveTo>
                      <a:pt x="32847" y="0"/>
                    </a:moveTo>
                    <a:cubicBezTo>
                      <a:pt x="32134" y="0"/>
                      <a:pt x="31486" y="475"/>
                      <a:pt x="31071" y="1049"/>
                    </a:cubicBezTo>
                    <a:cubicBezTo>
                      <a:pt x="30480" y="1828"/>
                      <a:pt x="30149" y="2821"/>
                      <a:pt x="29889" y="3719"/>
                    </a:cubicBezTo>
                    <a:cubicBezTo>
                      <a:pt x="29629" y="4664"/>
                      <a:pt x="29488" y="5609"/>
                      <a:pt x="29322" y="6554"/>
                    </a:cubicBezTo>
                    <a:cubicBezTo>
                      <a:pt x="29181" y="7452"/>
                      <a:pt x="29086" y="8373"/>
                      <a:pt x="29015" y="9271"/>
                    </a:cubicBezTo>
                    <a:cubicBezTo>
                      <a:pt x="28850" y="11114"/>
                      <a:pt x="28802" y="12910"/>
                      <a:pt x="28732" y="14753"/>
                    </a:cubicBezTo>
                    <a:cubicBezTo>
                      <a:pt x="28684" y="16572"/>
                      <a:pt x="28613" y="18415"/>
                      <a:pt x="28495" y="20234"/>
                    </a:cubicBezTo>
                    <a:cubicBezTo>
                      <a:pt x="28354" y="22077"/>
                      <a:pt x="28141" y="23873"/>
                      <a:pt x="27834" y="25645"/>
                    </a:cubicBezTo>
                    <a:cubicBezTo>
                      <a:pt x="27787" y="25810"/>
                      <a:pt x="27763" y="26023"/>
                      <a:pt x="27739" y="26235"/>
                    </a:cubicBezTo>
                    <a:cubicBezTo>
                      <a:pt x="27716" y="26283"/>
                      <a:pt x="27716" y="26377"/>
                      <a:pt x="27668" y="26448"/>
                    </a:cubicBezTo>
                    <a:cubicBezTo>
                      <a:pt x="27597" y="24581"/>
                      <a:pt x="27479" y="22739"/>
                      <a:pt x="27314" y="20896"/>
                    </a:cubicBezTo>
                    <a:cubicBezTo>
                      <a:pt x="27149" y="18816"/>
                      <a:pt x="26912" y="16761"/>
                      <a:pt x="26534" y="14705"/>
                    </a:cubicBezTo>
                    <a:cubicBezTo>
                      <a:pt x="26180" y="12791"/>
                      <a:pt x="25707" y="10901"/>
                      <a:pt x="25069" y="9082"/>
                    </a:cubicBezTo>
                    <a:cubicBezTo>
                      <a:pt x="24455" y="7263"/>
                      <a:pt x="23723" y="5491"/>
                      <a:pt x="22754" y="3884"/>
                    </a:cubicBezTo>
                    <a:cubicBezTo>
                      <a:pt x="22329" y="3128"/>
                      <a:pt x="21809" y="2466"/>
                      <a:pt x="21171" y="1876"/>
                    </a:cubicBezTo>
                    <a:cubicBezTo>
                      <a:pt x="20662" y="1387"/>
                      <a:pt x="19961" y="812"/>
                      <a:pt x="19218" y="812"/>
                    </a:cubicBezTo>
                    <a:cubicBezTo>
                      <a:pt x="19098" y="812"/>
                      <a:pt x="18977" y="827"/>
                      <a:pt x="18855" y="860"/>
                    </a:cubicBezTo>
                    <a:cubicBezTo>
                      <a:pt x="17957" y="1096"/>
                      <a:pt x="17509" y="1994"/>
                      <a:pt x="17438" y="2821"/>
                    </a:cubicBezTo>
                    <a:cubicBezTo>
                      <a:pt x="17320" y="3789"/>
                      <a:pt x="17509" y="4782"/>
                      <a:pt x="17745" y="5727"/>
                    </a:cubicBezTo>
                    <a:cubicBezTo>
                      <a:pt x="17981" y="6648"/>
                      <a:pt x="18312" y="7570"/>
                      <a:pt x="18666" y="8444"/>
                    </a:cubicBezTo>
                    <a:cubicBezTo>
                      <a:pt x="18997" y="9318"/>
                      <a:pt x="19375" y="10145"/>
                      <a:pt x="19753" y="10972"/>
                    </a:cubicBezTo>
                    <a:cubicBezTo>
                      <a:pt x="20557" y="12626"/>
                      <a:pt x="21407" y="14233"/>
                      <a:pt x="22281" y="15839"/>
                    </a:cubicBezTo>
                    <a:cubicBezTo>
                      <a:pt x="23132" y="17470"/>
                      <a:pt x="24006" y="19053"/>
                      <a:pt x="24809" y="20707"/>
                    </a:cubicBezTo>
                    <a:cubicBezTo>
                      <a:pt x="25613" y="22337"/>
                      <a:pt x="26345" y="23991"/>
                      <a:pt x="26936" y="25692"/>
                    </a:cubicBezTo>
                    <a:cubicBezTo>
                      <a:pt x="27007" y="25881"/>
                      <a:pt x="27078" y="26094"/>
                      <a:pt x="27149" y="26259"/>
                    </a:cubicBezTo>
                    <a:cubicBezTo>
                      <a:pt x="27172" y="26330"/>
                      <a:pt x="27196" y="26401"/>
                      <a:pt x="27196" y="26472"/>
                    </a:cubicBezTo>
                    <a:cubicBezTo>
                      <a:pt x="26203" y="24912"/>
                      <a:pt x="25164" y="23376"/>
                      <a:pt x="24101" y="21841"/>
                    </a:cubicBezTo>
                    <a:cubicBezTo>
                      <a:pt x="22896" y="20140"/>
                      <a:pt x="21643" y="18462"/>
                      <a:pt x="20320" y="16903"/>
                    </a:cubicBezTo>
                    <a:cubicBezTo>
                      <a:pt x="19044" y="15414"/>
                      <a:pt x="17698" y="13996"/>
                      <a:pt x="16256" y="12744"/>
                    </a:cubicBezTo>
                    <a:cubicBezTo>
                      <a:pt x="14839" y="11492"/>
                      <a:pt x="13303" y="10311"/>
                      <a:pt x="11649" y="9389"/>
                    </a:cubicBezTo>
                    <a:cubicBezTo>
                      <a:pt x="10893" y="8987"/>
                      <a:pt x="10113" y="8633"/>
                      <a:pt x="9286" y="8444"/>
                    </a:cubicBezTo>
                    <a:cubicBezTo>
                      <a:pt x="8924" y="8372"/>
                      <a:pt x="8517" y="8304"/>
                      <a:pt x="8119" y="8304"/>
                    </a:cubicBezTo>
                    <a:cubicBezTo>
                      <a:pt x="7606" y="8304"/>
                      <a:pt x="7107" y="8416"/>
                      <a:pt x="6734" y="8775"/>
                    </a:cubicBezTo>
                    <a:cubicBezTo>
                      <a:pt x="6097" y="9436"/>
                      <a:pt x="6167" y="10405"/>
                      <a:pt x="6498" y="11161"/>
                    </a:cubicBezTo>
                    <a:cubicBezTo>
                      <a:pt x="6876" y="12059"/>
                      <a:pt x="7561" y="12862"/>
                      <a:pt x="8247" y="13524"/>
                    </a:cubicBezTo>
                    <a:cubicBezTo>
                      <a:pt x="8932" y="14209"/>
                      <a:pt x="9664" y="14823"/>
                      <a:pt x="10397" y="15414"/>
                    </a:cubicBezTo>
                    <a:cubicBezTo>
                      <a:pt x="11129" y="15981"/>
                      <a:pt x="11885" y="16525"/>
                      <a:pt x="12618" y="17044"/>
                    </a:cubicBezTo>
                    <a:cubicBezTo>
                      <a:pt x="14130" y="18084"/>
                      <a:pt x="15689" y="19053"/>
                      <a:pt x="17225" y="19998"/>
                    </a:cubicBezTo>
                    <a:cubicBezTo>
                      <a:pt x="18784" y="20966"/>
                      <a:pt x="20344" y="21912"/>
                      <a:pt x="21856" y="22951"/>
                    </a:cubicBezTo>
                    <a:cubicBezTo>
                      <a:pt x="23368" y="23991"/>
                      <a:pt x="24809" y="25054"/>
                      <a:pt x="26203" y="26235"/>
                    </a:cubicBezTo>
                    <a:cubicBezTo>
                      <a:pt x="26345" y="26377"/>
                      <a:pt x="26534" y="26495"/>
                      <a:pt x="26676" y="26613"/>
                    </a:cubicBezTo>
                    <a:cubicBezTo>
                      <a:pt x="26723" y="26637"/>
                      <a:pt x="26771" y="26708"/>
                      <a:pt x="26818" y="26755"/>
                    </a:cubicBezTo>
                    <a:cubicBezTo>
                      <a:pt x="25164" y="25928"/>
                      <a:pt x="23510" y="25101"/>
                      <a:pt x="21832" y="24322"/>
                    </a:cubicBezTo>
                    <a:cubicBezTo>
                      <a:pt x="19966" y="23424"/>
                      <a:pt x="18052" y="22620"/>
                      <a:pt x="16091" y="21912"/>
                    </a:cubicBezTo>
                    <a:cubicBezTo>
                      <a:pt x="14272" y="21274"/>
                      <a:pt x="12405" y="20730"/>
                      <a:pt x="10491" y="20352"/>
                    </a:cubicBezTo>
                    <a:cubicBezTo>
                      <a:pt x="8710" y="19992"/>
                      <a:pt x="6887" y="19760"/>
                      <a:pt x="5081" y="19760"/>
                    </a:cubicBezTo>
                    <a:cubicBezTo>
                      <a:pt x="4994" y="19760"/>
                      <a:pt x="4907" y="19760"/>
                      <a:pt x="4821" y="19762"/>
                    </a:cubicBezTo>
                    <a:cubicBezTo>
                      <a:pt x="3970" y="19762"/>
                      <a:pt x="3096" y="19856"/>
                      <a:pt x="2269" y="20116"/>
                    </a:cubicBezTo>
                    <a:cubicBezTo>
                      <a:pt x="1489" y="20352"/>
                      <a:pt x="473" y="20801"/>
                      <a:pt x="237" y="21652"/>
                    </a:cubicBezTo>
                    <a:cubicBezTo>
                      <a:pt x="1" y="22502"/>
                      <a:pt x="544" y="23329"/>
                      <a:pt x="1206" y="23849"/>
                    </a:cubicBezTo>
                    <a:cubicBezTo>
                      <a:pt x="2009" y="24440"/>
                      <a:pt x="2978" y="24747"/>
                      <a:pt x="3899" y="25030"/>
                    </a:cubicBezTo>
                    <a:cubicBezTo>
                      <a:pt x="4844" y="25290"/>
                      <a:pt x="5789" y="25432"/>
                      <a:pt x="6734" y="25574"/>
                    </a:cubicBezTo>
                    <a:cubicBezTo>
                      <a:pt x="7632" y="25739"/>
                      <a:pt x="8530" y="25810"/>
                      <a:pt x="9452" y="25905"/>
                    </a:cubicBezTo>
                    <a:cubicBezTo>
                      <a:pt x="11295" y="26046"/>
                      <a:pt x="13090" y="26117"/>
                      <a:pt x="14910" y="26165"/>
                    </a:cubicBezTo>
                    <a:cubicBezTo>
                      <a:pt x="16753" y="26235"/>
                      <a:pt x="18572" y="26283"/>
                      <a:pt x="20415" y="26401"/>
                    </a:cubicBezTo>
                    <a:cubicBezTo>
                      <a:pt x="22234" y="26566"/>
                      <a:pt x="24053" y="26755"/>
                      <a:pt x="25825" y="27086"/>
                    </a:cubicBezTo>
                    <a:cubicBezTo>
                      <a:pt x="25991" y="27110"/>
                      <a:pt x="26203" y="27157"/>
                      <a:pt x="26416" y="27180"/>
                    </a:cubicBezTo>
                    <a:cubicBezTo>
                      <a:pt x="26463" y="27204"/>
                      <a:pt x="26558" y="27204"/>
                      <a:pt x="26605" y="27228"/>
                    </a:cubicBezTo>
                    <a:cubicBezTo>
                      <a:pt x="24762" y="27322"/>
                      <a:pt x="22919" y="27440"/>
                      <a:pt x="21053" y="27582"/>
                    </a:cubicBezTo>
                    <a:cubicBezTo>
                      <a:pt x="18997" y="27771"/>
                      <a:pt x="16918" y="28007"/>
                      <a:pt x="14886" y="28385"/>
                    </a:cubicBezTo>
                    <a:cubicBezTo>
                      <a:pt x="12972" y="28740"/>
                      <a:pt x="11082" y="29212"/>
                      <a:pt x="9239" y="29827"/>
                    </a:cubicBezTo>
                    <a:cubicBezTo>
                      <a:pt x="7443" y="30465"/>
                      <a:pt x="5671" y="31197"/>
                      <a:pt x="4041" y="32166"/>
                    </a:cubicBezTo>
                    <a:cubicBezTo>
                      <a:pt x="3308" y="32591"/>
                      <a:pt x="2623" y="33111"/>
                      <a:pt x="2033" y="33725"/>
                    </a:cubicBezTo>
                    <a:cubicBezTo>
                      <a:pt x="1489" y="34316"/>
                      <a:pt x="804" y="35190"/>
                      <a:pt x="1040" y="36064"/>
                    </a:cubicBezTo>
                    <a:cubicBezTo>
                      <a:pt x="1277" y="36962"/>
                      <a:pt x="2151" y="37387"/>
                      <a:pt x="2978" y="37482"/>
                    </a:cubicBezTo>
                    <a:cubicBezTo>
                      <a:pt x="3173" y="37505"/>
                      <a:pt x="3368" y="37516"/>
                      <a:pt x="3562" y="37516"/>
                    </a:cubicBezTo>
                    <a:cubicBezTo>
                      <a:pt x="4358" y="37516"/>
                      <a:pt x="5148" y="37341"/>
                      <a:pt x="5908" y="37151"/>
                    </a:cubicBezTo>
                    <a:cubicBezTo>
                      <a:pt x="6829" y="36915"/>
                      <a:pt x="7750" y="36608"/>
                      <a:pt x="8625" y="36253"/>
                    </a:cubicBezTo>
                    <a:cubicBezTo>
                      <a:pt x="9475" y="35923"/>
                      <a:pt x="10302" y="35545"/>
                      <a:pt x="11129" y="35143"/>
                    </a:cubicBezTo>
                    <a:cubicBezTo>
                      <a:pt x="12783" y="34363"/>
                      <a:pt x="14413" y="33489"/>
                      <a:pt x="16020" y="32638"/>
                    </a:cubicBezTo>
                    <a:cubicBezTo>
                      <a:pt x="17627" y="31788"/>
                      <a:pt x="19233" y="30890"/>
                      <a:pt x="20887" y="30110"/>
                    </a:cubicBezTo>
                    <a:cubicBezTo>
                      <a:pt x="22518" y="29307"/>
                      <a:pt x="24172" y="28574"/>
                      <a:pt x="25873" y="27984"/>
                    </a:cubicBezTo>
                    <a:cubicBezTo>
                      <a:pt x="26062" y="27913"/>
                      <a:pt x="26251" y="27818"/>
                      <a:pt x="26440" y="27771"/>
                    </a:cubicBezTo>
                    <a:cubicBezTo>
                      <a:pt x="26486" y="27748"/>
                      <a:pt x="26576" y="27748"/>
                      <a:pt x="26646" y="27704"/>
                    </a:cubicBezTo>
                    <a:lnTo>
                      <a:pt x="26646" y="27704"/>
                    </a:lnTo>
                    <a:cubicBezTo>
                      <a:pt x="25065" y="28719"/>
                      <a:pt x="23532" y="29757"/>
                      <a:pt x="21998" y="30819"/>
                    </a:cubicBezTo>
                    <a:cubicBezTo>
                      <a:pt x="20320" y="32024"/>
                      <a:pt x="18643" y="33253"/>
                      <a:pt x="17083" y="34599"/>
                    </a:cubicBezTo>
                    <a:cubicBezTo>
                      <a:pt x="15595" y="35852"/>
                      <a:pt x="14177" y="37222"/>
                      <a:pt x="12901" y="38663"/>
                    </a:cubicBezTo>
                    <a:cubicBezTo>
                      <a:pt x="11673" y="40081"/>
                      <a:pt x="10491" y="41617"/>
                      <a:pt x="9570" y="43271"/>
                    </a:cubicBezTo>
                    <a:cubicBezTo>
                      <a:pt x="9168" y="44003"/>
                      <a:pt x="8814" y="44806"/>
                      <a:pt x="8625" y="45633"/>
                    </a:cubicBezTo>
                    <a:cubicBezTo>
                      <a:pt x="8459" y="46460"/>
                      <a:pt x="8294" y="47524"/>
                      <a:pt x="8955" y="48185"/>
                    </a:cubicBezTo>
                    <a:cubicBezTo>
                      <a:pt x="9299" y="48529"/>
                      <a:pt x="9745" y="48660"/>
                      <a:pt x="10202" y="48660"/>
                    </a:cubicBezTo>
                    <a:cubicBezTo>
                      <a:pt x="10593" y="48660"/>
                      <a:pt x="10993" y="48563"/>
                      <a:pt x="11342" y="48421"/>
                    </a:cubicBezTo>
                    <a:cubicBezTo>
                      <a:pt x="12240" y="48020"/>
                      <a:pt x="13019" y="47358"/>
                      <a:pt x="13705" y="46673"/>
                    </a:cubicBezTo>
                    <a:cubicBezTo>
                      <a:pt x="14390" y="45988"/>
                      <a:pt x="15004" y="45255"/>
                      <a:pt x="15595" y="44523"/>
                    </a:cubicBezTo>
                    <a:cubicBezTo>
                      <a:pt x="16162" y="43767"/>
                      <a:pt x="16682" y="43034"/>
                      <a:pt x="17225" y="42302"/>
                    </a:cubicBezTo>
                    <a:cubicBezTo>
                      <a:pt x="18265" y="40790"/>
                      <a:pt x="19233" y="39230"/>
                      <a:pt x="20178" y="37695"/>
                    </a:cubicBezTo>
                    <a:cubicBezTo>
                      <a:pt x="21147" y="36135"/>
                      <a:pt x="22092" y="34552"/>
                      <a:pt x="23132" y="33064"/>
                    </a:cubicBezTo>
                    <a:cubicBezTo>
                      <a:pt x="24172" y="31552"/>
                      <a:pt x="25235" y="30110"/>
                      <a:pt x="26416" y="28716"/>
                    </a:cubicBezTo>
                    <a:cubicBezTo>
                      <a:pt x="26558" y="28574"/>
                      <a:pt x="26676" y="28385"/>
                      <a:pt x="26794" y="28244"/>
                    </a:cubicBezTo>
                    <a:cubicBezTo>
                      <a:pt x="26818" y="28173"/>
                      <a:pt x="26889" y="28149"/>
                      <a:pt x="26936" y="28102"/>
                    </a:cubicBezTo>
                    <a:lnTo>
                      <a:pt x="26936" y="28102"/>
                    </a:lnTo>
                    <a:cubicBezTo>
                      <a:pt x="26109" y="29756"/>
                      <a:pt x="25282" y="31410"/>
                      <a:pt x="24479" y="33087"/>
                    </a:cubicBezTo>
                    <a:cubicBezTo>
                      <a:pt x="23604" y="34954"/>
                      <a:pt x="22801" y="36868"/>
                      <a:pt x="22092" y="38805"/>
                    </a:cubicBezTo>
                    <a:cubicBezTo>
                      <a:pt x="21454" y="40648"/>
                      <a:pt x="20911" y="42515"/>
                      <a:pt x="20533" y="44428"/>
                    </a:cubicBezTo>
                    <a:cubicBezTo>
                      <a:pt x="20155" y="46295"/>
                      <a:pt x="19919" y="48209"/>
                      <a:pt x="19942" y="50099"/>
                    </a:cubicBezTo>
                    <a:cubicBezTo>
                      <a:pt x="19942" y="50950"/>
                      <a:pt x="20037" y="51800"/>
                      <a:pt x="20297" y="52627"/>
                    </a:cubicBezTo>
                    <a:cubicBezTo>
                      <a:pt x="20533" y="53430"/>
                      <a:pt x="20982" y="54446"/>
                      <a:pt x="21832" y="54683"/>
                    </a:cubicBezTo>
                    <a:cubicBezTo>
                      <a:pt x="21970" y="54721"/>
                      <a:pt x="22108" y="54739"/>
                      <a:pt x="22243" y="54739"/>
                    </a:cubicBezTo>
                    <a:cubicBezTo>
                      <a:pt x="22943" y="54739"/>
                      <a:pt x="23590" y="54264"/>
                      <a:pt x="24006" y="53690"/>
                    </a:cubicBezTo>
                    <a:cubicBezTo>
                      <a:pt x="24597" y="52911"/>
                      <a:pt x="24928" y="51918"/>
                      <a:pt x="25187" y="51020"/>
                    </a:cubicBezTo>
                    <a:cubicBezTo>
                      <a:pt x="25471" y="50075"/>
                      <a:pt x="25613" y="49130"/>
                      <a:pt x="25755" y="48185"/>
                    </a:cubicBezTo>
                    <a:cubicBezTo>
                      <a:pt x="25896" y="47287"/>
                      <a:pt x="25991" y="46366"/>
                      <a:pt x="26085" y="45468"/>
                    </a:cubicBezTo>
                    <a:cubicBezTo>
                      <a:pt x="26227" y="43625"/>
                      <a:pt x="26298" y="41829"/>
                      <a:pt x="26345" y="39986"/>
                    </a:cubicBezTo>
                    <a:cubicBezTo>
                      <a:pt x="26416" y="38167"/>
                      <a:pt x="26463" y="36324"/>
                      <a:pt x="26582" y="34505"/>
                    </a:cubicBezTo>
                    <a:cubicBezTo>
                      <a:pt x="26723" y="32662"/>
                      <a:pt x="26936" y="30866"/>
                      <a:pt x="27267" y="29094"/>
                    </a:cubicBezTo>
                    <a:cubicBezTo>
                      <a:pt x="27290" y="28929"/>
                      <a:pt x="27314" y="28716"/>
                      <a:pt x="27361" y="28504"/>
                    </a:cubicBezTo>
                    <a:cubicBezTo>
                      <a:pt x="27385" y="28456"/>
                      <a:pt x="27385" y="28362"/>
                      <a:pt x="27408" y="28291"/>
                    </a:cubicBezTo>
                    <a:cubicBezTo>
                      <a:pt x="27503" y="30158"/>
                      <a:pt x="27621" y="32000"/>
                      <a:pt x="27763" y="33843"/>
                    </a:cubicBezTo>
                    <a:cubicBezTo>
                      <a:pt x="27952" y="35923"/>
                      <a:pt x="28188" y="37978"/>
                      <a:pt x="28566" y="40034"/>
                    </a:cubicBezTo>
                    <a:cubicBezTo>
                      <a:pt x="28921" y="41948"/>
                      <a:pt x="29393" y="43838"/>
                      <a:pt x="30007" y="45657"/>
                    </a:cubicBezTo>
                    <a:cubicBezTo>
                      <a:pt x="30622" y="47476"/>
                      <a:pt x="31378" y="49248"/>
                      <a:pt x="32347" y="50855"/>
                    </a:cubicBezTo>
                    <a:cubicBezTo>
                      <a:pt x="32748" y="51611"/>
                      <a:pt x="33292" y="52273"/>
                      <a:pt x="33906" y="52863"/>
                    </a:cubicBezTo>
                    <a:cubicBezTo>
                      <a:pt x="34415" y="53352"/>
                      <a:pt x="35116" y="53927"/>
                      <a:pt x="35874" y="53927"/>
                    </a:cubicBezTo>
                    <a:cubicBezTo>
                      <a:pt x="35996" y="53927"/>
                      <a:pt x="36120" y="53912"/>
                      <a:pt x="36245" y="53879"/>
                    </a:cubicBezTo>
                    <a:cubicBezTo>
                      <a:pt x="37119" y="53643"/>
                      <a:pt x="37568" y="52769"/>
                      <a:pt x="37663" y="51918"/>
                    </a:cubicBezTo>
                    <a:cubicBezTo>
                      <a:pt x="37781" y="50950"/>
                      <a:pt x="37568" y="49957"/>
                      <a:pt x="37332" y="49012"/>
                    </a:cubicBezTo>
                    <a:cubicBezTo>
                      <a:pt x="37096" y="48091"/>
                      <a:pt x="36765" y="47169"/>
                      <a:pt x="36411" y="46295"/>
                    </a:cubicBezTo>
                    <a:cubicBezTo>
                      <a:pt x="36103" y="45421"/>
                      <a:pt x="35725" y="44617"/>
                      <a:pt x="35324" y="43790"/>
                    </a:cubicBezTo>
                    <a:cubicBezTo>
                      <a:pt x="34544" y="42137"/>
                      <a:pt x="33670" y="40506"/>
                      <a:pt x="32819" y="38900"/>
                    </a:cubicBezTo>
                    <a:cubicBezTo>
                      <a:pt x="31969" y="37269"/>
                      <a:pt x="31071" y="35686"/>
                      <a:pt x="30267" y="34032"/>
                    </a:cubicBezTo>
                    <a:cubicBezTo>
                      <a:pt x="29488" y="32402"/>
                      <a:pt x="28732" y="30748"/>
                      <a:pt x="28141" y="29047"/>
                    </a:cubicBezTo>
                    <a:cubicBezTo>
                      <a:pt x="28094" y="28858"/>
                      <a:pt x="27999" y="28645"/>
                      <a:pt x="27952" y="28480"/>
                    </a:cubicBezTo>
                    <a:cubicBezTo>
                      <a:pt x="27905" y="28409"/>
                      <a:pt x="27905" y="28338"/>
                      <a:pt x="27881" y="28267"/>
                    </a:cubicBezTo>
                    <a:lnTo>
                      <a:pt x="27881" y="28267"/>
                    </a:lnTo>
                    <a:cubicBezTo>
                      <a:pt x="28897" y="29827"/>
                      <a:pt x="29913" y="31363"/>
                      <a:pt x="30976" y="32898"/>
                    </a:cubicBezTo>
                    <a:cubicBezTo>
                      <a:pt x="32205" y="34599"/>
                      <a:pt x="33433" y="36277"/>
                      <a:pt x="34757" y="37836"/>
                    </a:cubicBezTo>
                    <a:cubicBezTo>
                      <a:pt x="36032" y="39325"/>
                      <a:pt x="37403" y="40743"/>
                      <a:pt x="38844" y="41995"/>
                    </a:cubicBezTo>
                    <a:cubicBezTo>
                      <a:pt x="40262" y="43247"/>
                      <a:pt x="41798" y="44428"/>
                      <a:pt x="43451" y="45350"/>
                    </a:cubicBezTo>
                    <a:cubicBezTo>
                      <a:pt x="44184" y="45752"/>
                      <a:pt x="44987" y="46106"/>
                      <a:pt x="45814" y="46295"/>
                    </a:cubicBezTo>
                    <a:cubicBezTo>
                      <a:pt x="46176" y="46367"/>
                      <a:pt x="46583" y="46435"/>
                      <a:pt x="46980" y="46435"/>
                    </a:cubicBezTo>
                    <a:cubicBezTo>
                      <a:pt x="47490" y="46435"/>
                      <a:pt x="47984" y="46323"/>
                      <a:pt x="48342" y="45964"/>
                    </a:cubicBezTo>
                    <a:cubicBezTo>
                      <a:pt x="49004" y="45303"/>
                      <a:pt x="48909" y="44334"/>
                      <a:pt x="48602" y="43578"/>
                    </a:cubicBezTo>
                    <a:cubicBezTo>
                      <a:pt x="48201" y="42680"/>
                      <a:pt x="47539" y="41877"/>
                      <a:pt x="46854" y="41215"/>
                    </a:cubicBezTo>
                    <a:cubicBezTo>
                      <a:pt x="46169" y="40530"/>
                      <a:pt x="45436" y="39916"/>
                      <a:pt x="44680" y="39325"/>
                    </a:cubicBezTo>
                    <a:cubicBezTo>
                      <a:pt x="43948" y="38758"/>
                      <a:pt x="43215" y="38214"/>
                      <a:pt x="42483" y="37695"/>
                    </a:cubicBezTo>
                    <a:cubicBezTo>
                      <a:pt x="40971" y="36655"/>
                      <a:pt x="39411" y="35686"/>
                      <a:pt x="37875" y="34741"/>
                    </a:cubicBezTo>
                    <a:cubicBezTo>
                      <a:pt x="36316" y="33773"/>
                      <a:pt x="34733" y="32827"/>
                      <a:pt x="33221" y="31788"/>
                    </a:cubicBezTo>
                    <a:cubicBezTo>
                      <a:pt x="31732" y="30748"/>
                      <a:pt x="30291" y="29685"/>
                      <a:pt x="28897" y="28504"/>
                    </a:cubicBezTo>
                    <a:cubicBezTo>
                      <a:pt x="28755" y="28362"/>
                      <a:pt x="28566" y="28244"/>
                      <a:pt x="28424" y="28126"/>
                    </a:cubicBezTo>
                    <a:cubicBezTo>
                      <a:pt x="28354" y="28102"/>
                      <a:pt x="28330" y="28031"/>
                      <a:pt x="28283" y="27984"/>
                    </a:cubicBezTo>
                    <a:lnTo>
                      <a:pt x="28283" y="27984"/>
                    </a:lnTo>
                    <a:cubicBezTo>
                      <a:pt x="29937" y="28811"/>
                      <a:pt x="31591" y="29638"/>
                      <a:pt x="33268" y="30417"/>
                    </a:cubicBezTo>
                    <a:cubicBezTo>
                      <a:pt x="35135" y="31315"/>
                      <a:pt x="37048" y="32119"/>
                      <a:pt x="38986" y="32827"/>
                    </a:cubicBezTo>
                    <a:cubicBezTo>
                      <a:pt x="40829" y="33465"/>
                      <a:pt x="42695" y="34009"/>
                      <a:pt x="44609" y="34387"/>
                    </a:cubicBezTo>
                    <a:cubicBezTo>
                      <a:pt x="46390" y="34747"/>
                      <a:pt x="48214" y="34979"/>
                      <a:pt x="50019" y="34979"/>
                    </a:cubicBezTo>
                    <a:cubicBezTo>
                      <a:pt x="50106" y="34979"/>
                      <a:pt x="50193" y="34979"/>
                      <a:pt x="50280" y="34978"/>
                    </a:cubicBezTo>
                    <a:cubicBezTo>
                      <a:pt x="51130" y="34978"/>
                      <a:pt x="51981" y="34883"/>
                      <a:pt x="52808" y="34623"/>
                    </a:cubicBezTo>
                    <a:cubicBezTo>
                      <a:pt x="53611" y="34387"/>
                      <a:pt x="54627" y="33938"/>
                      <a:pt x="54864" y="33087"/>
                    </a:cubicBezTo>
                    <a:cubicBezTo>
                      <a:pt x="55100" y="32213"/>
                      <a:pt x="54556" y="31410"/>
                      <a:pt x="53871" y="30890"/>
                    </a:cubicBezTo>
                    <a:cubicBezTo>
                      <a:pt x="53068" y="30299"/>
                      <a:pt x="52099" y="29992"/>
                      <a:pt x="51178" y="29709"/>
                    </a:cubicBezTo>
                    <a:cubicBezTo>
                      <a:pt x="50233" y="29449"/>
                      <a:pt x="49287" y="29307"/>
                      <a:pt x="48342" y="29165"/>
                    </a:cubicBezTo>
                    <a:cubicBezTo>
                      <a:pt x="47468" y="29000"/>
                      <a:pt x="46547" y="28929"/>
                      <a:pt x="45625" y="28834"/>
                    </a:cubicBezTo>
                    <a:cubicBezTo>
                      <a:pt x="43806" y="28693"/>
                      <a:pt x="42010" y="28622"/>
                      <a:pt x="40167" y="28574"/>
                    </a:cubicBezTo>
                    <a:cubicBezTo>
                      <a:pt x="38348" y="28504"/>
                      <a:pt x="36505" y="28456"/>
                      <a:pt x="34686" y="28338"/>
                    </a:cubicBezTo>
                    <a:cubicBezTo>
                      <a:pt x="32843" y="28173"/>
                      <a:pt x="31047" y="27984"/>
                      <a:pt x="29275" y="27653"/>
                    </a:cubicBezTo>
                    <a:cubicBezTo>
                      <a:pt x="29086" y="27629"/>
                      <a:pt x="28897" y="27582"/>
                      <a:pt x="28684" y="27559"/>
                    </a:cubicBezTo>
                    <a:cubicBezTo>
                      <a:pt x="28613" y="27535"/>
                      <a:pt x="28543" y="27535"/>
                      <a:pt x="28472" y="27511"/>
                    </a:cubicBezTo>
                    <a:cubicBezTo>
                      <a:pt x="30338" y="27417"/>
                      <a:pt x="32158" y="27299"/>
                      <a:pt x="34024" y="27157"/>
                    </a:cubicBezTo>
                    <a:cubicBezTo>
                      <a:pt x="36103" y="26968"/>
                      <a:pt x="38159" y="26732"/>
                      <a:pt x="40191" y="26354"/>
                    </a:cubicBezTo>
                    <a:cubicBezTo>
                      <a:pt x="42128" y="25999"/>
                      <a:pt x="44019" y="25527"/>
                      <a:pt x="45838" y="24912"/>
                    </a:cubicBezTo>
                    <a:cubicBezTo>
                      <a:pt x="47634" y="24274"/>
                      <a:pt x="49406" y="23542"/>
                      <a:pt x="51036" y="22573"/>
                    </a:cubicBezTo>
                    <a:cubicBezTo>
                      <a:pt x="51768" y="22148"/>
                      <a:pt x="52454" y="21628"/>
                      <a:pt x="53044" y="21014"/>
                    </a:cubicBezTo>
                    <a:cubicBezTo>
                      <a:pt x="53611" y="20423"/>
                      <a:pt x="54296" y="19549"/>
                      <a:pt x="54060" y="18675"/>
                    </a:cubicBezTo>
                    <a:cubicBezTo>
                      <a:pt x="53824" y="17777"/>
                      <a:pt x="52926" y="17352"/>
                      <a:pt x="52099" y="17257"/>
                    </a:cubicBezTo>
                    <a:cubicBezTo>
                      <a:pt x="51909" y="17234"/>
                      <a:pt x="51717" y="17223"/>
                      <a:pt x="51523" y="17223"/>
                    </a:cubicBezTo>
                    <a:cubicBezTo>
                      <a:pt x="50734" y="17223"/>
                      <a:pt x="49929" y="17398"/>
                      <a:pt x="49169" y="17588"/>
                    </a:cubicBezTo>
                    <a:cubicBezTo>
                      <a:pt x="48271" y="17824"/>
                      <a:pt x="47350" y="18131"/>
                      <a:pt x="46452" y="18486"/>
                    </a:cubicBezTo>
                    <a:cubicBezTo>
                      <a:pt x="45602" y="18816"/>
                      <a:pt x="44775" y="19194"/>
                      <a:pt x="43948" y="19596"/>
                    </a:cubicBezTo>
                    <a:cubicBezTo>
                      <a:pt x="42294" y="20376"/>
                      <a:pt x="40663" y="21250"/>
                      <a:pt x="39080" y="22101"/>
                    </a:cubicBezTo>
                    <a:cubicBezTo>
                      <a:pt x="37450" y="22951"/>
                      <a:pt x="35867" y="23849"/>
                      <a:pt x="34213" y="24629"/>
                    </a:cubicBezTo>
                    <a:cubicBezTo>
                      <a:pt x="32583" y="25432"/>
                      <a:pt x="30929" y="26165"/>
                      <a:pt x="29204" y="26755"/>
                    </a:cubicBezTo>
                    <a:cubicBezTo>
                      <a:pt x="29039" y="26826"/>
                      <a:pt x="28826" y="26921"/>
                      <a:pt x="28661" y="26968"/>
                    </a:cubicBezTo>
                    <a:cubicBezTo>
                      <a:pt x="28607" y="26986"/>
                      <a:pt x="28539" y="26990"/>
                      <a:pt x="28489" y="27012"/>
                    </a:cubicBezTo>
                    <a:lnTo>
                      <a:pt x="28489" y="27012"/>
                    </a:lnTo>
                    <a:cubicBezTo>
                      <a:pt x="30034" y="26004"/>
                      <a:pt x="31557" y="24974"/>
                      <a:pt x="33079" y="23920"/>
                    </a:cubicBezTo>
                    <a:cubicBezTo>
                      <a:pt x="34757" y="22715"/>
                      <a:pt x="36458" y="21486"/>
                      <a:pt x="38017" y="20140"/>
                    </a:cubicBezTo>
                    <a:cubicBezTo>
                      <a:pt x="39482" y="18887"/>
                      <a:pt x="40900" y="17517"/>
                      <a:pt x="42176" y="16076"/>
                    </a:cubicBezTo>
                    <a:cubicBezTo>
                      <a:pt x="43428" y="14658"/>
                      <a:pt x="44609" y="13122"/>
                      <a:pt x="45507" y="11468"/>
                    </a:cubicBezTo>
                    <a:cubicBezTo>
                      <a:pt x="45932" y="10736"/>
                      <a:pt x="46287" y="9933"/>
                      <a:pt x="46452" y="9106"/>
                    </a:cubicBezTo>
                    <a:cubicBezTo>
                      <a:pt x="46641" y="8279"/>
                      <a:pt x="46783" y="7215"/>
                      <a:pt x="46145" y="6554"/>
                    </a:cubicBezTo>
                    <a:cubicBezTo>
                      <a:pt x="45789" y="6210"/>
                      <a:pt x="45344" y="6079"/>
                      <a:pt x="44887" y="6079"/>
                    </a:cubicBezTo>
                    <a:cubicBezTo>
                      <a:pt x="44495" y="6079"/>
                      <a:pt x="44095" y="6176"/>
                      <a:pt x="43735" y="6318"/>
                    </a:cubicBezTo>
                    <a:cubicBezTo>
                      <a:pt x="42861" y="6719"/>
                      <a:pt x="42057" y="7381"/>
                      <a:pt x="41372" y="8066"/>
                    </a:cubicBezTo>
                    <a:cubicBezTo>
                      <a:pt x="40711" y="8751"/>
                      <a:pt x="40073" y="9484"/>
                      <a:pt x="39482" y="10216"/>
                    </a:cubicBezTo>
                    <a:cubicBezTo>
                      <a:pt x="38939" y="10972"/>
                      <a:pt x="38395" y="11705"/>
                      <a:pt x="37875" y="12437"/>
                    </a:cubicBezTo>
                    <a:cubicBezTo>
                      <a:pt x="36836" y="13949"/>
                      <a:pt x="35867" y="15509"/>
                      <a:pt x="34922" y="17044"/>
                    </a:cubicBezTo>
                    <a:cubicBezTo>
                      <a:pt x="33930" y="18604"/>
                      <a:pt x="32985" y="20187"/>
                      <a:pt x="31969" y="21675"/>
                    </a:cubicBezTo>
                    <a:cubicBezTo>
                      <a:pt x="30929" y="23187"/>
                      <a:pt x="29866" y="24629"/>
                      <a:pt x="28684" y="26023"/>
                    </a:cubicBezTo>
                    <a:cubicBezTo>
                      <a:pt x="28543" y="26165"/>
                      <a:pt x="28424" y="26354"/>
                      <a:pt x="28306" y="26495"/>
                    </a:cubicBezTo>
                    <a:cubicBezTo>
                      <a:pt x="28259" y="26566"/>
                      <a:pt x="28212" y="26590"/>
                      <a:pt x="28141" y="26637"/>
                    </a:cubicBezTo>
                    <a:cubicBezTo>
                      <a:pt x="28968" y="24983"/>
                      <a:pt x="29795" y="23329"/>
                      <a:pt x="30598" y="21652"/>
                    </a:cubicBezTo>
                    <a:cubicBezTo>
                      <a:pt x="31496" y="19785"/>
                      <a:pt x="32276" y="17871"/>
                      <a:pt x="32985" y="15934"/>
                    </a:cubicBezTo>
                    <a:cubicBezTo>
                      <a:pt x="33646" y="14091"/>
                      <a:pt x="34166" y="12224"/>
                      <a:pt x="34568" y="10311"/>
                    </a:cubicBezTo>
                    <a:cubicBezTo>
                      <a:pt x="34946" y="8444"/>
                      <a:pt x="35182" y="6530"/>
                      <a:pt x="35158" y="4640"/>
                    </a:cubicBezTo>
                    <a:cubicBezTo>
                      <a:pt x="35158" y="3789"/>
                      <a:pt x="35064" y="2939"/>
                      <a:pt x="34804" y="2112"/>
                    </a:cubicBezTo>
                    <a:cubicBezTo>
                      <a:pt x="34568" y="1309"/>
                      <a:pt x="34119" y="293"/>
                      <a:pt x="33268" y="56"/>
                    </a:cubicBezTo>
                    <a:cubicBezTo>
                      <a:pt x="33126" y="18"/>
                      <a:pt x="32986" y="0"/>
                      <a:pt x="328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3"/>
              <p:cNvSpPr/>
              <p:nvPr/>
            </p:nvSpPr>
            <p:spPr>
              <a:xfrm>
                <a:off x="1083725" y="1732475"/>
                <a:ext cx="408600" cy="482325"/>
              </a:xfrm>
              <a:custGeom>
                <a:avLst/>
                <a:gdLst/>
                <a:ahLst/>
                <a:cxnLst/>
                <a:rect l="l" t="t" r="r" b="b"/>
                <a:pathLst>
                  <a:path w="16344" h="19293" extrusionOk="0">
                    <a:moveTo>
                      <a:pt x="16129" y="0"/>
                    </a:moveTo>
                    <a:cubicBezTo>
                      <a:pt x="16094" y="0"/>
                      <a:pt x="16059" y="15"/>
                      <a:pt x="16030" y="50"/>
                    </a:cubicBezTo>
                    <a:cubicBezTo>
                      <a:pt x="15534" y="712"/>
                      <a:pt x="15085" y="1350"/>
                      <a:pt x="14612" y="2035"/>
                    </a:cubicBezTo>
                    <a:cubicBezTo>
                      <a:pt x="14140" y="2720"/>
                      <a:pt x="13667" y="3358"/>
                      <a:pt x="13171" y="4043"/>
                    </a:cubicBezTo>
                    <a:cubicBezTo>
                      <a:pt x="12179" y="5343"/>
                      <a:pt x="11210" y="6642"/>
                      <a:pt x="10218" y="7918"/>
                    </a:cubicBezTo>
                    <a:cubicBezTo>
                      <a:pt x="8162" y="10446"/>
                      <a:pt x="6012" y="12903"/>
                      <a:pt x="3814" y="15290"/>
                    </a:cubicBezTo>
                    <a:cubicBezTo>
                      <a:pt x="3177" y="15951"/>
                      <a:pt x="2562" y="16589"/>
                      <a:pt x="1948" y="17274"/>
                    </a:cubicBezTo>
                    <a:cubicBezTo>
                      <a:pt x="1334" y="17960"/>
                      <a:pt x="672" y="18597"/>
                      <a:pt x="34" y="19259"/>
                    </a:cubicBezTo>
                    <a:cubicBezTo>
                      <a:pt x="1" y="19276"/>
                      <a:pt x="15" y="19292"/>
                      <a:pt x="34" y="19292"/>
                    </a:cubicBezTo>
                    <a:cubicBezTo>
                      <a:pt x="42" y="19292"/>
                      <a:pt x="51" y="19290"/>
                      <a:pt x="58" y="19283"/>
                    </a:cubicBezTo>
                    <a:cubicBezTo>
                      <a:pt x="1263" y="18196"/>
                      <a:pt x="2468" y="17062"/>
                      <a:pt x="3625" y="15928"/>
                    </a:cubicBezTo>
                    <a:cubicBezTo>
                      <a:pt x="4783" y="14770"/>
                      <a:pt x="5870" y="13588"/>
                      <a:pt x="6957" y="12383"/>
                    </a:cubicBezTo>
                    <a:cubicBezTo>
                      <a:pt x="9154" y="9950"/>
                      <a:pt x="11210" y="7422"/>
                      <a:pt x="13171" y="4775"/>
                    </a:cubicBezTo>
                    <a:cubicBezTo>
                      <a:pt x="13691" y="4043"/>
                      <a:pt x="14258" y="3311"/>
                      <a:pt x="14754" y="2555"/>
                    </a:cubicBezTo>
                    <a:cubicBezTo>
                      <a:pt x="15297" y="1798"/>
                      <a:pt x="15817" y="1066"/>
                      <a:pt x="16290" y="263"/>
                    </a:cubicBezTo>
                    <a:cubicBezTo>
                      <a:pt x="16343" y="138"/>
                      <a:pt x="16236" y="0"/>
                      <a:pt x="161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3"/>
              <p:cNvSpPr/>
              <p:nvPr/>
            </p:nvSpPr>
            <p:spPr>
              <a:xfrm>
                <a:off x="1188525" y="1807925"/>
                <a:ext cx="201350" cy="274325"/>
              </a:xfrm>
              <a:custGeom>
                <a:avLst/>
                <a:gdLst/>
                <a:ahLst/>
                <a:cxnLst/>
                <a:rect l="l" t="t" r="r" b="b"/>
                <a:pathLst>
                  <a:path w="8054" h="10973" extrusionOk="0">
                    <a:moveTo>
                      <a:pt x="7781" y="1"/>
                    </a:moveTo>
                    <a:cubicBezTo>
                      <a:pt x="7715" y="1"/>
                      <a:pt x="7643" y="31"/>
                      <a:pt x="7585" y="104"/>
                    </a:cubicBezTo>
                    <a:cubicBezTo>
                      <a:pt x="6545" y="1498"/>
                      <a:pt x="5577" y="2915"/>
                      <a:pt x="4584" y="4309"/>
                    </a:cubicBezTo>
                    <a:cubicBezTo>
                      <a:pt x="3568" y="5727"/>
                      <a:pt x="2600" y="7121"/>
                      <a:pt x="1631" y="8539"/>
                    </a:cubicBezTo>
                    <a:cubicBezTo>
                      <a:pt x="1064" y="9318"/>
                      <a:pt x="568" y="10192"/>
                      <a:pt x="1" y="10972"/>
                    </a:cubicBezTo>
                    <a:cubicBezTo>
                      <a:pt x="520" y="10311"/>
                      <a:pt x="1087" y="9649"/>
                      <a:pt x="1654" y="8964"/>
                    </a:cubicBezTo>
                    <a:cubicBezTo>
                      <a:pt x="2174" y="8302"/>
                      <a:pt x="2718" y="7617"/>
                      <a:pt x="3214" y="6908"/>
                    </a:cubicBezTo>
                    <a:cubicBezTo>
                      <a:pt x="4253" y="5514"/>
                      <a:pt x="5246" y="4120"/>
                      <a:pt x="6262" y="2750"/>
                    </a:cubicBezTo>
                    <a:cubicBezTo>
                      <a:pt x="6829" y="1947"/>
                      <a:pt x="7420" y="1143"/>
                      <a:pt x="7939" y="316"/>
                    </a:cubicBezTo>
                    <a:cubicBezTo>
                      <a:pt x="8054" y="153"/>
                      <a:pt x="7931" y="1"/>
                      <a:pt x="778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3"/>
              <p:cNvSpPr/>
              <p:nvPr/>
            </p:nvSpPr>
            <p:spPr>
              <a:xfrm>
                <a:off x="1145400" y="1802625"/>
                <a:ext cx="358375" cy="365275"/>
              </a:xfrm>
              <a:custGeom>
                <a:avLst/>
                <a:gdLst/>
                <a:ahLst/>
                <a:cxnLst/>
                <a:rect l="l" t="t" r="r" b="b"/>
                <a:pathLst>
                  <a:path w="14335" h="14611" extrusionOk="0">
                    <a:moveTo>
                      <a:pt x="14142" y="1"/>
                    </a:moveTo>
                    <a:cubicBezTo>
                      <a:pt x="14093" y="1"/>
                      <a:pt x="14043" y="24"/>
                      <a:pt x="14012" y="79"/>
                    </a:cubicBezTo>
                    <a:cubicBezTo>
                      <a:pt x="13823" y="386"/>
                      <a:pt x="13657" y="646"/>
                      <a:pt x="13516" y="906"/>
                    </a:cubicBezTo>
                    <a:cubicBezTo>
                      <a:pt x="13350" y="1213"/>
                      <a:pt x="13185" y="1473"/>
                      <a:pt x="12996" y="1780"/>
                    </a:cubicBezTo>
                    <a:cubicBezTo>
                      <a:pt x="12641" y="2300"/>
                      <a:pt x="12263" y="2844"/>
                      <a:pt x="11862" y="3340"/>
                    </a:cubicBezTo>
                    <a:cubicBezTo>
                      <a:pt x="11035" y="4379"/>
                      <a:pt x="10137" y="5348"/>
                      <a:pt x="9263" y="6317"/>
                    </a:cubicBezTo>
                    <a:cubicBezTo>
                      <a:pt x="7443" y="8231"/>
                      <a:pt x="5506" y="10050"/>
                      <a:pt x="3474" y="11751"/>
                    </a:cubicBezTo>
                    <a:cubicBezTo>
                      <a:pt x="2907" y="12224"/>
                      <a:pt x="2316" y="12696"/>
                      <a:pt x="1726" y="13169"/>
                    </a:cubicBezTo>
                    <a:cubicBezTo>
                      <a:pt x="1418" y="13405"/>
                      <a:pt x="1158" y="13618"/>
                      <a:pt x="875" y="13854"/>
                    </a:cubicBezTo>
                    <a:cubicBezTo>
                      <a:pt x="568" y="14090"/>
                      <a:pt x="308" y="14350"/>
                      <a:pt x="1" y="14586"/>
                    </a:cubicBezTo>
                    <a:cubicBezTo>
                      <a:pt x="1" y="14586"/>
                      <a:pt x="1" y="14610"/>
                      <a:pt x="48" y="14610"/>
                    </a:cubicBezTo>
                    <a:cubicBezTo>
                      <a:pt x="332" y="14468"/>
                      <a:pt x="639" y="14279"/>
                      <a:pt x="922" y="14114"/>
                    </a:cubicBezTo>
                    <a:lnTo>
                      <a:pt x="1726" y="13571"/>
                    </a:lnTo>
                    <a:cubicBezTo>
                      <a:pt x="2293" y="13192"/>
                      <a:pt x="2812" y="12791"/>
                      <a:pt x="3332" y="12366"/>
                    </a:cubicBezTo>
                    <a:cubicBezTo>
                      <a:pt x="4395" y="11539"/>
                      <a:pt x="5435" y="10688"/>
                      <a:pt x="6427" y="9767"/>
                    </a:cubicBezTo>
                    <a:cubicBezTo>
                      <a:pt x="8388" y="7971"/>
                      <a:pt x="10231" y="6057"/>
                      <a:pt x="11933" y="4001"/>
                    </a:cubicBezTo>
                    <a:cubicBezTo>
                      <a:pt x="12405" y="3411"/>
                      <a:pt x="12878" y="2820"/>
                      <a:pt x="13303" y="2206"/>
                    </a:cubicBezTo>
                    <a:cubicBezTo>
                      <a:pt x="13492" y="1922"/>
                      <a:pt x="13681" y="1591"/>
                      <a:pt x="13870" y="1261"/>
                    </a:cubicBezTo>
                    <a:cubicBezTo>
                      <a:pt x="14035" y="930"/>
                      <a:pt x="14177" y="575"/>
                      <a:pt x="14272" y="221"/>
                    </a:cubicBezTo>
                    <a:cubicBezTo>
                      <a:pt x="14335" y="95"/>
                      <a:pt x="14240" y="1"/>
                      <a:pt x="1414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3"/>
              <p:cNvSpPr/>
              <p:nvPr/>
            </p:nvSpPr>
            <p:spPr>
              <a:xfrm>
                <a:off x="1254675" y="1779800"/>
                <a:ext cx="238000" cy="281175"/>
              </a:xfrm>
              <a:custGeom>
                <a:avLst/>
                <a:gdLst/>
                <a:ahLst/>
                <a:cxnLst/>
                <a:rect l="l" t="t" r="r" b="b"/>
                <a:pathLst>
                  <a:path w="9520" h="11247" extrusionOk="0">
                    <a:moveTo>
                      <a:pt x="9286" y="1"/>
                    </a:moveTo>
                    <a:cubicBezTo>
                      <a:pt x="9252" y="1"/>
                      <a:pt x="9219" y="15"/>
                      <a:pt x="9192" y="47"/>
                    </a:cubicBezTo>
                    <a:cubicBezTo>
                      <a:pt x="8601" y="756"/>
                      <a:pt x="8081" y="1559"/>
                      <a:pt x="7514" y="2292"/>
                    </a:cubicBezTo>
                    <a:cubicBezTo>
                      <a:pt x="6947" y="3072"/>
                      <a:pt x="6357" y="3804"/>
                      <a:pt x="5766" y="4536"/>
                    </a:cubicBezTo>
                    <a:cubicBezTo>
                      <a:pt x="4585" y="6001"/>
                      <a:pt x="3380" y="7419"/>
                      <a:pt x="2127" y="8789"/>
                    </a:cubicBezTo>
                    <a:cubicBezTo>
                      <a:pt x="1773" y="9191"/>
                      <a:pt x="1418" y="9569"/>
                      <a:pt x="1064" y="9971"/>
                    </a:cubicBezTo>
                    <a:lnTo>
                      <a:pt x="544" y="10609"/>
                    </a:lnTo>
                    <a:cubicBezTo>
                      <a:pt x="355" y="10798"/>
                      <a:pt x="213" y="11034"/>
                      <a:pt x="1" y="11247"/>
                    </a:cubicBezTo>
                    <a:cubicBezTo>
                      <a:pt x="355" y="10916"/>
                      <a:pt x="733" y="10632"/>
                      <a:pt x="1088" y="10301"/>
                    </a:cubicBezTo>
                    <a:lnTo>
                      <a:pt x="2080" y="9333"/>
                    </a:lnTo>
                    <a:cubicBezTo>
                      <a:pt x="2718" y="8648"/>
                      <a:pt x="3380" y="7939"/>
                      <a:pt x="3994" y="7230"/>
                    </a:cubicBezTo>
                    <a:cubicBezTo>
                      <a:pt x="5222" y="5812"/>
                      <a:pt x="6451" y="4371"/>
                      <a:pt x="7562" y="2882"/>
                    </a:cubicBezTo>
                    <a:cubicBezTo>
                      <a:pt x="8223" y="2056"/>
                      <a:pt x="8908" y="1205"/>
                      <a:pt x="9428" y="283"/>
                    </a:cubicBezTo>
                    <a:cubicBezTo>
                      <a:pt x="9519" y="156"/>
                      <a:pt x="9400" y="1"/>
                      <a:pt x="92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3"/>
              <p:cNvSpPr/>
              <p:nvPr/>
            </p:nvSpPr>
            <p:spPr>
              <a:xfrm>
                <a:off x="1068625" y="1584950"/>
                <a:ext cx="116375" cy="618225"/>
              </a:xfrm>
              <a:custGeom>
                <a:avLst/>
                <a:gdLst/>
                <a:ahLst/>
                <a:cxnLst/>
                <a:rect l="l" t="t" r="r" b="b"/>
                <a:pathLst>
                  <a:path w="4655" h="24729" extrusionOk="0">
                    <a:moveTo>
                      <a:pt x="4411" y="0"/>
                    </a:moveTo>
                    <a:cubicBezTo>
                      <a:pt x="4349" y="0"/>
                      <a:pt x="4300" y="34"/>
                      <a:pt x="4300" y="115"/>
                    </a:cubicBezTo>
                    <a:cubicBezTo>
                      <a:pt x="4182" y="918"/>
                      <a:pt x="4111" y="1722"/>
                      <a:pt x="4064" y="2525"/>
                    </a:cubicBezTo>
                    <a:cubicBezTo>
                      <a:pt x="3993" y="3352"/>
                      <a:pt x="3899" y="4155"/>
                      <a:pt x="3828" y="4982"/>
                    </a:cubicBezTo>
                    <a:cubicBezTo>
                      <a:pt x="3639" y="6613"/>
                      <a:pt x="3426" y="8196"/>
                      <a:pt x="3166" y="9802"/>
                    </a:cubicBezTo>
                    <a:cubicBezTo>
                      <a:pt x="2670" y="13016"/>
                      <a:pt x="2056" y="16205"/>
                      <a:pt x="1300" y="19395"/>
                    </a:cubicBezTo>
                    <a:cubicBezTo>
                      <a:pt x="1111" y="20293"/>
                      <a:pt x="898" y="21143"/>
                      <a:pt x="685" y="22018"/>
                    </a:cubicBezTo>
                    <a:cubicBezTo>
                      <a:pt x="473" y="22915"/>
                      <a:pt x="236" y="23837"/>
                      <a:pt x="0" y="24711"/>
                    </a:cubicBezTo>
                    <a:cubicBezTo>
                      <a:pt x="0" y="24723"/>
                      <a:pt x="12" y="24729"/>
                      <a:pt x="27" y="24729"/>
                    </a:cubicBezTo>
                    <a:cubicBezTo>
                      <a:pt x="42" y="24729"/>
                      <a:pt x="59" y="24723"/>
                      <a:pt x="71" y="24711"/>
                    </a:cubicBezTo>
                    <a:cubicBezTo>
                      <a:pt x="567" y="23152"/>
                      <a:pt x="1063" y="21592"/>
                      <a:pt x="1489" y="19986"/>
                    </a:cubicBezTo>
                    <a:cubicBezTo>
                      <a:pt x="1890" y="18426"/>
                      <a:pt x="2245" y="16867"/>
                      <a:pt x="2599" y="15260"/>
                    </a:cubicBezTo>
                    <a:cubicBezTo>
                      <a:pt x="3284" y="12071"/>
                      <a:pt x="3781" y="8857"/>
                      <a:pt x="4182" y="5597"/>
                    </a:cubicBezTo>
                    <a:cubicBezTo>
                      <a:pt x="4300" y="4675"/>
                      <a:pt x="4371" y="3801"/>
                      <a:pt x="4466" y="2879"/>
                    </a:cubicBezTo>
                    <a:cubicBezTo>
                      <a:pt x="4560" y="1958"/>
                      <a:pt x="4655" y="1060"/>
                      <a:pt x="4655" y="139"/>
                    </a:cubicBezTo>
                    <a:cubicBezTo>
                      <a:pt x="4601" y="58"/>
                      <a:pt x="4494" y="0"/>
                      <a:pt x="44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3"/>
              <p:cNvSpPr/>
              <p:nvPr/>
            </p:nvSpPr>
            <p:spPr>
              <a:xfrm>
                <a:off x="1093425" y="1702250"/>
                <a:ext cx="39600" cy="335100"/>
              </a:xfrm>
              <a:custGeom>
                <a:avLst/>
                <a:gdLst/>
                <a:ahLst/>
                <a:cxnLst/>
                <a:rect l="l" t="t" r="r" b="b"/>
                <a:pathLst>
                  <a:path w="1584" h="13404" extrusionOk="0">
                    <a:moveTo>
                      <a:pt x="1383" y="1"/>
                    </a:moveTo>
                    <a:cubicBezTo>
                      <a:pt x="1276" y="1"/>
                      <a:pt x="1158" y="66"/>
                      <a:pt x="1135" y="196"/>
                    </a:cubicBezTo>
                    <a:cubicBezTo>
                      <a:pt x="946" y="1921"/>
                      <a:pt x="827" y="3622"/>
                      <a:pt x="638" y="5347"/>
                    </a:cubicBezTo>
                    <a:cubicBezTo>
                      <a:pt x="497" y="7048"/>
                      <a:pt x="308" y="8773"/>
                      <a:pt x="166" y="10474"/>
                    </a:cubicBezTo>
                    <a:cubicBezTo>
                      <a:pt x="71" y="11466"/>
                      <a:pt x="71" y="12435"/>
                      <a:pt x="1" y="13403"/>
                    </a:cubicBezTo>
                    <a:cubicBezTo>
                      <a:pt x="119" y="12553"/>
                      <a:pt x="284" y="11702"/>
                      <a:pt x="402" y="10828"/>
                    </a:cubicBezTo>
                    <a:cubicBezTo>
                      <a:pt x="520" y="9978"/>
                      <a:pt x="638" y="9127"/>
                      <a:pt x="733" y="8276"/>
                    </a:cubicBezTo>
                    <a:cubicBezTo>
                      <a:pt x="898" y="6552"/>
                      <a:pt x="1111" y="4850"/>
                      <a:pt x="1300" y="3126"/>
                    </a:cubicBezTo>
                    <a:cubicBezTo>
                      <a:pt x="1371" y="2157"/>
                      <a:pt x="1489" y="1188"/>
                      <a:pt x="1560" y="196"/>
                    </a:cubicBezTo>
                    <a:cubicBezTo>
                      <a:pt x="1584" y="66"/>
                      <a:pt x="1489" y="1"/>
                      <a:pt x="138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3"/>
              <p:cNvSpPr/>
              <p:nvPr/>
            </p:nvSpPr>
            <p:spPr>
              <a:xfrm>
                <a:off x="1099325" y="1639500"/>
                <a:ext cx="133525" cy="492200"/>
              </a:xfrm>
              <a:custGeom>
                <a:avLst/>
                <a:gdLst/>
                <a:ahLst/>
                <a:cxnLst/>
                <a:rect l="l" t="t" r="r" b="b"/>
                <a:pathLst>
                  <a:path w="5341" h="19688" extrusionOk="0">
                    <a:moveTo>
                      <a:pt x="5054" y="1"/>
                    </a:moveTo>
                    <a:cubicBezTo>
                      <a:pt x="4963" y="1"/>
                      <a:pt x="4868" y="63"/>
                      <a:pt x="4868" y="178"/>
                    </a:cubicBezTo>
                    <a:cubicBezTo>
                      <a:pt x="4868" y="508"/>
                      <a:pt x="4844" y="816"/>
                      <a:pt x="4844" y="1146"/>
                    </a:cubicBezTo>
                    <a:lnTo>
                      <a:pt x="4844" y="2115"/>
                    </a:lnTo>
                    <a:cubicBezTo>
                      <a:pt x="4797" y="2777"/>
                      <a:pt x="4726" y="3415"/>
                      <a:pt x="4632" y="4029"/>
                    </a:cubicBezTo>
                    <a:cubicBezTo>
                      <a:pt x="4419" y="5328"/>
                      <a:pt x="4159" y="6652"/>
                      <a:pt x="3852" y="7904"/>
                    </a:cubicBezTo>
                    <a:cubicBezTo>
                      <a:pt x="3238" y="10479"/>
                      <a:pt x="2482" y="13007"/>
                      <a:pt x="1560" y="15512"/>
                    </a:cubicBezTo>
                    <a:cubicBezTo>
                      <a:pt x="1300" y="16221"/>
                      <a:pt x="1017" y="16882"/>
                      <a:pt x="757" y="17591"/>
                    </a:cubicBezTo>
                    <a:cubicBezTo>
                      <a:pt x="639" y="17922"/>
                      <a:pt x="497" y="18276"/>
                      <a:pt x="379" y="18607"/>
                    </a:cubicBezTo>
                    <a:cubicBezTo>
                      <a:pt x="237" y="18961"/>
                      <a:pt x="119" y="19316"/>
                      <a:pt x="1" y="19670"/>
                    </a:cubicBezTo>
                    <a:cubicBezTo>
                      <a:pt x="1" y="19682"/>
                      <a:pt x="7" y="19688"/>
                      <a:pt x="13" y="19688"/>
                    </a:cubicBezTo>
                    <a:cubicBezTo>
                      <a:pt x="18" y="19688"/>
                      <a:pt x="24" y="19682"/>
                      <a:pt x="24" y="19670"/>
                    </a:cubicBezTo>
                    <a:lnTo>
                      <a:pt x="544" y="18772"/>
                    </a:lnTo>
                    <a:cubicBezTo>
                      <a:pt x="710" y="18489"/>
                      <a:pt x="851" y="18182"/>
                      <a:pt x="970" y="17922"/>
                    </a:cubicBezTo>
                    <a:cubicBezTo>
                      <a:pt x="1253" y="17307"/>
                      <a:pt x="1537" y="16717"/>
                      <a:pt x="1773" y="16055"/>
                    </a:cubicBezTo>
                    <a:cubicBezTo>
                      <a:pt x="2269" y="14827"/>
                      <a:pt x="2742" y="13551"/>
                      <a:pt x="3143" y="12275"/>
                    </a:cubicBezTo>
                    <a:cubicBezTo>
                      <a:pt x="3947" y="9747"/>
                      <a:pt x="4608" y="7148"/>
                      <a:pt x="5033" y="4549"/>
                    </a:cubicBezTo>
                    <a:cubicBezTo>
                      <a:pt x="5152" y="3793"/>
                      <a:pt x="5270" y="3060"/>
                      <a:pt x="5317" y="2304"/>
                    </a:cubicBezTo>
                    <a:cubicBezTo>
                      <a:pt x="5341" y="1950"/>
                      <a:pt x="5341" y="1548"/>
                      <a:pt x="5341" y="1194"/>
                    </a:cubicBezTo>
                    <a:cubicBezTo>
                      <a:pt x="5341" y="816"/>
                      <a:pt x="5270" y="461"/>
                      <a:pt x="5199" y="83"/>
                    </a:cubicBezTo>
                    <a:cubicBezTo>
                      <a:pt x="5171" y="27"/>
                      <a:pt x="5113" y="1"/>
                      <a:pt x="50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3"/>
              <p:cNvSpPr/>
              <p:nvPr/>
            </p:nvSpPr>
            <p:spPr>
              <a:xfrm>
                <a:off x="1140675" y="1626100"/>
                <a:ext cx="66775" cy="358100"/>
              </a:xfrm>
              <a:custGeom>
                <a:avLst/>
                <a:gdLst/>
                <a:ahLst/>
                <a:cxnLst/>
                <a:rect l="l" t="t" r="r" b="b"/>
                <a:pathLst>
                  <a:path w="2671" h="14324" extrusionOk="0">
                    <a:moveTo>
                      <a:pt x="2500" y="1"/>
                    </a:moveTo>
                    <a:cubicBezTo>
                      <a:pt x="2430" y="1"/>
                      <a:pt x="2361" y="38"/>
                      <a:pt x="2340" y="123"/>
                    </a:cubicBezTo>
                    <a:cubicBezTo>
                      <a:pt x="2198" y="1044"/>
                      <a:pt x="2104" y="1966"/>
                      <a:pt x="2009" y="2887"/>
                    </a:cubicBezTo>
                    <a:cubicBezTo>
                      <a:pt x="1891" y="3832"/>
                      <a:pt x="1725" y="4754"/>
                      <a:pt x="1607" y="5699"/>
                    </a:cubicBezTo>
                    <a:cubicBezTo>
                      <a:pt x="1324" y="7542"/>
                      <a:pt x="993" y="9361"/>
                      <a:pt x="591" y="11204"/>
                    </a:cubicBezTo>
                    <a:cubicBezTo>
                      <a:pt x="473" y="11700"/>
                      <a:pt x="379" y="12220"/>
                      <a:pt x="261" y="12740"/>
                    </a:cubicBezTo>
                    <a:cubicBezTo>
                      <a:pt x="190" y="13000"/>
                      <a:pt x="142" y="13260"/>
                      <a:pt x="119" y="13520"/>
                    </a:cubicBezTo>
                    <a:cubicBezTo>
                      <a:pt x="72" y="13803"/>
                      <a:pt x="48" y="14063"/>
                      <a:pt x="1" y="14323"/>
                    </a:cubicBezTo>
                    <a:cubicBezTo>
                      <a:pt x="119" y="13850"/>
                      <a:pt x="308" y="13402"/>
                      <a:pt x="473" y="12976"/>
                    </a:cubicBezTo>
                    <a:lnTo>
                      <a:pt x="828" y="11629"/>
                    </a:lnTo>
                    <a:lnTo>
                      <a:pt x="1442" y="8889"/>
                    </a:lnTo>
                    <a:cubicBezTo>
                      <a:pt x="1796" y="7069"/>
                      <a:pt x="2127" y="5203"/>
                      <a:pt x="2340" y="3336"/>
                    </a:cubicBezTo>
                    <a:cubicBezTo>
                      <a:pt x="2505" y="2273"/>
                      <a:pt x="2647" y="1210"/>
                      <a:pt x="2671" y="147"/>
                    </a:cubicBezTo>
                    <a:cubicBezTo>
                      <a:pt x="2671" y="56"/>
                      <a:pt x="2585" y="1"/>
                      <a:pt x="25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3"/>
              <p:cNvSpPr/>
              <p:nvPr/>
            </p:nvSpPr>
            <p:spPr>
              <a:xfrm>
                <a:off x="833525" y="1611500"/>
                <a:ext cx="217400" cy="591675"/>
              </a:xfrm>
              <a:custGeom>
                <a:avLst/>
                <a:gdLst/>
                <a:ahLst/>
                <a:cxnLst/>
                <a:rect l="l" t="t" r="r" b="b"/>
                <a:pathLst>
                  <a:path w="8696" h="23667" extrusionOk="0">
                    <a:moveTo>
                      <a:pt x="217" y="1"/>
                    </a:moveTo>
                    <a:cubicBezTo>
                      <a:pt x="111" y="1"/>
                      <a:pt x="0" y="85"/>
                      <a:pt x="48" y="211"/>
                    </a:cubicBezTo>
                    <a:cubicBezTo>
                      <a:pt x="355" y="967"/>
                      <a:pt x="709" y="1676"/>
                      <a:pt x="1064" y="2408"/>
                    </a:cubicBezTo>
                    <a:cubicBezTo>
                      <a:pt x="1418" y="3164"/>
                      <a:pt x="1725" y="3920"/>
                      <a:pt x="2056" y="4653"/>
                    </a:cubicBezTo>
                    <a:cubicBezTo>
                      <a:pt x="2718" y="6141"/>
                      <a:pt x="3332" y="7653"/>
                      <a:pt x="3923" y="9142"/>
                    </a:cubicBezTo>
                    <a:cubicBezTo>
                      <a:pt x="5104" y="12190"/>
                      <a:pt x="6167" y="15261"/>
                      <a:pt x="7112" y="18404"/>
                    </a:cubicBezTo>
                    <a:cubicBezTo>
                      <a:pt x="7372" y="19254"/>
                      <a:pt x="7608" y="20129"/>
                      <a:pt x="7868" y="21003"/>
                    </a:cubicBezTo>
                    <a:cubicBezTo>
                      <a:pt x="8152" y="21877"/>
                      <a:pt x="8412" y="22775"/>
                      <a:pt x="8648" y="23649"/>
                    </a:cubicBezTo>
                    <a:cubicBezTo>
                      <a:pt x="8648" y="23661"/>
                      <a:pt x="8660" y="23667"/>
                      <a:pt x="8672" y="23667"/>
                    </a:cubicBezTo>
                    <a:cubicBezTo>
                      <a:pt x="8684" y="23667"/>
                      <a:pt x="8695" y="23661"/>
                      <a:pt x="8695" y="23649"/>
                    </a:cubicBezTo>
                    <a:cubicBezTo>
                      <a:pt x="8341" y="22042"/>
                      <a:pt x="8034" y="20436"/>
                      <a:pt x="7585" y="18876"/>
                    </a:cubicBezTo>
                    <a:cubicBezTo>
                      <a:pt x="7136" y="17293"/>
                      <a:pt x="6687" y="15758"/>
                      <a:pt x="6167" y="14222"/>
                    </a:cubicBezTo>
                    <a:cubicBezTo>
                      <a:pt x="5151" y="11127"/>
                      <a:pt x="3970" y="8079"/>
                      <a:pt x="2718" y="5078"/>
                    </a:cubicBezTo>
                    <a:cubicBezTo>
                      <a:pt x="2363" y="4251"/>
                      <a:pt x="1962" y="3377"/>
                      <a:pt x="1583" y="2550"/>
                    </a:cubicBezTo>
                    <a:cubicBezTo>
                      <a:pt x="1205" y="1723"/>
                      <a:pt x="827" y="872"/>
                      <a:pt x="355" y="69"/>
                    </a:cubicBezTo>
                    <a:cubicBezTo>
                      <a:pt x="323" y="22"/>
                      <a:pt x="271" y="1"/>
                      <a:pt x="21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3"/>
              <p:cNvSpPr/>
              <p:nvPr/>
            </p:nvSpPr>
            <p:spPr>
              <a:xfrm>
                <a:off x="846800" y="1738350"/>
                <a:ext cx="143275" cy="307850"/>
              </a:xfrm>
              <a:custGeom>
                <a:avLst/>
                <a:gdLst/>
                <a:ahLst/>
                <a:cxnLst/>
                <a:rect l="l" t="t" r="r" b="b"/>
                <a:pathLst>
                  <a:path w="5731" h="12314" extrusionOk="0">
                    <a:moveTo>
                      <a:pt x="300" y="1"/>
                    </a:moveTo>
                    <a:cubicBezTo>
                      <a:pt x="153" y="1"/>
                      <a:pt x="0" y="168"/>
                      <a:pt x="84" y="335"/>
                    </a:cubicBezTo>
                    <a:cubicBezTo>
                      <a:pt x="769" y="1918"/>
                      <a:pt x="1501" y="3454"/>
                      <a:pt x="2234" y="5013"/>
                    </a:cubicBezTo>
                    <a:cubicBezTo>
                      <a:pt x="2943" y="6596"/>
                      <a:pt x="3651" y="8155"/>
                      <a:pt x="4384" y="9691"/>
                    </a:cubicBezTo>
                    <a:cubicBezTo>
                      <a:pt x="4809" y="10565"/>
                      <a:pt x="5282" y="11440"/>
                      <a:pt x="5731" y="12314"/>
                    </a:cubicBezTo>
                    <a:cubicBezTo>
                      <a:pt x="5400" y="11511"/>
                      <a:pt x="5140" y="10684"/>
                      <a:pt x="4809" y="9904"/>
                    </a:cubicBezTo>
                    <a:cubicBezTo>
                      <a:pt x="4478" y="9101"/>
                      <a:pt x="4148" y="8297"/>
                      <a:pt x="3793" y="7494"/>
                    </a:cubicBezTo>
                    <a:cubicBezTo>
                      <a:pt x="3132" y="5935"/>
                      <a:pt x="2423" y="4351"/>
                      <a:pt x="1714" y="2768"/>
                    </a:cubicBezTo>
                    <a:cubicBezTo>
                      <a:pt x="1289" y="1894"/>
                      <a:pt x="911" y="973"/>
                      <a:pt x="462" y="99"/>
                    </a:cubicBezTo>
                    <a:cubicBezTo>
                      <a:pt x="420" y="29"/>
                      <a:pt x="361" y="1"/>
                      <a:pt x="3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3"/>
              <p:cNvSpPr/>
              <p:nvPr/>
            </p:nvSpPr>
            <p:spPr>
              <a:xfrm>
                <a:off x="900200" y="1635325"/>
                <a:ext cx="141275" cy="490300"/>
              </a:xfrm>
              <a:custGeom>
                <a:avLst/>
                <a:gdLst/>
                <a:ahLst/>
                <a:cxnLst/>
                <a:rect l="l" t="t" r="r" b="b"/>
                <a:pathLst>
                  <a:path w="5651" h="19612" extrusionOk="0">
                    <a:moveTo>
                      <a:pt x="189" y="0"/>
                    </a:moveTo>
                    <a:cubicBezTo>
                      <a:pt x="114" y="0"/>
                      <a:pt x="1" y="140"/>
                      <a:pt x="74" y="250"/>
                    </a:cubicBezTo>
                    <a:cubicBezTo>
                      <a:pt x="216" y="557"/>
                      <a:pt x="358" y="841"/>
                      <a:pt x="547" y="1101"/>
                    </a:cubicBezTo>
                    <a:cubicBezTo>
                      <a:pt x="712" y="1384"/>
                      <a:pt x="878" y="1668"/>
                      <a:pt x="1019" y="1975"/>
                    </a:cubicBezTo>
                    <a:cubicBezTo>
                      <a:pt x="1303" y="2518"/>
                      <a:pt x="1586" y="3156"/>
                      <a:pt x="1823" y="3747"/>
                    </a:cubicBezTo>
                    <a:cubicBezTo>
                      <a:pt x="2295" y="4976"/>
                      <a:pt x="2697" y="6228"/>
                      <a:pt x="3075" y="7480"/>
                    </a:cubicBezTo>
                    <a:cubicBezTo>
                      <a:pt x="3855" y="10032"/>
                      <a:pt x="4445" y="12584"/>
                      <a:pt x="4871" y="15183"/>
                    </a:cubicBezTo>
                    <a:lnTo>
                      <a:pt x="5249" y="17404"/>
                    </a:lnTo>
                    <a:cubicBezTo>
                      <a:pt x="5296" y="17758"/>
                      <a:pt x="5367" y="18112"/>
                      <a:pt x="5390" y="18467"/>
                    </a:cubicBezTo>
                    <a:cubicBezTo>
                      <a:pt x="5438" y="18845"/>
                      <a:pt x="5532" y="19199"/>
                      <a:pt x="5603" y="19601"/>
                    </a:cubicBezTo>
                    <a:cubicBezTo>
                      <a:pt x="5603" y="19609"/>
                      <a:pt x="5606" y="19611"/>
                      <a:pt x="5609" y="19611"/>
                    </a:cubicBezTo>
                    <a:cubicBezTo>
                      <a:pt x="5616" y="19611"/>
                      <a:pt x="5627" y="19601"/>
                      <a:pt x="5627" y="19601"/>
                    </a:cubicBezTo>
                    <a:cubicBezTo>
                      <a:pt x="5627" y="19247"/>
                      <a:pt x="5650" y="18916"/>
                      <a:pt x="5627" y="18561"/>
                    </a:cubicBezTo>
                    <a:cubicBezTo>
                      <a:pt x="5603" y="18231"/>
                      <a:pt x="5603" y="17900"/>
                      <a:pt x="5556" y="17593"/>
                    </a:cubicBezTo>
                    <a:cubicBezTo>
                      <a:pt x="5509" y="16907"/>
                      <a:pt x="5414" y="16246"/>
                      <a:pt x="5320" y="15584"/>
                    </a:cubicBezTo>
                    <a:cubicBezTo>
                      <a:pt x="5154" y="14238"/>
                      <a:pt x="4918" y="12914"/>
                      <a:pt x="4611" y="11615"/>
                    </a:cubicBezTo>
                    <a:cubicBezTo>
                      <a:pt x="4044" y="9016"/>
                      <a:pt x="3311" y="6441"/>
                      <a:pt x="2366" y="3960"/>
                    </a:cubicBezTo>
                    <a:cubicBezTo>
                      <a:pt x="2106" y="3251"/>
                      <a:pt x="1846" y="2589"/>
                      <a:pt x="1492" y="1904"/>
                    </a:cubicBezTo>
                    <a:cubicBezTo>
                      <a:pt x="1303" y="1573"/>
                      <a:pt x="1161" y="1243"/>
                      <a:pt x="948" y="935"/>
                    </a:cubicBezTo>
                    <a:cubicBezTo>
                      <a:pt x="736" y="605"/>
                      <a:pt x="523" y="297"/>
                      <a:pt x="240" y="38"/>
                    </a:cubicBezTo>
                    <a:cubicBezTo>
                      <a:pt x="229" y="11"/>
                      <a:pt x="21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3"/>
              <p:cNvSpPr/>
              <p:nvPr/>
            </p:nvSpPr>
            <p:spPr>
              <a:xfrm>
                <a:off x="875275" y="1634875"/>
                <a:ext cx="127800" cy="343400"/>
              </a:xfrm>
              <a:custGeom>
                <a:avLst/>
                <a:gdLst/>
                <a:ahLst/>
                <a:cxnLst/>
                <a:rect l="l" t="t" r="r" b="b"/>
                <a:pathLst>
                  <a:path w="5112" h="13736" extrusionOk="0">
                    <a:moveTo>
                      <a:pt x="214" y="0"/>
                    </a:moveTo>
                    <a:cubicBezTo>
                      <a:pt x="105" y="0"/>
                      <a:pt x="0" y="95"/>
                      <a:pt x="32" y="221"/>
                    </a:cubicBezTo>
                    <a:cubicBezTo>
                      <a:pt x="362" y="1095"/>
                      <a:pt x="764" y="1922"/>
                      <a:pt x="1118" y="2820"/>
                    </a:cubicBezTo>
                    <a:cubicBezTo>
                      <a:pt x="1473" y="3694"/>
                      <a:pt x="1827" y="4545"/>
                      <a:pt x="2182" y="5443"/>
                    </a:cubicBezTo>
                    <a:cubicBezTo>
                      <a:pt x="2867" y="7191"/>
                      <a:pt x="3481" y="8916"/>
                      <a:pt x="4048" y="10688"/>
                    </a:cubicBezTo>
                    <a:cubicBezTo>
                      <a:pt x="4190" y="11208"/>
                      <a:pt x="4379" y="11704"/>
                      <a:pt x="4544" y="12200"/>
                    </a:cubicBezTo>
                    <a:cubicBezTo>
                      <a:pt x="4639" y="12460"/>
                      <a:pt x="4733" y="12743"/>
                      <a:pt x="4828" y="12956"/>
                    </a:cubicBezTo>
                    <a:cubicBezTo>
                      <a:pt x="4946" y="13240"/>
                      <a:pt x="5017" y="13476"/>
                      <a:pt x="5112" y="13736"/>
                    </a:cubicBezTo>
                    <a:cubicBezTo>
                      <a:pt x="4993" y="13263"/>
                      <a:pt x="4946" y="12791"/>
                      <a:pt x="4852" y="12318"/>
                    </a:cubicBezTo>
                    <a:lnTo>
                      <a:pt x="4497" y="10995"/>
                    </a:lnTo>
                    <a:cubicBezTo>
                      <a:pt x="4237" y="10074"/>
                      <a:pt x="3930" y="9199"/>
                      <a:pt x="3647" y="8301"/>
                    </a:cubicBezTo>
                    <a:cubicBezTo>
                      <a:pt x="3056" y="6529"/>
                      <a:pt x="2371" y="4757"/>
                      <a:pt x="1662" y="3009"/>
                    </a:cubicBezTo>
                    <a:cubicBezTo>
                      <a:pt x="1237" y="2040"/>
                      <a:pt x="859" y="1024"/>
                      <a:pt x="362" y="79"/>
                    </a:cubicBezTo>
                    <a:cubicBezTo>
                      <a:pt x="323" y="24"/>
                      <a:pt x="268" y="0"/>
                      <a:pt x="21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3"/>
              <p:cNvSpPr/>
              <p:nvPr/>
            </p:nvSpPr>
            <p:spPr>
              <a:xfrm>
                <a:off x="551325" y="1803950"/>
                <a:ext cx="484075" cy="407300"/>
              </a:xfrm>
              <a:custGeom>
                <a:avLst/>
                <a:gdLst/>
                <a:ahLst/>
                <a:cxnLst/>
                <a:rect l="l" t="t" r="r" b="b"/>
                <a:pathLst>
                  <a:path w="19363" h="16292" extrusionOk="0">
                    <a:moveTo>
                      <a:pt x="296" y="1"/>
                    </a:moveTo>
                    <a:cubicBezTo>
                      <a:pt x="122" y="1"/>
                      <a:pt x="1" y="195"/>
                      <a:pt x="113" y="263"/>
                    </a:cubicBezTo>
                    <a:cubicBezTo>
                      <a:pt x="774" y="782"/>
                      <a:pt x="1412" y="1208"/>
                      <a:pt x="2097" y="1680"/>
                    </a:cubicBezTo>
                    <a:cubicBezTo>
                      <a:pt x="2783" y="2153"/>
                      <a:pt x="3421" y="2625"/>
                      <a:pt x="4106" y="3145"/>
                    </a:cubicBezTo>
                    <a:cubicBezTo>
                      <a:pt x="5405" y="4114"/>
                      <a:pt x="6705" y="5083"/>
                      <a:pt x="7957" y="6099"/>
                    </a:cubicBezTo>
                    <a:cubicBezTo>
                      <a:pt x="10509" y="8130"/>
                      <a:pt x="12966" y="10281"/>
                      <a:pt x="15352" y="12502"/>
                    </a:cubicBezTo>
                    <a:cubicBezTo>
                      <a:pt x="16014" y="13116"/>
                      <a:pt x="16652" y="13730"/>
                      <a:pt x="17337" y="14368"/>
                    </a:cubicBezTo>
                    <a:cubicBezTo>
                      <a:pt x="18022" y="14982"/>
                      <a:pt x="18660" y="15620"/>
                      <a:pt x="19322" y="16282"/>
                    </a:cubicBezTo>
                    <a:cubicBezTo>
                      <a:pt x="19329" y="16289"/>
                      <a:pt x="19336" y="16292"/>
                      <a:pt x="19341" y="16292"/>
                    </a:cubicBezTo>
                    <a:cubicBezTo>
                      <a:pt x="19355" y="16292"/>
                      <a:pt x="19362" y="16275"/>
                      <a:pt x="19345" y="16258"/>
                    </a:cubicBezTo>
                    <a:cubicBezTo>
                      <a:pt x="18235" y="15030"/>
                      <a:pt x="17124" y="13825"/>
                      <a:pt x="15967" y="12667"/>
                    </a:cubicBezTo>
                    <a:cubicBezTo>
                      <a:pt x="14809" y="11533"/>
                      <a:pt x="13628" y="10422"/>
                      <a:pt x="12423" y="9335"/>
                    </a:cubicBezTo>
                    <a:cubicBezTo>
                      <a:pt x="10013" y="7162"/>
                      <a:pt x="7461" y="5083"/>
                      <a:pt x="4838" y="3145"/>
                    </a:cubicBezTo>
                    <a:cubicBezTo>
                      <a:pt x="4106" y="2602"/>
                      <a:pt x="3350" y="2035"/>
                      <a:pt x="2617" y="1538"/>
                    </a:cubicBezTo>
                    <a:cubicBezTo>
                      <a:pt x="1861" y="1019"/>
                      <a:pt x="1105" y="475"/>
                      <a:pt x="325" y="3"/>
                    </a:cubicBezTo>
                    <a:cubicBezTo>
                      <a:pt x="315" y="1"/>
                      <a:pt x="306" y="1"/>
                      <a:pt x="2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3"/>
              <p:cNvSpPr/>
              <p:nvPr/>
            </p:nvSpPr>
            <p:spPr>
              <a:xfrm>
                <a:off x="626575" y="1906900"/>
                <a:ext cx="276075" cy="200150"/>
              </a:xfrm>
              <a:custGeom>
                <a:avLst/>
                <a:gdLst/>
                <a:ahLst/>
                <a:cxnLst/>
                <a:rect l="l" t="t" r="r" b="b"/>
                <a:pathLst>
                  <a:path w="11043" h="8006" extrusionOk="0">
                    <a:moveTo>
                      <a:pt x="274" y="0"/>
                    </a:moveTo>
                    <a:cubicBezTo>
                      <a:pt x="111" y="0"/>
                      <a:pt x="0" y="262"/>
                      <a:pt x="174" y="397"/>
                    </a:cubicBezTo>
                    <a:cubicBezTo>
                      <a:pt x="1568" y="1437"/>
                      <a:pt x="2986" y="2406"/>
                      <a:pt x="4380" y="3422"/>
                    </a:cubicBezTo>
                    <a:cubicBezTo>
                      <a:pt x="5798" y="4414"/>
                      <a:pt x="7168" y="5406"/>
                      <a:pt x="8586" y="6375"/>
                    </a:cubicBezTo>
                    <a:cubicBezTo>
                      <a:pt x="9389" y="6942"/>
                      <a:pt x="10240" y="7438"/>
                      <a:pt x="11043" y="8005"/>
                    </a:cubicBezTo>
                    <a:cubicBezTo>
                      <a:pt x="10358" y="7462"/>
                      <a:pt x="9720" y="6895"/>
                      <a:pt x="9035" y="6352"/>
                    </a:cubicBezTo>
                    <a:cubicBezTo>
                      <a:pt x="8349" y="5808"/>
                      <a:pt x="7688" y="5288"/>
                      <a:pt x="6979" y="4769"/>
                    </a:cubicBezTo>
                    <a:cubicBezTo>
                      <a:pt x="5585" y="3753"/>
                      <a:pt x="4191" y="2737"/>
                      <a:pt x="2797" y="1744"/>
                    </a:cubicBezTo>
                    <a:cubicBezTo>
                      <a:pt x="2017" y="1177"/>
                      <a:pt x="1214" y="587"/>
                      <a:pt x="387" y="43"/>
                    </a:cubicBezTo>
                    <a:cubicBezTo>
                      <a:pt x="348" y="13"/>
                      <a:pt x="310" y="0"/>
                      <a:pt x="27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3"/>
              <p:cNvSpPr/>
              <p:nvPr/>
            </p:nvSpPr>
            <p:spPr>
              <a:xfrm>
                <a:off x="621750" y="1792050"/>
                <a:ext cx="366550" cy="357525"/>
              </a:xfrm>
              <a:custGeom>
                <a:avLst/>
                <a:gdLst/>
                <a:ahLst/>
                <a:cxnLst/>
                <a:rect l="l" t="t" r="r" b="b"/>
                <a:pathLst>
                  <a:path w="14662" h="14301" extrusionOk="0">
                    <a:moveTo>
                      <a:pt x="210" y="0"/>
                    </a:moveTo>
                    <a:cubicBezTo>
                      <a:pt x="70" y="0"/>
                      <a:pt x="1" y="227"/>
                      <a:pt x="131" y="313"/>
                    </a:cubicBezTo>
                    <a:cubicBezTo>
                      <a:pt x="438" y="479"/>
                      <a:pt x="698" y="668"/>
                      <a:pt x="958" y="809"/>
                    </a:cubicBezTo>
                    <a:cubicBezTo>
                      <a:pt x="1265" y="951"/>
                      <a:pt x="1525" y="1140"/>
                      <a:pt x="1809" y="1306"/>
                    </a:cubicBezTo>
                    <a:cubicBezTo>
                      <a:pt x="2352" y="1660"/>
                      <a:pt x="2872" y="2038"/>
                      <a:pt x="3368" y="2463"/>
                    </a:cubicBezTo>
                    <a:cubicBezTo>
                      <a:pt x="4408" y="3290"/>
                      <a:pt x="5376" y="4165"/>
                      <a:pt x="6369" y="5062"/>
                    </a:cubicBezTo>
                    <a:cubicBezTo>
                      <a:pt x="8282" y="6858"/>
                      <a:pt x="10078" y="8819"/>
                      <a:pt x="11803" y="10851"/>
                    </a:cubicBezTo>
                    <a:cubicBezTo>
                      <a:pt x="12275" y="11418"/>
                      <a:pt x="12748" y="12009"/>
                      <a:pt x="13221" y="12599"/>
                    </a:cubicBezTo>
                    <a:cubicBezTo>
                      <a:pt x="13457" y="12883"/>
                      <a:pt x="13646" y="13143"/>
                      <a:pt x="13882" y="13450"/>
                    </a:cubicBezTo>
                    <a:cubicBezTo>
                      <a:pt x="14118" y="13734"/>
                      <a:pt x="14402" y="14017"/>
                      <a:pt x="14638" y="14301"/>
                    </a:cubicBezTo>
                    <a:cubicBezTo>
                      <a:pt x="14638" y="14301"/>
                      <a:pt x="14662" y="14301"/>
                      <a:pt x="14662" y="14277"/>
                    </a:cubicBezTo>
                    <a:cubicBezTo>
                      <a:pt x="14520" y="13970"/>
                      <a:pt x="14331" y="13686"/>
                      <a:pt x="14166" y="13379"/>
                    </a:cubicBezTo>
                    <a:lnTo>
                      <a:pt x="13622" y="12599"/>
                    </a:lnTo>
                    <a:cubicBezTo>
                      <a:pt x="13244" y="12032"/>
                      <a:pt x="12819" y="11489"/>
                      <a:pt x="12417" y="10969"/>
                    </a:cubicBezTo>
                    <a:cubicBezTo>
                      <a:pt x="11590" y="9906"/>
                      <a:pt x="10740" y="8866"/>
                      <a:pt x="9818" y="7898"/>
                    </a:cubicBezTo>
                    <a:cubicBezTo>
                      <a:pt x="8023" y="5913"/>
                      <a:pt x="6085" y="4046"/>
                      <a:pt x="4029" y="2345"/>
                    </a:cubicBezTo>
                    <a:cubicBezTo>
                      <a:pt x="3439" y="1873"/>
                      <a:pt x="2848" y="1400"/>
                      <a:pt x="2234" y="975"/>
                    </a:cubicBezTo>
                    <a:cubicBezTo>
                      <a:pt x="1927" y="762"/>
                      <a:pt x="1596" y="597"/>
                      <a:pt x="1289" y="431"/>
                    </a:cubicBezTo>
                    <a:cubicBezTo>
                      <a:pt x="958" y="242"/>
                      <a:pt x="604" y="101"/>
                      <a:pt x="249" y="6"/>
                    </a:cubicBezTo>
                    <a:cubicBezTo>
                      <a:pt x="236" y="2"/>
                      <a:pt x="222" y="0"/>
                      <a:pt x="21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3"/>
              <p:cNvSpPr/>
              <p:nvPr/>
            </p:nvSpPr>
            <p:spPr>
              <a:xfrm>
                <a:off x="599100" y="1803800"/>
                <a:ext cx="282875" cy="236500"/>
              </a:xfrm>
              <a:custGeom>
                <a:avLst/>
                <a:gdLst/>
                <a:ahLst/>
                <a:cxnLst/>
                <a:rect l="l" t="t" r="r" b="b"/>
                <a:pathLst>
                  <a:path w="11315" h="9460" extrusionOk="0">
                    <a:moveTo>
                      <a:pt x="246" y="0"/>
                    </a:moveTo>
                    <a:cubicBezTo>
                      <a:pt x="103" y="0"/>
                      <a:pt x="1" y="173"/>
                      <a:pt x="115" y="269"/>
                    </a:cubicBezTo>
                    <a:cubicBezTo>
                      <a:pt x="824" y="859"/>
                      <a:pt x="1628" y="1403"/>
                      <a:pt x="2360" y="1970"/>
                    </a:cubicBezTo>
                    <a:cubicBezTo>
                      <a:pt x="3140" y="2513"/>
                      <a:pt x="3872" y="3104"/>
                      <a:pt x="4605" y="3695"/>
                    </a:cubicBezTo>
                    <a:cubicBezTo>
                      <a:pt x="6070" y="4876"/>
                      <a:pt x="7487" y="6105"/>
                      <a:pt x="8858" y="7333"/>
                    </a:cubicBezTo>
                    <a:cubicBezTo>
                      <a:pt x="9259" y="7688"/>
                      <a:pt x="9637" y="8042"/>
                      <a:pt x="10039" y="8396"/>
                    </a:cubicBezTo>
                    <a:lnTo>
                      <a:pt x="10677" y="8940"/>
                    </a:lnTo>
                    <a:cubicBezTo>
                      <a:pt x="10866" y="9105"/>
                      <a:pt x="11102" y="9247"/>
                      <a:pt x="11315" y="9460"/>
                    </a:cubicBezTo>
                    <a:cubicBezTo>
                      <a:pt x="10984" y="9105"/>
                      <a:pt x="10701" y="8727"/>
                      <a:pt x="10370" y="8373"/>
                    </a:cubicBezTo>
                    <a:lnTo>
                      <a:pt x="9401" y="7404"/>
                    </a:lnTo>
                    <a:cubicBezTo>
                      <a:pt x="8716" y="6742"/>
                      <a:pt x="8007" y="6081"/>
                      <a:pt x="7298" y="5467"/>
                    </a:cubicBezTo>
                    <a:cubicBezTo>
                      <a:pt x="5881" y="4238"/>
                      <a:pt x="4439" y="3033"/>
                      <a:pt x="2951" y="1899"/>
                    </a:cubicBezTo>
                    <a:cubicBezTo>
                      <a:pt x="2124" y="1237"/>
                      <a:pt x="1273" y="576"/>
                      <a:pt x="352" y="32"/>
                    </a:cubicBezTo>
                    <a:cubicBezTo>
                      <a:pt x="316" y="10"/>
                      <a:pt x="280" y="0"/>
                      <a:pt x="24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3"/>
              <p:cNvSpPr/>
              <p:nvPr/>
            </p:nvSpPr>
            <p:spPr>
              <a:xfrm>
                <a:off x="404100" y="2111150"/>
                <a:ext cx="620250" cy="115800"/>
              </a:xfrm>
              <a:custGeom>
                <a:avLst/>
                <a:gdLst/>
                <a:ahLst/>
                <a:cxnLst/>
                <a:rect l="l" t="t" r="r" b="b"/>
                <a:pathLst>
                  <a:path w="24810" h="4632" extrusionOk="0">
                    <a:moveTo>
                      <a:pt x="213" y="1"/>
                    </a:moveTo>
                    <a:cubicBezTo>
                      <a:pt x="71" y="72"/>
                      <a:pt x="0" y="332"/>
                      <a:pt x="189" y="355"/>
                    </a:cubicBezTo>
                    <a:cubicBezTo>
                      <a:pt x="993" y="473"/>
                      <a:pt x="1820" y="544"/>
                      <a:pt x="2599" y="592"/>
                    </a:cubicBezTo>
                    <a:cubicBezTo>
                      <a:pt x="3426" y="662"/>
                      <a:pt x="4230" y="733"/>
                      <a:pt x="5057" y="828"/>
                    </a:cubicBezTo>
                    <a:cubicBezTo>
                      <a:pt x="6687" y="1017"/>
                      <a:pt x="8270" y="1206"/>
                      <a:pt x="9877" y="1489"/>
                    </a:cubicBezTo>
                    <a:cubicBezTo>
                      <a:pt x="13090" y="1986"/>
                      <a:pt x="16280" y="2600"/>
                      <a:pt x="19469" y="3332"/>
                    </a:cubicBezTo>
                    <a:cubicBezTo>
                      <a:pt x="20367" y="3545"/>
                      <a:pt x="21218" y="3758"/>
                      <a:pt x="22092" y="3970"/>
                    </a:cubicBezTo>
                    <a:cubicBezTo>
                      <a:pt x="22990" y="4159"/>
                      <a:pt x="23911" y="4396"/>
                      <a:pt x="24785" y="4632"/>
                    </a:cubicBezTo>
                    <a:cubicBezTo>
                      <a:pt x="24809" y="4632"/>
                      <a:pt x="24809" y="4608"/>
                      <a:pt x="24785" y="4585"/>
                    </a:cubicBezTo>
                    <a:cubicBezTo>
                      <a:pt x="23226" y="4065"/>
                      <a:pt x="21667" y="3569"/>
                      <a:pt x="20060" y="3167"/>
                    </a:cubicBezTo>
                    <a:cubicBezTo>
                      <a:pt x="18501" y="2742"/>
                      <a:pt x="16941" y="2387"/>
                      <a:pt x="15335" y="2033"/>
                    </a:cubicBezTo>
                    <a:cubicBezTo>
                      <a:pt x="12145" y="1371"/>
                      <a:pt x="8931" y="851"/>
                      <a:pt x="5671" y="473"/>
                    </a:cubicBezTo>
                    <a:cubicBezTo>
                      <a:pt x="4773" y="355"/>
                      <a:pt x="3875" y="261"/>
                      <a:pt x="2954" y="190"/>
                    </a:cubicBezTo>
                    <a:cubicBezTo>
                      <a:pt x="2056" y="95"/>
                      <a:pt x="1134" y="1"/>
                      <a:pt x="21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3"/>
              <p:cNvSpPr/>
              <p:nvPr/>
            </p:nvSpPr>
            <p:spPr>
              <a:xfrm>
                <a:off x="521075" y="2162525"/>
                <a:ext cx="337275" cy="39625"/>
              </a:xfrm>
              <a:custGeom>
                <a:avLst/>
                <a:gdLst/>
                <a:ahLst/>
                <a:cxnLst/>
                <a:rect l="l" t="t" r="r" b="b"/>
                <a:pathLst>
                  <a:path w="13491" h="1585" extrusionOk="0">
                    <a:moveTo>
                      <a:pt x="261" y="1"/>
                    </a:moveTo>
                    <a:cubicBezTo>
                      <a:pt x="1" y="1"/>
                      <a:pt x="30" y="404"/>
                      <a:pt x="283" y="427"/>
                    </a:cubicBezTo>
                    <a:cubicBezTo>
                      <a:pt x="2008" y="639"/>
                      <a:pt x="3709" y="758"/>
                      <a:pt x="5434" y="923"/>
                    </a:cubicBezTo>
                    <a:cubicBezTo>
                      <a:pt x="7135" y="1088"/>
                      <a:pt x="8860" y="1254"/>
                      <a:pt x="10561" y="1395"/>
                    </a:cubicBezTo>
                    <a:cubicBezTo>
                      <a:pt x="11530" y="1490"/>
                      <a:pt x="12522" y="1490"/>
                      <a:pt x="13491" y="1584"/>
                    </a:cubicBezTo>
                    <a:cubicBezTo>
                      <a:pt x="12640" y="1466"/>
                      <a:pt x="11790" y="1277"/>
                      <a:pt x="10915" y="1159"/>
                    </a:cubicBezTo>
                    <a:cubicBezTo>
                      <a:pt x="10065" y="1041"/>
                      <a:pt x="9214" y="923"/>
                      <a:pt x="8340" y="828"/>
                    </a:cubicBezTo>
                    <a:cubicBezTo>
                      <a:pt x="6639" y="663"/>
                      <a:pt x="4914" y="450"/>
                      <a:pt x="3213" y="285"/>
                    </a:cubicBezTo>
                    <a:cubicBezTo>
                      <a:pt x="2244" y="190"/>
                      <a:pt x="1252" y="72"/>
                      <a:pt x="283" y="1"/>
                    </a:cubicBezTo>
                    <a:cubicBezTo>
                      <a:pt x="275" y="1"/>
                      <a:pt x="268" y="1"/>
                      <a:pt x="26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3"/>
              <p:cNvSpPr/>
              <p:nvPr/>
            </p:nvSpPr>
            <p:spPr>
              <a:xfrm>
                <a:off x="459025" y="2063325"/>
                <a:ext cx="493250" cy="133500"/>
              </a:xfrm>
              <a:custGeom>
                <a:avLst/>
                <a:gdLst/>
                <a:ahLst/>
                <a:cxnLst/>
                <a:rect l="l" t="t" r="r" b="b"/>
                <a:pathLst>
                  <a:path w="19730" h="5340" extrusionOk="0">
                    <a:moveTo>
                      <a:pt x="1229" y="0"/>
                    </a:moveTo>
                    <a:cubicBezTo>
                      <a:pt x="851" y="0"/>
                      <a:pt x="497" y="47"/>
                      <a:pt x="119" y="142"/>
                    </a:cubicBezTo>
                    <a:cubicBezTo>
                      <a:pt x="1" y="165"/>
                      <a:pt x="24" y="473"/>
                      <a:pt x="213" y="473"/>
                    </a:cubicBezTo>
                    <a:cubicBezTo>
                      <a:pt x="520" y="473"/>
                      <a:pt x="851" y="496"/>
                      <a:pt x="1182" y="496"/>
                    </a:cubicBezTo>
                    <a:lnTo>
                      <a:pt x="2151" y="496"/>
                    </a:lnTo>
                    <a:cubicBezTo>
                      <a:pt x="2812" y="520"/>
                      <a:pt x="3450" y="614"/>
                      <a:pt x="4065" y="709"/>
                    </a:cubicBezTo>
                    <a:cubicBezTo>
                      <a:pt x="5364" y="922"/>
                      <a:pt x="6664" y="1181"/>
                      <a:pt x="7939" y="1465"/>
                    </a:cubicBezTo>
                    <a:cubicBezTo>
                      <a:pt x="10515" y="2079"/>
                      <a:pt x="13043" y="2859"/>
                      <a:pt x="15524" y="3780"/>
                    </a:cubicBezTo>
                    <a:cubicBezTo>
                      <a:pt x="16233" y="4040"/>
                      <a:pt x="16918" y="4300"/>
                      <a:pt x="17627" y="4560"/>
                    </a:cubicBezTo>
                    <a:cubicBezTo>
                      <a:pt x="17957" y="4702"/>
                      <a:pt x="18312" y="4844"/>
                      <a:pt x="18643" y="4962"/>
                    </a:cubicBezTo>
                    <a:cubicBezTo>
                      <a:pt x="18997" y="5104"/>
                      <a:pt x="19352" y="5222"/>
                      <a:pt x="19706" y="5340"/>
                    </a:cubicBezTo>
                    <a:cubicBezTo>
                      <a:pt x="19730" y="5340"/>
                      <a:pt x="19730" y="5316"/>
                      <a:pt x="19706" y="5316"/>
                    </a:cubicBezTo>
                    <a:lnTo>
                      <a:pt x="18808" y="4773"/>
                    </a:lnTo>
                    <a:cubicBezTo>
                      <a:pt x="18525" y="4631"/>
                      <a:pt x="18217" y="4489"/>
                      <a:pt x="17957" y="4371"/>
                    </a:cubicBezTo>
                    <a:cubicBezTo>
                      <a:pt x="17343" y="4064"/>
                      <a:pt x="16752" y="3804"/>
                      <a:pt x="16091" y="3568"/>
                    </a:cubicBezTo>
                    <a:cubicBezTo>
                      <a:pt x="14839" y="3072"/>
                      <a:pt x="13586" y="2599"/>
                      <a:pt x="12311" y="2174"/>
                    </a:cubicBezTo>
                    <a:cubicBezTo>
                      <a:pt x="9759" y="1370"/>
                      <a:pt x="7183" y="733"/>
                      <a:pt x="4561" y="284"/>
                    </a:cubicBezTo>
                    <a:cubicBezTo>
                      <a:pt x="3828" y="165"/>
                      <a:pt x="3096" y="47"/>
                      <a:pt x="2316" y="24"/>
                    </a:cubicBezTo>
                    <a:cubicBezTo>
                      <a:pt x="1962" y="0"/>
                      <a:pt x="1584" y="0"/>
                      <a:pt x="12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3"/>
              <p:cNvSpPr/>
              <p:nvPr/>
            </p:nvSpPr>
            <p:spPr>
              <a:xfrm>
                <a:off x="444850" y="2088125"/>
                <a:ext cx="360350" cy="67350"/>
              </a:xfrm>
              <a:custGeom>
                <a:avLst/>
                <a:gdLst/>
                <a:ahLst/>
                <a:cxnLst/>
                <a:rect l="l" t="t" r="r" b="b"/>
                <a:pathLst>
                  <a:path w="14414" h="2694" extrusionOk="0">
                    <a:moveTo>
                      <a:pt x="237" y="0"/>
                    </a:moveTo>
                    <a:cubicBezTo>
                      <a:pt x="71" y="0"/>
                      <a:pt x="1" y="308"/>
                      <a:pt x="213" y="331"/>
                    </a:cubicBezTo>
                    <a:cubicBezTo>
                      <a:pt x="1135" y="473"/>
                      <a:pt x="2080" y="567"/>
                      <a:pt x="2978" y="686"/>
                    </a:cubicBezTo>
                    <a:cubicBezTo>
                      <a:pt x="3923" y="804"/>
                      <a:pt x="4844" y="946"/>
                      <a:pt x="5789" y="1064"/>
                    </a:cubicBezTo>
                    <a:cubicBezTo>
                      <a:pt x="7632" y="1371"/>
                      <a:pt x="9452" y="1702"/>
                      <a:pt x="11295" y="2103"/>
                    </a:cubicBezTo>
                    <a:cubicBezTo>
                      <a:pt x="11791" y="2221"/>
                      <a:pt x="12310" y="2316"/>
                      <a:pt x="12830" y="2434"/>
                    </a:cubicBezTo>
                    <a:cubicBezTo>
                      <a:pt x="13090" y="2481"/>
                      <a:pt x="13350" y="2552"/>
                      <a:pt x="13610" y="2576"/>
                    </a:cubicBezTo>
                    <a:cubicBezTo>
                      <a:pt x="13894" y="2599"/>
                      <a:pt x="14153" y="2647"/>
                      <a:pt x="14413" y="2694"/>
                    </a:cubicBezTo>
                    <a:cubicBezTo>
                      <a:pt x="13941" y="2576"/>
                      <a:pt x="13492" y="2363"/>
                      <a:pt x="13067" y="2221"/>
                    </a:cubicBezTo>
                    <a:lnTo>
                      <a:pt x="11720" y="1867"/>
                    </a:lnTo>
                    <a:lnTo>
                      <a:pt x="8979" y="1253"/>
                    </a:lnTo>
                    <a:cubicBezTo>
                      <a:pt x="7160" y="898"/>
                      <a:pt x="5293" y="567"/>
                      <a:pt x="3427" y="331"/>
                    </a:cubicBezTo>
                    <a:cubicBezTo>
                      <a:pt x="2363" y="189"/>
                      <a:pt x="1300" y="48"/>
                      <a:pt x="2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3"/>
              <p:cNvSpPr/>
              <p:nvPr/>
            </p:nvSpPr>
            <p:spPr>
              <a:xfrm>
                <a:off x="431050" y="2244075"/>
                <a:ext cx="592700" cy="216525"/>
              </a:xfrm>
              <a:custGeom>
                <a:avLst/>
                <a:gdLst/>
                <a:ahLst/>
                <a:cxnLst/>
                <a:rect l="l" t="t" r="r" b="b"/>
                <a:pathLst>
                  <a:path w="23708" h="8661" extrusionOk="0">
                    <a:moveTo>
                      <a:pt x="23684" y="0"/>
                    </a:moveTo>
                    <a:cubicBezTo>
                      <a:pt x="22077" y="354"/>
                      <a:pt x="20471" y="685"/>
                      <a:pt x="18887" y="1111"/>
                    </a:cubicBezTo>
                    <a:cubicBezTo>
                      <a:pt x="17328" y="1559"/>
                      <a:pt x="15792" y="2008"/>
                      <a:pt x="14257" y="2528"/>
                    </a:cubicBezTo>
                    <a:cubicBezTo>
                      <a:pt x="11161" y="3544"/>
                      <a:pt x="8113" y="4725"/>
                      <a:pt x="5089" y="6001"/>
                    </a:cubicBezTo>
                    <a:cubicBezTo>
                      <a:pt x="4262" y="6356"/>
                      <a:pt x="3412" y="6734"/>
                      <a:pt x="2585" y="7112"/>
                    </a:cubicBezTo>
                    <a:cubicBezTo>
                      <a:pt x="1758" y="7514"/>
                      <a:pt x="907" y="7892"/>
                      <a:pt x="104" y="8364"/>
                    </a:cubicBezTo>
                    <a:cubicBezTo>
                      <a:pt x="0" y="8467"/>
                      <a:pt x="60" y="8661"/>
                      <a:pt x="171" y="8661"/>
                    </a:cubicBezTo>
                    <a:cubicBezTo>
                      <a:pt x="187" y="8661"/>
                      <a:pt x="204" y="8657"/>
                      <a:pt x="222" y="8648"/>
                    </a:cubicBezTo>
                    <a:cubicBezTo>
                      <a:pt x="1002" y="8364"/>
                      <a:pt x="1710" y="8010"/>
                      <a:pt x="2443" y="7655"/>
                    </a:cubicBezTo>
                    <a:cubicBezTo>
                      <a:pt x="3175" y="7301"/>
                      <a:pt x="3955" y="6970"/>
                      <a:pt x="4687" y="6639"/>
                    </a:cubicBezTo>
                    <a:cubicBezTo>
                      <a:pt x="6176" y="6001"/>
                      <a:pt x="7664" y="5363"/>
                      <a:pt x="9177" y="4773"/>
                    </a:cubicBezTo>
                    <a:cubicBezTo>
                      <a:pt x="12225" y="3591"/>
                      <a:pt x="15296" y="2528"/>
                      <a:pt x="18415" y="1583"/>
                    </a:cubicBezTo>
                    <a:cubicBezTo>
                      <a:pt x="19289" y="1323"/>
                      <a:pt x="20163" y="1087"/>
                      <a:pt x="21014" y="827"/>
                    </a:cubicBezTo>
                    <a:cubicBezTo>
                      <a:pt x="21912" y="567"/>
                      <a:pt x="22786" y="284"/>
                      <a:pt x="23684" y="71"/>
                    </a:cubicBezTo>
                    <a:cubicBezTo>
                      <a:pt x="23707" y="71"/>
                      <a:pt x="23707" y="0"/>
                      <a:pt x="2368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3"/>
              <p:cNvSpPr/>
              <p:nvPr/>
            </p:nvSpPr>
            <p:spPr>
              <a:xfrm>
                <a:off x="556575" y="2306075"/>
                <a:ext cx="310650" cy="141600"/>
              </a:xfrm>
              <a:custGeom>
                <a:avLst/>
                <a:gdLst/>
                <a:ahLst/>
                <a:cxnLst/>
                <a:rect l="l" t="t" r="r" b="b"/>
                <a:pathLst>
                  <a:path w="12426" h="5664" extrusionOk="0">
                    <a:moveTo>
                      <a:pt x="12425" y="1"/>
                    </a:moveTo>
                    <a:cubicBezTo>
                      <a:pt x="11622" y="332"/>
                      <a:pt x="10795" y="592"/>
                      <a:pt x="10015" y="922"/>
                    </a:cubicBezTo>
                    <a:cubicBezTo>
                      <a:pt x="9212" y="1230"/>
                      <a:pt x="8409" y="1560"/>
                      <a:pt x="7605" y="1915"/>
                    </a:cubicBezTo>
                    <a:cubicBezTo>
                      <a:pt x="6046" y="2600"/>
                      <a:pt x="4463" y="3309"/>
                      <a:pt x="2880" y="4018"/>
                    </a:cubicBezTo>
                    <a:cubicBezTo>
                      <a:pt x="2006" y="4419"/>
                      <a:pt x="1084" y="4821"/>
                      <a:pt x="210" y="5246"/>
                    </a:cubicBezTo>
                    <a:cubicBezTo>
                      <a:pt x="1" y="5372"/>
                      <a:pt x="125" y="5664"/>
                      <a:pt x="353" y="5664"/>
                    </a:cubicBezTo>
                    <a:cubicBezTo>
                      <a:pt x="382" y="5664"/>
                      <a:pt x="413" y="5659"/>
                      <a:pt x="446" y="5648"/>
                    </a:cubicBezTo>
                    <a:cubicBezTo>
                      <a:pt x="2029" y="4963"/>
                      <a:pt x="3565" y="4230"/>
                      <a:pt x="5124" y="3474"/>
                    </a:cubicBezTo>
                    <a:cubicBezTo>
                      <a:pt x="6707" y="2765"/>
                      <a:pt x="8267" y="2056"/>
                      <a:pt x="9803" y="1324"/>
                    </a:cubicBezTo>
                    <a:cubicBezTo>
                      <a:pt x="10677" y="922"/>
                      <a:pt x="11551" y="450"/>
                      <a:pt x="124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3"/>
              <p:cNvSpPr/>
              <p:nvPr/>
            </p:nvSpPr>
            <p:spPr>
              <a:xfrm>
                <a:off x="454750" y="2254175"/>
                <a:ext cx="492200" cy="139750"/>
              </a:xfrm>
              <a:custGeom>
                <a:avLst/>
                <a:gdLst/>
                <a:ahLst/>
                <a:cxnLst/>
                <a:rect l="l" t="t" r="r" b="b"/>
                <a:pathLst>
                  <a:path w="19688" h="5590" extrusionOk="0">
                    <a:moveTo>
                      <a:pt x="18973" y="0"/>
                    </a:moveTo>
                    <a:cubicBezTo>
                      <a:pt x="18858" y="0"/>
                      <a:pt x="18743" y="6"/>
                      <a:pt x="18625" y="21"/>
                    </a:cubicBezTo>
                    <a:cubicBezTo>
                      <a:pt x="18294" y="45"/>
                      <a:pt x="17963" y="45"/>
                      <a:pt x="17656" y="69"/>
                    </a:cubicBezTo>
                    <a:cubicBezTo>
                      <a:pt x="16971" y="139"/>
                      <a:pt x="16333" y="210"/>
                      <a:pt x="15648" y="305"/>
                    </a:cubicBezTo>
                    <a:cubicBezTo>
                      <a:pt x="14324" y="494"/>
                      <a:pt x="12978" y="730"/>
                      <a:pt x="11678" y="1014"/>
                    </a:cubicBezTo>
                    <a:cubicBezTo>
                      <a:pt x="9079" y="1581"/>
                      <a:pt x="6504" y="2313"/>
                      <a:pt x="4023" y="3258"/>
                    </a:cubicBezTo>
                    <a:cubicBezTo>
                      <a:pt x="3314" y="3518"/>
                      <a:pt x="2653" y="3802"/>
                      <a:pt x="1967" y="4156"/>
                    </a:cubicBezTo>
                    <a:cubicBezTo>
                      <a:pt x="1637" y="4321"/>
                      <a:pt x="1306" y="4463"/>
                      <a:pt x="999" y="4676"/>
                    </a:cubicBezTo>
                    <a:cubicBezTo>
                      <a:pt x="668" y="4889"/>
                      <a:pt x="361" y="5125"/>
                      <a:pt x="101" y="5385"/>
                    </a:cubicBezTo>
                    <a:cubicBezTo>
                      <a:pt x="1" y="5445"/>
                      <a:pt x="121" y="5589"/>
                      <a:pt x="246" y="5589"/>
                    </a:cubicBezTo>
                    <a:cubicBezTo>
                      <a:pt x="269" y="5589"/>
                      <a:pt x="292" y="5585"/>
                      <a:pt x="313" y="5574"/>
                    </a:cubicBezTo>
                    <a:cubicBezTo>
                      <a:pt x="621" y="5408"/>
                      <a:pt x="904" y="5267"/>
                      <a:pt x="1164" y="5101"/>
                    </a:cubicBezTo>
                    <a:cubicBezTo>
                      <a:pt x="1424" y="4912"/>
                      <a:pt x="1731" y="4770"/>
                      <a:pt x="2015" y="4629"/>
                    </a:cubicBezTo>
                    <a:cubicBezTo>
                      <a:pt x="2582" y="4321"/>
                      <a:pt x="3196" y="4062"/>
                      <a:pt x="3810" y="3825"/>
                    </a:cubicBezTo>
                    <a:cubicBezTo>
                      <a:pt x="5039" y="3353"/>
                      <a:pt x="6268" y="2927"/>
                      <a:pt x="7543" y="2549"/>
                    </a:cubicBezTo>
                    <a:cubicBezTo>
                      <a:pt x="10095" y="1793"/>
                      <a:pt x="12647" y="1203"/>
                      <a:pt x="15270" y="754"/>
                    </a:cubicBezTo>
                    <a:lnTo>
                      <a:pt x="17467" y="399"/>
                    </a:lnTo>
                    <a:cubicBezTo>
                      <a:pt x="17821" y="328"/>
                      <a:pt x="18176" y="281"/>
                      <a:pt x="18530" y="258"/>
                    </a:cubicBezTo>
                    <a:cubicBezTo>
                      <a:pt x="18932" y="187"/>
                      <a:pt x="19286" y="92"/>
                      <a:pt x="19664" y="45"/>
                    </a:cubicBezTo>
                    <a:cubicBezTo>
                      <a:pt x="19688" y="45"/>
                      <a:pt x="19664" y="21"/>
                      <a:pt x="19664" y="21"/>
                    </a:cubicBezTo>
                    <a:cubicBezTo>
                      <a:pt x="19428" y="21"/>
                      <a:pt x="19202" y="0"/>
                      <a:pt x="1897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3"/>
              <p:cNvSpPr/>
              <p:nvPr/>
            </p:nvSpPr>
            <p:spPr>
              <a:xfrm>
                <a:off x="454250" y="2291900"/>
                <a:ext cx="345050" cy="127475"/>
              </a:xfrm>
              <a:custGeom>
                <a:avLst/>
                <a:gdLst/>
                <a:ahLst/>
                <a:cxnLst/>
                <a:rect l="l" t="t" r="r" b="b"/>
                <a:pathLst>
                  <a:path w="13802" h="5099" extrusionOk="0">
                    <a:moveTo>
                      <a:pt x="13801" y="1"/>
                    </a:moveTo>
                    <a:cubicBezTo>
                      <a:pt x="13329" y="119"/>
                      <a:pt x="12856" y="190"/>
                      <a:pt x="12383" y="284"/>
                    </a:cubicBezTo>
                    <a:lnTo>
                      <a:pt x="11060" y="639"/>
                    </a:lnTo>
                    <a:cubicBezTo>
                      <a:pt x="10139" y="899"/>
                      <a:pt x="9241" y="1182"/>
                      <a:pt x="8367" y="1489"/>
                    </a:cubicBezTo>
                    <a:cubicBezTo>
                      <a:pt x="6595" y="2080"/>
                      <a:pt x="4823" y="2765"/>
                      <a:pt x="3074" y="3474"/>
                    </a:cubicBezTo>
                    <a:cubicBezTo>
                      <a:pt x="2105" y="3876"/>
                      <a:pt x="1089" y="4254"/>
                      <a:pt x="144" y="4774"/>
                    </a:cubicBezTo>
                    <a:cubicBezTo>
                      <a:pt x="1" y="4856"/>
                      <a:pt x="53" y="5099"/>
                      <a:pt x="209" y="5099"/>
                    </a:cubicBezTo>
                    <a:cubicBezTo>
                      <a:pt x="233" y="5099"/>
                      <a:pt x="258" y="5093"/>
                      <a:pt x="286" y="5081"/>
                    </a:cubicBezTo>
                    <a:cubicBezTo>
                      <a:pt x="1160" y="4774"/>
                      <a:pt x="1987" y="4348"/>
                      <a:pt x="2885" y="3994"/>
                    </a:cubicBezTo>
                    <a:cubicBezTo>
                      <a:pt x="3759" y="3639"/>
                      <a:pt x="4610" y="3285"/>
                      <a:pt x="5508" y="2931"/>
                    </a:cubicBezTo>
                    <a:cubicBezTo>
                      <a:pt x="7256" y="2245"/>
                      <a:pt x="8981" y="1631"/>
                      <a:pt x="10753" y="1064"/>
                    </a:cubicBezTo>
                    <a:cubicBezTo>
                      <a:pt x="11273" y="922"/>
                      <a:pt x="11769" y="757"/>
                      <a:pt x="12265" y="568"/>
                    </a:cubicBezTo>
                    <a:cubicBezTo>
                      <a:pt x="12525" y="473"/>
                      <a:pt x="12785" y="403"/>
                      <a:pt x="13021" y="308"/>
                    </a:cubicBezTo>
                    <a:cubicBezTo>
                      <a:pt x="13305" y="190"/>
                      <a:pt x="13541" y="95"/>
                      <a:pt x="1380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3"/>
              <p:cNvSpPr/>
              <p:nvPr/>
            </p:nvSpPr>
            <p:spPr>
              <a:xfrm>
                <a:off x="624150" y="2260100"/>
                <a:ext cx="408275" cy="482350"/>
              </a:xfrm>
              <a:custGeom>
                <a:avLst/>
                <a:gdLst/>
                <a:ahLst/>
                <a:cxnLst/>
                <a:rect l="l" t="t" r="r" b="b"/>
                <a:pathLst>
                  <a:path w="16331" h="19294" extrusionOk="0">
                    <a:moveTo>
                      <a:pt x="16311" y="0"/>
                    </a:moveTo>
                    <a:cubicBezTo>
                      <a:pt x="16305" y="0"/>
                      <a:pt x="16298" y="6"/>
                      <a:pt x="16291" y="21"/>
                    </a:cubicBezTo>
                    <a:cubicBezTo>
                      <a:pt x="15062" y="1107"/>
                      <a:pt x="13857" y="2218"/>
                      <a:pt x="12699" y="3376"/>
                    </a:cubicBezTo>
                    <a:cubicBezTo>
                      <a:pt x="11565" y="4533"/>
                      <a:pt x="10455" y="5715"/>
                      <a:pt x="9368" y="6920"/>
                    </a:cubicBezTo>
                    <a:cubicBezTo>
                      <a:pt x="7194" y="9353"/>
                      <a:pt x="5115" y="11882"/>
                      <a:pt x="3177" y="14504"/>
                    </a:cubicBezTo>
                    <a:cubicBezTo>
                      <a:pt x="2634" y="15260"/>
                      <a:pt x="2067" y="15993"/>
                      <a:pt x="1571" y="16725"/>
                    </a:cubicBezTo>
                    <a:cubicBezTo>
                      <a:pt x="1051" y="17505"/>
                      <a:pt x="508" y="18237"/>
                      <a:pt x="35" y="19041"/>
                    </a:cubicBezTo>
                    <a:cubicBezTo>
                      <a:pt x="1" y="19161"/>
                      <a:pt x="91" y="19294"/>
                      <a:pt x="188" y="19294"/>
                    </a:cubicBezTo>
                    <a:cubicBezTo>
                      <a:pt x="225" y="19294"/>
                      <a:pt x="263" y="19275"/>
                      <a:pt x="295" y="19230"/>
                    </a:cubicBezTo>
                    <a:cubicBezTo>
                      <a:pt x="815" y="18592"/>
                      <a:pt x="1240" y="17930"/>
                      <a:pt x="1713" y="17269"/>
                    </a:cubicBezTo>
                    <a:cubicBezTo>
                      <a:pt x="2185" y="16583"/>
                      <a:pt x="2658" y="15922"/>
                      <a:pt x="3154" y="15260"/>
                    </a:cubicBezTo>
                    <a:cubicBezTo>
                      <a:pt x="4146" y="13961"/>
                      <a:pt x="5115" y="12638"/>
                      <a:pt x="6131" y="11385"/>
                    </a:cubicBezTo>
                    <a:cubicBezTo>
                      <a:pt x="8163" y="8834"/>
                      <a:pt x="10313" y="6400"/>
                      <a:pt x="12534" y="3990"/>
                    </a:cubicBezTo>
                    <a:cubicBezTo>
                      <a:pt x="13148" y="3352"/>
                      <a:pt x="13762" y="2690"/>
                      <a:pt x="14400" y="2029"/>
                    </a:cubicBezTo>
                    <a:cubicBezTo>
                      <a:pt x="15015" y="1344"/>
                      <a:pt x="15653" y="682"/>
                      <a:pt x="16314" y="44"/>
                    </a:cubicBezTo>
                    <a:cubicBezTo>
                      <a:pt x="16331" y="28"/>
                      <a:pt x="16324" y="0"/>
                      <a:pt x="163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3"/>
              <p:cNvSpPr/>
              <p:nvPr/>
            </p:nvSpPr>
            <p:spPr>
              <a:xfrm>
                <a:off x="726150" y="2392325"/>
                <a:ext cx="201900" cy="274175"/>
              </a:xfrm>
              <a:custGeom>
                <a:avLst/>
                <a:gdLst/>
                <a:ahLst/>
                <a:cxnLst/>
                <a:rect l="l" t="t" r="r" b="b"/>
                <a:pathLst>
                  <a:path w="8076" h="10967" extrusionOk="0">
                    <a:moveTo>
                      <a:pt x="8076" y="0"/>
                    </a:moveTo>
                    <a:lnTo>
                      <a:pt x="8076" y="0"/>
                    </a:lnTo>
                    <a:cubicBezTo>
                      <a:pt x="7532" y="686"/>
                      <a:pt x="6965" y="1324"/>
                      <a:pt x="6422" y="2009"/>
                    </a:cubicBezTo>
                    <a:cubicBezTo>
                      <a:pt x="5878" y="2694"/>
                      <a:pt x="5359" y="3379"/>
                      <a:pt x="4839" y="4088"/>
                    </a:cubicBezTo>
                    <a:cubicBezTo>
                      <a:pt x="3823" y="5458"/>
                      <a:pt x="2807" y="6852"/>
                      <a:pt x="1815" y="8246"/>
                    </a:cubicBezTo>
                    <a:cubicBezTo>
                      <a:pt x="1248" y="9050"/>
                      <a:pt x="657" y="9853"/>
                      <a:pt x="113" y="10656"/>
                    </a:cubicBezTo>
                    <a:cubicBezTo>
                      <a:pt x="1" y="10833"/>
                      <a:pt x="129" y="10966"/>
                      <a:pt x="274" y="10966"/>
                    </a:cubicBezTo>
                    <a:cubicBezTo>
                      <a:pt x="343" y="10966"/>
                      <a:pt x="415" y="10937"/>
                      <a:pt x="468" y="10869"/>
                    </a:cubicBezTo>
                    <a:cubicBezTo>
                      <a:pt x="1507" y="9499"/>
                      <a:pt x="2476" y="8081"/>
                      <a:pt x="3492" y="6687"/>
                    </a:cubicBezTo>
                    <a:cubicBezTo>
                      <a:pt x="4484" y="5269"/>
                      <a:pt x="5477" y="3875"/>
                      <a:pt x="6446" y="2458"/>
                    </a:cubicBezTo>
                    <a:cubicBezTo>
                      <a:pt x="7013" y="1654"/>
                      <a:pt x="7509" y="804"/>
                      <a:pt x="807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3"/>
              <p:cNvSpPr/>
              <p:nvPr/>
            </p:nvSpPr>
            <p:spPr>
              <a:xfrm>
                <a:off x="612625" y="2306675"/>
                <a:ext cx="357950" cy="365675"/>
              </a:xfrm>
              <a:custGeom>
                <a:avLst/>
                <a:gdLst/>
                <a:ahLst/>
                <a:cxnLst/>
                <a:rect l="l" t="t" r="r" b="b"/>
                <a:pathLst>
                  <a:path w="14318" h="14627" extrusionOk="0">
                    <a:moveTo>
                      <a:pt x="14294" y="1"/>
                    </a:moveTo>
                    <a:cubicBezTo>
                      <a:pt x="13987" y="142"/>
                      <a:pt x="13704" y="331"/>
                      <a:pt x="13397" y="497"/>
                    </a:cubicBezTo>
                    <a:lnTo>
                      <a:pt x="12617" y="1040"/>
                    </a:lnTo>
                    <a:cubicBezTo>
                      <a:pt x="12050" y="1418"/>
                      <a:pt x="11506" y="1843"/>
                      <a:pt x="10987" y="2245"/>
                    </a:cubicBezTo>
                    <a:cubicBezTo>
                      <a:pt x="9923" y="3072"/>
                      <a:pt x="8884" y="3923"/>
                      <a:pt x="7915" y="4844"/>
                    </a:cubicBezTo>
                    <a:cubicBezTo>
                      <a:pt x="5930" y="6640"/>
                      <a:pt x="4111" y="8577"/>
                      <a:pt x="2386" y="10609"/>
                    </a:cubicBezTo>
                    <a:cubicBezTo>
                      <a:pt x="1914" y="11200"/>
                      <a:pt x="1441" y="11791"/>
                      <a:pt x="1039" y="12405"/>
                    </a:cubicBezTo>
                    <a:cubicBezTo>
                      <a:pt x="827" y="12712"/>
                      <a:pt x="638" y="13019"/>
                      <a:pt x="472" y="13350"/>
                    </a:cubicBezTo>
                    <a:cubicBezTo>
                      <a:pt x="283" y="13681"/>
                      <a:pt x="142" y="14035"/>
                      <a:pt x="47" y="14390"/>
                    </a:cubicBezTo>
                    <a:cubicBezTo>
                      <a:pt x="1" y="14528"/>
                      <a:pt x="95" y="14626"/>
                      <a:pt x="192" y="14626"/>
                    </a:cubicBezTo>
                    <a:cubicBezTo>
                      <a:pt x="244" y="14626"/>
                      <a:pt x="297" y="14598"/>
                      <a:pt x="331" y="14531"/>
                    </a:cubicBezTo>
                    <a:cubicBezTo>
                      <a:pt x="496" y="14248"/>
                      <a:pt x="685" y="13988"/>
                      <a:pt x="827" y="13704"/>
                    </a:cubicBezTo>
                    <a:cubicBezTo>
                      <a:pt x="969" y="13421"/>
                      <a:pt x="1158" y="13161"/>
                      <a:pt x="1323" y="12854"/>
                    </a:cubicBezTo>
                    <a:cubicBezTo>
                      <a:pt x="1677" y="12310"/>
                      <a:pt x="2055" y="11791"/>
                      <a:pt x="2481" y="11294"/>
                    </a:cubicBezTo>
                    <a:cubicBezTo>
                      <a:pt x="3308" y="10255"/>
                      <a:pt x="4182" y="9286"/>
                      <a:pt x="5080" y="8294"/>
                    </a:cubicBezTo>
                    <a:cubicBezTo>
                      <a:pt x="6875" y="6380"/>
                      <a:pt x="8836" y="4584"/>
                      <a:pt x="10868" y="2859"/>
                    </a:cubicBezTo>
                    <a:cubicBezTo>
                      <a:pt x="11435" y="2387"/>
                      <a:pt x="12026" y="1914"/>
                      <a:pt x="12617" y="1442"/>
                    </a:cubicBezTo>
                    <a:cubicBezTo>
                      <a:pt x="12900" y="1206"/>
                      <a:pt x="13160" y="1017"/>
                      <a:pt x="13467" y="780"/>
                    </a:cubicBezTo>
                    <a:cubicBezTo>
                      <a:pt x="13751" y="544"/>
                      <a:pt x="14034" y="260"/>
                      <a:pt x="14318" y="24"/>
                    </a:cubicBezTo>
                    <a:cubicBezTo>
                      <a:pt x="14318" y="24"/>
                      <a:pt x="14318" y="1"/>
                      <a:pt x="1429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3"/>
              <p:cNvSpPr/>
              <p:nvPr/>
            </p:nvSpPr>
            <p:spPr>
              <a:xfrm>
                <a:off x="623400" y="2414175"/>
                <a:ext cx="237900" cy="280900"/>
              </a:xfrm>
              <a:custGeom>
                <a:avLst/>
                <a:gdLst/>
                <a:ahLst/>
                <a:cxnLst/>
                <a:rect l="l" t="t" r="r" b="b"/>
                <a:pathLst>
                  <a:path w="9516" h="11236" extrusionOk="0">
                    <a:moveTo>
                      <a:pt x="9516" y="1"/>
                    </a:moveTo>
                    <a:lnTo>
                      <a:pt x="9516" y="1"/>
                    </a:lnTo>
                    <a:cubicBezTo>
                      <a:pt x="9162" y="308"/>
                      <a:pt x="8783" y="615"/>
                      <a:pt x="8429" y="946"/>
                    </a:cubicBezTo>
                    <a:lnTo>
                      <a:pt x="7437" y="1915"/>
                    </a:lnTo>
                    <a:cubicBezTo>
                      <a:pt x="6799" y="2600"/>
                      <a:pt x="6137" y="3309"/>
                      <a:pt x="5523" y="4017"/>
                    </a:cubicBezTo>
                    <a:cubicBezTo>
                      <a:pt x="4294" y="5435"/>
                      <a:pt x="3066" y="6876"/>
                      <a:pt x="1955" y="8341"/>
                    </a:cubicBezTo>
                    <a:cubicBezTo>
                      <a:pt x="1294" y="9168"/>
                      <a:pt x="632" y="10042"/>
                      <a:pt x="89" y="10940"/>
                    </a:cubicBezTo>
                    <a:cubicBezTo>
                      <a:pt x="0" y="11081"/>
                      <a:pt x="110" y="11236"/>
                      <a:pt x="220" y="11236"/>
                    </a:cubicBezTo>
                    <a:cubicBezTo>
                      <a:pt x="258" y="11236"/>
                      <a:pt x="295" y="11218"/>
                      <a:pt x="325" y="11176"/>
                    </a:cubicBezTo>
                    <a:cubicBezTo>
                      <a:pt x="916" y="10468"/>
                      <a:pt x="1459" y="9688"/>
                      <a:pt x="2026" y="8932"/>
                    </a:cubicBezTo>
                    <a:cubicBezTo>
                      <a:pt x="2569" y="8176"/>
                      <a:pt x="3160" y="7443"/>
                      <a:pt x="3751" y="6687"/>
                    </a:cubicBezTo>
                    <a:cubicBezTo>
                      <a:pt x="4932" y="5246"/>
                      <a:pt x="6161" y="3828"/>
                      <a:pt x="7389" y="2434"/>
                    </a:cubicBezTo>
                    <a:cubicBezTo>
                      <a:pt x="7744" y="2056"/>
                      <a:pt x="8098" y="1678"/>
                      <a:pt x="8453" y="1253"/>
                    </a:cubicBezTo>
                    <a:lnTo>
                      <a:pt x="8996" y="639"/>
                    </a:lnTo>
                    <a:cubicBezTo>
                      <a:pt x="9162" y="426"/>
                      <a:pt x="9303" y="190"/>
                      <a:pt x="951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3"/>
              <p:cNvSpPr/>
              <p:nvPr/>
            </p:nvSpPr>
            <p:spPr>
              <a:xfrm>
                <a:off x="931575" y="2271525"/>
                <a:ext cx="115800" cy="618200"/>
              </a:xfrm>
              <a:custGeom>
                <a:avLst/>
                <a:gdLst/>
                <a:ahLst/>
                <a:cxnLst/>
                <a:rect l="l" t="t" r="r" b="b"/>
                <a:pathLst>
                  <a:path w="4632" h="24728" extrusionOk="0">
                    <a:moveTo>
                      <a:pt x="4614" y="1"/>
                    </a:moveTo>
                    <a:cubicBezTo>
                      <a:pt x="4602" y="1"/>
                      <a:pt x="4584" y="13"/>
                      <a:pt x="4561" y="36"/>
                    </a:cubicBezTo>
                    <a:cubicBezTo>
                      <a:pt x="4065" y="1596"/>
                      <a:pt x="3568" y="3155"/>
                      <a:pt x="3143" y="4762"/>
                    </a:cubicBezTo>
                    <a:cubicBezTo>
                      <a:pt x="2741" y="6321"/>
                      <a:pt x="2387" y="7880"/>
                      <a:pt x="2033" y="9487"/>
                    </a:cubicBezTo>
                    <a:cubicBezTo>
                      <a:pt x="1347" y="12677"/>
                      <a:pt x="851" y="15890"/>
                      <a:pt x="473" y="19127"/>
                    </a:cubicBezTo>
                    <a:cubicBezTo>
                      <a:pt x="355" y="20048"/>
                      <a:pt x="260" y="20946"/>
                      <a:pt x="166" y="21844"/>
                    </a:cubicBezTo>
                    <a:cubicBezTo>
                      <a:pt x="71" y="22766"/>
                      <a:pt x="1" y="23687"/>
                      <a:pt x="1" y="24609"/>
                    </a:cubicBezTo>
                    <a:cubicBezTo>
                      <a:pt x="52" y="24685"/>
                      <a:pt x="151" y="24727"/>
                      <a:pt x="232" y="24727"/>
                    </a:cubicBezTo>
                    <a:cubicBezTo>
                      <a:pt x="300" y="24727"/>
                      <a:pt x="355" y="24697"/>
                      <a:pt x="355" y="24632"/>
                    </a:cubicBezTo>
                    <a:cubicBezTo>
                      <a:pt x="473" y="23829"/>
                      <a:pt x="520" y="23002"/>
                      <a:pt x="591" y="22199"/>
                    </a:cubicBezTo>
                    <a:cubicBezTo>
                      <a:pt x="639" y="21372"/>
                      <a:pt x="733" y="20592"/>
                      <a:pt x="828" y="19765"/>
                    </a:cubicBezTo>
                    <a:cubicBezTo>
                      <a:pt x="993" y="18135"/>
                      <a:pt x="1206" y="16528"/>
                      <a:pt x="1465" y="14945"/>
                    </a:cubicBezTo>
                    <a:cubicBezTo>
                      <a:pt x="1985" y="11732"/>
                      <a:pt x="2600" y="8542"/>
                      <a:pt x="3332" y="5352"/>
                    </a:cubicBezTo>
                    <a:cubicBezTo>
                      <a:pt x="3545" y="4454"/>
                      <a:pt x="3757" y="3604"/>
                      <a:pt x="3946" y="2706"/>
                    </a:cubicBezTo>
                    <a:cubicBezTo>
                      <a:pt x="4159" y="1832"/>
                      <a:pt x="4395" y="910"/>
                      <a:pt x="4632" y="36"/>
                    </a:cubicBezTo>
                    <a:cubicBezTo>
                      <a:pt x="4632" y="13"/>
                      <a:pt x="4626" y="1"/>
                      <a:pt x="461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3"/>
              <p:cNvSpPr/>
              <p:nvPr/>
            </p:nvSpPr>
            <p:spPr>
              <a:xfrm>
                <a:off x="982975" y="2437225"/>
                <a:ext cx="40175" cy="335525"/>
              </a:xfrm>
              <a:custGeom>
                <a:avLst/>
                <a:gdLst/>
                <a:ahLst/>
                <a:cxnLst/>
                <a:rect l="l" t="t" r="r" b="b"/>
                <a:pathLst>
                  <a:path w="1607" h="13421" extrusionOk="0">
                    <a:moveTo>
                      <a:pt x="1607" y="0"/>
                    </a:moveTo>
                    <a:lnTo>
                      <a:pt x="1607" y="0"/>
                    </a:lnTo>
                    <a:cubicBezTo>
                      <a:pt x="1489" y="874"/>
                      <a:pt x="1300" y="1725"/>
                      <a:pt x="1182" y="2576"/>
                    </a:cubicBezTo>
                    <a:cubicBezTo>
                      <a:pt x="1063" y="3426"/>
                      <a:pt x="945" y="4300"/>
                      <a:pt x="874" y="5151"/>
                    </a:cubicBezTo>
                    <a:cubicBezTo>
                      <a:pt x="685" y="6852"/>
                      <a:pt x="473" y="8577"/>
                      <a:pt x="307" y="10278"/>
                    </a:cubicBezTo>
                    <a:cubicBezTo>
                      <a:pt x="213" y="11270"/>
                      <a:pt x="95" y="12239"/>
                      <a:pt x="24" y="13208"/>
                    </a:cubicBezTo>
                    <a:cubicBezTo>
                      <a:pt x="0" y="13350"/>
                      <a:pt x="101" y="13420"/>
                      <a:pt x="210" y="13420"/>
                    </a:cubicBezTo>
                    <a:cubicBezTo>
                      <a:pt x="319" y="13420"/>
                      <a:pt x="437" y="13350"/>
                      <a:pt x="449" y="13208"/>
                    </a:cubicBezTo>
                    <a:cubicBezTo>
                      <a:pt x="662" y="11507"/>
                      <a:pt x="780" y="9782"/>
                      <a:pt x="945" y="8081"/>
                    </a:cubicBezTo>
                    <a:cubicBezTo>
                      <a:pt x="1111" y="6356"/>
                      <a:pt x="1276" y="4655"/>
                      <a:pt x="1418" y="2930"/>
                    </a:cubicBezTo>
                    <a:cubicBezTo>
                      <a:pt x="1512" y="1961"/>
                      <a:pt x="1512" y="993"/>
                      <a:pt x="160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3"/>
              <p:cNvSpPr/>
              <p:nvPr/>
            </p:nvSpPr>
            <p:spPr>
              <a:xfrm>
                <a:off x="883150" y="2343450"/>
                <a:ext cx="134100" cy="492050"/>
              </a:xfrm>
              <a:custGeom>
                <a:avLst/>
                <a:gdLst/>
                <a:ahLst/>
                <a:cxnLst/>
                <a:rect l="l" t="t" r="r" b="b"/>
                <a:pathLst>
                  <a:path w="5364" h="19682" extrusionOk="0">
                    <a:moveTo>
                      <a:pt x="5352" y="0"/>
                    </a:moveTo>
                    <a:cubicBezTo>
                      <a:pt x="5346" y="0"/>
                      <a:pt x="5340" y="6"/>
                      <a:pt x="5340" y="18"/>
                    </a:cubicBezTo>
                    <a:lnTo>
                      <a:pt x="4797" y="892"/>
                    </a:lnTo>
                    <a:cubicBezTo>
                      <a:pt x="4655" y="1199"/>
                      <a:pt x="4513" y="1483"/>
                      <a:pt x="4371" y="1766"/>
                    </a:cubicBezTo>
                    <a:cubicBezTo>
                      <a:pt x="4088" y="2381"/>
                      <a:pt x="3828" y="2971"/>
                      <a:pt x="3592" y="3609"/>
                    </a:cubicBezTo>
                    <a:cubicBezTo>
                      <a:pt x="3072" y="4862"/>
                      <a:pt x="2599" y="6138"/>
                      <a:pt x="2197" y="7390"/>
                    </a:cubicBezTo>
                    <a:cubicBezTo>
                      <a:pt x="1394" y="9942"/>
                      <a:pt x="756" y="12541"/>
                      <a:pt x="307" y="15140"/>
                    </a:cubicBezTo>
                    <a:cubicBezTo>
                      <a:pt x="189" y="15872"/>
                      <a:pt x="71" y="16604"/>
                      <a:pt x="47" y="17384"/>
                    </a:cubicBezTo>
                    <a:cubicBezTo>
                      <a:pt x="0" y="17739"/>
                      <a:pt x="0" y="18117"/>
                      <a:pt x="0" y="18471"/>
                    </a:cubicBezTo>
                    <a:cubicBezTo>
                      <a:pt x="0" y="18849"/>
                      <a:pt x="71" y="19203"/>
                      <a:pt x="166" y="19605"/>
                    </a:cubicBezTo>
                    <a:cubicBezTo>
                      <a:pt x="183" y="19658"/>
                      <a:pt x="233" y="19681"/>
                      <a:pt x="289" y="19681"/>
                    </a:cubicBezTo>
                    <a:cubicBezTo>
                      <a:pt x="384" y="19681"/>
                      <a:pt x="496" y="19615"/>
                      <a:pt x="496" y="19511"/>
                    </a:cubicBezTo>
                    <a:cubicBezTo>
                      <a:pt x="496" y="19180"/>
                      <a:pt x="520" y="18849"/>
                      <a:pt x="520" y="18518"/>
                    </a:cubicBezTo>
                    <a:lnTo>
                      <a:pt x="520" y="17550"/>
                    </a:lnTo>
                    <a:cubicBezTo>
                      <a:pt x="544" y="16912"/>
                      <a:pt x="638" y="16250"/>
                      <a:pt x="733" y="15636"/>
                    </a:cubicBezTo>
                    <a:cubicBezTo>
                      <a:pt x="922" y="14336"/>
                      <a:pt x="1205" y="13037"/>
                      <a:pt x="1489" y="11761"/>
                    </a:cubicBezTo>
                    <a:cubicBezTo>
                      <a:pt x="2103" y="9185"/>
                      <a:pt x="2883" y="6657"/>
                      <a:pt x="3781" y="4176"/>
                    </a:cubicBezTo>
                    <a:cubicBezTo>
                      <a:pt x="4064" y="3468"/>
                      <a:pt x="4324" y="2782"/>
                      <a:pt x="4584" y="2074"/>
                    </a:cubicBezTo>
                    <a:cubicBezTo>
                      <a:pt x="4702" y="1766"/>
                      <a:pt x="4867" y="1388"/>
                      <a:pt x="4962" y="1081"/>
                    </a:cubicBezTo>
                    <a:cubicBezTo>
                      <a:pt x="5127" y="727"/>
                      <a:pt x="5245" y="372"/>
                      <a:pt x="5364" y="18"/>
                    </a:cubicBezTo>
                    <a:cubicBezTo>
                      <a:pt x="5364" y="6"/>
                      <a:pt x="5358" y="0"/>
                      <a:pt x="5352"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3"/>
              <p:cNvSpPr/>
              <p:nvPr/>
            </p:nvSpPr>
            <p:spPr>
              <a:xfrm>
                <a:off x="908550" y="2490975"/>
                <a:ext cx="67350" cy="357650"/>
              </a:xfrm>
              <a:custGeom>
                <a:avLst/>
                <a:gdLst/>
                <a:ahLst/>
                <a:cxnLst/>
                <a:rect l="l" t="t" r="r" b="b"/>
                <a:pathLst>
                  <a:path w="2694" h="14306" extrusionOk="0">
                    <a:moveTo>
                      <a:pt x="2694" y="0"/>
                    </a:moveTo>
                    <a:cubicBezTo>
                      <a:pt x="2688" y="20"/>
                      <a:pt x="2683" y="40"/>
                      <a:pt x="2678" y="60"/>
                    </a:cubicBezTo>
                    <a:lnTo>
                      <a:pt x="2678" y="60"/>
                    </a:lnTo>
                    <a:cubicBezTo>
                      <a:pt x="2684" y="40"/>
                      <a:pt x="2689" y="20"/>
                      <a:pt x="2694" y="0"/>
                    </a:cubicBezTo>
                    <a:close/>
                    <a:moveTo>
                      <a:pt x="2678" y="60"/>
                    </a:moveTo>
                    <a:cubicBezTo>
                      <a:pt x="2558" y="509"/>
                      <a:pt x="2357" y="917"/>
                      <a:pt x="2221" y="1347"/>
                    </a:cubicBezTo>
                    <a:lnTo>
                      <a:pt x="1867" y="2670"/>
                    </a:lnTo>
                    <a:lnTo>
                      <a:pt x="1252" y="5435"/>
                    </a:lnTo>
                    <a:cubicBezTo>
                      <a:pt x="898" y="7254"/>
                      <a:pt x="567" y="9120"/>
                      <a:pt x="331" y="10987"/>
                    </a:cubicBezTo>
                    <a:cubicBezTo>
                      <a:pt x="189" y="12050"/>
                      <a:pt x="24" y="13113"/>
                      <a:pt x="0" y="14177"/>
                    </a:cubicBezTo>
                    <a:cubicBezTo>
                      <a:pt x="0" y="14256"/>
                      <a:pt x="95" y="14305"/>
                      <a:pt x="184" y="14305"/>
                    </a:cubicBezTo>
                    <a:cubicBezTo>
                      <a:pt x="254" y="14305"/>
                      <a:pt x="320" y="14274"/>
                      <a:pt x="331" y="14200"/>
                    </a:cubicBezTo>
                    <a:cubicBezTo>
                      <a:pt x="473" y="13279"/>
                      <a:pt x="567" y="12334"/>
                      <a:pt x="685" y="11412"/>
                    </a:cubicBezTo>
                    <a:cubicBezTo>
                      <a:pt x="803" y="10467"/>
                      <a:pt x="945" y="9546"/>
                      <a:pt x="1063" y="8624"/>
                    </a:cubicBezTo>
                    <a:cubicBezTo>
                      <a:pt x="1371" y="6781"/>
                      <a:pt x="1678" y="4938"/>
                      <a:pt x="2103" y="3119"/>
                    </a:cubicBezTo>
                    <a:cubicBezTo>
                      <a:pt x="2221" y="2623"/>
                      <a:pt x="2316" y="2079"/>
                      <a:pt x="2434" y="1583"/>
                    </a:cubicBezTo>
                    <a:cubicBezTo>
                      <a:pt x="2481" y="1323"/>
                      <a:pt x="2552" y="1040"/>
                      <a:pt x="2576" y="780"/>
                    </a:cubicBezTo>
                    <a:cubicBezTo>
                      <a:pt x="2597" y="540"/>
                      <a:pt x="2619" y="300"/>
                      <a:pt x="2678" y="6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3"/>
              <p:cNvSpPr/>
              <p:nvPr/>
            </p:nvSpPr>
            <p:spPr>
              <a:xfrm>
                <a:off x="1065075" y="2271525"/>
                <a:ext cx="217350" cy="591700"/>
              </a:xfrm>
              <a:custGeom>
                <a:avLst/>
                <a:gdLst/>
                <a:ahLst/>
                <a:cxnLst/>
                <a:rect l="l" t="t" r="r" b="b"/>
                <a:pathLst>
                  <a:path w="8694" h="23668" extrusionOk="0">
                    <a:moveTo>
                      <a:pt x="36" y="1"/>
                    </a:moveTo>
                    <a:cubicBezTo>
                      <a:pt x="18" y="1"/>
                      <a:pt x="0" y="13"/>
                      <a:pt x="0" y="36"/>
                    </a:cubicBezTo>
                    <a:cubicBezTo>
                      <a:pt x="355" y="1619"/>
                      <a:pt x="686" y="3249"/>
                      <a:pt x="1135" y="4809"/>
                    </a:cubicBezTo>
                    <a:cubicBezTo>
                      <a:pt x="1560" y="6368"/>
                      <a:pt x="2009" y="7904"/>
                      <a:pt x="2552" y="9440"/>
                    </a:cubicBezTo>
                    <a:cubicBezTo>
                      <a:pt x="3545" y="12535"/>
                      <a:pt x="4726" y="15583"/>
                      <a:pt x="6002" y="18607"/>
                    </a:cubicBezTo>
                    <a:cubicBezTo>
                      <a:pt x="6356" y="19434"/>
                      <a:pt x="6734" y="20285"/>
                      <a:pt x="7112" y="21112"/>
                    </a:cubicBezTo>
                    <a:cubicBezTo>
                      <a:pt x="7514" y="21939"/>
                      <a:pt x="7892" y="22789"/>
                      <a:pt x="8364" y="23593"/>
                    </a:cubicBezTo>
                    <a:cubicBezTo>
                      <a:pt x="8399" y="23644"/>
                      <a:pt x="8455" y="23667"/>
                      <a:pt x="8509" y="23667"/>
                    </a:cubicBezTo>
                    <a:cubicBezTo>
                      <a:pt x="8604" y="23667"/>
                      <a:pt x="8693" y="23595"/>
                      <a:pt x="8648" y="23474"/>
                    </a:cubicBezTo>
                    <a:cubicBezTo>
                      <a:pt x="8364" y="22718"/>
                      <a:pt x="8010" y="22010"/>
                      <a:pt x="7656" y="21253"/>
                    </a:cubicBezTo>
                    <a:cubicBezTo>
                      <a:pt x="7301" y="20521"/>
                      <a:pt x="6970" y="19765"/>
                      <a:pt x="6640" y="19009"/>
                    </a:cubicBezTo>
                    <a:cubicBezTo>
                      <a:pt x="6002" y="17544"/>
                      <a:pt x="5364" y="16032"/>
                      <a:pt x="4773" y="14520"/>
                    </a:cubicBezTo>
                    <a:cubicBezTo>
                      <a:pt x="3592" y="11495"/>
                      <a:pt x="2552" y="8424"/>
                      <a:pt x="1607" y="5281"/>
                    </a:cubicBezTo>
                    <a:cubicBezTo>
                      <a:pt x="1324" y="4431"/>
                      <a:pt x="1087" y="3533"/>
                      <a:pt x="827" y="2682"/>
                    </a:cubicBezTo>
                    <a:cubicBezTo>
                      <a:pt x="567" y="1808"/>
                      <a:pt x="308" y="910"/>
                      <a:pt x="71" y="36"/>
                    </a:cubicBezTo>
                    <a:cubicBezTo>
                      <a:pt x="71" y="13"/>
                      <a:pt x="54" y="1"/>
                      <a:pt x="3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3"/>
              <p:cNvSpPr/>
              <p:nvPr/>
            </p:nvSpPr>
            <p:spPr>
              <a:xfrm>
                <a:off x="1126500" y="2428350"/>
                <a:ext cx="143300" cy="308450"/>
              </a:xfrm>
              <a:custGeom>
                <a:avLst/>
                <a:gdLst/>
                <a:ahLst/>
                <a:cxnLst/>
                <a:rect l="l" t="t" r="r" b="b"/>
                <a:pathLst>
                  <a:path w="5732" h="12338" extrusionOk="0">
                    <a:moveTo>
                      <a:pt x="1" y="1"/>
                    </a:moveTo>
                    <a:cubicBezTo>
                      <a:pt x="331" y="804"/>
                      <a:pt x="591" y="1631"/>
                      <a:pt x="922" y="2434"/>
                    </a:cubicBezTo>
                    <a:cubicBezTo>
                      <a:pt x="1229" y="3238"/>
                      <a:pt x="1560" y="4017"/>
                      <a:pt x="1914" y="4821"/>
                    </a:cubicBezTo>
                    <a:cubicBezTo>
                      <a:pt x="2600" y="6380"/>
                      <a:pt x="3308" y="7987"/>
                      <a:pt x="4017" y="9546"/>
                    </a:cubicBezTo>
                    <a:cubicBezTo>
                      <a:pt x="4419" y="10444"/>
                      <a:pt x="4821" y="11342"/>
                      <a:pt x="5246" y="12240"/>
                    </a:cubicBezTo>
                    <a:cubicBezTo>
                      <a:pt x="5294" y="12309"/>
                      <a:pt x="5359" y="12338"/>
                      <a:pt x="5423" y="12338"/>
                    </a:cubicBezTo>
                    <a:cubicBezTo>
                      <a:pt x="5578" y="12338"/>
                      <a:pt x="5731" y="12171"/>
                      <a:pt x="5648" y="12003"/>
                    </a:cubicBezTo>
                    <a:cubicBezTo>
                      <a:pt x="4962" y="10420"/>
                      <a:pt x="4230" y="8885"/>
                      <a:pt x="3474" y="7302"/>
                    </a:cubicBezTo>
                    <a:cubicBezTo>
                      <a:pt x="2765" y="5742"/>
                      <a:pt x="2056" y="4183"/>
                      <a:pt x="1324" y="2647"/>
                    </a:cubicBezTo>
                    <a:cubicBezTo>
                      <a:pt x="922" y="1749"/>
                      <a:pt x="450" y="899"/>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3"/>
              <p:cNvSpPr/>
              <p:nvPr/>
            </p:nvSpPr>
            <p:spPr>
              <a:xfrm>
                <a:off x="1074525" y="2348675"/>
                <a:ext cx="141175" cy="490375"/>
              </a:xfrm>
              <a:custGeom>
                <a:avLst/>
                <a:gdLst/>
                <a:ahLst/>
                <a:cxnLst/>
                <a:rect l="l" t="t" r="r" b="b"/>
                <a:pathLst>
                  <a:path w="5647" h="19615" extrusionOk="0">
                    <a:moveTo>
                      <a:pt x="65" y="1"/>
                    </a:moveTo>
                    <a:cubicBezTo>
                      <a:pt x="58" y="1"/>
                      <a:pt x="48" y="22"/>
                      <a:pt x="48" y="22"/>
                    </a:cubicBezTo>
                    <a:cubicBezTo>
                      <a:pt x="48" y="376"/>
                      <a:pt x="0" y="683"/>
                      <a:pt x="48" y="1038"/>
                    </a:cubicBezTo>
                    <a:cubicBezTo>
                      <a:pt x="71" y="1368"/>
                      <a:pt x="71" y="1699"/>
                      <a:pt x="95" y="2030"/>
                    </a:cubicBezTo>
                    <a:cubicBezTo>
                      <a:pt x="166" y="2692"/>
                      <a:pt x="237" y="3353"/>
                      <a:pt x="331" y="4038"/>
                    </a:cubicBezTo>
                    <a:cubicBezTo>
                      <a:pt x="520" y="5361"/>
                      <a:pt x="757" y="6685"/>
                      <a:pt x="1040" y="7984"/>
                    </a:cubicBezTo>
                    <a:cubicBezTo>
                      <a:pt x="1607" y="10583"/>
                      <a:pt x="2340" y="13158"/>
                      <a:pt x="3285" y="15639"/>
                    </a:cubicBezTo>
                    <a:cubicBezTo>
                      <a:pt x="3545" y="16348"/>
                      <a:pt x="3828" y="17033"/>
                      <a:pt x="4182" y="17695"/>
                    </a:cubicBezTo>
                    <a:cubicBezTo>
                      <a:pt x="4348" y="18026"/>
                      <a:pt x="4490" y="18356"/>
                      <a:pt x="4702" y="18687"/>
                    </a:cubicBezTo>
                    <a:cubicBezTo>
                      <a:pt x="4915" y="18994"/>
                      <a:pt x="5151" y="19302"/>
                      <a:pt x="5411" y="19561"/>
                    </a:cubicBezTo>
                    <a:cubicBezTo>
                      <a:pt x="5430" y="19599"/>
                      <a:pt x="5456" y="19615"/>
                      <a:pt x="5484" y="19615"/>
                    </a:cubicBezTo>
                    <a:cubicBezTo>
                      <a:pt x="5562" y="19615"/>
                      <a:pt x="5646" y="19488"/>
                      <a:pt x="5576" y="19349"/>
                    </a:cubicBezTo>
                    <a:cubicBezTo>
                      <a:pt x="5435" y="19065"/>
                      <a:pt x="5293" y="18758"/>
                      <a:pt x="5128" y="18498"/>
                    </a:cubicBezTo>
                    <a:cubicBezTo>
                      <a:pt x="4939" y="18238"/>
                      <a:pt x="4797" y="17931"/>
                      <a:pt x="4655" y="17648"/>
                    </a:cubicBezTo>
                    <a:cubicBezTo>
                      <a:pt x="4348" y="17081"/>
                      <a:pt x="4088" y="16466"/>
                      <a:pt x="3852" y="15876"/>
                    </a:cubicBezTo>
                    <a:cubicBezTo>
                      <a:pt x="3379" y="14623"/>
                      <a:pt x="2954" y="13395"/>
                      <a:pt x="2576" y="12119"/>
                    </a:cubicBezTo>
                    <a:cubicBezTo>
                      <a:pt x="1820" y="9591"/>
                      <a:pt x="1229" y="7015"/>
                      <a:pt x="780" y="4416"/>
                    </a:cubicBezTo>
                    <a:lnTo>
                      <a:pt x="426" y="2195"/>
                    </a:lnTo>
                    <a:cubicBezTo>
                      <a:pt x="355" y="1841"/>
                      <a:pt x="308" y="1487"/>
                      <a:pt x="284" y="1132"/>
                    </a:cubicBezTo>
                    <a:cubicBezTo>
                      <a:pt x="213" y="754"/>
                      <a:pt x="119" y="400"/>
                      <a:pt x="71" y="22"/>
                    </a:cubicBezTo>
                    <a:cubicBezTo>
                      <a:pt x="71" y="6"/>
                      <a:pt x="69" y="1"/>
                      <a:pt x="6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3"/>
              <p:cNvSpPr/>
              <p:nvPr/>
            </p:nvSpPr>
            <p:spPr>
              <a:xfrm>
                <a:off x="1112925" y="2496275"/>
                <a:ext cx="128150" cy="343850"/>
              </a:xfrm>
              <a:custGeom>
                <a:avLst/>
                <a:gdLst/>
                <a:ahLst/>
                <a:cxnLst/>
                <a:rect l="l" t="t" r="r" b="b"/>
                <a:pathLst>
                  <a:path w="5126" h="13754" extrusionOk="0">
                    <a:moveTo>
                      <a:pt x="0" y="1"/>
                    </a:moveTo>
                    <a:lnTo>
                      <a:pt x="0" y="1"/>
                    </a:lnTo>
                    <a:cubicBezTo>
                      <a:pt x="118" y="473"/>
                      <a:pt x="189" y="946"/>
                      <a:pt x="284" y="1419"/>
                    </a:cubicBezTo>
                    <a:lnTo>
                      <a:pt x="638" y="2765"/>
                    </a:lnTo>
                    <a:cubicBezTo>
                      <a:pt x="898" y="3663"/>
                      <a:pt x="1182" y="4561"/>
                      <a:pt x="1489" y="5459"/>
                    </a:cubicBezTo>
                    <a:cubicBezTo>
                      <a:pt x="2079" y="7231"/>
                      <a:pt x="2765" y="9003"/>
                      <a:pt x="3473" y="10728"/>
                    </a:cubicBezTo>
                    <a:cubicBezTo>
                      <a:pt x="3875" y="11720"/>
                      <a:pt x="4253" y="12712"/>
                      <a:pt x="4773" y="13657"/>
                    </a:cubicBezTo>
                    <a:cubicBezTo>
                      <a:pt x="4815" y="13725"/>
                      <a:pt x="4875" y="13753"/>
                      <a:pt x="4932" y="13753"/>
                    </a:cubicBezTo>
                    <a:cubicBezTo>
                      <a:pt x="5034" y="13753"/>
                      <a:pt x="5126" y="13661"/>
                      <a:pt x="5080" y="13539"/>
                    </a:cubicBezTo>
                    <a:cubicBezTo>
                      <a:pt x="4773" y="12665"/>
                      <a:pt x="4348" y="11815"/>
                      <a:pt x="3993" y="10940"/>
                    </a:cubicBezTo>
                    <a:cubicBezTo>
                      <a:pt x="3639" y="10043"/>
                      <a:pt x="3284" y="9192"/>
                      <a:pt x="2930" y="8318"/>
                    </a:cubicBezTo>
                    <a:cubicBezTo>
                      <a:pt x="2245" y="6569"/>
                      <a:pt x="1631" y="4821"/>
                      <a:pt x="1063" y="3049"/>
                    </a:cubicBezTo>
                    <a:cubicBezTo>
                      <a:pt x="922" y="2553"/>
                      <a:pt x="756" y="2056"/>
                      <a:pt x="567" y="1537"/>
                    </a:cubicBezTo>
                    <a:cubicBezTo>
                      <a:pt x="473" y="1277"/>
                      <a:pt x="402" y="1017"/>
                      <a:pt x="307" y="781"/>
                    </a:cubicBezTo>
                    <a:cubicBezTo>
                      <a:pt x="189" y="521"/>
                      <a:pt x="95" y="28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3"/>
              <p:cNvSpPr/>
              <p:nvPr/>
            </p:nvSpPr>
            <p:spPr>
              <a:xfrm>
                <a:off x="1080775" y="2263900"/>
                <a:ext cx="483900" cy="407300"/>
              </a:xfrm>
              <a:custGeom>
                <a:avLst/>
                <a:gdLst/>
                <a:ahLst/>
                <a:cxnLst/>
                <a:rect l="l" t="t" r="r" b="b"/>
                <a:pathLst>
                  <a:path w="19356" h="16292" extrusionOk="0">
                    <a:moveTo>
                      <a:pt x="34" y="1"/>
                    </a:moveTo>
                    <a:cubicBezTo>
                      <a:pt x="14" y="1"/>
                      <a:pt x="1" y="17"/>
                      <a:pt x="34" y="34"/>
                    </a:cubicBezTo>
                    <a:cubicBezTo>
                      <a:pt x="1121" y="1239"/>
                      <a:pt x="2231" y="2444"/>
                      <a:pt x="3389" y="3602"/>
                    </a:cubicBezTo>
                    <a:cubicBezTo>
                      <a:pt x="4547" y="4759"/>
                      <a:pt x="5728" y="5846"/>
                      <a:pt x="6933" y="6957"/>
                    </a:cubicBezTo>
                    <a:cubicBezTo>
                      <a:pt x="9367" y="9131"/>
                      <a:pt x="11895" y="11210"/>
                      <a:pt x="14518" y="13147"/>
                    </a:cubicBezTo>
                    <a:cubicBezTo>
                      <a:pt x="15274" y="13691"/>
                      <a:pt x="16006" y="14234"/>
                      <a:pt x="16739" y="14754"/>
                    </a:cubicBezTo>
                    <a:cubicBezTo>
                      <a:pt x="17518" y="15274"/>
                      <a:pt x="18251" y="15817"/>
                      <a:pt x="19054" y="16290"/>
                    </a:cubicBezTo>
                    <a:cubicBezTo>
                      <a:pt x="19063" y="16291"/>
                      <a:pt x="19071" y="16291"/>
                      <a:pt x="19080" y="16291"/>
                    </a:cubicBezTo>
                    <a:cubicBezTo>
                      <a:pt x="19233" y="16291"/>
                      <a:pt x="19355" y="16096"/>
                      <a:pt x="19243" y="16006"/>
                    </a:cubicBezTo>
                    <a:cubicBezTo>
                      <a:pt x="18605" y="15510"/>
                      <a:pt x="17944" y="15061"/>
                      <a:pt x="17282" y="14588"/>
                    </a:cubicBezTo>
                    <a:cubicBezTo>
                      <a:pt x="16597" y="14116"/>
                      <a:pt x="15935" y="13643"/>
                      <a:pt x="15274" y="13147"/>
                    </a:cubicBezTo>
                    <a:cubicBezTo>
                      <a:pt x="13974" y="12178"/>
                      <a:pt x="12675" y="11186"/>
                      <a:pt x="11399" y="10194"/>
                    </a:cubicBezTo>
                    <a:cubicBezTo>
                      <a:pt x="8847" y="8162"/>
                      <a:pt x="6413" y="5988"/>
                      <a:pt x="4003" y="3791"/>
                    </a:cubicBezTo>
                    <a:cubicBezTo>
                      <a:pt x="3365" y="3176"/>
                      <a:pt x="2704" y="2538"/>
                      <a:pt x="2042" y="1924"/>
                    </a:cubicBezTo>
                    <a:cubicBezTo>
                      <a:pt x="1357" y="1310"/>
                      <a:pt x="696" y="648"/>
                      <a:pt x="58" y="10"/>
                    </a:cubicBezTo>
                    <a:cubicBezTo>
                      <a:pt x="51" y="3"/>
                      <a:pt x="42" y="1"/>
                      <a:pt x="3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3"/>
              <p:cNvSpPr/>
              <p:nvPr/>
            </p:nvSpPr>
            <p:spPr>
              <a:xfrm>
                <a:off x="1213325" y="2368100"/>
                <a:ext cx="276075" cy="199750"/>
              </a:xfrm>
              <a:custGeom>
                <a:avLst/>
                <a:gdLst/>
                <a:ahLst/>
                <a:cxnLst/>
                <a:rect l="l" t="t" r="r" b="b"/>
                <a:pathLst>
                  <a:path w="11043" h="7990" extrusionOk="0">
                    <a:moveTo>
                      <a:pt x="1" y="1"/>
                    </a:moveTo>
                    <a:lnTo>
                      <a:pt x="1" y="1"/>
                    </a:lnTo>
                    <a:cubicBezTo>
                      <a:pt x="686" y="544"/>
                      <a:pt x="1348" y="1088"/>
                      <a:pt x="2009" y="1655"/>
                    </a:cubicBezTo>
                    <a:cubicBezTo>
                      <a:pt x="2694" y="2198"/>
                      <a:pt x="3380" y="2718"/>
                      <a:pt x="4088" y="3214"/>
                    </a:cubicBezTo>
                    <a:cubicBezTo>
                      <a:pt x="5482" y="4254"/>
                      <a:pt x="6853" y="5270"/>
                      <a:pt x="8247" y="6262"/>
                    </a:cubicBezTo>
                    <a:cubicBezTo>
                      <a:pt x="9050" y="6829"/>
                      <a:pt x="9854" y="7420"/>
                      <a:pt x="10680" y="7940"/>
                    </a:cubicBezTo>
                    <a:cubicBezTo>
                      <a:pt x="10715" y="7974"/>
                      <a:pt x="10751" y="7989"/>
                      <a:pt x="10785" y="7989"/>
                    </a:cubicBezTo>
                    <a:cubicBezTo>
                      <a:pt x="10933" y="7989"/>
                      <a:pt x="11043" y="7701"/>
                      <a:pt x="10869" y="7585"/>
                    </a:cubicBezTo>
                    <a:cubicBezTo>
                      <a:pt x="9499" y="6546"/>
                      <a:pt x="8081" y="5577"/>
                      <a:pt x="6687" y="4584"/>
                    </a:cubicBezTo>
                    <a:cubicBezTo>
                      <a:pt x="5270" y="3568"/>
                      <a:pt x="3876" y="2600"/>
                      <a:pt x="2458" y="1631"/>
                    </a:cubicBezTo>
                    <a:cubicBezTo>
                      <a:pt x="1655" y="1064"/>
                      <a:pt x="804" y="568"/>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3"/>
              <p:cNvSpPr/>
              <p:nvPr/>
            </p:nvSpPr>
            <p:spPr>
              <a:xfrm>
                <a:off x="1127675" y="2324975"/>
                <a:ext cx="366925" cy="357125"/>
              </a:xfrm>
              <a:custGeom>
                <a:avLst/>
                <a:gdLst/>
                <a:ahLst/>
                <a:cxnLst/>
                <a:rect l="l" t="t" r="r" b="b"/>
                <a:pathLst>
                  <a:path w="14677" h="14285" extrusionOk="0">
                    <a:moveTo>
                      <a:pt x="25" y="1"/>
                    </a:moveTo>
                    <a:cubicBezTo>
                      <a:pt x="25" y="1"/>
                      <a:pt x="1" y="1"/>
                      <a:pt x="1" y="48"/>
                    </a:cubicBezTo>
                    <a:cubicBezTo>
                      <a:pt x="143" y="332"/>
                      <a:pt x="332" y="639"/>
                      <a:pt x="497" y="922"/>
                    </a:cubicBezTo>
                    <a:lnTo>
                      <a:pt x="1041" y="1726"/>
                    </a:lnTo>
                    <a:cubicBezTo>
                      <a:pt x="1419" y="2293"/>
                      <a:pt x="1844" y="2813"/>
                      <a:pt x="2245" y="3356"/>
                    </a:cubicBezTo>
                    <a:cubicBezTo>
                      <a:pt x="3072" y="4419"/>
                      <a:pt x="3923" y="5435"/>
                      <a:pt x="4845" y="6428"/>
                    </a:cubicBezTo>
                    <a:cubicBezTo>
                      <a:pt x="6640" y="8389"/>
                      <a:pt x="8578" y="10232"/>
                      <a:pt x="10610" y="11933"/>
                    </a:cubicBezTo>
                    <a:cubicBezTo>
                      <a:pt x="11200" y="12405"/>
                      <a:pt x="11791" y="12878"/>
                      <a:pt x="12405" y="13303"/>
                    </a:cubicBezTo>
                    <a:cubicBezTo>
                      <a:pt x="12712" y="13516"/>
                      <a:pt x="13020" y="13681"/>
                      <a:pt x="13350" y="13870"/>
                    </a:cubicBezTo>
                    <a:cubicBezTo>
                      <a:pt x="13681" y="14036"/>
                      <a:pt x="14036" y="14177"/>
                      <a:pt x="14390" y="14272"/>
                    </a:cubicBezTo>
                    <a:cubicBezTo>
                      <a:pt x="14417" y="14281"/>
                      <a:pt x="14442" y="14285"/>
                      <a:pt x="14465" y="14285"/>
                    </a:cubicBezTo>
                    <a:cubicBezTo>
                      <a:pt x="14622" y="14285"/>
                      <a:pt x="14676" y="14094"/>
                      <a:pt x="14532" y="14012"/>
                    </a:cubicBezTo>
                    <a:cubicBezTo>
                      <a:pt x="14248" y="13847"/>
                      <a:pt x="13988" y="13658"/>
                      <a:pt x="13705" y="13516"/>
                    </a:cubicBezTo>
                    <a:cubicBezTo>
                      <a:pt x="13421" y="13374"/>
                      <a:pt x="13138" y="13185"/>
                      <a:pt x="12854" y="13020"/>
                    </a:cubicBezTo>
                    <a:cubicBezTo>
                      <a:pt x="12311" y="12665"/>
                      <a:pt x="11791" y="12264"/>
                      <a:pt x="11295" y="11862"/>
                    </a:cubicBezTo>
                    <a:cubicBezTo>
                      <a:pt x="10255" y="11035"/>
                      <a:pt x="9286" y="10137"/>
                      <a:pt x="8294" y="9263"/>
                    </a:cubicBezTo>
                    <a:cubicBezTo>
                      <a:pt x="6380" y="7467"/>
                      <a:pt x="4585" y="5506"/>
                      <a:pt x="2860" y="3474"/>
                    </a:cubicBezTo>
                    <a:cubicBezTo>
                      <a:pt x="2387" y="2907"/>
                      <a:pt x="1915" y="2316"/>
                      <a:pt x="1442" y="1726"/>
                    </a:cubicBezTo>
                    <a:cubicBezTo>
                      <a:pt x="1206" y="1442"/>
                      <a:pt x="1017" y="1159"/>
                      <a:pt x="781" y="875"/>
                    </a:cubicBezTo>
                    <a:cubicBezTo>
                      <a:pt x="544" y="568"/>
                      <a:pt x="261" y="308"/>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3"/>
              <p:cNvSpPr/>
              <p:nvPr/>
            </p:nvSpPr>
            <p:spPr>
              <a:xfrm>
                <a:off x="1234000" y="2433675"/>
                <a:ext cx="282850" cy="236575"/>
              </a:xfrm>
              <a:custGeom>
                <a:avLst/>
                <a:gdLst/>
                <a:ahLst/>
                <a:cxnLst/>
                <a:rect l="l" t="t" r="r" b="b"/>
                <a:pathLst>
                  <a:path w="11314" h="9463" extrusionOk="0">
                    <a:moveTo>
                      <a:pt x="1" y="0"/>
                    </a:moveTo>
                    <a:lnTo>
                      <a:pt x="1" y="0"/>
                    </a:lnTo>
                    <a:cubicBezTo>
                      <a:pt x="332" y="355"/>
                      <a:pt x="639" y="733"/>
                      <a:pt x="946" y="1087"/>
                    </a:cubicBezTo>
                    <a:lnTo>
                      <a:pt x="1938" y="2080"/>
                    </a:lnTo>
                    <a:cubicBezTo>
                      <a:pt x="2600" y="2718"/>
                      <a:pt x="3309" y="3379"/>
                      <a:pt x="4017" y="3993"/>
                    </a:cubicBezTo>
                    <a:cubicBezTo>
                      <a:pt x="5435" y="5222"/>
                      <a:pt x="6900" y="6451"/>
                      <a:pt x="8365" y="7561"/>
                    </a:cubicBezTo>
                    <a:cubicBezTo>
                      <a:pt x="9192" y="8223"/>
                      <a:pt x="10042" y="8884"/>
                      <a:pt x="10964" y="9428"/>
                    </a:cubicBezTo>
                    <a:cubicBezTo>
                      <a:pt x="11007" y="9452"/>
                      <a:pt x="11049" y="9462"/>
                      <a:pt x="11086" y="9462"/>
                    </a:cubicBezTo>
                    <a:cubicBezTo>
                      <a:pt x="11231" y="9462"/>
                      <a:pt x="11313" y="9304"/>
                      <a:pt x="11200" y="9191"/>
                    </a:cubicBezTo>
                    <a:cubicBezTo>
                      <a:pt x="10491" y="8601"/>
                      <a:pt x="9688" y="8081"/>
                      <a:pt x="8956" y="7514"/>
                    </a:cubicBezTo>
                    <a:cubicBezTo>
                      <a:pt x="8200" y="6947"/>
                      <a:pt x="7443" y="6356"/>
                      <a:pt x="6711" y="5765"/>
                    </a:cubicBezTo>
                    <a:cubicBezTo>
                      <a:pt x="5270" y="4584"/>
                      <a:pt x="3852" y="3379"/>
                      <a:pt x="2458" y="2127"/>
                    </a:cubicBezTo>
                    <a:cubicBezTo>
                      <a:pt x="2080" y="1772"/>
                      <a:pt x="1702" y="1418"/>
                      <a:pt x="1277" y="1064"/>
                    </a:cubicBezTo>
                    <a:lnTo>
                      <a:pt x="662" y="544"/>
                    </a:lnTo>
                    <a:cubicBezTo>
                      <a:pt x="450" y="355"/>
                      <a:pt x="213" y="213"/>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3"/>
              <p:cNvSpPr/>
              <p:nvPr/>
            </p:nvSpPr>
            <p:spPr>
              <a:xfrm>
                <a:off x="1091650" y="2247600"/>
                <a:ext cx="620250" cy="115800"/>
              </a:xfrm>
              <a:custGeom>
                <a:avLst/>
                <a:gdLst/>
                <a:ahLst/>
                <a:cxnLst/>
                <a:rect l="l" t="t" r="r" b="b"/>
                <a:pathLst>
                  <a:path w="24810" h="4632" extrusionOk="0">
                    <a:moveTo>
                      <a:pt x="24" y="1"/>
                    </a:moveTo>
                    <a:cubicBezTo>
                      <a:pt x="1" y="1"/>
                      <a:pt x="1" y="24"/>
                      <a:pt x="24" y="72"/>
                    </a:cubicBezTo>
                    <a:cubicBezTo>
                      <a:pt x="1584" y="568"/>
                      <a:pt x="3167" y="1064"/>
                      <a:pt x="4750" y="1489"/>
                    </a:cubicBezTo>
                    <a:cubicBezTo>
                      <a:pt x="6333" y="1891"/>
                      <a:pt x="7892" y="2245"/>
                      <a:pt x="9475" y="2600"/>
                    </a:cubicBezTo>
                    <a:cubicBezTo>
                      <a:pt x="12665" y="3285"/>
                      <a:pt x="15878" y="3781"/>
                      <a:pt x="19139" y="4159"/>
                    </a:cubicBezTo>
                    <a:cubicBezTo>
                      <a:pt x="20060" y="4277"/>
                      <a:pt x="20935" y="4372"/>
                      <a:pt x="21856" y="4466"/>
                    </a:cubicBezTo>
                    <a:cubicBezTo>
                      <a:pt x="22777" y="4561"/>
                      <a:pt x="23675" y="4632"/>
                      <a:pt x="24597" y="4632"/>
                    </a:cubicBezTo>
                    <a:cubicBezTo>
                      <a:pt x="24762" y="4584"/>
                      <a:pt x="24809" y="4325"/>
                      <a:pt x="24644" y="4277"/>
                    </a:cubicBezTo>
                    <a:cubicBezTo>
                      <a:pt x="23841" y="4159"/>
                      <a:pt x="23014" y="4112"/>
                      <a:pt x="22210" y="4041"/>
                    </a:cubicBezTo>
                    <a:cubicBezTo>
                      <a:pt x="21383" y="3994"/>
                      <a:pt x="20580" y="3899"/>
                      <a:pt x="19753" y="3805"/>
                    </a:cubicBezTo>
                    <a:cubicBezTo>
                      <a:pt x="18146" y="3639"/>
                      <a:pt x="16540" y="3427"/>
                      <a:pt x="14957" y="3167"/>
                    </a:cubicBezTo>
                    <a:cubicBezTo>
                      <a:pt x="11720" y="2671"/>
                      <a:pt x="8530" y="2033"/>
                      <a:pt x="5340" y="1300"/>
                    </a:cubicBezTo>
                    <a:cubicBezTo>
                      <a:pt x="4466" y="1088"/>
                      <a:pt x="3592" y="899"/>
                      <a:pt x="2718" y="686"/>
                    </a:cubicBezTo>
                    <a:cubicBezTo>
                      <a:pt x="1820" y="473"/>
                      <a:pt x="922" y="237"/>
                      <a:pt x="2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3"/>
              <p:cNvSpPr/>
              <p:nvPr/>
            </p:nvSpPr>
            <p:spPr>
              <a:xfrm>
                <a:off x="1257625" y="2273000"/>
                <a:ext cx="337825" cy="39050"/>
              </a:xfrm>
              <a:custGeom>
                <a:avLst/>
                <a:gdLst/>
                <a:ahLst/>
                <a:cxnLst/>
                <a:rect l="l" t="t" r="r" b="b"/>
                <a:pathLst>
                  <a:path w="13513" h="1562" extrusionOk="0">
                    <a:moveTo>
                      <a:pt x="1" y="1"/>
                    </a:moveTo>
                    <a:cubicBezTo>
                      <a:pt x="875" y="119"/>
                      <a:pt x="1726" y="284"/>
                      <a:pt x="2576" y="402"/>
                    </a:cubicBezTo>
                    <a:cubicBezTo>
                      <a:pt x="3427" y="521"/>
                      <a:pt x="4301" y="639"/>
                      <a:pt x="5152" y="733"/>
                    </a:cubicBezTo>
                    <a:cubicBezTo>
                      <a:pt x="6853" y="922"/>
                      <a:pt x="8578" y="1111"/>
                      <a:pt x="10279" y="1300"/>
                    </a:cubicBezTo>
                    <a:cubicBezTo>
                      <a:pt x="11271" y="1395"/>
                      <a:pt x="12240" y="1513"/>
                      <a:pt x="13209" y="1560"/>
                    </a:cubicBezTo>
                    <a:cubicBezTo>
                      <a:pt x="13217" y="1561"/>
                      <a:pt x="13226" y="1561"/>
                      <a:pt x="13234" y="1561"/>
                    </a:cubicBezTo>
                    <a:cubicBezTo>
                      <a:pt x="13513" y="1561"/>
                      <a:pt x="13461" y="1181"/>
                      <a:pt x="13209" y="1159"/>
                    </a:cubicBezTo>
                    <a:cubicBezTo>
                      <a:pt x="11507" y="946"/>
                      <a:pt x="9783" y="828"/>
                      <a:pt x="8082" y="639"/>
                    </a:cubicBezTo>
                    <a:cubicBezTo>
                      <a:pt x="6357" y="497"/>
                      <a:pt x="4656" y="332"/>
                      <a:pt x="2931" y="166"/>
                    </a:cubicBezTo>
                    <a:cubicBezTo>
                      <a:pt x="1962" y="95"/>
                      <a:pt x="993" y="95"/>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3"/>
              <p:cNvSpPr/>
              <p:nvPr/>
            </p:nvSpPr>
            <p:spPr>
              <a:xfrm>
                <a:off x="1164300" y="2278325"/>
                <a:ext cx="493250" cy="133525"/>
              </a:xfrm>
              <a:custGeom>
                <a:avLst/>
                <a:gdLst/>
                <a:ahLst/>
                <a:cxnLst/>
                <a:rect l="l" t="t" r="r" b="b"/>
                <a:pathLst>
                  <a:path w="19730" h="5341" extrusionOk="0">
                    <a:moveTo>
                      <a:pt x="24" y="0"/>
                    </a:moveTo>
                    <a:cubicBezTo>
                      <a:pt x="1" y="0"/>
                      <a:pt x="1" y="24"/>
                      <a:pt x="24" y="24"/>
                    </a:cubicBezTo>
                    <a:lnTo>
                      <a:pt x="899" y="544"/>
                    </a:lnTo>
                    <a:cubicBezTo>
                      <a:pt x="1206" y="709"/>
                      <a:pt x="1489" y="851"/>
                      <a:pt x="1773" y="969"/>
                    </a:cubicBezTo>
                    <a:cubicBezTo>
                      <a:pt x="2387" y="1253"/>
                      <a:pt x="2978" y="1536"/>
                      <a:pt x="3616" y="1772"/>
                    </a:cubicBezTo>
                    <a:cubicBezTo>
                      <a:pt x="4868" y="2269"/>
                      <a:pt x="6144" y="2741"/>
                      <a:pt x="7396" y="3143"/>
                    </a:cubicBezTo>
                    <a:cubicBezTo>
                      <a:pt x="9948" y="3946"/>
                      <a:pt x="12547" y="4608"/>
                      <a:pt x="15146" y="5033"/>
                    </a:cubicBezTo>
                    <a:cubicBezTo>
                      <a:pt x="15878" y="5151"/>
                      <a:pt x="16611" y="5269"/>
                      <a:pt x="17391" y="5317"/>
                    </a:cubicBezTo>
                    <a:cubicBezTo>
                      <a:pt x="17745" y="5340"/>
                      <a:pt x="18123" y="5340"/>
                      <a:pt x="18477" y="5340"/>
                    </a:cubicBezTo>
                    <a:cubicBezTo>
                      <a:pt x="18855" y="5340"/>
                      <a:pt x="19210" y="5269"/>
                      <a:pt x="19612" y="5198"/>
                    </a:cubicBezTo>
                    <a:cubicBezTo>
                      <a:pt x="19730" y="5128"/>
                      <a:pt x="19682" y="4868"/>
                      <a:pt x="19517" y="4868"/>
                    </a:cubicBezTo>
                    <a:cubicBezTo>
                      <a:pt x="19186" y="4868"/>
                      <a:pt x="18855" y="4844"/>
                      <a:pt x="18548" y="4844"/>
                    </a:cubicBezTo>
                    <a:lnTo>
                      <a:pt x="17556" y="4844"/>
                    </a:lnTo>
                    <a:cubicBezTo>
                      <a:pt x="16918" y="4797"/>
                      <a:pt x="16256" y="4726"/>
                      <a:pt x="15642" y="4631"/>
                    </a:cubicBezTo>
                    <a:cubicBezTo>
                      <a:pt x="14343" y="4419"/>
                      <a:pt x="13043" y="4159"/>
                      <a:pt x="11767" y="3852"/>
                    </a:cubicBezTo>
                    <a:cubicBezTo>
                      <a:pt x="9215" y="3237"/>
                      <a:pt x="6664" y="2481"/>
                      <a:pt x="4183" y="1560"/>
                    </a:cubicBezTo>
                    <a:cubicBezTo>
                      <a:pt x="3474" y="1300"/>
                      <a:pt x="2789" y="1016"/>
                      <a:pt x="2080" y="756"/>
                    </a:cubicBezTo>
                    <a:cubicBezTo>
                      <a:pt x="1773" y="638"/>
                      <a:pt x="1395" y="497"/>
                      <a:pt x="1088" y="378"/>
                    </a:cubicBezTo>
                    <a:cubicBezTo>
                      <a:pt x="733" y="237"/>
                      <a:pt x="379" y="119"/>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3"/>
              <p:cNvSpPr/>
              <p:nvPr/>
            </p:nvSpPr>
            <p:spPr>
              <a:xfrm>
                <a:off x="1310800" y="2319675"/>
                <a:ext cx="360350" cy="66775"/>
              </a:xfrm>
              <a:custGeom>
                <a:avLst/>
                <a:gdLst/>
                <a:ahLst/>
                <a:cxnLst/>
                <a:rect l="l" t="t" r="r" b="b"/>
                <a:pathLst>
                  <a:path w="14414" h="2671" extrusionOk="0">
                    <a:moveTo>
                      <a:pt x="0" y="0"/>
                    </a:moveTo>
                    <a:lnTo>
                      <a:pt x="0" y="0"/>
                    </a:lnTo>
                    <a:cubicBezTo>
                      <a:pt x="473" y="118"/>
                      <a:pt x="922" y="307"/>
                      <a:pt x="1371" y="473"/>
                    </a:cubicBezTo>
                    <a:lnTo>
                      <a:pt x="2694" y="804"/>
                    </a:lnTo>
                    <a:lnTo>
                      <a:pt x="5435" y="1442"/>
                    </a:lnTo>
                    <a:cubicBezTo>
                      <a:pt x="7278" y="1796"/>
                      <a:pt x="9144" y="2127"/>
                      <a:pt x="10987" y="2339"/>
                    </a:cubicBezTo>
                    <a:cubicBezTo>
                      <a:pt x="12050" y="2505"/>
                      <a:pt x="13114" y="2647"/>
                      <a:pt x="14177" y="2670"/>
                    </a:cubicBezTo>
                    <a:cubicBezTo>
                      <a:pt x="14366" y="2670"/>
                      <a:pt x="14413" y="2387"/>
                      <a:pt x="14224" y="2363"/>
                    </a:cubicBezTo>
                    <a:cubicBezTo>
                      <a:pt x="13303" y="2198"/>
                      <a:pt x="12358" y="2127"/>
                      <a:pt x="11436" y="2009"/>
                    </a:cubicBezTo>
                    <a:cubicBezTo>
                      <a:pt x="10491" y="1891"/>
                      <a:pt x="9546" y="1725"/>
                      <a:pt x="8624" y="1607"/>
                    </a:cubicBezTo>
                    <a:cubicBezTo>
                      <a:pt x="6805" y="1323"/>
                      <a:pt x="4962" y="993"/>
                      <a:pt x="3143" y="591"/>
                    </a:cubicBezTo>
                    <a:cubicBezTo>
                      <a:pt x="2647" y="473"/>
                      <a:pt x="2103" y="378"/>
                      <a:pt x="1607" y="260"/>
                    </a:cubicBezTo>
                    <a:cubicBezTo>
                      <a:pt x="1347" y="189"/>
                      <a:pt x="1064" y="142"/>
                      <a:pt x="804" y="118"/>
                    </a:cubicBezTo>
                    <a:cubicBezTo>
                      <a:pt x="544" y="71"/>
                      <a:pt x="284" y="48"/>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3"/>
              <p:cNvSpPr/>
              <p:nvPr/>
            </p:nvSpPr>
            <p:spPr>
              <a:xfrm>
                <a:off x="1092250" y="2014125"/>
                <a:ext cx="592800" cy="216975"/>
              </a:xfrm>
              <a:custGeom>
                <a:avLst/>
                <a:gdLst/>
                <a:ahLst/>
                <a:cxnLst/>
                <a:rect l="l" t="t" r="r" b="b"/>
                <a:pathLst>
                  <a:path w="23712" h="8679" extrusionOk="0">
                    <a:moveTo>
                      <a:pt x="23522" y="1"/>
                    </a:moveTo>
                    <a:cubicBezTo>
                      <a:pt x="23511" y="1"/>
                      <a:pt x="23499" y="3"/>
                      <a:pt x="23486" y="7"/>
                    </a:cubicBezTo>
                    <a:cubicBezTo>
                      <a:pt x="22730" y="314"/>
                      <a:pt x="22021" y="669"/>
                      <a:pt x="21265" y="1023"/>
                    </a:cubicBezTo>
                    <a:cubicBezTo>
                      <a:pt x="20532" y="1377"/>
                      <a:pt x="19776" y="1708"/>
                      <a:pt x="19020" y="2015"/>
                    </a:cubicBezTo>
                    <a:cubicBezTo>
                      <a:pt x="17555" y="2677"/>
                      <a:pt x="16043" y="3291"/>
                      <a:pt x="14531" y="3882"/>
                    </a:cubicBezTo>
                    <a:cubicBezTo>
                      <a:pt x="11507" y="5063"/>
                      <a:pt x="8435" y="6126"/>
                      <a:pt x="5293" y="7072"/>
                    </a:cubicBezTo>
                    <a:cubicBezTo>
                      <a:pt x="4442" y="7331"/>
                      <a:pt x="3544" y="7568"/>
                      <a:pt x="2694" y="7851"/>
                    </a:cubicBezTo>
                    <a:cubicBezTo>
                      <a:pt x="1820" y="8111"/>
                      <a:pt x="922" y="8371"/>
                      <a:pt x="48" y="8607"/>
                    </a:cubicBezTo>
                    <a:cubicBezTo>
                      <a:pt x="0" y="8607"/>
                      <a:pt x="0" y="8678"/>
                      <a:pt x="48" y="8678"/>
                    </a:cubicBezTo>
                    <a:cubicBezTo>
                      <a:pt x="1631" y="8300"/>
                      <a:pt x="3261" y="7993"/>
                      <a:pt x="4820" y="7544"/>
                    </a:cubicBezTo>
                    <a:cubicBezTo>
                      <a:pt x="6380" y="7095"/>
                      <a:pt x="7915" y="6670"/>
                      <a:pt x="9451" y="6126"/>
                    </a:cubicBezTo>
                    <a:cubicBezTo>
                      <a:pt x="12546" y="5134"/>
                      <a:pt x="15594" y="3953"/>
                      <a:pt x="18619" y="2677"/>
                    </a:cubicBezTo>
                    <a:cubicBezTo>
                      <a:pt x="19446" y="2322"/>
                      <a:pt x="20296" y="1944"/>
                      <a:pt x="21123" y="1543"/>
                    </a:cubicBezTo>
                    <a:cubicBezTo>
                      <a:pt x="21950" y="1165"/>
                      <a:pt x="22801" y="787"/>
                      <a:pt x="23604" y="314"/>
                    </a:cubicBezTo>
                    <a:cubicBezTo>
                      <a:pt x="23712" y="207"/>
                      <a:pt x="23643" y="1"/>
                      <a:pt x="235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3"/>
              <p:cNvSpPr/>
              <p:nvPr/>
            </p:nvSpPr>
            <p:spPr>
              <a:xfrm>
                <a:off x="1248775" y="2027475"/>
                <a:ext cx="311225" cy="141600"/>
              </a:xfrm>
              <a:custGeom>
                <a:avLst/>
                <a:gdLst/>
                <a:ahLst/>
                <a:cxnLst/>
                <a:rect l="l" t="t" r="r" b="b"/>
                <a:pathLst>
                  <a:path w="12449" h="5664" extrusionOk="0">
                    <a:moveTo>
                      <a:pt x="12091" y="1"/>
                    </a:moveTo>
                    <a:cubicBezTo>
                      <a:pt x="12063" y="1"/>
                      <a:pt x="12033" y="6"/>
                      <a:pt x="12003" y="16"/>
                    </a:cubicBezTo>
                    <a:cubicBezTo>
                      <a:pt x="10397" y="702"/>
                      <a:pt x="8861" y="1434"/>
                      <a:pt x="7301" y="2167"/>
                    </a:cubicBezTo>
                    <a:cubicBezTo>
                      <a:pt x="5742" y="2875"/>
                      <a:pt x="4183" y="3584"/>
                      <a:pt x="2623" y="4317"/>
                    </a:cubicBezTo>
                    <a:cubicBezTo>
                      <a:pt x="1749" y="4742"/>
                      <a:pt x="898" y="5214"/>
                      <a:pt x="1" y="5663"/>
                    </a:cubicBezTo>
                    <a:cubicBezTo>
                      <a:pt x="804" y="5333"/>
                      <a:pt x="1631" y="5073"/>
                      <a:pt x="2434" y="4742"/>
                    </a:cubicBezTo>
                    <a:cubicBezTo>
                      <a:pt x="3214" y="4411"/>
                      <a:pt x="4017" y="4080"/>
                      <a:pt x="4821" y="3726"/>
                    </a:cubicBezTo>
                    <a:cubicBezTo>
                      <a:pt x="6380" y="3064"/>
                      <a:pt x="7987" y="2356"/>
                      <a:pt x="9546" y="1647"/>
                    </a:cubicBezTo>
                    <a:cubicBezTo>
                      <a:pt x="10420" y="1221"/>
                      <a:pt x="11342" y="843"/>
                      <a:pt x="12240" y="394"/>
                    </a:cubicBezTo>
                    <a:cubicBezTo>
                      <a:pt x="12449" y="290"/>
                      <a:pt x="12306" y="1"/>
                      <a:pt x="1209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3"/>
              <p:cNvSpPr/>
              <p:nvPr/>
            </p:nvSpPr>
            <p:spPr>
              <a:xfrm>
                <a:off x="1169025" y="2080800"/>
                <a:ext cx="492075" cy="139925"/>
              </a:xfrm>
              <a:custGeom>
                <a:avLst/>
                <a:gdLst/>
                <a:ahLst/>
                <a:cxnLst/>
                <a:rect l="l" t="t" r="r" b="b"/>
                <a:pathLst>
                  <a:path w="19683" h="5597" extrusionOk="0">
                    <a:moveTo>
                      <a:pt x="19470" y="1"/>
                    </a:moveTo>
                    <a:cubicBezTo>
                      <a:pt x="19440" y="1"/>
                      <a:pt x="19408" y="10"/>
                      <a:pt x="19375" y="34"/>
                    </a:cubicBezTo>
                    <a:cubicBezTo>
                      <a:pt x="19092" y="175"/>
                      <a:pt x="18785" y="341"/>
                      <a:pt x="18525" y="506"/>
                    </a:cubicBezTo>
                    <a:cubicBezTo>
                      <a:pt x="18265" y="695"/>
                      <a:pt x="17958" y="837"/>
                      <a:pt x="17674" y="979"/>
                    </a:cubicBezTo>
                    <a:cubicBezTo>
                      <a:pt x="17107" y="1286"/>
                      <a:pt x="16493" y="1546"/>
                      <a:pt x="15902" y="1782"/>
                    </a:cubicBezTo>
                    <a:cubicBezTo>
                      <a:pt x="14650" y="2254"/>
                      <a:pt x="13421" y="2656"/>
                      <a:pt x="12145" y="3058"/>
                    </a:cubicBezTo>
                    <a:cubicBezTo>
                      <a:pt x="9617" y="3814"/>
                      <a:pt x="7042" y="4405"/>
                      <a:pt x="4443" y="4853"/>
                    </a:cubicBezTo>
                    <a:lnTo>
                      <a:pt x="2222" y="5208"/>
                    </a:lnTo>
                    <a:cubicBezTo>
                      <a:pt x="1867" y="5255"/>
                      <a:pt x="1513" y="5326"/>
                      <a:pt x="1159" y="5350"/>
                    </a:cubicBezTo>
                    <a:cubicBezTo>
                      <a:pt x="781" y="5421"/>
                      <a:pt x="426" y="5491"/>
                      <a:pt x="48" y="5562"/>
                    </a:cubicBezTo>
                    <a:cubicBezTo>
                      <a:pt x="1" y="5562"/>
                      <a:pt x="48" y="5586"/>
                      <a:pt x="48" y="5586"/>
                    </a:cubicBezTo>
                    <a:cubicBezTo>
                      <a:pt x="284" y="5586"/>
                      <a:pt x="500" y="5596"/>
                      <a:pt x="722" y="5596"/>
                    </a:cubicBezTo>
                    <a:cubicBezTo>
                      <a:pt x="833" y="5596"/>
                      <a:pt x="946" y="5594"/>
                      <a:pt x="1064" y="5586"/>
                    </a:cubicBezTo>
                    <a:cubicBezTo>
                      <a:pt x="1395" y="5562"/>
                      <a:pt x="1726" y="5562"/>
                      <a:pt x="2056" y="5515"/>
                    </a:cubicBezTo>
                    <a:cubicBezTo>
                      <a:pt x="2718" y="5468"/>
                      <a:pt x="3380" y="5373"/>
                      <a:pt x="4065" y="5279"/>
                    </a:cubicBezTo>
                    <a:cubicBezTo>
                      <a:pt x="5388" y="5113"/>
                      <a:pt x="6711" y="4877"/>
                      <a:pt x="8011" y="4570"/>
                    </a:cubicBezTo>
                    <a:cubicBezTo>
                      <a:pt x="10610" y="4027"/>
                      <a:pt x="13185" y="3270"/>
                      <a:pt x="15666" y="2325"/>
                    </a:cubicBezTo>
                    <a:cubicBezTo>
                      <a:pt x="16375" y="2065"/>
                      <a:pt x="17060" y="1806"/>
                      <a:pt x="17721" y="1451"/>
                    </a:cubicBezTo>
                    <a:cubicBezTo>
                      <a:pt x="18052" y="1286"/>
                      <a:pt x="18383" y="1120"/>
                      <a:pt x="18714" y="908"/>
                    </a:cubicBezTo>
                    <a:cubicBezTo>
                      <a:pt x="19021" y="719"/>
                      <a:pt x="19328" y="482"/>
                      <a:pt x="19588" y="199"/>
                    </a:cubicBezTo>
                    <a:cubicBezTo>
                      <a:pt x="19683" y="161"/>
                      <a:pt x="19595" y="1"/>
                      <a:pt x="1947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3"/>
              <p:cNvSpPr/>
              <p:nvPr/>
            </p:nvSpPr>
            <p:spPr>
              <a:xfrm>
                <a:off x="1317300" y="2055350"/>
                <a:ext cx="344600" cy="127300"/>
              </a:xfrm>
              <a:custGeom>
                <a:avLst/>
                <a:gdLst/>
                <a:ahLst/>
                <a:cxnLst/>
                <a:rect l="l" t="t" r="r" b="b"/>
                <a:pathLst>
                  <a:path w="13784" h="5092" extrusionOk="0">
                    <a:moveTo>
                      <a:pt x="13596" y="1"/>
                    </a:moveTo>
                    <a:cubicBezTo>
                      <a:pt x="13578" y="1"/>
                      <a:pt x="13559" y="4"/>
                      <a:pt x="13539" y="12"/>
                    </a:cubicBezTo>
                    <a:cubicBezTo>
                      <a:pt x="12665" y="343"/>
                      <a:pt x="11838" y="768"/>
                      <a:pt x="10940" y="1122"/>
                    </a:cubicBezTo>
                    <a:cubicBezTo>
                      <a:pt x="10066" y="1477"/>
                      <a:pt x="9191" y="1831"/>
                      <a:pt x="8317" y="2186"/>
                    </a:cubicBezTo>
                    <a:cubicBezTo>
                      <a:pt x="6569" y="2847"/>
                      <a:pt x="4820" y="3485"/>
                      <a:pt x="3048" y="4029"/>
                    </a:cubicBezTo>
                    <a:cubicBezTo>
                      <a:pt x="2552" y="4194"/>
                      <a:pt x="2056" y="4359"/>
                      <a:pt x="1536" y="4548"/>
                    </a:cubicBezTo>
                    <a:cubicBezTo>
                      <a:pt x="1276" y="4619"/>
                      <a:pt x="1016" y="4714"/>
                      <a:pt x="780" y="4808"/>
                    </a:cubicBezTo>
                    <a:cubicBezTo>
                      <a:pt x="520" y="4926"/>
                      <a:pt x="284" y="5021"/>
                      <a:pt x="0" y="5092"/>
                    </a:cubicBezTo>
                    <a:cubicBezTo>
                      <a:pt x="473" y="4974"/>
                      <a:pt x="945" y="4926"/>
                      <a:pt x="1442" y="4832"/>
                    </a:cubicBezTo>
                    <a:lnTo>
                      <a:pt x="2765" y="4477"/>
                    </a:lnTo>
                    <a:cubicBezTo>
                      <a:pt x="3686" y="4218"/>
                      <a:pt x="4560" y="3910"/>
                      <a:pt x="5458" y="3627"/>
                    </a:cubicBezTo>
                    <a:cubicBezTo>
                      <a:pt x="7230" y="3036"/>
                      <a:pt x="9002" y="2351"/>
                      <a:pt x="10727" y="1642"/>
                    </a:cubicBezTo>
                    <a:cubicBezTo>
                      <a:pt x="11719" y="1217"/>
                      <a:pt x="12712" y="839"/>
                      <a:pt x="13657" y="343"/>
                    </a:cubicBezTo>
                    <a:cubicBezTo>
                      <a:pt x="13783" y="237"/>
                      <a:pt x="13741" y="1"/>
                      <a:pt x="135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3"/>
              <p:cNvSpPr/>
              <p:nvPr/>
            </p:nvSpPr>
            <p:spPr>
              <a:xfrm>
                <a:off x="477925" y="1656900"/>
                <a:ext cx="1162500" cy="1161950"/>
              </a:xfrm>
              <a:custGeom>
                <a:avLst/>
                <a:gdLst/>
                <a:ahLst/>
                <a:cxnLst/>
                <a:rect l="l" t="t" r="r" b="b"/>
                <a:pathLst>
                  <a:path w="46500" h="46478" extrusionOk="0">
                    <a:moveTo>
                      <a:pt x="22709" y="1"/>
                    </a:moveTo>
                    <a:cubicBezTo>
                      <a:pt x="21953" y="1"/>
                      <a:pt x="21425" y="581"/>
                      <a:pt x="21147" y="1230"/>
                    </a:cubicBezTo>
                    <a:cubicBezTo>
                      <a:pt x="20840" y="1986"/>
                      <a:pt x="20746" y="2837"/>
                      <a:pt x="20722" y="3640"/>
                    </a:cubicBezTo>
                    <a:cubicBezTo>
                      <a:pt x="20675" y="4443"/>
                      <a:pt x="20746" y="5247"/>
                      <a:pt x="20793" y="6026"/>
                    </a:cubicBezTo>
                    <a:cubicBezTo>
                      <a:pt x="20864" y="6806"/>
                      <a:pt x="20958" y="7539"/>
                      <a:pt x="21076" y="8318"/>
                    </a:cubicBezTo>
                    <a:cubicBezTo>
                      <a:pt x="21313" y="9807"/>
                      <a:pt x="21596" y="11295"/>
                      <a:pt x="21903" y="12807"/>
                    </a:cubicBezTo>
                    <a:cubicBezTo>
                      <a:pt x="22187" y="14272"/>
                      <a:pt x="22518" y="15785"/>
                      <a:pt x="22754" y="17297"/>
                    </a:cubicBezTo>
                    <a:cubicBezTo>
                      <a:pt x="22990" y="18785"/>
                      <a:pt x="23156" y="20297"/>
                      <a:pt x="23226" y="21809"/>
                    </a:cubicBezTo>
                    <a:cubicBezTo>
                      <a:pt x="23226" y="21975"/>
                      <a:pt x="23250" y="22140"/>
                      <a:pt x="23250" y="22306"/>
                    </a:cubicBezTo>
                    <a:lnTo>
                      <a:pt x="23250" y="22495"/>
                    </a:lnTo>
                    <a:cubicBezTo>
                      <a:pt x="22801" y="20983"/>
                      <a:pt x="22376" y="19494"/>
                      <a:pt x="21903" y="18029"/>
                    </a:cubicBezTo>
                    <a:cubicBezTo>
                      <a:pt x="21360" y="16375"/>
                      <a:pt x="20769" y="14745"/>
                      <a:pt x="20084" y="13162"/>
                    </a:cubicBezTo>
                    <a:cubicBezTo>
                      <a:pt x="19446" y="11673"/>
                      <a:pt x="18714" y="10232"/>
                      <a:pt x="17839" y="8838"/>
                    </a:cubicBezTo>
                    <a:cubicBezTo>
                      <a:pt x="16989" y="7515"/>
                      <a:pt x="16044" y="6215"/>
                      <a:pt x="14957" y="5058"/>
                    </a:cubicBezTo>
                    <a:cubicBezTo>
                      <a:pt x="14484" y="4562"/>
                      <a:pt x="13917" y="4089"/>
                      <a:pt x="13303" y="3735"/>
                    </a:cubicBezTo>
                    <a:cubicBezTo>
                      <a:pt x="12881" y="3498"/>
                      <a:pt x="12338" y="3238"/>
                      <a:pt x="11812" y="3238"/>
                    </a:cubicBezTo>
                    <a:cubicBezTo>
                      <a:pt x="11603" y="3238"/>
                      <a:pt x="11396" y="3279"/>
                      <a:pt x="11200" y="3380"/>
                    </a:cubicBezTo>
                    <a:cubicBezTo>
                      <a:pt x="10562" y="3735"/>
                      <a:pt x="10350" y="4538"/>
                      <a:pt x="10444" y="5247"/>
                    </a:cubicBezTo>
                    <a:cubicBezTo>
                      <a:pt x="10515" y="6026"/>
                      <a:pt x="10869" y="6830"/>
                      <a:pt x="11271" y="7539"/>
                    </a:cubicBezTo>
                    <a:cubicBezTo>
                      <a:pt x="11649" y="8247"/>
                      <a:pt x="12098" y="8933"/>
                      <a:pt x="12523" y="9571"/>
                    </a:cubicBezTo>
                    <a:cubicBezTo>
                      <a:pt x="12949" y="10208"/>
                      <a:pt x="13421" y="10823"/>
                      <a:pt x="13894" y="11413"/>
                    </a:cubicBezTo>
                    <a:cubicBezTo>
                      <a:pt x="14839" y="12618"/>
                      <a:pt x="15831" y="13753"/>
                      <a:pt x="16847" y="14887"/>
                    </a:cubicBezTo>
                    <a:cubicBezTo>
                      <a:pt x="17839" y="16044"/>
                      <a:pt x="18855" y="17202"/>
                      <a:pt x="19824" y="18384"/>
                    </a:cubicBezTo>
                    <a:cubicBezTo>
                      <a:pt x="20793" y="19565"/>
                      <a:pt x="21691" y="20770"/>
                      <a:pt x="22518" y="22046"/>
                    </a:cubicBezTo>
                    <a:cubicBezTo>
                      <a:pt x="22612" y="22188"/>
                      <a:pt x="22730" y="22306"/>
                      <a:pt x="22801" y="22447"/>
                    </a:cubicBezTo>
                    <a:lnTo>
                      <a:pt x="22896" y="22636"/>
                    </a:lnTo>
                    <a:cubicBezTo>
                      <a:pt x="21785" y="21550"/>
                      <a:pt x="20651" y="20486"/>
                      <a:pt x="19493" y="19447"/>
                    </a:cubicBezTo>
                    <a:cubicBezTo>
                      <a:pt x="18194" y="18289"/>
                      <a:pt x="16871" y="17179"/>
                      <a:pt x="15477" y="16139"/>
                    </a:cubicBezTo>
                    <a:cubicBezTo>
                      <a:pt x="14177" y="15170"/>
                      <a:pt x="12807" y="14272"/>
                      <a:pt x="11389" y="13516"/>
                    </a:cubicBezTo>
                    <a:cubicBezTo>
                      <a:pt x="9972" y="12760"/>
                      <a:pt x="8507" y="12122"/>
                      <a:pt x="6971" y="11673"/>
                    </a:cubicBezTo>
                    <a:cubicBezTo>
                      <a:pt x="6309" y="11461"/>
                      <a:pt x="5600" y="11343"/>
                      <a:pt x="4892" y="11343"/>
                    </a:cubicBezTo>
                    <a:cubicBezTo>
                      <a:pt x="4183" y="11343"/>
                      <a:pt x="3285" y="11437"/>
                      <a:pt x="2883" y="12099"/>
                    </a:cubicBezTo>
                    <a:cubicBezTo>
                      <a:pt x="2482" y="12713"/>
                      <a:pt x="2718" y="13516"/>
                      <a:pt x="3143" y="14060"/>
                    </a:cubicBezTo>
                    <a:cubicBezTo>
                      <a:pt x="3616" y="14721"/>
                      <a:pt x="4325" y="15217"/>
                      <a:pt x="5010" y="15666"/>
                    </a:cubicBezTo>
                    <a:cubicBezTo>
                      <a:pt x="5671" y="16068"/>
                      <a:pt x="6380" y="16422"/>
                      <a:pt x="7136" y="16777"/>
                    </a:cubicBezTo>
                    <a:cubicBezTo>
                      <a:pt x="7798" y="17108"/>
                      <a:pt x="8507" y="17415"/>
                      <a:pt x="9215" y="17698"/>
                    </a:cubicBezTo>
                    <a:cubicBezTo>
                      <a:pt x="10633" y="18265"/>
                      <a:pt x="12098" y="18762"/>
                      <a:pt x="13539" y="19234"/>
                    </a:cubicBezTo>
                    <a:cubicBezTo>
                      <a:pt x="14981" y="19707"/>
                      <a:pt x="16422" y="20179"/>
                      <a:pt x="17839" y="20746"/>
                    </a:cubicBezTo>
                    <a:cubicBezTo>
                      <a:pt x="19257" y="21266"/>
                      <a:pt x="20651" y="21857"/>
                      <a:pt x="22021" y="22566"/>
                    </a:cubicBezTo>
                    <a:cubicBezTo>
                      <a:pt x="22163" y="22636"/>
                      <a:pt x="22305" y="22684"/>
                      <a:pt x="22447" y="22778"/>
                    </a:cubicBezTo>
                    <a:cubicBezTo>
                      <a:pt x="22518" y="22802"/>
                      <a:pt x="22541" y="22849"/>
                      <a:pt x="22612" y="22873"/>
                    </a:cubicBezTo>
                    <a:cubicBezTo>
                      <a:pt x="21100" y="22495"/>
                      <a:pt x="19588" y="22140"/>
                      <a:pt x="18076" y="21809"/>
                    </a:cubicBezTo>
                    <a:cubicBezTo>
                      <a:pt x="16398" y="21455"/>
                      <a:pt x="14697" y="21148"/>
                      <a:pt x="12972" y="20959"/>
                    </a:cubicBezTo>
                    <a:cubicBezTo>
                      <a:pt x="11709" y="20812"/>
                      <a:pt x="10460" y="20723"/>
                      <a:pt x="9203" y="20723"/>
                    </a:cubicBezTo>
                    <a:cubicBezTo>
                      <a:pt x="8838" y="20723"/>
                      <a:pt x="8472" y="20730"/>
                      <a:pt x="8105" y="20746"/>
                    </a:cubicBezTo>
                    <a:cubicBezTo>
                      <a:pt x="6498" y="20770"/>
                      <a:pt x="4915" y="20959"/>
                      <a:pt x="3379" y="21337"/>
                    </a:cubicBezTo>
                    <a:cubicBezTo>
                      <a:pt x="2694" y="21502"/>
                      <a:pt x="2009" y="21739"/>
                      <a:pt x="1395" y="22093"/>
                    </a:cubicBezTo>
                    <a:cubicBezTo>
                      <a:pt x="804" y="22424"/>
                      <a:pt x="72" y="22991"/>
                      <a:pt x="48" y="23723"/>
                    </a:cubicBezTo>
                    <a:cubicBezTo>
                      <a:pt x="1" y="24503"/>
                      <a:pt x="591" y="25046"/>
                      <a:pt x="1253" y="25330"/>
                    </a:cubicBezTo>
                    <a:cubicBezTo>
                      <a:pt x="2009" y="25637"/>
                      <a:pt x="2883" y="25732"/>
                      <a:pt x="3663" y="25755"/>
                    </a:cubicBezTo>
                    <a:cubicBezTo>
                      <a:pt x="3850" y="25766"/>
                      <a:pt x="4036" y="25771"/>
                      <a:pt x="4223" y="25771"/>
                    </a:cubicBezTo>
                    <a:cubicBezTo>
                      <a:pt x="4840" y="25771"/>
                      <a:pt x="5456" y="25721"/>
                      <a:pt x="6073" y="25684"/>
                    </a:cubicBezTo>
                    <a:cubicBezTo>
                      <a:pt x="6829" y="25613"/>
                      <a:pt x="7562" y="25519"/>
                      <a:pt x="8341" y="25401"/>
                    </a:cubicBezTo>
                    <a:cubicBezTo>
                      <a:pt x="9853" y="25165"/>
                      <a:pt x="11318" y="24881"/>
                      <a:pt x="12830" y="24574"/>
                    </a:cubicBezTo>
                    <a:cubicBezTo>
                      <a:pt x="14295" y="24290"/>
                      <a:pt x="15807" y="23960"/>
                      <a:pt x="17320" y="23723"/>
                    </a:cubicBezTo>
                    <a:cubicBezTo>
                      <a:pt x="18832" y="23487"/>
                      <a:pt x="20320" y="23322"/>
                      <a:pt x="21832" y="23251"/>
                    </a:cubicBezTo>
                    <a:cubicBezTo>
                      <a:pt x="22021" y="23251"/>
                      <a:pt x="22163" y="23227"/>
                      <a:pt x="22329" y="23227"/>
                    </a:cubicBezTo>
                    <a:lnTo>
                      <a:pt x="22518" y="23227"/>
                    </a:lnTo>
                    <a:cubicBezTo>
                      <a:pt x="21006" y="23676"/>
                      <a:pt x="19541" y="24101"/>
                      <a:pt x="18052" y="24574"/>
                    </a:cubicBezTo>
                    <a:cubicBezTo>
                      <a:pt x="16398" y="25141"/>
                      <a:pt x="14768" y="25732"/>
                      <a:pt x="13185" y="26417"/>
                    </a:cubicBezTo>
                    <a:cubicBezTo>
                      <a:pt x="11696" y="27055"/>
                      <a:pt x="10255" y="27811"/>
                      <a:pt x="8861" y="28661"/>
                    </a:cubicBezTo>
                    <a:cubicBezTo>
                      <a:pt x="7538" y="29512"/>
                      <a:pt x="6215" y="30457"/>
                      <a:pt x="5081" y="31544"/>
                    </a:cubicBezTo>
                    <a:cubicBezTo>
                      <a:pt x="4584" y="32016"/>
                      <a:pt x="4112" y="32584"/>
                      <a:pt x="3757" y="33198"/>
                    </a:cubicBezTo>
                    <a:cubicBezTo>
                      <a:pt x="3427" y="33789"/>
                      <a:pt x="3049" y="34615"/>
                      <a:pt x="3403" y="35301"/>
                    </a:cubicBezTo>
                    <a:cubicBezTo>
                      <a:pt x="3712" y="35877"/>
                      <a:pt x="4360" y="36094"/>
                      <a:pt x="4991" y="36094"/>
                    </a:cubicBezTo>
                    <a:cubicBezTo>
                      <a:pt x="5084" y="36094"/>
                      <a:pt x="5178" y="36090"/>
                      <a:pt x="5270" y="36080"/>
                    </a:cubicBezTo>
                    <a:cubicBezTo>
                      <a:pt x="6073" y="35986"/>
                      <a:pt x="6853" y="35631"/>
                      <a:pt x="7562" y="35253"/>
                    </a:cubicBezTo>
                    <a:cubicBezTo>
                      <a:pt x="8270" y="34852"/>
                      <a:pt x="8956" y="34403"/>
                      <a:pt x="9617" y="33978"/>
                    </a:cubicBezTo>
                    <a:cubicBezTo>
                      <a:pt x="10231" y="33552"/>
                      <a:pt x="10846" y="33080"/>
                      <a:pt x="11436" y="32607"/>
                    </a:cubicBezTo>
                    <a:cubicBezTo>
                      <a:pt x="12641" y="31662"/>
                      <a:pt x="13776" y="30670"/>
                      <a:pt x="14933" y="29654"/>
                    </a:cubicBezTo>
                    <a:cubicBezTo>
                      <a:pt x="16067" y="28661"/>
                      <a:pt x="17225" y="27645"/>
                      <a:pt x="18406" y="26677"/>
                    </a:cubicBezTo>
                    <a:cubicBezTo>
                      <a:pt x="19588" y="25708"/>
                      <a:pt x="20793" y="24810"/>
                      <a:pt x="22069" y="23983"/>
                    </a:cubicBezTo>
                    <a:cubicBezTo>
                      <a:pt x="22211" y="23912"/>
                      <a:pt x="22329" y="23771"/>
                      <a:pt x="22494" y="23700"/>
                    </a:cubicBezTo>
                    <a:lnTo>
                      <a:pt x="22659" y="23605"/>
                    </a:lnTo>
                    <a:lnTo>
                      <a:pt x="22659" y="23605"/>
                    </a:lnTo>
                    <a:cubicBezTo>
                      <a:pt x="21573" y="24739"/>
                      <a:pt x="20509" y="25850"/>
                      <a:pt x="19470" y="27008"/>
                    </a:cubicBezTo>
                    <a:cubicBezTo>
                      <a:pt x="18312" y="28307"/>
                      <a:pt x="17201" y="29630"/>
                      <a:pt x="16162" y="31024"/>
                    </a:cubicBezTo>
                    <a:cubicBezTo>
                      <a:pt x="15193" y="32324"/>
                      <a:pt x="14295" y="33694"/>
                      <a:pt x="13539" y="35135"/>
                    </a:cubicBezTo>
                    <a:cubicBezTo>
                      <a:pt x="12807" y="36553"/>
                      <a:pt x="12145" y="37994"/>
                      <a:pt x="11696" y="39530"/>
                    </a:cubicBezTo>
                    <a:cubicBezTo>
                      <a:pt x="11507" y="40215"/>
                      <a:pt x="11389" y="40924"/>
                      <a:pt x="11389" y="41633"/>
                    </a:cubicBezTo>
                    <a:cubicBezTo>
                      <a:pt x="11389" y="42342"/>
                      <a:pt x="11460" y="43216"/>
                      <a:pt x="12122" y="43641"/>
                    </a:cubicBezTo>
                    <a:cubicBezTo>
                      <a:pt x="12337" y="43773"/>
                      <a:pt x="12575" y="43831"/>
                      <a:pt x="12818" y="43831"/>
                    </a:cubicBezTo>
                    <a:cubicBezTo>
                      <a:pt x="13269" y="43831"/>
                      <a:pt x="13738" y="43634"/>
                      <a:pt x="14106" y="43358"/>
                    </a:cubicBezTo>
                    <a:cubicBezTo>
                      <a:pt x="14744" y="42885"/>
                      <a:pt x="15240" y="42176"/>
                      <a:pt x="15689" y="41515"/>
                    </a:cubicBezTo>
                    <a:cubicBezTo>
                      <a:pt x="16115" y="40829"/>
                      <a:pt x="16469" y="40121"/>
                      <a:pt x="16823" y="39388"/>
                    </a:cubicBezTo>
                    <a:cubicBezTo>
                      <a:pt x="17131" y="38703"/>
                      <a:pt x="17438" y="37994"/>
                      <a:pt x="17721" y="37285"/>
                    </a:cubicBezTo>
                    <a:cubicBezTo>
                      <a:pt x="18288" y="35868"/>
                      <a:pt x="18785" y="34426"/>
                      <a:pt x="19257" y="32962"/>
                    </a:cubicBezTo>
                    <a:cubicBezTo>
                      <a:pt x="19730" y="31520"/>
                      <a:pt x="20202" y="30079"/>
                      <a:pt x="20769" y="28661"/>
                    </a:cubicBezTo>
                    <a:cubicBezTo>
                      <a:pt x="21313" y="27244"/>
                      <a:pt x="21903" y="25850"/>
                      <a:pt x="22612" y="24503"/>
                    </a:cubicBezTo>
                    <a:cubicBezTo>
                      <a:pt x="22659" y="24338"/>
                      <a:pt x="22730" y="24196"/>
                      <a:pt x="22801" y="24054"/>
                    </a:cubicBezTo>
                    <a:cubicBezTo>
                      <a:pt x="22848" y="23983"/>
                      <a:pt x="22872" y="23960"/>
                      <a:pt x="22896" y="23912"/>
                    </a:cubicBezTo>
                    <a:lnTo>
                      <a:pt x="22896" y="23912"/>
                    </a:lnTo>
                    <a:cubicBezTo>
                      <a:pt x="22518" y="25401"/>
                      <a:pt x="22163" y="26913"/>
                      <a:pt x="21832" y="28425"/>
                    </a:cubicBezTo>
                    <a:cubicBezTo>
                      <a:pt x="21478" y="30103"/>
                      <a:pt x="21195" y="31827"/>
                      <a:pt x="20982" y="33529"/>
                    </a:cubicBezTo>
                    <a:cubicBezTo>
                      <a:pt x="20793" y="35159"/>
                      <a:pt x="20722" y="36789"/>
                      <a:pt x="20769" y="38396"/>
                    </a:cubicBezTo>
                    <a:cubicBezTo>
                      <a:pt x="20793" y="40003"/>
                      <a:pt x="20982" y="41586"/>
                      <a:pt x="21360" y="43121"/>
                    </a:cubicBezTo>
                    <a:cubicBezTo>
                      <a:pt x="21549" y="43807"/>
                      <a:pt x="21785" y="44492"/>
                      <a:pt x="22140" y="45106"/>
                    </a:cubicBezTo>
                    <a:cubicBezTo>
                      <a:pt x="22447" y="45697"/>
                      <a:pt x="23014" y="46429"/>
                      <a:pt x="23746" y="46476"/>
                    </a:cubicBezTo>
                    <a:cubicBezTo>
                      <a:pt x="23761" y="46477"/>
                      <a:pt x="23776" y="46477"/>
                      <a:pt x="23791" y="46477"/>
                    </a:cubicBezTo>
                    <a:cubicBezTo>
                      <a:pt x="24548" y="46477"/>
                      <a:pt x="25098" y="45897"/>
                      <a:pt x="25353" y="45248"/>
                    </a:cubicBezTo>
                    <a:cubicBezTo>
                      <a:pt x="25684" y="44492"/>
                      <a:pt x="25755" y="43641"/>
                      <a:pt x="25802" y="42838"/>
                    </a:cubicBezTo>
                    <a:cubicBezTo>
                      <a:pt x="25826" y="42034"/>
                      <a:pt x="25755" y="41231"/>
                      <a:pt x="25707" y="40451"/>
                    </a:cubicBezTo>
                    <a:cubicBezTo>
                      <a:pt x="25636" y="39672"/>
                      <a:pt x="25566" y="38939"/>
                      <a:pt x="25447" y="38160"/>
                    </a:cubicBezTo>
                    <a:cubicBezTo>
                      <a:pt x="25211" y="36671"/>
                      <a:pt x="24904" y="35183"/>
                      <a:pt x="24621" y="33670"/>
                    </a:cubicBezTo>
                    <a:cubicBezTo>
                      <a:pt x="24313" y="32206"/>
                      <a:pt x="23983" y="30693"/>
                      <a:pt x="23746" y="29181"/>
                    </a:cubicBezTo>
                    <a:cubicBezTo>
                      <a:pt x="23510" y="27693"/>
                      <a:pt x="23345" y="26181"/>
                      <a:pt x="23274" y="24668"/>
                    </a:cubicBezTo>
                    <a:cubicBezTo>
                      <a:pt x="23274" y="24503"/>
                      <a:pt x="23250" y="24338"/>
                      <a:pt x="23250" y="24172"/>
                    </a:cubicBezTo>
                    <a:lnTo>
                      <a:pt x="23250" y="23983"/>
                    </a:lnTo>
                    <a:cubicBezTo>
                      <a:pt x="23699" y="25495"/>
                      <a:pt x="24148" y="26984"/>
                      <a:pt x="24621" y="28449"/>
                    </a:cubicBezTo>
                    <a:cubicBezTo>
                      <a:pt x="25140" y="30103"/>
                      <a:pt x="25731" y="31733"/>
                      <a:pt x="26416" y="33316"/>
                    </a:cubicBezTo>
                    <a:cubicBezTo>
                      <a:pt x="27054" y="34805"/>
                      <a:pt x="27810" y="36246"/>
                      <a:pt x="28661" y="37640"/>
                    </a:cubicBezTo>
                    <a:cubicBezTo>
                      <a:pt x="29511" y="38963"/>
                      <a:pt x="30456" y="40286"/>
                      <a:pt x="31543" y="41420"/>
                    </a:cubicBezTo>
                    <a:cubicBezTo>
                      <a:pt x="32016" y="41916"/>
                      <a:pt x="32583" y="42389"/>
                      <a:pt x="33197" y="42743"/>
                    </a:cubicBezTo>
                    <a:cubicBezTo>
                      <a:pt x="33619" y="42980"/>
                      <a:pt x="34162" y="43240"/>
                      <a:pt x="34688" y="43240"/>
                    </a:cubicBezTo>
                    <a:cubicBezTo>
                      <a:pt x="34898" y="43240"/>
                      <a:pt x="35105" y="43199"/>
                      <a:pt x="35300" y="43098"/>
                    </a:cubicBezTo>
                    <a:cubicBezTo>
                      <a:pt x="35938" y="42743"/>
                      <a:pt x="36151" y="41940"/>
                      <a:pt x="36080" y="41231"/>
                    </a:cubicBezTo>
                    <a:cubicBezTo>
                      <a:pt x="35985" y="40451"/>
                      <a:pt x="35631" y="39648"/>
                      <a:pt x="35229" y="38939"/>
                    </a:cubicBezTo>
                    <a:cubicBezTo>
                      <a:pt x="34851" y="38230"/>
                      <a:pt x="34402" y="37545"/>
                      <a:pt x="33977" y="36907"/>
                    </a:cubicBezTo>
                    <a:cubicBezTo>
                      <a:pt x="33552" y="36269"/>
                      <a:pt x="33079" y="35655"/>
                      <a:pt x="32607" y="35064"/>
                    </a:cubicBezTo>
                    <a:cubicBezTo>
                      <a:pt x="31661" y="33859"/>
                      <a:pt x="30669" y="32725"/>
                      <a:pt x="29653" y="31591"/>
                    </a:cubicBezTo>
                    <a:cubicBezTo>
                      <a:pt x="28661" y="30433"/>
                      <a:pt x="27645" y="29276"/>
                      <a:pt x="26676" y="28094"/>
                    </a:cubicBezTo>
                    <a:cubicBezTo>
                      <a:pt x="25707" y="26913"/>
                      <a:pt x="24810" y="25708"/>
                      <a:pt x="23983" y="24432"/>
                    </a:cubicBezTo>
                    <a:cubicBezTo>
                      <a:pt x="23888" y="24290"/>
                      <a:pt x="23770" y="24172"/>
                      <a:pt x="23699" y="24030"/>
                    </a:cubicBezTo>
                    <a:lnTo>
                      <a:pt x="23605" y="23841"/>
                    </a:lnTo>
                    <a:lnTo>
                      <a:pt x="23605" y="23841"/>
                    </a:lnTo>
                    <a:cubicBezTo>
                      <a:pt x="24715" y="24928"/>
                      <a:pt x="25849" y="25992"/>
                      <a:pt x="27007" y="27031"/>
                    </a:cubicBezTo>
                    <a:cubicBezTo>
                      <a:pt x="28306" y="28189"/>
                      <a:pt x="29630" y="29299"/>
                      <a:pt x="31024" y="30339"/>
                    </a:cubicBezTo>
                    <a:cubicBezTo>
                      <a:pt x="32323" y="31308"/>
                      <a:pt x="33693" y="32206"/>
                      <a:pt x="35111" y="32962"/>
                    </a:cubicBezTo>
                    <a:cubicBezTo>
                      <a:pt x="36529" y="33718"/>
                      <a:pt x="37994" y="34356"/>
                      <a:pt x="39529" y="34805"/>
                    </a:cubicBezTo>
                    <a:cubicBezTo>
                      <a:pt x="40191" y="34994"/>
                      <a:pt x="40900" y="35135"/>
                      <a:pt x="41609" y="35135"/>
                    </a:cubicBezTo>
                    <a:cubicBezTo>
                      <a:pt x="42341" y="35135"/>
                      <a:pt x="43215" y="35041"/>
                      <a:pt x="43641" y="34379"/>
                    </a:cubicBezTo>
                    <a:cubicBezTo>
                      <a:pt x="44042" y="33741"/>
                      <a:pt x="43806" y="32962"/>
                      <a:pt x="43357" y="32371"/>
                    </a:cubicBezTo>
                    <a:cubicBezTo>
                      <a:pt x="42884" y="31733"/>
                      <a:pt x="42176" y="31237"/>
                      <a:pt x="41514" y="30788"/>
                    </a:cubicBezTo>
                    <a:cubicBezTo>
                      <a:pt x="40829" y="30363"/>
                      <a:pt x="40120" y="30008"/>
                      <a:pt x="39388" y="29654"/>
                    </a:cubicBezTo>
                    <a:cubicBezTo>
                      <a:pt x="38702" y="29347"/>
                      <a:pt x="37994" y="29039"/>
                      <a:pt x="37285" y="28756"/>
                    </a:cubicBezTo>
                    <a:cubicBezTo>
                      <a:pt x="35867" y="28189"/>
                      <a:pt x="34426" y="27693"/>
                      <a:pt x="32961" y="27220"/>
                    </a:cubicBezTo>
                    <a:cubicBezTo>
                      <a:pt x="31520" y="26748"/>
                      <a:pt x="30078" y="26275"/>
                      <a:pt x="28661" y="25708"/>
                    </a:cubicBezTo>
                    <a:cubicBezTo>
                      <a:pt x="27243" y="25165"/>
                      <a:pt x="25849" y="24574"/>
                      <a:pt x="24502" y="23865"/>
                    </a:cubicBezTo>
                    <a:cubicBezTo>
                      <a:pt x="24337" y="23818"/>
                      <a:pt x="24195" y="23747"/>
                      <a:pt x="24053" y="23676"/>
                    </a:cubicBezTo>
                    <a:cubicBezTo>
                      <a:pt x="23983" y="23629"/>
                      <a:pt x="23959" y="23605"/>
                      <a:pt x="23912" y="23582"/>
                    </a:cubicBezTo>
                    <a:lnTo>
                      <a:pt x="23912" y="23582"/>
                    </a:lnTo>
                    <a:cubicBezTo>
                      <a:pt x="25400" y="23960"/>
                      <a:pt x="26912" y="24314"/>
                      <a:pt x="28425" y="24645"/>
                    </a:cubicBezTo>
                    <a:cubicBezTo>
                      <a:pt x="30102" y="24999"/>
                      <a:pt x="31827" y="25283"/>
                      <a:pt x="33528" y="25495"/>
                    </a:cubicBezTo>
                    <a:cubicBezTo>
                      <a:pt x="34832" y="25647"/>
                      <a:pt x="36137" y="25722"/>
                      <a:pt x="37429" y="25722"/>
                    </a:cubicBezTo>
                    <a:cubicBezTo>
                      <a:pt x="37752" y="25722"/>
                      <a:pt x="38074" y="25717"/>
                      <a:pt x="38395" y="25708"/>
                    </a:cubicBezTo>
                    <a:cubicBezTo>
                      <a:pt x="40002" y="25684"/>
                      <a:pt x="41585" y="25495"/>
                      <a:pt x="43121" y="25117"/>
                    </a:cubicBezTo>
                    <a:cubicBezTo>
                      <a:pt x="43806" y="24928"/>
                      <a:pt x="44491" y="24692"/>
                      <a:pt x="45105" y="24338"/>
                    </a:cubicBezTo>
                    <a:cubicBezTo>
                      <a:pt x="45696" y="24030"/>
                      <a:pt x="46429" y="23463"/>
                      <a:pt x="46476" y="22731"/>
                    </a:cubicBezTo>
                    <a:cubicBezTo>
                      <a:pt x="46499" y="21951"/>
                      <a:pt x="45909" y="21384"/>
                      <a:pt x="45247" y="21124"/>
                    </a:cubicBezTo>
                    <a:cubicBezTo>
                      <a:pt x="44491" y="20794"/>
                      <a:pt x="43641" y="20723"/>
                      <a:pt x="42837" y="20675"/>
                    </a:cubicBezTo>
                    <a:cubicBezTo>
                      <a:pt x="42727" y="20672"/>
                      <a:pt x="42618" y="20671"/>
                      <a:pt x="42508" y="20671"/>
                    </a:cubicBezTo>
                    <a:cubicBezTo>
                      <a:pt x="41815" y="20671"/>
                      <a:pt x="41124" y="20729"/>
                      <a:pt x="40451" y="20770"/>
                    </a:cubicBezTo>
                    <a:cubicBezTo>
                      <a:pt x="39671" y="20841"/>
                      <a:pt x="38939" y="20912"/>
                      <a:pt x="38159" y="21030"/>
                    </a:cubicBezTo>
                    <a:cubicBezTo>
                      <a:pt x="36670" y="21266"/>
                      <a:pt x="35182" y="21573"/>
                      <a:pt x="33670" y="21857"/>
                    </a:cubicBezTo>
                    <a:cubicBezTo>
                      <a:pt x="32205" y="22164"/>
                      <a:pt x="30693" y="22495"/>
                      <a:pt x="29181" y="22731"/>
                    </a:cubicBezTo>
                    <a:cubicBezTo>
                      <a:pt x="27692" y="22967"/>
                      <a:pt x="26180" y="23133"/>
                      <a:pt x="24668" y="23204"/>
                    </a:cubicBezTo>
                    <a:cubicBezTo>
                      <a:pt x="24502" y="23204"/>
                      <a:pt x="24337" y="23227"/>
                      <a:pt x="24172" y="23227"/>
                    </a:cubicBezTo>
                    <a:lnTo>
                      <a:pt x="23983" y="23227"/>
                    </a:lnTo>
                    <a:cubicBezTo>
                      <a:pt x="25495" y="22778"/>
                      <a:pt x="26983" y="22329"/>
                      <a:pt x="28448" y="21857"/>
                    </a:cubicBezTo>
                    <a:cubicBezTo>
                      <a:pt x="30102" y="21337"/>
                      <a:pt x="31732" y="20746"/>
                      <a:pt x="33315" y="20061"/>
                    </a:cubicBezTo>
                    <a:cubicBezTo>
                      <a:pt x="34804" y="19423"/>
                      <a:pt x="36245" y="18667"/>
                      <a:pt x="37639" y="17816"/>
                    </a:cubicBezTo>
                    <a:cubicBezTo>
                      <a:pt x="38962" y="16966"/>
                      <a:pt x="40285" y="16021"/>
                      <a:pt x="41420" y="14934"/>
                    </a:cubicBezTo>
                    <a:cubicBezTo>
                      <a:pt x="41916" y="14461"/>
                      <a:pt x="42388" y="13894"/>
                      <a:pt x="42743" y="13280"/>
                    </a:cubicBezTo>
                    <a:cubicBezTo>
                      <a:pt x="43074" y="12689"/>
                      <a:pt x="43452" y="11862"/>
                      <a:pt x="43097" y="11177"/>
                    </a:cubicBezTo>
                    <a:cubicBezTo>
                      <a:pt x="42789" y="10601"/>
                      <a:pt x="42140" y="10383"/>
                      <a:pt x="41510" y="10383"/>
                    </a:cubicBezTo>
                    <a:cubicBezTo>
                      <a:pt x="41416" y="10383"/>
                      <a:pt x="41322" y="10388"/>
                      <a:pt x="41231" y="10397"/>
                    </a:cubicBezTo>
                    <a:cubicBezTo>
                      <a:pt x="40451" y="10492"/>
                      <a:pt x="39648" y="10846"/>
                      <a:pt x="38939" y="11224"/>
                    </a:cubicBezTo>
                    <a:cubicBezTo>
                      <a:pt x="38230" y="11626"/>
                      <a:pt x="37545" y="12051"/>
                      <a:pt x="36907" y="12500"/>
                    </a:cubicBezTo>
                    <a:cubicBezTo>
                      <a:pt x="36269" y="12926"/>
                      <a:pt x="35655" y="13398"/>
                      <a:pt x="35064" y="13871"/>
                    </a:cubicBezTo>
                    <a:cubicBezTo>
                      <a:pt x="33859" y="14816"/>
                      <a:pt x="32725" y="15808"/>
                      <a:pt x="31591" y="16824"/>
                    </a:cubicBezTo>
                    <a:cubicBezTo>
                      <a:pt x="30433" y="17816"/>
                      <a:pt x="29275" y="18832"/>
                      <a:pt x="28094" y="19801"/>
                    </a:cubicBezTo>
                    <a:cubicBezTo>
                      <a:pt x="26912" y="20770"/>
                      <a:pt x="25707" y="21668"/>
                      <a:pt x="24431" y="22495"/>
                    </a:cubicBezTo>
                    <a:cubicBezTo>
                      <a:pt x="24290" y="22566"/>
                      <a:pt x="24172" y="22684"/>
                      <a:pt x="24030" y="22778"/>
                    </a:cubicBezTo>
                    <a:lnTo>
                      <a:pt x="23841" y="22873"/>
                    </a:lnTo>
                    <a:cubicBezTo>
                      <a:pt x="24928" y="21739"/>
                      <a:pt x="25991" y="20628"/>
                      <a:pt x="27031" y="19470"/>
                    </a:cubicBezTo>
                    <a:cubicBezTo>
                      <a:pt x="28188" y="18171"/>
                      <a:pt x="29299" y="16848"/>
                      <a:pt x="30338" y="15454"/>
                    </a:cubicBezTo>
                    <a:cubicBezTo>
                      <a:pt x="31307" y="14154"/>
                      <a:pt x="32205" y="12760"/>
                      <a:pt x="32961" y="11343"/>
                    </a:cubicBezTo>
                    <a:cubicBezTo>
                      <a:pt x="33717" y="9925"/>
                      <a:pt x="34355" y="8484"/>
                      <a:pt x="34804" y="6948"/>
                    </a:cubicBezTo>
                    <a:cubicBezTo>
                      <a:pt x="35017" y="6263"/>
                      <a:pt x="35135" y="5554"/>
                      <a:pt x="35135" y="4845"/>
                    </a:cubicBezTo>
                    <a:cubicBezTo>
                      <a:pt x="35135" y="4136"/>
                      <a:pt x="35040" y="3262"/>
                      <a:pt x="34379" y="2837"/>
                    </a:cubicBezTo>
                    <a:cubicBezTo>
                      <a:pt x="34164" y="2704"/>
                      <a:pt x="33925" y="2647"/>
                      <a:pt x="33683" y="2647"/>
                    </a:cubicBezTo>
                    <a:cubicBezTo>
                      <a:pt x="33234" y="2647"/>
                      <a:pt x="32771" y="2844"/>
                      <a:pt x="32418" y="3120"/>
                    </a:cubicBezTo>
                    <a:cubicBezTo>
                      <a:pt x="31756" y="3593"/>
                      <a:pt x="31260" y="4302"/>
                      <a:pt x="30811" y="4963"/>
                    </a:cubicBezTo>
                    <a:cubicBezTo>
                      <a:pt x="30409" y="5648"/>
                      <a:pt x="30031" y="6357"/>
                      <a:pt x="29700" y="7090"/>
                    </a:cubicBezTo>
                    <a:cubicBezTo>
                      <a:pt x="29370" y="7775"/>
                      <a:pt x="29062" y="8484"/>
                      <a:pt x="28779" y="9193"/>
                    </a:cubicBezTo>
                    <a:cubicBezTo>
                      <a:pt x="28212" y="10610"/>
                      <a:pt x="27716" y="12051"/>
                      <a:pt x="27243" y="13516"/>
                    </a:cubicBezTo>
                    <a:cubicBezTo>
                      <a:pt x="26771" y="14958"/>
                      <a:pt x="26298" y="16399"/>
                      <a:pt x="25731" y="17816"/>
                    </a:cubicBezTo>
                    <a:cubicBezTo>
                      <a:pt x="25211" y="19234"/>
                      <a:pt x="24621" y="20628"/>
                      <a:pt x="23912" y="21975"/>
                    </a:cubicBezTo>
                    <a:cubicBezTo>
                      <a:pt x="23841" y="22140"/>
                      <a:pt x="23794" y="22282"/>
                      <a:pt x="23699" y="22424"/>
                    </a:cubicBezTo>
                    <a:cubicBezTo>
                      <a:pt x="23675" y="22495"/>
                      <a:pt x="23628" y="22518"/>
                      <a:pt x="23605" y="22566"/>
                    </a:cubicBezTo>
                    <a:cubicBezTo>
                      <a:pt x="23983" y="21077"/>
                      <a:pt x="24337" y="19565"/>
                      <a:pt x="24668" y="18053"/>
                    </a:cubicBezTo>
                    <a:cubicBezTo>
                      <a:pt x="25022" y="16375"/>
                      <a:pt x="25329" y="14650"/>
                      <a:pt x="25518" y="12949"/>
                    </a:cubicBezTo>
                    <a:cubicBezTo>
                      <a:pt x="25707" y="11319"/>
                      <a:pt x="25802" y="9689"/>
                      <a:pt x="25731" y="8082"/>
                    </a:cubicBezTo>
                    <a:cubicBezTo>
                      <a:pt x="25707" y="6475"/>
                      <a:pt x="25518" y="4892"/>
                      <a:pt x="25140" y="3357"/>
                    </a:cubicBezTo>
                    <a:cubicBezTo>
                      <a:pt x="24975" y="2671"/>
                      <a:pt x="24739" y="1986"/>
                      <a:pt x="24384" y="1372"/>
                    </a:cubicBezTo>
                    <a:cubicBezTo>
                      <a:pt x="24053" y="781"/>
                      <a:pt x="23486" y="49"/>
                      <a:pt x="22754" y="1"/>
                    </a:cubicBezTo>
                    <a:cubicBezTo>
                      <a:pt x="22739" y="1"/>
                      <a:pt x="22724" y="1"/>
                      <a:pt x="22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3"/>
              <p:cNvSpPr/>
              <p:nvPr/>
            </p:nvSpPr>
            <p:spPr>
              <a:xfrm>
                <a:off x="516925" y="1697675"/>
                <a:ext cx="1082150" cy="1079575"/>
              </a:xfrm>
              <a:custGeom>
                <a:avLst/>
                <a:gdLst/>
                <a:ahLst/>
                <a:cxnLst/>
                <a:rect l="l" t="t" r="r" b="b"/>
                <a:pathLst>
                  <a:path w="43286" h="43183" extrusionOk="0">
                    <a:moveTo>
                      <a:pt x="21608" y="1108"/>
                    </a:moveTo>
                    <a:cubicBezTo>
                      <a:pt x="21541" y="1108"/>
                      <a:pt x="21477" y="1155"/>
                      <a:pt x="21477" y="1253"/>
                    </a:cubicBezTo>
                    <a:cubicBezTo>
                      <a:pt x="21548" y="2009"/>
                      <a:pt x="21666" y="2742"/>
                      <a:pt x="21761" y="3521"/>
                    </a:cubicBezTo>
                    <a:cubicBezTo>
                      <a:pt x="21832" y="4277"/>
                      <a:pt x="21903" y="5057"/>
                      <a:pt x="21950" y="5813"/>
                    </a:cubicBezTo>
                    <a:cubicBezTo>
                      <a:pt x="22068" y="7325"/>
                      <a:pt x="22163" y="8861"/>
                      <a:pt x="22186" y="10373"/>
                    </a:cubicBezTo>
                    <a:cubicBezTo>
                      <a:pt x="22186" y="10775"/>
                      <a:pt x="22234" y="11224"/>
                      <a:pt x="22234" y="11649"/>
                    </a:cubicBezTo>
                    <a:cubicBezTo>
                      <a:pt x="22234" y="11885"/>
                      <a:pt x="22234" y="12074"/>
                      <a:pt x="22257" y="12311"/>
                    </a:cubicBezTo>
                    <a:cubicBezTo>
                      <a:pt x="22281" y="12547"/>
                      <a:pt x="22304" y="12760"/>
                      <a:pt x="22304" y="12996"/>
                    </a:cubicBezTo>
                    <a:cubicBezTo>
                      <a:pt x="22304" y="12618"/>
                      <a:pt x="22399" y="12240"/>
                      <a:pt x="22423" y="11814"/>
                    </a:cubicBezTo>
                    <a:cubicBezTo>
                      <a:pt x="22470" y="11436"/>
                      <a:pt x="22470" y="11082"/>
                      <a:pt x="22470" y="10680"/>
                    </a:cubicBezTo>
                    <a:cubicBezTo>
                      <a:pt x="22470" y="9924"/>
                      <a:pt x="22470" y="9145"/>
                      <a:pt x="22423" y="8388"/>
                    </a:cubicBezTo>
                    <a:cubicBezTo>
                      <a:pt x="22375" y="6853"/>
                      <a:pt x="22257" y="5317"/>
                      <a:pt x="22115" y="3805"/>
                    </a:cubicBezTo>
                    <a:cubicBezTo>
                      <a:pt x="22021" y="2954"/>
                      <a:pt x="21950" y="2080"/>
                      <a:pt x="21761" y="1229"/>
                    </a:cubicBezTo>
                    <a:cubicBezTo>
                      <a:pt x="21738" y="1149"/>
                      <a:pt x="21671" y="1108"/>
                      <a:pt x="21608" y="1108"/>
                    </a:cubicBezTo>
                    <a:close/>
                    <a:moveTo>
                      <a:pt x="11434" y="3851"/>
                    </a:moveTo>
                    <a:cubicBezTo>
                      <a:pt x="11349" y="3851"/>
                      <a:pt x="11267" y="3940"/>
                      <a:pt x="11318" y="4041"/>
                    </a:cubicBezTo>
                    <a:cubicBezTo>
                      <a:pt x="11743" y="4679"/>
                      <a:pt x="12239" y="5293"/>
                      <a:pt x="12688" y="5884"/>
                    </a:cubicBezTo>
                    <a:cubicBezTo>
                      <a:pt x="13113" y="6498"/>
                      <a:pt x="13586" y="7113"/>
                      <a:pt x="14011" y="7774"/>
                    </a:cubicBezTo>
                    <a:cubicBezTo>
                      <a:pt x="14862" y="9003"/>
                      <a:pt x="15689" y="10279"/>
                      <a:pt x="16492" y="11578"/>
                    </a:cubicBezTo>
                    <a:cubicBezTo>
                      <a:pt x="16728" y="11933"/>
                      <a:pt x="16941" y="12311"/>
                      <a:pt x="17177" y="12665"/>
                    </a:cubicBezTo>
                    <a:cubicBezTo>
                      <a:pt x="17295" y="12854"/>
                      <a:pt x="17414" y="13067"/>
                      <a:pt x="17532" y="13232"/>
                    </a:cubicBezTo>
                    <a:cubicBezTo>
                      <a:pt x="17650" y="13421"/>
                      <a:pt x="17792" y="13586"/>
                      <a:pt x="17910" y="13799"/>
                    </a:cubicBezTo>
                    <a:cubicBezTo>
                      <a:pt x="17744" y="13445"/>
                      <a:pt x="17579" y="13090"/>
                      <a:pt x="17414" y="12736"/>
                    </a:cubicBezTo>
                    <a:lnTo>
                      <a:pt x="16870" y="11767"/>
                    </a:lnTo>
                    <a:cubicBezTo>
                      <a:pt x="16492" y="11082"/>
                      <a:pt x="16114" y="10420"/>
                      <a:pt x="15689" y="9782"/>
                    </a:cubicBezTo>
                    <a:cubicBezTo>
                      <a:pt x="14862" y="8483"/>
                      <a:pt x="14011" y="7207"/>
                      <a:pt x="13113" y="5978"/>
                    </a:cubicBezTo>
                    <a:cubicBezTo>
                      <a:pt x="12617" y="5270"/>
                      <a:pt x="12121" y="4561"/>
                      <a:pt x="11530" y="3899"/>
                    </a:cubicBezTo>
                    <a:cubicBezTo>
                      <a:pt x="11503" y="3865"/>
                      <a:pt x="11468" y="3851"/>
                      <a:pt x="11434" y="3851"/>
                    </a:cubicBezTo>
                    <a:close/>
                    <a:moveTo>
                      <a:pt x="31792" y="3820"/>
                    </a:moveTo>
                    <a:cubicBezTo>
                      <a:pt x="31750" y="3820"/>
                      <a:pt x="31709" y="3835"/>
                      <a:pt x="31685" y="3876"/>
                    </a:cubicBezTo>
                    <a:cubicBezTo>
                      <a:pt x="31354" y="4537"/>
                      <a:pt x="31047" y="5270"/>
                      <a:pt x="30763" y="5978"/>
                    </a:cubicBezTo>
                    <a:cubicBezTo>
                      <a:pt x="30456" y="6687"/>
                      <a:pt x="30149" y="7396"/>
                      <a:pt x="29818" y="8058"/>
                    </a:cubicBezTo>
                    <a:cubicBezTo>
                      <a:pt x="29156" y="9428"/>
                      <a:pt x="28495" y="10775"/>
                      <a:pt x="27739" y="12122"/>
                    </a:cubicBezTo>
                    <a:cubicBezTo>
                      <a:pt x="27550" y="12500"/>
                      <a:pt x="27337" y="12854"/>
                      <a:pt x="27124" y="13232"/>
                    </a:cubicBezTo>
                    <a:cubicBezTo>
                      <a:pt x="27006" y="13445"/>
                      <a:pt x="26912" y="13610"/>
                      <a:pt x="26841" y="13823"/>
                    </a:cubicBezTo>
                    <a:cubicBezTo>
                      <a:pt x="26762" y="14000"/>
                      <a:pt x="26683" y="14178"/>
                      <a:pt x="26591" y="14328"/>
                    </a:cubicBezTo>
                    <a:lnTo>
                      <a:pt x="26591" y="14328"/>
                    </a:lnTo>
                    <a:cubicBezTo>
                      <a:pt x="26792" y="14032"/>
                      <a:pt x="27025" y="13768"/>
                      <a:pt x="27219" y="13445"/>
                    </a:cubicBezTo>
                    <a:cubicBezTo>
                      <a:pt x="27432" y="13114"/>
                      <a:pt x="27621" y="12783"/>
                      <a:pt x="27810" y="12500"/>
                    </a:cubicBezTo>
                    <a:cubicBezTo>
                      <a:pt x="28188" y="11838"/>
                      <a:pt x="28566" y="11176"/>
                      <a:pt x="28920" y="10491"/>
                    </a:cubicBezTo>
                    <a:cubicBezTo>
                      <a:pt x="29629" y="9121"/>
                      <a:pt x="30314" y="7751"/>
                      <a:pt x="30928" y="6357"/>
                    </a:cubicBezTo>
                    <a:cubicBezTo>
                      <a:pt x="31283" y="5553"/>
                      <a:pt x="31685" y="4750"/>
                      <a:pt x="31944" y="3923"/>
                    </a:cubicBezTo>
                    <a:cubicBezTo>
                      <a:pt x="31960" y="3876"/>
                      <a:pt x="31874" y="3820"/>
                      <a:pt x="31792" y="3820"/>
                    </a:cubicBezTo>
                    <a:close/>
                    <a:moveTo>
                      <a:pt x="26591" y="14328"/>
                    </a:moveTo>
                    <a:cubicBezTo>
                      <a:pt x="26571" y="14356"/>
                      <a:pt x="26552" y="14384"/>
                      <a:pt x="26534" y="14413"/>
                    </a:cubicBezTo>
                    <a:cubicBezTo>
                      <a:pt x="26553" y="14386"/>
                      <a:pt x="26572" y="14357"/>
                      <a:pt x="26591" y="14328"/>
                    </a:cubicBezTo>
                    <a:close/>
                    <a:moveTo>
                      <a:pt x="19841" y="4098"/>
                    </a:moveTo>
                    <a:cubicBezTo>
                      <a:pt x="19742" y="4098"/>
                      <a:pt x="19644" y="4187"/>
                      <a:pt x="19658" y="4325"/>
                    </a:cubicBezTo>
                    <a:cubicBezTo>
                      <a:pt x="19824" y="5695"/>
                      <a:pt x="20036" y="7089"/>
                      <a:pt x="20249" y="8483"/>
                    </a:cubicBezTo>
                    <a:cubicBezTo>
                      <a:pt x="20461" y="9853"/>
                      <a:pt x="20627" y="11247"/>
                      <a:pt x="20863" y="12641"/>
                    </a:cubicBezTo>
                    <a:cubicBezTo>
                      <a:pt x="20981" y="13445"/>
                      <a:pt x="21170" y="14201"/>
                      <a:pt x="21288" y="15004"/>
                    </a:cubicBezTo>
                    <a:cubicBezTo>
                      <a:pt x="21218" y="14295"/>
                      <a:pt x="21194" y="13586"/>
                      <a:pt x="21123" y="12901"/>
                    </a:cubicBezTo>
                    <a:cubicBezTo>
                      <a:pt x="21076" y="12192"/>
                      <a:pt x="20981" y="11507"/>
                      <a:pt x="20887" y="10822"/>
                    </a:cubicBezTo>
                    <a:lnTo>
                      <a:pt x="20367" y="6640"/>
                    </a:lnTo>
                    <a:cubicBezTo>
                      <a:pt x="20249" y="5860"/>
                      <a:pt x="20154" y="5057"/>
                      <a:pt x="20013" y="4254"/>
                    </a:cubicBezTo>
                    <a:cubicBezTo>
                      <a:pt x="19983" y="4145"/>
                      <a:pt x="19912" y="4098"/>
                      <a:pt x="19841" y="4098"/>
                    </a:cubicBezTo>
                    <a:close/>
                    <a:moveTo>
                      <a:pt x="28734" y="5501"/>
                    </a:moveTo>
                    <a:cubicBezTo>
                      <a:pt x="28660" y="5501"/>
                      <a:pt x="28581" y="5537"/>
                      <a:pt x="28542" y="5624"/>
                    </a:cubicBezTo>
                    <a:cubicBezTo>
                      <a:pt x="27975" y="6924"/>
                      <a:pt x="27479" y="8223"/>
                      <a:pt x="26983" y="9523"/>
                    </a:cubicBezTo>
                    <a:cubicBezTo>
                      <a:pt x="26439" y="10822"/>
                      <a:pt x="25943" y="12122"/>
                      <a:pt x="25447" y="13421"/>
                    </a:cubicBezTo>
                    <a:cubicBezTo>
                      <a:pt x="25140" y="14154"/>
                      <a:pt x="24903" y="14910"/>
                      <a:pt x="24620" y="15666"/>
                    </a:cubicBezTo>
                    <a:cubicBezTo>
                      <a:pt x="24903" y="15004"/>
                      <a:pt x="25234" y="14390"/>
                      <a:pt x="25518" y="13728"/>
                    </a:cubicBezTo>
                    <a:cubicBezTo>
                      <a:pt x="25825" y="13090"/>
                      <a:pt x="26108" y="12476"/>
                      <a:pt x="26392" y="11814"/>
                    </a:cubicBezTo>
                    <a:cubicBezTo>
                      <a:pt x="26912" y="10515"/>
                      <a:pt x="27479" y="9215"/>
                      <a:pt x="28022" y="7916"/>
                    </a:cubicBezTo>
                    <a:cubicBezTo>
                      <a:pt x="28306" y="7183"/>
                      <a:pt x="28637" y="6451"/>
                      <a:pt x="28896" y="5671"/>
                    </a:cubicBezTo>
                    <a:cubicBezTo>
                      <a:pt x="28938" y="5574"/>
                      <a:pt x="28841" y="5501"/>
                      <a:pt x="28734" y="5501"/>
                    </a:cubicBezTo>
                    <a:close/>
                    <a:moveTo>
                      <a:pt x="11399" y="7327"/>
                    </a:moveTo>
                    <a:cubicBezTo>
                      <a:pt x="11290" y="7327"/>
                      <a:pt x="11183" y="7492"/>
                      <a:pt x="11270" y="7632"/>
                    </a:cubicBezTo>
                    <a:cubicBezTo>
                      <a:pt x="12097" y="8743"/>
                      <a:pt x="12972" y="9830"/>
                      <a:pt x="13869" y="10940"/>
                    </a:cubicBezTo>
                    <a:cubicBezTo>
                      <a:pt x="14720" y="12027"/>
                      <a:pt x="15618" y="13138"/>
                      <a:pt x="16468" y="14248"/>
                    </a:cubicBezTo>
                    <a:cubicBezTo>
                      <a:pt x="16965" y="14862"/>
                      <a:pt x="17508" y="15453"/>
                      <a:pt x="18004" y="16067"/>
                    </a:cubicBezTo>
                    <a:cubicBezTo>
                      <a:pt x="17579" y="15477"/>
                      <a:pt x="17201" y="14886"/>
                      <a:pt x="16823" y="14319"/>
                    </a:cubicBezTo>
                    <a:cubicBezTo>
                      <a:pt x="16398" y="13775"/>
                      <a:pt x="15996" y="13185"/>
                      <a:pt x="15571" y="12618"/>
                    </a:cubicBezTo>
                    <a:cubicBezTo>
                      <a:pt x="14720" y="11484"/>
                      <a:pt x="13869" y="10373"/>
                      <a:pt x="13019" y="9286"/>
                    </a:cubicBezTo>
                    <a:cubicBezTo>
                      <a:pt x="12499" y="8648"/>
                      <a:pt x="12026" y="8010"/>
                      <a:pt x="11507" y="7396"/>
                    </a:cubicBezTo>
                    <a:cubicBezTo>
                      <a:pt x="11476" y="7347"/>
                      <a:pt x="11437" y="7327"/>
                      <a:pt x="11399" y="7327"/>
                    </a:cubicBezTo>
                    <a:close/>
                    <a:moveTo>
                      <a:pt x="3983" y="11269"/>
                    </a:moveTo>
                    <a:cubicBezTo>
                      <a:pt x="3912" y="11269"/>
                      <a:pt x="3811" y="11487"/>
                      <a:pt x="3946" y="11555"/>
                    </a:cubicBezTo>
                    <a:cubicBezTo>
                      <a:pt x="4631" y="11885"/>
                      <a:pt x="5340" y="12169"/>
                      <a:pt x="6049" y="12476"/>
                    </a:cubicBezTo>
                    <a:cubicBezTo>
                      <a:pt x="6758" y="12760"/>
                      <a:pt x="7466" y="13090"/>
                      <a:pt x="8128" y="13421"/>
                    </a:cubicBezTo>
                    <a:cubicBezTo>
                      <a:pt x="9498" y="14059"/>
                      <a:pt x="10845" y="14744"/>
                      <a:pt x="12192" y="15477"/>
                    </a:cubicBezTo>
                    <a:cubicBezTo>
                      <a:pt x="12570" y="15689"/>
                      <a:pt x="12924" y="15902"/>
                      <a:pt x="13302" y="16091"/>
                    </a:cubicBezTo>
                    <a:cubicBezTo>
                      <a:pt x="13515" y="16209"/>
                      <a:pt x="13680" y="16304"/>
                      <a:pt x="13893" y="16398"/>
                    </a:cubicBezTo>
                    <a:cubicBezTo>
                      <a:pt x="14071" y="16457"/>
                      <a:pt x="14249" y="16533"/>
                      <a:pt x="14399" y="16626"/>
                    </a:cubicBezTo>
                    <a:lnTo>
                      <a:pt x="14399" y="16626"/>
                    </a:lnTo>
                    <a:cubicBezTo>
                      <a:pt x="14104" y="16425"/>
                      <a:pt x="13839" y="16193"/>
                      <a:pt x="13515" y="16020"/>
                    </a:cubicBezTo>
                    <a:cubicBezTo>
                      <a:pt x="13184" y="15807"/>
                      <a:pt x="12853" y="15595"/>
                      <a:pt x="12570" y="15429"/>
                    </a:cubicBezTo>
                    <a:cubicBezTo>
                      <a:pt x="11908" y="15028"/>
                      <a:pt x="11247" y="14650"/>
                      <a:pt x="10562" y="14295"/>
                    </a:cubicBezTo>
                    <a:cubicBezTo>
                      <a:pt x="9191" y="13586"/>
                      <a:pt x="7821" y="12901"/>
                      <a:pt x="6427" y="12287"/>
                    </a:cubicBezTo>
                    <a:cubicBezTo>
                      <a:pt x="5623" y="11933"/>
                      <a:pt x="4820" y="11555"/>
                      <a:pt x="3993" y="11271"/>
                    </a:cubicBezTo>
                    <a:cubicBezTo>
                      <a:pt x="3990" y="11270"/>
                      <a:pt x="3986" y="11269"/>
                      <a:pt x="3983" y="11269"/>
                    </a:cubicBezTo>
                    <a:close/>
                    <a:moveTo>
                      <a:pt x="14399" y="16626"/>
                    </a:moveTo>
                    <a:cubicBezTo>
                      <a:pt x="14427" y="16645"/>
                      <a:pt x="14455" y="16663"/>
                      <a:pt x="14484" y="16682"/>
                    </a:cubicBezTo>
                    <a:cubicBezTo>
                      <a:pt x="14457" y="16662"/>
                      <a:pt x="14429" y="16644"/>
                      <a:pt x="14399" y="16626"/>
                    </a:cubicBezTo>
                    <a:close/>
                    <a:moveTo>
                      <a:pt x="39263" y="11271"/>
                    </a:moveTo>
                    <a:cubicBezTo>
                      <a:pt x="39241" y="11271"/>
                      <a:pt x="39219" y="11278"/>
                      <a:pt x="39198" y="11295"/>
                    </a:cubicBezTo>
                    <a:cubicBezTo>
                      <a:pt x="38584" y="11696"/>
                      <a:pt x="37969" y="12192"/>
                      <a:pt x="37379" y="12641"/>
                    </a:cubicBezTo>
                    <a:cubicBezTo>
                      <a:pt x="36764" y="13090"/>
                      <a:pt x="36126" y="13563"/>
                      <a:pt x="35489" y="13965"/>
                    </a:cubicBezTo>
                    <a:cubicBezTo>
                      <a:pt x="34236" y="14839"/>
                      <a:pt x="32984" y="15666"/>
                      <a:pt x="31685" y="16445"/>
                    </a:cubicBezTo>
                    <a:cubicBezTo>
                      <a:pt x="31330" y="16682"/>
                      <a:pt x="30928" y="16894"/>
                      <a:pt x="30574" y="17131"/>
                    </a:cubicBezTo>
                    <a:cubicBezTo>
                      <a:pt x="30409" y="17249"/>
                      <a:pt x="30196" y="17367"/>
                      <a:pt x="30031" y="17485"/>
                    </a:cubicBezTo>
                    <a:cubicBezTo>
                      <a:pt x="29842" y="17603"/>
                      <a:pt x="29676" y="17745"/>
                      <a:pt x="29464" y="17863"/>
                    </a:cubicBezTo>
                    <a:cubicBezTo>
                      <a:pt x="29818" y="17698"/>
                      <a:pt x="30172" y="17556"/>
                      <a:pt x="30527" y="17367"/>
                    </a:cubicBezTo>
                    <a:lnTo>
                      <a:pt x="31495" y="16847"/>
                    </a:lnTo>
                    <a:cubicBezTo>
                      <a:pt x="32181" y="16445"/>
                      <a:pt x="32819" y="16067"/>
                      <a:pt x="33480" y="15666"/>
                    </a:cubicBezTo>
                    <a:cubicBezTo>
                      <a:pt x="34780" y="14839"/>
                      <a:pt x="36032" y="13965"/>
                      <a:pt x="37284" y="13090"/>
                    </a:cubicBezTo>
                    <a:cubicBezTo>
                      <a:pt x="37993" y="12594"/>
                      <a:pt x="38702" y="12074"/>
                      <a:pt x="39363" y="11484"/>
                    </a:cubicBezTo>
                    <a:cubicBezTo>
                      <a:pt x="39461" y="11425"/>
                      <a:pt x="39366" y="11271"/>
                      <a:pt x="39263" y="11271"/>
                    </a:cubicBezTo>
                    <a:close/>
                    <a:moveTo>
                      <a:pt x="22479" y="1335"/>
                    </a:moveTo>
                    <a:cubicBezTo>
                      <a:pt x="22402" y="1335"/>
                      <a:pt x="22261" y="1420"/>
                      <a:pt x="22281" y="1537"/>
                    </a:cubicBezTo>
                    <a:cubicBezTo>
                      <a:pt x="22352" y="1796"/>
                      <a:pt x="22399" y="2080"/>
                      <a:pt x="22470" y="2316"/>
                    </a:cubicBezTo>
                    <a:cubicBezTo>
                      <a:pt x="22517" y="2576"/>
                      <a:pt x="22588" y="2836"/>
                      <a:pt x="22635" y="3072"/>
                    </a:cubicBezTo>
                    <a:cubicBezTo>
                      <a:pt x="22730" y="3616"/>
                      <a:pt x="22777" y="4112"/>
                      <a:pt x="22848" y="4632"/>
                    </a:cubicBezTo>
                    <a:cubicBezTo>
                      <a:pt x="22942" y="5695"/>
                      <a:pt x="22966" y="6805"/>
                      <a:pt x="22966" y="7869"/>
                    </a:cubicBezTo>
                    <a:cubicBezTo>
                      <a:pt x="22966" y="10019"/>
                      <a:pt x="22848" y="12169"/>
                      <a:pt x="22588" y="14295"/>
                    </a:cubicBezTo>
                    <a:cubicBezTo>
                      <a:pt x="22517" y="14886"/>
                      <a:pt x="22423" y="15500"/>
                      <a:pt x="22352" y="16091"/>
                    </a:cubicBezTo>
                    <a:cubicBezTo>
                      <a:pt x="22304" y="16398"/>
                      <a:pt x="22257" y="16682"/>
                      <a:pt x="22234" y="16989"/>
                    </a:cubicBezTo>
                    <a:cubicBezTo>
                      <a:pt x="22163" y="17272"/>
                      <a:pt x="22163" y="17603"/>
                      <a:pt x="22139" y="17887"/>
                    </a:cubicBezTo>
                    <a:cubicBezTo>
                      <a:pt x="22139" y="17910"/>
                      <a:pt x="22145" y="17922"/>
                      <a:pt x="22151" y="17922"/>
                    </a:cubicBezTo>
                    <a:cubicBezTo>
                      <a:pt x="22157" y="17922"/>
                      <a:pt x="22163" y="17910"/>
                      <a:pt x="22163" y="17887"/>
                    </a:cubicBezTo>
                    <a:cubicBezTo>
                      <a:pt x="22257" y="17627"/>
                      <a:pt x="22352" y="17367"/>
                      <a:pt x="22399" y="17107"/>
                    </a:cubicBezTo>
                    <a:cubicBezTo>
                      <a:pt x="22470" y="16823"/>
                      <a:pt x="22517" y="16587"/>
                      <a:pt x="22564" y="16327"/>
                    </a:cubicBezTo>
                    <a:cubicBezTo>
                      <a:pt x="22706" y="15807"/>
                      <a:pt x="22777" y="15264"/>
                      <a:pt x="22871" y="14697"/>
                    </a:cubicBezTo>
                    <a:cubicBezTo>
                      <a:pt x="23037" y="13610"/>
                      <a:pt x="23155" y="12523"/>
                      <a:pt x="23226" y="11436"/>
                    </a:cubicBezTo>
                    <a:cubicBezTo>
                      <a:pt x="23368" y="9263"/>
                      <a:pt x="23391" y="7089"/>
                      <a:pt x="23250" y="4939"/>
                    </a:cubicBezTo>
                    <a:cubicBezTo>
                      <a:pt x="23226" y="4301"/>
                      <a:pt x="23155" y="3710"/>
                      <a:pt x="23037" y="3096"/>
                    </a:cubicBezTo>
                    <a:lnTo>
                      <a:pt x="22871" y="2222"/>
                    </a:lnTo>
                    <a:cubicBezTo>
                      <a:pt x="22777" y="1915"/>
                      <a:pt x="22659" y="1655"/>
                      <a:pt x="22517" y="1348"/>
                    </a:cubicBezTo>
                    <a:cubicBezTo>
                      <a:pt x="22509" y="1339"/>
                      <a:pt x="22495" y="1335"/>
                      <a:pt x="22479" y="1335"/>
                    </a:cubicBezTo>
                    <a:close/>
                    <a:moveTo>
                      <a:pt x="35719" y="11180"/>
                    </a:moveTo>
                    <a:cubicBezTo>
                      <a:pt x="35682" y="11180"/>
                      <a:pt x="35643" y="11193"/>
                      <a:pt x="35607" y="11224"/>
                    </a:cubicBezTo>
                    <a:cubicBezTo>
                      <a:pt x="34473" y="12051"/>
                      <a:pt x="33386" y="12949"/>
                      <a:pt x="32299" y="13823"/>
                    </a:cubicBezTo>
                    <a:cubicBezTo>
                      <a:pt x="31212" y="14673"/>
                      <a:pt x="30078" y="15571"/>
                      <a:pt x="28991" y="16422"/>
                    </a:cubicBezTo>
                    <a:cubicBezTo>
                      <a:pt x="28377" y="16918"/>
                      <a:pt x="27786" y="17461"/>
                      <a:pt x="27148" y="17958"/>
                    </a:cubicBezTo>
                    <a:cubicBezTo>
                      <a:pt x="27739" y="17556"/>
                      <a:pt x="28329" y="17154"/>
                      <a:pt x="28896" y="16776"/>
                    </a:cubicBezTo>
                    <a:cubicBezTo>
                      <a:pt x="29464" y="16374"/>
                      <a:pt x="30054" y="15949"/>
                      <a:pt x="30621" y="15548"/>
                    </a:cubicBezTo>
                    <a:cubicBezTo>
                      <a:pt x="31732" y="14673"/>
                      <a:pt x="32866" y="13823"/>
                      <a:pt x="33953" y="12972"/>
                    </a:cubicBezTo>
                    <a:cubicBezTo>
                      <a:pt x="34567" y="12476"/>
                      <a:pt x="35229" y="12003"/>
                      <a:pt x="35843" y="11460"/>
                    </a:cubicBezTo>
                    <a:cubicBezTo>
                      <a:pt x="35972" y="11349"/>
                      <a:pt x="35856" y="11180"/>
                      <a:pt x="35719" y="11180"/>
                    </a:cubicBezTo>
                    <a:close/>
                    <a:moveTo>
                      <a:pt x="12299" y="3677"/>
                    </a:moveTo>
                    <a:cubicBezTo>
                      <a:pt x="12176" y="3677"/>
                      <a:pt x="12063" y="3797"/>
                      <a:pt x="12145" y="3899"/>
                    </a:cubicBezTo>
                    <a:cubicBezTo>
                      <a:pt x="12334" y="4112"/>
                      <a:pt x="12499" y="4325"/>
                      <a:pt x="12688" y="4490"/>
                    </a:cubicBezTo>
                    <a:cubicBezTo>
                      <a:pt x="12853" y="4679"/>
                      <a:pt x="13066" y="4868"/>
                      <a:pt x="13208" y="5081"/>
                    </a:cubicBezTo>
                    <a:cubicBezTo>
                      <a:pt x="13562" y="5506"/>
                      <a:pt x="13869" y="5908"/>
                      <a:pt x="14200" y="6309"/>
                    </a:cubicBezTo>
                    <a:cubicBezTo>
                      <a:pt x="14815" y="7207"/>
                      <a:pt x="15382" y="8129"/>
                      <a:pt x="15901" y="9050"/>
                    </a:cubicBezTo>
                    <a:cubicBezTo>
                      <a:pt x="16988" y="10893"/>
                      <a:pt x="17933" y="12830"/>
                      <a:pt x="18808" y="14791"/>
                    </a:cubicBezTo>
                    <a:lnTo>
                      <a:pt x="19516" y="16493"/>
                    </a:lnTo>
                    <a:cubicBezTo>
                      <a:pt x="19635" y="16753"/>
                      <a:pt x="19753" y="17012"/>
                      <a:pt x="19824" y="17320"/>
                    </a:cubicBezTo>
                    <a:cubicBezTo>
                      <a:pt x="19942" y="17603"/>
                      <a:pt x="20060" y="17863"/>
                      <a:pt x="20202" y="18170"/>
                    </a:cubicBezTo>
                    <a:lnTo>
                      <a:pt x="20249" y="18170"/>
                    </a:lnTo>
                    <a:cubicBezTo>
                      <a:pt x="20178" y="17910"/>
                      <a:pt x="20131" y="17627"/>
                      <a:pt x="20060" y="17343"/>
                    </a:cubicBezTo>
                    <a:cubicBezTo>
                      <a:pt x="20013" y="17083"/>
                      <a:pt x="19918" y="16847"/>
                      <a:pt x="19824" y="16611"/>
                    </a:cubicBezTo>
                    <a:cubicBezTo>
                      <a:pt x="19658" y="16067"/>
                      <a:pt x="19469" y="15571"/>
                      <a:pt x="19256" y="15075"/>
                    </a:cubicBezTo>
                    <a:cubicBezTo>
                      <a:pt x="18855" y="14035"/>
                      <a:pt x="18430" y="13019"/>
                      <a:pt x="17957" y="12051"/>
                    </a:cubicBezTo>
                    <a:cubicBezTo>
                      <a:pt x="17012" y="10113"/>
                      <a:pt x="15949" y="8223"/>
                      <a:pt x="14744" y="6404"/>
                    </a:cubicBezTo>
                    <a:cubicBezTo>
                      <a:pt x="14389" y="5908"/>
                      <a:pt x="14035" y="5411"/>
                      <a:pt x="13657" y="4939"/>
                    </a:cubicBezTo>
                    <a:cubicBezTo>
                      <a:pt x="13444" y="4703"/>
                      <a:pt x="13279" y="4490"/>
                      <a:pt x="13066" y="4254"/>
                    </a:cubicBezTo>
                    <a:cubicBezTo>
                      <a:pt x="12853" y="4017"/>
                      <a:pt x="12617" y="3852"/>
                      <a:pt x="12357" y="3687"/>
                    </a:cubicBezTo>
                    <a:cubicBezTo>
                      <a:pt x="12338" y="3680"/>
                      <a:pt x="12318" y="3677"/>
                      <a:pt x="12299" y="3677"/>
                    </a:cubicBezTo>
                    <a:close/>
                    <a:moveTo>
                      <a:pt x="5710" y="14314"/>
                    </a:moveTo>
                    <a:cubicBezTo>
                      <a:pt x="5565" y="14314"/>
                      <a:pt x="5496" y="14607"/>
                      <a:pt x="5694" y="14673"/>
                    </a:cubicBezTo>
                    <a:cubicBezTo>
                      <a:pt x="6994" y="15240"/>
                      <a:pt x="8293" y="15737"/>
                      <a:pt x="9593" y="16256"/>
                    </a:cubicBezTo>
                    <a:cubicBezTo>
                      <a:pt x="10892" y="16776"/>
                      <a:pt x="12192" y="17272"/>
                      <a:pt x="13491" y="17792"/>
                    </a:cubicBezTo>
                    <a:cubicBezTo>
                      <a:pt x="14224" y="18076"/>
                      <a:pt x="14980" y="18312"/>
                      <a:pt x="15736" y="18619"/>
                    </a:cubicBezTo>
                    <a:cubicBezTo>
                      <a:pt x="15074" y="18312"/>
                      <a:pt x="14460" y="17981"/>
                      <a:pt x="13799" y="17698"/>
                    </a:cubicBezTo>
                    <a:cubicBezTo>
                      <a:pt x="13161" y="17390"/>
                      <a:pt x="12546" y="17107"/>
                      <a:pt x="11885" y="16847"/>
                    </a:cubicBezTo>
                    <a:cubicBezTo>
                      <a:pt x="10585" y="16304"/>
                      <a:pt x="9286" y="15737"/>
                      <a:pt x="7986" y="15217"/>
                    </a:cubicBezTo>
                    <a:cubicBezTo>
                      <a:pt x="7254" y="14910"/>
                      <a:pt x="6521" y="14602"/>
                      <a:pt x="5742" y="14319"/>
                    </a:cubicBezTo>
                    <a:cubicBezTo>
                      <a:pt x="5731" y="14316"/>
                      <a:pt x="5720" y="14314"/>
                      <a:pt x="5710" y="14314"/>
                    </a:cubicBezTo>
                    <a:close/>
                    <a:moveTo>
                      <a:pt x="32332" y="4448"/>
                    </a:moveTo>
                    <a:cubicBezTo>
                      <a:pt x="32281" y="4448"/>
                      <a:pt x="32231" y="4469"/>
                      <a:pt x="32204" y="4514"/>
                    </a:cubicBezTo>
                    <a:cubicBezTo>
                      <a:pt x="32110" y="4797"/>
                      <a:pt x="32039" y="5033"/>
                      <a:pt x="31968" y="5293"/>
                    </a:cubicBezTo>
                    <a:cubicBezTo>
                      <a:pt x="31921" y="5553"/>
                      <a:pt x="31826" y="5789"/>
                      <a:pt x="31732" y="6049"/>
                    </a:cubicBezTo>
                    <a:cubicBezTo>
                      <a:pt x="31566" y="6569"/>
                      <a:pt x="31354" y="7042"/>
                      <a:pt x="31117" y="7514"/>
                    </a:cubicBezTo>
                    <a:cubicBezTo>
                      <a:pt x="30645" y="8483"/>
                      <a:pt x="30125" y="9428"/>
                      <a:pt x="29605" y="10373"/>
                    </a:cubicBezTo>
                    <a:cubicBezTo>
                      <a:pt x="28542" y="12240"/>
                      <a:pt x="27337" y="14035"/>
                      <a:pt x="26061" y="15784"/>
                    </a:cubicBezTo>
                    <a:cubicBezTo>
                      <a:pt x="25707" y="16256"/>
                      <a:pt x="25329" y="16753"/>
                      <a:pt x="24974" y="17225"/>
                    </a:cubicBezTo>
                    <a:lnTo>
                      <a:pt x="24431" y="17934"/>
                    </a:lnTo>
                    <a:cubicBezTo>
                      <a:pt x="24242" y="18170"/>
                      <a:pt x="24076" y="18430"/>
                      <a:pt x="23911" y="18690"/>
                    </a:cubicBezTo>
                    <a:cubicBezTo>
                      <a:pt x="23911" y="18690"/>
                      <a:pt x="23911" y="18737"/>
                      <a:pt x="23935" y="18737"/>
                    </a:cubicBezTo>
                    <a:cubicBezTo>
                      <a:pt x="24147" y="18548"/>
                      <a:pt x="24360" y="18383"/>
                      <a:pt x="24549" y="18170"/>
                    </a:cubicBezTo>
                    <a:cubicBezTo>
                      <a:pt x="24738" y="17981"/>
                      <a:pt x="24903" y="17792"/>
                      <a:pt x="25092" y="17579"/>
                    </a:cubicBezTo>
                    <a:cubicBezTo>
                      <a:pt x="25447" y="17154"/>
                      <a:pt x="25801" y="16753"/>
                      <a:pt x="26156" y="16304"/>
                    </a:cubicBezTo>
                    <a:cubicBezTo>
                      <a:pt x="26841" y="15453"/>
                      <a:pt x="27479" y="14555"/>
                      <a:pt x="28093" y="13681"/>
                    </a:cubicBezTo>
                    <a:cubicBezTo>
                      <a:pt x="29298" y="11885"/>
                      <a:pt x="30432" y="10019"/>
                      <a:pt x="31377" y="8058"/>
                    </a:cubicBezTo>
                    <a:cubicBezTo>
                      <a:pt x="31637" y="7491"/>
                      <a:pt x="31897" y="6971"/>
                      <a:pt x="32110" y="6380"/>
                    </a:cubicBezTo>
                    <a:cubicBezTo>
                      <a:pt x="32204" y="6097"/>
                      <a:pt x="32322" y="5813"/>
                      <a:pt x="32370" y="5530"/>
                    </a:cubicBezTo>
                    <a:cubicBezTo>
                      <a:pt x="32464" y="5222"/>
                      <a:pt x="32488" y="4939"/>
                      <a:pt x="32488" y="4608"/>
                    </a:cubicBezTo>
                    <a:cubicBezTo>
                      <a:pt x="32503" y="4505"/>
                      <a:pt x="32417" y="4448"/>
                      <a:pt x="32332" y="4448"/>
                    </a:cubicBezTo>
                    <a:close/>
                    <a:moveTo>
                      <a:pt x="4678" y="10728"/>
                    </a:moveTo>
                    <a:cubicBezTo>
                      <a:pt x="4466" y="10751"/>
                      <a:pt x="4442" y="10964"/>
                      <a:pt x="4584" y="11011"/>
                    </a:cubicBezTo>
                    <a:cubicBezTo>
                      <a:pt x="4867" y="11106"/>
                      <a:pt x="5104" y="11200"/>
                      <a:pt x="5364" y="11247"/>
                    </a:cubicBezTo>
                    <a:cubicBezTo>
                      <a:pt x="5623" y="11318"/>
                      <a:pt x="5860" y="11413"/>
                      <a:pt x="6120" y="11484"/>
                    </a:cubicBezTo>
                    <a:cubicBezTo>
                      <a:pt x="6639" y="11673"/>
                      <a:pt x="7112" y="11885"/>
                      <a:pt x="7585" y="12098"/>
                    </a:cubicBezTo>
                    <a:cubicBezTo>
                      <a:pt x="8553" y="12570"/>
                      <a:pt x="9498" y="13090"/>
                      <a:pt x="10443" y="13610"/>
                    </a:cubicBezTo>
                    <a:cubicBezTo>
                      <a:pt x="12286" y="14673"/>
                      <a:pt x="14106" y="15878"/>
                      <a:pt x="15854" y="17154"/>
                    </a:cubicBezTo>
                    <a:cubicBezTo>
                      <a:pt x="16303" y="17509"/>
                      <a:pt x="16823" y="17887"/>
                      <a:pt x="17295" y="18241"/>
                    </a:cubicBezTo>
                    <a:lnTo>
                      <a:pt x="18004" y="18784"/>
                    </a:lnTo>
                    <a:cubicBezTo>
                      <a:pt x="18241" y="18997"/>
                      <a:pt x="18500" y="19139"/>
                      <a:pt x="18760" y="19304"/>
                    </a:cubicBezTo>
                    <a:cubicBezTo>
                      <a:pt x="18760" y="19304"/>
                      <a:pt x="18808" y="19304"/>
                      <a:pt x="18808" y="19281"/>
                    </a:cubicBezTo>
                    <a:cubicBezTo>
                      <a:pt x="18619" y="19068"/>
                      <a:pt x="18430" y="18879"/>
                      <a:pt x="18241" y="18666"/>
                    </a:cubicBezTo>
                    <a:cubicBezTo>
                      <a:pt x="18051" y="18501"/>
                      <a:pt x="17839" y="18312"/>
                      <a:pt x="17650" y="18147"/>
                    </a:cubicBezTo>
                    <a:cubicBezTo>
                      <a:pt x="17225" y="17792"/>
                      <a:pt x="16823" y="17414"/>
                      <a:pt x="16374" y="17083"/>
                    </a:cubicBezTo>
                    <a:cubicBezTo>
                      <a:pt x="15523" y="16398"/>
                      <a:pt x="14626" y="15737"/>
                      <a:pt x="13751" y="15122"/>
                    </a:cubicBezTo>
                    <a:cubicBezTo>
                      <a:pt x="11932" y="13917"/>
                      <a:pt x="10089" y="12783"/>
                      <a:pt x="8128" y="11838"/>
                    </a:cubicBezTo>
                    <a:cubicBezTo>
                      <a:pt x="7561" y="11578"/>
                      <a:pt x="7041" y="11318"/>
                      <a:pt x="6450" y="11106"/>
                    </a:cubicBezTo>
                    <a:cubicBezTo>
                      <a:pt x="6143" y="11011"/>
                      <a:pt x="5883" y="10893"/>
                      <a:pt x="5600" y="10846"/>
                    </a:cubicBezTo>
                    <a:cubicBezTo>
                      <a:pt x="5293" y="10751"/>
                      <a:pt x="5009" y="10728"/>
                      <a:pt x="4678" y="10728"/>
                    </a:cubicBezTo>
                    <a:close/>
                    <a:moveTo>
                      <a:pt x="39415" y="12078"/>
                    </a:moveTo>
                    <a:cubicBezTo>
                      <a:pt x="39382" y="12078"/>
                      <a:pt x="39347" y="12091"/>
                      <a:pt x="39316" y="12122"/>
                    </a:cubicBezTo>
                    <a:cubicBezTo>
                      <a:pt x="39127" y="12287"/>
                      <a:pt x="38915" y="12476"/>
                      <a:pt x="38725" y="12641"/>
                    </a:cubicBezTo>
                    <a:cubicBezTo>
                      <a:pt x="38560" y="12830"/>
                      <a:pt x="38347" y="13019"/>
                      <a:pt x="38135" y="13185"/>
                    </a:cubicBezTo>
                    <a:cubicBezTo>
                      <a:pt x="37733" y="13539"/>
                      <a:pt x="37308" y="13823"/>
                      <a:pt x="36906" y="14154"/>
                    </a:cubicBezTo>
                    <a:cubicBezTo>
                      <a:pt x="36008" y="14768"/>
                      <a:pt x="35110" y="15335"/>
                      <a:pt x="34189" y="15855"/>
                    </a:cubicBezTo>
                    <a:cubicBezTo>
                      <a:pt x="32322" y="16965"/>
                      <a:pt x="30409" y="17910"/>
                      <a:pt x="28424" y="18761"/>
                    </a:cubicBezTo>
                    <a:lnTo>
                      <a:pt x="26746" y="19470"/>
                    </a:lnTo>
                    <a:cubicBezTo>
                      <a:pt x="26486" y="19588"/>
                      <a:pt x="26203" y="19706"/>
                      <a:pt x="25919" y="19777"/>
                    </a:cubicBezTo>
                    <a:cubicBezTo>
                      <a:pt x="25612" y="19919"/>
                      <a:pt x="25352" y="20013"/>
                      <a:pt x="25069" y="20178"/>
                    </a:cubicBezTo>
                    <a:lnTo>
                      <a:pt x="25069" y="20202"/>
                    </a:lnTo>
                    <a:cubicBezTo>
                      <a:pt x="25329" y="20131"/>
                      <a:pt x="25589" y="20084"/>
                      <a:pt x="25896" y="20013"/>
                    </a:cubicBezTo>
                    <a:cubicBezTo>
                      <a:pt x="26156" y="19966"/>
                      <a:pt x="26392" y="19871"/>
                      <a:pt x="26628" y="19777"/>
                    </a:cubicBezTo>
                    <a:cubicBezTo>
                      <a:pt x="27148" y="19611"/>
                      <a:pt x="27668" y="19422"/>
                      <a:pt x="28164" y="19233"/>
                    </a:cubicBezTo>
                    <a:cubicBezTo>
                      <a:pt x="29204" y="18808"/>
                      <a:pt x="30196" y="18406"/>
                      <a:pt x="31165" y="17934"/>
                    </a:cubicBezTo>
                    <a:cubicBezTo>
                      <a:pt x="33126" y="16989"/>
                      <a:pt x="35016" y="15926"/>
                      <a:pt x="36812" y="14697"/>
                    </a:cubicBezTo>
                    <a:cubicBezTo>
                      <a:pt x="37308" y="14343"/>
                      <a:pt x="37828" y="13988"/>
                      <a:pt x="38300" y="13610"/>
                    </a:cubicBezTo>
                    <a:cubicBezTo>
                      <a:pt x="38536" y="13397"/>
                      <a:pt x="38725" y="13232"/>
                      <a:pt x="38962" y="13019"/>
                    </a:cubicBezTo>
                    <a:cubicBezTo>
                      <a:pt x="39198" y="12807"/>
                      <a:pt x="39387" y="12570"/>
                      <a:pt x="39529" y="12311"/>
                    </a:cubicBezTo>
                    <a:cubicBezTo>
                      <a:pt x="39599" y="12188"/>
                      <a:pt x="39513" y="12078"/>
                      <a:pt x="39415" y="12078"/>
                    </a:cubicBezTo>
                    <a:close/>
                    <a:moveTo>
                      <a:pt x="20537" y="0"/>
                    </a:moveTo>
                    <a:cubicBezTo>
                      <a:pt x="20477" y="0"/>
                      <a:pt x="20414" y="42"/>
                      <a:pt x="20414" y="119"/>
                    </a:cubicBezTo>
                    <a:cubicBezTo>
                      <a:pt x="20485" y="780"/>
                      <a:pt x="20603" y="1418"/>
                      <a:pt x="20698" y="2104"/>
                    </a:cubicBezTo>
                    <a:cubicBezTo>
                      <a:pt x="20769" y="2742"/>
                      <a:pt x="20863" y="3427"/>
                      <a:pt x="20958" y="4088"/>
                    </a:cubicBezTo>
                    <a:cubicBezTo>
                      <a:pt x="21123" y="5388"/>
                      <a:pt x="21241" y="6711"/>
                      <a:pt x="21359" y="8034"/>
                    </a:cubicBezTo>
                    <a:cubicBezTo>
                      <a:pt x="21572" y="10704"/>
                      <a:pt x="21690" y="13350"/>
                      <a:pt x="21714" y="15973"/>
                    </a:cubicBezTo>
                    <a:lnTo>
                      <a:pt x="21714" y="18194"/>
                    </a:lnTo>
                    <a:cubicBezTo>
                      <a:pt x="21714" y="18926"/>
                      <a:pt x="21714" y="19706"/>
                      <a:pt x="21690" y="20438"/>
                    </a:cubicBezTo>
                    <a:cubicBezTo>
                      <a:pt x="21690" y="20450"/>
                      <a:pt x="21696" y="20456"/>
                      <a:pt x="21702" y="20456"/>
                    </a:cubicBezTo>
                    <a:cubicBezTo>
                      <a:pt x="21708" y="20456"/>
                      <a:pt x="21714" y="20450"/>
                      <a:pt x="21714" y="20438"/>
                    </a:cubicBezTo>
                    <a:cubicBezTo>
                      <a:pt x="21808" y="19115"/>
                      <a:pt x="21926" y="17792"/>
                      <a:pt x="21950" y="16422"/>
                    </a:cubicBezTo>
                    <a:cubicBezTo>
                      <a:pt x="21997" y="15099"/>
                      <a:pt x="21997" y="13799"/>
                      <a:pt x="21926" y="12476"/>
                    </a:cubicBezTo>
                    <a:cubicBezTo>
                      <a:pt x="21832" y="9806"/>
                      <a:pt x="21666" y="7160"/>
                      <a:pt x="21336" y="4514"/>
                    </a:cubicBezTo>
                    <a:cubicBezTo>
                      <a:pt x="21241" y="3781"/>
                      <a:pt x="21170" y="3049"/>
                      <a:pt x="21052" y="2316"/>
                    </a:cubicBezTo>
                    <a:cubicBezTo>
                      <a:pt x="20934" y="1560"/>
                      <a:pt x="20840" y="828"/>
                      <a:pt x="20651" y="95"/>
                    </a:cubicBezTo>
                    <a:cubicBezTo>
                      <a:pt x="20640" y="30"/>
                      <a:pt x="20589" y="0"/>
                      <a:pt x="20537" y="0"/>
                    </a:cubicBezTo>
                    <a:close/>
                    <a:moveTo>
                      <a:pt x="9940" y="3456"/>
                    </a:moveTo>
                    <a:cubicBezTo>
                      <a:pt x="9854" y="3456"/>
                      <a:pt x="9789" y="3536"/>
                      <a:pt x="9853" y="3616"/>
                    </a:cubicBezTo>
                    <a:cubicBezTo>
                      <a:pt x="10231" y="4136"/>
                      <a:pt x="10656" y="4679"/>
                      <a:pt x="11058" y="5175"/>
                    </a:cubicBezTo>
                    <a:lnTo>
                      <a:pt x="12286" y="6758"/>
                    </a:lnTo>
                    <a:cubicBezTo>
                      <a:pt x="13090" y="7821"/>
                      <a:pt x="13869" y="8885"/>
                      <a:pt x="14626" y="9995"/>
                    </a:cubicBezTo>
                    <a:cubicBezTo>
                      <a:pt x="16138" y="12169"/>
                      <a:pt x="17555" y="14413"/>
                      <a:pt x="18926" y="16729"/>
                    </a:cubicBezTo>
                    <a:cubicBezTo>
                      <a:pt x="19304" y="17343"/>
                      <a:pt x="19658" y="17981"/>
                      <a:pt x="20036" y="18643"/>
                    </a:cubicBezTo>
                    <a:cubicBezTo>
                      <a:pt x="20414" y="19281"/>
                      <a:pt x="20769" y="19942"/>
                      <a:pt x="21123" y="20627"/>
                    </a:cubicBezTo>
                    <a:cubicBezTo>
                      <a:pt x="21123" y="20634"/>
                      <a:pt x="21128" y="20637"/>
                      <a:pt x="21135" y="20637"/>
                    </a:cubicBezTo>
                    <a:cubicBezTo>
                      <a:pt x="21154" y="20637"/>
                      <a:pt x="21188" y="20615"/>
                      <a:pt x="21170" y="20580"/>
                    </a:cubicBezTo>
                    <a:cubicBezTo>
                      <a:pt x="20580" y="19375"/>
                      <a:pt x="20013" y="18170"/>
                      <a:pt x="19351" y="17012"/>
                    </a:cubicBezTo>
                    <a:cubicBezTo>
                      <a:pt x="18713" y="15855"/>
                      <a:pt x="18051" y="14721"/>
                      <a:pt x="17343" y="13586"/>
                    </a:cubicBezTo>
                    <a:cubicBezTo>
                      <a:pt x="15972" y="11318"/>
                      <a:pt x="14460" y="9121"/>
                      <a:pt x="12853" y="6994"/>
                    </a:cubicBezTo>
                    <a:cubicBezTo>
                      <a:pt x="12428" y="6404"/>
                      <a:pt x="11979" y="5813"/>
                      <a:pt x="11507" y="5222"/>
                    </a:cubicBezTo>
                    <a:cubicBezTo>
                      <a:pt x="11034" y="4632"/>
                      <a:pt x="10585" y="4041"/>
                      <a:pt x="10065" y="3521"/>
                    </a:cubicBezTo>
                    <a:cubicBezTo>
                      <a:pt x="10027" y="3475"/>
                      <a:pt x="9981" y="3456"/>
                      <a:pt x="9940" y="3456"/>
                    </a:cubicBezTo>
                    <a:close/>
                    <a:moveTo>
                      <a:pt x="31409" y="2310"/>
                    </a:moveTo>
                    <a:cubicBezTo>
                      <a:pt x="31377" y="2310"/>
                      <a:pt x="31345" y="2326"/>
                      <a:pt x="31330" y="2363"/>
                    </a:cubicBezTo>
                    <a:cubicBezTo>
                      <a:pt x="31023" y="2954"/>
                      <a:pt x="30810" y="3568"/>
                      <a:pt x="30550" y="4206"/>
                    </a:cubicBezTo>
                    <a:cubicBezTo>
                      <a:pt x="30314" y="4821"/>
                      <a:pt x="30054" y="5435"/>
                      <a:pt x="29794" y="6049"/>
                    </a:cubicBezTo>
                    <a:cubicBezTo>
                      <a:pt x="29275" y="7278"/>
                      <a:pt x="28731" y="8483"/>
                      <a:pt x="28164" y="9688"/>
                    </a:cubicBezTo>
                    <a:cubicBezTo>
                      <a:pt x="27030" y="12074"/>
                      <a:pt x="25801" y="14437"/>
                      <a:pt x="24478" y="16753"/>
                    </a:cubicBezTo>
                    <a:cubicBezTo>
                      <a:pt x="24124" y="17390"/>
                      <a:pt x="23722" y="18028"/>
                      <a:pt x="23368" y="18666"/>
                    </a:cubicBezTo>
                    <a:cubicBezTo>
                      <a:pt x="23013" y="19328"/>
                      <a:pt x="22612" y="19966"/>
                      <a:pt x="22234" y="20627"/>
                    </a:cubicBezTo>
                    <a:cubicBezTo>
                      <a:pt x="22234" y="20651"/>
                      <a:pt x="22257" y="20651"/>
                      <a:pt x="22257" y="20651"/>
                    </a:cubicBezTo>
                    <a:cubicBezTo>
                      <a:pt x="23013" y="19564"/>
                      <a:pt x="23769" y="18430"/>
                      <a:pt x="24431" y="17272"/>
                    </a:cubicBezTo>
                    <a:cubicBezTo>
                      <a:pt x="25116" y="16162"/>
                      <a:pt x="25778" y="15004"/>
                      <a:pt x="26392" y="13846"/>
                    </a:cubicBezTo>
                    <a:cubicBezTo>
                      <a:pt x="27668" y="11507"/>
                      <a:pt x="28802" y="9097"/>
                      <a:pt x="29842" y="6687"/>
                    </a:cubicBezTo>
                    <a:cubicBezTo>
                      <a:pt x="30149" y="6002"/>
                      <a:pt x="30409" y="5317"/>
                      <a:pt x="30692" y="4608"/>
                    </a:cubicBezTo>
                    <a:cubicBezTo>
                      <a:pt x="30976" y="3899"/>
                      <a:pt x="31259" y="3214"/>
                      <a:pt x="31472" y="2482"/>
                    </a:cubicBezTo>
                    <a:cubicBezTo>
                      <a:pt x="31553" y="2385"/>
                      <a:pt x="31479" y="2310"/>
                      <a:pt x="31409" y="2310"/>
                    </a:cubicBezTo>
                    <a:close/>
                    <a:moveTo>
                      <a:pt x="2467" y="11739"/>
                    </a:moveTo>
                    <a:cubicBezTo>
                      <a:pt x="2372" y="11739"/>
                      <a:pt x="2322" y="11853"/>
                      <a:pt x="2434" y="11909"/>
                    </a:cubicBezTo>
                    <a:cubicBezTo>
                      <a:pt x="3024" y="12192"/>
                      <a:pt x="3639" y="12405"/>
                      <a:pt x="4277" y="12665"/>
                    </a:cubicBezTo>
                    <a:cubicBezTo>
                      <a:pt x="4891" y="12901"/>
                      <a:pt x="5505" y="13185"/>
                      <a:pt x="6120" y="13445"/>
                    </a:cubicBezTo>
                    <a:cubicBezTo>
                      <a:pt x="7348" y="13941"/>
                      <a:pt x="8553" y="14508"/>
                      <a:pt x="9758" y="15051"/>
                    </a:cubicBezTo>
                    <a:cubicBezTo>
                      <a:pt x="12145" y="16185"/>
                      <a:pt x="14507" y="17414"/>
                      <a:pt x="16823" y="18761"/>
                    </a:cubicBezTo>
                    <a:cubicBezTo>
                      <a:pt x="17461" y="19115"/>
                      <a:pt x="18075" y="19493"/>
                      <a:pt x="18737" y="19848"/>
                    </a:cubicBezTo>
                    <a:cubicBezTo>
                      <a:pt x="19398" y="20202"/>
                      <a:pt x="20036" y="20604"/>
                      <a:pt x="20674" y="21005"/>
                    </a:cubicBezTo>
                    <a:cubicBezTo>
                      <a:pt x="20721" y="21005"/>
                      <a:pt x="20721" y="20982"/>
                      <a:pt x="20721" y="20982"/>
                    </a:cubicBezTo>
                    <a:cubicBezTo>
                      <a:pt x="19611" y="20202"/>
                      <a:pt x="18500" y="19470"/>
                      <a:pt x="17343" y="18784"/>
                    </a:cubicBezTo>
                    <a:cubicBezTo>
                      <a:pt x="16232" y="18099"/>
                      <a:pt x="15074" y="17461"/>
                      <a:pt x="13917" y="16847"/>
                    </a:cubicBezTo>
                    <a:cubicBezTo>
                      <a:pt x="11578" y="15571"/>
                      <a:pt x="9168" y="14413"/>
                      <a:pt x="6734" y="13374"/>
                    </a:cubicBezTo>
                    <a:cubicBezTo>
                      <a:pt x="6072" y="13090"/>
                      <a:pt x="5387" y="12830"/>
                      <a:pt x="4678" y="12523"/>
                    </a:cubicBezTo>
                    <a:cubicBezTo>
                      <a:pt x="3970" y="12263"/>
                      <a:pt x="3284" y="11956"/>
                      <a:pt x="2552" y="11767"/>
                    </a:cubicBezTo>
                    <a:cubicBezTo>
                      <a:pt x="2522" y="11747"/>
                      <a:pt x="2493" y="11739"/>
                      <a:pt x="2467" y="11739"/>
                    </a:cubicBezTo>
                    <a:close/>
                    <a:moveTo>
                      <a:pt x="39721" y="9759"/>
                    </a:moveTo>
                    <a:cubicBezTo>
                      <a:pt x="39704" y="9759"/>
                      <a:pt x="39687" y="9766"/>
                      <a:pt x="39671" y="9782"/>
                    </a:cubicBezTo>
                    <a:cubicBezTo>
                      <a:pt x="39151" y="10161"/>
                      <a:pt x="38655" y="10562"/>
                      <a:pt x="38111" y="10987"/>
                    </a:cubicBezTo>
                    <a:lnTo>
                      <a:pt x="36528" y="12240"/>
                    </a:lnTo>
                    <a:cubicBezTo>
                      <a:pt x="35465" y="13019"/>
                      <a:pt x="34378" y="13799"/>
                      <a:pt x="33291" y="14555"/>
                    </a:cubicBezTo>
                    <a:cubicBezTo>
                      <a:pt x="31117" y="16067"/>
                      <a:pt x="28873" y="17509"/>
                      <a:pt x="26557" y="18855"/>
                    </a:cubicBezTo>
                    <a:cubicBezTo>
                      <a:pt x="25919" y="19233"/>
                      <a:pt x="25258" y="19588"/>
                      <a:pt x="24644" y="19966"/>
                    </a:cubicBezTo>
                    <a:cubicBezTo>
                      <a:pt x="24006" y="20344"/>
                      <a:pt x="23320" y="20698"/>
                      <a:pt x="22659" y="21053"/>
                    </a:cubicBezTo>
                    <a:cubicBezTo>
                      <a:pt x="22659" y="21053"/>
                      <a:pt x="22659" y="21100"/>
                      <a:pt x="22706" y="21100"/>
                    </a:cubicBezTo>
                    <a:cubicBezTo>
                      <a:pt x="23911" y="20509"/>
                      <a:pt x="25092" y="19942"/>
                      <a:pt x="26274" y="19281"/>
                    </a:cubicBezTo>
                    <a:cubicBezTo>
                      <a:pt x="27432" y="18643"/>
                      <a:pt x="28566" y="17958"/>
                      <a:pt x="29700" y="17272"/>
                    </a:cubicBezTo>
                    <a:cubicBezTo>
                      <a:pt x="31944" y="15902"/>
                      <a:pt x="34165" y="14390"/>
                      <a:pt x="36292" y="12783"/>
                    </a:cubicBezTo>
                    <a:cubicBezTo>
                      <a:pt x="36883" y="12358"/>
                      <a:pt x="37473" y="11909"/>
                      <a:pt x="38064" y="11436"/>
                    </a:cubicBezTo>
                    <a:cubicBezTo>
                      <a:pt x="38655" y="10964"/>
                      <a:pt x="39245" y="10515"/>
                      <a:pt x="39765" y="9995"/>
                    </a:cubicBezTo>
                    <a:cubicBezTo>
                      <a:pt x="39863" y="9917"/>
                      <a:pt x="39799" y="9759"/>
                      <a:pt x="39721" y="9759"/>
                    </a:cubicBezTo>
                    <a:close/>
                    <a:moveTo>
                      <a:pt x="7846" y="19896"/>
                    </a:moveTo>
                    <a:cubicBezTo>
                      <a:pt x="6886" y="19896"/>
                      <a:pt x="5924" y="19927"/>
                      <a:pt x="4962" y="19989"/>
                    </a:cubicBezTo>
                    <a:cubicBezTo>
                      <a:pt x="4348" y="20037"/>
                      <a:pt x="3757" y="20084"/>
                      <a:pt x="3143" y="20202"/>
                    </a:cubicBezTo>
                    <a:lnTo>
                      <a:pt x="2245" y="20391"/>
                    </a:lnTo>
                    <a:cubicBezTo>
                      <a:pt x="1961" y="20462"/>
                      <a:pt x="1701" y="20580"/>
                      <a:pt x="1394" y="20746"/>
                    </a:cubicBezTo>
                    <a:cubicBezTo>
                      <a:pt x="1372" y="20790"/>
                      <a:pt x="1434" y="20984"/>
                      <a:pt x="1562" y="20984"/>
                    </a:cubicBezTo>
                    <a:cubicBezTo>
                      <a:pt x="1569" y="20984"/>
                      <a:pt x="1576" y="20983"/>
                      <a:pt x="1583" y="20982"/>
                    </a:cubicBezTo>
                    <a:cubicBezTo>
                      <a:pt x="1843" y="20911"/>
                      <a:pt x="2103" y="20864"/>
                      <a:pt x="2339" y="20793"/>
                    </a:cubicBezTo>
                    <a:cubicBezTo>
                      <a:pt x="2623" y="20746"/>
                      <a:pt x="2883" y="20675"/>
                      <a:pt x="3119" y="20627"/>
                    </a:cubicBezTo>
                    <a:cubicBezTo>
                      <a:pt x="3639" y="20533"/>
                      <a:pt x="4159" y="20462"/>
                      <a:pt x="4678" y="20415"/>
                    </a:cubicBezTo>
                    <a:cubicBezTo>
                      <a:pt x="5742" y="20320"/>
                      <a:pt x="6828" y="20297"/>
                      <a:pt x="7892" y="20297"/>
                    </a:cubicBezTo>
                    <a:cubicBezTo>
                      <a:pt x="10065" y="20297"/>
                      <a:pt x="12216" y="20415"/>
                      <a:pt x="14342" y="20675"/>
                    </a:cubicBezTo>
                    <a:cubicBezTo>
                      <a:pt x="14933" y="20746"/>
                      <a:pt x="15547" y="20816"/>
                      <a:pt x="16138" y="20911"/>
                    </a:cubicBezTo>
                    <a:cubicBezTo>
                      <a:pt x="16445" y="20935"/>
                      <a:pt x="16728" y="21005"/>
                      <a:pt x="17036" y="21029"/>
                    </a:cubicBezTo>
                    <a:cubicBezTo>
                      <a:pt x="17319" y="21100"/>
                      <a:pt x="17650" y="21100"/>
                      <a:pt x="17933" y="21124"/>
                    </a:cubicBezTo>
                    <a:cubicBezTo>
                      <a:pt x="17957" y="21124"/>
                      <a:pt x="17957" y="21100"/>
                      <a:pt x="17933" y="21100"/>
                    </a:cubicBezTo>
                    <a:cubicBezTo>
                      <a:pt x="17673" y="21005"/>
                      <a:pt x="17414" y="20911"/>
                      <a:pt x="17130" y="20864"/>
                    </a:cubicBezTo>
                    <a:cubicBezTo>
                      <a:pt x="16870" y="20793"/>
                      <a:pt x="16634" y="20746"/>
                      <a:pt x="16374" y="20675"/>
                    </a:cubicBezTo>
                    <a:cubicBezTo>
                      <a:pt x="15854" y="20557"/>
                      <a:pt x="15311" y="20462"/>
                      <a:pt x="14744" y="20391"/>
                    </a:cubicBezTo>
                    <a:cubicBezTo>
                      <a:pt x="13657" y="20202"/>
                      <a:pt x="12570" y="20084"/>
                      <a:pt x="11459" y="20037"/>
                    </a:cubicBezTo>
                    <a:cubicBezTo>
                      <a:pt x="10261" y="19945"/>
                      <a:pt x="9055" y="19896"/>
                      <a:pt x="7846" y="19896"/>
                    </a:cubicBezTo>
                    <a:close/>
                    <a:moveTo>
                      <a:pt x="38961" y="19587"/>
                    </a:moveTo>
                    <a:cubicBezTo>
                      <a:pt x="38954" y="19587"/>
                      <a:pt x="38946" y="19587"/>
                      <a:pt x="38938" y="19588"/>
                    </a:cubicBezTo>
                    <a:cubicBezTo>
                      <a:pt x="37544" y="19753"/>
                      <a:pt x="36150" y="19966"/>
                      <a:pt x="34780" y="20178"/>
                    </a:cubicBezTo>
                    <a:cubicBezTo>
                      <a:pt x="33386" y="20391"/>
                      <a:pt x="31992" y="20557"/>
                      <a:pt x="30621" y="20793"/>
                    </a:cubicBezTo>
                    <a:cubicBezTo>
                      <a:pt x="29818" y="20911"/>
                      <a:pt x="29038" y="21100"/>
                      <a:pt x="28259" y="21218"/>
                    </a:cubicBezTo>
                    <a:cubicBezTo>
                      <a:pt x="28967" y="21147"/>
                      <a:pt x="29676" y="21124"/>
                      <a:pt x="30338" y="21053"/>
                    </a:cubicBezTo>
                    <a:cubicBezTo>
                      <a:pt x="31047" y="21005"/>
                      <a:pt x="31732" y="20911"/>
                      <a:pt x="32441" y="20816"/>
                    </a:cubicBezTo>
                    <a:lnTo>
                      <a:pt x="36599" y="20297"/>
                    </a:lnTo>
                    <a:cubicBezTo>
                      <a:pt x="37402" y="20178"/>
                      <a:pt x="38206" y="20084"/>
                      <a:pt x="39009" y="19942"/>
                    </a:cubicBezTo>
                    <a:cubicBezTo>
                      <a:pt x="39237" y="19874"/>
                      <a:pt x="39157" y="19587"/>
                      <a:pt x="38961" y="19587"/>
                    </a:cubicBezTo>
                    <a:close/>
                    <a:moveTo>
                      <a:pt x="10727" y="20769"/>
                    </a:moveTo>
                    <a:cubicBezTo>
                      <a:pt x="9971" y="20769"/>
                      <a:pt x="9191" y="20769"/>
                      <a:pt x="8435" y="20793"/>
                    </a:cubicBezTo>
                    <a:cubicBezTo>
                      <a:pt x="6899" y="20864"/>
                      <a:pt x="5364" y="20958"/>
                      <a:pt x="3851" y="21124"/>
                    </a:cubicBezTo>
                    <a:cubicBezTo>
                      <a:pt x="3001" y="21194"/>
                      <a:pt x="2103" y="21265"/>
                      <a:pt x="1276" y="21478"/>
                    </a:cubicBezTo>
                    <a:cubicBezTo>
                      <a:pt x="1118" y="21501"/>
                      <a:pt x="1133" y="21739"/>
                      <a:pt x="1258" y="21739"/>
                    </a:cubicBezTo>
                    <a:cubicBezTo>
                      <a:pt x="1264" y="21739"/>
                      <a:pt x="1270" y="21739"/>
                      <a:pt x="1276" y="21738"/>
                    </a:cubicBezTo>
                    <a:cubicBezTo>
                      <a:pt x="2056" y="21691"/>
                      <a:pt x="2788" y="21573"/>
                      <a:pt x="3568" y="21478"/>
                    </a:cubicBezTo>
                    <a:cubicBezTo>
                      <a:pt x="4324" y="21383"/>
                      <a:pt x="5104" y="21336"/>
                      <a:pt x="5860" y="21265"/>
                    </a:cubicBezTo>
                    <a:cubicBezTo>
                      <a:pt x="7372" y="21147"/>
                      <a:pt x="8908" y="21053"/>
                      <a:pt x="10420" y="21029"/>
                    </a:cubicBezTo>
                    <a:cubicBezTo>
                      <a:pt x="10822" y="21029"/>
                      <a:pt x="11270" y="21005"/>
                      <a:pt x="11672" y="21005"/>
                    </a:cubicBezTo>
                    <a:cubicBezTo>
                      <a:pt x="11908" y="21005"/>
                      <a:pt x="12121" y="21005"/>
                      <a:pt x="12357" y="20982"/>
                    </a:cubicBezTo>
                    <a:cubicBezTo>
                      <a:pt x="12594" y="20935"/>
                      <a:pt x="12806" y="20911"/>
                      <a:pt x="13042" y="20911"/>
                    </a:cubicBezTo>
                    <a:cubicBezTo>
                      <a:pt x="12641" y="20911"/>
                      <a:pt x="12263" y="20816"/>
                      <a:pt x="11861" y="20793"/>
                    </a:cubicBezTo>
                    <a:cubicBezTo>
                      <a:pt x="11459" y="20769"/>
                      <a:pt x="11105" y="20769"/>
                      <a:pt x="10727" y="20769"/>
                    </a:cubicBezTo>
                    <a:close/>
                    <a:moveTo>
                      <a:pt x="43144" y="20344"/>
                    </a:moveTo>
                    <a:cubicBezTo>
                      <a:pt x="42482" y="20415"/>
                      <a:pt x="41844" y="20533"/>
                      <a:pt x="41159" y="20627"/>
                    </a:cubicBezTo>
                    <a:cubicBezTo>
                      <a:pt x="40498" y="20698"/>
                      <a:pt x="39836" y="20793"/>
                      <a:pt x="39174" y="20887"/>
                    </a:cubicBezTo>
                    <a:cubicBezTo>
                      <a:pt x="37875" y="21053"/>
                      <a:pt x="36552" y="21171"/>
                      <a:pt x="35229" y="21289"/>
                    </a:cubicBezTo>
                    <a:cubicBezTo>
                      <a:pt x="32559" y="21502"/>
                      <a:pt x="29912" y="21620"/>
                      <a:pt x="27266" y="21643"/>
                    </a:cubicBezTo>
                    <a:lnTo>
                      <a:pt x="25069" y="21643"/>
                    </a:lnTo>
                    <a:cubicBezTo>
                      <a:pt x="24313" y="21643"/>
                      <a:pt x="23557" y="21643"/>
                      <a:pt x="22824" y="21620"/>
                    </a:cubicBezTo>
                    <a:cubicBezTo>
                      <a:pt x="22777" y="21620"/>
                      <a:pt x="22777" y="21643"/>
                      <a:pt x="22824" y="21643"/>
                    </a:cubicBezTo>
                    <a:cubicBezTo>
                      <a:pt x="24147" y="21738"/>
                      <a:pt x="25471" y="21856"/>
                      <a:pt x="26841" y="21880"/>
                    </a:cubicBezTo>
                    <a:cubicBezTo>
                      <a:pt x="27436" y="21901"/>
                      <a:pt x="28026" y="21913"/>
                      <a:pt x="28615" y="21913"/>
                    </a:cubicBezTo>
                    <a:cubicBezTo>
                      <a:pt x="29337" y="21913"/>
                      <a:pt x="30058" y="21895"/>
                      <a:pt x="30787" y="21856"/>
                    </a:cubicBezTo>
                    <a:cubicBezTo>
                      <a:pt x="33457" y="21762"/>
                      <a:pt x="36103" y="21596"/>
                      <a:pt x="38725" y="21265"/>
                    </a:cubicBezTo>
                    <a:cubicBezTo>
                      <a:pt x="39482" y="21171"/>
                      <a:pt x="40214" y="21100"/>
                      <a:pt x="40946" y="20982"/>
                    </a:cubicBezTo>
                    <a:cubicBezTo>
                      <a:pt x="41679" y="20864"/>
                      <a:pt x="42435" y="20769"/>
                      <a:pt x="43167" y="20580"/>
                    </a:cubicBezTo>
                    <a:cubicBezTo>
                      <a:pt x="43286" y="20557"/>
                      <a:pt x="43286" y="20344"/>
                      <a:pt x="43144" y="20344"/>
                    </a:cubicBezTo>
                    <a:close/>
                    <a:moveTo>
                      <a:pt x="42010" y="21407"/>
                    </a:moveTo>
                    <a:cubicBezTo>
                      <a:pt x="41254" y="21478"/>
                      <a:pt x="40498" y="21596"/>
                      <a:pt x="39741" y="21691"/>
                    </a:cubicBezTo>
                    <a:cubicBezTo>
                      <a:pt x="38962" y="21762"/>
                      <a:pt x="38206" y="21832"/>
                      <a:pt x="37426" y="21880"/>
                    </a:cubicBezTo>
                    <a:cubicBezTo>
                      <a:pt x="35937" y="21998"/>
                      <a:pt x="34378" y="22092"/>
                      <a:pt x="32890" y="22116"/>
                    </a:cubicBezTo>
                    <a:cubicBezTo>
                      <a:pt x="32464" y="22116"/>
                      <a:pt x="32015" y="22163"/>
                      <a:pt x="31614" y="22163"/>
                    </a:cubicBezTo>
                    <a:cubicBezTo>
                      <a:pt x="31377" y="22163"/>
                      <a:pt x="31165" y="22163"/>
                      <a:pt x="30928" y="22187"/>
                    </a:cubicBezTo>
                    <a:cubicBezTo>
                      <a:pt x="30692" y="22210"/>
                      <a:pt x="30480" y="22234"/>
                      <a:pt x="30243" y="22234"/>
                    </a:cubicBezTo>
                    <a:cubicBezTo>
                      <a:pt x="30645" y="22234"/>
                      <a:pt x="31023" y="22329"/>
                      <a:pt x="31425" y="22352"/>
                    </a:cubicBezTo>
                    <a:cubicBezTo>
                      <a:pt x="31826" y="22399"/>
                      <a:pt x="32181" y="22399"/>
                      <a:pt x="32559" y="22399"/>
                    </a:cubicBezTo>
                    <a:cubicBezTo>
                      <a:pt x="33315" y="22399"/>
                      <a:pt x="34095" y="22399"/>
                      <a:pt x="34851" y="22352"/>
                    </a:cubicBezTo>
                    <a:cubicBezTo>
                      <a:pt x="36386" y="22305"/>
                      <a:pt x="37946" y="22187"/>
                      <a:pt x="39434" y="22045"/>
                    </a:cubicBezTo>
                    <a:cubicBezTo>
                      <a:pt x="40309" y="21951"/>
                      <a:pt x="41183" y="21880"/>
                      <a:pt x="42010" y="21691"/>
                    </a:cubicBezTo>
                    <a:cubicBezTo>
                      <a:pt x="42199" y="21643"/>
                      <a:pt x="42151" y="21407"/>
                      <a:pt x="42010" y="21407"/>
                    </a:cubicBezTo>
                    <a:close/>
                    <a:moveTo>
                      <a:pt x="14831" y="21250"/>
                    </a:moveTo>
                    <a:cubicBezTo>
                      <a:pt x="14061" y="21250"/>
                      <a:pt x="13288" y="21261"/>
                      <a:pt x="12499" y="21289"/>
                    </a:cubicBezTo>
                    <a:cubicBezTo>
                      <a:pt x="9853" y="21383"/>
                      <a:pt x="7183" y="21549"/>
                      <a:pt x="4560" y="21880"/>
                    </a:cubicBezTo>
                    <a:cubicBezTo>
                      <a:pt x="3828" y="21974"/>
                      <a:pt x="3095" y="22069"/>
                      <a:pt x="2339" y="22187"/>
                    </a:cubicBezTo>
                    <a:cubicBezTo>
                      <a:pt x="1607" y="22305"/>
                      <a:pt x="874" y="22376"/>
                      <a:pt x="118" y="22565"/>
                    </a:cubicBezTo>
                    <a:cubicBezTo>
                      <a:pt x="7" y="22632"/>
                      <a:pt x="1" y="22803"/>
                      <a:pt x="138" y="22803"/>
                    </a:cubicBezTo>
                    <a:cubicBezTo>
                      <a:pt x="147" y="22803"/>
                      <a:pt x="156" y="22802"/>
                      <a:pt x="166" y="22801"/>
                    </a:cubicBezTo>
                    <a:cubicBezTo>
                      <a:pt x="803" y="22754"/>
                      <a:pt x="1465" y="22636"/>
                      <a:pt x="2150" y="22541"/>
                    </a:cubicBezTo>
                    <a:cubicBezTo>
                      <a:pt x="2788" y="22447"/>
                      <a:pt x="3473" y="22352"/>
                      <a:pt x="4111" y="22281"/>
                    </a:cubicBezTo>
                    <a:cubicBezTo>
                      <a:pt x="5411" y="22092"/>
                      <a:pt x="6758" y="21974"/>
                      <a:pt x="8081" y="21856"/>
                    </a:cubicBezTo>
                    <a:cubicBezTo>
                      <a:pt x="10727" y="21643"/>
                      <a:pt x="13397" y="21525"/>
                      <a:pt x="16020" y="21502"/>
                    </a:cubicBezTo>
                    <a:lnTo>
                      <a:pt x="18241" y="21502"/>
                    </a:lnTo>
                    <a:cubicBezTo>
                      <a:pt x="18973" y="21502"/>
                      <a:pt x="19753" y="21502"/>
                      <a:pt x="20485" y="21525"/>
                    </a:cubicBezTo>
                    <a:cubicBezTo>
                      <a:pt x="20509" y="21525"/>
                      <a:pt x="20509" y="21502"/>
                      <a:pt x="20485" y="21502"/>
                    </a:cubicBezTo>
                    <a:cubicBezTo>
                      <a:pt x="19162" y="21407"/>
                      <a:pt x="17815" y="21289"/>
                      <a:pt x="16468" y="21265"/>
                    </a:cubicBezTo>
                    <a:cubicBezTo>
                      <a:pt x="15920" y="21256"/>
                      <a:pt x="15376" y="21250"/>
                      <a:pt x="14831" y="21250"/>
                    </a:cubicBezTo>
                    <a:close/>
                    <a:moveTo>
                      <a:pt x="25352" y="22069"/>
                    </a:moveTo>
                    <a:cubicBezTo>
                      <a:pt x="25329" y="22069"/>
                      <a:pt x="25329" y="22092"/>
                      <a:pt x="25352" y="22092"/>
                    </a:cubicBezTo>
                    <a:cubicBezTo>
                      <a:pt x="25612" y="22187"/>
                      <a:pt x="25896" y="22281"/>
                      <a:pt x="26156" y="22329"/>
                    </a:cubicBezTo>
                    <a:cubicBezTo>
                      <a:pt x="26416" y="22399"/>
                      <a:pt x="26652" y="22447"/>
                      <a:pt x="26912" y="22518"/>
                    </a:cubicBezTo>
                    <a:cubicBezTo>
                      <a:pt x="27455" y="22636"/>
                      <a:pt x="27975" y="22707"/>
                      <a:pt x="28542" y="22801"/>
                    </a:cubicBezTo>
                    <a:cubicBezTo>
                      <a:pt x="29629" y="22967"/>
                      <a:pt x="30739" y="23108"/>
                      <a:pt x="31826" y="23156"/>
                    </a:cubicBezTo>
                    <a:cubicBezTo>
                      <a:pt x="32990" y="23232"/>
                      <a:pt x="34161" y="23274"/>
                      <a:pt x="35335" y="23274"/>
                    </a:cubicBezTo>
                    <a:cubicBezTo>
                      <a:pt x="36330" y="23274"/>
                      <a:pt x="37327" y="23244"/>
                      <a:pt x="38324" y="23179"/>
                    </a:cubicBezTo>
                    <a:cubicBezTo>
                      <a:pt x="38938" y="23156"/>
                      <a:pt x="39529" y="23108"/>
                      <a:pt x="40143" y="22967"/>
                    </a:cubicBezTo>
                    <a:lnTo>
                      <a:pt x="41041" y="22801"/>
                    </a:lnTo>
                    <a:cubicBezTo>
                      <a:pt x="41324" y="22707"/>
                      <a:pt x="41608" y="22588"/>
                      <a:pt x="41892" y="22447"/>
                    </a:cubicBezTo>
                    <a:cubicBezTo>
                      <a:pt x="41914" y="22402"/>
                      <a:pt x="41873" y="22209"/>
                      <a:pt x="41748" y="22209"/>
                    </a:cubicBezTo>
                    <a:cubicBezTo>
                      <a:pt x="41741" y="22209"/>
                      <a:pt x="41734" y="22209"/>
                      <a:pt x="41726" y="22210"/>
                    </a:cubicBezTo>
                    <a:cubicBezTo>
                      <a:pt x="41443" y="22281"/>
                      <a:pt x="41183" y="22329"/>
                      <a:pt x="40946" y="22399"/>
                    </a:cubicBezTo>
                    <a:cubicBezTo>
                      <a:pt x="40687" y="22447"/>
                      <a:pt x="40427" y="22518"/>
                      <a:pt x="40190" y="22565"/>
                    </a:cubicBezTo>
                    <a:cubicBezTo>
                      <a:pt x="39647" y="22659"/>
                      <a:pt x="39151" y="22707"/>
                      <a:pt x="38607" y="22777"/>
                    </a:cubicBezTo>
                    <a:cubicBezTo>
                      <a:pt x="37544" y="22872"/>
                      <a:pt x="36457" y="22896"/>
                      <a:pt x="35394" y="22896"/>
                    </a:cubicBezTo>
                    <a:cubicBezTo>
                      <a:pt x="33244" y="22896"/>
                      <a:pt x="31094" y="22777"/>
                      <a:pt x="28944" y="22518"/>
                    </a:cubicBezTo>
                    <a:cubicBezTo>
                      <a:pt x="28353" y="22447"/>
                      <a:pt x="27739" y="22352"/>
                      <a:pt x="27148" y="22281"/>
                    </a:cubicBezTo>
                    <a:cubicBezTo>
                      <a:pt x="26865" y="22234"/>
                      <a:pt x="26557" y="22187"/>
                      <a:pt x="26274" y="22163"/>
                    </a:cubicBezTo>
                    <a:cubicBezTo>
                      <a:pt x="25967" y="22092"/>
                      <a:pt x="25660" y="22092"/>
                      <a:pt x="25352" y="22069"/>
                    </a:cubicBezTo>
                    <a:close/>
                    <a:moveTo>
                      <a:pt x="15051" y="21974"/>
                    </a:moveTo>
                    <a:lnTo>
                      <a:pt x="15051" y="21974"/>
                    </a:lnTo>
                    <a:cubicBezTo>
                      <a:pt x="14342" y="22045"/>
                      <a:pt x="13633" y="22069"/>
                      <a:pt x="12948" y="22116"/>
                    </a:cubicBezTo>
                    <a:cubicBezTo>
                      <a:pt x="12239" y="22187"/>
                      <a:pt x="11554" y="22281"/>
                      <a:pt x="10845" y="22352"/>
                    </a:cubicBezTo>
                    <a:lnTo>
                      <a:pt x="6687" y="22896"/>
                    </a:lnTo>
                    <a:cubicBezTo>
                      <a:pt x="5883" y="23014"/>
                      <a:pt x="5104" y="23108"/>
                      <a:pt x="4300" y="23250"/>
                    </a:cubicBezTo>
                    <a:cubicBezTo>
                      <a:pt x="4072" y="23296"/>
                      <a:pt x="4152" y="23606"/>
                      <a:pt x="4328" y="23606"/>
                    </a:cubicBezTo>
                    <a:cubicBezTo>
                      <a:pt x="4335" y="23606"/>
                      <a:pt x="4341" y="23605"/>
                      <a:pt x="4348" y="23604"/>
                    </a:cubicBezTo>
                    <a:cubicBezTo>
                      <a:pt x="5742" y="23415"/>
                      <a:pt x="7136" y="23226"/>
                      <a:pt x="8506" y="23014"/>
                    </a:cubicBezTo>
                    <a:cubicBezTo>
                      <a:pt x="9900" y="22801"/>
                      <a:pt x="11294" y="22636"/>
                      <a:pt x="12688" y="22399"/>
                    </a:cubicBezTo>
                    <a:cubicBezTo>
                      <a:pt x="13491" y="22281"/>
                      <a:pt x="14247" y="22092"/>
                      <a:pt x="15051" y="21974"/>
                    </a:cubicBezTo>
                    <a:close/>
                    <a:moveTo>
                      <a:pt x="27573" y="24573"/>
                    </a:moveTo>
                    <a:lnTo>
                      <a:pt x="27573" y="24573"/>
                    </a:lnTo>
                    <a:cubicBezTo>
                      <a:pt x="28211" y="24880"/>
                      <a:pt x="28849" y="25187"/>
                      <a:pt x="29487" y="25495"/>
                    </a:cubicBezTo>
                    <a:cubicBezTo>
                      <a:pt x="30149" y="25778"/>
                      <a:pt x="30763" y="26085"/>
                      <a:pt x="31401" y="26345"/>
                    </a:cubicBezTo>
                    <a:cubicBezTo>
                      <a:pt x="32700" y="26889"/>
                      <a:pt x="34000" y="27432"/>
                      <a:pt x="35300" y="27976"/>
                    </a:cubicBezTo>
                    <a:cubicBezTo>
                      <a:pt x="36056" y="28259"/>
                      <a:pt x="36788" y="28590"/>
                      <a:pt x="37544" y="28850"/>
                    </a:cubicBezTo>
                    <a:cubicBezTo>
                      <a:pt x="37562" y="28856"/>
                      <a:pt x="37579" y="28860"/>
                      <a:pt x="37595" y="28860"/>
                    </a:cubicBezTo>
                    <a:cubicBezTo>
                      <a:pt x="37748" y="28860"/>
                      <a:pt x="37807" y="28581"/>
                      <a:pt x="37615" y="28495"/>
                    </a:cubicBezTo>
                    <a:cubicBezTo>
                      <a:pt x="36315" y="27928"/>
                      <a:pt x="35016" y="27432"/>
                      <a:pt x="33716" y="26936"/>
                    </a:cubicBezTo>
                    <a:cubicBezTo>
                      <a:pt x="32417" y="26392"/>
                      <a:pt x="31117" y="25896"/>
                      <a:pt x="29818" y="25400"/>
                    </a:cubicBezTo>
                    <a:cubicBezTo>
                      <a:pt x="29085" y="25093"/>
                      <a:pt x="28306" y="24880"/>
                      <a:pt x="27573" y="24573"/>
                    </a:cubicBezTo>
                    <a:close/>
                    <a:moveTo>
                      <a:pt x="18241" y="22967"/>
                    </a:moveTo>
                    <a:cubicBezTo>
                      <a:pt x="17981" y="23037"/>
                      <a:pt x="17697" y="23085"/>
                      <a:pt x="17414" y="23156"/>
                    </a:cubicBezTo>
                    <a:cubicBezTo>
                      <a:pt x="17154" y="23203"/>
                      <a:pt x="16917" y="23297"/>
                      <a:pt x="16681" y="23392"/>
                    </a:cubicBezTo>
                    <a:cubicBezTo>
                      <a:pt x="16138" y="23557"/>
                      <a:pt x="15641" y="23746"/>
                      <a:pt x="15145" y="23959"/>
                    </a:cubicBezTo>
                    <a:cubicBezTo>
                      <a:pt x="14106" y="24361"/>
                      <a:pt x="13090" y="24786"/>
                      <a:pt x="12121" y="25258"/>
                    </a:cubicBezTo>
                    <a:cubicBezTo>
                      <a:pt x="10184" y="26203"/>
                      <a:pt x="8293" y="27267"/>
                      <a:pt x="6474" y="28472"/>
                    </a:cubicBezTo>
                    <a:cubicBezTo>
                      <a:pt x="5978" y="28826"/>
                      <a:pt x="5482" y="29181"/>
                      <a:pt x="5009" y="29559"/>
                    </a:cubicBezTo>
                    <a:cubicBezTo>
                      <a:pt x="4773" y="29771"/>
                      <a:pt x="4560" y="29937"/>
                      <a:pt x="4324" y="30149"/>
                    </a:cubicBezTo>
                    <a:cubicBezTo>
                      <a:pt x="4088" y="30362"/>
                      <a:pt x="3922" y="30598"/>
                      <a:pt x="3757" y="30858"/>
                    </a:cubicBezTo>
                    <a:cubicBezTo>
                      <a:pt x="3703" y="31001"/>
                      <a:pt x="3785" y="31104"/>
                      <a:pt x="3880" y="31104"/>
                    </a:cubicBezTo>
                    <a:cubicBezTo>
                      <a:pt x="3910" y="31104"/>
                      <a:pt x="3941" y="31094"/>
                      <a:pt x="3970" y="31071"/>
                    </a:cubicBezTo>
                    <a:cubicBezTo>
                      <a:pt x="4182" y="30905"/>
                      <a:pt x="4395" y="30716"/>
                      <a:pt x="4560" y="30551"/>
                    </a:cubicBezTo>
                    <a:cubicBezTo>
                      <a:pt x="4749" y="30362"/>
                      <a:pt x="4938" y="30149"/>
                      <a:pt x="5151" y="30007"/>
                    </a:cubicBezTo>
                    <a:cubicBezTo>
                      <a:pt x="5576" y="29653"/>
                      <a:pt x="5978" y="29370"/>
                      <a:pt x="6403" y="29039"/>
                    </a:cubicBezTo>
                    <a:cubicBezTo>
                      <a:pt x="7277" y="28401"/>
                      <a:pt x="8199" y="27857"/>
                      <a:pt x="9120" y="27314"/>
                    </a:cubicBezTo>
                    <a:cubicBezTo>
                      <a:pt x="10963" y="26227"/>
                      <a:pt x="12901" y="25282"/>
                      <a:pt x="14862" y="24431"/>
                    </a:cubicBezTo>
                    <a:lnTo>
                      <a:pt x="16563" y="23723"/>
                    </a:lnTo>
                    <a:cubicBezTo>
                      <a:pt x="16823" y="23604"/>
                      <a:pt x="17083" y="23486"/>
                      <a:pt x="17390" y="23392"/>
                    </a:cubicBezTo>
                    <a:cubicBezTo>
                      <a:pt x="17673" y="23274"/>
                      <a:pt x="17933" y="23156"/>
                      <a:pt x="18241" y="23014"/>
                    </a:cubicBezTo>
                    <a:lnTo>
                      <a:pt x="18241" y="22967"/>
                    </a:lnTo>
                    <a:close/>
                    <a:moveTo>
                      <a:pt x="22612" y="22187"/>
                    </a:moveTo>
                    <a:cubicBezTo>
                      <a:pt x="22564" y="22187"/>
                      <a:pt x="22564" y="22210"/>
                      <a:pt x="22564" y="22210"/>
                    </a:cubicBezTo>
                    <a:cubicBezTo>
                      <a:pt x="23675" y="22967"/>
                      <a:pt x="24785" y="23723"/>
                      <a:pt x="25943" y="24408"/>
                    </a:cubicBezTo>
                    <a:cubicBezTo>
                      <a:pt x="27077" y="25069"/>
                      <a:pt x="28211" y="25731"/>
                      <a:pt x="29369" y="26345"/>
                    </a:cubicBezTo>
                    <a:cubicBezTo>
                      <a:pt x="31708" y="27621"/>
                      <a:pt x="34118" y="28779"/>
                      <a:pt x="36552" y="29795"/>
                    </a:cubicBezTo>
                    <a:cubicBezTo>
                      <a:pt x="37237" y="30102"/>
                      <a:pt x="37899" y="30362"/>
                      <a:pt x="38607" y="30669"/>
                    </a:cubicBezTo>
                    <a:cubicBezTo>
                      <a:pt x="39316" y="30929"/>
                      <a:pt x="40001" y="31212"/>
                      <a:pt x="40734" y="31425"/>
                    </a:cubicBezTo>
                    <a:cubicBezTo>
                      <a:pt x="40766" y="31444"/>
                      <a:pt x="40797" y="31451"/>
                      <a:pt x="40824" y="31451"/>
                    </a:cubicBezTo>
                    <a:cubicBezTo>
                      <a:pt x="40935" y="31451"/>
                      <a:pt x="40985" y="31321"/>
                      <a:pt x="40852" y="31283"/>
                    </a:cubicBezTo>
                    <a:cubicBezTo>
                      <a:pt x="40261" y="30976"/>
                      <a:pt x="39647" y="30787"/>
                      <a:pt x="39033" y="30504"/>
                    </a:cubicBezTo>
                    <a:cubicBezTo>
                      <a:pt x="38418" y="30267"/>
                      <a:pt x="37780" y="30007"/>
                      <a:pt x="37166" y="29748"/>
                    </a:cubicBezTo>
                    <a:cubicBezTo>
                      <a:pt x="35961" y="29251"/>
                      <a:pt x="34756" y="28684"/>
                      <a:pt x="33527" y="28117"/>
                    </a:cubicBezTo>
                    <a:cubicBezTo>
                      <a:pt x="31141" y="27007"/>
                      <a:pt x="28778" y="25755"/>
                      <a:pt x="26463" y="24431"/>
                    </a:cubicBezTo>
                    <a:cubicBezTo>
                      <a:pt x="25825" y="24077"/>
                      <a:pt x="25211" y="23699"/>
                      <a:pt x="24549" y="23345"/>
                    </a:cubicBezTo>
                    <a:cubicBezTo>
                      <a:pt x="23911" y="22990"/>
                      <a:pt x="23250" y="22565"/>
                      <a:pt x="22612" y="22187"/>
                    </a:cubicBezTo>
                    <a:close/>
                    <a:moveTo>
                      <a:pt x="28802" y="26487"/>
                    </a:moveTo>
                    <a:lnTo>
                      <a:pt x="28802" y="26487"/>
                    </a:lnTo>
                    <a:cubicBezTo>
                      <a:pt x="29133" y="26700"/>
                      <a:pt x="29440" y="26960"/>
                      <a:pt x="29794" y="27172"/>
                    </a:cubicBezTo>
                    <a:cubicBezTo>
                      <a:pt x="30101" y="27385"/>
                      <a:pt x="30432" y="27597"/>
                      <a:pt x="30739" y="27763"/>
                    </a:cubicBezTo>
                    <a:cubicBezTo>
                      <a:pt x="31377" y="28141"/>
                      <a:pt x="32063" y="28543"/>
                      <a:pt x="32748" y="28897"/>
                    </a:cubicBezTo>
                    <a:cubicBezTo>
                      <a:pt x="34095" y="29606"/>
                      <a:pt x="35489" y="30267"/>
                      <a:pt x="36883" y="30905"/>
                    </a:cubicBezTo>
                    <a:cubicBezTo>
                      <a:pt x="37662" y="31260"/>
                      <a:pt x="38466" y="31638"/>
                      <a:pt x="39293" y="31898"/>
                    </a:cubicBezTo>
                    <a:cubicBezTo>
                      <a:pt x="39297" y="31899"/>
                      <a:pt x="39302" y="31899"/>
                      <a:pt x="39306" y="31899"/>
                    </a:cubicBezTo>
                    <a:cubicBezTo>
                      <a:pt x="39398" y="31899"/>
                      <a:pt x="39498" y="31683"/>
                      <a:pt x="39363" y="31638"/>
                    </a:cubicBezTo>
                    <a:cubicBezTo>
                      <a:pt x="38678" y="31307"/>
                      <a:pt x="37969" y="31023"/>
                      <a:pt x="37261" y="30716"/>
                    </a:cubicBezTo>
                    <a:cubicBezTo>
                      <a:pt x="36552" y="30433"/>
                      <a:pt x="35843" y="30102"/>
                      <a:pt x="35158" y="29771"/>
                    </a:cubicBezTo>
                    <a:cubicBezTo>
                      <a:pt x="33811" y="29133"/>
                      <a:pt x="32441" y="28448"/>
                      <a:pt x="31117" y="27716"/>
                    </a:cubicBezTo>
                    <a:cubicBezTo>
                      <a:pt x="30739" y="27503"/>
                      <a:pt x="30385" y="27290"/>
                      <a:pt x="29983" y="27078"/>
                    </a:cubicBezTo>
                    <a:cubicBezTo>
                      <a:pt x="29794" y="26960"/>
                      <a:pt x="29605" y="26889"/>
                      <a:pt x="29393" y="26794"/>
                    </a:cubicBezTo>
                    <a:cubicBezTo>
                      <a:pt x="29204" y="26700"/>
                      <a:pt x="28991" y="26605"/>
                      <a:pt x="28802" y="26487"/>
                    </a:cubicBezTo>
                    <a:close/>
                    <a:moveTo>
                      <a:pt x="13846" y="25306"/>
                    </a:moveTo>
                    <a:lnTo>
                      <a:pt x="13846" y="25306"/>
                    </a:lnTo>
                    <a:cubicBezTo>
                      <a:pt x="13491" y="25495"/>
                      <a:pt x="13137" y="25636"/>
                      <a:pt x="12783" y="25802"/>
                    </a:cubicBezTo>
                    <a:lnTo>
                      <a:pt x="11790" y="26345"/>
                    </a:lnTo>
                    <a:cubicBezTo>
                      <a:pt x="11129" y="26723"/>
                      <a:pt x="10467" y="27101"/>
                      <a:pt x="9829" y="27527"/>
                    </a:cubicBezTo>
                    <a:cubicBezTo>
                      <a:pt x="8530" y="28354"/>
                      <a:pt x="7254" y="29204"/>
                      <a:pt x="6002" y="30102"/>
                    </a:cubicBezTo>
                    <a:cubicBezTo>
                      <a:pt x="5293" y="30598"/>
                      <a:pt x="4584" y="31094"/>
                      <a:pt x="3946" y="31685"/>
                    </a:cubicBezTo>
                    <a:cubicBezTo>
                      <a:pt x="3848" y="31763"/>
                      <a:pt x="3928" y="31921"/>
                      <a:pt x="4025" y="31921"/>
                    </a:cubicBezTo>
                    <a:cubicBezTo>
                      <a:pt x="4046" y="31921"/>
                      <a:pt x="4067" y="31914"/>
                      <a:pt x="4088" y="31898"/>
                    </a:cubicBezTo>
                    <a:cubicBezTo>
                      <a:pt x="4702" y="31472"/>
                      <a:pt x="5340" y="30976"/>
                      <a:pt x="5931" y="30551"/>
                    </a:cubicBezTo>
                    <a:cubicBezTo>
                      <a:pt x="6545" y="30102"/>
                      <a:pt x="7159" y="29629"/>
                      <a:pt x="7821" y="29204"/>
                    </a:cubicBezTo>
                    <a:cubicBezTo>
                      <a:pt x="9049" y="28354"/>
                      <a:pt x="10325" y="27527"/>
                      <a:pt x="11625" y="26723"/>
                    </a:cubicBezTo>
                    <a:cubicBezTo>
                      <a:pt x="11979" y="26487"/>
                      <a:pt x="12357" y="26274"/>
                      <a:pt x="12712" y="26038"/>
                    </a:cubicBezTo>
                    <a:cubicBezTo>
                      <a:pt x="12901" y="25920"/>
                      <a:pt x="13090" y="25802"/>
                      <a:pt x="13279" y="25684"/>
                    </a:cubicBezTo>
                    <a:cubicBezTo>
                      <a:pt x="13444" y="25566"/>
                      <a:pt x="13633" y="25424"/>
                      <a:pt x="13846" y="25306"/>
                    </a:cubicBezTo>
                    <a:close/>
                    <a:moveTo>
                      <a:pt x="16138" y="25235"/>
                    </a:moveTo>
                    <a:cubicBezTo>
                      <a:pt x="15547" y="25636"/>
                      <a:pt x="14956" y="26014"/>
                      <a:pt x="14389" y="26416"/>
                    </a:cubicBezTo>
                    <a:cubicBezTo>
                      <a:pt x="13846" y="26818"/>
                      <a:pt x="13255" y="27243"/>
                      <a:pt x="12688" y="27645"/>
                    </a:cubicBezTo>
                    <a:cubicBezTo>
                      <a:pt x="11554" y="28495"/>
                      <a:pt x="10443" y="29370"/>
                      <a:pt x="9357" y="30220"/>
                    </a:cubicBezTo>
                    <a:cubicBezTo>
                      <a:pt x="8719" y="30716"/>
                      <a:pt x="8081" y="31189"/>
                      <a:pt x="7466" y="31709"/>
                    </a:cubicBezTo>
                    <a:cubicBezTo>
                      <a:pt x="7318" y="31838"/>
                      <a:pt x="7432" y="32012"/>
                      <a:pt x="7579" y="32012"/>
                    </a:cubicBezTo>
                    <a:cubicBezTo>
                      <a:pt x="7619" y="32012"/>
                      <a:pt x="7662" y="31999"/>
                      <a:pt x="7703" y="31969"/>
                    </a:cubicBezTo>
                    <a:cubicBezTo>
                      <a:pt x="8813" y="31142"/>
                      <a:pt x="9900" y="30244"/>
                      <a:pt x="11011" y="29370"/>
                    </a:cubicBezTo>
                    <a:cubicBezTo>
                      <a:pt x="12097" y="28495"/>
                      <a:pt x="13208" y="27621"/>
                      <a:pt x="14318" y="26747"/>
                    </a:cubicBezTo>
                    <a:cubicBezTo>
                      <a:pt x="14933" y="26251"/>
                      <a:pt x="15523" y="25731"/>
                      <a:pt x="16138" y="25235"/>
                    </a:cubicBezTo>
                    <a:close/>
                    <a:moveTo>
                      <a:pt x="24525" y="23864"/>
                    </a:moveTo>
                    <a:cubicBezTo>
                      <a:pt x="24525" y="23864"/>
                      <a:pt x="24502" y="23864"/>
                      <a:pt x="24502" y="23888"/>
                    </a:cubicBezTo>
                    <a:cubicBezTo>
                      <a:pt x="24667" y="24101"/>
                      <a:pt x="24856" y="24313"/>
                      <a:pt x="25069" y="24502"/>
                    </a:cubicBezTo>
                    <a:cubicBezTo>
                      <a:pt x="25234" y="24691"/>
                      <a:pt x="25447" y="24857"/>
                      <a:pt x="25660" y="25046"/>
                    </a:cubicBezTo>
                    <a:cubicBezTo>
                      <a:pt x="26061" y="25400"/>
                      <a:pt x="26486" y="25755"/>
                      <a:pt x="26912" y="26109"/>
                    </a:cubicBezTo>
                    <a:cubicBezTo>
                      <a:pt x="27786" y="26794"/>
                      <a:pt x="28660" y="27432"/>
                      <a:pt x="29558" y="28046"/>
                    </a:cubicBezTo>
                    <a:cubicBezTo>
                      <a:pt x="31354" y="29275"/>
                      <a:pt x="33220" y="30385"/>
                      <a:pt x="35158" y="31331"/>
                    </a:cubicBezTo>
                    <a:cubicBezTo>
                      <a:pt x="35725" y="31590"/>
                      <a:pt x="36245" y="31874"/>
                      <a:pt x="36835" y="32063"/>
                    </a:cubicBezTo>
                    <a:cubicBezTo>
                      <a:pt x="37142" y="32158"/>
                      <a:pt x="37402" y="32276"/>
                      <a:pt x="37710" y="32347"/>
                    </a:cubicBezTo>
                    <a:cubicBezTo>
                      <a:pt x="37993" y="32417"/>
                      <a:pt x="38300" y="32465"/>
                      <a:pt x="38607" y="32465"/>
                    </a:cubicBezTo>
                    <a:cubicBezTo>
                      <a:pt x="38820" y="32441"/>
                      <a:pt x="38844" y="32181"/>
                      <a:pt x="38702" y="32158"/>
                    </a:cubicBezTo>
                    <a:cubicBezTo>
                      <a:pt x="38442" y="32063"/>
                      <a:pt x="38206" y="31992"/>
                      <a:pt x="37946" y="31921"/>
                    </a:cubicBezTo>
                    <a:cubicBezTo>
                      <a:pt x="37662" y="31874"/>
                      <a:pt x="37426" y="31780"/>
                      <a:pt x="37166" y="31685"/>
                    </a:cubicBezTo>
                    <a:cubicBezTo>
                      <a:pt x="36670" y="31520"/>
                      <a:pt x="36197" y="31307"/>
                      <a:pt x="35725" y="31071"/>
                    </a:cubicBezTo>
                    <a:cubicBezTo>
                      <a:pt x="34756" y="30598"/>
                      <a:pt x="33811" y="30102"/>
                      <a:pt x="32866" y="29559"/>
                    </a:cubicBezTo>
                    <a:cubicBezTo>
                      <a:pt x="30999" y="28495"/>
                      <a:pt x="29204" y="27290"/>
                      <a:pt x="27455" y="26014"/>
                    </a:cubicBezTo>
                    <a:cubicBezTo>
                      <a:pt x="26983" y="25660"/>
                      <a:pt x="26486" y="25282"/>
                      <a:pt x="26014" y="24928"/>
                    </a:cubicBezTo>
                    <a:lnTo>
                      <a:pt x="25305" y="24384"/>
                    </a:lnTo>
                    <a:cubicBezTo>
                      <a:pt x="25069" y="24195"/>
                      <a:pt x="24785" y="24030"/>
                      <a:pt x="24525" y="23864"/>
                    </a:cubicBezTo>
                    <a:close/>
                    <a:moveTo>
                      <a:pt x="20643" y="22086"/>
                    </a:moveTo>
                    <a:cubicBezTo>
                      <a:pt x="20637" y="22086"/>
                      <a:pt x="20632" y="22088"/>
                      <a:pt x="20627" y="22092"/>
                    </a:cubicBezTo>
                    <a:cubicBezTo>
                      <a:pt x="19422" y="22683"/>
                      <a:pt x="18217" y="23250"/>
                      <a:pt x="17059" y="23888"/>
                    </a:cubicBezTo>
                    <a:cubicBezTo>
                      <a:pt x="15901" y="24550"/>
                      <a:pt x="14744" y="25187"/>
                      <a:pt x="13633" y="25896"/>
                    </a:cubicBezTo>
                    <a:cubicBezTo>
                      <a:pt x="11365" y="27290"/>
                      <a:pt x="9168" y="28802"/>
                      <a:pt x="7041" y="30385"/>
                    </a:cubicBezTo>
                    <a:cubicBezTo>
                      <a:pt x="6450" y="30834"/>
                      <a:pt x="5860" y="31283"/>
                      <a:pt x="5269" y="31756"/>
                    </a:cubicBezTo>
                    <a:cubicBezTo>
                      <a:pt x="4678" y="32228"/>
                      <a:pt x="4088" y="32677"/>
                      <a:pt x="3568" y="33197"/>
                    </a:cubicBezTo>
                    <a:cubicBezTo>
                      <a:pt x="3422" y="33280"/>
                      <a:pt x="3496" y="33418"/>
                      <a:pt x="3596" y="33418"/>
                    </a:cubicBezTo>
                    <a:cubicBezTo>
                      <a:pt x="3610" y="33418"/>
                      <a:pt x="3624" y="33416"/>
                      <a:pt x="3639" y="33410"/>
                    </a:cubicBezTo>
                    <a:cubicBezTo>
                      <a:pt x="4182" y="33032"/>
                      <a:pt x="4702" y="32606"/>
                      <a:pt x="5222" y="32205"/>
                    </a:cubicBezTo>
                    <a:lnTo>
                      <a:pt x="6805" y="30953"/>
                    </a:lnTo>
                    <a:cubicBezTo>
                      <a:pt x="7868" y="30149"/>
                      <a:pt x="8931" y="29393"/>
                      <a:pt x="10018" y="28613"/>
                    </a:cubicBezTo>
                    <a:cubicBezTo>
                      <a:pt x="12216" y="27125"/>
                      <a:pt x="14460" y="25707"/>
                      <a:pt x="16752" y="24337"/>
                    </a:cubicBezTo>
                    <a:cubicBezTo>
                      <a:pt x="17390" y="23959"/>
                      <a:pt x="18028" y="23604"/>
                      <a:pt x="18689" y="23226"/>
                    </a:cubicBezTo>
                    <a:cubicBezTo>
                      <a:pt x="19327" y="22825"/>
                      <a:pt x="19989" y="22470"/>
                      <a:pt x="20651" y="22116"/>
                    </a:cubicBezTo>
                    <a:cubicBezTo>
                      <a:pt x="20688" y="22116"/>
                      <a:pt x="20666" y="22086"/>
                      <a:pt x="20643" y="22086"/>
                    </a:cubicBezTo>
                    <a:close/>
                    <a:moveTo>
                      <a:pt x="25281" y="27125"/>
                    </a:moveTo>
                    <a:cubicBezTo>
                      <a:pt x="25707" y="27716"/>
                      <a:pt x="26085" y="28306"/>
                      <a:pt x="26463" y="28850"/>
                    </a:cubicBezTo>
                    <a:cubicBezTo>
                      <a:pt x="26888" y="29417"/>
                      <a:pt x="27290" y="30007"/>
                      <a:pt x="27715" y="30575"/>
                    </a:cubicBezTo>
                    <a:cubicBezTo>
                      <a:pt x="28566" y="31685"/>
                      <a:pt x="29416" y="32819"/>
                      <a:pt x="30290" y="33906"/>
                    </a:cubicBezTo>
                    <a:cubicBezTo>
                      <a:pt x="30787" y="34520"/>
                      <a:pt x="31259" y="35182"/>
                      <a:pt x="31779" y="35796"/>
                    </a:cubicBezTo>
                    <a:cubicBezTo>
                      <a:pt x="31816" y="35845"/>
                      <a:pt x="31859" y="35866"/>
                      <a:pt x="31900" y="35866"/>
                    </a:cubicBezTo>
                    <a:cubicBezTo>
                      <a:pt x="32018" y="35866"/>
                      <a:pt x="32120" y="35700"/>
                      <a:pt x="32015" y="35560"/>
                    </a:cubicBezTo>
                    <a:cubicBezTo>
                      <a:pt x="31188" y="34426"/>
                      <a:pt x="30314" y="33339"/>
                      <a:pt x="29416" y="32252"/>
                    </a:cubicBezTo>
                    <a:cubicBezTo>
                      <a:pt x="28566" y="31165"/>
                      <a:pt x="27691" y="30031"/>
                      <a:pt x="26817" y="28944"/>
                    </a:cubicBezTo>
                    <a:cubicBezTo>
                      <a:pt x="26321" y="28330"/>
                      <a:pt x="25801" y="27739"/>
                      <a:pt x="25281" y="27125"/>
                    </a:cubicBezTo>
                    <a:close/>
                    <a:moveTo>
                      <a:pt x="18689" y="27527"/>
                    </a:moveTo>
                    <a:lnTo>
                      <a:pt x="18689" y="27527"/>
                    </a:lnTo>
                    <a:cubicBezTo>
                      <a:pt x="18382" y="28188"/>
                      <a:pt x="18051" y="28802"/>
                      <a:pt x="17768" y="29440"/>
                    </a:cubicBezTo>
                    <a:cubicBezTo>
                      <a:pt x="17461" y="30102"/>
                      <a:pt x="17177" y="30716"/>
                      <a:pt x="16917" y="31378"/>
                    </a:cubicBezTo>
                    <a:cubicBezTo>
                      <a:pt x="16374" y="32677"/>
                      <a:pt x="15807" y="33977"/>
                      <a:pt x="15287" y="35276"/>
                    </a:cubicBezTo>
                    <a:cubicBezTo>
                      <a:pt x="14980" y="36009"/>
                      <a:pt x="14673" y="36741"/>
                      <a:pt x="14389" y="37521"/>
                    </a:cubicBezTo>
                    <a:cubicBezTo>
                      <a:pt x="14361" y="37618"/>
                      <a:pt x="14465" y="37691"/>
                      <a:pt x="14569" y="37691"/>
                    </a:cubicBezTo>
                    <a:cubicBezTo>
                      <a:pt x="14641" y="37691"/>
                      <a:pt x="14715" y="37656"/>
                      <a:pt x="14744" y="37568"/>
                    </a:cubicBezTo>
                    <a:cubicBezTo>
                      <a:pt x="15311" y="36269"/>
                      <a:pt x="15807" y="34969"/>
                      <a:pt x="16327" y="33670"/>
                    </a:cubicBezTo>
                    <a:cubicBezTo>
                      <a:pt x="16846" y="32370"/>
                      <a:pt x="17343" y="31071"/>
                      <a:pt x="17862" y="29771"/>
                    </a:cubicBezTo>
                    <a:cubicBezTo>
                      <a:pt x="18146" y="29039"/>
                      <a:pt x="18382" y="28259"/>
                      <a:pt x="18689" y="27527"/>
                    </a:cubicBezTo>
                    <a:close/>
                    <a:moveTo>
                      <a:pt x="19351" y="24431"/>
                    </a:moveTo>
                    <a:cubicBezTo>
                      <a:pt x="19138" y="24597"/>
                      <a:pt x="18949" y="24786"/>
                      <a:pt x="18737" y="24998"/>
                    </a:cubicBezTo>
                    <a:cubicBezTo>
                      <a:pt x="18571" y="25164"/>
                      <a:pt x="18382" y="25377"/>
                      <a:pt x="18217" y="25589"/>
                    </a:cubicBezTo>
                    <a:cubicBezTo>
                      <a:pt x="17839" y="25991"/>
                      <a:pt x="17484" y="26416"/>
                      <a:pt x="17154" y="26841"/>
                    </a:cubicBezTo>
                    <a:cubicBezTo>
                      <a:pt x="16468" y="27716"/>
                      <a:pt x="15807" y="28590"/>
                      <a:pt x="15193" y="29488"/>
                    </a:cubicBezTo>
                    <a:cubicBezTo>
                      <a:pt x="13988" y="31283"/>
                      <a:pt x="12853" y="33150"/>
                      <a:pt x="11908" y="35087"/>
                    </a:cubicBezTo>
                    <a:cubicBezTo>
                      <a:pt x="11648" y="35654"/>
                      <a:pt x="11389" y="36174"/>
                      <a:pt x="11176" y="36765"/>
                    </a:cubicBezTo>
                    <a:cubicBezTo>
                      <a:pt x="11081" y="37072"/>
                      <a:pt x="10963" y="37332"/>
                      <a:pt x="10916" y="37639"/>
                    </a:cubicBezTo>
                    <a:cubicBezTo>
                      <a:pt x="10822" y="37923"/>
                      <a:pt x="10798" y="38230"/>
                      <a:pt x="10798" y="38537"/>
                    </a:cubicBezTo>
                    <a:cubicBezTo>
                      <a:pt x="10812" y="38661"/>
                      <a:pt x="10890" y="38721"/>
                      <a:pt x="10962" y="38721"/>
                    </a:cubicBezTo>
                    <a:cubicBezTo>
                      <a:pt x="11013" y="38721"/>
                      <a:pt x="11062" y="38690"/>
                      <a:pt x="11081" y="38631"/>
                    </a:cubicBezTo>
                    <a:cubicBezTo>
                      <a:pt x="11176" y="38372"/>
                      <a:pt x="11270" y="38135"/>
                      <a:pt x="11318" y="37875"/>
                    </a:cubicBezTo>
                    <a:cubicBezTo>
                      <a:pt x="11389" y="37592"/>
                      <a:pt x="11459" y="37356"/>
                      <a:pt x="11554" y="37096"/>
                    </a:cubicBezTo>
                    <a:cubicBezTo>
                      <a:pt x="11743" y="36599"/>
                      <a:pt x="11932" y="36127"/>
                      <a:pt x="12168" y="35654"/>
                    </a:cubicBezTo>
                    <a:cubicBezTo>
                      <a:pt x="12641" y="34686"/>
                      <a:pt x="13161" y="33741"/>
                      <a:pt x="13680" y="32795"/>
                    </a:cubicBezTo>
                    <a:cubicBezTo>
                      <a:pt x="14744" y="30929"/>
                      <a:pt x="15949" y="29133"/>
                      <a:pt x="17225" y="27385"/>
                    </a:cubicBezTo>
                    <a:cubicBezTo>
                      <a:pt x="17579" y="26912"/>
                      <a:pt x="17957" y="26416"/>
                      <a:pt x="18311" y="25944"/>
                    </a:cubicBezTo>
                    <a:lnTo>
                      <a:pt x="18855" y="25235"/>
                    </a:lnTo>
                    <a:cubicBezTo>
                      <a:pt x="19067" y="24998"/>
                      <a:pt x="19209" y="24715"/>
                      <a:pt x="19375" y="24455"/>
                    </a:cubicBezTo>
                    <a:cubicBezTo>
                      <a:pt x="19375" y="24455"/>
                      <a:pt x="19375" y="24431"/>
                      <a:pt x="19351" y="24431"/>
                    </a:cubicBezTo>
                    <a:close/>
                    <a:moveTo>
                      <a:pt x="22021" y="28188"/>
                    </a:moveTo>
                    <a:cubicBezTo>
                      <a:pt x="22068" y="28897"/>
                      <a:pt x="22115" y="29606"/>
                      <a:pt x="22163" y="30267"/>
                    </a:cubicBezTo>
                    <a:cubicBezTo>
                      <a:pt x="22234" y="30976"/>
                      <a:pt x="22304" y="31661"/>
                      <a:pt x="22399" y="32370"/>
                    </a:cubicBezTo>
                    <a:lnTo>
                      <a:pt x="22942" y="36529"/>
                    </a:lnTo>
                    <a:cubicBezTo>
                      <a:pt x="23061" y="37332"/>
                      <a:pt x="23131" y="38135"/>
                      <a:pt x="23297" y="38939"/>
                    </a:cubicBezTo>
                    <a:cubicBezTo>
                      <a:pt x="23317" y="39039"/>
                      <a:pt x="23389" y="39084"/>
                      <a:pt x="23463" y="39084"/>
                    </a:cubicBezTo>
                    <a:cubicBezTo>
                      <a:pt x="23562" y="39084"/>
                      <a:pt x="23665" y="39003"/>
                      <a:pt x="23651" y="38868"/>
                    </a:cubicBezTo>
                    <a:cubicBezTo>
                      <a:pt x="23462" y="37474"/>
                      <a:pt x="23250" y="36103"/>
                      <a:pt x="23061" y="34709"/>
                    </a:cubicBezTo>
                    <a:cubicBezTo>
                      <a:pt x="22848" y="33315"/>
                      <a:pt x="22659" y="31921"/>
                      <a:pt x="22423" y="30551"/>
                    </a:cubicBezTo>
                    <a:cubicBezTo>
                      <a:pt x="22304" y="29748"/>
                      <a:pt x="22139" y="28968"/>
                      <a:pt x="22021" y="28188"/>
                    </a:cubicBezTo>
                    <a:close/>
                    <a:moveTo>
                      <a:pt x="25376" y="29393"/>
                    </a:moveTo>
                    <a:cubicBezTo>
                      <a:pt x="25565" y="29748"/>
                      <a:pt x="25707" y="30102"/>
                      <a:pt x="25896" y="30456"/>
                    </a:cubicBezTo>
                    <a:lnTo>
                      <a:pt x="26416" y="31425"/>
                    </a:lnTo>
                    <a:cubicBezTo>
                      <a:pt x="26794" y="32110"/>
                      <a:pt x="27195" y="32748"/>
                      <a:pt x="27597" y="33410"/>
                    </a:cubicBezTo>
                    <a:cubicBezTo>
                      <a:pt x="28424" y="34709"/>
                      <a:pt x="29275" y="35962"/>
                      <a:pt x="30172" y="37214"/>
                    </a:cubicBezTo>
                    <a:cubicBezTo>
                      <a:pt x="30669" y="37923"/>
                      <a:pt x="31165" y="38631"/>
                      <a:pt x="31755" y="39293"/>
                    </a:cubicBezTo>
                    <a:cubicBezTo>
                      <a:pt x="31778" y="39322"/>
                      <a:pt x="31808" y="39334"/>
                      <a:pt x="31839" y="39334"/>
                    </a:cubicBezTo>
                    <a:cubicBezTo>
                      <a:pt x="31935" y="39334"/>
                      <a:pt x="32040" y="39217"/>
                      <a:pt x="31968" y="39128"/>
                    </a:cubicBezTo>
                    <a:cubicBezTo>
                      <a:pt x="31566" y="38513"/>
                      <a:pt x="31047" y="37899"/>
                      <a:pt x="30621" y="37308"/>
                    </a:cubicBezTo>
                    <a:cubicBezTo>
                      <a:pt x="30172" y="36694"/>
                      <a:pt x="29700" y="36056"/>
                      <a:pt x="29275" y="35418"/>
                    </a:cubicBezTo>
                    <a:cubicBezTo>
                      <a:pt x="28424" y="34166"/>
                      <a:pt x="27597" y="32914"/>
                      <a:pt x="26794" y="31590"/>
                    </a:cubicBezTo>
                    <a:cubicBezTo>
                      <a:pt x="26557" y="31260"/>
                      <a:pt x="26368" y="30858"/>
                      <a:pt x="26132" y="30504"/>
                    </a:cubicBezTo>
                    <a:cubicBezTo>
                      <a:pt x="26014" y="30338"/>
                      <a:pt x="25896" y="30126"/>
                      <a:pt x="25778" y="29960"/>
                    </a:cubicBezTo>
                    <a:cubicBezTo>
                      <a:pt x="25660" y="29771"/>
                      <a:pt x="25494" y="29606"/>
                      <a:pt x="25376" y="29393"/>
                    </a:cubicBezTo>
                    <a:close/>
                    <a:moveTo>
                      <a:pt x="16752" y="28732"/>
                    </a:moveTo>
                    <a:lnTo>
                      <a:pt x="16752" y="28732"/>
                    </a:lnTo>
                    <a:cubicBezTo>
                      <a:pt x="16539" y="29062"/>
                      <a:pt x="16279" y="29370"/>
                      <a:pt x="16067" y="29724"/>
                    </a:cubicBezTo>
                    <a:cubicBezTo>
                      <a:pt x="15878" y="30031"/>
                      <a:pt x="15665" y="30362"/>
                      <a:pt x="15476" y="30669"/>
                    </a:cubicBezTo>
                    <a:cubicBezTo>
                      <a:pt x="15098" y="31307"/>
                      <a:pt x="14720" y="31992"/>
                      <a:pt x="14366" y="32677"/>
                    </a:cubicBezTo>
                    <a:cubicBezTo>
                      <a:pt x="13657" y="34024"/>
                      <a:pt x="12972" y="35418"/>
                      <a:pt x="12357" y="36812"/>
                    </a:cubicBezTo>
                    <a:cubicBezTo>
                      <a:pt x="12003" y="37592"/>
                      <a:pt x="11625" y="38395"/>
                      <a:pt x="11341" y="39222"/>
                    </a:cubicBezTo>
                    <a:cubicBezTo>
                      <a:pt x="11326" y="39298"/>
                      <a:pt x="11408" y="39364"/>
                      <a:pt x="11494" y="39364"/>
                    </a:cubicBezTo>
                    <a:cubicBezTo>
                      <a:pt x="11542" y="39364"/>
                      <a:pt x="11591" y="39344"/>
                      <a:pt x="11625" y="39293"/>
                    </a:cubicBezTo>
                    <a:cubicBezTo>
                      <a:pt x="11932" y="38608"/>
                      <a:pt x="12239" y="37899"/>
                      <a:pt x="12523" y="37190"/>
                    </a:cubicBezTo>
                    <a:cubicBezTo>
                      <a:pt x="12830" y="36481"/>
                      <a:pt x="13161" y="35773"/>
                      <a:pt x="13491" y="35087"/>
                    </a:cubicBezTo>
                    <a:cubicBezTo>
                      <a:pt x="14129" y="33741"/>
                      <a:pt x="14815" y="32370"/>
                      <a:pt x="15547" y="31047"/>
                    </a:cubicBezTo>
                    <a:cubicBezTo>
                      <a:pt x="15760" y="30669"/>
                      <a:pt x="15972" y="30315"/>
                      <a:pt x="16161" y="29913"/>
                    </a:cubicBezTo>
                    <a:cubicBezTo>
                      <a:pt x="16279" y="29724"/>
                      <a:pt x="16374" y="29535"/>
                      <a:pt x="16468" y="29322"/>
                    </a:cubicBezTo>
                    <a:cubicBezTo>
                      <a:pt x="16539" y="29133"/>
                      <a:pt x="16634" y="28921"/>
                      <a:pt x="16752" y="28732"/>
                    </a:cubicBezTo>
                    <a:close/>
                    <a:moveTo>
                      <a:pt x="23037" y="25022"/>
                    </a:moveTo>
                    <a:cubicBezTo>
                      <a:pt x="23108" y="25282"/>
                      <a:pt x="23155" y="25542"/>
                      <a:pt x="23226" y="25849"/>
                    </a:cubicBezTo>
                    <a:cubicBezTo>
                      <a:pt x="23273" y="26109"/>
                      <a:pt x="23368" y="26345"/>
                      <a:pt x="23462" y="26581"/>
                    </a:cubicBezTo>
                    <a:cubicBezTo>
                      <a:pt x="23628" y="27125"/>
                      <a:pt x="23817" y="27621"/>
                      <a:pt x="24029" y="28117"/>
                    </a:cubicBezTo>
                    <a:cubicBezTo>
                      <a:pt x="24431" y="29157"/>
                      <a:pt x="24856" y="30149"/>
                      <a:pt x="25329" y="31142"/>
                    </a:cubicBezTo>
                    <a:cubicBezTo>
                      <a:pt x="26274" y="33079"/>
                      <a:pt x="27337" y="34969"/>
                      <a:pt x="28542" y="36765"/>
                    </a:cubicBezTo>
                    <a:cubicBezTo>
                      <a:pt x="28896" y="37261"/>
                      <a:pt x="29251" y="37781"/>
                      <a:pt x="29629" y="38253"/>
                    </a:cubicBezTo>
                    <a:cubicBezTo>
                      <a:pt x="29842" y="38490"/>
                      <a:pt x="30007" y="38702"/>
                      <a:pt x="30220" y="38939"/>
                    </a:cubicBezTo>
                    <a:cubicBezTo>
                      <a:pt x="30432" y="39175"/>
                      <a:pt x="30669" y="39340"/>
                      <a:pt x="30928" y="39482"/>
                    </a:cubicBezTo>
                    <a:cubicBezTo>
                      <a:pt x="30954" y="39493"/>
                      <a:pt x="30979" y="39498"/>
                      <a:pt x="31002" y="39498"/>
                    </a:cubicBezTo>
                    <a:cubicBezTo>
                      <a:pt x="31132" y="39498"/>
                      <a:pt x="31221" y="39353"/>
                      <a:pt x="31141" y="39293"/>
                    </a:cubicBezTo>
                    <a:cubicBezTo>
                      <a:pt x="30976" y="39080"/>
                      <a:pt x="30787" y="38868"/>
                      <a:pt x="30598" y="38702"/>
                    </a:cubicBezTo>
                    <a:cubicBezTo>
                      <a:pt x="30432" y="38513"/>
                      <a:pt x="30220" y="38301"/>
                      <a:pt x="30078" y="38112"/>
                    </a:cubicBezTo>
                    <a:cubicBezTo>
                      <a:pt x="29723" y="37686"/>
                      <a:pt x="29416" y="37261"/>
                      <a:pt x="29109" y="36859"/>
                    </a:cubicBezTo>
                    <a:cubicBezTo>
                      <a:pt x="28471" y="35985"/>
                      <a:pt x="27928" y="35064"/>
                      <a:pt x="27384" y="34142"/>
                    </a:cubicBezTo>
                    <a:cubicBezTo>
                      <a:pt x="26297" y="32276"/>
                      <a:pt x="25352" y="30362"/>
                      <a:pt x="24502" y="28377"/>
                    </a:cubicBezTo>
                    <a:lnTo>
                      <a:pt x="23793" y="26700"/>
                    </a:lnTo>
                    <a:cubicBezTo>
                      <a:pt x="23675" y="26440"/>
                      <a:pt x="23557" y="26180"/>
                      <a:pt x="23462" y="25873"/>
                    </a:cubicBezTo>
                    <a:cubicBezTo>
                      <a:pt x="23344" y="25589"/>
                      <a:pt x="23226" y="25306"/>
                      <a:pt x="23084" y="25022"/>
                    </a:cubicBezTo>
                    <a:close/>
                    <a:moveTo>
                      <a:pt x="22153" y="22555"/>
                    </a:moveTo>
                    <a:cubicBezTo>
                      <a:pt x="22141" y="22555"/>
                      <a:pt x="22122" y="22572"/>
                      <a:pt x="22139" y="22588"/>
                    </a:cubicBezTo>
                    <a:cubicBezTo>
                      <a:pt x="22730" y="23793"/>
                      <a:pt x="23297" y="25022"/>
                      <a:pt x="23935" y="26156"/>
                    </a:cubicBezTo>
                    <a:cubicBezTo>
                      <a:pt x="24596" y="27314"/>
                      <a:pt x="25234" y="28472"/>
                      <a:pt x="25943" y="29582"/>
                    </a:cubicBezTo>
                    <a:cubicBezTo>
                      <a:pt x="27337" y="31874"/>
                      <a:pt x="28849" y="34048"/>
                      <a:pt x="30432" y="36174"/>
                    </a:cubicBezTo>
                    <a:cubicBezTo>
                      <a:pt x="30881" y="36765"/>
                      <a:pt x="31330" y="37356"/>
                      <a:pt x="31803" y="37946"/>
                    </a:cubicBezTo>
                    <a:cubicBezTo>
                      <a:pt x="32275" y="38537"/>
                      <a:pt x="32700" y="39128"/>
                      <a:pt x="33244" y="39671"/>
                    </a:cubicBezTo>
                    <a:cubicBezTo>
                      <a:pt x="33282" y="39717"/>
                      <a:pt x="33326" y="39736"/>
                      <a:pt x="33365" y="39736"/>
                    </a:cubicBezTo>
                    <a:cubicBezTo>
                      <a:pt x="33445" y="39736"/>
                      <a:pt x="33504" y="39656"/>
                      <a:pt x="33457" y="39577"/>
                    </a:cubicBezTo>
                    <a:cubicBezTo>
                      <a:pt x="33055" y="39033"/>
                      <a:pt x="32653" y="38513"/>
                      <a:pt x="32228" y="38017"/>
                    </a:cubicBezTo>
                    <a:lnTo>
                      <a:pt x="30999" y="36410"/>
                    </a:lnTo>
                    <a:cubicBezTo>
                      <a:pt x="30196" y="35347"/>
                      <a:pt x="29440" y="34284"/>
                      <a:pt x="28660" y="33197"/>
                    </a:cubicBezTo>
                    <a:cubicBezTo>
                      <a:pt x="27148" y="31000"/>
                      <a:pt x="25730" y="28755"/>
                      <a:pt x="24384" y="26463"/>
                    </a:cubicBezTo>
                    <a:cubicBezTo>
                      <a:pt x="24006" y="25849"/>
                      <a:pt x="23651" y="25187"/>
                      <a:pt x="23250" y="24550"/>
                    </a:cubicBezTo>
                    <a:cubicBezTo>
                      <a:pt x="22871" y="23888"/>
                      <a:pt x="22517" y="23250"/>
                      <a:pt x="22163" y="22565"/>
                    </a:cubicBezTo>
                    <a:cubicBezTo>
                      <a:pt x="22163" y="22558"/>
                      <a:pt x="22159" y="22555"/>
                      <a:pt x="22153" y="22555"/>
                    </a:cubicBezTo>
                    <a:close/>
                    <a:moveTo>
                      <a:pt x="21052" y="22541"/>
                    </a:moveTo>
                    <a:cubicBezTo>
                      <a:pt x="20272" y="23628"/>
                      <a:pt x="19540" y="24762"/>
                      <a:pt x="18855" y="25896"/>
                    </a:cubicBezTo>
                    <a:cubicBezTo>
                      <a:pt x="18170" y="27030"/>
                      <a:pt x="17532" y="28188"/>
                      <a:pt x="16917" y="29322"/>
                    </a:cubicBezTo>
                    <a:cubicBezTo>
                      <a:pt x="15641" y="31661"/>
                      <a:pt x="14484" y="34095"/>
                      <a:pt x="13444" y="36505"/>
                    </a:cubicBezTo>
                    <a:cubicBezTo>
                      <a:pt x="13161" y="37190"/>
                      <a:pt x="12877" y="37875"/>
                      <a:pt x="12594" y="38584"/>
                    </a:cubicBezTo>
                    <a:cubicBezTo>
                      <a:pt x="12334" y="39293"/>
                      <a:pt x="12026" y="39955"/>
                      <a:pt x="11837" y="40711"/>
                    </a:cubicBezTo>
                    <a:cubicBezTo>
                      <a:pt x="11757" y="40807"/>
                      <a:pt x="11819" y="40882"/>
                      <a:pt x="11890" y="40882"/>
                    </a:cubicBezTo>
                    <a:cubicBezTo>
                      <a:pt x="11922" y="40882"/>
                      <a:pt x="11957" y="40866"/>
                      <a:pt x="11979" y="40829"/>
                    </a:cubicBezTo>
                    <a:cubicBezTo>
                      <a:pt x="12263" y="40238"/>
                      <a:pt x="12475" y="39600"/>
                      <a:pt x="12735" y="38986"/>
                    </a:cubicBezTo>
                    <a:cubicBezTo>
                      <a:pt x="12972" y="38372"/>
                      <a:pt x="13255" y="37757"/>
                      <a:pt x="13515" y="37119"/>
                    </a:cubicBezTo>
                    <a:cubicBezTo>
                      <a:pt x="14011" y="35914"/>
                      <a:pt x="14578" y="34709"/>
                      <a:pt x="15122" y="33504"/>
                    </a:cubicBezTo>
                    <a:cubicBezTo>
                      <a:pt x="16256" y="31094"/>
                      <a:pt x="17484" y="28732"/>
                      <a:pt x="18831" y="26440"/>
                    </a:cubicBezTo>
                    <a:cubicBezTo>
                      <a:pt x="19186" y="25778"/>
                      <a:pt x="19564" y="25164"/>
                      <a:pt x="19918" y="24502"/>
                    </a:cubicBezTo>
                    <a:cubicBezTo>
                      <a:pt x="20272" y="23864"/>
                      <a:pt x="20674" y="23203"/>
                      <a:pt x="21076" y="22565"/>
                    </a:cubicBezTo>
                    <a:cubicBezTo>
                      <a:pt x="21076" y="22541"/>
                      <a:pt x="21052" y="22541"/>
                      <a:pt x="21052" y="22541"/>
                    </a:cubicBezTo>
                    <a:close/>
                    <a:moveTo>
                      <a:pt x="21147" y="25264"/>
                    </a:moveTo>
                    <a:cubicBezTo>
                      <a:pt x="21135" y="25264"/>
                      <a:pt x="21123" y="25270"/>
                      <a:pt x="21123" y="25282"/>
                    </a:cubicBezTo>
                    <a:cubicBezTo>
                      <a:pt x="21052" y="25542"/>
                      <a:pt x="20958" y="25825"/>
                      <a:pt x="20887" y="26085"/>
                    </a:cubicBezTo>
                    <a:cubicBezTo>
                      <a:pt x="20840" y="26345"/>
                      <a:pt x="20769" y="26581"/>
                      <a:pt x="20721" y="26841"/>
                    </a:cubicBezTo>
                    <a:cubicBezTo>
                      <a:pt x="20603" y="27385"/>
                      <a:pt x="20509" y="27905"/>
                      <a:pt x="20414" y="28472"/>
                    </a:cubicBezTo>
                    <a:cubicBezTo>
                      <a:pt x="20249" y="29559"/>
                      <a:pt x="20131" y="30645"/>
                      <a:pt x="20060" y="31756"/>
                    </a:cubicBezTo>
                    <a:cubicBezTo>
                      <a:pt x="19918" y="33906"/>
                      <a:pt x="19894" y="36080"/>
                      <a:pt x="20036" y="38253"/>
                    </a:cubicBezTo>
                    <a:cubicBezTo>
                      <a:pt x="20060" y="38868"/>
                      <a:pt x="20131" y="39458"/>
                      <a:pt x="20249" y="40073"/>
                    </a:cubicBezTo>
                    <a:lnTo>
                      <a:pt x="20414" y="40971"/>
                    </a:lnTo>
                    <a:cubicBezTo>
                      <a:pt x="20509" y="41254"/>
                      <a:pt x="20627" y="41514"/>
                      <a:pt x="20769" y="41821"/>
                    </a:cubicBezTo>
                    <a:cubicBezTo>
                      <a:pt x="20785" y="41838"/>
                      <a:pt x="20810" y="41845"/>
                      <a:pt x="20836" y="41845"/>
                    </a:cubicBezTo>
                    <a:cubicBezTo>
                      <a:pt x="20925" y="41845"/>
                      <a:pt x="21041" y="41764"/>
                      <a:pt x="21005" y="41656"/>
                    </a:cubicBezTo>
                    <a:cubicBezTo>
                      <a:pt x="20958" y="41372"/>
                      <a:pt x="20887" y="41112"/>
                      <a:pt x="20840" y="40876"/>
                    </a:cubicBezTo>
                    <a:cubicBezTo>
                      <a:pt x="20769" y="40616"/>
                      <a:pt x="20721" y="40356"/>
                      <a:pt x="20651" y="40120"/>
                    </a:cubicBezTo>
                    <a:cubicBezTo>
                      <a:pt x="20580" y="39577"/>
                      <a:pt x="20509" y="39080"/>
                      <a:pt x="20461" y="38537"/>
                    </a:cubicBezTo>
                    <a:cubicBezTo>
                      <a:pt x="20367" y="37474"/>
                      <a:pt x="20343" y="36387"/>
                      <a:pt x="20343" y="35324"/>
                    </a:cubicBezTo>
                    <a:cubicBezTo>
                      <a:pt x="20343" y="33174"/>
                      <a:pt x="20461" y="31000"/>
                      <a:pt x="20721" y="28873"/>
                    </a:cubicBezTo>
                    <a:cubicBezTo>
                      <a:pt x="20769" y="28283"/>
                      <a:pt x="20863" y="27668"/>
                      <a:pt x="20958" y="27078"/>
                    </a:cubicBezTo>
                    <a:cubicBezTo>
                      <a:pt x="20981" y="26794"/>
                      <a:pt x="21052" y="26487"/>
                      <a:pt x="21076" y="26203"/>
                    </a:cubicBezTo>
                    <a:cubicBezTo>
                      <a:pt x="21123" y="25896"/>
                      <a:pt x="21123" y="25566"/>
                      <a:pt x="21170" y="25282"/>
                    </a:cubicBezTo>
                    <a:cubicBezTo>
                      <a:pt x="21170" y="25270"/>
                      <a:pt x="21158" y="25264"/>
                      <a:pt x="21147" y="25264"/>
                    </a:cubicBezTo>
                    <a:close/>
                    <a:moveTo>
                      <a:pt x="20981" y="30173"/>
                    </a:moveTo>
                    <a:cubicBezTo>
                      <a:pt x="20981" y="30575"/>
                      <a:pt x="20887" y="30953"/>
                      <a:pt x="20863" y="31354"/>
                    </a:cubicBezTo>
                    <a:cubicBezTo>
                      <a:pt x="20840" y="31756"/>
                      <a:pt x="20840" y="32110"/>
                      <a:pt x="20840" y="32488"/>
                    </a:cubicBezTo>
                    <a:cubicBezTo>
                      <a:pt x="20840" y="33244"/>
                      <a:pt x="20840" y="34024"/>
                      <a:pt x="20863" y="34780"/>
                    </a:cubicBezTo>
                    <a:cubicBezTo>
                      <a:pt x="20934" y="36316"/>
                      <a:pt x="21029" y="37852"/>
                      <a:pt x="21194" y="39364"/>
                    </a:cubicBezTo>
                    <a:cubicBezTo>
                      <a:pt x="21265" y="40214"/>
                      <a:pt x="21336" y="41112"/>
                      <a:pt x="21548" y="41939"/>
                    </a:cubicBezTo>
                    <a:cubicBezTo>
                      <a:pt x="21559" y="42027"/>
                      <a:pt x="21616" y="42064"/>
                      <a:pt x="21674" y="42064"/>
                    </a:cubicBezTo>
                    <a:cubicBezTo>
                      <a:pt x="21741" y="42064"/>
                      <a:pt x="21808" y="42015"/>
                      <a:pt x="21808" y="41939"/>
                    </a:cubicBezTo>
                    <a:cubicBezTo>
                      <a:pt x="21761" y="41183"/>
                      <a:pt x="21643" y="40427"/>
                      <a:pt x="21548" y="39671"/>
                    </a:cubicBezTo>
                    <a:cubicBezTo>
                      <a:pt x="21454" y="38891"/>
                      <a:pt x="21383" y="38135"/>
                      <a:pt x="21336" y="37356"/>
                    </a:cubicBezTo>
                    <a:cubicBezTo>
                      <a:pt x="21218" y="35867"/>
                      <a:pt x="21123" y="34308"/>
                      <a:pt x="21099" y="32819"/>
                    </a:cubicBezTo>
                    <a:cubicBezTo>
                      <a:pt x="21099" y="32394"/>
                      <a:pt x="21076" y="31945"/>
                      <a:pt x="21076" y="31543"/>
                    </a:cubicBezTo>
                    <a:cubicBezTo>
                      <a:pt x="21076" y="31307"/>
                      <a:pt x="21076" y="31094"/>
                      <a:pt x="21052" y="30858"/>
                    </a:cubicBezTo>
                    <a:cubicBezTo>
                      <a:pt x="21005" y="30622"/>
                      <a:pt x="20981" y="30409"/>
                      <a:pt x="20981" y="30173"/>
                    </a:cubicBezTo>
                    <a:close/>
                    <a:moveTo>
                      <a:pt x="21584" y="22718"/>
                    </a:moveTo>
                    <a:cubicBezTo>
                      <a:pt x="21578" y="22718"/>
                      <a:pt x="21572" y="22730"/>
                      <a:pt x="21572" y="22754"/>
                    </a:cubicBezTo>
                    <a:cubicBezTo>
                      <a:pt x="21477" y="24077"/>
                      <a:pt x="21359" y="25400"/>
                      <a:pt x="21336" y="26771"/>
                    </a:cubicBezTo>
                    <a:cubicBezTo>
                      <a:pt x="21312" y="28094"/>
                      <a:pt x="21312" y="29393"/>
                      <a:pt x="21359" y="30716"/>
                    </a:cubicBezTo>
                    <a:cubicBezTo>
                      <a:pt x="21454" y="33386"/>
                      <a:pt x="21619" y="36032"/>
                      <a:pt x="21950" y="38655"/>
                    </a:cubicBezTo>
                    <a:cubicBezTo>
                      <a:pt x="22045" y="39411"/>
                      <a:pt x="22139" y="40144"/>
                      <a:pt x="22257" y="40876"/>
                    </a:cubicBezTo>
                    <a:cubicBezTo>
                      <a:pt x="22375" y="41608"/>
                      <a:pt x="22446" y="42365"/>
                      <a:pt x="22635" y="43097"/>
                    </a:cubicBezTo>
                    <a:cubicBezTo>
                      <a:pt x="22646" y="43153"/>
                      <a:pt x="22701" y="43183"/>
                      <a:pt x="22755" y="43183"/>
                    </a:cubicBezTo>
                    <a:cubicBezTo>
                      <a:pt x="22813" y="43183"/>
                      <a:pt x="22871" y="43147"/>
                      <a:pt x="22871" y="43073"/>
                    </a:cubicBezTo>
                    <a:cubicBezTo>
                      <a:pt x="22824" y="42412"/>
                      <a:pt x="22706" y="41774"/>
                      <a:pt x="22612" y="41089"/>
                    </a:cubicBezTo>
                    <a:cubicBezTo>
                      <a:pt x="22517" y="40427"/>
                      <a:pt x="22423" y="39766"/>
                      <a:pt x="22352" y="39104"/>
                    </a:cubicBezTo>
                    <a:cubicBezTo>
                      <a:pt x="22163" y="37804"/>
                      <a:pt x="22045" y="36481"/>
                      <a:pt x="21926" y="35158"/>
                    </a:cubicBezTo>
                    <a:cubicBezTo>
                      <a:pt x="21714" y="32488"/>
                      <a:pt x="21596" y="29842"/>
                      <a:pt x="21572" y="27196"/>
                    </a:cubicBezTo>
                    <a:lnTo>
                      <a:pt x="21572" y="24998"/>
                    </a:lnTo>
                    <a:cubicBezTo>
                      <a:pt x="21572" y="24242"/>
                      <a:pt x="21572" y="23486"/>
                      <a:pt x="21596" y="22754"/>
                    </a:cubicBezTo>
                    <a:cubicBezTo>
                      <a:pt x="21596" y="22730"/>
                      <a:pt x="21590" y="22718"/>
                      <a:pt x="21584" y="22718"/>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3"/>
              <p:cNvSpPr/>
              <p:nvPr/>
            </p:nvSpPr>
            <p:spPr>
              <a:xfrm>
                <a:off x="596075" y="1779975"/>
                <a:ext cx="920900" cy="915450"/>
              </a:xfrm>
              <a:custGeom>
                <a:avLst/>
                <a:gdLst/>
                <a:ahLst/>
                <a:cxnLst/>
                <a:rect l="l" t="t" r="r" b="b"/>
                <a:pathLst>
                  <a:path w="36836" h="36618" extrusionOk="0">
                    <a:moveTo>
                      <a:pt x="22029" y="1"/>
                    </a:moveTo>
                    <a:cubicBezTo>
                      <a:pt x="21565" y="1"/>
                      <a:pt x="21140" y="326"/>
                      <a:pt x="20863" y="702"/>
                    </a:cubicBezTo>
                    <a:cubicBezTo>
                      <a:pt x="20485" y="1222"/>
                      <a:pt x="20249" y="1883"/>
                      <a:pt x="20060" y="2497"/>
                    </a:cubicBezTo>
                    <a:cubicBezTo>
                      <a:pt x="19895" y="3112"/>
                      <a:pt x="19776" y="3773"/>
                      <a:pt x="19682" y="4388"/>
                    </a:cubicBezTo>
                    <a:cubicBezTo>
                      <a:pt x="19587" y="5002"/>
                      <a:pt x="19540" y="5593"/>
                      <a:pt x="19469" y="6207"/>
                    </a:cubicBezTo>
                    <a:cubicBezTo>
                      <a:pt x="19375" y="7436"/>
                      <a:pt x="19327" y="8641"/>
                      <a:pt x="19304" y="9846"/>
                    </a:cubicBezTo>
                    <a:cubicBezTo>
                      <a:pt x="19257" y="11051"/>
                      <a:pt x="19233" y="12303"/>
                      <a:pt x="19138" y="13508"/>
                    </a:cubicBezTo>
                    <a:cubicBezTo>
                      <a:pt x="19068" y="14713"/>
                      <a:pt x="18949" y="15941"/>
                      <a:pt x="18713" y="17123"/>
                    </a:cubicBezTo>
                    <a:cubicBezTo>
                      <a:pt x="18666" y="17265"/>
                      <a:pt x="18666" y="17383"/>
                      <a:pt x="18642" y="17524"/>
                    </a:cubicBezTo>
                    <a:cubicBezTo>
                      <a:pt x="18642" y="17595"/>
                      <a:pt x="18642" y="17619"/>
                      <a:pt x="18619" y="17666"/>
                    </a:cubicBezTo>
                    <a:cubicBezTo>
                      <a:pt x="18548" y="16438"/>
                      <a:pt x="18500" y="15209"/>
                      <a:pt x="18382" y="13957"/>
                    </a:cubicBezTo>
                    <a:cubicBezTo>
                      <a:pt x="18264" y="12586"/>
                      <a:pt x="18075" y="11216"/>
                      <a:pt x="17839" y="9846"/>
                    </a:cubicBezTo>
                    <a:cubicBezTo>
                      <a:pt x="17650" y="8546"/>
                      <a:pt x="17319" y="7317"/>
                      <a:pt x="16894" y="6065"/>
                    </a:cubicBezTo>
                    <a:cubicBezTo>
                      <a:pt x="16492" y="4860"/>
                      <a:pt x="15996" y="3679"/>
                      <a:pt x="15334" y="2592"/>
                    </a:cubicBezTo>
                    <a:cubicBezTo>
                      <a:pt x="15051" y="2119"/>
                      <a:pt x="14696" y="1647"/>
                      <a:pt x="14271" y="1245"/>
                    </a:cubicBezTo>
                    <a:cubicBezTo>
                      <a:pt x="13924" y="939"/>
                      <a:pt x="13453" y="579"/>
                      <a:pt x="12950" y="579"/>
                    </a:cubicBezTo>
                    <a:cubicBezTo>
                      <a:pt x="12871" y="579"/>
                      <a:pt x="12792" y="588"/>
                      <a:pt x="12712" y="607"/>
                    </a:cubicBezTo>
                    <a:cubicBezTo>
                      <a:pt x="12121" y="749"/>
                      <a:pt x="11814" y="1340"/>
                      <a:pt x="11767" y="1907"/>
                    </a:cubicBezTo>
                    <a:cubicBezTo>
                      <a:pt x="11672" y="2545"/>
                      <a:pt x="11814" y="3230"/>
                      <a:pt x="11979" y="3844"/>
                    </a:cubicBezTo>
                    <a:cubicBezTo>
                      <a:pt x="12145" y="4482"/>
                      <a:pt x="12357" y="5096"/>
                      <a:pt x="12594" y="5687"/>
                    </a:cubicBezTo>
                    <a:cubicBezTo>
                      <a:pt x="12830" y="6254"/>
                      <a:pt x="13066" y="6798"/>
                      <a:pt x="13326" y="7365"/>
                    </a:cubicBezTo>
                    <a:cubicBezTo>
                      <a:pt x="13822" y="8475"/>
                      <a:pt x="14413" y="9562"/>
                      <a:pt x="14980" y="10625"/>
                    </a:cubicBezTo>
                    <a:cubicBezTo>
                      <a:pt x="15547" y="11688"/>
                      <a:pt x="16138" y="12775"/>
                      <a:pt x="16658" y="13862"/>
                    </a:cubicBezTo>
                    <a:cubicBezTo>
                      <a:pt x="17201" y="14973"/>
                      <a:pt x="17674" y="16060"/>
                      <a:pt x="18075" y="17217"/>
                    </a:cubicBezTo>
                    <a:cubicBezTo>
                      <a:pt x="18146" y="17359"/>
                      <a:pt x="18170" y="17477"/>
                      <a:pt x="18241" y="17595"/>
                    </a:cubicBezTo>
                    <a:cubicBezTo>
                      <a:pt x="18241" y="17643"/>
                      <a:pt x="18264" y="17666"/>
                      <a:pt x="18264" y="17737"/>
                    </a:cubicBezTo>
                    <a:cubicBezTo>
                      <a:pt x="17579" y="16674"/>
                      <a:pt x="16894" y="15634"/>
                      <a:pt x="16185" y="14642"/>
                    </a:cubicBezTo>
                    <a:cubicBezTo>
                      <a:pt x="15405" y="13484"/>
                      <a:pt x="14578" y="12397"/>
                      <a:pt x="13680" y="11334"/>
                    </a:cubicBezTo>
                    <a:cubicBezTo>
                      <a:pt x="12830" y="10342"/>
                      <a:pt x="11932" y="9397"/>
                      <a:pt x="10963" y="8546"/>
                    </a:cubicBezTo>
                    <a:cubicBezTo>
                      <a:pt x="10018" y="7695"/>
                      <a:pt x="8979" y="6916"/>
                      <a:pt x="7892" y="6301"/>
                    </a:cubicBezTo>
                    <a:cubicBezTo>
                      <a:pt x="7396" y="6042"/>
                      <a:pt x="6852" y="5805"/>
                      <a:pt x="6309" y="5687"/>
                    </a:cubicBezTo>
                    <a:cubicBezTo>
                      <a:pt x="6068" y="5635"/>
                      <a:pt x="5791" y="5587"/>
                      <a:pt x="5519" y="5587"/>
                    </a:cubicBezTo>
                    <a:cubicBezTo>
                      <a:pt x="5177" y="5587"/>
                      <a:pt x="4845" y="5663"/>
                      <a:pt x="4608" y="5900"/>
                    </a:cubicBezTo>
                    <a:cubicBezTo>
                      <a:pt x="4206" y="6301"/>
                      <a:pt x="4230" y="6987"/>
                      <a:pt x="4466" y="7483"/>
                    </a:cubicBezTo>
                    <a:cubicBezTo>
                      <a:pt x="4702" y="8073"/>
                      <a:pt x="5175" y="8617"/>
                      <a:pt x="5624" y="9066"/>
                    </a:cubicBezTo>
                    <a:cubicBezTo>
                      <a:pt x="6072" y="9538"/>
                      <a:pt x="6569" y="9940"/>
                      <a:pt x="6970" y="10342"/>
                    </a:cubicBezTo>
                    <a:cubicBezTo>
                      <a:pt x="7443" y="10743"/>
                      <a:pt x="7939" y="11098"/>
                      <a:pt x="8459" y="11452"/>
                    </a:cubicBezTo>
                    <a:cubicBezTo>
                      <a:pt x="9451" y="12161"/>
                      <a:pt x="10491" y="12775"/>
                      <a:pt x="11530" y="13413"/>
                    </a:cubicBezTo>
                    <a:cubicBezTo>
                      <a:pt x="12594" y="14075"/>
                      <a:pt x="13633" y="14713"/>
                      <a:pt x="14626" y="15398"/>
                    </a:cubicBezTo>
                    <a:cubicBezTo>
                      <a:pt x="15642" y="16083"/>
                      <a:pt x="16610" y="16792"/>
                      <a:pt x="17532" y="17595"/>
                    </a:cubicBezTo>
                    <a:cubicBezTo>
                      <a:pt x="17626" y="17666"/>
                      <a:pt x="17721" y="17761"/>
                      <a:pt x="17839" y="17855"/>
                    </a:cubicBezTo>
                    <a:cubicBezTo>
                      <a:pt x="17863" y="17902"/>
                      <a:pt x="17910" y="17950"/>
                      <a:pt x="17933" y="17973"/>
                    </a:cubicBezTo>
                    <a:cubicBezTo>
                      <a:pt x="16847" y="17406"/>
                      <a:pt x="15712" y="16863"/>
                      <a:pt x="14602" y="16319"/>
                    </a:cubicBezTo>
                    <a:cubicBezTo>
                      <a:pt x="13326" y="15729"/>
                      <a:pt x="12050" y="15185"/>
                      <a:pt x="10751" y="14713"/>
                    </a:cubicBezTo>
                    <a:cubicBezTo>
                      <a:pt x="9522" y="14287"/>
                      <a:pt x="8270" y="13933"/>
                      <a:pt x="6994" y="13673"/>
                    </a:cubicBezTo>
                    <a:cubicBezTo>
                      <a:pt x="5835" y="13450"/>
                      <a:pt x="4634" y="13270"/>
                      <a:pt x="3431" y="13270"/>
                    </a:cubicBezTo>
                    <a:cubicBezTo>
                      <a:pt x="3359" y="13270"/>
                      <a:pt x="3286" y="13270"/>
                      <a:pt x="3214" y="13272"/>
                    </a:cubicBezTo>
                    <a:cubicBezTo>
                      <a:pt x="2670" y="13272"/>
                      <a:pt x="2079" y="13342"/>
                      <a:pt x="1536" y="13508"/>
                    </a:cubicBezTo>
                    <a:cubicBezTo>
                      <a:pt x="1016" y="13697"/>
                      <a:pt x="331" y="13957"/>
                      <a:pt x="189" y="14547"/>
                    </a:cubicBezTo>
                    <a:cubicBezTo>
                      <a:pt x="0" y="15114"/>
                      <a:pt x="378" y="15681"/>
                      <a:pt x="827" y="15989"/>
                    </a:cubicBezTo>
                    <a:cubicBezTo>
                      <a:pt x="1371" y="16390"/>
                      <a:pt x="2009" y="16627"/>
                      <a:pt x="2623" y="16792"/>
                    </a:cubicBezTo>
                    <a:cubicBezTo>
                      <a:pt x="3261" y="16981"/>
                      <a:pt x="3899" y="17099"/>
                      <a:pt x="4513" y="17170"/>
                    </a:cubicBezTo>
                    <a:cubicBezTo>
                      <a:pt x="5151" y="17265"/>
                      <a:pt x="5742" y="17335"/>
                      <a:pt x="6356" y="17383"/>
                    </a:cubicBezTo>
                    <a:cubicBezTo>
                      <a:pt x="7561" y="17477"/>
                      <a:pt x="8766" y="17524"/>
                      <a:pt x="9995" y="17572"/>
                    </a:cubicBezTo>
                    <a:cubicBezTo>
                      <a:pt x="11200" y="17595"/>
                      <a:pt x="12452" y="17619"/>
                      <a:pt x="13657" y="17713"/>
                    </a:cubicBezTo>
                    <a:cubicBezTo>
                      <a:pt x="14862" y="17808"/>
                      <a:pt x="16067" y="17926"/>
                      <a:pt x="17248" y="18162"/>
                    </a:cubicBezTo>
                    <a:cubicBezTo>
                      <a:pt x="17414" y="18186"/>
                      <a:pt x="17532" y="18186"/>
                      <a:pt x="17674" y="18210"/>
                    </a:cubicBezTo>
                    <a:cubicBezTo>
                      <a:pt x="17721" y="18210"/>
                      <a:pt x="17768" y="18210"/>
                      <a:pt x="17815" y="18233"/>
                    </a:cubicBezTo>
                    <a:cubicBezTo>
                      <a:pt x="16587" y="18304"/>
                      <a:pt x="15334" y="18351"/>
                      <a:pt x="14106" y="18470"/>
                    </a:cubicBezTo>
                    <a:cubicBezTo>
                      <a:pt x="12735" y="18588"/>
                      <a:pt x="11341" y="18777"/>
                      <a:pt x="9995" y="19013"/>
                    </a:cubicBezTo>
                    <a:cubicBezTo>
                      <a:pt x="8695" y="19226"/>
                      <a:pt x="7443" y="19533"/>
                      <a:pt x="6214" y="19958"/>
                    </a:cubicBezTo>
                    <a:cubicBezTo>
                      <a:pt x="5009" y="20360"/>
                      <a:pt x="3828" y="20856"/>
                      <a:pt x="2717" y="21517"/>
                    </a:cubicBezTo>
                    <a:cubicBezTo>
                      <a:pt x="2245" y="21801"/>
                      <a:pt x="1772" y="22155"/>
                      <a:pt x="1394" y="22581"/>
                    </a:cubicBezTo>
                    <a:cubicBezTo>
                      <a:pt x="1040" y="22982"/>
                      <a:pt x="591" y="23549"/>
                      <a:pt x="756" y="24140"/>
                    </a:cubicBezTo>
                    <a:cubicBezTo>
                      <a:pt x="898" y="24731"/>
                      <a:pt x="1489" y="25038"/>
                      <a:pt x="2056" y="25085"/>
                    </a:cubicBezTo>
                    <a:cubicBezTo>
                      <a:pt x="2200" y="25106"/>
                      <a:pt x="2346" y="25116"/>
                      <a:pt x="2493" y="25116"/>
                    </a:cubicBezTo>
                    <a:cubicBezTo>
                      <a:pt x="2999" y="25116"/>
                      <a:pt x="3517" y="25006"/>
                      <a:pt x="3993" y="24896"/>
                    </a:cubicBezTo>
                    <a:cubicBezTo>
                      <a:pt x="4608" y="24707"/>
                      <a:pt x="5246" y="24494"/>
                      <a:pt x="5836" y="24258"/>
                    </a:cubicBezTo>
                    <a:cubicBezTo>
                      <a:pt x="6380" y="24022"/>
                      <a:pt x="6947" y="23786"/>
                      <a:pt x="7514" y="23526"/>
                    </a:cubicBezTo>
                    <a:cubicBezTo>
                      <a:pt x="8601" y="23030"/>
                      <a:pt x="9687" y="22439"/>
                      <a:pt x="10751" y="21872"/>
                    </a:cubicBezTo>
                    <a:cubicBezTo>
                      <a:pt x="11814" y="21305"/>
                      <a:pt x="12924" y="20714"/>
                      <a:pt x="14011" y="20194"/>
                    </a:cubicBezTo>
                    <a:cubicBezTo>
                      <a:pt x="15098" y="19651"/>
                      <a:pt x="16185" y="19178"/>
                      <a:pt x="17343" y="18777"/>
                    </a:cubicBezTo>
                    <a:cubicBezTo>
                      <a:pt x="17485" y="18706"/>
                      <a:pt x="17603" y="18682"/>
                      <a:pt x="17721" y="18635"/>
                    </a:cubicBezTo>
                    <a:cubicBezTo>
                      <a:pt x="17792" y="18635"/>
                      <a:pt x="17815" y="18588"/>
                      <a:pt x="17886" y="18588"/>
                    </a:cubicBezTo>
                    <a:cubicBezTo>
                      <a:pt x="16823" y="19273"/>
                      <a:pt x="15783" y="19958"/>
                      <a:pt x="14767" y="20667"/>
                    </a:cubicBezTo>
                    <a:cubicBezTo>
                      <a:pt x="13633" y="21470"/>
                      <a:pt x="12523" y="22297"/>
                      <a:pt x="11460" y="23171"/>
                    </a:cubicBezTo>
                    <a:cubicBezTo>
                      <a:pt x="10491" y="24022"/>
                      <a:pt x="9546" y="24920"/>
                      <a:pt x="8695" y="25889"/>
                    </a:cubicBezTo>
                    <a:cubicBezTo>
                      <a:pt x="7845" y="26834"/>
                      <a:pt x="7065" y="27873"/>
                      <a:pt x="6451" y="28960"/>
                    </a:cubicBezTo>
                    <a:cubicBezTo>
                      <a:pt x="6191" y="29456"/>
                      <a:pt x="5954" y="30000"/>
                      <a:pt x="5836" y="30567"/>
                    </a:cubicBezTo>
                    <a:cubicBezTo>
                      <a:pt x="5718" y="31087"/>
                      <a:pt x="5624" y="31819"/>
                      <a:pt x="6025" y="32244"/>
                    </a:cubicBezTo>
                    <a:cubicBezTo>
                      <a:pt x="6258" y="32464"/>
                      <a:pt x="6568" y="32556"/>
                      <a:pt x="6883" y="32556"/>
                    </a:cubicBezTo>
                    <a:cubicBezTo>
                      <a:pt x="7144" y="32556"/>
                      <a:pt x="7407" y="32493"/>
                      <a:pt x="7632" y="32386"/>
                    </a:cubicBezTo>
                    <a:cubicBezTo>
                      <a:pt x="8223" y="32150"/>
                      <a:pt x="8742" y="31677"/>
                      <a:pt x="9191" y="31228"/>
                    </a:cubicBezTo>
                    <a:cubicBezTo>
                      <a:pt x="9640" y="30803"/>
                      <a:pt x="10089" y="30283"/>
                      <a:pt x="10467" y="29787"/>
                    </a:cubicBezTo>
                    <a:cubicBezTo>
                      <a:pt x="10845" y="29314"/>
                      <a:pt x="11200" y="28818"/>
                      <a:pt x="11554" y="28298"/>
                    </a:cubicBezTo>
                    <a:cubicBezTo>
                      <a:pt x="12263" y="27306"/>
                      <a:pt x="12877" y="26267"/>
                      <a:pt x="13539" y="25227"/>
                    </a:cubicBezTo>
                    <a:cubicBezTo>
                      <a:pt x="14177" y="24211"/>
                      <a:pt x="14838" y="23148"/>
                      <a:pt x="15523" y="22132"/>
                    </a:cubicBezTo>
                    <a:cubicBezTo>
                      <a:pt x="16185" y="21139"/>
                      <a:pt x="16894" y="20147"/>
                      <a:pt x="17697" y="19249"/>
                    </a:cubicBezTo>
                    <a:cubicBezTo>
                      <a:pt x="17792" y="19131"/>
                      <a:pt x="17886" y="19037"/>
                      <a:pt x="17957" y="18918"/>
                    </a:cubicBezTo>
                    <a:cubicBezTo>
                      <a:pt x="18028" y="18895"/>
                      <a:pt x="18052" y="18848"/>
                      <a:pt x="18075" y="18824"/>
                    </a:cubicBezTo>
                    <a:lnTo>
                      <a:pt x="18075" y="18824"/>
                    </a:lnTo>
                    <a:cubicBezTo>
                      <a:pt x="17532" y="19911"/>
                      <a:pt x="16965" y="21045"/>
                      <a:pt x="16421" y="22155"/>
                    </a:cubicBezTo>
                    <a:cubicBezTo>
                      <a:pt x="15831" y="23431"/>
                      <a:pt x="15311" y="24707"/>
                      <a:pt x="14838" y="26007"/>
                    </a:cubicBezTo>
                    <a:cubicBezTo>
                      <a:pt x="14389" y="27235"/>
                      <a:pt x="14035" y="28488"/>
                      <a:pt x="13775" y="29763"/>
                    </a:cubicBezTo>
                    <a:cubicBezTo>
                      <a:pt x="13539" y="30992"/>
                      <a:pt x="13350" y="32268"/>
                      <a:pt x="13397" y="33544"/>
                    </a:cubicBezTo>
                    <a:cubicBezTo>
                      <a:pt x="13397" y="34087"/>
                      <a:pt x="13444" y="34678"/>
                      <a:pt x="13633" y="35221"/>
                    </a:cubicBezTo>
                    <a:cubicBezTo>
                      <a:pt x="13799" y="35741"/>
                      <a:pt x="14059" y="36426"/>
                      <a:pt x="14649" y="36568"/>
                    </a:cubicBezTo>
                    <a:cubicBezTo>
                      <a:pt x="14752" y="36602"/>
                      <a:pt x="14854" y="36618"/>
                      <a:pt x="14956" y="36618"/>
                    </a:cubicBezTo>
                    <a:cubicBezTo>
                      <a:pt x="15414" y="36618"/>
                      <a:pt x="15843" y="36298"/>
                      <a:pt x="16114" y="35930"/>
                    </a:cubicBezTo>
                    <a:cubicBezTo>
                      <a:pt x="16492" y="35410"/>
                      <a:pt x="16728" y="34749"/>
                      <a:pt x="16894" y="34134"/>
                    </a:cubicBezTo>
                    <a:cubicBezTo>
                      <a:pt x="17083" y="33520"/>
                      <a:pt x="17201" y="32859"/>
                      <a:pt x="17295" y="32244"/>
                    </a:cubicBezTo>
                    <a:cubicBezTo>
                      <a:pt x="17366" y="31606"/>
                      <a:pt x="17437" y="31016"/>
                      <a:pt x="17485" y="30401"/>
                    </a:cubicBezTo>
                    <a:cubicBezTo>
                      <a:pt x="17579" y="29196"/>
                      <a:pt x="17650" y="27991"/>
                      <a:pt x="17674" y="26763"/>
                    </a:cubicBezTo>
                    <a:cubicBezTo>
                      <a:pt x="17697" y="25558"/>
                      <a:pt x="17721" y="24329"/>
                      <a:pt x="17815" y="23100"/>
                    </a:cubicBezTo>
                    <a:cubicBezTo>
                      <a:pt x="17910" y="21895"/>
                      <a:pt x="18028" y="20690"/>
                      <a:pt x="18264" y="19509"/>
                    </a:cubicBezTo>
                    <a:cubicBezTo>
                      <a:pt x="18288" y="19367"/>
                      <a:pt x="18288" y="19249"/>
                      <a:pt x="18311" y="19084"/>
                    </a:cubicBezTo>
                    <a:cubicBezTo>
                      <a:pt x="18311" y="19037"/>
                      <a:pt x="18311" y="19013"/>
                      <a:pt x="18359" y="18942"/>
                    </a:cubicBezTo>
                    <a:cubicBezTo>
                      <a:pt x="18406" y="20194"/>
                      <a:pt x="18477" y="21423"/>
                      <a:pt x="18595" y="22675"/>
                    </a:cubicBezTo>
                    <a:cubicBezTo>
                      <a:pt x="18713" y="24022"/>
                      <a:pt x="18879" y="25416"/>
                      <a:pt x="19115" y="26763"/>
                    </a:cubicBezTo>
                    <a:cubicBezTo>
                      <a:pt x="19327" y="28062"/>
                      <a:pt x="19658" y="29314"/>
                      <a:pt x="20060" y="30543"/>
                    </a:cubicBezTo>
                    <a:cubicBezTo>
                      <a:pt x="20485" y="31772"/>
                      <a:pt x="20981" y="32953"/>
                      <a:pt x="21619" y="34040"/>
                    </a:cubicBezTo>
                    <a:cubicBezTo>
                      <a:pt x="21926" y="34512"/>
                      <a:pt x="22281" y="34985"/>
                      <a:pt x="22683" y="35363"/>
                    </a:cubicBezTo>
                    <a:cubicBezTo>
                      <a:pt x="23053" y="35671"/>
                      <a:pt x="23530" y="36051"/>
                      <a:pt x="24037" y="36051"/>
                    </a:cubicBezTo>
                    <a:cubicBezTo>
                      <a:pt x="24113" y="36051"/>
                      <a:pt x="24189" y="36043"/>
                      <a:pt x="24266" y="36025"/>
                    </a:cubicBezTo>
                    <a:cubicBezTo>
                      <a:pt x="24856" y="35883"/>
                      <a:pt x="25140" y="35292"/>
                      <a:pt x="25211" y="34725"/>
                    </a:cubicBezTo>
                    <a:cubicBezTo>
                      <a:pt x="25282" y="34064"/>
                      <a:pt x="25140" y="33378"/>
                      <a:pt x="24998" y="32764"/>
                    </a:cubicBezTo>
                    <a:cubicBezTo>
                      <a:pt x="24809" y="32150"/>
                      <a:pt x="24620" y="31535"/>
                      <a:pt x="24384" y="30945"/>
                    </a:cubicBezTo>
                    <a:cubicBezTo>
                      <a:pt x="24147" y="30378"/>
                      <a:pt x="23911" y="29811"/>
                      <a:pt x="23628" y="29267"/>
                    </a:cubicBezTo>
                    <a:cubicBezTo>
                      <a:pt x="23131" y="28157"/>
                      <a:pt x="22541" y="27070"/>
                      <a:pt x="21974" y="26007"/>
                    </a:cubicBezTo>
                    <a:cubicBezTo>
                      <a:pt x="21430" y="24943"/>
                      <a:pt x="20840" y="23857"/>
                      <a:pt x="20296" y="22770"/>
                    </a:cubicBezTo>
                    <a:cubicBezTo>
                      <a:pt x="19776" y="21659"/>
                      <a:pt x="19304" y="20572"/>
                      <a:pt x="18879" y="19415"/>
                    </a:cubicBezTo>
                    <a:cubicBezTo>
                      <a:pt x="18831" y="19273"/>
                      <a:pt x="18784" y="19155"/>
                      <a:pt x="18737" y="19037"/>
                    </a:cubicBezTo>
                    <a:cubicBezTo>
                      <a:pt x="18737" y="18989"/>
                      <a:pt x="18713" y="18942"/>
                      <a:pt x="18713" y="18895"/>
                    </a:cubicBezTo>
                    <a:lnTo>
                      <a:pt x="18713" y="18895"/>
                    </a:lnTo>
                    <a:cubicBezTo>
                      <a:pt x="19375" y="19958"/>
                      <a:pt x="20060" y="20998"/>
                      <a:pt x="20769" y="21990"/>
                    </a:cubicBezTo>
                    <a:cubicBezTo>
                      <a:pt x="21572" y="23148"/>
                      <a:pt x="22399" y="24235"/>
                      <a:pt x="23273" y="25298"/>
                    </a:cubicBezTo>
                    <a:cubicBezTo>
                      <a:pt x="24147" y="26267"/>
                      <a:pt x="25022" y="27212"/>
                      <a:pt x="25990" y="28086"/>
                    </a:cubicBezTo>
                    <a:cubicBezTo>
                      <a:pt x="26935" y="28936"/>
                      <a:pt x="27975" y="29692"/>
                      <a:pt x="29062" y="30330"/>
                    </a:cubicBezTo>
                    <a:cubicBezTo>
                      <a:pt x="29582" y="30590"/>
                      <a:pt x="30102" y="30827"/>
                      <a:pt x="30669" y="30945"/>
                    </a:cubicBezTo>
                    <a:cubicBezTo>
                      <a:pt x="30899" y="30997"/>
                      <a:pt x="31175" y="31045"/>
                      <a:pt x="31447" y="31045"/>
                    </a:cubicBezTo>
                    <a:cubicBezTo>
                      <a:pt x="31788" y="31045"/>
                      <a:pt x="32122" y="30969"/>
                      <a:pt x="32346" y="30732"/>
                    </a:cubicBezTo>
                    <a:cubicBezTo>
                      <a:pt x="32771" y="30330"/>
                      <a:pt x="32724" y="29645"/>
                      <a:pt x="32488" y="29149"/>
                    </a:cubicBezTo>
                    <a:cubicBezTo>
                      <a:pt x="32252" y="28558"/>
                      <a:pt x="31779" y="28015"/>
                      <a:pt x="31354" y="27566"/>
                    </a:cubicBezTo>
                    <a:cubicBezTo>
                      <a:pt x="30905" y="27117"/>
                      <a:pt x="30409" y="26692"/>
                      <a:pt x="29889" y="26290"/>
                    </a:cubicBezTo>
                    <a:cubicBezTo>
                      <a:pt x="29416" y="25912"/>
                      <a:pt x="28920" y="25558"/>
                      <a:pt x="28424" y="25203"/>
                    </a:cubicBezTo>
                    <a:cubicBezTo>
                      <a:pt x="27408" y="24494"/>
                      <a:pt x="26392" y="23880"/>
                      <a:pt x="25352" y="23242"/>
                    </a:cubicBezTo>
                    <a:cubicBezTo>
                      <a:pt x="24289" y="22581"/>
                      <a:pt x="23250" y="21943"/>
                      <a:pt x="22257" y="21258"/>
                    </a:cubicBezTo>
                    <a:cubicBezTo>
                      <a:pt x="21241" y="20572"/>
                      <a:pt x="20273" y="19864"/>
                      <a:pt x="19351" y="19060"/>
                    </a:cubicBezTo>
                    <a:cubicBezTo>
                      <a:pt x="19233" y="18989"/>
                      <a:pt x="19138" y="18895"/>
                      <a:pt x="19020" y="18800"/>
                    </a:cubicBezTo>
                    <a:cubicBezTo>
                      <a:pt x="18997" y="18753"/>
                      <a:pt x="18973" y="18706"/>
                      <a:pt x="18949" y="18682"/>
                    </a:cubicBezTo>
                    <a:lnTo>
                      <a:pt x="18949" y="18682"/>
                    </a:lnTo>
                    <a:cubicBezTo>
                      <a:pt x="20036" y="19249"/>
                      <a:pt x="21147" y="19816"/>
                      <a:pt x="22281" y="20336"/>
                    </a:cubicBezTo>
                    <a:cubicBezTo>
                      <a:pt x="23557" y="20927"/>
                      <a:pt x="24809" y="21470"/>
                      <a:pt x="26109" y="21943"/>
                    </a:cubicBezTo>
                    <a:cubicBezTo>
                      <a:pt x="27361" y="22368"/>
                      <a:pt x="28589" y="22722"/>
                      <a:pt x="29865" y="22982"/>
                    </a:cubicBezTo>
                    <a:cubicBezTo>
                      <a:pt x="31038" y="23226"/>
                      <a:pt x="32211" y="23386"/>
                      <a:pt x="33403" y="23386"/>
                    </a:cubicBezTo>
                    <a:cubicBezTo>
                      <a:pt x="33484" y="23386"/>
                      <a:pt x="33565" y="23386"/>
                      <a:pt x="33646" y="23384"/>
                    </a:cubicBezTo>
                    <a:cubicBezTo>
                      <a:pt x="34213" y="23384"/>
                      <a:pt x="34803" y="23313"/>
                      <a:pt x="35323" y="23148"/>
                    </a:cubicBezTo>
                    <a:cubicBezTo>
                      <a:pt x="35867" y="22959"/>
                      <a:pt x="36552" y="22699"/>
                      <a:pt x="36694" y="22108"/>
                    </a:cubicBezTo>
                    <a:cubicBezTo>
                      <a:pt x="36835" y="21517"/>
                      <a:pt x="36481" y="20998"/>
                      <a:pt x="36127" y="20620"/>
                    </a:cubicBezTo>
                    <a:cubicBezTo>
                      <a:pt x="35607" y="20242"/>
                      <a:pt x="34945" y="20005"/>
                      <a:pt x="34331" y="19840"/>
                    </a:cubicBezTo>
                    <a:cubicBezTo>
                      <a:pt x="33717" y="19651"/>
                      <a:pt x="33055" y="19533"/>
                      <a:pt x="32441" y="19438"/>
                    </a:cubicBezTo>
                    <a:cubicBezTo>
                      <a:pt x="31826" y="19367"/>
                      <a:pt x="31236" y="19296"/>
                      <a:pt x="30598" y="19249"/>
                    </a:cubicBezTo>
                    <a:cubicBezTo>
                      <a:pt x="29393" y="19155"/>
                      <a:pt x="28188" y="19084"/>
                      <a:pt x="26983" y="19060"/>
                    </a:cubicBezTo>
                    <a:cubicBezTo>
                      <a:pt x="25754" y="19037"/>
                      <a:pt x="24525" y="19013"/>
                      <a:pt x="23320" y="18918"/>
                    </a:cubicBezTo>
                    <a:cubicBezTo>
                      <a:pt x="22092" y="18824"/>
                      <a:pt x="20887" y="18706"/>
                      <a:pt x="19705" y="18470"/>
                    </a:cubicBezTo>
                    <a:cubicBezTo>
                      <a:pt x="19564" y="18446"/>
                      <a:pt x="19446" y="18446"/>
                      <a:pt x="19304" y="18422"/>
                    </a:cubicBezTo>
                    <a:cubicBezTo>
                      <a:pt x="19233" y="18422"/>
                      <a:pt x="19209" y="18422"/>
                      <a:pt x="19138" y="18375"/>
                    </a:cubicBezTo>
                    <a:cubicBezTo>
                      <a:pt x="20391" y="18328"/>
                      <a:pt x="21619" y="18257"/>
                      <a:pt x="22872" y="18139"/>
                    </a:cubicBezTo>
                    <a:cubicBezTo>
                      <a:pt x="24218" y="18044"/>
                      <a:pt x="25612" y="17855"/>
                      <a:pt x="26983" y="17619"/>
                    </a:cubicBezTo>
                    <a:cubicBezTo>
                      <a:pt x="28282" y="17406"/>
                      <a:pt x="29511" y="17076"/>
                      <a:pt x="30763" y="16674"/>
                    </a:cubicBezTo>
                    <a:cubicBezTo>
                      <a:pt x="31968" y="16272"/>
                      <a:pt x="33149" y="15752"/>
                      <a:pt x="34236" y="15114"/>
                    </a:cubicBezTo>
                    <a:cubicBezTo>
                      <a:pt x="34709" y="14807"/>
                      <a:pt x="35181" y="14453"/>
                      <a:pt x="35559" y="14051"/>
                    </a:cubicBezTo>
                    <a:cubicBezTo>
                      <a:pt x="35914" y="13626"/>
                      <a:pt x="36363" y="13082"/>
                      <a:pt x="36221" y="12492"/>
                    </a:cubicBezTo>
                    <a:cubicBezTo>
                      <a:pt x="36079" y="11901"/>
                      <a:pt x="35489" y="11594"/>
                      <a:pt x="34922" y="11547"/>
                    </a:cubicBezTo>
                    <a:cubicBezTo>
                      <a:pt x="34772" y="11525"/>
                      <a:pt x="34623" y="11516"/>
                      <a:pt x="34474" y="11516"/>
                    </a:cubicBezTo>
                    <a:cubicBezTo>
                      <a:pt x="33963" y="11516"/>
                      <a:pt x="33455" y="11626"/>
                      <a:pt x="32960" y="11736"/>
                    </a:cubicBezTo>
                    <a:cubicBezTo>
                      <a:pt x="32346" y="11925"/>
                      <a:pt x="31732" y="12137"/>
                      <a:pt x="31141" y="12350"/>
                    </a:cubicBezTo>
                    <a:cubicBezTo>
                      <a:pt x="30574" y="12586"/>
                      <a:pt x="30007" y="12823"/>
                      <a:pt x="29464" y="13106"/>
                    </a:cubicBezTo>
                    <a:cubicBezTo>
                      <a:pt x="28353" y="13602"/>
                      <a:pt x="27266" y="14193"/>
                      <a:pt x="26203" y="14760"/>
                    </a:cubicBezTo>
                    <a:cubicBezTo>
                      <a:pt x="25140" y="15303"/>
                      <a:pt x="24053" y="15894"/>
                      <a:pt x="22966" y="16438"/>
                    </a:cubicBezTo>
                    <a:cubicBezTo>
                      <a:pt x="21856" y="16957"/>
                      <a:pt x="20769" y="17430"/>
                      <a:pt x="19611" y="17855"/>
                    </a:cubicBezTo>
                    <a:cubicBezTo>
                      <a:pt x="19469" y="17902"/>
                      <a:pt x="19351" y="17950"/>
                      <a:pt x="19233" y="17997"/>
                    </a:cubicBezTo>
                    <a:cubicBezTo>
                      <a:pt x="19186" y="17997"/>
                      <a:pt x="19138" y="18021"/>
                      <a:pt x="19091" y="18021"/>
                    </a:cubicBezTo>
                    <a:cubicBezTo>
                      <a:pt x="20154" y="17359"/>
                      <a:pt x="21194" y="16674"/>
                      <a:pt x="22186" y="15965"/>
                    </a:cubicBezTo>
                    <a:cubicBezTo>
                      <a:pt x="23344" y="15162"/>
                      <a:pt x="24431" y="14335"/>
                      <a:pt x="25494" y="13461"/>
                    </a:cubicBezTo>
                    <a:cubicBezTo>
                      <a:pt x="26463" y="12586"/>
                      <a:pt x="27408" y="11712"/>
                      <a:pt x="28282" y="10743"/>
                    </a:cubicBezTo>
                    <a:cubicBezTo>
                      <a:pt x="29133" y="9798"/>
                      <a:pt x="29889" y="8759"/>
                      <a:pt x="30527" y="7672"/>
                    </a:cubicBezTo>
                    <a:cubicBezTo>
                      <a:pt x="30787" y="7152"/>
                      <a:pt x="31023" y="6632"/>
                      <a:pt x="31141" y="6065"/>
                    </a:cubicBezTo>
                    <a:cubicBezTo>
                      <a:pt x="31259" y="5545"/>
                      <a:pt x="31354" y="4789"/>
                      <a:pt x="30929" y="4388"/>
                    </a:cubicBezTo>
                    <a:cubicBezTo>
                      <a:pt x="30713" y="4160"/>
                      <a:pt x="30416" y="4067"/>
                      <a:pt x="30111" y="4067"/>
                    </a:cubicBezTo>
                    <a:cubicBezTo>
                      <a:pt x="29846" y="4067"/>
                      <a:pt x="29576" y="4136"/>
                      <a:pt x="29345" y="4246"/>
                    </a:cubicBezTo>
                    <a:cubicBezTo>
                      <a:pt x="28755" y="4482"/>
                      <a:pt x="28211" y="4955"/>
                      <a:pt x="27762" y="5380"/>
                    </a:cubicBezTo>
                    <a:cubicBezTo>
                      <a:pt x="27337" y="5829"/>
                      <a:pt x="26888" y="6325"/>
                      <a:pt x="26510" y="6845"/>
                    </a:cubicBezTo>
                    <a:cubicBezTo>
                      <a:pt x="26109" y="7317"/>
                      <a:pt x="25754" y="7814"/>
                      <a:pt x="25400" y="8310"/>
                    </a:cubicBezTo>
                    <a:cubicBezTo>
                      <a:pt x="24691" y="9326"/>
                      <a:pt x="24077" y="10342"/>
                      <a:pt x="23439" y="11381"/>
                    </a:cubicBezTo>
                    <a:cubicBezTo>
                      <a:pt x="22777" y="12421"/>
                      <a:pt x="22139" y="13484"/>
                      <a:pt x="21454" y="14477"/>
                    </a:cubicBezTo>
                    <a:cubicBezTo>
                      <a:pt x="20769" y="15492"/>
                      <a:pt x="20060" y="16461"/>
                      <a:pt x="19257" y="17383"/>
                    </a:cubicBezTo>
                    <a:cubicBezTo>
                      <a:pt x="19186" y="17501"/>
                      <a:pt x="19091" y="17595"/>
                      <a:pt x="18997" y="17713"/>
                    </a:cubicBezTo>
                    <a:cubicBezTo>
                      <a:pt x="18949" y="17737"/>
                      <a:pt x="18902" y="17761"/>
                      <a:pt x="18879" y="17784"/>
                    </a:cubicBezTo>
                    <a:cubicBezTo>
                      <a:pt x="19446" y="16697"/>
                      <a:pt x="20013" y="15587"/>
                      <a:pt x="20532" y="14453"/>
                    </a:cubicBezTo>
                    <a:cubicBezTo>
                      <a:pt x="21123" y="13177"/>
                      <a:pt x="21667" y="11925"/>
                      <a:pt x="22139" y="10625"/>
                    </a:cubicBezTo>
                    <a:cubicBezTo>
                      <a:pt x="22564" y="9373"/>
                      <a:pt x="22919" y="8144"/>
                      <a:pt x="23202" y="6869"/>
                    </a:cubicBezTo>
                    <a:cubicBezTo>
                      <a:pt x="23439" y="5616"/>
                      <a:pt x="23604" y="4364"/>
                      <a:pt x="23580" y="3088"/>
                    </a:cubicBezTo>
                    <a:cubicBezTo>
                      <a:pt x="23580" y="2521"/>
                      <a:pt x="23509" y="1930"/>
                      <a:pt x="23344" y="1411"/>
                    </a:cubicBezTo>
                    <a:cubicBezTo>
                      <a:pt x="23155" y="867"/>
                      <a:pt x="22895" y="182"/>
                      <a:pt x="22305" y="40"/>
                    </a:cubicBezTo>
                    <a:cubicBezTo>
                      <a:pt x="22212" y="13"/>
                      <a:pt x="22119" y="1"/>
                      <a:pt x="22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3"/>
              <p:cNvSpPr/>
              <p:nvPr/>
            </p:nvSpPr>
            <p:spPr>
              <a:xfrm>
                <a:off x="622050" y="1802150"/>
                <a:ext cx="871875" cy="870675"/>
              </a:xfrm>
              <a:custGeom>
                <a:avLst/>
                <a:gdLst/>
                <a:ahLst/>
                <a:cxnLst/>
                <a:rect l="l" t="t" r="r" b="b"/>
                <a:pathLst>
                  <a:path w="34875" h="34827" extrusionOk="0">
                    <a:moveTo>
                      <a:pt x="12720" y="1322"/>
                    </a:moveTo>
                    <a:cubicBezTo>
                      <a:pt x="12650" y="1322"/>
                      <a:pt x="12560" y="1383"/>
                      <a:pt x="12594" y="1469"/>
                    </a:cubicBezTo>
                    <a:cubicBezTo>
                      <a:pt x="12783" y="2059"/>
                      <a:pt x="13090" y="2626"/>
                      <a:pt x="13327" y="3170"/>
                    </a:cubicBezTo>
                    <a:cubicBezTo>
                      <a:pt x="13563" y="3761"/>
                      <a:pt x="13799" y="4351"/>
                      <a:pt x="14036" y="4918"/>
                    </a:cubicBezTo>
                    <a:cubicBezTo>
                      <a:pt x="14484" y="6076"/>
                      <a:pt x="14886" y="7257"/>
                      <a:pt x="15264" y="8439"/>
                    </a:cubicBezTo>
                    <a:cubicBezTo>
                      <a:pt x="15382" y="8770"/>
                      <a:pt x="15477" y="9124"/>
                      <a:pt x="15595" y="9431"/>
                    </a:cubicBezTo>
                    <a:cubicBezTo>
                      <a:pt x="15666" y="9620"/>
                      <a:pt x="15713" y="9786"/>
                      <a:pt x="15784" y="9951"/>
                    </a:cubicBezTo>
                    <a:cubicBezTo>
                      <a:pt x="15831" y="10116"/>
                      <a:pt x="15926" y="10258"/>
                      <a:pt x="15973" y="10447"/>
                    </a:cubicBezTo>
                    <a:cubicBezTo>
                      <a:pt x="15902" y="10116"/>
                      <a:pt x="15855" y="9833"/>
                      <a:pt x="15808" y="9502"/>
                    </a:cubicBezTo>
                    <a:cubicBezTo>
                      <a:pt x="15737" y="9195"/>
                      <a:pt x="15666" y="8911"/>
                      <a:pt x="15571" y="8604"/>
                    </a:cubicBezTo>
                    <a:cubicBezTo>
                      <a:pt x="15382" y="8013"/>
                      <a:pt x="15217" y="7399"/>
                      <a:pt x="15004" y="6808"/>
                    </a:cubicBezTo>
                    <a:cubicBezTo>
                      <a:pt x="14603" y="5627"/>
                      <a:pt x="14177" y="4446"/>
                      <a:pt x="13681" y="3288"/>
                    </a:cubicBezTo>
                    <a:cubicBezTo>
                      <a:pt x="13421" y="2650"/>
                      <a:pt x="13138" y="1965"/>
                      <a:pt x="12783" y="1351"/>
                    </a:cubicBezTo>
                    <a:cubicBezTo>
                      <a:pt x="12770" y="1331"/>
                      <a:pt x="12747" y="1322"/>
                      <a:pt x="12720" y="1322"/>
                    </a:cubicBezTo>
                    <a:close/>
                    <a:moveTo>
                      <a:pt x="21325" y="1090"/>
                    </a:moveTo>
                    <a:cubicBezTo>
                      <a:pt x="21276" y="1090"/>
                      <a:pt x="21229" y="1110"/>
                      <a:pt x="21218" y="1162"/>
                    </a:cubicBezTo>
                    <a:cubicBezTo>
                      <a:pt x="21100" y="1799"/>
                      <a:pt x="21053" y="2414"/>
                      <a:pt x="20982" y="3028"/>
                    </a:cubicBezTo>
                    <a:lnTo>
                      <a:pt x="20698" y="4895"/>
                    </a:lnTo>
                    <a:cubicBezTo>
                      <a:pt x="20533" y="6123"/>
                      <a:pt x="20297" y="7328"/>
                      <a:pt x="20037" y="8557"/>
                    </a:cubicBezTo>
                    <a:cubicBezTo>
                      <a:pt x="19966" y="8911"/>
                      <a:pt x="19871" y="9242"/>
                      <a:pt x="19824" y="9596"/>
                    </a:cubicBezTo>
                    <a:cubicBezTo>
                      <a:pt x="19801" y="9762"/>
                      <a:pt x="19730" y="9951"/>
                      <a:pt x="19730" y="10116"/>
                    </a:cubicBezTo>
                    <a:cubicBezTo>
                      <a:pt x="19710" y="10254"/>
                      <a:pt x="19707" y="10408"/>
                      <a:pt x="19665" y="10565"/>
                    </a:cubicBezTo>
                    <a:lnTo>
                      <a:pt x="19665" y="10565"/>
                    </a:lnTo>
                    <a:cubicBezTo>
                      <a:pt x="19754" y="10294"/>
                      <a:pt x="19860" y="10035"/>
                      <a:pt x="19966" y="9738"/>
                    </a:cubicBezTo>
                    <a:cubicBezTo>
                      <a:pt x="20061" y="9431"/>
                      <a:pt x="20131" y="9148"/>
                      <a:pt x="20202" y="8840"/>
                    </a:cubicBezTo>
                    <a:cubicBezTo>
                      <a:pt x="20344" y="8226"/>
                      <a:pt x="20509" y="7635"/>
                      <a:pt x="20628" y="7021"/>
                    </a:cubicBezTo>
                    <a:cubicBezTo>
                      <a:pt x="20864" y="5769"/>
                      <a:pt x="21053" y="4540"/>
                      <a:pt x="21242" y="3288"/>
                    </a:cubicBezTo>
                    <a:cubicBezTo>
                      <a:pt x="21313" y="2579"/>
                      <a:pt x="21455" y="1870"/>
                      <a:pt x="21455" y="1162"/>
                    </a:cubicBezTo>
                    <a:cubicBezTo>
                      <a:pt x="21455" y="1122"/>
                      <a:pt x="21388" y="1090"/>
                      <a:pt x="21325" y="1090"/>
                    </a:cubicBezTo>
                    <a:close/>
                    <a:moveTo>
                      <a:pt x="19665" y="10565"/>
                    </a:moveTo>
                    <a:cubicBezTo>
                      <a:pt x="19655" y="10597"/>
                      <a:pt x="19645" y="10628"/>
                      <a:pt x="19635" y="10660"/>
                    </a:cubicBezTo>
                    <a:cubicBezTo>
                      <a:pt x="19647" y="10628"/>
                      <a:pt x="19657" y="10597"/>
                      <a:pt x="19665" y="10565"/>
                    </a:cubicBezTo>
                    <a:close/>
                    <a:moveTo>
                      <a:pt x="5320" y="5838"/>
                    </a:moveTo>
                    <a:cubicBezTo>
                      <a:pt x="5256" y="5838"/>
                      <a:pt x="5193" y="5976"/>
                      <a:pt x="5270" y="6052"/>
                    </a:cubicBezTo>
                    <a:cubicBezTo>
                      <a:pt x="5719" y="6454"/>
                      <a:pt x="6262" y="6785"/>
                      <a:pt x="6758" y="7163"/>
                    </a:cubicBezTo>
                    <a:lnTo>
                      <a:pt x="8270" y="8321"/>
                    </a:lnTo>
                    <a:cubicBezTo>
                      <a:pt x="9239" y="9077"/>
                      <a:pt x="10184" y="9904"/>
                      <a:pt x="11106" y="10731"/>
                    </a:cubicBezTo>
                    <a:cubicBezTo>
                      <a:pt x="11366" y="10967"/>
                      <a:pt x="11626" y="11203"/>
                      <a:pt x="11862" y="11439"/>
                    </a:cubicBezTo>
                    <a:cubicBezTo>
                      <a:pt x="12027" y="11558"/>
                      <a:pt x="12145" y="11676"/>
                      <a:pt x="12287" y="11794"/>
                    </a:cubicBezTo>
                    <a:cubicBezTo>
                      <a:pt x="12391" y="11880"/>
                      <a:pt x="12494" y="11954"/>
                      <a:pt x="12589" y="12043"/>
                    </a:cubicBezTo>
                    <a:lnTo>
                      <a:pt x="12589" y="12043"/>
                    </a:lnTo>
                    <a:cubicBezTo>
                      <a:pt x="12402" y="11836"/>
                      <a:pt x="12252" y="11617"/>
                      <a:pt x="12051" y="11416"/>
                    </a:cubicBezTo>
                    <a:cubicBezTo>
                      <a:pt x="11838" y="11180"/>
                      <a:pt x="11602" y="10967"/>
                      <a:pt x="11389" y="10778"/>
                    </a:cubicBezTo>
                    <a:cubicBezTo>
                      <a:pt x="10964" y="10329"/>
                      <a:pt x="10491" y="9904"/>
                      <a:pt x="10019" y="9502"/>
                    </a:cubicBezTo>
                    <a:cubicBezTo>
                      <a:pt x="9074" y="8675"/>
                      <a:pt x="8081" y="7872"/>
                      <a:pt x="7113" y="7116"/>
                    </a:cubicBezTo>
                    <a:cubicBezTo>
                      <a:pt x="6546" y="6667"/>
                      <a:pt x="6002" y="6218"/>
                      <a:pt x="5364" y="5863"/>
                    </a:cubicBezTo>
                    <a:cubicBezTo>
                      <a:pt x="5351" y="5845"/>
                      <a:pt x="5335" y="5838"/>
                      <a:pt x="5320" y="5838"/>
                    </a:cubicBezTo>
                    <a:close/>
                    <a:moveTo>
                      <a:pt x="19304" y="3140"/>
                    </a:moveTo>
                    <a:cubicBezTo>
                      <a:pt x="19234" y="3140"/>
                      <a:pt x="19151" y="3182"/>
                      <a:pt x="19139" y="3264"/>
                    </a:cubicBezTo>
                    <a:cubicBezTo>
                      <a:pt x="18997" y="4422"/>
                      <a:pt x="18903" y="5533"/>
                      <a:pt x="18808" y="6690"/>
                    </a:cubicBezTo>
                    <a:cubicBezTo>
                      <a:pt x="18690" y="7848"/>
                      <a:pt x="18619" y="8959"/>
                      <a:pt x="18525" y="10116"/>
                    </a:cubicBezTo>
                    <a:cubicBezTo>
                      <a:pt x="18454" y="10778"/>
                      <a:pt x="18454" y="11416"/>
                      <a:pt x="18407" y="12054"/>
                    </a:cubicBezTo>
                    <a:cubicBezTo>
                      <a:pt x="18501" y="11510"/>
                      <a:pt x="18619" y="10920"/>
                      <a:pt x="18666" y="10353"/>
                    </a:cubicBezTo>
                    <a:cubicBezTo>
                      <a:pt x="18761" y="9786"/>
                      <a:pt x="18808" y="9195"/>
                      <a:pt x="18879" y="8651"/>
                    </a:cubicBezTo>
                    <a:cubicBezTo>
                      <a:pt x="18997" y="7494"/>
                      <a:pt x="19115" y="6360"/>
                      <a:pt x="19234" y="5225"/>
                    </a:cubicBezTo>
                    <a:lnTo>
                      <a:pt x="19399" y="3264"/>
                    </a:lnTo>
                    <a:cubicBezTo>
                      <a:pt x="19434" y="3182"/>
                      <a:pt x="19375" y="3140"/>
                      <a:pt x="19304" y="3140"/>
                    </a:cubicBezTo>
                    <a:close/>
                    <a:moveTo>
                      <a:pt x="12589" y="12043"/>
                    </a:moveTo>
                    <a:cubicBezTo>
                      <a:pt x="12621" y="12078"/>
                      <a:pt x="12654" y="12114"/>
                      <a:pt x="12689" y="12148"/>
                    </a:cubicBezTo>
                    <a:cubicBezTo>
                      <a:pt x="12657" y="12110"/>
                      <a:pt x="12623" y="12075"/>
                      <a:pt x="12589" y="12043"/>
                    </a:cubicBezTo>
                    <a:close/>
                    <a:moveTo>
                      <a:pt x="12004" y="4084"/>
                    </a:moveTo>
                    <a:cubicBezTo>
                      <a:pt x="11920" y="4084"/>
                      <a:pt x="11804" y="4200"/>
                      <a:pt x="11838" y="4304"/>
                    </a:cubicBezTo>
                    <a:cubicBezTo>
                      <a:pt x="12287" y="5367"/>
                      <a:pt x="12783" y="6407"/>
                      <a:pt x="13256" y="7423"/>
                    </a:cubicBezTo>
                    <a:cubicBezTo>
                      <a:pt x="13728" y="8462"/>
                      <a:pt x="14201" y="9526"/>
                      <a:pt x="14721" y="10565"/>
                    </a:cubicBezTo>
                    <a:cubicBezTo>
                      <a:pt x="15004" y="11156"/>
                      <a:pt x="15311" y="11723"/>
                      <a:pt x="15595" y="12314"/>
                    </a:cubicBezTo>
                    <a:cubicBezTo>
                      <a:pt x="15382" y="11770"/>
                      <a:pt x="15193" y="11203"/>
                      <a:pt x="14981" y="10683"/>
                    </a:cubicBezTo>
                    <a:cubicBezTo>
                      <a:pt x="14768" y="10140"/>
                      <a:pt x="14532" y="9620"/>
                      <a:pt x="14295" y="9077"/>
                    </a:cubicBezTo>
                    <a:cubicBezTo>
                      <a:pt x="13823" y="8013"/>
                      <a:pt x="13374" y="6997"/>
                      <a:pt x="12901" y="5911"/>
                    </a:cubicBezTo>
                    <a:cubicBezTo>
                      <a:pt x="12641" y="5320"/>
                      <a:pt x="12382" y="4706"/>
                      <a:pt x="12074" y="4139"/>
                    </a:cubicBezTo>
                    <a:cubicBezTo>
                      <a:pt x="12062" y="4100"/>
                      <a:pt x="12035" y="4084"/>
                      <a:pt x="12004" y="4084"/>
                    </a:cubicBezTo>
                    <a:close/>
                    <a:moveTo>
                      <a:pt x="28908" y="5204"/>
                    </a:moveTo>
                    <a:cubicBezTo>
                      <a:pt x="28881" y="5204"/>
                      <a:pt x="28852" y="5217"/>
                      <a:pt x="28826" y="5249"/>
                    </a:cubicBezTo>
                    <a:cubicBezTo>
                      <a:pt x="28401" y="5722"/>
                      <a:pt x="28094" y="6241"/>
                      <a:pt x="27692" y="6738"/>
                    </a:cubicBezTo>
                    <a:cubicBezTo>
                      <a:pt x="27314" y="7257"/>
                      <a:pt x="26936" y="7754"/>
                      <a:pt x="26511" y="8250"/>
                    </a:cubicBezTo>
                    <a:cubicBezTo>
                      <a:pt x="25755" y="9218"/>
                      <a:pt x="24928" y="10164"/>
                      <a:pt x="24101" y="11085"/>
                    </a:cubicBezTo>
                    <a:cubicBezTo>
                      <a:pt x="23865" y="11345"/>
                      <a:pt x="23628" y="11628"/>
                      <a:pt x="23392" y="11865"/>
                    </a:cubicBezTo>
                    <a:cubicBezTo>
                      <a:pt x="23274" y="12006"/>
                      <a:pt x="23156" y="12125"/>
                      <a:pt x="23038" y="12266"/>
                    </a:cubicBezTo>
                    <a:cubicBezTo>
                      <a:pt x="22946" y="12376"/>
                      <a:pt x="22869" y="12499"/>
                      <a:pt x="22774" y="12604"/>
                    </a:cubicBezTo>
                    <a:lnTo>
                      <a:pt x="22774" y="12604"/>
                    </a:lnTo>
                    <a:cubicBezTo>
                      <a:pt x="22985" y="12407"/>
                      <a:pt x="23209" y="12237"/>
                      <a:pt x="23416" y="12030"/>
                    </a:cubicBezTo>
                    <a:cubicBezTo>
                      <a:pt x="23652" y="11817"/>
                      <a:pt x="23865" y="11581"/>
                      <a:pt x="24077" y="11392"/>
                    </a:cubicBezTo>
                    <a:cubicBezTo>
                      <a:pt x="24526" y="10943"/>
                      <a:pt x="24928" y="10471"/>
                      <a:pt x="25353" y="9998"/>
                    </a:cubicBezTo>
                    <a:cubicBezTo>
                      <a:pt x="26180" y="9053"/>
                      <a:pt x="26960" y="8084"/>
                      <a:pt x="27739" y="7092"/>
                    </a:cubicBezTo>
                    <a:cubicBezTo>
                      <a:pt x="28188" y="6549"/>
                      <a:pt x="28614" y="5982"/>
                      <a:pt x="28968" y="5367"/>
                    </a:cubicBezTo>
                    <a:cubicBezTo>
                      <a:pt x="29037" y="5298"/>
                      <a:pt x="28980" y="5204"/>
                      <a:pt x="28908" y="5204"/>
                    </a:cubicBezTo>
                    <a:close/>
                    <a:moveTo>
                      <a:pt x="22774" y="12604"/>
                    </a:moveTo>
                    <a:cubicBezTo>
                      <a:pt x="22743" y="12633"/>
                      <a:pt x="22713" y="12662"/>
                      <a:pt x="22683" y="12692"/>
                    </a:cubicBezTo>
                    <a:cubicBezTo>
                      <a:pt x="22715" y="12665"/>
                      <a:pt x="22745" y="12635"/>
                      <a:pt x="22774" y="12604"/>
                    </a:cubicBezTo>
                    <a:close/>
                    <a:moveTo>
                      <a:pt x="26117" y="5945"/>
                    </a:moveTo>
                    <a:cubicBezTo>
                      <a:pt x="26074" y="5945"/>
                      <a:pt x="26027" y="5962"/>
                      <a:pt x="25991" y="6005"/>
                    </a:cubicBezTo>
                    <a:cubicBezTo>
                      <a:pt x="25306" y="6927"/>
                      <a:pt x="24668" y="7872"/>
                      <a:pt x="23983" y="8817"/>
                    </a:cubicBezTo>
                    <a:cubicBezTo>
                      <a:pt x="23345" y="9762"/>
                      <a:pt x="22660" y="10683"/>
                      <a:pt x="21998" y="11628"/>
                    </a:cubicBezTo>
                    <a:cubicBezTo>
                      <a:pt x="21620" y="12148"/>
                      <a:pt x="21289" y="12715"/>
                      <a:pt x="20911" y="13259"/>
                    </a:cubicBezTo>
                    <a:cubicBezTo>
                      <a:pt x="21266" y="12810"/>
                      <a:pt x="21644" y="12361"/>
                      <a:pt x="21998" y="11888"/>
                    </a:cubicBezTo>
                    <a:cubicBezTo>
                      <a:pt x="22352" y="11439"/>
                      <a:pt x="22707" y="10967"/>
                      <a:pt x="23038" y="10494"/>
                    </a:cubicBezTo>
                    <a:cubicBezTo>
                      <a:pt x="23723" y="9596"/>
                      <a:pt x="24408" y="8651"/>
                      <a:pt x="25070" y="7730"/>
                    </a:cubicBezTo>
                    <a:cubicBezTo>
                      <a:pt x="25471" y="7186"/>
                      <a:pt x="25849" y="6667"/>
                      <a:pt x="26204" y="6100"/>
                    </a:cubicBezTo>
                    <a:cubicBezTo>
                      <a:pt x="26302" y="6034"/>
                      <a:pt x="26218" y="5945"/>
                      <a:pt x="26117" y="5945"/>
                    </a:cubicBezTo>
                    <a:close/>
                    <a:moveTo>
                      <a:pt x="6069" y="8600"/>
                    </a:moveTo>
                    <a:cubicBezTo>
                      <a:pt x="5986" y="8600"/>
                      <a:pt x="5939" y="8785"/>
                      <a:pt x="6049" y="8840"/>
                    </a:cubicBezTo>
                    <a:cubicBezTo>
                      <a:pt x="6971" y="9526"/>
                      <a:pt x="7916" y="10187"/>
                      <a:pt x="8861" y="10849"/>
                    </a:cubicBezTo>
                    <a:cubicBezTo>
                      <a:pt x="9806" y="11510"/>
                      <a:pt x="10728" y="12195"/>
                      <a:pt x="11673" y="12833"/>
                    </a:cubicBezTo>
                    <a:cubicBezTo>
                      <a:pt x="12193" y="13211"/>
                      <a:pt x="12760" y="13542"/>
                      <a:pt x="13303" y="13920"/>
                    </a:cubicBezTo>
                    <a:cubicBezTo>
                      <a:pt x="12854" y="13566"/>
                      <a:pt x="12405" y="13188"/>
                      <a:pt x="11933" y="12833"/>
                    </a:cubicBezTo>
                    <a:cubicBezTo>
                      <a:pt x="11484" y="12479"/>
                      <a:pt x="11011" y="12125"/>
                      <a:pt x="10539" y="11794"/>
                    </a:cubicBezTo>
                    <a:cubicBezTo>
                      <a:pt x="9641" y="11132"/>
                      <a:pt x="8696" y="10447"/>
                      <a:pt x="7774" y="9762"/>
                    </a:cubicBezTo>
                    <a:cubicBezTo>
                      <a:pt x="7231" y="9384"/>
                      <a:pt x="6711" y="9006"/>
                      <a:pt x="6144" y="8651"/>
                    </a:cubicBezTo>
                    <a:cubicBezTo>
                      <a:pt x="6118" y="8615"/>
                      <a:pt x="6092" y="8600"/>
                      <a:pt x="6069" y="8600"/>
                    </a:cubicBezTo>
                    <a:close/>
                    <a:moveTo>
                      <a:pt x="13393" y="1329"/>
                    </a:moveTo>
                    <a:cubicBezTo>
                      <a:pt x="13299" y="1329"/>
                      <a:pt x="13218" y="1423"/>
                      <a:pt x="13256" y="1516"/>
                    </a:cubicBezTo>
                    <a:cubicBezTo>
                      <a:pt x="13374" y="1705"/>
                      <a:pt x="13468" y="1918"/>
                      <a:pt x="13587" y="2083"/>
                    </a:cubicBezTo>
                    <a:cubicBezTo>
                      <a:pt x="13705" y="2272"/>
                      <a:pt x="13799" y="2461"/>
                      <a:pt x="13917" y="2650"/>
                    </a:cubicBezTo>
                    <a:cubicBezTo>
                      <a:pt x="14130" y="3028"/>
                      <a:pt x="14272" y="3406"/>
                      <a:pt x="14437" y="3831"/>
                    </a:cubicBezTo>
                    <a:cubicBezTo>
                      <a:pt x="14768" y="4658"/>
                      <a:pt x="15028" y="5485"/>
                      <a:pt x="15311" y="6336"/>
                    </a:cubicBezTo>
                    <a:cubicBezTo>
                      <a:pt x="15808" y="8013"/>
                      <a:pt x="16209" y="9762"/>
                      <a:pt x="16516" y="11487"/>
                    </a:cubicBezTo>
                    <a:cubicBezTo>
                      <a:pt x="16587" y="11983"/>
                      <a:pt x="16682" y="12455"/>
                      <a:pt x="16753" y="12952"/>
                    </a:cubicBezTo>
                    <a:cubicBezTo>
                      <a:pt x="16776" y="13188"/>
                      <a:pt x="16800" y="13424"/>
                      <a:pt x="16871" y="13660"/>
                    </a:cubicBezTo>
                    <a:cubicBezTo>
                      <a:pt x="16894" y="13920"/>
                      <a:pt x="16965" y="14157"/>
                      <a:pt x="17013" y="14393"/>
                    </a:cubicBezTo>
                    <a:lnTo>
                      <a:pt x="17036" y="14393"/>
                    </a:lnTo>
                    <a:cubicBezTo>
                      <a:pt x="17036" y="14157"/>
                      <a:pt x="17060" y="13968"/>
                      <a:pt x="17036" y="13731"/>
                    </a:cubicBezTo>
                    <a:cubicBezTo>
                      <a:pt x="17036" y="13519"/>
                      <a:pt x="17013" y="13282"/>
                      <a:pt x="16989" y="13070"/>
                    </a:cubicBezTo>
                    <a:cubicBezTo>
                      <a:pt x="16965" y="12621"/>
                      <a:pt x="16894" y="12195"/>
                      <a:pt x="16824" y="11747"/>
                    </a:cubicBezTo>
                    <a:cubicBezTo>
                      <a:pt x="16705" y="10849"/>
                      <a:pt x="16564" y="9975"/>
                      <a:pt x="16375" y="9077"/>
                    </a:cubicBezTo>
                    <a:cubicBezTo>
                      <a:pt x="15973" y="7352"/>
                      <a:pt x="15500" y="5627"/>
                      <a:pt x="14886" y="3973"/>
                    </a:cubicBezTo>
                    <a:cubicBezTo>
                      <a:pt x="14721" y="3501"/>
                      <a:pt x="14532" y="3028"/>
                      <a:pt x="14295" y="2579"/>
                    </a:cubicBezTo>
                    <a:cubicBezTo>
                      <a:pt x="14177" y="2390"/>
                      <a:pt x="14059" y="2154"/>
                      <a:pt x="13941" y="1941"/>
                    </a:cubicBezTo>
                    <a:cubicBezTo>
                      <a:pt x="13823" y="1729"/>
                      <a:pt x="13634" y="1516"/>
                      <a:pt x="13468" y="1351"/>
                    </a:cubicBezTo>
                    <a:cubicBezTo>
                      <a:pt x="13444" y="1336"/>
                      <a:pt x="13418" y="1329"/>
                      <a:pt x="13393" y="1329"/>
                    </a:cubicBezTo>
                    <a:close/>
                    <a:moveTo>
                      <a:pt x="21921" y="1442"/>
                    </a:moveTo>
                    <a:cubicBezTo>
                      <a:pt x="21847" y="1442"/>
                      <a:pt x="21762" y="1488"/>
                      <a:pt x="21762" y="1563"/>
                    </a:cubicBezTo>
                    <a:cubicBezTo>
                      <a:pt x="21762" y="1752"/>
                      <a:pt x="21738" y="1988"/>
                      <a:pt x="21762" y="2201"/>
                    </a:cubicBezTo>
                    <a:lnTo>
                      <a:pt x="21762" y="2863"/>
                    </a:lnTo>
                    <a:cubicBezTo>
                      <a:pt x="21738" y="3288"/>
                      <a:pt x="21714" y="3713"/>
                      <a:pt x="21620" y="4162"/>
                    </a:cubicBezTo>
                    <a:cubicBezTo>
                      <a:pt x="21478" y="5013"/>
                      <a:pt x="21289" y="5887"/>
                      <a:pt x="21124" y="6761"/>
                    </a:cubicBezTo>
                    <a:cubicBezTo>
                      <a:pt x="20698" y="8462"/>
                      <a:pt x="20202" y="10140"/>
                      <a:pt x="19588" y="11794"/>
                    </a:cubicBezTo>
                    <a:cubicBezTo>
                      <a:pt x="19399" y="12266"/>
                      <a:pt x="19234" y="12739"/>
                      <a:pt x="19045" y="13188"/>
                    </a:cubicBezTo>
                    <a:cubicBezTo>
                      <a:pt x="18974" y="13424"/>
                      <a:pt x="18879" y="13637"/>
                      <a:pt x="18785" y="13873"/>
                    </a:cubicBezTo>
                    <a:cubicBezTo>
                      <a:pt x="18690" y="14109"/>
                      <a:pt x="18619" y="14346"/>
                      <a:pt x="18548" y="14582"/>
                    </a:cubicBezTo>
                    <a:cubicBezTo>
                      <a:pt x="18548" y="14582"/>
                      <a:pt x="18548" y="14592"/>
                      <a:pt x="18555" y="14592"/>
                    </a:cubicBezTo>
                    <a:cubicBezTo>
                      <a:pt x="18559" y="14592"/>
                      <a:pt x="18564" y="14590"/>
                      <a:pt x="18572" y="14582"/>
                    </a:cubicBezTo>
                    <a:cubicBezTo>
                      <a:pt x="18690" y="14369"/>
                      <a:pt x="18808" y="14204"/>
                      <a:pt x="18926" y="13991"/>
                    </a:cubicBezTo>
                    <a:cubicBezTo>
                      <a:pt x="19021" y="13802"/>
                      <a:pt x="19139" y="13613"/>
                      <a:pt x="19234" y="13400"/>
                    </a:cubicBezTo>
                    <a:lnTo>
                      <a:pt x="19753" y="12148"/>
                    </a:lnTo>
                    <a:cubicBezTo>
                      <a:pt x="20084" y="11321"/>
                      <a:pt x="20415" y="10471"/>
                      <a:pt x="20675" y="9620"/>
                    </a:cubicBezTo>
                    <a:cubicBezTo>
                      <a:pt x="21195" y="7943"/>
                      <a:pt x="21644" y="6194"/>
                      <a:pt x="21951" y="4446"/>
                    </a:cubicBezTo>
                    <a:cubicBezTo>
                      <a:pt x="22022" y="3950"/>
                      <a:pt x="22092" y="3453"/>
                      <a:pt x="22116" y="2981"/>
                    </a:cubicBezTo>
                    <a:cubicBezTo>
                      <a:pt x="22140" y="2745"/>
                      <a:pt x="22140" y="2461"/>
                      <a:pt x="22140" y="2225"/>
                    </a:cubicBezTo>
                    <a:cubicBezTo>
                      <a:pt x="22140" y="1965"/>
                      <a:pt x="22092" y="1729"/>
                      <a:pt x="22022" y="1492"/>
                    </a:cubicBezTo>
                    <a:cubicBezTo>
                      <a:pt x="22004" y="1458"/>
                      <a:pt x="21965" y="1442"/>
                      <a:pt x="21921" y="1442"/>
                    </a:cubicBezTo>
                    <a:close/>
                    <a:moveTo>
                      <a:pt x="5979" y="5485"/>
                    </a:moveTo>
                    <a:cubicBezTo>
                      <a:pt x="5860" y="5485"/>
                      <a:pt x="5790" y="5651"/>
                      <a:pt x="5884" y="5722"/>
                    </a:cubicBezTo>
                    <a:cubicBezTo>
                      <a:pt x="6049" y="5840"/>
                      <a:pt x="6238" y="5958"/>
                      <a:pt x="6451" y="6052"/>
                    </a:cubicBezTo>
                    <a:cubicBezTo>
                      <a:pt x="6640" y="6171"/>
                      <a:pt x="6829" y="6241"/>
                      <a:pt x="6995" y="6360"/>
                    </a:cubicBezTo>
                    <a:cubicBezTo>
                      <a:pt x="7349" y="6596"/>
                      <a:pt x="7703" y="6856"/>
                      <a:pt x="8034" y="7139"/>
                    </a:cubicBezTo>
                    <a:cubicBezTo>
                      <a:pt x="8719" y="7706"/>
                      <a:pt x="9357" y="8297"/>
                      <a:pt x="10019" y="8888"/>
                    </a:cubicBezTo>
                    <a:cubicBezTo>
                      <a:pt x="11318" y="10093"/>
                      <a:pt x="12500" y="11392"/>
                      <a:pt x="13657" y="12739"/>
                    </a:cubicBezTo>
                    <a:cubicBezTo>
                      <a:pt x="13965" y="13117"/>
                      <a:pt x="14272" y="13519"/>
                      <a:pt x="14603" y="13897"/>
                    </a:cubicBezTo>
                    <a:cubicBezTo>
                      <a:pt x="14744" y="14062"/>
                      <a:pt x="14886" y="14275"/>
                      <a:pt x="15028" y="14464"/>
                    </a:cubicBezTo>
                    <a:cubicBezTo>
                      <a:pt x="15193" y="14676"/>
                      <a:pt x="15359" y="14842"/>
                      <a:pt x="15548" y="15031"/>
                    </a:cubicBezTo>
                    <a:lnTo>
                      <a:pt x="15571" y="15031"/>
                    </a:lnTo>
                    <a:cubicBezTo>
                      <a:pt x="15453" y="14818"/>
                      <a:pt x="15359" y="14605"/>
                      <a:pt x="15241" y="14440"/>
                    </a:cubicBezTo>
                    <a:lnTo>
                      <a:pt x="14886" y="13897"/>
                    </a:lnTo>
                    <a:cubicBezTo>
                      <a:pt x="14626" y="13542"/>
                      <a:pt x="14366" y="13164"/>
                      <a:pt x="14083" y="12810"/>
                    </a:cubicBezTo>
                    <a:cubicBezTo>
                      <a:pt x="13539" y="12101"/>
                      <a:pt x="12972" y="11416"/>
                      <a:pt x="12358" y="10731"/>
                    </a:cubicBezTo>
                    <a:cubicBezTo>
                      <a:pt x="11177" y="9431"/>
                      <a:pt x="9877" y="8202"/>
                      <a:pt x="8507" y="7045"/>
                    </a:cubicBezTo>
                    <a:cubicBezTo>
                      <a:pt x="8129" y="6714"/>
                      <a:pt x="7751" y="6430"/>
                      <a:pt x="7302" y="6123"/>
                    </a:cubicBezTo>
                    <a:cubicBezTo>
                      <a:pt x="7089" y="5982"/>
                      <a:pt x="6876" y="5863"/>
                      <a:pt x="6687" y="5745"/>
                    </a:cubicBezTo>
                    <a:cubicBezTo>
                      <a:pt x="6451" y="5627"/>
                      <a:pt x="6238" y="5533"/>
                      <a:pt x="5979" y="5485"/>
                    </a:cubicBezTo>
                    <a:close/>
                    <a:moveTo>
                      <a:pt x="1206" y="13400"/>
                    </a:moveTo>
                    <a:cubicBezTo>
                      <a:pt x="1135" y="13424"/>
                      <a:pt x="1064" y="13637"/>
                      <a:pt x="1206" y="13637"/>
                    </a:cubicBezTo>
                    <a:cubicBezTo>
                      <a:pt x="1844" y="13755"/>
                      <a:pt x="2458" y="13779"/>
                      <a:pt x="3072" y="13873"/>
                    </a:cubicBezTo>
                    <a:lnTo>
                      <a:pt x="4939" y="14133"/>
                    </a:lnTo>
                    <a:cubicBezTo>
                      <a:pt x="6168" y="14322"/>
                      <a:pt x="7396" y="14558"/>
                      <a:pt x="8601" y="14818"/>
                    </a:cubicBezTo>
                    <a:cubicBezTo>
                      <a:pt x="8956" y="14865"/>
                      <a:pt x="9286" y="14960"/>
                      <a:pt x="9641" y="15031"/>
                    </a:cubicBezTo>
                    <a:cubicBezTo>
                      <a:pt x="9806" y="15054"/>
                      <a:pt x="9995" y="15102"/>
                      <a:pt x="10161" y="15102"/>
                    </a:cubicBezTo>
                    <a:cubicBezTo>
                      <a:pt x="10350" y="15149"/>
                      <a:pt x="10515" y="15149"/>
                      <a:pt x="10704" y="15196"/>
                    </a:cubicBezTo>
                    <a:cubicBezTo>
                      <a:pt x="10397" y="15102"/>
                      <a:pt x="10113" y="14984"/>
                      <a:pt x="9783" y="14865"/>
                    </a:cubicBezTo>
                    <a:cubicBezTo>
                      <a:pt x="9475" y="14794"/>
                      <a:pt x="9192" y="14700"/>
                      <a:pt x="8885" y="14629"/>
                    </a:cubicBezTo>
                    <a:cubicBezTo>
                      <a:pt x="8270" y="14487"/>
                      <a:pt x="7680" y="14346"/>
                      <a:pt x="7065" y="14227"/>
                    </a:cubicBezTo>
                    <a:cubicBezTo>
                      <a:pt x="5813" y="13991"/>
                      <a:pt x="4585" y="13779"/>
                      <a:pt x="3332" y="13613"/>
                    </a:cubicBezTo>
                    <a:cubicBezTo>
                      <a:pt x="2623" y="13519"/>
                      <a:pt x="1915" y="13400"/>
                      <a:pt x="1206" y="13400"/>
                    </a:cubicBezTo>
                    <a:close/>
                    <a:moveTo>
                      <a:pt x="29221" y="5804"/>
                    </a:moveTo>
                    <a:cubicBezTo>
                      <a:pt x="29184" y="5804"/>
                      <a:pt x="29150" y="5822"/>
                      <a:pt x="29133" y="5863"/>
                    </a:cubicBezTo>
                    <a:cubicBezTo>
                      <a:pt x="28992" y="6052"/>
                      <a:pt x="28874" y="6218"/>
                      <a:pt x="28803" y="6430"/>
                    </a:cubicBezTo>
                    <a:cubicBezTo>
                      <a:pt x="28685" y="6643"/>
                      <a:pt x="28590" y="6808"/>
                      <a:pt x="28472" y="6997"/>
                    </a:cubicBezTo>
                    <a:cubicBezTo>
                      <a:pt x="28236" y="7352"/>
                      <a:pt x="27976" y="7706"/>
                      <a:pt x="27716" y="8013"/>
                    </a:cubicBezTo>
                    <a:cubicBezTo>
                      <a:pt x="27149" y="8699"/>
                      <a:pt x="26558" y="9360"/>
                      <a:pt x="25967" y="9998"/>
                    </a:cubicBezTo>
                    <a:cubicBezTo>
                      <a:pt x="24762" y="11298"/>
                      <a:pt x="23463" y="12479"/>
                      <a:pt x="22092" y="13637"/>
                    </a:cubicBezTo>
                    <a:cubicBezTo>
                      <a:pt x="21714" y="13968"/>
                      <a:pt x="21336" y="14251"/>
                      <a:pt x="20935" y="14582"/>
                    </a:cubicBezTo>
                    <a:cubicBezTo>
                      <a:pt x="20769" y="14724"/>
                      <a:pt x="20557" y="14865"/>
                      <a:pt x="20391" y="15031"/>
                    </a:cubicBezTo>
                    <a:cubicBezTo>
                      <a:pt x="20179" y="15173"/>
                      <a:pt x="19990" y="15338"/>
                      <a:pt x="19824" y="15527"/>
                    </a:cubicBezTo>
                    <a:lnTo>
                      <a:pt x="19824" y="15551"/>
                    </a:lnTo>
                    <a:cubicBezTo>
                      <a:pt x="20037" y="15432"/>
                      <a:pt x="20226" y="15338"/>
                      <a:pt x="20415" y="15220"/>
                    </a:cubicBezTo>
                    <a:lnTo>
                      <a:pt x="20935" y="14865"/>
                    </a:lnTo>
                    <a:cubicBezTo>
                      <a:pt x="21289" y="14605"/>
                      <a:pt x="21691" y="14346"/>
                      <a:pt x="22045" y="14086"/>
                    </a:cubicBezTo>
                    <a:cubicBezTo>
                      <a:pt x="22754" y="13519"/>
                      <a:pt x="23416" y="12952"/>
                      <a:pt x="24101" y="12337"/>
                    </a:cubicBezTo>
                    <a:cubicBezTo>
                      <a:pt x="25400" y="11156"/>
                      <a:pt x="26629" y="9856"/>
                      <a:pt x="27787" y="8486"/>
                    </a:cubicBezTo>
                    <a:cubicBezTo>
                      <a:pt x="28117" y="8108"/>
                      <a:pt x="28401" y="7730"/>
                      <a:pt x="28708" y="7281"/>
                    </a:cubicBezTo>
                    <a:cubicBezTo>
                      <a:pt x="28850" y="7068"/>
                      <a:pt x="28968" y="6879"/>
                      <a:pt x="29086" y="6667"/>
                    </a:cubicBezTo>
                    <a:cubicBezTo>
                      <a:pt x="29204" y="6430"/>
                      <a:pt x="29299" y="6218"/>
                      <a:pt x="29370" y="5958"/>
                    </a:cubicBezTo>
                    <a:cubicBezTo>
                      <a:pt x="29370" y="5866"/>
                      <a:pt x="29290" y="5804"/>
                      <a:pt x="29221" y="5804"/>
                    </a:cubicBezTo>
                    <a:close/>
                    <a:moveTo>
                      <a:pt x="30628" y="11819"/>
                    </a:moveTo>
                    <a:cubicBezTo>
                      <a:pt x="30604" y="11819"/>
                      <a:pt x="30578" y="11826"/>
                      <a:pt x="30551" y="11841"/>
                    </a:cubicBezTo>
                    <a:cubicBezTo>
                      <a:pt x="29488" y="12266"/>
                      <a:pt x="28448" y="12786"/>
                      <a:pt x="27409" y="13259"/>
                    </a:cubicBezTo>
                    <a:cubicBezTo>
                      <a:pt x="26369" y="13731"/>
                      <a:pt x="25306" y="14204"/>
                      <a:pt x="24290" y="14700"/>
                    </a:cubicBezTo>
                    <a:cubicBezTo>
                      <a:pt x="23699" y="14984"/>
                      <a:pt x="23132" y="15291"/>
                      <a:pt x="22541" y="15574"/>
                    </a:cubicBezTo>
                    <a:cubicBezTo>
                      <a:pt x="23061" y="15385"/>
                      <a:pt x="23628" y="15173"/>
                      <a:pt x="24172" y="14960"/>
                    </a:cubicBezTo>
                    <a:cubicBezTo>
                      <a:pt x="24691" y="14747"/>
                      <a:pt x="25235" y="14511"/>
                      <a:pt x="25755" y="14275"/>
                    </a:cubicBezTo>
                    <a:cubicBezTo>
                      <a:pt x="26818" y="13802"/>
                      <a:pt x="27858" y="13377"/>
                      <a:pt x="28921" y="12904"/>
                    </a:cubicBezTo>
                    <a:cubicBezTo>
                      <a:pt x="29511" y="12621"/>
                      <a:pt x="30126" y="12361"/>
                      <a:pt x="30693" y="12077"/>
                    </a:cubicBezTo>
                    <a:cubicBezTo>
                      <a:pt x="30832" y="11998"/>
                      <a:pt x="30754" y="11819"/>
                      <a:pt x="30628" y="11819"/>
                    </a:cubicBezTo>
                    <a:close/>
                    <a:moveTo>
                      <a:pt x="33437" y="12558"/>
                    </a:moveTo>
                    <a:cubicBezTo>
                      <a:pt x="33421" y="12558"/>
                      <a:pt x="33404" y="12563"/>
                      <a:pt x="33386" y="12574"/>
                    </a:cubicBezTo>
                    <a:cubicBezTo>
                      <a:pt x="32796" y="12786"/>
                      <a:pt x="32229" y="13070"/>
                      <a:pt x="31662" y="13306"/>
                    </a:cubicBezTo>
                    <a:cubicBezTo>
                      <a:pt x="31071" y="13542"/>
                      <a:pt x="30480" y="13779"/>
                      <a:pt x="29913" y="14015"/>
                    </a:cubicBezTo>
                    <a:cubicBezTo>
                      <a:pt x="28755" y="14464"/>
                      <a:pt x="27574" y="14865"/>
                      <a:pt x="26393" y="15267"/>
                    </a:cubicBezTo>
                    <a:cubicBezTo>
                      <a:pt x="26085" y="15385"/>
                      <a:pt x="25731" y="15456"/>
                      <a:pt x="25400" y="15574"/>
                    </a:cubicBezTo>
                    <a:cubicBezTo>
                      <a:pt x="25211" y="15645"/>
                      <a:pt x="25046" y="15692"/>
                      <a:pt x="24904" y="15763"/>
                    </a:cubicBezTo>
                    <a:cubicBezTo>
                      <a:pt x="24715" y="15810"/>
                      <a:pt x="24573" y="15905"/>
                      <a:pt x="24408" y="15976"/>
                    </a:cubicBezTo>
                    <a:cubicBezTo>
                      <a:pt x="24715" y="15881"/>
                      <a:pt x="25022" y="15858"/>
                      <a:pt x="25329" y="15787"/>
                    </a:cubicBezTo>
                    <a:cubicBezTo>
                      <a:pt x="25637" y="15740"/>
                      <a:pt x="25920" y="15645"/>
                      <a:pt x="26227" y="15551"/>
                    </a:cubicBezTo>
                    <a:cubicBezTo>
                      <a:pt x="26818" y="15385"/>
                      <a:pt x="27432" y="15196"/>
                      <a:pt x="28023" y="14984"/>
                    </a:cubicBezTo>
                    <a:cubicBezTo>
                      <a:pt x="29204" y="14582"/>
                      <a:pt x="30386" y="14157"/>
                      <a:pt x="31543" y="13660"/>
                    </a:cubicBezTo>
                    <a:cubicBezTo>
                      <a:pt x="32181" y="13400"/>
                      <a:pt x="32867" y="13141"/>
                      <a:pt x="33481" y="12786"/>
                    </a:cubicBezTo>
                    <a:cubicBezTo>
                      <a:pt x="33561" y="12706"/>
                      <a:pt x="33522" y="12558"/>
                      <a:pt x="33437" y="12558"/>
                    </a:cubicBezTo>
                    <a:close/>
                    <a:moveTo>
                      <a:pt x="2269" y="12692"/>
                    </a:moveTo>
                    <a:cubicBezTo>
                      <a:pt x="2009" y="12692"/>
                      <a:pt x="1773" y="12739"/>
                      <a:pt x="1537" y="12810"/>
                    </a:cubicBezTo>
                    <a:cubicBezTo>
                      <a:pt x="1442" y="12904"/>
                      <a:pt x="1489" y="13070"/>
                      <a:pt x="1607" y="13070"/>
                    </a:cubicBezTo>
                    <a:cubicBezTo>
                      <a:pt x="1734" y="13070"/>
                      <a:pt x="1881" y="13080"/>
                      <a:pt x="2028" y="13080"/>
                    </a:cubicBezTo>
                    <a:cubicBezTo>
                      <a:pt x="2101" y="13080"/>
                      <a:pt x="2175" y="13078"/>
                      <a:pt x="2245" y="13070"/>
                    </a:cubicBezTo>
                    <a:lnTo>
                      <a:pt x="2907" y="13070"/>
                    </a:lnTo>
                    <a:cubicBezTo>
                      <a:pt x="3332" y="13093"/>
                      <a:pt x="3758" y="13141"/>
                      <a:pt x="4207" y="13211"/>
                    </a:cubicBezTo>
                    <a:cubicBezTo>
                      <a:pt x="5057" y="13377"/>
                      <a:pt x="5931" y="13542"/>
                      <a:pt x="6806" y="13731"/>
                    </a:cubicBezTo>
                    <a:cubicBezTo>
                      <a:pt x="8507" y="14133"/>
                      <a:pt x="10184" y="14629"/>
                      <a:pt x="11838" y="15267"/>
                    </a:cubicBezTo>
                    <a:cubicBezTo>
                      <a:pt x="12311" y="15432"/>
                      <a:pt x="12783" y="15621"/>
                      <a:pt x="13232" y="15787"/>
                    </a:cubicBezTo>
                    <a:cubicBezTo>
                      <a:pt x="13468" y="15881"/>
                      <a:pt x="13681" y="15976"/>
                      <a:pt x="13917" y="16047"/>
                    </a:cubicBezTo>
                    <a:cubicBezTo>
                      <a:pt x="14154" y="16141"/>
                      <a:pt x="14390" y="16236"/>
                      <a:pt x="14626" y="16283"/>
                    </a:cubicBezTo>
                    <a:cubicBezTo>
                      <a:pt x="14626" y="16283"/>
                      <a:pt x="14650" y="16283"/>
                      <a:pt x="14626" y="16259"/>
                    </a:cubicBezTo>
                    <a:cubicBezTo>
                      <a:pt x="14414" y="16141"/>
                      <a:pt x="14248" y="16023"/>
                      <a:pt x="14036" y="15905"/>
                    </a:cubicBezTo>
                    <a:cubicBezTo>
                      <a:pt x="13846" y="15810"/>
                      <a:pt x="13657" y="15692"/>
                      <a:pt x="13445" y="15621"/>
                    </a:cubicBezTo>
                    <a:lnTo>
                      <a:pt x="12193" y="15078"/>
                    </a:lnTo>
                    <a:cubicBezTo>
                      <a:pt x="11366" y="14747"/>
                      <a:pt x="10515" y="14440"/>
                      <a:pt x="9664" y="14157"/>
                    </a:cubicBezTo>
                    <a:cubicBezTo>
                      <a:pt x="7987" y="13637"/>
                      <a:pt x="6238" y="13188"/>
                      <a:pt x="4490" y="12904"/>
                    </a:cubicBezTo>
                    <a:cubicBezTo>
                      <a:pt x="3994" y="12810"/>
                      <a:pt x="3498" y="12739"/>
                      <a:pt x="3025" y="12715"/>
                    </a:cubicBezTo>
                    <a:cubicBezTo>
                      <a:pt x="2789" y="12692"/>
                      <a:pt x="2505" y="12692"/>
                      <a:pt x="2269" y="12692"/>
                    </a:cubicBezTo>
                    <a:close/>
                    <a:moveTo>
                      <a:pt x="3282" y="15431"/>
                    </a:moveTo>
                    <a:cubicBezTo>
                      <a:pt x="3100" y="15431"/>
                      <a:pt x="3150" y="15670"/>
                      <a:pt x="3309" y="15692"/>
                    </a:cubicBezTo>
                    <a:cubicBezTo>
                      <a:pt x="4466" y="15858"/>
                      <a:pt x="5577" y="15929"/>
                      <a:pt x="6735" y="16023"/>
                    </a:cubicBezTo>
                    <a:cubicBezTo>
                      <a:pt x="7892" y="16141"/>
                      <a:pt x="9003" y="16236"/>
                      <a:pt x="10161" y="16330"/>
                    </a:cubicBezTo>
                    <a:cubicBezTo>
                      <a:pt x="10822" y="16378"/>
                      <a:pt x="11460" y="16378"/>
                      <a:pt x="12098" y="16448"/>
                    </a:cubicBezTo>
                    <a:cubicBezTo>
                      <a:pt x="11555" y="16354"/>
                      <a:pt x="10964" y="16236"/>
                      <a:pt x="10397" y="16165"/>
                    </a:cubicBezTo>
                    <a:cubicBezTo>
                      <a:pt x="9830" y="16094"/>
                      <a:pt x="9239" y="16023"/>
                      <a:pt x="8672" y="15976"/>
                    </a:cubicBezTo>
                    <a:cubicBezTo>
                      <a:pt x="7538" y="15834"/>
                      <a:pt x="6404" y="15740"/>
                      <a:pt x="5270" y="15598"/>
                    </a:cubicBezTo>
                    <a:lnTo>
                      <a:pt x="3309" y="15432"/>
                    </a:lnTo>
                    <a:cubicBezTo>
                      <a:pt x="3299" y="15431"/>
                      <a:pt x="3291" y="15431"/>
                      <a:pt x="3282" y="15431"/>
                    </a:cubicBezTo>
                    <a:close/>
                    <a:moveTo>
                      <a:pt x="11576" y="720"/>
                    </a:moveTo>
                    <a:cubicBezTo>
                      <a:pt x="11506" y="720"/>
                      <a:pt x="11455" y="764"/>
                      <a:pt x="11484" y="807"/>
                    </a:cubicBezTo>
                    <a:cubicBezTo>
                      <a:pt x="11696" y="1327"/>
                      <a:pt x="11933" y="1823"/>
                      <a:pt x="12169" y="2296"/>
                    </a:cubicBezTo>
                    <a:cubicBezTo>
                      <a:pt x="12405" y="2792"/>
                      <a:pt x="12618" y="3288"/>
                      <a:pt x="12854" y="3784"/>
                    </a:cubicBezTo>
                    <a:cubicBezTo>
                      <a:pt x="13303" y="4800"/>
                      <a:pt x="13705" y="5769"/>
                      <a:pt x="14083" y="6808"/>
                    </a:cubicBezTo>
                    <a:cubicBezTo>
                      <a:pt x="14886" y="8840"/>
                      <a:pt x="15571" y="10872"/>
                      <a:pt x="16209" y="12975"/>
                    </a:cubicBezTo>
                    <a:cubicBezTo>
                      <a:pt x="16398" y="13566"/>
                      <a:pt x="16540" y="14133"/>
                      <a:pt x="16753" y="14724"/>
                    </a:cubicBezTo>
                    <a:cubicBezTo>
                      <a:pt x="16918" y="15314"/>
                      <a:pt x="17107" y="15905"/>
                      <a:pt x="17249" y="16496"/>
                    </a:cubicBezTo>
                    <a:cubicBezTo>
                      <a:pt x="17249" y="16504"/>
                      <a:pt x="17251" y="16506"/>
                      <a:pt x="17255" y="16506"/>
                    </a:cubicBezTo>
                    <a:cubicBezTo>
                      <a:pt x="17262" y="16506"/>
                      <a:pt x="17272" y="16496"/>
                      <a:pt x="17272" y="16496"/>
                    </a:cubicBezTo>
                    <a:cubicBezTo>
                      <a:pt x="17036" y="15432"/>
                      <a:pt x="16800" y="14369"/>
                      <a:pt x="16540" y="13306"/>
                    </a:cubicBezTo>
                    <a:cubicBezTo>
                      <a:pt x="16256" y="12266"/>
                      <a:pt x="15949" y="11250"/>
                      <a:pt x="15595" y="10211"/>
                    </a:cubicBezTo>
                    <a:cubicBezTo>
                      <a:pt x="14910" y="8132"/>
                      <a:pt x="14154" y="6100"/>
                      <a:pt x="13303" y="4091"/>
                    </a:cubicBezTo>
                    <a:cubicBezTo>
                      <a:pt x="13067" y="3524"/>
                      <a:pt x="12783" y="2957"/>
                      <a:pt x="12547" y="2437"/>
                    </a:cubicBezTo>
                    <a:cubicBezTo>
                      <a:pt x="12287" y="1870"/>
                      <a:pt x="12051" y="1327"/>
                      <a:pt x="11720" y="783"/>
                    </a:cubicBezTo>
                    <a:cubicBezTo>
                      <a:pt x="11674" y="738"/>
                      <a:pt x="11621" y="720"/>
                      <a:pt x="11576" y="720"/>
                    </a:cubicBezTo>
                    <a:close/>
                    <a:moveTo>
                      <a:pt x="20653" y="1"/>
                    </a:moveTo>
                    <a:cubicBezTo>
                      <a:pt x="20613" y="1"/>
                      <a:pt x="20580" y="25"/>
                      <a:pt x="20580" y="75"/>
                    </a:cubicBezTo>
                    <a:cubicBezTo>
                      <a:pt x="20509" y="618"/>
                      <a:pt x="20462" y="1162"/>
                      <a:pt x="20415" y="1705"/>
                    </a:cubicBezTo>
                    <a:cubicBezTo>
                      <a:pt x="20344" y="2225"/>
                      <a:pt x="20297" y="2792"/>
                      <a:pt x="20226" y="3312"/>
                    </a:cubicBezTo>
                    <a:cubicBezTo>
                      <a:pt x="20108" y="4375"/>
                      <a:pt x="19966" y="5485"/>
                      <a:pt x="19824" y="6549"/>
                    </a:cubicBezTo>
                    <a:cubicBezTo>
                      <a:pt x="19493" y="8699"/>
                      <a:pt x="19045" y="10825"/>
                      <a:pt x="18572" y="12952"/>
                    </a:cubicBezTo>
                    <a:cubicBezTo>
                      <a:pt x="18430" y="13542"/>
                      <a:pt x="18288" y="14133"/>
                      <a:pt x="18170" y="14700"/>
                    </a:cubicBezTo>
                    <a:cubicBezTo>
                      <a:pt x="18029" y="15291"/>
                      <a:pt x="17863" y="15905"/>
                      <a:pt x="17721" y="16496"/>
                    </a:cubicBezTo>
                    <a:cubicBezTo>
                      <a:pt x="17721" y="16507"/>
                      <a:pt x="17727" y="16513"/>
                      <a:pt x="17733" y="16513"/>
                    </a:cubicBezTo>
                    <a:cubicBezTo>
                      <a:pt x="17739" y="16513"/>
                      <a:pt x="17745" y="16507"/>
                      <a:pt x="17745" y="16496"/>
                    </a:cubicBezTo>
                    <a:cubicBezTo>
                      <a:pt x="18076" y="15456"/>
                      <a:pt x="18430" y="14393"/>
                      <a:pt x="18690" y="13377"/>
                    </a:cubicBezTo>
                    <a:cubicBezTo>
                      <a:pt x="18974" y="12337"/>
                      <a:pt x="19234" y="11274"/>
                      <a:pt x="19446" y="10211"/>
                    </a:cubicBezTo>
                    <a:cubicBezTo>
                      <a:pt x="19871" y="8084"/>
                      <a:pt x="20226" y="5934"/>
                      <a:pt x="20509" y="3761"/>
                    </a:cubicBezTo>
                    <a:cubicBezTo>
                      <a:pt x="20557" y="3170"/>
                      <a:pt x="20651" y="2556"/>
                      <a:pt x="20675" y="1965"/>
                    </a:cubicBezTo>
                    <a:cubicBezTo>
                      <a:pt x="20722" y="1351"/>
                      <a:pt x="20793" y="760"/>
                      <a:pt x="20793" y="146"/>
                    </a:cubicBezTo>
                    <a:cubicBezTo>
                      <a:pt x="20779" y="49"/>
                      <a:pt x="20709" y="1"/>
                      <a:pt x="20653" y="1"/>
                    </a:cubicBezTo>
                    <a:close/>
                    <a:moveTo>
                      <a:pt x="4087" y="5854"/>
                    </a:moveTo>
                    <a:cubicBezTo>
                      <a:pt x="3989" y="5854"/>
                      <a:pt x="3913" y="5964"/>
                      <a:pt x="3994" y="6005"/>
                    </a:cubicBezTo>
                    <a:cubicBezTo>
                      <a:pt x="4396" y="6336"/>
                      <a:pt x="4868" y="6667"/>
                      <a:pt x="5317" y="6950"/>
                    </a:cubicBezTo>
                    <a:cubicBezTo>
                      <a:pt x="5766" y="7281"/>
                      <a:pt x="6215" y="7588"/>
                      <a:pt x="6640" y="7895"/>
                    </a:cubicBezTo>
                    <a:cubicBezTo>
                      <a:pt x="7538" y="8557"/>
                      <a:pt x="8389" y="9195"/>
                      <a:pt x="9216" y="9880"/>
                    </a:cubicBezTo>
                    <a:cubicBezTo>
                      <a:pt x="10893" y="11250"/>
                      <a:pt x="12547" y="12692"/>
                      <a:pt x="14154" y="14157"/>
                    </a:cubicBezTo>
                    <a:cubicBezTo>
                      <a:pt x="14603" y="14582"/>
                      <a:pt x="15004" y="14984"/>
                      <a:pt x="15453" y="15409"/>
                    </a:cubicBezTo>
                    <a:cubicBezTo>
                      <a:pt x="15902" y="15810"/>
                      <a:pt x="16327" y="16259"/>
                      <a:pt x="16776" y="16708"/>
                    </a:cubicBezTo>
                    <a:cubicBezTo>
                      <a:pt x="16776" y="16708"/>
                      <a:pt x="16800" y="16708"/>
                      <a:pt x="16800" y="16685"/>
                    </a:cubicBezTo>
                    <a:cubicBezTo>
                      <a:pt x="16067" y="15881"/>
                      <a:pt x="15335" y="15054"/>
                      <a:pt x="14555" y="14275"/>
                    </a:cubicBezTo>
                    <a:cubicBezTo>
                      <a:pt x="13799" y="13519"/>
                      <a:pt x="12996" y="12786"/>
                      <a:pt x="12193" y="12077"/>
                    </a:cubicBezTo>
                    <a:cubicBezTo>
                      <a:pt x="10586" y="10612"/>
                      <a:pt x="8885" y="9242"/>
                      <a:pt x="7160" y="7943"/>
                    </a:cubicBezTo>
                    <a:cubicBezTo>
                      <a:pt x="6640" y="7588"/>
                      <a:pt x="6168" y="7234"/>
                      <a:pt x="5671" y="6879"/>
                    </a:cubicBezTo>
                    <a:cubicBezTo>
                      <a:pt x="5175" y="6525"/>
                      <a:pt x="4679" y="6171"/>
                      <a:pt x="4136" y="5863"/>
                    </a:cubicBezTo>
                    <a:cubicBezTo>
                      <a:pt x="4119" y="5857"/>
                      <a:pt x="4103" y="5854"/>
                      <a:pt x="4087" y="5854"/>
                    </a:cubicBezTo>
                    <a:close/>
                    <a:moveTo>
                      <a:pt x="28890" y="3915"/>
                    </a:moveTo>
                    <a:cubicBezTo>
                      <a:pt x="28867" y="3915"/>
                      <a:pt x="28844" y="3925"/>
                      <a:pt x="28826" y="3950"/>
                    </a:cubicBezTo>
                    <a:cubicBezTo>
                      <a:pt x="28495" y="4375"/>
                      <a:pt x="28212" y="4824"/>
                      <a:pt x="27881" y="5273"/>
                    </a:cubicBezTo>
                    <a:cubicBezTo>
                      <a:pt x="27574" y="5722"/>
                      <a:pt x="27267" y="6147"/>
                      <a:pt x="26936" y="6596"/>
                    </a:cubicBezTo>
                    <a:cubicBezTo>
                      <a:pt x="26298" y="7470"/>
                      <a:pt x="25637" y="8321"/>
                      <a:pt x="24951" y="9171"/>
                    </a:cubicBezTo>
                    <a:cubicBezTo>
                      <a:pt x="23605" y="10872"/>
                      <a:pt x="22163" y="12503"/>
                      <a:pt x="20675" y="14109"/>
                    </a:cubicBezTo>
                    <a:cubicBezTo>
                      <a:pt x="20273" y="14511"/>
                      <a:pt x="19848" y="14960"/>
                      <a:pt x="19446" y="15409"/>
                    </a:cubicBezTo>
                    <a:cubicBezTo>
                      <a:pt x="18997" y="15858"/>
                      <a:pt x="18572" y="16283"/>
                      <a:pt x="18147" y="16732"/>
                    </a:cubicBezTo>
                    <a:cubicBezTo>
                      <a:pt x="18147" y="16756"/>
                      <a:pt x="18147" y="16756"/>
                      <a:pt x="18170" y="16756"/>
                    </a:cubicBezTo>
                    <a:cubicBezTo>
                      <a:pt x="18950" y="16023"/>
                      <a:pt x="19801" y="15291"/>
                      <a:pt x="20557" y="14511"/>
                    </a:cubicBezTo>
                    <a:cubicBezTo>
                      <a:pt x="21313" y="13755"/>
                      <a:pt x="22069" y="12952"/>
                      <a:pt x="22778" y="12148"/>
                    </a:cubicBezTo>
                    <a:cubicBezTo>
                      <a:pt x="24219" y="10542"/>
                      <a:pt x="25613" y="8840"/>
                      <a:pt x="26912" y="7116"/>
                    </a:cubicBezTo>
                    <a:cubicBezTo>
                      <a:pt x="27267" y="6643"/>
                      <a:pt x="27621" y="6123"/>
                      <a:pt x="27976" y="5627"/>
                    </a:cubicBezTo>
                    <a:cubicBezTo>
                      <a:pt x="28330" y="5131"/>
                      <a:pt x="28685" y="4635"/>
                      <a:pt x="28968" y="4091"/>
                    </a:cubicBezTo>
                    <a:cubicBezTo>
                      <a:pt x="29021" y="4003"/>
                      <a:pt x="28956" y="3915"/>
                      <a:pt x="28890" y="3915"/>
                    </a:cubicBezTo>
                    <a:close/>
                    <a:moveTo>
                      <a:pt x="33393" y="13240"/>
                    </a:moveTo>
                    <a:cubicBezTo>
                      <a:pt x="33375" y="13240"/>
                      <a:pt x="33357" y="13246"/>
                      <a:pt x="33339" y="13259"/>
                    </a:cubicBezTo>
                    <a:cubicBezTo>
                      <a:pt x="33174" y="13377"/>
                      <a:pt x="32961" y="13448"/>
                      <a:pt x="32796" y="13566"/>
                    </a:cubicBezTo>
                    <a:cubicBezTo>
                      <a:pt x="32607" y="13684"/>
                      <a:pt x="32394" y="13779"/>
                      <a:pt x="32229" y="13897"/>
                    </a:cubicBezTo>
                    <a:cubicBezTo>
                      <a:pt x="31827" y="14109"/>
                      <a:pt x="31449" y="14251"/>
                      <a:pt x="31047" y="14416"/>
                    </a:cubicBezTo>
                    <a:cubicBezTo>
                      <a:pt x="30220" y="14747"/>
                      <a:pt x="29393" y="15007"/>
                      <a:pt x="28543" y="15291"/>
                    </a:cubicBezTo>
                    <a:cubicBezTo>
                      <a:pt x="26842" y="15787"/>
                      <a:pt x="25117" y="16189"/>
                      <a:pt x="23392" y="16496"/>
                    </a:cubicBezTo>
                    <a:cubicBezTo>
                      <a:pt x="22896" y="16590"/>
                      <a:pt x="22423" y="16661"/>
                      <a:pt x="21903" y="16732"/>
                    </a:cubicBezTo>
                    <a:cubicBezTo>
                      <a:pt x="21691" y="16756"/>
                      <a:pt x="21455" y="16779"/>
                      <a:pt x="21195" y="16850"/>
                    </a:cubicBezTo>
                    <a:cubicBezTo>
                      <a:pt x="20935" y="16874"/>
                      <a:pt x="20698" y="16945"/>
                      <a:pt x="20462" y="16992"/>
                    </a:cubicBezTo>
                    <a:lnTo>
                      <a:pt x="20462" y="17015"/>
                    </a:lnTo>
                    <a:cubicBezTo>
                      <a:pt x="20620" y="17015"/>
                      <a:pt x="20767" y="17036"/>
                      <a:pt x="20917" y="17036"/>
                    </a:cubicBezTo>
                    <a:cubicBezTo>
                      <a:pt x="20992" y="17036"/>
                      <a:pt x="21069" y="17031"/>
                      <a:pt x="21147" y="17015"/>
                    </a:cubicBezTo>
                    <a:cubicBezTo>
                      <a:pt x="21360" y="17015"/>
                      <a:pt x="21596" y="16992"/>
                      <a:pt x="21785" y="16968"/>
                    </a:cubicBezTo>
                    <a:cubicBezTo>
                      <a:pt x="22234" y="16945"/>
                      <a:pt x="22683" y="16874"/>
                      <a:pt x="23132" y="16826"/>
                    </a:cubicBezTo>
                    <a:cubicBezTo>
                      <a:pt x="24006" y="16708"/>
                      <a:pt x="24904" y="16543"/>
                      <a:pt x="25778" y="16354"/>
                    </a:cubicBezTo>
                    <a:cubicBezTo>
                      <a:pt x="27527" y="15976"/>
                      <a:pt x="29228" y="15480"/>
                      <a:pt x="30905" y="14865"/>
                    </a:cubicBezTo>
                    <a:cubicBezTo>
                      <a:pt x="31354" y="14700"/>
                      <a:pt x="31827" y="14511"/>
                      <a:pt x="32276" y="14275"/>
                    </a:cubicBezTo>
                    <a:cubicBezTo>
                      <a:pt x="32489" y="14157"/>
                      <a:pt x="32725" y="14038"/>
                      <a:pt x="32937" y="13920"/>
                    </a:cubicBezTo>
                    <a:cubicBezTo>
                      <a:pt x="33126" y="13802"/>
                      <a:pt x="33339" y="13637"/>
                      <a:pt x="33528" y="13448"/>
                    </a:cubicBezTo>
                    <a:cubicBezTo>
                      <a:pt x="33547" y="13352"/>
                      <a:pt x="33473" y="13240"/>
                      <a:pt x="33393" y="13240"/>
                    </a:cubicBezTo>
                    <a:close/>
                    <a:moveTo>
                      <a:pt x="143" y="14086"/>
                    </a:moveTo>
                    <a:cubicBezTo>
                      <a:pt x="24" y="14086"/>
                      <a:pt x="1" y="14251"/>
                      <a:pt x="95" y="14275"/>
                    </a:cubicBezTo>
                    <a:cubicBezTo>
                      <a:pt x="615" y="14369"/>
                      <a:pt x="1182" y="14393"/>
                      <a:pt x="1726" y="14464"/>
                    </a:cubicBezTo>
                    <a:cubicBezTo>
                      <a:pt x="2245" y="14511"/>
                      <a:pt x="2812" y="14582"/>
                      <a:pt x="3332" y="14629"/>
                    </a:cubicBezTo>
                    <a:cubicBezTo>
                      <a:pt x="4396" y="14747"/>
                      <a:pt x="5482" y="14913"/>
                      <a:pt x="6569" y="15054"/>
                    </a:cubicBezTo>
                    <a:cubicBezTo>
                      <a:pt x="8719" y="15385"/>
                      <a:pt x="10846" y="15810"/>
                      <a:pt x="12972" y="16283"/>
                    </a:cubicBezTo>
                    <a:cubicBezTo>
                      <a:pt x="13563" y="16448"/>
                      <a:pt x="14154" y="16590"/>
                      <a:pt x="14721" y="16708"/>
                    </a:cubicBezTo>
                    <a:cubicBezTo>
                      <a:pt x="15311" y="16850"/>
                      <a:pt x="15926" y="16992"/>
                      <a:pt x="16516" y="17157"/>
                    </a:cubicBezTo>
                    <a:cubicBezTo>
                      <a:pt x="16540" y="17157"/>
                      <a:pt x="16540" y="17110"/>
                      <a:pt x="16516" y="17110"/>
                    </a:cubicBezTo>
                    <a:cubicBezTo>
                      <a:pt x="15477" y="16803"/>
                      <a:pt x="14414" y="16448"/>
                      <a:pt x="13374" y="16165"/>
                    </a:cubicBezTo>
                    <a:cubicBezTo>
                      <a:pt x="12358" y="15905"/>
                      <a:pt x="11295" y="15645"/>
                      <a:pt x="10231" y="15432"/>
                    </a:cubicBezTo>
                    <a:cubicBezTo>
                      <a:pt x="8105" y="14984"/>
                      <a:pt x="5931" y="14629"/>
                      <a:pt x="3781" y="14369"/>
                    </a:cubicBezTo>
                    <a:cubicBezTo>
                      <a:pt x="3191" y="14322"/>
                      <a:pt x="2576" y="14227"/>
                      <a:pt x="1986" y="14204"/>
                    </a:cubicBezTo>
                    <a:cubicBezTo>
                      <a:pt x="1371" y="14133"/>
                      <a:pt x="781" y="14086"/>
                      <a:pt x="143" y="14086"/>
                    </a:cubicBezTo>
                    <a:close/>
                    <a:moveTo>
                      <a:pt x="34044" y="11437"/>
                    </a:moveTo>
                    <a:cubicBezTo>
                      <a:pt x="34038" y="11437"/>
                      <a:pt x="34031" y="11438"/>
                      <a:pt x="34024" y="11439"/>
                    </a:cubicBezTo>
                    <a:cubicBezTo>
                      <a:pt x="33528" y="11652"/>
                      <a:pt x="33008" y="11888"/>
                      <a:pt x="32536" y="12125"/>
                    </a:cubicBezTo>
                    <a:cubicBezTo>
                      <a:pt x="32040" y="12361"/>
                      <a:pt x="31543" y="12574"/>
                      <a:pt x="31047" y="12810"/>
                    </a:cubicBezTo>
                    <a:cubicBezTo>
                      <a:pt x="30031" y="13235"/>
                      <a:pt x="29063" y="13660"/>
                      <a:pt x="28023" y="14038"/>
                    </a:cubicBezTo>
                    <a:cubicBezTo>
                      <a:pt x="25991" y="14842"/>
                      <a:pt x="23959" y="15527"/>
                      <a:pt x="21856" y="16165"/>
                    </a:cubicBezTo>
                    <a:cubicBezTo>
                      <a:pt x="21266" y="16354"/>
                      <a:pt x="20698" y="16496"/>
                      <a:pt x="20108" y="16708"/>
                    </a:cubicBezTo>
                    <a:cubicBezTo>
                      <a:pt x="19517" y="16874"/>
                      <a:pt x="18926" y="17063"/>
                      <a:pt x="18336" y="17204"/>
                    </a:cubicBezTo>
                    <a:cubicBezTo>
                      <a:pt x="18312" y="17204"/>
                      <a:pt x="18336" y="17228"/>
                      <a:pt x="18336" y="17228"/>
                    </a:cubicBezTo>
                    <a:cubicBezTo>
                      <a:pt x="19399" y="16992"/>
                      <a:pt x="20462" y="16756"/>
                      <a:pt x="21525" y="16496"/>
                    </a:cubicBezTo>
                    <a:cubicBezTo>
                      <a:pt x="22565" y="16189"/>
                      <a:pt x="23605" y="15905"/>
                      <a:pt x="24621" y="15551"/>
                    </a:cubicBezTo>
                    <a:cubicBezTo>
                      <a:pt x="26700" y="14865"/>
                      <a:pt x="28732" y="14109"/>
                      <a:pt x="30740" y="13235"/>
                    </a:cubicBezTo>
                    <a:cubicBezTo>
                      <a:pt x="31307" y="13022"/>
                      <a:pt x="31874" y="12739"/>
                      <a:pt x="32394" y="12503"/>
                    </a:cubicBezTo>
                    <a:cubicBezTo>
                      <a:pt x="32961" y="12243"/>
                      <a:pt x="33528" y="12006"/>
                      <a:pt x="34048" y="11676"/>
                    </a:cubicBezTo>
                    <a:cubicBezTo>
                      <a:pt x="34204" y="11609"/>
                      <a:pt x="34150" y="11437"/>
                      <a:pt x="34044" y="11437"/>
                    </a:cubicBezTo>
                    <a:close/>
                    <a:moveTo>
                      <a:pt x="22778" y="18386"/>
                    </a:moveTo>
                    <a:lnTo>
                      <a:pt x="22778" y="18386"/>
                    </a:lnTo>
                    <a:cubicBezTo>
                      <a:pt x="23345" y="18480"/>
                      <a:pt x="23935" y="18598"/>
                      <a:pt x="24479" y="18646"/>
                    </a:cubicBezTo>
                    <a:cubicBezTo>
                      <a:pt x="25046" y="18740"/>
                      <a:pt x="25637" y="18811"/>
                      <a:pt x="26204" y="18858"/>
                    </a:cubicBezTo>
                    <a:cubicBezTo>
                      <a:pt x="27361" y="18977"/>
                      <a:pt x="28472" y="19095"/>
                      <a:pt x="29630" y="19213"/>
                    </a:cubicBezTo>
                    <a:lnTo>
                      <a:pt x="31567" y="19402"/>
                    </a:lnTo>
                    <a:cubicBezTo>
                      <a:pt x="31576" y="19403"/>
                      <a:pt x="31585" y="19403"/>
                      <a:pt x="31593" y="19403"/>
                    </a:cubicBezTo>
                    <a:cubicBezTo>
                      <a:pt x="31779" y="19403"/>
                      <a:pt x="31770" y="19164"/>
                      <a:pt x="31567" y="19118"/>
                    </a:cubicBezTo>
                    <a:cubicBezTo>
                      <a:pt x="30433" y="18977"/>
                      <a:pt x="29299" y="18882"/>
                      <a:pt x="28141" y="18811"/>
                    </a:cubicBezTo>
                    <a:cubicBezTo>
                      <a:pt x="27007" y="18693"/>
                      <a:pt x="25873" y="18598"/>
                      <a:pt x="24715" y="18504"/>
                    </a:cubicBezTo>
                    <a:cubicBezTo>
                      <a:pt x="24077" y="18457"/>
                      <a:pt x="23416" y="18457"/>
                      <a:pt x="22778" y="18386"/>
                    </a:cubicBezTo>
                    <a:close/>
                    <a:moveTo>
                      <a:pt x="24195" y="19591"/>
                    </a:moveTo>
                    <a:lnTo>
                      <a:pt x="24195" y="19591"/>
                    </a:lnTo>
                    <a:cubicBezTo>
                      <a:pt x="24229" y="19605"/>
                      <a:pt x="24264" y="19617"/>
                      <a:pt x="24300" y="19626"/>
                    </a:cubicBezTo>
                    <a:lnTo>
                      <a:pt x="24300" y="19626"/>
                    </a:lnTo>
                    <a:cubicBezTo>
                      <a:pt x="24265" y="19614"/>
                      <a:pt x="24230" y="19602"/>
                      <a:pt x="24195" y="19591"/>
                    </a:cubicBezTo>
                    <a:close/>
                    <a:moveTo>
                      <a:pt x="18383" y="17677"/>
                    </a:moveTo>
                    <a:cubicBezTo>
                      <a:pt x="18336" y="17677"/>
                      <a:pt x="18336" y="17701"/>
                      <a:pt x="18383" y="17701"/>
                    </a:cubicBezTo>
                    <a:cubicBezTo>
                      <a:pt x="19399" y="18031"/>
                      <a:pt x="20462" y="18386"/>
                      <a:pt x="21502" y="18646"/>
                    </a:cubicBezTo>
                    <a:cubicBezTo>
                      <a:pt x="22541" y="18929"/>
                      <a:pt x="23605" y="19189"/>
                      <a:pt x="24668" y="19402"/>
                    </a:cubicBezTo>
                    <a:cubicBezTo>
                      <a:pt x="26794" y="19827"/>
                      <a:pt x="28944" y="20182"/>
                      <a:pt x="31095" y="20465"/>
                    </a:cubicBezTo>
                    <a:cubicBezTo>
                      <a:pt x="31685" y="20512"/>
                      <a:pt x="32323" y="20607"/>
                      <a:pt x="32914" y="20630"/>
                    </a:cubicBezTo>
                    <a:cubicBezTo>
                      <a:pt x="33528" y="20701"/>
                      <a:pt x="34119" y="20749"/>
                      <a:pt x="34733" y="20749"/>
                    </a:cubicBezTo>
                    <a:cubicBezTo>
                      <a:pt x="34851" y="20749"/>
                      <a:pt x="34875" y="20583"/>
                      <a:pt x="34804" y="20536"/>
                    </a:cubicBezTo>
                    <a:cubicBezTo>
                      <a:pt x="34261" y="20465"/>
                      <a:pt x="33694" y="20418"/>
                      <a:pt x="33174" y="20371"/>
                    </a:cubicBezTo>
                    <a:cubicBezTo>
                      <a:pt x="32630" y="20300"/>
                      <a:pt x="32087" y="20252"/>
                      <a:pt x="31543" y="20182"/>
                    </a:cubicBezTo>
                    <a:cubicBezTo>
                      <a:pt x="30480" y="20063"/>
                      <a:pt x="29393" y="19922"/>
                      <a:pt x="28330" y="19780"/>
                    </a:cubicBezTo>
                    <a:cubicBezTo>
                      <a:pt x="26180" y="19449"/>
                      <a:pt x="24054" y="19000"/>
                      <a:pt x="21927" y="18528"/>
                    </a:cubicBezTo>
                    <a:cubicBezTo>
                      <a:pt x="21336" y="18386"/>
                      <a:pt x="20746" y="18244"/>
                      <a:pt x="20179" y="18126"/>
                    </a:cubicBezTo>
                    <a:cubicBezTo>
                      <a:pt x="19588" y="17984"/>
                      <a:pt x="18974" y="17819"/>
                      <a:pt x="18383" y="17677"/>
                    </a:cubicBezTo>
                    <a:close/>
                    <a:moveTo>
                      <a:pt x="24300" y="19626"/>
                    </a:moveTo>
                    <a:lnTo>
                      <a:pt x="24300" y="19626"/>
                    </a:lnTo>
                    <a:cubicBezTo>
                      <a:pt x="24554" y="19714"/>
                      <a:pt x="24823" y="19818"/>
                      <a:pt x="25093" y="19922"/>
                    </a:cubicBezTo>
                    <a:cubicBezTo>
                      <a:pt x="25400" y="20016"/>
                      <a:pt x="25684" y="20087"/>
                      <a:pt x="25991" y="20158"/>
                    </a:cubicBezTo>
                    <a:cubicBezTo>
                      <a:pt x="26605" y="20300"/>
                      <a:pt x="27196" y="20441"/>
                      <a:pt x="27810" y="20560"/>
                    </a:cubicBezTo>
                    <a:cubicBezTo>
                      <a:pt x="29063" y="20796"/>
                      <a:pt x="30291" y="21008"/>
                      <a:pt x="31543" y="21198"/>
                    </a:cubicBezTo>
                    <a:cubicBezTo>
                      <a:pt x="32252" y="21292"/>
                      <a:pt x="32961" y="21387"/>
                      <a:pt x="33670" y="21387"/>
                    </a:cubicBezTo>
                    <a:cubicBezTo>
                      <a:pt x="33675" y="21388"/>
                      <a:pt x="33680" y="21388"/>
                      <a:pt x="33684" y="21388"/>
                    </a:cubicBezTo>
                    <a:cubicBezTo>
                      <a:pt x="33769" y="21388"/>
                      <a:pt x="33804" y="21196"/>
                      <a:pt x="33670" y="21174"/>
                    </a:cubicBezTo>
                    <a:cubicBezTo>
                      <a:pt x="33056" y="21056"/>
                      <a:pt x="32441" y="21008"/>
                      <a:pt x="31803" y="20914"/>
                    </a:cubicBezTo>
                    <a:lnTo>
                      <a:pt x="29937" y="20654"/>
                    </a:lnTo>
                    <a:cubicBezTo>
                      <a:pt x="28708" y="20489"/>
                      <a:pt x="27503" y="20252"/>
                      <a:pt x="26275" y="19969"/>
                    </a:cubicBezTo>
                    <a:cubicBezTo>
                      <a:pt x="25920" y="19922"/>
                      <a:pt x="25613" y="19827"/>
                      <a:pt x="25259" y="19780"/>
                    </a:cubicBezTo>
                    <a:cubicBezTo>
                      <a:pt x="25070" y="19733"/>
                      <a:pt x="24904" y="19685"/>
                      <a:pt x="24715" y="19685"/>
                    </a:cubicBezTo>
                    <a:cubicBezTo>
                      <a:pt x="24584" y="19667"/>
                      <a:pt x="24438" y="19663"/>
                      <a:pt x="24300" y="19626"/>
                    </a:cubicBezTo>
                    <a:close/>
                    <a:moveTo>
                      <a:pt x="13959" y="17785"/>
                    </a:moveTo>
                    <a:cubicBezTo>
                      <a:pt x="13883" y="17785"/>
                      <a:pt x="13807" y="17787"/>
                      <a:pt x="13728" y="17795"/>
                    </a:cubicBezTo>
                    <a:cubicBezTo>
                      <a:pt x="13539" y="17795"/>
                      <a:pt x="13303" y="17819"/>
                      <a:pt x="13090" y="17866"/>
                    </a:cubicBezTo>
                    <a:cubicBezTo>
                      <a:pt x="12641" y="17890"/>
                      <a:pt x="12193" y="17937"/>
                      <a:pt x="11767" y="18008"/>
                    </a:cubicBezTo>
                    <a:cubicBezTo>
                      <a:pt x="10869" y="18126"/>
                      <a:pt x="9995" y="18268"/>
                      <a:pt x="9097" y="18480"/>
                    </a:cubicBezTo>
                    <a:cubicBezTo>
                      <a:pt x="7349" y="18858"/>
                      <a:pt x="5648" y="19331"/>
                      <a:pt x="3994" y="19945"/>
                    </a:cubicBezTo>
                    <a:cubicBezTo>
                      <a:pt x="3521" y="20134"/>
                      <a:pt x="3049" y="20300"/>
                      <a:pt x="2600" y="20536"/>
                    </a:cubicBezTo>
                    <a:cubicBezTo>
                      <a:pt x="2387" y="20654"/>
                      <a:pt x="2151" y="20772"/>
                      <a:pt x="1962" y="20890"/>
                    </a:cubicBezTo>
                    <a:cubicBezTo>
                      <a:pt x="1749" y="21008"/>
                      <a:pt x="1537" y="21198"/>
                      <a:pt x="1371" y="21363"/>
                    </a:cubicBezTo>
                    <a:cubicBezTo>
                      <a:pt x="1332" y="21461"/>
                      <a:pt x="1407" y="21593"/>
                      <a:pt x="1488" y="21593"/>
                    </a:cubicBezTo>
                    <a:cubicBezTo>
                      <a:pt x="1504" y="21593"/>
                      <a:pt x="1521" y="21587"/>
                      <a:pt x="1537" y="21576"/>
                    </a:cubicBezTo>
                    <a:cubicBezTo>
                      <a:pt x="1726" y="21457"/>
                      <a:pt x="1915" y="21363"/>
                      <a:pt x="2104" y="21245"/>
                    </a:cubicBezTo>
                    <a:cubicBezTo>
                      <a:pt x="2269" y="21127"/>
                      <a:pt x="2482" y="21056"/>
                      <a:pt x="2671" y="20938"/>
                    </a:cubicBezTo>
                    <a:cubicBezTo>
                      <a:pt x="3049" y="20725"/>
                      <a:pt x="3427" y="20583"/>
                      <a:pt x="3852" y="20394"/>
                    </a:cubicBezTo>
                    <a:cubicBezTo>
                      <a:pt x="4679" y="20063"/>
                      <a:pt x="5482" y="19803"/>
                      <a:pt x="6357" y="19544"/>
                    </a:cubicBezTo>
                    <a:cubicBezTo>
                      <a:pt x="8034" y="19047"/>
                      <a:pt x="9783" y="18622"/>
                      <a:pt x="11484" y="18339"/>
                    </a:cubicBezTo>
                    <a:cubicBezTo>
                      <a:pt x="12004" y="18244"/>
                      <a:pt x="12476" y="18150"/>
                      <a:pt x="12972" y="18102"/>
                    </a:cubicBezTo>
                    <a:cubicBezTo>
                      <a:pt x="13209" y="18055"/>
                      <a:pt x="13445" y="18031"/>
                      <a:pt x="13681" y="17984"/>
                    </a:cubicBezTo>
                    <a:cubicBezTo>
                      <a:pt x="13941" y="17937"/>
                      <a:pt x="14177" y="17890"/>
                      <a:pt x="14414" y="17819"/>
                    </a:cubicBezTo>
                    <a:lnTo>
                      <a:pt x="14414" y="17795"/>
                    </a:lnTo>
                    <a:cubicBezTo>
                      <a:pt x="14256" y="17795"/>
                      <a:pt x="14109" y="17785"/>
                      <a:pt x="13959" y="17785"/>
                    </a:cubicBezTo>
                    <a:close/>
                    <a:moveTo>
                      <a:pt x="20273" y="18528"/>
                    </a:moveTo>
                    <a:cubicBezTo>
                      <a:pt x="20273" y="18528"/>
                      <a:pt x="20226" y="18528"/>
                      <a:pt x="20273" y="18575"/>
                    </a:cubicBezTo>
                    <a:cubicBezTo>
                      <a:pt x="20462" y="18693"/>
                      <a:pt x="20651" y="18811"/>
                      <a:pt x="20864" y="18929"/>
                    </a:cubicBezTo>
                    <a:cubicBezTo>
                      <a:pt x="21029" y="19000"/>
                      <a:pt x="21242" y="19095"/>
                      <a:pt x="21455" y="19213"/>
                    </a:cubicBezTo>
                    <a:lnTo>
                      <a:pt x="22683" y="19756"/>
                    </a:lnTo>
                    <a:cubicBezTo>
                      <a:pt x="23510" y="20063"/>
                      <a:pt x="24361" y="20394"/>
                      <a:pt x="25211" y="20654"/>
                    </a:cubicBezTo>
                    <a:cubicBezTo>
                      <a:pt x="26912" y="21198"/>
                      <a:pt x="28637" y="21646"/>
                      <a:pt x="30386" y="21930"/>
                    </a:cubicBezTo>
                    <a:cubicBezTo>
                      <a:pt x="30882" y="22024"/>
                      <a:pt x="31402" y="22072"/>
                      <a:pt x="31874" y="22095"/>
                    </a:cubicBezTo>
                    <a:cubicBezTo>
                      <a:pt x="32110" y="22143"/>
                      <a:pt x="32370" y="22143"/>
                      <a:pt x="32607" y="22143"/>
                    </a:cubicBezTo>
                    <a:cubicBezTo>
                      <a:pt x="32867" y="22143"/>
                      <a:pt x="33103" y="22072"/>
                      <a:pt x="33339" y="22024"/>
                    </a:cubicBezTo>
                    <a:cubicBezTo>
                      <a:pt x="33434" y="21930"/>
                      <a:pt x="33410" y="21765"/>
                      <a:pt x="33292" y="21765"/>
                    </a:cubicBezTo>
                    <a:cubicBezTo>
                      <a:pt x="33150" y="21765"/>
                      <a:pt x="32998" y="21744"/>
                      <a:pt x="32849" y="21744"/>
                    </a:cubicBezTo>
                    <a:cubicBezTo>
                      <a:pt x="32775" y="21744"/>
                      <a:pt x="32701" y="21749"/>
                      <a:pt x="32630" y="21765"/>
                    </a:cubicBezTo>
                    <a:lnTo>
                      <a:pt x="31992" y="21765"/>
                    </a:lnTo>
                    <a:cubicBezTo>
                      <a:pt x="31543" y="21717"/>
                      <a:pt x="31142" y="21694"/>
                      <a:pt x="30693" y="21599"/>
                    </a:cubicBezTo>
                    <a:cubicBezTo>
                      <a:pt x="29842" y="21457"/>
                      <a:pt x="28944" y="21292"/>
                      <a:pt x="28094" y="21103"/>
                    </a:cubicBezTo>
                    <a:cubicBezTo>
                      <a:pt x="26369" y="20701"/>
                      <a:pt x="24691" y="20182"/>
                      <a:pt x="23038" y="19567"/>
                    </a:cubicBezTo>
                    <a:cubicBezTo>
                      <a:pt x="22565" y="19402"/>
                      <a:pt x="22092" y="19213"/>
                      <a:pt x="21644" y="19047"/>
                    </a:cubicBezTo>
                    <a:cubicBezTo>
                      <a:pt x="21407" y="18953"/>
                      <a:pt x="21218" y="18858"/>
                      <a:pt x="20982" y="18764"/>
                    </a:cubicBezTo>
                    <a:cubicBezTo>
                      <a:pt x="20746" y="18693"/>
                      <a:pt x="20509" y="18598"/>
                      <a:pt x="20273" y="18528"/>
                    </a:cubicBezTo>
                    <a:close/>
                    <a:moveTo>
                      <a:pt x="12169" y="22143"/>
                    </a:moveTo>
                    <a:cubicBezTo>
                      <a:pt x="12131" y="22174"/>
                      <a:pt x="12096" y="22208"/>
                      <a:pt x="12063" y="22243"/>
                    </a:cubicBezTo>
                    <a:lnTo>
                      <a:pt x="12063" y="22243"/>
                    </a:lnTo>
                    <a:cubicBezTo>
                      <a:pt x="12099" y="22210"/>
                      <a:pt x="12134" y="22177"/>
                      <a:pt x="12169" y="22143"/>
                    </a:cubicBezTo>
                    <a:close/>
                    <a:moveTo>
                      <a:pt x="10491" y="18858"/>
                    </a:moveTo>
                    <a:lnTo>
                      <a:pt x="10491" y="18858"/>
                    </a:lnTo>
                    <a:cubicBezTo>
                      <a:pt x="10161" y="18953"/>
                      <a:pt x="9877" y="18977"/>
                      <a:pt x="9546" y="19024"/>
                    </a:cubicBezTo>
                    <a:cubicBezTo>
                      <a:pt x="9239" y="19095"/>
                      <a:pt x="8956" y="19189"/>
                      <a:pt x="8648" y="19260"/>
                    </a:cubicBezTo>
                    <a:cubicBezTo>
                      <a:pt x="8058" y="19449"/>
                      <a:pt x="7443" y="19614"/>
                      <a:pt x="6853" y="19827"/>
                    </a:cubicBezTo>
                    <a:cubicBezTo>
                      <a:pt x="5671" y="20252"/>
                      <a:pt x="4490" y="20654"/>
                      <a:pt x="3332" y="21174"/>
                    </a:cubicBezTo>
                    <a:cubicBezTo>
                      <a:pt x="2694" y="21434"/>
                      <a:pt x="2009" y="21694"/>
                      <a:pt x="1395" y="22048"/>
                    </a:cubicBezTo>
                    <a:cubicBezTo>
                      <a:pt x="1310" y="22091"/>
                      <a:pt x="1378" y="22268"/>
                      <a:pt x="1479" y="22268"/>
                    </a:cubicBezTo>
                    <a:cubicBezTo>
                      <a:pt x="1490" y="22268"/>
                      <a:pt x="1501" y="22265"/>
                      <a:pt x="1513" y="22261"/>
                    </a:cubicBezTo>
                    <a:cubicBezTo>
                      <a:pt x="2104" y="22048"/>
                      <a:pt x="2671" y="21765"/>
                      <a:pt x="3214" y="21505"/>
                    </a:cubicBezTo>
                    <a:cubicBezTo>
                      <a:pt x="3805" y="21268"/>
                      <a:pt x="4396" y="21056"/>
                      <a:pt x="4963" y="20796"/>
                    </a:cubicBezTo>
                    <a:cubicBezTo>
                      <a:pt x="6120" y="20371"/>
                      <a:pt x="7302" y="19945"/>
                      <a:pt x="8483" y="19567"/>
                    </a:cubicBezTo>
                    <a:cubicBezTo>
                      <a:pt x="8814" y="19449"/>
                      <a:pt x="9168" y="19355"/>
                      <a:pt x="9475" y="19236"/>
                    </a:cubicBezTo>
                    <a:cubicBezTo>
                      <a:pt x="9664" y="19189"/>
                      <a:pt x="9830" y="19118"/>
                      <a:pt x="9995" y="19071"/>
                    </a:cubicBezTo>
                    <a:cubicBezTo>
                      <a:pt x="10161" y="19000"/>
                      <a:pt x="10302" y="18929"/>
                      <a:pt x="10491" y="18858"/>
                    </a:cubicBezTo>
                    <a:close/>
                    <a:moveTo>
                      <a:pt x="22187" y="22662"/>
                    </a:moveTo>
                    <a:lnTo>
                      <a:pt x="22187" y="22662"/>
                    </a:lnTo>
                    <a:cubicBezTo>
                      <a:pt x="22230" y="22722"/>
                      <a:pt x="22276" y="22770"/>
                      <a:pt x="22324" y="22812"/>
                    </a:cubicBezTo>
                    <a:lnTo>
                      <a:pt x="22324" y="22812"/>
                    </a:lnTo>
                    <a:cubicBezTo>
                      <a:pt x="22280" y="22761"/>
                      <a:pt x="22235" y="22710"/>
                      <a:pt x="22187" y="22662"/>
                    </a:cubicBezTo>
                    <a:close/>
                    <a:moveTo>
                      <a:pt x="12358" y="19236"/>
                    </a:moveTo>
                    <a:lnTo>
                      <a:pt x="12358" y="19236"/>
                    </a:lnTo>
                    <a:cubicBezTo>
                      <a:pt x="11815" y="19449"/>
                      <a:pt x="11247" y="19662"/>
                      <a:pt x="10728" y="19851"/>
                    </a:cubicBezTo>
                    <a:cubicBezTo>
                      <a:pt x="10184" y="20063"/>
                      <a:pt x="9664" y="20300"/>
                      <a:pt x="9121" y="20536"/>
                    </a:cubicBezTo>
                    <a:cubicBezTo>
                      <a:pt x="8058" y="21008"/>
                      <a:pt x="7042" y="21457"/>
                      <a:pt x="5955" y="21930"/>
                    </a:cubicBezTo>
                    <a:cubicBezTo>
                      <a:pt x="5364" y="22190"/>
                      <a:pt x="4750" y="22450"/>
                      <a:pt x="4183" y="22757"/>
                    </a:cubicBezTo>
                    <a:cubicBezTo>
                      <a:pt x="4044" y="22836"/>
                      <a:pt x="4121" y="23015"/>
                      <a:pt x="4261" y="23015"/>
                    </a:cubicBezTo>
                    <a:cubicBezTo>
                      <a:pt x="4288" y="23015"/>
                      <a:pt x="4318" y="23008"/>
                      <a:pt x="4348" y="22993"/>
                    </a:cubicBezTo>
                    <a:cubicBezTo>
                      <a:pt x="5412" y="22544"/>
                      <a:pt x="6451" y="22048"/>
                      <a:pt x="7467" y="21576"/>
                    </a:cubicBezTo>
                    <a:cubicBezTo>
                      <a:pt x="8507" y="21103"/>
                      <a:pt x="9570" y="20630"/>
                      <a:pt x="10610" y="20134"/>
                    </a:cubicBezTo>
                    <a:cubicBezTo>
                      <a:pt x="11200" y="19827"/>
                      <a:pt x="11767" y="19544"/>
                      <a:pt x="12358" y="19236"/>
                    </a:cubicBezTo>
                    <a:close/>
                    <a:moveTo>
                      <a:pt x="16540" y="17583"/>
                    </a:moveTo>
                    <a:cubicBezTo>
                      <a:pt x="15477" y="17819"/>
                      <a:pt x="14414" y="18055"/>
                      <a:pt x="13350" y="18315"/>
                    </a:cubicBezTo>
                    <a:cubicBezTo>
                      <a:pt x="12311" y="18622"/>
                      <a:pt x="11295" y="18906"/>
                      <a:pt x="10255" y="19260"/>
                    </a:cubicBezTo>
                    <a:cubicBezTo>
                      <a:pt x="8176" y="19945"/>
                      <a:pt x="6144" y="20725"/>
                      <a:pt x="4136" y="21576"/>
                    </a:cubicBezTo>
                    <a:cubicBezTo>
                      <a:pt x="3569" y="21812"/>
                      <a:pt x="3025" y="22072"/>
                      <a:pt x="2482" y="22308"/>
                    </a:cubicBezTo>
                    <a:cubicBezTo>
                      <a:pt x="1915" y="22568"/>
                      <a:pt x="1371" y="22804"/>
                      <a:pt x="828" y="23135"/>
                    </a:cubicBezTo>
                    <a:cubicBezTo>
                      <a:pt x="701" y="23219"/>
                      <a:pt x="725" y="23379"/>
                      <a:pt x="816" y="23379"/>
                    </a:cubicBezTo>
                    <a:cubicBezTo>
                      <a:pt x="827" y="23379"/>
                      <a:pt x="839" y="23376"/>
                      <a:pt x="851" y="23371"/>
                    </a:cubicBezTo>
                    <a:cubicBezTo>
                      <a:pt x="1371" y="23182"/>
                      <a:pt x="1867" y="22946"/>
                      <a:pt x="2340" y="22686"/>
                    </a:cubicBezTo>
                    <a:cubicBezTo>
                      <a:pt x="2836" y="22450"/>
                      <a:pt x="3332" y="22261"/>
                      <a:pt x="3852" y="22024"/>
                    </a:cubicBezTo>
                    <a:cubicBezTo>
                      <a:pt x="4844" y="21576"/>
                      <a:pt x="5813" y="21150"/>
                      <a:pt x="6853" y="20772"/>
                    </a:cubicBezTo>
                    <a:cubicBezTo>
                      <a:pt x="8885" y="19969"/>
                      <a:pt x="10940" y="19307"/>
                      <a:pt x="13020" y="18646"/>
                    </a:cubicBezTo>
                    <a:cubicBezTo>
                      <a:pt x="13610" y="18480"/>
                      <a:pt x="14177" y="18315"/>
                      <a:pt x="14768" y="18126"/>
                    </a:cubicBezTo>
                    <a:cubicBezTo>
                      <a:pt x="15359" y="17937"/>
                      <a:pt x="15949" y="17772"/>
                      <a:pt x="16540" y="17606"/>
                    </a:cubicBezTo>
                    <a:cubicBezTo>
                      <a:pt x="16564" y="17606"/>
                      <a:pt x="16540" y="17583"/>
                      <a:pt x="16540" y="17583"/>
                    </a:cubicBezTo>
                    <a:close/>
                    <a:moveTo>
                      <a:pt x="21596" y="20890"/>
                    </a:moveTo>
                    <a:lnTo>
                      <a:pt x="21596" y="20890"/>
                    </a:lnTo>
                    <a:cubicBezTo>
                      <a:pt x="22045" y="21245"/>
                      <a:pt x="22470" y="21646"/>
                      <a:pt x="22943" y="22001"/>
                    </a:cubicBezTo>
                    <a:cubicBezTo>
                      <a:pt x="23392" y="22355"/>
                      <a:pt x="23865" y="22710"/>
                      <a:pt x="24337" y="23017"/>
                    </a:cubicBezTo>
                    <a:cubicBezTo>
                      <a:pt x="25259" y="23702"/>
                      <a:pt x="26204" y="24387"/>
                      <a:pt x="27101" y="25072"/>
                    </a:cubicBezTo>
                    <a:cubicBezTo>
                      <a:pt x="27645" y="25450"/>
                      <a:pt x="28165" y="25828"/>
                      <a:pt x="28732" y="26183"/>
                    </a:cubicBezTo>
                    <a:cubicBezTo>
                      <a:pt x="28756" y="26212"/>
                      <a:pt x="28781" y="26224"/>
                      <a:pt x="28803" y="26224"/>
                    </a:cubicBezTo>
                    <a:cubicBezTo>
                      <a:pt x="28888" y="26224"/>
                      <a:pt x="28939" y="26045"/>
                      <a:pt x="28826" y="25970"/>
                    </a:cubicBezTo>
                    <a:cubicBezTo>
                      <a:pt x="27905" y="25309"/>
                      <a:pt x="26960" y="24647"/>
                      <a:pt x="26015" y="23962"/>
                    </a:cubicBezTo>
                    <a:cubicBezTo>
                      <a:pt x="25070" y="23324"/>
                      <a:pt x="24148" y="22639"/>
                      <a:pt x="23227" y="22001"/>
                    </a:cubicBezTo>
                    <a:cubicBezTo>
                      <a:pt x="22683" y="21599"/>
                      <a:pt x="22116" y="21292"/>
                      <a:pt x="21596" y="20890"/>
                    </a:cubicBezTo>
                    <a:close/>
                    <a:moveTo>
                      <a:pt x="13965" y="21576"/>
                    </a:moveTo>
                    <a:lnTo>
                      <a:pt x="13965" y="21576"/>
                    </a:lnTo>
                    <a:cubicBezTo>
                      <a:pt x="13610" y="22024"/>
                      <a:pt x="13232" y="22473"/>
                      <a:pt x="12878" y="22946"/>
                    </a:cubicBezTo>
                    <a:cubicBezTo>
                      <a:pt x="12523" y="23371"/>
                      <a:pt x="12169" y="23844"/>
                      <a:pt x="11838" y="24316"/>
                    </a:cubicBezTo>
                    <a:cubicBezTo>
                      <a:pt x="11177" y="25238"/>
                      <a:pt x="10491" y="26183"/>
                      <a:pt x="9806" y="27104"/>
                    </a:cubicBezTo>
                    <a:cubicBezTo>
                      <a:pt x="9428" y="27624"/>
                      <a:pt x="9050" y="28168"/>
                      <a:pt x="8672" y="28735"/>
                    </a:cubicBezTo>
                    <a:cubicBezTo>
                      <a:pt x="8575" y="28783"/>
                      <a:pt x="8656" y="28877"/>
                      <a:pt x="8754" y="28877"/>
                    </a:cubicBezTo>
                    <a:cubicBezTo>
                      <a:pt x="8799" y="28877"/>
                      <a:pt x="8848" y="28857"/>
                      <a:pt x="8885" y="28805"/>
                    </a:cubicBezTo>
                    <a:cubicBezTo>
                      <a:pt x="9570" y="27908"/>
                      <a:pt x="10231" y="26963"/>
                      <a:pt x="10893" y="26017"/>
                    </a:cubicBezTo>
                    <a:cubicBezTo>
                      <a:pt x="11555" y="25072"/>
                      <a:pt x="12240" y="24151"/>
                      <a:pt x="12878" y="23206"/>
                    </a:cubicBezTo>
                    <a:cubicBezTo>
                      <a:pt x="13256" y="22662"/>
                      <a:pt x="13587" y="22119"/>
                      <a:pt x="13965" y="21576"/>
                    </a:cubicBezTo>
                    <a:close/>
                    <a:moveTo>
                      <a:pt x="18099" y="18102"/>
                    </a:moveTo>
                    <a:cubicBezTo>
                      <a:pt x="18099" y="18102"/>
                      <a:pt x="18076" y="18102"/>
                      <a:pt x="18076" y="18126"/>
                    </a:cubicBezTo>
                    <a:cubicBezTo>
                      <a:pt x="18808" y="18929"/>
                      <a:pt x="19564" y="19756"/>
                      <a:pt x="20320" y="20512"/>
                    </a:cubicBezTo>
                    <a:cubicBezTo>
                      <a:pt x="21100" y="21292"/>
                      <a:pt x="21880" y="22024"/>
                      <a:pt x="22683" y="22733"/>
                    </a:cubicBezTo>
                    <a:cubicBezTo>
                      <a:pt x="24313" y="24175"/>
                      <a:pt x="25991" y="25569"/>
                      <a:pt x="27739" y="26868"/>
                    </a:cubicBezTo>
                    <a:cubicBezTo>
                      <a:pt x="28236" y="27222"/>
                      <a:pt x="28708" y="27577"/>
                      <a:pt x="29204" y="27931"/>
                    </a:cubicBezTo>
                    <a:cubicBezTo>
                      <a:pt x="29724" y="28286"/>
                      <a:pt x="30220" y="28640"/>
                      <a:pt x="30740" y="28924"/>
                    </a:cubicBezTo>
                    <a:cubicBezTo>
                      <a:pt x="30765" y="28939"/>
                      <a:pt x="30790" y="28945"/>
                      <a:pt x="30814" y="28945"/>
                    </a:cubicBezTo>
                    <a:cubicBezTo>
                      <a:pt x="30900" y="28945"/>
                      <a:pt x="30961" y="28856"/>
                      <a:pt x="30905" y="28782"/>
                    </a:cubicBezTo>
                    <a:cubicBezTo>
                      <a:pt x="30480" y="28451"/>
                      <a:pt x="30008" y="28144"/>
                      <a:pt x="29559" y="27837"/>
                    </a:cubicBezTo>
                    <a:cubicBezTo>
                      <a:pt x="29133" y="27506"/>
                      <a:pt x="28685" y="27222"/>
                      <a:pt x="28236" y="26892"/>
                    </a:cubicBezTo>
                    <a:cubicBezTo>
                      <a:pt x="27361" y="26254"/>
                      <a:pt x="26487" y="25592"/>
                      <a:pt x="25660" y="24907"/>
                    </a:cubicBezTo>
                    <a:cubicBezTo>
                      <a:pt x="23983" y="23560"/>
                      <a:pt x="22329" y="22119"/>
                      <a:pt x="20746" y="20630"/>
                    </a:cubicBezTo>
                    <a:cubicBezTo>
                      <a:pt x="20297" y="20229"/>
                      <a:pt x="19871" y="19803"/>
                      <a:pt x="19446" y="19402"/>
                    </a:cubicBezTo>
                    <a:cubicBezTo>
                      <a:pt x="18997" y="18977"/>
                      <a:pt x="18548" y="18528"/>
                      <a:pt x="18099" y="18102"/>
                    </a:cubicBezTo>
                    <a:close/>
                    <a:moveTo>
                      <a:pt x="22324" y="22812"/>
                    </a:moveTo>
                    <a:cubicBezTo>
                      <a:pt x="22494" y="23012"/>
                      <a:pt x="22637" y="23230"/>
                      <a:pt x="22825" y="23418"/>
                    </a:cubicBezTo>
                    <a:cubicBezTo>
                      <a:pt x="23038" y="23655"/>
                      <a:pt x="23274" y="23844"/>
                      <a:pt x="23486" y="24056"/>
                    </a:cubicBezTo>
                    <a:cubicBezTo>
                      <a:pt x="23935" y="24505"/>
                      <a:pt x="24408" y="24907"/>
                      <a:pt x="24857" y="25332"/>
                    </a:cubicBezTo>
                    <a:cubicBezTo>
                      <a:pt x="25802" y="26159"/>
                      <a:pt x="26794" y="26963"/>
                      <a:pt x="27763" y="27719"/>
                    </a:cubicBezTo>
                    <a:cubicBezTo>
                      <a:pt x="28330" y="28168"/>
                      <a:pt x="28897" y="28616"/>
                      <a:pt x="29511" y="28971"/>
                    </a:cubicBezTo>
                    <a:cubicBezTo>
                      <a:pt x="29521" y="28977"/>
                      <a:pt x="29532" y="28980"/>
                      <a:pt x="29544" y="28980"/>
                    </a:cubicBezTo>
                    <a:cubicBezTo>
                      <a:pt x="29617" y="28980"/>
                      <a:pt x="29711" y="28863"/>
                      <a:pt x="29630" y="28782"/>
                    </a:cubicBezTo>
                    <a:cubicBezTo>
                      <a:pt x="29157" y="28380"/>
                      <a:pt x="28614" y="28049"/>
                      <a:pt x="28117" y="27671"/>
                    </a:cubicBezTo>
                    <a:lnTo>
                      <a:pt x="26605" y="26514"/>
                    </a:lnTo>
                    <a:cubicBezTo>
                      <a:pt x="25637" y="25734"/>
                      <a:pt x="24691" y="24907"/>
                      <a:pt x="23770" y="24080"/>
                    </a:cubicBezTo>
                    <a:cubicBezTo>
                      <a:pt x="23510" y="23844"/>
                      <a:pt x="23250" y="23607"/>
                      <a:pt x="23014" y="23371"/>
                    </a:cubicBezTo>
                    <a:cubicBezTo>
                      <a:pt x="22872" y="23253"/>
                      <a:pt x="22754" y="23135"/>
                      <a:pt x="22589" y="23017"/>
                    </a:cubicBezTo>
                    <a:cubicBezTo>
                      <a:pt x="22498" y="22941"/>
                      <a:pt x="22408" y="22885"/>
                      <a:pt x="22324" y="22812"/>
                    </a:cubicBezTo>
                    <a:close/>
                    <a:moveTo>
                      <a:pt x="15075" y="19284"/>
                    </a:moveTo>
                    <a:cubicBezTo>
                      <a:pt x="14862" y="19402"/>
                      <a:pt x="14650" y="19473"/>
                      <a:pt x="14484" y="19591"/>
                    </a:cubicBezTo>
                    <a:lnTo>
                      <a:pt x="13941" y="19945"/>
                    </a:lnTo>
                    <a:cubicBezTo>
                      <a:pt x="13587" y="20229"/>
                      <a:pt x="13209" y="20489"/>
                      <a:pt x="12854" y="20749"/>
                    </a:cubicBezTo>
                    <a:cubicBezTo>
                      <a:pt x="12145" y="21316"/>
                      <a:pt x="11460" y="21883"/>
                      <a:pt x="10775" y="22497"/>
                    </a:cubicBezTo>
                    <a:cubicBezTo>
                      <a:pt x="9475" y="23678"/>
                      <a:pt x="8247" y="24978"/>
                      <a:pt x="7089" y="26325"/>
                    </a:cubicBezTo>
                    <a:cubicBezTo>
                      <a:pt x="6758" y="26726"/>
                      <a:pt x="6475" y="27104"/>
                      <a:pt x="6168" y="27553"/>
                    </a:cubicBezTo>
                    <a:cubicBezTo>
                      <a:pt x="6026" y="27742"/>
                      <a:pt x="5908" y="27955"/>
                      <a:pt x="5790" y="28168"/>
                    </a:cubicBezTo>
                    <a:cubicBezTo>
                      <a:pt x="5671" y="28404"/>
                      <a:pt x="5577" y="28593"/>
                      <a:pt x="5530" y="28876"/>
                    </a:cubicBezTo>
                    <a:cubicBezTo>
                      <a:pt x="5530" y="28956"/>
                      <a:pt x="5605" y="29025"/>
                      <a:pt x="5676" y="29025"/>
                    </a:cubicBezTo>
                    <a:cubicBezTo>
                      <a:pt x="5710" y="29025"/>
                      <a:pt x="5743" y="29009"/>
                      <a:pt x="5766" y="28971"/>
                    </a:cubicBezTo>
                    <a:cubicBezTo>
                      <a:pt x="5884" y="28782"/>
                      <a:pt x="6002" y="28616"/>
                      <a:pt x="6073" y="28404"/>
                    </a:cubicBezTo>
                    <a:cubicBezTo>
                      <a:pt x="6215" y="28191"/>
                      <a:pt x="6286" y="28002"/>
                      <a:pt x="6404" y="27837"/>
                    </a:cubicBezTo>
                    <a:cubicBezTo>
                      <a:pt x="6640" y="27482"/>
                      <a:pt x="6900" y="27128"/>
                      <a:pt x="7184" y="26797"/>
                    </a:cubicBezTo>
                    <a:cubicBezTo>
                      <a:pt x="7727" y="26112"/>
                      <a:pt x="8318" y="25474"/>
                      <a:pt x="8908" y="24836"/>
                    </a:cubicBezTo>
                    <a:cubicBezTo>
                      <a:pt x="10137" y="23537"/>
                      <a:pt x="11436" y="22355"/>
                      <a:pt x="12783" y="21198"/>
                    </a:cubicBezTo>
                    <a:cubicBezTo>
                      <a:pt x="13161" y="20867"/>
                      <a:pt x="13563" y="20583"/>
                      <a:pt x="13941" y="20252"/>
                    </a:cubicBezTo>
                    <a:cubicBezTo>
                      <a:pt x="14106" y="20111"/>
                      <a:pt x="14319" y="19945"/>
                      <a:pt x="14508" y="19803"/>
                    </a:cubicBezTo>
                    <a:cubicBezTo>
                      <a:pt x="14721" y="19662"/>
                      <a:pt x="14886" y="19473"/>
                      <a:pt x="15075" y="19307"/>
                    </a:cubicBezTo>
                    <a:lnTo>
                      <a:pt x="15075" y="19284"/>
                    </a:lnTo>
                    <a:close/>
                    <a:moveTo>
                      <a:pt x="19328" y="19780"/>
                    </a:moveTo>
                    <a:cubicBezTo>
                      <a:pt x="19446" y="19993"/>
                      <a:pt x="19517" y="20182"/>
                      <a:pt x="19635" y="20371"/>
                    </a:cubicBezTo>
                    <a:lnTo>
                      <a:pt x="19990" y="20890"/>
                    </a:lnTo>
                    <a:cubicBezTo>
                      <a:pt x="20273" y="21245"/>
                      <a:pt x="20533" y="21646"/>
                      <a:pt x="20793" y="22001"/>
                    </a:cubicBezTo>
                    <a:cubicBezTo>
                      <a:pt x="21360" y="22710"/>
                      <a:pt x="21903" y="23371"/>
                      <a:pt x="22541" y="24056"/>
                    </a:cubicBezTo>
                    <a:cubicBezTo>
                      <a:pt x="23723" y="25356"/>
                      <a:pt x="25022" y="26608"/>
                      <a:pt x="26369" y="27742"/>
                    </a:cubicBezTo>
                    <a:cubicBezTo>
                      <a:pt x="26771" y="28073"/>
                      <a:pt x="27149" y="28380"/>
                      <a:pt x="27574" y="28664"/>
                    </a:cubicBezTo>
                    <a:cubicBezTo>
                      <a:pt x="27787" y="28805"/>
                      <a:pt x="27999" y="28924"/>
                      <a:pt x="28212" y="29042"/>
                    </a:cubicBezTo>
                    <a:cubicBezTo>
                      <a:pt x="28448" y="29160"/>
                      <a:pt x="28637" y="29254"/>
                      <a:pt x="28921" y="29325"/>
                    </a:cubicBezTo>
                    <a:cubicBezTo>
                      <a:pt x="29039" y="29325"/>
                      <a:pt x="29086" y="29160"/>
                      <a:pt x="28992" y="29089"/>
                    </a:cubicBezTo>
                    <a:cubicBezTo>
                      <a:pt x="28826" y="28971"/>
                      <a:pt x="28661" y="28853"/>
                      <a:pt x="28448" y="28758"/>
                    </a:cubicBezTo>
                    <a:cubicBezTo>
                      <a:pt x="28236" y="28640"/>
                      <a:pt x="28047" y="28546"/>
                      <a:pt x="27881" y="28427"/>
                    </a:cubicBezTo>
                    <a:cubicBezTo>
                      <a:pt x="27527" y="28191"/>
                      <a:pt x="27172" y="27931"/>
                      <a:pt x="26842" y="27671"/>
                    </a:cubicBezTo>
                    <a:cubicBezTo>
                      <a:pt x="26156" y="27104"/>
                      <a:pt x="25518" y="26514"/>
                      <a:pt x="24857" y="25923"/>
                    </a:cubicBezTo>
                    <a:cubicBezTo>
                      <a:pt x="23557" y="24718"/>
                      <a:pt x="22376" y="23418"/>
                      <a:pt x="21242" y="22048"/>
                    </a:cubicBezTo>
                    <a:cubicBezTo>
                      <a:pt x="20911" y="21670"/>
                      <a:pt x="20628" y="21292"/>
                      <a:pt x="20297" y="20890"/>
                    </a:cubicBezTo>
                    <a:cubicBezTo>
                      <a:pt x="20131" y="20725"/>
                      <a:pt x="19990" y="20512"/>
                      <a:pt x="19848" y="20347"/>
                    </a:cubicBezTo>
                    <a:cubicBezTo>
                      <a:pt x="19706" y="20134"/>
                      <a:pt x="19517" y="19945"/>
                      <a:pt x="19352" y="19780"/>
                    </a:cubicBezTo>
                    <a:close/>
                    <a:moveTo>
                      <a:pt x="12063" y="22243"/>
                    </a:moveTo>
                    <a:lnTo>
                      <a:pt x="12063" y="22243"/>
                    </a:lnTo>
                    <a:cubicBezTo>
                      <a:pt x="11857" y="22429"/>
                      <a:pt x="11638" y="22579"/>
                      <a:pt x="11436" y="22781"/>
                    </a:cubicBezTo>
                    <a:cubicBezTo>
                      <a:pt x="11200" y="22993"/>
                      <a:pt x="10988" y="23229"/>
                      <a:pt x="10775" y="23442"/>
                    </a:cubicBezTo>
                    <a:cubicBezTo>
                      <a:pt x="10350" y="23867"/>
                      <a:pt x="9924" y="24340"/>
                      <a:pt x="9523" y="24812"/>
                    </a:cubicBezTo>
                    <a:cubicBezTo>
                      <a:pt x="8696" y="25758"/>
                      <a:pt x="7892" y="26750"/>
                      <a:pt x="7113" y="27719"/>
                    </a:cubicBezTo>
                    <a:cubicBezTo>
                      <a:pt x="6687" y="28286"/>
                      <a:pt x="6238" y="28853"/>
                      <a:pt x="5884" y="29467"/>
                    </a:cubicBezTo>
                    <a:cubicBezTo>
                      <a:pt x="5832" y="29536"/>
                      <a:pt x="5906" y="29630"/>
                      <a:pt x="5978" y="29630"/>
                    </a:cubicBezTo>
                    <a:cubicBezTo>
                      <a:pt x="6004" y="29630"/>
                      <a:pt x="6030" y="29617"/>
                      <a:pt x="6049" y="29585"/>
                    </a:cubicBezTo>
                    <a:cubicBezTo>
                      <a:pt x="6475" y="29113"/>
                      <a:pt x="6806" y="28569"/>
                      <a:pt x="7184" y="28073"/>
                    </a:cubicBezTo>
                    <a:lnTo>
                      <a:pt x="8341" y="26561"/>
                    </a:lnTo>
                    <a:cubicBezTo>
                      <a:pt x="9097" y="25592"/>
                      <a:pt x="9924" y="24647"/>
                      <a:pt x="10751" y="23726"/>
                    </a:cubicBezTo>
                    <a:cubicBezTo>
                      <a:pt x="10988" y="23466"/>
                      <a:pt x="11224" y="23206"/>
                      <a:pt x="11460" y="22970"/>
                    </a:cubicBezTo>
                    <a:cubicBezTo>
                      <a:pt x="11578" y="22828"/>
                      <a:pt x="11696" y="22710"/>
                      <a:pt x="11815" y="22544"/>
                    </a:cubicBezTo>
                    <a:cubicBezTo>
                      <a:pt x="11901" y="22441"/>
                      <a:pt x="11975" y="22337"/>
                      <a:pt x="12063" y="22243"/>
                    </a:cubicBezTo>
                    <a:close/>
                    <a:moveTo>
                      <a:pt x="19281" y="22521"/>
                    </a:moveTo>
                    <a:cubicBezTo>
                      <a:pt x="19493" y="23064"/>
                      <a:pt x="19706" y="23607"/>
                      <a:pt x="19919" y="24151"/>
                    </a:cubicBezTo>
                    <a:cubicBezTo>
                      <a:pt x="20108" y="24671"/>
                      <a:pt x="20344" y="25214"/>
                      <a:pt x="20580" y="25734"/>
                    </a:cubicBezTo>
                    <a:cubicBezTo>
                      <a:pt x="21053" y="26797"/>
                      <a:pt x="21502" y="27837"/>
                      <a:pt x="21974" y="28900"/>
                    </a:cubicBezTo>
                    <a:cubicBezTo>
                      <a:pt x="22234" y="29491"/>
                      <a:pt x="22494" y="30105"/>
                      <a:pt x="22801" y="30672"/>
                    </a:cubicBezTo>
                    <a:cubicBezTo>
                      <a:pt x="22822" y="30714"/>
                      <a:pt x="22855" y="30731"/>
                      <a:pt x="22890" y="30731"/>
                    </a:cubicBezTo>
                    <a:cubicBezTo>
                      <a:pt x="22974" y="30731"/>
                      <a:pt x="23071" y="30631"/>
                      <a:pt x="23038" y="30530"/>
                    </a:cubicBezTo>
                    <a:cubicBezTo>
                      <a:pt x="22589" y="29467"/>
                      <a:pt x="22092" y="28427"/>
                      <a:pt x="21620" y="27388"/>
                    </a:cubicBezTo>
                    <a:cubicBezTo>
                      <a:pt x="21147" y="26372"/>
                      <a:pt x="20675" y="25309"/>
                      <a:pt x="20179" y="24269"/>
                    </a:cubicBezTo>
                    <a:cubicBezTo>
                      <a:pt x="19871" y="23678"/>
                      <a:pt x="19588" y="23111"/>
                      <a:pt x="19281" y="22521"/>
                    </a:cubicBezTo>
                    <a:close/>
                    <a:moveTo>
                      <a:pt x="16729" y="18031"/>
                    </a:moveTo>
                    <a:cubicBezTo>
                      <a:pt x="15926" y="18764"/>
                      <a:pt x="15099" y="19520"/>
                      <a:pt x="14319" y="20276"/>
                    </a:cubicBezTo>
                    <a:cubicBezTo>
                      <a:pt x="13563" y="21056"/>
                      <a:pt x="12831" y="21835"/>
                      <a:pt x="12122" y="22639"/>
                    </a:cubicBezTo>
                    <a:cubicBezTo>
                      <a:pt x="10657" y="24269"/>
                      <a:pt x="9286" y="25947"/>
                      <a:pt x="7987" y="27695"/>
                    </a:cubicBezTo>
                    <a:cubicBezTo>
                      <a:pt x="7632" y="28191"/>
                      <a:pt x="7278" y="28664"/>
                      <a:pt x="6924" y="29160"/>
                    </a:cubicBezTo>
                    <a:cubicBezTo>
                      <a:pt x="6569" y="29656"/>
                      <a:pt x="6215" y="30176"/>
                      <a:pt x="5908" y="30696"/>
                    </a:cubicBezTo>
                    <a:cubicBezTo>
                      <a:pt x="5870" y="30789"/>
                      <a:pt x="5951" y="30882"/>
                      <a:pt x="6010" y="30882"/>
                    </a:cubicBezTo>
                    <a:cubicBezTo>
                      <a:pt x="6026" y="30882"/>
                      <a:pt x="6040" y="30876"/>
                      <a:pt x="6049" y="30861"/>
                    </a:cubicBezTo>
                    <a:cubicBezTo>
                      <a:pt x="6380" y="30436"/>
                      <a:pt x="6711" y="29963"/>
                      <a:pt x="6995" y="29514"/>
                    </a:cubicBezTo>
                    <a:cubicBezTo>
                      <a:pt x="7325" y="29089"/>
                      <a:pt x="7632" y="28640"/>
                      <a:pt x="7940" y="28191"/>
                    </a:cubicBezTo>
                    <a:cubicBezTo>
                      <a:pt x="8601" y="27317"/>
                      <a:pt x="9239" y="26443"/>
                      <a:pt x="9924" y="25616"/>
                    </a:cubicBezTo>
                    <a:cubicBezTo>
                      <a:pt x="11295" y="23938"/>
                      <a:pt x="12736" y="22284"/>
                      <a:pt x="14201" y="20701"/>
                    </a:cubicBezTo>
                    <a:cubicBezTo>
                      <a:pt x="14626" y="20252"/>
                      <a:pt x="15028" y="19827"/>
                      <a:pt x="15453" y="19402"/>
                    </a:cubicBezTo>
                    <a:cubicBezTo>
                      <a:pt x="15855" y="18953"/>
                      <a:pt x="16304" y="18504"/>
                      <a:pt x="16753" y="18055"/>
                    </a:cubicBezTo>
                    <a:cubicBezTo>
                      <a:pt x="16753" y="18055"/>
                      <a:pt x="16753" y="18031"/>
                      <a:pt x="16729" y="18031"/>
                    </a:cubicBezTo>
                    <a:close/>
                    <a:moveTo>
                      <a:pt x="16493" y="22757"/>
                    </a:moveTo>
                    <a:lnTo>
                      <a:pt x="16493" y="22757"/>
                    </a:lnTo>
                    <a:cubicBezTo>
                      <a:pt x="16398" y="23324"/>
                      <a:pt x="16280" y="23915"/>
                      <a:pt x="16209" y="24482"/>
                    </a:cubicBezTo>
                    <a:cubicBezTo>
                      <a:pt x="16138" y="25025"/>
                      <a:pt x="16067" y="25616"/>
                      <a:pt x="15997" y="26183"/>
                    </a:cubicBezTo>
                    <a:cubicBezTo>
                      <a:pt x="15878" y="27341"/>
                      <a:pt x="15784" y="28451"/>
                      <a:pt x="15642" y="29609"/>
                    </a:cubicBezTo>
                    <a:lnTo>
                      <a:pt x="15477" y="31570"/>
                    </a:lnTo>
                    <a:cubicBezTo>
                      <a:pt x="15453" y="31653"/>
                      <a:pt x="15512" y="31694"/>
                      <a:pt x="15580" y="31694"/>
                    </a:cubicBezTo>
                    <a:cubicBezTo>
                      <a:pt x="15648" y="31694"/>
                      <a:pt x="15725" y="31653"/>
                      <a:pt x="15737" y="31570"/>
                    </a:cubicBezTo>
                    <a:cubicBezTo>
                      <a:pt x="15902" y="30412"/>
                      <a:pt x="15973" y="29278"/>
                      <a:pt x="16067" y="28144"/>
                    </a:cubicBezTo>
                    <a:cubicBezTo>
                      <a:pt x="16186" y="26986"/>
                      <a:pt x="16280" y="25852"/>
                      <a:pt x="16375" y="24718"/>
                    </a:cubicBezTo>
                    <a:cubicBezTo>
                      <a:pt x="16422" y="24056"/>
                      <a:pt x="16422" y="23418"/>
                      <a:pt x="16493" y="22757"/>
                    </a:cubicBezTo>
                    <a:close/>
                    <a:moveTo>
                      <a:pt x="16320" y="20242"/>
                    </a:moveTo>
                    <a:cubicBezTo>
                      <a:pt x="16317" y="20242"/>
                      <a:pt x="16312" y="20245"/>
                      <a:pt x="16304" y="20252"/>
                    </a:cubicBezTo>
                    <a:cubicBezTo>
                      <a:pt x="16186" y="20465"/>
                      <a:pt x="16067" y="20630"/>
                      <a:pt x="15949" y="20843"/>
                    </a:cubicBezTo>
                    <a:cubicBezTo>
                      <a:pt x="15855" y="21008"/>
                      <a:pt x="15737" y="21221"/>
                      <a:pt x="15666" y="21434"/>
                    </a:cubicBezTo>
                    <a:lnTo>
                      <a:pt x="15122" y="22662"/>
                    </a:lnTo>
                    <a:cubicBezTo>
                      <a:pt x="14792" y="23489"/>
                      <a:pt x="14484" y="24340"/>
                      <a:pt x="14201" y="25214"/>
                    </a:cubicBezTo>
                    <a:cubicBezTo>
                      <a:pt x="13681" y="26892"/>
                      <a:pt x="13232" y="28640"/>
                      <a:pt x="12949" y="30365"/>
                    </a:cubicBezTo>
                    <a:cubicBezTo>
                      <a:pt x="12854" y="30885"/>
                      <a:pt x="12783" y="31381"/>
                      <a:pt x="12760" y="31853"/>
                    </a:cubicBezTo>
                    <a:cubicBezTo>
                      <a:pt x="12736" y="32090"/>
                      <a:pt x="12736" y="32350"/>
                      <a:pt x="12736" y="32586"/>
                    </a:cubicBezTo>
                    <a:cubicBezTo>
                      <a:pt x="12736" y="32869"/>
                      <a:pt x="12783" y="33082"/>
                      <a:pt x="12854" y="33342"/>
                    </a:cubicBezTo>
                    <a:cubicBezTo>
                      <a:pt x="12872" y="33369"/>
                      <a:pt x="12913" y="33382"/>
                      <a:pt x="12957" y="33382"/>
                    </a:cubicBezTo>
                    <a:cubicBezTo>
                      <a:pt x="13031" y="33382"/>
                      <a:pt x="13114" y="33345"/>
                      <a:pt x="13114" y="33271"/>
                    </a:cubicBezTo>
                    <a:cubicBezTo>
                      <a:pt x="13114" y="33058"/>
                      <a:pt x="13138" y="32822"/>
                      <a:pt x="13114" y="32633"/>
                    </a:cubicBezTo>
                    <a:lnTo>
                      <a:pt x="13114" y="31972"/>
                    </a:lnTo>
                    <a:cubicBezTo>
                      <a:pt x="13138" y="31523"/>
                      <a:pt x="13185" y="31121"/>
                      <a:pt x="13256" y="30672"/>
                    </a:cubicBezTo>
                    <a:cubicBezTo>
                      <a:pt x="13421" y="29821"/>
                      <a:pt x="13587" y="28924"/>
                      <a:pt x="13776" y="28073"/>
                    </a:cubicBezTo>
                    <a:cubicBezTo>
                      <a:pt x="14177" y="26372"/>
                      <a:pt x="14673" y="24671"/>
                      <a:pt x="15311" y="23017"/>
                    </a:cubicBezTo>
                    <a:cubicBezTo>
                      <a:pt x="15477" y="22544"/>
                      <a:pt x="15666" y="22072"/>
                      <a:pt x="15831" y="21646"/>
                    </a:cubicBezTo>
                    <a:cubicBezTo>
                      <a:pt x="15926" y="21410"/>
                      <a:pt x="16020" y="21198"/>
                      <a:pt x="16091" y="20961"/>
                    </a:cubicBezTo>
                    <a:cubicBezTo>
                      <a:pt x="16186" y="20725"/>
                      <a:pt x="16280" y="20489"/>
                      <a:pt x="16327" y="20252"/>
                    </a:cubicBezTo>
                    <a:cubicBezTo>
                      <a:pt x="16327" y="20252"/>
                      <a:pt x="16327" y="20242"/>
                      <a:pt x="16320" y="20242"/>
                    </a:cubicBezTo>
                    <a:close/>
                    <a:moveTo>
                      <a:pt x="17840" y="20418"/>
                    </a:moveTo>
                    <a:cubicBezTo>
                      <a:pt x="17840" y="20654"/>
                      <a:pt x="17816" y="20867"/>
                      <a:pt x="17840" y="21103"/>
                    </a:cubicBezTo>
                    <a:cubicBezTo>
                      <a:pt x="17840" y="21316"/>
                      <a:pt x="17863" y="21552"/>
                      <a:pt x="17910" y="21741"/>
                    </a:cubicBezTo>
                    <a:cubicBezTo>
                      <a:pt x="17934" y="22190"/>
                      <a:pt x="17981" y="22639"/>
                      <a:pt x="18052" y="23088"/>
                    </a:cubicBezTo>
                    <a:cubicBezTo>
                      <a:pt x="18170" y="23962"/>
                      <a:pt x="18312" y="24860"/>
                      <a:pt x="18525" y="25734"/>
                    </a:cubicBezTo>
                    <a:cubicBezTo>
                      <a:pt x="18903" y="27482"/>
                      <a:pt x="19375" y="29184"/>
                      <a:pt x="19990" y="30837"/>
                    </a:cubicBezTo>
                    <a:cubicBezTo>
                      <a:pt x="20179" y="31310"/>
                      <a:pt x="20344" y="31783"/>
                      <a:pt x="20580" y="32231"/>
                    </a:cubicBezTo>
                    <a:cubicBezTo>
                      <a:pt x="20698" y="32444"/>
                      <a:pt x="20817" y="32680"/>
                      <a:pt x="20935" y="32893"/>
                    </a:cubicBezTo>
                    <a:cubicBezTo>
                      <a:pt x="21053" y="33082"/>
                      <a:pt x="21242" y="33295"/>
                      <a:pt x="21407" y="33484"/>
                    </a:cubicBezTo>
                    <a:cubicBezTo>
                      <a:pt x="21426" y="33491"/>
                      <a:pt x="21445" y="33494"/>
                      <a:pt x="21464" y="33494"/>
                    </a:cubicBezTo>
                    <a:cubicBezTo>
                      <a:pt x="21571" y="33494"/>
                      <a:pt x="21680" y="33395"/>
                      <a:pt x="21620" y="33295"/>
                    </a:cubicBezTo>
                    <a:cubicBezTo>
                      <a:pt x="21502" y="33129"/>
                      <a:pt x="21407" y="32917"/>
                      <a:pt x="21289" y="32751"/>
                    </a:cubicBezTo>
                    <a:cubicBezTo>
                      <a:pt x="21171" y="32562"/>
                      <a:pt x="21100" y="32350"/>
                      <a:pt x="20982" y="32184"/>
                    </a:cubicBezTo>
                    <a:cubicBezTo>
                      <a:pt x="20769" y="31783"/>
                      <a:pt x="20628" y="31405"/>
                      <a:pt x="20439" y="31003"/>
                    </a:cubicBezTo>
                    <a:cubicBezTo>
                      <a:pt x="20108" y="30176"/>
                      <a:pt x="19848" y="29349"/>
                      <a:pt x="19588" y="28475"/>
                    </a:cubicBezTo>
                    <a:cubicBezTo>
                      <a:pt x="19092" y="26797"/>
                      <a:pt x="18666" y="25049"/>
                      <a:pt x="18383" y="23348"/>
                    </a:cubicBezTo>
                    <a:cubicBezTo>
                      <a:pt x="18288" y="22851"/>
                      <a:pt x="18194" y="22379"/>
                      <a:pt x="18147" y="21859"/>
                    </a:cubicBezTo>
                    <a:cubicBezTo>
                      <a:pt x="18099" y="21623"/>
                      <a:pt x="18076" y="21387"/>
                      <a:pt x="18029" y="21150"/>
                    </a:cubicBezTo>
                    <a:cubicBezTo>
                      <a:pt x="17981" y="20890"/>
                      <a:pt x="17934" y="20654"/>
                      <a:pt x="17863" y="20418"/>
                    </a:cubicBezTo>
                    <a:close/>
                    <a:moveTo>
                      <a:pt x="18903" y="24387"/>
                    </a:moveTo>
                    <a:lnTo>
                      <a:pt x="18903" y="24387"/>
                    </a:lnTo>
                    <a:cubicBezTo>
                      <a:pt x="18997" y="24718"/>
                      <a:pt x="19021" y="25002"/>
                      <a:pt x="19092" y="25332"/>
                    </a:cubicBezTo>
                    <a:cubicBezTo>
                      <a:pt x="19139" y="25616"/>
                      <a:pt x="19234" y="25923"/>
                      <a:pt x="19328" y="26206"/>
                    </a:cubicBezTo>
                    <a:cubicBezTo>
                      <a:pt x="19493" y="26797"/>
                      <a:pt x="19682" y="27411"/>
                      <a:pt x="19871" y="28002"/>
                    </a:cubicBezTo>
                    <a:cubicBezTo>
                      <a:pt x="20297" y="29184"/>
                      <a:pt x="20698" y="30365"/>
                      <a:pt x="21218" y="31523"/>
                    </a:cubicBezTo>
                    <a:cubicBezTo>
                      <a:pt x="21478" y="32184"/>
                      <a:pt x="21738" y="32869"/>
                      <a:pt x="22092" y="33484"/>
                    </a:cubicBezTo>
                    <a:cubicBezTo>
                      <a:pt x="22111" y="33496"/>
                      <a:pt x="22135" y="33502"/>
                      <a:pt x="22161" y="33502"/>
                    </a:cubicBezTo>
                    <a:cubicBezTo>
                      <a:pt x="22236" y="33502"/>
                      <a:pt x="22323" y="33453"/>
                      <a:pt x="22305" y="33366"/>
                    </a:cubicBezTo>
                    <a:cubicBezTo>
                      <a:pt x="22092" y="32775"/>
                      <a:pt x="21809" y="32208"/>
                      <a:pt x="21573" y="31641"/>
                    </a:cubicBezTo>
                    <a:cubicBezTo>
                      <a:pt x="21336" y="31050"/>
                      <a:pt x="21100" y="30459"/>
                      <a:pt x="20864" y="29916"/>
                    </a:cubicBezTo>
                    <a:cubicBezTo>
                      <a:pt x="20415" y="28758"/>
                      <a:pt x="19990" y="27577"/>
                      <a:pt x="19612" y="26396"/>
                    </a:cubicBezTo>
                    <a:cubicBezTo>
                      <a:pt x="19493" y="26065"/>
                      <a:pt x="19399" y="25710"/>
                      <a:pt x="19281" y="25380"/>
                    </a:cubicBezTo>
                    <a:cubicBezTo>
                      <a:pt x="19234" y="25214"/>
                      <a:pt x="19163" y="25025"/>
                      <a:pt x="19115" y="24883"/>
                    </a:cubicBezTo>
                    <a:cubicBezTo>
                      <a:pt x="19045" y="24718"/>
                      <a:pt x="18974" y="24553"/>
                      <a:pt x="18903" y="24387"/>
                    </a:cubicBezTo>
                    <a:close/>
                    <a:moveTo>
                      <a:pt x="15241" y="24175"/>
                    </a:moveTo>
                    <a:lnTo>
                      <a:pt x="15241" y="24175"/>
                    </a:lnTo>
                    <a:cubicBezTo>
                      <a:pt x="15146" y="24458"/>
                      <a:pt x="15028" y="24765"/>
                      <a:pt x="14910" y="25096"/>
                    </a:cubicBezTo>
                    <a:cubicBezTo>
                      <a:pt x="14839" y="25380"/>
                      <a:pt x="14744" y="25687"/>
                      <a:pt x="14673" y="25970"/>
                    </a:cubicBezTo>
                    <a:cubicBezTo>
                      <a:pt x="14532" y="26585"/>
                      <a:pt x="14390" y="27175"/>
                      <a:pt x="14272" y="27813"/>
                    </a:cubicBezTo>
                    <a:cubicBezTo>
                      <a:pt x="14036" y="29042"/>
                      <a:pt x="13823" y="30294"/>
                      <a:pt x="13657" y="31523"/>
                    </a:cubicBezTo>
                    <a:cubicBezTo>
                      <a:pt x="13563" y="32231"/>
                      <a:pt x="13445" y="32940"/>
                      <a:pt x="13445" y="33649"/>
                    </a:cubicBezTo>
                    <a:cubicBezTo>
                      <a:pt x="13445" y="33699"/>
                      <a:pt x="13504" y="33729"/>
                      <a:pt x="13563" y="33729"/>
                    </a:cubicBezTo>
                    <a:cubicBezTo>
                      <a:pt x="13617" y="33729"/>
                      <a:pt x="13670" y="33705"/>
                      <a:pt x="13681" y="33649"/>
                    </a:cubicBezTo>
                    <a:cubicBezTo>
                      <a:pt x="13799" y="33035"/>
                      <a:pt x="13823" y="32420"/>
                      <a:pt x="13917" y="31806"/>
                    </a:cubicBezTo>
                    <a:lnTo>
                      <a:pt x="14177" y="29940"/>
                    </a:lnTo>
                    <a:cubicBezTo>
                      <a:pt x="14366" y="28687"/>
                      <a:pt x="14603" y="27482"/>
                      <a:pt x="14862" y="26277"/>
                    </a:cubicBezTo>
                    <a:cubicBezTo>
                      <a:pt x="14910" y="25923"/>
                      <a:pt x="15004" y="25592"/>
                      <a:pt x="15075" y="25238"/>
                    </a:cubicBezTo>
                    <a:cubicBezTo>
                      <a:pt x="15099" y="25049"/>
                      <a:pt x="15146" y="24883"/>
                      <a:pt x="15146" y="24694"/>
                    </a:cubicBezTo>
                    <a:cubicBezTo>
                      <a:pt x="15193" y="24529"/>
                      <a:pt x="15193" y="24340"/>
                      <a:pt x="15241" y="24175"/>
                    </a:cubicBezTo>
                    <a:close/>
                    <a:moveTo>
                      <a:pt x="17621" y="18281"/>
                    </a:moveTo>
                    <a:cubicBezTo>
                      <a:pt x="17614" y="18281"/>
                      <a:pt x="17603" y="18291"/>
                      <a:pt x="17603" y="18291"/>
                    </a:cubicBezTo>
                    <a:cubicBezTo>
                      <a:pt x="17840" y="19355"/>
                      <a:pt x="18076" y="20418"/>
                      <a:pt x="18336" y="21481"/>
                    </a:cubicBezTo>
                    <a:cubicBezTo>
                      <a:pt x="18643" y="22521"/>
                      <a:pt x="18926" y="23560"/>
                      <a:pt x="19281" y="24600"/>
                    </a:cubicBezTo>
                    <a:cubicBezTo>
                      <a:pt x="19966" y="26655"/>
                      <a:pt x="20722" y="28687"/>
                      <a:pt x="21596" y="30696"/>
                    </a:cubicBezTo>
                    <a:cubicBezTo>
                      <a:pt x="21833" y="31263"/>
                      <a:pt x="22092" y="31830"/>
                      <a:pt x="22329" y="32350"/>
                    </a:cubicBezTo>
                    <a:cubicBezTo>
                      <a:pt x="22589" y="32917"/>
                      <a:pt x="22825" y="33484"/>
                      <a:pt x="23156" y="34004"/>
                    </a:cubicBezTo>
                    <a:cubicBezTo>
                      <a:pt x="23205" y="34073"/>
                      <a:pt x="23268" y="34101"/>
                      <a:pt x="23318" y="34101"/>
                    </a:cubicBezTo>
                    <a:cubicBezTo>
                      <a:pt x="23387" y="34101"/>
                      <a:pt x="23433" y="34048"/>
                      <a:pt x="23392" y="33980"/>
                    </a:cubicBezTo>
                    <a:cubicBezTo>
                      <a:pt x="23179" y="33484"/>
                      <a:pt x="22943" y="32988"/>
                      <a:pt x="22707" y="32515"/>
                    </a:cubicBezTo>
                    <a:cubicBezTo>
                      <a:pt x="22470" y="31995"/>
                      <a:pt x="22258" y="31499"/>
                      <a:pt x="22022" y="31003"/>
                    </a:cubicBezTo>
                    <a:cubicBezTo>
                      <a:pt x="21596" y="29987"/>
                      <a:pt x="21171" y="29018"/>
                      <a:pt x="20793" y="27979"/>
                    </a:cubicBezTo>
                    <a:cubicBezTo>
                      <a:pt x="19990" y="25947"/>
                      <a:pt x="19304" y="23915"/>
                      <a:pt x="18666" y="21812"/>
                    </a:cubicBezTo>
                    <a:cubicBezTo>
                      <a:pt x="18477" y="21221"/>
                      <a:pt x="18336" y="20654"/>
                      <a:pt x="18123" y="20063"/>
                    </a:cubicBezTo>
                    <a:cubicBezTo>
                      <a:pt x="17958" y="19473"/>
                      <a:pt x="17769" y="18882"/>
                      <a:pt x="17627" y="18291"/>
                    </a:cubicBezTo>
                    <a:cubicBezTo>
                      <a:pt x="17627" y="18283"/>
                      <a:pt x="17624" y="18281"/>
                      <a:pt x="17621" y="18281"/>
                    </a:cubicBezTo>
                    <a:close/>
                    <a:moveTo>
                      <a:pt x="17143" y="18303"/>
                    </a:moveTo>
                    <a:cubicBezTo>
                      <a:pt x="17137" y="18303"/>
                      <a:pt x="17131" y="18315"/>
                      <a:pt x="17131" y="18339"/>
                    </a:cubicBezTo>
                    <a:cubicBezTo>
                      <a:pt x="16800" y="19355"/>
                      <a:pt x="16446" y="20418"/>
                      <a:pt x="16186" y="21457"/>
                    </a:cubicBezTo>
                    <a:cubicBezTo>
                      <a:pt x="15926" y="22497"/>
                      <a:pt x="15666" y="23560"/>
                      <a:pt x="15453" y="24623"/>
                    </a:cubicBezTo>
                    <a:cubicBezTo>
                      <a:pt x="15004" y="26750"/>
                      <a:pt x="14650" y="28900"/>
                      <a:pt x="14390" y="31050"/>
                    </a:cubicBezTo>
                    <a:cubicBezTo>
                      <a:pt x="14319" y="31641"/>
                      <a:pt x="14248" y="32279"/>
                      <a:pt x="14201" y="32869"/>
                    </a:cubicBezTo>
                    <a:cubicBezTo>
                      <a:pt x="14154" y="33484"/>
                      <a:pt x="14083" y="34074"/>
                      <a:pt x="14083" y="34689"/>
                    </a:cubicBezTo>
                    <a:cubicBezTo>
                      <a:pt x="14112" y="34775"/>
                      <a:pt x="14184" y="34827"/>
                      <a:pt x="14237" y="34827"/>
                    </a:cubicBezTo>
                    <a:cubicBezTo>
                      <a:pt x="14270" y="34827"/>
                      <a:pt x="14295" y="34806"/>
                      <a:pt x="14295" y="34760"/>
                    </a:cubicBezTo>
                    <a:cubicBezTo>
                      <a:pt x="14390" y="34216"/>
                      <a:pt x="14414" y="33649"/>
                      <a:pt x="14484" y="33129"/>
                    </a:cubicBezTo>
                    <a:cubicBezTo>
                      <a:pt x="14532" y="32586"/>
                      <a:pt x="14603" y="32042"/>
                      <a:pt x="14650" y="31499"/>
                    </a:cubicBezTo>
                    <a:cubicBezTo>
                      <a:pt x="14768" y="30436"/>
                      <a:pt x="14910" y="29349"/>
                      <a:pt x="15075" y="28286"/>
                    </a:cubicBezTo>
                    <a:cubicBezTo>
                      <a:pt x="15382" y="26112"/>
                      <a:pt x="15831" y="24009"/>
                      <a:pt x="16304" y="21883"/>
                    </a:cubicBezTo>
                    <a:cubicBezTo>
                      <a:pt x="16446" y="21292"/>
                      <a:pt x="16611" y="20701"/>
                      <a:pt x="16729" y="20134"/>
                    </a:cubicBezTo>
                    <a:cubicBezTo>
                      <a:pt x="16871" y="19544"/>
                      <a:pt x="17013" y="18929"/>
                      <a:pt x="17154" y="18339"/>
                    </a:cubicBezTo>
                    <a:cubicBezTo>
                      <a:pt x="17154" y="18315"/>
                      <a:pt x="17148" y="18303"/>
                      <a:pt x="17143" y="1830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3"/>
              <p:cNvSpPr/>
              <p:nvPr/>
            </p:nvSpPr>
            <p:spPr>
              <a:xfrm>
                <a:off x="680525" y="1862475"/>
                <a:ext cx="752575" cy="752550"/>
              </a:xfrm>
              <a:custGeom>
                <a:avLst/>
                <a:gdLst/>
                <a:ahLst/>
                <a:cxnLst/>
                <a:rect l="l" t="t" r="r" b="b"/>
                <a:pathLst>
                  <a:path w="30103" h="30102" extrusionOk="0">
                    <a:moveTo>
                      <a:pt x="14626" y="1"/>
                    </a:moveTo>
                    <a:cubicBezTo>
                      <a:pt x="14107" y="1"/>
                      <a:pt x="13752" y="379"/>
                      <a:pt x="13587" y="780"/>
                    </a:cubicBezTo>
                    <a:cubicBezTo>
                      <a:pt x="13374" y="1300"/>
                      <a:pt x="13327" y="1820"/>
                      <a:pt x="13280" y="2364"/>
                    </a:cubicBezTo>
                    <a:cubicBezTo>
                      <a:pt x="13280" y="2883"/>
                      <a:pt x="13327" y="3427"/>
                      <a:pt x="13350" y="3923"/>
                    </a:cubicBezTo>
                    <a:cubicBezTo>
                      <a:pt x="13398" y="4419"/>
                      <a:pt x="13469" y="4892"/>
                      <a:pt x="13516" y="5388"/>
                    </a:cubicBezTo>
                    <a:cubicBezTo>
                      <a:pt x="13681" y="6380"/>
                      <a:pt x="13847" y="7325"/>
                      <a:pt x="14059" y="8294"/>
                    </a:cubicBezTo>
                    <a:cubicBezTo>
                      <a:pt x="14272" y="9263"/>
                      <a:pt x="14461" y="10231"/>
                      <a:pt x="14626" y="11224"/>
                    </a:cubicBezTo>
                    <a:cubicBezTo>
                      <a:pt x="14792" y="12192"/>
                      <a:pt x="14910" y="13161"/>
                      <a:pt x="14933" y="14154"/>
                    </a:cubicBezTo>
                    <a:cubicBezTo>
                      <a:pt x="14933" y="14248"/>
                      <a:pt x="14981" y="14343"/>
                      <a:pt x="14981" y="14461"/>
                    </a:cubicBezTo>
                    <a:lnTo>
                      <a:pt x="14981" y="14579"/>
                    </a:lnTo>
                    <a:cubicBezTo>
                      <a:pt x="14674" y="13634"/>
                      <a:pt x="14414" y="12665"/>
                      <a:pt x="14083" y="11720"/>
                    </a:cubicBezTo>
                    <a:cubicBezTo>
                      <a:pt x="13728" y="10657"/>
                      <a:pt x="13350" y="9617"/>
                      <a:pt x="12902" y="8601"/>
                    </a:cubicBezTo>
                    <a:cubicBezTo>
                      <a:pt x="12500" y="7656"/>
                      <a:pt x="12027" y="6687"/>
                      <a:pt x="11460" y="5813"/>
                    </a:cubicBezTo>
                    <a:cubicBezTo>
                      <a:pt x="10917" y="4963"/>
                      <a:pt x="10302" y="4088"/>
                      <a:pt x="9594" y="3356"/>
                    </a:cubicBezTo>
                    <a:cubicBezTo>
                      <a:pt x="9310" y="3025"/>
                      <a:pt x="8956" y="2742"/>
                      <a:pt x="8530" y="2505"/>
                    </a:cubicBezTo>
                    <a:cubicBezTo>
                      <a:pt x="8259" y="2352"/>
                      <a:pt x="7902" y="2175"/>
                      <a:pt x="7565" y="2175"/>
                    </a:cubicBezTo>
                    <a:cubicBezTo>
                      <a:pt x="7432" y="2175"/>
                      <a:pt x="7303" y="2202"/>
                      <a:pt x="7184" y="2269"/>
                    </a:cubicBezTo>
                    <a:cubicBezTo>
                      <a:pt x="6735" y="2482"/>
                      <a:pt x="6617" y="3001"/>
                      <a:pt x="6664" y="3450"/>
                    </a:cubicBezTo>
                    <a:cubicBezTo>
                      <a:pt x="6735" y="3947"/>
                      <a:pt x="6971" y="4443"/>
                      <a:pt x="7207" y="4915"/>
                    </a:cubicBezTo>
                    <a:cubicBezTo>
                      <a:pt x="7444" y="5388"/>
                      <a:pt x="7727" y="5837"/>
                      <a:pt x="8034" y="6262"/>
                    </a:cubicBezTo>
                    <a:cubicBezTo>
                      <a:pt x="8318" y="6664"/>
                      <a:pt x="8625" y="7065"/>
                      <a:pt x="8908" y="7443"/>
                    </a:cubicBezTo>
                    <a:cubicBezTo>
                      <a:pt x="9546" y="8199"/>
                      <a:pt x="10184" y="8932"/>
                      <a:pt x="10846" y="9688"/>
                    </a:cubicBezTo>
                    <a:cubicBezTo>
                      <a:pt x="11484" y="10420"/>
                      <a:pt x="12145" y="11153"/>
                      <a:pt x="12760" y="11933"/>
                    </a:cubicBezTo>
                    <a:cubicBezTo>
                      <a:pt x="13374" y="12665"/>
                      <a:pt x="13965" y="13468"/>
                      <a:pt x="14508" y="14295"/>
                    </a:cubicBezTo>
                    <a:lnTo>
                      <a:pt x="14674" y="14555"/>
                    </a:lnTo>
                    <a:cubicBezTo>
                      <a:pt x="14688" y="14583"/>
                      <a:pt x="14693" y="14611"/>
                      <a:pt x="14706" y="14635"/>
                    </a:cubicBezTo>
                    <a:lnTo>
                      <a:pt x="14706" y="14635"/>
                    </a:lnTo>
                    <a:cubicBezTo>
                      <a:pt x="14008" y="13939"/>
                      <a:pt x="13266" y="13267"/>
                      <a:pt x="12547" y="12594"/>
                    </a:cubicBezTo>
                    <a:cubicBezTo>
                      <a:pt x="11697" y="11862"/>
                      <a:pt x="10846" y="11153"/>
                      <a:pt x="9948" y="10468"/>
                    </a:cubicBezTo>
                    <a:cubicBezTo>
                      <a:pt x="9097" y="9853"/>
                      <a:pt x="8200" y="9286"/>
                      <a:pt x="7302" y="8790"/>
                    </a:cubicBezTo>
                    <a:cubicBezTo>
                      <a:pt x="6404" y="8318"/>
                      <a:pt x="5435" y="7869"/>
                      <a:pt x="4467" y="7609"/>
                    </a:cubicBezTo>
                    <a:cubicBezTo>
                      <a:pt x="4018" y="7491"/>
                      <a:pt x="3569" y="7396"/>
                      <a:pt x="3096" y="7396"/>
                    </a:cubicBezTo>
                    <a:cubicBezTo>
                      <a:pt x="2647" y="7396"/>
                      <a:pt x="2057" y="7467"/>
                      <a:pt x="1797" y="7869"/>
                    </a:cubicBezTo>
                    <a:cubicBezTo>
                      <a:pt x="1560" y="8318"/>
                      <a:pt x="1702" y="8814"/>
                      <a:pt x="1986" y="9168"/>
                    </a:cubicBezTo>
                    <a:cubicBezTo>
                      <a:pt x="2293" y="9593"/>
                      <a:pt x="2742" y="9948"/>
                      <a:pt x="3191" y="10208"/>
                    </a:cubicBezTo>
                    <a:cubicBezTo>
                      <a:pt x="3592" y="10515"/>
                      <a:pt x="4065" y="10751"/>
                      <a:pt x="4537" y="10940"/>
                    </a:cubicBezTo>
                    <a:cubicBezTo>
                      <a:pt x="4986" y="11153"/>
                      <a:pt x="5435" y="11366"/>
                      <a:pt x="5908" y="11531"/>
                    </a:cubicBezTo>
                    <a:cubicBezTo>
                      <a:pt x="6829" y="11933"/>
                      <a:pt x="7727" y="12216"/>
                      <a:pt x="8672" y="12547"/>
                    </a:cubicBezTo>
                    <a:cubicBezTo>
                      <a:pt x="9617" y="12878"/>
                      <a:pt x="10562" y="13161"/>
                      <a:pt x="11484" y="13516"/>
                    </a:cubicBezTo>
                    <a:cubicBezTo>
                      <a:pt x="12405" y="13870"/>
                      <a:pt x="13327" y="14248"/>
                      <a:pt x="14177" y="14697"/>
                    </a:cubicBezTo>
                    <a:cubicBezTo>
                      <a:pt x="14272" y="14768"/>
                      <a:pt x="14390" y="14791"/>
                      <a:pt x="14461" y="14839"/>
                    </a:cubicBezTo>
                    <a:cubicBezTo>
                      <a:pt x="14508" y="14886"/>
                      <a:pt x="14532" y="14886"/>
                      <a:pt x="14555" y="14910"/>
                    </a:cubicBezTo>
                    <a:cubicBezTo>
                      <a:pt x="13587" y="14673"/>
                      <a:pt x="12618" y="14437"/>
                      <a:pt x="11626" y="14224"/>
                    </a:cubicBezTo>
                    <a:cubicBezTo>
                      <a:pt x="10539" y="13988"/>
                      <a:pt x="9452" y="13776"/>
                      <a:pt x="8318" y="13657"/>
                    </a:cubicBezTo>
                    <a:cubicBezTo>
                      <a:pt x="7471" y="13559"/>
                      <a:pt x="6592" y="13510"/>
                      <a:pt x="5720" y="13510"/>
                    </a:cubicBezTo>
                    <a:cubicBezTo>
                      <a:pt x="5546" y="13510"/>
                      <a:pt x="5372" y="13512"/>
                      <a:pt x="5199" y="13516"/>
                    </a:cubicBezTo>
                    <a:cubicBezTo>
                      <a:pt x="4183" y="13539"/>
                      <a:pt x="3167" y="13657"/>
                      <a:pt x="2151" y="13894"/>
                    </a:cubicBezTo>
                    <a:cubicBezTo>
                      <a:pt x="1702" y="14012"/>
                      <a:pt x="1277" y="14177"/>
                      <a:pt x="875" y="14413"/>
                    </a:cubicBezTo>
                    <a:cubicBezTo>
                      <a:pt x="497" y="14650"/>
                      <a:pt x="25" y="15004"/>
                      <a:pt x="1" y="15477"/>
                    </a:cubicBezTo>
                    <a:cubicBezTo>
                      <a:pt x="1" y="15973"/>
                      <a:pt x="379" y="16327"/>
                      <a:pt x="804" y="16493"/>
                    </a:cubicBezTo>
                    <a:cubicBezTo>
                      <a:pt x="1300" y="16705"/>
                      <a:pt x="1820" y="16776"/>
                      <a:pt x="2364" y="16800"/>
                    </a:cubicBezTo>
                    <a:cubicBezTo>
                      <a:pt x="2883" y="16800"/>
                      <a:pt x="3427" y="16776"/>
                      <a:pt x="3923" y="16729"/>
                    </a:cubicBezTo>
                    <a:cubicBezTo>
                      <a:pt x="4419" y="16682"/>
                      <a:pt x="4892" y="16611"/>
                      <a:pt x="5412" y="16564"/>
                    </a:cubicBezTo>
                    <a:cubicBezTo>
                      <a:pt x="6380" y="16422"/>
                      <a:pt x="7325" y="16233"/>
                      <a:pt x="8294" y="16020"/>
                    </a:cubicBezTo>
                    <a:cubicBezTo>
                      <a:pt x="9263" y="15831"/>
                      <a:pt x="10255" y="15618"/>
                      <a:pt x="11224" y="15477"/>
                    </a:cubicBezTo>
                    <a:cubicBezTo>
                      <a:pt x="12193" y="15288"/>
                      <a:pt x="13161" y="15170"/>
                      <a:pt x="14154" y="15146"/>
                    </a:cubicBezTo>
                    <a:cubicBezTo>
                      <a:pt x="14272" y="15146"/>
                      <a:pt x="14343" y="15122"/>
                      <a:pt x="14461" y="15122"/>
                    </a:cubicBezTo>
                    <a:lnTo>
                      <a:pt x="14579" y="15122"/>
                    </a:lnTo>
                    <a:cubicBezTo>
                      <a:pt x="13634" y="15406"/>
                      <a:pt x="12665" y="15689"/>
                      <a:pt x="11720" y="15996"/>
                    </a:cubicBezTo>
                    <a:cubicBezTo>
                      <a:pt x="10657" y="16351"/>
                      <a:pt x="9617" y="16729"/>
                      <a:pt x="8601" y="17178"/>
                    </a:cubicBezTo>
                    <a:cubicBezTo>
                      <a:pt x="7656" y="17603"/>
                      <a:pt x="6711" y="18076"/>
                      <a:pt x="5813" y="18643"/>
                    </a:cubicBezTo>
                    <a:cubicBezTo>
                      <a:pt x="4963" y="19163"/>
                      <a:pt x="4112" y="19777"/>
                      <a:pt x="3356" y="20486"/>
                    </a:cubicBezTo>
                    <a:cubicBezTo>
                      <a:pt x="3049" y="20793"/>
                      <a:pt x="2742" y="21147"/>
                      <a:pt x="2505" y="21549"/>
                    </a:cubicBezTo>
                    <a:cubicBezTo>
                      <a:pt x="2293" y="21927"/>
                      <a:pt x="2033" y="22470"/>
                      <a:pt x="2269" y="22919"/>
                    </a:cubicBezTo>
                    <a:cubicBezTo>
                      <a:pt x="2450" y="23301"/>
                      <a:pt x="2853" y="23426"/>
                      <a:pt x="3245" y="23426"/>
                    </a:cubicBezTo>
                    <a:cubicBezTo>
                      <a:pt x="3314" y="23426"/>
                      <a:pt x="3383" y="23423"/>
                      <a:pt x="3451" y="23415"/>
                    </a:cubicBezTo>
                    <a:cubicBezTo>
                      <a:pt x="3947" y="23345"/>
                      <a:pt x="4467" y="23108"/>
                      <a:pt x="4939" y="22872"/>
                    </a:cubicBezTo>
                    <a:cubicBezTo>
                      <a:pt x="5412" y="22636"/>
                      <a:pt x="5837" y="22352"/>
                      <a:pt x="6262" y="22045"/>
                    </a:cubicBezTo>
                    <a:cubicBezTo>
                      <a:pt x="6664" y="21762"/>
                      <a:pt x="7066" y="21454"/>
                      <a:pt x="7444" y="21171"/>
                    </a:cubicBezTo>
                    <a:cubicBezTo>
                      <a:pt x="8200" y="20557"/>
                      <a:pt x="8956" y="19895"/>
                      <a:pt x="9688" y="19257"/>
                    </a:cubicBezTo>
                    <a:cubicBezTo>
                      <a:pt x="10421" y="18595"/>
                      <a:pt x="11153" y="17958"/>
                      <a:pt x="11933" y="17320"/>
                    </a:cubicBezTo>
                    <a:cubicBezTo>
                      <a:pt x="12665" y="16705"/>
                      <a:pt x="13469" y="16115"/>
                      <a:pt x="14296" y="15595"/>
                    </a:cubicBezTo>
                    <a:lnTo>
                      <a:pt x="14555" y="15406"/>
                    </a:lnTo>
                    <a:cubicBezTo>
                      <a:pt x="14626" y="15382"/>
                      <a:pt x="14650" y="15382"/>
                      <a:pt x="14674" y="15359"/>
                    </a:cubicBezTo>
                    <a:lnTo>
                      <a:pt x="14674" y="15359"/>
                    </a:lnTo>
                    <a:cubicBezTo>
                      <a:pt x="13965" y="16067"/>
                      <a:pt x="13280" y="16800"/>
                      <a:pt x="12618" y="17532"/>
                    </a:cubicBezTo>
                    <a:cubicBezTo>
                      <a:pt x="11862" y="18383"/>
                      <a:pt x="11153" y="19257"/>
                      <a:pt x="10492" y="20131"/>
                    </a:cubicBezTo>
                    <a:cubicBezTo>
                      <a:pt x="9854" y="20982"/>
                      <a:pt x="9310" y="21880"/>
                      <a:pt x="8790" y="22801"/>
                    </a:cubicBezTo>
                    <a:cubicBezTo>
                      <a:pt x="8318" y="23675"/>
                      <a:pt x="7892" y="24644"/>
                      <a:pt x="7609" y="25636"/>
                    </a:cubicBezTo>
                    <a:cubicBezTo>
                      <a:pt x="7491" y="26062"/>
                      <a:pt x="7420" y="26511"/>
                      <a:pt x="7420" y="26983"/>
                    </a:cubicBezTo>
                    <a:cubicBezTo>
                      <a:pt x="7420" y="27432"/>
                      <a:pt x="7467" y="28023"/>
                      <a:pt x="7892" y="28283"/>
                    </a:cubicBezTo>
                    <a:cubicBezTo>
                      <a:pt x="8044" y="28367"/>
                      <a:pt x="8207" y="28403"/>
                      <a:pt x="8371" y="28403"/>
                    </a:cubicBezTo>
                    <a:cubicBezTo>
                      <a:pt x="8667" y="28403"/>
                      <a:pt x="8964" y="28285"/>
                      <a:pt x="9192" y="28117"/>
                    </a:cubicBezTo>
                    <a:cubicBezTo>
                      <a:pt x="9594" y="27787"/>
                      <a:pt x="9948" y="27338"/>
                      <a:pt x="10208" y="26889"/>
                    </a:cubicBezTo>
                    <a:cubicBezTo>
                      <a:pt x="10515" y="26487"/>
                      <a:pt x="10751" y="26014"/>
                      <a:pt x="10964" y="25542"/>
                    </a:cubicBezTo>
                    <a:cubicBezTo>
                      <a:pt x="11153" y="25093"/>
                      <a:pt x="11366" y="24644"/>
                      <a:pt x="11555" y="24172"/>
                    </a:cubicBezTo>
                    <a:cubicBezTo>
                      <a:pt x="11933" y="23274"/>
                      <a:pt x="12216" y="22352"/>
                      <a:pt x="12547" y="21407"/>
                    </a:cubicBezTo>
                    <a:cubicBezTo>
                      <a:pt x="12878" y="20462"/>
                      <a:pt x="13161" y="19517"/>
                      <a:pt x="13516" y="18595"/>
                    </a:cubicBezTo>
                    <a:cubicBezTo>
                      <a:pt x="13870" y="17674"/>
                      <a:pt x="14272" y="16776"/>
                      <a:pt x="14697" y="15902"/>
                    </a:cubicBezTo>
                    <a:cubicBezTo>
                      <a:pt x="14768" y="15831"/>
                      <a:pt x="14792" y="15713"/>
                      <a:pt x="14863" y="15618"/>
                    </a:cubicBezTo>
                    <a:cubicBezTo>
                      <a:pt x="14886" y="15595"/>
                      <a:pt x="14886" y="15548"/>
                      <a:pt x="14910" y="15524"/>
                    </a:cubicBezTo>
                    <a:lnTo>
                      <a:pt x="14910" y="15524"/>
                    </a:lnTo>
                    <a:cubicBezTo>
                      <a:pt x="14674" y="16516"/>
                      <a:pt x="14437" y="17485"/>
                      <a:pt x="14225" y="18454"/>
                    </a:cubicBezTo>
                    <a:cubicBezTo>
                      <a:pt x="13988" y="19541"/>
                      <a:pt x="13799" y="20627"/>
                      <a:pt x="13681" y="21762"/>
                    </a:cubicBezTo>
                    <a:cubicBezTo>
                      <a:pt x="13563" y="22801"/>
                      <a:pt x="13492" y="23864"/>
                      <a:pt x="13516" y="24880"/>
                    </a:cubicBezTo>
                    <a:cubicBezTo>
                      <a:pt x="13563" y="25896"/>
                      <a:pt x="13681" y="26936"/>
                      <a:pt x="13917" y="27928"/>
                    </a:cubicBezTo>
                    <a:cubicBezTo>
                      <a:pt x="14036" y="28377"/>
                      <a:pt x="14177" y="28826"/>
                      <a:pt x="14414" y="29204"/>
                    </a:cubicBezTo>
                    <a:cubicBezTo>
                      <a:pt x="14650" y="29582"/>
                      <a:pt x="15004" y="30055"/>
                      <a:pt x="15477" y="30102"/>
                    </a:cubicBezTo>
                    <a:cubicBezTo>
                      <a:pt x="15973" y="30102"/>
                      <a:pt x="16327" y="29700"/>
                      <a:pt x="16517" y="29299"/>
                    </a:cubicBezTo>
                    <a:cubicBezTo>
                      <a:pt x="16706" y="28802"/>
                      <a:pt x="16776" y="28259"/>
                      <a:pt x="16800" y="27739"/>
                    </a:cubicBezTo>
                    <a:cubicBezTo>
                      <a:pt x="16800" y="27196"/>
                      <a:pt x="16776" y="26652"/>
                      <a:pt x="16753" y="26156"/>
                    </a:cubicBezTo>
                    <a:cubicBezTo>
                      <a:pt x="16682" y="25660"/>
                      <a:pt x="16635" y="25188"/>
                      <a:pt x="16564" y="24691"/>
                    </a:cubicBezTo>
                    <a:cubicBezTo>
                      <a:pt x="16422" y="23699"/>
                      <a:pt x="16233" y="22778"/>
                      <a:pt x="16044" y="21785"/>
                    </a:cubicBezTo>
                    <a:cubicBezTo>
                      <a:pt x="15831" y="20816"/>
                      <a:pt x="15619" y="19848"/>
                      <a:pt x="15477" y="18855"/>
                    </a:cubicBezTo>
                    <a:cubicBezTo>
                      <a:pt x="15288" y="17887"/>
                      <a:pt x="15170" y="16918"/>
                      <a:pt x="15146" y="15949"/>
                    </a:cubicBezTo>
                    <a:cubicBezTo>
                      <a:pt x="15146" y="15831"/>
                      <a:pt x="15122" y="15737"/>
                      <a:pt x="15122" y="15618"/>
                    </a:cubicBezTo>
                    <a:lnTo>
                      <a:pt x="15122" y="15500"/>
                    </a:lnTo>
                    <a:cubicBezTo>
                      <a:pt x="15406" y="16445"/>
                      <a:pt x="15690" y="17414"/>
                      <a:pt x="15997" y="18359"/>
                    </a:cubicBezTo>
                    <a:cubicBezTo>
                      <a:pt x="16351" y="19422"/>
                      <a:pt x="16753" y="20462"/>
                      <a:pt x="17178" y="21502"/>
                    </a:cubicBezTo>
                    <a:cubicBezTo>
                      <a:pt x="17603" y="22447"/>
                      <a:pt x="18076" y="23392"/>
                      <a:pt x="18643" y="24266"/>
                    </a:cubicBezTo>
                    <a:cubicBezTo>
                      <a:pt x="19163" y="25140"/>
                      <a:pt x="19777" y="25991"/>
                      <a:pt x="20486" y="26723"/>
                    </a:cubicBezTo>
                    <a:cubicBezTo>
                      <a:pt x="20793" y="27054"/>
                      <a:pt x="21147" y="27338"/>
                      <a:pt x="21549" y="27574"/>
                    </a:cubicBezTo>
                    <a:cubicBezTo>
                      <a:pt x="21838" y="27727"/>
                      <a:pt x="22187" y="27904"/>
                      <a:pt x="22528" y="27904"/>
                    </a:cubicBezTo>
                    <a:cubicBezTo>
                      <a:pt x="22661" y="27904"/>
                      <a:pt x="22793" y="27877"/>
                      <a:pt x="22920" y="27810"/>
                    </a:cubicBezTo>
                    <a:cubicBezTo>
                      <a:pt x="23368" y="27621"/>
                      <a:pt x="23487" y="27078"/>
                      <a:pt x="23416" y="26629"/>
                    </a:cubicBezTo>
                    <a:cubicBezTo>
                      <a:pt x="23368" y="26133"/>
                      <a:pt x="23132" y="25636"/>
                      <a:pt x="22896" y="25164"/>
                    </a:cubicBezTo>
                    <a:cubicBezTo>
                      <a:pt x="22660" y="24691"/>
                      <a:pt x="22352" y="24242"/>
                      <a:pt x="22069" y="23841"/>
                    </a:cubicBezTo>
                    <a:cubicBezTo>
                      <a:pt x="21762" y="23415"/>
                      <a:pt x="21478" y="23037"/>
                      <a:pt x="21171" y="22659"/>
                    </a:cubicBezTo>
                    <a:cubicBezTo>
                      <a:pt x="20557" y="21880"/>
                      <a:pt x="19895" y="21147"/>
                      <a:pt x="19257" y="20415"/>
                    </a:cubicBezTo>
                    <a:cubicBezTo>
                      <a:pt x="18596" y="19659"/>
                      <a:pt x="17958" y="18926"/>
                      <a:pt x="17343" y="18170"/>
                    </a:cubicBezTo>
                    <a:cubicBezTo>
                      <a:pt x="16706" y="17414"/>
                      <a:pt x="16115" y="16634"/>
                      <a:pt x="15595" y="15807"/>
                    </a:cubicBezTo>
                    <a:lnTo>
                      <a:pt x="15406" y="15524"/>
                    </a:lnTo>
                    <a:cubicBezTo>
                      <a:pt x="15382" y="15477"/>
                      <a:pt x="15382" y="15453"/>
                      <a:pt x="15359" y="15406"/>
                    </a:cubicBezTo>
                    <a:lnTo>
                      <a:pt x="15359" y="15406"/>
                    </a:lnTo>
                    <a:cubicBezTo>
                      <a:pt x="16068" y="16115"/>
                      <a:pt x="16800" y="16800"/>
                      <a:pt x="17532" y="17485"/>
                    </a:cubicBezTo>
                    <a:cubicBezTo>
                      <a:pt x="18383" y="18217"/>
                      <a:pt x="19257" y="18926"/>
                      <a:pt x="20131" y="19611"/>
                    </a:cubicBezTo>
                    <a:cubicBezTo>
                      <a:pt x="21006" y="20226"/>
                      <a:pt x="21880" y="20793"/>
                      <a:pt x="22801" y="21289"/>
                    </a:cubicBezTo>
                    <a:cubicBezTo>
                      <a:pt x="23676" y="21762"/>
                      <a:pt x="24644" y="22210"/>
                      <a:pt x="25637" y="22470"/>
                    </a:cubicBezTo>
                    <a:cubicBezTo>
                      <a:pt x="26062" y="22589"/>
                      <a:pt x="26511" y="22683"/>
                      <a:pt x="26983" y="22683"/>
                    </a:cubicBezTo>
                    <a:cubicBezTo>
                      <a:pt x="27432" y="22683"/>
                      <a:pt x="28023" y="22612"/>
                      <a:pt x="28283" y="22210"/>
                    </a:cubicBezTo>
                    <a:cubicBezTo>
                      <a:pt x="28566" y="21785"/>
                      <a:pt x="28401" y="21289"/>
                      <a:pt x="28118" y="20911"/>
                    </a:cubicBezTo>
                    <a:cubicBezTo>
                      <a:pt x="27787" y="20486"/>
                      <a:pt x="27338" y="20131"/>
                      <a:pt x="26913" y="19871"/>
                    </a:cubicBezTo>
                    <a:cubicBezTo>
                      <a:pt x="26487" y="19588"/>
                      <a:pt x="26015" y="19352"/>
                      <a:pt x="25542" y="19139"/>
                    </a:cubicBezTo>
                    <a:cubicBezTo>
                      <a:pt x="25093" y="18926"/>
                      <a:pt x="24668" y="18714"/>
                      <a:pt x="24195" y="18548"/>
                    </a:cubicBezTo>
                    <a:cubicBezTo>
                      <a:pt x="23274" y="18170"/>
                      <a:pt x="22352" y="17863"/>
                      <a:pt x="21407" y="17532"/>
                    </a:cubicBezTo>
                    <a:cubicBezTo>
                      <a:pt x="20462" y="17225"/>
                      <a:pt x="19517" y="16918"/>
                      <a:pt x="18596" y="16564"/>
                    </a:cubicBezTo>
                    <a:cubicBezTo>
                      <a:pt x="17698" y="16209"/>
                      <a:pt x="16776" y="15831"/>
                      <a:pt x="15926" y="15382"/>
                    </a:cubicBezTo>
                    <a:cubicBezTo>
                      <a:pt x="15831" y="15335"/>
                      <a:pt x="15713" y="15288"/>
                      <a:pt x="15619" y="15240"/>
                    </a:cubicBezTo>
                    <a:cubicBezTo>
                      <a:pt x="15595" y="15217"/>
                      <a:pt x="15571" y="15217"/>
                      <a:pt x="15524" y="15170"/>
                    </a:cubicBezTo>
                    <a:lnTo>
                      <a:pt x="15524" y="15170"/>
                    </a:lnTo>
                    <a:cubicBezTo>
                      <a:pt x="16517" y="15406"/>
                      <a:pt x="17485" y="15642"/>
                      <a:pt x="18454" y="15855"/>
                    </a:cubicBezTo>
                    <a:cubicBezTo>
                      <a:pt x="19541" y="16091"/>
                      <a:pt x="20651" y="16304"/>
                      <a:pt x="21762" y="16422"/>
                    </a:cubicBezTo>
                    <a:cubicBezTo>
                      <a:pt x="22628" y="16520"/>
                      <a:pt x="23511" y="16569"/>
                      <a:pt x="24383" y="16569"/>
                    </a:cubicBezTo>
                    <a:cubicBezTo>
                      <a:pt x="24557" y="16569"/>
                      <a:pt x="24731" y="16567"/>
                      <a:pt x="24904" y="16564"/>
                    </a:cubicBezTo>
                    <a:cubicBezTo>
                      <a:pt x="25897" y="16540"/>
                      <a:pt x="26936" y="16422"/>
                      <a:pt x="27929" y="16185"/>
                    </a:cubicBezTo>
                    <a:cubicBezTo>
                      <a:pt x="28377" y="16067"/>
                      <a:pt x="28826" y="15926"/>
                      <a:pt x="29204" y="15689"/>
                    </a:cubicBezTo>
                    <a:cubicBezTo>
                      <a:pt x="29582" y="15453"/>
                      <a:pt x="30055" y="15099"/>
                      <a:pt x="30102" y="14626"/>
                    </a:cubicBezTo>
                    <a:cubicBezTo>
                      <a:pt x="30102" y="14106"/>
                      <a:pt x="29701" y="13752"/>
                      <a:pt x="29299" y="13586"/>
                    </a:cubicBezTo>
                    <a:cubicBezTo>
                      <a:pt x="28803" y="13374"/>
                      <a:pt x="28259" y="13327"/>
                      <a:pt x="27740" y="13279"/>
                    </a:cubicBezTo>
                    <a:cubicBezTo>
                      <a:pt x="27196" y="13279"/>
                      <a:pt x="26676" y="13327"/>
                      <a:pt x="26156" y="13350"/>
                    </a:cubicBezTo>
                    <a:cubicBezTo>
                      <a:pt x="25660" y="13397"/>
                      <a:pt x="25188" y="13468"/>
                      <a:pt x="24692" y="13516"/>
                    </a:cubicBezTo>
                    <a:cubicBezTo>
                      <a:pt x="23723" y="13681"/>
                      <a:pt x="22778" y="13846"/>
                      <a:pt x="21785" y="14059"/>
                    </a:cubicBezTo>
                    <a:cubicBezTo>
                      <a:pt x="20817" y="14272"/>
                      <a:pt x="19848" y="14461"/>
                      <a:pt x="18879" y="14626"/>
                    </a:cubicBezTo>
                    <a:cubicBezTo>
                      <a:pt x="17887" y="14791"/>
                      <a:pt x="16918" y="14910"/>
                      <a:pt x="15949" y="14933"/>
                    </a:cubicBezTo>
                    <a:cubicBezTo>
                      <a:pt x="15831" y="14933"/>
                      <a:pt x="15737" y="14981"/>
                      <a:pt x="15619" y="14981"/>
                    </a:cubicBezTo>
                    <a:lnTo>
                      <a:pt x="15501" y="14981"/>
                    </a:lnTo>
                    <a:cubicBezTo>
                      <a:pt x="16446" y="14673"/>
                      <a:pt x="17414" y="14413"/>
                      <a:pt x="18359" y="14083"/>
                    </a:cubicBezTo>
                    <a:cubicBezTo>
                      <a:pt x="19423" y="13728"/>
                      <a:pt x="20462" y="13350"/>
                      <a:pt x="21502" y="12901"/>
                    </a:cubicBezTo>
                    <a:cubicBezTo>
                      <a:pt x="22447" y="12500"/>
                      <a:pt x="23392" y="12027"/>
                      <a:pt x="24266" y="11460"/>
                    </a:cubicBezTo>
                    <a:cubicBezTo>
                      <a:pt x="25141" y="10917"/>
                      <a:pt x="25991" y="10302"/>
                      <a:pt x="26724" y="9593"/>
                    </a:cubicBezTo>
                    <a:cubicBezTo>
                      <a:pt x="27054" y="9310"/>
                      <a:pt x="27338" y="8956"/>
                      <a:pt x="27574" y="8530"/>
                    </a:cubicBezTo>
                    <a:cubicBezTo>
                      <a:pt x="27787" y="8152"/>
                      <a:pt x="28047" y="7609"/>
                      <a:pt x="27810" y="7183"/>
                    </a:cubicBezTo>
                    <a:cubicBezTo>
                      <a:pt x="27647" y="6795"/>
                      <a:pt x="27217" y="6654"/>
                      <a:pt x="26813" y="6654"/>
                    </a:cubicBezTo>
                    <a:cubicBezTo>
                      <a:pt x="26751" y="6654"/>
                      <a:pt x="26689" y="6657"/>
                      <a:pt x="26629" y="6664"/>
                    </a:cubicBezTo>
                    <a:cubicBezTo>
                      <a:pt x="26133" y="6735"/>
                      <a:pt x="25637" y="6971"/>
                      <a:pt x="25164" y="7207"/>
                    </a:cubicBezTo>
                    <a:cubicBezTo>
                      <a:pt x="24692" y="7443"/>
                      <a:pt x="24243" y="7727"/>
                      <a:pt x="23841" y="8034"/>
                    </a:cubicBezTo>
                    <a:cubicBezTo>
                      <a:pt x="23416" y="8318"/>
                      <a:pt x="23038" y="8625"/>
                      <a:pt x="22660" y="8908"/>
                    </a:cubicBezTo>
                    <a:cubicBezTo>
                      <a:pt x="21880" y="9546"/>
                      <a:pt x="21147" y="10184"/>
                      <a:pt x="20415" y="10846"/>
                    </a:cubicBezTo>
                    <a:cubicBezTo>
                      <a:pt x="19659" y="11484"/>
                      <a:pt x="18927" y="12145"/>
                      <a:pt x="18170" y="12760"/>
                    </a:cubicBezTo>
                    <a:cubicBezTo>
                      <a:pt x="17414" y="13374"/>
                      <a:pt x="16635" y="13965"/>
                      <a:pt x="15808" y="14508"/>
                    </a:cubicBezTo>
                    <a:lnTo>
                      <a:pt x="15524" y="14673"/>
                    </a:lnTo>
                    <a:cubicBezTo>
                      <a:pt x="15477" y="14697"/>
                      <a:pt x="15453" y="14697"/>
                      <a:pt x="15406" y="14744"/>
                    </a:cubicBezTo>
                    <a:cubicBezTo>
                      <a:pt x="16115" y="14035"/>
                      <a:pt x="16800" y="13279"/>
                      <a:pt x="17485" y="12547"/>
                    </a:cubicBezTo>
                    <a:cubicBezTo>
                      <a:pt x="18218" y="11696"/>
                      <a:pt x="18927" y="10846"/>
                      <a:pt x="19612" y="9948"/>
                    </a:cubicBezTo>
                    <a:cubicBezTo>
                      <a:pt x="20226" y="9097"/>
                      <a:pt x="20793" y="8199"/>
                      <a:pt x="21289" y="7302"/>
                    </a:cubicBezTo>
                    <a:cubicBezTo>
                      <a:pt x="21762" y="6404"/>
                      <a:pt x="22211" y="5435"/>
                      <a:pt x="22471" y="4466"/>
                    </a:cubicBezTo>
                    <a:cubicBezTo>
                      <a:pt x="22589" y="4017"/>
                      <a:pt x="22683" y="3569"/>
                      <a:pt x="22683" y="3096"/>
                    </a:cubicBezTo>
                    <a:cubicBezTo>
                      <a:pt x="22683" y="2647"/>
                      <a:pt x="22612" y="2056"/>
                      <a:pt x="22211" y="1796"/>
                    </a:cubicBezTo>
                    <a:cubicBezTo>
                      <a:pt x="22053" y="1714"/>
                      <a:pt x="21890" y="1677"/>
                      <a:pt x="21729" y="1677"/>
                    </a:cubicBezTo>
                    <a:cubicBezTo>
                      <a:pt x="21431" y="1677"/>
                      <a:pt x="21141" y="1801"/>
                      <a:pt x="20911" y="1985"/>
                    </a:cubicBezTo>
                    <a:cubicBezTo>
                      <a:pt x="20486" y="2293"/>
                      <a:pt x="20131" y="2742"/>
                      <a:pt x="19872" y="3190"/>
                    </a:cubicBezTo>
                    <a:cubicBezTo>
                      <a:pt x="19588" y="3592"/>
                      <a:pt x="19352" y="4065"/>
                      <a:pt x="19139" y="4537"/>
                    </a:cubicBezTo>
                    <a:cubicBezTo>
                      <a:pt x="18927" y="4986"/>
                      <a:pt x="18714" y="5435"/>
                      <a:pt x="18548" y="5908"/>
                    </a:cubicBezTo>
                    <a:cubicBezTo>
                      <a:pt x="18170" y="6829"/>
                      <a:pt x="17863" y="7727"/>
                      <a:pt x="17532" y="8672"/>
                    </a:cubicBezTo>
                    <a:cubicBezTo>
                      <a:pt x="17225" y="9617"/>
                      <a:pt x="16918" y="10562"/>
                      <a:pt x="16564" y="11484"/>
                    </a:cubicBezTo>
                    <a:cubicBezTo>
                      <a:pt x="16209" y="12405"/>
                      <a:pt x="15831" y="13303"/>
                      <a:pt x="15382" y="14177"/>
                    </a:cubicBezTo>
                    <a:cubicBezTo>
                      <a:pt x="15335" y="14248"/>
                      <a:pt x="15288" y="14366"/>
                      <a:pt x="15241" y="14461"/>
                    </a:cubicBezTo>
                    <a:cubicBezTo>
                      <a:pt x="15217" y="14484"/>
                      <a:pt x="15217" y="14532"/>
                      <a:pt x="15170" y="14555"/>
                    </a:cubicBezTo>
                    <a:cubicBezTo>
                      <a:pt x="15406" y="13586"/>
                      <a:pt x="15642" y="12594"/>
                      <a:pt x="15855" y="11625"/>
                    </a:cubicBezTo>
                    <a:cubicBezTo>
                      <a:pt x="16091" y="10539"/>
                      <a:pt x="16304" y="9452"/>
                      <a:pt x="16422" y="8318"/>
                    </a:cubicBezTo>
                    <a:cubicBezTo>
                      <a:pt x="16540" y="7278"/>
                      <a:pt x="16587" y="6215"/>
                      <a:pt x="16564" y="5199"/>
                    </a:cubicBezTo>
                    <a:cubicBezTo>
                      <a:pt x="16540" y="4183"/>
                      <a:pt x="16422" y="3143"/>
                      <a:pt x="16186" y="2151"/>
                    </a:cubicBezTo>
                    <a:cubicBezTo>
                      <a:pt x="16068" y="1702"/>
                      <a:pt x="15926" y="1253"/>
                      <a:pt x="15690" y="875"/>
                    </a:cubicBezTo>
                    <a:cubicBezTo>
                      <a:pt x="15453" y="497"/>
                      <a:pt x="15099" y="24"/>
                      <a:pt x="14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3"/>
              <p:cNvSpPr/>
              <p:nvPr/>
            </p:nvSpPr>
            <p:spPr>
              <a:xfrm>
                <a:off x="1075700" y="2042100"/>
                <a:ext cx="283075" cy="187225"/>
              </a:xfrm>
              <a:custGeom>
                <a:avLst/>
                <a:gdLst/>
                <a:ahLst/>
                <a:cxnLst/>
                <a:rect l="l" t="t" r="r" b="b"/>
                <a:pathLst>
                  <a:path w="11323" h="7489" extrusionOk="0">
                    <a:moveTo>
                      <a:pt x="11222" y="1"/>
                    </a:moveTo>
                    <a:cubicBezTo>
                      <a:pt x="11207" y="1"/>
                      <a:pt x="11191" y="7"/>
                      <a:pt x="11176" y="22"/>
                    </a:cubicBezTo>
                    <a:cubicBezTo>
                      <a:pt x="10822" y="282"/>
                      <a:pt x="10468" y="542"/>
                      <a:pt x="10160" y="825"/>
                    </a:cubicBezTo>
                    <a:cubicBezTo>
                      <a:pt x="9806" y="1085"/>
                      <a:pt x="9452" y="1345"/>
                      <a:pt x="9121" y="1605"/>
                    </a:cubicBezTo>
                    <a:cubicBezTo>
                      <a:pt x="8412" y="2149"/>
                      <a:pt x="7727" y="2645"/>
                      <a:pt x="6994" y="3141"/>
                    </a:cubicBezTo>
                    <a:cubicBezTo>
                      <a:pt x="5553" y="4157"/>
                      <a:pt x="4065" y="5102"/>
                      <a:pt x="2552" y="5976"/>
                    </a:cubicBezTo>
                    <a:cubicBezTo>
                      <a:pt x="2151" y="6212"/>
                      <a:pt x="1702" y="6449"/>
                      <a:pt x="1300" y="6732"/>
                    </a:cubicBezTo>
                    <a:cubicBezTo>
                      <a:pt x="875" y="6992"/>
                      <a:pt x="426" y="7228"/>
                      <a:pt x="1" y="7465"/>
                    </a:cubicBezTo>
                    <a:lnTo>
                      <a:pt x="1" y="7488"/>
                    </a:lnTo>
                    <a:cubicBezTo>
                      <a:pt x="780" y="7110"/>
                      <a:pt x="1584" y="6732"/>
                      <a:pt x="2363" y="6307"/>
                    </a:cubicBezTo>
                    <a:cubicBezTo>
                      <a:pt x="3120" y="5905"/>
                      <a:pt x="3852" y="5456"/>
                      <a:pt x="4608" y="4984"/>
                    </a:cubicBezTo>
                    <a:cubicBezTo>
                      <a:pt x="6097" y="4062"/>
                      <a:pt x="7561" y="3070"/>
                      <a:pt x="8932" y="2030"/>
                    </a:cubicBezTo>
                    <a:lnTo>
                      <a:pt x="10090" y="1133"/>
                    </a:lnTo>
                    <a:cubicBezTo>
                      <a:pt x="10468" y="849"/>
                      <a:pt x="10893" y="518"/>
                      <a:pt x="11247" y="188"/>
                    </a:cubicBezTo>
                    <a:cubicBezTo>
                      <a:pt x="11322" y="94"/>
                      <a:pt x="11279" y="1"/>
                      <a:pt x="112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3"/>
              <p:cNvSpPr/>
              <p:nvPr/>
            </p:nvSpPr>
            <p:spPr>
              <a:xfrm>
                <a:off x="1149550" y="2065500"/>
                <a:ext cx="145250" cy="111850"/>
              </a:xfrm>
              <a:custGeom>
                <a:avLst/>
                <a:gdLst/>
                <a:ahLst/>
                <a:cxnLst/>
                <a:rect l="l" t="t" r="r" b="b"/>
                <a:pathLst>
                  <a:path w="5810" h="4474" extrusionOk="0">
                    <a:moveTo>
                      <a:pt x="5658" y="0"/>
                    </a:moveTo>
                    <a:cubicBezTo>
                      <a:pt x="5631" y="0"/>
                      <a:pt x="5603" y="10"/>
                      <a:pt x="5576" y="31"/>
                    </a:cubicBezTo>
                    <a:cubicBezTo>
                      <a:pt x="4844" y="598"/>
                      <a:pt x="4088" y="1189"/>
                      <a:pt x="3379" y="1732"/>
                    </a:cubicBezTo>
                    <a:cubicBezTo>
                      <a:pt x="2646" y="2299"/>
                      <a:pt x="1938" y="2890"/>
                      <a:pt x="1205" y="3457"/>
                    </a:cubicBezTo>
                    <a:cubicBezTo>
                      <a:pt x="780" y="3764"/>
                      <a:pt x="402" y="4119"/>
                      <a:pt x="0" y="4473"/>
                    </a:cubicBezTo>
                    <a:lnTo>
                      <a:pt x="1134" y="3693"/>
                    </a:lnTo>
                    <a:cubicBezTo>
                      <a:pt x="1536" y="3410"/>
                      <a:pt x="1914" y="3150"/>
                      <a:pt x="2268" y="2866"/>
                    </a:cubicBezTo>
                    <a:lnTo>
                      <a:pt x="4489" y="1165"/>
                    </a:lnTo>
                    <a:lnTo>
                      <a:pt x="5718" y="197"/>
                    </a:lnTo>
                    <a:cubicBezTo>
                      <a:pt x="5809" y="105"/>
                      <a:pt x="5746" y="0"/>
                      <a:pt x="565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3"/>
              <p:cNvSpPr/>
              <p:nvPr/>
            </p:nvSpPr>
            <p:spPr>
              <a:xfrm>
                <a:off x="1114700" y="2080425"/>
                <a:ext cx="239700" cy="134125"/>
              </a:xfrm>
              <a:custGeom>
                <a:avLst/>
                <a:gdLst/>
                <a:ahLst/>
                <a:cxnLst/>
                <a:rect l="l" t="t" r="r" b="b"/>
                <a:pathLst>
                  <a:path w="9588" h="5365" extrusionOk="0">
                    <a:moveTo>
                      <a:pt x="9470" y="0"/>
                    </a:moveTo>
                    <a:cubicBezTo>
                      <a:pt x="9454" y="0"/>
                      <a:pt x="9439" y="8"/>
                      <a:pt x="9427" y="25"/>
                    </a:cubicBezTo>
                    <a:cubicBezTo>
                      <a:pt x="9286" y="143"/>
                      <a:pt x="9144" y="261"/>
                      <a:pt x="9026" y="379"/>
                    </a:cubicBezTo>
                    <a:cubicBezTo>
                      <a:pt x="8908" y="497"/>
                      <a:pt x="8766" y="616"/>
                      <a:pt x="8648" y="734"/>
                    </a:cubicBezTo>
                    <a:cubicBezTo>
                      <a:pt x="8388" y="970"/>
                      <a:pt x="8104" y="1183"/>
                      <a:pt x="7821" y="1348"/>
                    </a:cubicBezTo>
                    <a:cubicBezTo>
                      <a:pt x="7230" y="1773"/>
                      <a:pt x="6639" y="2104"/>
                      <a:pt x="6025" y="2482"/>
                    </a:cubicBezTo>
                    <a:cubicBezTo>
                      <a:pt x="4773" y="3191"/>
                      <a:pt x="3497" y="3829"/>
                      <a:pt x="2197" y="4396"/>
                    </a:cubicBezTo>
                    <a:cubicBezTo>
                      <a:pt x="1843" y="4538"/>
                      <a:pt x="1465" y="4703"/>
                      <a:pt x="1087" y="4868"/>
                    </a:cubicBezTo>
                    <a:cubicBezTo>
                      <a:pt x="898" y="4916"/>
                      <a:pt x="733" y="5010"/>
                      <a:pt x="544" y="5058"/>
                    </a:cubicBezTo>
                    <a:cubicBezTo>
                      <a:pt x="378" y="5152"/>
                      <a:pt x="165" y="5247"/>
                      <a:pt x="0" y="5341"/>
                    </a:cubicBezTo>
                    <a:lnTo>
                      <a:pt x="0" y="5365"/>
                    </a:lnTo>
                    <a:cubicBezTo>
                      <a:pt x="165" y="5341"/>
                      <a:pt x="355" y="5294"/>
                      <a:pt x="520" y="5247"/>
                    </a:cubicBezTo>
                    <a:cubicBezTo>
                      <a:pt x="709" y="5176"/>
                      <a:pt x="851" y="5152"/>
                      <a:pt x="1016" y="5105"/>
                    </a:cubicBezTo>
                    <a:cubicBezTo>
                      <a:pt x="1370" y="4987"/>
                      <a:pt x="1701" y="4868"/>
                      <a:pt x="2056" y="4703"/>
                    </a:cubicBezTo>
                    <a:cubicBezTo>
                      <a:pt x="2741" y="4443"/>
                      <a:pt x="3379" y="4160"/>
                      <a:pt x="4040" y="3853"/>
                    </a:cubicBezTo>
                    <a:cubicBezTo>
                      <a:pt x="5340" y="3238"/>
                      <a:pt x="6569" y="2529"/>
                      <a:pt x="7750" y="1726"/>
                    </a:cubicBezTo>
                    <a:lnTo>
                      <a:pt x="8742" y="1017"/>
                    </a:lnTo>
                    <a:cubicBezTo>
                      <a:pt x="8884" y="899"/>
                      <a:pt x="9026" y="757"/>
                      <a:pt x="9168" y="639"/>
                    </a:cubicBezTo>
                    <a:cubicBezTo>
                      <a:pt x="9333" y="497"/>
                      <a:pt x="9451" y="332"/>
                      <a:pt x="9569" y="167"/>
                    </a:cubicBezTo>
                    <a:cubicBezTo>
                      <a:pt x="9587" y="77"/>
                      <a:pt x="9523" y="0"/>
                      <a:pt x="947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3"/>
              <p:cNvSpPr/>
              <p:nvPr/>
            </p:nvSpPr>
            <p:spPr>
              <a:xfrm>
                <a:off x="1187925" y="2066625"/>
                <a:ext cx="163850" cy="108350"/>
              </a:xfrm>
              <a:custGeom>
                <a:avLst/>
                <a:gdLst/>
                <a:ahLst/>
                <a:cxnLst/>
                <a:rect l="l" t="t" r="r" b="b"/>
                <a:pathLst>
                  <a:path w="6554" h="4334" extrusionOk="0">
                    <a:moveTo>
                      <a:pt x="6443" y="0"/>
                    </a:moveTo>
                    <a:cubicBezTo>
                      <a:pt x="6431" y="0"/>
                      <a:pt x="6418" y="3"/>
                      <a:pt x="6404" y="10"/>
                    </a:cubicBezTo>
                    <a:cubicBezTo>
                      <a:pt x="5979" y="270"/>
                      <a:pt x="5601" y="601"/>
                      <a:pt x="5199" y="908"/>
                    </a:cubicBezTo>
                    <a:lnTo>
                      <a:pt x="3947" y="1782"/>
                    </a:lnTo>
                    <a:cubicBezTo>
                      <a:pt x="3120" y="2349"/>
                      <a:pt x="2293" y="2916"/>
                      <a:pt x="1442" y="3412"/>
                    </a:cubicBezTo>
                    <a:lnTo>
                      <a:pt x="733" y="3861"/>
                    </a:lnTo>
                    <a:cubicBezTo>
                      <a:pt x="615" y="3932"/>
                      <a:pt x="497" y="4003"/>
                      <a:pt x="355" y="4097"/>
                    </a:cubicBezTo>
                    <a:cubicBezTo>
                      <a:pt x="237" y="4168"/>
                      <a:pt x="119" y="4263"/>
                      <a:pt x="1" y="4334"/>
                    </a:cubicBezTo>
                    <a:cubicBezTo>
                      <a:pt x="237" y="4215"/>
                      <a:pt x="473" y="4121"/>
                      <a:pt x="710" y="4003"/>
                    </a:cubicBezTo>
                    <a:cubicBezTo>
                      <a:pt x="899" y="3885"/>
                      <a:pt x="1135" y="3767"/>
                      <a:pt x="1348" y="3648"/>
                    </a:cubicBezTo>
                    <a:cubicBezTo>
                      <a:pt x="1797" y="3389"/>
                      <a:pt x="2245" y="3152"/>
                      <a:pt x="2647" y="2845"/>
                    </a:cubicBezTo>
                    <a:cubicBezTo>
                      <a:pt x="3498" y="2325"/>
                      <a:pt x="4325" y="1758"/>
                      <a:pt x="5152" y="1144"/>
                    </a:cubicBezTo>
                    <a:cubicBezTo>
                      <a:pt x="5624" y="813"/>
                      <a:pt x="6097" y="459"/>
                      <a:pt x="6522" y="81"/>
                    </a:cubicBezTo>
                    <a:cubicBezTo>
                      <a:pt x="6526" y="83"/>
                      <a:pt x="6529" y="83"/>
                      <a:pt x="6531" y="83"/>
                    </a:cubicBezTo>
                    <a:cubicBezTo>
                      <a:pt x="6554" y="83"/>
                      <a:pt x="6510" y="0"/>
                      <a:pt x="6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3"/>
              <p:cNvSpPr/>
              <p:nvPr/>
            </p:nvSpPr>
            <p:spPr>
              <a:xfrm>
                <a:off x="1068025" y="1919000"/>
                <a:ext cx="153825" cy="301725"/>
              </a:xfrm>
              <a:custGeom>
                <a:avLst/>
                <a:gdLst/>
                <a:ahLst/>
                <a:cxnLst/>
                <a:rect l="l" t="t" r="r" b="b"/>
                <a:pathLst>
                  <a:path w="6153" h="12069" extrusionOk="0">
                    <a:moveTo>
                      <a:pt x="6050" y="1"/>
                    </a:moveTo>
                    <a:cubicBezTo>
                      <a:pt x="6029" y="1"/>
                      <a:pt x="6009" y="9"/>
                      <a:pt x="6002" y="32"/>
                    </a:cubicBezTo>
                    <a:cubicBezTo>
                      <a:pt x="5813" y="410"/>
                      <a:pt x="5671" y="835"/>
                      <a:pt x="5506" y="1237"/>
                    </a:cubicBezTo>
                    <a:cubicBezTo>
                      <a:pt x="5317" y="1662"/>
                      <a:pt x="5175" y="2064"/>
                      <a:pt x="4986" y="2465"/>
                    </a:cubicBezTo>
                    <a:cubicBezTo>
                      <a:pt x="4679" y="3245"/>
                      <a:pt x="4324" y="4048"/>
                      <a:pt x="3923" y="4852"/>
                    </a:cubicBezTo>
                    <a:cubicBezTo>
                      <a:pt x="3190" y="6435"/>
                      <a:pt x="2363" y="7970"/>
                      <a:pt x="1513" y="9506"/>
                    </a:cubicBezTo>
                    <a:cubicBezTo>
                      <a:pt x="1276" y="9931"/>
                      <a:pt x="1017" y="10333"/>
                      <a:pt x="780" y="10782"/>
                    </a:cubicBezTo>
                    <a:cubicBezTo>
                      <a:pt x="544" y="11231"/>
                      <a:pt x="260" y="11633"/>
                      <a:pt x="1" y="12058"/>
                    </a:cubicBezTo>
                    <a:cubicBezTo>
                      <a:pt x="1" y="12058"/>
                      <a:pt x="1" y="12068"/>
                      <a:pt x="8" y="12068"/>
                    </a:cubicBezTo>
                    <a:cubicBezTo>
                      <a:pt x="11" y="12068"/>
                      <a:pt x="16" y="12066"/>
                      <a:pt x="24" y="12058"/>
                    </a:cubicBezTo>
                    <a:cubicBezTo>
                      <a:pt x="544" y="11325"/>
                      <a:pt x="1040" y="10617"/>
                      <a:pt x="1489" y="9837"/>
                    </a:cubicBezTo>
                    <a:cubicBezTo>
                      <a:pt x="1914" y="9105"/>
                      <a:pt x="2363" y="8325"/>
                      <a:pt x="2789" y="7569"/>
                    </a:cubicBezTo>
                    <a:cubicBezTo>
                      <a:pt x="3616" y="6033"/>
                      <a:pt x="4372" y="4426"/>
                      <a:pt x="5057" y="2820"/>
                    </a:cubicBezTo>
                    <a:cubicBezTo>
                      <a:pt x="5269" y="2371"/>
                      <a:pt x="5435" y="1898"/>
                      <a:pt x="5624" y="1449"/>
                    </a:cubicBezTo>
                    <a:cubicBezTo>
                      <a:pt x="5789" y="977"/>
                      <a:pt x="6002" y="528"/>
                      <a:pt x="6120" y="55"/>
                    </a:cubicBezTo>
                    <a:cubicBezTo>
                      <a:pt x="6152" y="39"/>
                      <a:pt x="6096" y="1"/>
                      <a:pt x="60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3"/>
              <p:cNvSpPr/>
              <p:nvPr/>
            </p:nvSpPr>
            <p:spPr>
              <a:xfrm>
                <a:off x="1107000" y="1971575"/>
                <a:ext cx="71400" cy="167950"/>
              </a:xfrm>
              <a:custGeom>
                <a:avLst/>
                <a:gdLst/>
                <a:ahLst/>
                <a:cxnLst/>
                <a:rect l="l" t="t" r="r" b="b"/>
                <a:pathLst>
                  <a:path w="2856" h="6718" extrusionOk="0">
                    <a:moveTo>
                      <a:pt x="2724" y="0"/>
                    </a:moveTo>
                    <a:cubicBezTo>
                      <a:pt x="2678" y="0"/>
                      <a:pt x="2628" y="23"/>
                      <a:pt x="2600" y="79"/>
                    </a:cubicBezTo>
                    <a:cubicBezTo>
                      <a:pt x="2246" y="953"/>
                      <a:pt x="1891" y="1804"/>
                      <a:pt x="1584" y="2654"/>
                    </a:cubicBezTo>
                    <a:cubicBezTo>
                      <a:pt x="1230" y="3528"/>
                      <a:pt x="899" y="4379"/>
                      <a:pt x="544" y="5229"/>
                    </a:cubicBezTo>
                    <a:cubicBezTo>
                      <a:pt x="355" y="5726"/>
                      <a:pt x="190" y="6245"/>
                      <a:pt x="1" y="6718"/>
                    </a:cubicBezTo>
                    <a:cubicBezTo>
                      <a:pt x="214" y="6293"/>
                      <a:pt x="426" y="5891"/>
                      <a:pt x="592" y="5442"/>
                    </a:cubicBezTo>
                    <a:cubicBezTo>
                      <a:pt x="804" y="5017"/>
                      <a:pt x="993" y="4592"/>
                      <a:pt x="1159" y="4166"/>
                    </a:cubicBezTo>
                    <a:lnTo>
                      <a:pt x="2222" y="1591"/>
                    </a:lnTo>
                    <a:cubicBezTo>
                      <a:pt x="2435" y="1095"/>
                      <a:pt x="2647" y="622"/>
                      <a:pt x="2813" y="126"/>
                    </a:cubicBezTo>
                    <a:cubicBezTo>
                      <a:pt x="2856" y="54"/>
                      <a:pt x="2794" y="0"/>
                      <a:pt x="27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3"/>
              <p:cNvSpPr/>
              <p:nvPr/>
            </p:nvSpPr>
            <p:spPr>
              <a:xfrm>
                <a:off x="1095200" y="1954450"/>
                <a:ext cx="141775" cy="235875"/>
              </a:xfrm>
              <a:custGeom>
                <a:avLst/>
                <a:gdLst/>
                <a:ahLst/>
                <a:cxnLst/>
                <a:rect l="l" t="t" r="r" b="b"/>
                <a:pathLst>
                  <a:path w="5671" h="9435" extrusionOk="0">
                    <a:moveTo>
                      <a:pt x="5586" y="1"/>
                    </a:moveTo>
                    <a:cubicBezTo>
                      <a:pt x="5551" y="1"/>
                      <a:pt x="5516" y="25"/>
                      <a:pt x="5506" y="79"/>
                    </a:cubicBezTo>
                    <a:cubicBezTo>
                      <a:pt x="5435" y="244"/>
                      <a:pt x="5387" y="386"/>
                      <a:pt x="5340" y="575"/>
                    </a:cubicBezTo>
                    <a:cubicBezTo>
                      <a:pt x="5293" y="740"/>
                      <a:pt x="5269" y="905"/>
                      <a:pt x="5198" y="1071"/>
                    </a:cubicBezTo>
                    <a:cubicBezTo>
                      <a:pt x="5080" y="1402"/>
                      <a:pt x="4939" y="1732"/>
                      <a:pt x="4797" y="2040"/>
                    </a:cubicBezTo>
                    <a:cubicBezTo>
                      <a:pt x="4490" y="2701"/>
                      <a:pt x="4135" y="3315"/>
                      <a:pt x="3781" y="3930"/>
                    </a:cubicBezTo>
                    <a:cubicBezTo>
                      <a:pt x="3072" y="5182"/>
                      <a:pt x="2269" y="6363"/>
                      <a:pt x="1442" y="7521"/>
                    </a:cubicBezTo>
                    <a:cubicBezTo>
                      <a:pt x="1205" y="7828"/>
                      <a:pt x="969" y="8159"/>
                      <a:pt x="709" y="8466"/>
                    </a:cubicBezTo>
                    <a:cubicBezTo>
                      <a:pt x="591" y="8608"/>
                      <a:pt x="473" y="8750"/>
                      <a:pt x="355" y="8939"/>
                    </a:cubicBezTo>
                    <a:cubicBezTo>
                      <a:pt x="237" y="9081"/>
                      <a:pt x="119" y="9246"/>
                      <a:pt x="0" y="9435"/>
                    </a:cubicBezTo>
                    <a:cubicBezTo>
                      <a:pt x="142" y="9317"/>
                      <a:pt x="260" y="9199"/>
                      <a:pt x="426" y="9057"/>
                    </a:cubicBezTo>
                    <a:cubicBezTo>
                      <a:pt x="544" y="8939"/>
                      <a:pt x="662" y="8773"/>
                      <a:pt x="780" y="8655"/>
                    </a:cubicBezTo>
                    <a:cubicBezTo>
                      <a:pt x="1016" y="8395"/>
                      <a:pt x="1253" y="8112"/>
                      <a:pt x="1489" y="7828"/>
                    </a:cubicBezTo>
                    <a:cubicBezTo>
                      <a:pt x="1914" y="7285"/>
                      <a:pt x="2363" y="6694"/>
                      <a:pt x="2788" y="6103"/>
                    </a:cubicBezTo>
                    <a:cubicBezTo>
                      <a:pt x="3568" y="4922"/>
                      <a:pt x="4324" y="3670"/>
                      <a:pt x="4939" y="2370"/>
                    </a:cubicBezTo>
                    <a:cubicBezTo>
                      <a:pt x="5104" y="2016"/>
                      <a:pt x="5293" y="1638"/>
                      <a:pt x="5411" y="1260"/>
                    </a:cubicBezTo>
                    <a:cubicBezTo>
                      <a:pt x="5458" y="1071"/>
                      <a:pt x="5529" y="858"/>
                      <a:pt x="5576" y="693"/>
                    </a:cubicBezTo>
                    <a:cubicBezTo>
                      <a:pt x="5647" y="480"/>
                      <a:pt x="5671" y="315"/>
                      <a:pt x="5671" y="102"/>
                    </a:cubicBezTo>
                    <a:cubicBezTo>
                      <a:pt x="5671" y="37"/>
                      <a:pt x="5628" y="1"/>
                      <a:pt x="55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3"/>
              <p:cNvSpPr/>
              <p:nvPr/>
            </p:nvSpPr>
            <p:spPr>
              <a:xfrm>
                <a:off x="1139500" y="1943900"/>
                <a:ext cx="88625" cy="175550"/>
              </a:xfrm>
              <a:custGeom>
                <a:avLst/>
                <a:gdLst/>
                <a:ahLst/>
                <a:cxnLst/>
                <a:rect l="l" t="t" r="r" b="b"/>
                <a:pathLst>
                  <a:path w="3545" h="7022" extrusionOk="0">
                    <a:moveTo>
                      <a:pt x="3443" y="0"/>
                    </a:moveTo>
                    <a:cubicBezTo>
                      <a:pt x="3414" y="0"/>
                      <a:pt x="3388" y="16"/>
                      <a:pt x="3379" y="52"/>
                    </a:cubicBezTo>
                    <a:cubicBezTo>
                      <a:pt x="3143" y="501"/>
                      <a:pt x="2954" y="973"/>
                      <a:pt x="2788" y="1446"/>
                    </a:cubicBezTo>
                    <a:cubicBezTo>
                      <a:pt x="2576" y="1918"/>
                      <a:pt x="2363" y="2343"/>
                      <a:pt x="2174" y="2816"/>
                    </a:cubicBezTo>
                    <a:cubicBezTo>
                      <a:pt x="1725" y="3737"/>
                      <a:pt x="1276" y="4635"/>
                      <a:pt x="804" y="5510"/>
                    </a:cubicBezTo>
                    <a:cubicBezTo>
                      <a:pt x="662" y="5746"/>
                      <a:pt x="544" y="6006"/>
                      <a:pt x="402" y="6242"/>
                    </a:cubicBezTo>
                    <a:cubicBezTo>
                      <a:pt x="331" y="6360"/>
                      <a:pt x="237" y="6525"/>
                      <a:pt x="189" y="6644"/>
                    </a:cubicBezTo>
                    <a:cubicBezTo>
                      <a:pt x="119" y="6785"/>
                      <a:pt x="71" y="6904"/>
                      <a:pt x="0" y="7022"/>
                    </a:cubicBezTo>
                    <a:cubicBezTo>
                      <a:pt x="166" y="6809"/>
                      <a:pt x="308" y="6596"/>
                      <a:pt x="449" y="6360"/>
                    </a:cubicBezTo>
                    <a:cubicBezTo>
                      <a:pt x="591" y="6171"/>
                      <a:pt x="709" y="5958"/>
                      <a:pt x="827" y="5746"/>
                    </a:cubicBezTo>
                    <a:cubicBezTo>
                      <a:pt x="1111" y="5297"/>
                      <a:pt x="1347" y="4872"/>
                      <a:pt x="1583" y="4423"/>
                    </a:cubicBezTo>
                    <a:cubicBezTo>
                      <a:pt x="2056" y="3525"/>
                      <a:pt x="2481" y="2627"/>
                      <a:pt x="2907" y="1706"/>
                    </a:cubicBezTo>
                    <a:cubicBezTo>
                      <a:pt x="3143" y="1162"/>
                      <a:pt x="3379" y="666"/>
                      <a:pt x="3545" y="99"/>
                    </a:cubicBezTo>
                    <a:cubicBezTo>
                      <a:pt x="3545" y="40"/>
                      <a:pt x="3490" y="0"/>
                      <a:pt x="3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3"/>
              <p:cNvSpPr/>
              <p:nvPr/>
            </p:nvSpPr>
            <p:spPr>
              <a:xfrm>
                <a:off x="1037900" y="1880650"/>
                <a:ext cx="25425" cy="337300"/>
              </a:xfrm>
              <a:custGeom>
                <a:avLst/>
                <a:gdLst/>
                <a:ahLst/>
                <a:cxnLst/>
                <a:rect l="l" t="t" r="r" b="b"/>
                <a:pathLst>
                  <a:path w="1017" h="13492" extrusionOk="0">
                    <a:moveTo>
                      <a:pt x="90" y="0"/>
                    </a:moveTo>
                    <a:cubicBezTo>
                      <a:pt x="54" y="0"/>
                      <a:pt x="1" y="28"/>
                      <a:pt x="1" y="101"/>
                    </a:cubicBezTo>
                    <a:cubicBezTo>
                      <a:pt x="24" y="550"/>
                      <a:pt x="119" y="951"/>
                      <a:pt x="166" y="1400"/>
                    </a:cubicBezTo>
                    <a:cubicBezTo>
                      <a:pt x="237" y="1849"/>
                      <a:pt x="284" y="2274"/>
                      <a:pt x="355" y="2700"/>
                    </a:cubicBezTo>
                    <a:cubicBezTo>
                      <a:pt x="473" y="3550"/>
                      <a:pt x="544" y="4448"/>
                      <a:pt x="615" y="5299"/>
                    </a:cubicBezTo>
                    <a:cubicBezTo>
                      <a:pt x="757" y="7047"/>
                      <a:pt x="827" y="8819"/>
                      <a:pt x="851" y="10544"/>
                    </a:cubicBezTo>
                    <a:lnTo>
                      <a:pt x="851" y="12009"/>
                    </a:lnTo>
                    <a:cubicBezTo>
                      <a:pt x="851" y="12505"/>
                      <a:pt x="851" y="13001"/>
                      <a:pt x="827" y="13474"/>
                    </a:cubicBezTo>
                    <a:cubicBezTo>
                      <a:pt x="827" y="13486"/>
                      <a:pt x="833" y="13492"/>
                      <a:pt x="839" y="13492"/>
                    </a:cubicBezTo>
                    <a:cubicBezTo>
                      <a:pt x="845" y="13492"/>
                      <a:pt x="851" y="13486"/>
                      <a:pt x="851" y="13474"/>
                    </a:cubicBezTo>
                    <a:cubicBezTo>
                      <a:pt x="922" y="12600"/>
                      <a:pt x="969" y="11702"/>
                      <a:pt x="993" y="10828"/>
                    </a:cubicBezTo>
                    <a:cubicBezTo>
                      <a:pt x="1017" y="9953"/>
                      <a:pt x="993" y="9079"/>
                      <a:pt x="969" y="8229"/>
                    </a:cubicBezTo>
                    <a:cubicBezTo>
                      <a:pt x="922" y="6480"/>
                      <a:pt x="804" y="4708"/>
                      <a:pt x="591" y="2960"/>
                    </a:cubicBezTo>
                    <a:cubicBezTo>
                      <a:pt x="520" y="2487"/>
                      <a:pt x="473" y="1991"/>
                      <a:pt x="379" y="1518"/>
                    </a:cubicBezTo>
                    <a:cubicBezTo>
                      <a:pt x="331" y="1022"/>
                      <a:pt x="237" y="550"/>
                      <a:pt x="119" y="30"/>
                    </a:cubicBezTo>
                    <a:cubicBezTo>
                      <a:pt x="128" y="12"/>
                      <a:pt x="112" y="0"/>
                      <a:pt x="9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3"/>
              <p:cNvSpPr/>
              <p:nvPr/>
            </p:nvSpPr>
            <p:spPr>
              <a:xfrm>
                <a:off x="1024850" y="1949050"/>
                <a:ext cx="27250" cy="179850"/>
              </a:xfrm>
              <a:custGeom>
                <a:avLst/>
                <a:gdLst/>
                <a:ahLst/>
                <a:cxnLst/>
                <a:rect l="l" t="t" r="r" b="b"/>
                <a:pathLst>
                  <a:path w="1090" h="7194" extrusionOk="0">
                    <a:moveTo>
                      <a:pt x="112" y="1"/>
                    </a:moveTo>
                    <a:cubicBezTo>
                      <a:pt x="54" y="1"/>
                      <a:pt x="0" y="50"/>
                      <a:pt x="26" y="129"/>
                    </a:cubicBezTo>
                    <a:cubicBezTo>
                      <a:pt x="144" y="1051"/>
                      <a:pt x="286" y="1972"/>
                      <a:pt x="404" y="2894"/>
                    </a:cubicBezTo>
                    <a:cubicBezTo>
                      <a:pt x="546" y="3791"/>
                      <a:pt x="664" y="4713"/>
                      <a:pt x="806" y="5634"/>
                    </a:cubicBezTo>
                    <a:cubicBezTo>
                      <a:pt x="901" y="6154"/>
                      <a:pt x="1019" y="6674"/>
                      <a:pt x="1090" y="7194"/>
                    </a:cubicBezTo>
                    <a:cubicBezTo>
                      <a:pt x="1042" y="6721"/>
                      <a:pt x="1019" y="6272"/>
                      <a:pt x="971" y="5800"/>
                    </a:cubicBezTo>
                    <a:cubicBezTo>
                      <a:pt x="924" y="5327"/>
                      <a:pt x="877" y="4902"/>
                      <a:pt x="806" y="4406"/>
                    </a:cubicBezTo>
                    <a:lnTo>
                      <a:pt x="452" y="1665"/>
                    </a:lnTo>
                    <a:cubicBezTo>
                      <a:pt x="404" y="1145"/>
                      <a:pt x="310" y="602"/>
                      <a:pt x="215" y="106"/>
                    </a:cubicBezTo>
                    <a:cubicBezTo>
                      <a:pt x="205" y="32"/>
                      <a:pt x="157" y="1"/>
                      <a:pt x="11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3"/>
              <p:cNvSpPr/>
              <p:nvPr/>
            </p:nvSpPr>
            <p:spPr>
              <a:xfrm>
                <a:off x="1067425" y="1903325"/>
                <a:ext cx="20700" cy="273425"/>
              </a:xfrm>
              <a:custGeom>
                <a:avLst/>
                <a:gdLst/>
                <a:ahLst/>
                <a:cxnLst/>
                <a:rect l="l" t="t" r="r" b="b"/>
                <a:pathLst>
                  <a:path w="828" h="10937" extrusionOk="0">
                    <a:moveTo>
                      <a:pt x="154" y="1"/>
                    </a:moveTo>
                    <a:cubicBezTo>
                      <a:pt x="92" y="1"/>
                      <a:pt x="32" y="59"/>
                      <a:pt x="48" y="139"/>
                    </a:cubicBezTo>
                    <a:cubicBezTo>
                      <a:pt x="95" y="304"/>
                      <a:pt x="119" y="493"/>
                      <a:pt x="166" y="635"/>
                    </a:cubicBezTo>
                    <a:cubicBezTo>
                      <a:pt x="237" y="824"/>
                      <a:pt x="261" y="989"/>
                      <a:pt x="284" y="1131"/>
                    </a:cubicBezTo>
                    <a:cubicBezTo>
                      <a:pt x="355" y="1486"/>
                      <a:pt x="403" y="1816"/>
                      <a:pt x="450" y="2171"/>
                    </a:cubicBezTo>
                    <a:cubicBezTo>
                      <a:pt x="497" y="2880"/>
                      <a:pt x="521" y="3588"/>
                      <a:pt x="521" y="4297"/>
                    </a:cubicBezTo>
                    <a:cubicBezTo>
                      <a:pt x="521" y="5715"/>
                      <a:pt x="450" y="7133"/>
                      <a:pt x="284" y="8550"/>
                    </a:cubicBezTo>
                    <a:cubicBezTo>
                      <a:pt x="237" y="8928"/>
                      <a:pt x="214" y="9353"/>
                      <a:pt x="143" y="9732"/>
                    </a:cubicBezTo>
                    <a:cubicBezTo>
                      <a:pt x="119" y="9944"/>
                      <a:pt x="95" y="10110"/>
                      <a:pt x="48" y="10322"/>
                    </a:cubicBezTo>
                    <a:cubicBezTo>
                      <a:pt x="25" y="10535"/>
                      <a:pt x="25" y="10747"/>
                      <a:pt x="1" y="10937"/>
                    </a:cubicBezTo>
                    <a:lnTo>
                      <a:pt x="25" y="10937"/>
                    </a:lnTo>
                    <a:cubicBezTo>
                      <a:pt x="95" y="10771"/>
                      <a:pt x="143" y="10582"/>
                      <a:pt x="166" y="10417"/>
                    </a:cubicBezTo>
                    <a:cubicBezTo>
                      <a:pt x="214" y="10228"/>
                      <a:pt x="261" y="10086"/>
                      <a:pt x="284" y="9921"/>
                    </a:cubicBezTo>
                    <a:cubicBezTo>
                      <a:pt x="355" y="9566"/>
                      <a:pt x="450" y="9212"/>
                      <a:pt x="473" y="8857"/>
                    </a:cubicBezTo>
                    <a:cubicBezTo>
                      <a:pt x="592" y="8148"/>
                      <a:pt x="639" y="7392"/>
                      <a:pt x="710" y="6684"/>
                    </a:cubicBezTo>
                    <a:cubicBezTo>
                      <a:pt x="828" y="5266"/>
                      <a:pt x="828" y="3825"/>
                      <a:pt x="733" y="2407"/>
                    </a:cubicBezTo>
                    <a:cubicBezTo>
                      <a:pt x="710" y="2005"/>
                      <a:pt x="686" y="1604"/>
                      <a:pt x="592" y="1202"/>
                    </a:cubicBezTo>
                    <a:cubicBezTo>
                      <a:pt x="568" y="989"/>
                      <a:pt x="497" y="824"/>
                      <a:pt x="473" y="611"/>
                    </a:cubicBezTo>
                    <a:cubicBezTo>
                      <a:pt x="403" y="399"/>
                      <a:pt x="355" y="233"/>
                      <a:pt x="237" y="44"/>
                    </a:cubicBezTo>
                    <a:cubicBezTo>
                      <a:pt x="214" y="14"/>
                      <a:pt x="184" y="1"/>
                      <a:pt x="1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3"/>
              <p:cNvSpPr/>
              <p:nvPr/>
            </p:nvSpPr>
            <p:spPr>
              <a:xfrm>
                <a:off x="1055625" y="1899325"/>
                <a:ext cx="15975" cy="196500"/>
              </a:xfrm>
              <a:custGeom>
                <a:avLst/>
                <a:gdLst/>
                <a:ahLst/>
                <a:cxnLst/>
                <a:rect l="l" t="t" r="r" b="b"/>
                <a:pathLst>
                  <a:path w="639" h="7860" extrusionOk="0">
                    <a:moveTo>
                      <a:pt x="69" y="0"/>
                    </a:moveTo>
                    <a:cubicBezTo>
                      <a:pt x="33" y="0"/>
                      <a:pt x="0" y="30"/>
                      <a:pt x="0" y="86"/>
                    </a:cubicBezTo>
                    <a:cubicBezTo>
                      <a:pt x="24" y="582"/>
                      <a:pt x="118" y="1102"/>
                      <a:pt x="166" y="1598"/>
                    </a:cubicBezTo>
                    <a:cubicBezTo>
                      <a:pt x="237" y="2095"/>
                      <a:pt x="284" y="2591"/>
                      <a:pt x="331" y="3087"/>
                    </a:cubicBezTo>
                    <a:cubicBezTo>
                      <a:pt x="402" y="4103"/>
                      <a:pt x="473" y="5095"/>
                      <a:pt x="473" y="6111"/>
                    </a:cubicBezTo>
                    <a:cubicBezTo>
                      <a:pt x="473" y="6395"/>
                      <a:pt x="473" y="6678"/>
                      <a:pt x="497" y="6962"/>
                    </a:cubicBezTo>
                    <a:cubicBezTo>
                      <a:pt x="497" y="7127"/>
                      <a:pt x="497" y="7269"/>
                      <a:pt x="520" y="7411"/>
                    </a:cubicBezTo>
                    <a:cubicBezTo>
                      <a:pt x="520" y="7552"/>
                      <a:pt x="544" y="7718"/>
                      <a:pt x="544" y="7860"/>
                    </a:cubicBezTo>
                    <a:cubicBezTo>
                      <a:pt x="544" y="7576"/>
                      <a:pt x="615" y="7363"/>
                      <a:pt x="615" y="7080"/>
                    </a:cubicBezTo>
                    <a:cubicBezTo>
                      <a:pt x="615" y="6844"/>
                      <a:pt x="638" y="6584"/>
                      <a:pt x="638" y="6347"/>
                    </a:cubicBezTo>
                    <a:cubicBezTo>
                      <a:pt x="638" y="5851"/>
                      <a:pt x="638" y="5355"/>
                      <a:pt x="615" y="4835"/>
                    </a:cubicBezTo>
                    <a:cubicBezTo>
                      <a:pt x="591" y="3843"/>
                      <a:pt x="497" y="2827"/>
                      <a:pt x="402" y="1835"/>
                    </a:cubicBezTo>
                    <a:cubicBezTo>
                      <a:pt x="355" y="1268"/>
                      <a:pt x="284" y="677"/>
                      <a:pt x="166" y="110"/>
                    </a:cubicBezTo>
                    <a:cubicBezTo>
                      <a:pt x="153" y="36"/>
                      <a:pt x="109" y="0"/>
                      <a:pt x="6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3"/>
              <p:cNvSpPr/>
              <p:nvPr/>
            </p:nvSpPr>
            <p:spPr>
              <a:xfrm>
                <a:off x="862475" y="1937875"/>
                <a:ext cx="187850" cy="282575"/>
              </a:xfrm>
              <a:custGeom>
                <a:avLst/>
                <a:gdLst/>
                <a:ahLst/>
                <a:cxnLst/>
                <a:rect l="l" t="t" r="r" b="b"/>
                <a:pathLst>
                  <a:path w="7514" h="11303" extrusionOk="0">
                    <a:moveTo>
                      <a:pt x="99" y="0"/>
                    </a:moveTo>
                    <a:cubicBezTo>
                      <a:pt x="36" y="0"/>
                      <a:pt x="1" y="57"/>
                      <a:pt x="47" y="104"/>
                    </a:cubicBezTo>
                    <a:cubicBezTo>
                      <a:pt x="307" y="458"/>
                      <a:pt x="567" y="812"/>
                      <a:pt x="851" y="1143"/>
                    </a:cubicBezTo>
                    <a:cubicBezTo>
                      <a:pt x="1111" y="1498"/>
                      <a:pt x="1371" y="1852"/>
                      <a:pt x="1630" y="2183"/>
                    </a:cubicBezTo>
                    <a:cubicBezTo>
                      <a:pt x="2174" y="2892"/>
                      <a:pt x="2670" y="3577"/>
                      <a:pt x="3166" y="4309"/>
                    </a:cubicBezTo>
                    <a:cubicBezTo>
                      <a:pt x="4182" y="5751"/>
                      <a:pt x="5127" y="7239"/>
                      <a:pt x="6002" y="8728"/>
                    </a:cubicBezTo>
                    <a:cubicBezTo>
                      <a:pt x="6238" y="9153"/>
                      <a:pt x="6474" y="9602"/>
                      <a:pt x="6758" y="10003"/>
                    </a:cubicBezTo>
                    <a:cubicBezTo>
                      <a:pt x="7018" y="10429"/>
                      <a:pt x="7254" y="10854"/>
                      <a:pt x="7490" y="11303"/>
                    </a:cubicBezTo>
                    <a:lnTo>
                      <a:pt x="7514" y="11303"/>
                    </a:lnTo>
                    <a:cubicBezTo>
                      <a:pt x="7136" y="10500"/>
                      <a:pt x="6758" y="9720"/>
                      <a:pt x="6332" y="8940"/>
                    </a:cubicBezTo>
                    <a:cubicBezTo>
                      <a:pt x="5931" y="8184"/>
                      <a:pt x="5482" y="7428"/>
                      <a:pt x="5009" y="6696"/>
                    </a:cubicBezTo>
                    <a:cubicBezTo>
                      <a:pt x="4088" y="5183"/>
                      <a:pt x="3095" y="3742"/>
                      <a:pt x="2056" y="2348"/>
                    </a:cubicBezTo>
                    <a:lnTo>
                      <a:pt x="1158" y="1214"/>
                    </a:lnTo>
                    <a:cubicBezTo>
                      <a:pt x="874" y="812"/>
                      <a:pt x="544" y="411"/>
                      <a:pt x="213" y="56"/>
                    </a:cubicBezTo>
                    <a:cubicBezTo>
                      <a:pt x="172" y="16"/>
                      <a:pt x="132" y="0"/>
                      <a:pt x="9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3"/>
              <p:cNvSpPr/>
              <p:nvPr/>
            </p:nvSpPr>
            <p:spPr>
              <a:xfrm>
                <a:off x="885400" y="2002025"/>
                <a:ext cx="112350" cy="144600"/>
              </a:xfrm>
              <a:custGeom>
                <a:avLst/>
                <a:gdLst/>
                <a:ahLst/>
                <a:cxnLst/>
                <a:rect l="l" t="t" r="r" b="b"/>
                <a:pathLst>
                  <a:path w="4494" h="5784" extrusionOk="0">
                    <a:moveTo>
                      <a:pt x="132" y="1"/>
                    </a:moveTo>
                    <a:cubicBezTo>
                      <a:pt x="60" y="1"/>
                      <a:pt x="1" y="122"/>
                      <a:pt x="52" y="207"/>
                    </a:cubicBezTo>
                    <a:cubicBezTo>
                      <a:pt x="595" y="940"/>
                      <a:pt x="1186" y="1672"/>
                      <a:pt x="1753" y="2381"/>
                    </a:cubicBezTo>
                    <a:cubicBezTo>
                      <a:pt x="2320" y="3137"/>
                      <a:pt x="2911" y="3846"/>
                      <a:pt x="3478" y="4579"/>
                    </a:cubicBezTo>
                    <a:cubicBezTo>
                      <a:pt x="3785" y="4980"/>
                      <a:pt x="4139" y="5382"/>
                      <a:pt x="4494" y="5784"/>
                    </a:cubicBezTo>
                    <a:lnTo>
                      <a:pt x="3691" y="4626"/>
                    </a:lnTo>
                    <a:cubicBezTo>
                      <a:pt x="3431" y="4248"/>
                      <a:pt x="3171" y="3870"/>
                      <a:pt x="2887" y="3515"/>
                    </a:cubicBezTo>
                    <a:lnTo>
                      <a:pt x="1186" y="1294"/>
                    </a:lnTo>
                    <a:lnTo>
                      <a:pt x="217" y="66"/>
                    </a:lnTo>
                    <a:cubicBezTo>
                      <a:pt x="191" y="19"/>
                      <a:pt x="161" y="1"/>
                      <a:pt x="13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3"/>
              <p:cNvSpPr/>
              <p:nvPr/>
            </p:nvSpPr>
            <p:spPr>
              <a:xfrm>
                <a:off x="900050" y="1941675"/>
                <a:ext cx="134925" cy="239800"/>
              </a:xfrm>
              <a:custGeom>
                <a:avLst/>
                <a:gdLst/>
                <a:ahLst/>
                <a:cxnLst/>
                <a:rect l="l" t="t" r="r" b="b"/>
                <a:pathLst>
                  <a:path w="5397" h="9592" extrusionOk="0">
                    <a:moveTo>
                      <a:pt x="127" y="1"/>
                    </a:moveTo>
                    <a:cubicBezTo>
                      <a:pt x="47" y="1"/>
                      <a:pt x="1" y="90"/>
                      <a:pt x="57" y="164"/>
                    </a:cubicBezTo>
                    <a:cubicBezTo>
                      <a:pt x="175" y="282"/>
                      <a:pt x="293" y="424"/>
                      <a:pt x="411" y="542"/>
                    </a:cubicBezTo>
                    <a:cubicBezTo>
                      <a:pt x="529" y="660"/>
                      <a:pt x="647" y="826"/>
                      <a:pt x="765" y="920"/>
                    </a:cubicBezTo>
                    <a:cubicBezTo>
                      <a:pt x="1002" y="1204"/>
                      <a:pt x="1191" y="1464"/>
                      <a:pt x="1380" y="1747"/>
                    </a:cubicBezTo>
                    <a:cubicBezTo>
                      <a:pt x="1781" y="2338"/>
                      <a:pt x="2136" y="2929"/>
                      <a:pt x="2490" y="3567"/>
                    </a:cubicBezTo>
                    <a:cubicBezTo>
                      <a:pt x="3199" y="4795"/>
                      <a:pt x="3861" y="6071"/>
                      <a:pt x="4428" y="7371"/>
                    </a:cubicBezTo>
                    <a:cubicBezTo>
                      <a:pt x="4569" y="7725"/>
                      <a:pt x="4735" y="8103"/>
                      <a:pt x="4877" y="8481"/>
                    </a:cubicBezTo>
                    <a:cubicBezTo>
                      <a:pt x="4947" y="8670"/>
                      <a:pt x="5042" y="8835"/>
                      <a:pt x="5089" y="9024"/>
                    </a:cubicBezTo>
                    <a:cubicBezTo>
                      <a:pt x="5184" y="9190"/>
                      <a:pt x="5278" y="9403"/>
                      <a:pt x="5373" y="9592"/>
                    </a:cubicBezTo>
                    <a:lnTo>
                      <a:pt x="5396" y="9592"/>
                    </a:lnTo>
                    <a:cubicBezTo>
                      <a:pt x="5373" y="9403"/>
                      <a:pt x="5326" y="9237"/>
                      <a:pt x="5278" y="9048"/>
                    </a:cubicBezTo>
                    <a:cubicBezTo>
                      <a:pt x="5207" y="8883"/>
                      <a:pt x="5184" y="8741"/>
                      <a:pt x="5113" y="8552"/>
                    </a:cubicBezTo>
                    <a:cubicBezTo>
                      <a:pt x="4995" y="8198"/>
                      <a:pt x="4877" y="7867"/>
                      <a:pt x="4735" y="7512"/>
                    </a:cubicBezTo>
                    <a:cubicBezTo>
                      <a:pt x="4475" y="6851"/>
                      <a:pt x="4168" y="6189"/>
                      <a:pt x="3884" y="5528"/>
                    </a:cubicBezTo>
                    <a:cubicBezTo>
                      <a:pt x="3270" y="4228"/>
                      <a:pt x="2561" y="3000"/>
                      <a:pt x="1758" y="1818"/>
                    </a:cubicBezTo>
                    <a:lnTo>
                      <a:pt x="1049" y="849"/>
                    </a:lnTo>
                    <a:cubicBezTo>
                      <a:pt x="931" y="684"/>
                      <a:pt x="789" y="542"/>
                      <a:pt x="671" y="401"/>
                    </a:cubicBezTo>
                    <a:cubicBezTo>
                      <a:pt x="506" y="259"/>
                      <a:pt x="364" y="141"/>
                      <a:pt x="198" y="22"/>
                    </a:cubicBezTo>
                    <a:cubicBezTo>
                      <a:pt x="173" y="7"/>
                      <a:pt x="149" y="1"/>
                      <a:pt x="12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3"/>
              <p:cNvSpPr/>
              <p:nvPr/>
            </p:nvSpPr>
            <p:spPr>
              <a:xfrm>
                <a:off x="886975" y="1944550"/>
                <a:ext cx="109000" cy="163675"/>
              </a:xfrm>
              <a:custGeom>
                <a:avLst/>
                <a:gdLst/>
                <a:ahLst/>
                <a:cxnLst/>
                <a:rect l="l" t="t" r="r" b="b"/>
                <a:pathLst>
                  <a:path w="4360" h="6547" extrusionOk="0">
                    <a:moveTo>
                      <a:pt x="90" y="1"/>
                    </a:moveTo>
                    <a:cubicBezTo>
                      <a:pt x="59" y="1"/>
                      <a:pt x="0" y="72"/>
                      <a:pt x="36" y="144"/>
                    </a:cubicBezTo>
                    <a:cubicBezTo>
                      <a:pt x="296" y="545"/>
                      <a:pt x="627" y="947"/>
                      <a:pt x="934" y="1349"/>
                    </a:cubicBezTo>
                    <a:lnTo>
                      <a:pt x="1808" y="2601"/>
                    </a:lnTo>
                    <a:cubicBezTo>
                      <a:pt x="2375" y="3404"/>
                      <a:pt x="2942" y="4231"/>
                      <a:pt x="3439" y="5105"/>
                    </a:cubicBezTo>
                    <a:lnTo>
                      <a:pt x="3887" y="5814"/>
                    </a:lnTo>
                    <a:cubicBezTo>
                      <a:pt x="3958" y="5932"/>
                      <a:pt x="4029" y="6051"/>
                      <a:pt x="4124" y="6192"/>
                    </a:cubicBezTo>
                    <a:cubicBezTo>
                      <a:pt x="4195" y="6310"/>
                      <a:pt x="4289" y="6429"/>
                      <a:pt x="4360" y="6547"/>
                    </a:cubicBezTo>
                    <a:cubicBezTo>
                      <a:pt x="4218" y="6310"/>
                      <a:pt x="4147" y="6074"/>
                      <a:pt x="4029" y="5838"/>
                    </a:cubicBezTo>
                    <a:cubicBezTo>
                      <a:pt x="3911" y="5625"/>
                      <a:pt x="3793" y="5389"/>
                      <a:pt x="3675" y="5176"/>
                    </a:cubicBezTo>
                    <a:cubicBezTo>
                      <a:pt x="3415" y="4751"/>
                      <a:pt x="3179" y="4302"/>
                      <a:pt x="2871" y="3877"/>
                    </a:cubicBezTo>
                    <a:cubicBezTo>
                      <a:pt x="2352" y="3026"/>
                      <a:pt x="1785" y="2199"/>
                      <a:pt x="1170" y="1372"/>
                    </a:cubicBezTo>
                    <a:cubicBezTo>
                      <a:pt x="839" y="900"/>
                      <a:pt x="485" y="427"/>
                      <a:pt x="107" y="26"/>
                    </a:cubicBezTo>
                    <a:cubicBezTo>
                      <a:pt x="107" y="8"/>
                      <a:pt x="100" y="1"/>
                      <a:pt x="9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3"/>
              <p:cNvSpPr/>
              <p:nvPr/>
            </p:nvSpPr>
            <p:spPr>
              <a:xfrm>
                <a:off x="739400" y="2074575"/>
                <a:ext cx="302650" cy="153575"/>
              </a:xfrm>
              <a:custGeom>
                <a:avLst/>
                <a:gdLst/>
                <a:ahLst/>
                <a:cxnLst/>
                <a:rect l="l" t="t" r="r" b="b"/>
                <a:pathLst>
                  <a:path w="12106" h="6143" extrusionOk="0">
                    <a:moveTo>
                      <a:pt x="50" y="1"/>
                    </a:moveTo>
                    <a:cubicBezTo>
                      <a:pt x="17" y="1"/>
                      <a:pt x="0" y="85"/>
                      <a:pt x="56" y="141"/>
                    </a:cubicBezTo>
                    <a:cubicBezTo>
                      <a:pt x="434" y="306"/>
                      <a:pt x="859" y="472"/>
                      <a:pt x="1261" y="637"/>
                    </a:cubicBezTo>
                    <a:cubicBezTo>
                      <a:pt x="1686" y="826"/>
                      <a:pt x="2088" y="968"/>
                      <a:pt x="2490" y="1133"/>
                    </a:cubicBezTo>
                    <a:cubicBezTo>
                      <a:pt x="3269" y="1464"/>
                      <a:pt x="4073" y="1818"/>
                      <a:pt x="4876" y="2196"/>
                    </a:cubicBezTo>
                    <a:cubicBezTo>
                      <a:pt x="6459" y="2952"/>
                      <a:pt x="7995" y="3779"/>
                      <a:pt x="9531" y="4630"/>
                    </a:cubicBezTo>
                    <a:cubicBezTo>
                      <a:pt x="9956" y="4866"/>
                      <a:pt x="10357" y="5126"/>
                      <a:pt x="10806" y="5362"/>
                    </a:cubicBezTo>
                    <a:cubicBezTo>
                      <a:pt x="11255" y="5599"/>
                      <a:pt x="11657" y="5859"/>
                      <a:pt x="12082" y="6142"/>
                    </a:cubicBezTo>
                    <a:cubicBezTo>
                      <a:pt x="12082" y="6142"/>
                      <a:pt x="12106" y="6142"/>
                      <a:pt x="12082" y="6095"/>
                    </a:cubicBezTo>
                    <a:cubicBezTo>
                      <a:pt x="11350" y="5599"/>
                      <a:pt x="10641" y="5102"/>
                      <a:pt x="9861" y="4654"/>
                    </a:cubicBezTo>
                    <a:cubicBezTo>
                      <a:pt x="9129" y="4205"/>
                      <a:pt x="8349" y="3779"/>
                      <a:pt x="7593" y="3354"/>
                    </a:cubicBezTo>
                    <a:cubicBezTo>
                      <a:pt x="6057" y="2527"/>
                      <a:pt x="4451" y="1747"/>
                      <a:pt x="2844" y="1086"/>
                    </a:cubicBezTo>
                    <a:cubicBezTo>
                      <a:pt x="2395" y="873"/>
                      <a:pt x="1923" y="708"/>
                      <a:pt x="1474" y="519"/>
                    </a:cubicBezTo>
                    <a:cubicBezTo>
                      <a:pt x="1001" y="353"/>
                      <a:pt x="552" y="141"/>
                      <a:pt x="80" y="23"/>
                    </a:cubicBezTo>
                    <a:cubicBezTo>
                      <a:pt x="69" y="7"/>
                      <a:pt x="59" y="1"/>
                      <a:pt x="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3"/>
              <p:cNvSpPr/>
              <p:nvPr/>
            </p:nvSpPr>
            <p:spPr>
              <a:xfrm>
                <a:off x="791475" y="2118275"/>
                <a:ext cx="167900" cy="70300"/>
              </a:xfrm>
              <a:custGeom>
                <a:avLst/>
                <a:gdLst/>
                <a:ahLst/>
                <a:cxnLst/>
                <a:rect l="l" t="t" r="r" b="b"/>
                <a:pathLst>
                  <a:path w="6716" h="2812" extrusionOk="0">
                    <a:moveTo>
                      <a:pt x="103" y="1"/>
                    </a:moveTo>
                    <a:cubicBezTo>
                      <a:pt x="34" y="1"/>
                      <a:pt x="1" y="173"/>
                      <a:pt x="99" y="212"/>
                    </a:cubicBezTo>
                    <a:cubicBezTo>
                      <a:pt x="974" y="566"/>
                      <a:pt x="1824" y="921"/>
                      <a:pt x="2675" y="1252"/>
                    </a:cubicBezTo>
                    <a:cubicBezTo>
                      <a:pt x="3525" y="1606"/>
                      <a:pt x="4400" y="1937"/>
                      <a:pt x="5250" y="2291"/>
                    </a:cubicBezTo>
                    <a:cubicBezTo>
                      <a:pt x="5746" y="2457"/>
                      <a:pt x="6243" y="2646"/>
                      <a:pt x="6715" y="2811"/>
                    </a:cubicBezTo>
                    <a:cubicBezTo>
                      <a:pt x="6313" y="2622"/>
                      <a:pt x="5888" y="2409"/>
                      <a:pt x="5463" y="2220"/>
                    </a:cubicBezTo>
                    <a:cubicBezTo>
                      <a:pt x="5038" y="2031"/>
                      <a:pt x="4589" y="1842"/>
                      <a:pt x="4187" y="1677"/>
                    </a:cubicBezTo>
                    <a:lnTo>
                      <a:pt x="1612" y="614"/>
                    </a:lnTo>
                    <a:cubicBezTo>
                      <a:pt x="1115" y="401"/>
                      <a:pt x="643" y="188"/>
                      <a:pt x="147" y="23"/>
                    </a:cubicBezTo>
                    <a:cubicBezTo>
                      <a:pt x="131" y="8"/>
                      <a:pt x="116" y="1"/>
                      <a:pt x="10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3"/>
              <p:cNvSpPr/>
              <p:nvPr/>
            </p:nvSpPr>
            <p:spPr>
              <a:xfrm>
                <a:off x="773875" y="2058600"/>
                <a:ext cx="236875" cy="141775"/>
              </a:xfrm>
              <a:custGeom>
                <a:avLst/>
                <a:gdLst/>
                <a:ahLst/>
                <a:cxnLst/>
                <a:rect l="l" t="t" r="r" b="b"/>
                <a:pathLst>
                  <a:path w="9475" h="5671" extrusionOk="0">
                    <a:moveTo>
                      <a:pt x="165" y="0"/>
                    </a:moveTo>
                    <a:cubicBezTo>
                      <a:pt x="47" y="0"/>
                      <a:pt x="0" y="165"/>
                      <a:pt x="95" y="189"/>
                    </a:cubicBezTo>
                    <a:cubicBezTo>
                      <a:pt x="284" y="236"/>
                      <a:pt x="425" y="307"/>
                      <a:pt x="614" y="331"/>
                    </a:cubicBezTo>
                    <a:cubicBezTo>
                      <a:pt x="780" y="402"/>
                      <a:pt x="922" y="425"/>
                      <a:pt x="1111" y="473"/>
                    </a:cubicBezTo>
                    <a:cubicBezTo>
                      <a:pt x="1441" y="591"/>
                      <a:pt x="1748" y="756"/>
                      <a:pt x="2079" y="898"/>
                    </a:cubicBezTo>
                    <a:cubicBezTo>
                      <a:pt x="2741" y="1181"/>
                      <a:pt x="3355" y="1536"/>
                      <a:pt x="3969" y="1890"/>
                    </a:cubicBezTo>
                    <a:cubicBezTo>
                      <a:pt x="5222" y="2599"/>
                      <a:pt x="6403" y="3402"/>
                      <a:pt x="7537" y="4229"/>
                    </a:cubicBezTo>
                    <a:cubicBezTo>
                      <a:pt x="7868" y="4466"/>
                      <a:pt x="8199" y="4702"/>
                      <a:pt x="8482" y="4962"/>
                    </a:cubicBezTo>
                    <a:cubicBezTo>
                      <a:pt x="8648" y="5080"/>
                      <a:pt x="8789" y="5198"/>
                      <a:pt x="8955" y="5316"/>
                    </a:cubicBezTo>
                    <a:cubicBezTo>
                      <a:pt x="9120" y="5434"/>
                      <a:pt x="9286" y="5552"/>
                      <a:pt x="9475" y="5671"/>
                    </a:cubicBezTo>
                    <a:cubicBezTo>
                      <a:pt x="9357" y="5529"/>
                      <a:pt x="9238" y="5411"/>
                      <a:pt x="9073" y="5269"/>
                    </a:cubicBezTo>
                    <a:cubicBezTo>
                      <a:pt x="8955" y="5151"/>
                      <a:pt x="8813" y="5033"/>
                      <a:pt x="8695" y="4915"/>
                    </a:cubicBezTo>
                    <a:cubicBezTo>
                      <a:pt x="8435" y="4678"/>
                      <a:pt x="8128" y="4442"/>
                      <a:pt x="7868" y="4206"/>
                    </a:cubicBezTo>
                    <a:cubicBezTo>
                      <a:pt x="7301" y="3757"/>
                      <a:pt x="6710" y="3308"/>
                      <a:pt x="6120" y="2906"/>
                    </a:cubicBezTo>
                    <a:cubicBezTo>
                      <a:pt x="4938" y="2103"/>
                      <a:pt x="3710" y="1370"/>
                      <a:pt x="2410" y="756"/>
                    </a:cubicBezTo>
                    <a:cubicBezTo>
                      <a:pt x="2056" y="567"/>
                      <a:pt x="1678" y="425"/>
                      <a:pt x="1323" y="284"/>
                    </a:cubicBezTo>
                    <a:cubicBezTo>
                      <a:pt x="1134" y="213"/>
                      <a:pt x="922" y="165"/>
                      <a:pt x="756" y="95"/>
                    </a:cubicBezTo>
                    <a:cubicBezTo>
                      <a:pt x="544" y="47"/>
                      <a:pt x="378" y="0"/>
                      <a:pt x="16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3"/>
              <p:cNvSpPr/>
              <p:nvPr/>
            </p:nvSpPr>
            <p:spPr>
              <a:xfrm>
                <a:off x="763450" y="2067375"/>
                <a:ext cx="177000" cy="88700"/>
              </a:xfrm>
              <a:custGeom>
                <a:avLst/>
                <a:gdLst/>
                <a:ahLst/>
                <a:cxnLst/>
                <a:rect l="l" t="t" r="r" b="b"/>
                <a:pathLst>
                  <a:path w="7080" h="3548" extrusionOk="0">
                    <a:moveTo>
                      <a:pt x="141" y="1"/>
                    </a:moveTo>
                    <a:cubicBezTo>
                      <a:pt x="73" y="1"/>
                      <a:pt x="1" y="127"/>
                      <a:pt x="110" y="192"/>
                    </a:cubicBezTo>
                    <a:cubicBezTo>
                      <a:pt x="559" y="429"/>
                      <a:pt x="1008" y="594"/>
                      <a:pt x="1504" y="783"/>
                    </a:cubicBezTo>
                    <a:cubicBezTo>
                      <a:pt x="1976" y="996"/>
                      <a:pt x="2402" y="1185"/>
                      <a:pt x="2874" y="1397"/>
                    </a:cubicBezTo>
                    <a:cubicBezTo>
                      <a:pt x="3796" y="1846"/>
                      <a:pt x="4694" y="2295"/>
                      <a:pt x="5568" y="2768"/>
                    </a:cubicBezTo>
                    <a:cubicBezTo>
                      <a:pt x="5804" y="2910"/>
                      <a:pt x="6064" y="3028"/>
                      <a:pt x="6300" y="3170"/>
                    </a:cubicBezTo>
                    <a:cubicBezTo>
                      <a:pt x="6418" y="3240"/>
                      <a:pt x="6584" y="3311"/>
                      <a:pt x="6702" y="3382"/>
                    </a:cubicBezTo>
                    <a:cubicBezTo>
                      <a:pt x="6844" y="3429"/>
                      <a:pt x="6962" y="3500"/>
                      <a:pt x="7080" y="3548"/>
                    </a:cubicBezTo>
                    <a:cubicBezTo>
                      <a:pt x="6867" y="3406"/>
                      <a:pt x="6655" y="3264"/>
                      <a:pt x="6418" y="3122"/>
                    </a:cubicBezTo>
                    <a:cubicBezTo>
                      <a:pt x="6206" y="2957"/>
                      <a:pt x="6017" y="2839"/>
                      <a:pt x="5804" y="2721"/>
                    </a:cubicBezTo>
                    <a:cubicBezTo>
                      <a:pt x="5355" y="2461"/>
                      <a:pt x="4930" y="2224"/>
                      <a:pt x="4481" y="1988"/>
                    </a:cubicBezTo>
                    <a:cubicBezTo>
                      <a:pt x="3583" y="1516"/>
                      <a:pt x="2685" y="1067"/>
                      <a:pt x="1764" y="665"/>
                    </a:cubicBezTo>
                    <a:cubicBezTo>
                      <a:pt x="1220" y="429"/>
                      <a:pt x="724" y="192"/>
                      <a:pt x="157" y="3"/>
                    </a:cubicBezTo>
                    <a:cubicBezTo>
                      <a:pt x="152" y="2"/>
                      <a:pt x="146" y="1"/>
                      <a:pt x="14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3"/>
              <p:cNvSpPr/>
              <p:nvPr/>
            </p:nvSpPr>
            <p:spPr>
              <a:xfrm>
                <a:off x="701225" y="2232000"/>
                <a:ext cx="337300" cy="25750"/>
              </a:xfrm>
              <a:custGeom>
                <a:avLst/>
                <a:gdLst/>
                <a:ahLst/>
                <a:cxnLst/>
                <a:rect l="l" t="t" r="r" b="b"/>
                <a:pathLst>
                  <a:path w="13492" h="1030" extrusionOk="0">
                    <a:moveTo>
                      <a:pt x="10045" y="1"/>
                    </a:moveTo>
                    <a:cubicBezTo>
                      <a:pt x="9435" y="1"/>
                      <a:pt x="8817" y="17"/>
                      <a:pt x="8199" y="34"/>
                    </a:cubicBezTo>
                    <a:cubicBezTo>
                      <a:pt x="6474" y="105"/>
                      <a:pt x="4702" y="223"/>
                      <a:pt x="2953" y="436"/>
                    </a:cubicBezTo>
                    <a:cubicBezTo>
                      <a:pt x="2481" y="483"/>
                      <a:pt x="1985" y="554"/>
                      <a:pt x="1512" y="625"/>
                    </a:cubicBezTo>
                    <a:cubicBezTo>
                      <a:pt x="992" y="696"/>
                      <a:pt x="520" y="790"/>
                      <a:pt x="24" y="908"/>
                    </a:cubicBezTo>
                    <a:cubicBezTo>
                      <a:pt x="2" y="908"/>
                      <a:pt x="0" y="1029"/>
                      <a:pt x="74" y="1029"/>
                    </a:cubicBezTo>
                    <a:cubicBezTo>
                      <a:pt x="80" y="1029"/>
                      <a:pt x="87" y="1028"/>
                      <a:pt x="94" y="1026"/>
                    </a:cubicBezTo>
                    <a:cubicBezTo>
                      <a:pt x="520" y="979"/>
                      <a:pt x="945" y="908"/>
                      <a:pt x="1394" y="837"/>
                    </a:cubicBezTo>
                    <a:cubicBezTo>
                      <a:pt x="1819" y="790"/>
                      <a:pt x="2268" y="719"/>
                      <a:pt x="2693" y="672"/>
                    </a:cubicBezTo>
                    <a:cubicBezTo>
                      <a:pt x="3544" y="554"/>
                      <a:pt x="4418" y="459"/>
                      <a:pt x="5292" y="389"/>
                    </a:cubicBezTo>
                    <a:cubicBezTo>
                      <a:pt x="7017" y="247"/>
                      <a:pt x="8789" y="200"/>
                      <a:pt x="10538" y="152"/>
                    </a:cubicBezTo>
                    <a:lnTo>
                      <a:pt x="11979" y="152"/>
                    </a:lnTo>
                    <a:cubicBezTo>
                      <a:pt x="12499" y="152"/>
                      <a:pt x="12995" y="152"/>
                      <a:pt x="13468" y="200"/>
                    </a:cubicBezTo>
                    <a:cubicBezTo>
                      <a:pt x="13491" y="200"/>
                      <a:pt x="13491" y="152"/>
                      <a:pt x="13468" y="152"/>
                    </a:cubicBezTo>
                    <a:cubicBezTo>
                      <a:pt x="12570" y="105"/>
                      <a:pt x="11695" y="34"/>
                      <a:pt x="10798" y="10"/>
                    </a:cubicBezTo>
                    <a:cubicBezTo>
                      <a:pt x="10548" y="4"/>
                      <a:pt x="10297" y="1"/>
                      <a:pt x="1004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3"/>
              <p:cNvSpPr/>
              <p:nvPr/>
            </p:nvSpPr>
            <p:spPr>
              <a:xfrm>
                <a:off x="767375" y="2244075"/>
                <a:ext cx="181950" cy="26600"/>
              </a:xfrm>
              <a:custGeom>
                <a:avLst/>
                <a:gdLst/>
                <a:ahLst/>
                <a:cxnLst/>
                <a:rect l="l" t="t" r="r" b="b"/>
                <a:pathLst>
                  <a:path w="7278" h="1064" extrusionOk="0">
                    <a:moveTo>
                      <a:pt x="7277" y="0"/>
                    </a:moveTo>
                    <a:lnTo>
                      <a:pt x="7277" y="0"/>
                    </a:lnTo>
                    <a:cubicBezTo>
                      <a:pt x="6805" y="24"/>
                      <a:pt x="6356" y="71"/>
                      <a:pt x="5883" y="118"/>
                    </a:cubicBezTo>
                    <a:cubicBezTo>
                      <a:pt x="5411" y="142"/>
                      <a:pt x="4962" y="213"/>
                      <a:pt x="4489" y="260"/>
                    </a:cubicBezTo>
                    <a:lnTo>
                      <a:pt x="1749" y="614"/>
                    </a:lnTo>
                    <a:cubicBezTo>
                      <a:pt x="1229" y="685"/>
                      <a:pt x="685" y="780"/>
                      <a:pt x="189" y="851"/>
                    </a:cubicBezTo>
                    <a:cubicBezTo>
                      <a:pt x="0" y="851"/>
                      <a:pt x="71" y="1063"/>
                      <a:pt x="213" y="1063"/>
                    </a:cubicBezTo>
                    <a:cubicBezTo>
                      <a:pt x="1134" y="945"/>
                      <a:pt x="2056" y="803"/>
                      <a:pt x="2954" y="685"/>
                    </a:cubicBezTo>
                    <a:cubicBezTo>
                      <a:pt x="3875" y="543"/>
                      <a:pt x="4797" y="425"/>
                      <a:pt x="5718" y="260"/>
                    </a:cubicBezTo>
                    <a:cubicBezTo>
                      <a:pt x="6238" y="189"/>
                      <a:pt x="6734" y="71"/>
                      <a:pt x="727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3"/>
              <p:cNvSpPr/>
              <p:nvPr/>
            </p:nvSpPr>
            <p:spPr>
              <a:xfrm>
                <a:off x="723275" y="2208700"/>
                <a:ext cx="273900" cy="20025"/>
              </a:xfrm>
              <a:custGeom>
                <a:avLst/>
                <a:gdLst/>
                <a:ahLst/>
                <a:cxnLst/>
                <a:rect l="l" t="t" r="r" b="b"/>
                <a:pathLst>
                  <a:path w="10956" h="801" extrusionOk="0">
                    <a:moveTo>
                      <a:pt x="4445" y="0"/>
                    </a:moveTo>
                    <a:cubicBezTo>
                      <a:pt x="3770" y="0"/>
                      <a:pt x="3095" y="24"/>
                      <a:pt x="2426" y="68"/>
                    </a:cubicBezTo>
                    <a:cubicBezTo>
                      <a:pt x="2000" y="92"/>
                      <a:pt x="1622" y="116"/>
                      <a:pt x="1221" y="210"/>
                    </a:cubicBezTo>
                    <a:cubicBezTo>
                      <a:pt x="1008" y="234"/>
                      <a:pt x="819" y="305"/>
                      <a:pt x="630" y="328"/>
                    </a:cubicBezTo>
                    <a:cubicBezTo>
                      <a:pt x="417" y="375"/>
                      <a:pt x="228" y="446"/>
                      <a:pt x="63" y="564"/>
                    </a:cubicBezTo>
                    <a:cubicBezTo>
                      <a:pt x="1" y="606"/>
                      <a:pt x="48" y="738"/>
                      <a:pt x="124" y="738"/>
                    </a:cubicBezTo>
                    <a:cubicBezTo>
                      <a:pt x="135" y="738"/>
                      <a:pt x="146" y="736"/>
                      <a:pt x="158" y="730"/>
                    </a:cubicBezTo>
                    <a:cubicBezTo>
                      <a:pt x="323" y="706"/>
                      <a:pt x="512" y="683"/>
                      <a:pt x="654" y="612"/>
                    </a:cubicBezTo>
                    <a:cubicBezTo>
                      <a:pt x="819" y="564"/>
                      <a:pt x="1008" y="541"/>
                      <a:pt x="1150" y="494"/>
                    </a:cubicBezTo>
                    <a:cubicBezTo>
                      <a:pt x="1504" y="446"/>
                      <a:pt x="1835" y="375"/>
                      <a:pt x="2189" y="352"/>
                    </a:cubicBezTo>
                    <a:cubicBezTo>
                      <a:pt x="2898" y="305"/>
                      <a:pt x="3607" y="257"/>
                      <a:pt x="4316" y="257"/>
                    </a:cubicBezTo>
                    <a:cubicBezTo>
                      <a:pt x="5734" y="257"/>
                      <a:pt x="7151" y="352"/>
                      <a:pt x="8569" y="494"/>
                    </a:cubicBezTo>
                    <a:cubicBezTo>
                      <a:pt x="8947" y="564"/>
                      <a:pt x="9372" y="588"/>
                      <a:pt x="9750" y="659"/>
                    </a:cubicBezTo>
                    <a:cubicBezTo>
                      <a:pt x="9963" y="683"/>
                      <a:pt x="10128" y="706"/>
                      <a:pt x="10341" y="730"/>
                    </a:cubicBezTo>
                    <a:cubicBezTo>
                      <a:pt x="10554" y="753"/>
                      <a:pt x="10743" y="753"/>
                      <a:pt x="10955" y="801"/>
                    </a:cubicBezTo>
                    <a:lnTo>
                      <a:pt x="10955" y="777"/>
                    </a:lnTo>
                    <a:cubicBezTo>
                      <a:pt x="10790" y="706"/>
                      <a:pt x="10601" y="659"/>
                      <a:pt x="10435" y="612"/>
                    </a:cubicBezTo>
                    <a:cubicBezTo>
                      <a:pt x="10246" y="588"/>
                      <a:pt x="10105" y="541"/>
                      <a:pt x="9916" y="494"/>
                    </a:cubicBezTo>
                    <a:cubicBezTo>
                      <a:pt x="9561" y="446"/>
                      <a:pt x="9207" y="352"/>
                      <a:pt x="8852" y="328"/>
                    </a:cubicBezTo>
                    <a:cubicBezTo>
                      <a:pt x="8144" y="210"/>
                      <a:pt x="7411" y="139"/>
                      <a:pt x="6702" y="92"/>
                    </a:cubicBezTo>
                    <a:cubicBezTo>
                      <a:pt x="5954" y="30"/>
                      <a:pt x="5199" y="0"/>
                      <a:pt x="44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3"/>
              <p:cNvSpPr/>
              <p:nvPr/>
            </p:nvSpPr>
            <p:spPr>
              <a:xfrm>
                <a:off x="719525" y="2223975"/>
                <a:ext cx="196725" cy="16575"/>
              </a:xfrm>
              <a:custGeom>
                <a:avLst/>
                <a:gdLst/>
                <a:ahLst/>
                <a:cxnLst/>
                <a:rect l="l" t="t" r="r" b="b"/>
                <a:pathLst>
                  <a:path w="7869" h="663" extrusionOk="0">
                    <a:moveTo>
                      <a:pt x="6356" y="1"/>
                    </a:moveTo>
                    <a:cubicBezTo>
                      <a:pt x="5860" y="1"/>
                      <a:pt x="5340" y="1"/>
                      <a:pt x="4844" y="48"/>
                    </a:cubicBezTo>
                    <a:cubicBezTo>
                      <a:pt x="3852" y="72"/>
                      <a:pt x="2836" y="166"/>
                      <a:pt x="1843" y="237"/>
                    </a:cubicBezTo>
                    <a:cubicBezTo>
                      <a:pt x="1276" y="308"/>
                      <a:pt x="686" y="355"/>
                      <a:pt x="118" y="473"/>
                    </a:cubicBezTo>
                    <a:cubicBezTo>
                      <a:pt x="0" y="473"/>
                      <a:pt x="0" y="662"/>
                      <a:pt x="95" y="662"/>
                    </a:cubicBezTo>
                    <a:cubicBezTo>
                      <a:pt x="591" y="639"/>
                      <a:pt x="1087" y="544"/>
                      <a:pt x="1583" y="473"/>
                    </a:cubicBezTo>
                    <a:cubicBezTo>
                      <a:pt x="2103" y="426"/>
                      <a:pt x="2599" y="355"/>
                      <a:pt x="3096" y="331"/>
                    </a:cubicBezTo>
                    <a:cubicBezTo>
                      <a:pt x="4112" y="237"/>
                      <a:pt x="5104" y="190"/>
                      <a:pt x="6120" y="190"/>
                    </a:cubicBezTo>
                    <a:cubicBezTo>
                      <a:pt x="6403" y="190"/>
                      <a:pt x="6687" y="190"/>
                      <a:pt x="6970" y="166"/>
                    </a:cubicBezTo>
                    <a:cubicBezTo>
                      <a:pt x="7112" y="166"/>
                      <a:pt x="7278" y="166"/>
                      <a:pt x="7419" y="119"/>
                    </a:cubicBezTo>
                    <a:cubicBezTo>
                      <a:pt x="7561" y="119"/>
                      <a:pt x="7703" y="95"/>
                      <a:pt x="7868" y="95"/>
                    </a:cubicBezTo>
                    <a:cubicBezTo>
                      <a:pt x="7585" y="95"/>
                      <a:pt x="7348" y="48"/>
                      <a:pt x="7089" y="48"/>
                    </a:cubicBezTo>
                    <a:cubicBezTo>
                      <a:pt x="6852" y="48"/>
                      <a:pt x="6592" y="1"/>
                      <a:pt x="635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3"/>
              <p:cNvSpPr/>
              <p:nvPr/>
            </p:nvSpPr>
            <p:spPr>
              <a:xfrm>
                <a:off x="757600" y="2245825"/>
                <a:ext cx="283275" cy="186950"/>
              </a:xfrm>
              <a:custGeom>
                <a:avLst/>
                <a:gdLst/>
                <a:ahLst/>
                <a:cxnLst/>
                <a:rect l="l" t="t" r="r" b="b"/>
                <a:pathLst>
                  <a:path w="11331" h="7478" extrusionOk="0">
                    <a:moveTo>
                      <a:pt x="11331" y="1"/>
                    </a:moveTo>
                    <a:cubicBezTo>
                      <a:pt x="10527" y="379"/>
                      <a:pt x="9724" y="757"/>
                      <a:pt x="8968" y="1182"/>
                    </a:cubicBezTo>
                    <a:cubicBezTo>
                      <a:pt x="8188" y="1584"/>
                      <a:pt x="7456" y="2033"/>
                      <a:pt x="6723" y="2505"/>
                    </a:cubicBezTo>
                    <a:cubicBezTo>
                      <a:pt x="5211" y="3427"/>
                      <a:pt x="3770" y="4419"/>
                      <a:pt x="2376" y="5459"/>
                    </a:cubicBezTo>
                    <a:lnTo>
                      <a:pt x="1218" y="6333"/>
                    </a:lnTo>
                    <a:cubicBezTo>
                      <a:pt x="840" y="6640"/>
                      <a:pt x="438" y="6971"/>
                      <a:pt x="60" y="7278"/>
                    </a:cubicBezTo>
                    <a:cubicBezTo>
                      <a:pt x="0" y="7378"/>
                      <a:pt x="42" y="7478"/>
                      <a:pt x="99" y="7478"/>
                    </a:cubicBezTo>
                    <a:cubicBezTo>
                      <a:pt x="109" y="7478"/>
                      <a:pt x="120" y="7474"/>
                      <a:pt x="131" y="7467"/>
                    </a:cubicBezTo>
                    <a:cubicBezTo>
                      <a:pt x="486" y="7184"/>
                      <a:pt x="840" y="6924"/>
                      <a:pt x="1171" y="6664"/>
                    </a:cubicBezTo>
                    <a:cubicBezTo>
                      <a:pt x="1525" y="6404"/>
                      <a:pt x="1880" y="6120"/>
                      <a:pt x="2210" y="5860"/>
                    </a:cubicBezTo>
                    <a:cubicBezTo>
                      <a:pt x="2919" y="5341"/>
                      <a:pt x="3581" y="4845"/>
                      <a:pt x="4337" y="4325"/>
                    </a:cubicBezTo>
                    <a:cubicBezTo>
                      <a:pt x="5778" y="3332"/>
                      <a:pt x="7243" y="2387"/>
                      <a:pt x="8755" y="1489"/>
                    </a:cubicBezTo>
                    <a:cubicBezTo>
                      <a:pt x="9181" y="1253"/>
                      <a:pt x="9606" y="1017"/>
                      <a:pt x="10031" y="757"/>
                    </a:cubicBezTo>
                    <a:cubicBezTo>
                      <a:pt x="10433" y="497"/>
                      <a:pt x="10882" y="261"/>
                      <a:pt x="11331" y="25"/>
                    </a:cubicBezTo>
                    <a:lnTo>
                      <a:pt x="11331"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3"/>
              <p:cNvSpPr/>
              <p:nvPr/>
            </p:nvSpPr>
            <p:spPr>
              <a:xfrm>
                <a:off x="821100" y="2297225"/>
                <a:ext cx="145950" cy="112300"/>
              </a:xfrm>
              <a:custGeom>
                <a:avLst/>
                <a:gdLst/>
                <a:ahLst/>
                <a:cxnLst/>
                <a:rect l="l" t="t" r="r" b="b"/>
                <a:pathLst>
                  <a:path w="5838" h="4492" extrusionOk="0">
                    <a:moveTo>
                      <a:pt x="5837" y="0"/>
                    </a:moveTo>
                    <a:lnTo>
                      <a:pt x="4679" y="804"/>
                    </a:lnTo>
                    <a:cubicBezTo>
                      <a:pt x="4301" y="1064"/>
                      <a:pt x="3923" y="1324"/>
                      <a:pt x="3569" y="1631"/>
                    </a:cubicBezTo>
                    <a:lnTo>
                      <a:pt x="1348" y="3308"/>
                    </a:lnTo>
                    <a:lnTo>
                      <a:pt x="96" y="4277"/>
                    </a:lnTo>
                    <a:cubicBezTo>
                      <a:pt x="0" y="4353"/>
                      <a:pt x="90" y="4492"/>
                      <a:pt x="191" y="4492"/>
                    </a:cubicBezTo>
                    <a:cubicBezTo>
                      <a:pt x="214" y="4492"/>
                      <a:pt x="239" y="4484"/>
                      <a:pt x="261" y="4466"/>
                    </a:cubicBezTo>
                    <a:cubicBezTo>
                      <a:pt x="994" y="3899"/>
                      <a:pt x="1726" y="3308"/>
                      <a:pt x="2435" y="2741"/>
                    </a:cubicBezTo>
                    <a:cubicBezTo>
                      <a:pt x="3167" y="2174"/>
                      <a:pt x="3876" y="1584"/>
                      <a:pt x="4632" y="1040"/>
                    </a:cubicBezTo>
                    <a:cubicBezTo>
                      <a:pt x="5034" y="709"/>
                      <a:pt x="5412" y="355"/>
                      <a:pt x="58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3"/>
              <p:cNvSpPr/>
              <p:nvPr/>
            </p:nvSpPr>
            <p:spPr>
              <a:xfrm>
                <a:off x="761700" y="2260600"/>
                <a:ext cx="240200" cy="133900"/>
              </a:xfrm>
              <a:custGeom>
                <a:avLst/>
                <a:gdLst/>
                <a:ahLst/>
                <a:cxnLst/>
                <a:rect l="l" t="t" r="r" b="b"/>
                <a:pathLst>
                  <a:path w="9608" h="5356" extrusionOk="0">
                    <a:moveTo>
                      <a:pt x="9607" y="1"/>
                    </a:moveTo>
                    <a:cubicBezTo>
                      <a:pt x="9418" y="24"/>
                      <a:pt x="9229" y="48"/>
                      <a:pt x="9064" y="119"/>
                    </a:cubicBezTo>
                    <a:cubicBezTo>
                      <a:pt x="8898" y="166"/>
                      <a:pt x="8733" y="190"/>
                      <a:pt x="8568" y="260"/>
                    </a:cubicBezTo>
                    <a:cubicBezTo>
                      <a:pt x="8213" y="379"/>
                      <a:pt x="7882" y="497"/>
                      <a:pt x="7528" y="639"/>
                    </a:cubicBezTo>
                    <a:cubicBezTo>
                      <a:pt x="6843" y="898"/>
                      <a:pt x="6205" y="1206"/>
                      <a:pt x="5543" y="1489"/>
                    </a:cubicBezTo>
                    <a:cubicBezTo>
                      <a:pt x="4244" y="2127"/>
                      <a:pt x="3015" y="2836"/>
                      <a:pt x="1834" y="3616"/>
                    </a:cubicBezTo>
                    <a:lnTo>
                      <a:pt x="865" y="4324"/>
                    </a:lnTo>
                    <a:cubicBezTo>
                      <a:pt x="700" y="4443"/>
                      <a:pt x="558" y="4608"/>
                      <a:pt x="416" y="4726"/>
                    </a:cubicBezTo>
                    <a:cubicBezTo>
                      <a:pt x="274" y="4868"/>
                      <a:pt x="133" y="5010"/>
                      <a:pt x="38" y="5199"/>
                    </a:cubicBezTo>
                    <a:cubicBezTo>
                      <a:pt x="1" y="5291"/>
                      <a:pt x="66" y="5355"/>
                      <a:pt x="130" y="5355"/>
                    </a:cubicBezTo>
                    <a:cubicBezTo>
                      <a:pt x="147" y="5355"/>
                      <a:pt x="165" y="5350"/>
                      <a:pt x="180" y="5340"/>
                    </a:cubicBezTo>
                    <a:cubicBezTo>
                      <a:pt x="298" y="5222"/>
                      <a:pt x="440" y="5104"/>
                      <a:pt x="558" y="4986"/>
                    </a:cubicBezTo>
                    <a:cubicBezTo>
                      <a:pt x="676" y="4868"/>
                      <a:pt x="818" y="4750"/>
                      <a:pt x="936" y="4632"/>
                    </a:cubicBezTo>
                    <a:cubicBezTo>
                      <a:pt x="1220" y="4395"/>
                      <a:pt x="1479" y="4183"/>
                      <a:pt x="1763" y="4017"/>
                    </a:cubicBezTo>
                    <a:cubicBezTo>
                      <a:pt x="2354" y="3592"/>
                      <a:pt x="2944" y="3238"/>
                      <a:pt x="3559" y="2883"/>
                    </a:cubicBezTo>
                    <a:cubicBezTo>
                      <a:pt x="4811" y="2174"/>
                      <a:pt x="6087" y="1536"/>
                      <a:pt x="7386" y="969"/>
                    </a:cubicBezTo>
                    <a:cubicBezTo>
                      <a:pt x="7741" y="828"/>
                      <a:pt x="8119" y="639"/>
                      <a:pt x="8497" y="497"/>
                    </a:cubicBezTo>
                    <a:cubicBezTo>
                      <a:pt x="8686" y="426"/>
                      <a:pt x="8851" y="355"/>
                      <a:pt x="9040" y="284"/>
                    </a:cubicBezTo>
                    <a:cubicBezTo>
                      <a:pt x="9206" y="190"/>
                      <a:pt x="9418" y="119"/>
                      <a:pt x="9607" y="24"/>
                    </a:cubicBezTo>
                    <a:lnTo>
                      <a:pt x="9607"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3"/>
              <p:cNvSpPr/>
              <p:nvPr/>
            </p:nvSpPr>
            <p:spPr>
              <a:xfrm>
                <a:off x="764275" y="2300175"/>
                <a:ext cx="164375" cy="108375"/>
              </a:xfrm>
              <a:custGeom>
                <a:avLst/>
                <a:gdLst/>
                <a:ahLst/>
                <a:cxnLst/>
                <a:rect l="l" t="t" r="r" b="b"/>
                <a:pathLst>
                  <a:path w="6575" h="4335" extrusionOk="0">
                    <a:moveTo>
                      <a:pt x="6574" y="1"/>
                    </a:moveTo>
                    <a:lnTo>
                      <a:pt x="6574" y="1"/>
                    </a:lnTo>
                    <a:cubicBezTo>
                      <a:pt x="6338" y="119"/>
                      <a:pt x="6102" y="213"/>
                      <a:pt x="5866" y="331"/>
                    </a:cubicBezTo>
                    <a:cubicBezTo>
                      <a:pt x="5653" y="450"/>
                      <a:pt x="5417" y="568"/>
                      <a:pt x="5204" y="686"/>
                    </a:cubicBezTo>
                    <a:cubicBezTo>
                      <a:pt x="4779" y="946"/>
                      <a:pt x="4330" y="1182"/>
                      <a:pt x="3905" y="1489"/>
                    </a:cubicBezTo>
                    <a:cubicBezTo>
                      <a:pt x="3054" y="2009"/>
                      <a:pt x="2227" y="2576"/>
                      <a:pt x="1400" y="3190"/>
                    </a:cubicBezTo>
                    <a:cubicBezTo>
                      <a:pt x="928" y="3521"/>
                      <a:pt x="455" y="3876"/>
                      <a:pt x="30" y="4254"/>
                    </a:cubicBezTo>
                    <a:cubicBezTo>
                      <a:pt x="26" y="4252"/>
                      <a:pt x="23" y="4251"/>
                      <a:pt x="21" y="4251"/>
                    </a:cubicBezTo>
                    <a:cubicBezTo>
                      <a:pt x="1" y="4251"/>
                      <a:pt x="60" y="4334"/>
                      <a:pt x="131" y="4334"/>
                    </a:cubicBezTo>
                    <a:cubicBezTo>
                      <a:pt x="144" y="4334"/>
                      <a:pt x="158" y="4331"/>
                      <a:pt x="171" y="4324"/>
                    </a:cubicBezTo>
                    <a:cubicBezTo>
                      <a:pt x="573" y="4041"/>
                      <a:pt x="951" y="3734"/>
                      <a:pt x="1376" y="3427"/>
                    </a:cubicBezTo>
                    <a:lnTo>
                      <a:pt x="2605" y="2552"/>
                    </a:lnTo>
                    <a:cubicBezTo>
                      <a:pt x="3432" y="1985"/>
                      <a:pt x="4259" y="1418"/>
                      <a:pt x="5133" y="922"/>
                    </a:cubicBezTo>
                    <a:lnTo>
                      <a:pt x="5842" y="473"/>
                    </a:lnTo>
                    <a:cubicBezTo>
                      <a:pt x="5960" y="379"/>
                      <a:pt x="6078" y="331"/>
                      <a:pt x="6220" y="237"/>
                    </a:cubicBezTo>
                    <a:cubicBezTo>
                      <a:pt x="6338" y="142"/>
                      <a:pt x="6456" y="72"/>
                      <a:pt x="657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3"/>
              <p:cNvSpPr/>
              <p:nvPr/>
            </p:nvSpPr>
            <p:spPr>
              <a:xfrm>
                <a:off x="894150" y="2254175"/>
                <a:ext cx="153825" cy="301375"/>
              </a:xfrm>
              <a:custGeom>
                <a:avLst/>
                <a:gdLst/>
                <a:ahLst/>
                <a:cxnLst/>
                <a:rect l="l" t="t" r="r" b="b"/>
                <a:pathLst>
                  <a:path w="6153" h="12055" extrusionOk="0">
                    <a:moveTo>
                      <a:pt x="6145" y="0"/>
                    </a:moveTo>
                    <a:cubicBezTo>
                      <a:pt x="6142" y="0"/>
                      <a:pt x="6136" y="6"/>
                      <a:pt x="6129" y="21"/>
                    </a:cubicBezTo>
                    <a:cubicBezTo>
                      <a:pt x="5632" y="754"/>
                      <a:pt x="5136" y="1463"/>
                      <a:pt x="4687" y="2219"/>
                    </a:cubicBezTo>
                    <a:cubicBezTo>
                      <a:pt x="4238" y="2975"/>
                      <a:pt x="3789" y="3731"/>
                      <a:pt x="3388" y="4511"/>
                    </a:cubicBezTo>
                    <a:cubicBezTo>
                      <a:pt x="2561" y="6046"/>
                      <a:pt x="1781" y="7629"/>
                      <a:pt x="1120" y="9260"/>
                    </a:cubicBezTo>
                    <a:cubicBezTo>
                      <a:pt x="907" y="9709"/>
                      <a:pt x="718" y="10181"/>
                      <a:pt x="552" y="10606"/>
                    </a:cubicBezTo>
                    <a:cubicBezTo>
                      <a:pt x="363" y="11079"/>
                      <a:pt x="174" y="11528"/>
                      <a:pt x="33" y="12000"/>
                    </a:cubicBezTo>
                    <a:cubicBezTo>
                      <a:pt x="0" y="12017"/>
                      <a:pt x="56" y="12055"/>
                      <a:pt x="110" y="12055"/>
                    </a:cubicBezTo>
                    <a:cubicBezTo>
                      <a:pt x="135" y="12055"/>
                      <a:pt x="159" y="12046"/>
                      <a:pt x="174" y="12024"/>
                    </a:cubicBezTo>
                    <a:cubicBezTo>
                      <a:pt x="340" y="11646"/>
                      <a:pt x="482" y="11244"/>
                      <a:pt x="671" y="10819"/>
                    </a:cubicBezTo>
                    <a:cubicBezTo>
                      <a:pt x="836" y="10417"/>
                      <a:pt x="1001" y="9992"/>
                      <a:pt x="1167" y="9614"/>
                    </a:cubicBezTo>
                    <a:cubicBezTo>
                      <a:pt x="1498" y="8811"/>
                      <a:pt x="1852" y="8007"/>
                      <a:pt x="2230" y="7228"/>
                    </a:cubicBezTo>
                    <a:cubicBezTo>
                      <a:pt x="2962" y="5621"/>
                      <a:pt x="3789" y="4085"/>
                      <a:pt x="4664" y="2549"/>
                    </a:cubicBezTo>
                    <a:cubicBezTo>
                      <a:pt x="4900" y="2148"/>
                      <a:pt x="5160" y="1722"/>
                      <a:pt x="5396" y="1274"/>
                    </a:cubicBezTo>
                    <a:cubicBezTo>
                      <a:pt x="5632" y="848"/>
                      <a:pt x="5892" y="423"/>
                      <a:pt x="6152" y="21"/>
                    </a:cubicBezTo>
                    <a:cubicBezTo>
                      <a:pt x="6152" y="21"/>
                      <a:pt x="6152" y="0"/>
                      <a:pt x="61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3"/>
              <p:cNvSpPr/>
              <p:nvPr/>
            </p:nvSpPr>
            <p:spPr>
              <a:xfrm>
                <a:off x="938025" y="2335625"/>
                <a:ext cx="70950" cy="167350"/>
              </a:xfrm>
              <a:custGeom>
                <a:avLst/>
                <a:gdLst/>
                <a:ahLst/>
                <a:cxnLst/>
                <a:rect l="l" t="t" r="r" b="b"/>
                <a:pathLst>
                  <a:path w="2838" h="6694" extrusionOk="0">
                    <a:moveTo>
                      <a:pt x="2838" y="0"/>
                    </a:moveTo>
                    <a:cubicBezTo>
                      <a:pt x="2625" y="426"/>
                      <a:pt x="2412" y="827"/>
                      <a:pt x="2247" y="1276"/>
                    </a:cubicBezTo>
                    <a:cubicBezTo>
                      <a:pt x="2034" y="1678"/>
                      <a:pt x="1869" y="2127"/>
                      <a:pt x="1680" y="2552"/>
                    </a:cubicBezTo>
                    <a:lnTo>
                      <a:pt x="617" y="5104"/>
                    </a:lnTo>
                    <a:cubicBezTo>
                      <a:pt x="404" y="5624"/>
                      <a:pt x="215" y="6096"/>
                      <a:pt x="26" y="6592"/>
                    </a:cubicBezTo>
                    <a:cubicBezTo>
                      <a:pt x="0" y="6657"/>
                      <a:pt x="53" y="6694"/>
                      <a:pt x="113" y="6694"/>
                    </a:cubicBezTo>
                    <a:cubicBezTo>
                      <a:pt x="163" y="6694"/>
                      <a:pt x="217" y="6669"/>
                      <a:pt x="239" y="6616"/>
                    </a:cubicBezTo>
                    <a:cubicBezTo>
                      <a:pt x="593" y="5765"/>
                      <a:pt x="948" y="4891"/>
                      <a:pt x="1278" y="4041"/>
                    </a:cubicBezTo>
                    <a:cubicBezTo>
                      <a:pt x="1633" y="3190"/>
                      <a:pt x="1964" y="2339"/>
                      <a:pt x="2318" y="1489"/>
                    </a:cubicBezTo>
                    <a:cubicBezTo>
                      <a:pt x="2483" y="969"/>
                      <a:pt x="2672" y="473"/>
                      <a:pt x="283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3"/>
              <p:cNvSpPr/>
              <p:nvPr/>
            </p:nvSpPr>
            <p:spPr>
              <a:xfrm>
                <a:off x="879000" y="2284825"/>
                <a:ext cx="141800" cy="235625"/>
              </a:xfrm>
              <a:custGeom>
                <a:avLst/>
                <a:gdLst/>
                <a:ahLst/>
                <a:cxnLst/>
                <a:rect l="l" t="t" r="r" b="b"/>
                <a:pathLst>
                  <a:path w="5672" h="9425" extrusionOk="0">
                    <a:moveTo>
                      <a:pt x="5671" y="0"/>
                    </a:moveTo>
                    <a:cubicBezTo>
                      <a:pt x="5530" y="118"/>
                      <a:pt x="5411" y="237"/>
                      <a:pt x="5270" y="378"/>
                    </a:cubicBezTo>
                    <a:cubicBezTo>
                      <a:pt x="5152" y="496"/>
                      <a:pt x="5033" y="638"/>
                      <a:pt x="4915" y="756"/>
                    </a:cubicBezTo>
                    <a:cubicBezTo>
                      <a:pt x="4679" y="1040"/>
                      <a:pt x="4443" y="1323"/>
                      <a:pt x="4206" y="1583"/>
                    </a:cubicBezTo>
                    <a:cubicBezTo>
                      <a:pt x="3758" y="2150"/>
                      <a:pt x="3309" y="2741"/>
                      <a:pt x="2907" y="3332"/>
                    </a:cubicBezTo>
                    <a:cubicBezTo>
                      <a:pt x="2104" y="4513"/>
                      <a:pt x="1371" y="5765"/>
                      <a:pt x="733" y="7065"/>
                    </a:cubicBezTo>
                    <a:cubicBezTo>
                      <a:pt x="568" y="7419"/>
                      <a:pt x="379" y="7797"/>
                      <a:pt x="261" y="8175"/>
                    </a:cubicBezTo>
                    <a:cubicBezTo>
                      <a:pt x="213" y="8364"/>
                      <a:pt x="143" y="8553"/>
                      <a:pt x="95" y="8742"/>
                    </a:cubicBezTo>
                    <a:cubicBezTo>
                      <a:pt x="24" y="8955"/>
                      <a:pt x="1" y="9120"/>
                      <a:pt x="1" y="9333"/>
                    </a:cubicBezTo>
                    <a:cubicBezTo>
                      <a:pt x="1" y="9395"/>
                      <a:pt x="40" y="9425"/>
                      <a:pt x="85" y="9425"/>
                    </a:cubicBezTo>
                    <a:cubicBezTo>
                      <a:pt x="124" y="9425"/>
                      <a:pt x="167" y="9401"/>
                      <a:pt x="190" y="9357"/>
                    </a:cubicBezTo>
                    <a:cubicBezTo>
                      <a:pt x="237" y="9191"/>
                      <a:pt x="308" y="9026"/>
                      <a:pt x="332" y="8861"/>
                    </a:cubicBezTo>
                    <a:cubicBezTo>
                      <a:pt x="379" y="8672"/>
                      <a:pt x="426" y="8530"/>
                      <a:pt x="473" y="8364"/>
                    </a:cubicBezTo>
                    <a:cubicBezTo>
                      <a:pt x="591" y="8034"/>
                      <a:pt x="733" y="7703"/>
                      <a:pt x="899" y="7372"/>
                    </a:cubicBezTo>
                    <a:cubicBezTo>
                      <a:pt x="1182" y="6734"/>
                      <a:pt x="1537" y="6120"/>
                      <a:pt x="1891" y="5482"/>
                    </a:cubicBezTo>
                    <a:cubicBezTo>
                      <a:pt x="2600" y="4253"/>
                      <a:pt x="3403" y="3072"/>
                      <a:pt x="4230" y="1914"/>
                    </a:cubicBezTo>
                    <a:cubicBezTo>
                      <a:pt x="4466" y="1583"/>
                      <a:pt x="4703" y="1276"/>
                      <a:pt x="4963" y="969"/>
                    </a:cubicBezTo>
                    <a:cubicBezTo>
                      <a:pt x="5081" y="827"/>
                      <a:pt x="5199" y="686"/>
                      <a:pt x="5317" y="496"/>
                    </a:cubicBezTo>
                    <a:cubicBezTo>
                      <a:pt x="5435" y="355"/>
                      <a:pt x="5553" y="166"/>
                      <a:pt x="567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3"/>
              <p:cNvSpPr/>
              <p:nvPr/>
            </p:nvSpPr>
            <p:spPr>
              <a:xfrm>
                <a:off x="887875" y="2355700"/>
                <a:ext cx="88625" cy="175125"/>
              </a:xfrm>
              <a:custGeom>
                <a:avLst/>
                <a:gdLst/>
                <a:ahLst/>
                <a:cxnLst/>
                <a:rect l="l" t="t" r="r" b="b"/>
                <a:pathLst>
                  <a:path w="3545" h="7005" extrusionOk="0">
                    <a:moveTo>
                      <a:pt x="3544" y="1"/>
                    </a:moveTo>
                    <a:lnTo>
                      <a:pt x="3544" y="1"/>
                    </a:lnTo>
                    <a:cubicBezTo>
                      <a:pt x="3403" y="213"/>
                      <a:pt x="3237" y="402"/>
                      <a:pt x="3095" y="639"/>
                    </a:cubicBezTo>
                    <a:cubicBezTo>
                      <a:pt x="2954" y="851"/>
                      <a:pt x="2835" y="1064"/>
                      <a:pt x="2717" y="1276"/>
                    </a:cubicBezTo>
                    <a:cubicBezTo>
                      <a:pt x="2457" y="1702"/>
                      <a:pt x="2221" y="2151"/>
                      <a:pt x="1985" y="2600"/>
                    </a:cubicBezTo>
                    <a:cubicBezTo>
                      <a:pt x="1512" y="3474"/>
                      <a:pt x="1063" y="4395"/>
                      <a:pt x="638" y="5317"/>
                    </a:cubicBezTo>
                    <a:cubicBezTo>
                      <a:pt x="425" y="5837"/>
                      <a:pt x="189" y="6333"/>
                      <a:pt x="0" y="6900"/>
                    </a:cubicBezTo>
                    <a:cubicBezTo>
                      <a:pt x="0" y="6963"/>
                      <a:pt x="63" y="7005"/>
                      <a:pt x="119" y="7005"/>
                    </a:cubicBezTo>
                    <a:cubicBezTo>
                      <a:pt x="147" y="7005"/>
                      <a:pt x="173" y="6994"/>
                      <a:pt x="189" y="6971"/>
                    </a:cubicBezTo>
                    <a:cubicBezTo>
                      <a:pt x="425" y="6522"/>
                      <a:pt x="591" y="6049"/>
                      <a:pt x="780" y="5577"/>
                    </a:cubicBezTo>
                    <a:cubicBezTo>
                      <a:pt x="969" y="5104"/>
                      <a:pt x="1182" y="4655"/>
                      <a:pt x="1394" y="4183"/>
                    </a:cubicBezTo>
                    <a:cubicBezTo>
                      <a:pt x="1819" y="3285"/>
                      <a:pt x="2268" y="2387"/>
                      <a:pt x="2741" y="1513"/>
                    </a:cubicBezTo>
                    <a:cubicBezTo>
                      <a:pt x="2883" y="1276"/>
                      <a:pt x="3001" y="993"/>
                      <a:pt x="3166" y="757"/>
                    </a:cubicBezTo>
                    <a:cubicBezTo>
                      <a:pt x="3213" y="639"/>
                      <a:pt x="3308" y="497"/>
                      <a:pt x="3379" y="379"/>
                    </a:cubicBezTo>
                    <a:cubicBezTo>
                      <a:pt x="3426" y="237"/>
                      <a:pt x="3497" y="119"/>
                      <a:pt x="354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3"/>
              <p:cNvSpPr/>
              <p:nvPr/>
            </p:nvSpPr>
            <p:spPr>
              <a:xfrm>
                <a:off x="1052675" y="2256625"/>
                <a:ext cx="26000" cy="337575"/>
              </a:xfrm>
              <a:custGeom>
                <a:avLst/>
                <a:gdLst/>
                <a:ahLst/>
                <a:cxnLst/>
                <a:rect l="l" t="t" r="r" b="b"/>
                <a:pathLst>
                  <a:path w="1040" h="13503" extrusionOk="0">
                    <a:moveTo>
                      <a:pt x="189" y="0"/>
                    </a:moveTo>
                    <a:cubicBezTo>
                      <a:pt x="177" y="0"/>
                      <a:pt x="166" y="6"/>
                      <a:pt x="166" y="18"/>
                    </a:cubicBezTo>
                    <a:cubicBezTo>
                      <a:pt x="118" y="916"/>
                      <a:pt x="47" y="1790"/>
                      <a:pt x="24" y="2688"/>
                    </a:cubicBezTo>
                    <a:cubicBezTo>
                      <a:pt x="0" y="3538"/>
                      <a:pt x="24" y="4436"/>
                      <a:pt x="47" y="5287"/>
                    </a:cubicBezTo>
                    <a:cubicBezTo>
                      <a:pt x="118" y="7035"/>
                      <a:pt x="236" y="8807"/>
                      <a:pt x="449" y="10556"/>
                    </a:cubicBezTo>
                    <a:cubicBezTo>
                      <a:pt x="496" y="11005"/>
                      <a:pt x="567" y="11524"/>
                      <a:pt x="638" y="11997"/>
                    </a:cubicBezTo>
                    <a:cubicBezTo>
                      <a:pt x="709" y="12493"/>
                      <a:pt x="804" y="12966"/>
                      <a:pt x="922" y="13462"/>
                    </a:cubicBezTo>
                    <a:cubicBezTo>
                      <a:pt x="903" y="13490"/>
                      <a:pt x="917" y="13503"/>
                      <a:pt x="942" y="13503"/>
                    </a:cubicBezTo>
                    <a:cubicBezTo>
                      <a:pt x="979" y="13503"/>
                      <a:pt x="1040" y="13472"/>
                      <a:pt x="1040" y="13415"/>
                    </a:cubicBezTo>
                    <a:cubicBezTo>
                      <a:pt x="993" y="12966"/>
                      <a:pt x="922" y="12564"/>
                      <a:pt x="851" y="12115"/>
                    </a:cubicBezTo>
                    <a:cubicBezTo>
                      <a:pt x="804" y="11666"/>
                      <a:pt x="733" y="11217"/>
                      <a:pt x="685" y="10816"/>
                    </a:cubicBezTo>
                    <a:cubicBezTo>
                      <a:pt x="567" y="9965"/>
                      <a:pt x="473" y="9067"/>
                      <a:pt x="402" y="8217"/>
                    </a:cubicBezTo>
                    <a:cubicBezTo>
                      <a:pt x="260" y="6468"/>
                      <a:pt x="213" y="4696"/>
                      <a:pt x="166" y="2948"/>
                    </a:cubicBezTo>
                    <a:lnTo>
                      <a:pt x="166" y="1506"/>
                    </a:lnTo>
                    <a:cubicBezTo>
                      <a:pt x="166" y="1010"/>
                      <a:pt x="166" y="490"/>
                      <a:pt x="213" y="18"/>
                    </a:cubicBezTo>
                    <a:cubicBezTo>
                      <a:pt x="213" y="6"/>
                      <a:pt x="20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3"/>
              <p:cNvSpPr/>
              <p:nvPr/>
            </p:nvSpPr>
            <p:spPr>
              <a:xfrm>
                <a:off x="1064475" y="2345650"/>
                <a:ext cx="26925" cy="180300"/>
              </a:xfrm>
              <a:custGeom>
                <a:avLst/>
                <a:gdLst/>
                <a:ahLst/>
                <a:cxnLst/>
                <a:rect l="l" t="t" r="r" b="b"/>
                <a:pathLst>
                  <a:path w="1077" h="7212" extrusionOk="0">
                    <a:moveTo>
                      <a:pt x="1" y="1"/>
                    </a:moveTo>
                    <a:cubicBezTo>
                      <a:pt x="24" y="473"/>
                      <a:pt x="48" y="922"/>
                      <a:pt x="119" y="1395"/>
                    </a:cubicBezTo>
                    <a:cubicBezTo>
                      <a:pt x="143" y="1867"/>
                      <a:pt x="213" y="2316"/>
                      <a:pt x="261" y="2789"/>
                    </a:cubicBezTo>
                    <a:lnTo>
                      <a:pt x="615" y="5530"/>
                    </a:lnTo>
                    <a:cubicBezTo>
                      <a:pt x="686" y="6073"/>
                      <a:pt x="757" y="6593"/>
                      <a:pt x="851" y="7089"/>
                    </a:cubicBezTo>
                    <a:cubicBezTo>
                      <a:pt x="862" y="7174"/>
                      <a:pt x="911" y="7212"/>
                      <a:pt x="960" y="7212"/>
                    </a:cubicBezTo>
                    <a:cubicBezTo>
                      <a:pt x="1019" y="7212"/>
                      <a:pt x="1077" y="7156"/>
                      <a:pt x="1064" y="7065"/>
                    </a:cubicBezTo>
                    <a:cubicBezTo>
                      <a:pt x="946" y="6168"/>
                      <a:pt x="804" y="5246"/>
                      <a:pt x="686" y="4325"/>
                    </a:cubicBezTo>
                    <a:cubicBezTo>
                      <a:pt x="521" y="3403"/>
                      <a:pt x="402" y="2505"/>
                      <a:pt x="261" y="1584"/>
                    </a:cubicBezTo>
                    <a:cubicBezTo>
                      <a:pt x="166" y="1041"/>
                      <a:pt x="48" y="544"/>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3"/>
              <p:cNvSpPr/>
              <p:nvPr/>
            </p:nvSpPr>
            <p:spPr>
              <a:xfrm>
                <a:off x="1027850" y="2297825"/>
                <a:ext cx="20700" cy="273475"/>
              </a:xfrm>
              <a:custGeom>
                <a:avLst/>
                <a:gdLst/>
                <a:ahLst/>
                <a:cxnLst/>
                <a:rect l="l" t="t" r="r" b="b"/>
                <a:pathLst>
                  <a:path w="828" h="10939" extrusionOk="0">
                    <a:moveTo>
                      <a:pt x="804" y="0"/>
                    </a:moveTo>
                    <a:cubicBezTo>
                      <a:pt x="757" y="189"/>
                      <a:pt x="686" y="355"/>
                      <a:pt x="662" y="544"/>
                    </a:cubicBezTo>
                    <a:cubicBezTo>
                      <a:pt x="639" y="709"/>
                      <a:pt x="568" y="874"/>
                      <a:pt x="544" y="1040"/>
                    </a:cubicBezTo>
                    <a:cubicBezTo>
                      <a:pt x="473" y="1394"/>
                      <a:pt x="403" y="1749"/>
                      <a:pt x="355" y="2103"/>
                    </a:cubicBezTo>
                    <a:cubicBezTo>
                      <a:pt x="237" y="2812"/>
                      <a:pt x="190" y="3544"/>
                      <a:pt x="143" y="4253"/>
                    </a:cubicBezTo>
                    <a:cubicBezTo>
                      <a:pt x="1" y="5671"/>
                      <a:pt x="1" y="7136"/>
                      <a:pt x="95" y="8553"/>
                    </a:cubicBezTo>
                    <a:cubicBezTo>
                      <a:pt x="143" y="8955"/>
                      <a:pt x="166" y="9333"/>
                      <a:pt x="261" y="9758"/>
                    </a:cubicBezTo>
                    <a:cubicBezTo>
                      <a:pt x="284" y="9971"/>
                      <a:pt x="332" y="10136"/>
                      <a:pt x="379" y="10349"/>
                    </a:cubicBezTo>
                    <a:cubicBezTo>
                      <a:pt x="426" y="10562"/>
                      <a:pt x="497" y="10727"/>
                      <a:pt x="615" y="10916"/>
                    </a:cubicBezTo>
                    <a:cubicBezTo>
                      <a:pt x="638" y="10931"/>
                      <a:pt x="665" y="10939"/>
                      <a:pt x="691" y="10939"/>
                    </a:cubicBezTo>
                    <a:cubicBezTo>
                      <a:pt x="747" y="10939"/>
                      <a:pt x="797" y="10902"/>
                      <a:pt x="781" y="10821"/>
                    </a:cubicBezTo>
                    <a:cubicBezTo>
                      <a:pt x="757" y="10632"/>
                      <a:pt x="733" y="10467"/>
                      <a:pt x="662" y="10325"/>
                    </a:cubicBezTo>
                    <a:cubicBezTo>
                      <a:pt x="592" y="10136"/>
                      <a:pt x="568" y="9971"/>
                      <a:pt x="544" y="9805"/>
                    </a:cubicBezTo>
                    <a:cubicBezTo>
                      <a:pt x="473" y="9451"/>
                      <a:pt x="426" y="9144"/>
                      <a:pt x="403" y="8789"/>
                    </a:cubicBezTo>
                    <a:cubicBezTo>
                      <a:pt x="332" y="8081"/>
                      <a:pt x="308" y="7372"/>
                      <a:pt x="308" y="6663"/>
                    </a:cubicBezTo>
                    <a:cubicBezTo>
                      <a:pt x="308" y="5245"/>
                      <a:pt x="403" y="3828"/>
                      <a:pt x="544" y="2410"/>
                    </a:cubicBezTo>
                    <a:cubicBezTo>
                      <a:pt x="592" y="2008"/>
                      <a:pt x="639" y="1607"/>
                      <a:pt x="686" y="1229"/>
                    </a:cubicBezTo>
                    <a:cubicBezTo>
                      <a:pt x="710" y="1016"/>
                      <a:pt x="757" y="827"/>
                      <a:pt x="781" y="638"/>
                    </a:cubicBezTo>
                    <a:cubicBezTo>
                      <a:pt x="804" y="425"/>
                      <a:pt x="804" y="213"/>
                      <a:pt x="82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3"/>
              <p:cNvSpPr/>
              <p:nvPr/>
            </p:nvSpPr>
            <p:spPr>
              <a:xfrm>
                <a:off x="1044400" y="2379325"/>
                <a:ext cx="16550" cy="195775"/>
              </a:xfrm>
              <a:custGeom>
                <a:avLst/>
                <a:gdLst/>
                <a:ahLst/>
                <a:cxnLst/>
                <a:rect l="l" t="t" r="r" b="b"/>
                <a:pathLst>
                  <a:path w="662" h="7831" extrusionOk="0">
                    <a:moveTo>
                      <a:pt x="95" y="1"/>
                    </a:moveTo>
                    <a:cubicBezTo>
                      <a:pt x="95" y="261"/>
                      <a:pt x="24" y="497"/>
                      <a:pt x="24" y="757"/>
                    </a:cubicBezTo>
                    <a:cubicBezTo>
                      <a:pt x="24" y="993"/>
                      <a:pt x="0" y="1277"/>
                      <a:pt x="0" y="1513"/>
                    </a:cubicBezTo>
                    <a:cubicBezTo>
                      <a:pt x="0" y="2009"/>
                      <a:pt x="0" y="2505"/>
                      <a:pt x="24" y="3001"/>
                    </a:cubicBezTo>
                    <a:cubicBezTo>
                      <a:pt x="71" y="4017"/>
                      <a:pt x="142" y="5010"/>
                      <a:pt x="237" y="6026"/>
                    </a:cubicBezTo>
                    <a:cubicBezTo>
                      <a:pt x="308" y="6593"/>
                      <a:pt x="355" y="7183"/>
                      <a:pt x="473" y="7727"/>
                    </a:cubicBezTo>
                    <a:cubicBezTo>
                      <a:pt x="485" y="7802"/>
                      <a:pt x="537" y="7830"/>
                      <a:pt x="584" y="7830"/>
                    </a:cubicBezTo>
                    <a:cubicBezTo>
                      <a:pt x="625" y="7830"/>
                      <a:pt x="662" y="7808"/>
                      <a:pt x="662" y="7774"/>
                    </a:cubicBezTo>
                    <a:cubicBezTo>
                      <a:pt x="615" y="7254"/>
                      <a:pt x="544" y="6758"/>
                      <a:pt x="473" y="6262"/>
                    </a:cubicBezTo>
                    <a:cubicBezTo>
                      <a:pt x="426" y="5766"/>
                      <a:pt x="355" y="5246"/>
                      <a:pt x="331" y="4750"/>
                    </a:cubicBezTo>
                    <a:cubicBezTo>
                      <a:pt x="237" y="3757"/>
                      <a:pt x="189" y="2741"/>
                      <a:pt x="189" y="1749"/>
                    </a:cubicBezTo>
                    <a:cubicBezTo>
                      <a:pt x="189" y="1442"/>
                      <a:pt x="189" y="1182"/>
                      <a:pt x="142" y="875"/>
                    </a:cubicBezTo>
                    <a:cubicBezTo>
                      <a:pt x="142" y="733"/>
                      <a:pt x="142" y="591"/>
                      <a:pt x="119" y="450"/>
                    </a:cubicBezTo>
                    <a:cubicBezTo>
                      <a:pt x="119" y="284"/>
                      <a:pt x="95" y="142"/>
                      <a:pt x="9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3"/>
              <p:cNvSpPr/>
              <p:nvPr/>
            </p:nvSpPr>
            <p:spPr>
              <a:xfrm>
                <a:off x="1065675" y="2254700"/>
                <a:ext cx="188050" cy="282300"/>
              </a:xfrm>
              <a:custGeom>
                <a:avLst/>
                <a:gdLst/>
                <a:ahLst/>
                <a:cxnLst/>
                <a:rect l="l" t="t" r="r" b="b"/>
                <a:pathLst>
                  <a:path w="7522" h="11292" extrusionOk="0">
                    <a:moveTo>
                      <a:pt x="0" y="0"/>
                    </a:moveTo>
                    <a:cubicBezTo>
                      <a:pt x="402" y="780"/>
                      <a:pt x="780" y="1583"/>
                      <a:pt x="1181" y="2363"/>
                    </a:cubicBezTo>
                    <a:cubicBezTo>
                      <a:pt x="1607" y="3119"/>
                      <a:pt x="2056" y="3852"/>
                      <a:pt x="2528" y="4608"/>
                    </a:cubicBezTo>
                    <a:cubicBezTo>
                      <a:pt x="3426" y="6096"/>
                      <a:pt x="4442" y="7561"/>
                      <a:pt x="5482" y="8931"/>
                    </a:cubicBezTo>
                    <a:lnTo>
                      <a:pt x="6356" y="10089"/>
                    </a:lnTo>
                    <a:cubicBezTo>
                      <a:pt x="6663" y="10467"/>
                      <a:pt x="6970" y="10893"/>
                      <a:pt x="7301" y="11247"/>
                    </a:cubicBezTo>
                    <a:cubicBezTo>
                      <a:pt x="7340" y="11278"/>
                      <a:pt x="7380" y="11292"/>
                      <a:pt x="7413" y="11292"/>
                    </a:cubicBezTo>
                    <a:cubicBezTo>
                      <a:pt x="7479" y="11292"/>
                      <a:pt x="7521" y="11239"/>
                      <a:pt x="7490" y="11176"/>
                    </a:cubicBezTo>
                    <a:cubicBezTo>
                      <a:pt x="7206" y="10822"/>
                      <a:pt x="6946" y="10467"/>
                      <a:pt x="6687" y="10160"/>
                    </a:cubicBezTo>
                    <a:cubicBezTo>
                      <a:pt x="6427" y="9806"/>
                      <a:pt x="6143" y="9451"/>
                      <a:pt x="5883" y="9120"/>
                    </a:cubicBezTo>
                    <a:cubicBezTo>
                      <a:pt x="5363" y="8412"/>
                      <a:pt x="4844" y="7726"/>
                      <a:pt x="4347" y="6994"/>
                    </a:cubicBezTo>
                    <a:cubicBezTo>
                      <a:pt x="3355" y="5553"/>
                      <a:pt x="2410" y="4064"/>
                      <a:pt x="1512" y="2552"/>
                    </a:cubicBezTo>
                    <a:cubicBezTo>
                      <a:pt x="1276" y="2150"/>
                      <a:pt x="1040" y="1701"/>
                      <a:pt x="780" y="1300"/>
                    </a:cubicBezTo>
                    <a:cubicBezTo>
                      <a:pt x="520" y="875"/>
                      <a:pt x="284" y="426"/>
                      <a:pt x="4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3"/>
              <p:cNvSpPr/>
              <p:nvPr/>
            </p:nvSpPr>
            <p:spPr>
              <a:xfrm>
                <a:off x="1118225" y="2328525"/>
                <a:ext cx="112550" cy="144075"/>
              </a:xfrm>
              <a:custGeom>
                <a:avLst/>
                <a:gdLst/>
                <a:ahLst/>
                <a:cxnLst/>
                <a:rect l="l" t="t" r="r" b="b"/>
                <a:pathLst>
                  <a:path w="4502" h="5763" extrusionOk="0">
                    <a:moveTo>
                      <a:pt x="1" y="1"/>
                    </a:moveTo>
                    <a:lnTo>
                      <a:pt x="804" y="1135"/>
                    </a:lnTo>
                    <a:cubicBezTo>
                      <a:pt x="1064" y="1537"/>
                      <a:pt x="1324" y="1915"/>
                      <a:pt x="1631" y="2269"/>
                    </a:cubicBezTo>
                    <a:lnTo>
                      <a:pt x="3309" y="4490"/>
                    </a:lnTo>
                    <a:lnTo>
                      <a:pt x="4277" y="5719"/>
                    </a:lnTo>
                    <a:cubicBezTo>
                      <a:pt x="4303" y="5750"/>
                      <a:pt x="4331" y="5763"/>
                      <a:pt x="4358" y="5763"/>
                    </a:cubicBezTo>
                    <a:cubicBezTo>
                      <a:pt x="4434" y="5763"/>
                      <a:pt x="4501" y="5664"/>
                      <a:pt x="4466" y="5577"/>
                    </a:cubicBezTo>
                    <a:cubicBezTo>
                      <a:pt x="3899" y="4844"/>
                      <a:pt x="3309" y="4088"/>
                      <a:pt x="2742" y="3379"/>
                    </a:cubicBezTo>
                    <a:cubicBezTo>
                      <a:pt x="2198" y="2647"/>
                      <a:pt x="1608" y="1938"/>
                      <a:pt x="1040" y="1206"/>
                    </a:cubicBezTo>
                    <a:cubicBezTo>
                      <a:pt x="710" y="780"/>
                      <a:pt x="355" y="402"/>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3"/>
              <p:cNvSpPr/>
              <p:nvPr/>
            </p:nvSpPr>
            <p:spPr>
              <a:xfrm>
                <a:off x="1081600" y="2293675"/>
                <a:ext cx="134525" cy="239525"/>
              </a:xfrm>
              <a:custGeom>
                <a:avLst/>
                <a:gdLst/>
                <a:ahLst/>
                <a:cxnLst/>
                <a:rect l="l" t="t" r="r" b="b"/>
                <a:pathLst>
                  <a:path w="5381" h="9581" extrusionOk="0">
                    <a:moveTo>
                      <a:pt x="1" y="1"/>
                    </a:moveTo>
                    <a:cubicBezTo>
                      <a:pt x="25" y="166"/>
                      <a:pt x="48" y="355"/>
                      <a:pt x="119" y="521"/>
                    </a:cubicBezTo>
                    <a:cubicBezTo>
                      <a:pt x="166" y="710"/>
                      <a:pt x="190" y="851"/>
                      <a:pt x="261" y="1017"/>
                    </a:cubicBezTo>
                    <a:cubicBezTo>
                      <a:pt x="379" y="1371"/>
                      <a:pt x="497" y="1702"/>
                      <a:pt x="639" y="2056"/>
                    </a:cubicBezTo>
                    <a:cubicBezTo>
                      <a:pt x="899" y="2741"/>
                      <a:pt x="1206" y="3379"/>
                      <a:pt x="1489" y="4041"/>
                    </a:cubicBezTo>
                    <a:cubicBezTo>
                      <a:pt x="2127" y="5341"/>
                      <a:pt x="2836" y="6569"/>
                      <a:pt x="3616" y="7750"/>
                    </a:cubicBezTo>
                    <a:lnTo>
                      <a:pt x="4325" y="8743"/>
                    </a:lnTo>
                    <a:cubicBezTo>
                      <a:pt x="4443" y="8885"/>
                      <a:pt x="4608" y="9026"/>
                      <a:pt x="4726" y="9168"/>
                    </a:cubicBezTo>
                    <a:cubicBezTo>
                      <a:pt x="4868" y="9334"/>
                      <a:pt x="5010" y="9452"/>
                      <a:pt x="5199" y="9570"/>
                    </a:cubicBezTo>
                    <a:cubicBezTo>
                      <a:pt x="5214" y="9577"/>
                      <a:pt x="5229" y="9581"/>
                      <a:pt x="5244" y="9581"/>
                    </a:cubicBezTo>
                    <a:cubicBezTo>
                      <a:pt x="5320" y="9581"/>
                      <a:pt x="5380" y="9488"/>
                      <a:pt x="5341" y="9428"/>
                    </a:cubicBezTo>
                    <a:cubicBezTo>
                      <a:pt x="5223" y="9310"/>
                      <a:pt x="5104" y="9144"/>
                      <a:pt x="4986" y="9026"/>
                    </a:cubicBezTo>
                    <a:cubicBezTo>
                      <a:pt x="4868" y="8908"/>
                      <a:pt x="4750" y="8766"/>
                      <a:pt x="4632" y="8648"/>
                    </a:cubicBezTo>
                    <a:cubicBezTo>
                      <a:pt x="4396" y="8388"/>
                      <a:pt x="4183" y="8105"/>
                      <a:pt x="4018" y="7821"/>
                    </a:cubicBezTo>
                    <a:cubicBezTo>
                      <a:pt x="3592" y="7231"/>
                      <a:pt x="3238" y="6640"/>
                      <a:pt x="2884" y="6026"/>
                    </a:cubicBezTo>
                    <a:cubicBezTo>
                      <a:pt x="2175" y="4773"/>
                      <a:pt x="1537" y="3498"/>
                      <a:pt x="970" y="2198"/>
                    </a:cubicBezTo>
                    <a:cubicBezTo>
                      <a:pt x="828" y="1844"/>
                      <a:pt x="639" y="1466"/>
                      <a:pt x="497" y="1088"/>
                    </a:cubicBezTo>
                    <a:cubicBezTo>
                      <a:pt x="426" y="899"/>
                      <a:pt x="355" y="733"/>
                      <a:pt x="284" y="544"/>
                    </a:cubicBezTo>
                    <a:cubicBezTo>
                      <a:pt x="190" y="379"/>
                      <a:pt x="119" y="166"/>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3"/>
              <p:cNvSpPr/>
              <p:nvPr/>
            </p:nvSpPr>
            <p:spPr>
              <a:xfrm>
                <a:off x="1120600" y="2366925"/>
                <a:ext cx="108900" cy="163425"/>
              </a:xfrm>
              <a:custGeom>
                <a:avLst/>
                <a:gdLst/>
                <a:ahLst/>
                <a:cxnLst/>
                <a:rect l="l" t="t" r="r" b="b"/>
                <a:pathLst>
                  <a:path w="4356" h="6537" extrusionOk="0">
                    <a:moveTo>
                      <a:pt x="0" y="1"/>
                    </a:moveTo>
                    <a:cubicBezTo>
                      <a:pt x="119" y="237"/>
                      <a:pt x="213" y="473"/>
                      <a:pt x="331" y="709"/>
                    </a:cubicBezTo>
                    <a:cubicBezTo>
                      <a:pt x="449" y="898"/>
                      <a:pt x="567" y="1135"/>
                      <a:pt x="686" y="1347"/>
                    </a:cubicBezTo>
                    <a:cubicBezTo>
                      <a:pt x="945" y="1796"/>
                      <a:pt x="1182" y="2245"/>
                      <a:pt x="1465" y="2647"/>
                    </a:cubicBezTo>
                    <a:cubicBezTo>
                      <a:pt x="2009" y="3497"/>
                      <a:pt x="2552" y="4324"/>
                      <a:pt x="3190" y="5151"/>
                    </a:cubicBezTo>
                    <a:cubicBezTo>
                      <a:pt x="3521" y="5624"/>
                      <a:pt x="3875" y="6096"/>
                      <a:pt x="4253" y="6522"/>
                    </a:cubicBezTo>
                    <a:cubicBezTo>
                      <a:pt x="4253" y="6532"/>
                      <a:pt x="4259" y="6537"/>
                      <a:pt x="4267" y="6537"/>
                    </a:cubicBezTo>
                    <a:cubicBezTo>
                      <a:pt x="4296" y="6537"/>
                      <a:pt x="4356" y="6477"/>
                      <a:pt x="4301" y="6404"/>
                    </a:cubicBezTo>
                    <a:cubicBezTo>
                      <a:pt x="4041" y="5978"/>
                      <a:pt x="3710" y="5600"/>
                      <a:pt x="3426" y="5199"/>
                    </a:cubicBezTo>
                    <a:lnTo>
                      <a:pt x="2528" y="3946"/>
                    </a:lnTo>
                    <a:cubicBezTo>
                      <a:pt x="1961" y="3119"/>
                      <a:pt x="1418" y="2292"/>
                      <a:pt x="922" y="1442"/>
                    </a:cubicBezTo>
                    <a:lnTo>
                      <a:pt x="473" y="733"/>
                    </a:lnTo>
                    <a:cubicBezTo>
                      <a:pt x="378" y="615"/>
                      <a:pt x="331" y="497"/>
                      <a:pt x="237" y="355"/>
                    </a:cubicBezTo>
                    <a:cubicBezTo>
                      <a:pt x="142" y="237"/>
                      <a:pt x="48" y="95"/>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3"/>
              <p:cNvSpPr/>
              <p:nvPr/>
            </p:nvSpPr>
            <p:spPr>
              <a:xfrm>
                <a:off x="1073925" y="2247025"/>
                <a:ext cx="303275" cy="153275"/>
              </a:xfrm>
              <a:custGeom>
                <a:avLst/>
                <a:gdLst/>
                <a:ahLst/>
                <a:cxnLst/>
                <a:rect l="l" t="t" r="r" b="b"/>
                <a:pathLst>
                  <a:path w="12131" h="6131" extrusionOk="0">
                    <a:moveTo>
                      <a:pt x="24" y="0"/>
                    </a:moveTo>
                    <a:cubicBezTo>
                      <a:pt x="24" y="0"/>
                      <a:pt x="1" y="0"/>
                      <a:pt x="24" y="24"/>
                    </a:cubicBezTo>
                    <a:cubicBezTo>
                      <a:pt x="781" y="544"/>
                      <a:pt x="1489" y="1040"/>
                      <a:pt x="2245" y="1489"/>
                    </a:cubicBezTo>
                    <a:cubicBezTo>
                      <a:pt x="2978" y="1914"/>
                      <a:pt x="3758" y="2363"/>
                      <a:pt x="4514" y="2788"/>
                    </a:cubicBezTo>
                    <a:cubicBezTo>
                      <a:pt x="6049" y="3615"/>
                      <a:pt x="7656" y="4371"/>
                      <a:pt x="9286" y="5056"/>
                    </a:cubicBezTo>
                    <a:cubicBezTo>
                      <a:pt x="9712" y="5269"/>
                      <a:pt x="10184" y="5434"/>
                      <a:pt x="10633" y="5623"/>
                    </a:cubicBezTo>
                    <a:cubicBezTo>
                      <a:pt x="11106" y="5789"/>
                      <a:pt x="11555" y="6002"/>
                      <a:pt x="12027" y="6120"/>
                    </a:cubicBezTo>
                    <a:cubicBezTo>
                      <a:pt x="12035" y="6127"/>
                      <a:pt x="12043" y="6131"/>
                      <a:pt x="12051" y="6131"/>
                    </a:cubicBezTo>
                    <a:cubicBezTo>
                      <a:pt x="12093" y="6131"/>
                      <a:pt x="12130" y="6041"/>
                      <a:pt x="12051" y="6002"/>
                    </a:cubicBezTo>
                    <a:cubicBezTo>
                      <a:pt x="11673" y="5812"/>
                      <a:pt x="11247" y="5671"/>
                      <a:pt x="10846" y="5505"/>
                    </a:cubicBezTo>
                    <a:cubicBezTo>
                      <a:pt x="10420" y="5316"/>
                      <a:pt x="10019" y="5175"/>
                      <a:pt x="9641" y="4986"/>
                    </a:cubicBezTo>
                    <a:cubicBezTo>
                      <a:pt x="8837" y="4678"/>
                      <a:pt x="8034" y="4324"/>
                      <a:pt x="7231" y="3922"/>
                    </a:cubicBezTo>
                    <a:cubicBezTo>
                      <a:pt x="5648" y="3190"/>
                      <a:pt x="4112" y="2363"/>
                      <a:pt x="2576" y="1512"/>
                    </a:cubicBezTo>
                    <a:cubicBezTo>
                      <a:pt x="2151" y="1276"/>
                      <a:pt x="1749" y="1016"/>
                      <a:pt x="1300" y="780"/>
                    </a:cubicBezTo>
                    <a:cubicBezTo>
                      <a:pt x="851" y="544"/>
                      <a:pt x="450" y="260"/>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3"/>
              <p:cNvSpPr/>
              <p:nvPr/>
            </p:nvSpPr>
            <p:spPr>
              <a:xfrm>
                <a:off x="1156625" y="2286000"/>
                <a:ext cx="167900" cy="70875"/>
              </a:xfrm>
              <a:custGeom>
                <a:avLst/>
                <a:gdLst/>
                <a:ahLst/>
                <a:cxnLst/>
                <a:rect l="l" t="t" r="r" b="b"/>
                <a:pathLst>
                  <a:path w="6716" h="2835" extrusionOk="0">
                    <a:moveTo>
                      <a:pt x="1" y="1"/>
                    </a:moveTo>
                    <a:cubicBezTo>
                      <a:pt x="426" y="213"/>
                      <a:pt x="828" y="426"/>
                      <a:pt x="1277" y="591"/>
                    </a:cubicBezTo>
                    <a:cubicBezTo>
                      <a:pt x="1678" y="804"/>
                      <a:pt x="2127" y="969"/>
                      <a:pt x="2552" y="1158"/>
                    </a:cubicBezTo>
                    <a:lnTo>
                      <a:pt x="5104" y="2222"/>
                    </a:lnTo>
                    <a:cubicBezTo>
                      <a:pt x="5624" y="2434"/>
                      <a:pt x="6097" y="2647"/>
                      <a:pt x="6593" y="2812"/>
                    </a:cubicBezTo>
                    <a:cubicBezTo>
                      <a:pt x="6608" y="2828"/>
                      <a:pt x="6622" y="2834"/>
                      <a:pt x="6635" y="2834"/>
                    </a:cubicBezTo>
                    <a:cubicBezTo>
                      <a:pt x="6698" y="2834"/>
                      <a:pt x="6715" y="2659"/>
                      <a:pt x="6616" y="2600"/>
                    </a:cubicBezTo>
                    <a:cubicBezTo>
                      <a:pt x="5766" y="2245"/>
                      <a:pt x="4915" y="1891"/>
                      <a:pt x="4041" y="1560"/>
                    </a:cubicBezTo>
                    <a:cubicBezTo>
                      <a:pt x="3190" y="1206"/>
                      <a:pt x="2340" y="898"/>
                      <a:pt x="1489" y="544"/>
                    </a:cubicBezTo>
                    <a:cubicBezTo>
                      <a:pt x="969" y="355"/>
                      <a:pt x="473" y="190"/>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3"/>
              <p:cNvSpPr/>
              <p:nvPr/>
            </p:nvSpPr>
            <p:spPr>
              <a:xfrm>
                <a:off x="1105825" y="2274200"/>
                <a:ext cx="236300" cy="141775"/>
              </a:xfrm>
              <a:custGeom>
                <a:avLst/>
                <a:gdLst/>
                <a:ahLst/>
                <a:cxnLst/>
                <a:rect l="l" t="t" r="r" b="b"/>
                <a:pathLst>
                  <a:path w="9452" h="5671" extrusionOk="0">
                    <a:moveTo>
                      <a:pt x="1" y="0"/>
                    </a:moveTo>
                    <a:lnTo>
                      <a:pt x="1" y="0"/>
                    </a:lnTo>
                    <a:cubicBezTo>
                      <a:pt x="119" y="142"/>
                      <a:pt x="237" y="260"/>
                      <a:pt x="379" y="425"/>
                    </a:cubicBezTo>
                    <a:cubicBezTo>
                      <a:pt x="497" y="543"/>
                      <a:pt x="639" y="662"/>
                      <a:pt x="757" y="780"/>
                    </a:cubicBezTo>
                    <a:cubicBezTo>
                      <a:pt x="1040" y="1016"/>
                      <a:pt x="1324" y="1252"/>
                      <a:pt x="1584" y="1489"/>
                    </a:cubicBezTo>
                    <a:cubicBezTo>
                      <a:pt x="2151" y="1937"/>
                      <a:pt x="2741" y="2363"/>
                      <a:pt x="3332" y="2788"/>
                    </a:cubicBezTo>
                    <a:cubicBezTo>
                      <a:pt x="4514" y="3568"/>
                      <a:pt x="5742" y="4324"/>
                      <a:pt x="7042" y="4938"/>
                    </a:cubicBezTo>
                    <a:cubicBezTo>
                      <a:pt x="7396" y="5127"/>
                      <a:pt x="7798" y="5293"/>
                      <a:pt x="8176" y="5411"/>
                    </a:cubicBezTo>
                    <a:cubicBezTo>
                      <a:pt x="8341" y="5458"/>
                      <a:pt x="8554" y="5529"/>
                      <a:pt x="8743" y="5576"/>
                    </a:cubicBezTo>
                    <a:cubicBezTo>
                      <a:pt x="8932" y="5647"/>
                      <a:pt x="9121" y="5671"/>
                      <a:pt x="9334" y="5671"/>
                    </a:cubicBezTo>
                    <a:cubicBezTo>
                      <a:pt x="9428" y="5671"/>
                      <a:pt x="9452" y="5529"/>
                      <a:pt x="9357" y="5505"/>
                    </a:cubicBezTo>
                    <a:cubicBezTo>
                      <a:pt x="9192" y="5434"/>
                      <a:pt x="9026" y="5387"/>
                      <a:pt x="8861" y="5363"/>
                    </a:cubicBezTo>
                    <a:cubicBezTo>
                      <a:pt x="8672" y="5293"/>
                      <a:pt x="8530" y="5269"/>
                      <a:pt x="8365" y="5198"/>
                    </a:cubicBezTo>
                    <a:cubicBezTo>
                      <a:pt x="8034" y="5080"/>
                      <a:pt x="7703" y="4938"/>
                      <a:pt x="7372" y="4796"/>
                    </a:cubicBezTo>
                    <a:cubicBezTo>
                      <a:pt x="6734" y="4489"/>
                      <a:pt x="6097" y="4135"/>
                      <a:pt x="5482" y="3780"/>
                    </a:cubicBezTo>
                    <a:cubicBezTo>
                      <a:pt x="4254" y="3072"/>
                      <a:pt x="3072" y="2292"/>
                      <a:pt x="1915" y="1441"/>
                    </a:cubicBezTo>
                    <a:cubicBezTo>
                      <a:pt x="1584" y="1229"/>
                      <a:pt x="1277" y="992"/>
                      <a:pt x="969" y="709"/>
                    </a:cubicBezTo>
                    <a:cubicBezTo>
                      <a:pt x="828" y="591"/>
                      <a:pt x="686" y="473"/>
                      <a:pt x="497" y="354"/>
                    </a:cubicBezTo>
                    <a:cubicBezTo>
                      <a:pt x="355" y="236"/>
                      <a:pt x="166" y="118"/>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3"/>
              <p:cNvSpPr/>
              <p:nvPr/>
            </p:nvSpPr>
            <p:spPr>
              <a:xfrm>
                <a:off x="1176125" y="2318500"/>
                <a:ext cx="176875" cy="88825"/>
              </a:xfrm>
              <a:custGeom>
                <a:avLst/>
                <a:gdLst/>
                <a:ahLst/>
                <a:cxnLst/>
                <a:rect l="l" t="t" r="r" b="b"/>
                <a:pathLst>
                  <a:path w="7075" h="3553" extrusionOk="0">
                    <a:moveTo>
                      <a:pt x="0" y="0"/>
                    </a:moveTo>
                    <a:lnTo>
                      <a:pt x="0" y="0"/>
                    </a:lnTo>
                    <a:cubicBezTo>
                      <a:pt x="189" y="165"/>
                      <a:pt x="402" y="307"/>
                      <a:pt x="638" y="449"/>
                    </a:cubicBezTo>
                    <a:cubicBezTo>
                      <a:pt x="851" y="591"/>
                      <a:pt x="1064" y="709"/>
                      <a:pt x="1253" y="827"/>
                    </a:cubicBezTo>
                    <a:cubicBezTo>
                      <a:pt x="1702" y="1111"/>
                      <a:pt x="2150" y="1347"/>
                      <a:pt x="2599" y="1583"/>
                    </a:cubicBezTo>
                    <a:cubicBezTo>
                      <a:pt x="3474" y="2056"/>
                      <a:pt x="4395" y="2481"/>
                      <a:pt x="5317" y="2906"/>
                    </a:cubicBezTo>
                    <a:cubicBezTo>
                      <a:pt x="5836" y="3143"/>
                      <a:pt x="6332" y="3379"/>
                      <a:pt x="6900" y="3544"/>
                    </a:cubicBezTo>
                    <a:cubicBezTo>
                      <a:pt x="6911" y="3550"/>
                      <a:pt x="6923" y="3553"/>
                      <a:pt x="6934" y="3553"/>
                    </a:cubicBezTo>
                    <a:cubicBezTo>
                      <a:pt x="7014" y="3553"/>
                      <a:pt x="7074" y="3420"/>
                      <a:pt x="6970" y="3379"/>
                    </a:cubicBezTo>
                    <a:cubicBezTo>
                      <a:pt x="6522" y="3143"/>
                      <a:pt x="6049" y="2953"/>
                      <a:pt x="5576" y="2788"/>
                    </a:cubicBezTo>
                    <a:cubicBezTo>
                      <a:pt x="5104" y="2575"/>
                      <a:pt x="4655" y="2363"/>
                      <a:pt x="4182" y="2174"/>
                    </a:cubicBezTo>
                    <a:cubicBezTo>
                      <a:pt x="3261" y="1725"/>
                      <a:pt x="2387" y="1276"/>
                      <a:pt x="1489" y="803"/>
                    </a:cubicBezTo>
                    <a:cubicBezTo>
                      <a:pt x="1253" y="662"/>
                      <a:pt x="993" y="544"/>
                      <a:pt x="756" y="402"/>
                    </a:cubicBezTo>
                    <a:cubicBezTo>
                      <a:pt x="638" y="331"/>
                      <a:pt x="497" y="236"/>
                      <a:pt x="378" y="189"/>
                    </a:cubicBezTo>
                    <a:cubicBezTo>
                      <a:pt x="237" y="118"/>
                      <a:pt x="118" y="71"/>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3"/>
              <p:cNvSpPr/>
              <p:nvPr/>
            </p:nvSpPr>
            <p:spPr>
              <a:xfrm>
                <a:off x="1077475" y="2216900"/>
                <a:ext cx="337875" cy="25075"/>
              </a:xfrm>
              <a:custGeom>
                <a:avLst/>
                <a:gdLst/>
                <a:ahLst/>
                <a:cxnLst/>
                <a:rect l="l" t="t" r="r" b="b"/>
                <a:pathLst>
                  <a:path w="13515" h="1003" extrusionOk="0">
                    <a:moveTo>
                      <a:pt x="13421" y="0"/>
                    </a:moveTo>
                    <a:cubicBezTo>
                      <a:pt x="12972" y="24"/>
                      <a:pt x="12547" y="118"/>
                      <a:pt x="12121" y="166"/>
                    </a:cubicBezTo>
                    <a:cubicBezTo>
                      <a:pt x="11673" y="236"/>
                      <a:pt x="11224" y="284"/>
                      <a:pt x="10822" y="355"/>
                    </a:cubicBezTo>
                    <a:cubicBezTo>
                      <a:pt x="9948" y="473"/>
                      <a:pt x="9073" y="567"/>
                      <a:pt x="8223" y="614"/>
                    </a:cubicBezTo>
                    <a:cubicBezTo>
                      <a:pt x="6474" y="756"/>
                      <a:pt x="4702" y="827"/>
                      <a:pt x="2954" y="851"/>
                    </a:cubicBezTo>
                    <a:lnTo>
                      <a:pt x="1513" y="851"/>
                    </a:lnTo>
                    <a:cubicBezTo>
                      <a:pt x="1017" y="851"/>
                      <a:pt x="497" y="851"/>
                      <a:pt x="24" y="827"/>
                    </a:cubicBezTo>
                    <a:cubicBezTo>
                      <a:pt x="1" y="827"/>
                      <a:pt x="1" y="851"/>
                      <a:pt x="24" y="851"/>
                    </a:cubicBezTo>
                    <a:cubicBezTo>
                      <a:pt x="922" y="922"/>
                      <a:pt x="1796" y="969"/>
                      <a:pt x="2694" y="993"/>
                    </a:cubicBezTo>
                    <a:cubicBezTo>
                      <a:pt x="2943" y="999"/>
                      <a:pt x="3196" y="1002"/>
                      <a:pt x="3451" y="1002"/>
                    </a:cubicBezTo>
                    <a:cubicBezTo>
                      <a:pt x="4067" y="1002"/>
                      <a:pt x="4692" y="986"/>
                      <a:pt x="5293" y="969"/>
                    </a:cubicBezTo>
                    <a:cubicBezTo>
                      <a:pt x="7042" y="922"/>
                      <a:pt x="8814" y="804"/>
                      <a:pt x="10538" y="591"/>
                    </a:cubicBezTo>
                    <a:cubicBezTo>
                      <a:pt x="11011" y="520"/>
                      <a:pt x="11531" y="473"/>
                      <a:pt x="12003" y="378"/>
                    </a:cubicBezTo>
                    <a:cubicBezTo>
                      <a:pt x="12499" y="331"/>
                      <a:pt x="12972" y="236"/>
                      <a:pt x="13468" y="118"/>
                    </a:cubicBezTo>
                    <a:cubicBezTo>
                      <a:pt x="13472" y="120"/>
                      <a:pt x="13475" y="121"/>
                      <a:pt x="13478" y="121"/>
                    </a:cubicBezTo>
                    <a:cubicBezTo>
                      <a:pt x="13515" y="121"/>
                      <a:pt x="13508" y="0"/>
                      <a:pt x="1342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3"/>
              <p:cNvSpPr/>
              <p:nvPr/>
            </p:nvSpPr>
            <p:spPr>
              <a:xfrm>
                <a:off x="1166675" y="2204325"/>
                <a:ext cx="181525" cy="26775"/>
              </a:xfrm>
              <a:custGeom>
                <a:avLst/>
                <a:gdLst/>
                <a:ahLst/>
                <a:cxnLst/>
                <a:rect l="l" t="t" r="r" b="b"/>
                <a:pathLst>
                  <a:path w="7261" h="1071" extrusionOk="0">
                    <a:moveTo>
                      <a:pt x="7102" y="1"/>
                    </a:moveTo>
                    <a:cubicBezTo>
                      <a:pt x="7090" y="1"/>
                      <a:pt x="7078" y="3"/>
                      <a:pt x="7065" y="7"/>
                    </a:cubicBezTo>
                    <a:cubicBezTo>
                      <a:pt x="6167" y="125"/>
                      <a:pt x="5246" y="267"/>
                      <a:pt x="4324" y="385"/>
                    </a:cubicBezTo>
                    <a:cubicBezTo>
                      <a:pt x="3403" y="527"/>
                      <a:pt x="2481" y="645"/>
                      <a:pt x="1583" y="787"/>
                    </a:cubicBezTo>
                    <a:cubicBezTo>
                      <a:pt x="1040" y="881"/>
                      <a:pt x="544" y="999"/>
                      <a:pt x="0" y="1070"/>
                    </a:cubicBezTo>
                    <a:cubicBezTo>
                      <a:pt x="473" y="1023"/>
                      <a:pt x="922" y="999"/>
                      <a:pt x="1394" y="952"/>
                    </a:cubicBezTo>
                    <a:cubicBezTo>
                      <a:pt x="1867" y="905"/>
                      <a:pt x="2316" y="858"/>
                      <a:pt x="2788" y="787"/>
                    </a:cubicBezTo>
                    <a:lnTo>
                      <a:pt x="5529" y="432"/>
                    </a:lnTo>
                    <a:cubicBezTo>
                      <a:pt x="6073" y="385"/>
                      <a:pt x="6592" y="291"/>
                      <a:pt x="7089" y="196"/>
                    </a:cubicBezTo>
                    <a:cubicBezTo>
                      <a:pt x="7260" y="196"/>
                      <a:pt x="7217" y="1"/>
                      <a:pt x="710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3"/>
              <p:cNvSpPr/>
              <p:nvPr/>
            </p:nvSpPr>
            <p:spPr>
              <a:xfrm>
                <a:off x="1118825" y="2246425"/>
                <a:ext cx="274025" cy="20050"/>
              </a:xfrm>
              <a:custGeom>
                <a:avLst/>
                <a:gdLst/>
                <a:ahLst/>
                <a:cxnLst/>
                <a:rect l="l" t="t" r="r" b="b"/>
                <a:pathLst>
                  <a:path w="10961" h="802" extrusionOk="0">
                    <a:moveTo>
                      <a:pt x="0" y="1"/>
                    </a:moveTo>
                    <a:lnTo>
                      <a:pt x="0" y="24"/>
                    </a:lnTo>
                    <a:cubicBezTo>
                      <a:pt x="190" y="95"/>
                      <a:pt x="355" y="142"/>
                      <a:pt x="544" y="166"/>
                    </a:cubicBezTo>
                    <a:cubicBezTo>
                      <a:pt x="709" y="213"/>
                      <a:pt x="875" y="260"/>
                      <a:pt x="1040" y="284"/>
                    </a:cubicBezTo>
                    <a:cubicBezTo>
                      <a:pt x="1395" y="355"/>
                      <a:pt x="1749" y="449"/>
                      <a:pt x="2103" y="473"/>
                    </a:cubicBezTo>
                    <a:cubicBezTo>
                      <a:pt x="2812" y="591"/>
                      <a:pt x="3545" y="638"/>
                      <a:pt x="4253" y="709"/>
                    </a:cubicBezTo>
                    <a:cubicBezTo>
                      <a:pt x="5002" y="772"/>
                      <a:pt x="5763" y="801"/>
                      <a:pt x="6524" y="801"/>
                    </a:cubicBezTo>
                    <a:cubicBezTo>
                      <a:pt x="7204" y="801"/>
                      <a:pt x="7884" y="778"/>
                      <a:pt x="8554" y="733"/>
                    </a:cubicBezTo>
                    <a:cubicBezTo>
                      <a:pt x="8955" y="709"/>
                      <a:pt x="9333" y="686"/>
                      <a:pt x="9759" y="591"/>
                    </a:cubicBezTo>
                    <a:cubicBezTo>
                      <a:pt x="9971" y="568"/>
                      <a:pt x="10137" y="497"/>
                      <a:pt x="10349" y="473"/>
                    </a:cubicBezTo>
                    <a:cubicBezTo>
                      <a:pt x="10562" y="402"/>
                      <a:pt x="10727" y="355"/>
                      <a:pt x="10916" y="237"/>
                    </a:cubicBezTo>
                    <a:cubicBezTo>
                      <a:pt x="10960" y="171"/>
                      <a:pt x="10903" y="45"/>
                      <a:pt x="10838" y="45"/>
                    </a:cubicBezTo>
                    <a:cubicBezTo>
                      <a:pt x="10833" y="45"/>
                      <a:pt x="10827" y="46"/>
                      <a:pt x="10822" y="48"/>
                    </a:cubicBezTo>
                    <a:cubicBezTo>
                      <a:pt x="10633" y="95"/>
                      <a:pt x="10467" y="119"/>
                      <a:pt x="10326" y="166"/>
                    </a:cubicBezTo>
                    <a:cubicBezTo>
                      <a:pt x="10137" y="237"/>
                      <a:pt x="9971" y="260"/>
                      <a:pt x="9806" y="284"/>
                    </a:cubicBezTo>
                    <a:cubicBezTo>
                      <a:pt x="9451" y="355"/>
                      <a:pt x="9144" y="402"/>
                      <a:pt x="8790" y="449"/>
                    </a:cubicBezTo>
                    <a:cubicBezTo>
                      <a:pt x="8081" y="497"/>
                      <a:pt x="7372" y="520"/>
                      <a:pt x="6663" y="520"/>
                    </a:cubicBezTo>
                    <a:cubicBezTo>
                      <a:pt x="5246" y="520"/>
                      <a:pt x="3828" y="449"/>
                      <a:pt x="2410" y="284"/>
                    </a:cubicBezTo>
                    <a:cubicBezTo>
                      <a:pt x="2009" y="237"/>
                      <a:pt x="1607" y="213"/>
                      <a:pt x="1229" y="142"/>
                    </a:cubicBezTo>
                    <a:cubicBezTo>
                      <a:pt x="1016" y="119"/>
                      <a:pt x="827" y="95"/>
                      <a:pt x="638" y="48"/>
                    </a:cubicBezTo>
                    <a:cubicBezTo>
                      <a:pt x="426" y="24"/>
                      <a:pt x="213" y="2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3"/>
              <p:cNvSpPr/>
              <p:nvPr/>
            </p:nvSpPr>
            <p:spPr>
              <a:xfrm>
                <a:off x="1200350" y="2234600"/>
                <a:ext cx="196125" cy="15975"/>
              </a:xfrm>
              <a:custGeom>
                <a:avLst/>
                <a:gdLst/>
                <a:ahLst/>
                <a:cxnLst/>
                <a:rect l="l" t="t" r="r" b="b"/>
                <a:pathLst>
                  <a:path w="7845" h="639" extrusionOk="0">
                    <a:moveTo>
                      <a:pt x="7773" y="1"/>
                    </a:moveTo>
                    <a:cubicBezTo>
                      <a:pt x="7254" y="25"/>
                      <a:pt x="6758" y="119"/>
                      <a:pt x="6261" y="166"/>
                    </a:cubicBezTo>
                    <a:cubicBezTo>
                      <a:pt x="5765" y="237"/>
                      <a:pt x="5245" y="285"/>
                      <a:pt x="4749" y="332"/>
                    </a:cubicBezTo>
                    <a:cubicBezTo>
                      <a:pt x="3757" y="403"/>
                      <a:pt x="2741" y="474"/>
                      <a:pt x="1748" y="474"/>
                    </a:cubicBezTo>
                    <a:cubicBezTo>
                      <a:pt x="1441" y="474"/>
                      <a:pt x="1181" y="474"/>
                      <a:pt x="874" y="497"/>
                    </a:cubicBezTo>
                    <a:cubicBezTo>
                      <a:pt x="733" y="497"/>
                      <a:pt x="591" y="497"/>
                      <a:pt x="449" y="521"/>
                    </a:cubicBezTo>
                    <a:cubicBezTo>
                      <a:pt x="284" y="521"/>
                      <a:pt x="142" y="544"/>
                      <a:pt x="0" y="544"/>
                    </a:cubicBezTo>
                    <a:cubicBezTo>
                      <a:pt x="260" y="544"/>
                      <a:pt x="496" y="615"/>
                      <a:pt x="756" y="615"/>
                    </a:cubicBezTo>
                    <a:cubicBezTo>
                      <a:pt x="992" y="615"/>
                      <a:pt x="1276" y="639"/>
                      <a:pt x="1512" y="639"/>
                    </a:cubicBezTo>
                    <a:cubicBezTo>
                      <a:pt x="2008" y="639"/>
                      <a:pt x="2505" y="639"/>
                      <a:pt x="3001" y="615"/>
                    </a:cubicBezTo>
                    <a:cubicBezTo>
                      <a:pt x="4017" y="592"/>
                      <a:pt x="5009" y="497"/>
                      <a:pt x="6025" y="403"/>
                    </a:cubicBezTo>
                    <a:cubicBezTo>
                      <a:pt x="6592" y="355"/>
                      <a:pt x="7183" y="285"/>
                      <a:pt x="7726" y="166"/>
                    </a:cubicBezTo>
                    <a:cubicBezTo>
                      <a:pt x="7844" y="166"/>
                      <a:pt x="7844" y="1"/>
                      <a:pt x="777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3"/>
              <p:cNvSpPr/>
              <p:nvPr/>
            </p:nvSpPr>
            <p:spPr>
              <a:xfrm>
                <a:off x="783325" y="1962700"/>
                <a:ext cx="550525" cy="547375"/>
              </a:xfrm>
              <a:custGeom>
                <a:avLst/>
                <a:gdLst/>
                <a:ahLst/>
                <a:cxnLst/>
                <a:rect l="l" t="t" r="r" b="b"/>
                <a:pathLst>
                  <a:path w="22021" h="21895" extrusionOk="0">
                    <a:moveTo>
                      <a:pt x="13137" y="1"/>
                    </a:moveTo>
                    <a:cubicBezTo>
                      <a:pt x="12863" y="1"/>
                      <a:pt x="12626" y="198"/>
                      <a:pt x="12452" y="410"/>
                    </a:cubicBezTo>
                    <a:cubicBezTo>
                      <a:pt x="12215" y="741"/>
                      <a:pt x="12074" y="1119"/>
                      <a:pt x="11979" y="1497"/>
                    </a:cubicBezTo>
                    <a:cubicBezTo>
                      <a:pt x="11861" y="1851"/>
                      <a:pt x="11790" y="2253"/>
                      <a:pt x="11743" y="2631"/>
                    </a:cubicBezTo>
                    <a:cubicBezTo>
                      <a:pt x="11672" y="2985"/>
                      <a:pt x="11648" y="3364"/>
                      <a:pt x="11625" y="3718"/>
                    </a:cubicBezTo>
                    <a:cubicBezTo>
                      <a:pt x="11554" y="4427"/>
                      <a:pt x="11530" y="5159"/>
                      <a:pt x="11507" y="5915"/>
                    </a:cubicBezTo>
                    <a:cubicBezTo>
                      <a:pt x="11483" y="6624"/>
                      <a:pt x="11483" y="7357"/>
                      <a:pt x="11412" y="8089"/>
                    </a:cubicBezTo>
                    <a:cubicBezTo>
                      <a:pt x="11365" y="8798"/>
                      <a:pt x="11294" y="9530"/>
                      <a:pt x="11152" y="10239"/>
                    </a:cubicBezTo>
                    <a:cubicBezTo>
                      <a:pt x="11152" y="10334"/>
                      <a:pt x="11129" y="10404"/>
                      <a:pt x="11129" y="10475"/>
                    </a:cubicBezTo>
                    <a:cubicBezTo>
                      <a:pt x="11129" y="10523"/>
                      <a:pt x="11081" y="10546"/>
                      <a:pt x="11081" y="10570"/>
                    </a:cubicBezTo>
                    <a:cubicBezTo>
                      <a:pt x="11058" y="9837"/>
                      <a:pt x="11010" y="9105"/>
                      <a:pt x="10940" y="8349"/>
                    </a:cubicBezTo>
                    <a:cubicBezTo>
                      <a:pt x="10845" y="7522"/>
                      <a:pt x="10774" y="6695"/>
                      <a:pt x="10609" y="5868"/>
                    </a:cubicBezTo>
                    <a:cubicBezTo>
                      <a:pt x="10491" y="5112"/>
                      <a:pt x="10302" y="4332"/>
                      <a:pt x="10065" y="3600"/>
                    </a:cubicBezTo>
                    <a:cubicBezTo>
                      <a:pt x="9782" y="2867"/>
                      <a:pt x="9498" y="2159"/>
                      <a:pt x="9120" y="1497"/>
                    </a:cubicBezTo>
                    <a:cubicBezTo>
                      <a:pt x="8931" y="1213"/>
                      <a:pt x="8766" y="954"/>
                      <a:pt x="8482" y="717"/>
                    </a:cubicBezTo>
                    <a:cubicBezTo>
                      <a:pt x="8273" y="529"/>
                      <a:pt x="7971" y="304"/>
                      <a:pt x="7659" y="304"/>
                    </a:cubicBezTo>
                    <a:cubicBezTo>
                      <a:pt x="7619" y="304"/>
                      <a:pt x="7578" y="307"/>
                      <a:pt x="7537" y="316"/>
                    </a:cubicBezTo>
                    <a:cubicBezTo>
                      <a:pt x="7183" y="410"/>
                      <a:pt x="7017" y="764"/>
                      <a:pt x="6994" y="1095"/>
                    </a:cubicBezTo>
                    <a:cubicBezTo>
                      <a:pt x="6923" y="1497"/>
                      <a:pt x="7017" y="1899"/>
                      <a:pt x="7112" y="2277"/>
                    </a:cubicBezTo>
                    <a:cubicBezTo>
                      <a:pt x="7230" y="2655"/>
                      <a:pt x="7348" y="3009"/>
                      <a:pt x="7490" y="3364"/>
                    </a:cubicBezTo>
                    <a:cubicBezTo>
                      <a:pt x="7632" y="3694"/>
                      <a:pt x="7774" y="4049"/>
                      <a:pt x="7939" y="4379"/>
                    </a:cubicBezTo>
                    <a:cubicBezTo>
                      <a:pt x="8246" y="5017"/>
                      <a:pt x="8577" y="5679"/>
                      <a:pt x="8931" y="6317"/>
                    </a:cubicBezTo>
                    <a:cubicBezTo>
                      <a:pt x="9262" y="6978"/>
                      <a:pt x="9616" y="7616"/>
                      <a:pt x="9947" y="8278"/>
                    </a:cubicBezTo>
                    <a:cubicBezTo>
                      <a:pt x="10278" y="8916"/>
                      <a:pt x="10562" y="9601"/>
                      <a:pt x="10798" y="10286"/>
                    </a:cubicBezTo>
                    <a:cubicBezTo>
                      <a:pt x="10821" y="10357"/>
                      <a:pt x="10869" y="10428"/>
                      <a:pt x="10892" y="10523"/>
                    </a:cubicBezTo>
                    <a:cubicBezTo>
                      <a:pt x="10916" y="10546"/>
                      <a:pt x="10916" y="10570"/>
                      <a:pt x="10916" y="10593"/>
                    </a:cubicBezTo>
                    <a:lnTo>
                      <a:pt x="9664" y="8751"/>
                    </a:lnTo>
                    <a:cubicBezTo>
                      <a:pt x="9191" y="8065"/>
                      <a:pt x="8695" y="7380"/>
                      <a:pt x="8175" y="6766"/>
                    </a:cubicBezTo>
                    <a:cubicBezTo>
                      <a:pt x="7655" y="6175"/>
                      <a:pt x="7136" y="5584"/>
                      <a:pt x="6545" y="5088"/>
                    </a:cubicBezTo>
                    <a:cubicBezTo>
                      <a:pt x="5954" y="4568"/>
                      <a:pt x="5364" y="4096"/>
                      <a:pt x="4678" y="3742"/>
                    </a:cubicBezTo>
                    <a:cubicBezTo>
                      <a:pt x="4395" y="3576"/>
                      <a:pt x="4064" y="3434"/>
                      <a:pt x="3733" y="3364"/>
                    </a:cubicBezTo>
                    <a:cubicBezTo>
                      <a:pt x="3585" y="3321"/>
                      <a:pt x="3423" y="3288"/>
                      <a:pt x="3265" y="3288"/>
                    </a:cubicBezTo>
                    <a:cubicBezTo>
                      <a:pt x="3071" y="3288"/>
                      <a:pt x="2884" y="3338"/>
                      <a:pt x="2741" y="3482"/>
                    </a:cubicBezTo>
                    <a:cubicBezTo>
                      <a:pt x="2505" y="3718"/>
                      <a:pt x="2505" y="4143"/>
                      <a:pt x="2646" y="4427"/>
                    </a:cubicBezTo>
                    <a:cubicBezTo>
                      <a:pt x="2835" y="4781"/>
                      <a:pt x="3095" y="5112"/>
                      <a:pt x="3355" y="5372"/>
                    </a:cubicBezTo>
                    <a:cubicBezTo>
                      <a:pt x="3615" y="5632"/>
                      <a:pt x="3922" y="5915"/>
                      <a:pt x="4206" y="6152"/>
                    </a:cubicBezTo>
                    <a:cubicBezTo>
                      <a:pt x="4513" y="6388"/>
                      <a:pt x="4796" y="6577"/>
                      <a:pt x="5104" y="6789"/>
                    </a:cubicBezTo>
                    <a:cubicBezTo>
                      <a:pt x="5694" y="7215"/>
                      <a:pt x="6309" y="7593"/>
                      <a:pt x="6923" y="7971"/>
                    </a:cubicBezTo>
                    <a:cubicBezTo>
                      <a:pt x="7561" y="8349"/>
                      <a:pt x="8175" y="8751"/>
                      <a:pt x="8790" y="9152"/>
                    </a:cubicBezTo>
                    <a:cubicBezTo>
                      <a:pt x="9380" y="9530"/>
                      <a:pt x="9971" y="9979"/>
                      <a:pt x="10538" y="10452"/>
                    </a:cubicBezTo>
                    <a:cubicBezTo>
                      <a:pt x="10585" y="10523"/>
                      <a:pt x="10656" y="10546"/>
                      <a:pt x="10703" y="10593"/>
                    </a:cubicBezTo>
                    <a:lnTo>
                      <a:pt x="10774" y="10664"/>
                    </a:lnTo>
                    <a:cubicBezTo>
                      <a:pt x="10089" y="10334"/>
                      <a:pt x="9451" y="10003"/>
                      <a:pt x="8766" y="9696"/>
                    </a:cubicBezTo>
                    <a:cubicBezTo>
                      <a:pt x="7986" y="9341"/>
                      <a:pt x="7254" y="8987"/>
                      <a:pt x="6450" y="8703"/>
                    </a:cubicBezTo>
                    <a:cubicBezTo>
                      <a:pt x="5718" y="8467"/>
                      <a:pt x="4985" y="8231"/>
                      <a:pt x="4206" y="8089"/>
                    </a:cubicBezTo>
                    <a:cubicBezTo>
                      <a:pt x="3473" y="7947"/>
                      <a:pt x="2717" y="7853"/>
                      <a:pt x="1938" y="7853"/>
                    </a:cubicBezTo>
                    <a:cubicBezTo>
                      <a:pt x="1607" y="7853"/>
                      <a:pt x="1252" y="7924"/>
                      <a:pt x="945" y="7994"/>
                    </a:cubicBezTo>
                    <a:cubicBezTo>
                      <a:pt x="614" y="8089"/>
                      <a:pt x="189" y="8278"/>
                      <a:pt x="118" y="8632"/>
                    </a:cubicBezTo>
                    <a:cubicBezTo>
                      <a:pt x="0" y="8987"/>
                      <a:pt x="213" y="9294"/>
                      <a:pt x="496" y="9507"/>
                    </a:cubicBezTo>
                    <a:cubicBezTo>
                      <a:pt x="827" y="9743"/>
                      <a:pt x="1205" y="9885"/>
                      <a:pt x="1583" y="9979"/>
                    </a:cubicBezTo>
                    <a:cubicBezTo>
                      <a:pt x="1938" y="10097"/>
                      <a:pt x="2316" y="10168"/>
                      <a:pt x="2717" y="10215"/>
                    </a:cubicBezTo>
                    <a:cubicBezTo>
                      <a:pt x="3072" y="10286"/>
                      <a:pt x="3450" y="10310"/>
                      <a:pt x="3804" y="10334"/>
                    </a:cubicBezTo>
                    <a:cubicBezTo>
                      <a:pt x="4513" y="10404"/>
                      <a:pt x="5245" y="10428"/>
                      <a:pt x="5978" y="10452"/>
                    </a:cubicBezTo>
                    <a:cubicBezTo>
                      <a:pt x="6687" y="10475"/>
                      <a:pt x="7443" y="10475"/>
                      <a:pt x="8175" y="10546"/>
                    </a:cubicBezTo>
                    <a:cubicBezTo>
                      <a:pt x="8884" y="10593"/>
                      <a:pt x="9616" y="10664"/>
                      <a:pt x="10325" y="10806"/>
                    </a:cubicBezTo>
                    <a:cubicBezTo>
                      <a:pt x="10420" y="10806"/>
                      <a:pt x="10467" y="10830"/>
                      <a:pt x="10562" y="10830"/>
                    </a:cubicBezTo>
                    <a:cubicBezTo>
                      <a:pt x="10585" y="10830"/>
                      <a:pt x="10632" y="10877"/>
                      <a:pt x="10656" y="10877"/>
                    </a:cubicBezTo>
                    <a:cubicBezTo>
                      <a:pt x="9924" y="10901"/>
                      <a:pt x="9168" y="10948"/>
                      <a:pt x="8435" y="11019"/>
                    </a:cubicBezTo>
                    <a:cubicBezTo>
                      <a:pt x="7608" y="11113"/>
                      <a:pt x="6781" y="11184"/>
                      <a:pt x="5954" y="11350"/>
                    </a:cubicBezTo>
                    <a:cubicBezTo>
                      <a:pt x="5198" y="11468"/>
                      <a:pt x="4418" y="11657"/>
                      <a:pt x="3686" y="11893"/>
                    </a:cubicBezTo>
                    <a:cubicBezTo>
                      <a:pt x="2954" y="12176"/>
                      <a:pt x="2245" y="12460"/>
                      <a:pt x="1583" y="12838"/>
                    </a:cubicBezTo>
                    <a:cubicBezTo>
                      <a:pt x="1300" y="13027"/>
                      <a:pt x="1016" y="13192"/>
                      <a:pt x="780" y="13476"/>
                    </a:cubicBezTo>
                    <a:cubicBezTo>
                      <a:pt x="591" y="13712"/>
                      <a:pt x="307" y="14067"/>
                      <a:pt x="402" y="14421"/>
                    </a:cubicBezTo>
                    <a:cubicBezTo>
                      <a:pt x="496" y="14776"/>
                      <a:pt x="851" y="14941"/>
                      <a:pt x="1181" y="14965"/>
                    </a:cubicBezTo>
                    <a:cubicBezTo>
                      <a:pt x="1280" y="14982"/>
                      <a:pt x="1376" y="14989"/>
                      <a:pt x="1472" y="14989"/>
                    </a:cubicBezTo>
                    <a:cubicBezTo>
                      <a:pt x="1769" y="14989"/>
                      <a:pt x="2059" y="14918"/>
                      <a:pt x="2363" y="14846"/>
                    </a:cubicBezTo>
                    <a:cubicBezTo>
                      <a:pt x="2741" y="14728"/>
                      <a:pt x="3095" y="14610"/>
                      <a:pt x="3450" y="14468"/>
                    </a:cubicBezTo>
                    <a:cubicBezTo>
                      <a:pt x="3780" y="14327"/>
                      <a:pt x="4135" y="14185"/>
                      <a:pt x="4442" y="14019"/>
                    </a:cubicBezTo>
                    <a:cubicBezTo>
                      <a:pt x="5104" y="13712"/>
                      <a:pt x="5742" y="13381"/>
                      <a:pt x="6403" y="13027"/>
                    </a:cubicBezTo>
                    <a:cubicBezTo>
                      <a:pt x="7041" y="12696"/>
                      <a:pt x="7703" y="12342"/>
                      <a:pt x="8341" y="12011"/>
                    </a:cubicBezTo>
                    <a:cubicBezTo>
                      <a:pt x="9002" y="11704"/>
                      <a:pt x="9687" y="11397"/>
                      <a:pt x="10349" y="11161"/>
                    </a:cubicBezTo>
                    <a:cubicBezTo>
                      <a:pt x="10443" y="11137"/>
                      <a:pt x="10514" y="11113"/>
                      <a:pt x="10585" y="11066"/>
                    </a:cubicBezTo>
                    <a:cubicBezTo>
                      <a:pt x="10609" y="11042"/>
                      <a:pt x="10656" y="11042"/>
                      <a:pt x="10680" y="11042"/>
                    </a:cubicBezTo>
                    <a:lnTo>
                      <a:pt x="8813" y="12295"/>
                    </a:lnTo>
                    <a:cubicBezTo>
                      <a:pt x="8152" y="12767"/>
                      <a:pt x="7466" y="13263"/>
                      <a:pt x="6828" y="13783"/>
                    </a:cubicBezTo>
                    <a:cubicBezTo>
                      <a:pt x="6238" y="14303"/>
                      <a:pt x="5647" y="14823"/>
                      <a:pt x="5151" y="15413"/>
                    </a:cubicBezTo>
                    <a:cubicBezTo>
                      <a:pt x="4655" y="16004"/>
                      <a:pt x="4182" y="16595"/>
                      <a:pt x="3828" y="17280"/>
                    </a:cubicBezTo>
                    <a:cubicBezTo>
                      <a:pt x="3639" y="17564"/>
                      <a:pt x="3497" y="17894"/>
                      <a:pt x="3450" y="18225"/>
                    </a:cubicBezTo>
                    <a:cubicBezTo>
                      <a:pt x="3355" y="18556"/>
                      <a:pt x="3284" y="18958"/>
                      <a:pt x="3568" y="19217"/>
                    </a:cubicBezTo>
                    <a:cubicBezTo>
                      <a:pt x="3701" y="19351"/>
                      <a:pt x="3887" y="19409"/>
                      <a:pt x="4078" y="19409"/>
                    </a:cubicBezTo>
                    <a:cubicBezTo>
                      <a:pt x="4227" y="19409"/>
                      <a:pt x="4379" y="19374"/>
                      <a:pt x="4513" y="19312"/>
                    </a:cubicBezTo>
                    <a:cubicBezTo>
                      <a:pt x="4867" y="19147"/>
                      <a:pt x="5198" y="18863"/>
                      <a:pt x="5458" y="18603"/>
                    </a:cubicBezTo>
                    <a:cubicBezTo>
                      <a:pt x="5718" y="18343"/>
                      <a:pt x="5978" y="18036"/>
                      <a:pt x="6214" y="17753"/>
                    </a:cubicBezTo>
                    <a:cubicBezTo>
                      <a:pt x="6450" y="17445"/>
                      <a:pt x="6663" y="17162"/>
                      <a:pt x="6876" y="16855"/>
                    </a:cubicBezTo>
                    <a:cubicBezTo>
                      <a:pt x="7277" y="16264"/>
                      <a:pt x="7679" y="15650"/>
                      <a:pt x="8057" y="15035"/>
                    </a:cubicBezTo>
                    <a:cubicBezTo>
                      <a:pt x="8435" y="14421"/>
                      <a:pt x="8813" y="13783"/>
                      <a:pt x="9238" y="13169"/>
                    </a:cubicBezTo>
                    <a:cubicBezTo>
                      <a:pt x="9616" y="12578"/>
                      <a:pt x="10065" y="11987"/>
                      <a:pt x="10538" y="11420"/>
                    </a:cubicBezTo>
                    <a:cubicBezTo>
                      <a:pt x="10585" y="11373"/>
                      <a:pt x="10632" y="11302"/>
                      <a:pt x="10680" y="11255"/>
                    </a:cubicBezTo>
                    <a:lnTo>
                      <a:pt x="10751" y="11184"/>
                    </a:lnTo>
                    <a:lnTo>
                      <a:pt x="10751" y="11184"/>
                    </a:lnTo>
                    <a:cubicBezTo>
                      <a:pt x="10420" y="11869"/>
                      <a:pt x="10089" y="12531"/>
                      <a:pt x="9758" y="13192"/>
                    </a:cubicBezTo>
                    <a:cubicBezTo>
                      <a:pt x="9404" y="13972"/>
                      <a:pt x="9049" y="14705"/>
                      <a:pt x="8790" y="15508"/>
                    </a:cubicBezTo>
                    <a:cubicBezTo>
                      <a:pt x="8553" y="16240"/>
                      <a:pt x="8317" y="16973"/>
                      <a:pt x="8175" y="17753"/>
                    </a:cubicBezTo>
                    <a:cubicBezTo>
                      <a:pt x="8033" y="18485"/>
                      <a:pt x="7939" y="19265"/>
                      <a:pt x="7939" y="20021"/>
                    </a:cubicBezTo>
                    <a:cubicBezTo>
                      <a:pt x="7939" y="20352"/>
                      <a:pt x="7986" y="20706"/>
                      <a:pt x="8081" y="21037"/>
                    </a:cubicBezTo>
                    <a:cubicBezTo>
                      <a:pt x="8175" y="21344"/>
                      <a:pt x="8341" y="21769"/>
                      <a:pt x="8695" y="21864"/>
                    </a:cubicBezTo>
                    <a:cubicBezTo>
                      <a:pt x="8759" y="21885"/>
                      <a:pt x="8822" y="21895"/>
                      <a:pt x="8884" y="21895"/>
                    </a:cubicBezTo>
                    <a:cubicBezTo>
                      <a:pt x="9165" y="21895"/>
                      <a:pt x="9419" y="21694"/>
                      <a:pt x="9593" y="21462"/>
                    </a:cubicBezTo>
                    <a:cubicBezTo>
                      <a:pt x="9829" y="21155"/>
                      <a:pt x="9971" y="20753"/>
                      <a:pt x="10065" y="20375"/>
                    </a:cubicBezTo>
                    <a:cubicBezTo>
                      <a:pt x="10184" y="20021"/>
                      <a:pt x="10231" y="19643"/>
                      <a:pt x="10302" y="19265"/>
                    </a:cubicBezTo>
                    <a:cubicBezTo>
                      <a:pt x="10349" y="18910"/>
                      <a:pt x="10396" y="18509"/>
                      <a:pt x="10420" y="18154"/>
                    </a:cubicBezTo>
                    <a:cubicBezTo>
                      <a:pt x="10467" y="17445"/>
                      <a:pt x="10514" y="16713"/>
                      <a:pt x="10538" y="15980"/>
                    </a:cubicBezTo>
                    <a:cubicBezTo>
                      <a:pt x="10562" y="15272"/>
                      <a:pt x="10562" y="14539"/>
                      <a:pt x="10632" y="13783"/>
                    </a:cubicBezTo>
                    <a:cubicBezTo>
                      <a:pt x="10680" y="13074"/>
                      <a:pt x="10751" y="12342"/>
                      <a:pt x="10892" y="11633"/>
                    </a:cubicBezTo>
                    <a:cubicBezTo>
                      <a:pt x="10892" y="11539"/>
                      <a:pt x="10916" y="11491"/>
                      <a:pt x="10916" y="11397"/>
                    </a:cubicBezTo>
                    <a:cubicBezTo>
                      <a:pt x="10916" y="11373"/>
                      <a:pt x="10940" y="11350"/>
                      <a:pt x="10940" y="11302"/>
                    </a:cubicBezTo>
                    <a:cubicBezTo>
                      <a:pt x="10987" y="12058"/>
                      <a:pt x="11034" y="12791"/>
                      <a:pt x="11105" y="13523"/>
                    </a:cubicBezTo>
                    <a:cubicBezTo>
                      <a:pt x="11176" y="14350"/>
                      <a:pt x="11270" y="15177"/>
                      <a:pt x="11412" y="16004"/>
                    </a:cubicBezTo>
                    <a:cubicBezTo>
                      <a:pt x="11530" y="16784"/>
                      <a:pt x="11743" y="17540"/>
                      <a:pt x="11979" y="18272"/>
                    </a:cubicBezTo>
                    <a:cubicBezTo>
                      <a:pt x="12239" y="19028"/>
                      <a:pt x="12546" y="19737"/>
                      <a:pt x="12924" y="20375"/>
                    </a:cubicBezTo>
                    <a:cubicBezTo>
                      <a:pt x="13113" y="20682"/>
                      <a:pt x="13279" y="20942"/>
                      <a:pt x="13539" y="21179"/>
                    </a:cubicBezTo>
                    <a:cubicBezTo>
                      <a:pt x="13741" y="21360"/>
                      <a:pt x="14029" y="21577"/>
                      <a:pt x="14330" y="21577"/>
                    </a:cubicBezTo>
                    <a:cubicBezTo>
                      <a:pt x="14381" y="21577"/>
                      <a:pt x="14432" y="21570"/>
                      <a:pt x="14484" y="21557"/>
                    </a:cubicBezTo>
                    <a:cubicBezTo>
                      <a:pt x="14838" y="21462"/>
                      <a:pt x="15027" y="21108"/>
                      <a:pt x="15051" y="20800"/>
                    </a:cubicBezTo>
                    <a:cubicBezTo>
                      <a:pt x="15122" y="20375"/>
                      <a:pt x="15027" y="19997"/>
                      <a:pt x="14933" y="19619"/>
                    </a:cubicBezTo>
                    <a:cubicBezTo>
                      <a:pt x="14815" y="19217"/>
                      <a:pt x="14696" y="18863"/>
                      <a:pt x="14555" y="18509"/>
                    </a:cubicBezTo>
                    <a:cubicBezTo>
                      <a:pt x="14413" y="18201"/>
                      <a:pt x="14247" y="17847"/>
                      <a:pt x="14106" y="17516"/>
                    </a:cubicBezTo>
                    <a:cubicBezTo>
                      <a:pt x="13775" y="16855"/>
                      <a:pt x="13468" y="16217"/>
                      <a:pt x="13113" y="15555"/>
                    </a:cubicBezTo>
                    <a:cubicBezTo>
                      <a:pt x="12783" y="14917"/>
                      <a:pt x="12428" y="14256"/>
                      <a:pt x="12097" y="13618"/>
                    </a:cubicBezTo>
                    <a:cubicBezTo>
                      <a:pt x="11767" y="12956"/>
                      <a:pt x="11483" y="12295"/>
                      <a:pt x="11247" y="11609"/>
                    </a:cubicBezTo>
                    <a:cubicBezTo>
                      <a:pt x="11223" y="11515"/>
                      <a:pt x="11176" y="11468"/>
                      <a:pt x="11152" y="11373"/>
                    </a:cubicBezTo>
                    <a:cubicBezTo>
                      <a:pt x="11129" y="11350"/>
                      <a:pt x="11129" y="11302"/>
                      <a:pt x="11129" y="11279"/>
                    </a:cubicBezTo>
                    <a:lnTo>
                      <a:pt x="11129" y="11279"/>
                    </a:lnTo>
                    <a:lnTo>
                      <a:pt x="12357" y="13145"/>
                    </a:lnTo>
                    <a:cubicBezTo>
                      <a:pt x="12830" y="13830"/>
                      <a:pt x="13350" y="14492"/>
                      <a:pt x="13869" y="15130"/>
                    </a:cubicBezTo>
                    <a:cubicBezTo>
                      <a:pt x="14366" y="15721"/>
                      <a:pt x="14909" y="16311"/>
                      <a:pt x="15500" y="16807"/>
                    </a:cubicBezTo>
                    <a:cubicBezTo>
                      <a:pt x="16090" y="17304"/>
                      <a:pt x="16681" y="17776"/>
                      <a:pt x="17366" y="18131"/>
                    </a:cubicBezTo>
                    <a:cubicBezTo>
                      <a:pt x="17650" y="18320"/>
                      <a:pt x="17981" y="18461"/>
                      <a:pt x="18288" y="18509"/>
                    </a:cubicBezTo>
                    <a:cubicBezTo>
                      <a:pt x="18442" y="18553"/>
                      <a:pt x="18618" y="18592"/>
                      <a:pt x="18787" y="18592"/>
                    </a:cubicBezTo>
                    <a:cubicBezTo>
                      <a:pt x="18980" y="18592"/>
                      <a:pt x="19165" y="18541"/>
                      <a:pt x="19304" y="18390"/>
                    </a:cubicBezTo>
                    <a:cubicBezTo>
                      <a:pt x="19540" y="18178"/>
                      <a:pt x="19540" y="17753"/>
                      <a:pt x="19398" y="17445"/>
                    </a:cubicBezTo>
                    <a:cubicBezTo>
                      <a:pt x="19209" y="17115"/>
                      <a:pt x="18949" y="16784"/>
                      <a:pt x="18689" y="16524"/>
                    </a:cubicBezTo>
                    <a:cubicBezTo>
                      <a:pt x="18406" y="16240"/>
                      <a:pt x="18122" y="15980"/>
                      <a:pt x="17815" y="15744"/>
                    </a:cubicBezTo>
                    <a:cubicBezTo>
                      <a:pt x="17532" y="15508"/>
                      <a:pt x="17224" y="15295"/>
                      <a:pt x="16941" y="15106"/>
                    </a:cubicBezTo>
                    <a:cubicBezTo>
                      <a:pt x="16350" y="14681"/>
                      <a:pt x="15736" y="14303"/>
                      <a:pt x="15122" y="13925"/>
                    </a:cubicBezTo>
                    <a:cubicBezTo>
                      <a:pt x="14484" y="13523"/>
                      <a:pt x="13869" y="13145"/>
                      <a:pt x="13255" y="12744"/>
                    </a:cubicBezTo>
                    <a:cubicBezTo>
                      <a:pt x="12664" y="12342"/>
                      <a:pt x="12074" y="11917"/>
                      <a:pt x="11507" y="11444"/>
                    </a:cubicBezTo>
                    <a:cubicBezTo>
                      <a:pt x="11459" y="11373"/>
                      <a:pt x="11389" y="11350"/>
                      <a:pt x="11341" y="11279"/>
                    </a:cubicBezTo>
                    <a:lnTo>
                      <a:pt x="11270" y="11231"/>
                    </a:lnTo>
                    <a:lnTo>
                      <a:pt x="11270" y="11231"/>
                    </a:lnTo>
                    <a:cubicBezTo>
                      <a:pt x="11956" y="11562"/>
                      <a:pt x="12594" y="11869"/>
                      <a:pt x="13279" y="12200"/>
                    </a:cubicBezTo>
                    <a:cubicBezTo>
                      <a:pt x="14058" y="12555"/>
                      <a:pt x="14791" y="12909"/>
                      <a:pt x="15594" y="13169"/>
                    </a:cubicBezTo>
                    <a:cubicBezTo>
                      <a:pt x="16327" y="13405"/>
                      <a:pt x="17059" y="13641"/>
                      <a:pt x="17815" y="13807"/>
                    </a:cubicBezTo>
                    <a:cubicBezTo>
                      <a:pt x="18571" y="13949"/>
                      <a:pt x="19327" y="14043"/>
                      <a:pt x="20107" y="14043"/>
                    </a:cubicBezTo>
                    <a:cubicBezTo>
                      <a:pt x="20414" y="14043"/>
                      <a:pt x="20769" y="13972"/>
                      <a:pt x="21099" y="13878"/>
                    </a:cubicBezTo>
                    <a:cubicBezTo>
                      <a:pt x="21430" y="13807"/>
                      <a:pt x="21832" y="13618"/>
                      <a:pt x="21926" y="13263"/>
                    </a:cubicBezTo>
                    <a:cubicBezTo>
                      <a:pt x="22021" y="12933"/>
                      <a:pt x="21808" y="12578"/>
                      <a:pt x="21548" y="12366"/>
                    </a:cubicBezTo>
                    <a:cubicBezTo>
                      <a:pt x="21218" y="12129"/>
                      <a:pt x="20839" y="11987"/>
                      <a:pt x="20461" y="11893"/>
                    </a:cubicBezTo>
                    <a:cubicBezTo>
                      <a:pt x="20107" y="11775"/>
                      <a:pt x="19705" y="11728"/>
                      <a:pt x="19327" y="11657"/>
                    </a:cubicBezTo>
                    <a:cubicBezTo>
                      <a:pt x="18973" y="11609"/>
                      <a:pt x="18595" y="11586"/>
                      <a:pt x="18240" y="11539"/>
                    </a:cubicBezTo>
                    <a:cubicBezTo>
                      <a:pt x="17532" y="11491"/>
                      <a:pt x="16799" y="11468"/>
                      <a:pt x="16043" y="11420"/>
                    </a:cubicBezTo>
                    <a:cubicBezTo>
                      <a:pt x="15334" y="11397"/>
                      <a:pt x="14602" y="11397"/>
                      <a:pt x="13869" y="11350"/>
                    </a:cubicBezTo>
                    <a:cubicBezTo>
                      <a:pt x="13161" y="11279"/>
                      <a:pt x="12428" y="11231"/>
                      <a:pt x="11719" y="11066"/>
                    </a:cubicBezTo>
                    <a:cubicBezTo>
                      <a:pt x="11625" y="11066"/>
                      <a:pt x="11554" y="11042"/>
                      <a:pt x="11483" y="11042"/>
                    </a:cubicBezTo>
                    <a:cubicBezTo>
                      <a:pt x="11436" y="11042"/>
                      <a:pt x="11412" y="11019"/>
                      <a:pt x="11389" y="11019"/>
                    </a:cubicBezTo>
                    <a:cubicBezTo>
                      <a:pt x="12121" y="10995"/>
                      <a:pt x="12853" y="10924"/>
                      <a:pt x="13610" y="10877"/>
                    </a:cubicBezTo>
                    <a:cubicBezTo>
                      <a:pt x="14436" y="10782"/>
                      <a:pt x="15263" y="10688"/>
                      <a:pt x="16090" y="10546"/>
                    </a:cubicBezTo>
                    <a:cubicBezTo>
                      <a:pt x="16846" y="10428"/>
                      <a:pt x="17626" y="10215"/>
                      <a:pt x="18359" y="9979"/>
                    </a:cubicBezTo>
                    <a:cubicBezTo>
                      <a:pt x="19091" y="9719"/>
                      <a:pt x="19800" y="9412"/>
                      <a:pt x="20461" y="9034"/>
                    </a:cubicBezTo>
                    <a:cubicBezTo>
                      <a:pt x="20745" y="8869"/>
                      <a:pt x="21005" y="8680"/>
                      <a:pt x="21241" y="8420"/>
                    </a:cubicBezTo>
                    <a:cubicBezTo>
                      <a:pt x="21454" y="8183"/>
                      <a:pt x="21714" y="7829"/>
                      <a:pt x="21643" y="7475"/>
                    </a:cubicBezTo>
                    <a:cubicBezTo>
                      <a:pt x="21548" y="7120"/>
                      <a:pt x="21194" y="6931"/>
                      <a:pt x="20863" y="6908"/>
                    </a:cubicBezTo>
                    <a:cubicBezTo>
                      <a:pt x="20775" y="6897"/>
                      <a:pt x="20687" y="6893"/>
                      <a:pt x="20599" y="6893"/>
                    </a:cubicBezTo>
                    <a:cubicBezTo>
                      <a:pt x="20286" y="6893"/>
                      <a:pt x="19977" y="6952"/>
                      <a:pt x="19682" y="7026"/>
                    </a:cubicBezTo>
                    <a:cubicBezTo>
                      <a:pt x="19304" y="7144"/>
                      <a:pt x="18949" y="7262"/>
                      <a:pt x="18595" y="7404"/>
                    </a:cubicBezTo>
                    <a:cubicBezTo>
                      <a:pt x="18264" y="7569"/>
                      <a:pt x="17910" y="7711"/>
                      <a:pt x="17579" y="7853"/>
                    </a:cubicBezTo>
                    <a:cubicBezTo>
                      <a:pt x="16941" y="8183"/>
                      <a:pt x="16279" y="8514"/>
                      <a:pt x="15641" y="8869"/>
                    </a:cubicBezTo>
                    <a:cubicBezTo>
                      <a:pt x="14980" y="9176"/>
                      <a:pt x="14342" y="9530"/>
                      <a:pt x="13680" y="9861"/>
                    </a:cubicBezTo>
                    <a:cubicBezTo>
                      <a:pt x="13042" y="10192"/>
                      <a:pt x="12357" y="10475"/>
                      <a:pt x="11672" y="10712"/>
                    </a:cubicBezTo>
                    <a:cubicBezTo>
                      <a:pt x="11601" y="10759"/>
                      <a:pt x="11530" y="10782"/>
                      <a:pt x="11436" y="10806"/>
                    </a:cubicBezTo>
                    <a:cubicBezTo>
                      <a:pt x="11412" y="10830"/>
                      <a:pt x="11389" y="10830"/>
                      <a:pt x="11365" y="10830"/>
                    </a:cubicBezTo>
                    <a:lnTo>
                      <a:pt x="13208" y="9601"/>
                    </a:lnTo>
                    <a:cubicBezTo>
                      <a:pt x="13893" y="9129"/>
                      <a:pt x="14578" y="8632"/>
                      <a:pt x="15193" y="8089"/>
                    </a:cubicBezTo>
                    <a:cubicBezTo>
                      <a:pt x="15783" y="7593"/>
                      <a:pt x="16374" y="7049"/>
                      <a:pt x="16870" y="6459"/>
                    </a:cubicBezTo>
                    <a:cubicBezTo>
                      <a:pt x="17390" y="5868"/>
                      <a:pt x="17862" y="5277"/>
                      <a:pt x="18217" y="4616"/>
                    </a:cubicBezTo>
                    <a:cubicBezTo>
                      <a:pt x="18382" y="4309"/>
                      <a:pt x="18548" y="3978"/>
                      <a:pt x="18595" y="3671"/>
                    </a:cubicBezTo>
                    <a:cubicBezTo>
                      <a:pt x="18689" y="3340"/>
                      <a:pt x="18737" y="2915"/>
                      <a:pt x="18477" y="2655"/>
                    </a:cubicBezTo>
                    <a:cubicBezTo>
                      <a:pt x="18344" y="2522"/>
                      <a:pt x="18150" y="2463"/>
                      <a:pt x="17956" y="2463"/>
                    </a:cubicBezTo>
                    <a:cubicBezTo>
                      <a:pt x="17806" y="2463"/>
                      <a:pt x="17655" y="2498"/>
                      <a:pt x="17532" y="2560"/>
                    </a:cubicBezTo>
                    <a:cubicBezTo>
                      <a:pt x="17177" y="2749"/>
                      <a:pt x="16846" y="3009"/>
                      <a:pt x="16587" y="3269"/>
                    </a:cubicBezTo>
                    <a:cubicBezTo>
                      <a:pt x="16327" y="3553"/>
                      <a:pt x="16043" y="3836"/>
                      <a:pt x="15830" y="4143"/>
                    </a:cubicBezTo>
                    <a:cubicBezTo>
                      <a:pt x="15594" y="4427"/>
                      <a:pt x="15382" y="4734"/>
                      <a:pt x="15169" y="5017"/>
                    </a:cubicBezTo>
                    <a:cubicBezTo>
                      <a:pt x="14744" y="5608"/>
                      <a:pt x="14366" y="6222"/>
                      <a:pt x="13988" y="6860"/>
                    </a:cubicBezTo>
                    <a:cubicBezTo>
                      <a:pt x="13610" y="7475"/>
                      <a:pt x="13231" y="8089"/>
                      <a:pt x="12806" y="8703"/>
                    </a:cubicBezTo>
                    <a:cubicBezTo>
                      <a:pt x="12428" y="9294"/>
                      <a:pt x="11979" y="9885"/>
                      <a:pt x="11507" y="10452"/>
                    </a:cubicBezTo>
                    <a:cubicBezTo>
                      <a:pt x="11436" y="10523"/>
                      <a:pt x="11412" y="10570"/>
                      <a:pt x="11365" y="10641"/>
                    </a:cubicBezTo>
                    <a:lnTo>
                      <a:pt x="11294" y="10688"/>
                    </a:lnTo>
                    <a:cubicBezTo>
                      <a:pt x="11625" y="10003"/>
                      <a:pt x="11956" y="9365"/>
                      <a:pt x="12263" y="8680"/>
                    </a:cubicBezTo>
                    <a:cubicBezTo>
                      <a:pt x="12617" y="7924"/>
                      <a:pt x="12972" y="7168"/>
                      <a:pt x="13255" y="6388"/>
                    </a:cubicBezTo>
                    <a:cubicBezTo>
                      <a:pt x="13491" y="5632"/>
                      <a:pt x="13728" y="4899"/>
                      <a:pt x="13869" y="4143"/>
                    </a:cubicBezTo>
                    <a:cubicBezTo>
                      <a:pt x="14011" y="3387"/>
                      <a:pt x="14106" y="2631"/>
                      <a:pt x="14106" y="1851"/>
                    </a:cubicBezTo>
                    <a:cubicBezTo>
                      <a:pt x="14106" y="1544"/>
                      <a:pt x="14035" y="1190"/>
                      <a:pt x="13964" y="859"/>
                    </a:cubicBezTo>
                    <a:cubicBezTo>
                      <a:pt x="13846" y="528"/>
                      <a:pt x="13680" y="127"/>
                      <a:pt x="13326" y="32"/>
                    </a:cubicBezTo>
                    <a:cubicBezTo>
                      <a:pt x="13261" y="11"/>
                      <a:pt x="13198" y="1"/>
                      <a:pt x="13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3"/>
              <p:cNvSpPr/>
              <p:nvPr/>
            </p:nvSpPr>
            <p:spPr>
              <a:xfrm>
                <a:off x="798675" y="1978175"/>
                <a:ext cx="519825" cy="518650"/>
              </a:xfrm>
              <a:custGeom>
                <a:avLst/>
                <a:gdLst/>
                <a:ahLst/>
                <a:cxnLst/>
                <a:rect l="l" t="t" r="r" b="b"/>
                <a:pathLst>
                  <a:path w="20793" h="20746" extrusionOk="0">
                    <a:moveTo>
                      <a:pt x="7567" y="777"/>
                    </a:moveTo>
                    <a:cubicBezTo>
                      <a:pt x="7526" y="777"/>
                      <a:pt x="7474" y="821"/>
                      <a:pt x="7490" y="854"/>
                    </a:cubicBezTo>
                    <a:cubicBezTo>
                      <a:pt x="7608" y="1209"/>
                      <a:pt x="7797" y="1540"/>
                      <a:pt x="7939" y="1894"/>
                    </a:cubicBezTo>
                    <a:cubicBezTo>
                      <a:pt x="8081" y="2248"/>
                      <a:pt x="8246" y="2603"/>
                      <a:pt x="8365" y="2934"/>
                    </a:cubicBezTo>
                    <a:cubicBezTo>
                      <a:pt x="8624" y="3619"/>
                      <a:pt x="8861" y="4328"/>
                      <a:pt x="9097" y="5013"/>
                    </a:cubicBezTo>
                    <a:cubicBezTo>
                      <a:pt x="9144" y="5225"/>
                      <a:pt x="9215" y="5414"/>
                      <a:pt x="9310" y="5603"/>
                    </a:cubicBezTo>
                    <a:cubicBezTo>
                      <a:pt x="9333" y="5698"/>
                      <a:pt x="9357" y="5816"/>
                      <a:pt x="9428" y="5911"/>
                    </a:cubicBezTo>
                    <a:cubicBezTo>
                      <a:pt x="9451" y="6005"/>
                      <a:pt x="9499" y="6123"/>
                      <a:pt x="9546" y="6194"/>
                    </a:cubicBezTo>
                    <a:cubicBezTo>
                      <a:pt x="9475" y="6029"/>
                      <a:pt x="9475" y="5816"/>
                      <a:pt x="9428" y="5651"/>
                    </a:cubicBezTo>
                    <a:cubicBezTo>
                      <a:pt x="9381" y="5462"/>
                      <a:pt x="9333" y="5296"/>
                      <a:pt x="9262" y="5107"/>
                    </a:cubicBezTo>
                    <a:cubicBezTo>
                      <a:pt x="9144" y="4753"/>
                      <a:pt x="9073" y="4398"/>
                      <a:pt x="8955" y="4044"/>
                    </a:cubicBezTo>
                    <a:cubicBezTo>
                      <a:pt x="8719" y="3335"/>
                      <a:pt x="8435" y="2626"/>
                      <a:pt x="8152" y="1965"/>
                    </a:cubicBezTo>
                    <a:cubicBezTo>
                      <a:pt x="8010" y="1563"/>
                      <a:pt x="7821" y="1161"/>
                      <a:pt x="7608" y="807"/>
                    </a:cubicBezTo>
                    <a:cubicBezTo>
                      <a:pt x="7601" y="786"/>
                      <a:pt x="7585" y="777"/>
                      <a:pt x="7567" y="777"/>
                    </a:cubicBezTo>
                    <a:close/>
                    <a:moveTo>
                      <a:pt x="12665" y="654"/>
                    </a:moveTo>
                    <a:cubicBezTo>
                      <a:pt x="12645" y="654"/>
                      <a:pt x="12626" y="664"/>
                      <a:pt x="12617" y="689"/>
                    </a:cubicBezTo>
                    <a:cubicBezTo>
                      <a:pt x="12547" y="1043"/>
                      <a:pt x="12523" y="1421"/>
                      <a:pt x="12452" y="1799"/>
                    </a:cubicBezTo>
                    <a:cubicBezTo>
                      <a:pt x="12405" y="2201"/>
                      <a:pt x="12381" y="2555"/>
                      <a:pt x="12310" y="2934"/>
                    </a:cubicBezTo>
                    <a:cubicBezTo>
                      <a:pt x="12192" y="3666"/>
                      <a:pt x="12074" y="4375"/>
                      <a:pt x="11885" y="5107"/>
                    </a:cubicBezTo>
                    <a:cubicBezTo>
                      <a:pt x="11861" y="5320"/>
                      <a:pt x="11814" y="5533"/>
                      <a:pt x="11767" y="5745"/>
                    </a:cubicBezTo>
                    <a:cubicBezTo>
                      <a:pt x="11743" y="5863"/>
                      <a:pt x="11720" y="5934"/>
                      <a:pt x="11720" y="6052"/>
                    </a:cubicBezTo>
                    <a:cubicBezTo>
                      <a:pt x="11700" y="6150"/>
                      <a:pt x="11697" y="6232"/>
                      <a:pt x="11669" y="6324"/>
                    </a:cubicBezTo>
                    <a:lnTo>
                      <a:pt x="11669" y="6324"/>
                    </a:lnTo>
                    <a:lnTo>
                      <a:pt x="11838" y="5840"/>
                    </a:lnTo>
                    <a:cubicBezTo>
                      <a:pt x="11885" y="5674"/>
                      <a:pt x="11932" y="5485"/>
                      <a:pt x="11980" y="5320"/>
                    </a:cubicBezTo>
                    <a:cubicBezTo>
                      <a:pt x="12074" y="4965"/>
                      <a:pt x="12169" y="4587"/>
                      <a:pt x="12216" y="4233"/>
                    </a:cubicBezTo>
                    <a:cubicBezTo>
                      <a:pt x="12358" y="3477"/>
                      <a:pt x="12476" y="2745"/>
                      <a:pt x="12570" y="2012"/>
                    </a:cubicBezTo>
                    <a:cubicBezTo>
                      <a:pt x="12641" y="1587"/>
                      <a:pt x="12688" y="1161"/>
                      <a:pt x="12688" y="736"/>
                    </a:cubicBezTo>
                    <a:cubicBezTo>
                      <a:pt x="12735" y="690"/>
                      <a:pt x="12700" y="654"/>
                      <a:pt x="12665" y="654"/>
                    </a:cubicBezTo>
                    <a:close/>
                    <a:moveTo>
                      <a:pt x="11669" y="6324"/>
                    </a:moveTo>
                    <a:lnTo>
                      <a:pt x="11649" y="6383"/>
                    </a:lnTo>
                    <a:cubicBezTo>
                      <a:pt x="11657" y="6363"/>
                      <a:pt x="11664" y="6343"/>
                      <a:pt x="11669" y="6324"/>
                    </a:cubicBezTo>
                    <a:close/>
                    <a:moveTo>
                      <a:pt x="11515" y="1864"/>
                    </a:moveTo>
                    <a:cubicBezTo>
                      <a:pt x="11460" y="1864"/>
                      <a:pt x="11389" y="1892"/>
                      <a:pt x="11389" y="1965"/>
                    </a:cubicBezTo>
                    <a:cubicBezTo>
                      <a:pt x="11318" y="2626"/>
                      <a:pt x="11247" y="3312"/>
                      <a:pt x="11200" y="3997"/>
                    </a:cubicBezTo>
                    <a:lnTo>
                      <a:pt x="11011" y="6029"/>
                    </a:lnTo>
                    <a:cubicBezTo>
                      <a:pt x="10987" y="6407"/>
                      <a:pt x="10987" y="6808"/>
                      <a:pt x="10964" y="7186"/>
                    </a:cubicBezTo>
                    <a:cubicBezTo>
                      <a:pt x="11011" y="6832"/>
                      <a:pt x="11082" y="6501"/>
                      <a:pt x="11129" y="6147"/>
                    </a:cubicBezTo>
                    <a:cubicBezTo>
                      <a:pt x="11200" y="5792"/>
                      <a:pt x="11223" y="5462"/>
                      <a:pt x="11247" y="5107"/>
                    </a:cubicBezTo>
                    <a:cubicBezTo>
                      <a:pt x="11342" y="4446"/>
                      <a:pt x="11389" y="3760"/>
                      <a:pt x="11460" y="3075"/>
                    </a:cubicBezTo>
                    <a:cubicBezTo>
                      <a:pt x="11483" y="2697"/>
                      <a:pt x="11554" y="2319"/>
                      <a:pt x="11578" y="1894"/>
                    </a:cubicBezTo>
                    <a:cubicBezTo>
                      <a:pt x="11578" y="1876"/>
                      <a:pt x="11549" y="1864"/>
                      <a:pt x="11515" y="1864"/>
                    </a:cubicBezTo>
                    <a:close/>
                    <a:moveTo>
                      <a:pt x="3170" y="3488"/>
                    </a:moveTo>
                    <a:cubicBezTo>
                      <a:pt x="3135" y="3488"/>
                      <a:pt x="3081" y="3552"/>
                      <a:pt x="3119" y="3571"/>
                    </a:cubicBezTo>
                    <a:cubicBezTo>
                      <a:pt x="3426" y="3808"/>
                      <a:pt x="3710" y="4020"/>
                      <a:pt x="4017" y="4257"/>
                    </a:cubicBezTo>
                    <a:lnTo>
                      <a:pt x="4891" y="4965"/>
                    </a:lnTo>
                    <a:cubicBezTo>
                      <a:pt x="5482" y="5438"/>
                      <a:pt x="6049" y="5911"/>
                      <a:pt x="6592" y="6407"/>
                    </a:cubicBezTo>
                    <a:cubicBezTo>
                      <a:pt x="6734" y="6572"/>
                      <a:pt x="6876" y="6690"/>
                      <a:pt x="7065" y="6832"/>
                    </a:cubicBezTo>
                    <a:cubicBezTo>
                      <a:pt x="7136" y="6879"/>
                      <a:pt x="7207" y="6974"/>
                      <a:pt x="7301" y="7045"/>
                    </a:cubicBezTo>
                    <a:cubicBezTo>
                      <a:pt x="7372" y="7092"/>
                      <a:pt x="7467" y="7163"/>
                      <a:pt x="7561" y="7234"/>
                    </a:cubicBezTo>
                    <a:cubicBezTo>
                      <a:pt x="7419" y="7092"/>
                      <a:pt x="7325" y="6950"/>
                      <a:pt x="7183" y="6808"/>
                    </a:cubicBezTo>
                    <a:lnTo>
                      <a:pt x="6781" y="6407"/>
                    </a:lnTo>
                    <a:cubicBezTo>
                      <a:pt x="6522" y="6147"/>
                      <a:pt x="6238" y="5911"/>
                      <a:pt x="5955" y="5651"/>
                    </a:cubicBezTo>
                    <a:cubicBezTo>
                      <a:pt x="5411" y="5154"/>
                      <a:pt x="4820" y="4682"/>
                      <a:pt x="4230" y="4233"/>
                    </a:cubicBezTo>
                    <a:cubicBezTo>
                      <a:pt x="3899" y="3973"/>
                      <a:pt x="3545" y="3690"/>
                      <a:pt x="3190" y="3501"/>
                    </a:cubicBezTo>
                    <a:cubicBezTo>
                      <a:pt x="3186" y="3491"/>
                      <a:pt x="3178" y="3488"/>
                      <a:pt x="3170" y="3488"/>
                    </a:cubicBezTo>
                    <a:close/>
                    <a:moveTo>
                      <a:pt x="7144" y="2422"/>
                    </a:moveTo>
                    <a:cubicBezTo>
                      <a:pt x="7072" y="2422"/>
                      <a:pt x="7014" y="2495"/>
                      <a:pt x="7065" y="2579"/>
                    </a:cubicBezTo>
                    <a:cubicBezTo>
                      <a:pt x="7325" y="3193"/>
                      <a:pt x="7608" y="3808"/>
                      <a:pt x="7916" y="4446"/>
                    </a:cubicBezTo>
                    <a:cubicBezTo>
                      <a:pt x="8199" y="5060"/>
                      <a:pt x="8483" y="5674"/>
                      <a:pt x="8766" y="6289"/>
                    </a:cubicBezTo>
                    <a:cubicBezTo>
                      <a:pt x="8955" y="6643"/>
                      <a:pt x="9121" y="6974"/>
                      <a:pt x="9310" y="7328"/>
                    </a:cubicBezTo>
                    <a:lnTo>
                      <a:pt x="8955" y="6359"/>
                    </a:lnTo>
                    <a:cubicBezTo>
                      <a:pt x="8837" y="6029"/>
                      <a:pt x="8672" y="5698"/>
                      <a:pt x="8554" y="5414"/>
                    </a:cubicBezTo>
                    <a:cubicBezTo>
                      <a:pt x="8294" y="4800"/>
                      <a:pt x="8010" y="4162"/>
                      <a:pt x="7727" y="3524"/>
                    </a:cubicBezTo>
                    <a:cubicBezTo>
                      <a:pt x="7585" y="3170"/>
                      <a:pt x="7419" y="2815"/>
                      <a:pt x="7230" y="2461"/>
                    </a:cubicBezTo>
                    <a:cubicBezTo>
                      <a:pt x="7203" y="2434"/>
                      <a:pt x="7173" y="2422"/>
                      <a:pt x="7144" y="2422"/>
                    </a:cubicBezTo>
                    <a:close/>
                    <a:moveTo>
                      <a:pt x="17186" y="3086"/>
                    </a:moveTo>
                    <a:cubicBezTo>
                      <a:pt x="17174" y="3086"/>
                      <a:pt x="17163" y="3090"/>
                      <a:pt x="17154" y="3099"/>
                    </a:cubicBezTo>
                    <a:cubicBezTo>
                      <a:pt x="16918" y="3406"/>
                      <a:pt x="16705" y="3690"/>
                      <a:pt x="16469" y="3997"/>
                    </a:cubicBezTo>
                    <a:lnTo>
                      <a:pt x="15760" y="4871"/>
                    </a:lnTo>
                    <a:cubicBezTo>
                      <a:pt x="15287" y="5462"/>
                      <a:pt x="14815" y="6029"/>
                      <a:pt x="14319" y="6572"/>
                    </a:cubicBezTo>
                    <a:cubicBezTo>
                      <a:pt x="14177" y="6714"/>
                      <a:pt x="14059" y="6856"/>
                      <a:pt x="13893" y="7045"/>
                    </a:cubicBezTo>
                    <a:cubicBezTo>
                      <a:pt x="13846" y="7116"/>
                      <a:pt x="13752" y="7186"/>
                      <a:pt x="13704" y="7281"/>
                    </a:cubicBezTo>
                    <a:cubicBezTo>
                      <a:pt x="13633" y="7352"/>
                      <a:pt x="13586" y="7446"/>
                      <a:pt x="13492" y="7541"/>
                    </a:cubicBezTo>
                    <a:cubicBezTo>
                      <a:pt x="13633" y="7399"/>
                      <a:pt x="13775" y="7305"/>
                      <a:pt x="13941" y="7163"/>
                    </a:cubicBezTo>
                    <a:lnTo>
                      <a:pt x="14319" y="6761"/>
                    </a:lnTo>
                    <a:cubicBezTo>
                      <a:pt x="14579" y="6501"/>
                      <a:pt x="14815" y="6218"/>
                      <a:pt x="15075" y="5934"/>
                    </a:cubicBezTo>
                    <a:cubicBezTo>
                      <a:pt x="15595" y="5391"/>
                      <a:pt x="16067" y="4800"/>
                      <a:pt x="16492" y="4209"/>
                    </a:cubicBezTo>
                    <a:cubicBezTo>
                      <a:pt x="16776" y="3879"/>
                      <a:pt x="17036" y="3524"/>
                      <a:pt x="17248" y="3170"/>
                    </a:cubicBezTo>
                    <a:cubicBezTo>
                      <a:pt x="17286" y="3151"/>
                      <a:pt x="17233" y="3086"/>
                      <a:pt x="17186" y="3086"/>
                    </a:cubicBezTo>
                    <a:close/>
                    <a:moveTo>
                      <a:pt x="15535" y="3543"/>
                    </a:moveTo>
                    <a:cubicBezTo>
                      <a:pt x="15511" y="3543"/>
                      <a:pt x="15489" y="3552"/>
                      <a:pt x="15476" y="3571"/>
                    </a:cubicBezTo>
                    <a:cubicBezTo>
                      <a:pt x="15051" y="4139"/>
                      <a:pt x="14673" y="4706"/>
                      <a:pt x="14295" y="5273"/>
                    </a:cubicBezTo>
                    <a:cubicBezTo>
                      <a:pt x="13917" y="5816"/>
                      <a:pt x="13492" y="6383"/>
                      <a:pt x="13114" y="6950"/>
                    </a:cubicBezTo>
                    <a:cubicBezTo>
                      <a:pt x="12901" y="7281"/>
                      <a:pt x="12688" y="7588"/>
                      <a:pt x="12452" y="7919"/>
                    </a:cubicBezTo>
                    <a:cubicBezTo>
                      <a:pt x="12665" y="7659"/>
                      <a:pt x="12901" y="7399"/>
                      <a:pt x="13114" y="7116"/>
                    </a:cubicBezTo>
                    <a:cubicBezTo>
                      <a:pt x="13326" y="6856"/>
                      <a:pt x="13515" y="6596"/>
                      <a:pt x="13728" y="6289"/>
                    </a:cubicBezTo>
                    <a:cubicBezTo>
                      <a:pt x="14153" y="5745"/>
                      <a:pt x="14531" y="5202"/>
                      <a:pt x="14933" y="4635"/>
                    </a:cubicBezTo>
                    <a:cubicBezTo>
                      <a:pt x="15169" y="4328"/>
                      <a:pt x="15382" y="4020"/>
                      <a:pt x="15618" y="3690"/>
                    </a:cubicBezTo>
                    <a:cubicBezTo>
                      <a:pt x="15670" y="3604"/>
                      <a:pt x="15597" y="3543"/>
                      <a:pt x="15535" y="3543"/>
                    </a:cubicBezTo>
                    <a:close/>
                    <a:moveTo>
                      <a:pt x="3657" y="5098"/>
                    </a:moveTo>
                    <a:cubicBezTo>
                      <a:pt x="3557" y="5098"/>
                      <a:pt x="3531" y="5212"/>
                      <a:pt x="3592" y="5273"/>
                    </a:cubicBezTo>
                    <a:cubicBezTo>
                      <a:pt x="4159" y="5674"/>
                      <a:pt x="4726" y="6052"/>
                      <a:pt x="5293" y="6454"/>
                    </a:cubicBezTo>
                    <a:cubicBezTo>
                      <a:pt x="5836" y="6832"/>
                      <a:pt x="6403" y="7234"/>
                      <a:pt x="6971" y="7635"/>
                    </a:cubicBezTo>
                    <a:cubicBezTo>
                      <a:pt x="7301" y="7824"/>
                      <a:pt x="7608" y="8037"/>
                      <a:pt x="7939" y="8273"/>
                    </a:cubicBezTo>
                    <a:cubicBezTo>
                      <a:pt x="7679" y="8061"/>
                      <a:pt x="7419" y="7824"/>
                      <a:pt x="7136" y="7635"/>
                    </a:cubicBezTo>
                    <a:cubicBezTo>
                      <a:pt x="6876" y="7423"/>
                      <a:pt x="6616" y="7210"/>
                      <a:pt x="6309" y="6997"/>
                    </a:cubicBezTo>
                    <a:cubicBezTo>
                      <a:pt x="5766" y="6596"/>
                      <a:pt x="5222" y="6218"/>
                      <a:pt x="4655" y="5792"/>
                    </a:cubicBezTo>
                    <a:cubicBezTo>
                      <a:pt x="4348" y="5556"/>
                      <a:pt x="4041" y="5344"/>
                      <a:pt x="3710" y="5107"/>
                    </a:cubicBezTo>
                    <a:cubicBezTo>
                      <a:pt x="3690" y="5101"/>
                      <a:pt x="3673" y="5098"/>
                      <a:pt x="3657" y="5098"/>
                    </a:cubicBezTo>
                    <a:close/>
                    <a:moveTo>
                      <a:pt x="7931" y="812"/>
                    </a:moveTo>
                    <a:cubicBezTo>
                      <a:pt x="7898" y="812"/>
                      <a:pt x="7858" y="850"/>
                      <a:pt x="7892" y="902"/>
                    </a:cubicBezTo>
                    <a:lnTo>
                      <a:pt x="8057" y="1256"/>
                    </a:lnTo>
                    <a:lnTo>
                      <a:pt x="8223" y="1610"/>
                    </a:lnTo>
                    <a:cubicBezTo>
                      <a:pt x="8341" y="1847"/>
                      <a:pt x="8435" y="2083"/>
                      <a:pt x="8554" y="2319"/>
                    </a:cubicBezTo>
                    <a:cubicBezTo>
                      <a:pt x="8743" y="2815"/>
                      <a:pt x="8908" y="3288"/>
                      <a:pt x="9050" y="3784"/>
                    </a:cubicBezTo>
                    <a:cubicBezTo>
                      <a:pt x="9357" y="4800"/>
                      <a:pt x="9593" y="5816"/>
                      <a:pt x="9759" y="6856"/>
                    </a:cubicBezTo>
                    <a:cubicBezTo>
                      <a:pt x="9829" y="7163"/>
                      <a:pt x="9853" y="7446"/>
                      <a:pt x="9924" y="7753"/>
                    </a:cubicBezTo>
                    <a:cubicBezTo>
                      <a:pt x="9948" y="7895"/>
                      <a:pt x="9948" y="8037"/>
                      <a:pt x="9971" y="8155"/>
                    </a:cubicBezTo>
                    <a:lnTo>
                      <a:pt x="10066" y="8604"/>
                    </a:lnTo>
                    <a:lnTo>
                      <a:pt x="10066" y="8179"/>
                    </a:lnTo>
                    <a:cubicBezTo>
                      <a:pt x="10066" y="8061"/>
                      <a:pt x="10042" y="7919"/>
                      <a:pt x="10042" y="7801"/>
                    </a:cubicBezTo>
                    <a:lnTo>
                      <a:pt x="9948" y="6997"/>
                    </a:lnTo>
                    <a:cubicBezTo>
                      <a:pt x="9900" y="6478"/>
                      <a:pt x="9782" y="5934"/>
                      <a:pt x="9688" y="5438"/>
                    </a:cubicBezTo>
                    <a:cubicBezTo>
                      <a:pt x="9451" y="4398"/>
                      <a:pt x="9144" y="3382"/>
                      <a:pt x="8790" y="2390"/>
                    </a:cubicBezTo>
                    <a:cubicBezTo>
                      <a:pt x="8672" y="2130"/>
                      <a:pt x="8577" y="1847"/>
                      <a:pt x="8435" y="1563"/>
                    </a:cubicBezTo>
                    <a:cubicBezTo>
                      <a:pt x="8388" y="1445"/>
                      <a:pt x="8294" y="1303"/>
                      <a:pt x="8223" y="1185"/>
                    </a:cubicBezTo>
                    <a:lnTo>
                      <a:pt x="7963" y="831"/>
                    </a:lnTo>
                    <a:cubicBezTo>
                      <a:pt x="7956" y="817"/>
                      <a:pt x="7944" y="812"/>
                      <a:pt x="7931" y="812"/>
                    </a:cubicBezTo>
                    <a:close/>
                    <a:moveTo>
                      <a:pt x="13091" y="845"/>
                    </a:moveTo>
                    <a:cubicBezTo>
                      <a:pt x="13038" y="845"/>
                      <a:pt x="12972" y="872"/>
                      <a:pt x="12972" y="925"/>
                    </a:cubicBezTo>
                    <a:lnTo>
                      <a:pt x="12972" y="1303"/>
                    </a:lnTo>
                    <a:lnTo>
                      <a:pt x="12972" y="1681"/>
                    </a:lnTo>
                    <a:cubicBezTo>
                      <a:pt x="12972" y="1965"/>
                      <a:pt x="12925" y="2201"/>
                      <a:pt x="12877" y="2461"/>
                    </a:cubicBezTo>
                    <a:cubicBezTo>
                      <a:pt x="12783" y="2981"/>
                      <a:pt x="12688" y="3477"/>
                      <a:pt x="12570" y="3997"/>
                    </a:cubicBezTo>
                    <a:cubicBezTo>
                      <a:pt x="12334" y="5013"/>
                      <a:pt x="12027" y="6029"/>
                      <a:pt x="11672" y="6997"/>
                    </a:cubicBezTo>
                    <a:cubicBezTo>
                      <a:pt x="11578" y="7281"/>
                      <a:pt x="11460" y="7564"/>
                      <a:pt x="11342" y="7824"/>
                    </a:cubicBezTo>
                    <a:cubicBezTo>
                      <a:pt x="11271" y="7966"/>
                      <a:pt x="11223" y="8108"/>
                      <a:pt x="11200" y="8250"/>
                    </a:cubicBezTo>
                    <a:cubicBezTo>
                      <a:pt x="11129" y="8391"/>
                      <a:pt x="11105" y="8533"/>
                      <a:pt x="11034" y="8651"/>
                    </a:cubicBezTo>
                    <a:cubicBezTo>
                      <a:pt x="11105" y="8533"/>
                      <a:pt x="11200" y="8415"/>
                      <a:pt x="11247" y="8297"/>
                    </a:cubicBezTo>
                    <a:lnTo>
                      <a:pt x="11436" y="7943"/>
                    </a:lnTo>
                    <a:cubicBezTo>
                      <a:pt x="11554" y="7706"/>
                      <a:pt x="11625" y="7470"/>
                      <a:pt x="11743" y="7210"/>
                    </a:cubicBezTo>
                    <a:cubicBezTo>
                      <a:pt x="11956" y="6714"/>
                      <a:pt x="12145" y="6194"/>
                      <a:pt x="12310" y="5698"/>
                    </a:cubicBezTo>
                    <a:cubicBezTo>
                      <a:pt x="12641" y="4706"/>
                      <a:pt x="12901" y="3666"/>
                      <a:pt x="13090" y="2626"/>
                    </a:cubicBezTo>
                    <a:cubicBezTo>
                      <a:pt x="13137" y="2343"/>
                      <a:pt x="13161" y="2036"/>
                      <a:pt x="13208" y="1752"/>
                    </a:cubicBezTo>
                    <a:lnTo>
                      <a:pt x="13208" y="1303"/>
                    </a:lnTo>
                    <a:cubicBezTo>
                      <a:pt x="13208" y="1161"/>
                      <a:pt x="13161" y="1020"/>
                      <a:pt x="13137" y="854"/>
                    </a:cubicBezTo>
                    <a:cubicBezTo>
                      <a:pt x="13125" y="848"/>
                      <a:pt x="13109" y="845"/>
                      <a:pt x="13091" y="845"/>
                    </a:cubicBezTo>
                    <a:close/>
                    <a:moveTo>
                      <a:pt x="3474" y="3264"/>
                    </a:moveTo>
                    <a:cubicBezTo>
                      <a:pt x="3474" y="3288"/>
                      <a:pt x="3426" y="3382"/>
                      <a:pt x="3474" y="3406"/>
                    </a:cubicBezTo>
                    <a:cubicBezTo>
                      <a:pt x="3592" y="3453"/>
                      <a:pt x="3686" y="3548"/>
                      <a:pt x="3804" y="3619"/>
                    </a:cubicBezTo>
                    <a:cubicBezTo>
                      <a:pt x="3923" y="3666"/>
                      <a:pt x="4041" y="3737"/>
                      <a:pt x="4135" y="3808"/>
                    </a:cubicBezTo>
                    <a:lnTo>
                      <a:pt x="4750" y="4257"/>
                    </a:lnTo>
                    <a:cubicBezTo>
                      <a:pt x="5175" y="4587"/>
                      <a:pt x="5553" y="4942"/>
                      <a:pt x="5931" y="5296"/>
                    </a:cubicBezTo>
                    <a:cubicBezTo>
                      <a:pt x="6687" y="6005"/>
                      <a:pt x="7396" y="6761"/>
                      <a:pt x="8081" y="7588"/>
                    </a:cubicBezTo>
                    <a:cubicBezTo>
                      <a:pt x="8270" y="7824"/>
                      <a:pt x="8459" y="8061"/>
                      <a:pt x="8648" y="8273"/>
                    </a:cubicBezTo>
                    <a:cubicBezTo>
                      <a:pt x="8743" y="8391"/>
                      <a:pt x="8813" y="8510"/>
                      <a:pt x="8908" y="8604"/>
                    </a:cubicBezTo>
                    <a:cubicBezTo>
                      <a:pt x="9002" y="8722"/>
                      <a:pt x="9121" y="8840"/>
                      <a:pt x="9215" y="8958"/>
                    </a:cubicBezTo>
                    <a:cubicBezTo>
                      <a:pt x="9144" y="8840"/>
                      <a:pt x="9097" y="8722"/>
                      <a:pt x="9002" y="8604"/>
                    </a:cubicBezTo>
                    <a:cubicBezTo>
                      <a:pt x="8932" y="8486"/>
                      <a:pt x="8861" y="8391"/>
                      <a:pt x="8790" y="8273"/>
                    </a:cubicBezTo>
                    <a:cubicBezTo>
                      <a:pt x="8648" y="8061"/>
                      <a:pt x="8483" y="7824"/>
                      <a:pt x="8317" y="7635"/>
                    </a:cubicBezTo>
                    <a:cubicBezTo>
                      <a:pt x="8010" y="7210"/>
                      <a:pt x="7656" y="6808"/>
                      <a:pt x="7301" y="6383"/>
                    </a:cubicBezTo>
                    <a:cubicBezTo>
                      <a:pt x="6569" y="5627"/>
                      <a:pt x="5813" y="4871"/>
                      <a:pt x="4986" y="4209"/>
                    </a:cubicBezTo>
                    <a:cubicBezTo>
                      <a:pt x="4750" y="4020"/>
                      <a:pt x="4513" y="3808"/>
                      <a:pt x="4277" y="3666"/>
                    </a:cubicBezTo>
                    <a:cubicBezTo>
                      <a:pt x="4159" y="3571"/>
                      <a:pt x="4041" y="3524"/>
                      <a:pt x="3899" y="3430"/>
                    </a:cubicBezTo>
                    <a:cubicBezTo>
                      <a:pt x="3757" y="3382"/>
                      <a:pt x="3615" y="3312"/>
                      <a:pt x="3474" y="3264"/>
                    </a:cubicBezTo>
                    <a:close/>
                    <a:moveTo>
                      <a:pt x="706" y="8026"/>
                    </a:moveTo>
                    <a:cubicBezTo>
                      <a:pt x="634" y="8026"/>
                      <a:pt x="630" y="8112"/>
                      <a:pt x="709" y="8132"/>
                    </a:cubicBezTo>
                    <a:cubicBezTo>
                      <a:pt x="1064" y="8179"/>
                      <a:pt x="1442" y="8226"/>
                      <a:pt x="1820" y="8273"/>
                    </a:cubicBezTo>
                    <a:cubicBezTo>
                      <a:pt x="2221" y="8344"/>
                      <a:pt x="2576" y="8368"/>
                      <a:pt x="2954" y="8415"/>
                    </a:cubicBezTo>
                    <a:cubicBezTo>
                      <a:pt x="3686" y="8533"/>
                      <a:pt x="4395" y="8651"/>
                      <a:pt x="5128" y="8840"/>
                    </a:cubicBezTo>
                    <a:cubicBezTo>
                      <a:pt x="5340" y="8864"/>
                      <a:pt x="5553" y="8935"/>
                      <a:pt x="5766" y="8958"/>
                    </a:cubicBezTo>
                    <a:cubicBezTo>
                      <a:pt x="5884" y="8982"/>
                      <a:pt x="5955" y="9006"/>
                      <a:pt x="6073" y="9006"/>
                    </a:cubicBezTo>
                    <a:cubicBezTo>
                      <a:pt x="6191" y="9053"/>
                      <a:pt x="6285" y="9053"/>
                      <a:pt x="6403" y="9077"/>
                    </a:cubicBezTo>
                    <a:lnTo>
                      <a:pt x="5860" y="8888"/>
                    </a:lnTo>
                    <a:cubicBezTo>
                      <a:pt x="5695" y="8840"/>
                      <a:pt x="5506" y="8817"/>
                      <a:pt x="5340" y="8746"/>
                    </a:cubicBezTo>
                    <a:cubicBezTo>
                      <a:pt x="4986" y="8651"/>
                      <a:pt x="4608" y="8580"/>
                      <a:pt x="4253" y="8510"/>
                    </a:cubicBezTo>
                    <a:cubicBezTo>
                      <a:pt x="3497" y="8368"/>
                      <a:pt x="2765" y="8250"/>
                      <a:pt x="2032" y="8155"/>
                    </a:cubicBezTo>
                    <a:cubicBezTo>
                      <a:pt x="1607" y="8108"/>
                      <a:pt x="1182" y="8037"/>
                      <a:pt x="756" y="8037"/>
                    </a:cubicBezTo>
                    <a:cubicBezTo>
                      <a:pt x="737" y="8029"/>
                      <a:pt x="720" y="8026"/>
                      <a:pt x="706" y="8026"/>
                    </a:cubicBezTo>
                    <a:close/>
                    <a:moveTo>
                      <a:pt x="17423" y="3453"/>
                    </a:moveTo>
                    <a:cubicBezTo>
                      <a:pt x="17390" y="3453"/>
                      <a:pt x="17355" y="3465"/>
                      <a:pt x="17343" y="3501"/>
                    </a:cubicBezTo>
                    <a:cubicBezTo>
                      <a:pt x="17272" y="3619"/>
                      <a:pt x="17178" y="3690"/>
                      <a:pt x="17130" y="3808"/>
                    </a:cubicBezTo>
                    <a:cubicBezTo>
                      <a:pt x="17059" y="3926"/>
                      <a:pt x="17012" y="4044"/>
                      <a:pt x="16918" y="4139"/>
                    </a:cubicBezTo>
                    <a:lnTo>
                      <a:pt x="16469" y="4753"/>
                    </a:lnTo>
                    <a:cubicBezTo>
                      <a:pt x="16162" y="5178"/>
                      <a:pt x="15807" y="5556"/>
                      <a:pt x="15453" y="5934"/>
                    </a:cubicBezTo>
                    <a:cubicBezTo>
                      <a:pt x="14744" y="6714"/>
                      <a:pt x="13964" y="7423"/>
                      <a:pt x="13137" y="8084"/>
                    </a:cubicBezTo>
                    <a:cubicBezTo>
                      <a:pt x="12901" y="8273"/>
                      <a:pt x="12665" y="8486"/>
                      <a:pt x="12452" y="8651"/>
                    </a:cubicBezTo>
                    <a:cubicBezTo>
                      <a:pt x="12334" y="8746"/>
                      <a:pt x="12216" y="8840"/>
                      <a:pt x="12145" y="8935"/>
                    </a:cubicBezTo>
                    <a:cubicBezTo>
                      <a:pt x="12027" y="9006"/>
                      <a:pt x="11909" y="9124"/>
                      <a:pt x="11791" y="9218"/>
                    </a:cubicBezTo>
                    <a:cubicBezTo>
                      <a:pt x="11909" y="9148"/>
                      <a:pt x="12027" y="9100"/>
                      <a:pt x="12145" y="9006"/>
                    </a:cubicBezTo>
                    <a:cubicBezTo>
                      <a:pt x="12263" y="8958"/>
                      <a:pt x="12334" y="8864"/>
                      <a:pt x="12452" y="8793"/>
                    </a:cubicBezTo>
                    <a:cubicBezTo>
                      <a:pt x="12665" y="8651"/>
                      <a:pt x="12901" y="8486"/>
                      <a:pt x="13114" y="8344"/>
                    </a:cubicBezTo>
                    <a:cubicBezTo>
                      <a:pt x="13515" y="8013"/>
                      <a:pt x="13941" y="7659"/>
                      <a:pt x="14342" y="7305"/>
                    </a:cubicBezTo>
                    <a:cubicBezTo>
                      <a:pt x="15122" y="6596"/>
                      <a:pt x="15854" y="5816"/>
                      <a:pt x="16540" y="4989"/>
                    </a:cubicBezTo>
                    <a:cubicBezTo>
                      <a:pt x="16705" y="4753"/>
                      <a:pt x="16918" y="4517"/>
                      <a:pt x="17059" y="4280"/>
                    </a:cubicBezTo>
                    <a:cubicBezTo>
                      <a:pt x="17154" y="4162"/>
                      <a:pt x="17225" y="4044"/>
                      <a:pt x="17296" y="3902"/>
                    </a:cubicBezTo>
                    <a:cubicBezTo>
                      <a:pt x="17367" y="3760"/>
                      <a:pt x="17414" y="3642"/>
                      <a:pt x="17485" y="3477"/>
                    </a:cubicBezTo>
                    <a:cubicBezTo>
                      <a:pt x="17485" y="3465"/>
                      <a:pt x="17455" y="3453"/>
                      <a:pt x="17423" y="3453"/>
                    </a:cubicBezTo>
                    <a:close/>
                    <a:moveTo>
                      <a:pt x="18227" y="7036"/>
                    </a:moveTo>
                    <a:cubicBezTo>
                      <a:pt x="18216" y="7036"/>
                      <a:pt x="18205" y="7039"/>
                      <a:pt x="18194" y="7045"/>
                    </a:cubicBezTo>
                    <a:cubicBezTo>
                      <a:pt x="17579" y="7305"/>
                      <a:pt x="16941" y="7588"/>
                      <a:pt x="16327" y="7895"/>
                    </a:cubicBezTo>
                    <a:cubicBezTo>
                      <a:pt x="15713" y="8179"/>
                      <a:pt x="15075" y="8462"/>
                      <a:pt x="14460" y="8746"/>
                    </a:cubicBezTo>
                    <a:cubicBezTo>
                      <a:pt x="14106" y="8935"/>
                      <a:pt x="13799" y="9100"/>
                      <a:pt x="13444" y="9289"/>
                    </a:cubicBezTo>
                    <a:lnTo>
                      <a:pt x="14413" y="8935"/>
                    </a:lnTo>
                    <a:cubicBezTo>
                      <a:pt x="14720" y="8817"/>
                      <a:pt x="15051" y="8651"/>
                      <a:pt x="15358" y="8533"/>
                    </a:cubicBezTo>
                    <a:cubicBezTo>
                      <a:pt x="15973" y="8273"/>
                      <a:pt x="16587" y="7990"/>
                      <a:pt x="17248" y="7706"/>
                    </a:cubicBezTo>
                    <a:cubicBezTo>
                      <a:pt x="17603" y="7564"/>
                      <a:pt x="17957" y="7399"/>
                      <a:pt x="18312" y="7210"/>
                    </a:cubicBezTo>
                    <a:cubicBezTo>
                      <a:pt x="18353" y="7169"/>
                      <a:pt x="18304" y="7036"/>
                      <a:pt x="18227" y="7036"/>
                    </a:cubicBezTo>
                    <a:close/>
                    <a:moveTo>
                      <a:pt x="19895" y="7467"/>
                    </a:moveTo>
                    <a:cubicBezTo>
                      <a:pt x="19888" y="7467"/>
                      <a:pt x="19880" y="7468"/>
                      <a:pt x="19871" y="7470"/>
                    </a:cubicBezTo>
                    <a:cubicBezTo>
                      <a:pt x="19517" y="7588"/>
                      <a:pt x="19186" y="7777"/>
                      <a:pt x="18831" y="7919"/>
                    </a:cubicBezTo>
                    <a:cubicBezTo>
                      <a:pt x="18477" y="8061"/>
                      <a:pt x="18123" y="8226"/>
                      <a:pt x="17792" y="8344"/>
                    </a:cubicBezTo>
                    <a:cubicBezTo>
                      <a:pt x="17130" y="8604"/>
                      <a:pt x="16421" y="8840"/>
                      <a:pt x="15713" y="9077"/>
                    </a:cubicBezTo>
                    <a:cubicBezTo>
                      <a:pt x="15500" y="9124"/>
                      <a:pt x="15335" y="9195"/>
                      <a:pt x="15122" y="9289"/>
                    </a:cubicBezTo>
                    <a:cubicBezTo>
                      <a:pt x="15027" y="9313"/>
                      <a:pt x="14909" y="9337"/>
                      <a:pt x="14815" y="9407"/>
                    </a:cubicBezTo>
                    <a:cubicBezTo>
                      <a:pt x="14744" y="9431"/>
                      <a:pt x="14626" y="9478"/>
                      <a:pt x="14531" y="9526"/>
                    </a:cubicBezTo>
                    <a:cubicBezTo>
                      <a:pt x="14697" y="9455"/>
                      <a:pt x="14909" y="9455"/>
                      <a:pt x="15098" y="9407"/>
                    </a:cubicBezTo>
                    <a:cubicBezTo>
                      <a:pt x="15264" y="9360"/>
                      <a:pt x="15429" y="9313"/>
                      <a:pt x="15618" y="9242"/>
                    </a:cubicBezTo>
                    <a:cubicBezTo>
                      <a:pt x="15973" y="9124"/>
                      <a:pt x="16327" y="9053"/>
                      <a:pt x="16681" y="8935"/>
                    </a:cubicBezTo>
                    <a:cubicBezTo>
                      <a:pt x="17390" y="8699"/>
                      <a:pt x="18099" y="8415"/>
                      <a:pt x="18784" y="8132"/>
                    </a:cubicBezTo>
                    <a:cubicBezTo>
                      <a:pt x="19162" y="7990"/>
                      <a:pt x="19564" y="7801"/>
                      <a:pt x="19942" y="7588"/>
                    </a:cubicBezTo>
                    <a:cubicBezTo>
                      <a:pt x="19985" y="7567"/>
                      <a:pt x="19969" y="7467"/>
                      <a:pt x="19895" y="7467"/>
                    </a:cubicBezTo>
                    <a:close/>
                    <a:moveTo>
                      <a:pt x="1324" y="7541"/>
                    </a:moveTo>
                    <a:cubicBezTo>
                      <a:pt x="1182" y="7541"/>
                      <a:pt x="1016" y="7564"/>
                      <a:pt x="875" y="7588"/>
                    </a:cubicBezTo>
                    <a:cubicBezTo>
                      <a:pt x="851" y="7683"/>
                      <a:pt x="851" y="7777"/>
                      <a:pt x="946" y="7777"/>
                    </a:cubicBezTo>
                    <a:lnTo>
                      <a:pt x="1702" y="7777"/>
                    </a:lnTo>
                    <a:cubicBezTo>
                      <a:pt x="1985" y="7777"/>
                      <a:pt x="2221" y="7801"/>
                      <a:pt x="2481" y="7872"/>
                    </a:cubicBezTo>
                    <a:cubicBezTo>
                      <a:pt x="3001" y="7943"/>
                      <a:pt x="3497" y="8037"/>
                      <a:pt x="4017" y="8155"/>
                    </a:cubicBezTo>
                    <a:cubicBezTo>
                      <a:pt x="5033" y="8391"/>
                      <a:pt x="6049" y="8722"/>
                      <a:pt x="7018" y="9077"/>
                    </a:cubicBezTo>
                    <a:cubicBezTo>
                      <a:pt x="7301" y="9148"/>
                      <a:pt x="7585" y="9289"/>
                      <a:pt x="7845" y="9384"/>
                    </a:cubicBezTo>
                    <a:cubicBezTo>
                      <a:pt x="7986" y="9455"/>
                      <a:pt x="8128" y="9526"/>
                      <a:pt x="8270" y="9549"/>
                    </a:cubicBezTo>
                    <a:cubicBezTo>
                      <a:pt x="8412" y="9596"/>
                      <a:pt x="8554" y="9620"/>
                      <a:pt x="8672" y="9691"/>
                    </a:cubicBezTo>
                    <a:cubicBezTo>
                      <a:pt x="8554" y="9620"/>
                      <a:pt x="8435" y="9549"/>
                      <a:pt x="8317" y="9478"/>
                    </a:cubicBezTo>
                    <a:lnTo>
                      <a:pt x="7963" y="9313"/>
                    </a:lnTo>
                    <a:cubicBezTo>
                      <a:pt x="7727" y="9195"/>
                      <a:pt x="7490" y="9100"/>
                      <a:pt x="7230" y="8982"/>
                    </a:cubicBezTo>
                    <a:cubicBezTo>
                      <a:pt x="6734" y="8769"/>
                      <a:pt x="6214" y="8604"/>
                      <a:pt x="5718" y="8415"/>
                    </a:cubicBezTo>
                    <a:cubicBezTo>
                      <a:pt x="4726" y="8108"/>
                      <a:pt x="3686" y="7824"/>
                      <a:pt x="2647" y="7659"/>
                    </a:cubicBezTo>
                    <a:cubicBezTo>
                      <a:pt x="2363" y="7588"/>
                      <a:pt x="2056" y="7564"/>
                      <a:pt x="1772" y="7541"/>
                    </a:cubicBezTo>
                    <a:close/>
                    <a:moveTo>
                      <a:pt x="1891" y="9148"/>
                    </a:moveTo>
                    <a:cubicBezTo>
                      <a:pt x="1820" y="9171"/>
                      <a:pt x="1867" y="9337"/>
                      <a:pt x="1938" y="9337"/>
                    </a:cubicBezTo>
                    <a:cubicBezTo>
                      <a:pt x="2623" y="9431"/>
                      <a:pt x="3308" y="9478"/>
                      <a:pt x="3993" y="9549"/>
                    </a:cubicBezTo>
                    <a:lnTo>
                      <a:pt x="6025" y="9715"/>
                    </a:lnTo>
                    <a:cubicBezTo>
                      <a:pt x="6403" y="9738"/>
                      <a:pt x="6781" y="9738"/>
                      <a:pt x="7183" y="9785"/>
                    </a:cubicBezTo>
                    <a:cubicBezTo>
                      <a:pt x="6829" y="9715"/>
                      <a:pt x="6498" y="9667"/>
                      <a:pt x="6144" y="9596"/>
                    </a:cubicBezTo>
                    <a:cubicBezTo>
                      <a:pt x="5789" y="9549"/>
                      <a:pt x="5458" y="9526"/>
                      <a:pt x="5104" y="9478"/>
                    </a:cubicBezTo>
                    <a:cubicBezTo>
                      <a:pt x="4419" y="9407"/>
                      <a:pt x="3757" y="9337"/>
                      <a:pt x="3072" y="9289"/>
                    </a:cubicBezTo>
                    <a:cubicBezTo>
                      <a:pt x="2694" y="9242"/>
                      <a:pt x="2292" y="9195"/>
                      <a:pt x="1891" y="9148"/>
                    </a:cubicBezTo>
                    <a:close/>
                    <a:moveTo>
                      <a:pt x="6878" y="417"/>
                    </a:moveTo>
                    <a:cubicBezTo>
                      <a:pt x="6857" y="417"/>
                      <a:pt x="6829" y="446"/>
                      <a:pt x="6829" y="476"/>
                    </a:cubicBezTo>
                    <a:cubicBezTo>
                      <a:pt x="6947" y="783"/>
                      <a:pt x="7089" y="1067"/>
                      <a:pt x="7207" y="1374"/>
                    </a:cubicBezTo>
                    <a:cubicBezTo>
                      <a:pt x="7349" y="1658"/>
                      <a:pt x="7467" y="1965"/>
                      <a:pt x="7608" y="2248"/>
                    </a:cubicBezTo>
                    <a:cubicBezTo>
                      <a:pt x="7892" y="2839"/>
                      <a:pt x="8128" y="3430"/>
                      <a:pt x="8365" y="4044"/>
                    </a:cubicBezTo>
                    <a:cubicBezTo>
                      <a:pt x="8837" y="5249"/>
                      <a:pt x="9239" y="6478"/>
                      <a:pt x="9617" y="7706"/>
                    </a:cubicBezTo>
                    <a:cubicBezTo>
                      <a:pt x="9735" y="8061"/>
                      <a:pt x="9829" y="8391"/>
                      <a:pt x="9924" y="8746"/>
                    </a:cubicBezTo>
                    <a:cubicBezTo>
                      <a:pt x="10042" y="9100"/>
                      <a:pt x="10137" y="9455"/>
                      <a:pt x="10207" y="9809"/>
                    </a:cubicBezTo>
                    <a:lnTo>
                      <a:pt x="10255" y="9809"/>
                    </a:lnTo>
                    <a:cubicBezTo>
                      <a:pt x="10089" y="9148"/>
                      <a:pt x="9971" y="8533"/>
                      <a:pt x="9806" y="7919"/>
                    </a:cubicBezTo>
                    <a:cubicBezTo>
                      <a:pt x="9617" y="7305"/>
                      <a:pt x="9451" y="6667"/>
                      <a:pt x="9239" y="6052"/>
                    </a:cubicBezTo>
                    <a:cubicBezTo>
                      <a:pt x="8813" y="4824"/>
                      <a:pt x="8388" y="3619"/>
                      <a:pt x="7845" y="2437"/>
                    </a:cubicBezTo>
                    <a:cubicBezTo>
                      <a:pt x="7703" y="2107"/>
                      <a:pt x="7561" y="1776"/>
                      <a:pt x="7396" y="1421"/>
                    </a:cubicBezTo>
                    <a:cubicBezTo>
                      <a:pt x="7254" y="1091"/>
                      <a:pt x="7112" y="736"/>
                      <a:pt x="6900" y="453"/>
                    </a:cubicBezTo>
                    <a:cubicBezTo>
                      <a:pt x="6900" y="427"/>
                      <a:pt x="6890" y="417"/>
                      <a:pt x="6878" y="417"/>
                    </a:cubicBezTo>
                    <a:close/>
                    <a:moveTo>
                      <a:pt x="12310" y="0"/>
                    </a:moveTo>
                    <a:cubicBezTo>
                      <a:pt x="12284" y="0"/>
                      <a:pt x="12263" y="7"/>
                      <a:pt x="12263" y="27"/>
                    </a:cubicBezTo>
                    <a:cubicBezTo>
                      <a:pt x="12192" y="358"/>
                      <a:pt x="12192" y="689"/>
                      <a:pt x="12169" y="1020"/>
                    </a:cubicBezTo>
                    <a:lnTo>
                      <a:pt x="12074" y="1988"/>
                    </a:lnTo>
                    <a:cubicBezTo>
                      <a:pt x="12027" y="2626"/>
                      <a:pt x="11932" y="3241"/>
                      <a:pt x="11814" y="3902"/>
                    </a:cubicBezTo>
                    <a:cubicBezTo>
                      <a:pt x="11601" y="5178"/>
                      <a:pt x="11365" y="6430"/>
                      <a:pt x="11082" y="7706"/>
                    </a:cubicBezTo>
                    <a:cubicBezTo>
                      <a:pt x="10987" y="8061"/>
                      <a:pt x="10893" y="8415"/>
                      <a:pt x="10845" y="8746"/>
                    </a:cubicBezTo>
                    <a:lnTo>
                      <a:pt x="10562" y="9809"/>
                    </a:lnTo>
                    <a:cubicBezTo>
                      <a:pt x="10562" y="9809"/>
                      <a:pt x="10562" y="9820"/>
                      <a:pt x="10576" y="9820"/>
                    </a:cubicBezTo>
                    <a:cubicBezTo>
                      <a:pt x="10583" y="9820"/>
                      <a:pt x="10593" y="9817"/>
                      <a:pt x="10609" y="9809"/>
                    </a:cubicBezTo>
                    <a:cubicBezTo>
                      <a:pt x="10798" y="9195"/>
                      <a:pt x="11011" y="8557"/>
                      <a:pt x="11153" y="7943"/>
                    </a:cubicBezTo>
                    <a:cubicBezTo>
                      <a:pt x="11342" y="7328"/>
                      <a:pt x="11460" y="6714"/>
                      <a:pt x="11601" y="6052"/>
                    </a:cubicBezTo>
                    <a:cubicBezTo>
                      <a:pt x="11861" y="4800"/>
                      <a:pt x="12074" y="3524"/>
                      <a:pt x="12216" y="2225"/>
                    </a:cubicBezTo>
                    <a:cubicBezTo>
                      <a:pt x="12263" y="1870"/>
                      <a:pt x="12310" y="1516"/>
                      <a:pt x="12334" y="1114"/>
                    </a:cubicBezTo>
                    <a:cubicBezTo>
                      <a:pt x="12381" y="760"/>
                      <a:pt x="12405" y="382"/>
                      <a:pt x="12405" y="27"/>
                    </a:cubicBezTo>
                    <a:cubicBezTo>
                      <a:pt x="12391" y="14"/>
                      <a:pt x="12346" y="0"/>
                      <a:pt x="12310" y="0"/>
                    </a:cubicBezTo>
                    <a:close/>
                    <a:moveTo>
                      <a:pt x="2390" y="3488"/>
                    </a:moveTo>
                    <a:cubicBezTo>
                      <a:pt x="2356" y="3488"/>
                      <a:pt x="2306" y="3552"/>
                      <a:pt x="2363" y="3571"/>
                    </a:cubicBezTo>
                    <a:cubicBezTo>
                      <a:pt x="2623" y="3784"/>
                      <a:pt x="2883" y="3973"/>
                      <a:pt x="3166" y="4139"/>
                    </a:cubicBezTo>
                    <a:cubicBezTo>
                      <a:pt x="3426" y="4328"/>
                      <a:pt x="3686" y="4517"/>
                      <a:pt x="3946" y="4706"/>
                    </a:cubicBezTo>
                    <a:cubicBezTo>
                      <a:pt x="4490" y="5084"/>
                      <a:pt x="4986" y="5462"/>
                      <a:pt x="5482" y="5887"/>
                    </a:cubicBezTo>
                    <a:cubicBezTo>
                      <a:pt x="6498" y="6690"/>
                      <a:pt x="7467" y="7541"/>
                      <a:pt x="8412" y="8415"/>
                    </a:cubicBezTo>
                    <a:cubicBezTo>
                      <a:pt x="8672" y="8651"/>
                      <a:pt x="8955" y="8935"/>
                      <a:pt x="9191" y="9171"/>
                    </a:cubicBezTo>
                    <a:cubicBezTo>
                      <a:pt x="9451" y="9407"/>
                      <a:pt x="9711" y="9667"/>
                      <a:pt x="9971" y="9927"/>
                    </a:cubicBezTo>
                    <a:cubicBezTo>
                      <a:pt x="9546" y="9455"/>
                      <a:pt x="9097" y="8958"/>
                      <a:pt x="8648" y="8510"/>
                    </a:cubicBezTo>
                    <a:cubicBezTo>
                      <a:pt x="8176" y="8061"/>
                      <a:pt x="7727" y="7635"/>
                      <a:pt x="7230" y="7186"/>
                    </a:cubicBezTo>
                    <a:cubicBezTo>
                      <a:pt x="6262" y="6336"/>
                      <a:pt x="5246" y="5509"/>
                      <a:pt x="4230" y="4729"/>
                    </a:cubicBezTo>
                    <a:cubicBezTo>
                      <a:pt x="3923" y="4517"/>
                      <a:pt x="3639" y="4280"/>
                      <a:pt x="3332" y="4091"/>
                    </a:cubicBezTo>
                    <a:cubicBezTo>
                      <a:pt x="3048" y="3879"/>
                      <a:pt x="2741" y="3666"/>
                      <a:pt x="2410" y="3501"/>
                    </a:cubicBezTo>
                    <a:cubicBezTo>
                      <a:pt x="2406" y="3491"/>
                      <a:pt x="2398" y="3488"/>
                      <a:pt x="2390" y="3488"/>
                    </a:cubicBezTo>
                    <a:close/>
                    <a:moveTo>
                      <a:pt x="17196" y="2347"/>
                    </a:moveTo>
                    <a:cubicBezTo>
                      <a:pt x="17182" y="2347"/>
                      <a:pt x="17167" y="2353"/>
                      <a:pt x="17154" y="2366"/>
                    </a:cubicBezTo>
                    <a:cubicBezTo>
                      <a:pt x="16941" y="2626"/>
                      <a:pt x="16776" y="2886"/>
                      <a:pt x="16587" y="3170"/>
                    </a:cubicBezTo>
                    <a:cubicBezTo>
                      <a:pt x="16421" y="3430"/>
                      <a:pt x="16232" y="3690"/>
                      <a:pt x="16043" y="3973"/>
                    </a:cubicBezTo>
                    <a:cubicBezTo>
                      <a:pt x="15642" y="4493"/>
                      <a:pt x="15264" y="4989"/>
                      <a:pt x="14862" y="5509"/>
                    </a:cubicBezTo>
                    <a:cubicBezTo>
                      <a:pt x="14059" y="6501"/>
                      <a:pt x="13208" y="7470"/>
                      <a:pt x="12310" y="8415"/>
                    </a:cubicBezTo>
                    <a:cubicBezTo>
                      <a:pt x="12074" y="8651"/>
                      <a:pt x="11814" y="8935"/>
                      <a:pt x="11578" y="9195"/>
                    </a:cubicBezTo>
                    <a:cubicBezTo>
                      <a:pt x="11342" y="9455"/>
                      <a:pt x="11082" y="9715"/>
                      <a:pt x="10798" y="9998"/>
                    </a:cubicBezTo>
                    <a:cubicBezTo>
                      <a:pt x="11271" y="9573"/>
                      <a:pt x="11743" y="9124"/>
                      <a:pt x="12216" y="8651"/>
                    </a:cubicBezTo>
                    <a:cubicBezTo>
                      <a:pt x="12688" y="8179"/>
                      <a:pt x="13114" y="7706"/>
                      <a:pt x="13563" y="7234"/>
                    </a:cubicBezTo>
                    <a:cubicBezTo>
                      <a:pt x="14413" y="6265"/>
                      <a:pt x="15240" y="5273"/>
                      <a:pt x="15996" y="4233"/>
                    </a:cubicBezTo>
                    <a:cubicBezTo>
                      <a:pt x="16232" y="3926"/>
                      <a:pt x="16445" y="3642"/>
                      <a:pt x="16658" y="3335"/>
                    </a:cubicBezTo>
                    <a:cubicBezTo>
                      <a:pt x="16870" y="3052"/>
                      <a:pt x="17059" y="2745"/>
                      <a:pt x="17248" y="2437"/>
                    </a:cubicBezTo>
                    <a:cubicBezTo>
                      <a:pt x="17265" y="2386"/>
                      <a:pt x="17233" y="2347"/>
                      <a:pt x="17196" y="2347"/>
                    </a:cubicBezTo>
                    <a:close/>
                    <a:moveTo>
                      <a:pt x="19869" y="7891"/>
                    </a:moveTo>
                    <a:cubicBezTo>
                      <a:pt x="19862" y="7891"/>
                      <a:pt x="19854" y="7892"/>
                      <a:pt x="19847" y="7895"/>
                    </a:cubicBezTo>
                    <a:lnTo>
                      <a:pt x="19493" y="8061"/>
                    </a:lnTo>
                    <a:lnTo>
                      <a:pt x="19139" y="8250"/>
                    </a:lnTo>
                    <a:cubicBezTo>
                      <a:pt x="18902" y="8368"/>
                      <a:pt x="18666" y="8462"/>
                      <a:pt x="18430" y="8557"/>
                    </a:cubicBezTo>
                    <a:cubicBezTo>
                      <a:pt x="17934" y="8746"/>
                      <a:pt x="17461" y="8935"/>
                      <a:pt x="16941" y="9077"/>
                    </a:cubicBezTo>
                    <a:cubicBezTo>
                      <a:pt x="15949" y="9360"/>
                      <a:pt x="14909" y="9596"/>
                      <a:pt x="13870" y="9785"/>
                    </a:cubicBezTo>
                    <a:cubicBezTo>
                      <a:pt x="13586" y="9833"/>
                      <a:pt x="13279" y="9880"/>
                      <a:pt x="12996" y="9927"/>
                    </a:cubicBezTo>
                    <a:cubicBezTo>
                      <a:pt x="12854" y="9951"/>
                      <a:pt x="12688" y="9951"/>
                      <a:pt x="12570" y="9998"/>
                    </a:cubicBezTo>
                    <a:lnTo>
                      <a:pt x="12145" y="10069"/>
                    </a:lnTo>
                    <a:lnTo>
                      <a:pt x="12547" y="10069"/>
                    </a:lnTo>
                    <a:cubicBezTo>
                      <a:pt x="12665" y="10069"/>
                      <a:pt x="12806" y="10045"/>
                      <a:pt x="12925" y="10045"/>
                    </a:cubicBezTo>
                    <a:lnTo>
                      <a:pt x="13728" y="9951"/>
                    </a:lnTo>
                    <a:cubicBezTo>
                      <a:pt x="14271" y="9904"/>
                      <a:pt x="14791" y="9785"/>
                      <a:pt x="15287" y="9691"/>
                    </a:cubicBezTo>
                    <a:cubicBezTo>
                      <a:pt x="16327" y="9455"/>
                      <a:pt x="17367" y="9171"/>
                      <a:pt x="18335" y="8817"/>
                    </a:cubicBezTo>
                    <a:cubicBezTo>
                      <a:pt x="18595" y="8699"/>
                      <a:pt x="18902" y="8604"/>
                      <a:pt x="19162" y="8462"/>
                    </a:cubicBezTo>
                    <a:cubicBezTo>
                      <a:pt x="19280" y="8391"/>
                      <a:pt x="19422" y="8297"/>
                      <a:pt x="19540" y="8250"/>
                    </a:cubicBezTo>
                    <a:lnTo>
                      <a:pt x="19895" y="7966"/>
                    </a:lnTo>
                    <a:cubicBezTo>
                      <a:pt x="19976" y="7946"/>
                      <a:pt x="19917" y="7891"/>
                      <a:pt x="19869" y="7891"/>
                    </a:cubicBezTo>
                    <a:close/>
                    <a:moveTo>
                      <a:pt x="48" y="8368"/>
                    </a:moveTo>
                    <a:cubicBezTo>
                      <a:pt x="0" y="8391"/>
                      <a:pt x="0" y="8486"/>
                      <a:pt x="48" y="8510"/>
                    </a:cubicBezTo>
                    <a:cubicBezTo>
                      <a:pt x="378" y="8580"/>
                      <a:pt x="709" y="8580"/>
                      <a:pt x="1016" y="8604"/>
                    </a:cubicBezTo>
                    <a:lnTo>
                      <a:pt x="2009" y="8699"/>
                    </a:lnTo>
                    <a:cubicBezTo>
                      <a:pt x="2647" y="8746"/>
                      <a:pt x="3261" y="8840"/>
                      <a:pt x="3923" y="8958"/>
                    </a:cubicBezTo>
                    <a:cubicBezTo>
                      <a:pt x="5198" y="9171"/>
                      <a:pt x="6451" y="9407"/>
                      <a:pt x="7727" y="9691"/>
                    </a:cubicBezTo>
                    <a:cubicBezTo>
                      <a:pt x="8081" y="9785"/>
                      <a:pt x="8435" y="9880"/>
                      <a:pt x="8766" y="9927"/>
                    </a:cubicBezTo>
                    <a:lnTo>
                      <a:pt x="9829" y="10187"/>
                    </a:lnTo>
                    <a:cubicBezTo>
                      <a:pt x="9829" y="10187"/>
                      <a:pt x="9853" y="10187"/>
                      <a:pt x="9829" y="10163"/>
                    </a:cubicBezTo>
                    <a:cubicBezTo>
                      <a:pt x="9215" y="9951"/>
                      <a:pt x="8577" y="9762"/>
                      <a:pt x="7963" y="9596"/>
                    </a:cubicBezTo>
                    <a:cubicBezTo>
                      <a:pt x="7349" y="9431"/>
                      <a:pt x="6734" y="9313"/>
                      <a:pt x="6073" y="9171"/>
                    </a:cubicBezTo>
                    <a:cubicBezTo>
                      <a:pt x="4797" y="8888"/>
                      <a:pt x="3545" y="8699"/>
                      <a:pt x="2245" y="8533"/>
                    </a:cubicBezTo>
                    <a:cubicBezTo>
                      <a:pt x="1891" y="8510"/>
                      <a:pt x="1536" y="8462"/>
                      <a:pt x="1135" y="8415"/>
                    </a:cubicBezTo>
                    <a:cubicBezTo>
                      <a:pt x="780" y="8391"/>
                      <a:pt x="402" y="8368"/>
                      <a:pt x="48" y="8368"/>
                    </a:cubicBezTo>
                    <a:close/>
                    <a:moveTo>
                      <a:pt x="20276" y="6827"/>
                    </a:moveTo>
                    <a:cubicBezTo>
                      <a:pt x="20268" y="6827"/>
                      <a:pt x="20259" y="6829"/>
                      <a:pt x="20249" y="6832"/>
                    </a:cubicBezTo>
                    <a:cubicBezTo>
                      <a:pt x="19966" y="6950"/>
                      <a:pt x="19658" y="7092"/>
                      <a:pt x="19375" y="7210"/>
                    </a:cubicBezTo>
                    <a:cubicBezTo>
                      <a:pt x="19068" y="7352"/>
                      <a:pt x="18784" y="7470"/>
                      <a:pt x="18477" y="7635"/>
                    </a:cubicBezTo>
                    <a:cubicBezTo>
                      <a:pt x="17886" y="7895"/>
                      <a:pt x="17296" y="8132"/>
                      <a:pt x="16681" y="8368"/>
                    </a:cubicBezTo>
                    <a:cubicBezTo>
                      <a:pt x="15476" y="8840"/>
                      <a:pt x="14271" y="9242"/>
                      <a:pt x="13019" y="9644"/>
                    </a:cubicBezTo>
                    <a:cubicBezTo>
                      <a:pt x="12665" y="9762"/>
                      <a:pt x="12334" y="9833"/>
                      <a:pt x="11980" y="9927"/>
                    </a:cubicBezTo>
                    <a:cubicBezTo>
                      <a:pt x="11625" y="10045"/>
                      <a:pt x="11271" y="10140"/>
                      <a:pt x="10916" y="10234"/>
                    </a:cubicBezTo>
                    <a:lnTo>
                      <a:pt x="10916" y="10258"/>
                    </a:lnTo>
                    <a:cubicBezTo>
                      <a:pt x="11578" y="10116"/>
                      <a:pt x="12192" y="9974"/>
                      <a:pt x="12806" y="9809"/>
                    </a:cubicBezTo>
                    <a:cubicBezTo>
                      <a:pt x="13444" y="9644"/>
                      <a:pt x="14059" y="9455"/>
                      <a:pt x="14673" y="9242"/>
                    </a:cubicBezTo>
                    <a:cubicBezTo>
                      <a:pt x="15925" y="8840"/>
                      <a:pt x="17130" y="8391"/>
                      <a:pt x="18312" y="7848"/>
                    </a:cubicBezTo>
                    <a:cubicBezTo>
                      <a:pt x="18642" y="7706"/>
                      <a:pt x="18950" y="7564"/>
                      <a:pt x="19304" y="7423"/>
                    </a:cubicBezTo>
                    <a:cubicBezTo>
                      <a:pt x="19635" y="7257"/>
                      <a:pt x="19989" y="7116"/>
                      <a:pt x="20296" y="6903"/>
                    </a:cubicBezTo>
                    <a:cubicBezTo>
                      <a:pt x="20337" y="6883"/>
                      <a:pt x="20325" y="6827"/>
                      <a:pt x="20276" y="6827"/>
                    </a:cubicBezTo>
                    <a:close/>
                    <a:moveTo>
                      <a:pt x="13586" y="10943"/>
                    </a:moveTo>
                    <a:lnTo>
                      <a:pt x="13586" y="10943"/>
                    </a:lnTo>
                    <a:cubicBezTo>
                      <a:pt x="13941" y="10990"/>
                      <a:pt x="14248" y="11061"/>
                      <a:pt x="14602" y="11109"/>
                    </a:cubicBezTo>
                    <a:cubicBezTo>
                      <a:pt x="14933" y="11179"/>
                      <a:pt x="15287" y="11203"/>
                      <a:pt x="15642" y="11227"/>
                    </a:cubicBezTo>
                    <a:cubicBezTo>
                      <a:pt x="16327" y="11321"/>
                      <a:pt x="17012" y="11368"/>
                      <a:pt x="17674" y="11439"/>
                    </a:cubicBezTo>
                    <a:cubicBezTo>
                      <a:pt x="18075" y="11463"/>
                      <a:pt x="18453" y="11534"/>
                      <a:pt x="18855" y="11557"/>
                    </a:cubicBezTo>
                    <a:cubicBezTo>
                      <a:pt x="18926" y="11557"/>
                      <a:pt x="18902" y="11416"/>
                      <a:pt x="18808" y="11368"/>
                    </a:cubicBezTo>
                    <a:cubicBezTo>
                      <a:pt x="18123" y="11298"/>
                      <a:pt x="17461" y="11227"/>
                      <a:pt x="16776" y="11179"/>
                    </a:cubicBezTo>
                    <a:lnTo>
                      <a:pt x="14720" y="10990"/>
                    </a:lnTo>
                    <a:cubicBezTo>
                      <a:pt x="14342" y="10967"/>
                      <a:pt x="13964" y="10967"/>
                      <a:pt x="13586" y="10943"/>
                    </a:cubicBezTo>
                    <a:close/>
                    <a:moveTo>
                      <a:pt x="10916" y="10542"/>
                    </a:moveTo>
                    <a:cubicBezTo>
                      <a:pt x="10916" y="10542"/>
                      <a:pt x="10893" y="10542"/>
                      <a:pt x="10916" y="10565"/>
                    </a:cubicBezTo>
                    <a:cubicBezTo>
                      <a:pt x="11531" y="10778"/>
                      <a:pt x="12169" y="10990"/>
                      <a:pt x="12783" y="11132"/>
                    </a:cubicBezTo>
                    <a:cubicBezTo>
                      <a:pt x="13397" y="11321"/>
                      <a:pt x="14011" y="11439"/>
                      <a:pt x="14673" y="11581"/>
                    </a:cubicBezTo>
                    <a:cubicBezTo>
                      <a:pt x="15949" y="11841"/>
                      <a:pt x="17201" y="12054"/>
                      <a:pt x="18501" y="12195"/>
                    </a:cubicBezTo>
                    <a:cubicBezTo>
                      <a:pt x="18855" y="12219"/>
                      <a:pt x="19210" y="12290"/>
                      <a:pt x="19611" y="12314"/>
                    </a:cubicBezTo>
                    <a:cubicBezTo>
                      <a:pt x="19966" y="12337"/>
                      <a:pt x="20344" y="12384"/>
                      <a:pt x="20698" y="12384"/>
                    </a:cubicBezTo>
                    <a:cubicBezTo>
                      <a:pt x="20745" y="12361"/>
                      <a:pt x="20793" y="12243"/>
                      <a:pt x="20698" y="12243"/>
                    </a:cubicBezTo>
                    <a:cubicBezTo>
                      <a:pt x="20367" y="12172"/>
                      <a:pt x="20060" y="12172"/>
                      <a:pt x="19729" y="12148"/>
                    </a:cubicBezTo>
                    <a:lnTo>
                      <a:pt x="18737" y="12054"/>
                    </a:lnTo>
                    <a:cubicBezTo>
                      <a:pt x="18099" y="12006"/>
                      <a:pt x="17485" y="11912"/>
                      <a:pt x="16823" y="11794"/>
                    </a:cubicBezTo>
                    <a:cubicBezTo>
                      <a:pt x="15547" y="11581"/>
                      <a:pt x="14295" y="11345"/>
                      <a:pt x="13019" y="11061"/>
                    </a:cubicBezTo>
                    <a:cubicBezTo>
                      <a:pt x="12665" y="10967"/>
                      <a:pt x="12310" y="10872"/>
                      <a:pt x="11980" y="10825"/>
                    </a:cubicBezTo>
                    <a:lnTo>
                      <a:pt x="10916" y="10542"/>
                    </a:lnTo>
                    <a:close/>
                    <a:moveTo>
                      <a:pt x="14342" y="11676"/>
                    </a:moveTo>
                    <a:lnTo>
                      <a:pt x="14886" y="11841"/>
                    </a:lnTo>
                    <a:cubicBezTo>
                      <a:pt x="15051" y="11912"/>
                      <a:pt x="15240" y="11936"/>
                      <a:pt x="15405" y="11983"/>
                    </a:cubicBezTo>
                    <a:cubicBezTo>
                      <a:pt x="15760" y="12077"/>
                      <a:pt x="16162" y="12172"/>
                      <a:pt x="16492" y="12219"/>
                    </a:cubicBezTo>
                    <a:cubicBezTo>
                      <a:pt x="17248" y="12384"/>
                      <a:pt x="17981" y="12503"/>
                      <a:pt x="18713" y="12573"/>
                    </a:cubicBezTo>
                    <a:cubicBezTo>
                      <a:pt x="19139" y="12644"/>
                      <a:pt x="19564" y="12692"/>
                      <a:pt x="19989" y="12692"/>
                    </a:cubicBezTo>
                    <a:cubicBezTo>
                      <a:pt x="20009" y="12699"/>
                      <a:pt x="20026" y="12703"/>
                      <a:pt x="20040" y="12703"/>
                    </a:cubicBezTo>
                    <a:cubicBezTo>
                      <a:pt x="20113" y="12703"/>
                      <a:pt x="20119" y="12621"/>
                      <a:pt x="20060" y="12621"/>
                    </a:cubicBezTo>
                    <a:cubicBezTo>
                      <a:pt x="19706" y="12550"/>
                      <a:pt x="19304" y="12526"/>
                      <a:pt x="18926" y="12479"/>
                    </a:cubicBezTo>
                    <a:cubicBezTo>
                      <a:pt x="18548" y="12408"/>
                      <a:pt x="18194" y="12384"/>
                      <a:pt x="17792" y="12314"/>
                    </a:cubicBezTo>
                    <a:cubicBezTo>
                      <a:pt x="17059" y="12195"/>
                      <a:pt x="16351" y="12077"/>
                      <a:pt x="15618" y="11912"/>
                    </a:cubicBezTo>
                    <a:cubicBezTo>
                      <a:pt x="15405" y="11888"/>
                      <a:pt x="15193" y="11817"/>
                      <a:pt x="15004" y="11794"/>
                    </a:cubicBezTo>
                    <a:cubicBezTo>
                      <a:pt x="14886" y="11770"/>
                      <a:pt x="14791" y="11723"/>
                      <a:pt x="14673" y="11723"/>
                    </a:cubicBezTo>
                    <a:cubicBezTo>
                      <a:pt x="14555" y="11699"/>
                      <a:pt x="14460" y="11699"/>
                      <a:pt x="14342" y="11676"/>
                    </a:cubicBezTo>
                    <a:close/>
                    <a:moveTo>
                      <a:pt x="8199" y="10660"/>
                    </a:moveTo>
                    <a:cubicBezTo>
                      <a:pt x="8081" y="10660"/>
                      <a:pt x="7939" y="10707"/>
                      <a:pt x="7821" y="10707"/>
                    </a:cubicBezTo>
                    <a:lnTo>
                      <a:pt x="7018" y="10778"/>
                    </a:lnTo>
                    <a:cubicBezTo>
                      <a:pt x="6498" y="10849"/>
                      <a:pt x="5955" y="10967"/>
                      <a:pt x="5458" y="11061"/>
                    </a:cubicBezTo>
                    <a:cubicBezTo>
                      <a:pt x="4419" y="11298"/>
                      <a:pt x="3403" y="11581"/>
                      <a:pt x="2410" y="11936"/>
                    </a:cubicBezTo>
                    <a:cubicBezTo>
                      <a:pt x="2151" y="12054"/>
                      <a:pt x="1867" y="12148"/>
                      <a:pt x="1583" y="12290"/>
                    </a:cubicBezTo>
                    <a:cubicBezTo>
                      <a:pt x="1465" y="12361"/>
                      <a:pt x="1324" y="12432"/>
                      <a:pt x="1205" y="12503"/>
                    </a:cubicBezTo>
                    <a:lnTo>
                      <a:pt x="851" y="12762"/>
                    </a:lnTo>
                    <a:cubicBezTo>
                      <a:pt x="788" y="12784"/>
                      <a:pt x="837" y="12861"/>
                      <a:pt x="899" y="12861"/>
                    </a:cubicBezTo>
                    <a:cubicBezTo>
                      <a:pt x="906" y="12861"/>
                      <a:pt x="914" y="12860"/>
                      <a:pt x="922" y="12857"/>
                    </a:cubicBezTo>
                    <a:lnTo>
                      <a:pt x="1276" y="12668"/>
                    </a:lnTo>
                    <a:lnTo>
                      <a:pt x="1631" y="12503"/>
                    </a:lnTo>
                    <a:cubicBezTo>
                      <a:pt x="1867" y="12384"/>
                      <a:pt x="2103" y="12290"/>
                      <a:pt x="2340" y="12172"/>
                    </a:cubicBezTo>
                    <a:cubicBezTo>
                      <a:pt x="2836" y="12006"/>
                      <a:pt x="3308" y="11817"/>
                      <a:pt x="3804" y="11676"/>
                    </a:cubicBezTo>
                    <a:cubicBezTo>
                      <a:pt x="4820" y="11368"/>
                      <a:pt x="5836" y="11132"/>
                      <a:pt x="6876" y="10967"/>
                    </a:cubicBezTo>
                    <a:cubicBezTo>
                      <a:pt x="7183" y="10896"/>
                      <a:pt x="7467" y="10872"/>
                      <a:pt x="7774" y="10825"/>
                    </a:cubicBezTo>
                    <a:cubicBezTo>
                      <a:pt x="7916" y="10778"/>
                      <a:pt x="8057" y="10778"/>
                      <a:pt x="8176" y="10754"/>
                    </a:cubicBezTo>
                    <a:lnTo>
                      <a:pt x="8624" y="10660"/>
                    </a:lnTo>
                    <a:close/>
                    <a:moveTo>
                      <a:pt x="12074" y="11014"/>
                    </a:moveTo>
                    <a:lnTo>
                      <a:pt x="12074" y="11014"/>
                    </a:lnTo>
                    <a:cubicBezTo>
                      <a:pt x="12192" y="11085"/>
                      <a:pt x="12310" y="11179"/>
                      <a:pt x="12428" y="11227"/>
                    </a:cubicBezTo>
                    <a:lnTo>
                      <a:pt x="12783" y="11416"/>
                    </a:lnTo>
                    <a:cubicBezTo>
                      <a:pt x="13019" y="11534"/>
                      <a:pt x="13255" y="11605"/>
                      <a:pt x="13515" y="11723"/>
                    </a:cubicBezTo>
                    <a:cubicBezTo>
                      <a:pt x="14035" y="11936"/>
                      <a:pt x="14531" y="12125"/>
                      <a:pt x="15027" y="12290"/>
                    </a:cubicBezTo>
                    <a:cubicBezTo>
                      <a:pt x="16020" y="12621"/>
                      <a:pt x="17059" y="12881"/>
                      <a:pt x="18099" y="13070"/>
                    </a:cubicBezTo>
                    <a:cubicBezTo>
                      <a:pt x="18383" y="13117"/>
                      <a:pt x="18690" y="13141"/>
                      <a:pt x="18973" y="13188"/>
                    </a:cubicBezTo>
                    <a:lnTo>
                      <a:pt x="19422" y="13188"/>
                    </a:lnTo>
                    <a:cubicBezTo>
                      <a:pt x="19564" y="13188"/>
                      <a:pt x="19729" y="13141"/>
                      <a:pt x="19871" y="13117"/>
                    </a:cubicBezTo>
                    <a:cubicBezTo>
                      <a:pt x="19895" y="13070"/>
                      <a:pt x="19895" y="12952"/>
                      <a:pt x="19824" y="12952"/>
                    </a:cubicBezTo>
                    <a:lnTo>
                      <a:pt x="19044" y="12952"/>
                    </a:lnTo>
                    <a:cubicBezTo>
                      <a:pt x="18784" y="12952"/>
                      <a:pt x="18548" y="12904"/>
                      <a:pt x="18264" y="12857"/>
                    </a:cubicBezTo>
                    <a:cubicBezTo>
                      <a:pt x="17745" y="12762"/>
                      <a:pt x="17248" y="12668"/>
                      <a:pt x="16752" y="12550"/>
                    </a:cubicBezTo>
                    <a:cubicBezTo>
                      <a:pt x="15713" y="12314"/>
                      <a:pt x="14697" y="12006"/>
                      <a:pt x="13728" y="11652"/>
                    </a:cubicBezTo>
                    <a:cubicBezTo>
                      <a:pt x="13468" y="11557"/>
                      <a:pt x="13161" y="11439"/>
                      <a:pt x="12901" y="11321"/>
                    </a:cubicBezTo>
                    <a:cubicBezTo>
                      <a:pt x="12759" y="11250"/>
                      <a:pt x="12641" y="11203"/>
                      <a:pt x="12476" y="11179"/>
                    </a:cubicBezTo>
                    <a:cubicBezTo>
                      <a:pt x="12334" y="11109"/>
                      <a:pt x="12192" y="11085"/>
                      <a:pt x="12074" y="11014"/>
                    </a:cubicBezTo>
                    <a:close/>
                    <a:moveTo>
                      <a:pt x="6238" y="11227"/>
                    </a:moveTo>
                    <a:lnTo>
                      <a:pt x="6238" y="11227"/>
                    </a:lnTo>
                    <a:cubicBezTo>
                      <a:pt x="6049" y="11274"/>
                      <a:pt x="5836" y="11274"/>
                      <a:pt x="5671" y="11345"/>
                    </a:cubicBezTo>
                    <a:cubicBezTo>
                      <a:pt x="5482" y="11368"/>
                      <a:pt x="5317" y="11439"/>
                      <a:pt x="5128" y="11487"/>
                    </a:cubicBezTo>
                    <a:cubicBezTo>
                      <a:pt x="4773" y="11605"/>
                      <a:pt x="4419" y="11699"/>
                      <a:pt x="4064" y="11817"/>
                    </a:cubicBezTo>
                    <a:cubicBezTo>
                      <a:pt x="3356" y="12054"/>
                      <a:pt x="2647" y="12314"/>
                      <a:pt x="1985" y="12621"/>
                    </a:cubicBezTo>
                    <a:cubicBezTo>
                      <a:pt x="1583" y="12762"/>
                      <a:pt x="1182" y="12928"/>
                      <a:pt x="827" y="13141"/>
                    </a:cubicBezTo>
                    <a:cubicBezTo>
                      <a:pt x="768" y="13180"/>
                      <a:pt x="775" y="13270"/>
                      <a:pt x="834" y="13270"/>
                    </a:cubicBezTo>
                    <a:cubicBezTo>
                      <a:pt x="846" y="13270"/>
                      <a:pt x="859" y="13266"/>
                      <a:pt x="875" y="13259"/>
                    </a:cubicBezTo>
                    <a:cubicBezTo>
                      <a:pt x="1229" y="13141"/>
                      <a:pt x="1560" y="12975"/>
                      <a:pt x="1914" y="12833"/>
                    </a:cubicBezTo>
                    <a:cubicBezTo>
                      <a:pt x="2269" y="12668"/>
                      <a:pt x="2623" y="12526"/>
                      <a:pt x="2954" y="12408"/>
                    </a:cubicBezTo>
                    <a:cubicBezTo>
                      <a:pt x="3639" y="12148"/>
                      <a:pt x="4348" y="11912"/>
                      <a:pt x="5057" y="11676"/>
                    </a:cubicBezTo>
                    <a:cubicBezTo>
                      <a:pt x="5246" y="11605"/>
                      <a:pt x="5435" y="11557"/>
                      <a:pt x="5647" y="11463"/>
                    </a:cubicBezTo>
                    <a:cubicBezTo>
                      <a:pt x="5718" y="11439"/>
                      <a:pt x="5836" y="11392"/>
                      <a:pt x="5931" y="11345"/>
                    </a:cubicBezTo>
                    <a:cubicBezTo>
                      <a:pt x="6025" y="11321"/>
                      <a:pt x="6144" y="11250"/>
                      <a:pt x="6238" y="11227"/>
                    </a:cubicBezTo>
                    <a:close/>
                    <a:moveTo>
                      <a:pt x="13208" y="13471"/>
                    </a:moveTo>
                    <a:lnTo>
                      <a:pt x="13208" y="13471"/>
                    </a:lnTo>
                    <a:cubicBezTo>
                      <a:pt x="13230" y="13501"/>
                      <a:pt x="13255" y="13526"/>
                      <a:pt x="13281" y="13548"/>
                    </a:cubicBezTo>
                    <a:lnTo>
                      <a:pt x="13281" y="13548"/>
                    </a:lnTo>
                    <a:cubicBezTo>
                      <a:pt x="13258" y="13523"/>
                      <a:pt x="13234" y="13497"/>
                      <a:pt x="13208" y="13471"/>
                    </a:cubicBezTo>
                    <a:close/>
                    <a:moveTo>
                      <a:pt x="7325" y="11463"/>
                    </a:moveTo>
                    <a:lnTo>
                      <a:pt x="6356" y="11817"/>
                    </a:lnTo>
                    <a:cubicBezTo>
                      <a:pt x="6025" y="11936"/>
                      <a:pt x="5695" y="12077"/>
                      <a:pt x="5387" y="12195"/>
                    </a:cubicBezTo>
                    <a:cubicBezTo>
                      <a:pt x="4773" y="12479"/>
                      <a:pt x="4159" y="12762"/>
                      <a:pt x="3497" y="13022"/>
                    </a:cubicBezTo>
                    <a:cubicBezTo>
                      <a:pt x="3143" y="13164"/>
                      <a:pt x="2788" y="13353"/>
                      <a:pt x="2434" y="13519"/>
                    </a:cubicBezTo>
                    <a:cubicBezTo>
                      <a:pt x="2390" y="13584"/>
                      <a:pt x="2468" y="13710"/>
                      <a:pt x="2554" y="13710"/>
                    </a:cubicBezTo>
                    <a:cubicBezTo>
                      <a:pt x="2562" y="13710"/>
                      <a:pt x="2569" y="13709"/>
                      <a:pt x="2576" y="13708"/>
                    </a:cubicBezTo>
                    <a:cubicBezTo>
                      <a:pt x="3190" y="13448"/>
                      <a:pt x="3804" y="13141"/>
                      <a:pt x="4419" y="12857"/>
                    </a:cubicBezTo>
                    <a:cubicBezTo>
                      <a:pt x="5033" y="12550"/>
                      <a:pt x="5671" y="12290"/>
                      <a:pt x="6285" y="11983"/>
                    </a:cubicBezTo>
                    <a:cubicBezTo>
                      <a:pt x="6640" y="11817"/>
                      <a:pt x="6971" y="11628"/>
                      <a:pt x="7325" y="11463"/>
                    </a:cubicBezTo>
                    <a:close/>
                    <a:moveTo>
                      <a:pt x="9829" y="10494"/>
                    </a:moveTo>
                    <a:cubicBezTo>
                      <a:pt x="9168" y="10636"/>
                      <a:pt x="8554" y="10754"/>
                      <a:pt x="7939" y="10943"/>
                    </a:cubicBezTo>
                    <a:cubicBezTo>
                      <a:pt x="7325" y="11109"/>
                      <a:pt x="6687" y="11298"/>
                      <a:pt x="6073" y="11487"/>
                    </a:cubicBezTo>
                    <a:cubicBezTo>
                      <a:pt x="4844" y="11912"/>
                      <a:pt x="3615" y="12361"/>
                      <a:pt x="2434" y="12881"/>
                    </a:cubicBezTo>
                    <a:cubicBezTo>
                      <a:pt x="2127" y="13022"/>
                      <a:pt x="1796" y="13188"/>
                      <a:pt x="1442" y="13330"/>
                    </a:cubicBezTo>
                    <a:cubicBezTo>
                      <a:pt x="1111" y="13471"/>
                      <a:pt x="756" y="13613"/>
                      <a:pt x="473" y="13826"/>
                    </a:cubicBezTo>
                    <a:cubicBezTo>
                      <a:pt x="409" y="13826"/>
                      <a:pt x="442" y="13923"/>
                      <a:pt x="484" y="13923"/>
                    </a:cubicBezTo>
                    <a:cubicBezTo>
                      <a:pt x="488" y="13923"/>
                      <a:pt x="492" y="13922"/>
                      <a:pt x="497" y="13920"/>
                    </a:cubicBezTo>
                    <a:cubicBezTo>
                      <a:pt x="780" y="13802"/>
                      <a:pt x="1087" y="13660"/>
                      <a:pt x="1371" y="13542"/>
                    </a:cubicBezTo>
                    <a:cubicBezTo>
                      <a:pt x="1678" y="13377"/>
                      <a:pt x="1985" y="13259"/>
                      <a:pt x="2269" y="13117"/>
                    </a:cubicBezTo>
                    <a:cubicBezTo>
                      <a:pt x="2859" y="12857"/>
                      <a:pt x="3450" y="12621"/>
                      <a:pt x="4064" y="12384"/>
                    </a:cubicBezTo>
                    <a:cubicBezTo>
                      <a:pt x="5269" y="11912"/>
                      <a:pt x="6498" y="11487"/>
                      <a:pt x="7727" y="11109"/>
                    </a:cubicBezTo>
                    <a:cubicBezTo>
                      <a:pt x="8081" y="10990"/>
                      <a:pt x="8412" y="10896"/>
                      <a:pt x="8766" y="10825"/>
                    </a:cubicBezTo>
                    <a:cubicBezTo>
                      <a:pt x="9121" y="10707"/>
                      <a:pt x="9475" y="10612"/>
                      <a:pt x="9829" y="10518"/>
                    </a:cubicBezTo>
                    <a:lnTo>
                      <a:pt x="9829" y="10494"/>
                    </a:lnTo>
                    <a:close/>
                    <a:moveTo>
                      <a:pt x="11223" y="14511"/>
                    </a:moveTo>
                    <a:cubicBezTo>
                      <a:pt x="11226" y="14520"/>
                      <a:pt x="11228" y="14529"/>
                      <a:pt x="11231" y="14538"/>
                    </a:cubicBezTo>
                    <a:lnTo>
                      <a:pt x="11231" y="14538"/>
                    </a:lnTo>
                    <a:cubicBezTo>
                      <a:pt x="11228" y="14529"/>
                      <a:pt x="11226" y="14520"/>
                      <a:pt x="11223" y="14511"/>
                    </a:cubicBezTo>
                    <a:close/>
                    <a:moveTo>
                      <a:pt x="12806" y="12432"/>
                    </a:moveTo>
                    <a:lnTo>
                      <a:pt x="12806" y="12432"/>
                    </a:lnTo>
                    <a:cubicBezTo>
                      <a:pt x="13090" y="12644"/>
                      <a:pt x="13350" y="12881"/>
                      <a:pt x="13610" y="13093"/>
                    </a:cubicBezTo>
                    <a:cubicBezTo>
                      <a:pt x="13870" y="13306"/>
                      <a:pt x="14153" y="13495"/>
                      <a:pt x="14437" y="13708"/>
                    </a:cubicBezTo>
                    <a:cubicBezTo>
                      <a:pt x="15004" y="14133"/>
                      <a:pt x="15524" y="14511"/>
                      <a:pt x="16091" y="14913"/>
                    </a:cubicBezTo>
                    <a:cubicBezTo>
                      <a:pt x="16421" y="15149"/>
                      <a:pt x="16705" y="15361"/>
                      <a:pt x="17036" y="15598"/>
                    </a:cubicBezTo>
                    <a:cubicBezTo>
                      <a:pt x="17069" y="15620"/>
                      <a:pt x="17098" y="15629"/>
                      <a:pt x="17122" y="15629"/>
                    </a:cubicBezTo>
                    <a:cubicBezTo>
                      <a:pt x="17202" y="15629"/>
                      <a:pt x="17226" y="15529"/>
                      <a:pt x="17154" y="15456"/>
                    </a:cubicBezTo>
                    <a:cubicBezTo>
                      <a:pt x="16587" y="15031"/>
                      <a:pt x="16020" y="14653"/>
                      <a:pt x="15476" y="14275"/>
                    </a:cubicBezTo>
                    <a:cubicBezTo>
                      <a:pt x="14909" y="13873"/>
                      <a:pt x="14342" y="13471"/>
                      <a:pt x="13799" y="13093"/>
                    </a:cubicBezTo>
                    <a:cubicBezTo>
                      <a:pt x="13468" y="12881"/>
                      <a:pt x="13137" y="12668"/>
                      <a:pt x="12806" y="12432"/>
                    </a:cubicBezTo>
                    <a:close/>
                    <a:moveTo>
                      <a:pt x="8294" y="12833"/>
                    </a:moveTo>
                    <a:cubicBezTo>
                      <a:pt x="8081" y="13093"/>
                      <a:pt x="7845" y="13353"/>
                      <a:pt x="7656" y="13613"/>
                    </a:cubicBezTo>
                    <a:cubicBezTo>
                      <a:pt x="7443" y="13897"/>
                      <a:pt x="7230" y="14157"/>
                      <a:pt x="7018" y="14440"/>
                    </a:cubicBezTo>
                    <a:cubicBezTo>
                      <a:pt x="6616" y="15007"/>
                      <a:pt x="6238" y="15551"/>
                      <a:pt x="5813" y="16094"/>
                    </a:cubicBezTo>
                    <a:cubicBezTo>
                      <a:pt x="5576" y="16425"/>
                      <a:pt x="5364" y="16732"/>
                      <a:pt x="5128" y="17039"/>
                    </a:cubicBezTo>
                    <a:cubicBezTo>
                      <a:pt x="5094" y="17123"/>
                      <a:pt x="5157" y="17196"/>
                      <a:pt x="5221" y="17196"/>
                    </a:cubicBezTo>
                    <a:cubicBezTo>
                      <a:pt x="5247" y="17196"/>
                      <a:pt x="5273" y="17184"/>
                      <a:pt x="5293" y="17157"/>
                    </a:cubicBezTo>
                    <a:cubicBezTo>
                      <a:pt x="5695" y="16614"/>
                      <a:pt x="6073" y="16047"/>
                      <a:pt x="6474" y="15480"/>
                    </a:cubicBezTo>
                    <a:cubicBezTo>
                      <a:pt x="6852" y="14913"/>
                      <a:pt x="7254" y="14369"/>
                      <a:pt x="7656" y="13802"/>
                    </a:cubicBezTo>
                    <a:cubicBezTo>
                      <a:pt x="7845" y="13471"/>
                      <a:pt x="8057" y="13141"/>
                      <a:pt x="8294" y="12833"/>
                    </a:cubicBezTo>
                    <a:close/>
                    <a:moveTo>
                      <a:pt x="13281" y="13548"/>
                    </a:moveTo>
                    <a:cubicBezTo>
                      <a:pt x="13386" y="13665"/>
                      <a:pt x="13470" y="13785"/>
                      <a:pt x="13586" y="13920"/>
                    </a:cubicBezTo>
                    <a:lnTo>
                      <a:pt x="13964" y="14298"/>
                    </a:lnTo>
                    <a:cubicBezTo>
                      <a:pt x="14224" y="14558"/>
                      <a:pt x="14531" y="14794"/>
                      <a:pt x="14791" y="15054"/>
                    </a:cubicBezTo>
                    <a:cubicBezTo>
                      <a:pt x="15358" y="15574"/>
                      <a:pt x="15949" y="16047"/>
                      <a:pt x="16540" y="16472"/>
                    </a:cubicBezTo>
                    <a:cubicBezTo>
                      <a:pt x="16847" y="16756"/>
                      <a:pt x="17201" y="17015"/>
                      <a:pt x="17556" y="17228"/>
                    </a:cubicBezTo>
                    <a:cubicBezTo>
                      <a:pt x="17572" y="17239"/>
                      <a:pt x="17588" y="17243"/>
                      <a:pt x="17602" y="17243"/>
                    </a:cubicBezTo>
                    <a:cubicBezTo>
                      <a:pt x="17651" y="17243"/>
                      <a:pt x="17681" y="17188"/>
                      <a:pt x="17626" y="17134"/>
                    </a:cubicBezTo>
                    <a:cubicBezTo>
                      <a:pt x="17343" y="16897"/>
                      <a:pt x="17036" y="16685"/>
                      <a:pt x="16752" y="16448"/>
                    </a:cubicBezTo>
                    <a:lnTo>
                      <a:pt x="15854" y="15740"/>
                    </a:lnTo>
                    <a:cubicBezTo>
                      <a:pt x="15264" y="15267"/>
                      <a:pt x="14697" y="14794"/>
                      <a:pt x="14177" y="14298"/>
                    </a:cubicBezTo>
                    <a:cubicBezTo>
                      <a:pt x="14035" y="14157"/>
                      <a:pt x="13870" y="14038"/>
                      <a:pt x="13704" y="13873"/>
                    </a:cubicBezTo>
                    <a:cubicBezTo>
                      <a:pt x="13610" y="13826"/>
                      <a:pt x="13563" y="13731"/>
                      <a:pt x="13468" y="13684"/>
                    </a:cubicBezTo>
                    <a:cubicBezTo>
                      <a:pt x="13403" y="13635"/>
                      <a:pt x="13338" y="13598"/>
                      <a:pt x="13281" y="13548"/>
                    </a:cubicBezTo>
                    <a:close/>
                    <a:moveTo>
                      <a:pt x="10775" y="10825"/>
                    </a:moveTo>
                    <a:lnTo>
                      <a:pt x="10775" y="10825"/>
                    </a:lnTo>
                    <a:cubicBezTo>
                      <a:pt x="11223" y="11298"/>
                      <a:pt x="11672" y="11794"/>
                      <a:pt x="12098" y="12243"/>
                    </a:cubicBezTo>
                    <a:cubicBezTo>
                      <a:pt x="12570" y="12668"/>
                      <a:pt x="13019" y="13117"/>
                      <a:pt x="13515" y="13566"/>
                    </a:cubicBezTo>
                    <a:cubicBezTo>
                      <a:pt x="14508" y="14416"/>
                      <a:pt x="15500" y="15243"/>
                      <a:pt x="16540" y="16023"/>
                    </a:cubicBezTo>
                    <a:cubicBezTo>
                      <a:pt x="16823" y="16212"/>
                      <a:pt x="17130" y="16448"/>
                      <a:pt x="17414" y="16661"/>
                    </a:cubicBezTo>
                    <a:cubicBezTo>
                      <a:pt x="17721" y="16874"/>
                      <a:pt x="18005" y="17086"/>
                      <a:pt x="18335" y="17252"/>
                    </a:cubicBezTo>
                    <a:cubicBezTo>
                      <a:pt x="18339" y="17255"/>
                      <a:pt x="18343" y="17256"/>
                      <a:pt x="18348" y="17256"/>
                    </a:cubicBezTo>
                    <a:cubicBezTo>
                      <a:pt x="18382" y="17256"/>
                      <a:pt x="18444" y="17198"/>
                      <a:pt x="18383" y="17157"/>
                    </a:cubicBezTo>
                    <a:cubicBezTo>
                      <a:pt x="18123" y="16968"/>
                      <a:pt x="17863" y="16779"/>
                      <a:pt x="17603" y="16614"/>
                    </a:cubicBezTo>
                    <a:cubicBezTo>
                      <a:pt x="17343" y="16425"/>
                      <a:pt x="17059" y="16212"/>
                      <a:pt x="16800" y="16047"/>
                    </a:cubicBezTo>
                    <a:cubicBezTo>
                      <a:pt x="16280" y="15645"/>
                      <a:pt x="15760" y="15267"/>
                      <a:pt x="15264" y="14865"/>
                    </a:cubicBezTo>
                    <a:cubicBezTo>
                      <a:pt x="14271" y="14062"/>
                      <a:pt x="13279" y="13211"/>
                      <a:pt x="12334" y="12314"/>
                    </a:cubicBezTo>
                    <a:cubicBezTo>
                      <a:pt x="12074" y="12077"/>
                      <a:pt x="11814" y="11817"/>
                      <a:pt x="11578" y="11581"/>
                    </a:cubicBezTo>
                    <a:cubicBezTo>
                      <a:pt x="11318" y="11345"/>
                      <a:pt x="11034" y="11085"/>
                      <a:pt x="10775" y="10825"/>
                    </a:cubicBezTo>
                    <a:close/>
                    <a:moveTo>
                      <a:pt x="8979" y="11534"/>
                    </a:moveTo>
                    <a:cubicBezTo>
                      <a:pt x="8861" y="11581"/>
                      <a:pt x="8743" y="11652"/>
                      <a:pt x="8624" y="11723"/>
                    </a:cubicBezTo>
                    <a:cubicBezTo>
                      <a:pt x="8506" y="11794"/>
                      <a:pt x="8412" y="11888"/>
                      <a:pt x="8294" y="11936"/>
                    </a:cubicBezTo>
                    <a:cubicBezTo>
                      <a:pt x="8081" y="12077"/>
                      <a:pt x="7845" y="12266"/>
                      <a:pt x="7656" y="12408"/>
                    </a:cubicBezTo>
                    <a:cubicBezTo>
                      <a:pt x="7230" y="12739"/>
                      <a:pt x="6829" y="13093"/>
                      <a:pt x="6403" y="13448"/>
                    </a:cubicBezTo>
                    <a:cubicBezTo>
                      <a:pt x="5647" y="14157"/>
                      <a:pt x="4891" y="14913"/>
                      <a:pt x="4206" y="15740"/>
                    </a:cubicBezTo>
                    <a:cubicBezTo>
                      <a:pt x="4041" y="15976"/>
                      <a:pt x="3828" y="16212"/>
                      <a:pt x="3686" y="16448"/>
                    </a:cubicBezTo>
                    <a:cubicBezTo>
                      <a:pt x="3592" y="16566"/>
                      <a:pt x="3545" y="16685"/>
                      <a:pt x="3450" y="16850"/>
                    </a:cubicBezTo>
                    <a:cubicBezTo>
                      <a:pt x="3403" y="16992"/>
                      <a:pt x="3332" y="17110"/>
                      <a:pt x="3285" y="17252"/>
                    </a:cubicBezTo>
                    <a:cubicBezTo>
                      <a:pt x="3285" y="17266"/>
                      <a:pt x="3328" y="17289"/>
                      <a:pt x="3368" y="17289"/>
                    </a:cubicBezTo>
                    <a:cubicBezTo>
                      <a:pt x="3393" y="17289"/>
                      <a:pt x="3417" y="17279"/>
                      <a:pt x="3426" y="17252"/>
                    </a:cubicBezTo>
                    <a:cubicBezTo>
                      <a:pt x="3474" y="17134"/>
                      <a:pt x="3568" y="17039"/>
                      <a:pt x="3639" y="16921"/>
                    </a:cubicBezTo>
                    <a:cubicBezTo>
                      <a:pt x="3686" y="16803"/>
                      <a:pt x="3757" y="16685"/>
                      <a:pt x="3828" y="16614"/>
                    </a:cubicBezTo>
                    <a:lnTo>
                      <a:pt x="4277" y="15976"/>
                    </a:lnTo>
                    <a:cubicBezTo>
                      <a:pt x="4608" y="15574"/>
                      <a:pt x="4962" y="15196"/>
                      <a:pt x="5317" y="14794"/>
                    </a:cubicBezTo>
                    <a:cubicBezTo>
                      <a:pt x="6025" y="14038"/>
                      <a:pt x="6781" y="13330"/>
                      <a:pt x="7608" y="12644"/>
                    </a:cubicBezTo>
                    <a:cubicBezTo>
                      <a:pt x="7845" y="12479"/>
                      <a:pt x="8081" y="12266"/>
                      <a:pt x="8294" y="12077"/>
                    </a:cubicBezTo>
                    <a:cubicBezTo>
                      <a:pt x="8412" y="12006"/>
                      <a:pt x="8530" y="11912"/>
                      <a:pt x="8624" y="11817"/>
                    </a:cubicBezTo>
                    <a:cubicBezTo>
                      <a:pt x="8743" y="11723"/>
                      <a:pt x="8861" y="11605"/>
                      <a:pt x="8979" y="11534"/>
                    </a:cubicBezTo>
                    <a:close/>
                    <a:moveTo>
                      <a:pt x="11554" y="11794"/>
                    </a:moveTo>
                    <a:cubicBezTo>
                      <a:pt x="11601" y="11912"/>
                      <a:pt x="11672" y="12030"/>
                      <a:pt x="11743" y="12148"/>
                    </a:cubicBezTo>
                    <a:cubicBezTo>
                      <a:pt x="11814" y="12266"/>
                      <a:pt x="11909" y="12361"/>
                      <a:pt x="11956" y="12479"/>
                    </a:cubicBezTo>
                    <a:cubicBezTo>
                      <a:pt x="12098" y="12668"/>
                      <a:pt x="12287" y="12904"/>
                      <a:pt x="12428" y="13117"/>
                    </a:cubicBezTo>
                    <a:cubicBezTo>
                      <a:pt x="12759" y="13542"/>
                      <a:pt x="13114" y="13944"/>
                      <a:pt x="13468" y="14369"/>
                    </a:cubicBezTo>
                    <a:cubicBezTo>
                      <a:pt x="14177" y="15125"/>
                      <a:pt x="14933" y="15858"/>
                      <a:pt x="15760" y="16543"/>
                    </a:cubicBezTo>
                    <a:cubicBezTo>
                      <a:pt x="15996" y="16732"/>
                      <a:pt x="16232" y="16921"/>
                      <a:pt x="16469" y="17086"/>
                    </a:cubicBezTo>
                    <a:cubicBezTo>
                      <a:pt x="16587" y="17157"/>
                      <a:pt x="16705" y="17228"/>
                      <a:pt x="16870" y="17323"/>
                    </a:cubicBezTo>
                    <a:cubicBezTo>
                      <a:pt x="17012" y="17370"/>
                      <a:pt x="17130" y="17441"/>
                      <a:pt x="17272" y="17488"/>
                    </a:cubicBezTo>
                    <a:cubicBezTo>
                      <a:pt x="17272" y="17464"/>
                      <a:pt x="17343" y="17370"/>
                      <a:pt x="17272" y="17346"/>
                    </a:cubicBezTo>
                    <a:cubicBezTo>
                      <a:pt x="17154" y="17275"/>
                      <a:pt x="17059" y="17204"/>
                      <a:pt x="16941" y="17134"/>
                    </a:cubicBezTo>
                    <a:cubicBezTo>
                      <a:pt x="16823" y="17086"/>
                      <a:pt x="16705" y="17015"/>
                      <a:pt x="16634" y="16921"/>
                    </a:cubicBezTo>
                    <a:lnTo>
                      <a:pt x="15996" y="16496"/>
                    </a:lnTo>
                    <a:cubicBezTo>
                      <a:pt x="15595" y="16165"/>
                      <a:pt x="15216" y="15810"/>
                      <a:pt x="14815" y="15456"/>
                    </a:cubicBezTo>
                    <a:cubicBezTo>
                      <a:pt x="14059" y="14747"/>
                      <a:pt x="13350" y="13967"/>
                      <a:pt x="12665" y="13141"/>
                    </a:cubicBezTo>
                    <a:cubicBezTo>
                      <a:pt x="12499" y="12904"/>
                      <a:pt x="12287" y="12668"/>
                      <a:pt x="12098" y="12479"/>
                    </a:cubicBezTo>
                    <a:cubicBezTo>
                      <a:pt x="12027" y="12361"/>
                      <a:pt x="11932" y="12243"/>
                      <a:pt x="11838" y="12148"/>
                    </a:cubicBezTo>
                    <a:cubicBezTo>
                      <a:pt x="11743" y="12030"/>
                      <a:pt x="11625" y="11912"/>
                      <a:pt x="11554" y="11794"/>
                    </a:cubicBezTo>
                    <a:close/>
                    <a:moveTo>
                      <a:pt x="7254" y="13211"/>
                    </a:moveTo>
                    <a:lnTo>
                      <a:pt x="7254" y="13211"/>
                    </a:lnTo>
                    <a:cubicBezTo>
                      <a:pt x="7112" y="13353"/>
                      <a:pt x="6971" y="13448"/>
                      <a:pt x="6829" y="13589"/>
                    </a:cubicBezTo>
                    <a:lnTo>
                      <a:pt x="6427" y="13967"/>
                    </a:lnTo>
                    <a:cubicBezTo>
                      <a:pt x="6167" y="14251"/>
                      <a:pt x="5931" y="14535"/>
                      <a:pt x="5671" y="14794"/>
                    </a:cubicBezTo>
                    <a:cubicBezTo>
                      <a:pt x="5175" y="15361"/>
                      <a:pt x="4702" y="15952"/>
                      <a:pt x="4253" y="16543"/>
                    </a:cubicBezTo>
                    <a:cubicBezTo>
                      <a:pt x="3993" y="16874"/>
                      <a:pt x="3710" y="17228"/>
                      <a:pt x="3521" y="17582"/>
                    </a:cubicBezTo>
                    <a:cubicBezTo>
                      <a:pt x="3469" y="17600"/>
                      <a:pt x="3506" y="17656"/>
                      <a:pt x="3548" y="17656"/>
                    </a:cubicBezTo>
                    <a:cubicBezTo>
                      <a:pt x="3564" y="17656"/>
                      <a:pt x="3579" y="17648"/>
                      <a:pt x="3592" y="17630"/>
                    </a:cubicBezTo>
                    <a:cubicBezTo>
                      <a:pt x="3828" y="17346"/>
                      <a:pt x="4041" y="17039"/>
                      <a:pt x="4277" y="16756"/>
                    </a:cubicBezTo>
                    <a:lnTo>
                      <a:pt x="4986" y="15858"/>
                    </a:lnTo>
                    <a:cubicBezTo>
                      <a:pt x="5458" y="15267"/>
                      <a:pt x="5931" y="14724"/>
                      <a:pt x="6427" y="14180"/>
                    </a:cubicBezTo>
                    <a:cubicBezTo>
                      <a:pt x="6592" y="14038"/>
                      <a:pt x="6711" y="13897"/>
                      <a:pt x="6852" y="13708"/>
                    </a:cubicBezTo>
                    <a:cubicBezTo>
                      <a:pt x="6900" y="13613"/>
                      <a:pt x="6994" y="13566"/>
                      <a:pt x="7065" y="13471"/>
                    </a:cubicBezTo>
                    <a:cubicBezTo>
                      <a:pt x="7112" y="13377"/>
                      <a:pt x="7183" y="13306"/>
                      <a:pt x="7254" y="13211"/>
                    </a:cubicBezTo>
                    <a:close/>
                    <a:moveTo>
                      <a:pt x="11460" y="13400"/>
                    </a:moveTo>
                    <a:lnTo>
                      <a:pt x="11814" y="14393"/>
                    </a:lnTo>
                    <a:cubicBezTo>
                      <a:pt x="11932" y="14700"/>
                      <a:pt x="12074" y="15031"/>
                      <a:pt x="12192" y="15338"/>
                    </a:cubicBezTo>
                    <a:cubicBezTo>
                      <a:pt x="12452" y="15952"/>
                      <a:pt x="12759" y="16566"/>
                      <a:pt x="13019" y="17228"/>
                    </a:cubicBezTo>
                    <a:cubicBezTo>
                      <a:pt x="13161" y="17582"/>
                      <a:pt x="13350" y="17937"/>
                      <a:pt x="13515" y="18291"/>
                    </a:cubicBezTo>
                    <a:cubicBezTo>
                      <a:pt x="13542" y="18318"/>
                      <a:pt x="13573" y="18330"/>
                      <a:pt x="13602" y="18330"/>
                    </a:cubicBezTo>
                    <a:cubicBezTo>
                      <a:pt x="13675" y="18330"/>
                      <a:pt x="13738" y="18258"/>
                      <a:pt x="13704" y="18173"/>
                    </a:cubicBezTo>
                    <a:cubicBezTo>
                      <a:pt x="13444" y="17559"/>
                      <a:pt x="13137" y="16921"/>
                      <a:pt x="12854" y="16307"/>
                    </a:cubicBezTo>
                    <a:cubicBezTo>
                      <a:pt x="12547" y="15692"/>
                      <a:pt x="12287" y="15054"/>
                      <a:pt x="11980" y="14440"/>
                    </a:cubicBezTo>
                    <a:cubicBezTo>
                      <a:pt x="11814" y="14086"/>
                      <a:pt x="11625" y="13755"/>
                      <a:pt x="11460" y="13400"/>
                    </a:cubicBezTo>
                    <a:close/>
                    <a:moveTo>
                      <a:pt x="9948" y="10754"/>
                    </a:moveTo>
                    <a:cubicBezTo>
                      <a:pt x="9475" y="11203"/>
                      <a:pt x="8979" y="11652"/>
                      <a:pt x="8530" y="12077"/>
                    </a:cubicBezTo>
                    <a:cubicBezTo>
                      <a:pt x="8081" y="12550"/>
                      <a:pt x="7656" y="12999"/>
                      <a:pt x="7207" y="13495"/>
                    </a:cubicBezTo>
                    <a:cubicBezTo>
                      <a:pt x="6356" y="14487"/>
                      <a:pt x="5529" y="15480"/>
                      <a:pt x="4750" y="16519"/>
                    </a:cubicBezTo>
                    <a:cubicBezTo>
                      <a:pt x="4537" y="16803"/>
                      <a:pt x="4301" y="17110"/>
                      <a:pt x="4112" y="17393"/>
                    </a:cubicBezTo>
                    <a:cubicBezTo>
                      <a:pt x="3899" y="17701"/>
                      <a:pt x="3686" y="17984"/>
                      <a:pt x="3521" y="18315"/>
                    </a:cubicBezTo>
                    <a:cubicBezTo>
                      <a:pt x="3487" y="18366"/>
                      <a:pt x="3514" y="18405"/>
                      <a:pt x="3550" y="18405"/>
                    </a:cubicBezTo>
                    <a:cubicBezTo>
                      <a:pt x="3564" y="18405"/>
                      <a:pt x="3579" y="18399"/>
                      <a:pt x="3592" y="18386"/>
                    </a:cubicBezTo>
                    <a:cubicBezTo>
                      <a:pt x="3804" y="18102"/>
                      <a:pt x="3993" y="17842"/>
                      <a:pt x="4159" y="17582"/>
                    </a:cubicBezTo>
                    <a:cubicBezTo>
                      <a:pt x="4348" y="17323"/>
                      <a:pt x="4537" y="17039"/>
                      <a:pt x="4726" y="16779"/>
                    </a:cubicBezTo>
                    <a:cubicBezTo>
                      <a:pt x="5104" y="16259"/>
                      <a:pt x="5482" y="15740"/>
                      <a:pt x="5907" y="15243"/>
                    </a:cubicBezTo>
                    <a:cubicBezTo>
                      <a:pt x="6711" y="14251"/>
                      <a:pt x="7561" y="13259"/>
                      <a:pt x="8435" y="12314"/>
                    </a:cubicBezTo>
                    <a:cubicBezTo>
                      <a:pt x="8672" y="12054"/>
                      <a:pt x="8955" y="11794"/>
                      <a:pt x="9191" y="11557"/>
                    </a:cubicBezTo>
                    <a:cubicBezTo>
                      <a:pt x="9428" y="11298"/>
                      <a:pt x="9688" y="11014"/>
                      <a:pt x="9948" y="10754"/>
                    </a:cubicBezTo>
                    <a:close/>
                    <a:moveTo>
                      <a:pt x="9806" y="13566"/>
                    </a:moveTo>
                    <a:lnTo>
                      <a:pt x="9806" y="13566"/>
                    </a:lnTo>
                    <a:cubicBezTo>
                      <a:pt x="9735" y="13920"/>
                      <a:pt x="9688" y="14251"/>
                      <a:pt x="9617" y="14605"/>
                    </a:cubicBezTo>
                    <a:cubicBezTo>
                      <a:pt x="9570" y="14936"/>
                      <a:pt x="9546" y="15267"/>
                      <a:pt x="9499" y="15621"/>
                    </a:cubicBezTo>
                    <a:cubicBezTo>
                      <a:pt x="9428" y="16307"/>
                      <a:pt x="9357" y="16992"/>
                      <a:pt x="9310" y="17677"/>
                    </a:cubicBezTo>
                    <a:cubicBezTo>
                      <a:pt x="9262" y="18055"/>
                      <a:pt x="9215" y="18433"/>
                      <a:pt x="9168" y="18858"/>
                    </a:cubicBezTo>
                    <a:cubicBezTo>
                      <a:pt x="9177" y="18877"/>
                      <a:pt x="9207" y="18888"/>
                      <a:pt x="9241" y="18888"/>
                    </a:cubicBezTo>
                    <a:cubicBezTo>
                      <a:pt x="9295" y="18888"/>
                      <a:pt x="9357" y="18860"/>
                      <a:pt x="9357" y="18787"/>
                    </a:cubicBezTo>
                    <a:cubicBezTo>
                      <a:pt x="9451" y="18102"/>
                      <a:pt x="9499" y="17441"/>
                      <a:pt x="9570" y="16756"/>
                    </a:cubicBezTo>
                    <a:lnTo>
                      <a:pt x="9735" y="14724"/>
                    </a:lnTo>
                    <a:cubicBezTo>
                      <a:pt x="9759" y="14322"/>
                      <a:pt x="9759" y="13944"/>
                      <a:pt x="9806" y="13566"/>
                    </a:cubicBezTo>
                    <a:close/>
                    <a:moveTo>
                      <a:pt x="9711" y="12077"/>
                    </a:moveTo>
                    <a:cubicBezTo>
                      <a:pt x="9640" y="12195"/>
                      <a:pt x="9570" y="12314"/>
                      <a:pt x="9499" y="12432"/>
                    </a:cubicBezTo>
                    <a:lnTo>
                      <a:pt x="9333" y="12786"/>
                    </a:lnTo>
                    <a:cubicBezTo>
                      <a:pt x="9215" y="13022"/>
                      <a:pt x="9121" y="13259"/>
                      <a:pt x="9002" y="13542"/>
                    </a:cubicBezTo>
                    <a:cubicBezTo>
                      <a:pt x="8790" y="14038"/>
                      <a:pt x="8624" y="14535"/>
                      <a:pt x="8435" y="15031"/>
                    </a:cubicBezTo>
                    <a:cubicBezTo>
                      <a:pt x="8128" y="16047"/>
                      <a:pt x="7845" y="17086"/>
                      <a:pt x="7679" y="18102"/>
                    </a:cubicBezTo>
                    <a:cubicBezTo>
                      <a:pt x="7608" y="18409"/>
                      <a:pt x="7585" y="18693"/>
                      <a:pt x="7561" y="19000"/>
                    </a:cubicBezTo>
                    <a:lnTo>
                      <a:pt x="7561" y="19449"/>
                    </a:lnTo>
                    <a:cubicBezTo>
                      <a:pt x="7561" y="19591"/>
                      <a:pt x="7585" y="19733"/>
                      <a:pt x="7608" y="19874"/>
                    </a:cubicBezTo>
                    <a:cubicBezTo>
                      <a:pt x="7629" y="19888"/>
                      <a:pt x="7654" y="19894"/>
                      <a:pt x="7679" y="19894"/>
                    </a:cubicBezTo>
                    <a:cubicBezTo>
                      <a:pt x="7738" y="19894"/>
                      <a:pt x="7797" y="19860"/>
                      <a:pt x="7797" y="19827"/>
                    </a:cubicBezTo>
                    <a:lnTo>
                      <a:pt x="7797" y="19449"/>
                    </a:lnTo>
                    <a:lnTo>
                      <a:pt x="7797" y="19047"/>
                    </a:lnTo>
                    <a:cubicBezTo>
                      <a:pt x="7797" y="18787"/>
                      <a:pt x="7821" y="18551"/>
                      <a:pt x="7892" y="18291"/>
                    </a:cubicBezTo>
                    <a:cubicBezTo>
                      <a:pt x="7963" y="17748"/>
                      <a:pt x="8057" y="17252"/>
                      <a:pt x="8176" y="16756"/>
                    </a:cubicBezTo>
                    <a:cubicBezTo>
                      <a:pt x="8412" y="15716"/>
                      <a:pt x="8743" y="14724"/>
                      <a:pt x="9097" y="13731"/>
                    </a:cubicBezTo>
                    <a:cubicBezTo>
                      <a:pt x="9168" y="13471"/>
                      <a:pt x="9310" y="13188"/>
                      <a:pt x="9404" y="12904"/>
                    </a:cubicBezTo>
                    <a:cubicBezTo>
                      <a:pt x="9475" y="12762"/>
                      <a:pt x="9522" y="12644"/>
                      <a:pt x="9570" y="12503"/>
                    </a:cubicBezTo>
                    <a:cubicBezTo>
                      <a:pt x="9617" y="12361"/>
                      <a:pt x="9640" y="12195"/>
                      <a:pt x="9711" y="12077"/>
                    </a:cubicBezTo>
                    <a:close/>
                    <a:moveTo>
                      <a:pt x="10680" y="12125"/>
                    </a:moveTo>
                    <a:lnTo>
                      <a:pt x="10680" y="12526"/>
                    </a:lnTo>
                    <a:cubicBezTo>
                      <a:pt x="10680" y="12644"/>
                      <a:pt x="10727" y="12786"/>
                      <a:pt x="10727" y="12904"/>
                    </a:cubicBezTo>
                    <a:lnTo>
                      <a:pt x="10798" y="13708"/>
                    </a:lnTo>
                    <a:cubicBezTo>
                      <a:pt x="10869" y="14251"/>
                      <a:pt x="10987" y="14771"/>
                      <a:pt x="11082" y="15267"/>
                    </a:cubicBezTo>
                    <a:cubicBezTo>
                      <a:pt x="11318" y="16307"/>
                      <a:pt x="11601" y="17346"/>
                      <a:pt x="11956" y="18315"/>
                    </a:cubicBezTo>
                    <a:cubicBezTo>
                      <a:pt x="12074" y="18575"/>
                      <a:pt x="12169" y="18882"/>
                      <a:pt x="12310" y="19142"/>
                    </a:cubicBezTo>
                    <a:cubicBezTo>
                      <a:pt x="12381" y="19260"/>
                      <a:pt x="12452" y="19402"/>
                      <a:pt x="12523" y="19520"/>
                    </a:cubicBezTo>
                    <a:lnTo>
                      <a:pt x="12783" y="19874"/>
                    </a:lnTo>
                    <a:cubicBezTo>
                      <a:pt x="12792" y="19910"/>
                      <a:pt x="12811" y="19926"/>
                      <a:pt x="12830" y="19926"/>
                    </a:cubicBezTo>
                    <a:cubicBezTo>
                      <a:pt x="12861" y="19926"/>
                      <a:pt x="12892" y="19885"/>
                      <a:pt x="12877" y="19827"/>
                    </a:cubicBezTo>
                    <a:lnTo>
                      <a:pt x="12688" y="19473"/>
                    </a:lnTo>
                    <a:lnTo>
                      <a:pt x="12523" y="19118"/>
                    </a:lnTo>
                    <a:cubicBezTo>
                      <a:pt x="12405" y="18882"/>
                      <a:pt x="12310" y="18646"/>
                      <a:pt x="12192" y="18409"/>
                    </a:cubicBezTo>
                    <a:cubicBezTo>
                      <a:pt x="12027" y="17913"/>
                      <a:pt x="11838" y="17441"/>
                      <a:pt x="11696" y="16921"/>
                    </a:cubicBezTo>
                    <a:cubicBezTo>
                      <a:pt x="11389" y="15929"/>
                      <a:pt x="11153" y="14889"/>
                      <a:pt x="10987" y="13849"/>
                    </a:cubicBezTo>
                    <a:cubicBezTo>
                      <a:pt x="10916" y="13566"/>
                      <a:pt x="10893" y="13259"/>
                      <a:pt x="10845" y="12975"/>
                    </a:cubicBezTo>
                    <a:cubicBezTo>
                      <a:pt x="10798" y="12833"/>
                      <a:pt x="10798" y="12668"/>
                      <a:pt x="10775" y="12550"/>
                    </a:cubicBezTo>
                    <a:lnTo>
                      <a:pt x="10680" y="12125"/>
                    </a:lnTo>
                    <a:close/>
                    <a:moveTo>
                      <a:pt x="11231" y="14538"/>
                    </a:moveTo>
                    <a:cubicBezTo>
                      <a:pt x="11271" y="14699"/>
                      <a:pt x="11275" y="14899"/>
                      <a:pt x="11342" y="15078"/>
                    </a:cubicBezTo>
                    <a:cubicBezTo>
                      <a:pt x="11365" y="15243"/>
                      <a:pt x="11412" y="15432"/>
                      <a:pt x="11483" y="15598"/>
                    </a:cubicBezTo>
                    <a:cubicBezTo>
                      <a:pt x="11601" y="15952"/>
                      <a:pt x="11696" y="16307"/>
                      <a:pt x="11814" y="16661"/>
                    </a:cubicBezTo>
                    <a:cubicBezTo>
                      <a:pt x="12050" y="17370"/>
                      <a:pt x="12310" y="18079"/>
                      <a:pt x="12594" y="18764"/>
                    </a:cubicBezTo>
                    <a:cubicBezTo>
                      <a:pt x="12759" y="19142"/>
                      <a:pt x="12925" y="19567"/>
                      <a:pt x="13137" y="19922"/>
                    </a:cubicBezTo>
                    <a:cubicBezTo>
                      <a:pt x="13161" y="19937"/>
                      <a:pt x="13185" y="19945"/>
                      <a:pt x="13205" y="19945"/>
                    </a:cubicBezTo>
                    <a:cubicBezTo>
                      <a:pt x="13245" y="19945"/>
                      <a:pt x="13271" y="19914"/>
                      <a:pt x="13255" y="19851"/>
                    </a:cubicBezTo>
                    <a:cubicBezTo>
                      <a:pt x="13137" y="19496"/>
                      <a:pt x="12972" y="19165"/>
                      <a:pt x="12806" y="18811"/>
                    </a:cubicBezTo>
                    <a:cubicBezTo>
                      <a:pt x="12665" y="18457"/>
                      <a:pt x="12523" y="18102"/>
                      <a:pt x="12405" y="17795"/>
                    </a:cubicBezTo>
                    <a:cubicBezTo>
                      <a:pt x="12121" y="17110"/>
                      <a:pt x="11885" y="16401"/>
                      <a:pt x="11672" y="15692"/>
                    </a:cubicBezTo>
                    <a:cubicBezTo>
                      <a:pt x="11601" y="15480"/>
                      <a:pt x="11531" y="15314"/>
                      <a:pt x="11460" y="15102"/>
                    </a:cubicBezTo>
                    <a:cubicBezTo>
                      <a:pt x="11436" y="15007"/>
                      <a:pt x="11389" y="14889"/>
                      <a:pt x="11342" y="14794"/>
                    </a:cubicBezTo>
                    <a:cubicBezTo>
                      <a:pt x="11299" y="14730"/>
                      <a:pt x="11256" y="14627"/>
                      <a:pt x="11231" y="14538"/>
                    </a:cubicBezTo>
                    <a:close/>
                    <a:moveTo>
                      <a:pt x="9097" y="14322"/>
                    </a:moveTo>
                    <a:lnTo>
                      <a:pt x="8908" y="14865"/>
                    </a:lnTo>
                    <a:cubicBezTo>
                      <a:pt x="8861" y="15031"/>
                      <a:pt x="8837" y="15220"/>
                      <a:pt x="8766" y="15385"/>
                    </a:cubicBezTo>
                    <a:cubicBezTo>
                      <a:pt x="8672" y="15740"/>
                      <a:pt x="8601" y="16141"/>
                      <a:pt x="8530" y="16496"/>
                    </a:cubicBezTo>
                    <a:cubicBezTo>
                      <a:pt x="8388" y="17228"/>
                      <a:pt x="8270" y="17961"/>
                      <a:pt x="8176" y="18693"/>
                    </a:cubicBezTo>
                    <a:cubicBezTo>
                      <a:pt x="8128" y="19118"/>
                      <a:pt x="8057" y="19567"/>
                      <a:pt x="8057" y="19969"/>
                    </a:cubicBezTo>
                    <a:cubicBezTo>
                      <a:pt x="8028" y="20043"/>
                      <a:pt x="8063" y="20080"/>
                      <a:pt x="8099" y="20080"/>
                    </a:cubicBezTo>
                    <a:cubicBezTo>
                      <a:pt x="8121" y="20080"/>
                      <a:pt x="8143" y="20066"/>
                      <a:pt x="8152" y="20040"/>
                    </a:cubicBezTo>
                    <a:cubicBezTo>
                      <a:pt x="8199" y="19685"/>
                      <a:pt x="8246" y="19284"/>
                      <a:pt x="8294" y="18906"/>
                    </a:cubicBezTo>
                    <a:cubicBezTo>
                      <a:pt x="8365" y="18528"/>
                      <a:pt x="8388" y="18173"/>
                      <a:pt x="8435" y="17771"/>
                    </a:cubicBezTo>
                    <a:cubicBezTo>
                      <a:pt x="8554" y="17039"/>
                      <a:pt x="8672" y="16330"/>
                      <a:pt x="8861" y="15598"/>
                    </a:cubicBezTo>
                    <a:cubicBezTo>
                      <a:pt x="8884" y="15385"/>
                      <a:pt x="8955" y="15172"/>
                      <a:pt x="8979" y="14983"/>
                    </a:cubicBezTo>
                    <a:cubicBezTo>
                      <a:pt x="9002" y="14865"/>
                      <a:pt x="9026" y="14771"/>
                      <a:pt x="9026" y="14653"/>
                    </a:cubicBezTo>
                    <a:cubicBezTo>
                      <a:pt x="9073" y="14535"/>
                      <a:pt x="9073" y="14440"/>
                      <a:pt x="9097" y="14322"/>
                    </a:cubicBezTo>
                    <a:close/>
                    <a:moveTo>
                      <a:pt x="10515" y="10896"/>
                    </a:moveTo>
                    <a:cubicBezTo>
                      <a:pt x="10656" y="11557"/>
                      <a:pt x="10775" y="12172"/>
                      <a:pt x="10964" y="12786"/>
                    </a:cubicBezTo>
                    <a:cubicBezTo>
                      <a:pt x="11129" y="13424"/>
                      <a:pt x="11318" y="14038"/>
                      <a:pt x="11507" y="14653"/>
                    </a:cubicBezTo>
                    <a:cubicBezTo>
                      <a:pt x="11932" y="15905"/>
                      <a:pt x="12381" y="17110"/>
                      <a:pt x="12901" y="18291"/>
                    </a:cubicBezTo>
                    <a:cubicBezTo>
                      <a:pt x="13043" y="18622"/>
                      <a:pt x="13208" y="18929"/>
                      <a:pt x="13350" y="19284"/>
                    </a:cubicBezTo>
                    <a:cubicBezTo>
                      <a:pt x="13492" y="19614"/>
                      <a:pt x="13633" y="19969"/>
                      <a:pt x="13846" y="20276"/>
                    </a:cubicBezTo>
                    <a:cubicBezTo>
                      <a:pt x="13846" y="20304"/>
                      <a:pt x="13861" y="20317"/>
                      <a:pt x="13879" y="20317"/>
                    </a:cubicBezTo>
                    <a:cubicBezTo>
                      <a:pt x="13906" y="20317"/>
                      <a:pt x="13941" y="20286"/>
                      <a:pt x="13941" y="20229"/>
                    </a:cubicBezTo>
                    <a:cubicBezTo>
                      <a:pt x="13822" y="19945"/>
                      <a:pt x="13657" y="19638"/>
                      <a:pt x="13563" y="19355"/>
                    </a:cubicBezTo>
                    <a:cubicBezTo>
                      <a:pt x="13397" y="19047"/>
                      <a:pt x="13279" y="18764"/>
                      <a:pt x="13137" y="18457"/>
                    </a:cubicBezTo>
                    <a:cubicBezTo>
                      <a:pt x="12877" y="17866"/>
                      <a:pt x="12641" y="17275"/>
                      <a:pt x="12405" y="16661"/>
                    </a:cubicBezTo>
                    <a:cubicBezTo>
                      <a:pt x="11932" y="15456"/>
                      <a:pt x="11507" y="14251"/>
                      <a:pt x="11129" y="12999"/>
                    </a:cubicBezTo>
                    <a:cubicBezTo>
                      <a:pt x="11011" y="12644"/>
                      <a:pt x="10916" y="12314"/>
                      <a:pt x="10845" y="11959"/>
                    </a:cubicBezTo>
                    <a:cubicBezTo>
                      <a:pt x="10704" y="11605"/>
                      <a:pt x="10633" y="11250"/>
                      <a:pt x="10538" y="10896"/>
                    </a:cubicBezTo>
                    <a:close/>
                    <a:moveTo>
                      <a:pt x="10177" y="10909"/>
                    </a:moveTo>
                    <a:cubicBezTo>
                      <a:pt x="10173" y="10909"/>
                      <a:pt x="10168" y="10912"/>
                      <a:pt x="10160" y="10920"/>
                    </a:cubicBezTo>
                    <a:cubicBezTo>
                      <a:pt x="9948" y="11557"/>
                      <a:pt x="9735" y="12172"/>
                      <a:pt x="9593" y="12786"/>
                    </a:cubicBezTo>
                    <a:cubicBezTo>
                      <a:pt x="9428" y="13400"/>
                      <a:pt x="9310" y="14038"/>
                      <a:pt x="9144" y="14676"/>
                    </a:cubicBezTo>
                    <a:cubicBezTo>
                      <a:pt x="8884" y="15952"/>
                      <a:pt x="8672" y="17228"/>
                      <a:pt x="8530" y="18528"/>
                    </a:cubicBezTo>
                    <a:cubicBezTo>
                      <a:pt x="8506" y="18882"/>
                      <a:pt x="8435" y="19236"/>
                      <a:pt x="8412" y="19614"/>
                    </a:cubicBezTo>
                    <a:cubicBezTo>
                      <a:pt x="8388" y="19969"/>
                      <a:pt x="8365" y="20347"/>
                      <a:pt x="8365" y="20701"/>
                    </a:cubicBezTo>
                    <a:cubicBezTo>
                      <a:pt x="8377" y="20727"/>
                      <a:pt x="8419" y="20746"/>
                      <a:pt x="8454" y="20746"/>
                    </a:cubicBezTo>
                    <a:cubicBezTo>
                      <a:pt x="8482" y="20746"/>
                      <a:pt x="8506" y="20733"/>
                      <a:pt x="8506" y="20701"/>
                    </a:cubicBezTo>
                    <a:cubicBezTo>
                      <a:pt x="8554" y="20394"/>
                      <a:pt x="8554" y="20063"/>
                      <a:pt x="8601" y="19733"/>
                    </a:cubicBezTo>
                    <a:lnTo>
                      <a:pt x="8672" y="18764"/>
                    </a:lnTo>
                    <a:cubicBezTo>
                      <a:pt x="8743" y="18102"/>
                      <a:pt x="8837" y="17488"/>
                      <a:pt x="8955" y="16826"/>
                    </a:cubicBezTo>
                    <a:cubicBezTo>
                      <a:pt x="9144" y="15574"/>
                      <a:pt x="9381" y="14298"/>
                      <a:pt x="9688" y="13022"/>
                    </a:cubicBezTo>
                    <a:cubicBezTo>
                      <a:pt x="9782" y="12668"/>
                      <a:pt x="9853" y="12314"/>
                      <a:pt x="9924" y="11983"/>
                    </a:cubicBezTo>
                    <a:lnTo>
                      <a:pt x="10184" y="10920"/>
                    </a:lnTo>
                    <a:cubicBezTo>
                      <a:pt x="10184" y="10920"/>
                      <a:pt x="10184" y="10909"/>
                      <a:pt x="10177" y="1090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3"/>
              <p:cNvSpPr/>
              <p:nvPr/>
            </p:nvSpPr>
            <p:spPr>
              <a:xfrm>
                <a:off x="1004825" y="2182625"/>
                <a:ext cx="109300" cy="107525"/>
              </a:xfrm>
              <a:custGeom>
                <a:avLst/>
                <a:gdLst/>
                <a:ahLst/>
                <a:cxnLst/>
                <a:rect l="l" t="t" r="r" b="b"/>
                <a:pathLst>
                  <a:path w="4372" h="4301" extrusionOk="0">
                    <a:moveTo>
                      <a:pt x="2032" y="1"/>
                    </a:moveTo>
                    <a:cubicBezTo>
                      <a:pt x="1938" y="1"/>
                      <a:pt x="1583" y="72"/>
                      <a:pt x="1536" y="72"/>
                    </a:cubicBezTo>
                    <a:lnTo>
                      <a:pt x="1465" y="72"/>
                    </a:lnTo>
                    <a:cubicBezTo>
                      <a:pt x="1371" y="95"/>
                      <a:pt x="1300" y="119"/>
                      <a:pt x="1229" y="190"/>
                    </a:cubicBezTo>
                    <a:cubicBezTo>
                      <a:pt x="1135" y="213"/>
                      <a:pt x="1087" y="237"/>
                      <a:pt x="993" y="284"/>
                    </a:cubicBezTo>
                    <a:lnTo>
                      <a:pt x="969" y="308"/>
                    </a:lnTo>
                    <a:cubicBezTo>
                      <a:pt x="875" y="355"/>
                      <a:pt x="638" y="544"/>
                      <a:pt x="591" y="591"/>
                    </a:cubicBezTo>
                    <a:cubicBezTo>
                      <a:pt x="473" y="710"/>
                      <a:pt x="308" y="899"/>
                      <a:pt x="260" y="1040"/>
                    </a:cubicBezTo>
                    <a:cubicBezTo>
                      <a:pt x="238" y="1107"/>
                      <a:pt x="153" y="1279"/>
                      <a:pt x="143" y="1279"/>
                    </a:cubicBezTo>
                    <a:cubicBezTo>
                      <a:pt x="142" y="1279"/>
                      <a:pt x="142" y="1278"/>
                      <a:pt x="142" y="1277"/>
                    </a:cubicBezTo>
                    <a:cubicBezTo>
                      <a:pt x="119" y="1348"/>
                      <a:pt x="48" y="1466"/>
                      <a:pt x="48" y="1537"/>
                    </a:cubicBezTo>
                    <a:cubicBezTo>
                      <a:pt x="24" y="1631"/>
                      <a:pt x="24" y="1773"/>
                      <a:pt x="24" y="1820"/>
                    </a:cubicBezTo>
                    <a:cubicBezTo>
                      <a:pt x="24" y="1891"/>
                      <a:pt x="0" y="2009"/>
                      <a:pt x="0" y="2104"/>
                    </a:cubicBezTo>
                    <a:cubicBezTo>
                      <a:pt x="0" y="2198"/>
                      <a:pt x="24" y="2340"/>
                      <a:pt x="24" y="2411"/>
                    </a:cubicBezTo>
                    <a:cubicBezTo>
                      <a:pt x="24" y="2434"/>
                      <a:pt x="48" y="2600"/>
                      <a:pt x="48" y="2671"/>
                    </a:cubicBezTo>
                    <a:lnTo>
                      <a:pt x="142" y="2931"/>
                    </a:lnTo>
                    <a:cubicBezTo>
                      <a:pt x="142" y="2931"/>
                      <a:pt x="189" y="3120"/>
                      <a:pt x="260" y="3190"/>
                    </a:cubicBezTo>
                    <a:cubicBezTo>
                      <a:pt x="260" y="3238"/>
                      <a:pt x="284" y="3238"/>
                      <a:pt x="284" y="3261"/>
                    </a:cubicBezTo>
                    <a:cubicBezTo>
                      <a:pt x="355" y="3356"/>
                      <a:pt x="497" y="3545"/>
                      <a:pt x="591" y="3639"/>
                    </a:cubicBezTo>
                    <a:cubicBezTo>
                      <a:pt x="662" y="3734"/>
                      <a:pt x="875" y="3876"/>
                      <a:pt x="993" y="3970"/>
                    </a:cubicBezTo>
                    <a:cubicBezTo>
                      <a:pt x="1111" y="4065"/>
                      <a:pt x="1324" y="4112"/>
                      <a:pt x="1465" y="4183"/>
                    </a:cubicBezTo>
                    <a:cubicBezTo>
                      <a:pt x="1678" y="4254"/>
                      <a:pt x="1938" y="4254"/>
                      <a:pt x="2174" y="4301"/>
                    </a:cubicBezTo>
                    <a:cubicBezTo>
                      <a:pt x="2363" y="4301"/>
                      <a:pt x="2552" y="4254"/>
                      <a:pt x="2741" y="4230"/>
                    </a:cubicBezTo>
                    <a:cubicBezTo>
                      <a:pt x="2954" y="4206"/>
                      <a:pt x="3119" y="4112"/>
                      <a:pt x="3308" y="4017"/>
                    </a:cubicBezTo>
                    <a:cubicBezTo>
                      <a:pt x="3450" y="3947"/>
                      <a:pt x="3592" y="3828"/>
                      <a:pt x="3734" y="3710"/>
                    </a:cubicBezTo>
                    <a:lnTo>
                      <a:pt x="3781" y="3663"/>
                    </a:lnTo>
                    <a:cubicBezTo>
                      <a:pt x="3828" y="3616"/>
                      <a:pt x="4017" y="3379"/>
                      <a:pt x="4064" y="3285"/>
                    </a:cubicBezTo>
                    <a:cubicBezTo>
                      <a:pt x="4135" y="3190"/>
                      <a:pt x="4135" y="3143"/>
                      <a:pt x="4182" y="3025"/>
                    </a:cubicBezTo>
                    <a:lnTo>
                      <a:pt x="4301" y="2789"/>
                    </a:lnTo>
                    <a:cubicBezTo>
                      <a:pt x="4324" y="2694"/>
                      <a:pt x="4324" y="2576"/>
                      <a:pt x="4324" y="2529"/>
                    </a:cubicBezTo>
                    <a:cubicBezTo>
                      <a:pt x="4324" y="2434"/>
                      <a:pt x="4371" y="2316"/>
                      <a:pt x="4371" y="2222"/>
                    </a:cubicBezTo>
                    <a:cubicBezTo>
                      <a:pt x="4301" y="2127"/>
                      <a:pt x="4253" y="1773"/>
                      <a:pt x="4253" y="1702"/>
                    </a:cubicBezTo>
                    <a:cubicBezTo>
                      <a:pt x="4206" y="1537"/>
                      <a:pt x="4135" y="1348"/>
                      <a:pt x="4041" y="1229"/>
                    </a:cubicBezTo>
                    <a:lnTo>
                      <a:pt x="4017" y="1182"/>
                    </a:lnTo>
                    <a:cubicBezTo>
                      <a:pt x="3923" y="1064"/>
                      <a:pt x="3828" y="946"/>
                      <a:pt x="3710" y="804"/>
                    </a:cubicBezTo>
                    <a:cubicBezTo>
                      <a:pt x="3710" y="804"/>
                      <a:pt x="3710" y="780"/>
                      <a:pt x="3686" y="780"/>
                    </a:cubicBezTo>
                    <a:cubicBezTo>
                      <a:pt x="3615" y="710"/>
                      <a:pt x="3497" y="639"/>
                      <a:pt x="3474" y="591"/>
                    </a:cubicBezTo>
                    <a:cubicBezTo>
                      <a:pt x="3379" y="544"/>
                      <a:pt x="3332" y="473"/>
                      <a:pt x="3237" y="426"/>
                    </a:cubicBezTo>
                    <a:cubicBezTo>
                      <a:pt x="3214" y="402"/>
                      <a:pt x="3190" y="355"/>
                      <a:pt x="3119" y="332"/>
                    </a:cubicBezTo>
                    <a:lnTo>
                      <a:pt x="3096" y="308"/>
                    </a:lnTo>
                    <a:cubicBezTo>
                      <a:pt x="3001" y="284"/>
                      <a:pt x="2741" y="119"/>
                      <a:pt x="2647" y="95"/>
                    </a:cubicBezTo>
                    <a:cubicBezTo>
                      <a:pt x="2623" y="95"/>
                      <a:pt x="2623" y="95"/>
                      <a:pt x="2599" y="72"/>
                    </a:cubicBezTo>
                    <a:cubicBezTo>
                      <a:pt x="2505" y="48"/>
                      <a:pt x="2174" y="1"/>
                      <a:pt x="20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4" name="Google Shape;2354;p43"/>
            <p:cNvGrpSpPr/>
            <p:nvPr/>
          </p:nvGrpSpPr>
          <p:grpSpPr>
            <a:xfrm>
              <a:off x="6652721" y="2420663"/>
              <a:ext cx="1217021" cy="1209048"/>
              <a:chOff x="368650" y="1552750"/>
              <a:chExt cx="1377500" cy="1368475"/>
            </a:xfrm>
          </p:grpSpPr>
          <p:sp>
            <p:nvSpPr>
              <p:cNvPr id="2355" name="Google Shape;2355;p43"/>
              <p:cNvSpPr/>
              <p:nvPr/>
            </p:nvSpPr>
            <p:spPr>
              <a:xfrm>
                <a:off x="368650" y="1552750"/>
                <a:ext cx="1377500" cy="1368475"/>
              </a:xfrm>
              <a:custGeom>
                <a:avLst/>
                <a:gdLst/>
                <a:ahLst/>
                <a:cxnLst/>
                <a:rect l="l" t="t" r="r" b="b"/>
                <a:pathLst>
                  <a:path w="55100" h="54739" extrusionOk="0">
                    <a:moveTo>
                      <a:pt x="32847" y="0"/>
                    </a:moveTo>
                    <a:cubicBezTo>
                      <a:pt x="32134" y="0"/>
                      <a:pt x="31486" y="475"/>
                      <a:pt x="31071" y="1049"/>
                    </a:cubicBezTo>
                    <a:cubicBezTo>
                      <a:pt x="30480" y="1828"/>
                      <a:pt x="30149" y="2821"/>
                      <a:pt x="29889" y="3719"/>
                    </a:cubicBezTo>
                    <a:cubicBezTo>
                      <a:pt x="29629" y="4664"/>
                      <a:pt x="29488" y="5609"/>
                      <a:pt x="29322" y="6554"/>
                    </a:cubicBezTo>
                    <a:cubicBezTo>
                      <a:pt x="29181" y="7452"/>
                      <a:pt x="29086" y="8373"/>
                      <a:pt x="29015" y="9271"/>
                    </a:cubicBezTo>
                    <a:cubicBezTo>
                      <a:pt x="28850" y="11114"/>
                      <a:pt x="28802" y="12910"/>
                      <a:pt x="28732" y="14753"/>
                    </a:cubicBezTo>
                    <a:cubicBezTo>
                      <a:pt x="28684" y="16572"/>
                      <a:pt x="28613" y="18415"/>
                      <a:pt x="28495" y="20234"/>
                    </a:cubicBezTo>
                    <a:cubicBezTo>
                      <a:pt x="28354" y="22077"/>
                      <a:pt x="28141" y="23873"/>
                      <a:pt x="27834" y="25645"/>
                    </a:cubicBezTo>
                    <a:cubicBezTo>
                      <a:pt x="27787" y="25810"/>
                      <a:pt x="27763" y="26023"/>
                      <a:pt x="27739" y="26235"/>
                    </a:cubicBezTo>
                    <a:cubicBezTo>
                      <a:pt x="27716" y="26283"/>
                      <a:pt x="27716" y="26377"/>
                      <a:pt x="27668" y="26448"/>
                    </a:cubicBezTo>
                    <a:cubicBezTo>
                      <a:pt x="27597" y="24581"/>
                      <a:pt x="27479" y="22739"/>
                      <a:pt x="27314" y="20896"/>
                    </a:cubicBezTo>
                    <a:cubicBezTo>
                      <a:pt x="27149" y="18816"/>
                      <a:pt x="26912" y="16761"/>
                      <a:pt x="26534" y="14705"/>
                    </a:cubicBezTo>
                    <a:cubicBezTo>
                      <a:pt x="26180" y="12791"/>
                      <a:pt x="25707" y="10901"/>
                      <a:pt x="25069" y="9082"/>
                    </a:cubicBezTo>
                    <a:cubicBezTo>
                      <a:pt x="24455" y="7263"/>
                      <a:pt x="23723" y="5491"/>
                      <a:pt x="22754" y="3884"/>
                    </a:cubicBezTo>
                    <a:cubicBezTo>
                      <a:pt x="22329" y="3128"/>
                      <a:pt x="21809" y="2466"/>
                      <a:pt x="21171" y="1876"/>
                    </a:cubicBezTo>
                    <a:cubicBezTo>
                      <a:pt x="20662" y="1387"/>
                      <a:pt x="19961" y="812"/>
                      <a:pt x="19218" y="812"/>
                    </a:cubicBezTo>
                    <a:cubicBezTo>
                      <a:pt x="19098" y="812"/>
                      <a:pt x="18977" y="827"/>
                      <a:pt x="18855" y="860"/>
                    </a:cubicBezTo>
                    <a:cubicBezTo>
                      <a:pt x="17957" y="1096"/>
                      <a:pt x="17509" y="1994"/>
                      <a:pt x="17438" y="2821"/>
                    </a:cubicBezTo>
                    <a:cubicBezTo>
                      <a:pt x="17320" y="3789"/>
                      <a:pt x="17509" y="4782"/>
                      <a:pt x="17745" y="5727"/>
                    </a:cubicBezTo>
                    <a:cubicBezTo>
                      <a:pt x="17981" y="6648"/>
                      <a:pt x="18312" y="7570"/>
                      <a:pt x="18666" y="8444"/>
                    </a:cubicBezTo>
                    <a:cubicBezTo>
                      <a:pt x="18997" y="9318"/>
                      <a:pt x="19375" y="10145"/>
                      <a:pt x="19753" y="10972"/>
                    </a:cubicBezTo>
                    <a:cubicBezTo>
                      <a:pt x="20557" y="12626"/>
                      <a:pt x="21407" y="14233"/>
                      <a:pt x="22281" y="15839"/>
                    </a:cubicBezTo>
                    <a:cubicBezTo>
                      <a:pt x="23132" y="17470"/>
                      <a:pt x="24006" y="19053"/>
                      <a:pt x="24809" y="20707"/>
                    </a:cubicBezTo>
                    <a:cubicBezTo>
                      <a:pt x="25613" y="22337"/>
                      <a:pt x="26345" y="23991"/>
                      <a:pt x="26936" y="25692"/>
                    </a:cubicBezTo>
                    <a:cubicBezTo>
                      <a:pt x="27007" y="25881"/>
                      <a:pt x="27078" y="26094"/>
                      <a:pt x="27149" y="26259"/>
                    </a:cubicBezTo>
                    <a:cubicBezTo>
                      <a:pt x="27172" y="26330"/>
                      <a:pt x="27196" y="26401"/>
                      <a:pt x="27196" y="26472"/>
                    </a:cubicBezTo>
                    <a:cubicBezTo>
                      <a:pt x="26203" y="24912"/>
                      <a:pt x="25164" y="23376"/>
                      <a:pt x="24101" y="21841"/>
                    </a:cubicBezTo>
                    <a:cubicBezTo>
                      <a:pt x="22896" y="20140"/>
                      <a:pt x="21643" y="18462"/>
                      <a:pt x="20320" y="16903"/>
                    </a:cubicBezTo>
                    <a:cubicBezTo>
                      <a:pt x="19044" y="15414"/>
                      <a:pt x="17698" y="13996"/>
                      <a:pt x="16256" y="12744"/>
                    </a:cubicBezTo>
                    <a:cubicBezTo>
                      <a:pt x="14839" y="11492"/>
                      <a:pt x="13303" y="10311"/>
                      <a:pt x="11649" y="9389"/>
                    </a:cubicBezTo>
                    <a:cubicBezTo>
                      <a:pt x="10893" y="8987"/>
                      <a:pt x="10113" y="8633"/>
                      <a:pt x="9286" y="8444"/>
                    </a:cubicBezTo>
                    <a:cubicBezTo>
                      <a:pt x="8924" y="8372"/>
                      <a:pt x="8517" y="8304"/>
                      <a:pt x="8119" y="8304"/>
                    </a:cubicBezTo>
                    <a:cubicBezTo>
                      <a:pt x="7606" y="8304"/>
                      <a:pt x="7107" y="8416"/>
                      <a:pt x="6734" y="8775"/>
                    </a:cubicBezTo>
                    <a:cubicBezTo>
                      <a:pt x="6097" y="9436"/>
                      <a:pt x="6167" y="10405"/>
                      <a:pt x="6498" y="11161"/>
                    </a:cubicBezTo>
                    <a:cubicBezTo>
                      <a:pt x="6876" y="12059"/>
                      <a:pt x="7561" y="12862"/>
                      <a:pt x="8247" y="13524"/>
                    </a:cubicBezTo>
                    <a:cubicBezTo>
                      <a:pt x="8932" y="14209"/>
                      <a:pt x="9664" y="14823"/>
                      <a:pt x="10397" y="15414"/>
                    </a:cubicBezTo>
                    <a:cubicBezTo>
                      <a:pt x="11129" y="15981"/>
                      <a:pt x="11885" y="16525"/>
                      <a:pt x="12618" y="17044"/>
                    </a:cubicBezTo>
                    <a:cubicBezTo>
                      <a:pt x="14130" y="18084"/>
                      <a:pt x="15689" y="19053"/>
                      <a:pt x="17225" y="19998"/>
                    </a:cubicBezTo>
                    <a:cubicBezTo>
                      <a:pt x="18784" y="20966"/>
                      <a:pt x="20344" y="21912"/>
                      <a:pt x="21856" y="22951"/>
                    </a:cubicBezTo>
                    <a:cubicBezTo>
                      <a:pt x="23368" y="23991"/>
                      <a:pt x="24809" y="25054"/>
                      <a:pt x="26203" y="26235"/>
                    </a:cubicBezTo>
                    <a:cubicBezTo>
                      <a:pt x="26345" y="26377"/>
                      <a:pt x="26534" y="26495"/>
                      <a:pt x="26676" y="26613"/>
                    </a:cubicBezTo>
                    <a:cubicBezTo>
                      <a:pt x="26723" y="26637"/>
                      <a:pt x="26771" y="26708"/>
                      <a:pt x="26818" y="26755"/>
                    </a:cubicBezTo>
                    <a:cubicBezTo>
                      <a:pt x="25164" y="25928"/>
                      <a:pt x="23510" y="25101"/>
                      <a:pt x="21832" y="24322"/>
                    </a:cubicBezTo>
                    <a:cubicBezTo>
                      <a:pt x="19966" y="23424"/>
                      <a:pt x="18052" y="22620"/>
                      <a:pt x="16091" y="21912"/>
                    </a:cubicBezTo>
                    <a:cubicBezTo>
                      <a:pt x="14272" y="21274"/>
                      <a:pt x="12405" y="20730"/>
                      <a:pt x="10491" y="20352"/>
                    </a:cubicBezTo>
                    <a:cubicBezTo>
                      <a:pt x="8710" y="19992"/>
                      <a:pt x="6887" y="19760"/>
                      <a:pt x="5081" y="19760"/>
                    </a:cubicBezTo>
                    <a:cubicBezTo>
                      <a:pt x="4994" y="19760"/>
                      <a:pt x="4907" y="19760"/>
                      <a:pt x="4821" y="19762"/>
                    </a:cubicBezTo>
                    <a:cubicBezTo>
                      <a:pt x="3970" y="19762"/>
                      <a:pt x="3096" y="19856"/>
                      <a:pt x="2269" y="20116"/>
                    </a:cubicBezTo>
                    <a:cubicBezTo>
                      <a:pt x="1489" y="20352"/>
                      <a:pt x="473" y="20801"/>
                      <a:pt x="237" y="21652"/>
                    </a:cubicBezTo>
                    <a:cubicBezTo>
                      <a:pt x="1" y="22502"/>
                      <a:pt x="544" y="23329"/>
                      <a:pt x="1206" y="23849"/>
                    </a:cubicBezTo>
                    <a:cubicBezTo>
                      <a:pt x="2009" y="24440"/>
                      <a:pt x="2978" y="24747"/>
                      <a:pt x="3899" y="25030"/>
                    </a:cubicBezTo>
                    <a:cubicBezTo>
                      <a:pt x="4844" y="25290"/>
                      <a:pt x="5789" y="25432"/>
                      <a:pt x="6734" y="25574"/>
                    </a:cubicBezTo>
                    <a:cubicBezTo>
                      <a:pt x="7632" y="25739"/>
                      <a:pt x="8530" y="25810"/>
                      <a:pt x="9452" y="25905"/>
                    </a:cubicBezTo>
                    <a:cubicBezTo>
                      <a:pt x="11295" y="26046"/>
                      <a:pt x="13090" y="26117"/>
                      <a:pt x="14910" y="26165"/>
                    </a:cubicBezTo>
                    <a:cubicBezTo>
                      <a:pt x="16753" y="26235"/>
                      <a:pt x="18572" y="26283"/>
                      <a:pt x="20415" y="26401"/>
                    </a:cubicBezTo>
                    <a:cubicBezTo>
                      <a:pt x="22234" y="26566"/>
                      <a:pt x="24053" y="26755"/>
                      <a:pt x="25825" y="27086"/>
                    </a:cubicBezTo>
                    <a:cubicBezTo>
                      <a:pt x="25991" y="27110"/>
                      <a:pt x="26203" y="27157"/>
                      <a:pt x="26416" y="27180"/>
                    </a:cubicBezTo>
                    <a:cubicBezTo>
                      <a:pt x="26463" y="27204"/>
                      <a:pt x="26558" y="27204"/>
                      <a:pt x="26605" y="27228"/>
                    </a:cubicBezTo>
                    <a:cubicBezTo>
                      <a:pt x="24762" y="27322"/>
                      <a:pt x="22919" y="27440"/>
                      <a:pt x="21053" y="27582"/>
                    </a:cubicBezTo>
                    <a:cubicBezTo>
                      <a:pt x="18997" y="27771"/>
                      <a:pt x="16918" y="28007"/>
                      <a:pt x="14886" y="28385"/>
                    </a:cubicBezTo>
                    <a:cubicBezTo>
                      <a:pt x="12972" y="28740"/>
                      <a:pt x="11082" y="29212"/>
                      <a:pt x="9239" y="29827"/>
                    </a:cubicBezTo>
                    <a:cubicBezTo>
                      <a:pt x="7443" y="30465"/>
                      <a:pt x="5671" y="31197"/>
                      <a:pt x="4041" y="32166"/>
                    </a:cubicBezTo>
                    <a:cubicBezTo>
                      <a:pt x="3308" y="32591"/>
                      <a:pt x="2623" y="33111"/>
                      <a:pt x="2033" y="33725"/>
                    </a:cubicBezTo>
                    <a:cubicBezTo>
                      <a:pt x="1489" y="34316"/>
                      <a:pt x="804" y="35190"/>
                      <a:pt x="1040" y="36064"/>
                    </a:cubicBezTo>
                    <a:cubicBezTo>
                      <a:pt x="1277" y="36962"/>
                      <a:pt x="2151" y="37387"/>
                      <a:pt x="2978" y="37482"/>
                    </a:cubicBezTo>
                    <a:cubicBezTo>
                      <a:pt x="3173" y="37505"/>
                      <a:pt x="3368" y="37516"/>
                      <a:pt x="3562" y="37516"/>
                    </a:cubicBezTo>
                    <a:cubicBezTo>
                      <a:pt x="4358" y="37516"/>
                      <a:pt x="5148" y="37341"/>
                      <a:pt x="5908" y="37151"/>
                    </a:cubicBezTo>
                    <a:cubicBezTo>
                      <a:pt x="6829" y="36915"/>
                      <a:pt x="7750" y="36608"/>
                      <a:pt x="8625" y="36253"/>
                    </a:cubicBezTo>
                    <a:cubicBezTo>
                      <a:pt x="9475" y="35923"/>
                      <a:pt x="10302" y="35545"/>
                      <a:pt x="11129" y="35143"/>
                    </a:cubicBezTo>
                    <a:cubicBezTo>
                      <a:pt x="12783" y="34363"/>
                      <a:pt x="14413" y="33489"/>
                      <a:pt x="16020" y="32638"/>
                    </a:cubicBezTo>
                    <a:cubicBezTo>
                      <a:pt x="17627" y="31788"/>
                      <a:pt x="19233" y="30890"/>
                      <a:pt x="20887" y="30110"/>
                    </a:cubicBezTo>
                    <a:cubicBezTo>
                      <a:pt x="22518" y="29307"/>
                      <a:pt x="24172" y="28574"/>
                      <a:pt x="25873" y="27984"/>
                    </a:cubicBezTo>
                    <a:cubicBezTo>
                      <a:pt x="26062" y="27913"/>
                      <a:pt x="26251" y="27818"/>
                      <a:pt x="26440" y="27771"/>
                    </a:cubicBezTo>
                    <a:cubicBezTo>
                      <a:pt x="26486" y="27748"/>
                      <a:pt x="26576" y="27748"/>
                      <a:pt x="26646" y="27704"/>
                    </a:cubicBezTo>
                    <a:lnTo>
                      <a:pt x="26646" y="27704"/>
                    </a:lnTo>
                    <a:cubicBezTo>
                      <a:pt x="25065" y="28719"/>
                      <a:pt x="23532" y="29757"/>
                      <a:pt x="21998" y="30819"/>
                    </a:cubicBezTo>
                    <a:cubicBezTo>
                      <a:pt x="20320" y="32024"/>
                      <a:pt x="18643" y="33253"/>
                      <a:pt x="17083" y="34599"/>
                    </a:cubicBezTo>
                    <a:cubicBezTo>
                      <a:pt x="15595" y="35852"/>
                      <a:pt x="14177" y="37222"/>
                      <a:pt x="12901" y="38663"/>
                    </a:cubicBezTo>
                    <a:cubicBezTo>
                      <a:pt x="11673" y="40081"/>
                      <a:pt x="10491" y="41617"/>
                      <a:pt x="9570" y="43271"/>
                    </a:cubicBezTo>
                    <a:cubicBezTo>
                      <a:pt x="9168" y="44003"/>
                      <a:pt x="8814" y="44806"/>
                      <a:pt x="8625" y="45633"/>
                    </a:cubicBezTo>
                    <a:cubicBezTo>
                      <a:pt x="8459" y="46460"/>
                      <a:pt x="8294" y="47524"/>
                      <a:pt x="8955" y="48185"/>
                    </a:cubicBezTo>
                    <a:cubicBezTo>
                      <a:pt x="9299" y="48529"/>
                      <a:pt x="9745" y="48660"/>
                      <a:pt x="10202" y="48660"/>
                    </a:cubicBezTo>
                    <a:cubicBezTo>
                      <a:pt x="10593" y="48660"/>
                      <a:pt x="10993" y="48563"/>
                      <a:pt x="11342" y="48421"/>
                    </a:cubicBezTo>
                    <a:cubicBezTo>
                      <a:pt x="12240" y="48020"/>
                      <a:pt x="13019" y="47358"/>
                      <a:pt x="13705" y="46673"/>
                    </a:cubicBezTo>
                    <a:cubicBezTo>
                      <a:pt x="14390" y="45988"/>
                      <a:pt x="15004" y="45255"/>
                      <a:pt x="15595" y="44523"/>
                    </a:cubicBezTo>
                    <a:cubicBezTo>
                      <a:pt x="16162" y="43767"/>
                      <a:pt x="16682" y="43034"/>
                      <a:pt x="17225" y="42302"/>
                    </a:cubicBezTo>
                    <a:cubicBezTo>
                      <a:pt x="18265" y="40790"/>
                      <a:pt x="19233" y="39230"/>
                      <a:pt x="20178" y="37695"/>
                    </a:cubicBezTo>
                    <a:cubicBezTo>
                      <a:pt x="21147" y="36135"/>
                      <a:pt x="22092" y="34552"/>
                      <a:pt x="23132" y="33064"/>
                    </a:cubicBezTo>
                    <a:cubicBezTo>
                      <a:pt x="24172" y="31552"/>
                      <a:pt x="25235" y="30110"/>
                      <a:pt x="26416" y="28716"/>
                    </a:cubicBezTo>
                    <a:cubicBezTo>
                      <a:pt x="26558" y="28574"/>
                      <a:pt x="26676" y="28385"/>
                      <a:pt x="26794" y="28244"/>
                    </a:cubicBezTo>
                    <a:cubicBezTo>
                      <a:pt x="26818" y="28173"/>
                      <a:pt x="26889" y="28149"/>
                      <a:pt x="26936" y="28102"/>
                    </a:cubicBezTo>
                    <a:lnTo>
                      <a:pt x="26936" y="28102"/>
                    </a:lnTo>
                    <a:cubicBezTo>
                      <a:pt x="26109" y="29756"/>
                      <a:pt x="25282" y="31410"/>
                      <a:pt x="24479" y="33087"/>
                    </a:cubicBezTo>
                    <a:cubicBezTo>
                      <a:pt x="23604" y="34954"/>
                      <a:pt x="22801" y="36868"/>
                      <a:pt x="22092" y="38805"/>
                    </a:cubicBezTo>
                    <a:cubicBezTo>
                      <a:pt x="21454" y="40648"/>
                      <a:pt x="20911" y="42515"/>
                      <a:pt x="20533" y="44428"/>
                    </a:cubicBezTo>
                    <a:cubicBezTo>
                      <a:pt x="20155" y="46295"/>
                      <a:pt x="19919" y="48209"/>
                      <a:pt x="19942" y="50099"/>
                    </a:cubicBezTo>
                    <a:cubicBezTo>
                      <a:pt x="19942" y="50950"/>
                      <a:pt x="20037" y="51800"/>
                      <a:pt x="20297" y="52627"/>
                    </a:cubicBezTo>
                    <a:cubicBezTo>
                      <a:pt x="20533" y="53430"/>
                      <a:pt x="20982" y="54446"/>
                      <a:pt x="21832" y="54683"/>
                    </a:cubicBezTo>
                    <a:cubicBezTo>
                      <a:pt x="21970" y="54721"/>
                      <a:pt x="22108" y="54739"/>
                      <a:pt x="22243" y="54739"/>
                    </a:cubicBezTo>
                    <a:cubicBezTo>
                      <a:pt x="22943" y="54739"/>
                      <a:pt x="23590" y="54264"/>
                      <a:pt x="24006" y="53690"/>
                    </a:cubicBezTo>
                    <a:cubicBezTo>
                      <a:pt x="24597" y="52911"/>
                      <a:pt x="24928" y="51918"/>
                      <a:pt x="25187" y="51020"/>
                    </a:cubicBezTo>
                    <a:cubicBezTo>
                      <a:pt x="25471" y="50075"/>
                      <a:pt x="25613" y="49130"/>
                      <a:pt x="25755" y="48185"/>
                    </a:cubicBezTo>
                    <a:cubicBezTo>
                      <a:pt x="25896" y="47287"/>
                      <a:pt x="25991" y="46366"/>
                      <a:pt x="26085" y="45468"/>
                    </a:cubicBezTo>
                    <a:cubicBezTo>
                      <a:pt x="26227" y="43625"/>
                      <a:pt x="26298" y="41829"/>
                      <a:pt x="26345" y="39986"/>
                    </a:cubicBezTo>
                    <a:cubicBezTo>
                      <a:pt x="26416" y="38167"/>
                      <a:pt x="26463" y="36324"/>
                      <a:pt x="26582" y="34505"/>
                    </a:cubicBezTo>
                    <a:cubicBezTo>
                      <a:pt x="26723" y="32662"/>
                      <a:pt x="26936" y="30866"/>
                      <a:pt x="27267" y="29094"/>
                    </a:cubicBezTo>
                    <a:cubicBezTo>
                      <a:pt x="27290" y="28929"/>
                      <a:pt x="27314" y="28716"/>
                      <a:pt x="27361" y="28504"/>
                    </a:cubicBezTo>
                    <a:cubicBezTo>
                      <a:pt x="27385" y="28456"/>
                      <a:pt x="27385" y="28362"/>
                      <a:pt x="27408" y="28291"/>
                    </a:cubicBezTo>
                    <a:cubicBezTo>
                      <a:pt x="27503" y="30158"/>
                      <a:pt x="27621" y="32000"/>
                      <a:pt x="27763" y="33843"/>
                    </a:cubicBezTo>
                    <a:cubicBezTo>
                      <a:pt x="27952" y="35923"/>
                      <a:pt x="28188" y="37978"/>
                      <a:pt x="28566" y="40034"/>
                    </a:cubicBezTo>
                    <a:cubicBezTo>
                      <a:pt x="28921" y="41948"/>
                      <a:pt x="29393" y="43838"/>
                      <a:pt x="30007" y="45657"/>
                    </a:cubicBezTo>
                    <a:cubicBezTo>
                      <a:pt x="30622" y="47476"/>
                      <a:pt x="31378" y="49248"/>
                      <a:pt x="32347" y="50855"/>
                    </a:cubicBezTo>
                    <a:cubicBezTo>
                      <a:pt x="32748" y="51611"/>
                      <a:pt x="33292" y="52273"/>
                      <a:pt x="33906" y="52863"/>
                    </a:cubicBezTo>
                    <a:cubicBezTo>
                      <a:pt x="34415" y="53352"/>
                      <a:pt x="35116" y="53927"/>
                      <a:pt x="35874" y="53927"/>
                    </a:cubicBezTo>
                    <a:cubicBezTo>
                      <a:pt x="35996" y="53927"/>
                      <a:pt x="36120" y="53912"/>
                      <a:pt x="36245" y="53879"/>
                    </a:cubicBezTo>
                    <a:cubicBezTo>
                      <a:pt x="37119" y="53643"/>
                      <a:pt x="37568" y="52769"/>
                      <a:pt x="37663" y="51918"/>
                    </a:cubicBezTo>
                    <a:cubicBezTo>
                      <a:pt x="37781" y="50950"/>
                      <a:pt x="37568" y="49957"/>
                      <a:pt x="37332" y="49012"/>
                    </a:cubicBezTo>
                    <a:cubicBezTo>
                      <a:pt x="37096" y="48091"/>
                      <a:pt x="36765" y="47169"/>
                      <a:pt x="36411" y="46295"/>
                    </a:cubicBezTo>
                    <a:cubicBezTo>
                      <a:pt x="36103" y="45421"/>
                      <a:pt x="35725" y="44617"/>
                      <a:pt x="35324" y="43790"/>
                    </a:cubicBezTo>
                    <a:cubicBezTo>
                      <a:pt x="34544" y="42137"/>
                      <a:pt x="33670" y="40506"/>
                      <a:pt x="32819" y="38900"/>
                    </a:cubicBezTo>
                    <a:cubicBezTo>
                      <a:pt x="31969" y="37269"/>
                      <a:pt x="31071" y="35686"/>
                      <a:pt x="30267" y="34032"/>
                    </a:cubicBezTo>
                    <a:cubicBezTo>
                      <a:pt x="29488" y="32402"/>
                      <a:pt x="28732" y="30748"/>
                      <a:pt x="28141" y="29047"/>
                    </a:cubicBezTo>
                    <a:cubicBezTo>
                      <a:pt x="28094" y="28858"/>
                      <a:pt x="27999" y="28645"/>
                      <a:pt x="27952" y="28480"/>
                    </a:cubicBezTo>
                    <a:cubicBezTo>
                      <a:pt x="27905" y="28409"/>
                      <a:pt x="27905" y="28338"/>
                      <a:pt x="27881" y="28267"/>
                    </a:cubicBezTo>
                    <a:lnTo>
                      <a:pt x="27881" y="28267"/>
                    </a:lnTo>
                    <a:cubicBezTo>
                      <a:pt x="28897" y="29827"/>
                      <a:pt x="29913" y="31363"/>
                      <a:pt x="30976" y="32898"/>
                    </a:cubicBezTo>
                    <a:cubicBezTo>
                      <a:pt x="32205" y="34599"/>
                      <a:pt x="33433" y="36277"/>
                      <a:pt x="34757" y="37836"/>
                    </a:cubicBezTo>
                    <a:cubicBezTo>
                      <a:pt x="36032" y="39325"/>
                      <a:pt x="37403" y="40743"/>
                      <a:pt x="38844" y="41995"/>
                    </a:cubicBezTo>
                    <a:cubicBezTo>
                      <a:pt x="40262" y="43247"/>
                      <a:pt x="41798" y="44428"/>
                      <a:pt x="43451" y="45350"/>
                    </a:cubicBezTo>
                    <a:cubicBezTo>
                      <a:pt x="44184" y="45752"/>
                      <a:pt x="44987" y="46106"/>
                      <a:pt x="45814" y="46295"/>
                    </a:cubicBezTo>
                    <a:cubicBezTo>
                      <a:pt x="46176" y="46367"/>
                      <a:pt x="46583" y="46435"/>
                      <a:pt x="46980" y="46435"/>
                    </a:cubicBezTo>
                    <a:cubicBezTo>
                      <a:pt x="47490" y="46435"/>
                      <a:pt x="47984" y="46323"/>
                      <a:pt x="48342" y="45964"/>
                    </a:cubicBezTo>
                    <a:cubicBezTo>
                      <a:pt x="49004" y="45303"/>
                      <a:pt x="48909" y="44334"/>
                      <a:pt x="48602" y="43578"/>
                    </a:cubicBezTo>
                    <a:cubicBezTo>
                      <a:pt x="48201" y="42680"/>
                      <a:pt x="47539" y="41877"/>
                      <a:pt x="46854" y="41215"/>
                    </a:cubicBezTo>
                    <a:cubicBezTo>
                      <a:pt x="46169" y="40530"/>
                      <a:pt x="45436" y="39916"/>
                      <a:pt x="44680" y="39325"/>
                    </a:cubicBezTo>
                    <a:cubicBezTo>
                      <a:pt x="43948" y="38758"/>
                      <a:pt x="43215" y="38214"/>
                      <a:pt x="42483" y="37695"/>
                    </a:cubicBezTo>
                    <a:cubicBezTo>
                      <a:pt x="40971" y="36655"/>
                      <a:pt x="39411" y="35686"/>
                      <a:pt x="37875" y="34741"/>
                    </a:cubicBezTo>
                    <a:cubicBezTo>
                      <a:pt x="36316" y="33773"/>
                      <a:pt x="34733" y="32827"/>
                      <a:pt x="33221" y="31788"/>
                    </a:cubicBezTo>
                    <a:cubicBezTo>
                      <a:pt x="31732" y="30748"/>
                      <a:pt x="30291" y="29685"/>
                      <a:pt x="28897" y="28504"/>
                    </a:cubicBezTo>
                    <a:cubicBezTo>
                      <a:pt x="28755" y="28362"/>
                      <a:pt x="28566" y="28244"/>
                      <a:pt x="28424" y="28126"/>
                    </a:cubicBezTo>
                    <a:cubicBezTo>
                      <a:pt x="28354" y="28102"/>
                      <a:pt x="28330" y="28031"/>
                      <a:pt x="28283" y="27984"/>
                    </a:cubicBezTo>
                    <a:lnTo>
                      <a:pt x="28283" y="27984"/>
                    </a:lnTo>
                    <a:cubicBezTo>
                      <a:pt x="29937" y="28811"/>
                      <a:pt x="31591" y="29638"/>
                      <a:pt x="33268" y="30417"/>
                    </a:cubicBezTo>
                    <a:cubicBezTo>
                      <a:pt x="35135" y="31315"/>
                      <a:pt x="37048" y="32119"/>
                      <a:pt x="38986" y="32827"/>
                    </a:cubicBezTo>
                    <a:cubicBezTo>
                      <a:pt x="40829" y="33465"/>
                      <a:pt x="42695" y="34009"/>
                      <a:pt x="44609" y="34387"/>
                    </a:cubicBezTo>
                    <a:cubicBezTo>
                      <a:pt x="46390" y="34747"/>
                      <a:pt x="48214" y="34979"/>
                      <a:pt x="50019" y="34979"/>
                    </a:cubicBezTo>
                    <a:cubicBezTo>
                      <a:pt x="50106" y="34979"/>
                      <a:pt x="50193" y="34979"/>
                      <a:pt x="50280" y="34978"/>
                    </a:cubicBezTo>
                    <a:cubicBezTo>
                      <a:pt x="51130" y="34978"/>
                      <a:pt x="51981" y="34883"/>
                      <a:pt x="52808" y="34623"/>
                    </a:cubicBezTo>
                    <a:cubicBezTo>
                      <a:pt x="53611" y="34387"/>
                      <a:pt x="54627" y="33938"/>
                      <a:pt x="54864" y="33087"/>
                    </a:cubicBezTo>
                    <a:cubicBezTo>
                      <a:pt x="55100" y="32213"/>
                      <a:pt x="54556" y="31410"/>
                      <a:pt x="53871" y="30890"/>
                    </a:cubicBezTo>
                    <a:cubicBezTo>
                      <a:pt x="53068" y="30299"/>
                      <a:pt x="52099" y="29992"/>
                      <a:pt x="51178" y="29709"/>
                    </a:cubicBezTo>
                    <a:cubicBezTo>
                      <a:pt x="50233" y="29449"/>
                      <a:pt x="49287" y="29307"/>
                      <a:pt x="48342" y="29165"/>
                    </a:cubicBezTo>
                    <a:cubicBezTo>
                      <a:pt x="47468" y="29000"/>
                      <a:pt x="46547" y="28929"/>
                      <a:pt x="45625" y="28834"/>
                    </a:cubicBezTo>
                    <a:cubicBezTo>
                      <a:pt x="43806" y="28693"/>
                      <a:pt x="42010" y="28622"/>
                      <a:pt x="40167" y="28574"/>
                    </a:cubicBezTo>
                    <a:cubicBezTo>
                      <a:pt x="38348" y="28504"/>
                      <a:pt x="36505" y="28456"/>
                      <a:pt x="34686" y="28338"/>
                    </a:cubicBezTo>
                    <a:cubicBezTo>
                      <a:pt x="32843" y="28173"/>
                      <a:pt x="31047" y="27984"/>
                      <a:pt x="29275" y="27653"/>
                    </a:cubicBezTo>
                    <a:cubicBezTo>
                      <a:pt x="29086" y="27629"/>
                      <a:pt x="28897" y="27582"/>
                      <a:pt x="28684" y="27559"/>
                    </a:cubicBezTo>
                    <a:cubicBezTo>
                      <a:pt x="28613" y="27535"/>
                      <a:pt x="28543" y="27535"/>
                      <a:pt x="28472" y="27511"/>
                    </a:cubicBezTo>
                    <a:cubicBezTo>
                      <a:pt x="30338" y="27417"/>
                      <a:pt x="32158" y="27299"/>
                      <a:pt x="34024" y="27157"/>
                    </a:cubicBezTo>
                    <a:cubicBezTo>
                      <a:pt x="36103" y="26968"/>
                      <a:pt x="38159" y="26732"/>
                      <a:pt x="40191" y="26354"/>
                    </a:cubicBezTo>
                    <a:cubicBezTo>
                      <a:pt x="42128" y="25999"/>
                      <a:pt x="44019" y="25527"/>
                      <a:pt x="45838" y="24912"/>
                    </a:cubicBezTo>
                    <a:cubicBezTo>
                      <a:pt x="47634" y="24274"/>
                      <a:pt x="49406" y="23542"/>
                      <a:pt x="51036" y="22573"/>
                    </a:cubicBezTo>
                    <a:cubicBezTo>
                      <a:pt x="51768" y="22148"/>
                      <a:pt x="52454" y="21628"/>
                      <a:pt x="53044" y="21014"/>
                    </a:cubicBezTo>
                    <a:cubicBezTo>
                      <a:pt x="53611" y="20423"/>
                      <a:pt x="54296" y="19549"/>
                      <a:pt x="54060" y="18675"/>
                    </a:cubicBezTo>
                    <a:cubicBezTo>
                      <a:pt x="53824" y="17777"/>
                      <a:pt x="52926" y="17352"/>
                      <a:pt x="52099" y="17257"/>
                    </a:cubicBezTo>
                    <a:cubicBezTo>
                      <a:pt x="51909" y="17234"/>
                      <a:pt x="51717" y="17223"/>
                      <a:pt x="51523" y="17223"/>
                    </a:cubicBezTo>
                    <a:cubicBezTo>
                      <a:pt x="50734" y="17223"/>
                      <a:pt x="49929" y="17398"/>
                      <a:pt x="49169" y="17588"/>
                    </a:cubicBezTo>
                    <a:cubicBezTo>
                      <a:pt x="48271" y="17824"/>
                      <a:pt x="47350" y="18131"/>
                      <a:pt x="46452" y="18486"/>
                    </a:cubicBezTo>
                    <a:cubicBezTo>
                      <a:pt x="45602" y="18816"/>
                      <a:pt x="44775" y="19194"/>
                      <a:pt x="43948" y="19596"/>
                    </a:cubicBezTo>
                    <a:cubicBezTo>
                      <a:pt x="42294" y="20376"/>
                      <a:pt x="40663" y="21250"/>
                      <a:pt x="39080" y="22101"/>
                    </a:cubicBezTo>
                    <a:cubicBezTo>
                      <a:pt x="37450" y="22951"/>
                      <a:pt x="35867" y="23849"/>
                      <a:pt x="34213" y="24629"/>
                    </a:cubicBezTo>
                    <a:cubicBezTo>
                      <a:pt x="32583" y="25432"/>
                      <a:pt x="30929" y="26165"/>
                      <a:pt x="29204" y="26755"/>
                    </a:cubicBezTo>
                    <a:cubicBezTo>
                      <a:pt x="29039" y="26826"/>
                      <a:pt x="28826" y="26921"/>
                      <a:pt x="28661" y="26968"/>
                    </a:cubicBezTo>
                    <a:cubicBezTo>
                      <a:pt x="28607" y="26986"/>
                      <a:pt x="28539" y="26990"/>
                      <a:pt x="28489" y="27012"/>
                    </a:cubicBezTo>
                    <a:lnTo>
                      <a:pt x="28489" y="27012"/>
                    </a:lnTo>
                    <a:cubicBezTo>
                      <a:pt x="30034" y="26004"/>
                      <a:pt x="31557" y="24974"/>
                      <a:pt x="33079" y="23920"/>
                    </a:cubicBezTo>
                    <a:cubicBezTo>
                      <a:pt x="34757" y="22715"/>
                      <a:pt x="36458" y="21486"/>
                      <a:pt x="38017" y="20140"/>
                    </a:cubicBezTo>
                    <a:cubicBezTo>
                      <a:pt x="39482" y="18887"/>
                      <a:pt x="40900" y="17517"/>
                      <a:pt x="42176" y="16076"/>
                    </a:cubicBezTo>
                    <a:cubicBezTo>
                      <a:pt x="43428" y="14658"/>
                      <a:pt x="44609" y="13122"/>
                      <a:pt x="45507" y="11468"/>
                    </a:cubicBezTo>
                    <a:cubicBezTo>
                      <a:pt x="45932" y="10736"/>
                      <a:pt x="46287" y="9933"/>
                      <a:pt x="46452" y="9106"/>
                    </a:cubicBezTo>
                    <a:cubicBezTo>
                      <a:pt x="46641" y="8279"/>
                      <a:pt x="46783" y="7215"/>
                      <a:pt x="46145" y="6554"/>
                    </a:cubicBezTo>
                    <a:cubicBezTo>
                      <a:pt x="45789" y="6210"/>
                      <a:pt x="45344" y="6079"/>
                      <a:pt x="44887" y="6079"/>
                    </a:cubicBezTo>
                    <a:cubicBezTo>
                      <a:pt x="44495" y="6079"/>
                      <a:pt x="44095" y="6176"/>
                      <a:pt x="43735" y="6318"/>
                    </a:cubicBezTo>
                    <a:cubicBezTo>
                      <a:pt x="42861" y="6719"/>
                      <a:pt x="42057" y="7381"/>
                      <a:pt x="41372" y="8066"/>
                    </a:cubicBezTo>
                    <a:cubicBezTo>
                      <a:pt x="40711" y="8751"/>
                      <a:pt x="40073" y="9484"/>
                      <a:pt x="39482" y="10216"/>
                    </a:cubicBezTo>
                    <a:cubicBezTo>
                      <a:pt x="38939" y="10972"/>
                      <a:pt x="38395" y="11705"/>
                      <a:pt x="37875" y="12437"/>
                    </a:cubicBezTo>
                    <a:cubicBezTo>
                      <a:pt x="36836" y="13949"/>
                      <a:pt x="35867" y="15509"/>
                      <a:pt x="34922" y="17044"/>
                    </a:cubicBezTo>
                    <a:cubicBezTo>
                      <a:pt x="33930" y="18604"/>
                      <a:pt x="32985" y="20187"/>
                      <a:pt x="31969" y="21675"/>
                    </a:cubicBezTo>
                    <a:cubicBezTo>
                      <a:pt x="30929" y="23187"/>
                      <a:pt x="29866" y="24629"/>
                      <a:pt x="28684" y="26023"/>
                    </a:cubicBezTo>
                    <a:cubicBezTo>
                      <a:pt x="28543" y="26165"/>
                      <a:pt x="28424" y="26354"/>
                      <a:pt x="28306" y="26495"/>
                    </a:cubicBezTo>
                    <a:cubicBezTo>
                      <a:pt x="28259" y="26566"/>
                      <a:pt x="28212" y="26590"/>
                      <a:pt x="28141" y="26637"/>
                    </a:cubicBezTo>
                    <a:cubicBezTo>
                      <a:pt x="28968" y="24983"/>
                      <a:pt x="29795" y="23329"/>
                      <a:pt x="30598" y="21652"/>
                    </a:cubicBezTo>
                    <a:cubicBezTo>
                      <a:pt x="31496" y="19785"/>
                      <a:pt x="32276" y="17871"/>
                      <a:pt x="32985" y="15934"/>
                    </a:cubicBezTo>
                    <a:cubicBezTo>
                      <a:pt x="33646" y="14091"/>
                      <a:pt x="34166" y="12224"/>
                      <a:pt x="34568" y="10311"/>
                    </a:cubicBezTo>
                    <a:cubicBezTo>
                      <a:pt x="34946" y="8444"/>
                      <a:pt x="35182" y="6530"/>
                      <a:pt x="35158" y="4640"/>
                    </a:cubicBezTo>
                    <a:cubicBezTo>
                      <a:pt x="35158" y="3789"/>
                      <a:pt x="35064" y="2939"/>
                      <a:pt x="34804" y="2112"/>
                    </a:cubicBezTo>
                    <a:cubicBezTo>
                      <a:pt x="34568" y="1309"/>
                      <a:pt x="34119" y="293"/>
                      <a:pt x="33268" y="56"/>
                    </a:cubicBezTo>
                    <a:cubicBezTo>
                      <a:pt x="33126" y="18"/>
                      <a:pt x="32986" y="0"/>
                      <a:pt x="328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3"/>
              <p:cNvSpPr/>
              <p:nvPr/>
            </p:nvSpPr>
            <p:spPr>
              <a:xfrm>
                <a:off x="1083725" y="1732475"/>
                <a:ext cx="408600" cy="482325"/>
              </a:xfrm>
              <a:custGeom>
                <a:avLst/>
                <a:gdLst/>
                <a:ahLst/>
                <a:cxnLst/>
                <a:rect l="l" t="t" r="r" b="b"/>
                <a:pathLst>
                  <a:path w="16344" h="19293" extrusionOk="0">
                    <a:moveTo>
                      <a:pt x="16129" y="0"/>
                    </a:moveTo>
                    <a:cubicBezTo>
                      <a:pt x="16094" y="0"/>
                      <a:pt x="16059" y="15"/>
                      <a:pt x="16030" y="50"/>
                    </a:cubicBezTo>
                    <a:cubicBezTo>
                      <a:pt x="15534" y="712"/>
                      <a:pt x="15085" y="1350"/>
                      <a:pt x="14612" y="2035"/>
                    </a:cubicBezTo>
                    <a:cubicBezTo>
                      <a:pt x="14140" y="2720"/>
                      <a:pt x="13667" y="3358"/>
                      <a:pt x="13171" y="4043"/>
                    </a:cubicBezTo>
                    <a:cubicBezTo>
                      <a:pt x="12179" y="5343"/>
                      <a:pt x="11210" y="6642"/>
                      <a:pt x="10218" y="7918"/>
                    </a:cubicBezTo>
                    <a:cubicBezTo>
                      <a:pt x="8162" y="10446"/>
                      <a:pt x="6012" y="12903"/>
                      <a:pt x="3814" y="15290"/>
                    </a:cubicBezTo>
                    <a:cubicBezTo>
                      <a:pt x="3177" y="15951"/>
                      <a:pt x="2562" y="16589"/>
                      <a:pt x="1948" y="17274"/>
                    </a:cubicBezTo>
                    <a:cubicBezTo>
                      <a:pt x="1334" y="17960"/>
                      <a:pt x="672" y="18597"/>
                      <a:pt x="34" y="19259"/>
                    </a:cubicBezTo>
                    <a:cubicBezTo>
                      <a:pt x="1" y="19276"/>
                      <a:pt x="15" y="19292"/>
                      <a:pt x="34" y="19292"/>
                    </a:cubicBezTo>
                    <a:cubicBezTo>
                      <a:pt x="42" y="19292"/>
                      <a:pt x="51" y="19290"/>
                      <a:pt x="58" y="19283"/>
                    </a:cubicBezTo>
                    <a:cubicBezTo>
                      <a:pt x="1263" y="18196"/>
                      <a:pt x="2468" y="17062"/>
                      <a:pt x="3625" y="15928"/>
                    </a:cubicBezTo>
                    <a:cubicBezTo>
                      <a:pt x="4783" y="14770"/>
                      <a:pt x="5870" y="13588"/>
                      <a:pt x="6957" y="12383"/>
                    </a:cubicBezTo>
                    <a:cubicBezTo>
                      <a:pt x="9154" y="9950"/>
                      <a:pt x="11210" y="7422"/>
                      <a:pt x="13171" y="4775"/>
                    </a:cubicBezTo>
                    <a:cubicBezTo>
                      <a:pt x="13691" y="4043"/>
                      <a:pt x="14258" y="3311"/>
                      <a:pt x="14754" y="2555"/>
                    </a:cubicBezTo>
                    <a:cubicBezTo>
                      <a:pt x="15297" y="1798"/>
                      <a:pt x="15817" y="1066"/>
                      <a:pt x="16290" y="263"/>
                    </a:cubicBezTo>
                    <a:cubicBezTo>
                      <a:pt x="16343" y="138"/>
                      <a:pt x="16236" y="0"/>
                      <a:pt x="161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3"/>
              <p:cNvSpPr/>
              <p:nvPr/>
            </p:nvSpPr>
            <p:spPr>
              <a:xfrm>
                <a:off x="1188525" y="1807925"/>
                <a:ext cx="201350" cy="274325"/>
              </a:xfrm>
              <a:custGeom>
                <a:avLst/>
                <a:gdLst/>
                <a:ahLst/>
                <a:cxnLst/>
                <a:rect l="l" t="t" r="r" b="b"/>
                <a:pathLst>
                  <a:path w="8054" h="10973" extrusionOk="0">
                    <a:moveTo>
                      <a:pt x="7781" y="1"/>
                    </a:moveTo>
                    <a:cubicBezTo>
                      <a:pt x="7715" y="1"/>
                      <a:pt x="7643" y="31"/>
                      <a:pt x="7585" y="104"/>
                    </a:cubicBezTo>
                    <a:cubicBezTo>
                      <a:pt x="6545" y="1498"/>
                      <a:pt x="5577" y="2915"/>
                      <a:pt x="4584" y="4309"/>
                    </a:cubicBezTo>
                    <a:cubicBezTo>
                      <a:pt x="3568" y="5727"/>
                      <a:pt x="2600" y="7121"/>
                      <a:pt x="1631" y="8539"/>
                    </a:cubicBezTo>
                    <a:cubicBezTo>
                      <a:pt x="1064" y="9318"/>
                      <a:pt x="568" y="10192"/>
                      <a:pt x="1" y="10972"/>
                    </a:cubicBezTo>
                    <a:cubicBezTo>
                      <a:pt x="520" y="10311"/>
                      <a:pt x="1087" y="9649"/>
                      <a:pt x="1654" y="8964"/>
                    </a:cubicBezTo>
                    <a:cubicBezTo>
                      <a:pt x="2174" y="8302"/>
                      <a:pt x="2718" y="7617"/>
                      <a:pt x="3214" y="6908"/>
                    </a:cubicBezTo>
                    <a:cubicBezTo>
                      <a:pt x="4253" y="5514"/>
                      <a:pt x="5246" y="4120"/>
                      <a:pt x="6262" y="2750"/>
                    </a:cubicBezTo>
                    <a:cubicBezTo>
                      <a:pt x="6829" y="1947"/>
                      <a:pt x="7420" y="1143"/>
                      <a:pt x="7939" y="316"/>
                    </a:cubicBezTo>
                    <a:cubicBezTo>
                      <a:pt x="8054" y="153"/>
                      <a:pt x="7931" y="1"/>
                      <a:pt x="778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3"/>
              <p:cNvSpPr/>
              <p:nvPr/>
            </p:nvSpPr>
            <p:spPr>
              <a:xfrm>
                <a:off x="1145400" y="1802625"/>
                <a:ext cx="358375" cy="365275"/>
              </a:xfrm>
              <a:custGeom>
                <a:avLst/>
                <a:gdLst/>
                <a:ahLst/>
                <a:cxnLst/>
                <a:rect l="l" t="t" r="r" b="b"/>
                <a:pathLst>
                  <a:path w="14335" h="14611" extrusionOk="0">
                    <a:moveTo>
                      <a:pt x="14142" y="1"/>
                    </a:moveTo>
                    <a:cubicBezTo>
                      <a:pt x="14093" y="1"/>
                      <a:pt x="14043" y="24"/>
                      <a:pt x="14012" y="79"/>
                    </a:cubicBezTo>
                    <a:cubicBezTo>
                      <a:pt x="13823" y="386"/>
                      <a:pt x="13657" y="646"/>
                      <a:pt x="13516" y="906"/>
                    </a:cubicBezTo>
                    <a:cubicBezTo>
                      <a:pt x="13350" y="1213"/>
                      <a:pt x="13185" y="1473"/>
                      <a:pt x="12996" y="1780"/>
                    </a:cubicBezTo>
                    <a:cubicBezTo>
                      <a:pt x="12641" y="2300"/>
                      <a:pt x="12263" y="2844"/>
                      <a:pt x="11862" y="3340"/>
                    </a:cubicBezTo>
                    <a:cubicBezTo>
                      <a:pt x="11035" y="4379"/>
                      <a:pt x="10137" y="5348"/>
                      <a:pt x="9263" y="6317"/>
                    </a:cubicBezTo>
                    <a:cubicBezTo>
                      <a:pt x="7443" y="8231"/>
                      <a:pt x="5506" y="10050"/>
                      <a:pt x="3474" y="11751"/>
                    </a:cubicBezTo>
                    <a:cubicBezTo>
                      <a:pt x="2907" y="12224"/>
                      <a:pt x="2316" y="12696"/>
                      <a:pt x="1726" y="13169"/>
                    </a:cubicBezTo>
                    <a:cubicBezTo>
                      <a:pt x="1418" y="13405"/>
                      <a:pt x="1158" y="13618"/>
                      <a:pt x="875" y="13854"/>
                    </a:cubicBezTo>
                    <a:cubicBezTo>
                      <a:pt x="568" y="14090"/>
                      <a:pt x="308" y="14350"/>
                      <a:pt x="1" y="14586"/>
                    </a:cubicBezTo>
                    <a:cubicBezTo>
                      <a:pt x="1" y="14586"/>
                      <a:pt x="1" y="14610"/>
                      <a:pt x="48" y="14610"/>
                    </a:cubicBezTo>
                    <a:cubicBezTo>
                      <a:pt x="332" y="14468"/>
                      <a:pt x="639" y="14279"/>
                      <a:pt x="922" y="14114"/>
                    </a:cubicBezTo>
                    <a:lnTo>
                      <a:pt x="1726" y="13571"/>
                    </a:lnTo>
                    <a:cubicBezTo>
                      <a:pt x="2293" y="13192"/>
                      <a:pt x="2812" y="12791"/>
                      <a:pt x="3332" y="12366"/>
                    </a:cubicBezTo>
                    <a:cubicBezTo>
                      <a:pt x="4395" y="11539"/>
                      <a:pt x="5435" y="10688"/>
                      <a:pt x="6427" y="9767"/>
                    </a:cubicBezTo>
                    <a:cubicBezTo>
                      <a:pt x="8388" y="7971"/>
                      <a:pt x="10231" y="6057"/>
                      <a:pt x="11933" y="4001"/>
                    </a:cubicBezTo>
                    <a:cubicBezTo>
                      <a:pt x="12405" y="3411"/>
                      <a:pt x="12878" y="2820"/>
                      <a:pt x="13303" y="2206"/>
                    </a:cubicBezTo>
                    <a:cubicBezTo>
                      <a:pt x="13492" y="1922"/>
                      <a:pt x="13681" y="1591"/>
                      <a:pt x="13870" y="1261"/>
                    </a:cubicBezTo>
                    <a:cubicBezTo>
                      <a:pt x="14035" y="930"/>
                      <a:pt x="14177" y="575"/>
                      <a:pt x="14272" y="221"/>
                    </a:cubicBezTo>
                    <a:cubicBezTo>
                      <a:pt x="14335" y="95"/>
                      <a:pt x="14240" y="1"/>
                      <a:pt x="1414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3"/>
              <p:cNvSpPr/>
              <p:nvPr/>
            </p:nvSpPr>
            <p:spPr>
              <a:xfrm>
                <a:off x="1254675" y="1779800"/>
                <a:ext cx="238000" cy="281175"/>
              </a:xfrm>
              <a:custGeom>
                <a:avLst/>
                <a:gdLst/>
                <a:ahLst/>
                <a:cxnLst/>
                <a:rect l="l" t="t" r="r" b="b"/>
                <a:pathLst>
                  <a:path w="9520" h="11247" extrusionOk="0">
                    <a:moveTo>
                      <a:pt x="9286" y="1"/>
                    </a:moveTo>
                    <a:cubicBezTo>
                      <a:pt x="9252" y="1"/>
                      <a:pt x="9219" y="15"/>
                      <a:pt x="9192" y="47"/>
                    </a:cubicBezTo>
                    <a:cubicBezTo>
                      <a:pt x="8601" y="756"/>
                      <a:pt x="8081" y="1559"/>
                      <a:pt x="7514" y="2292"/>
                    </a:cubicBezTo>
                    <a:cubicBezTo>
                      <a:pt x="6947" y="3072"/>
                      <a:pt x="6357" y="3804"/>
                      <a:pt x="5766" y="4536"/>
                    </a:cubicBezTo>
                    <a:cubicBezTo>
                      <a:pt x="4585" y="6001"/>
                      <a:pt x="3380" y="7419"/>
                      <a:pt x="2127" y="8789"/>
                    </a:cubicBezTo>
                    <a:cubicBezTo>
                      <a:pt x="1773" y="9191"/>
                      <a:pt x="1418" y="9569"/>
                      <a:pt x="1064" y="9971"/>
                    </a:cubicBezTo>
                    <a:lnTo>
                      <a:pt x="544" y="10609"/>
                    </a:lnTo>
                    <a:cubicBezTo>
                      <a:pt x="355" y="10798"/>
                      <a:pt x="213" y="11034"/>
                      <a:pt x="1" y="11247"/>
                    </a:cubicBezTo>
                    <a:cubicBezTo>
                      <a:pt x="355" y="10916"/>
                      <a:pt x="733" y="10632"/>
                      <a:pt x="1088" y="10301"/>
                    </a:cubicBezTo>
                    <a:lnTo>
                      <a:pt x="2080" y="9333"/>
                    </a:lnTo>
                    <a:cubicBezTo>
                      <a:pt x="2718" y="8648"/>
                      <a:pt x="3380" y="7939"/>
                      <a:pt x="3994" y="7230"/>
                    </a:cubicBezTo>
                    <a:cubicBezTo>
                      <a:pt x="5222" y="5812"/>
                      <a:pt x="6451" y="4371"/>
                      <a:pt x="7562" y="2882"/>
                    </a:cubicBezTo>
                    <a:cubicBezTo>
                      <a:pt x="8223" y="2056"/>
                      <a:pt x="8908" y="1205"/>
                      <a:pt x="9428" y="283"/>
                    </a:cubicBezTo>
                    <a:cubicBezTo>
                      <a:pt x="9519" y="156"/>
                      <a:pt x="9400" y="1"/>
                      <a:pt x="92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3"/>
              <p:cNvSpPr/>
              <p:nvPr/>
            </p:nvSpPr>
            <p:spPr>
              <a:xfrm>
                <a:off x="1068625" y="1584950"/>
                <a:ext cx="116375" cy="618225"/>
              </a:xfrm>
              <a:custGeom>
                <a:avLst/>
                <a:gdLst/>
                <a:ahLst/>
                <a:cxnLst/>
                <a:rect l="l" t="t" r="r" b="b"/>
                <a:pathLst>
                  <a:path w="4655" h="24729" extrusionOk="0">
                    <a:moveTo>
                      <a:pt x="4411" y="0"/>
                    </a:moveTo>
                    <a:cubicBezTo>
                      <a:pt x="4349" y="0"/>
                      <a:pt x="4300" y="34"/>
                      <a:pt x="4300" y="115"/>
                    </a:cubicBezTo>
                    <a:cubicBezTo>
                      <a:pt x="4182" y="918"/>
                      <a:pt x="4111" y="1722"/>
                      <a:pt x="4064" y="2525"/>
                    </a:cubicBezTo>
                    <a:cubicBezTo>
                      <a:pt x="3993" y="3352"/>
                      <a:pt x="3899" y="4155"/>
                      <a:pt x="3828" y="4982"/>
                    </a:cubicBezTo>
                    <a:cubicBezTo>
                      <a:pt x="3639" y="6613"/>
                      <a:pt x="3426" y="8196"/>
                      <a:pt x="3166" y="9802"/>
                    </a:cubicBezTo>
                    <a:cubicBezTo>
                      <a:pt x="2670" y="13016"/>
                      <a:pt x="2056" y="16205"/>
                      <a:pt x="1300" y="19395"/>
                    </a:cubicBezTo>
                    <a:cubicBezTo>
                      <a:pt x="1111" y="20293"/>
                      <a:pt x="898" y="21143"/>
                      <a:pt x="685" y="22018"/>
                    </a:cubicBezTo>
                    <a:cubicBezTo>
                      <a:pt x="473" y="22915"/>
                      <a:pt x="236" y="23837"/>
                      <a:pt x="0" y="24711"/>
                    </a:cubicBezTo>
                    <a:cubicBezTo>
                      <a:pt x="0" y="24723"/>
                      <a:pt x="12" y="24729"/>
                      <a:pt x="27" y="24729"/>
                    </a:cubicBezTo>
                    <a:cubicBezTo>
                      <a:pt x="42" y="24729"/>
                      <a:pt x="59" y="24723"/>
                      <a:pt x="71" y="24711"/>
                    </a:cubicBezTo>
                    <a:cubicBezTo>
                      <a:pt x="567" y="23152"/>
                      <a:pt x="1063" y="21592"/>
                      <a:pt x="1489" y="19986"/>
                    </a:cubicBezTo>
                    <a:cubicBezTo>
                      <a:pt x="1890" y="18426"/>
                      <a:pt x="2245" y="16867"/>
                      <a:pt x="2599" y="15260"/>
                    </a:cubicBezTo>
                    <a:cubicBezTo>
                      <a:pt x="3284" y="12071"/>
                      <a:pt x="3781" y="8857"/>
                      <a:pt x="4182" y="5597"/>
                    </a:cubicBezTo>
                    <a:cubicBezTo>
                      <a:pt x="4300" y="4675"/>
                      <a:pt x="4371" y="3801"/>
                      <a:pt x="4466" y="2879"/>
                    </a:cubicBezTo>
                    <a:cubicBezTo>
                      <a:pt x="4560" y="1958"/>
                      <a:pt x="4655" y="1060"/>
                      <a:pt x="4655" y="139"/>
                    </a:cubicBezTo>
                    <a:cubicBezTo>
                      <a:pt x="4601" y="58"/>
                      <a:pt x="4494" y="0"/>
                      <a:pt x="44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3"/>
              <p:cNvSpPr/>
              <p:nvPr/>
            </p:nvSpPr>
            <p:spPr>
              <a:xfrm>
                <a:off x="1093425" y="1702250"/>
                <a:ext cx="39600" cy="335100"/>
              </a:xfrm>
              <a:custGeom>
                <a:avLst/>
                <a:gdLst/>
                <a:ahLst/>
                <a:cxnLst/>
                <a:rect l="l" t="t" r="r" b="b"/>
                <a:pathLst>
                  <a:path w="1584" h="13404" extrusionOk="0">
                    <a:moveTo>
                      <a:pt x="1383" y="1"/>
                    </a:moveTo>
                    <a:cubicBezTo>
                      <a:pt x="1276" y="1"/>
                      <a:pt x="1158" y="66"/>
                      <a:pt x="1135" y="196"/>
                    </a:cubicBezTo>
                    <a:cubicBezTo>
                      <a:pt x="946" y="1921"/>
                      <a:pt x="827" y="3622"/>
                      <a:pt x="638" y="5347"/>
                    </a:cubicBezTo>
                    <a:cubicBezTo>
                      <a:pt x="497" y="7048"/>
                      <a:pt x="308" y="8773"/>
                      <a:pt x="166" y="10474"/>
                    </a:cubicBezTo>
                    <a:cubicBezTo>
                      <a:pt x="71" y="11466"/>
                      <a:pt x="71" y="12435"/>
                      <a:pt x="1" y="13403"/>
                    </a:cubicBezTo>
                    <a:cubicBezTo>
                      <a:pt x="119" y="12553"/>
                      <a:pt x="284" y="11702"/>
                      <a:pt x="402" y="10828"/>
                    </a:cubicBezTo>
                    <a:cubicBezTo>
                      <a:pt x="520" y="9978"/>
                      <a:pt x="638" y="9127"/>
                      <a:pt x="733" y="8276"/>
                    </a:cubicBezTo>
                    <a:cubicBezTo>
                      <a:pt x="898" y="6552"/>
                      <a:pt x="1111" y="4850"/>
                      <a:pt x="1300" y="3126"/>
                    </a:cubicBezTo>
                    <a:cubicBezTo>
                      <a:pt x="1371" y="2157"/>
                      <a:pt x="1489" y="1188"/>
                      <a:pt x="1560" y="196"/>
                    </a:cubicBezTo>
                    <a:cubicBezTo>
                      <a:pt x="1584" y="66"/>
                      <a:pt x="1489" y="1"/>
                      <a:pt x="138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3"/>
              <p:cNvSpPr/>
              <p:nvPr/>
            </p:nvSpPr>
            <p:spPr>
              <a:xfrm>
                <a:off x="1099325" y="1639500"/>
                <a:ext cx="133525" cy="492200"/>
              </a:xfrm>
              <a:custGeom>
                <a:avLst/>
                <a:gdLst/>
                <a:ahLst/>
                <a:cxnLst/>
                <a:rect l="l" t="t" r="r" b="b"/>
                <a:pathLst>
                  <a:path w="5341" h="19688" extrusionOk="0">
                    <a:moveTo>
                      <a:pt x="5054" y="1"/>
                    </a:moveTo>
                    <a:cubicBezTo>
                      <a:pt x="4963" y="1"/>
                      <a:pt x="4868" y="63"/>
                      <a:pt x="4868" y="178"/>
                    </a:cubicBezTo>
                    <a:cubicBezTo>
                      <a:pt x="4868" y="508"/>
                      <a:pt x="4844" y="816"/>
                      <a:pt x="4844" y="1146"/>
                    </a:cubicBezTo>
                    <a:lnTo>
                      <a:pt x="4844" y="2115"/>
                    </a:lnTo>
                    <a:cubicBezTo>
                      <a:pt x="4797" y="2777"/>
                      <a:pt x="4726" y="3415"/>
                      <a:pt x="4632" y="4029"/>
                    </a:cubicBezTo>
                    <a:cubicBezTo>
                      <a:pt x="4419" y="5328"/>
                      <a:pt x="4159" y="6652"/>
                      <a:pt x="3852" y="7904"/>
                    </a:cubicBezTo>
                    <a:cubicBezTo>
                      <a:pt x="3238" y="10479"/>
                      <a:pt x="2482" y="13007"/>
                      <a:pt x="1560" y="15512"/>
                    </a:cubicBezTo>
                    <a:cubicBezTo>
                      <a:pt x="1300" y="16221"/>
                      <a:pt x="1017" y="16882"/>
                      <a:pt x="757" y="17591"/>
                    </a:cubicBezTo>
                    <a:cubicBezTo>
                      <a:pt x="639" y="17922"/>
                      <a:pt x="497" y="18276"/>
                      <a:pt x="379" y="18607"/>
                    </a:cubicBezTo>
                    <a:cubicBezTo>
                      <a:pt x="237" y="18961"/>
                      <a:pt x="119" y="19316"/>
                      <a:pt x="1" y="19670"/>
                    </a:cubicBezTo>
                    <a:cubicBezTo>
                      <a:pt x="1" y="19682"/>
                      <a:pt x="7" y="19688"/>
                      <a:pt x="13" y="19688"/>
                    </a:cubicBezTo>
                    <a:cubicBezTo>
                      <a:pt x="18" y="19688"/>
                      <a:pt x="24" y="19682"/>
                      <a:pt x="24" y="19670"/>
                    </a:cubicBezTo>
                    <a:lnTo>
                      <a:pt x="544" y="18772"/>
                    </a:lnTo>
                    <a:cubicBezTo>
                      <a:pt x="710" y="18489"/>
                      <a:pt x="851" y="18182"/>
                      <a:pt x="970" y="17922"/>
                    </a:cubicBezTo>
                    <a:cubicBezTo>
                      <a:pt x="1253" y="17307"/>
                      <a:pt x="1537" y="16717"/>
                      <a:pt x="1773" y="16055"/>
                    </a:cubicBezTo>
                    <a:cubicBezTo>
                      <a:pt x="2269" y="14827"/>
                      <a:pt x="2742" y="13551"/>
                      <a:pt x="3143" y="12275"/>
                    </a:cubicBezTo>
                    <a:cubicBezTo>
                      <a:pt x="3947" y="9747"/>
                      <a:pt x="4608" y="7148"/>
                      <a:pt x="5033" y="4549"/>
                    </a:cubicBezTo>
                    <a:cubicBezTo>
                      <a:pt x="5152" y="3793"/>
                      <a:pt x="5270" y="3060"/>
                      <a:pt x="5317" y="2304"/>
                    </a:cubicBezTo>
                    <a:cubicBezTo>
                      <a:pt x="5341" y="1950"/>
                      <a:pt x="5341" y="1548"/>
                      <a:pt x="5341" y="1194"/>
                    </a:cubicBezTo>
                    <a:cubicBezTo>
                      <a:pt x="5341" y="816"/>
                      <a:pt x="5270" y="461"/>
                      <a:pt x="5199" y="83"/>
                    </a:cubicBezTo>
                    <a:cubicBezTo>
                      <a:pt x="5171" y="27"/>
                      <a:pt x="5113" y="1"/>
                      <a:pt x="50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3"/>
              <p:cNvSpPr/>
              <p:nvPr/>
            </p:nvSpPr>
            <p:spPr>
              <a:xfrm>
                <a:off x="1140675" y="1626100"/>
                <a:ext cx="66775" cy="358100"/>
              </a:xfrm>
              <a:custGeom>
                <a:avLst/>
                <a:gdLst/>
                <a:ahLst/>
                <a:cxnLst/>
                <a:rect l="l" t="t" r="r" b="b"/>
                <a:pathLst>
                  <a:path w="2671" h="14324" extrusionOk="0">
                    <a:moveTo>
                      <a:pt x="2500" y="1"/>
                    </a:moveTo>
                    <a:cubicBezTo>
                      <a:pt x="2430" y="1"/>
                      <a:pt x="2361" y="38"/>
                      <a:pt x="2340" y="123"/>
                    </a:cubicBezTo>
                    <a:cubicBezTo>
                      <a:pt x="2198" y="1044"/>
                      <a:pt x="2104" y="1966"/>
                      <a:pt x="2009" y="2887"/>
                    </a:cubicBezTo>
                    <a:cubicBezTo>
                      <a:pt x="1891" y="3832"/>
                      <a:pt x="1725" y="4754"/>
                      <a:pt x="1607" y="5699"/>
                    </a:cubicBezTo>
                    <a:cubicBezTo>
                      <a:pt x="1324" y="7542"/>
                      <a:pt x="993" y="9361"/>
                      <a:pt x="591" y="11204"/>
                    </a:cubicBezTo>
                    <a:cubicBezTo>
                      <a:pt x="473" y="11700"/>
                      <a:pt x="379" y="12220"/>
                      <a:pt x="261" y="12740"/>
                    </a:cubicBezTo>
                    <a:cubicBezTo>
                      <a:pt x="190" y="13000"/>
                      <a:pt x="142" y="13260"/>
                      <a:pt x="119" y="13520"/>
                    </a:cubicBezTo>
                    <a:cubicBezTo>
                      <a:pt x="72" y="13803"/>
                      <a:pt x="48" y="14063"/>
                      <a:pt x="1" y="14323"/>
                    </a:cubicBezTo>
                    <a:cubicBezTo>
                      <a:pt x="119" y="13850"/>
                      <a:pt x="308" y="13402"/>
                      <a:pt x="473" y="12976"/>
                    </a:cubicBezTo>
                    <a:lnTo>
                      <a:pt x="828" y="11629"/>
                    </a:lnTo>
                    <a:lnTo>
                      <a:pt x="1442" y="8889"/>
                    </a:lnTo>
                    <a:cubicBezTo>
                      <a:pt x="1796" y="7069"/>
                      <a:pt x="2127" y="5203"/>
                      <a:pt x="2340" y="3336"/>
                    </a:cubicBezTo>
                    <a:cubicBezTo>
                      <a:pt x="2505" y="2273"/>
                      <a:pt x="2647" y="1210"/>
                      <a:pt x="2671" y="147"/>
                    </a:cubicBezTo>
                    <a:cubicBezTo>
                      <a:pt x="2671" y="56"/>
                      <a:pt x="2585" y="1"/>
                      <a:pt x="25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3"/>
              <p:cNvSpPr/>
              <p:nvPr/>
            </p:nvSpPr>
            <p:spPr>
              <a:xfrm>
                <a:off x="833525" y="1611500"/>
                <a:ext cx="217400" cy="591675"/>
              </a:xfrm>
              <a:custGeom>
                <a:avLst/>
                <a:gdLst/>
                <a:ahLst/>
                <a:cxnLst/>
                <a:rect l="l" t="t" r="r" b="b"/>
                <a:pathLst>
                  <a:path w="8696" h="23667" extrusionOk="0">
                    <a:moveTo>
                      <a:pt x="217" y="1"/>
                    </a:moveTo>
                    <a:cubicBezTo>
                      <a:pt x="111" y="1"/>
                      <a:pt x="0" y="85"/>
                      <a:pt x="48" y="211"/>
                    </a:cubicBezTo>
                    <a:cubicBezTo>
                      <a:pt x="355" y="967"/>
                      <a:pt x="709" y="1676"/>
                      <a:pt x="1064" y="2408"/>
                    </a:cubicBezTo>
                    <a:cubicBezTo>
                      <a:pt x="1418" y="3164"/>
                      <a:pt x="1725" y="3920"/>
                      <a:pt x="2056" y="4653"/>
                    </a:cubicBezTo>
                    <a:cubicBezTo>
                      <a:pt x="2718" y="6141"/>
                      <a:pt x="3332" y="7653"/>
                      <a:pt x="3923" y="9142"/>
                    </a:cubicBezTo>
                    <a:cubicBezTo>
                      <a:pt x="5104" y="12190"/>
                      <a:pt x="6167" y="15261"/>
                      <a:pt x="7112" y="18404"/>
                    </a:cubicBezTo>
                    <a:cubicBezTo>
                      <a:pt x="7372" y="19254"/>
                      <a:pt x="7608" y="20129"/>
                      <a:pt x="7868" y="21003"/>
                    </a:cubicBezTo>
                    <a:cubicBezTo>
                      <a:pt x="8152" y="21877"/>
                      <a:pt x="8412" y="22775"/>
                      <a:pt x="8648" y="23649"/>
                    </a:cubicBezTo>
                    <a:cubicBezTo>
                      <a:pt x="8648" y="23661"/>
                      <a:pt x="8660" y="23667"/>
                      <a:pt x="8672" y="23667"/>
                    </a:cubicBezTo>
                    <a:cubicBezTo>
                      <a:pt x="8684" y="23667"/>
                      <a:pt x="8695" y="23661"/>
                      <a:pt x="8695" y="23649"/>
                    </a:cubicBezTo>
                    <a:cubicBezTo>
                      <a:pt x="8341" y="22042"/>
                      <a:pt x="8034" y="20436"/>
                      <a:pt x="7585" y="18876"/>
                    </a:cubicBezTo>
                    <a:cubicBezTo>
                      <a:pt x="7136" y="17293"/>
                      <a:pt x="6687" y="15758"/>
                      <a:pt x="6167" y="14222"/>
                    </a:cubicBezTo>
                    <a:cubicBezTo>
                      <a:pt x="5151" y="11127"/>
                      <a:pt x="3970" y="8079"/>
                      <a:pt x="2718" y="5078"/>
                    </a:cubicBezTo>
                    <a:cubicBezTo>
                      <a:pt x="2363" y="4251"/>
                      <a:pt x="1962" y="3377"/>
                      <a:pt x="1583" y="2550"/>
                    </a:cubicBezTo>
                    <a:cubicBezTo>
                      <a:pt x="1205" y="1723"/>
                      <a:pt x="827" y="872"/>
                      <a:pt x="355" y="69"/>
                    </a:cubicBezTo>
                    <a:cubicBezTo>
                      <a:pt x="323" y="22"/>
                      <a:pt x="271" y="1"/>
                      <a:pt x="21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3"/>
              <p:cNvSpPr/>
              <p:nvPr/>
            </p:nvSpPr>
            <p:spPr>
              <a:xfrm>
                <a:off x="846800" y="1738350"/>
                <a:ext cx="143275" cy="307850"/>
              </a:xfrm>
              <a:custGeom>
                <a:avLst/>
                <a:gdLst/>
                <a:ahLst/>
                <a:cxnLst/>
                <a:rect l="l" t="t" r="r" b="b"/>
                <a:pathLst>
                  <a:path w="5731" h="12314" extrusionOk="0">
                    <a:moveTo>
                      <a:pt x="300" y="1"/>
                    </a:moveTo>
                    <a:cubicBezTo>
                      <a:pt x="153" y="1"/>
                      <a:pt x="0" y="168"/>
                      <a:pt x="84" y="335"/>
                    </a:cubicBezTo>
                    <a:cubicBezTo>
                      <a:pt x="769" y="1918"/>
                      <a:pt x="1501" y="3454"/>
                      <a:pt x="2234" y="5013"/>
                    </a:cubicBezTo>
                    <a:cubicBezTo>
                      <a:pt x="2943" y="6596"/>
                      <a:pt x="3651" y="8155"/>
                      <a:pt x="4384" y="9691"/>
                    </a:cubicBezTo>
                    <a:cubicBezTo>
                      <a:pt x="4809" y="10565"/>
                      <a:pt x="5282" y="11440"/>
                      <a:pt x="5731" y="12314"/>
                    </a:cubicBezTo>
                    <a:cubicBezTo>
                      <a:pt x="5400" y="11511"/>
                      <a:pt x="5140" y="10684"/>
                      <a:pt x="4809" y="9904"/>
                    </a:cubicBezTo>
                    <a:cubicBezTo>
                      <a:pt x="4478" y="9101"/>
                      <a:pt x="4148" y="8297"/>
                      <a:pt x="3793" y="7494"/>
                    </a:cubicBezTo>
                    <a:cubicBezTo>
                      <a:pt x="3132" y="5935"/>
                      <a:pt x="2423" y="4351"/>
                      <a:pt x="1714" y="2768"/>
                    </a:cubicBezTo>
                    <a:cubicBezTo>
                      <a:pt x="1289" y="1894"/>
                      <a:pt x="911" y="973"/>
                      <a:pt x="462" y="99"/>
                    </a:cubicBezTo>
                    <a:cubicBezTo>
                      <a:pt x="420" y="29"/>
                      <a:pt x="361" y="1"/>
                      <a:pt x="30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3"/>
              <p:cNvSpPr/>
              <p:nvPr/>
            </p:nvSpPr>
            <p:spPr>
              <a:xfrm>
                <a:off x="900200" y="1635325"/>
                <a:ext cx="141275" cy="490300"/>
              </a:xfrm>
              <a:custGeom>
                <a:avLst/>
                <a:gdLst/>
                <a:ahLst/>
                <a:cxnLst/>
                <a:rect l="l" t="t" r="r" b="b"/>
                <a:pathLst>
                  <a:path w="5651" h="19612" extrusionOk="0">
                    <a:moveTo>
                      <a:pt x="189" y="0"/>
                    </a:moveTo>
                    <a:cubicBezTo>
                      <a:pt x="114" y="0"/>
                      <a:pt x="1" y="140"/>
                      <a:pt x="74" y="250"/>
                    </a:cubicBezTo>
                    <a:cubicBezTo>
                      <a:pt x="216" y="557"/>
                      <a:pt x="358" y="841"/>
                      <a:pt x="547" y="1101"/>
                    </a:cubicBezTo>
                    <a:cubicBezTo>
                      <a:pt x="712" y="1384"/>
                      <a:pt x="878" y="1668"/>
                      <a:pt x="1019" y="1975"/>
                    </a:cubicBezTo>
                    <a:cubicBezTo>
                      <a:pt x="1303" y="2518"/>
                      <a:pt x="1586" y="3156"/>
                      <a:pt x="1823" y="3747"/>
                    </a:cubicBezTo>
                    <a:cubicBezTo>
                      <a:pt x="2295" y="4976"/>
                      <a:pt x="2697" y="6228"/>
                      <a:pt x="3075" y="7480"/>
                    </a:cubicBezTo>
                    <a:cubicBezTo>
                      <a:pt x="3855" y="10032"/>
                      <a:pt x="4445" y="12584"/>
                      <a:pt x="4871" y="15183"/>
                    </a:cubicBezTo>
                    <a:lnTo>
                      <a:pt x="5249" y="17404"/>
                    </a:lnTo>
                    <a:cubicBezTo>
                      <a:pt x="5296" y="17758"/>
                      <a:pt x="5367" y="18112"/>
                      <a:pt x="5390" y="18467"/>
                    </a:cubicBezTo>
                    <a:cubicBezTo>
                      <a:pt x="5438" y="18845"/>
                      <a:pt x="5532" y="19199"/>
                      <a:pt x="5603" y="19601"/>
                    </a:cubicBezTo>
                    <a:cubicBezTo>
                      <a:pt x="5603" y="19609"/>
                      <a:pt x="5606" y="19611"/>
                      <a:pt x="5609" y="19611"/>
                    </a:cubicBezTo>
                    <a:cubicBezTo>
                      <a:pt x="5616" y="19611"/>
                      <a:pt x="5627" y="19601"/>
                      <a:pt x="5627" y="19601"/>
                    </a:cubicBezTo>
                    <a:cubicBezTo>
                      <a:pt x="5627" y="19247"/>
                      <a:pt x="5650" y="18916"/>
                      <a:pt x="5627" y="18561"/>
                    </a:cubicBezTo>
                    <a:cubicBezTo>
                      <a:pt x="5603" y="18231"/>
                      <a:pt x="5603" y="17900"/>
                      <a:pt x="5556" y="17593"/>
                    </a:cubicBezTo>
                    <a:cubicBezTo>
                      <a:pt x="5509" y="16907"/>
                      <a:pt x="5414" y="16246"/>
                      <a:pt x="5320" y="15584"/>
                    </a:cubicBezTo>
                    <a:cubicBezTo>
                      <a:pt x="5154" y="14238"/>
                      <a:pt x="4918" y="12914"/>
                      <a:pt x="4611" y="11615"/>
                    </a:cubicBezTo>
                    <a:cubicBezTo>
                      <a:pt x="4044" y="9016"/>
                      <a:pt x="3311" y="6441"/>
                      <a:pt x="2366" y="3960"/>
                    </a:cubicBezTo>
                    <a:cubicBezTo>
                      <a:pt x="2106" y="3251"/>
                      <a:pt x="1846" y="2589"/>
                      <a:pt x="1492" y="1904"/>
                    </a:cubicBezTo>
                    <a:cubicBezTo>
                      <a:pt x="1303" y="1573"/>
                      <a:pt x="1161" y="1243"/>
                      <a:pt x="948" y="935"/>
                    </a:cubicBezTo>
                    <a:cubicBezTo>
                      <a:pt x="736" y="605"/>
                      <a:pt x="523" y="297"/>
                      <a:pt x="240" y="38"/>
                    </a:cubicBezTo>
                    <a:cubicBezTo>
                      <a:pt x="229" y="11"/>
                      <a:pt x="21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3"/>
              <p:cNvSpPr/>
              <p:nvPr/>
            </p:nvSpPr>
            <p:spPr>
              <a:xfrm>
                <a:off x="875275" y="1634875"/>
                <a:ext cx="127800" cy="343400"/>
              </a:xfrm>
              <a:custGeom>
                <a:avLst/>
                <a:gdLst/>
                <a:ahLst/>
                <a:cxnLst/>
                <a:rect l="l" t="t" r="r" b="b"/>
                <a:pathLst>
                  <a:path w="5112" h="13736" extrusionOk="0">
                    <a:moveTo>
                      <a:pt x="214" y="0"/>
                    </a:moveTo>
                    <a:cubicBezTo>
                      <a:pt x="105" y="0"/>
                      <a:pt x="0" y="95"/>
                      <a:pt x="32" y="221"/>
                    </a:cubicBezTo>
                    <a:cubicBezTo>
                      <a:pt x="362" y="1095"/>
                      <a:pt x="764" y="1922"/>
                      <a:pt x="1118" y="2820"/>
                    </a:cubicBezTo>
                    <a:cubicBezTo>
                      <a:pt x="1473" y="3694"/>
                      <a:pt x="1827" y="4545"/>
                      <a:pt x="2182" y="5443"/>
                    </a:cubicBezTo>
                    <a:cubicBezTo>
                      <a:pt x="2867" y="7191"/>
                      <a:pt x="3481" y="8916"/>
                      <a:pt x="4048" y="10688"/>
                    </a:cubicBezTo>
                    <a:cubicBezTo>
                      <a:pt x="4190" y="11208"/>
                      <a:pt x="4379" y="11704"/>
                      <a:pt x="4544" y="12200"/>
                    </a:cubicBezTo>
                    <a:cubicBezTo>
                      <a:pt x="4639" y="12460"/>
                      <a:pt x="4733" y="12743"/>
                      <a:pt x="4828" y="12956"/>
                    </a:cubicBezTo>
                    <a:cubicBezTo>
                      <a:pt x="4946" y="13240"/>
                      <a:pt x="5017" y="13476"/>
                      <a:pt x="5112" y="13736"/>
                    </a:cubicBezTo>
                    <a:cubicBezTo>
                      <a:pt x="4993" y="13263"/>
                      <a:pt x="4946" y="12791"/>
                      <a:pt x="4852" y="12318"/>
                    </a:cubicBezTo>
                    <a:lnTo>
                      <a:pt x="4497" y="10995"/>
                    </a:lnTo>
                    <a:cubicBezTo>
                      <a:pt x="4237" y="10074"/>
                      <a:pt x="3930" y="9199"/>
                      <a:pt x="3647" y="8301"/>
                    </a:cubicBezTo>
                    <a:cubicBezTo>
                      <a:pt x="3056" y="6529"/>
                      <a:pt x="2371" y="4757"/>
                      <a:pt x="1662" y="3009"/>
                    </a:cubicBezTo>
                    <a:cubicBezTo>
                      <a:pt x="1237" y="2040"/>
                      <a:pt x="859" y="1024"/>
                      <a:pt x="362" y="79"/>
                    </a:cubicBezTo>
                    <a:cubicBezTo>
                      <a:pt x="323" y="24"/>
                      <a:pt x="268" y="0"/>
                      <a:pt x="21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3"/>
              <p:cNvSpPr/>
              <p:nvPr/>
            </p:nvSpPr>
            <p:spPr>
              <a:xfrm>
                <a:off x="551325" y="1803950"/>
                <a:ext cx="484075" cy="407300"/>
              </a:xfrm>
              <a:custGeom>
                <a:avLst/>
                <a:gdLst/>
                <a:ahLst/>
                <a:cxnLst/>
                <a:rect l="l" t="t" r="r" b="b"/>
                <a:pathLst>
                  <a:path w="19363" h="16292" extrusionOk="0">
                    <a:moveTo>
                      <a:pt x="296" y="1"/>
                    </a:moveTo>
                    <a:cubicBezTo>
                      <a:pt x="122" y="1"/>
                      <a:pt x="1" y="195"/>
                      <a:pt x="113" y="263"/>
                    </a:cubicBezTo>
                    <a:cubicBezTo>
                      <a:pt x="774" y="782"/>
                      <a:pt x="1412" y="1208"/>
                      <a:pt x="2097" y="1680"/>
                    </a:cubicBezTo>
                    <a:cubicBezTo>
                      <a:pt x="2783" y="2153"/>
                      <a:pt x="3421" y="2625"/>
                      <a:pt x="4106" y="3145"/>
                    </a:cubicBezTo>
                    <a:cubicBezTo>
                      <a:pt x="5405" y="4114"/>
                      <a:pt x="6705" y="5083"/>
                      <a:pt x="7957" y="6099"/>
                    </a:cubicBezTo>
                    <a:cubicBezTo>
                      <a:pt x="10509" y="8130"/>
                      <a:pt x="12966" y="10281"/>
                      <a:pt x="15352" y="12502"/>
                    </a:cubicBezTo>
                    <a:cubicBezTo>
                      <a:pt x="16014" y="13116"/>
                      <a:pt x="16652" y="13730"/>
                      <a:pt x="17337" y="14368"/>
                    </a:cubicBezTo>
                    <a:cubicBezTo>
                      <a:pt x="18022" y="14982"/>
                      <a:pt x="18660" y="15620"/>
                      <a:pt x="19322" y="16282"/>
                    </a:cubicBezTo>
                    <a:cubicBezTo>
                      <a:pt x="19329" y="16289"/>
                      <a:pt x="19336" y="16292"/>
                      <a:pt x="19341" y="16292"/>
                    </a:cubicBezTo>
                    <a:cubicBezTo>
                      <a:pt x="19355" y="16292"/>
                      <a:pt x="19362" y="16275"/>
                      <a:pt x="19345" y="16258"/>
                    </a:cubicBezTo>
                    <a:cubicBezTo>
                      <a:pt x="18235" y="15030"/>
                      <a:pt x="17124" y="13825"/>
                      <a:pt x="15967" y="12667"/>
                    </a:cubicBezTo>
                    <a:cubicBezTo>
                      <a:pt x="14809" y="11533"/>
                      <a:pt x="13628" y="10422"/>
                      <a:pt x="12423" y="9335"/>
                    </a:cubicBezTo>
                    <a:cubicBezTo>
                      <a:pt x="10013" y="7162"/>
                      <a:pt x="7461" y="5083"/>
                      <a:pt x="4838" y="3145"/>
                    </a:cubicBezTo>
                    <a:cubicBezTo>
                      <a:pt x="4106" y="2602"/>
                      <a:pt x="3350" y="2035"/>
                      <a:pt x="2617" y="1538"/>
                    </a:cubicBezTo>
                    <a:cubicBezTo>
                      <a:pt x="1861" y="1019"/>
                      <a:pt x="1105" y="475"/>
                      <a:pt x="325" y="3"/>
                    </a:cubicBezTo>
                    <a:cubicBezTo>
                      <a:pt x="315" y="1"/>
                      <a:pt x="306" y="1"/>
                      <a:pt x="2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3"/>
              <p:cNvSpPr/>
              <p:nvPr/>
            </p:nvSpPr>
            <p:spPr>
              <a:xfrm>
                <a:off x="626575" y="1906900"/>
                <a:ext cx="276075" cy="200150"/>
              </a:xfrm>
              <a:custGeom>
                <a:avLst/>
                <a:gdLst/>
                <a:ahLst/>
                <a:cxnLst/>
                <a:rect l="l" t="t" r="r" b="b"/>
                <a:pathLst>
                  <a:path w="11043" h="8006" extrusionOk="0">
                    <a:moveTo>
                      <a:pt x="274" y="0"/>
                    </a:moveTo>
                    <a:cubicBezTo>
                      <a:pt x="111" y="0"/>
                      <a:pt x="0" y="262"/>
                      <a:pt x="174" y="397"/>
                    </a:cubicBezTo>
                    <a:cubicBezTo>
                      <a:pt x="1568" y="1437"/>
                      <a:pt x="2986" y="2406"/>
                      <a:pt x="4380" y="3422"/>
                    </a:cubicBezTo>
                    <a:cubicBezTo>
                      <a:pt x="5798" y="4414"/>
                      <a:pt x="7168" y="5406"/>
                      <a:pt x="8586" y="6375"/>
                    </a:cubicBezTo>
                    <a:cubicBezTo>
                      <a:pt x="9389" y="6942"/>
                      <a:pt x="10240" y="7438"/>
                      <a:pt x="11043" y="8005"/>
                    </a:cubicBezTo>
                    <a:cubicBezTo>
                      <a:pt x="10358" y="7462"/>
                      <a:pt x="9720" y="6895"/>
                      <a:pt x="9035" y="6352"/>
                    </a:cubicBezTo>
                    <a:cubicBezTo>
                      <a:pt x="8349" y="5808"/>
                      <a:pt x="7688" y="5288"/>
                      <a:pt x="6979" y="4769"/>
                    </a:cubicBezTo>
                    <a:cubicBezTo>
                      <a:pt x="5585" y="3753"/>
                      <a:pt x="4191" y="2737"/>
                      <a:pt x="2797" y="1744"/>
                    </a:cubicBezTo>
                    <a:cubicBezTo>
                      <a:pt x="2017" y="1177"/>
                      <a:pt x="1214" y="587"/>
                      <a:pt x="387" y="43"/>
                    </a:cubicBezTo>
                    <a:cubicBezTo>
                      <a:pt x="348" y="13"/>
                      <a:pt x="310" y="0"/>
                      <a:pt x="27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3"/>
              <p:cNvSpPr/>
              <p:nvPr/>
            </p:nvSpPr>
            <p:spPr>
              <a:xfrm>
                <a:off x="621750" y="1792050"/>
                <a:ext cx="366550" cy="357525"/>
              </a:xfrm>
              <a:custGeom>
                <a:avLst/>
                <a:gdLst/>
                <a:ahLst/>
                <a:cxnLst/>
                <a:rect l="l" t="t" r="r" b="b"/>
                <a:pathLst>
                  <a:path w="14662" h="14301" extrusionOk="0">
                    <a:moveTo>
                      <a:pt x="210" y="0"/>
                    </a:moveTo>
                    <a:cubicBezTo>
                      <a:pt x="70" y="0"/>
                      <a:pt x="1" y="227"/>
                      <a:pt x="131" y="313"/>
                    </a:cubicBezTo>
                    <a:cubicBezTo>
                      <a:pt x="438" y="479"/>
                      <a:pt x="698" y="668"/>
                      <a:pt x="958" y="809"/>
                    </a:cubicBezTo>
                    <a:cubicBezTo>
                      <a:pt x="1265" y="951"/>
                      <a:pt x="1525" y="1140"/>
                      <a:pt x="1809" y="1306"/>
                    </a:cubicBezTo>
                    <a:cubicBezTo>
                      <a:pt x="2352" y="1660"/>
                      <a:pt x="2872" y="2038"/>
                      <a:pt x="3368" y="2463"/>
                    </a:cubicBezTo>
                    <a:cubicBezTo>
                      <a:pt x="4408" y="3290"/>
                      <a:pt x="5376" y="4165"/>
                      <a:pt x="6369" y="5062"/>
                    </a:cubicBezTo>
                    <a:cubicBezTo>
                      <a:pt x="8282" y="6858"/>
                      <a:pt x="10078" y="8819"/>
                      <a:pt x="11803" y="10851"/>
                    </a:cubicBezTo>
                    <a:cubicBezTo>
                      <a:pt x="12275" y="11418"/>
                      <a:pt x="12748" y="12009"/>
                      <a:pt x="13221" y="12599"/>
                    </a:cubicBezTo>
                    <a:cubicBezTo>
                      <a:pt x="13457" y="12883"/>
                      <a:pt x="13646" y="13143"/>
                      <a:pt x="13882" y="13450"/>
                    </a:cubicBezTo>
                    <a:cubicBezTo>
                      <a:pt x="14118" y="13734"/>
                      <a:pt x="14402" y="14017"/>
                      <a:pt x="14638" y="14301"/>
                    </a:cubicBezTo>
                    <a:cubicBezTo>
                      <a:pt x="14638" y="14301"/>
                      <a:pt x="14662" y="14301"/>
                      <a:pt x="14662" y="14277"/>
                    </a:cubicBezTo>
                    <a:cubicBezTo>
                      <a:pt x="14520" y="13970"/>
                      <a:pt x="14331" y="13686"/>
                      <a:pt x="14166" y="13379"/>
                    </a:cubicBezTo>
                    <a:lnTo>
                      <a:pt x="13622" y="12599"/>
                    </a:lnTo>
                    <a:cubicBezTo>
                      <a:pt x="13244" y="12032"/>
                      <a:pt x="12819" y="11489"/>
                      <a:pt x="12417" y="10969"/>
                    </a:cubicBezTo>
                    <a:cubicBezTo>
                      <a:pt x="11590" y="9906"/>
                      <a:pt x="10740" y="8866"/>
                      <a:pt x="9818" y="7898"/>
                    </a:cubicBezTo>
                    <a:cubicBezTo>
                      <a:pt x="8023" y="5913"/>
                      <a:pt x="6085" y="4046"/>
                      <a:pt x="4029" y="2345"/>
                    </a:cubicBezTo>
                    <a:cubicBezTo>
                      <a:pt x="3439" y="1873"/>
                      <a:pt x="2848" y="1400"/>
                      <a:pt x="2234" y="975"/>
                    </a:cubicBezTo>
                    <a:cubicBezTo>
                      <a:pt x="1927" y="762"/>
                      <a:pt x="1596" y="597"/>
                      <a:pt x="1289" y="431"/>
                    </a:cubicBezTo>
                    <a:cubicBezTo>
                      <a:pt x="958" y="242"/>
                      <a:pt x="604" y="101"/>
                      <a:pt x="249" y="6"/>
                    </a:cubicBezTo>
                    <a:cubicBezTo>
                      <a:pt x="236" y="2"/>
                      <a:pt x="222" y="0"/>
                      <a:pt x="21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3"/>
              <p:cNvSpPr/>
              <p:nvPr/>
            </p:nvSpPr>
            <p:spPr>
              <a:xfrm>
                <a:off x="599100" y="1803800"/>
                <a:ext cx="282875" cy="236500"/>
              </a:xfrm>
              <a:custGeom>
                <a:avLst/>
                <a:gdLst/>
                <a:ahLst/>
                <a:cxnLst/>
                <a:rect l="l" t="t" r="r" b="b"/>
                <a:pathLst>
                  <a:path w="11315" h="9460" extrusionOk="0">
                    <a:moveTo>
                      <a:pt x="246" y="0"/>
                    </a:moveTo>
                    <a:cubicBezTo>
                      <a:pt x="103" y="0"/>
                      <a:pt x="1" y="173"/>
                      <a:pt x="115" y="269"/>
                    </a:cubicBezTo>
                    <a:cubicBezTo>
                      <a:pt x="824" y="859"/>
                      <a:pt x="1628" y="1403"/>
                      <a:pt x="2360" y="1970"/>
                    </a:cubicBezTo>
                    <a:cubicBezTo>
                      <a:pt x="3140" y="2513"/>
                      <a:pt x="3872" y="3104"/>
                      <a:pt x="4605" y="3695"/>
                    </a:cubicBezTo>
                    <a:cubicBezTo>
                      <a:pt x="6070" y="4876"/>
                      <a:pt x="7487" y="6105"/>
                      <a:pt x="8858" y="7333"/>
                    </a:cubicBezTo>
                    <a:cubicBezTo>
                      <a:pt x="9259" y="7688"/>
                      <a:pt x="9637" y="8042"/>
                      <a:pt x="10039" y="8396"/>
                    </a:cubicBezTo>
                    <a:lnTo>
                      <a:pt x="10677" y="8940"/>
                    </a:lnTo>
                    <a:cubicBezTo>
                      <a:pt x="10866" y="9105"/>
                      <a:pt x="11102" y="9247"/>
                      <a:pt x="11315" y="9460"/>
                    </a:cubicBezTo>
                    <a:cubicBezTo>
                      <a:pt x="10984" y="9105"/>
                      <a:pt x="10701" y="8727"/>
                      <a:pt x="10370" y="8373"/>
                    </a:cubicBezTo>
                    <a:lnTo>
                      <a:pt x="9401" y="7404"/>
                    </a:lnTo>
                    <a:cubicBezTo>
                      <a:pt x="8716" y="6742"/>
                      <a:pt x="8007" y="6081"/>
                      <a:pt x="7298" y="5467"/>
                    </a:cubicBezTo>
                    <a:cubicBezTo>
                      <a:pt x="5881" y="4238"/>
                      <a:pt x="4439" y="3033"/>
                      <a:pt x="2951" y="1899"/>
                    </a:cubicBezTo>
                    <a:cubicBezTo>
                      <a:pt x="2124" y="1237"/>
                      <a:pt x="1273" y="576"/>
                      <a:pt x="352" y="32"/>
                    </a:cubicBezTo>
                    <a:cubicBezTo>
                      <a:pt x="316" y="10"/>
                      <a:pt x="280" y="0"/>
                      <a:pt x="24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3"/>
              <p:cNvSpPr/>
              <p:nvPr/>
            </p:nvSpPr>
            <p:spPr>
              <a:xfrm>
                <a:off x="404100" y="2111150"/>
                <a:ext cx="620250" cy="115800"/>
              </a:xfrm>
              <a:custGeom>
                <a:avLst/>
                <a:gdLst/>
                <a:ahLst/>
                <a:cxnLst/>
                <a:rect l="l" t="t" r="r" b="b"/>
                <a:pathLst>
                  <a:path w="24810" h="4632" extrusionOk="0">
                    <a:moveTo>
                      <a:pt x="213" y="1"/>
                    </a:moveTo>
                    <a:cubicBezTo>
                      <a:pt x="71" y="72"/>
                      <a:pt x="0" y="332"/>
                      <a:pt x="189" y="355"/>
                    </a:cubicBezTo>
                    <a:cubicBezTo>
                      <a:pt x="993" y="473"/>
                      <a:pt x="1820" y="544"/>
                      <a:pt x="2599" y="592"/>
                    </a:cubicBezTo>
                    <a:cubicBezTo>
                      <a:pt x="3426" y="662"/>
                      <a:pt x="4230" y="733"/>
                      <a:pt x="5057" y="828"/>
                    </a:cubicBezTo>
                    <a:cubicBezTo>
                      <a:pt x="6687" y="1017"/>
                      <a:pt x="8270" y="1206"/>
                      <a:pt x="9877" y="1489"/>
                    </a:cubicBezTo>
                    <a:cubicBezTo>
                      <a:pt x="13090" y="1986"/>
                      <a:pt x="16280" y="2600"/>
                      <a:pt x="19469" y="3332"/>
                    </a:cubicBezTo>
                    <a:cubicBezTo>
                      <a:pt x="20367" y="3545"/>
                      <a:pt x="21218" y="3758"/>
                      <a:pt x="22092" y="3970"/>
                    </a:cubicBezTo>
                    <a:cubicBezTo>
                      <a:pt x="22990" y="4159"/>
                      <a:pt x="23911" y="4396"/>
                      <a:pt x="24785" y="4632"/>
                    </a:cubicBezTo>
                    <a:cubicBezTo>
                      <a:pt x="24809" y="4632"/>
                      <a:pt x="24809" y="4608"/>
                      <a:pt x="24785" y="4585"/>
                    </a:cubicBezTo>
                    <a:cubicBezTo>
                      <a:pt x="23226" y="4065"/>
                      <a:pt x="21667" y="3569"/>
                      <a:pt x="20060" y="3167"/>
                    </a:cubicBezTo>
                    <a:cubicBezTo>
                      <a:pt x="18501" y="2742"/>
                      <a:pt x="16941" y="2387"/>
                      <a:pt x="15335" y="2033"/>
                    </a:cubicBezTo>
                    <a:cubicBezTo>
                      <a:pt x="12145" y="1371"/>
                      <a:pt x="8931" y="851"/>
                      <a:pt x="5671" y="473"/>
                    </a:cubicBezTo>
                    <a:cubicBezTo>
                      <a:pt x="4773" y="355"/>
                      <a:pt x="3875" y="261"/>
                      <a:pt x="2954" y="190"/>
                    </a:cubicBezTo>
                    <a:cubicBezTo>
                      <a:pt x="2056" y="95"/>
                      <a:pt x="1134" y="1"/>
                      <a:pt x="21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3"/>
              <p:cNvSpPr/>
              <p:nvPr/>
            </p:nvSpPr>
            <p:spPr>
              <a:xfrm>
                <a:off x="521075" y="2162525"/>
                <a:ext cx="337275" cy="39625"/>
              </a:xfrm>
              <a:custGeom>
                <a:avLst/>
                <a:gdLst/>
                <a:ahLst/>
                <a:cxnLst/>
                <a:rect l="l" t="t" r="r" b="b"/>
                <a:pathLst>
                  <a:path w="13491" h="1585" extrusionOk="0">
                    <a:moveTo>
                      <a:pt x="261" y="1"/>
                    </a:moveTo>
                    <a:cubicBezTo>
                      <a:pt x="1" y="1"/>
                      <a:pt x="30" y="404"/>
                      <a:pt x="283" y="427"/>
                    </a:cubicBezTo>
                    <a:cubicBezTo>
                      <a:pt x="2008" y="639"/>
                      <a:pt x="3709" y="758"/>
                      <a:pt x="5434" y="923"/>
                    </a:cubicBezTo>
                    <a:cubicBezTo>
                      <a:pt x="7135" y="1088"/>
                      <a:pt x="8860" y="1254"/>
                      <a:pt x="10561" y="1395"/>
                    </a:cubicBezTo>
                    <a:cubicBezTo>
                      <a:pt x="11530" y="1490"/>
                      <a:pt x="12522" y="1490"/>
                      <a:pt x="13491" y="1584"/>
                    </a:cubicBezTo>
                    <a:cubicBezTo>
                      <a:pt x="12640" y="1466"/>
                      <a:pt x="11790" y="1277"/>
                      <a:pt x="10915" y="1159"/>
                    </a:cubicBezTo>
                    <a:cubicBezTo>
                      <a:pt x="10065" y="1041"/>
                      <a:pt x="9214" y="923"/>
                      <a:pt x="8340" y="828"/>
                    </a:cubicBezTo>
                    <a:cubicBezTo>
                      <a:pt x="6639" y="663"/>
                      <a:pt x="4914" y="450"/>
                      <a:pt x="3213" y="285"/>
                    </a:cubicBezTo>
                    <a:cubicBezTo>
                      <a:pt x="2244" y="190"/>
                      <a:pt x="1252" y="72"/>
                      <a:pt x="283" y="1"/>
                    </a:cubicBezTo>
                    <a:cubicBezTo>
                      <a:pt x="275" y="1"/>
                      <a:pt x="268" y="1"/>
                      <a:pt x="26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3"/>
              <p:cNvSpPr/>
              <p:nvPr/>
            </p:nvSpPr>
            <p:spPr>
              <a:xfrm>
                <a:off x="459025" y="2063325"/>
                <a:ext cx="493250" cy="133500"/>
              </a:xfrm>
              <a:custGeom>
                <a:avLst/>
                <a:gdLst/>
                <a:ahLst/>
                <a:cxnLst/>
                <a:rect l="l" t="t" r="r" b="b"/>
                <a:pathLst>
                  <a:path w="19730" h="5340" extrusionOk="0">
                    <a:moveTo>
                      <a:pt x="1229" y="0"/>
                    </a:moveTo>
                    <a:cubicBezTo>
                      <a:pt x="851" y="0"/>
                      <a:pt x="497" y="47"/>
                      <a:pt x="119" y="142"/>
                    </a:cubicBezTo>
                    <a:cubicBezTo>
                      <a:pt x="1" y="165"/>
                      <a:pt x="24" y="473"/>
                      <a:pt x="213" y="473"/>
                    </a:cubicBezTo>
                    <a:cubicBezTo>
                      <a:pt x="520" y="473"/>
                      <a:pt x="851" y="496"/>
                      <a:pt x="1182" y="496"/>
                    </a:cubicBezTo>
                    <a:lnTo>
                      <a:pt x="2151" y="496"/>
                    </a:lnTo>
                    <a:cubicBezTo>
                      <a:pt x="2812" y="520"/>
                      <a:pt x="3450" y="614"/>
                      <a:pt x="4065" y="709"/>
                    </a:cubicBezTo>
                    <a:cubicBezTo>
                      <a:pt x="5364" y="922"/>
                      <a:pt x="6664" y="1181"/>
                      <a:pt x="7939" y="1465"/>
                    </a:cubicBezTo>
                    <a:cubicBezTo>
                      <a:pt x="10515" y="2079"/>
                      <a:pt x="13043" y="2859"/>
                      <a:pt x="15524" y="3780"/>
                    </a:cubicBezTo>
                    <a:cubicBezTo>
                      <a:pt x="16233" y="4040"/>
                      <a:pt x="16918" y="4300"/>
                      <a:pt x="17627" y="4560"/>
                    </a:cubicBezTo>
                    <a:cubicBezTo>
                      <a:pt x="17957" y="4702"/>
                      <a:pt x="18312" y="4844"/>
                      <a:pt x="18643" y="4962"/>
                    </a:cubicBezTo>
                    <a:cubicBezTo>
                      <a:pt x="18997" y="5104"/>
                      <a:pt x="19352" y="5222"/>
                      <a:pt x="19706" y="5340"/>
                    </a:cubicBezTo>
                    <a:cubicBezTo>
                      <a:pt x="19730" y="5340"/>
                      <a:pt x="19730" y="5316"/>
                      <a:pt x="19706" y="5316"/>
                    </a:cubicBezTo>
                    <a:lnTo>
                      <a:pt x="18808" y="4773"/>
                    </a:lnTo>
                    <a:cubicBezTo>
                      <a:pt x="18525" y="4631"/>
                      <a:pt x="18217" y="4489"/>
                      <a:pt x="17957" y="4371"/>
                    </a:cubicBezTo>
                    <a:cubicBezTo>
                      <a:pt x="17343" y="4064"/>
                      <a:pt x="16752" y="3804"/>
                      <a:pt x="16091" y="3568"/>
                    </a:cubicBezTo>
                    <a:cubicBezTo>
                      <a:pt x="14839" y="3072"/>
                      <a:pt x="13586" y="2599"/>
                      <a:pt x="12311" y="2174"/>
                    </a:cubicBezTo>
                    <a:cubicBezTo>
                      <a:pt x="9759" y="1370"/>
                      <a:pt x="7183" y="733"/>
                      <a:pt x="4561" y="284"/>
                    </a:cubicBezTo>
                    <a:cubicBezTo>
                      <a:pt x="3828" y="165"/>
                      <a:pt x="3096" y="47"/>
                      <a:pt x="2316" y="24"/>
                    </a:cubicBezTo>
                    <a:cubicBezTo>
                      <a:pt x="1962" y="0"/>
                      <a:pt x="1584" y="0"/>
                      <a:pt x="122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3"/>
              <p:cNvSpPr/>
              <p:nvPr/>
            </p:nvSpPr>
            <p:spPr>
              <a:xfrm>
                <a:off x="444850" y="2088125"/>
                <a:ext cx="360350" cy="67350"/>
              </a:xfrm>
              <a:custGeom>
                <a:avLst/>
                <a:gdLst/>
                <a:ahLst/>
                <a:cxnLst/>
                <a:rect l="l" t="t" r="r" b="b"/>
                <a:pathLst>
                  <a:path w="14414" h="2694" extrusionOk="0">
                    <a:moveTo>
                      <a:pt x="237" y="0"/>
                    </a:moveTo>
                    <a:cubicBezTo>
                      <a:pt x="71" y="0"/>
                      <a:pt x="1" y="308"/>
                      <a:pt x="213" y="331"/>
                    </a:cubicBezTo>
                    <a:cubicBezTo>
                      <a:pt x="1135" y="473"/>
                      <a:pt x="2080" y="567"/>
                      <a:pt x="2978" y="686"/>
                    </a:cubicBezTo>
                    <a:cubicBezTo>
                      <a:pt x="3923" y="804"/>
                      <a:pt x="4844" y="946"/>
                      <a:pt x="5789" y="1064"/>
                    </a:cubicBezTo>
                    <a:cubicBezTo>
                      <a:pt x="7632" y="1371"/>
                      <a:pt x="9452" y="1702"/>
                      <a:pt x="11295" y="2103"/>
                    </a:cubicBezTo>
                    <a:cubicBezTo>
                      <a:pt x="11791" y="2221"/>
                      <a:pt x="12310" y="2316"/>
                      <a:pt x="12830" y="2434"/>
                    </a:cubicBezTo>
                    <a:cubicBezTo>
                      <a:pt x="13090" y="2481"/>
                      <a:pt x="13350" y="2552"/>
                      <a:pt x="13610" y="2576"/>
                    </a:cubicBezTo>
                    <a:cubicBezTo>
                      <a:pt x="13894" y="2599"/>
                      <a:pt x="14153" y="2647"/>
                      <a:pt x="14413" y="2694"/>
                    </a:cubicBezTo>
                    <a:cubicBezTo>
                      <a:pt x="13941" y="2576"/>
                      <a:pt x="13492" y="2363"/>
                      <a:pt x="13067" y="2221"/>
                    </a:cubicBezTo>
                    <a:lnTo>
                      <a:pt x="11720" y="1867"/>
                    </a:lnTo>
                    <a:lnTo>
                      <a:pt x="8979" y="1253"/>
                    </a:lnTo>
                    <a:cubicBezTo>
                      <a:pt x="7160" y="898"/>
                      <a:pt x="5293" y="567"/>
                      <a:pt x="3427" y="331"/>
                    </a:cubicBezTo>
                    <a:cubicBezTo>
                      <a:pt x="2363" y="189"/>
                      <a:pt x="1300" y="48"/>
                      <a:pt x="2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3"/>
              <p:cNvSpPr/>
              <p:nvPr/>
            </p:nvSpPr>
            <p:spPr>
              <a:xfrm>
                <a:off x="431050" y="2244075"/>
                <a:ext cx="592700" cy="216525"/>
              </a:xfrm>
              <a:custGeom>
                <a:avLst/>
                <a:gdLst/>
                <a:ahLst/>
                <a:cxnLst/>
                <a:rect l="l" t="t" r="r" b="b"/>
                <a:pathLst>
                  <a:path w="23708" h="8661" extrusionOk="0">
                    <a:moveTo>
                      <a:pt x="23684" y="0"/>
                    </a:moveTo>
                    <a:cubicBezTo>
                      <a:pt x="22077" y="354"/>
                      <a:pt x="20471" y="685"/>
                      <a:pt x="18887" y="1111"/>
                    </a:cubicBezTo>
                    <a:cubicBezTo>
                      <a:pt x="17328" y="1559"/>
                      <a:pt x="15792" y="2008"/>
                      <a:pt x="14257" y="2528"/>
                    </a:cubicBezTo>
                    <a:cubicBezTo>
                      <a:pt x="11161" y="3544"/>
                      <a:pt x="8113" y="4725"/>
                      <a:pt x="5089" y="6001"/>
                    </a:cubicBezTo>
                    <a:cubicBezTo>
                      <a:pt x="4262" y="6356"/>
                      <a:pt x="3412" y="6734"/>
                      <a:pt x="2585" y="7112"/>
                    </a:cubicBezTo>
                    <a:cubicBezTo>
                      <a:pt x="1758" y="7514"/>
                      <a:pt x="907" y="7892"/>
                      <a:pt x="104" y="8364"/>
                    </a:cubicBezTo>
                    <a:cubicBezTo>
                      <a:pt x="0" y="8467"/>
                      <a:pt x="60" y="8661"/>
                      <a:pt x="171" y="8661"/>
                    </a:cubicBezTo>
                    <a:cubicBezTo>
                      <a:pt x="187" y="8661"/>
                      <a:pt x="204" y="8657"/>
                      <a:pt x="222" y="8648"/>
                    </a:cubicBezTo>
                    <a:cubicBezTo>
                      <a:pt x="1002" y="8364"/>
                      <a:pt x="1710" y="8010"/>
                      <a:pt x="2443" y="7655"/>
                    </a:cubicBezTo>
                    <a:cubicBezTo>
                      <a:pt x="3175" y="7301"/>
                      <a:pt x="3955" y="6970"/>
                      <a:pt x="4687" y="6639"/>
                    </a:cubicBezTo>
                    <a:cubicBezTo>
                      <a:pt x="6176" y="6001"/>
                      <a:pt x="7664" y="5363"/>
                      <a:pt x="9177" y="4773"/>
                    </a:cubicBezTo>
                    <a:cubicBezTo>
                      <a:pt x="12225" y="3591"/>
                      <a:pt x="15296" y="2528"/>
                      <a:pt x="18415" y="1583"/>
                    </a:cubicBezTo>
                    <a:cubicBezTo>
                      <a:pt x="19289" y="1323"/>
                      <a:pt x="20163" y="1087"/>
                      <a:pt x="21014" y="827"/>
                    </a:cubicBezTo>
                    <a:cubicBezTo>
                      <a:pt x="21912" y="567"/>
                      <a:pt x="22786" y="284"/>
                      <a:pt x="23684" y="71"/>
                    </a:cubicBezTo>
                    <a:cubicBezTo>
                      <a:pt x="23707" y="71"/>
                      <a:pt x="23707" y="0"/>
                      <a:pt x="2368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3"/>
              <p:cNvSpPr/>
              <p:nvPr/>
            </p:nvSpPr>
            <p:spPr>
              <a:xfrm>
                <a:off x="556575" y="2306075"/>
                <a:ext cx="310650" cy="141600"/>
              </a:xfrm>
              <a:custGeom>
                <a:avLst/>
                <a:gdLst/>
                <a:ahLst/>
                <a:cxnLst/>
                <a:rect l="l" t="t" r="r" b="b"/>
                <a:pathLst>
                  <a:path w="12426" h="5664" extrusionOk="0">
                    <a:moveTo>
                      <a:pt x="12425" y="1"/>
                    </a:moveTo>
                    <a:cubicBezTo>
                      <a:pt x="11622" y="332"/>
                      <a:pt x="10795" y="592"/>
                      <a:pt x="10015" y="922"/>
                    </a:cubicBezTo>
                    <a:cubicBezTo>
                      <a:pt x="9212" y="1230"/>
                      <a:pt x="8409" y="1560"/>
                      <a:pt x="7605" y="1915"/>
                    </a:cubicBezTo>
                    <a:cubicBezTo>
                      <a:pt x="6046" y="2600"/>
                      <a:pt x="4463" y="3309"/>
                      <a:pt x="2880" y="4018"/>
                    </a:cubicBezTo>
                    <a:cubicBezTo>
                      <a:pt x="2006" y="4419"/>
                      <a:pt x="1084" y="4821"/>
                      <a:pt x="210" y="5246"/>
                    </a:cubicBezTo>
                    <a:cubicBezTo>
                      <a:pt x="1" y="5372"/>
                      <a:pt x="125" y="5664"/>
                      <a:pt x="353" y="5664"/>
                    </a:cubicBezTo>
                    <a:cubicBezTo>
                      <a:pt x="382" y="5664"/>
                      <a:pt x="413" y="5659"/>
                      <a:pt x="446" y="5648"/>
                    </a:cubicBezTo>
                    <a:cubicBezTo>
                      <a:pt x="2029" y="4963"/>
                      <a:pt x="3565" y="4230"/>
                      <a:pt x="5124" y="3474"/>
                    </a:cubicBezTo>
                    <a:cubicBezTo>
                      <a:pt x="6707" y="2765"/>
                      <a:pt x="8267" y="2056"/>
                      <a:pt x="9803" y="1324"/>
                    </a:cubicBezTo>
                    <a:cubicBezTo>
                      <a:pt x="10677" y="922"/>
                      <a:pt x="11551" y="450"/>
                      <a:pt x="124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3"/>
              <p:cNvSpPr/>
              <p:nvPr/>
            </p:nvSpPr>
            <p:spPr>
              <a:xfrm>
                <a:off x="454750" y="2254175"/>
                <a:ext cx="492200" cy="139750"/>
              </a:xfrm>
              <a:custGeom>
                <a:avLst/>
                <a:gdLst/>
                <a:ahLst/>
                <a:cxnLst/>
                <a:rect l="l" t="t" r="r" b="b"/>
                <a:pathLst>
                  <a:path w="19688" h="5590" extrusionOk="0">
                    <a:moveTo>
                      <a:pt x="18973" y="0"/>
                    </a:moveTo>
                    <a:cubicBezTo>
                      <a:pt x="18858" y="0"/>
                      <a:pt x="18743" y="6"/>
                      <a:pt x="18625" y="21"/>
                    </a:cubicBezTo>
                    <a:cubicBezTo>
                      <a:pt x="18294" y="45"/>
                      <a:pt x="17963" y="45"/>
                      <a:pt x="17656" y="69"/>
                    </a:cubicBezTo>
                    <a:cubicBezTo>
                      <a:pt x="16971" y="139"/>
                      <a:pt x="16333" y="210"/>
                      <a:pt x="15648" y="305"/>
                    </a:cubicBezTo>
                    <a:cubicBezTo>
                      <a:pt x="14324" y="494"/>
                      <a:pt x="12978" y="730"/>
                      <a:pt x="11678" y="1014"/>
                    </a:cubicBezTo>
                    <a:cubicBezTo>
                      <a:pt x="9079" y="1581"/>
                      <a:pt x="6504" y="2313"/>
                      <a:pt x="4023" y="3258"/>
                    </a:cubicBezTo>
                    <a:cubicBezTo>
                      <a:pt x="3314" y="3518"/>
                      <a:pt x="2653" y="3802"/>
                      <a:pt x="1967" y="4156"/>
                    </a:cubicBezTo>
                    <a:cubicBezTo>
                      <a:pt x="1637" y="4321"/>
                      <a:pt x="1306" y="4463"/>
                      <a:pt x="999" y="4676"/>
                    </a:cubicBezTo>
                    <a:cubicBezTo>
                      <a:pt x="668" y="4889"/>
                      <a:pt x="361" y="5125"/>
                      <a:pt x="101" y="5385"/>
                    </a:cubicBezTo>
                    <a:cubicBezTo>
                      <a:pt x="1" y="5445"/>
                      <a:pt x="121" y="5589"/>
                      <a:pt x="246" y="5589"/>
                    </a:cubicBezTo>
                    <a:cubicBezTo>
                      <a:pt x="269" y="5589"/>
                      <a:pt x="292" y="5585"/>
                      <a:pt x="313" y="5574"/>
                    </a:cubicBezTo>
                    <a:cubicBezTo>
                      <a:pt x="621" y="5408"/>
                      <a:pt x="904" y="5267"/>
                      <a:pt x="1164" y="5101"/>
                    </a:cubicBezTo>
                    <a:cubicBezTo>
                      <a:pt x="1424" y="4912"/>
                      <a:pt x="1731" y="4770"/>
                      <a:pt x="2015" y="4629"/>
                    </a:cubicBezTo>
                    <a:cubicBezTo>
                      <a:pt x="2582" y="4321"/>
                      <a:pt x="3196" y="4062"/>
                      <a:pt x="3810" y="3825"/>
                    </a:cubicBezTo>
                    <a:cubicBezTo>
                      <a:pt x="5039" y="3353"/>
                      <a:pt x="6268" y="2927"/>
                      <a:pt x="7543" y="2549"/>
                    </a:cubicBezTo>
                    <a:cubicBezTo>
                      <a:pt x="10095" y="1793"/>
                      <a:pt x="12647" y="1203"/>
                      <a:pt x="15270" y="754"/>
                    </a:cubicBezTo>
                    <a:lnTo>
                      <a:pt x="17467" y="399"/>
                    </a:lnTo>
                    <a:cubicBezTo>
                      <a:pt x="17821" y="328"/>
                      <a:pt x="18176" y="281"/>
                      <a:pt x="18530" y="258"/>
                    </a:cubicBezTo>
                    <a:cubicBezTo>
                      <a:pt x="18932" y="187"/>
                      <a:pt x="19286" y="92"/>
                      <a:pt x="19664" y="45"/>
                    </a:cubicBezTo>
                    <a:cubicBezTo>
                      <a:pt x="19688" y="45"/>
                      <a:pt x="19664" y="21"/>
                      <a:pt x="19664" y="21"/>
                    </a:cubicBezTo>
                    <a:cubicBezTo>
                      <a:pt x="19428" y="21"/>
                      <a:pt x="19202" y="0"/>
                      <a:pt x="1897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3"/>
              <p:cNvSpPr/>
              <p:nvPr/>
            </p:nvSpPr>
            <p:spPr>
              <a:xfrm>
                <a:off x="454250" y="2291900"/>
                <a:ext cx="345050" cy="127475"/>
              </a:xfrm>
              <a:custGeom>
                <a:avLst/>
                <a:gdLst/>
                <a:ahLst/>
                <a:cxnLst/>
                <a:rect l="l" t="t" r="r" b="b"/>
                <a:pathLst>
                  <a:path w="13802" h="5099" extrusionOk="0">
                    <a:moveTo>
                      <a:pt x="13801" y="1"/>
                    </a:moveTo>
                    <a:cubicBezTo>
                      <a:pt x="13329" y="119"/>
                      <a:pt x="12856" y="190"/>
                      <a:pt x="12383" y="284"/>
                    </a:cubicBezTo>
                    <a:lnTo>
                      <a:pt x="11060" y="639"/>
                    </a:lnTo>
                    <a:cubicBezTo>
                      <a:pt x="10139" y="899"/>
                      <a:pt x="9241" y="1182"/>
                      <a:pt x="8367" y="1489"/>
                    </a:cubicBezTo>
                    <a:cubicBezTo>
                      <a:pt x="6595" y="2080"/>
                      <a:pt x="4823" y="2765"/>
                      <a:pt x="3074" y="3474"/>
                    </a:cubicBezTo>
                    <a:cubicBezTo>
                      <a:pt x="2105" y="3876"/>
                      <a:pt x="1089" y="4254"/>
                      <a:pt x="144" y="4774"/>
                    </a:cubicBezTo>
                    <a:cubicBezTo>
                      <a:pt x="1" y="4856"/>
                      <a:pt x="53" y="5099"/>
                      <a:pt x="209" y="5099"/>
                    </a:cubicBezTo>
                    <a:cubicBezTo>
                      <a:pt x="233" y="5099"/>
                      <a:pt x="258" y="5093"/>
                      <a:pt x="286" y="5081"/>
                    </a:cubicBezTo>
                    <a:cubicBezTo>
                      <a:pt x="1160" y="4774"/>
                      <a:pt x="1987" y="4348"/>
                      <a:pt x="2885" y="3994"/>
                    </a:cubicBezTo>
                    <a:cubicBezTo>
                      <a:pt x="3759" y="3639"/>
                      <a:pt x="4610" y="3285"/>
                      <a:pt x="5508" y="2931"/>
                    </a:cubicBezTo>
                    <a:cubicBezTo>
                      <a:pt x="7256" y="2245"/>
                      <a:pt x="8981" y="1631"/>
                      <a:pt x="10753" y="1064"/>
                    </a:cubicBezTo>
                    <a:cubicBezTo>
                      <a:pt x="11273" y="922"/>
                      <a:pt x="11769" y="757"/>
                      <a:pt x="12265" y="568"/>
                    </a:cubicBezTo>
                    <a:cubicBezTo>
                      <a:pt x="12525" y="473"/>
                      <a:pt x="12785" y="403"/>
                      <a:pt x="13021" y="308"/>
                    </a:cubicBezTo>
                    <a:cubicBezTo>
                      <a:pt x="13305" y="190"/>
                      <a:pt x="13541" y="95"/>
                      <a:pt x="1380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3"/>
              <p:cNvSpPr/>
              <p:nvPr/>
            </p:nvSpPr>
            <p:spPr>
              <a:xfrm>
                <a:off x="624150" y="2260100"/>
                <a:ext cx="408275" cy="482350"/>
              </a:xfrm>
              <a:custGeom>
                <a:avLst/>
                <a:gdLst/>
                <a:ahLst/>
                <a:cxnLst/>
                <a:rect l="l" t="t" r="r" b="b"/>
                <a:pathLst>
                  <a:path w="16331" h="19294" extrusionOk="0">
                    <a:moveTo>
                      <a:pt x="16311" y="0"/>
                    </a:moveTo>
                    <a:cubicBezTo>
                      <a:pt x="16305" y="0"/>
                      <a:pt x="16298" y="6"/>
                      <a:pt x="16291" y="21"/>
                    </a:cubicBezTo>
                    <a:cubicBezTo>
                      <a:pt x="15062" y="1107"/>
                      <a:pt x="13857" y="2218"/>
                      <a:pt x="12699" y="3376"/>
                    </a:cubicBezTo>
                    <a:cubicBezTo>
                      <a:pt x="11565" y="4533"/>
                      <a:pt x="10455" y="5715"/>
                      <a:pt x="9368" y="6920"/>
                    </a:cubicBezTo>
                    <a:cubicBezTo>
                      <a:pt x="7194" y="9353"/>
                      <a:pt x="5115" y="11882"/>
                      <a:pt x="3177" y="14504"/>
                    </a:cubicBezTo>
                    <a:cubicBezTo>
                      <a:pt x="2634" y="15260"/>
                      <a:pt x="2067" y="15993"/>
                      <a:pt x="1571" y="16725"/>
                    </a:cubicBezTo>
                    <a:cubicBezTo>
                      <a:pt x="1051" y="17505"/>
                      <a:pt x="508" y="18237"/>
                      <a:pt x="35" y="19041"/>
                    </a:cubicBezTo>
                    <a:cubicBezTo>
                      <a:pt x="1" y="19161"/>
                      <a:pt x="91" y="19294"/>
                      <a:pt x="188" y="19294"/>
                    </a:cubicBezTo>
                    <a:cubicBezTo>
                      <a:pt x="225" y="19294"/>
                      <a:pt x="263" y="19275"/>
                      <a:pt x="295" y="19230"/>
                    </a:cubicBezTo>
                    <a:cubicBezTo>
                      <a:pt x="815" y="18592"/>
                      <a:pt x="1240" y="17930"/>
                      <a:pt x="1713" y="17269"/>
                    </a:cubicBezTo>
                    <a:cubicBezTo>
                      <a:pt x="2185" y="16583"/>
                      <a:pt x="2658" y="15922"/>
                      <a:pt x="3154" y="15260"/>
                    </a:cubicBezTo>
                    <a:cubicBezTo>
                      <a:pt x="4146" y="13961"/>
                      <a:pt x="5115" y="12638"/>
                      <a:pt x="6131" y="11385"/>
                    </a:cubicBezTo>
                    <a:cubicBezTo>
                      <a:pt x="8163" y="8834"/>
                      <a:pt x="10313" y="6400"/>
                      <a:pt x="12534" y="3990"/>
                    </a:cubicBezTo>
                    <a:cubicBezTo>
                      <a:pt x="13148" y="3352"/>
                      <a:pt x="13762" y="2690"/>
                      <a:pt x="14400" y="2029"/>
                    </a:cubicBezTo>
                    <a:cubicBezTo>
                      <a:pt x="15015" y="1344"/>
                      <a:pt x="15653" y="682"/>
                      <a:pt x="16314" y="44"/>
                    </a:cubicBezTo>
                    <a:cubicBezTo>
                      <a:pt x="16331" y="28"/>
                      <a:pt x="16324" y="0"/>
                      <a:pt x="1631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3"/>
              <p:cNvSpPr/>
              <p:nvPr/>
            </p:nvSpPr>
            <p:spPr>
              <a:xfrm>
                <a:off x="726150" y="2392325"/>
                <a:ext cx="201900" cy="274175"/>
              </a:xfrm>
              <a:custGeom>
                <a:avLst/>
                <a:gdLst/>
                <a:ahLst/>
                <a:cxnLst/>
                <a:rect l="l" t="t" r="r" b="b"/>
                <a:pathLst>
                  <a:path w="8076" h="10967" extrusionOk="0">
                    <a:moveTo>
                      <a:pt x="8076" y="0"/>
                    </a:moveTo>
                    <a:lnTo>
                      <a:pt x="8076" y="0"/>
                    </a:lnTo>
                    <a:cubicBezTo>
                      <a:pt x="7532" y="686"/>
                      <a:pt x="6965" y="1324"/>
                      <a:pt x="6422" y="2009"/>
                    </a:cubicBezTo>
                    <a:cubicBezTo>
                      <a:pt x="5878" y="2694"/>
                      <a:pt x="5359" y="3379"/>
                      <a:pt x="4839" y="4088"/>
                    </a:cubicBezTo>
                    <a:cubicBezTo>
                      <a:pt x="3823" y="5458"/>
                      <a:pt x="2807" y="6852"/>
                      <a:pt x="1815" y="8246"/>
                    </a:cubicBezTo>
                    <a:cubicBezTo>
                      <a:pt x="1248" y="9050"/>
                      <a:pt x="657" y="9853"/>
                      <a:pt x="113" y="10656"/>
                    </a:cubicBezTo>
                    <a:cubicBezTo>
                      <a:pt x="1" y="10833"/>
                      <a:pt x="129" y="10966"/>
                      <a:pt x="274" y="10966"/>
                    </a:cubicBezTo>
                    <a:cubicBezTo>
                      <a:pt x="343" y="10966"/>
                      <a:pt x="415" y="10937"/>
                      <a:pt x="468" y="10869"/>
                    </a:cubicBezTo>
                    <a:cubicBezTo>
                      <a:pt x="1507" y="9499"/>
                      <a:pt x="2476" y="8081"/>
                      <a:pt x="3492" y="6687"/>
                    </a:cubicBezTo>
                    <a:cubicBezTo>
                      <a:pt x="4484" y="5269"/>
                      <a:pt x="5477" y="3875"/>
                      <a:pt x="6446" y="2458"/>
                    </a:cubicBezTo>
                    <a:cubicBezTo>
                      <a:pt x="7013" y="1654"/>
                      <a:pt x="7509" y="804"/>
                      <a:pt x="8076"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3"/>
              <p:cNvSpPr/>
              <p:nvPr/>
            </p:nvSpPr>
            <p:spPr>
              <a:xfrm>
                <a:off x="612625" y="2306675"/>
                <a:ext cx="357950" cy="365675"/>
              </a:xfrm>
              <a:custGeom>
                <a:avLst/>
                <a:gdLst/>
                <a:ahLst/>
                <a:cxnLst/>
                <a:rect l="l" t="t" r="r" b="b"/>
                <a:pathLst>
                  <a:path w="14318" h="14627" extrusionOk="0">
                    <a:moveTo>
                      <a:pt x="14294" y="1"/>
                    </a:moveTo>
                    <a:cubicBezTo>
                      <a:pt x="13987" y="142"/>
                      <a:pt x="13704" y="331"/>
                      <a:pt x="13397" y="497"/>
                    </a:cubicBezTo>
                    <a:lnTo>
                      <a:pt x="12617" y="1040"/>
                    </a:lnTo>
                    <a:cubicBezTo>
                      <a:pt x="12050" y="1418"/>
                      <a:pt x="11506" y="1843"/>
                      <a:pt x="10987" y="2245"/>
                    </a:cubicBezTo>
                    <a:cubicBezTo>
                      <a:pt x="9923" y="3072"/>
                      <a:pt x="8884" y="3923"/>
                      <a:pt x="7915" y="4844"/>
                    </a:cubicBezTo>
                    <a:cubicBezTo>
                      <a:pt x="5930" y="6640"/>
                      <a:pt x="4111" y="8577"/>
                      <a:pt x="2386" y="10609"/>
                    </a:cubicBezTo>
                    <a:cubicBezTo>
                      <a:pt x="1914" y="11200"/>
                      <a:pt x="1441" y="11791"/>
                      <a:pt x="1039" y="12405"/>
                    </a:cubicBezTo>
                    <a:cubicBezTo>
                      <a:pt x="827" y="12712"/>
                      <a:pt x="638" y="13019"/>
                      <a:pt x="472" y="13350"/>
                    </a:cubicBezTo>
                    <a:cubicBezTo>
                      <a:pt x="283" y="13681"/>
                      <a:pt x="142" y="14035"/>
                      <a:pt x="47" y="14390"/>
                    </a:cubicBezTo>
                    <a:cubicBezTo>
                      <a:pt x="1" y="14528"/>
                      <a:pt x="95" y="14626"/>
                      <a:pt x="192" y="14626"/>
                    </a:cubicBezTo>
                    <a:cubicBezTo>
                      <a:pt x="244" y="14626"/>
                      <a:pt x="297" y="14598"/>
                      <a:pt x="331" y="14531"/>
                    </a:cubicBezTo>
                    <a:cubicBezTo>
                      <a:pt x="496" y="14248"/>
                      <a:pt x="685" y="13988"/>
                      <a:pt x="827" y="13704"/>
                    </a:cubicBezTo>
                    <a:cubicBezTo>
                      <a:pt x="969" y="13421"/>
                      <a:pt x="1158" y="13161"/>
                      <a:pt x="1323" y="12854"/>
                    </a:cubicBezTo>
                    <a:cubicBezTo>
                      <a:pt x="1677" y="12310"/>
                      <a:pt x="2055" y="11791"/>
                      <a:pt x="2481" y="11294"/>
                    </a:cubicBezTo>
                    <a:cubicBezTo>
                      <a:pt x="3308" y="10255"/>
                      <a:pt x="4182" y="9286"/>
                      <a:pt x="5080" y="8294"/>
                    </a:cubicBezTo>
                    <a:cubicBezTo>
                      <a:pt x="6875" y="6380"/>
                      <a:pt x="8836" y="4584"/>
                      <a:pt x="10868" y="2859"/>
                    </a:cubicBezTo>
                    <a:cubicBezTo>
                      <a:pt x="11435" y="2387"/>
                      <a:pt x="12026" y="1914"/>
                      <a:pt x="12617" y="1442"/>
                    </a:cubicBezTo>
                    <a:cubicBezTo>
                      <a:pt x="12900" y="1206"/>
                      <a:pt x="13160" y="1017"/>
                      <a:pt x="13467" y="780"/>
                    </a:cubicBezTo>
                    <a:cubicBezTo>
                      <a:pt x="13751" y="544"/>
                      <a:pt x="14034" y="260"/>
                      <a:pt x="14318" y="24"/>
                    </a:cubicBezTo>
                    <a:cubicBezTo>
                      <a:pt x="14318" y="24"/>
                      <a:pt x="14318" y="1"/>
                      <a:pt x="1429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3"/>
              <p:cNvSpPr/>
              <p:nvPr/>
            </p:nvSpPr>
            <p:spPr>
              <a:xfrm>
                <a:off x="623400" y="2414175"/>
                <a:ext cx="237900" cy="280900"/>
              </a:xfrm>
              <a:custGeom>
                <a:avLst/>
                <a:gdLst/>
                <a:ahLst/>
                <a:cxnLst/>
                <a:rect l="l" t="t" r="r" b="b"/>
                <a:pathLst>
                  <a:path w="9516" h="11236" extrusionOk="0">
                    <a:moveTo>
                      <a:pt x="9516" y="1"/>
                    </a:moveTo>
                    <a:lnTo>
                      <a:pt x="9516" y="1"/>
                    </a:lnTo>
                    <a:cubicBezTo>
                      <a:pt x="9162" y="308"/>
                      <a:pt x="8783" y="615"/>
                      <a:pt x="8429" y="946"/>
                    </a:cubicBezTo>
                    <a:lnTo>
                      <a:pt x="7437" y="1915"/>
                    </a:lnTo>
                    <a:cubicBezTo>
                      <a:pt x="6799" y="2600"/>
                      <a:pt x="6137" y="3309"/>
                      <a:pt x="5523" y="4017"/>
                    </a:cubicBezTo>
                    <a:cubicBezTo>
                      <a:pt x="4294" y="5435"/>
                      <a:pt x="3066" y="6876"/>
                      <a:pt x="1955" y="8341"/>
                    </a:cubicBezTo>
                    <a:cubicBezTo>
                      <a:pt x="1294" y="9168"/>
                      <a:pt x="632" y="10042"/>
                      <a:pt x="89" y="10940"/>
                    </a:cubicBezTo>
                    <a:cubicBezTo>
                      <a:pt x="0" y="11081"/>
                      <a:pt x="110" y="11236"/>
                      <a:pt x="220" y="11236"/>
                    </a:cubicBezTo>
                    <a:cubicBezTo>
                      <a:pt x="258" y="11236"/>
                      <a:pt x="295" y="11218"/>
                      <a:pt x="325" y="11176"/>
                    </a:cubicBezTo>
                    <a:cubicBezTo>
                      <a:pt x="916" y="10468"/>
                      <a:pt x="1459" y="9688"/>
                      <a:pt x="2026" y="8932"/>
                    </a:cubicBezTo>
                    <a:cubicBezTo>
                      <a:pt x="2569" y="8176"/>
                      <a:pt x="3160" y="7443"/>
                      <a:pt x="3751" y="6687"/>
                    </a:cubicBezTo>
                    <a:cubicBezTo>
                      <a:pt x="4932" y="5246"/>
                      <a:pt x="6161" y="3828"/>
                      <a:pt x="7389" y="2434"/>
                    </a:cubicBezTo>
                    <a:cubicBezTo>
                      <a:pt x="7744" y="2056"/>
                      <a:pt x="8098" y="1678"/>
                      <a:pt x="8453" y="1253"/>
                    </a:cubicBezTo>
                    <a:lnTo>
                      <a:pt x="8996" y="639"/>
                    </a:lnTo>
                    <a:cubicBezTo>
                      <a:pt x="9162" y="426"/>
                      <a:pt x="9303" y="190"/>
                      <a:pt x="951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3"/>
              <p:cNvSpPr/>
              <p:nvPr/>
            </p:nvSpPr>
            <p:spPr>
              <a:xfrm>
                <a:off x="931575" y="2271525"/>
                <a:ext cx="115800" cy="618200"/>
              </a:xfrm>
              <a:custGeom>
                <a:avLst/>
                <a:gdLst/>
                <a:ahLst/>
                <a:cxnLst/>
                <a:rect l="l" t="t" r="r" b="b"/>
                <a:pathLst>
                  <a:path w="4632" h="24728" extrusionOk="0">
                    <a:moveTo>
                      <a:pt x="4614" y="1"/>
                    </a:moveTo>
                    <a:cubicBezTo>
                      <a:pt x="4602" y="1"/>
                      <a:pt x="4584" y="13"/>
                      <a:pt x="4561" y="36"/>
                    </a:cubicBezTo>
                    <a:cubicBezTo>
                      <a:pt x="4065" y="1596"/>
                      <a:pt x="3568" y="3155"/>
                      <a:pt x="3143" y="4762"/>
                    </a:cubicBezTo>
                    <a:cubicBezTo>
                      <a:pt x="2741" y="6321"/>
                      <a:pt x="2387" y="7880"/>
                      <a:pt x="2033" y="9487"/>
                    </a:cubicBezTo>
                    <a:cubicBezTo>
                      <a:pt x="1347" y="12677"/>
                      <a:pt x="851" y="15890"/>
                      <a:pt x="473" y="19127"/>
                    </a:cubicBezTo>
                    <a:cubicBezTo>
                      <a:pt x="355" y="20048"/>
                      <a:pt x="260" y="20946"/>
                      <a:pt x="166" y="21844"/>
                    </a:cubicBezTo>
                    <a:cubicBezTo>
                      <a:pt x="71" y="22766"/>
                      <a:pt x="1" y="23687"/>
                      <a:pt x="1" y="24609"/>
                    </a:cubicBezTo>
                    <a:cubicBezTo>
                      <a:pt x="52" y="24685"/>
                      <a:pt x="151" y="24727"/>
                      <a:pt x="232" y="24727"/>
                    </a:cubicBezTo>
                    <a:cubicBezTo>
                      <a:pt x="300" y="24727"/>
                      <a:pt x="355" y="24697"/>
                      <a:pt x="355" y="24632"/>
                    </a:cubicBezTo>
                    <a:cubicBezTo>
                      <a:pt x="473" y="23829"/>
                      <a:pt x="520" y="23002"/>
                      <a:pt x="591" y="22199"/>
                    </a:cubicBezTo>
                    <a:cubicBezTo>
                      <a:pt x="639" y="21372"/>
                      <a:pt x="733" y="20592"/>
                      <a:pt x="828" y="19765"/>
                    </a:cubicBezTo>
                    <a:cubicBezTo>
                      <a:pt x="993" y="18135"/>
                      <a:pt x="1206" y="16528"/>
                      <a:pt x="1465" y="14945"/>
                    </a:cubicBezTo>
                    <a:cubicBezTo>
                      <a:pt x="1985" y="11732"/>
                      <a:pt x="2600" y="8542"/>
                      <a:pt x="3332" y="5352"/>
                    </a:cubicBezTo>
                    <a:cubicBezTo>
                      <a:pt x="3545" y="4454"/>
                      <a:pt x="3757" y="3604"/>
                      <a:pt x="3946" y="2706"/>
                    </a:cubicBezTo>
                    <a:cubicBezTo>
                      <a:pt x="4159" y="1832"/>
                      <a:pt x="4395" y="910"/>
                      <a:pt x="4632" y="36"/>
                    </a:cubicBezTo>
                    <a:cubicBezTo>
                      <a:pt x="4632" y="13"/>
                      <a:pt x="4626" y="1"/>
                      <a:pt x="461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3"/>
              <p:cNvSpPr/>
              <p:nvPr/>
            </p:nvSpPr>
            <p:spPr>
              <a:xfrm>
                <a:off x="982975" y="2437225"/>
                <a:ext cx="40175" cy="335525"/>
              </a:xfrm>
              <a:custGeom>
                <a:avLst/>
                <a:gdLst/>
                <a:ahLst/>
                <a:cxnLst/>
                <a:rect l="l" t="t" r="r" b="b"/>
                <a:pathLst>
                  <a:path w="1607" h="13421" extrusionOk="0">
                    <a:moveTo>
                      <a:pt x="1607" y="0"/>
                    </a:moveTo>
                    <a:lnTo>
                      <a:pt x="1607" y="0"/>
                    </a:lnTo>
                    <a:cubicBezTo>
                      <a:pt x="1489" y="874"/>
                      <a:pt x="1300" y="1725"/>
                      <a:pt x="1182" y="2576"/>
                    </a:cubicBezTo>
                    <a:cubicBezTo>
                      <a:pt x="1063" y="3426"/>
                      <a:pt x="945" y="4300"/>
                      <a:pt x="874" y="5151"/>
                    </a:cubicBezTo>
                    <a:cubicBezTo>
                      <a:pt x="685" y="6852"/>
                      <a:pt x="473" y="8577"/>
                      <a:pt x="307" y="10278"/>
                    </a:cubicBezTo>
                    <a:cubicBezTo>
                      <a:pt x="213" y="11270"/>
                      <a:pt x="95" y="12239"/>
                      <a:pt x="24" y="13208"/>
                    </a:cubicBezTo>
                    <a:cubicBezTo>
                      <a:pt x="0" y="13350"/>
                      <a:pt x="101" y="13420"/>
                      <a:pt x="210" y="13420"/>
                    </a:cubicBezTo>
                    <a:cubicBezTo>
                      <a:pt x="319" y="13420"/>
                      <a:pt x="437" y="13350"/>
                      <a:pt x="449" y="13208"/>
                    </a:cubicBezTo>
                    <a:cubicBezTo>
                      <a:pt x="662" y="11507"/>
                      <a:pt x="780" y="9782"/>
                      <a:pt x="945" y="8081"/>
                    </a:cubicBezTo>
                    <a:cubicBezTo>
                      <a:pt x="1111" y="6356"/>
                      <a:pt x="1276" y="4655"/>
                      <a:pt x="1418" y="2930"/>
                    </a:cubicBezTo>
                    <a:cubicBezTo>
                      <a:pt x="1512" y="1961"/>
                      <a:pt x="1512" y="993"/>
                      <a:pt x="160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3"/>
              <p:cNvSpPr/>
              <p:nvPr/>
            </p:nvSpPr>
            <p:spPr>
              <a:xfrm>
                <a:off x="883150" y="2343450"/>
                <a:ext cx="134100" cy="492050"/>
              </a:xfrm>
              <a:custGeom>
                <a:avLst/>
                <a:gdLst/>
                <a:ahLst/>
                <a:cxnLst/>
                <a:rect l="l" t="t" r="r" b="b"/>
                <a:pathLst>
                  <a:path w="5364" h="19682" extrusionOk="0">
                    <a:moveTo>
                      <a:pt x="5352" y="0"/>
                    </a:moveTo>
                    <a:cubicBezTo>
                      <a:pt x="5346" y="0"/>
                      <a:pt x="5340" y="6"/>
                      <a:pt x="5340" y="18"/>
                    </a:cubicBezTo>
                    <a:lnTo>
                      <a:pt x="4797" y="892"/>
                    </a:lnTo>
                    <a:cubicBezTo>
                      <a:pt x="4655" y="1199"/>
                      <a:pt x="4513" y="1483"/>
                      <a:pt x="4371" y="1766"/>
                    </a:cubicBezTo>
                    <a:cubicBezTo>
                      <a:pt x="4088" y="2381"/>
                      <a:pt x="3828" y="2971"/>
                      <a:pt x="3592" y="3609"/>
                    </a:cubicBezTo>
                    <a:cubicBezTo>
                      <a:pt x="3072" y="4862"/>
                      <a:pt x="2599" y="6138"/>
                      <a:pt x="2197" y="7390"/>
                    </a:cubicBezTo>
                    <a:cubicBezTo>
                      <a:pt x="1394" y="9942"/>
                      <a:pt x="756" y="12541"/>
                      <a:pt x="307" y="15140"/>
                    </a:cubicBezTo>
                    <a:cubicBezTo>
                      <a:pt x="189" y="15872"/>
                      <a:pt x="71" y="16604"/>
                      <a:pt x="47" y="17384"/>
                    </a:cubicBezTo>
                    <a:cubicBezTo>
                      <a:pt x="0" y="17739"/>
                      <a:pt x="0" y="18117"/>
                      <a:pt x="0" y="18471"/>
                    </a:cubicBezTo>
                    <a:cubicBezTo>
                      <a:pt x="0" y="18849"/>
                      <a:pt x="71" y="19203"/>
                      <a:pt x="166" y="19605"/>
                    </a:cubicBezTo>
                    <a:cubicBezTo>
                      <a:pt x="183" y="19658"/>
                      <a:pt x="233" y="19681"/>
                      <a:pt x="289" y="19681"/>
                    </a:cubicBezTo>
                    <a:cubicBezTo>
                      <a:pt x="384" y="19681"/>
                      <a:pt x="496" y="19615"/>
                      <a:pt x="496" y="19511"/>
                    </a:cubicBezTo>
                    <a:cubicBezTo>
                      <a:pt x="496" y="19180"/>
                      <a:pt x="520" y="18849"/>
                      <a:pt x="520" y="18518"/>
                    </a:cubicBezTo>
                    <a:lnTo>
                      <a:pt x="520" y="17550"/>
                    </a:lnTo>
                    <a:cubicBezTo>
                      <a:pt x="544" y="16912"/>
                      <a:pt x="638" y="16250"/>
                      <a:pt x="733" y="15636"/>
                    </a:cubicBezTo>
                    <a:cubicBezTo>
                      <a:pt x="922" y="14336"/>
                      <a:pt x="1205" y="13037"/>
                      <a:pt x="1489" y="11761"/>
                    </a:cubicBezTo>
                    <a:cubicBezTo>
                      <a:pt x="2103" y="9185"/>
                      <a:pt x="2883" y="6657"/>
                      <a:pt x="3781" y="4176"/>
                    </a:cubicBezTo>
                    <a:cubicBezTo>
                      <a:pt x="4064" y="3468"/>
                      <a:pt x="4324" y="2782"/>
                      <a:pt x="4584" y="2074"/>
                    </a:cubicBezTo>
                    <a:cubicBezTo>
                      <a:pt x="4702" y="1766"/>
                      <a:pt x="4867" y="1388"/>
                      <a:pt x="4962" y="1081"/>
                    </a:cubicBezTo>
                    <a:cubicBezTo>
                      <a:pt x="5127" y="727"/>
                      <a:pt x="5245" y="372"/>
                      <a:pt x="5364" y="18"/>
                    </a:cubicBezTo>
                    <a:cubicBezTo>
                      <a:pt x="5364" y="6"/>
                      <a:pt x="5358" y="0"/>
                      <a:pt x="5352"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3"/>
              <p:cNvSpPr/>
              <p:nvPr/>
            </p:nvSpPr>
            <p:spPr>
              <a:xfrm>
                <a:off x="908550" y="2490975"/>
                <a:ext cx="67350" cy="357650"/>
              </a:xfrm>
              <a:custGeom>
                <a:avLst/>
                <a:gdLst/>
                <a:ahLst/>
                <a:cxnLst/>
                <a:rect l="l" t="t" r="r" b="b"/>
                <a:pathLst>
                  <a:path w="2694" h="14306" extrusionOk="0">
                    <a:moveTo>
                      <a:pt x="2694" y="0"/>
                    </a:moveTo>
                    <a:cubicBezTo>
                      <a:pt x="2688" y="20"/>
                      <a:pt x="2683" y="40"/>
                      <a:pt x="2678" y="60"/>
                    </a:cubicBezTo>
                    <a:lnTo>
                      <a:pt x="2678" y="60"/>
                    </a:lnTo>
                    <a:cubicBezTo>
                      <a:pt x="2684" y="40"/>
                      <a:pt x="2689" y="20"/>
                      <a:pt x="2694" y="0"/>
                    </a:cubicBezTo>
                    <a:close/>
                    <a:moveTo>
                      <a:pt x="2678" y="60"/>
                    </a:moveTo>
                    <a:cubicBezTo>
                      <a:pt x="2558" y="509"/>
                      <a:pt x="2357" y="917"/>
                      <a:pt x="2221" y="1347"/>
                    </a:cubicBezTo>
                    <a:lnTo>
                      <a:pt x="1867" y="2670"/>
                    </a:lnTo>
                    <a:lnTo>
                      <a:pt x="1252" y="5435"/>
                    </a:lnTo>
                    <a:cubicBezTo>
                      <a:pt x="898" y="7254"/>
                      <a:pt x="567" y="9120"/>
                      <a:pt x="331" y="10987"/>
                    </a:cubicBezTo>
                    <a:cubicBezTo>
                      <a:pt x="189" y="12050"/>
                      <a:pt x="24" y="13113"/>
                      <a:pt x="0" y="14177"/>
                    </a:cubicBezTo>
                    <a:cubicBezTo>
                      <a:pt x="0" y="14256"/>
                      <a:pt x="95" y="14305"/>
                      <a:pt x="184" y="14305"/>
                    </a:cubicBezTo>
                    <a:cubicBezTo>
                      <a:pt x="254" y="14305"/>
                      <a:pt x="320" y="14274"/>
                      <a:pt x="331" y="14200"/>
                    </a:cubicBezTo>
                    <a:cubicBezTo>
                      <a:pt x="473" y="13279"/>
                      <a:pt x="567" y="12334"/>
                      <a:pt x="685" y="11412"/>
                    </a:cubicBezTo>
                    <a:cubicBezTo>
                      <a:pt x="803" y="10467"/>
                      <a:pt x="945" y="9546"/>
                      <a:pt x="1063" y="8624"/>
                    </a:cubicBezTo>
                    <a:cubicBezTo>
                      <a:pt x="1371" y="6781"/>
                      <a:pt x="1678" y="4938"/>
                      <a:pt x="2103" y="3119"/>
                    </a:cubicBezTo>
                    <a:cubicBezTo>
                      <a:pt x="2221" y="2623"/>
                      <a:pt x="2316" y="2079"/>
                      <a:pt x="2434" y="1583"/>
                    </a:cubicBezTo>
                    <a:cubicBezTo>
                      <a:pt x="2481" y="1323"/>
                      <a:pt x="2552" y="1040"/>
                      <a:pt x="2576" y="780"/>
                    </a:cubicBezTo>
                    <a:cubicBezTo>
                      <a:pt x="2597" y="540"/>
                      <a:pt x="2619" y="300"/>
                      <a:pt x="2678" y="6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3"/>
              <p:cNvSpPr/>
              <p:nvPr/>
            </p:nvSpPr>
            <p:spPr>
              <a:xfrm>
                <a:off x="1065075" y="2271525"/>
                <a:ext cx="217350" cy="591700"/>
              </a:xfrm>
              <a:custGeom>
                <a:avLst/>
                <a:gdLst/>
                <a:ahLst/>
                <a:cxnLst/>
                <a:rect l="l" t="t" r="r" b="b"/>
                <a:pathLst>
                  <a:path w="8694" h="23668" extrusionOk="0">
                    <a:moveTo>
                      <a:pt x="36" y="1"/>
                    </a:moveTo>
                    <a:cubicBezTo>
                      <a:pt x="18" y="1"/>
                      <a:pt x="0" y="13"/>
                      <a:pt x="0" y="36"/>
                    </a:cubicBezTo>
                    <a:cubicBezTo>
                      <a:pt x="355" y="1619"/>
                      <a:pt x="686" y="3249"/>
                      <a:pt x="1135" y="4809"/>
                    </a:cubicBezTo>
                    <a:cubicBezTo>
                      <a:pt x="1560" y="6368"/>
                      <a:pt x="2009" y="7904"/>
                      <a:pt x="2552" y="9440"/>
                    </a:cubicBezTo>
                    <a:cubicBezTo>
                      <a:pt x="3545" y="12535"/>
                      <a:pt x="4726" y="15583"/>
                      <a:pt x="6002" y="18607"/>
                    </a:cubicBezTo>
                    <a:cubicBezTo>
                      <a:pt x="6356" y="19434"/>
                      <a:pt x="6734" y="20285"/>
                      <a:pt x="7112" y="21112"/>
                    </a:cubicBezTo>
                    <a:cubicBezTo>
                      <a:pt x="7514" y="21939"/>
                      <a:pt x="7892" y="22789"/>
                      <a:pt x="8364" y="23593"/>
                    </a:cubicBezTo>
                    <a:cubicBezTo>
                      <a:pt x="8399" y="23644"/>
                      <a:pt x="8455" y="23667"/>
                      <a:pt x="8509" y="23667"/>
                    </a:cubicBezTo>
                    <a:cubicBezTo>
                      <a:pt x="8604" y="23667"/>
                      <a:pt x="8693" y="23595"/>
                      <a:pt x="8648" y="23474"/>
                    </a:cubicBezTo>
                    <a:cubicBezTo>
                      <a:pt x="8364" y="22718"/>
                      <a:pt x="8010" y="22010"/>
                      <a:pt x="7656" y="21253"/>
                    </a:cubicBezTo>
                    <a:cubicBezTo>
                      <a:pt x="7301" y="20521"/>
                      <a:pt x="6970" y="19765"/>
                      <a:pt x="6640" y="19009"/>
                    </a:cubicBezTo>
                    <a:cubicBezTo>
                      <a:pt x="6002" y="17544"/>
                      <a:pt x="5364" y="16032"/>
                      <a:pt x="4773" y="14520"/>
                    </a:cubicBezTo>
                    <a:cubicBezTo>
                      <a:pt x="3592" y="11495"/>
                      <a:pt x="2552" y="8424"/>
                      <a:pt x="1607" y="5281"/>
                    </a:cubicBezTo>
                    <a:cubicBezTo>
                      <a:pt x="1324" y="4431"/>
                      <a:pt x="1087" y="3533"/>
                      <a:pt x="827" y="2682"/>
                    </a:cubicBezTo>
                    <a:cubicBezTo>
                      <a:pt x="567" y="1808"/>
                      <a:pt x="308" y="910"/>
                      <a:pt x="71" y="36"/>
                    </a:cubicBezTo>
                    <a:cubicBezTo>
                      <a:pt x="71" y="13"/>
                      <a:pt x="54" y="1"/>
                      <a:pt x="3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3"/>
              <p:cNvSpPr/>
              <p:nvPr/>
            </p:nvSpPr>
            <p:spPr>
              <a:xfrm>
                <a:off x="1126500" y="2428350"/>
                <a:ext cx="143300" cy="308450"/>
              </a:xfrm>
              <a:custGeom>
                <a:avLst/>
                <a:gdLst/>
                <a:ahLst/>
                <a:cxnLst/>
                <a:rect l="l" t="t" r="r" b="b"/>
                <a:pathLst>
                  <a:path w="5732" h="12338" extrusionOk="0">
                    <a:moveTo>
                      <a:pt x="1" y="1"/>
                    </a:moveTo>
                    <a:cubicBezTo>
                      <a:pt x="331" y="804"/>
                      <a:pt x="591" y="1631"/>
                      <a:pt x="922" y="2434"/>
                    </a:cubicBezTo>
                    <a:cubicBezTo>
                      <a:pt x="1229" y="3238"/>
                      <a:pt x="1560" y="4017"/>
                      <a:pt x="1914" y="4821"/>
                    </a:cubicBezTo>
                    <a:cubicBezTo>
                      <a:pt x="2600" y="6380"/>
                      <a:pt x="3308" y="7987"/>
                      <a:pt x="4017" y="9546"/>
                    </a:cubicBezTo>
                    <a:cubicBezTo>
                      <a:pt x="4419" y="10444"/>
                      <a:pt x="4821" y="11342"/>
                      <a:pt x="5246" y="12240"/>
                    </a:cubicBezTo>
                    <a:cubicBezTo>
                      <a:pt x="5294" y="12309"/>
                      <a:pt x="5359" y="12338"/>
                      <a:pt x="5423" y="12338"/>
                    </a:cubicBezTo>
                    <a:cubicBezTo>
                      <a:pt x="5578" y="12338"/>
                      <a:pt x="5731" y="12171"/>
                      <a:pt x="5648" y="12003"/>
                    </a:cubicBezTo>
                    <a:cubicBezTo>
                      <a:pt x="4962" y="10420"/>
                      <a:pt x="4230" y="8885"/>
                      <a:pt x="3474" y="7302"/>
                    </a:cubicBezTo>
                    <a:cubicBezTo>
                      <a:pt x="2765" y="5742"/>
                      <a:pt x="2056" y="4183"/>
                      <a:pt x="1324" y="2647"/>
                    </a:cubicBezTo>
                    <a:cubicBezTo>
                      <a:pt x="922" y="1749"/>
                      <a:pt x="450" y="899"/>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3"/>
              <p:cNvSpPr/>
              <p:nvPr/>
            </p:nvSpPr>
            <p:spPr>
              <a:xfrm>
                <a:off x="1074525" y="2348675"/>
                <a:ext cx="141175" cy="490375"/>
              </a:xfrm>
              <a:custGeom>
                <a:avLst/>
                <a:gdLst/>
                <a:ahLst/>
                <a:cxnLst/>
                <a:rect l="l" t="t" r="r" b="b"/>
                <a:pathLst>
                  <a:path w="5647" h="19615" extrusionOk="0">
                    <a:moveTo>
                      <a:pt x="65" y="1"/>
                    </a:moveTo>
                    <a:cubicBezTo>
                      <a:pt x="58" y="1"/>
                      <a:pt x="48" y="22"/>
                      <a:pt x="48" y="22"/>
                    </a:cubicBezTo>
                    <a:cubicBezTo>
                      <a:pt x="48" y="376"/>
                      <a:pt x="0" y="683"/>
                      <a:pt x="48" y="1038"/>
                    </a:cubicBezTo>
                    <a:cubicBezTo>
                      <a:pt x="71" y="1368"/>
                      <a:pt x="71" y="1699"/>
                      <a:pt x="95" y="2030"/>
                    </a:cubicBezTo>
                    <a:cubicBezTo>
                      <a:pt x="166" y="2692"/>
                      <a:pt x="237" y="3353"/>
                      <a:pt x="331" y="4038"/>
                    </a:cubicBezTo>
                    <a:cubicBezTo>
                      <a:pt x="520" y="5361"/>
                      <a:pt x="757" y="6685"/>
                      <a:pt x="1040" y="7984"/>
                    </a:cubicBezTo>
                    <a:cubicBezTo>
                      <a:pt x="1607" y="10583"/>
                      <a:pt x="2340" y="13158"/>
                      <a:pt x="3285" y="15639"/>
                    </a:cubicBezTo>
                    <a:cubicBezTo>
                      <a:pt x="3545" y="16348"/>
                      <a:pt x="3828" y="17033"/>
                      <a:pt x="4182" y="17695"/>
                    </a:cubicBezTo>
                    <a:cubicBezTo>
                      <a:pt x="4348" y="18026"/>
                      <a:pt x="4490" y="18356"/>
                      <a:pt x="4702" y="18687"/>
                    </a:cubicBezTo>
                    <a:cubicBezTo>
                      <a:pt x="4915" y="18994"/>
                      <a:pt x="5151" y="19302"/>
                      <a:pt x="5411" y="19561"/>
                    </a:cubicBezTo>
                    <a:cubicBezTo>
                      <a:pt x="5430" y="19599"/>
                      <a:pt x="5456" y="19615"/>
                      <a:pt x="5484" y="19615"/>
                    </a:cubicBezTo>
                    <a:cubicBezTo>
                      <a:pt x="5562" y="19615"/>
                      <a:pt x="5646" y="19488"/>
                      <a:pt x="5576" y="19349"/>
                    </a:cubicBezTo>
                    <a:cubicBezTo>
                      <a:pt x="5435" y="19065"/>
                      <a:pt x="5293" y="18758"/>
                      <a:pt x="5128" y="18498"/>
                    </a:cubicBezTo>
                    <a:cubicBezTo>
                      <a:pt x="4939" y="18238"/>
                      <a:pt x="4797" y="17931"/>
                      <a:pt x="4655" y="17648"/>
                    </a:cubicBezTo>
                    <a:cubicBezTo>
                      <a:pt x="4348" y="17081"/>
                      <a:pt x="4088" y="16466"/>
                      <a:pt x="3852" y="15876"/>
                    </a:cubicBezTo>
                    <a:cubicBezTo>
                      <a:pt x="3379" y="14623"/>
                      <a:pt x="2954" y="13395"/>
                      <a:pt x="2576" y="12119"/>
                    </a:cubicBezTo>
                    <a:cubicBezTo>
                      <a:pt x="1820" y="9591"/>
                      <a:pt x="1229" y="7015"/>
                      <a:pt x="780" y="4416"/>
                    </a:cubicBezTo>
                    <a:lnTo>
                      <a:pt x="426" y="2195"/>
                    </a:lnTo>
                    <a:cubicBezTo>
                      <a:pt x="355" y="1841"/>
                      <a:pt x="308" y="1487"/>
                      <a:pt x="284" y="1132"/>
                    </a:cubicBezTo>
                    <a:cubicBezTo>
                      <a:pt x="213" y="754"/>
                      <a:pt x="119" y="400"/>
                      <a:pt x="71" y="22"/>
                    </a:cubicBezTo>
                    <a:cubicBezTo>
                      <a:pt x="71" y="6"/>
                      <a:pt x="69" y="1"/>
                      <a:pt x="6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3"/>
              <p:cNvSpPr/>
              <p:nvPr/>
            </p:nvSpPr>
            <p:spPr>
              <a:xfrm>
                <a:off x="1112925" y="2496275"/>
                <a:ext cx="128150" cy="343850"/>
              </a:xfrm>
              <a:custGeom>
                <a:avLst/>
                <a:gdLst/>
                <a:ahLst/>
                <a:cxnLst/>
                <a:rect l="l" t="t" r="r" b="b"/>
                <a:pathLst>
                  <a:path w="5126" h="13754" extrusionOk="0">
                    <a:moveTo>
                      <a:pt x="0" y="1"/>
                    </a:moveTo>
                    <a:lnTo>
                      <a:pt x="0" y="1"/>
                    </a:lnTo>
                    <a:cubicBezTo>
                      <a:pt x="118" y="473"/>
                      <a:pt x="189" y="946"/>
                      <a:pt x="284" y="1419"/>
                    </a:cubicBezTo>
                    <a:lnTo>
                      <a:pt x="638" y="2765"/>
                    </a:lnTo>
                    <a:cubicBezTo>
                      <a:pt x="898" y="3663"/>
                      <a:pt x="1182" y="4561"/>
                      <a:pt x="1489" y="5459"/>
                    </a:cubicBezTo>
                    <a:cubicBezTo>
                      <a:pt x="2079" y="7231"/>
                      <a:pt x="2765" y="9003"/>
                      <a:pt x="3473" y="10728"/>
                    </a:cubicBezTo>
                    <a:cubicBezTo>
                      <a:pt x="3875" y="11720"/>
                      <a:pt x="4253" y="12712"/>
                      <a:pt x="4773" y="13657"/>
                    </a:cubicBezTo>
                    <a:cubicBezTo>
                      <a:pt x="4815" y="13725"/>
                      <a:pt x="4875" y="13753"/>
                      <a:pt x="4932" y="13753"/>
                    </a:cubicBezTo>
                    <a:cubicBezTo>
                      <a:pt x="5034" y="13753"/>
                      <a:pt x="5126" y="13661"/>
                      <a:pt x="5080" y="13539"/>
                    </a:cubicBezTo>
                    <a:cubicBezTo>
                      <a:pt x="4773" y="12665"/>
                      <a:pt x="4348" y="11815"/>
                      <a:pt x="3993" y="10940"/>
                    </a:cubicBezTo>
                    <a:cubicBezTo>
                      <a:pt x="3639" y="10043"/>
                      <a:pt x="3284" y="9192"/>
                      <a:pt x="2930" y="8318"/>
                    </a:cubicBezTo>
                    <a:cubicBezTo>
                      <a:pt x="2245" y="6569"/>
                      <a:pt x="1631" y="4821"/>
                      <a:pt x="1063" y="3049"/>
                    </a:cubicBezTo>
                    <a:cubicBezTo>
                      <a:pt x="922" y="2553"/>
                      <a:pt x="756" y="2056"/>
                      <a:pt x="567" y="1537"/>
                    </a:cubicBezTo>
                    <a:cubicBezTo>
                      <a:pt x="473" y="1277"/>
                      <a:pt x="402" y="1017"/>
                      <a:pt x="307" y="781"/>
                    </a:cubicBezTo>
                    <a:cubicBezTo>
                      <a:pt x="189" y="521"/>
                      <a:pt x="95" y="28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3"/>
              <p:cNvSpPr/>
              <p:nvPr/>
            </p:nvSpPr>
            <p:spPr>
              <a:xfrm>
                <a:off x="1080775" y="2263900"/>
                <a:ext cx="483900" cy="407300"/>
              </a:xfrm>
              <a:custGeom>
                <a:avLst/>
                <a:gdLst/>
                <a:ahLst/>
                <a:cxnLst/>
                <a:rect l="l" t="t" r="r" b="b"/>
                <a:pathLst>
                  <a:path w="19356" h="16292" extrusionOk="0">
                    <a:moveTo>
                      <a:pt x="34" y="1"/>
                    </a:moveTo>
                    <a:cubicBezTo>
                      <a:pt x="14" y="1"/>
                      <a:pt x="1" y="17"/>
                      <a:pt x="34" y="34"/>
                    </a:cubicBezTo>
                    <a:cubicBezTo>
                      <a:pt x="1121" y="1239"/>
                      <a:pt x="2231" y="2444"/>
                      <a:pt x="3389" y="3602"/>
                    </a:cubicBezTo>
                    <a:cubicBezTo>
                      <a:pt x="4547" y="4759"/>
                      <a:pt x="5728" y="5846"/>
                      <a:pt x="6933" y="6957"/>
                    </a:cubicBezTo>
                    <a:cubicBezTo>
                      <a:pt x="9367" y="9131"/>
                      <a:pt x="11895" y="11210"/>
                      <a:pt x="14518" y="13147"/>
                    </a:cubicBezTo>
                    <a:cubicBezTo>
                      <a:pt x="15274" y="13691"/>
                      <a:pt x="16006" y="14234"/>
                      <a:pt x="16739" y="14754"/>
                    </a:cubicBezTo>
                    <a:cubicBezTo>
                      <a:pt x="17518" y="15274"/>
                      <a:pt x="18251" y="15817"/>
                      <a:pt x="19054" y="16290"/>
                    </a:cubicBezTo>
                    <a:cubicBezTo>
                      <a:pt x="19063" y="16291"/>
                      <a:pt x="19071" y="16291"/>
                      <a:pt x="19080" y="16291"/>
                    </a:cubicBezTo>
                    <a:cubicBezTo>
                      <a:pt x="19233" y="16291"/>
                      <a:pt x="19355" y="16096"/>
                      <a:pt x="19243" y="16006"/>
                    </a:cubicBezTo>
                    <a:cubicBezTo>
                      <a:pt x="18605" y="15510"/>
                      <a:pt x="17944" y="15061"/>
                      <a:pt x="17282" y="14588"/>
                    </a:cubicBezTo>
                    <a:cubicBezTo>
                      <a:pt x="16597" y="14116"/>
                      <a:pt x="15935" y="13643"/>
                      <a:pt x="15274" y="13147"/>
                    </a:cubicBezTo>
                    <a:cubicBezTo>
                      <a:pt x="13974" y="12178"/>
                      <a:pt x="12675" y="11186"/>
                      <a:pt x="11399" y="10194"/>
                    </a:cubicBezTo>
                    <a:cubicBezTo>
                      <a:pt x="8847" y="8162"/>
                      <a:pt x="6413" y="5988"/>
                      <a:pt x="4003" y="3791"/>
                    </a:cubicBezTo>
                    <a:cubicBezTo>
                      <a:pt x="3365" y="3176"/>
                      <a:pt x="2704" y="2538"/>
                      <a:pt x="2042" y="1924"/>
                    </a:cubicBezTo>
                    <a:cubicBezTo>
                      <a:pt x="1357" y="1310"/>
                      <a:pt x="696" y="648"/>
                      <a:pt x="58" y="10"/>
                    </a:cubicBezTo>
                    <a:cubicBezTo>
                      <a:pt x="51" y="3"/>
                      <a:pt x="42" y="1"/>
                      <a:pt x="3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3"/>
              <p:cNvSpPr/>
              <p:nvPr/>
            </p:nvSpPr>
            <p:spPr>
              <a:xfrm>
                <a:off x="1213325" y="2368100"/>
                <a:ext cx="276075" cy="199750"/>
              </a:xfrm>
              <a:custGeom>
                <a:avLst/>
                <a:gdLst/>
                <a:ahLst/>
                <a:cxnLst/>
                <a:rect l="l" t="t" r="r" b="b"/>
                <a:pathLst>
                  <a:path w="11043" h="7990" extrusionOk="0">
                    <a:moveTo>
                      <a:pt x="1" y="1"/>
                    </a:moveTo>
                    <a:lnTo>
                      <a:pt x="1" y="1"/>
                    </a:lnTo>
                    <a:cubicBezTo>
                      <a:pt x="686" y="544"/>
                      <a:pt x="1348" y="1088"/>
                      <a:pt x="2009" y="1655"/>
                    </a:cubicBezTo>
                    <a:cubicBezTo>
                      <a:pt x="2694" y="2198"/>
                      <a:pt x="3380" y="2718"/>
                      <a:pt x="4088" y="3214"/>
                    </a:cubicBezTo>
                    <a:cubicBezTo>
                      <a:pt x="5482" y="4254"/>
                      <a:pt x="6853" y="5270"/>
                      <a:pt x="8247" y="6262"/>
                    </a:cubicBezTo>
                    <a:cubicBezTo>
                      <a:pt x="9050" y="6829"/>
                      <a:pt x="9854" y="7420"/>
                      <a:pt x="10680" y="7940"/>
                    </a:cubicBezTo>
                    <a:cubicBezTo>
                      <a:pt x="10715" y="7974"/>
                      <a:pt x="10751" y="7989"/>
                      <a:pt x="10785" y="7989"/>
                    </a:cubicBezTo>
                    <a:cubicBezTo>
                      <a:pt x="10933" y="7989"/>
                      <a:pt x="11043" y="7701"/>
                      <a:pt x="10869" y="7585"/>
                    </a:cubicBezTo>
                    <a:cubicBezTo>
                      <a:pt x="9499" y="6546"/>
                      <a:pt x="8081" y="5577"/>
                      <a:pt x="6687" y="4584"/>
                    </a:cubicBezTo>
                    <a:cubicBezTo>
                      <a:pt x="5270" y="3568"/>
                      <a:pt x="3876" y="2600"/>
                      <a:pt x="2458" y="1631"/>
                    </a:cubicBezTo>
                    <a:cubicBezTo>
                      <a:pt x="1655" y="1064"/>
                      <a:pt x="804" y="568"/>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3"/>
              <p:cNvSpPr/>
              <p:nvPr/>
            </p:nvSpPr>
            <p:spPr>
              <a:xfrm>
                <a:off x="1127675" y="2324975"/>
                <a:ext cx="366925" cy="357125"/>
              </a:xfrm>
              <a:custGeom>
                <a:avLst/>
                <a:gdLst/>
                <a:ahLst/>
                <a:cxnLst/>
                <a:rect l="l" t="t" r="r" b="b"/>
                <a:pathLst>
                  <a:path w="14677" h="14285" extrusionOk="0">
                    <a:moveTo>
                      <a:pt x="25" y="1"/>
                    </a:moveTo>
                    <a:cubicBezTo>
                      <a:pt x="25" y="1"/>
                      <a:pt x="1" y="1"/>
                      <a:pt x="1" y="48"/>
                    </a:cubicBezTo>
                    <a:cubicBezTo>
                      <a:pt x="143" y="332"/>
                      <a:pt x="332" y="639"/>
                      <a:pt x="497" y="922"/>
                    </a:cubicBezTo>
                    <a:lnTo>
                      <a:pt x="1041" y="1726"/>
                    </a:lnTo>
                    <a:cubicBezTo>
                      <a:pt x="1419" y="2293"/>
                      <a:pt x="1844" y="2813"/>
                      <a:pt x="2245" y="3356"/>
                    </a:cubicBezTo>
                    <a:cubicBezTo>
                      <a:pt x="3072" y="4419"/>
                      <a:pt x="3923" y="5435"/>
                      <a:pt x="4845" y="6428"/>
                    </a:cubicBezTo>
                    <a:cubicBezTo>
                      <a:pt x="6640" y="8389"/>
                      <a:pt x="8578" y="10232"/>
                      <a:pt x="10610" y="11933"/>
                    </a:cubicBezTo>
                    <a:cubicBezTo>
                      <a:pt x="11200" y="12405"/>
                      <a:pt x="11791" y="12878"/>
                      <a:pt x="12405" y="13303"/>
                    </a:cubicBezTo>
                    <a:cubicBezTo>
                      <a:pt x="12712" y="13516"/>
                      <a:pt x="13020" y="13681"/>
                      <a:pt x="13350" y="13870"/>
                    </a:cubicBezTo>
                    <a:cubicBezTo>
                      <a:pt x="13681" y="14036"/>
                      <a:pt x="14036" y="14177"/>
                      <a:pt x="14390" y="14272"/>
                    </a:cubicBezTo>
                    <a:cubicBezTo>
                      <a:pt x="14417" y="14281"/>
                      <a:pt x="14442" y="14285"/>
                      <a:pt x="14465" y="14285"/>
                    </a:cubicBezTo>
                    <a:cubicBezTo>
                      <a:pt x="14622" y="14285"/>
                      <a:pt x="14676" y="14094"/>
                      <a:pt x="14532" y="14012"/>
                    </a:cubicBezTo>
                    <a:cubicBezTo>
                      <a:pt x="14248" y="13847"/>
                      <a:pt x="13988" y="13658"/>
                      <a:pt x="13705" y="13516"/>
                    </a:cubicBezTo>
                    <a:cubicBezTo>
                      <a:pt x="13421" y="13374"/>
                      <a:pt x="13138" y="13185"/>
                      <a:pt x="12854" y="13020"/>
                    </a:cubicBezTo>
                    <a:cubicBezTo>
                      <a:pt x="12311" y="12665"/>
                      <a:pt x="11791" y="12264"/>
                      <a:pt x="11295" y="11862"/>
                    </a:cubicBezTo>
                    <a:cubicBezTo>
                      <a:pt x="10255" y="11035"/>
                      <a:pt x="9286" y="10137"/>
                      <a:pt x="8294" y="9263"/>
                    </a:cubicBezTo>
                    <a:cubicBezTo>
                      <a:pt x="6380" y="7467"/>
                      <a:pt x="4585" y="5506"/>
                      <a:pt x="2860" y="3474"/>
                    </a:cubicBezTo>
                    <a:cubicBezTo>
                      <a:pt x="2387" y="2907"/>
                      <a:pt x="1915" y="2316"/>
                      <a:pt x="1442" y="1726"/>
                    </a:cubicBezTo>
                    <a:cubicBezTo>
                      <a:pt x="1206" y="1442"/>
                      <a:pt x="1017" y="1159"/>
                      <a:pt x="781" y="875"/>
                    </a:cubicBezTo>
                    <a:cubicBezTo>
                      <a:pt x="544" y="568"/>
                      <a:pt x="261" y="308"/>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3"/>
              <p:cNvSpPr/>
              <p:nvPr/>
            </p:nvSpPr>
            <p:spPr>
              <a:xfrm>
                <a:off x="1234000" y="2433675"/>
                <a:ext cx="282850" cy="236575"/>
              </a:xfrm>
              <a:custGeom>
                <a:avLst/>
                <a:gdLst/>
                <a:ahLst/>
                <a:cxnLst/>
                <a:rect l="l" t="t" r="r" b="b"/>
                <a:pathLst>
                  <a:path w="11314" h="9463" extrusionOk="0">
                    <a:moveTo>
                      <a:pt x="1" y="0"/>
                    </a:moveTo>
                    <a:lnTo>
                      <a:pt x="1" y="0"/>
                    </a:lnTo>
                    <a:cubicBezTo>
                      <a:pt x="332" y="355"/>
                      <a:pt x="639" y="733"/>
                      <a:pt x="946" y="1087"/>
                    </a:cubicBezTo>
                    <a:lnTo>
                      <a:pt x="1938" y="2080"/>
                    </a:lnTo>
                    <a:cubicBezTo>
                      <a:pt x="2600" y="2718"/>
                      <a:pt x="3309" y="3379"/>
                      <a:pt x="4017" y="3993"/>
                    </a:cubicBezTo>
                    <a:cubicBezTo>
                      <a:pt x="5435" y="5222"/>
                      <a:pt x="6900" y="6451"/>
                      <a:pt x="8365" y="7561"/>
                    </a:cubicBezTo>
                    <a:cubicBezTo>
                      <a:pt x="9192" y="8223"/>
                      <a:pt x="10042" y="8884"/>
                      <a:pt x="10964" y="9428"/>
                    </a:cubicBezTo>
                    <a:cubicBezTo>
                      <a:pt x="11007" y="9452"/>
                      <a:pt x="11049" y="9462"/>
                      <a:pt x="11086" y="9462"/>
                    </a:cubicBezTo>
                    <a:cubicBezTo>
                      <a:pt x="11231" y="9462"/>
                      <a:pt x="11313" y="9304"/>
                      <a:pt x="11200" y="9191"/>
                    </a:cubicBezTo>
                    <a:cubicBezTo>
                      <a:pt x="10491" y="8601"/>
                      <a:pt x="9688" y="8081"/>
                      <a:pt x="8956" y="7514"/>
                    </a:cubicBezTo>
                    <a:cubicBezTo>
                      <a:pt x="8200" y="6947"/>
                      <a:pt x="7443" y="6356"/>
                      <a:pt x="6711" y="5765"/>
                    </a:cubicBezTo>
                    <a:cubicBezTo>
                      <a:pt x="5270" y="4584"/>
                      <a:pt x="3852" y="3379"/>
                      <a:pt x="2458" y="2127"/>
                    </a:cubicBezTo>
                    <a:cubicBezTo>
                      <a:pt x="2080" y="1772"/>
                      <a:pt x="1702" y="1418"/>
                      <a:pt x="1277" y="1064"/>
                    </a:cubicBezTo>
                    <a:lnTo>
                      <a:pt x="662" y="544"/>
                    </a:lnTo>
                    <a:cubicBezTo>
                      <a:pt x="450" y="355"/>
                      <a:pt x="213" y="213"/>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3"/>
              <p:cNvSpPr/>
              <p:nvPr/>
            </p:nvSpPr>
            <p:spPr>
              <a:xfrm>
                <a:off x="1091650" y="2247600"/>
                <a:ext cx="620250" cy="115800"/>
              </a:xfrm>
              <a:custGeom>
                <a:avLst/>
                <a:gdLst/>
                <a:ahLst/>
                <a:cxnLst/>
                <a:rect l="l" t="t" r="r" b="b"/>
                <a:pathLst>
                  <a:path w="24810" h="4632" extrusionOk="0">
                    <a:moveTo>
                      <a:pt x="24" y="1"/>
                    </a:moveTo>
                    <a:cubicBezTo>
                      <a:pt x="1" y="1"/>
                      <a:pt x="1" y="24"/>
                      <a:pt x="24" y="72"/>
                    </a:cubicBezTo>
                    <a:cubicBezTo>
                      <a:pt x="1584" y="568"/>
                      <a:pt x="3167" y="1064"/>
                      <a:pt x="4750" y="1489"/>
                    </a:cubicBezTo>
                    <a:cubicBezTo>
                      <a:pt x="6333" y="1891"/>
                      <a:pt x="7892" y="2245"/>
                      <a:pt x="9475" y="2600"/>
                    </a:cubicBezTo>
                    <a:cubicBezTo>
                      <a:pt x="12665" y="3285"/>
                      <a:pt x="15878" y="3781"/>
                      <a:pt x="19139" y="4159"/>
                    </a:cubicBezTo>
                    <a:cubicBezTo>
                      <a:pt x="20060" y="4277"/>
                      <a:pt x="20935" y="4372"/>
                      <a:pt x="21856" y="4466"/>
                    </a:cubicBezTo>
                    <a:cubicBezTo>
                      <a:pt x="22777" y="4561"/>
                      <a:pt x="23675" y="4632"/>
                      <a:pt x="24597" y="4632"/>
                    </a:cubicBezTo>
                    <a:cubicBezTo>
                      <a:pt x="24762" y="4584"/>
                      <a:pt x="24809" y="4325"/>
                      <a:pt x="24644" y="4277"/>
                    </a:cubicBezTo>
                    <a:cubicBezTo>
                      <a:pt x="23841" y="4159"/>
                      <a:pt x="23014" y="4112"/>
                      <a:pt x="22210" y="4041"/>
                    </a:cubicBezTo>
                    <a:cubicBezTo>
                      <a:pt x="21383" y="3994"/>
                      <a:pt x="20580" y="3899"/>
                      <a:pt x="19753" y="3805"/>
                    </a:cubicBezTo>
                    <a:cubicBezTo>
                      <a:pt x="18146" y="3639"/>
                      <a:pt x="16540" y="3427"/>
                      <a:pt x="14957" y="3167"/>
                    </a:cubicBezTo>
                    <a:cubicBezTo>
                      <a:pt x="11720" y="2671"/>
                      <a:pt x="8530" y="2033"/>
                      <a:pt x="5340" y="1300"/>
                    </a:cubicBezTo>
                    <a:cubicBezTo>
                      <a:pt x="4466" y="1088"/>
                      <a:pt x="3592" y="899"/>
                      <a:pt x="2718" y="686"/>
                    </a:cubicBezTo>
                    <a:cubicBezTo>
                      <a:pt x="1820" y="473"/>
                      <a:pt x="922" y="237"/>
                      <a:pt x="2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3"/>
              <p:cNvSpPr/>
              <p:nvPr/>
            </p:nvSpPr>
            <p:spPr>
              <a:xfrm>
                <a:off x="1257625" y="2273000"/>
                <a:ext cx="337825" cy="39050"/>
              </a:xfrm>
              <a:custGeom>
                <a:avLst/>
                <a:gdLst/>
                <a:ahLst/>
                <a:cxnLst/>
                <a:rect l="l" t="t" r="r" b="b"/>
                <a:pathLst>
                  <a:path w="13513" h="1562" extrusionOk="0">
                    <a:moveTo>
                      <a:pt x="1" y="1"/>
                    </a:moveTo>
                    <a:cubicBezTo>
                      <a:pt x="875" y="119"/>
                      <a:pt x="1726" y="284"/>
                      <a:pt x="2576" y="402"/>
                    </a:cubicBezTo>
                    <a:cubicBezTo>
                      <a:pt x="3427" y="521"/>
                      <a:pt x="4301" y="639"/>
                      <a:pt x="5152" y="733"/>
                    </a:cubicBezTo>
                    <a:cubicBezTo>
                      <a:pt x="6853" y="922"/>
                      <a:pt x="8578" y="1111"/>
                      <a:pt x="10279" y="1300"/>
                    </a:cubicBezTo>
                    <a:cubicBezTo>
                      <a:pt x="11271" y="1395"/>
                      <a:pt x="12240" y="1513"/>
                      <a:pt x="13209" y="1560"/>
                    </a:cubicBezTo>
                    <a:cubicBezTo>
                      <a:pt x="13217" y="1561"/>
                      <a:pt x="13226" y="1561"/>
                      <a:pt x="13234" y="1561"/>
                    </a:cubicBezTo>
                    <a:cubicBezTo>
                      <a:pt x="13513" y="1561"/>
                      <a:pt x="13461" y="1181"/>
                      <a:pt x="13209" y="1159"/>
                    </a:cubicBezTo>
                    <a:cubicBezTo>
                      <a:pt x="11507" y="946"/>
                      <a:pt x="9783" y="828"/>
                      <a:pt x="8082" y="639"/>
                    </a:cubicBezTo>
                    <a:cubicBezTo>
                      <a:pt x="6357" y="497"/>
                      <a:pt x="4656" y="332"/>
                      <a:pt x="2931" y="166"/>
                    </a:cubicBezTo>
                    <a:cubicBezTo>
                      <a:pt x="1962" y="95"/>
                      <a:pt x="993" y="95"/>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3"/>
              <p:cNvSpPr/>
              <p:nvPr/>
            </p:nvSpPr>
            <p:spPr>
              <a:xfrm>
                <a:off x="1164300" y="2278325"/>
                <a:ext cx="493250" cy="133525"/>
              </a:xfrm>
              <a:custGeom>
                <a:avLst/>
                <a:gdLst/>
                <a:ahLst/>
                <a:cxnLst/>
                <a:rect l="l" t="t" r="r" b="b"/>
                <a:pathLst>
                  <a:path w="19730" h="5341" extrusionOk="0">
                    <a:moveTo>
                      <a:pt x="24" y="0"/>
                    </a:moveTo>
                    <a:cubicBezTo>
                      <a:pt x="1" y="0"/>
                      <a:pt x="1" y="24"/>
                      <a:pt x="24" y="24"/>
                    </a:cubicBezTo>
                    <a:lnTo>
                      <a:pt x="899" y="544"/>
                    </a:lnTo>
                    <a:cubicBezTo>
                      <a:pt x="1206" y="709"/>
                      <a:pt x="1489" y="851"/>
                      <a:pt x="1773" y="969"/>
                    </a:cubicBezTo>
                    <a:cubicBezTo>
                      <a:pt x="2387" y="1253"/>
                      <a:pt x="2978" y="1536"/>
                      <a:pt x="3616" y="1772"/>
                    </a:cubicBezTo>
                    <a:cubicBezTo>
                      <a:pt x="4868" y="2269"/>
                      <a:pt x="6144" y="2741"/>
                      <a:pt x="7396" y="3143"/>
                    </a:cubicBezTo>
                    <a:cubicBezTo>
                      <a:pt x="9948" y="3946"/>
                      <a:pt x="12547" y="4608"/>
                      <a:pt x="15146" y="5033"/>
                    </a:cubicBezTo>
                    <a:cubicBezTo>
                      <a:pt x="15878" y="5151"/>
                      <a:pt x="16611" y="5269"/>
                      <a:pt x="17391" y="5317"/>
                    </a:cubicBezTo>
                    <a:cubicBezTo>
                      <a:pt x="17745" y="5340"/>
                      <a:pt x="18123" y="5340"/>
                      <a:pt x="18477" y="5340"/>
                    </a:cubicBezTo>
                    <a:cubicBezTo>
                      <a:pt x="18855" y="5340"/>
                      <a:pt x="19210" y="5269"/>
                      <a:pt x="19612" y="5198"/>
                    </a:cubicBezTo>
                    <a:cubicBezTo>
                      <a:pt x="19730" y="5128"/>
                      <a:pt x="19682" y="4868"/>
                      <a:pt x="19517" y="4868"/>
                    </a:cubicBezTo>
                    <a:cubicBezTo>
                      <a:pt x="19186" y="4868"/>
                      <a:pt x="18855" y="4844"/>
                      <a:pt x="18548" y="4844"/>
                    </a:cubicBezTo>
                    <a:lnTo>
                      <a:pt x="17556" y="4844"/>
                    </a:lnTo>
                    <a:cubicBezTo>
                      <a:pt x="16918" y="4797"/>
                      <a:pt x="16256" y="4726"/>
                      <a:pt x="15642" y="4631"/>
                    </a:cubicBezTo>
                    <a:cubicBezTo>
                      <a:pt x="14343" y="4419"/>
                      <a:pt x="13043" y="4159"/>
                      <a:pt x="11767" y="3852"/>
                    </a:cubicBezTo>
                    <a:cubicBezTo>
                      <a:pt x="9215" y="3237"/>
                      <a:pt x="6664" y="2481"/>
                      <a:pt x="4183" y="1560"/>
                    </a:cubicBezTo>
                    <a:cubicBezTo>
                      <a:pt x="3474" y="1300"/>
                      <a:pt x="2789" y="1016"/>
                      <a:pt x="2080" y="756"/>
                    </a:cubicBezTo>
                    <a:cubicBezTo>
                      <a:pt x="1773" y="638"/>
                      <a:pt x="1395" y="497"/>
                      <a:pt x="1088" y="378"/>
                    </a:cubicBezTo>
                    <a:cubicBezTo>
                      <a:pt x="733" y="237"/>
                      <a:pt x="379" y="119"/>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3"/>
              <p:cNvSpPr/>
              <p:nvPr/>
            </p:nvSpPr>
            <p:spPr>
              <a:xfrm>
                <a:off x="1310800" y="2319675"/>
                <a:ext cx="360350" cy="66775"/>
              </a:xfrm>
              <a:custGeom>
                <a:avLst/>
                <a:gdLst/>
                <a:ahLst/>
                <a:cxnLst/>
                <a:rect l="l" t="t" r="r" b="b"/>
                <a:pathLst>
                  <a:path w="14414" h="2671" extrusionOk="0">
                    <a:moveTo>
                      <a:pt x="0" y="0"/>
                    </a:moveTo>
                    <a:lnTo>
                      <a:pt x="0" y="0"/>
                    </a:lnTo>
                    <a:cubicBezTo>
                      <a:pt x="473" y="118"/>
                      <a:pt x="922" y="307"/>
                      <a:pt x="1371" y="473"/>
                    </a:cubicBezTo>
                    <a:lnTo>
                      <a:pt x="2694" y="804"/>
                    </a:lnTo>
                    <a:lnTo>
                      <a:pt x="5435" y="1442"/>
                    </a:lnTo>
                    <a:cubicBezTo>
                      <a:pt x="7278" y="1796"/>
                      <a:pt x="9144" y="2127"/>
                      <a:pt x="10987" y="2339"/>
                    </a:cubicBezTo>
                    <a:cubicBezTo>
                      <a:pt x="12050" y="2505"/>
                      <a:pt x="13114" y="2647"/>
                      <a:pt x="14177" y="2670"/>
                    </a:cubicBezTo>
                    <a:cubicBezTo>
                      <a:pt x="14366" y="2670"/>
                      <a:pt x="14413" y="2387"/>
                      <a:pt x="14224" y="2363"/>
                    </a:cubicBezTo>
                    <a:cubicBezTo>
                      <a:pt x="13303" y="2198"/>
                      <a:pt x="12358" y="2127"/>
                      <a:pt x="11436" y="2009"/>
                    </a:cubicBezTo>
                    <a:cubicBezTo>
                      <a:pt x="10491" y="1891"/>
                      <a:pt x="9546" y="1725"/>
                      <a:pt x="8624" y="1607"/>
                    </a:cubicBezTo>
                    <a:cubicBezTo>
                      <a:pt x="6805" y="1323"/>
                      <a:pt x="4962" y="993"/>
                      <a:pt x="3143" y="591"/>
                    </a:cubicBezTo>
                    <a:cubicBezTo>
                      <a:pt x="2647" y="473"/>
                      <a:pt x="2103" y="378"/>
                      <a:pt x="1607" y="260"/>
                    </a:cubicBezTo>
                    <a:cubicBezTo>
                      <a:pt x="1347" y="189"/>
                      <a:pt x="1064" y="142"/>
                      <a:pt x="804" y="118"/>
                    </a:cubicBezTo>
                    <a:cubicBezTo>
                      <a:pt x="544" y="71"/>
                      <a:pt x="284" y="48"/>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3"/>
              <p:cNvSpPr/>
              <p:nvPr/>
            </p:nvSpPr>
            <p:spPr>
              <a:xfrm>
                <a:off x="1092250" y="2014125"/>
                <a:ext cx="592800" cy="216975"/>
              </a:xfrm>
              <a:custGeom>
                <a:avLst/>
                <a:gdLst/>
                <a:ahLst/>
                <a:cxnLst/>
                <a:rect l="l" t="t" r="r" b="b"/>
                <a:pathLst>
                  <a:path w="23712" h="8679" extrusionOk="0">
                    <a:moveTo>
                      <a:pt x="23522" y="1"/>
                    </a:moveTo>
                    <a:cubicBezTo>
                      <a:pt x="23511" y="1"/>
                      <a:pt x="23499" y="3"/>
                      <a:pt x="23486" y="7"/>
                    </a:cubicBezTo>
                    <a:cubicBezTo>
                      <a:pt x="22730" y="314"/>
                      <a:pt x="22021" y="669"/>
                      <a:pt x="21265" y="1023"/>
                    </a:cubicBezTo>
                    <a:cubicBezTo>
                      <a:pt x="20532" y="1377"/>
                      <a:pt x="19776" y="1708"/>
                      <a:pt x="19020" y="2015"/>
                    </a:cubicBezTo>
                    <a:cubicBezTo>
                      <a:pt x="17555" y="2677"/>
                      <a:pt x="16043" y="3291"/>
                      <a:pt x="14531" y="3882"/>
                    </a:cubicBezTo>
                    <a:cubicBezTo>
                      <a:pt x="11507" y="5063"/>
                      <a:pt x="8435" y="6126"/>
                      <a:pt x="5293" y="7072"/>
                    </a:cubicBezTo>
                    <a:cubicBezTo>
                      <a:pt x="4442" y="7331"/>
                      <a:pt x="3544" y="7568"/>
                      <a:pt x="2694" y="7851"/>
                    </a:cubicBezTo>
                    <a:cubicBezTo>
                      <a:pt x="1820" y="8111"/>
                      <a:pt x="922" y="8371"/>
                      <a:pt x="48" y="8607"/>
                    </a:cubicBezTo>
                    <a:cubicBezTo>
                      <a:pt x="0" y="8607"/>
                      <a:pt x="0" y="8678"/>
                      <a:pt x="48" y="8678"/>
                    </a:cubicBezTo>
                    <a:cubicBezTo>
                      <a:pt x="1631" y="8300"/>
                      <a:pt x="3261" y="7993"/>
                      <a:pt x="4820" y="7544"/>
                    </a:cubicBezTo>
                    <a:cubicBezTo>
                      <a:pt x="6380" y="7095"/>
                      <a:pt x="7915" y="6670"/>
                      <a:pt x="9451" y="6126"/>
                    </a:cubicBezTo>
                    <a:cubicBezTo>
                      <a:pt x="12546" y="5134"/>
                      <a:pt x="15594" y="3953"/>
                      <a:pt x="18619" y="2677"/>
                    </a:cubicBezTo>
                    <a:cubicBezTo>
                      <a:pt x="19446" y="2322"/>
                      <a:pt x="20296" y="1944"/>
                      <a:pt x="21123" y="1543"/>
                    </a:cubicBezTo>
                    <a:cubicBezTo>
                      <a:pt x="21950" y="1165"/>
                      <a:pt x="22801" y="787"/>
                      <a:pt x="23604" y="314"/>
                    </a:cubicBezTo>
                    <a:cubicBezTo>
                      <a:pt x="23712" y="207"/>
                      <a:pt x="23643" y="1"/>
                      <a:pt x="235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3"/>
              <p:cNvSpPr/>
              <p:nvPr/>
            </p:nvSpPr>
            <p:spPr>
              <a:xfrm>
                <a:off x="1248775" y="2027475"/>
                <a:ext cx="311225" cy="141600"/>
              </a:xfrm>
              <a:custGeom>
                <a:avLst/>
                <a:gdLst/>
                <a:ahLst/>
                <a:cxnLst/>
                <a:rect l="l" t="t" r="r" b="b"/>
                <a:pathLst>
                  <a:path w="12449" h="5664" extrusionOk="0">
                    <a:moveTo>
                      <a:pt x="12091" y="1"/>
                    </a:moveTo>
                    <a:cubicBezTo>
                      <a:pt x="12063" y="1"/>
                      <a:pt x="12033" y="6"/>
                      <a:pt x="12003" y="16"/>
                    </a:cubicBezTo>
                    <a:cubicBezTo>
                      <a:pt x="10397" y="702"/>
                      <a:pt x="8861" y="1434"/>
                      <a:pt x="7301" y="2167"/>
                    </a:cubicBezTo>
                    <a:cubicBezTo>
                      <a:pt x="5742" y="2875"/>
                      <a:pt x="4183" y="3584"/>
                      <a:pt x="2623" y="4317"/>
                    </a:cubicBezTo>
                    <a:cubicBezTo>
                      <a:pt x="1749" y="4742"/>
                      <a:pt x="898" y="5214"/>
                      <a:pt x="1" y="5663"/>
                    </a:cubicBezTo>
                    <a:cubicBezTo>
                      <a:pt x="804" y="5333"/>
                      <a:pt x="1631" y="5073"/>
                      <a:pt x="2434" y="4742"/>
                    </a:cubicBezTo>
                    <a:cubicBezTo>
                      <a:pt x="3214" y="4411"/>
                      <a:pt x="4017" y="4080"/>
                      <a:pt x="4821" y="3726"/>
                    </a:cubicBezTo>
                    <a:cubicBezTo>
                      <a:pt x="6380" y="3064"/>
                      <a:pt x="7987" y="2356"/>
                      <a:pt x="9546" y="1647"/>
                    </a:cubicBezTo>
                    <a:cubicBezTo>
                      <a:pt x="10420" y="1221"/>
                      <a:pt x="11342" y="843"/>
                      <a:pt x="12240" y="394"/>
                    </a:cubicBezTo>
                    <a:cubicBezTo>
                      <a:pt x="12449" y="290"/>
                      <a:pt x="12306" y="1"/>
                      <a:pt x="1209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3"/>
              <p:cNvSpPr/>
              <p:nvPr/>
            </p:nvSpPr>
            <p:spPr>
              <a:xfrm>
                <a:off x="1169025" y="2080800"/>
                <a:ext cx="492075" cy="139925"/>
              </a:xfrm>
              <a:custGeom>
                <a:avLst/>
                <a:gdLst/>
                <a:ahLst/>
                <a:cxnLst/>
                <a:rect l="l" t="t" r="r" b="b"/>
                <a:pathLst>
                  <a:path w="19683" h="5597" extrusionOk="0">
                    <a:moveTo>
                      <a:pt x="19470" y="1"/>
                    </a:moveTo>
                    <a:cubicBezTo>
                      <a:pt x="19440" y="1"/>
                      <a:pt x="19408" y="10"/>
                      <a:pt x="19375" y="34"/>
                    </a:cubicBezTo>
                    <a:cubicBezTo>
                      <a:pt x="19092" y="175"/>
                      <a:pt x="18785" y="341"/>
                      <a:pt x="18525" y="506"/>
                    </a:cubicBezTo>
                    <a:cubicBezTo>
                      <a:pt x="18265" y="695"/>
                      <a:pt x="17958" y="837"/>
                      <a:pt x="17674" y="979"/>
                    </a:cubicBezTo>
                    <a:cubicBezTo>
                      <a:pt x="17107" y="1286"/>
                      <a:pt x="16493" y="1546"/>
                      <a:pt x="15902" y="1782"/>
                    </a:cubicBezTo>
                    <a:cubicBezTo>
                      <a:pt x="14650" y="2254"/>
                      <a:pt x="13421" y="2656"/>
                      <a:pt x="12145" y="3058"/>
                    </a:cubicBezTo>
                    <a:cubicBezTo>
                      <a:pt x="9617" y="3814"/>
                      <a:pt x="7042" y="4405"/>
                      <a:pt x="4443" y="4853"/>
                    </a:cubicBezTo>
                    <a:lnTo>
                      <a:pt x="2222" y="5208"/>
                    </a:lnTo>
                    <a:cubicBezTo>
                      <a:pt x="1867" y="5255"/>
                      <a:pt x="1513" y="5326"/>
                      <a:pt x="1159" y="5350"/>
                    </a:cubicBezTo>
                    <a:cubicBezTo>
                      <a:pt x="781" y="5421"/>
                      <a:pt x="426" y="5491"/>
                      <a:pt x="48" y="5562"/>
                    </a:cubicBezTo>
                    <a:cubicBezTo>
                      <a:pt x="1" y="5562"/>
                      <a:pt x="48" y="5586"/>
                      <a:pt x="48" y="5586"/>
                    </a:cubicBezTo>
                    <a:cubicBezTo>
                      <a:pt x="284" y="5586"/>
                      <a:pt x="500" y="5596"/>
                      <a:pt x="722" y="5596"/>
                    </a:cubicBezTo>
                    <a:cubicBezTo>
                      <a:pt x="833" y="5596"/>
                      <a:pt x="946" y="5594"/>
                      <a:pt x="1064" y="5586"/>
                    </a:cubicBezTo>
                    <a:cubicBezTo>
                      <a:pt x="1395" y="5562"/>
                      <a:pt x="1726" y="5562"/>
                      <a:pt x="2056" y="5515"/>
                    </a:cubicBezTo>
                    <a:cubicBezTo>
                      <a:pt x="2718" y="5468"/>
                      <a:pt x="3380" y="5373"/>
                      <a:pt x="4065" y="5279"/>
                    </a:cubicBezTo>
                    <a:cubicBezTo>
                      <a:pt x="5388" y="5113"/>
                      <a:pt x="6711" y="4877"/>
                      <a:pt x="8011" y="4570"/>
                    </a:cubicBezTo>
                    <a:cubicBezTo>
                      <a:pt x="10610" y="4027"/>
                      <a:pt x="13185" y="3270"/>
                      <a:pt x="15666" y="2325"/>
                    </a:cubicBezTo>
                    <a:cubicBezTo>
                      <a:pt x="16375" y="2065"/>
                      <a:pt x="17060" y="1806"/>
                      <a:pt x="17721" y="1451"/>
                    </a:cubicBezTo>
                    <a:cubicBezTo>
                      <a:pt x="18052" y="1286"/>
                      <a:pt x="18383" y="1120"/>
                      <a:pt x="18714" y="908"/>
                    </a:cubicBezTo>
                    <a:cubicBezTo>
                      <a:pt x="19021" y="719"/>
                      <a:pt x="19328" y="482"/>
                      <a:pt x="19588" y="199"/>
                    </a:cubicBezTo>
                    <a:cubicBezTo>
                      <a:pt x="19683" y="161"/>
                      <a:pt x="19595" y="1"/>
                      <a:pt x="1947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3"/>
              <p:cNvSpPr/>
              <p:nvPr/>
            </p:nvSpPr>
            <p:spPr>
              <a:xfrm>
                <a:off x="1317300" y="2055350"/>
                <a:ext cx="344600" cy="127300"/>
              </a:xfrm>
              <a:custGeom>
                <a:avLst/>
                <a:gdLst/>
                <a:ahLst/>
                <a:cxnLst/>
                <a:rect l="l" t="t" r="r" b="b"/>
                <a:pathLst>
                  <a:path w="13784" h="5092" extrusionOk="0">
                    <a:moveTo>
                      <a:pt x="13596" y="1"/>
                    </a:moveTo>
                    <a:cubicBezTo>
                      <a:pt x="13578" y="1"/>
                      <a:pt x="13559" y="4"/>
                      <a:pt x="13539" y="12"/>
                    </a:cubicBezTo>
                    <a:cubicBezTo>
                      <a:pt x="12665" y="343"/>
                      <a:pt x="11838" y="768"/>
                      <a:pt x="10940" y="1122"/>
                    </a:cubicBezTo>
                    <a:cubicBezTo>
                      <a:pt x="10066" y="1477"/>
                      <a:pt x="9191" y="1831"/>
                      <a:pt x="8317" y="2186"/>
                    </a:cubicBezTo>
                    <a:cubicBezTo>
                      <a:pt x="6569" y="2847"/>
                      <a:pt x="4820" y="3485"/>
                      <a:pt x="3048" y="4029"/>
                    </a:cubicBezTo>
                    <a:cubicBezTo>
                      <a:pt x="2552" y="4194"/>
                      <a:pt x="2056" y="4359"/>
                      <a:pt x="1536" y="4548"/>
                    </a:cubicBezTo>
                    <a:cubicBezTo>
                      <a:pt x="1276" y="4619"/>
                      <a:pt x="1016" y="4714"/>
                      <a:pt x="780" y="4808"/>
                    </a:cubicBezTo>
                    <a:cubicBezTo>
                      <a:pt x="520" y="4926"/>
                      <a:pt x="284" y="5021"/>
                      <a:pt x="0" y="5092"/>
                    </a:cubicBezTo>
                    <a:cubicBezTo>
                      <a:pt x="473" y="4974"/>
                      <a:pt x="945" y="4926"/>
                      <a:pt x="1442" y="4832"/>
                    </a:cubicBezTo>
                    <a:lnTo>
                      <a:pt x="2765" y="4477"/>
                    </a:lnTo>
                    <a:cubicBezTo>
                      <a:pt x="3686" y="4218"/>
                      <a:pt x="4560" y="3910"/>
                      <a:pt x="5458" y="3627"/>
                    </a:cubicBezTo>
                    <a:cubicBezTo>
                      <a:pt x="7230" y="3036"/>
                      <a:pt x="9002" y="2351"/>
                      <a:pt x="10727" y="1642"/>
                    </a:cubicBezTo>
                    <a:cubicBezTo>
                      <a:pt x="11719" y="1217"/>
                      <a:pt x="12712" y="839"/>
                      <a:pt x="13657" y="343"/>
                    </a:cubicBezTo>
                    <a:cubicBezTo>
                      <a:pt x="13783" y="237"/>
                      <a:pt x="13741" y="1"/>
                      <a:pt x="1359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3"/>
              <p:cNvSpPr/>
              <p:nvPr/>
            </p:nvSpPr>
            <p:spPr>
              <a:xfrm>
                <a:off x="477925" y="1656900"/>
                <a:ext cx="1162500" cy="1161950"/>
              </a:xfrm>
              <a:custGeom>
                <a:avLst/>
                <a:gdLst/>
                <a:ahLst/>
                <a:cxnLst/>
                <a:rect l="l" t="t" r="r" b="b"/>
                <a:pathLst>
                  <a:path w="46500" h="46478" extrusionOk="0">
                    <a:moveTo>
                      <a:pt x="22709" y="1"/>
                    </a:moveTo>
                    <a:cubicBezTo>
                      <a:pt x="21953" y="1"/>
                      <a:pt x="21425" y="581"/>
                      <a:pt x="21147" y="1230"/>
                    </a:cubicBezTo>
                    <a:cubicBezTo>
                      <a:pt x="20840" y="1986"/>
                      <a:pt x="20746" y="2837"/>
                      <a:pt x="20722" y="3640"/>
                    </a:cubicBezTo>
                    <a:cubicBezTo>
                      <a:pt x="20675" y="4443"/>
                      <a:pt x="20746" y="5247"/>
                      <a:pt x="20793" y="6026"/>
                    </a:cubicBezTo>
                    <a:cubicBezTo>
                      <a:pt x="20864" y="6806"/>
                      <a:pt x="20958" y="7539"/>
                      <a:pt x="21076" y="8318"/>
                    </a:cubicBezTo>
                    <a:cubicBezTo>
                      <a:pt x="21313" y="9807"/>
                      <a:pt x="21596" y="11295"/>
                      <a:pt x="21903" y="12807"/>
                    </a:cubicBezTo>
                    <a:cubicBezTo>
                      <a:pt x="22187" y="14272"/>
                      <a:pt x="22518" y="15785"/>
                      <a:pt x="22754" y="17297"/>
                    </a:cubicBezTo>
                    <a:cubicBezTo>
                      <a:pt x="22990" y="18785"/>
                      <a:pt x="23156" y="20297"/>
                      <a:pt x="23226" y="21809"/>
                    </a:cubicBezTo>
                    <a:cubicBezTo>
                      <a:pt x="23226" y="21975"/>
                      <a:pt x="23250" y="22140"/>
                      <a:pt x="23250" y="22306"/>
                    </a:cubicBezTo>
                    <a:lnTo>
                      <a:pt x="23250" y="22495"/>
                    </a:lnTo>
                    <a:cubicBezTo>
                      <a:pt x="22801" y="20983"/>
                      <a:pt x="22376" y="19494"/>
                      <a:pt x="21903" y="18029"/>
                    </a:cubicBezTo>
                    <a:cubicBezTo>
                      <a:pt x="21360" y="16375"/>
                      <a:pt x="20769" y="14745"/>
                      <a:pt x="20084" y="13162"/>
                    </a:cubicBezTo>
                    <a:cubicBezTo>
                      <a:pt x="19446" y="11673"/>
                      <a:pt x="18714" y="10232"/>
                      <a:pt x="17839" y="8838"/>
                    </a:cubicBezTo>
                    <a:cubicBezTo>
                      <a:pt x="16989" y="7515"/>
                      <a:pt x="16044" y="6215"/>
                      <a:pt x="14957" y="5058"/>
                    </a:cubicBezTo>
                    <a:cubicBezTo>
                      <a:pt x="14484" y="4562"/>
                      <a:pt x="13917" y="4089"/>
                      <a:pt x="13303" y="3735"/>
                    </a:cubicBezTo>
                    <a:cubicBezTo>
                      <a:pt x="12881" y="3498"/>
                      <a:pt x="12338" y="3238"/>
                      <a:pt x="11812" y="3238"/>
                    </a:cubicBezTo>
                    <a:cubicBezTo>
                      <a:pt x="11603" y="3238"/>
                      <a:pt x="11396" y="3279"/>
                      <a:pt x="11200" y="3380"/>
                    </a:cubicBezTo>
                    <a:cubicBezTo>
                      <a:pt x="10562" y="3735"/>
                      <a:pt x="10350" y="4538"/>
                      <a:pt x="10444" y="5247"/>
                    </a:cubicBezTo>
                    <a:cubicBezTo>
                      <a:pt x="10515" y="6026"/>
                      <a:pt x="10869" y="6830"/>
                      <a:pt x="11271" y="7539"/>
                    </a:cubicBezTo>
                    <a:cubicBezTo>
                      <a:pt x="11649" y="8247"/>
                      <a:pt x="12098" y="8933"/>
                      <a:pt x="12523" y="9571"/>
                    </a:cubicBezTo>
                    <a:cubicBezTo>
                      <a:pt x="12949" y="10208"/>
                      <a:pt x="13421" y="10823"/>
                      <a:pt x="13894" y="11413"/>
                    </a:cubicBezTo>
                    <a:cubicBezTo>
                      <a:pt x="14839" y="12618"/>
                      <a:pt x="15831" y="13753"/>
                      <a:pt x="16847" y="14887"/>
                    </a:cubicBezTo>
                    <a:cubicBezTo>
                      <a:pt x="17839" y="16044"/>
                      <a:pt x="18855" y="17202"/>
                      <a:pt x="19824" y="18384"/>
                    </a:cubicBezTo>
                    <a:cubicBezTo>
                      <a:pt x="20793" y="19565"/>
                      <a:pt x="21691" y="20770"/>
                      <a:pt x="22518" y="22046"/>
                    </a:cubicBezTo>
                    <a:cubicBezTo>
                      <a:pt x="22612" y="22188"/>
                      <a:pt x="22730" y="22306"/>
                      <a:pt x="22801" y="22447"/>
                    </a:cubicBezTo>
                    <a:lnTo>
                      <a:pt x="22896" y="22636"/>
                    </a:lnTo>
                    <a:cubicBezTo>
                      <a:pt x="21785" y="21550"/>
                      <a:pt x="20651" y="20486"/>
                      <a:pt x="19493" y="19447"/>
                    </a:cubicBezTo>
                    <a:cubicBezTo>
                      <a:pt x="18194" y="18289"/>
                      <a:pt x="16871" y="17179"/>
                      <a:pt x="15477" y="16139"/>
                    </a:cubicBezTo>
                    <a:cubicBezTo>
                      <a:pt x="14177" y="15170"/>
                      <a:pt x="12807" y="14272"/>
                      <a:pt x="11389" y="13516"/>
                    </a:cubicBezTo>
                    <a:cubicBezTo>
                      <a:pt x="9972" y="12760"/>
                      <a:pt x="8507" y="12122"/>
                      <a:pt x="6971" y="11673"/>
                    </a:cubicBezTo>
                    <a:cubicBezTo>
                      <a:pt x="6309" y="11461"/>
                      <a:pt x="5600" y="11343"/>
                      <a:pt x="4892" y="11343"/>
                    </a:cubicBezTo>
                    <a:cubicBezTo>
                      <a:pt x="4183" y="11343"/>
                      <a:pt x="3285" y="11437"/>
                      <a:pt x="2883" y="12099"/>
                    </a:cubicBezTo>
                    <a:cubicBezTo>
                      <a:pt x="2482" y="12713"/>
                      <a:pt x="2718" y="13516"/>
                      <a:pt x="3143" y="14060"/>
                    </a:cubicBezTo>
                    <a:cubicBezTo>
                      <a:pt x="3616" y="14721"/>
                      <a:pt x="4325" y="15217"/>
                      <a:pt x="5010" y="15666"/>
                    </a:cubicBezTo>
                    <a:cubicBezTo>
                      <a:pt x="5671" y="16068"/>
                      <a:pt x="6380" y="16422"/>
                      <a:pt x="7136" y="16777"/>
                    </a:cubicBezTo>
                    <a:cubicBezTo>
                      <a:pt x="7798" y="17108"/>
                      <a:pt x="8507" y="17415"/>
                      <a:pt x="9215" y="17698"/>
                    </a:cubicBezTo>
                    <a:cubicBezTo>
                      <a:pt x="10633" y="18265"/>
                      <a:pt x="12098" y="18762"/>
                      <a:pt x="13539" y="19234"/>
                    </a:cubicBezTo>
                    <a:cubicBezTo>
                      <a:pt x="14981" y="19707"/>
                      <a:pt x="16422" y="20179"/>
                      <a:pt x="17839" y="20746"/>
                    </a:cubicBezTo>
                    <a:cubicBezTo>
                      <a:pt x="19257" y="21266"/>
                      <a:pt x="20651" y="21857"/>
                      <a:pt x="22021" y="22566"/>
                    </a:cubicBezTo>
                    <a:cubicBezTo>
                      <a:pt x="22163" y="22636"/>
                      <a:pt x="22305" y="22684"/>
                      <a:pt x="22447" y="22778"/>
                    </a:cubicBezTo>
                    <a:cubicBezTo>
                      <a:pt x="22518" y="22802"/>
                      <a:pt x="22541" y="22849"/>
                      <a:pt x="22612" y="22873"/>
                    </a:cubicBezTo>
                    <a:cubicBezTo>
                      <a:pt x="21100" y="22495"/>
                      <a:pt x="19588" y="22140"/>
                      <a:pt x="18076" y="21809"/>
                    </a:cubicBezTo>
                    <a:cubicBezTo>
                      <a:pt x="16398" y="21455"/>
                      <a:pt x="14697" y="21148"/>
                      <a:pt x="12972" y="20959"/>
                    </a:cubicBezTo>
                    <a:cubicBezTo>
                      <a:pt x="11709" y="20812"/>
                      <a:pt x="10460" y="20723"/>
                      <a:pt x="9203" y="20723"/>
                    </a:cubicBezTo>
                    <a:cubicBezTo>
                      <a:pt x="8838" y="20723"/>
                      <a:pt x="8472" y="20730"/>
                      <a:pt x="8105" y="20746"/>
                    </a:cubicBezTo>
                    <a:cubicBezTo>
                      <a:pt x="6498" y="20770"/>
                      <a:pt x="4915" y="20959"/>
                      <a:pt x="3379" y="21337"/>
                    </a:cubicBezTo>
                    <a:cubicBezTo>
                      <a:pt x="2694" y="21502"/>
                      <a:pt x="2009" y="21739"/>
                      <a:pt x="1395" y="22093"/>
                    </a:cubicBezTo>
                    <a:cubicBezTo>
                      <a:pt x="804" y="22424"/>
                      <a:pt x="72" y="22991"/>
                      <a:pt x="48" y="23723"/>
                    </a:cubicBezTo>
                    <a:cubicBezTo>
                      <a:pt x="1" y="24503"/>
                      <a:pt x="591" y="25046"/>
                      <a:pt x="1253" y="25330"/>
                    </a:cubicBezTo>
                    <a:cubicBezTo>
                      <a:pt x="2009" y="25637"/>
                      <a:pt x="2883" y="25732"/>
                      <a:pt x="3663" y="25755"/>
                    </a:cubicBezTo>
                    <a:cubicBezTo>
                      <a:pt x="3850" y="25766"/>
                      <a:pt x="4036" y="25771"/>
                      <a:pt x="4223" y="25771"/>
                    </a:cubicBezTo>
                    <a:cubicBezTo>
                      <a:pt x="4840" y="25771"/>
                      <a:pt x="5456" y="25721"/>
                      <a:pt x="6073" y="25684"/>
                    </a:cubicBezTo>
                    <a:cubicBezTo>
                      <a:pt x="6829" y="25613"/>
                      <a:pt x="7562" y="25519"/>
                      <a:pt x="8341" y="25401"/>
                    </a:cubicBezTo>
                    <a:cubicBezTo>
                      <a:pt x="9853" y="25165"/>
                      <a:pt x="11318" y="24881"/>
                      <a:pt x="12830" y="24574"/>
                    </a:cubicBezTo>
                    <a:cubicBezTo>
                      <a:pt x="14295" y="24290"/>
                      <a:pt x="15807" y="23960"/>
                      <a:pt x="17320" y="23723"/>
                    </a:cubicBezTo>
                    <a:cubicBezTo>
                      <a:pt x="18832" y="23487"/>
                      <a:pt x="20320" y="23322"/>
                      <a:pt x="21832" y="23251"/>
                    </a:cubicBezTo>
                    <a:cubicBezTo>
                      <a:pt x="22021" y="23251"/>
                      <a:pt x="22163" y="23227"/>
                      <a:pt x="22329" y="23227"/>
                    </a:cubicBezTo>
                    <a:lnTo>
                      <a:pt x="22518" y="23227"/>
                    </a:lnTo>
                    <a:cubicBezTo>
                      <a:pt x="21006" y="23676"/>
                      <a:pt x="19541" y="24101"/>
                      <a:pt x="18052" y="24574"/>
                    </a:cubicBezTo>
                    <a:cubicBezTo>
                      <a:pt x="16398" y="25141"/>
                      <a:pt x="14768" y="25732"/>
                      <a:pt x="13185" y="26417"/>
                    </a:cubicBezTo>
                    <a:cubicBezTo>
                      <a:pt x="11696" y="27055"/>
                      <a:pt x="10255" y="27811"/>
                      <a:pt x="8861" y="28661"/>
                    </a:cubicBezTo>
                    <a:cubicBezTo>
                      <a:pt x="7538" y="29512"/>
                      <a:pt x="6215" y="30457"/>
                      <a:pt x="5081" y="31544"/>
                    </a:cubicBezTo>
                    <a:cubicBezTo>
                      <a:pt x="4584" y="32016"/>
                      <a:pt x="4112" y="32584"/>
                      <a:pt x="3757" y="33198"/>
                    </a:cubicBezTo>
                    <a:cubicBezTo>
                      <a:pt x="3427" y="33789"/>
                      <a:pt x="3049" y="34615"/>
                      <a:pt x="3403" y="35301"/>
                    </a:cubicBezTo>
                    <a:cubicBezTo>
                      <a:pt x="3712" y="35877"/>
                      <a:pt x="4360" y="36094"/>
                      <a:pt x="4991" y="36094"/>
                    </a:cubicBezTo>
                    <a:cubicBezTo>
                      <a:pt x="5084" y="36094"/>
                      <a:pt x="5178" y="36090"/>
                      <a:pt x="5270" y="36080"/>
                    </a:cubicBezTo>
                    <a:cubicBezTo>
                      <a:pt x="6073" y="35986"/>
                      <a:pt x="6853" y="35631"/>
                      <a:pt x="7562" y="35253"/>
                    </a:cubicBezTo>
                    <a:cubicBezTo>
                      <a:pt x="8270" y="34852"/>
                      <a:pt x="8956" y="34403"/>
                      <a:pt x="9617" y="33978"/>
                    </a:cubicBezTo>
                    <a:cubicBezTo>
                      <a:pt x="10231" y="33552"/>
                      <a:pt x="10846" y="33080"/>
                      <a:pt x="11436" y="32607"/>
                    </a:cubicBezTo>
                    <a:cubicBezTo>
                      <a:pt x="12641" y="31662"/>
                      <a:pt x="13776" y="30670"/>
                      <a:pt x="14933" y="29654"/>
                    </a:cubicBezTo>
                    <a:cubicBezTo>
                      <a:pt x="16067" y="28661"/>
                      <a:pt x="17225" y="27645"/>
                      <a:pt x="18406" y="26677"/>
                    </a:cubicBezTo>
                    <a:cubicBezTo>
                      <a:pt x="19588" y="25708"/>
                      <a:pt x="20793" y="24810"/>
                      <a:pt x="22069" y="23983"/>
                    </a:cubicBezTo>
                    <a:cubicBezTo>
                      <a:pt x="22211" y="23912"/>
                      <a:pt x="22329" y="23771"/>
                      <a:pt x="22494" y="23700"/>
                    </a:cubicBezTo>
                    <a:lnTo>
                      <a:pt x="22659" y="23605"/>
                    </a:lnTo>
                    <a:lnTo>
                      <a:pt x="22659" y="23605"/>
                    </a:lnTo>
                    <a:cubicBezTo>
                      <a:pt x="21573" y="24739"/>
                      <a:pt x="20509" y="25850"/>
                      <a:pt x="19470" y="27008"/>
                    </a:cubicBezTo>
                    <a:cubicBezTo>
                      <a:pt x="18312" y="28307"/>
                      <a:pt x="17201" y="29630"/>
                      <a:pt x="16162" y="31024"/>
                    </a:cubicBezTo>
                    <a:cubicBezTo>
                      <a:pt x="15193" y="32324"/>
                      <a:pt x="14295" y="33694"/>
                      <a:pt x="13539" y="35135"/>
                    </a:cubicBezTo>
                    <a:cubicBezTo>
                      <a:pt x="12807" y="36553"/>
                      <a:pt x="12145" y="37994"/>
                      <a:pt x="11696" y="39530"/>
                    </a:cubicBezTo>
                    <a:cubicBezTo>
                      <a:pt x="11507" y="40215"/>
                      <a:pt x="11389" y="40924"/>
                      <a:pt x="11389" y="41633"/>
                    </a:cubicBezTo>
                    <a:cubicBezTo>
                      <a:pt x="11389" y="42342"/>
                      <a:pt x="11460" y="43216"/>
                      <a:pt x="12122" y="43641"/>
                    </a:cubicBezTo>
                    <a:cubicBezTo>
                      <a:pt x="12337" y="43773"/>
                      <a:pt x="12575" y="43831"/>
                      <a:pt x="12818" y="43831"/>
                    </a:cubicBezTo>
                    <a:cubicBezTo>
                      <a:pt x="13269" y="43831"/>
                      <a:pt x="13738" y="43634"/>
                      <a:pt x="14106" y="43358"/>
                    </a:cubicBezTo>
                    <a:cubicBezTo>
                      <a:pt x="14744" y="42885"/>
                      <a:pt x="15240" y="42176"/>
                      <a:pt x="15689" y="41515"/>
                    </a:cubicBezTo>
                    <a:cubicBezTo>
                      <a:pt x="16115" y="40829"/>
                      <a:pt x="16469" y="40121"/>
                      <a:pt x="16823" y="39388"/>
                    </a:cubicBezTo>
                    <a:cubicBezTo>
                      <a:pt x="17131" y="38703"/>
                      <a:pt x="17438" y="37994"/>
                      <a:pt x="17721" y="37285"/>
                    </a:cubicBezTo>
                    <a:cubicBezTo>
                      <a:pt x="18288" y="35868"/>
                      <a:pt x="18785" y="34426"/>
                      <a:pt x="19257" y="32962"/>
                    </a:cubicBezTo>
                    <a:cubicBezTo>
                      <a:pt x="19730" y="31520"/>
                      <a:pt x="20202" y="30079"/>
                      <a:pt x="20769" y="28661"/>
                    </a:cubicBezTo>
                    <a:cubicBezTo>
                      <a:pt x="21313" y="27244"/>
                      <a:pt x="21903" y="25850"/>
                      <a:pt x="22612" y="24503"/>
                    </a:cubicBezTo>
                    <a:cubicBezTo>
                      <a:pt x="22659" y="24338"/>
                      <a:pt x="22730" y="24196"/>
                      <a:pt x="22801" y="24054"/>
                    </a:cubicBezTo>
                    <a:cubicBezTo>
                      <a:pt x="22848" y="23983"/>
                      <a:pt x="22872" y="23960"/>
                      <a:pt x="22896" y="23912"/>
                    </a:cubicBezTo>
                    <a:lnTo>
                      <a:pt x="22896" y="23912"/>
                    </a:lnTo>
                    <a:cubicBezTo>
                      <a:pt x="22518" y="25401"/>
                      <a:pt x="22163" y="26913"/>
                      <a:pt x="21832" y="28425"/>
                    </a:cubicBezTo>
                    <a:cubicBezTo>
                      <a:pt x="21478" y="30103"/>
                      <a:pt x="21195" y="31827"/>
                      <a:pt x="20982" y="33529"/>
                    </a:cubicBezTo>
                    <a:cubicBezTo>
                      <a:pt x="20793" y="35159"/>
                      <a:pt x="20722" y="36789"/>
                      <a:pt x="20769" y="38396"/>
                    </a:cubicBezTo>
                    <a:cubicBezTo>
                      <a:pt x="20793" y="40003"/>
                      <a:pt x="20982" y="41586"/>
                      <a:pt x="21360" y="43121"/>
                    </a:cubicBezTo>
                    <a:cubicBezTo>
                      <a:pt x="21549" y="43807"/>
                      <a:pt x="21785" y="44492"/>
                      <a:pt x="22140" y="45106"/>
                    </a:cubicBezTo>
                    <a:cubicBezTo>
                      <a:pt x="22447" y="45697"/>
                      <a:pt x="23014" y="46429"/>
                      <a:pt x="23746" y="46476"/>
                    </a:cubicBezTo>
                    <a:cubicBezTo>
                      <a:pt x="23761" y="46477"/>
                      <a:pt x="23776" y="46477"/>
                      <a:pt x="23791" y="46477"/>
                    </a:cubicBezTo>
                    <a:cubicBezTo>
                      <a:pt x="24548" y="46477"/>
                      <a:pt x="25098" y="45897"/>
                      <a:pt x="25353" y="45248"/>
                    </a:cubicBezTo>
                    <a:cubicBezTo>
                      <a:pt x="25684" y="44492"/>
                      <a:pt x="25755" y="43641"/>
                      <a:pt x="25802" y="42838"/>
                    </a:cubicBezTo>
                    <a:cubicBezTo>
                      <a:pt x="25826" y="42034"/>
                      <a:pt x="25755" y="41231"/>
                      <a:pt x="25707" y="40451"/>
                    </a:cubicBezTo>
                    <a:cubicBezTo>
                      <a:pt x="25636" y="39672"/>
                      <a:pt x="25566" y="38939"/>
                      <a:pt x="25447" y="38160"/>
                    </a:cubicBezTo>
                    <a:cubicBezTo>
                      <a:pt x="25211" y="36671"/>
                      <a:pt x="24904" y="35183"/>
                      <a:pt x="24621" y="33670"/>
                    </a:cubicBezTo>
                    <a:cubicBezTo>
                      <a:pt x="24313" y="32206"/>
                      <a:pt x="23983" y="30693"/>
                      <a:pt x="23746" y="29181"/>
                    </a:cubicBezTo>
                    <a:cubicBezTo>
                      <a:pt x="23510" y="27693"/>
                      <a:pt x="23345" y="26181"/>
                      <a:pt x="23274" y="24668"/>
                    </a:cubicBezTo>
                    <a:cubicBezTo>
                      <a:pt x="23274" y="24503"/>
                      <a:pt x="23250" y="24338"/>
                      <a:pt x="23250" y="24172"/>
                    </a:cubicBezTo>
                    <a:lnTo>
                      <a:pt x="23250" y="23983"/>
                    </a:lnTo>
                    <a:cubicBezTo>
                      <a:pt x="23699" y="25495"/>
                      <a:pt x="24148" y="26984"/>
                      <a:pt x="24621" y="28449"/>
                    </a:cubicBezTo>
                    <a:cubicBezTo>
                      <a:pt x="25140" y="30103"/>
                      <a:pt x="25731" y="31733"/>
                      <a:pt x="26416" y="33316"/>
                    </a:cubicBezTo>
                    <a:cubicBezTo>
                      <a:pt x="27054" y="34805"/>
                      <a:pt x="27810" y="36246"/>
                      <a:pt x="28661" y="37640"/>
                    </a:cubicBezTo>
                    <a:cubicBezTo>
                      <a:pt x="29511" y="38963"/>
                      <a:pt x="30456" y="40286"/>
                      <a:pt x="31543" y="41420"/>
                    </a:cubicBezTo>
                    <a:cubicBezTo>
                      <a:pt x="32016" y="41916"/>
                      <a:pt x="32583" y="42389"/>
                      <a:pt x="33197" y="42743"/>
                    </a:cubicBezTo>
                    <a:cubicBezTo>
                      <a:pt x="33619" y="42980"/>
                      <a:pt x="34162" y="43240"/>
                      <a:pt x="34688" y="43240"/>
                    </a:cubicBezTo>
                    <a:cubicBezTo>
                      <a:pt x="34898" y="43240"/>
                      <a:pt x="35105" y="43199"/>
                      <a:pt x="35300" y="43098"/>
                    </a:cubicBezTo>
                    <a:cubicBezTo>
                      <a:pt x="35938" y="42743"/>
                      <a:pt x="36151" y="41940"/>
                      <a:pt x="36080" y="41231"/>
                    </a:cubicBezTo>
                    <a:cubicBezTo>
                      <a:pt x="35985" y="40451"/>
                      <a:pt x="35631" y="39648"/>
                      <a:pt x="35229" y="38939"/>
                    </a:cubicBezTo>
                    <a:cubicBezTo>
                      <a:pt x="34851" y="38230"/>
                      <a:pt x="34402" y="37545"/>
                      <a:pt x="33977" y="36907"/>
                    </a:cubicBezTo>
                    <a:cubicBezTo>
                      <a:pt x="33552" y="36269"/>
                      <a:pt x="33079" y="35655"/>
                      <a:pt x="32607" y="35064"/>
                    </a:cubicBezTo>
                    <a:cubicBezTo>
                      <a:pt x="31661" y="33859"/>
                      <a:pt x="30669" y="32725"/>
                      <a:pt x="29653" y="31591"/>
                    </a:cubicBezTo>
                    <a:cubicBezTo>
                      <a:pt x="28661" y="30433"/>
                      <a:pt x="27645" y="29276"/>
                      <a:pt x="26676" y="28094"/>
                    </a:cubicBezTo>
                    <a:cubicBezTo>
                      <a:pt x="25707" y="26913"/>
                      <a:pt x="24810" y="25708"/>
                      <a:pt x="23983" y="24432"/>
                    </a:cubicBezTo>
                    <a:cubicBezTo>
                      <a:pt x="23888" y="24290"/>
                      <a:pt x="23770" y="24172"/>
                      <a:pt x="23699" y="24030"/>
                    </a:cubicBezTo>
                    <a:lnTo>
                      <a:pt x="23605" y="23841"/>
                    </a:lnTo>
                    <a:lnTo>
                      <a:pt x="23605" y="23841"/>
                    </a:lnTo>
                    <a:cubicBezTo>
                      <a:pt x="24715" y="24928"/>
                      <a:pt x="25849" y="25992"/>
                      <a:pt x="27007" y="27031"/>
                    </a:cubicBezTo>
                    <a:cubicBezTo>
                      <a:pt x="28306" y="28189"/>
                      <a:pt x="29630" y="29299"/>
                      <a:pt x="31024" y="30339"/>
                    </a:cubicBezTo>
                    <a:cubicBezTo>
                      <a:pt x="32323" y="31308"/>
                      <a:pt x="33693" y="32206"/>
                      <a:pt x="35111" y="32962"/>
                    </a:cubicBezTo>
                    <a:cubicBezTo>
                      <a:pt x="36529" y="33718"/>
                      <a:pt x="37994" y="34356"/>
                      <a:pt x="39529" y="34805"/>
                    </a:cubicBezTo>
                    <a:cubicBezTo>
                      <a:pt x="40191" y="34994"/>
                      <a:pt x="40900" y="35135"/>
                      <a:pt x="41609" y="35135"/>
                    </a:cubicBezTo>
                    <a:cubicBezTo>
                      <a:pt x="42341" y="35135"/>
                      <a:pt x="43215" y="35041"/>
                      <a:pt x="43641" y="34379"/>
                    </a:cubicBezTo>
                    <a:cubicBezTo>
                      <a:pt x="44042" y="33741"/>
                      <a:pt x="43806" y="32962"/>
                      <a:pt x="43357" y="32371"/>
                    </a:cubicBezTo>
                    <a:cubicBezTo>
                      <a:pt x="42884" y="31733"/>
                      <a:pt x="42176" y="31237"/>
                      <a:pt x="41514" y="30788"/>
                    </a:cubicBezTo>
                    <a:cubicBezTo>
                      <a:pt x="40829" y="30363"/>
                      <a:pt x="40120" y="30008"/>
                      <a:pt x="39388" y="29654"/>
                    </a:cubicBezTo>
                    <a:cubicBezTo>
                      <a:pt x="38702" y="29347"/>
                      <a:pt x="37994" y="29039"/>
                      <a:pt x="37285" y="28756"/>
                    </a:cubicBezTo>
                    <a:cubicBezTo>
                      <a:pt x="35867" y="28189"/>
                      <a:pt x="34426" y="27693"/>
                      <a:pt x="32961" y="27220"/>
                    </a:cubicBezTo>
                    <a:cubicBezTo>
                      <a:pt x="31520" y="26748"/>
                      <a:pt x="30078" y="26275"/>
                      <a:pt x="28661" y="25708"/>
                    </a:cubicBezTo>
                    <a:cubicBezTo>
                      <a:pt x="27243" y="25165"/>
                      <a:pt x="25849" y="24574"/>
                      <a:pt x="24502" y="23865"/>
                    </a:cubicBezTo>
                    <a:cubicBezTo>
                      <a:pt x="24337" y="23818"/>
                      <a:pt x="24195" y="23747"/>
                      <a:pt x="24053" y="23676"/>
                    </a:cubicBezTo>
                    <a:cubicBezTo>
                      <a:pt x="23983" y="23629"/>
                      <a:pt x="23959" y="23605"/>
                      <a:pt x="23912" y="23582"/>
                    </a:cubicBezTo>
                    <a:lnTo>
                      <a:pt x="23912" y="23582"/>
                    </a:lnTo>
                    <a:cubicBezTo>
                      <a:pt x="25400" y="23960"/>
                      <a:pt x="26912" y="24314"/>
                      <a:pt x="28425" y="24645"/>
                    </a:cubicBezTo>
                    <a:cubicBezTo>
                      <a:pt x="30102" y="24999"/>
                      <a:pt x="31827" y="25283"/>
                      <a:pt x="33528" y="25495"/>
                    </a:cubicBezTo>
                    <a:cubicBezTo>
                      <a:pt x="34832" y="25647"/>
                      <a:pt x="36137" y="25722"/>
                      <a:pt x="37429" y="25722"/>
                    </a:cubicBezTo>
                    <a:cubicBezTo>
                      <a:pt x="37752" y="25722"/>
                      <a:pt x="38074" y="25717"/>
                      <a:pt x="38395" y="25708"/>
                    </a:cubicBezTo>
                    <a:cubicBezTo>
                      <a:pt x="40002" y="25684"/>
                      <a:pt x="41585" y="25495"/>
                      <a:pt x="43121" y="25117"/>
                    </a:cubicBezTo>
                    <a:cubicBezTo>
                      <a:pt x="43806" y="24928"/>
                      <a:pt x="44491" y="24692"/>
                      <a:pt x="45105" y="24338"/>
                    </a:cubicBezTo>
                    <a:cubicBezTo>
                      <a:pt x="45696" y="24030"/>
                      <a:pt x="46429" y="23463"/>
                      <a:pt x="46476" y="22731"/>
                    </a:cubicBezTo>
                    <a:cubicBezTo>
                      <a:pt x="46499" y="21951"/>
                      <a:pt x="45909" y="21384"/>
                      <a:pt x="45247" y="21124"/>
                    </a:cubicBezTo>
                    <a:cubicBezTo>
                      <a:pt x="44491" y="20794"/>
                      <a:pt x="43641" y="20723"/>
                      <a:pt x="42837" y="20675"/>
                    </a:cubicBezTo>
                    <a:cubicBezTo>
                      <a:pt x="42727" y="20672"/>
                      <a:pt x="42618" y="20671"/>
                      <a:pt x="42508" y="20671"/>
                    </a:cubicBezTo>
                    <a:cubicBezTo>
                      <a:pt x="41815" y="20671"/>
                      <a:pt x="41124" y="20729"/>
                      <a:pt x="40451" y="20770"/>
                    </a:cubicBezTo>
                    <a:cubicBezTo>
                      <a:pt x="39671" y="20841"/>
                      <a:pt x="38939" y="20912"/>
                      <a:pt x="38159" y="21030"/>
                    </a:cubicBezTo>
                    <a:cubicBezTo>
                      <a:pt x="36670" y="21266"/>
                      <a:pt x="35182" y="21573"/>
                      <a:pt x="33670" y="21857"/>
                    </a:cubicBezTo>
                    <a:cubicBezTo>
                      <a:pt x="32205" y="22164"/>
                      <a:pt x="30693" y="22495"/>
                      <a:pt x="29181" y="22731"/>
                    </a:cubicBezTo>
                    <a:cubicBezTo>
                      <a:pt x="27692" y="22967"/>
                      <a:pt x="26180" y="23133"/>
                      <a:pt x="24668" y="23204"/>
                    </a:cubicBezTo>
                    <a:cubicBezTo>
                      <a:pt x="24502" y="23204"/>
                      <a:pt x="24337" y="23227"/>
                      <a:pt x="24172" y="23227"/>
                    </a:cubicBezTo>
                    <a:lnTo>
                      <a:pt x="23983" y="23227"/>
                    </a:lnTo>
                    <a:cubicBezTo>
                      <a:pt x="25495" y="22778"/>
                      <a:pt x="26983" y="22329"/>
                      <a:pt x="28448" y="21857"/>
                    </a:cubicBezTo>
                    <a:cubicBezTo>
                      <a:pt x="30102" y="21337"/>
                      <a:pt x="31732" y="20746"/>
                      <a:pt x="33315" y="20061"/>
                    </a:cubicBezTo>
                    <a:cubicBezTo>
                      <a:pt x="34804" y="19423"/>
                      <a:pt x="36245" y="18667"/>
                      <a:pt x="37639" y="17816"/>
                    </a:cubicBezTo>
                    <a:cubicBezTo>
                      <a:pt x="38962" y="16966"/>
                      <a:pt x="40285" y="16021"/>
                      <a:pt x="41420" y="14934"/>
                    </a:cubicBezTo>
                    <a:cubicBezTo>
                      <a:pt x="41916" y="14461"/>
                      <a:pt x="42388" y="13894"/>
                      <a:pt x="42743" y="13280"/>
                    </a:cubicBezTo>
                    <a:cubicBezTo>
                      <a:pt x="43074" y="12689"/>
                      <a:pt x="43452" y="11862"/>
                      <a:pt x="43097" y="11177"/>
                    </a:cubicBezTo>
                    <a:cubicBezTo>
                      <a:pt x="42789" y="10601"/>
                      <a:pt x="42140" y="10383"/>
                      <a:pt x="41510" y="10383"/>
                    </a:cubicBezTo>
                    <a:cubicBezTo>
                      <a:pt x="41416" y="10383"/>
                      <a:pt x="41322" y="10388"/>
                      <a:pt x="41231" y="10397"/>
                    </a:cubicBezTo>
                    <a:cubicBezTo>
                      <a:pt x="40451" y="10492"/>
                      <a:pt x="39648" y="10846"/>
                      <a:pt x="38939" y="11224"/>
                    </a:cubicBezTo>
                    <a:cubicBezTo>
                      <a:pt x="38230" y="11626"/>
                      <a:pt x="37545" y="12051"/>
                      <a:pt x="36907" y="12500"/>
                    </a:cubicBezTo>
                    <a:cubicBezTo>
                      <a:pt x="36269" y="12926"/>
                      <a:pt x="35655" y="13398"/>
                      <a:pt x="35064" y="13871"/>
                    </a:cubicBezTo>
                    <a:cubicBezTo>
                      <a:pt x="33859" y="14816"/>
                      <a:pt x="32725" y="15808"/>
                      <a:pt x="31591" y="16824"/>
                    </a:cubicBezTo>
                    <a:cubicBezTo>
                      <a:pt x="30433" y="17816"/>
                      <a:pt x="29275" y="18832"/>
                      <a:pt x="28094" y="19801"/>
                    </a:cubicBezTo>
                    <a:cubicBezTo>
                      <a:pt x="26912" y="20770"/>
                      <a:pt x="25707" y="21668"/>
                      <a:pt x="24431" y="22495"/>
                    </a:cubicBezTo>
                    <a:cubicBezTo>
                      <a:pt x="24290" y="22566"/>
                      <a:pt x="24172" y="22684"/>
                      <a:pt x="24030" y="22778"/>
                    </a:cubicBezTo>
                    <a:lnTo>
                      <a:pt x="23841" y="22873"/>
                    </a:lnTo>
                    <a:cubicBezTo>
                      <a:pt x="24928" y="21739"/>
                      <a:pt x="25991" y="20628"/>
                      <a:pt x="27031" y="19470"/>
                    </a:cubicBezTo>
                    <a:cubicBezTo>
                      <a:pt x="28188" y="18171"/>
                      <a:pt x="29299" y="16848"/>
                      <a:pt x="30338" y="15454"/>
                    </a:cubicBezTo>
                    <a:cubicBezTo>
                      <a:pt x="31307" y="14154"/>
                      <a:pt x="32205" y="12760"/>
                      <a:pt x="32961" y="11343"/>
                    </a:cubicBezTo>
                    <a:cubicBezTo>
                      <a:pt x="33717" y="9925"/>
                      <a:pt x="34355" y="8484"/>
                      <a:pt x="34804" y="6948"/>
                    </a:cubicBezTo>
                    <a:cubicBezTo>
                      <a:pt x="35017" y="6263"/>
                      <a:pt x="35135" y="5554"/>
                      <a:pt x="35135" y="4845"/>
                    </a:cubicBezTo>
                    <a:cubicBezTo>
                      <a:pt x="35135" y="4136"/>
                      <a:pt x="35040" y="3262"/>
                      <a:pt x="34379" y="2837"/>
                    </a:cubicBezTo>
                    <a:cubicBezTo>
                      <a:pt x="34164" y="2704"/>
                      <a:pt x="33925" y="2647"/>
                      <a:pt x="33683" y="2647"/>
                    </a:cubicBezTo>
                    <a:cubicBezTo>
                      <a:pt x="33234" y="2647"/>
                      <a:pt x="32771" y="2844"/>
                      <a:pt x="32418" y="3120"/>
                    </a:cubicBezTo>
                    <a:cubicBezTo>
                      <a:pt x="31756" y="3593"/>
                      <a:pt x="31260" y="4302"/>
                      <a:pt x="30811" y="4963"/>
                    </a:cubicBezTo>
                    <a:cubicBezTo>
                      <a:pt x="30409" y="5648"/>
                      <a:pt x="30031" y="6357"/>
                      <a:pt x="29700" y="7090"/>
                    </a:cubicBezTo>
                    <a:cubicBezTo>
                      <a:pt x="29370" y="7775"/>
                      <a:pt x="29062" y="8484"/>
                      <a:pt x="28779" y="9193"/>
                    </a:cubicBezTo>
                    <a:cubicBezTo>
                      <a:pt x="28212" y="10610"/>
                      <a:pt x="27716" y="12051"/>
                      <a:pt x="27243" y="13516"/>
                    </a:cubicBezTo>
                    <a:cubicBezTo>
                      <a:pt x="26771" y="14958"/>
                      <a:pt x="26298" y="16399"/>
                      <a:pt x="25731" y="17816"/>
                    </a:cubicBezTo>
                    <a:cubicBezTo>
                      <a:pt x="25211" y="19234"/>
                      <a:pt x="24621" y="20628"/>
                      <a:pt x="23912" y="21975"/>
                    </a:cubicBezTo>
                    <a:cubicBezTo>
                      <a:pt x="23841" y="22140"/>
                      <a:pt x="23794" y="22282"/>
                      <a:pt x="23699" y="22424"/>
                    </a:cubicBezTo>
                    <a:cubicBezTo>
                      <a:pt x="23675" y="22495"/>
                      <a:pt x="23628" y="22518"/>
                      <a:pt x="23605" y="22566"/>
                    </a:cubicBezTo>
                    <a:cubicBezTo>
                      <a:pt x="23983" y="21077"/>
                      <a:pt x="24337" y="19565"/>
                      <a:pt x="24668" y="18053"/>
                    </a:cubicBezTo>
                    <a:cubicBezTo>
                      <a:pt x="25022" y="16375"/>
                      <a:pt x="25329" y="14650"/>
                      <a:pt x="25518" y="12949"/>
                    </a:cubicBezTo>
                    <a:cubicBezTo>
                      <a:pt x="25707" y="11319"/>
                      <a:pt x="25802" y="9689"/>
                      <a:pt x="25731" y="8082"/>
                    </a:cubicBezTo>
                    <a:cubicBezTo>
                      <a:pt x="25707" y="6475"/>
                      <a:pt x="25518" y="4892"/>
                      <a:pt x="25140" y="3357"/>
                    </a:cubicBezTo>
                    <a:cubicBezTo>
                      <a:pt x="24975" y="2671"/>
                      <a:pt x="24739" y="1986"/>
                      <a:pt x="24384" y="1372"/>
                    </a:cubicBezTo>
                    <a:cubicBezTo>
                      <a:pt x="24053" y="781"/>
                      <a:pt x="23486" y="49"/>
                      <a:pt x="22754" y="1"/>
                    </a:cubicBezTo>
                    <a:cubicBezTo>
                      <a:pt x="22739" y="1"/>
                      <a:pt x="22724" y="1"/>
                      <a:pt x="22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3"/>
              <p:cNvSpPr/>
              <p:nvPr/>
            </p:nvSpPr>
            <p:spPr>
              <a:xfrm>
                <a:off x="516925" y="1697675"/>
                <a:ext cx="1082150" cy="1079575"/>
              </a:xfrm>
              <a:custGeom>
                <a:avLst/>
                <a:gdLst/>
                <a:ahLst/>
                <a:cxnLst/>
                <a:rect l="l" t="t" r="r" b="b"/>
                <a:pathLst>
                  <a:path w="43286" h="43183" extrusionOk="0">
                    <a:moveTo>
                      <a:pt x="21608" y="1108"/>
                    </a:moveTo>
                    <a:cubicBezTo>
                      <a:pt x="21541" y="1108"/>
                      <a:pt x="21477" y="1155"/>
                      <a:pt x="21477" y="1253"/>
                    </a:cubicBezTo>
                    <a:cubicBezTo>
                      <a:pt x="21548" y="2009"/>
                      <a:pt x="21666" y="2742"/>
                      <a:pt x="21761" y="3521"/>
                    </a:cubicBezTo>
                    <a:cubicBezTo>
                      <a:pt x="21832" y="4277"/>
                      <a:pt x="21903" y="5057"/>
                      <a:pt x="21950" y="5813"/>
                    </a:cubicBezTo>
                    <a:cubicBezTo>
                      <a:pt x="22068" y="7325"/>
                      <a:pt x="22163" y="8861"/>
                      <a:pt x="22186" y="10373"/>
                    </a:cubicBezTo>
                    <a:cubicBezTo>
                      <a:pt x="22186" y="10775"/>
                      <a:pt x="22234" y="11224"/>
                      <a:pt x="22234" y="11649"/>
                    </a:cubicBezTo>
                    <a:cubicBezTo>
                      <a:pt x="22234" y="11885"/>
                      <a:pt x="22234" y="12074"/>
                      <a:pt x="22257" y="12311"/>
                    </a:cubicBezTo>
                    <a:cubicBezTo>
                      <a:pt x="22281" y="12547"/>
                      <a:pt x="22304" y="12760"/>
                      <a:pt x="22304" y="12996"/>
                    </a:cubicBezTo>
                    <a:cubicBezTo>
                      <a:pt x="22304" y="12618"/>
                      <a:pt x="22399" y="12240"/>
                      <a:pt x="22423" y="11814"/>
                    </a:cubicBezTo>
                    <a:cubicBezTo>
                      <a:pt x="22470" y="11436"/>
                      <a:pt x="22470" y="11082"/>
                      <a:pt x="22470" y="10680"/>
                    </a:cubicBezTo>
                    <a:cubicBezTo>
                      <a:pt x="22470" y="9924"/>
                      <a:pt x="22470" y="9145"/>
                      <a:pt x="22423" y="8388"/>
                    </a:cubicBezTo>
                    <a:cubicBezTo>
                      <a:pt x="22375" y="6853"/>
                      <a:pt x="22257" y="5317"/>
                      <a:pt x="22115" y="3805"/>
                    </a:cubicBezTo>
                    <a:cubicBezTo>
                      <a:pt x="22021" y="2954"/>
                      <a:pt x="21950" y="2080"/>
                      <a:pt x="21761" y="1229"/>
                    </a:cubicBezTo>
                    <a:cubicBezTo>
                      <a:pt x="21738" y="1149"/>
                      <a:pt x="21671" y="1108"/>
                      <a:pt x="21608" y="1108"/>
                    </a:cubicBezTo>
                    <a:close/>
                    <a:moveTo>
                      <a:pt x="11434" y="3851"/>
                    </a:moveTo>
                    <a:cubicBezTo>
                      <a:pt x="11349" y="3851"/>
                      <a:pt x="11267" y="3940"/>
                      <a:pt x="11318" y="4041"/>
                    </a:cubicBezTo>
                    <a:cubicBezTo>
                      <a:pt x="11743" y="4679"/>
                      <a:pt x="12239" y="5293"/>
                      <a:pt x="12688" y="5884"/>
                    </a:cubicBezTo>
                    <a:cubicBezTo>
                      <a:pt x="13113" y="6498"/>
                      <a:pt x="13586" y="7113"/>
                      <a:pt x="14011" y="7774"/>
                    </a:cubicBezTo>
                    <a:cubicBezTo>
                      <a:pt x="14862" y="9003"/>
                      <a:pt x="15689" y="10279"/>
                      <a:pt x="16492" y="11578"/>
                    </a:cubicBezTo>
                    <a:cubicBezTo>
                      <a:pt x="16728" y="11933"/>
                      <a:pt x="16941" y="12311"/>
                      <a:pt x="17177" y="12665"/>
                    </a:cubicBezTo>
                    <a:cubicBezTo>
                      <a:pt x="17295" y="12854"/>
                      <a:pt x="17414" y="13067"/>
                      <a:pt x="17532" y="13232"/>
                    </a:cubicBezTo>
                    <a:cubicBezTo>
                      <a:pt x="17650" y="13421"/>
                      <a:pt x="17792" y="13586"/>
                      <a:pt x="17910" y="13799"/>
                    </a:cubicBezTo>
                    <a:cubicBezTo>
                      <a:pt x="17744" y="13445"/>
                      <a:pt x="17579" y="13090"/>
                      <a:pt x="17414" y="12736"/>
                    </a:cubicBezTo>
                    <a:lnTo>
                      <a:pt x="16870" y="11767"/>
                    </a:lnTo>
                    <a:cubicBezTo>
                      <a:pt x="16492" y="11082"/>
                      <a:pt x="16114" y="10420"/>
                      <a:pt x="15689" y="9782"/>
                    </a:cubicBezTo>
                    <a:cubicBezTo>
                      <a:pt x="14862" y="8483"/>
                      <a:pt x="14011" y="7207"/>
                      <a:pt x="13113" y="5978"/>
                    </a:cubicBezTo>
                    <a:cubicBezTo>
                      <a:pt x="12617" y="5270"/>
                      <a:pt x="12121" y="4561"/>
                      <a:pt x="11530" y="3899"/>
                    </a:cubicBezTo>
                    <a:cubicBezTo>
                      <a:pt x="11503" y="3865"/>
                      <a:pt x="11468" y="3851"/>
                      <a:pt x="11434" y="3851"/>
                    </a:cubicBezTo>
                    <a:close/>
                    <a:moveTo>
                      <a:pt x="31792" y="3820"/>
                    </a:moveTo>
                    <a:cubicBezTo>
                      <a:pt x="31750" y="3820"/>
                      <a:pt x="31709" y="3835"/>
                      <a:pt x="31685" y="3876"/>
                    </a:cubicBezTo>
                    <a:cubicBezTo>
                      <a:pt x="31354" y="4537"/>
                      <a:pt x="31047" y="5270"/>
                      <a:pt x="30763" y="5978"/>
                    </a:cubicBezTo>
                    <a:cubicBezTo>
                      <a:pt x="30456" y="6687"/>
                      <a:pt x="30149" y="7396"/>
                      <a:pt x="29818" y="8058"/>
                    </a:cubicBezTo>
                    <a:cubicBezTo>
                      <a:pt x="29156" y="9428"/>
                      <a:pt x="28495" y="10775"/>
                      <a:pt x="27739" y="12122"/>
                    </a:cubicBezTo>
                    <a:cubicBezTo>
                      <a:pt x="27550" y="12500"/>
                      <a:pt x="27337" y="12854"/>
                      <a:pt x="27124" y="13232"/>
                    </a:cubicBezTo>
                    <a:cubicBezTo>
                      <a:pt x="27006" y="13445"/>
                      <a:pt x="26912" y="13610"/>
                      <a:pt x="26841" y="13823"/>
                    </a:cubicBezTo>
                    <a:cubicBezTo>
                      <a:pt x="26762" y="14000"/>
                      <a:pt x="26683" y="14178"/>
                      <a:pt x="26591" y="14328"/>
                    </a:cubicBezTo>
                    <a:lnTo>
                      <a:pt x="26591" y="14328"/>
                    </a:lnTo>
                    <a:cubicBezTo>
                      <a:pt x="26792" y="14032"/>
                      <a:pt x="27025" y="13768"/>
                      <a:pt x="27219" y="13445"/>
                    </a:cubicBezTo>
                    <a:cubicBezTo>
                      <a:pt x="27432" y="13114"/>
                      <a:pt x="27621" y="12783"/>
                      <a:pt x="27810" y="12500"/>
                    </a:cubicBezTo>
                    <a:cubicBezTo>
                      <a:pt x="28188" y="11838"/>
                      <a:pt x="28566" y="11176"/>
                      <a:pt x="28920" y="10491"/>
                    </a:cubicBezTo>
                    <a:cubicBezTo>
                      <a:pt x="29629" y="9121"/>
                      <a:pt x="30314" y="7751"/>
                      <a:pt x="30928" y="6357"/>
                    </a:cubicBezTo>
                    <a:cubicBezTo>
                      <a:pt x="31283" y="5553"/>
                      <a:pt x="31685" y="4750"/>
                      <a:pt x="31944" y="3923"/>
                    </a:cubicBezTo>
                    <a:cubicBezTo>
                      <a:pt x="31960" y="3876"/>
                      <a:pt x="31874" y="3820"/>
                      <a:pt x="31792" y="3820"/>
                    </a:cubicBezTo>
                    <a:close/>
                    <a:moveTo>
                      <a:pt x="26591" y="14328"/>
                    </a:moveTo>
                    <a:cubicBezTo>
                      <a:pt x="26571" y="14356"/>
                      <a:pt x="26552" y="14384"/>
                      <a:pt x="26534" y="14413"/>
                    </a:cubicBezTo>
                    <a:cubicBezTo>
                      <a:pt x="26553" y="14386"/>
                      <a:pt x="26572" y="14357"/>
                      <a:pt x="26591" y="14328"/>
                    </a:cubicBezTo>
                    <a:close/>
                    <a:moveTo>
                      <a:pt x="19841" y="4098"/>
                    </a:moveTo>
                    <a:cubicBezTo>
                      <a:pt x="19742" y="4098"/>
                      <a:pt x="19644" y="4187"/>
                      <a:pt x="19658" y="4325"/>
                    </a:cubicBezTo>
                    <a:cubicBezTo>
                      <a:pt x="19824" y="5695"/>
                      <a:pt x="20036" y="7089"/>
                      <a:pt x="20249" y="8483"/>
                    </a:cubicBezTo>
                    <a:cubicBezTo>
                      <a:pt x="20461" y="9853"/>
                      <a:pt x="20627" y="11247"/>
                      <a:pt x="20863" y="12641"/>
                    </a:cubicBezTo>
                    <a:cubicBezTo>
                      <a:pt x="20981" y="13445"/>
                      <a:pt x="21170" y="14201"/>
                      <a:pt x="21288" y="15004"/>
                    </a:cubicBezTo>
                    <a:cubicBezTo>
                      <a:pt x="21218" y="14295"/>
                      <a:pt x="21194" y="13586"/>
                      <a:pt x="21123" y="12901"/>
                    </a:cubicBezTo>
                    <a:cubicBezTo>
                      <a:pt x="21076" y="12192"/>
                      <a:pt x="20981" y="11507"/>
                      <a:pt x="20887" y="10822"/>
                    </a:cubicBezTo>
                    <a:lnTo>
                      <a:pt x="20367" y="6640"/>
                    </a:lnTo>
                    <a:cubicBezTo>
                      <a:pt x="20249" y="5860"/>
                      <a:pt x="20154" y="5057"/>
                      <a:pt x="20013" y="4254"/>
                    </a:cubicBezTo>
                    <a:cubicBezTo>
                      <a:pt x="19983" y="4145"/>
                      <a:pt x="19912" y="4098"/>
                      <a:pt x="19841" y="4098"/>
                    </a:cubicBezTo>
                    <a:close/>
                    <a:moveTo>
                      <a:pt x="28734" y="5501"/>
                    </a:moveTo>
                    <a:cubicBezTo>
                      <a:pt x="28660" y="5501"/>
                      <a:pt x="28581" y="5537"/>
                      <a:pt x="28542" y="5624"/>
                    </a:cubicBezTo>
                    <a:cubicBezTo>
                      <a:pt x="27975" y="6924"/>
                      <a:pt x="27479" y="8223"/>
                      <a:pt x="26983" y="9523"/>
                    </a:cubicBezTo>
                    <a:cubicBezTo>
                      <a:pt x="26439" y="10822"/>
                      <a:pt x="25943" y="12122"/>
                      <a:pt x="25447" y="13421"/>
                    </a:cubicBezTo>
                    <a:cubicBezTo>
                      <a:pt x="25140" y="14154"/>
                      <a:pt x="24903" y="14910"/>
                      <a:pt x="24620" y="15666"/>
                    </a:cubicBezTo>
                    <a:cubicBezTo>
                      <a:pt x="24903" y="15004"/>
                      <a:pt x="25234" y="14390"/>
                      <a:pt x="25518" y="13728"/>
                    </a:cubicBezTo>
                    <a:cubicBezTo>
                      <a:pt x="25825" y="13090"/>
                      <a:pt x="26108" y="12476"/>
                      <a:pt x="26392" y="11814"/>
                    </a:cubicBezTo>
                    <a:cubicBezTo>
                      <a:pt x="26912" y="10515"/>
                      <a:pt x="27479" y="9215"/>
                      <a:pt x="28022" y="7916"/>
                    </a:cubicBezTo>
                    <a:cubicBezTo>
                      <a:pt x="28306" y="7183"/>
                      <a:pt x="28637" y="6451"/>
                      <a:pt x="28896" y="5671"/>
                    </a:cubicBezTo>
                    <a:cubicBezTo>
                      <a:pt x="28938" y="5574"/>
                      <a:pt x="28841" y="5501"/>
                      <a:pt x="28734" y="5501"/>
                    </a:cubicBezTo>
                    <a:close/>
                    <a:moveTo>
                      <a:pt x="11399" y="7327"/>
                    </a:moveTo>
                    <a:cubicBezTo>
                      <a:pt x="11290" y="7327"/>
                      <a:pt x="11183" y="7492"/>
                      <a:pt x="11270" y="7632"/>
                    </a:cubicBezTo>
                    <a:cubicBezTo>
                      <a:pt x="12097" y="8743"/>
                      <a:pt x="12972" y="9830"/>
                      <a:pt x="13869" y="10940"/>
                    </a:cubicBezTo>
                    <a:cubicBezTo>
                      <a:pt x="14720" y="12027"/>
                      <a:pt x="15618" y="13138"/>
                      <a:pt x="16468" y="14248"/>
                    </a:cubicBezTo>
                    <a:cubicBezTo>
                      <a:pt x="16965" y="14862"/>
                      <a:pt x="17508" y="15453"/>
                      <a:pt x="18004" y="16067"/>
                    </a:cubicBezTo>
                    <a:cubicBezTo>
                      <a:pt x="17579" y="15477"/>
                      <a:pt x="17201" y="14886"/>
                      <a:pt x="16823" y="14319"/>
                    </a:cubicBezTo>
                    <a:cubicBezTo>
                      <a:pt x="16398" y="13775"/>
                      <a:pt x="15996" y="13185"/>
                      <a:pt x="15571" y="12618"/>
                    </a:cubicBezTo>
                    <a:cubicBezTo>
                      <a:pt x="14720" y="11484"/>
                      <a:pt x="13869" y="10373"/>
                      <a:pt x="13019" y="9286"/>
                    </a:cubicBezTo>
                    <a:cubicBezTo>
                      <a:pt x="12499" y="8648"/>
                      <a:pt x="12026" y="8010"/>
                      <a:pt x="11507" y="7396"/>
                    </a:cubicBezTo>
                    <a:cubicBezTo>
                      <a:pt x="11476" y="7347"/>
                      <a:pt x="11437" y="7327"/>
                      <a:pt x="11399" y="7327"/>
                    </a:cubicBezTo>
                    <a:close/>
                    <a:moveTo>
                      <a:pt x="3983" y="11269"/>
                    </a:moveTo>
                    <a:cubicBezTo>
                      <a:pt x="3912" y="11269"/>
                      <a:pt x="3811" y="11487"/>
                      <a:pt x="3946" y="11555"/>
                    </a:cubicBezTo>
                    <a:cubicBezTo>
                      <a:pt x="4631" y="11885"/>
                      <a:pt x="5340" y="12169"/>
                      <a:pt x="6049" y="12476"/>
                    </a:cubicBezTo>
                    <a:cubicBezTo>
                      <a:pt x="6758" y="12760"/>
                      <a:pt x="7466" y="13090"/>
                      <a:pt x="8128" y="13421"/>
                    </a:cubicBezTo>
                    <a:cubicBezTo>
                      <a:pt x="9498" y="14059"/>
                      <a:pt x="10845" y="14744"/>
                      <a:pt x="12192" y="15477"/>
                    </a:cubicBezTo>
                    <a:cubicBezTo>
                      <a:pt x="12570" y="15689"/>
                      <a:pt x="12924" y="15902"/>
                      <a:pt x="13302" y="16091"/>
                    </a:cubicBezTo>
                    <a:cubicBezTo>
                      <a:pt x="13515" y="16209"/>
                      <a:pt x="13680" y="16304"/>
                      <a:pt x="13893" y="16398"/>
                    </a:cubicBezTo>
                    <a:cubicBezTo>
                      <a:pt x="14071" y="16457"/>
                      <a:pt x="14249" y="16533"/>
                      <a:pt x="14399" y="16626"/>
                    </a:cubicBezTo>
                    <a:lnTo>
                      <a:pt x="14399" y="16626"/>
                    </a:lnTo>
                    <a:cubicBezTo>
                      <a:pt x="14104" y="16425"/>
                      <a:pt x="13839" y="16193"/>
                      <a:pt x="13515" y="16020"/>
                    </a:cubicBezTo>
                    <a:cubicBezTo>
                      <a:pt x="13184" y="15807"/>
                      <a:pt x="12853" y="15595"/>
                      <a:pt x="12570" y="15429"/>
                    </a:cubicBezTo>
                    <a:cubicBezTo>
                      <a:pt x="11908" y="15028"/>
                      <a:pt x="11247" y="14650"/>
                      <a:pt x="10562" y="14295"/>
                    </a:cubicBezTo>
                    <a:cubicBezTo>
                      <a:pt x="9191" y="13586"/>
                      <a:pt x="7821" y="12901"/>
                      <a:pt x="6427" y="12287"/>
                    </a:cubicBezTo>
                    <a:cubicBezTo>
                      <a:pt x="5623" y="11933"/>
                      <a:pt x="4820" y="11555"/>
                      <a:pt x="3993" y="11271"/>
                    </a:cubicBezTo>
                    <a:cubicBezTo>
                      <a:pt x="3990" y="11270"/>
                      <a:pt x="3986" y="11269"/>
                      <a:pt x="3983" y="11269"/>
                    </a:cubicBezTo>
                    <a:close/>
                    <a:moveTo>
                      <a:pt x="14399" y="16626"/>
                    </a:moveTo>
                    <a:cubicBezTo>
                      <a:pt x="14427" y="16645"/>
                      <a:pt x="14455" y="16663"/>
                      <a:pt x="14484" y="16682"/>
                    </a:cubicBezTo>
                    <a:cubicBezTo>
                      <a:pt x="14457" y="16662"/>
                      <a:pt x="14429" y="16644"/>
                      <a:pt x="14399" y="16626"/>
                    </a:cubicBezTo>
                    <a:close/>
                    <a:moveTo>
                      <a:pt x="39263" y="11271"/>
                    </a:moveTo>
                    <a:cubicBezTo>
                      <a:pt x="39241" y="11271"/>
                      <a:pt x="39219" y="11278"/>
                      <a:pt x="39198" y="11295"/>
                    </a:cubicBezTo>
                    <a:cubicBezTo>
                      <a:pt x="38584" y="11696"/>
                      <a:pt x="37969" y="12192"/>
                      <a:pt x="37379" y="12641"/>
                    </a:cubicBezTo>
                    <a:cubicBezTo>
                      <a:pt x="36764" y="13090"/>
                      <a:pt x="36126" y="13563"/>
                      <a:pt x="35489" y="13965"/>
                    </a:cubicBezTo>
                    <a:cubicBezTo>
                      <a:pt x="34236" y="14839"/>
                      <a:pt x="32984" y="15666"/>
                      <a:pt x="31685" y="16445"/>
                    </a:cubicBezTo>
                    <a:cubicBezTo>
                      <a:pt x="31330" y="16682"/>
                      <a:pt x="30928" y="16894"/>
                      <a:pt x="30574" y="17131"/>
                    </a:cubicBezTo>
                    <a:cubicBezTo>
                      <a:pt x="30409" y="17249"/>
                      <a:pt x="30196" y="17367"/>
                      <a:pt x="30031" y="17485"/>
                    </a:cubicBezTo>
                    <a:cubicBezTo>
                      <a:pt x="29842" y="17603"/>
                      <a:pt x="29676" y="17745"/>
                      <a:pt x="29464" y="17863"/>
                    </a:cubicBezTo>
                    <a:cubicBezTo>
                      <a:pt x="29818" y="17698"/>
                      <a:pt x="30172" y="17556"/>
                      <a:pt x="30527" y="17367"/>
                    </a:cubicBezTo>
                    <a:lnTo>
                      <a:pt x="31495" y="16847"/>
                    </a:lnTo>
                    <a:cubicBezTo>
                      <a:pt x="32181" y="16445"/>
                      <a:pt x="32819" y="16067"/>
                      <a:pt x="33480" y="15666"/>
                    </a:cubicBezTo>
                    <a:cubicBezTo>
                      <a:pt x="34780" y="14839"/>
                      <a:pt x="36032" y="13965"/>
                      <a:pt x="37284" y="13090"/>
                    </a:cubicBezTo>
                    <a:cubicBezTo>
                      <a:pt x="37993" y="12594"/>
                      <a:pt x="38702" y="12074"/>
                      <a:pt x="39363" y="11484"/>
                    </a:cubicBezTo>
                    <a:cubicBezTo>
                      <a:pt x="39461" y="11425"/>
                      <a:pt x="39366" y="11271"/>
                      <a:pt x="39263" y="11271"/>
                    </a:cubicBezTo>
                    <a:close/>
                    <a:moveTo>
                      <a:pt x="22479" y="1335"/>
                    </a:moveTo>
                    <a:cubicBezTo>
                      <a:pt x="22402" y="1335"/>
                      <a:pt x="22261" y="1420"/>
                      <a:pt x="22281" y="1537"/>
                    </a:cubicBezTo>
                    <a:cubicBezTo>
                      <a:pt x="22352" y="1796"/>
                      <a:pt x="22399" y="2080"/>
                      <a:pt x="22470" y="2316"/>
                    </a:cubicBezTo>
                    <a:cubicBezTo>
                      <a:pt x="22517" y="2576"/>
                      <a:pt x="22588" y="2836"/>
                      <a:pt x="22635" y="3072"/>
                    </a:cubicBezTo>
                    <a:cubicBezTo>
                      <a:pt x="22730" y="3616"/>
                      <a:pt x="22777" y="4112"/>
                      <a:pt x="22848" y="4632"/>
                    </a:cubicBezTo>
                    <a:cubicBezTo>
                      <a:pt x="22942" y="5695"/>
                      <a:pt x="22966" y="6805"/>
                      <a:pt x="22966" y="7869"/>
                    </a:cubicBezTo>
                    <a:cubicBezTo>
                      <a:pt x="22966" y="10019"/>
                      <a:pt x="22848" y="12169"/>
                      <a:pt x="22588" y="14295"/>
                    </a:cubicBezTo>
                    <a:cubicBezTo>
                      <a:pt x="22517" y="14886"/>
                      <a:pt x="22423" y="15500"/>
                      <a:pt x="22352" y="16091"/>
                    </a:cubicBezTo>
                    <a:cubicBezTo>
                      <a:pt x="22304" y="16398"/>
                      <a:pt x="22257" y="16682"/>
                      <a:pt x="22234" y="16989"/>
                    </a:cubicBezTo>
                    <a:cubicBezTo>
                      <a:pt x="22163" y="17272"/>
                      <a:pt x="22163" y="17603"/>
                      <a:pt x="22139" y="17887"/>
                    </a:cubicBezTo>
                    <a:cubicBezTo>
                      <a:pt x="22139" y="17910"/>
                      <a:pt x="22145" y="17922"/>
                      <a:pt x="22151" y="17922"/>
                    </a:cubicBezTo>
                    <a:cubicBezTo>
                      <a:pt x="22157" y="17922"/>
                      <a:pt x="22163" y="17910"/>
                      <a:pt x="22163" y="17887"/>
                    </a:cubicBezTo>
                    <a:cubicBezTo>
                      <a:pt x="22257" y="17627"/>
                      <a:pt x="22352" y="17367"/>
                      <a:pt x="22399" y="17107"/>
                    </a:cubicBezTo>
                    <a:cubicBezTo>
                      <a:pt x="22470" y="16823"/>
                      <a:pt x="22517" y="16587"/>
                      <a:pt x="22564" y="16327"/>
                    </a:cubicBezTo>
                    <a:cubicBezTo>
                      <a:pt x="22706" y="15807"/>
                      <a:pt x="22777" y="15264"/>
                      <a:pt x="22871" y="14697"/>
                    </a:cubicBezTo>
                    <a:cubicBezTo>
                      <a:pt x="23037" y="13610"/>
                      <a:pt x="23155" y="12523"/>
                      <a:pt x="23226" y="11436"/>
                    </a:cubicBezTo>
                    <a:cubicBezTo>
                      <a:pt x="23368" y="9263"/>
                      <a:pt x="23391" y="7089"/>
                      <a:pt x="23250" y="4939"/>
                    </a:cubicBezTo>
                    <a:cubicBezTo>
                      <a:pt x="23226" y="4301"/>
                      <a:pt x="23155" y="3710"/>
                      <a:pt x="23037" y="3096"/>
                    </a:cubicBezTo>
                    <a:lnTo>
                      <a:pt x="22871" y="2222"/>
                    </a:lnTo>
                    <a:cubicBezTo>
                      <a:pt x="22777" y="1915"/>
                      <a:pt x="22659" y="1655"/>
                      <a:pt x="22517" y="1348"/>
                    </a:cubicBezTo>
                    <a:cubicBezTo>
                      <a:pt x="22509" y="1339"/>
                      <a:pt x="22495" y="1335"/>
                      <a:pt x="22479" y="1335"/>
                    </a:cubicBezTo>
                    <a:close/>
                    <a:moveTo>
                      <a:pt x="35719" y="11180"/>
                    </a:moveTo>
                    <a:cubicBezTo>
                      <a:pt x="35682" y="11180"/>
                      <a:pt x="35643" y="11193"/>
                      <a:pt x="35607" y="11224"/>
                    </a:cubicBezTo>
                    <a:cubicBezTo>
                      <a:pt x="34473" y="12051"/>
                      <a:pt x="33386" y="12949"/>
                      <a:pt x="32299" y="13823"/>
                    </a:cubicBezTo>
                    <a:cubicBezTo>
                      <a:pt x="31212" y="14673"/>
                      <a:pt x="30078" y="15571"/>
                      <a:pt x="28991" y="16422"/>
                    </a:cubicBezTo>
                    <a:cubicBezTo>
                      <a:pt x="28377" y="16918"/>
                      <a:pt x="27786" y="17461"/>
                      <a:pt x="27148" y="17958"/>
                    </a:cubicBezTo>
                    <a:cubicBezTo>
                      <a:pt x="27739" y="17556"/>
                      <a:pt x="28329" y="17154"/>
                      <a:pt x="28896" y="16776"/>
                    </a:cubicBezTo>
                    <a:cubicBezTo>
                      <a:pt x="29464" y="16374"/>
                      <a:pt x="30054" y="15949"/>
                      <a:pt x="30621" y="15548"/>
                    </a:cubicBezTo>
                    <a:cubicBezTo>
                      <a:pt x="31732" y="14673"/>
                      <a:pt x="32866" y="13823"/>
                      <a:pt x="33953" y="12972"/>
                    </a:cubicBezTo>
                    <a:cubicBezTo>
                      <a:pt x="34567" y="12476"/>
                      <a:pt x="35229" y="12003"/>
                      <a:pt x="35843" y="11460"/>
                    </a:cubicBezTo>
                    <a:cubicBezTo>
                      <a:pt x="35972" y="11349"/>
                      <a:pt x="35856" y="11180"/>
                      <a:pt x="35719" y="11180"/>
                    </a:cubicBezTo>
                    <a:close/>
                    <a:moveTo>
                      <a:pt x="12299" y="3677"/>
                    </a:moveTo>
                    <a:cubicBezTo>
                      <a:pt x="12176" y="3677"/>
                      <a:pt x="12063" y="3797"/>
                      <a:pt x="12145" y="3899"/>
                    </a:cubicBezTo>
                    <a:cubicBezTo>
                      <a:pt x="12334" y="4112"/>
                      <a:pt x="12499" y="4325"/>
                      <a:pt x="12688" y="4490"/>
                    </a:cubicBezTo>
                    <a:cubicBezTo>
                      <a:pt x="12853" y="4679"/>
                      <a:pt x="13066" y="4868"/>
                      <a:pt x="13208" y="5081"/>
                    </a:cubicBezTo>
                    <a:cubicBezTo>
                      <a:pt x="13562" y="5506"/>
                      <a:pt x="13869" y="5908"/>
                      <a:pt x="14200" y="6309"/>
                    </a:cubicBezTo>
                    <a:cubicBezTo>
                      <a:pt x="14815" y="7207"/>
                      <a:pt x="15382" y="8129"/>
                      <a:pt x="15901" y="9050"/>
                    </a:cubicBezTo>
                    <a:cubicBezTo>
                      <a:pt x="16988" y="10893"/>
                      <a:pt x="17933" y="12830"/>
                      <a:pt x="18808" y="14791"/>
                    </a:cubicBezTo>
                    <a:lnTo>
                      <a:pt x="19516" y="16493"/>
                    </a:lnTo>
                    <a:cubicBezTo>
                      <a:pt x="19635" y="16753"/>
                      <a:pt x="19753" y="17012"/>
                      <a:pt x="19824" y="17320"/>
                    </a:cubicBezTo>
                    <a:cubicBezTo>
                      <a:pt x="19942" y="17603"/>
                      <a:pt x="20060" y="17863"/>
                      <a:pt x="20202" y="18170"/>
                    </a:cubicBezTo>
                    <a:lnTo>
                      <a:pt x="20249" y="18170"/>
                    </a:lnTo>
                    <a:cubicBezTo>
                      <a:pt x="20178" y="17910"/>
                      <a:pt x="20131" y="17627"/>
                      <a:pt x="20060" y="17343"/>
                    </a:cubicBezTo>
                    <a:cubicBezTo>
                      <a:pt x="20013" y="17083"/>
                      <a:pt x="19918" y="16847"/>
                      <a:pt x="19824" y="16611"/>
                    </a:cubicBezTo>
                    <a:cubicBezTo>
                      <a:pt x="19658" y="16067"/>
                      <a:pt x="19469" y="15571"/>
                      <a:pt x="19256" y="15075"/>
                    </a:cubicBezTo>
                    <a:cubicBezTo>
                      <a:pt x="18855" y="14035"/>
                      <a:pt x="18430" y="13019"/>
                      <a:pt x="17957" y="12051"/>
                    </a:cubicBezTo>
                    <a:cubicBezTo>
                      <a:pt x="17012" y="10113"/>
                      <a:pt x="15949" y="8223"/>
                      <a:pt x="14744" y="6404"/>
                    </a:cubicBezTo>
                    <a:cubicBezTo>
                      <a:pt x="14389" y="5908"/>
                      <a:pt x="14035" y="5411"/>
                      <a:pt x="13657" y="4939"/>
                    </a:cubicBezTo>
                    <a:cubicBezTo>
                      <a:pt x="13444" y="4703"/>
                      <a:pt x="13279" y="4490"/>
                      <a:pt x="13066" y="4254"/>
                    </a:cubicBezTo>
                    <a:cubicBezTo>
                      <a:pt x="12853" y="4017"/>
                      <a:pt x="12617" y="3852"/>
                      <a:pt x="12357" y="3687"/>
                    </a:cubicBezTo>
                    <a:cubicBezTo>
                      <a:pt x="12338" y="3680"/>
                      <a:pt x="12318" y="3677"/>
                      <a:pt x="12299" y="3677"/>
                    </a:cubicBezTo>
                    <a:close/>
                    <a:moveTo>
                      <a:pt x="5710" y="14314"/>
                    </a:moveTo>
                    <a:cubicBezTo>
                      <a:pt x="5565" y="14314"/>
                      <a:pt x="5496" y="14607"/>
                      <a:pt x="5694" y="14673"/>
                    </a:cubicBezTo>
                    <a:cubicBezTo>
                      <a:pt x="6994" y="15240"/>
                      <a:pt x="8293" y="15737"/>
                      <a:pt x="9593" y="16256"/>
                    </a:cubicBezTo>
                    <a:cubicBezTo>
                      <a:pt x="10892" y="16776"/>
                      <a:pt x="12192" y="17272"/>
                      <a:pt x="13491" y="17792"/>
                    </a:cubicBezTo>
                    <a:cubicBezTo>
                      <a:pt x="14224" y="18076"/>
                      <a:pt x="14980" y="18312"/>
                      <a:pt x="15736" y="18619"/>
                    </a:cubicBezTo>
                    <a:cubicBezTo>
                      <a:pt x="15074" y="18312"/>
                      <a:pt x="14460" y="17981"/>
                      <a:pt x="13799" y="17698"/>
                    </a:cubicBezTo>
                    <a:cubicBezTo>
                      <a:pt x="13161" y="17390"/>
                      <a:pt x="12546" y="17107"/>
                      <a:pt x="11885" y="16847"/>
                    </a:cubicBezTo>
                    <a:cubicBezTo>
                      <a:pt x="10585" y="16304"/>
                      <a:pt x="9286" y="15737"/>
                      <a:pt x="7986" y="15217"/>
                    </a:cubicBezTo>
                    <a:cubicBezTo>
                      <a:pt x="7254" y="14910"/>
                      <a:pt x="6521" y="14602"/>
                      <a:pt x="5742" y="14319"/>
                    </a:cubicBezTo>
                    <a:cubicBezTo>
                      <a:pt x="5731" y="14316"/>
                      <a:pt x="5720" y="14314"/>
                      <a:pt x="5710" y="14314"/>
                    </a:cubicBezTo>
                    <a:close/>
                    <a:moveTo>
                      <a:pt x="32332" y="4448"/>
                    </a:moveTo>
                    <a:cubicBezTo>
                      <a:pt x="32281" y="4448"/>
                      <a:pt x="32231" y="4469"/>
                      <a:pt x="32204" y="4514"/>
                    </a:cubicBezTo>
                    <a:cubicBezTo>
                      <a:pt x="32110" y="4797"/>
                      <a:pt x="32039" y="5033"/>
                      <a:pt x="31968" y="5293"/>
                    </a:cubicBezTo>
                    <a:cubicBezTo>
                      <a:pt x="31921" y="5553"/>
                      <a:pt x="31826" y="5789"/>
                      <a:pt x="31732" y="6049"/>
                    </a:cubicBezTo>
                    <a:cubicBezTo>
                      <a:pt x="31566" y="6569"/>
                      <a:pt x="31354" y="7042"/>
                      <a:pt x="31117" y="7514"/>
                    </a:cubicBezTo>
                    <a:cubicBezTo>
                      <a:pt x="30645" y="8483"/>
                      <a:pt x="30125" y="9428"/>
                      <a:pt x="29605" y="10373"/>
                    </a:cubicBezTo>
                    <a:cubicBezTo>
                      <a:pt x="28542" y="12240"/>
                      <a:pt x="27337" y="14035"/>
                      <a:pt x="26061" y="15784"/>
                    </a:cubicBezTo>
                    <a:cubicBezTo>
                      <a:pt x="25707" y="16256"/>
                      <a:pt x="25329" y="16753"/>
                      <a:pt x="24974" y="17225"/>
                    </a:cubicBezTo>
                    <a:lnTo>
                      <a:pt x="24431" y="17934"/>
                    </a:lnTo>
                    <a:cubicBezTo>
                      <a:pt x="24242" y="18170"/>
                      <a:pt x="24076" y="18430"/>
                      <a:pt x="23911" y="18690"/>
                    </a:cubicBezTo>
                    <a:cubicBezTo>
                      <a:pt x="23911" y="18690"/>
                      <a:pt x="23911" y="18737"/>
                      <a:pt x="23935" y="18737"/>
                    </a:cubicBezTo>
                    <a:cubicBezTo>
                      <a:pt x="24147" y="18548"/>
                      <a:pt x="24360" y="18383"/>
                      <a:pt x="24549" y="18170"/>
                    </a:cubicBezTo>
                    <a:cubicBezTo>
                      <a:pt x="24738" y="17981"/>
                      <a:pt x="24903" y="17792"/>
                      <a:pt x="25092" y="17579"/>
                    </a:cubicBezTo>
                    <a:cubicBezTo>
                      <a:pt x="25447" y="17154"/>
                      <a:pt x="25801" y="16753"/>
                      <a:pt x="26156" y="16304"/>
                    </a:cubicBezTo>
                    <a:cubicBezTo>
                      <a:pt x="26841" y="15453"/>
                      <a:pt x="27479" y="14555"/>
                      <a:pt x="28093" y="13681"/>
                    </a:cubicBezTo>
                    <a:cubicBezTo>
                      <a:pt x="29298" y="11885"/>
                      <a:pt x="30432" y="10019"/>
                      <a:pt x="31377" y="8058"/>
                    </a:cubicBezTo>
                    <a:cubicBezTo>
                      <a:pt x="31637" y="7491"/>
                      <a:pt x="31897" y="6971"/>
                      <a:pt x="32110" y="6380"/>
                    </a:cubicBezTo>
                    <a:cubicBezTo>
                      <a:pt x="32204" y="6097"/>
                      <a:pt x="32322" y="5813"/>
                      <a:pt x="32370" y="5530"/>
                    </a:cubicBezTo>
                    <a:cubicBezTo>
                      <a:pt x="32464" y="5222"/>
                      <a:pt x="32488" y="4939"/>
                      <a:pt x="32488" y="4608"/>
                    </a:cubicBezTo>
                    <a:cubicBezTo>
                      <a:pt x="32503" y="4505"/>
                      <a:pt x="32417" y="4448"/>
                      <a:pt x="32332" y="4448"/>
                    </a:cubicBezTo>
                    <a:close/>
                    <a:moveTo>
                      <a:pt x="4678" y="10728"/>
                    </a:moveTo>
                    <a:cubicBezTo>
                      <a:pt x="4466" y="10751"/>
                      <a:pt x="4442" y="10964"/>
                      <a:pt x="4584" y="11011"/>
                    </a:cubicBezTo>
                    <a:cubicBezTo>
                      <a:pt x="4867" y="11106"/>
                      <a:pt x="5104" y="11200"/>
                      <a:pt x="5364" y="11247"/>
                    </a:cubicBezTo>
                    <a:cubicBezTo>
                      <a:pt x="5623" y="11318"/>
                      <a:pt x="5860" y="11413"/>
                      <a:pt x="6120" y="11484"/>
                    </a:cubicBezTo>
                    <a:cubicBezTo>
                      <a:pt x="6639" y="11673"/>
                      <a:pt x="7112" y="11885"/>
                      <a:pt x="7585" y="12098"/>
                    </a:cubicBezTo>
                    <a:cubicBezTo>
                      <a:pt x="8553" y="12570"/>
                      <a:pt x="9498" y="13090"/>
                      <a:pt x="10443" y="13610"/>
                    </a:cubicBezTo>
                    <a:cubicBezTo>
                      <a:pt x="12286" y="14673"/>
                      <a:pt x="14106" y="15878"/>
                      <a:pt x="15854" y="17154"/>
                    </a:cubicBezTo>
                    <a:cubicBezTo>
                      <a:pt x="16303" y="17509"/>
                      <a:pt x="16823" y="17887"/>
                      <a:pt x="17295" y="18241"/>
                    </a:cubicBezTo>
                    <a:lnTo>
                      <a:pt x="18004" y="18784"/>
                    </a:lnTo>
                    <a:cubicBezTo>
                      <a:pt x="18241" y="18997"/>
                      <a:pt x="18500" y="19139"/>
                      <a:pt x="18760" y="19304"/>
                    </a:cubicBezTo>
                    <a:cubicBezTo>
                      <a:pt x="18760" y="19304"/>
                      <a:pt x="18808" y="19304"/>
                      <a:pt x="18808" y="19281"/>
                    </a:cubicBezTo>
                    <a:cubicBezTo>
                      <a:pt x="18619" y="19068"/>
                      <a:pt x="18430" y="18879"/>
                      <a:pt x="18241" y="18666"/>
                    </a:cubicBezTo>
                    <a:cubicBezTo>
                      <a:pt x="18051" y="18501"/>
                      <a:pt x="17839" y="18312"/>
                      <a:pt x="17650" y="18147"/>
                    </a:cubicBezTo>
                    <a:cubicBezTo>
                      <a:pt x="17225" y="17792"/>
                      <a:pt x="16823" y="17414"/>
                      <a:pt x="16374" y="17083"/>
                    </a:cubicBezTo>
                    <a:cubicBezTo>
                      <a:pt x="15523" y="16398"/>
                      <a:pt x="14626" y="15737"/>
                      <a:pt x="13751" y="15122"/>
                    </a:cubicBezTo>
                    <a:cubicBezTo>
                      <a:pt x="11932" y="13917"/>
                      <a:pt x="10089" y="12783"/>
                      <a:pt x="8128" y="11838"/>
                    </a:cubicBezTo>
                    <a:cubicBezTo>
                      <a:pt x="7561" y="11578"/>
                      <a:pt x="7041" y="11318"/>
                      <a:pt x="6450" y="11106"/>
                    </a:cubicBezTo>
                    <a:cubicBezTo>
                      <a:pt x="6143" y="11011"/>
                      <a:pt x="5883" y="10893"/>
                      <a:pt x="5600" y="10846"/>
                    </a:cubicBezTo>
                    <a:cubicBezTo>
                      <a:pt x="5293" y="10751"/>
                      <a:pt x="5009" y="10728"/>
                      <a:pt x="4678" y="10728"/>
                    </a:cubicBezTo>
                    <a:close/>
                    <a:moveTo>
                      <a:pt x="39415" y="12078"/>
                    </a:moveTo>
                    <a:cubicBezTo>
                      <a:pt x="39382" y="12078"/>
                      <a:pt x="39347" y="12091"/>
                      <a:pt x="39316" y="12122"/>
                    </a:cubicBezTo>
                    <a:cubicBezTo>
                      <a:pt x="39127" y="12287"/>
                      <a:pt x="38915" y="12476"/>
                      <a:pt x="38725" y="12641"/>
                    </a:cubicBezTo>
                    <a:cubicBezTo>
                      <a:pt x="38560" y="12830"/>
                      <a:pt x="38347" y="13019"/>
                      <a:pt x="38135" y="13185"/>
                    </a:cubicBezTo>
                    <a:cubicBezTo>
                      <a:pt x="37733" y="13539"/>
                      <a:pt x="37308" y="13823"/>
                      <a:pt x="36906" y="14154"/>
                    </a:cubicBezTo>
                    <a:cubicBezTo>
                      <a:pt x="36008" y="14768"/>
                      <a:pt x="35110" y="15335"/>
                      <a:pt x="34189" y="15855"/>
                    </a:cubicBezTo>
                    <a:cubicBezTo>
                      <a:pt x="32322" y="16965"/>
                      <a:pt x="30409" y="17910"/>
                      <a:pt x="28424" y="18761"/>
                    </a:cubicBezTo>
                    <a:lnTo>
                      <a:pt x="26746" y="19470"/>
                    </a:lnTo>
                    <a:cubicBezTo>
                      <a:pt x="26486" y="19588"/>
                      <a:pt x="26203" y="19706"/>
                      <a:pt x="25919" y="19777"/>
                    </a:cubicBezTo>
                    <a:cubicBezTo>
                      <a:pt x="25612" y="19919"/>
                      <a:pt x="25352" y="20013"/>
                      <a:pt x="25069" y="20178"/>
                    </a:cubicBezTo>
                    <a:lnTo>
                      <a:pt x="25069" y="20202"/>
                    </a:lnTo>
                    <a:cubicBezTo>
                      <a:pt x="25329" y="20131"/>
                      <a:pt x="25589" y="20084"/>
                      <a:pt x="25896" y="20013"/>
                    </a:cubicBezTo>
                    <a:cubicBezTo>
                      <a:pt x="26156" y="19966"/>
                      <a:pt x="26392" y="19871"/>
                      <a:pt x="26628" y="19777"/>
                    </a:cubicBezTo>
                    <a:cubicBezTo>
                      <a:pt x="27148" y="19611"/>
                      <a:pt x="27668" y="19422"/>
                      <a:pt x="28164" y="19233"/>
                    </a:cubicBezTo>
                    <a:cubicBezTo>
                      <a:pt x="29204" y="18808"/>
                      <a:pt x="30196" y="18406"/>
                      <a:pt x="31165" y="17934"/>
                    </a:cubicBezTo>
                    <a:cubicBezTo>
                      <a:pt x="33126" y="16989"/>
                      <a:pt x="35016" y="15926"/>
                      <a:pt x="36812" y="14697"/>
                    </a:cubicBezTo>
                    <a:cubicBezTo>
                      <a:pt x="37308" y="14343"/>
                      <a:pt x="37828" y="13988"/>
                      <a:pt x="38300" y="13610"/>
                    </a:cubicBezTo>
                    <a:cubicBezTo>
                      <a:pt x="38536" y="13397"/>
                      <a:pt x="38725" y="13232"/>
                      <a:pt x="38962" y="13019"/>
                    </a:cubicBezTo>
                    <a:cubicBezTo>
                      <a:pt x="39198" y="12807"/>
                      <a:pt x="39387" y="12570"/>
                      <a:pt x="39529" y="12311"/>
                    </a:cubicBezTo>
                    <a:cubicBezTo>
                      <a:pt x="39599" y="12188"/>
                      <a:pt x="39513" y="12078"/>
                      <a:pt x="39415" y="12078"/>
                    </a:cubicBezTo>
                    <a:close/>
                    <a:moveTo>
                      <a:pt x="20537" y="0"/>
                    </a:moveTo>
                    <a:cubicBezTo>
                      <a:pt x="20477" y="0"/>
                      <a:pt x="20414" y="42"/>
                      <a:pt x="20414" y="119"/>
                    </a:cubicBezTo>
                    <a:cubicBezTo>
                      <a:pt x="20485" y="780"/>
                      <a:pt x="20603" y="1418"/>
                      <a:pt x="20698" y="2104"/>
                    </a:cubicBezTo>
                    <a:cubicBezTo>
                      <a:pt x="20769" y="2742"/>
                      <a:pt x="20863" y="3427"/>
                      <a:pt x="20958" y="4088"/>
                    </a:cubicBezTo>
                    <a:cubicBezTo>
                      <a:pt x="21123" y="5388"/>
                      <a:pt x="21241" y="6711"/>
                      <a:pt x="21359" y="8034"/>
                    </a:cubicBezTo>
                    <a:cubicBezTo>
                      <a:pt x="21572" y="10704"/>
                      <a:pt x="21690" y="13350"/>
                      <a:pt x="21714" y="15973"/>
                    </a:cubicBezTo>
                    <a:lnTo>
                      <a:pt x="21714" y="18194"/>
                    </a:lnTo>
                    <a:cubicBezTo>
                      <a:pt x="21714" y="18926"/>
                      <a:pt x="21714" y="19706"/>
                      <a:pt x="21690" y="20438"/>
                    </a:cubicBezTo>
                    <a:cubicBezTo>
                      <a:pt x="21690" y="20450"/>
                      <a:pt x="21696" y="20456"/>
                      <a:pt x="21702" y="20456"/>
                    </a:cubicBezTo>
                    <a:cubicBezTo>
                      <a:pt x="21708" y="20456"/>
                      <a:pt x="21714" y="20450"/>
                      <a:pt x="21714" y="20438"/>
                    </a:cubicBezTo>
                    <a:cubicBezTo>
                      <a:pt x="21808" y="19115"/>
                      <a:pt x="21926" y="17792"/>
                      <a:pt x="21950" y="16422"/>
                    </a:cubicBezTo>
                    <a:cubicBezTo>
                      <a:pt x="21997" y="15099"/>
                      <a:pt x="21997" y="13799"/>
                      <a:pt x="21926" y="12476"/>
                    </a:cubicBezTo>
                    <a:cubicBezTo>
                      <a:pt x="21832" y="9806"/>
                      <a:pt x="21666" y="7160"/>
                      <a:pt x="21336" y="4514"/>
                    </a:cubicBezTo>
                    <a:cubicBezTo>
                      <a:pt x="21241" y="3781"/>
                      <a:pt x="21170" y="3049"/>
                      <a:pt x="21052" y="2316"/>
                    </a:cubicBezTo>
                    <a:cubicBezTo>
                      <a:pt x="20934" y="1560"/>
                      <a:pt x="20840" y="828"/>
                      <a:pt x="20651" y="95"/>
                    </a:cubicBezTo>
                    <a:cubicBezTo>
                      <a:pt x="20640" y="30"/>
                      <a:pt x="20589" y="0"/>
                      <a:pt x="20537" y="0"/>
                    </a:cubicBezTo>
                    <a:close/>
                    <a:moveTo>
                      <a:pt x="9940" y="3456"/>
                    </a:moveTo>
                    <a:cubicBezTo>
                      <a:pt x="9854" y="3456"/>
                      <a:pt x="9789" y="3536"/>
                      <a:pt x="9853" y="3616"/>
                    </a:cubicBezTo>
                    <a:cubicBezTo>
                      <a:pt x="10231" y="4136"/>
                      <a:pt x="10656" y="4679"/>
                      <a:pt x="11058" y="5175"/>
                    </a:cubicBezTo>
                    <a:lnTo>
                      <a:pt x="12286" y="6758"/>
                    </a:lnTo>
                    <a:cubicBezTo>
                      <a:pt x="13090" y="7821"/>
                      <a:pt x="13869" y="8885"/>
                      <a:pt x="14626" y="9995"/>
                    </a:cubicBezTo>
                    <a:cubicBezTo>
                      <a:pt x="16138" y="12169"/>
                      <a:pt x="17555" y="14413"/>
                      <a:pt x="18926" y="16729"/>
                    </a:cubicBezTo>
                    <a:cubicBezTo>
                      <a:pt x="19304" y="17343"/>
                      <a:pt x="19658" y="17981"/>
                      <a:pt x="20036" y="18643"/>
                    </a:cubicBezTo>
                    <a:cubicBezTo>
                      <a:pt x="20414" y="19281"/>
                      <a:pt x="20769" y="19942"/>
                      <a:pt x="21123" y="20627"/>
                    </a:cubicBezTo>
                    <a:cubicBezTo>
                      <a:pt x="21123" y="20634"/>
                      <a:pt x="21128" y="20637"/>
                      <a:pt x="21135" y="20637"/>
                    </a:cubicBezTo>
                    <a:cubicBezTo>
                      <a:pt x="21154" y="20637"/>
                      <a:pt x="21188" y="20615"/>
                      <a:pt x="21170" y="20580"/>
                    </a:cubicBezTo>
                    <a:cubicBezTo>
                      <a:pt x="20580" y="19375"/>
                      <a:pt x="20013" y="18170"/>
                      <a:pt x="19351" y="17012"/>
                    </a:cubicBezTo>
                    <a:cubicBezTo>
                      <a:pt x="18713" y="15855"/>
                      <a:pt x="18051" y="14721"/>
                      <a:pt x="17343" y="13586"/>
                    </a:cubicBezTo>
                    <a:cubicBezTo>
                      <a:pt x="15972" y="11318"/>
                      <a:pt x="14460" y="9121"/>
                      <a:pt x="12853" y="6994"/>
                    </a:cubicBezTo>
                    <a:cubicBezTo>
                      <a:pt x="12428" y="6404"/>
                      <a:pt x="11979" y="5813"/>
                      <a:pt x="11507" y="5222"/>
                    </a:cubicBezTo>
                    <a:cubicBezTo>
                      <a:pt x="11034" y="4632"/>
                      <a:pt x="10585" y="4041"/>
                      <a:pt x="10065" y="3521"/>
                    </a:cubicBezTo>
                    <a:cubicBezTo>
                      <a:pt x="10027" y="3475"/>
                      <a:pt x="9981" y="3456"/>
                      <a:pt x="9940" y="3456"/>
                    </a:cubicBezTo>
                    <a:close/>
                    <a:moveTo>
                      <a:pt x="31409" y="2310"/>
                    </a:moveTo>
                    <a:cubicBezTo>
                      <a:pt x="31377" y="2310"/>
                      <a:pt x="31345" y="2326"/>
                      <a:pt x="31330" y="2363"/>
                    </a:cubicBezTo>
                    <a:cubicBezTo>
                      <a:pt x="31023" y="2954"/>
                      <a:pt x="30810" y="3568"/>
                      <a:pt x="30550" y="4206"/>
                    </a:cubicBezTo>
                    <a:cubicBezTo>
                      <a:pt x="30314" y="4821"/>
                      <a:pt x="30054" y="5435"/>
                      <a:pt x="29794" y="6049"/>
                    </a:cubicBezTo>
                    <a:cubicBezTo>
                      <a:pt x="29275" y="7278"/>
                      <a:pt x="28731" y="8483"/>
                      <a:pt x="28164" y="9688"/>
                    </a:cubicBezTo>
                    <a:cubicBezTo>
                      <a:pt x="27030" y="12074"/>
                      <a:pt x="25801" y="14437"/>
                      <a:pt x="24478" y="16753"/>
                    </a:cubicBezTo>
                    <a:cubicBezTo>
                      <a:pt x="24124" y="17390"/>
                      <a:pt x="23722" y="18028"/>
                      <a:pt x="23368" y="18666"/>
                    </a:cubicBezTo>
                    <a:cubicBezTo>
                      <a:pt x="23013" y="19328"/>
                      <a:pt x="22612" y="19966"/>
                      <a:pt x="22234" y="20627"/>
                    </a:cubicBezTo>
                    <a:cubicBezTo>
                      <a:pt x="22234" y="20651"/>
                      <a:pt x="22257" y="20651"/>
                      <a:pt x="22257" y="20651"/>
                    </a:cubicBezTo>
                    <a:cubicBezTo>
                      <a:pt x="23013" y="19564"/>
                      <a:pt x="23769" y="18430"/>
                      <a:pt x="24431" y="17272"/>
                    </a:cubicBezTo>
                    <a:cubicBezTo>
                      <a:pt x="25116" y="16162"/>
                      <a:pt x="25778" y="15004"/>
                      <a:pt x="26392" y="13846"/>
                    </a:cubicBezTo>
                    <a:cubicBezTo>
                      <a:pt x="27668" y="11507"/>
                      <a:pt x="28802" y="9097"/>
                      <a:pt x="29842" y="6687"/>
                    </a:cubicBezTo>
                    <a:cubicBezTo>
                      <a:pt x="30149" y="6002"/>
                      <a:pt x="30409" y="5317"/>
                      <a:pt x="30692" y="4608"/>
                    </a:cubicBezTo>
                    <a:cubicBezTo>
                      <a:pt x="30976" y="3899"/>
                      <a:pt x="31259" y="3214"/>
                      <a:pt x="31472" y="2482"/>
                    </a:cubicBezTo>
                    <a:cubicBezTo>
                      <a:pt x="31553" y="2385"/>
                      <a:pt x="31479" y="2310"/>
                      <a:pt x="31409" y="2310"/>
                    </a:cubicBezTo>
                    <a:close/>
                    <a:moveTo>
                      <a:pt x="2467" y="11739"/>
                    </a:moveTo>
                    <a:cubicBezTo>
                      <a:pt x="2372" y="11739"/>
                      <a:pt x="2322" y="11853"/>
                      <a:pt x="2434" y="11909"/>
                    </a:cubicBezTo>
                    <a:cubicBezTo>
                      <a:pt x="3024" y="12192"/>
                      <a:pt x="3639" y="12405"/>
                      <a:pt x="4277" y="12665"/>
                    </a:cubicBezTo>
                    <a:cubicBezTo>
                      <a:pt x="4891" y="12901"/>
                      <a:pt x="5505" y="13185"/>
                      <a:pt x="6120" y="13445"/>
                    </a:cubicBezTo>
                    <a:cubicBezTo>
                      <a:pt x="7348" y="13941"/>
                      <a:pt x="8553" y="14508"/>
                      <a:pt x="9758" y="15051"/>
                    </a:cubicBezTo>
                    <a:cubicBezTo>
                      <a:pt x="12145" y="16185"/>
                      <a:pt x="14507" y="17414"/>
                      <a:pt x="16823" y="18761"/>
                    </a:cubicBezTo>
                    <a:cubicBezTo>
                      <a:pt x="17461" y="19115"/>
                      <a:pt x="18075" y="19493"/>
                      <a:pt x="18737" y="19848"/>
                    </a:cubicBezTo>
                    <a:cubicBezTo>
                      <a:pt x="19398" y="20202"/>
                      <a:pt x="20036" y="20604"/>
                      <a:pt x="20674" y="21005"/>
                    </a:cubicBezTo>
                    <a:cubicBezTo>
                      <a:pt x="20721" y="21005"/>
                      <a:pt x="20721" y="20982"/>
                      <a:pt x="20721" y="20982"/>
                    </a:cubicBezTo>
                    <a:cubicBezTo>
                      <a:pt x="19611" y="20202"/>
                      <a:pt x="18500" y="19470"/>
                      <a:pt x="17343" y="18784"/>
                    </a:cubicBezTo>
                    <a:cubicBezTo>
                      <a:pt x="16232" y="18099"/>
                      <a:pt x="15074" y="17461"/>
                      <a:pt x="13917" y="16847"/>
                    </a:cubicBezTo>
                    <a:cubicBezTo>
                      <a:pt x="11578" y="15571"/>
                      <a:pt x="9168" y="14413"/>
                      <a:pt x="6734" y="13374"/>
                    </a:cubicBezTo>
                    <a:cubicBezTo>
                      <a:pt x="6072" y="13090"/>
                      <a:pt x="5387" y="12830"/>
                      <a:pt x="4678" y="12523"/>
                    </a:cubicBezTo>
                    <a:cubicBezTo>
                      <a:pt x="3970" y="12263"/>
                      <a:pt x="3284" y="11956"/>
                      <a:pt x="2552" y="11767"/>
                    </a:cubicBezTo>
                    <a:cubicBezTo>
                      <a:pt x="2522" y="11747"/>
                      <a:pt x="2493" y="11739"/>
                      <a:pt x="2467" y="11739"/>
                    </a:cubicBezTo>
                    <a:close/>
                    <a:moveTo>
                      <a:pt x="39721" y="9759"/>
                    </a:moveTo>
                    <a:cubicBezTo>
                      <a:pt x="39704" y="9759"/>
                      <a:pt x="39687" y="9766"/>
                      <a:pt x="39671" y="9782"/>
                    </a:cubicBezTo>
                    <a:cubicBezTo>
                      <a:pt x="39151" y="10161"/>
                      <a:pt x="38655" y="10562"/>
                      <a:pt x="38111" y="10987"/>
                    </a:cubicBezTo>
                    <a:lnTo>
                      <a:pt x="36528" y="12240"/>
                    </a:lnTo>
                    <a:cubicBezTo>
                      <a:pt x="35465" y="13019"/>
                      <a:pt x="34378" y="13799"/>
                      <a:pt x="33291" y="14555"/>
                    </a:cubicBezTo>
                    <a:cubicBezTo>
                      <a:pt x="31117" y="16067"/>
                      <a:pt x="28873" y="17509"/>
                      <a:pt x="26557" y="18855"/>
                    </a:cubicBezTo>
                    <a:cubicBezTo>
                      <a:pt x="25919" y="19233"/>
                      <a:pt x="25258" y="19588"/>
                      <a:pt x="24644" y="19966"/>
                    </a:cubicBezTo>
                    <a:cubicBezTo>
                      <a:pt x="24006" y="20344"/>
                      <a:pt x="23320" y="20698"/>
                      <a:pt x="22659" y="21053"/>
                    </a:cubicBezTo>
                    <a:cubicBezTo>
                      <a:pt x="22659" y="21053"/>
                      <a:pt x="22659" y="21100"/>
                      <a:pt x="22706" y="21100"/>
                    </a:cubicBezTo>
                    <a:cubicBezTo>
                      <a:pt x="23911" y="20509"/>
                      <a:pt x="25092" y="19942"/>
                      <a:pt x="26274" y="19281"/>
                    </a:cubicBezTo>
                    <a:cubicBezTo>
                      <a:pt x="27432" y="18643"/>
                      <a:pt x="28566" y="17958"/>
                      <a:pt x="29700" y="17272"/>
                    </a:cubicBezTo>
                    <a:cubicBezTo>
                      <a:pt x="31944" y="15902"/>
                      <a:pt x="34165" y="14390"/>
                      <a:pt x="36292" y="12783"/>
                    </a:cubicBezTo>
                    <a:cubicBezTo>
                      <a:pt x="36883" y="12358"/>
                      <a:pt x="37473" y="11909"/>
                      <a:pt x="38064" y="11436"/>
                    </a:cubicBezTo>
                    <a:cubicBezTo>
                      <a:pt x="38655" y="10964"/>
                      <a:pt x="39245" y="10515"/>
                      <a:pt x="39765" y="9995"/>
                    </a:cubicBezTo>
                    <a:cubicBezTo>
                      <a:pt x="39863" y="9917"/>
                      <a:pt x="39799" y="9759"/>
                      <a:pt x="39721" y="9759"/>
                    </a:cubicBezTo>
                    <a:close/>
                    <a:moveTo>
                      <a:pt x="7846" y="19896"/>
                    </a:moveTo>
                    <a:cubicBezTo>
                      <a:pt x="6886" y="19896"/>
                      <a:pt x="5924" y="19927"/>
                      <a:pt x="4962" y="19989"/>
                    </a:cubicBezTo>
                    <a:cubicBezTo>
                      <a:pt x="4348" y="20037"/>
                      <a:pt x="3757" y="20084"/>
                      <a:pt x="3143" y="20202"/>
                    </a:cubicBezTo>
                    <a:lnTo>
                      <a:pt x="2245" y="20391"/>
                    </a:lnTo>
                    <a:cubicBezTo>
                      <a:pt x="1961" y="20462"/>
                      <a:pt x="1701" y="20580"/>
                      <a:pt x="1394" y="20746"/>
                    </a:cubicBezTo>
                    <a:cubicBezTo>
                      <a:pt x="1372" y="20790"/>
                      <a:pt x="1434" y="20984"/>
                      <a:pt x="1562" y="20984"/>
                    </a:cubicBezTo>
                    <a:cubicBezTo>
                      <a:pt x="1569" y="20984"/>
                      <a:pt x="1576" y="20983"/>
                      <a:pt x="1583" y="20982"/>
                    </a:cubicBezTo>
                    <a:cubicBezTo>
                      <a:pt x="1843" y="20911"/>
                      <a:pt x="2103" y="20864"/>
                      <a:pt x="2339" y="20793"/>
                    </a:cubicBezTo>
                    <a:cubicBezTo>
                      <a:pt x="2623" y="20746"/>
                      <a:pt x="2883" y="20675"/>
                      <a:pt x="3119" y="20627"/>
                    </a:cubicBezTo>
                    <a:cubicBezTo>
                      <a:pt x="3639" y="20533"/>
                      <a:pt x="4159" y="20462"/>
                      <a:pt x="4678" y="20415"/>
                    </a:cubicBezTo>
                    <a:cubicBezTo>
                      <a:pt x="5742" y="20320"/>
                      <a:pt x="6828" y="20297"/>
                      <a:pt x="7892" y="20297"/>
                    </a:cubicBezTo>
                    <a:cubicBezTo>
                      <a:pt x="10065" y="20297"/>
                      <a:pt x="12216" y="20415"/>
                      <a:pt x="14342" y="20675"/>
                    </a:cubicBezTo>
                    <a:cubicBezTo>
                      <a:pt x="14933" y="20746"/>
                      <a:pt x="15547" y="20816"/>
                      <a:pt x="16138" y="20911"/>
                    </a:cubicBezTo>
                    <a:cubicBezTo>
                      <a:pt x="16445" y="20935"/>
                      <a:pt x="16728" y="21005"/>
                      <a:pt x="17036" y="21029"/>
                    </a:cubicBezTo>
                    <a:cubicBezTo>
                      <a:pt x="17319" y="21100"/>
                      <a:pt x="17650" y="21100"/>
                      <a:pt x="17933" y="21124"/>
                    </a:cubicBezTo>
                    <a:cubicBezTo>
                      <a:pt x="17957" y="21124"/>
                      <a:pt x="17957" y="21100"/>
                      <a:pt x="17933" y="21100"/>
                    </a:cubicBezTo>
                    <a:cubicBezTo>
                      <a:pt x="17673" y="21005"/>
                      <a:pt x="17414" y="20911"/>
                      <a:pt x="17130" y="20864"/>
                    </a:cubicBezTo>
                    <a:cubicBezTo>
                      <a:pt x="16870" y="20793"/>
                      <a:pt x="16634" y="20746"/>
                      <a:pt x="16374" y="20675"/>
                    </a:cubicBezTo>
                    <a:cubicBezTo>
                      <a:pt x="15854" y="20557"/>
                      <a:pt x="15311" y="20462"/>
                      <a:pt x="14744" y="20391"/>
                    </a:cubicBezTo>
                    <a:cubicBezTo>
                      <a:pt x="13657" y="20202"/>
                      <a:pt x="12570" y="20084"/>
                      <a:pt x="11459" y="20037"/>
                    </a:cubicBezTo>
                    <a:cubicBezTo>
                      <a:pt x="10261" y="19945"/>
                      <a:pt x="9055" y="19896"/>
                      <a:pt x="7846" y="19896"/>
                    </a:cubicBezTo>
                    <a:close/>
                    <a:moveTo>
                      <a:pt x="38961" y="19587"/>
                    </a:moveTo>
                    <a:cubicBezTo>
                      <a:pt x="38954" y="19587"/>
                      <a:pt x="38946" y="19587"/>
                      <a:pt x="38938" y="19588"/>
                    </a:cubicBezTo>
                    <a:cubicBezTo>
                      <a:pt x="37544" y="19753"/>
                      <a:pt x="36150" y="19966"/>
                      <a:pt x="34780" y="20178"/>
                    </a:cubicBezTo>
                    <a:cubicBezTo>
                      <a:pt x="33386" y="20391"/>
                      <a:pt x="31992" y="20557"/>
                      <a:pt x="30621" y="20793"/>
                    </a:cubicBezTo>
                    <a:cubicBezTo>
                      <a:pt x="29818" y="20911"/>
                      <a:pt x="29038" y="21100"/>
                      <a:pt x="28259" y="21218"/>
                    </a:cubicBezTo>
                    <a:cubicBezTo>
                      <a:pt x="28967" y="21147"/>
                      <a:pt x="29676" y="21124"/>
                      <a:pt x="30338" y="21053"/>
                    </a:cubicBezTo>
                    <a:cubicBezTo>
                      <a:pt x="31047" y="21005"/>
                      <a:pt x="31732" y="20911"/>
                      <a:pt x="32441" y="20816"/>
                    </a:cubicBezTo>
                    <a:lnTo>
                      <a:pt x="36599" y="20297"/>
                    </a:lnTo>
                    <a:cubicBezTo>
                      <a:pt x="37402" y="20178"/>
                      <a:pt x="38206" y="20084"/>
                      <a:pt x="39009" y="19942"/>
                    </a:cubicBezTo>
                    <a:cubicBezTo>
                      <a:pt x="39237" y="19874"/>
                      <a:pt x="39157" y="19587"/>
                      <a:pt x="38961" y="19587"/>
                    </a:cubicBezTo>
                    <a:close/>
                    <a:moveTo>
                      <a:pt x="10727" y="20769"/>
                    </a:moveTo>
                    <a:cubicBezTo>
                      <a:pt x="9971" y="20769"/>
                      <a:pt x="9191" y="20769"/>
                      <a:pt x="8435" y="20793"/>
                    </a:cubicBezTo>
                    <a:cubicBezTo>
                      <a:pt x="6899" y="20864"/>
                      <a:pt x="5364" y="20958"/>
                      <a:pt x="3851" y="21124"/>
                    </a:cubicBezTo>
                    <a:cubicBezTo>
                      <a:pt x="3001" y="21194"/>
                      <a:pt x="2103" y="21265"/>
                      <a:pt x="1276" y="21478"/>
                    </a:cubicBezTo>
                    <a:cubicBezTo>
                      <a:pt x="1118" y="21501"/>
                      <a:pt x="1133" y="21739"/>
                      <a:pt x="1258" y="21739"/>
                    </a:cubicBezTo>
                    <a:cubicBezTo>
                      <a:pt x="1264" y="21739"/>
                      <a:pt x="1270" y="21739"/>
                      <a:pt x="1276" y="21738"/>
                    </a:cubicBezTo>
                    <a:cubicBezTo>
                      <a:pt x="2056" y="21691"/>
                      <a:pt x="2788" y="21573"/>
                      <a:pt x="3568" y="21478"/>
                    </a:cubicBezTo>
                    <a:cubicBezTo>
                      <a:pt x="4324" y="21383"/>
                      <a:pt x="5104" y="21336"/>
                      <a:pt x="5860" y="21265"/>
                    </a:cubicBezTo>
                    <a:cubicBezTo>
                      <a:pt x="7372" y="21147"/>
                      <a:pt x="8908" y="21053"/>
                      <a:pt x="10420" y="21029"/>
                    </a:cubicBezTo>
                    <a:cubicBezTo>
                      <a:pt x="10822" y="21029"/>
                      <a:pt x="11270" y="21005"/>
                      <a:pt x="11672" y="21005"/>
                    </a:cubicBezTo>
                    <a:cubicBezTo>
                      <a:pt x="11908" y="21005"/>
                      <a:pt x="12121" y="21005"/>
                      <a:pt x="12357" y="20982"/>
                    </a:cubicBezTo>
                    <a:cubicBezTo>
                      <a:pt x="12594" y="20935"/>
                      <a:pt x="12806" y="20911"/>
                      <a:pt x="13042" y="20911"/>
                    </a:cubicBezTo>
                    <a:cubicBezTo>
                      <a:pt x="12641" y="20911"/>
                      <a:pt x="12263" y="20816"/>
                      <a:pt x="11861" y="20793"/>
                    </a:cubicBezTo>
                    <a:cubicBezTo>
                      <a:pt x="11459" y="20769"/>
                      <a:pt x="11105" y="20769"/>
                      <a:pt x="10727" y="20769"/>
                    </a:cubicBezTo>
                    <a:close/>
                    <a:moveTo>
                      <a:pt x="43144" y="20344"/>
                    </a:moveTo>
                    <a:cubicBezTo>
                      <a:pt x="42482" y="20415"/>
                      <a:pt x="41844" y="20533"/>
                      <a:pt x="41159" y="20627"/>
                    </a:cubicBezTo>
                    <a:cubicBezTo>
                      <a:pt x="40498" y="20698"/>
                      <a:pt x="39836" y="20793"/>
                      <a:pt x="39174" y="20887"/>
                    </a:cubicBezTo>
                    <a:cubicBezTo>
                      <a:pt x="37875" y="21053"/>
                      <a:pt x="36552" y="21171"/>
                      <a:pt x="35229" y="21289"/>
                    </a:cubicBezTo>
                    <a:cubicBezTo>
                      <a:pt x="32559" y="21502"/>
                      <a:pt x="29912" y="21620"/>
                      <a:pt x="27266" y="21643"/>
                    </a:cubicBezTo>
                    <a:lnTo>
                      <a:pt x="25069" y="21643"/>
                    </a:lnTo>
                    <a:cubicBezTo>
                      <a:pt x="24313" y="21643"/>
                      <a:pt x="23557" y="21643"/>
                      <a:pt x="22824" y="21620"/>
                    </a:cubicBezTo>
                    <a:cubicBezTo>
                      <a:pt x="22777" y="21620"/>
                      <a:pt x="22777" y="21643"/>
                      <a:pt x="22824" y="21643"/>
                    </a:cubicBezTo>
                    <a:cubicBezTo>
                      <a:pt x="24147" y="21738"/>
                      <a:pt x="25471" y="21856"/>
                      <a:pt x="26841" y="21880"/>
                    </a:cubicBezTo>
                    <a:cubicBezTo>
                      <a:pt x="27436" y="21901"/>
                      <a:pt x="28026" y="21913"/>
                      <a:pt x="28615" y="21913"/>
                    </a:cubicBezTo>
                    <a:cubicBezTo>
                      <a:pt x="29337" y="21913"/>
                      <a:pt x="30058" y="21895"/>
                      <a:pt x="30787" y="21856"/>
                    </a:cubicBezTo>
                    <a:cubicBezTo>
                      <a:pt x="33457" y="21762"/>
                      <a:pt x="36103" y="21596"/>
                      <a:pt x="38725" y="21265"/>
                    </a:cubicBezTo>
                    <a:cubicBezTo>
                      <a:pt x="39482" y="21171"/>
                      <a:pt x="40214" y="21100"/>
                      <a:pt x="40946" y="20982"/>
                    </a:cubicBezTo>
                    <a:cubicBezTo>
                      <a:pt x="41679" y="20864"/>
                      <a:pt x="42435" y="20769"/>
                      <a:pt x="43167" y="20580"/>
                    </a:cubicBezTo>
                    <a:cubicBezTo>
                      <a:pt x="43286" y="20557"/>
                      <a:pt x="43286" y="20344"/>
                      <a:pt x="43144" y="20344"/>
                    </a:cubicBezTo>
                    <a:close/>
                    <a:moveTo>
                      <a:pt x="42010" y="21407"/>
                    </a:moveTo>
                    <a:cubicBezTo>
                      <a:pt x="41254" y="21478"/>
                      <a:pt x="40498" y="21596"/>
                      <a:pt x="39741" y="21691"/>
                    </a:cubicBezTo>
                    <a:cubicBezTo>
                      <a:pt x="38962" y="21762"/>
                      <a:pt x="38206" y="21832"/>
                      <a:pt x="37426" y="21880"/>
                    </a:cubicBezTo>
                    <a:cubicBezTo>
                      <a:pt x="35937" y="21998"/>
                      <a:pt x="34378" y="22092"/>
                      <a:pt x="32890" y="22116"/>
                    </a:cubicBezTo>
                    <a:cubicBezTo>
                      <a:pt x="32464" y="22116"/>
                      <a:pt x="32015" y="22163"/>
                      <a:pt x="31614" y="22163"/>
                    </a:cubicBezTo>
                    <a:cubicBezTo>
                      <a:pt x="31377" y="22163"/>
                      <a:pt x="31165" y="22163"/>
                      <a:pt x="30928" y="22187"/>
                    </a:cubicBezTo>
                    <a:cubicBezTo>
                      <a:pt x="30692" y="22210"/>
                      <a:pt x="30480" y="22234"/>
                      <a:pt x="30243" y="22234"/>
                    </a:cubicBezTo>
                    <a:cubicBezTo>
                      <a:pt x="30645" y="22234"/>
                      <a:pt x="31023" y="22329"/>
                      <a:pt x="31425" y="22352"/>
                    </a:cubicBezTo>
                    <a:cubicBezTo>
                      <a:pt x="31826" y="22399"/>
                      <a:pt x="32181" y="22399"/>
                      <a:pt x="32559" y="22399"/>
                    </a:cubicBezTo>
                    <a:cubicBezTo>
                      <a:pt x="33315" y="22399"/>
                      <a:pt x="34095" y="22399"/>
                      <a:pt x="34851" y="22352"/>
                    </a:cubicBezTo>
                    <a:cubicBezTo>
                      <a:pt x="36386" y="22305"/>
                      <a:pt x="37946" y="22187"/>
                      <a:pt x="39434" y="22045"/>
                    </a:cubicBezTo>
                    <a:cubicBezTo>
                      <a:pt x="40309" y="21951"/>
                      <a:pt x="41183" y="21880"/>
                      <a:pt x="42010" y="21691"/>
                    </a:cubicBezTo>
                    <a:cubicBezTo>
                      <a:pt x="42199" y="21643"/>
                      <a:pt x="42151" y="21407"/>
                      <a:pt x="42010" y="21407"/>
                    </a:cubicBezTo>
                    <a:close/>
                    <a:moveTo>
                      <a:pt x="14831" y="21250"/>
                    </a:moveTo>
                    <a:cubicBezTo>
                      <a:pt x="14061" y="21250"/>
                      <a:pt x="13288" y="21261"/>
                      <a:pt x="12499" y="21289"/>
                    </a:cubicBezTo>
                    <a:cubicBezTo>
                      <a:pt x="9853" y="21383"/>
                      <a:pt x="7183" y="21549"/>
                      <a:pt x="4560" y="21880"/>
                    </a:cubicBezTo>
                    <a:cubicBezTo>
                      <a:pt x="3828" y="21974"/>
                      <a:pt x="3095" y="22069"/>
                      <a:pt x="2339" y="22187"/>
                    </a:cubicBezTo>
                    <a:cubicBezTo>
                      <a:pt x="1607" y="22305"/>
                      <a:pt x="874" y="22376"/>
                      <a:pt x="118" y="22565"/>
                    </a:cubicBezTo>
                    <a:cubicBezTo>
                      <a:pt x="7" y="22632"/>
                      <a:pt x="1" y="22803"/>
                      <a:pt x="138" y="22803"/>
                    </a:cubicBezTo>
                    <a:cubicBezTo>
                      <a:pt x="147" y="22803"/>
                      <a:pt x="156" y="22802"/>
                      <a:pt x="166" y="22801"/>
                    </a:cubicBezTo>
                    <a:cubicBezTo>
                      <a:pt x="803" y="22754"/>
                      <a:pt x="1465" y="22636"/>
                      <a:pt x="2150" y="22541"/>
                    </a:cubicBezTo>
                    <a:cubicBezTo>
                      <a:pt x="2788" y="22447"/>
                      <a:pt x="3473" y="22352"/>
                      <a:pt x="4111" y="22281"/>
                    </a:cubicBezTo>
                    <a:cubicBezTo>
                      <a:pt x="5411" y="22092"/>
                      <a:pt x="6758" y="21974"/>
                      <a:pt x="8081" y="21856"/>
                    </a:cubicBezTo>
                    <a:cubicBezTo>
                      <a:pt x="10727" y="21643"/>
                      <a:pt x="13397" y="21525"/>
                      <a:pt x="16020" y="21502"/>
                    </a:cubicBezTo>
                    <a:lnTo>
                      <a:pt x="18241" y="21502"/>
                    </a:lnTo>
                    <a:cubicBezTo>
                      <a:pt x="18973" y="21502"/>
                      <a:pt x="19753" y="21502"/>
                      <a:pt x="20485" y="21525"/>
                    </a:cubicBezTo>
                    <a:cubicBezTo>
                      <a:pt x="20509" y="21525"/>
                      <a:pt x="20509" y="21502"/>
                      <a:pt x="20485" y="21502"/>
                    </a:cubicBezTo>
                    <a:cubicBezTo>
                      <a:pt x="19162" y="21407"/>
                      <a:pt x="17815" y="21289"/>
                      <a:pt x="16468" y="21265"/>
                    </a:cubicBezTo>
                    <a:cubicBezTo>
                      <a:pt x="15920" y="21256"/>
                      <a:pt x="15376" y="21250"/>
                      <a:pt x="14831" y="21250"/>
                    </a:cubicBezTo>
                    <a:close/>
                    <a:moveTo>
                      <a:pt x="25352" y="22069"/>
                    </a:moveTo>
                    <a:cubicBezTo>
                      <a:pt x="25329" y="22069"/>
                      <a:pt x="25329" y="22092"/>
                      <a:pt x="25352" y="22092"/>
                    </a:cubicBezTo>
                    <a:cubicBezTo>
                      <a:pt x="25612" y="22187"/>
                      <a:pt x="25896" y="22281"/>
                      <a:pt x="26156" y="22329"/>
                    </a:cubicBezTo>
                    <a:cubicBezTo>
                      <a:pt x="26416" y="22399"/>
                      <a:pt x="26652" y="22447"/>
                      <a:pt x="26912" y="22518"/>
                    </a:cubicBezTo>
                    <a:cubicBezTo>
                      <a:pt x="27455" y="22636"/>
                      <a:pt x="27975" y="22707"/>
                      <a:pt x="28542" y="22801"/>
                    </a:cubicBezTo>
                    <a:cubicBezTo>
                      <a:pt x="29629" y="22967"/>
                      <a:pt x="30739" y="23108"/>
                      <a:pt x="31826" y="23156"/>
                    </a:cubicBezTo>
                    <a:cubicBezTo>
                      <a:pt x="32990" y="23232"/>
                      <a:pt x="34161" y="23274"/>
                      <a:pt x="35335" y="23274"/>
                    </a:cubicBezTo>
                    <a:cubicBezTo>
                      <a:pt x="36330" y="23274"/>
                      <a:pt x="37327" y="23244"/>
                      <a:pt x="38324" y="23179"/>
                    </a:cubicBezTo>
                    <a:cubicBezTo>
                      <a:pt x="38938" y="23156"/>
                      <a:pt x="39529" y="23108"/>
                      <a:pt x="40143" y="22967"/>
                    </a:cubicBezTo>
                    <a:lnTo>
                      <a:pt x="41041" y="22801"/>
                    </a:lnTo>
                    <a:cubicBezTo>
                      <a:pt x="41324" y="22707"/>
                      <a:pt x="41608" y="22588"/>
                      <a:pt x="41892" y="22447"/>
                    </a:cubicBezTo>
                    <a:cubicBezTo>
                      <a:pt x="41914" y="22402"/>
                      <a:pt x="41873" y="22209"/>
                      <a:pt x="41748" y="22209"/>
                    </a:cubicBezTo>
                    <a:cubicBezTo>
                      <a:pt x="41741" y="22209"/>
                      <a:pt x="41734" y="22209"/>
                      <a:pt x="41726" y="22210"/>
                    </a:cubicBezTo>
                    <a:cubicBezTo>
                      <a:pt x="41443" y="22281"/>
                      <a:pt x="41183" y="22329"/>
                      <a:pt x="40946" y="22399"/>
                    </a:cubicBezTo>
                    <a:cubicBezTo>
                      <a:pt x="40687" y="22447"/>
                      <a:pt x="40427" y="22518"/>
                      <a:pt x="40190" y="22565"/>
                    </a:cubicBezTo>
                    <a:cubicBezTo>
                      <a:pt x="39647" y="22659"/>
                      <a:pt x="39151" y="22707"/>
                      <a:pt x="38607" y="22777"/>
                    </a:cubicBezTo>
                    <a:cubicBezTo>
                      <a:pt x="37544" y="22872"/>
                      <a:pt x="36457" y="22896"/>
                      <a:pt x="35394" y="22896"/>
                    </a:cubicBezTo>
                    <a:cubicBezTo>
                      <a:pt x="33244" y="22896"/>
                      <a:pt x="31094" y="22777"/>
                      <a:pt x="28944" y="22518"/>
                    </a:cubicBezTo>
                    <a:cubicBezTo>
                      <a:pt x="28353" y="22447"/>
                      <a:pt x="27739" y="22352"/>
                      <a:pt x="27148" y="22281"/>
                    </a:cubicBezTo>
                    <a:cubicBezTo>
                      <a:pt x="26865" y="22234"/>
                      <a:pt x="26557" y="22187"/>
                      <a:pt x="26274" y="22163"/>
                    </a:cubicBezTo>
                    <a:cubicBezTo>
                      <a:pt x="25967" y="22092"/>
                      <a:pt x="25660" y="22092"/>
                      <a:pt x="25352" y="22069"/>
                    </a:cubicBezTo>
                    <a:close/>
                    <a:moveTo>
                      <a:pt x="15051" y="21974"/>
                    </a:moveTo>
                    <a:lnTo>
                      <a:pt x="15051" y="21974"/>
                    </a:lnTo>
                    <a:cubicBezTo>
                      <a:pt x="14342" y="22045"/>
                      <a:pt x="13633" y="22069"/>
                      <a:pt x="12948" y="22116"/>
                    </a:cubicBezTo>
                    <a:cubicBezTo>
                      <a:pt x="12239" y="22187"/>
                      <a:pt x="11554" y="22281"/>
                      <a:pt x="10845" y="22352"/>
                    </a:cubicBezTo>
                    <a:lnTo>
                      <a:pt x="6687" y="22896"/>
                    </a:lnTo>
                    <a:cubicBezTo>
                      <a:pt x="5883" y="23014"/>
                      <a:pt x="5104" y="23108"/>
                      <a:pt x="4300" y="23250"/>
                    </a:cubicBezTo>
                    <a:cubicBezTo>
                      <a:pt x="4072" y="23296"/>
                      <a:pt x="4152" y="23606"/>
                      <a:pt x="4328" y="23606"/>
                    </a:cubicBezTo>
                    <a:cubicBezTo>
                      <a:pt x="4335" y="23606"/>
                      <a:pt x="4341" y="23605"/>
                      <a:pt x="4348" y="23604"/>
                    </a:cubicBezTo>
                    <a:cubicBezTo>
                      <a:pt x="5742" y="23415"/>
                      <a:pt x="7136" y="23226"/>
                      <a:pt x="8506" y="23014"/>
                    </a:cubicBezTo>
                    <a:cubicBezTo>
                      <a:pt x="9900" y="22801"/>
                      <a:pt x="11294" y="22636"/>
                      <a:pt x="12688" y="22399"/>
                    </a:cubicBezTo>
                    <a:cubicBezTo>
                      <a:pt x="13491" y="22281"/>
                      <a:pt x="14247" y="22092"/>
                      <a:pt x="15051" y="21974"/>
                    </a:cubicBezTo>
                    <a:close/>
                    <a:moveTo>
                      <a:pt x="27573" y="24573"/>
                    </a:moveTo>
                    <a:lnTo>
                      <a:pt x="27573" y="24573"/>
                    </a:lnTo>
                    <a:cubicBezTo>
                      <a:pt x="28211" y="24880"/>
                      <a:pt x="28849" y="25187"/>
                      <a:pt x="29487" y="25495"/>
                    </a:cubicBezTo>
                    <a:cubicBezTo>
                      <a:pt x="30149" y="25778"/>
                      <a:pt x="30763" y="26085"/>
                      <a:pt x="31401" y="26345"/>
                    </a:cubicBezTo>
                    <a:cubicBezTo>
                      <a:pt x="32700" y="26889"/>
                      <a:pt x="34000" y="27432"/>
                      <a:pt x="35300" y="27976"/>
                    </a:cubicBezTo>
                    <a:cubicBezTo>
                      <a:pt x="36056" y="28259"/>
                      <a:pt x="36788" y="28590"/>
                      <a:pt x="37544" y="28850"/>
                    </a:cubicBezTo>
                    <a:cubicBezTo>
                      <a:pt x="37562" y="28856"/>
                      <a:pt x="37579" y="28860"/>
                      <a:pt x="37595" y="28860"/>
                    </a:cubicBezTo>
                    <a:cubicBezTo>
                      <a:pt x="37748" y="28860"/>
                      <a:pt x="37807" y="28581"/>
                      <a:pt x="37615" y="28495"/>
                    </a:cubicBezTo>
                    <a:cubicBezTo>
                      <a:pt x="36315" y="27928"/>
                      <a:pt x="35016" y="27432"/>
                      <a:pt x="33716" y="26936"/>
                    </a:cubicBezTo>
                    <a:cubicBezTo>
                      <a:pt x="32417" y="26392"/>
                      <a:pt x="31117" y="25896"/>
                      <a:pt x="29818" y="25400"/>
                    </a:cubicBezTo>
                    <a:cubicBezTo>
                      <a:pt x="29085" y="25093"/>
                      <a:pt x="28306" y="24880"/>
                      <a:pt x="27573" y="24573"/>
                    </a:cubicBezTo>
                    <a:close/>
                    <a:moveTo>
                      <a:pt x="18241" y="22967"/>
                    </a:moveTo>
                    <a:cubicBezTo>
                      <a:pt x="17981" y="23037"/>
                      <a:pt x="17697" y="23085"/>
                      <a:pt x="17414" y="23156"/>
                    </a:cubicBezTo>
                    <a:cubicBezTo>
                      <a:pt x="17154" y="23203"/>
                      <a:pt x="16917" y="23297"/>
                      <a:pt x="16681" y="23392"/>
                    </a:cubicBezTo>
                    <a:cubicBezTo>
                      <a:pt x="16138" y="23557"/>
                      <a:pt x="15641" y="23746"/>
                      <a:pt x="15145" y="23959"/>
                    </a:cubicBezTo>
                    <a:cubicBezTo>
                      <a:pt x="14106" y="24361"/>
                      <a:pt x="13090" y="24786"/>
                      <a:pt x="12121" y="25258"/>
                    </a:cubicBezTo>
                    <a:cubicBezTo>
                      <a:pt x="10184" y="26203"/>
                      <a:pt x="8293" y="27267"/>
                      <a:pt x="6474" y="28472"/>
                    </a:cubicBezTo>
                    <a:cubicBezTo>
                      <a:pt x="5978" y="28826"/>
                      <a:pt x="5482" y="29181"/>
                      <a:pt x="5009" y="29559"/>
                    </a:cubicBezTo>
                    <a:cubicBezTo>
                      <a:pt x="4773" y="29771"/>
                      <a:pt x="4560" y="29937"/>
                      <a:pt x="4324" y="30149"/>
                    </a:cubicBezTo>
                    <a:cubicBezTo>
                      <a:pt x="4088" y="30362"/>
                      <a:pt x="3922" y="30598"/>
                      <a:pt x="3757" y="30858"/>
                    </a:cubicBezTo>
                    <a:cubicBezTo>
                      <a:pt x="3703" y="31001"/>
                      <a:pt x="3785" y="31104"/>
                      <a:pt x="3880" y="31104"/>
                    </a:cubicBezTo>
                    <a:cubicBezTo>
                      <a:pt x="3910" y="31104"/>
                      <a:pt x="3941" y="31094"/>
                      <a:pt x="3970" y="31071"/>
                    </a:cubicBezTo>
                    <a:cubicBezTo>
                      <a:pt x="4182" y="30905"/>
                      <a:pt x="4395" y="30716"/>
                      <a:pt x="4560" y="30551"/>
                    </a:cubicBezTo>
                    <a:cubicBezTo>
                      <a:pt x="4749" y="30362"/>
                      <a:pt x="4938" y="30149"/>
                      <a:pt x="5151" y="30007"/>
                    </a:cubicBezTo>
                    <a:cubicBezTo>
                      <a:pt x="5576" y="29653"/>
                      <a:pt x="5978" y="29370"/>
                      <a:pt x="6403" y="29039"/>
                    </a:cubicBezTo>
                    <a:cubicBezTo>
                      <a:pt x="7277" y="28401"/>
                      <a:pt x="8199" y="27857"/>
                      <a:pt x="9120" y="27314"/>
                    </a:cubicBezTo>
                    <a:cubicBezTo>
                      <a:pt x="10963" y="26227"/>
                      <a:pt x="12901" y="25282"/>
                      <a:pt x="14862" y="24431"/>
                    </a:cubicBezTo>
                    <a:lnTo>
                      <a:pt x="16563" y="23723"/>
                    </a:lnTo>
                    <a:cubicBezTo>
                      <a:pt x="16823" y="23604"/>
                      <a:pt x="17083" y="23486"/>
                      <a:pt x="17390" y="23392"/>
                    </a:cubicBezTo>
                    <a:cubicBezTo>
                      <a:pt x="17673" y="23274"/>
                      <a:pt x="17933" y="23156"/>
                      <a:pt x="18241" y="23014"/>
                    </a:cubicBezTo>
                    <a:lnTo>
                      <a:pt x="18241" y="22967"/>
                    </a:lnTo>
                    <a:close/>
                    <a:moveTo>
                      <a:pt x="22612" y="22187"/>
                    </a:moveTo>
                    <a:cubicBezTo>
                      <a:pt x="22564" y="22187"/>
                      <a:pt x="22564" y="22210"/>
                      <a:pt x="22564" y="22210"/>
                    </a:cubicBezTo>
                    <a:cubicBezTo>
                      <a:pt x="23675" y="22967"/>
                      <a:pt x="24785" y="23723"/>
                      <a:pt x="25943" y="24408"/>
                    </a:cubicBezTo>
                    <a:cubicBezTo>
                      <a:pt x="27077" y="25069"/>
                      <a:pt x="28211" y="25731"/>
                      <a:pt x="29369" y="26345"/>
                    </a:cubicBezTo>
                    <a:cubicBezTo>
                      <a:pt x="31708" y="27621"/>
                      <a:pt x="34118" y="28779"/>
                      <a:pt x="36552" y="29795"/>
                    </a:cubicBezTo>
                    <a:cubicBezTo>
                      <a:pt x="37237" y="30102"/>
                      <a:pt x="37899" y="30362"/>
                      <a:pt x="38607" y="30669"/>
                    </a:cubicBezTo>
                    <a:cubicBezTo>
                      <a:pt x="39316" y="30929"/>
                      <a:pt x="40001" y="31212"/>
                      <a:pt x="40734" y="31425"/>
                    </a:cubicBezTo>
                    <a:cubicBezTo>
                      <a:pt x="40766" y="31444"/>
                      <a:pt x="40797" y="31451"/>
                      <a:pt x="40824" y="31451"/>
                    </a:cubicBezTo>
                    <a:cubicBezTo>
                      <a:pt x="40935" y="31451"/>
                      <a:pt x="40985" y="31321"/>
                      <a:pt x="40852" y="31283"/>
                    </a:cubicBezTo>
                    <a:cubicBezTo>
                      <a:pt x="40261" y="30976"/>
                      <a:pt x="39647" y="30787"/>
                      <a:pt x="39033" y="30504"/>
                    </a:cubicBezTo>
                    <a:cubicBezTo>
                      <a:pt x="38418" y="30267"/>
                      <a:pt x="37780" y="30007"/>
                      <a:pt x="37166" y="29748"/>
                    </a:cubicBezTo>
                    <a:cubicBezTo>
                      <a:pt x="35961" y="29251"/>
                      <a:pt x="34756" y="28684"/>
                      <a:pt x="33527" y="28117"/>
                    </a:cubicBezTo>
                    <a:cubicBezTo>
                      <a:pt x="31141" y="27007"/>
                      <a:pt x="28778" y="25755"/>
                      <a:pt x="26463" y="24431"/>
                    </a:cubicBezTo>
                    <a:cubicBezTo>
                      <a:pt x="25825" y="24077"/>
                      <a:pt x="25211" y="23699"/>
                      <a:pt x="24549" y="23345"/>
                    </a:cubicBezTo>
                    <a:cubicBezTo>
                      <a:pt x="23911" y="22990"/>
                      <a:pt x="23250" y="22565"/>
                      <a:pt x="22612" y="22187"/>
                    </a:cubicBezTo>
                    <a:close/>
                    <a:moveTo>
                      <a:pt x="28802" y="26487"/>
                    </a:moveTo>
                    <a:lnTo>
                      <a:pt x="28802" y="26487"/>
                    </a:lnTo>
                    <a:cubicBezTo>
                      <a:pt x="29133" y="26700"/>
                      <a:pt x="29440" y="26960"/>
                      <a:pt x="29794" y="27172"/>
                    </a:cubicBezTo>
                    <a:cubicBezTo>
                      <a:pt x="30101" y="27385"/>
                      <a:pt x="30432" y="27597"/>
                      <a:pt x="30739" y="27763"/>
                    </a:cubicBezTo>
                    <a:cubicBezTo>
                      <a:pt x="31377" y="28141"/>
                      <a:pt x="32063" y="28543"/>
                      <a:pt x="32748" y="28897"/>
                    </a:cubicBezTo>
                    <a:cubicBezTo>
                      <a:pt x="34095" y="29606"/>
                      <a:pt x="35489" y="30267"/>
                      <a:pt x="36883" y="30905"/>
                    </a:cubicBezTo>
                    <a:cubicBezTo>
                      <a:pt x="37662" y="31260"/>
                      <a:pt x="38466" y="31638"/>
                      <a:pt x="39293" y="31898"/>
                    </a:cubicBezTo>
                    <a:cubicBezTo>
                      <a:pt x="39297" y="31899"/>
                      <a:pt x="39302" y="31899"/>
                      <a:pt x="39306" y="31899"/>
                    </a:cubicBezTo>
                    <a:cubicBezTo>
                      <a:pt x="39398" y="31899"/>
                      <a:pt x="39498" y="31683"/>
                      <a:pt x="39363" y="31638"/>
                    </a:cubicBezTo>
                    <a:cubicBezTo>
                      <a:pt x="38678" y="31307"/>
                      <a:pt x="37969" y="31023"/>
                      <a:pt x="37261" y="30716"/>
                    </a:cubicBezTo>
                    <a:cubicBezTo>
                      <a:pt x="36552" y="30433"/>
                      <a:pt x="35843" y="30102"/>
                      <a:pt x="35158" y="29771"/>
                    </a:cubicBezTo>
                    <a:cubicBezTo>
                      <a:pt x="33811" y="29133"/>
                      <a:pt x="32441" y="28448"/>
                      <a:pt x="31117" y="27716"/>
                    </a:cubicBezTo>
                    <a:cubicBezTo>
                      <a:pt x="30739" y="27503"/>
                      <a:pt x="30385" y="27290"/>
                      <a:pt x="29983" y="27078"/>
                    </a:cubicBezTo>
                    <a:cubicBezTo>
                      <a:pt x="29794" y="26960"/>
                      <a:pt x="29605" y="26889"/>
                      <a:pt x="29393" y="26794"/>
                    </a:cubicBezTo>
                    <a:cubicBezTo>
                      <a:pt x="29204" y="26700"/>
                      <a:pt x="28991" y="26605"/>
                      <a:pt x="28802" y="26487"/>
                    </a:cubicBezTo>
                    <a:close/>
                    <a:moveTo>
                      <a:pt x="13846" y="25306"/>
                    </a:moveTo>
                    <a:lnTo>
                      <a:pt x="13846" y="25306"/>
                    </a:lnTo>
                    <a:cubicBezTo>
                      <a:pt x="13491" y="25495"/>
                      <a:pt x="13137" y="25636"/>
                      <a:pt x="12783" y="25802"/>
                    </a:cubicBezTo>
                    <a:lnTo>
                      <a:pt x="11790" y="26345"/>
                    </a:lnTo>
                    <a:cubicBezTo>
                      <a:pt x="11129" y="26723"/>
                      <a:pt x="10467" y="27101"/>
                      <a:pt x="9829" y="27527"/>
                    </a:cubicBezTo>
                    <a:cubicBezTo>
                      <a:pt x="8530" y="28354"/>
                      <a:pt x="7254" y="29204"/>
                      <a:pt x="6002" y="30102"/>
                    </a:cubicBezTo>
                    <a:cubicBezTo>
                      <a:pt x="5293" y="30598"/>
                      <a:pt x="4584" y="31094"/>
                      <a:pt x="3946" y="31685"/>
                    </a:cubicBezTo>
                    <a:cubicBezTo>
                      <a:pt x="3848" y="31763"/>
                      <a:pt x="3928" y="31921"/>
                      <a:pt x="4025" y="31921"/>
                    </a:cubicBezTo>
                    <a:cubicBezTo>
                      <a:pt x="4046" y="31921"/>
                      <a:pt x="4067" y="31914"/>
                      <a:pt x="4088" y="31898"/>
                    </a:cubicBezTo>
                    <a:cubicBezTo>
                      <a:pt x="4702" y="31472"/>
                      <a:pt x="5340" y="30976"/>
                      <a:pt x="5931" y="30551"/>
                    </a:cubicBezTo>
                    <a:cubicBezTo>
                      <a:pt x="6545" y="30102"/>
                      <a:pt x="7159" y="29629"/>
                      <a:pt x="7821" y="29204"/>
                    </a:cubicBezTo>
                    <a:cubicBezTo>
                      <a:pt x="9049" y="28354"/>
                      <a:pt x="10325" y="27527"/>
                      <a:pt x="11625" y="26723"/>
                    </a:cubicBezTo>
                    <a:cubicBezTo>
                      <a:pt x="11979" y="26487"/>
                      <a:pt x="12357" y="26274"/>
                      <a:pt x="12712" y="26038"/>
                    </a:cubicBezTo>
                    <a:cubicBezTo>
                      <a:pt x="12901" y="25920"/>
                      <a:pt x="13090" y="25802"/>
                      <a:pt x="13279" y="25684"/>
                    </a:cubicBezTo>
                    <a:cubicBezTo>
                      <a:pt x="13444" y="25566"/>
                      <a:pt x="13633" y="25424"/>
                      <a:pt x="13846" y="25306"/>
                    </a:cubicBezTo>
                    <a:close/>
                    <a:moveTo>
                      <a:pt x="16138" y="25235"/>
                    </a:moveTo>
                    <a:cubicBezTo>
                      <a:pt x="15547" y="25636"/>
                      <a:pt x="14956" y="26014"/>
                      <a:pt x="14389" y="26416"/>
                    </a:cubicBezTo>
                    <a:cubicBezTo>
                      <a:pt x="13846" y="26818"/>
                      <a:pt x="13255" y="27243"/>
                      <a:pt x="12688" y="27645"/>
                    </a:cubicBezTo>
                    <a:cubicBezTo>
                      <a:pt x="11554" y="28495"/>
                      <a:pt x="10443" y="29370"/>
                      <a:pt x="9357" y="30220"/>
                    </a:cubicBezTo>
                    <a:cubicBezTo>
                      <a:pt x="8719" y="30716"/>
                      <a:pt x="8081" y="31189"/>
                      <a:pt x="7466" y="31709"/>
                    </a:cubicBezTo>
                    <a:cubicBezTo>
                      <a:pt x="7318" y="31838"/>
                      <a:pt x="7432" y="32012"/>
                      <a:pt x="7579" y="32012"/>
                    </a:cubicBezTo>
                    <a:cubicBezTo>
                      <a:pt x="7619" y="32012"/>
                      <a:pt x="7662" y="31999"/>
                      <a:pt x="7703" y="31969"/>
                    </a:cubicBezTo>
                    <a:cubicBezTo>
                      <a:pt x="8813" y="31142"/>
                      <a:pt x="9900" y="30244"/>
                      <a:pt x="11011" y="29370"/>
                    </a:cubicBezTo>
                    <a:cubicBezTo>
                      <a:pt x="12097" y="28495"/>
                      <a:pt x="13208" y="27621"/>
                      <a:pt x="14318" y="26747"/>
                    </a:cubicBezTo>
                    <a:cubicBezTo>
                      <a:pt x="14933" y="26251"/>
                      <a:pt x="15523" y="25731"/>
                      <a:pt x="16138" y="25235"/>
                    </a:cubicBezTo>
                    <a:close/>
                    <a:moveTo>
                      <a:pt x="24525" y="23864"/>
                    </a:moveTo>
                    <a:cubicBezTo>
                      <a:pt x="24525" y="23864"/>
                      <a:pt x="24502" y="23864"/>
                      <a:pt x="24502" y="23888"/>
                    </a:cubicBezTo>
                    <a:cubicBezTo>
                      <a:pt x="24667" y="24101"/>
                      <a:pt x="24856" y="24313"/>
                      <a:pt x="25069" y="24502"/>
                    </a:cubicBezTo>
                    <a:cubicBezTo>
                      <a:pt x="25234" y="24691"/>
                      <a:pt x="25447" y="24857"/>
                      <a:pt x="25660" y="25046"/>
                    </a:cubicBezTo>
                    <a:cubicBezTo>
                      <a:pt x="26061" y="25400"/>
                      <a:pt x="26486" y="25755"/>
                      <a:pt x="26912" y="26109"/>
                    </a:cubicBezTo>
                    <a:cubicBezTo>
                      <a:pt x="27786" y="26794"/>
                      <a:pt x="28660" y="27432"/>
                      <a:pt x="29558" y="28046"/>
                    </a:cubicBezTo>
                    <a:cubicBezTo>
                      <a:pt x="31354" y="29275"/>
                      <a:pt x="33220" y="30385"/>
                      <a:pt x="35158" y="31331"/>
                    </a:cubicBezTo>
                    <a:cubicBezTo>
                      <a:pt x="35725" y="31590"/>
                      <a:pt x="36245" y="31874"/>
                      <a:pt x="36835" y="32063"/>
                    </a:cubicBezTo>
                    <a:cubicBezTo>
                      <a:pt x="37142" y="32158"/>
                      <a:pt x="37402" y="32276"/>
                      <a:pt x="37710" y="32347"/>
                    </a:cubicBezTo>
                    <a:cubicBezTo>
                      <a:pt x="37993" y="32417"/>
                      <a:pt x="38300" y="32465"/>
                      <a:pt x="38607" y="32465"/>
                    </a:cubicBezTo>
                    <a:cubicBezTo>
                      <a:pt x="38820" y="32441"/>
                      <a:pt x="38844" y="32181"/>
                      <a:pt x="38702" y="32158"/>
                    </a:cubicBezTo>
                    <a:cubicBezTo>
                      <a:pt x="38442" y="32063"/>
                      <a:pt x="38206" y="31992"/>
                      <a:pt x="37946" y="31921"/>
                    </a:cubicBezTo>
                    <a:cubicBezTo>
                      <a:pt x="37662" y="31874"/>
                      <a:pt x="37426" y="31780"/>
                      <a:pt x="37166" y="31685"/>
                    </a:cubicBezTo>
                    <a:cubicBezTo>
                      <a:pt x="36670" y="31520"/>
                      <a:pt x="36197" y="31307"/>
                      <a:pt x="35725" y="31071"/>
                    </a:cubicBezTo>
                    <a:cubicBezTo>
                      <a:pt x="34756" y="30598"/>
                      <a:pt x="33811" y="30102"/>
                      <a:pt x="32866" y="29559"/>
                    </a:cubicBezTo>
                    <a:cubicBezTo>
                      <a:pt x="30999" y="28495"/>
                      <a:pt x="29204" y="27290"/>
                      <a:pt x="27455" y="26014"/>
                    </a:cubicBezTo>
                    <a:cubicBezTo>
                      <a:pt x="26983" y="25660"/>
                      <a:pt x="26486" y="25282"/>
                      <a:pt x="26014" y="24928"/>
                    </a:cubicBezTo>
                    <a:lnTo>
                      <a:pt x="25305" y="24384"/>
                    </a:lnTo>
                    <a:cubicBezTo>
                      <a:pt x="25069" y="24195"/>
                      <a:pt x="24785" y="24030"/>
                      <a:pt x="24525" y="23864"/>
                    </a:cubicBezTo>
                    <a:close/>
                    <a:moveTo>
                      <a:pt x="20643" y="22086"/>
                    </a:moveTo>
                    <a:cubicBezTo>
                      <a:pt x="20637" y="22086"/>
                      <a:pt x="20632" y="22088"/>
                      <a:pt x="20627" y="22092"/>
                    </a:cubicBezTo>
                    <a:cubicBezTo>
                      <a:pt x="19422" y="22683"/>
                      <a:pt x="18217" y="23250"/>
                      <a:pt x="17059" y="23888"/>
                    </a:cubicBezTo>
                    <a:cubicBezTo>
                      <a:pt x="15901" y="24550"/>
                      <a:pt x="14744" y="25187"/>
                      <a:pt x="13633" y="25896"/>
                    </a:cubicBezTo>
                    <a:cubicBezTo>
                      <a:pt x="11365" y="27290"/>
                      <a:pt x="9168" y="28802"/>
                      <a:pt x="7041" y="30385"/>
                    </a:cubicBezTo>
                    <a:cubicBezTo>
                      <a:pt x="6450" y="30834"/>
                      <a:pt x="5860" y="31283"/>
                      <a:pt x="5269" y="31756"/>
                    </a:cubicBezTo>
                    <a:cubicBezTo>
                      <a:pt x="4678" y="32228"/>
                      <a:pt x="4088" y="32677"/>
                      <a:pt x="3568" y="33197"/>
                    </a:cubicBezTo>
                    <a:cubicBezTo>
                      <a:pt x="3422" y="33280"/>
                      <a:pt x="3496" y="33418"/>
                      <a:pt x="3596" y="33418"/>
                    </a:cubicBezTo>
                    <a:cubicBezTo>
                      <a:pt x="3610" y="33418"/>
                      <a:pt x="3624" y="33416"/>
                      <a:pt x="3639" y="33410"/>
                    </a:cubicBezTo>
                    <a:cubicBezTo>
                      <a:pt x="4182" y="33032"/>
                      <a:pt x="4702" y="32606"/>
                      <a:pt x="5222" y="32205"/>
                    </a:cubicBezTo>
                    <a:lnTo>
                      <a:pt x="6805" y="30953"/>
                    </a:lnTo>
                    <a:cubicBezTo>
                      <a:pt x="7868" y="30149"/>
                      <a:pt x="8931" y="29393"/>
                      <a:pt x="10018" y="28613"/>
                    </a:cubicBezTo>
                    <a:cubicBezTo>
                      <a:pt x="12216" y="27125"/>
                      <a:pt x="14460" y="25707"/>
                      <a:pt x="16752" y="24337"/>
                    </a:cubicBezTo>
                    <a:cubicBezTo>
                      <a:pt x="17390" y="23959"/>
                      <a:pt x="18028" y="23604"/>
                      <a:pt x="18689" y="23226"/>
                    </a:cubicBezTo>
                    <a:cubicBezTo>
                      <a:pt x="19327" y="22825"/>
                      <a:pt x="19989" y="22470"/>
                      <a:pt x="20651" y="22116"/>
                    </a:cubicBezTo>
                    <a:cubicBezTo>
                      <a:pt x="20688" y="22116"/>
                      <a:pt x="20666" y="22086"/>
                      <a:pt x="20643" y="22086"/>
                    </a:cubicBezTo>
                    <a:close/>
                    <a:moveTo>
                      <a:pt x="25281" y="27125"/>
                    </a:moveTo>
                    <a:cubicBezTo>
                      <a:pt x="25707" y="27716"/>
                      <a:pt x="26085" y="28306"/>
                      <a:pt x="26463" y="28850"/>
                    </a:cubicBezTo>
                    <a:cubicBezTo>
                      <a:pt x="26888" y="29417"/>
                      <a:pt x="27290" y="30007"/>
                      <a:pt x="27715" y="30575"/>
                    </a:cubicBezTo>
                    <a:cubicBezTo>
                      <a:pt x="28566" y="31685"/>
                      <a:pt x="29416" y="32819"/>
                      <a:pt x="30290" y="33906"/>
                    </a:cubicBezTo>
                    <a:cubicBezTo>
                      <a:pt x="30787" y="34520"/>
                      <a:pt x="31259" y="35182"/>
                      <a:pt x="31779" y="35796"/>
                    </a:cubicBezTo>
                    <a:cubicBezTo>
                      <a:pt x="31816" y="35845"/>
                      <a:pt x="31859" y="35866"/>
                      <a:pt x="31900" y="35866"/>
                    </a:cubicBezTo>
                    <a:cubicBezTo>
                      <a:pt x="32018" y="35866"/>
                      <a:pt x="32120" y="35700"/>
                      <a:pt x="32015" y="35560"/>
                    </a:cubicBezTo>
                    <a:cubicBezTo>
                      <a:pt x="31188" y="34426"/>
                      <a:pt x="30314" y="33339"/>
                      <a:pt x="29416" y="32252"/>
                    </a:cubicBezTo>
                    <a:cubicBezTo>
                      <a:pt x="28566" y="31165"/>
                      <a:pt x="27691" y="30031"/>
                      <a:pt x="26817" y="28944"/>
                    </a:cubicBezTo>
                    <a:cubicBezTo>
                      <a:pt x="26321" y="28330"/>
                      <a:pt x="25801" y="27739"/>
                      <a:pt x="25281" y="27125"/>
                    </a:cubicBezTo>
                    <a:close/>
                    <a:moveTo>
                      <a:pt x="18689" y="27527"/>
                    </a:moveTo>
                    <a:lnTo>
                      <a:pt x="18689" y="27527"/>
                    </a:lnTo>
                    <a:cubicBezTo>
                      <a:pt x="18382" y="28188"/>
                      <a:pt x="18051" y="28802"/>
                      <a:pt x="17768" y="29440"/>
                    </a:cubicBezTo>
                    <a:cubicBezTo>
                      <a:pt x="17461" y="30102"/>
                      <a:pt x="17177" y="30716"/>
                      <a:pt x="16917" y="31378"/>
                    </a:cubicBezTo>
                    <a:cubicBezTo>
                      <a:pt x="16374" y="32677"/>
                      <a:pt x="15807" y="33977"/>
                      <a:pt x="15287" y="35276"/>
                    </a:cubicBezTo>
                    <a:cubicBezTo>
                      <a:pt x="14980" y="36009"/>
                      <a:pt x="14673" y="36741"/>
                      <a:pt x="14389" y="37521"/>
                    </a:cubicBezTo>
                    <a:cubicBezTo>
                      <a:pt x="14361" y="37618"/>
                      <a:pt x="14465" y="37691"/>
                      <a:pt x="14569" y="37691"/>
                    </a:cubicBezTo>
                    <a:cubicBezTo>
                      <a:pt x="14641" y="37691"/>
                      <a:pt x="14715" y="37656"/>
                      <a:pt x="14744" y="37568"/>
                    </a:cubicBezTo>
                    <a:cubicBezTo>
                      <a:pt x="15311" y="36269"/>
                      <a:pt x="15807" y="34969"/>
                      <a:pt x="16327" y="33670"/>
                    </a:cubicBezTo>
                    <a:cubicBezTo>
                      <a:pt x="16846" y="32370"/>
                      <a:pt x="17343" y="31071"/>
                      <a:pt x="17862" y="29771"/>
                    </a:cubicBezTo>
                    <a:cubicBezTo>
                      <a:pt x="18146" y="29039"/>
                      <a:pt x="18382" y="28259"/>
                      <a:pt x="18689" y="27527"/>
                    </a:cubicBezTo>
                    <a:close/>
                    <a:moveTo>
                      <a:pt x="19351" y="24431"/>
                    </a:moveTo>
                    <a:cubicBezTo>
                      <a:pt x="19138" y="24597"/>
                      <a:pt x="18949" y="24786"/>
                      <a:pt x="18737" y="24998"/>
                    </a:cubicBezTo>
                    <a:cubicBezTo>
                      <a:pt x="18571" y="25164"/>
                      <a:pt x="18382" y="25377"/>
                      <a:pt x="18217" y="25589"/>
                    </a:cubicBezTo>
                    <a:cubicBezTo>
                      <a:pt x="17839" y="25991"/>
                      <a:pt x="17484" y="26416"/>
                      <a:pt x="17154" y="26841"/>
                    </a:cubicBezTo>
                    <a:cubicBezTo>
                      <a:pt x="16468" y="27716"/>
                      <a:pt x="15807" y="28590"/>
                      <a:pt x="15193" y="29488"/>
                    </a:cubicBezTo>
                    <a:cubicBezTo>
                      <a:pt x="13988" y="31283"/>
                      <a:pt x="12853" y="33150"/>
                      <a:pt x="11908" y="35087"/>
                    </a:cubicBezTo>
                    <a:cubicBezTo>
                      <a:pt x="11648" y="35654"/>
                      <a:pt x="11389" y="36174"/>
                      <a:pt x="11176" y="36765"/>
                    </a:cubicBezTo>
                    <a:cubicBezTo>
                      <a:pt x="11081" y="37072"/>
                      <a:pt x="10963" y="37332"/>
                      <a:pt x="10916" y="37639"/>
                    </a:cubicBezTo>
                    <a:cubicBezTo>
                      <a:pt x="10822" y="37923"/>
                      <a:pt x="10798" y="38230"/>
                      <a:pt x="10798" y="38537"/>
                    </a:cubicBezTo>
                    <a:cubicBezTo>
                      <a:pt x="10812" y="38661"/>
                      <a:pt x="10890" y="38721"/>
                      <a:pt x="10962" y="38721"/>
                    </a:cubicBezTo>
                    <a:cubicBezTo>
                      <a:pt x="11013" y="38721"/>
                      <a:pt x="11062" y="38690"/>
                      <a:pt x="11081" y="38631"/>
                    </a:cubicBezTo>
                    <a:cubicBezTo>
                      <a:pt x="11176" y="38372"/>
                      <a:pt x="11270" y="38135"/>
                      <a:pt x="11318" y="37875"/>
                    </a:cubicBezTo>
                    <a:cubicBezTo>
                      <a:pt x="11389" y="37592"/>
                      <a:pt x="11459" y="37356"/>
                      <a:pt x="11554" y="37096"/>
                    </a:cubicBezTo>
                    <a:cubicBezTo>
                      <a:pt x="11743" y="36599"/>
                      <a:pt x="11932" y="36127"/>
                      <a:pt x="12168" y="35654"/>
                    </a:cubicBezTo>
                    <a:cubicBezTo>
                      <a:pt x="12641" y="34686"/>
                      <a:pt x="13161" y="33741"/>
                      <a:pt x="13680" y="32795"/>
                    </a:cubicBezTo>
                    <a:cubicBezTo>
                      <a:pt x="14744" y="30929"/>
                      <a:pt x="15949" y="29133"/>
                      <a:pt x="17225" y="27385"/>
                    </a:cubicBezTo>
                    <a:cubicBezTo>
                      <a:pt x="17579" y="26912"/>
                      <a:pt x="17957" y="26416"/>
                      <a:pt x="18311" y="25944"/>
                    </a:cubicBezTo>
                    <a:lnTo>
                      <a:pt x="18855" y="25235"/>
                    </a:lnTo>
                    <a:cubicBezTo>
                      <a:pt x="19067" y="24998"/>
                      <a:pt x="19209" y="24715"/>
                      <a:pt x="19375" y="24455"/>
                    </a:cubicBezTo>
                    <a:cubicBezTo>
                      <a:pt x="19375" y="24455"/>
                      <a:pt x="19375" y="24431"/>
                      <a:pt x="19351" y="24431"/>
                    </a:cubicBezTo>
                    <a:close/>
                    <a:moveTo>
                      <a:pt x="22021" y="28188"/>
                    </a:moveTo>
                    <a:cubicBezTo>
                      <a:pt x="22068" y="28897"/>
                      <a:pt x="22115" y="29606"/>
                      <a:pt x="22163" y="30267"/>
                    </a:cubicBezTo>
                    <a:cubicBezTo>
                      <a:pt x="22234" y="30976"/>
                      <a:pt x="22304" y="31661"/>
                      <a:pt x="22399" y="32370"/>
                    </a:cubicBezTo>
                    <a:lnTo>
                      <a:pt x="22942" y="36529"/>
                    </a:lnTo>
                    <a:cubicBezTo>
                      <a:pt x="23061" y="37332"/>
                      <a:pt x="23131" y="38135"/>
                      <a:pt x="23297" y="38939"/>
                    </a:cubicBezTo>
                    <a:cubicBezTo>
                      <a:pt x="23317" y="39039"/>
                      <a:pt x="23389" y="39084"/>
                      <a:pt x="23463" y="39084"/>
                    </a:cubicBezTo>
                    <a:cubicBezTo>
                      <a:pt x="23562" y="39084"/>
                      <a:pt x="23665" y="39003"/>
                      <a:pt x="23651" y="38868"/>
                    </a:cubicBezTo>
                    <a:cubicBezTo>
                      <a:pt x="23462" y="37474"/>
                      <a:pt x="23250" y="36103"/>
                      <a:pt x="23061" y="34709"/>
                    </a:cubicBezTo>
                    <a:cubicBezTo>
                      <a:pt x="22848" y="33315"/>
                      <a:pt x="22659" y="31921"/>
                      <a:pt x="22423" y="30551"/>
                    </a:cubicBezTo>
                    <a:cubicBezTo>
                      <a:pt x="22304" y="29748"/>
                      <a:pt x="22139" y="28968"/>
                      <a:pt x="22021" y="28188"/>
                    </a:cubicBezTo>
                    <a:close/>
                    <a:moveTo>
                      <a:pt x="25376" y="29393"/>
                    </a:moveTo>
                    <a:cubicBezTo>
                      <a:pt x="25565" y="29748"/>
                      <a:pt x="25707" y="30102"/>
                      <a:pt x="25896" y="30456"/>
                    </a:cubicBezTo>
                    <a:lnTo>
                      <a:pt x="26416" y="31425"/>
                    </a:lnTo>
                    <a:cubicBezTo>
                      <a:pt x="26794" y="32110"/>
                      <a:pt x="27195" y="32748"/>
                      <a:pt x="27597" y="33410"/>
                    </a:cubicBezTo>
                    <a:cubicBezTo>
                      <a:pt x="28424" y="34709"/>
                      <a:pt x="29275" y="35962"/>
                      <a:pt x="30172" y="37214"/>
                    </a:cubicBezTo>
                    <a:cubicBezTo>
                      <a:pt x="30669" y="37923"/>
                      <a:pt x="31165" y="38631"/>
                      <a:pt x="31755" y="39293"/>
                    </a:cubicBezTo>
                    <a:cubicBezTo>
                      <a:pt x="31778" y="39322"/>
                      <a:pt x="31808" y="39334"/>
                      <a:pt x="31839" y="39334"/>
                    </a:cubicBezTo>
                    <a:cubicBezTo>
                      <a:pt x="31935" y="39334"/>
                      <a:pt x="32040" y="39217"/>
                      <a:pt x="31968" y="39128"/>
                    </a:cubicBezTo>
                    <a:cubicBezTo>
                      <a:pt x="31566" y="38513"/>
                      <a:pt x="31047" y="37899"/>
                      <a:pt x="30621" y="37308"/>
                    </a:cubicBezTo>
                    <a:cubicBezTo>
                      <a:pt x="30172" y="36694"/>
                      <a:pt x="29700" y="36056"/>
                      <a:pt x="29275" y="35418"/>
                    </a:cubicBezTo>
                    <a:cubicBezTo>
                      <a:pt x="28424" y="34166"/>
                      <a:pt x="27597" y="32914"/>
                      <a:pt x="26794" y="31590"/>
                    </a:cubicBezTo>
                    <a:cubicBezTo>
                      <a:pt x="26557" y="31260"/>
                      <a:pt x="26368" y="30858"/>
                      <a:pt x="26132" y="30504"/>
                    </a:cubicBezTo>
                    <a:cubicBezTo>
                      <a:pt x="26014" y="30338"/>
                      <a:pt x="25896" y="30126"/>
                      <a:pt x="25778" y="29960"/>
                    </a:cubicBezTo>
                    <a:cubicBezTo>
                      <a:pt x="25660" y="29771"/>
                      <a:pt x="25494" y="29606"/>
                      <a:pt x="25376" y="29393"/>
                    </a:cubicBezTo>
                    <a:close/>
                    <a:moveTo>
                      <a:pt x="16752" y="28732"/>
                    </a:moveTo>
                    <a:lnTo>
                      <a:pt x="16752" y="28732"/>
                    </a:lnTo>
                    <a:cubicBezTo>
                      <a:pt x="16539" y="29062"/>
                      <a:pt x="16279" y="29370"/>
                      <a:pt x="16067" y="29724"/>
                    </a:cubicBezTo>
                    <a:cubicBezTo>
                      <a:pt x="15878" y="30031"/>
                      <a:pt x="15665" y="30362"/>
                      <a:pt x="15476" y="30669"/>
                    </a:cubicBezTo>
                    <a:cubicBezTo>
                      <a:pt x="15098" y="31307"/>
                      <a:pt x="14720" y="31992"/>
                      <a:pt x="14366" y="32677"/>
                    </a:cubicBezTo>
                    <a:cubicBezTo>
                      <a:pt x="13657" y="34024"/>
                      <a:pt x="12972" y="35418"/>
                      <a:pt x="12357" y="36812"/>
                    </a:cubicBezTo>
                    <a:cubicBezTo>
                      <a:pt x="12003" y="37592"/>
                      <a:pt x="11625" y="38395"/>
                      <a:pt x="11341" y="39222"/>
                    </a:cubicBezTo>
                    <a:cubicBezTo>
                      <a:pt x="11326" y="39298"/>
                      <a:pt x="11408" y="39364"/>
                      <a:pt x="11494" y="39364"/>
                    </a:cubicBezTo>
                    <a:cubicBezTo>
                      <a:pt x="11542" y="39364"/>
                      <a:pt x="11591" y="39344"/>
                      <a:pt x="11625" y="39293"/>
                    </a:cubicBezTo>
                    <a:cubicBezTo>
                      <a:pt x="11932" y="38608"/>
                      <a:pt x="12239" y="37899"/>
                      <a:pt x="12523" y="37190"/>
                    </a:cubicBezTo>
                    <a:cubicBezTo>
                      <a:pt x="12830" y="36481"/>
                      <a:pt x="13161" y="35773"/>
                      <a:pt x="13491" y="35087"/>
                    </a:cubicBezTo>
                    <a:cubicBezTo>
                      <a:pt x="14129" y="33741"/>
                      <a:pt x="14815" y="32370"/>
                      <a:pt x="15547" y="31047"/>
                    </a:cubicBezTo>
                    <a:cubicBezTo>
                      <a:pt x="15760" y="30669"/>
                      <a:pt x="15972" y="30315"/>
                      <a:pt x="16161" y="29913"/>
                    </a:cubicBezTo>
                    <a:cubicBezTo>
                      <a:pt x="16279" y="29724"/>
                      <a:pt x="16374" y="29535"/>
                      <a:pt x="16468" y="29322"/>
                    </a:cubicBezTo>
                    <a:cubicBezTo>
                      <a:pt x="16539" y="29133"/>
                      <a:pt x="16634" y="28921"/>
                      <a:pt x="16752" y="28732"/>
                    </a:cubicBezTo>
                    <a:close/>
                    <a:moveTo>
                      <a:pt x="23037" y="25022"/>
                    </a:moveTo>
                    <a:cubicBezTo>
                      <a:pt x="23108" y="25282"/>
                      <a:pt x="23155" y="25542"/>
                      <a:pt x="23226" y="25849"/>
                    </a:cubicBezTo>
                    <a:cubicBezTo>
                      <a:pt x="23273" y="26109"/>
                      <a:pt x="23368" y="26345"/>
                      <a:pt x="23462" y="26581"/>
                    </a:cubicBezTo>
                    <a:cubicBezTo>
                      <a:pt x="23628" y="27125"/>
                      <a:pt x="23817" y="27621"/>
                      <a:pt x="24029" y="28117"/>
                    </a:cubicBezTo>
                    <a:cubicBezTo>
                      <a:pt x="24431" y="29157"/>
                      <a:pt x="24856" y="30149"/>
                      <a:pt x="25329" y="31142"/>
                    </a:cubicBezTo>
                    <a:cubicBezTo>
                      <a:pt x="26274" y="33079"/>
                      <a:pt x="27337" y="34969"/>
                      <a:pt x="28542" y="36765"/>
                    </a:cubicBezTo>
                    <a:cubicBezTo>
                      <a:pt x="28896" y="37261"/>
                      <a:pt x="29251" y="37781"/>
                      <a:pt x="29629" y="38253"/>
                    </a:cubicBezTo>
                    <a:cubicBezTo>
                      <a:pt x="29842" y="38490"/>
                      <a:pt x="30007" y="38702"/>
                      <a:pt x="30220" y="38939"/>
                    </a:cubicBezTo>
                    <a:cubicBezTo>
                      <a:pt x="30432" y="39175"/>
                      <a:pt x="30669" y="39340"/>
                      <a:pt x="30928" y="39482"/>
                    </a:cubicBezTo>
                    <a:cubicBezTo>
                      <a:pt x="30954" y="39493"/>
                      <a:pt x="30979" y="39498"/>
                      <a:pt x="31002" y="39498"/>
                    </a:cubicBezTo>
                    <a:cubicBezTo>
                      <a:pt x="31132" y="39498"/>
                      <a:pt x="31221" y="39353"/>
                      <a:pt x="31141" y="39293"/>
                    </a:cubicBezTo>
                    <a:cubicBezTo>
                      <a:pt x="30976" y="39080"/>
                      <a:pt x="30787" y="38868"/>
                      <a:pt x="30598" y="38702"/>
                    </a:cubicBezTo>
                    <a:cubicBezTo>
                      <a:pt x="30432" y="38513"/>
                      <a:pt x="30220" y="38301"/>
                      <a:pt x="30078" y="38112"/>
                    </a:cubicBezTo>
                    <a:cubicBezTo>
                      <a:pt x="29723" y="37686"/>
                      <a:pt x="29416" y="37261"/>
                      <a:pt x="29109" y="36859"/>
                    </a:cubicBezTo>
                    <a:cubicBezTo>
                      <a:pt x="28471" y="35985"/>
                      <a:pt x="27928" y="35064"/>
                      <a:pt x="27384" y="34142"/>
                    </a:cubicBezTo>
                    <a:cubicBezTo>
                      <a:pt x="26297" y="32276"/>
                      <a:pt x="25352" y="30362"/>
                      <a:pt x="24502" y="28377"/>
                    </a:cubicBezTo>
                    <a:lnTo>
                      <a:pt x="23793" y="26700"/>
                    </a:lnTo>
                    <a:cubicBezTo>
                      <a:pt x="23675" y="26440"/>
                      <a:pt x="23557" y="26180"/>
                      <a:pt x="23462" y="25873"/>
                    </a:cubicBezTo>
                    <a:cubicBezTo>
                      <a:pt x="23344" y="25589"/>
                      <a:pt x="23226" y="25306"/>
                      <a:pt x="23084" y="25022"/>
                    </a:cubicBezTo>
                    <a:close/>
                    <a:moveTo>
                      <a:pt x="22153" y="22555"/>
                    </a:moveTo>
                    <a:cubicBezTo>
                      <a:pt x="22141" y="22555"/>
                      <a:pt x="22122" y="22572"/>
                      <a:pt x="22139" y="22588"/>
                    </a:cubicBezTo>
                    <a:cubicBezTo>
                      <a:pt x="22730" y="23793"/>
                      <a:pt x="23297" y="25022"/>
                      <a:pt x="23935" y="26156"/>
                    </a:cubicBezTo>
                    <a:cubicBezTo>
                      <a:pt x="24596" y="27314"/>
                      <a:pt x="25234" y="28472"/>
                      <a:pt x="25943" y="29582"/>
                    </a:cubicBezTo>
                    <a:cubicBezTo>
                      <a:pt x="27337" y="31874"/>
                      <a:pt x="28849" y="34048"/>
                      <a:pt x="30432" y="36174"/>
                    </a:cubicBezTo>
                    <a:cubicBezTo>
                      <a:pt x="30881" y="36765"/>
                      <a:pt x="31330" y="37356"/>
                      <a:pt x="31803" y="37946"/>
                    </a:cubicBezTo>
                    <a:cubicBezTo>
                      <a:pt x="32275" y="38537"/>
                      <a:pt x="32700" y="39128"/>
                      <a:pt x="33244" y="39671"/>
                    </a:cubicBezTo>
                    <a:cubicBezTo>
                      <a:pt x="33282" y="39717"/>
                      <a:pt x="33326" y="39736"/>
                      <a:pt x="33365" y="39736"/>
                    </a:cubicBezTo>
                    <a:cubicBezTo>
                      <a:pt x="33445" y="39736"/>
                      <a:pt x="33504" y="39656"/>
                      <a:pt x="33457" y="39577"/>
                    </a:cubicBezTo>
                    <a:cubicBezTo>
                      <a:pt x="33055" y="39033"/>
                      <a:pt x="32653" y="38513"/>
                      <a:pt x="32228" y="38017"/>
                    </a:cubicBezTo>
                    <a:lnTo>
                      <a:pt x="30999" y="36410"/>
                    </a:lnTo>
                    <a:cubicBezTo>
                      <a:pt x="30196" y="35347"/>
                      <a:pt x="29440" y="34284"/>
                      <a:pt x="28660" y="33197"/>
                    </a:cubicBezTo>
                    <a:cubicBezTo>
                      <a:pt x="27148" y="31000"/>
                      <a:pt x="25730" y="28755"/>
                      <a:pt x="24384" y="26463"/>
                    </a:cubicBezTo>
                    <a:cubicBezTo>
                      <a:pt x="24006" y="25849"/>
                      <a:pt x="23651" y="25187"/>
                      <a:pt x="23250" y="24550"/>
                    </a:cubicBezTo>
                    <a:cubicBezTo>
                      <a:pt x="22871" y="23888"/>
                      <a:pt x="22517" y="23250"/>
                      <a:pt x="22163" y="22565"/>
                    </a:cubicBezTo>
                    <a:cubicBezTo>
                      <a:pt x="22163" y="22558"/>
                      <a:pt x="22159" y="22555"/>
                      <a:pt x="22153" y="22555"/>
                    </a:cubicBezTo>
                    <a:close/>
                    <a:moveTo>
                      <a:pt x="21052" y="22541"/>
                    </a:moveTo>
                    <a:cubicBezTo>
                      <a:pt x="20272" y="23628"/>
                      <a:pt x="19540" y="24762"/>
                      <a:pt x="18855" y="25896"/>
                    </a:cubicBezTo>
                    <a:cubicBezTo>
                      <a:pt x="18170" y="27030"/>
                      <a:pt x="17532" y="28188"/>
                      <a:pt x="16917" y="29322"/>
                    </a:cubicBezTo>
                    <a:cubicBezTo>
                      <a:pt x="15641" y="31661"/>
                      <a:pt x="14484" y="34095"/>
                      <a:pt x="13444" y="36505"/>
                    </a:cubicBezTo>
                    <a:cubicBezTo>
                      <a:pt x="13161" y="37190"/>
                      <a:pt x="12877" y="37875"/>
                      <a:pt x="12594" y="38584"/>
                    </a:cubicBezTo>
                    <a:cubicBezTo>
                      <a:pt x="12334" y="39293"/>
                      <a:pt x="12026" y="39955"/>
                      <a:pt x="11837" y="40711"/>
                    </a:cubicBezTo>
                    <a:cubicBezTo>
                      <a:pt x="11757" y="40807"/>
                      <a:pt x="11819" y="40882"/>
                      <a:pt x="11890" y="40882"/>
                    </a:cubicBezTo>
                    <a:cubicBezTo>
                      <a:pt x="11922" y="40882"/>
                      <a:pt x="11957" y="40866"/>
                      <a:pt x="11979" y="40829"/>
                    </a:cubicBezTo>
                    <a:cubicBezTo>
                      <a:pt x="12263" y="40238"/>
                      <a:pt x="12475" y="39600"/>
                      <a:pt x="12735" y="38986"/>
                    </a:cubicBezTo>
                    <a:cubicBezTo>
                      <a:pt x="12972" y="38372"/>
                      <a:pt x="13255" y="37757"/>
                      <a:pt x="13515" y="37119"/>
                    </a:cubicBezTo>
                    <a:cubicBezTo>
                      <a:pt x="14011" y="35914"/>
                      <a:pt x="14578" y="34709"/>
                      <a:pt x="15122" y="33504"/>
                    </a:cubicBezTo>
                    <a:cubicBezTo>
                      <a:pt x="16256" y="31094"/>
                      <a:pt x="17484" y="28732"/>
                      <a:pt x="18831" y="26440"/>
                    </a:cubicBezTo>
                    <a:cubicBezTo>
                      <a:pt x="19186" y="25778"/>
                      <a:pt x="19564" y="25164"/>
                      <a:pt x="19918" y="24502"/>
                    </a:cubicBezTo>
                    <a:cubicBezTo>
                      <a:pt x="20272" y="23864"/>
                      <a:pt x="20674" y="23203"/>
                      <a:pt x="21076" y="22565"/>
                    </a:cubicBezTo>
                    <a:cubicBezTo>
                      <a:pt x="21076" y="22541"/>
                      <a:pt x="21052" y="22541"/>
                      <a:pt x="21052" y="22541"/>
                    </a:cubicBezTo>
                    <a:close/>
                    <a:moveTo>
                      <a:pt x="21147" y="25264"/>
                    </a:moveTo>
                    <a:cubicBezTo>
                      <a:pt x="21135" y="25264"/>
                      <a:pt x="21123" y="25270"/>
                      <a:pt x="21123" y="25282"/>
                    </a:cubicBezTo>
                    <a:cubicBezTo>
                      <a:pt x="21052" y="25542"/>
                      <a:pt x="20958" y="25825"/>
                      <a:pt x="20887" y="26085"/>
                    </a:cubicBezTo>
                    <a:cubicBezTo>
                      <a:pt x="20840" y="26345"/>
                      <a:pt x="20769" y="26581"/>
                      <a:pt x="20721" y="26841"/>
                    </a:cubicBezTo>
                    <a:cubicBezTo>
                      <a:pt x="20603" y="27385"/>
                      <a:pt x="20509" y="27905"/>
                      <a:pt x="20414" y="28472"/>
                    </a:cubicBezTo>
                    <a:cubicBezTo>
                      <a:pt x="20249" y="29559"/>
                      <a:pt x="20131" y="30645"/>
                      <a:pt x="20060" y="31756"/>
                    </a:cubicBezTo>
                    <a:cubicBezTo>
                      <a:pt x="19918" y="33906"/>
                      <a:pt x="19894" y="36080"/>
                      <a:pt x="20036" y="38253"/>
                    </a:cubicBezTo>
                    <a:cubicBezTo>
                      <a:pt x="20060" y="38868"/>
                      <a:pt x="20131" y="39458"/>
                      <a:pt x="20249" y="40073"/>
                    </a:cubicBezTo>
                    <a:lnTo>
                      <a:pt x="20414" y="40971"/>
                    </a:lnTo>
                    <a:cubicBezTo>
                      <a:pt x="20509" y="41254"/>
                      <a:pt x="20627" y="41514"/>
                      <a:pt x="20769" y="41821"/>
                    </a:cubicBezTo>
                    <a:cubicBezTo>
                      <a:pt x="20785" y="41838"/>
                      <a:pt x="20810" y="41845"/>
                      <a:pt x="20836" y="41845"/>
                    </a:cubicBezTo>
                    <a:cubicBezTo>
                      <a:pt x="20925" y="41845"/>
                      <a:pt x="21041" y="41764"/>
                      <a:pt x="21005" y="41656"/>
                    </a:cubicBezTo>
                    <a:cubicBezTo>
                      <a:pt x="20958" y="41372"/>
                      <a:pt x="20887" y="41112"/>
                      <a:pt x="20840" y="40876"/>
                    </a:cubicBezTo>
                    <a:cubicBezTo>
                      <a:pt x="20769" y="40616"/>
                      <a:pt x="20721" y="40356"/>
                      <a:pt x="20651" y="40120"/>
                    </a:cubicBezTo>
                    <a:cubicBezTo>
                      <a:pt x="20580" y="39577"/>
                      <a:pt x="20509" y="39080"/>
                      <a:pt x="20461" y="38537"/>
                    </a:cubicBezTo>
                    <a:cubicBezTo>
                      <a:pt x="20367" y="37474"/>
                      <a:pt x="20343" y="36387"/>
                      <a:pt x="20343" y="35324"/>
                    </a:cubicBezTo>
                    <a:cubicBezTo>
                      <a:pt x="20343" y="33174"/>
                      <a:pt x="20461" y="31000"/>
                      <a:pt x="20721" y="28873"/>
                    </a:cubicBezTo>
                    <a:cubicBezTo>
                      <a:pt x="20769" y="28283"/>
                      <a:pt x="20863" y="27668"/>
                      <a:pt x="20958" y="27078"/>
                    </a:cubicBezTo>
                    <a:cubicBezTo>
                      <a:pt x="20981" y="26794"/>
                      <a:pt x="21052" y="26487"/>
                      <a:pt x="21076" y="26203"/>
                    </a:cubicBezTo>
                    <a:cubicBezTo>
                      <a:pt x="21123" y="25896"/>
                      <a:pt x="21123" y="25566"/>
                      <a:pt x="21170" y="25282"/>
                    </a:cubicBezTo>
                    <a:cubicBezTo>
                      <a:pt x="21170" y="25270"/>
                      <a:pt x="21158" y="25264"/>
                      <a:pt x="21147" y="25264"/>
                    </a:cubicBezTo>
                    <a:close/>
                    <a:moveTo>
                      <a:pt x="20981" y="30173"/>
                    </a:moveTo>
                    <a:cubicBezTo>
                      <a:pt x="20981" y="30575"/>
                      <a:pt x="20887" y="30953"/>
                      <a:pt x="20863" y="31354"/>
                    </a:cubicBezTo>
                    <a:cubicBezTo>
                      <a:pt x="20840" y="31756"/>
                      <a:pt x="20840" y="32110"/>
                      <a:pt x="20840" y="32488"/>
                    </a:cubicBezTo>
                    <a:cubicBezTo>
                      <a:pt x="20840" y="33244"/>
                      <a:pt x="20840" y="34024"/>
                      <a:pt x="20863" y="34780"/>
                    </a:cubicBezTo>
                    <a:cubicBezTo>
                      <a:pt x="20934" y="36316"/>
                      <a:pt x="21029" y="37852"/>
                      <a:pt x="21194" y="39364"/>
                    </a:cubicBezTo>
                    <a:cubicBezTo>
                      <a:pt x="21265" y="40214"/>
                      <a:pt x="21336" y="41112"/>
                      <a:pt x="21548" y="41939"/>
                    </a:cubicBezTo>
                    <a:cubicBezTo>
                      <a:pt x="21559" y="42027"/>
                      <a:pt x="21616" y="42064"/>
                      <a:pt x="21674" y="42064"/>
                    </a:cubicBezTo>
                    <a:cubicBezTo>
                      <a:pt x="21741" y="42064"/>
                      <a:pt x="21808" y="42015"/>
                      <a:pt x="21808" y="41939"/>
                    </a:cubicBezTo>
                    <a:cubicBezTo>
                      <a:pt x="21761" y="41183"/>
                      <a:pt x="21643" y="40427"/>
                      <a:pt x="21548" y="39671"/>
                    </a:cubicBezTo>
                    <a:cubicBezTo>
                      <a:pt x="21454" y="38891"/>
                      <a:pt x="21383" y="38135"/>
                      <a:pt x="21336" y="37356"/>
                    </a:cubicBezTo>
                    <a:cubicBezTo>
                      <a:pt x="21218" y="35867"/>
                      <a:pt x="21123" y="34308"/>
                      <a:pt x="21099" y="32819"/>
                    </a:cubicBezTo>
                    <a:cubicBezTo>
                      <a:pt x="21099" y="32394"/>
                      <a:pt x="21076" y="31945"/>
                      <a:pt x="21076" y="31543"/>
                    </a:cubicBezTo>
                    <a:cubicBezTo>
                      <a:pt x="21076" y="31307"/>
                      <a:pt x="21076" y="31094"/>
                      <a:pt x="21052" y="30858"/>
                    </a:cubicBezTo>
                    <a:cubicBezTo>
                      <a:pt x="21005" y="30622"/>
                      <a:pt x="20981" y="30409"/>
                      <a:pt x="20981" y="30173"/>
                    </a:cubicBezTo>
                    <a:close/>
                    <a:moveTo>
                      <a:pt x="21584" y="22718"/>
                    </a:moveTo>
                    <a:cubicBezTo>
                      <a:pt x="21578" y="22718"/>
                      <a:pt x="21572" y="22730"/>
                      <a:pt x="21572" y="22754"/>
                    </a:cubicBezTo>
                    <a:cubicBezTo>
                      <a:pt x="21477" y="24077"/>
                      <a:pt x="21359" y="25400"/>
                      <a:pt x="21336" y="26771"/>
                    </a:cubicBezTo>
                    <a:cubicBezTo>
                      <a:pt x="21312" y="28094"/>
                      <a:pt x="21312" y="29393"/>
                      <a:pt x="21359" y="30716"/>
                    </a:cubicBezTo>
                    <a:cubicBezTo>
                      <a:pt x="21454" y="33386"/>
                      <a:pt x="21619" y="36032"/>
                      <a:pt x="21950" y="38655"/>
                    </a:cubicBezTo>
                    <a:cubicBezTo>
                      <a:pt x="22045" y="39411"/>
                      <a:pt x="22139" y="40144"/>
                      <a:pt x="22257" y="40876"/>
                    </a:cubicBezTo>
                    <a:cubicBezTo>
                      <a:pt x="22375" y="41608"/>
                      <a:pt x="22446" y="42365"/>
                      <a:pt x="22635" y="43097"/>
                    </a:cubicBezTo>
                    <a:cubicBezTo>
                      <a:pt x="22646" y="43153"/>
                      <a:pt x="22701" y="43183"/>
                      <a:pt x="22755" y="43183"/>
                    </a:cubicBezTo>
                    <a:cubicBezTo>
                      <a:pt x="22813" y="43183"/>
                      <a:pt x="22871" y="43147"/>
                      <a:pt x="22871" y="43073"/>
                    </a:cubicBezTo>
                    <a:cubicBezTo>
                      <a:pt x="22824" y="42412"/>
                      <a:pt x="22706" y="41774"/>
                      <a:pt x="22612" y="41089"/>
                    </a:cubicBezTo>
                    <a:cubicBezTo>
                      <a:pt x="22517" y="40427"/>
                      <a:pt x="22423" y="39766"/>
                      <a:pt x="22352" y="39104"/>
                    </a:cubicBezTo>
                    <a:cubicBezTo>
                      <a:pt x="22163" y="37804"/>
                      <a:pt x="22045" y="36481"/>
                      <a:pt x="21926" y="35158"/>
                    </a:cubicBezTo>
                    <a:cubicBezTo>
                      <a:pt x="21714" y="32488"/>
                      <a:pt x="21596" y="29842"/>
                      <a:pt x="21572" y="27196"/>
                    </a:cubicBezTo>
                    <a:lnTo>
                      <a:pt x="21572" y="24998"/>
                    </a:lnTo>
                    <a:cubicBezTo>
                      <a:pt x="21572" y="24242"/>
                      <a:pt x="21572" y="23486"/>
                      <a:pt x="21596" y="22754"/>
                    </a:cubicBezTo>
                    <a:cubicBezTo>
                      <a:pt x="21596" y="22730"/>
                      <a:pt x="21590" y="22718"/>
                      <a:pt x="21584" y="22718"/>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3"/>
              <p:cNvSpPr/>
              <p:nvPr/>
            </p:nvSpPr>
            <p:spPr>
              <a:xfrm>
                <a:off x="596075" y="1779975"/>
                <a:ext cx="920900" cy="915450"/>
              </a:xfrm>
              <a:custGeom>
                <a:avLst/>
                <a:gdLst/>
                <a:ahLst/>
                <a:cxnLst/>
                <a:rect l="l" t="t" r="r" b="b"/>
                <a:pathLst>
                  <a:path w="36836" h="36618" extrusionOk="0">
                    <a:moveTo>
                      <a:pt x="22029" y="1"/>
                    </a:moveTo>
                    <a:cubicBezTo>
                      <a:pt x="21565" y="1"/>
                      <a:pt x="21140" y="326"/>
                      <a:pt x="20863" y="702"/>
                    </a:cubicBezTo>
                    <a:cubicBezTo>
                      <a:pt x="20485" y="1222"/>
                      <a:pt x="20249" y="1883"/>
                      <a:pt x="20060" y="2497"/>
                    </a:cubicBezTo>
                    <a:cubicBezTo>
                      <a:pt x="19895" y="3112"/>
                      <a:pt x="19776" y="3773"/>
                      <a:pt x="19682" y="4388"/>
                    </a:cubicBezTo>
                    <a:cubicBezTo>
                      <a:pt x="19587" y="5002"/>
                      <a:pt x="19540" y="5593"/>
                      <a:pt x="19469" y="6207"/>
                    </a:cubicBezTo>
                    <a:cubicBezTo>
                      <a:pt x="19375" y="7436"/>
                      <a:pt x="19327" y="8641"/>
                      <a:pt x="19304" y="9846"/>
                    </a:cubicBezTo>
                    <a:cubicBezTo>
                      <a:pt x="19257" y="11051"/>
                      <a:pt x="19233" y="12303"/>
                      <a:pt x="19138" y="13508"/>
                    </a:cubicBezTo>
                    <a:cubicBezTo>
                      <a:pt x="19068" y="14713"/>
                      <a:pt x="18949" y="15941"/>
                      <a:pt x="18713" y="17123"/>
                    </a:cubicBezTo>
                    <a:cubicBezTo>
                      <a:pt x="18666" y="17265"/>
                      <a:pt x="18666" y="17383"/>
                      <a:pt x="18642" y="17524"/>
                    </a:cubicBezTo>
                    <a:cubicBezTo>
                      <a:pt x="18642" y="17595"/>
                      <a:pt x="18642" y="17619"/>
                      <a:pt x="18619" y="17666"/>
                    </a:cubicBezTo>
                    <a:cubicBezTo>
                      <a:pt x="18548" y="16438"/>
                      <a:pt x="18500" y="15209"/>
                      <a:pt x="18382" y="13957"/>
                    </a:cubicBezTo>
                    <a:cubicBezTo>
                      <a:pt x="18264" y="12586"/>
                      <a:pt x="18075" y="11216"/>
                      <a:pt x="17839" y="9846"/>
                    </a:cubicBezTo>
                    <a:cubicBezTo>
                      <a:pt x="17650" y="8546"/>
                      <a:pt x="17319" y="7317"/>
                      <a:pt x="16894" y="6065"/>
                    </a:cubicBezTo>
                    <a:cubicBezTo>
                      <a:pt x="16492" y="4860"/>
                      <a:pt x="15996" y="3679"/>
                      <a:pt x="15334" y="2592"/>
                    </a:cubicBezTo>
                    <a:cubicBezTo>
                      <a:pt x="15051" y="2119"/>
                      <a:pt x="14696" y="1647"/>
                      <a:pt x="14271" y="1245"/>
                    </a:cubicBezTo>
                    <a:cubicBezTo>
                      <a:pt x="13924" y="939"/>
                      <a:pt x="13453" y="579"/>
                      <a:pt x="12950" y="579"/>
                    </a:cubicBezTo>
                    <a:cubicBezTo>
                      <a:pt x="12871" y="579"/>
                      <a:pt x="12792" y="588"/>
                      <a:pt x="12712" y="607"/>
                    </a:cubicBezTo>
                    <a:cubicBezTo>
                      <a:pt x="12121" y="749"/>
                      <a:pt x="11814" y="1340"/>
                      <a:pt x="11767" y="1907"/>
                    </a:cubicBezTo>
                    <a:cubicBezTo>
                      <a:pt x="11672" y="2545"/>
                      <a:pt x="11814" y="3230"/>
                      <a:pt x="11979" y="3844"/>
                    </a:cubicBezTo>
                    <a:cubicBezTo>
                      <a:pt x="12145" y="4482"/>
                      <a:pt x="12357" y="5096"/>
                      <a:pt x="12594" y="5687"/>
                    </a:cubicBezTo>
                    <a:cubicBezTo>
                      <a:pt x="12830" y="6254"/>
                      <a:pt x="13066" y="6798"/>
                      <a:pt x="13326" y="7365"/>
                    </a:cubicBezTo>
                    <a:cubicBezTo>
                      <a:pt x="13822" y="8475"/>
                      <a:pt x="14413" y="9562"/>
                      <a:pt x="14980" y="10625"/>
                    </a:cubicBezTo>
                    <a:cubicBezTo>
                      <a:pt x="15547" y="11688"/>
                      <a:pt x="16138" y="12775"/>
                      <a:pt x="16658" y="13862"/>
                    </a:cubicBezTo>
                    <a:cubicBezTo>
                      <a:pt x="17201" y="14973"/>
                      <a:pt x="17674" y="16060"/>
                      <a:pt x="18075" y="17217"/>
                    </a:cubicBezTo>
                    <a:cubicBezTo>
                      <a:pt x="18146" y="17359"/>
                      <a:pt x="18170" y="17477"/>
                      <a:pt x="18241" y="17595"/>
                    </a:cubicBezTo>
                    <a:cubicBezTo>
                      <a:pt x="18241" y="17643"/>
                      <a:pt x="18264" y="17666"/>
                      <a:pt x="18264" y="17737"/>
                    </a:cubicBezTo>
                    <a:cubicBezTo>
                      <a:pt x="17579" y="16674"/>
                      <a:pt x="16894" y="15634"/>
                      <a:pt x="16185" y="14642"/>
                    </a:cubicBezTo>
                    <a:cubicBezTo>
                      <a:pt x="15405" y="13484"/>
                      <a:pt x="14578" y="12397"/>
                      <a:pt x="13680" y="11334"/>
                    </a:cubicBezTo>
                    <a:cubicBezTo>
                      <a:pt x="12830" y="10342"/>
                      <a:pt x="11932" y="9397"/>
                      <a:pt x="10963" y="8546"/>
                    </a:cubicBezTo>
                    <a:cubicBezTo>
                      <a:pt x="10018" y="7695"/>
                      <a:pt x="8979" y="6916"/>
                      <a:pt x="7892" y="6301"/>
                    </a:cubicBezTo>
                    <a:cubicBezTo>
                      <a:pt x="7396" y="6042"/>
                      <a:pt x="6852" y="5805"/>
                      <a:pt x="6309" y="5687"/>
                    </a:cubicBezTo>
                    <a:cubicBezTo>
                      <a:pt x="6068" y="5635"/>
                      <a:pt x="5791" y="5587"/>
                      <a:pt x="5519" y="5587"/>
                    </a:cubicBezTo>
                    <a:cubicBezTo>
                      <a:pt x="5177" y="5587"/>
                      <a:pt x="4845" y="5663"/>
                      <a:pt x="4608" y="5900"/>
                    </a:cubicBezTo>
                    <a:cubicBezTo>
                      <a:pt x="4206" y="6301"/>
                      <a:pt x="4230" y="6987"/>
                      <a:pt x="4466" y="7483"/>
                    </a:cubicBezTo>
                    <a:cubicBezTo>
                      <a:pt x="4702" y="8073"/>
                      <a:pt x="5175" y="8617"/>
                      <a:pt x="5624" y="9066"/>
                    </a:cubicBezTo>
                    <a:cubicBezTo>
                      <a:pt x="6072" y="9538"/>
                      <a:pt x="6569" y="9940"/>
                      <a:pt x="6970" y="10342"/>
                    </a:cubicBezTo>
                    <a:cubicBezTo>
                      <a:pt x="7443" y="10743"/>
                      <a:pt x="7939" y="11098"/>
                      <a:pt x="8459" y="11452"/>
                    </a:cubicBezTo>
                    <a:cubicBezTo>
                      <a:pt x="9451" y="12161"/>
                      <a:pt x="10491" y="12775"/>
                      <a:pt x="11530" y="13413"/>
                    </a:cubicBezTo>
                    <a:cubicBezTo>
                      <a:pt x="12594" y="14075"/>
                      <a:pt x="13633" y="14713"/>
                      <a:pt x="14626" y="15398"/>
                    </a:cubicBezTo>
                    <a:cubicBezTo>
                      <a:pt x="15642" y="16083"/>
                      <a:pt x="16610" y="16792"/>
                      <a:pt x="17532" y="17595"/>
                    </a:cubicBezTo>
                    <a:cubicBezTo>
                      <a:pt x="17626" y="17666"/>
                      <a:pt x="17721" y="17761"/>
                      <a:pt x="17839" y="17855"/>
                    </a:cubicBezTo>
                    <a:cubicBezTo>
                      <a:pt x="17863" y="17902"/>
                      <a:pt x="17910" y="17950"/>
                      <a:pt x="17933" y="17973"/>
                    </a:cubicBezTo>
                    <a:cubicBezTo>
                      <a:pt x="16847" y="17406"/>
                      <a:pt x="15712" y="16863"/>
                      <a:pt x="14602" y="16319"/>
                    </a:cubicBezTo>
                    <a:cubicBezTo>
                      <a:pt x="13326" y="15729"/>
                      <a:pt x="12050" y="15185"/>
                      <a:pt x="10751" y="14713"/>
                    </a:cubicBezTo>
                    <a:cubicBezTo>
                      <a:pt x="9522" y="14287"/>
                      <a:pt x="8270" y="13933"/>
                      <a:pt x="6994" y="13673"/>
                    </a:cubicBezTo>
                    <a:cubicBezTo>
                      <a:pt x="5835" y="13450"/>
                      <a:pt x="4634" y="13270"/>
                      <a:pt x="3431" y="13270"/>
                    </a:cubicBezTo>
                    <a:cubicBezTo>
                      <a:pt x="3359" y="13270"/>
                      <a:pt x="3286" y="13270"/>
                      <a:pt x="3214" y="13272"/>
                    </a:cubicBezTo>
                    <a:cubicBezTo>
                      <a:pt x="2670" y="13272"/>
                      <a:pt x="2079" y="13342"/>
                      <a:pt x="1536" y="13508"/>
                    </a:cubicBezTo>
                    <a:cubicBezTo>
                      <a:pt x="1016" y="13697"/>
                      <a:pt x="331" y="13957"/>
                      <a:pt x="189" y="14547"/>
                    </a:cubicBezTo>
                    <a:cubicBezTo>
                      <a:pt x="0" y="15114"/>
                      <a:pt x="378" y="15681"/>
                      <a:pt x="827" y="15989"/>
                    </a:cubicBezTo>
                    <a:cubicBezTo>
                      <a:pt x="1371" y="16390"/>
                      <a:pt x="2009" y="16627"/>
                      <a:pt x="2623" y="16792"/>
                    </a:cubicBezTo>
                    <a:cubicBezTo>
                      <a:pt x="3261" y="16981"/>
                      <a:pt x="3899" y="17099"/>
                      <a:pt x="4513" y="17170"/>
                    </a:cubicBezTo>
                    <a:cubicBezTo>
                      <a:pt x="5151" y="17265"/>
                      <a:pt x="5742" y="17335"/>
                      <a:pt x="6356" y="17383"/>
                    </a:cubicBezTo>
                    <a:cubicBezTo>
                      <a:pt x="7561" y="17477"/>
                      <a:pt x="8766" y="17524"/>
                      <a:pt x="9995" y="17572"/>
                    </a:cubicBezTo>
                    <a:cubicBezTo>
                      <a:pt x="11200" y="17595"/>
                      <a:pt x="12452" y="17619"/>
                      <a:pt x="13657" y="17713"/>
                    </a:cubicBezTo>
                    <a:cubicBezTo>
                      <a:pt x="14862" y="17808"/>
                      <a:pt x="16067" y="17926"/>
                      <a:pt x="17248" y="18162"/>
                    </a:cubicBezTo>
                    <a:cubicBezTo>
                      <a:pt x="17414" y="18186"/>
                      <a:pt x="17532" y="18186"/>
                      <a:pt x="17674" y="18210"/>
                    </a:cubicBezTo>
                    <a:cubicBezTo>
                      <a:pt x="17721" y="18210"/>
                      <a:pt x="17768" y="18210"/>
                      <a:pt x="17815" y="18233"/>
                    </a:cubicBezTo>
                    <a:cubicBezTo>
                      <a:pt x="16587" y="18304"/>
                      <a:pt x="15334" y="18351"/>
                      <a:pt x="14106" y="18470"/>
                    </a:cubicBezTo>
                    <a:cubicBezTo>
                      <a:pt x="12735" y="18588"/>
                      <a:pt x="11341" y="18777"/>
                      <a:pt x="9995" y="19013"/>
                    </a:cubicBezTo>
                    <a:cubicBezTo>
                      <a:pt x="8695" y="19226"/>
                      <a:pt x="7443" y="19533"/>
                      <a:pt x="6214" y="19958"/>
                    </a:cubicBezTo>
                    <a:cubicBezTo>
                      <a:pt x="5009" y="20360"/>
                      <a:pt x="3828" y="20856"/>
                      <a:pt x="2717" y="21517"/>
                    </a:cubicBezTo>
                    <a:cubicBezTo>
                      <a:pt x="2245" y="21801"/>
                      <a:pt x="1772" y="22155"/>
                      <a:pt x="1394" y="22581"/>
                    </a:cubicBezTo>
                    <a:cubicBezTo>
                      <a:pt x="1040" y="22982"/>
                      <a:pt x="591" y="23549"/>
                      <a:pt x="756" y="24140"/>
                    </a:cubicBezTo>
                    <a:cubicBezTo>
                      <a:pt x="898" y="24731"/>
                      <a:pt x="1489" y="25038"/>
                      <a:pt x="2056" y="25085"/>
                    </a:cubicBezTo>
                    <a:cubicBezTo>
                      <a:pt x="2200" y="25106"/>
                      <a:pt x="2346" y="25116"/>
                      <a:pt x="2493" y="25116"/>
                    </a:cubicBezTo>
                    <a:cubicBezTo>
                      <a:pt x="2999" y="25116"/>
                      <a:pt x="3517" y="25006"/>
                      <a:pt x="3993" y="24896"/>
                    </a:cubicBezTo>
                    <a:cubicBezTo>
                      <a:pt x="4608" y="24707"/>
                      <a:pt x="5246" y="24494"/>
                      <a:pt x="5836" y="24258"/>
                    </a:cubicBezTo>
                    <a:cubicBezTo>
                      <a:pt x="6380" y="24022"/>
                      <a:pt x="6947" y="23786"/>
                      <a:pt x="7514" y="23526"/>
                    </a:cubicBezTo>
                    <a:cubicBezTo>
                      <a:pt x="8601" y="23030"/>
                      <a:pt x="9687" y="22439"/>
                      <a:pt x="10751" y="21872"/>
                    </a:cubicBezTo>
                    <a:cubicBezTo>
                      <a:pt x="11814" y="21305"/>
                      <a:pt x="12924" y="20714"/>
                      <a:pt x="14011" y="20194"/>
                    </a:cubicBezTo>
                    <a:cubicBezTo>
                      <a:pt x="15098" y="19651"/>
                      <a:pt x="16185" y="19178"/>
                      <a:pt x="17343" y="18777"/>
                    </a:cubicBezTo>
                    <a:cubicBezTo>
                      <a:pt x="17485" y="18706"/>
                      <a:pt x="17603" y="18682"/>
                      <a:pt x="17721" y="18635"/>
                    </a:cubicBezTo>
                    <a:cubicBezTo>
                      <a:pt x="17792" y="18635"/>
                      <a:pt x="17815" y="18588"/>
                      <a:pt x="17886" y="18588"/>
                    </a:cubicBezTo>
                    <a:cubicBezTo>
                      <a:pt x="16823" y="19273"/>
                      <a:pt x="15783" y="19958"/>
                      <a:pt x="14767" y="20667"/>
                    </a:cubicBezTo>
                    <a:cubicBezTo>
                      <a:pt x="13633" y="21470"/>
                      <a:pt x="12523" y="22297"/>
                      <a:pt x="11460" y="23171"/>
                    </a:cubicBezTo>
                    <a:cubicBezTo>
                      <a:pt x="10491" y="24022"/>
                      <a:pt x="9546" y="24920"/>
                      <a:pt x="8695" y="25889"/>
                    </a:cubicBezTo>
                    <a:cubicBezTo>
                      <a:pt x="7845" y="26834"/>
                      <a:pt x="7065" y="27873"/>
                      <a:pt x="6451" y="28960"/>
                    </a:cubicBezTo>
                    <a:cubicBezTo>
                      <a:pt x="6191" y="29456"/>
                      <a:pt x="5954" y="30000"/>
                      <a:pt x="5836" y="30567"/>
                    </a:cubicBezTo>
                    <a:cubicBezTo>
                      <a:pt x="5718" y="31087"/>
                      <a:pt x="5624" y="31819"/>
                      <a:pt x="6025" y="32244"/>
                    </a:cubicBezTo>
                    <a:cubicBezTo>
                      <a:pt x="6258" y="32464"/>
                      <a:pt x="6568" y="32556"/>
                      <a:pt x="6883" y="32556"/>
                    </a:cubicBezTo>
                    <a:cubicBezTo>
                      <a:pt x="7144" y="32556"/>
                      <a:pt x="7407" y="32493"/>
                      <a:pt x="7632" y="32386"/>
                    </a:cubicBezTo>
                    <a:cubicBezTo>
                      <a:pt x="8223" y="32150"/>
                      <a:pt x="8742" y="31677"/>
                      <a:pt x="9191" y="31228"/>
                    </a:cubicBezTo>
                    <a:cubicBezTo>
                      <a:pt x="9640" y="30803"/>
                      <a:pt x="10089" y="30283"/>
                      <a:pt x="10467" y="29787"/>
                    </a:cubicBezTo>
                    <a:cubicBezTo>
                      <a:pt x="10845" y="29314"/>
                      <a:pt x="11200" y="28818"/>
                      <a:pt x="11554" y="28298"/>
                    </a:cubicBezTo>
                    <a:cubicBezTo>
                      <a:pt x="12263" y="27306"/>
                      <a:pt x="12877" y="26267"/>
                      <a:pt x="13539" y="25227"/>
                    </a:cubicBezTo>
                    <a:cubicBezTo>
                      <a:pt x="14177" y="24211"/>
                      <a:pt x="14838" y="23148"/>
                      <a:pt x="15523" y="22132"/>
                    </a:cubicBezTo>
                    <a:cubicBezTo>
                      <a:pt x="16185" y="21139"/>
                      <a:pt x="16894" y="20147"/>
                      <a:pt x="17697" y="19249"/>
                    </a:cubicBezTo>
                    <a:cubicBezTo>
                      <a:pt x="17792" y="19131"/>
                      <a:pt x="17886" y="19037"/>
                      <a:pt x="17957" y="18918"/>
                    </a:cubicBezTo>
                    <a:cubicBezTo>
                      <a:pt x="18028" y="18895"/>
                      <a:pt x="18052" y="18848"/>
                      <a:pt x="18075" y="18824"/>
                    </a:cubicBezTo>
                    <a:lnTo>
                      <a:pt x="18075" y="18824"/>
                    </a:lnTo>
                    <a:cubicBezTo>
                      <a:pt x="17532" y="19911"/>
                      <a:pt x="16965" y="21045"/>
                      <a:pt x="16421" y="22155"/>
                    </a:cubicBezTo>
                    <a:cubicBezTo>
                      <a:pt x="15831" y="23431"/>
                      <a:pt x="15311" y="24707"/>
                      <a:pt x="14838" y="26007"/>
                    </a:cubicBezTo>
                    <a:cubicBezTo>
                      <a:pt x="14389" y="27235"/>
                      <a:pt x="14035" y="28488"/>
                      <a:pt x="13775" y="29763"/>
                    </a:cubicBezTo>
                    <a:cubicBezTo>
                      <a:pt x="13539" y="30992"/>
                      <a:pt x="13350" y="32268"/>
                      <a:pt x="13397" y="33544"/>
                    </a:cubicBezTo>
                    <a:cubicBezTo>
                      <a:pt x="13397" y="34087"/>
                      <a:pt x="13444" y="34678"/>
                      <a:pt x="13633" y="35221"/>
                    </a:cubicBezTo>
                    <a:cubicBezTo>
                      <a:pt x="13799" y="35741"/>
                      <a:pt x="14059" y="36426"/>
                      <a:pt x="14649" y="36568"/>
                    </a:cubicBezTo>
                    <a:cubicBezTo>
                      <a:pt x="14752" y="36602"/>
                      <a:pt x="14854" y="36618"/>
                      <a:pt x="14956" y="36618"/>
                    </a:cubicBezTo>
                    <a:cubicBezTo>
                      <a:pt x="15414" y="36618"/>
                      <a:pt x="15843" y="36298"/>
                      <a:pt x="16114" y="35930"/>
                    </a:cubicBezTo>
                    <a:cubicBezTo>
                      <a:pt x="16492" y="35410"/>
                      <a:pt x="16728" y="34749"/>
                      <a:pt x="16894" y="34134"/>
                    </a:cubicBezTo>
                    <a:cubicBezTo>
                      <a:pt x="17083" y="33520"/>
                      <a:pt x="17201" y="32859"/>
                      <a:pt x="17295" y="32244"/>
                    </a:cubicBezTo>
                    <a:cubicBezTo>
                      <a:pt x="17366" y="31606"/>
                      <a:pt x="17437" y="31016"/>
                      <a:pt x="17485" y="30401"/>
                    </a:cubicBezTo>
                    <a:cubicBezTo>
                      <a:pt x="17579" y="29196"/>
                      <a:pt x="17650" y="27991"/>
                      <a:pt x="17674" y="26763"/>
                    </a:cubicBezTo>
                    <a:cubicBezTo>
                      <a:pt x="17697" y="25558"/>
                      <a:pt x="17721" y="24329"/>
                      <a:pt x="17815" y="23100"/>
                    </a:cubicBezTo>
                    <a:cubicBezTo>
                      <a:pt x="17910" y="21895"/>
                      <a:pt x="18028" y="20690"/>
                      <a:pt x="18264" y="19509"/>
                    </a:cubicBezTo>
                    <a:cubicBezTo>
                      <a:pt x="18288" y="19367"/>
                      <a:pt x="18288" y="19249"/>
                      <a:pt x="18311" y="19084"/>
                    </a:cubicBezTo>
                    <a:cubicBezTo>
                      <a:pt x="18311" y="19037"/>
                      <a:pt x="18311" y="19013"/>
                      <a:pt x="18359" y="18942"/>
                    </a:cubicBezTo>
                    <a:cubicBezTo>
                      <a:pt x="18406" y="20194"/>
                      <a:pt x="18477" y="21423"/>
                      <a:pt x="18595" y="22675"/>
                    </a:cubicBezTo>
                    <a:cubicBezTo>
                      <a:pt x="18713" y="24022"/>
                      <a:pt x="18879" y="25416"/>
                      <a:pt x="19115" y="26763"/>
                    </a:cubicBezTo>
                    <a:cubicBezTo>
                      <a:pt x="19327" y="28062"/>
                      <a:pt x="19658" y="29314"/>
                      <a:pt x="20060" y="30543"/>
                    </a:cubicBezTo>
                    <a:cubicBezTo>
                      <a:pt x="20485" y="31772"/>
                      <a:pt x="20981" y="32953"/>
                      <a:pt x="21619" y="34040"/>
                    </a:cubicBezTo>
                    <a:cubicBezTo>
                      <a:pt x="21926" y="34512"/>
                      <a:pt x="22281" y="34985"/>
                      <a:pt x="22683" y="35363"/>
                    </a:cubicBezTo>
                    <a:cubicBezTo>
                      <a:pt x="23053" y="35671"/>
                      <a:pt x="23530" y="36051"/>
                      <a:pt x="24037" y="36051"/>
                    </a:cubicBezTo>
                    <a:cubicBezTo>
                      <a:pt x="24113" y="36051"/>
                      <a:pt x="24189" y="36043"/>
                      <a:pt x="24266" y="36025"/>
                    </a:cubicBezTo>
                    <a:cubicBezTo>
                      <a:pt x="24856" y="35883"/>
                      <a:pt x="25140" y="35292"/>
                      <a:pt x="25211" y="34725"/>
                    </a:cubicBezTo>
                    <a:cubicBezTo>
                      <a:pt x="25282" y="34064"/>
                      <a:pt x="25140" y="33378"/>
                      <a:pt x="24998" y="32764"/>
                    </a:cubicBezTo>
                    <a:cubicBezTo>
                      <a:pt x="24809" y="32150"/>
                      <a:pt x="24620" y="31535"/>
                      <a:pt x="24384" y="30945"/>
                    </a:cubicBezTo>
                    <a:cubicBezTo>
                      <a:pt x="24147" y="30378"/>
                      <a:pt x="23911" y="29811"/>
                      <a:pt x="23628" y="29267"/>
                    </a:cubicBezTo>
                    <a:cubicBezTo>
                      <a:pt x="23131" y="28157"/>
                      <a:pt x="22541" y="27070"/>
                      <a:pt x="21974" y="26007"/>
                    </a:cubicBezTo>
                    <a:cubicBezTo>
                      <a:pt x="21430" y="24943"/>
                      <a:pt x="20840" y="23857"/>
                      <a:pt x="20296" y="22770"/>
                    </a:cubicBezTo>
                    <a:cubicBezTo>
                      <a:pt x="19776" y="21659"/>
                      <a:pt x="19304" y="20572"/>
                      <a:pt x="18879" y="19415"/>
                    </a:cubicBezTo>
                    <a:cubicBezTo>
                      <a:pt x="18831" y="19273"/>
                      <a:pt x="18784" y="19155"/>
                      <a:pt x="18737" y="19037"/>
                    </a:cubicBezTo>
                    <a:cubicBezTo>
                      <a:pt x="18737" y="18989"/>
                      <a:pt x="18713" y="18942"/>
                      <a:pt x="18713" y="18895"/>
                    </a:cubicBezTo>
                    <a:lnTo>
                      <a:pt x="18713" y="18895"/>
                    </a:lnTo>
                    <a:cubicBezTo>
                      <a:pt x="19375" y="19958"/>
                      <a:pt x="20060" y="20998"/>
                      <a:pt x="20769" y="21990"/>
                    </a:cubicBezTo>
                    <a:cubicBezTo>
                      <a:pt x="21572" y="23148"/>
                      <a:pt x="22399" y="24235"/>
                      <a:pt x="23273" y="25298"/>
                    </a:cubicBezTo>
                    <a:cubicBezTo>
                      <a:pt x="24147" y="26267"/>
                      <a:pt x="25022" y="27212"/>
                      <a:pt x="25990" y="28086"/>
                    </a:cubicBezTo>
                    <a:cubicBezTo>
                      <a:pt x="26935" y="28936"/>
                      <a:pt x="27975" y="29692"/>
                      <a:pt x="29062" y="30330"/>
                    </a:cubicBezTo>
                    <a:cubicBezTo>
                      <a:pt x="29582" y="30590"/>
                      <a:pt x="30102" y="30827"/>
                      <a:pt x="30669" y="30945"/>
                    </a:cubicBezTo>
                    <a:cubicBezTo>
                      <a:pt x="30899" y="30997"/>
                      <a:pt x="31175" y="31045"/>
                      <a:pt x="31447" y="31045"/>
                    </a:cubicBezTo>
                    <a:cubicBezTo>
                      <a:pt x="31788" y="31045"/>
                      <a:pt x="32122" y="30969"/>
                      <a:pt x="32346" y="30732"/>
                    </a:cubicBezTo>
                    <a:cubicBezTo>
                      <a:pt x="32771" y="30330"/>
                      <a:pt x="32724" y="29645"/>
                      <a:pt x="32488" y="29149"/>
                    </a:cubicBezTo>
                    <a:cubicBezTo>
                      <a:pt x="32252" y="28558"/>
                      <a:pt x="31779" y="28015"/>
                      <a:pt x="31354" y="27566"/>
                    </a:cubicBezTo>
                    <a:cubicBezTo>
                      <a:pt x="30905" y="27117"/>
                      <a:pt x="30409" y="26692"/>
                      <a:pt x="29889" y="26290"/>
                    </a:cubicBezTo>
                    <a:cubicBezTo>
                      <a:pt x="29416" y="25912"/>
                      <a:pt x="28920" y="25558"/>
                      <a:pt x="28424" y="25203"/>
                    </a:cubicBezTo>
                    <a:cubicBezTo>
                      <a:pt x="27408" y="24494"/>
                      <a:pt x="26392" y="23880"/>
                      <a:pt x="25352" y="23242"/>
                    </a:cubicBezTo>
                    <a:cubicBezTo>
                      <a:pt x="24289" y="22581"/>
                      <a:pt x="23250" y="21943"/>
                      <a:pt x="22257" y="21258"/>
                    </a:cubicBezTo>
                    <a:cubicBezTo>
                      <a:pt x="21241" y="20572"/>
                      <a:pt x="20273" y="19864"/>
                      <a:pt x="19351" y="19060"/>
                    </a:cubicBezTo>
                    <a:cubicBezTo>
                      <a:pt x="19233" y="18989"/>
                      <a:pt x="19138" y="18895"/>
                      <a:pt x="19020" y="18800"/>
                    </a:cubicBezTo>
                    <a:cubicBezTo>
                      <a:pt x="18997" y="18753"/>
                      <a:pt x="18973" y="18706"/>
                      <a:pt x="18949" y="18682"/>
                    </a:cubicBezTo>
                    <a:lnTo>
                      <a:pt x="18949" y="18682"/>
                    </a:lnTo>
                    <a:cubicBezTo>
                      <a:pt x="20036" y="19249"/>
                      <a:pt x="21147" y="19816"/>
                      <a:pt x="22281" y="20336"/>
                    </a:cubicBezTo>
                    <a:cubicBezTo>
                      <a:pt x="23557" y="20927"/>
                      <a:pt x="24809" y="21470"/>
                      <a:pt x="26109" y="21943"/>
                    </a:cubicBezTo>
                    <a:cubicBezTo>
                      <a:pt x="27361" y="22368"/>
                      <a:pt x="28589" y="22722"/>
                      <a:pt x="29865" y="22982"/>
                    </a:cubicBezTo>
                    <a:cubicBezTo>
                      <a:pt x="31038" y="23226"/>
                      <a:pt x="32211" y="23386"/>
                      <a:pt x="33403" y="23386"/>
                    </a:cubicBezTo>
                    <a:cubicBezTo>
                      <a:pt x="33484" y="23386"/>
                      <a:pt x="33565" y="23386"/>
                      <a:pt x="33646" y="23384"/>
                    </a:cubicBezTo>
                    <a:cubicBezTo>
                      <a:pt x="34213" y="23384"/>
                      <a:pt x="34803" y="23313"/>
                      <a:pt x="35323" y="23148"/>
                    </a:cubicBezTo>
                    <a:cubicBezTo>
                      <a:pt x="35867" y="22959"/>
                      <a:pt x="36552" y="22699"/>
                      <a:pt x="36694" y="22108"/>
                    </a:cubicBezTo>
                    <a:cubicBezTo>
                      <a:pt x="36835" y="21517"/>
                      <a:pt x="36481" y="20998"/>
                      <a:pt x="36127" y="20620"/>
                    </a:cubicBezTo>
                    <a:cubicBezTo>
                      <a:pt x="35607" y="20242"/>
                      <a:pt x="34945" y="20005"/>
                      <a:pt x="34331" y="19840"/>
                    </a:cubicBezTo>
                    <a:cubicBezTo>
                      <a:pt x="33717" y="19651"/>
                      <a:pt x="33055" y="19533"/>
                      <a:pt x="32441" y="19438"/>
                    </a:cubicBezTo>
                    <a:cubicBezTo>
                      <a:pt x="31826" y="19367"/>
                      <a:pt x="31236" y="19296"/>
                      <a:pt x="30598" y="19249"/>
                    </a:cubicBezTo>
                    <a:cubicBezTo>
                      <a:pt x="29393" y="19155"/>
                      <a:pt x="28188" y="19084"/>
                      <a:pt x="26983" y="19060"/>
                    </a:cubicBezTo>
                    <a:cubicBezTo>
                      <a:pt x="25754" y="19037"/>
                      <a:pt x="24525" y="19013"/>
                      <a:pt x="23320" y="18918"/>
                    </a:cubicBezTo>
                    <a:cubicBezTo>
                      <a:pt x="22092" y="18824"/>
                      <a:pt x="20887" y="18706"/>
                      <a:pt x="19705" y="18470"/>
                    </a:cubicBezTo>
                    <a:cubicBezTo>
                      <a:pt x="19564" y="18446"/>
                      <a:pt x="19446" y="18446"/>
                      <a:pt x="19304" y="18422"/>
                    </a:cubicBezTo>
                    <a:cubicBezTo>
                      <a:pt x="19233" y="18422"/>
                      <a:pt x="19209" y="18422"/>
                      <a:pt x="19138" y="18375"/>
                    </a:cubicBezTo>
                    <a:cubicBezTo>
                      <a:pt x="20391" y="18328"/>
                      <a:pt x="21619" y="18257"/>
                      <a:pt x="22872" y="18139"/>
                    </a:cubicBezTo>
                    <a:cubicBezTo>
                      <a:pt x="24218" y="18044"/>
                      <a:pt x="25612" y="17855"/>
                      <a:pt x="26983" y="17619"/>
                    </a:cubicBezTo>
                    <a:cubicBezTo>
                      <a:pt x="28282" y="17406"/>
                      <a:pt x="29511" y="17076"/>
                      <a:pt x="30763" y="16674"/>
                    </a:cubicBezTo>
                    <a:cubicBezTo>
                      <a:pt x="31968" y="16272"/>
                      <a:pt x="33149" y="15752"/>
                      <a:pt x="34236" y="15114"/>
                    </a:cubicBezTo>
                    <a:cubicBezTo>
                      <a:pt x="34709" y="14807"/>
                      <a:pt x="35181" y="14453"/>
                      <a:pt x="35559" y="14051"/>
                    </a:cubicBezTo>
                    <a:cubicBezTo>
                      <a:pt x="35914" y="13626"/>
                      <a:pt x="36363" y="13082"/>
                      <a:pt x="36221" y="12492"/>
                    </a:cubicBezTo>
                    <a:cubicBezTo>
                      <a:pt x="36079" y="11901"/>
                      <a:pt x="35489" y="11594"/>
                      <a:pt x="34922" y="11547"/>
                    </a:cubicBezTo>
                    <a:cubicBezTo>
                      <a:pt x="34772" y="11525"/>
                      <a:pt x="34623" y="11516"/>
                      <a:pt x="34474" y="11516"/>
                    </a:cubicBezTo>
                    <a:cubicBezTo>
                      <a:pt x="33963" y="11516"/>
                      <a:pt x="33455" y="11626"/>
                      <a:pt x="32960" y="11736"/>
                    </a:cubicBezTo>
                    <a:cubicBezTo>
                      <a:pt x="32346" y="11925"/>
                      <a:pt x="31732" y="12137"/>
                      <a:pt x="31141" y="12350"/>
                    </a:cubicBezTo>
                    <a:cubicBezTo>
                      <a:pt x="30574" y="12586"/>
                      <a:pt x="30007" y="12823"/>
                      <a:pt x="29464" y="13106"/>
                    </a:cubicBezTo>
                    <a:cubicBezTo>
                      <a:pt x="28353" y="13602"/>
                      <a:pt x="27266" y="14193"/>
                      <a:pt x="26203" y="14760"/>
                    </a:cubicBezTo>
                    <a:cubicBezTo>
                      <a:pt x="25140" y="15303"/>
                      <a:pt x="24053" y="15894"/>
                      <a:pt x="22966" y="16438"/>
                    </a:cubicBezTo>
                    <a:cubicBezTo>
                      <a:pt x="21856" y="16957"/>
                      <a:pt x="20769" y="17430"/>
                      <a:pt x="19611" y="17855"/>
                    </a:cubicBezTo>
                    <a:cubicBezTo>
                      <a:pt x="19469" y="17902"/>
                      <a:pt x="19351" y="17950"/>
                      <a:pt x="19233" y="17997"/>
                    </a:cubicBezTo>
                    <a:cubicBezTo>
                      <a:pt x="19186" y="17997"/>
                      <a:pt x="19138" y="18021"/>
                      <a:pt x="19091" y="18021"/>
                    </a:cubicBezTo>
                    <a:cubicBezTo>
                      <a:pt x="20154" y="17359"/>
                      <a:pt x="21194" y="16674"/>
                      <a:pt x="22186" y="15965"/>
                    </a:cubicBezTo>
                    <a:cubicBezTo>
                      <a:pt x="23344" y="15162"/>
                      <a:pt x="24431" y="14335"/>
                      <a:pt x="25494" y="13461"/>
                    </a:cubicBezTo>
                    <a:cubicBezTo>
                      <a:pt x="26463" y="12586"/>
                      <a:pt x="27408" y="11712"/>
                      <a:pt x="28282" y="10743"/>
                    </a:cubicBezTo>
                    <a:cubicBezTo>
                      <a:pt x="29133" y="9798"/>
                      <a:pt x="29889" y="8759"/>
                      <a:pt x="30527" y="7672"/>
                    </a:cubicBezTo>
                    <a:cubicBezTo>
                      <a:pt x="30787" y="7152"/>
                      <a:pt x="31023" y="6632"/>
                      <a:pt x="31141" y="6065"/>
                    </a:cubicBezTo>
                    <a:cubicBezTo>
                      <a:pt x="31259" y="5545"/>
                      <a:pt x="31354" y="4789"/>
                      <a:pt x="30929" y="4388"/>
                    </a:cubicBezTo>
                    <a:cubicBezTo>
                      <a:pt x="30713" y="4160"/>
                      <a:pt x="30416" y="4067"/>
                      <a:pt x="30111" y="4067"/>
                    </a:cubicBezTo>
                    <a:cubicBezTo>
                      <a:pt x="29846" y="4067"/>
                      <a:pt x="29576" y="4136"/>
                      <a:pt x="29345" y="4246"/>
                    </a:cubicBezTo>
                    <a:cubicBezTo>
                      <a:pt x="28755" y="4482"/>
                      <a:pt x="28211" y="4955"/>
                      <a:pt x="27762" y="5380"/>
                    </a:cubicBezTo>
                    <a:cubicBezTo>
                      <a:pt x="27337" y="5829"/>
                      <a:pt x="26888" y="6325"/>
                      <a:pt x="26510" y="6845"/>
                    </a:cubicBezTo>
                    <a:cubicBezTo>
                      <a:pt x="26109" y="7317"/>
                      <a:pt x="25754" y="7814"/>
                      <a:pt x="25400" y="8310"/>
                    </a:cubicBezTo>
                    <a:cubicBezTo>
                      <a:pt x="24691" y="9326"/>
                      <a:pt x="24077" y="10342"/>
                      <a:pt x="23439" y="11381"/>
                    </a:cubicBezTo>
                    <a:cubicBezTo>
                      <a:pt x="22777" y="12421"/>
                      <a:pt x="22139" y="13484"/>
                      <a:pt x="21454" y="14477"/>
                    </a:cubicBezTo>
                    <a:cubicBezTo>
                      <a:pt x="20769" y="15492"/>
                      <a:pt x="20060" y="16461"/>
                      <a:pt x="19257" y="17383"/>
                    </a:cubicBezTo>
                    <a:cubicBezTo>
                      <a:pt x="19186" y="17501"/>
                      <a:pt x="19091" y="17595"/>
                      <a:pt x="18997" y="17713"/>
                    </a:cubicBezTo>
                    <a:cubicBezTo>
                      <a:pt x="18949" y="17737"/>
                      <a:pt x="18902" y="17761"/>
                      <a:pt x="18879" y="17784"/>
                    </a:cubicBezTo>
                    <a:cubicBezTo>
                      <a:pt x="19446" y="16697"/>
                      <a:pt x="20013" y="15587"/>
                      <a:pt x="20532" y="14453"/>
                    </a:cubicBezTo>
                    <a:cubicBezTo>
                      <a:pt x="21123" y="13177"/>
                      <a:pt x="21667" y="11925"/>
                      <a:pt x="22139" y="10625"/>
                    </a:cubicBezTo>
                    <a:cubicBezTo>
                      <a:pt x="22564" y="9373"/>
                      <a:pt x="22919" y="8144"/>
                      <a:pt x="23202" y="6869"/>
                    </a:cubicBezTo>
                    <a:cubicBezTo>
                      <a:pt x="23439" y="5616"/>
                      <a:pt x="23604" y="4364"/>
                      <a:pt x="23580" y="3088"/>
                    </a:cubicBezTo>
                    <a:cubicBezTo>
                      <a:pt x="23580" y="2521"/>
                      <a:pt x="23509" y="1930"/>
                      <a:pt x="23344" y="1411"/>
                    </a:cubicBezTo>
                    <a:cubicBezTo>
                      <a:pt x="23155" y="867"/>
                      <a:pt x="22895" y="182"/>
                      <a:pt x="22305" y="40"/>
                    </a:cubicBezTo>
                    <a:cubicBezTo>
                      <a:pt x="22212" y="13"/>
                      <a:pt x="22119" y="1"/>
                      <a:pt x="220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3"/>
              <p:cNvSpPr/>
              <p:nvPr/>
            </p:nvSpPr>
            <p:spPr>
              <a:xfrm>
                <a:off x="622050" y="1802150"/>
                <a:ext cx="871875" cy="870675"/>
              </a:xfrm>
              <a:custGeom>
                <a:avLst/>
                <a:gdLst/>
                <a:ahLst/>
                <a:cxnLst/>
                <a:rect l="l" t="t" r="r" b="b"/>
                <a:pathLst>
                  <a:path w="34875" h="34827" extrusionOk="0">
                    <a:moveTo>
                      <a:pt x="12720" y="1322"/>
                    </a:moveTo>
                    <a:cubicBezTo>
                      <a:pt x="12650" y="1322"/>
                      <a:pt x="12560" y="1383"/>
                      <a:pt x="12594" y="1469"/>
                    </a:cubicBezTo>
                    <a:cubicBezTo>
                      <a:pt x="12783" y="2059"/>
                      <a:pt x="13090" y="2626"/>
                      <a:pt x="13327" y="3170"/>
                    </a:cubicBezTo>
                    <a:cubicBezTo>
                      <a:pt x="13563" y="3761"/>
                      <a:pt x="13799" y="4351"/>
                      <a:pt x="14036" y="4918"/>
                    </a:cubicBezTo>
                    <a:cubicBezTo>
                      <a:pt x="14484" y="6076"/>
                      <a:pt x="14886" y="7257"/>
                      <a:pt x="15264" y="8439"/>
                    </a:cubicBezTo>
                    <a:cubicBezTo>
                      <a:pt x="15382" y="8770"/>
                      <a:pt x="15477" y="9124"/>
                      <a:pt x="15595" y="9431"/>
                    </a:cubicBezTo>
                    <a:cubicBezTo>
                      <a:pt x="15666" y="9620"/>
                      <a:pt x="15713" y="9786"/>
                      <a:pt x="15784" y="9951"/>
                    </a:cubicBezTo>
                    <a:cubicBezTo>
                      <a:pt x="15831" y="10116"/>
                      <a:pt x="15926" y="10258"/>
                      <a:pt x="15973" y="10447"/>
                    </a:cubicBezTo>
                    <a:cubicBezTo>
                      <a:pt x="15902" y="10116"/>
                      <a:pt x="15855" y="9833"/>
                      <a:pt x="15808" y="9502"/>
                    </a:cubicBezTo>
                    <a:cubicBezTo>
                      <a:pt x="15737" y="9195"/>
                      <a:pt x="15666" y="8911"/>
                      <a:pt x="15571" y="8604"/>
                    </a:cubicBezTo>
                    <a:cubicBezTo>
                      <a:pt x="15382" y="8013"/>
                      <a:pt x="15217" y="7399"/>
                      <a:pt x="15004" y="6808"/>
                    </a:cubicBezTo>
                    <a:cubicBezTo>
                      <a:pt x="14603" y="5627"/>
                      <a:pt x="14177" y="4446"/>
                      <a:pt x="13681" y="3288"/>
                    </a:cubicBezTo>
                    <a:cubicBezTo>
                      <a:pt x="13421" y="2650"/>
                      <a:pt x="13138" y="1965"/>
                      <a:pt x="12783" y="1351"/>
                    </a:cubicBezTo>
                    <a:cubicBezTo>
                      <a:pt x="12770" y="1331"/>
                      <a:pt x="12747" y="1322"/>
                      <a:pt x="12720" y="1322"/>
                    </a:cubicBezTo>
                    <a:close/>
                    <a:moveTo>
                      <a:pt x="21325" y="1090"/>
                    </a:moveTo>
                    <a:cubicBezTo>
                      <a:pt x="21276" y="1090"/>
                      <a:pt x="21229" y="1110"/>
                      <a:pt x="21218" y="1162"/>
                    </a:cubicBezTo>
                    <a:cubicBezTo>
                      <a:pt x="21100" y="1799"/>
                      <a:pt x="21053" y="2414"/>
                      <a:pt x="20982" y="3028"/>
                    </a:cubicBezTo>
                    <a:lnTo>
                      <a:pt x="20698" y="4895"/>
                    </a:lnTo>
                    <a:cubicBezTo>
                      <a:pt x="20533" y="6123"/>
                      <a:pt x="20297" y="7328"/>
                      <a:pt x="20037" y="8557"/>
                    </a:cubicBezTo>
                    <a:cubicBezTo>
                      <a:pt x="19966" y="8911"/>
                      <a:pt x="19871" y="9242"/>
                      <a:pt x="19824" y="9596"/>
                    </a:cubicBezTo>
                    <a:cubicBezTo>
                      <a:pt x="19801" y="9762"/>
                      <a:pt x="19730" y="9951"/>
                      <a:pt x="19730" y="10116"/>
                    </a:cubicBezTo>
                    <a:cubicBezTo>
                      <a:pt x="19710" y="10254"/>
                      <a:pt x="19707" y="10408"/>
                      <a:pt x="19665" y="10565"/>
                    </a:cubicBezTo>
                    <a:lnTo>
                      <a:pt x="19665" y="10565"/>
                    </a:lnTo>
                    <a:cubicBezTo>
                      <a:pt x="19754" y="10294"/>
                      <a:pt x="19860" y="10035"/>
                      <a:pt x="19966" y="9738"/>
                    </a:cubicBezTo>
                    <a:cubicBezTo>
                      <a:pt x="20061" y="9431"/>
                      <a:pt x="20131" y="9148"/>
                      <a:pt x="20202" y="8840"/>
                    </a:cubicBezTo>
                    <a:cubicBezTo>
                      <a:pt x="20344" y="8226"/>
                      <a:pt x="20509" y="7635"/>
                      <a:pt x="20628" y="7021"/>
                    </a:cubicBezTo>
                    <a:cubicBezTo>
                      <a:pt x="20864" y="5769"/>
                      <a:pt x="21053" y="4540"/>
                      <a:pt x="21242" y="3288"/>
                    </a:cubicBezTo>
                    <a:cubicBezTo>
                      <a:pt x="21313" y="2579"/>
                      <a:pt x="21455" y="1870"/>
                      <a:pt x="21455" y="1162"/>
                    </a:cubicBezTo>
                    <a:cubicBezTo>
                      <a:pt x="21455" y="1122"/>
                      <a:pt x="21388" y="1090"/>
                      <a:pt x="21325" y="1090"/>
                    </a:cubicBezTo>
                    <a:close/>
                    <a:moveTo>
                      <a:pt x="19665" y="10565"/>
                    </a:moveTo>
                    <a:cubicBezTo>
                      <a:pt x="19655" y="10597"/>
                      <a:pt x="19645" y="10628"/>
                      <a:pt x="19635" y="10660"/>
                    </a:cubicBezTo>
                    <a:cubicBezTo>
                      <a:pt x="19647" y="10628"/>
                      <a:pt x="19657" y="10597"/>
                      <a:pt x="19665" y="10565"/>
                    </a:cubicBezTo>
                    <a:close/>
                    <a:moveTo>
                      <a:pt x="5320" y="5838"/>
                    </a:moveTo>
                    <a:cubicBezTo>
                      <a:pt x="5256" y="5838"/>
                      <a:pt x="5193" y="5976"/>
                      <a:pt x="5270" y="6052"/>
                    </a:cubicBezTo>
                    <a:cubicBezTo>
                      <a:pt x="5719" y="6454"/>
                      <a:pt x="6262" y="6785"/>
                      <a:pt x="6758" y="7163"/>
                    </a:cubicBezTo>
                    <a:lnTo>
                      <a:pt x="8270" y="8321"/>
                    </a:lnTo>
                    <a:cubicBezTo>
                      <a:pt x="9239" y="9077"/>
                      <a:pt x="10184" y="9904"/>
                      <a:pt x="11106" y="10731"/>
                    </a:cubicBezTo>
                    <a:cubicBezTo>
                      <a:pt x="11366" y="10967"/>
                      <a:pt x="11626" y="11203"/>
                      <a:pt x="11862" y="11439"/>
                    </a:cubicBezTo>
                    <a:cubicBezTo>
                      <a:pt x="12027" y="11558"/>
                      <a:pt x="12145" y="11676"/>
                      <a:pt x="12287" y="11794"/>
                    </a:cubicBezTo>
                    <a:cubicBezTo>
                      <a:pt x="12391" y="11880"/>
                      <a:pt x="12494" y="11954"/>
                      <a:pt x="12589" y="12043"/>
                    </a:cubicBezTo>
                    <a:lnTo>
                      <a:pt x="12589" y="12043"/>
                    </a:lnTo>
                    <a:cubicBezTo>
                      <a:pt x="12402" y="11836"/>
                      <a:pt x="12252" y="11617"/>
                      <a:pt x="12051" y="11416"/>
                    </a:cubicBezTo>
                    <a:cubicBezTo>
                      <a:pt x="11838" y="11180"/>
                      <a:pt x="11602" y="10967"/>
                      <a:pt x="11389" y="10778"/>
                    </a:cubicBezTo>
                    <a:cubicBezTo>
                      <a:pt x="10964" y="10329"/>
                      <a:pt x="10491" y="9904"/>
                      <a:pt x="10019" y="9502"/>
                    </a:cubicBezTo>
                    <a:cubicBezTo>
                      <a:pt x="9074" y="8675"/>
                      <a:pt x="8081" y="7872"/>
                      <a:pt x="7113" y="7116"/>
                    </a:cubicBezTo>
                    <a:cubicBezTo>
                      <a:pt x="6546" y="6667"/>
                      <a:pt x="6002" y="6218"/>
                      <a:pt x="5364" y="5863"/>
                    </a:cubicBezTo>
                    <a:cubicBezTo>
                      <a:pt x="5351" y="5845"/>
                      <a:pt x="5335" y="5838"/>
                      <a:pt x="5320" y="5838"/>
                    </a:cubicBezTo>
                    <a:close/>
                    <a:moveTo>
                      <a:pt x="19304" y="3140"/>
                    </a:moveTo>
                    <a:cubicBezTo>
                      <a:pt x="19234" y="3140"/>
                      <a:pt x="19151" y="3182"/>
                      <a:pt x="19139" y="3264"/>
                    </a:cubicBezTo>
                    <a:cubicBezTo>
                      <a:pt x="18997" y="4422"/>
                      <a:pt x="18903" y="5533"/>
                      <a:pt x="18808" y="6690"/>
                    </a:cubicBezTo>
                    <a:cubicBezTo>
                      <a:pt x="18690" y="7848"/>
                      <a:pt x="18619" y="8959"/>
                      <a:pt x="18525" y="10116"/>
                    </a:cubicBezTo>
                    <a:cubicBezTo>
                      <a:pt x="18454" y="10778"/>
                      <a:pt x="18454" y="11416"/>
                      <a:pt x="18407" y="12054"/>
                    </a:cubicBezTo>
                    <a:cubicBezTo>
                      <a:pt x="18501" y="11510"/>
                      <a:pt x="18619" y="10920"/>
                      <a:pt x="18666" y="10353"/>
                    </a:cubicBezTo>
                    <a:cubicBezTo>
                      <a:pt x="18761" y="9786"/>
                      <a:pt x="18808" y="9195"/>
                      <a:pt x="18879" y="8651"/>
                    </a:cubicBezTo>
                    <a:cubicBezTo>
                      <a:pt x="18997" y="7494"/>
                      <a:pt x="19115" y="6360"/>
                      <a:pt x="19234" y="5225"/>
                    </a:cubicBezTo>
                    <a:lnTo>
                      <a:pt x="19399" y="3264"/>
                    </a:lnTo>
                    <a:cubicBezTo>
                      <a:pt x="19434" y="3182"/>
                      <a:pt x="19375" y="3140"/>
                      <a:pt x="19304" y="3140"/>
                    </a:cubicBezTo>
                    <a:close/>
                    <a:moveTo>
                      <a:pt x="12589" y="12043"/>
                    </a:moveTo>
                    <a:cubicBezTo>
                      <a:pt x="12621" y="12078"/>
                      <a:pt x="12654" y="12114"/>
                      <a:pt x="12689" y="12148"/>
                    </a:cubicBezTo>
                    <a:cubicBezTo>
                      <a:pt x="12657" y="12110"/>
                      <a:pt x="12623" y="12075"/>
                      <a:pt x="12589" y="12043"/>
                    </a:cubicBezTo>
                    <a:close/>
                    <a:moveTo>
                      <a:pt x="12004" y="4084"/>
                    </a:moveTo>
                    <a:cubicBezTo>
                      <a:pt x="11920" y="4084"/>
                      <a:pt x="11804" y="4200"/>
                      <a:pt x="11838" y="4304"/>
                    </a:cubicBezTo>
                    <a:cubicBezTo>
                      <a:pt x="12287" y="5367"/>
                      <a:pt x="12783" y="6407"/>
                      <a:pt x="13256" y="7423"/>
                    </a:cubicBezTo>
                    <a:cubicBezTo>
                      <a:pt x="13728" y="8462"/>
                      <a:pt x="14201" y="9526"/>
                      <a:pt x="14721" y="10565"/>
                    </a:cubicBezTo>
                    <a:cubicBezTo>
                      <a:pt x="15004" y="11156"/>
                      <a:pt x="15311" y="11723"/>
                      <a:pt x="15595" y="12314"/>
                    </a:cubicBezTo>
                    <a:cubicBezTo>
                      <a:pt x="15382" y="11770"/>
                      <a:pt x="15193" y="11203"/>
                      <a:pt x="14981" y="10683"/>
                    </a:cubicBezTo>
                    <a:cubicBezTo>
                      <a:pt x="14768" y="10140"/>
                      <a:pt x="14532" y="9620"/>
                      <a:pt x="14295" y="9077"/>
                    </a:cubicBezTo>
                    <a:cubicBezTo>
                      <a:pt x="13823" y="8013"/>
                      <a:pt x="13374" y="6997"/>
                      <a:pt x="12901" y="5911"/>
                    </a:cubicBezTo>
                    <a:cubicBezTo>
                      <a:pt x="12641" y="5320"/>
                      <a:pt x="12382" y="4706"/>
                      <a:pt x="12074" y="4139"/>
                    </a:cubicBezTo>
                    <a:cubicBezTo>
                      <a:pt x="12062" y="4100"/>
                      <a:pt x="12035" y="4084"/>
                      <a:pt x="12004" y="4084"/>
                    </a:cubicBezTo>
                    <a:close/>
                    <a:moveTo>
                      <a:pt x="28908" y="5204"/>
                    </a:moveTo>
                    <a:cubicBezTo>
                      <a:pt x="28881" y="5204"/>
                      <a:pt x="28852" y="5217"/>
                      <a:pt x="28826" y="5249"/>
                    </a:cubicBezTo>
                    <a:cubicBezTo>
                      <a:pt x="28401" y="5722"/>
                      <a:pt x="28094" y="6241"/>
                      <a:pt x="27692" y="6738"/>
                    </a:cubicBezTo>
                    <a:cubicBezTo>
                      <a:pt x="27314" y="7257"/>
                      <a:pt x="26936" y="7754"/>
                      <a:pt x="26511" y="8250"/>
                    </a:cubicBezTo>
                    <a:cubicBezTo>
                      <a:pt x="25755" y="9218"/>
                      <a:pt x="24928" y="10164"/>
                      <a:pt x="24101" y="11085"/>
                    </a:cubicBezTo>
                    <a:cubicBezTo>
                      <a:pt x="23865" y="11345"/>
                      <a:pt x="23628" y="11628"/>
                      <a:pt x="23392" y="11865"/>
                    </a:cubicBezTo>
                    <a:cubicBezTo>
                      <a:pt x="23274" y="12006"/>
                      <a:pt x="23156" y="12125"/>
                      <a:pt x="23038" y="12266"/>
                    </a:cubicBezTo>
                    <a:cubicBezTo>
                      <a:pt x="22946" y="12376"/>
                      <a:pt x="22869" y="12499"/>
                      <a:pt x="22774" y="12604"/>
                    </a:cubicBezTo>
                    <a:lnTo>
                      <a:pt x="22774" y="12604"/>
                    </a:lnTo>
                    <a:cubicBezTo>
                      <a:pt x="22985" y="12407"/>
                      <a:pt x="23209" y="12237"/>
                      <a:pt x="23416" y="12030"/>
                    </a:cubicBezTo>
                    <a:cubicBezTo>
                      <a:pt x="23652" y="11817"/>
                      <a:pt x="23865" y="11581"/>
                      <a:pt x="24077" y="11392"/>
                    </a:cubicBezTo>
                    <a:cubicBezTo>
                      <a:pt x="24526" y="10943"/>
                      <a:pt x="24928" y="10471"/>
                      <a:pt x="25353" y="9998"/>
                    </a:cubicBezTo>
                    <a:cubicBezTo>
                      <a:pt x="26180" y="9053"/>
                      <a:pt x="26960" y="8084"/>
                      <a:pt x="27739" y="7092"/>
                    </a:cubicBezTo>
                    <a:cubicBezTo>
                      <a:pt x="28188" y="6549"/>
                      <a:pt x="28614" y="5982"/>
                      <a:pt x="28968" y="5367"/>
                    </a:cubicBezTo>
                    <a:cubicBezTo>
                      <a:pt x="29037" y="5298"/>
                      <a:pt x="28980" y="5204"/>
                      <a:pt x="28908" y="5204"/>
                    </a:cubicBezTo>
                    <a:close/>
                    <a:moveTo>
                      <a:pt x="22774" y="12604"/>
                    </a:moveTo>
                    <a:cubicBezTo>
                      <a:pt x="22743" y="12633"/>
                      <a:pt x="22713" y="12662"/>
                      <a:pt x="22683" y="12692"/>
                    </a:cubicBezTo>
                    <a:cubicBezTo>
                      <a:pt x="22715" y="12665"/>
                      <a:pt x="22745" y="12635"/>
                      <a:pt x="22774" y="12604"/>
                    </a:cubicBezTo>
                    <a:close/>
                    <a:moveTo>
                      <a:pt x="26117" y="5945"/>
                    </a:moveTo>
                    <a:cubicBezTo>
                      <a:pt x="26074" y="5945"/>
                      <a:pt x="26027" y="5962"/>
                      <a:pt x="25991" y="6005"/>
                    </a:cubicBezTo>
                    <a:cubicBezTo>
                      <a:pt x="25306" y="6927"/>
                      <a:pt x="24668" y="7872"/>
                      <a:pt x="23983" y="8817"/>
                    </a:cubicBezTo>
                    <a:cubicBezTo>
                      <a:pt x="23345" y="9762"/>
                      <a:pt x="22660" y="10683"/>
                      <a:pt x="21998" y="11628"/>
                    </a:cubicBezTo>
                    <a:cubicBezTo>
                      <a:pt x="21620" y="12148"/>
                      <a:pt x="21289" y="12715"/>
                      <a:pt x="20911" y="13259"/>
                    </a:cubicBezTo>
                    <a:cubicBezTo>
                      <a:pt x="21266" y="12810"/>
                      <a:pt x="21644" y="12361"/>
                      <a:pt x="21998" y="11888"/>
                    </a:cubicBezTo>
                    <a:cubicBezTo>
                      <a:pt x="22352" y="11439"/>
                      <a:pt x="22707" y="10967"/>
                      <a:pt x="23038" y="10494"/>
                    </a:cubicBezTo>
                    <a:cubicBezTo>
                      <a:pt x="23723" y="9596"/>
                      <a:pt x="24408" y="8651"/>
                      <a:pt x="25070" y="7730"/>
                    </a:cubicBezTo>
                    <a:cubicBezTo>
                      <a:pt x="25471" y="7186"/>
                      <a:pt x="25849" y="6667"/>
                      <a:pt x="26204" y="6100"/>
                    </a:cubicBezTo>
                    <a:cubicBezTo>
                      <a:pt x="26302" y="6034"/>
                      <a:pt x="26218" y="5945"/>
                      <a:pt x="26117" y="5945"/>
                    </a:cubicBezTo>
                    <a:close/>
                    <a:moveTo>
                      <a:pt x="6069" y="8600"/>
                    </a:moveTo>
                    <a:cubicBezTo>
                      <a:pt x="5986" y="8600"/>
                      <a:pt x="5939" y="8785"/>
                      <a:pt x="6049" y="8840"/>
                    </a:cubicBezTo>
                    <a:cubicBezTo>
                      <a:pt x="6971" y="9526"/>
                      <a:pt x="7916" y="10187"/>
                      <a:pt x="8861" y="10849"/>
                    </a:cubicBezTo>
                    <a:cubicBezTo>
                      <a:pt x="9806" y="11510"/>
                      <a:pt x="10728" y="12195"/>
                      <a:pt x="11673" y="12833"/>
                    </a:cubicBezTo>
                    <a:cubicBezTo>
                      <a:pt x="12193" y="13211"/>
                      <a:pt x="12760" y="13542"/>
                      <a:pt x="13303" y="13920"/>
                    </a:cubicBezTo>
                    <a:cubicBezTo>
                      <a:pt x="12854" y="13566"/>
                      <a:pt x="12405" y="13188"/>
                      <a:pt x="11933" y="12833"/>
                    </a:cubicBezTo>
                    <a:cubicBezTo>
                      <a:pt x="11484" y="12479"/>
                      <a:pt x="11011" y="12125"/>
                      <a:pt x="10539" y="11794"/>
                    </a:cubicBezTo>
                    <a:cubicBezTo>
                      <a:pt x="9641" y="11132"/>
                      <a:pt x="8696" y="10447"/>
                      <a:pt x="7774" y="9762"/>
                    </a:cubicBezTo>
                    <a:cubicBezTo>
                      <a:pt x="7231" y="9384"/>
                      <a:pt x="6711" y="9006"/>
                      <a:pt x="6144" y="8651"/>
                    </a:cubicBezTo>
                    <a:cubicBezTo>
                      <a:pt x="6118" y="8615"/>
                      <a:pt x="6092" y="8600"/>
                      <a:pt x="6069" y="8600"/>
                    </a:cubicBezTo>
                    <a:close/>
                    <a:moveTo>
                      <a:pt x="13393" y="1329"/>
                    </a:moveTo>
                    <a:cubicBezTo>
                      <a:pt x="13299" y="1329"/>
                      <a:pt x="13218" y="1423"/>
                      <a:pt x="13256" y="1516"/>
                    </a:cubicBezTo>
                    <a:cubicBezTo>
                      <a:pt x="13374" y="1705"/>
                      <a:pt x="13468" y="1918"/>
                      <a:pt x="13587" y="2083"/>
                    </a:cubicBezTo>
                    <a:cubicBezTo>
                      <a:pt x="13705" y="2272"/>
                      <a:pt x="13799" y="2461"/>
                      <a:pt x="13917" y="2650"/>
                    </a:cubicBezTo>
                    <a:cubicBezTo>
                      <a:pt x="14130" y="3028"/>
                      <a:pt x="14272" y="3406"/>
                      <a:pt x="14437" y="3831"/>
                    </a:cubicBezTo>
                    <a:cubicBezTo>
                      <a:pt x="14768" y="4658"/>
                      <a:pt x="15028" y="5485"/>
                      <a:pt x="15311" y="6336"/>
                    </a:cubicBezTo>
                    <a:cubicBezTo>
                      <a:pt x="15808" y="8013"/>
                      <a:pt x="16209" y="9762"/>
                      <a:pt x="16516" y="11487"/>
                    </a:cubicBezTo>
                    <a:cubicBezTo>
                      <a:pt x="16587" y="11983"/>
                      <a:pt x="16682" y="12455"/>
                      <a:pt x="16753" y="12952"/>
                    </a:cubicBezTo>
                    <a:cubicBezTo>
                      <a:pt x="16776" y="13188"/>
                      <a:pt x="16800" y="13424"/>
                      <a:pt x="16871" y="13660"/>
                    </a:cubicBezTo>
                    <a:cubicBezTo>
                      <a:pt x="16894" y="13920"/>
                      <a:pt x="16965" y="14157"/>
                      <a:pt x="17013" y="14393"/>
                    </a:cubicBezTo>
                    <a:lnTo>
                      <a:pt x="17036" y="14393"/>
                    </a:lnTo>
                    <a:cubicBezTo>
                      <a:pt x="17036" y="14157"/>
                      <a:pt x="17060" y="13968"/>
                      <a:pt x="17036" y="13731"/>
                    </a:cubicBezTo>
                    <a:cubicBezTo>
                      <a:pt x="17036" y="13519"/>
                      <a:pt x="17013" y="13282"/>
                      <a:pt x="16989" y="13070"/>
                    </a:cubicBezTo>
                    <a:cubicBezTo>
                      <a:pt x="16965" y="12621"/>
                      <a:pt x="16894" y="12195"/>
                      <a:pt x="16824" y="11747"/>
                    </a:cubicBezTo>
                    <a:cubicBezTo>
                      <a:pt x="16705" y="10849"/>
                      <a:pt x="16564" y="9975"/>
                      <a:pt x="16375" y="9077"/>
                    </a:cubicBezTo>
                    <a:cubicBezTo>
                      <a:pt x="15973" y="7352"/>
                      <a:pt x="15500" y="5627"/>
                      <a:pt x="14886" y="3973"/>
                    </a:cubicBezTo>
                    <a:cubicBezTo>
                      <a:pt x="14721" y="3501"/>
                      <a:pt x="14532" y="3028"/>
                      <a:pt x="14295" y="2579"/>
                    </a:cubicBezTo>
                    <a:cubicBezTo>
                      <a:pt x="14177" y="2390"/>
                      <a:pt x="14059" y="2154"/>
                      <a:pt x="13941" y="1941"/>
                    </a:cubicBezTo>
                    <a:cubicBezTo>
                      <a:pt x="13823" y="1729"/>
                      <a:pt x="13634" y="1516"/>
                      <a:pt x="13468" y="1351"/>
                    </a:cubicBezTo>
                    <a:cubicBezTo>
                      <a:pt x="13444" y="1336"/>
                      <a:pt x="13418" y="1329"/>
                      <a:pt x="13393" y="1329"/>
                    </a:cubicBezTo>
                    <a:close/>
                    <a:moveTo>
                      <a:pt x="21921" y="1442"/>
                    </a:moveTo>
                    <a:cubicBezTo>
                      <a:pt x="21847" y="1442"/>
                      <a:pt x="21762" y="1488"/>
                      <a:pt x="21762" y="1563"/>
                    </a:cubicBezTo>
                    <a:cubicBezTo>
                      <a:pt x="21762" y="1752"/>
                      <a:pt x="21738" y="1988"/>
                      <a:pt x="21762" y="2201"/>
                    </a:cubicBezTo>
                    <a:lnTo>
                      <a:pt x="21762" y="2863"/>
                    </a:lnTo>
                    <a:cubicBezTo>
                      <a:pt x="21738" y="3288"/>
                      <a:pt x="21714" y="3713"/>
                      <a:pt x="21620" y="4162"/>
                    </a:cubicBezTo>
                    <a:cubicBezTo>
                      <a:pt x="21478" y="5013"/>
                      <a:pt x="21289" y="5887"/>
                      <a:pt x="21124" y="6761"/>
                    </a:cubicBezTo>
                    <a:cubicBezTo>
                      <a:pt x="20698" y="8462"/>
                      <a:pt x="20202" y="10140"/>
                      <a:pt x="19588" y="11794"/>
                    </a:cubicBezTo>
                    <a:cubicBezTo>
                      <a:pt x="19399" y="12266"/>
                      <a:pt x="19234" y="12739"/>
                      <a:pt x="19045" y="13188"/>
                    </a:cubicBezTo>
                    <a:cubicBezTo>
                      <a:pt x="18974" y="13424"/>
                      <a:pt x="18879" y="13637"/>
                      <a:pt x="18785" y="13873"/>
                    </a:cubicBezTo>
                    <a:cubicBezTo>
                      <a:pt x="18690" y="14109"/>
                      <a:pt x="18619" y="14346"/>
                      <a:pt x="18548" y="14582"/>
                    </a:cubicBezTo>
                    <a:cubicBezTo>
                      <a:pt x="18548" y="14582"/>
                      <a:pt x="18548" y="14592"/>
                      <a:pt x="18555" y="14592"/>
                    </a:cubicBezTo>
                    <a:cubicBezTo>
                      <a:pt x="18559" y="14592"/>
                      <a:pt x="18564" y="14590"/>
                      <a:pt x="18572" y="14582"/>
                    </a:cubicBezTo>
                    <a:cubicBezTo>
                      <a:pt x="18690" y="14369"/>
                      <a:pt x="18808" y="14204"/>
                      <a:pt x="18926" y="13991"/>
                    </a:cubicBezTo>
                    <a:cubicBezTo>
                      <a:pt x="19021" y="13802"/>
                      <a:pt x="19139" y="13613"/>
                      <a:pt x="19234" y="13400"/>
                    </a:cubicBezTo>
                    <a:lnTo>
                      <a:pt x="19753" y="12148"/>
                    </a:lnTo>
                    <a:cubicBezTo>
                      <a:pt x="20084" y="11321"/>
                      <a:pt x="20415" y="10471"/>
                      <a:pt x="20675" y="9620"/>
                    </a:cubicBezTo>
                    <a:cubicBezTo>
                      <a:pt x="21195" y="7943"/>
                      <a:pt x="21644" y="6194"/>
                      <a:pt x="21951" y="4446"/>
                    </a:cubicBezTo>
                    <a:cubicBezTo>
                      <a:pt x="22022" y="3950"/>
                      <a:pt x="22092" y="3453"/>
                      <a:pt x="22116" y="2981"/>
                    </a:cubicBezTo>
                    <a:cubicBezTo>
                      <a:pt x="22140" y="2745"/>
                      <a:pt x="22140" y="2461"/>
                      <a:pt x="22140" y="2225"/>
                    </a:cubicBezTo>
                    <a:cubicBezTo>
                      <a:pt x="22140" y="1965"/>
                      <a:pt x="22092" y="1729"/>
                      <a:pt x="22022" y="1492"/>
                    </a:cubicBezTo>
                    <a:cubicBezTo>
                      <a:pt x="22004" y="1458"/>
                      <a:pt x="21965" y="1442"/>
                      <a:pt x="21921" y="1442"/>
                    </a:cubicBezTo>
                    <a:close/>
                    <a:moveTo>
                      <a:pt x="5979" y="5485"/>
                    </a:moveTo>
                    <a:cubicBezTo>
                      <a:pt x="5860" y="5485"/>
                      <a:pt x="5790" y="5651"/>
                      <a:pt x="5884" y="5722"/>
                    </a:cubicBezTo>
                    <a:cubicBezTo>
                      <a:pt x="6049" y="5840"/>
                      <a:pt x="6238" y="5958"/>
                      <a:pt x="6451" y="6052"/>
                    </a:cubicBezTo>
                    <a:cubicBezTo>
                      <a:pt x="6640" y="6171"/>
                      <a:pt x="6829" y="6241"/>
                      <a:pt x="6995" y="6360"/>
                    </a:cubicBezTo>
                    <a:cubicBezTo>
                      <a:pt x="7349" y="6596"/>
                      <a:pt x="7703" y="6856"/>
                      <a:pt x="8034" y="7139"/>
                    </a:cubicBezTo>
                    <a:cubicBezTo>
                      <a:pt x="8719" y="7706"/>
                      <a:pt x="9357" y="8297"/>
                      <a:pt x="10019" y="8888"/>
                    </a:cubicBezTo>
                    <a:cubicBezTo>
                      <a:pt x="11318" y="10093"/>
                      <a:pt x="12500" y="11392"/>
                      <a:pt x="13657" y="12739"/>
                    </a:cubicBezTo>
                    <a:cubicBezTo>
                      <a:pt x="13965" y="13117"/>
                      <a:pt x="14272" y="13519"/>
                      <a:pt x="14603" y="13897"/>
                    </a:cubicBezTo>
                    <a:cubicBezTo>
                      <a:pt x="14744" y="14062"/>
                      <a:pt x="14886" y="14275"/>
                      <a:pt x="15028" y="14464"/>
                    </a:cubicBezTo>
                    <a:cubicBezTo>
                      <a:pt x="15193" y="14676"/>
                      <a:pt x="15359" y="14842"/>
                      <a:pt x="15548" y="15031"/>
                    </a:cubicBezTo>
                    <a:lnTo>
                      <a:pt x="15571" y="15031"/>
                    </a:lnTo>
                    <a:cubicBezTo>
                      <a:pt x="15453" y="14818"/>
                      <a:pt x="15359" y="14605"/>
                      <a:pt x="15241" y="14440"/>
                    </a:cubicBezTo>
                    <a:lnTo>
                      <a:pt x="14886" y="13897"/>
                    </a:lnTo>
                    <a:cubicBezTo>
                      <a:pt x="14626" y="13542"/>
                      <a:pt x="14366" y="13164"/>
                      <a:pt x="14083" y="12810"/>
                    </a:cubicBezTo>
                    <a:cubicBezTo>
                      <a:pt x="13539" y="12101"/>
                      <a:pt x="12972" y="11416"/>
                      <a:pt x="12358" y="10731"/>
                    </a:cubicBezTo>
                    <a:cubicBezTo>
                      <a:pt x="11177" y="9431"/>
                      <a:pt x="9877" y="8202"/>
                      <a:pt x="8507" y="7045"/>
                    </a:cubicBezTo>
                    <a:cubicBezTo>
                      <a:pt x="8129" y="6714"/>
                      <a:pt x="7751" y="6430"/>
                      <a:pt x="7302" y="6123"/>
                    </a:cubicBezTo>
                    <a:cubicBezTo>
                      <a:pt x="7089" y="5982"/>
                      <a:pt x="6876" y="5863"/>
                      <a:pt x="6687" y="5745"/>
                    </a:cubicBezTo>
                    <a:cubicBezTo>
                      <a:pt x="6451" y="5627"/>
                      <a:pt x="6238" y="5533"/>
                      <a:pt x="5979" y="5485"/>
                    </a:cubicBezTo>
                    <a:close/>
                    <a:moveTo>
                      <a:pt x="1206" y="13400"/>
                    </a:moveTo>
                    <a:cubicBezTo>
                      <a:pt x="1135" y="13424"/>
                      <a:pt x="1064" y="13637"/>
                      <a:pt x="1206" y="13637"/>
                    </a:cubicBezTo>
                    <a:cubicBezTo>
                      <a:pt x="1844" y="13755"/>
                      <a:pt x="2458" y="13779"/>
                      <a:pt x="3072" y="13873"/>
                    </a:cubicBezTo>
                    <a:lnTo>
                      <a:pt x="4939" y="14133"/>
                    </a:lnTo>
                    <a:cubicBezTo>
                      <a:pt x="6168" y="14322"/>
                      <a:pt x="7396" y="14558"/>
                      <a:pt x="8601" y="14818"/>
                    </a:cubicBezTo>
                    <a:cubicBezTo>
                      <a:pt x="8956" y="14865"/>
                      <a:pt x="9286" y="14960"/>
                      <a:pt x="9641" y="15031"/>
                    </a:cubicBezTo>
                    <a:cubicBezTo>
                      <a:pt x="9806" y="15054"/>
                      <a:pt x="9995" y="15102"/>
                      <a:pt x="10161" y="15102"/>
                    </a:cubicBezTo>
                    <a:cubicBezTo>
                      <a:pt x="10350" y="15149"/>
                      <a:pt x="10515" y="15149"/>
                      <a:pt x="10704" y="15196"/>
                    </a:cubicBezTo>
                    <a:cubicBezTo>
                      <a:pt x="10397" y="15102"/>
                      <a:pt x="10113" y="14984"/>
                      <a:pt x="9783" y="14865"/>
                    </a:cubicBezTo>
                    <a:cubicBezTo>
                      <a:pt x="9475" y="14794"/>
                      <a:pt x="9192" y="14700"/>
                      <a:pt x="8885" y="14629"/>
                    </a:cubicBezTo>
                    <a:cubicBezTo>
                      <a:pt x="8270" y="14487"/>
                      <a:pt x="7680" y="14346"/>
                      <a:pt x="7065" y="14227"/>
                    </a:cubicBezTo>
                    <a:cubicBezTo>
                      <a:pt x="5813" y="13991"/>
                      <a:pt x="4585" y="13779"/>
                      <a:pt x="3332" y="13613"/>
                    </a:cubicBezTo>
                    <a:cubicBezTo>
                      <a:pt x="2623" y="13519"/>
                      <a:pt x="1915" y="13400"/>
                      <a:pt x="1206" y="13400"/>
                    </a:cubicBezTo>
                    <a:close/>
                    <a:moveTo>
                      <a:pt x="29221" y="5804"/>
                    </a:moveTo>
                    <a:cubicBezTo>
                      <a:pt x="29184" y="5804"/>
                      <a:pt x="29150" y="5822"/>
                      <a:pt x="29133" y="5863"/>
                    </a:cubicBezTo>
                    <a:cubicBezTo>
                      <a:pt x="28992" y="6052"/>
                      <a:pt x="28874" y="6218"/>
                      <a:pt x="28803" y="6430"/>
                    </a:cubicBezTo>
                    <a:cubicBezTo>
                      <a:pt x="28685" y="6643"/>
                      <a:pt x="28590" y="6808"/>
                      <a:pt x="28472" y="6997"/>
                    </a:cubicBezTo>
                    <a:cubicBezTo>
                      <a:pt x="28236" y="7352"/>
                      <a:pt x="27976" y="7706"/>
                      <a:pt x="27716" y="8013"/>
                    </a:cubicBezTo>
                    <a:cubicBezTo>
                      <a:pt x="27149" y="8699"/>
                      <a:pt x="26558" y="9360"/>
                      <a:pt x="25967" y="9998"/>
                    </a:cubicBezTo>
                    <a:cubicBezTo>
                      <a:pt x="24762" y="11298"/>
                      <a:pt x="23463" y="12479"/>
                      <a:pt x="22092" y="13637"/>
                    </a:cubicBezTo>
                    <a:cubicBezTo>
                      <a:pt x="21714" y="13968"/>
                      <a:pt x="21336" y="14251"/>
                      <a:pt x="20935" y="14582"/>
                    </a:cubicBezTo>
                    <a:cubicBezTo>
                      <a:pt x="20769" y="14724"/>
                      <a:pt x="20557" y="14865"/>
                      <a:pt x="20391" y="15031"/>
                    </a:cubicBezTo>
                    <a:cubicBezTo>
                      <a:pt x="20179" y="15173"/>
                      <a:pt x="19990" y="15338"/>
                      <a:pt x="19824" y="15527"/>
                    </a:cubicBezTo>
                    <a:lnTo>
                      <a:pt x="19824" y="15551"/>
                    </a:lnTo>
                    <a:cubicBezTo>
                      <a:pt x="20037" y="15432"/>
                      <a:pt x="20226" y="15338"/>
                      <a:pt x="20415" y="15220"/>
                    </a:cubicBezTo>
                    <a:lnTo>
                      <a:pt x="20935" y="14865"/>
                    </a:lnTo>
                    <a:cubicBezTo>
                      <a:pt x="21289" y="14605"/>
                      <a:pt x="21691" y="14346"/>
                      <a:pt x="22045" y="14086"/>
                    </a:cubicBezTo>
                    <a:cubicBezTo>
                      <a:pt x="22754" y="13519"/>
                      <a:pt x="23416" y="12952"/>
                      <a:pt x="24101" y="12337"/>
                    </a:cubicBezTo>
                    <a:cubicBezTo>
                      <a:pt x="25400" y="11156"/>
                      <a:pt x="26629" y="9856"/>
                      <a:pt x="27787" y="8486"/>
                    </a:cubicBezTo>
                    <a:cubicBezTo>
                      <a:pt x="28117" y="8108"/>
                      <a:pt x="28401" y="7730"/>
                      <a:pt x="28708" y="7281"/>
                    </a:cubicBezTo>
                    <a:cubicBezTo>
                      <a:pt x="28850" y="7068"/>
                      <a:pt x="28968" y="6879"/>
                      <a:pt x="29086" y="6667"/>
                    </a:cubicBezTo>
                    <a:cubicBezTo>
                      <a:pt x="29204" y="6430"/>
                      <a:pt x="29299" y="6218"/>
                      <a:pt x="29370" y="5958"/>
                    </a:cubicBezTo>
                    <a:cubicBezTo>
                      <a:pt x="29370" y="5866"/>
                      <a:pt x="29290" y="5804"/>
                      <a:pt x="29221" y="5804"/>
                    </a:cubicBezTo>
                    <a:close/>
                    <a:moveTo>
                      <a:pt x="30628" y="11819"/>
                    </a:moveTo>
                    <a:cubicBezTo>
                      <a:pt x="30604" y="11819"/>
                      <a:pt x="30578" y="11826"/>
                      <a:pt x="30551" y="11841"/>
                    </a:cubicBezTo>
                    <a:cubicBezTo>
                      <a:pt x="29488" y="12266"/>
                      <a:pt x="28448" y="12786"/>
                      <a:pt x="27409" y="13259"/>
                    </a:cubicBezTo>
                    <a:cubicBezTo>
                      <a:pt x="26369" y="13731"/>
                      <a:pt x="25306" y="14204"/>
                      <a:pt x="24290" y="14700"/>
                    </a:cubicBezTo>
                    <a:cubicBezTo>
                      <a:pt x="23699" y="14984"/>
                      <a:pt x="23132" y="15291"/>
                      <a:pt x="22541" y="15574"/>
                    </a:cubicBezTo>
                    <a:cubicBezTo>
                      <a:pt x="23061" y="15385"/>
                      <a:pt x="23628" y="15173"/>
                      <a:pt x="24172" y="14960"/>
                    </a:cubicBezTo>
                    <a:cubicBezTo>
                      <a:pt x="24691" y="14747"/>
                      <a:pt x="25235" y="14511"/>
                      <a:pt x="25755" y="14275"/>
                    </a:cubicBezTo>
                    <a:cubicBezTo>
                      <a:pt x="26818" y="13802"/>
                      <a:pt x="27858" y="13377"/>
                      <a:pt x="28921" y="12904"/>
                    </a:cubicBezTo>
                    <a:cubicBezTo>
                      <a:pt x="29511" y="12621"/>
                      <a:pt x="30126" y="12361"/>
                      <a:pt x="30693" y="12077"/>
                    </a:cubicBezTo>
                    <a:cubicBezTo>
                      <a:pt x="30832" y="11998"/>
                      <a:pt x="30754" y="11819"/>
                      <a:pt x="30628" y="11819"/>
                    </a:cubicBezTo>
                    <a:close/>
                    <a:moveTo>
                      <a:pt x="33437" y="12558"/>
                    </a:moveTo>
                    <a:cubicBezTo>
                      <a:pt x="33421" y="12558"/>
                      <a:pt x="33404" y="12563"/>
                      <a:pt x="33386" y="12574"/>
                    </a:cubicBezTo>
                    <a:cubicBezTo>
                      <a:pt x="32796" y="12786"/>
                      <a:pt x="32229" y="13070"/>
                      <a:pt x="31662" y="13306"/>
                    </a:cubicBezTo>
                    <a:cubicBezTo>
                      <a:pt x="31071" y="13542"/>
                      <a:pt x="30480" y="13779"/>
                      <a:pt x="29913" y="14015"/>
                    </a:cubicBezTo>
                    <a:cubicBezTo>
                      <a:pt x="28755" y="14464"/>
                      <a:pt x="27574" y="14865"/>
                      <a:pt x="26393" y="15267"/>
                    </a:cubicBezTo>
                    <a:cubicBezTo>
                      <a:pt x="26085" y="15385"/>
                      <a:pt x="25731" y="15456"/>
                      <a:pt x="25400" y="15574"/>
                    </a:cubicBezTo>
                    <a:cubicBezTo>
                      <a:pt x="25211" y="15645"/>
                      <a:pt x="25046" y="15692"/>
                      <a:pt x="24904" y="15763"/>
                    </a:cubicBezTo>
                    <a:cubicBezTo>
                      <a:pt x="24715" y="15810"/>
                      <a:pt x="24573" y="15905"/>
                      <a:pt x="24408" y="15976"/>
                    </a:cubicBezTo>
                    <a:cubicBezTo>
                      <a:pt x="24715" y="15881"/>
                      <a:pt x="25022" y="15858"/>
                      <a:pt x="25329" y="15787"/>
                    </a:cubicBezTo>
                    <a:cubicBezTo>
                      <a:pt x="25637" y="15740"/>
                      <a:pt x="25920" y="15645"/>
                      <a:pt x="26227" y="15551"/>
                    </a:cubicBezTo>
                    <a:cubicBezTo>
                      <a:pt x="26818" y="15385"/>
                      <a:pt x="27432" y="15196"/>
                      <a:pt x="28023" y="14984"/>
                    </a:cubicBezTo>
                    <a:cubicBezTo>
                      <a:pt x="29204" y="14582"/>
                      <a:pt x="30386" y="14157"/>
                      <a:pt x="31543" y="13660"/>
                    </a:cubicBezTo>
                    <a:cubicBezTo>
                      <a:pt x="32181" y="13400"/>
                      <a:pt x="32867" y="13141"/>
                      <a:pt x="33481" y="12786"/>
                    </a:cubicBezTo>
                    <a:cubicBezTo>
                      <a:pt x="33561" y="12706"/>
                      <a:pt x="33522" y="12558"/>
                      <a:pt x="33437" y="12558"/>
                    </a:cubicBezTo>
                    <a:close/>
                    <a:moveTo>
                      <a:pt x="2269" y="12692"/>
                    </a:moveTo>
                    <a:cubicBezTo>
                      <a:pt x="2009" y="12692"/>
                      <a:pt x="1773" y="12739"/>
                      <a:pt x="1537" y="12810"/>
                    </a:cubicBezTo>
                    <a:cubicBezTo>
                      <a:pt x="1442" y="12904"/>
                      <a:pt x="1489" y="13070"/>
                      <a:pt x="1607" y="13070"/>
                    </a:cubicBezTo>
                    <a:cubicBezTo>
                      <a:pt x="1734" y="13070"/>
                      <a:pt x="1881" y="13080"/>
                      <a:pt x="2028" y="13080"/>
                    </a:cubicBezTo>
                    <a:cubicBezTo>
                      <a:pt x="2101" y="13080"/>
                      <a:pt x="2175" y="13078"/>
                      <a:pt x="2245" y="13070"/>
                    </a:cubicBezTo>
                    <a:lnTo>
                      <a:pt x="2907" y="13070"/>
                    </a:lnTo>
                    <a:cubicBezTo>
                      <a:pt x="3332" y="13093"/>
                      <a:pt x="3758" y="13141"/>
                      <a:pt x="4207" y="13211"/>
                    </a:cubicBezTo>
                    <a:cubicBezTo>
                      <a:pt x="5057" y="13377"/>
                      <a:pt x="5931" y="13542"/>
                      <a:pt x="6806" y="13731"/>
                    </a:cubicBezTo>
                    <a:cubicBezTo>
                      <a:pt x="8507" y="14133"/>
                      <a:pt x="10184" y="14629"/>
                      <a:pt x="11838" y="15267"/>
                    </a:cubicBezTo>
                    <a:cubicBezTo>
                      <a:pt x="12311" y="15432"/>
                      <a:pt x="12783" y="15621"/>
                      <a:pt x="13232" y="15787"/>
                    </a:cubicBezTo>
                    <a:cubicBezTo>
                      <a:pt x="13468" y="15881"/>
                      <a:pt x="13681" y="15976"/>
                      <a:pt x="13917" y="16047"/>
                    </a:cubicBezTo>
                    <a:cubicBezTo>
                      <a:pt x="14154" y="16141"/>
                      <a:pt x="14390" y="16236"/>
                      <a:pt x="14626" y="16283"/>
                    </a:cubicBezTo>
                    <a:cubicBezTo>
                      <a:pt x="14626" y="16283"/>
                      <a:pt x="14650" y="16283"/>
                      <a:pt x="14626" y="16259"/>
                    </a:cubicBezTo>
                    <a:cubicBezTo>
                      <a:pt x="14414" y="16141"/>
                      <a:pt x="14248" y="16023"/>
                      <a:pt x="14036" y="15905"/>
                    </a:cubicBezTo>
                    <a:cubicBezTo>
                      <a:pt x="13846" y="15810"/>
                      <a:pt x="13657" y="15692"/>
                      <a:pt x="13445" y="15621"/>
                    </a:cubicBezTo>
                    <a:lnTo>
                      <a:pt x="12193" y="15078"/>
                    </a:lnTo>
                    <a:cubicBezTo>
                      <a:pt x="11366" y="14747"/>
                      <a:pt x="10515" y="14440"/>
                      <a:pt x="9664" y="14157"/>
                    </a:cubicBezTo>
                    <a:cubicBezTo>
                      <a:pt x="7987" y="13637"/>
                      <a:pt x="6238" y="13188"/>
                      <a:pt x="4490" y="12904"/>
                    </a:cubicBezTo>
                    <a:cubicBezTo>
                      <a:pt x="3994" y="12810"/>
                      <a:pt x="3498" y="12739"/>
                      <a:pt x="3025" y="12715"/>
                    </a:cubicBezTo>
                    <a:cubicBezTo>
                      <a:pt x="2789" y="12692"/>
                      <a:pt x="2505" y="12692"/>
                      <a:pt x="2269" y="12692"/>
                    </a:cubicBezTo>
                    <a:close/>
                    <a:moveTo>
                      <a:pt x="3282" y="15431"/>
                    </a:moveTo>
                    <a:cubicBezTo>
                      <a:pt x="3100" y="15431"/>
                      <a:pt x="3150" y="15670"/>
                      <a:pt x="3309" y="15692"/>
                    </a:cubicBezTo>
                    <a:cubicBezTo>
                      <a:pt x="4466" y="15858"/>
                      <a:pt x="5577" y="15929"/>
                      <a:pt x="6735" y="16023"/>
                    </a:cubicBezTo>
                    <a:cubicBezTo>
                      <a:pt x="7892" y="16141"/>
                      <a:pt x="9003" y="16236"/>
                      <a:pt x="10161" y="16330"/>
                    </a:cubicBezTo>
                    <a:cubicBezTo>
                      <a:pt x="10822" y="16378"/>
                      <a:pt x="11460" y="16378"/>
                      <a:pt x="12098" y="16448"/>
                    </a:cubicBezTo>
                    <a:cubicBezTo>
                      <a:pt x="11555" y="16354"/>
                      <a:pt x="10964" y="16236"/>
                      <a:pt x="10397" y="16165"/>
                    </a:cubicBezTo>
                    <a:cubicBezTo>
                      <a:pt x="9830" y="16094"/>
                      <a:pt x="9239" y="16023"/>
                      <a:pt x="8672" y="15976"/>
                    </a:cubicBezTo>
                    <a:cubicBezTo>
                      <a:pt x="7538" y="15834"/>
                      <a:pt x="6404" y="15740"/>
                      <a:pt x="5270" y="15598"/>
                    </a:cubicBezTo>
                    <a:lnTo>
                      <a:pt x="3309" y="15432"/>
                    </a:lnTo>
                    <a:cubicBezTo>
                      <a:pt x="3299" y="15431"/>
                      <a:pt x="3291" y="15431"/>
                      <a:pt x="3282" y="15431"/>
                    </a:cubicBezTo>
                    <a:close/>
                    <a:moveTo>
                      <a:pt x="11576" y="720"/>
                    </a:moveTo>
                    <a:cubicBezTo>
                      <a:pt x="11506" y="720"/>
                      <a:pt x="11455" y="764"/>
                      <a:pt x="11484" y="807"/>
                    </a:cubicBezTo>
                    <a:cubicBezTo>
                      <a:pt x="11696" y="1327"/>
                      <a:pt x="11933" y="1823"/>
                      <a:pt x="12169" y="2296"/>
                    </a:cubicBezTo>
                    <a:cubicBezTo>
                      <a:pt x="12405" y="2792"/>
                      <a:pt x="12618" y="3288"/>
                      <a:pt x="12854" y="3784"/>
                    </a:cubicBezTo>
                    <a:cubicBezTo>
                      <a:pt x="13303" y="4800"/>
                      <a:pt x="13705" y="5769"/>
                      <a:pt x="14083" y="6808"/>
                    </a:cubicBezTo>
                    <a:cubicBezTo>
                      <a:pt x="14886" y="8840"/>
                      <a:pt x="15571" y="10872"/>
                      <a:pt x="16209" y="12975"/>
                    </a:cubicBezTo>
                    <a:cubicBezTo>
                      <a:pt x="16398" y="13566"/>
                      <a:pt x="16540" y="14133"/>
                      <a:pt x="16753" y="14724"/>
                    </a:cubicBezTo>
                    <a:cubicBezTo>
                      <a:pt x="16918" y="15314"/>
                      <a:pt x="17107" y="15905"/>
                      <a:pt x="17249" y="16496"/>
                    </a:cubicBezTo>
                    <a:cubicBezTo>
                      <a:pt x="17249" y="16504"/>
                      <a:pt x="17251" y="16506"/>
                      <a:pt x="17255" y="16506"/>
                    </a:cubicBezTo>
                    <a:cubicBezTo>
                      <a:pt x="17262" y="16506"/>
                      <a:pt x="17272" y="16496"/>
                      <a:pt x="17272" y="16496"/>
                    </a:cubicBezTo>
                    <a:cubicBezTo>
                      <a:pt x="17036" y="15432"/>
                      <a:pt x="16800" y="14369"/>
                      <a:pt x="16540" y="13306"/>
                    </a:cubicBezTo>
                    <a:cubicBezTo>
                      <a:pt x="16256" y="12266"/>
                      <a:pt x="15949" y="11250"/>
                      <a:pt x="15595" y="10211"/>
                    </a:cubicBezTo>
                    <a:cubicBezTo>
                      <a:pt x="14910" y="8132"/>
                      <a:pt x="14154" y="6100"/>
                      <a:pt x="13303" y="4091"/>
                    </a:cubicBezTo>
                    <a:cubicBezTo>
                      <a:pt x="13067" y="3524"/>
                      <a:pt x="12783" y="2957"/>
                      <a:pt x="12547" y="2437"/>
                    </a:cubicBezTo>
                    <a:cubicBezTo>
                      <a:pt x="12287" y="1870"/>
                      <a:pt x="12051" y="1327"/>
                      <a:pt x="11720" y="783"/>
                    </a:cubicBezTo>
                    <a:cubicBezTo>
                      <a:pt x="11674" y="738"/>
                      <a:pt x="11621" y="720"/>
                      <a:pt x="11576" y="720"/>
                    </a:cubicBezTo>
                    <a:close/>
                    <a:moveTo>
                      <a:pt x="20653" y="1"/>
                    </a:moveTo>
                    <a:cubicBezTo>
                      <a:pt x="20613" y="1"/>
                      <a:pt x="20580" y="25"/>
                      <a:pt x="20580" y="75"/>
                    </a:cubicBezTo>
                    <a:cubicBezTo>
                      <a:pt x="20509" y="618"/>
                      <a:pt x="20462" y="1162"/>
                      <a:pt x="20415" y="1705"/>
                    </a:cubicBezTo>
                    <a:cubicBezTo>
                      <a:pt x="20344" y="2225"/>
                      <a:pt x="20297" y="2792"/>
                      <a:pt x="20226" y="3312"/>
                    </a:cubicBezTo>
                    <a:cubicBezTo>
                      <a:pt x="20108" y="4375"/>
                      <a:pt x="19966" y="5485"/>
                      <a:pt x="19824" y="6549"/>
                    </a:cubicBezTo>
                    <a:cubicBezTo>
                      <a:pt x="19493" y="8699"/>
                      <a:pt x="19045" y="10825"/>
                      <a:pt x="18572" y="12952"/>
                    </a:cubicBezTo>
                    <a:cubicBezTo>
                      <a:pt x="18430" y="13542"/>
                      <a:pt x="18288" y="14133"/>
                      <a:pt x="18170" y="14700"/>
                    </a:cubicBezTo>
                    <a:cubicBezTo>
                      <a:pt x="18029" y="15291"/>
                      <a:pt x="17863" y="15905"/>
                      <a:pt x="17721" y="16496"/>
                    </a:cubicBezTo>
                    <a:cubicBezTo>
                      <a:pt x="17721" y="16507"/>
                      <a:pt x="17727" y="16513"/>
                      <a:pt x="17733" y="16513"/>
                    </a:cubicBezTo>
                    <a:cubicBezTo>
                      <a:pt x="17739" y="16513"/>
                      <a:pt x="17745" y="16507"/>
                      <a:pt x="17745" y="16496"/>
                    </a:cubicBezTo>
                    <a:cubicBezTo>
                      <a:pt x="18076" y="15456"/>
                      <a:pt x="18430" y="14393"/>
                      <a:pt x="18690" y="13377"/>
                    </a:cubicBezTo>
                    <a:cubicBezTo>
                      <a:pt x="18974" y="12337"/>
                      <a:pt x="19234" y="11274"/>
                      <a:pt x="19446" y="10211"/>
                    </a:cubicBezTo>
                    <a:cubicBezTo>
                      <a:pt x="19871" y="8084"/>
                      <a:pt x="20226" y="5934"/>
                      <a:pt x="20509" y="3761"/>
                    </a:cubicBezTo>
                    <a:cubicBezTo>
                      <a:pt x="20557" y="3170"/>
                      <a:pt x="20651" y="2556"/>
                      <a:pt x="20675" y="1965"/>
                    </a:cubicBezTo>
                    <a:cubicBezTo>
                      <a:pt x="20722" y="1351"/>
                      <a:pt x="20793" y="760"/>
                      <a:pt x="20793" y="146"/>
                    </a:cubicBezTo>
                    <a:cubicBezTo>
                      <a:pt x="20779" y="49"/>
                      <a:pt x="20709" y="1"/>
                      <a:pt x="20653" y="1"/>
                    </a:cubicBezTo>
                    <a:close/>
                    <a:moveTo>
                      <a:pt x="4087" y="5854"/>
                    </a:moveTo>
                    <a:cubicBezTo>
                      <a:pt x="3989" y="5854"/>
                      <a:pt x="3913" y="5964"/>
                      <a:pt x="3994" y="6005"/>
                    </a:cubicBezTo>
                    <a:cubicBezTo>
                      <a:pt x="4396" y="6336"/>
                      <a:pt x="4868" y="6667"/>
                      <a:pt x="5317" y="6950"/>
                    </a:cubicBezTo>
                    <a:cubicBezTo>
                      <a:pt x="5766" y="7281"/>
                      <a:pt x="6215" y="7588"/>
                      <a:pt x="6640" y="7895"/>
                    </a:cubicBezTo>
                    <a:cubicBezTo>
                      <a:pt x="7538" y="8557"/>
                      <a:pt x="8389" y="9195"/>
                      <a:pt x="9216" y="9880"/>
                    </a:cubicBezTo>
                    <a:cubicBezTo>
                      <a:pt x="10893" y="11250"/>
                      <a:pt x="12547" y="12692"/>
                      <a:pt x="14154" y="14157"/>
                    </a:cubicBezTo>
                    <a:cubicBezTo>
                      <a:pt x="14603" y="14582"/>
                      <a:pt x="15004" y="14984"/>
                      <a:pt x="15453" y="15409"/>
                    </a:cubicBezTo>
                    <a:cubicBezTo>
                      <a:pt x="15902" y="15810"/>
                      <a:pt x="16327" y="16259"/>
                      <a:pt x="16776" y="16708"/>
                    </a:cubicBezTo>
                    <a:cubicBezTo>
                      <a:pt x="16776" y="16708"/>
                      <a:pt x="16800" y="16708"/>
                      <a:pt x="16800" y="16685"/>
                    </a:cubicBezTo>
                    <a:cubicBezTo>
                      <a:pt x="16067" y="15881"/>
                      <a:pt x="15335" y="15054"/>
                      <a:pt x="14555" y="14275"/>
                    </a:cubicBezTo>
                    <a:cubicBezTo>
                      <a:pt x="13799" y="13519"/>
                      <a:pt x="12996" y="12786"/>
                      <a:pt x="12193" y="12077"/>
                    </a:cubicBezTo>
                    <a:cubicBezTo>
                      <a:pt x="10586" y="10612"/>
                      <a:pt x="8885" y="9242"/>
                      <a:pt x="7160" y="7943"/>
                    </a:cubicBezTo>
                    <a:cubicBezTo>
                      <a:pt x="6640" y="7588"/>
                      <a:pt x="6168" y="7234"/>
                      <a:pt x="5671" y="6879"/>
                    </a:cubicBezTo>
                    <a:cubicBezTo>
                      <a:pt x="5175" y="6525"/>
                      <a:pt x="4679" y="6171"/>
                      <a:pt x="4136" y="5863"/>
                    </a:cubicBezTo>
                    <a:cubicBezTo>
                      <a:pt x="4119" y="5857"/>
                      <a:pt x="4103" y="5854"/>
                      <a:pt x="4087" y="5854"/>
                    </a:cubicBezTo>
                    <a:close/>
                    <a:moveTo>
                      <a:pt x="28890" y="3915"/>
                    </a:moveTo>
                    <a:cubicBezTo>
                      <a:pt x="28867" y="3915"/>
                      <a:pt x="28844" y="3925"/>
                      <a:pt x="28826" y="3950"/>
                    </a:cubicBezTo>
                    <a:cubicBezTo>
                      <a:pt x="28495" y="4375"/>
                      <a:pt x="28212" y="4824"/>
                      <a:pt x="27881" y="5273"/>
                    </a:cubicBezTo>
                    <a:cubicBezTo>
                      <a:pt x="27574" y="5722"/>
                      <a:pt x="27267" y="6147"/>
                      <a:pt x="26936" y="6596"/>
                    </a:cubicBezTo>
                    <a:cubicBezTo>
                      <a:pt x="26298" y="7470"/>
                      <a:pt x="25637" y="8321"/>
                      <a:pt x="24951" y="9171"/>
                    </a:cubicBezTo>
                    <a:cubicBezTo>
                      <a:pt x="23605" y="10872"/>
                      <a:pt x="22163" y="12503"/>
                      <a:pt x="20675" y="14109"/>
                    </a:cubicBezTo>
                    <a:cubicBezTo>
                      <a:pt x="20273" y="14511"/>
                      <a:pt x="19848" y="14960"/>
                      <a:pt x="19446" y="15409"/>
                    </a:cubicBezTo>
                    <a:cubicBezTo>
                      <a:pt x="18997" y="15858"/>
                      <a:pt x="18572" y="16283"/>
                      <a:pt x="18147" y="16732"/>
                    </a:cubicBezTo>
                    <a:cubicBezTo>
                      <a:pt x="18147" y="16756"/>
                      <a:pt x="18147" y="16756"/>
                      <a:pt x="18170" y="16756"/>
                    </a:cubicBezTo>
                    <a:cubicBezTo>
                      <a:pt x="18950" y="16023"/>
                      <a:pt x="19801" y="15291"/>
                      <a:pt x="20557" y="14511"/>
                    </a:cubicBezTo>
                    <a:cubicBezTo>
                      <a:pt x="21313" y="13755"/>
                      <a:pt x="22069" y="12952"/>
                      <a:pt x="22778" y="12148"/>
                    </a:cubicBezTo>
                    <a:cubicBezTo>
                      <a:pt x="24219" y="10542"/>
                      <a:pt x="25613" y="8840"/>
                      <a:pt x="26912" y="7116"/>
                    </a:cubicBezTo>
                    <a:cubicBezTo>
                      <a:pt x="27267" y="6643"/>
                      <a:pt x="27621" y="6123"/>
                      <a:pt x="27976" y="5627"/>
                    </a:cubicBezTo>
                    <a:cubicBezTo>
                      <a:pt x="28330" y="5131"/>
                      <a:pt x="28685" y="4635"/>
                      <a:pt x="28968" y="4091"/>
                    </a:cubicBezTo>
                    <a:cubicBezTo>
                      <a:pt x="29021" y="4003"/>
                      <a:pt x="28956" y="3915"/>
                      <a:pt x="28890" y="3915"/>
                    </a:cubicBezTo>
                    <a:close/>
                    <a:moveTo>
                      <a:pt x="33393" y="13240"/>
                    </a:moveTo>
                    <a:cubicBezTo>
                      <a:pt x="33375" y="13240"/>
                      <a:pt x="33357" y="13246"/>
                      <a:pt x="33339" y="13259"/>
                    </a:cubicBezTo>
                    <a:cubicBezTo>
                      <a:pt x="33174" y="13377"/>
                      <a:pt x="32961" y="13448"/>
                      <a:pt x="32796" y="13566"/>
                    </a:cubicBezTo>
                    <a:cubicBezTo>
                      <a:pt x="32607" y="13684"/>
                      <a:pt x="32394" y="13779"/>
                      <a:pt x="32229" y="13897"/>
                    </a:cubicBezTo>
                    <a:cubicBezTo>
                      <a:pt x="31827" y="14109"/>
                      <a:pt x="31449" y="14251"/>
                      <a:pt x="31047" y="14416"/>
                    </a:cubicBezTo>
                    <a:cubicBezTo>
                      <a:pt x="30220" y="14747"/>
                      <a:pt x="29393" y="15007"/>
                      <a:pt x="28543" y="15291"/>
                    </a:cubicBezTo>
                    <a:cubicBezTo>
                      <a:pt x="26842" y="15787"/>
                      <a:pt x="25117" y="16189"/>
                      <a:pt x="23392" y="16496"/>
                    </a:cubicBezTo>
                    <a:cubicBezTo>
                      <a:pt x="22896" y="16590"/>
                      <a:pt x="22423" y="16661"/>
                      <a:pt x="21903" y="16732"/>
                    </a:cubicBezTo>
                    <a:cubicBezTo>
                      <a:pt x="21691" y="16756"/>
                      <a:pt x="21455" y="16779"/>
                      <a:pt x="21195" y="16850"/>
                    </a:cubicBezTo>
                    <a:cubicBezTo>
                      <a:pt x="20935" y="16874"/>
                      <a:pt x="20698" y="16945"/>
                      <a:pt x="20462" y="16992"/>
                    </a:cubicBezTo>
                    <a:lnTo>
                      <a:pt x="20462" y="17015"/>
                    </a:lnTo>
                    <a:cubicBezTo>
                      <a:pt x="20620" y="17015"/>
                      <a:pt x="20767" y="17036"/>
                      <a:pt x="20917" y="17036"/>
                    </a:cubicBezTo>
                    <a:cubicBezTo>
                      <a:pt x="20992" y="17036"/>
                      <a:pt x="21069" y="17031"/>
                      <a:pt x="21147" y="17015"/>
                    </a:cubicBezTo>
                    <a:cubicBezTo>
                      <a:pt x="21360" y="17015"/>
                      <a:pt x="21596" y="16992"/>
                      <a:pt x="21785" y="16968"/>
                    </a:cubicBezTo>
                    <a:cubicBezTo>
                      <a:pt x="22234" y="16945"/>
                      <a:pt x="22683" y="16874"/>
                      <a:pt x="23132" y="16826"/>
                    </a:cubicBezTo>
                    <a:cubicBezTo>
                      <a:pt x="24006" y="16708"/>
                      <a:pt x="24904" y="16543"/>
                      <a:pt x="25778" y="16354"/>
                    </a:cubicBezTo>
                    <a:cubicBezTo>
                      <a:pt x="27527" y="15976"/>
                      <a:pt x="29228" y="15480"/>
                      <a:pt x="30905" y="14865"/>
                    </a:cubicBezTo>
                    <a:cubicBezTo>
                      <a:pt x="31354" y="14700"/>
                      <a:pt x="31827" y="14511"/>
                      <a:pt x="32276" y="14275"/>
                    </a:cubicBezTo>
                    <a:cubicBezTo>
                      <a:pt x="32489" y="14157"/>
                      <a:pt x="32725" y="14038"/>
                      <a:pt x="32937" y="13920"/>
                    </a:cubicBezTo>
                    <a:cubicBezTo>
                      <a:pt x="33126" y="13802"/>
                      <a:pt x="33339" y="13637"/>
                      <a:pt x="33528" y="13448"/>
                    </a:cubicBezTo>
                    <a:cubicBezTo>
                      <a:pt x="33547" y="13352"/>
                      <a:pt x="33473" y="13240"/>
                      <a:pt x="33393" y="13240"/>
                    </a:cubicBezTo>
                    <a:close/>
                    <a:moveTo>
                      <a:pt x="143" y="14086"/>
                    </a:moveTo>
                    <a:cubicBezTo>
                      <a:pt x="24" y="14086"/>
                      <a:pt x="1" y="14251"/>
                      <a:pt x="95" y="14275"/>
                    </a:cubicBezTo>
                    <a:cubicBezTo>
                      <a:pt x="615" y="14369"/>
                      <a:pt x="1182" y="14393"/>
                      <a:pt x="1726" y="14464"/>
                    </a:cubicBezTo>
                    <a:cubicBezTo>
                      <a:pt x="2245" y="14511"/>
                      <a:pt x="2812" y="14582"/>
                      <a:pt x="3332" y="14629"/>
                    </a:cubicBezTo>
                    <a:cubicBezTo>
                      <a:pt x="4396" y="14747"/>
                      <a:pt x="5482" y="14913"/>
                      <a:pt x="6569" y="15054"/>
                    </a:cubicBezTo>
                    <a:cubicBezTo>
                      <a:pt x="8719" y="15385"/>
                      <a:pt x="10846" y="15810"/>
                      <a:pt x="12972" y="16283"/>
                    </a:cubicBezTo>
                    <a:cubicBezTo>
                      <a:pt x="13563" y="16448"/>
                      <a:pt x="14154" y="16590"/>
                      <a:pt x="14721" y="16708"/>
                    </a:cubicBezTo>
                    <a:cubicBezTo>
                      <a:pt x="15311" y="16850"/>
                      <a:pt x="15926" y="16992"/>
                      <a:pt x="16516" y="17157"/>
                    </a:cubicBezTo>
                    <a:cubicBezTo>
                      <a:pt x="16540" y="17157"/>
                      <a:pt x="16540" y="17110"/>
                      <a:pt x="16516" y="17110"/>
                    </a:cubicBezTo>
                    <a:cubicBezTo>
                      <a:pt x="15477" y="16803"/>
                      <a:pt x="14414" y="16448"/>
                      <a:pt x="13374" y="16165"/>
                    </a:cubicBezTo>
                    <a:cubicBezTo>
                      <a:pt x="12358" y="15905"/>
                      <a:pt x="11295" y="15645"/>
                      <a:pt x="10231" y="15432"/>
                    </a:cubicBezTo>
                    <a:cubicBezTo>
                      <a:pt x="8105" y="14984"/>
                      <a:pt x="5931" y="14629"/>
                      <a:pt x="3781" y="14369"/>
                    </a:cubicBezTo>
                    <a:cubicBezTo>
                      <a:pt x="3191" y="14322"/>
                      <a:pt x="2576" y="14227"/>
                      <a:pt x="1986" y="14204"/>
                    </a:cubicBezTo>
                    <a:cubicBezTo>
                      <a:pt x="1371" y="14133"/>
                      <a:pt x="781" y="14086"/>
                      <a:pt x="143" y="14086"/>
                    </a:cubicBezTo>
                    <a:close/>
                    <a:moveTo>
                      <a:pt x="34044" y="11437"/>
                    </a:moveTo>
                    <a:cubicBezTo>
                      <a:pt x="34038" y="11437"/>
                      <a:pt x="34031" y="11438"/>
                      <a:pt x="34024" y="11439"/>
                    </a:cubicBezTo>
                    <a:cubicBezTo>
                      <a:pt x="33528" y="11652"/>
                      <a:pt x="33008" y="11888"/>
                      <a:pt x="32536" y="12125"/>
                    </a:cubicBezTo>
                    <a:cubicBezTo>
                      <a:pt x="32040" y="12361"/>
                      <a:pt x="31543" y="12574"/>
                      <a:pt x="31047" y="12810"/>
                    </a:cubicBezTo>
                    <a:cubicBezTo>
                      <a:pt x="30031" y="13235"/>
                      <a:pt x="29063" y="13660"/>
                      <a:pt x="28023" y="14038"/>
                    </a:cubicBezTo>
                    <a:cubicBezTo>
                      <a:pt x="25991" y="14842"/>
                      <a:pt x="23959" y="15527"/>
                      <a:pt x="21856" y="16165"/>
                    </a:cubicBezTo>
                    <a:cubicBezTo>
                      <a:pt x="21266" y="16354"/>
                      <a:pt x="20698" y="16496"/>
                      <a:pt x="20108" y="16708"/>
                    </a:cubicBezTo>
                    <a:cubicBezTo>
                      <a:pt x="19517" y="16874"/>
                      <a:pt x="18926" y="17063"/>
                      <a:pt x="18336" y="17204"/>
                    </a:cubicBezTo>
                    <a:cubicBezTo>
                      <a:pt x="18312" y="17204"/>
                      <a:pt x="18336" y="17228"/>
                      <a:pt x="18336" y="17228"/>
                    </a:cubicBezTo>
                    <a:cubicBezTo>
                      <a:pt x="19399" y="16992"/>
                      <a:pt x="20462" y="16756"/>
                      <a:pt x="21525" y="16496"/>
                    </a:cubicBezTo>
                    <a:cubicBezTo>
                      <a:pt x="22565" y="16189"/>
                      <a:pt x="23605" y="15905"/>
                      <a:pt x="24621" y="15551"/>
                    </a:cubicBezTo>
                    <a:cubicBezTo>
                      <a:pt x="26700" y="14865"/>
                      <a:pt x="28732" y="14109"/>
                      <a:pt x="30740" y="13235"/>
                    </a:cubicBezTo>
                    <a:cubicBezTo>
                      <a:pt x="31307" y="13022"/>
                      <a:pt x="31874" y="12739"/>
                      <a:pt x="32394" y="12503"/>
                    </a:cubicBezTo>
                    <a:cubicBezTo>
                      <a:pt x="32961" y="12243"/>
                      <a:pt x="33528" y="12006"/>
                      <a:pt x="34048" y="11676"/>
                    </a:cubicBezTo>
                    <a:cubicBezTo>
                      <a:pt x="34204" y="11609"/>
                      <a:pt x="34150" y="11437"/>
                      <a:pt x="34044" y="11437"/>
                    </a:cubicBezTo>
                    <a:close/>
                    <a:moveTo>
                      <a:pt x="22778" y="18386"/>
                    </a:moveTo>
                    <a:lnTo>
                      <a:pt x="22778" y="18386"/>
                    </a:lnTo>
                    <a:cubicBezTo>
                      <a:pt x="23345" y="18480"/>
                      <a:pt x="23935" y="18598"/>
                      <a:pt x="24479" y="18646"/>
                    </a:cubicBezTo>
                    <a:cubicBezTo>
                      <a:pt x="25046" y="18740"/>
                      <a:pt x="25637" y="18811"/>
                      <a:pt x="26204" y="18858"/>
                    </a:cubicBezTo>
                    <a:cubicBezTo>
                      <a:pt x="27361" y="18977"/>
                      <a:pt x="28472" y="19095"/>
                      <a:pt x="29630" y="19213"/>
                    </a:cubicBezTo>
                    <a:lnTo>
                      <a:pt x="31567" y="19402"/>
                    </a:lnTo>
                    <a:cubicBezTo>
                      <a:pt x="31576" y="19403"/>
                      <a:pt x="31585" y="19403"/>
                      <a:pt x="31593" y="19403"/>
                    </a:cubicBezTo>
                    <a:cubicBezTo>
                      <a:pt x="31779" y="19403"/>
                      <a:pt x="31770" y="19164"/>
                      <a:pt x="31567" y="19118"/>
                    </a:cubicBezTo>
                    <a:cubicBezTo>
                      <a:pt x="30433" y="18977"/>
                      <a:pt x="29299" y="18882"/>
                      <a:pt x="28141" y="18811"/>
                    </a:cubicBezTo>
                    <a:cubicBezTo>
                      <a:pt x="27007" y="18693"/>
                      <a:pt x="25873" y="18598"/>
                      <a:pt x="24715" y="18504"/>
                    </a:cubicBezTo>
                    <a:cubicBezTo>
                      <a:pt x="24077" y="18457"/>
                      <a:pt x="23416" y="18457"/>
                      <a:pt x="22778" y="18386"/>
                    </a:cubicBezTo>
                    <a:close/>
                    <a:moveTo>
                      <a:pt x="24195" y="19591"/>
                    </a:moveTo>
                    <a:lnTo>
                      <a:pt x="24195" y="19591"/>
                    </a:lnTo>
                    <a:cubicBezTo>
                      <a:pt x="24229" y="19605"/>
                      <a:pt x="24264" y="19617"/>
                      <a:pt x="24300" y="19626"/>
                    </a:cubicBezTo>
                    <a:lnTo>
                      <a:pt x="24300" y="19626"/>
                    </a:lnTo>
                    <a:cubicBezTo>
                      <a:pt x="24265" y="19614"/>
                      <a:pt x="24230" y="19602"/>
                      <a:pt x="24195" y="19591"/>
                    </a:cubicBezTo>
                    <a:close/>
                    <a:moveTo>
                      <a:pt x="18383" y="17677"/>
                    </a:moveTo>
                    <a:cubicBezTo>
                      <a:pt x="18336" y="17677"/>
                      <a:pt x="18336" y="17701"/>
                      <a:pt x="18383" y="17701"/>
                    </a:cubicBezTo>
                    <a:cubicBezTo>
                      <a:pt x="19399" y="18031"/>
                      <a:pt x="20462" y="18386"/>
                      <a:pt x="21502" y="18646"/>
                    </a:cubicBezTo>
                    <a:cubicBezTo>
                      <a:pt x="22541" y="18929"/>
                      <a:pt x="23605" y="19189"/>
                      <a:pt x="24668" y="19402"/>
                    </a:cubicBezTo>
                    <a:cubicBezTo>
                      <a:pt x="26794" y="19827"/>
                      <a:pt x="28944" y="20182"/>
                      <a:pt x="31095" y="20465"/>
                    </a:cubicBezTo>
                    <a:cubicBezTo>
                      <a:pt x="31685" y="20512"/>
                      <a:pt x="32323" y="20607"/>
                      <a:pt x="32914" y="20630"/>
                    </a:cubicBezTo>
                    <a:cubicBezTo>
                      <a:pt x="33528" y="20701"/>
                      <a:pt x="34119" y="20749"/>
                      <a:pt x="34733" y="20749"/>
                    </a:cubicBezTo>
                    <a:cubicBezTo>
                      <a:pt x="34851" y="20749"/>
                      <a:pt x="34875" y="20583"/>
                      <a:pt x="34804" y="20536"/>
                    </a:cubicBezTo>
                    <a:cubicBezTo>
                      <a:pt x="34261" y="20465"/>
                      <a:pt x="33694" y="20418"/>
                      <a:pt x="33174" y="20371"/>
                    </a:cubicBezTo>
                    <a:cubicBezTo>
                      <a:pt x="32630" y="20300"/>
                      <a:pt x="32087" y="20252"/>
                      <a:pt x="31543" y="20182"/>
                    </a:cubicBezTo>
                    <a:cubicBezTo>
                      <a:pt x="30480" y="20063"/>
                      <a:pt x="29393" y="19922"/>
                      <a:pt x="28330" y="19780"/>
                    </a:cubicBezTo>
                    <a:cubicBezTo>
                      <a:pt x="26180" y="19449"/>
                      <a:pt x="24054" y="19000"/>
                      <a:pt x="21927" y="18528"/>
                    </a:cubicBezTo>
                    <a:cubicBezTo>
                      <a:pt x="21336" y="18386"/>
                      <a:pt x="20746" y="18244"/>
                      <a:pt x="20179" y="18126"/>
                    </a:cubicBezTo>
                    <a:cubicBezTo>
                      <a:pt x="19588" y="17984"/>
                      <a:pt x="18974" y="17819"/>
                      <a:pt x="18383" y="17677"/>
                    </a:cubicBezTo>
                    <a:close/>
                    <a:moveTo>
                      <a:pt x="24300" y="19626"/>
                    </a:moveTo>
                    <a:lnTo>
                      <a:pt x="24300" y="19626"/>
                    </a:lnTo>
                    <a:cubicBezTo>
                      <a:pt x="24554" y="19714"/>
                      <a:pt x="24823" y="19818"/>
                      <a:pt x="25093" y="19922"/>
                    </a:cubicBezTo>
                    <a:cubicBezTo>
                      <a:pt x="25400" y="20016"/>
                      <a:pt x="25684" y="20087"/>
                      <a:pt x="25991" y="20158"/>
                    </a:cubicBezTo>
                    <a:cubicBezTo>
                      <a:pt x="26605" y="20300"/>
                      <a:pt x="27196" y="20441"/>
                      <a:pt x="27810" y="20560"/>
                    </a:cubicBezTo>
                    <a:cubicBezTo>
                      <a:pt x="29063" y="20796"/>
                      <a:pt x="30291" y="21008"/>
                      <a:pt x="31543" y="21198"/>
                    </a:cubicBezTo>
                    <a:cubicBezTo>
                      <a:pt x="32252" y="21292"/>
                      <a:pt x="32961" y="21387"/>
                      <a:pt x="33670" y="21387"/>
                    </a:cubicBezTo>
                    <a:cubicBezTo>
                      <a:pt x="33675" y="21388"/>
                      <a:pt x="33680" y="21388"/>
                      <a:pt x="33684" y="21388"/>
                    </a:cubicBezTo>
                    <a:cubicBezTo>
                      <a:pt x="33769" y="21388"/>
                      <a:pt x="33804" y="21196"/>
                      <a:pt x="33670" y="21174"/>
                    </a:cubicBezTo>
                    <a:cubicBezTo>
                      <a:pt x="33056" y="21056"/>
                      <a:pt x="32441" y="21008"/>
                      <a:pt x="31803" y="20914"/>
                    </a:cubicBezTo>
                    <a:lnTo>
                      <a:pt x="29937" y="20654"/>
                    </a:lnTo>
                    <a:cubicBezTo>
                      <a:pt x="28708" y="20489"/>
                      <a:pt x="27503" y="20252"/>
                      <a:pt x="26275" y="19969"/>
                    </a:cubicBezTo>
                    <a:cubicBezTo>
                      <a:pt x="25920" y="19922"/>
                      <a:pt x="25613" y="19827"/>
                      <a:pt x="25259" y="19780"/>
                    </a:cubicBezTo>
                    <a:cubicBezTo>
                      <a:pt x="25070" y="19733"/>
                      <a:pt x="24904" y="19685"/>
                      <a:pt x="24715" y="19685"/>
                    </a:cubicBezTo>
                    <a:cubicBezTo>
                      <a:pt x="24584" y="19667"/>
                      <a:pt x="24438" y="19663"/>
                      <a:pt x="24300" y="19626"/>
                    </a:cubicBezTo>
                    <a:close/>
                    <a:moveTo>
                      <a:pt x="13959" y="17785"/>
                    </a:moveTo>
                    <a:cubicBezTo>
                      <a:pt x="13883" y="17785"/>
                      <a:pt x="13807" y="17787"/>
                      <a:pt x="13728" y="17795"/>
                    </a:cubicBezTo>
                    <a:cubicBezTo>
                      <a:pt x="13539" y="17795"/>
                      <a:pt x="13303" y="17819"/>
                      <a:pt x="13090" y="17866"/>
                    </a:cubicBezTo>
                    <a:cubicBezTo>
                      <a:pt x="12641" y="17890"/>
                      <a:pt x="12193" y="17937"/>
                      <a:pt x="11767" y="18008"/>
                    </a:cubicBezTo>
                    <a:cubicBezTo>
                      <a:pt x="10869" y="18126"/>
                      <a:pt x="9995" y="18268"/>
                      <a:pt x="9097" y="18480"/>
                    </a:cubicBezTo>
                    <a:cubicBezTo>
                      <a:pt x="7349" y="18858"/>
                      <a:pt x="5648" y="19331"/>
                      <a:pt x="3994" y="19945"/>
                    </a:cubicBezTo>
                    <a:cubicBezTo>
                      <a:pt x="3521" y="20134"/>
                      <a:pt x="3049" y="20300"/>
                      <a:pt x="2600" y="20536"/>
                    </a:cubicBezTo>
                    <a:cubicBezTo>
                      <a:pt x="2387" y="20654"/>
                      <a:pt x="2151" y="20772"/>
                      <a:pt x="1962" y="20890"/>
                    </a:cubicBezTo>
                    <a:cubicBezTo>
                      <a:pt x="1749" y="21008"/>
                      <a:pt x="1537" y="21198"/>
                      <a:pt x="1371" y="21363"/>
                    </a:cubicBezTo>
                    <a:cubicBezTo>
                      <a:pt x="1332" y="21461"/>
                      <a:pt x="1407" y="21593"/>
                      <a:pt x="1488" y="21593"/>
                    </a:cubicBezTo>
                    <a:cubicBezTo>
                      <a:pt x="1504" y="21593"/>
                      <a:pt x="1521" y="21587"/>
                      <a:pt x="1537" y="21576"/>
                    </a:cubicBezTo>
                    <a:cubicBezTo>
                      <a:pt x="1726" y="21457"/>
                      <a:pt x="1915" y="21363"/>
                      <a:pt x="2104" y="21245"/>
                    </a:cubicBezTo>
                    <a:cubicBezTo>
                      <a:pt x="2269" y="21127"/>
                      <a:pt x="2482" y="21056"/>
                      <a:pt x="2671" y="20938"/>
                    </a:cubicBezTo>
                    <a:cubicBezTo>
                      <a:pt x="3049" y="20725"/>
                      <a:pt x="3427" y="20583"/>
                      <a:pt x="3852" y="20394"/>
                    </a:cubicBezTo>
                    <a:cubicBezTo>
                      <a:pt x="4679" y="20063"/>
                      <a:pt x="5482" y="19803"/>
                      <a:pt x="6357" y="19544"/>
                    </a:cubicBezTo>
                    <a:cubicBezTo>
                      <a:pt x="8034" y="19047"/>
                      <a:pt x="9783" y="18622"/>
                      <a:pt x="11484" y="18339"/>
                    </a:cubicBezTo>
                    <a:cubicBezTo>
                      <a:pt x="12004" y="18244"/>
                      <a:pt x="12476" y="18150"/>
                      <a:pt x="12972" y="18102"/>
                    </a:cubicBezTo>
                    <a:cubicBezTo>
                      <a:pt x="13209" y="18055"/>
                      <a:pt x="13445" y="18031"/>
                      <a:pt x="13681" y="17984"/>
                    </a:cubicBezTo>
                    <a:cubicBezTo>
                      <a:pt x="13941" y="17937"/>
                      <a:pt x="14177" y="17890"/>
                      <a:pt x="14414" y="17819"/>
                    </a:cubicBezTo>
                    <a:lnTo>
                      <a:pt x="14414" y="17795"/>
                    </a:lnTo>
                    <a:cubicBezTo>
                      <a:pt x="14256" y="17795"/>
                      <a:pt x="14109" y="17785"/>
                      <a:pt x="13959" y="17785"/>
                    </a:cubicBezTo>
                    <a:close/>
                    <a:moveTo>
                      <a:pt x="20273" y="18528"/>
                    </a:moveTo>
                    <a:cubicBezTo>
                      <a:pt x="20273" y="18528"/>
                      <a:pt x="20226" y="18528"/>
                      <a:pt x="20273" y="18575"/>
                    </a:cubicBezTo>
                    <a:cubicBezTo>
                      <a:pt x="20462" y="18693"/>
                      <a:pt x="20651" y="18811"/>
                      <a:pt x="20864" y="18929"/>
                    </a:cubicBezTo>
                    <a:cubicBezTo>
                      <a:pt x="21029" y="19000"/>
                      <a:pt x="21242" y="19095"/>
                      <a:pt x="21455" y="19213"/>
                    </a:cubicBezTo>
                    <a:lnTo>
                      <a:pt x="22683" y="19756"/>
                    </a:lnTo>
                    <a:cubicBezTo>
                      <a:pt x="23510" y="20063"/>
                      <a:pt x="24361" y="20394"/>
                      <a:pt x="25211" y="20654"/>
                    </a:cubicBezTo>
                    <a:cubicBezTo>
                      <a:pt x="26912" y="21198"/>
                      <a:pt x="28637" y="21646"/>
                      <a:pt x="30386" y="21930"/>
                    </a:cubicBezTo>
                    <a:cubicBezTo>
                      <a:pt x="30882" y="22024"/>
                      <a:pt x="31402" y="22072"/>
                      <a:pt x="31874" y="22095"/>
                    </a:cubicBezTo>
                    <a:cubicBezTo>
                      <a:pt x="32110" y="22143"/>
                      <a:pt x="32370" y="22143"/>
                      <a:pt x="32607" y="22143"/>
                    </a:cubicBezTo>
                    <a:cubicBezTo>
                      <a:pt x="32867" y="22143"/>
                      <a:pt x="33103" y="22072"/>
                      <a:pt x="33339" y="22024"/>
                    </a:cubicBezTo>
                    <a:cubicBezTo>
                      <a:pt x="33434" y="21930"/>
                      <a:pt x="33410" y="21765"/>
                      <a:pt x="33292" y="21765"/>
                    </a:cubicBezTo>
                    <a:cubicBezTo>
                      <a:pt x="33150" y="21765"/>
                      <a:pt x="32998" y="21744"/>
                      <a:pt x="32849" y="21744"/>
                    </a:cubicBezTo>
                    <a:cubicBezTo>
                      <a:pt x="32775" y="21744"/>
                      <a:pt x="32701" y="21749"/>
                      <a:pt x="32630" y="21765"/>
                    </a:cubicBezTo>
                    <a:lnTo>
                      <a:pt x="31992" y="21765"/>
                    </a:lnTo>
                    <a:cubicBezTo>
                      <a:pt x="31543" y="21717"/>
                      <a:pt x="31142" y="21694"/>
                      <a:pt x="30693" y="21599"/>
                    </a:cubicBezTo>
                    <a:cubicBezTo>
                      <a:pt x="29842" y="21457"/>
                      <a:pt x="28944" y="21292"/>
                      <a:pt x="28094" y="21103"/>
                    </a:cubicBezTo>
                    <a:cubicBezTo>
                      <a:pt x="26369" y="20701"/>
                      <a:pt x="24691" y="20182"/>
                      <a:pt x="23038" y="19567"/>
                    </a:cubicBezTo>
                    <a:cubicBezTo>
                      <a:pt x="22565" y="19402"/>
                      <a:pt x="22092" y="19213"/>
                      <a:pt x="21644" y="19047"/>
                    </a:cubicBezTo>
                    <a:cubicBezTo>
                      <a:pt x="21407" y="18953"/>
                      <a:pt x="21218" y="18858"/>
                      <a:pt x="20982" y="18764"/>
                    </a:cubicBezTo>
                    <a:cubicBezTo>
                      <a:pt x="20746" y="18693"/>
                      <a:pt x="20509" y="18598"/>
                      <a:pt x="20273" y="18528"/>
                    </a:cubicBezTo>
                    <a:close/>
                    <a:moveTo>
                      <a:pt x="12169" y="22143"/>
                    </a:moveTo>
                    <a:cubicBezTo>
                      <a:pt x="12131" y="22174"/>
                      <a:pt x="12096" y="22208"/>
                      <a:pt x="12063" y="22243"/>
                    </a:cubicBezTo>
                    <a:lnTo>
                      <a:pt x="12063" y="22243"/>
                    </a:lnTo>
                    <a:cubicBezTo>
                      <a:pt x="12099" y="22210"/>
                      <a:pt x="12134" y="22177"/>
                      <a:pt x="12169" y="22143"/>
                    </a:cubicBezTo>
                    <a:close/>
                    <a:moveTo>
                      <a:pt x="10491" y="18858"/>
                    </a:moveTo>
                    <a:lnTo>
                      <a:pt x="10491" y="18858"/>
                    </a:lnTo>
                    <a:cubicBezTo>
                      <a:pt x="10161" y="18953"/>
                      <a:pt x="9877" y="18977"/>
                      <a:pt x="9546" y="19024"/>
                    </a:cubicBezTo>
                    <a:cubicBezTo>
                      <a:pt x="9239" y="19095"/>
                      <a:pt x="8956" y="19189"/>
                      <a:pt x="8648" y="19260"/>
                    </a:cubicBezTo>
                    <a:cubicBezTo>
                      <a:pt x="8058" y="19449"/>
                      <a:pt x="7443" y="19614"/>
                      <a:pt x="6853" y="19827"/>
                    </a:cubicBezTo>
                    <a:cubicBezTo>
                      <a:pt x="5671" y="20252"/>
                      <a:pt x="4490" y="20654"/>
                      <a:pt x="3332" y="21174"/>
                    </a:cubicBezTo>
                    <a:cubicBezTo>
                      <a:pt x="2694" y="21434"/>
                      <a:pt x="2009" y="21694"/>
                      <a:pt x="1395" y="22048"/>
                    </a:cubicBezTo>
                    <a:cubicBezTo>
                      <a:pt x="1310" y="22091"/>
                      <a:pt x="1378" y="22268"/>
                      <a:pt x="1479" y="22268"/>
                    </a:cubicBezTo>
                    <a:cubicBezTo>
                      <a:pt x="1490" y="22268"/>
                      <a:pt x="1501" y="22265"/>
                      <a:pt x="1513" y="22261"/>
                    </a:cubicBezTo>
                    <a:cubicBezTo>
                      <a:pt x="2104" y="22048"/>
                      <a:pt x="2671" y="21765"/>
                      <a:pt x="3214" y="21505"/>
                    </a:cubicBezTo>
                    <a:cubicBezTo>
                      <a:pt x="3805" y="21268"/>
                      <a:pt x="4396" y="21056"/>
                      <a:pt x="4963" y="20796"/>
                    </a:cubicBezTo>
                    <a:cubicBezTo>
                      <a:pt x="6120" y="20371"/>
                      <a:pt x="7302" y="19945"/>
                      <a:pt x="8483" y="19567"/>
                    </a:cubicBezTo>
                    <a:cubicBezTo>
                      <a:pt x="8814" y="19449"/>
                      <a:pt x="9168" y="19355"/>
                      <a:pt x="9475" y="19236"/>
                    </a:cubicBezTo>
                    <a:cubicBezTo>
                      <a:pt x="9664" y="19189"/>
                      <a:pt x="9830" y="19118"/>
                      <a:pt x="9995" y="19071"/>
                    </a:cubicBezTo>
                    <a:cubicBezTo>
                      <a:pt x="10161" y="19000"/>
                      <a:pt x="10302" y="18929"/>
                      <a:pt x="10491" y="18858"/>
                    </a:cubicBezTo>
                    <a:close/>
                    <a:moveTo>
                      <a:pt x="22187" y="22662"/>
                    </a:moveTo>
                    <a:lnTo>
                      <a:pt x="22187" y="22662"/>
                    </a:lnTo>
                    <a:cubicBezTo>
                      <a:pt x="22230" y="22722"/>
                      <a:pt x="22276" y="22770"/>
                      <a:pt x="22324" y="22812"/>
                    </a:cubicBezTo>
                    <a:lnTo>
                      <a:pt x="22324" y="22812"/>
                    </a:lnTo>
                    <a:cubicBezTo>
                      <a:pt x="22280" y="22761"/>
                      <a:pt x="22235" y="22710"/>
                      <a:pt x="22187" y="22662"/>
                    </a:cubicBezTo>
                    <a:close/>
                    <a:moveTo>
                      <a:pt x="12358" y="19236"/>
                    </a:moveTo>
                    <a:lnTo>
                      <a:pt x="12358" y="19236"/>
                    </a:lnTo>
                    <a:cubicBezTo>
                      <a:pt x="11815" y="19449"/>
                      <a:pt x="11247" y="19662"/>
                      <a:pt x="10728" y="19851"/>
                    </a:cubicBezTo>
                    <a:cubicBezTo>
                      <a:pt x="10184" y="20063"/>
                      <a:pt x="9664" y="20300"/>
                      <a:pt x="9121" y="20536"/>
                    </a:cubicBezTo>
                    <a:cubicBezTo>
                      <a:pt x="8058" y="21008"/>
                      <a:pt x="7042" y="21457"/>
                      <a:pt x="5955" y="21930"/>
                    </a:cubicBezTo>
                    <a:cubicBezTo>
                      <a:pt x="5364" y="22190"/>
                      <a:pt x="4750" y="22450"/>
                      <a:pt x="4183" y="22757"/>
                    </a:cubicBezTo>
                    <a:cubicBezTo>
                      <a:pt x="4044" y="22836"/>
                      <a:pt x="4121" y="23015"/>
                      <a:pt x="4261" y="23015"/>
                    </a:cubicBezTo>
                    <a:cubicBezTo>
                      <a:pt x="4288" y="23015"/>
                      <a:pt x="4318" y="23008"/>
                      <a:pt x="4348" y="22993"/>
                    </a:cubicBezTo>
                    <a:cubicBezTo>
                      <a:pt x="5412" y="22544"/>
                      <a:pt x="6451" y="22048"/>
                      <a:pt x="7467" y="21576"/>
                    </a:cubicBezTo>
                    <a:cubicBezTo>
                      <a:pt x="8507" y="21103"/>
                      <a:pt x="9570" y="20630"/>
                      <a:pt x="10610" y="20134"/>
                    </a:cubicBezTo>
                    <a:cubicBezTo>
                      <a:pt x="11200" y="19827"/>
                      <a:pt x="11767" y="19544"/>
                      <a:pt x="12358" y="19236"/>
                    </a:cubicBezTo>
                    <a:close/>
                    <a:moveTo>
                      <a:pt x="16540" y="17583"/>
                    </a:moveTo>
                    <a:cubicBezTo>
                      <a:pt x="15477" y="17819"/>
                      <a:pt x="14414" y="18055"/>
                      <a:pt x="13350" y="18315"/>
                    </a:cubicBezTo>
                    <a:cubicBezTo>
                      <a:pt x="12311" y="18622"/>
                      <a:pt x="11295" y="18906"/>
                      <a:pt x="10255" y="19260"/>
                    </a:cubicBezTo>
                    <a:cubicBezTo>
                      <a:pt x="8176" y="19945"/>
                      <a:pt x="6144" y="20725"/>
                      <a:pt x="4136" y="21576"/>
                    </a:cubicBezTo>
                    <a:cubicBezTo>
                      <a:pt x="3569" y="21812"/>
                      <a:pt x="3025" y="22072"/>
                      <a:pt x="2482" y="22308"/>
                    </a:cubicBezTo>
                    <a:cubicBezTo>
                      <a:pt x="1915" y="22568"/>
                      <a:pt x="1371" y="22804"/>
                      <a:pt x="828" y="23135"/>
                    </a:cubicBezTo>
                    <a:cubicBezTo>
                      <a:pt x="701" y="23219"/>
                      <a:pt x="725" y="23379"/>
                      <a:pt x="816" y="23379"/>
                    </a:cubicBezTo>
                    <a:cubicBezTo>
                      <a:pt x="827" y="23379"/>
                      <a:pt x="839" y="23376"/>
                      <a:pt x="851" y="23371"/>
                    </a:cubicBezTo>
                    <a:cubicBezTo>
                      <a:pt x="1371" y="23182"/>
                      <a:pt x="1867" y="22946"/>
                      <a:pt x="2340" y="22686"/>
                    </a:cubicBezTo>
                    <a:cubicBezTo>
                      <a:pt x="2836" y="22450"/>
                      <a:pt x="3332" y="22261"/>
                      <a:pt x="3852" y="22024"/>
                    </a:cubicBezTo>
                    <a:cubicBezTo>
                      <a:pt x="4844" y="21576"/>
                      <a:pt x="5813" y="21150"/>
                      <a:pt x="6853" y="20772"/>
                    </a:cubicBezTo>
                    <a:cubicBezTo>
                      <a:pt x="8885" y="19969"/>
                      <a:pt x="10940" y="19307"/>
                      <a:pt x="13020" y="18646"/>
                    </a:cubicBezTo>
                    <a:cubicBezTo>
                      <a:pt x="13610" y="18480"/>
                      <a:pt x="14177" y="18315"/>
                      <a:pt x="14768" y="18126"/>
                    </a:cubicBezTo>
                    <a:cubicBezTo>
                      <a:pt x="15359" y="17937"/>
                      <a:pt x="15949" y="17772"/>
                      <a:pt x="16540" y="17606"/>
                    </a:cubicBezTo>
                    <a:cubicBezTo>
                      <a:pt x="16564" y="17606"/>
                      <a:pt x="16540" y="17583"/>
                      <a:pt x="16540" y="17583"/>
                    </a:cubicBezTo>
                    <a:close/>
                    <a:moveTo>
                      <a:pt x="21596" y="20890"/>
                    </a:moveTo>
                    <a:lnTo>
                      <a:pt x="21596" y="20890"/>
                    </a:lnTo>
                    <a:cubicBezTo>
                      <a:pt x="22045" y="21245"/>
                      <a:pt x="22470" y="21646"/>
                      <a:pt x="22943" y="22001"/>
                    </a:cubicBezTo>
                    <a:cubicBezTo>
                      <a:pt x="23392" y="22355"/>
                      <a:pt x="23865" y="22710"/>
                      <a:pt x="24337" y="23017"/>
                    </a:cubicBezTo>
                    <a:cubicBezTo>
                      <a:pt x="25259" y="23702"/>
                      <a:pt x="26204" y="24387"/>
                      <a:pt x="27101" y="25072"/>
                    </a:cubicBezTo>
                    <a:cubicBezTo>
                      <a:pt x="27645" y="25450"/>
                      <a:pt x="28165" y="25828"/>
                      <a:pt x="28732" y="26183"/>
                    </a:cubicBezTo>
                    <a:cubicBezTo>
                      <a:pt x="28756" y="26212"/>
                      <a:pt x="28781" y="26224"/>
                      <a:pt x="28803" y="26224"/>
                    </a:cubicBezTo>
                    <a:cubicBezTo>
                      <a:pt x="28888" y="26224"/>
                      <a:pt x="28939" y="26045"/>
                      <a:pt x="28826" y="25970"/>
                    </a:cubicBezTo>
                    <a:cubicBezTo>
                      <a:pt x="27905" y="25309"/>
                      <a:pt x="26960" y="24647"/>
                      <a:pt x="26015" y="23962"/>
                    </a:cubicBezTo>
                    <a:cubicBezTo>
                      <a:pt x="25070" y="23324"/>
                      <a:pt x="24148" y="22639"/>
                      <a:pt x="23227" y="22001"/>
                    </a:cubicBezTo>
                    <a:cubicBezTo>
                      <a:pt x="22683" y="21599"/>
                      <a:pt x="22116" y="21292"/>
                      <a:pt x="21596" y="20890"/>
                    </a:cubicBezTo>
                    <a:close/>
                    <a:moveTo>
                      <a:pt x="13965" y="21576"/>
                    </a:moveTo>
                    <a:lnTo>
                      <a:pt x="13965" y="21576"/>
                    </a:lnTo>
                    <a:cubicBezTo>
                      <a:pt x="13610" y="22024"/>
                      <a:pt x="13232" y="22473"/>
                      <a:pt x="12878" y="22946"/>
                    </a:cubicBezTo>
                    <a:cubicBezTo>
                      <a:pt x="12523" y="23371"/>
                      <a:pt x="12169" y="23844"/>
                      <a:pt x="11838" y="24316"/>
                    </a:cubicBezTo>
                    <a:cubicBezTo>
                      <a:pt x="11177" y="25238"/>
                      <a:pt x="10491" y="26183"/>
                      <a:pt x="9806" y="27104"/>
                    </a:cubicBezTo>
                    <a:cubicBezTo>
                      <a:pt x="9428" y="27624"/>
                      <a:pt x="9050" y="28168"/>
                      <a:pt x="8672" y="28735"/>
                    </a:cubicBezTo>
                    <a:cubicBezTo>
                      <a:pt x="8575" y="28783"/>
                      <a:pt x="8656" y="28877"/>
                      <a:pt x="8754" y="28877"/>
                    </a:cubicBezTo>
                    <a:cubicBezTo>
                      <a:pt x="8799" y="28877"/>
                      <a:pt x="8848" y="28857"/>
                      <a:pt x="8885" y="28805"/>
                    </a:cubicBezTo>
                    <a:cubicBezTo>
                      <a:pt x="9570" y="27908"/>
                      <a:pt x="10231" y="26963"/>
                      <a:pt x="10893" y="26017"/>
                    </a:cubicBezTo>
                    <a:cubicBezTo>
                      <a:pt x="11555" y="25072"/>
                      <a:pt x="12240" y="24151"/>
                      <a:pt x="12878" y="23206"/>
                    </a:cubicBezTo>
                    <a:cubicBezTo>
                      <a:pt x="13256" y="22662"/>
                      <a:pt x="13587" y="22119"/>
                      <a:pt x="13965" y="21576"/>
                    </a:cubicBezTo>
                    <a:close/>
                    <a:moveTo>
                      <a:pt x="18099" y="18102"/>
                    </a:moveTo>
                    <a:cubicBezTo>
                      <a:pt x="18099" y="18102"/>
                      <a:pt x="18076" y="18102"/>
                      <a:pt x="18076" y="18126"/>
                    </a:cubicBezTo>
                    <a:cubicBezTo>
                      <a:pt x="18808" y="18929"/>
                      <a:pt x="19564" y="19756"/>
                      <a:pt x="20320" y="20512"/>
                    </a:cubicBezTo>
                    <a:cubicBezTo>
                      <a:pt x="21100" y="21292"/>
                      <a:pt x="21880" y="22024"/>
                      <a:pt x="22683" y="22733"/>
                    </a:cubicBezTo>
                    <a:cubicBezTo>
                      <a:pt x="24313" y="24175"/>
                      <a:pt x="25991" y="25569"/>
                      <a:pt x="27739" y="26868"/>
                    </a:cubicBezTo>
                    <a:cubicBezTo>
                      <a:pt x="28236" y="27222"/>
                      <a:pt x="28708" y="27577"/>
                      <a:pt x="29204" y="27931"/>
                    </a:cubicBezTo>
                    <a:cubicBezTo>
                      <a:pt x="29724" y="28286"/>
                      <a:pt x="30220" y="28640"/>
                      <a:pt x="30740" y="28924"/>
                    </a:cubicBezTo>
                    <a:cubicBezTo>
                      <a:pt x="30765" y="28939"/>
                      <a:pt x="30790" y="28945"/>
                      <a:pt x="30814" y="28945"/>
                    </a:cubicBezTo>
                    <a:cubicBezTo>
                      <a:pt x="30900" y="28945"/>
                      <a:pt x="30961" y="28856"/>
                      <a:pt x="30905" y="28782"/>
                    </a:cubicBezTo>
                    <a:cubicBezTo>
                      <a:pt x="30480" y="28451"/>
                      <a:pt x="30008" y="28144"/>
                      <a:pt x="29559" y="27837"/>
                    </a:cubicBezTo>
                    <a:cubicBezTo>
                      <a:pt x="29133" y="27506"/>
                      <a:pt x="28685" y="27222"/>
                      <a:pt x="28236" y="26892"/>
                    </a:cubicBezTo>
                    <a:cubicBezTo>
                      <a:pt x="27361" y="26254"/>
                      <a:pt x="26487" y="25592"/>
                      <a:pt x="25660" y="24907"/>
                    </a:cubicBezTo>
                    <a:cubicBezTo>
                      <a:pt x="23983" y="23560"/>
                      <a:pt x="22329" y="22119"/>
                      <a:pt x="20746" y="20630"/>
                    </a:cubicBezTo>
                    <a:cubicBezTo>
                      <a:pt x="20297" y="20229"/>
                      <a:pt x="19871" y="19803"/>
                      <a:pt x="19446" y="19402"/>
                    </a:cubicBezTo>
                    <a:cubicBezTo>
                      <a:pt x="18997" y="18977"/>
                      <a:pt x="18548" y="18528"/>
                      <a:pt x="18099" y="18102"/>
                    </a:cubicBezTo>
                    <a:close/>
                    <a:moveTo>
                      <a:pt x="22324" y="22812"/>
                    </a:moveTo>
                    <a:cubicBezTo>
                      <a:pt x="22494" y="23012"/>
                      <a:pt x="22637" y="23230"/>
                      <a:pt x="22825" y="23418"/>
                    </a:cubicBezTo>
                    <a:cubicBezTo>
                      <a:pt x="23038" y="23655"/>
                      <a:pt x="23274" y="23844"/>
                      <a:pt x="23486" y="24056"/>
                    </a:cubicBezTo>
                    <a:cubicBezTo>
                      <a:pt x="23935" y="24505"/>
                      <a:pt x="24408" y="24907"/>
                      <a:pt x="24857" y="25332"/>
                    </a:cubicBezTo>
                    <a:cubicBezTo>
                      <a:pt x="25802" y="26159"/>
                      <a:pt x="26794" y="26963"/>
                      <a:pt x="27763" y="27719"/>
                    </a:cubicBezTo>
                    <a:cubicBezTo>
                      <a:pt x="28330" y="28168"/>
                      <a:pt x="28897" y="28616"/>
                      <a:pt x="29511" y="28971"/>
                    </a:cubicBezTo>
                    <a:cubicBezTo>
                      <a:pt x="29521" y="28977"/>
                      <a:pt x="29532" y="28980"/>
                      <a:pt x="29544" y="28980"/>
                    </a:cubicBezTo>
                    <a:cubicBezTo>
                      <a:pt x="29617" y="28980"/>
                      <a:pt x="29711" y="28863"/>
                      <a:pt x="29630" y="28782"/>
                    </a:cubicBezTo>
                    <a:cubicBezTo>
                      <a:pt x="29157" y="28380"/>
                      <a:pt x="28614" y="28049"/>
                      <a:pt x="28117" y="27671"/>
                    </a:cubicBezTo>
                    <a:lnTo>
                      <a:pt x="26605" y="26514"/>
                    </a:lnTo>
                    <a:cubicBezTo>
                      <a:pt x="25637" y="25734"/>
                      <a:pt x="24691" y="24907"/>
                      <a:pt x="23770" y="24080"/>
                    </a:cubicBezTo>
                    <a:cubicBezTo>
                      <a:pt x="23510" y="23844"/>
                      <a:pt x="23250" y="23607"/>
                      <a:pt x="23014" y="23371"/>
                    </a:cubicBezTo>
                    <a:cubicBezTo>
                      <a:pt x="22872" y="23253"/>
                      <a:pt x="22754" y="23135"/>
                      <a:pt x="22589" y="23017"/>
                    </a:cubicBezTo>
                    <a:cubicBezTo>
                      <a:pt x="22498" y="22941"/>
                      <a:pt x="22408" y="22885"/>
                      <a:pt x="22324" y="22812"/>
                    </a:cubicBezTo>
                    <a:close/>
                    <a:moveTo>
                      <a:pt x="15075" y="19284"/>
                    </a:moveTo>
                    <a:cubicBezTo>
                      <a:pt x="14862" y="19402"/>
                      <a:pt x="14650" y="19473"/>
                      <a:pt x="14484" y="19591"/>
                    </a:cubicBezTo>
                    <a:lnTo>
                      <a:pt x="13941" y="19945"/>
                    </a:lnTo>
                    <a:cubicBezTo>
                      <a:pt x="13587" y="20229"/>
                      <a:pt x="13209" y="20489"/>
                      <a:pt x="12854" y="20749"/>
                    </a:cubicBezTo>
                    <a:cubicBezTo>
                      <a:pt x="12145" y="21316"/>
                      <a:pt x="11460" y="21883"/>
                      <a:pt x="10775" y="22497"/>
                    </a:cubicBezTo>
                    <a:cubicBezTo>
                      <a:pt x="9475" y="23678"/>
                      <a:pt x="8247" y="24978"/>
                      <a:pt x="7089" y="26325"/>
                    </a:cubicBezTo>
                    <a:cubicBezTo>
                      <a:pt x="6758" y="26726"/>
                      <a:pt x="6475" y="27104"/>
                      <a:pt x="6168" y="27553"/>
                    </a:cubicBezTo>
                    <a:cubicBezTo>
                      <a:pt x="6026" y="27742"/>
                      <a:pt x="5908" y="27955"/>
                      <a:pt x="5790" y="28168"/>
                    </a:cubicBezTo>
                    <a:cubicBezTo>
                      <a:pt x="5671" y="28404"/>
                      <a:pt x="5577" y="28593"/>
                      <a:pt x="5530" y="28876"/>
                    </a:cubicBezTo>
                    <a:cubicBezTo>
                      <a:pt x="5530" y="28956"/>
                      <a:pt x="5605" y="29025"/>
                      <a:pt x="5676" y="29025"/>
                    </a:cubicBezTo>
                    <a:cubicBezTo>
                      <a:pt x="5710" y="29025"/>
                      <a:pt x="5743" y="29009"/>
                      <a:pt x="5766" y="28971"/>
                    </a:cubicBezTo>
                    <a:cubicBezTo>
                      <a:pt x="5884" y="28782"/>
                      <a:pt x="6002" y="28616"/>
                      <a:pt x="6073" y="28404"/>
                    </a:cubicBezTo>
                    <a:cubicBezTo>
                      <a:pt x="6215" y="28191"/>
                      <a:pt x="6286" y="28002"/>
                      <a:pt x="6404" y="27837"/>
                    </a:cubicBezTo>
                    <a:cubicBezTo>
                      <a:pt x="6640" y="27482"/>
                      <a:pt x="6900" y="27128"/>
                      <a:pt x="7184" y="26797"/>
                    </a:cubicBezTo>
                    <a:cubicBezTo>
                      <a:pt x="7727" y="26112"/>
                      <a:pt x="8318" y="25474"/>
                      <a:pt x="8908" y="24836"/>
                    </a:cubicBezTo>
                    <a:cubicBezTo>
                      <a:pt x="10137" y="23537"/>
                      <a:pt x="11436" y="22355"/>
                      <a:pt x="12783" y="21198"/>
                    </a:cubicBezTo>
                    <a:cubicBezTo>
                      <a:pt x="13161" y="20867"/>
                      <a:pt x="13563" y="20583"/>
                      <a:pt x="13941" y="20252"/>
                    </a:cubicBezTo>
                    <a:cubicBezTo>
                      <a:pt x="14106" y="20111"/>
                      <a:pt x="14319" y="19945"/>
                      <a:pt x="14508" y="19803"/>
                    </a:cubicBezTo>
                    <a:cubicBezTo>
                      <a:pt x="14721" y="19662"/>
                      <a:pt x="14886" y="19473"/>
                      <a:pt x="15075" y="19307"/>
                    </a:cubicBezTo>
                    <a:lnTo>
                      <a:pt x="15075" y="19284"/>
                    </a:lnTo>
                    <a:close/>
                    <a:moveTo>
                      <a:pt x="19328" y="19780"/>
                    </a:moveTo>
                    <a:cubicBezTo>
                      <a:pt x="19446" y="19993"/>
                      <a:pt x="19517" y="20182"/>
                      <a:pt x="19635" y="20371"/>
                    </a:cubicBezTo>
                    <a:lnTo>
                      <a:pt x="19990" y="20890"/>
                    </a:lnTo>
                    <a:cubicBezTo>
                      <a:pt x="20273" y="21245"/>
                      <a:pt x="20533" y="21646"/>
                      <a:pt x="20793" y="22001"/>
                    </a:cubicBezTo>
                    <a:cubicBezTo>
                      <a:pt x="21360" y="22710"/>
                      <a:pt x="21903" y="23371"/>
                      <a:pt x="22541" y="24056"/>
                    </a:cubicBezTo>
                    <a:cubicBezTo>
                      <a:pt x="23723" y="25356"/>
                      <a:pt x="25022" y="26608"/>
                      <a:pt x="26369" y="27742"/>
                    </a:cubicBezTo>
                    <a:cubicBezTo>
                      <a:pt x="26771" y="28073"/>
                      <a:pt x="27149" y="28380"/>
                      <a:pt x="27574" y="28664"/>
                    </a:cubicBezTo>
                    <a:cubicBezTo>
                      <a:pt x="27787" y="28805"/>
                      <a:pt x="27999" y="28924"/>
                      <a:pt x="28212" y="29042"/>
                    </a:cubicBezTo>
                    <a:cubicBezTo>
                      <a:pt x="28448" y="29160"/>
                      <a:pt x="28637" y="29254"/>
                      <a:pt x="28921" y="29325"/>
                    </a:cubicBezTo>
                    <a:cubicBezTo>
                      <a:pt x="29039" y="29325"/>
                      <a:pt x="29086" y="29160"/>
                      <a:pt x="28992" y="29089"/>
                    </a:cubicBezTo>
                    <a:cubicBezTo>
                      <a:pt x="28826" y="28971"/>
                      <a:pt x="28661" y="28853"/>
                      <a:pt x="28448" y="28758"/>
                    </a:cubicBezTo>
                    <a:cubicBezTo>
                      <a:pt x="28236" y="28640"/>
                      <a:pt x="28047" y="28546"/>
                      <a:pt x="27881" y="28427"/>
                    </a:cubicBezTo>
                    <a:cubicBezTo>
                      <a:pt x="27527" y="28191"/>
                      <a:pt x="27172" y="27931"/>
                      <a:pt x="26842" y="27671"/>
                    </a:cubicBezTo>
                    <a:cubicBezTo>
                      <a:pt x="26156" y="27104"/>
                      <a:pt x="25518" y="26514"/>
                      <a:pt x="24857" y="25923"/>
                    </a:cubicBezTo>
                    <a:cubicBezTo>
                      <a:pt x="23557" y="24718"/>
                      <a:pt x="22376" y="23418"/>
                      <a:pt x="21242" y="22048"/>
                    </a:cubicBezTo>
                    <a:cubicBezTo>
                      <a:pt x="20911" y="21670"/>
                      <a:pt x="20628" y="21292"/>
                      <a:pt x="20297" y="20890"/>
                    </a:cubicBezTo>
                    <a:cubicBezTo>
                      <a:pt x="20131" y="20725"/>
                      <a:pt x="19990" y="20512"/>
                      <a:pt x="19848" y="20347"/>
                    </a:cubicBezTo>
                    <a:cubicBezTo>
                      <a:pt x="19706" y="20134"/>
                      <a:pt x="19517" y="19945"/>
                      <a:pt x="19352" y="19780"/>
                    </a:cubicBezTo>
                    <a:close/>
                    <a:moveTo>
                      <a:pt x="12063" y="22243"/>
                    </a:moveTo>
                    <a:lnTo>
                      <a:pt x="12063" y="22243"/>
                    </a:lnTo>
                    <a:cubicBezTo>
                      <a:pt x="11857" y="22429"/>
                      <a:pt x="11638" y="22579"/>
                      <a:pt x="11436" y="22781"/>
                    </a:cubicBezTo>
                    <a:cubicBezTo>
                      <a:pt x="11200" y="22993"/>
                      <a:pt x="10988" y="23229"/>
                      <a:pt x="10775" y="23442"/>
                    </a:cubicBezTo>
                    <a:cubicBezTo>
                      <a:pt x="10350" y="23867"/>
                      <a:pt x="9924" y="24340"/>
                      <a:pt x="9523" y="24812"/>
                    </a:cubicBezTo>
                    <a:cubicBezTo>
                      <a:pt x="8696" y="25758"/>
                      <a:pt x="7892" y="26750"/>
                      <a:pt x="7113" y="27719"/>
                    </a:cubicBezTo>
                    <a:cubicBezTo>
                      <a:pt x="6687" y="28286"/>
                      <a:pt x="6238" y="28853"/>
                      <a:pt x="5884" y="29467"/>
                    </a:cubicBezTo>
                    <a:cubicBezTo>
                      <a:pt x="5832" y="29536"/>
                      <a:pt x="5906" y="29630"/>
                      <a:pt x="5978" y="29630"/>
                    </a:cubicBezTo>
                    <a:cubicBezTo>
                      <a:pt x="6004" y="29630"/>
                      <a:pt x="6030" y="29617"/>
                      <a:pt x="6049" y="29585"/>
                    </a:cubicBezTo>
                    <a:cubicBezTo>
                      <a:pt x="6475" y="29113"/>
                      <a:pt x="6806" y="28569"/>
                      <a:pt x="7184" y="28073"/>
                    </a:cubicBezTo>
                    <a:lnTo>
                      <a:pt x="8341" y="26561"/>
                    </a:lnTo>
                    <a:cubicBezTo>
                      <a:pt x="9097" y="25592"/>
                      <a:pt x="9924" y="24647"/>
                      <a:pt x="10751" y="23726"/>
                    </a:cubicBezTo>
                    <a:cubicBezTo>
                      <a:pt x="10988" y="23466"/>
                      <a:pt x="11224" y="23206"/>
                      <a:pt x="11460" y="22970"/>
                    </a:cubicBezTo>
                    <a:cubicBezTo>
                      <a:pt x="11578" y="22828"/>
                      <a:pt x="11696" y="22710"/>
                      <a:pt x="11815" y="22544"/>
                    </a:cubicBezTo>
                    <a:cubicBezTo>
                      <a:pt x="11901" y="22441"/>
                      <a:pt x="11975" y="22337"/>
                      <a:pt x="12063" y="22243"/>
                    </a:cubicBezTo>
                    <a:close/>
                    <a:moveTo>
                      <a:pt x="19281" y="22521"/>
                    </a:moveTo>
                    <a:cubicBezTo>
                      <a:pt x="19493" y="23064"/>
                      <a:pt x="19706" y="23607"/>
                      <a:pt x="19919" y="24151"/>
                    </a:cubicBezTo>
                    <a:cubicBezTo>
                      <a:pt x="20108" y="24671"/>
                      <a:pt x="20344" y="25214"/>
                      <a:pt x="20580" y="25734"/>
                    </a:cubicBezTo>
                    <a:cubicBezTo>
                      <a:pt x="21053" y="26797"/>
                      <a:pt x="21502" y="27837"/>
                      <a:pt x="21974" y="28900"/>
                    </a:cubicBezTo>
                    <a:cubicBezTo>
                      <a:pt x="22234" y="29491"/>
                      <a:pt x="22494" y="30105"/>
                      <a:pt x="22801" y="30672"/>
                    </a:cubicBezTo>
                    <a:cubicBezTo>
                      <a:pt x="22822" y="30714"/>
                      <a:pt x="22855" y="30731"/>
                      <a:pt x="22890" y="30731"/>
                    </a:cubicBezTo>
                    <a:cubicBezTo>
                      <a:pt x="22974" y="30731"/>
                      <a:pt x="23071" y="30631"/>
                      <a:pt x="23038" y="30530"/>
                    </a:cubicBezTo>
                    <a:cubicBezTo>
                      <a:pt x="22589" y="29467"/>
                      <a:pt x="22092" y="28427"/>
                      <a:pt x="21620" y="27388"/>
                    </a:cubicBezTo>
                    <a:cubicBezTo>
                      <a:pt x="21147" y="26372"/>
                      <a:pt x="20675" y="25309"/>
                      <a:pt x="20179" y="24269"/>
                    </a:cubicBezTo>
                    <a:cubicBezTo>
                      <a:pt x="19871" y="23678"/>
                      <a:pt x="19588" y="23111"/>
                      <a:pt x="19281" y="22521"/>
                    </a:cubicBezTo>
                    <a:close/>
                    <a:moveTo>
                      <a:pt x="16729" y="18031"/>
                    </a:moveTo>
                    <a:cubicBezTo>
                      <a:pt x="15926" y="18764"/>
                      <a:pt x="15099" y="19520"/>
                      <a:pt x="14319" y="20276"/>
                    </a:cubicBezTo>
                    <a:cubicBezTo>
                      <a:pt x="13563" y="21056"/>
                      <a:pt x="12831" y="21835"/>
                      <a:pt x="12122" y="22639"/>
                    </a:cubicBezTo>
                    <a:cubicBezTo>
                      <a:pt x="10657" y="24269"/>
                      <a:pt x="9286" y="25947"/>
                      <a:pt x="7987" y="27695"/>
                    </a:cubicBezTo>
                    <a:cubicBezTo>
                      <a:pt x="7632" y="28191"/>
                      <a:pt x="7278" y="28664"/>
                      <a:pt x="6924" y="29160"/>
                    </a:cubicBezTo>
                    <a:cubicBezTo>
                      <a:pt x="6569" y="29656"/>
                      <a:pt x="6215" y="30176"/>
                      <a:pt x="5908" y="30696"/>
                    </a:cubicBezTo>
                    <a:cubicBezTo>
                      <a:pt x="5870" y="30789"/>
                      <a:pt x="5951" y="30882"/>
                      <a:pt x="6010" y="30882"/>
                    </a:cubicBezTo>
                    <a:cubicBezTo>
                      <a:pt x="6026" y="30882"/>
                      <a:pt x="6040" y="30876"/>
                      <a:pt x="6049" y="30861"/>
                    </a:cubicBezTo>
                    <a:cubicBezTo>
                      <a:pt x="6380" y="30436"/>
                      <a:pt x="6711" y="29963"/>
                      <a:pt x="6995" y="29514"/>
                    </a:cubicBezTo>
                    <a:cubicBezTo>
                      <a:pt x="7325" y="29089"/>
                      <a:pt x="7632" y="28640"/>
                      <a:pt x="7940" y="28191"/>
                    </a:cubicBezTo>
                    <a:cubicBezTo>
                      <a:pt x="8601" y="27317"/>
                      <a:pt x="9239" y="26443"/>
                      <a:pt x="9924" y="25616"/>
                    </a:cubicBezTo>
                    <a:cubicBezTo>
                      <a:pt x="11295" y="23938"/>
                      <a:pt x="12736" y="22284"/>
                      <a:pt x="14201" y="20701"/>
                    </a:cubicBezTo>
                    <a:cubicBezTo>
                      <a:pt x="14626" y="20252"/>
                      <a:pt x="15028" y="19827"/>
                      <a:pt x="15453" y="19402"/>
                    </a:cubicBezTo>
                    <a:cubicBezTo>
                      <a:pt x="15855" y="18953"/>
                      <a:pt x="16304" y="18504"/>
                      <a:pt x="16753" y="18055"/>
                    </a:cubicBezTo>
                    <a:cubicBezTo>
                      <a:pt x="16753" y="18055"/>
                      <a:pt x="16753" y="18031"/>
                      <a:pt x="16729" y="18031"/>
                    </a:cubicBezTo>
                    <a:close/>
                    <a:moveTo>
                      <a:pt x="16493" y="22757"/>
                    </a:moveTo>
                    <a:lnTo>
                      <a:pt x="16493" y="22757"/>
                    </a:lnTo>
                    <a:cubicBezTo>
                      <a:pt x="16398" y="23324"/>
                      <a:pt x="16280" y="23915"/>
                      <a:pt x="16209" y="24482"/>
                    </a:cubicBezTo>
                    <a:cubicBezTo>
                      <a:pt x="16138" y="25025"/>
                      <a:pt x="16067" y="25616"/>
                      <a:pt x="15997" y="26183"/>
                    </a:cubicBezTo>
                    <a:cubicBezTo>
                      <a:pt x="15878" y="27341"/>
                      <a:pt x="15784" y="28451"/>
                      <a:pt x="15642" y="29609"/>
                    </a:cubicBezTo>
                    <a:lnTo>
                      <a:pt x="15477" y="31570"/>
                    </a:lnTo>
                    <a:cubicBezTo>
                      <a:pt x="15453" y="31653"/>
                      <a:pt x="15512" y="31694"/>
                      <a:pt x="15580" y="31694"/>
                    </a:cubicBezTo>
                    <a:cubicBezTo>
                      <a:pt x="15648" y="31694"/>
                      <a:pt x="15725" y="31653"/>
                      <a:pt x="15737" y="31570"/>
                    </a:cubicBezTo>
                    <a:cubicBezTo>
                      <a:pt x="15902" y="30412"/>
                      <a:pt x="15973" y="29278"/>
                      <a:pt x="16067" y="28144"/>
                    </a:cubicBezTo>
                    <a:cubicBezTo>
                      <a:pt x="16186" y="26986"/>
                      <a:pt x="16280" y="25852"/>
                      <a:pt x="16375" y="24718"/>
                    </a:cubicBezTo>
                    <a:cubicBezTo>
                      <a:pt x="16422" y="24056"/>
                      <a:pt x="16422" y="23418"/>
                      <a:pt x="16493" y="22757"/>
                    </a:cubicBezTo>
                    <a:close/>
                    <a:moveTo>
                      <a:pt x="16320" y="20242"/>
                    </a:moveTo>
                    <a:cubicBezTo>
                      <a:pt x="16317" y="20242"/>
                      <a:pt x="16312" y="20245"/>
                      <a:pt x="16304" y="20252"/>
                    </a:cubicBezTo>
                    <a:cubicBezTo>
                      <a:pt x="16186" y="20465"/>
                      <a:pt x="16067" y="20630"/>
                      <a:pt x="15949" y="20843"/>
                    </a:cubicBezTo>
                    <a:cubicBezTo>
                      <a:pt x="15855" y="21008"/>
                      <a:pt x="15737" y="21221"/>
                      <a:pt x="15666" y="21434"/>
                    </a:cubicBezTo>
                    <a:lnTo>
                      <a:pt x="15122" y="22662"/>
                    </a:lnTo>
                    <a:cubicBezTo>
                      <a:pt x="14792" y="23489"/>
                      <a:pt x="14484" y="24340"/>
                      <a:pt x="14201" y="25214"/>
                    </a:cubicBezTo>
                    <a:cubicBezTo>
                      <a:pt x="13681" y="26892"/>
                      <a:pt x="13232" y="28640"/>
                      <a:pt x="12949" y="30365"/>
                    </a:cubicBezTo>
                    <a:cubicBezTo>
                      <a:pt x="12854" y="30885"/>
                      <a:pt x="12783" y="31381"/>
                      <a:pt x="12760" y="31853"/>
                    </a:cubicBezTo>
                    <a:cubicBezTo>
                      <a:pt x="12736" y="32090"/>
                      <a:pt x="12736" y="32350"/>
                      <a:pt x="12736" y="32586"/>
                    </a:cubicBezTo>
                    <a:cubicBezTo>
                      <a:pt x="12736" y="32869"/>
                      <a:pt x="12783" y="33082"/>
                      <a:pt x="12854" y="33342"/>
                    </a:cubicBezTo>
                    <a:cubicBezTo>
                      <a:pt x="12872" y="33369"/>
                      <a:pt x="12913" y="33382"/>
                      <a:pt x="12957" y="33382"/>
                    </a:cubicBezTo>
                    <a:cubicBezTo>
                      <a:pt x="13031" y="33382"/>
                      <a:pt x="13114" y="33345"/>
                      <a:pt x="13114" y="33271"/>
                    </a:cubicBezTo>
                    <a:cubicBezTo>
                      <a:pt x="13114" y="33058"/>
                      <a:pt x="13138" y="32822"/>
                      <a:pt x="13114" y="32633"/>
                    </a:cubicBezTo>
                    <a:lnTo>
                      <a:pt x="13114" y="31972"/>
                    </a:lnTo>
                    <a:cubicBezTo>
                      <a:pt x="13138" y="31523"/>
                      <a:pt x="13185" y="31121"/>
                      <a:pt x="13256" y="30672"/>
                    </a:cubicBezTo>
                    <a:cubicBezTo>
                      <a:pt x="13421" y="29821"/>
                      <a:pt x="13587" y="28924"/>
                      <a:pt x="13776" y="28073"/>
                    </a:cubicBezTo>
                    <a:cubicBezTo>
                      <a:pt x="14177" y="26372"/>
                      <a:pt x="14673" y="24671"/>
                      <a:pt x="15311" y="23017"/>
                    </a:cubicBezTo>
                    <a:cubicBezTo>
                      <a:pt x="15477" y="22544"/>
                      <a:pt x="15666" y="22072"/>
                      <a:pt x="15831" y="21646"/>
                    </a:cubicBezTo>
                    <a:cubicBezTo>
                      <a:pt x="15926" y="21410"/>
                      <a:pt x="16020" y="21198"/>
                      <a:pt x="16091" y="20961"/>
                    </a:cubicBezTo>
                    <a:cubicBezTo>
                      <a:pt x="16186" y="20725"/>
                      <a:pt x="16280" y="20489"/>
                      <a:pt x="16327" y="20252"/>
                    </a:cubicBezTo>
                    <a:cubicBezTo>
                      <a:pt x="16327" y="20252"/>
                      <a:pt x="16327" y="20242"/>
                      <a:pt x="16320" y="20242"/>
                    </a:cubicBezTo>
                    <a:close/>
                    <a:moveTo>
                      <a:pt x="17840" y="20418"/>
                    </a:moveTo>
                    <a:cubicBezTo>
                      <a:pt x="17840" y="20654"/>
                      <a:pt x="17816" y="20867"/>
                      <a:pt x="17840" y="21103"/>
                    </a:cubicBezTo>
                    <a:cubicBezTo>
                      <a:pt x="17840" y="21316"/>
                      <a:pt x="17863" y="21552"/>
                      <a:pt x="17910" y="21741"/>
                    </a:cubicBezTo>
                    <a:cubicBezTo>
                      <a:pt x="17934" y="22190"/>
                      <a:pt x="17981" y="22639"/>
                      <a:pt x="18052" y="23088"/>
                    </a:cubicBezTo>
                    <a:cubicBezTo>
                      <a:pt x="18170" y="23962"/>
                      <a:pt x="18312" y="24860"/>
                      <a:pt x="18525" y="25734"/>
                    </a:cubicBezTo>
                    <a:cubicBezTo>
                      <a:pt x="18903" y="27482"/>
                      <a:pt x="19375" y="29184"/>
                      <a:pt x="19990" y="30837"/>
                    </a:cubicBezTo>
                    <a:cubicBezTo>
                      <a:pt x="20179" y="31310"/>
                      <a:pt x="20344" y="31783"/>
                      <a:pt x="20580" y="32231"/>
                    </a:cubicBezTo>
                    <a:cubicBezTo>
                      <a:pt x="20698" y="32444"/>
                      <a:pt x="20817" y="32680"/>
                      <a:pt x="20935" y="32893"/>
                    </a:cubicBezTo>
                    <a:cubicBezTo>
                      <a:pt x="21053" y="33082"/>
                      <a:pt x="21242" y="33295"/>
                      <a:pt x="21407" y="33484"/>
                    </a:cubicBezTo>
                    <a:cubicBezTo>
                      <a:pt x="21426" y="33491"/>
                      <a:pt x="21445" y="33494"/>
                      <a:pt x="21464" y="33494"/>
                    </a:cubicBezTo>
                    <a:cubicBezTo>
                      <a:pt x="21571" y="33494"/>
                      <a:pt x="21680" y="33395"/>
                      <a:pt x="21620" y="33295"/>
                    </a:cubicBezTo>
                    <a:cubicBezTo>
                      <a:pt x="21502" y="33129"/>
                      <a:pt x="21407" y="32917"/>
                      <a:pt x="21289" y="32751"/>
                    </a:cubicBezTo>
                    <a:cubicBezTo>
                      <a:pt x="21171" y="32562"/>
                      <a:pt x="21100" y="32350"/>
                      <a:pt x="20982" y="32184"/>
                    </a:cubicBezTo>
                    <a:cubicBezTo>
                      <a:pt x="20769" y="31783"/>
                      <a:pt x="20628" y="31405"/>
                      <a:pt x="20439" y="31003"/>
                    </a:cubicBezTo>
                    <a:cubicBezTo>
                      <a:pt x="20108" y="30176"/>
                      <a:pt x="19848" y="29349"/>
                      <a:pt x="19588" y="28475"/>
                    </a:cubicBezTo>
                    <a:cubicBezTo>
                      <a:pt x="19092" y="26797"/>
                      <a:pt x="18666" y="25049"/>
                      <a:pt x="18383" y="23348"/>
                    </a:cubicBezTo>
                    <a:cubicBezTo>
                      <a:pt x="18288" y="22851"/>
                      <a:pt x="18194" y="22379"/>
                      <a:pt x="18147" y="21859"/>
                    </a:cubicBezTo>
                    <a:cubicBezTo>
                      <a:pt x="18099" y="21623"/>
                      <a:pt x="18076" y="21387"/>
                      <a:pt x="18029" y="21150"/>
                    </a:cubicBezTo>
                    <a:cubicBezTo>
                      <a:pt x="17981" y="20890"/>
                      <a:pt x="17934" y="20654"/>
                      <a:pt x="17863" y="20418"/>
                    </a:cubicBezTo>
                    <a:close/>
                    <a:moveTo>
                      <a:pt x="18903" y="24387"/>
                    </a:moveTo>
                    <a:lnTo>
                      <a:pt x="18903" y="24387"/>
                    </a:lnTo>
                    <a:cubicBezTo>
                      <a:pt x="18997" y="24718"/>
                      <a:pt x="19021" y="25002"/>
                      <a:pt x="19092" y="25332"/>
                    </a:cubicBezTo>
                    <a:cubicBezTo>
                      <a:pt x="19139" y="25616"/>
                      <a:pt x="19234" y="25923"/>
                      <a:pt x="19328" y="26206"/>
                    </a:cubicBezTo>
                    <a:cubicBezTo>
                      <a:pt x="19493" y="26797"/>
                      <a:pt x="19682" y="27411"/>
                      <a:pt x="19871" y="28002"/>
                    </a:cubicBezTo>
                    <a:cubicBezTo>
                      <a:pt x="20297" y="29184"/>
                      <a:pt x="20698" y="30365"/>
                      <a:pt x="21218" y="31523"/>
                    </a:cubicBezTo>
                    <a:cubicBezTo>
                      <a:pt x="21478" y="32184"/>
                      <a:pt x="21738" y="32869"/>
                      <a:pt x="22092" y="33484"/>
                    </a:cubicBezTo>
                    <a:cubicBezTo>
                      <a:pt x="22111" y="33496"/>
                      <a:pt x="22135" y="33502"/>
                      <a:pt x="22161" y="33502"/>
                    </a:cubicBezTo>
                    <a:cubicBezTo>
                      <a:pt x="22236" y="33502"/>
                      <a:pt x="22323" y="33453"/>
                      <a:pt x="22305" y="33366"/>
                    </a:cubicBezTo>
                    <a:cubicBezTo>
                      <a:pt x="22092" y="32775"/>
                      <a:pt x="21809" y="32208"/>
                      <a:pt x="21573" y="31641"/>
                    </a:cubicBezTo>
                    <a:cubicBezTo>
                      <a:pt x="21336" y="31050"/>
                      <a:pt x="21100" y="30459"/>
                      <a:pt x="20864" y="29916"/>
                    </a:cubicBezTo>
                    <a:cubicBezTo>
                      <a:pt x="20415" y="28758"/>
                      <a:pt x="19990" y="27577"/>
                      <a:pt x="19612" y="26396"/>
                    </a:cubicBezTo>
                    <a:cubicBezTo>
                      <a:pt x="19493" y="26065"/>
                      <a:pt x="19399" y="25710"/>
                      <a:pt x="19281" y="25380"/>
                    </a:cubicBezTo>
                    <a:cubicBezTo>
                      <a:pt x="19234" y="25214"/>
                      <a:pt x="19163" y="25025"/>
                      <a:pt x="19115" y="24883"/>
                    </a:cubicBezTo>
                    <a:cubicBezTo>
                      <a:pt x="19045" y="24718"/>
                      <a:pt x="18974" y="24553"/>
                      <a:pt x="18903" y="24387"/>
                    </a:cubicBezTo>
                    <a:close/>
                    <a:moveTo>
                      <a:pt x="15241" y="24175"/>
                    </a:moveTo>
                    <a:lnTo>
                      <a:pt x="15241" y="24175"/>
                    </a:lnTo>
                    <a:cubicBezTo>
                      <a:pt x="15146" y="24458"/>
                      <a:pt x="15028" y="24765"/>
                      <a:pt x="14910" y="25096"/>
                    </a:cubicBezTo>
                    <a:cubicBezTo>
                      <a:pt x="14839" y="25380"/>
                      <a:pt x="14744" y="25687"/>
                      <a:pt x="14673" y="25970"/>
                    </a:cubicBezTo>
                    <a:cubicBezTo>
                      <a:pt x="14532" y="26585"/>
                      <a:pt x="14390" y="27175"/>
                      <a:pt x="14272" y="27813"/>
                    </a:cubicBezTo>
                    <a:cubicBezTo>
                      <a:pt x="14036" y="29042"/>
                      <a:pt x="13823" y="30294"/>
                      <a:pt x="13657" y="31523"/>
                    </a:cubicBezTo>
                    <a:cubicBezTo>
                      <a:pt x="13563" y="32231"/>
                      <a:pt x="13445" y="32940"/>
                      <a:pt x="13445" y="33649"/>
                    </a:cubicBezTo>
                    <a:cubicBezTo>
                      <a:pt x="13445" y="33699"/>
                      <a:pt x="13504" y="33729"/>
                      <a:pt x="13563" y="33729"/>
                    </a:cubicBezTo>
                    <a:cubicBezTo>
                      <a:pt x="13617" y="33729"/>
                      <a:pt x="13670" y="33705"/>
                      <a:pt x="13681" y="33649"/>
                    </a:cubicBezTo>
                    <a:cubicBezTo>
                      <a:pt x="13799" y="33035"/>
                      <a:pt x="13823" y="32420"/>
                      <a:pt x="13917" y="31806"/>
                    </a:cubicBezTo>
                    <a:lnTo>
                      <a:pt x="14177" y="29940"/>
                    </a:lnTo>
                    <a:cubicBezTo>
                      <a:pt x="14366" y="28687"/>
                      <a:pt x="14603" y="27482"/>
                      <a:pt x="14862" y="26277"/>
                    </a:cubicBezTo>
                    <a:cubicBezTo>
                      <a:pt x="14910" y="25923"/>
                      <a:pt x="15004" y="25592"/>
                      <a:pt x="15075" y="25238"/>
                    </a:cubicBezTo>
                    <a:cubicBezTo>
                      <a:pt x="15099" y="25049"/>
                      <a:pt x="15146" y="24883"/>
                      <a:pt x="15146" y="24694"/>
                    </a:cubicBezTo>
                    <a:cubicBezTo>
                      <a:pt x="15193" y="24529"/>
                      <a:pt x="15193" y="24340"/>
                      <a:pt x="15241" y="24175"/>
                    </a:cubicBezTo>
                    <a:close/>
                    <a:moveTo>
                      <a:pt x="17621" y="18281"/>
                    </a:moveTo>
                    <a:cubicBezTo>
                      <a:pt x="17614" y="18281"/>
                      <a:pt x="17603" y="18291"/>
                      <a:pt x="17603" y="18291"/>
                    </a:cubicBezTo>
                    <a:cubicBezTo>
                      <a:pt x="17840" y="19355"/>
                      <a:pt x="18076" y="20418"/>
                      <a:pt x="18336" y="21481"/>
                    </a:cubicBezTo>
                    <a:cubicBezTo>
                      <a:pt x="18643" y="22521"/>
                      <a:pt x="18926" y="23560"/>
                      <a:pt x="19281" y="24600"/>
                    </a:cubicBezTo>
                    <a:cubicBezTo>
                      <a:pt x="19966" y="26655"/>
                      <a:pt x="20722" y="28687"/>
                      <a:pt x="21596" y="30696"/>
                    </a:cubicBezTo>
                    <a:cubicBezTo>
                      <a:pt x="21833" y="31263"/>
                      <a:pt x="22092" y="31830"/>
                      <a:pt x="22329" y="32350"/>
                    </a:cubicBezTo>
                    <a:cubicBezTo>
                      <a:pt x="22589" y="32917"/>
                      <a:pt x="22825" y="33484"/>
                      <a:pt x="23156" y="34004"/>
                    </a:cubicBezTo>
                    <a:cubicBezTo>
                      <a:pt x="23205" y="34073"/>
                      <a:pt x="23268" y="34101"/>
                      <a:pt x="23318" y="34101"/>
                    </a:cubicBezTo>
                    <a:cubicBezTo>
                      <a:pt x="23387" y="34101"/>
                      <a:pt x="23433" y="34048"/>
                      <a:pt x="23392" y="33980"/>
                    </a:cubicBezTo>
                    <a:cubicBezTo>
                      <a:pt x="23179" y="33484"/>
                      <a:pt x="22943" y="32988"/>
                      <a:pt x="22707" y="32515"/>
                    </a:cubicBezTo>
                    <a:cubicBezTo>
                      <a:pt x="22470" y="31995"/>
                      <a:pt x="22258" y="31499"/>
                      <a:pt x="22022" y="31003"/>
                    </a:cubicBezTo>
                    <a:cubicBezTo>
                      <a:pt x="21596" y="29987"/>
                      <a:pt x="21171" y="29018"/>
                      <a:pt x="20793" y="27979"/>
                    </a:cubicBezTo>
                    <a:cubicBezTo>
                      <a:pt x="19990" y="25947"/>
                      <a:pt x="19304" y="23915"/>
                      <a:pt x="18666" y="21812"/>
                    </a:cubicBezTo>
                    <a:cubicBezTo>
                      <a:pt x="18477" y="21221"/>
                      <a:pt x="18336" y="20654"/>
                      <a:pt x="18123" y="20063"/>
                    </a:cubicBezTo>
                    <a:cubicBezTo>
                      <a:pt x="17958" y="19473"/>
                      <a:pt x="17769" y="18882"/>
                      <a:pt x="17627" y="18291"/>
                    </a:cubicBezTo>
                    <a:cubicBezTo>
                      <a:pt x="17627" y="18283"/>
                      <a:pt x="17624" y="18281"/>
                      <a:pt x="17621" y="18281"/>
                    </a:cubicBezTo>
                    <a:close/>
                    <a:moveTo>
                      <a:pt x="17143" y="18303"/>
                    </a:moveTo>
                    <a:cubicBezTo>
                      <a:pt x="17137" y="18303"/>
                      <a:pt x="17131" y="18315"/>
                      <a:pt x="17131" y="18339"/>
                    </a:cubicBezTo>
                    <a:cubicBezTo>
                      <a:pt x="16800" y="19355"/>
                      <a:pt x="16446" y="20418"/>
                      <a:pt x="16186" y="21457"/>
                    </a:cubicBezTo>
                    <a:cubicBezTo>
                      <a:pt x="15926" y="22497"/>
                      <a:pt x="15666" y="23560"/>
                      <a:pt x="15453" y="24623"/>
                    </a:cubicBezTo>
                    <a:cubicBezTo>
                      <a:pt x="15004" y="26750"/>
                      <a:pt x="14650" y="28900"/>
                      <a:pt x="14390" y="31050"/>
                    </a:cubicBezTo>
                    <a:cubicBezTo>
                      <a:pt x="14319" y="31641"/>
                      <a:pt x="14248" y="32279"/>
                      <a:pt x="14201" y="32869"/>
                    </a:cubicBezTo>
                    <a:cubicBezTo>
                      <a:pt x="14154" y="33484"/>
                      <a:pt x="14083" y="34074"/>
                      <a:pt x="14083" y="34689"/>
                    </a:cubicBezTo>
                    <a:cubicBezTo>
                      <a:pt x="14112" y="34775"/>
                      <a:pt x="14184" y="34827"/>
                      <a:pt x="14237" y="34827"/>
                    </a:cubicBezTo>
                    <a:cubicBezTo>
                      <a:pt x="14270" y="34827"/>
                      <a:pt x="14295" y="34806"/>
                      <a:pt x="14295" y="34760"/>
                    </a:cubicBezTo>
                    <a:cubicBezTo>
                      <a:pt x="14390" y="34216"/>
                      <a:pt x="14414" y="33649"/>
                      <a:pt x="14484" y="33129"/>
                    </a:cubicBezTo>
                    <a:cubicBezTo>
                      <a:pt x="14532" y="32586"/>
                      <a:pt x="14603" y="32042"/>
                      <a:pt x="14650" y="31499"/>
                    </a:cubicBezTo>
                    <a:cubicBezTo>
                      <a:pt x="14768" y="30436"/>
                      <a:pt x="14910" y="29349"/>
                      <a:pt x="15075" y="28286"/>
                    </a:cubicBezTo>
                    <a:cubicBezTo>
                      <a:pt x="15382" y="26112"/>
                      <a:pt x="15831" y="24009"/>
                      <a:pt x="16304" y="21883"/>
                    </a:cubicBezTo>
                    <a:cubicBezTo>
                      <a:pt x="16446" y="21292"/>
                      <a:pt x="16611" y="20701"/>
                      <a:pt x="16729" y="20134"/>
                    </a:cubicBezTo>
                    <a:cubicBezTo>
                      <a:pt x="16871" y="19544"/>
                      <a:pt x="17013" y="18929"/>
                      <a:pt x="17154" y="18339"/>
                    </a:cubicBezTo>
                    <a:cubicBezTo>
                      <a:pt x="17154" y="18315"/>
                      <a:pt x="17148" y="18303"/>
                      <a:pt x="17143" y="1830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3"/>
              <p:cNvSpPr/>
              <p:nvPr/>
            </p:nvSpPr>
            <p:spPr>
              <a:xfrm>
                <a:off x="680525" y="1862475"/>
                <a:ext cx="752575" cy="752550"/>
              </a:xfrm>
              <a:custGeom>
                <a:avLst/>
                <a:gdLst/>
                <a:ahLst/>
                <a:cxnLst/>
                <a:rect l="l" t="t" r="r" b="b"/>
                <a:pathLst>
                  <a:path w="30103" h="30102" extrusionOk="0">
                    <a:moveTo>
                      <a:pt x="14626" y="1"/>
                    </a:moveTo>
                    <a:cubicBezTo>
                      <a:pt x="14107" y="1"/>
                      <a:pt x="13752" y="379"/>
                      <a:pt x="13587" y="780"/>
                    </a:cubicBezTo>
                    <a:cubicBezTo>
                      <a:pt x="13374" y="1300"/>
                      <a:pt x="13327" y="1820"/>
                      <a:pt x="13280" y="2364"/>
                    </a:cubicBezTo>
                    <a:cubicBezTo>
                      <a:pt x="13280" y="2883"/>
                      <a:pt x="13327" y="3427"/>
                      <a:pt x="13350" y="3923"/>
                    </a:cubicBezTo>
                    <a:cubicBezTo>
                      <a:pt x="13398" y="4419"/>
                      <a:pt x="13469" y="4892"/>
                      <a:pt x="13516" y="5388"/>
                    </a:cubicBezTo>
                    <a:cubicBezTo>
                      <a:pt x="13681" y="6380"/>
                      <a:pt x="13847" y="7325"/>
                      <a:pt x="14059" y="8294"/>
                    </a:cubicBezTo>
                    <a:cubicBezTo>
                      <a:pt x="14272" y="9263"/>
                      <a:pt x="14461" y="10231"/>
                      <a:pt x="14626" y="11224"/>
                    </a:cubicBezTo>
                    <a:cubicBezTo>
                      <a:pt x="14792" y="12192"/>
                      <a:pt x="14910" y="13161"/>
                      <a:pt x="14933" y="14154"/>
                    </a:cubicBezTo>
                    <a:cubicBezTo>
                      <a:pt x="14933" y="14248"/>
                      <a:pt x="14981" y="14343"/>
                      <a:pt x="14981" y="14461"/>
                    </a:cubicBezTo>
                    <a:lnTo>
                      <a:pt x="14981" y="14579"/>
                    </a:lnTo>
                    <a:cubicBezTo>
                      <a:pt x="14674" y="13634"/>
                      <a:pt x="14414" y="12665"/>
                      <a:pt x="14083" y="11720"/>
                    </a:cubicBezTo>
                    <a:cubicBezTo>
                      <a:pt x="13728" y="10657"/>
                      <a:pt x="13350" y="9617"/>
                      <a:pt x="12902" y="8601"/>
                    </a:cubicBezTo>
                    <a:cubicBezTo>
                      <a:pt x="12500" y="7656"/>
                      <a:pt x="12027" y="6687"/>
                      <a:pt x="11460" y="5813"/>
                    </a:cubicBezTo>
                    <a:cubicBezTo>
                      <a:pt x="10917" y="4963"/>
                      <a:pt x="10302" y="4088"/>
                      <a:pt x="9594" y="3356"/>
                    </a:cubicBezTo>
                    <a:cubicBezTo>
                      <a:pt x="9310" y="3025"/>
                      <a:pt x="8956" y="2742"/>
                      <a:pt x="8530" y="2505"/>
                    </a:cubicBezTo>
                    <a:cubicBezTo>
                      <a:pt x="8259" y="2352"/>
                      <a:pt x="7902" y="2175"/>
                      <a:pt x="7565" y="2175"/>
                    </a:cubicBezTo>
                    <a:cubicBezTo>
                      <a:pt x="7432" y="2175"/>
                      <a:pt x="7303" y="2202"/>
                      <a:pt x="7184" y="2269"/>
                    </a:cubicBezTo>
                    <a:cubicBezTo>
                      <a:pt x="6735" y="2482"/>
                      <a:pt x="6617" y="3001"/>
                      <a:pt x="6664" y="3450"/>
                    </a:cubicBezTo>
                    <a:cubicBezTo>
                      <a:pt x="6735" y="3947"/>
                      <a:pt x="6971" y="4443"/>
                      <a:pt x="7207" y="4915"/>
                    </a:cubicBezTo>
                    <a:cubicBezTo>
                      <a:pt x="7444" y="5388"/>
                      <a:pt x="7727" y="5837"/>
                      <a:pt x="8034" y="6262"/>
                    </a:cubicBezTo>
                    <a:cubicBezTo>
                      <a:pt x="8318" y="6664"/>
                      <a:pt x="8625" y="7065"/>
                      <a:pt x="8908" y="7443"/>
                    </a:cubicBezTo>
                    <a:cubicBezTo>
                      <a:pt x="9546" y="8199"/>
                      <a:pt x="10184" y="8932"/>
                      <a:pt x="10846" y="9688"/>
                    </a:cubicBezTo>
                    <a:cubicBezTo>
                      <a:pt x="11484" y="10420"/>
                      <a:pt x="12145" y="11153"/>
                      <a:pt x="12760" y="11933"/>
                    </a:cubicBezTo>
                    <a:cubicBezTo>
                      <a:pt x="13374" y="12665"/>
                      <a:pt x="13965" y="13468"/>
                      <a:pt x="14508" y="14295"/>
                    </a:cubicBezTo>
                    <a:lnTo>
                      <a:pt x="14674" y="14555"/>
                    </a:lnTo>
                    <a:cubicBezTo>
                      <a:pt x="14688" y="14583"/>
                      <a:pt x="14693" y="14611"/>
                      <a:pt x="14706" y="14635"/>
                    </a:cubicBezTo>
                    <a:lnTo>
                      <a:pt x="14706" y="14635"/>
                    </a:lnTo>
                    <a:cubicBezTo>
                      <a:pt x="14008" y="13939"/>
                      <a:pt x="13266" y="13267"/>
                      <a:pt x="12547" y="12594"/>
                    </a:cubicBezTo>
                    <a:cubicBezTo>
                      <a:pt x="11697" y="11862"/>
                      <a:pt x="10846" y="11153"/>
                      <a:pt x="9948" y="10468"/>
                    </a:cubicBezTo>
                    <a:cubicBezTo>
                      <a:pt x="9097" y="9853"/>
                      <a:pt x="8200" y="9286"/>
                      <a:pt x="7302" y="8790"/>
                    </a:cubicBezTo>
                    <a:cubicBezTo>
                      <a:pt x="6404" y="8318"/>
                      <a:pt x="5435" y="7869"/>
                      <a:pt x="4467" y="7609"/>
                    </a:cubicBezTo>
                    <a:cubicBezTo>
                      <a:pt x="4018" y="7491"/>
                      <a:pt x="3569" y="7396"/>
                      <a:pt x="3096" y="7396"/>
                    </a:cubicBezTo>
                    <a:cubicBezTo>
                      <a:pt x="2647" y="7396"/>
                      <a:pt x="2057" y="7467"/>
                      <a:pt x="1797" y="7869"/>
                    </a:cubicBezTo>
                    <a:cubicBezTo>
                      <a:pt x="1560" y="8318"/>
                      <a:pt x="1702" y="8814"/>
                      <a:pt x="1986" y="9168"/>
                    </a:cubicBezTo>
                    <a:cubicBezTo>
                      <a:pt x="2293" y="9593"/>
                      <a:pt x="2742" y="9948"/>
                      <a:pt x="3191" y="10208"/>
                    </a:cubicBezTo>
                    <a:cubicBezTo>
                      <a:pt x="3592" y="10515"/>
                      <a:pt x="4065" y="10751"/>
                      <a:pt x="4537" y="10940"/>
                    </a:cubicBezTo>
                    <a:cubicBezTo>
                      <a:pt x="4986" y="11153"/>
                      <a:pt x="5435" y="11366"/>
                      <a:pt x="5908" y="11531"/>
                    </a:cubicBezTo>
                    <a:cubicBezTo>
                      <a:pt x="6829" y="11933"/>
                      <a:pt x="7727" y="12216"/>
                      <a:pt x="8672" y="12547"/>
                    </a:cubicBezTo>
                    <a:cubicBezTo>
                      <a:pt x="9617" y="12878"/>
                      <a:pt x="10562" y="13161"/>
                      <a:pt x="11484" y="13516"/>
                    </a:cubicBezTo>
                    <a:cubicBezTo>
                      <a:pt x="12405" y="13870"/>
                      <a:pt x="13327" y="14248"/>
                      <a:pt x="14177" y="14697"/>
                    </a:cubicBezTo>
                    <a:cubicBezTo>
                      <a:pt x="14272" y="14768"/>
                      <a:pt x="14390" y="14791"/>
                      <a:pt x="14461" y="14839"/>
                    </a:cubicBezTo>
                    <a:cubicBezTo>
                      <a:pt x="14508" y="14886"/>
                      <a:pt x="14532" y="14886"/>
                      <a:pt x="14555" y="14910"/>
                    </a:cubicBezTo>
                    <a:cubicBezTo>
                      <a:pt x="13587" y="14673"/>
                      <a:pt x="12618" y="14437"/>
                      <a:pt x="11626" y="14224"/>
                    </a:cubicBezTo>
                    <a:cubicBezTo>
                      <a:pt x="10539" y="13988"/>
                      <a:pt x="9452" y="13776"/>
                      <a:pt x="8318" y="13657"/>
                    </a:cubicBezTo>
                    <a:cubicBezTo>
                      <a:pt x="7471" y="13559"/>
                      <a:pt x="6592" y="13510"/>
                      <a:pt x="5720" y="13510"/>
                    </a:cubicBezTo>
                    <a:cubicBezTo>
                      <a:pt x="5546" y="13510"/>
                      <a:pt x="5372" y="13512"/>
                      <a:pt x="5199" y="13516"/>
                    </a:cubicBezTo>
                    <a:cubicBezTo>
                      <a:pt x="4183" y="13539"/>
                      <a:pt x="3167" y="13657"/>
                      <a:pt x="2151" y="13894"/>
                    </a:cubicBezTo>
                    <a:cubicBezTo>
                      <a:pt x="1702" y="14012"/>
                      <a:pt x="1277" y="14177"/>
                      <a:pt x="875" y="14413"/>
                    </a:cubicBezTo>
                    <a:cubicBezTo>
                      <a:pt x="497" y="14650"/>
                      <a:pt x="25" y="15004"/>
                      <a:pt x="1" y="15477"/>
                    </a:cubicBezTo>
                    <a:cubicBezTo>
                      <a:pt x="1" y="15973"/>
                      <a:pt x="379" y="16327"/>
                      <a:pt x="804" y="16493"/>
                    </a:cubicBezTo>
                    <a:cubicBezTo>
                      <a:pt x="1300" y="16705"/>
                      <a:pt x="1820" y="16776"/>
                      <a:pt x="2364" y="16800"/>
                    </a:cubicBezTo>
                    <a:cubicBezTo>
                      <a:pt x="2883" y="16800"/>
                      <a:pt x="3427" y="16776"/>
                      <a:pt x="3923" y="16729"/>
                    </a:cubicBezTo>
                    <a:cubicBezTo>
                      <a:pt x="4419" y="16682"/>
                      <a:pt x="4892" y="16611"/>
                      <a:pt x="5412" y="16564"/>
                    </a:cubicBezTo>
                    <a:cubicBezTo>
                      <a:pt x="6380" y="16422"/>
                      <a:pt x="7325" y="16233"/>
                      <a:pt x="8294" y="16020"/>
                    </a:cubicBezTo>
                    <a:cubicBezTo>
                      <a:pt x="9263" y="15831"/>
                      <a:pt x="10255" y="15618"/>
                      <a:pt x="11224" y="15477"/>
                    </a:cubicBezTo>
                    <a:cubicBezTo>
                      <a:pt x="12193" y="15288"/>
                      <a:pt x="13161" y="15170"/>
                      <a:pt x="14154" y="15146"/>
                    </a:cubicBezTo>
                    <a:cubicBezTo>
                      <a:pt x="14272" y="15146"/>
                      <a:pt x="14343" y="15122"/>
                      <a:pt x="14461" y="15122"/>
                    </a:cubicBezTo>
                    <a:lnTo>
                      <a:pt x="14579" y="15122"/>
                    </a:lnTo>
                    <a:cubicBezTo>
                      <a:pt x="13634" y="15406"/>
                      <a:pt x="12665" y="15689"/>
                      <a:pt x="11720" y="15996"/>
                    </a:cubicBezTo>
                    <a:cubicBezTo>
                      <a:pt x="10657" y="16351"/>
                      <a:pt x="9617" y="16729"/>
                      <a:pt x="8601" y="17178"/>
                    </a:cubicBezTo>
                    <a:cubicBezTo>
                      <a:pt x="7656" y="17603"/>
                      <a:pt x="6711" y="18076"/>
                      <a:pt x="5813" y="18643"/>
                    </a:cubicBezTo>
                    <a:cubicBezTo>
                      <a:pt x="4963" y="19163"/>
                      <a:pt x="4112" y="19777"/>
                      <a:pt x="3356" y="20486"/>
                    </a:cubicBezTo>
                    <a:cubicBezTo>
                      <a:pt x="3049" y="20793"/>
                      <a:pt x="2742" y="21147"/>
                      <a:pt x="2505" y="21549"/>
                    </a:cubicBezTo>
                    <a:cubicBezTo>
                      <a:pt x="2293" y="21927"/>
                      <a:pt x="2033" y="22470"/>
                      <a:pt x="2269" y="22919"/>
                    </a:cubicBezTo>
                    <a:cubicBezTo>
                      <a:pt x="2450" y="23301"/>
                      <a:pt x="2853" y="23426"/>
                      <a:pt x="3245" y="23426"/>
                    </a:cubicBezTo>
                    <a:cubicBezTo>
                      <a:pt x="3314" y="23426"/>
                      <a:pt x="3383" y="23423"/>
                      <a:pt x="3451" y="23415"/>
                    </a:cubicBezTo>
                    <a:cubicBezTo>
                      <a:pt x="3947" y="23345"/>
                      <a:pt x="4467" y="23108"/>
                      <a:pt x="4939" y="22872"/>
                    </a:cubicBezTo>
                    <a:cubicBezTo>
                      <a:pt x="5412" y="22636"/>
                      <a:pt x="5837" y="22352"/>
                      <a:pt x="6262" y="22045"/>
                    </a:cubicBezTo>
                    <a:cubicBezTo>
                      <a:pt x="6664" y="21762"/>
                      <a:pt x="7066" y="21454"/>
                      <a:pt x="7444" y="21171"/>
                    </a:cubicBezTo>
                    <a:cubicBezTo>
                      <a:pt x="8200" y="20557"/>
                      <a:pt x="8956" y="19895"/>
                      <a:pt x="9688" y="19257"/>
                    </a:cubicBezTo>
                    <a:cubicBezTo>
                      <a:pt x="10421" y="18595"/>
                      <a:pt x="11153" y="17958"/>
                      <a:pt x="11933" y="17320"/>
                    </a:cubicBezTo>
                    <a:cubicBezTo>
                      <a:pt x="12665" y="16705"/>
                      <a:pt x="13469" y="16115"/>
                      <a:pt x="14296" y="15595"/>
                    </a:cubicBezTo>
                    <a:lnTo>
                      <a:pt x="14555" y="15406"/>
                    </a:lnTo>
                    <a:cubicBezTo>
                      <a:pt x="14626" y="15382"/>
                      <a:pt x="14650" y="15382"/>
                      <a:pt x="14674" y="15359"/>
                    </a:cubicBezTo>
                    <a:lnTo>
                      <a:pt x="14674" y="15359"/>
                    </a:lnTo>
                    <a:cubicBezTo>
                      <a:pt x="13965" y="16067"/>
                      <a:pt x="13280" y="16800"/>
                      <a:pt x="12618" y="17532"/>
                    </a:cubicBezTo>
                    <a:cubicBezTo>
                      <a:pt x="11862" y="18383"/>
                      <a:pt x="11153" y="19257"/>
                      <a:pt x="10492" y="20131"/>
                    </a:cubicBezTo>
                    <a:cubicBezTo>
                      <a:pt x="9854" y="20982"/>
                      <a:pt x="9310" y="21880"/>
                      <a:pt x="8790" y="22801"/>
                    </a:cubicBezTo>
                    <a:cubicBezTo>
                      <a:pt x="8318" y="23675"/>
                      <a:pt x="7892" y="24644"/>
                      <a:pt x="7609" y="25636"/>
                    </a:cubicBezTo>
                    <a:cubicBezTo>
                      <a:pt x="7491" y="26062"/>
                      <a:pt x="7420" y="26511"/>
                      <a:pt x="7420" y="26983"/>
                    </a:cubicBezTo>
                    <a:cubicBezTo>
                      <a:pt x="7420" y="27432"/>
                      <a:pt x="7467" y="28023"/>
                      <a:pt x="7892" y="28283"/>
                    </a:cubicBezTo>
                    <a:cubicBezTo>
                      <a:pt x="8044" y="28367"/>
                      <a:pt x="8207" y="28403"/>
                      <a:pt x="8371" y="28403"/>
                    </a:cubicBezTo>
                    <a:cubicBezTo>
                      <a:pt x="8667" y="28403"/>
                      <a:pt x="8964" y="28285"/>
                      <a:pt x="9192" y="28117"/>
                    </a:cubicBezTo>
                    <a:cubicBezTo>
                      <a:pt x="9594" y="27787"/>
                      <a:pt x="9948" y="27338"/>
                      <a:pt x="10208" y="26889"/>
                    </a:cubicBezTo>
                    <a:cubicBezTo>
                      <a:pt x="10515" y="26487"/>
                      <a:pt x="10751" y="26014"/>
                      <a:pt x="10964" y="25542"/>
                    </a:cubicBezTo>
                    <a:cubicBezTo>
                      <a:pt x="11153" y="25093"/>
                      <a:pt x="11366" y="24644"/>
                      <a:pt x="11555" y="24172"/>
                    </a:cubicBezTo>
                    <a:cubicBezTo>
                      <a:pt x="11933" y="23274"/>
                      <a:pt x="12216" y="22352"/>
                      <a:pt x="12547" y="21407"/>
                    </a:cubicBezTo>
                    <a:cubicBezTo>
                      <a:pt x="12878" y="20462"/>
                      <a:pt x="13161" y="19517"/>
                      <a:pt x="13516" y="18595"/>
                    </a:cubicBezTo>
                    <a:cubicBezTo>
                      <a:pt x="13870" y="17674"/>
                      <a:pt x="14272" y="16776"/>
                      <a:pt x="14697" y="15902"/>
                    </a:cubicBezTo>
                    <a:cubicBezTo>
                      <a:pt x="14768" y="15831"/>
                      <a:pt x="14792" y="15713"/>
                      <a:pt x="14863" y="15618"/>
                    </a:cubicBezTo>
                    <a:cubicBezTo>
                      <a:pt x="14886" y="15595"/>
                      <a:pt x="14886" y="15548"/>
                      <a:pt x="14910" y="15524"/>
                    </a:cubicBezTo>
                    <a:lnTo>
                      <a:pt x="14910" y="15524"/>
                    </a:lnTo>
                    <a:cubicBezTo>
                      <a:pt x="14674" y="16516"/>
                      <a:pt x="14437" y="17485"/>
                      <a:pt x="14225" y="18454"/>
                    </a:cubicBezTo>
                    <a:cubicBezTo>
                      <a:pt x="13988" y="19541"/>
                      <a:pt x="13799" y="20627"/>
                      <a:pt x="13681" y="21762"/>
                    </a:cubicBezTo>
                    <a:cubicBezTo>
                      <a:pt x="13563" y="22801"/>
                      <a:pt x="13492" y="23864"/>
                      <a:pt x="13516" y="24880"/>
                    </a:cubicBezTo>
                    <a:cubicBezTo>
                      <a:pt x="13563" y="25896"/>
                      <a:pt x="13681" y="26936"/>
                      <a:pt x="13917" y="27928"/>
                    </a:cubicBezTo>
                    <a:cubicBezTo>
                      <a:pt x="14036" y="28377"/>
                      <a:pt x="14177" y="28826"/>
                      <a:pt x="14414" y="29204"/>
                    </a:cubicBezTo>
                    <a:cubicBezTo>
                      <a:pt x="14650" y="29582"/>
                      <a:pt x="15004" y="30055"/>
                      <a:pt x="15477" y="30102"/>
                    </a:cubicBezTo>
                    <a:cubicBezTo>
                      <a:pt x="15973" y="30102"/>
                      <a:pt x="16327" y="29700"/>
                      <a:pt x="16517" y="29299"/>
                    </a:cubicBezTo>
                    <a:cubicBezTo>
                      <a:pt x="16706" y="28802"/>
                      <a:pt x="16776" y="28259"/>
                      <a:pt x="16800" y="27739"/>
                    </a:cubicBezTo>
                    <a:cubicBezTo>
                      <a:pt x="16800" y="27196"/>
                      <a:pt x="16776" y="26652"/>
                      <a:pt x="16753" y="26156"/>
                    </a:cubicBezTo>
                    <a:cubicBezTo>
                      <a:pt x="16682" y="25660"/>
                      <a:pt x="16635" y="25188"/>
                      <a:pt x="16564" y="24691"/>
                    </a:cubicBezTo>
                    <a:cubicBezTo>
                      <a:pt x="16422" y="23699"/>
                      <a:pt x="16233" y="22778"/>
                      <a:pt x="16044" y="21785"/>
                    </a:cubicBezTo>
                    <a:cubicBezTo>
                      <a:pt x="15831" y="20816"/>
                      <a:pt x="15619" y="19848"/>
                      <a:pt x="15477" y="18855"/>
                    </a:cubicBezTo>
                    <a:cubicBezTo>
                      <a:pt x="15288" y="17887"/>
                      <a:pt x="15170" y="16918"/>
                      <a:pt x="15146" y="15949"/>
                    </a:cubicBezTo>
                    <a:cubicBezTo>
                      <a:pt x="15146" y="15831"/>
                      <a:pt x="15122" y="15737"/>
                      <a:pt x="15122" y="15618"/>
                    </a:cubicBezTo>
                    <a:lnTo>
                      <a:pt x="15122" y="15500"/>
                    </a:lnTo>
                    <a:cubicBezTo>
                      <a:pt x="15406" y="16445"/>
                      <a:pt x="15690" y="17414"/>
                      <a:pt x="15997" y="18359"/>
                    </a:cubicBezTo>
                    <a:cubicBezTo>
                      <a:pt x="16351" y="19422"/>
                      <a:pt x="16753" y="20462"/>
                      <a:pt x="17178" y="21502"/>
                    </a:cubicBezTo>
                    <a:cubicBezTo>
                      <a:pt x="17603" y="22447"/>
                      <a:pt x="18076" y="23392"/>
                      <a:pt x="18643" y="24266"/>
                    </a:cubicBezTo>
                    <a:cubicBezTo>
                      <a:pt x="19163" y="25140"/>
                      <a:pt x="19777" y="25991"/>
                      <a:pt x="20486" y="26723"/>
                    </a:cubicBezTo>
                    <a:cubicBezTo>
                      <a:pt x="20793" y="27054"/>
                      <a:pt x="21147" y="27338"/>
                      <a:pt x="21549" y="27574"/>
                    </a:cubicBezTo>
                    <a:cubicBezTo>
                      <a:pt x="21838" y="27727"/>
                      <a:pt x="22187" y="27904"/>
                      <a:pt x="22528" y="27904"/>
                    </a:cubicBezTo>
                    <a:cubicBezTo>
                      <a:pt x="22661" y="27904"/>
                      <a:pt x="22793" y="27877"/>
                      <a:pt x="22920" y="27810"/>
                    </a:cubicBezTo>
                    <a:cubicBezTo>
                      <a:pt x="23368" y="27621"/>
                      <a:pt x="23487" y="27078"/>
                      <a:pt x="23416" y="26629"/>
                    </a:cubicBezTo>
                    <a:cubicBezTo>
                      <a:pt x="23368" y="26133"/>
                      <a:pt x="23132" y="25636"/>
                      <a:pt x="22896" y="25164"/>
                    </a:cubicBezTo>
                    <a:cubicBezTo>
                      <a:pt x="22660" y="24691"/>
                      <a:pt x="22352" y="24242"/>
                      <a:pt x="22069" y="23841"/>
                    </a:cubicBezTo>
                    <a:cubicBezTo>
                      <a:pt x="21762" y="23415"/>
                      <a:pt x="21478" y="23037"/>
                      <a:pt x="21171" y="22659"/>
                    </a:cubicBezTo>
                    <a:cubicBezTo>
                      <a:pt x="20557" y="21880"/>
                      <a:pt x="19895" y="21147"/>
                      <a:pt x="19257" y="20415"/>
                    </a:cubicBezTo>
                    <a:cubicBezTo>
                      <a:pt x="18596" y="19659"/>
                      <a:pt x="17958" y="18926"/>
                      <a:pt x="17343" y="18170"/>
                    </a:cubicBezTo>
                    <a:cubicBezTo>
                      <a:pt x="16706" y="17414"/>
                      <a:pt x="16115" y="16634"/>
                      <a:pt x="15595" y="15807"/>
                    </a:cubicBezTo>
                    <a:lnTo>
                      <a:pt x="15406" y="15524"/>
                    </a:lnTo>
                    <a:cubicBezTo>
                      <a:pt x="15382" y="15477"/>
                      <a:pt x="15382" y="15453"/>
                      <a:pt x="15359" y="15406"/>
                    </a:cubicBezTo>
                    <a:lnTo>
                      <a:pt x="15359" y="15406"/>
                    </a:lnTo>
                    <a:cubicBezTo>
                      <a:pt x="16068" y="16115"/>
                      <a:pt x="16800" y="16800"/>
                      <a:pt x="17532" y="17485"/>
                    </a:cubicBezTo>
                    <a:cubicBezTo>
                      <a:pt x="18383" y="18217"/>
                      <a:pt x="19257" y="18926"/>
                      <a:pt x="20131" y="19611"/>
                    </a:cubicBezTo>
                    <a:cubicBezTo>
                      <a:pt x="21006" y="20226"/>
                      <a:pt x="21880" y="20793"/>
                      <a:pt x="22801" y="21289"/>
                    </a:cubicBezTo>
                    <a:cubicBezTo>
                      <a:pt x="23676" y="21762"/>
                      <a:pt x="24644" y="22210"/>
                      <a:pt x="25637" y="22470"/>
                    </a:cubicBezTo>
                    <a:cubicBezTo>
                      <a:pt x="26062" y="22589"/>
                      <a:pt x="26511" y="22683"/>
                      <a:pt x="26983" y="22683"/>
                    </a:cubicBezTo>
                    <a:cubicBezTo>
                      <a:pt x="27432" y="22683"/>
                      <a:pt x="28023" y="22612"/>
                      <a:pt x="28283" y="22210"/>
                    </a:cubicBezTo>
                    <a:cubicBezTo>
                      <a:pt x="28566" y="21785"/>
                      <a:pt x="28401" y="21289"/>
                      <a:pt x="28118" y="20911"/>
                    </a:cubicBezTo>
                    <a:cubicBezTo>
                      <a:pt x="27787" y="20486"/>
                      <a:pt x="27338" y="20131"/>
                      <a:pt x="26913" y="19871"/>
                    </a:cubicBezTo>
                    <a:cubicBezTo>
                      <a:pt x="26487" y="19588"/>
                      <a:pt x="26015" y="19352"/>
                      <a:pt x="25542" y="19139"/>
                    </a:cubicBezTo>
                    <a:cubicBezTo>
                      <a:pt x="25093" y="18926"/>
                      <a:pt x="24668" y="18714"/>
                      <a:pt x="24195" y="18548"/>
                    </a:cubicBezTo>
                    <a:cubicBezTo>
                      <a:pt x="23274" y="18170"/>
                      <a:pt x="22352" y="17863"/>
                      <a:pt x="21407" y="17532"/>
                    </a:cubicBezTo>
                    <a:cubicBezTo>
                      <a:pt x="20462" y="17225"/>
                      <a:pt x="19517" y="16918"/>
                      <a:pt x="18596" y="16564"/>
                    </a:cubicBezTo>
                    <a:cubicBezTo>
                      <a:pt x="17698" y="16209"/>
                      <a:pt x="16776" y="15831"/>
                      <a:pt x="15926" y="15382"/>
                    </a:cubicBezTo>
                    <a:cubicBezTo>
                      <a:pt x="15831" y="15335"/>
                      <a:pt x="15713" y="15288"/>
                      <a:pt x="15619" y="15240"/>
                    </a:cubicBezTo>
                    <a:cubicBezTo>
                      <a:pt x="15595" y="15217"/>
                      <a:pt x="15571" y="15217"/>
                      <a:pt x="15524" y="15170"/>
                    </a:cubicBezTo>
                    <a:lnTo>
                      <a:pt x="15524" y="15170"/>
                    </a:lnTo>
                    <a:cubicBezTo>
                      <a:pt x="16517" y="15406"/>
                      <a:pt x="17485" y="15642"/>
                      <a:pt x="18454" y="15855"/>
                    </a:cubicBezTo>
                    <a:cubicBezTo>
                      <a:pt x="19541" y="16091"/>
                      <a:pt x="20651" y="16304"/>
                      <a:pt x="21762" y="16422"/>
                    </a:cubicBezTo>
                    <a:cubicBezTo>
                      <a:pt x="22628" y="16520"/>
                      <a:pt x="23511" y="16569"/>
                      <a:pt x="24383" y="16569"/>
                    </a:cubicBezTo>
                    <a:cubicBezTo>
                      <a:pt x="24557" y="16569"/>
                      <a:pt x="24731" y="16567"/>
                      <a:pt x="24904" y="16564"/>
                    </a:cubicBezTo>
                    <a:cubicBezTo>
                      <a:pt x="25897" y="16540"/>
                      <a:pt x="26936" y="16422"/>
                      <a:pt x="27929" y="16185"/>
                    </a:cubicBezTo>
                    <a:cubicBezTo>
                      <a:pt x="28377" y="16067"/>
                      <a:pt x="28826" y="15926"/>
                      <a:pt x="29204" y="15689"/>
                    </a:cubicBezTo>
                    <a:cubicBezTo>
                      <a:pt x="29582" y="15453"/>
                      <a:pt x="30055" y="15099"/>
                      <a:pt x="30102" y="14626"/>
                    </a:cubicBezTo>
                    <a:cubicBezTo>
                      <a:pt x="30102" y="14106"/>
                      <a:pt x="29701" y="13752"/>
                      <a:pt x="29299" y="13586"/>
                    </a:cubicBezTo>
                    <a:cubicBezTo>
                      <a:pt x="28803" y="13374"/>
                      <a:pt x="28259" y="13327"/>
                      <a:pt x="27740" y="13279"/>
                    </a:cubicBezTo>
                    <a:cubicBezTo>
                      <a:pt x="27196" y="13279"/>
                      <a:pt x="26676" y="13327"/>
                      <a:pt x="26156" y="13350"/>
                    </a:cubicBezTo>
                    <a:cubicBezTo>
                      <a:pt x="25660" y="13397"/>
                      <a:pt x="25188" y="13468"/>
                      <a:pt x="24692" y="13516"/>
                    </a:cubicBezTo>
                    <a:cubicBezTo>
                      <a:pt x="23723" y="13681"/>
                      <a:pt x="22778" y="13846"/>
                      <a:pt x="21785" y="14059"/>
                    </a:cubicBezTo>
                    <a:cubicBezTo>
                      <a:pt x="20817" y="14272"/>
                      <a:pt x="19848" y="14461"/>
                      <a:pt x="18879" y="14626"/>
                    </a:cubicBezTo>
                    <a:cubicBezTo>
                      <a:pt x="17887" y="14791"/>
                      <a:pt x="16918" y="14910"/>
                      <a:pt x="15949" y="14933"/>
                    </a:cubicBezTo>
                    <a:cubicBezTo>
                      <a:pt x="15831" y="14933"/>
                      <a:pt x="15737" y="14981"/>
                      <a:pt x="15619" y="14981"/>
                    </a:cubicBezTo>
                    <a:lnTo>
                      <a:pt x="15501" y="14981"/>
                    </a:lnTo>
                    <a:cubicBezTo>
                      <a:pt x="16446" y="14673"/>
                      <a:pt x="17414" y="14413"/>
                      <a:pt x="18359" y="14083"/>
                    </a:cubicBezTo>
                    <a:cubicBezTo>
                      <a:pt x="19423" y="13728"/>
                      <a:pt x="20462" y="13350"/>
                      <a:pt x="21502" y="12901"/>
                    </a:cubicBezTo>
                    <a:cubicBezTo>
                      <a:pt x="22447" y="12500"/>
                      <a:pt x="23392" y="12027"/>
                      <a:pt x="24266" y="11460"/>
                    </a:cubicBezTo>
                    <a:cubicBezTo>
                      <a:pt x="25141" y="10917"/>
                      <a:pt x="25991" y="10302"/>
                      <a:pt x="26724" y="9593"/>
                    </a:cubicBezTo>
                    <a:cubicBezTo>
                      <a:pt x="27054" y="9310"/>
                      <a:pt x="27338" y="8956"/>
                      <a:pt x="27574" y="8530"/>
                    </a:cubicBezTo>
                    <a:cubicBezTo>
                      <a:pt x="27787" y="8152"/>
                      <a:pt x="28047" y="7609"/>
                      <a:pt x="27810" y="7183"/>
                    </a:cubicBezTo>
                    <a:cubicBezTo>
                      <a:pt x="27647" y="6795"/>
                      <a:pt x="27217" y="6654"/>
                      <a:pt x="26813" y="6654"/>
                    </a:cubicBezTo>
                    <a:cubicBezTo>
                      <a:pt x="26751" y="6654"/>
                      <a:pt x="26689" y="6657"/>
                      <a:pt x="26629" y="6664"/>
                    </a:cubicBezTo>
                    <a:cubicBezTo>
                      <a:pt x="26133" y="6735"/>
                      <a:pt x="25637" y="6971"/>
                      <a:pt x="25164" y="7207"/>
                    </a:cubicBezTo>
                    <a:cubicBezTo>
                      <a:pt x="24692" y="7443"/>
                      <a:pt x="24243" y="7727"/>
                      <a:pt x="23841" y="8034"/>
                    </a:cubicBezTo>
                    <a:cubicBezTo>
                      <a:pt x="23416" y="8318"/>
                      <a:pt x="23038" y="8625"/>
                      <a:pt x="22660" y="8908"/>
                    </a:cubicBezTo>
                    <a:cubicBezTo>
                      <a:pt x="21880" y="9546"/>
                      <a:pt x="21147" y="10184"/>
                      <a:pt x="20415" y="10846"/>
                    </a:cubicBezTo>
                    <a:cubicBezTo>
                      <a:pt x="19659" y="11484"/>
                      <a:pt x="18927" y="12145"/>
                      <a:pt x="18170" y="12760"/>
                    </a:cubicBezTo>
                    <a:cubicBezTo>
                      <a:pt x="17414" y="13374"/>
                      <a:pt x="16635" y="13965"/>
                      <a:pt x="15808" y="14508"/>
                    </a:cubicBezTo>
                    <a:lnTo>
                      <a:pt x="15524" y="14673"/>
                    </a:lnTo>
                    <a:cubicBezTo>
                      <a:pt x="15477" y="14697"/>
                      <a:pt x="15453" y="14697"/>
                      <a:pt x="15406" y="14744"/>
                    </a:cubicBezTo>
                    <a:cubicBezTo>
                      <a:pt x="16115" y="14035"/>
                      <a:pt x="16800" y="13279"/>
                      <a:pt x="17485" y="12547"/>
                    </a:cubicBezTo>
                    <a:cubicBezTo>
                      <a:pt x="18218" y="11696"/>
                      <a:pt x="18927" y="10846"/>
                      <a:pt x="19612" y="9948"/>
                    </a:cubicBezTo>
                    <a:cubicBezTo>
                      <a:pt x="20226" y="9097"/>
                      <a:pt x="20793" y="8199"/>
                      <a:pt x="21289" y="7302"/>
                    </a:cubicBezTo>
                    <a:cubicBezTo>
                      <a:pt x="21762" y="6404"/>
                      <a:pt x="22211" y="5435"/>
                      <a:pt x="22471" y="4466"/>
                    </a:cubicBezTo>
                    <a:cubicBezTo>
                      <a:pt x="22589" y="4017"/>
                      <a:pt x="22683" y="3569"/>
                      <a:pt x="22683" y="3096"/>
                    </a:cubicBezTo>
                    <a:cubicBezTo>
                      <a:pt x="22683" y="2647"/>
                      <a:pt x="22612" y="2056"/>
                      <a:pt x="22211" y="1796"/>
                    </a:cubicBezTo>
                    <a:cubicBezTo>
                      <a:pt x="22053" y="1714"/>
                      <a:pt x="21890" y="1677"/>
                      <a:pt x="21729" y="1677"/>
                    </a:cubicBezTo>
                    <a:cubicBezTo>
                      <a:pt x="21431" y="1677"/>
                      <a:pt x="21141" y="1801"/>
                      <a:pt x="20911" y="1985"/>
                    </a:cubicBezTo>
                    <a:cubicBezTo>
                      <a:pt x="20486" y="2293"/>
                      <a:pt x="20131" y="2742"/>
                      <a:pt x="19872" y="3190"/>
                    </a:cubicBezTo>
                    <a:cubicBezTo>
                      <a:pt x="19588" y="3592"/>
                      <a:pt x="19352" y="4065"/>
                      <a:pt x="19139" y="4537"/>
                    </a:cubicBezTo>
                    <a:cubicBezTo>
                      <a:pt x="18927" y="4986"/>
                      <a:pt x="18714" y="5435"/>
                      <a:pt x="18548" y="5908"/>
                    </a:cubicBezTo>
                    <a:cubicBezTo>
                      <a:pt x="18170" y="6829"/>
                      <a:pt x="17863" y="7727"/>
                      <a:pt x="17532" y="8672"/>
                    </a:cubicBezTo>
                    <a:cubicBezTo>
                      <a:pt x="17225" y="9617"/>
                      <a:pt x="16918" y="10562"/>
                      <a:pt x="16564" y="11484"/>
                    </a:cubicBezTo>
                    <a:cubicBezTo>
                      <a:pt x="16209" y="12405"/>
                      <a:pt x="15831" y="13303"/>
                      <a:pt x="15382" y="14177"/>
                    </a:cubicBezTo>
                    <a:cubicBezTo>
                      <a:pt x="15335" y="14248"/>
                      <a:pt x="15288" y="14366"/>
                      <a:pt x="15241" y="14461"/>
                    </a:cubicBezTo>
                    <a:cubicBezTo>
                      <a:pt x="15217" y="14484"/>
                      <a:pt x="15217" y="14532"/>
                      <a:pt x="15170" y="14555"/>
                    </a:cubicBezTo>
                    <a:cubicBezTo>
                      <a:pt x="15406" y="13586"/>
                      <a:pt x="15642" y="12594"/>
                      <a:pt x="15855" y="11625"/>
                    </a:cubicBezTo>
                    <a:cubicBezTo>
                      <a:pt x="16091" y="10539"/>
                      <a:pt x="16304" y="9452"/>
                      <a:pt x="16422" y="8318"/>
                    </a:cubicBezTo>
                    <a:cubicBezTo>
                      <a:pt x="16540" y="7278"/>
                      <a:pt x="16587" y="6215"/>
                      <a:pt x="16564" y="5199"/>
                    </a:cubicBezTo>
                    <a:cubicBezTo>
                      <a:pt x="16540" y="4183"/>
                      <a:pt x="16422" y="3143"/>
                      <a:pt x="16186" y="2151"/>
                    </a:cubicBezTo>
                    <a:cubicBezTo>
                      <a:pt x="16068" y="1702"/>
                      <a:pt x="15926" y="1253"/>
                      <a:pt x="15690" y="875"/>
                    </a:cubicBezTo>
                    <a:cubicBezTo>
                      <a:pt x="15453" y="497"/>
                      <a:pt x="15099" y="24"/>
                      <a:pt x="14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3"/>
              <p:cNvSpPr/>
              <p:nvPr/>
            </p:nvSpPr>
            <p:spPr>
              <a:xfrm>
                <a:off x="1075700" y="2042100"/>
                <a:ext cx="283075" cy="187225"/>
              </a:xfrm>
              <a:custGeom>
                <a:avLst/>
                <a:gdLst/>
                <a:ahLst/>
                <a:cxnLst/>
                <a:rect l="l" t="t" r="r" b="b"/>
                <a:pathLst>
                  <a:path w="11323" h="7489" extrusionOk="0">
                    <a:moveTo>
                      <a:pt x="11222" y="1"/>
                    </a:moveTo>
                    <a:cubicBezTo>
                      <a:pt x="11207" y="1"/>
                      <a:pt x="11191" y="7"/>
                      <a:pt x="11176" y="22"/>
                    </a:cubicBezTo>
                    <a:cubicBezTo>
                      <a:pt x="10822" y="282"/>
                      <a:pt x="10468" y="542"/>
                      <a:pt x="10160" y="825"/>
                    </a:cubicBezTo>
                    <a:cubicBezTo>
                      <a:pt x="9806" y="1085"/>
                      <a:pt x="9452" y="1345"/>
                      <a:pt x="9121" y="1605"/>
                    </a:cubicBezTo>
                    <a:cubicBezTo>
                      <a:pt x="8412" y="2149"/>
                      <a:pt x="7727" y="2645"/>
                      <a:pt x="6994" y="3141"/>
                    </a:cubicBezTo>
                    <a:cubicBezTo>
                      <a:pt x="5553" y="4157"/>
                      <a:pt x="4065" y="5102"/>
                      <a:pt x="2552" y="5976"/>
                    </a:cubicBezTo>
                    <a:cubicBezTo>
                      <a:pt x="2151" y="6212"/>
                      <a:pt x="1702" y="6449"/>
                      <a:pt x="1300" y="6732"/>
                    </a:cubicBezTo>
                    <a:cubicBezTo>
                      <a:pt x="875" y="6992"/>
                      <a:pt x="426" y="7228"/>
                      <a:pt x="1" y="7465"/>
                    </a:cubicBezTo>
                    <a:lnTo>
                      <a:pt x="1" y="7488"/>
                    </a:lnTo>
                    <a:cubicBezTo>
                      <a:pt x="780" y="7110"/>
                      <a:pt x="1584" y="6732"/>
                      <a:pt x="2363" y="6307"/>
                    </a:cubicBezTo>
                    <a:cubicBezTo>
                      <a:pt x="3120" y="5905"/>
                      <a:pt x="3852" y="5456"/>
                      <a:pt x="4608" y="4984"/>
                    </a:cubicBezTo>
                    <a:cubicBezTo>
                      <a:pt x="6097" y="4062"/>
                      <a:pt x="7561" y="3070"/>
                      <a:pt x="8932" y="2030"/>
                    </a:cubicBezTo>
                    <a:lnTo>
                      <a:pt x="10090" y="1133"/>
                    </a:lnTo>
                    <a:cubicBezTo>
                      <a:pt x="10468" y="849"/>
                      <a:pt x="10893" y="518"/>
                      <a:pt x="11247" y="188"/>
                    </a:cubicBezTo>
                    <a:cubicBezTo>
                      <a:pt x="11322" y="94"/>
                      <a:pt x="11279" y="1"/>
                      <a:pt x="1122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3"/>
              <p:cNvSpPr/>
              <p:nvPr/>
            </p:nvSpPr>
            <p:spPr>
              <a:xfrm>
                <a:off x="1149550" y="2065500"/>
                <a:ext cx="145250" cy="111850"/>
              </a:xfrm>
              <a:custGeom>
                <a:avLst/>
                <a:gdLst/>
                <a:ahLst/>
                <a:cxnLst/>
                <a:rect l="l" t="t" r="r" b="b"/>
                <a:pathLst>
                  <a:path w="5810" h="4474" extrusionOk="0">
                    <a:moveTo>
                      <a:pt x="5658" y="0"/>
                    </a:moveTo>
                    <a:cubicBezTo>
                      <a:pt x="5631" y="0"/>
                      <a:pt x="5603" y="10"/>
                      <a:pt x="5576" y="31"/>
                    </a:cubicBezTo>
                    <a:cubicBezTo>
                      <a:pt x="4844" y="598"/>
                      <a:pt x="4088" y="1189"/>
                      <a:pt x="3379" y="1732"/>
                    </a:cubicBezTo>
                    <a:cubicBezTo>
                      <a:pt x="2646" y="2299"/>
                      <a:pt x="1938" y="2890"/>
                      <a:pt x="1205" y="3457"/>
                    </a:cubicBezTo>
                    <a:cubicBezTo>
                      <a:pt x="780" y="3764"/>
                      <a:pt x="402" y="4119"/>
                      <a:pt x="0" y="4473"/>
                    </a:cubicBezTo>
                    <a:lnTo>
                      <a:pt x="1134" y="3693"/>
                    </a:lnTo>
                    <a:cubicBezTo>
                      <a:pt x="1536" y="3410"/>
                      <a:pt x="1914" y="3150"/>
                      <a:pt x="2268" y="2866"/>
                    </a:cubicBezTo>
                    <a:lnTo>
                      <a:pt x="4489" y="1165"/>
                    </a:lnTo>
                    <a:lnTo>
                      <a:pt x="5718" y="197"/>
                    </a:lnTo>
                    <a:cubicBezTo>
                      <a:pt x="5809" y="105"/>
                      <a:pt x="5746" y="0"/>
                      <a:pt x="565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3"/>
              <p:cNvSpPr/>
              <p:nvPr/>
            </p:nvSpPr>
            <p:spPr>
              <a:xfrm>
                <a:off x="1114700" y="2080425"/>
                <a:ext cx="239700" cy="134125"/>
              </a:xfrm>
              <a:custGeom>
                <a:avLst/>
                <a:gdLst/>
                <a:ahLst/>
                <a:cxnLst/>
                <a:rect l="l" t="t" r="r" b="b"/>
                <a:pathLst>
                  <a:path w="9588" h="5365" extrusionOk="0">
                    <a:moveTo>
                      <a:pt x="9470" y="0"/>
                    </a:moveTo>
                    <a:cubicBezTo>
                      <a:pt x="9454" y="0"/>
                      <a:pt x="9439" y="8"/>
                      <a:pt x="9427" y="25"/>
                    </a:cubicBezTo>
                    <a:cubicBezTo>
                      <a:pt x="9286" y="143"/>
                      <a:pt x="9144" y="261"/>
                      <a:pt x="9026" y="379"/>
                    </a:cubicBezTo>
                    <a:cubicBezTo>
                      <a:pt x="8908" y="497"/>
                      <a:pt x="8766" y="616"/>
                      <a:pt x="8648" y="734"/>
                    </a:cubicBezTo>
                    <a:cubicBezTo>
                      <a:pt x="8388" y="970"/>
                      <a:pt x="8104" y="1183"/>
                      <a:pt x="7821" y="1348"/>
                    </a:cubicBezTo>
                    <a:cubicBezTo>
                      <a:pt x="7230" y="1773"/>
                      <a:pt x="6639" y="2104"/>
                      <a:pt x="6025" y="2482"/>
                    </a:cubicBezTo>
                    <a:cubicBezTo>
                      <a:pt x="4773" y="3191"/>
                      <a:pt x="3497" y="3829"/>
                      <a:pt x="2197" y="4396"/>
                    </a:cubicBezTo>
                    <a:cubicBezTo>
                      <a:pt x="1843" y="4538"/>
                      <a:pt x="1465" y="4703"/>
                      <a:pt x="1087" y="4868"/>
                    </a:cubicBezTo>
                    <a:cubicBezTo>
                      <a:pt x="898" y="4916"/>
                      <a:pt x="733" y="5010"/>
                      <a:pt x="544" y="5058"/>
                    </a:cubicBezTo>
                    <a:cubicBezTo>
                      <a:pt x="378" y="5152"/>
                      <a:pt x="165" y="5247"/>
                      <a:pt x="0" y="5341"/>
                    </a:cubicBezTo>
                    <a:lnTo>
                      <a:pt x="0" y="5365"/>
                    </a:lnTo>
                    <a:cubicBezTo>
                      <a:pt x="165" y="5341"/>
                      <a:pt x="355" y="5294"/>
                      <a:pt x="520" y="5247"/>
                    </a:cubicBezTo>
                    <a:cubicBezTo>
                      <a:pt x="709" y="5176"/>
                      <a:pt x="851" y="5152"/>
                      <a:pt x="1016" y="5105"/>
                    </a:cubicBezTo>
                    <a:cubicBezTo>
                      <a:pt x="1370" y="4987"/>
                      <a:pt x="1701" y="4868"/>
                      <a:pt x="2056" y="4703"/>
                    </a:cubicBezTo>
                    <a:cubicBezTo>
                      <a:pt x="2741" y="4443"/>
                      <a:pt x="3379" y="4160"/>
                      <a:pt x="4040" y="3853"/>
                    </a:cubicBezTo>
                    <a:cubicBezTo>
                      <a:pt x="5340" y="3238"/>
                      <a:pt x="6569" y="2529"/>
                      <a:pt x="7750" y="1726"/>
                    </a:cubicBezTo>
                    <a:lnTo>
                      <a:pt x="8742" y="1017"/>
                    </a:lnTo>
                    <a:cubicBezTo>
                      <a:pt x="8884" y="899"/>
                      <a:pt x="9026" y="757"/>
                      <a:pt x="9168" y="639"/>
                    </a:cubicBezTo>
                    <a:cubicBezTo>
                      <a:pt x="9333" y="497"/>
                      <a:pt x="9451" y="332"/>
                      <a:pt x="9569" y="167"/>
                    </a:cubicBezTo>
                    <a:cubicBezTo>
                      <a:pt x="9587" y="77"/>
                      <a:pt x="9523" y="0"/>
                      <a:pt x="947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3"/>
              <p:cNvSpPr/>
              <p:nvPr/>
            </p:nvSpPr>
            <p:spPr>
              <a:xfrm>
                <a:off x="1187925" y="2066625"/>
                <a:ext cx="163850" cy="108350"/>
              </a:xfrm>
              <a:custGeom>
                <a:avLst/>
                <a:gdLst/>
                <a:ahLst/>
                <a:cxnLst/>
                <a:rect l="l" t="t" r="r" b="b"/>
                <a:pathLst>
                  <a:path w="6554" h="4334" extrusionOk="0">
                    <a:moveTo>
                      <a:pt x="6443" y="0"/>
                    </a:moveTo>
                    <a:cubicBezTo>
                      <a:pt x="6431" y="0"/>
                      <a:pt x="6418" y="3"/>
                      <a:pt x="6404" y="10"/>
                    </a:cubicBezTo>
                    <a:cubicBezTo>
                      <a:pt x="5979" y="270"/>
                      <a:pt x="5601" y="601"/>
                      <a:pt x="5199" y="908"/>
                    </a:cubicBezTo>
                    <a:lnTo>
                      <a:pt x="3947" y="1782"/>
                    </a:lnTo>
                    <a:cubicBezTo>
                      <a:pt x="3120" y="2349"/>
                      <a:pt x="2293" y="2916"/>
                      <a:pt x="1442" y="3412"/>
                    </a:cubicBezTo>
                    <a:lnTo>
                      <a:pt x="733" y="3861"/>
                    </a:lnTo>
                    <a:cubicBezTo>
                      <a:pt x="615" y="3932"/>
                      <a:pt x="497" y="4003"/>
                      <a:pt x="355" y="4097"/>
                    </a:cubicBezTo>
                    <a:cubicBezTo>
                      <a:pt x="237" y="4168"/>
                      <a:pt x="119" y="4263"/>
                      <a:pt x="1" y="4334"/>
                    </a:cubicBezTo>
                    <a:cubicBezTo>
                      <a:pt x="237" y="4215"/>
                      <a:pt x="473" y="4121"/>
                      <a:pt x="710" y="4003"/>
                    </a:cubicBezTo>
                    <a:cubicBezTo>
                      <a:pt x="899" y="3885"/>
                      <a:pt x="1135" y="3767"/>
                      <a:pt x="1348" y="3648"/>
                    </a:cubicBezTo>
                    <a:cubicBezTo>
                      <a:pt x="1797" y="3389"/>
                      <a:pt x="2245" y="3152"/>
                      <a:pt x="2647" y="2845"/>
                    </a:cubicBezTo>
                    <a:cubicBezTo>
                      <a:pt x="3498" y="2325"/>
                      <a:pt x="4325" y="1758"/>
                      <a:pt x="5152" y="1144"/>
                    </a:cubicBezTo>
                    <a:cubicBezTo>
                      <a:pt x="5624" y="813"/>
                      <a:pt x="6097" y="459"/>
                      <a:pt x="6522" y="81"/>
                    </a:cubicBezTo>
                    <a:cubicBezTo>
                      <a:pt x="6526" y="83"/>
                      <a:pt x="6529" y="83"/>
                      <a:pt x="6531" y="83"/>
                    </a:cubicBezTo>
                    <a:cubicBezTo>
                      <a:pt x="6554" y="83"/>
                      <a:pt x="6510" y="0"/>
                      <a:pt x="6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3"/>
              <p:cNvSpPr/>
              <p:nvPr/>
            </p:nvSpPr>
            <p:spPr>
              <a:xfrm>
                <a:off x="1068025" y="1919000"/>
                <a:ext cx="153825" cy="301725"/>
              </a:xfrm>
              <a:custGeom>
                <a:avLst/>
                <a:gdLst/>
                <a:ahLst/>
                <a:cxnLst/>
                <a:rect l="l" t="t" r="r" b="b"/>
                <a:pathLst>
                  <a:path w="6153" h="12069" extrusionOk="0">
                    <a:moveTo>
                      <a:pt x="6050" y="1"/>
                    </a:moveTo>
                    <a:cubicBezTo>
                      <a:pt x="6029" y="1"/>
                      <a:pt x="6009" y="9"/>
                      <a:pt x="6002" y="32"/>
                    </a:cubicBezTo>
                    <a:cubicBezTo>
                      <a:pt x="5813" y="410"/>
                      <a:pt x="5671" y="835"/>
                      <a:pt x="5506" y="1237"/>
                    </a:cubicBezTo>
                    <a:cubicBezTo>
                      <a:pt x="5317" y="1662"/>
                      <a:pt x="5175" y="2064"/>
                      <a:pt x="4986" y="2465"/>
                    </a:cubicBezTo>
                    <a:cubicBezTo>
                      <a:pt x="4679" y="3245"/>
                      <a:pt x="4324" y="4048"/>
                      <a:pt x="3923" y="4852"/>
                    </a:cubicBezTo>
                    <a:cubicBezTo>
                      <a:pt x="3190" y="6435"/>
                      <a:pt x="2363" y="7970"/>
                      <a:pt x="1513" y="9506"/>
                    </a:cubicBezTo>
                    <a:cubicBezTo>
                      <a:pt x="1276" y="9931"/>
                      <a:pt x="1017" y="10333"/>
                      <a:pt x="780" y="10782"/>
                    </a:cubicBezTo>
                    <a:cubicBezTo>
                      <a:pt x="544" y="11231"/>
                      <a:pt x="260" y="11633"/>
                      <a:pt x="1" y="12058"/>
                    </a:cubicBezTo>
                    <a:cubicBezTo>
                      <a:pt x="1" y="12058"/>
                      <a:pt x="1" y="12068"/>
                      <a:pt x="8" y="12068"/>
                    </a:cubicBezTo>
                    <a:cubicBezTo>
                      <a:pt x="11" y="12068"/>
                      <a:pt x="16" y="12066"/>
                      <a:pt x="24" y="12058"/>
                    </a:cubicBezTo>
                    <a:cubicBezTo>
                      <a:pt x="544" y="11325"/>
                      <a:pt x="1040" y="10617"/>
                      <a:pt x="1489" y="9837"/>
                    </a:cubicBezTo>
                    <a:cubicBezTo>
                      <a:pt x="1914" y="9105"/>
                      <a:pt x="2363" y="8325"/>
                      <a:pt x="2789" y="7569"/>
                    </a:cubicBezTo>
                    <a:cubicBezTo>
                      <a:pt x="3616" y="6033"/>
                      <a:pt x="4372" y="4426"/>
                      <a:pt x="5057" y="2820"/>
                    </a:cubicBezTo>
                    <a:cubicBezTo>
                      <a:pt x="5269" y="2371"/>
                      <a:pt x="5435" y="1898"/>
                      <a:pt x="5624" y="1449"/>
                    </a:cubicBezTo>
                    <a:cubicBezTo>
                      <a:pt x="5789" y="977"/>
                      <a:pt x="6002" y="528"/>
                      <a:pt x="6120" y="55"/>
                    </a:cubicBezTo>
                    <a:cubicBezTo>
                      <a:pt x="6152" y="39"/>
                      <a:pt x="6096" y="1"/>
                      <a:pt x="60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3"/>
              <p:cNvSpPr/>
              <p:nvPr/>
            </p:nvSpPr>
            <p:spPr>
              <a:xfrm>
                <a:off x="1107000" y="1971575"/>
                <a:ext cx="71400" cy="167950"/>
              </a:xfrm>
              <a:custGeom>
                <a:avLst/>
                <a:gdLst/>
                <a:ahLst/>
                <a:cxnLst/>
                <a:rect l="l" t="t" r="r" b="b"/>
                <a:pathLst>
                  <a:path w="2856" h="6718" extrusionOk="0">
                    <a:moveTo>
                      <a:pt x="2724" y="0"/>
                    </a:moveTo>
                    <a:cubicBezTo>
                      <a:pt x="2678" y="0"/>
                      <a:pt x="2628" y="23"/>
                      <a:pt x="2600" y="79"/>
                    </a:cubicBezTo>
                    <a:cubicBezTo>
                      <a:pt x="2246" y="953"/>
                      <a:pt x="1891" y="1804"/>
                      <a:pt x="1584" y="2654"/>
                    </a:cubicBezTo>
                    <a:cubicBezTo>
                      <a:pt x="1230" y="3528"/>
                      <a:pt x="899" y="4379"/>
                      <a:pt x="544" y="5229"/>
                    </a:cubicBezTo>
                    <a:cubicBezTo>
                      <a:pt x="355" y="5726"/>
                      <a:pt x="190" y="6245"/>
                      <a:pt x="1" y="6718"/>
                    </a:cubicBezTo>
                    <a:cubicBezTo>
                      <a:pt x="214" y="6293"/>
                      <a:pt x="426" y="5891"/>
                      <a:pt x="592" y="5442"/>
                    </a:cubicBezTo>
                    <a:cubicBezTo>
                      <a:pt x="804" y="5017"/>
                      <a:pt x="993" y="4592"/>
                      <a:pt x="1159" y="4166"/>
                    </a:cubicBezTo>
                    <a:lnTo>
                      <a:pt x="2222" y="1591"/>
                    </a:lnTo>
                    <a:cubicBezTo>
                      <a:pt x="2435" y="1095"/>
                      <a:pt x="2647" y="622"/>
                      <a:pt x="2813" y="126"/>
                    </a:cubicBezTo>
                    <a:cubicBezTo>
                      <a:pt x="2856" y="54"/>
                      <a:pt x="2794" y="0"/>
                      <a:pt x="27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3"/>
              <p:cNvSpPr/>
              <p:nvPr/>
            </p:nvSpPr>
            <p:spPr>
              <a:xfrm>
                <a:off x="1095200" y="1954450"/>
                <a:ext cx="141775" cy="235875"/>
              </a:xfrm>
              <a:custGeom>
                <a:avLst/>
                <a:gdLst/>
                <a:ahLst/>
                <a:cxnLst/>
                <a:rect l="l" t="t" r="r" b="b"/>
                <a:pathLst>
                  <a:path w="5671" h="9435" extrusionOk="0">
                    <a:moveTo>
                      <a:pt x="5586" y="1"/>
                    </a:moveTo>
                    <a:cubicBezTo>
                      <a:pt x="5551" y="1"/>
                      <a:pt x="5516" y="25"/>
                      <a:pt x="5506" y="79"/>
                    </a:cubicBezTo>
                    <a:cubicBezTo>
                      <a:pt x="5435" y="244"/>
                      <a:pt x="5387" y="386"/>
                      <a:pt x="5340" y="575"/>
                    </a:cubicBezTo>
                    <a:cubicBezTo>
                      <a:pt x="5293" y="740"/>
                      <a:pt x="5269" y="905"/>
                      <a:pt x="5198" y="1071"/>
                    </a:cubicBezTo>
                    <a:cubicBezTo>
                      <a:pt x="5080" y="1402"/>
                      <a:pt x="4939" y="1732"/>
                      <a:pt x="4797" y="2040"/>
                    </a:cubicBezTo>
                    <a:cubicBezTo>
                      <a:pt x="4490" y="2701"/>
                      <a:pt x="4135" y="3315"/>
                      <a:pt x="3781" y="3930"/>
                    </a:cubicBezTo>
                    <a:cubicBezTo>
                      <a:pt x="3072" y="5182"/>
                      <a:pt x="2269" y="6363"/>
                      <a:pt x="1442" y="7521"/>
                    </a:cubicBezTo>
                    <a:cubicBezTo>
                      <a:pt x="1205" y="7828"/>
                      <a:pt x="969" y="8159"/>
                      <a:pt x="709" y="8466"/>
                    </a:cubicBezTo>
                    <a:cubicBezTo>
                      <a:pt x="591" y="8608"/>
                      <a:pt x="473" y="8750"/>
                      <a:pt x="355" y="8939"/>
                    </a:cubicBezTo>
                    <a:cubicBezTo>
                      <a:pt x="237" y="9081"/>
                      <a:pt x="119" y="9246"/>
                      <a:pt x="0" y="9435"/>
                    </a:cubicBezTo>
                    <a:cubicBezTo>
                      <a:pt x="142" y="9317"/>
                      <a:pt x="260" y="9199"/>
                      <a:pt x="426" y="9057"/>
                    </a:cubicBezTo>
                    <a:cubicBezTo>
                      <a:pt x="544" y="8939"/>
                      <a:pt x="662" y="8773"/>
                      <a:pt x="780" y="8655"/>
                    </a:cubicBezTo>
                    <a:cubicBezTo>
                      <a:pt x="1016" y="8395"/>
                      <a:pt x="1253" y="8112"/>
                      <a:pt x="1489" y="7828"/>
                    </a:cubicBezTo>
                    <a:cubicBezTo>
                      <a:pt x="1914" y="7285"/>
                      <a:pt x="2363" y="6694"/>
                      <a:pt x="2788" y="6103"/>
                    </a:cubicBezTo>
                    <a:cubicBezTo>
                      <a:pt x="3568" y="4922"/>
                      <a:pt x="4324" y="3670"/>
                      <a:pt x="4939" y="2370"/>
                    </a:cubicBezTo>
                    <a:cubicBezTo>
                      <a:pt x="5104" y="2016"/>
                      <a:pt x="5293" y="1638"/>
                      <a:pt x="5411" y="1260"/>
                    </a:cubicBezTo>
                    <a:cubicBezTo>
                      <a:pt x="5458" y="1071"/>
                      <a:pt x="5529" y="858"/>
                      <a:pt x="5576" y="693"/>
                    </a:cubicBezTo>
                    <a:cubicBezTo>
                      <a:pt x="5647" y="480"/>
                      <a:pt x="5671" y="315"/>
                      <a:pt x="5671" y="102"/>
                    </a:cubicBezTo>
                    <a:cubicBezTo>
                      <a:pt x="5671" y="37"/>
                      <a:pt x="5628" y="1"/>
                      <a:pt x="558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3"/>
              <p:cNvSpPr/>
              <p:nvPr/>
            </p:nvSpPr>
            <p:spPr>
              <a:xfrm>
                <a:off x="1139500" y="1943900"/>
                <a:ext cx="88625" cy="175550"/>
              </a:xfrm>
              <a:custGeom>
                <a:avLst/>
                <a:gdLst/>
                <a:ahLst/>
                <a:cxnLst/>
                <a:rect l="l" t="t" r="r" b="b"/>
                <a:pathLst>
                  <a:path w="3545" h="7022" extrusionOk="0">
                    <a:moveTo>
                      <a:pt x="3443" y="0"/>
                    </a:moveTo>
                    <a:cubicBezTo>
                      <a:pt x="3414" y="0"/>
                      <a:pt x="3388" y="16"/>
                      <a:pt x="3379" y="52"/>
                    </a:cubicBezTo>
                    <a:cubicBezTo>
                      <a:pt x="3143" y="501"/>
                      <a:pt x="2954" y="973"/>
                      <a:pt x="2788" y="1446"/>
                    </a:cubicBezTo>
                    <a:cubicBezTo>
                      <a:pt x="2576" y="1918"/>
                      <a:pt x="2363" y="2343"/>
                      <a:pt x="2174" y="2816"/>
                    </a:cubicBezTo>
                    <a:cubicBezTo>
                      <a:pt x="1725" y="3737"/>
                      <a:pt x="1276" y="4635"/>
                      <a:pt x="804" y="5510"/>
                    </a:cubicBezTo>
                    <a:cubicBezTo>
                      <a:pt x="662" y="5746"/>
                      <a:pt x="544" y="6006"/>
                      <a:pt x="402" y="6242"/>
                    </a:cubicBezTo>
                    <a:cubicBezTo>
                      <a:pt x="331" y="6360"/>
                      <a:pt x="237" y="6525"/>
                      <a:pt x="189" y="6644"/>
                    </a:cubicBezTo>
                    <a:cubicBezTo>
                      <a:pt x="119" y="6785"/>
                      <a:pt x="71" y="6904"/>
                      <a:pt x="0" y="7022"/>
                    </a:cubicBezTo>
                    <a:cubicBezTo>
                      <a:pt x="166" y="6809"/>
                      <a:pt x="308" y="6596"/>
                      <a:pt x="449" y="6360"/>
                    </a:cubicBezTo>
                    <a:cubicBezTo>
                      <a:pt x="591" y="6171"/>
                      <a:pt x="709" y="5958"/>
                      <a:pt x="827" y="5746"/>
                    </a:cubicBezTo>
                    <a:cubicBezTo>
                      <a:pt x="1111" y="5297"/>
                      <a:pt x="1347" y="4872"/>
                      <a:pt x="1583" y="4423"/>
                    </a:cubicBezTo>
                    <a:cubicBezTo>
                      <a:pt x="2056" y="3525"/>
                      <a:pt x="2481" y="2627"/>
                      <a:pt x="2907" y="1706"/>
                    </a:cubicBezTo>
                    <a:cubicBezTo>
                      <a:pt x="3143" y="1162"/>
                      <a:pt x="3379" y="666"/>
                      <a:pt x="3545" y="99"/>
                    </a:cubicBezTo>
                    <a:cubicBezTo>
                      <a:pt x="3545" y="40"/>
                      <a:pt x="3490" y="0"/>
                      <a:pt x="3443"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3"/>
              <p:cNvSpPr/>
              <p:nvPr/>
            </p:nvSpPr>
            <p:spPr>
              <a:xfrm>
                <a:off x="1037900" y="1880650"/>
                <a:ext cx="25425" cy="337300"/>
              </a:xfrm>
              <a:custGeom>
                <a:avLst/>
                <a:gdLst/>
                <a:ahLst/>
                <a:cxnLst/>
                <a:rect l="l" t="t" r="r" b="b"/>
                <a:pathLst>
                  <a:path w="1017" h="13492" extrusionOk="0">
                    <a:moveTo>
                      <a:pt x="90" y="0"/>
                    </a:moveTo>
                    <a:cubicBezTo>
                      <a:pt x="54" y="0"/>
                      <a:pt x="1" y="28"/>
                      <a:pt x="1" y="101"/>
                    </a:cubicBezTo>
                    <a:cubicBezTo>
                      <a:pt x="24" y="550"/>
                      <a:pt x="119" y="951"/>
                      <a:pt x="166" y="1400"/>
                    </a:cubicBezTo>
                    <a:cubicBezTo>
                      <a:pt x="237" y="1849"/>
                      <a:pt x="284" y="2274"/>
                      <a:pt x="355" y="2700"/>
                    </a:cubicBezTo>
                    <a:cubicBezTo>
                      <a:pt x="473" y="3550"/>
                      <a:pt x="544" y="4448"/>
                      <a:pt x="615" y="5299"/>
                    </a:cubicBezTo>
                    <a:cubicBezTo>
                      <a:pt x="757" y="7047"/>
                      <a:pt x="827" y="8819"/>
                      <a:pt x="851" y="10544"/>
                    </a:cubicBezTo>
                    <a:lnTo>
                      <a:pt x="851" y="12009"/>
                    </a:lnTo>
                    <a:cubicBezTo>
                      <a:pt x="851" y="12505"/>
                      <a:pt x="851" y="13001"/>
                      <a:pt x="827" y="13474"/>
                    </a:cubicBezTo>
                    <a:cubicBezTo>
                      <a:pt x="827" y="13486"/>
                      <a:pt x="833" y="13492"/>
                      <a:pt x="839" y="13492"/>
                    </a:cubicBezTo>
                    <a:cubicBezTo>
                      <a:pt x="845" y="13492"/>
                      <a:pt x="851" y="13486"/>
                      <a:pt x="851" y="13474"/>
                    </a:cubicBezTo>
                    <a:cubicBezTo>
                      <a:pt x="922" y="12600"/>
                      <a:pt x="969" y="11702"/>
                      <a:pt x="993" y="10828"/>
                    </a:cubicBezTo>
                    <a:cubicBezTo>
                      <a:pt x="1017" y="9953"/>
                      <a:pt x="993" y="9079"/>
                      <a:pt x="969" y="8229"/>
                    </a:cubicBezTo>
                    <a:cubicBezTo>
                      <a:pt x="922" y="6480"/>
                      <a:pt x="804" y="4708"/>
                      <a:pt x="591" y="2960"/>
                    </a:cubicBezTo>
                    <a:cubicBezTo>
                      <a:pt x="520" y="2487"/>
                      <a:pt x="473" y="1991"/>
                      <a:pt x="379" y="1518"/>
                    </a:cubicBezTo>
                    <a:cubicBezTo>
                      <a:pt x="331" y="1022"/>
                      <a:pt x="237" y="550"/>
                      <a:pt x="119" y="30"/>
                    </a:cubicBezTo>
                    <a:cubicBezTo>
                      <a:pt x="128" y="12"/>
                      <a:pt x="112" y="0"/>
                      <a:pt x="9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3"/>
              <p:cNvSpPr/>
              <p:nvPr/>
            </p:nvSpPr>
            <p:spPr>
              <a:xfrm>
                <a:off x="1024850" y="1949050"/>
                <a:ext cx="27250" cy="179850"/>
              </a:xfrm>
              <a:custGeom>
                <a:avLst/>
                <a:gdLst/>
                <a:ahLst/>
                <a:cxnLst/>
                <a:rect l="l" t="t" r="r" b="b"/>
                <a:pathLst>
                  <a:path w="1090" h="7194" extrusionOk="0">
                    <a:moveTo>
                      <a:pt x="112" y="1"/>
                    </a:moveTo>
                    <a:cubicBezTo>
                      <a:pt x="54" y="1"/>
                      <a:pt x="0" y="50"/>
                      <a:pt x="26" y="129"/>
                    </a:cubicBezTo>
                    <a:cubicBezTo>
                      <a:pt x="144" y="1051"/>
                      <a:pt x="286" y="1972"/>
                      <a:pt x="404" y="2894"/>
                    </a:cubicBezTo>
                    <a:cubicBezTo>
                      <a:pt x="546" y="3791"/>
                      <a:pt x="664" y="4713"/>
                      <a:pt x="806" y="5634"/>
                    </a:cubicBezTo>
                    <a:cubicBezTo>
                      <a:pt x="901" y="6154"/>
                      <a:pt x="1019" y="6674"/>
                      <a:pt x="1090" y="7194"/>
                    </a:cubicBezTo>
                    <a:cubicBezTo>
                      <a:pt x="1042" y="6721"/>
                      <a:pt x="1019" y="6272"/>
                      <a:pt x="971" y="5800"/>
                    </a:cubicBezTo>
                    <a:cubicBezTo>
                      <a:pt x="924" y="5327"/>
                      <a:pt x="877" y="4902"/>
                      <a:pt x="806" y="4406"/>
                    </a:cubicBezTo>
                    <a:lnTo>
                      <a:pt x="452" y="1665"/>
                    </a:lnTo>
                    <a:cubicBezTo>
                      <a:pt x="404" y="1145"/>
                      <a:pt x="310" y="602"/>
                      <a:pt x="215" y="106"/>
                    </a:cubicBezTo>
                    <a:cubicBezTo>
                      <a:pt x="205" y="32"/>
                      <a:pt x="157" y="1"/>
                      <a:pt x="11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3"/>
              <p:cNvSpPr/>
              <p:nvPr/>
            </p:nvSpPr>
            <p:spPr>
              <a:xfrm>
                <a:off x="1067425" y="1903325"/>
                <a:ext cx="20700" cy="273425"/>
              </a:xfrm>
              <a:custGeom>
                <a:avLst/>
                <a:gdLst/>
                <a:ahLst/>
                <a:cxnLst/>
                <a:rect l="l" t="t" r="r" b="b"/>
                <a:pathLst>
                  <a:path w="828" h="10937" extrusionOk="0">
                    <a:moveTo>
                      <a:pt x="154" y="1"/>
                    </a:moveTo>
                    <a:cubicBezTo>
                      <a:pt x="92" y="1"/>
                      <a:pt x="32" y="59"/>
                      <a:pt x="48" y="139"/>
                    </a:cubicBezTo>
                    <a:cubicBezTo>
                      <a:pt x="95" y="304"/>
                      <a:pt x="119" y="493"/>
                      <a:pt x="166" y="635"/>
                    </a:cubicBezTo>
                    <a:cubicBezTo>
                      <a:pt x="237" y="824"/>
                      <a:pt x="261" y="989"/>
                      <a:pt x="284" y="1131"/>
                    </a:cubicBezTo>
                    <a:cubicBezTo>
                      <a:pt x="355" y="1486"/>
                      <a:pt x="403" y="1816"/>
                      <a:pt x="450" y="2171"/>
                    </a:cubicBezTo>
                    <a:cubicBezTo>
                      <a:pt x="497" y="2880"/>
                      <a:pt x="521" y="3588"/>
                      <a:pt x="521" y="4297"/>
                    </a:cubicBezTo>
                    <a:cubicBezTo>
                      <a:pt x="521" y="5715"/>
                      <a:pt x="450" y="7133"/>
                      <a:pt x="284" y="8550"/>
                    </a:cubicBezTo>
                    <a:cubicBezTo>
                      <a:pt x="237" y="8928"/>
                      <a:pt x="214" y="9353"/>
                      <a:pt x="143" y="9732"/>
                    </a:cubicBezTo>
                    <a:cubicBezTo>
                      <a:pt x="119" y="9944"/>
                      <a:pt x="95" y="10110"/>
                      <a:pt x="48" y="10322"/>
                    </a:cubicBezTo>
                    <a:cubicBezTo>
                      <a:pt x="25" y="10535"/>
                      <a:pt x="25" y="10747"/>
                      <a:pt x="1" y="10937"/>
                    </a:cubicBezTo>
                    <a:lnTo>
                      <a:pt x="25" y="10937"/>
                    </a:lnTo>
                    <a:cubicBezTo>
                      <a:pt x="95" y="10771"/>
                      <a:pt x="143" y="10582"/>
                      <a:pt x="166" y="10417"/>
                    </a:cubicBezTo>
                    <a:cubicBezTo>
                      <a:pt x="214" y="10228"/>
                      <a:pt x="261" y="10086"/>
                      <a:pt x="284" y="9921"/>
                    </a:cubicBezTo>
                    <a:cubicBezTo>
                      <a:pt x="355" y="9566"/>
                      <a:pt x="450" y="9212"/>
                      <a:pt x="473" y="8857"/>
                    </a:cubicBezTo>
                    <a:cubicBezTo>
                      <a:pt x="592" y="8148"/>
                      <a:pt x="639" y="7392"/>
                      <a:pt x="710" y="6684"/>
                    </a:cubicBezTo>
                    <a:cubicBezTo>
                      <a:pt x="828" y="5266"/>
                      <a:pt x="828" y="3825"/>
                      <a:pt x="733" y="2407"/>
                    </a:cubicBezTo>
                    <a:cubicBezTo>
                      <a:pt x="710" y="2005"/>
                      <a:pt x="686" y="1604"/>
                      <a:pt x="592" y="1202"/>
                    </a:cubicBezTo>
                    <a:cubicBezTo>
                      <a:pt x="568" y="989"/>
                      <a:pt x="497" y="824"/>
                      <a:pt x="473" y="611"/>
                    </a:cubicBezTo>
                    <a:cubicBezTo>
                      <a:pt x="403" y="399"/>
                      <a:pt x="355" y="233"/>
                      <a:pt x="237" y="44"/>
                    </a:cubicBezTo>
                    <a:cubicBezTo>
                      <a:pt x="214" y="14"/>
                      <a:pt x="184" y="1"/>
                      <a:pt x="15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3"/>
              <p:cNvSpPr/>
              <p:nvPr/>
            </p:nvSpPr>
            <p:spPr>
              <a:xfrm>
                <a:off x="1055625" y="1899325"/>
                <a:ext cx="15975" cy="196500"/>
              </a:xfrm>
              <a:custGeom>
                <a:avLst/>
                <a:gdLst/>
                <a:ahLst/>
                <a:cxnLst/>
                <a:rect l="l" t="t" r="r" b="b"/>
                <a:pathLst>
                  <a:path w="639" h="7860" extrusionOk="0">
                    <a:moveTo>
                      <a:pt x="69" y="0"/>
                    </a:moveTo>
                    <a:cubicBezTo>
                      <a:pt x="33" y="0"/>
                      <a:pt x="0" y="30"/>
                      <a:pt x="0" y="86"/>
                    </a:cubicBezTo>
                    <a:cubicBezTo>
                      <a:pt x="24" y="582"/>
                      <a:pt x="118" y="1102"/>
                      <a:pt x="166" y="1598"/>
                    </a:cubicBezTo>
                    <a:cubicBezTo>
                      <a:pt x="237" y="2095"/>
                      <a:pt x="284" y="2591"/>
                      <a:pt x="331" y="3087"/>
                    </a:cubicBezTo>
                    <a:cubicBezTo>
                      <a:pt x="402" y="4103"/>
                      <a:pt x="473" y="5095"/>
                      <a:pt x="473" y="6111"/>
                    </a:cubicBezTo>
                    <a:cubicBezTo>
                      <a:pt x="473" y="6395"/>
                      <a:pt x="473" y="6678"/>
                      <a:pt x="497" y="6962"/>
                    </a:cubicBezTo>
                    <a:cubicBezTo>
                      <a:pt x="497" y="7127"/>
                      <a:pt x="497" y="7269"/>
                      <a:pt x="520" y="7411"/>
                    </a:cubicBezTo>
                    <a:cubicBezTo>
                      <a:pt x="520" y="7552"/>
                      <a:pt x="544" y="7718"/>
                      <a:pt x="544" y="7860"/>
                    </a:cubicBezTo>
                    <a:cubicBezTo>
                      <a:pt x="544" y="7576"/>
                      <a:pt x="615" y="7363"/>
                      <a:pt x="615" y="7080"/>
                    </a:cubicBezTo>
                    <a:cubicBezTo>
                      <a:pt x="615" y="6844"/>
                      <a:pt x="638" y="6584"/>
                      <a:pt x="638" y="6347"/>
                    </a:cubicBezTo>
                    <a:cubicBezTo>
                      <a:pt x="638" y="5851"/>
                      <a:pt x="638" y="5355"/>
                      <a:pt x="615" y="4835"/>
                    </a:cubicBezTo>
                    <a:cubicBezTo>
                      <a:pt x="591" y="3843"/>
                      <a:pt x="497" y="2827"/>
                      <a:pt x="402" y="1835"/>
                    </a:cubicBezTo>
                    <a:cubicBezTo>
                      <a:pt x="355" y="1268"/>
                      <a:pt x="284" y="677"/>
                      <a:pt x="166" y="110"/>
                    </a:cubicBezTo>
                    <a:cubicBezTo>
                      <a:pt x="153" y="36"/>
                      <a:pt x="109" y="0"/>
                      <a:pt x="6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3"/>
              <p:cNvSpPr/>
              <p:nvPr/>
            </p:nvSpPr>
            <p:spPr>
              <a:xfrm>
                <a:off x="862475" y="1937875"/>
                <a:ext cx="187850" cy="282575"/>
              </a:xfrm>
              <a:custGeom>
                <a:avLst/>
                <a:gdLst/>
                <a:ahLst/>
                <a:cxnLst/>
                <a:rect l="l" t="t" r="r" b="b"/>
                <a:pathLst>
                  <a:path w="7514" h="11303" extrusionOk="0">
                    <a:moveTo>
                      <a:pt x="99" y="0"/>
                    </a:moveTo>
                    <a:cubicBezTo>
                      <a:pt x="36" y="0"/>
                      <a:pt x="1" y="57"/>
                      <a:pt x="47" y="104"/>
                    </a:cubicBezTo>
                    <a:cubicBezTo>
                      <a:pt x="307" y="458"/>
                      <a:pt x="567" y="812"/>
                      <a:pt x="851" y="1143"/>
                    </a:cubicBezTo>
                    <a:cubicBezTo>
                      <a:pt x="1111" y="1498"/>
                      <a:pt x="1371" y="1852"/>
                      <a:pt x="1630" y="2183"/>
                    </a:cubicBezTo>
                    <a:cubicBezTo>
                      <a:pt x="2174" y="2892"/>
                      <a:pt x="2670" y="3577"/>
                      <a:pt x="3166" y="4309"/>
                    </a:cubicBezTo>
                    <a:cubicBezTo>
                      <a:pt x="4182" y="5751"/>
                      <a:pt x="5127" y="7239"/>
                      <a:pt x="6002" y="8728"/>
                    </a:cubicBezTo>
                    <a:cubicBezTo>
                      <a:pt x="6238" y="9153"/>
                      <a:pt x="6474" y="9602"/>
                      <a:pt x="6758" y="10003"/>
                    </a:cubicBezTo>
                    <a:cubicBezTo>
                      <a:pt x="7018" y="10429"/>
                      <a:pt x="7254" y="10854"/>
                      <a:pt x="7490" y="11303"/>
                    </a:cubicBezTo>
                    <a:lnTo>
                      <a:pt x="7514" y="11303"/>
                    </a:lnTo>
                    <a:cubicBezTo>
                      <a:pt x="7136" y="10500"/>
                      <a:pt x="6758" y="9720"/>
                      <a:pt x="6332" y="8940"/>
                    </a:cubicBezTo>
                    <a:cubicBezTo>
                      <a:pt x="5931" y="8184"/>
                      <a:pt x="5482" y="7428"/>
                      <a:pt x="5009" y="6696"/>
                    </a:cubicBezTo>
                    <a:cubicBezTo>
                      <a:pt x="4088" y="5183"/>
                      <a:pt x="3095" y="3742"/>
                      <a:pt x="2056" y="2348"/>
                    </a:cubicBezTo>
                    <a:lnTo>
                      <a:pt x="1158" y="1214"/>
                    </a:lnTo>
                    <a:cubicBezTo>
                      <a:pt x="874" y="812"/>
                      <a:pt x="544" y="411"/>
                      <a:pt x="213" y="56"/>
                    </a:cubicBezTo>
                    <a:cubicBezTo>
                      <a:pt x="172" y="16"/>
                      <a:pt x="132" y="0"/>
                      <a:pt x="9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3"/>
              <p:cNvSpPr/>
              <p:nvPr/>
            </p:nvSpPr>
            <p:spPr>
              <a:xfrm>
                <a:off x="885400" y="2002025"/>
                <a:ext cx="112350" cy="144600"/>
              </a:xfrm>
              <a:custGeom>
                <a:avLst/>
                <a:gdLst/>
                <a:ahLst/>
                <a:cxnLst/>
                <a:rect l="l" t="t" r="r" b="b"/>
                <a:pathLst>
                  <a:path w="4494" h="5784" extrusionOk="0">
                    <a:moveTo>
                      <a:pt x="132" y="1"/>
                    </a:moveTo>
                    <a:cubicBezTo>
                      <a:pt x="60" y="1"/>
                      <a:pt x="1" y="122"/>
                      <a:pt x="52" y="207"/>
                    </a:cubicBezTo>
                    <a:cubicBezTo>
                      <a:pt x="595" y="940"/>
                      <a:pt x="1186" y="1672"/>
                      <a:pt x="1753" y="2381"/>
                    </a:cubicBezTo>
                    <a:cubicBezTo>
                      <a:pt x="2320" y="3137"/>
                      <a:pt x="2911" y="3846"/>
                      <a:pt x="3478" y="4579"/>
                    </a:cubicBezTo>
                    <a:cubicBezTo>
                      <a:pt x="3785" y="4980"/>
                      <a:pt x="4139" y="5382"/>
                      <a:pt x="4494" y="5784"/>
                    </a:cubicBezTo>
                    <a:lnTo>
                      <a:pt x="3691" y="4626"/>
                    </a:lnTo>
                    <a:cubicBezTo>
                      <a:pt x="3431" y="4248"/>
                      <a:pt x="3171" y="3870"/>
                      <a:pt x="2887" y="3515"/>
                    </a:cubicBezTo>
                    <a:lnTo>
                      <a:pt x="1186" y="1294"/>
                    </a:lnTo>
                    <a:lnTo>
                      <a:pt x="217" y="66"/>
                    </a:lnTo>
                    <a:cubicBezTo>
                      <a:pt x="191" y="19"/>
                      <a:pt x="161" y="1"/>
                      <a:pt x="13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3"/>
              <p:cNvSpPr/>
              <p:nvPr/>
            </p:nvSpPr>
            <p:spPr>
              <a:xfrm>
                <a:off x="900050" y="1941675"/>
                <a:ext cx="134925" cy="239800"/>
              </a:xfrm>
              <a:custGeom>
                <a:avLst/>
                <a:gdLst/>
                <a:ahLst/>
                <a:cxnLst/>
                <a:rect l="l" t="t" r="r" b="b"/>
                <a:pathLst>
                  <a:path w="5397" h="9592" extrusionOk="0">
                    <a:moveTo>
                      <a:pt x="127" y="1"/>
                    </a:moveTo>
                    <a:cubicBezTo>
                      <a:pt x="47" y="1"/>
                      <a:pt x="1" y="90"/>
                      <a:pt x="57" y="164"/>
                    </a:cubicBezTo>
                    <a:cubicBezTo>
                      <a:pt x="175" y="282"/>
                      <a:pt x="293" y="424"/>
                      <a:pt x="411" y="542"/>
                    </a:cubicBezTo>
                    <a:cubicBezTo>
                      <a:pt x="529" y="660"/>
                      <a:pt x="647" y="826"/>
                      <a:pt x="765" y="920"/>
                    </a:cubicBezTo>
                    <a:cubicBezTo>
                      <a:pt x="1002" y="1204"/>
                      <a:pt x="1191" y="1464"/>
                      <a:pt x="1380" y="1747"/>
                    </a:cubicBezTo>
                    <a:cubicBezTo>
                      <a:pt x="1781" y="2338"/>
                      <a:pt x="2136" y="2929"/>
                      <a:pt x="2490" y="3567"/>
                    </a:cubicBezTo>
                    <a:cubicBezTo>
                      <a:pt x="3199" y="4795"/>
                      <a:pt x="3861" y="6071"/>
                      <a:pt x="4428" y="7371"/>
                    </a:cubicBezTo>
                    <a:cubicBezTo>
                      <a:pt x="4569" y="7725"/>
                      <a:pt x="4735" y="8103"/>
                      <a:pt x="4877" y="8481"/>
                    </a:cubicBezTo>
                    <a:cubicBezTo>
                      <a:pt x="4947" y="8670"/>
                      <a:pt x="5042" y="8835"/>
                      <a:pt x="5089" y="9024"/>
                    </a:cubicBezTo>
                    <a:cubicBezTo>
                      <a:pt x="5184" y="9190"/>
                      <a:pt x="5278" y="9403"/>
                      <a:pt x="5373" y="9592"/>
                    </a:cubicBezTo>
                    <a:lnTo>
                      <a:pt x="5396" y="9592"/>
                    </a:lnTo>
                    <a:cubicBezTo>
                      <a:pt x="5373" y="9403"/>
                      <a:pt x="5326" y="9237"/>
                      <a:pt x="5278" y="9048"/>
                    </a:cubicBezTo>
                    <a:cubicBezTo>
                      <a:pt x="5207" y="8883"/>
                      <a:pt x="5184" y="8741"/>
                      <a:pt x="5113" y="8552"/>
                    </a:cubicBezTo>
                    <a:cubicBezTo>
                      <a:pt x="4995" y="8198"/>
                      <a:pt x="4877" y="7867"/>
                      <a:pt x="4735" y="7512"/>
                    </a:cubicBezTo>
                    <a:cubicBezTo>
                      <a:pt x="4475" y="6851"/>
                      <a:pt x="4168" y="6189"/>
                      <a:pt x="3884" y="5528"/>
                    </a:cubicBezTo>
                    <a:cubicBezTo>
                      <a:pt x="3270" y="4228"/>
                      <a:pt x="2561" y="3000"/>
                      <a:pt x="1758" y="1818"/>
                    </a:cubicBezTo>
                    <a:lnTo>
                      <a:pt x="1049" y="849"/>
                    </a:lnTo>
                    <a:cubicBezTo>
                      <a:pt x="931" y="684"/>
                      <a:pt x="789" y="542"/>
                      <a:pt x="671" y="401"/>
                    </a:cubicBezTo>
                    <a:cubicBezTo>
                      <a:pt x="506" y="259"/>
                      <a:pt x="364" y="141"/>
                      <a:pt x="198" y="22"/>
                    </a:cubicBezTo>
                    <a:cubicBezTo>
                      <a:pt x="173" y="7"/>
                      <a:pt x="149" y="1"/>
                      <a:pt x="127"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3"/>
              <p:cNvSpPr/>
              <p:nvPr/>
            </p:nvSpPr>
            <p:spPr>
              <a:xfrm>
                <a:off x="886975" y="1944550"/>
                <a:ext cx="109000" cy="163675"/>
              </a:xfrm>
              <a:custGeom>
                <a:avLst/>
                <a:gdLst/>
                <a:ahLst/>
                <a:cxnLst/>
                <a:rect l="l" t="t" r="r" b="b"/>
                <a:pathLst>
                  <a:path w="4360" h="6547" extrusionOk="0">
                    <a:moveTo>
                      <a:pt x="90" y="1"/>
                    </a:moveTo>
                    <a:cubicBezTo>
                      <a:pt x="59" y="1"/>
                      <a:pt x="0" y="72"/>
                      <a:pt x="36" y="144"/>
                    </a:cubicBezTo>
                    <a:cubicBezTo>
                      <a:pt x="296" y="545"/>
                      <a:pt x="627" y="947"/>
                      <a:pt x="934" y="1349"/>
                    </a:cubicBezTo>
                    <a:lnTo>
                      <a:pt x="1808" y="2601"/>
                    </a:lnTo>
                    <a:cubicBezTo>
                      <a:pt x="2375" y="3404"/>
                      <a:pt x="2942" y="4231"/>
                      <a:pt x="3439" y="5105"/>
                    </a:cubicBezTo>
                    <a:lnTo>
                      <a:pt x="3887" y="5814"/>
                    </a:lnTo>
                    <a:cubicBezTo>
                      <a:pt x="3958" y="5932"/>
                      <a:pt x="4029" y="6051"/>
                      <a:pt x="4124" y="6192"/>
                    </a:cubicBezTo>
                    <a:cubicBezTo>
                      <a:pt x="4195" y="6310"/>
                      <a:pt x="4289" y="6429"/>
                      <a:pt x="4360" y="6547"/>
                    </a:cubicBezTo>
                    <a:cubicBezTo>
                      <a:pt x="4218" y="6310"/>
                      <a:pt x="4147" y="6074"/>
                      <a:pt x="4029" y="5838"/>
                    </a:cubicBezTo>
                    <a:cubicBezTo>
                      <a:pt x="3911" y="5625"/>
                      <a:pt x="3793" y="5389"/>
                      <a:pt x="3675" y="5176"/>
                    </a:cubicBezTo>
                    <a:cubicBezTo>
                      <a:pt x="3415" y="4751"/>
                      <a:pt x="3179" y="4302"/>
                      <a:pt x="2871" y="3877"/>
                    </a:cubicBezTo>
                    <a:cubicBezTo>
                      <a:pt x="2352" y="3026"/>
                      <a:pt x="1785" y="2199"/>
                      <a:pt x="1170" y="1372"/>
                    </a:cubicBezTo>
                    <a:cubicBezTo>
                      <a:pt x="839" y="900"/>
                      <a:pt x="485" y="427"/>
                      <a:pt x="107" y="26"/>
                    </a:cubicBezTo>
                    <a:cubicBezTo>
                      <a:pt x="107" y="8"/>
                      <a:pt x="100" y="1"/>
                      <a:pt x="9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3"/>
              <p:cNvSpPr/>
              <p:nvPr/>
            </p:nvSpPr>
            <p:spPr>
              <a:xfrm>
                <a:off x="739400" y="2074575"/>
                <a:ext cx="302650" cy="153575"/>
              </a:xfrm>
              <a:custGeom>
                <a:avLst/>
                <a:gdLst/>
                <a:ahLst/>
                <a:cxnLst/>
                <a:rect l="l" t="t" r="r" b="b"/>
                <a:pathLst>
                  <a:path w="12106" h="6143" extrusionOk="0">
                    <a:moveTo>
                      <a:pt x="50" y="1"/>
                    </a:moveTo>
                    <a:cubicBezTo>
                      <a:pt x="17" y="1"/>
                      <a:pt x="0" y="85"/>
                      <a:pt x="56" y="141"/>
                    </a:cubicBezTo>
                    <a:cubicBezTo>
                      <a:pt x="434" y="306"/>
                      <a:pt x="859" y="472"/>
                      <a:pt x="1261" y="637"/>
                    </a:cubicBezTo>
                    <a:cubicBezTo>
                      <a:pt x="1686" y="826"/>
                      <a:pt x="2088" y="968"/>
                      <a:pt x="2490" y="1133"/>
                    </a:cubicBezTo>
                    <a:cubicBezTo>
                      <a:pt x="3269" y="1464"/>
                      <a:pt x="4073" y="1818"/>
                      <a:pt x="4876" y="2196"/>
                    </a:cubicBezTo>
                    <a:cubicBezTo>
                      <a:pt x="6459" y="2952"/>
                      <a:pt x="7995" y="3779"/>
                      <a:pt x="9531" y="4630"/>
                    </a:cubicBezTo>
                    <a:cubicBezTo>
                      <a:pt x="9956" y="4866"/>
                      <a:pt x="10357" y="5126"/>
                      <a:pt x="10806" y="5362"/>
                    </a:cubicBezTo>
                    <a:cubicBezTo>
                      <a:pt x="11255" y="5599"/>
                      <a:pt x="11657" y="5859"/>
                      <a:pt x="12082" y="6142"/>
                    </a:cubicBezTo>
                    <a:cubicBezTo>
                      <a:pt x="12082" y="6142"/>
                      <a:pt x="12106" y="6142"/>
                      <a:pt x="12082" y="6095"/>
                    </a:cubicBezTo>
                    <a:cubicBezTo>
                      <a:pt x="11350" y="5599"/>
                      <a:pt x="10641" y="5102"/>
                      <a:pt x="9861" y="4654"/>
                    </a:cubicBezTo>
                    <a:cubicBezTo>
                      <a:pt x="9129" y="4205"/>
                      <a:pt x="8349" y="3779"/>
                      <a:pt x="7593" y="3354"/>
                    </a:cubicBezTo>
                    <a:cubicBezTo>
                      <a:pt x="6057" y="2527"/>
                      <a:pt x="4451" y="1747"/>
                      <a:pt x="2844" y="1086"/>
                    </a:cubicBezTo>
                    <a:cubicBezTo>
                      <a:pt x="2395" y="873"/>
                      <a:pt x="1923" y="708"/>
                      <a:pt x="1474" y="519"/>
                    </a:cubicBezTo>
                    <a:cubicBezTo>
                      <a:pt x="1001" y="353"/>
                      <a:pt x="552" y="141"/>
                      <a:pt x="80" y="23"/>
                    </a:cubicBezTo>
                    <a:cubicBezTo>
                      <a:pt x="69" y="7"/>
                      <a:pt x="59" y="1"/>
                      <a:pt x="5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3"/>
              <p:cNvSpPr/>
              <p:nvPr/>
            </p:nvSpPr>
            <p:spPr>
              <a:xfrm>
                <a:off x="791475" y="2118275"/>
                <a:ext cx="167900" cy="70300"/>
              </a:xfrm>
              <a:custGeom>
                <a:avLst/>
                <a:gdLst/>
                <a:ahLst/>
                <a:cxnLst/>
                <a:rect l="l" t="t" r="r" b="b"/>
                <a:pathLst>
                  <a:path w="6716" h="2812" extrusionOk="0">
                    <a:moveTo>
                      <a:pt x="103" y="1"/>
                    </a:moveTo>
                    <a:cubicBezTo>
                      <a:pt x="34" y="1"/>
                      <a:pt x="1" y="173"/>
                      <a:pt x="99" y="212"/>
                    </a:cubicBezTo>
                    <a:cubicBezTo>
                      <a:pt x="974" y="566"/>
                      <a:pt x="1824" y="921"/>
                      <a:pt x="2675" y="1252"/>
                    </a:cubicBezTo>
                    <a:cubicBezTo>
                      <a:pt x="3525" y="1606"/>
                      <a:pt x="4400" y="1937"/>
                      <a:pt x="5250" y="2291"/>
                    </a:cubicBezTo>
                    <a:cubicBezTo>
                      <a:pt x="5746" y="2457"/>
                      <a:pt x="6243" y="2646"/>
                      <a:pt x="6715" y="2811"/>
                    </a:cubicBezTo>
                    <a:cubicBezTo>
                      <a:pt x="6313" y="2622"/>
                      <a:pt x="5888" y="2409"/>
                      <a:pt x="5463" y="2220"/>
                    </a:cubicBezTo>
                    <a:cubicBezTo>
                      <a:pt x="5038" y="2031"/>
                      <a:pt x="4589" y="1842"/>
                      <a:pt x="4187" y="1677"/>
                    </a:cubicBezTo>
                    <a:lnTo>
                      <a:pt x="1612" y="614"/>
                    </a:lnTo>
                    <a:cubicBezTo>
                      <a:pt x="1115" y="401"/>
                      <a:pt x="643" y="188"/>
                      <a:pt x="147" y="23"/>
                    </a:cubicBezTo>
                    <a:cubicBezTo>
                      <a:pt x="131" y="8"/>
                      <a:pt x="116" y="1"/>
                      <a:pt x="10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3"/>
              <p:cNvSpPr/>
              <p:nvPr/>
            </p:nvSpPr>
            <p:spPr>
              <a:xfrm>
                <a:off x="773875" y="2058600"/>
                <a:ext cx="236875" cy="141775"/>
              </a:xfrm>
              <a:custGeom>
                <a:avLst/>
                <a:gdLst/>
                <a:ahLst/>
                <a:cxnLst/>
                <a:rect l="l" t="t" r="r" b="b"/>
                <a:pathLst>
                  <a:path w="9475" h="5671" extrusionOk="0">
                    <a:moveTo>
                      <a:pt x="165" y="0"/>
                    </a:moveTo>
                    <a:cubicBezTo>
                      <a:pt x="47" y="0"/>
                      <a:pt x="0" y="165"/>
                      <a:pt x="95" y="189"/>
                    </a:cubicBezTo>
                    <a:cubicBezTo>
                      <a:pt x="284" y="236"/>
                      <a:pt x="425" y="307"/>
                      <a:pt x="614" y="331"/>
                    </a:cubicBezTo>
                    <a:cubicBezTo>
                      <a:pt x="780" y="402"/>
                      <a:pt x="922" y="425"/>
                      <a:pt x="1111" y="473"/>
                    </a:cubicBezTo>
                    <a:cubicBezTo>
                      <a:pt x="1441" y="591"/>
                      <a:pt x="1748" y="756"/>
                      <a:pt x="2079" y="898"/>
                    </a:cubicBezTo>
                    <a:cubicBezTo>
                      <a:pt x="2741" y="1181"/>
                      <a:pt x="3355" y="1536"/>
                      <a:pt x="3969" y="1890"/>
                    </a:cubicBezTo>
                    <a:cubicBezTo>
                      <a:pt x="5222" y="2599"/>
                      <a:pt x="6403" y="3402"/>
                      <a:pt x="7537" y="4229"/>
                    </a:cubicBezTo>
                    <a:cubicBezTo>
                      <a:pt x="7868" y="4466"/>
                      <a:pt x="8199" y="4702"/>
                      <a:pt x="8482" y="4962"/>
                    </a:cubicBezTo>
                    <a:cubicBezTo>
                      <a:pt x="8648" y="5080"/>
                      <a:pt x="8789" y="5198"/>
                      <a:pt x="8955" y="5316"/>
                    </a:cubicBezTo>
                    <a:cubicBezTo>
                      <a:pt x="9120" y="5434"/>
                      <a:pt x="9286" y="5552"/>
                      <a:pt x="9475" y="5671"/>
                    </a:cubicBezTo>
                    <a:cubicBezTo>
                      <a:pt x="9357" y="5529"/>
                      <a:pt x="9238" y="5411"/>
                      <a:pt x="9073" y="5269"/>
                    </a:cubicBezTo>
                    <a:cubicBezTo>
                      <a:pt x="8955" y="5151"/>
                      <a:pt x="8813" y="5033"/>
                      <a:pt x="8695" y="4915"/>
                    </a:cubicBezTo>
                    <a:cubicBezTo>
                      <a:pt x="8435" y="4678"/>
                      <a:pt x="8128" y="4442"/>
                      <a:pt x="7868" y="4206"/>
                    </a:cubicBezTo>
                    <a:cubicBezTo>
                      <a:pt x="7301" y="3757"/>
                      <a:pt x="6710" y="3308"/>
                      <a:pt x="6120" y="2906"/>
                    </a:cubicBezTo>
                    <a:cubicBezTo>
                      <a:pt x="4938" y="2103"/>
                      <a:pt x="3710" y="1370"/>
                      <a:pt x="2410" y="756"/>
                    </a:cubicBezTo>
                    <a:cubicBezTo>
                      <a:pt x="2056" y="567"/>
                      <a:pt x="1678" y="425"/>
                      <a:pt x="1323" y="284"/>
                    </a:cubicBezTo>
                    <a:cubicBezTo>
                      <a:pt x="1134" y="213"/>
                      <a:pt x="922" y="165"/>
                      <a:pt x="756" y="95"/>
                    </a:cubicBezTo>
                    <a:cubicBezTo>
                      <a:pt x="544" y="47"/>
                      <a:pt x="378" y="0"/>
                      <a:pt x="16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3"/>
              <p:cNvSpPr/>
              <p:nvPr/>
            </p:nvSpPr>
            <p:spPr>
              <a:xfrm>
                <a:off x="763450" y="2067375"/>
                <a:ext cx="177000" cy="88700"/>
              </a:xfrm>
              <a:custGeom>
                <a:avLst/>
                <a:gdLst/>
                <a:ahLst/>
                <a:cxnLst/>
                <a:rect l="l" t="t" r="r" b="b"/>
                <a:pathLst>
                  <a:path w="7080" h="3548" extrusionOk="0">
                    <a:moveTo>
                      <a:pt x="141" y="1"/>
                    </a:moveTo>
                    <a:cubicBezTo>
                      <a:pt x="73" y="1"/>
                      <a:pt x="1" y="127"/>
                      <a:pt x="110" y="192"/>
                    </a:cubicBezTo>
                    <a:cubicBezTo>
                      <a:pt x="559" y="429"/>
                      <a:pt x="1008" y="594"/>
                      <a:pt x="1504" y="783"/>
                    </a:cubicBezTo>
                    <a:cubicBezTo>
                      <a:pt x="1976" y="996"/>
                      <a:pt x="2402" y="1185"/>
                      <a:pt x="2874" y="1397"/>
                    </a:cubicBezTo>
                    <a:cubicBezTo>
                      <a:pt x="3796" y="1846"/>
                      <a:pt x="4694" y="2295"/>
                      <a:pt x="5568" y="2768"/>
                    </a:cubicBezTo>
                    <a:cubicBezTo>
                      <a:pt x="5804" y="2910"/>
                      <a:pt x="6064" y="3028"/>
                      <a:pt x="6300" y="3170"/>
                    </a:cubicBezTo>
                    <a:cubicBezTo>
                      <a:pt x="6418" y="3240"/>
                      <a:pt x="6584" y="3311"/>
                      <a:pt x="6702" y="3382"/>
                    </a:cubicBezTo>
                    <a:cubicBezTo>
                      <a:pt x="6844" y="3429"/>
                      <a:pt x="6962" y="3500"/>
                      <a:pt x="7080" y="3548"/>
                    </a:cubicBezTo>
                    <a:cubicBezTo>
                      <a:pt x="6867" y="3406"/>
                      <a:pt x="6655" y="3264"/>
                      <a:pt x="6418" y="3122"/>
                    </a:cubicBezTo>
                    <a:cubicBezTo>
                      <a:pt x="6206" y="2957"/>
                      <a:pt x="6017" y="2839"/>
                      <a:pt x="5804" y="2721"/>
                    </a:cubicBezTo>
                    <a:cubicBezTo>
                      <a:pt x="5355" y="2461"/>
                      <a:pt x="4930" y="2224"/>
                      <a:pt x="4481" y="1988"/>
                    </a:cubicBezTo>
                    <a:cubicBezTo>
                      <a:pt x="3583" y="1516"/>
                      <a:pt x="2685" y="1067"/>
                      <a:pt x="1764" y="665"/>
                    </a:cubicBezTo>
                    <a:cubicBezTo>
                      <a:pt x="1220" y="429"/>
                      <a:pt x="724" y="192"/>
                      <a:pt x="157" y="3"/>
                    </a:cubicBezTo>
                    <a:cubicBezTo>
                      <a:pt x="152" y="2"/>
                      <a:pt x="146" y="1"/>
                      <a:pt x="14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3"/>
              <p:cNvSpPr/>
              <p:nvPr/>
            </p:nvSpPr>
            <p:spPr>
              <a:xfrm>
                <a:off x="701225" y="2232000"/>
                <a:ext cx="337300" cy="25750"/>
              </a:xfrm>
              <a:custGeom>
                <a:avLst/>
                <a:gdLst/>
                <a:ahLst/>
                <a:cxnLst/>
                <a:rect l="l" t="t" r="r" b="b"/>
                <a:pathLst>
                  <a:path w="13492" h="1030" extrusionOk="0">
                    <a:moveTo>
                      <a:pt x="10045" y="1"/>
                    </a:moveTo>
                    <a:cubicBezTo>
                      <a:pt x="9435" y="1"/>
                      <a:pt x="8817" y="17"/>
                      <a:pt x="8199" y="34"/>
                    </a:cubicBezTo>
                    <a:cubicBezTo>
                      <a:pt x="6474" y="105"/>
                      <a:pt x="4702" y="223"/>
                      <a:pt x="2953" y="436"/>
                    </a:cubicBezTo>
                    <a:cubicBezTo>
                      <a:pt x="2481" y="483"/>
                      <a:pt x="1985" y="554"/>
                      <a:pt x="1512" y="625"/>
                    </a:cubicBezTo>
                    <a:cubicBezTo>
                      <a:pt x="992" y="696"/>
                      <a:pt x="520" y="790"/>
                      <a:pt x="24" y="908"/>
                    </a:cubicBezTo>
                    <a:cubicBezTo>
                      <a:pt x="2" y="908"/>
                      <a:pt x="0" y="1029"/>
                      <a:pt x="74" y="1029"/>
                    </a:cubicBezTo>
                    <a:cubicBezTo>
                      <a:pt x="80" y="1029"/>
                      <a:pt x="87" y="1028"/>
                      <a:pt x="94" y="1026"/>
                    </a:cubicBezTo>
                    <a:cubicBezTo>
                      <a:pt x="520" y="979"/>
                      <a:pt x="945" y="908"/>
                      <a:pt x="1394" y="837"/>
                    </a:cubicBezTo>
                    <a:cubicBezTo>
                      <a:pt x="1819" y="790"/>
                      <a:pt x="2268" y="719"/>
                      <a:pt x="2693" y="672"/>
                    </a:cubicBezTo>
                    <a:cubicBezTo>
                      <a:pt x="3544" y="554"/>
                      <a:pt x="4418" y="459"/>
                      <a:pt x="5292" y="389"/>
                    </a:cubicBezTo>
                    <a:cubicBezTo>
                      <a:pt x="7017" y="247"/>
                      <a:pt x="8789" y="200"/>
                      <a:pt x="10538" y="152"/>
                    </a:cubicBezTo>
                    <a:lnTo>
                      <a:pt x="11979" y="152"/>
                    </a:lnTo>
                    <a:cubicBezTo>
                      <a:pt x="12499" y="152"/>
                      <a:pt x="12995" y="152"/>
                      <a:pt x="13468" y="200"/>
                    </a:cubicBezTo>
                    <a:cubicBezTo>
                      <a:pt x="13491" y="200"/>
                      <a:pt x="13491" y="152"/>
                      <a:pt x="13468" y="152"/>
                    </a:cubicBezTo>
                    <a:cubicBezTo>
                      <a:pt x="12570" y="105"/>
                      <a:pt x="11695" y="34"/>
                      <a:pt x="10798" y="10"/>
                    </a:cubicBezTo>
                    <a:cubicBezTo>
                      <a:pt x="10548" y="4"/>
                      <a:pt x="10297" y="1"/>
                      <a:pt x="1004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3"/>
              <p:cNvSpPr/>
              <p:nvPr/>
            </p:nvSpPr>
            <p:spPr>
              <a:xfrm>
                <a:off x="767375" y="2244075"/>
                <a:ext cx="181950" cy="26600"/>
              </a:xfrm>
              <a:custGeom>
                <a:avLst/>
                <a:gdLst/>
                <a:ahLst/>
                <a:cxnLst/>
                <a:rect l="l" t="t" r="r" b="b"/>
                <a:pathLst>
                  <a:path w="7278" h="1064" extrusionOk="0">
                    <a:moveTo>
                      <a:pt x="7277" y="0"/>
                    </a:moveTo>
                    <a:lnTo>
                      <a:pt x="7277" y="0"/>
                    </a:lnTo>
                    <a:cubicBezTo>
                      <a:pt x="6805" y="24"/>
                      <a:pt x="6356" y="71"/>
                      <a:pt x="5883" y="118"/>
                    </a:cubicBezTo>
                    <a:cubicBezTo>
                      <a:pt x="5411" y="142"/>
                      <a:pt x="4962" y="213"/>
                      <a:pt x="4489" y="260"/>
                    </a:cubicBezTo>
                    <a:lnTo>
                      <a:pt x="1749" y="614"/>
                    </a:lnTo>
                    <a:cubicBezTo>
                      <a:pt x="1229" y="685"/>
                      <a:pt x="685" y="780"/>
                      <a:pt x="189" y="851"/>
                    </a:cubicBezTo>
                    <a:cubicBezTo>
                      <a:pt x="0" y="851"/>
                      <a:pt x="71" y="1063"/>
                      <a:pt x="213" y="1063"/>
                    </a:cubicBezTo>
                    <a:cubicBezTo>
                      <a:pt x="1134" y="945"/>
                      <a:pt x="2056" y="803"/>
                      <a:pt x="2954" y="685"/>
                    </a:cubicBezTo>
                    <a:cubicBezTo>
                      <a:pt x="3875" y="543"/>
                      <a:pt x="4797" y="425"/>
                      <a:pt x="5718" y="260"/>
                    </a:cubicBezTo>
                    <a:cubicBezTo>
                      <a:pt x="6238" y="189"/>
                      <a:pt x="6734" y="71"/>
                      <a:pt x="727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3"/>
              <p:cNvSpPr/>
              <p:nvPr/>
            </p:nvSpPr>
            <p:spPr>
              <a:xfrm>
                <a:off x="723275" y="2208700"/>
                <a:ext cx="273900" cy="20025"/>
              </a:xfrm>
              <a:custGeom>
                <a:avLst/>
                <a:gdLst/>
                <a:ahLst/>
                <a:cxnLst/>
                <a:rect l="l" t="t" r="r" b="b"/>
                <a:pathLst>
                  <a:path w="10956" h="801" extrusionOk="0">
                    <a:moveTo>
                      <a:pt x="4445" y="0"/>
                    </a:moveTo>
                    <a:cubicBezTo>
                      <a:pt x="3770" y="0"/>
                      <a:pt x="3095" y="24"/>
                      <a:pt x="2426" y="68"/>
                    </a:cubicBezTo>
                    <a:cubicBezTo>
                      <a:pt x="2000" y="92"/>
                      <a:pt x="1622" y="116"/>
                      <a:pt x="1221" y="210"/>
                    </a:cubicBezTo>
                    <a:cubicBezTo>
                      <a:pt x="1008" y="234"/>
                      <a:pt x="819" y="305"/>
                      <a:pt x="630" y="328"/>
                    </a:cubicBezTo>
                    <a:cubicBezTo>
                      <a:pt x="417" y="375"/>
                      <a:pt x="228" y="446"/>
                      <a:pt x="63" y="564"/>
                    </a:cubicBezTo>
                    <a:cubicBezTo>
                      <a:pt x="1" y="606"/>
                      <a:pt x="48" y="738"/>
                      <a:pt x="124" y="738"/>
                    </a:cubicBezTo>
                    <a:cubicBezTo>
                      <a:pt x="135" y="738"/>
                      <a:pt x="146" y="736"/>
                      <a:pt x="158" y="730"/>
                    </a:cubicBezTo>
                    <a:cubicBezTo>
                      <a:pt x="323" y="706"/>
                      <a:pt x="512" y="683"/>
                      <a:pt x="654" y="612"/>
                    </a:cubicBezTo>
                    <a:cubicBezTo>
                      <a:pt x="819" y="564"/>
                      <a:pt x="1008" y="541"/>
                      <a:pt x="1150" y="494"/>
                    </a:cubicBezTo>
                    <a:cubicBezTo>
                      <a:pt x="1504" y="446"/>
                      <a:pt x="1835" y="375"/>
                      <a:pt x="2189" y="352"/>
                    </a:cubicBezTo>
                    <a:cubicBezTo>
                      <a:pt x="2898" y="305"/>
                      <a:pt x="3607" y="257"/>
                      <a:pt x="4316" y="257"/>
                    </a:cubicBezTo>
                    <a:cubicBezTo>
                      <a:pt x="5734" y="257"/>
                      <a:pt x="7151" y="352"/>
                      <a:pt x="8569" y="494"/>
                    </a:cubicBezTo>
                    <a:cubicBezTo>
                      <a:pt x="8947" y="564"/>
                      <a:pt x="9372" y="588"/>
                      <a:pt x="9750" y="659"/>
                    </a:cubicBezTo>
                    <a:cubicBezTo>
                      <a:pt x="9963" y="683"/>
                      <a:pt x="10128" y="706"/>
                      <a:pt x="10341" y="730"/>
                    </a:cubicBezTo>
                    <a:cubicBezTo>
                      <a:pt x="10554" y="753"/>
                      <a:pt x="10743" y="753"/>
                      <a:pt x="10955" y="801"/>
                    </a:cubicBezTo>
                    <a:lnTo>
                      <a:pt x="10955" y="777"/>
                    </a:lnTo>
                    <a:cubicBezTo>
                      <a:pt x="10790" y="706"/>
                      <a:pt x="10601" y="659"/>
                      <a:pt x="10435" y="612"/>
                    </a:cubicBezTo>
                    <a:cubicBezTo>
                      <a:pt x="10246" y="588"/>
                      <a:pt x="10105" y="541"/>
                      <a:pt x="9916" y="494"/>
                    </a:cubicBezTo>
                    <a:cubicBezTo>
                      <a:pt x="9561" y="446"/>
                      <a:pt x="9207" y="352"/>
                      <a:pt x="8852" y="328"/>
                    </a:cubicBezTo>
                    <a:cubicBezTo>
                      <a:pt x="8144" y="210"/>
                      <a:pt x="7411" y="139"/>
                      <a:pt x="6702" y="92"/>
                    </a:cubicBezTo>
                    <a:cubicBezTo>
                      <a:pt x="5954" y="30"/>
                      <a:pt x="5199" y="0"/>
                      <a:pt x="44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3"/>
              <p:cNvSpPr/>
              <p:nvPr/>
            </p:nvSpPr>
            <p:spPr>
              <a:xfrm>
                <a:off x="719525" y="2223975"/>
                <a:ext cx="196725" cy="16575"/>
              </a:xfrm>
              <a:custGeom>
                <a:avLst/>
                <a:gdLst/>
                <a:ahLst/>
                <a:cxnLst/>
                <a:rect l="l" t="t" r="r" b="b"/>
                <a:pathLst>
                  <a:path w="7869" h="663" extrusionOk="0">
                    <a:moveTo>
                      <a:pt x="6356" y="1"/>
                    </a:moveTo>
                    <a:cubicBezTo>
                      <a:pt x="5860" y="1"/>
                      <a:pt x="5340" y="1"/>
                      <a:pt x="4844" y="48"/>
                    </a:cubicBezTo>
                    <a:cubicBezTo>
                      <a:pt x="3852" y="72"/>
                      <a:pt x="2836" y="166"/>
                      <a:pt x="1843" y="237"/>
                    </a:cubicBezTo>
                    <a:cubicBezTo>
                      <a:pt x="1276" y="308"/>
                      <a:pt x="686" y="355"/>
                      <a:pt x="118" y="473"/>
                    </a:cubicBezTo>
                    <a:cubicBezTo>
                      <a:pt x="0" y="473"/>
                      <a:pt x="0" y="662"/>
                      <a:pt x="95" y="662"/>
                    </a:cubicBezTo>
                    <a:cubicBezTo>
                      <a:pt x="591" y="639"/>
                      <a:pt x="1087" y="544"/>
                      <a:pt x="1583" y="473"/>
                    </a:cubicBezTo>
                    <a:cubicBezTo>
                      <a:pt x="2103" y="426"/>
                      <a:pt x="2599" y="355"/>
                      <a:pt x="3096" y="331"/>
                    </a:cubicBezTo>
                    <a:cubicBezTo>
                      <a:pt x="4112" y="237"/>
                      <a:pt x="5104" y="190"/>
                      <a:pt x="6120" y="190"/>
                    </a:cubicBezTo>
                    <a:cubicBezTo>
                      <a:pt x="6403" y="190"/>
                      <a:pt x="6687" y="190"/>
                      <a:pt x="6970" y="166"/>
                    </a:cubicBezTo>
                    <a:cubicBezTo>
                      <a:pt x="7112" y="166"/>
                      <a:pt x="7278" y="166"/>
                      <a:pt x="7419" y="119"/>
                    </a:cubicBezTo>
                    <a:cubicBezTo>
                      <a:pt x="7561" y="119"/>
                      <a:pt x="7703" y="95"/>
                      <a:pt x="7868" y="95"/>
                    </a:cubicBezTo>
                    <a:cubicBezTo>
                      <a:pt x="7585" y="95"/>
                      <a:pt x="7348" y="48"/>
                      <a:pt x="7089" y="48"/>
                    </a:cubicBezTo>
                    <a:cubicBezTo>
                      <a:pt x="6852" y="48"/>
                      <a:pt x="6592" y="1"/>
                      <a:pt x="6356"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3"/>
              <p:cNvSpPr/>
              <p:nvPr/>
            </p:nvSpPr>
            <p:spPr>
              <a:xfrm>
                <a:off x="757600" y="2245825"/>
                <a:ext cx="283275" cy="186950"/>
              </a:xfrm>
              <a:custGeom>
                <a:avLst/>
                <a:gdLst/>
                <a:ahLst/>
                <a:cxnLst/>
                <a:rect l="l" t="t" r="r" b="b"/>
                <a:pathLst>
                  <a:path w="11331" h="7478" extrusionOk="0">
                    <a:moveTo>
                      <a:pt x="11331" y="1"/>
                    </a:moveTo>
                    <a:cubicBezTo>
                      <a:pt x="10527" y="379"/>
                      <a:pt x="9724" y="757"/>
                      <a:pt x="8968" y="1182"/>
                    </a:cubicBezTo>
                    <a:cubicBezTo>
                      <a:pt x="8188" y="1584"/>
                      <a:pt x="7456" y="2033"/>
                      <a:pt x="6723" y="2505"/>
                    </a:cubicBezTo>
                    <a:cubicBezTo>
                      <a:pt x="5211" y="3427"/>
                      <a:pt x="3770" y="4419"/>
                      <a:pt x="2376" y="5459"/>
                    </a:cubicBezTo>
                    <a:lnTo>
                      <a:pt x="1218" y="6333"/>
                    </a:lnTo>
                    <a:cubicBezTo>
                      <a:pt x="840" y="6640"/>
                      <a:pt x="438" y="6971"/>
                      <a:pt x="60" y="7278"/>
                    </a:cubicBezTo>
                    <a:cubicBezTo>
                      <a:pt x="0" y="7378"/>
                      <a:pt x="42" y="7478"/>
                      <a:pt x="99" y="7478"/>
                    </a:cubicBezTo>
                    <a:cubicBezTo>
                      <a:pt x="109" y="7478"/>
                      <a:pt x="120" y="7474"/>
                      <a:pt x="131" y="7467"/>
                    </a:cubicBezTo>
                    <a:cubicBezTo>
                      <a:pt x="486" y="7184"/>
                      <a:pt x="840" y="6924"/>
                      <a:pt x="1171" y="6664"/>
                    </a:cubicBezTo>
                    <a:cubicBezTo>
                      <a:pt x="1525" y="6404"/>
                      <a:pt x="1880" y="6120"/>
                      <a:pt x="2210" y="5860"/>
                    </a:cubicBezTo>
                    <a:cubicBezTo>
                      <a:pt x="2919" y="5341"/>
                      <a:pt x="3581" y="4845"/>
                      <a:pt x="4337" y="4325"/>
                    </a:cubicBezTo>
                    <a:cubicBezTo>
                      <a:pt x="5778" y="3332"/>
                      <a:pt x="7243" y="2387"/>
                      <a:pt x="8755" y="1489"/>
                    </a:cubicBezTo>
                    <a:cubicBezTo>
                      <a:pt x="9181" y="1253"/>
                      <a:pt x="9606" y="1017"/>
                      <a:pt x="10031" y="757"/>
                    </a:cubicBezTo>
                    <a:cubicBezTo>
                      <a:pt x="10433" y="497"/>
                      <a:pt x="10882" y="261"/>
                      <a:pt x="11331" y="25"/>
                    </a:cubicBezTo>
                    <a:lnTo>
                      <a:pt x="11331"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3"/>
              <p:cNvSpPr/>
              <p:nvPr/>
            </p:nvSpPr>
            <p:spPr>
              <a:xfrm>
                <a:off x="821100" y="2297225"/>
                <a:ext cx="145950" cy="112300"/>
              </a:xfrm>
              <a:custGeom>
                <a:avLst/>
                <a:gdLst/>
                <a:ahLst/>
                <a:cxnLst/>
                <a:rect l="l" t="t" r="r" b="b"/>
                <a:pathLst>
                  <a:path w="5838" h="4492" extrusionOk="0">
                    <a:moveTo>
                      <a:pt x="5837" y="0"/>
                    </a:moveTo>
                    <a:lnTo>
                      <a:pt x="4679" y="804"/>
                    </a:lnTo>
                    <a:cubicBezTo>
                      <a:pt x="4301" y="1064"/>
                      <a:pt x="3923" y="1324"/>
                      <a:pt x="3569" y="1631"/>
                    </a:cubicBezTo>
                    <a:lnTo>
                      <a:pt x="1348" y="3308"/>
                    </a:lnTo>
                    <a:lnTo>
                      <a:pt x="96" y="4277"/>
                    </a:lnTo>
                    <a:cubicBezTo>
                      <a:pt x="0" y="4353"/>
                      <a:pt x="90" y="4492"/>
                      <a:pt x="191" y="4492"/>
                    </a:cubicBezTo>
                    <a:cubicBezTo>
                      <a:pt x="214" y="4492"/>
                      <a:pt x="239" y="4484"/>
                      <a:pt x="261" y="4466"/>
                    </a:cubicBezTo>
                    <a:cubicBezTo>
                      <a:pt x="994" y="3899"/>
                      <a:pt x="1726" y="3308"/>
                      <a:pt x="2435" y="2741"/>
                    </a:cubicBezTo>
                    <a:cubicBezTo>
                      <a:pt x="3167" y="2174"/>
                      <a:pt x="3876" y="1584"/>
                      <a:pt x="4632" y="1040"/>
                    </a:cubicBezTo>
                    <a:cubicBezTo>
                      <a:pt x="5034" y="709"/>
                      <a:pt x="5412" y="355"/>
                      <a:pt x="583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3"/>
              <p:cNvSpPr/>
              <p:nvPr/>
            </p:nvSpPr>
            <p:spPr>
              <a:xfrm>
                <a:off x="761700" y="2260600"/>
                <a:ext cx="240200" cy="133900"/>
              </a:xfrm>
              <a:custGeom>
                <a:avLst/>
                <a:gdLst/>
                <a:ahLst/>
                <a:cxnLst/>
                <a:rect l="l" t="t" r="r" b="b"/>
                <a:pathLst>
                  <a:path w="9608" h="5356" extrusionOk="0">
                    <a:moveTo>
                      <a:pt x="9607" y="1"/>
                    </a:moveTo>
                    <a:cubicBezTo>
                      <a:pt x="9418" y="24"/>
                      <a:pt x="9229" y="48"/>
                      <a:pt x="9064" y="119"/>
                    </a:cubicBezTo>
                    <a:cubicBezTo>
                      <a:pt x="8898" y="166"/>
                      <a:pt x="8733" y="190"/>
                      <a:pt x="8568" y="260"/>
                    </a:cubicBezTo>
                    <a:cubicBezTo>
                      <a:pt x="8213" y="379"/>
                      <a:pt x="7882" y="497"/>
                      <a:pt x="7528" y="639"/>
                    </a:cubicBezTo>
                    <a:cubicBezTo>
                      <a:pt x="6843" y="898"/>
                      <a:pt x="6205" y="1206"/>
                      <a:pt x="5543" y="1489"/>
                    </a:cubicBezTo>
                    <a:cubicBezTo>
                      <a:pt x="4244" y="2127"/>
                      <a:pt x="3015" y="2836"/>
                      <a:pt x="1834" y="3616"/>
                    </a:cubicBezTo>
                    <a:lnTo>
                      <a:pt x="865" y="4324"/>
                    </a:lnTo>
                    <a:cubicBezTo>
                      <a:pt x="700" y="4443"/>
                      <a:pt x="558" y="4608"/>
                      <a:pt x="416" y="4726"/>
                    </a:cubicBezTo>
                    <a:cubicBezTo>
                      <a:pt x="274" y="4868"/>
                      <a:pt x="133" y="5010"/>
                      <a:pt x="38" y="5199"/>
                    </a:cubicBezTo>
                    <a:cubicBezTo>
                      <a:pt x="1" y="5291"/>
                      <a:pt x="66" y="5355"/>
                      <a:pt x="130" y="5355"/>
                    </a:cubicBezTo>
                    <a:cubicBezTo>
                      <a:pt x="147" y="5355"/>
                      <a:pt x="165" y="5350"/>
                      <a:pt x="180" y="5340"/>
                    </a:cubicBezTo>
                    <a:cubicBezTo>
                      <a:pt x="298" y="5222"/>
                      <a:pt x="440" y="5104"/>
                      <a:pt x="558" y="4986"/>
                    </a:cubicBezTo>
                    <a:cubicBezTo>
                      <a:pt x="676" y="4868"/>
                      <a:pt x="818" y="4750"/>
                      <a:pt x="936" y="4632"/>
                    </a:cubicBezTo>
                    <a:cubicBezTo>
                      <a:pt x="1220" y="4395"/>
                      <a:pt x="1479" y="4183"/>
                      <a:pt x="1763" y="4017"/>
                    </a:cubicBezTo>
                    <a:cubicBezTo>
                      <a:pt x="2354" y="3592"/>
                      <a:pt x="2944" y="3238"/>
                      <a:pt x="3559" y="2883"/>
                    </a:cubicBezTo>
                    <a:cubicBezTo>
                      <a:pt x="4811" y="2174"/>
                      <a:pt x="6087" y="1536"/>
                      <a:pt x="7386" y="969"/>
                    </a:cubicBezTo>
                    <a:cubicBezTo>
                      <a:pt x="7741" y="828"/>
                      <a:pt x="8119" y="639"/>
                      <a:pt x="8497" y="497"/>
                    </a:cubicBezTo>
                    <a:cubicBezTo>
                      <a:pt x="8686" y="426"/>
                      <a:pt x="8851" y="355"/>
                      <a:pt x="9040" y="284"/>
                    </a:cubicBezTo>
                    <a:cubicBezTo>
                      <a:pt x="9206" y="190"/>
                      <a:pt x="9418" y="119"/>
                      <a:pt x="9607" y="24"/>
                    </a:cubicBezTo>
                    <a:lnTo>
                      <a:pt x="9607" y="1"/>
                    </a:ln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3"/>
              <p:cNvSpPr/>
              <p:nvPr/>
            </p:nvSpPr>
            <p:spPr>
              <a:xfrm>
                <a:off x="764275" y="2300175"/>
                <a:ext cx="164375" cy="108375"/>
              </a:xfrm>
              <a:custGeom>
                <a:avLst/>
                <a:gdLst/>
                <a:ahLst/>
                <a:cxnLst/>
                <a:rect l="l" t="t" r="r" b="b"/>
                <a:pathLst>
                  <a:path w="6575" h="4335" extrusionOk="0">
                    <a:moveTo>
                      <a:pt x="6574" y="1"/>
                    </a:moveTo>
                    <a:lnTo>
                      <a:pt x="6574" y="1"/>
                    </a:lnTo>
                    <a:cubicBezTo>
                      <a:pt x="6338" y="119"/>
                      <a:pt x="6102" y="213"/>
                      <a:pt x="5866" y="331"/>
                    </a:cubicBezTo>
                    <a:cubicBezTo>
                      <a:pt x="5653" y="450"/>
                      <a:pt x="5417" y="568"/>
                      <a:pt x="5204" y="686"/>
                    </a:cubicBezTo>
                    <a:cubicBezTo>
                      <a:pt x="4779" y="946"/>
                      <a:pt x="4330" y="1182"/>
                      <a:pt x="3905" y="1489"/>
                    </a:cubicBezTo>
                    <a:cubicBezTo>
                      <a:pt x="3054" y="2009"/>
                      <a:pt x="2227" y="2576"/>
                      <a:pt x="1400" y="3190"/>
                    </a:cubicBezTo>
                    <a:cubicBezTo>
                      <a:pt x="928" y="3521"/>
                      <a:pt x="455" y="3876"/>
                      <a:pt x="30" y="4254"/>
                    </a:cubicBezTo>
                    <a:cubicBezTo>
                      <a:pt x="26" y="4252"/>
                      <a:pt x="23" y="4251"/>
                      <a:pt x="21" y="4251"/>
                    </a:cubicBezTo>
                    <a:cubicBezTo>
                      <a:pt x="1" y="4251"/>
                      <a:pt x="60" y="4334"/>
                      <a:pt x="131" y="4334"/>
                    </a:cubicBezTo>
                    <a:cubicBezTo>
                      <a:pt x="144" y="4334"/>
                      <a:pt x="158" y="4331"/>
                      <a:pt x="171" y="4324"/>
                    </a:cubicBezTo>
                    <a:cubicBezTo>
                      <a:pt x="573" y="4041"/>
                      <a:pt x="951" y="3734"/>
                      <a:pt x="1376" y="3427"/>
                    </a:cubicBezTo>
                    <a:lnTo>
                      <a:pt x="2605" y="2552"/>
                    </a:lnTo>
                    <a:cubicBezTo>
                      <a:pt x="3432" y="1985"/>
                      <a:pt x="4259" y="1418"/>
                      <a:pt x="5133" y="922"/>
                    </a:cubicBezTo>
                    <a:lnTo>
                      <a:pt x="5842" y="473"/>
                    </a:lnTo>
                    <a:cubicBezTo>
                      <a:pt x="5960" y="379"/>
                      <a:pt x="6078" y="331"/>
                      <a:pt x="6220" y="237"/>
                    </a:cubicBezTo>
                    <a:cubicBezTo>
                      <a:pt x="6338" y="142"/>
                      <a:pt x="6456" y="72"/>
                      <a:pt x="657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3"/>
              <p:cNvSpPr/>
              <p:nvPr/>
            </p:nvSpPr>
            <p:spPr>
              <a:xfrm>
                <a:off x="894150" y="2254175"/>
                <a:ext cx="153825" cy="301375"/>
              </a:xfrm>
              <a:custGeom>
                <a:avLst/>
                <a:gdLst/>
                <a:ahLst/>
                <a:cxnLst/>
                <a:rect l="l" t="t" r="r" b="b"/>
                <a:pathLst>
                  <a:path w="6153" h="12055" extrusionOk="0">
                    <a:moveTo>
                      <a:pt x="6145" y="0"/>
                    </a:moveTo>
                    <a:cubicBezTo>
                      <a:pt x="6142" y="0"/>
                      <a:pt x="6136" y="6"/>
                      <a:pt x="6129" y="21"/>
                    </a:cubicBezTo>
                    <a:cubicBezTo>
                      <a:pt x="5632" y="754"/>
                      <a:pt x="5136" y="1463"/>
                      <a:pt x="4687" y="2219"/>
                    </a:cubicBezTo>
                    <a:cubicBezTo>
                      <a:pt x="4238" y="2975"/>
                      <a:pt x="3789" y="3731"/>
                      <a:pt x="3388" y="4511"/>
                    </a:cubicBezTo>
                    <a:cubicBezTo>
                      <a:pt x="2561" y="6046"/>
                      <a:pt x="1781" y="7629"/>
                      <a:pt x="1120" y="9260"/>
                    </a:cubicBezTo>
                    <a:cubicBezTo>
                      <a:pt x="907" y="9709"/>
                      <a:pt x="718" y="10181"/>
                      <a:pt x="552" y="10606"/>
                    </a:cubicBezTo>
                    <a:cubicBezTo>
                      <a:pt x="363" y="11079"/>
                      <a:pt x="174" y="11528"/>
                      <a:pt x="33" y="12000"/>
                    </a:cubicBezTo>
                    <a:cubicBezTo>
                      <a:pt x="0" y="12017"/>
                      <a:pt x="56" y="12055"/>
                      <a:pt x="110" y="12055"/>
                    </a:cubicBezTo>
                    <a:cubicBezTo>
                      <a:pt x="135" y="12055"/>
                      <a:pt x="159" y="12046"/>
                      <a:pt x="174" y="12024"/>
                    </a:cubicBezTo>
                    <a:cubicBezTo>
                      <a:pt x="340" y="11646"/>
                      <a:pt x="482" y="11244"/>
                      <a:pt x="671" y="10819"/>
                    </a:cubicBezTo>
                    <a:cubicBezTo>
                      <a:pt x="836" y="10417"/>
                      <a:pt x="1001" y="9992"/>
                      <a:pt x="1167" y="9614"/>
                    </a:cubicBezTo>
                    <a:cubicBezTo>
                      <a:pt x="1498" y="8811"/>
                      <a:pt x="1852" y="8007"/>
                      <a:pt x="2230" y="7228"/>
                    </a:cubicBezTo>
                    <a:cubicBezTo>
                      <a:pt x="2962" y="5621"/>
                      <a:pt x="3789" y="4085"/>
                      <a:pt x="4664" y="2549"/>
                    </a:cubicBezTo>
                    <a:cubicBezTo>
                      <a:pt x="4900" y="2148"/>
                      <a:pt x="5160" y="1722"/>
                      <a:pt x="5396" y="1274"/>
                    </a:cubicBezTo>
                    <a:cubicBezTo>
                      <a:pt x="5632" y="848"/>
                      <a:pt x="5892" y="423"/>
                      <a:pt x="6152" y="21"/>
                    </a:cubicBezTo>
                    <a:cubicBezTo>
                      <a:pt x="6152" y="21"/>
                      <a:pt x="6152" y="0"/>
                      <a:pt x="61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3"/>
              <p:cNvSpPr/>
              <p:nvPr/>
            </p:nvSpPr>
            <p:spPr>
              <a:xfrm>
                <a:off x="938025" y="2335625"/>
                <a:ext cx="70950" cy="167350"/>
              </a:xfrm>
              <a:custGeom>
                <a:avLst/>
                <a:gdLst/>
                <a:ahLst/>
                <a:cxnLst/>
                <a:rect l="l" t="t" r="r" b="b"/>
                <a:pathLst>
                  <a:path w="2838" h="6694" extrusionOk="0">
                    <a:moveTo>
                      <a:pt x="2838" y="0"/>
                    </a:moveTo>
                    <a:cubicBezTo>
                      <a:pt x="2625" y="426"/>
                      <a:pt x="2412" y="827"/>
                      <a:pt x="2247" y="1276"/>
                    </a:cubicBezTo>
                    <a:cubicBezTo>
                      <a:pt x="2034" y="1678"/>
                      <a:pt x="1869" y="2127"/>
                      <a:pt x="1680" y="2552"/>
                    </a:cubicBezTo>
                    <a:lnTo>
                      <a:pt x="617" y="5104"/>
                    </a:lnTo>
                    <a:cubicBezTo>
                      <a:pt x="404" y="5624"/>
                      <a:pt x="215" y="6096"/>
                      <a:pt x="26" y="6592"/>
                    </a:cubicBezTo>
                    <a:cubicBezTo>
                      <a:pt x="0" y="6657"/>
                      <a:pt x="53" y="6694"/>
                      <a:pt x="113" y="6694"/>
                    </a:cubicBezTo>
                    <a:cubicBezTo>
                      <a:pt x="163" y="6694"/>
                      <a:pt x="217" y="6669"/>
                      <a:pt x="239" y="6616"/>
                    </a:cubicBezTo>
                    <a:cubicBezTo>
                      <a:pt x="593" y="5765"/>
                      <a:pt x="948" y="4891"/>
                      <a:pt x="1278" y="4041"/>
                    </a:cubicBezTo>
                    <a:cubicBezTo>
                      <a:pt x="1633" y="3190"/>
                      <a:pt x="1964" y="2339"/>
                      <a:pt x="2318" y="1489"/>
                    </a:cubicBezTo>
                    <a:cubicBezTo>
                      <a:pt x="2483" y="969"/>
                      <a:pt x="2672" y="473"/>
                      <a:pt x="283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3"/>
              <p:cNvSpPr/>
              <p:nvPr/>
            </p:nvSpPr>
            <p:spPr>
              <a:xfrm>
                <a:off x="879000" y="2284825"/>
                <a:ext cx="141800" cy="235625"/>
              </a:xfrm>
              <a:custGeom>
                <a:avLst/>
                <a:gdLst/>
                <a:ahLst/>
                <a:cxnLst/>
                <a:rect l="l" t="t" r="r" b="b"/>
                <a:pathLst>
                  <a:path w="5672" h="9425" extrusionOk="0">
                    <a:moveTo>
                      <a:pt x="5671" y="0"/>
                    </a:moveTo>
                    <a:cubicBezTo>
                      <a:pt x="5530" y="118"/>
                      <a:pt x="5411" y="237"/>
                      <a:pt x="5270" y="378"/>
                    </a:cubicBezTo>
                    <a:cubicBezTo>
                      <a:pt x="5152" y="496"/>
                      <a:pt x="5033" y="638"/>
                      <a:pt x="4915" y="756"/>
                    </a:cubicBezTo>
                    <a:cubicBezTo>
                      <a:pt x="4679" y="1040"/>
                      <a:pt x="4443" y="1323"/>
                      <a:pt x="4206" y="1583"/>
                    </a:cubicBezTo>
                    <a:cubicBezTo>
                      <a:pt x="3758" y="2150"/>
                      <a:pt x="3309" y="2741"/>
                      <a:pt x="2907" y="3332"/>
                    </a:cubicBezTo>
                    <a:cubicBezTo>
                      <a:pt x="2104" y="4513"/>
                      <a:pt x="1371" y="5765"/>
                      <a:pt x="733" y="7065"/>
                    </a:cubicBezTo>
                    <a:cubicBezTo>
                      <a:pt x="568" y="7419"/>
                      <a:pt x="379" y="7797"/>
                      <a:pt x="261" y="8175"/>
                    </a:cubicBezTo>
                    <a:cubicBezTo>
                      <a:pt x="213" y="8364"/>
                      <a:pt x="143" y="8553"/>
                      <a:pt x="95" y="8742"/>
                    </a:cubicBezTo>
                    <a:cubicBezTo>
                      <a:pt x="24" y="8955"/>
                      <a:pt x="1" y="9120"/>
                      <a:pt x="1" y="9333"/>
                    </a:cubicBezTo>
                    <a:cubicBezTo>
                      <a:pt x="1" y="9395"/>
                      <a:pt x="40" y="9425"/>
                      <a:pt x="85" y="9425"/>
                    </a:cubicBezTo>
                    <a:cubicBezTo>
                      <a:pt x="124" y="9425"/>
                      <a:pt x="167" y="9401"/>
                      <a:pt x="190" y="9357"/>
                    </a:cubicBezTo>
                    <a:cubicBezTo>
                      <a:pt x="237" y="9191"/>
                      <a:pt x="308" y="9026"/>
                      <a:pt x="332" y="8861"/>
                    </a:cubicBezTo>
                    <a:cubicBezTo>
                      <a:pt x="379" y="8672"/>
                      <a:pt x="426" y="8530"/>
                      <a:pt x="473" y="8364"/>
                    </a:cubicBezTo>
                    <a:cubicBezTo>
                      <a:pt x="591" y="8034"/>
                      <a:pt x="733" y="7703"/>
                      <a:pt x="899" y="7372"/>
                    </a:cubicBezTo>
                    <a:cubicBezTo>
                      <a:pt x="1182" y="6734"/>
                      <a:pt x="1537" y="6120"/>
                      <a:pt x="1891" y="5482"/>
                    </a:cubicBezTo>
                    <a:cubicBezTo>
                      <a:pt x="2600" y="4253"/>
                      <a:pt x="3403" y="3072"/>
                      <a:pt x="4230" y="1914"/>
                    </a:cubicBezTo>
                    <a:cubicBezTo>
                      <a:pt x="4466" y="1583"/>
                      <a:pt x="4703" y="1276"/>
                      <a:pt x="4963" y="969"/>
                    </a:cubicBezTo>
                    <a:cubicBezTo>
                      <a:pt x="5081" y="827"/>
                      <a:pt x="5199" y="686"/>
                      <a:pt x="5317" y="496"/>
                    </a:cubicBezTo>
                    <a:cubicBezTo>
                      <a:pt x="5435" y="355"/>
                      <a:pt x="5553" y="166"/>
                      <a:pt x="567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3"/>
              <p:cNvSpPr/>
              <p:nvPr/>
            </p:nvSpPr>
            <p:spPr>
              <a:xfrm>
                <a:off x="887875" y="2355700"/>
                <a:ext cx="88625" cy="175125"/>
              </a:xfrm>
              <a:custGeom>
                <a:avLst/>
                <a:gdLst/>
                <a:ahLst/>
                <a:cxnLst/>
                <a:rect l="l" t="t" r="r" b="b"/>
                <a:pathLst>
                  <a:path w="3545" h="7005" extrusionOk="0">
                    <a:moveTo>
                      <a:pt x="3544" y="1"/>
                    </a:moveTo>
                    <a:lnTo>
                      <a:pt x="3544" y="1"/>
                    </a:lnTo>
                    <a:cubicBezTo>
                      <a:pt x="3403" y="213"/>
                      <a:pt x="3237" y="402"/>
                      <a:pt x="3095" y="639"/>
                    </a:cubicBezTo>
                    <a:cubicBezTo>
                      <a:pt x="2954" y="851"/>
                      <a:pt x="2835" y="1064"/>
                      <a:pt x="2717" y="1276"/>
                    </a:cubicBezTo>
                    <a:cubicBezTo>
                      <a:pt x="2457" y="1702"/>
                      <a:pt x="2221" y="2151"/>
                      <a:pt x="1985" y="2600"/>
                    </a:cubicBezTo>
                    <a:cubicBezTo>
                      <a:pt x="1512" y="3474"/>
                      <a:pt x="1063" y="4395"/>
                      <a:pt x="638" y="5317"/>
                    </a:cubicBezTo>
                    <a:cubicBezTo>
                      <a:pt x="425" y="5837"/>
                      <a:pt x="189" y="6333"/>
                      <a:pt x="0" y="6900"/>
                    </a:cubicBezTo>
                    <a:cubicBezTo>
                      <a:pt x="0" y="6963"/>
                      <a:pt x="63" y="7005"/>
                      <a:pt x="119" y="7005"/>
                    </a:cubicBezTo>
                    <a:cubicBezTo>
                      <a:pt x="147" y="7005"/>
                      <a:pt x="173" y="6994"/>
                      <a:pt x="189" y="6971"/>
                    </a:cubicBezTo>
                    <a:cubicBezTo>
                      <a:pt x="425" y="6522"/>
                      <a:pt x="591" y="6049"/>
                      <a:pt x="780" y="5577"/>
                    </a:cubicBezTo>
                    <a:cubicBezTo>
                      <a:pt x="969" y="5104"/>
                      <a:pt x="1182" y="4655"/>
                      <a:pt x="1394" y="4183"/>
                    </a:cubicBezTo>
                    <a:cubicBezTo>
                      <a:pt x="1819" y="3285"/>
                      <a:pt x="2268" y="2387"/>
                      <a:pt x="2741" y="1513"/>
                    </a:cubicBezTo>
                    <a:cubicBezTo>
                      <a:pt x="2883" y="1276"/>
                      <a:pt x="3001" y="993"/>
                      <a:pt x="3166" y="757"/>
                    </a:cubicBezTo>
                    <a:cubicBezTo>
                      <a:pt x="3213" y="639"/>
                      <a:pt x="3308" y="497"/>
                      <a:pt x="3379" y="379"/>
                    </a:cubicBezTo>
                    <a:cubicBezTo>
                      <a:pt x="3426" y="237"/>
                      <a:pt x="3497" y="119"/>
                      <a:pt x="3544"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3"/>
              <p:cNvSpPr/>
              <p:nvPr/>
            </p:nvSpPr>
            <p:spPr>
              <a:xfrm>
                <a:off x="1052675" y="2256625"/>
                <a:ext cx="26000" cy="337575"/>
              </a:xfrm>
              <a:custGeom>
                <a:avLst/>
                <a:gdLst/>
                <a:ahLst/>
                <a:cxnLst/>
                <a:rect l="l" t="t" r="r" b="b"/>
                <a:pathLst>
                  <a:path w="1040" h="13503" extrusionOk="0">
                    <a:moveTo>
                      <a:pt x="189" y="0"/>
                    </a:moveTo>
                    <a:cubicBezTo>
                      <a:pt x="177" y="0"/>
                      <a:pt x="166" y="6"/>
                      <a:pt x="166" y="18"/>
                    </a:cubicBezTo>
                    <a:cubicBezTo>
                      <a:pt x="118" y="916"/>
                      <a:pt x="47" y="1790"/>
                      <a:pt x="24" y="2688"/>
                    </a:cubicBezTo>
                    <a:cubicBezTo>
                      <a:pt x="0" y="3538"/>
                      <a:pt x="24" y="4436"/>
                      <a:pt x="47" y="5287"/>
                    </a:cubicBezTo>
                    <a:cubicBezTo>
                      <a:pt x="118" y="7035"/>
                      <a:pt x="236" y="8807"/>
                      <a:pt x="449" y="10556"/>
                    </a:cubicBezTo>
                    <a:cubicBezTo>
                      <a:pt x="496" y="11005"/>
                      <a:pt x="567" y="11524"/>
                      <a:pt x="638" y="11997"/>
                    </a:cubicBezTo>
                    <a:cubicBezTo>
                      <a:pt x="709" y="12493"/>
                      <a:pt x="804" y="12966"/>
                      <a:pt x="922" y="13462"/>
                    </a:cubicBezTo>
                    <a:cubicBezTo>
                      <a:pt x="903" y="13490"/>
                      <a:pt x="917" y="13503"/>
                      <a:pt x="942" y="13503"/>
                    </a:cubicBezTo>
                    <a:cubicBezTo>
                      <a:pt x="979" y="13503"/>
                      <a:pt x="1040" y="13472"/>
                      <a:pt x="1040" y="13415"/>
                    </a:cubicBezTo>
                    <a:cubicBezTo>
                      <a:pt x="993" y="12966"/>
                      <a:pt x="922" y="12564"/>
                      <a:pt x="851" y="12115"/>
                    </a:cubicBezTo>
                    <a:cubicBezTo>
                      <a:pt x="804" y="11666"/>
                      <a:pt x="733" y="11217"/>
                      <a:pt x="685" y="10816"/>
                    </a:cubicBezTo>
                    <a:cubicBezTo>
                      <a:pt x="567" y="9965"/>
                      <a:pt x="473" y="9067"/>
                      <a:pt x="402" y="8217"/>
                    </a:cubicBezTo>
                    <a:cubicBezTo>
                      <a:pt x="260" y="6468"/>
                      <a:pt x="213" y="4696"/>
                      <a:pt x="166" y="2948"/>
                    </a:cubicBezTo>
                    <a:lnTo>
                      <a:pt x="166" y="1506"/>
                    </a:lnTo>
                    <a:cubicBezTo>
                      <a:pt x="166" y="1010"/>
                      <a:pt x="166" y="490"/>
                      <a:pt x="213" y="18"/>
                    </a:cubicBezTo>
                    <a:cubicBezTo>
                      <a:pt x="213" y="6"/>
                      <a:pt x="201" y="0"/>
                      <a:pt x="189"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3"/>
              <p:cNvSpPr/>
              <p:nvPr/>
            </p:nvSpPr>
            <p:spPr>
              <a:xfrm>
                <a:off x="1064475" y="2345650"/>
                <a:ext cx="26925" cy="180300"/>
              </a:xfrm>
              <a:custGeom>
                <a:avLst/>
                <a:gdLst/>
                <a:ahLst/>
                <a:cxnLst/>
                <a:rect l="l" t="t" r="r" b="b"/>
                <a:pathLst>
                  <a:path w="1077" h="7212" extrusionOk="0">
                    <a:moveTo>
                      <a:pt x="1" y="1"/>
                    </a:moveTo>
                    <a:cubicBezTo>
                      <a:pt x="24" y="473"/>
                      <a:pt x="48" y="922"/>
                      <a:pt x="119" y="1395"/>
                    </a:cubicBezTo>
                    <a:cubicBezTo>
                      <a:pt x="143" y="1867"/>
                      <a:pt x="213" y="2316"/>
                      <a:pt x="261" y="2789"/>
                    </a:cubicBezTo>
                    <a:lnTo>
                      <a:pt x="615" y="5530"/>
                    </a:lnTo>
                    <a:cubicBezTo>
                      <a:pt x="686" y="6073"/>
                      <a:pt x="757" y="6593"/>
                      <a:pt x="851" y="7089"/>
                    </a:cubicBezTo>
                    <a:cubicBezTo>
                      <a:pt x="862" y="7174"/>
                      <a:pt x="911" y="7212"/>
                      <a:pt x="960" y="7212"/>
                    </a:cubicBezTo>
                    <a:cubicBezTo>
                      <a:pt x="1019" y="7212"/>
                      <a:pt x="1077" y="7156"/>
                      <a:pt x="1064" y="7065"/>
                    </a:cubicBezTo>
                    <a:cubicBezTo>
                      <a:pt x="946" y="6168"/>
                      <a:pt x="804" y="5246"/>
                      <a:pt x="686" y="4325"/>
                    </a:cubicBezTo>
                    <a:cubicBezTo>
                      <a:pt x="521" y="3403"/>
                      <a:pt x="402" y="2505"/>
                      <a:pt x="261" y="1584"/>
                    </a:cubicBezTo>
                    <a:cubicBezTo>
                      <a:pt x="166" y="1041"/>
                      <a:pt x="48" y="544"/>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3"/>
              <p:cNvSpPr/>
              <p:nvPr/>
            </p:nvSpPr>
            <p:spPr>
              <a:xfrm>
                <a:off x="1027850" y="2297825"/>
                <a:ext cx="20700" cy="273475"/>
              </a:xfrm>
              <a:custGeom>
                <a:avLst/>
                <a:gdLst/>
                <a:ahLst/>
                <a:cxnLst/>
                <a:rect l="l" t="t" r="r" b="b"/>
                <a:pathLst>
                  <a:path w="828" h="10939" extrusionOk="0">
                    <a:moveTo>
                      <a:pt x="804" y="0"/>
                    </a:moveTo>
                    <a:cubicBezTo>
                      <a:pt x="757" y="189"/>
                      <a:pt x="686" y="355"/>
                      <a:pt x="662" y="544"/>
                    </a:cubicBezTo>
                    <a:cubicBezTo>
                      <a:pt x="639" y="709"/>
                      <a:pt x="568" y="874"/>
                      <a:pt x="544" y="1040"/>
                    </a:cubicBezTo>
                    <a:cubicBezTo>
                      <a:pt x="473" y="1394"/>
                      <a:pt x="403" y="1749"/>
                      <a:pt x="355" y="2103"/>
                    </a:cubicBezTo>
                    <a:cubicBezTo>
                      <a:pt x="237" y="2812"/>
                      <a:pt x="190" y="3544"/>
                      <a:pt x="143" y="4253"/>
                    </a:cubicBezTo>
                    <a:cubicBezTo>
                      <a:pt x="1" y="5671"/>
                      <a:pt x="1" y="7136"/>
                      <a:pt x="95" y="8553"/>
                    </a:cubicBezTo>
                    <a:cubicBezTo>
                      <a:pt x="143" y="8955"/>
                      <a:pt x="166" y="9333"/>
                      <a:pt x="261" y="9758"/>
                    </a:cubicBezTo>
                    <a:cubicBezTo>
                      <a:pt x="284" y="9971"/>
                      <a:pt x="332" y="10136"/>
                      <a:pt x="379" y="10349"/>
                    </a:cubicBezTo>
                    <a:cubicBezTo>
                      <a:pt x="426" y="10562"/>
                      <a:pt x="497" y="10727"/>
                      <a:pt x="615" y="10916"/>
                    </a:cubicBezTo>
                    <a:cubicBezTo>
                      <a:pt x="638" y="10931"/>
                      <a:pt x="665" y="10939"/>
                      <a:pt x="691" y="10939"/>
                    </a:cubicBezTo>
                    <a:cubicBezTo>
                      <a:pt x="747" y="10939"/>
                      <a:pt x="797" y="10902"/>
                      <a:pt x="781" y="10821"/>
                    </a:cubicBezTo>
                    <a:cubicBezTo>
                      <a:pt x="757" y="10632"/>
                      <a:pt x="733" y="10467"/>
                      <a:pt x="662" y="10325"/>
                    </a:cubicBezTo>
                    <a:cubicBezTo>
                      <a:pt x="592" y="10136"/>
                      <a:pt x="568" y="9971"/>
                      <a:pt x="544" y="9805"/>
                    </a:cubicBezTo>
                    <a:cubicBezTo>
                      <a:pt x="473" y="9451"/>
                      <a:pt x="426" y="9144"/>
                      <a:pt x="403" y="8789"/>
                    </a:cubicBezTo>
                    <a:cubicBezTo>
                      <a:pt x="332" y="8081"/>
                      <a:pt x="308" y="7372"/>
                      <a:pt x="308" y="6663"/>
                    </a:cubicBezTo>
                    <a:cubicBezTo>
                      <a:pt x="308" y="5245"/>
                      <a:pt x="403" y="3828"/>
                      <a:pt x="544" y="2410"/>
                    </a:cubicBezTo>
                    <a:cubicBezTo>
                      <a:pt x="592" y="2008"/>
                      <a:pt x="639" y="1607"/>
                      <a:pt x="686" y="1229"/>
                    </a:cubicBezTo>
                    <a:cubicBezTo>
                      <a:pt x="710" y="1016"/>
                      <a:pt x="757" y="827"/>
                      <a:pt x="781" y="638"/>
                    </a:cubicBezTo>
                    <a:cubicBezTo>
                      <a:pt x="804" y="425"/>
                      <a:pt x="804" y="213"/>
                      <a:pt x="828"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3"/>
              <p:cNvSpPr/>
              <p:nvPr/>
            </p:nvSpPr>
            <p:spPr>
              <a:xfrm>
                <a:off x="1044400" y="2379325"/>
                <a:ext cx="16550" cy="195775"/>
              </a:xfrm>
              <a:custGeom>
                <a:avLst/>
                <a:gdLst/>
                <a:ahLst/>
                <a:cxnLst/>
                <a:rect l="l" t="t" r="r" b="b"/>
                <a:pathLst>
                  <a:path w="662" h="7831" extrusionOk="0">
                    <a:moveTo>
                      <a:pt x="95" y="1"/>
                    </a:moveTo>
                    <a:cubicBezTo>
                      <a:pt x="95" y="261"/>
                      <a:pt x="24" y="497"/>
                      <a:pt x="24" y="757"/>
                    </a:cubicBezTo>
                    <a:cubicBezTo>
                      <a:pt x="24" y="993"/>
                      <a:pt x="0" y="1277"/>
                      <a:pt x="0" y="1513"/>
                    </a:cubicBezTo>
                    <a:cubicBezTo>
                      <a:pt x="0" y="2009"/>
                      <a:pt x="0" y="2505"/>
                      <a:pt x="24" y="3001"/>
                    </a:cubicBezTo>
                    <a:cubicBezTo>
                      <a:pt x="71" y="4017"/>
                      <a:pt x="142" y="5010"/>
                      <a:pt x="237" y="6026"/>
                    </a:cubicBezTo>
                    <a:cubicBezTo>
                      <a:pt x="308" y="6593"/>
                      <a:pt x="355" y="7183"/>
                      <a:pt x="473" y="7727"/>
                    </a:cubicBezTo>
                    <a:cubicBezTo>
                      <a:pt x="485" y="7802"/>
                      <a:pt x="537" y="7830"/>
                      <a:pt x="584" y="7830"/>
                    </a:cubicBezTo>
                    <a:cubicBezTo>
                      <a:pt x="625" y="7830"/>
                      <a:pt x="662" y="7808"/>
                      <a:pt x="662" y="7774"/>
                    </a:cubicBezTo>
                    <a:cubicBezTo>
                      <a:pt x="615" y="7254"/>
                      <a:pt x="544" y="6758"/>
                      <a:pt x="473" y="6262"/>
                    </a:cubicBezTo>
                    <a:cubicBezTo>
                      <a:pt x="426" y="5766"/>
                      <a:pt x="355" y="5246"/>
                      <a:pt x="331" y="4750"/>
                    </a:cubicBezTo>
                    <a:cubicBezTo>
                      <a:pt x="237" y="3757"/>
                      <a:pt x="189" y="2741"/>
                      <a:pt x="189" y="1749"/>
                    </a:cubicBezTo>
                    <a:cubicBezTo>
                      <a:pt x="189" y="1442"/>
                      <a:pt x="189" y="1182"/>
                      <a:pt x="142" y="875"/>
                    </a:cubicBezTo>
                    <a:cubicBezTo>
                      <a:pt x="142" y="733"/>
                      <a:pt x="142" y="591"/>
                      <a:pt x="119" y="450"/>
                    </a:cubicBezTo>
                    <a:cubicBezTo>
                      <a:pt x="119" y="284"/>
                      <a:pt x="95" y="142"/>
                      <a:pt x="9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3"/>
              <p:cNvSpPr/>
              <p:nvPr/>
            </p:nvSpPr>
            <p:spPr>
              <a:xfrm>
                <a:off x="1065675" y="2254700"/>
                <a:ext cx="188050" cy="282300"/>
              </a:xfrm>
              <a:custGeom>
                <a:avLst/>
                <a:gdLst/>
                <a:ahLst/>
                <a:cxnLst/>
                <a:rect l="l" t="t" r="r" b="b"/>
                <a:pathLst>
                  <a:path w="7522" h="11292" extrusionOk="0">
                    <a:moveTo>
                      <a:pt x="0" y="0"/>
                    </a:moveTo>
                    <a:cubicBezTo>
                      <a:pt x="402" y="780"/>
                      <a:pt x="780" y="1583"/>
                      <a:pt x="1181" y="2363"/>
                    </a:cubicBezTo>
                    <a:cubicBezTo>
                      <a:pt x="1607" y="3119"/>
                      <a:pt x="2056" y="3852"/>
                      <a:pt x="2528" y="4608"/>
                    </a:cubicBezTo>
                    <a:cubicBezTo>
                      <a:pt x="3426" y="6096"/>
                      <a:pt x="4442" y="7561"/>
                      <a:pt x="5482" y="8931"/>
                    </a:cubicBezTo>
                    <a:lnTo>
                      <a:pt x="6356" y="10089"/>
                    </a:lnTo>
                    <a:cubicBezTo>
                      <a:pt x="6663" y="10467"/>
                      <a:pt x="6970" y="10893"/>
                      <a:pt x="7301" y="11247"/>
                    </a:cubicBezTo>
                    <a:cubicBezTo>
                      <a:pt x="7340" y="11278"/>
                      <a:pt x="7380" y="11292"/>
                      <a:pt x="7413" y="11292"/>
                    </a:cubicBezTo>
                    <a:cubicBezTo>
                      <a:pt x="7479" y="11292"/>
                      <a:pt x="7521" y="11239"/>
                      <a:pt x="7490" y="11176"/>
                    </a:cubicBezTo>
                    <a:cubicBezTo>
                      <a:pt x="7206" y="10822"/>
                      <a:pt x="6946" y="10467"/>
                      <a:pt x="6687" y="10160"/>
                    </a:cubicBezTo>
                    <a:cubicBezTo>
                      <a:pt x="6427" y="9806"/>
                      <a:pt x="6143" y="9451"/>
                      <a:pt x="5883" y="9120"/>
                    </a:cubicBezTo>
                    <a:cubicBezTo>
                      <a:pt x="5363" y="8412"/>
                      <a:pt x="4844" y="7726"/>
                      <a:pt x="4347" y="6994"/>
                    </a:cubicBezTo>
                    <a:cubicBezTo>
                      <a:pt x="3355" y="5553"/>
                      <a:pt x="2410" y="4064"/>
                      <a:pt x="1512" y="2552"/>
                    </a:cubicBezTo>
                    <a:cubicBezTo>
                      <a:pt x="1276" y="2150"/>
                      <a:pt x="1040" y="1701"/>
                      <a:pt x="780" y="1300"/>
                    </a:cubicBezTo>
                    <a:cubicBezTo>
                      <a:pt x="520" y="875"/>
                      <a:pt x="284" y="426"/>
                      <a:pt x="47"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3"/>
              <p:cNvSpPr/>
              <p:nvPr/>
            </p:nvSpPr>
            <p:spPr>
              <a:xfrm>
                <a:off x="1118225" y="2328525"/>
                <a:ext cx="112550" cy="144075"/>
              </a:xfrm>
              <a:custGeom>
                <a:avLst/>
                <a:gdLst/>
                <a:ahLst/>
                <a:cxnLst/>
                <a:rect l="l" t="t" r="r" b="b"/>
                <a:pathLst>
                  <a:path w="4502" h="5763" extrusionOk="0">
                    <a:moveTo>
                      <a:pt x="1" y="1"/>
                    </a:moveTo>
                    <a:lnTo>
                      <a:pt x="804" y="1135"/>
                    </a:lnTo>
                    <a:cubicBezTo>
                      <a:pt x="1064" y="1537"/>
                      <a:pt x="1324" y="1915"/>
                      <a:pt x="1631" y="2269"/>
                    </a:cubicBezTo>
                    <a:lnTo>
                      <a:pt x="3309" y="4490"/>
                    </a:lnTo>
                    <a:lnTo>
                      <a:pt x="4277" y="5719"/>
                    </a:lnTo>
                    <a:cubicBezTo>
                      <a:pt x="4303" y="5750"/>
                      <a:pt x="4331" y="5763"/>
                      <a:pt x="4358" y="5763"/>
                    </a:cubicBezTo>
                    <a:cubicBezTo>
                      <a:pt x="4434" y="5763"/>
                      <a:pt x="4501" y="5664"/>
                      <a:pt x="4466" y="5577"/>
                    </a:cubicBezTo>
                    <a:cubicBezTo>
                      <a:pt x="3899" y="4844"/>
                      <a:pt x="3309" y="4088"/>
                      <a:pt x="2742" y="3379"/>
                    </a:cubicBezTo>
                    <a:cubicBezTo>
                      <a:pt x="2198" y="2647"/>
                      <a:pt x="1608" y="1938"/>
                      <a:pt x="1040" y="1206"/>
                    </a:cubicBezTo>
                    <a:cubicBezTo>
                      <a:pt x="710" y="780"/>
                      <a:pt x="355" y="402"/>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3"/>
              <p:cNvSpPr/>
              <p:nvPr/>
            </p:nvSpPr>
            <p:spPr>
              <a:xfrm>
                <a:off x="1081600" y="2293675"/>
                <a:ext cx="134525" cy="239525"/>
              </a:xfrm>
              <a:custGeom>
                <a:avLst/>
                <a:gdLst/>
                <a:ahLst/>
                <a:cxnLst/>
                <a:rect l="l" t="t" r="r" b="b"/>
                <a:pathLst>
                  <a:path w="5381" h="9581" extrusionOk="0">
                    <a:moveTo>
                      <a:pt x="1" y="1"/>
                    </a:moveTo>
                    <a:cubicBezTo>
                      <a:pt x="25" y="166"/>
                      <a:pt x="48" y="355"/>
                      <a:pt x="119" y="521"/>
                    </a:cubicBezTo>
                    <a:cubicBezTo>
                      <a:pt x="166" y="710"/>
                      <a:pt x="190" y="851"/>
                      <a:pt x="261" y="1017"/>
                    </a:cubicBezTo>
                    <a:cubicBezTo>
                      <a:pt x="379" y="1371"/>
                      <a:pt x="497" y="1702"/>
                      <a:pt x="639" y="2056"/>
                    </a:cubicBezTo>
                    <a:cubicBezTo>
                      <a:pt x="899" y="2741"/>
                      <a:pt x="1206" y="3379"/>
                      <a:pt x="1489" y="4041"/>
                    </a:cubicBezTo>
                    <a:cubicBezTo>
                      <a:pt x="2127" y="5341"/>
                      <a:pt x="2836" y="6569"/>
                      <a:pt x="3616" y="7750"/>
                    </a:cubicBezTo>
                    <a:lnTo>
                      <a:pt x="4325" y="8743"/>
                    </a:lnTo>
                    <a:cubicBezTo>
                      <a:pt x="4443" y="8885"/>
                      <a:pt x="4608" y="9026"/>
                      <a:pt x="4726" y="9168"/>
                    </a:cubicBezTo>
                    <a:cubicBezTo>
                      <a:pt x="4868" y="9334"/>
                      <a:pt x="5010" y="9452"/>
                      <a:pt x="5199" y="9570"/>
                    </a:cubicBezTo>
                    <a:cubicBezTo>
                      <a:pt x="5214" y="9577"/>
                      <a:pt x="5229" y="9581"/>
                      <a:pt x="5244" y="9581"/>
                    </a:cubicBezTo>
                    <a:cubicBezTo>
                      <a:pt x="5320" y="9581"/>
                      <a:pt x="5380" y="9488"/>
                      <a:pt x="5341" y="9428"/>
                    </a:cubicBezTo>
                    <a:cubicBezTo>
                      <a:pt x="5223" y="9310"/>
                      <a:pt x="5104" y="9144"/>
                      <a:pt x="4986" y="9026"/>
                    </a:cubicBezTo>
                    <a:cubicBezTo>
                      <a:pt x="4868" y="8908"/>
                      <a:pt x="4750" y="8766"/>
                      <a:pt x="4632" y="8648"/>
                    </a:cubicBezTo>
                    <a:cubicBezTo>
                      <a:pt x="4396" y="8388"/>
                      <a:pt x="4183" y="8105"/>
                      <a:pt x="4018" y="7821"/>
                    </a:cubicBezTo>
                    <a:cubicBezTo>
                      <a:pt x="3592" y="7231"/>
                      <a:pt x="3238" y="6640"/>
                      <a:pt x="2884" y="6026"/>
                    </a:cubicBezTo>
                    <a:cubicBezTo>
                      <a:pt x="2175" y="4773"/>
                      <a:pt x="1537" y="3498"/>
                      <a:pt x="970" y="2198"/>
                    </a:cubicBezTo>
                    <a:cubicBezTo>
                      <a:pt x="828" y="1844"/>
                      <a:pt x="639" y="1466"/>
                      <a:pt x="497" y="1088"/>
                    </a:cubicBezTo>
                    <a:cubicBezTo>
                      <a:pt x="426" y="899"/>
                      <a:pt x="355" y="733"/>
                      <a:pt x="284" y="544"/>
                    </a:cubicBezTo>
                    <a:cubicBezTo>
                      <a:pt x="190" y="379"/>
                      <a:pt x="119" y="166"/>
                      <a:pt x="25"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3"/>
              <p:cNvSpPr/>
              <p:nvPr/>
            </p:nvSpPr>
            <p:spPr>
              <a:xfrm>
                <a:off x="1120600" y="2366925"/>
                <a:ext cx="108900" cy="163425"/>
              </a:xfrm>
              <a:custGeom>
                <a:avLst/>
                <a:gdLst/>
                <a:ahLst/>
                <a:cxnLst/>
                <a:rect l="l" t="t" r="r" b="b"/>
                <a:pathLst>
                  <a:path w="4356" h="6537" extrusionOk="0">
                    <a:moveTo>
                      <a:pt x="0" y="1"/>
                    </a:moveTo>
                    <a:cubicBezTo>
                      <a:pt x="119" y="237"/>
                      <a:pt x="213" y="473"/>
                      <a:pt x="331" y="709"/>
                    </a:cubicBezTo>
                    <a:cubicBezTo>
                      <a:pt x="449" y="898"/>
                      <a:pt x="567" y="1135"/>
                      <a:pt x="686" y="1347"/>
                    </a:cubicBezTo>
                    <a:cubicBezTo>
                      <a:pt x="945" y="1796"/>
                      <a:pt x="1182" y="2245"/>
                      <a:pt x="1465" y="2647"/>
                    </a:cubicBezTo>
                    <a:cubicBezTo>
                      <a:pt x="2009" y="3497"/>
                      <a:pt x="2552" y="4324"/>
                      <a:pt x="3190" y="5151"/>
                    </a:cubicBezTo>
                    <a:cubicBezTo>
                      <a:pt x="3521" y="5624"/>
                      <a:pt x="3875" y="6096"/>
                      <a:pt x="4253" y="6522"/>
                    </a:cubicBezTo>
                    <a:cubicBezTo>
                      <a:pt x="4253" y="6532"/>
                      <a:pt x="4259" y="6537"/>
                      <a:pt x="4267" y="6537"/>
                    </a:cubicBezTo>
                    <a:cubicBezTo>
                      <a:pt x="4296" y="6537"/>
                      <a:pt x="4356" y="6477"/>
                      <a:pt x="4301" y="6404"/>
                    </a:cubicBezTo>
                    <a:cubicBezTo>
                      <a:pt x="4041" y="5978"/>
                      <a:pt x="3710" y="5600"/>
                      <a:pt x="3426" y="5199"/>
                    </a:cubicBezTo>
                    <a:lnTo>
                      <a:pt x="2528" y="3946"/>
                    </a:lnTo>
                    <a:cubicBezTo>
                      <a:pt x="1961" y="3119"/>
                      <a:pt x="1418" y="2292"/>
                      <a:pt x="922" y="1442"/>
                    </a:cubicBezTo>
                    <a:lnTo>
                      <a:pt x="473" y="733"/>
                    </a:lnTo>
                    <a:cubicBezTo>
                      <a:pt x="378" y="615"/>
                      <a:pt x="331" y="497"/>
                      <a:pt x="237" y="355"/>
                    </a:cubicBezTo>
                    <a:cubicBezTo>
                      <a:pt x="142" y="237"/>
                      <a:pt x="48" y="95"/>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3"/>
              <p:cNvSpPr/>
              <p:nvPr/>
            </p:nvSpPr>
            <p:spPr>
              <a:xfrm>
                <a:off x="1073925" y="2247025"/>
                <a:ext cx="303275" cy="153275"/>
              </a:xfrm>
              <a:custGeom>
                <a:avLst/>
                <a:gdLst/>
                <a:ahLst/>
                <a:cxnLst/>
                <a:rect l="l" t="t" r="r" b="b"/>
                <a:pathLst>
                  <a:path w="12131" h="6131" extrusionOk="0">
                    <a:moveTo>
                      <a:pt x="24" y="0"/>
                    </a:moveTo>
                    <a:cubicBezTo>
                      <a:pt x="24" y="0"/>
                      <a:pt x="1" y="0"/>
                      <a:pt x="24" y="24"/>
                    </a:cubicBezTo>
                    <a:cubicBezTo>
                      <a:pt x="781" y="544"/>
                      <a:pt x="1489" y="1040"/>
                      <a:pt x="2245" y="1489"/>
                    </a:cubicBezTo>
                    <a:cubicBezTo>
                      <a:pt x="2978" y="1914"/>
                      <a:pt x="3758" y="2363"/>
                      <a:pt x="4514" y="2788"/>
                    </a:cubicBezTo>
                    <a:cubicBezTo>
                      <a:pt x="6049" y="3615"/>
                      <a:pt x="7656" y="4371"/>
                      <a:pt x="9286" y="5056"/>
                    </a:cubicBezTo>
                    <a:cubicBezTo>
                      <a:pt x="9712" y="5269"/>
                      <a:pt x="10184" y="5434"/>
                      <a:pt x="10633" y="5623"/>
                    </a:cubicBezTo>
                    <a:cubicBezTo>
                      <a:pt x="11106" y="5789"/>
                      <a:pt x="11555" y="6002"/>
                      <a:pt x="12027" y="6120"/>
                    </a:cubicBezTo>
                    <a:cubicBezTo>
                      <a:pt x="12035" y="6127"/>
                      <a:pt x="12043" y="6131"/>
                      <a:pt x="12051" y="6131"/>
                    </a:cubicBezTo>
                    <a:cubicBezTo>
                      <a:pt x="12093" y="6131"/>
                      <a:pt x="12130" y="6041"/>
                      <a:pt x="12051" y="6002"/>
                    </a:cubicBezTo>
                    <a:cubicBezTo>
                      <a:pt x="11673" y="5812"/>
                      <a:pt x="11247" y="5671"/>
                      <a:pt x="10846" y="5505"/>
                    </a:cubicBezTo>
                    <a:cubicBezTo>
                      <a:pt x="10420" y="5316"/>
                      <a:pt x="10019" y="5175"/>
                      <a:pt x="9641" y="4986"/>
                    </a:cubicBezTo>
                    <a:cubicBezTo>
                      <a:pt x="8837" y="4678"/>
                      <a:pt x="8034" y="4324"/>
                      <a:pt x="7231" y="3922"/>
                    </a:cubicBezTo>
                    <a:cubicBezTo>
                      <a:pt x="5648" y="3190"/>
                      <a:pt x="4112" y="2363"/>
                      <a:pt x="2576" y="1512"/>
                    </a:cubicBezTo>
                    <a:cubicBezTo>
                      <a:pt x="2151" y="1276"/>
                      <a:pt x="1749" y="1016"/>
                      <a:pt x="1300" y="780"/>
                    </a:cubicBezTo>
                    <a:cubicBezTo>
                      <a:pt x="851" y="544"/>
                      <a:pt x="450" y="260"/>
                      <a:pt x="24"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3"/>
              <p:cNvSpPr/>
              <p:nvPr/>
            </p:nvSpPr>
            <p:spPr>
              <a:xfrm>
                <a:off x="1156625" y="2286000"/>
                <a:ext cx="167900" cy="70875"/>
              </a:xfrm>
              <a:custGeom>
                <a:avLst/>
                <a:gdLst/>
                <a:ahLst/>
                <a:cxnLst/>
                <a:rect l="l" t="t" r="r" b="b"/>
                <a:pathLst>
                  <a:path w="6716" h="2835" extrusionOk="0">
                    <a:moveTo>
                      <a:pt x="1" y="1"/>
                    </a:moveTo>
                    <a:cubicBezTo>
                      <a:pt x="426" y="213"/>
                      <a:pt x="828" y="426"/>
                      <a:pt x="1277" y="591"/>
                    </a:cubicBezTo>
                    <a:cubicBezTo>
                      <a:pt x="1678" y="804"/>
                      <a:pt x="2127" y="969"/>
                      <a:pt x="2552" y="1158"/>
                    </a:cubicBezTo>
                    <a:lnTo>
                      <a:pt x="5104" y="2222"/>
                    </a:lnTo>
                    <a:cubicBezTo>
                      <a:pt x="5624" y="2434"/>
                      <a:pt x="6097" y="2647"/>
                      <a:pt x="6593" y="2812"/>
                    </a:cubicBezTo>
                    <a:cubicBezTo>
                      <a:pt x="6608" y="2828"/>
                      <a:pt x="6622" y="2834"/>
                      <a:pt x="6635" y="2834"/>
                    </a:cubicBezTo>
                    <a:cubicBezTo>
                      <a:pt x="6698" y="2834"/>
                      <a:pt x="6715" y="2659"/>
                      <a:pt x="6616" y="2600"/>
                    </a:cubicBezTo>
                    <a:cubicBezTo>
                      <a:pt x="5766" y="2245"/>
                      <a:pt x="4915" y="1891"/>
                      <a:pt x="4041" y="1560"/>
                    </a:cubicBezTo>
                    <a:cubicBezTo>
                      <a:pt x="3190" y="1206"/>
                      <a:pt x="2340" y="898"/>
                      <a:pt x="1489" y="544"/>
                    </a:cubicBezTo>
                    <a:cubicBezTo>
                      <a:pt x="969" y="355"/>
                      <a:pt x="473" y="190"/>
                      <a:pt x="1"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3"/>
              <p:cNvSpPr/>
              <p:nvPr/>
            </p:nvSpPr>
            <p:spPr>
              <a:xfrm>
                <a:off x="1105825" y="2274200"/>
                <a:ext cx="236300" cy="141775"/>
              </a:xfrm>
              <a:custGeom>
                <a:avLst/>
                <a:gdLst/>
                <a:ahLst/>
                <a:cxnLst/>
                <a:rect l="l" t="t" r="r" b="b"/>
                <a:pathLst>
                  <a:path w="9452" h="5671" extrusionOk="0">
                    <a:moveTo>
                      <a:pt x="1" y="0"/>
                    </a:moveTo>
                    <a:lnTo>
                      <a:pt x="1" y="0"/>
                    </a:lnTo>
                    <a:cubicBezTo>
                      <a:pt x="119" y="142"/>
                      <a:pt x="237" y="260"/>
                      <a:pt x="379" y="425"/>
                    </a:cubicBezTo>
                    <a:cubicBezTo>
                      <a:pt x="497" y="543"/>
                      <a:pt x="639" y="662"/>
                      <a:pt x="757" y="780"/>
                    </a:cubicBezTo>
                    <a:cubicBezTo>
                      <a:pt x="1040" y="1016"/>
                      <a:pt x="1324" y="1252"/>
                      <a:pt x="1584" y="1489"/>
                    </a:cubicBezTo>
                    <a:cubicBezTo>
                      <a:pt x="2151" y="1937"/>
                      <a:pt x="2741" y="2363"/>
                      <a:pt x="3332" y="2788"/>
                    </a:cubicBezTo>
                    <a:cubicBezTo>
                      <a:pt x="4514" y="3568"/>
                      <a:pt x="5742" y="4324"/>
                      <a:pt x="7042" y="4938"/>
                    </a:cubicBezTo>
                    <a:cubicBezTo>
                      <a:pt x="7396" y="5127"/>
                      <a:pt x="7798" y="5293"/>
                      <a:pt x="8176" y="5411"/>
                    </a:cubicBezTo>
                    <a:cubicBezTo>
                      <a:pt x="8341" y="5458"/>
                      <a:pt x="8554" y="5529"/>
                      <a:pt x="8743" y="5576"/>
                    </a:cubicBezTo>
                    <a:cubicBezTo>
                      <a:pt x="8932" y="5647"/>
                      <a:pt x="9121" y="5671"/>
                      <a:pt x="9334" y="5671"/>
                    </a:cubicBezTo>
                    <a:cubicBezTo>
                      <a:pt x="9428" y="5671"/>
                      <a:pt x="9452" y="5529"/>
                      <a:pt x="9357" y="5505"/>
                    </a:cubicBezTo>
                    <a:cubicBezTo>
                      <a:pt x="9192" y="5434"/>
                      <a:pt x="9026" y="5387"/>
                      <a:pt x="8861" y="5363"/>
                    </a:cubicBezTo>
                    <a:cubicBezTo>
                      <a:pt x="8672" y="5293"/>
                      <a:pt x="8530" y="5269"/>
                      <a:pt x="8365" y="5198"/>
                    </a:cubicBezTo>
                    <a:cubicBezTo>
                      <a:pt x="8034" y="5080"/>
                      <a:pt x="7703" y="4938"/>
                      <a:pt x="7372" y="4796"/>
                    </a:cubicBezTo>
                    <a:cubicBezTo>
                      <a:pt x="6734" y="4489"/>
                      <a:pt x="6097" y="4135"/>
                      <a:pt x="5482" y="3780"/>
                    </a:cubicBezTo>
                    <a:cubicBezTo>
                      <a:pt x="4254" y="3072"/>
                      <a:pt x="3072" y="2292"/>
                      <a:pt x="1915" y="1441"/>
                    </a:cubicBezTo>
                    <a:cubicBezTo>
                      <a:pt x="1584" y="1229"/>
                      <a:pt x="1277" y="992"/>
                      <a:pt x="969" y="709"/>
                    </a:cubicBezTo>
                    <a:cubicBezTo>
                      <a:pt x="828" y="591"/>
                      <a:pt x="686" y="473"/>
                      <a:pt x="497" y="354"/>
                    </a:cubicBezTo>
                    <a:cubicBezTo>
                      <a:pt x="355" y="236"/>
                      <a:pt x="166" y="118"/>
                      <a:pt x="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3"/>
              <p:cNvSpPr/>
              <p:nvPr/>
            </p:nvSpPr>
            <p:spPr>
              <a:xfrm>
                <a:off x="1176125" y="2318500"/>
                <a:ext cx="176875" cy="88825"/>
              </a:xfrm>
              <a:custGeom>
                <a:avLst/>
                <a:gdLst/>
                <a:ahLst/>
                <a:cxnLst/>
                <a:rect l="l" t="t" r="r" b="b"/>
                <a:pathLst>
                  <a:path w="7075" h="3553" extrusionOk="0">
                    <a:moveTo>
                      <a:pt x="0" y="0"/>
                    </a:moveTo>
                    <a:lnTo>
                      <a:pt x="0" y="0"/>
                    </a:lnTo>
                    <a:cubicBezTo>
                      <a:pt x="189" y="165"/>
                      <a:pt x="402" y="307"/>
                      <a:pt x="638" y="449"/>
                    </a:cubicBezTo>
                    <a:cubicBezTo>
                      <a:pt x="851" y="591"/>
                      <a:pt x="1064" y="709"/>
                      <a:pt x="1253" y="827"/>
                    </a:cubicBezTo>
                    <a:cubicBezTo>
                      <a:pt x="1702" y="1111"/>
                      <a:pt x="2150" y="1347"/>
                      <a:pt x="2599" y="1583"/>
                    </a:cubicBezTo>
                    <a:cubicBezTo>
                      <a:pt x="3474" y="2056"/>
                      <a:pt x="4395" y="2481"/>
                      <a:pt x="5317" y="2906"/>
                    </a:cubicBezTo>
                    <a:cubicBezTo>
                      <a:pt x="5836" y="3143"/>
                      <a:pt x="6332" y="3379"/>
                      <a:pt x="6900" y="3544"/>
                    </a:cubicBezTo>
                    <a:cubicBezTo>
                      <a:pt x="6911" y="3550"/>
                      <a:pt x="6923" y="3553"/>
                      <a:pt x="6934" y="3553"/>
                    </a:cubicBezTo>
                    <a:cubicBezTo>
                      <a:pt x="7014" y="3553"/>
                      <a:pt x="7074" y="3420"/>
                      <a:pt x="6970" y="3379"/>
                    </a:cubicBezTo>
                    <a:cubicBezTo>
                      <a:pt x="6522" y="3143"/>
                      <a:pt x="6049" y="2953"/>
                      <a:pt x="5576" y="2788"/>
                    </a:cubicBezTo>
                    <a:cubicBezTo>
                      <a:pt x="5104" y="2575"/>
                      <a:pt x="4655" y="2363"/>
                      <a:pt x="4182" y="2174"/>
                    </a:cubicBezTo>
                    <a:cubicBezTo>
                      <a:pt x="3261" y="1725"/>
                      <a:pt x="2387" y="1276"/>
                      <a:pt x="1489" y="803"/>
                    </a:cubicBezTo>
                    <a:cubicBezTo>
                      <a:pt x="1253" y="662"/>
                      <a:pt x="993" y="544"/>
                      <a:pt x="756" y="402"/>
                    </a:cubicBezTo>
                    <a:cubicBezTo>
                      <a:pt x="638" y="331"/>
                      <a:pt x="497" y="236"/>
                      <a:pt x="378" y="189"/>
                    </a:cubicBezTo>
                    <a:cubicBezTo>
                      <a:pt x="237" y="118"/>
                      <a:pt x="118" y="71"/>
                      <a:pt x="0"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3"/>
              <p:cNvSpPr/>
              <p:nvPr/>
            </p:nvSpPr>
            <p:spPr>
              <a:xfrm>
                <a:off x="1077475" y="2216900"/>
                <a:ext cx="337875" cy="25075"/>
              </a:xfrm>
              <a:custGeom>
                <a:avLst/>
                <a:gdLst/>
                <a:ahLst/>
                <a:cxnLst/>
                <a:rect l="l" t="t" r="r" b="b"/>
                <a:pathLst>
                  <a:path w="13515" h="1003" extrusionOk="0">
                    <a:moveTo>
                      <a:pt x="13421" y="0"/>
                    </a:moveTo>
                    <a:cubicBezTo>
                      <a:pt x="12972" y="24"/>
                      <a:pt x="12547" y="118"/>
                      <a:pt x="12121" y="166"/>
                    </a:cubicBezTo>
                    <a:cubicBezTo>
                      <a:pt x="11673" y="236"/>
                      <a:pt x="11224" y="284"/>
                      <a:pt x="10822" y="355"/>
                    </a:cubicBezTo>
                    <a:cubicBezTo>
                      <a:pt x="9948" y="473"/>
                      <a:pt x="9073" y="567"/>
                      <a:pt x="8223" y="614"/>
                    </a:cubicBezTo>
                    <a:cubicBezTo>
                      <a:pt x="6474" y="756"/>
                      <a:pt x="4702" y="827"/>
                      <a:pt x="2954" y="851"/>
                    </a:cubicBezTo>
                    <a:lnTo>
                      <a:pt x="1513" y="851"/>
                    </a:lnTo>
                    <a:cubicBezTo>
                      <a:pt x="1017" y="851"/>
                      <a:pt x="497" y="851"/>
                      <a:pt x="24" y="827"/>
                    </a:cubicBezTo>
                    <a:cubicBezTo>
                      <a:pt x="1" y="827"/>
                      <a:pt x="1" y="851"/>
                      <a:pt x="24" y="851"/>
                    </a:cubicBezTo>
                    <a:cubicBezTo>
                      <a:pt x="922" y="922"/>
                      <a:pt x="1796" y="969"/>
                      <a:pt x="2694" y="993"/>
                    </a:cubicBezTo>
                    <a:cubicBezTo>
                      <a:pt x="2943" y="999"/>
                      <a:pt x="3196" y="1002"/>
                      <a:pt x="3451" y="1002"/>
                    </a:cubicBezTo>
                    <a:cubicBezTo>
                      <a:pt x="4067" y="1002"/>
                      <a:pt x="4692" y="986"/>
                      <a:pt x="5293" y="969"/>
                    </a:cubicBezTo>
                    <a:cubicBezTo>
                      <a:pt x="7042" y="922"/>
                      <a:pt x="8814" y="804"/>
                      <a:pt x="10538" y="591"/>
                    </a:cubicBezTo>
                    <a:cubicBezTo>
                      <a:pt x="11011" y="520"/>
                      <a:pt x="11531" y="473"/>
                      <a:pt x="12003" y="378"/>
                    </a:cubicBezTo>
                    <a:cubicBezTo>
                      <a:pt x="12499" y="331"/>
                      <a:pt x="12972" y="236"/>
                      <a:pt x="13468" y="118"/>
                    </a:cubicBezTo>
                    <a:cubicBezTo>
                      <a:pt x="13472" y="120"/>
                      <a:pt x="13475" y="121"/>
                      <a:pt x="13478" y="121"/>
                    </a:cubicBezTo>
                    <a:cubicBezTo>
                      <a:pt x="13515" y="121"/>
                      <a:pt x="13508" y="0"/>
                      <a:pt x="13421"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3"/>
              <p:cNvSpPr/>
              <p:nvPr/>
            </p:nvSpPr>
            <p:spPr>
              <a:xfrm>
                <a:off x="1166675" y="2204325"/>
                <a:ext cx="181525" cy="26775"/>
              </a:xfrm>
              <a:custGeom>
                <a:avLst/>
                <a:gdLst/>
                <a:ahLst/>
                <a:cxnLst/>
                <a:rect l="l" t="t" r="r" b="b"/>
                <a:pathLst>
                  <a:path w="7261" h="1071" extrusionOk="0">
                    <a:moveTo>
                      <a:pt x="7102" y="1"/>
                    </a:moveTo>
                    <a:cubicBezTo>
                      <a:pt x="7090" y="1"/>
                      <a:pt x="7078" y="3"/>
                      <a:pt x="7065" y="7"/>
                    </a:cubicBezTo>
                    <a:cubicBezTo>
                      <a:pt x="6167" y="125"/>
                      <a:pt x="5246" y="267"/>
                      <a:pt x="4324" y="385"/>
                    </a:cubicBezTo>
                    <a:cubicBezTo>
                      <a:pt x="3403" y="527"/>
                      <a:pt x="2481" y="645"/>
                      <a:pt x="1583" y="787"/>
                    </a:cubicBezTo>
                    <a:cubicBezTo>
                      <a:pt x="1040" y="881"/>
                      <a:pt x="544" y="999"/>
                      <a:pt x="0" y="1070"/>
                    </a:cubicBezTo>
                    <a:cubicBezTo>
                      <a:pt x="473" y="1023"/>
                      <a:pt x="922" y="999"/>
                      <a:pt x="1394" y="952"/>
                    </a:cubicBezTo>
                    <a:cubicBezTo>
                      <a:pt x="1867" y="905"/>
                      <a:pt x="2316" y="858"/>
                      <a:pt x="2788" y="787"/>
                    </a:cubicBezTo>
                    <a:lnTo>
                      <a:pt x="5529" y="432"/>
                    </a:lnTo>
                    <a:cubicBezTo>
                      <a:pt x="6073" y="385"/>
                      <a:pt x="6592" y="291"/>
                      <a:pt x="7089" y="196"/>
                    </a:cubicBezTo>
                    <a:cubicBezTo>
                      <a:pt x="7260" y="196"/>
                      <a:pt x="7217" y="1"/>
                      <a:pt x="7102"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3"/>
              <p:cNvSpPr/>
              <p:nvPr/>
            </p:nvSpPr>
            <p:spPr>
              <a:xfrm>
                <a:off x="1118825" y="2246425"/>
                <a:ext cx="274025" cy="20050"/>
              </a:xfrm>
              <a:custGeom>
                <a:avLst/>
                <a:gdLst/>
                <a:ahLst/>
                <a:cxnLst/>
                <a:rect l="l" t="t" r="r" b="b"/>
                <a:pathLst>
                  <a:path w="10961" h="802" extrusionOk="0">
                    <a:moveTo>
                      <a:pt x="0" y="1"/>
                    </a:moveTo>
                    <a:lnTo>
                      <a:pt x="0" y="24"/>
                    </a:lnTo>
                    <a:cubicBezTo>
                      <a:pt x="190" y="95"/>
                      <a:pt x="355" y="142"/>
                      <a:pt x="544" y="166"/>
                    </a:cubicBezTo>
                    <a:cubicBezTo>
                      <a:pt x="709" y="213"/>
                      <a:pt x="875" y="260"/>
                      <a:pt x="1040" y="284"/>
                    </a:cubicBezTo>
                    <a:cubicBezTo>
                      <a:pt x="1395" y="355"/>
                      <a:pt x="1749" y="449"/>
                      <a:pt x="2103" y="473"/>
                    </a:cubicBezTo>
                    <a:cubicBezTo>
                      <a:pt x="2812" y="591"/>
                      <a:pt x="3545" y="638"/>
                      <a:pt x="4253" y="709"/>
                    </a:cubicBezTo>
                    <a:cubicBezTo>
                      <a:pt x="5002" y="772"/>
                      <a:pt x="5763" y="801"/>
                      <a:pt x="6524" y="801"/>
                    </a:cubicBezTo>
                    <a:cubicBezTo>
                      <a:pt x="7204" y="801"/>
                      <a:pt x="7884" y="778"/>
                      <a:pt x="8554" y="733"/>
                    </a:cubicBezTo>
                    <a:cubicBezTo>
                      <a:pt x="8955" y="709"/>
                      <a:pt x="9333" y="686"/>
                      <a:pt x="9759" y="591"/>
                    </a:cubicBezTo>
                    <a:cubicBezTo>
                      <a:pt x="9971" y="568"/>
                      <a:pt x="10137" y="497"/>
                      <a:pt x="10349" y="473"/>
                    </a:cubicBezTo>
                    <a:cubicBezTo>
                      <a:pt x="10562" y="402"/>
                      <a:pt x="10727" y="355"/>
                      <a:pt x="10916" y="237"/>
                    </a:cubicBezTo>
                    <a:cubicBezTo>
                      <a:pt x="10960" y="171"/>
                      <a:pt x="10903" y="45"/>
                      <a:pt x="10838" y="45"/>
                    </a:cubicBezTo>
                    <a:cubicBezTo>
                      <a:pt x="10833" y="45"/>
                      <a:pt x="10827" y="46"/>
                      <a:pt x="10822" y="48"/>
                    </a:cubicBezTo>
                    <a:cubicBezTo>
                      <a:pt x="10633" y="95"/>
                      <a:pt x="10467" y="119"/>
                      <a:pt x="10326" y="166"/>
                    </a:cubicBezTo>
                    <a:cubicBezTo>
                      <a:pt x="10137" y="237"/>
                      <a:pt x="9971" y="260"/>
                      <a:pt x="9806" y="284"/>
                    </a:cubicBezTo>
                    <a:cubicBezTo>
                      <a:pt x="9451" y="355"/>
                      <a:pt x="9144" y="402"/>
                      <a:pt x="8790" y="449"/>
                    </a:cubicBezTo>
                    <a:cubicBezTo>
                      <a:pt x="8081" y="497"/>
                      <a:pt x="7372" y="520"/>
                      <a:pt x="6663" y="520"/>
                    </a:cubicBezTo>
                    <a:cubicBezTo>
                      <a:pt x="5246" y="520"/>
                      <a:pt x="3828" y="449"/>
                      <a:pt x="2410" y="284"/>
                    </a:cubicBezTo>
                    <a:cubicBezTo>
                      <a:pt x="2009" y="237"/>
                      <a:pt x="1607" y="213"/>
                      <a:pt x="1229" y="142"/>
                    </a:cubicBezTo>
                    <a:cubicBezTo>
                      <a:pt x="1016" y="119"/>
                      <a:pt x="827" y="95"/>
                      <a:pt x="638" y="48"/>
                    </a:cubicBezTo>
                    <a:cubicBezTo>
                      <a:pt x="426" y="24"/>
                      <a:pt x="213" y="24"/>
                      <a:pt x="0"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3"/>
              <p:cNvSpPr/>
              <p:nvPr/>
            </p:nvSpPr>
            <p:spPr>
              <a:xfrm>
                <a:off x="1200350" y="2234600"/>
                <a:ext cx="196125" cy="15975"/>
              </a:xfrm>
              <a:custGeom>
                <a:avLst/>
                <a:gdLst/>
                <a:ahLst/>
                <a:cxnLst/>
                <a:rect l="l" t="t" r="r" b="b"/>
                <a:pathLst>
                  <a:path w="7845" h="639" extrusionOk="0">
                    <a:moveTo>
                      <a:pt x="7773" y="1"/>
                    </a:moveTo>
                    <a:cubicBezTo>
                      <a:pt x="7254" y="25"/>
                      <a:pt x="6758" y="119"/>
                      <a:pt x="6261" y="166"/>
                    </a:cubicBezTo>
                    <a:cubicBezTo>
                      <a:pt x="5765" y="237"/>
                      <a:pt x="5245" y="285"/>
                      <a:pt x="4749" y="332"/>
                    </a:cubicBezTo>
                    <a:cubicBezTo>
                      <a:pt x="3757" y="403"/>
                      <a:pt x="2741" y="474"/>
                      <a:pt x="1748" y="474"/>
                    </a:cubicBezTo>
                    <a:cubicBezTo>
                      <a:pt x="1441" y="474"/>
                      <a:pt x="1181" y="474"/>
                      <a:pt x="874" y="497"/>
                    </a:cubicBezTo>
                    <a:cubicBezTo>
                      <a:pt x="733" y="497"/>
                      <a:pt x="591" y="497"/>
                      <a:pt x="449" y="521"/>
                    </a:cubicBezTo>
                    <a:cubicBezTo>
                      <a:pt x="284" y="521"/>
                      <a:pt x="142" y="544"/>
                      <a:pt x="0" y="544"/>
                    </a:cubicBezTo>
                    <a:cubicBezTo>
                      <a:pt x="260" y="544"/>
                      <a:pt x="496" y="615"/>
                      <a:pt x="756" y="615"/>
                    </a:cubicBezTo>
                    <a:cubicBezTo>
                      <a:pt x="992" y="615"/>
                      <a:pt x="1276" y="639"/>
                      <a:pt x="1512" y="639"/>
                    </a:cubicBezTo>
                    <a:cubicBezTo>
                      <a:pt x="2008" y="639"/>
                      <a:pt x="2505" y="639"/>
                      <a:pt x="3001" y="615"/>
                    </a:cubicBezTo>
                    <a:cubicBezTo>
                      <a:pt x="4017" y="592"/>
                      <a:pt x="5009" y="497"/>
                      <a:pt x="6025" y="403"/>
                    </a:cubicBezTo>
                    <a:cubicBezTo>
                      <a:pt x="6592" y="355"/>
                      <a:pt x="7183" y="285"/>
                      <a:pt x="7726" y="166"/>
                    </a:cubicBezTo>
                    <a:cubicBezTo>
                      <a:pt x="7844" y="166"/>
                      <a:pt x="7844" y="1"/>
                      <a:pt x="7773" y="1"/>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3"/>
              <p:cNvSpPr/>
              <p:nvPr/>
            </p:nvSpPr>
            <p:spPr>
              <a:xfrm>
                <a:off x="783325" y="1962700"/>
                <a:ext cx="550525" cy="547375"/>
              </a:xfrm>
              <a:custGeom>
                <a:avLst/>
                <a:gdLst/>
                <a:ahLst/>
                <a:cxnLst/>
                <a:rect l="l" t="t" r="r" b="b"/>
                <a:pathLst>
                  <a:path w="22021" h="21895" extrusionOk="0">
                    <a:moveTo>
                      <a:pt x="13137" y="1"/>
                    </a:moveTo>
                    <a:cubicBezTo>
                      <a:pt x="12863" y="1"/>
                      <a:pt x="12626" y="198"/>
                      <a:pt x="12452" y="410"/>
                    </a:cubicBezTo>
                    <a:cubicBezTo>
                      <a:pt x="12215" y="741"/>
                      <a:pt x="12074" y="1119"/>
                      <a:pt x="11979" y="1497"/>
                    </a:cubicBezTo>
                    <a:cubicBezTo>
                      <a:pt x="11861" y="1851"/>
                      <a:pt x="11790" y="2253"/>
                      <a:pt x="11743" y="2631"/>
                    </a:cubicBezTo>
                    <a:cubicBezTo>
                      <a:pt x="11672" y="2985"/>
                      <a:pt x="11648" y="3364"/>
                      <a:pt x="11625" y="3718"/>
                    </a:cubicBezTo>
                    <a:cubicBezTo>
                      <a:pt x="11554" y="4427"/>
                      <a:pt x="11530" y="5159"/>
                      <a:pt x="11507" y="5915"/>
                    </a:cubicBezTo>
                    <a:cubicBezTo>
                      <a:pt x="11483" y="6624"/>
                      <a:pt x="11483" y="7357"/>
                      <a:pt x="11412" y="8089"/>
                    </a:cubicBezTo>
                    <a:cubicBezTo>
                      <a:pt x="11365" y="8798"/>
                      <a:pt x="11294" y="9530"/>
                      <a:pt x="11152" y="10239"/>
                    </a:cubicBezTo>
                    <a:cubicBezTo>
                      <a:pt x="11152" y="10334"/>
                      <a:pt x="11129" y="10404"/>
                      <a:pt x="11129" y="10475"/>
                    </a:cubicBezTo>
                    <a:cubicBezTo>
                      <a:pt x="11129" y="10523"/>
                      <a:pt x="11081" y="10546"/>
                      <a:pt x="11081" y="10570"/>
                    </a:cubicBezTo>
                    <a:cubicBezTo>
                      <a:pt x="11058" y="9837"/>
                      <a:pt x="11010" y="9105"/>
                      <a:pt x="10940" y="8349"/>
                    </a:cubicBezTo>
                    <a:cubicBezTo>
                      <a:pt x="10845" y="7522"/>
                      <a:pt x="10774" y="6695"/>
                      <a:pt x="10609" y="5868"/>
                    </a:cubicBezTo>
                    <a:cubicBezTo>
                      <a:pt x="10491" y="5112"/>
                      <a:pt x="10302" y="4332"/>
                      <a:pt x="10065" y="3600"/>
                    </a:cubicBezTo>
                    <a:cubicBezTo>
                      <a:pt x="9782" y="2867"/>
                      <a:pt x="9498" y="2159"/>
                      <a:pt x="9120" y="1497"/>
                    </a:cubicBezTo>
                    <a:cubicBezTo>
                      <a:pt x="8931" y="1213"/>
                      <a:pt x="8766" y="954"/>
                      <a:pt x="8482" y="717"/>
                    </a:cubicBezTo>
                    <a:cubicBezTo>
                      <a:pt x="8273" y="529"/>
                      <a:pt x="7971" y="304"/>
                      <a:pt x="7659" y="304"/>
                    </a:cubicBezTo>
                    <a:cubicBezTo>
                      <a:pt x="7619" y="304"/>
                      <a:pt x="7578" y="307"/>
                      <a:pt x="7537" y="316"/>
                    </a:cubicBezTo>
                    <a:cubicBezTo>
                      <a:pt x="7183" y="410"/>
                      <a:pt x="7017" y="764"/>
                      <a:pt x="6994" y="1095"/>
                    </a:cubicBezTo>
                    <a:cubicBezTo>
                      <a:pt x="6923" y="1497"/>
                      <a:pt x="7017" y="1899"/>
                      <a:pt x="7112" y="2277"/>
                    </a:cubicBezTo>
                    <a:cubicBezTo>
                      <a:pt x="7230" y="2655"/>
                      <a:pt x="7348" y="3009"/>
                      <a:pt x="7490" y="3364"/>
                    </a:cubicBezTo>
                    <a:cubicBezTo>
                      <a:pt x="7632" y="3694"/>
                      <a:pt x="7774" y="4049"/>
                      <a:pt x="7939" y="4379"/>
                    </a:cubicBezTo>
                    <a:cubicBezTo>
                      <a:pt x="8246" y="5017"/>
                      <a:pt x="8577" y="5679"/>
                      <a:pt x="8931" y="6317"/>
                    </a:cubicBezTo>
                    <a:cubicBezTo>
                      <a:pt x="9262" y="6978"/>
                      <a:pt x="9616" y="7616"/>
                      <a:pt x="9947" y="8278"/>
                    </a:cubicBezTo>
                    <a:cubicBezTo>
                      <a:pt x="10278" y="8916"/>
                      <a:pt x="10562" y="9601"/>
                      <a:pt x="10798" y="10286"/>
                    </a:cubicBezTo>
                    <a:cubicBezTo>
                      <a:pt x="10821" y="10357"/>
                      <a:pt x="10869" y="10428"/>
                      <a:pt x="10892" y="10523"/>
                    </a:cubicBezTo>
                    <a:cubicBezTo>
                      <a:pt x="10916" y="10546"/>
                      <a:pt x="10916" y="10570"/>
                      <a:pt x="10916" y="10593"/>
                    </a:cubicBezTo>
                    <a:lnTo>
                      <a:pt x="9664" y="8751"/>
                    </a:lnTo>
                    <a:cubicBezTo>
                      <a:pt x="9191" y="8065"/>
                      <a:pt x="8695" y="7380"/>
                      <a:pt x="8175" y="6766"/>
                    </a:cubicBezTo>
                    <a:cubicBezTo>
                      <a:pt x="7655" y="6175"/>
                      <a:pt x="7136" y="5584"/>
                      <a:pt x="6545" y="5088"/>
                    </a:cubicBezTo>
                    <a:cubicBezTo>
                      <a:pt x="5954" y="4568"/>
                      <a:pt x="5364" y="4096"/>
                      <a:pt x="4678" y="3742"/>
                    </a:cubicBezTo>
                    <a:cubicBezTo>
                      <a:pt x="4395" y="3576"/>
                      <a:pt x="4064" y="3434"/>
                      <a:pt x="3733" y="3364"/>
                    </a:cubicBezTo>
                    <a:cubicBezTo>
                      <a:pt x="3585" y="3321"/>
                      <a:pt x="3423" y="3288"/>
                      <a:pt x="3265" y="3288"/>
                    </a:cubicBezTo>
                    <a:cubicBezTo>
                      <a:pt x="3071" y="3288"/>
                      <a:pt x="2884" y="3338"/>
                      <a:pt x="2741" y="3482"/>
                    </a:cubicBezTo>
                    <a:cubicBezTo>
                      <a:pt x="2505" y="3718"/>
                      <a:pt x="2505" y="4143"/>
                      <a:pt x="2646" y="4427"/>
                    </a:cubicBezTo>
                    <a:cubicBezTo>
                      <a:pt x="2835" y="4781"/>
                      <a:pt x="3095" y="5112"/>
                      <a:pt x="3355" y="5372"/>
                    </a:cubicBezTo>
                    <a:cubicBezTo>
                      <a:pt x="3615" y="5632"/>
                      <a:pt x="3922" y="5915"/>
                      <a:pt x="4206" y="6152"/>
                    </a:cubicBezTo>
                    <a:cubicBezTo>
                      <a:pt x="4513" y="6388"/>
                      <a:pt x="4796" y="6577"/>
                      <a:pt x="5104" y="6789"/>
                    </a:cubicBezTo>
                    <a:cubicBezTo>
                      <a:pt x="5694" y="7215"/>
                      <a:pt x="6309" y="7593"/>
                      <a:pt x="6923" y="7971"/>
                    </a:cubicBezTo>
                    <a:cubicBezTo>
                      <a:pt x="7561" y="8349"/>
                      <a:pt x="8175" y="8751"/>
                      <a:pt x="8790" y="9152"/>
                    </a:cubicBezTo>
                    <a:cubicBezTo>
                      <a:pt x="9380" y="9530"/>
                      <a:pt x="9971" y="9979"/>
                      <a:pt x="10538" y="10452"/>
                    </a:cubicBezTo>
                    <a:cubicBezTo>
                      <a:pt x="10585" y="10523"/>
                      <a:pt x="10656" y="10546"/>
                      <a:pt x="10703" y="10593"/>
                    </a:cubicBezTo>
                    <a:lnTo>
                      <a:pt x="10774" y="10664"/>
                    </a:lnTo>
                    <a:cubicBezTo>
                      <a:pt x="10089" y="10334"/>
                      <a:pt x="9451" y="10003"/>
                      <a:pt x="8766" y="9696"/>
                    </a:cubicBezTo>
                    <a:cubicBezTo>
                      <a:pt x="7986" y="9341"/>
                      <a:pt x="7254" y="8987"/>
                      <a:pt x="6450" y="8703"/>
                    </a:cubicBezTo>
                    <a:cubicBezTo>
                      <a:pt x="5718" y="8467"/>
                      <a:pt x="4985" y="8231"/>
                      <a:pt x="4206" y="8089"/>
                    </a:cubicBezTo>
                    <a:cubicBezTo>
                      <a:pt x="3473" y="7947"/>
                      <a:pt x="2717" y="7853"/>
                      <a:pt x="1938" y="7853"/>
                    </a:cubicBezTo>
                    <a:cubicBezTo>
                      <a:pt x="1607" y="7853"/>
                      <a:pt x="1252" y="7924"/>
                      <a:pt x="945" y="7994"/>
                    </a:cubicBezTo>
                    <a:cubicBezTo>
                      <a:pt x="614" y="8089"/>
                      <a:pt x="189" y="8278"/>
                      <a:pt x="118" y="8632"/>
                    </a:cubicBezTo>
                    <a:cubicBezTo>
                      <a:pt x="0" y="8987"/>
                      <a:pt x="213" y="9294"/>
                      <a:pt x="496" y="9507"/>
                    </a:cubicBezTo>
                    <a:cubicBezTo>
                      <a:pt x="827" y="9743"/>
                      <a:pt x="1205" y="9885"/>
                      <a:pt x="1583" y="9979"/>
                    </a:cubicBezTo>
                    <a:cubicBezTo>
                      <a:pt x="1938" y="10097"/>
                      <a:pt x="2316" y="10168"/>
                      <a:pt x="2717" y="10215"/>
                    </a:cubicBezTo>
                    <a:cubicBezTo>
                      <a:pt x="3072" y="10286"/>
                      <a:pt x="3450" y="10310"/>
                      <a:pt x="3804" y="10334"/>
                    </a:cubicBezTo>
                    <a:cubicBezTo>
                      <a:pt x="4513" y="10404"/>
                      <a:pt x="5245" y="10428"/>
                      <a:pt x="5978" y="10452"/>
                    </a:cubicBezTo>
                    <a:cubicBezTo>
                      <a:pt x="6687" y="10475"/>
                      <a:pt x="7443" y="10475"/>
                      <a:pt x="8175" y="10546"/>
                    </a:cubicBezTo>
                    <a:cubicBezTo>
                      <a:pt x="8884" y="10593"/>
                      <a:pt x="9616" y="10664"/>
                      <a:pt x="10325" y="10806"/>
                    </a:cubicBezTo>
                    <a:cubicBezTo>
                      <a:pt x="10420" y="10806"/>
                      <a:pt x="10467" y="10830"/>
                      <a:pt x="10562" y="10830"/>
                    </a:cubicBezTo>
                    <a:cubicBezTo>
                      <a:pt x="10585" y="10830"/>
                      <a:pt x="10632" y="10877"/>
                      <a:pt x="10656" y="10877"/>
                    </a:cubicBezTo>
                    <a:cubicBezTo>
                      <a:pt x="9924" y="10901"/>
                      <a:pt x="9168" y="10948"/>
                      <a:pt x="8435" y="11019"/>
                    </a:cubicBezTo>
                    <a:cubicBezTo>
                      <a:pt x="7608" y="11113"/>
                      <a:pt x="6781" y="11184"/>
                      <a:pt x="5954" y="11350"/>
                    </a:cubicBezTo>
                    <a:cubicBezTo>
                      <a:pt x="5198" y="11468"/>
                      <a:pt x="4418" y="11657"/>
                      <a:pt x="3686" y="11893"/>
                    </a:cubicBezTo>
                    <a:cubicBezTo>
                      <a:pt x="2954" y="12176"/>
                      <a:pt x="2245" y="12460"/>
                      <a:pt x="1583" y="12838"/>
                    </a:cubicBezTo>
                    <a:cubicBezTo>
                      <a:pt x="1300" y="13027"/>
                      <a:pt x="1016" y="13192"/>
                      <a:pt x="780" y="13476"/>
                    </a:cubicBezTo>
                    <a:cubicBezTo>
                      <a:pt x="591" y="13712"/>
                      <a:pt x="307" y="14067"/>
                      <a:pt x="402" y="14421"/>
                    </a:cubicBezTo>
                    <a:cubicBezTo>
                      <a:pt x="496" y="14776"/>
                      <a:pt x="851" y="14941"/>
                      <a:pt x="1181" y="14965"/>
                    </a:cubicBezTo>
                    <a:cubicBezTo>
                      <a:pt x="1280" y="14982"/>
                      <a:pt x="1376" y="14989"/>
                      <a:pt x="1472" y="14989"/>
                    </a:cubicBezTo>
                    <a:cubicBezTo>
                      <a:pt x="1769" y="14989"/>
                      <a:pt x="2059" y="14918"/>
                      <a:pt x="2363" y="14846"/>
                    </a:cubicBezTo>
                    <a:cubicBezTo>
                      <a:pt x="2741" y="14728"/>
                      <a:pt x="3095" y="14610"/>
                      <a:pt x="3450" y="14468"/>
                    </a:cubicBezTo>
                    <a:cubicBezTo>
                      <a:pt x="3780" y="14327"/>
                      <a:pt x="4135" y="14185"/>
                      <a:pt x="4442" y="14019"/>
                    </a:cubicBezTo>
                    <a:cubicBezTo>
                      <a:pt x="5104" y="13712"/>
                      <a:pt x="5742" y="13381"/>
                      <a:pt x="6403" y="13027"/>
                    </a:cubicBezTo>
                    <a:cubicBezTo>
                      <a:pt x="7041" y="12696"/>
                      <a:pt x="7703" y="12342"/>
                      <a:pt x="8341" y="12011"/>
                    </a:cubicBezTo>
                    <a:cubicBezTo>
                      <a:pt x="9002" y="11704"/>
                      <a:pt x="9687" y="11397"/>
                      <a:pt x="10349" y="11161"/>
                    </a:cubicBezTo>
                    <a:cubicBezTo>
                      <a:pt x="10443" y="11137"/>
                      <a:pt x="10514" y="11113"/>
                      <a:pt x="10585" y="11066"/>
                    </a:cubicBezTo>
                    <a:cubicBezTo>
                      <a:pt x="10609" y="11042"/>
                      <a:pt x="10656" y="11042"/>
                      <a:pt x="10680" y="11042"/>
                    </a:cubicBezTo>
                    <a:lnTo>
                      <a:pt x="8813" y="12295"/>
                    </a:lnTo>
                    <a:cubicBezTo>
                      <a:pt x="8152" y="12767"/>
                      <a:pt x="7466" y="13263"/>
                      <a:pt x="6828" y="13783"/>
                    </a:cubicBezTo>
                    <a:cubicBezTo>
                      <a:pt x="6238" y="14303"/>
                      <a:pt x="5647" y="14823"/>
                      <a:pt x="5151" y="15413"/>
                    </a:cubicBezTo>
                    <a:cubicBezTo>
                      <a:pt x="4655" y="16004"/>
                      <a:pt x="4182" y="16595"/>
                      <a:pt x="3828" y="17280"/>
                    </a:cubicBezTo>
                    <a:cubicBezTo>
                      <a:pt x="3639" y="17564"/>
                      <a:pt x="3497" y="17894"/>
                      <a:pt x="3450" y="18225"/>
                    </a:cubicBezTo>
                    <a:cubicBezTo>
                      <a:pt x="3355" y="18556"/>
                      <a:pt x="3284" y="18958"/>
                      <a:pt x="3568" y="19217"/>
                    </a:cubicBezTo>
                    <a:cubicBezTo>
                      <a:pt x="3701" y="19351"/>
                      <a:pt x="3887" y="19409"/>
                      <a:pt x="4078" y="19409"/>
                    </a:cubicBezTo>
                    <a:cubicBezTo>
                      <a:pt x="4227" y="19409"/>
                      <a:pt x="4379" y="19374"/>
                      <a:pt x="4513" y="19312"/>
                    </a:cubicBezTo>
                    <a:cubicBezTo>
                      <a:pt x="4867" y="19147"/>
                      <a:pt x="5198" y="18863"/>
                      <a:pt x="5458" y="18603"/>
                    </a:cubicBezTo>
                    <a:cubicBezTo>
                      <a:pt x="5718" y="18343"/>
                      <a:pt x="5978" y="18036"/>
                      <a:pt x="6214" y="17753"/>
                    </a:cubicBezTo>
                    <a:cubicBezTo>
                      <a:pt x="6450" y="17445"/>
                      <a:pt x="6663" y="17162"/>
                      <a:pt x="6876" y="16855"/>
                    </a:cubicBezTo>
                    <a:cubicBezTo>
                      <a:pt x="7277" y="16264"/>
                      <a:pt x="7679" y="15650"/>
                      <a:pt x="8057" y="15035"/>
                    </a:cubicBezTo>
                    <a:cubicBezTo>
                      <a:pt x="8435" y="14421"/>
                      <a:pt x="8813" y="13783"/>
                      <a:pt x="9238" y="13169"/>
                    </a:cubicBezTo>
                    <a:cubicBezTo>
                      <a:pt x="9616" y="12578"/>
                      <a:pt x="10065" y="11987"/>
                      <a:pt x="10538" y="11420"/>
                    </a:cubicBezTo>
                    <a:cubicBezTo>
                      <a:pt x="10585" y="11373"/>
                      <a:pt x="10632" y="11302"/>
                      <a:pt x="10680" y="11255"/>
                    </a:cubicBezTo>
                    <a:lnTo>
                      <a:pt x="10751" y="11184"/>
                    </a:lnTo>
                    <a:lnTo>
                      <a:pt x="10751" y="11184"/>
                    </a:lnTo>
                    <a:cubicBezTo>
                      <a:pt x="10420" y="11869"/>
                      <a:pt x="10089" y="12531"/>
                      <a:pt x="9758" y="13192"/>
                    </a:cubicBezTo>
                    <a:cubicBezTo>
                      <a:pt x="9404" y="13972"/>
                      <a:pt x="9049" y="14705"/>
                      <a:pt x="8790" y="15508"/>
                    </a:cubicBezTo>
                    <a:cubicBezTo>
                      <a:pt x="8553" y="16240"/>
                      <a:pt x="8317" y="16973"/>
                      <a:pt x="8175" y="17753"/>
                    </a:cubicBezTo>
                    <a:cubicBezTo>
                      <a:pt x="8033" y="18485"/>
                      <a:pt x="7939" y="19265"/>
                      <a:pt x="7939" y="20021"/>
                    </a:cubicBezTo>
                    <a:cubicBezTo>
                      <a:pt x="7939" y="20352"/>
                      <a:pt x="7986" y="20706"/>
                      <a:pt x="8081" y="21037"/>
                    </a:cubicBezTo>
                    <a:cubicBezTo>
                      <a:pt x="8175" y="21344"/>
                      <a:pt x="8341" y="21769"/>
                      <a:pt x="8695" y="21864"/>
                    </a:cubicBezTo>
                    <a:cubicBezTo>
                      <a:pt x="8759" y="21885"/>
                      <a:pt x="8822" y="21895"/>
                      <a:pt x="8884" y="21895"/>
                    </a:cubicBezTo>
                    <a:cubicBezTo>
                      <a:pt x="9165" y="21895"/>
                      <a:pt x="9419" y="21694"/>
                      <a:pt x="9593" y="21462"/>
                    </a:cubicBezTo>
                    <a:cubicBezTo>
                      <a:pt x="9829" y="21155"/>
                      <a:pt x="9971" y="20753"/>
                      <a:pt x="10065" y="20375"/>
                    </a:cubicBezTo>
                    <a:cubicBezTo>
                      <a:pt x="10184" y="20021"/>
                      <a:pt x="10231" y="19643"/>
                      <a:pt x="10302" y="19265"/>
                    </a:cubicBezTo>
                    <a:cubicBezTo>
                      <a:pt x="10349" y="18910"/>
                      <a:pt x="10396" y="18509"/>
                      <a:pt x="10420" y="18154"/>
                    </a:cubicBezTo>
                    <a:cubicBezTo>
                      <a:pt x="10467" y="17445"/>
                      <a:pt x="10514" y="16713"/>
                      <a:pt x="10538" y="15980"/>
                    </a:cubicBezTo>
                    <a:cubicBezTo>
                      <a:pt x="10562" y="15272"/>
                      <a:pt x="10562" y="14539"/>
                      <a:pt x="10632" y="13783"/>
                    </a:cubicBezTo>
                    <a:cubicBezTo>
                      <a:pt x="10680" y="13074"/>
                      <a:pt x="10751" y="12342"/>
                      <a:pt x="10892" y="11633"/>
                    </a:cubicBezTo>
                    <a:cubicBezTo>
                      <a:pt x="10892" y="11539"/>
                      <a:pt x="10916" y="11491"/>
                      <a:pt x="10916" y="11397"/>
                    </a:cubicBezTo>
                    <a:cubicBezTo>
                      <a:pt x="10916" y="11373"/>
                      <a:pt x="10940" y="11350"/>
                      <a:pt x="10940" y="11302"/>
                    </a:cubicBezTo>
                    <a:cubicBezTo>
                      <a:pt x="10987" y="12058"/>
                      <a:pt x="11034" y="12791"/>
                      <a:pt x="11105" y="13523"/>
                    </a:cubicBezTo>
                    <a:cubicBezTo>
                      <a:pt x="11176" y="14350"/>
                      <a:pt x="11270" y="15177"/>
                      <a:pt x="11412" y="16004"/>
                    </a:cubicBezTo>
                    <a:cubicBezTo>
                      <a:pt x="11530" y="16784"/>
                      <a:pt x="11743" y="17540"/>
                      <a:pt x="11979" y="18272"/>
                    </a:cubicBezTo>
                    <a:cubicBezTo>
                      <a:pt x="12239" y="19028"/>
                      <a:pt x="12546" y="19737"/>
                      <a:pt x="12924" y="20375"/>
                    </a:cubicBezTo>
                    <a:cubicBezTo>
                      <a:pt x="13113" y="20682"/>
                      <a:pt x="13279" y="20942"/>
                      <a:pt x="13539" y="21179"/>
                    </a:cubicBezTo>
                    <a:cubicBezTo>
                      <a:pt x="13741" y="21360"/>
                      <a:pt x="14029" y="21577"/>
                      <a:pt x="14330" y="21577"/>
                    </a:cubicBezTo>
                    <a:cubicBezTo>
                      <a:pt x="14381" y="21577"/>
                      <a:pt x="14432" y="21570"/>
                      <a:pt x="14484" y="21557"/>
                    </a:cubicBezTo>
                    <a:cubicBezTo>
                      <a:pt x="14838" y="21462"/>
                      <a:pt x="15027" y="21108"/>
                      <a:pt x="15051" y="20800"/>
                    </a:cubicBezTo>
                    <a:cubicBezTo>
                      <a:pt x="15122" y="20375"/>
                      <a:pt x="15027" y="19997"/>
                      <a:pt x="14933" y="19619"/>
                    </a:cubicBezTo>
                    <a:cubicBezTo>
                      <a:pt x="14815" y="19217"/>
                      <a:pt x="14696" y="18863"/>
                      <a:pt x="14555" y="18509"/>
                    </a:cubicBezTo>
                    <a:cubicBezTo>
                      <a:pt x="14413" y="18201"/>
                      <a:pt x="14247" y="17847"/>
                      <a:pt x="14106" y="17516"/>
                    </a:cubicBezTo>
                    <a:cubicBezTo>
                      <a:pt x="13775" y="16855"/>
                      <a:pt x="13468" y="16217"/>
                      <a:pt x="13113" y="15555"/>
                    </a:cubicBezTo>
                    <a:cubicBezTo>
                      <a:pt x="12783" y="14917"/>
                      <a:pt x="12428" y="14256"/>
                      <a:pt x="12097" y="13618"/>
                    </a:cubicBezTo>
                    <a:cubicBezTo>
                      <a:pt x="11767" y="12956"/>
                      <a:pt x="11483" y="12295"/>
                      <a:pt x="11247" y="11609"/>
                    </a:cubicBezTo>
                    <a:cubicBezTo>
                      <a:pt x="11223" y="11515"/>
                      <a:pt x="11176" y="11468"/>
                      <a:pt x="11152" y="11373"/>
                    </a:cubicBezTo>
                    <a:cubicBezTo>
                      <a:pt x="11129" y="11350"/>
                      <a:pt x="11129" y="11302"/>
                      <a:pt x="11129" y="11279"/>
                    </a:cubicBezTo>
                    <a:lnTo>
                      <a:pt x="11129" y="11279"/>
                    </a:lnTo>
                    <a:lnTo>
                      <a:pt x="12357" y="13145"/>
                    </a:lnTo>
                    <a:cubicBezTo>
                      <a:pt x="12830" y="13830"/>
                      <a:pt x="13350" y="14492"/>
                      <a:pt x="13869" y="15130"/>
                    </a:cubicBezTo>
                    <a:cubicBezTo>
                      <a:pt x="14366" y="15721"/>
                      <a:pt x="14909" y="16311"/>
                      <a:pt x="15500" y="16807"/>
                    </a:cubicBezTo>
                    <a:cubicBezTo>
                      <a:pt x="16090" y="17304"/>
                      <a:pt x="16681" y="17776"/>
                      <a:pt x="17366" y="18131"/>
                    </a:cubicBezTo>
                    <a:cubicBezTo>
                      <a:pt x="17650" y="18320"/>
                      <a:pt x="17981" y="18461"/>
                      <a:pt x="18288" y="18509"/>
                    </a:cubicBezTo>
                    <a:cubicBezTo>
                      <a:pt x="18442" y="18553"/>
                      <a:pt x="18618" y="18592"/>
                      <a:pt x="18787" y="18592"/>
                    </a:cubicBezTo>
                    <a:cubicBezTo>
                      <a:pt x="18980" y="18592"/>
                      <a:pt x="19165" y="18541"/>
                      <a:pt x="19304" y="18390"/>
                    </a:cubicBezTo>
                    <a:cubicBezTo>
                      <a:pt x="19540" y="18178"/>
                      <a:pt x="19540" y="17753"/>
                      <a:pt x="19398" y="17445"/>
                    </a:cubicBezTo>
                    <a:cubicBezTo>
                      <a:pt x="19209" y="17115"/>
                      <a:pt x="18949" y="16784"/>
                      <a:pt x="18689" y="16524"/>
                    </a:cubicBezTo>
                    <a:cubicBezTo>
                      <a:pt x="18406" y="16240"/>
                      <a:pt x="18122" y="15980"/>
                      <a:pt x="17815" y="15744"/>
                    </a:cubicBezTo>
                    <a:cubicBezTo>
                      <a:pt x="17532" y="15508"/>
                      <a:pt x="17224" y="15295"/>
                      <a:pt x="16941" y="15106"/>
                    </a:cubicBezTo>
                    <a:cubicBezTo>
                      <a:pt x="16350" y="14681"/>
                      <a:pt x="15736" y="14303"/>
                      <a:pt x="15122" y="13925"/>
                    </a:cubicBezTo>
                    <a:cubicBezTo>
                      <a:pt x="14484" y="13523"/>
                      <a:pt x="13869" y="13145"/>
                      <a:pt x="13255" y="12744"/>
                    </a:cubicBezTo>
                    <a:cubicBezTo>
                      <a:pt x="12664" y="12342"/>
                      <a:pt x="12074" y="11917"/>
                      <a:pt x="11507" y="11444"/>
                    </a:cubicBezTo>
                    <a:cubicBezTo>
                      <a:pt x="11459" y="11373"/>
                      <a:pt x="11389" y="11350"/>
                      <a:pt x="11341" y="11279"/>
                    </a:cubicBezTo>
                    <a:lnTo>
                      <a:pt x="11270" y="11231"/>
                    </a:lnTo>
                    <a:lnTo>
                      <a:pt x="11270" y="11231"/>
                    </a:lnTo>
                    <a:cubicBezTo>
                      <a:pt x="11956" y="11562"/>
                      <a:pt x="12594" y="11869"/>
                      <a:pt x="13279" y="12200"/>
                    </a:cubicBezTo>
                    <a:cubicBezTo>
                      <a:pt x="14058" y="12555"/>
                      <a:pt x="14791" y="12909"/>
                      <a:pt x="15594" y="13169"/>
                    </a:cubicBezTo>
                    <a:cubicBezTo>
                      <a:pt x="16327" y="13405"/>
                      <a:pt x="17059" y="13641"/>
                      <a:pt x="17815" y="13807"/>
                    </a:cubicBezTo>
                    <a:cubicBezTo>
                      <a:pt x="18571" y="13949"/>
                      <a:pt x="19327" y="14043"/>
                      <a:pt x="20107" y="14043"/>
                    </a:cubicBezTo>
                    <a:cubicBezTo>
                      <a:pt x="20414" y="14043"/>
                      <a:pt x="20769" y="13972"/>
                      <a:pt x="21099" y="13878"/>
                    </a:cubicBezTo>
                    <a:cubicBezTo>
                      <a:pt x="21430" y="13807"/>
                      <a:pt x="21832" y="13618"/>
                      <a:pt x="21926" y="13263"/>
                    </a:cubicBezTo>
                    <a:cubicBezTo>
                      <a:pt x="22021" y="12933"/>
                      <a:pt x="21808" y="12578"/>
                      <a:pt x="21548" y="12366"/>
                    </a:cubicBezTo>
                    <a:cubicBezTo>
                      <a:pt x="21218" y="12129"/>
                      <a:pt x="20839" y="11987"/>
                      <a:pt x="20461" y="11893"/>
                    </a:cubicBezTo>
                    <a:cubicBezTo>
                      <a:pt x="20107" y="11775"/>
                      <a:pt x="19705" y="11728"/>
                      <a:pt x="19327" y="11657"/>
                    </a:cubicBezTo>
                    <a:cubicBezTo>
                      <a:pt x="18973" y="11609"/>
                      <a:pt x="18595" y="11586"/>
                      <a:pt x="18240" y="11539"/>
                    </a:cubicBezTo>
                    <a:cubicBezTo>
                      <a:pt x="17532" y="11491"/>
                      <a:pt x="16799" y="11468"/>
                      <a:pt x="16043" y="11420"/>
                    </a:cubicBezTo>
                    <a:cubicBezTo>
                      <a:pt x="15334" y="11397"/>
                      <a:pt x="14602" y="11397"/>
                      <a:pt x="13869" y="11350"/>
                    </a:cubicBezTo>
                    <a:cubicBezTo>
                      <a:pt x="13161" y="11279"/>
                      <a:pt x="12428" y="11231"/>
                      <a:pt x="11719" y="11066"/>
                    </a:cubicBezTo>
                    <a:cubicBezTo>
                      <a:pt x="11625" y="11066"/>
                      <a:pt x="11554" y="11042"/>
                      <a:pt x="11483" y="11042"/>
                    </a:cubicBezTo>
                    <a:cubicBezTo>
                      <a:pt x="11436" y="11042"/>
                      <a:pt x="11412" y="11019"/>
                      <a:pt x="11389" y="11019"/>
                    </a:cubicBezTo>
                    <a:cubicBezTo>
                      <a:pt x="12121" y="10995"/>
                      <a:pt x="12853" y="10924"/>
                      <a:pt x="13610" y="10877"/>
                    </a:cubicBezTo>
                    <a:cubicBezTo>
                      <a:pt x="14436" y="10782"/>
                      <a:pt x="15263" y="10688"/>
                      <a:pt x="16090" y="10546"/>
                    </a:cubicBezTo>
                    <a:cubicBezTo>
                      <a:pt x="16846" y="10428"/>
                      <a:pt x="17626" y="10215"/>
                      <a:pt x="18359" y="9979"/>
                    </a:cubicBezTo>
                    <a:cubicBezTo>
                      <a:pt x="19091" y="9719"/>
                      <a:pt x="19800" y="9412"/>
                      <a:pt x="20461" y="9034"/>
                    </a:cubicBezTo>
                    <a:cubicBezTo>
                      <a:pt x="20745" y="8869"/>
                      <a:pt x="21005" y="8680"/>
                      <a:pt x="21241" y="8420"/>
                    </a:cubicBezTo>
                    <a:cubicBezTo>
                      <a:pt x="21454" y="8183"/>
                      <a:pt x="21714" y="7829"/>
                      <a:pt x="21643" y="7475"/>
                    </a:cubicBezTo>
                    <a:cubicBezTo>
                      <a:pt x="21548" y="7120"/>
                      <a:pt x="21194" y="6931"/>
                      <a:pt x="20863" y="6908"/>
                    </a:cubicBezTo>
                    <a:cubicBezTo>
                      <a:pt x="20775" y="6897"/>
                      <a:pt x="20687" y="6893"/>
                      <a:pt x="20599" y="6893"/>
                    </a:cubicBezTo>
                    <a:cubicBezTo>
                      <a:pt x="20286" y="6893"/>
                      <a:pt x="19977" y="6952"/>
                      <a:pt x="19682" y="7026"/>
                    </a:cubicBezTo>
                    <a:cubicBezTo>
                      <a:pt x="19304" y="7144"/>
                      <a:pt x="18949" y="7262"/>
                      <a:pt x="18595" y="7404"/>
                    </a:cubicBezTo>
                    <a:cubicBezTo>
                      <a:pt x="18264" y="7569"/>
                      <a:pt x="17910" y="7711"/>
                      <a:pt x="17579" y="7853"/>
                    </a:cubicBezTo>
                    <a:cubicBezTo>
                      <a:pt x="16941" y="8183"/>
                      <a:pt x="16279" y="8514"/>
                      <a:pt x="15641" y="8869"/>
                    </a:cubicBezTo>
                    <a:cubicBezTo>
                      <a:pt x="14980" y="9176"/>
                      <a:pt x="14342" y="9530"/>
                      <a:pt x="13680" y="9861"/>
                    </a:cubicBezTo>
                    <a:cubicBezTo>
                      <a:pt x="13042" y="10192"/>
                      <a:pt x="12357" y="10475"/>
                      <a:pt x="11672" y="10712"/>
                    </a:cubicBezTo>
                    <a:cubicBezTo>
                      <a:pt x="11601" y="10759"/>
                      <a:pt x="11530" y="10782"/>
                      <a:pt x="11436" y="10806"/>
                    </a:cubicBezTo>
                    <a:cubicBezTo>
                      <a:pt x="11412" y="10830"/>
                      <a:pt x="11389" y="10830"/>
                      <a:pt x="11365" y="10830"/>
                    </a:cubicBezTo>
                    <a:lnTo>
                      <a:pt x="13208" y="9601"/>
                    </a:lnTo>
                    <a:cubicBezTo>
                      <a:pt x="13893" y="9129"/>
                      <a:pt x="14578" y="8632"/>
                      <a:pt x="15193" y="8089"/>
                    </a:cubicBezTo>
                    <a:cubicBezTo>
                      <a:pt x="15783" y="7593"/>
                      <a:pt x="16374" y="7049"/>
                      <a:pt x="16870" y="6459"/>
                    </a:cubicBezTo>
                    <a:cubicBezTo>
                      <a:pt x="17390" y="5868"/>
                      <a:pt x="17862" y="5277"/>
                      <a:pt x="18217" y="4616"/>
                    </a:cubicBezTo>
                    <a:cubicBezTo>
                      <a:pt x="18382" y="4309"/>
                      <a:pt x="18548" y="3978"/>
                      <a:pt x="18595" y="3671"/>
                    </a:cubicBezTo>
                    <a:cubicBezTo>
                      <a:pt x="18689" y="3340"/>
                      <a:pt x="18737" y="2915"/>
                      <a:pt x="18477" y="2655"/>
                    </a:cubicBezTo>
                    <a:cubicBezTo>
                      <a:pt x="18344" y="2522"/>
                      <a:pt x="18150" y="2463"/>
                      <a:pt x="17956" y="2463"/>
                    </a:cubicBezTo>
                    <a:cubicBezTo>
                      <a:pt x="17806" y="2463"/>
                      <a:pt x="17655" y="2498"/>
                      <a:pt x="17532" y="2560"/>
                    </a:cubicBezTo>
                    <a:cubicBezTo>
                      <a:pt x="17177" y="2749"/>
                      <a:pt x="16846" y="3009"/>
                      <a:pt x="16587" y="3269"/>
                    </a:cubicBezTo>
                    <a:cubicBezTo>
                      <a:pt x="16327" y="3553"/>
                      <a:pt x="16043" y="3836"/>
                      <a:pt x="15830" y="4143"/>
                    </a:cubicBezTo>
                    <a:cubicBezTo>
                      <a:pt x="15594" y="4427"/>
                      <a:pt x="15382" y="4734"/>
                      <a:pt x="15169" y="5017"/>
                    </a:cubicBezTo>
                    <a:cubicBezTo>
                      <a:pt x="14744" y="5608"/>
                      <a:pt x="14366" y="6222"/>
                      <a:pt x="13988" y="6860"/>
                    </a:cubicBezTo>
                    <a:cubicBezTo>
                      <a:pt x="13610" y="7475"/>
                      <a:pt x="13231" y="8089"/>
                      <a:pt x="12806" y="8703"/>
                    </a:cubicBezTo>
                    <a:cubicBezTo>
                      <a:pt x="12428" y="9294"/>
                      <a:pt x="11979" y="9885"/>
                      <a:pt x="11507" y="10452"/>
                    </a:cubicBezTo>
                    <a:cubicBezTo>
                      <a:pt x="11436" y="10523"/>
                      <a:pt x="11412" y="10570"/>
                      <a:pt x="11365" y="10641"/>
                    </a:cubicBezTo>
                    <a:lnTo>
                      <a:pt x="11294" y="10688"/>
                    </a:lnTo>
                    <a:cubicBezTo>
                      <a:pt x="11625" y="10003"/>
                      <a:pt x="11956" y="9365"/>
                      <a:pt x="12263" y="8680"/>
                    </a:cubicBezTo>
                    <a:cubicBezTo>
                      <a:pt x="12617" y="7924"/>
                      <a:pt x="12972" y="7168"/>
                      <a:pt x="13255" y="6388"/>
                    </a:cubicBezTo>
                    <a:cubicBezTo>
                      <a:pt x="13491" y="5632"/>
                      <a:pt x="13728" y="4899"/>
                      <a:pt x="13869" y="4143"/>
                    </a:cubicBezTo>
                    <a:cubicBezTo>
                      <a:pt x="14011" y="3387"/>
                      <a:pt x="14106" y="2631"/>
                      <a:pt x="14106" y="1851"/>
                    </a:cubicBezTo>
                    <a:cubicBezTo>
                      <a:pt x="14106" y="1544"/>
                      <a:pt x="14035" y="1190"/>
                      <a:pt x="13964" y="859"/>
                    </a:cubicBezTo>
                    <a:cubicBezTo>
                      <a:pt x="13846" y="528"/>
                      <a:pt x="13680" y="127"/>
                      <a:pt x="13326" y="32"/>
                    </a:cubicBezTo>
                    <a:cubicBezTo>
                      <a:pt x="13261" y="11"/>
                      <a:pt x="13198" y="1"/>
                      <a:pt x="13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3"/>
              <p:cNvSpPr/>
              <p:nvPr/>
            </p:nvSpPr>
            <p:spPr>
              <a:xfrm>
                <a:off x="798675" y="1978175"/>
                <a:ext cx="519825" cy="518650"/>
              </a:xfrm>
              <a:custGeom>
                <a:avLst/>
                <a:gdLst/>
                <a:ahLst/>
                <a:cxnLst/>
                <a:rect l="l" t="t" r="r" b="b"/>
                <a:pathLst>
                  <a:path w="20793" h="20746" extrusionOk="0">
                    <a:moveTo>
                      <a:pt x="7567" y="777"/>
                    </a:moveTo>
                    <a:cubicBezTo>
                      <a:pt x="7526" y="777"/>
                      <a:pt x="7474" y="821"/>
                      <a:pt x="7490" y="854"/>
                    </a:cubicBezTo>
                    <a:cubicBezTo>
                      <a:pt x="7608" y="1209"/>
                      <a:pt x="7797" y="1540"/>
                      <a:pt x="7939" y="1894"/>
                    </a:cubicBezTo>
                    <a:cubicBezTo>
                      <a:pt x="8081" y="2248"/>
                      <a:pt x="8246" y="2603"/>
                      <a:pt x="8365" y="2934"/>
                    </a:cubicBezTo>
                    <a:cubicBezTo>
                      <a:pt x="8624" y="3619"/>
                      <a:pt x="8861" y="4328"/>
                      <a:pt x="9097" y="5013"/>
                    </a:cubicBezTo>
                    <a:cubicBezTo>
                      <a:pt x="9144" y="5225"/>
                      <a:pt x="9215" y="5414"/>
                      <a:pt x="9310" y="5603"/>
                    </a:cubicBezTo>
                    <a:cubicBezTo>
                      <a:pt x="9333" y="5698"/>
                      <a:pt x="9357" y="5816"/>
                      <a:pt x="9428" y="5911"/>
                    </a:cubicBezTo>
                    <a:cubicBezTo>
                      <a:pt x="9451" y="6005"/>
                      <a:pt x="9499" y="6123"/>
                      <a:pt x="9546" y="6194"/>
                    </a:cubicBezTo>
                    <a:cubicBezTo>
                      <a:pt x="9475" y="6029"/>
                      <a:pt x="9475" y="5816"/>
                      <a:pt x="9428" y="5651"/>
                    </a:cubicBezTo>
                    <a:cubicBezTo>
                      <a:pt x="9381" y="5462"/>
                      <a:pt x="9333" y="5296"/>
                      <a:pt x="9262" y="5107"/>
                    </a:cubicBezTo>
                    <a:cubicBezTo>
                      <a:pt x="9144" y="4753"/>
                      <a:pt x="9073" y="4398"/>
                      <a:pt x="8955" y="4044"/>
                    </a:cubicBezTo>
                    <a:cubicBezTo>
                      <a:pt x="8719" y="3335"/>
                      <a:pt x="8435" y="2626"/>
                      <a:pt x="8152" y="1965"/>
                    </a:cubicBezTo>
                    <a:cubicBezTo>
                      <a:pt x="8010" y="1563"/>
                      <a:pt x="7821" y="1161"/>
                      <a:pt x="7608" y="807"/>
                    </a:cubicBezTo>
                    <a:cubicBezTo>
                      <a:pt x="7601" y="786"/>
                      <a:pt x="7585" y="777"/>
                      <a:pt x="7567" y="777"/>
                    </a:cubicBezTo>
                    <a:close/>
                    <a:moveTo>
                      <a:pt x="12665" y="654"/>
                    </a:moveTo>
                    <a:cubicBezTo>
                      <a:pt x="12645" y="654"/>
                      <a:pt x="12626" y="664"/>
                      <a:pt x="12617" y="689"/>
                    </a:cubicBezTo>
                    <a:cubicBezTo>
                      <a:pt x="12547" y="1043"/>
                      <a:pt x="12523" y="1421"/>
                      <a:pt x="12452" y="1799"/>
                    </a:cubicBezTo>
                    <a:cubicBezTo>
                      <a:pt x="12405" y="2201"/>
                      <a:pt x="12381" y="2555"/>
                      <a:pt x="12310" y="2934"/>
                    </a:cubicBezTo>
                    <a:cubicBezTo>
                      <a:pt x="12192" y="3666"/>
                      <a:pt x="12074" y="4375"/>
                      <a:pt x="11885" y="5107"/>
                    </a:cubicBezTo>
                    <a:cubicBezTo>
                      <a:pt x="11861" y="5320"/>
                      <a:pt x="11814" y="5533"/>
                      <a:pt x="11767" y="5745"/>
                    </a:cubicBezTo>
                    <a:cubicBezTo>
                      <a:pt x="11743" y="5863"/>
                      <a:pt x="11720" y="5934"/>
                      <a:pt x="11720" y="6052"/>
                    </a:cubicBezTo>
                    <a:cubicBezTo>
                      <a:pt x="11700" y="6150"/>
                      <a:pt x="11697" y="6232"/>
                      <a:pt x="11669" y="6324"/>
                    </a:cubicBezTo>
                    <a:lnTo>
                      <a:pt x="11669" y="6324"/>
                    </a:lnTo>
                    <a:lnTo>
                      <a:pt x="11838" y="5840"/>
                    </a:lnTo>
                    <a:cubicBezTo>
                      <a:pt x="11885" y="5674"/>
                      <a:pt x="11932" y="5485"/>
                      <a:pt x="11980" y="5320"/>
                    </a:cubicBezTo>
                    <a:cubicBezTo>
                      <a:pt x="12074" y="4965"/>
                      <a:pt x="12169" y="4587"/>
                      <a:pt x="12216" y="4233"/>
                    </a:cubicBezTo>
                    <a:cubicBezTo>
                      <a:pt x="12358" y="3477"/>
                      <a:pt x="12476" y="2745"/>
                      <a:pt x="12570" y="2012"/>
                    </a:cubicBezTo>
                    <a:cubicBezTo>
                      <a:pt x="12641" y="1587"/>
                      <a:pt x="12688" y="1161"/>
                      <a:pt x="12688" y="736"/>
                    </a:cubicBezTo>
                    <a:cubicBezTo>
                      <a:pt x="12735" y="690"/>
                      <a:pt x="12700" y="654"/>
                      <a:pt x="12665" y="654"/>
                    </a:cubicBezTo>
                    <a:close/>
                    <a:moveTo>
                      <a:pt x="11669" y="6324"/>
                    </a:moveTo>
                    <a:lnTo>
                      <a:pt x="11649" y="6383"/>
                    </a:lnTo>
                    <a:cubicBezTo>
                      <a:pt x="11657" y="6363"/>
                      <a:pt x="11664" y="6343"/>
                      <a:pt x="11669" y="6324"/>
                    </a:cubicBezTo>
                    <a:close/>
                    <a:moveTo>
                      <a:pt x="11515" y="1864"/>
                    </a:moveTo>
                    <a:cubicBezTo>
                      <a:pt x="11460" y="1864"/>
                      <a:pt x="11389" y="1892"/>
                      <a:pt x="11389" y="1965"/>
                    </a:cubicBezTo>
                    <a:cubicBezTo>
                      <a:pt x="11318" y="2626"/>
                      <a:pt x="11247" y="3312"/>
                      <a:pt x="11200" y="3997"/>
                    </a:cubicBezTo>
                    <a:lnTo>
                      <a:pt x="11011" y="6029"/>
                    </a:lnTo>
                    <a:cubicBezTo>
                      <a:pt x="10987" y="6407"/>
                      <a:pt x="10987" y="6808"/>
                      <a:pt x="10964" y="7186"/>
                    </a:cubicBezTo>
                    <a:cubicBezTo>
                      <a:pt x="11011" y="6832"/>
                      <a:pt x="11082" y="6501"/>
                      <a:pt x="11129" y="6147"/>
                    </a:cubicBezTo>
                    <a:cubicBezTo>
                      <a:pt x="11200" y="5792"/>
                      <a:pt x="11223" y="5462"/>
                      <a:pt x="11247" y="5107"/>
                    </a:cubicBezTo>
                    <a:cubicBezTo>
                      <a:pt x="11342" y="4446"/>
                      <a:pt x="11389" y="3760"/>
                      <a:pt x="11460" y="3075"/>
                    </a:cubicBezTo>
                    <a:cubicBezTo>
                      <a:pt x="11483" y="2697"/>
                      <a:pt x="11554" y="2319"/>
                      <a:pt x="11578" y="1894"/>
                    </a:cubicBezTo>
                    <a:cubicBezTo>
                      <a:pt x="11578" y="1876"/>
                      <a:pt x="11549" y="1864"/>
                      <a:pt x="11515" y="1864"/>
                    </a:cubicBezTo>
                    <a:close/>
                    <a:moveTo>
                      <a:pt x="3170" y="3488"/>
                    </a:moveTo>
                    <a:cubicBezTo>
                      <a:pt x="3135" y="3488"/>
                      <a:pt x="3081" y="3552"/>
                      <a:pt x="3119" y="3571"/>
                    </a:cubicBezTo>
                    <a:cubicBezTo>
                      <a:pt x="3426" y="3808"/>
                      <a:pt x="3710" y="4020"/>
                      <a:pt x="4017" y="4257"/>
                    </a:cubicBezTo>
                    <a:lnTo>
                      <a:pt x="4891" y="4965"/>
                    </a:lnTo>
                    <a:cubicBezTo>
                      <a:pt x="5482" y="5438"/>
                      <a:pt x="6049" y="5911"/>
                      <a:pt x="6592" y="6407"/>
                    </a:cubicBezTo>
                    <a:cubicBezTo>
                      <a:pt x="6734" y="6572"/>
                      <a:pt x="6876" y="6690"/>
                      <a:pt x="7065" y="6832"/>
                    </a:cubicBezTo>
                    <a:cubicBezTo>
                      <a:pt x="7136" y="6879"/>
                      <a:pt x="7207" y="6974"/>
                      <a:pt x="7301" y="7045"/>
                    </a:cubicBezTo>
                    <a:cubicBezTo>
                      <a:pt x="7372" y="7092"/>
                      <a:pt x="7467" y="7163"/>
                      <a:pt x="7561" y="7234"/>
                    </a:cubicBezTo>
                    <a:cubicBezTo>
                      <a:pt x="7419" y="7092"/>
                      <a:pt x="7325" y="6950"/>
                      <a:pt x="7183" y="6808"/>
                    </a:cubicBezTo>
                    <a:lnTo>
                      <a:pt x="6781" y="6407"/>
                    </a:lnTo>
                    <a:cubicBezTo>
                      <a:pt x="6522" y="6147"/>
                      <a:pt x="6238" y="5911"/>
                      <a:pt x="5955" y="5651"/>
                    </a:cubicBezTo>
                    <a:cubicBezTo>
                      <a:pt x="5411" y="5154"/>
                      <a:pt x="4820" y="4682"/>
                      <a:pt x="4230" y="4233"/>
                    </a:cubicBezTo>
                    <a:cubicBezTo>
                      <a:pt x="3899" y="3973"/>
                      <a:pt x="3545" y="3690"/>
                      <a:pt x="3190" y="3501"/>
                    </a:cubicBezTo>
                    <a:cubicBezTo>
                      <a:pt x="3186" y="3491"/>
                      <a:pt x="3178" y="3488"/>
                      <a:pt x="3170" y="3488"/>
                    </a:cubicBezTo>
                    <a:close/>
                    <a:moveTo>
                      <a:pt x="7144" y="2422"/>
                    </a:moveTo>
                    <a:cubicBezTo>
                      <a:pt x="7072" y="2422"/>
                      <a:pt x="7014" y="2495"/>
                      <a:pt x="7065" y="2579"/>
                    </a:cubicBezTo>
                    <a:cubicBezTo>
                      <a:pt x="7325" y="3193"/>
                      <a:pt x="7608" y="3808"/>
                      <a:pt x="7916" y="4446"/>
                    </a:cubicBezTo>
                    <a:cubicBezTo>
                      <a:pt x="8199" y="5060"/>
                      <a:pt x="8483" y="5674"/>
                      <a:pt x="8766" y="6289"/>
                    </a:cubicBezTo>
                    <a:cubicBezTo>
                      <a:pt x="8955" y="6643"/>
                      <a:pt x="9121" y="6974"/>
                      <a:pt x="9310" y="7328"/>
                    </a:cubicBezTo>
                    <a:lnTo>
                      <a:pt x="8955" y="6359"/>
                    </a:lnTo>
                    <a:cubicBezTo>
                      <a:pt x="8837" y="6029"/>
                      <a:pt x="8672" y="5698"/>
                      <a:pt x="8554" y="5414"/>
                    </a:cubicBezTo>
                    <a:cubicBezTo>
                      <a:pt x="8294" y="4800"/>
                      <a:pt x="8010" y="4162"/>
                      <a:pt x="7727" y="3524"/>
                    </a:cubicBezTo>
                    <a:cubicBezTo>
                      <a:pt x="7585" y="3170"/>
                      <a:pt x="7419" y="2815"/>
                      <a:pt x="7230" y="2461"/>
                    </a:cubicBezTo>
                    <a:cubicBezTo>
                      <a:pt x="7203" y="2434"/>
                      <a:pt x="7173" y="2422"/>
                      <a:pt x="7144" y="2422"/>
                    </a:cubicBezTo>
                    <a:close/>
                    <a:moveTo>
                      <a:pt x="17186" y="3086"/>
                    </a:moveTo>
                    <a:cubicBezTo>
                      <a:pt x="17174" y="3086"/>
                      <a:pt x="17163" y="3090"/>
                      <a:pt x="17154" y="3099"/>
                    </a:cubicBezTo>
                    <a:cubicBezTo>
                      <a:pt x="16918" y="3406"/>
                      <a:pt x="16705" y="3690"/>
                      <a:pt x="16469" y="3997"/>
                    </a:cubicBezTo>
                    <a:lnTo>
                      <a:pt x="15760" y="4871"/>
                    </a:lnTo>
                    <a:cubicBezTo>
                      <a:pt x="15287" y="5462"/>
                      <a:pt x="14815" y="6029"/>
                      <a:pt x="14319" y="6572"/>
                    </a:cubicBezTo>
                    <a:cubicBezTo>
                      <a:pt x="14177" y="6714"/>
                      <a:pt x="14059" y="6856"/>
                      <a:pt x="13893" y="7045"/>
                    </a:cubicBezTo>
                    <a:cubicBezTo>
                      <a:pt x="13846" y="7116"/>
                      <a:pt x="13752" y="7186"/>
                      <a:pt x="13704" y="7281"/>
                    </a:cubicBezTo>
                    <a:cubicBezTo>
                      <a:pt x="13633" y="7352"/>
                      <a:pt x="13586" y="7446"/>
                      <a:pt x="13492" y="7541"/>
                    </a:cubicBezTo>
                    <a:cubicBezTo>
                      <a:pt x="13633" y="7399"/>
                      <a:pt x="13775" y="7305"/>
                      <a:pt x="13941" y="7163"/>
                    </a:cubicBezTo>
                    <a:lnTo>
                      <a:pt x="14319" y="6761"/>
                    </a:lnTo>
                    <a:cubicBezTo>
                      <a:pt x="14579" y="6501"/>
                      <a:pt x="14815" y="6218"/>
                      <a:pt x="15075" y="5934"/>
                    </a:cubicBezTo>
                    <a:cubicBezTo>
                      <a:pt x="15595" y="5391"/>
                      <a:pt x="16067" y="4800"/>
                      <a:pt x="16492" y="4209"/>
                    </a:cubicBezTo>
                    <a:cubicBezTo>
                      <a:pt x="16776" y="3879"/>
                      <a:pt x="17036" y="3524"/>
                      <a:pt x="17248" y="3170"/>
                    </a:cubicBezTo>
                    <a:cubicBezTo>
                      <a:pt x="17286" y="3151"/>
                      <a:pt x="17233" y="3086"/>
                      <a:pt x="17186" y="3086"/>
                    </a:cubicBezTo>
                    <a:close/>
                    <a:moveTo>
                      <a:pt x="15535" y="3543"/>
                    </a:moveTo>
                    <a:cubicBezTo>
                      <a:pt x="15511" y="3543"/>
                      <a:pt x="15489" y="3552"/>
                      <a:pt x="15476" y="3571"/>
                    </a:cubicBezTo>
                    <a:cubicBezTo>
                      <a:pt x="15051" y="4139"/>
                      <a:pt x="14673" y="4706"/>
                      <a:pt x="14295" y="5273"/>
                    </a:cubicBezTo>
                    <a:cubicBezTo>
                      <a:pt x="13917" y="5816"/>
                      <a:pt x="13492" y="6383"/>
                      <a:pt x="13114" y="6950"/>
                    </a:cubicBezTo>
                    <a:cubicBezTo>
                      <a:pt x="12901" y="7281"/>
                      <a:pt x="12688" y="7588"/>
                      <a:pt x="12452" y="7919"/>
                    </a:cubicBezTo>
                    <a:cubicBezTo>
                      <a:pt x="12665" y="7659"/>
                      <a:pt x="12901" y="7399"/>
                      <a:pt x="13114" y="7116"/>
                    </a:cubicBezTo>
                    <a:cubicBezTo>
                      <a:pt x="13326" y="6856"/>
                      <a:pt x="13515" y="6596"/>
                      <a:pt x="13728" y="6289"/>
                    </a:cubicBezTo>
                    <a:cubicBezTo>
                      <a:pt x="14153" y="5745"/>
                      <a:pt x="14531" y="5202"/>
                      <a:pt x="14933" y="4635"/>
                    </a:cubicBezTo>
                    <a:cubicBezTo>
                      <a:pt x="15169" y="4328"/>
                      <a:pt x="15382" y="4020"/>
                      <a:pt x="15618" y="3690"/>
                    </a:cubicBezTo>
                    <a:cubicBezTo>
                      <a:pt x="15670" y="3604"/>
                      <a:pt x="15597" y="3543"/>
                      <a:pt x="15535" y="3543"/>
                    </a:cubicBezTo>
                    <a:close/>
                    <a:moveTo>
                      <a:pt x="3657" y="5098"/>
                    </a:moveTo>
                    <a:cubicBezTo>
                      <a:pt x="3557" y="5098"/>
                      <a:pt x="3531" y="5212"/>
                      <a:pt x="3592" y="5273"/>
                    </a:cubicBezTo>
                    <a:cubicBezTo>
                      <a:pt x="4159" y="5674"/>
                      <a:pt x="4726" y="6052"/>
                      <a:pt x="5293" y="6454"/>
                    </a:cubicBezTo>
                    <a:cubicBezTo>
                      <a:pt x="5836" y="6832"/>
                      <a:pt x="6403" y="7234"/>
                      <a:pt x="6971" y="7635"/>
                    </a:cubicBezTo>
                    <a:cubicBezTo>
                      <a:pt x="7301" y="7824"/>
                      <a:pt x="7608" y="8037"/>
                      <a:pt x="7939" y="8273"/>
                    </a:cubicBezTo>
                    <a:cubicBezTo>
                      <a:pt x="7679" y="8061"/>
                      <a:pt x="7419" y="7824"/>
                      <a:pt x="7136" y="7635"/>
                    </a:cubicBezTo>
                    <a:cubicBezTo>
                      <a:pt x="6876" y="7423"/>
                      <a:pt x="6616" y="7210"/>
                      <a:pt x="6309" y="6997"/>
                    </a:cubicBezTo>
                    <a:cubicBezTo>
                      <a:pt x="5766" y="6596"/>
                      <a:pt x="5222" y="6218"/>
                      <a:pt x="4655" y="5792"/>
                    </a:cubicBezTo>
                    <a:cubicBezTo>
                      <a:pt x="4348" y="5556"/>
                      <a:pt x="4041" y="5344"/>
                      <a:pt x="3710" y="5107"/>
                    </a:cubicBezTo>
                    <a:cubicBezTo>
                      <a:pt x="3690" y="5101"/>
                      <a:pt x="3673" y="5098"/>
                      <a:pt x="3657" y="5098"/>
                    </a:cubicBezTo>
                    <a:close/>
                    <a:moveTo>
                      <a:pt x="7931" y="812"/>
                    </a:moveTo>
                    <a:cubicBezTo>
                      <a:pt x="7898" y="812"/>
                      <a:pt x="7858" y="850"/>
                      <a:pt x="7892" y="902"/>
                    </a:cubicBezTo>
                    <a:lnTo>
                      <a:pt x="8057" y="1256"/>
                    </a:lnTo>
                    <a:lnTo>
                      <a:pt x="8223" y="1610"/>
                    </a:lnTo>
                    <a:cubicBezTo>
                      <a:pt x="8341" y="1847"/>
                      <a:pt x="8435" y="2083"/>
                      <a:pt x="8554" y="2319"/>
                    </a:cubicBezTo>
                    <a:cubicBezTo>
                      <a:pt x="8743" y="2815"/>
                      <a:pt x="8908" y="3288"/>
                      <a:pt x="9050" y="3784"/>
                    </a:cubicBezTo>
                    <a:cubicBezTo>
                      <a:pt x="9357" y="4800"/>
                      <a:pt x="9593" y="5816"/>
                      <a:pt x="9759" y="6856"/>
                    </a:cubicBezTo>
                    <a:cubicBezTo>
                      <a:pt x="9829" y="7163"/>
                      <a:pt x="9853" y="7446"/>
                      <a:pt x="9924" y="7753"/>
                    </a:cubicBezTo>
                    <a:cubicBezTo>
                      <a:pt x="9948" y="7895"/>
                      <a:pt x="9948" y="8037"/>
                      <a:pt x="9971" y="8155"/>
                    </a:cubicBezTo>
                    <a:lnTo>
                      <a:pt x="10066" y="8604"/>
                    </a:lnTo>
                    <a:lnTo>
                      <a:pt x="10066" y="8179"/>
                    </a:lnTo>
                    <a:cubicBezTo>
                      <a:pt x="10066" y="8061"/>
                      <a:pt x="10042" y="7919"/>
                      <a:pt x="10042" y="7801"/>
                    </a:cubicBezTo>
                    <a:lnTo>
                      <a:pt x="9948" y="6997"/>
                    </a:lnTo>
                    <a:cubicBezTo>
                      <a:pt x="9900" y="6478"/>
                      <a:pt x="9782" y="5934"/>
                      <a:pt x="9688" y="5438"/>
                    </a:cubicBezTo>
                    <a:cubicBezTo>
                      <a:pt x="9451" y="4398"/>
                      <a:pt x="9144" y="3382"/>
                      <a:pt x="8790" y="2390"/>
                    </a:cubicBezTo>
                    <a:cubicBezTo>
                      <a:pt x="8672" y="2130"/>
                      <a:pt x="8577" y="1847"/>
                      <a:pt x="8435" y="1563"/>
                    </a:cubicBezTo>
                    <a:cubicBezTo>
                      <a:pt x="8388" y="1445"/>
                      <a:pt x="8294" y="1303"/>
                      <a:pt x="8223" y="1185"/>
                    </a:cubicBezTo>
                    <a:lnTo>
                      <a:pt x="7963" y="831"/>
                    </a:lnTo>
                    <a:cubicBezTo>
                      <a:pt x="7956" y="817"/>
                      <a:pt x="7944" y="812"/>
                      <a:pt x="7931" y="812"/>
                    </a:cubicBezTo>
                    <a:close/>
                    <a:moveTo>
                      <a:pt x="13091" y="845"/>
                    </a:moveTo>
                    <a:cubicBezTo>
                      <a:pt x="13038" y="845"/>
                      <a:pt x="12972" y="872"/>
                      <a:pt x="12972" y="925"/>
                    </a:cubicBezTo>
                    <a:lnTo>
                      <a:pt x="12972" y="1303"/>
                    </a:lnTo>
                    <a:lnTo>
                      <a:pt x="12972" y="1681"/>
                    </a:lnTo>
                    <a:cubicBezTo>
                      <a:pt x="12972" y="1965"/>
                      <a:pt x="12925" y="2201"/>
                      <a:pt x="12877" y="2461"/>
                    </a:cubicBezTo>
                    <a:cubicBezTo>
                      <a:pt x="12783" y="2981"/>
                      <a:pt x="12688" y="3477"/>
                      <a:pt x="12570" y="3997"/>
                    </a:cubicBezTo>
                    <a:cubicBezTo>
                      <a:pt x="12334" y="5013"/>
                      <a:pt x="12027" y="6029"/>
                      <a:pt x="11672" y="6997"/>
                    </a:cubicBezTo>
                    <a:cubicBezTo>
                      <a:pt x="11578" y="7281"/>
                      <a:pt x="11460" y="7564"/>
                      <a:pt x="11342" y="7824"/>
                    </a:cubicBezTo>
                    <a:cubicBezTo>
                      <a:pt x="11271" y="7966"/>
                      <a:pt x="11223" y="8108"/>
                      <a:pt x="11200" y="8250"/>
                    </a:cubicBezTo>
                    <a:cubicBezTo>
                      <a:pt x="11129" y="8391"/>
                      <a:pt x="11105" y="8533"/>
                      <a:pt x="11034" y="8651"/>
                    </a:cubicBezTo>
                    <a:cubicBezTo>
                      <a:pt x="11105" y="8533"/>
                      <a:pt x="11200" y="8415"/>
                      <a:pt x="11247" y="8297"/>
                    </a:cubicBezTo>
                    <a:lnTo>
                      <a:pt x="11436" y="7943"/>
                    </a:lnTo>
                    <a:cubicBezTo>
                      <a:pt x="11554" y="7706"/>
                      <a:pt x="11625" y="7470"/>
                      <a:pt x="11743" y="7210"/>
                    </a:cubicBezTo>
                    <a:cubicBezTo>
                      <a:pt x="11956" y="6714"/>
                      <a:pt x="12145" y="6194"/>
                      <a:pt x="12310" y="5698"/>
                    </a:cubicBezTo>
                    <a:cubicBezTo>
                      <a:pt x="12641" y="4706"/>
                      <a:pt x="12901" y="3666"/>
                      <a:pt x="13090" y="2626"/>
                    </a:cubicBezTo>
                    <a:cubicBezTo>
                      <a:pt x="13137" y="2343"/>
                      <a:pt x="13161" y="2036"/>
                      <a:pt x="13208" y="1752"/>
                    </a:cubicBezTo>
                    <a:lnTo>
                      <a:pt x="13208" y="1303"/>
                    </a:lnTo>
                    <a:cubicBezTo>
                      <a:pt x="13208" y="1161"/>
                      <a:pt x="13161" y="1020"/>
                      <a:pt x="13137" y="854"/>
                    </a:cubicBezTo>
                    <a:cubicBezTo>
                      <a:pt x="13125" y="848"/>
                      <a:pt x="13109" y="845"/>
                      <a:pt x="13091" y="845"/>
                    </a:cubicBezTo>
                    <a:close/>
                    <a:moveTo>
                      <a:pt x="3474" y="3264"/>
                    </a:moveTo>
                    <a:cubicBezTo>
                      <a:pt x="3474" y="3288"/>
                      <a:pt x="3426" y="3382"/>
                      <a:pt x="3474" y="3406"/>
                    </a:cubicBezTo>
                    <a:cubicBezTo>
                      <a:pt x="3592" y="3453"/>
                      <a:pt x="3686" y="3548"/>
                      <a:pt x="3804" y="3619"/>
                    </a:cubicBezTo>
                    <a:cubicBezTo>
                      <a:pt x="3923" y="3666"/>
                      <a:pt x="4041" y="3737"/>
                      <a:pt x="4135" y="3808"/>
                    </a:cubicBezTo>
                    <a:lnTo>
                      <a:pt x="4750" y="4257"/>
                    </a:lnTo>
                    <a:cubicBezTo>
                      <a:pt x="5175" y="4587"/>
                      <a:pt x="5553" y="4942"/>
                      <a:pt x="5931" y="5296"/>
                    </a:cubicBezTo>
                    <a:cubicBezTo>
                      <a:pt x="6687" y="6005"/>
                      <a:pt x="7396" y="6761"/>
                      <a:pt x="8081" y="7588"/>
                    </a:cubicBezTo>
                    <a:cubicBezTo>
                      <a:pt x="8270" y="7824"/>
                      <a:pt x="8459" y="8061"/>
                      <a:pt x="8648" y="8273"/>
                    </a:cubicBezTo>
                    <a:cubicBezTo>
                      <a:pt x="8743" y="8391"/>
                      <a:pt x="8813" y="8510"/>
                      <a:pt x="8908" y="8604"/>
                    </a:cubicBezTo>
                    <a:cubicBezTo>
                      <a:pt x="9002" y="8722"/>
                      <a:pt x="9121" y="8840"/>
                      <a:pt x="9215" y="8958"/>
                    </a:cubicBezTo>
                    <a:cubicBezTo>
                      <a:pt x="9144" y="8840"/>
                      <a:pt x="9097" y="8722"/>
                      <a:pt x="9002" y="8604"/>
                    </a:cubicBezTo>
                    <a:cubicBezTo>
                      <a:pt x="8932" y="8486"/>
                      <a:pt x="8861" y="8391"/>
                      <a:pt x="8790" y="8273"/>
                    </a:cubicBezTo>
                    <a:cubicBezTo>
                      <a:pt x="8648" y="8061"/>
                      <a:pt x="8483" y="7824"/>
                      <a:pt x="8317" y="7635"/>
                    </a:cubicBezTo>
                    <a:cubicBezTo>
                      <a:pt x="8010" y="7210"/>
                      <a:pt x="7656" y="6808"/>
                      <a:pt x="7301" y="6383"/>
                    </a:cubicBezTo>
                    <a:cubicBezTo>
                      <a:pt x="6569" y="5627"/>
                      <a:pt x="5813" y="4871"/>
                      <a:pt x="4986" y="4209"/>
                    </a:cubicBezTo>
                    <a:cubicBezTo>
                      <a:pt x="4750" y="4020"/>
                      <a:pt x="4513" y="3808"/>
                      <a:pt x="4277" y="3666"/>
                    </a:cubicBezTo>
                    <a:cubicBezTo>
                      <a:pt x="4159" y="3571"/>
                      <a:pt x="4041" y="3524"/>
                      <a:pt x="3899" y="3430"/>
                    </a:cubicBezTo>
                    <a:cubicBezTo>
                      <a:pt x="3757" y="3382"/>
                      <a:pt x="3615" y="3312"/>
                      <a:pt x="3474" y="3264"/>
                    </a:cubicBezTo>
                    <a:close/>
                    <a:moveTo>
                      <a:pt x="706" y="8026"/>
                    </a:moveTo>
                    <a:cubicBezTo>
                      <a:pt x="634" y="8026"/>
                      <a:pt x="630" y="8112"/>
                      <a:pt x="709" y="8132"/>
                    </a:cubicBezTo>
                    <a:cubicBezTo>
                      <a:pt x="1064" y="8179"/>
                      <a:pt x="1442" y="8226"/>
                      <a:pt x="1820" y="8273"/>
                    </a:cubicBezTo>
                    <a:cubicBezTo>
                      <a:pt x="2221" y="8344"/>
                      <a:pt x="2576" y="8368"/>
                      <a:pt x="2954" y="8415"/>
                    </a:cubicBezTo>
                    <a:cubicBezTo>
                      <a:pt x="3686" y="8533"/>
                      <a:pt x="4395" y="8651"/>
                      <a:pt x="5128" y="8840"/>
                    </a:cubicBezTo>
                    <a:cubicBezTo>
                      <a:pt x="5340" y="8864"/>
                      <a:pt x="5553" y="8935"/>
                      <a:pt x="5766" y="8958"/>
                    </a:cubicBezTo>
                    <a:cubicBezTo>
                      <a:pt x="5884" y="8982"/>
                      <a:pt x="5955" y="9006"/>
                      <a:pt x="6073" y="9006"/>
                    </a:cubicBezTo>
                    <a:cubicBezTo>
                      <a:pt x="6191" y="9053"/>
                      <a:pt x="6285" y="9053"/>
                      <a:pt x="6403" y="9077"/>
                    </a:cubicBezTo>
                    <a:lnTo>
                      <a:pt x="5860" y="8888"/>
                    </a:lnTo>
                    <a:cubicBezTo>
                      <a:pt x="5695" y="8840"/>
                      <a:pt x="5506" y="8817"/>
                      <a:pt x="5340" y="8746"/>
                    </a:cubicBezTo>
                    <a:cubicBezTo>
                      <a:pt x="4986" y="8651"/>
                      <a:pt x="4608" y="8580"/>
                      <a:pt x="4253" y="8510"/>
                    </a:cubicBezTo>
                    <a:cubicBezTo>
                      <a:pt x="3497" y="8368"/>
                      <a:pt x="2765" y="8250"/>
                      <a:pt x="2032" y="8155"/>
                    </a:cubicBezTo>
                    <a:cubicBezTo>
                      <a:pt x="1607" y="8108"/>
                      <a:pt x="1182" y="8037"/>
                      <a:pt x="756" y="8037"/>
                    </a:cubicBezTo>
                    <a:cubicBezTo>
                      <a:pt x="737" y="8029"/>
                      <a:pt x="720" y="8026"/>
                      <a:pt x="706" y="8026"/>
                    </a:cubicBezTo>
                    <a:close/>
                    <a:moveTo>
                      <a:pt x="17423" y="3453"/>
                    </a:moveTo>
                    <a:cubicBezTo>
                      <a:pt x="17390" y="3453"/>
                      <a:pt x="17355" y="3465"/>
                      <a:pt x="17343" y="3501"/>
                    </a:cubicBezTo>
                    <a:cubicBezTo>
                      <a:pt x="17272" y="3619"/>
                      <a:pt x="17178" y="3690"/>
                      <a:pt x="17130" y="3808"/>
                    </a:cubicBezTo>
                    <a:cubicBezTo>
                      <a:pt x="17059" y="3926"/>
                      <a:pt x="17012" y="4044"/>
                      <a:pt x="16918" y="4139"/>
                    </a:cubicBezTo>
                    <a:lnTo>
                      <a:pt x="16469" y="4753"/>
                    </a:lnTo>
                    <a:cubicBezTo>
                      <a:pt x="16162" y="5178"/>
                      <a:pt x="15807" y="5556"/>
                      <a:pt x="15453" y="5934"/>
                    </a:cubicBezTo>
                    <a:cubicBezTo>
                      <a:pt x="14744" y="6714"/>
                      <a:pt x="13964" y="7423"/>
                      <a:pt x="13137" y="8084"/>
                    </a:cubicBezTo>
                    <a:cubicBezTo>
                      <a:pt x="12901" y="8273"/>
                      <a:pt x="12665" y="8486"/>
                      <a:pt x="12452" y="8651"/>
                    </a:cubicBezTo>
                    <a:cubicBezTo>
                      <a:pt x="12334" y="8746"/>
                      <a:pt x="12216" y="8840"/>
                      <a:pt x="12145" y="8935"/>
                    </a:cubicBezTo>
                    <a:cubicBezTo>
                      <a:pt x="12027" y="9006"/>
                      <a:pt x="11909" y="9124"/>
                      <a:pt x="11791" y="9218"/>
                    </a:cubicBezTo>
                    <a:cubicBezTo>
                      <a:pt x="11909" y="9148"/>
                      <a:pt x="12027" y="9100"/>
                      <a:pt x="12145" y="9006"/>
                    </a:cubicBezTo>
                    <a:cubicBezTo>
                      <a:pt x="12263" y="8958"/>
                      <a:pt x="12334" y="8864"/>
                      <a:pt x="12452" y="8793"/>
                    </a:cubicBezTo>
                    <a:cubicBezTo>
                      <a:pt x="12665" y="8651"/>
                      <a:pt x="12901" y="8486"/>
                      <a:pt x="13114" y="8344"/>
                    </a:cubicBezTo>
                    <a:cubicBezTo>
                      <a:pt x="13515" y="8013"/>
                      <a:pt x="13941" y="7659"/>
                      <a:pt x="14342" y="7305"/>
                    </a:cubicBezTo>
                    <a:cubicBezTo>
                      <a:pt x="15122" y="6596"/>
                      <a:pt x="15854" y="5816"/>
                      <a:pt x="16540" y="4989"/>
                    </a:cubicBezTo>
                    <a:cubicBezTo>
                      <a:pt x="16705" y="4753"/>
                      <a:pt x="16918" y="4517"/>
                      <a:pt x="17059" y="4280"/>
                    </a:cubicBezTo>
                    <a:cubicBezTo>
                      <a:pt x="17154" y="4162"/>
                      <a:pt x="17225" y="4044"/>
                      <a:pt x="17296" y="3902"/>
                    </a:cubicBezTo>
                    <a:cubicBezTo>
                      <a:pt x="17367" y="3760"/>
                      <a:pt x="17414" y="3642"/>
                      <a:pt x="17485" y="3477"/>
                    </a:cubicBezTo>
                    <a:cubicBezTo>
                      <a:pt x="17485" y="3465"/>
                      <a:pt x="17455" y="3453"/>
                      <a:pt x="17423" y="3453"/>
                    </a:cubicBezTo>
                    <a:close/>
                    <a:moveTo>
                      <a:pt x="18227" y="7036"/>
                    </a:moveTo>
                    <a:cubicBezTo>
                      <a:pt x="18216" y="7036"/>
                      <a:pt x="18205" y="7039"/>
                      <a:pt x="18194" y="7045"/>
                    </a:cubicBezTo>
                    <a:cubicBezTo>
                      <a:pt x="17579" y="7305"/>
                      <a:pt x="16941" y="7588"/>
                      <a:pt x="16327" y="7895"/>
                    </a:cubicBezTo>
                    <a:cubicBezTo>
                      <a:pt x="15713" y="8179"/>
                      <a:pt x="15075" y="8462"/>
                      <a:pt x="14460" y="8746"/>
                    </a:cubicBezTo>
                    <a:cubicBezTo>
                      <a:pt x="14106" y="8935"/>
                      <a:pt x="13799" y="9100"/>
                      <a:pt x="13444" y="9289"/>
                    </a:cubicBezTo>
                    <a:lnTo>
                      <a:pt x="14413" y="8935"/>
                    </a:lnTo>
                    <a:cubicBezTo>
                      <a:pt x="14720" y="8817"/>
                      <a:pt x="15051" y="8651"/>
                      <a:pt x="15358" y="8533"/>
                    </a:cubicBezTo>
                    <a:cubicBezTo>
                      <a:pt x="15973" y="8273"/>
                      <a:pt x="16587" y="7990"/>
                      <a:pt x="17248" y="7706"/>
                    </a:cubicBezTo>
                    <a:cubicBezTo>
                      <a:pt x="17603" y="7564"/>
                      <a:pt x="17957" y="7399"/>
                      <a:pt x="18312" y="7210"/>
                    </a:cubicBezTo>
                    <a:cubicBezTo>
                      <a:pt x="18353" y="7169"/>
                      <a:pt x="18304" y="7036"/>
                      <a:pt x="18227" y="7036"/>
                    </a:cubicBezTo>
                    <a:close/>
                    <a:moveTo>
                      <a:pt x="19895" y="7467"/>
                    </a:moveTo>
                    <a:cubicBezTo>
                      <a:pt x="19888" y="7467"/>
                      <a:pt x="19880" y="7468"/>
                      <a:pt x="19871" y="7470"/>
                    </a:cubicBezTo>
                    <a:cubicBezTo>
                      <a:pt x="19517" y="7588"/>
                      <a:pt x="19186" y="7777"/>
                      <a:pt x="18831" y="7919"/>
                    </a:cubicBezTo>
                    <a:cubicBezTo>
                      <a:pt x="18477" y="8061"/>
                      <a:pt x="18123" y="8226"/>
                      <a:pt x="17792" y="8344"/>
                    </a:cubicBezTo>
                    <a:cubicBezTo>
                      <a:pt x="17130" y="8604"/>
                      <a:pt x="16421" y="8840"/>
                      <a:pt x="15713" y="9077"/>
                    </a:cubicBezTo>
                    <a:cubicBezTo>
                      <a:pt x="15500" y="9124"/>
                      <a:pt x="15335" y="9195"/>
                      <a:pt x="15122" y="9289"/>
                    </a:cubicBezTo>
                    <a:cubicBezTo>
                      <a:pt x="15027" y="9313"/>
                      <a:pt x="14909" y="9337"/>
                      <a:pt x="14815" y="9407"/>
                    </a:cubicBezTo>
                    <a:cubicBezTo>
                      <a:pt x="14744" y="9431"/>
                      <a:pt x="14626" y="9478"/>
                      <a:pt x="14531" y="9526"/>
                    </a:cubicBezTo>
                    <a:cubicBezTo>
                      <a:pt x="14697" y="9455"/>
                      <a:pt x="14909" y="9455"/>
                      <a:pt x="15098" y="9407"/>
                    </a:cubicBezTo>
                    <a:cubicBezTo>
                      <a:pt x="15264" y="9360"/>
                      <a:pt x="15429" y="9313"/>
                      <a:pt x="15618" y="9242"/>
                    </a:cubicBezTo>
                    <a:cubicBezTo>
                      <a:pt x="15973" y="9124"/>
                      <a:pt x="16327" y="9053"/>
                      <a:pt x="16681" y="8935"/>
                    </a:cubicBezTo>
                    <a:cubicBezTo>
                      <a:pt x="17390" y="8699"/>
                      <a:pt x="18099" y="8415"/>
                      <a:pt x="18784" y="8132"/>
                    </a:cubicBezTo>
                    <a:cubicBezTo>
                      <a:pt x="19162" y="7990"/>
                      <a:pt x="19564" y="7801"/>
                      <a:pt x="19942" y="7588"/>
                    </a:cubicBezTo>
                    <a:cubicBezTo>
                      <a:pt x="19985" y="7567"/>
                      <a:pt x="19969" y="7467"/>
                      <a:pt x="19895" y="7467"/>
                    </a:cubicBezTo>
                    <a:close/>
                    <a:moveTo>
                      <a:pt x="1324" y="7541"/>
                    </a:moveTo>
                    <a:cubicBezTo>
                      <a:pt x="1182" y="7541"/>
                      <a:pt x="1016" y="7564"/>
                      <a:pt x="875" y="7588"/>
                    </a:cubicBezTo>
                    <a:cubicBezTo>
                      <a:pt x="851" y="7683"/>
                      <a:pt x="851" y="7777"/>
                      <a:pt x="946" y="7777"/>
                    </a:cubicBezTo>
                    <a:lnTo>
                      <a:pt x="1702" y="7777"/>
                    </a:lnTo>
                    <a:cubicBezTo>
                      <a:pt x="1985" y="7777"/>
                      <a:pt x="2221" y="7801"/>
                      <a:pt x="2481" y="7872"/>
                    </a:cubicBezTo>
                    <a:cubicBezTo>
                      <a:pt x="3001" y="7943"/>
                      <a:pt x="3497" y="8037"/>
                      <a:pt x="4017" y="8155"/>
                    </a:cubicBezTo>
                    <a:cubicBezTo>
                      <a:pt x="5033" y="8391"/>
                      <a:pt x="6049" y="8722"/>
                      <a:pt x="7018" y="9077"/>
                    </a:cubicBezTo>
                    <a:cubicBezTo>
                      <a:pt x="7301" y="9148"/>
                      <a:pt x="7585" y="9289"/>
                      <a:pt x="7845" y="9384"/>
                    </a:cubicBezTo>
                    <a:cubicBezTo>
                      <a:pt x="7986" y="9455"/>
                      <a:pt x="8128" y="9526"/>
                      <a:pt x="8270" y="9549"/>
                    </a:cubicBezTo>
                    <a:cubicBezTo>
                      <a:pt x="8412" y="9596"/>
                      <a:pt x="8554" y="9620"/>
                      <a:pt x="8672" y="9691"/>
                    </a:cubicBezTo>
                    <a:cubicBezTo>
                      <a:pt x="8554" y="9620"/>
                      <a:pt x="8435" y="9549"/>
                      <a:pt x="8317" y="9478"/>
                    </a:cubicBezTo>
                    <a:lnTo>
                      <a:pt x="7963" y="9313"/>
                    </a:lnTo>
                    <a:cubicBezTo>
                      <a:pt x="7727" y="9195"/>
                      <a:pt x="7490" y="9100"/>
                      <a:pt x="7230" y="8982"/>
                    </a:cubicBezTo>
                    <a:cubicBezTo>
                      <a:pt x="6734" y="8769"/>
                      <a:pt x="6214" y="8604"/>
                      <a:pt x="5718" y="8415"/>
                    </a:cubicBezTo>
                    <a:cubicBezTo>
                      <a:pt x="4726" y="8108"/>
                      <a:pt x="3686" y="7824"/>
                      <a:pt x="2647" y="7659"/>
                    </a:cubicBezTo>
                    <a:cubicBezTo>
                      <a:pt x="2363" y="7588"/>
                      <a:pt x="2056" y="7564"/>
                      <a:pt x="1772" y="7541"/>
                    </a:cubicBezTo>
                    <a:close/>
                    <a:moveTo>
                      <a:pt x="1891" y="9148"/>
                    </a:moveTo>
                    <a:cubicBezTo>
                      <a:pt x="1820" y="9171"/>
                      <a:pt x="1867" y="9337"/>
                      <a:pt x="1938" y="9337"/>
                    </a:cubicBezTo>
                    <a:cubicBezTo>
                      <a:pt x="2623" y="9431"/>
                      <a:pt x="3308" y="9478"/>
                      <a:pt x="3993" y="9549"/>
                    </a:cubicBezTo>
                    <a:lnTo>
                      <a:pt x="6025" y="9715"/>
                    </a:lnTo>
                    <a:cubicBezTo>
                      <a:pt x="6403" y="9738"/>
                      <a:pt x="6781" y="9738"/>
                      <a:pt x="7183" y="9785"/>
                    </a:cubicBezTo>
                    <a:cubicBezTo>
                      <a:pt x="6829" y="9715"/>
                      <a:pt x="6498" y="9667"/>
                      <a:pt x="6144" y="9596"/>
                    </a:cubicBezTo>
                    <a:cubicBezTo>
                      <a:pt x="5789" y="9549"/>
                      <a:pt x="5458" y="9526"/>
                      <a:pt x="5104" y="9478"/>
                    </a:cubicBezTo>
                    <a:cubicBezTo>
                      <a:pt x="4419" y="9407"/>
                      <a:pt x="3757" y="9337"/>
                      <a:pt x="3072" y="9289"/>
                    </a:cubicBezTo>
                    <a:cubicBezTo>
                      <a:pt x="2694" y="9242"/>
                      <a:pt x="2292" y="9195"/>
                      <a:pt x="1891" y="9148"/>
                    </a:cubicBezTo>
                    <a:close/>
                    <a:moveTo>
                      <a:pt x="6878" y="417"/>
                    </a:moveTo>
                    <a:cubicBezTo>
                      <a:pt x="6857" y="417"/>
                      <a:pt x="6829" y="446"/>
                      <a:pt x="6829" y="476"/>
                    </a:cubicBezTo>
                    <a:cubicBezTo>
                      <a:pt x="6947" y="783"/>
                      <a:pt x="7089" y="1067"/>
                      <a:pt x="7207" y="1374"/>
                    </a:cubicBezTo>
                    <a:cubicBezTo>
                      <a:pt x="7349" y="1658"/>
                      <a:pt x="7467" y="1965"/>
                      <a:pt x="7608" y="2248"/>
                    </a:cubicBezTo>
                    <a:cubicBezTo>
                      <a:pt x="7892" y="2839"/>
                      <a:pt x="8128" y="3430"/>
                      <a:pt x="8365" y="4044"/>
                    </a:cubicBezTo>
                    <a:cubicBezTo>
                      <a:pt x="8837" y="5249"/>
                      <a:pt x="9239" y="6478"/>
                      <a:pt x="9617" y="7706"/>
                    </a:cubicBezTo>
                    <a:cubicBezTo>
                      <a:pt x="9735" y="8061"/>
                      <a:pt x="9829" y="8391"/>
                      <a:pt x="9924" y="8746"/>
                    </a:cubicBezTo>
                    <a:cubicBezTo>
                      <a:pt x="10042" y="9100"/>
                      <a:pt x="10137" y="9455"/>
                      <a:pt x="10207" y="9809"/>
                    </a:cubicBezTo>
                    <a:lnTo>
                      <a:pt x="10255" y="9809"/>
                    </a:lnTo>
                    <a:cubicBezTo>
                      <a:pt x="10089" y="9148"/>
                      <a:pt x="9971" y="8533"/>
                      <a:pt x="9806" y="7919"/>
                    </a:cubicBezTo>
                    <a:cubicBezTo>
                      <a:pt x="9617" y="7305"/>
                      <a:pt x="9451" y="6667"/>
                      <a:pt x="9239" y="6052"/>
                    </a:cubicBezTo>
                    <a:cubicBezTo>
                      <a:pt x="8813" y="4824"/>
                      <a:pt x="8388" y="3619"/>
                      <a:pt x="7845" y="2437"/>
                    </a:cubicBezTo>
                    <a:cubicBezTo>
                      <a:pt x="7703" y="2107"/>
                      <a:pt x="7561" y="1776"/>
                      <a:pt x="7396" y="1421"/>
                    </a:cubicBezTo>
                    <a:cubicBezTo>
                      <a:pt x="7254" y="1091"/>
                      <a:pt x="7112" y="736"/>
                      <a:pt x="6900" y="453"/>
                    </a:cubicBezTo>
                    <a:cubicBezTo>
                      <a:pt x="6900" y="427"/>
                      <a:pt x="6890" y="417"/>
                      <a:pt x="6878" y="417"/>
                    </a:cubicBezTo>
                    <a:close/>
                    <a:moveTo>
                      <a:pt x="12310" y="0"/>
                    </a:moveTo>
                    <a:cubicBezTo>
                      <a:pt x="12284" y="0"/>
                      <a:pt x="12263" y="7"/>
                      <a:pt x="12263" y="27"/>
                    </a:cubicBezTo>
                    <a:cubicBezTo>
                      <a:pt x="12192" y="358"/>
                      <a:pt x="12192" y="689"/>
                      <a:pt x="12169" y="1020"/>
                    </a:cubicBezTo>
                    <a:lnTo>
                      <a:pt x="12074" y="1988"/>
                    </a:lnTo>
                    <a:cubicBezTo>
                      <a:pt x="12027" y="2626"/>
                      <a:pt x="11932" y="3241"/>
                      <a:pt x="11814" y="3902"/>
                    </a:cubicBezTo>
                    <a:cubicBezTo>
                      <a:pt x="11601" y="5178"/>
                      <a:pt x="11365" y="6430"/>
                      <a:pt x="11082" y="7706"/>
                    </a:cubicBezTo>
                    <a:cubicBezTo>
                      <a:pt x="10987" y="8061"/>
                      <a:pt x="10893" y="8415"/>
                      <a:pt x="10845" y="8746"/>
                    </a:cubicBezTo>
                    <a:lnTo>
                      <a:pt x="10562" y="9809"/>
                    </a:lnTo>
                    <a:cubicBezTo>
                      <a:pt x="10562" y="9809"/>
                      <a:pt x="10562" y="9820"/>
                      <a:pt x="10576" y="9820"/>
                    </a:cubicBezTo>
                    <a:cubicBezTo>
                      <a:pt x="10583" y="9820"/>
                      <a:pt x="10593" y="9817"/>
                      <a:pt x="10609" y="9809"/>
                    </a:cubicBezTo>
                    <a:cubicBezTo>
                      <a:pt x="10798" y="9195"/>
                      <a:pt x="11011" y="8557"/>
                      <a:pt x="11153" y="7943"/>
                    </a:cubicBezTo>
                    <a:cubicBezTo>
                      <a:pt x="11342" y="7328"/>
                      <a:pt x="11460" y="6714"/>
                      <a:pt x="11601" y="6052"/>
                    </a:cubicBezTo>
                    <a:cubicBezTo>
                      <a:pt x="11861" y="4800"/>
                      <a:pt x="12074" y="3524"/>
                      <a:pt x="12216" y="2225"/>
                    </a:cubicBezTo>
                    <a:cubicBezTo>
                      <a:pt x="12263" y="1870"/>
                      <a:pt x="12310" y="1516"/>
                      <a:pt x="12334" y="1114"/>
                    </a:cubicBezTo>
                    <a:cubicBezTo>
                      <a:pt x="12381" y="760"/>
                      <a:pt x="12405" y="382"/>
                      <a:pt x="12405" y="27"/>
                    </a:cubicBezTo>
                    <a:cubicBezTo>
                      <a:pt x="12391" y="14"/>
                      <a:pt x="12346" y="0"/>
                      <a:pt x="12310" y="0"/>
                    </a:cubicBezTo>
                    <a:close/>
                    <a:moveTo>
                      <a:pt x="2390" y="3488"/>
                    </a:moveTo>
                    <a:cubicBezTo>
                      <a:pt x="2356" y="3488"/>
                      <a:pt x="2306" y="3552"/>
                      <a:pt x="2363" y="3571"/>
                    </a:cubicBezTo>
                    <a:cubicBezTo>
                      <a:pt x="2623" y="3784"/>
                      <a:pt x="2883" y="3973"/>
                      <a:pt x="3166" y="4139"/>
                    </a:cubicBezTo>
                    <a:cubicBezTo>
                      <a:pt x="3426" y="4328"/>
                      <a:pt x="3686" y="4517"/>
                      <a:pt x="3946" y="4706"/>
                    </a:cubicBezTo>
                    <a:cubicBezTo>
                      <a:pt x="4490" y="5084"/>
                      <a:pt x="4986" y="5462"/>
                      <a:pt x="5482" y="5887"/>
                    </a:cubicBezTo>
                    <a:cubicBezTo>
                      <a:pt x="6498" y="6690"/>
                      <a:pt x="7467" y="7541"/>
                      <a:pt x="8412" y="8415"/>
                    </a:cubicBezTo>
                    <a:cubicBezTo>
                      <a:pt x="8672" y="8651"/>
                      <a:pt x="8955" y="8935"/>
                      <a:pt x="9191" y="9171"/>
                    </a:cubicBezTo>
                    <a:cubicBezTo>
                      <a:pt x="9451" y="9407"/>
                      <a:pt x="9711" y="9667"/>
                      <a:pt x="9971" y="9927"/>
                    </a:cubicBezTo>
                    <a:cubicBezTo>
                      <a:pt x="9546" y="9455"/>
                      <a:pt x="9097" y="8958"/>
                      <a:pt x="8648" y="8510"/>
                    </a:cubicBezTo>
                    <a:cubicBezTo>
                      <a:pt x="8176" y="8061"/>
                      <a:pt x="7727" y="7635"/>
                      <a:pt x="7230" y="7186"/>
                    </a:cubicBezTo>
                    <a:cubicBezTo>
                      <a:pt x="6262" y="6336"/>
                      <a:pt x="5246" y="5509"/>
                      <a:pt x="4230" y="4729"/>
                    </a:cubicBezTo>
                    <a:cubicBezTo>
                      <a:pt x="3923" y="4517"/>
                      <a:pt x="3639" y="4280"/>
                      <a:pt x="3332" y="4091"/>
                    </a:cubicBezTo>
                    <a:cubicBezTo>
                      <a:pt x="3048" y="3879"/>
                      <a:pt x="2741" y="3666"/>
                      <a:pt x="2410" y="3501"/>
                    </a:cubicBezTo>
                    <a:cubicBezTo>
                      <a:pt x="2406" y="3491"/>
                      <a:pt x="2398" y="3488"/>
                      <a:pt x="2390" y="3488"/>
                    </a:cubicBezTo>
                    <a:close/>
                    <a:moveTo>
                      <a:pt x="17196" y="2347"/>
                    </a:moveTo>
                    <a:cubicBezTo>
                      <a:pt x="17182" y="2347"/>
                      <a:pt x="17167" y="2353"/>
                      <a:pt x="17154" y="2366"/>
                    </a:cubicBezTo>
                    <a:cubicBezTo>
                      <a:pt x="16941" y="2626"/>
                      <a:pt x="16776" y="2886"/>
                      <a:pt x="16587" y="3170"/>
                    </a:cubicBezTo>
                    <a:cubicBezTo>
                      <a:pt x="16421" y="3430"/>
                      <a:pt x="16232" y="3690"/>
                      <a:pt x="16043" y="3973"/>
                    </a:cubicBezTo>
                    <a:cubicBezTo>
                      <a:pt x="15642" y="4493"/>
                      <a:pt x="15264" y="4989"/>
                      <a:pt x="14862" y="5509"/>
                    </a:cubicBezTo>
                    <a:cubicBezTo>
                      <a:pt x="14059" y="6501"/>
                      <a:pt x="13208" y="7470"/>
                      <a:pt x="12310" y="8415"/>
                    </a:cubicBezTo>
                    <a:cubicBezTo>
                      <a:pt x="12074" y="8651"/>
                      <a:pt x="11814" y="8935"/>
                      <a:pt x="11578" y="9195"/>
                    </a:cubicBezTo>
                    <a:cubicBezTo>
                      <a:pt x="11342" y="9455"/>
                      <a:pt x="11082" y="9715"/>
                      <a:pt x="10798" y="9998"/>
                    </a:cubicBezTo>
                    <a:cubicBezTo>
                      <a:pt x="11271" y="9573"/>
                      <a:pt x="11743" y="9124"/>
                      <a:pt x="12216" y="8651"/>
                    </a:cubicBezTo>
                    <a:cubicBezTo>
                      <a:pt x="12688" y="8179"/>
                      <a:pt x="13114" y="7706"/>
                      <a:pt x="13563" y="7234"/>
                    </a:cubicBezTo>
                    <a:cubicBezTo>
                      <a:pt x="14413" y="6265"/>
                      <a:pt x="15240" y="5273"/>
                      <a:pt x="15996" y="4233"/>
                    </a:cubicBezTo>
                    <a:cubicBezTo>
                      <a:pt x="16232" y="3926"/>
                      <a:pt x="16445" y="3642"/>
                      <a:pt x="16658" y="3335"/>
                    </a:cubicBezTo>
                    <a:cubicBezTo>
                      <a:pt x="16870" y="3052"/>
                      <a:pt x="17059" y="2745"/>
                      <a:pt x="17248" y="2437"/>
                    </a:cubicBezTo>
                    <a:cubicBezTo>
                      <a:pt x="17265" y="2386"/>
                      <a:pt x="17233" y="2347"/>
                      <a:pt x="17196" y="2347"/>
                    </a:cubicBezTo>
                    <a:close/>
                    <a:moveTo>
                      <a:pt x="19869" y="7891"/>
                    </a:moveTo>
                    <a:cubicBezTo>
                      <a:pt x="19862" y="7891"/>
                      <a:pt x="19854" y="7892"/>
                      <a:pt x="19847" y="7895"/>
                    </a:cubicBezTo>
                    <a:lnTo>
                      <a:pt x="19493" y="8061"/>
                    </a:lnTo>
                    <a:lnTo>
                      <a:pt x="19139" y="8250"/>
                    </a:lnTo>
                    <a:cubicBezTo>
                      <a:pt x="18902" y="8368"/>
                      <a:pt x="18666" y="8462"/>
                      <a:pt x="18430" y="8557"/>
                    </a:cubicBezTo>
                    <a:cubicBezTo>
                      <a:pt x="17934" y="8746"/>
                      <a:pt x="17461" y="8935"/>
                      <a:pt x="16941" y="9077"/>
                    </a:cubicBezTo>
                    <a:cubicBezTo>
                      <a:pt x="15949" y="9360"/>
                      <a:pt x="14909" y="9596"/>
                      <a:pt x="13870" y="9785"/>
                    </a:cubicBezTo>
                    <a:cubicBezTo>
                      <a:pt x="13586" y="9833"/>
                      <a:pt x="13279" y="9880"/>
                      <a:pt x="12996" y="9927"/>
                    </a:cubicBezTo>
                    <a:cubicBezTo>
                      <a:pt x="12854" y="9951"/>
                      <a:pt x="12688" y="9951"/>
                      <a:pt x="12570" y="9998"/>
                    </a:cubicBezTo>
                    <a:lnTo>
                      <a:pt x="12145" y="10069"/>
                    </a:lnTo>
                    <a:lnTo>
                      <a:pt x="12547" y="10069"/>
                    </a:lnTo>
                    <a:cubicBezTo>
                      <a:pt x="12665" y="10069"/>
                      <a:pt x="12806" y="10045"/>
                      <a:pt x="12925" y="10045"/>
                    </a:cubicBezTo>
                    <a:lnTo>
                      <a:pt x="13728" y="9951"/>
                    </a:lnTo>
                    <a:cubicBezTo>
                      <a:pt x="14271" y="9904"/>
                      <a:pt x="14791" y="9785"/>
                      <a:pt x="15287" y="9691"/>
                    </a:cubicBezTo>
                    <a:cubicBezTo>
                      <a:pt x="16327" y="9455"/>
                      <a:pt x="17367" y="9171"/>
                      <a:pt x="18335" y="8817"/>
                    </a:cubicBezTo>
                    <a:cubicBezTo>
                      <a:pt x="18595" y="8699"/>
                      <a:pt x="18902" y="8604"/>
                      <a:pt x="19162" y="8462"/>
                    </a:cubicBezTo>
                    <a:cubicBezTo>
                      <a:pt x="19280" y="8391"/>
                      <a:pt x="19422" y="8297"/>
                      <a:pt x="19540" y="8250"/>
                    </a:cubicBezTo>
                    <a:lnTo>
                      <a:pt x="19895" y="7966"/>
                    </a:lnTo>
                    <a:cubicBezTo>
                      <a:pt x="19976" y="7946"/>
                      <a:pt x="19917" y="7891"/>
                      <a:pt x="19869" y="7891"/>
                    </a:cubicBezTo>
                    <a:close/>
                    <a:moveTo>
                      <a:pt x="48" y="8368"/>
                    </a:moveTo>
                    <a:cubicBezTo>
                      <a:pt x="0" y="8391"/>
                      <a:pt x="0" y="8486"/>
                      <a:pt x="48" y="8510"/>
                    </a:cubicBezTo>
                    <a:cubicBezTo>
                      <a:pt x="378" y="8580"/>
                      <a:pt x="709" y="8580"/>
                      <a:pt x="1016" y="8604"/>
                    </a:cubicBezTo>
                    <a:lnTo>
                      <a:pt x="2009" y="8699"/>
                    </a:lnTo>
                    <a:cubicBezTo>
                      <a:pt x="2647" y="8746"/>
                      <a:pt x="3261" y="8840"/>
                      <a:pt x="3923" y="8958"/>
                    </a:cubicBezTo>
                    <a:cubicBezTo>
                      <a:pt x="5198" y="9171"/>
                      <a:pt x="6451" y="9407"/>
                      <a:pt x="7727" y="9691"/>
                    </a:cubicBezTo>
                    <a:cubicBezTo>
                      <a:pt x="8081" y="9785"/>
                      <a:pt x="8435" y="9880"/>
                      <a:pt x="8766" y="9927"/>
                    </a:cubicBezTo>
                    <a:lnTo>
                      <a:pt x="9829" y="10187"/>
                    </a:lnTo>
                    <a:cubicBezTo>
                      <a:pt x="9829" y="10187"/>
                      <a:pt x="9853" y="10187"/>
                      <a:pt x="9829" y="10163"/>
                    </a:cubicBezTo>
                    <a:cubicBezTo>
                      <a:pt x="9215" y="9951"/>
                      <a:pt x="8577" y="9762"/>
                      <a:pt x="7963" y="9596"/>
                    </a:cubicBezTo>
                    <a:cubicBezTo>
                      <a:pt x="7349" y="9431"/>
                      <a:pt x="6734" y="9313"/>
                      <a:pt x="6073" y="9171"/>
                    </a:cubicBezTo>
                    <a:cubicBezTo>
                      <a:pt x="4797" y="8888"/>
                      <a:pt x="3545" y="8699"/>
                      <a:pt x="2245" y="8533"/>
                    </a:cubicBezTo>
                    <a:cubicBezTo>
                      <a:pt x="1891" y="8510"/>
                      <a:pt x="1536" y="8462"/>
                      <a:pt x="1135" y="8415"/>
                    </a:cubicBezTo>
                    <a:cubicBezTo>
                      <a:pt x="780" y="8391"/>
                      <a:pt x="402" y="8368"/>
                      <a:pt x="48" y="8368"/>
                    </a:cubicBezTo>
                    <a:close/>
                    <a:moveTo>
                      <a:pt x="20276" y="6827"/>
                    </a:moveTo>
                    <a:cubicBezTo>
                      <a:pt x="20268" y="6827"/>
                      <a:pt x="20259" y="6829"/>
                      <a:pt x="20249" y="6832"/>
                    </a:cubicBezTo>
                    <a:cubicBezTo>
                      <a:pt x="19966" y="6950"/>
                      <a:pt x="19658" y="7092"/>
                      <a:pt x="19375" y="7210"/>
                    </a:cubicBezTo>
                    <a:cubicBezTo>
                      <a:pt x="19068" y="7352"/>
                      <a:pt x="18784" y="7470"/>
                      <a:pt x="18477" y="7635"/>
                    </a:cubicBezTo>
                    <a:cubicBezTo>
                      <a:pt x="17886" y="7895"/>
                      <a:pt x="17296" y="8132"/>
                      <a:pt x="16681" y="8368"/>
                    </a:cubicBezTo>
                    <a:cubicBezTo>
                      <a:pt x="15476" y="8840"/>
                      <a:pt x="14271" y="9242"/>
                      <a:pt x="13019" y="9644"/>
                    </a:cubicBezTo>
                    <a:cubicBezTo>
                      <a:pt x="12665" y="9762"/>
                      <a:pt x="12334" y="9833"/>
                      <a:pt x="11980" y="9927"/>
                    </a:cubicBezTo>
                    <a:cubicBezTo>
                      <a:pt x="11625" y="10045"/>
                      <a:pt x="11271" y="10140"/>
                      <a:pt x="10916" y="10234"/>
                    </a:cubicBezTo>
                    <a:lnTo>
                      <a:pt x="10916" y="10258"/>
                    </a:lnTo>
                    <a:cubicBezTo>
                      <a:pt x="11578" y="10116"/>
                      <a:pt x="12192" y="9974"/>
                      <a:pt x="12806" y="9809"/>
                    </a:cubicBezTo>
                    <a:cubicBezTo>
                      <a:pt x="13444" y="9644"/>
                      <a:pt x="14059" y="9455"/>
                      <a:pt x="14673" y="9242"/>
                    </a:cubicBezTo>
                    <a:cubicBezTo>
                      <a:pt x="15925" y="8840"/>
                      <a:pt x="17130" y="8391"/>
                      <a:pt x="18312" y="7848"/>
                    </a:cubicBezTo>
                    <a:cubicBezTo>
                      <a:pt x="18642" y="7706"/>
                      <a:pt x="18950" y="7564"/>
                      <a:pt x="19304" y="7423"/>
                    </a:cubicBezTo>
                    <a:cubicBezTo>
                      <a:pt x="19635" y="7257"/>
                      <a:pt x="19989" y="7116"/>
                      <a:pt x="20296" y="6903"/>
                    </a:cubicBezTo>
                    <a:cubicBezTo>
                      <a:pt x="20337" y="6883"/>
                      <a:pt x="20325" y="6827"/>
                      <a:pt x="20276" y="6827"/>
                    </a:cubicBezTo>
                    <a:close/>
                    <a:moveTo>
                      <a:pt x="13586" y="10943"/>
                    </a:moveTo>
                    <a:lnTo>
                      <a:pt x="13586" y="10943"/>
                    </a:lnTo>
                    <a:cubicBezTo>
                      <a:pt x="13941" y="10990"/>
                      <a:pt x="14248" y="11061"/>
                      <a:pt x="14602" y="11109"/>
                    </a:cubicBezTo>
                    <a:cubicBezTo>
                      <a:pt x="14933" y="11179"/>
                      <a:pt x="15287" y="11203"/>
                      <a:pt x="15642" y="11227"/>
                    </a:cubicBezTo>
                    <a:cubicBezTo>
                      <a:pt x="16327" y="11321"/>
                      <a:pt x="17012" y="11368"/>
                      <a:pt x="17674" y="11439"/>
                    </a:cubicBezTo>
                    <a:cubicBezTo>
                      <a:pt x="18075" y="11463"/>
                      <a:pt x="18453" y="11534"/>
                      <a:pt x="18855" y="11557"/>
                    </a:cubicBezTo>
                    <a:cubicBezTo>
                      <a:pt x="18926" y="11557"/>
                      <a:pt x="18902" y="11416"/>
                      <a:pt x="18808" y="11368"/>
                    </a:cubicBezTo>
                    <a:cubicBezTo>
                      <a:pt x="18123" y="11298"/>
                      <a:pt x="17461" y="11227"/>
                      <a:pt x="16776" y="11179"/>
                    </a:cubicBezTo>
                    <a:lnTo>
                      <a:pt x="14720" y="10990"/>
                    </a:lnTo>
                    <a:cubicBezTo>
                      <a:pt x="14342" y="10967"/>
                      <a:pt x="13964" y="10967"/>
                      <a:pt x="13586" y="10943"/>
                    </a:cubicBezTo>
                    <a:close/>
                    <a:moveTo>
                      <a:pt x="10916" y="10542"/>
                    </a:moveTo>
                    <a:cubicBezTo>
                      <a:pt x="10916" y="10542"/>
                      <a:pt x="10893" y="10542"/>
                      <a:pt x="10916" y="10565"/>
                    </a:cubicBezTo>
                    <a:cubicBezTo>
                      <a:pt x="11531" y="10778"/>
                      <a:pt x="12169" y="10990"/>
                      <a:pt x="12783" y="11132"/>
                    </a:cubicBezTo>
                    <a:cubicBezTo>
                      <a:pt x="13397" y="11321"/>
                      <a:pt x="14011" y="11439"/>
                      <a:pt x="14673" y="11581"/>
                    </a:cubicBezTo>
                    <a:cubicBezTo>
                      <a:pt x="15949" y="11841"/>
                      <a:pt x="17201" y="12054"/>
                      <a:pt x="18501" y="12195"/>
                    </a:cubicBezTo>
                    <a:cubicBezTo>
                      <a:pt x="18855" y="12219"/>
                      <a:pt x="19210" y="12290"/>
                      <a:pt x="19611" y="12314"/>
                    </a:cubicBezTo>
                    <a:cubicBezTo>
                      <a:pt x="19966" y="12337"/>
                      <a:pt x="20344" y="12384"/>
                      <a:pt x="20698" y="12384"/>
                    </a:cubicBezTo>
                    <a:cubicBezTo>
                      <a:pt x="20745" y="12361"/>
                      <a:pt x="20793" y="12243"/>
                      <a:pt x="20698" y="12243"/>
                    </a:cubicBezTo>
                    <a:cubicBezTo>
                      <a:pt x="20367" y="12172"/>
                      <a:pt x="20060" y="12172"/>
                      <a:pt x="19729" y="12148"/>
                    </a:cubicBezTo>
                    <a:lnTo>
                      <a:pt x="18737" y="12054"/>
                    </a:lnTo>
                    <a:cubicBezTo>
                      <a:pt x="18099" y="12006"/>
                      <a:pt x="17485" y="11912"/>
                      <a:pt x="16823" y="11794"/>
                    </a:cubicBezTo>
                    <a:cubicBezTo>
                      <a:pt x="15547" y="11581"/>
                      <a:pt x="14295" y="11345"/>
                      <a:pt x="13019" y="11061"/>
                    </a:cubicBezTo>
                    <a:cubicBezTo>
                      <a:pt x="12665" y="10967"/>
                      <a:pt x="12310" y="10872"/>
                      <a:pt x="11980" y="10825"/>
                    </a:cubicBezTo>
                    <a:lnTo>
                      <a:pt x="10916" y="10542"/>
                    </a:lnTo>
                    <a:close/>
                    <a:moveTo>
                      <a:pt x="14342" y="11676"/>
                    </a:moveTo>
                    <a:lnTo>
                      <a:pt x="14886" y="11841"/>
                    </a:lnTo>
                    <a:cubicBezTo>
                      <a:pt x="15051" y="11912"/>
                      <a:pt x="15240" y="11936"/>
                      <a:pt x="15405" y="11983"/>
                    </a:cubicBezTo>
                    <a:cubicBezTo>
                      <a:pt x="15760" y="12077"/>
                      <a:pt x="16162" y="12172"/>
                      <a:pt x="16492" y="12219"/>
                    </a:cubicBezTo>
                    <a:cubicBezTo>
                      <a:pt x="17248" y="12384"/>
                      <a:pt x="17981" y="12503"/>
                      <a:pt x="18713" y="12573"/>
                    </a:cubicBezTo>
                    <a:cubicBezTo>
                      <a:pt x="19139" y="12644"/>
                      <a:pt x="19564" y="12692"/>
                      <a:pt x="19989" y="12692"/>
                    </a:cubicBezTo>
                    <a:cubicBezTo>
                      <a:pt x="20009" y="12699"/>
                      <a:pt x="20026" y="12703"/>
                      <a:pt x="20040" y="12703"/>
                    </a:cubicBezTo>
                    <a:cubicBezTo>
                      <a:pt x="20113" y="12703"/>
                      <a:pt x="20119" y="12621"/>
                      <a:pt x="20060" y="12621"/>
                    </a:cubicBezTo>
                    <a:cubicBezTo>
                      <a:pt x="19706" y="12550"/>
                      <a:pt x="19304" y="12526"/>
                      <a:pt x="18926" y="12479"/>
                    </a:cubicBezTo>
                    <a:cubicBezTo>
                      <a:pt x="18548" y="12408"/>
                      <a:pt x="18194" y="12384"/>
                      <a:pt x="17792" y="12314"/>
                    </a:cubicBezTo>
                    <a:cubicBezTo>
                      <a:pt x="17059" y="12195"/>
                      <a:pt x="16351" y="12077"/>
                      <a:pt x="15618" y="11912"/>
                    </a:cubicBezTo>
                    <a:cubicBezTo>
                      <a:pt x="15405" y="11888"/>
                      <a:pt x="15193" y="11817"/>
                      <a:pt x="15004" y="11794"/>
                    </a:cubicBezTo>
                    <a:cubicBezTo>
                      <a:pt x="14886" y="11770"/>
                      <a:pt x="14791" y="11723"/>
                      <a:pt x="14673" y="11723"/>
                    </a:cubicBezTo>
                    <a:cubicBezTo>
                      <a:pt x="14555" y="11699"/>
                      <a:pt x="14460" y="11699"/>
                      <a:pt x="14342" y="11676"/>
                    </a:cubicBezTo>
                    <a:close/>
                    <a:moveTo>
                      <a:pt x="8199" y="10660"/>
                    </a:moveTo>
                    <a:cubicBezTo>
                      <a:pt x="8081" y="10660"/>
                      <a:pt x="7939" y="10707"/>
                      <a:pt x="7821" y="10707"/>
                    </a:cubicBezTo>
                    <a:lnTo>
                      <a:pt x="7018" y="10778"/>
                    </a:lnTo>
                    <a:cubicBezTo>
                      <a:pt x="6498" y="10849"/>
                      <a:pt x="5955" y="10967"/>
                      <a:pt x="5458" y="11061"/>
                    </a:cubicBezTo>
                    <a:cubicBezTo>
                      <a:pt x="4419" y="11298"/>
                      <a:pt x="3403" y="11581"/>
                      <a:pt x="2410" y="11936"/>
                    </a:cubicBezTo>
                    <a:cubicBezTo>
                      <a:pt x="2151" y="12054"/>
                      <a:pt x="1867" y="12148"/>
                      <a:pt x="1583" y="12290"/>
                    </a:cubicBezTo>
                    <a:cubicBezTo>
                      <a:pt x="1465" y="12361"/>
                      <a:pt x="1324" y="12432"/>
                      <a:pt x="1205" y="12503"/>
                    </a:cubicBezTo>
                    <a:lnTo>
                      <a:pt x="851" y="12762"/>
                    </a:lnTo>
                    <a:cubicBezTo>
                      <a:pt x="788" y="12784"/>
                      <a:pt x="837" y="12861"/>
                      <a:pt x="899" y="12861"/>
                    </a:cubicBezTo>
                    <a:cubicBezTo>
                      <a:pt x="906" y="12861"/>
                      <a:pt x="914" y="12860"/>
                      <a:pt x="922" y="12857"/>
                    </a:cubicBezTo>
                    <a:lnTo>
                      <a:pt x="1276" y="12668"/>
                    </a:lnTo>
                    <a:lnTo>
                      <a:pt x="1631" y="12503"/>
                    </a:lnTo>
                    <a:cubicBezTo>
                      <a:pt x="1867" y="12384"/>
                      <a:pt x="2103" y="12290"/>
                      <a:pt x="2340" y="12172"/>
                    </a:cubicBezTo>
                    <a:cubicBezTo>
                      <a:pt x="2836" y="12006"/>
                      <a:pt x="3308" y="11817"/>
                      <a:pt x="3804" y="11676"/>
                    </a:cubicBezTo>
                    <a:cubicBezTo>
                      <a:pt x="4820" y="11368"/>
                      <a:pt x="5836" y="11132"/>
                      <a:pt x="6876" y="10967"/>
                    </a:cubicBezTo>
                    <a:cubicBezTo>
                      <a:pt x="7183" y="10896"/>
                      <a:pt x="7467" y="10872"/>
                      <a:pt x="7774" y="10825"/>
                    </a:cubicBezTo>
                    <a:cubicBezTo>
                      <a:pt x="7916" y="10778"/>
                      <a:pt x="8057" y="10778"/>
                      <a:pt x="8176" y="10754"/>
                    </a:cubicBezTo>
                    <a:lnTo>
                      <a:pt x="8624" y="10660"/>
                    </a:lnTo>
                    <a:close/>
                    <a:moveTo>
                      <a:pt x="12074" y="11014"/>
                    </a:moveTo>
                    <a:lnTo>
                      <a:pt x="12074" y="11014"/>
                    </a:lnTo>
                    <a:cubicBezTo>
                      <a:pt x="12192" y="11085"/>
                      <a:pt x="12310" y="11179"/>
                      <a:pt x="12428" y="11227"/>
                    </a:cubicBezTo>
                    <a:lnTo>
                      <a:pt x="12783" y="11416"/>
                    </a:lnTo>
                    <a:cubicBezTo>
                      <a:pt x="13019" y="11534"/>
                      <a:pt x="13255" y="11605"/>
                      <a:pt x="13515" y="11723"/>
                    </a:cubicBezTo>
                    <a:cubicBezTo>
                      <a:pt x="14035" y="11936"/>
                      <a:pt x="14531" y="12125"/>
                      <a:pt x="15027" y="12290"/>
                    </a:cubicBezTo>
                    <a:cubicBezTo>
                      <a:pt x="16020" y="12621"/>
                      <a:pt x="17059" y="12881"/>
                      <a:pt x="18099" y="13070"/>
                    </a:cubicBezTo>
                    <a:cubicBezTo>
                      <a:pt x="18383" y="13117"/>
                      <a:pt x="18690" y="13141"/>
                      <a:pt x="18973" y="13188"/>
                    </a:cubicBezTo>
                    <a:lnTo>
                      <a:pt x="19422" y="13188"/>
                    </a:lnTo>
                    <a:cubicBezTo>
                      <a:pt x="19564" y="13188"/>
                      <a:pt x="19729" y="13141"/>
                      <a:pt x="19871" y="13117"/>
                    </a:cubicBezTo>
                    <a:cubicBezTo>
                      <a:pt x="19895" y="13070"/>
                      <a:pt x="19895" y="12952"/>
                      <a:pt x="19824" y="12952"/>
                    </a:cubicBezTo>
                    <a:lnTo>
                      <a:pt x="19044" y="12952"/>
                    </a:lnTo>
                    <a:cubicBezTo>
                      <a:pt x="18784" y="12952"/>
                      <a:pt x="18548" y="12904"/>
                      <a:pt x="18264" y="12857"/>
                    </a:cubicBezTo>
                    <a:cubicBezTo>
                      <a:pt x="17745" y="12762"/>
                      <a:pt x="17248" y="12668"/>
                      <a:pt x="16752" y="12550"/>
                    </a:cubicBezTo>
                    <a:cubicBezTo>
                      <a:pt x="15713" y="12314"/>
                      <a:pt x="14697" y="12006"/>
                      <a:pt x="13728" y="11652"/>
                    </a:cubicBezTo>
                    <a:cubicBezTo>
                      <a:pt x="13468" y="11557"/>
                      <a:pt x="13161" y="11439"/>
                      <a:pt x="12901" y="11321"/>
                    </a:cubicBezTo>
                    <a:cubicBezTo>
                      <a:pt x="12759" y="11250"/>
                      <a:pt x="12641" y="11203"/>
                      <a:pt x="12476" y="11179"/>
                    </a:cubicBezTo>
                    <a:cubicBezTo>
                      <a:pt x="12334" y="11109"/>
                      <a:pt x="12192" y="11085"/>
                      <a:pt x="12074" y="11014"/>
                    </a:cubicBezTo>
                    <a:close/>
                    <a:moveTo>
                      <a:pt x="6238" y="11227"/>
                    </a:moveTo>
                    <a:lnTo>
                      <a:pt x="6238" y="11227"/>
                    </a:lnTo>
                    <a:cubicBezTo>
                      <a:pt x="6049" y="11274"/>
                      <a:pt x="5836" y="11274"/>
                      <a:pt x="5671" y="11345"/>
                    </a:cubicBezTo>
                    <a:cubicBezTo>
                      <a:pt x="5482" y="11368"/>
                      <a:pt x="5317" y="11439"/>
                      <a:pt x="5128" y="11487"/>
                    </a:cubicBezTo>
                    <a:cubicBezTo>
                      <a:pt x="4773" y="11605"/>
                      <a:pt x="4419" y="11699"/>
                      <a:pt x="4064" y="11817"/>
                    </a:cubicBezTo>
                    <a:cubicBezTo>
                      <a:pt x="3356" y="12054"/>
                      <a:pt x="2647" y="12314"/>
                      <a:pt x="1985" y="12621"/>
                    </a:cubicBezTo>
                    <a:cubicBezTo>
                      <a:pt x="1583" y="12762"/>
                      <a:pt x="1182" y="12928"/>
                      <a:pt x="827" y="13141"/>
                    </a:cubicBezTo>
                    <a:cubicBezTo>
                      <a:pt x="768" y="13180"/>
                      <a:pt x="775" y="13270"/>
                      <a:pt x="834" y="13270"/>
                    </a:cubicBezTo>
                    <a:cubicBezTo>
                      <a:pt x="846" y="13270"/>
                      <a:pt x="859" y="13266"/>
                      <a:pt x="875" y="13259"/>
                    </a:cubicBezTo>
                    <a:cubicBezTo>
                      <a:pt x="1229" y="13141"/>
                      <a:pt x="1560" y="12975"/>
                      <a:pt x="1914" y="12833"/>
                    </a:cubicBezTo>
                    <a:cubicBezTo>
                      <a:pt x="2269" y="12668"/>
                      <a:pt x="2623" y="12526"/>
                      <a:pt x="2954" y="12408"/>
                    </a:cubicBezTo>
                    <a:cubicBezTo>
                      <a:pt x="3639" y="12148"/>
                      <a:pt x="4348" y="11912"/>
                      <a:pt x="5057" y="11676"/>
                    </a:cubicBezTo>
                    <a:cubicBezTo>
                      <a:pt x="5246" y="11605"/>
                      <a:pt x="5435" y="11557"/>
                      <a:pt x="5647" y="11463"/>
                    </a:cubicBezTo>
                    <a:cubicBezTo>
                      <a:pt x="5718" y="11439"/>
                      <a:pt x="5836" y="11392"/>
                      <a:pt x="5931" y="11345"/>
                    </a:cubicBezTo>
                    <a:cubicBezTo>
                      <a:pt x="6025" y="11321"/>
                      <a:pt x="6144" y="11250"/>
                      <a:pt x="6238" y="11227"/>
                    </a:cubicBezTo>
                    <a:close/>
                    <a:moveTo>
                      <a:pt x="13208" y="13471"/>
                    </a:moveTo>
                    <a:lnTo>
                      <a:pt x="13208" y="13471"/>
                    </a:lnTo>
                    <a:cubicBezTo>
                      <a:pt x="13230" y="13501"/>
                      <a:pt x="13255" y="13526"/>
                      <a:pt x="13281" y="13548"/>
                    </a:cubicBezTo>
                    <a:lnTo>
                      <a:pt x="13281" y="13548"/>
                    </a:lnTo>
                    <a:cubicBezTo>
                      <a:pt x="13258" y="13523"/>
                      <a:pt x="13234" y="13497"/>
                      <a:pt x="13208" y="13471"/>
                    </a:cubicBezTo>
                    <a:close/>
                    <a:moveTo>
                      <a:pt x="7325" y="11463"/>
                    </a:moveTo>
                    <a:lnTo>
                      <a:pt x="6356" y="11817"/>
                    </a:lnTo>
                    <a:cubicBezTo>
                      <a:pt x="6025" y="11936"/>
                      <a:pt x="5695" y="12077"/>
                      <a:pt x="5387" y="12195"/>
                    </a:cubicBezTo>
                    <a:cubicBezTo>
                      <a:pt x="4773" y="12479"/>
                      <a:pt x="4159" y="12762"/>
                      <a:pt x="3497" y="13022"/>
                    </a:cubicBezTo>
                    <a:cubicBezTo>
                      <a:pt x="3143" y="13164"/>
                      <a:pt x="2788" y="13353"/>
                      <a:pt x="2434" y="13519"/>
                    </a:cubicBezTo>
                    <a:cubicBezTo>
                      <a:pt x="2390" y="13584"/>
                      <a:pt x="2468" y="13710"/>
                      <a:pt x="2554" y="13710"/>
                    </a:cubicBezTo>
                    <a:cubicBezTo>
                      <a:pt x="2562" y="13710"/>
                      <a:pt x="2569" y="13709"/>
                      <a:pt x="2576" y="13708"/>
                    </a:cubicBezTo>
                    <a:cubicBezTo>
                      <a:pt x="3190" y="13448"/>
                      <a:pt x="3804" y="13141"/>
                      <a:pt x="4419" y="12857"/>
                    </a:cubicBezTo>
                    <a:cubicBezTo>
                      <a:pt x="5033" y="12550"/>
                      <a:pt x="5671" y="12290"/>
                      <a:pt x="6285" y="11983"/>
                    </a:cubicBezTo>
                    <a:cubicBezTo>
                      <a:pt x="6640" y="11817"/>
                      <a:pt x="6971" y="11628"/>
                      <a:pt x="7325" y="11463"/>
                    </a:cubicBezTo>
                    <a:close/>
                    <a:moveTo>
                      <a:pt x="9829" y="10494"/>
                    </a:moveTo>
                    <a:cubicBezTo>
                      <a:pt x="9168" y="10636"/>
                      <a:pt x="8554" y="10754"/>
                      <a:pt x="7939" y="10943"/>
                    </a:cubicBezTo>
                    <a:cubicBezTo>
                      <a:pt x="7325" y="11109"/>
                      <a:pt x="6687" y="11298"/>
                      <a:pt x="6073" y="11487"/>
                    </a:cubicBezTo>
                    <a:cubicBezTo>
                      <a:pt x="4844" y="11912"/>
                      <a:pt x="3615" y="12361"/>
                      <a:pt x="2434" y="12881"/>
                    </a:cubicBezTo>
                    <a:cubicBezTo>
                      <a:pt x="2127" y="13022"/>
                      <a:pt x="1796" y="13188"/>
                      <a:pt x="1442" y="13330"/>
                    </a:cubicBezTo>
                    <a:cubicBezTo>
                      <a:pt x="1111" y="13471"/>
                      <a:pt x="756" y="13613"/>
                      <a:pt x="473" y="13826"/>
                    </a:cubicBezTo>
                    <a:cubicBezTo>
                      <a:pt x="409" y="13826"/>
                      <a:pt x="442" y="13923"/>
                      <a:pt x="484" y="13923"/>
                    </a:cubicBezTo>
                    <a:cubicBezTo>
                      <a:pt x="488" y="13923"/>
                      <a:pt x="492" y="13922"/>
                      <a:pt x="497" y="13920"/>
                    </a:cubicBezTo>
                    <a:cubicBezTo>
                      <a:pt x="780" y="13802"/>
                      <a:pt x="1087" y="13660"/>
                      <a:pt x="1371" y="13542"/>
                    </a:cubicBezTo>
                    <a:cubicBezTo>
                      <a:pt x="1678" y="13377"/>
                      <a:pt x="1985" y="13259"/>
                      <a:pt x="2269" y="13117"/>
                    </a:cubicBezTo>
                    <a:cubicBezTo>
                      <a:pt x="2859" y="12857"/>
                      <a:pt x="3450" y="12621"/>
                      <a:pt x="4064" y="12384"/>
                    </a:cubicBezTo>
                    <a:cubicBezTo>
                      <a:pt x="5269" y="11912"/>
                      <a:pt x="6498" y="11487"/>
                      <a:pt x="7727" y="11109"/>
                    </a:cubicBezTo>
                    <a:cubicBezTo>
                      <a:pt x="8081" y="10990"/>
                      <a:pt x="8412" y="10896"/>
                      <a:pt x="8766" y="10825"/>
                    </a:cubicBezTo>
                    <a:cubicBezTo>
                      <a:pt x="9121" y="10707"/>
                      <a:pt x="9475" y="10612"/>
                      <a:pt x="9829" y="10518"/>
                    </a:cubicBezTo>
                    <a:lnTo>
                      <a:pt x="9829" y="10494"/>
                    </a:lnTo>
                    <a:close/>
                    <a:moveTo>
                      <a:pt x="11223" y="14511"/>
                    </a:moveTo>
                    <a:cubicBezTo>
                      <a:pt x="11226" y="14520"/>
                      <a:pt x="11228" y="14529"/>
                      <a:pt x="11231" y="14538"/>
                    </a:cubicBezTo>
                    <a:lnTo>
                      <a:pt x="11231" y="14538"/>
                    </a:lnTo>
                    <a:cubicBezTo>
                      <a:pt x="11228" y="14529"/>
                      <a:pt x="11226" y="14520"/>
                      <a:pt x="11223" y="14511"/>
                    </a:cubicBezTo>
                    <a:close/>
                    <a:moveTo>
                      <a:pt x="12806" y="12432"/>
                    </a:moveTo>
                    <a:lnTo>
                      <a:pt x="12806" y="12432"/>
                    </a:lnTo>
                    <a:cubicBezTo>
                      <a:pt x="13090" y="12644"/>
                      <a:pt x="13350" y="12881"/>
                      <a:pt x="13610" y="13093"/>
                    </a:cubicBezTo>
                    <a:cubicBezTo>
                      <a:pt x="13870" y="13306"/>
                      <a:pt x="14153" y="13495"/>
                      <a:pt x="14437" y="13708"/>
                    </a:cubicBezTo>
                    <a:cubicBezTo>
                      <a:pt x="15004" y="14133"/>
                      <a:pt x="15524" y="14511"/>
                      <a:pt x="16091" y="14913"/>
                    </a:cubicBezTo>
                    <a:cubicBezTo>
                      <a:pt x="16421" y="15149"/>
                      <a:pt x="16705" y="15361"/>
                      <a:pt x="17036" y="15598"/>
                    </a:cubicBezTo>
                    <a:cubicBezTo>
                      <a:pt x="17069" y="15620"/>
                      <a:pt x="17098" y="15629"/>
                      <a:pt x="17122" y="15629"/>
                    </a:cubicBezTo>
                    <a:cubicBezTo>
                      <a:pt x="17202" y="15629"/>
                      <a:pt x="17226" y="15529"/>
                      <a:pt x="17154" y="15456"/>
                    </a:cubicBezTo>
                    <a:cubicBezTo>
                      <a:pt x="16587" y="15031"/>
                      <a:pt x="16020" y="14653"/>
                      <a:pt x="15476" y="14275"/>
                    </a:cubicBezTo>
                    <a:cubicBezTo>
                      <a:pt x="14909" y="13873"/>
                      <a:pt x="14342" y="13471"/>
                      <a:pt x="13799" y="13093"/>
                    </a:cubicBezTo>
                    <a:cubicBezTo>
                      <a:pt x="13468" y="12881"/>
                      <a:pt x="13137" y="12668"/>
                      <a:pt x="12806" y="12432"/>
                    </a:cubicBezTo>
                    <a:close/>
                    <a:moveTo>
                      <a:pt x="8294" y="12833"/>
                    </a:moveTo>
                    <a:cubicBezTo>
                      <a:pt x="8081" y="13093"/>
                      <a:pt x="7845" y="13353"/>
                      <a:pt x="7656" y="13613"/>
                    </a:cubicBezTo>
                    <a:cubicBezTo>
                      <a:pt x="7443" y="13897"/>
                      <a:pt x="7230" y="14157"/>
                      <a:pt x="7018" y="14440"/>
                    </a:cubicBezTo>
                    <a:cubicBezTo>
                      <a:pt x="6616" y="15007"/>
                      <a:pt x="6238" y="15551"/>
                      <a:pt x="5813" y="16094"/>
                    </a:cubicBezTo>
                    <a:cubicBezTo>
                      <a:pt x="5576" y="16425"/>
                      <a:pt x="5364" y="16732"/>
                      <a:pt x="5128" y="17039"/>
                    </a:cubicBezTo>
                    <a:cubicBezTo>
                      <a:pt x="5094" y="17123"/>
                      <a:pt x="5157" y="17196"/>
                      <a:pt x="5221" y="17196"/>
                    </a:cubicBezTo>
                    <a:cubicBezTo>
                      <a:pt x="5247" y="17196"/>
                      <a:pt x="5273" y="17184"/>
                      <a:pt x="5293" y="17157"/>
                    </a:cubicBezTo>
                    <a:cubicBezTo>
                      <a:pt x="5695" y="16614"/>
                      <a:pt x="6073" y="16047"/>
                      <a:pt x="6474" y="15480"/>
                    </a:cubicBezTo>
                    <a:cubicBezTo>
                      <a:pt x="6852" y="14913"/>
                      <a:pt x="7254" y="14369"/>
                      <a:pt x="7656" y="13802"/>
                    </a:cubicBezTo>
                    <a:cubicBezTo>
                      <a:pt x="7845" y="13471"/>
                      <a:pt x="8057" y="13141"/>
                      <a:pt x="8294" y="12833"/>
                    </a:cubicBezTo>
                    <a:close/>
                    <a:moveTo>
                      <a:pt x="13281" y="13548"/>
                    </a:moveTo>
                    <a:cubicBezTo>
                      <a:pt x="13386" y="13665"/>
                      <a:pt x="13470" y="13785"/>
                      <a:pt x="13586" y="13920"/>
                    </a:cubicBezTo>
                    <a:lnTo>
                      <a:pt x="13964" y="14298"/>
                    </a:lnTo>
                    <a:cubicBezTo>
                      <a:pt x="14224" y="14558"/>
                      <a:pt x="14531" y="14794"/>
                      <a:pt x="14791" y="15054"/>
                    </a:cubicBezTo>
                    <a:cubicBezTo>
                      <a:pt x="15358" y="15574"/>
                      <a:pt x="15949" y="16047"/>
                      <a:pt x="16540" y="16472"/>
                    </a:cubicBezTo>
                    <a:cubicBezTo>
                      <a:pt x="16847" y="16756"/>
                      <a:pt x="17201" y="17015"/>
                      <a:pt x="17556" y="17228"/>
                    </a:cubicBezTo>
                    <a:cubicBezTo>
                      <a:pt x="17572" y="17239"/>
                      <a:pt x="17588" y="17243"/>
                      <a:pt x="17602" y="17243"/>
                    </a:cubicBezTo>
                    <a:cubicBezTo>
                      <a:pt x="17651" y="17243"/>
                      <a:pt x="17681" y="17188"/>
                      <a:pt x="17626" y="17134"/>
                    </a:cubicBezTo>
                    <a:cubicBezTo>
                      <a:pt x="17343" y="16897"/>
                      <a:pt x="17036" y="16685"/>
                      <a:pt x="16752" y="16448"/>
                    </a:cubicBezTo>
                    <a:lnTo>
                      <a:pt x="15854" y="15740"/>
                    </a:lnTo>
                    <a:cubicBezTo>
                      <a:pt x="15264" y="15267"/>
                      <a:pt x="14697" y="14794"/>
                      <a:pt x="14177" y="14298"/>
                    </a:cubicBezTo>
                    <a:cubicBezTo>
                      <a:pt x="14035" y="14157"/>
                      <a:pt x="13870" y="14038"/>
                      <a:pt x="13704" y="13873"/>
                    </a:cubicBezTo>
                    <a:cubicBezTo>
                      <a:pt x="13610" y="13826"/>
                      <a:pt x="13563" y="13731"/>
                      <a:pt x="13468" y="13684"/>
                    </a:cubicBezTo>
                    <a:cubicBezTo>
                      <a:pt x="13403" y="13635"/>
                      <a:pt x="13338" y="13598"/>
                      <a:pt x="13281" y="13548"/>
                    </a:cubicBezTo>
                    <a:close/>
                    <a:moveTo>
                      <a:pt x="10775" y="10825"/>
                    </a:moveTo>
                    <a:lnTo>
                      <a:pt x="10775" y="10825"/>
                    </a:lnTo>
                    <a:cubicBezTo>
                      <a:pt x="11223" y="11298"/>
                      <a:pt x="11672" y="11794"/>
                      <a:pt x="12098" y="12243"/>
                    </a:cubicBezTo>
                    <a:cubicBezTo>
                      <a:pt x="12570" y="12668"/>
                      <a:pt x="13019" y="13117"/>
                      <a:pt x="13515" y="13566"/>
                    </a:cubicBezTo>
                    <a:cubicBezTo>
                      <a:pt x="14508" y="14416"/>
                      <a:pt x="15500" y="15243"/>
                      <a:pt x="16540" y="16023"/>
                    </a:cubicBezTo>
                    <a:cubicBezTo>
                      <a:pt x="16823" y="16212"/>
                      <a:pt x="17130" y="16448"/>
                      <a:pt x="17414" y="16661"/>
                    </a:cubicBezTo>
                    <a:cubicBezTo>
                      <a:pt x="17721" y="16874"/>
                      <a:pt x="18005" y="17086"/>
                      <a:pt x="18335" y="17252"/>
                    </a:cubicBezTo>
                    <a:cubicBezTo>
                      <a:pt x="18339" y="17255"/>
                      <a:pt x="18343" y="17256"/>
                      <a:pt x="18348" y="17256"/>
                    </a:cubicBezTo>
                    <a:cubicBezTo>
                      <a:pt x="18382" y="17256"/>
                      <a:pt x="18444" y="17198"/>
                      <a:pt x="18383" y="17157"/>
                    </a:cubicBezTo>
                    <a:cubicBezTo>
                      <a:pt x="18123" y="16968"/>
                      <a:pt x="17863" y="16779"/>
                      <a:pt x="17603" y="16614"/>
                    </a:cubicBezTo>
                    <a:cubicBezTo>
                      <a:pt x="17343" y="16425"/>
                      <a:pt x="17059" y="16212"/>
                      <a:pt x="16800" y="16047"/>
                    </a:cubicBezTo>
                    <a:cubicBezTo>
                      <a:pt x="16280" y="15645"/>
                      <a:pt x="15760" y="15267"/>
                      <a:pt x="15264" y="14865"/>
                    </a:cubicBezTo>
                    <a:cubicBezTo>
                      <a:pt x="14271" y="14062"/>
                      <a:pt x="13279" y="13211"/>
                      <a:pt x="12334" y="12314"/>
                    </a:cubicBezTo>
                    <a:cubicBezTo>
                      <a:pt x="12074" y="12077"/>
                      <a:pt x="11814" y="11817"/>
                      <a:pt x="11578" y="11581"/>
                    </a:cubicBezTo>
                    <a:cubicBezTo>
                      <a:pt x="11318" y="11345"/>
                      <a:pt x="11034" y="11085"/>
                      <a:pt x="10775" y="10825"/>
                    </a:cubicBezTo>
                    <a:close/>
                    <a:moveTo>
                      <a:pt x="8979" y="11534"/>
                    </a:moveTo>
                    <a:cubicBezTo>
                      <a:pt x="8861" y="11581"/>
                      <a:pt x="8743" y="11652"/>
                      <a:pt x="8624" y="11723"/>
                    </a:cubicBezTo>
                    <a:cubicBezTo>
                      <a:pt x="8506" y="11794"/>
                      <a:pt x="8412" y="11888"/>
                      <a:pt x="8294" y="11936"/>
                    </a:cubicBezTo>
                    <a:cubicBezTo>
                      <a:pt x="8081" y="12077"/>
                      <a:pt x="7845" y="12266"/>
                      <a:pt x="7656" y="12408"/>
                    </a:cubicBezTo>
                    <a:cubicBezTo>
                      <a:pt x="7230" y="12739"/>
                      <a:pt x="6829" y="13093"/>
                      <a:pt x="6403" y="13448"/>
                    </a:cubicBezTo>
                    <a:cubicBezTo>
                      <a:pt x="5647" y="14157"/>
                      <a:pt x="4891" y="14913"/>
                      <a:pt x="4206" y="15740"/>
                    </a:cubicBezTo>
                    <a:cubicBezTo>
                      <a:pt x="4041" y="15976"/>
                      <a:pt x="3828" y="16212"/>
                      <a:pt x="3686" y="16448"/>
                    </a:cubicBezTo>
                    <a:cubicBezTo>
                      <a:pt x="3592" y="16566"/>
                      <a:pt x="3545" y="16685"/>
                      <a:pt x="3450" y="16850"/>
                    </a:cubicBezTo>
                    <a:cubicBezTo>
                      <a:pt x="3403" y="16992"/>
                      <a:pt x="3332" y="17110"/>
                      <a:pt x="3285" y="17252"/>
                    </a:cubicBezTo>
                    <a:cubicBezTo>
                      <a:pt x="3285" y="17266"/>
                      <a:pt x="3328" y="17289"/>
                      <a:pt x="3368" y="17289"/>
                    </a:cubicBezTo>
                    <a:cubicBezTo>
                      <a:pt x="3393" y="17289"/>
                      <a:pt x="3417" y="17279"/>
                      <a:pt x="3426" y="17252"/>
                    </a:cubicBezTo>
                    <a:cubicBezTo>
                      <a:pt x="3474" y="17134"/>
                      <a:pt x="3568" y="17039"/>
                      <a:pt x="3639" y="16921"/>
                    </a:cubicBezTo>
                    <a:cubicBezTo>
                      <a:pt x="3686" y="16803"/>
                      <a:pt x="3757" y="16685"/>
                      <a:pt x="3828" y="16614"/>
                    </a:cubicBezTo>
                    <a:lnTo>
                      <a:pt x="4277" y="15976"/>
                    </a:lnTo>
                    <a:cubicBezTo>
                      <a:pt x="4608" y="15574"/>
                      <a:pt x="4962" y="15196"/>
                      <a:pt x="5317" y="14794"/>
                    </a:cubicBezTo>
                    <a:cubicBezTo>
                      <a:pt x="6025" y="14038"/>
                      <a:pt x="6781" y="13330"/>
                      <a:pt x="7608" y="12644"/>
                    </a:cubicBezTo>
                    <a:cubicBezTo>
                      <a:pt x="7845" y="12479"/>
                      <a:pt x="8081" y="12266"/>
                      <a:pt x="8294" y="12077"/>
                    </a:cubicBezTo>
                    <a:cubicBezTo>
                      <a:pt x="8412" y="12006"/>
                      <a:pt x="8530" y="11912"/>
                      <a:pt x="8624" y="11817"/>
                    </a:cubicBezTo>
                    <a:cubicBezTo>
                      <a:pt x="8743" y="11723"/>
                      <a:pt x="8861" y="11605"/>
                      <a:pt x="8979" y="11534"/>
                    </a:cubicBezTo>
                    <a:close/>
                    <a:moveTo>
                      <a:pt x="11554" y="11794"/>
                    </a:moveTo>
                    <a:cubicBezTo>
                      <a:pt x="11601" y="11912"/>
                      <a:pt x="11672" y="12030"/>
                      <a:pt x="11743" y="12148"/>
                    </a:cubicBezTo>
                    <a:cubicBezTo>
                      <a:pt x="11814" y="12266"/>
                      <a:pt x="11909" y="12361"/>
                      <a:pt x="11956" y="12479"/>
                    </a:cubicBezTo>
                    <a:cubicBezTo>
                      <a:pt x="12098" y="12668"/>
                      <a:pt x="12287" y="12904"/>
                      <a:pt x="12428" y="13117"/>
                    </a:cubicBezTo>
                    <a:cubicBezTo>
                      <a:pt x="12759" y="13542"/>
                      <a:pt x="13114" y="13944"/>
                      <a:pt x="13468" y="14369"/>
                    </a:cubicBezTo>
                    <a:cubicBezTo>
                      <a:pt x="14177" y="15125"/>
                      <a:pt x="14933" y="15858"/>
                      <a:pt x="15760" y="16543"/>
                    </a:cubicBezTo>
                    <a:cubicBezTo>
                      <a:pt x="15996" y="16732"/>
                      <a:pt x="16232" y="16921"/>
                      <a:pt x="16469" y="17086"/>
                    </a:cubicBezTo>
                    <a:cubicBezTo>
                      <a:pt x="16587" y="17157"/>
                      <a:pt x="16705" y="17228"/>
                      <a:pt x="16870" y="17323"/>
                    </a:cubicBezTo>
                    <a:cubicBezTo>
                      <a:pt x="17012" y="17370"/>
                      <a:pt x="17130" y="17441"/>
                      <a:pt x="17272" y="17488"/>
                    </a:cubicBezTo>
                    <a:cubicBezTo>
                      <a:pt x="17272" y="17464"/>
                      <a:pt x="17343" y="17370"/>
                      <a:pt x="17272" y="17346"/>
                    </a:cubicBezTo>
                    <a:cubicBezTo>
                      <a:pt x="17154" y="17275"/>
                      <a:pt x="17059" y="17204"/>
                      <a:pt x="16941" y="17134"/>
                    </a:cubicBezTo>
                    <a:cubicBezTo>
                      <a:pt x="16823" y="17086"/>
                      <a:pt x="16705" y="17015"/>
                      <a:pt x="16634" y="16921"/>
                    </a:cubicBezTo>
                    <a:lnTo>
                      <a:pt x="15996" y="16496"/>
                    </a:lnTo>
                    <a:cubicBezTo>
                      <a:pt x="15595" y="16165"/>
                      <a:pt x="15216" y="15810"/>
                      <a:pt x="14815" y="15456"/>
                    </a:cubicBezTo>
                    <a:cubicBezTo>
                      <a:pt x="14059" y="14747"/>
                      <a:pt x="13350" y="13967"/>
                      <a:pt x="12665" y="13141"/>
                    </a:cubicBezTo>
                    <a:cubicBezTo>
                      <a:pt x="12499" y="12904"/>
                      <a:pt x="12287" y="12668"/>
                      <a:pt x="12098" y="12479"/>
                    </a:cubicBezTo>
                    <a:cubicBezTo>
                      <a:pt x="12027" y="12361"/>
                      <a:pt x="11932" y="12243"/>
                      <a:pt x="11838" y="12148"/>
                    </a:cubicBezTo>
                    <a:cubicBezTo>
                      <a:pt x="11743" y="12030"/>
                      <a:pt x="11625" y="11912"/>
                      <a:pt x="11554" y="11794"/>
                    </a:cubicBezTo>
                    <a:close/>
                    <a:moveTo>
                      <a:pt x="7254" y="13211"/>
                    </a:moveTo>
                    <a:lnTo>
                      <a:pt x="7254" y="13211"/>
                    </a:lnTo>
                    <a:cubicBezTo>
                      <a:pt x="7112" y="13353"/>
                      <a:pt x="6971" y="13448"/>
                      <a:pt x="6829" y="13589"/>
                    </a:cubicBezTo>
                    <a:lnTo>
                      <a:pt x="6427" y="13967"/>
                    </a:lnTo>
                    <a:cubicBezTo>
                      <a:pt x="6167" y="14251"/>
                      <a:pt x="5931" y="14535"/>
                      <a:pt x="5671" y="14794"/>
                    </a:cubicBezTo>
                    <a:cubicBezTo>
                      <a:pt x="5175" y="15361"/>
                      <a:pt x="4702" y="15952"/>
                      <a:pt x="4253" y="16543"/>
                    </a:cubicBezTo>
                    <a:cubicBezTo>
                      <a:pt x="3993" y="16874"/>
                      <a:pt x="3710" y="17228"/>
                      <a:pt x="3521" y="17582"/>
                    </a:cubicBezTo>
                    <a:cubicBezTo>
                      <a:pt x="3469" y="17600"/>
                      <a:pt x="3506" y="17656"/>
                      <a:pt x="3548" y="17656"/>
                    </a:cubicBezTo>
                    <a:cubicBezTo>
                      <a:pt x="3564" y="17656"/>
                      <a:pt x="3579" y="17648"/>
                      <a:pt x="3592" y="17630"/>
                    </a:cubicBezTo>
                    <a:cubicBezTo>
                      <a:pt x="3828" y="17346"/>
                      <a:pt x="4041" y="17039"/>
                      <a:pt x="4277" y="16756"/>
                    </a:cubicBezTo>
                    <a:lnTo>
                      <a:pt x="4986" y="15858"/>
                    </a:lnTo>
                    <a:cubicBezTo>
                      <a:pt x="5458" y="15267"/>
                      <a:pt x="5931" y="14724"/>
                      <a:pt x="6427" y="14180"/>
                    </a:cubicBezTo>
                    <a:cubicBezTo>
                      <a:pt x="6592" y="14038"/>
                      <a:pt x="6711" y="13897"/>
                      <a:pt x="6852" y="13708"/>
                    </a:cubicBezTo>
                    <a:cubicBezTo>
                      <a:pt x="6900" y="13613"/>
                      <a:pt x="6994" y="13566"/>
                      <a:pt x="7065" y="13471"/>
                    </a:cubicBezTo>
                    <a:cubicBezTo>
                      <a:pt x="7112" y="13377"/>
                      <a:pt x="7183" y="13306"/>
                      <a:pt x="7254" y="13211"/>
                    </a:cubicBezTo>
                    <a:close/>
                    <a:moveTo>
                      <a:pt x="11460" y="13400"/>
                    </a:moveTo>
                    <a:lnTo>
                      <a:pt x="11814" y="14393"/>
                    </a:lnTo>
                    <a:cubicBezTo>
                      <a:pt x="11932" y="14700"/>
                      <a:pt x="12074" y="15031"/>
                      <a:pt x="12192" y="15338"/>
                    </a:cubicBezTo>
                    <a:cubicBezTo>
                      <a:pt x="12452" y="15952"/>
                      <a:pt x="12759" y="16566"/>
                      <a:pt x="13019" y="17228"/>
                    </a:cubicBezTo>
                    <a:cubicBezTo>
                      <a:pt x="13161" y="17582"/>
                      <a:pt x="13350" y="17937"/>
                      <a:pt x="13515" y="18291"/>
                    </a:cubicBezTo>
                    <a:cubicBezTo>
                      <a:pt x="13542" y="18318"/>
                      <a:pt x="13573" y="18330"/>
                      <a:pt x="13602" y="18330"/>
                    </a:cubicBezTo>
                    <a:cubicBezTo>
                      <a:pt x="13675" y="18330"/>
                      <a:pt x="13738" y="18258"/>
                      <a:pt x="13704" y="18173"/>
                    </a:cubicBezTo>
                    <a:cubicBezTo>
                      <a:pt x="13444" y="17559"/>
                      <a:pt x="13137" y="16921"/>
                      <a:pt x="12854" y="16307"/>
                    </a:cubicBezTo>
                    <a:cubicBezTo>
                      <a:pt x="12547" y="15692"/>
                      <a:pt x="12287" y="15054"/>
                      <a:pt x="11980" y="14440"/>
                    </a:cubicBezTo>
                    <a:cubicBezTo>
                      <a:pt x="11814" y="14086"/>
                      <a:pt x="11625" y="13755"/>
                      <a:pt x="11460" y="13400"/>
                    </a:cubicBezTo>
                    <a:close/>
                    <a:moveTo>
                      <a:pt x="9948" y="10754"/>
                    </a:moveTo>
                    <a:cubicBezTo>
                      <a:pt x="9475" y="11203"/>
                      <a:pt x="8979" y="11652"/>
                      <a:pt x="8530" y="12077"/>
                    </a:cubicBezTo>
                    <a:cubicBezTo>
                      <a:pt x="8081" y="12550"/>
                      <a:pt x="7656" y="12999"/>
                      <a:pt x="7207" y="13495"/>
                    </a:cubicBezTo>
                    <a:cubicBezTo>
                      <a:pt x="6356" y="14487"/>
                      <a:pt x="5529" y="15480"/>
                      <a:pt x="4750" y="16519"/>
                    </a:cubicBezTo>
                    <a:cubicBezTo>
                      <a:pt x="4537" y="16803"/>
                      <a:pt x="4301" y="17110"/>
                      <a:pt x="4112" y="17393"/>
                    </a:cubicBezTo>
                    <a:cubicBezTo>
                      <a:pt x="3899" y="17701"/>
                      <a:pt x="3686" y="17984"/>
                      <a:pt x="3521" y="18315"/>
                    </a:cubicBezTo>
                    <a:cubicBezTo>
                      <a:pt x="3487" y="18366"/>
                      <a:pt x="3514" y="18405"/>
                      <a:pt x="3550" y="18405"/>
                    </a:cubicBezTo>
                    <a:cubicBezTo>
                      <a:pt x="3564" y="18405"/>
                      <a:pt x="3579" y="18399"/>
                      <a:pt x="3592" y="18386"/>
                    </a:cubicBezTo>
                    <a:cubicBezTo>
                      <a:pt x="3804" y="18102"/>
                      <a:pt x="3993" y="17842"/>
                      <a:pt x="4159" y="17582"/>
                    </a:cubicBezTo>
                    <a:cubicBezTo>
                      <a:pt x="4348" y="17323"/>
                      <a:pt x="4537" y="17039"/>
                      <a:pt x="4726" y="16779"/>
                    </a:cubicBezTo>
                    <a:cubicBezTo>
                      <a:pt x="5104" y="16259"/>
                      <a:pt x="5482" y="15740"/>
                      <a:pt x="5907" y="15243"/>
                    </a:cubicBezTo>
                    <a:cubicBezTo>
                      <a:pt x="6711" y="14251"/>
                      <a:pt x="7561" y="13259"/>
                      <a:pt x="8435" y="12314"/>
                    </a:cubicBezTo>
                    <a:cubicBezTo>
                      <a:pt x="8672" y="12054"/>
                      <a:pt x="8955" y="11794"/>
                      <a:pt x="9191" y="11557"/>
                    </a:cubicBezTo>
                    <a:cubicBezTo>
                      <a:pt x="9428" y="11298"/>
                      <a:pt x="9688" y="11014"/>
                      <a:pt x="9948" y="10754"/>
                    </a:cubicBezTo>
                    <a:close/>
                    <a:moveTo>
                      <a:pt x="9806" y="13566"/>
                    </a:moveTo>
                    <a:lnTo>
                      <a:pt x="9806" y="13566"/>
                    </a:lnTo>
                    <a:cubicBezTo>
                      <a:pt x="9735" y="13920"/>
                      <a:pt x="9688" y="14251"/>
                      <a:pt x="9617" y="14605"/>
                    </a:cubicBezTo>
                    <a:cubicBezTo>
                      <a:pt x="9570" y="14936"/>
                      <a:pt x="9546" y="15267"/>
                      <a:pt x="9499" y="15621"/>
                    </a:cubicBezTo>
                    <a:cubicBezTo>
                      <a:pt x="9428" y="16307"/>
                      <a:pt x="9357" y="16992"/>
                      <a:pt x="9310" y="17677"/>
                    </a:cubicBezTo>
                    <a:cubicBezTo>
                      <a:pt x="9262" y="18055"/>
                      <a:pt x="9215" y="18433"/>
                      <a:pt x="9168" y="18858"/>
                    </a:cubicBezTo>
                    <a:cubicBezTo>
                      <a:pt x="9177" y="18877"/>
                      <a:pt x="9207" y="18888"/>
                      <a:pt x="9241" y="18888"/>
                    </a:cubicBezTo>
                    <a:cubicBezTo>
                      <a:pt x="9295" y="18888"/>
                      <a:pt x="9357" y="18860"/>
                      <a:pt x="9357" y="18787"/>
                    </a:cubicBezTo>
                    <a:cubicBezTo>
                      <a:pt x="9451" y="18102"/>
                      <a:pt x="9499" y="17441"/>
                      <a:pt x="9570" y="16756"/>
                    </a:cubicBezTo>
                    <a:lnTo>
                      <a:pt x="9735" y="14724"/>
                    </a:lnTo>
                    <a:cubicBezTo>
                      <a:pt x="9759" y="14322"/>
                      <a:pt x="9759" y="13944"/>
                      <a:pt x="9806" y="13566"/>
                    </a:cubicBezTo>
                    <a:close/>
                    <a:moveTo>
                      <a:pt x="9711" y="12077"/>
                    </a:moveTo>
                    <a:cubicBezTo>
                      <a:pt x="9640" y="12195"/>
                      <a:pt x="9570" y="12314"/>
                      <a:pt x="9499" y="12432"/>
                    </a:cubicBezTo>
                    <a:lnTo>
                      <a:pt x="9333" y="12786"/>
                    </a:lnTo>
                    <a:cubicBezTo>
                      <a:pt x="9215" y="13022"/>
                      <a:pt x="9121" y="13259"/>
                      <a:pt x="9002" y="13542"/>
                    </a:cubicBezTo>
                    <a:cubicBezTo>
                      <a:pt x="8790" y="14038"/>
                      <a:pt x="8624" y="14535"/>
                      <a:pt x="8435" y="15031"/>
                    </a:cubicBezTo>
                    <a:cubicBezTo>
                      <a:pt x="8128" y="16047"/>
                      <a:pt x="7845" y="17086"/>
                      <a:pt x="7679" y="18102"/>
                    </a:cubicBezTo>
                    <a:cubicBezTo>
                      <a:pt x="7608" y="18409"/>
                      <a:pt x="7585" y="18693"/>
                      <a:pt x="7561" y="19000"/>
                    </a:cubicBezTo>
                    <a:lnTo>
                      <a:pt x="7561" y="19449"/>
                    </a:lnTo>
                    <a:cubicBezTo>
                      <a:pt x="7561" y="19591"/>
                      <a:pt x="7585" y="19733"/>
                      <a:pt x="7608" y="19874"/>
                    </a:cubicBezTo>
                    <a:cubicBezTo>
                      <a:pt x="7629" y="19888"/>
                      <a:pt x="7654" y="19894"/>
                      <a:pt x="7679" y="19894"/>
                    </a:cubicBezTo>
                    <a:cubicBezTo>
                      <a:pt x="7738" y="19894"/>
                      <a:pt x="7797" y="19860"/>
                      <a:pt x="7797" y="19827"/>
                    </a:cubicBezTo>
                    <a:lnTo>
                      <a:pt x="7797" y="19449"/>
                    </a:lnTo>
                    <a:lnTo>
                      <a:pt x="7797" y="19047"/>
                    </a:lnTo>
                    <a:cubicBezTo>
                      <a:pt x="7797" y="18787"/>
                      <a:pt x="7821" y="18551"/>
                      <a:pt x="7892" y="18291"/>
                    </a:cubicBezTo>
                    <a:cubicBezTo>
                      <a:pt x="7963" y="17748"/>
                      <a:pt x="8057" y="17252"/>
                      <a:pt x="8176" y="16756"/>
                    </a:cubicBezTo>
                    <a:cubicBezTo>
                      <a:pt x="8412" y="15716"/>
                      <a:pt x="8743" y="14724"/>
                      <a:pt x="9097" y="13731"/>
                    </a:cubicBezTo>
                    <a:cubicBezTo>
                      <a:pt x="9168" y="13471"/>
                      <a:pt x="9310" y="13188"/>
                      <a:pt x="9404" y="12904"/>
                    </a:cubicBezTo>
                    <a:cubicBezTo>
                      <a:pt x="9475" y="12762"/>
                      <a:pt x="9522" y="12644"/>
                      <a:pt x="9570" y="12503"/>
                    </a:cubicBezTo>
                    <a:cubicBezTo>
                      <a:pt x="9617" y="12361"/>
                      <a:pt x="9640" y="12195"/>
                      <a:pt x="9711" y="12077"/>
                    </a:cubicBezTo>
                    <a:close/>
                    <a:moveTo>
                      <a:pt x="10680" y="12125"/>
                    </a:moveTo>
                    <a:lnTo>
                      <a:pt x="10680" y="12526"/>
                    </a:lnTo>
                    <a:cubicBezTo>
                      <a:pt x="10680" y="12644"/>
                      <a:pt x="10727" y="12786"/>
                      <a:pt x="10727" y="12904"/>
                    </a:cubicBezTo>
                    <a:lnTo>
                      <a:pt x="10798" y="13708"/>
                    </a:lnTo>
                    <a:cubicBezTo>
                      <a:pt x="10869" y="14251"/>
                      <a:pt x="10987" y="14771"/>
                      <a:pt x="11082" y="15267"/>
                    </a:cubicBezTo>
                    <a:cubicBezTo>
                      <a:pt x="11318" y="16307"/>
                      <a:pt x="11601" y="17346"/>
                      <a:pt x="11956" y="18315"/>
                    </a:cubicBezTo>
                    <a:cubicBezTo>
                      <a:pt x="12074" y="18575"/>
                      <a:pt x="12169" y="18882"/>
                      <a:pt x="12310" y="19142"/>
                    </a:cubicBezTo>
                    <a:cubicBezTo>
                      <a:pt x="12381" y="19260"/>
                      <a:pt x="12452" y="19402"/>
                      <a:pt x="12523" y="19520"/>
                    </a:cubicBezTo>
                    <a:lnTo>
                      <a:pt x="12783" y="19874"/>
                    </a:lnTo>
                    <a:cubicBezTo>
                      <a:pt x="12792" y="19910"/>
                      <a:pt x="12811" y="19926"/>
                      <a:pt x="12830" y="19926"/>
                    </a:cubicBezTo>
                    <a:cubicBezTo>
                      <a:pt x="12861" y="19926"/>
                      <a:pt x="12892" y="19885"/>
                      <a:pt x="12877" y="19827"/>
                    </a:cubicBezTo>
                    <a:lnTo>
                      <a:pt x="12688" y="19473"/>
                    </a:lnTo>
                    <a:lnTo>
                      <a:pt x="12523" y="19118"/>
                    </a:lnTo>
                    <a:cubicBezTo>
                      <a:pt x="12405" y="18882"/>
                      <a:pt x="12310" y="18646"/>
                      <a:pt x="12192" y="18409"/>
                    </a:cubicBezTo>
                    <a:cubicBezTo>
                      <a:pt x="12027" y="17913"/>
                      <a:pt x="11838" y="17441"/>
                      <a:pt x="11696" y="16921"/>
                    </a:cubicBezTo>
                    <a:cubicBezTo>
                      <a:pt x="11389" y="15929"/>
                      <a:pt x="11153" y="14889"/>
                      <a:pt x="10987" y="13849"/>
                    </a:cubicBezTo>
                    <a:cubicBezTo>
                      <a:pt x="10916" y="13566"/>
                      <a:pt x="10893" y="13259"/>
                      <a:pt x="10845" y="12975"/>
                    </a:cubicBezTo>
                    <a:cubicBezTo>
                      <a:pt x="10798" y="12833"/>
                      <a:pt x="10798" y="12668"/>
                      <a:pt x="10775" y="12550"/>
                    </a:cubicBezTo>
                    <a:lnTo>
                      <a:pt x="10680" y="12125"/>
                    </a:lnTo>
                    <a:close/>
                    <a:moveTo>
                      <a:pt x="11231" y="14538"/>
                    </a:moveTo>
                    <a:cubicBezTo>
                      <a:pt x="11271" y="14699"/>
                      <a:pt x="11275" y="14899"/>
                      <a:pt x="11342" y="15078"/>
                    </a:cubicBezTo>
                    <a:cubicBezTo>
                      <a:pt x="11365" y="15243"/>
                      <a:pt x="11412" y="15432"/>
                      <a:pt x="11483" y="15598"/>
                    </a:cubicBezTo>
                    <a:cubicBezTo>
                      <a:pt x="11601" y="15952"/>
                      <a:pt x="11696" y="16307"/>
                      <a:pt x="11814" y="16661"/>
                    </a:cubicBezTo>
                    <a:cubicBezTo>
                      <a:pt x="12050" y="17370"/>
                      <a:pt x="12310" y="18079"/>
                      <a:pt x="12594" y="18764"/>
                    </a:cubicBezTo>
                    <a:cubicBezTo>
                      <a:pt x="12759" y="19142"/>
                      <a:pt x="12925" y="19567"/>
                      <a:pt x="13137" y="19922"/>
                    </a:cubicBezTo>
                    <a:cubicBezTo>
                      <a:pt x="13161" y="19937"/>
                      <a:pt x="13185" y="19945"/>
                      <a:pt x="13205" y="19945"/>
                    </a:cubicBezTo>
                    <a:cubicBezTo>
                      <a:pt x="13245" y="19945"/>
                      <a:pt x="13271" y="19914"/>
                      <a:pt x="13255" y="19851"/>
                    </a:cubicBezTo>
                    <a:cubicBezTo>
                      <a:pt x="13137" y="19496"/>
                      <a:pt x="12972" y="19165"/>
                      <a:pt x="12806" y="18811"/>
                    </a:cubicBezTo>
                    <a:cubicBezTo>
                      <a:pt x="12665" y="18457"/>
                      <a:pt x="12523" y="18102"/>
                      <a:pt x="12405" y="17795"/>
                    </a:cubicBezTo>
                    <a:cubicBezTo>
                      <a:pt x="12121" y="17110"/>
                      <a:pt x="11885" y="16401"/>
                      <a:pt x="11672" y="15692"/>
                    </a:cubicBezTo>
                    <a:cubicBezTo>
                      <a:pt x="11601" y="15480"/>
                      <a:pt x="11531" y="15314"/>
                      <a:pt x="11460" y="15102"/>
                    </a:cubicBezTo>
                    <a:cubicBezTo>
                      <a:pt x="11436" y="15007"/>
                      <a:pt x="11389" y="14889"/>
                      <a:pt x="11342" y="14794"/>
                    </a:cubicBezTo>
                    <a:cubicBezTo>
                      <a:pt x="11299" y="14730"/>
                      <a:pt x="11256" y="14627"/>
                      <a:pt x="11231" y="14538"/>
                    </a:cubicBezTo>
                    <a:close/>
                    <a:moveTo>
                      <a:pt x="9097" y="14322"/>
                    </a:moveTo>
                    <a:lnTo>
                      <a:pt x="8908" y="14865"/>
                    </a:lnTo>
                    <a:cubicBezTo>
                      <a:pt x="8861" y="15031"/>
                      <a:pt x="8837" y="15220"/>
                      <a:pt x="8766" y="15385"/>
                    </a:cubicBezTo>
                    <a:cubicBezTo>
                      <a:pt x="8672" y="15740"/>
                      <a:pt x="8601" y="16141"/>
                      <a:pt x="8530" y="16496"/>
                    </a:cubicBezTo>
                    <a:cubicBezTo>
                      <a:pt x="8388" y="17228"/>
                      <a:pt x="8270" y="17961"/>
                      <a:pt x="8176" y="18693"/>
                    </a:cubicBezTo>
                    <a:cubicBezTo>
                      <a:pt x="8128" y="19118"/>
                      <a:pt x="8057" y="19567"/>
                      <a:pt x="8057" y="19969"/>
                    </a:cubicBezTo>
                    <a:cubicBezTo>
                      <a:pt x="8028" y="20043"/>
                      <a:pt x="8063" y="20080"/>
                      <a:pt x="8099" y="20080"/>
                    </a:cubicBezTo>
                    <a:cubicBezTo>
                      <a:pt x="8121" y="20080"/>
                      <a:pt x="8143" y="20066"/>
                      <a:pt x="8152" y="20040"/>
                    </a:cubicBezTo>
                    <a:cubicBezTo>
                      <a:pt x="8199" y="19685"/>
                      <a:pt x="8246" y="19284"/>
                      <a:pt x="8294" y="18906"/>
                    </a:cubicBezTo>
                    <a:cubicBezTo>
                      <a:pt x="8365" y="18528"/>
                      <a:pt x="8388" y="18173"/>
                      <a:pt x="8435" y="17771"/>
                    </a:cubicBezTo>
                    <a:cubicBezTo>
                      <a:pt x="8554" y="17039"/>
                      <a:pt x="8672" y="16330"/>
                      <a:pt x="8861" y="15598"/>
                    </a:cubicBezTo>
                    <a:cubicBezTo>
                      <a:pt x="8884" y="15385"/>
                      <a:pt x="8955" y="15172"/>
                      <a:pt x="8979" y="14983"/>
                    </a:cubicBezTo>
                    <a:cubicBezTo>
                      <a:pt x="9002" y="14865"/>
                      <a:pt x="9026" y="14771"/>
                      <a:pt x="9026" y="14653"/>
                    </a:cubicBezTo>
                    <a:cubicBezTo>
                      <a:pt x="9073" y="14535"/>
                      <a:pt x="9073" y="14440"/>
                      <a:pt x="9097" y="14322"/>
                    </a:cubicBezTo>
                    <a:close/>
                    <a:moveTo>
                      <a:pt x="10515" y="10896"/>
                    </a:moveTo>
                    <a:cubicBezTo>
                      <a:pt x="10656" y="11557"/>
                      <a:pt x="10775" y="12172"/>
                      <a:pt x="10964" y="12786"/>
                    </a:cubicBezTo>
                    <a:cubicBezTo>
                      <a:pt x="11129" y="13424"/>
                      <a:pt x="11318" y="14038"/>
                      <a:pt x="11507" y="14653"/>
                    </a:cubicBezTo>
                    <a:cubicBezTo>
                      <a:pt x="11932" y="15905"/>
                      <a:pt x="12381" y="17110"/>
                      <a:pt x="12901" y="18291"/>
                    </a:cubicBezTo>
                    <a:cubicBezTo>
                      <a:pt x="13043" y="18622"/>
                      <a:pt x="13208" y="18929"/>
                      <a:pt x="13350" y="19284"/>
                    </a:cubicBezTo>
                    <a:cubicBezTo>
                      <a:pt x="13492" y="19614"/>
                      <a:pt x="13633" y="19969"/>
                      <a:pt x="13846" y="20276"/>
                    </a:cubicBezTo>
                    <a:cubicBezTo>
                      <a:pt x="13846" y="20304"/>
                      <a:pt x="13861" y="20317"/>
                      <a:pt x="13879" y="20317"/>
                    </a:cubicBezTo>
                    <a:cubicBezTo>
                      <a:pt x="13906" y="20317"/>
                      <a:pt x="13941" y="20286"/>
                      <a:pt x="13941" y="20229"/>
                    </a:cubicBezTo>
                    <a:cubicBezTo>
                      <a:pt x="13822" y="19945"/>
                      <a:pt x="13657" y="19638"/>
                      <a:pt x="13563" y="19355"/>
                    </a:cubicBezTo>
                    <a:cubicBezTo>
                      <a:pt x="13397" y="19047"/>
                      <a:pt x="13279" y="18764"/>
                      <a:pt x="13137" y="18457"/>
                    </a:cubicBezTo>
                    <a:cubicBezTo>
                      <a:pt x="12877" y="17866"/>
                      <a:pt x="12641" y="17275"/>
                      <a:pt x="12405" y="16661"/>
                    </a:cubicBezTo>
                    <a:cubicBezTo>
                      <a:pt x="11932" y="15456"/>
                      <a:pt x="11507" y="14251"/>
                      <a:pt x="11129" y="12999"/>
                    </a:cubicBezTo>
                    <a:cubicBezTo>
                      <a:pt x="11011" y="12644"/>
                      <a:pt x="10916" y="12314"/>
                      <a:pt x="10845" y="11959"/>
                    </a:cubicBezTo>
                    <a:cubicBezTo>
                      <a:pt x="10704" y="11605"/>
                      <a:pt x="10633" y="11250"/>
                      <a:pt x="10538" y="10896"/>
                    </a:cubicBezTo>
                    <a:close/>
                    <a:moveTo>
                      <a:pt x="10177" y="10909"/>
                    </a:moveTo>
                    <a:cubicBezTo>
                      <a:pt x="10173" y="10909"/>
                      <a:pt x="10168" y="10912"/>
                      <a:pt x="10160" y="10920"/>
                    </a:cubicBezTo>
                    <a:cubicBezTo>
                      <a:pt x="9948" y="11557"/>
                      <a:pt x="9735" y="12172"/>
                      <a:pt x="9593" y="12786"/>
                    </a:cubicBezTo>
                    <a:cubicBezTo>
                      <a:pt x="9428" y="13400"/>
                      <a:pt x="9310" y="14038"/>
                      <a:pt x="9144" y="14676"/>
                    </a:cubicBezTo>
                    <a:cubicBezTo>
                      <a:pt x="8884" y="15952"/>
                      <a:pt x="8672" y="17228"/>
                      <a:pt x="8530" y="18528"/>
                    </a:cubicBezTo>
                    <a:cubicBezTo>
                      <a:pt x="8506" y="18882"/>
                      <a:pt x="8435" y="19236"/>
                      <a:pt x="8412" y="19614"/>
                    </a:cubicBezTo>
                    <a:cubicBezTo>
                      <a:pt x="8388" y="19969"/>
                      <a:pt x="8365" y="20347"/>
                      <a:pt x="8365" y="20701"/>
                    </a:cubicBezTo>
                    <a:cubicBezTo>
                      <a:pt x="8377" y="20727"/>
                      <a:pt x="8419" y="20746"/>
                      <a:pt x="8454" y="20746"/>
                    </a:cubicBezTo>
                    <a:cubicBezTo>
                      <a:pt x="8482" y="20746"/>
                      <a:pt x="8506" y="20733"/>
                      <a:pt x="8506" y="20701"/>
                    </a:cubicBezTo>
                    <a:cubicBezTo>
                      <a:pt x="8554" y="20394"/>
                      <a:pt x="8554" y="20063"/>
                      <a:pt x="8601" y="19733"/>
                    </a:cubicBezTo>
                    <a:lnTo>
                      <a:pt x="8672" y="18764"/>
                    </a:lnTo>
                    <a:cubicBezTo>
                      <a:pt x="8743" y="18102"/>
                      <a:pt x="8837" y="17488"/>
                      <a:pt x="8955" y="16826"/>
                    </a:cubicBezTo>
                    <a:cubicBezTo>
                      <a:pt x="9144" y="15574"/>
                      <a:pt x="9381" y="14298"/>
                      <a:pt x="9688" y="13022"/>
                    </a:cubicBezTo>
                    <a:cubicBezTo>
                      <a:pt x="9782" y="12668"/>
                      <a:pt x="9853" y="12314"/>
                      <a:pt x="9924" y="11983"/>
                    </a:cubicBezTo>
                    <a:lnTo>
                      <a:pt x="10184" y="10920"/>
                    </a:lnTo>
                    <a:cubicBezTo>
                      <a:pt x="10184" y="10920"/>
                      <a:pt x="10184" y="10909"/>
                      <a:pt x="10177" y="1090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3"/>
              <p:cNvSpPr/>
              <p:nvPr/>
            </p:nvSpPr>
            <p:spPr>
              <a:xfrm>
                <a:off x="1004825" y="2182625"/>
                <a:ext cx="109300" cy="107525"/>
              </a:xfrm>
              <a:custGeom>
                <a:avLst/>
                <a:gdLst/>
                <a:ahLst/>
                <a:cxnLst/>
                <a:rect l="l" t="t" r="r" b="b"/>
                <a:pathLst>
                  <a:path w="4372" h="4301" extrusionOk="0">
                    <a:moveTo>
                      <a:pt x="2032" y="1"/>
                    </a:moveTo>
                    <a:cubicBezTo>
                      <a:pt x="1938" y="1"/>
                      <a:pt x="1583" y="72"/>
                      <a:pt x="1536" y="72"/>
                    </a:cubicBezTo>
                    <a:lnTo>
                      <a:pt x="1465" y="72"/>
                    </a:lnTo>
                    <a:cubicBezTo>
                      <a:pt x="1371" y="95"/>
                      <a:pt x="1300" y="119"/>
                      <a:pt x="1229" y="190"/>
                    </a:cubicBezTo>
                    <a:cubicBezTo>
                      <a:pt x="1135" y="213"/>
                      <a:pt x="1087" y="237"/>
                      <a:pt x="993" y="284"/>
                    </a:cubicBezTo>
                    <a:lnTo>
                      <a:pt x="969" y="308"/>
                    </a:lnTo>
                    <a:cubicBezTo>
                      <a:pt x="875" y="355"/>
                      <a:pt x="638" y="544"/>
                      <a:pt x="591" y="591"/>
                    </a:cubicBezTo>
                    <a:cubicBezTo>
                      <a:pt x="473" y="710"/>
                      <a:pt x="308" y="899"/>
                      <a:pt x="260" y="1040"/>
                    </a:cubicBezTo>
                    <a:cubicBezTo>
                      <a:pt x="238" y="1107"/>
                      <a:pt x="153" y="1279"/>
                      <a:pt x="143" y="1279"/>
                    </a:cubicBezTo>
                    <a:cubicBezTo>
                      <a:pt x="142" y="1279"/>
                      <a:pt x="142" y="1278"/>
                      <a:pt x="142" y="1277"/>
                    </a:cubicBezTo>
                    <a:cubicBezTo>
                      <a:pt x="119" y="1348"/>
                      <a:pt x="48" y="1466"/>
                      <a:pt x="48" y="1537"/>
                    </a:cubicBezTo>
                    <a:cubicBezTo>
                      <a:pt x="24" y="1631"/>
                      <a:pt x="24" y="1773"/>
                      <a:pt x="24" y="1820"/>
                    </a:cubicBezTo>
                    <a:cubicBezTo>
                      <a:pt x="24" y="1891"/>
                      <a:pt x="0" y="2009"/>
                      <a:pt x="0" y="2104"/>
                    </a:cubicBezTo>
                    <a:cubicBezTo>
                      <a:pt x="0" y="2198"/>
                      <a:pt x="24" y="2340"/>
                      <a:pt x="24" y="2411"/>
                    </a:cubicBezTo>
                    <a:cubicBezTo>
                      <a:pt x="24" y="2434"/>
                      <a:pt x="48" y="2600"/>
                      <a:pt x="48" y="2671"/>
                    </a:cubicBezTo>
                    <a:lnTo>
                      <a:pt x="142" y="2931"/>
                    </a:lnTo>
                    <a:cubicBezTo>
                      <a:pt x="142" y="2931"/>
                      <a:pt x="189" y="3120"/>
                      <a:pt x="260" y="3190"/>
                    </a:cubicBezTo>
                    <a:cubicBezTo>
                      <a:pt x="260" y="3238"/>
                      <a:pt x="284" y="3238"/>
                      <a:pt x="284" y="3261"/>
                    </a:cubicBezTo>
                    <a:cubicBezTo>
                      <a:pt x="355" y="3356"/>
                      <a:pt x="497" y="3545"/>
                      <a:pt x="591" y="3639"/>
                    </a:cubicBezTo>
                    <a:cubicBezTo>
                      <a:pt x="662" y="3734"/>
                      <a:pt x="875" y="3876"/>
                      <a:pt x="993" y="3970"/>
                    </a:cubicBezTo>
                    <a:cubicBezTo>
                      <a:pt x="1111" y="4065"/>
                      <a:pt x="1324" y="4112"/>
                      <a:pt x="1465" y="4183"/>
                    </a:cubicBezTo>
                    <a:cubicBezTo>
                      <a:pt x="1678" y="4254"/>
                      <a:pt x="1938" y="4254"/>
                      <a:pt x="2174" y="4301"/>
                    </a:cubicBezTo>
                    <a:cubicBezTo>
                      <a:pt x="2363" y="4301"/>
                      <a:pt x="2552" y="4254"/>
                      <a:pt x="2741" y="4230"/>
                    </a:cubicBezTo>
                    <a:cubicBezTo>
                      <a:pt x="2954" y="4206"/>
                      <a:pt x="3119" y="4112"/>
                      <a:pt x="3308" y="4017"/>
                    </a:cubicBezTo>
                    <a:cubicBezTo>
                      <a:pt x="3450" y="3947"/>
                      <a:pt x="3592" y="3828"/>
                      <a:pt x="3734" y="3710"/>
                    </a:cubicBezTo>
                    <a:lnTo>
                      <a:pt x="3781" y="3663"/>
                    </a:lnTo>
                    <a:cubicBezTo>
                      <a:pt x="3828" y="3616"/>
                      <a:pt x="4017" y="3379"/>
                      <a:pt x="4064" y="3285"/>
                    </a:cubicBezTo>
                    <a:cubicBezTo>
                      <a:pt x="4135" y="3190"/>
                      <a:pt x="4135" y="3143"/>
                      <a:pt x="4182" y="3025"/>
                    </a:cubicBezTo>
                    <a:lnTo>
                      <a:pt x="4301" y="2789"/>
                    </a:lnTo>
                    <a:cubicBezTo>
                      <a:pt x="4324" y="2694"/>
                      <a:pt x="4324" y="2576"/>
                      <a:pt x="4324" y="2529"/>
                    </a:cubicBezTo>
                    <a:cubicBezTo>
                      <a:pt x="4324" y="2434"/>
                      <a:pt x="4371" y="2316"/>
                      <a:pt x="4371" y="2222"/>
                    </a:cubicBezTo>
                    <a:cubicBezTo>
                      <a:pt x="4301" y="2127"/>
                      <a:pt x="4253" y="1773"/>
                      <a:pt x="4253" y="1702"/>
                    </a:cubicBezTo>
                    <a:cubicBezTo>
                      <a:pt x="4206" y="1537"/>
                      <a:pt x="4135" y="1348"/>
                      <a:pt x="4041" y="1229"/>
                    </a:cubicBezTo>
                    <a:lnTo>
                      <a:pt x="4017" y="1182"/>
                    </a:lnTo>
                    <a:cubicBezTo>
                      <a:pt x="3923" y="1064"/>
                      <a:pt x="3828" y="946"/>
                      <a:pt x="3710" y="804"/>
                    </a:cubicBezTo>
                    <a:cubicBezTo>
                      <a:pt x="3710" y="804"/>
                      <a:pt x="3710" y="780"/>
                      <a:pt x="3686" y="780"/>
                    </a:cubicBezTo>
                    <a:cubicBezTo>
                      <a:pt x="3615" y="710"/>
                      <a:pt x="3497" y="639"/>
                      <a:pt x="3474" y="591"/>
                    </a:cubicBezTo>
                    <a:cubicBezTo>
                      <a:pt x="3379" y="544"/>
                      <a:pt x="3332" y="473"/>
                      <a:pt x="3237" y="426"/>
                    </a:cubicBezTo>
                    <a:cubicBezTo>
                      <a:pt x="3214" y="402"/>
                      <a:pt x="3190" y="355"/>
                      <a:pt x="3119" y="332"/>
                    </a:cubicBezTo>
                    <a:lnTo>
                      <a:pt x="3096" y="308"/>
                    </a:lnTo>
                    <a:cubicBezTo>
                      <a:pt x="3001" y="284"/>
                      <a:pt x="2741" y="119"/>
                      <a:pt x="2647" y="95"/>
                    </a:cubicBezTo>
                    <a:cubicBezTo>
                      <a:pt x="2623" y="95"/>
                      <a:pt x="2623" y="95"/>
                      <a:pt x="2599" y="72"/>
                    </a:cubicBezTo>
                    <a:cubicBezTo>
                      <a:pt x="2505" y="48"/>
                      <a:pt x="2174" y="1"/>
                      <a:pt x="20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0" name="Google Shape;2460;p43"/>
            <p:cNvGrpSpPr/>
            <p:nvPr/>
          </p:nvGrpSpPr>
          <p:grpSpPr>
            <a:xfrm rot="5400000">
              <a:off x="6968924" y="852547"/>
              <a:ext cx="911286" cy="668087"/>
              <a:chOff x="5084100" y="1994575"/>
              <a:chExt cx="671050" cy="492000"/>
            </a:xfrm>
          </p:grpSpPr>
          <p:sp>
            <p:nvSpPr>
              <p:cNvPr id="2461" name="Google Shape;2461;p43"/>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3"/>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3"/>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3"/>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3"/>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3"/>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7" name="Google Shape;2467;p43"/>
            <p:cNvGrpSpPr/>
            <p:nvPr/>
          </p:nvGrpSpPr>
          <p:grpSpPr>
            <a:xfrm rot="-5400000" flipH="1">
              <a:off x="7644042" y="3598735"/>
              <a:ext cx="911286" cy="668087"/>
              <a:chOff x="5084100" y="1994575"/>
              <a:chExt cx="671050" cy="492000"/>
            </a:xfrm>
          </p:grpSpPr>
          <p:sp>
            <p:nvSpPr>
              <p:cNvPr id="2468" name="Google Shape;2468;p43"/>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3"/>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3"/>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3"/>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3"/>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3"/>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4" name="Google Shape;2474;p43"/>
            <p:cNvGrpSpPr/>
            <p:nvPr/>
          </p:nvGrpSpPr>
          <p:grpSpPr>
            <a:xfrm rot="5400000" flipH="1">
              <a:off x="7285784" y="3324098"/>
              <a:ext cx="2354508" cy="1055385"/>
              <a:chOff x="460200" y="3306225"/>
              <a:chExt cx="2037300" cy="913200"/>
            </a:xfrm>
          </p:grpSpPr>
          <p:sp>
            <p:nvSpPr>
              <p:cNvPr id="2475" name="Google Shape;2475;p43"/>
              <p:cNvSpPr/>
              <p:nvPr/>
            </p:nvSpPr>
            <p:spPr>
              <a:xfrm>
                <a:off x="762550" y="3306225"/>
                <a:ext cx="1734950" cy="579575"/>
              </a:xfrm>
              <a:custGeom>
                <a:avLst/>
                <a:gdLst/>
                <a:ahLst/>
                <a:cxnLst/>
                <a:rect l="l" t="t" r="r" b="b"/>
                <a:pathLst>
                  <a:path w="69398" h="23183" extrusionOk="0">
                    <a:moveTo>
                      <a:pt x="18561" y="1"/>
                    </a:moveTo>
                    <a:cubicBezTo>
                      <a:pt x="18291" y="1"/>
                      <a:pt x="18020" y="37"/>
                      <a:pt x="17772" y="90"/>
                    </a:cubicBezTo>
                    <a:cubicBezTo>
                      <a:pt x="16094" y="492"/>
                      <a:pt x="14488" y="1390"/>
                      <a:pt x="13165" y="2430"/>
                    </a:cubicBezTo>
                    <a:cubicBezTo>
                      <a:pt x="11723" y="3564"/>
                      <a:pt x="10566" y="4934"/>
                      <a:pt x="9715" y="6517"/>
                    </a:cubicBezTo>
                    <a:cubicBezTo>
                      <a:pt x="9455" y="6588"/>
                      <a:pt x="9172" y="6682"/>
                      <a:pt x="8912" y="6801"/>
                    </a:cubicBezTo>
                    <a:cubicBezTo>
                      <a:pt x="7400" y="7415"/>
                      <a:pt x="6029" y="8313"/>
                      <a:pt x="4801" y="9376"/>
                    </a:cubicBezTo>
                    <a:cubicBezTo>
                      <a:pt x="5486" y="8218"/>
                      <a:pt x="6384" y="7155"/>
                      <a:pt x="7281" y="6186"/>
                    </a:cubicBezTo>
                    <a:cubicBezTo>
                      <a:pt x="8463" y="4934"/>
                      <a:pt x="9715" y="3753"/>
                      <a:pt x="10566" y="2288"/>
                    </a:cubicBezTo>
                    <a:cubicBezTo>
                      <a:pt x="10755" y="2028"/>
                      <a:pt x="11062" y="1484"/>
                      <a:pt x="10636" y="1272"/>
                    </a:cubicBezTo>
                    <a:cubicBezTo>
                      <a:pt x="10558" y="1232"/>
                      <a:pt x="10476" y="1215"/>
                      <a:pt x="10394" y="1215"/>
                    </a:cubicBezTo>
                    <a:cubicBezTo>
                      <a:pt x="9981" y="1215"/>
                      <a:pt x="9542" y="1642"/>
                      <a:pt x="9266" y="1839"/>
                    </a:cubicBezTo>
                    <a:cubicBezTo>
                      <a:pt x="8037" y="2784"/>
                      <a:pt x="7092" y="4060"/>
                      <a:pt x="6218" y="5359"/>
                    </a:cubicBezTo>
                    <a:cubicBezTo>
                      <a:pt x="5249" y="6895"/>
                      <a:pt x="4399" y="8525"/>
                      <a:pt x="3855" y="10250"/>
                    </a:cubicBezTo>
                    <a:lnTo>
                      <a:pt x="3855" y="10297"/>
                    </a:lnTo>
                    <a:cubicBezTo>
                      <a:pt x="3076" y="11124"/>
                      <a:pt x="2391" y="12070"/>
                      <a:pt x="1800" y="13038"/>
                    </a:cubicBezTo>
                    <a:cubicBezTo>
                      <a:pt x="1847" y="12684"/>
                      <a:pt x="1965" y="12353"/>
                      <a:pt x="2083" y="11999"/>
                    </a:cubicBezTo>
                    <a:cubicBezTo>
                      <a:pt x="2391" y="11124"/>
                      <a:pt x="2887" y="10321"/>
                      <a:pt x="3336" y="9518"/>
                    </a:cubicBezTo>
                    <a:cubicBezTo>
                      <a:pt x="3570" y="9119"/>
                      <a:pt x="5222" y="6304"/>
                      <a:pt x="3935" y="6304"/>
                    </a:cubicBezTo>
                    <a:cubicBezTo>
                      <a:pt x="3925" y="6304"/>
                      <a:pt x="3914" y="6304"/>
                      <a:pt x="3903" y="6304"/>
                    </a:cubicBezTo>
                    <a:cubicBezTo>
                      <a:pt x="3265" y="6328"/>
                      <a:pt x="2721" y="7037"/>
                      <a:pt x="2414" y="7509"/>
                    </a:cubicBezTo>
                    <a:cubicBezTo>
                      <a:pt x="2012" y="8171"/>
                      <a:pt x="1729" y="8880"/>
                      <a:pt x="1540" y="9612"/>
                    </a:cubicBezTo>
                    <a:cubicBezTo>
                      <a:pt x="1186" y="10935"/>
                      <a:pt x="1186" y="12306"/>
                      <a:pt x="1493" y="13629"/>
                    </a:cubicBezTo>
                    <a:cubicBezTo>
                      <a:pt x="831" y="14928"/>
                      <a:pt x="311" y="16346"/>
                      <a:pt x="51" y="17787"/>
                    </a:cubicBezTo>
                    <a:cubicBezTo>
                      <a:pt x="0" y="18106"/>
                      <a:pt x="252" y="18280"/>
                      <a:pt x="513" y="18280"/>
                    </a:cubicBezTo>
                    <a:cubicBezTo>
                      <a:pt x="736" y="18280"/>
                      <a:pt x="966" y="18154"/>
                      <a:pt x="1020" y="17882"/>
                    </a:cubicBezTo>
                    <a:cubicBezTo>
                      <a:pt x="1256" y="16535"/>
                      <a:pt x="1705" y="15259"/>
                      <a:pt x="2367" y="14054"/>
                    </a:cubicBezTo>
                    <a:cubicBezTo>
                      <a:pt x="2981" y="13723"/>
                      <a:pt x="3737" y="13605"/>
                      <a:pt x="4399" y="13534"/>
                    </a:cubicBezTo>
                    <a:cubicBezTo>
                      <a:pt x="5273" y="13487"/>
                      <a:pt x="6147" y="13511"/>
                      <a:pt x="7021" y="13487"/>
                    </a:cubicBezTo>
                    <a:cubicBezTo>
                      <a:pt x="7754" y="13487"/>
                      <a:pt x="8439" y="13369"/>
                      <a:pt x="9101" y="12991"/>
                    </a:cubicBezTo>
                    <a:cubicBezTo>
                      <a:pt x="9502" y="12707"/>
                      <a:pt x="10164" y="12211"/>
                      <a:pt x="9880" y="11691"/>
                    </a:cubicBezTo>
                    <a:cubicBezTo>
                      <a:pt x="9597" y="11101"/>
                      <a:pt x="8534" y="11006"/>
                      <a:pt x="7967" y="11006"/>
                    </a:cubicBezTo>
                    <a:cubicBezTo>
                      <a:pt x="7904" y="11004"/>
                      <a:pt x="7842" y="11003"/>
                      <a:pt x="7780" y="11003"/>
                    </a:cubicBezTo>
                    <a:cubicBezTo>
                      <a:pt x="7113" y="11003"/>
                      <a:pt x="6465" y="11117"/>
                      <a:pt x="5816" y="11290"/>
                    </a:cubicBezTo>
                    <a:cubicBezTo>
                      <a:pt x="4753" y="11621"/>
                      <a:pt x="3808" y="12188"/>
                      <a:pt x="3028" y="12920"/>
                    </a:cubicBezTo>
                    <a:cubicBezTo>
                      <a:pt x="3454" y="12282"/>
                      <a:pt x="3926" y="11644"/>
                      <a:pt x="4446" y="11101"/>
                    </a:cubicBezTo>
                    <a:cubicBezTo>
                      <a:pt x="4446" y="11101"/>
                      <a:pt x="4493" y="11101"/>
                      <a:pt x="4517" y="11054"/>
                    </a:cubicBezTo>
                    <a:cubicBezTo>
                      <a:pt x="5108" y="10439"/>
                      <a:pt x="6218" y="9990"/>
                      <a:pt x="7092" y="9943"/>
                    </a:cubicBezTo>
                    <a:cubicBezTo>
                      <a:pt x="7420" y="9915"/>
                      <a:pt x="7750" y="9898"/>
                      <a:pt x="8082" y="9898"/>
                    </a:cubicBezTo>
                    <a:cubicBezTo>
                      <a:pt x="8589" y="9898"/>
                      <a:pt x="9097" y="9938"/>
                      <a:pt x="9597" y="10038"/>
                    </a:cubicBezTo>
                    <a:cubicBezTo>
                      <a:pt x="9848" y="10067"/>
                      <a:pt x="10956" y="10364"/>
                      <a:pt x="11741" y="10364"/>
                    </a:cubicBezTo>
                    <a:cubicBezTo>
                      <a:pt x="12213" y="10364"/>
                      <a:pt x="12568" y="10257"/>
                      <a:pt x="12550" y="9919"/>
                    </a:cubicBezTo>
                    <a:cubicBezTo>
                      <a:pt x="12527" y="9447"/>
                      <a:pt x="11747" y="9140"/>
                      <a:pt x="11369" y="8998"/>
                    </a:cubicBezTo>
                    <a:cubicBezTo>
                      <a:pt x="10755" y="8762"/>
                      <a:pt x="10069" y="8667"/>
                      <a:pt x="9384" y="8667"/>
                    </a:cubicBezTo>
                    <a:cubicBezTo>
                      <a:pt x="8274" y="8691"/>
                      <a:pt x="7163" y="9045"/>
                      <a:pt x="6171" y="9518"/>
                    </a:cubicBezTo>
                    <a:cubicBezTo>
                      <a:pt x="7258" y="8667"/>
                      <a:pt x="8463" y="7958"/>
                      <a:pt x="9810" y="7462"/>
                    </a:cubicBezTo>
                    <a:cubicBezTo>
                      <a:pt x="11038" y="7793"/>
                      <a:pt x="12172" y="8525"/>
                      <a:pt x="13259" y="9163"/>
                    </a:cubicBezTo>
                    <a:cubicBezTo>
                      <a:pt x="14677" y="9990"/>
                      <a:pt x="16142" y="10794"/>
                      <a:pt x="17772" y="11219"/>
                    </a:cubicBezTo>
                    <a:cubicBezTo>
                      <a:pt x="18113" y="11316"/>
                      <a:pt x="18632" y="11503"/>
                      <a:pt x="19077" y="11503"/>
                    </a:cubicBezTo>
                    <a:cubicBezTo>
                      <a:pt x="19280" y="11503"/>
                      <a:pt x="19467" y="11464"/>
                      <a:pt x="19615" y="11361"/>
                    </a:cubicBezTo>
                    <a:cubicBezTo>
                      <a:pt x="20040" y="11030"/>
                      <a:pt x="19733" y="10321"/>
                      <a:pt x="19520" y="9967"/>
                    </a:cubicBezTo>
                    <a:cubicBezTo>
                      <a:pt x="18717" y="8644"/>
                      <a:pt x="17063" y="8029"/>
                      <a:pt x="15598" y="7675"/>
                    </a:cubicBezTo>
                    <a:cubicBezTo>
                      <a:pt x="14653" y="7462"/>
                      <a:pt x="13708" y="7320"/>
                      <a:pt x="12716" y="7202"/>
                    </a:cubicBezTo>
                    <a:cubicBezTo>
                      <a:pt x="12196" y="7131"/>
                      <a:pt x="11629" y="7084"/>
                      <a:pt x="11062" y="7037"/>
                    </a:cubicBezTo>
                    <a:cubicBezTo>
                      <a:pt x="11960" y="6801"/>
                      <a:pt x="12881" y="6635"/>
                      <a:pt x="13826" y="6517"/>
                    </a:cubicBezTo>
                    <a:cubicBezTo>
                      <a:pt x="16189" y="6895"/>
                      <a:pt x="18599" y="7509"/>
                      <a:pt x="20395" y="9116"/>
                    </a:cubicBezTo>
                    <a:cubicBezTo>
                      <a:pt x="21387" y="9990"/>
                      <a:pt x="22096" y="11054"/>
                      <a:pt x="22710" y="12211"/>
                    </a:cubicBezTo>
                    <a:cubicBezTo>
                      <a:pt x="23277" y="13227"/>
                      <a:pt x="23773" y="14290"/>
                      <a:pt x="24600" y="15141"/>
                    </a:cubicBezTo>
                    <a:cubicBezTo>
                      <a:pt x="24892" y="15433"/>
                      <a:pt x="25664" y="16205"/>
                      <a:pt x="26245" y="16205"/>
                    </a:cubicBezTo>
                    <a:cubicBezTo>
                      <a:pt x="26369" y="16205"/>
                      <a:pt x="26485" y="16170"/>
                      <a:pt x="26585" y="16086"/>
                    </a:cubicBezTo>
                    <a:cubicBezTo>
                      <a:pt x="26821" y="15897"/>
                      <a:pt x="26821" y="15425"/>
                      <a:pt x="26821" y="15165"/>
                    </a:cubicBezTo>
                    <a:cubicBezTo>
                      <a:pt x="26774" y="14716"/>
                      <a:pt x="26656" y="14314"/>
                      <a:pt x="26490" y="13936"/>
                    </a:cubicBezTo>
                    <a:cubicBezTo>
                      <a:pt x="25569" y="11928"/>
                      <a:pt x="23821" y="10297"/>
                      <a:pt x="22143" y="8880"/>
                    </a:cubicBezTo>
                    <a:cubicBezTo>
                      <a:pt x="21151" y="8029"/>
                      <a:pt x="20087" y="7273"/>
                      <a:pt x="18812" y="6801"/>
                    </a:cubicBezTo>
                    <a:cubicBezTo>
                      <a:pt x="18339" y="6635"/>
                      <a:pt x="17890" y="6517"/>
                      <a:pt x="17418" y="6399"/>
                    </a:cubicBezTo>
                    <a:lnTo>
                      <a:pt x="17418" y="6399"/>
                    </a:lnTo>
                    <a:cubicBezTo>
                      <a:pt x="18930" y="6493"/>
                      <a:pt x="20465" y="6682"/>
                      <a:pt x="21930" y="7013"/>
                    </a:cubicBezTo>
                    <a:cubicBezTo>
                      <a:pt x="25215" y="9471"/>
                      <a:pt x="26845" y="13771"/>
                      <a:pt x="30720" y="15519"/>
                    </a:cubicBezTo>
                    <a:cubicBezTo>
                      <a:pt x="31107" y="15699"/>
                      <a:pt x="31551" y="15822"/>
                      <a:pt x="31991" y="15822"/>
                    </a:cubicBezTo>
                    <a:cubicBezTo>
                      <a:pt x="32301" y="15822"/>
                      <a:pt x="32610" y="15760"/>
                      <a:pt x="32894" y="15614"/>
                    </a:cubicBezTo>
                    <a:cubicBezTo>
                      <a:pt x="33484" y="15283"/>
                      <a:pt x="33602" y="14692"/>
                      <a:pt x="33319" y="14125"/>
                    </a:cubicBezTo>
                    <a:cubicBezTo>
                      <a:pt x="32492" y="12471"/>
                      <a:pt x="30413" y="11644"/>
                      <a:pt x="28853" y="10794"/>
                    </a:cubicBezTo>
                    <a:cubicBezTo>
                      <a:pt x="26963" y="9754"/>
                      <a:pt x="25073" y="8644"/>
                      <a:pt x="23348" y="7320"/>
                    </a:cubicBezTo>
                    <a:lnTo>
                      <a:pt x="23348" y="7320"/>
                    </a:lnTo>
                    <a:cubicBezTo>
                      <a:pt x="23915" y="7462"/>
                      <a:pt x="24482" y="7604"/>
                      <a:pt x="25049" y="7793"/>
                    </a:cubicBezTo>
                    <a:cubicBezTo>
                      <a:pt x="27247" y="8455"/>
                      <a:pt x="29302" y="9400"/>
                      <a:pt x="31310" y="10439"/>
                    </a:cubicBezTo>
                    <a:cubicBezTo>
                      <a:pt x="31712" y="10770"/>
                      <a:pt x="32137" y="11101"/>
                      <a:pt x="32492" y="11479"/>
                    </a:cubicBezTo>
                    <a:cubicBezTo>
                      <a:pt x="32988" y="12046"/>
                      <a:pt x="33366" y="12684"/>
                      <a:pt x="33673" y="13369"/>
                    </a:cubicBezTo>
                    <a:cubicBezTo>
                      <a:pt x="33957" y="14007"/>
                      <a:pt x="34099" y="14763"/>
                      <a:pt x="34429" y="15377"/>
                    </a:cubicBezTo>
                    <a:cubicBezTo>
                      <a:pt x="34531" y="15600"/>
                      <a:pt x="34788" y="16031"/>
                      <a:pt x="35097" y="16031"/>
                    </a:cubicBezTo>
                    <a:cubicBezTo>
                      <a:pt x="35149" y="16031"/>
                      <a:pt x="35202" y="16019"/>
                      <a:pt x="35256" y="15992"/>
                    </a:cubicBezTo>
                    <a:cubicBezTo>
                      <a:pt x="35634" y="15826"/>
                      <a:pt x="35729" y="15188"/>
                      <a:pt x="35729" y="14881"/>
                    </a:cubicBezTo>
                    <a:cubicBezTo>
                      <a:pt x="35705" y="14243"/>
                      <a:pt x="35351" y="13653"/>
                      <a:pt x="34996" y="13156"/>
                    </a:cubicBezTo>
                    <a:cubicBezTo>
                      <a:pt x="34571" y="12542"/>
                      <a:pt x="34028" y="12046"/>
                      <a:pt x="33437" y="11597"/>
                    </a:cubicBezTo>
                    <a:lnTo>
                      <a:pt x="33437" y="11597"/>
                    </a:lnTo>
                    <a:lnTo>
                      <a:pt x="37406" y="13818"/>
                    </a:lnTo>
                    <a:cubicBezTo>
                      <a:pt x="37737" y="15850"/>
                      <a:pt x="38919" y="17646"/>
                      <a:pt x="40336" y="19158"/>
                    </a:cubicBezTo>
                    <a:cubicBezTo>
                      <a:pt x="41943" y="20835"/>
                      <a:pt x="43951" y="22253"/>
                      <a:pt x="46243" y="22867"/>
                    </a:cubicBezTo>
                    <a:cubicBezTo>
                      <a:pt x="46920" y="23056"/>
                      <a:pt x="47629" y="23182"/>
                      <a:pt x="48341" y="23182"/>
                    </a:cubicBezTo>
                    <a:cubicBezTo>
                      <a:pt x="48698" y="23182"/>
                      <a:pt x="49055" y="23151"/>
                      <a:pt x="49409" y="23080"/>
                    </a:cubicBezTo>
                    <a:cubicBezTo>
                      <a:pt x="50118" y="22962"/>
                      <a:pt x="51110" y="22678"/>
                      <a:pt x="50709" y="21804"/>
                    </a:cubicBezTo>
                    <a:cubicBezTo>
                      <a:pt x="50236" y="20835"/>
                      <a:pt x="49031" y="20386"/>
                      <a:pt x="48039" y="20103"/>
                    </a:cubicBezTo>
                    <a:cubicBezTo>
                      <a:pt x="46834" y="19725"/>
                      <a:pt x="45629" y="19394"/>
                      <a:pt x="44447" y="18945"/>
                    </a:cubicBezTo>
                    <a:cubicBezTo>
                      <a:pt x="42061" y="18024"/>
                      <a:pt x="39769" y="16606"/>
                      <a:pt x="38564" y="14432"/>
                    </a:cubicBezTo>
                    <a:lnTo>
                      <a:pt x="38564" y="14432"/>
                    </a:lnTo>
                    <a:cubicBezTo>
                      <a:pt x="38753" y="14527"/>
                      <a:pt x="38942" y="14645"/>
                      <a:pt x="39131" y="14716"/>
                    </a:cubicBezTo>
                    <a:cubicBezTo>
                      <a:pt x="41187" y="15826"/>
                      <a:pt x="43408" y="16677"/>
                      <a:pt x="45652" y="17244"/>
                    </a:cubicBezTo>
                    <a:cubicBezTo>
                      <a:pt x="46338" y="17716"/>
                      <a:pt x="46928" y="18236"/>
                      <a:pt x="47613" y="18685"/>
                    </a:cubicBezTo>
                    <a:cubicBezTo>
                      <a:pt x="48393" y="19205"/>
                      <a:pt x="49291" y="19678"/>
                      <a:pt x="50165" y="20103"/>
                    </a:cubicBezTo>
                    <a:cubicBezTo>
                      <a:pt x="51833" y="20821"/>
                      <a:pt x="53683" y="21403"/>
                      <a:pt x="55537" y="21403"/>
                    </a:cubicBezTo>
                    <a:cubicBezTo>
                      <a:pt x="55573" y="21403"/>
                      <a:pt x="55610" y="21403"/>
                      <a:pt x="55647" y="21402"/>
                    </a:cubicBezTo>
                    <a:cubicBezTo>
                      <a:pt x="56308" y="21402"/>
                      <a:pt x="57206" y="21331"/>
                      <a:pt x="57797" y="20977"/>
                    </a:cubicBezTo>
                    <a:cubicBezTo>
                      <a:pt x="58411" y="20599"/>
                      <a:pt x="58080" y="19961"/>
                      <a:pt x="57608" y="19559"/>
                    </a:cubicBezTo>
                    <a:cubicBezTo>
                      <a:pt x="56970" y="19040"/>
                      <a:pt x="56001" y="18827"/>
                      <a:pt x="55174" y="18662"/>
                    </a:cubicBezTo>
                    <a:cubicBezTo>
                      <a:pt x="54253" y="18449"/>
                      <a:pt x="53331" y="18307"/>
                      <a:pt x="52386" y="18189"/>
                    </a:cubicBezTo>
                    <a:cubicBezTo>
                      <a:pt x="51583" y="18094"/>
                      <a:pt x="50803" y="18000"/>
                      <a:pt x="50000" y="17882"/>
                    </a:cubicBezTo>
                    <a:lnTo>
                      <a:pt x="50000" y="17882"/>
                    </a:lnTo>
                    <a:cubicBezTo>
                      <a:pt x="50371" y="17905"/>
                      <a:pt x="50740" y="17915"/>
                      <a:pt x="51107" y="17915"/>
                    </a:cubicBezTo>
                    <a:cubicBezTo>
                      <a:pt x="51887" y="17915"/>
                      <a:pt x="52663" y="17868"/>
                      <a:pt x="53449" y="17787"/>
                    </a:cubicBezTo>
                    <a:cubicBezTo>
                      <a:pt x="53993" y="17764"/>
                      <a:pt x="54489" y="17669"/>
                      <a:pt x="54985" y="17598"/>
                    </a:cubicBezTo>
                    <a:cubicBezTo>
                      <a:pt x="56871" y="18054"/>
                      <a:pt x="58804" y="18293"/>
                      <a:pt x="60733" y="18293"/>
                    </a:cubicBezTo>
                    <a:cubicBezTo>
                      <a:pt x="62407" y="18293"/>
                      <a:pt x="64077" y="18113"/>
                      <a:pt x="65712" y="17740"/>
                    </a:cubicBezTo>
                    <a:cubicBezTo>
                      <a:pt x="66586" y="17527"/>
                      <a:pt x="67508" y="17291"/>
                      <a:pt x="68287" y="16819"/>
                    </a:cubicBezTo>
                    <a:cubicBezTo>
                      <a:pt x="68760" y="16559"/>
                      <a:pt x="69398" y="15850"/>
                      <a:pt x="68595" y="15590"/>
                    </a:cubicBezTo>
                    <a:cubicBezTo>
                      <a:pt x="68176" y="15353"/>
                      <a:pt x="67658" y="15280"/>
                      <a:pt x="67139" y="15280"/>
                    </a:cubicBezTo>
                    <a:cubicBezTo>
                      <a:pt x="66779" y="15280"/>
                      <a:pt x="66419" y="15315"/>
                      <a:pt x="66090" y="15354"/>
                    </a:cubicBezTo>
                    <a:cubicBezTo>
                      <a:pt x="65003" y="15472"/>
                      <a:pt x="63940" y="15637"/>
                      <a:pt x="62877" y="15874"/>
                    </a:cubicBezTo>
                    <a:cubicBezTo>
                      <a:pt x="61695" y="16133"/>
                      <a:pt x="60514" y="16441"/>
                      <a:pt x="59333" y="16724"/>
                    </a:cubicBezTo>
                    <a:cubicBezTo>
                      <a:pt x="58506" y="16937"/>
                      <a:pt x="57608" y="17173"/>
                      <a:pt x="56757" y="17268"/>
                    </a:cubicBezTo>
                    <a:cubicBezTo>
                      <a:pt x="58198" y="16819"/>
                      <a:pt x="59569" y="16228"/>
                      <a:pt x="60797" y="15425"/>
                    </a:cubicBezTo>
                    <a:lnTo>
                      <a:pt x="60868" y="15425"/>
                    </a:lnTo>
                    <a:cubicBezTo>
                      <a:pt x="62192" y="15188"/>
                      <a:pt x="63491" y="14716"/>
                      <a:pt x="64743" y="14196"/>
                    </a:cubicBezTo>
                    <a:cubicBezTo>
                      <a:pt x="65287" y="13960"/>
                      <a:pt x="65948" y="13700"/>
                      <a:pt x="66397" y="13251"/>
                    </a:cubicBezTo>
                    <a:cubicBezTo>
                      <a:pt x="66633" y="13015"/>
                      <a:pt x="67012" y="12542"/>
                      <a:pt x="66822" y="12188"/>
                    </a:cubicBezTo>
                    <a:cubicBezTo>
                      <a:pt x="66730" y="12019"/>
                      <a:pt x="66560" y="11951"/>
                      <a:pt x="66349" y="11951"/>
                    </a:cubicBezTo>
                    <a:cubicBezTo>
                      <a:pt x="65647" y="11951"/>
                      <a:pt x="64485" y="12697"/>
                      <a:pt x="64176" y="12896"/>
                    </a:cubicBezTo>
                    <a:cubicBezTo>
                      <a:pt x="63798" y="13109"/>
                      <a:pt x="63397" y="13369"/>
                      <a:pt x="63042" y="13605"/>
                    </a:cubicBezTo>
                    <a:cubicBezTo>
                      <a:pt x="64105" y="12542"/>
                      <a:pt x="64980" y="11266"/>
                      <a:pt x="65570" y="9801"/>
                    </a:cubicBezTo>
                    <a:cubicBezTo>
                      <a:pt x="65690" y="9441"/>
                      <a:pt x="65381" y="9176"/>
                      <a:pt x="65079" y="9176"/>
                    </a:cubicBezTo>
                    <a:cubicBezTo>
                      <a:pt x="64906" y="9176"/>
                      <a:pt x="64735" y="9264"/>
                      <a:pt x="64649" y="9471"/>
                    </a:cubicBezTo>
                    <a:cubicBezTo>
                      <a:pt x="64105" y="10865"/>
                      <a:pt x="63278" y="12046"/>
                      <a:pt x="62286" y="13038"/>
                    </a:cubicBezTo>
                    <a:cubicBezTo>
                      <a:pt x="62759" y="12353"/>
                      <a:pt x="63137" y="11644"/>
                      <a:pt x="63397" y="10888"/>
                    </a:cubicBezTo>
                    <a:cubicBezTo>
                      <a:pt x="63586" y="10392"/>
                      <a:pt x="63727" y="9849"/>
                      <a:pt x="63751" y="9329"/>
                    </a:cubicBezTo>
                    <a:cubicBezTo>
                      <a:pt x="63751" y="9116"/>
                      <a:pt x="63822" y="8644"/>
                      <a:pt x="63562" y="8549"/>
                    </a:cubicBezTo>
                    <a:cubicBezTo>
                      <a:pt x="63535" y="8539"/>
                      <a:pt x="63509" y="8534"/>
                      <a:pt x="63483" y="8534"/>
                    </a:cubicBezTo>
                    <a:cubicBezTo>
                      <a:pt x="63207" y="8534"/>
                      <a:pt x="62963" y="9062"/>
                      <a:pt x="62877" y="9234"/>
                    </a:cubicBezTo>
                    <a:cubicBezTo>
                      <a:pt x="62570" y="9730"/>
                      <a:pt x="62404" y="10321"/>
                      <a:pt x="62286" y="10888"/>
                    </a:cubicBezTo>
                    <a:cubicBezTo>
                      <a:pt x="62073" y="11739"/>
                      <a:pt x="61979" y="12684"/>
                      <a:pt x="61601" y="13511"/>
                    </a:cubicBezTo>
                    <a:cubicBezTo>
                      <a:pt x="61506" y="13629"/>
                      <a:pt x="61388" y="13723"/>
                      <a:pt x="61317" y="13842"/>
                    </a:cubicBezTo>
                    <a:cubicBezTo>
                      <a:pt x="59947" y="14928"/>
                      <a:pt x="58317" y="15732"/>
                      <a:pt x="56615" y="16252"/>
                    </a:cubicBezTo>
                    <a:cubicBezTo>
                      <a:pt x="58151" y="15188"/>
                      <a:pt x="59427" y="13771"/>
                      <a:pt x="60160" y="12093"/>
                    </a:cubicBezTo>
                    <a:cubicBezTo>
                      <a:pt x="60325" y="11715"/>
                      <a:pt x="60561" y="11148"/>
                      <a:pt x="60301" y="10723"/>
                    </a:cubicBezTo>
                    <a:cubicBezTo>
                      <a:pt x="60149" y="10501"/>
                      <a:pt x="59916" y="10410"/>
                      <a:pt x="59668" y="10410"/>
                    </a:cubicBezTo>
                    <a:cubicBezTo>
                      <a:pt x="59493" y="10410"/>
                      <a:pt x="59310" y="10455"/>
                      <a:pt x="59144" y="10534"/>
                    </a:cubicBezTo>
                    <a:cubicBezTo>
                      <a:pt x="58009" y="11030"/>
                      <a:pt x="57419" y="12518"/>
                      <a:pt x="56899" y="13511"/>
                    </a:cubicBezTo>
                    <a:cubicBezTo>
                      <a:pt x="56285" y="14716"/>
                      <a:pt x="55647" y="15992"/>
                      <a:pt x="54489" y="16771"/>
                    </a:cubicBezTo>
                    <a:cubicBezTo>
                      <a:pt x="53709" y="16889"/>
                      <a:pt x="52953" y="16984"/>
                      <a:pt x="52173" y="17031"/>
                    </a:cubicBezTo>
                    <a:cubicBezTo>
                      <a:pt x="51771" y="17051"/>
                      <a:pt x="51372" y="17062"/>
                      <a:pt x="50977" y="17062"/>
                    </a:cubicBezTo>
                    <a:cubicBezTo>
                      <a:pt x="49980" y="17062"/>
                      <a:pt x="49003" y="16995"/>
                      <a:pt x="48039" y="16842"/>
                    </a:cubicBezTo>
                    <a:cubicBezTo>
                      <a:pt x="48629" y="16748"/>
                      <a:pt x="49220" y="16606"/>
                      <a:pt x="49811" y="16464"/>
                    </a:cubicBezTo>
                    <a:cubicBezTo>
                      <a:pt x="51181" y="16086"/>
                      <a:pt x="52528" y="15495"/>
                      <a:pt x="53591" y="14550"/>
                    </a:cubicBezTo>
                    <a:cubicBezTo>
                      <a:pt x="53922" y="14243"/>
                      <a:pt x="54513" y="13747"/>
                      <a:pt x="54465" y="13251"/>
                    </a:cubicBezTo>
                    <a:cubicBezTo>
                      <a:pt x="54412" y="12912"/>
                      <a:pt x="54062" y="12829"/>
                      <a:pt x="53741" y="12829"/>
                    </a:cubicBezTo>
                    <a:cubicBezTo>
                      <a:pt x="53637" y="12829"/>
                      <a:pt x="53536" y="12838"/>
                      <a:pt x="53449" y="12849"/>
                    </a:cubicBezTo>
                    <a:cubicBezTo>
                      <a:pt x="52835" y="12967"/>
                      <a:pt x="52292" y="13393"/>
                      <a:pt x="51772" y="13747"/>
                    </a:cubicBezTo>
                    <a:cubicBezTo>
                      <a:pt x="50992" y="14243"/>
                      <a:pt x="50260" y="14692"/>
                      <a:pt x="49456" y="15117"/>
                    </a:cubicBezTo>
                    <a:cubicBezTo>
                      <a:pt x="48677" y="15519"/>
                      <a:pt x="47850" y="15992"/>
                      <a:pt x="46928" y="16204"/>
                    </a:cubicBezTo>
                    <a:cubicBezTo>
                      <a:pt x="46479" y="16322"/>
                      <a:pt x="46078" y="16346"/>
                      <a:pt x="45629" y="16346"/>
                    </a:cubicBezTo>
                    <a:cubicBezTo>
                      <a:pt x="43526" y="15826"/>
                      <a:pt x="41518" y="14999"/>
                      <a:pt x="39533" y="14007"/>
                    </a:cubicBezTo>
                    <a:lnTo>
                      <a:pt x="39533" y="14007"/>
                    </a:lnTo>
                    <a:cubicBezTo>
                      <a:pt x="40667" y="14243"/>
                      <a:pt x="41825" y="14338"/>
                      <a:pt x="42935" y="14432"/>
                    </a:cubicBezTo>
                    <a:cubicBezTo>
                      <a:pt x="43433" y="14468"/>
                      <a:pt x="43936" y="14492"/>
                      <a:pt x="44438" y="14492"/>
                    </a:cubicBezTo>
                    <a:cubicBezTo>
                      <a:pt x="45910" y="14492"/>
                      <a:pt x="47372" y="14287"/>
                      <a:pt x="48677" y="13582"/>
                    </a:cubicBezTo>
                    <a:cubicBezTo>
                      <a:pt x="49338" y="13180"/>
                      <a:pt x="50260" y="12589"/>
                      <a:pt x="50449" y="11810"/>
                    </a:cubicBezTo>
                    <a:cubicBezTo>
                      <a:pt x="50590" y="11124"/>
                      <a:pt x="49976" y="10557"/>
                      <a:pt x="49315" y="10439"/>
                    </a:cubicBezTo>
                    <a:cubicBezTo>
                      <a:pt x="49133" y="10403"/>
                      <a:pt x="48944" y="10387"/>
                      <a:pt x="48751" y="10387"/>
                    </a:cubicBezTo>
                    <a:cubicBezTo>
                      <a:pt x="48068" y="10387"/>
                      <a:pt x="47337" y="10586"/>
                      <a:pt x="46692" y="10770"/>
                    </a:cubicBezTo>
                    <a:cubicBezTo>
                      <a:pt x="45652" y="11054"/>
                      <a:pt x="44684" y="11479"/>
                      <a:pt x="43668" y="11881"/>
                    </a:cubicBezTo>
                    <a:cubicBezTo>
                      <a:pt x="42463" y="12353"/>
                      <a:pt x="41234" y="12755"/>
                      <a:pt x="39934" y="12873"/>
                    </a:cubicBezTo>
                    <a:cubicBezTo>
                      <a:pt x="39416" y="12903"/>
                      <a:pt x="38878" y="12954"/>
                      <a:pt x="38346" y="12954"/>
                    </a:cubicBezTo>
                    <a:cubicBezTo>
                      <a:pt x="38053" y="12954"/>
                      <a:pt x="37762" y="12938"/>
                      <a:pt x="37477" y="12896"/>
                    </a:cubicBezTo>
                    <a:cubicBezTo>
                      <a:pt x="37241" y="12755"/>
                      <a:pt x="37005" y="12637"/>
                      <a:pt x="36768" y="12471"/>
                    </a:cubicBezTo>
                    <a:cubicBezTo>
                      <a:pt x="35351" y="11644"/>
                      <a:pt x="33909" y="10865"/>
                      <a:pt x="32445" y="10085"/>
                    </a:cubicBezTo>
                    <a:lnTo>
                      <a:pt x="32445" y="10085"/>
                    </a:lnTo>
                    <a:cubicBezTo>
                      <a:pt x="33697" y="10439"/>
                      <a:pt x="34973" y="10676"/>
                      <a:pt x="36225" y="10794"/>
                    </a:cubicBezTo>
                    <a:cubicBezTo>
                      <a:pt x="36667" y="10830"/>
                      <a:pt x="37121" y="10852"/>
                      <a:pt x="37577" y="10852"/>
                    </a:cubicBezTo>
                    <a:cubicBezTo>
                      <a:pt x="38898" y="10852"/>
                      <a:pt x="40240" y="10664"/>
                      <a:pt x="41399" y="10085"/>
                    </a:cubicBezTo>
                    <a:cubicBezTo>
                      <a:pt x="41872" y="9849"/>
                      <a:pt x="42581" y="9447"/>
                      <a:pt x="42534" y="8809"/>
                    </a:cubicBezTo>
                    <a:cubicBezTo>
                      <a:pt x="42439" y="8147"/>
                      <a:pt x="41470" y="7982"/>
                      <a:pt x="40903" y="7935"/>
                    </a:cubicBezTo>
                    <a:cubicBezTo>
                      <a:pt x="40569" y="7897"/>
                      <a:pt x="40234" y="7880"/>
                      <a:pt x="39899" y="7880"/>
                    </a:cubicBezTo>
                    <a:cubicBezTo>
                      <a:pt x="38363" y="7880"/>
                      <a:pt x="36825" y="8234"/>
                      <a:pt x="35351" y="8525"/>
                    </a:cubicBezTo>
                    <a:cubicBezTo>
                      <a:pt x="33991" y="8786"/>
                      <a:pt x="32632" y="9032"/>
                      <a:pt x="31261" y="9032"/>
                    </a:cubicBezTo>
                    <a:cubicBezTo>
                      <a:pt x="30892" y="9032"/>
                      <a:pt x="30523" y="9014"/>
                      <a:pt x="30153" y="8974"/>
                    </a:cubicBezTo>
                    <a:cubicBezTo>
                      <a:pt x="28121" y="8029"/>
                      <a:pt x="26042" y="7202"/>
                      <a:pt x="23821" y="6612"/>
                    </a:cubicBezTo>
                    <a:lnTo>
                      <a:pt x="23821" y="6612"/>
                    </a:lnTo>
                    <a:cubicBezTo>
                      <a:pt x="25593" y="6753"/>
                      <a:pt x="27365" y="7084"/>
                      <a:pt x="29184" y="7155"/>
                    </a:cubicBezTo>
                    <a:cubicBezTo>
                      <a:pt x="29619" y="7184"/>
                      <a:pt x="30080" y="7205"/>
                      <a:pt x="30551" y="7205"/>
                    </a:cubicBezTo>
                    <a:cubicBezTo>
                      <a:pt x="31996" y="7205"/>
                      <a:pt x="33531" y="7012"/>
                      <a:pt x="34689" y="6281"/>
                    </a:cubicBezTo>
                    <a:cubicBezTo>
                      <a:pt x="35327" y="5856"/>
                      <a:pt x="35871" y="5123"/>
                      <a:pt x="35469" y="4391"/>
                    </a:cubicBezTo>
                    <a:cubicBezTo>
                      <a:pt x="35091" y="3729"/>
                      <a:pt x="34193" y="3446"/>
                      <a:pt x="33484" y="3351"/>
                    </a:cubicBezTo>
                    <a:cubicBezTo>
                      <a:pt x="33240" y="3318"/>
                      <a:pt x="32994" y="3303"/>
                      <a:pt x="32748" y="3303"/>
                    </a:cubicBezTo>
                    <a:cubicBezTo>
                      <a:pt x="31044" y="3303"/>
                      <a:pt x="29315" y="4028"/>
                      <a:pt x="27766" y="4627"/>
                    </a:cubicBezTo>
                    <a:cubicBezTo>
                      <a:pt x="25994" y="5312"/>
                      <a:pt x="24151" y="6092"/>
                      <a:pt x="22238" y="6210"/>
                    </a:cubicBezTo>
                    <a:cubicBezTo>
                      <a:pt x="21033" y="5950"/>
                      <a:pt x="19780" y="5737"/>
                      <a:pt x="18504" y="5619"/>
                    </a:cubicBezTo>
                    <a:cubicBezTo>
                      <a:pt x="18835" y="5596"/>
                      <a:pt x="19142" y="5572"/>
                      <a:pt x="19426" y="5501"/>
                    </a:cubicBezTo>
                    <a:cubicBezTo>
                      <a:pt x="20395" y="5383"/>
                      <a:pt x="21387" y="5147"/>
                      <a:pt x="22332" y="4887"/>
                    </a:cubicBezTo>
                    <a:cubicBezTo>
                      <a:pt x="23348" y="4603"/>
                      <a:pt x="24388" y="4202"/>
                      <a:pt x="25404" y="3800"/>
                    </a:cubicBezTo>
                    <a:cubicBezTo>
                      <a:pt x="26278" y="3422"/>
                      <a:pt x="27247" y="3020"/>
                      <a:pt x="28050" y="2477"/>
                    </a:cubicBezTo>
                    <a:cubicBezTo>
                      <a:pt x="28546" y="2122"/>
                      <a:pt x="29231" y="1461"/>
                      <a:pt x="28593" y="965"/>
                    </a:cubicBezTo>
                    <a:cubicBezTo>
                      <a:pt x="28110" y="564"/>
                      <a:pt x="27449" y="435"/>
                      <a:pt x="26812" y="435"/>
                    </a:cubicBezTo>
                    <a:cubicBezTo>
                      <a:pt x="26546" y="435"/>
                      <a:pt x="26285" y="457"/>
                      <a:pt x="26042" y="492"/>
                    </a:cubicBezTo>
                    <a:cubicBezTo>
                      <a:pt x="24033" y="728"/>
                      <a:pt x="22379" y="1933"/>
                      <a:pt x="20796" y="3044"/>
                    </a:cubicBezTo>
                    <a:cubicBezTo>
                      <a:pt x="19757" y="3800"/>
                      <a:pt x="18670" y="4509"/>
                      <a:pt x="17441" y="4934"/>
                    </a:cubicBezTo>
                    <a:cubicBezTo>
                      <a:pt x="16685" y="5218"/>
                      <a:pt x="15882" y="5407"/>
                      <a:pt x="15055" y="5501"/>
                    </a:cubicBezTo>
                    <a:lnTo>
                      <a:pt x="13897" y="5596"/>
                    </a:lnTo>
                    <a:lnTo>
                      <a:pt x="13850" y="5596"/>
                    </a:lnTo>
                    <a:cubicBezTo>
                      <a:pt x="12716" y="5714"/>
                      <a:pt x="11629" y="5926"/>
                      <a:pt x="10566" y="6210"/>
                    </a:cubicBezTo>
                    <a:cubicBezTo>
                      <a:pt x="11865" y="5312"/>
                      <a:pt x="13283" y="4580"/>
                      <a:pt x="14771" y="4036"/>
                    </a:cubicBezTo>
                    <a:cubicBezTo>
                      <a:pt x="16378" y="3398"/>
                      <a:pt x="18339" y="2997"/>
                      <a:pt x="19615" y="1721"/>
                    </a:cubicBezTo>
                    <a:cubicBezTo>
                      <a:pt x="19993" y="1343"/>
                      <a:pt x="20253" y="847"/>
                      <a:pt x="19780" y="398"/>
                    </a:cubicBezTo>
                    <a:cubicBezTo>
                      <a:pt x="19455" y="102"/>
                      <a:pt x="19011" y="1"/>
                      <a:pt x="18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3"/>
              <p:cNvSpPr/>
              <p:nvPr/>
            </p:nvSpPr>
            <p:spPr>
              <a:xfrm>
                <a:off x="801025" y="3319625"/>
                <a:ext cx="1658600" cy="559475"/>
              </a:xfrm>
              <a:custGeom>
                <a:avLst/>
                <a:gdLst/>
                <a:ahLst/>
                <a:cxnLst/>
                <a:rect l="l" t="t" r="r" b="b"/>
                <a:pathLst>
                  <a:path w="66344" h="22379" extrusionOk="0">
                    <a:moveTo>
                      <a:pt x="17285" y="1120"/>
                    </a:moveTo>
                    <a:cubicBezTo>
                      <a:pt x="17274" y="1120"/>
                      <a:pt x="17261" y="1125"/>
                      <a:pt x="17249" y="1137"/>
                    </a:cubicBezTo>
                    <a:lnTo>
                      <a:pt x="15028" y="2201"/>
                    </a:lnTo>
                    <a:cubicBezTo>
                      <a:pt x="14296" y="2555"/>
                      <a:pt x="13539" y="2910"/>
                      <a:pt x="12831" y="3288"/>
                    </a:cubicBezTo>
                    <a:lnTo>
                      <a:pt x="11602" y="3902"/>
                    </a:lnTo>
                    <a:cubicBezTo>
                      <a:pt x="11980" y="3737"/>
                      <a:pt x="12334" y="3595"/>
                      <a:pt x="12712" y="3406"/>
                    </a:cubicBezTo>
                    <a:cubicBezTo>
                      <a:pt x="13114" y="3193"/>
                      <a:pt x="13469" y="3028"/>
                      <a:pt x="13847" y="2886"/>
                    </a:cubicBezTo>
                    <a:cubicBezTo>
                      <a:pt x="14579" y="2532"/>
                      <a:pt x="15311" y="2201"/>
                      <a:pt x="16068" y="1846"/>
                    </a:cubicBezTo>
                    <a:cubicBezTo>
                      <a:pt x="16469" y="1634"/>
                      <a:pt x="16895" y="1468"/>
                      <a:pt x="17296" y="1256"/>
                    </a:cubicBezTo>
                    <a:cubicBezTo>
                      <a:pt x="17374" y="1236"/>
                      <a:pt x="17340" y="1120"/>
                      <a:pt x="17285" y="1120"/>
                    </a:cubicBezTo>
                    <a:close/>
                    <a:moveTo>
                      <a:pt x="18054" y="118"/>
                    </a:moveTo>
                    <a:cubicBezTo>
                      <a:pt x="18045" y="118"/>
                      <a:pt x="18037" y="119"/>
                      <a:pt x="18029" y="122"/>
                    </a:cubicBezTo>
                    <a:cubicBezTo>
                      <a:pt x="17532" y="287"/>
                      <a:pt x="17036" y="476"/>
                      <a:pt x="16540" y="689"/>
                    </a:cubicBezTo>
                    <a:cubicBezTo>
                      <a:pt x="16020" y="901"/>
                      <a:pt x="15548" y="1090"/>
                      <a:pt x="15075" y="1374"/>
                    </a:cubicBezTo>
                    <a:cubicBezTo>
                      <a:pt x="14130" y="1823"/>
                      <a:pt x="13232" y="2342"/>
                      <a:pt x="12358" y="2957"/>
                    </a:cubicBezTo>
                    <a:cubicBezTo>
                      <a:pt x="11886" y="3311"/>
                      <a:pt x="11413" y="3666"/>
                      <a:pt x="10940" y="4044"/>
                    </a:cubicBezTo>
                    <a:cubicBezTo>
                      <a:pt x="10940" y="4044"/>
                      <a:pt x="10940" y="4091"/>
                      <a:pt x="10988" y="4091"/>
                    </a:cubicBezTo>
                    <a:cubicBezTo>
                      <a:pt x="11791" y="3429"/>
                      <a:pt x="12689" y="2839"/>
                      <a:pt x="13610" y="2319"/>
                    </a:cubicBezTo>
                    <a:cubicBezTo>
                      <a:pt x="14532" y="1775"/>
                      <a:pt x="15477" y="1303"/>
                      <a:pt x="16446" y="901"/>
                    </a:cubicBezTo>
                    <a:cubicBezTo>
                      <a:pt x="17013" y="665"/>
                      <a:pt x="17556" y="452"/>
                      <a:pt x="18100" y="240"/>
                    </a:cubicBezTo>
                    <a:cubicBezTo>
                      <a:pt x="18186" y="218"/>
                      <a:pt x="18135" y="118"/>
                      <a:pt x="18054" y="118"/>
                    </a:cubicBezTo>
                    <a:close/>
                    <a:moveTo>
                      <a:pt x="24074" y="591"/>
                    </a:moveTo>
                    <a:cubicBezTo>
                      <a:pt x="24068" y="591"/>
                      <a:pt x="24061" y="592"/>
                      <a:pt x="24054" y="594"/>
                    </a:cubicBezTo>
                    <a:cubicBezTo>
                      <a:pt x="23014" y="996"/>
                      <a:pt x="22045" y="1516"/>
                      <a:pt x="21100" y="2083"/>
                    </a:cubicBezTo>
                    <a:cubicBezTo>
                      <a:pt x="20155" y="2626"/>
                      <a:pt x="19234" y="3217"/>
                      <a:pt x="18241" y="3737"/>
                    </a:cubicBezTo>
                    <a:cubicBezTo>
                      <a:pt x="17981" y="3878"/>
                      <a:pt x="17698" y="3996"/>
                      <a:pt x="17414" y="4138"/>
                    </a:cubicBezTo>
                    <a:cubicBezTo>
                      <a:pt x="17154" y="4327"/>
                      <a:pt x="16895" y="4469"/>
                      <a:pt x="16587" y="4563"/>
                    </a:cubicBezTo>
                    <a:cubicBezTo>
                      <a:pt x="16847" y="4493"/>
                      <a:pt x="17131" y="4422"/>
                      <a:pt x="17391" y="4304"/>
                    </a:cubicBezTo>
                    <a:cubicBezTo>
                      <a:pt x="17651" y="4209"/>
                      <a:pt x="17887" y="4091"/>
                      <a:pt x="18123" y="3973"/>
                    </a:cubicBezTo>
                    <a:cubicBezTo>
                      <a:pt x="18619" y="3737"/>
                      <a:pt x="19092" y="3477"/>
                      <a:pt x="19564" y="3193"/>
                    </a:cubicBezTo>
                    <a:cubicBezTo>
                      <a:pt x="20510" y="2673"/>
                      <a:pt x="21455" y="2083"/>
                      <a:pt x="22423" y="1539"/>
                    </a:cubicBezTo>
                    <a:cubicBezTo>
                      <a:pt x="22967" y="1256"/>
                      <a:pt x="23534" y="996"/>
                      <a:pt x="24125" y="736"/>
                    </a:cubicBezTo>
                    <a:cubicBezTo>
                      <a:pt x="24190" y="714"/>
                      <a:pt x="24155" y="591"/>
                      <a:pt x="24074" y="591"/>
                    </a:cubicBezTo>
                    <a:close/>
                    <a:moveTo>
                      <a:pt x="16587" y="4563"/>
                    </a:moveTo>
                    <a:cubicBezTo>
                      <a:pt x="16572" y="4563"/>
                      <a:pt x="16577" y="4574"/>
                      <a:pt x="16582" y="4574"/>
                    </a:cubicBezTo>
                    <a:cubicBezTo>
                      <a:pt x="16585" y="4574"/>
                      <a:pt x="16587" y="4571"/>
                      <a:pt x="16587" y="4563"/>
                    </a:cubicBezTo>
                    <a:close/>
                    <a:moveTo>
                      <a:pt x="25915" y="685"/>
                    </a:moveTo>
                    <a:cubicBezTo>
                      <a:pt x="25909" y="685"/>
                      <a:pt x="25903" y="686"/>
                      <a:pt x="25897" y="689"/>
                    </a:cubicBezTo>
                    <a:cubicBezTo>
                      <a:pt x="25306" y="901"/>
                      <a:pt x="24739" y="1161"/>
                      <a:pt x="24172" y="1421"/>
                    </a:cubicBezTo>
                    <a:lnTo>
                      <a:pt x="22494" y="2224"/>
                    </a:lnTo>
                    <a:cubicBezTo>
                      <a:pt x="21974" y="2484"/>
                      <a:pt x="21407" y="2768"/>
                      <a:pt x="20840" y="3028"/>
                    </a:cubicBezTo>
                    <a:cubicBezTo>
                      <a:pt x="20273" y="3288"/>
                      <a:pt x="19730" y="3524"/>
                      <a:pt x="19139" y="3784"/>
                    </a:cubicBezTo>
                    <a:cubicBezTo>
                      <a:pt x="18572" y="4020"/>
                      <a:pt x="17981" y="4256"/>
                      <a:pt x="17414" y="4469"/>
                    </a:cubicBezTo>
                    <a:cubicBezTo>
                      <a:pt x="17320" y="4493"/>
                      <a:pt x="17273" y="4540"/>
                      <a:pt x="17178" y="4563"/>
                    </a:cubicBezTo>
                    <a:cubicBezTo>
                      <a:pt x="17159" y="4563"/>
                      <a:pt x="17171" y="4594"/>
                      <a:pt x="17188" y="4594"/>
                    </a:cubicBezTo>
                    <a:cubicBezTo>
                      <a:pt x="17192" y="4594"/>
                      <a:pt x="17197" y="4592"/>
                      <a:pt x="17202" y="4587"/>
                    </a:cubicBezTo>
                    <a:cubicBezTo>
                      <a:pt x="17792" y="4422"/>
                      <a:pt x="18383" y="4209"/>
                      <a:pt x="18974" y="3973"/>
                    </a:cubicBezTo>
                    <a:cubicBezTo>
                      <a:pt x="19564" y="3737"/>
                      <a:pt x="20131" y="3500"/>
                      <a:pt x="20699" y="3264"/>
                    </a:cubicBezTo>
                    <a:lnTo>
                      <a:pt x="22376" y="2461"/>
                    </a:lnTo>
                    <a:lnTo>
                      <a:pt x="24054" y="1657"/>
                    </a:lnTo>
                    <a:cubicBezTo>
                      <a:pt x="24621" y="1397"/>
                      <a:pt x="25188" y="1161"/>
                      <a:pt x="25731" y="901"/>
                    </a:cubicBezTo>
                    <a:cubicBezTo>
                      <a:pt x="25802" y="878"/>
                      <a:pt x="25897" y="830"/>
                      <a:pt x="25944" y="807"/>
                    </a:cubicBezTo>
                    <a:cubicBezTo>
                      <a:pt x="26008" y="785"/>
                      <a:pt x="25975" y="685"/>
                      <a:pt x="25915" y="685"/>
                    </a:cubicBezTo>
                    <a:close/>
                    <a:moveTo>
                      <a:pt x="15850" y="0"/>
                    </a:moveTo>
                    <a:cubicBezTo>
                      <a:pt x="15844" y="0"/>
                      <a:pt x="15838" y="1"/>
                      <a:pt x="15831" y="3"/>
                    </a:cubicBezTo>
                    <a:cubicBezTo>
                      <a:pt x="14815" y="334"/>
                      <a:pt x="13870" y="830"/>
                      <a:pt x="12996" y="1421"/>
                    </a:cubicBezTo>
                    <a:cubicBezTo>
                      <a:pt x="12098" y="2012"/>
                      <a:pt x="11295" y="2721"/>
                      <a:pt x="10586" y="3477"/>
                    </a:cubicBezTo>
                    <a:cubicBezTo>
                      <a:pt x="10232" y="3949"/>
                      <a:pt x="9854" y="4374"/>
                      <a:pt x="9499" y="4847"/>
                    </a:cubicBezTo>
                    <a:cubicBezTo>
                      <a:pt x="10161" y="4067"/>
                      <a:pt x="10893" y="3288"/>
                      <a:pt x="11697" y="2602"/>
                    </a:cubicBezTo>
                    <a:cubicBezTo>
                      <a:pt x="12476" y="1917"/>
                      <a:pt x="13350" y="1327"/>
                      <a:pt x="14248" y="830"/>
                    </a:cubicBezTo>
                    <a:cubicBezTo>
                      <a:pt x="14792" y="570"/>
                      <a:pt x="15311" y="334"/>
                      <a:pt x="15879" y="122"/>
                    </a:cubicBezTo>
                    <a:cubicBezTo>
                      <a:pt x="15965" y="100"/>
                      <a:pt x="15914" y="0"/>
                      <a:pt x="15850" y="0"/>
                    </a:cubicBezTo>
                    <a:close/>
                    <a:moveTo>
                      <a:pt x="24295" y="2179"/>
                    </a:moveTo>
                    <a:cubicBezTo>
                      <a:pt x="24281" y="2179"/>
                      <a:pt x="24264" y="2185"/>
                      <a:pt x="24243" y="2201"/>
                    </a:cubicBezTo>
                    <a:cubicBezTo>
                      <a:pt x="23345" y="2602"/>
                      <a:pt x="22494" y="3028"/>
                      <a:pt x="21573" y="3406"/>
                    </a:cubicBezTo>
                    <a:cubicBezTo>
                      <a:pt x="20699" y="3784"/>
                      <a:pt x="19777" y="4138"/>
                      <a:pt x="18856" y="4422"/>
                    </a:cubicBezTo>
                    <a:cubicBezTo>
                      <a:pt x="18336" y="4563"/>
                      <a:pt x="17792" y="4705"/>
                      <a:pt x="17273" y="4823"/>
                    </a:cubicBezTo>
                    <a:cubicBezTo>
                      <a:pt x="17254" y="4823"/>
                      <a:pt x="17250" y="4854"/>
                      <a:pt x="17261" y="4854"/>
                    </a:cubicBezTo>
                    <a:cubicBezTo>
                      <a:pt x="17264" y="4854"/>
                      <a:pt x="17268" y="4852"/>
                      <a:pt x="17273" y="4847"/>
                    </a:cubicBezTo>
                    <a:cubicBezTo>
                      <a:pt x="18241" y="4705"/>
                      <a:pt x="19163" y="4445"/>
                      <a:pt x="20084" y="4115"/>
                    </a:cubicBezTo>
                    <a:cubicBezTo>
                      <a:pt x="21029" y="3784"/>
                      <a:pt x="21927" y="3382"/>
                      <a:pt x="22825" y="3004"/>
                    </a:cubicBezTo>
                    <a:cubicBezTo>
                      <a:pt x="23321" y="2768"/>
                      <a:pt x="23817" y="2508"/>
                      <a:pt x="24290" y="2295"/>
                    </a:cubicBezTo>
                    <a:cubicBezTo>
                      <a:pt x="24345" y="2258"/>
                      <a:pt x="24343" y="2179"/>
                      <a:pt x="24295" y="2179"/>
                    </a:cubicBezTo>
                    <a:close/>
                    <a:moveTo>
                      <a:pt x="16139" y="426"/>
                    </a:moveTo>
                    <a:cubicBezTo>
                      <a:pt x="16131" y="426"/>
                      <a:pt x="16123" y="427"/>
                      <a:pt x="16115" y="429"/>
                    </a:cubicBezTo>
                    <a:cubicBezTo>
                      <a:pt x="15122" y="783"/>
                      <a:pt x="14201" y="1279"/>
                      <a:pt x="13303" y="1870"/>
                    </a:cubicBezTo>
                    <a:cubicBezTo>
                      <a:pt x="12405" y="2461"/>
                      <a:pt x="11531" y="3146"/>
                      <a:pt x="10704" y="3878"/>
                    </a:cubicBezTo>
                    <a:lnTo>
                      <a:pt x="9287" y="5131"/>
                    </a:lnTo>
                    <a:cubicBezTo>
                      <a:pt x="9287" y="5147"/>
                      <a:pt x="9310" y="5164"/>
                      <a:pt x="9332" y="5164"/>
                    </a:cubicBezTo>
                    <a:cubicBezTo>
                      <a:pt x="9342" y="5164"/>
                      <a:pt x="9350" y="5161"/>
                      <a:pt x="9357" y="5154"/>
                    </a:cubicBezTo>
                    <a:cubicBezTo>
                      <a:pt x="10208" y="4445"/>
                      <a:pt x="11059" y="3713"/>
                      <a:pt x="11933" y="3028"/>
                    </a:cubicBezTo>
                    <a:cubicBezTo>
                      <a:pt x="12760" y="2366"/>
                      <a:pt x="13634" y="1775"/>
                      <a:pt x="14579" y="1279"/>
                    </a:cubicBezTo>
                    <a:cubicBezTo>
                      <a:pt x="15122" y="1019"/>
                      <a:pt x="15642" y="759"/>
                      <a:pt x="16186" y="547"/>
                    </a:cubicBezTo>
                    <a:cubicBezTo>
                      <a:pt x="16250" y="525"/>
                      <a:pt x="16217" y="426"/>
                      <a:pt x="16139" y="426"/>
                    </a:cubicBezTo>
                    <a:close/>
                    <a:moveTo>
                      <a:pt x="32961" y="3737"/>
                    </a:moveTo>
                    <a:cubicBezTo>
                      <a:pt x="32630" y="3784"/>
                      <a:pt x="32300" y="3878"/>
                      <a:pt x="31969" y="3949"/>
                    </a:cubicBezTo>
                    <a:cubicBezTo>
                      <a:pt x="31614" y="4020"/>
                      <a:pt x="31307" y="4115"/>
                      <a:pt x="30976" y="4185"/>
                    </a:cubicBezTo>
                    <a:lnTo>
                      <a:pt x="29015" y="4611"/>
                    </a:lnTo>
                    <a:cubicBezTo>
                      <a:pt x="28377" y="4776"/>
                      <a:pt x="27716" y="4918"/>
                      <a:pt x="27078" y="5036"/>
                    </a:cubicBezTo>
                    <a:cubicBezTo>
                      <a:pt x="26416" y="5154"/>
                      <a:pt x="25778" y="5272"/>
                      <a:pt x="25117" y="5367"/>
                    </a:cubicBezTo>
                    <a:cubicBezTo>
                      <a:pt x="24479" y="5438"/>
                      <a:pt x="23817" y="5556"/>
                      <a:pt x="23156" y="5627"/>
                    </a:cubicBezTo>
                    <a:cubicBezTo>
                      <a:pt x="23061" y="5627"/>
                      <a:pt x="22967" y="5650"/>
                      <a:pt x="22920" y="5650"/>
                    </a:cubicBezTo>
                    <a:cubicBezTo>
                      <a:pt x="22872" y="5650"/>
                      <a:pt x="22920" y="5674"/>
                      <a:pt x="22920" y="5674"/>
                    </a:cubicBezTo>
                    <a:cubicBezTo>
                      <a:pt x="23581" y="5650"/>
                      <a:pt x="24243" y="5603"/>
                      <a:pt x="24928" y="5509"/>
                    </a:cubicBezTo>
                    <a:cubicBezTo>
                      <a:pt x="25566" y="5414"/>
                      <a:pt x="26251" y="5320"/>
                      <a:pt x="26889" y="5201"/>
                    </a:cubicBezTo>
                    <a:cubicBezTo>
                      <a:pt x="27551" y="5083"/>
                      <a:pt x="28188" y="4965"/>
                      <a:pt x="28850" y="4823"/>
                    </a:cubicBezTo>
                    <a:lnTo>
                      <a:pt x="30787" y="4374"/>
                    </a:lnTo>
                    <a:cubicBezTo>
                      <a:pt x="31118" y="4280"/>
                      <a:pt x="31449" y="4233"/>
                      <a:pt x="31780" y="4138"/>
                    </a:cubicBezTo>
                    <a:cubicBezTo>
                      <a:pt x="32087" y="4044"/>
                      <a:pt x="32418" y="3996"/>
                      <a:pt x="32749" y="3902"/>
                    </a:cubicBezTo>
                    <a:cubicBezTo>
                      <a:pt x="32843" y="3878"/>
                      <a:pt x="32890" y="3855"/>
                      <a:pt x="32985" y="3855"/>
                    </a:cubicBezTo>
                    <a:cubicBezTo>
                      <a:pt x="33032" y="3807"/>
                      <a:pt x="33008" y="3737"/>
                      <a:pt x="32961" y="3737"/>
                    </a:cubicBezTo>
                    <a:close/>
                    <a:moveTo>
                      <a:pt x="32087" y="3308"/>
                    </a:moveTo>
                    <a:cubicBezTo>
                      <a:pt x="32080" y="3308"/>
                      <a:pt x="32072" y="3309"/>
                      <a:pt x="32063" y="3311"/>
                    </a:cubicBezTo>
                    <a:cubicBezTo>
                      <a:pt x="31378" y="3429"/>
                      <a:pt x="30740" y="3595"/>
                      <a:pt x="30055" y="3760"/>
                    </a:cubicBezTo>
                    <a:cubicBezTo>
                      <a:pt x="29417" y="3949"/>
                      <a:pt x="28732" y="4115"/>
                      <a:pt x="28070" y="4327"/>
                    </a:cubicBezTo>
                    <a:cubicBezTo>
                      <a:pt x="27432" y="4493"/>
                      <a:pt x="26747" y="4705"/>
                      <a:pt x="26109" y="4871"/>
                    </a:cubicBezTo>
                    <a:cubicBezTo>
                      <a:pt x="25448" y="5060"/>
                      <a:pt x="24762" y="5225"/>
                      <a:pt x="24077" y="5367"/>
                    </a:cubicBezTo>
                    <a:cubicBezTo>
                      <a:pt x="23463" y="5438"/>
                      <a:pt x="22801" y="5556"/>
                      <a:pt x="22116" y="5650"/>
                    </a:cubicBezTo>
                    <a:cubicBezTo>
                      <a:pt x="22022" y="5650"/>
                      <a:pt x="21927" y="5674"/>
                      <a:pt x="21833" y="5674"/>
                    </a:cubicBezTo>
                    <a:cubicBezTo>
                      <a:pt x="21809" y="5674"/>
                      <a:pt x="21833" y="5721"/>
                      <a:pt x="21833" y="5721"/>
                    </a:cubicBezTo>
                    <a:cubicBezTo>
                      <a:pt x="22518" y="5650"/>
                      <a:pt x="23203" y="5556"/>
                      <a:pt x="23888" y="5438"/>
                    </a:cubicBezTo>
                    <a:cubicBezTo>
                      <a:pt x="24573" y="5320"/>
                      <a:pt x="25211" y="5154"/>
                      <a:pt x="25897" y="5012"/>
                    </a:cubicBezTo>
                    <a:cubicBezTo>
                      <a:pt x="26535" y="4823"/>
                      <a:pt x="27220" y="4658"/>
                      <a:pt x="27881" y="4469"/>
                    </a:cubicBezTo>
                    <a:cubicBezTo>
                      <a:pt x="28519" y="4304"/>
                      <a:pt x="29204" y="4115"/>
                      <a:pt x="29842" y="3949"/>
                    </a:cubicBezTo>
                    <a:cubicBezTo>
                      <a:pt x="30504" y="3760"/>
                      <a:pt x="31189" y="3618"/>
                      <a:pt x="31827" y="3477"/>
                    </a:cubicBezTo>
                    <a:cubicBezTo>
                      <a:pt x="31922" y="3429"/>
                      <a:pt x="31992" y="3429"/>
                      <a:pt x="32087" y="3406"/>
                    </a:cubicBezTo>
                    <a:cubicBezTo>
                      <a:pt x="32151" y="3406"/>
                      <a:pt x="32157" y="3308"/>
                      <a:pt x="32087" y="3308"/>
                    </a:cubicBezTo>
                    <a:close/>
                    <a:moveTo>
                      <a:pt x="32212" y="5001"/>
                    </a:moveTo>
                    <a:cubicBezTo>
                      <a:pt x="32203" y="5001"/>
                      <a:pt x="32193" y="5005"/>
                      <a:pt x="32181" y="5012"/>
                    </a:cubicBezTo>
                    <a:cubicBezTo>
                      <a:pt x="31614" y="5131"/>
                      <a:pt x="31095" y="5272"/>
                      <a:pt x="30528" y="5367"/>
                    </a:cubicBezTo>
                    <a:cubicBezTo>
                      <a:pt x="29960" y="5438"/>
                      <a:pt x="29417" y="5532"/>
                      <a:pt x="28850" y="5603"/>
                    </a:cubicBezTo>
                    <a:cubicBezTo>
                      <a:pt x="27716" y="5721"/>
                      <a:pt x="26605" y="5768"/>
                      <a:pt x="25448" y="5792"/>
                    </a:cubicBezTo>
                    <a:cubicBezTo>
                      <a:pt x="24810" y="5792"/>
                      <a:pt x="24172" y="5839"/>
                      <a:pt x="23534" y="5839"/>
                    </a:cubicBezTo>
                    <a:cubicBezTo>
                      <a:pt x="23510" y="5839"/>
                      <a:pt x="23510" y="5863"/>
                      <a:pt x="23534" y="5863"/>
                    </a:cubicBezTo>
                    <a:cubicBezTo>
                      <a:pt x="24101" y="5887"/>
                      <a:pt x="24692" y="5910"/>
                      <a:pt x="25235" y="5910"/>
                    </a:cubicBezTo>
                    <a:cubicBezTo>
                      <a:pt x="25826" y="5887"/>
                      <a:pt x="26416" y="5887"/>
                      <a:pt x="26983" y="5863"/>
                    </a:cubicBezTo>
                    <a:cubicBezTo>
                      <a:pt x="28118" y="5816"/>
                      <a:pt x="29252" y="5721"/>
                      <a:pt x="30362" y="5532"/>
                    </a:cubicBezTo>
                    <a:cubicBezTo>
                      <a:pt x="30976" y="5414"/>
                      <a:pt x="31614" y="5296"/>
                      <a:pt x="32205" y="5131"/>
                    </a:cubicBezTo>
                    <a:cubicBezTo>
                      <a:pt x="32265" y="5091"/>
                      <a:pt x="32258" y="5001"/>
                      <a:pt x="32212" y="5001"/>
                    </a:cubicBezTo>
                    <a:close/>
                    <a:moveTo>
                      <a:pt x="33391" y="5080"/>
                    </a:moveTo>
                    <a:cubicBezTo>
                      <a:pt x="33383" y="5080"/>
                      <a:pt x="33373" y="5081"/>
                      <a:pt x="33363" y="5083"/>
                    </a:cubicBezTo>
                    <a:cubicBezTo>
                      <a:pt x="32914" y="5249"/>
                      <a:pt x="32441" y="5390"/>
                      <a:pt x="32016" y="5532"/>
                    </a:cubicBezTo>
                    <a:cubicBezTo>
                      <a:pt x="31544" y="5650"/>
                      <a:pt x="31071" y="5745"/>
                      <a:pt x="30622" y="5863"/>
                    </a:cubicBezTo>
                    <a:cubicBezTo>
                      <a:pt x="29677" y="6028"/>
                      <a:pt x="28732" y="6146"/>
                      <a:pt x="27787" y="6194"/>
                    </a:cubicBezTo>
                    <a:cubicBezTo>
                      <a:pt x="27243" y="6217"/>
                      <a:pt x="26724" y="6217"/>
                      <a:pt x="26156" y="6217"/>
                    </a:cubicBezTo>
                    <a:lnTo>
                      <a:pt x="26156" y="6241"/>
                    </a:lnTo>
                    <a:cubicBezTo>
                      <a:pt x="26629" y="6265"/>
                      <a:pt x="27125" y="6312"/>
                      <a:pt x="27598" y="6312"/>
                    </a:cubicBezTo>
                    <a:cubicBezTo>
                      <a:pt x="28070" y="6312"/>
                      <a:pt x="28543" y="6265"/>
                      <a:pt x="29063" y="6217"/>
                    </a:cubicBezTo>
                    <a:cubicBezTo>
                      <a:pt x="30008" y="6123"/>
                      <a:pt x="30976" y="5957"/>
                      <a:pt x="31898" y="5674"/>
                    </a:cubicBezTo>
                    <a:cubicBezTo>
                      <a:pt x="32418" y="5532"/>
                      <a:pt x="32914" y="5390"/>
                      <a:pt x="33434" y="5178"/>
                    </a:cubicBezTo>
                    <a:cubicBezTo>
                      <a:pt x="33476" y="5157"/>
                      <a:pt x="33462" y="5080"/>
                      <a:pt x="33391" y="5080"/>
                    </a:cubicBezTo>
                    <a:close/>
                    <a:moveTo>
                      <a:pt x="7256" y="2293"/>
                    </a:moveTo>
                    <a:cubicBezTo>
                      <a:pt x="7247" y="2293"/>
                      <a:pt x="7237" y="2300"/>
                      <a:pt x="7231" y="2319"/>
                    </a:cubicBezTo>
                    <a:cubicBezTo>
                      <a:pt x="6995" y="2555"/>
                      <a:pt x="6758" y="2815"/>
                      <a:pt x="6522" y="3075"/>
                    </a:cubicBezTo>
                    <a:cubicBezTo>
                      <a:pt x="6286" y="3358"/>
                      <a:pt x="6073" y="3618"/>
                      <a:pt x="5837" y="3878"/>
                    </a:cubicBezTo>
                    <a:cubicBezTo>
                      <a:pt x="5388" y="4422"/>
                      <a:pt x="4986" y="4965"/>
                      <a:pt x="4632" y="5556"/>
                    </a:cubicBezTo>
                    <a:cubicBezTo>
                      <a:pt x="4514" y="5721"/>
                      <a:pt x="4419" y="5887"/>
                      <a:pt x="4325" y="6076"/>
                    </a:cubicBezTo>
                    <a:cubicBezTo>
                      <a:pt x="4277" y="6146"/>
                      <a:pt x="4254" y="6241"/>
                      <a:pt x="4183" y="6312"/>
                    </a:cubicBezTo>
                    <a:cubicBezTo>
                      <a:pt x="4065" y="6383"/>
                      <a:pt x="4041" y="6477"/>
                      <a:pt x="4018" y="6595"/>
                    </a:cubicBezTo>
                    <a:cubicBezTo>
                      <a:pt x="4065" y="6548"/>
                      <a:pt x="4136" y="6454"/>
                      <a:pt x="4159" y="6383"/>
                    </a:cubicBezTo>
                    <a:cubicBezTo>
                      <a:pt x="4207" y="6336"/>
                      <a:pt x="4254" y="6241"/>
                      <a:pt x="4301" y="6194"/>
                    </a:cubicBezTo>
                    <a:cubicBezTo>
                      <a:pt x="4396" y="6028"/>
                      <a:pt x="4490" y="5887"/>
                      <a:pt x="4608" y="5745"/>
                    </a:cubicBezTo>
                    <a:cubicBezTo>
                      <a:pt x="4774" y="5438"/>
                      <a:pt x="4986" y="5178"/>
                      <a:pt x="5199" y="4894"/>
                    </a:cubicBezTo>
                    <a:cubicBezTo>
                      <a:pt x="5601" y="4327"/>
                      <a:pt x="6026" y="3784"/>
                      <a:pt x="6498" y="3264"/>
                    </a:cubicBezTo>
                    <a:lnTo>
                      <a:pt x="7278" y="2366"/>
                    </a:lnTo>
                    <a:cubicBezTo>
                      <a:pt x="7313" y="2349"/>
                      <a:pt x="7284" y="2293"/>
                      <a:pt x="7256" y="2293"/>
                    </a:cubicBezTo>
                    <a:close/>
                    <a:moveTo>
                      <a:pt x="8468" y="2253"/>
                    </a:moveTo>
                    <a:cubicBezTo>
                      <a:pt x="8455" y="2253"/>
                      <a:pt x="8443" y="2258"/>
                      <a:pt x="8436" y="2272"/>
                    </a:cubicBezTo>
                    <a:cubicBezTo>
                      <a:pt x="7940" y="2910"/>
                      <a:pt x="7444" y="3524"/>
                      <a:pt x="6924" y="4115"/>
                    </a:cubicBezTo>
                    <a:cubicBezTo>
                      <a:pt x="6428" y="4705"/>
                      <a:pt x="5931" y="5320"/>
                      <a:pt x="5388" y="5910"/>
                    </a:cubicBezTo>
                    <a:cubicBezTo>
                      <a:pt x="5104" y="6241"/>
                      <a:pt x="4797" y="6595"/>
                      <a:pt x="4514" y="6926"/>
                    </a:cubicBezTo>
                    <a:cubicBezTo>
                      <a:pt x="4514" y="6926"/>
                      <a:pt x="4514" y="6937"/>
                      <a:pt x="4521" y="6937"/>
                    </a:cubicBezTo>
                    <a:cubicBezTo>
                      <a:pt x="4524" y="6937"/>
                      <a:pt x="4530" y="6934"/>
                      <a:pt x="4537" y="6926"/>
                    </a:cubicBezTo>
                    <a:cubicBezTo>
                      <a:pt x="4797" y="6619"/>
                      <a:pt x="5104" y="6359"/>
                      <a:pt x="5364" y="6052"/>
                    </a:cubicBezTo>
                    <a:lnTo>
                      <a:pt x="6168" y="5178"/>
                    </a:lnTo>
                    <a:cubicBezTo>
                      <a:pt x="6687" y="4587"/>
                      <a:pt x="7207" y="3996"/>
                      <a:pt x="7703" y="3382"/>
                    </a:cubicBezTo>
                    <a:cubicBezTo>
                      <a:pt x="7987" y="3028"/>
                      <a:pt x="8271" y="2697"/>
                      <a:pt x="8530" y="2342"/>
                    </a:cubicBezTo>
                    <a:cubicBezTo>
                      <a:pt x="8547" y="2291"/>
                      <a:pt x="8503" y="2253"/>
                      <a:pt x="8468" y="2253"/>
                    </a:cubicBezTo>
                    <a:close/>
                    <a:moveTo>
                      <a:pt x="7130" y="3659"/>
                    </a:moveTo>
                    <a:cubicBezTo>
                      <a:pt x="7123" y="3659"/>
                      <a:pt x="7117" y="3661"/>
                      <a:pt x="7113" y="3666"/>
                    </a:cubicBezTo>
                    <a:cubicBezTo>
                      <a:pt x="6617" y="4138"/>
                      <a:pt x="6144" y="4682"/>
                      <a:pt x="5695" y="5178"/>
                    </a:cubicBezTo>
                    <a:cubicBezTo>
                      <a:pt x="5459" y="5438"/>
                      <a:pt x="5223" y="5721"/>
                      <a:pt x="5010" y="5981"/>
                    </a:cubicBezTo>
                    <a:cubicBezTo>
                      <a:pt x="4774" y="6241"/>
                      <a:pt x="4561" y="6477"/>
                      <a:pt x="4372" y="6737"/>
                    </a:cubicBezTo>
                    <a:cubicBezTo>
                      <a:pt x="4254" y="6903"/>
                      <a:pt x="4136" y="7044"/>
                      <a:pt x="4041" y="7186"/>
                    </a:cubicBezTo>
                    <a:cubicBezTo>
                      <a:pt x="3963" y="7303"/>
                      <a:pt x="3885" y="7453"/>
                      <a:pt x="3820" y="7595"/>
                    </a:cubicBezTo>
                    <a:lnTo>
                      <a:pt x="3820" y="7595"/>
                    </a:lnTo>
                    <a:cubicBezTo>
                      <a:pt x="3878" y="7489"/>
                      <a:pt x="3967" y="7392"/>
                      <a:pt x="4041" y="7281"/>
                    </a:cubicBezTo>
                    <a:cubicBezTo>
                      <a:pt x="4136" y="7139"/>
                      <a:pt x="4254" y="7021"/>
                      <a:pt x="4325" y="6903"/>
                    </a:cubicBezTo>
                    <a:cubicBezTo>
                      <a:pt x="4537" y="6619"/>
                      <a:pt x="4774" y="6383"/>
                      <a:pt x="4986" y="6123"/>
                    </a:cubicBezTo>
                    <a:cubicBezTo>
                      <a:pt x="5435" y="5627"/>
                      <a:pt x="5908" y="5083"/>
                      <a:pt x="6380" y="4587"/>
                    </a:cubicBezTo>
                    <a:cubicBezTo>
                      <a:pt x="6640" y="4280"/>
                      <a:pt x="6900" y="4020"/>
                      <a:pt x="7160" y="3737"/>
                    </a:cubicBezTo>
                    <a:cubicBezTo>
                      <a:pt x="7199" y="3698"/>
                      <a:pt x="7158" y="3659"/>
                      <a:pt x="7130" y="3659"/>
                    </a:cubicBezTo>
                    <a:close/>
                    <a:moveTo>
                      <a:pt x="3820" y="7595"/>
                    </a:moveTo>
                    <a:cubicBezTo>
                      <a:pt x="3805" y="7623"/>
                      <a:pt x="3791" y="7652"/>
                      <a:pt x="3781" y="7682"/>
                    </a:cubicBezTo>
                    <a:cubicBezTo>
                      <a:pt x="3794" y="7654"/>
                      <a:pt x="3807" y="7624"/>
                      <a:pt x="3820" y="7595"/>
                    </a:cubicBezTo>
                    <a:close/>
                    <a:moveTo>
                      <a:pt x="8126" y="8308"/>
                    </a:moveTo>
                    <a:cubicBezTo>
                      <a:pt x="7934" y="8308"/>
                      <a:pt x="7739" y="8320"/>
                      <a:pt x="7538" y="8344"/>
                    </a:cubicBezTo>
                    <a:cubicBezTo>
                      <a:pt x="7302" y="8367"/>
                      <a:pt x="7113" y="8367"/>
                      <a:pt x="6877" y="8391"/>
                    </a:cubicBezTo>
                    <a:lnTo>
                      <a:pt x="6877" y="8415"/>
                    </a:lnTo>
                    <a:cubicBezTo>
                      <a:pt x="7255" y="8391"/>
                      <a:pt x="7633" y="8391"/>
                      <a:pt x="8034" y="8391"/>
                    </a:cubicBezTo>
                    <a:cubicBezTo>
                      <a:pt x="8412" y="8391"/>
                      <a:pt x="8790" y="8415"/>
                      <a:pt x="9168" y="8509"/>
                    </a:cubicBezTo>
                    <a:cubicBezTo>
                      <a:pt x="9381" y="8556"/>
                      <a:pt x="9617" y="8604"/>
                      <a:pt x="9830" y="8675"/>
                    </a:cubicBezTo>
                    <a:cubicBezTo>
                      <a:pt x="9877" y="8675"/>
                      <a:pt x="9924" y="8604"/>
                      <a:pt x="9854" y="8580"/>
                    </a:cubicBezTo>
                    <a:cubicBezTo>
                      <a:pt x="9499" y="8462"/>
                      <a:pt x="9097" y="8367"/>
                      <a:pt x="8696" y="8344"/>
                    </a:cubicBezTo>
                    <a:cubicBezTo>
                      <a:pt x="8507" y="8320"/>
                      <a:pt x="8318" y="8308"/>
                      <a:pt x="8126" y="8308"/>
                    </a:cubicBezTo>
                    <a:close/>
                    <a:moveTo>
                      <a:pt x="8380" y="1526"/>
                    </a:moveTo>
                    <a:cubicBezTo>
                      <a:pt x="8368" y="1526"/>
                      <a:pt x="8355" y="1530"/>
                      <a:pt x="8341" y="1539"/>
                    </a:cubicBezTo>
                    <a:cubicBezTo>
                      <a:pt x="8152" y="1752"/>
                      <a:pt x="7940" y="1964"/>
                      <a:pt x="7727" y="2201"/>
                    </a:cubicBezTo>
                    <a:cubicBezTo>
                      <a:pt x="7514" y="2413"/>
                      <a:pt x="7325" y="2650"/>
                      <a:pt x="7136" y="2839"/>
                    </a:cubicBezTo>
                    <a:lnTo>
                      <a:pt x="5979" y="4185"/>
                    </a:lnTo>
                    <a:cubicBezTo>
                      <a:pt x="5246" y="5060"/>
                      <a:pt x="4537" y="6005"/>
                      <a:pt x="3947" y="7021"/>
                    </a:cubicBezTo>
                    <a:cubicBezTo>
                      <a:pt x="3781" y="7281"/>
                      <a:pt x="3616" y="7564"/>
                      <a:pt x="3474" y="7848"/>
                    </a:cubicBezTo>
                    <a:cubicBezTo>
                      <a:pt x="3332" y="8131"/>
                      <a:pt x="3214" y="8438"/>
                      <a:pt x="3096" y="8722"/>
                    </a:cubicBezTo>
                    <a:cubicBezTo>
                      <a:pt x="3214" y="8486"/>
                      <a:pt x="3332" y="8226"/>
                      <a:pt x="3474" y="7966"/>
                    </a:cubicBezTo>
                    <a:cubicBezTo>
                      <a:pt x="3616" y="7682"/>
                      <a:pt x="3734" y="7446"/>
                      <a:pt x="3899" y="7210"/>
                    </a:cubicBezTo>
                    <a:cubicBezTo>
                      <a:pt x="4183" y="6714"/>
                      <a:pt x="4514" y="6241"/>
                      <a:pt x="4868" y="5768"/>
                    </a:cubicBezTo>
                    <a:cubicBezTo>
                      <a:pt x="5553" y="4823"/>
                      <a:pt x="6309" y="3949"/>
                      <a:pt x="7113" y="3075"/>
                    </a:cubicBezTo>
                    <a:cubicBezTo>
                      <a:pt x="7325" y="2839"/>
                      <a:pt x="7562" y="2602"/>
                      <a:pt x="7798" y="2342"/>
                    </a:cubicBezTo>
                    <a:cubicBezTo>
                      <a:pt x="8034" y="2106"/>
                      <a:pt x="8223" y="1870"/>
                      <a:pt x="8436" y="1610"/>
                    </a:cubicBezTo>
                    <a:cubicBezTo>
                      <a:pt x="8455" y="1591"/>
                      <a:pt x="8428" y="1526"/>
                      <a:pt x="8380" y="1526"/>
                    </a:cubicBezTo>
                    <a:close/>
                    <a:moveTo>
                      <a:pt x="38892" y="7753"/>
                    </a:moveTo>
                    <a:cubicBezTo>
                      <a:pt x="38301" y="7777"/>
                      <a:pt x="37687" y="7800"/>
                      <a:pt x="37096" y="7895"/>
                    </a:cubicBezTo>
                    <a:cubicBezTo>
                      <a:pt x="36505" y="7966"/>
                      <a:pt x="35915" y="8037"/>
                      <a:pt x="35324" y="8108"/>
                    </a:cubicBezTo>
                    <a:cubicBezTo>
                      <a:pt x="34143" y="8249"/>
                      <a:pt x="32914" y="8438"/>
                      <a:pt x="31733" y="8556"/>
                    </a:cubicBezTo>
                    <a:cubicBezTo>
                      <a:pt x="31425" y="8580"/>
                      <a:pt x="31095" y="8604"/>
                      <a:pt x="30740" y="8627"/>
                    </a:cubicBezTo>
                    <a:cubicBezTo>
                      <a:pt x="30386" y="8675"/>
                      <a:pt x="30055" y="8698"/>
                      <a:pt x="29701" y="8698"/>
                    </a:cubicBezTo>
                    <a:cubicBezTo>
                      <a:pt x="29677" y="8698"/>
                      <a:pt x="29677" y="8722"/>
                      <a:pt x="29701" y="8722"/>
                    </a:cubicBezTo>
                    <a:lnTo>
                      <a:pt x="30622" y="8722"/>
                    </a:lnTo>
                    <a:cubicBezTo>
                      <a:pt x="30906" y="8722"/>
                      <a:pt x="31213" y="8698"/>
                      <a:pt x="31496" y="8698"/>
                    </a:cubicBezTo>
                    <a:cubicBezTo>
                      <a:pt x="32087" y="8675"/>
                      <a:pt x="32725" y="8604"/>
                      <a:pt x="33316" y="8509"/>
                    </a:cubicBezTo>
                    <a:cubicBezTo>
                      <a:pt x="34521" y="8367"/>
                      <a:pt x="35702" y="8178"/>
                      <a:pt x="36907" y="8084"/>
                    </a:cubicBezTo>
                    <a:cubicBezTo>
                      <a:pt x="37592" y="7989"/>
                      <a:pt x="38277" y="7919"/>
                      <a:pt x="38915" y="7871"/>
                    </a:cubicBezTo>
                    <a:cubicBezTo>
                      <a:pt x="39010" y="7871"/>
                      <a:pt x="38986" y="7753"/>
                      <a:pt x="38892" y="7753"/>
                    </a:cubicBezTo>
                    <a:close/>
                    <a:moveTo>
                      <a:pt x="7744" y="8522"/>
                    </a:moveTo>
                    <a:cubicBezTo>
                      <a:pt x="7661" y="8522"/>
                      <a:pt x="7577" y="8525"/>
                      <a:pt x="7491" y="8533"/>
                    </a:cubicBezTo>
                    <a:cubicBezTo>
                      <a:pt x="6995" y="8580"/>
                      <a:pt x="6522" y="8604"/>
                      <a:pt x="6050" y="8722"/>
                    </a:cubicBezTo>
                    <a:cubicBezTo>
                      <a:pt x="5766" y="8769"/>
                      <a:pt x="5506" y="8864"/>
                      <a:pt x="5270" y="8935"/>
                    </a:cubicBezTo>
                    <a:cubicBezTo>
                      <a:pt x="5742" y="8816"/>
                      <a:pt x="6215" y="8722"/>
                      <a:pt x="6687" y="8698"/>
                    </a:cubicBezTo>
                    <a:cubicBezTo>
                      <a:pt x="7160" y="8675"/>
                      <a:pt x="7633" y="8675"/>
                      <a:pt x="8152" y="8675"/>
                    </a:cubicBezTo>
                    <a:cubicBezTo>
                      <a:pt x="8412" y="8675"/>
                      <a:pt x="8696" y="8698"/>
                      <a:pt x="8979" y="8722"/>
                    </a:cubicBezTo>
                    <a:cubicBezTo>
                      <a:pt x="9027" y="8722"/>
                      <a:pt x="9027" y="8675"/>
                      <a:pt x="8979" y="8627"/>
                    </a:cubicBezTo>
                    <a:cubicBezTo>
                      <a:pt x="8743" y="8580"/>
                      <a:pt x="8460" y="8580"/>
                      <a:pt x="8223" y="8533"/>
                    </a:cubicBezTo>
                    <a:cubicBezTo>
                      <a:pt x="8066" y="8533"/>
                      <a:pt x="7908" y="8522"/>
                      <a:pt x="7744" y="8522"/>
                    </a:cubicBezTo>
                    <a:close/>
                    <a:moveTo>
                      <a:pt x="12311" y="6950"/>
                    </a:moveTo>
                    <a:cubicBezTo>
                      <a:pt x="12311" y="6950"/>
                      <a:pt x="12287" y="6950"/>
                      <a:pt x="12311" y="6973"/>
                    </a:cubicBezTo>
                    <a:cubicBezTo>
                      <a:pt x="12972" y="7186"/>
                      <a:pt x="13658" y="7422"/>
                      <a:pt x="14319" y="7659"/>
                    </a:cubicBezTo>
                    <a:cubicBezTo>
                      <a:pt x="14957" y="7919"/>
                      <a:pt x="15619" y="8202"/>
                      <a:pt x="16257" y="8486"/>
                    </a:cubicBezTo>
                    <a:cubicBezTo>
                      <a:pt x="16611" y="8675"/>
                      <a:pt x="16965" y="8864"/>
                      <a:pt x="17296" y="9053"/>
                    </a:cubicBezTo>
                    <a:cubicBezTo>
                      <a:pt x="17301" y="9055"/>
                      <a:pt x="17307" y="9056"/>
                      <a:pt x="17313" y="9056"/>
                    </a:cubicBezTo>
                    <a:cubicBezTo>
                      <a:pt x="17362" y="9056"/>
                      <a:pt x="17433" y="8979"/>
                      <a:pt x="17391" y="8958"/>
                    </a:cubicBezTo>
                    <a:cubicBezTo>
                      <a:pt x="16776" y="8580"/>
                      <a:pt x="16115" y="8273"/>
                      <a:pt x="15477" y="8013"/>
                    </a:cubicBezTo>
                    <a:cubicBezTo>
                      <a:pt x="14815" y="7753"/>
                      <a:pt x="14130" y="7517"/>
                      <a:pt x="13469" y="7304"/>
                    </a:cubicBezTo>
                    <a:lnTo>
                      <a:pt x="12311" y="6950"/>
                    </a:lnTo>
                    <a:close/>
                    <a:moveTo>
                      <a:pt x="40144" y="7659"/>
                    </a:moveTo>
                    <a:cubicBezTo>
                      <a:pt x="39553" y="7777"/>
                      <a:pt x="38963" y="7895"/>
                      <a:pt x="38372" y="8037"/>
                    </a:cubicBezTo>
                    <a:cubicBezTo>
                      <a:pt x="37828" y="8202"/>
                      <a:pt x="37238" y="8320"/>
                      <a:pt x="36623" y="8415"/>
                    </a:cubicBezTo>
                    <a:cubicBezTo>
                      <a:pt x="36033" y="8533"/>
                      <a:pt x="35395" y="8627"/>
                      <a:pt x="34804" y="8722"/>
                    </a:cubicBezTo>
                    <a:cubicBezTo>
                      <a:pt x="34213" y="8816"/>
                      <a:pt x="33599" y="8864"/>
                      <a:pt x="33008" y="8935"/>
                    </a:cubicBezTo>
                    <a:cubicBezTo>
                      <a:pt x="32394" y="8982"/>
                      <a:pt x="31803" y="9005"/>
                      <a:pt x="31189" y="9053"/>
                    </a:cubicBezTo>
                    <a:lnTo>
                      <a:pt x="30953" y="9053"/>
                    </a:lnTo>
                    <a:cubicBezTo>
                      <a:pt x="31117" y="9059"/>
                      <a:pt x="31280" y="9062"/>
                      <a:pt x="31442" y="9062"/>
                    </a:cubicBezTo>
                    <a:cubicBezTo>
                      <a:pt x="31884" y="9062"/>
                      <a:pt x="32316" y="9040"/>
                      <a:pt x="32749" y="9005"/>
                    </a:cubicBezTo>
                    <a:cubicBezTo>
                      <a:pt x="33363" y="8982"/>
                      <a:pt x="33954" y="8935"/>
                      <a:pt x="34568" y="8864"/>
                    </a:cubicBezTo>
                    <a:cubicBezTo>
                      <a:pt x="35182" y="8816"/>
                      <a:pt x="35773" y="8722"/>
                      <a:pt x="36364" y="8604"/>
                    </a:cubicBezTo>
                    <a:cubicBezTo>
                      <a:pt x="36954" y="8486"/>
                      <a:pt x="37592" y="8391"/>
                      <a:pt x="38183" y="8249"/>
                    </a:cubicBezTo>
                    <a:cubicBezTo>
                      <a:pt x="38774" y="8131"/>
                      <a:pt x="39388" y="8013"/>
                      <a:pt x="39979" y="7871"/>
                    </a:cubicBezTo>
                    <a:cubicBezTo>
                      <a:pt x="40026" y="7824"/>
                      <a:pt x="40120" y="7824"/>
                      <a:pt x="40191" y="7800"/>
                    </a:cubicBezTo>
                    <a:cubicBezTo>
                      <a:pt x="40262" y="7777"/>
                      <a:pt x="40238" y="7659"/>
                      <a:pt x="40144" y="7659"/>
                    </a:cubicBezTo>
                    <a:close/>
                    <a:moveTo>
                      <a:pt x="40191" y="8108"/>
                    </a:moveTo>
                    <a:cubicBezTo>
                      <a:pt x="39341" y="8320"/>
                      <a:pt x="38514" y="8509"/>
                      <a:pt x="37639" y="8698"/>
                    </a:cubicBezTo>
                    <a:cubicBezTo>
                      <a:pt x="36812" y="8864"/>
                      <a:pt x="35962" y="9053"/>
                      <a:pt x="35111" y="9147"/>
                    </a:cubicBezTo>
                    <a:cubicBezTo>
                      <a:pt x="34639" y="9194"/>
                      <a:pt x="34143" y="9265"/>
                      <a:pt x="33670" y="9289"/>
                    </a:cubicBezTo>
                    <a:lnTo>
                      <a:pt x="33670" y="9313"/>
                    </a:lnTo>
                    <a:cubicBezTo>
                      <a:pt x="34095" y="9313"/>
                      <a:pt x="34521" y="9289"/>
                      <a:pt x="34970" y="9265"/>
                    </a:cubicBezTo>
                    <a:cubicBezTo>
                      <a:pt x="35395" y="9218"/>
                      <a:pt x="35820" y="9171"/>
                      <a:pt x="36269" y="9076"/>
                    </a:cubicBezTo>
                    <a:cubicBezTo>
                      <a:pt x="37120" y="8935"/>
                      <a:pt x="37970" y="8745"/>
                      <a:pt x="38797" y="8556"/>
                    </a:cubicBezTo>
                    <a:lnTo>
                      <a:pt x="40215" y="8202"/>
                    </a:lnTo>
                    <a:cubicBezTo>
                      <a:pt x="40223" y="8204"/>
                      <a:pt x="40231" y="8205"/>
                      <a:pt x="40238" y="8205"/>
                    </a:cubicBezTo>
                    <a:cubicBezTo>
                      <a:pt x="40304" y="8205"/>
                      <a:pt x="40277" y="8108"/>
                      <a:pt x="40191" y="8108"/>
                    </a:cubicBezTo>
                    <a:close/>
                    <a:moveTo>
                      <a:pt x="9948" y="6619"/>
                    </a:moveTo>
                    <a:cubicBezTo>
                      <a:pt x="9924" y="6619"/>
                      <a:pt x="9924" y="6666"/>
                      <a:pt x="9948" y="6666"/>
                    </a:cubicBezTo>
                    <a:cubicBezTo>
                      <a:pt x="10066" y="6714"/>
                      <a:pt x="10184" y="6737"/>
                      <a:pt x="10302" y="6784"/>
                    </a:cubicBezTo>
                    <a:lnTo>
                      <a:pt x="10657" y="6855"/>
                    </a:lnTo>
                    <a:lnTo>
                      <a:pt x="11366" y="7044"/>
                    </a:lnTo>
                    <a:cubicBezTo>
                      <a:pt x="11838" y="7162"/>
                      <a:pt x="12311" y="7304"/>
                      <a:pt x="12783" y="7493"/>
                    </a:cubicBezTo>
                    <a:cubicBezTo>
                      <a:pt x="13728" y="7800"/>
                      <a:pt x="14650" y="8155"/>
                      <a:pt x="15524" y="8604"/>
                    </a:cubicBezTo>
                    <a:cubicBezTo>
                      <a:pt x="16020" y="8840"/>
                      <a:pt x="16540" y="9100"/>
                      <a:pt x="17013" y="9383"/>
                    </a:cubicBezTo>
                    <a:cubicBezTo>
                      <a:pt x="17018" y="9386"/>
                      <a:pt x="17023" y="9387"/>
                      <a:pt x="17029" y="9387"/>
                    </a:cubicBezTo>
                    <a:cubicBezTo>
                      <a:pt x="17074" y="9387"/>
                      <a:pt x="17123" y="9310"/>
                      <a:pt x="17060" y="9289"/>
                    </a:cubicBezTo>
                    <a:cubicBezTo>
                      <a:pt x="16658" y="9029"/>
                      <a:pt x="16209" y="8816"/>
                      <a:pt x="15737" y="8580"/>
                    </a:cubicBezTo>
                    <a:cubicBezTo>
                      <a:pt x="15288" y="8367"/>
                      <a:pt x="14839" y="8155"/>
                      <a:pt x="14366" y="7966"/>
                    </a:cubicBezTo>
                    <a:cubicBezTo>
                      <a:pt x="13469" y="7564"/>
                      <a:pt x="12523" y="7257"/>
                      <a:pt x="11531" y="6973"/>
                    </a:cubicBezTo>
                    <a:cubicBezTo>
                      <a:pt x="11295" y="6926"/>
                      <a:pt x="11035" y="6855"/>
                      <a:pt x="10775" y="6784"/>
                    </a:cubicBezTo>
                    <a:cubicBezTo>
                      <a:pt x="10633" y="6737"/>
                      <a:pt x="10515" y="6714"/>
                      <a:pt x="10350" y="6690"/>
                    </a:cubicBezTo>
                    <a:cubicBezTo>
                      <a:pt x="10208" y="6643"/>
                      <a:pt x="10090" y="6619"/>
                      <a:pt x="9948" y="6619"/>
                    </a:cubicBezTo>
                    <a:close/>
                    <a:moveTo>
                      <a:pt x="7727" y="8793"/>
                    </a:moveTo>
                    <a:cubicBezTo>
                      <a:pt x="7373" y="8793"/>
                      <a:pt x="7018" y="8816"/>
                      <a:pt x="6664" y="8864"/>
                    </a:cubicBezTo>
                    <a:cubicBezTo>
                      <a:pt x="6262" y="8911"/>
                      <a:pt x="5861" y="8982"/>
                      <a:pt x="5482" y="9076"/>
                    </a:cubicBezTo>
                    <a:cubicBezTo>
                      <a:pt x="6168" y="8958"/>
                      <a:pt x="6900" y="8887"/>
                      <a:pt x="7585" y="8887"/>
                    </a:cubicBezTo>
                    <a:cubicBezTo>
                      <a:pt x="8294" y="8887"/>
                      <a:pt x="8979" y="8982"/>
                      <a:pt x="9665" y="9100"/>
                    </a:cubicBezTo>
                    <a:cubicBezTo>
                      <a:pt x="10066" y="9194"/>
                      <a:pt x="10444" y="9289"/>
                      <a:pt x="10822" y="9407"/>
                    </a:cubicBezTo>
                    <a:cubicBezTo>
                      <a:pt x="10830" y="9410"/>
                      <a:pt x="10837" y="9411"/>
                      <a:pt x="10844" y="9411"/>
                    </a:cubicBezTo>
                    <a:cubicBezTo>
                      <a:pt x="10897" y="9411"/>
                      <a:pt x="10909" y="9334"/>
                      <a:pt x="10846" y="9313"/>
                    </a:cubicBezTo>
                    <a:cubicBezTo>
                      <a:pt x="10562" y="9194"/>
                      <a:pt x="10208" y="9100"/>
                      <a:pt x="9854" y="9053"/>
                    </a:cubicBezTo>
                    <a:lnTo>
                      <a:pt x="8790" y="8864"/>
                    </a:lnTo>
                    <a:cubicBezTo>
                      <a:pt x="8436" y="8816"/>
                      <a:pt x="8082" y="8793"/>
                      <a:pt x="7727" y="8793"/>
                    </a:cubicBezTo>
                    <a:close/>
                    <a:moveTo>
                      <a:pt x="40180" y="8837"/>
                    </a:moveTo>
                    <a:cubicBezTo>
                      <a:pt x="40176" y="8837"/>
                      <a:pt x="40172" y="8838"/>
                      <a:pt x="40168" y="8840"/>
                    </a:cubicBezTo>
                    <a:cubicBezTo>
                      <a:pt x="39600" y="8982"/>
                      <a:pt x="39057" y="9100"/>
                      <a:pt x="38514" y="9218"/>
                    </a:cubicBezTo>
                    <a:cubicBezTo>
                      <a:pt x="37947" y="9336"/>
                      <a:pt x="37380" y="9407"/>
                      <a:pt x="36812" y="9454"/>
                    </a:cubicBezTo>
                    <a:cubicBezTo>
                      <a:pt x="36269" y="9525"/>
                      <a:pt x="35702" y="9549"/>
                      <a:pt x="35135" y="9572"/>
                    </a:cubicBezTo>
                    <a:cubicBezTo>
                      <a:pt x="34959" y="9587"/>
                      <a:pt x="34785" y="9593"/>
                      <a:pt x="34613" y="9593"/>
                    </a:cubicBezTo>
                    <a:cubicBezTo>
                      <a:pt x="34229" y="9593"/>
                      <a:pt x="33849" y="9565"/>
                      <a:pt x="33457" y="9549"/>
                    </a:cubicBezTo>
                    <a:cubicBezTo>
                      <a:pt x="32890" y="9525"/>
                      <a:pt x="32323" y="9454"/>
                      <a:pt x="31780" y="9407"/>
                    </a:cubicBezTo>
                    <a:cubicBezTo>
                      <a:pt x="31709" y="9407"/>
                      <a:pt x="31614" y="9360"/>
                      <a:pt x="31567" y="9360"/>
                    </a:cubicBezTo>
                    <a:lnTo>
                      <a:pt x="31567" y="9407"/>
                    </a:lnTo>
                    <a:cubicBezTo>
                      <a:pt x="31827" y="9454"/>
                      <a:pt x="32134" y="9525"/>
                      <a:pt x="32394" y="9549"/>
                    </a:cubicBezTo>
                    <a:cubicBezTo>
                      <a:pt x="32678" y="9572"/>
                      <a:pt x="32961" y="9596"/>
                      <a:pt x="33245" y="9643"/>
                    </a:cubicBezTo>
                    <a:cubicBezTo>
                      <a:pt x="33812" y="9691"/>
                      <a:pt x="34379" y="9691"/>
                      <a:pt x="34970" y="9691"/>
                    </a:cubicBezTo>
                    <a:cubicBezTo>
                      <a:pt x="35513" y="9691"/>
                      <a:pt x="36104" y="9667"/>
                      <a:pt x="36671" y="9596"/>
                    </a:cubicBezTo>
                    <a:cubicBezTo>
                      <a:pt x="37214" y="9549"/>
                      <a:pt x="37758" y="9502"/>
                      <a:pt x="38325" y="9407"/>
                    </a:cubicBezTo>
                    <a:cubicBezTo>
                      <a:pt x="38892" y="9313"/>
                      <a:pt x="39459" y="9194"/>
                      <a:pt x="39979" y="9005"/>
                    </a:cubicBezTo>
                    <a:cubicBezTo>
                      <a:pt x="40049" y="8982"/>
                      <a:pt x="40120" y="8982"/>
                      <a:pt x="40191" y="8958"/>
                    </a:cubicBezTo>
                    <a:cubicBezTo>
                      <a:pt x="40234" y="8937"/>
                      <a:pt x="40218" y="8837"/>
                      <a:pt x="40180" y="8837"/>
                    </a:cubicBezTo>
                    <a:close/>
                    <a:moveTo>
                      <a:pt x="12098" y="8108"/>
                    </a:moveTo>
                    <a:cubicBezTo>
                      <a:pt x="12098" y="8108"/>
                      <a:pt x="12075" y="8108"/>
                      <a:pt x="12098" y="8131"/>
                    </a:cubicBezTo>
                    <a:cubicBezTo>
                      <a:pt x="12571" y="8391"/>
                      <a:pt x="13067" y="8675"/>
                      <a:pt x="13587" y="8911"/>
                    </a:cubicBezTo>
                    <a:cubicBezTo>
                      <a:pt x="14059" y="9100"/>
                      <a:pt x="14579" y="9289"/>
                      <a:pt x="15075" y="9502"/>
                    </a:cubicBezTo>
                    <a:cubicBezTo>
                      <a:pt x="15382" y="9572"/>
                      <a:pt x="15666" y="9691"/>
                      <a:pt x="15997" y="9761"/>
                    </a:cubicBezTo>
                    <a:cubicBezTo>
                      <a:pt x="16068" y="9761"/>
                      <a:pt x="16091" y="9691"/>
                      <a:pt x="16020" y="9667"/>
                    </a:cubicBezTo>
                    <a:cubicBezTo>
                      <a:pt x="15501" y="9478"/>
                      <a:pt x="14957" y="9313"/>
                      <a:pt x="14461" y="9124"/>
                    </a:cubicBezTo>
                    <a:cubicBezTo>
                      <a:pt x="13941" y="8935"/>
                      <a:pt x="13421" y="8722"/>
                      <a:pt x="12925" y="8486"/>
                    </a:cubicBezTo>
                    <a:cubicBezTo>
                      <a:pt x="12642" y="8367"/>
                      <a:pt x="12358" y="8226"/>
                      <a:pt x="12098" y="8108"/>
                    </a:cubicBezTo>
                    <a:close/>
                    <a:moveTo>
                      <a:pt x="7018" y="9124"/>
                    </a:moveTo>
                    <a:cubicBezTo>
                      <a:pt x="6711" y="9124"/>
                      <a:pt x="6428" y="9124"/>
                      <a:pt x="6097" y="9171"/>
                    </a:cubicBezTo>
                    <a:cubicBezTo>
                      <a:pt x="6242" y="9158"/>
                      <a:pt x="6386" y="9152"/>
                      <a:pt x="6529" y="9152"/>
                    </a:cubicBezTo>
                    <a:cubicBezTo>
                      <a:pt x="6920" y="9152"/>
                      <a:pt x="7306" y="9196"/>
                      <a:pt x="7703" y="9265"/>
                    </a:cubicBezTo>
                    <a:cubicBezTo>
                      <a:pt x="8223" y="9313"/>
                      <a:pt x="8767" y="9431"/>
                      <a:pt x="9263" y="9549"/>
                    </a:cubicBezTo>
                    <a:cubicBezTo>
                      <a:pt x="9570" y="9596"/>
                      <a:pt x="9854" y="9691"/>
                      <a:pt x="10161" y="9761"/>
                    </a:cubicBezTo>
                    <a:cubicBezTo>
                      <a:pt x="10174" y="9766"/>
                      <a:pt x="10186" y="9768"/>
                      <a:pt x="10197" y="9768"/>
                    </a:cubicBezTo>
                    <a:cubicBezTo>
                      <a:pt x="10245" y="9768"/>
                      <a:pt x="10266" y="9729"/>
                      <a:pt x="10208" y="9691"/>
                    </a:cubicBezTo>
                    <a:cubicBezTo>
                      <a:pt x="9948" y="9596"/>
                      <a:pt x="9688" y="9549"/>
                      <a:pt x="9405" y="9502"/>
                    </a:cubicBezTo>
                    <a:lnTo>
                      <a:pt x="8625" y="9313"/>
                    </a:lnTo>
                    <a:cubicBezTo>
                      <a:pt x="8082" y="9218"/>
                      <a:pt x="7562" y="9124"/>
                      <a:pt x="7018" y="9124"/>
                    </a:cubicBezTo>
                    <a:close/>
                    <a:moveTo>
                      <a:pt x="2526" y="5906"/>
                    </a:moveTo>
                    <a:cubicBezTo>
                      <a:pt x="2519" y="5906"/>
                      <a:pt x="2512" y="5907"/>
                      <a:pt x="2505" y="5910"/>
                    </a:cubicBezTo>
                    <a:cubicBezTo>
                      <a:pt x="2057" y="6359"/>
                      <a:pt x="1773" y="6903"/>
                      <a:pt x="1466" y="7422"/>
                    </a:cubicBezTo>
                    <a:cubicBezTo>
                      <a:pt x="1182" y="7919"/>
                      <a:pt x="899" y="8462"/>
                      <a:pt x="710" y="9005"/>
                    </a:cubicBezTo>
                    <a:cubicBezTo>
                      <a:pt x="592" y="9336"/>
                      <a:pt x="473" y="9667"/>
                      <a:pt x="403" y="9998"/>
                    </a:cubicBezTo>
                    <a:lnTo>
                      <a:pt x="403" y="9998"/>
                    </a:lnTo>
                    <a:cubicBezTo>
                      <a:pt x="615" y="9431"/>
                      <a:pt x="852" y="8911"/>
                      <a:pt x="1111" y="8367"/>
                    </a:cubicBezTo>
                    <a:cubicBezTo>
                      <a:pt x="1371" y="7824"/>
                      <a:pt x="1678" y="7328"/>
                      <a:pt x="1962" y="6832"/>
                    </a:cubicBezTo>
                    <a:cubicBezTo>
                      <a:pt x="2151" y="6548"/>
                      <a:pt x="2364" y="6265"/>
                      <a:pt x="2600" y="6005"/>
                    </a:cubicBezTo>
                    <a:cubicBezTo>
                      <a:pt x="2620" y="5964"/>
                      <a:pt x="2570" y="5906"/>
                      <a:pt x="2526" y="5906"/>
                    </a:cubicBezTo>
                    <a:close/>
                    <a:moveTo>
                      <a:pt x="9121" y="6737"/>
                    </a:moveTo>
                    <a:cubicBezTo>
                      <a:pt x="9168" y="6784"/>
                      <a:pt x="9239" y="6808"/>
                      <a:pt x="9334" y="6808"/>
                    </a:cubicBezTo>
                    <a:cubicBezTo>
                      <a:pt x="9381" y="6832"/>
                      <a:pt x="9476" y="6855"/>
                      <a:pt x="9523" y="6855"/>
                    </a:cubicBezTo>
                    <a:cubicBezTo>
                      <a:pt x="9688" y="6903"/>
                      <a:pt x="9806" y="6950"/>
                      <a:pt x="9948" y="6973"/>
                    </a:cubicBezTo>
                    <a:lnTo>
                      <a:pt x="10751" y="7233"/>
                    </a:lnTo>
                    <a:cubicBezTo>
                      <a:pt x="11271" y="7422"/>
                      <a:pt x="11815" y="7588"/>
                      <a:pt x="12334" y="7800"/>
                    </a:cubicBezTo>
                    <a:cubicBezTo>
                      <a:pt x="13398" y="8226"/>
                      <a:pt x="14437" y="8651"/>
                      <a:pt x="15477" y="9194"/>
                    </a:cubicBezTo>
                    <a:cubicBezTo>
                      <a:pt x="16020" y="9478"/>
                      <a:pt x="16587" y="9809"/>
                      <a:pt x="17154" y="10116"/>
                    </a:cubicBezTo>
                    <a:cubicBezTo>
                      <a:pt x="17160" y="10118"/>
                      <a:pt x="17165" y="10120"/>
                      <a:pt x="17170" y="10120"/>
                    </a:cubicBezTo>
                    <a:cubicBezTo>
                      <a:pt x="17211" y="10120"/>
                      <a:pt x="17244" y="10042"/>
                      <a:pt x="17202" y="10021"/>
                    </a:cubicBezTo>
                    <a:cubicBezTo>
                      <a:pt x="16729" y="9738"/>
                      <a:pt x="16233" y="9454"/>
                      <a:pt x="15737" y="9194"/>
                    </a:cubicBezTo>
                    <a:cubicBezTo>
                      <a:pt x="15241" y="8935"/>
                      <a:pt x="14697" y="8698"/>
                      <a:pt x="14201" y="8462"/>
                    </a:cubicBezTo>
                    <a:cubicBezTo>
                      <a:pt x="13161" y="7989"/>
                      <a:pt x="12075" y="7564"/>
                      <a:pt x="10988" y="7210"/>
                    </a:cubicBezTo>
                    <a:cubicBezTo>
                      <a:pt x="10681" y="7139"/>
                      <a:pt x="10350" y="7044"/>
                      <a:pt x="10066" y="6950"/>
                    </a:cubicBezTo>
                    <a:cubicBezTo>
                      <a:pt x="9924" y="6926"/>
                      <a:pt x="9759" y="6855"/>
                      <a:pt x="9594" y="6832"/>
                    </a:cubicBezTo>
                    <a:cubicBezTo>
                      <a:pt x="9499" y="6808"/>
                      <a:pt x="9452" y="6808"/>
                      <a:pt x="9357" y="6784"/>
                    </a:cubicBezTo>
                    <a:cubicBezTo>
                      <a:pt x="9263" y="6737"/>
                      <a:pt x="9216" y="6737"/>
                      <a:pt x="9121" y="6737"/>
                    </a:cubicBezTo>
                    <a:close/>
                    <a:moveTo>
                      <a:pt x="9806" y="7210"/>
                    </a:moveTo>
                    <a:cubicBezTo>
                      <a:pt x="9806" y="7210"/>
                      <a:pt x="9759" y="7210"/>
                      <a:pt x="9806" y="7257"/>
                    </a:cubicBezTo>
                    <a:cubicBezTo>
                      <a:pt x="10681" y="7800"/>
                      <a:pt x="11578" y="8344"/>
                      <a:pt x="12523" y="8816"/>
                    </a:cubicBezTo>
                    <a:cubicBezTo>
                      <a:pt x="12972" y="9053"/>
                      <a:pt x="13469" y="9289"/>
                      <a:pt x="13965" y="9502"/>
                    </a:cubicBezTo>
                    <a:cubicBezTo>
                      <a:pt x="14437" y="9691"/>
                      <a:pt x="14933" y="9880"/>
                      <a:pt x="15430" y="10021"/>
                    </a:cubicBezTo>
                    <a:cubicBezTo>
                      <a:pt x="15997" y="10210"/>
                      <a:pt x="16564" y="10376"/>
                      <a:pt x="17154" y="10518"/>
                    </a:cubicBezTo>
                    <a:cubicBezTo>
                      <a:pt x="17202" y="10518"/>
                      <a:pt x="17249" y="10470"/>
                      <a:pt x="17178" y="10447"/>
                    </a:cubicBezTo>
                    <a:cubicBezTo>
                      <a:pt x="16658" y="10258"/>
                      <a:pt x="16138" y="10116"/>
                      <a:pt x="15642" y="9974"/>
                    </a:cubicBezTo>
                    <a:cubicBezTo>
                      <a:pt x="15146" y="9809"/>
                      <a:pt x="14626" y="9643"/>
                      <a:pt x="14154" y="9431"/>
                    </a:cubicBezTo>
                    <a:cubicBezTo>
                      <a:pt x="13185" y="9053"/>
                      <a:pt x="12240" y="8580"/>
                      <a:pt x="11342" y="8084"/>
                    </a:cubicBezTo>
                    <a:cubicBezTo>
                      <a:pt x="10822" y="7777"/>
                      <a:pt x="10302" y="7517"/>
                      <a:pt x="9806" y="7210"/>
                    </a:cubicBezTo>
                    <a:close/>
                    <a:moveTo>
                      <a:pt x="2053" y="8182"/>
                    </a:moveTo>
                    <a:cubicBezTo>
                      <a:pt x="2039" y="8182"/>
                      <a:pt x="2023" y="8188"/>
                      <a:pt x="2009" y="8202"/>
                    </a:cubicBezTo>
                    <a:cubicBezTo>
                      <a:pt x="1726" y="8556"/>
                      <a:pt x="1537" y="8911"/>
                      <a:pt x="1324" y="9289"/>
                    </a:cubicBezTo>
                    <a:cubicBezTo>
                      <a:pt x="1111" y="9667"/>
                      <a:pt x="946" y="10045"/>
                      <a:pt x="781" y="10447"/>
                    </a:cubicBezTo>
                    <a:cubicBezTo>
                      <a:pt x="710" y="10683"/>
                      <a:pt x="639" y="10919"/>
                      <a:pt x="544" y="11108"/>
                    </a:cubicBezTo>
                    <a:cubicBezTo>
                      <a:pt x="544" y="11108"/>
                      <a:pt x="544" y="11129"/>
                      <a:pt x="558" y="11129"/>
                    </a:cubicBezTo>
                    <a:cubicBezTo>
                      <a:pt x="565" y="11129"/>
                      <a:pt x="576" y="11124"/>
                      <a:pt x="592" y="11108"/>
                    </a:cubicBezTo>
                    <a:cubicBezTo>
                      <a:pt x="875" y="10329"/>
                      <a:pt x="1253" y="9549"/>
                      <a:pt x="1702" y="8816"/>
                    </a:cubicBezTo>
                    <a:cubicBezTo>
                      <a:pt x="1820" y="8675"/>
                      <a:pt x="1938" y="8462"/>
                      <a:pt x="2080" y="8249"/>
                    </a:cubicBezTo>
                    <a:cubicBezTo>
                      <a:pt x="2114" y="8216"/>
                      <a:pt x="2088" y="8182"/>
                      <a:pt x="2053" y="8182"/>
                    </a:cubicBezTo>
                    <a:close/>
                    <a:moveTo>
                      <a:pt x="6008" y="10768"/>
                    </a:moveTo>
                    <a:cubicBezTo>
                      <a:pt x="5870" y="10768"/>
                      <a:pt x="5734" y="10771"/>
                      <a:pt x="5601" y="10777"/>
                    </a:cubicBezTo>
                    <a:cubicBezTo>
                      <a:pt x="5104" y="10825"/>
                      <a:pt x="4632" y="10943"/>
                      <a:pt x="4159" y="11085"/>
                    </a:cubicBezTo>
                    <a:cubicBezTo>
                      <a:pt x="3899" y="11179"/>
                      <a:pt x="3616" y="11274"/>
                      <a:pt x="3380" y="11368"/>
                    </a:cubicBezTo>
                    <a:cubicBezTo>
                      <a:pt x="3356" y="11368"/>
                      <a:pt x="3380" y="11415"/>
                      <a:pt x="3427" y="11415"/>
                    </a:cubicBezTo>
                    <a:cubicBezTo>
                      <a:pt x="3852" y="11226"/>
                      <a:pt x="4325" y="11108"/>
                      <a:pt x="4845" y="11037"/>
                    </a:cubicBezTo>
                    <a:cubicBezTo>
                      <a:pt x="5293" y="10943"/>
                      <a:pt x="5813" y="10919"/>
                      <a:pt x="6309" y="10919"/>
                    </a:cubicBezTo>
                    <a:cubicBezTo>
                      <a:pt x="6617" y="10919"/>
                      <a:pt x="6877" y="10943"/>
                      <a:pt x="7160" y="10943"/>
                    </a:cubicBezTo>
                    <a:cubicBezTo>
                      <a:pt x="7207" y="10943"/>
                      <a:pt x="7207" y="10825"/>
                      <a:pt x="7136" y="10825"/>
                    </a:cubicBezTo>
                    <a:cubicBezTo>
                      <a:pt x="6773" y="10790"/>
                      <a:pt x="6385" y="10768"/>
                      <a:pt x="6008" y="10768"/>
                    </a:cubicBezTo>
                    <a:close/>
                    <a:moveTo>
                      <a:pt x="61856" y="8331"/>
                    </a:moveTo>
                    <a:cubicBezTo>
                      <a:pt x="61837" y="8331"/>
                      <a:pt x="61819" y="8341"/>
                      <a:pt x="61810" y="8367"/>
                    </a:cubicBezTo>
                    <a:cubicBezTo>
                      <a:pt x="61621" y="8745"/>
                      <a:pt x="61479" y="9124"/>
                      <a:pt x="61361" y="9549"/>
                    </a:cubicBezTo>
                    <a:cubicBezTo>
                      <a:pt x="61267" y="9903"/>
                      <a:pt x="61172" y="10329"/>
                      <a:pt x="61101" y="10730"/>
                    </a:cubicBezTo>
                    <a:lnTo>
                      <a:pt x="61007" y="11439"/>
                    </a:lnTo>
                    <a:cubicBezTo>
                      <a:pt x="61007" y="11451"/>
                      <a:pt x="61013" y="11457"/>
                      <a:pt x="61019" y="11457"/>
                    </a:cubicBezTo>
                    <a:cubicBezTo>
                      <a:pt x="61025" y="11457"/>
                      <a:pt x="61031" y="11451"/>
                      <a:pt x="61031" y="11439"/>
                    </a:cubicBezTo>
                    <a:cubicBezTo>
                      <a:pt x="61196" y="10612"/>
                      <a:pt x="61385" y="9809"/>
                      <a:pt x="61668" y="9053"/>
                    </a:cubicBezTo>
                    <a:cubicBezTo>
                      <a:pt x="61739" y="8840"/>
                      <a:pt x="61834" y="8604"/>
                      <a:pt x="61905" y="8391"/>
                    </a:cubicBezTo>
                    <a:cubicBezTo>
                      <a:pt x="61920" y="8361"/>
                      <a:pt x="61887" y="8331"/>
                      <a:pt x="61856" y="8331"/>
                    </a:cubicBezTo>
                    <a:close/>
                    <a:moveTo>
                      <a:pt x="61594" y="8594"/>
                    </a:moveTo>
                    <a:cubicBezTo>
                      <a:pt x="61588" y="8594"/>
                      <a:pt x="61581" y="8597"/>
                      <a:pt x="61574" y="8604"/>
                    </a:cubicBezTo>
                    <a:cubicBezTo>
                      <a:pt x="61361" y="8958"/>
                      <a:pt x="61243" y="9313"/>
                      <a:pt x="61125" y="9691"/>
                    </a:cubicBezTo>
                    <a:cubicBezTo>
                      <a:pt x="61031" y="10069"/>
                      <a:pt x="60936" y="10470"/>
                      <a:pt x="60912" y="10848"/>
                    </a:cubicBezTo>
                    <a:cubicBezTo>
                      <a:pt x="60912" y="11085"/>
                      <a:pt x="60889" y="11321"/>
                      <a:pt x="60889" y="11534"/>
                    </a:cubicBezTo>
                    <a:cubicBezTo>
                      <a:pt x="60936" y="11132"/>
                      <a:pt x="61007" y="10754"/>
                      <a:pt x="61101" y="10376"/>
                    </a:cubicBezTo>
                    <a:cubicBezTo>
                      <a:pt x="61172" y="9998"/>
                      <a:pt x="61267" y="9596"/>
                      <a:pt x="61385" y="9265"/>
                    </a:cubicBezTo>
                    <a:cubicBezTo>
                      <a:pt x="61479" y="9053"/>
                      <a:pt x="61527" y="8840"/>
                      <a:pt x="61621" y="8627"/>
                    </a:cubicBezTo>
                    <a:cubicBezTo>
                      <a:pt x="61621" y="8611"/>
                      <a:pt x="61609" y="8594"/>
                      <a:pt x="61594" y="8594"/>
                    </a:cubicBezTo>
                    <a:close/>
                    <a:moveTo>
                      <a:pt x="60889" y="11534"/>
                    </a:moveTo>
                    <a:cubicBezTo>
                      <a:pt x="60877" y="11545"/>
                      <a:pt x="60877" y="11551"/>
                      <a:pt x="60880" y="11551"/>
                    </a:cubicBezTo>
                    <a:cubicBezTo>
                      <a:pt x="60883" y="11551"/>
                      <a:pt x="60889" y="11545"/>
                      <a:pt x="60889" y="11534"/>
                    </a:cubicBezTo>
                    <a:close/>
                    <a:moveTo>
                      <a:pt x="1356" y="6813"/>
                    </a:moveTo>
                    <a:cubicBezTo>
                      <a:pt x="1343" y="6813"/>
                      <a:pt x="1331" y="6818"/>
                      <a:pt x="1324" y="6832"/>
                    </a:cubicBezTo>
                    <a:cubicBezTo>
                      <a:pt x="946" y="7399"/>
                      <a:pt x="639" y="7989"/>
                      <a:pt x="426" y="8604"/>
                    </a:cubicBezTo>
                    <a:cubicBezTo>
                      <a:pt x="190" y="9218"/>
                      <a:pt x="72" y="9880"/>
                      <a:pt x="25" y="10518"/>
                    </a:cubicBezTo>
                    <a:cubicBezTo>
                      <a:pt x="1" y="10919"/>
                      <a:pt x="1" y="11274"/>
                      <a:pt x="25" y="11652"/>
                    </a:cubicBezTo>
                    <a:cubicBezTo>
                      <a:pt x="25" y="11321"/>
                      <a:pt x="48" y="10990"/>
                      <a:pt x="72" y="10683"/>
                    </a:cubicBezTo>
                    <a:cubicBezTo>
                      <a:pt x="95" y="10352"/>
                      <a:pt x="166" y="10021"/>
                      <a:pt x="237" y="9691"/>
                    </a:cubicBezTo>
                    <a:cubicBezTo>
                      <a:pt x="379" y="9076"/>
                      <a:pt x="592" y="8462"/>
                      <a:pt x="875" y="7871"/>
                    </a:cubicBezTo>
                    <a:cubicBezTo>
                      <a:pt x="1017" y="7541"/>
                      <a:pt x="1230" y="7210"/>
                      <a:pt x="1419" y="6903"/>
                    </a:cubicBezTo>
                    <a:cubicBezTo>
                      <a:pt x="1436" y="6851"/>
                      <a:pt x="1391" y="6813"/>
                      <a:pt x="1356" y="6813"/>
                    </a:cubicBezTo>
                    <a:close/>
                    <a:moveTo>
                      <a:pt x="32394" y="11793"/>
                    </a:moveTo>
                    <a:lnTo>
                      <a:pt x="32394" y="11793"/>
                    </a:lnTo>
                    <a:cubicBezTo>
                      <a:pt x="32420" y="11826"/>
                      <a:pt x="32446" y="11860"/>
                      <a:pt x="32473" y="11893"/>
                    </a:cubicBezTo>
                    <a:lnTo>
                      <a:pt x="32473" y="11893"/>
                    </a:lnTo>
                    <a:cubicBezTo>
                      <a:pt x="32447" y="11858"/>
                      <a:pt x="32421" y="11825"/>
                      <a:pt x="32394" y="11793"/>
                    </a:cubicBezTo>
                    <a:close/>
                    <a:moveTo>
                      <a:pt x="2540" y="6292"/>
                    </a:moveTo>
                    <a:cubicBezTo>
                      <a:pt x="2525" y="6292"/>
                      <a:pt x="2512" y="6298"/>
                      <a:pt x="2505" y="6312"/>
                    </a:cubicBezTo>
                    <a:cubicBezTo>
                      <a:pt x="2387" y="6477"/>
                      <a:pt x="2269" y="6643"/>
                      <a:pt x="2175" y="6808"/>
                    </a:cubicBezTo>
                    <a:cubicBezTo>
                      <a:pt x="2057" y="6973"/>
                      <a:pt x="1962" y="7162"/>
                      <a:pt x="1891" y="7328"/>
                    </a:cubicBezTo>
                    <a:cubicBezTo>
                      <a:pt x="1678" y="7682"/>
                      <a:pt x="1489" y="8037"/>
                      <a:pt x="1324" y="8415"/>
                    </a:cubicBezTo>
                    <a:cubicBezTo>
                      <a:pt x="970" y="9171"/>
                      <a:pt x="662" y="9903"/>
                      <a:pt x="497" y="10707"/>
                    </a:cubicBezTo>
                    <a:cubicBezTo>
                      <a:pt x="379" y="11132"/>
                      <a:pt x="308" y="11581"/>
                      <a:pt x="261" y="12030"/>
                    </a:cubicBezTo>
                    <a:lnTo>
                      <a:pt x="284" y="12030"/>
                    </a:lnTo>
                    <a:cubicBezTo>
                      <a:pt x="403" y="11226"/>
                      <a:pt x="615" y="10470"/>
                      <a:pt x="899" y="9691"/>
                    </a:cubicBezTo>
                    <a:cubicBezTo>
                      <a:pt x="1135" y="8982"/>
                      <a:pt x="1489" y="8249"/>
                      <a:pt x="1891" y="7541"/>
                    </a:cubicBezTo>
                    <a:cubicBezTo>
                      <a:pt x="2009" y="7328"/>
                      <a:pt x="2127" y="7162"/>
                      <a:pt x="2246" y="6950"/>
                    </a:cubicBezTo>
                    <a:cubicBezTo>
                      <a:pt x="2364" y="6737"/>
                      <a:pt x="2482" y="6572"/>
                      <a:pt x="2600" y="6359"/>
                    </a:cubicBezTo>
                    <a:cubicBezTo>
                      <a:pt x="2617" y="6326"/>
                      <a:pt x="2574" y="6292"/>
                      <a:pt x="2540" y="6292"/>
                    </a:cubicBezTo>
                    <a:close/>
                    <a:moveTo>
                      <a:pt x="6277" y="11079"/>
                    </a:moveTo>
                    <a:cubicBezTo>
                      <a:pt x="6138" y="11079"/>
                      <a:pt x="5990" y="11085"/>
                      <a:pt x="5837" y="11085"/>
                    </a:cubicBezTo>
                    <a:cubicBezTo>
                      <a:pt x="5577" y="11085"/>
                      <a:pt x="5270" y="11132"/>
                      <a:pt x="5010" y="11179"/>
                    </a:cubicBezTo>
                    <a:cubicBezTo>
                      <a:pt x="4419" y="11297"/>
                      <a:pt x="3852" y="11463"/>
                      <a:pt x="3309" y="11675"/>
                    </a:cubicBezTo>
                    <a:cubicBezTo>
                      <a:pt x="2978" y="11793"/>
                      <a:pt x="2647" y="11935"/>
                      <a:pt x="2316" y="12053"/>
                    </a:cubicBezTo>
                    <a:cubicBezTo>
                      <a:pt x="3427" y="11675"/>
                      <a:pt x="4537" y="11274"/>
                      <a:pt x="5719" y="11203"/>
                    </a:cubicBezTo>
                    <a:lnTo>
                      <a:pt x="6191" y="11203"/>
                    </a:lnTo>
                    <a:cubicBezTo>
                      <a:pt x="6333" y="11203"/>
                      <a:pt x="6522" y="11226"/>
                      <a:pt x="6664" y="11226"/>
                    </a:cubicBezTo>
                    <a:cubicBezTo>
                      <a:pt x="6758" y="11226"/>
                      <a:pt x="6758" y="11155"/>
                      <a:pt x="6664" y="11108"/>
                    </a:cubicBezTo>
                    <a:cubicBezTo>
                      <a:pt x="6546" y="11085"/>
                      <a:pt x="6416" y="11079"/>
                      <a:pt x="6277" y="11079"/>
                    </a:cubicBezTo>
                    <a:close/>
                    <a:moveTo>
                      <a:pt x="61999" y="8645"/>
                    </a:moveTo>
                    <a:cubicBezTo>
                      <a:pt x="61976" y="8645"/>
                      <a:pt x="61952" y="8663"/>
                      <a:pt x="61952" y="8698"/>
                    </a:cubicBezTo>
                    <a:cubicBezTo>
                      <a:pt x="61810" y="9076"/>
                      <a:pt x="61716" y="9525"/>
                      <a:pt x="61621" y="9998"/>
                    </a:cubicBezTo>
                    <a:cubicBezTo>
                      <a:pt x="61503" y="10447"/>
                      <a:pt x="61361" y="10872"/>
                      <a:pt x="61172" y="11321"/>
                    </a:cubicBezTo>
                    <a:cubicBezTo>
                      <a:pt x="61125" y="11439"/>
                      <a:pt x="61101" y="11557"/>
                      <a:pt x="61031" y="11675"/>
                    </a:cubicBezTo>
                    <a:cubicBezTo>
                      <a:pt x="61007" y="11723"/>
                      <a:pt x="60983" y="11793"/>
                      <a:pt x="60983" y="11864"/>
                    </a:cubicBezTo>
                    <a:cubicBezTo>
                      <a:pt x="60936" y="11912"/>
                      <a:pt x="60936" y="11959"/>
                      <a:pt x="60912" y="12053"/>
                    </a:cubicBezTo>
                    <a:cubicBezTo>
                      <a:pt x="60912" y="12053"/>
                      <a:pt x="60912" y="12074"/>
                      <a:pt x="60926" y="12074"/>
                    </a:cubicBezTo>
                    <a:cubicBezTo>
                      <a:pt x="60933" y="12074"/>
                      <a:pt x="60944" y="12069"/>
                      <a:pt x="60960" y="12053"/>
                    </a:cubicBezTo>
                    <a:cubicBezTo>
                      <a:pt x="60983" y="12006"/>
                      <a:pt x="61007" y="11935"/>
                      <a:pt x="61031" y="11912"/>
                    </a:cubicBezTo>
                    <a:cubicBezTo>
                      <a:pt x="61078" y="11864"/>
                      <a:pt x="61101" y="11817"/>
                      <a:pt x="61125" y="11770"/>
                    </a:cubicBezTo>
                    <a:cubicBezTo>
                      <a:pt x="61196" y="11652"/>
                      <a:pt x="61243" y="11557"/>
                      <a:pt x="61267" y="11439"/>
                    </a:cubicBezTo>
                    <a:cubicBezTo>
                      <a:pt x="61361" y="11226"/>
                      <a:pt x="61456" y="10990"/>
                      <a:pt x="61550" y="10777"/>
                    </a:cubicBezTo>
                    <a:cubicBezTo>
                      <a:pt x="61692" y="10352"/>
                      <a:pt x="61810" y="9903"/>
                      <a:pt x="61905" y="9454"/>
                    </a:cubicBezTo>
                    <a:cubicBezTo>
                      <a:pt x="61952" y="9194"/>
                      <a:pt x="61976" y="8958"/>
                      <a:pt x="62047" y="8698"/>
                    </a:cubicBezTo>
                    <a:cubicBezTo>
                      <a:pt x="62047" y="8663"/>
                      <a:pt x="62023" y="8645"/>
                      <a:pt x="61999" y="8645"/>
                    </a:cubicBezTo>
                    <a:close/>
                    <a:moveTo>
                      <a:pt x="7758" y="11738"/>
                    </a:moveTo>
                    <a:cubicBezTo>
                      <a:pt x="7749" y="11738"/>
                      <a:pt x="7739" y="11740"/>
                      <a:pt x="7727" y="11746"/>
                    </a:cubicBezTo>
                    <a:cubicBezTo>
                      <a:pt x="7231" y="11864"/>
                      <a:pt x="6735" y="11912"/>
                      <a:pt x="6215" y="11982"/>
                    </a:cubicBezTo>
                    <a:cubicBezTo>
                      <a:pt x="5719" y="12030"/>
                      <a:pt x="5199" y="12030"/>
                      <a:pt x="4679" y="12101"/>
                    </a:cubicBezTo>
                    <a:cubicBezTo>
                      <a:pt x="4396" y="12124"/>
                      <a:pt x="4136" y="12148"/>
                      <a:pt x="3829" y="12219"/>
                    </a:cubicBezTo>
                    <a:cubicBezTo>
                      <a:pt x="3805" y="12219"/>
                      <a:pt x="3829" y="12242"/>
                      <a:pt x="3829" y="12242"/>
                    </a:cubicBezTo>
                    <a:cubicBezTo>
                      <a:pt x="4325" y="12171"/>
                      <a:pt x="4868" y="12171"/>
                      <a:pt x="5364" y="12148"/>
                    </a:cubicBezTo>
                    <a:cubicBezTo>
                      <a:pt x="5861" y="12124"/>
                      <a:pt x="6404" y="12101"/>
                      <a:pt x="6900" y="12030"/>
                    </a:cubicBezTo>
                    <a:cubicBezTo>
                      <a:pt x="7207" y="12006"/>
                      <a:pt x="7467" y="11935"/>
                      <a:pt x="7751" y="11864"/>
                    </a:cubicBezTo>
                    <a:cubicBezTo>
                      <a:pt x="7813" y="11864"/>
                      <a:pt x="7820" y="11738"/>
                      <a:pt x="7758" y="11738"/>
                    </a:cubicBezTo>
                    <a:close/>
                    <a:moveTo>
                      <a:pt x="46599" y="10183"/>
                    </a:moveTo>
                    <a:cubicBezTo>
                      <a:pt x="46590" y="10183"/>
                      <a:pt x="46581" y="10184"/>
                      <a:pt x="46571" y="10187"/>
                    </a:cubicBezTo>
                    <a:cubicBezTo>
                      <a:pt x="45673" y="10470"/>
                      <a:pt x="44799" y="10730"/>
                      <a:pt x="43948" y="11037"/>
                    </a:cubicBezTo>
                    <a:cubicBezTo>
                      <a:pt x="43050" y="11297"/>
                      <a:pt x="42200" y="11581"/>
                      <a:pt x="41302" y="11888"/>
                    </a:cubicBezTo>
                    <a:cubicBezTo>
                      <a:pt x="40805" y="12030"/>
                      <a:pt x="40309" y="12219"/>
                      <a:pt x="39837" y="12384"/>
                    </a:cubicBezTo>
                    <a:cubicBezTo>
                      <a:pt x="40286" y="12266"/>
                      <a:pt x="40711" y="12148"/>
                      <a:pt x="41160" y="12006"/>
                    </a:cubicBezTo>
                    <a:cubicBezTo>
                      <a:pt x="41609" y="11888"/>
                      <a:pt x="42058" y="11746"/>
                      <a:pt x="42483" y="11581"/>
                    </a:cubicBezTo>
                    <a:cubicBezTo>
                      <a:pt x="43381" y="11321"/>
                      <a:pt x="44255" y="11061"/>
                      <a:pt x="45153" y="10754"/>
                    </a:cubicBezTo>
                    <a:cubicBezTo>
                      <a:pt x="45649" y="10612"/>
                      <a:pt x="46145" y="10447"/>
                      <a:pt x="46618" y="10281"/>
                    </a:cubicBezTo>
                    <a:cubicBezTo>
                      <a:pt x="46681" y="10260"/>
                      <a:pt x="46669" y="10183"/>
                      <a:pt x="46599" y="10183"/>
                    </a:cubicBezTo>
                    <a:close/>
                    <a:moveTo>
                      <a:pt x="46643" y="10703"/>
                    </a:moveTo>
                    <a:cubicBezTo>
                      <a:pt x="46635" y="10703"/>
                      <a:pt x="46626" y="10704"/>
                      <a:pt x="46618" y="10707"/>
                    </a:cubicBezTo>
                    <a:cubicBezTo>
                      <a:pt x="46027" y="10943"/>
                      <a:pt x="45413" y="11179"/>
                      <a:pt x="44799" y="11368"/>
                    </a:cubicBezTo>
                    <a:cubicBezTo>
                      <a:pt x="44184" y="11581"/>
                      <a:pt x="43546" y="11793"/>
                      <a:pt x="42908" y="11959"/>
                    </a:cubicBezTo>
                    <a:cubicBezTo>
                      <a:pt x="42318" y="12148"/>
                      <a:pt x="41703" y="12290"/>
                      <a:pt x="41065" y="12408"/>
                    </a:cubicBezTo>
                    <a:cubicBezTo>
                      <a:pt x="40475" y="12526"/>
                      <a:pt x="39884" y="12620"/>
                      <a:pt x="39270" y="12644"/>
                    </a:cubicBezTo>
                    <a:cubicBezTo>
                      <a:pt x="38895" y="12689"/>
                      <a:pt x="38511" y="12705"/>
                      <a:pt x="38130" y="12705"/>
                    </a:cubicBezTo>
                    <a:cubicBezTo>
                      <a:pt x="37910" y="12705"/>
                      <a:pt x="37690" y="12700"/>
                      <a:pt x="37474" y="12691"/>
                    </a:cubicBezTo>
                    <a:lnTo>
                      <a:pt x="37238" y="12691"/>
                    </a:lnTo>
                    <a:cubicBezTo>
                      <a:pt x="37214" y="12691"/>
                      <a:pt x="37214" y="12715"/>
                      <a:pt x="37238" y="12715"/>
                    </a:cubicBezTo>
                    <a:cubicBezTo>
                      <a:pt x="37521" y="12739"/>
                      <a:pt x="37828" y="12762"/>
                      <a:pt x="38159" y="12809"/>
                    </a:cubicBezTo>
                    <a:lnTo>
                      <a:pt x="39057" y="12809"/>
                    </a:lnTo>
                    <a:cubicBezTo>
                      <a:pt x="39695" y="12762"/>
                      <a:pt x="40286" y="12715"/>
                      <a:pt x="40876" y="12597"/>
                    </a:cubicBezTo>
                    <a:cubicBezTo>
                      <a:pt x="41491" y="12479"/>
                      <a:pt x="42105" y="12360"/>
                      <a:pt x="42696" y="12171"/>
                    </a:cubicBezTo>
                    <a:cubicBezTo>
                      <a:pt x="43334" y="12006"/>
                      <a:pt x="43972" y="11793"/>
                      <a:pt x="44586" y="11581"/>
                    </a:cubicBezTo>
                    <a:cubicBezTo>
                      <a:pt x="45200" y="11392"/>
                      <a:pt x="45814" y="11155"/>
                      <a:pt x="46452" y="10919"/>
                    </a:cubicBezTo>
                    <a:cubicBezTo>
                      <a:pt x="46547" y="10872"/>
                      <a:pt x="46594" y="10848"/>
                      <a:pt x="46689" y="10825"/>
                    </a:cubicBezTo>
                    <a:cubicBezTo>
                      <a:pt x="46775" y="10803"/>
                      <a:pt x="46724" y="10703"/>
                      <a:pt x="46643" y="10703"/>
                    </a:cubicBezTo>
                    <a:close/>
                    <a:moveTo>
                      <a:pt x="7798" y="11321"/>
                    </a:moveTo>
                    <a:cubicBezTo>
                      <a:pt x="7349" y="11345"/>
                      <a:pt x="6877" y="11368"/>
                      <a:pt x="6428" y="11439"/>
                    </a:cubicBezTo>
                    <a:cubicBezTo>
                      <a:pt x="5979" y="11486"/>
                      <a:pt x="5506" y="11557"/>
                      <a:pt x="5081" y="11628"/>
                    </a:cubicBezTo>
                    <a:cubicBezTo>
                      <a:pt x="4254" y="11770"/>
                      <a:pt x="3380" y="11935"/>
                      <a:pt x="2600" y="12242"/>
                    </a:cubicBezTo>
                    <a:cubicBezTo>
                      <a:pt x="2151" y="12384"/>
                      <a:pt x="1726" y="12597"/>
                      <a:pt x="1324" y="12833"/>
                    </a:cubicBezTo>
                    <a:cubicBezTo>
                      <a:pt x="2057" y="12479"/>
                      <a:pt x="2860" y="12219"/>
                      <a:pt x="3687" y="12030"/>
                    </a:cubicBezTo>
                    <a:cubicBezTo>
                      <a:pt x="4537" y="11817"/>
                      <a:pt x="5388" y="11699"/>
                      <a:pt x="6286" y="11628"/>
                    </a:cubicBezTo>
                    <a:cubicBezTo>
                      <a:pt x="6782" y="11557"/>
                      <a:pt x="7278" y="11534"/>
                      <a:pt x="7798" y="11463"/>
                    </a:cubicBezTo>
                    <a:cubicBezTo>
                      <a:pt x="7940" y="11439"/>
                      <a:pt x="7916" y="11321"/>
                      <a:pt x="7798" y="11321"/>
                    </a:cubicBezTo>
                    <a:close/>
                    <a:moveTo>
                      <a:pt x="7302" y="12145"/>
                    </a:moveTo>
                    <a:cubicBezTo>
                      <a:pt x="7295" y="12145"/>
                      <a:pt x="7287" y="12146"/>
                      <a:pt x="7278" y="12148"/>
                    </a:cubicBezTo>
                    <a:cubicBezTo>
                      <a:pt x="6640" y="12360"/>
                      <a:pt x="5931" y="12431"/>
                      <a:pt x="5223" y="12479"/>
                    </a:cubicBezTo>
                    <a:cubicBezTo>
                      <a:pt x="4514" y="12502"/>
                      <a:pt x="3805" y="12479"/>
                      <a:pt x="3096" y="12549"/>
                    </a:cubicBezTo>
                    <a:cubicBezTo>
                      <a:pt x="2718" y="12620"/>
                      <a:pt x="2316" y="12715"/>
                      <a:pt x="1938" y="12833"/>
                    </a:cubicBezTo>
                    <a:cubicBezTo>
                      <a:pt x="1915" y="12833"/>
                      <a:pt x="1915" y="12857"/>
                      <a:pt x="1938" y="12857"/>
                    </a:cubicBezTo>
                    <a:cubicBezTo>
                      <a:pt x="2293" y="12762"/>
                      <a:pt x="2647" y="12715"/>
                      <a:pt x="3002" y="12668"/>
                    </a:cubicBezTo>
                    <a:cubicBezTo>
                      <a:pt x="3356" y="12644"/>
                      <a:pt x="3710" y="12620"/>
                      <a:pt x="4065" y="12620"/>
                    </a:cubicBezTo>
                    <a:cubicBezTo>
                      <a:pt x="4774" y="12620"/>
                      <a:pt x="5482" y="12620"/>
                      <a:pt x="6191" y="12526"/>
                    </a:cubicBezTo>
                    <a:cubicBezTo>
                      <a:pt x="6569" y="12502"/>
                      <a:pt x="6995" y="12408"/>
                      <a:pt x="7349" y="12266"/>
                    </a:cubicBezTo>
                    <a:cubicBezTo>
                      <a:pt x="7392" y="12244"/>
                      <a:pt x="7376" y="12145"/>
                      <a:pt x="7302" y="12145"/>
                    </a:cubicBezTo>
                    <a:close/>
                    <a:moveTo>
                      <a:pt x="24951" y="9171"/>
                    </a:moveTo>
                    <a:lnTo>
                      <a:pt x="24951" y="9171"/>
                    </a:lnTo>
                    <a:cubicBezTo>
                      <a:pt x="25306" y="9454"/>
                      <a:pt x="25660" y="9761"/>
                      <a:pt x="26015" y="10021"/>
                    </a:cubicBezTo>
                    <a:cubicBezTo>
                      <a:pt x="26369" y="10281"/>
                      <a:pt x="26724" y="10541"/>
                      <a:pt x="27102" y="10825"/>
                    </a:cubicBezTo>
                    <a:cubicBezTo>
                      <a:pt x="27834" y="11321"/>
                      <a:pt x="28614" y="11793"/>
                      <a:pt x="29417" y="12242"/>
                    </a:cubicBezTo>
                    <a:cubicBezTo>
                      <a:pt x="29842" y="12479"/>
                      <a:pt x="30291" y="12739"/>
                      <a:pt x="30764" y="12951"/>
                    </a:cubicBezTo>
                    <a:cubicBezTo>
                      <a:pt x="30775" y="12959"/>
                      <a:pt x="30786" y="12962"/>
                      <a:pt x="30796" y="12962"/>
                    </a:cubicBezTo>
                    <a:cubicBezTo>
                      <a:pt x="30846" y="12962"/>
                      <a:pt x="30866" y="12876"/>
                      <a:pt x="30787" y="12857"/>
                    </a:cubicBezTo>
                    <a:cubicBezTo>
                      <a:pt x="30008" y="12455"/>
                      <a:pt x="29204" y="12006"/>
                      <a:pt x="28425" y="11534"/>
                    </a:cubicBezTo>
                    <a:cubicBezTo>
                      <a:pt x="27669" y="11061"/>
                      <a:pt x="26936" y="10541"/>
                      <a:pt x="26180" y="10045"/>
                    </a:cubicBezTo>
                    <a:lnTo>
                      <a:pt x="24951" y="9171"/>
                    </a:lnTo>
                    <a:close/>
                    <a:moveTo>
                      <a:pt x="40002" y="13069"/>
                    </a:moveTo>
                    <a:lnTo>
                      <a:pt x="40002" y="13069"/>
                    </a:lnTo>
                    <a:cubicBezTo>
                      <a:pt x="40093" y="13082"/>
                      <a:pt x="40184" y="13088"/>
                      <a:pt x="40271" y="13091"/>
                    </a:cubicBezTo>
                    <a:lnTo>
                      <a:pt x="40271" y="13091"/>
                    </a:lnTo>
                    <a:cubicBezTo>
                      <a:pt x="40184" y="13084"/>
                      <a:pt x="40095" y="13076"/>
                      <a:pt x="40002" y="13069"/>
                    </a:cubicBezTo>
                    <a:close/>
                    <a:moveTo>
                      <a:pt x="48482" y="10277"/>
                    </a:moveTo>
                    <a:cubicBezTo>
                      <a:pt x="48475" y="10277"/>
                      <a:pt x="48467" y="10278"/>
                      <a:pt x="48461" y="10281"/>
                    </a:cubicBezTo>
                    <a:cubicBezTo>
                      <a:pt x="48224" y="10470"/>
                      <a:pt x="47988" y="10636"/>
                      <a:pt x="47728" y="10825"/>
                    </a:cubicBezTo>
                    <a:cubicBezTo>
                      <a:pt x="47492" y="10990"/>
                      <a:pt x="47209" y="11155"/>
                      <a:pt x="46949" y="11297"/>
                    </a:cubicBezTo>
                    <a:cubicBezTo>
                      <a:pt x="46429" y="11581"/>
                      <a:pt x="45862" y="11817"/>
                      <a:pt x="45318" y="12053"/>
                    </a:cubicBezTo>
                    <a:cubicBezTo>
                      <a:pt x="44775" y="12337"/>
                      <a:pt x="44208" y="12526"/>
                      <a:pt x="43617" y="12715"/>
                    </a:cubicBezTo>
                    <a:cubicBezTo>
                      <a:pt x="43050" y="12857"/>
                      <a:pt x="42483" y="12975"/>
                      <a:pt x="41940" y="13046"/>
                    </a:cubicBezTo>
                    <a:cubicBezTo>
                      <a:pt x="41609" y="13069"/>
                      <a:pt x="41278" y="13093"/>
                      <a:pt x="40947" y="13093"/>
                    </a:cubicBezTo>
                    <a:lnTo>
                      <a:pt x="40475" y="13093"/>
                    </a:lnTo>
                    <a:cubicBezTo>
                      <a:pt x="40411" y="13093"/>
                      <a:pt x="40342" y="13093"/>
                      <a:pt x="40271" y="13091"/>
                    </a:cubicBezTo>
                    <a:lnTo>
                      <a:pt x="40271" y="13091"/>
                    </a:lnTo>
                    <a:cubicBezTo>
                      <a:pt x="40471" y="13107"/>
                      <a:pt x="40662" y="13124"/>
                      <a:pt x="40876" y="13140"/>
                    </a:cubicBezTo>
                    <a:cubicBezTo>
                      <a:pt x="40971" y="13156"/>
                      <a:pt x="41063" y="13161"/>
                      <a:pt x="41155" y="13161"/>
                    </a:cubicBezTo>
                    <a:cubicBezTo>
                      <a:pt x="41338" y="13161"/>
                      <a:pt x="41522" y="13140"/>
                      <a:pt x="41727" y="13140"/>
                    </a:cubicBezTo>
                    <a:cubicBezTo>
                      <a:pt x="42318" y="13117"/>
                      <a:pt x="42885" y="13046"/>
                      <a:pt x="43428" y="12880"/>
                    </a:cubicBezTo>
                    <a:cubicBezTo>
                      <a:pt x="44019" y="12739"/>
                      <a:pt x="44610" y="12526"/>
                      <a:pt x="45177" y="12290"/>
                    </a:cubicBezTo>
                    <a:cubicBezTo>
                      <a:pt x="45744" y="12053"/>
                      <a:pt x="46311" y="11793"/>
                      <a:pt x="46854" y="11534"/>
                    </a:cubicBezTo>
                    <a:cubicBezTo>
                      <a:pt x="47398" y="11226"/>
                      <a:pt x="47965" y="10943"/>
                      <a:pt x="48390" y="10518"/>
                    </a:cubicBezTo>
                    <a:lnTo>
                      <a:pt x="48555" y="10376"/>
                    </a:lnTo>
                    <a:cubicBezTo>
                      <a:pt x="48596" y="10335"/>
                      <a:pt x="48531" y="10277"/>
                      <a:pt x="48482" y="10277"/>
                    </a:cubicBezTo>
                    <a:close/>
                    <a:moveTo>
                      <a:pt x="16564" y="6808"/>
                    </a:moveTo>
                    <a:cubicBezTo>
                      <a:pt x="16564" y="6808"/>
                      <a:pt x="16540" y="6808"/>
                      <a:pt x="16564" y="6832"/>
                    </a:cubicBezTo>
                    <a:cubicBezTo>
                      <a:pt x="17721" y="7186"/>
                      <a:pt x="18737" y="7848"/>
                      <a:pt x="19612" y="8627"/>
                    </a:cubicBezTo>
                    <a:cubicBezTo>
                      <a:pt x="20439" y="9407"/>
                      <a:pt x="21100" y="10352"/>
                      <a:pt x="21644" y="11392"/>
                    </a:cubicBezTo>
                    <a:cubicBezTo>
                      <a:pt x="21927" y="11935"/>
                      <a:pt x="22163" y="12526"/>
                      <a:pt x="22376" y="13117"/>
                    </a:cubicBezTo>
                    <a:cubicBezTo>
                      <a:pt x="22385" y="13153"/>
                      <a:pt x="22408" y="13168"/>
                      <a:pt x="22431" y="13168"/>
                    </a:cubicBezTo>
                    <a:cubicBezTo>
                      <a:pt x="22469" y="13168"/>
                      <a:pt x="22509" y="13128"/>
                      <a:pt x="22494" y="13069"/>
                    </a:cubicBezTo>
                    <a:cubicBezTo>
                      <a:pt x="22140" y="11982"/>
                      <a:pt x="21644" y="10943"/>
                      <a:pt x="20982" y="10021"/>
                    </a:cubicBezTo>
                    <a:cubicBezTo>
                      <a:pt x="20250" y="9053"/>
                      <a:pt x="19399" y="8226"/>
                      <a:pt x="18383" y="7611"/>
                    </a:cubicBezTo>
                    <a:cubicBezTo>
                      <a:pt x="17840" y="7257"/>
                      <a:pt x="17202" y="6973"/>
                      <a:pt x="16564" y="6808"/>
                    </a:cubicBezTo>
                    <a:close/>
                    <a:moveTo>
                      <a:pt x="64190" y="11627"/>
                    </a:moveTo>
                    <a:cubicBezTo>
                      <a:pt x="64172" y="11627"/>
                      <a:pt x="64149" y="11634"/>
                      <a:pt x="64126" y="11652"/>
                    </a:cubicBezTo>
                    <a:cubicBezTo>
                      <a:pt x="63819" y="11888"/>
                      <a:pt x="63511" y="12101"/>
                      <a:pt x="63204" y="12337"/>
                    </a:cubicBezTo>
                    <a:cubicBezTo>
                      <a:pt x="62873" y="12526"/>
                      <a:pt x="62543" y="12739"/>
                      <a:pt x="62188" y="12928"/>
                    </a:cubicBezTo>
                    <a:cubicBezTo>
                      <a:pt x="62047" y="12998"/>
                      <a:pt x="61834" y="13117"/>
                      <a:pt x="61621" y="13211"/>
                    </a:cubicBezTo>
                    <a:cubicBezTo>
                      <a:pt x="62330" y="12928"/>
                      <a:pt x="63039" y="12573"/>
                      <a:pt x="63700" y="12124"/>
                    </a:cubicBezTo>
                    <a:cubicBezTo>
                      <a:pt x="63866" y="12006"/>
                      <a:pt x="64055" y="11864"/>
                      <a:pt x="64220" y="11746"/>
                    </a:cubicBezTo>
                    <a:cubicBezTo>
                      <a:pt x="64273" y="11693"/>
                      <a:pt x="64247" y="11627"/>
                      <a:pt x="64190" y="11627"/>
                    </a:cubicBezTo>
                    <a:close/>
                    <a:moveTo>
                      <a:pt x="15382" y="6099"/>
                    </a:moveTo>
                    <a:cubicBezTo>
                      <a:pt x="15382" y="6099"/>
                      <a:pt x="15359" y="6123"/>
                      <a:pt x="15382" y="6123"/>
                    </a:cubicBezTo>
                    <a:cubicBezTo>
                      <a:pt x="16115" y="6312"/>
                      <a:pt x="16824" y="6572"/>
                      <a:pt x="17532" y="6903"/>
                    </a:cubicBezTo>
                    <a:cubicBezTo>
                      <a:pt x="18241" y="7210"/>
                      <a:pt x="18926" y="7588"/>
                      <a:pt x="19541" y="8084"/>
                    </a:cubicBezTo>
                    <a:cubicBezTo>
                      <a:pt x="20155" y="8509"/>
                      <a:pt x="20722" y="9005"/>
                      <a:pt x="21266" y="9549"/>
                    </a:cubicBezTo>
                    <a:cubicBezTo>
                      <a:pt x="21762" y="10092"/>
                      <a:pt x="22234" y="10636"/>
                      <a:pt x="22636" y="11274"/>
                    </a:cubicBezTo>
                    <a:cubicBezTo>
                      <a:pt x="23061" y="11888"/>
                      <a:pt x="23416" y="12502"/>
                      <a:pt x="23699" y="13187"/>
                    </a:cubicBezTo>
                    <a:cubicBezTo>
                      <a:pt x="23746" y="13282"/>
                      <a:pt x="23794" y="13353"/>
                      <a:pt x="23817" y="13424"/>
                    </a:cubicBezTo>
                    <a:cubicBezTo>
                      <a:pt x="23835" y="13442"/>
                      <a:pt x="23857" y="13449"/>
                      <a:pt x="23875" y="13449"/>
                    </a:cubicBezTo>
                    <a:cubicBezTo>
                      <a:pt x="23905" y="13449"/>
                      <a:pt x="23926" y="13429"/>
                      <a:pt x="23912" y="13400"/>
                    </a:cubicBezTo>
                    <a:cubicBezTo>
                      <a:pt x="23652" y="12715"/>
                      <a:pt x="23298" y="12053"/>
                      <a:pt x="22920" y="11439"/>
                    </a:cubicBezTo>
                    <a:cubicBezTo>
                      <a:pt x="22518" y="10825"/>
                      <a:pt x="22045" y="10234"/>
                      <a:pt x="21549" y="9691"/>
                    </a:cubicBezTo>
                    <a:cubicBezTo>
                      <a:pt x="21053" y="9147"/>
                      <a:pt x="20486" y="8627"/>
                      <a:pt x="19872" y="8178"/>
                    </a:cubicBezTo>
                    <a:cubicBezTo>
                      <a:pt x="19257" y="7706"/>
                      <a:pt x="18572" y="7304"/>
                      <a:pt x="17863" y="6973"/>
                    </a:cubicBezTo>
                    <a:cubicBezTo>
                      <a:pt x="17154" y="6619"/>
                      <a:pt x="16422" y="6336"/>
                      <a:pt x="15642" y="6146"/>
                    </a:cubicBezTo>
                    <a:cubicBezTo>
                      <a:pt x="15548" y="6123"/>
                      <a:pt x="15477" y="6123"/>
                      <a:pt x="15382" y="6099"/>
                    </a:cubicBezTo>
                    <a:close/>
                    <a:moveTo>
                      <a:pt x="48531" y="11645"/>
                    </a:moveTo>
                    <a:cubicBezTo>
                      <a:pt x="48517" y="11645"/>
                      <a:pt x="48502" y="11647"/>
                      <a:pt x="48484" y="11652"/>
                    </a:cubicBezTo>
                    <a:cubicBezTo>
                      <a:pt x="47988" y="12006"/>
                      <a:pt x="47398" y="12290"/>
                      <a:pt x="46783" y="12526"/>
                    </a:cubicBezTo>
                    <a:cubicBezTo>
                      <a:pt x="46145" y="12762"/>
                      <a:pt x="45507" y="12975"/>
                      <a:pt x="44846" y="13093"/>
                    </a:cubicBezTo>
                    <a:cubicBezTo>
                      <a:pt x="44184" y="13235"/>
                      <a:pt x="43499" y="13329"/>
                      <a:pt x="42814" y="13353"/>
                    </a:cubicBezTo>
                    <a:cubicBezTo>
                      <a:pt x="42459" y="13376"/>
                      <a:pt x="42105" y="13388"/>
                      <a:pt x="41748" y="13388"/>
                    </a:cubicBezTo>
                    <a:cubicBezTo>
                      <a:pt x="41390" y="13388"/>
                      <a:pt x="41030" y="13376"/>
                      <a:pt x="40664" y="13353"/>
                    </a:cubicBezTo>
                    <a:cubicBezTo>
                      <a:pt x="39955" y="13329"/>
                      <a:pt x="39246" y="13235"/>
                      <a:pt x="38537" y="13140"/>
                    </a:cubicBezTo>
                    <a:cubicBezTo>
                      <a:pt x="38443" y="13140"/>
                      <a:pt x="38348" y="13117"/>
                      <a:pt x="38277" y="13117"/>
                    </a:cubicBezTo>
                    <a:cubicBezTo>
                      <a:pt x="38277" y="13117"/>
                      <a:pt x="38230" y="13140"/>
                      <a:pt x="38277" y="13140"/>
                    </a:cubicBezTo>
                    <a:lnTo>
                      <a:pt x="39317" y="13329"/>
                    </a:lnTo>
                    <a:cubicBezTo>
                      <a:pt x="39671" y="13400"/>
                      <a:pt x="40049" y="13424"/>
                      <a:pt x="40380" y="13447"/>
                    </a:cubicBezTo>
                    <a:cubicBezTo>
                      <a:pt x="40881" y="13481"/>
                      <a:pt x="41406" y="13514"/>
                      <a:pt x="41921" y="13514"/>
                    </a:cubicBezTo>
                    <a:cubicBezTo>
                      <a:pt x="42135" y="13514"/>
                      <a:pt x="42346" y="13508"/>
                      <a:pt x="42554" y="13495"/>
                    </a:cubicBezTo>
                    <a:cubicBezTo>
                      <a:pt x="43263" y="13471"/>
                      <a:pt x="43924" y="13424"/>
                      <a:pt x="44610" y="13306"/>
                    </a:cubicBezTo>
                    <a:cubicBezTo>
                      <a:pt x="45271" y="13187"/>
                      <a:pt x="45909" y="12998"/>
                      <a:pt x="46571" y="12762"/>
                    </a:cubicBezTo>
                    <a:cubicBezTo>
                      <a:pt x="47185" y="12526"/>
                      <a:pt x="47799" y="12242"/>
                      <a:pt x="48366" y="11888"/>
                    </a:cubicBezTo>
                    <a:cubicBezTo>
                      <a:pt x="48414" y="11817"/>
                      <a:pt x="48508" y="11793"/>
                      <a:pt x="48579" y="11723"/>
                    </a:cubicBezTo>
                    <a:cubicBezTo>
                      <a:pt x="48617" y="11684"/>
                      <a:pt x="48593" y="11645"/>
                      <a:pt x="48531" y="11645"/>
                    </a:cubicBezTo>
                    <a:close/>
                    <a:moveTo>
                      <a:pt x="22920" y="7895"/>
                    </a:moveTo>
                    <a:cubicBezTo>
                      <a:pt x="22920" y="7895"/>
                      <a:pt x="22872" y="7895"/>
                      <a:pt x="22920" y="7919"/>
                    </a:cubicBezTo>
                    <a:cubicBezTo>
                      <a:pt x="23156" y="8131"/>
                      <a:pt x="23416" y="8344"/>
                      <a:pt x="23652" y="8533"/>
                    </a:cubicBezTo>
                    <a:lnTo>
                      <a:pt x="24361" y="9171"/>
                    </a:lnTo>
                    <a:lnTo>
                      <a:pt x="25778" y="10399"/>
                    </a:lnTo>
                    <a:cubicBezTo>
                      <a:pt x="26724" y="11203"/>
                      <a:pt x="27716" y="11959"/>
                      <a:pt x="28826" y="12644"/>
                    </a:cubicBezTo>
                    <a:cubicBezTo>
                      <a:pt x="29417" y="13046"/>
                      <a:pt x="30055" y="13353"/>
                      <a:pt x="30669" y="13684"/>
                    </a:cubicBezTo>
                    <a:cubicBezTo>
                      <a:pt x="30669" y="13660"/>
                      <a:pt x="30740" y="13636"/>
                      <a:pt x="30740" y="13589"/>
                    </a:cubicBezTo>
                    <a:cubicBezTo>
                      <a:pt x="30764" y="13565"/>
                      <a:pt x="30740" y="13542"/>
                      <a:pt x="30717" y="13495"/>
                    </a:cubicBezTo>
                    <a:cubicBezTo>
                      <a:pt x="29582" y="12904"/>
                      <a:pt x="28496" y="12290"/>
                      <a:pt x="27480" y="11557"/>
                    </a:cubicBezTo>
                    <a:cubicBezTo>
                      <a:pt x="26464" y="10825"/>
                      <a:pt x="25519" y="9998"/>
                      <a:pt x="24573" y="9194"/>
                    </a:cubicBezTo>
                    <a:cubicBezTo>
                      <a:pt x="24290" y="8958"/>
                      <a:pt x="24030" y="8745"/>
                      <a:pt x="23770" y="8509"/>
                    </a:cubicBezTo>
                    <a:cubicBezTo>
                      <a:pt x="23510" y="8297"/>
                      <a:pt x="23203" y="8060"/>
                      <a:pt x="22920" y="7895"/>
                    </a:cubicBezTo>
                    <a:close/>
                    <a:moveTo>
                      <a:pt x="23109" y="8273"/>
                    </a:moveTo>
                    <a:cubicBezTo>
                      <a:pt x="23534" y="8698"/>
                      <a:pt x="23912" y="9100"/>
                      <a:pt x="24361" y="9525"/>
                    </a:cubicBezTo>
                    <a:cubicBezTo>
                      <a:pt x="24762" y="9903"/>
                      <a:pt x="25211" y="10329"/>
                      <a:pt x="25660" y="10707"/>
                    </a:cubicBezTo>
                    <a:cubicBezTo>
                      <a:pt x="26086" y="11085"/>
                      <a:pt x="26535" y="11439"/>
                      <a:pt x="26983" y="11817"/>
                    </a:cubicBezTo>
                    <a:cubicBezTo>
                      <a:pt x="27432" y="12171"/>
                      <a:pt x="27858" y="12526"/>
                      <a:pt x="28330" y="12857"/>
                    </a:cubicBezTo>
                    <a:cubicBezTo>
                      <a:pt x="28874" y="13211"/>
                      <a:pt x="29441" y="13542"/>
                      <a:pt x="30031" y="13778"/>
                    </a:cubicBezTo>
                    <a:cubicBezTo>
                      <a:pt x="30038" y="13780"/>
                      <a:pt x="30044" y="13781"/>
                      <a:pt x="30050" y="13781"/>
                    </a:cubicBezTo>
                    <a:cubicBezTo>
                      <a:pt x="30110" y="13781"/>
                      <a:pt x="30143" y="13681"/>
                      <a:pt x="30079" y="13660"/>
                    </a:cubicBezTo>
                    <a:cubicBezTo>
                      <a:pt x="29559" y="13424"/>
                      <a:pt x="29039" y="13164"/>
                      <a:pt x="28566" y="12833"/>
                    </a:cubicBezTo>
                    <a:cubicBezTo>
                      <a:pt x="28047" y="12479"/>
                      <a:pt x="27598" y="12148"/>
                      <a:pt x="27172" y="11793"/>
                    </a:cubicBezTo>
                    <a:cubicBezTo>
                      <a:pt x="26251" y="11085"/>
                      <a:pt x="25377" y="10352"/>
                      <a:pt x="24526" y="9572"/>
                    </a:cubicBezTo>
                    <a:cubicBezTo>
                      <a:pt x="24054" y="9147"/>
                      <a:pt x="23558" y="8722"/>
                      <a:pt x="23109" y="8273"/>
                    </a:cubicBezTo>
                    <a:close/>
                    <a:moveTo>
                      <a:pt x="64397" y="12038"/>
                    </a:moveTo>
                    <a:cubicBezTo>
                      <a:pt x="64380" y="12038"/>
                      <a:pt x="64360" y="12043"/>
                      <a:pt x="64338" y="12053"/>
                    </a:cubicBezTo>
                    <a:cubicBezTo>
                      <a:pt x="63960" y="12360"/>
                      <a:pt x="63559" y="12620"/>
                      <a:pt x="63133" y="12857"/>
                    </a:cubicBezTo>
                    <a:cubicBezTo>
                      <a:pt x="62684" y="13093"/>
                      <a:pt x="62283" y="13306"/>
                      <a:pt x="61810" y="13471"/>
                    </a:cubicBezTo>
                    <a:cubicBezTo>
                      <a:pt x="61550" y="13565"/>
                      <a:pt x="61314" y="13684"/>
                      <a:pt x="61031" y="13731"/>
                    </a:cubicBezTo>
                    <a:cubicBezTo>
                      <a:pt x="61007" y="13731"/>
                      <a:pt x="61031" y="13802"/>
                      <a:pt x="61078" y="13802"/>
                    </a:cubicBezTo>
                    <a:cubicBezTo>
                      <a:pt x="62023" y="13542"/>
                      <a:pt x="62921" y="13117"/>
                      <a:pt x="63748" y="12620"/>
                    </a:cubicBezTo>
                    <a:cubicBezTo>
                      <a:pt x="63984" y="12479"/>
                      <a:pt x="64220" y="12313"/>
                      <a:pt x="64433" y="12148"/>
                    </a:cubicBezTo>
                    <a:cubicBezTo>
                      <a:pt x="64488" y="12093"/>
                      <a:pt x="64458" y="12038"/>
                      <a:pt x="64397" y="12038"/>
                    </a:cubicBezTo>
                    <a:close/>
                    <a:moveTo>
                      <a:pt x="65141" y="11557"/>
                    </a:moveTo>
                    <a:cubicBezTo>
                      <a:pt x="65121" y="11557"/>
                      <a:pt x="65102" y="11565"/>
                      <a:pt x="65094" y="11581"/>
                    </a:cubicBezTo>
                    <a:cubicBezTo>
                      <a:pt x="65000" y="11723"/>
                      <a:pt x="64905" y="11912"/>
                      <a:pt x="64811" y="12030"/>
                    </a:cubicBezTo>
                    <a:cubicBezTo>
                      <a:pt x="64693" y="12171"/>
                      <a:pt x="64575" y="12290"/>
                      <a:pt x="64433" y="12408"/>
                    </a:cubicBezTo>
                    <a:lnTo>
                      <a:pt x="63984" y="12762"/>
                    </a:lnTo>
                    <a:cubicBezTo>
                      <a:pt x="63842" y="12880"/>
                      <a:pt x="63700" y="12975"/>
                      <a:pt x="63559" y="13093"/>
                    </a:cubicBezTo>
                    <a:cubicBezTo>
                      <a:pt x="63252" y="13306"/>
                      <a:pt x="62897" y="13424"/>
                      <a:pt x="62566" y="13542"/>
                    </a:cubicBezTo>
                    <a:cubicBezTo>
                      <a:pt x="62212" y="13660"/>
                      <a:pt x="61834" y="13731"/>
                      <a:pt x="61456" y="13873"/>
                    </a:cubicBezTo>
                    <a:cubicBezTo>
                      <a:pt x="61031" y="13991"/>
                      <a:pt x="60629" y="14109"/>
                      <a:pt x="60204" y="14180"/>
                    </a:cubicBezTo>
                    <a:lnTo>
                      <a:pt x="60204" y="14227"/>
                    </a:lnTo>
                    <a:cubicBezTo>
                      <a:pt x="60369" y="14227"/>
                      <a:pt x="60534" y="14227"/>
                      <a:pt x="60723" y="14156"/>
                    </a:cubicBezTo>
                    <a:cubicBezTo>
                      <a:pt x="60912" y="14133"/>
                      <a:pt x="61101" y="14062"/>
                      <a:pt x="61314" y="14014"/>
                    </a:cubicBezTo>
                    <a:cubicBezTo>
                      <a:pt x="61692" y="13920"/>
                      <a:pt x="62070" y="13802"/>
                      <a:pt x="62448" y="13707"/>
                    </a:cubicBezTo>
                    <a:cubicBezTo>
                      <a:pt x="62803" y="13636"/>
                      <a:pt x="63157" y="13471"/>
                      <a:pt x="63488" y="13282"/>
                    </a:cubicBezTo>
                    <a:cubicBezTo>
                      <a:pt x="63677" y="13187"/>
                      <a:pt x="63819" y="13069"/>
                      <a:pt x="63960" y="12951"/>
                    </a:cubicBezTo>
                    <a:cubicBezTo>
                      <a:pt x="64102" y="12833"/>
                      <a:pt x="64268" y="12739"/>
                      <a:pt x="64409" y="12620"/>
                    </a:cubicBezTo>
                    <a:cubicBezTo>
                      <a:pt x="64575" y="12502"/>
                      <a:pt x="64740" y="12360"/>
                      <a:pt x="64882" y="12171"/>
                    </a:cubicBezTo>
                    <a:cubicBezTo>
                      <a:pt x="65024" y="12030"/>
                      <a:pt x="65142" y="11841"/>
                      <a:pt x="65213" y="11652"/>
                    </a:cubicBezTo>
                    <a:cubicBezTo>
                      <a:pt x="65228" y="11589"/>
                      <a:pt x="65181" y="11557"/>
                      <a:pt x="65141" y="11557"/>
                    </a:cubicBezTo>
                    <a:close/>
                    <a:moveTo>
                      <a:pt x="22282" y="7682"/>
                    </a:moveTo>
                    <a:cubicBezTo>
                      <a:pt x="22282" y="7682"/>
                      <a:pt x="22258" y="7682"/>
                      <a:pt x="22258" y="7730"/>
                    </a:cubicBezTo>
                    <a:cubicBezTo>
                      <a:pt x="22731" y="8273"/>
                      <a:pt x="23179" y="8840"/>
                      <a:pt x="23676" y="9407"/>
                    </a:cubicBezTo>
                    <a:cubicBezTo>
                      <a:pt x="24172" y="9927"/>
                      <a:pt x="24692" y="10470"/>
                      <a:pt x="25211" y="10966"/>
                    </a:cubicBezTo>
                    <a:cubicBezTo>
                      <a:pt x="25755" y="11463"/>
                      <a:pt x="26298" y="11935"/>
                      <a:pt x="26889" y="12360"/>
                    </a:cubicBezTo>
                    <a:cubicBezTo>
                      <a:pt x="27456" y="12762"/>
                      <a:pt x="28070" y="13164"/>
                      <a:pt x="28708" y="13471"/>
                    </a:cubicBezTo>
                    <a:cubicBezTo>
                      <a:pt x="29015" y="13660"/>
                      <a:pt x="29323" y="13802"/>
                      <a:pt x="29653" y="13944"/>
                    </a:cubicBezTo>
                    <a:cubicBezTo>
                      <a:pt x="29960" y="14109"/>
                      <a:pt x="30315" y="14227"/>
                      <a:pt x="30646" y="14345"/>
                    </a:cubicBezTo>
                    <a:cubicBezTo>
                      <a:pt x="30740" y="14369"/>
                      <a:pt x="30835" y="14392"/>
                      <a:pt x="30906" y="14392"/>
                    </a:cubicBezTo>
                    <a:cubicBezTo>
                      <a:pt x="30914" y="14395"/>
                      <a:pt x="30922" y="14396"/>
                      <a:pt x="30929" y="14396"/>
                    </a:cubicBezTo>
                    <a:cubicBezTo>
                      <a:pt x="31004" y="14396"/>
                      <a:pt x="31017" y="14296"/>
                      <a:pt x="30953" y="14274"/>
                    </a:cubicBezTo>
                    <a:cubicBezTo>
                      <a:pt x="30315" y="14038"/>
                      <a:pt x="29653" y="13802"/>
                      <a:pt x="29015" y="13471"/>
                    </a:cubicBezTo>
                    <a:cubicBezTo>
                      <a:pt x="28401" y="13140"/>
                      <a:pt x="27787" y="12809"/>
                      <a:pt x="27196" y="12384"/>
                    </a:cubicBezTo>
                    <a:cubicBezTo>
                      <a:pt x="26605" y="11982"/>
                      <a:pt x="26038" y="11534"/>
                      <a:pt x="25519" y="11061"/>
                    </a:cubicBezTo>
                    <a:cubicBezTo>
                      <a:pt x="24975" y="10588"/>
                      <a:pt x="24455" y="10045"/>
                      <a:pt x="23936" y="9525"/>
                    </a:cubicBezTo>
                    <a:cubicBezTo>
                      <a:pt x="23439" y="8982"/>
                      <a:pt x="22943" y="8462"/>
                      <a:pt x="22471" y="7895"/>
                    </a:cubicBezTo>
                    <a:cubicBezTo>
                      <a:pt x="22400" y="7848"/>
                      <a:pt x="22352" y="7753"/>
                      <a:pt x="22282" y="7682"/>
                    </a:cubicBezTo>
                    <a:close/>
                    <a:moveTo>
                      <a:pt x="19375" y="7493"/>
                    </a:moveTo>
                    <a:lnTo>
                      <a:pt x="19375" y="7493"/>
                    </a:lnTo>
                    <a:cubicBezTo>
                      <a:pt x="19612" y="7682"/>
                      <a:pt x="19848" y="7871"/>
                      <a:pt x="20084" y="8037"/>
                    </a:cubicBezTo>
                    <a:cubicBezTo>
                      <a:pt x="20321" y="8226"/>
                      <a:pt x="20557" y="8438"/>
                      <a:pt x="20746" y="8627"/>
                    </a:cubicBezTo>
                    <a:cubicBezTo>
                      <a:pt x="21195" y="9053"/>
                      <a:pt x="21620" y="9454"/>
                      <a:pt x="22022" y="9903"/>
                    </a:cubicBezTo>
                    <a:cubicBezTo>
                      <a:pt x="22400" y="10352"/>
                      <a:pt x="22801" y="10825"/>
                      <a:pt x="23109" y="11321"/>
                    </a:cubicBezTo>
                    <a:cubicBezTo>
                      <a:pt x="23439" y="11817"/>
                      <a:pt x="23746" y="12337"/>
                      <a:pt x="24006" y="12857"/>
                    </a:cubicBezTo>
                    <a:cubicBezTo>
                      <a:pt x="24266" y="13400"/>
                      <a:pt x="24503" y="13920"/>
                      <a:pt x="24715" y="14487"/>
                    </a:cubicBezTo>
                    <a:cubicBezTo>
                      <a:pt x="24739" y="14534"/>
                      <a:pt x="24762" y="14629"/>
                      <a:pt x="24810" y="14700"/>
                    </a:cubicBezTo>
                    <a:cubicBezTo>
                      <a:pt x="24818" y="14716"/>
                      <a:pt x="24838" y="14724"/>
                      <a:pt x="24860" y="14724"/>
                    </a:cubicBezTo>
                    <a:cubicBezTo>
                      <a:pt x="24899" y="14724"/>
                      <a:pt x="24943" y="14698"/>
                      <a:pt x="24928" y="14652"/>
                    </a:cubicBezTo>
                    <a:cubicBezTo>
                      <a:pt x="24739" y="14109"/>
                      <a:pt x="24503" y="13542"/>
                      <a:pt x="24243" y="12998"/>
                    </a:cubicBezTo>
                    <a:cubicBezTo>
                      <a:pt x="23983" y="12502"/>
                      <a:pt x="23676" y="11959"/>
                      <a:pt x="23345" y="11463"/>
                    </a:cubicBezTo>
                    <a:cubicBezTo>
                      <a:pt x="23038" y="10966"/>
                      <a:pt x="22683" y="10494"/>
                      <a:pt x="22282" y="10021"/>
                    </a:cubicBezTo>
                    <a:cubicBezTo>
                      <a:pt x="21904" y="9549"/>
                      <a:pt x="21502" y="9147"/>
                      <a:pt x="21029" y="8722"/>
                    </a:cubicBezTo>
                    <a:cubicBezTo>
                      <a:pt x="20793" y="8509"/>
                      <a:pt x="20580" y="8320"/>
                      <a:pt x="20321" y="8131"/>
                    </a:cubicBezTo>
                    <a:cubicBezTo>
                      <a:pt x="20061" y="7966"/>
                      <a:pt x="19848" y="7753"/>
                      <a:pt x="19564" y="7611"/>
                    </a:cubicBezTo>
                    <a:cubicBezTo>
                      <a:pt x="19517" y="7564"/>
                      <a:pt x="19423" y="7517"/>
                      <a:pt x="19375" y="7493"/>
                    </a:cubicBezTo>
                    <a:close/>
                    <a:moveTo>
                      <a:pt x="25542" y="11581"/>
                    </a:moveTo>
                    <a:cubicBezTo>
                      <a:pt x="26038" y="12077"/>
                      <a:pt x="26535" y="12597"/>
                      <a:pt x="27102" y="13022"/>
                    </a:cubicBezTo>
                    <a:cubicBezTo>
                      <a:pt x="27669" y="13471"/>
                      <a:pt x="28259" y="13896"/>
                      <a:pt x="28874" y="14203"/>
                    </a:cubicBezTo>
                    <a:cubicBezTo>
                      <a:pt x="29228" y="14392"/>
                      <a:pt x="29582" y="14558"/>
                      <a:pt x="29960" y="14723"/>
                    </a:cubicBezTo>
                    <a:cubicBezTo>
                      <a:pt x="29968" y="14726"/>
                      <a:pt x="29975" y="14727"/>
                      <a:pt x="29982" y="14727"/>
                    </a:cubicBezTo>
                    <a:cubicBezTo>
                      <a:pt x="30036" y="14727"/>
                      <a:pt x="30050" y="14650"/>
                      <a:pt x="30008" y="14629"/>
                    </a:cubicBezTo>
                    <a:cubicBezTo>
                      <a:pt x="29701" y="14511"/>
                      <a:pt x="29370" y="14369"/>
                      <a:pt x="29063" y="14180"/>
                    </a:cubicBezTo>
                    <a:cubicBezTo>
                      <a:pt x="28756" y="14014"/>
                      <a:pt x="28425" y="13825"/>
                      <a:pt x="28141" y="13660"/>
                    </a:cubicBezTo>
                    <a:cubicBezTo>
                      <a:pt x="27551" y="13258"/>
                      <a:pt x="26983" y="12857"/>
                      <a:pt x="26464" y="12384"/>
                    </a:cubicBezTo>
                    <a:lnTo>
                      <a:pt x="25566" y="11581"/>
                    </a:lnTo>
                    <a:close/>
                    <a:moveTo>
                      <a:pt x="32536" y="13235"/>
                    </a:moveTo>
                    <a:cubicBezTo>
                      <a:pt x="32630" y="13495"/>
                      <a:pt x="32749" y="13778"/>
                      <a:pt x="32843" y="14038"/>
                    </a:cubicBezTo>
                    <a:cubicBezTo>
                      <a:pt x="32961" y="14298"/>
                      <a:pt x="33032" y="14581"/>
                      <a:pt x="33197" y="14818"/>
                    </a:cubicBezTo>
                    <a:cubicBezTo>
                      <a:pt x="33204" y="14824"/>
                      <a:pt x="33212" y="14827"/>
                      <a:pt x="33220" y="14827"/>
                    </a:cubicBezTo>
                    <a:cubicBezTo>
                      <a:pt x="33241" y="14827"/>
                      <a:pt x="33262" y="14805"/>
                      <a:pt x="33245" y="14770"/>
                    </a:cubicBezTo>
                    <a:cubicBezTo>
                      <a:pt x="33150" y="14511"/>
                      <a:pt x="33008" y="14251"/>
                      <a:pt x="32890" y="14014"/>
                    </a:cubicBezTo>
                    <a:cubicBezTo>
                      <a:pt x="32772" y="13731"/>
                      <a:pt x="32654" y="13471"/>
                      <a:pt x="32536" y="13235"/>
                    </a:cubicBezTo>
                    <a:close/>
                    <a:moveTo>
                      <a:pt x="30953" y="10612"/>
                    </a:moveTo>
                    <a:cubicBezTo>
                      <a:pt x="31355" y="11108"/>
                      <a:pt x="31780" y="11628"/>
                      <a:pt x="32134" y="12148"/>
                    </a:cubicBezTo>
                    <a:cubicBezTo>
                      <a:pt x="32489" y="12691"/>
                      <a:pt x="32796" y="13235"/>
                      <a:pt x="33103" y="13825"/>
                    </a:cubicBezTo>
                    <a:lnTo>
                      <a:pt x="33552" y="14818"/>
                    </a:lnTo>
                    <a:cubicBezTo>
                      <a:pt x="33560" y="14834"/>
                      <a:pt x="33572" y="14842"/>
                      <a:pt x="33583" y="14842"/>
                    </a:cubicBezTo>
                    <a:cubicBezTo>
                      <a:pt x="33603" y="14842"/>
                      <a:pt x="33623" y="14816"/>
                      <a:pt x="33623" y="14770"/>
                    </a:cubicBezTo>
                    <a:cubicBezTo>
                      <a:pt x="33552" y="14440"/>
                      <a:pt x="33386" y="14156"/>
                      <a:pt x="33268" y="13896"/>
                    </a:cubicBezTo>
                    <a:cubicBezTo>
                      <a:pt x="33127" y="13636"/>
                      <a:pt x="32985" y="13329"/>
                      <a:pt x="32796" y="13069"/>
                    </a:cubicBezTo>
                    <a:cubicBezTo>
                      <a:pt x="32489" y="12502"/>
                      <a:pt x="32134" y="11935"/>
                      <a:pt x="31709" y="11439"/>
                    </a:cubicBezTo>
                    <a:cubicBezTo>
                      <a:pt x="31473" y="11155"/>
                      <a:pt x="31236" y="10872"/>
                      <a:pt x="30976" y="10612"/>
                    </a:cubicBezTo>
                    <a:close/>
                    <a:moveTo>
                      <a:pt x="32473" y="11893"/>
                    </a:moveTo>
                    <a:cubicBezTo>
                      <a:pt x="32582" y="12040"/>
                      <a:pt x="32681" y="12212"/>
                      <a:pt x="32796" y="12384"/>
                    </a:cubicBezTo>
                    <a:cubicBezTo>
                      <a:pt x="32914" y="12597"/>
                      <a:pt x="33032" y="12762"/>
                      <a:pt x="33150" y="12975"/>
                    </a:cubicBezTo>
                    <a:cubicBezTo>
                      <a:pt x="33363" y="13353"/>
                      <a:pt x="33575" y="13778"/>
                      <a:pt x="33741" y="14180"/>
                    </a:cubicBezTo>
                    <a:cubicBezTo>
                      <a:pt x="33835" y="14416"/>
                      <a:pt x="33906" y="14652"/>
                      <a:pt x="33954" y="14889"/>
                    </a:cubicBezTo>
                    <a:cubicBezTo>
                      <a:pt x="33954" y="14916"/>
                      <a:pt x="33968" y="14926"/>
                      <a:pt x="33986" y="14926"/>
                    </a:cubicBezTo>
                    <a:cubicBezTo>
                      <a:pt x="34013" y="14926"/>
                      <a:pt x="34048" y="14903"/>
                      <a:pt x="34048" y="14889"/>
                    </a:cubicBezTo>
                    <a:cubicBezTo>
                      <a:pt x="34024" y="14440"/>
                      <a:pt x="33835" y="14038"/>
                      <a:pt x="33623" y="13660"/>
                    </a:cubicBezTo>
                    <a:cubicBezTo>
                      <a:pt x="33386" y="13211"/>
                      <a:pt x="33150" y="12809"/>
                      <a:pt x="32890" y="12408"/>
                    </a:cubicBezTo>
                    <a:cubicBezTo>
                      <a:pt x="32771" y="12248"/>
                      <a:pt x="32617" y="12072"/>
                      <a:pt x="32473" y="11893"/>
                    </a:cubicBezTo>
                    <a:close/>
                    <a:moveTo>
                      <a:pt x="20911" y="9549"/>
                    </a:moveTo>
                    <a:lnTo>
                      <a:pt x="20911" y="9549"/>
                    </a:lnTo>
                    <a:cubicBezTo>
                      <a:pt x="21384" y="10258"/>
                      <a:pt x="21974" y="10919"/>
                      <a:pt x="22400" y="11628"/>
                    </a:cubicBezTo>
                    <a:cubicBezTo>
                      <a:pt x="22849" y="12290"/>
                      <a:pt x="23179" y="13069"/>
                      <a:pt x="23534" y="13778"/>
                    </a:cubicBezTo>
                    <a:cubicBezTo>
                      <a:pt x="23746" y="14180"/>
                      <a:pt x="23936" y="14581"/>
                      <a:pt x="24219" y="14959"/>
                    </a:cubicBezTo>
                    <a:cubicBezTo>
                      <a:pt x="24225" y="14965"/>
                      <a:pt x="24235" y="14968"/>
                      <a:pt x="24247" y="14968"/>
                    </a:cubicBezTo>
                    <a:cubicBezTo>
                      <a:pt x="24281" y="14968"/>
                      <a:pt x="24325" y="14942"/>
                      <a:pt x="24290" y="14889"/>
                    </a:cubicBezTo>
                    <a:cubicBezTo>
                      <a:pt x="23817" y="14251"/>
                      <a:pt x="23510" y="13518"/>
                      <a:pt x="23156" y="12762"/>
                    </a:cubicBezTo>
                    <a:cubicBezTo>
                      <a:pt x="22967" y="12408"/>
                      <a:pt x="22801" y="12053"/>
                      <a:pt x="22565" y="11699"/>
                    </a:cubicBezTo>
                    <a:cubicBezTo>
                      <a:pt x="22305" y="11345"/>
                      <a:pt x="22093" y="10990"/>
                      <a:pt x="21809" y="10683"/>
                    </a:cubicBezTo>
                    <a:cubicBezTo>
                      <a:pt x="21526" y="10281"/>
                      <a:pt x="21195" y="9927"/>
                      <a:pt x="20911" y="9549"/>
                    </a:cubicBezTo>
                    <a:close/>
                    <a:moveTo>
                      <a:pt x="51289" y="12900"/>
                    </a:moveTo>
                    <a:cubicBezTo>
                      <a:pt x="51283" y="12900"/>
                      <a:pt x="51278" y="12901"/>
                      <a:pt x="51272" y="12904"/>
                    </a:cubicBezTo>
                    <a:cubicBezTo>
                      <a:pt x="50233" y="13565"/>
                      <a:pt x="49217" y="14203"/>
                      <a:pt x="48154" y="14770"/>
                    </a:cubicBezTo>
                    <a:cubicBezTo>
                      <a:pt x="47870" y="14959"/>
                      <a:pt x="47563" y="15125"/>
                      <a:pt x="47256" y="15243"/>
                    </a:cubicBezTo>
                    <a:cubicBezTo>
                      <a:pt x="47799" y="15054"/>
                      <a:pt x="48366" y="14770"/>
                      <a:pt x="48910" y="14487"/>
                    </a:cubicBezTo>
                    <a:cubicBezTo>
                      <a:pt x="49429" y="14180"/>
                      <a:pt x="49949" y="13896"/>
                      <a:pt x="50469" y="13565"/>
                    </a:cubicBezTo>
                    <a:cubicBezTo>
                      <a:pt x="50753" y="13376"/>
                      <a:pt x="51036" y="13211"/>
                      <a:pt x="51320" y="12998"/>
                    </a:cubicBezTo>
                    <a:cubicBezTo>
                      <a:pt x="51383" y="12977"/>
                      <a:pt x="51334" y="12900"/>
                      <a:pt x="51289" y="12900"/>
                    </a:cubicBezTo>
                    <a:close/>
                    <a:moveTo>
                      <a:pt x="58663" y="10144"/>
                    </a:moveTo>
                    <a:cubicBezTo>
                      <a:pt x="58649" y="10144"/>
                      <a:pt x="58634" y="10150"/>
                      <a:pt x="58621" y="10163"/>
                    </a:cubicBezTo>
                    <a:cubicBezTo>
                      <a:pt x="58337" y="10494"/>
                      <a:pt x="58172" y="10872"/>
                      <a:pt x="57983" y="11226"/>
                    </a:cubicBezTo>
                    <a:cubicBezTo>
                      <a:pt x="57817" y="11628"/>
                      <a:pt x="57605" y="11959"/>
                      <a:pt x="57368" y="12313"/>
                    </a:cubicBezTo>
                    <a:cubicBezTo>
                      <a:pt x="57132" y="12715"/>
                      <a:pt x="56872" y="13046"/>
                      <a:pt x="56612" y="13400"/>
                    </a:cubicBezTo>
                    <a:cubicBezTo>
                      <a:pt x="56352" y="13707"/>
                      <a:pt x="56116" y="14038"/>
                      <a:pt x="55833" y="14322"/>
                    </a:cubicBezTo>
                    <a:cubicBezTo>
                      <a:pt x="55549" y="14676"/>
                      <a:pt x="55218" y="15007"/>
                      <a:pt x="54840" y="15267"/>
                    </a:cubicBezTo>
                    <a:lnTo>
                      <a:pt x="54840" y="15314"/>
                    </a:lnTo>
                    <a:cubicBezTo>
                      <a:pt x="55195" y="15101"/>
                      <a:pt x="55525" y="14841"/>
                      <a:pt x="55785" y="14534"/>
                    </a:cubicBezTo>
                    <a:cubicBezTo>
                      <a:pt x="56069" y="14251"/>
                      <a:pt x="56329" y="13920"/>
                      <a:pt x="56565" y="13589"/>
                    </a:cubicBezTo>
                    <a:cubicBezTo>
                      <a:pt x="56849" y="13258"/>
                      <a:pt x="57108" y="12904"/>
                      <a:pt x="57368" y="12549"/>
                    </a:cubicBezTo>
                    <a:cubicBezTo>
                      <a:pt x="57605" y="12219"/>
                      <a:pt x="57817" y="11864"/>
                      <a:pt x="58030" y="11463"/>
                    </a:cubicBezTo>
                    <a:cubicBezTo>
                      <a:pt x="58148" y="11274"/>
                      <a:pt x="58219" y="11061"/>
                      <a:pt x="58337" y="10848"/>
                    </a:cubicBezTo>
                    <a:lnTo>
                      <a:pt x="58691" y="10234"/>
                    </a:lnTo>
                    <a:cubicBezTo>
                      <a:pt x="58726" y="10183"/>
                      <a:pt x="58698" y="10144"/>
                      <a:pt x="58663" y="10144"/>
                    </a:cubicBezTo>
                    <a:close/>
                    <a:moveTo>
                      <a:pt x="52883" y="12592"/>
                    </a:moveTo>
                    <a:cubicBezTo>
                      <a:pt x="52874" y="12592"/>
                      <a:pt x="52865" y="12594"/>
                      <a:pt x="52855" y="12597"/>
                    </a:cubicBezTo>
                    <a:cubicBezTo>
                      <a:pt x="52690" y="12691"/>
                      <a:pt x="52501" y="12833"/>
                      <a:pt x="52359" y="12951"/>
                    </a:cubicBezTo>
                    <a:cubicBezTo>
                      <a:pt x="52170" y="13069"/>
                      <a:pt x="52029" y="13211"/>
                      <a:pt x="51887" y="13353"/>
                    </a:cubicBezTo>
                    <a:cubicBezTo>
                      <a:pt x="51556" y="13684"/>
                      <a:pt x="51225" y="13991"/>
                      <a:pt x="50918" y="14227"/>
                    </a:cubicBezTo>
                    <a:cubicBezTo>
                      <a:pt x="50256" y="14723"/>
                      <a:pt x="49524" y="15078"/>
                      <a:pt x="48792" y="15361"/>
                    </a:cubicBezTo>
                    <a:cubicBezTo>
                      <a:pt x="48366" y="15550"/>
                      <a:pt x="47917" y="15692"/>
                      <a:pt x="47516" y="15834"/>
                    </a:cubicBezTo>
                    <a:cubicBezTo>
                      <a:pt x="48272" y="15597"/>
                      <a:pt x="49075" y="15338"/>
                      <a:pt x="49808" y="14983"/>
                    </a:cubicBezTo>
                    <a:cubicBezTo>
                      <a:pt x="50162" y="14818"/>
                      <a:pt x="50516" y="14605"/>
                      <a:pt x="50847" y="14369"/>
                    </a:cubicBezTo>
                    <a:cubicBezTo>
                      <a:pt x="51202" y="14133"/>
                      <a:pt x="51509" y="13873"/>
                      <a:pt x="51816" y="13565"/>
                    </a:cubicBezTo>
                    <a:lnTo>
                      <a:pt x="52359" y="13117"/>
                    </a:lnTo>
                    <a:cubicBezTo>
                      <a:pt x="52454" y="13046"/>
                      <a:pt x="52525" y="12975"/>
                      <a:pt x="52619" y="12928"/>
                    </a:cubicBezTo>
                    <a:cubicBezTo>
                      <a:pt x="52714" y="12833"/>
                      <a:pt x="52832" y="12762"/>
                      <a:pt x="52926" y="12691"/>
                    </a:cubicBezTo>
                    <a:cubicBezTo>
                      <a:pt x="52967" y="12650"/>
                      <a:pt x="52938" y="12592"/>
                      <a:pt x="52883" y="12592"/>
                    </a:cubicBezTo>
                    <a:close/>
                    <a:moveTo>
                      <a:pt x="51786" y="12926"/>
                    </a:moveTo>
                    <a:cubicBezTo>
                      <a:pt x="51767" y="12926"/>
                      <a:pt x="51745" y="12933"/>
                      <a:pt x="51721" y="12951"/>
                    </a:cubicBezTo>
                    <a:cubicBezTo>
                      <a:pt x="51296" y="13211"/>
                      <a:pt x="50894" y="13495"/>
                      <a:pt x="50493" y="13778"/>
                    </a:cubicBezTo>
                    <a:cubicBezTo>
                      <a:pt x="50115" y="14038"/>
                      <a:pt x="49689" y="14298"/>
                      <a:pt x="49264" y="14581"/>
                    </a:cubicBezTo>
                    <a:cubicBezTo>
                      <a:pt x="48484" y="15054"/>
                      <a:pt x="47681" y="15432"/>
                      <a:pt x="46807" y="15668"/>
                    </a:cubicBezTo>
                    <a:cubicBezTo>
                      <a:pt x="46547" y="15716"/>
                      <a:pt x="46311" y="15786"/>
                      <a:pt x="46027" y="15810"/>
                    </a:cubicBezTo>
                    <a:cubicBezTo>
                      <a:pt x="45885" y="15834"/>
                      <a:pt x="45767" y="15834"/>
                      <a:pt x="45625" y="15857"/>
                    </a:cubicBezTo>
                    <a:cubicBezTo>
                      <a:pt x="45484" y="15905"/>
                      <a:pt x="45366" y="15905"/>
                      <a:pt x="45200" y="15928"/>
                    </a:cubicBezTo>
                    <a:cubicBezTo>
                      <a:pt x="45177" y="15928"/>
                      <a:pt x="45177" y="15952"/>
                      <a:pt x="45200" y="15952"/>
                    </a:cubicBezTo>
                    <a:lnTo>
                      <a:pt x="45555" y="15952"/>
                    </a:lnTo>
                    <a:cubicBezTo>
                      <a:pt x="45673" y="15952"/>
                      <a:pt x="45791" y="15928"/>
                      <a:pt x="45909" y="15928"/>
                    </a:cubicBezTo>
                    <a:cubicBezTo>
                      <a:pt x="46145" y="15905"/>
                      <a:pt x="46382" y="15857"/>
                      <a:pt x="46618" y="15810"/>
                    </a:cubicBezTo>
                    <a:cubicBezTo>
                      <a:pt x="47067" y="15716"/>
                      <a:pt x="47516" y="15574"/>
                      <a:pt x="47917" y="15408"/>
                    </a:cubicBezTo>
                    <a:cubicBezTo>
                      <a:pt x="48815" y="15007"/>
                      <a:pt x="49595" y="14511"/>
                      <a:pt x="50398" y="13991"/>
                    </a:cubicBezTo>
                    <a:cubicBezTo>
                      <a:pt x="50871" y="13660"/>
                      <a:pt x="51343" y="13353"/>
                      <a:pt x="51816" y="13046"/>
                    </a:cubicBezTo>
                    <a:cubicBezTo>
                      <a:pt x="51869" y="12993"/>
                      <a:pt x="51842" y="12926"/>
                      <a:pt x="51786" y="12926"/>
                    </a:cubicBezTo>
                    <a:close/>
                    <a:moveTo>
                      <a:pt x="58555" y="11142"/>
                    </a:moveTo>
                    <a:cubicBezTo>
                      <a:pt x="58536" y="11142"/>
                      <a:pt x="58512" y="11151"/>
                      <a:pt x="58502" y="11179"/>
                    </a:cubicBezTo>
                    <a:cubicBezTo>
                      <a:pt x="58290" y="11557"/>
                      <a:pt x="58124" y="11935"/>
                      <a:pt x="57888" y="12313"/>
                    </a:cubicBezTo>
                    <a:cubicBezTo>
                      <a:pt x="57628" y="12715"/>
                      <a:pt x="57392" y="13069"/>
                      <a:pt x="57132" y="13424"/>
                    </a:cubicBezTo>
                    <a:cubicBezTo>
                      <a:pt x="56872" y="13778"/>
                      <a:pt x="56612" y="14133"/>
                      <a:pt x="56305" y="14440"/>
                    </a:cubicBezTo>
                    <a:cubicBezTo>
                      <a:pt x="56022" y="14770"/>
                      <a:pt x="55691" y="15030"/>
                      <a:pt x="55313" y="15267"/>
                    </a:cubicBezTo>
                    <a:cubicBezTo>
                      <a:pt x="55100" y="15385"/>
                      <a:pt x="54887" y="15503"/>
                      <a:pt x="54722" y="15621"/>
                    </a:cubicBezTo>
                    <a:cubicBezTo>
                      <a:pt x="54604" y="15692"/>
                      <a:pt x="54509" y="15739"/>
                      <a:pt x="54391" y="15810"/>
                    </a:cubicBezTo>
                    <a:cubicBezTo>
                      <a:pt x="54291" y="15850"/>
                      <a:pt x="54207" y="15925"/>
                      <a:pt x="54112" y="15990"/>
                    </a:cubicBezTo>
                    <a:lnTo>
                      <a:pt x="54112" y="15990"/>
                    </a:lnTo>
                    <a:cubicBezTo>
                      <a:pt x="54196" y="15944"/>
                      <a:pt x="54290" y="15924"/>
                      <a:pt x="54368" y="15905"/>
                    </a:cubicBezTo>
                    <a:cubicBezTo>
                      <a:pt x="54439" y="15857"/>
                      <a:pt x="54557" y="15810"/>
                      <a:pt x="54651" y="15763"/>
                    </a:cubicBezTo>
                    <a:cubicBezTo>
                      <a:pt x="54864" y="15668"/>
                      <a:pt x="55029" y="15550"/>
                      <a:pt x="55218" y="15432"/>
                    </a:cubicBezTo>
                    <a:cubicBezTo>
                      <a:pt x="55596" y="15219"/>
                      <a:pt x="55927" y="14959"/>
                      <a:pt x="56258" y="14652"/>
                    </a:cubicBezTo>
                    <a:cubicBezTo>
                      <a:pt x="56565" y="14322"/>
                      <a:pt x="56849" y="13967"/>
                      <a:pt x="57108" y="13589"/>
                    </a:cubicBezTo>
                    <a:cubicBezTo>
                      <a:pt x="57368" y="13235"/>
                      <a:pt x="57605" y="12857"/>
                      <a:pt x="57841" y="12479"/>
                    </a:cubicBezTo>
                    <a:cubicBezTo>
                      <a:pt x="58101" y="12053"/>
                      <a:pt x="58384" y="11604"/>
                      <a:pt x="58550" y="11179"/>
                    </a:cubicBezTo>
                    <a:cubicBezTo>
                      <a:pt x="58607" y="11165"/>
                      <a:pt x="58586" y="11142"/>
                      <a:pt x="58555" y="11142"/>
                    </a:cubicBezTo>
                    <a:close/>
                    <a:moveTo>
                      <a:pt x="54112" y="15990"/>
                    </a:moveTo>
                    <a:cubicBezTo>
                      <a:pt x="54094" y="15999"/>
                      <a:pt x="54077" y="16010"/>
                      <a:pt x="54060" y="16023"/>
                    </a:cubicBezTo>
                    <a:cubicBezTo>
                      <a:pt x="54078" y="16012"/>
                      <a:pt x="54095" y="16001"/>
                      <a:pt x="54112" y="15990"/>
                    </a:cubicBezTo>
                    <a:close/>
                    <a:moveTo>
                      <a:pt x="57364" y="10871"/>
                    </a:moveTo>
                    <a:cubicBezTo>
                      <a:pt x="57347" y="10871"/>
                      <a:pt x="57329" y="10879"/>
                      <a:pt x="57321" y="10896"/>
                    </a:cubicBezTo>
                    <a:cubicBezTo>
                      <a:pt x="57108" y="11321"/>
                      <a:pt x="56943" y="11699"/>
                      <a:pt x="56730" y="12124"/>
                    </a:cubicBezTo>
                    <a:cubicBezTo>
                      <a:pt x="56518" y="12502"/>
                      <a:pt x="56281" y="12880"/>
                      <a:pt x="56045" y="13258"/>
                    </a:cubicBezTo>
                    <a:cubicBezTo>
                      <a:pt x="55549" y="14014"/>
                      <a:pt x="55006" y="14723"/>
                      <a:pt x="54391" y="15338"/>
                    </a:cubicBezTo>
                    <a:cubicBezTo>
                      <a:pt x="54037" y="15692"/>
                      <a:pt x="53659" y="16046"/>
                      <a:pt x="53304" y="16377"/>
                    </a:cubicBezTo>
                    <a:cubicBezTo>
                      <a:pt x="54013" y="15881"/>
                      <a:pt x="54628" y="15219"/>
                      <a:pt x="55218" y="14534"/>
                    </a:cubicBezTo>
                    <a:cubicBezTo>
                      <a:pt x="55785" y="13825"/>
                      <a:pt x="56281" y="13093"/>
                      <a:pt x="56730" y="12290"/>
                    </a:cubicBezTo>
                    <a:cubicBezTo>
                      <a:pt x="56967" y="11864"/>
                      <a:pt x="57203" y="11415"/>
                      <a:pt x="57416" y="10943"/>
                    </a:cubicBezTo>
                    <a:cubicBezTo>
                      <a:pt x="57431" y="10897"/>
                      <a:pt x="57397" y="10871"/>
                      <a:pt x="57364" y="10871"/>
                    </a:cubicBezTo>
                    <a:close/>
                    <a:moveTo>
                      <a:pt x="55714" y="16826"/>
                    </a:moveTo>
                    <a:cubicBezTo>
                      <a:pt x="55699" y="16826"/>
                      <a:pt x="55693" y="16837"/>
                      <a:pt x="55699" y="16837"/>
                    </a:cubicBezTo>
                    <a:cubicBezTo>
                      <a:pt x="55701" y="16837"/>
                      <a:pt x="55707" y="16834"/>
                      <a:pt x="55714" y="16826"/>
                    </a:cubicBezTo>
                    <a:close/>
                    <a:moveTo>
                      <a:pt x="63630" y="15101"/>
                    </a:moveTo>
                    <a:cubicBezTo>
                      <a:pt x="63133" y="15290"/>
                      <a:pt x="62637" y="15456"/>
                      <a:pt x="62117" y="15597"/>
                    </a:cubicBezTo>
                    <a:cubicBezTo>
                      <a:pt x="61621" y="15786"/>
                      <a:pt x="61125" y="15928"/>
                      <a:pt x="60629" y="16070"/>
                    </a:cubicBezTo>
                    <a:cubicBezTo>
                      <a:pt x="59613" y="16377"/>
                      <a:pt x="58573" y="16590"/>
                      <a:pt x="57510" y="16708"/>
                    </a:cubicBezTo>
                    <a:cubicBezTo>
                      <a:pt x="56896" y="16755"/>
                      <a:pt x="56305" y="16826"/>
                      <a:pt x="55714" y="16826"/>
                    </a:cubicBezTo>
                    <a:cubicBezTo>
                      <a:pt x="55944" y="16846"/>
                      <a:pt x="56170" y="16853"/>
                      <a:pt x="56394" y="16853"/>
                    </a:cubicBezTo>
                    <a:cubicBezTo>
                      <a:pt x="56701" y="16853"/>
                      <a:pt x="57007" y="16840"/>
                      <a:pt x="57321" y="16826"/>
                    </a:cubicBezTo>
                    <a:cubicBezTo>
                      <a:pt x="57841" y="16755"/>
                      <a:pt x="58384" y="16708"/>
                      <a:pt x="58880" y="16613"/>
                    </a:cubicBezTo>
                    <a:cubicBezTo>
                      <a:pt x="59920" y="16401"/>
                      <a:pt x="60936" y="16141"/>
                      <a:pt x="61976" y="15810"/>
                    </a:cubicBezTo>
                    <a:cubicBezTo>
                      <a:pt x="62543" y="15645"/>
                      <a:pt x="63133" y="15432"/>
                      <a:pt x="63700" y="15219"/>
                    </a:cubicBezTo>
                    <a:cubicBezTo>
                      <a:pt x="63748" y="15196"/>
                      <a:pt x="63724" y="15101"/>
                      <a:pt x="63630" y="15101"/>
                    </a:cubicBezTo>
                    <a:close/>
                    <a:moveTo>
                      <a:pt x="46311" y="17015"/>
                    </a:moveTo>
                    <a:lnTo>
                      <a:pt x="46311" y="17015"/>
                    </a:lnTo>
                    <a:cubicBezTo>
                      <a:pt x="46329" y="17033"/>
                      <a:pt x="46353" y="17051"/>
                      <a:pt x="46380" y="17068"/>
                    </a:cubicBezTo>
                    <a:lnTo>
                      <a:pt x="46380" y="17068"/>
                    </a:lnTo>
                    <a:cubicBezTo>
                      <a:pt x="46357" y="17050"/>
                      <a:pt x="46334" y="17033"/>
                      <a:pt x="46311" y="17015"/>
                    </a:cubicBezTo>
                    <a:close/>
                    <a:moveTo>
                      <a:pt x="66105" y="15279"/>
                    </a:moveTo>
                    <a:cubicBezTo>
                      <a:pt x="66092" y="15279"/>
                      <a:pt x="66078" y="15283"/>
                      <a:pt x="66063" y="15290"/>
                    </a:cubicBezTo>
                    <a:lnTo>
                      <a:pt x="65000" y="15645"/>
                    </a:lnTo>
                    <a:cubicBezTo>
                      <a:pt x="64646" y="15692"/>
                      <a:pt x="64291" y="15786"/>
                      <a:pt x="63937" y="15905"/>
                    </a:cubicBezTo>
                    <a:cubicBezTo>
                      <a:pt x="63228" y="16094"/>
                      <a:pt x="62495" y="16283"/>
                      <a:pt x="61763" y="16424"/>
                    </a:cubicBezTo>
                    <a:cubicBezTo>
                      <a:pt x="61031" y="16590"/>
                      <a:pt x="60298" y="16684"/>
                      <a:pt x="59566" y="16826"/>
                    </a:cubicBezTo>
                    <a:cubicBezTo>
                      <a:pt x="58810" y="16897"/>
                      <a:pt x="58077" y="16991"/>
                      <a:pt x="57321" y="17015"/>
                    </a:cubicBezTo>
                    <a:cubicBezTo>
                      <a:pt x="56565" y="17062"/>
                      <a:pt x="55809" y="17086"/>
                      <a:pt x="55076" y="17086"/>
                    </a:cubicBezTo>
                    <a:lnTo>
                      <a:pt x="54793" y="17086"/>
                    </a:lnTo>
                    <a:lnTo>
                      <a:pt x="54793" y="17110"/>
                    </a:lnTo>
                    <a:cubicBezTo>
                      <a:pt x="55549" y="17180"/>
                      <a:pt x="56305" y="17180"/>
                      <a:pt x="57038" y="17180"/>
                    </a:cubicBezTo>
                    <a:cubicBezTo>
                      <a:pt x="57794" y="17133"/>
                      <a:pt x="58550" y="17086"/>
                      <a:pt x="59306" y="17015"/>
                    </a:cubicBezTo>
                    <a:cubicBezTo>
                      <a:pt x="60038" y="16944"/>
                      <a:pt x="60794" y="16826"/>
                      <a:pt x="61503" y="16684"/>
                    </a:cubicBezTo>
                    <a:cubicBezTo>
                      <a:pt x="62259" y="16543"/>
                      <a:pt x="62992" y="16377"/>
                      <a:pt x="63700" y="16188"/>
                    </a:cubicBezTo>
                    <a:cubicBezTo>
                      <a:pt x="64409" y="15999"/>
                      <a:pt x="65142" y="15786"/>
                      <a:pt x="65851" y="15503"/>
                    </a:cubicBezTo>
                    <a:cubicBezTo>
                      <a:pt x="65945" y="15479"/>
                      <a:pt x="66040" y="15456"/>
                      <a:pt x="66110" y="15408"/>
                    </a:cubicBezTo>
                    <a:cubicBezTo>
                      <a:pt x="66190" y="15369"/>
                      <a:pt x="66169" y="15279"/>
                      <a:pt x="66105" y="15279"/>
                    </a:cubicBezTo>
                    <a:close/>
                    <a:moveTo>
                      <a:pt x="66262" y="15900"/>
                    </a:moveTo>
                    <a:cubicBezTo>
                      <a:pt x="66252" y="15900"/>
                      <a:pt x="66241" y="15901"/>
                      <a:pt x="66229" y="15905"/>
                    </a:cubicBezTo>
                    <a:cubicBezTo>
                      <a:pt x="65945" y="15999"/>
                      <a:pt x="65638" y="16094"/>
                      <a:pt x="65354" y="16235"/>
                    </a:cubicBezTo>
                    <a:cubicBezTo>
                      <a:pt x="65047" y="16306"/>
                      <a:pt x="64764" y="16424"/>
                      <a:pt x="64433" y="16519"/>
                    </a:cubicBezTo>
                    <a:cubicBezTo>
                      <a:pt x="63819" y="16708"/>
                      <a:pt x="63204" y="16850"/>
                      <a:pt x="62566" y="16991"/>
                    </a:cubicBezTo>
                    <a:cubicBezTo>
                      <a:pt x="61952" y="17110"/>
                      <a:pt x="61338" y="17228"/>
                      <a:pt x="60676" y="17322"/>
                    </a:cubicBezTo>
                    <a:cubicBezTo>
                      <a:pt x="60062" y="17417"/>
                      <a:pt x="59400" y="17440"/>
                      <a:pt x="58786" y="17464"/>
                    </a:cubicBezTo>
                    <a:cubicBezTo>
                      <a:pt x="58479" y="17464"/>
                      <a:pt x="58148" y="17488"/>
                      <a:pt x="57817" y="17488"/>
                    </a:cubicBezTo>
                    <a:lnTo>
                      <a:pt x="56636" y="17488"/>
                    </a:lnTo>
                    <a:cubicBezTo>
                      <a:pt x="56612" y="17488"/>
                      <a:pt x="56612" y="17535"/>
                      <a:pt x="56636" y="17535"/>
                    </a:cubicBezTo>
                    <a:cubicBezTo>
                      <a:pt x="57055" y="17580"/>
                      <a:pt x="57456" y="17596"/>
                      <a:pt x="57855" y="17596"/>
                    </a:cubicBezTo>
                    <a:cubicBezTo>
                      <a:pt x="58086" y="17596"/>
                      <a:pt x="58316" y="17591"/>
                      <a:pt x="58550" y="17582"/>
                    </a:cubicBezTo>
                    <a:cubicBezTo>
                      <a:pt x="59211" y="17582"/>
                      <a:pt x="59849" y="17535"/>
                      <a:pt x="60487" y="17464"/>
                    </a:cubicBezTo>
                    <a:cubicBezTo>
                      <a:pt x="61125" y="17417"/>
                      <a:pt x="61739" y="17322"/>
                      <a:pt x="62401" y="17180"/>
                    </a:cubicBezTo>
                    <a:cubicBezTo>
                      <a:pt x="63015" y="17062"/>
                      <a:pt x="63677" y="16897"/>
                      <a:pt x="64268" y="16732"/>
                    </a:cubicBezTo>
                    <a:cubicBezTo>
                      <a:pt x="64882" y="16543"/>
                      <a:pt x="65473" y="16377"/>
                      <a:pt x="66087" y="16141"/>
                    </a:cubicBezTo>
                    <a:cubicBezTo>
                      <a:pt x="66181" y="16117"/>
                      <a:pt x="66229" y="16070"/>
                      <a:pt x="66323" y="16046"/>
                    </a:cubicBezTo>
                    <a:cubicBezTo>
                      <a:pt x="66344" y="15964"/>
                      <a:pt x="66328" y="15900"/>
                      <a:pt x="66262" y="15900"/>
                    </a:cubicBezTo>
                    <a:close/>
                    <a:moveTo>
                      <a:pt x="47870" y="17299"/>
                    </a:moveTo>
                    <a:lnTo>
                      <a:pt x="47870" y="17299"/>
                    </a:lnTo>
                    <a:cubicBezTo>
                      <a:pt x="48035" y="17417"/>
                      <a:pt x="48224" y="17558"/>
                      <a:pt x="48437" y="17653"/>
                    </a:cubicBezTo>
                    <a:lnTo>
                      <a:pt x="49051" y="17913"/>
                    </a:lnTo>
                    <a:cubicBezTo>
                      <a:pt x="49453" y="18055"/>
                      <a:pt x="49878" y="18173"/>
                      <a:pt x="50327" y="18291"/>
                    </a:cubicBezTo>
                    <a:cubicBezTo>
                      <a:pt x="51178" y="18504"/>
                      <a:pt x="52029" y="18622"/>
                      <a:pt x="52879" y="18716"/>
                    </a:cubicBezTo>
                    <a:cubicBezTo>
                      <a:pt x="53115" y="18740"/>
                      <a:pt x="53399" y="18763"/>
                      <a:pt x="53612" y="18763"/>
                    </a:cubicBezTo>
                    <a:cubicBezTo>
                      <a:pt x="53779" y="18780"/>
                      <a:pt x="53969" y="18797"/>
                      <a:pt x="54150" y="18797"/>
                    </a:cubicBezTo>
                    <a:cubicBezTo>
                      <a:pt x="54225" y="18797"/>
                      <a:pt x="54298" y="18794"/>
                      <a:pt x="54368" y="18787"/>
                    </a:cubicBezTo>
                    <a:cubicBezTo>
                      <a:pt x="54415" y="18787"/>
                      <a:pt x="54415" y="18716"/>
                      <a:pt x="54368" y="18716"/>
                    </a:cubicBezTo>
                    <a:cubicBezTo>
                      <a:pt x="54155" y="18669"/>
                      <a:pt x="53942" y="18645"/>
                      <a:pt x="53706" y="18622"/>
                    </a:cubicBezTo>
                    <a:cubicBezTo>
                      <a:pt x="53493" y="18574"/>
                      <a:pt x="53257" y="18574"/>
                      <a:pt x="53068" y="18551"/>
                    </a:cubicBezTo>
                    <a:cubicBezTo>
                      <a:pt x="52619" y="18527"/>
                      <a:pt x="52194" y="18456"/>
                      <a:pt x="51792" y="18409"/>
                    </a:cubicBezTo>
                    <a:cubicBezTo>
                      <a:pt x="50918" y="18362"/>
                      <a:pt x="50091" y="18173"/>
                      <a:pt x="49264" y="17913"/>
                    </a:cubicBezTo>
                    <a:cubicBezTo>
                      <a:pt x="49028" y="17818"/>
                      <a:pt x="48792" y="17771"/>
                      <a:pt x="48555" y="17653"/>
                    </a:cubicBezTo>
                    <a:cubicBezTo>
                      <a:pt x="48319" y="17558"/>
                      <a:pt x="48083" y="17440"/>
                      <a:pt x="47870" y="17299"/>
                    </a:cubicBezTo>
                    <a:close/>
                    <a:moveTo>
                      <a:pt x="40049" y="17299"/>
                    </a:moveTo>
                    <a:cubicBezTo>
                      <a:pt x="40546" y="17724"/>
                      <a:pt x="41113" y="18126"/>
                      <a:pt x="41727" y="18433"/>
                    </a:cubicBezTo>
                    <a:cubicBezTo>
                      <a:pt x="42318" y="18740"/>
                      <a:pt x="42956" y="18976"/>
                      <a:pt x="43617" y="19189"/>
                    </a:cubicBezTo>
                    <a:cubicBezTo>
                      <a:pt x="43972" y="19307"/>
                      <a:pt x="44350" y="19378"/>
                      <a:pt x="44704" y="19449"/>
                    </a:cubicBezTo>
                    <a:cubicBezTo>
                      <a:pt x="44775" y="19425"/>
                      <a:pt x="44799" y="19331"/>
                      <a:pt x="44728" y="19331"/>
                    </a:cubicBezTo>
                    <a:cubicBezTo>
                      <a:pt x="44090" y="19142"/>
                      <a:pt x="43428" y="19000"/>
                      <a:pt x="42814" y="18763"/>
                    </a:cubicBezTo>
                    <a:cubicBezTo>
                      <a:pt x="42200" y="18527"/>
                      <a:pt x="41585" y="18267"/>
                      <a:pt x="40995" y="17937"/>
                    </a:cubicBezTo>
                    <a:cubicBezTo>
                      <a:pt x="40664" y="17724"/>
                      <a:pt x="40333" y="17535"/>
                      <a:pt x="40049" y="17299"/>
                    </a:cubicBezTo>
                    <a:close/>
                    <a:moveTo>
                      <a:pt x="46380" y="17068"/>
                    </a:moveTo>
                    <a:lnTo>
                      <a:pt x="46380" y="17068"/>
                    </a:lnTo>
                    <a:cubicBezTo>
                      <a:pt x="46883" y="17444"/>
                      <a:pt x="47447" y="17736"/>
                      <a:pt x="48012" y="18007"/>
                    </a:cubicBezTo>
                    <a:cubicBezTo>
                      <a:pt x="48603" y="18291"/>
                      <a:pt x="49264" y="18527"/>
                      <a:pt x="49878" y="18716"/>
                    </a:cubicBezTo>
                    <a:cubicBezTo>
                      <a:pt x="50516" y="18905"/>
                      <a:pt x="51154" y="19071"/>
                      <a:pt x="51816" y="19212"/>
                    </a:cubicBezTo>
                    <a:cubicBezTo>
                      <a:pt x="52477" y="19331"/>
                      <a:pt x="53115" y="19449"/>
                      <a:pt x="53801" y="19496"/>
                    </a:cubicBezTo>
                    <a:cubicBezTo>
                      <a:pt x="54462" y="19567"/>
                      <a:pt x="55124" y="19614"/>
                      <a:pt x="55785" y="19661"/>
                    </a:cubicBezTo>
                    <a:lnTo>
                      <a:pt x="56022" y="19661"/>
                    </a:lnTo>
                    <a:cubicBezTo>
                      <a:pt x="56069" y="19661"/>
                      <a:pt x="56069" y="19543"/>
                      <a:pt x="56022" y="19543"/>
                    </a:cubicBezTo>
                    <a:cubicBezTo>
                      <a:pt x="55360" y="19472"/>
                      <a:pt x="54675" y="19449"/>
                      <a:pt x="54037" y="19378"/>
                    </a:cubicBezTo>
                    <a:cubicBezTo>
                      <a:pt x="53399" y="19331"/>
                      <a:pt x="52737" y="19236"/>
                      <a:pt x="52099" y="19118"/>
                    </a:cubicBezTo>
                    <a:cubicBezTo>
                      <a:pt x="51438" y="19000"/>
                      <a:pt x="50800" y="18858"/>
                      <a:pt x="50162" y="18669"/>
                    </a:cubicBezTo>
                    <a:cubicBezTo>
                      <a:pt x="49524" y="18504"/>
                      <a:pt x="48910" y="18267"/>
                      <a:pt x="48272" y="18031"/>
                    </a:cubicBezTo>
                    <a:cubicBezTo>
                      <a:pt x="47657" y="17771"/>
                      <a:pt x="47067" y="17464"/>
                      <a:pt x="46500" y="17133"/>
                    </a:cubicBezTo>
                    <a:cubicBezTo>
                      <a:pt x="46470" y="17119"/>
                      <a:pt x="46423" y="17095"/>
                      <a:pt x="46380" y="17068"/>
                    </a:cubicBezTo>
                    <a:close/>
                    <a:moveTo>
                      <a:pt x="45011" y="16755"/>
                    </a:moveTo>
                    <a:cubicBezTo>
                      <a:pt x="45011" y="16755"/>
                      <a:pt x="44964" y="16755"/>
                      <a:pt x="44964" y="16779"/>
                    </a:cubicBezTo>
                    <a:cubicBezTo>
                      <a:pt x="45531" y="17228"/>
                      <a:pt x="46145" y="17677"/>
                      <a:pt x="46783" y="18031"/>
                    </a:cubicBezTo>
                    <a:cubicBezTo>
                      <a:pt x="47398" y="18409"/>
                      <a:pt x="48035" y="18740"/>
                      <a:pt x="48721" y="19023"/>
                    </a:cubicBezTo>
                    <a:cubicBezTo>
                      <a:pt x="49382" y="19307"/>
                      <a:pt x="50020" y="19543"/>
                      <a:pt x="50705" y="19709"/>
                    </a:cubicBezTo>
                    <a:cubicBezTo>
                      <a:pt x="51343" y="19898"/>
                      <a:pt x="52005" y="20016"/>
                      <a:pt x="52690" y="20087"/>
                    </a:cubicBezTo>
                    <a:cubicBezTo>
                      <a:pt x="53177" y="20159"/>
                      <a:pt x="53692" y="20190"/>
                      <a:pt x="54214" y="20190"/>
                    </a:cubicBezTo>
                    <a:cubicBezTo>
                      <a:pt x="54375" y="20190"/>
                      <a:pt x="54537" y="20187"/>
                      <a:pt x="54698" y="20181"/>
                    </a:cubicBezTo>
                    <a:cubicBezTo>
                      <a:pt x="54769" y="20181"/>
                      <a:pt x="54864" y="20181"/>
                      <a:pt x="54958" y="20157"/>
                    </a:cubicBezTo>
                    <a:cubicBezTo>
                      <a:pt x="55006" y="20157"/>
                      <a:pt x="55006" y="20063"/>
                      <a:pt x="54958" y="20063"/>
                    </a:cubicBezTo>
                    <a:cubicBezTo>
                      <a:pt x="54273" y="20063"/>
                      <a:pt x="53635" y="20063"/>
                      <a:pt x="52950" y="20016"/>
                    </a:cubicBezTo>
                    <a:cubicBezTo>
                      <a:pt x="52288" y="19945"/>
                      <a:pt x="51627" y="19827"/>
                      <a:pt x="50965" y="19661"/>
                    </a:cubicBezTo>
                    <a:cubicBezTo>
                      <a:pt x="50327" y="19472"/>
                      <a:pt x="49642" y="19260"/>
                      <a:pt x="49028" y="19023"/>
                    </a:cubicBezTo>
                    <a:cubicBezTo>
                      <a:pt x="48343" y="18763"/>
                      <a:pt x="47681" y="18433"/>
                      <a:pt x="47043" y="18078"/>
                    </a:cubicBezTo>
                    <a:cubicBezTo>
                      <a:pt x="46382" y="17724"/>
                      <a:pt x="45791" y="17346"/>
                      <a:pt x="45200" y="16897"/>
                    </a:cubicBezTo>
                    <a:cubicBezTo>
                      <a:pt x="45153" y="16850"/>
                      <a:pt x="45058" y="16826"/>
                      <a:pt x="45011" y="16755"/>
                    </a:cubicBezTo>
                    <a:close/>
                    <a:moveTo>
                      <a:pt x="37474" y="15196"/>
                    </a:moveTo>
                    <a:cubicBezTo>
                      <a:pt x="37569" y="15338"/>
                      <a:pt x="37687" y="15479"/>
                      <a:pt x="37758" y="15621"/>
                    </a:cubicBezTo>
                    <a:cubicBezTo>
                      <a:pt x="37852" y="15786"/>
                      <a:pt x="37970" y="15928"/>
                      <a:pt x="38088" y="16046"/>
                    </a:cubicBezTo>
                    <a:cubicBezTo>
                      <a:pt x="38301" y="16306"/>
                      <a:pt x="38537" y="16566"/>
                      <a:pt x="38774" y="16850"/>
                    </a:cubicBezTo>
                    <a:cubicBezTo>
                      <a:pt x="39246" y="17346"/>
                      <a:pt x="39742" y="17842"/>
                      <a:pt x="40333" y="18267"/>
                    </a:cubicBezTo>
                    <a:cubicBezTo>
                      <a:pt x="40900" y="18669"/>
                      <a:pt x="41491" y="19000"/>
                      <a:pt x="42105" y="19260"/>
                    </a:cubicBezTo>
                    <a:cubicBezTo>
                      <a:pt x="42719" y="19520"/>
                      <a:pt x="43381" y="19732"/>
                      <a:pt x="44066" y="19921"/>
                    </a:cubicBezTo>
                    <a:cubicBezTo>
                      <a:pt x="44728" y="20087"/>
                      <a:pt x="45389" y="20205"/>
                      <a:pt x="46074" y="20323"/>
                    </a:cubicBezTo>
                    <a:cubicBezTo>
                      <a:pt x="46145" y="20323"/>
                      <a:pt x="46240" y="20347"/>
                      <a:pt x="46311" y="20347"/>
                    </a:cubicBezTo>
                    <a:cubicBezTo>
                      <a:pt x="46330" y="20354"/>
                      <a:pt x="46347" y="20358"/>
                      <a:pt x="46361" y="20358"/>
                    </a:cubicBezTo>
                    <a:cubicBezTo>
                      <a:pt x="46434" y="20358"/>
                      <a:pt x="46441" y="20272"/>
                      <a:pt x="46382" y="20252"/>
                    </a:cubicBezTo>
                    <a:cubicBezTo>
                      <a:pt x="46074" y="20157"/>
                      <a:pt x="45720" y="20134"/>
                      <a:pt x="45389" y="20039"/>
                    </a:cubicBezTo>
                    <a:cubicBezTo>
                      <a:pt x="45058" y="19968"/>
                      <a:pt x="44728" y="19898"/>
                      <a:pt x="44373" y="19827"/>
                    </a:cubicBezTo>
                    <a:cubicBezTo>
                      <a:pt x="43735" y="19685"/>
                      <a:pt x="43074" y="19472"/>
                      <a:pt x="42436" y="19236"/>
                    </a:cubicBezTo>
                    <a:cubicBezTo>
                      <a:pt x="41821" y="19000"/>
                      <a:pt x="41184" y="18669"/>
                      <a:pt x="40640" y="18315"/>
                    </a:cubicBezTo>
                    <a:cubicBezTo>
                      <a:pt x="40049" y="17937"/>
                      <a:pt x="39506" y="17464"/>
                      <a:pt x="39033" y="16968"/>
                    </a:cubicBezTo>
                    <a:cubicBezTo>
                      <a:pt x="38537" y="16448"/>
                      <a:pt x="38112" y="15928"/>
                      <a:pt x="37639" y="15385"/>
                    </a:cubicBezTo>
                    <a:cubicBezTo>
                      <a:pt x="37592" y="15338"/>
                      <a:pt x="37521" y="15243"/>
                      <a:pt x="37498" y="15196"/>
                    </a:cubicBezTo>
                    <a:close/>
                    <a:moveTo>
                      <a:pt x="36783" y="14122"/>
                    </a:moveTo>
                    <a:cubicBezTo>
                      <a:pt x="36776" y="14122"/>
                      <a:pt x="36765" y="14133"/>
                      <a:pt x="36765" y="14133"/>
                    </a:cubicBezTo>
                    <a:cubicBezTo>
                      <a:pt x="36883" y="14511"/>
                      <a:pt x="37049" y="14865"/>
                      <a:pt x="37238" y="15219"/>
                    </a:cubicBezTo>
                    <a:cubicBezTo>
                      <a:pt x="37403" y="15574"/>
                      <a:pt x="37616" y="15905"/>
                      <a:pt x="37852" y="16235"/>
                    </a:cubicBezTo>
                    <a:cubicBezTo>
                      <a:pt x="38301" y="16873"/>
                      <a:pt x="38821" y="17488"/>
                      <a:pt x="39411" y="18031"/>
                    </a:cubicBezTo>
                    <a:cubicBezTo>
                      <a:pt x="40002" y="18598"/>
                      <a:pt x="40664" y="19094"/>
                      <a:pt x="41373" y="19543"/>
                    </a:cubicBezTo>
                    <a:cubicBezTo>
                      <a:pt x="42081" y="19968"/>
                      <a:pt x="42837" y="20394"/>
                      <a:pt x="43641" y="20677"/>
                    </a:cubicBezTo>
                    <a:cubicBezTo>
                      <a:pt x="44444" y="21008"/>
                      <a:pt x="45271" y="21268"/>
                      <a:pt x="46098" y="21457"/>
                    </a:cubicBezTo>
                    <a:cubicBezTo>
                      <a:pt x="46193" y="21481"/>
                      <a:pt x="46311" y="21481"/>
                      <a:pt x="46382" y="21504"/>
                    </a:cubicBezTo>
                    <a:cubicBezTo>
                      <a:pt x="46452" y="21504"/>
                      <a:pt x="46476" y="21433"/>
                      <a:pt x="46429" y="21386"/>
                    </a:cubicBezTo>
                    <a:cubicBezTo>
                      <a:pt x="45602" y="21197"/>
                      <a:pt x="44775" y="20961"/>
                      <a:pt x="43995" y="20654"/>
                    </a:cubicBezTo>
                    <a:cubicBezTo>
                      <a:pt x="43168" y="20417"/>
                      <a:pt x="42412" y="20063"/>
                      <a:pt x="41703" y="19614"/>
                    </a:cubicBezTo>
                    <a:cubicBezTo>
                      <a:pt x="40995" y="19212"/>
                      <a:pt x="40333" y="18716"/>
                      <a:pt x="39719" y="18173"/>
                    </a:cubicBezTo>
                    <a:cubicBezTo>
                      <a:pt x="39128" y="17653"/>
                      <a:pt x="38585" y="17062"/>
                      <a:pt x="38112" y="16424"/>
                    </a:cubicBezTo>
                    <a:cubicBezTo>
                      <a:pt x="37876" y="16117"/>
                      <a:pt x="37687" y="15786"/>
                      <a:pt x="37474" y="15432"/>
                    </a:cubicBezTo>
                    <a:cubicBezTo>
                      <a:pt x="37261" y="15101"/>
                      <a:pt x="37096" y="14747"/>
                      <a:pt x="36907" y="14392"/>
                    </a:cubicBezTo>
                    <a:cubicBezTo>
                      <a:pt x="36883" y="14298"/>
                      <a:pt x="36812" y="14227"/>
                      <a:pt x="36789" y="14133"/>
                    </a:cubicBezTo>
                    <a:cubicBezTo>
                      <a:pt x="36789" y="14125"/>
                      <a:pt x="36786" y="14122"/>
                      <a:pt x="36783" y="14122"/>
                    </a:cubicBezTo>
                    <a:close/>
                    <a:moveTo>
                      <a:pt x="36529" y="14605"/>
                    </a:moveTo>
                    <a:cubicBezTo>
                      <a:pt x="36694" y="15007"/>
                      <a:pt x="36860" y="15432"/>
                      <a:pt x="37096" y="15834"/>
                    </a:cubicBezTo>
                    <a:cubicBezTo>
                      <a:pt x="37285" y="16235"/>
                      <a:pt x="37569" y="16613"/>
                      <a:pt x="37805" y="16991"/>
                    </a:cubicBezTo>
                    <a:cubicBezTo>
                      <a:pt x="38325" y="17724"/>
                      <a:pt x="38915" y="18409"/>
                      <a:pt x="39600" y="19023"/>
                    </a:cubicBezTo>
                    <a:cubicBezTo>
                      <a:pt x="40286" y="19661"/>
                      <a:pt x="41018" y="20181"/>
                      <a:pt x="41845" y="20654"/>
                    </a:cubicBezTo>
                    <a:cubicBezTo>
                      <a:pt x="42648" y="21103"/>
                      <a:pt x="43499" y="21481"/>
                      <a:pt x="44373" y="21788"/>
                    </a:cubicBezTo>
                    <a:cubicBezTo>
                      <a:pt x="45271" y="22071"/>
                      <a:pt x="46193" y="22260"/>
                      <a:pt x="47090" y="22331"/>
                    </a:cubicBezTo>
                    <a:cubicBezTo>
                      <a:pt x="47209" y="22331"/>
                      <a:pt x="47327" y="22331"/>
                      <a:pt x="47445" y="22378"/>
                    </a:cubicBezTo>
                    <a:cubicBezTo>
                      <a:pt x="47516" y="22308"/>
                      <a:pt x="47516" y="22213"/>
                      <a:pt x="47445" y="22213"/>
                    </a:cubicBezTo>
                    <a:cubicBezTo>
                      <a:pt x="46547" y="22095"/>
                      <a:pt x="45625" y="21953"/>
                      <a:pt x="44775" y="21717"/>
                    </a:cubicBezTo>
                    <a:cubicBezTo>
                      <a:pt x="43877" y="21457"/>
                      <a:pt x="43026" y="21126"/>
                      <a:pt x="42223" y="20677"/>
                    </a:cubicBezTo>
                    <a:cubicBezTo>
                      <a:pt x="41420" y="20252"/>
                      <a:pt x="40664" y="19732"/>
                      <a:pt x="39979" y="19142"/>
                    </a:cubicBezTo>
                    <a:cubicBezTo>
                      <a:pt x="39293" y="18551"/>
                      <a:pt x="38655" y="17913"/>
                      <a:pt x="38112" y="17204"/>
                    </a:cubicBezTo>
                    <a:cubicBezTo>
                      <a:pt x="37852" y="16850"/>
                      <a:pt x="37592" y="16472"/>
                      <a:pt x="37356" y="16070"/>
                    </a:cubicBezTo>
                    <a:cubicBezTo>
                      <a:pt x="37238" y="15881"/>
                      <a:pt x="37120" y="15692"/>
                      <a:pt x="37025" y="15479"/>
                    </a:cubicBezTo>
                    <a:cubicBezTo>
                      <a:pt x="36907" y="15290"/>
                      <a:pt x="36812" y="15101"/>
                      <a:pt x="36694" y="14889"/>
                    </a:cubicBezTo>
                    <a:cubicBezTo>
                      <a:pt x="36647" y="14818"/>
                      <a:pt x="36623" y="14700"/>
                      <a:pt x="36553" y="14605"/>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3"/>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3"/>
              <p:cNvSpPr/>
              <p:nvPr/>
            </p:nvSpPr>
            <p:spPr>
              <a:xfrm>
                <a:off x="548825" y="3827375"/>
                <a:ext cx="321350" cy="392050"/>
              </a:xfrm>
              <a:custGeom>
                <a:avLst/>
                <a:gdLst/>
                <a:ahLst/>
                <a:cxnLst/>
                <a:rect l="l" t="t" r="r" b="b"/>
                <a:pathLst>
                  <a:path w="12854" h="15682" extrusionOk="0">
                    <a:moveTo>
                      <a:pt x="5057" y="0"/>
                    </a:moveTo>
                    <a:cubicBezTo>
                      <a:pt x="4629" y="0"/>
                      <a:pt x="4196" y="76"/>
                      <a:pt x="3780" y="226"/>
                    </a:cubicBezTo>
                    <a:cubicBezTo>
                      <a:pt x="2079" y="887"/>
                      <a:pt x="1040" y="2541"/>
                      <a:pt x="567" y="4195"/>
                    </a:cubicBezTo>
                    <a:cubicBezTo>
                      <a:pt x="0" y="6132"/>
                      <a:pt x="662" y="8093"/>
                      <a:pt x="1394" y="9913"/>
                    </a:cubicBezTo>
                    <a:cubicBezTo>
                      <a:pt x="2126" y="11661"/>
                      <a:pt x="3639" y="13528"/>
                      <a:pt x="3284" y="15489"/>
                    </a:cubicBezTo>
                    <a:cubicBezTo>
                      <a:pt x="3284" y="15595"/>
                      <a:pt x="3379" y="15681"/>
                      <a:pt x="3467" y="15681"/>
                    </a:cubicBezTo>
                    <a:cubicBezTo>
                      <a:pt x="3477" y="15681"/>
                      <a:pt x="3487" y="15680"/>
                      <a:pt x="3497" y="15678"/>
                    </a:cubicBezTo>
                    <a:cubicBezTo>
                      <a:pt x="3544" y="15678"/>
                      <a:pt x="3615" y="15654"/>
                      <a:pt x="3639" y="15583"/>
                    </a:cubicBezTo>
                    <a:cubicBezTo>
                      <a:pt x="4466" y="13717"/>
                      <a:pt x="6757" y="12961"/>
                      <a:pt x="8364" y="11850"/>
                    </a:cubicBezTo>
                    <a:cubicBezTo>
                      <a:pt x="10018" y="10716"/>
                      <a:pt x="11648" y="9393"/>
                      <a:pt x="12263" y="7455"/>
                    </a:cubicBezTo>
                    <a:cubicBezTo>
                      <a:pt x="12806" y="5849"/>
                      <a:pt x="12853" y="3911"/>
                      <a:pt x="11743" y="2446"/>
                    </a:cubicBezTo>
                    <a:cubicBezTo>
                      <a:pt x="11092" y="1596"/>
                      <a:pt x="10088" y="1075"/>
                      <a:pt x="9056" y="1075"/>
                    </a:cubicBezTo>
                    <a:cubicBezTo>
                      <a:pt x="8625" y="1075"/>
                      <a:pt x="8190" y="1165"/>
                      <a:pt x="7773" y="1360"/>
                    </a:cubicBezTo>
                    <a:cubicBezTo>
                      <a:pt x="7773" y="1383"/>
                      <a:pt x="7750" y="1383"/>
                      <a:pt x="7750" y="1383"/>
                    </a:cubicBezTo>
                    <a:cubicBezTo>
                      <a:pt x="7128" y="459"/>
                      <a:pt x="6111" y="0"/>
                      <a:pt x="50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3"/>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3"/>
              <p:cNvSpPr/>
              <p:nvPr/>
            </p:nvSpPr>
            <p:spPr>
              <a:xfrm>
                <a:off x="528150" y="3751025"/>
                <a:ext cx="427075" cy="202400"/>
              </a:xfrm>
              <a:custGeom>
                <a:avLst/>
                <a:gdLst/>
                <a:ahLst/>
                <a:cxnLst/>
                <a:rect l="l" t="t" r="r" b="b"/>
                <a:pathLst>
                  <a:path w="17083" h="8096" extrusionOk="0">
                    <a:moveTo>
                      <a:pt x="3521" y="0"/>
                    </a:moveTo>
                    <a:cubicBezTo>
                      <a:pt x="3307" y="0"/>
                      <a:pt x="3094" y="14"/>
                      <a:pt x="2883" y="43"/>
                    </a:cubicBezTo>
                    <a:cubicBezTo>
                      <a:pt x="1890" y="161"/>
                      <a:pt x="1016" y="775"/>
                      <a:pt x="567" y="1602"/>
                    </a:cubicBezTo>
                    <a:lnTo>
                      <a:pt x="473" y="1767"/>
                    </a:lnTo>
                    <a:cubicBezTo>
                      <a:pt x="142" y="2240"/>
                      <a:pt x="0" y="2807"/>
                      <a:pt x="189" y="3303"/>
                    </a:cubicBezTo>
                    <a:cubicBezTo>
                      <a:pt x="378" y="3757"/>
                      <a:pt x="930" y="4014"/>
                      <a:pt x="1446" y="4014"/>
                    </a:cubicBezTo>
                    <a:cubicBezTo>
                      <a:pt x="1575" y="4014"/>
                      <a:pt x="1701" y="3998"/>
                      <a:pt x="1819" y="3965"/>
                    </a:cubicBezTo>
                    <a:cubicBezTo>
                      <a:pt x="2174" y="3847"/>
                      <a:pt x="2410" y="3587"/>
                      <a:pt x="2646" y="3303"/>
                    </a:cubicBezTo>
                    <a:cubicBezTo>
                      <a:pt x="3119" y="2807"/>
                      <a:pt x="3639" y="2334"/>
                      <a:pt x="4324" y="2169"/>
                    </a:cubicBezTo>
                    <a:cubicBezTo>
                      <a:pt x="4614" y="2079"/>
                      <a:pt x="4928" y="2038"/>
                      <a:pt x="5253" y="2038"/>
                    </a:cubicBezTo>
                    <a:cubicBezTo>
                      <a:pt x="6382" y="2038"/>
                      <a:pt x="7630" y="2540"/>
                      <a:pt x="8364" y="3256"/>
                    </a:cubicBezTo>
                    <a:lnTo>
                      <a:pt x="8364" y="3280"/>
                    </a:lnTo>
                    <a:cubicBezTo>
                      <a:pt x="8394" y="3325"/>
                      <a:pt x="8434" y="3344"/>
                      <a:pt x="8473" y="3344"/>
                    </a:cubicBezTo>
                    <a:cubicBezTo>
                      <a:pt x="8558" y="3344"/>
                      <a:pt x="8640" y="3258"/>
                      <a:pt x="8624" y="3161"/>
                    </a:cubicBezTo>
                    <a:cubicBezTo>
                      <a:pt x="8624" y="3138"/>
                      <a:pt x="8624" y="3114"/>
                      <a:pt x="8600" y="3067"/>
                    </a:cubicBezTo>
                    <a:cubicBezTo>
                      <a:pt x="7701" y="1310"/>
                      <a:pt x="5596" y="0"/>
                      <a:pt x="3521" y="0"/>
                    </a:cubicBezTo>
                    <a:close/>
                    <a:moveTo>
                      <a:pt x="12356" y="2569"/>
                    </a:moveTo>
                    <a:cubicBezTo>
                      <a:pt x="11311" y="2569"/>
                      <a:pt x="10268" y="2818"/>
                      <a:pt x="9404" y="3303"/>
                    </a:cubicBezTo>
                    <a:cubicBezTo>
                      <a:pt x="9333" y="3350"/>
                      <a:pt x="9333" y="3350"/>
                      <a:pt x="9309" y="3374"/>
                    </a:cubicBezTo>
                    <a:cubicBezTo>
                      <a:pt x="9212" y="3472"/>
                      <a:pt x="9275" y="3634"/>
                      <a:pt x="9380" y="3634"/>
                    </a:cubicBezTo>
                    <a:cubicBezTo>
                      <a:pt x="9403" y="3634"/>
                      <a:pt x="9426" y="3627"/>
                      <a:pt x="9451" y="3610"/>
                    </a:cubicBezTo>
                    <a:cubicBezTo>
                      <a:pt x="9451" y="3587"/>
                      <a:pt x="9498" y="3587"/>
                      <a:pt x="9498" y="3587"/>
                    </a:cubicBezTo>
                    <a:cubicBezTo>
                      <a:pt x="9756" y="3526"/>
                      <a:pt x="10034" y="3497"/>
                      <a:pt x="10321" y="3497"/>
                    </a:cubicBezTo>
                    <a:cubicBezTo>
                      <a:pt x="11482" y="3497"/>
                      <a:pt x="12795" y="3977"/>
                      <a:pt x="13515" y="4792"/>
                    </a:cubicBezTo>
                    <a:cubicBezTo>
                      <a:pt x="13987" y="5311"/>
                      <a:pt x="14153" y="5973"/>
                      <a:pt x="14271" y="6658"/>
                    </a:cubicBezTo>
                    <a:cubicBezTo>
                      <a:pt x="14366" y="7013"/>
                      <a:pt x="14389" y="7320"/>
                      <a:pt x="14625" y="7627"/>
                    </a:cubicBezTo>
                    <a:cubicBezTo>
                      <a:pt x="14867" y="7914"/>
                      <a:pt x="15293" y="8095"/>
                      <a:pt x="15705" y="8095"/>
                    </a:cubicBezTo>
                    <a:cubicBezTo>
                      <a:pt x="15936" y="8095"/>
                      <a:pt x="16163" y="8038"/>
                      <a:pt x="16350" y="7910"/>
                    </a:cubicBezTo>
                    <a:cubicBezTo>
                      <a:pt x="16776" y="7603"/>
                      <a:pt x="16965" y="7036"/>
                      <a:pt x="16965" y="6469"/>
                    </a:cubicBezTo>
                    <a:cubicBezTo>
                      <a:pt x="16988" y="6422"/>
                      <a:pt x="16988" y="6351"/>
                      <a:pt x="16988" y="6304"/>
                    </a:cubicBezTo>
                    <a:cubicBezTo>
                      <a:pt x="17083" y="5359"/>
                      <a:pt x="16657" y="4366"/>
                      <a:pt x="15925" y="3752"/>
                    </a:cubicBezTo>
                    <a:cubicBezTo>
                      <a:pt x="14956" y="2954"/>
                      <a:pt x="13654" y="2569"/>
                      <a:pt x="12356" y="25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3"/>
              <p:cNvSpPr/>
              <p:nvPr/>
            </p:nvSpPr>
            <p:spPr>
              <a:xfrm>
                <a:off x="460200" y="3663625"/>
                <a:ext cx="590125" cy="272850"/>
              </a:xfrm>
              <a:custGeom>
                <a:avLst/>
                <a:gdLst/>
                <a:ahLst/>
                <a:cxnLst/>
                <a:rect l="l" t="t" r="r" b="b"/>
                <a:pathLst>
                  <a:path w="23605" h="10914" extrusionOk="0">
                    <a:moveTo>
                      <a:pt x="9971" y="109"/>
                    </a:moveTo>
                    <a:cubicBezTo>
                      <a:pt x="9910" y="109"/>
                      <a:pt x="9847" y="118"/>
                      <a:pt x="9783" y="136"/>
                    </a:cubicBezTo>
                    <a:cubicBezTo>
                      <a:pt x="8979" y="373"/>
                      <a:pt x="9806" y="1459"/>
                      <a:pt x="10043" y="1814"/>
                    </a:cubicBezTo>
                    <a:cubicBezTo>
                      <a:pt x="10373" y="2286"/>
                      <a:pt x="10728" y="2735"/>
                      <a:pt x="11035" y="3231"/>
                    </a:cubicBezTo>
                    <a:cubicBezTo>
                      <a:pt x="11295" y="3680"/>
                      <a:pt x="11437" y="4295"/>
                      <a:pt x="11815" y="4673"/>
                    </a:cubicBezTo>
                    <a:cubicBezTo>
                      <a:pt x="11850" y="4708"/>
                      <a:pt x="11891" y="4726"/>
                      <a:pt x="11930" y="4726"/>
                    </a:cubicBezTo>
                    <a:cubicBezTo>
                      <a:pt x="11968" y="4726"/>
                      <a:pt x="12004" y="4708"/>
                      <a:pt x="12027" y="4673"/>
                    </a:cubicBezTo>
                    <a:cubicBezTo>
                      <a:pt x="12027" y="4649"/>
                      <a:pt x="12051" y="4649"/>
                      <a:pt x="12051" y="4625"/>
                    </a:cubicBezTo>
                    <a:cubicBezTo>
                      <a:pt x="12027" y="3468"/>
                      <a:pt x="11791" y="2428"/>
                      <a:pt x="11342" y="1483"/>
                    </a:cubicBezTo>
                    <a:cubicBezTo>
                      <a:pt x="11126" y="1052"/>
                      <a:pt x="10616" y="109"/>
                      <a:pt x="9971" y="109"/>
                    </a:cubicBezTo>
                    <a:close/>
                    <a:moveTo>
                      <a:pt x="16447" y="1969"/>
                    </a:moveTo>
                    <a:cubicBezTo>
                      <a:pt x="15926" y="1969"/>
                      <a:pt x="15290" y="2316"/>
                      <a:pt x="14957" y="2499"/>
                    </a:cubicBezTo>
                    <a:cubicBezTo>
                      <a:pt x="14012" y="3042"/>
                      <a:pt x="13232" y="3798"/>
                      <a:pt x="12642" y="4673"/>
                    </a:cubicBezTo>
                    <a:cubicBezTo>
                      <a:pt x="12618" y="4696"/>
                      <a:pt x="12618" y="4744"/>
                      <a:pt x="12618" y="4744"/>
                    </a:cubicBezTo>
                    <a:lnTo>
                      <a:pt x="12618" y="4767"/>
                    </a:lnTo>
                    <a:lnTo>
                      <a:pt x="12618" y="4791"/>
                    </a:lnTo>
                    <a:cubicBezTo>
                      <a:pt x="12618" y="4865"/>
                      <a:pt x="12661" y="4924"/>
                      <a:pt x="12736" y="4924"/>
                    </a:cubicBezTo>
                    <a:cubicBezTo>
                      <a:pt x="12757" y="4924"/>
                      <a:pt x="12781" y="4919"/>
                      <a:pt x="12807" y="4909"/>
                    </a:cubicBezTo>
                    <a:cubicBezTo>
                      <a:pt x="13327" y="4838"/>
                      <a:pt x="13776" y="4389"/>
                      <a:pt x="14272" y="4153"/>
                    </a:cubicBezTo>
                    <a:cubicBezTo>
                      <a:pt x="14815" y="3893"/>
                      <a:pt x="15335" y="3704"/>
                      <a:pt x="15879" y="3468"/>
                    </a:cubicBezTo>
                    <a:cubicBezTo>
                      <a:pt x="16257" y="3326"/>
                      <a:pt x="17556" y="2830"/>
                      <a:pt x="17013" y="2192"/>
                    </a:cubicBezTo>
                    <a:cubicBezTo>
                      <a:pt x="16866" y="2031"/>
                      <a:pt x="16667" y="1969"/>
                      <a:pt x="16447" y="1969"/>
                    </a:cubicBezTo>
                    <a:close/>
                    <a:moveTo>
                      <a:pt x="4634" y="1"/>
                    </a:moveTo>
                    <a:cubicBezTo>
                      <a:pt x="4492" y="1"/>
                      <a:pt x="4350" y="7"/>
                      <a:pt x="4207" y="18"/>
                    </a:cubicBezTo>
                    <a:cubicBezTo>
                      <a:pt x="2813" y="136"/>
                      <a:pt x="1489" y="774"/>
                      <a:pt x="733" y="1956"/>
                    </a:cubicBezTo>
                    <a:cubicBezTo>
                      <a:pt x="119" y="2995"/>
                      <a:pt x="1" y="4436"/>
                      <a:pt x="1182" y="5145"/>
                    </a:cubicBezTo>
                    <a:cubicBezTo>
                      <a:pt x="1206" y="5192"/>
                      <a:pt x="1253" y="5192"/>
                      <a:pt x="1277" y="5192"/>
                    </a:cubicBezTo>
                    <a:cubicBezTo>
                      <a:pt x="1489" y="5311"/>
                      <a:pt x="1726" y="5334"/>
                      <a:pt x="2009" y="5358"/>
                    </a:cubicBezTo>
                    <a:cubicBezTo>
                      <a:pt x="2080" y="5358"/>
                      <a:pt x="2127" y="5311"/>
                      <a:pt x="2151" y="5263"/>
                    </a:cubicBezTo>
                    <a:cubicBezTo>
                      <a:pt x="2439" y="3559"/>
                      <a:pt x="4083" y="2854"/>
                      <a:pt x="5718" y="2854"/>
                    </a:cubicBezTo>
                    <a:cubicBezTo>
                      <a:pt x="5964" y="2854"/>
                      <a:pt x="6210" y="2870"/>
                      <a:pt x="6451" y="2901"/>
                    </a:cubicBezTo>
                    <a:cubicBezTo>
                      <a:pt x="8271" y="3137"/>
                      <a:pt x="9948" y="4058"/>
                      <a:pt x="11224" y="5358"/>
                    </a:cubicBezTo>
                    <a:cubicBezTo>
                      <a:pt x="11257" y="5391"/>
                      <a:pt x="11292" y="5403"/>
                      <a:pt x="11325" y="5403"/>
                    </a:cubicBezTo>
                    <a:cubicBezTo>
                      <a:pt x="11389" y="5403"/>
                      <a:pt x="11445" y="5357"/>
                      <a:pt x="11460" y="5311"/>
                    </a:cubicBezTo>
                    <a:cubicBezTo>
                      <a:pt x="11484" y="5263"/>
                      <a:pt x="11484" y="5216"/>
                      <a:pt x="11460" y="5192"/>
                    </a:cubicBezTo>
                    <a:cubicBezTo>
                      <a:pt x="10241" y="2618"/>
                      <a:pt x="7684" y="1"/>
                      <a:pt x="4634" y="1"/>
                    </a:cubicBezTo>
                    <a:close/>
                    <a:moveTo>
                      <a:pt x="18144" y="3903"/>
                    </a:moveTo>
                    <a:cubicBezTo>
                      <a:pt x="16255" y="3903"/>
                      <a:pt x="14282" y="4585"/>
                      <a:pt x="12783" y="5523"/>
                    </a:cubicBezTo>
                    <a:cubicBezTo>
                      <a:pt x="12760" y="5571"/>
                      <a:pt x="12736" y="5618"/>
                      <a:pt x="12736" y="5641"/>
                    </a:cubicBezTo>
                    <a:cubicBezTo>
                      <a:pt x="12736" y="5728"/>
                      <a:pt x="12775" y="5833"/>
                      <a:pt x="12872" y="5833"/>
                    </a:cubicBezTo>
                    <a:cubicBezTo>
                      <a:pt x="12881" y="5833"/>
                      <a:pt x="12891" y="5833"/>
                      <a:pt x="12901" y="5830"/>
                    </a:cubicBezTo>
                    <a:cubicBezTo>
                      <a:pt x="13581" y="5658"/>
                      <a:pt x="14285" y="5569"/>
                      <a:pt x="14990" y="5569"/>
                    </a:cubicBezTo>
                    <a:cubicBezTo>
                      <a:pt x="16122" y="5569"/>
                      <a:pt x="17254" y="5799"/>
                      <a:pt x="18289" y="6279"/>
                    </a:cubicBezTo>
                    <a:cubicBezTo>
                      <a:pt x="19966" y="7035"/>
                      <a:pt x="21384" y="8642"/>
                      <a:pt x="20557" y="10485"/>
                    </a:cubicBezTo>
                    <a:cubicBezTo>
                      <a:pt x="20533" y="10532"/>
                      <a:pt x="20557" y="10603"/>
                      <a:pt x="20628" y="10650"/>
                    </a:cubicBezTo>
                    <a:cubicBezTo>
                      <a:pt x="20864" y="10769"/>
                      <a:pt x="21100" y="10839"/>
                      <a:pt x="21336" y="10887"/>
                    </a:cubicBezTo>
                    <a:cubicBezTo>
                      <a:pt x="21360" y="10910"/>
                      <a:pt x="21384" y="10910"/>
                      <a:pt x="21431" y="10910"/>
                    </a:cubicBezTo>
                    <a:cubicBezTo>
                      <a:pt x="21467" y="10912"/>
                      <a:pt x="21502" y="10913"/>
                      <a:pt x="21537" y="10913"/>
                    </a:cubicBezTo>
                    <a:cubicBezTo>
                      <a:pt x="22838" y="10913"/>
                      <a:pt x="23511" y="9649"/>
                      <a:pt x="23534" y="8453"/>
                    </a:cubicBezTo>
                    <a:cubicBezTo>
                      <a:pt x="23605" y="7106"/>
                      <a:pt x="22849" y="5830"/>
                      <a:pt x="21738" y="5003"/>
                    </a:cubicBezTo>
                    <a:cubicBezTo>
                      <a:pt x="20699" y="4224"/>
                      <a:pt x="19442" y="3903"/>
                      <a:pt x="18144" y="39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3"/>
              <p:cNvSpPr/>
              <p:nvPr/>
            </p:nvSpPr>
            <p:spPr>
              <a:xfrm>
                <a:off x="474375" y="3672175"/>
                <a:ext cx="562950" cy="527525"/>
              </a:xfrm>
              <a:custGeom>
                <a:avLst/>
                <a:gdLst/>
                <a:ahLst/>
                <a:cxnLst/>
                <a:rect l="l" t="t" r="r" b="b"/>
                <a:pathLst>
                  <a:path w="22518" h="21101" extrusionOk="0">
                    <a:moveTo>
                      <a:pt x="6711" y="1377"/>
                    </a:moveTo>
                    <a:cubicBezTo>
                      <a:pt x="6711" y="1385"/>
                      <a:pt x="6714" y="1388"/>
                      <a:pt x="6716" y="1388"/>
                    </a:cubicBezTo>
                    <a:cubicBezTo>
                      <a:pt x="6722" y="1388"/>
                      <a:pt x="6727" y="1377"/>
                      <a:pt x="6711" y="1377"/>
                    </a:cubicBezTo>
                    <a:close/>
                    <a:moveTo>
                      <a:pt x="9428" y="69"/>
                    </a:moveTo>
                    <a:cubicBezTo>
                      <a:pt x="9400" y="69"/>
                      <a:pt x="9369" y="96"/>
                      <a:pt x="9405" y="149"/>
                    </a:cubicBezTo>
                    <a:cubicBezTo>
                      <a:pt x="9594" y="432"/>
                      <a:pt x="9830" y="763"/>
                      <a:pt x="10019" y="1094"/>
                    </a:cubicBezTo>
                    <a:cubicBezTo>
                      <a:pt x="10184" y="1425"/>
                      <a:pt x="10373" y="1732"/>
                      <a:pt x="10515" y="2086"/>
                    </a:cubicBezTo>
                    <a:lnTo>
                      <a:pt x="10539" y="2062"/>
                    </a:lnTo>
                    <a:cubicBezTo>
                      <a:pt x="10397" y="1708"/>
                      <a:pt x="10255" y="1354"/>
                      <a:pt x="10066" y="1023"/>
                    </a:cubicBezTo>
                    <a:cubicBezTo>
                      <a:pt x="9901" y="716"/>
                      <a:pt x="9688" y="385"/>
                      <a:pt x="9452" y="78"/>
                    </a:cubicBezTo>
                    <a:cubicBezTo>
                      <a:pt x="9446" y="72"/>
                      <a:pt x="9437" y="69"/>
                      <a:pt x="9428" y="69"/>
                    </a:cubicBezTo>
                    <a:close/>
                    <a:moveTo>
                      <a:pt x="8507" y="2842"/>
                    </a:moveTo>
                    <a:lnTo>
                      <a:pt x="8507" y="2842"/>
                    </a:lnTo>
                    <a:cubicBezTo>
                      <a:pt x="8495" y="2854"/>
                      <a:pt x="8495" y="2860"/>
                      <a:pt x="8498" y="2860"/>
                    </a:cubicBezTo>
                    <a:cubicBezTo>
                      <a:pt x="8501" y="2860"/>
                      <a:pt x="8507" y="2854"/>
                      <a:pt x="8507" y="2842"/>
                    </a:cubicBezTo>
                    <a:close/>
                    <a:moveTo>
                      <a:pt x="14042" y="3092"/>
                    </a:moveTo>
                    <a:cubicBezTo>
                      <a:pt x="14038" y="3092"/>
                      <a:pt x="14036" y="3094"/>
                      <a:pt x="14036" y="3102"/>
                    </a:cubicBezTo>
                    <a:cubicBezTo>
                      <a:pt x="14040" y="3099"/>
                      <a:pt x="14043" y="3096"/>
                      <a:pt x="14047" y="3093"/>
                    </a:cubicBezTo>
                    <a:lnTo>
                      <a:pt x="14047" y="3093"/>
                    </a:lnTo>
                    <a:cubicBezTo>
                      <a:pt x="14045" y="3092"/>
                      <a:pt x="14043" y="3092"/>
                      <a:pt x="14042" y="3092"/>
                    </a:cubicBezTo>
                    <a:close/>
                    <a:moveTo>
                      <a:pt x="16068" y="2015"/>
                    </a:moveTo>
                    <a:cubicBezTo>
                      <a:pt x="15713" y="2133"/>
                      <a:pt x="15359" y="2299"/>
                      <a:pt x="15004" y="2488"/>
                    </a:cubicBezTo>
                    <a:cubicBezTo>
                      <a:pt x="14678" y="2651"/>
                      <a:pt x="14351" y="2860"/>
                      <a:pt x="14047" y="3093"/>
                    </a:cubicBezTo>
                    <a:lnTo>
                      <a:pt x="14047" y="3093"/>
                    </a:lnTo>
                    <a:cubicBezTo>
                      <a:pt x="14053" y="3096"/>
                      <a:pt x="14059" y="3102"/>
                      <a:pt x="14059" y="3102"/>
                    </a:cubicBezTo>
                    <a:cubicBezTo>
                      <a:pt x="14390" y="2889"/>
                      <a:pt x="14721" y="2677"/>
                      <a:pt x="15028" y="2535"/>
                    </a:cubicBezTo>
                    <a:cubicBezTo>
                      <a:pt x="15382" y="2370"/>
                      <a:pt x="15737" y="2251"/>
                      <a:pt x="16091" y="2086"/>
                    </a:cubicBezTo>
                    <a:cubicBezTo>
                      <a:pt x="16162" y="2062"/>
                      <a:pt x="16115" y="2015"/>
                      <a:pt x="16068" y="2015"/>
                    </a:cubicBezTo>
                    <a:close/>
                    <a:moveTo>
                      <a:pt x="3986" y="686"/>
                    </a:moveTo>
                    <a:cubicBezTo>
                      <a:pt x="3838" y="686"/>
                      <a:pt x="3690" y="695"/>
                      <a:pt x="3545" y="716"/>
                    </a:cubicBezTo>
                    <a:cubicBezTo>
                      <a:pt x="3096" y="763"/>
                      <a:pt x="2671" y="881"/>
                      <a:pt x="2246" y="1094"/>
                    </a:cubicBezTo>
                    <a:cubicBezTo>
                      <a:pt x="1844" y="1306"/>
                      <a:pt x="1442" y="1566"/>
                      <a:pt x="1135" y="1921"/>
                    </a:cubicBezTo>
                    <a:cubicBezTo>
                      <a:pt x="804" y="2275"/>
                      <a:pt x="544" y="2653"/>
                      <a:pt x="379" y="3102"/>
                    </a:cubicBezTo>
                    <a:cubicBezTo>
                      <a:pt x="363" y="3135"/>
                      <a:pt x="415" y="3179"/>
                      <a:pt x="456" y="3179"/>
                    </a:cubicBezTo>
                    <a:cubicBezTo>
                      <a:pt x="474" y="3179"/>
                      <a:pt x="490" y="3171"/>
                      <a:pt x="497" y="3149"/>
                    </a:cubicBezTo>
                    <a:cubicBezTo>
                      <a:pt x="615" y="2913"/>
                      <a:pt x="733" y="2724"/>
                      <a:pt x="899" y="2488"/>
                    </a:cubicBezTo>
                    <a:cubicBezTo>
                      <a:pt x="1041" y="2275"/>
                      <a:pt x="1206" y="2062"/>
                      <a:pt x="1395" y="1897"/>
                    </a:cubicBezTo>
                    <a:cubicBezTo>
                      <a:pt x="2009" y="1259"/>
                      <a:pt x="2907" y="905"/>
                      <a:pt x="3781" y="857"/>
                    </a:cubicBezTo>
                    <a:cubicBezTo>
                      <a:pt x="3887" y="847"/>
                      <a:pt x="3992" y="843"/>
                      <a:pt x="4097" y="843"/>
                    </a:cubicBezTo>
                    <a:cubicBezTo>
                      <a:pt x="4482" y="843"/>
                      <a:pt x="4861" y="906"/>
                      <a:pt x="5270" y="999"/>
                    </a:cubicBezTo>
                    <a:cubicBezTo>
                      <a:pt x="5506" y="1070"/>
                      <a:pt x="5766" y="1117"/>
                      <a:pt x="6002" y="1188"/>
                    </a:cubicBezTo>
                    <a:cubicBezTo>
                      <a:pt x="6239" y="1259"/>
                      <a:pt x="6475" y="1330"/>
                      <a:pt x="6711" y="1377"/>
                    </a:cubicBezTo>
                    <a:cubicBezTo>
                      <a:pt x="6451" y="1259"/>
                      <a:pt x="6168" y="1141"/>
                      <a:pt x="5884" y="1023"/>
                    </a:cubicBezTo>
                    <a:cubicBezTo>
                      <a:pt x="5624" y="952"/>
                      <a:pt x="5341" y="857"/>
                      <a:pt x="5057" y="787"/>
                    </a:cubicBezTo>
                    <a:cubicBezTo>
                      <a:pt x="4706" y="736"/>
                      <a:pt x="4344" y="686"/>
                      <a:pt x="3986" y="686"/>
                    </a:cubicBezTo>
                    <a:close/>
                    <a:moveTo>
                      <a:pt x="9204" y="295"/>
                    </a:moveTo>
                    <a:cubicBezTo>
                      <a:pt x="9164" y="295"/>
                      <a:pt x="9117" y="334"/>
                      <a:pt x="9168" y="385"/>
                    </a:cubicBezTo>
                    <a:cubicBezTo>
                      <a:pt x="9310" y="621"/>
                      <a:pt x="9476" y="857"/>
                      <a:pt x="9665" y="1094"/>
                    </a:cubicBezTo>
                    <a:cubicBezTo>
                      <a:pt x="10184" y="1944"/>
                      <a:pt x="10657" y="2866"/>
                      <a:pt x="11082" y="3740"/>
                    </a:cubicBezTo>
                    <a:cubicBezTo>
                      <a:pt x="10988" y="3480"/>
                      <a:pt x="10893" y="3220"/>
                      <a:pt x="10775" y="2960"/>
                    </a:cubicBezTo>
                    <a:cubicBezTo>
                      <a:pt x="10586" y="2488"/>
                      <a:pt x="10350" y="2039"/>
                      <a:pt x="10114" y="1590"/>
                    </a:cubicBezTo>
                    <a:cubicBezTo>
                      <a:pt x="9830" y="1141"/>
                      <a:pt x="9570" y="739"/>
                      <a:pt x="9239" y="314"/>
                    </a:cubicBezTo>
                    <a:cubicBezTo>
                      <a:pt x="9233" y="301"/>
                      <a:pt x="9219" y="295"/>
                      <a:pt x="9204" y="295"/>
                    </a:cubicBezTo>
                    <a:close/>
                    <a:moveTo>
                      <a:pt x="11082" y="3740"/>
                    </a:moveTo>
                    <a:cubicBezTo>
                      <a:pt x="11070" y="3752"/>
                      <a:pt x="11070" y="3758"/>
                      <a:pt x="11073" y="3758"/>
                    </a:cubicBezTo>
                    <a:cubicBezTo>
                      <a:pt x="11076" y="3758"/>
                      <a:pt x="11082" y="3752"/>
                      <a:pt x="11082" y="3740"/>
                    </a:cubicBezTo>
                    <a:close/>
                    <a:moveTo>
                      <a:pt x="4122" y="216"/>
                    </a:moveTo>
                    <a:cubicBezTo>
                      <a:pt x="3764" y="216"/>
                      <a:pt x="3411" y="248"/>
                      <a:pt x="3073" y="314"/>
                    </a:cubicBezTo>
                    <a:cubicBezTo>
                      <a:pt x="2269" y="479"/>
                      <a:pt x="1513" y="857"/>
                      <a:pt x="946" y="1425"/>
                    </a:cubicBezTo>
                    <a:cubicBezTo>
                      <a:pt x="639" y="1708"/>
                      <a:pt x="426" y="2039"/>
                      <a:pt x="261" y="2417"/>
                    </a:cubicBezTo>
                    <a:cubicBezTo>
                      <a:pt x="119" y="2771"/>
                      <a:pt x="1" y="3197"/>
                      <a:pt x="48" y="3598"/>
                    </a:cubicBezTo>
                    <a:cubicBezTo>
                      <a:pt x="69" y="3640"/>
                      <a:pt x="103" y="3658"/>
                      <a:pt x="135" y="3658"/>
                    </a:cubicBezTo>
                    <a:cubicBezTo>
                      <a:pt x="176" y="3658"/>
                      <a:pt x="214" y="3628"/>
                      <a:pt x="214" y="3575"/>
                    </a:cubicBezTo>
                    <a:cubicBezTo>
                      <a:pt x="214" y="3480"/>
                      <a:pt x="237" y="3386"/>
                      <a:pt x="237" y="3267"/>
                    </a:cubicBezTo>
                    <a:cubicBezTo>
                      <a:pt x="332" y="2511"/>
                      <a:pt x="733" y="1803"/>
                      <a:pt x="1348" y="1330"/>
                    </a:cubicBezTo>
                    <a:cubicBezTo>
                      <a:pt x="1938" y="857"/>
                      <a:pt x="2694" y="550"/>
                      <a:pt x="3451" y="479"/>
                    </a:cubicBezTo>
                    <a:cubicBezTo>
                      <a:pt x="3684" y="449"/>
                      <a:pt x="3919" y="434"/>
                      <a:pt x="4154" y="434"/>
                    </a:cubicBezTo>
                    <a:cubicBezTo>
                      <a:pt x="4820" y="434"/>
                      <a:pt x="5479" y="553"/>
                      <a:pt x="6073" y="763"/>
                    </a:cubicBezTo>
                    <a:cubicBezTo>
                      <a:pt x="6900" y="1070"/>
                      <a:pt x="7656" y="1590"/>
                      <a:pt x="8294" y="2157"/>
                    </a:cubicBezTo>
                    <a:cubicBezTo>
                      <a:pt x="8625" y="2441"/>
                      <a:pt x="8956" y="2771"/>
                      <a:pt x="9239" y="3102"/>
                    </a:cubicBezTo>
                    <a:cubicBezTo>
                      <a:pt x="9516" y="3448"/>
                      <a:pt x="9815" y="3748"/>
                      <a:pt x="10114" y="4070"/>
                    </a:cubicBezTo>
                    <a:lnTo>
                      <a:pt x="10114" y="4070"/>
                    </a:lnTo>
                    <a:cubicBezTo>
                      <a:pt x="10055" y="4002"/>
                      <a:pt x="10011" y="3916"/>
                      <a:pt x="9948" y="3811"/>
                    </a:cubicBezTo>
                    <a:cubicBezTo>
                      <a:pt x="9452" y="3078"/>
                      <a:pt x="8838" y="2370"/>
                      <a:pt x="8129" y="1779"/>
                    </a:cubicBezTo>
                    <a:cubicBezTo>
                      <a:pt x="7420" y="1188"/>
                      <a:pt x="6617" y="716"/>
                      <a:pt x="5742" y="432"/>
                    </a:cubicBezTo>
                    <a:cubicBezTo>
                      <a:pt x="5216" y="290"/>
                      <a:pt x="4664" y="216"/>
                      <a:pt x="4122" y="216"/>
                    </a:cubicBezTo>
                    <a:close/>
                    <a:moveTo>
                      <a:pt x="10114" y="4070"/>
                    </a:moveTo>
                    <a:cubicBezTo>
                      <a:pt x="10121" y="4078"/>
                      <a:pt x="10129" y="4086"/>
                      <a:pt x="10137" y="4094"/>
                    </a:cubicBezTo>
                    <a:cubicBezTo>
                      <a:pt x="10129" y="4086"/>
                      <a:pt x="10122" y="4078"/>
                      <a:pt x="10114" y="4070"/>
                    </a:cubicBezTo>
                    <a:close/>
                    <a:moveTo>
                      <a:pt x="9860" y="1"/>
                    </a:moveTo>
                    <a:cubicBezTo>
                      <a:pt x="9819" y="1"/>
                      <a:pt x="9766" y="45"/>
                      <a:pt x="9783" y="78"/>
                    </a:cubicBezTo>
                    <a:cubicBezTo>
                      <a:pt x="9948" y="361"/>
                      <a:pt x="10114" y="645"/>
                      <a:pt x="10255" y="905"/>
                    </a:cubicBezTo>
                    <a:cubicBezTo>
                      <a:pt x="10515" y="1425"/>
                      <a:pt x="10728" y="1944"/>
                      <a:pt x="10893" y="2488"/>
                    </a:cubicBezTo>
                    <a:cubicBezTo>
                      <a:pt x="10988" y="2748"/>
                      <a:pt x="11059" y="3008"/>
                      <a:pt x="11106" y="3267"/>
                    </a:cubicBezTo>
                    <a:cubicBezTo>
                      <a:pt x="11129" y="3386"/>
                      <a:pt x="11177" y="3551"/>
                      <a:pt x="11200" y="3669"/>
                    </a:cubicBezTo>
                    <a:cubicBezTo>
                      <a:pt x="11224" y="3835"/>
                      <a:pt x="11248" y="3976"/>
                      <a:pt x="11295" y="4142"/>
                    </a:cubicBezTo>
                    <a:cubicBezTo>
                      <a:pt x="11248" y="3811"/>
                      <a:pt x="11224" y="3480"/>
                      <a:pt x="11200" y="3197"/>
                    </a:cubicBezTo>
                    <a:cubicBezTo>
                      <a:pt x="11106" y="2630"/>
                      <a:pt x="10940" y="2086"/>
                      <a:pt x="10728" y="1566"/>
                    </a:cubicBezTo>
                    <a:cubicBezTo>
                      <a:pt x="10515" y="1023"/>
                      <a:pt x="10255" y="503"/>
                      <a:pt x="9901" y="31"/>
                    </a:cubicBezTo>
                    <a:cubicBezTo>
                      <a:pt x="9894" y="9"/>
                      <a:pt x="9878" y="1"/>
                      <a:pt x="9860" y="1"/>
                    </a:cubicBezTo>
                    <a:close/>
                    <a:moveTo>
                      <a:pt x="16091" y="2299"/>
                    </a:moveTo>
                    <a:cubicBezTo>
                      <a:pt x="15595" y="2441"/>
                      <a:pt x="15146" y="2677"/>
                      <a:pt x="14674" y="2913"/>
                    </a:cubicBezTo>
                    <a:cubicBezTo>
                      <a:pt x="14201" y="3149"/>
                      <a:pt x="13776" y="3386"/>
                      <a:pt x="13350" y="3693"/>
                    </a:cubicBezTo>
                    <a:cubicBezTo>
                      <a:pt x="13114" y="3858"/>
                      <a:pt x="12878" y="4047"/>
                      <a:pt x="12665" y="4213"/>
                    </a:cubicBezTo>
                    <a:cubicBezTo>
                      <a:pt x="13539" y="3669"/>
                      <a:pt x="14414" y="3149"/>
                      <a:pt x="15335" y="2748"/>
                    </a:cubicBezTo>
                    <a:cubicBezTo>
                      <a:pt x="15595" y="2630"/>
                      <a:pt x="15855" y="2535"/>
                      <a:pt x="16138" y="2417"/>
                    </a:cubicBezTo>
                    <a:cubicBezTo>
                      <a:pt x="16186" y="2393"/>
                      <a:pt x="16162" y="2299"/>
                      <a:pt x="16091" y="2299"/>
                    </a:cubicBezTo>
                    <a:close/>
                    <a:moveTo>
                      <a:pt x="4446" y="1210"/>
                    </a:moveTo>
                    <a:cubicBezTo>
                      <a:pt x="3974" y="1210"/>
                      <a:pt x="3498" y="1298"/>
                      <a:pt x="3049" y="1495"/>
                    </a:cubicBezTo>
                    <a:cubicBezTo>
                      <a:pt x="2505" y="1732"/>
                      <a:pt x="2009" y="2157"/>
                      <a:pt x="1631" y="2559"/>
                    </a:cubicBezTo>
                    <a:cubicBezTo>
                      <a:pt x="1419" y="2795"/>
                      <a:pt x="1206" y="3031"/>
                      <a:pt x="1064" y="3291"/>
                    </a:cubicBezTo>
                    <a:cubicBezTo>
                      <a:pt x="922" y="3575"/>
                      <a:pt x="804" y="3858"/>
                      <a:pt x="852" y="4165"/>
                    </a:cubicBezTo>
                    <a:cubicBezTo>
                      <a:pt x="852" y="4201"/>
                      <a:pt x="893" y="4218"/>
                      <a:pt x="934" y="4218"/>
                    </a:cubicBezTo>
                    <a:cubicBezTo>
                      <a:pt x="976" y="4218"/>
                      <a:pt x="1017" y="4201"/>
                      <a:pt x="1017" y="4165"/>
                    </a:cubicBezTo>
                    <a:cubicBezTo>
                      <a:pt x="1041" y="4000"/>
                      <a:pt x="1064" y="3835"/>
                      <a:pt x="1111" y="3693"/>
                    </a:cubicBezTo>
                    <a:cubicBezTo>
                      <a:pt x="1182" y="3527"/>
                      <a:pt x="1230" y="3386"/>
                      <a:pt x="1324" y="3244"/>
                    </a:cubicBezTo>
                    <a:cubicBezTo>
                      <a:pt x="1513" y="2937"/>
                      <a:pt x="1702" y="2700"/>
                      <a:pt x="1962" y="2464"/>
                    </a:cubicBezTo>
                    <a:cubicBezTo>
                      <a:pt x="2364" y="2086"/>
                      <a:pt x="2836" y="1732"/>
                      <a:pt x="3380" y="1519"/>
                    </a:cubicBezTo>
                    <a:cubicBezTo>
                      <a:pt x="3742" y="1393"/>
                      <a:pt x="4146" y="1330"/>
                      <a:pt x="4558" y="1330"/>
                    </a:cubicBezTo>
                    <a:cubicBezTo>
                      <a:pt x="4763" y="1330"/>
                      <a:pt x="4971" y="1346"/>
                      <a:pt x="5175" y="1377"/>
                    </a:cubicBezTo>
                    <a:cubicBezTo>
                      <a:pt x="5790" y="1448"/>
                      <a:pt x="6357" y="1637"/>
                      <a:pt x="6924" y="1873"/>
                    </a:cubicBezTo>
                    <a:cubicBezTo>
                      <a:pt x="7467" y="2181"/>
                      <a:pt x="8011" y="2511"/>
                      <a:pt x="8507" y="2842"/>
                    </a:cubicBezTo>
                    <a:cubicBezTo>
                      <a:pt x="7987" y="2393"/>
                      <a:pt x="7396" y="1968"/>
                      <a:pt x="6735" y="1708"/>
                    </a:cubicBezTo>
                    <a:cubicBezTo>
                      <a:pt x="6144" y="1472"/>
                      <a:pt x="5553" y="1306"/>
                      <a:pt x="4892" y="1236"/>
                    </a:cubicBezTo>
                    <a:cubicBezTo>
                      <a:pt x="4744" y="1218"/>
                      <a:pt x="4595" y="1210"/>
                      <a:pt x="4446" y="1210"/>
                    </a:cubicBezTo>
                    <a:close/>
                    <a:moveTo>
                      <a:pt x="4848" y="1982"/>
                    </a:moveTo>
                    <a:cubicBezTo>
                      <a:pt x="4116" y="1982"/>
                      <a:pt x="3391" y="2114"/>
                      <a:pt x="2718" y="2441"/>
                    </a:cubicBezTo>
                    <a:cubicBezTo>
                      <a:pt x="2364" y="2630"/>
                      <a:pt x="2033" y="2866"/>
                      <a:pt x="1749" y="3149"/>
                    </a:cubicBezTo>
                    <a:cubicBezTo>
                      <a:pt x="1442" y="3456"/>
                      <a:pt x="1182" y="3835"/>
                      <a:pt x="1135" y="4213"/>
                    </a:cubicBezTo>
                    <a:cubicBezTo>
                      <a:pt x="1106" y="4270"/>
                      <a:pt x="1156" y="4301"/>
                      <a:pt x="1204" y="4301"/>
                    </a:cubicBezTo>
                    <a:cubicBezTo>
                      <a:pt x="1236" y="4301"/>
                      <a:pt x="1268" y="4288"/>
                      <a:pt x="1277" y="4260"/>
                    </a:cubicBezTo>
                    <a:cubicBezTo>
                      <a:pt x="1419" y="3811"/>
                      <a:pt x="1679" y="3456"/>
                      <a:pt x="2009" y="3126"/>
                    </a:cubicBezTo>
                    <a:cubicBezTo>
                      <a:pt x="2600" y="2582"/>
                      <a:pt x="3332" y="2275"/>
                      <a:pt x="4136" y="2157"/>
                    </a:cubicBezTo>
                    <a:cubicBezTo>
                      <a:pt x="4390" y="2122"/>
                      <a:pt x="4649" y="2107"/>
                      <a:pt x="4910" y="2107"/>
                    </a:cubicBezTo>
                    <a:cubicBezTo>
                      <a:pt x="5519" y="2107"/>
                      <a:pt x="6139" y="2185"/>
                      <a:pt x="6735" y="2251"/>
                    </a:cubicBezTo>
                    <a:cubicBezTo>
                      <a:pt x="6765" y="2271"/>
                      <a:pt x="6782" y="2279"/>
                      <a:pt x="6788" y="2279"/>
                    </a:cubicBezTo>
                    <a:cubicBezTo>
                      <a:pt x="6797" y="2279"/>
                      <a:pt x="6786" y="2265"/>
                      <a:pt x="6758" y="2251"/>
                    </a:cubicBezTo>
                    <a:cubicBezTo>
                      <a:pt x="6262" y="2133"/>
                      <a:pt x="5742" y="2039"/>
                      <a:pt x="5199" y="1992"/>
                    </a:cubicBezTo>
                    <a:cubicBezTo>
                      <a:pt x="5082" y="1985"/>
                      <a:pt x="4965" y="1982"/>
                      <a:pt x="4848" y="1982"/>
                    </a:cubicBezTo>
                    <a:close/>
                    <a:moveTo>
                      <a:pt x="15737" y="1708"/>
                    </a:moveTo>
                    <a:cubicBezTo>
                      <a:pt x="15193" y="1921"/>
                      <a:pt x="14674" y="2204"/>
                      <a:pt x="14201" y="2559"/>
                    </a:cubicBezTo>
                    <a:cubicBezTo>
                      <a:pt x="13728" y="2889"/>
                      <a:pt x="13303" y="3267"/>
                      <a:pt x="12902" y="3693"/>
                    </a:cubicBezTo>
                    <a:cubicBezTo>
                      <a:pt x="12665" y="3929"/>
                      <a:pt x="12476" y="4165"/>
                      <a:pt x="12287" y="4425"/>
                    </a:cubicBezTo>
                    <a:cubicBezTo>
                      <a:pt x="12382" y="4307"/>
                      <a:pt x="12500" y="4189"/>
                      <a:pt x="12571" y="4094"/>
                    </a:cubicBezTo>
                    <a:cubicBezTo>
                      <a:pt x="12665" y="4024"/>
                      <a:pt x="12783" y="3929"/>
                      <a:pt x="12878" y="3811"/>
                    </a:cubicBezTo>
                    <a:cubicBezTo>
                      <a:pt x="13091" y="3598"/>
                      <a:pt x="13303" y="3433"/>
                      <a:pt x="13539" y="3244"/>
                    </a:cubicBezTo>
                    <a:cubicBezTo>
                      <a:pt x="13965" y="2889"/>
                      <a:pt x="14437" y="2559"/>
                      <a:pt x="14957" y="2275"/>
                    </a:cubicBezTo>
                    <a:cubicBezTo>
                      <a:pt x="15241" y="2133"/>
                      <a:pt x="15501" y="1968"/>
                      <a:pt x="15808" y="1826"/>
                    </a:cubicBezTo>
                    <a:cubicBezTo>
                      <a:pt x="15855" y="1803"/>
                      <a:pt x="15808" y="1708"/>
                      <a:pt x="15737" y="1708"/>
                    </a:cubicBezTo>
                    <a:close/>
                    <a:moveTo>
                      <a:pt x="17622" y="4533"/>
                    </a:moveTo>
                    <a:cubicBezTo>
                      <a:pt x="17617" y="4533"/>
                      <a:pt x="17611" y="4543"/>
                      <a:pt x="17627" y="4543"/>
                    </a:cubicBezTo>
                    <a:cubicBezTo>
                      <a:pt x="17627" y="4535"/>
                      <a:pt x="17624" y="4533"/>
                      <a:pt x="17622" y="4533"/>
                    </a:cubicBezTo>
                    <a:close/>
                    <a:moveTo>
                      <a:pt x="5984" y="3558"/>
                    </a:moveTo>
                    <a:cubicBezTo>
                      <a:pt x="5371" y="3558"/>
                      <a:pt x="4759" y="3684"/>
                      <a:pt x="4207" y="3929"/>
                    </a:cubicBezTo>
                    <a:cubicBezTo>
                      <a:pt x="3781" y="4094"/>
                      <a:pt x="3427" y="4354"/>
                      <a:pt x="3167" y="4685"/>
                    </a:cubicBezTo>
                    <a:cubicBezTo>
                      <a:pt x="2978" y="4898"/>
                      <a:pt x="2836" y="5110"/>
                      <a:pt x="2718" y="5323"/>
                    </a:cubicBezTo>
                    <a:cubicBezTo>
                      <a:pt x="2600" y="5559"/>
                      <a:pt x="2482" y="5748"/>
                      <a:pt x="2387" y="6032"/>
                    </a:cubicBezTo>
                    <a:cubicBezTo>
                      <a:pt x="2372" y="6078"/>
                      <a:pt x="2427" y="6125"/>
                      <a:pt x="2481" y="6125"/>
                    </a:cubicBezTo>
                    <a:cubicBezTo>
                      <a:pt x="2509" y="6125"/>
                      <a:pt x="2536" y="6112"/>
                      <a:pt x="2553" y="6079"/>
                    </a:cubicBezTo>
                    <a:cubicBezTo>
                      <a:pt x="2671" y="5843"/>
                      <a:pt x="2789" y="5583"/>
                      <a:pt x="2931" y="5347"/>
                    </a:cubicBezTo>
                    <a:cubicBezTo>
                      <a:pt x="3073" y="5110"/>
                      <a:pt x="3214" y="4898"/>
                      <a:pt x="3403" y="4685"/>
                    </a:cubicBezTo>
                    <a:cubicBezTo>
                      <a:pt x="3994" y="4094"/>
                      <a:pt x="4821" y="3764"/>
                      <a:pt x="5648" y="3693"/>
                    </a:cubicBezTo>
                    <a:cubicBezTo>
                      <a:pt x="5759" y="3687"/>
                      <a:pt x="5871" y="3685"/>
                      <a:pt x="5982" y="3685"/>
                    </a:cubicBezTo>
                    <a:cubicBezTo>
                      <a:pt x="6366" y="3685"/>
                      <a:pt x="6746" y="3719"/>
                      <a:pt x="7113" y="3811"/>
                    </a:cubicBezTo>
                    <a:cubicBezTo>
                      <a:pt x="7633" y="3953"/>
                      <a:pt x="8129" y="4094"/>
                      <a:pt x="8625" y="4283"/>
                    </a:cubicBezTo>
                    <a:cubicBezTo>
                      <a:pt x="8365" y="4142"/>
                      <a:pt x="8105" y="4024"/>
                      <a:pt x="7822" y="3905"/>
                    </a:cubicBezTo>
                    <a:cubicBezTo>
                      <a:pt x="7562" y="3787"/>
                      <a:pt x="7278" y="3716"/>
                      <a:pt x="6971" y="3669"/>
                    </a:cubicBezTo>
                    <a:cubicBezTo>
                      <a:pt x="6648" y="3595"/>
                      <a:pt x="6316" y="3558"/>
                      <a:pt x="5984" y="3558"/>
                    </a:cubicBezTo>
                    <a:close/>
                    <a:moveTo>
                      <a:pt x="6307" y="3909"/>
                    </a:moveTo>
                    <a:cubicBezTo>
                      <a:pt x="6169" y="3909"/>
                      <a:pt x="6038" y="3936"/>
                      <a:pt x="5908" y="3953"/>
                    </a:cubicBezTo>
                    <a:cubicBezTo>
                      <a:pt x="5223" y="4047"/>
                      <a:pt x="4608" y="4283"/>
                      <a:pt x="4089" y="4661"/>
                    </a:cubicBezTo>
                    <a:cubicBezTo>
                      <a:pt x="3805" y="4850"/>
                      <a:pt x="3569" y="5063"/>
                      <a:pt x="3380" y="5323"/>
                    </a:cubicBezTo>
                    <a:cubicBezTo>
                      <a:pt x="3285" y="5418"/>
                      <a:pt x="3167" y="5559"/>
                      <a:pt x="3073" y="5701"/>
                    </a:cubicBezTo>
                    <a:cubicBezTo>
                      <a:pt x="2978" y="5819"/>
                      <a:pt x="2907" y="5961"/>
                      <a:pt x="2836" y="6103"/>
                    </a:cubicBezTo>
                    <a:cubicBezTo>
                      <a:pt x="2821" y="6166"/>
                      <a:pt x="2868" y="6197"/>
                      <a:pt x="2908" y="6197"/>
                    </a:cubicBezTo>
                    <a:cubicBezTo>
                      <a:pt x="2928" y="6197"/>
                      <a:pt x="2947" y="6189"/>
                      <a:pt x="2954" y="6174"/>
                    </a:cubicBezTo>
                    <a:cubicBezTo>
                      <a:pt x="3073" y="6008"/>
                      <a:pt x="3143" y="5866"/>
                      <a:pt x="3214" y="5725"/>
                    </a:cubicBezTo>
                    <a:cubicBezTo>
                      <a:pt x="3309" y="5583"/>
                      <a:pt x="3427" y="5465"/>
                      <a:pt x="3545" y="5323"/>
                    </a:cubicBezTo>
                    <a:cubicBezTo>
                      <a:pt x="3970" y="4874"/>
                      <a:pt x="4467" y="4520"/>
                      <a:pt x="5034" y="4283"/>
                    </a:cubicBezTo>
                    <a:cubicBezTo>
                      <a:pt x="5341" y="4165"/>
                      <a:pt x="5672" y="4071"/>
                      <a:pt x="6002" y="4047"/>
                    </a:cubicBezTo>
                    <a:cubicBezTo>
                      <a:pt x="6279" y="4031"/>
                      <a:pt x="6523" y="4003"/>
                      <a:pt x="6763" y="4003"/>
                    </a:cubicBezTo>
                    <a:cubicBezTo>
                      <a:pt x="6872" y="4003"/>
                      <a:pt x="6979" y="4009"/>
                      <a:pt x="7089" y="4024"/>
                    </a:cubicBezTo>
                    <a:cubicBezTo>
                      <a:pt x="6924" y="3953"/>
                      <a:pt x="6711" y="3929"/>
                      <a:pt x="6499" y="3929"/>
                    </a:cubicBezTo>
                    <a:cubicBezTo>
                      <a:pt x="6433" y="3914"/>
                      <a:pt x="6369" y="3909"/>
                      <a:pt x="6307" y="3909"/>
                    </a:cubicBezTo>
                    <a:close/>
                    <a:moveTo>
                      <a:pt x="7201" y="4267"/>
                    </a:moveTo>
                    <a:cubicBezTo>
                      <a:pt x="6506" y="4267"/>
                      <a:pt x="5812" y="4418"/>
                      <a:pt x="5175" y="4709"/>
                    </a:cubicBezTo>
                    <a:cubicBezTo>
                      <a:pt x="4797" y="4898"/>
                      <a:pt x="4396" y="5134"/>
                      <a:pt x="4089" y="5394"/>
                    </a:cubicBezTo>
                    <a:cubicBezTo>
                      <a:pt x="3899" y="5559"/>
                      <a:pt x="3758" y="5701"/>
                      <a:pt x="3616" y="5843"/>
                    </a:cubicBezTo>
                    <a:cubicBezTo>
                      <a:pt x="3451" y="5985"/>
                      <a:pt x="3309" y="6174"/>
                      <a:pt x="3191" y="6339"/>
                    </a:cubicBezTo>
                    <a:cubicBezTo>
                      <a:pt x="3173" y="6392"/>
                      <a:pt x="3222" y="6459"/>
                      <a:pt x="3267" y="6459"/>
                    </a:cubicBezTo>
                    <a:cubicBezTo>
                      <a:pt x="3282" y="6459"/>
                      <a:pt x="3297" y="6451"/>
                      <a:pt x="3309" y="6434"/>
                    </a:cubicBezTo>
                    <a:cubicBezTo>
                      <a:pt x="3498" y="6292"/>
                      <a:pt x="3616" y="6079"/>
                      <a:pt x="3781" y="5914"/>
                    </a:cubicBezTo>
                    <a:cubicBezTo>
                      <a:pt x="3923" y="5725"/>
                      <a:pt x="4112" y="5583"/>
                      <a:pt x="4301" y="5418"/>
                    </a:cubicBezTo>
                    <a:cubicBezTo>
                      <a:pt x="4963" y="4898"/>
                      <a:pt x="5790" y="4543"/>
                      <a:pt x="6617" y="4425"/>
                    </a:cubicBezTo>
                    <a:cubicBezTo>
                      <a:pt x="6817" y="4398"/>
                      <a:pt x="7022" y="4385"/>
                      <a:pt x="7228" y="4385"/>
                    </a:cubicBezTo>
                    <a:cubicBezTo>
                      <a:pt x="7919" y="4385"/>
                      <a:pt x="8626" y="4536"/>
                      <a:pt x="9263" y="4827"/>
                    </a:cubicBezTo>
                    <a:cubicBezTo>
                      <a:pt x="9275" y="4839"/>
                      <a:pt x="9285" y="4843"/>
                      <a:pt x="9294" y="4843"/>
                    </a:cubicBezTo>
                    <a:cubicBezTo>
                      <a:pt x="9319" y="4843"/>
                      <a:pt x="9328" y="4803"/>
                      <a:pt x="9310" y="4803"/>
                    </a:cubicBezTo>
                    <a:cubicBezTo>
                      <a:pt x="8861" y="4543"/>
                      <a:pt x="8365" y="4354"/>
                      <a:pt x="7822" y="4307"/>
                    </a:cubicBezTo>
                    <a:cubicBezTo>
                      <a:pt x="7615" y="4280"/>
                      <a:pt x="7408" y="4267"/>
                      <a:pt x="7201" y="4267"/>
                    </a:cubicBezTo>
                    <a:close/>
                    <a:moveTo>
                      <a:pt x="7545" y="4723"/>
                    </a:moveTo>
                    <a:cubicBezTo>
                      <a:pt x="7401" y="4723"/>
                      <a:pt x="7257" y="4733"/>
                      <a:pt x="7113" y="4756"/>
                    </a:cubicBezTo>
                    <a:cubicBezTo>
                      <a:pt x="6688" y="4803"/>
                      <a:pt x="6262" y="4898"/>
                      <a:pt x="5861" y="5040"/>
                    </a:cubicBezTo>
                    <a:cubicBezTo>
                      <a:pt x="5459" y="5205"/>
                      <a:pt x="5104" y="5394"/>
                      <a:pt x="4797" y="5630"/>
                    </a:cubicBezTo>
                    <a:cubicBezTo>
                      <a:pt x="4632" y="5748"/>
                      <a:pt x="4490" y="5914"/>
                      <a:pt x="4348" y="6055"/>
                    </a:cubicBezTo>
                    <a:cubicBezTo>
                      <a:pt x="4207" y="6197"/>
                      <a:pt x="4089" y="6339"/>
                      <a:pt x="3970" y="6528"/>
                    </a:cubicBezTo>
                    <a:cubicBezTo>
                      <a:pt x="3934" y="6565"/>
                      <a:pt x="3983" y="6645"/>
                      <a:pt x="4040" y="6645"/>
                    </a:cubicBezTo>
                    <a:cubicBezTo>
                      <a:pt x="4056" y="6645"/>
                      <a:pt x="4073" y="6638"/>
                      <a:pt x="4089" y="6623"/>
                    </a:cubicBezTo>
                    <a:cubicBezTo>
                      <a:pt x="4230" y="6457"/>
                      <a:pt x="4348" y="6292"/>
                      <a:pt x="4490" y="6150"/>
                    </a:cubicBezTo>
                    <a:cubicBezTo>
                      <a:pt x="4632" y="5985"/>
                      <a:pt x="4821" y="5843"/>
                      <a:pt x="4963" y="5725"/>
                    </a:cubicBezTo>
                    <a:cubicBezTo>
                      <a:pt x="5624" y="5252"/>
                      <a:pt x="6404" y="4992"/>
                      <a:pt x="7207" y="4921"/>
                    </a:cubicBezTo>
                    <a:cubicBezTo>
                      <a:pt x="7308" y="4916"/>
                      <a:pt x="7407" y="4913"/>
                      <a:pt x="7504" y="4913"/>
                    </a:cubicBezTo>
                    <a:cubicBezTo>
                      <a:pt x="7839" y="4913"/>
                      <a:pt x="8159" y="4948"/>
                      <a:pt x="8507" y="5040"/>
                    </a:cubicBezTo>
                    <a:cubicBezTo>
                      <a:pt x="9003" y="5134"/>
                      <a:pt x="9428" y="5323"/>
                      <a:pt x="9806" y="5512"/>
                    </a:cubicBezTo>
                    <a:cubicBezTo>
                      <a:pt x="9405" y="5229"/>
                      <a:pt x="8956" y="4969"/>
                      <a:pt x="8460" y="4850"/>
                    </a:cubicBezTo>
                    <a:cubicBezTo>
                      <a:pt x="8155" y="4770"/>
                      <a:pt x="7850" y="4723"/>
                      <a:pt x="7545" y="4723"/>
                    </a:cubicBezTo>
                    <a:close/>
                    <a:moveTo>
                      <a:pt x="17627" y="4543"/>
                    </a:moveTo>
                    <a:cubicBezTo>
                      <a:pt x="17863" y="4614"/>
                      <a:pt x="18100" y="4661"/>
                      <a:pt x="18336" y="4756"/>
                    </a:cubicBezTo>
                    <a:cubicBezTo>
                      <a:pt x="18572" y="4803"/>
                      <a:pt x="18808" y="4898"/>
                      <a:pt x="19045" y="4992"/>
                    </a:cubicBezTo>
                    <a:cubicBezTo>
                      <a:pt x="19517" y="5134"/>
                      <a:pt x="19966" y="5370"/>
                      <a:pt x="20344" y="5630"/>
                    </a:cubicBezTo>
                    <a:cubicBezTo>
                      <a:pt x="21053" y="6174"/>
                      <a:pt x="21596" y="6930"/>
                      <a:pt x="21762" y="7757"/>
                    </a:cubicBezTo>
                    <a:cubicBezTo>
                      <a:pt x="21833" y="7993"/>
                      <a:pt x="21856" y="8276"/>
                      <a:pt x="21856" y="8536"/>
                    </a:cubicBezTo>
                    <a:cubicBezTo>
                      <a:pt x="21856" y="8796"/>
                      <a:pt x="21833" y="9033"/>
                      <a:pt x="21809" y="9292"/>
                    </a:cubicBezTo>
                    <a:cubicBezTo>
                      <a:pt x="21809" y="9338"/>
                      <a:pt x="21858" y="9364"/>
                      <a:pt x="21893" y="9364"/>
                    </a:cubicBezTo>
                    <a:cubicBezTo>
                      <a:pt x="21912" y="9364"/>
                      <a:pt x="21927" y="9356"/>
                      <a:pt x="21927" y="9340"/>
                    </a:cubicBezTo>
                    <a:cubicBezTo>
                      <a:pt x="22045" y="8891"/>
                      <a:pt x="22045" y="8418"/>
                      <a:pt x="21951" y="7946"/>
                    </a:cubicBezTo>
                    <a:cubicBezTo>
                      <a:pt x="21856" y="7497"/>
                      <a:pt x="21715" y="7048"/>
                      <a:pt x="21478" y="6670"/>
                    </a:cubicBezTo>
                    <a:cubicBezTo>
                      <a:pt x="21242" y="6292"/>
                      <a:pt x="20935" y="5937"/>
                      <a:pt x="20580" y="5677"/>
                    </a:cubicBezTo>
                    <a:cubicBezTo>
                      <a:pt x="20202" y="5347"/>
                      <a:pt x="19753" y="5134"/>
                      <a:pt x="19281" y="4969"/>
                    </a:cubicBezTo>
                    <a:cubicBezTo>
                      <a:pt x="19021" y="4874"/>
                      <a:pt x="18761" y="4780"/>
                      <a:pt x="18454" y="4732"/>
                    </a:cubicBezTo>
                    <a:cubicBezTo>
                      <a:pt x="18218" y="4614"/>
                      <a:pt x="17934" y="4567"/>
                      <a:pt x="17627" y="4543"/>
                    </a:cubicBezTo>
                    <a:close/>
                    <a:moveTo>
                      <a:pt x="14863" y="9836"/>
                    </a:moveTo>
                    <a:cubicBezTo>
                      <a:pt x="14863" y="9837"/>
                      <a:pt x="14864" y="9838"/>
                      <a:pt x="14864" y="9839"/>
                    </a:cubicBezTo>
                    <a:lnTo>
                      <a:pt x="14864" y="9839"/>
                    </a:lnTo>
                    <a:cubicBezTo>
                      <a:pt x="14867" y="9837"/>
                      <a:pt x="14867" y="9836"/>
                      <a:pt x="14863" y="9836"/>
                    </a:cubicBezTo>
                    <a:close/>
                    <a:moveTo>
                      <a:pt x="17103" y="5219"/>
                    </a:moveTo>
                    <a:cubicBezTo>
                      <a:pt x="17097" y="5219"/>
                      <a:pt x="17091" y="5235"/>
                      <a:pt x="17107" y="5252"/>
                    </a:cubicBezTo>
                    <a:cubicBezTo>
                      <a:pt x="17911" y="5607"/>
                      <a:pt x="18690" y="5985"/>
                      <a:pt x="19352" y="6552"/>
                    </a:cubicBezTo>
                    <a:cubicBezTo>
                      <a:pt x="19966" y="7048"/>
                      <a:pt x="20415" y="7733"/>
                      <a:pt x="20580" y="8513"/>
                    </a:cubicBezTo>
                    <a:cubicBezTo>
                      <a:pt x="20699" y="8938"/>
                      <a:pt x="20699" y="9387"/>
                      <a:pt x="20580" y="9836"/>
                    </a:cubicBezTo>
                    <a:cubicBezTo>
                      <a:pt x="20567" y="9889"/>
                      <a:pt x="20599" y="9920"/>
                      <a:pt x="20641" y="9920"/>
                    </a:cubicBezTo>
                    <a:cubicBezTo>
                      <a:pt x="20675" y="9920"/>
                      <a:pt x="20715" y="9901"/>
                      <a:pt x="20746" y="9859"/>
                    </a:cubicBezTo>
                    <a:cubicBezTo>
                      <a:pt x="20911" y="9481"/>
                      <a:pt x="20888" y="9033"/>
                      <a:pt x="20793" y="8631"/>
                    </a:cubicBezTo>
                    <a:cubicBezTo>
                      <a:pt x="20746" y="8229"/>
                      <a:pt x="20580" y="7851"/>
                      <a:pt x="20391" y="7520"/>
                    </a:cubicBezTo>
                    <a:cubicBezTo>
                      <a:pt x="19966" y="6788"/>
                      <a:pt x="19281" y="6268"/>
                      <a:pt x="18548" y="5843"/>
                    </a:cubicBezTo>
                    <a:cubicBezTo>
                      <a:pt x="18076" y="5583"/>
                      <a:pt x="17603" y="5394"/>
                      <a:pt x="17107" y="5229"/>
                    </a:cubicBezTo>
                    <a:cubicBezTo>
                      <a:pt x="17107" y="5222"/>
                      <a:pt x="17105" y="5219"/>
                      <a:pt x="17103" y="5219"/>
                    </a:cubicBezTo>
                    <a:close/>
                    <a:moveTo>
                      <a:pt x="17358" y="4066"/>
                    </a:moveTo>
                    <a:cubicBezTo>
                      <a:pt x="16987" y="4066"/>
                      <a:pt x="16618" y="4094"/>
                      <a:pt x="16257" y="4142"/>
                    </a:cubicBezTo>
                    <a:cubicBezTo>
                      <a:pt x="15335" y="4260"/>
                      <a:pt x="14414" y="4520"/>
                      <a:pt x="13563" y="4874"/>
                    </a:cubicBezTo>
                    <a:cubicBezTo>
                      <a:pt x="13445" y="4898"/>
                      <a:pt x="13350" y="4921"/>
                      <a:pt x="13232" y="5016"/>
                    </a:cubicBezTo>
                    <a:cubicBezTo>
                      <a:pt x="13681" y="4898"/>
                      <a:pt x="14130" y="4780"/>
                      <a:pt x="14532" y="4661"/>
                    </a:cubicBezTo>
                    <a:cubicBezTo>
                      <a:pt x="14981" y="4543"/>
                      <a:pt x="15382" y="4425"/>
                      <a:pt x="15831" y="4378"/>
                    </a:cubicBezTo>
                    <a:cubicBezTo>
                      <a:pt x="16295" y="4293"/>
                      <a:pt x="16753" y="4245"/>
                      <a:pt x="17210" y="4245"/>
                    </a:cubicBezTo>
                    <a:cubicBezTo>
                      <a:pt x="17639" y="4245"/>
                      <a:pt x="18067" y="4287"/>
                      <a:pt x="18501" y="4378"/>
                    </a:cubicBezTo>
                    <a:cubicBezTo>
                      <a:pt x="19352" y="4543"/>
                      <a:pt x="20179" y="4921"/>
                      <a:pt x="20864" y="5488"/>
                    </a:cubicBezTo>
                    <a:cubicBezTo>
                      <a:pt x="21455" y="5961"/>
                      <a:pt x="21927" y="6623"/>
                      <a:pt x="22116" y="7331"/>
                    </a:cubicBezTo>
                    <a:cubicBezTo>
                      <a:pt x="22353" y="8064"/>
                      <a:pt x="22329" y="8867"/>
                      <a:pt x="21974" y="9576"/>
                    </a:cubicBezTo>
                    <a:cubicBezTo>
                      <a:pt x="21927" y="9647"/>
                      <a:pt x="21880" y="9741"/>
                      <a:pt x="21856" y="9836"/>
                    </a:cubicBezTo>
                    <a:cubicBezTo>
                      <a:pt x="21838" y="9873"/>
                      <a:pt x="21891" y="9952"/>
                      <a:pt x="21938" y="9952"/>
                    </a:cubicBezTo>
                    <a:cubicBezTo>
                      <a:pt x="21951" y="9952"/>
                      <a:pt x="21964" y="9946"/>
                      <a:pt x="21974" y="9930"/>
                    </a:cubicBezTo>
                    <a:cubicBezTo>
                      <a:pt x="22234" y="9623"/>
                      <a:pt x="22400" y="9222"/>
                      <a:pt x="22447" y="8820"/>
                    </a:cubicBezTo>
                    <a:cubicBezTo>
                      <a:pt x="22518" y="8442"/>
                      <a:pt x="22518" y="8040"/>
                      <a:pt x="22447" y="7615"/>
                    </a:cubicBezTo>
                    <a:cubicBezTo>
                      <a:pt x="22305" y="6859"/>
                      <a:pt x="21856" y="6150"/>
                      <a:pt x="21289" y="5583"/>
                    </a:cubicBezTo>
                    <a:cubicBezTo>
                      <a:pt x="20651" y="4969"/>
                      <a:pt x="19848" y="4520"/>
                      <a:pt x="18997" y="4283"/>
                    </a:cubicBezTo>
                    <a:cubicBezTo>
                      <a:pt x="18461" y="4128"/>
                      <a:pt x="17908" y="4066"/>
                      <a:pt x="17358" y="4066"/>
                    </a:cubicBezTo>
                    <a:close/>
                    <a:moveTo>
                      <a:pt x="16457" y="4700"/>
                    </a:moveTo>
                    <a:cubicBezTo>
                      <a:pt x="16083" y="4700"/>
                      <a:pt x="15709" y="4730"/>
                      <a:pt x="15335" y="4780"/>
                    </a:cubicBezTo>
                    <a:cubicBezTo>
                      <a:pt x="15312" y="4780"/>
                      <a:pt x="15312" y="4803"/>
                      <a:pt x="15335" y="4803"/>
                    </a:cubicBezTo>
                    <a:cubicBezTo>
                      <a:pt x="15540" y="4795"/>
                      <a:pt x="15742" y="4790"/>
                      <a:pt x="15943" y="4790"/>
                    </a:cubicBezTo>
                    <a:cubicBezTo>
                      <a:pt x="16346" y="4790"/>
                      <a:pt x="16745" y="4811"/>
                      <a:pt x="17154" y="4874"/>
                    </a:cubicBezTo>
                    <a:cubicBezTo>
                      <a:pt x="17745" y="4945"/>
                      <a:pt x="18383" y="5110"/>
                      <a:pt x="18903" y="5370"/>
                    </a:cubicBezTo>
                    <a:cubicBezTo>
                      <a:pt x="19446" y="5630"/>
                      <a:pt x="19966" y="5961"/>
                      <a:pt x="20321" y="6434"/>
                    </a:cubicBezTo>
                    <a:cubicBezTo>
                      <a:pt x="20675" y="6882"/>
                      <a:pt x="20864" y="7426"/>
                      <a:pt x="20982" y="7969"/>
                    </a:cubicBezTo>
                    <a:cubicBezTo>
                      <a:pt x="21053" y="8300"/>
                      <a:pt x="21100" y="8607"/>
                      <a:pt x="21100" y="8938"/>
                    </a:cubicBezTo>
                    <a:cubicBezTo>
                      <a:pt x="21100" y="9103"/>
                      <a:pt x="21053" y="9269"/>
                      <a:pt x="21029" y="9411"/>
                    </a:cubicBezTo>
                    <a:cubicBezTo>
                      <a:pt x="21006" y="9576"/>
                      <a:pt x="20911" y="9718"/>
                      <a:pt x="20864" y="9859"/>
                    </a:cubicBezTo>
                    <a:cubicBezTo>
                      <a:pt x="20827" y="9914"/>
                      <a:pt x="20890" y="9969"/>
                      <a:pt x="20953" y="9969"/>
                    </a:cubicBezTo>
                    <a:cubicBezTo>
                      <a:pt x="20971" y="9969"/>
                      <a:pt x="20990" y="9965"/>
                      <a:pt x="21006" y="9954"/>
                    </a:cubicBezTo>
                    <a:cubicBezTo>
                      <a:pt x="21218" y="9718"/>
                      <a:pt x="21266" y="9411"/>
                      <a:pt x="21337" y="9127"/>
                    </a:cubicBezTo>
                    <a:cubicBezTo>
                      <a:pt x="21360" y="8820"/>
                      <a:pt x="21337" y="8513"/>
                      <a:pt x="21266" y="8206"/>
                    </a:cubicBezTo>
                    <a:cubicBezTo>
                      <a:pt x="21171" y="7639"/>
                      <a:pt x="20982" y="7048"/>
                      <a:pt x="20651" y="6552"/>
                    </a:cubicBezTo>
                    <a:cubicBezTo>
                      <a:pt x="20297" y="6055"/>
                      <a:pt x="19801" y="5630"/>
                      <a:pt x="19257" y="5347"/>
                    </a:cubicBezTo>
                    <a:cubicBezTo>
                      <a:pt x="18690" y="5040"/>
                      <a:pt x="18076" y="4874"/>
                      <a:pt x="17462" y="4780"/>
                    </a:cubicBezTo>
                    <a:cubicBezTo>
                      <a:pt x="17127" y="4724"/>
                      <a:pt x="16792" y="4700"/>
                      <a:pt x="16457" y="4700"/>
                    </a:cubicBezTo>
                    <a:close/>
                    <a:moveTo>
                      <a:pt x="13360" y="6340"/>
                    </a:moveTo>
                    <a:cubicBezTo>
                      <a:pt x="13151" y="6340"/>
                      <a:pt x="12942" y="6357"/>
                      <a:pt x="12736" y="6386"/>
                    </a:cubicBezTo>
                    <a:cubicBezTo>
                      <a:pt x="13161" y="6410"/>
                      <a:pt x="13610" y="6457"/>
                      <a:pt x="14036" y="6575"/>
                    </a:cubicBezTo>
                    <a:cubicBezTo>
                      <a:pt x="14437" y="6693"/>
                      <a:pt x="14839" y="6906"/>
                      <a:pt x="15193" y="7142"/>
                    </a:cubicBezTo>
                    <a:cubicBezTo>
                      <a:pt x="15808" y="7615"/>
                      <a:pt x="16375" y="8276"/>
                      <a:pt x="16635" y="9009"/>
                    </a:cubicBezTo>
                    <a:lnTo>
                      <a:pt x="16800" y="9623"/>
                    </a:lnTo>
                    <a:lnTo>
                      <a:pt x="16895" y="10238"/>
                    </a:lnTo>
                    <a:cubicBezTo>
                      <a:pt x="16905" y="10279"/>
                      <a:pt x="16933" y="10298"/>
                      <a:pt x="16962" y="10298"/>
                    </a:cubicBezTo>
                    <a:cubicBezTo>
                      <a:pt x="16999" y="10298"/>
                      <a:pt x="17036" y="10267"/>
                      <a:pt x="17036" y="10214"/>
                    </a:cubicBezTo>
                    <a:cubicBezTo>
                      <a:pt x="17084" y="10049"/>
                      <a:pt x="17013" y="9836"/>
                      <a:pt x="16989" y="9623"/>
                    </a:cubicBezTo>
                    <a:cubicBezTo>
                      <a:pt x="16965" y="9411"/>
                      <a:pt x="16895" y="9245"/>
                      <a:pt x="16847" y="9056"/>
                    </a:cubicBezTo>
                    <a:cubicBezTo>
                      <a:pt x="16729" y="8678"/>
                      <a:pt x="16540" y="8324"/>
                      <a:pt x="16280" y="7993"/>
                    </a:cubicBezTo>
                    <a:cubicBezTo>
                      <a:pt x="15997" y="7686"/>
                      <a:pt x="15713" y="7355"/>
                      <a:pt x="15382" y="7095"/>
                    </a:cubicBezTo>
                    <a:cubicBezTo>
                      <a:pt x="15028" y="6788"/>
                      <a:pt x="14650" y="6575"/>
                      <a:pt x="14225" y="6457"/>
                    </a:cubicBezTo>
                    <a:cubicBezTo>
                      <a:pt x="13948" y="6374"/>
                      <a:pt x="13655" y="6340"/>
                      <a:pt x="13360" y="6340"/>
                    </a:cubicBezTo>
                    <a:close/>
                    <a:moveTo>
                      <a:pt x="15831" y="6528"/>
                    </a:moveTo>
                    <a:lnTo>
                      <a:pt x="15831" y="6528"/>
                    </a:lnTo>
                    <a:cubicBezTo>
                      <a:pt x="16138" y="6670"/>
                      <a:pt x="16422" y="6882"/>
                      <a:pt x="16682" y="7095"/>
                    </a:cubicBezTo>
                    <a:cubicBezTo>
                      <a:pt x="16965" y="7284"/>
                      <a:pt x="17202" y="7520"/>
                      <a:pt x="17367" y="7780"/>
                    </a:cubicBezTo>
                    <a:cubicBezTo>
                      <a:pt x="17722" y="8300"/>
                      <a:pt x="17958" y="8867"/>
                      <a:pt x="18052" y="9458"/>
                    </a:cubicBezTo>
                    <a:cubicBezTo>
                      <a:pt x="18076" y="9623"/>
                      <a:pt x="18076" y="9765"/>
                      <a:pt x="18076" y="9954"/>
                    </a:cubicBezTo>
                    <a:cubicBezTo>
                      <a:pt x="18076" y="10119"/>
                      <a:pt x="18052" y="10308"/>
                      <a:pt x="18076" y="10450"/>
                    </a:cubicBezTo>
                    <a:cubicBezTo>
                      <a:pt x="18076" y="10480"/>
                      <a:pt x="18123" y="10510"/>
                      <a:pt x="18164" y="10510"/>
                    </a:cubicBezTo>
                    <a:cubicBezTo>
                      <a:pt x="18188" y="10510"/>
                      <a:pt x="18209" y="10500"/>
                      <a:pt x="18218" y="10474"/>
                    </a:cubicBezTo>
                    <a:cubicBezTo>
                      <a:pt x="18289" y="10332"/>
                      <a:pt x="18289" y="10143"/>
                      <a:pt x="18289" y="10001"/>
                    </a:cubicBezTo>
                    <a:cubicBezTo>
                      <a:pt x="18289" y="9859"/>
                      <a:pt x="18289" y="9670"/>
                      <a:pt x="18265" y="9529"/>
                    </a:cubicBezTo>
                    <a:cubicBezTo>
                      <a:pt x="18218" y="9198"/>
                      <a:pt x="18147" y="8914"/>
                      <a:pt x="18029" y="8607"/>
                    </a:cubicBezTo>
                    <a:cubicBezTo>
                      <a:pt x="17792" y="7993"/>
                      <a:pt x="17391" y="7473"/>
                      <a:pt x="16871" y="7048"/>
                    </a:cubicBezTo>
                    <a:cubicBezTo>
                      <a:pt x="16729" y="6930"/>
                      <a:pt x="16540" y="6812"/>
                      <a:pt x="16375" y="6717"/>
                    </a:cubicBezTo>
                    <a:cubicBezTo>
                      <a:pt x="16209" y="6646"/>
                      <a:pt x="16044" y="6552"/>
                      <a:pt x="15831" y="6528"/>
                    </a:cubicBezTo>
                    <a:close/>
                    <a:moveTo>
                      <a:pt x="13610" y="5985"/>
                    </a:moveTo>
                    <a:cubicBezTo>
                      <a:pt x="13492" y="6032"/>
                      <a:pt x="13492" y="6055"/>
                      <a:pt x="13563" y="6079"/>
                    </a:cubicBezTo>
                    <a:cubicBezTo>
                      <a:pt x="14485" y="6174"/>
                      <a:pt x="15335" y="6552"/>
                      <a:pt x="16044" y="7119"/>
                    </a:cubicBezTo>
                    <a:cubicBezTo>
                      <a:pt x="16682" y="7639"/>
                      <a:pt x="17154" y="8395"/>
                      <a:pt x="17438" y="9151"/>
                    </a:cubicBezTo>
                    <a:cubicBezTo>
                      <a:pt x="17485" y="9363"/>
                      <a:pt x="17556" y="9600"/>
                      <a:pt x="17603" y="9789"/>
                    </a:cubicBezTo>
                    <a:cubicBezTo>
                      <a:pt x="17627" y="10049"/>
                      <a:pt x="17674" y="10285"/>
                      <a:pt x="17722" y="10474"/>
                    </a:cubicBezTo>
                    <a:cubicBezTo>
                      <a:pt x="17733" y="10518"/>
                      <a:pt x="17759" y="10536"/>
                      <a:pt x="17786" y="10536"/>
                    </a:cubicBezTo>
                    <a:cubicBezTo>
                      <a:pt x="17818" y="10536"/>
                      <a:pt x="17851" y="10512"/>
                      <a:pt x="17863" y="10474"/>
                    </a:cubicBezTo>
                    <a:cubicBezTo>
                      <a:pt x="17911" y="10285"/>
                      <a:pt x="17840" y="10049"/>
                      <a:pt x="17816" y="9836"/>
                    </a:cubicBezTo>
                    <a:cubicBezTo>
                      <a:pt x="17792" y="9623"/>
                      <a:pt x="17722" y="9411"/>
                      <a:pt x="17674" y="9198"/>
                    </a:cubicBezTo>
                    <a:cubicBezTo>
                      <a:pt x="17556" y="8796"/>
                      <a:pt x="17367" y="8418"/>
                      <a:pt x="17131" y="8064"/>
                    </a:cubicBezTo>
                    <a:cubicBezTo>
                      <a:pt x="16658" y="7284"/>
                      <a:pt x="15949" y="6670"/>
                      <a:pt x="15123" y="6315"/>
                    </a:cubicBezTo>
                    <a:cubicBezTo>
                      <a:pt x="14650" y="6103"/>
                      <a:pt x="14154" y="5985"/>
                      <a:pt x="13610" y="5985"/>
                    </a:cubicBezTo>
                    <a:close/>
                    <a:moveTo>
                      <a:pt x="14414" y="5961"/>
                    </a:moveTo>
                    <a:cubicBezTo>
                      <a:pt x="14910" y="6055"/>
                      <a:pt x="15453" y="6174"/>
                      <a:pt x="15926" y="6339"/>
                    </a:cubicBezTo>
                    <a:cubicBezTo>
                      <a:pt x="16398" y="6528"/>
                      <a:pt x="16824" y="6741"/>
                      <a:pt x="17225" y="7024"/>
                    </a:cubicBezTo>
                    <a:cubicBezTo>
                      <a:pt x="17863" y="7520"/>
                      <a:pt x="18407" y="8229"/>
                      <a:pt x="18548" y="9033"/>
                    </a:cubicBezTo>
                    <a:cubicBezTo>
                      <a:pt x="18619" y="9292"/>
                      <a:pt x="18619" y="9576"/>
                      <a:pt x="18572" y="9836"/>
                    </a:cubicBezTo>
                    <a:cubicBezTo>
                      <a:pt x="18548" y="10096"/>
                      <a:pt x="18525" y="10403"/>
                      <a:pt x="18454" y="10663"/>
                    </a:cubicBezTo>
                    <a:cubicBezTo>
                      <a:pt x="18454" y="10716"/>
                      <a:pt x="18499" y="10747"/>
                      <a:pt x="18546" y="10747"/>
                    </a:cubicBezTo>
                    <a:cubicBezTo>
                      <a:pt x="18583" y="10747"/>
                      <a:pt x="18622" y="10728"/>
                      <a:pt x="18643" y="10686"/>
                    </a:cubicBezTo>
                    <a:cubicBezTo>
                      <a:pt x="18690" y="10450"/>
                      <a:pt x="18761" y="10190"/>
                      <a:pt x="18761" y="9954"/>
                    </a:cubicBezTo>
                    <a:cubicBezTo>
                      <a:pt x="18785" y="9694"/>
                      <a:pt x="18785" y="9458"/>
                      <a:pt x="18761" y="9174"/>
                    </a:cubicBezTo>
                    <a:cubicBezTo>
                      <a:pt x="18690" y="8773"/>
                      <a:pt x="18548" y="8347"/>
                      <a:pt x="18312" y="7969"/>
                    </a:cubicBezTo>
                    <a:cubicBezTo>
                      <a:pt x="17816" y="7166"/>
                      <a:pt x="17013" y="6623"/>
                      <a:pt x="16115" y="6292"/>
                    </a:cubicBezTo>
                    <a:cubicBezTo>
                      <a:pt x="15855" y="6197"/>
                      <a:pt x="15571" y="6103"/>
                      <a:pt x="15264" y="6055"/>
                    </a:cubicBezTo>
                    <a:cubicBezTo>
                      <a:pt x="15004" y="5985"/>
                      <a:pt x="14721" y="5961"/>
                      <a:pt x="14414" y="5961"/>
                    </a:cubicBezTo>
                    <a:close/>
                    <a:moveTo>
                      <a:pt x="6146" y="7372"/>
                    </a:moveTo>
                    <a:cubicBezTo>
                      <a:pt x="6138" y="7372"/>
                      <a:pt x="6129" y="7374"/>
                      <a:pt x="6120" y="7379"/>
                    </a:cubicBezTo>
                    <a:cubicBezTo>
                      <a:pt x="5813" y="7568"/>
                      <a:pt x="5577" y="7804"/>
                      <a:pt x="5341" y="8064"/>
                    </a:cubicBezTo>
                    <a:cubicBezTo>
                      <a:pt x="4490" y="9033"/>
                      <a:pt x="4089" y="10308"/>
                      <a:pt x="3994" y="11584"/>
                    </a:cubicBezTo>
                    <a:lnTo>
                      <a:pt x="4018" y="11584"/>
                    </a:lnTo>
                    <a:cubicBezTo>
                      <a:pt x="4089" y="11183"/>
                      <a:pt x="4136" y="10828"/>
                      <a:pt x="4230" y="10474"/>
                    </a:cubicBezTo>
                    <a:cubicBezTo>
                      <a:pt x="4372" y="9883"/>
                      <a:pt x="4632" y="9292"/>
                      <a:pt x="4963" y="8773"/>
                    </a:cubicBezTo>
                    <a:cubicBezTo>
                      <a:pt x="5294" y="8276"/>
                      <a:pt x="5672" y="7828"/>
                      <a:pt x="6144" y="7450"/>
                    </a:cubicBezTo>
                    <a:cubicBezTo>
                      <a:pt x="6202" y="7411"/>
                      <a:pt x="6181" y="7372"/>
                      <a:pt x="6146" y="7372"/>
                    </a:cubicBezTo>
                    <a:close/>
                    <a:moveTo>
                      <a:pt x="14864" y="9839"/>
                    </a:moveTo>
                    <a:cubicBezTo>
                      <a:pt x="14851" y="9848"/>
                      <a:pt x="14792" y="9874"/>
                      <a:pt x="14792" y="9930"/>
                    </a:cubicBezTo>
                    <a:cubicBezTo>
                      <a:pt x="14981" y="10474"/>
                      <a:pt x="15075" y="11064"/>
                      <a:pt x="15028" y="11632"/>
                    </a:cubicBezTo>
                    <a:cubicBezTo>
                      <a:pt x="15028" y="12246"/>
                      <a:pt x="14910" y="12884"/>
                      <a:pt x="14721" y="13427"/>
                    </a:cubicBezTo>
                    <a:cubicBezTo>
                      <a:pt x="14579" y="13782"/>
                      <a:pt x="14437" y="14136"/>
                      <a:pt x="14272" y="14467"/>
                    </a:cubicBezTo>
                    <a:cubicBezTo>
                      <a:pt x="14272" y="14467"/>
                      <a:pt x="14272" y="14477"/>
                      <a:pt x="14279" y="14477"/>
                    </a:cubicBezTo>
                    <a:cubicBezTo>
                      <a:pt x="14282" y="14477"/>
                      <a:pt x="14288" y="14475"/>
                      <a:pt x="14296" y="14467"/>
                    </a:cubicBezTo>
                    <a:cubicBezTo>
                      <a:pt x="14957" y="13380"/>
                      <a:pt x="15312" y="12080"/>
                      <a:pt x="15123" y="10805"/>
                    </a:cubicBezTo>
                    <a:cubicBezTo>
                      <a:pt x="15099" y="10475"/>
                      <a:pt x="15005" y="10169"/>
                      <a:pt x="14864" y="9839"/>
                    </a:cubicBezTo>
                    <a:close/>
                    <a:moveTo>
                      <a:pt x="8409" y="6454"/>
                    </a:moveTo>
                    <a:cubicBezTo>
                      <a:pt x="8403" y="6454"/>
                      <a:pt x="8396" y="6455"/>
                      <a:pt x="8389" y="6457"/>
                    </a:cubicBezTo>
                    <a:cubicBezTo>
                      <a:pt x="7680" y="6552"/>
                      <a:pt x="7066" y="6930"/>
                      <a:pt x="6569" y="7379"/>
                    </a:cubicBezTo>
                    <a:cubicBezTo>
                      <a:pt x="5483" y="8347"/>
                      <a:pt x="4986" y="9741"/>
                      <a:pt x="4703" y="11064"/>
                    </a:cubicBezTo>
                    <a:cubicBezTo>
                      <a:pt x="4561" y="11773"/>
                      <a:pt x="4443" y="12529"/>
                      <a:pt x="4396" y="13238"/>
                    </a:cubicBezTo>
                    <a:lnTo>
                      <a:pt x="4396" y="14325"/>
                    </a:lnTo>
                    <a:cubicBezTo>
                      <a:pt x="4443" y="14679"/>
                      <a:pt x="4467" y="15034"/>
                      <a:pt x="4514" y="15388"/>
                    </a:cubicBezTo>
                    <a:lnTo>
                      <a:pt x="4561" y="15388"/>
                    </a:lnTo>
                    <a:cubicBezTo>
                      <a:pt x="4514" y="15010"/>
                      <a:pt x="4514" y="14585"/>
                      <a:pt x="4514" y="14207"/>
                    </a:cubicBezTo>
                    <a:cubicBezTo>
                      <a:pt x="4514" y="13782"/>
                      <a:pt x="4561" y="13404"/>
                      <a:pt x="4585" y="13002"/>
                    </a:cubicBezTo>
                    <a:cubicBezTo>
                      <a:pt x="4632" y="12293"/>
                      <a:pt x="4750" y="11584"/>
                      <a:pt x="4915" y="10899"/>
                    </a:cubicBezTo>
                    <a:cubicBezTo>
                      <a:pt x="5081" y="10214"/>
                      <a:pt x="5294" y="9529"/>
                      <a:pt x="5624" y="8891"/>
                    </a:cubicBezTo>
                    <a:cubicBezTo>
                      <a:pt x="5908" y="8324"/>
                      <a:pt x="6286" y="7804"/>
                      <a:pt x="6806" y="7355"/>
                    </a:cubicBezTo>
                    <a:cubicBezTo>
                      <a:pt x="7278" y="6977"/>
                      <a:pt x="7798" y="6693"/>
                      <a:pt x="8389" y="6552"/>
                    </a:cubicBezTo>
                    <a:cubicBezTo>
                      <a:pt x="8398" y="6553"/>
                      <a:pt x="8406" y="6554"/>
                      <a:pt x="8414" y="6554"/>
                    </a:cubicBezTo>
                    <a:cubicBezTo>
                      <a:pt x="8495" y="6554"/>
                      <a:pt x="8480" y="6454"/>
                      <a:pt x="8409" y="6454"/>
                    </a:cubicBezTo>
                    <a:close/>
                    <a:moveTo>
                      <a:pt x="13446" y="7914"/>
                    </a:moveTo>
                    <a:cubicBezTo>
                      <a:pt x="13390" y="7914"/>
                      <a:pt x="13358" y="7977"/>
                      <a:pt x="13421" y="8040"/>
                    </a:cubicBezTo>
                    <a:cubicBezTo>
                      <a:pt x="13823" y="8465"/>
                      <a:pt x="14130" y="8985"/>
                      <a:pt x="14296" y="9529"/>
                    </a:cubicBezTo>
                    <a:cubicBezTo>
                      <a:pt x="14485" y="10167"/>
                      <a:pt x="14508" y="10805"/>
                      <a:pt x="14437" y="11466"/>
                    </a:cubicBezTo>
                    <a:cubicBezTo>
                      <a:pt x="14366" y="12175"/>
                      <a:pt x="14154" y="12837"/>
                      <a:pt x="13918" y="13498"/>
                    </a:cubicBezTo>
                    <a:cubicBezTo>
                      <a:pt x="13681" y="14183"/>
                      <a:pt x="13374" y="14798"/>
                      <a:pt x="13020" y="15436"/>
                    </a:cubicBezTo>
                    <a:cubicBezTo>
                      <a:pt x="12831" y="15790"/>
                      <a:pt x="12618" y="16144"/>
                      <a:pt x="12405" y="16475"/>
                    </a:cubicBezTo>
                    <a:cubicBezTo>
                      <a:pt x="12193" y="16806"/>
                      <a:pt x="11956" y="17160"/>
                      <a:pt x="11697" y="17444"/>
                    </a:cubicBezTo>
                    <a:cubicBezTo>
                      <a:pt x="11697" y="17444"/>
                      <a:pt x="11697" y="17491"/>
                      <a:pt x="11720" y="17491"/>
                    </a:cubicBezTo>
                    <a:cubicBezTo>
                      <a:pt x="11956" y="17208"/>
                      <a:pt x="12193" y="16924"/>
                      <a:pt x="12429" y="16664"/>
                    </a:cubicBezTo>
                    <a:cubicBezTo>
                      <a:pt x="12665" y="16357"/>
                      <a:pt x="12854" y="16073"/>
                      <a:pt x="13067" y="15743"/>
                    </a:cubicBezTo>
                    <a:cubicBezTo>
                      <a:pt x="13445" y="15128"/>
                      <a:pt x="13776" y="14467"/>
                      <a:pt x="14036" y="13782"/>
                    </a:cubicBezTo>
                    <a:cubicBezTo>
                      <a:pt x="14532" y="12529"/>
                      <a:pt x="14886" y="11064"/>
                      <a:pt x="14555" y="9718"/>
                    </a:cubicBezTo>
                    <a:cubicBezTo>
                      <a:pt x="14390" y="9056"/>
                      <a:pt x="14059" y="8418"/>
                      <a:pt x="13539" y="7969"/>
                    </a:cubicBezTo>
                    <a:cubicBezTo>
                      <a:pt x="13508" y="7930"/>
                      <a:pt x="13474" y="7914"/>
                      <a:pt x="13446" y="7914"/>
                    </a:cubicBezTo>
                    <a:close/>
                    <a:moveTo>
                      <a:pt x="9877" y="8308"/>
                    </a:moveTo>
                    <a:cubicBezTo>
                      <a:pt x="9863" y="8308"/>
                      <a:pt x="9847" y="8312"/>
                      <a:pt x="9830" y="8324"/>
                    </a:cubicBezTo>
                    <a:cubicBezTo>
                      <a:pt x="9546" y="8560"/>
                      <a:pt x="9287" y="8867"/>
                      <a:pt x="9027" y="9151"/>
                    </a:cubicBezTo>
                    <a:cubicBezTo>
                      <a:pt x="8814" y="9458"/>
                      <a:pt x="8554" y="9741"/>
                      <a:pt x="8365" y="10049"/>
                    </a:cubicBezTo>
                    <a:cubicBezTo>
                      <a:pt x="7585" y="11159"/>
                      <a:pt x="7042" y="12411"/>
                      <a:pt x="6735" y="13711"/>
                    </a:cubicBezTo>
                    <a:cubicBezTo>
                      <a:pt x="6404" y="15010"/>
                      <a:pt x="6333" y="16357"/>
                      <a:pt x="6499" y="17657"/>
                    </a:cubicBezTo>
                    <a:cubicBezTo>
                      <a:pt x="6499" y="17684"/>
                      <a:pt x="6513" y="17694"/>
                      <a:pt x="6531" y="17694"/>
                    </a:cubicBezTo>
                    <a:cubicBezTo>
                      <a:pt x="6558" y="17694"/>
                      <a:pt x="6593" y="17671"/>
                      <a:pt x="6593" y="17657"/>
                    </a:cubicBezTo>
                    <a:cubicBezTo>
                      <a:pt x="6499" y="16924"/>
                      <a:pt x="6499" y="16192"/>
                      <a:pt x="6593" y="15436"/>
                    </a:cubicBezTo>
                    <a:cubicBezTo>
                      <a:pt x="6711" y="14136"/>
                      <a:pt x="7066" y="12837"/>
                      <a:pt x="7656" y="11632"/>
                    </a:cubicBezTo>
                    <a:cubicBezTo>
                      <a:pt x="7940" y="11041"/>
                      <a:pt x="8271" y="10450"/>
                      <a:pt x="8649" y="9930"/>
                    </a:cubicBezTo>
                    <a:cubicBezTo>
                      <a:pt x="8838" y="9647"/>
                      <a:pt x="9027" y="9387"/>
                      <a:pt x="9287" y="9151"/>
                    </a:cubicBezTo>
                    <a:cubicBezTo>
                      <a:pt x="9476" y="8891"/>
                      <a:pt x="9712" y="8654"/>
                      <a:pt x="9948" y="8371"/>
                    </a:cubicBezTo>
                    <a:cubicBezTo>
                      <a:pt x="9948" y="8353"/>
                      <a:pt x="9921" y="8308"/>
                      <a:pt x="9877" y="8308"/>
                    </a:cubicBezTo>
                    <a:close/>
                    <a:moveTo>
                      <a:pt x="11203" y="8677"/>
                    </a:moveTo>
                    <a:cubicBezTo>
                      <a:pt x="11169" y="8677"/>
                      <a:pt x="11129" y="8703"/>
                      <a:pt x="11129" y="8749"/>
                    </a:cubicBezTo>
                    <a:cubicBezTo>
                      <a:pt x="11177" y="9056"/>
                      <a:pt x="11248" y="9387"/>
                      <a:pt x="11295" y="9718"/>
                    </a:cubicBezTo>
                    <a:cubicBezTo>
                      <a:pt x="11319" y="10049"/>
                      <a:pt x="11342" y="10356"/>
                      <a:pt x="11342" y="10686"/>
                    </a:cubicBezTo>
                    <a:cubicBezTo>
                      <a:pt x="11366" y="11348"/>
                      <a:pt x="11319" y="12010"/>
                      <a:pt x="11224" y="12671"/>
                    </a:cubicBezTo>
                    <a:cubicBezTo>
                      <a:pt x="11011" y="13971"/>
                      <a:pt x="10610" y="15247"/>
                      <a:pt x="9995" y="16428"/>
                    </a:cubicBezTo>
                    <a:cubicBezTo>
                      <a:pt x="9617" y="17066"/>
                      <a:pt x="9216" y="17680"/>
                      <a:pt x="8743" y="18271"/>
                    </a:cubicBezTo>
                    <a:cubicBezTo>
                      <a:pt x="8724" y="18309"/>
                      <a:pt x="8752" y="18348"/>
                      <a:pt x="8788" y="18348"/>
                    </a:cubicBezTo>
                    <a:cubicBezTo>
                      <a:pt x="8797" y="18348"/>
                      <a:pt x="8805" y="18346"/>
                      <a:pt x="8814" y="18342"/>
                    </a:cubicBezTo>
                    <a:cubicBezTo>
                      <a:pt x="9688" y="17302"/>
                      <a:pt x="10373" y="16144"/>
                      <a:pt x="10846" y="14892"/>
                    </a:cubicBezTo>
                    <a:cubicBezTo>
                      <a:pt x="11319" y="13616"/>
                      <a:pt x="11531" y="12293"/>
                      <a:pt x="11531" y="10946"/>
                    </a:cubicBezTo>
                    <a:cubicBezTo>
                      <a:pt x="11531" y="10568"/>
                      <a:pt x="11484" y="10214"/>
                      <a:pt x="11460" y="9836"/>
                    </a:cubicBezTo>
                    <a:cubicBezTo>
                      <a:pt x="11437" y="9458"/>
                      <a:pt x="11366" y="9103"/>
                      <a:pt x="11248" y="8702"/>
                    </a:cubicBezTo>
                    <a:cubicBezTo>
                      <a:pt x="11239" y="8685"/>
                      <a:pt x="11222" y="8677"/>
                      <a:pt x="11203" y="8677"/>
                    </a:cubicBezTo>
                    <a:close/>
                    <a:moveTo>
                      <a:pt x="9334" y="6906"/>
                    </a:moveTo>
                    <a:cubicBezTo>
                      <a:pt x="9216" y="6906"/>
                      <a:pt x="9121" y="6906"/>
                      <a:pt x="9003" y="6930"/>
                    </a:cubicBezTo>
                    <a:cubicBezTo>
                      <a:pt x="8601" y="7001"/>
                      <a:pt x="8176" y="7048"/>
                      <a:pt x="7798" y="7237"/>
                    </a:cubicBezTo>
                    <a:cubicBezTo>
                      <a:pt x="7396" y="7402"/>
                      <a:pt x="7066" y="7686"/>
                      <a:pt x="6806" y="7993"/>
                    </a:cubicBezTo>
                    <a:cubicBezTo>
                      <a:pt x="6215" y="8678"/>
                      <a:pt x="5742" y="9505"/>
                      <a:pt x="5435" y="10356"/>
                    </a:cubicBezTo>
                    <a:cubicBezTo>
                      <a:pt x="5104" y="11230"/>
                      <a:pt x="4963" y="12175"/>
                      <a:pt x="4939" y="13073"/>
                    </a:cubicBezTo>
                    <a:cubicBezTo>
                      <a:pt x="4892" y="13994"/>
                      <a:pt x="4963" y="14916"/>
                      <a:pt x="5152" y="15837"/>
                    </a:cubicBezTo>
                    <a:cubicBezTo>
                      <a:pt x="5294" y="16735"/>
                      <a:pt x="5506" y="17633"/>
                      <a:pt x="5790" y="18507"/>
                    </a:cubicBezTo>
                    <a:cubicBezTo>
                      <a:pt x="5790" y="18523"/>
                      <a:pt x="5792" y="18528"/>
                      <a:pt x="5796" y="18528"/>
                    </a:cubicBezTo>
                    <a:cubicBezTo>
                      <a:pt x="5803" y="18528"/>
                      <a:pt x="5813" y="18507"/>
                      <a:pt x="5813" y="18507"/>
                    </a:cubicBezTo>
                    <a:cubicBezTo>
                      <a:pt x="5790" y="18389"/>
                      <a:pt x="5790" y="18318"/>
                      <a:pt x="5766" y="18200"/>
                    </a:cubicBezTo>
                    <a:cubicBezTo>
                      <a:pt x="5577" y="17302"/>
                      <a:pt x="5412" y="16428"/>
                      <a:pt x="5294" y="15530"/>
                    </a:cubicBezTo>
                    <a:cubicBezTo>
                      <a:pt x="5175" y="14656"/>
                      <a:pt x="5104" y="13734"/>
                      <a:pt x="5175" y="12837"/>
                    </a:cubicBezTo>
                    <a:cubicBezTo>
                      <a:pt x="5223" y="11962"/>
                      <a:pt x="5412" y="11041"/>
                      <a:pt x="5742" y="10214"/>
                    </a:cubicBezTo>
                    <a:cubicBezTo>
                      <a:pt x="5908" y="9812"/>
                      <a:pt x="6120" y="9387"/>
                      <a:pt x="6357" y="9009"/>
                    </a:cubicBezTo>
                    <a:cubicBezTo>
                      <a:pt x="6593" y="8654"/>
                      <a:pt x="6829" y="8276"/>
                      <a:pt x="7160" y="7969"/>
                    </a:cubicBezTo>
                    <a:cubicBezTo>
                      <a:pt x="7444" y="7686"/>
                      <a:pt x="7798" y="7473"/>
                      <a:pt x="8176" y="7355"/>
                    </a:cubicBezTo>
                    <a:cubicBezTo>
                      <a:pt x="8578" y="7237"/>
                      <a:pt x="8979" y="7166"/>
                      <a:pt x="9405" y="7119"/>
                    </a:cubicBezTo>
                    <a:cubicBezTo>
                      <a:pt x="9452" y="7048"/>
                      <a:pt x="9428" y="6906"/>
                      <a:pt x="9334" y="6906"/>
                    </a:cubicBezTo>
                    <a:close/>
                    <a:moveTo>
                      <a:pt x="9551" y="9421"/>
                    </a:moveTo>
                    <a:cubicBezTo>
                      <a:pt x="9526" y="9421"/>
                      <a:pt x="9496" y="9440"/>
                      <a:pt x="9476" y="9481"/>
                    </a:cubicBezTo>
                    <a:cubicBezTo>
                      <a:pt x="9003" y="10639"/>
                      <a:pt x="8625" y="11844"/>
                      <a:pt x="8247" y="13073"/>
                    </a:cubicBezTo>
                    <a:cubicBezTo>
                      <a:pt x="8058" y="13711"/>
                      <a:pt x="7893" y="14301"/>
                      <a:pt x="7704" y="14916"/>
                    </a:cubicBezTo>
                    <a:cubicBezTo>
                      <a:pt x="7538" y="15506"/>
                      <a:pt x="7396" y="16097"/>
                      <a:pt x="7231" y="16711"/>
                    </a:cubicBezTo>
                    <a:cubicBezTo>
                      <a:pt x="7089" y="17397"/>
                      <a:pt x="6971" y="18082"/>
                      <a:pt x="6947" y="18791"/>
                    </a:cubicBezTo>
                    <a:cubicBezTo>
                      <a:pt x="6947" y="18802"/>
                      <a:pt x="6953" y="18808"/>
                      <a:pt x="6959" y="18808"/>
                    </a:cubicBezTo>
                    <a:cubicBezTo>
                      <a:pt x="6965" y="18808"/>
                      <a:pt x="6971" y="18802"/>
                      <a:pt x="6971" y="18791"/>
                    </a:cubicBezTo>
                    <a:cubicBezTo>
                      <a:pt x="7113" y="17538"/>
                      <a:pt x="7444" y="16357"/>
                      <a:pt x="7798" y="15152"/>
                    </a:cubicBezTo>
                    <a:cubicBezTo>
                      <a:pt x="8152" y="13923"/>
                      <a:pt x="8507" y="12718"/>
                      <a:pt x="8885" y="11513"/>
                    </a:cubicBezTo>
                    <a:cubicBezTo>
                      <a:pt x="9121" y="10828"/>
                      <a:pt x="9357" y="10190"/>
                      <a:pt x="9594" y="9505"/>
                    </a:cubicBezTo>
                    <a:cubicBezTo>
                      <a:pt x="9607" y="9452"/>
                      <a:pt x="9583" y="9421"/>
                      <a:pt x="9551" y="9421"/>
                    </a:cubicBezTo>
                    <a:close/>
                    <a:moveTo>
                      <a:pt x="12405" y="7806"/>
                    </a:moveTo>
                    <a:cubicBezTo>
                      <a:pt x="12349" y="7806"/>
                      <a:pt x="12303" y="7890"/>
                      <a:pt x="12358" y="7946"/>
                    </a:cubicBezTo>
                    <a:cubicBezTo>
                      <a:pt x="12665" y="8206"/>
                      <a:pt x="12972" y="8465"/>
                      <a:pt x="13232" y="8773"/>
                    </a:cubicBezTo>
                    <a:cubicBezTo>
                      <a:pt x="13492" y="9103"/>
                      <a:pt x="13681" y="9458"/>
                      <a:pt x="13752" y="9836"/>
                    </a:cubicBezTo>
                    <a:cubicBezTo>
                      <a:pt x="13847" y="10238"/>
                      <a:pt x="13847" y="10686"/>
                      <a:pt x="13847" y="11112"/>
                    </a:cubicBezTo>
                    <a:cubicBezTo>
                      <a:pt x="13823" y="11537"/>
                      <a:pt x="13799" y="12010"/>
                      <a:pt x="13681" y="12458"/>
                    </a:cubicBezTo>
                    <a:cubicBezTo>
                      <a:pt x="13492" y="13356"/>
                      <a:pt x="13138" y="14183"/>
                      <a:pt x="12665" y="14963"/>
                    </a:cubicBezTo>
                    <a:cubicBezTo>
                      <a:pt x="12216" y="15766"/>
                      <a:pt x="11673" y="16475"/>
                      <a:pt x="11082" y="17160"/>
                    </a:cubicBezTo>
                    <a:cubicBezTo>
                      <a:pt x="10492" y="17846"/>
                      <a:pt x="9830" y="18483"/>
                      <a:pt x="9192" y="19145"/>
                    </a:cubicBezTo>
                    <a:lnTo>
                      <a:pt x="8956" y="19381"/>
                    </a:lnTo>
                    <a:cubicBezTo>
                      <a:pt x="8956" y="19381"/>
                      <a:pt x="8956" y="19405"/>
                      <a:pt x="8979" y="19405"/>
                    </a:cubicBezTo>
                    <a:cubicBezTo>
                      <a:pt x="9712" y="18814"/>
                      <a:pt x="10397" y="18153"/>
                      <a:pt x="11011" y="17491"/>
                    </a:cubicBezTo>
                    <a:cubicBezTo>
                      <a:pt x="11626" y="16806"/>
                      <a:pt x="12216" y="16073"/>
                      <a:pt x="12713" y="15294"/>
                    </a:cubicBezTo>
                    <a:cubicBezTo>
                      <a:pt x="13161" y="14490"/>
                      <a:pt x="13563" y="13640"/>
                      <a:pt x="13799" y="12766"/>
                    </a:cubicBezTo>
                    <a:cubicBezTo>
                      <a:pt x="14012" y="11868"/>
                      <a:pt x="14083" y="10946"/>
                      <a:pt x="13965" y="10072"/>
                    </a:cubicBezTo>
                    <a:cubicBezTo>
                      <a:pt x="13918" y="9647"/>
                      <a:pt x="13799" y="9245"/>
                      <a:pt x="13563" y="8891"/>
                    </a:cubicBezTo>
                    <a:cubicBezTo>
                      <a:pt x="13327" y="8560"/>
                      <a:pt x="13020" y="8276"/>
                      <a:pt x="12689" y="7993"/>
                    </a:cubicBezTo>
                    <a:cubicBezTo>
                      <a:pt x="12618" y="7946"/>
                      <a:pt x="12524" y="7875"/>
                      <a:pt x="12453" y="7828"/>
                    </a:cubicBezTo>
                    <a:cubicBezTo>
                      <a:pt x="12437" y="7812"/>
                      <a:pt x="12421" y="7806"/>
                      <a:pt x="12405" y="7806"/>
                    </a:cubicBezTo>
                    <a:close/>
                    <a:moveTo>
                      <a:pt x="10392" y="8654"/>
                    </a:moveTo>
                    <a:cubicBezTo>
                      <a:pt x="10345" y="8654"/>
                      <a:pt x="10287" y="8686"/>
                      <a:pt x="10303" y="8749"/>
                    </a:cubicBezTo>
                    <a:cubicBezTo>
                      <a:pt x="10539" y="9411"/>
                      <a:pt x="10633" y="10119"/>
                      <a:pt x="10610" y="10828"/>
                    </a:cubicBezTo>
                    <a:cubicBezTo>
                      <a:pt x="10586" y="11584"/>
                      <a:pt x="10421" y="12293"/>
                      <a:pt x="10279" y="13002"/>
                    </a:cubicBezTo>
                    <a:cubicBezTo>
                      <a:pt x="10114" y="13782"/>
                      <a:pt x="9877" y="14585"/>
                      <a:pt x="9570" y="15365"/>
                    </a:cubicBezTo>
                    <a:cubicBezTo>
                      <a:pt x="9428" y="15743"/>
                      <a:pt x="9216" y="16097"/>
                      <a:pt x="9003" y="16452"/>
                    </a:cubicBezTo>
                    <a:cubicBezTo>
                      <a:pt x="8814" y="16782"/>
                      <a:pt x="8601" y="17089"/>
                      <a:pt x="8365" y="17420"/>
                    </a:cubicBezTo>
                    <a:cubicBezTo>
                      <a:pt x="7916" y="18082"/>
                      <a:pt x="7444" y="18696"/>
                      <a:pt x="7184" y="19429"/>
                    </a:cubicBezTo>
                    <a:lnTo>
                      <a:pt x="7089" y="19688"/>
                    </a:lnTo>
                    <a:cubicBezTo>
                      <a:pt x="7089" y="19712"/>
                      <a:pt x="7095" y="19724"/>
                      <a:pt x="7101" y="19724"/>
                    </a:cubicBezTo>
                    <a:cubicBezTo>
                      <a:pt x="7107" y="19724"/>
                      <a:pt x="7113" y="19712"/>
                      <a:pt x="7113" y="19688"/>
                    </a:cubicBezTo>
                    <a:cubicBezTo>
                      <a:pt x="7278" y="19310"/>
                      <a:pt x="7467" y="18980"/>
                      <a:pt x="7680" y="18672"/>
                    </a:cubicBezTo>
                    <a:cubicBezTo>
                      <a:pt x="7893" y="18342"/>
                      <a:pt x="8129" y="18011"/>
                      <a:pt x="8365" y="17680"/>
                    </a:cubicBezTo>
                    <a:cubicBezTo>
                      <a:pt x="8601" y="17373"/>
                      <a:pt x="8838" y="17042"/>
                      <a:pt x="9050" y="16711"/>
                    </a:cubicBezTo>
                    <a:cubicBezTo>
                      <a:pt x="9287" y="16357"/>
                      <a:pt x="9452" y="16003"/>
                      <a:pt x="9617" y="15625"/>
                    </a:cubicBezTo>
                    <a:cubicBezTo>
                      <a:pt x="9995" y="14845"/>
                      <a:pt x="10208" y="14065"/>
                      <a:pt x="10397" y="13262"/>
                    </a:cubicBezTo>
                    <a:cubicBezTo>
                      <a:pt x="10562" y="12529"/>
                      <a:pt x="10728" y="11773"/>
                      <a:pt x="10775" y="11041"/>
                    </a:cubicBezTo>
                    <a:cubicBezTo>
                      <a:pt x="10846" y="10332"/>
                      <a:pt x="10799" y="9600"/>
                      <a:pt x="10562" y="8938"/>
                    </a:cubicBezTo>
                    <a:cubicBezTo>
                      <a:pt x="10539" y="8867"/>
                      <a:pt x="10515" y="8773"/>
                      <a:pt x="10444" y="8678"/>
                    </a:cubicBezTo>
                    <a:cubicBezTo>
                      <a:pt x="10436" y="8662"/>
                      <a:pt x="10415" y="8654"/>
                      <a:pt x="10392" y="8654"/>
                    </a:cubicBezTo>
                    <a:close/>
                    <a:moveTo>
                      <a:pt x="9503" y="7707"/>
                    </a:moveTo>
                    <a:cubicBezTo>
                      <a:pt x="9494" y="7707"/>
                      <a:pt x="9485" y="7708"/>
                      <a:pt x="9476" y="7709"/>
                    </a:cubicBezTo>
                    <a:cubicBezTo>
                      <a:pt x="9357" y="7733"/>
                      <a:pt x="9263" y="7757"/>
                      <a:pt x="9145" y="7804"/>
                    </a:cubicBezTo>
                    <a:cubicBezTo>
                      <a:pt x="8271" y="8111"/>
                      <a:pt x="7538" y="8702"/>
                      <a:pt x="6995" y="9458"/>
                    </a:cubicBezTo>
                    <a:cubicBezTo>
                      <a:pt x="6380" y="10285"/>
                      <a:pt x="6002" y="11230"/>
                      <a:pt x="5766" y="12199"/>
                    </a:cubicBezTo>
                    <a:cubicBezTo>
                      <a:pt x="5530" y="13167"/>
                      <a:pt x="5483" y="14207"/>
                      <a:pt x="5601" y="15176"/>
                    </a:cubicBezTo>
                    <a:cubicBezTo>
                      <a:pt x="5719" y="16121"/>
                      <a:pt x="5979" y="17042"/>
                      <a:pt x="6168" y="17964"/>
                    </a:cubicBezTo>
                    <a:cubicBezTo>
                      <a:pt x="6404" y="18838"/>
                      <a:pt x="6617" y="19759"/>
                      <a:pt x="6806" y="20681"/>
                    </a:cubicBezTo>
                    <a:cubicBezTo>
                      <a:pt x="6806" y="20563"/>
                      <a:pt x="6806" y="20445"/>
                      <a:pt x="6758" y="20350"/>
                    </a:cubicBezTo>
                    <a:cubicBezTo>
                      <a:pt x="6711" y="19429"/>
                      <a:pt x="6475" y="18507"/>
                      <a:pt x="6262" y="17633"/>
                    </a:cubicBezTo>
                    <a:cubicBezTo>
                      <a:pt x="6050" y="16711"/>
                      <a:pt x="5861" y="15837"/>
                      <a:pt x="5766" y="14916"/>
                    </a:cubicBezTo>
                    <a:cubicBezTo>
                      <a:pt x="5672" y="13900"/>
                      <a:pt x="5766" y="12907"/>
                      <a:pt x="6026" y="11962"/>
                    </a:cubicBezTo>
                    <a:cubicBezTo>
                      <a:pt x="6286" y="11017"/>
                      <a:pt x="6711" y="10072"/>
                      <a:pt x="7349" y="9340"/>
                    </a:cubicBezTo>
                    <a:cubicBezTo>
                      <a:pt x="7916" y="8654"/>
                      <a:pt x="8672" y="8158"/>
                      <a:pt x="9546" y="7875"/>
                    </a:cubicBezTo>
                    <a:cubicBezTo>
                      <a:pt x="9657" y="7853"/>
                      <a:pt x="9623" y="7707"/>
                      <a:pt x="9503" y="7707"/>
                    </a:cubicBezTo>
                    <a:close/>
                    <a:moveTo>
                      <a:pt x="6806" y="20681"/>
                    </a:moveTo>
                    <a:cubicBezTo>
                      <a:pt x="6782" y="20693"/>
                      <a:pt x="6782" y="20699"/>
                      <a:pt x="6788" y="20699"/>
                    </a:cubicBezTo>
                    <a:cubicBezTo>
                      <a:pt x="6794" y="20699"/>
                      <a:pt x="6806" y="20693"/>
                      <a:pt x="6806" y="20681"/>
                    </a:cubicBezTo>
                    <a:close/>
                    <a:moveTo>
                      <a:pt x="11791" y="8255"/>
                    </a:moveTo>
                    <a:cubicBezTo>
                      <a:pt x="11721" y="8255"/>
                      <a:pt x="11651" y="8349"/>
                      <a:pt x="11720" y="8418"/>
                    </a:cubicBezTo>
                    <a:cubicBezTo>
                      <a:pt x="12311" y="9127"/>
                      <a:pt x="12665" y="9978"/>
                      <a:pt x="12760" y="10875"/>
                    </a:cubicBezTo>
                    <a:cubicBezTo>
                      <a:pt x="12878" y="11868"/>
                      <a:pt x="12689" y="12907"/>
                      <a:pt x="12382" y="13876"/>
                    </a:cubicBezTo>
                    <a:cubicBezTo>
                      <a:pt x="12027" y="14845"/>
                      <a:pt x="11531" y="15766"/>
                      <a:pt x="10870" y="16593"/>
                    </a:cubicBezTo>
                    <a:cubicBezTo>
                      <a:pt x="10279" y="17373"/>
                      <a:pt x="9570" y="18011"/>
                      <a:pt x="8861" y="18696"/>
                    </a:cubicBezTo>
                    <a:cubicBezTo>
                      <a:pt x="8152" y="19381"/>
                      <a:pt x="7444" y="20019"/>
                      <a:pt x="6853" y="20799"/>
                    </a:cubicBezTo>
                    <a:cubicBezTo>
                      <a:pt x="6806" y="20917"/>
                      <a:pt x="6711" y="20988"/>
                      <a:pt x="6640" y="21082"/>
                    </a:cubicBezTo>
                    <a:cubicBezTo>
                      <a:pt x="7325" y="20374"/>
                      <a:pt x="8034" y="19688"/>
                      <a:pt x="8790" y="19027"/>
                    </a:cubicBezTo>
                    <a:cubicBezTo>
                      <a:pt x="9499" y="18342"/>
                      <a:pt x="10255" y="17680"/>
                      <a:pt x="10893" y="16924"/>
                    </a:cubicBezTo>
                    <a:cubicBezTo>
                      <a:pt x="11578" y="16121"/>
                      <a:pt x="12098" y="15199"/>
                      <a:pt x="12500" y="14231"/>
                    </a:cubicBezTo>
                    <a:cubicBezTo>
                      <a:pt x="12878" y="13262"/>
                      <a:pt x="13091" y="12199"/>
                      <a:pt x="13020" y="11159"/>
                    </a:cubicBezTo>
                    <a:cubicBezTo>
                      <a:pt x="12996" y="10238"/>
                      <a:pt x="12689" y="9292"/>
                      <a:pt x="12098" y="8560"/>
                    </a:cubicBezTo>
                    <a:cubicBezTo>
                      <a:pt x="12027" y="8465"/>
                      <a:pt x="11956" y="8395"/>
                      <a:pt x="11862" y="8300"/>
                    </a:cubicBezTo>
                    <a:cubicBezTo>
                      <a:pt x="11843" y="8268"/>
                      <a:pt x="11817" y="8255"/>
                      <a:pt x="11791" y="8255"/>
                    </a:cubicBezTo>
                    <a:close/>
                    <a:moveTo>
                      <a:pt x="6640" y="21082"/>
                    </a:moveTo>
                    <a:cubicBezTo>
                      <a:pt x="6628" y="21094"/>
                      <a:pt x="6628" y="21100"/>
                      <a:pt x="6631" y="21100"/>
                    </a:cubicBezTo>
                    <a:cubicBezTo>
                      <a:pt x="6634" y="21100"/>
                      <a:pt x="6640" y="21094"/>
                      <a:pt x="6640" y="2108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3" name="Google Shape;2483;p43"/>
            <p:cNvGrpSpPr/>
            <p:nvPr/>
          </p:nvGrpSpPr>
          <p:grpSpPr>
            <a:xfrm rot="-5400000" flipH="1">
              <a:off x="5865866" y="738941"/>
              <a:ext cx="2354508" cy="1055385"/>
              <a:chOff x="460200" y="3306225"/>
              <a:chExt cx="2037300" cy="913200"/>
            </a:xfrm>
          </p:grpSpPr>
          <p:sp>
            <p:nvSpPr>
              <p:cNvPr id="2484" name="Google Shape;2484;p43"/>
              <p:cNvSpPr/>
              <p:nvPr/>
            </p:nvSpPr>
            <p:spPr>
              <a:xfrm>
                <a:off x="762550" y="3306225"/>
                <a:ext cx="1734950" cy="579575"/>
              </a:xfrm>
              <a:custGeom>
                <a:avLst/>
                <a:gdLst/>
                <a:ahLst/>
                <a:cxnLst/>
                <a:rect l="l" t="t" r="r" b="b"/>
                <a:pathLst>
                  <a:path w="69398" h="23183" extrusionOk="0">
                    <a:moveTo>
                      <a:pt x="18561" y="1"/>
                    </a:moveTo>
                    <a:cubicBezTo>
                      <a:pt x="18291" y="1"/>
                      <a:pt x="18020" y="37"/>
                      <a:pt x="17772" y="90"/>
                    </a:cubicBezTo>
                    <a:cubicBezTo>
                      <a:pt x="16094" y="492"/>
                      <a:pt x="14488" y="1390"/>
                      <a:pt x="13165" y="2430"/>
                    </a:cubicBezTo>
                    <a:cubicBezTo>
                      <a:pt x="11723" y="3564"/>
                      <a:pt x="10566" y="4934"/>
                      <a:pt x="9715" y="6517"/>
                    </a:cubicBezTo>
                    <a:cubicBezTo>
                      <a:pt x="9455" y="6588"/>
                      <a:pt x="9172" y="6682"/>
                      <a:pt x="8912" y="6801"/>
                    </a:cubicBezTo>
                    <a:cubicBezTo>
                      <a:pt x="7400" y="7415"/>
                      <a:pt x="6029" y="8313"/>
                      <a:pt x="4801" y="9376"/>
                    </a:cubicBezTo>
                    <a:cubicBezTo>
                      <a:pt x="5486" y="8218"/>
                      <a:pt x="6384" y="7155"/>
                      <a:pt x="7281" y="6186"/>
                    </a:cubicBezTo>
                    <a:cubicBezTo>
                      <a:pt x="8463" y="4934"/>
                      <a:pt x="9715" y="3753"/>
                      <a:pt x="10566" y="2288"/>
                    </a:cubicBezTo>
                    <a:cubicBezTo>
                      <a:pt x="10755" y="2028"/>
                      <a:pt x="11062" y="1484"/>
                      <a:pt x="10636" y="1272"/>
                    </a:cubicBezTo>
                    <a:cubicBezTo>
                      <a:pt x="10558" y="1232"/>
                      <a:pt x="10476" y="1215"/>
                      <a:pt x="10394" y="1215"/>
                    </a:cubicBezTo>
                    <a:cubicBezTo>
                      <a:pt x="9981" y="1215"/>
                      <a:pt x="9542" y="1642"/>
                      <a:pt x="9266" y="1839"/>
                    </a:cubicBezTo>
                    <a:cubicBezTo>
                      <a:pt x="8037" y="2784"/>
                      <a:pt x="7092" y="4060"/>
                      <a:pt x="6218" y="5359"/>
                    </a:cubicBezTo>
                    <a:cubicBezTo>
                      <a:pt x="5249" y="6895"/>
                      <a:pt x="4399" y="8525"/>
                      <a:pt x="3855" y="10250"/>
                    </a:cubicBezTo>
                    <a:lnTo>
                      <a:pt x="3855" y="10297"/>
                    </a:lnTo>
                    <a:cubicBezTo>
                      <a:pt x="3076" y="11124"/>
                      <a:pt x="2391" y="12070"/>
                      <a:pt x="1800" y="13038"/>
                    </a:cubicBezTo>
                    <a:cubicBezTo>
                      <a:pt x="1847" y="12684"/>
                      <a:pt x="1965" y="12353"/>
                      <a:pt x="2083" y="11999"/>
                    </a:cubicBezTo>
                    <a:cubicBezTo>
                      <a:pt x="2391" y="11124"/>
                      <a:pt x="2887" y="10321"/>
                      <a:pt x="3336" y="9518"/>
                    </a:cubicBezTo>
                    <a:cubicBezTo>
                      <a:pt x="3570" y="9119"/>
                      <a:pt x="5222" y="6304"/>
                      <a:pt x="3935" y="6304"/>
                    </a:cubicBezTo>
                    <a:cubicBezTo>
                      <a:pt x="3925" y="6304"/>
                      <a:pt x="3914" y="6304"/>
                      <a:pt x="3903" y="6304"/>
                    </a:cubicBezTo>
                    <a:cubicBezTo>
                      <a:pt x="3265" y="6328"/>
                      <a:pt x="2721" y="7037"/>
                      <a:pt x="2414" y="7509"/>
                    </a:cubicBezTo>
                    <a:cubicBezTo>
                      <a:pt x="2012" y="8171"/>
                      <a:pt x="1729" y="8880"/>
                      <a:pt x="1540" y="9612"/>
                    </a:cubicBezTo>
                    <a:cubicBezTo>
                      <a:pt x="1186" y="10935"/>
                      <a:pt x="1186" y="12306"/>
                      <a:pt x="1493" y="13629"/>
                    </a:cubicBezTo>
                    <a:cubicBezTo>
                      <a:pt x="831" y="14928"/>
                      <a:pt x="311" y="16346"/>
                      <a:pt x="51" y="17787"/>
                    </a:cubicBezTo>
                    <a:cubicBezTo>
                      <a:pt x="0" y="18106"/>
                      <a:pt x="252" y="18280"/>
                      <a:pt x="513" y="18280"/>
                    </a:cubicBezTo>
                    <a:cubicBezTo>
                      <a:pt x="736" y="18280"/>
                      <a:pt x="966" y="18154"/>
                      <a:pt x="1020" y="17882"/>
                    </a:cubicBezTo>
                    <a:cubicBezTo>
                      <a:pt x="1256" y="16535"/>
                      <a:pt x="1705" y="15259"/>
                      <a:pt x="2367" y="14054"/>
                    </a:cubicBezTo>
                    <a:cubicBezTo>
                      <a:pt x="2981" y="13723"/>
                      <a:pt x="3737" y="13605"/>
                      <a:pt x="4399" y="13534"/>
                    </a:cubicBezTo>
                    <a:cubicBezTo>
                      <a:pt x="5273" y="13487"/>
                      <a:pt x="6147" y="13511"/>
                      <a:pt x="7021" y="13487"/>
                    </a:cubicBezTo>
                    <a:cubicBezTo>
                      <a:pt x="7754" y="13487"/>
                      <a:pt x="8439" y="13369"/>
                      <a:pt x="9101" y="12991"/>
                    </a:cubicBezTo>
                    <a:cubicBezTo>
                      <a:pt x="9502" y="12707"/>
                      <a:pt x="10164" y="12211"/>
                      <a:pt x="9880" y="11691"/>
                    </a:cubicBezTo>
                    <a:cubicBezTo>
                      <a:pt x="9597" y="11101"/>
                      <a:pt x="8534" y="11006"/>
                      <a:pt x="7967" y="11006"/>
                    </a:cubicBezTo>
                    <a:cubicBezTo>
                      <a:pt x="7904" y="11004"/>
                      <a:pt x="7842" y="11003"/>
                      <a:pt x="7780" y="11003"/>
                    </a:cubicBezTo>
                    <a:cubicBezTo>
                      <a:pt x="7113" y="11003"/>
                      <a:pt x="6465" y="11117"/>
                      <a:pt x="5816" y="11290"/>
                    </a:cubicBezTo>
                    <a:cubicBezTo>
                      <a:pt x="4753" y="11621"/>
                      <a:pt x="3808" y="12188"/>
                      <a:pt x="3028" y="12920"/>
                    </a:cubicBezTo>
                    <a:cubicBezTo>
                      <a:pt x="3454" y="12282"/>
                      <a:pt x="3926" y="11644"/>
                      <a:pt x="4446" y="11101"/>
                    </a:cubicBezTo>
                    <a:cubicBezTo>
                      <a:pt x="4446" y="11101"/>
                      <a:pt x="4493" y="11101"/>
                      <a:pt x="4517" y="11054"/>
                    </a:cubicBezTo>
                    <a:cubicBezTo>
                      <a:pt x="5108" y="10439"/>
                      <a:pt x="6218" y="9990"/>
                      <a:pt x="7092" y="9943"/>
                    </a:cubicBezTo>
                    <a:cubicBezTo>
                      <a:pt x="7420" y="9915"/>
                      <a:pt x="7750" y="9898"/>
                      <a:pt x="8082" y="9898"/>
                    </a:cubicBezTo>
                    <a:cubicBezTo>
                      <a:pt x="8589" y="9898"/>
                      <a:pt x="9097" y="9938"/>
                      <a:pt x="9597" y="10038"/>
                    </a:cubicBezTo>
                    <a:cubicBezTo>
                      <a:pt x="9848" y="10067"/>
                      <a:pt x="10956" y="10364"/>
                      <a:pt x="11741" y="10364"/>
                    </a:cubicBezTo>
                    <a:cubicBezTo>
                      <a:pt x="12213" y="10364"/>
                      <a:pt x="12568" y="10257"/>
                      <a:pt x="12550" y="9919"/>
                    </a:cubicBezTo>
                    <a:cubicBezTo>
                      <a:pt x="12527" y="9447"/>
                      <a:pt x="11747" y="9140"/>
                      <a:pt x="11369" y="8998"/>
                    </a:cubicBezTo>
                    <a:cubicBezTo>
                      <a:pt x="10755" y="8762"/>
                      <a:pt x="10069" y="8667"/>
                      <a:pt x="9384" y="8667"/>
                    </a:cubicBezTo>
                    <a:cubicBezTo>
                      <a:pt x="8274" y="8691"/>
                      <a:pt x="7163" y="9045"/>
                      <a:pt x="6171" y="9518"/>
                    </a:cubicBezTo>
                    <a:cubicBezTo>
                      <a:pt x="7258" y="8667"/>
                      <a:pt x="8463" y="7958"/>
                      <a:pt x="9810" y="7462"/>
                    </a:cubicBezTo>
                    <a:cubicBezTo>
                      <a:pt x="11038" y="7793"/>
                      <a:pt x="12172" y="8525"/>
                      <a:pt x="13259" y="9163"/>
                    </a:cubicBezTo>
                    <a:cubicBezTo>
                      <a:pt x="14677" y="9990"/>
                      <a:pt x="16142" y="10794"/>
                      <a:pt x="17772" y="11219"/>
                    </a:cubicBezTo>
                    <a:cubicBezTo>
                      <a:pt x="18113" y="11316"/>
                      <a:pt x="18632" y="11503"/>
                      <a:pt x="19077" y="11503"/>
                    </a:cubicBezTo>
                    <a:cubicBezTo>
                      <a:pt x="19280" y="11503"/>
                      <a:pt x="19467" y="11464"/>
                      <a:pt x="19615" y="11361"/>
                    </a:cubicBezTo>
                    <a:cubicBezTo>
                      <a:pt x="20040" y="11030"/>
                      <a:pt x="19733" y="10321"/>
                      <a:pt x="19520" y="9967"/>
                    </a:cubicBezTo>
                    <a:cubicBezTo>
                      <a:pt x="18717" y="8644"/>
                      <a:pt x="17063" y="8029"/>
                      <a:pt x="15598" y="7675"/>
                    </a:cubicBezTo>
                    <a:cubicBezTo>
                      <a:pt x="14653" y="7462"/>
                      <a:pt x="13708" y="7320"/>
                      <a:pt x="12716" y="7202"/>
                    </a:cubicBezTo>
                    <a:cubicBezTo>
                      <a:pt x="12196" y="7131"/>
                      <a:pt x="11629" y="7084"/>
                      <a:pt x="11062" y="7037"/>
                    </a:cubicBezTo>
                    <a:cubicBezTo>
                      <a:pt x="11960" y="6801"/>
                      <a:pt x="12881" y="6635"/>
                      <a:pt x="13826" y="6517"/>
                    </a:cubicBezTo>
                    <a:cubicBezTo>
                      <a:pt x="16189" y="6895"/>
                      <a:pt x="18599" y="7509"/>
                      <a:pt x="20395" y="9116"/>
                    </a:cubicBezTo>
                    <a:cubicBezTo>
                      <a:pt x="21387" y="9990"/>
                      <a:pt x="22096" y="11054"/>
                      <a:pt x="22710" y="12211"/>
                    </a:cubicBezTo>
                    <a:cubicBezTo>
                      <a:pt x="23277" y="13227"/>
                      <a:pt x="23773" y="14290"/>
                      <a:pt x="24600" y="15141"/>
                    </a:cubicBezTo>
                    <a:cubicBezTo>
                      <a:pt x="24892" y="15433"/>
                      <a:pt x="25664" y="16205"/>
                      <a:pt x="26245" y="16205"/>
                    </a:cubicBezTo>
                    <a:cubicBezTo>
                      <a:pt x="26369" y="16205"/>
                      <a:pt x="26485" y="16170"/>
                      <a:pt x="26585" y="16086"/>
                    </a:cubicBezTo>
                    <a:cubicBezTo>
                      <a:pt x="26821" y="15897"/>
                      <a:pt x="26821" y="15425"/>
                      <a:pt x="26821" y="15165"/>
                    </a:cubicBezTo>
                    <a:cubicBezTo>
                      <a:pt x="26774" y="14716"/>
                      <a:pt x="26656" y="14314"/>
                      <a:pt x="26490" y="13936"/>
                    </a:cubicBezTo>
                    <a:cubicBezTo>
                      <a:pt x="25569" y="11928"/>
                      <a:pt x="23821" y="10297"/>
                      <a:pt x="22143" y="8880"/>
                    </a:cubicBezTo>
                    <a:cubicBezTo>
                      <a:pt x="21151" y="8029"/>
                      <a:pt x="20087" y="7273"/>
                      <a:pt x="18812" y="6801"/>
                    </a:cubicBezTo>
                    <a:cubicBezTo>
                      <a:pt x="18339" y="6635"/>
                      <a:pt x="17890" y="6517"/>
                      <a:pt x="17418" y="6399"/>
                    </a:cubicBezTo>
                    <a:lnTo>
                      <a:pt x="17418" y="6399"/>
                    </a:lnTo>
                    <a:cubicBezTo>
                      <a:pt x="18930" y="6493"/>
                      <a:pt x="20465" y="6682"/>
                      <a:pt x="21930" y="7013"/>
                    </a:cubicBezTo>
                    <a:cubicBezTo>
                      <a:pt x="25215" y="9471"/>
                      <a:pt x="26845" y="13771"/>
                      <a:pt x="30720" y="15519"/>
                    </a:cubicBezTo>
                    <a:cubicBezTo>
                      <a:pt x="31107" y="15699"/>
                      <a:pt x="31551" y="15822"/>
                      <a:pt x="31991" y="15822"/>
                    </a:cubicBezTo>
                    <a:cubicBezTo>
                      <a:pt x="32301" y="15822"/>
                      <a:pt x="32610" y="15760"/>
                      <a:pt x="32894" y="15614"/>
                    </a:cubicBezTo>
                    <a:cubicBezTo>
                      <a:pt x="33484" y="15283"/>
                      <a:pt x="33602" y="14692"/>
                      <a:pt x="33319" y="14125"/>
                    </a:cubicBezTo>
                    <a:cubicBezTo>
                      <a:pt x="32492" y="12471"/>
                      <a:pt x="30413" y="11644"/>
                      <a:pt x="28853" y="10794"/>
                    </a:cubicBezTo>
                    <a:cubicBezTo>
                      <a:pt x="26963" y="9754"/>
                      <a:pt x="25073" y="8644"/>
                      <a:pt x="23348" y="7320"/>
                    </a:cubicBezTo>
                    <a:lnTo>
                      <a:pt x="23348" y="7320"/>
                    </a:lnTo>
                    <a:cubicBezTo>
                      <a:pt x="23915" y="7462"/>
                      <a:pt x="24482" y="7604"/>
                      <a:pt x="25049" y="7793"/>
                    </a:cubicBezTo>
                    <a:cubicBezTo>
                      <a:pt x="27247" y="8455"/>
                      <a:pt x="29302" y="9400"/>
                      <a:pt x="31310" y="10439"/>
                    </a:cubicBezTo>
                    <a:cubicBezTo>
                      <a:pt x="31712" y="10770"/>
                      <a:pt x="32137" y="11101"/>
                      <a:pt x="32492" y="11479"/>
                    </a:cubicBezTo>
                    <a:cubicBezTo>
                      <a:pt x="32988" y="12046"/>
                      <a:pt x="33366" y="12684"/>
                      <a:pt x="33673" y="13369"/>
                    </a:cubicBezTo>
                    <a:cubicBezTo>
                      <a:pt x="33957" y="14007"/>
                      <a:pt x="34099" y="14763"/>
                      <a:pt x="34429" y="15377"/>
                    </a:cubicBezTo>
                    <a:cubicBezTo>
                      <a:pt x="34531" y="15600"/>
                      <a:pt x="34788" y="16031"/>
                      <a:pt x="35097" y="16031"/>
                    </a:cubicBezTo>
                    <a:cubicBezTo>
                      <a:pt x="35149" y="16031"/>
                      <a:pt x="35202" y="16019"/>
                      <a:pt x="35256" y="15992"/>
                    </a:cubicBezTo>
                    <a:cubicBezTo>
                      <a:pt x="35634" y="15826"/>
                      <a:pt x="35729" y="15188"/>
                      <a:pt x="35729" y="14881"/>
                    </a:cubicBezTo>
                    <a:cubicBezTo>
                      <a:pt x="35705" y="14243"/>
                      <a:pt x="35351" y="13653"/>
                      <a:pt x="34996" y="13156"/>
                    </a:cubicBezTo>
                    <a:cubicBezTo>
                      <a:pt x="34571" y="12542"/>
                      <a:pt x="34028" y="12046"/>
                      <a:pt x="33437" y="11597"/>
                    </a:cubicBezTo>
                    <a:lnTo>
                      <a:pt x="33437" y="11597"/>
                    </a:lnTo>
                    <a:lnTo>
                      <a:pt x="37406" y="13818"/>
                    </a:lnTo>
                    <a:cubicBezTo>
                      <a:pt x="37737" y="15850"/>
                      <a:pt x="38919" y="17646"/>
                      <a:pt x="40336" y="19158"/>
                    </a:cubicBezTo>
                    <a:cubicBezTo>
                      <a:pt x="41943" y="20835"/>
                      <a:pt x="43951" y="22253"/>
                      <a:pt x="46243" y="22867"/>
                    </a:cubicBezTo>
                    <a:cubicBezTo>
                      <a:pt x="46920" y="23056"/>
                      <a:pt x="47629" y="23182"/>
                      <a:pt x="48341" y="23182"/>
                    </a:cubicBezTo>
                    <a:cubicBezTo>
                      <a:pt x="48698" y="23182"/>
                      <a:pt x="49055" y="23151"/>
                      <a:pt x="49409" y="23080"/>
                    </a:cubicBezTo>
                    <a:cubicBezTo>
                      <a:pt x="50118" y="22962"/>
                      <a:pt x="51110" y="22678"/>
                      <a:pt x="50709" y="21804"/>
                    </a:cubicBezTo>
                    <a:cubicBezTo>
                      <a:pt x="50236" y="20835"/>
                      <a:pt x="49031" y="20386"/>
                      <a:pt x="48039" y="20103"/>
                    </a:cubicBezTo>
                    <a:cubicBezTo>
                      <a:pt x="46834" y="19725"/>
                      <a:pt x="45629" y="19394"/>
                      <a:pt x="44447" y="18945"/>
                    </a:cubicBezTo>
                    <a:cubicBezTo>
                      <a:pt x="42061" y="18024"/>
                      <a:pt x="39769" y="16606"/>
                      <a:pt x="38564" y="14432"/>
                    </a:cubicBezTo>
                    <a:lnTo>
                      <a:pt x="38564" y="14432"/>
                    </a:lnTo>
                    <a:cubicBezTo>
                      <a:pt x="38753" y="14527"/>
                      <a:pt x="38942" y="14645"/>
                      <a:pt x="39131" y="14716"/>
                    </a:cubicBezTo>
                    <a:cubicBezTo>
                      <a:pt x="41187" y="15826"/>
                      <a:pt x="43408" y="16677"/>
                      <a:pt x="45652" y="17244"/>
                    </a:cubicBezTo>
                    <a:cubicBezTo>
                      <a:pt x="46338" y="17716"/>
                      <a:pt x="46928" y="18236"/>
                      <a:pt x="47613" y="18685"/>
                    </a:cubicBezTo>
                    <a:cubicBezTo>
                      <a:pt x="48393" y="19205"/>
                      <a:pt x="49291" y="19678"/>
                      <a:pt x="50165" y="20103"/>
                    </a:cubicBezTo>
                    <a:cubicBezTo>
                      <a:pt x="51833" y="20821"/>
                      <a:pt x="53683" y="21403"/>
                      <a:pt x="55537" y="21403"/>
                    </a:cubicBezTo>
                    <a:cubicBezTo>
                      <a:pt x="55573" y="21403"/>
                      <a:pt x="55610" y="21403"/>
                      <a:pt x="55647" y="21402"/>
                    </a:cubicBezTo>
                    <a:cubicBezTo>
                      <a:pt x="56308" y="21402"/>
                      <a:pt x="57206" y="21331"/>
                      <a:pt x="57797" y="20977"/>
                    </a:cubicBezTo>
                    <a:cubicBezTo>
                      <a:pt x="58411" y="20599"/>
                      <a:pt x="58080" y="19961"/>
                      <a:pt x="57608" y="19559"/>
                    </a:cubicBezTo>
                    <a:cubicBezTo>
                      <a:pt x="56970" y="19040"/>
                      <a:pt x="56001" y="18827"/>
                      <a:pt x="55174" y="18662"/>
                    </a:cubicBezTo>
                    <a:cubicBezTo>
                      <a:pt x="54253" y="18449"/>
                      <a:pt x="53331" y="18307"/>
                      <a:pt x="52386" y="18189"/>
                    </a:cubicBezTo>
                    <a:cubicBezTo>
                      <a:pt x="51583" y="18094"/>
                      <a:pt x="50803" y="18000"/>
                      <a:pt x="50000" y="17882"/>
                    </a:cubicBezTo>
                    <a:lnTo>
                      <a:pt x="50000" y="17882"/>
                    </a:lnTo>
                    <a:cubicBezTo>
                      <a:pt x="50371" y="17905"/>
                      <a:pt x="50740" y="17915"/>
                      <a:pt x="51107" y="17915"/>
                    </a:cubicBezTo>
                    <a:cubicBezTo>
                      <a:pt x="51887" y="17915"/>
                      <a:pt x="52663" y="17868"/>
                      <a:pt x="53449" y="17787"/>
                    </a:cubicBezTo>
                    <a:cubicBezTo>
                      <a:pt x="53993" y="17764"/>
                      <a:pt x="54489" y="17669"/>
                      <a:pt x="54985" y="17598"/>
                    </a:cubicBezTo>
                    <a:cubicBezTo>
                      <a:pt x="56871" y="18054"/>
                      <a:pt x="58804" y="18293"/>
                      <a:pt x="60733" y="18293"/>
                    </a:cubicBezTo>
                    <a:cubicBezTo>
                      <a:pt x="62407" y="18293"/>
                      <a:pt x="64077" y="18113"/>
                      <a:pt x="65712" y="17740"/>
                    </a:cubicBezTo>
                    <a:cubicBezTo>
                      <a:pt x="66586" y="17527"/>
                      <a:pt x="67508" y="17291"/>
                      <a:pt x="68287" y="16819"/>
                    </a:cubicBezTo>
                    <a:cubicBezTo>
                      <a:pt x="68760" y="16559"/>
                      <a:pt x="69398" y="15850"/>
                      <a:pt x="68595" y="15590"/>
                    </a:cubicBezTo>
                    <a:cubicBezTo>
                      <a:pt x="68176" y="15353"/>
                      <a:pt x="67658" y="15280"/>
                      <a:pt x="67139" y="15280"/>
                    </a:cubicBezTo>
                    <a:cubicBezTo>
                      <a:pt x="66779" y="15280"/>
                      <a:pt x="66419" y="15315"/>
                      <a:pt x="66090" y="15354"/>
                    </a:cubicBezTo>
                    <a:cubicBezTo>
                      <a:pt x="65003" y="15472"/>
                      <a:pt x="63940" y="15637"/>
                      <a:pt x="62877" y="15874"/>
                    </a:cubicBezTo>
                    <a:cubicBezTo>
                      <a:pt x="61695" y="16133"/>
                      <a:pt x="60514" y="16441"/>
                      <a:pt x="59333" y="16724"/>
                    </a:cubicBezTo>
                    <a:cubicBezTo>
                      <a:pt x="58506" y="16937"/>
                      <a:pt x="57608" y="17173"/>
                      <a:pt x="56757" y="17268"/>
                    </a:cubicBezTo>
                    <a:cubicBezTo>
                      <a:pt x="58198" y="16819"/>
                      <a:pt x="59569" y="16228"/>
                      <a:pt x="60797" y="15425"/>
                    </a:cubicBezTo>
                    <a:lnTo>
                      <a:pt x="60868" y="15425"/>
                    </a:lnTo>
                    <a:cubicBezTo>
                      <a:pt x="62192" y="15188"/>
                      <a:pt x="63491" y="14716"/>
                      <a:pt x="64743" y="14196"/>
                    </a:cubicBezTo>
                    <a:cubicBezTo>
                      <a:pt x="65287" y="13960"/>
                      <a:pt x="65948" y="13700"/>
                      <a:pt x="66397" y="13251"/>
                    </a:cubicBezTo>
                    <a:cubicBezTo>
                      <a:pt x="66633" y="13015"/>
                      <a:pt x="67012" y="12542"/>
                      <a:pt x="66822" y="12188"/>
                    </a:cubicBezTo>
                    <a:cubicBezTo>
                      <a:pt x="66730" y="12019"/>
                      <a:pt x="66560" y="11951"/>
                      <a:pt x="66349" y="11951"/>
                    </a:cubicBezTo>
                    <a:cubicBezTo>
                      <a:pt x="65647" y="11951"/>
                      <a:pt x="64485" y="12697"/>
                      <a:pt x="64176" y="12896"/>
                    </a:cubicBezTo>
                    <a:cubicBezTo>
                      <a:pt x="63798" y="13109"/>
                      <a:pt x="63397" y="13369"/>
                      <a:pt x="63042" y="13605"/>
                    </a:cubicBezTo>
                    <a:cubicBezTo>
                      <a:pt x="64105" y="12542"/>
                      <a:pt x="64980" y="11266"/>
                      <a:pt x="65570" y="9801"/>
                    </a:cubicBezTo>
                    <a:cubicBezTo>
                      <a:pt x="65690" y="9441"/>
                      <a:pt x="65381" y="9176"/>
                      <a:pt x="65079" y="9176"/>
                    </a:cubicBezTo>
                    <a:cubicBezTo>
                      <a:pt x="64906" y="9176"/>
                      <a:pt x="64735" y="9264"/>
                      <a:pt x="64649" y="9471"/>
                    </a:cubicBezTo>
                    <a:cubicBezTo>
                      <a:pt x="64105" y="10865"/>
                      <a:pt x="63278" y="12046"/>
                      <a:pt x="62286" y="13038"/>
                    </a:cubicBezTo>
                    <a:cubicBezTo>
                      <a:pt x="62759" y="12353"/>
                      <a:pt x="63137" y="11644"/>
                      <a:pt x="63397" y="10888"/>
                    </a:cubicBezTo>
                    <a:cubicBezTo>
                      <a:pt x="63586" y="10392"/>
                      <a:pt x="63727" y="9849"/>
                      <a:pt x="63751" y="9329"/>
                    </a:cubicBezTo>
                    <a:cubicBezTo>
                      <a:pt x="63751" y="9116"/>
                      <a:pt x="63822" y="8644"/>
                      <a:pt x="63562" y="8549"/>
                    </a:cubicBezTo>
                    <a:cubicBezTo>
                      <a:pt x="63535" y="8539"/>
                      <a:pt x="63509" y="8534"/>
                      <a:pt x="63483" y="8534"/>
                    </a:cubicBezTo>
                    <a:cubicBezTo>
                      <a:pt x="63207" y="8534"/>
                      <a:pt x="62963" y="9062"/>
                      <a:pt x="62877" y="9234"/>
                    </a:cubicBezTo>
                    <a:cubicBezTo>
                      <a:pt x="62570" y="9730"/>
                      <a:pt x="62404" y="10321"/>
                      <a:pt x="62286" y="10888"/>
                    </a:cubicBezTo>
                    <a:cubicBezTo>
                      <a:pt x="62073" y="11739"/>
                      <a:pt x="61979" y="12684"/>
                      <a:pt x="61601" y="13511"/>
                    </a:cubicBezTo>
                    <a:cubicBezTo>
                      <a:pt x="61506" y="13629"/>
                      <a:pt x="61388" y="13723"/>
                      <a:pt x="61317" y="13842"/>
                    </a:cubicBezTo>
                    <a:cubicBezTo>
                      <a:pt x="59947" y="14928"/>
                      <a:pt x="58317" y="15732"/>
                      <a:pt x="56615" y="16252"/>
                    </a:cubicBezTo>
                    <a:cubicBezTo>
                      <a:pt x="58151" y="15188"/>
                      <a:pt x="59427" y="13771"/>
                      <a:pt x="60160" y="12093"/>
                    </a:cubicBezTo>
                    <a:cubicBezTo>
                      <a:pt x="60325" y="11715"/>
                      <a:pt x="60561" y="11148"/>
                      <a:pt x="60301" y="10723"/>
                    </a:cubicBezTo>
                    <a:cubicBezTo>
                      <a:pt x="60149" y="10501"/>
                      <a:pt x="59916" y="10410"/>
                      <a:pt x="59668" y="10410"/>
                    </a:cubicBezTo>
                    <a:cubicBezTo>
                      <a:pt x="59493" y="10410"/>
                      <a:pt x="59310" y="10455"/>
                      <a:pt x="59144" y="10534"/>
                    </a:cubicBezTo>
                    <a:cubicBezTo>
                      <a:pt x="58009" y="11030"/>
                      <a:pt x="57419" y="12518"/>
                      <a:pt x="56899" y="13511"/>
                    </a:cubicBezTo>
                    <a:cubicBezTo>
                      <a:pt x="56285" y="14716"/>
                      <a:pt x="55647" y="15992"/>
                      <a:pt x="54489" y="16771"/>
                    </a:cubicBezTo>
                    <a:cubicBezTo>
                      <a:pt x="53709" y="16889"/>
                      <a:pt x="52953" y="16984"/>
                      <a:pt x="52173" y="17031"/>
                    </a:cubicBezTo>
                    <a:cubicBezTo>
                      <a:pt x="51771" y="17051"/>
                      <a:pt x="51372" y="17062"/>
                      <a:pt x="50977" y="17062"/>
                    </a:cubicBezTo>
                    <a:cubicBezTo>
                      <a:pt x="49980" y="17062"/>
                      <a:pt x="49003" y="16995"/>
                      <a:pt x="48039" y="16842"/>
                    </a:cubicBezTo>
                    <a:cubicBezTo>
                      <a:pt x="48629" y="16748"/>
                      <a:pt x="49220" y="16606"/>
                      <a:pt x="49811" y="16464"/>
                    </a:cubicBezTo>
                    <a:cubicBezTo>
                      <a:pt x="51181" y="16086"/>
                      <a:pt x="52528" y="15495"/>
                      <a:pt x="53591" y="14550"/>
                    </a:cubicBezTo>
                    <a:cubicBezTo>
                      <a:pt x="53922" y="14243"/>
                      <a:pt x="54513" y="13747"/>
                      <a:pt x="54465" y="13251"/>
                    </a:cubicBezTo>
                    <a:cubicBezTo>
                      <a:pt x="54412" y="12912"/>
                      <a:pt x="54062" y="12829"/>
                      <a:pt x="53741" y="12829"/>
                    </a:cubicBezTo>
                    <a:cubicBezTo>
                      <a:pt x="53637" y="12829"/>
                      <a:pt x="53536" y="12838"/>
                      <a:pt x="53449" y="12849"/>
                    </a:cubicBezTo>
                    <a:cubicBezTo>
                      <a:pt x="52835" y="12967"/>
                      <a:pt x="52292" y="13393"/>
                      <a:pt x="51772" y="13747"/>
                    </a:cubicBezTo>
                    <a:cubicBezTo>
                      <a:pt x="50992" y="14243"/>
                      <a:pt x="50260" y="14692"/>
                      <a:pt x="49456" y="15117"/>
                    </a:cubicBezTo>
                    <a:cubicBezTo>
                      <a:pt x="48677" y="15519"/>
                      <a:pt x="47850" y="15992"/>
                      <a:pt x="46928" y="16204"/>
                    </a:cubicBezTo>
                    <a:cubicBezTo>
                      <a:pt x="46479" y="16322"/>
                      <a:pt x="46078" y="16346"/>
                      <a:pt x="45629" y="16346"/>
                    </a:cubicBezTo>
                    <a:cubicBezTo>
                      <a:pt x="43526" y="15826"/>
                      <a:pt x="41518" y="14999"/>
                      <a:pt x="39533" y="14007"/>
                    </a:cubicBezTo>
                    <a:lnTo>
                      <a:pt x="39533" y="14007"/>
                    </a:lnTo>
                    <a:cubicBezTo>
                      <a:pt x="40667" y="14243"/>
                      <a:pt x="41825" y="14338"/>
                      <a:pt x="42935" y="14432"/>
                    </a:cubicBezTo>
                    <a:cubicBezTo>
                      <a:pt x="43433" y="14468"/>
                      <a:pt x="43936" y="14492"/>
                      <a:pt x="44438" y="14492"/>
                    </a:cubicBezTo>
                    <a:cubicBezTo>
                      <a:pt x="45910" y="14492"/>
                      <a:pt x="47372" y="14287"/>
                      <a:pt x="48677" y="13582"/>
                    </a:cubicBezTo>
                    <a:cubicBezTo>
                      <a:pt x="49338" y="13180"/>
                      <a:pt x="50260" y="12589"/>
                      <a:pt x="50449" y="11810"/>
                    </a:cubicBezTo>
                    <a:cubicBezTo>
                      <a:pt x="50590" y="11124"/>
                      <a:pt x="49976" y="10557"/>
                      <a:pt x="49315" y="10439"/>
                    </a:cubicBezTo>
                    <a:cubicBezTo>
                      <a:pt x="49133" y="10403"/>
                      <a:pt x="48944" y="10387"/>
                      <a:pt x="48751" y="10387"/>
                    </a:cubicBezTo>
                    <a:cubicBezTo>
                      <a:pt x="48068" y="10387"/>
                      <a:pt x="47337" y="10586"/>
                      <a:pt x="46692" y="10770"/>
                    </a:cubicBezTo>
                    <a:cubicBezTo>
                      <a:pt x="45652" y="11054"/>
                      <a:pt x="44684" y="11479"/>
                      <a:pt x="43668" y="11881"/>
                    </a:cubicBezTo>
                    <a:cubicBezTo>
                      <a:pt x="42463" y="12353"/>
                      <a:pt x="41234" y="12755"/>
                      <a:pt x="39934" y="12873"/>
                    </a:cubicBezTo>
                    <a:cubicBezTo>
                      <a:pt x="39416" y="12903"/>
                      <a:pt x="38878" y="12954"/>
                      <a:pt x="38346" y="12954"/>
                    </a:cubicBezTo>
                    <a:cubicBezTo>
                      <a:pt x="38053" y="12954"/>
                      <a:pt x="37762" y="12938"/>
                      <a:pt x="37477" y="12896"/>
                    </a:cubicBezTo>
                    <a:cubicBezTo>
                      <a:pt x="37241" y="12755"/>
                      <a:pt x="37005" y="12637"/>
                      <a:pt x="36768" y="12471"/>
                    </a:cubicBezTo>
                    <a:cubicBezTo>
                      <a:pt x="35351" y="11644"/>
                      <a:pt x="33909" y="10865"/>
                      <a:pt x="32445" y="10085"/>
                    </a:cubicBezTo>
                    <a:lnTo>
                      <a:pt x="32445" y="10085"/>
                    </a:lnTo>
                    <a:cubicBezTo>
                      <a:pt x="33697" y="10439"/>
                      <a:pt x="34973" y="10676"/>
                      <a:pt x="36225" y="10794"/>
                    </a:cubicBezTo>
                    <a:cubicBezTo>
                      <a:pt x="36667" y="10830"/>
                      <a:pt x="37121" y="10852"/>
                      <a:pt x="37577" y="10852"/>
                    </a:cubicBezTo>
                    <a:cubicBezTo>
                      <a:pt x="38898" y="10852"/>
                      <a:pt x="40240" y="10664"/>
                      <a:pt x="41399" y="10085"/>
                    </a:cubicBezTo>
                    <a:cubicBezTo>
                      <a:pt x="41872" y="9849"/>
                      <a:pt x="42581" y="9447"/>
                      <a:pt x="42534" y="8809"/>
                    </a:cubicBezTo>
                    <a:cubicBezTo>
                      <a:pt x="42439" y="8147"/>
                      <a:pt x="41470" y="7982"/>
                      <a:pt x="40903" y="7935"/>
                    </a:cubicBezTo>
                    <a:cubicBezTo>
                      <a:pt x="40569" y="7897"/>
                      <a:pt x="40234" y="7880"/>
                      <a:pt x="39899" y="7880"/>
                    </a:cubicBezTo>
                    <a:cubicBezTo>
                      <a:pt x="38363" y="7880"/>
                      <a:pt x="36825" y="8234"/>
                      <a:pt x="35351" y="8525"/>
                    </a:cubicBezTo>
                    <a:cubicBezTo>
                      <a:pt x="33991" y="8786"/>
                      <a:pt x="32632" y="9032"/>
                      <a:pt x="31261" y="9032"/>
                    </a:cubicBezTo>
                    <a:cubicBezTo>
                      <a:pt x="30892" y="9032"/>
                      <a:pt x="30523" y="9014"/>
                      <a:pt x="30153" y="8974"/>
                    </a:cubicBezTo>
                    <a:cubicBezTo>
                      <a:pt x="28121" y="8029"/>
                      <a:pt x="26042" y="7202"/>
                      <a:pt x="23821" y="6612"/>
                    </a:cubicBezTo>
                    <a:lnTo>
                      <a:pt x="23821" y="6612"/>
                    </a:lnTo>
                    <a:cubicBezTo>
                      <a:pt x="25593" y="6753"/>
                      <a:pt x="27365" y="7084"/>
                      <a:pt x="29184" y="7155"/>
                    </a:cubicBezTo>
                    <a:cubicBezTo>
                      <a:pt x="29619" y="7184"/>
                      <a:pt x="30080" y="7205"/>
                      <a:pt x="30551" y="7205"/>
                    </a:cubicBezTo>
                    <a:cubicBezTo>
                      <a:pt x="31996" y="7205"/>
                      <a:pt x="33531" y="7012"/>
                      <a:pt x="34689" y="6281"/>
                    </a:cubicBezTo>
                    <a:cubicBezTo>
                      <a:pt x="35327" y="5856"/>
                      <a:pt x="35871" y="5123"/>
                      <a:pt x="35469" y="4391"/>
                    </a:cubicBezTo>
                    <a:cubicBezTo>
                      <a:pt x="35091" y="3729"/>
                      <a:pt x="34193" y="3446"/>
                      <a:pt x="33484" y="3351"/>
                    </a:cubicBezTo>
                    <a:cubicBezTo>
                      <a:pt x="33240" y="3318"/>
                      <a:pt x="32994" y="3303"/>
                      <a:pt x="32748" y="3303"/>
                    </a:cubicBezTo>
                    <a:cubicBezTo>
                      <a:pt x="31044" y="3303"/>
                      <a:pt x="29315" y="4028"/>
                      <a:pt x="27766" y="4627"/>
                    </a:cubicBezTo>
                    <a:cubicBezTo>
                      <a:pt x="25994" y="5312"/>
                      <a:pt x="24151" y="6092"/>
                      <a:pt x="22238" y="6210"/>
                    </a:cubicBezTo>
                    <a:cubicBezTo>
                      <a:pt x="21033" y="5950"/>
                      <a:pt x="19780" y="5737"/>
                      <a:pt x="18504" y="5619"/>
                    </a:cubicBezTo>
                    <a:cubicBezTo>
                      <a:pt x="18835" y="5596"/>
                      <a:pt x="19142" y="5572"/>
                      <a:pt x="19426" y="5501"/>
                    </a:cubicBezTo>
                    <a:cubicBezTo>
                      <a:pt x="20395" y="5383"/>
                      <a:pt x="21387" y="5147"/>
                      <a:pt x="22332" y="4887"/>
                    </a:cubicBezTo>
                    <a:cubicBezTo>
                      <a:pt x="23348" y="4603"/>
                      <a:pt x="24388" y="4202"/>
                      <a:pt x="25404" y="3800"/>
                    </a:cubicBezTo>
                    <a:cubicBezTo>
                      <a:pt x="26278" y="3422"/>
                      <a:pt x="27247" y="3020"/>
                      <a:pt x="28050" y="2477"/>
                    </a:cubicBezTo>
                    <a:cubicBezTo>
                      <a:pt x="28546" y="2122"/>
                      <a:pt x="29231" y="1461"/>
                      <a:pt x="28593" y="965"/>
                    </a:cubicBezTo>
                    <a:cubicBezTo>
                      <a:pt x="28110" y="564"/>
                      <a:pt x="27449" y="435"/>
                      <a:pt x="26812" y="435"/>
                    </a:cubicBezTo>
                    <a:cubicBezTo>
                      <a:pt x="26546" y="435"/>
                      <a:pt x="26285" y="457"/>
                      <a:pt x="26042" y="492"/>
                    </a:cubicBezTo>
                    <a:cubicBezTo>
                      <a:pt x="24033" y="728"/>
                      <a:pt x="22379" y="1933"/>
                      <a:pt x="20796" y="3044"/>
                    </a:cubicBezTo>
                    <a:cubicBezTo>
                      <a:pt x="19757" y="3800"/>
                      <a:pt x="18670" y="4509"/>
                      <a:pt x="17441" y="4934"/>
                    </a:cubicBezTo>
                    <a:cubicBezTo>
                      <a:pt x="16685" y="5218"/>
                      <a:pt x="15882" y="5407"/>
                      <a:pt x="15055" y="5501"/>
                    </a:cubicBezTo>
                    <a:lnTo>
                      <a:pt x="13897" y="5596"/>
                    </a:lnTo>
                    <a:lnTo>
                      <a:pt x="13850" y="5596"/>
                    </a:lnTo>
                    <a:cubicBezTo>
                      <a:pt x="12716" y="5714"/>
                      <a:pt x="11629" y="5926"/>
                      <a:pt x="10566" y="6210"/>
                    </a:cubicBezTo>
                    <a:cubicBezTo>
                      <a:pt x="11865" y="5312"/>
                      <a:pt x="13283" y="4580"/>
                      <a:pt x="14771" y="4036"/>
                    </a:cubicBezTo>
                    <a:cubicBezTo>
                      <a:pt x="16378" y="3398"/>
                      <a:pt x="18339" y="2997"/>
                      <a:pt x="19615" y="1721"/>
                    </a:cubicBezTo>
                    <a:cubicBezTo>
                      <a:pt x="19993" y="1343"/>
                      <a:pt x="20253" y="847"/>
                      <a:pt x="19780" y="398"/>
                    </a:cubicBezTo>
                    <a:cubicBezTo>
                      <a:pt x="19455" y="102"/>
                      <a:pt x="19011" y="1"/>
                      <a:pt x="18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3"/>
              <p:cNvSpPr/>
              <p:nvPr/>
            </p:nvSpPr>
            <p:spPr>
              <a:xfrm>
                <a:off x="801025" y="3319625"/>
                <a:ext cx="1658600" cy="559475"/>
              </a:xfrm>
              <a:custGeom>
                <a:avLst/>
                <a:gdLst/>
                <a:ahLst/>
                <a:cxnLst/>
                <a:rect l="l" t="t" r="r" b="b"/>
                <a:pathLst>
                  <a:path w="66344" h="22379" extrusionOk="0">
                    <a:moveTo>
                      <a:pt x="17285" y="1120"/>
                    </a:moveTo>
                    <a:cubicBezTo>
                      <a:pt x="17274" y="1120"/>
                      <a:pt x="17261" y="1125"/>
                      <a:pt x="17249" y="1137"/>
                    </a:cubicBezTo>
                    <a:lnTo>
                      <a:pt x="15028" y="2201"/>
                    </a:lnTo>
                    <a:cubicBezTo>
                      <a:pt x="14296" y="2555"/>
                      <a:pt x="13539" y="2910"/>
                      <a:pt x="12831" y="3288"/>
                    </a:cubicBezTo>
                    <a:lnTo>
                      <a:pt x="11602" y="3902"/>
                    </a:lnTo>
                    <a:cubicBezTo>
                      <a:pt x="11980" y="3737"/>
                      <a:pt x="12334" y="3595"/>
                      <a:pt x="12712" y="3406"/>
                    </a:cubicBezTo>
                    <a:cubicBezTo>
                      <a:pt x="13114" y="3193"/>
                      <a:pt x="13469" y="3028"/>
                      <a:pt x="13847" y="2886"/>
                    </a:cubicBezTo>
                    <a:cubicBezTo>
                      <a:pt x="14579" y="2532"/>
                      <a:pt x="15311" y="2201"/>
                      <a:pt x="16068" y="1846"/>
                    </a:cubicBezTo>
                    <a:cubicBezTo>
                      <a:pt x="16469" y="1634"/>
                      <a:pt x="16895" y="1468"/>
                      <a:pt x="17296" y="1256"/>
                    </a:cubicBezTo>
                    <a:cubicBezTo>
                      <a:pt x="17374" y="1236"/>
                      <a:pt x="17340" y="1120"/>
                      <a:pt x="17285" y="1120"/>
                    </a:cubicBezTo>
                    <a:close/>
                    <a:moveTo>
                      <a:pt x="18054" y="118"/>
                    </a:moveTo>
                    <a:cubicBezTo>
                      <a:pt x="18045" y="118"/>
                      <a:pt x="18037" y="119"/>
                      <a:pt x="18029" y="122"/>
                    </a:cubicBezTo>
                    <a:cubicBezTo>
                      <a:pt x="17532" y="287"/>
                      <a:pt x="17036" y="476"/>
                      <a:pt x="16540" y="689"/>
                    </a:cubicBezTo>
                    <a:cubicBezTo>
                      <a:pt x="16020" y="901"/>
                      <a:pt x="15548" y="1090"/>
                      <a:pt x="15075" y="1374"/>
                    </a:cubicBezTo>
                    <a:cubicBezTo>
                      <a:pt x="14130" y="1823"/>
                      <a:pt x="13232" y="2342"/>
                      <a:pt x="12358" y="2957"/>
                    </a:cubicBezTo>
                    <a:cubicBezTo>
                      <a:pt x="11886" y="3311"/>
                      <a:pt x="11413" y="3666"/>
                      <a:pt x="10940" y="4044"/>
                    </a:cubicBezTo>
                    <a:cubicBezTo>
                      <a:pt x="10940" y="4044"/>
                      <a:pt x="10940" y="4091"/>
                      <a:pt x="10988" y="4091"/>
                    </a:cubicBezTo>
                    <a:cubicBezTo>
                      <a:pt x="11791" y="3429"/>
                      <a:pt x="12689" y="2839"/>
                      <a:pt x="13610" y="2319"/>
                    </a:cubicBezTo>
                    <a:cubicBezTo>
                      <a:pt x="14532" y="1775"/>
                      <a:pt x="15477" y="1303"/>
                      <a:pt x="16446" y="901"/>
                    </a:cubicBezTo>
                    <a:cubicBezTo>
                      <a:pt x="17013" y="665"/>
                      <a:pt x="17556" y="452"/>
                      <a:pt x="18100" y="240"/>
                    </a:cubicBezTo>
                    <a:cubicBezTo>
                      <a:pt x="18186" y="218"/>
                      <a:pt x="18135" y="118"/>
                      <a:pt x="18054" y="118"/>
                    </a:cubicBezTo>
                    <a:close/>
                    <a:moveTo>
                      <a:pt x="24074" y="591"/>
                    </a:moveTo>
                    <a:cubicBezTo>
                      <a:pt x="24068" y="591"/>
                      <a:pt x="24061" y="592"/>
                      <a:pt x="24054" y="594"/>
                    </a:cubicBezTo>
                    <a:cubicBezTo>
                      <a:pt x="23014" y="996"/>
                      <a:pt x="22045" y="1516"/>
                      <a:pt x="21100" y="2083"/>
                    </a:cubicBezTo>
                    <a:cubicBezTo>
                      <a:pt x="20155" y="2626"/>
                      <a:pt x="19234" y="3217"/>
                      <a:pt x="18241" y="3737"/>
                    </a:cubicBezTo>
                    <a:cubicBezTo>
                      <a:pt x="17981" y="3878"/>
                      <a:pt x="17698" y="3996"/>
                      <a:pt x="17414" y="4138"/>
                    </a:cubicBezTo>
                    <a:cubicBezTo>
                      <a:pt x="17154" y="4327"/>
                      <a:pt x="16895" y="4469"/>
                      <a:pt x="16587" y="4563"/>
                    </a:cubicBezTo>
                    <a:cubicBezTo>
                      <a:pt x="16847" y="4493"/>
                      <a:pt x="17131" y="4422"/>
                      <a:pt x="17391" y="4304"/>
                    </a:cubicBezTo>
                    <a:cubicBezTo>
                      <a:pt x="17651" y="4209"/>
                      <a:pt x="17887" y="4091"/>
                      <a:pt x="18123" y="3973"/>
                    </a:cubicBezTo>
                    <a:cubicBezTo>
                      <a:pt x="18619" y="3737"/>
                      <a:pt x="19092" y="3477"/>
                      <a:pt x="19564" y="3193"/>
                    </a:cubicBezTo>
                    <a:cubicBezTo>
                      <a:pt x="20510" y="2673"/>
                      <a:pt x="21455" y="2083"/>
                      <a:pt x="22423" y="1539"/>
                    </a:cubicBezTo>
                    <a:cubicBezTo>
                      <a:pt x="22967" y="1256"/>
                      <a:pt x="23534" y="996"/>
                      <a:pt x="24125" y="736"/>
                    </a:cubicBezTo>
                    <a:cubicBezTo>
                      <a:pt x="24190" y="714"/>
                      <a:pt x="24155" y="591"/>
                      <a:pt x="24074" y="591"/>
                    </a:cubicBezTo>
                    <a:close/>
                    <a:moveTo>
                      <a:pt x="16587" y="4563"/>
                    </a:moveTo>
                    <a:cubicBezTo>
                      <a:pt x="16572" y="4563"/>
                      <a:pt x="16577" y="4574"/>
                      <a:pt x="16582" y="4574"/>
                    </a:cubicBezTo>
                    <a:cubicBezTo>
                      <a:pt x="16585" y="4574"/>
                      <a:pt x="16587" y="4571"/>
                      <a:pt x="16587" y="4563"/>
                    </a:cubicBezTo>
                    <a:close/>
                    <a:moveTo>
                      <a:pt x="25915" y="685"/>
                    </a:moveTo>
                    <a:cubicBezTo>
                      <a:pt x="25909" y="685"/>
                      <a:pt x="25903" y="686"/>
                      <a:pt x="25897" y="689"/>
                    </a:cubicBezTo>
                    <a:cubicBezTo>
                      <a:pt x="25306" y="901"/>
                      <a:pt x="24739" y="1161"/>
                      <a:pt x="24172" y="1421"/>
                    </a:cubicBezTo>
                    <a:lnTo>
                      <a:pt x="22494" y="2224"/>
                    </a:lnTo>
                    <a:cubicBezTo>
                      <a:pt x="21974" y="2484"/>
                      <a:pt x="21407" y="2768"/>
                      <a:pt x="20840" y="3028"/>
                    </a:cubicBezTo>
                    <a:cubicBezTo>
                      <a:pt x="20273" y="3288"/>
                      <a:pt x="19730" y="3524"/>
                      <a:pt x="19139" y="3784"/>
                    </a:cubicBezTo>
                    <a:cubicBezTo>
                      <a:pt x="18572" y="4020"/>
                      <a:pt x="17981" y="4256"/>
                      <a:pt x="17414" y="4469"/>
                    </a:cubicBezTo>
                    <a:cubicBezTo>
                      <a:pt x="17320" y="4493"/>
                      <a:pt x="17273" y="4540"/>
                      <a:pt x="17178" y="4563"/>
                    </a:cubicBezTo>
                    <a:cubicBezTo>
                      <a:pt x="17159" y="4563"/>
                      <a:pt x="17171" y="4594"/>
                      <a:pt x="17188" y="4594"/>
                    </a:cubicBezTo>
                    <a:cubicBezTo>
                      <a:pt x="17192" y="4594"/>
                      <a:pt x="17197" y="4592"/>
                      <a:pt x="17202" y="4587"/>
                    </a:cubicBezTo>
                    <a:cubicBezTo>
                      <a:pt x="17792" y="4422"/>
                      <a:pt x="18383" y="4209"/>
                      <a:pt x="18974" y="3973"/>
                    </a:cubicBezTo>
                    <a:cubicBezTo>
                      <a:pt x="19564" y="3737"/>
                      <a:pt x="20131" y="3500"/>
                      <a:pt x="20699" y="3264"/>
                    </a:cubicBezTo>
                    <a:lnTo>
                      <a:pt x="22376" y="2461"/>
                    </a:lnTo>
                    <a:lnTo>
                      <a:pt x="24054" y="1657"/>
                    </a:lnTo>
                    <a:cubicBezTo>
                      <a:pt x="24621" y="1397"/>
                      <a:pt x="25188" y="1161"/>
                      <a:pt x="25731" y="901"/>
                    </a:cubicBezTo>
                    <a:cubicBezTo>
                      <a:pt x="25802" y="878"/>
                      <a:pt x="25897" y="830"/>
                      <a:pt x="25944" y="807"/>
                    </a:cubicBezTo>
                    <a:cubicBezTo>
                      <a:pt x="26008" y="785"/>
                      <a:pt x="25975" y="685"/>
                      <a:pt x="25915" y="685"/>
                    </a:cubicBezTo>
                    <a:close/>
                    <a:moveTo>
                      <a:pt x="15850" y="0"/>
                    </a:moveTo>
                    <a:cubicBezTo>
                      <a:pt x="15844" y="0"/>
                      <a:pt x="15838" y="1"/>
                      <a:pt x="15831" y="3"/>
                    </a:cubicBezTo>
                    <a:cubicBezTo>
                      <a:pt x="14815" y="334"/>
                      <a:pt x="13870" y="830"/>
                      <a:pt x="12996" y="1421"/>
                    </a:cubicBezTo>
                    <a:cubicBezTo>
                      <a:pt x="12098" y="2012"/>
                      <a:pt x="11295" y="2721"/>
                      <a:pt x="10586" y="3477"/>
                    </a:cubicBezTo>
                    <a:cubicBezTo>
                      <a:pt x="10232" y="3949"/>
                      <a:pt x="9854" y="4374"/>
                      <a:pt x="9499" y="4847"/>
                    </a:cubicBezTo>
                    <a:cubicBezTo>
                      <a:pt x="10161" y="4067"/>
                      <a:pt x="10893" y="3288"/>
                      <a:pt x="11697" y="2602"/>
                    </a:cubicBezTo>
                    <a:cubicBezTo>
                      <a:pt x="12476" y="1917"/>
                      <a:pt x="13350" y="1327"/>
                      <a:pt x="14248" y="830"/>
                    </a:cubicBezTo>
                    <a:cubicBezTo>
                      <a:pt x="14792" y="570"/>
                      <a:pt x="15311" y="334"/>
                      <a:pt x="15879" y="122"/>
                    </a:cubicBezTo>
                    <a:cubicBezTo>
                      <a:pt x="15965" y="100"/>
                      <a:pt x="15914" y="0"/>
                      <a:pt x="15850" y="0"/>
                    </a:cubicBezTo>
                    <a:close/>
                    <a:moveTo>
                      <a:pt x="24295" y="2179"/>
                    </a:moveTo>
                    <a:cubicBezTo>
                      <a:pt x="24281" y="2179"/>
                      <a:pt x="24264" y="2185"/>
                      <a:pt x="24243" y="2201"/>
                    </a:cubicBezTo>
                    <a:cubicBezTo>
                      <a:pt x="23345" y="2602"/>
                      <a:pt x="22494" y="3028"/>
                      <a:pt x="21573" y="3406"/>
                    </a:cubicBezTo>
                    <a:cubicBezTo>
                      <a:pt x="20699" y="3784"/>
                      <a:pt x="19777" y="4138"/>
                      <a:pt x="18856" y="4422"/>
                    </a:cubicBezTo>
                    <a:cubicBezTo>
                      <a:pt x="18336" y="4563"/>
                      <a:pt x="17792" y="4705"/>
                      <a:pt x="17273" y="4823"/>
                    </a:cubicBezTo>
                    <a:cubicBezTo>
                      <a:pt x="17254" y="4823"/>
                      <a:pt x="17250" y="4854"/>
                      <a:pt x="17261" y="4854"/>
                    </a:cubicBezTo>
                    <a:cubicBezTo>
                      <a:pt x="17264" y="4854"/>
                      <a:pt x="17268" y="4852"/>
                      <a:pt x="17273" y="4847"/>
                    </a:cubicBezTo>
                    <a:cubicBezTo>
                      <a:pt x="18241" y="4705"/>
                      <a:pt x="19163" y="4445"/>
                      <a:pt x="20084" y="4115"/>
                    </a:cubicBezTo>
                    <a:cubicBezTo>
                      <a:pt x="21029" y="3784"/>
                      <a:pt x="21927" y="3382"/>
                      <a:pt x="22825" y="3004"/>
                    </a:cubicBezTo>
                    <a:cubicBezTo>
                      <a:pt x="23321" y="2768"/>
                      <a:pt x="23817" y="2508"/>
                      <a:pt x="24290" y="2295"/>
                    </a:cubicBezTo>
                    <a:cubicBezTo>
                      <a:pt x="24345" y="2258"/>
                      <a:pt x="24343" y="2179"/>
                      <a:pt x="24295" y="2179"/>
                    </a:cubicBezTo>
                    <a:close/>
                    <a:moveTo>
                      <a:pt x="16139" y="426"/>
                    </a:moveTo>
                    <a:cubicBezTo>
                      <a:pt x="16131" y="426"/>
                      <a:pt x="16123" y="427"/>
                      <a:pt x="16115" y="429"/>
                    </a:cubicBezTo>
                    <a:cubicBezTo>
                      <a:pt x="15122" y="783"/>
                      <a:pt x="14201" y="1279"/>
                      <a:pt x="13303" y="1870"/>
                    </a:cubicBezTo>
                    <a:cubicBezTo>
                      <a:pt x="12405" y="2461"/>
                      <a:pt x="11531" y="3146"/>
                      <a:pt x="10704" y="3878"/>
                    </a:cubicBezTo>
                    <a:lnTo>
                      <a:pt x="9287" y="5131"/>
                    </a:lnTo>
                    <a:cubicBezTo>
                      <a:pt x="9287" y="5147"/>
                      <a:pt x="9310" y="5164"/>
                      <a:pt x="9332" y="5164"/>
                    </a:cubicBezTo>
                    <a:cubicBezTo>
                      <a:pt x="9342" y="5164"/>
                      <a:pt x="9350" y="5161"/>
                      <a:pt x="9357" y="5154"/>
                    </a:cubicBezTo>
                    <a:cubicBezTo>
                      <a:pt x="10208" y="4445"/>
                      <a:pt x="11059" y="3713"/>
                      <a:pt x="11933" y="3028"/>
                    </a:cubicBezTo>
                    <a:cubicBezTo>
                      <a:pt x="12760" y="2366"/>
                      <a:pt x="13634" y="1775"/>
                      <a:pt x="14579" y="1279"/>
                    </a:cubicBezTo>
                    <a:cubicBezTo>
                      <a:pt x="15122" y="1019"/>
                      <a:pt x="15642" y="759"/>
                      <a:pt x="16186" y="547"/>
                    </a:cubicBezTo>
                    <a:cubicBezTo>
                      <a:pt x="16250" y="525"/>
                      <a:pt x="16217" y="426"/>
                      <a:pt x="16139" y="426"/>
                    </a:cubicBezTo>
                    <a:close/>
                    <a:moveTo>
                      <a:pt x="32961" y="3737"/>
                    </a:moveTo>
                    <a:cubicBezTo>
                      <a:pt x="32630" y="3784"/>
                      <a:pt x="32300" y="3878"/>
                      <a:pt x="31969" y="3949"/>
                    </a:cubicBezTo>
                    <a:cubicBezTo>
                      <a:pt x="31614" y="4020"/>
                      <a:pt x="31307" y="4115"/>
                      <a:pt x="30976" y="4185"/>
                    </a:cubicBezTo>
                    <a:lnTo>
                      <a:pt x="29015" y="4611"/>
                    </a:lnTo>
                    <a:cubicBezTo>
                      <a:pt x="28377" y="4776"/>
                      <a:pt x="27716" y="4918"/>
                      <a:pt x="27078" y="5036"/>
                    </a:cubicBezTo>
                    <a:cubicBezTo>
                      <a:pt x="26416" y="5154"/>
                      <a:pt x="25778" y="5272"/>
                      <a:pt x="25117" y="5367"/>
                    </a:cubicBezTo>
                    <a:cubicBezTo>
                      <a:pt x="24479" y="5438"/>
                      <a:pt x="23817" y="5556"/>
                      <a:pt x="23156" y="5627"/>
                    </a:cubicBezTo>
                    <a:cubicBezTo>
                      <a:pt x="23061" y="5627"/>
                      <a:pt x="22967" y="5650"/>
                      <a:pt x="22920" y="5650"/>
                    </a:cubicBezTo>
                    <a:cubicBezTo>
                      <a:pt x="22872" y="5650"/>
                      <a:pt x="22920" y="5674"/>
                      <a:pt x="22920" y="5674"/>
                    </a:cubicBezTo>
                    <a:cubicBezTo>
                      <a:pt x="23581" y="5650"/>
                      <a:pt x="24243" y="5603"/>
                      <a:pt x="24928" y="5509"/>
                    </a:cubicBezTo>
                    <a:cubicBezTo>
                      <a:pt x="25566" y="5414"/>
                      <a:pt x="26251" y="5320"/>
                      <a:pt x="26889" y="5201"/>
                    </a:cubicBezTo>
                    <a:cubicBezTo>
                      <a:pt x="27551" y="5083"/>
                      <a:pt x="28188" y="4965"/>
                      <a:pt x="28850" y="4823"/>
                    </a:cubicBezTo>
                    <a:lnTo>
                      <a:pt x="30787" y="4374"/>
                    </a:lnTo>
                    <a:cubicBezTo>
                      <a:pt x="31118" y="4280"/>
                      <a:pt x="31449" y="4233"/>
                      <a:pt x="31780" y="4138"/>
                    </a:cubicBezTo>
                    <a:cubicBezTo>
                      <a:pt x="32087" y="4044"/>
                      <a:pt x="32418" y="3996"/>
                      <a:pt x="32749" y="3902"/>
                    </a:cubicBezTo>
                    <a:cubicBezTo>
                      <a:pt x="32843" y="3878"/>
                      <a:pt x="32890" y="3855"/>
                      <a:pt x="32985" y="3855"/>
                    </a:cubicBezTo>
                    <a:cubicBezTo>
                      <a:pt x="33032" y="3807"/>
                      <a:pt x="33008" y="3737"/>
                      <a:pt x="32961" y="3737"/>
                    </a:cubicBezTo>
                    <a:close/>
                    <a:moveTo>
                      <a:pt x="32087" y="3308"/>
                    </a:moveTo>
                    <a:cubicBezTo>
                      <a:pt x="32080" y="3308"/>
                      <a:pt x="32072" y="3309"/>
                      <a:pt x="32063" y="3311"/>
                    </a:cubicBezTo>
                    <a:cubicBezTo>
                      <a:pt x="31378" y="3429"/>
                      <a:pt x="30740" y="3595"/>
                      <a:pt x="30055" y="3760"/>
                    </a:cubicBezTo>
                    <a:cubicBezTo>
                      <a:pt x="29417" y="3949"/>
                      <a:pt x="28732" y="4115"/>
                      <a:pt x="28070" y="4327"/>
                    </a:cubicBezTo>
                    <a:cubicBezTo>
                      <a:pt x="27432" y="4493"/>
                      <a:pt x="26747" y="4705"/>
                      <a:pt x="26109" y="4871"/>
                    </a:cubicBezTo>
                    <a:cubicBezTo>
                      <a:pt x="25448" y="5060"/>
                      <a:pt x="24762" y="5225"/>
                      <a:pt x="24077" y="5367"/>
                    </a:cubicBezTo>
                    <a:cubicBezTo>
                      <a:pt x="23463" y="5438"/>
                      <a:pt x="22801" y="5556"/>
                      <a:pt x="22116" y="5650"/>
                    </a:cubicBezTo>
                    <a:cubicBezTo>
                      <a:pt x="22022" y="5650"/>
                      <a:pt x="21927" y="5674"/>
                      <a:pt x="21833" y="5674"/>
                    </a:cubicBezTo>
                    <a:cubicBezTo>
                      <a:pt x="21809" y="5674"/>
                      <a:pt x="21833" y="5721"/>
                      <a:pt x="21833" y="5721"/>
                    </a:cubicBezTo>
                    <a:cubicBezTo>
                      <a:pt x="22518" y="5650"/>
                      <a:pt x="23203" y="5556"/>
                      <a:pt x="23888" y="5438"/>
                    </a:cubicBezTo>
                    <a:cubicBezTo>
                      <a:pt x="24573" y="5320"/>
                      <a:pt x="25211" y="5154"/>
                      <a:pt x="25897" y="5012"/>
                    </a:cubicBezTo>
                    <a:cubicBezTo>
                      <a:pt x="26535" y="4823"/>
                      <a:pt x="27220" y="4658"/>
                      <a:pt x="27881" y="4469"/>
                    </a:cubicBezTo>
                    <a:cubicBezTo>
                      <a:pt x="28519" y="4304"/>
                      <a:pt x="29204" y="4115"/>
                      <a:pt x="29842" y="3949"/>
                    </a:cubicBezTo>
                    <a:cubicBezTo>
                      <a:pt x="30504" y="3760"/>
                      <a:pt x="31189" y="3618"/>
                      <a:pt x="31827" y="3477"/>
                    </a:cubicBezTo>
                    <a:cubicBezTo>
                      <a:pt x="31922" y="3429"/>
                      <a:pt x="31992" y="3429"/>
                      <a:pt x="32087" y="3406"/>
                    </a:cubicBezTo>
                    <a:cubicBezTo>
                      <a:pt x="32151" y="3406"/>
                      <a:pt x="32157" y="3308"/>
                      <a:pt x="32087" y="3308"/>
                    </a:cubicBezTo>
                    <a:close/>
                    <a:moveTo>
                      <a:pt x="32212" y="5001"/>
                    </a:moveTo>
                    <a:cubicBezTo>
                      <a:pt x="32203" y="5001"/>
                      <a:pt x="32193" y="5005"/>
                      <a:pt x="32181" y="5012"/>
                    </a:cubicBezTo>
                    <a:cubicBezTo>
                      <a:pt x="31614" y="5131"/>
                      <a:pt x="31095" y="5272"/>
                      <a:pt x="30528" y="5367"/>
                    </a:cubicBezTo>
                    <a:cubicBezTo>
                      <a:pt x="29960" y="5438"/>
                      <a:pt x="29417" y="5532"/>
                      <a:pt x="28850" y="5603"/>
                    </a:cubicBezTo>
                    <a:cubicBezTo>
                      <a:pt x="27716" y="5721"/>
                      <a:pt x="26605" y="5768"/>
                      <a:pt x="25448" y="5792"/>
                    </a:cubicBezTo>
                    <a:cubicBezTo>
                      <a:pt x="24810" y="5792"/>
                      <a:pt x="24172" y="5839"/>
                      <a:pt x="23534" y="5839"/>
                    </a:cubicBezTo>
                    <a:cubicBezTo>
                      <a:pt x="23510" y="5839"/>
                      <a:pt x="23510" y="5863"/>
                      <a:pt x="23534" y="5863"/>
                    </a:cubicBezTo>
                    <a:cubicBezTo>
                      <a:pt x="24101" y="5887"/>
                      <a:pt x="24692" y="5910"/>
                      <a:pt x="25235" y="5910"/>
                    </a:cubicBezTo>
                    <a:cubicBezTo>
                      <a:pt x="25826" y="5887"/>
                      <a:pt x="26416" y="5887"/>
                      <a:pt x="26983" y="5863"/>
                    </a:cubicBezTo>
                    <a:cubicBezTo>
                      <a:pt x="28118" y="5816"/>
                      <a:pt x="29252" y="5721"/>
                      <a:pt x="30362" y="5532"/>
                    </a:cubicBezTo>
                    <a:cubicBezTo>
                      <a:pt x="30976" y="5414"/>
                      <a:pt x="31614" y="5296"/>
                      <a:pt x="32205" y="5131"/>
                    </a:cubicBezTo>
                    <a:cubicBezTo>
                      <a:pt x="32265" y="5091"/>
                      <a:pt x="32258" y="5001"/>
                      <a:pt x="32212" y="5001"/>
                    </a:cubicBezTo>
                    <a:close/>
                    <a:moveTo>
                      <a:pt x="33391" y="5080"/>
                    </a:moveTo>
                    <a:cubicBezTo>
                      <a:pt x="33383" y="5080"/>
                      <a:pt x="33373" y="5081"/>
                      <a:pt x="33363" y="5083"/>
                    </a:cubicBezTo>
                    <a:cubicBezTo>
                      <a:pt x="32914" y="5249"/>
                      <a:pt x="32441" y="5390"/>
                      <a:pt x="32016" y="5532"/>
                    </a:cubicBezTo>
                    <a:cubicBezTo>
                      <a:pt x="31544" y="5650"/>
                      <a:pt x="31071" y="5745"/>
                      <a:pt x="30622" y="5863"/>
                    </a:cubicBezTo>
                    <a:cubicBezTo>
                      <a:pt x="29677" y="6028"/>
                      <a:pt x="28732" y="6146"/>
                      <a:pt x="27787" y="6194"/>
                    </a:cubicBezTo>
                    <a:cubicBezTo>
                      <a:pt x="27243" y="6217"/>
                      <a:pt x="26724" y="6217"/>
                      <a:pt x="26156" y="6217"/>
                    </a:cubicBezTo>
                    <a:lnTo>
                      <a:pt x="26156" y="6241"/>
                    </a:lnTo>
                    <a:cubicBezTo>
                      <a:pt x="26629" y="6265"/>
                      <a:pt x="27125" y="6312"/>
                      <a:pt x="27598" y="6312"/>
                    </a:cubicBezTo>
                    <a:cubicBezTo>
                      <a:pt x="28070" y="6312"/>
                      <a:pt x="28543" y="6265"/>
                      <a:pt x="29063" y="6217"/>
                    </a:cubicBezTo>
                    <a:cubicBezTo>
                      <a:pt x="30008" y="6123"/>
                      <a:pt x="30976" y="5957"/>
                      <a:pt x="31898" y="5674"/>
                    </a:cubicBezTo>
                    <a:cubicBezTo>
                      <a:pt x="32418" y="5532"/>
                      <a:pt x="32914" y="5390"/>
                      <a:pt x="33434" y="5178"/>
                    </a:cubicBezTo>
                    <a:cubicBezTo>
                      <a:pt x="33476" y="5157"/>
                      <a:pt x="33462" y="5080"/>
                      <a:pt x="33391" y="5080"/>
                    </a:cubicBezTo>
                    <a:close/>
                    <a:moveTo>
                      <a:pt x="7256" y="2293"/>
                    </a:moveTo>
                    <a:cubicBezTo>
                      <a:pt x="7247" y="2293"/>
                      <a:pt x="7237" y="2300"/>
                      <a:pt x="7231" y="2319"/>
                    </a:cubicBezTo>
                    <a:cubicBezTo>
                      <a:pt x="6995" y="2555"/>
                      <a:pt x="6758" y="2815"/>
                      <a:pt x="6522" y="3075"/>
                    </a:cubicBezTo>
                    <a:cubicBezTo>
                      <a:pt x="6286" y="3358"/>
                      <a:pt x="6073" y="3618"/>
                      <a:pt x="5837" y="3878"/>
                    </a:cubicBezTo>
                    <a:cubicBezTo>
                      <a:pt x="5388" y="4422"/>
                      <a:pt x="4986" y="4965"/>
                      <a:pt x="4632" y="5556"/>
                    </a:cubicBezTo>
                    <a:cubicBezTo>
                      <a:pt x="4514" y="5721"/>
                      <a:pt x="4419" y="5887"/>
                      <a:pt x="4325" y="6076"/>
                    </a:cubicBezTo>
                    <a:cubicBezTo>
                      <a:pt x="4277" y="6146"/>
                      <a:pt x="4254" y="6241"/>
                      <a:pt x="4183" y="6312"/>
                    </a:cubicBezTo>
                    <a:cubicBezTo>
                      <a:pt x="4065" y="6383"/>
                      <a:pt x="4041" y="6477"/>
                      <a:pt x="4018" y="6595"/>
                    </a:cubicBezTo>
                    <a:cubicBezTo>
                      <a:pt x="4065" y="6548"/>
                      <a:pt x="4136" y="6454"/>
                      <a:pt x="4159" y="6383"/>
                    </a:cubicBezTo>
                    <a:cubicBezTo>
                      <a:pt x="4207" y="6336"/>
                      <a:pt x="4254" y="6241"/>
                      <a:pt x="4301" y="6194"/>
                    </a:cubicBezTo>
                    <a:cubicBezTo>
                      <a:pt x="4396" y="6028"/>
                      <a:pt x="4490" y="5887"/>
                      <a:pt x="4608" y="5745"/>
                    </a:cubicBezTo>
                    <a:cubicBezTo>
                      <a:pt x="4774" y="5438"/>
                      <a:pt x="4986" y="5178"/>
                      <a:pt x="5199" y="4894"/>
                    </a:cubicBezTo>
                    <a:cubicBezTo>
                      <a:pt x="5601" y="4327"/>
                      <a:pt x="6026" y="3784"/>
                      <a:pt x="6498" y="3264"/>
                    </a:cubicBezTo>
                    <a:lnTo>
                      <a:pt x="7278" y="2366"/>
                    </a:lnTo>
                    <a:cubicBezTo>
                      <a:pt x="7313" y="2349"/>
                      <a:pt x="7284" y="2293"/>
                      <a:pt x="7256" y="2293"/>
                    </a:cubicBezTo>
                    <a:close/>
                    <a:moveTo>
                      <a:pt x="8468" y="2253"/>
                    </a:moveTo>
                    <a:cubicBezTo>
                      <a:pt x="8455" y="2253"/>
                      <a:pt x="8443" y="2258"/>
                      <a:pt x="8436" y="2272"/>
                    </a:cubicBezTo>
                    <a:cubicBezTo>
                      <a:pt x="7940" y="2910"/>
                      <a:pt x="7444" y="3524"/>
                      <a:pt x="6924" y="4115"/>
                    </a:cubicBezTo>
                    <a:cubicBezTo>
                      <a:pt x="6428" y="4705"/>
                      <a:pt x="5931" y="5320"/>
                      <a:pt x="5388" y="5910"/>
                    </a:cubicBezTo>
                    <a:cubicBezTo>
                      <a:pt x="5104" y="6241"/>
                      <a:pt x="4797" y="6595"/>
                      <a:pt x="4514" y="6926"/>
                    </a:cubicBezTo>
                    <a:cubicBezTo>
                      <a:pt x="4514" y="6926"/>
                      <a:pt x="4514" y="6937"/>
                      <a:pt x="4521" y="6937"/>
                    </a:cubicBezTo>
                    <a:cubicBezTo>
                      <a:pt x="4524" y="6937"/>
                      <a:pt x="4530" y="6934"/>
                      <a:pt x="4537" y="6926"/>
                    </a:cubicBezTo>
                    <a:cubicBezTo>
                      <a:pt x="4797" y="6619"/>
                      <a:pt x="5104" y="6359"/>
                      <a:pt x="5364" y="6052"/>
                    </a:cubicBezTo>
                    <a:lnTo>
                      <a:pt x="6168" y="5178"/>
                    </a:lnTo>
                    <a:cubicBezTo>
                      <a:pt x="6687" y="4587"/>
                      <a:pt x="7207" y="3996"/>
                      <a:pt x="7703" y="3382"/>
                    </a:cubicBezTo>
                    <a:cubicBezTo>
                      <a:pt x="7987" y="3028"/>
                      <a:pt x="8271" y="2697"/>
                      <a:pt x="8530" y="2342"/>
                    </a:cubicBezTo>
                    <a:cubicBezTo>
                      <a:pt x="8547" y="2291"/>
                      <a:pt x="8503" y="2253"/>
                      <a:pt x="8468" y="2253"/>
                    </a:cubicBezTo>
                    <a:close/>
                    <a:moveTo>
                      <a:pt x="7130" y="3659"/>
                    </a:moveTo>
                    <a:cubicBezTo>
                      <a:pt x="7123" y="3659"/>
                      <a:pt x="7117" y="3661"/>
                      <a:pt x="7113" y="3666"/>
                    </a:cubicBezTo>
                    <a:cubicBezTo>
                      <a:pt x="6617" y="4138"/>
                      <a:pt x="6144" y="4682"/>
                      <a:pt x="5695" y="5178"/>
                    </a:cubicBezTo>
                    <a:cubicBezTo>
                      <a:pt x="5459" y="5438"/>
                      <a:pt x="5223" y="5721"/>
                      <a:pt x="5010" y="5981"/>
                    </a:cubicBezTo>
                    <a:cubicBezTo>
                      <a:pt x="4774" y="6241"/>
                      <a:pt x="4561" y="6477"/>
                      <a:pt x="4372" y="6737"/>
                    </a:cubicBezTo>
                    <a:cubicBezTo>
                      <a:pt x="4254" y="6903"/>
                      <a:pt x="4136" y="7044"/>
                      <a:pt x="4041" y="7186"/>
                    </a:cubicBezTo>
                    <a:cubicBezTo>
                      <a:pt x="3963" y="7303"/>
                      <a:pt x="3885" y="7453"/>
                      <a:pt x="3820" y="7595"/>
                    </a:cubicBezTo>
                    <a:lnTo>
                      <a:pt x="3820" y="7595"/>
                    </a:lnTo>
                    <a:cubicBezTo>
                      <a:pt x="3878" y="7489"/>
                      <a:pt x="3967" y="7392"/>
                      <a:pt x="4041" y="7281"/>
                    </a:cubicBezTo>
                    <a:cubicBezTo>
                      <a:pt x="4136" y="7139"/>
                      <a:pt x="4254" y="7021"/>
                      <a:pt x="4325" y="6903"/>
                    </a:cubicBezTo>
                    <a:cubicBezTo>
                      <a:pt x="4537" y="6619"/>
                      <a:pt x="4774" y="6383"/>
                      <a:pt x="4986" y="6123"/>
                    </a:cubicBezTo>
                    <a:cubicBezTo>
                      <a:pt x="5435" y="5627"/>
                      <a:pt x="5908" y="5083"/>
                      <a:pt x="6380" y="4587"/>
                    </a:cubicBezTo>
                    <a:cubicBezTo>
                      <a:pt x="6640" y="4280"/>
                      <a:pt x="6900" y="4020"/>
                      <a:pt x="7160" y="3737"/>
                    </a:cubicBezTo>
                    <a:cubicBezTo>
                      <a:pt x="7199" y="3698"/>
                      <a:pt x="7158" y="3659"/>
                      <a:pt x="7130" y="3659"/>
                    </a:cubicBezTo>
                    <a:close/>
                    <a:moveTo>
                      <a:pt x="3820" y="7595"/>
                    </a:moveTo>
                    <a:cubicBezTo>
                      <a:pt x="3805" y="7623"/>
                      <a:pt x="3791" y="7652"/>
                      <a:pt x="3781" y="7682"/>
                    </a:cubicBezTo>
                    <a:cubicBezTo>
                      <a:pt x="3794" y="7654"/>
                      <a:pt x="3807" y="7624"/>
                      <a:pt x="3820" y="7595"/>
                    </a:cubicBezTo>
                    <a:close/>
                    <a:moveTo>
                      <a:pt x="8126" y="8308"/>
                    </a:moveTo>
                    <a:cubicBezTo>
                      <a:pt x="7934" y="8308"/>
                      <a:pt x="7739" y="8320"/>
                      <a:pt x="7538" y="8344"/>
                    </a:cubicBezTo>
                    <a:cubicBezTo>
                      <a:pt x="7302" y="8367"/>
                      <a:pt x="7113" y="8367"/>
                      <a:pt x="6877" y="8391"/>
                    </a:cubicBezTo>
                    <a:lnTo>
                      <a:pt x="6877" y="8415"/>
                    </a:lnTo>
                    <a:cubicBezTo>
                      <a:pt x="7255" y="8391"/>
                      <a:pt x="7633" y="8391"/>
                      <a:pt x="8034" y="8391"/>
                    </a:cubicBezTo>
                    <a:cubicBezTo>
                      <a:pt x="8412" y="8391"/>
                      <a:pt x="8790" y="8415"/>
                      <a:pt x="9168" y="8509"/>
                    </a:cubicBezTo>
                    <a:cubicBezTo>
                      <a:pt x="9381" y="8556"/>
                      <a:pt x="9617" y="8604"/>
                      <a:pt x="9830" y="8675"/>
                    </a:cubicBezTo>
                    <a:cubicBezTo>
                      <a:pt x="9877" y="8675"/>
                      <a:pt x="9924" y="8604"/>
                      <a:pt x="9854" y="8580"/>
                    </a:cubicBezTo>
                    <a:cubicBezTo>
                      <a:pt x="9499" y="8462"/>
                      <a:pt x="9097" y="8367"/>
                      <a:pt x="8696" y="8344"/>
                    </a:cubicBezTo>
                    <a:cubicBezTo>
                      <a:pt x="8507" y="8320"/>
                      <a:pt x="8318" y="8308"/>
                      <a:pt x="8126" y="8308"/>
                    </a:cubicBezTo>
                    <a:close/>
                    <a:moveTo>
                      <a:pt x="8380" y="1526"/>
                    </a:moveTo>
                    <a:cubicBezTo>
                      <a:pt x="8368" y="1526"/>
                      <a:pt x="8355" y="1530"/>
                      <a:pt x="8341" y="1539"/>
                    </a:cubicBezTo>
                    <a:cubicBezTo>
                      <a:pt x="8152" y="1752"/>
                      <a:pt x="7940" y="1964"/>
                      <a:pt x="7727" y="2201"/>
                    </a:cubicBezTo>
                    <a:cubicBezTo>
                      <a:pt x="7514" y="2413"/>
                      <a:pt x="7325" y="2650"/>
                      <a:pt x="7136" y="2839"/>
                    </a:cubicBezTo>
                    <a:lnTo>
                      <a:pt x="5979" y="4185"/>
                    </a:lnTo>
                    <a:cubicBezTo>
                      <a:pt x="5246" y="5060"/>
                      <a:pt x="4537" y="6005"/>
                      <a:pt x="3947" y="7021"/>
                    </a:cubicBezTo>
                    <a:cubicBezTo>
                      <a:pt x="3781" y="7281"/>
                      <a:pt x="3616" y="7564"/>
                      <a:pt x="3474" y="7848"/>
                    </a:cubicBezTo>
                    <a:cubicBezTo>
                      <a:pt x="3332" y="8131"/>
                      <a:pt x="3214" y="8438"/>
                      <a:pt x="3096" y="8722"/>
                    </a:cubicBezTo>
                    <a:cubicBezTo>
                      <a:pt x="3214" y="8486"/>
                      <a:pt x="3332" y="8226"/>
                      <a:pt x="3474" y="7966"/>
                    </a:cubicBezTo>
                    <a:cubicBezTo>
                      <a:pt x="3616" y="7682"/>
                      <a:pt x="3734" y="7446"/>
                      <a:pt x="3899" y="7210"/>
                    </a:cubicBezTo>
                    <a:cubicBezTo>
                      <a:pt x="4183" y="6714"/>
                      <a:pt x="4514" y="6241"/>
                      <a:pt x="4868" y="5768"/>
                    </a:cubicBezTo>
                    <a:cubicBezTo>
                      <a:pt x="5553" y="4823"/>
                      <a:pt x="6309" y="3949"/>
                      <a:pt x="7113" y="3075"/>
                    </a:cubicBezTo>
                    <a:cubicBezTo>
                      <a:pt x="7325" y="2839"/>
                      <a:pt x="7562" y="2602"/>
                      <a:pt x="7798" y="2342"/>
                    </a:cubicBezTo>
                    <a:cubicBezTo>
                      <a:pt x="8034" y="2106"/>
                      <a:pt x="8223" y="1870"/>
                      <a:pt x="8436" y="1610"/>
                    </a:cubicBezTo>
                    <a:cubicBezTo>
                      <a:pt x="8455" y="1591"/>
                      <a:pt x="8428" y="1526"/>
                      <a:pt x="8380" y="1526"/>
                    </a:cubicBezTo>
                    <a:close/>
                    <a:moveTo>
                      <a:pt x="38892" y="7753"/>
                    </a:moveTo>
                    <a:cubicBezTo>
                      <a:pt x="38301" y="7777"/>
                      <a:pt x="37687" y="7800"/>
                      <a:pt x="37096" y="7895"/>
                    </a:cubicBezTo>
                    <a:cubicBezTo>
                      <a:pt x="36505" y="7966"/>
                      <a:pt x="35915" y="8037"/>
                      <a:pt x="35324" y="8108"/>
                    </a:cubicBezTo>
                    <a:cubicBezTo>
                      <a:pt x="34143" y="8249"/>
                      <a:pt x="32914" y="8438"/>
                      <a:pt x="31733" y="8556"/>
                    </a:cubicBezTo>
                    <a:cubicBezTo>
                      <a:pt x="31425" y="8580"/>
                      <a:pt x="31095" y="8604"/>
                      <a:pt x="30740" y="8627"/>
                    </a:cubicBezTo>
                    <a:cubicBezTo>
                      <a:pt x="30386" y="8675"/>
                      <a:pt x="30055" y="8698"/>
                      <a:pt x="29701" y="8698"/>
                    </a:cubicBezTo>
                    <a:cubicBezTo>
                      <a:pt x="29677" y="8698"/>
                      <a:pt x="29677" y="8722"/>
                      <a:pt x="29701" y="8722"/>
                    </a:cubicBezTo>
                    <a:lnTo>
                      <a:pt x="30622" y="8722"/>
                    </a:lnTo>
                    <a:cubicBezTo>
                      <a:pt x="30906" y="8722"/>
                      <a:pt x="31213" y="8698"/>
                      <a:pt x="31496" y="8698"/>
                    </a:cubicBezTo>
                    <a:cubicBezTo>
                      <a:pt x="32087" y="8675"/>
                      <a:pt x="32725" y="8604"/>
                      <a:pt x="33316" y="8509"/>
                    </a:cubicBezTo>
                    <a:cubicBezTo>
                      <a:pt x="34521" y="8367"/>
                      <a:pt x="35702" y="8178"/>
                      <a:pt x="36907" y="8084"/>
                    </a:cubicBezTo>
                    <a:cubicBezTo>
                      <a:pt x="37592" y="7989"/>
                      <a:pt x="38277" y="7919"/>
                      <a:pt x="38915" y="7871"/>
                    </a:cubicBezTo>
                    <a:cubicBezTo>
                      <a:pt x="39010" y="7871"/>
                      <a:pt x="38986" y="7753"/>
                      <a:pt x="38892" y="7753"/>
                    </a:cubicBezTo>
                    <a:close/>
                    <a:moveTo>
                      <a:pt x="7744" y="8522"/>
                    </a:moveTo>
                    <a:cubicBezTo>
                      <a:pt x="7661" y="8522"/>
                      <a:pt x="7577" y="8525"/>
                      <a:pt x="7491" y="8533"/>
                    </a:cubicBezTo>
                    <a:cubicBezTo>
                      <a:pt x="6995" y="8580"/>
                      <a:pt x="6522" y="8604"/>
                      <a:pt x="6050" y="8722"/>
                    </a:cubicBezTo>
                    <a:cubicBezTo>
                      <a:pt x="5766" y="8769"/>
                      <a:pt x="5506" y="8864"/>
                      <a:pt x="5270" y="8935"/>
                    </a:cubicBezTo>
                    <a:cubicBezTo>
                      <a:pt x="5742" y="8816"/>
                      <a:pt x="6215" y="8722"/>
                      <a:pt x="6687" y="8698"/>
                    </a:cubicBezTo>
                    <a:cubicBezTo>
                      <a:pt x="7160" y="8675"/>
                      <a:pt x="7633" y="8675"/>
                      <a:pt x="8152" y="8675"/>
                    </a:cubicBezTo>
                    <a:cubicBezTo>
                      <a:pt x="8412" y="8675"/>
                      <a:pt x="8696" y="8698"/>
                      <a:pt x="8979" y="8722"/>
                    </a:cubicBezTo>
                    <a:cubicBezTo>
                      <a:pt x="9027" y="8722"/>
                      <a:pt x="9027" y="8675"/>
                      <a:pt x="8979" y="8627"/>
                    </a:cubicBezTo>
                    <a:cubicBezTo>
                      <a:pt x="8743" y="8580"/>
                      <a:pt x="8460" y="8580"/>
                      <a:pt x="8223" y="8533"/>
                    </a:cubicBezTo>
                    <a:cubicBezTo>
                      <a:pt x="8066" y="8533"/>
                      <a:pt x="7908" y="8522"/>
                      <a:pt x="7744" y="8522"/>
                    </a:cubicBezTo>
                    <a:close/>
                    <a:moveTo>
                      <a:pt x="12311" y="6950"/>
                    </a:moveTo>
                    <a:cubicBezTo>
                      <a:pt x="12311" y="6950"/>
                      <a:pt x="12287" y="6950"/>
                      <a:pt x="12311" y="6973"/>
                    </a:cubicBezTo>
                    <a:cubicBezTo>
                      <a:pt x="12972" y="7186"/>
                      <a:pt x="13658" y="7422"/>
                      <a:pt x="14319" y="7659"/>
                    </a:cubicBezTo>
                    <a:cubicBezTo>
                      <a:pt x="14957" y="7919"/>
                      <a:pt x="15619" y="8202"/>
                      <a:pt x="16257" y="8486"/>
                    </a:cubicBezTo>
                    <a:cubicBezTo>
                      <a:pt x="16611" y="8675"/>
                      <a:pt x="16965" y="8864"/>
                      <a:pt x="17296" y="9053"/>
                    </a:cubicBezTo>
                    <a:cubicBezTo>
                      <a:pt x="17301" y="9055"/>
                      <a:pt x="17307" y="9056"/>
                      <a:pt x="17313" y="9056"/>
                    </a:cubicBezTo>
                    <a:cubicBezTo>
                      <a:pt x="17362" y="9056"/>
                      <a:pt x="17433" y="8979"/>
                      <a:pt x="17391" y="8958"/>
                    </a:cubicBezTo>
                    <a:cubicBezTo>
                      <a:pt x="16776" y="8580"/>
                      <a:pt x="16115" y="8273"/>
                      <a:pt x="15477" y="8013"/>
                    </a:cubicBezTo>
                    <a:cubicBezTo>
                      <a:pt x="14815" y="7753"/>
                      <a:pt x="14130" y="7517"/>
                      <a:pt x="13469" y="7304"/>
                    </a:cubicBezTo>
                    <a:lnTo>
                      <a:pt x="12311" y="6950"/>
                    </a:lnTo>
                    <a:close/>
                    <a:moveTo>
                      <a:pt x="40144" y="7659"/>
                    </a:moveTo>
                    <a:cubicBezTo>
                      <a:pt x="39553" y="7777"/>
                      <a:pt x="38963" y="7895"/>
                      <a:pt x="38372" y="8037"/>
                    </a:cubicBezTo>
                    <a:cubicBezTo>
                      <a:pt x="37828" y="8202"/>
                      <a:pt x="37238" y="8320"/>
                      <a:pt x="36623" y="8415"/>
                    </a:cubicBezTo>
                    <a:cubicBezTo>
                      <a:pt x="36033" y="8533"/>
                      <a:pt x="35395" y="8627"/>
                      <a:pt x="34804" y="8722"/>
                    </a:cubicBezTo>
                    <a:cubicBezTo>
                      <a:pt x="34213" y="8816"/>
                      <a:pt x="33599" y="8864"/>
                      <a:pt x="33008" y="8935"/>
                    </a:cubicBezTo>
                    <a:cubicBezTo>
                      <a:pt x="32394" y="8982"/>
                      <a:pt x="31803" y="9005"/>
                      <a:pt x="31189" y="9053"/>
                    </a:cubicBezTo>
                    <a:lnTo>
                      <a:pt x="30953" y="9053"/>
                    </a:lnTo>
                    <a:cubicBezTo>
                      <a:pt x="31117" y="9059"/>
                      <a:pt x="31280" y="9062"/>
                      <a:pt x="31442" y="9062"/>
                    </a:cubicBezTo>
                    <a:cubicBezTo>
                      <a:pt x="31884" y="9062"/>
                      <a:pt x="32316" y="9040"/>
                      <a:pt x="32749" y="9005"/>
                    </a:cubicBezTo>
                    <a:cubicBezTo>
                      <a:pt x="33363" y="8982"/>
                      <a:pt x="33954" y="8935"/>
                      <a:pt x="34568" y="8864"/>
                    </a:cubicBezTo>
                    <a:cubicBezTo>
                      <a:pt x="35182" y="8816"/>
                      <a:pt x="35773" y="8722"/>
                      <a:pt x="36364" y="8604"/>
                    </a:cubicBezTo>
                    <a:cubicBezTo>
                      <a:pt x="36954" y="8486"/>
                      <a:pt x="37592" y="8391"/>
                      <a:pt x="38183" y="8249"/>
                    </a:cubicBezTo>
                    <a:cubicBezTo>
                      <a:pt x="38774" y="8131"/>
                      <a:pt x="39388" y="8013"/>
                      <a:pt x="39979" y="7871"/>
                    </a:cubicBezTo>
                    <a:cubicBezTo>
                      <a:pt x="40026" y="7824"/>
                      <a:pt x="40120" y="7824"/>
                      <a:pt x="40191" y="7800"/>
                    </a:cubicBezTo>
                    <a:cubicBezTo>
                      <a:pt x="40262" y="7777"/>
                      <a:pt x="40238" y="7659"/>
                      <a:pt x="40144" y="7659"/>
                    </a:cubicBezTo>
                    <a:close/>
                    <a:moveTo>
                      <a:pt x="40191" y="8108"/>
                    </a:moveTo>
                    <a:cubicBezTo>
                      <a:pt x="39341" y="8320"/>
                      <a:pt x="38514" y="8509"/>
                      <a:pt x="37639" y="8698"/>
                    </a:cubicBezTo>
                    <a:cubicBezTo>
                      <a:pt x="36812" y="8864"/>
                      <a:pt x="35962" y="9053"/>
                      <a:pt x="35111" y="9147"/>
                    </a:cubicBezTo>
                    <a:cubicBezTo>
                      <a:pt x="34639" y="9194"/>
                      <a:pt x="34143" y="9265"/>
                      <a:pt x="33670" y="9289"/>
                    </a:cubicBezTo>
                    <a:lnTo>
                      <a:pt x="33670" y="9313"/>
                    </a:lnTo>
                    <a:cubicBezTo>
                      <a:pt x="34095" y="9313"/>
                      <a:pt x="34521" y="9289"/>
                      <a:pt x="34970" y="9265"/>
                    </a:cubicBezTo>
                    <a:cubicBezTo>
                      <a:pt x="35395" y="9218"/>
                      <a:pt x="35820" y="9171"/>
                      <a:pt x="36269" y="9076"/>
                    </a:cubicBezTo>
                    <a:cubicBezTo>
                      <a:pt x="37120" y="8935"/>
                      <a:pt x="37970" y="8745"/>
                      <a:pt x="38797" y="8556"/>
                    </a:cubicBezTo>
                    <a:lnTo>
                      <a:pt x="40215" y="8202"/>
                    </a:lnTo>
                    <a:cubicBezTo>
                      <a:pt x="40223" y="8204"/>
                      <a:pt x="40231" y="8205"/>
                      <a:pt x="40238" y="8205"/>
                    </a:cubicBezTo>
                    <a:cubicBezTo>
                      <a:pt x="40304" y="8205"/>
                      <a:pt x="40277" y="8108"/>
                      <a:pt x="40191" y="8108"/>
                    </a:cubicBezTo>
                    <a:close/>
                    <a:moveTo>
                      <a:pt x="9948" y="6619"/>
                    </a:moveTo>
                    <a:cubicBezTo>
                      <a:pt x="9924" y="6619"/>
                      <a:pt x="9924" y="6666"/>
                      <a:pt x="9948" y="6666"/>
                    </a:cubicBezTo>
                    <a:cubicBezTo>
                      <a:pt x="10066" y="6714"/>
                      <a:pt x="10184" y="6737"/>
                      <a:pt x="10302" y="6784"/>
                    </a:cubicBezTo>
                    <a:lnTo>
                      <a:pt x="10657" y="6855"/>
                    </a:lnTo>
                    <a:lnTo>
                      <a:pt x="11366" y="7044"/>
                    </a:lnTo>
                    <a:cubicBezTo>
                      <a:pt x="11838" y="7162"/>
                      <a:pt x="12311" y="7304"/>
                      <a:pt x="12783" y="7493"/>
                    </a:cubicBezTo>
                    <a:cubicBezTo>
                      <a:pt x="13728" y="7800"/>
                      <a:pt x="14650" y="8155"/>
                      <a:pt x="15524" y="8604"/>
                    </a:cubicBezTo>
                    <a:cubicBezTo>
                      <a:pt x="16020" y="8840"/>
                      <a:pt x="16540" y="9100"/>
                      <a:pt x="17013" y="9383"/>
                    </a:cubicBezTo>
                    <a:cubicBezTo>
                      <a:pt x="17018" y="9386"/>
                      <a:pt x="17023" y="9387"/>
                      <a:pt x="17029" y="9387"/>
                    </a:cubicBezTo>
                    <a:cubicBezTo>
                      <a:pt x="17074" y="9387"/>
                      <a:pt x="17123" y="9310"/>
                      <a:pt x="17060" y="9289"/>
                    </a:cubicBezTo>
                    <a:cubicBezTo>
                      <a:pt x="16658" y="9029"/>
                      <a:pt x="16209" y="8816"/>
                      <a:pt x="15737" y="8580"/>
                    </a:cubicBezTo>
                    <a:cubicBezTo>
                      <a:pt x="15288" y="8367"/>
                      <a:pt x="14839" y="8155"/>
                      <a:pt x="14366" y="7966"/>
                    </a:cubicBezTo>
                    <a:cubicBezTo>
                      <a:pt x="13469" y="7564"/>
                      <a:pt x="12523" y="7257"/>
                      <a:pt x="11531" y="6973"/>
                    </a:cubicBezTo>
                    <a:cubicBezTo>
                      <a:pt x="11295" y="6926"/>
                      <a:pt x="11035" y="6855"/>
                      <a:pt x="10775" y="6784"/>
                    </a:cubicBezTo>
                    <a:cubicBezTo>
                      <a:pt x="10633" y="6737"/>
                      <a:pt x="10515" y="6714"/>
                      <a:pt x="10350" y="6690"/>
                    </a:cubicBezTo>
                    <a:cubicBezTo>
                      <a:pt x="10208" y="6643"/>
                      <a:pt x="10090" y="6619"/>
                      <a:pt x="9948" y="6619"/>
                    </a:cubicBezTo>
                    <a:close/>
                    <a:moveTo>
                      <a:pt x="7727" y="8793"/>
                    </a:moveTo>
                    <a:cubicBezTo>
                      <a:pt x="7373" y="8793"/>
                      <a:pt x="7018" y="8816"/>
                      <a:pt x="6664" y="8864"/>
                    </a:cubicBezTo>
                    <a:cubicBezTo>
                      <a:pt x="6262" y="8911"/>
                      <a:pt x="5861" y="8982"/>
                      <a:pt x="5482" y="9076"/>
                    </a:cubicBezTo>
                    <a:cubicBezTo>
                      <a:pt x="6168" y="8958"/>
                      <a:pt x="6900" y="8887"/>
                      <a:pt x="7585" y="8887"/>
                    </a:cubicBezTo>
                    <a:cubicBezTo>
                      <a:pt x="8294" y="8887"/>
                      <a:pt x="8979" y="8982"/>
                      <a:pt x="9665" y="9100"/>
                    </a:cubicBezTo>
                    <a:cubicBezTo>
                      <a:pt x="10066" y="9194"/>
                      <a:pt x="10444" y="9289"/>
                      <a:pt x="10822" y="9407"/>
                    </a:cubicBezTo>
                    <a:cubicBezTo>
                      <a:pt x="10830" y="9410"/>
                      <a:pt x="10837" y="9411"/>
                      <a:pt x="10844" y="9411"/>
                    </a:cubicBezTo>
                    <a:cubicBezTo>
                      <a:pt x="10897" y="9411"/>
                      <a:pt x="10909" y="9334"/>
                      <a:pt x="10846" y="9313"/>
                    </a:cubicBezTo>
                    <a:cubicBezTo>
                      <a:pt x="10562" y="9194"/>
                      <a:pt x="10208" y="9100"/>
                      <a:pt x="9854" y="9053"/>
                    </a:cubicBezTo>
                    <a:lnTo>
                      <a:pt x="8790" y="8864"/>
                    </a:lnTo>
                    <a:cubicBezTo>
                      <a:pt x="8436" y="8816"/>
                      <a:pt x="8082" y="8793"/>
                      <a:pt x="7727" y="8793"/>
                    </a:cubicBezTo>
                    <a:close/>
                    <a:moveTo>
                      <a:pt x="40180" y="8837"/>
                    </a:moveTo>
                    <a:cubicBezTo>
                      <a:pt x="40176" y="8837"/>
                      <a:pt x="40172" y="8838"/>
                      <a:pt x="40168" y="8840"/>
                    </a:cubicBezTo>
                    <a:cubicBezTo>
                      <a:pt x="39600" y="8982"/>
                      <a:pt x="39057" y="9100"/>
                      <a:pt x="38514" y="9218"/>
                    </a:cubicBezTo>
                    <a:cubicBezTo>
                      <a:pt x="37947" y="9336"/>
                      <a:pt x="37380" y="9407"/>
                      <a:pt x="36812" y="9454"/>
                    </a:cubicBezTo>
                    <a:cubicBezTo>
                      <a:pt x="36269" y="9525"/>
                      <a:pt x="35702" y="9549"/>
                      <a:pt x="35135" y="9572"/>
                    </a:cubicBezTo>
                    <a:cubicBezTo>
                      <a:pt x="34959" y="9587"/>
                      <a:pt x="34785" y="9593"/>
                      <a:pt x="34613" y="9593"/>
                    </a:cubicBezTo>
                    <a:cubicBezTo>
                      <a:pt x="34229" y="9593"/>
                      <a:pt x="33849" y="9565"/>
                      <a:pt x="33457" y="9549"/>
                    </a:cubicBezTo>
                    <a:cubicBezTo>
                      <a:pt x="32890" y="9525"/>
                      <a:pt x="32323" y="9454"/>
                      <a:pt x="31780" y="9407"/>
                    </a:cubicBezTo>
                    <a:cubicBezTo>
                      <a:pt x="31709" y="9407"/>
                      <a:pt x="31614" y="9360"/>
                      <a:pt x="31567" y="9360"/>
                    </a:cubicBezTo>
                    <a:lnTo>
                      <a:pt x="31567" y="9407"/>
                    </a:lnTo>
                    <a:cubicBezTo>
                      <a:pt x="31827" y="9454"/>
                      <a:pt x="32134" y="9525"/>
                      <a:pt x="32394" y="9549"/>
                    </a:cubicBezTo>
                    <a:cubicBezTo>
                      <a:pt x="32678" y="9572"/>
                      <a:pt x="32961" y="9596"/>
                      <a:pt x="33245" y="9643"/>
                    </a:cubicBezTo>
                    <a:cubicBezTo>
                      <a:pt x="33812" y="9691"/>
                      <a:pt x="34379" y="9691"/>
                      <a:pt x="34970" y="9691"/>
                    </a:cubicBezTo>
                    <a:cubicBezTo>
                      <a:pt x="35513" y="9691"/>
                      <a:pt x="36104" y="9667"/>
                      <a:pt x="36671" y="9596"/>
                    </a:cubicBezTo>
                    <a:cubicBezTo>
                      <a:pt x="37214" y="9549"/>
                      <a:pt x="37758" y="9502"/>
                      <a:pt x="38325" y="9407"/>
                    </a:cubicBezTo>
                    <a:cubicBezTo>
                      <a:pt x="38892" y="9313"/>
                      <a:pt x="39459" y="9194"/>
                      <a:pt x="39979" y="9005"/>
                    </a:cubicBezTo>
                    <a:cubicBezTo>
                      <a:pt x="40049" y="8982"/>
                      <a:pt x="40120" y="8982"/>
                      <a:pt x="40191" y="8958"/>
                    </a:cubicBezTo>
                    <a:cubicBezTo>
                      <a:pt x="40234" y="8937"/>
                      <a:pt x="40218" y="8837"/>
                      <a:pt x="40180" y="8837"/>
                    </a:cubicBezTo>
                    <a:close/>
                    <a:moveTo>
                      <a:pt x="12098" y="8108"/>
                    </a:moveTo>
                    <a:cubicBezTo>
                      <a:pt x="12098" y="8108"/>
                      <a:pt x="12075" y="8108"/>
                      <a:pt x="12098" y="8131"/>
                    </a:cubicBezTo>
                    <a:cubicBezTo>
                      <a:pt x="12571" y="8391"/>
                      <a:pt x="13067" y="8675"/>
                      <a:pt x="13587" y="8911"/>
                    </a:cubicBezTo>
                    <a:cubicBezTo>
                      <a:pt x="14059" y="9100"/>
                      <a:pt x="14579" y="9289"/>
                      <a:pt x="15075" y="9502"/>
                    </a:cubicBezTo>
                    <a:cubicBezTo>
                      <a:pt x="15382" y="9572"/>
                      <a:pt x="15666" y="9691"/>
                      <a:pt x="15997" y="9761"/>
                    </a:cubicBezTo>
                    <a:cubicBezTo>
                      <a:pt x="16068" y="9761"/>
                      <a:pt x="16091" y="9691"/>
                      <a:pt x="16020" y="9667"/>
                    </a:cubicBezTo>
                    <a:cubicBezTo>
                      <a:pt x="15501" y="9478"/>
                      <a:pt x="14957" y="9313"/>
                      <a:pt x="14461" y="9124"/>
                    </a:cubicBezTo>
                    <a:cubicBezTo>
                      <a:pt x="13941" y="8935"/>
                      <a:pt x="13421" y="8722"/>
                      <a:pt x="12925" y="8486"/>
                    </a:cubicBezTo>
                    <a:cubicBezTo>
                      <a:pt x="12642" y="8367"/>
                      <a:pt x="12358" y="8226"/>
                      <a:pt x="12098" y="8108"/>
                    </a:cubicBezTo>
                    <a:close/>
                    <a:moveTo>
                      <a:pt x="7018" y="9124"/>
                    </a:moveTo>
                    <a:cubicBezTo>
                      <a:pt x="6711" y="9124"/>
                      <a:pt x="6428" y="9124"/>
                      <a:pt x="6097" y="9171"/>
                    </a:cubicBezTo>
                    <a:cubicBezTo>
                      <a:pt x="6242" y="9158"/>
                      <a:pt x="6386" y="9152"/>
                      <a:pt x="6529" y="9152"/>
                    </a:cubicBezTo>
                    <a:cubicBezTo>
                      <a:pt x="6920" y="9152"/>
                      <a:pt x="7306" y="9196"/>
                      <a:pt x="7703" y="9265"/>
                    </a:cubicBezTo>
                    <a:cubicBezTo>
                      <a:pt x="8223" y="9313"/>
                      <a:pt x="8767" y="9431"/>
                      <a:pt x="9263" y="9549"/>
                    </a:cubicBezTo>
                    <a:cubicBezTo>
                      <a:pt x="9570" y="9596"/>
                      <a:pt x="9854" y="9691"/>
                      <a:pt x="10161" y="9761"/>
                    </a:cubicBezTo>
                    <a:cubicBezTo>
                      <a:pt x="10174" y="9766"/>
                      <a:pt x="10186" y="9768"/>
                      <a:pt x="10197" y="9768"/>
                    </a:cubicBezTo>
                    <a:cubicBezTo>
                      <a:pt x="10245" y="9768"/>
                      <a:pt x="10266" y="9729"/>
                      <a:pt x="10208" y="9691"/>
                    </a:cubicBezTo>
                    <a:cubicBezTo>
                      <a:pt x="9948" y="9596"/>
                      <a:pt x="9688" y="9549"/>
                      <a:pt x="9405" y="9502"/>
                    </a:cubicBezTo>
                    <a:lnTo>
                      <a:pt x="8625" y="9313"/>
                    </a:lnTo>
                    <a:cubicBezTo>
                      <a:pt x="8082" y="9218"/>
                      <a:pt x="7562" y="9124"/>
                      <a:pt x="7018" y="9124"/>
                    </a:cubicBezTo>
                    <a:close/>
                    <a:moveTo>
                      <a:pt x="2526" y="5906"/>
                    </a:moveTo>
                    <a:cubicBezTo>
                      <a:pt x="2519" y="5906"/>
                      <a:pt x="2512" y="5907"/>
                      <a:pt x="2505" y="5910"/>
                    </a:cubicBezTo>
                    <a:cubicBezTo>
                      <a:pt x="2057" y="6359"/>
                      <a:pt x="1773" y="6903"/>
                      <a:pt x="1466" y="7422"/>
                    </a:cubicBezTo>
                    <a:cubicBezTo>
                      <a:pt x="1182" y="7919"/>
                      <a:pt x="899" y="8462"/>
                      <a:pt x="710" y="9005"/>
                    </a:cubicBezTo>
                    <a:cubicBezTo>
                      <a:pt x="592" y="9336"/>
                      <a:pt x="473" y="9667"/>
                      <a:pt x="403" y="9998"/>
                    </a:cubicBezTo>
                    <a:lnTo>
                      <a:pt x="403" y="9998"/>
                    </a:lnTo>
                    <a:cubicBezTo>
                      <a:pt x="615" y="9431"/>
                      <a:pt x="852" y="8911"/>
                      <a:pt x="1111" y="8367"/>
                    </a:cubicBezTo>
                    <a:cubicBezTo>
                      <a:pt x="1371" y="7824"/>
                      <a:pt x="1678" y="7328"/>
                      <a:pt x="1962" y="6832"/>
                    </a:cubicBezTo>
                    <a:cubicBezTo>
                      <a:pt x="2151" y="6548"/>
                      <a:pt x="2364" y="6265"/>
                      <a:pt x="2600" y="6005"/>
                    </a:cubicBezTo>
                    <a:cubicBezTo>
                      <a:pt x="2620" y="5964"/>
                      <a:pt x="2570" y="5906"/>
                      <a:pt x="2526" y="5906"/>
                    </a:cubicBezTo>
                    <a:close/>
                    <a:moveTo>
                      <a:pt x="9121" y="6737"/>
                    </a:moveTo>
                    <a:cubicBezTo>
                      <a:pt x="9168" y="6784"/>
                      <a:pt x="9239" y="6808"/>
                      <a:pt x="9334" y="6808"/>
                    </a:cubicBezTo>
                    <a:cubicBezTo>
                      <a:pt x="9381" y="6832"/>
                      <a:pt x="9476" y="6855"/>
                      <a:pt x="9523" y="6855"/>
                    </a:cubicBezTo>
                    <a:cubicBezTo>
                      <a:pt x="9688" y="6903"/>
                      <a:pt x="9806" y="6950"/>
                      <a:pt x="9948" y="6973"/>
                    </a:cubicBezTo>
                    <a:lnTo>
                      <a:pt x="10751" y="7233"/>
                    </a:lnTo>
                    <a:cubicBezTo>
                      <a:pt x="11271" y="7422"/>
                      <a:pt x="11815" y="7588"/>
                      <a:pt x="12334" y="7800"/>
                    </a:cubicBezTo>
                    <a:cubicBezTo>
                      <a:pt x="13398" y="8226"/>
                      <a:pt x="14437" y="8651"/>
                      <a:pt x="15477" y="9194"/>
                    </a:cubicBezTo>
                    <a:cubicBezTo>
                      <a:pt x="16020" y="9478"/>
                      <a:pt x="16587" y="9809"/>
                      <a:pt x="17154" y="10116"/>
                    </a:cubicBezTo>
                    <a:cubicBezTo>
                      <a:pt x="17160" y="10118"/>
                      <a:pt x="17165" y="10120"/>
                      <a:pt x="17170" y="10120"/>
                    </a:cubicBezTo>
                    <a:cubicBezTo>
                      <a:pt x="17211" y="10120"/>
                      <a:pt x="17244" y="10042"/>
                      <a:pt x="17202" y="10021"/>
                    </a:cubicBezTo>
                    <a:cubicBezTo>
                      <a:pt x="16729" y="9738"/>
                      <a:pt x="16233" y="9454"/>
                      <a:pt x="15737" y="9194"/>
                    </a:cubicBezTo>
                    <a:cubicBezTo>
                      <a:pt x="15241" y="8935"/>
                      <a:pt x="14697" y="8698"/>
                      <a:pt x="14201" y="8462"/>
                    </a:cubicBezTo>
                    <a:cubicBezTo>
                      <a:pt x="13161" y="7989"/>
                      <a:pt x="12075" y="7564"/>
                      <a:pt x="10988" y="7210"/>
                    </a:cubicBezTo>
                    <a:cubicBezTo>
                      <a:pt x="10681" y="7139"/>
                      <a:pt x="10350" y="7044"/>
                      <a:pt x="10066" y="6950"/>
                    </a:cubicBezTo>
                    <a:cubicBezTo>
                      <a:pt x="9924" y="6926"/>
                      <a:pt x="9759" y="6855"/>
                      <a:pt x="9594" y="6832"/>
                    </a:cubicBezTo>
                    <a:cubicBezTo>
                      <a:pt x="9499" y="6808"/>
                      <a:pt x="9452" y="6808"/>
                      <a:pt x="9357" y="6784"/>
                    </a:cubicBezTo>
                    <a:cubicBezTo>
                      <a:pt x="9263" y="6737"/>
                      <a:pt x="9216" y="6737"/>
                      <a:pt x="9121" y="6737"/>
                    </a:cubicBezTo>
                    <a:close/>
                    <a:moveTo>
                      <a:pt x="9806" y="7210"/>
                    </a:moveTo>
                    <a:cubicBezTo>
                      <a:pt x="9806" y="7210"/>
                      <a:pt x="9759" y="7210"/>
                      <a:pt x="9806" y="7257"/>
                    </a:cubicBezTo>
                    <a:cubicBezTo>
                      <a:pt x="10681" y="7800"/>
                      <a:pt x="11578" y="8344"/>
                      <a:pt x="12523" y="8816"/>
                    </a:cubicBezTo>
                    <a:cubicBezTo>
                      <a:pt x="12972" y="9053"/>
                      <a:pt x="13469" y="9289"/>
                      <a:pt x="13965" y="9502"/>
                    </a:cubicBezTo>
                    <a:cubicBezTo>
                      <a:pt x="14437" y="9691"/>
                      <a:pt x="14933" y="9880"/>
                      <a:pt x="15430" y="10021"/>
                    </a:cubicBezTo>
                    <a:cubicBezTo>
                      <a:pt x="15997" y="10210"/>
                      <a:pt x="16564" y="10376"/>
                      <a:pt x="17154" y="10518"/>
                    </a:cubicBezTo>
                    <a:cubicBezTo>
                      <a:pt x="17202" y="10518"/>
                      <a:pt x="17249" y="10470"/>
                      <a:pt x="17178" y="10447"/>
                    </a:cubicBezTo>
                    <a:cubicBezTo>
                      <a:pt x="16658" y="10258"/>
                      <a:pt x="16138" y="10116"/>
                      <a:pt x="15642" y="9974"/>
                    </a:cubicBezTo>
                    <a:cubicBezTo>
                      <a:pt x="15146" y="9809"/>
                      <a:pt x="14626" y="9643"/>
                      <a:pt x="14154" y="9431"/>
                    </a:cubicBezTo>
                    <a:cubicBezTo>
                      <a:pt x="13185" y="9053"/>
                      <a:pt x="12240" y="8580"/>
                      <a:pt x="11342" y="8084"/>
                    </a:cubicBezTo>
                    <a:cubicBezTo>
                      <a:pt x="10822" y="7777"/>
                      <a:pt x="10302" y="7517"/>
                      <a:pt x="9806" y="7210"/>
                    </a:cubicBezTo>
                    <a:close/>
                    <a:moveTo>
                      <a:pt x="2053" y="8182"/>
                    </a:moveTo>
                    <a:cubicBezTo>
                      <a:pt x="2039" y="8182"/>
                      <a:pt x="2023" y="8188"/>
                      <a:pt x="2009" y="8202"/>
                    </a:cubicBezTo>
                    <a:cubicBezTo>
                      <a:pt x="1726" y="8556"/>
                      <a:pt x="1537" y="8911"/>
                      <a:pt x="1324" y="9289"/>
                    </a:cubicBezTo>
                    <a:cubicBezTo>
                      <a:pt x="1111" y="9667"/>
                      <a:pt x="946" y="10045"/>
                      <a:pt x="781" y="10447"/>
                    </a:cubicBezTo>
                    <a:cubicBezTo>
                      <a:pt x="710" y="10683"/>
                      <a:pt x="639" y="10919"/>
                      <a:pt x="544" y="11108"/>
                    </a:cubicBezTo>
                    <a:cubicBezTo>
                      <a:pt x="544" y="11108"/>
                      <a:pt x="544" y="11129"/>
                      <a:pt x="558" y="11129"/>
                    </a:cubicBezTo>
                    <a:cubicBezTo>
                      <a:pt x="565" y="11129"/>
                      <a:pt x="576" y="11124"/>
                      <a:pt x="592" y="11108"/>
                    </a:cubicBezTo>
                    <a:cubicBezTo>
                      <a:pt x="875" y="10329"/>
                      <a:pt x="1253" y="9549"/>
                      <a:pt x="1702" y="8816"/>
                    </a:cubicBezTo>
                    <a:cubicBezTo>
                      <a:pt x="1820" y="8675"/>
                      <a:pt x="1938" y="8462"/>
                      <a:pt x="2080" y="8249"/>
                    </a:cubicBezTo>
                    <a:cubicBezTo>
                      <a:pt x="2114" y="8216"/>
                      <a:pt x="2088" y="8182"/>
                      <a:pt x="2053" y="8182"/>
                    </a:cubicBezTo>
                    <a:close/>
                    <a:moveTo>
                      <a:pt x="6008" y="10768"/>
                    </a:moveTo>
                    <a:cubicBezTo>
                      <a:pt x="5870" y="10768"/>
                      <a:pt x="5734" y="10771"/>
                      <a:pt x="5601" y="10777"/>
                    </a:cubicBezTo>
                    <a:cubicBezTo>
                      <a:pt x="5104" y="10825"/>
                      <a:pt x="4632" y="10943"/>
                      <a:pt x="4159" y="11085"/>
                    </a:cubicBezTo>
                    <a:cubicBezTo>
                      <a:pt x="3899" y="11179"/>
                      <a:pt x="3616" y="11274"/>
                      <a:pt x="3380" y="11368"/>
                    </a:cubicBezTo>
                    <a:cubicBezTo>
                      <a:pt x="3356" y="11368"/>
                      <a:pt x="3380" y="11415"/>
                      <a:pt x="3427" y="11415"/>
                    </a:cubicBezTo>
                    <a:cubicBezTo>
                      <a:pt x="3852" y="11226"/>
                      <a:pt x="4325" y="11108"/>
                      <a:pt x="4845" y="11037"/>
                    </a:cubicBezTo>
                    <a:cubicBezTo>
                      <a:pt x="5293" y="10943"/>
                      <a:pt x="5813" y="10919"/>
                      <a:pt x="6309" y="10919"/>
                    </a:cubicBezTo>
                    <a:cubicBezTo>
                      <a:pt x="6617" y="10919"/>
                      <a:pt x="6877" y="10943"/>
                      <a:pt x="7160" y="10943"/>
                    </a:cubicBezTo>
                    <a:cubicBezTo>
                      <a:pt x="7207" y="10943"/>
                      <a:pt x="7207" y="10825"/>
                      <a:pt x="7136" y="10825"/>
                    </a:cubicBezTo>
                    <a:cubicBezTo>
                      <a:pt x="6773" y="10790"/>
                      <a:pt x="6385" y="10768"/>
                      <a:pt x="6008" y="10768"/>
                    </a:cubicBezTo>
                    <a:close/>
                    <a:moveTo>
                      <a:pt x="61856" y="8331"/>
                    </a:moveTo>
                    <a:cubicBezTo>
                      <a:pt x="61837" y="8331"/>
                      <a:pt x="61819" y="8341"/>
                      <a:pt x="61810" y="8367"/>
                    </a:cubicBezTo>
                    <a:cubicBezTo>
                      <a:pt x="61621" y="8745"/>
                      <a:pt x="61479" y="9124"/>
                      <a:pt x="61361" y="9549"/>
                    </a:cubicBezTo>
                    <a:cubicBezTo>
                      <a:pt x="61267" y="9903"/>
                      <a:pt x="61172" y="10329"/>
                      <a:pt x="61101" y="10730"/>
                    </a:cubicBezTo>
                    <a:lnTo>
                      <a:pt x="61007" y="11439"/>
                    </a:lnTo>
                    <a:cubicBezTo>
                      <a:pt x="61007" y="11451"/>
                      <a:pt x="61013" y="11457"/>
                      <a:pt x="61019" y="11457"/>
                    </a:cubicBezTo>
                    <a:cubicBezTo>
                      <a:pt x="61025" y="11457"/>
                      <a:pt x="61031" y="11451"/>
                      <a:pt x="61031" y="11439"/>
                    </a:cubicBezTo>
                    <a:cubicBezTo>
                      <a:pt x="61196" y="10612"/>
                      <a:pt x="61385" y="9809"/>
                      <a:pt x="61668" y="9053"/>
                    </a:cubicBezTo>
                    <a:cubicBezTo>
                      <a:pt x="61739" y="8840"/>
                      <a:pt x="61834" y="8604"/>
                      <a:pt x="61905" y="8391"/>
                    </a:cubicBezTo>
                    <a:cubicBezTo>
                      <a:pt x="61920" y="8361"/>
                      <a:pt x="61887" y="8331"/>
                      <a:pt x="61856" y="8331"/>
                    </a:cubicBezTo>
                    <a:close/>
                    <a:moveTo>
                      <a:pt x="61594" y="8594"/>
                    </a:moveTo>
                    <a:cubicBezTo>
                      <a:pt x="61588" y="8594"/>
                      <a:pt x="61581" y="8597"/>
                      <a:pt x="61574" y="8604"/>
                    </a:cubicBezTo>
                    <a:cubicBezTo>
                      <a:pt x="61361" y="8958"/>
                      <a:pt x="61243" y="9313"/>
                      <a:pt x="61125" y="9691"/>
                    </a:cubicBezTo>
                    <a:cubicBezTo>
                      <a:pt x="61031" y="10069"/>
                      <a:pt x="60936" y="10470"/>
                      <a:pt x="60912" y="10848"/>
                    </a:cubicBezTo>
                    <a:cubicBezTo>
                      <a:pt x="60912" y="11085"/>
                      <a:pt x="60889" y="11321"/>
                      <a:pt x="60889" y="11534"/>
                    </a:cubicBezTo>
                    <a:cubicBezTo>
                      <a:pt x="60936" y="11132"/>
                      <a:pt x="61007" y="10754"/>
                      <a:pt x="61101" y="10376"/>
                    </a:cubicBezTo>
                    <a:cubicBezTo>
                      <a:pt x="61172" y="9998"/>
                      <a:pt x="61267" y="9596"/>
                      <a:pt x="61385" y="9265"/>
                    </a:cubicBezTo>
                    <a:cubicBezTo>
                      <a:pt x="61479" y="9053"/>
                      <a:pt x="61527" y="8840"/>
                      <a:pt x="61621" y="8627"/>
                    </a:cubicBezTo>
                    <a:cubicBezTo>
                      <a:pt x="61621" y="8611"/>
                      <a:pt x="61609" y="8594"/>
                      <a:pt x="61594" y="8594"/>
                    </a:cubicBezTo>
                    <a:close/>
                    <a:moveTo>
                      <a:pt x="60889" y="11534"/>
                    </a:moveTo>
                    <a:cubicBezTo>
                      <a:pt x="60877" y="11545"/>
                      <a:pt x="60877" y="11551"/>
                      <a:pt x="60880" y="11551"/>
                    </a:cubicBezTo>
                    <a:cubicBezTo>
                      <a:pt x="60883" y="11551"/>
                      <a:pt x="60889" y="11545"/>
                      <a:pt x="60889" y="11534"/>
                    </a:cubicBezTo>
                    <a:close/>
                    <a:moveTo>
                      <a:pt x="1356" y="6813"/>
                    </a:moveTo>
                    <a:cubicBezTo>
                      <a:pt x="1343" y="6813"/>
                      <a:pt x="1331" y="6818"/>
                      <a:pt x="1324" y="6832"/>
                    </a:cubicBezTo>
                    <a:cubicBezTo>
                      <a:pt x="946" y="7399"/>
                      <a:pt x="639" y="7989"/>
                      <a:pt x="426" y="8604"/>
                    </a:cubicBezTo>
                    <a:cubicBezTo>
                      <a:pt x="190" y="9218"/>
                      <a:pt x="72" y="9880"/>
                      <a:pt x="25" y="10518"/>
                    </a:cubicBezTo>
                    <a:cubicBezTo>
                      <a:pt x="1" y="10919"/>
                      <a:pt x="1" y="11274"/>
                      <a:pt x="25" y="11652"/>
                    </a:cubicBezTo>
                    <a:cubicBezTo>
                      <a:pt x="25" y="11321"/>
                      <a:pt x="48" y="10990"/>
                      <a:pt x="72" y="10683"/>
                    </a:cubicBezTo>
                    <a:cubicBezTo>
                      <a:pt x="95" y="10352"/>
                      <a:pt x="166" y="10021"/>
                      <a:pt x="237" y="9691"/>
                    </a:cubicBezTo>
                    <a:cubicBezTo>
                      <a:pt x="379" y="9076"/>
                      <a:pt x="592" y="8462"/>
                      <a:pt x="875" y="7871"/>
                    </a:cubicBezTo>
                    <a:cubicBezTo>
                      <a:pt x="1017" y="7541"/>
                      <a:pt x="1230" y="7210"/>
                      <a:pt x="1419" y="6903"/>
                    </a:cubicBezTo>
                    <a:cubicBezTo>
                      <a:pt x="1436" y="6851"/>
                      <a:pt x="1391" y="6813"/>
                      <a:pt x="1356" y="6813"/>
                    </a:cubicBezTo>
                    <a:close/>
                    <a:moveTo>
                      <a:pt x="32394" y="11793"/>
                    </a:moveTo>
                    <a:lnTo>
                      <a:pt x="32394" y="11793"/>
                    </a:lnTo>
                    <a:cubicBezTo>
                      <a:pt x="32420" y="11826"/>
                      <a:pt x="32446" y="11860"/>
                      <a:pt x="32473" y="11893"/>
                    </a:cubicBezTo>
                    <a:lnTo>
                      <a:pt x="32473" y="11893"/>
                    </a:lnTo>
                    <a:cubicBezTo>
                      <a:pt x="32447" y="11858"/>
                      <a:pt x="32421" y="11825"/>
                      <a:pt x="32394" y="11793"/>
                    </a:cubicBezTo>
                    <a:close/>
                    <a:moveTo>
                      <a:pt x="2540" y="6292"/>
                    </a:moveTo>
                    <a:cubicBezTo>
                      <a:pt x="2525" y="6292"/>
                      <a:pt x="2512" y="6298"/>
                      <a:pt x="2505" y="6312"/>
                    </a:cubicBezTo>
                    <a:cubicBezTo>
                      <a:pt x="2387" y="6477"/>
                      <a:pt x="2269" y="6643"/>
                      <a:pt x="2175" y="6808"/>
                    </a:cubicBezTo>
                    <a:cubicBezTo>
                      <a:pt x="2057" y="6973"/>
                      <a:pt x="1962" y="7162"/>
                      <a:pt x="1891" y="7328"/>
                    </a:cubicBezTo>
                    <a:cubicBezTo>
                      <a:pt x="1678" y="7682"/>
                      <a:pt x="1489" y="8037"/>
                      <a:pt x="1324" y="8415"/>
                    </a:cubicBezTo>
                    <a:cubicBezTo>
                      <a:pt x="970" y="9171"/>
                      <a:pt x="662" y="9903"/>
                      <a:pt x="497" y="10707"/>
                    </a:cubicBezTo>
                    <a:cubicBezTo>
                      <a:pt x="379" y="11132"/>
                      <a:pt x="308" y="11581"/>
                      <a:pt x="261" y="12030"/>
                    </a:cubicBezTo>
                    <a:lnTo>
                      <a:pt x="284" y="12030"/>
                    </a:lnTo>
                    <a:cubicBezTo>
                      <a:pt x="403" y="11226"/>
                      <a:pt x="615" y="10470"/>
                      <a:pt x="899" y="9691"/>
                    </a:cubicBezTo>
                    <a:cubicBezTo>
                      <a:pt x="1135" y="8982"/>
                      <a:pt x="1489" y="8249"/>
                      <a:pt x="1891" y="7541"/>
                    </a:cubicBezTo>
                    <a:cubicBezTo>
                      <a:pt x="2009" y="7328"/>
                      <a:pt x="2127" y="7162"/>
                      <a:pt x="2246" y="6950"/>
                    </a:cubicBezTo>
                    <a:cubicBezTo>
                      <a:pt x="2364" y="6737"/>
                      <a:pt x="2482" y="6572"/>
                      <a:pt x="2600" y="6359"/>
                    </a:cubicBezTo>
                    <a:cubicBezTo>
                      <a:pt x="2617" y="6326"/>
                      <a:pt x="2574" y="6292"/>
                      <a:pt x="2540" y="6292"/>
                    </a:cubicBezTo>
                    <a:close/>
                    <a:moveTo>
                      <a:pt x="6277" y="11079"/>
                    </a:moveTo>
                    <a:cubicBezTo>
                      <a:pt x="6138" y="11079"/>
                      <a:pt x="5990" y="11085"/>
                      <a:pt x="5837" y="11085"/>
                    </a:cubicBezTo>
                    <a:cubicBezTo>
                      <a:pt x="5577" y="11085"/>
                      <a:pt x="5270" y="11132"/>
                      <a:pt x="5010" y="11179"/>
                    </a:cubicBezTo>
                    <a:cubicBezTo>
                      <a:pt x="4419" y="11297"/>
                      <a:pt x="3852" y="11463"/>
                      <a:pt x="3309" y="11675"/>
                    </a:cubicBezTo>
                    <a:cubicBezTo>
                      <a:pt x="2978" y="11793"/>
                      <a:pt x="2647" y="11935"/>
                      <a:pt x="2316" y="12053"/>
                    </a:cubicBezTo>
                    <a:cubicBezTo>
                      <a:pt x="3427" y="11675"/>
                      <a:pt x="4537" y="11274"/>
                      <a:pt x="5719" y="11203"/>
                    </a:cubicBezTo>
                    <a:lnTo>
                      <a:pt x="6191" y="11203"/>
                    </a:lnTo>
                    <a:cubicBezTo>
                      <a:pt x="6333" y="11203"/>
                      <a:pt x="6522" y="11226"/>
                      <a:pt x="6664" y="11226"/>
                    </a:cubicBezTo>
                    <a:cubicBezTo>
                      <a:pt x="6758" y="11226"/>
                      <a:pt x="6758" y="11155"/>
                      <a:pt x="6664" y="11108"/>
                    </a:cubicBezTo>
                    <a:cubicBezTo>
                      <a:pt x="6546" y="11085"/>
                      <a:pt x="6416" y="11079"/>
                      <a:pt x="6277" y="11079"/>
                    </a:cubicBezTo>
                    <a:close/>
                    <a:moveTo>
                      <a:pt x="61999" y="8645"/>
                    </a:moveTo>
                    <a:cubicBezTo>
                      <a:pt x="61976" y="8645"/>
                      <a:pt x="61952" y="8663"/>
                      <a:pt x="61952" y="8698"/>
                    </a:cubicBezTo>
                    <a:cubicBezTo>
                      <a:pt x="61810" y="9076"/>
                      <a:pt x="61716" y="9525"/>
                      <a:pt x="61621" y="9998"/>
                    </a:cubicBezTo>
                    <a:cubicBezTo>
                      <a:pt x="61503" y="10447"/>
                      <a:pt x="61361" y="10872"/>
                      <a:pt x="61172" y="11321"/>
                    </a:cubicBezTo>
                    <a:cubicBezTo>
                      <a:pt x="61125" y="11439"/>
                      <a:pt x="61101" y="11557"/>
                      <a:pt x="61031" y="11675"/>
                    </a:cubicBezTo>
                    <a:cubicBezTo>
                      <a:pt x="61007" y="11723"/>
                      <a:pt x="60983" y="11793"/>
                      <a:pt x="60983" y="11864"/>
                    </a:cubicBezTo>
                    <a:cubicBezTo>
                      <a:pt x="60936" y="11912"/>
                      <a:pt x="60936" y="11959"/>
                      <a:pt x="60912" y="12053"/>
                    </a:cubicBezTo>
                    <a:cubicBezTo>
                      <a:pt x="60912" y="12053"/>
                      <a:pt x="60912" y="12074"/>
                      <a:pt x="60926" y="12074"/>
                    </a:cubicBezTo>
                    <a:cubicBezTo>
                      <a:pt x="60933" y="12074"/>
                      <a:pt x="60944" y="12069"/>
                      <a:pt x="60960" y="12053"/>
                    </a:cubicBezTo>
                    <a:cubicBezTo>
                      <a:pt x="60983" y="12006"/>
                      <a:pt x="61007" y="11935"/>
                      <a:pt x="61031" y="11912"/>
                    </a:cubicBezTo>
                    <a:cubicBezTo>
                      <a:pt x="61078" y="11864"/>
                      <a:pt x="61101" y="11817"/>
                      <a:pt x="61125" y="11770"/>
                    </a:cubicBezTo>
                    <a:cubicBezTo>
                      <a:pt x="61196" y="11652"/>
                      <a:pt x="61243" y="11557"/>
                      <a:pt x="61267" y="11439"/>
                    </a:cubicBezTo>
                    <a:cubicBezTo>
                      <a:pt x="61361" y="11226"/>
                      <a:pt x="61456" y="10990"/>
                      <a:pt x="61550" y="10777"/>
                    </a:cubicBezTo>
                    <a:cubicBezTo>
                      <a:pt x="61692" y="10352"/>
                      <a:pt x="61810" y="9903"/>
                      <a:pt x="61905" y="9454"/>
                    </a:cubicBezTo>
                    <a:cubicBezTo>
                      <a:pt x="61952" y="9194"/>
                      <a:pt x="61976" y="8958"/>
                      <a:pt x="62047" y="8698"/>
                    </a:cubicBezTo>
                    <a:cubicBezTo>
                      <a:pt x="62047" y="8663"/>
                      <a:pt x="62023" y="8645"/>
                      <a:pt x="61999" y="8645"/>
                    </a:cubicBezTo>
                    <a:close/>
                    <a:moveTo>
                      <a:pt x="7758" y="11738"/>
                    </a:moveTo>
                    <a:cubicBezTo>
                      <a:pt x="7749" y="11738"/>
                      <a:pt x="7739" y="11740"/>
                      <a:pt x="7727" y="11746"/>
                    </a:cubicBezTo>
                    <a:cubicBezTo>
                      <a:pt x="7231" y="11864"/>
                      <a:pt x="6735" y="11912"/>
                      <a:pt x="6215" y="11982"/>
                    </a:cubicBezTo>
                    <a:cubicBezTo>
                      <a:pt x="5719" y="12030"/>
                      <a:pt x="5199" y="12030"/>
                      <a:pt x="4679" y="12101"/>
                    </a:cubicBezTo>
                    <a:cubicBezTo>
                      <a:pt x="4396" y="12124"/>
                      <a:pt x="4136" y="12148"/>
                      <a:pt x="3829" y="12219"/>
                    </a:cubicBezTo>
                    <a:cubicBezTo>
                      <a:pt x="3805" y="12219"/>
                      <a:pt x="3829" y="12242"/>
                      <a:pt x="3829" y="12242"/>
                    </a:cubicBezTo>
                    <a:cubicBezTo>
                      <a:pt x="4325" y="12171"/>
                      <a:pt x="4868" y="12171"/>
                      <a:pt x="5364" y="12148"/>
                    </a:cubicBezTo>
                    <a:cubicBezTo>
                      <a:pt x="5861" y="12124"/>
                      <a:pt x="6404" y="12101"/>
                      <a:pt x="6900" y="12030"/>
                    </a:cubicBezTo>
                    <a:cubicBezTo>
                      <a:pt x="7207" y="12006"/>
                      <a:pt x="7467" y="11935"/>
                      <a:pt x="7751" y="11864"/>
                    </a:cubicBezTo>
                    <a:cubicBezTo>
                      <a:pt x="7813" y="11864"/>
                      <a:pt x="7820" y="11738"/>
                      <a:pt x="7758" y="11738"/>
                    </a:cubicBezTo>
                    <a:close/>
                    <a:moveTo>
                      <a:pt x="46599" y="10183"/>
                    </a:moveTo>
                    <a:cubicBezTo>
                      <a:pt x="46590" y="10183"/>
                      <a:pt x="46581" y="10184"/>
                      <a:pt x="46571" y="10187"/>
                    </a:cubicBezTo>
                    <a:cubicBezTo>
                      <a:pt x="45673" y="10470"/>
                      <a:pt x="44799" y="10730"/>
                      <a:pt x="43948" y="11037"/>
                    </a:cubicBezTo>
                    <a:cubicBezTo>
                      <a:pt x="43050" y="11297"/>
                      <a:pt x="42200" y="11581"/>
                      <a:pt x="41302" y="11888"/>
                    </a:cubicBezTo>
                    <a:cubicBezTo>
                      <a:pt x="40805" y="12030"/>
                      <a:pt x="40309" y="12219"/>
                      <a:pt x="39837" y="12384"/>
                    </a:cubicBezTo>
                    <a:cubicBezTo>
                      <a:pt x="40286" y="12266"/>
                      <a:pt x="40711" y="12148"/>
                      <a:pt x="41160" y="12006"/>
                    </a:cubicBezTo>
                    <a:cubicBezTo>
                      <a:pt x="41609" y="11888"/>
                      <a:pt x="42058" y="11746"/>
                      <a:pt x="42483" y="11581"/>
                    </a:cubicBezTo>
                    <a:cubicBezTo>
                      <a:pt x="43381" y="11321"/>
                      <a:pt x="44255" y="11061"/>
                      <a:pt x="45153" y="10754"/>
                    </a:cubicBezTo>
                    <a:cubicBezTo>
                      <a:pt x="45649" y="10612"/>
                      <a:pt x="46145" y="10447"/>
                      <a:pt x="46618" y="10281"/>
                    </a:cubicBezTo>
                    <a:cubicBezTo>
                      <a:pt x="46681" y="10260"/>
                      <a:pt x="46669" y="10183"/>
                      <a:pt x="46599" y="10183"/>
                    </a:cubicBezTo>
                    <a:close/>
                    <a:moveTo>
                      <a:pt x="46643" y="10703"/>
                    </a:moveTo>
                    <a:cubicBezTo>
                      <a:pt x="46635" y="10703"/>
                      <a:pt x="46626" y="10704"/>
                      <a:pt x="46618" y="10707"/>
                    </a:cubicBezTo>
                    <a:cubicBezTo>
                      <a:pt x="46027" y="10943"/>
                      <a:pt x="45413" y="11179"/>
                      <a:pt x="44799" y="11368"/>
                    </a:cubicBezTo>
                    <a:cubicBezTo>
                      <a:pt x="44184" y="11581"/>
                      <a:pt x="43546" y="11793"/>
                      <a:pt x="42908" y="11959"/>
                    </a:cubicBezTo>
                    <a:cubicBezTo>
                      <a:pt x="42318" y="12148"/>
                      <a:pt x="41703" y="12290"/>
                      <a:pt x="41065" y="12408"/>
                    </a:cubicBezTo>
                    <a:cubicBezTo>
                      <a:pt x="40475" y="12526"/>
                      <a:pt x="39884" y="12620"/>
                      <a:pt x="39270" y="12644"/>
                    </a:cubicBezTo>
                    <a:cubicBezTo>
                      <a:pt x="38895" y="12689"/>
                      <a:pt x="38511" y="12705"/>
                      <a:pt x="38130" y="12705"/>
                    </a:cubicBezTo>
                    <a:cubicBezTo>
                      <a:pt x="37910" y="12705"/>
                      <a:pt x="37690" y="12700"/>
                      <a:pt x="37474" y="12691"/>
                    </a:cubicBezTo>
                    <a:lnTo>
                      <a:pt x="37238" y="12691"/>
                    </a:lnTo>
                    <a:cubicBezTo>
                      <a:pt x="37214" y="12691"/>
                      <a:pt x="37214" y="12715"/>
                      <a:pt x="37238" y="12715"/>
                    </a:cubicBezTo>
                    <a:cubicBezTo>
                      <a:pt x="37521" y="12739"/>
                      <a:pt x="37828" y="12762"/>
                      <a:pt x="38159" y="12809"/>
                    </a:cubicBezTo>
                    <a:lnTo>
                      <a:pt x="39057" y="12809"/>
                    </a:lnTo>
                    <a:cubicBezTo>
                      <a:pt x="39695" y="12762"/>
                      <a:pt x="40286" y="12715"/>
                      <a:pt x="40876" y="12597"/>
                    </a:cubicBezTo>
                    <a:cubicBezTo>
                      <a:pt x="41491" y="12479"/>
                      <a:pt x="42105" y="12360"/>
                      <a:pt x="42696" y="12171"/>
                    </a:cubicBezTo>
                    <a:cubicBezTo>
                      <a:pt x="43334" y="12006"/>
                      <a:pt x="43972" y="11793"/>
                      <a:pt x="44586" y="11581"/>
                    </a:cubicBezTo>
                    <a:cubicBezTo>
                      <a:pt x="45200" y="11392"/>
                      <a:pt x="45814" y="11155"/>
                      <a:pt x="46452" y="10919"/>
                    </a:cubicBezTo>
                    <a:cubicBezTo>
                      <a:pt x="46547" y="10872"/>
                      <a:pt x="46594" y="10848"/>
                      <a:pt x="46689" y="10825"/>
                    </a:cubicBezTo>
                    <a:cubicBezTo>
                      <a:pt x="46775" y="10803"/>
                      <a:pt x="46724" y="10703"/>
                      <a:pt x="46643" y="10703"/>
                    </a:cubicBezTo>
                    <a:close/>
                    <a:moveTo>
                      <a:pt x="7798" y="11321"/>
                    </a:moveTo>
                    <a:cubicBezTo>
                      <a:pt x="7349" y="11345"/>
                      <a:pt x="6877" y="11368"/>
                      <a:pt x="6428" y="11439"/>
                    </a:cubicBezTo>
                    <a:cubicBezTo>
                      <a:pt x="5979" y="11486"/>
                      <a:pt x="5506" y="11557"/>
                      <a:pt x="5081" y="11628"/>
                    </a:cubicBezTo>
                    <a:cubicBezTo>
                      <a:pt x="4254" y="11770"/>
                      <a:pt x="3380" y="11935"/>
                      <a:pt x="2600" y="12242"/>
                    </a:cubicBezTo>
                    <a:cubicBezTo>
                      <a:pt x="2151" y="12384"/>
                      <a:pt x="1726" y="12597"/>
                      <a:pt x="1324" y="12833"/>
                    </a:cubicBezTo>
                    <a:cubicBezTo>
                      <a:pt x="2057" y="12479"/>
                      <a:pt x="2860" y="12219"/>
                      <a:pt x="3687" y="12030"/>
                    </a:cubicBezTo>
                    <a:cubicBezTo>
                      <a:pt x="4537" y="11817"/>
                      <a:pt x="5388" y="11699"/>
                      <a:pt x="6286" y="11628"/>
                    </a:cubicBezTo>
                    <a:cubicBezTo>
                      <a:pt x="6782" y="11557"/>
                      <a:pt x="7278" y="11534"/>
                      <a:pt x="7798" y="11463"/>
                    </a:cubicBezTo>
                    <a:cubicBezTo>
                      <a:pt x="7940" y="11439"/>
                      <a:pt x="7916" y="11321"/>
                      <a:pt x="7798" y="11321"/>
                    </a:cubicBezTo>
                    <a:close/>
                    <a:moveTo>
                      <a:pt x="7302" y="12145"/>
                    </a:moveTo>
                    <a:cubicBezTo>
                      <a:pt x="7295" y="12145"/>
                      <a:pt x="7287" y="12146"/>
                      <a:pt x="7278" y="12148"/>
                    </a:cubicBezTo>
                    <a:cubicBezTo>
                      <a:pt x="6640" y="12360"/>
                      <a:pt x="5931" y="12431"/>
                      <a:pt x="5223" y="12479"/>
                    </a:cubicBezTo>
                    <a:cubicBezTo>
                      <a:pt x="4514" y="12502"/>
                      <a:pt x="3805" y="12479"/>
                      <a:pt x="3096" y="12549"/>
                    </a:cubicBezTo>
                    <a:cubicBezTo>
                      <a:pt x="2718" y="12620"/>
                      <a:pt x="2316" y="12715"/>
                      <a:pt x="1938" y="12833"/>
                    </a:cubicBezTo>
                    <a:cubicBezTo>
                      <a:pt x="1915" y="12833"/>
                      <a:pt x="1915" y="12857"/>
                      <a:pt x="1938" y="12857"/>
                    </a:cubicBezTo>
                    <a:cubicBezTo>
                      <a:pt x="2293" y="12762"/>
                      <a:pt x="2647" y="12715"/>
                      <a:pt x="3002" y="12668"/>
                    </a:cubicBezTo>
                    <a:cubicBezTo>
                      <a:pt x="3356" y="12644"/>
                      <a:pt x="3710" y="12620"/>
                      <a:pt x="4065" y="12620"/>
                    </a:cubicBezTo>
                    <a:cubicBezTo>
                      <a:pt x="4774" y="12620"/>
                      <a:pt x="5482" y="12620"/>
                      <a:pt x="6191" y="12526"/>
                    </a:cubicBezTo>
                    <a:cubicBezTo>
                      <a:pt x="6569" y="12502"/>
                      <a:pt x="6995" y="12408"/>
                      <a:pt x="7349" y="12266"/>
                    </a:cubicBezTo>
                    <a:cubicBezTo>
                      <a:pt x="7392" y="12244"/>
                      <a:pt x="7376" y="12145"/>
                      <a:pt x="7302" y="12145"/>
                    </a:cubicBezTo>
                    <a:close/>
                    <a:moveTo>
                      <a:pt x="24951" y="9171"/>
                    </a:moveTo>
                    <a:lnTo>
                      <a:pt x="24951" y="9171"/>
                    </a:lnTo>
                    <a:cubicBezTo>
                      <a:pt x="25306" y="9454"/>
                      <a:pt x="25660" y="9761"/>
                      <a:pt x="26015" y="10021"/>
                    </a:cubicBezTo>
                    <a:cubicBezTo>
                      <a:pt x="26369" y="10281"/>
                      <a:pt x="26724" y="10541"/>
                      <a:pt x="27102" y="10825"/>
                    </a:cubicBezTo>
                    <a:cubicBezTo>
                      <a:pt x="27834" y="11321"/>
                      <a:pt x="28614" y="11793"/>
                      <a:pt x="29417" y="12242"/>
                    </a:cubicBezTo>
                    <a:cubicBezTo>
                      <a:pt x="29842" y="12479"/>
                      <a:pt x="30291" y="12739"/>
                      <a:pt x="30764" y="12951"/>
                    </a:cubicBezTo>
                    <a:cubicBezTo>
                      <a:pt x="30775" y="12959"/>
                      <a:pt x="30786" y="12962"/>
                      <a:pt x="30796" y="12962"/>
                    </a:cubicBezTo>
                    <a:cubicBezTo>
                      <a:pt x="30846" y="12962"/>
                      <a:pt x="30866" y="12876"/>
                      <a:pt x="30787" y="12857"/>
                    </a:cubicBezTo>
                    <a:cubicBezTo>
                      <a:pt x="30008" y="12455"/>
                      <a:pt x="29204" y="12006"/>
                      <a:pt x="28425" y="11534"/>
                    </a:cubicBezTo>
                    <a:cubicBezTo>
                      <a:pt x="27669" y="11061"/>
                      <a:pt x="26936" y="10541"/>
                      <a:pt x="26180" y="10045"/>
                    </a:cubicBezTo>
                    <a:lnTo>
                      <a:pt x="24951" y="9171"/>
                    </a:lnTo>
                    <a:close/>
                    <a:moveTo>
                      <a:pt x="40002" y="13069"/>
                    </a:moveTo>
                    <a:lnTo>
                      <a:pt x="40002" y="13069"/>
                    </a:lnTo>
                    <a:cubicBezTo>
                      <a:pt x="40093" y="13082"/>
                      <a:pt x="40184" y="13088"/>
                      <a:pt x="40271" y="13091"/>
                    </a:cubicBezTo>
                    <a:lnTo>
                      <a:pt x="40271" y="13091"/>
                    </a:lnTo>
                    <a:cubicBezTo>
                      <a:pt x="40184" y="13084"/>
                      <a:pt x="40095" y="13076"/>
                      <a:pt x="40002" y="13069"/>
                    </a:cubicBezTo>
                    <a:close/>
                    <a:moveTo>
                      <a:pt x="48482" y="10277"/>
                    </a:moveTo>
                    <a:cubicBezTo>
                      <a:pt x="48475" y="10277"/>
                      <a:pt x="48467" y="10278"/>
                      <a:pt x="48461" y="10281"/>
                    </a:cubicBezTo>
                    <a:cubicBezTo>
                      <a:pt x="48224" y="10470"/>
                      <a:pt x="47988" y="10636"/>
                      <a:pt x="47728" y="10825"/>
                    </a:cubicBezTo>
                    <a:cubicBezTo>
                      <a:pt x="47492" y="10990"/>
                      <a:pt x="47209" y="11155"/>
                      <a:pt x="46949" y="11297"/>
                    </a:cubicBezTo>
                    <a:cubicBezTo>
                      <a:pt x="46429" y="11581"/>
                      <a:pt x="45862" y="11817"/>
                      <a:pt x="45318" y="12053"/>
                    </a:cubicBezTo>
                    <a:cubicBezTo>
                      <a:pt x="44775" y="12337"/>
                      <a:pt x="44208" y="12526"/>
                      <a:pt x="43617" y="12715"/>
                    </a:cubicBezTo>
                    <a:cubicBezTo>
                      <a:pt x="43050" y="12857"/>
                      <a:pt x="42483" y="12975"/>
                      <a:pt x="41940" y="13046"/>
                    </a:cubicBezTo>
                    <a:cubicBezTo>
                      <a:pt x="41609" y="13069"/>
                      <a:pt x="41278" y="13093"/>
                      <a:pt x="40947" y="13093"/>
                    </a:cubicBezTo>
                    <a:lnTo>
                      <a:pt x="40475" y="13093"/>
                    </a:lnTo>
                    <a:cubicBezTo>
                      <a:pt x="40411" y="13093"/>
                      <a:pt x="40342" y="13093"/>
                      <a:pt x="40271" y="13091"/>
                    </a:cubicBezTo>
                    <a:lnTo>
                      <a:pt x="40271" y="13091"/>
                    </a:lnTo>
                    <a:cubicBezTo>
                      <a:pt x="40471" y="13107"/>
                      <a:pt x="40662" y="13124"/>
                      <a:pt x="40876" y="13140"/>
                    </a:cubicBezTo>
                    <a:cubicBezTo>
                      <a:pt x="40971" y="13156"/>
                      <a:pt x="41063" y="13161"/>
                      <a:pt x="41155" y="13161"/>
                    </a:cubicBezTo>
                    <a:cubicBezTo>
                      <a:pt x="41338" y="13161"/>
                      <a:pt x="41522" y="13140"/>
                      <a:pt x="41727" y="13140"/>
                    </a:cubicBezTo>
                    <a:cubicBezTo>
                      <a:pt x="42318" y="13117"/>
                      <a:pt x="42885" y="13046"/>
                      <a:pt x="43428" y="12880"/>
                    </a:cubicBezTo>
                    <a:cubicBezTo>
                      <a:pt x="44019" y="12739"/>
                      <a:pt x="44610" y="12526"/>
                      <a:pt x="45177" y="12290"/>
                    </a:cubicBezTo>
                    <a:cubicBezTo>
                      <a:pt x="45744" y="12053"/>
                      <a:pt x="46311" y="11793"/>
                      <a:pt x="46854" y="11534"/>
                    </a:cubicBezTo>
                    <a:cubicBezTo>
                      <a:pt x="47398" y="11226"/>
                      <a:pt x="47965" y="10943"/>
                      <a:pt x="48390" y="10518"/>
                    </a:cubicBezTo>
                    <a:lnTo>
                      <a:pt x="48555" y="10376"/>
                    </a:lnTo>
                    <a:cubicBezTo>
                      <a:pt x="48596" y="10335"/>
                      <a:pt x="48531" y="10277"/>
                      <a:pt x="48482" y="10277"/>
                    </a:cubicBezTo>
                    <a:close/>
                    <a:moveTo>
                      <a:pt x="16564" y="6808"/>
                    </a:moveTo>
                    <a:cubicBezTo>
                      <a:pt x="16564" y="6808"/>
                      <a:pt x="16540" y="6808"/>
                      <a:pt x="16564" y="6832"/>
                    </a:cubicBezTo>
                    <a:cubicBezTo>
                      <a:pt x="17721" y="7186"/>
                      <a:pt x="18737" y="7848"/>
                      <a:pt x="19612" y="8627"/>
                    </a:cubicBezTo>
                    <a:cubicBezTo>
                      <a:pt x="20439" y="9407"/>
                      <a:pt x="21100" y="10352"/>
                      <a:pt x="21644" y="11392"/>
                    </a:cubicBezTo>
                    <a:cubicBezTo>
                      <a:pt x="21927" y="11935"/>
                      <a:pt x="22163" y="12526"/>
                      <a:pt x="22376" y="13117"/>
                    </a:cubicBezTo>
                    <a:cubicBezTo>
                      <a:pt x="22385" y="13153"/>
                      <a:pt x="22408" y="13168"/>
                      <a:pt x="22431" y="13168"/>
                    </a:cubicBezTo>
                    <a:cubicBezTo>
                      <a:pt x="22469" y="13168"/>
                      <a:pt x="22509" y="13128"/>
                      <a:pt x="22494" y="13069"/>
                    </a:cubicBezTo>
                    <a:cubicBezTo>
                      <a:pt x="22140" y="11982"/>
                      <a:pt x="21644" y="10943"/>
                      <a:pt x="20982" y="10021"/>
                    </a:cubicBezTo>
                    <a:cubicBezTo>
                      <a:pt x="20250" y="9053"/>
                      <a:pt x="19399" y="8226"/>
                      <a:pt x="18383" y="7611"/>
                    </a:cubicBezTo>
                    <a:cubicBezTo>
                      <a:pt x="17840" y="7257"/>
                      <a:pt x="17202" y="6973"/>
                      <a:pt x="16564" y="6808"/>
                    </a:cubicBezTo>
                    <a:close/>
                    <a:moveTo>
                      <a:pt x="64190" y="11627"/>
                    </a:moveTo>
                    <a:cubicBezTo>
                      <a:pt x="64172" y="11627"/>
                      <a:pt x="64149" y="11634"/>
                      <a:pt x="64126" y="11652"/>
                    </a:cubicBezTo>
                    <a:cubicBezTo>
                      <a:pt x="63819" y="11888"/>
                      <a:pt x="63511" y="12101"/>
                      <a:pt x="63204" y="12337"/>
                    </a:cubicBezTo>
                    <a:cubicBezTo>
                      <a:pt x="62873" y="12526"/>
                      <a:pt x="62543" y="12739"/>
                      <a:pt x="62188" y="12928"/>
                    </a:cubicBezTo>
                    <a:cubicBezTo>
                      <a:pt x="62047" y="12998"/>
                      <a:pt x="61834" y="13117"/>
                      <a:pt x="61621" y="13211"/>
                    </a:cubicBezTo>
                    <a:cubicBezTo>
                      <a:pt x="62330" y="12928"/>
                      <a:pt x="63039" y="12573"/>
                      <a:pt x="63700" y="12124"/>
                    </a:cubicBezTo>
                    <a:cubicBezTo>
                      <a:pt x="63866" y="12006"/>
                      <a:pt x="64055" y="11864"/>
                      <a:pt x="64220" y="11746"/>
                    </a:cubicBezTo>
                    <a:cubicBezTo>
                      <a:pt x="64273" y="11693"/>
                      <a:pt x="64247" y="11627"/>
                      <a:pt x="64190" y="11627"/>
                    </a:cubicBezTo>
                    <a:close/>
                    <a:moveTo>
                      <a:pt x="15382" y="6099"/>
                    </a:moveTo>
                    <a:cubicBezTo>
                      <a:pt x="15382" y="6099"/>
                      <a:pt x="15359" y="6123"/>
                      <a:pt x="15382" y="6123"/>
                    </a:cubicBezTo>
                    <a:cubicBezTo>
                      <a:pt x="16115" y="6312"/>
                      <a:pt x="16824" y="6572"/>
                      <a:pt x="17532" y="6903"/>
                    </a:cubicBezTo>
                    <a:cubicBezTo>
                      <a:pt x="18241" y="7210"/>
                      <a:pt x="18926" y="7588"/>
                      <a:pt x="19541" y="8084"/>
                    </a:cubicBezTo>
                    <a:cubicBezTo>
                      <a:pt x="20155" y="8509"/>
                      <a:pt x="20722" y="9005"/>
                      <a:pt x="21266" y="9549"/>
                    </a:cubicBezTo>
                    <a:cubicBezTo>
                      <a:pt x="21762" y="10092"/>
                      <a:pt x="22234" y="10636"/>
                      <a:pt x="22636" y="11274"/>
                    </a:cubicBezTo>
                    <a:cubicBezTo>
                      <a:pt x="23061" y="11888"/>
                      <a:pt x="23416" y="12502"/>
                      <a:pt x="23699" y="13187"/>
                    </a:cubicBezTo>
                    <a:cubicBezTo>
                      <a:pt x="23746" y="13282"/>
                      <a:pt x="23794" y="13353"/>
                      <a:pt x="23817" y="13424"/>
                    </a:cubicBezTo>
                    <a:cubicBezTo>
                      <a:pt x="23835" y="13442"/>
                      <a:pt x="23857" y="13449"/>
                      <a:pt x="23875" y="13449"/>
                    </a:cubicBezTo>
                    <a:cubicBezTo>
                      <a:pt x="23905" y="13449"/>
                      <a:pt x="23926" y="13429"/>
                      <a:pt x="23912" y="13400"/>
                    </a:cubicBezTo>
                    <a:cubicBezTo>
                      <a:pt x="23652" y="12715"/>
                      <a:pt x="23298" y="12053"/>
                      <a:pt x="22920" y="11439"/>
                    </a:cubicBezTo>
                    <a:cubicBezTo>
                      <a:pt x="22518" y="10825"/>
                      <a:pt x="22045" y="10234"/>
                      <a:pt x="21549" y="9691"/>
                    </a:cubicBezTo>
                    <a:cubicBezTo>
                      <a:pt x="21053" y="9147"/>
                      <a:pt x="20486" y="8627"/>
                      <a:pt x="19872" y="8178"/>
                    </a:cubicBezTo>
                    <a:cubicBezTo>
                      <a:pt x="19257" y="7706"/>
                      <a:pt x="18572" y="7304"/>
                      <a:pt x="17863" y="6973"/>
                    </a:cubicBezTo>
                    <a:cubicBezTo>
                      <a:pt x="17154" y="6619"/>
                      <a:pt x="16422" y="6336"/>
                      <a:pt x="15642" y="6146"/>
                    </a:cubicBezTo>
                    <a:cubicBezTo>
                      <a:pt x="15548" y="6123"/>
                      <a:pt x="15477" y="6123"/>
                      <a:pt x="15382" y="6099"/>
                    </a:cubicBezTo>
                    <a:close/>
                    <a:moveTo>
                      <a:pt x="48531" y="11645"/>
                    </a:moveTo>
                    <a:cubicBezTo>
                      <a:pt x="48517" y="11645"/>
                      <a:pt x="48502" y="11647"/>
                      <a:pt x="48484" y="11652"/>
                    </a:cubicBezTo>
                    <a:cubicBezTo>
                      <a:pt x="47988" y="12006"/>
                      <a:pt x="47398" y="12290"/>
                      <a:pt x="46783" y="12526"/>
                    </a:cubicBezTo>
                    <a:cubicBezTo>
                      <a:pt x="46145" y="12762"/>
                      <a:pt x="45507" y="12975"/>
                      <a:pt x="44846" y="13093"/>
                    </a:cubicBezTo>
                    <a:cubicBezTo>
                      <a:pt x="44184" y="13235"/>
                      <a:pt x="43499" y="13329"/>
                      <a:pt x="42814" y="13353"/>
                    </a:cubicBezTo>
                    <a:cubicBezTo>
                      <a:pt x="42459" y="13376"/>
                      <a:pt x="42105" y="13388"/>
                      <a:pt x="41748" y="13388"/>
                    </a:cubicBezTo>
                    <a:cubicBezTo>
                      <a:pt x="41390" y="13388"/>
                      <a:pt x="41030" y="13376"/>
                      <a:pt x="40664" y="13353"/>
                    </a:cubicBezTo>
                    <a:cubicBezTo>
                      <a:pt x="39955" y="13329"/>
                      <a:pt x="39246" y="13235"/>
                      <a:pt x="38537" y="13140"/>
                    </a:cubicBezTo>
                    <a:cubicBezTo>
                      <a:pt x="38443" y="13140"/>
                      <a:pt x="38348" y="13117"/>
                      <a:pt x="38277" y="13117"/>
                    </a:cubicBezTo>
                    <a:cubicBezTo>
                      <a:pt x="38277" y="13117"/>
                      <a:pt x="38230" y="13140"/>
                      <a:pt x="38277" y="13140"/>
                    </a:cubicBezTo>
                    <a:lnTo>
                      <a:pt x="39317" y="13329"/>
                    </a:lnTo>
                    <a:cubicBezTo>
                      <a:pt x="39671" y="13400"/>
                      <a:pt x="40049" y="13424"/>
                      <a:pt x="40380" y="13447"/>
                    </a:cubicBezTo>
                    <a:cubicBezTo>
                      <a:pt x="40881" y="13481"/>
                      <a:pt x="41406" y="13514"/>
                      <a:pt x="41921" y="13514"/>
                    </a:cubicBezTo>
                    <a:cubicBezTo>
                      <a:pt x="42135" y="13514"/>
                      <a:pt x="42346" y="13508"/>
                      <a:pt x="42554" y="13495"/>
                    </a:cubicBezTo>
                    <a:cubicBezTo>
                      <a:pt x="43263" y="13471"/>
                      <a:pt x="43924" y="13424"/>
                      <a:pt x="44610" y="13306"/>
                    </a:cubicBezTo>
                    <a:cubicBezTo>
                      <a:pt x="45271" y="13187"/>
                      <a:pt x="45909" y="12998"/>
                      <a:pt x="46571" y="12762"/>
                    </a:cubicBezTo>
                    <a:cubicBezTo>
                      <a:pt x="47185" y="12526"/>
                      <a:pt x="47799" y="12242"/>
                      <a:pt x="48366" y="11888"/>
                    </a:cubicBezTo>
                    <a:cubicBezTo>
                      <a:pt x="48414" y="11817"/>
                      <a:pt x="48508" y="11793"/>
                      <a:pt x="48579" y="11723"/>
                    </a:cubicBezTo>
                    <a:cubicBezTo>
                      <a:pt x="48617" y="11684"/>
                      <a:pt x="48593" y="11645"/>
                      <a:pt x="48531" y="11645"/>
                    </a:cubicBezTo>
                    <a:close/>
                    <a:moveTo>
                      <a:pt x="22920" y="7895"/>
                    </a:moveTo>
                    <a:cubicBezTo>
                      <a:pt x="22920" y="7895"/>
                      <a:pt x="22872" y="7895"/>
                      <a:pt x="22920" y="7919"/>
                    </a:cubicBezTo>
                    <a:cubicBezTo>
                      <a:pt x="23156" y="8131"/>
                      <a:pt x="23416" y="8344"/>
                      <a:pt x="23652" y="8533"/>
                    </a:cubicBezTo>
                    <a:lnTo>
                      <a:pt x="24361" y="9171"/>
                    </a:lnTo>
                    <a:lnTo>
                      <a:pt x="25778" y="10399"/>
                    </a:lnTo>
                    <a:cubicBezTo>
                      <a:pt x="26724" y="11203"/>
                      <a:pt x="27716" y="11959"/>
                      <a:pt x="28826" y="12644"/>
                    </a:cubicBezTo>
                    <a:cubicBezTo>
                      <a:pt x="29417" y="13046"/>
                      <a:pt x="30055" y="13353"/>
                      <a:pt x="30669" y="13684"/>
                    </a:cubicBezTo>
                    <a:cubicBezTo>
                      <a:pt x="30669" y="13660"/>
                      <a:pt x="30740" y="13636"/>
                      <a:pt x="30740" y="13589"/>
                    </a:cubicBezTo>
                    <a:cubicBezTo>
                      <a:pt x="30764" y="13565"/>
                      <a:pt x="30740" y="13542"/>
                      <a:pt x="30717" y="13495"/>
                    </a:cubicBezTo>
                    <a:cubicBezTo>
                      <a:pt x="29582" y="12904"/>
                      <a:pt x="28496" y="12290"/>
                      <a:pt x="27480" y="11557"/>
                    </a:cubicBezTo>
                    <a:cubicBezTo>
                      <a:pt x="26464" y="10825"/>
                      <a:pt x="25519" y="9998"/>
                      <a:pt x="24573" y="9194"/>
                    </a:cubicBezTo>
                    <a:cubicBezTo>
                      <a:pt x="24290" y="8958"/>
                      <a:pt x="24030" y="8745"/>
                      <a:pt x="23770" y="8509"/>
                    </a:cubicBezTo>
                    <a:cubicBezTo>
                      <a:pt x="23510" y="8297"/>
                      <a:pt x="23203" y="8060"/>
                      <a:pt x="22920" y="7895"/>
                    </a:cubicBezTo>
                    <a:close/>
                    <a:moveTo>
                      <a:pt x="23109" y="8273"/>
                    </a:moveTo>
                    <a:cubicBezTo>
                      <a:pt x="23534" y="8698"/>
                      <a:pt x="23912" y="9100"/>
                      <a:pt x="24361" y="9525"/>
                    </a:cubicBezTo>
                    <a:cubicBezTo>
                      <a:pt x="24762" y="9903"/>
                      <a:pt x="25211" y="10329"/>
                      <a:pt x="25660" y="10707"/>
                    </a:cubicBezTo>
                    <a:cubicBezTo>
                      <a:pt x="26086" y="11085"/>
                      <a:pt x="26535" y="11439"/>
                      <a:pt x="26983" y="11817"/>
                    </a:cubicBezTo>
                    <a:cubicBezTo>
                      <a:pt x="27432" y="12171"/>
                      <a:pt x="27858" y="12526"/>
                      <a:pt x="28330" y="12857"/>
                    </a:cubicBezTo>
                    <a:cubicBezTo>
                      <a:pt x="28874" y="13211"/>
                      <a:pt x="29441" y="13542"/>
                      <a:pt x="30031" y="13778"/>
                    </a:cubicBezTo>
                    <a:cubicBezTo>
                      <a:pt x="30038" y="13780"/>
                      <a:pt x="30044" y="13781"/>
                      <a:pt x="30050" y="13781"/>
                    </a:cubicBezTo>
                    <a:cubicBezTo>
                      <a:pt x="30110" y="13781"/>
                      <a:pt x="30143" y="13681"/>
                      <a:pt x="30079" y="13660"/>
                    </a:cubicBezTo>
                    <a:cubicBezTo>
                      <a:pt x="29559" y="13424"/>
                      <a:pt x="29039" y="13164"/>
                      <a:pt x="28566" y="12833"/>
                    </a:cubicBezTo>
                    <a:cubicBezTo>
                      <a:pt x="28047" y="12479"/>
                      <a:pt x="27598" y="12148"/>
                      <a:pt x="27172" y="11793"/>
                    </a:cubicBezTo>
                    <a:cubicBezTo>
                      <a:pt x="26251" y="11085"/>
                      <a:pt x="25377" y="10352"/>
                      <a:pt x="24526" y="9572"/>
                    </a:cubicBezTo>
                    <a:cubicBezTo>
                      <a:pt x="24054" y="9147"/>
                      <a:pt x="23558" y="8722"/>
                      <a:pt x="23109" y="8273"/>
                    </a:cubicBezTo>
                    <a:close/>
                    <a:moveTo>
                      <a:pt x="64397" y="12038"/>
                    </a:moveTo>
                    <a:cubicBezTo>
                      <a:pt x="64380" y="12038"/>
                      <a:pt x="64360" y="12043"/>
                      <a:pt x="64338" y="12053"/>
                    </a:cubicBezTo>
                    <a:cubicBezTo>
                      <a:pt x="63960" y="12360"/>
                      <a:pt x="63559" y="12620"/>
                      <a:pt x="63133" y="12857"/>
                    </a:cubicBezTo>
                    <a:cubicBezTo>
                      <a:pt x="62684" y="13093"/>
                      <a:pt x="62283" y="13306"/>
                      <a:pt x="61810" y="13471"/>
                    </a:cubicBezTo>
                    <a:cubicBezTo>
                      <a:pt x="61550" y="13565"/>
                      <a:pt x="61314" y="13684"/>
                      <a:pt x="61031" y="13731"/>
                    </a:cubicBezTo>
                    <a:cubicBezTo>
                      <a:pt x="61007" y="13731"/>
                      <a:pt x="61031" y="13802"/>
                      <a:pt x="61078" y="13802"/>
                    </a:cubicBezTo>
                    <a:cubicBezTo>
                      <a:pt x="62023" y="13542"/>
                      <a:pt x="62921" y="13117"/>
                      <a:pt x="63748" y="12620"/>
                    </a:cubicBezTo>
                    <a:cubicBezTo>
                      <a:pt x="63984" y="12479"/>
                      <a:pt x="64220" y="12313"/>
                      <a:pt x="64433" y="12148"/>
                    </a:cubicBezTo>
                    <a:cubicBezTo>
                      <a:pt x="64488" y="12093"/>
                      <a:pt x="64458" y="12038"/>
                      <a:pt x="64397" y="12038"/>
                    </a:cubicBezTo>
                    <a:close/>
                    <a:moveTo>
                      <a:pt x="65141" y="11557"/>
                    </a:moveTo>
                    <a:cubicBezTo>
                      <a:pt x="65121" y="11557"/>
                      <a:pt x="65102" y="11565"/>
                      <a:pt x="65094" y="11581"/>
                    </a:cubicBezTo>
                    <a:cubicBezTo>
                      <a:pt x="65000" y="11723"/>
                      <a:pt x="64905" y="11912"/>
                      <a:pt x="64811" y="12030"/>
                    </a:cubicBezTo>
                    <a:cubicBezTo>
                      <a:pt x="64693" y="12171"/>
                      <a:pt x="64575" y="12290"/>
                      <a:pt x="64433" y="12408"/>
                    </a:cubicBezTo>
                    <a:lnTo>
                      <a:pt x="63984" y="12762"/>
                    </a:lnTo>
                    <a:cubicBezTo>
                      <a:pt x="63842" y="12880"/>
                      <a:pt x="63700" y="12975"/>
                      <a:pt x="63559" y="13093"/>
                    </a:cubicBezTo>
                    <a:cubicBezTo>
                      <a:pt x="63252" y="13306"/>
                      <a:pt x="62897" y="13424"/>
                      <a:pt x="62566" y="13542"/>
                    </a:cubicBezTo>
                    <a:cubicBezTo>
                      <a:pt x="62212" y="13660"/>
                      <a:pt x="61834" y="13731"/>
                      <a:pt x="61456" y="13873"/>
                    </a:cubicBezTo>
                    <a:cubicBezTo>
                      <a:pt x="61031" y="13991"/>
                      <a:pt x="60629" y="14109"/>
                      <a:pt x="60204" y="14180"/>
                    </a:cubicBezTo>
                    <a:lnTo>
                      <a:pt x="60204" y="14227"/>
                    </a:lnTo>
                    <a:cubicBezTo>
                      <a:pt x="60369" y="14227"/>
                      <a:pt x="60534" y="14227"/>
                      <a:pt x="60723" y="14156"/>
                    </a:cubicBezTo>
                    <a:cubicBezTo>
                      <a:pt x="60912" y="14133"/>
                      <a:pt x="61101" y="14062"/>
                      <a:pt x="61314" y="14014"/>
                    </a:cubicBezTo>
                    <a:cubicBezTo>
                      <a:pt x="61692" y="13920"/>
                      <a:pt x="62070" y="13802"/>
                      <a:pt x="62448" y="13707"/>
                    </a:cubicBezTo>
                    <a:cubicBezTo>
                      <a:pt x="62803" y="13636"/>
                      <a:pt x="63157" y="13471"/>
                      <a:pt x="63488" y="13282"/>
                    </a:cubicBezTo>
                    <a:cubicBezTo>
                      <a:pt x="63677" y="13187"/>
                      <a:pt x="63819" y="13069"/>
                      <a:pt x="63960" y="12951"/>
                    </a:cubicBezTo>
                    <a:cubicBezTo>
                      <a:pt x="64102" y="12833"/>
                      <a:pt x="64268" y="12739"/>
                      <a:pt x="64409" y="12620"/>
                    </a:cubicBezTo>
                    <a:cubicBezTo>
                      <a:pt x="64575" y="12502"/>
                      <a:pt x="64740" y="12360"/>
                      <a:pt x="64882" y="12171"/>
                    </a:cubicBezTo>
                    <a:cubicBezTo>
                      <a:pt x="65024" y="12030"/>
                      <a:pt x="65142" y="11841"/>
                      <a:pt x="65213" y="11652"/>
                    </a:cubicBezTo>
                    <a:cubicBezTo>
                      <a:pt x="65228" y="11589"/>
                      <a:pt x="65181" y="11557"/>
                      <a:pt x="65141" y="11557"/>
                    </a:cubicBezTo>
                    <a:close/>
                    <a:moveTo>
                      <a:pt x="22282" y="7682"/>
                    </a:moveTo>
                    <a:cubicBezTo>
                      <a:pt x="22282" y="7682"/>
                      <a:pt x="22258" y="7682"/>
                      <a:pt x="22258" y="7730"/>
                    </a:cubicBezTo>
                    <a:cubicBezTo>
                      <a:pt x="22731" y="8273"/>
                      <a:pt x="23179" y="8840"/>
                      <a:pt x="23676" y="9407"/>
                    </a:cubicBezTo>
                    <a:cubicBezTo>
                      <a:pt x="24172" y="9927"/>
                      <a:pt x="24692" y="10470"/>
                      <a:pt x="25211" y="10966"/>
                    </a:cubicBezTo>
                    <a:cubicBezTo>
                      <a:pt x="25755" y="11463"/>
                      <a:pt x="26298" y="11935"/>
                      <a:pt x="26889" y="12360"/>
                    </a:cubicBezTo>
                    <a:cubicBezTo>
                      <a:pt x="27456" y="12762"/>
                      <a:pt x="28070" y="13164"/>
                      <a:pt x="28708" y="13471"/>
                    </a:cubicBezTo>
                    <a:cubicBezTo>
                      <a:pt x="29015" y="13660"/>
                      <a:pt x="29323" y="13802"/>
                      <a:pt x="29653" y="13944"/>
                    </a:cubicBezTo>
                    <a:cubicBezTo>
                      <a:pt x="29960" y="14109"/>
                      <a:pt x="30315" y="14227"/>
                      <a:pt x="30646" y="14345"/>
                    </a:cubicBezTo>
                    <a:cubicBezTo>
                      <a:pt x="30740" y="14369"/>
                      <a:pt x="30835" y="14392"/>
                      <a:pt x="30906" y="14392"/>
                    </a:cubicBezTo>
                    <a:cubicBezTo>
                      <a:pt x="30914" y="14395"/>
                      <a:pt x="30922" y="14396"/>
                      <a:pt x="30929" y="14396"/>
                    </a:cubicBezTo>
                    <a:cubicBezTo>
                      <a:pt x="31004" y="14396"/>
                      <a:pt x="31017" y="14296"/>
                      <a:pt x="30953" y="14274"/>
                    </a:cubicBezTo>
                    <a:cubicBezTo>
                      <a:pt x="30315" y="14038"/>
                      <a:pt x="29653" y="13802"/>
                      <a:pt x="29015" y="13471"/>
                    </a:cubicBezTo>
                    <a:cubicBezTo>
                      <a:pt x="28401" y="13140"/>
                      <a:pt x="27787" y="12809"/>
                      <a:pt x="27196" y="12384"/>
                    </a:cubicBezTo>
                    <a:cubicBezTo>
                      <a:pt x="26605" y="11982"/>
                      <a:pt x="26038" y="11534"/>
                      <a:pt x="25519" y="11061"/>
                    </a:cubicBezTo>
                    <a:cubicBezTo>
                      <a:pt x="24975" y="10588"/>
                      <a:pt x="24455" y="10045"/>
                      <a:pt x="23936" y="9525"/>
                    </a:cubicBezTo>
                    <a:cubicBezTo>
                      <a:pt x="23439" y="8982"/>
                      <a:pt x="22943" y="8462"/>
                      <a:pt x="22471" y="7895"/>
                    </a:cubicBezTo>
                    <a:cubicBezTo>
                      <a:pt x="22400" y="7848"/>
                      <a:pt x="22352" y="7753"/>
                      <a:pt x="22282" y="7682"/>
                    </a:cubicBezTo>
                    <a:close/>
                    <a:moveTo>
                      <a:pt x="19375" y="7493"/>
                    </a:moveTo>
                    <a:lnTo>
                      <a:pt x="19375" y="7493"/>
                    </a:lnTo>
                    <a:cubicBezTo>
                      <a:pt x="19612" y="7682"/>
                      <a:pt x="19848" y="7871"/>
                      <a:pt x="20084" y="8037"/>
                    </a:cubicBezTo>
                    <a:cubicBezTo>
                      <a:pt x="20321" y="8226"/>
                      <a:pt x="20557" y="8438"/>
                      <a:pt x="20746" y="8627"/>
                    </a:cubicBezTo>
                    <a:cubicBezTo>
                      <a:pt x="21195" y="9053"/>
                      <a:pt x="21620" y="9454"/>
                      <a:pt x="22022" y="9903"/>
                    </a:cubicBezTo>
                    <a:cubicBezTo>
                      <a:pt x="22400" y="10352"/>
                      <a:pt x="22801" y="10825"/>
                      <a:pt x="23109" y="11321"/>
                    </a:cubicBezTo>
                    <a:cubicBezTo>
                      <a:pt x="23439" y="11817"/>
                      <a:pt x="23746" y="12337"/>
                      <a:pt x="24006" y="12857"/>
                    </a:cubicBezTo>
                    <a:cubicBezTo>
                      <a:pt x="24266" y="13400"/>
                      <a:pt x="24503" y="13920"/>
                      <a:pt x="24715" y="14487"/>
                    </a:cubicBezTo>
                    <a:cubicBezTo>
                      <a:pt x="24739" y="14534"/>
                      <a:pt x="24762" y="14629"/>
                      <a:pt x="24810" y="14700"/>
                    </a:cubicBezTo>
                    <a:cubicBezTo>
                      <a:pt x="24818" y="14716"/>
                      <a:pt x="24838" y="14724"/>
                      <a:pt x="24860" y="14724"/>
                    </a:cubicBezTo>
                    <a:cubicBezTo>
                      <a:pt x="24899" y="14724"/>
                      <a:pt x="24943" y="14698"/>
                      <a:pt x="24928" y="14652"/>
                    </a:cubicBezTo>
                    <a:cubicBezTo>
                      <a:pt x="24739" y="14109"/>
                      <a:pt x="24503" y="13542"/>
                      <a:pt x="24243" y="12998"/>
                    </a:cubicBezTo>
                    <a:cubicBezTo>
                      <a:pt x="23983" y="12502"/>
                      <a:pt x="23676" y="11959"/>
                      <a:pt x="23345" y="11463"/>
                    </a:cubicBezTo>
                    <a:cubicBezTo>
                      <a:pt x="23038" y="10966"/>
                      <a:pt x="22683" y="10494"/>
                      <a:pt x="22282" y="10021"/>
                    </a:cubicBezTo>
                    <a:cubicBezTo>
                      <a:pt x="21904" y="9549"/>
                      <a:pt x="21502" y="9147"/>
                      <a:pt x="21029" y="8722"/>
                    </a:cubicBezTo>
                    <a:cubicBezTo>
                      <a:pt x="20793" y="8509"/>
                      <a:pt x="20580" y="8320"/>
                      <a:pt x="20321" y="8131"/>
                    </a:cubicBezTo>
                    <a:cubicBezTo>
                      <a:pt x="20061" y="7966"/>
                      <a:pt x="19848" y="7753"/>
                      <a:pt x="19564" y="7611"/>
                    </a:cubicBezTo>
                    <a:cubicBezTo>
                      <a:pt x="19517" y="7564"/>
                      <a:pt x="19423" y="7517"/>
                      <a:pt x="19375" y="7493"/>
                    </a:cubicBezTo>
                    <a:close/>
                    <a:moveTo>
                      <a:pt x="25542" y="11581"/>
                    </a:moveTo>
                    <a:cubicBezTo>
                      <a:pt x="26038" y="12077"/>
                      <a:pt x="26535" y="12597"/>
                      <a:pt x="27102" y="13022"/>
                    </a:cubicBezTo>
                    <a:cubicBezTo>
                      <a:pt x="27669" y="13471"/>
                      <a:pt x="28259" y="13896"/>
                      <a:pt x="28874" y="14203"/>
                    </a:cubicBezTo>
                    <a:cubicBezTo>
                      <a:pt x="29228" y="14392"/>
                      <a:pt x="29582" y="14558"/>
                      <a:pt x="29960" y="14723"/>
                    </a:cubicBezTo>
                    <a:cubicBezTo>
                      <a:pt x="29968" y="14726"/>
                      <a:pt x="29975" y="14727"/>
                      <a:pt x="29982" y="14727"/>
                    </a:cubicBezTo>
                    <a:cubicBezTo>
                      <a:pt x="30036" y="14727"/>
                      <a:pt x="30050" y="14650"/>
                      <a:pt x="30008" y="14629"/>
                    </a:cubicBezTo>
                    <a:cubicBezTo>
                      <a:pt x="29701" y="14511"/>
                      <a:pt x="29370" y="14369"/>
                      <a:pt x="29063" y="14180"/>
                    </a:cubicBezTo>
                    <a:cubicBezTo>
                      <a:pt x="28756" y="14014"/>
                      <a:pt x="28425" y="13825"/>
                      <a:pt x="28141" y="13660"/>
                    </a:cubicBezTo>
                    <a:cubicBezTo>
                      <a:pt x="27551" y="13258"/>
                      <a:pt x="26983" y="12857"/>
                      <a:pt x="26464" y="12384"/>
                    </a:cubicBezTo>
                    <a:lnTo>
                      <a:pt x="25566" y="11581"/>
                    </a:lnTo>
                    <a:close/>
                    <a:moveTo>
                      <a:pt x="32536" y="13235"/>
                    </a:moveTo>
                    <a:cubicBezTo>
                      <a:pt x="32630" y="13495"/>
                      <a:pt x="32749" y="13778"/>
                      <a:pt x="32843" y="14038"/>
                    </a:cubicBezTo>
                    <a:cubicBezTo>
                      <a:pt x="32961" y="14298"/>
                      <a:pt x="33032" y="14581"/>
                      <a:pt x="33197" y="14818"/>
                    </a:cubicBezTo>
                    <a:cubicBezTo>
                      <a:pt x="33204" y="14824"/>
                      <a:pt x="33212" y="14827"/>
                      <a:pt x="33220" y="14827"/>
                    </a:cubicBezTo>
                    <a:cubicBezTo>
                      <a:pt x="33241" y="14827"/>
                      <a:pt x="33262" y="14805"/>
                      <a:pt x="33245" y="14770"/>
                    </a:cubicBezTo>
                    <a:cubicBezTo>
                      <a:pt x="33150" y="14511"/>
                      <a:pt x="33008" y="14251"/>
                      <a:pt x="32890" y="14014"/>
                    </a:cubicBezTo>
                    <a:cubicBezTo>
                      <a:pt x="32772" y="13731"/>
                      <a:pt x="32654" y="13471"/>
                      <a:pt x="32536" y="13235"/>
                    </a:cubicBezTo>
                    <a:close/>
                    <a:moveTo>
                      <a:pt x="30953" y="10612"/>
                    </a:moveTo>
                    <a:cubicBezTo>
                      <a:pt x="31355" y="11108"/>
                      <a:pt x="31780" y="11628"/>
                      <a:pt x="32134" y="12148"/>
                    </a:cubicBezTo>
                    <a:cubicBezTo>
                      <a:pt x="32489" y="12691"/>
                      <a:pt x="32796" y="13235"/>
                      <a:pt x="33103" y="13825"/>
                    </a:cubicBezTo>
                    <a:lnTo>
                      <a:pt x="33552" y="14818"/>
                    </a:lnTo>
                    <a:cubicBezTo>
                      <a:pt x="33560" y="14834"/>
                      <a:pt x="33572" y="14842"/>
                      <a:pt x="33583" y="14842"/>
                    </a:cubicBezTo>
                    <a:cubicBezTo>
                      <a:pt x="33603" y="14842"/>
                      <a:pt x="33623" y="14816"/>
                      <a:pt x="33623" y="14770"/>
                    </a:cubicBezTo>
                    <a:cubicBezTo>
                      <a:pt x="33552" y="14440"/>
                      <a:pt x="33386" y="14156"/>
                      <a:pt x="33268" y="13896"/>
                    </a:cubicBezTo>
                    <a:cubicBezTo>
                      <a:pt x="33127" y="13636"/>
                      <a:pt x="32985" y="13329"/>
                      <a:pt x="32796" y="13069"/>
                    </a:cubicBezTo>
                    <a:cubicBezTo>
                      <a:pt x="32489" y="12502"/>
                      <a:pt x="32134" y="11935"/>
                      <a:pt x="31709" y="11439"/>
                    </a:cubicBezTo>
                    <a:cubicBezTo>
                      <a:pt x="31473" y="11155"/>
                      <a:pt x="31236" y="10872"/>
                      <a:pt x="30976" y="10612"/>
                    </a:cubicBezTo>
                    <a:close/>
                    <a:moveTo>
                      <a:pt x="32473" y="11893"/>
                    </a:moveTo>
                    <a:cubicBezTo>
                      <a:pt x="32582" y="12040"/>
                      <a:pt x="32681" y="12212"/>
                      <a:pt x="32796" y="12384"/>
                    </a:cubicBezTo>
                    <a:cubicBezTo>
                      <a:pt x="32914" y="12597"/>
                      <a:pt x="33032" y="12762"/>
                      <a:pt x="33150" y="12975"/>
                    </a:cubicBezTo>
                    <a:cubicBezTo>
                      <a:pt x="33363" y="13353"/>
                      <a:pt x="33575" y="13778"/>
                      <a:pt x="33741" y="14180"/>
                    </a:cubicBezTo>
                    <a:cubicBezTo>
                      <a:pt x="33835" y="14416"/>
                      <a:pt x="33906" y="14652"/>
                      <a:pt x="33954" y="14889"/>
                    </a:cubicBezTo>
                    <a:cubicBezTo>
                      <a:pt x="33954" y="14916"/>
                      <a:pt x="33968" y="14926"/>
                      <a:pt x="33986" y="14926"/>
                    </a:cubicBezTo>
                    <a:cubicBezTo>
                      <a:pt x="34013" y="14926"/>
                      <a:pt x="34048" y="14903"/>
                      <a:pt x="34048" y="14889"/>
                    </a:cubicBezTo>
                    <a:cubicBezTo>
                      <a:pt x="34024" y="14440"/>
                      <a:pt x="33835" y="14038"/>
                      <a:pt x="33623" y="13660"/>
                    </a:cubicBezTo>
                    <a:cubicBezTo>
                      <a:pt x="33386" y="13211"/>
                      <a:pt x="33150" y="12809"/>
                      <a:pt x="32890" y="12408"/>
                    </a:cubicBezTo>
                    <a:cubicBezTo>
                      <a:pt x="32771" y="12248"/>
                      <a:pt x="32617" y="12072"/>
                      <a:pt x="32473" y="11893"/>
                    </a:cubicBezTo>
                    <a:close/>
                    <a:moveTo>
                      <a:pt x="20911" y="9549"/>
                    </a:moveTo>
                    <a:lnTo>
                      <a:pt x="20911" y="9549"/>
                    </a:lnTo>
                    <a:cubicBezTo>
                      <a:pt x="21384" y="10258"/>
                      <a:pt x="21974" y="10919"/>
                      <a:pt x="22400" y="11628"/>
                    </a:cubicBezTo>
                    <a:cubicBezTo>
                      <a:pt x="22849" y="12290"/>
                      <a:pt x="23179" y="13069"/>
                      <a:pt x="23534" y="13778"/>
                    </a:cubicBezTo>
                    <a:cubicBezTo>
                      <a:pt x="23746" y="14180"/>
                      <a:pt x="23936" y="14581"/>
                      <a:pt x="24219" y="14959"/>
                    </a:cubicBezTo>
                    <a:cubicBezTo>
                      <a:pt x="24225" y="14965"/>
                      <a:pt x="24235" y="14968"/>
                      <a:pt x="24247" y="14968"/>
                    </a:cubicBezTo>
                    <a:cubicBezTo>
                      <a:pt x="24281" y="14968"/>
                      <a:pt x="24325" y="14942"/>
                      <a:pt x="24290" y="14889"/>
                    </a:cubicBezTo>
                    <a:cubicBezTo>
                      <a:pt x="23817" y="14251"/>
                      <a:pt x="23510" y="13518"/>
                      <a:pt x="23156" y="12762"/>
                    </a:cubicBezTo>
                    <a:cubicBezTo>
                      <a:pt x="22967" y="12408"/>
                      <a:pt x="22801" y="12053"/>
                      <a:pt x="22565" y="11699"/>
                    </a:cubicBezTo>
                    <a:cubicBezTo>
                      <a:pt x="22305" y="11345"/>
                      <a:pt x="22093" y="10990"/>
                      <a:pt x="21809" y="10683"/>
                    </a:cubicBezTo>
                    <a:cubicBezTo>
                      <a:pt x="21526" y="10281"/>
                      <a:pt x="21195" y="9927"/>
                      <a:pt x="20911" y="9549"/>
                    </a:cubicBezTo>
                    <a:close/>
                    <a:moveTo>
                      <a:pt x="51289" y="12900"/>
                    </a:moveTo>
                    <a:cubicBezTo>
                      <a:pt x="51283" y="12900"/>
                      <a:pt x="51278" y="12901"/>
                      <a:pt x="51272" y="12904"/>
                    </a:cubicBezTo>
                    <a:cubicBezTo>
                      <a:pt x="50233" y="13565"/>
                      <a:pt x="49217" y="14203"/>
                      <a:pt x="48154" y="14770"/>
                    </a:cubicBezTo>
                    <a:cubicBezTo>
                      <a:pt x="47870" y="14959"/>
                      <a:pt x="47563" y="15125"/>
                      <a:pt x="47256" y="15243"/>
                    </a:cubicBezTo>
                    <a:cubicBezTo>
                      <a:pt x="47799" y="15054"/>
                      <a:pt x="48366" y="14770"/>
                      <a:pt x="48910" y="14487"/>
                    </a:cubicBezTo>
                    <a:cubicBezTo>
                      <a:pt x="49429" y="14180"/>
                      <a:pt x="49949" y="13896"/>
                      <a:pt x="50469" y="13565"/>
                    </a:cubicBezTo>
                    <a:cubicBezTo>
                      <a:pt x="50753" y="13376"/>
                      <a:pt x="51036" y="13211"/>
                      <a:pt x="51320" y="12998"/>
                    </a:cubicBezTo>
                    <a:cubicBezTo>
                      <a:pt x="51383" y="12977"/>
                      <a:pt x="51334" y="12900"/>
                      <a:pt x="51289" y="12900"/>
                    </a:cubicBezTo>
                    <a:close/>
                    <a:moveTo>
                      <a:pt x="58663" y="10144"/>
                    </a:moveTo>
                    <a:cubicBezTo>
                      <a:pt x="58649" y="10144"/>
                      <a:pt x="58634" y="10150"/>
                      <a:pt x="58621" y="10163"/>
                    </a:cubicBezTo>
                    <a:cubicBezTo>
                      <a:pt x="58337" y="10494"/>
                      <a:pt x="58172" y="10872"/>
                      <a:pt x="57983" y="11226"/>
                    </a:cubicBezTo>
                    <a:cubicBezTo>
                      <a:pt x="57817" y="11628"/>
                      <a:pt x="57605" y="11959"/>
                      <a:pt x="57368" y="12313"/>
                    </a:cubicBezTo>
                    <a:cubicBezTo>
                      <a:pt x="57132" y="12715"/>
                      <a:pt x="56872" y="13046"/>
                      <a:pt x="56612" y="13400"/>
                    </a:cubicBezTo>
                    <a:cubicBezTo>
                      <a:pt x="56352" y="13707"/>
                      <a:pt x="56116" y="14038"/>
                      <a:pt x="55833" y="14322"/>
                    </a:cubicBezTo>
                    <a:cubicBezTo>
                      <a:pt x="55549" y="14676"/>
                      <a:pt x="55218" y="15007"/>
                      <a:pt x="54840" y="15267"/>
                    </a:cubicBezTo>
                    <a:lnTo>
                      <a:pt x="54840" y="15314"/>
                    </a:lnTo>
                    <a:cubicBezTo>
                      <a:pt x="55195" y="15101"/>
                      <a:pt x="55525" y="14841"/>
                      <a:pt x="55785" y="14534"/>
                    </a:cubicBezTo>
                    <a:cubicBezTo>
                      <a:pt x="56069" y="14251"/>
                      <a:pt x="56329" y="13920"/>
                      <a:pt x="56565" y="13589"/>
                    </a:cubicBezTo>
                    <a:cubicBezTo>
                      <a:pt x="56849" y="13258"/>
                      <a:pt x="57108" y="12904"/>
                      <a:pt x="57368" y="12549"/>
                    </a:cubicBezTo>
                    <a:cubicBezTo>
                      <a:pt x="57605" y="12219"/>
                      <a:pt x="57817" y="11864"/>
                      <a:pt x="58030" y="11463"/>
                    </a:cubicBezTo>
                    <a:cubicBezTo>
                      <a:pt x="58148" y="11274"/>
                      <a:pt x="58219" y="11061"/>
                      <a:pt x="58337" y="10848"/>
                    </a:cubicBezTo>
                    <a:lnTo>
                      <a:pt x="58691" y="10234"/>
                    </a:lnTo>
                    <a:cubicBezTo>
                      <a:pt x="58726" y="10183"/>
                      <a:pt x="58698" y="10144"/>
                      <a:pt x="58663" y="10144"/>
                    </a:cubicBezTo>
                    <a:close/>
                    <a:moveTo>
                      <a:pt x="52883" y="12592"/>
                    </a:moveTo>
                    <a:cubicBezTo>
                      <a:pt x="52874" y="12592"/>
                      <a:pt x="52865" y="12594"/>
                      <a:pt x="52855" y="12597"/>
                    </a:cubicBezTo>
                    <a:cubicBezTo>
                      <a:pt x="52690" y="12691"/>
                      <a:pt x="52501" y="12833"/>
                      <a:pt x="52359" y="12951"/>
                    </a:cubicBezTo>
                    <a:cubicBezTo>
                      <a:pt x="52170" y="13069"/>
                      <a:pt x="52029" y="13211"/>
                      <a:pt x="51887" y="13353"/>
                    </a:cubicBezTo>
                    <a:cubicBezTo>
                      <a:pt x="51556" y="13684"/>
                      <a:pt x="51225" y="13991"/>
                      <a:pt x="50918" y="14227"/>
                    </a:cubicBezTo>
                    <a:cubicBezTo>
                      <a:pt x="50256" y="14723"/>
                      <a:pt x="49524" y="15078"/>
                      <a:pt x="48792" y="15361"/>
                    </a:cubicBezTo>
                    <a:cubicBezTo>
                      <a:pt x="48366" y="15550"/>
                      <a:pt x="47917" y="15692"/>
                      <a:pt x="47516" y="15834"/>
                    </a:cubicBezTo>
                    <a:cubicBezTo>
                      <a:pt x="48272" y="15597"/>
                      <a:pt x="49075" y="15338"/>
                      <a:pt x="49808" y="14983"/>
                    </a:cubicBezTo>
                    <a:cubicBezTo>
                      <a:pt x="50162" y="14818"/>
                      <a:pt x="50516" y="14605"/>
                      <a:pt x="50847" y="14369"/>
                    </a:cubicBezTo>
                    <a:cubicBezTo>
                      <a:pt x="51202" y="14133"/>
                      <a:pt x="51509" y="13873"/>
                      <a:pt x="51816" y="13565"/>
                    </a:cubicBezTo>
                    <a:lnTo>
                      <a:pt x="52359" y="13117"/>
                    </a:lnTo>
                    <a:cubicBezTo>
                      <a:pt x="52454" y="13046"/>
                      <a:pt x="52525" y="12975"/>
                      <a:pt x="52619" y="12928"/>
                    </a:cubicBezTo>
                    <a:cubicBezTo>
                      <a:pt x="52714" y="12833"/>
                      <a:pt x="52832" y="12762"/>
                      <a:pt x="52926" y="12691"/>
                    </a:cubicBezTo>
                    <a:cubicBezTo>
                      <a:pt x="52967" y="12650"/>
                      <a:pt x="52938" y="12592"/>
                      <a:pt x="52883" y="12592"/>
                    </a:cubicBezTo>
                    <a:close/>
                    <a:moveTo>
                      <a:pt x="51786" y="12926"/>
                    </a:moveTo>
                    <a:cubicBezTo>
                      <a:pt x="51767" y="12926"/>
                      <a:pt x="51745" y="12933"/>
                      <a:pt x="51721" y="12951"/>
                    </a:cubicBezTo>
                    <a:cubicBezTo>
                      <a:pt x="51296" y="13211"/>
                      <a:pt x="50894" y="13495"/>
                      <a:pt x="50493" y="13778"/>
                    </a:cubicBezTo>
                    <a:cubicBezTo>
                      <a:pt x="50115" y="14038"/>
                      <a:pt x="49689" y="14298"/>
                      <a:pt x="49264" y="14581"/>
                    </a:cubicBezTo>
                    <a:cubicBezTo>
                      <a:pt x="48484" y="15054"/>
                      <a:pt x="47681" y="15432"/>
                      <a:pt x="46807" y="15668"/>
                    </a:cubicBezTo>
                    <a:cubicBezTo>
                      <a:pt x="46547" y="15716"/>
                      <a:pt x="46311" y="15786"/>
                      <a:pt x="46027" y="15810"/>
                    </a:cubicBezTo>
                    <a:cubicBezTo>
                      <a:pt x="45885" y="15834"/>
                      <a:pt x="45767" y="15834"/>
                      <a:pt x="45625" y="15857"/>
                    </a:cubicBezTo>
                    <a:cubicBezTo>
                      <a:pt x="45484" y="15905"/>
                      <a:pt x="45366" y="15905"/>
                      <a:pt x="45200" y="15928"/>
                    </a:cubicBezTo>
                    <a:cubicBezTo>
                      <a:pt x="45177" y="15928"/>
                      <a:pt x="45177" y="15952"/>
                      <a:pt x="45200" y="15952"/>
                    </a:cubicBezTo>
                    <a:lnTo>
                      <a:pt x="45555" y="15952"/>
                    </a:lnTo>
                    <a:cubicBezTo>
                      <a:pt x="45673" y="15952"/>
                      <a:pt x="45791" y="15928"/>
                      <a:pt x="45909" y="15928"/>
                    </a:cubicBezTo>
                    <a:cubicBezTo>
                      <a:pt x="46145" y="15905"/>
                      <a:pt x="46382" y="15857"/>
                      <a:pt x="46618" y="15810"/>
                    </a:cubicBezTo>
                    <a:cubicBezTo>
                      <a:pt x="47067" y="15716"/>
                      <a:pt x="47516" y="15574"/>
                      <a:pt x="47917" y="15408"/>
                    </a:cubicBezTo>
                    <a:cubicBezTo>
                      <a:pt x="48815" y="15007"/>
                      <a:pt x="49595" y="14511"/>
                      <a:pt x="50398" y="13991"/>
                    </a:cubicBezTo>
                    <a:cubicBezTo>
                      <a:pt x="50871" y="13660"/>
                      <a:pt x="51343" y="13353"/>
                      <a:pt x="51816" y="13046"/>
                    </a:cubicBezTo>
                    <a:cubicBezTo>
                      <a:pt x="51869" y="12993"/>
                      <a:pt x="51842" y="12926"/>
                      <a:pt x="51786" y="12926"/>
                    </a:cubicBezTo>
                    <a:close/>
                    <a:moveTo>
                      <a:pt x="58555" y="11142"/>
                    </a:moveTo>
                    <a:cubicBezTo>
                      <a:pt x="58536" y="11142"/>
                      <a:pt x="58512" y="11151"/>
                      <a:pt x="58502" y="11179"/>
                    </a:cubicBezTo>
                    <a:cubicBezTo>
                      <a:pt x="58290" y="11557"/>
                      <a:pt x="58124" y="11935"/>
                      <a:pt x="57888" y="12313"/>
                    </a:cubicBezTo>
                    <a:cubicBezTo>
                      <a:pt x="57628" y="12715"/>
                      <a:pt x="57392" y="13069"/>
                      <a:pt x="57132" y="13424"/>
                    </a:cubicBezTo>
                    <a:cubicBezTo>
                      <a:pt x="56872" y="13778"/>
                      <a:pt x="56612" y="14133"/>
                      <a:pt x="56305" y="14440"/>
                    </a:cubicBezTo>
                    <a:cubicBezTo>
                      <a:pt x="56022" y="14770"/>
                      <a:pt x="55691" y="15030"/>
                      <a:pt x="55313" y="15267"/>
                    </a:cubicBezTo>
                    <a:cubicBezTo>
                      <a:pt x="55100" y="15385"/>
                      <a:pt x="54887" y="15503"/>
                      <a:pt x="54722" y="15621"/>
                    </a:cubicBezTo>
                    <a:cubicBezTo>
                      <a:pt x="54604" y="15692"/>
                      <a:pt x="54509" y="15739"/>
                      <a:pt x="54391" y="15810"/>
                    </a:cubicBezTo>
                    <a:cubicBezTo>
                      <a:pt x="54291" y="15850"/>
                      <a:pt x="54207" y="15925"/>
                      <a:pt x="54112" y="15990"/>
                    </a:cubicBezTo>
                    <a:lnTo>
                      <a:pt x="54112" y="15990"/>
                    </a:lnTo>
                    <a:cubicBezTo>
                      <a:pt x="54196" y="15944"/>
                      <a:pt x="54290" y="15924"/>
                      <a:pt x="54368" y="15905"/>
                    </a:cubicBezTo>
                    <a:cubicBezTo>
                      <a:pt x="54439" y="15857"/>
                      <a:pt x="54557" y="15810"/>
                      <a:pt x="54651" y="15763"/>
                    </a:cubicBezTo>
                    <a:cubicBezTo>
                      <a:pt x="54864" y="15668"/>
                      <a:pt x="55029" y="15550"/>
                      <a:pt x="55218" y="15432"/>
                    </a:cubicBezTo>
                    <a:cubicBezTo>
                      <a:pt x="55596" y="15219"/>
                      <a:pt x="55927" y="14959"/>
                      <a:pt x="56258" y="14652"/>
                    </a:cubicBezTo>
                    <a:cubicBezTo>
                      <a:pt x="56565" y="14322"/>
                      <a:pt x="56849" y="13967"/>
                      <a:pt x="57108" y="13589"/>
                    </a:cubicBezTo>
                    <a:cubicBezTo>
                      <a:pt x="57368" y="13235"/>
                      <a:pt x="57605" y="12857"/>
                      <a:pt x="57841" y="12479"/>
                    </a:cubicBezTo>
                    <a:cubicBezTo>
                      <a:pt x="58101" y="12053"/>
                      <a:pt x="58384" y="11604"/>
                      <a:pt x="58550" y="11179"/>
                    </a:cubicBezTo>
                    <a:cubicBezTo>
                      <a:pt x="58607" y="11165"/>
                      <a:pt x="58586" y="11142"/>
                      <a:pt x="58555" y="11142"/>
                    </a:cubicBezTo>
                    <a:close/>
                    <a:moveTo>
                      <a:pt x="54112" y="15990"/>
                    </a:moveTo>
                    <a:cubicBezTo>
                      <a:pt x="54094" y="15999"/>
                      <a:pt x="54077" y="16010"/>
                      <a:pt x="54060" y="16023"/>
                    </a:cubicBezTo>
                    <a:cubicBezTo>
                      <a:pt x="54078" y="16012"/>
                      <a:pt x="54095" y="16001"/>
                      <a:pt x="54112" y="15990"/>
                    </a:cubicBezTo>
                    <a:close/>
                    <a:moveTo>
                      <a:pt x="57364" y="10871"/>
                    </a:moveTo>
                    <a:cubicBezTo>
                      <a:pt x="57347" y="10871"/>
                      <a:pt x="57329" y="10879"/>
                      <a:pt x="57321" y="10896"/>
                    </a:cubicBezTo>
                    <a:cubicBezTo>
                      <a:pt x="57108" y="11321"/>
                      <a:pt x="56943" y="11699"/>
                      <a:pt x="56730" y="12124"/>
                    </a:cubicBezTo>
                    <a:cubicBezTo>
                      <a:pt x="56518" y="12502"/>
                      <a:pt x="56281" y="12880"/>
                      <a:pt x="56045" y="13258"/>
                    </a:cubicBezTo>
                    <a:cubicBezTo>
                      <a:pt x="55549" y="14014"/>
                      <a:pt x="55006" y="14723"/>
                      <a:pt x="54391" y="15338"/>
                    </a:cubicBezTo>
                    <a:cubicBezTo>
                      <a:pt x="54037" y="15692"/>
                      <a:pt x="53659" y="16046"/>
                      <a:pt x="53304" y="16377"/>
                    </a:cubicBezTo>
                    <a:cubicBezTo>
                      <a:pt x="54013" y="15881"/>
                      <a:pt x="54628" y="15219"/>
                      <a:pt x="55218" y="14534"/>
                    </a:cubicBezTo>
                    <a:cubicBezTo>
                      <a:pt x="55785" y="13825"/>
                      <a:pt x="56281" y="13093"/>
                      <a:pt x="56730" y="12290"/>
                    </a:cubicBezTo>
                    <a:cubicBezTo>
                      <a:pt x="56967" y="11864"/>
                      <a:pt x="57203" y="11415"/>
                      <a:pt x="57416" y="10943"/>
                    </a:cubicBezTo>
                    <a:cubicBezTo>
                      <a:pt x="57431" y="10897"/>
                      <a:pt x="57397" y="10871"/>
                      <a:pt x="57364" y="10871"/>
                    </a:cubicBezTo>
                    <a:close/>
                    <a:moveTo>
                      <a:pt x="55714" y="16826"/>
                    </a:moveTo>
                    <a:cubicBezTo>
                      <a:pt x="55699" y="16826"/>
                      <a:pt x="55693" y="16837"/>
                      <a:pt x="55699" y="16837"/>
                    </a:cubicBezTo>
                    <a:cubicBezTo>
                      <a:pt x="55701" y="16837"/>
                      <a:pt x="55707" y="16834"/>
                      <a:pt x="55714" y="16826"/>
                    </a:cubicBezTo>
                    <a:close/>
                    <a:moveTo>
                      <a:pt x="63630" y="15101"/>
                    </a:moveTo>
                    <a:cubicBezTo>
                      <a:pt x="63133" y="15290"/>
                      <a:pt x="62637" y="15456"/>
                      <a:pt x="62117" y="15597"/>
                    </a:cubicBezTo>
                    <a:cubicBezTo>
                      <a:pt x="61621" y="15786"/>
                      <a:pt x="61125" y="15928"/>
                      <a:pt x="60629" y="16070"/>
                    </a:cubicBezTo>
                    <a:cubicBezTo>
                      <a:pt x="59613" y="16377"/>
                      <a:pt x="58573" y="16590"/>
                      <a:pt x="57510" y="16708"/>
                    </a:cubicBezTo>
                    <a:cubicBezTo>
                      <a:pt x="56896" y="16755"/>
                      <a:pt x="56305" y="16826"/>
                      <a:pt x="55714" y="16826"/>
                    </a:cubicBezTo>
                    <a:cubicBezTo>
                      <a:pt x="55944" y="16846"/>
                      <a:pt x="56170" y="16853"/>
                      <a:pt x="56394" y="16853"/>
                    </a:cubicBezTo>
                    <a:cubicBezTo>
                      <a:pt x="56701" y="16853"/>
                      <a:pt x="57007" y="16840"/>
                      <a:pt x="57321" y="16826"/>
                    </a:cubicBezTo>
                    <a:cubicBezTo>
                      <a:pt x="57841" y="16755"/>
                      <a:pt x="58384" y="16708"/>
                      <a:pt x="58880" y="16613"/>
                    </a:cubicBezTo>
                    <a:cubicBezTo>
                      <a:pt x="59920" y="16401"/>
                      <a:pt x="60936" y="16141"/>
                      <a:pt x="61976" y="15810"/>
                    </a:cubicBezTo>
                    <a:cubicBezTo>
                      <a:pt x="62543" y="15645"/>
                      <a:pt x="63133" y="15432"/>
                      <a:pt x="63700" y="15219"/>
                    </a:cubicBezTo>
                    <a:cubicBezTo>
                      <a:pt x="63748" y="15196"/>
                      <a:pt x="63724" y="15101"/>
                      <a:pt x="63630" y="15101"/>
                    </a:cubicBezTo>
                    <a:close/>
                    <a:moveTo>
                      <a:pt x="46311" y="17015"/>
                    </a:moveTo>
                    <a:lnTo>
                      <a:pt x="46311" y="17015"/>
                    </a:lnTo>
                    <a:cubicBezTo>
                      <a:pt x="46329" y="17033"/>
                      <a:pt x="46353" y="17051"/>
                      <a:pt x="46380" y="17068"/>
                    </a:cubicBezTo>
                    <a:lnTo>
                      <a:pt x="46380" y="17068"/>
                    </a:lnTo>
                    <a:cubicBezTo>
                      <a:pt x="46357" y="17050"/>
                      <a:pt x="46334" y="17033"/>
                      <a:pt x="46311" y="17015"/>
                    </a:cubicBezTo>
                    <a:close/>
                    <a:moveTo>
                      <a:pt x="66105" y="15279"/>
                    </a:moveTo>
                    <a:cubicBezTo>
                      <a:pt x="66092" y="15279"/>
                      <a:pt x="66078" y="15283"/>
                      <a:pt x="66063" y="15290"/>
                    </a:cubicBezTo>
                    <a:lnTo>
                      <a:pt x="65000" y="15645"/>
                    </a:lnTo>
                    <a:cubicBezTo>
                      <a:pt x="64646" y="15692"/>
                      <a:pt x="64291" y="15786"/>
                      <a:pt x="63937" y="15905"/>
                    </a:cubicBezTo>
                    <a:cubicBezTo>
                      <a:pt x="63228" y="16094"/>
                      <a:pt x="62495" y="16283"/>
                      <a:pt x="61763" y="16424"/>
                    </a:cubicBezTo>
                    <a:cubicBezTo>
                      <a:pt x="61031" y="16590"/>
                      <a:pt x="60298" y="16684"/>
                      <a:pt x="59566" y="16826"/>
                    </a:cubicBezTo>
                    <a:cubicBezTo>
                      <a:pt x="58810" y="16897"/>
                      <a:pt x="58077" y="16991"/>
                      <a:pt x="57321" y="17015"/>
                    </a:cubicBezTo>
                    <a:cubicBezTo>
                      <a:pt x="56565" y="17062"/>
                      <a:pt x="55809" y="17086"/>
                      <a:pt x="55076" y="17086"/>
                    </a:cubicBezTo>
                    <a:lnTo>
                      <a:pt x="54793" y="17086"/>
                    </a:lnTo>
                    <a:lnTo>
                      <a:pt x="54793" y="17110"/>
                    </a:lnTo>
                    <a:cubicBezTo>
                      <a:pt x="55549" y="17180"/>
                      <a:pt x="56305" y="17180"/>
                      <a:pt x="57038" y="17180"/>
                    </a:cubicBezTo>
                    <a:cubicBezTo>
                      <a:pt x="57794" y="17133"/>
                      <a:pt x="58550" y="17086"/>
                      <a:pt x="59306" y="17015"/>
                    </a:cubicBezTo>
                    <a:cubicBezTo>
                      <a:pt x="60038" y="16944"/>
                      <a:pt x="60794" y="16826"/>
                      <a:pt x="61503" y="16684"/>
                    </a:cubicBezTo>
                    <a:cubicBezTo>
                      <a:pt x="62259" y="16543"/>
                      <a:pt x="62992" y="16377"/>
                      <a:pt x="63700" y="16188"/>
                    </a:cubicBezTo>
                    <a:cubicBezTo>
                      <a:pt x="64409" y="15999"/>
                      <a:pt x="65142" y="15786"/>
                      <a:pt x="65851" y="15503"/>
                    </a:cubicBezTo>
                    <a:cubicBezTo>
                      <a:pt x="65945" y="15479"/>
                      <a:pt x="66040" y="15456"/>
                      <a:pt x="66110" y="15408"/>
                    </a:cubicBezTo>
                    <a:cubicBezTo>
                      <a:pt x="66190" y="15369"/>
                      <a:pt x="66169" y="15279"/>
                      <a:pt x="66105" y="15279"/>
                    </a:cubicBezTo>
                    <a:close/>
                    <a:moveTo>
                      <a:pt x="66262" y="15900"/>
                    </a:moveTo>
                    <a:cubicBezTo>
                      <a:pt x="66252" y="15900"/>
                      <a:pt x="66241" y="15901"/>
                      <a:pt x="66229" y="15905"/>
                    </a:cubicBezTo>
                    <a:cubicBezTo>
                      <a:pt x="65945" y="15999"/>
                      <a:pt x="65638" y="16094"/>
                      <a:pt x="65354" y="16235"/>
                    </a:cubicBezTo>
                    <a:cubicBezTo>
                      <a:pt x="65047" y="16306"/>
                      <a:pt x="64764" y="16424"/>
                      <a:pt x="64433" y="16519"/>
                    </a:cubicBezTo>
                    <a:cubicBezTo>
                      <a:pt x="63819" y="16708"/>
                      <a:pt x="63204" y="16850"/>
                      <a:pt x="62566" y="16991"/>
                    </a:cubicBezTo>
                    <a:cubicBezTo>
                      <a:pt x="61952" y="17110"/>
                      <a:pt x="61338" y="17228"/>
                      <a:pt x="60676" y="17322"/>
                    </a:cubicBezTo>
                    <a:cubicBezTo>
                      <a:pt x="60062" y="17417"/>
                      <a:pt x="59400" y="17440"/>
                      <a:pt x="58786" y="17464"/>
                    </a:cubicBezTo>
                    <a:cubicBezTo>
                      <a:pt x="58479" y="17464"/>
                      <a:pt x="58148" y="17488"/>
                      <a:pt x="57817" y="17488"/>
                    </a:cubicBezTo>
                    <a:lnTo>
                      <a:pt x="56636" y="17488"/>
                    </a:lnTo>
                    <a:cubicBezTo>
                      <a:pt x="56612" y="17488"/>
                      <a:pt x="56612" y="17535"/>
                      <a:pt x="56636" y="17535"/>
                    </a:cubicBezTo>
                    <a:cubicBezTo>
                      <a:pt x="57055" y="17580"/>
                      <a:pt x="57456" y="17596"/>
                      <a:pt x="57855" y="17596"/>
                    </a:cubicBezTo>
                    <a:cubicBezTo>
                      <a:pt x="58086" y="17596"/>
                      <a:pt x="58316" y="17591"/>
                      <a:pt x="58550" y="17582"/>
                    </a:cubicBezTo>
                    <a:cubicBezTo>
                      <a:pt x="59211" y="17582"/>
                      <a:pt x="59849" y="17535"/>
                      <a:pt x="60487" y="17464"/>
                    </a:cubicBezTo>
                    <a:cubicBezTo>
                      <a:pt x="61125" y="17417"/>
                      <a:pt x="61739" y="17322"/>
                      <a:pt x="62401" y="17180"/>
                    </a:cubicBezTo>
                    <a:cubicBezTo>
                      <a:pt x="63015" y="17062"/>
                      <a:pt x="63677" y="16897"/>
                      <a:pt x="64268" y="16732"/>
                    </a:cubicBezTo>
                    <a:cubicBezTo>
                      <a:pt x="64882" y="16543"/>
                      <a:pt x="65473" y="16377"/>
                      <a:pt x="66087" y="16141"/>
                    </a:cubicBezTo>
                    <a:cubicBezTo>
                      <a:pt x="66181" y="16117"/>
                      <a:pt x="66229" y="16070"/>
                      <a:pt x="66323" y="16046"/>
                    </a:cubicBezTo>
                    <a:cubicBezTo>
                      <a:pt x="66344" y="15964"/>
                      <a:pt x="66328" y="15900"/>
                      <a:pt x="66262" y="15900"/>
                    </a:cubicBezTo>
                    <a:close/>
                    <a:moveTo>
                      <a:pt x="47870" y="17299"/>
                    </a:moveTo>
                    <a:lnTo>
                      <a:pt x="47870" y="17299"/>
                    </a:lnTo>
                    <a:cubicBezTo>
                      <a:pt x="48035" y="17417"/>
                      <a:pt x="48224" y="17558"/>
                      <a:pt x="48437" y="17653"/>
                    </a:cubicBezTo>
                    <a:lnTo>
                      <a:pt x="49051" y="17913"/>
                    </a:lnTo>
                    <a:cubicBezTo>
                      <a:pt x="49453" y="18055"/>
                      <a:pt x="49878" y="18173"/>
                      <a:pt x="50327" y="18291"/>
                    </a:cubicBezTo>
                    <a:cubicBezTo>
                      <a:pt x="51178" y="18504"/>
                      <a:pt x="52029" y="18622"/>
                      <a:pt x="52879" y="18716"/>
                    </a:cubicBezTo>
                    <a:cubicBezTo>
                      <a:pt x="53115" y="18740"/>
                      <a:pt x="53399" y="18763"/>
                      <a:pt x="53612" y="18763"/>
                    </a:cubicBezTo>
                    <a:cubicBezTo>
                      <a:pt x="53779" y="18780"/>
                      <a:pt x="53969" y="18797"/>
                      <a:pt x="54150" y="18797"/>
                    </a:cubicBezTo>
                    <a:cubicBezTo>
                      <a:pt x="54225" y="18797"/>
                      <a:pt x="54298" y="18794"/>
                      <a:pt x="54368" y="18787"/>
                    </a:cubicBezTo>
                    <a:cubicBezTo>
                      <a:pt x="54415" y="18787"/>
                      <a:pt x="54415" y="18716"/>
                      <a:pt x="54368" y="18716"/>
                    </a:cubicBezTo>
                    <a:cubicBezTo>
                      <a:pt x="54155" y="18669"/>
                      <a:pt x="53942" y="18645"/>
                      <a:pt x="53706" y="18622"/>
                    </a:cubicBezTo>
                    <a:cubicBezTo>
                      <a:pt x="53493" y="18574"/>
                      <a:pt x="53257" y="18574"/>
                      <a:pt x="53068" y="18551"/>
                    </a:cubicBezTo>
                    <a:cubicBezTo>
                      <a:pt x="52619" y="18527"/>
                      <a:pt x="52194" y="18456"/>
                      <a:pt x="51792" y="18409"/>
                    </a:cubicBezTo>
                    <a:cubicBezTo>
                      <a:pt x="50918" y="18362"/>
                      <a:pt x="50091" y="18173"/>
                      <a:pt x="49264" y="17913"/>
                    </a:cubicBezTo>
                    <a:cubicBezTo>
                      <a:pt x="49028" y="17818"/>
                      <a:pt x="48792" y="17771"/>
                      <a:pt x="48555" y="17653"/>
                    </a:cubicBezTo>
                    <a:cubicBezTo>
                      <a:pt x="48319" y="17558"/>
                      <a:pt x="48083" y="17440"/>
                      <a:pt x="47870" y="17299"/>
                    </a:cubicBezTo>
                    <a:close/>
                    <a:moveTo>
                      <a:pt x="40049" y="17299"/>
                    </a:moveTo>
                    <a:cubicBezTo>
                      <a:pt x="40546" y="17724"/>
                      <a:pt x="41113" y="18126"/>
                      <a:pt x="41727" y="18433"/>
                    </a:cubicBezTo>
                    <a:cubicBezTo>
                      <a:pt x="42318" y="18740"/>
                      <a:pt x="42956" y="18976"/>
                      <a:pt x="43617" y="19189"/>
                    </a:cubicBezTo>
                    <a:cubicBezTo>
                      <a:pt x="43972" y="19307"/>
                      <a:pt x="44350" y="19378"/>
                      <a:pt x="44704" y="19449"/>
                    </a:cubicBezTo>
                    <a:cubicBezTo>
                      <a:pt x="44775" y="19425"/>
                      <a:pt x="44799" y="19331"/>
                      <a:pt x="44728" y="19331"/>
                    </a:cubicBezTo>
                    <a:cubicBezTo>
                      <a:pt x="44090" y="19142"/>
                      <a:pt x="43428" y="19000"/>
                      <a:pt x="42814" y="18763"/>
                    </a:cubicBezTo>
                    <a:cubicBezTo>
                      <a:pt x="42200" y="18527"/>
                      <a:pt x="41585" y="18267"/>
                      <a:pt x="40995" y="17937"/>
                    </a:cubicBezTo>
                    <a:cubicBezTo>
                      <a:pt x="40664" y="17724"/>
                      <a:pt x="40333" y="17535"/>
                      <a:pt x="40049" y="17299"/>
                    </a:cubicBezTo>
                    <a:close/>
                    <a:moveTo>
                      <a:pt x="46380" y="17068"/>
                    </a:moveTo>
                    <a:lnTo>
                      <a:pt x="46380" y="17068"/>
                    </a:lnTo>
                    <a:cubicBezTo>
                      <a:pt x="46883" y="17444"/>
                      <a:pt x="47447" y="17736"/>
                      <a:pt x="48012" y="18007"/>
                    </a:cubicBezTo>
                    <a:cubicBezTo>
                      <a:pt x="48603" y="18291"/>
                      <a:pt x="49264" y="18527"/>
                      <a:pt x="49878" y="18716"/>
                    </a:cubicBezTo>
                    <a:cubicBezTo>
                      <a:pt x="50516" y="18905"/>
                      <a:pt x="51154" y="19071"/>
                      <a:pt x="51816" y="19212"/>
                    </a:cubicBezTo>
                    <a:cubicBezTo>
                      <a:pt x="52477" y="19331"/>
                      <a:pt x="53115" y="19449"/>
                      <a:pt x="53801" y="19496"/>
                    </a:cubicBezTo>
                    <a:cubicBezTo>
                      <a:pt x="54462" y="19567"/>
                      <a:pt x="55124" y="19614"/>
                      <a:pt x="55785" y="19661"/>
                    </a:cubicBezTo>
                    <a:lnTo>
                      <a:pt x="56022" y="19661"/>
                    </a:lnTo>
                    <a:cubicBezTo>
                      <a:pt x="56069" y="19661"/>
                      <a:pt x="56069" y="19543"/>
                      <a:pt x="56022" y="19543"/>
                    </a:cubicBezTo>
                    <a:cubicBezTo>
                      <a:pt x="55360" y="19472"/>
                      <a:pt x="54675" y="19449"/>
                      <a:pt x="54037" y="19378"/>
                    </a:cubicBezTo>
                    <a:cubicBezTo>
                      <a:pt x="53399" y="19331"/>
                      <a:pt x="52737" y="19236"/>
                      <a:pt x="52099" y="19118"/>
                    </a:cubicBezTo>
                    <a:cubicBezTo>
                      <a:pt x="51438" y="19000"/>
                      <a:pt x="50800" y="18858"/>
                      <a:pt x="50162" y="18669"/>
                    </a:cubicBezTo>
                    <a:cubicBezTo>
                      <a:pt x="49524" y="18504"/>
                      <a:pt x="48910" y="18267"/>
                      <a:pt x="48272" y="18031"/>
                    </a:cubicBezTo>
                    <a:cubicBezTo>
                      <a:pt x="47657" y="17771"/>
                      <a:pt x="47067" y="17464"/>
                      <a:pt x="46500" y="17133"/>
                    </a:cubicBezTo>
                    <a:cubicBezTo>
                      <a:pt x="46470" y="17119"/>
                      <a:pt x="46423" y="17095"/>
                      <a:pt x="46380" y="17068"/>
                    </a:cubicBezTo>
                    <a:close/>
                    <a:moveTo>
                      <a:pt x="45011" y="16755"/>
                    </a:moveTo>
                    <a:cubicBezTo>
                      <a:pt x="45011" y="16755"/>
                      <a:pt x="44964" y="16755"/>
                      <a:pt x="44964" y="16779"/>
                    </a:cubicBezTo>
                    <a:cubicBezTo>
                      <a:pt x="45531" y="17228"/>
                      <a:pt x="46145" y="17677"/>
                      <a:pt x="46783" y="18031"/>
                    </a:cubicBezTo>
                    <a:cubicBezTo>
                      <a:pt x="47398" y="18409"/>
                      <a:pt x="48035" y="18740"/>
                      <a:pt x="48721" y="19023"/>
                    </a:cubicBezTo>
                    <a:cubicBezTo>
                      <a:pt x="49382" y="19307"/>
                      <a:pt x="50020" y="19543"/>
                      <a:pt x="50705" y="19709"/>
                    </a:cubicBezTo>
                    <a:cubicBezTo>
                      <a:pt x="51343" y="19898"/>
                      <a:pt x="52005" y="20016"/>
                      <a:pt x="52690" y="20087"/>
                    </a:cubicBezTo>
                    <a:cubicBezTo>
                      <a:pt x="53177" y="20159"/>
                      <a:pt x="53692" y="20190"/>
                      <a:pt x="54214" y="20190"/>
                    </a:cubicBezTo>
                    <a:cubicBezTo>
                      <a:pt x="54375" y="20190"/>
                      <a:pt x="54537" y="20187"/>
                      <a:pt x="54698" y="20181"/>
                    </a:cubicBezTo>
                    <a:cubicBezTo>
                      <a:pt x="54769" y="20181"/>
                      <a:pt x="54864" y="20181"/>
                      <a:pt x="54958" y="20157"/>
                    </a:cubicBezTo>
                    <a:cubicBezTo>
                      <a:pt x="55006" y="20157"/>
                      <a:pt x="55006" y="20063"/>
                      <a:pt x="54958" y="20063"/>
                    </a:cubicBezTo>
                    <a:cubicBezTo>
                      <a:pt x="54273" y="20063"/>
                      <a:pt x="53635" y="20063"/>
                      <a:pt x="52950" y="20016"/>
                    </a:cubicBezTo>
                    <a:cubicBezTo>
                      <a:pt x="52288" y="19945"/>
                      <a:pt x="51627" y="19827"/>
                      <a:pt x="50965" y="19661"/>
                    </a:cubicBezTo>
                    <a:cubicBezTo>
                      <a:pt x="50327" y="19472"/>
                      <a:pt x="49642" y="19260"/>
                      <a:pt x="49028" y="19023"/>
                    </a:cubicBezTo>
                    <a:cubicBezTo>
                      <a:pt x="48343" y="18763"/>
                      <a:pt x="47681" y="18433"/>
                      <a:pt x="47043" y="18078"/>
                    </a:cubicBezTo>
                    <a:cubicBezTo>
                      <a:pt x="46382" y="17724"/>
                      <a:pt x="45791" y="17346"/>
                      <a:pt x="45200" y="16897"/>
                    </a:cubicBezTo>
                    <a:cubicBezTo>
                      <a:pt x="45153" y="16850"/>
                      <a:pt x="45058" y="16826"/>
                      <a:pt x="45011" y="16755"/>
                    </a:cubicBezTo>
                    <a:close/>
                    <a:moveTo>
                      <a:pt x="37474" y="15196"/>
                    </a:moveTo>
                    <a:cubicBezTo>
                      <a:pt x="37569" y="15338"/>
                      <a:pt x="37687" y="15479"/>
                      <a:pt x="37758" y="15621"/>
                    </a:cubicBezTo>
                    <a:cubicBezTo>
                      <a:pt x="37852" y="15786"/>
                      <a:pt x="37970" y="15928"/>
                      <a:pt x="38088" y="16046"/>
                    </a:cubicBezTo>
                    <a:cubicBezTo>
                      <a:pt x="38301" y="16306"/>
                      <a:pt x="38537" y="16566"/>
                      <a:pt x="38774" y="16850"/>
                    </a:cubicBezTo>
                    <a:cubicBezTo>
                      <a:pt x="39246" y="17346"/>
                      <a:pt x="39742" y="17842"/>
                      <a:pt x="40333" y="18267"/>
                    </a:cubicBezTo>
                    <a:cubicBezTo>
                      <a:pt x="40900" y="18669"/>
                      <a:pt x="41491" y="19000"/>
                      <a:pt x="42105" y="19260"/>
                    </a:cubicBezTo>
                    <a:cubicBezTo>
                      <a:pt x="42719" y="19520"/>
                      <a:pt x="43381" y="19732"/>
                      <a:pt x="44066" y="19921"/>
                    </a:cubicBezTo>
                    <a:cubicBezTo>
                      <a:pt x="44728" y="20087"/>
                      <a:pt x="45389" y="20205"/>
                      <a:pt x="46074" y="20323"/>
                    </a:cubicBezTo>
                    <a:cubicBezTo>
                      <a:pt x="46145" y="20323"/>
                      <a:pt x="46240" y="20347"/>
                      <a:pt x="46311" y="20347"/>
                    </a:cubicBezTo>
                    <a:cubicBezTo>
                      <a:pt x="46330" y="20354"/>
                      <a:pt x="46347" y="20358"/>
                      <a:pt x="46361" y="20358"/>
                    </a:cubicBezTo>
                    <a:cubicBezTo>
                      <a:pt x="46434" y="20358"/>
                      <a:pt x="46441" y="20272"/>
                      <a:pt x="46382" y="20252"/>
                    </a:cubicBezTo>
                    <a:cubicBezTo>
                      <a:pt x="46074" y="20157"/>
                      <a:pt x="45720" y="20134"/>
                      <a:pt x="45389" y="20039"/>
                    </a:cubicBezTo>
                    <a:cubicBezTo>
                      <a:pt x="45058" y="19968"/>
                      <a:pt x="44728" y="19898"/>
                      <a:pt x="44373" y="19827"/>
                    </a:cubicBezTo>
                    <a:cubicBezTo>
                      <a:pt x="43735" y="19685"/>
                      <a:pt x="43074" y="19472"/>
                      <a:pt x="42436" y="19236"/>
                    </a:cubicBezTo>
                    <a:cubicBezTo>
                      <a:pt x="41821" y="19000"/>
                      <a:pt x="41184" y="18669"/>
                      <a:pt x="40640" y="18315"/>
                    </a:cubicBezTo>
                    <a:cubicBezTo>
                      <a:pt x="40049" y="17937"/>
                      <a:pt x="39506" y="17464"/>
                      <a:pt x="39033" y="16968"/>
                    </a:cubicBezTo>
                    <a:cubicBezTo>
                      <a:pt x="38537" y="16448"/>
                      <a:pt x="38112" y="15928"/>
                      <a:pt x="37639" y="15385"/>
                    </a:cubicBezTo>
                    <a:cubicBezTo>
                      <a:pt x="37592" y="15338"/>
                      <a:pt x="37521" y="15243"/>
                      <a:pt x="37498" y="15196"/>
                    </a:cubicBezTo>
                    <a:close/>
                    <a:moveTo>
                      <a:pt x="36783" y="14122"/>
                    </a:moveTo>
                    <a:cubicBezTo>
                      <a:pt x="36776" y="14122"/>
                      <a:pt x="36765" y="14133"/>
                      <a:pt x="36765" y="14133"/>
                    </a:cubicBezTo>
                    <a:cubicBezTo>
                      <a:pt x="36883" y="14511"/>
                      <a:pt x="37049" y="14865"/>
                      <a:pt x="37238" y="15219"/>
                    </a:cubicBezTo>
                    <a:cubicBezTo>
                      <a:pt x="37403" y="15574"/>
                      <a:pt x="37616" y="15905"/>
                      <a:pt x="37852" y="16235"/>
                    </a:cubicBezTo>
                    <a:cubicBezTo>
                      <a:pt x="38301" y="16873"/>
                      <a:pt x="38821" y="17488"/>
                      <a:pt x="39411" y="18031"/>
                    </a:cubicBezTo>
                    <a:cubicBezTo>
                      <a:pt x="40002" y="18598"/>
                      <a:pt x="40664" y="19094"/>
                      <a:pt x="41373" y="19543"/>
                    </a:cubicBezTo>
                    <a:cubicBezTo>
                      <a:pt x="42081" y="19968"/>
                      <a:pt x="42837" y="20394"/>
                      <a:pt x="43641" y="20677"/>
                    </a:cubicBezTo>
                    <a:cubicBezTo>
                      <a:pt x="44444" y="21008"/>
                      <a:pt x="45271" y="21268"/>
                      <a:pt x="46098" y="21457"/>
                    </a:cubicBezTo>
                    <a:cubicBezTo>
                      <a:pt x="46193" y="21481"/>
                      <a:pt x="46311" y="21481"/>
                      <a:pt x="46382" y="21504"/>
                    </a:cubicBezTo>
                    <a:cubicBezTo>
                      <a:pt x="46452" y="21504"/>
                      <a:pt x="46476" y="21433"/>
                      <a:pt x="46429" y="21386"/>
                    </a:cubicBezTo>
                    <a:cubicBezTo>
                      <a:pt x="45602" y="21197"/>
                      <a:pt x="44775" y="20961"/>
                      <a:pt x="43995" y="20654"/>
                    </a:cubicBezTo>
                    <a:cubicBezTo>
                      <a:pt x="43168" y="20417"/>
                      <a:pt x="42412" y="20063"/>
                      <a:pt x="41703" y="19614"/>
                    </a:cubicBezTo>
                    <a:cubicBezTo>
                      <a:pt x="40995" y="19212"/>
                      <a:pt x="40333" y="18716"/>
                      <a:pt x="39719" y="18173"/>
                    </a:cubicBezTo>
                    <a:cubicBezTo>
                      <a:pt x="39128" y="17653"/>
                      <a:pt x="38585" y="17062"/>
                      <a:pt x="38112" y="16424"/>
                    </a:cubicBezTo>
                    <a:cubicBezTo>
                      <a:pt x="37876" y="16117"/>
                      <a:pt x="37687" y="15786"/>
                      <a:pt x="37474" y="15432"/>
                    </a:cubicBezTo>
                    <a:cubicBezTo>
                      <a:pt x="37261" y="15101"/>
                      <a:pt x="37096" y="14747"/>
                      <a:pt x="36907" y="14392"/>
                    </a:cubicBezTo>
                    <a:cubicBezTo>
                      <a:pt x="36883" y="14298"/>
                      <a:pt x="36812" y="14227"/>
                      <a:pt x="36789" y="14133"/>
                    </a:cubicBezTo>
                    <a:cubicBezTo>
                      <a:pt x="36789" y="14125"/>
                      <a:pt x="36786" y="14122"/>
                      <a:pt x="36783" y="14122"/>
                    </a:cubicBezTo>
                    <a:close/>
                    <a:moveTo>
                      <a:pt x="36529" y="14605"/>
                    </a:moveTo>
                    <a:cubicBezTo>
                      <a:pt x="36694" y="15007"/>
                      <a:pt x="36860" y="15432"/>
                      <a:pt x="37096" y="15834"/>
                    </a:cubicBezTo>
                    <a:cubicBezTo>
                      <a:pt x="37285" y="16235"/>
                      <a:pt x="37569" y="16613"/>
                      <a:pt x="37805" y="16991"/>
                    </a:cubicBezTo>
                    <a:cubicBezTo>
                      <a:pt x="38325" y="17724"/>
                      <a:pt x="38915" y="18409"/>
                      <a:pt x="39600" y="19023"/>
                    </a:cubicBezTo>
                    <a:cubicBezTo>
                      <a:pt x="40286" y="19661"/>
                      <a:pt x="41018" y="20181"/>
                      <a:pt x="41845" y="20654"/>
                    </a:cubicBezTo>
                    <a:cubicBezTo>
                      <a:pt x="42648" y="21103"/>
                      <a:pt x="43499" y="21481"/>
                      <a:pt x="44373" y="21788"/>
                    </a:cubicBezTo>
                    <a:cubicBezTo>
                      <a:pt x="45271" y="22071"/>
                      <a:pt x="46193" y="22260"/>
                      <a:pt x="47090" y="22331"/>
                    </a:cubicBezTo>
                    <a:cubicBezTo>
                      <a:pt x="47209" y="22331"/>
                      <a:pt x="47327" y="22331"/>
                      <a:pt x="47445" y="22378"/>
                    </a:cubicBezTo>
                    <a:cubicBezTo>
                      <a:pt x="47516" y="22308"/>
                      <a:pt x="47516" y="22213"/>
                      <a:pt x="47445" y="22213"/>
                    </a:cubicBezTo>
                    <a:cubicBezTo>
                      <a:pt x="46547" y="22095"/>
                      <a:pt x="45625" y="21953"/>
                      <a:pt x="44775" y="21717"/>
                    </a:cubicBezTo>
                    <a:cubicBezTo>
                      <a:pt x="43877" y="21457"/>
                      <a:pt x="43026" y="21126"/>
                      <a:pt x="42223" y="20677"/>
                    </a:cubicBezTo>
                    <a:cubicBezTo>
                      <a:pt x="41420" y="20252"/>
                      <a:pt x="40664" y="19732"/>
                      <a:pt x="39979" y="19142"/>
                    </a:cubicBezTo>
                    <a:cubicBezTo>
                      <a:pt x="39293" y="18551"/>
                      <a:pt x="38655" y="17913"/>
                      <a:pt x="38112" y="17204"/>
                    </a:cubicBezTo>
                    <a:cubicBezTo>
                      <a:pt x="37852" y="16850"/>
                      <a:pt x="37592" y="16472"/>
                      <a:pt x="37356" y="16070"/>
                    </a:cubicBezTo>
                    <a:cubicBezTo>
                      <a:pt x="37238" y="15881"/>
                      <a:pt x="37120" y="15692"/>
                      <a:pt x="37025" y="15479"/>
                    </a:cubicBezTo>
                    <a:cubicBezTo>
                      <a:pt x="36907" y="15290"/>
                      <a:pt x="36812" y="15101"/>
                      <a:pt x="36694" y="14889"/>
                    </a:cubicBezTo>
                    <a:cubicBezTo>
                      <a:pt x="36647" y="14818"/>
                      <a:pt x="36623" y="14700"/>
                      <a:pt x="36553" y="14605"/>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3"/>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3"/>
              <p:cNvSpPr/>
              <p:nvPr/>
            </p:nvSpPr>
            <p:spPr>
              <a:xfrm>
                <a:off x="548825" y="3827375"/>
                <a:ext cx="321350" cy="392050"/>
              </a:xfrm>
              <a:custGeom>
                <a:avLst/>
                <a:gdLst/>
                <a:ahLst/>
                <a:cxnLst/>
                <a:rect l="l" t="t" r="r" b="b"/>
                <a:pathLst>
                  <a:path w="12854" h="15682" extrusionOk="0">
                    <a:moveTo>
                      <a:pt x="5057" y="0"/>
                    </a:moveTo>
                    <a:cubicBezTo>
                      <a:pt x="4629" y="0"/>
                      <a:pt x="4196" y="76"/>
                      <a:pt x="3780" y="226"/>
                    </a:cubicBezTo>
                    <a:cubicBezTo>
                      <a:pt x="2079" y="887"/>
                      <a:pt x="1040" y="2541"/>
                      <a:pt x="567" y="4195"/>
                    </a:cubicBezTo>
                    <a:cubicBezTo>
                      <a:pt x="0" y="6132"/>
                      <a:pt x="662" y="8093"/>
                      <a:pt x="1394" y="9913"/>
                    </a:cubicBezTo>
                    <a:cubicBezTo>
                      <a:pt x="2126" y="11661"/>
                      <a:pt x="3639" y="13528"/>
                      <a:pt x="3284" y="15489"/>
                    </a:cubicBezTo>
                    <a:cubicBezTo>
                      <a:pt x="3284" y="15595"/>
                      <a:pt x="3379" y="15681"/>
                      <a:pt x="3467" y="15681"/>
                    </a:cubicBezTo>
                    <a:cubicBezTo>
                      <a:pt x="3477" y="15681"/>
                      <a:pt x="3487" y="15680"/>
                      <a:pt x="3497" y="15678"/>
                    </a:cubicBezTo>
                    <a:cubicBezTo>
                      <a:pt x="3544" y="15678"/>
                      <a:pt x="3615" y="15654"/>
                      <a:pt x="3639" y="15583"/>
                    </a:cubicBezTo>
                    <a:cubicBezTo>
                      <a:pt x="4466" y="13717"/>
                      <a:pt x="6757" y="12961"/>
                      <a:pt x="8364" y="11850"/>
                    </a:cubicBezTo>
                    <a:cubicBezTo>
                      <a:pt x="10018" y="10716"/>
                      <a:pt x="11648" y="9393"/>
                      <a:pt x="12263" y="7455"/>
                    </a:cubicBezTo>
                    <a:cubicBezTo>
                      <a:pt x="12806" y="5849"/>
                      <a:pt x="12853" y="3911"/>
                      <a:pt x="11743" y="2446"/>
                    </a:cubicBezTo>
                    <a:cubicBezTo>
                      <a:pt x="11092" y="1596"/>
                      <a:pt x="10088" y="1075"/>
                      <a:pt x="9056" y="1075"/>
                    </a:cubicBezTo>
                    <a:cubicBezTo>
                      <a:pt x="8625" y="1075"/>
                      <a:pt x="8190" y="1165"/>
                      <a:pt x="7773" y="1360"/>
                    </a:cubicBezTo>
                    <a:cubicBezTo>
                      <a:pt x="7773" y="1383"/>
                      <a:pt x="7750" y="1383"/>
                      <a:pt x="7750" y="1383"/>
                    </a:cubicBezTo>
                    <a:cubicBezTo>
                      <a:pt x="7128" y="459"/>
                      <a:pt x="6111" y="0"/>
                      <a:pt x="50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3"/>
              <p:cNvSpPr/>
              <p:nvPr/>
            </p:nvSpPr>
            <p:spPr>
              <a:xfrm>
                <a:off x="741975" y="3861950"/>
                <a:ext cx="1800" cy="3575"/>
              </a:xfrm>
              <a:custGeom>
                <a:avLst/>
                <a:gdLst/>
                <a:ahLst/>
                <a:cxnLst/>
                <a:rect l="l" t="t" r="r" b="b"/>
                <a:pathLst>
                  <a:path w="72" h="143" extrusionOk="0">
                    <a:moveTo>
                      <a:pt x="47" y="0"/>
                    </a:moveTo>
                    <a:lnTo>
                      <a:pt x="47" y="0"/>
                    </a:lnTo>
                    <a:cubicBezTo>
                      <a:pt x="0" y="24"/>
                      <a:pt x="0" y="95"/>
                      <a:pt x="24" y="142"/>
                    </a:cubicBezTo>
                    <a:cubicBezTo>
                      <a:pt x="71" y="118"/>
                      <a:pt x="71" y="48"/>
                      <a:pt x="47" y="0"/>
                    </a:cubicBezTo>
                    <a:close/>
                  </a:path>
                </a:pathLst>
              </a:custGeom>
              <a:solidFill>
                <a:srgbClr val="2C5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3"/>
              <p:cNvSpPr/>
              <p:nvPr/>
            </p:nvSpPr>
            <p:spPr>
              <a:xfrm>
                <a:off x="528150" y="3751025"/>
                <a:ext cx="427075" cy="202400"/>
              </a:xfrm>
              <a:custGeom>
                <a:avLst/>
                <a:gdLst/>
                <a:ahLst/>
                <a:cxnLst/>
                <a:rect l="l" t="t" r="r" b="b"/>
                <a:pathLst>
                  <a:path w="17083" h="8096" extrusionOk="0">
                    <a:moveTo>
                      <a:pt x="3521" y="0"/>
                    </a:moveTo>
                    <a:cubicBezTo>
                      <a:pt x="3307" y="0"/>
                      <a:pt x="3094" y="14"/>
                      <a:pt x="2883" y="43"/>
                    </a:cubicBezTo>
                    <a:cubicBezTo>
                      <a:pt x="1890" y="161"/>
                      <a:pt x="1016" y="775"/>
                      <a:pt x="567" y="1602"/>
                    </a:cubicBezTo>
                    <a:lnTo>
                      <a:pt x="473" y="1767"/>
                    </a:lnTo>
                    <a:cubicBezTo>
                      <a:pt x="142" y="2240"/>
                      <a:pt x="0" y="2807"/>
                      <a:pt x="189" y="3303"/>
                    </a:cubicBezTo>
                    <a:cubicBezTo>
                      <a:pt x="378" y="3757"/>
                      <a:pt x="930" y="4014"/>
                      <a:pt x="1446" y="4014"/>
                    </a:cubicBezTo>
                    <a:cubicBezTo>
                      <a:pt x="1575" y="4014"/>
                      <a:pt x="1701" y="3998"/>
                      <a:pt x="1819" y="3965"/>
                    </a:cubicBezTo>
                    <a:cubicBezTo>
                      <a:pt x="2174" y="3847"/>
                      <a:pt x="2410" y="3587"/>
                      <a:pt x="2646" y="3303"/>
                    </a:cubicBezTo>
                    <a:cubicBezTo>
                      <a:pt x="3119" y="2807"/>
                      <a:pt x="3639" y="2334"/>
                      <a:pt x="4324" y="2169"/>
                    </a:cubicBezTo>
                    <a:cubicBezTo>
                      <a:pt x="4614" y="2079"/>
                      <a:pt x="4928" y="2038"/>
                      <a:pt x="5253" y="2038"/>
                    </a:cubicBezTo>
                    <a:cubicBezTo>
                      <a:pt x="6382" y="2038"/>
                      <a:pt x="7630" y="2540"/>
                      <a:pt x="8364" y="3256"/>
                    </a:cubicBezTo>
                    <a:lnTo>
                      <a:pt x="8364" y="3280"/>
                    </a:lnTo>
                    <a:cubicBezTo>
                      <a:pt x="8394" y="3325"/>
                      <a:pt x="8434" y="3344"/>
                      <a:pt x="8473" y="3344"/>
                    </a:cubicBezTo>
                    <a:cubicBezTo>
                      <a:pt x="8558" y="3344"/>
                      <a:pt x="8640" y="3258"/>
                      <a:pt x="8624" y="3161"/>
                    </a:cubicBezTo>
                    <a:cubicBezTo>
                      <a:pt x="8624" y="3138"/>
                      <a:pt x="8624" y="3114"/>
                      <a:pt x="8600" y="3067"/>
                    </a:cubicBezTo>
                    <a:cubicBezTo>
                      <a:pt x="7701" y="1310"/>
                      <a:pt x="5596" y="0"/>
                      <a:pt x="3521" y="0"/>
                    </a:cubicBezTo>
                    <a:close/>
                    <a:moveTo>
                      <a:pt x="12356" y="2569"/>
                    </a:moveTo>
                    <a:cubicBezTo>
                      <a:pt x="11311" y="2569"/>
                      <a:pt x="10268" y="2818"/>
                      <a:pt x="9404" y="3303"/>
                    </a:cubicBezTo>
                    <a:cubicBezTo>
                      <a:pt x="9333" y="3350"/>
                      <a:pt x="9333" y="3350"/>
                      <a:pt x="9309" y="3374"/>
                    </a:cubicBezTo>
                    <a:cubicBezTo>
                      <a:pt x="9212" y="3472"/>
                      <a:pt x="9275" y="3634"/>
                      <a:pt x="9380" y="3634"/>
                    </a:cubicBezTo>
                    <a:cubicBezTo>
                      <a:pt x="9403" y="3634"/>
                      <a:pt x="9426" y="3627"/>
                      <a:pt x="9451" y="3610"/>
                    </a:cubicBezTo>
                    <a:cubicBezTo>
                      <a:pt x="9451" y="3587"/>
                      <a:pt x="9498" y="3587"/>
                      <a:pt x="9498" y="3587"/>
                    </a:cubicBezTo>
                    <a:cubicBezTo>
                      <a:pt x="9756" y="3526"/>
                      <a:pt x="10034" y="3497"/>
                      <a:pt x="10321" y="3497"/>
                    </a:cubicBezTo>
                    <a:cubicBezTo>
                      <a:pt x="11482" y="3497"/>
                      <a:pt x="12795" y="3977"/>
                      <a:pt x="13515" y="4792"/>
                    </a:cubicBezTo>
                    <a:cubicBezTo>
                      <a:pt x="13987" y="5311"/>
                      <a:pt x="14153" y="5973"/>
                      <a:pt x="14271" y="6658"/>
                    </a:cubicBezTo>
                    <a:cubicBezTo>
                      <a:pt x="14366" y="7013"/>
                      <a:pt x="14389" y="7320"/>
                      <a:pt x="14625" y="7627"/>
                    </a:cubicBezTo>
                    <a:cubicBezTo>
                      <a:pt x="14867" y="7914"/>
                      <a:pt x="15293" y="8095"/>
                      <a:pt x="15705" y="8095"/>
                    </a:cubicBezTo>
                    <a:cubicBezTo>
                      <a:pt x="15936" y="8095"/>
                      <a:pt x="16163" y="8038"/>
                      <a:pt x="16350" y="7910"/>
                    </a:cubicBezTo>
                    <a:cubicBezTo>
                      <a:pt x="16776" y="7603"/>
                      <a:pt x="16965" y="7036"/>
                      <a:pt x="16965" y="6469"/>
                    </a:cubicBezTo>
                    <a:cubicBezTo>
                      <a:pt x="16988" y="6422"/>
                      <a:pt x="16988" y="6351"/>
                      <a:pt x="16988" y="6304"/>
                    </a:cubicBezTo>
                    <a:cubicBezTo>
                      <a:pt x="17083" y="5359"/>
                      <a:pt x="16657" y="4366"/>
                      <a:pt x="15925" y="3752"/>
                    </a:cubicBezTo>
                    <a:cubicBezTo>
                      <a:pt x="14956" y="2954"/>
                      <a:pt x="13654" y="2569"/>
                      <a:pt x="12356" y="25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3"/>
              <p:cNvSpPr/>
              <p:nvPr/>
            </p:nvSpPr>
            <p:spPr>
              <a:xfrm>
                <a:off x="460200" y="3663625"/>
                <a:ext cx="590125" cy="272850"/>
              </a:xfrm>
              <a:custGeom>
                <a:avLst/>
                <a:gdLst/>
                <a:ahLst/>
                <a:cxnLst/>
                <a:rect l="l" t="t" r="r" b="b"/>
                <a:pathLst>
                  <a:path w="23605" h="10914" extrusionOk="0">
                    <a:moveTo>
                      <a:pt x="9971" y="109"/>
                    </a:moveTo>
                    <a:cubicBezTo>
                      <a:pt x="9910" y="109"/>
                      <a:pt x="9847" y="118"/>
                      <a:pt x="9783" y="136"/>
                    </a:cubicBezTo>
                    <a:cubicBezTo>
                      <a:pt x="8979" y="373"/>
                      <a:pt x="9806" y="1459"/>
                      <a:pt x="10043" y="1814"/>
                    </a:cubicBezTo>
                    <a:cubicBezTo>
                      <a:pt x="10373" y="2286"/>
                      <a:pt x="10728" y="2735"/>
                      <a:pt x="11035" y="3231"/>
                    </a:cubicBezTo>
                    <a:cubicBezTo>
                      <a:pt x="11295" y="3680"/>
                      <a:pt x="11437" y="4295"/>
                      <a:pt x="11815" y="4673"/>
                    </a:cubicBezTo>
                    <a:cubicBezTo>
                      <a:pt x="11850" y="4708"/>
                      <a:pt x="11891" y="4726"/>
                      <a:pt x="11930" y="4726"/>
                    </a:cubicBezTo>
                    <a:cubicBezTo>
                      <a:pt x="11968" y="4726"/>
                      <a:pt x="12004" y="4708"/>
                      <a:pt x="12027" y="4673"/>
                    </a:cubicBezTo>
                    <a:cubicBezTo>
                      <a:pt x="12027" y="4649"/>
                      <a:pt x="12051" y="4649"/>
                      <a:pt x="12051" y="4625"/>
                    </a:cubicBezTo>
                    <a:cubicBezTo>
                      <a:pt x="12027" y="3468"/>
                      <a:pt x="11791" y="2428"/>
                      <a:pt x="11342" y="1483"/>
                    </a:cubicBezTo>
                    <a:cubicBezTo>
                      <a:pt x="11126" y="1052"/>
                      <a:pt x="10616" y="109"/>
                      <a:pt x="9971" y="109"/>
                    </a:cubicBezTo>
                    <a:close/>
                    <a:moveTo>
                      <a:pt x="16447" y="1969"/>
                    </a:moveTo>
                    <a:cubicBezTo>
                      <a:pt x="15926" y="1969"/>
                      <a:pt x="15290" y="2316"/>
                      <a:pt x="14957" y="2499"/>
                    </a:cubicBezTo>
                    <a:cubicBezTo>
                      <a:pt x="14012" y="3042"/>
                      <a:pt x="13232" y="3798"/>
                      <a:pt x="12642" y="4673"/>
                    </a:cubicBezTo>
                    <a:cubicBezTo>
                      <a:pt x="12618" y="4696"/>
                      <a:pt x="12618" y="4744"/>
                      <a:pt x="12618" y="4744"/>
                    </a:cubicBezTo>
                    <a:lnTo>
                      <a:pt x="12618" y="4767"/>
                    </a:lnTo>
                    <a:lnTo>
                      <a:pt x="12618" y="4791"/>
                    </a:lnTo>
                    <a:cubicBezTo>
                      <a:pt x="12618" y="4865"/>
                      <a:pt x="12661" y="4924"/>
                      <a:pt x="12736" y="4924"/>
                    </a:cubicBezTo>
                    <a:cubicBezTo>
                      <a:pt x="12757" y="4924"/>
                      <a:pt x="12781" y="4919"/>
                      <a:pt x="12807" y="4909"/>
                    </a:cubicBezTo>
                    <a:cubicBezTo>
                      <a:pt x="13327" y="4838"/>
                      <a:pt x="13776" y="4389"/>
                      <a:pt x="14272" y="4153"/>
                    </a:cubicBezTo>
                    <a:cubicBezTo>
                      <a:pt x="14815" y="3893"/>
                      <a:pt x="15335" y="3704"/>
                      <a:pt x="15879" y="3468"/>
                    </a:cubicBezTo>
                    <a:cubicBezTo>
                      <a:pt x="16257" y="3326"/>
                      <a:pt x="17556" y="2830"/>
                      <a:pt x="17013" y="2192"/>
                    </a:cubicBezTo>
                    <a:cubicBezTo>
                      <a:pt x="16866" y="2031"/>
                      <a:pt x="16667" y="1969"/>
                      <a:pt x="16447" y="1969"/>
                    </a:cubicBezTo>
                    <a:close/>
                    <a:moveTo>
                      <a:pt x="4634" y="1"/>
                    </a:moveTo>
                    <a:cubicBezTo>
                      <a:pt x="4492" y="1"/>
                      <a:pt x="4350" y="7"/>
                      <a:pt x="4207" y="18"/>
                    </a:cubicBezTo>
                    <a:cubicBezTo>
                      <a:pt x="2813" y="136"/>
                      <a:pt x="1489" y="774"/>
                      <a:pt x="733" y="1956"/>
                    </a:cubicBezTo>
                    <a:cubicBezTo>
                      <a:pt x="119" y="2995"/>
                      <a:pt x="1" y="4436"/>
                      <a:pt x="1182" y="5145"/>
                    </a:cubicBezTo>
                    <a:cubicBezTo>
                      <a:pt x="1206" y="5192"/>
                      <a:pt x="1253" y="5192"/>
                      <a:pt x="1277" y="5192"/>
                    </a:cubicBezTo>
                    <a:cubicBezTo>
                      <a:pt x="1489" y="5311"/>
                      <a:pt x="1726" y="5334"/>
                      <a:pt x="2009" y="5358"/>
                    </a:cubicBezTo>
                    <a:cubicBezTo>
                      <a:pt x="2080" y="5358"/>
                      <a:pt x="2127" y="5311"/>
                      <a:pt x="2151" y="5263"/>
                    </a:cubicBezTo>
                    <a:cubicBezTo>
                      <a:pt x="2439" y="3559"/>
                      <a:pt x="4083" y="2854"/>
                      <a:pt x="5718" y="2854"/>
                    </a:cubicBezTo>
                    <a:cubicBezTo>
                      <a:pt x="5964" y="2854"/>
                      <a:pt x="6210" y="2870"/>
                      <a:pt x="6451" y="2901"/>
                    </a:cubicBezTo>
                    <a:cubicBezTo>
                      <a:pt x="8271" y="3137"/>
                      <a:pt x="9948" y="4058"/>
                      <a:pt x="11224" y="5358"/>
                    </a:cubicBezTo>
                    <a:cubicBezTo>
                      <a:pt x="11257" y="5391"/>
                      <a:pt x="11292" y="5403"/>
                      <a:pt x="11325" y="5403"/>
                    </a:cubicBezTo>
                    <a:cubicBezTo>
                      <a:pt x="11389" y="5403"/>
                      <a:pt x="11445" y="5357"/>
                      <a:pt x="11460" y="5311"/>
                    </a:cubicBezTo>
                    <a:cubicBezTo>
                      <a:pt x="11484" y="5263"/>
                      <a:pt x="11484" y="5216"/>
                      <a:pt x="11460" y="5192"/>
                    </a:cubicBezTo>
                    <a:cubicBezTo>
                      <a:pt x="10241" y="2618"/>
                      <a:pt x="7684" y="1"/>
                      <a:pt x="4634" y="1"/>
                    </a:cubicBezTo>
                    <a:close/>
                    <a:moveTo>
                      <a:pt x="18144" y="3903"/>
                    </a:moveTo>
                    <a:cubicBezTo>
                      <a:pt x="16255" y="3903"/>
                      <a:pt x="14282" y="4585"/>
                      <a:pt x="12783" y="5523"/>
                    </a:cubicBezTo>
                    <a:cubicBezTo>
                      <a:pt x="12760" y="5571"/>
                      <a:pt x="12736" y="5618"/>
                      <a:pt x="12736" y="5641"/>
                    </a:cubicBezTo>
                    <a:cubicBezTo>
                      <a:pt x="12736" y="5728"/>
                      <a:pt x="12775" y="5833"/>
                      <a:pt x="12872" y="5833"/>
                    </a:cubicBezTo>
                    <a:cubicBezTo>
                      <a:pt x="12881" y="5833"/>
                      <a:pt x="12891" y="5833"/>
                      <a:pt x="12901" y="5830"/>
                    </a:cubicBezTo>
                    <a:cubicBezTo>
                      <a:pt x="13581" y="5658"/>
                      <a:pt x="14285" y="5569"/>
                      <a:pt x="14990" y="5569"/>
                    </a:cubicBezTo>
                    <a:cubicBezTo>
                      <a:pt x="16122" y="5569"/>
                      <a:pt x="17254" y="5799"/>
                      <a:pt x="18289" y="6279"/>
                    </a:cubicBezTo>
                    <a:cubicBezTo>
                      <a:pt x="19966" y="7035"/>
                      <a:pt x="21384" y="8642"/>
                      <a:pt x="20557" y="10485"/>
                    </a:cubicBezTo>
                    <a:cubicBezTo>
                      <a:pt x="20533" y="10532"/>
                      <a:pt x="20557" y="10603"/>
                      <a:pt x="20628" y="10650"/>
                    </a:cubicBezTo>
                    <a:cubicBezTo>
                      <a:pt x="20864" y="10769"/>
                      <a:pt x="21100" y="10839"/>
                      <a:pt x="21336" y="10887"/>
                    </a:cubicBezTo>
                    <a:cubicBezTo>
                      <a:pt x="21360" y="10910"/>
                      <a:pt x="21384" y="10910"/>
                      <a:pt x="21431" y="10910"/>
                    </a:cubicBezTo>
                    <a:cubicBezTo>
                      <a:pt x="21467" y="10912"/>
                      <a:pt x="21502" y="10913"/>
                      <a:pt x="21537" y="10913"/>
                    </a:cubicBezTo>
                    <a:cubicBezTo>
                      <a:pt x="22838" y="10913"/>
                      <a:pt x="23511" y="9649"/>
                      <a:pt x="23534" y="8453"/>
                    </a:cubicBezTo>
                    <a:cubicBezTo>
                      <a:pt x="23605" y="7106"/>
                      <a:pt x="22849" y="5830"/>
                      <a:pt x="21738" y="5003"/>
                    </a:cubicBezTo>
                    <a:cubicBezTo>
                      <a:pt x="20699" y="4224"/>
                      <a:pt x="19442" y="3903"/>
                      <a:pt x="18144" y="39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3"/>
              <p:cNvSpPr/>
              <p:nvPr/>
            </p:nvSpPr>
            <p:spPr>
              <a:xfrm>
                <a:off x="474375" y="3672175"/>
                <a:ext cx="562950" cy="527525"/>
              </a:xfrm>
              <a:custGeom>
                <a:avLst/>
                <a:gdLst/>
                <a:ahLst/>
                <a:cxnLst/>
                <a:rect l="l" t="t" r="r" b="b"/>
                <a:pathLst>
                  <a:path w="22518" h="21101" extrusionOk="0">
                    <a:moveTo>
                      <a:pt x="6711" y="1377"/>
                    </a:moveTo>
                    <a:cubicBezTo>
                      <a:pt x="6711" y="1385"/>
                      <a:pt x="6714" y="1388"/>
                      <a:pt x="6716" y="1388"/>
                    </a:cubicBezTo>
                    <a:cubicBezTo>
                      <a:pt x="6722" y="1388"/>
                      <a:pt x="6727" y="1377"/>
                      <a:pt x="6711" y="1377"/>
                    </a:cubicBezTo>
                    <a:close/>
                    <a:moveTo>
                      <a:pt x="9428" y="69"/>
                    </a:moveTo>
                    <a:cubicBezTo>
                      <a:pt x="9400" y="69"/>
                      <a:pt x="9369" y="96"/>
                      <a:pt x="9405" y="149"/>
                    </a:cubicBezTo>
                    <a:cubicBezTo>
                      <a:pt x="9594" y="432"/>
                      <a:pt x="9830" y="763"/>
                      <a:pt x="10019" y="1094"/>
                    </a:cubicBezTo>
                    <a:cubicBezTo>
                      <a:pt x="10184" y="1425"/>
                      <a:pt x="10373" y="1732"/>
                      <a:pt x="10515" y="2086"/>
                    </a:cubicBezTo>
                    <a:lnTo>
                      <a:pt x="10539" y="2062"/>
                    </a:lnTo>
                    <a:cubicBezTo>
                      <a:pt x="10397" y="1708"/>
                      <a:pt x="10255" y="1354"/>
                      <a:pt x="10066" y="1023"/>
                    </a:cubicBezTo>
                    <a:cubicBezTo>
                      <a:pt x="9901" y="716"/>
                      <a:pt x="9688" y="385"/>
                      <a:pt x="9452" y="78"/>
                    </a:cubicBezTo>
                    <a:cubicBezTo>
                      <a:pt x="9446" y="72"/>
                      <a:pt x="9437" y="69"/>
                      <a:pt x="9428" y="69"/>
                    </a:cubicBezTo>
                    <a:close/>
                    <a:moveTo>
                      <a:pt x="8507" y="2842"/>
                    </a:moveTo>
                    <a:lnTo>
                      <a:pt x="8507" y="2842"/>
                    </a:lnTo>
                    <a:cubicBezTo>
                      <a:pt x="8495" y="2854"/>
                      <a:pt x="8495" y="2860"/>
                      <a:pt x="8498" y="2860"/>
                    </a:cubicBezTo>
                    <a:cubicBezTo>
                      <a:pt x="8501" y="2860"/>
                      <a:pt x="8507" y="2854"/>
                      <a:pt x="8507" y="2842"/>
                    </a:cubicBezTo>
                    <a:close/>
                    <a:moveTo>
                      <a:pt x="14042" y="3092"/>
                    </a:moveTo>
                    <a:cubicBezTo>
                      <a:pt x="14038" y="3092"/>
                      <a:pt x="14036" y="3094"/>
                      <a:pt x="14036" y="3102"/>
                    </a:cubicBezTo>
                    <a:cubicBezTo>
                      <a:pt x="14040" y="3099"/>
                      <a:pt x="14043" y="3096"/>
                      <a:pt x="14047" y="3093"/>
                    </a:cubicBezTo>
                    <a:lnTo>
                      <a:pt x="14047" y="3093"/>
                    </a:lnTo>
                    <a:cubicBezTo>
                      <a:pt x="14045" y="3092"/>
                      <a:pt x="14043" y="3092"/>
                      <a:pt x="14042" y="3092"/>
                    </a:cubicBezTo>
                    <a:close/>
                    <a:moveTo>
                      <a:pt x="16068" y="2015"/>
                    </a:moveTo>
                    <a:cubicBezTo>
                      <a:pt x="15713" y="2133"/>
                      <a:pt x="15359" y="2299"/>
                      <a:pt x="15004" y="2488"/>
                    </a:cubicBezTo>
                    <a:cubicBezTo>
                      <a:pt x="14678" y="2651"/>
                      <a:pt x="14351" y="2860"/>
                      <a:pt x="14047" y="3093"/>
                    </a:cubicBezTo>
                    <a:lnTo>
                      <a:pt x="14047" y="3093"/>
                    </a:lnTo>
                    <a:cubicBezTo>
                      <a:pt x="14053" y="3096"/>
                      <a:pt x="14059" y="3102"/>
                      <a:pt x="14059" y="3102"/>
                    </a:cubicBezTo>
                    <a:cubicBezTo>
                      <a:pt x="14390" y="2889"/>
                      <a:pt x="14721" y="2677"/>
                      <a:pt x="15028" y="2535"/>
                    </a:cubicBezTo>
                    <a:cubicBezTo>
                      <a:pt x="15382" y="2370"/>
                      <a:pt x="15737" y="2251"/>
                      <a:pt x="16091" y="2086"/>
                    </a:cubicBezTo>
                    <a:cubicBezTo>
                      <a:pt x="16162" y="2062"/>
                      <a:pt x="16115" y="2015"/>
                      <a:pt x="16068" y="2015"/>
                    </a:cubicBezTo>
                    <a:close/>
                    <a:moveTo>
                      <a:pt x="3986" y="686"/>
                    </a:moveTo>
                    <a:cubicBezTo>
                      <a:pt x="3838" y="686"/>
                      <a:pt x="3690" y="695"/>
                      <a:pt x="3545" y="716"/>
                    </a:cubicBezTo>
                    <a:cubicBezTo>
                      <a:pt x="3096" y="763"/>
                      <a:pt x="2671" y="881"/>
                      <a:pt x="2246" y="1094"/>
                    </a:cubicBezTo>
                    <a:cubicBezTo>
                      <a:pt x="1844" y="1306"/>
                      <a:pt x="1442" y="1566"/>
                      <a:pt x="1135" y="1921"/>
                    </a:cubicBezTo>
                    <a:cubicBezTo>
                      <a:pt x="804" y="2275"/>
                      <a:pt x="544" y="2653"/>
                      <a:pt x="379" y="3102"/>
                    </a:cubicBezTo>
                    <a:cubicBezTo>
                      <a:pt x="363" y="3135"/>
                      <a:pt x="415" y="3179"/>
                      <a:pt x="456" y="3179"/>
                    </a:cubicBezTo>
                    <a:cubicBezTo>
                      <a:pt x="474" y="3179"/>
                      <a:pt x="490" y="3171"/>
                      <a:pt x="497" y="3149"/>
                    </a:cubicBezTo>
                    <a:cubicBezTo>
                      <a:pt x="615" y="2913"/>
                      <a:pt x="733" y="2724"/>
                      <a:pt x="899" y="2488"/>
                    </a:cubicBezTo>
                    <a:cubicBezTo>
                      <a:pt x="1041" y="2275"/>
                      <a:pt x="1206" y="2062"/>
                      <a:pt x="1395" y="1897"/>
                    </a:cubicBezTo>
                    <a:cubicBezTo>
                      <a:pt x="2009" y="1259"/>
                      <a:pt x="2907" y="905"/>
                      <a:pt x="3781" y="857"/>
                    </a:cubicBezTo>
                    <a:cubicBezTo>
                      <a:pt x="3887" y="847"/>
                      <a:pt x="3992" y="843"/>
                      <a:pt x="4097" y="843"/>
                    </a:cubicBezTo>
                    <a:cubicBezTo>
                      <a:pt x="4482" y="843"/>
                      <a:pt x="4861" y="906"/>
                      <a:pt x="5270" y="999"/>
                    </a:cubicBezTo>
                    <a:cubicBezTo>
                      <a:pt x="5506" y="1070"/>
                      <a:pt x="5766" y="1117"/>
                      <a:pt x="6002" y="1188"/>
                    </a:cubicBezTo>
                    <a:cubicBezTo>
                      <a:pt x="6239" y="1259"/>
                      <a:pt x="6475" y="1330"/>
                      <a:pt x="6711" y="1377"/>
                    </a:cubicBezTo>
                    <a:cubicBezTo>
                      <a:pt x="6451" y="1259"/>
                      <a:pt x="6168" y="1141"/>
                      <a:pt x="5884" y="1023"/>
                    </a:cubicBezTo>
                    <a:cubicBezTo>
                      <a:pt x="5624" y="952"/>
                      <a:pt x="5341" y="857"/>
                      <a:pt x="5057" y="787"/>
                    </a:cubicBezTo>
                    <a:cubicBezTo>
                      <a:pt x="4706" y="736"/>
                      <a:pt x="4344" y="686"/>
                      <a:pt x="3986" y="686"/>
                    </a:cubicBezTo>
                    <a:close/>
                    <a:moveTo>
                      <a:pt x="9204" y="295"/>
                    </a:moveTo>
                    <a:cubicBezTo>
                      <a:pt x="9164" y="295"/>
                      <a:pt x="9117" y="334"/>
                      <a:pt x="9168" y="385"/>
                    </a:cubicBezTo>
                    <a:cubicBezTo>
                      <a:pt x="9310" y="621"/>
                      <a:pt x="9476" y="857"/>
                      <a:pt x="9665" y="1094"/>
                    </a:cubicBezTo>
                    <a:cubicBezTo>
                      <a:pt x="10184" y="1944"/>
                      <a:pt x="10657" y="2866"/>
                      <a:pt x="11082" y="3740"/>
                    </a:cubicBezTo>
                    <a:cubicBezTo>
                      <a:pt x="10988" y="3480"/>
                      <a:pt x="10893" y="3220"/>
                      <a:pt x="10775" y="2960"/>
                    </a:cubicBezTo>
                    <a:cubicBezTo>
                      <a:pt x="10586" y="2488"/>
                      <a:pt x="10350" y="2039"/>
                      <a:pt x="10114" y="1590"/>
                    </a:cubicBezTo>
                    <a:cubicBezTo>
                      <a:pt x="9830" y="1141"/>
                      <a:pt x="9570" y="739"/>
                      <a:pt x="9239" y="314"/>
                    </a:cubicBezTo>
                    <a:cubicBezTo>
                      <a:pt x="9233" y="301"/>
                      <a:pt x="9219" y="295"/>
                      <a:pt x="9204" y="295"/>
                    </a:cubicBezTo>
                    <a:close/>
                    <a:moveTo>
                      <a:pt x="11082" y="3740"/>
                    </a:moveTo>
                    <a:cubicBezTo>
                      <a:pt x="11070" y="3752"/>
                      <a:pt x="11070" y="3758"/>
                      <a:pt x="11073" y="3758"/>
                    </a:cubicBezTo>
                    <a:cubicBezTo>
                      <a:pt x="11076" y="3758"/>
                      <a:pt x="11082" y="3752"/>
                      <a:pt x="11082" y="3740"/>
                    </a:cubicBezTo>
                    <a:close/>
                    <a:moveTo>
                      <a:pt x="4122" y="216"/>
                    </a:moveTo>
                    <a:cubicBezTo>
                      <a:pt x="3764" y="216"/>
                      <a:pt x="3411" y="248"/>
                      <a:pt x="3073" y="314"/>
                    </a:cubicBezTo>
                    <a:cubicBezTo>
                      <a:pt x="2269" y="479"/>
                      <a:pt x="1513" y="857"/>
                      <a:pt x="946" y="1425"/>
                    </a:cubicBezTo>
                    <a:cubicBezTo>
                      <a:pt x="639" y="1708"/>
                      <a:pt x="426" y="2039"/>
                      <a:pt x="261" y="2417"/>
                    </a:cubicBezTo>
                    <a:cubicBezTo>
                      <a:pt x="119" y="2771"/>
                      <a:pt x="1" y="3197"/>
                      <a:pt x="48" y="3598"/>
                    </a:cubicBezTo>
                    <a:cubicBezTo>
                      <a:pt x="69" y="3640"/>
                      <a:pt x="103" y="3658"/>
                      <a:pt x="135" y="3658"/>
                    </a:cubicBezTo>
                    <a:cubicBezTo>
                      <a:pt x="176" y="3658"/>
                      <a:pt x="214" y="3628"/>
                      <a:pt x="214" y="3575"/>
                    </a:cubicBezTo>
                    <a:cubicBezTo>
                      <a:pt x="214" y="3480"/>
                      <a:pt x="237" y="3386"/>
                      <a:pt x="237" y="3267"/>
                    </a:cubicBezTo>
                    <a:cubicBezTo>
                      <a:pt x="332" y="2511"/>
                      <a:pt x="733" y="1803"/>
                      <a:pt x="1348" y="1330"/>
                    </a:cubicBezTo>
                    <a:cubicBezTo>
                      <a:pt x="1938" y="857"/>
                      <a:pt x="2694" y="550"/>
                      <a:pt x="3451" y="479"/>
                    </a:cubicBezTo>
                    <a:cubicBezTo>
                      <a:pt x="3684" y="449"/>
                      <a:pt x="3919" y="434"/>
                      <a:pt x="4154" y="434"/>
                    </a:cubicBezTo>
                    <a:cubicBezTo>
                      <a:pt x="4820" y="434"/>
                      <a:pt x="5479" y="553"/>
                      <a:pt x="6073" y="763"/>
                    </a:cubicBezTo>
                    <a:cubicBezTo>
                      <a:pt x="6900" y="1070"/>
                      <a:pt x="7656" y="1590"/>
                      <a:pt x="8294" y="2157"/>
                    </a:cubicBezTo>
                    <a:cubicBezTo>
                      <a:pt x="8625" y="2441"/>
                      <a:pt x="8956" y="2771"/>
                      <a:pt x="9239" y="3102"/>
                    </a:cubicBezTo>
                    <a:cubicBezTo>
                      <a:pt x="9516" y="3448"/>
                      <a:pt x="9815" y="3748"/>
                      <a:pt x="10114" y="4070"/>
                    </a:cubicBezTo>
                    <a:lnTo>
                      <a:pt x="10114" y="4070"/>
                    </a:lnTo>
                    <a:cubicBezTo>
                      <a:pt x="10055" y="4002"/>
                      <a:pt x="10011" y="3916"/>
                      <a:pt x="9948" y="3811"/>
                    </a:cubicBezTo>
                    <a:cubicBezTo>
                      <a:pt x="9452" y="3078"/>
                      <a:pt x="8838" y="2370"/>
                      <a:pt x="8129" y="1779"/>
                    </a:cubicBezTo>
                    <a:cubicBezTo>
                      <a:pt x="7420" y="1188"/>
                      <a:pt x="6617" y="716"/>
                      <a:pt x="5742" y="432"/>
                    </a:cubicBezTo>
                    <a:cubicBezTo>
                      <a:pt x="5216" y="290"/>
                      <a:pt x="4664" y="216"/>
                      <a:pt x="4122" y="216"/>
                    </a:cubicBezTo>
                    <a:close/>
                    <a:moveTo>
                      <a:pt x="10114" y="4070"/>
                    </a:moveTo>
                    <a:cubicBezTo>
                      <a:pt x="10121" y="4078"/>
                      <a:pt x="10129" y="4086"/>
                      <a:pt x="10137" y="4094"/>
                    </a:cubicBezTo>
                    <a:cubicBezTo>
                      <a:pt x="10129" y="4086"/>
                      <a:pt x="10122" y="4078"/>
                      <a:pt x="10114" y="4070"/>
                    </a:cubicBezTo>
                    <a:close/>
                    <a:moveTo>
                      <a:pt x="9860" y="1"/>
                    </a:moveTo>
                    <a:cubicBezTo>
                      <a:pt x="9819" y="1"/>
                      <a:pt x="9766" y="45"/>
                      <a:pt x="9783" y="78"/>
                    </a:cubicBezTo>
                    <a:cubicBezTo>
                      <a:pt x="9948" y="361"/>
                      <a:pt x="10114" y="645"/>
                      <a:pt x="10255" y="905"/>
                    </a:cubicBezTo>
                    <a:cubicBezTo>
                      <a:pt x="10515" y="1425"/>
                      <a:pt x="10728" y="1944"/>
                      <a:pt x="10893" y="2488"/>
                    </a:cubicBezTo>
                    <a:cubicBezTo>
                      <a:pt x="10988" y="2748"/>
                      <a:pt x="11059" y="3008"/>
                      <a:pt x="11106" y="3267"/>
                    </a:cubicBezTo>
                    <a:cubicBezTo>
                      <a:pt x="11129" y="3386"/>
                      <a:pt x="11177" y="3551"/>
                      <a:pt x="11200" y="3669"/>
                    </a:cubicBezTo>
                    <a:cubicBezTo>
                      <a:pt x="11224" y="3835"/>
                      <a:pt x="11248" y="3976"/>
                      <a:pt x="11295" y="4142"/>
                    </a:cubicBezTo>
                    <a:cubicBezTo>
                      <a:pt x="11248" y="3811"/>
                      <a:pt x="11224" y="3480"/>
                      <a:pt x="11200" y="3197"/>
                    </a:cubicBezTo>
                    <a:cubicBezTo>
                      <a:pt x="11106" y="2630"/>
                      <a:pt x="10940" y="2086"/>
                      <a:pt x="10728" y="1566"/>
                    </a:cubicBezTo>
                    <a:cubicBezTo>
                      <a:pt x="10515" y="1023"/>
                      <a:pt x="10255" y="503"/>
                      <a:pt x="9901" y="31"/>
                    </a:cubicBezTo>
                    <a:cubicBezTo>
                      <a:pt x="9894" y="9"/>
                      <a:pt x="9878" y="1"/>
                      <a:pt x="9860" y="1"/>
                    </a:cubicBezTo>
                    <a:close/>
                    <a:moveTo>
                      <a:pt x="16091" y="2299"/>
                    </a:moveTo>
                    <a:cubicBezTo>
                      <a:pt x="15595" y="2441"/>
                      <a:pt x="15146" y="2677"/>
                      <a:pt x="14674" y="2913"/>
                    </a:cubicBezTo>
                    <a:cubicBezTo>
                      <a:pt x="14201" y="3149"/>
                      <a:pt x="13776" y="3386"/>
                      <a:pt x="13350" y="3693"/>
                    </a:cubicBezTo>
                    <a:cubicBezTo>
                      <a:pt x="13114" y="3858"/>
                      <a:pt x="12878" y="4047"/>
                      <a:pt x="12665" y="4213"/>
                    </a:cubicBezTo>
                    <a:cubicBezTo>
                      <a:pt x="13539" y="3669"/>
                      <a:pt x="14414" y="3149"/>
                      <a:pt x="15335" y="2748"/>
                    </a:cubicBezTo>
                    <a:cubicBezTo>
                      <a:pt x="15595" y="2630"/>
                      <a:pt x="15855" y="2535"/>
                      <a:pt x="16138" y="2417"/>
                    </a:cubicBezTo>
                    <a:cubicBezTo>
                      <a:pt x="16186" y="2393"/>
                      <a:pt x="16162" y="2299"/>
                      <a:pt x="16091" y="2299"/>
                    </a:cubicBezTo>
                    <a:close/>
                    <a:moveTo>
                      <a:pt x="4446" y="1210"/>
                    </a:moveTo>
                    <a:cubicBezTo>
                      <a:pt x="3974" y="1210"/>
                      <a:pt x="3498" y="1298"/>
                      <a:pt x="3049" y="1495"/>
                    </a:cubicBezTo>
                    <a:cubicBezTo>
                      <a:pt x="2505" y="1732"/>
                      <a:pt x="2009" y="2157"/>
                      <a:pt x="1631" y="2559"/>
                    </a:cubicBezTo>
                    <a:cubicBezTo>
                      <a:pt x="1419" y="2795"/>
                      <a:pt x="1206" y="3031"/>
                      <a:pt x="1064" y="3291"/>
                    </a:cubicBezTo>
                    <a:cubicBezTo>
                      <a:pt x="922" y="3575"/>
                      <a:pt x="804" y="3858"/>
                      <a:pt x="852" y="4165"/>
                    </a:cubicBezTo>
                    <a:cubicBezTo>
                      <a:pt x="852" y="4201"/>
                      <a:pt x="893" y="4218"/>
                      <a:pt x="934" y="4218"/>
                    </a:cubicBezTo>
                    <a:cubicBezTo>
                      <a:pt x="976" y="4218"/>
                      <a:pt x="1017" y="4201"/>
                      <a:pt x="1017" y="4165"/>
                    </a:cubicBezTo>
                    <a:cubicBezTo>
                      <a:pt x="1041" y="4000"/>
                      <a:pt x="1064" y="3835"/>
                      <a:pt x="1111" y="3693"/>
                    </a:cubicBezTo>
                    <a:cubicBezTo>
                      <a:pt x="1182" y="3527"/>
                      <a:pt x="1230" y="3386"/>
                      <a:pt x="1324" y="3244"/>
                    </a:cubicBezTo>
                    <a:cubicBezTo>
                      <a:pt x="1513" y="2937"/>
                      <a:pt x="1702" y="2700"/>
                      <a:pt x="1962" y="2464"/>
                    </a:cubicBezTo>
                    <a:cubicBezTo>
                      <a:pt x="2364" y="2086"/>
                      <a:pt x="2836" y="1732"/>
                      <a:pt x="3380" y="1519"/>
                    </a:cubicBezTo>
                    <a:cubicBezTo>
                      <a:pt x="3742" y="1393"/>
                      <a:pt x="4146" y="1330"/>
                      <a:pt x="4558" y="1330"/>
                    </a:cubicBezTo>
                    <a:cubicBezTo>
                      <a:pt x="4763" y="1330"/>
                      <a:pt x="4971" y="1346"/>
                      <a:pt x="5175" y="1377"/>
                    </a:cubicBezTo>
                    <a:cubicBezTo>
                      <a:pt x="5790" y="1448"/>
                      <a:pt x="6357" y="1637"/>
                      <a:pt x="6924" y="1873"/>
                    </a:cubicBezTo>
                    <a:cubicBezTo>
                      <a:pt x="7467" y="2181"/>
                      <a:pt x="8011" y="2511"/>
                      <a:pt x="8507" y="2842"/>
                    </a:cubicBezTo>
                    <a:cubicBezTo>
                      <a:pt x="7987" y="2393"/>
                      <a:pt x="7396" y="1968"/>
                      <a:pt x="6735" y="1708"/>
                    </a:cubicBezTo>
                    <a:cubicBezTo>
                      <a:pt x="6144" y="1472"/>
                      <a:pt x="5553" y="1306"/>
                      <a:pt x="4892" y="1236"/>
                    </a:cubicBezTo>
                    <a:cubicBezTo>
                      <a:pt x="4744" y="1218"/>
                      <a:pt x="4595" y="1210"/>
                      <a:pt x="4446" y="1210"/>
                    </a:cubicBezTo>
                    <a:close/>
                    <a:moveTo>
                      <a:pt x="4848" y="1982"/>
                    </a:moveTo>
                    <a:cubicBezTo>
                      <a:pt x="4116" y="1982"/>
                      <a:pt x="3391" y="2114"/>
                      <a:pt x="2718" y="2441"/>
                    </a:cubicBezTo>
                    <a:cubicBezTo>
                      <a:pt x="2364" y="2630"/>
                      <a:pt x="2033" y="2866"/>
                      <a:pt x="1749" y="3149"/>
                    </a:cubicBezTo>
                    <a:cubicBezTo>
                      <a:pt x="1442" y="3456"/>
                      <a:pt x="1182" y="3835"/>
                      <a:pt x="1135" y="4213"/>
                    </a:cubicBezTo>
                    <a:cubicBezTo>
                      <a:pt x="1106" y="4270"/>
                      <a:pt x="1156" y="4301"/>
                      <a:pt x="1204" y="4301"/>
                    </a:cubicBezTo>
                    <a:cubicBezTo>
                      <a:pt x="1236" y="4301"/>
                      <a:pt x="1268" y="4288"/>
                      <a:pt x="1277" y="4260"/>
                    </a:cubicBezTo>
                    <a:cubicBezTo>
                      <a:pt x="1419" y="3811"/>
                      <a:pt x="1679" y="3456"/>
                      <a:pt x="2009" y="3126"/>
                    </a:cubicBezTo>
                    <a:cubicBezTo>
                      <a:pt x="2600" y="2582"/>
                      <a:pt x="3332" y="2275"/>
                      <a:pt x="4136" y="2157"/>
                    </a:cubicBezTo>
                    <a:cubicBezTo>
                      <a:pt x="4390" y="2122"/>
                      <a:pt x="4649" y="2107"/>
                      <a:pt x="4910" y="2107"/>
                    </a:cubicBezTo>
                    <a:cubicBezTo>
                      <a:pt x="5519" y="2107"/>
                      <a:pt x="6139" y="2185"/>
                      <a:pt x="6735" y="2251"/>
                    </a:cubicBezTo>
                    <a:cubicBezTo>
                      <a:pt x="6765" y="2271"/>
                      <a:pt x="6782" y="2279"/>
                      <a:pt x="6788" y="2279"/>
                    </a:cubicBezTo>
                    <a:cubicBezTo>
                      <a:pt x="6797" y="2279"/>
                      <a:pt x="6786" y="2265"/>
                      <a:pt x="6758" y="2251"/>
                    </a:cubicBezTo>
                    <a:cubicBezTo>
                      <a:pt x="6262" y="2133"/>
                      <a:pt x="5742" y="2039"/>
                      <a:pt x="5199" y="1992"/>
                    </a:cubicBezTo>
                    <a:cubicBezTo>
                      <a:pt x="5082" y="1985"/>
                      <a:pt x="4965" y="1982"/>
                      <a:pt x="4848" y="1982"/>
                    </a:cubicBezTo>
                    <a:close/>
                    <a:moveTo>
                      <a:pt x="15737" y="1708"/>
                    </a:moveTo>
                    <a:cubicBezTo>
                      <a:pt x="15193" y="1921"/>
                      <a:pt x="14674" y="2204"/>
                      <a:pt x="14201" y="2559"/>
                    </a:cubicBezTo>
                    <a:cubicBezTo>
                      <a:pt x="13728" y="2889"/>
                      <a:pt x="13303" y="3267"/>
                      <a:pt x="12902" y="3693"/>
                    </a:cubicBezTo>
                    <a:cubicBezTo>
                      <a:pt x="12665" y="3929"/>
                      <a:pt x="12476" y="4165"/>
                      <a:pt x="12287" y="4425"/>
                    </a:cubicBezTo>
                    <a:cubicBezTo>
                      <a:pt x="12382" y="4307"/>
                      <a:pt x="12500" y="4189"/>
                      <a:pt x="12571" y="4094"/>
                    </a:cubicBezTo>
                    <a:cubicBezTo>
                      <a:pt x="12665" y="4024"/>
                      <a:pt x="12783" y="3929"/>
                      <a:pt x="12878" y="3811"/>
                    </a:cubicBezTo>
                    <a:cubicBezTo>
                      <a:pt x="13091" y="3598"/>
                      <a:pt x="13303" y="3433"/>
                      <a:pt x="13539" y="3244"/>
                    </a:cubicBezTo>
                    <a:cubicBezTo>
                      <a:pt x="13965" y="2889"/>
                      <a:pt x="14437" y="2559"/>
                      <a:pt x="14957" y="2275"/>
                    </a:cubicBezTo>
                    <a:cubicBezTo>
                      <a:pt x="15241" y="2133"/>
                      <a:pt x="15501" y="1968"/>
                      <a:pt x="15808" y="1826"/>
                    </a:cubicBezTo>
                    <a:cubicBezTo>
                      <a:pt x="15855" y="1803"/>
                      <a:pt x="15808" y="1708"/>
                      <a:pt x="15737" y="1708"/>
                    </a:cubicBezTo>
                    <a:close/>
                    <a:moveTo>
                      <a:pt x="17622" y="4533"/>
                    </a:moveTo>
                    <a:cubicBezTo>
                      <a:pt x="17617" y="4533"/>
                      <a:pt x="17611" y="4543"/>
                      <a:pt x="17627" y="4543"/>
                    </a:cubicBezTo>
                    <a:cubicBezTo>
                      <a:pt x="17627" y="4535"/>
                      <a:pt x="17624" y="4533"/>
                      <a:pt x="17622" y="4533"/>
                    </a:cubicBezTo>
                    <a:close/>
                    <a:moveTo>
                      <a:pt x="5984" y="3558"/>
                    </a:moveTo>
                    <a:cubicBezTo>
                      <a:pt x="5371" y="3558"/>
                      <a:pt x="4759" y="3684"/>
                      <a:pt x="4207" y="3929"/>
                    </a:cubicBezTo>
                    <a:cubicBezTo>
                      <a:pt x="3781" y="4094"/>
                      <a:pt x="3427" y="4354"/>
                      <a:pt x="3167" y="4685"/>
                    </a:cubicBezTo>
                    <a:cubicBezTo>
                      <a:pt x="2978" y="4898"/>
                      <a:pt x="2836" y="5110"/>
                      <a:pt x="2718" y="5323"/>
                    </a:cubicBezTo>
                    <a:cubicBezTo>
                      <a:pt x="2600" y="5559"/>
                      <a:pt x="2482" y="5748"/>
                      <a:pt x="2387" y="6032"/>
                    </a:cubicBezTo>
                    <a:cubicBezTo>
                      <a:pt x="2372" y="6078"/>
                      <a:pt x="2427" y="6125"/>
                      <a:pt x="2481" y="6125"/>
                    </a:cubicBezTo>
                    <a:cubicBezTo>
                      <a:pt x="2509" y="6125"/>
                      <a:pt x="2536" y="6112"/>
                      <a:pt x="2553" y="6079"/>
                    </a:cubicBezTo>
                    <a:cubicBezTo>
                      <a:pt x="2671" y="5843"/>
                      <a:pt x="2789" y="5583"/>
                      <a:pt x="2931" y="5347"/>
                    </a:cubicBezTo>
                    <a:cubicBezTo>
                      <a:pt x="3073" y="5110"/>
                      <a:pt x="3214" y="4898"/>
                      <a:pt x="3403" y="4685"/>
                    </a:cubicBezTo>
                    <a:cubicBezTo>
                      <a:pt x="3994" y="4094"/>
                      <a:pt x="4821" y="3764"/>
                      <a:pt x="5648" y="3693"/>
                    </a:cubicBezTo>
                    <a:cubicBezTo>
                      <a:pt x="5759" y="3687"/>
                      <a:pt x="5871" y="3685"/>
                      <a:pt x="5982" y="3685"/>
                    </a:cubicBezTo>
                    <a:cubicBezTo>
                      <a:pt x="6366" y="3685"/>
                      <a:pt x="6746" y="3719"/>
                      <a:pt x="7113" y="3811"/>
                    </a:cubicBezTo>
                    <a:cubicBezTo>
                      <a:pt x="7633" y="3953"/>
                      <a:pt x="8129" y="4094"/>
                      <a:pt x="8625" y="4283"/>
                    </a:cubicBezTo>
                    <a:cubicBezTo>
                      <a:pt x="8365" y="4142"/>
                      <a:pt x="8105" y="4024"/>
                      <a:pt x="7822" y="3905"/>
                    </a:cubicBezTo>
                    <a:cubicBezTo>
                      <a:pt x="7562" y="3787"/>
                      <a:pt x="7278" y="3716"/>
                      <a:pt x="6971" y="3669"/>
                    </a:cubicBezTo>
                    <a:cubicBezTo>
                      <a:pt x="6648" y="3595"/>
                      <a:pt x="6316" y="3558"/>
                      <a:pt x="5984" y="3558"/>
                    </a:cubicBezTo>
                    <a:close/>
                    <a:moveTo>
                      <a:pt x="6307" y="3909"/>
                    </a:moveTo>
                    <a:cubicBezTo>
                      <a:pt x="6169" y="3909"/>
                      <a:pt x="6038" y="3936"/>
                      <a:pt x="5908" y="3953"/>
                    </a:cubicBezTo>
                    <a:cubicBezTo>
                      <a:pt x="5223" y="4047"/>
                      <a:pt x="4608" y="4283"/>
                      <a:pt x="4089" y="4661"/>
                    </a:cubicBezTo>
                    <a:cubicBezTo>
                      <a:pt x="3805" y="4850"/>
                      <a:pt x="3569" y="5063"/>
                      <a:pt x="3380" y="5323"/>
                    </a:cubicBezTo>
                    <a:cubicBezTo>
                      <a:pt x="3285" y="5418"/>
                      <a:pt x="3167" y="5559"/>
                      <a:pt x="3073" y="5701"/>
                    </a:cubicBezTo>
                    <a:cubicBezTo>
                      <a:pt x="2978" y="5819"/>
                      <a:pt x="2907" y="5961"/>
                      <a:pt x="2836" y="6103"/>
                    </a:cubicBezTo>
                    <a:cubicBezTo>
                      <a:pt x="2821" y="6166"/>
                      <a:pt x="2868" y="6197"/>
                      <a:pt x="2908" y="6197"/>
                    </a:cubicBezTo>
                    <a:cubicBezTo>
                      <a:pt x="2928" y="6197"/>
                      <a:pt x="2947" y="6189"/>
                      <a:pt x="2954" y="6174"/>
                    </a:cubicBezTo>
                    <a:cubicBezTo>
                      <a:pt x="3073" y="6008"/>
                      <a:pt x="3143" y="5866"/>
                      <a:pt x="3214" y="5725"/>
                    </a:cubicBezTo>
                    <a:cubicBezTo>
                      <a:pt x="3309" y="5583"/>
                      <a:pt x="3427" y="5465"/>
                      <a:pt x="3545" y="5323"/>
                    </a:cubicBezTo>
                    <a:cubicBezTo>
                      <a:pt x="3970" y="4874"/>
                      <a:pt x="4467" y="4520"/>
                      <a:pt x="5034" y="4283"/>
                    </a:cubicBezTo>
                    <a:cubicBezTo>
                      <a:pt x="5341" y="4165"/>
                      <a:pt x="5672" y="4071"/>
                      <a:pt x="6002" y="4047"/>
                    </a:cubicBezTo>
                    <a:cubicBezTo>
                      <a:pt x="6279" y="4031"/>
                      <a:pt x="6523" y="4003"/>
                      <a:pt x="6763" y="4003"/>
                    </a:cubicBezTo>
                    <a:cubicBezTo>
                      <a:pt x="6872" y="4003"/>
                      <a:pt x="6979" y="4009"/>
                      <a:pt x="7089" y="4024"/>
                    </a:cubicBezTo>
                    <a:cubicBezTo>
                      <a:pt x="6924" y="3953"/>
                      <a:pt x="6711" y="3929"/>
                      <a:pt x="6499" y="3929"/>
                    </a:cubicBezTo>
                    <a:cubicBezTo>
                      <a:pt x="6433" y="3914"/>
                      <a:pt x="6369" y="3909"/>
                      <a:pt x="6307" y="3909"/>
                    </a:cubicBezTo>
                    <a:close/>
                    <a:moveTo>
                      <a:pt x="7201" y="4267"/>
                    </a:moveTo>
                    <a:cubicBezTo>
                      <a:pt x="6506" y="4267"/>
                      <a:pt x="5812" y="4418"/>
                      <a:pt x="5175" y="4709"/>
                    </a:cubicBezTo>
                    <a:cubicBezTo>
                      <a:pt x="4797" y="4898"/>
                      <a:pt x="4396" y="5134"/>
                      <a:pt x="4089" y="5394"/>
                    </a:cubicBezTo>
                    <a:cubicBezTo>
                      <a:pt x="3899" y="5559"/>
                      <a:pt x="3758" y="5701"/>
                      <a:pt x="3616" y="5843"/>
                    </a:cubicBezTo>
                    <a:cubicBezTo>
                      <a:pt x="3451" y="5985"/>
                      <a:pt x="3309" y="6174"/>
                      <a:pt x="3191" y="6339"/>
                    </a:cubicBezTo>
                    <a:cubicBezTo>
                      <a:pt x="3173" y="6392"/>
                      <a:pt x="3222" y="6459"/>
                      <a:pt x="3267" y="6459"/>
                    </a:cubicBezTo>
                    <a:cubicBezTo>
                      <a:pt x="3282" y="6459"/>
                      <a:pt x="3297" y="6451"/>
                      <a:pt x="3309" y="6434"/>
                    </a:cubicBezTo>
                    <a:cubicBezTo>
                      <a:pt x="3498" y="6292"/>
                      <a:pt x="3616" y="6079"/>
                      <a:pt x="3781" y="5914"/>
                    </a:cubicBezTo>
                    <a:cubicBezTo>
                      <a:pt x="3923" y="5725"/>
                      <a:pt x="4112" y="5583"/>
                      <a:pt x="4301" y="5418"/>
                    </a:cubicBezTo>
                    <a:cubicBezTo>
                      <a:pt x="4963" y="4898"/>
                      <a:pt x="5790" y="4543"/>
                      <a:pt x="6617" y="4425"/>
                    </a:cubicBezTo>
                    <a:cubicBezTo>
                      <a:pt x="6817" y="4398"/>
                      <a:pt x="7022" y="4385"/>
                      <a:pt x="7228" y="4385"/>
                    </a:cubicBezTo>
                    <a:cubicBezTo>
                      <a:pt x="7919" y="4385"/>
                      <a:pt x="8626" y="4536"/>
                      <a:pt x="9263" y="4827"/>
                    </a:cubicBezTo>
                    <a:cubicBezTo>
                      <a:pt x="9275" y="4839"/>
                      <a:pt x="9285" y="4843"/>
                      <a:pt x="9294" y="4843"/>
                    </a:cubicBezTo>
                    <a:cubicBezTo>
                      <a:pt x="9319" y="4843"/>
                      <a:pt x="9328" y="4803"/>
                      <a:pt x="9310" y="4803"/>
                    </a:cubicBezTo>
                    <a:cubicBezTo>
                      <a:pt x="8861" y="4543"/>
                      <a:pt x="8365" y="4354"/>
                      <a:pt x="7822" y="4307"/>
                    </a:cubicBezTo>
                    <a:cubicBezTo>
                      <a:pt x="7615" y="4280"/>
                      <a:pt x="7408" y="4267"/>
                      <a:pt x="7201" y="4267"/>
                    </a:cubicBezTo>
                    <a:close/>
                    <a:moveTo>
                      <a:pt x="7545" y="4723"/>
                    </a:moveTo>
                    <a:cubicBezTo>
                      <a:pt x="7401" y="4723"/>
                      <a:pt x="7257" y="4733"/>
                      <a:pt x="7113" y="4756"/>
                    </a:cubicBezTo>
                    <a:cubicBezTo>
                      <a:pt x="6688" y="4803"/>
                      <a:pt x="6262" y="4898"/>
                      <a:pt x="5861" y="5040"/>
                    </a:cubicBezTo>
                    <a:cubicBezTo>
                      <a:pt x="5459" y="5205"/>
                      <a:pt x="5104" y="5394"/>
                      <a:pt x="4797" y="5630"/>
                    </a:cubicBezTo>
                    <a:cubicBezTo>
                      <a:pt x="4632" y="5748"/>
                      <a:pt x="4490" y="5914"/>
                      <a:pt x="4348" y="6055"/>
                    </a:cubicBezTo>
                    <a:cubicBezTo>
                      <a:pt x="4207" y="6197"/>
                      <a:pt x="4089" y="6339"/>
                      <a:pt x="3970" y="6528"/>
                    </a:cubicBezTo>
                    <a:cubicBezTo>
                      <a:pt x="3934" y="6565"/>
                      <a:pt x="3983" y="6645"/>
                      <a:pt x="4040" y="6645"/>
                    </a:cubicBezTo>
                    <a:cubicBezTo>
                      <a:pt x="4056" y="6645"/>
                      <a:pt x="4073" y="6638"/>
                      <a:pt x="4089" y="6623"/>
                    </a:cubicBezTo>
                    <a:cubicBezTo>
                      <a:pt x="4230" y="6457"/>
                      <a:pt x="4348" y="6292"/>
                      <a:pt x="4490" y="6150"/>
                    </a:cubicBezTo>
                    <a:cubicBezTo>
                      <a:pt x="4632" y="5985"/>
                      <a:pt x="4821" y="5843"/>
                      <a:pt x="4963" y="5725"/>
                    </a:cubicBezTo>
                    <a:cubicBezTo>
                      <a:pt x="5624" y="5252"/>
                      <a:pt x="6404" y="4992"/>
                      <a:pt x="7207" y="4921"/>
                    </a:cubicBezTo>
                    <a:cubicBezTo>
                      <a:pt x="7308" y="4916"/>
                      <a:pt x="7407" y="4913"/>
                      <a:pt x="7504" y="4913"/>
                    </a:cubicBezTo>
                    <a:cubicBezTo>
                      <a:pt x="7839" y="4913"/>
                      <a:pt x="8159" y="4948"/>
                      <a:pt x="8507" y="5040"/>
                    </a:cubicBezTo>
                    <a:cubicBezTo>
                      <a:pt x="9003" y="5134"/>
                      <a:pt x="9428" y="5323"/>
                      <a:pt x="9806" y="5512"/>
                    </a:cubicBezTo>
                    <a:cubicBezTo>
                      <a:pt x="9405" y="5229"/>
                      <a:pt x="8956" y="4969"/>
                      <a:pt x="8460" y="4850"/>
                    </a:cubicBezTo>
                    <a:cubicBezTo>
                      <a:pt x="8155" y="4770"/>
                      <a:pt x="7850" y="4723"/>
                      <a:pt x="7545" y="4723"/>
                    </a:cubicBezTo>
                    <a:close/>
                    <a:moveTo>
                      <a:pt x="17627" y="4543"/>
                    </a:moveTo>
                    <a:cubicBezTo>
                      <a:pt x="17863" y="4614"/>
                      <a:pt x="18100" y="4661"/>
                      <a:pt x="18336" y="4756"/>
                    </a:cubicBezTo>
                    <a:cubicBezTo>
                      <a:pt x="18572" y="4803"/>
                      <a:pt x="18808" y="4898"/>
                      <a:pt x="19045" y="4992"/>
                    </a:cubicBezTo>
                    <a:cubicBezTo>
                      <a:pt x="19517" y="5134"/>
                      <a:pt x="19966" y="5370"/>
                      <a:pt x="20344" y="5630"/>
                    </a:cubicBezTo>
                    <a:cubicBezTo>
                      <a:pt x="21053" y="6174"/>
                      <a:pt x="21596" y="6930"/>
                      <a:pt x="21762" y="7757"/>
                    </a:cubicBezTo>
                    <a:cubicBezTo>
                      <a:pt x="21833" y="7993"/>
                      <a:pt x="21856" y="8276"/>
                      <a:pt x="21856" y="8536"/>
                    </a:cubicBezTo>
                    <a:cubicBezTo>
                      <a:pt x="21856" y="8796"/>
                      <a:pt x="21833" y="9033"/>
                      <a:pt x="21809" y="9292"/>
                    </a:cubicBezTo>
                    <a:cubicBezTo>
                      <a:pt x="21809" y="9338"/>
                      <a:pt x="21858" y="9364"/>
                      <a:pt x="21893" y="9364"/>
                    </a:cubicBezTo>
                    <a:cubicBezTo>
                      <a:pt x="21912" y="9364"/>
                      <a:pt x="21927" y="9356"/>
                      <a:pt x="21927" y="9340"/>
                    </a:cubicBezTo>
                    <a:cubicBezTo>
                      <a:pt x="22045" y="8891"/>
                      <a:pt x="22045" y="8418"/>
                      <a:pt x="21951" y="7946"/>
                    </a:cubicBezTo>
                    <a:cubicBezTo>
                      <a:pt x="21856" y="7497"/>
                      <a:pt x="21715" y="7048"/>
                      <a:pt x="21478" y="6670"/>
                    </a:cubicBezTo>
                    <a:cubicBezTo>
                      <a:pt x="21242" y="6292"/>
                      <a:pt x="20935" y="5937"/>
                      <a:pt x="20580" y="5677"/>
                    </a:cubicBezTo>
                    <a:cubicBezTo>
                      <a:pt x="20202" y="5347"/>
                      <a:pt x="19753" y="5134"/>
                      <a:pt x="19281" y="4969"/>
                    </a:cubicBezTo>
                    <a:cubicBezTo>
                      <a:pt x="19021" y="4874"/>
                      <a:pt x="18761" y="4780"/>
                      <a:pt x="18454" y="4732"/>
                    </a:cubicBezTo>
                    <a:cubicBezTo>
                      <a:pt x="18218" y="4614"/>
                      <a:pt x="17934" y="4567"/>
                      <a:pt x="17627" y="4543"/>
                    </a:cubicBezTo>
                    <a:close/>
                    <a:moveTo>
                      <a:pt x="14863" y="9836"/>
                    </a:moveTo>
                    <a:cubicBezTo>
                      <a:pt x="14863" y="9837"/>
                      <a:pt x="14864" y="9838"/>
                      <a:pt x="14864" y="9839"/>
                    </a:cubicBezTo>
                    <a:lnTo>
                      <a:pt x="14864" y="9839"/>
                    </a:lnTo>
                    <a:cubicBezTo>
                      <a:pt x="14867" y="9837"/>
                      <a:pt x="14867" y="9836"/>
                      <a:pt x="14863" y="9836"/>
                    </a:cubicBezTo>
                    <a:close/>
                    <a:moveTo>
                      <a:pt x="17103" y="5219"/>
                    </a:moveTo>
                    <a:cubicBezTo>
                      <a:pt x="17097" y="5219"/>
                      <a:pt x="17091" y="5235"/>
                      <a:pt x="17107" y="5252"/>
                    </a:cubicBezTo>
                    <a:cubicBezTo>
                      <a:pt x="17911" y="5607"/>
                      <a:pt x="18690" y="5985"/>
                      <a:pt x="19352" y="6552"/>
                    </a:cubicBezTo>
                    <a:cubicBezTo>
                      <a:pt x="19966" y="7048"/>
                      <a:pt x="20415" y="7733"/>
                      <a:pt x="20580" y="8513"/>
                    </a:cubicBezTo>
                    <a:cubicBezTo>
                      <a:pt x="20699" y="8938"/>
                      <a:pt x="20699" y="9387"/>
                      <a:pt x="20580" y="9836"/>
                    </a:cubicBezTo>
                    <a:cubicBezTo>
                      <a:pt x="20567" y="9889"/>
                      <a:pt x="20599" y="9920"/>
                      <a:pt x="20641" y="9920"/>
                    </a:cubicBezTo>
                    <a:cubicBezTo>
                      <a:pt x="20675" y="9920"/>
                      <a:pt x="20715" y="9901"/>
                      <a:pt x="20746" y="9859"/>
                    </a:cubicBezTo>
                    <a:cubicBezTo>
                      <a:pt x="20911" y="9481"/>
                      <a:pt x="20888" y="9033"/>
                      <a:pt x="20793" y="8631"/>
                    </a:cubicBezTo>
                    <a:cubicBezTo>
                      <a:pt x="20746" y="8229"/>
                      <a:pt x="20580" y="7851"/>
                      <a:pt x="20391" y="7520"/>
                    </a:cubicBezTo>
                    <a:cubicBezTo>
                      <a:pt x="19966" y="6788"/>
                      <a:pt x="19281" y="6268"/>
                      <a:pt x="18548" y="5843"/>
                    </a:cubicBezTo>
                    <a:cubicBezTo>
                      <a:pt x="18076" y="5583"/>
                      <a:pt x="17603" y="5394"/>
                      <a:pt x="17107" y="5229"/>
                    </a:cubicBezTo>
                    <a:cubicBezTo>
                      <a:pt x="17107" y="5222"/>
                      <a:pt x="17105" y="5219"/>
                      <a:pt x="17103" y="5219"/>
                    </a:cubicBezTo>
                    <a:close/>
                    <a:moveTo>
                      <a:pt x="17358" y="4066"/>
                    </a:moveTo>
                    <a:cubicBezTo>
                      <a:pt x="16987" y="4066"/>
                      <a:pt x="16618" y="4094"/>
                      <a:pt x="16257" y="4142"/>
                    </a:cubicBezTo>
                    <a:cubicBezTo>
                      <a:pt x="15335" y="4260"/>
                      <a:pt x="14414" y="4520"/>
                      <a:pt x="13563" y="4874"/>
                    </a:cubicBezTo>
                    <a:cubicBezTo>
                      <a:pt x="13445" y="4898"/>
                      <a:pt x="13350" y="4921"/>
                      <a:pt x="13232" y="5016"/>
                    </a:cubicBezTo>
                    <a:cubicBezTo>
                      <a:pt x="13681" y="4898"/>
                      <a:pt x="14130" y="4780"/>
                      <a:pt x="14532" y="4661"/>
                    </a:cubicBezTo>
                    <a:cubicBezTo>
                      <a:pt x="14981" y="4543"/>
                      <a:pt x="15382" y="4425"/>
                      <a:pt x="15831" y="4378"/>
                    </a:cubicBezTo>
                    <a:cubicBezTo>
                      <a:pt x="16295" y="4293"/>
                      <a:pt x="16753" y="4245"/>
                      <a:pt x="17210" y="4245"/>
                    </a:cubicBezTo>
                    <a:cubicBezTo>
                      <a:pt x="17639" y="4245"/>
                      <a:pt x="18067" y="4287"/>
                      <a:pt x="18501" y="4378"/>
                    </a:cubicBezTo>
                    <a:cubicBezTo>
                      <a:pt x="19352" y="4543"/>
                      <a:pt x="20179" y="4921"/>
                      <a:pt x="20864" y="5488"/>
                    </a:cubicBezTo>
                    <a:cubicBezTo>
                      <a:pt x="21455" y="5961"/>
                      <a:pt x="21927" y="6623"/>
                      <a:pt x="22116" y="7331"/>
                    </a:cubicBezTo>
                    <a:cubicBezTo>
                      <a:pt x="22353" y="8064"/>
                      <a:pt x="22329" y="8867"/>
                      <a:pt x="21974" y="9576"/>
                    </a:cubicBezTo>
                    <a:cubicBezTo>
                      <a:pt x="21927" y="9647"/>
                      <a:pt x="21880" y="9741"/>
                      <a:pt x="21856" y="9836"/>
                    </a:cubicBezTo>
                    <a:cubicBezTo>
                      <a:pt x="21838" y="9873"/>
                      <a:pt x="21891" y="9952"/>
                      <a:pt x="21938" y="9952"/>
                    </a:cubicBezTo>
                    <a:cubicBezTo>
                      <a:pt x="21951" y="9952"/>
                      <a:pt x="21964" y="9946"/>
                      <a:pt x="21974" y="9930"/>
                    </a:cubicBezTo>
                    <a:cubicBezTo>
                      <a:pt x="22234" y="9623"/>
                      <a:pt x="22400" y="9222"/>
                      <a:pt x="22447" y="8820"/>
                    </a:cubicBezTo>
                    <a:cubicBezTo>
                      <a:pt x="22518" y="8442"/>
                      <a:pt x="22518" y="8040"/>
                      <a:pt x="22447" y="7615"/>
                    </a:cubicBezTo>
                    <a:cubicBezTo>
                      <a:pt x="22305" y="6859"/>
                      <a:pt x="21856" y="6150"/>
                      <a:pt x="21289" y="5583"/>
                    </a:cubicBezTo>
                    <a:cubicBezTo>
                      <a:pt x="20651" y="4969"/>
                      <a:pt x="19848" y="4520"/>
                      <a:pt x="18997" y="4283"/>
                    </a:cubicBezTo>
                    <a:cubicBezTo>
                      <a:pt x="18461" y="4128"/>
                      <a:pt x="17908" y="4066"/>
                      <a:pt x="17358" y="4066"/>
                    </a:cubicBezTo>
                    <a:close/>
                    <a:moveTo>
                      <a:pt x="16457" y="4700"/>
                    </a:moveTo>
                    <a:cubicBezTo>
                      <a:pt x="16083" y="4700"/>
                      <a:pt x="15709" y="4730"/>
                      <a:pt x="15335" y="4780"/>
                    </a:cubicBezTo>
                    <a:cubicBezTo>
                      <a:pt x="15312" y="4780"/>
                      <a:pt x="15312" y="4803"/>
                      <a:pt x="15335" y="4803"/>
                    </a:cubicBezTo>
                    <a:cubicBezTo>
                      <a:pt x="15540" y="4795"/>
                      <a:pt x="15742" y="4790"/>
                      <a:pt x="15943" y="4790"/>
                    </a:cubicBezTo>
                    <a:cubicBezTo>
                      <a:pt x="16346" y="4790"/>
                      <a:pt x="16745" y="4811"/>
                      <a:pt x="17154" y="4874"/>
                    </a:cubicBezTo>
                    <a:cubicBezTo>
                      <a:pt x="17745" y="4945"/>
                      <a:pt x="18383" y="5110"/>
                      <a:pt x="18903" y="5370"/>
                    </a:cubicBezTo>
                    <a:cubicBezTo>
                      <a:pt x="19446" y="5630"/>
                      <a:pt x="19966" y="5961"/>
                      <a:pt x="20321" y="6434"/>
                    </a:cubicBezTo>
                    <a:cubicBezTo>
                      <a:pt x="20675" y="6882"/>
                      <a:pt x="20864" y="7426"/>
                      <a:pt x="20982" y="7969"/>
                    </a:cubicBezTo>
                    <a:cubicBezTo>
                      <a:pt x="21053" y="8300"/>
                      <a:pt x="21100" y="8607"/>
                      <a:pt x="21100" y="8938"/>
                    </a:cubicBezTo>
                    <a:cubicBezTo>
                      <a:pt x="21100" y="9103"/>
                      <a:pt x="21053" y="9269"/>
                      <a:pt x="21029" y="9411"/>
                    </a:cubicBezTo>
                    <a:cubicBezTo>
                      <a:pt x="21006" y="9576"/>
                      <a:pt x="20911" y="9718"/>
                      <a:pt x="20864" y="9859"/>
                    </a:cubicBezTo>
                    <a:cubicBezTo>
                      <a:pt x="20827" y="9914"/>
                      <a:pt x="20890" y="9969"/>
                      <a:pt x="20953" y="9969"/>
                    </a:cubicBezTo>
                    <a:cubicBezTo>
                      <a:pt x="20971" y="9969"/>
                      <a:pt x="20990" y="9965"/>
                      <a:pt x="21006" y="9954"/>
                    </a:cubicBezTo>
                    <a:cubicBezTo>
                      <a:pt x="21218" y="9718"/>
                      <a:pt x="21266" y="9411"/>
                      <a:pt x="21337" y="9127"/>
                    </a:cubicBezTo>
                    <a:cubicBezTo>
                      <a:pt x="21360" y="8820"/>
                      <a:pt x="21337" y="8513"/>
                      <a:pt x="21266" y="8206"/>
                    </a:cubicBezTo>
                    <a:cubicBezTo>
                      <a:pt x="21171" y="7639"/>
                      <a:pt x="20982" y="7048"/>
                      <a:pt x="20651" y="6552"/>
                    </a:cubicBezTo>
                    <a:cubicBezTo>
                      <a:pt x="20297" y="6055"/>
                      <a:pt x="19801" y="5630"/>
                      <a:pt x="19257" y="5347"/>
                    </a:cubicBezTo>
                    <a:cubicBezTo>
                      <a:pt x="18690" y="5040"/>
                      <a:pt x="18076" y="4874"/>
                      <a:pt x="17462" y="4780"/>
                    </a:cubicBezTo>
                    <a:cubicBezTo>
                      <a:pt x="17127" y="4724"/>
                      <a:pt x="16792" y="4700"/>
                      <a:pt x="16457" y="4700"/>
                    </a:cubicBezTo>
                    <a:close/>
                    <a:moveTo>
                      <a:pt x="13360" y="6340"/>
                    </a:moveTo>
                    <a:cubicBezTo>
                      <a:pt x="13151" y="6340"/>
                      <a:pt x="12942" y="6357"/>
                      <a:pt x="12736" y="6386"/>
                    </a:cubicBezTo>
                    <a:cubicBezTo>
                      <a:pt x="13161" y="6410"/>
                      <a:pt x="13610" y="6457"/>
                      <a:pt x="14036" y="6575"/>
                    </a:cubicBezTo>
                    <a:cubicBezTo>
                      <a:pt x="14437" y="6693"/>
                      <a:pt x="14839" y="6906"/>
                      <a:pt x="15193" y="7142"/>
                    </a:cubicBezTo>
                    <a:cubicBezTo>
                      <a:pt x="15808" y="7615"/>
                      <a:pt x="16375" y="8276"/>
                      <a:pt x="16635" y="9009"/>
                    </a:cubicBezTo>
                    <a:lnTo>
                      <a:pt x="16800" y="9623"/>
                    </a:lnTo>
                    <a:lnTo>
                      <a:pt x="16895" y="10238"/>
                    </a:lnTo>
                    <a:cubicBezTo>
                      <a:pt x="16905" y="10279"/>
                      <a:pt x="16933" y="10298"/>
                      <a:pt x="16962" y="10298"/>
                    </a:cubicBezTo>
                    <a:cubicBezTo>
                      <a:pt x="16999" y="10298"/>
                      <a:pt x="17036" y="10267"/>
                      <a:pt x="17036" y="10214"/>
                    </a:cubicBezTo>
                    <a:cubicBezTo>
                      <a:pt x="17084" y="10049"/>
                      <a:pt x="17013" y="9836"/>
                      <a:pt x="16989" y="9623"/>
                    </a:cubicBezTo>
                    <a:cubicBezTo>
                      <a:pt x="16965" y="9411"/>
                      <a:pt x="16895" y="9245"/>
                      <a:pt x="16847" y="9056"/>
                    </a:cubicBezTo>
                    <a:cubicBezTo>
                      <a:pt x="16729" y="8678"/>
                      <a:pt x="16540" y="8324"/>
                      <a:pt x="16280" y="7993"/>
                    </a:cubicBezTo>
                    <a:cubicBezTo>
                      <a:pt x="15997" y="7686"/>
                      <a:pt x="15713" y="7355"/>
                      <a:pt x="15382" y="7095"/>
                    </a:cubicBezTo>
                    <a:cubicBezTo>
                      <a:pt x="15028" y="6788"/>
                      <a:pt x="14650" y="6575"/>
                      <a:pt x="14225" y="6457"/>
                    </a:cubicBezTo>
                    <a:cubicBezTo>
                      <a:pt x="13948" y="6374"/>
                      <a:pt x="13655" y="6340"/>
                      <a:pt x="13360" y="6340"/>
                    </a:cubicBezTo>
                    <a:close/>
                    <a:moveTo>
                      <a:pt x="15831" y="6528"/>
                    </a:moveTo>
                    <a:lnTo>
                      <a:pt x="15831" y="6528"/>
                    </a:lnTo>
                    <a:cubicBezTo>
                      <a:pt x="16138" y="6670"/>
                      <a:pt x="16422" y="6882"/>
                      <a:pt x="16682" y="7095"/>
                    </a:cubicBezTo>
                    <a:cubicBezTo>
                      <a:pt x="16965" y="7284"/>
                      <a:pt x="17202" y="7520"/>
                      <a:pt x="17367" y="7780"/>
                    </a:cubicBezTo>
                    <a:cubicBezTo>
                      <a:pt x="17722" y="8300"/>
                      <a:pt x="17958" y="8867"/>
                      <a:pt x="18052" y="9458"/>
                    </a:cubicBezTo>
                    <a:cubicBezTo>
                      <a:pt x="18076" y="9623"/>
                      <a:pt x="18076" y="9765"/>
                      <a:pt x="18076" y="9954"/>
                    </a:cubicBezTo>
                    <a:cubicBezTo>
                      <a:pt x="18076" y="10119"/>
                      <a:pt x="18052" y="10308"/>
                      <a:pt x="18076" y="10450"/>
                    </a:cubicBezTo>
                    <a:cubicBezTo>
                      <a:pt x="18076" y="10480"/>
                      <a:pt x="18123" y="10510"/>
                      <a:pt x="18164" y="10510"/>
                    </a:cubicBezTo>
                    <a:cubicBezTo>
                      <a:pt x="18188" y="10510"/>
                      <a:pt x="18209" y="10500"/>
                      <a:pt x="18218" y="10474"/>
                    </a:cubicBezTo>
                    <a:cubicBezTo>
                      <a:pt x="18289" y="10332"/>
                      <a:pt x="18289" y="10143"/>
                      <a:pt x="18289" y="10001"/>
                    </a:cubicBezTo>
                    <a:cubicBezTo>
                      <a:pt x="18289" y="9859"/>
                      <a:pt x="18289" y="9670"/>
                      <a:pt x="18265" y="9529"/>
                    </a:cubicBezTo>
                    <a:cubicBezTo>
                      <a:pt x="18218" y="9198"/>
                      <a:pt x="18147" y="8914"/>
                      <a:pt x="18029" y="8607"/>
                    </a:cubicBezTo>
                    <a:cubicBezTo>
                      <a:pt x="17792" y="7993"/>
                      <a:pt x="17391" y="7473"/>
                      <a:pt x="16871" y="7048"/>
                    </a:cubicBezTo>
                    <a:cubicBezTo>
                      <a:pt x="16729" y="6930"/>
                      <a:pt x="16540" y="6812"/>
                      <a:pt x="16375" y="6717"/>
                    </a:cubicBezTo>
                    <a:cubicBezTo>
                      <a:pt x="16209" y="6646"/>
                      <a:pt x="16044" y="6552"/>
                      <a:pt x="15831" y="6528"/>
                    </a:cubicBezTo>
                    <a:close/>
                    <a:moveTo>
                      <a:pt x="13610" y="5985"/>
                    </a:moveTo>
                    <a:cubicBezTo>
                      <a:pt x="13492" y="6032"/>
                      <a:pt x="13492" y="6055"/>
                      <a:pt x="13563" y="6079"/>
                    </a:cubicBezTo>
                    <a:cubicBezTo>
                      <a:pt x="14485" y="6174"/>
                      <a:pt x="15335" y="6552"/>
                      <a:pt x="16044" y="7119"/>
                    </a:cubicBezTo>
                    <a:cubicBezTo>
                      <a:pt x="16682" y="7639"/>
                      <a:pt x="17154" y="8395"/>
                      <a:pt x="17438" y="9151"/>
                    </a:cubicBezTo>
                    <a:cubicBezTo>
                      <a:pt x="17485" y="9363"/>
                      <a:pt x="17556" y="9600"/>
                      <a:pt x="17603" y="9789"/>
                    </a:cubicBezTo>
                    <a:cubicBezTo>
                      <a:pt x="17627" y="10049"/>
                      <a:pt x="17674" y="10285"/>
                      <a:pt x="17722" y="10474"/>
                    </a:cubicBezTo>
                    <a:cubicBezTo>
                      <a:pt x="17733" y="10518"/>
                      <a:pt x="17759" y="10536"/>
                      <a:pt x="17786" y="10536"/>
                    </a:cubicBezTo>
                    <a:cubicBezTo>
                      <a:pt x="17818" y="10536"/>
                      <a:pt x="17851" y="10512"/>
                      <a:pt x="17863" y="10474"/>
                    </a:cubicBezTo>
                    <a:cubicBezTo>
                      <a:pt x="17911" y="10285"/>
                      <a:pt x="17840" y="10049"/>
                      <a:pt x="17816" y="9836"/>
                    </a:cubicBezTo>
                    <a:cubicBezTo>
                      <a:pt x="17792" y="9623"/>
                      <a:pt x="17722" y="9411"/>
                      <a:pt x="17674" y="9198"/>
                    </a:cubicBezTo>
                    <a:cubicBezTo>
                      <a:pt x="17556" y="8796"/>
                      <a:pt x="17367" y="8418"/>
                      <a:pt x="17131" y="8064"/>
                    </a:cubicBezTo>
                    <a:cubicBezTo>
                      <a:pt x="16658" y="7284"/>
                      <a:pt x="15949" y="6670"/>
                      <a:pt x="15123" y="6315"/>
                    </a:cubicBezTo>
                    <a:cubicBezTo>
                      <a:pt x="14650" y="6103"/>
                      <a:pt x="14154" y="5985"/>
                      <a:pt x="13610" y="5985"/>
                    </a:cubicBezTo>
                    <a:close/>
                    <a:moveTo>
                      <a:pt x="14414" y="5961"/>
                    </a:moveTo>
                    <a:cubicBezTo>
                      <a:pt x="14910" y="6055"/>
                      <a:pt x="15453" y="6174"/>
                      <a:pt x="15926" y="6339"/>
                    </a:cubicBezTo>
                    <a:cubicBezTo>
                      <a:pt x="16398" y="6528"/>
                      <a:pt x="16824" y="6741"/>
                      <a:pt x="17225" y="7024"/>
                    </a:cubicBezTo>
                    <a:cubicBezTo>
                      <a:pt x="17863" y="7520"/>
                      <a:pt x="18407" y="8229"/>
                      <a:pt x="18548" y="9033"/>
                    </a:cubicBezTo>
                    <a:cubicBezTo>
                      <a:pt x="18619" y="9292"/>
                      <a:pt x="18619" y="9576"/>
                      <a:pt x="18572" y="9836"/>
                    </a:cubicBezTo>
                    <a:cubicBezTo>
                      <a:pt x="18548" y="10096"/>
                      <a:pt x="18525" y="10403"/>
                      <a:pt x="18454" y="10663"/>
                    </a:cubicBezTo>
                    <a:cubicBezTo>
                      <a:pt x="18454" y="10716"/>
                      <a:pt x="18499" y="10747"/>
                      <a:pt x="18546" y="10747"/>
                    </a:cubicBezTo>
                    <a:cubicBezTo>
                      <a:pt x="18583" y="10747"/>
                      <a:pt x="18622" y="10728"/>
                      <a:pt x="18643" y="10686"/>
                    </a:cubicBezTo>
                    <a:cubicBezTo>
                      <a:pt x="18690" y="10450"/>
                      <a:pt x="18761" y="10190"/>
                      <a:pt x="18761" y="9954"/>
                    </a:cubicBezTo>
                    <a:cubicBezTo>
                      <a:pt x="18785" y="9694"/>
                      <a:pt x="18785" y="9458"/>
                      <a:pt x="18761" y="9174"/>
                    </a:cubicBezTo>
                    <a:cubicBezTo>
                      <a:pt x="18690" y="8773"/>
                      <a:pt x="18548" y="8347"/>
                      <a:pt x="18312" y="7969"/>
                    </a:cubicBezTo>
                    <a:cubicBezTo>
                      <a:pt x="17816" y="7166"/>
                      <a:pt x="17013" y="6623"/>
                      <a:pt x="16115" y="6292"/>
                    </a:cubicBezTo>
                    <a:cubicBezTo>
                      <a:pt x="15855" y="6197"/>
                      <a:pt x="15571" y="6103"/>
                      <a:pt x="15264" y="6055"/>
                    </a:cubicBezTo>
                    <a:cubicBezTo>
                      <a:pt x="15004" y="5985"/>
                      <a:pt x="14721" y="5961"/>
                      <a:pt x="14414" y="5961"/>
                    </a:cubicBezTo>
                    <a:close/>
                    <a:moveTo>
                      <a:pt x="6146" y="7372"/>
                    </a:moveTo>
                    <a:cubicBezTo>
                      <a:pt x="6138" y="7372"/>
                      <a:pt x="6129" y="7374"/>
                      <a:pt x="6120" y="7379"/>
                    </a:cubicBezTo>
                    <a:cubicBezTo>
                      <a:pt x="5813" y="7568"/>
                      <a:pt x="5577" y="7804"/>
                      <a:pt x="5341" y="8064"/>
                    </a:cubicBezTo>
                    <a:cubicBezTo>
                      <a:pt x="4490" y="9033"/>
                      <a:pt x="4089" y="10308"/>
                      <a:pt x="3994" y="11584"/>
                    </a:cubicBezTo>
                    <a:lnTo>
                      <a:pt x="4018" y="11584"/>
                    </a:lnTo>
                    <a:cubicBezTo>
                      <a:pt x="4089" y="11183"/>
                      <a:pt x="4136" y="10828"/>
                      <a:pt x="4230" y="10474"/>
                    </a:cubicBezTo>
                    <a:cubicBezTo>
                      <a:pt x="4372" y="9883"/>
                      <a:pt x="4632" y="9292"/>
                      <a:pt x="4963" y="8773"/>
                    </a:cubicBezTo>
                    <a:cubicBezTo>
                      <a:pt x="5294" y="8276"/>
                      <a:pt x="5672" y="7828"/>
                      <a:pt x="6144" y="7450"/>
                    </a:cubicBezTo>
                    <a:cubicBezTo>
                      <a:pt x="6202" y="7411"/>
                      <a:pt x="6181" y="7372"/>
                      <a:pt x="6146" y="7372"/>
                    </a:cubicBezTo>
                    <a:close/>
                    <a:moveTo>
                      <a:pt x="14864" y="9839"/>
                    </a:moveTo>
                    <a:cubicBezTo>
                      <a:pt x="14851" y="9848"/>
                      <a:pt x="14792" y="9874"/>
                      <a:pt x="14792" y="9930"/>
                    </a:cubicBezTo>
                    <a:cubicBezTo>
                      <a:pt x="14981" y="10474"/>
                      <a:pt x="15075" y="11064"/>
                      <a:pt x="15028" y="11632"/>
                    </a:cubicBezTo>
                    <a:cubicBezTo>
                      <a:pt x="15028" y="12246"/>
                      <a:pt x="14910" y="12884"/>
                      <a:pt x="14721" y="13427"/>
                    </a:cubicBezTo>
                    <a:cubicBezTo>
                      <a:pt x="14579" y="13782"/>
                      <a:pt x="14437" y="14136"/>
                      <a:pt x="14272" y="14467"/>
                    </a:cubicBezTo>
                    <a:cubicBezTo>
                      <a:pt x="14272" y="14467"/>
                      <a:pt x="14272" y="14477"/>
                      <a:pt x="14279" y="14477"/>
                    </a:cubicBezTo>
                    <a:cubicBezTo>
                      <a:pt x="14282" y="14477"/>
                      <a:pt x="14288" y="14475"/>
                      <a:pt x="14296" y="14467"/>
                    </a:cubicBezTo>
                    <a:cubicBezTo>
                      <a:pt x="14957" y="13380"/>
                      <a:pt x="15312" y="12080"/>
                      <a:pt x="15123" y="10805"/>
                    </a:cubicBezTo>
                    <a:cubicBezTo>
                      <a:pt x="15099" y="10475"/>
                      <a:pt x="15005" y="10169"/>
                      <a:pt x="14864" y="9839"/>
                    </a:cubicBezTo>
                    <a:close/>
                    <a:moveTo>
                      <a:pt x="8409" y="6454"/>
                    </a:moveTo>
                    <a:cubicBezTo>
                      <a:pt x="8403" y="6454"/>
                      <a:pt x="8396" y="6455"/>
                      <a:pt x="8389" y="6457"/>
                    </a:cubicBezTo>
                    <a:cubicBezTo>
                      <a:pt x="7680" y="6552"/>
                      <a:pt x="7066" y="6930"/>
                      <a:pt x="6569" y="7379"/>
                    </a:cubicBezTo>
                    <a:cubicBezTo>
                      <a:pt x="5483" y="8347"/>
                      <a:pt x="4986" y="9741"/>
                      <a:pt x="4703" y="11064"/>
                    </a:cubicBezTo>
                    <a:cubicBezTo>
                      <a:pt x="4561" y="11773"/>
                      <a:pt x="4443" y="12529"/>
                      <a:pt x="4396" y="13238"/>
                    </a:cubicBezTo>
                    <a:lnTo>
                      <a:pt x="4396" y="14325"/>
                    </a:lnTo>
                    <a:cubicBezTo>
                      <a:pt x="4443" y="14679"/>
                      <a:pt x="4467" y="15034"/>
                      <a:pt x="4514" y="15388"/>
                    </a:cubicBezTo>
                    <a:lnTo>
                      <a:pt x="4561" y="15388"/>
                    </a:lnTo>
                    <a:cubicBezTo>
                      <a:pt x="4514" y="15010"/>
                      <a:pt x="4514" y="14585"/>
                      <a:pt x="4514" y="14207"/>
                    </a:cubicBezTo>
                    <a:cubicBezTo>
                      <a:pt x="4514" y="13782"/>
                      <a:pt x="4561" y="13404"/>
                      <a:pt x="4585" y="13002"/>
                    </a:cubicBezTo>
                    <a:cubicBezTo>
                      <a:pt x="4632" y="12293"/>
                      <a:pt x="4750" y="11584"/>
                      <a:pt x="4915" y="10899"/>
                    </a:cubicBezTo>
                    <a:cubicBezTo>
                      <a:pt x="5081" y="10214"/>
                      <a:pt x="5294" y="9529"/>
                      <a:pt x="5624" y="8891"/>
                    </a:cubicBezTo>
                    <a:cubicBezTo>
                      <a:pt x="5908" y="8324"/>
                      <a:pt x="6286" y="7804"/>
                      <a:pt x="6806" y="7355"/>
                    </a:cubicBezTo>
                    <a:cubicBezTo>
                      <a:pt x="7278" y="6977"/>
                      <a:pt x="7798" y="6693"/>
                      <a:pt x="8389" y="6552"/>
                    </a:cubicBezTo>
                    <a:cubicBezTo>
                      <a:pt x="8398" y="6553"/>
                      <a:pt x="8406" y="6554"/>
                      <a:pt x="8414" y="6554"/>
                    </a:cubicBezTo>
                    <a:cubicBezTo>
                      <a:pt x="8495" y="6554"/>
                      <a:pt x="8480" y="6454"/>
                      <a:pt x="8409" y="6454"/>
                    </a:cubicBezTo>
                    <a:close/>
                    <a:moveTo>
                      <a:pt x="13446" y="7914"/>
                    </a:moveTo>
                    <a:cubicBezTo>
                      <a:pt x="13390" y="7914"/>
                      <a:pt x="13358" y="7977"/>
                      <a:pt x="13421" y="8040"/>
                    </a:cubicBezTo>
                    <a:cubicBezTo>
                      <a:pt x="13823" y="8465"/>
                      <a:pt x="14130" y="8985"/>
                      <a:pt x="14296" y="9529"/>
                    </a:cubicBezTo>
                    <a:cubicBezTo>
                      <a:pt x="14485" y="10167"/>
                      <a:pt x="14508" y="10805"/>
                      <a:pt x="14437" y="11466"/>
                    </a:cubicBezTo>
                    <a:cubicBezTo>
                      <a:pt x="14366" y="12175"/>
                      <a:pt x="14154" y="12837"/>
                      <a:pt x="13918" y="13498"/>
                    </a:cubicBezTo>
                    <a:cubicBezTo>
                      <a:pt x="13681" y="14183"/>
                      <a:pt x="13374" y="14798"/>
                      <a:pt x="13020" y="15436"/>
                    </a:cubicBezTo>
                    <a:cubicBezTo>
                      <a:pt x="12831" y="15790"/>
                      <a:pt x="12618" y="16144"/>
                      <a:pt x="12405" y="16475"/>
                    </a:cubicBezTo>
                    <a:cubicBezTo>
                      <a:pt x="12193" y="16806"/>
                      <a:pt x="11956" y="17160"/>
                      <a:pt x="11697" y="17444"/>
                    </a:cubicBezTo>
                    <a:cubicBezTo>
                      <a:pt x="11697" y="17444"/>
                      <a:pt x="11697" y="17491"/>
                      <a:pt x="11720" y="17491"/>
                    </a:cubicBezTo>
                    <a:cubicBezTo>
                      <a:pt x="11956" y="17208"/>
                      <a:pt x="12193" y="16924"/>
                      <a:pt x="12429" y="16664"/>
                    </a:cubicBezTo>
                    <a:cubicBezTo>
                      <a:pt x="12665" y="16357"/>
                      <a:pt x="12854" y="16073"/>
                      <a:pt x="13067" y="15743"/>
                    </a:cubicBezTo>
                    <a:cubicBezTo>
                      <a:pt x="13445" y="15128"/>
                      <a:pt x="13776" y="14467"/>
                      <a:pt x="14036" y="13782"/>
                    </a:cubicBezTo>
                    <a:cubicBezTo>
                      <a:pt x="14532" y="12529"/>
                      <a:pt x="14886" y="11064"/>
                      <a:pt x="14555" y="9718"/>
                    </a:cubicBezTo>
                    <a:cubicBezTo>
                      <a:pt x="14390" y="9056"/>
                      <a:pt x="14059" y="8418"/>
                      <a:pt x="13539" y="7969"/>
                    </a:cubicBezTo>
                    <a:cubicBezTo>
                      <a:pt x="13508" y="7930"/>
                      <a:pt x="13474" y="7914"/>
                      <a:pt x="13446" y="7914"/>
                    </a:cubicBezTo>
                    <a:close/>
                    <a:moveTo>
                      <a:pt x="9877" y="8308"/>
                    </a:moveTo>
                    <a:cubicBezTo>
                      <a:pt x="9863" y="8308"/>
                      <a:pt x="9847" y="8312"/>
                      <a:pt x="9830" y="8324"/>
                    </a:cubicBezTo>
                    <a:cubicBezTo>
                      <a:pt x="9546" y="8560"/>
                      <a:pt x="9287" y="8867"/>
                      <a:pt x="9027" y="9151"/>
                    </a:cubicBezTo>
                    <a:cubicBezTo>
                      <a:pt x="8814" y="9458"/>
                      <a:pt x="8554" y="9741"/>
                      <a:pt x="8365" y="10049"/>
                    </a:cubicBezTo>
                    <a:cubicBezTo>
                      <a:pt x="7585" y="11159"/>
                      <a:pt x="7042" y="12411"/>
                      <a:pt x="6735" y="13711"/>
                    </a:cubicBezTo>
                    <a:cubicBezTo>
                      <a:pt x="6404" y="15010"/>
                      <a:pt x="6333" y="16357"/>
                      <a:pt x="6499" y="17657"/>
                    </a:cubicBezTo>
                    <a:cubicBezTo>
                      <a:pt x="6499" y="17684"/>
                      <a:pt x="6513" y="17694"/>
                      <a:pt x="6531" y="17694"/>
                    </a:cubicBezTo>
                    <a:cubicBezTo>
                      <a:pt x="6558" y="17694"/>
                      <a:pt x="6593" y="17671"/>
                      <a:pt x="6593" y="17657"/>
                    </a:cubicBezTo>
                    <a:cubicBezTo>
                      <a:pt x="6499" y="16924"/>
                      <a:pt x="6499" y="16192"/>
                      <a:pt x="6593" y="15436"/>
                    </a:cubicBezTo>
                    <a:cubicBezTo>
                      <a:pt x="6711" y="14136"/>
                      <a:pt x="7066" y="12837"/>
                      <a:pt x="7656" y="11632"/>
                    </a:cubicBezTo>
                    <a:cubicBezTo>
                      <a:pt x="7940" y="11041"/>
                      <a:pt x="8271" y="10450"/>
                      <a:pt x="8649" y="9930"/>
                    </a:cubicBezTo>
                    <a:cubicBezTo>
                      <a:pt x="8838" y="9647"/>
                      <a:pt x="9027" y="9387"/>
                      <a:pt x="9287" y="9151"/>
                    </a:cubicBezTo>
                    <a:cubicBezTo>
                      <a:pt x="9476" y="8891"/>
                      <a:pt x="9712" y="8654"/>
                      <a:pt x="9948" y="8371"/>
                    </a:cubicBezTo>
                    <a:cubicBezTo>
                      <a:pt x="9948" y="8353"/>
                      <a:pt x="9921" y="8308"/>
                      <a:pt x="9877" y="8308"/>
                    </a:cubicBezTo>
                    <a:close/>
                    <a:moveTo>
                      <a:pt x="11203" y="8677"/>
                    </a:moveTo>
                    <a:cubicBezTo>
                      <a:pt x="11169" y="8677"/>
                      <a:pt x="11129" y="8703"/>
                      <a:pt x="11129" y="8749"/>
                    </a:cubicBezTo>
                    <a:cubicBezTo>
                      <a:pt x="11177" y="9056"/>
                      <a:pt x="11248" y="9387"/>
                      <a:pt x="11295" y="9718"/>
                    </a:cubicBezTo>
                    <a:cubicBezTo>
                      <a:pt x="11319" y="10049"/>
                      <a:pt x="11342" y="10356"/>
                      <a:pt x="11342" y="10686"/>
                    </a:cubicBezTo>
                    <a:cubicBezTo>
                      <a:pt x="11366" y="11348"/>
                      <a:pt x="11319" y="12010"/>
                      <a:pt x="11224" y="12671"/>
                    </a:cubicBezTo>
                    <a:cubicBezTo>
                      <a:pt x="11011" y="13971"/>
                      <a:pt x="10610" y="15247"/>
                      <a:pt x="9995" y="16428"/>
                    </a:cubicBezTo>
                    <a:cubicBezTo>
                      <a:pt x="9617" y="17066"/>
                      <a:pt x="9216" y="17680"/>
                      <a:pt x="8743" y="18271"/>
                    </a:cubicBezTo>
                    <a:cubicBezTo>
                      <a:pt x="8724" y="18309"/>
                      <a:pt x="8752" y="18348"/>
                      <a:pt x="8788" y="18348"/>
                    </a:cubicBezTo>
                    <a:cubicBezTo>
                      <a:pt x="8797" y="18348"/>
                      <a:pt x="8805" y="18346"/>
                      <a:pt x="8814" y="18342"/>
                    </a:cubicBezTo>
                    <a:cubicBezTo>
                      <a:pt x="9688" y="17302"/>
                      <a:pt x="10373" y="16144"/>
                      <a:pt x="10846" y="14892"/>
                    </a:cubicBezTo>
                    <a:cubicBezTo>
                      <a:pt x="11319" y="13616"/>
                      <a:pt x="11531" y="12293"/>
                      <a:pt x="11531" y="10946"/>
                    </a:cubicBezTo>
                    <a:cubicBezTo>
                      <a:pt x="11531" y="10568"/>
                      <a:pt x="11484" y="10214"/>
                      <a:pt x="11460" y="9836"/>
                    </a:cubicBezTo>
                    <a:cubicBezTo>
                      <a:pt x="11437" y="9458"/>
                      <a:pt x="11366" y="9103"/>
                      <a:pt x="11248" y="8702"/>
                    </a:cubicBezTo>
                    <a:cubicBezTo>
                      <a:pt x="11239" y="8685"/>
                      <a:pt x="11222" y="8677"/>
                      <a:pt x="11203" y="8677"/>
                    </a:cubicBezTo>
                    <a:close/>
                    <a:moveTo>
                      <a:pt x="9334" y="6906"/>
                    </a:moveTo>
                    <a:cubicBezTo>
                      <a:pt x="9216" y="6906"/>
                      <a:pt x="9121" y="6906"/>
                      <a:pt x="9003" y="6930"/>
                    </a:cubicBezTo>
                    <a:cubicBezTo>
                      <a:pt x="8601" y="7001"/>
                      <a:pt x="8176" y="7048"/>
                      <a:pt x="7798" y="7237"/>
                    </a:cubicBezTo>
                    <a:cubicBezTo>
                      <a:pt x="7396" y="7402"/>
                      <a:pt x="7066" y="7686"/>
                      <a:pt x="6806" y="7993"/>
                    </a:cubicBezTo>
                    <a:cubicBezTo>
                      <a:pt x="6215" y="8678"/>
                      <a:pt x="5742" y="9505"/>
                      <a:pt x="5435" y="10356"/>
                    </a:cubicBezTo>
                    <a:cubicBezTo>
                      <a:pt x="5104" y="11230"/>
                      <a:pt x="4963" y="12175"/>
                      <a:pt x="4939" y="13073"/>
                    </a:cubicBezTo>
                    <a:cubicBezTo>
                      <a:pt x="4892" y="13994"/>
                      <a:pt x="4963" y="14916"/>
                      <a:pt x="5152" y="15837"/>
                    </a:cubicBezTo>
                    <a:cubicBezTo>
                      <a:pt x="5294" y="16735"/>
                      <a:pt x="5506" y="17633"/>
                      <a:pt x="5790" y="18507"/>
                    </a:cubicBezTo>
                    <a:cubicBezTo>
                      <a:pt x="5790" y="18523"/>
                      <a:pt x="5792" y="18528"/>
                      <a:pt x="5796" y="18528"/>
                    </a:cubicBezTo>
                    <a:cubicBezTo>
                      <a:pt x="5803" y="18528"/>
                      <a:pt x="5813" y="18507"/>
                      <a:pt x="5813" y="18507"/>
                    </a:cubicBezTo>
                    <a:cubicBezTo>
                      <a:pt x="5790" y="18389"/>
                      <a:pt x="5790" y="18318"/>
                      <a:pt x="5766" y="18200"/>
                    </a:cubicBezTo>
                    <a:cubicBezTo>
                      <a:pt x="5577" y="17302"/>
                      <a:pt x="5412" y="16428"/>
                      <a:pt x="5294" y="15530"/>
                    </a:cubicBezTo>
                    <a:cubicBezTo>
                      <a:pt x="5175" y="14656"/>
                      <a:pt x="5104" y="13734"/>
                      <a:pt x="5175" y="12837"/>
                    </a:cubicBezTo>
                    <a:cubicBezTo>
                      <a:pt x="5223" y="11962"/>
                      <a:pt x="5412" y="11041"/>
                      <a:pt x="5742" y="10214"/>
                    </a:cubicBezTo>
                    <a:cubicBezTo>
                      <a:pt x="5908" y="9812"/>
                      <a:pt x="6120" y="9387"/>
                      <a:pt x="6357" y="9009"/>
                    </a:cubicBezTo>
                    <a:cubicBezTo>
                      <a:pt x="6593" y="8654"/>
                      <a:pt x="6829" y="8276"/>
                      <a:pt x="7160" y="7969"/>
                    </a:cubicBezTo>
                    <a:cubicBezTo>
                      <a:pt x="7444" y="7686"/>
                      <a:pt x="7798" y="7473"/>
                      <a:pt x="8176" y="7355"/>
                    </a:cubicBezTo>
                    <a:cubicBezTo>
                      <a:pt x="8578" y="7237"/>
                      <a:pt x="8979" y="7166"/>
                      <a:pt x="9405" y="7119"/>
                    </a:cubicBezTo>
                    <a:cubicBezTo>
                      <a:pt x="9452" y="7048"/>
                      <a:pt x="9428" y="6906"/>
                      <a:pt x="9334" y="6906"/>
                    </a:cubicBezTo>
                    <a:close/>
                    <a:moveTo>
                      <a:pt x="9551" y="9421"/>
                    </a:moveTo>
                    <a:cubicBezTo>
                      <a:pt x="9526" y="9421"/>
                      <a:pt x="9496" y="9440"/>
                      <a:pt x="9476" y="9481"/>
                    </a:cubicBezTo>
                    <a:cubicBezTo>
                      <a:pt x="9003" y="10639"/>
                      <a:pt x="8625" y="11844"/>
                      <a:pt x="8247" y="13073"/>
                    </a:cubicBezTo>
                    <a:cubicBezTo>
                      <a:pt x="8058" y="13711"/>
                      <a:pt x="7893" y="14301"/>
                      <a:pt x="7704" y="14916"/>
                    </a:cubicBezTo>
                    <a:cubicBezTo>
                      <a:pt x="7538" y="15506"/>
                      <a:pt x="7396" y="16097"/>
                      <a:pt x="7231" y="16711"/>
                    </a:cubicBezTo>
                    <a:cubicBezTo>
                      <a:pt x="7089" y="17397"/>
                      <a:pt x="6971" y="18082"/>
                      <a:pt x="6947" y="18791"/>
                    </a:cubicBezTo>
                    <a:cubicBezTo>
                      <a:pt x="6947" y="18802"/>
                      <a:pt x="6953" y="18808"/>
                      <a:pt x="6959" y="18808"/>
                    </a:cubicBezTo>
                    <a:cubicBezTo>
                      <a:pt x="6965" y="18808"/>
                      <a:pt x="6971" y="18802"/>
                      <a:pt x="6971" y="18791"/>
                    </a:cubicBezTo>
                    <a:cubicBezTo>
                      <a:pt x="7113" y="17538"/>
                      <a:pt x="7444" y="16357"/>
                      <a:pt x="7798" y="15152"/>
                    </a:cubicBezTo>
                    <a:cubicBezTo>
                      <a:pt x="8152" y="13923"/>
                      <a:pt x="8507" y="12718"/>
                      <a:pt x="8885" y="11513"/>
                    </a:cubicBezTo>
                    <a:cubicBezTo>
                      <a:pt x="9121" y="10828"/>
                      <a:pt x="9357" y="10190"/>
                      <a:pt x="9594" y="9505"/>
                    </a:cubicBezTo>
                    <a:cubicBezTo>
                      <a:pt x="9607" y="9452"/>
                      <a:pt x="9583" y="9421"/>
                      <a:pt x="9551" y="9421"/>
                    </a:cubicBezTo>
                    <a:close/>
                    <a:moveTo>
                      <a:pt x="12405" y="7806"/>
                    </a:moveTo>
                    <a:cubicBezTo>
                      <a:pt x="12349" y="7806"/>
                      <a:pt x="12303" y="7890"/>
                      <a:pt x="12358" y="7946"/>
                    </a:cubicBezTo>
                    <a:cubicBezTo>
                      <a:pt x="12665" y="8206"/>
                      <a:pt x="12972" y="8465"/>
                      <a:pt x="13232" y="8773"/>
                    </a:cubicBezTo>
                    <a:cubicBezTo>
                      <a:pt x="13492" y="9103"/>
                      <a:pt x="13681" y="9458"/>
                      <a:pt x="13752" y="9836"/>
                    </a:cubicBezTo>
                    <a:cubicBezTo>
                      <a:pt x="13847" y="10238"/>
                      <a:pt x="13847" y="10686"/>
                      <a:pt x="13847" y="11112"/>
                    </a:cubicBezTo>
                    <a:cubicBezTo>
                      <a:pt x="13823" y="11537"/>
                      <a:pt x="13799" y="12010"/>
                      <a:pt x="13681" y="12458"/>
                    </a:cubicBezTo>
                    <a:cubicBezTo>
                      <a:pt x="13492" y="13356"/>
                      <a:pt x="13138" y="14183"/>
                      <a:pt x="12665" y="14963"/>
                    </a:cubicBezTo>
                    <a:cubicBezTo>
                      <a:pt x="12216" y="15766"/>
                      <a:pt x="11673" y="16475"/>
                      <a:pt x="11082" y="17160"/>
                    </a:cubicBezTo>
                    <a:cubicBezTo>
                      <a:pt x="10492" y="17846"/>
                      <a:pt x="9830" y="18483"/>
                      <a:pt x="9192" y="19145"/>
                    </a:cubicBezTo>
                    <a:lnTo>
                      <a:pt x="8956" y="19381"/>
                    </a:lnTo>
                    <a:cubicBezTo>
                      <a:pt x="8956" y="19381"/>
                      <a:pt x="8956" y="19405"/>
                      <a:pt x="8979" y="19405"/>
                    </a:cubicBezTo>
                    <a:cubicBezTo>
                      <a:pt x="9712" y="18814"/>
                      <a:pt x="10397" y="18153"/>
                      <a:pt x="11011" y="17491"/>
                    </a:cubicBezTo>
                    <a:cubicBezTo>
                      <a:pt x="11626" y="16806"/>
                      <a:pt x="12216" y="16073"/>
                      <a:pt x="12713" y="15294"/>
                    </a:cubicBezTo>
                    <a:cubicBezTo>
                      <a:pt x="13161" y="14490"/>
                      <a:pt x="13563" y="13640"/>
                      <a:pt x="13799" y="12766"/>
                    </a:cubicBezTo>
                    <a:cubicBezTo>
                      <a:pt x="14012" y="11868"/>
                      <a:pt x="14083" y="10946"/>
                      <a:pt x="13965" y="10072"/>
                    </a:cubicBezTo>
                    <a:cubicBezTo>
                      <a:pt x="13918" y="9647"/>
                      <a:pt x="13799" y="9245"/>
                      <a:pt x="13563" y="8891"/>
                    </a:cubicBezTo>
                    <a:cubicBezTo>
                      <a:pt x="13327" y="8560"/>
                      <a:pt x="13020" y="8276"/>
                      <a:pt x="12689" y="7993"/>
                    </a:cubicBezTo>
                    <a:cubicBezTo>
                      <a:pt x="12618" y="7946"/>
                      <a:pt x="12524" y="7875"/>
                      <a:pt x="12453" y="7828"/>
                    </a:cubicBezTo>
                    <a:cubicBezTo>
                      <a:pt x="12437" y="7812"/>
                      <a:pt x="12421" y="7806"/>
                      <a:pt x="12405" y="7806"/>
                    </a:cubicBezTo>
                    <a:close/>
                    <a:moveTo>
                      <a:pt x="10392" y="8654"/>
                    </a:moveTo>
                    <a:cubicBezTo>
                      <a:pt x="10345" y="8654"/>
                      <a:pt x="10287" y="8686"/>
                      <a:pt x="10303" y="8749"/>
                    </a:cubicBezTo>
                    <a:cubicBezTo>
                      <a:pt x="10539" y="9411"/>
                      <a:pt x="10633" y="10119"/>
                      <a:pt x="10610" y="10828"/>
                    </a:cubicBezTo>
                    <a:cubicBezTo>
                      <a:pt x="10586" y="11584"/>
                      <a:pt x="10421" y="12293"/>
                      <a:pt x="10279" y="13002"/>
                    </a:cubicBezTo>
                    <a:cubicBezTo>
                      <a:pt x="10114" y="13782"/>
                      <a:pt x="9877" y="14585"/>
                      <a:pt x="9570" y="15365"/>
                    </a:cubicBezTo>
                    <a:cubicBezTo>
                      <a:pt x="9428" y="15743"/>
                      <a:pt x="9216" y="16097"/>
                      <a:pt x="9003" y="16452"/>
                    </a:cubicBezTo>
                    <a:cubicBezTo>
                      <a:pt x="8814" y="16782"/>
                      <a:pt x="8601" y="17089"/>
                      <a:pt x="8365" y="17420"/>
                    </a:cubicBezTo>
                    <a:cubicBezTo>
                      <a:pt x="7916" y="18082"/>
                      <a:pt x="7444" y="18696"/>
                      <a:pt x="7184" y="19429"/>
                    </a:cubicBezTo>
                    <a:lnTo>
                      <a:pt x="7089" y="19688"/>
                    </a:lnTo>
                    <a:cubicBezTo>
                      <a:pt x="7089" y="19712"/>
                      <a:pt x="7095" y="19724"/>
                      <a:pt x="7101" y="19724"/>
                    </a:cubicBezTo>
                    <a:cubicBezTo>
                      <a:pt x="7107" y="19724"/>
                      <a:pt x="7113" y="19712"/>
                      <a:pt x="7113" y="19688"/>
                    </a:cubicBezTo>
                    <a:cubicBezTo>
                      <a:pt x="7278" y="19310"/>
                      <a:pt x="7467" y="18980"/>
                      <a:pt x="7680" y="18672"/>
                    </a:cubicBezTo>
                    <a:cubicBezTo>
                      <a:pt x="7893" y="18342"/>
                      <a:pt x="8129" y="18011"/>
                      <a:pt x="8365" y="17680"/>
                    </a:cubicBezTo>
                    <a:cubicBezTo>
                      <a:pt x="8601" y="17373"/>
                      <a:pt x="8838" y="17042"/>
                      <a:pt x="9050" y="16711"/>
                    </a:cubicBezTo>
                    <a:cubicBezTo>
                      <a:pt x="9287" y="16357"/>
                      <a:pt x="9452" y="16003"/>
                      <a:pt x="9617" y="15625"/>
                    </a:cubicBezTo>
                    <a:cubicBezTo>
                      <a:pt x="9995" y="14845"/>
                      <a:pt x="10208" y="14065"/>
                      <a:pt x="10397" y="13262"/>
                    </a:cubicBezTo>
                    <a:cubicBezTo>
                      <a:pt x="10562" y="12529"/>
                      <a:pt x="10728" y="11773"/>
                      <a:pt x="10775" y="11041"/>
                    </a:cubicBezTo>
                    <a:cubicBezTo>
                      <a:pt x="10846" y="10332"/>
                      <a:pt x="10799" y="9600"/>
                      <a:pt x="10562" y="8938"/>
                    </a:cubicBezTo>
                    <a:cubicBezTo>
                      <a:pt x="10539" y="8867"/>
                      <a:pt x="10515" y="8773"/>
                      <a:pt x="10444" y="8678"/>
                    </a:cubicBezTo>
                    <a:cubicBezTo>
                      <a:pt x="10436" y="8662"/>
                      <a:pt x="10415" y="8654"/>
                      <a:pt x="10392" y="8654"/>
                    </a:cubicBezTo>
                    <a:close/>
                    <a:moveTo>
                      <a:pt x="9503" y="7707"/>
                    </a:moveTo>
                    <a:cubicBezTo>
                      <a:pt x="9494" y="7707"/>
                      <a:pt x="9485" y="7708"/>
                      <a:pt x="9476" y="7709"/>
                    </a:cubicBezTo>
                    <a:cubicBezTo>
                      <a:pt x="9357" y="7733"/>
                      <a:pt x="9263" y="7757"/>
                      <a:pt x="9145" y="7804"/>
                    </a:cubicBezTo>
                    <a:cubicBezTo>
                      <a:pt x="8271" y="8111"/>
                      <a:pt x="7538" y="8702"/>
                      <a:pt x="6995" y="9458"/>
                    </a:cubicBezTo>
                    <a:cubicBezTo>
                      <a:pt x="6380" y="10285"/>
                      <a:pt x="6002" y="11230"/>
                      <a:pt x="5766" y="12199"/>
                    </a:cubicBezTo>
                    <a:cubicBezTo>
                      <a:pt x="5530" y="13167"/>
                      <a:pt x="5483" y="14207"/>
                      <a:pt x="5601" y="15176"/>
                    </a:cubicBezTo>
                    <a:cubicBezTo>
                      <a:pt x="5719" y="16121"/>
                      <a:pt x="5979" y="17042"/>
                      <a:pt x="6168" y="17964"/>
                    </a:cubicBezTo>
                    <a:cubicBezTo>
                      <a:pt x="6404" y="18838"/>
                      <a:pt x="6617" y="19759"/>
                      <a:pt x="6806" y="20681"/>
                    </a:cubicBezTo>
                    <a:cubicBezTo>
                      <a:pt x="6806" y="20563"/>
                      <a:pt x="6806" y="20445"/>
                      <a:pt x="6758" y="20350"/>
                    </a:cubicBezTo>
                    <a:cubicBezTo>
                      <a:pt x="6711" y="19429"/>
                      <a:pt x="6475" y="18507"/>
                      <a:pt x="6262" y="17633"/>
                    </a:cubicBezTo>
                    <a:cubicBezTo>
                      <a:pt x="6050" y="16711"/>
                      <a:pt x="5861" y="15837"/>
                      <a:pt x="5766" y="14916"/>
                    </a:cubicBezTo>
                    <a:cubicBezTo>
                      <a:pt x="5672" y="13900"/>
                      <a:pt x="5766" y="12907"/>
                      <a:pt x="6026" y="11962"/>
                    </a:cubicBezTo>
                    <a:cubicBezTo>
                      <a:pt x="6286" y="11017"/>
                      <a:pt x="6711" y="10072"/>
                      <a:pt x="7349" y="9340"/>
                    </a:cubicBezTo>
                    <a:cubicBezTo>
                      <a:pt x="7916" y="8654"/>
                      <a:pt x="8672" y="8158"/>
                      <a:pt x="9546" y="7875"/>
                    </a:cubicBezTo>
                    <a:cubicBezTo>
                      <a:pt x="9657" y="7853"/>
                      <a:pt x="9623" y="7707"/>
                      <a:pt x="9503" y="7707"/>
                    </a:cubicBezTo>
                    <a:close/>
                    <a:moveTo>
                      <a:pt x="6806" y="20681"/>
                    </a:moveTo>
                    <a:cubicBezTo>
                      <a:pt x="6782" y="20693"/>
                      <a:pt x="6782" y="20699"/>
                      <a:pt x="6788" y="20699"/>
                    </a:cubicBezTo>
                    <a:cubicBezTo>
                      <a:pt x="6794" y="20699"/>
                      <a:pt x="6806" y="20693"/>
                      <a:pt x="6806" y="20681"/>
                    </a:cubicBezTo>
                    <a:close/>
                    <a:moveTo>
                      <a:pt x="11791" y="8255"/>
                    </a:moveTo>
                    <a:cubicBezTo>
                      <a:pt x="11721" y="8255"/>
                      <a:pt x="11651" y="8349"/>
                      <a:pt x="11720" y="8418"/>
                    </a:cubicBezTo>
                    <a:cubicBezTo>
                      <a:pt x="12311" y="9127"/>
                      <a:pt x="12665" y="9978"/>
                      <a:pt x="12760" y="10875"/>
                    </a:cubicBezTo>
                    <a:cubicBezTo>
                      <a:pt x="12878" y="11868"/>
                      <a:pt x="12689" y="12907"/>
                      <a:pt x="12382" y="13876"/>
                    </a:cubicBezTo>
                    <a:cubicBezTo>
                      <a:pt x="12027" y="14845"/>
                      <a:pt x="11531" y="15766"/>
                      <a:pt x="10870" y="16593"/>
                    </a:cubicBezTo>
                    <a:cubicBezTo>
                      <a:pt x="10279" y="17373"/>
                      <a:pt x="9570" y="18011"/>
                      <a:pt x="8861" y="18696"/>
                    </a:cubicBezTo>
                    <a:cubicBezTo>
                      <a:pt x="8152" y="19381"/>
                      <a:pt x="7444" y="20019"/>
                      <a:pt x="6853" y="20799"/>
                    </a:cubicBezTo>
                    <a:cubicBezTo>
                      <a:pt x="6806" y="20917"/>
                      <a:pt x="6711" y="20988"/>
                      <a:pt x="6640" y="21082"/>
                    </a:cubicBezTo>
                    <a:cubicBezTo>
                      <a:pt x="7325" y="20374"/>
                      <a:pt x="8034" y="19688"/>
                      <a:pt x="8790" y="19027"/>
                    </a:cubicBezTo>
                    <a:cubicBezTo>
                      <a:pt x="9499" y="18342"/>
                      <a:pt x="10255" y="17680"/>
                      <a:pt x="10893" y="16924"/>
                    </a:cubicBezTo>
                    <a:cubicBezTo>
                      <a:pt x="11578" y="16121"/>
                      <a:pt x="12098" y="15199"/>
                      <a:pt x="12500" y="14231"/>
                    </a:cubicBezTo>
                    <a:cubicBezTo>
                      <a:pt x="12878" y="13262"/>
                      <a:pt x="13091" y="12199"/>
                      <a:pt x="13020" y="11159"/>
                    </a:cubicBezTo>
                    <a:cubicBezTo>
                      <a:pt x="12996" y="10238"/>
                      <a:pt x="12689" y="9292"/>
                      <a:pt x="12098" y="8560"/>
                    </a:cubicBezTo>
                    <a:cubicBezTo>
                      <a:pt x="12027" y="8465"/>
                      <a:pt x="11956" y="8395"/>
                      <a:pt x="11862" y="8300"/>
                    </a:cubicBezTo>
                    <a:cubicBezTo>
                      <a:pt x="11843" y="8268"/>
                      <a:pt x="11817" y="8255"/>
                      <a:pt x="11791" y="8255"/>
                    </a:cubicBezTo>
                    <a:close/>
                    <a:moveTo>
                      <a:pt x="6640" y="21082"/>
                    </a:moveTo>
                    <a:cubicBezTo>
                      <a:pt x="6628" y="21094"/>
                      <a:pt x="6628" y="21100"/>
                      <a:pt x="6631" y="21100"/>
                    </a:cubicBezTo>
                    <a:cubicBezTo>
                      <a:pt x="6634" y="21100"/>
                      <a:pt x="6640" y="21094"/>
                      <a:pt x="6640" y="2108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2" name="Google Shape;2492;p43"/>
            <p:cNvGrpSpPr/>
            <p:nvPr/>
          </p:nvGrpSpPr>
          <p:grpSpPr>
            <a:xfrm rot="5400000" flipH="1">
              <a:off x="7707656" y="216826"/>
              <a:ext cx="1367472" cy="1216987"/>
              <a:chOff x="6118975" y="1541725"/>
              <a:chExt cx="1072275" cy="954275"/>
            </a:xfrm>
          </p:grpSpPr>
          <p:sp>
            <p:nvSpPr>
              <p:cNvPr id="2493" name="Google Shape;2493;p43"/>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3"/>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5" name="Google Shape;2495;p43"/>
            <p:cNvGrpSpPr/>
            <p:nvPr/>
          </p:nvGrpSpPr>
          <p:grpSpPr>
            <a:xfrm rot="-5400000" flipH="1">
              <a:off x="6471786" y="3702076"/>
              <a:ext cx="1367472" cy="1216987"/>
              <a:chOff x="6118975" y="1541725"/>
              <a:chExt cx="1072275" cy="954275"/>
            </a:xfrm>
          </p:grpSpPr>
          <p:sp>
            <p:nvSpPr>
              <p:cNvPr id="2496" name="Google Shape;2496;p43"/>
              <p:cNvSpPr/>
              <p:nvPr/>
            </p:nvSpPr>
            <p:spPr>
              <a:xfrm>
                <a:off x="6118975" y="1541725"/>
                <a:ext cx="1072275" cy="954275"/>
              </a:xfrm>
              <a:custGeom>
                <a:avLst/>
                <a:gdLst/>
                <a:ahLst/>
                <a:cxnLst/>
                <a:rect l="l" t="t" r="r" b="b"/>
                <a:pathLst>
                  <a:path w="42891" h="38171" extrusionOk="0">
                    <a:moveTo>
                      <a:pt x="24455" y="0"/>
                    </a:moveTo>
                    <a:cubicBezTo>
                      <a:pt x="24423" y="0"/>
                      <a:pt x="24392" y="1"/>
                      <a:pt x="24360" y="1"/>
                    </a:cubicBezTo>
                    <a:cubicBezTo>
                      <a:pt x="23746" y="25"/>
                      <a:pt x="23014" y="143"/>
                      <a:pt x="22518" y="545"/>
                    </a:cubicBezTo>
                    <a:cubicBezTo>
                      <a:pt x="21998" y="899"/>
                      <a:pt x="21785" y="1537"/>
                      <a:pt x="21832" y="2128"/>
                    </a:cubicBezTo>
                    <a:cubicBezTo>
                      <a:pt x="21903" y="2813"/>
                      <a:pt x="22258" y="3403"/>
                      <a:pt x="22659" y="3947"/>
                    </a:cubicBezTo>
                    <a:cubicBezTo>
                      <a:pt x="23108" y="4467"/>
                      <a:pt x="23604" y="4963"/>
                      <a:pt x="24171" y="5412"/>
                    </a:cubicBezTo>
                    <a:cubicBezTo>
                      <a:pt x="25258" y="6262"/>
                      <a:pt x="26463" y="6900"/>
                      <a:pt x="27763" y="7396"/>
                    </a:cubicBezTo>
                    <a:cubicBezTo>
                      <a:pt x="29062" y="7893"/>
                      <a:pt x="30433" y="8271"/>
                      <a:pt x="31779" y="8672"/>
                    </a:cubicBezTo>
                    <a:cubicBezTo>
                      <a:pt x="32370" y="8814"/>
                      <a:pt x="33008" y="8980"/>
                      <a:pt x="33622" y="9098"/>
                    </a:cubicBezTo>
                    <a:cubicBezTo>
                      <a:pt x="33552" y="9169"/>
                      <a:pt x="33504" y="9192"/>
                      <a:pt x="33410" y="9263"/>
                    </a:cubicBezTo>
                    <a:cubicBezTo>
                      <a:pt x="32890" y="9381"/>
                      <a:pt x="32323" y="9523"/>
                      <a:pt x="31779" y="9688"/>
                    </a:cubicBezTo>
                    <a:cubicBezTo>
                      <a:pt x="31709" y="9665"/>
                      <a:pt x="31614" y="9641"/>
                      <a:pt x="31496" y="9641"/>
                    </a:cubicBezTo>
                    <a:cubicBezTo>
                      <a:pt x="31354" y="9594"/>
                      <a:pt x="31189" y="9594"/>
                      <a:pt x="31047" y="9570"/>
                    </a:cubicBezTo>
                    <a:cubicBezTo>
                      <a:pt x="29771" y="9405"/>
                      <a:pt x="28519" y="9216"/>
                      <a:pt x="27267" y="8932"/>
                    </a:cubicBezTo>
                    <a:cubicBezTo>
                      <a:pt x="26062" y="8625"/>
                      <a:pt x="24880" y="8153"/>
                      <a:pt x="23793" y="7586"/>
                    </a:cubicBezTo>
                    <a:cubicBezTo>
                      <a:pt x="22659" y="6995"/>
                      <a:pt x="21596" y="6357"/>
                      <a:pt x="20509" y="5695"/>
                    </a:cubicBezTo>
                    <a:cubicBezTo>
                      <a:pt x="19942" y="5388"/>
                      <a:pt x="19422" y="5081"/>
                      <a:pt x="18832" y="4797"/>
                    </a:cubicBezTo>
                    <a:cubicBezTo>
                      <a:pt x="18265" y="4514"/>
                      <a:pt x="17698" y="4230"/>
                      <a:pt x="17083" y="4136"/>
                    </a:cubicBezTo>
                    <a:cubicBezTo>
                      <a:pt x="16881" y="4096"/>
                      <a:pt x="16677" y="4077"/>
                      <a:pt x="16471" y="4077"/>
                    </a:cubicBezTo>
                    <a:cubicBezTo>
                      <a:pt x="16075" y="4077"/>
                      <a:pt x="15676" y="4145"/>
                      <a:pt x="15288" y="4254"/>
                    </a:cubicBezTo>
                    <a:cubicBezTo>
                      <a:pt x="15004" y="4349"/>
                      <a:pt x="14720" y="4443"/>
                      <a:pt x="14484" y="4585"/>
                    </a:cubicBezTo>
                    <a:cubicBezTo>
                      <a:pt x="14177" y="4727"/>
                      <a:pt x="13894" y="4868"/>
                      <a:pt x="13681" y="5105"/>
                    </a:cubicBezTo>
                    <a:cubicBezTo>
                      <a:pt x="13232" y="5554"/>
                      <a:pt x="13279" y="6239"/>
                      <a:pt x="13563" y="6759"/>
                    </a:cubicBezTo>
                    <a:cubicBezTo>
                      <a:pt x="13870" y="7326"/>
                      <a:pt x="14413" y="7751"/>
                      <a:pt x="14933" y="8129"/>
                    </a:cubicBezTo>
                    <a:cubicBezTo>
                      <a:pt x="15925" y="8861"/>
                      <a:pt x="17060" y="9358"/>
                      <a:pt x="18241" y="9688"/>
                    </a:cubicBezTo>
                    <a:cubicBezTo>
                      <a:pt x="19493" y="10043"/>
                      <a:pt x="20864" y="10161"/>
                      <a:pt x="22187" y="10303"/>
                    </a:cubicBezTo>
                    <a:cubicBezTo>
                      <a:pt x="23510" y="10492"/>
                      <a:pt x="24880" y="10633"/>
                      <a:pt x="26203" y="10752"/>
                    </a:cubicBezTo>
                    <a:cubicBezTo>
                      <a:pt x="26889" y="10822"/>
                      <a:pt x="27574" y="10870"/>
                      <a:pt x="28235" y="10893"/>
                    </a:cubicBezTo>
                    <a:lnTo>
                      <a:pt x="28353" y="10893"/>
                    </a:lnTo>
                    <a:cubicBezTo>
                      <a:pt x="27881" y="11106"/>
                      <a:pt x="27385" y="11319"/>
                      <a:pt x="26912" y="11531"/>
                    </a:cubicBezTo>
                    <a:cubicBezTo>
                      <a:pt x="26700" y="11602"/>
                      <a:pt x="26534" y="11697"/>
                      <a:pt x="26345" y="11791"/>
                    </a:cubicBezTo>
                    <a:cubicBezTo>
                      <a:pt x="25329" y="12027"/>
                      <a:pt x="24266" y="12193"/>
                      <a:pt x="23203" y="12287"/>
                    </a:cubicBezTo>
                    <a:cubicBezTo>
                      <a:pt x="22530" y="12337"/>
                      <a:pt x="21857" y="12367"/>
                      <a:pt x="21184" y="12367"/>
                    </a:cubicBezTo>
                    <a:cubicBezTo>
                      <a:pt x="20581" y="12367"/>
                      <a:pt x="19978" y="12343"/>
                      <a:pt x="19375" y="12287"/>
                    </a:cubicBezTo>
                    <a:cubicBezTo>
                      <a:pt x="18052" y="12169"/>
                      <a:pt x="16823" y="11768"/>
                      <a:pt x="15547" y="11437"/>
                    </a:cubicBezTo>
                    <a:cubicBezTo>
                      <a:pt x="14295" y="11130"/>
                      <a:pt x="13043" y="10941"/>
                      <a:pt x="11767" y="10941"/>
                    </a:cubicBezTo>
                    <a:cubicBezTo>
                      <a:pt x="10609" y="10941"/>
                      <a:pt x="9310" y="11295"/>
                      <a:pt x="8814" y="12429"/>
                    </a:cubicBezTo>
                    <a:cubicBezTo>
                      <a:pt x="8601" y="12902"/>
                      <a:pt x="8554" y="13469"/>
                      <a:pt x="8790" y="13918"/>
                    </a:cubicBezTo>
                    <a:cubicBezTo>
                      <a:pt x="9026" y="14437"/>
                      <a:pt x="9522" y="14745"/>
                      <a:pt x="10042" y="14886"/>
                    </a:cubicBezTo>
                    <a:cubicBezTo>
                      <a:pt x="10113" y="14910"/>
                      <a:pt x="10160" y="14910"/>
                      <a:pt x="10231" y="14910"/>
                    </a:cubicBezTo>
                    <a:cubicBezTo>
                      <a:pt x="10255" y="14910"/>
                      <a:pt x="10255" y="14910"/>
                      <a:pt x="10279" y="14957"/>
                    </a:cubicBezTo>
                    <a:cubicBezTo>
                      <a:pt x="10751" y="15123"/>
                      <a:pt x="11271" y="15194"/>
                      <a:pt x="11767" y="15241"/>
                    </a:cubicBezTo>
                    <a:cubicBezTo>
                      <a:pt x="12413" y="15304"/>
                      <a:pt x="13059" y="15335"/>
                      <a:pt x="13711" y="15335"/>
                    </a:cubicBezTo>
                    <a:cubicBezTo>
                      <a:pt x="14038" y="15335"/>
                      <a:pt x="14366" y="15327"/>
                      <a:pt x="14697" y="15312"/>
                    </a:cubicBezTo>
                    <a:cubicBezTo>
                      <a:pt x="15217" y="15264"/>
                      <a:pt x="15713" y="15241"/>
                      <a:pt x="16256" y="15146"/>
                    </a:cubicBezTo>
                    <a:cubicBezTo>
                      <a:pt x="16776" y="15075"/>
                      <a:pt x="17319" y="14910"/>
                      <a:pt x="17839" y="14792"/>
                    </a:cubicBezTo>
                    <a:cubicBezTo>
                      <a:pt x="18903" y="14556"/>
                      <a:pt x="19966" y="14319"/>
                      <a:pt x="21076" y="14130"/>
                    </a:cubicBezTo>
                    <a:cubicBezTo>
                      <a:pt x="21620" y="14036"/>
                      <a:pt x="22187" y="13941"/>
                      <a:pt x="22754" y="13823"/>
                    </a:cubicBezTo>
                    <a:lnTo>
                      <a:pt x="22754" y="13823"/>
                    </a:lnTo>
                    <a:cubicBezTo>
                      <a:pt x="21927" y="14367"/>
                      <a:pt x="21100" y="14910"/>
                      <a:pt x="20297" y="15501"/>
                    </a:cubicBezTo>
                    <a:cubicBezTo>
                      <a:pt x="20178" y="15595"/>
                      <a:pt x="20037" y="15713"/>
                      <a:pt x="19919" y="15808"/>
                    </a:cubicBezTo>
                    <a:cubicBezTo>
                      <a:pt x="19659" y="15950"/>
                      <a:pt x="19351" y="16091"/>
                      <a:pt x="19092" y="16257"/>
                    </a:cubicBezTo>
                    <a:cubicBezTo>
                      <a:pt x="18595" y="16517"/>
                      <a:pt x="18052" y="16729"/>
                      <a:pt x="17532" y="16966"/>
                    </a:cubicBezTo>
                    <a:cubicBezTo>
                      <a:pt x="16469" y="17391"/>
                      <a:pt x="15358" y="17745"/>
                      <a:pt x="14248" y="18052"/>
                    </a:cubicBezTo>
                    <a:cubicBezTo>
                      <a:pt x="13161" y="18312"/>
                      <a:pt x="12027" y="18501"/>
                      <a:pt x="10940" y="18643"/>
                    </a:cubicBezTo>
                    <a:cubicBezTo>
                      <a:pt x="9877" y="18785"/>
                      <a:pt x="8743" y="18974"/>
                      <a:pt x="7750" y="19352"/>
                    </a:cubicBezTo>
                    <a:cubicBezTo>
                      <a:pt x="7207" y="19565"/>
                      <a:pt x="6711" y="19801"/>
                      <a:pt x="6262" y="20108"/>
                    </a:cubicBezTo>
                    <a:cubicBezTo>
                      <a:pt x="5837" y="20439"/>
                      <a:pt x="5411" y="20840"/>
                      <a:pt x="5270" y="21360"/>
                    </a:cubicBezTo>
                    <a:cubicBezTo>
                      <a:pt x="5151" y="21833"/>
                      <a:pt x="5270" y="22423"/>
                      <a:pt x="5671" y="22707"/>
                    </a:cubicBezTo>
                    <a:cubicBezTo>
                      <a:pt x="6025" y="22968"/>
                      <a:pt x="6468" y="23023"/>
                      <a:pt x="6906" y="23023"/>
                    </a:cubicBezTo>
                    <a:cubicBezTo>
                      <a:pt x="7023" y="23023"/>
                      <a:pt x="7140" y="23019"/>
                      <a:pt x="7254" y="23014"/>
                    </a:cubicBezTo>
                    <a:cubicBezTo>
                      <a:pt x="9617" y="22920"/>
                      <a:pt x="11696" y="21620"/>
                      <a:pt x="13681" y="20439"/>
                    </a:cubicBezTo>
                    <a:cubicBezTo>
                      <a:pt x="14579" y="19943"/>
                      <a:pt x="15429" y="19399"/>
                      <a:pt x="16304" y="18903"/>
                    </a:cubicBezTo>
                    <a:lnTo>
                      <a:pt x="16304" y="18903"/>
                    </a:lnTo>
                    <a:cubicBezTo>
                      <a:pt x="16114" y="19092"/>
                      <a:pt x="15925" y="19281"/>
                      <a:pt x="15713" y="19470"/>
                    </a:cubicBezTo>
                    <a:cubicBezTo>
                      <a:pt x="14295" y="20344"/>
                      <a:pt x="12925" y="21360"/>
                      <a:pt x="11554" y="22329"/>
                    </a:cubicBezTo>
                    <a:cubicBezTo>
                      <a:pt x="10137" y="23369"/>
                      <a:pt x="8790" y="24432"/>
                      <a:pt x="7443" y="25519"/>
                    </a:cubicBezTo>
                    <a:cubicBezTo>
                      <a:pt x="5151" y="27409"/>
                      <a:pt x="2883" y="29417"/>
                      <a:pt x="1371" y="31993"/>
                    </a:cubicBezTo>
                    <a:cubicBezTo>
                      <a:pt x="1017" y="32607"/>
                      <a:pt x="686" y="33268"/>
                      <a:pt x="450" y="33906"/>
                    </a:cubicBezTo>
                    <a:cubicBezTo>
                      <a:pt x="213" y="34592"/>
                      <a:pt x="1" y="35324"/>
                      <a:pt x="95" y="36033"/>
                    </a:cubicBezTo>
                    <a:cubicBezTo>
                      <a:pt x="119" y="36387"/>
                      <a:pt x="237" y="36718"/>
                      <a:pt x="450" y="37002"/>
                    </a:cubicBezTo>
                    <a:cubicBezTo>
                      <a:pt x="686" y="37332"/>
                      <a:pt x="993" y="37545"/>
                      <a:pt x="1347" y="37687"/>
                    </a:cubicBezTo>
                    <a:cubicBezTo>
                      <a:pt x="1702" y="37828"/>
                      <a:pt x="2080" y="37994"/>
                      <a:pt x="2458" y="38088"/>
                    </a:cubicBezTo>
                    <a:cubicBezTo>
                      <a:pt x="2689" y="38135"/>
                      <a:pt x="2930" y="38171"/>
                      <a:pt x="3167" y="38171"/>
                    </a:cubicBezTo>
                    <a:cubicBezTo>
                      <a:pt x="3295" y="38171"/>
                      <a:pt x="3421" y="38160"/>
                      <a:pt x="3545" y="38136"/>
                    </a:cubicBezTo>
                    <a:cubicBezTo>
                      <a:pt x="4301" y="38018"/>
                      <a:pt x="4939" y="37639"/>
                      <a:pt x="5506" y="37191"/>
                    </a:cubicBezTo>
                    <a:cubicBezTo>
                      <a:pt x="6096" y="36718"/>
                      <a:pt x="6616" y="36151"/>
                      <a:pt x="7065" y="35560"/>
                    </a:cubicBezTo>
                    <a:cubicBezTo>
                      <a:pt x="7514" y="34946"/>
                      <a:pt x="7916" y="34284"/>
                      <a:pt x="8199" y="33599"/>
                    </a:cubicBezTo>
                    <a:cubicBezTo>
                      <a:pt x="8483" y="32843"/>
                      <a:pt x="8672" y="32087"/>
                      <a:pt x="8837" y="31307"/>
                    </a:cubicBezTo>
                    <a:cubicBezTo>
                      <a:pt x="9026" y="30551"/>
                      <a:pt x="9192" y="29772"/>
                      <a:pt x="9452" y="29063"/>
                    </a:cubicBezTo>
                    <a:cubicBezTo>
                      <a:pt x="9735" y="28401"/>
                      <a:pt x="10042" y="27716"/>
                      <a:pt x="10397" y="27054"/>
                    </a:cubicBezTo>
                    <a:cubicBezTo>
                      <a:pt x="10798" y="26416"/>
                      <a:pt x="11200" y="25755"/>
                      <a:pt x="11625" y="25141"/>
                    </a:cubicBezTo>
                    <a:cubicBezTo>
                      <a:pt x="11767" y="24928"/>
                      <a:pt x="11885" y="24763"/>
                      <a:pt x="12003" y="24550"/>
                    </a:cubicBezTo>
                    <a:cubicBezTo>
                      <a:pt x="13114" y="23156"/>
                      <a:pt x="14272" y="21833"/>
                      <a:pt x="15524" y="20557"/>
                    </a:cubicBezTo>
                    <a:cubicBezTo>
                      <a:pt x="16351" y="19706"/>
                      <a:pt x="17201" y="18903"/>
                      <a:pt x="18076" y="18123"/>
                    </a:cubicBezTo>
                    <a:lnTo>
                      <a:pt x="18076" y="18123"/>
                    </a:lnTo>
                    <a:cubicBezTo>
                      <a:pt x="17650" y="18643"/>
                      <a:pt x="17225" y="19234"/>
                      <a:pt x="16871" y="19824"/>
                    </a:cubicBezTo>
                    <a:cubicBezTo>
                      <a:pt x="16162" y="20982"/>
                      <a:pt x="15524" y="22187"/>
                      <a:pt x="14933" y="23392"/>
                    </a:cubicBezTo>
                    <a:cubicBezTo>
                      <a:pt x="14295" y="24621"/>
                      <a:pt x="13775" y="25873"/>
                      <a:pt x="13445" y="27220"/>
                    </a:cubicBezTo>
                    <a:cubicBezTo>
                      <a:pt x="13161" y="28425"/>
                      <a:pt x="13067" y="29748"/>
                      <a:pt x="13350" y="30953"/>
                    </a:cubicBezTo>
                    <a:cubicBezTo>
                      <a:pt x="13515" y="31591"/>
                      <a:pt x="13894" y="32182"/>
                      <a:pt x="14484" y="32465"/>
                    </a:cubicBezTo>
                    <a:cubicBezTo>
                      <a:pt x="14693" y="32557"/>
                      <a:pt x="14904" y="32598"/>
                      <a:pt x="15112" y="32598"/>
                    </a:cubicBezTo>
                    <a:cubicBezTo>
                      <a:pt x="15494" y="32598"/>
                      <a:pt x="15864" y="32458"/>
                      <a:pt x="16185" y="32229"/>
                    </a:cubicBezTo>
                    <a:cubicBezTo>
                      <a:pt x="17225" y="31473"/>
                      <a:pt x="17485" y="30102"/>
                      <a:pt x="17698" y="28897"/>
                    </a:cubicBezTo>
                    <a:cubicBezTo>
                      <a:pt x="18076" y="26511"/>
                      <a:pt x="18076" y="24077"/>
                      <a:pt x="18477" y="21691"/>
                    </a:cubicBezTo>
                    <a:cubicBezTo>
                      <a:pt x="18643" y="20510"/>
                      <a:pt x="18950" y="19352"/>
                      <a:pt x="19422" y="18289"/>
                    </a:cubicBezTo>
                    <a:cubicBezTo>
                      <a:pt x="19682" y="17651"/>
                      <a:pt x="20037" y="17084"/>
                      <a:pt x="20438" y="16517"/>
                    </a:cubicBezTo>
                    <a:cubicBezTo>
                      <a:pt x="20651" y="16257"/>
                      <a:pt x="20840" y="15997"/>
                      <a:pt x="21029" y="15761"/>
                    </a:cubicBezTo>
                    <a:cubicBezTo>
                      <a:pt x="21124" y="15690"/>
                      <a:pt x="21218" y="15642"/>
                      <a:pt x="21265" y="15572"/>
                    </a:cubicBezTo>
                    <a:cubicBezTo>
                      <a:pt x="22494" y="14721"/>
                      <a:pt x="23746" y="13894"/>
                      <a:pt x="25046" y="13185"/>
                    </a:cubicBezTo>
                    <a:lnTo>
                      <a:pt x="25046" y="13185"/>
                    </a:lnTo>
                    <a:cubicBezTo>
                      <a:pt x="24998" y="13232"/>
                      <a:pt x="24975" y="13303"/>
                      <a:pt x="24904" y="13351"/>
                    </a:cubicBezTo>
                    <a:cubicBezTo>
                      <a:pt x="23108" y="15312"/>
                      <a:pt x="21620" y="17580"/>
                      <a:pt x="20745" y="20084"/>
                    </a:cubicBezTo>
                    <a:cubicBezTo>
                      <a:pt x="20320" y="21266"/>
                      <a:pt x="19966" y="22518"/>
                      <a:pt x="19895" y="23794"/>
                    </a:cubicBezTo>
                    <a:cubicBezTo>
                      <a:pt x="19800" y="24999"/>
                      <a:pt x="19919" y="26322"/>
                      <a:pt x="20675" y="27338"/>
                    </a:cubicBezTo>
                    <a:cubicBezTo>
                      <a:pt x="21029" y="27811"/>
                      <a:pt x="21549" y="28070"/>
                      <a:pt x="22139" y="28070"/>
                    </a:cubicBezTo>
                    <a:cubicBezTo>
                      <a:pt x="22636" y="28070"/>
                      <a:pt x="23155" y="27858"/>
                      <a:pt x="23557" y="27527"/>
                    </a:cubicBezTo>
                    <a:cubicBezTo>
                      <a:pt x="24502" y="26747"/>
                      <a:pt x="24668" y="25401"/>
                      <a:pt x="24739" y="24219"/>
                    </a:cubicBezTo>
                    <a:cubicBezTo>
                      <a:pt x="24833" y="21904"/>
                      <a:pt x="24408" y="19494"/>
                      <a:pt x="24880" y="17202"/>
                    </a:cubicBezTo>
                    <a:cubicBezTo>
                      <a:pt x="25117" y="15997"/>
                      <a:pt x="25636" y="14863"/>
                      <a:pt x="26392" y="13894"/>
                    </a:cubicBezTo>
                    <a:cubicBezTo>
                      <a:pt x="26581" y="13398"/>
                      <a:pt x="27030" y="12925"/>
                      <a:pt x="27479" y="12476"/>
                    </a:cubicBezTo>
                    <a:cubicBezTo>
                      <a:pt x="27834" y="12122"/>
                      <a:pt x="28235" y="11768"/>
                      <a:pt x="28637" y="11413"/>
                    </a:cubicBezTo>
                    <a:cubicBezTo>
                      <a:pt x="29133" y="11200"/>
                      <a:pt x="29606" y="11035"/>
                      <a:pt x="30102" y="10846"/>
                    </a:cubicBezTo>
                    <a:lnTo>
                      <a:pt x="30126" y="10846"/>
                    </a:lnTo>
                    <a:cubicBezTo>
                      <a:pt x="30196" y="10846"/>
                      <a:pt x="30220" y="10822"/>
                      <a:pt x="30244" y="10775"/>
                    </a:cubicBezTo>
                    <a:cubicBezTo>
                      <a:pt x="30811" y="10586"/>
                      <a:pt x="31401" y="10397"/>
                      <a:pt x="31992" y="10255"/>
                    </a:cubicBezTo>
                    <a:lnTo>
                      <a:pt x="31992" y="10255"/>
                    </a:lnTo>
                    <a:cubicBezTo>
                      <a:pt x="31779" y="10444"/>
                      <a:pt x="31614" y="10610"/>
                      <a:pt x="31401" y="10775"/>
                    </a:cubicBezTo>
                    <a:cubicBezTo>
                      <a:pt x="29842" y="12193"/>
                      <a:pt x="28472" y="13823"/>
                      <a:pt x="27503" y="15690"/>
                    </a:cubicBezTo>
                    <a:cubicBezTo>
                      <a:pt x="27267" y="16162"/>
                      <a:pt x="27030" y="16635"/>
                      <a:pt x="26841" y="17107"/>
                    </a:cubicBezTo>
                    <a:cubicBezTo>
                      <a:pt x="26723" y="17391"/>
                      <a:pt x="26676" y="17674"/>
                      <a:pt x="26605" y="17958"/>
                    </a:cubicBezTo>
                    <a:cubicBezTo>
                      <a:pt x="26322" y="19116"/>
                      <a:pt x="26322" y="20321"/>
                      <a:pt x="26936" y="21431"/>
                    </a:cubicBezTo>
                    <a:cubicBezTo>
                      <a:pt x="27333" y="22120"/>
                      <a:pt x="28135" y="22791"/>
                      <a:pt x="29001" y="22791"/>
                    </a:cubicBezTo>
                    <a:cubicBezTo>
                      <a:pt x="29115" y="22791"/>
                      <a:pt x="29230" y="22779"/>
                      <a:pt x="29346" y="22754"/>
                    </a:cubicBezTo>
                    <a:cubicBezTo>
                      <a:pt x="29889" y="22636"/>
                      <a:pt x="30338" y="22258"/>
                      <a:pt x="30598" y="21738"/>
                    </a:cubicBezTo>
                    <a:cubicBezTo>
                      <a:pt x="30858" y="21242"/>
                      <a:pt x="30953" y="20675"/>
                      <a:pt x="30976" y="20108"/>
                    </a:cubicBezTo>
                    <a:cubicBezTo>
                      <a:pt x="31047" y="19092"/>
                      <a:pt x="30976" y="18029"/>
                      <a:pt x="30976" y="16989"/>
                    </a:cubicBezTo>
                    <a:cubicBezTo>
                      <a:pt x="30976" y="15973"/>
                      <a:pt x="31047" y="14957"/>
                      <a:pt x="31378" y="14012"/>
                    </a:cubicBezTo>
                    <a:cubicBezTo>
                      <a:pt x="31756" y="12925"/>
                      <a:pt x="32465" y="12027"/>
                      <a:pt x="33268" y="11200"/>
                    </a:cubicBezTo>
                    <a:cubicBezTo>
                      <a:pt x="33670" y="10799"/>
                      <a:pt x="34119" y="10350"/>
                      <a:pt x="34591" y="9996"/>
                    </a:cubicBezTo>
                    <a:cubicBezTo>
                      <a:pt x="34827" y="9806"/>
                      <a:pt x="35064" y="9641"/>
                      <a:pt x="35324" y="9452"/>
                    </a:cubicBezTo>
                    <a:cubicBezTo>
                      <a:pt x="35347" y="9428"/>
                      <a:pt x="35394" y="9428"/>
                      <a:pt x="35418" y="9405"/>
                    </a:cubicBezTo>
                    <a:cubicBezTo>
                      <a:pt x="36647" y="9145"/>
                      <a:pt x="37923" y="8909"/>
                      <a:pt x="39175" y="8672"/>
                    </a:cubicBezTo>
                    <a:cubicBezTo>
                      <a:pt x="39789" y="8554"/>
                      <a:pt x="40380" y="8389"/>
                      <a:pt x="40994" y="8318"/>
                    </a:cubicBezTo>
                    <a:cubicBezTo>
                      <a:pt x="41274" y="8265"/>
                      <a:pt x="41570" y="8219"/>
                      <a:pt x="41863" y="8219"/>
                    </a:cubicBezTo>
                    <a:cubicBezTo>
                      <a:pt x="42089" y="8219"/>
                      <a:pt x="42314" y="8246"/>
                      <a:pt x="42530" y="8318"/>
                    </a:cubicBezTo>
                    <a:cubicBezTo>
                      <a:pt x="42549" y="8323"/>
                      <a:pt x="42567" y="8326"/>
                      <a:pt x="42584" y="8326"/>
                    </a:cubicBezTo>
                    <a:cubicBezTo>
                      <a:pt x="42805" y="8326"/>
                      <a:pt x="42891" y="7935"/>
                      <a:pt x="42672" y="7869"/>
                    </a:cubicBezTo>
                    <a:cubicBezTo>
                      <a:pt x="42459" y="7775"/>
                      <a:pt x="42176" y="7680"/>
                      <a:pt x="41939" y="7656"/>
                    </a:cubicBezTo>
                    <a:cubicBezTo>
                      <a:pt x="41807" y="7632"/>
                      <a:pt x="41670" y="7622"/>
                      <a:pt x="41531" y="7622"/>
                    </a:cubicBezTo>
                    <a:cubicBezTo>
                      <a:pt x="41123" y="7622"/>
                      <a:pt x="40696" y="7710"/>
                      <a:pt x="40309" y="7798"/>
                    </a:cubicBezTo>
                    <a:cubicBezTo>
                      <a:pt x="39955" y="7869"/>
                      <a:pt x="39600" y="7940"/>
                      <a:pt x="39222" y="8011"/>
                    </a:cubicBezTo>
                    <a:cubicBezTo>
                      <a:pt x="38820" y="7987"/>
                      <a:pt x="38395" y="7940"/>
                      <a:pt x="37993" y="7893"/>
                    </a:cubicBezTo>
                    <a:cubicBezTo>
                      <a:pt x="37403" y="7798"/>
                      <a:pt x="36836" y="7680"/>
                      <a:pt x="36269" y="7538"/>
                    </a:cubicBezTo>
                    <a:cubicBezTo>
                      <a:pt x="35158" y="7278"/>
                      <a:pt x="34095" y="6853"/>
                      <a:pt x="33079" y="6286"/>
                    </a:cubicBezTo>
                    <a:cubicBezTo>
                      <a:pt x="32087" y="5766"/>
                      <a:pt x="31189" y="5057"/>
                      <a:pt x="30433" y="4230"/>
                    </a:cubicBezTo>
                    <a:cubicBezTo>
                      <a:pt x="29511" y="3262"/>
                      <a:pt x="28802" y="2104"/>
                      <a:pt x="27763" y="1206"/>
                    </a:cubicBezTo>
                    <a:cubicBezTo>
                      <a:pt x="26841" y="446"/>
                      <a:pt x="25673" y="0"/>
                      <a:pt x="24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3"/>
              <p:cNvSpPr/>
              <p:nvPr/>
            </p:nvSpPr>
            <p:spPr>
              <a:xfrm>
                <a:off x="6135300" y="1560525"/>
                <a:ext cx="918025" cy="918500"/>
              </a:xfrm>
              <a:custGeom>
                <a:avLst/>
                <a:gdLst/>
                <a:ahLst/>
                <a:cxnLst/>
                <a:rect l="l" t="t" r="r" b="b"/>
                <a:pathLst>
                  <a:path w="36721" h="36740" extrusionOk="0">
                    <a:moveTo>
                      <a:pt x="25575" y="129"/>
                    </a:moveTo>
                    <a:cubicBezTo>
                      <a:pt x="25506" y="129"/>
                      <a:pt x="25468" y="246"/>
                      <a:pt x="25527" y="265"/>
                    </a:cubicBezTo>
                    <a:cubicBezTo>
                      <a:pt x="25858" y="478"/>
                      <a:pt x="26117" y="667"/>
                      <a:pt x="26377" y="903"/>
                    </a:cubicBezTo>
                    <a:cubicBezTo>
                      <a:pt x="26850" y="1328"/>
                      <a:pt x="27275" y="1777"/>
                      <a:pt x="27653" y="2250"/>
                    </a:cubicBezTo>
                    <a:cubicBezTo>
                      <a:pt x="27866" y="2486"/>
                      <a:pt x="28055" y="2722"/>
                      <a:pt x="28268" y="2911"/>
                    </a:cubicBezTo>
                    <a:cubicBezTo>
                      <a:pt x="28480" y="3124"/>
                      <a:pt x="28716" y="3337"/>
                      <a:pt x="28953" y="3549"/>
                    </a:cubicBezTo>
                    <a:cubicBezTo>
                      <a:pt x="28716" y="3266"/>
                      <a:pt x="28504" y="3006"/>
                      <a:pt x="28268" y="2746"/>
                    </a:cubicBezTo>
                    <a:cubicBezTo>
                      <a:pt x="27866" y="2273"/>
                      <a:pt x="27464" y="1801"/>
                      <a:pt x="27039" y="1328"/>
                    </a:cubicBezTo>
                    <a:cubicBezTo>
                      <a:pt x="26614" y="879"/>
                      <a:pt x="26141" y="431"/>
                      <a:pt x="25621" y="147"/>
                    </a:cubicBezTo>
                    <a:cubicBezTo>
                      <a:pt x="25605" y="135"/>
                      <a:pt x="25589" y="129"/>
                      <a:pt x="25575" y="129"/>
                    </a:cubicBezTo>
                    <a:close/>
                    <a:moveTo>
                      <a:pt x="14044" y="4282"/>
                    </a:moveTo>
                    <a:cubicBezTo>
                      <a:pt x="13831" y="4282"/>
                      <a:pt x="13595" y="4282"/>
                      <a:pt x="13359" y="4329"/>
                    </a:cubicBezTo>
                    <a:cubicBezTo>
                      <a:pt x="13288" y="4376"/>
                      <a:pt x="13335" y="4518"/>
                      <a:pt x="13406" y="4518"/>
                    </a:cubicBezTo>
                    <a:lnTo>
                      <a:pt x="14162" y="4518"/>
                    </a:lnTo>
                    <a:cubicBezTo>
                      <a:pt x="14398" y="4518"/>
                      <a:pt x="14658" y="4542"/>
                      <a:pt x="14894" y="4542"/>
                    </a:cubicBezTo>
                    <a:cubicBezTo>
                      <a:pt x="15769" y="4636"/>
                      <a:pt x="16643" y="4849"/>
                      <a:pt x="17470" y="5109"/>
                    </a:cubicBezTo>
                    <a:cubicBezTo>
                      <a:pt x="17871" y="5250"/>
                      <a:pt x="18297" y="5392"/>
                      <a:pt x="18698" y="5581"/>
                    </a:cubicBezTo>
                    <a:cubicBezTo>
                      <a:pt x="19124" y="5747"/>
                      <a:pt x="19525" y="5936"/>
                      <a:pt x="19903" y="6101"/>
                    </a:cubicBezTo>
                    <a:cubicBezTo>
                      <a:pt x="19951" y="6101"/>
                      <a:pt x="19951" y="6077"/>
                      <a:pt x="19903" y="6077"/>
                    </a:cubicBezTo>
                    <a:cubicBezTo>
                      <a:pt x="19478" y="5818"/>
                      <a:pt x="19029" y="5581"/>
                      <a:pt x="18557" y="5369"/>
                    </a:cubicBezTo>
                    <a:cubicBezTo>
                      <a:pt x="17753" y="4991"/>
                      <a:pt x="16903" y="4683"/>
                      <a:pt x="16005" y="4518"/>
                    </a:cubicBezTo>
                    <a:cubicBezTo>
                      <a:pt x="15580" y="4424"/>
                      <a:pt x="15131" y="4329"/>
                      <a:pt x="14705" y="4305"/>
                    </a:cubicBezTo>
                    <a:cubicBezTo>
                      <a:pt x="14469" y="4282"/>
                      <a:pt x="14280" y="4282"/>
                      <a:pt x="14044" y="4282"/>
                    </a:cubicBezTo>
                    <a:close/>
                    <a:moveTo>
                      <a:pt x="22955" y="0"/>
                    </a:moveTo>
                    <a:cubicBezTo>
                      <a:pt x="22896" y="0"/>
                      <a:pt x="22840" y="56"/>
                      <a:pt x="22857" y="123"/>
                    </a:cubicBezTo>
                    <a:cubicBezTo>
                      <a:pt x="22975" y="431"/>
                      <a:pt x="23188" y="738"/>
                      <a:pt x="23424" y="1021"/>
                    </a:cubicBezTo>
                    <a:cubicBezTo>
                      <a:pt x="23660" y="1328"/>
                      <a:pt x="23896" y="1612"/>
                      <a:pt x="24156" y="1895"/>
                    </a:cubicBezTo>
                    <a:cubicBezTo>
                      <a:pt x="24629" y="2392"/>
                      <a:pt x="25149" y="2840"/>
                      <a:pt x="25669" y="3242"/>
                    </a:cubicBezTo>
                    <a:cubicBezTo>
                      <a:pt x="26212" y="3667"/>
                      <a:pt x="26755" y="4069"/>
                      <a:pt x="27322" y="4447"/>
                    </a:cubicBezTo>
                    <a:cubicBezTo>
                      <a:pt x="27890" y="4802"/>
                      <a:pt x="28457" y="5156"/>
                      <a:pt x="29000" y="5487"/>
                    </a:cubicBezTo>
                    <a:cubicBezTo>
                      <a:pt x="29567" y="5818"/>
                      <a:pt x="30158" y="6054"/>
                      <a:pt x="30772" y="6290"/>
                    </a:cubicBezTo>
                    <a:cubicBezTo>
                      <a:pt x="30819" y="6290"/>
                      <a:pt x="30843" y="6266"/>
                      <a:pt x="30819" y="6219"/>
                    </a:cubicBezTo>
                    <a:cubicBezTo>
                      <a:pt x="30134" y="5959"/>
                      <a:pt x="29520" y="5605"/>
                      <a:pt x="28882" y="5250"/>
                    </a:cubicBezTo>
                    <a:cubicBezTo>
                      <a:pt x="27748" y="4565"/>
                      <a:pt x="26637" y="3809"/>
                      <a:pt x="25645" y="2982"/>
                    </a:cubicBezTo>
                    <a:cubicBezTo>
                      <a:pt x="25149" y="2557"/>
                      <a:pt x="24629" y="2084"/>
                      <a:pt x="24204" y="1612"/>
                    </a:cubicBezTo>
                    <a:cubicBezTo>
                      <a:pt x="23967" y="1376"/>
                      <a:pt x="23755" y="1116"/>
                      <a:pt x="23566" y="856"/>
                    </a:cubicBezTo>
                    <a:cubicBezTo>
                      <a:pt x="23377" y="596"/>
                      <a:pt x="23188" y="289"/>
                      <a:pt x="23022" y="29"/>
                    </a:cubicBezTo>
                    <a:cubicBezTo>
                      <a:pt x="23002" y="9"/>
                      <a:pt x="22978" y="0"/>
                      <a:pt x="22955" y="0"/>
                    </a:cubicBezTo>
                    <a:close/>
                    <a:moveTo>
                      <a:pt x="26114" y="1185"/>
                    </a:moveTo>
                    <a:cubicBezTo>
                      <a:pt x="26031" y="1185"/>
                      <a:pt x="25956" y="1268"/>
                      <a:pt x="26023" y="1352"/>
                    </a:cubicBezTo>
                    <a:cubicBezTo>
                      <a:pt x="26094" y="1446"/>
                      <a:pt x="26141" y="1517"/>
                      <a:pt x="26212" y="1588"/>
                    </a:cubicBezTo>
                    <a:cubicBezTo>
                      <a:pt x="26732" y="2226"/>
                      <a:pt x="27322" y="2817"/>
                      <a:pt x="27937" y="3360"/>
                    </a:cubicBezTo>
                    <a:cubicBezTo>
                      <a:pt x="28575" y="3880"/>
                      <a:pt x="29236" y="4400"/>
                      <a:pt x="29921" y="4849"/>
                    </a:cubicBezTo>
                    <a:cubicBezTo>
                      <a:pt x="30607" y="5274"/>
                      <a:pt x="31315" y="5723"/>
                      <a:pt x="32048" y="6077"/>
                    </a:cubicBezTo>
                    <a:cubicBezTo>
                      <a:pt x="32757" y="6432"/>
                      <a:pt x="33536" y="6692"/>
                      <a:pt x="34316" y="6881"/>
                    </a:cubicBezTo>
                    <a:cubicBezTo>
                      <a:pt x="34718" y="6975"/>
                      <a:pt x="35096" y="7046"/>
                      <a:pt x="35498" y="7117"/>
                    </a:cubicBezTo>
                    <a:cubicBezTo>
                      <a:pt x="35899" y="7164"/>
                      <a:pt x="36301" y="7235"/>
                      <a:pt x="36679" y="7282"/>
                    </a:cubicBezTo>
                    <a:cubicBezTo>
                      <a:pt x="36608" y="7259"/>
                      <a:pt x="36490" y="7259"/>
                      <a:pt x="36395" y="7235"/>
                    </a:cubicBezTo>
                    <a:lnTo>
                      <a:pt x="35238" y="6975"/>
                    </a:lnTo>
                    <a:cubicBezTo>
                      <a:pt x="34860" y="6881"/>
                      <a:pt x="34482" y="6786"/>
                      <a:pt x="34080" y="6668"/>
                    </a:cubicBezTo>
                    <a:cubicBezTo>
                      <a:pt x="33324" y="6455"/>
                      <a:pt x="32591" y="6172"/>
                      <a:pt x="31883" y="5794"/>
                    </a:cubicBezTo>
                    <a:cubicBezTo>
                      <a:pt x="31174" y="5392"/>
                      <a:pt x="30489" y="4967"/>
                      <a:pt x="29803" y="4518"/>
                    </a:cubicBezTo>
                    <a:cubicBezTo>
                      <a:pt x="29118" y="4045"/>
                      <a:pt x="28480" y="3549"/>
                      <a:pt x="27866" y="3006"/>
                    </a:cubicBezTo>
                    <a:cubicBezTo>
                      <a:pt x="27559" y="2746"/>
                      <a:pt x="27275" y="2439"/>
                      <a:pt x="26992" y="2155"/>
                    </a:cubicBezTo>
                    <a:cubicBezTo>
                      <a:pt x="26732" y="1848"/>
                      <a:pt x="26472" y="1565"/>
                      <a:pt x="26212" y="1234"/>
                    </a:cubicBezTo>
                    <a:cubicBezTo>
                      <a:pt x="26184" y="1199"/>
                      <a:pt x="26148" y="1185"/>
                      <a:pt x="26114" y="1185"/>
                    </a:cubicBezTo>
                    <a:close/>
                    <a:moveTo>
                      <a:pt x="36679" y="7282"/>
                    </a:moveTo>
                    <a:cubicBezTo>
                      <a:pt x="36695" y="7306"/>
                      <a:pt x="36705" y="7314"/>
                      <a:pt x="36710" y="7314"/>
                    </a:cubicBezTo>
                    <a:cubicBezTo>
                      <a:pt x="36721" y="7314"/>
                      <a:pt x="36710" y="7282"/>
                      <a:pt x="36679" y="7282"/>
                    </a:cubicBezTo>
                    <a:close/>
                    <a:moveTo>
                      <a:pt x="23515" y="3555"/>
                    </a:moveTo>
                    <a:cubicBezTo>
                      <a:pt x="23495" y="3555"/>
                      <a:pt x="23471" y="3561"/>
                      <a:pt x="23448" y="3573"/>
                    </a:cubicBezTo>
                    <a:cubicBezTo>
                      <a:pt x="23424" y="3597"/>
                      <a:pt x="23424" y="3667"/>
                      <a:pt x="23448" y="3691"/>
                    </a:cubicBezTo>
                    <a:cubicBezTo>
                      <a:pt x="23967" y="4045"/>
                      <a:pt x="24487" y="4376"/>
                      <a:pt x="25031" y="4660"/>
                    </a:cubicBezTo>
                    <a:cubicBezTo>
                      <a:pt x="25976" y="5250"/>
                      <a:pt x="26944" y="5794"/>
                      <a:pt x="27937" y="6219"/>
                    </a:cubicBezTo>
                    <a:cubicBezTo>
                      <a:pt x="28457" y="6455"/>
                      <a:pt x="28953" y="6668"/>
                      <a:pt x="29449" y="6881"/>
                    </a:cubicBezTo>
                    <a:cubicBezTo>
                      <a:pt x="29945" y="7093"/>
                      <a:pt x="30489" y="7259"/>
                      <a:pt x="30985" y="7448"/>
                    </a:cubicBezTo>
                    <a:cubicBezTo>
                      <a:pt x="30985" y="7448"/>
                      <a:pt x="31008" y="7448"/>
                      <a:pt x="30985" y="7401"/>
                    </a:cubicBezTo>
                    <a:cubicBezTo>
                      <a:pt x="30418" y="7164"/>
                      <a:pt x="29874" y="6928"/>
                      <a:pt x="29307" y="6668"/>
                    </a:cubicBezTo>
                    <a:cubicBezTo>
                      <a:pt x="28338" y="6219"/>
                      <a:pt x="27346" y="5747"/>
                      <a:pt x="26377" y="5227"/>
                    </a:cubicBezTo>
                    <a:cubicBezTo>
                      <a:pt x="25432" y="4731"/>
                      <a:pt x="24487" y="4140"/>
                      <a:pt x="23566" y="3573"/>
                    </a:cubicBezTo>
                    <a:cubicBezTo>
                      <a:pt x="23554" y="3561"/>
                      <a:pt x="23536" y="3555"/>
                      <a:pt x="23515" y="3555"/>
                    </a:cubicBezTo>
                    <a:close/>
                    <a:moveTo>
                      <a:pt x="24936" y="421"/>
                    </a:moveTo>
                    <a:cubicBezTo>
                      <a:pt x="24927" y="421"/>
                      <a:pt x="24919" y="424"/>
                      <a:pt x="24912" y="431"/>
                    </a:cubicBezTo>
                    <a:cubicBezTo>
                      <a:pt x="24842" y="478"/>
                      <a:pt x="24842" y="525"/>
                      <a:pt x="24865" y="549"/>
                    </a:cubicBezTo>
                    <a:cubicBezTo>
                      <a:pt x="24936" y="643"/>
                      <a:pt x="24960" y="738"/>
                      <a:pt x="25031" y="809"/>
                    </a:cubicBezTo>
                    <a:cubicBezTo>
                      <a:pt x="25456" y="1517"/>
                      <a:pt x="26023" y="2179"/>
                      <a:pt x="26637" y="2770"/>
                    </a:cubicBezTo>
                    <a:cubicBezTo>
                      <a:pt x="27228" y="3360"/>
                      <a:pt x="27890" y="3927"/>
                      <a:pt x="28575" y="4400"/>
                    </a:cubicBezTo>
                    <a:cubicBezTo>
                      <a:pt x="29236" y="4872"/>
                      <a:pt x="29945" y="5298"/>
                      <a:pt x="30654" y="5723"/>
                    </a:cubicBezTo>
                    <a:cubicBezTo>
                      <a:pt x="31363" y="6125"/>
                      <a:pt x="32119" y="6479"/>
                      <a:pt x="32851" y="6834"/>
                    </a:cubicBezTo>
                    <a:cubicBezTo>
                      <a:pt x="33206" y="7023"/>
                      <a:pt x="33560" y="7164"/>
                      <a:pt x="33938" y="7282"/>
                    </a:cubicBezTo>
                    <a:cubicBezTo>
                      <a:pt x="34127" y="7353"/>
                      <a:pt x="34316" y="7401"/>
                      <a:pt x="34505" y="7471"/>
                    </a:cubicBezTo>
                    <a:cubicBezTo>
                      <a:pt x="34600" y="7495"/>
                      <a:pt x="34671" y="7495"/>
                      <a:pt x="34789" y="7519"/>
                    </a:cubicBezTo>
                    <a:cubicBezTo>
                      <a:pt x="34883" y="7566"/>
                      <a:pt x="35001" y="7566"/>
                      <a:pt x="35096" y="7566"/>
                    </a:cubicBezTo>
                    <a:cubicBezTo>
                      <a:pt x="35120" y="7566"/>
                      <a:pt x="35120" y="7519"/>
                      <a:pt x="35096" y="7519"/>
                    </a:cubicBezTo>
                    <a:cubicBezTo>
                      <a:pt x="35059" y="7533"/>
                      <a:pt x="35025" y="7539"/>
                      <a:pt x="34992" y="7539"/>
                    </a:cubicBezTo>
                    <a:cubicBezTo>
                      <a:pt x="34919" y="7539"/>
                      <a:pt x="34854" y="7511"/>
                      <a:pt x="34789" y="7495"/>
                    </a:cubicBezTo>
                    <a:cubicBezTo>
                      <a:pt x="34033" y="7282"/>
                      <a:pt x="33324" y="6999"/>
                      <a:pt x="32615" y="6644"/>
                    </a:cubicBezTo>
                    <a:cubicBezTo>
                      <a:pt x="31883" y="6290"/>
                      <a:pt x="31174" y="5912"/>
                      <a:pt x="30465" y="5487"/>
                    </a:cubicBezTo>
                    <a:cubicBezTo>
                      <a:pt x="29756" y="5085"/>
                      <a:pt x="29071" y="4636"/>
                      <a:pt x="28409" y="4140"/>
                    </a:cubicBezTo>
                    <a:cubicBezTo>
                      <a:pt x="27748" y="3620"/>
                      <a:pt x="27110" y="3077"/>
                      <a:pt x="26566" y="2439"/>
                    </a:cubicBezTo>
                    <a:cubicBezTo>
                      <a:pt x="26259" y="2155"/>
                      <a:pt x="25999" y="1825"/>
                      <a:pt x="25763" y="1494"/>
                    </a:cubicBezTo>
                    <a:cubicBezTo>
                      <a:pt x="25503" y="1187"/>
                      <a:pt x="25267" y="832"/>
                      <a:pt x="25031" y="478"/>
                    </a:cubicBezTo>
                    <a:cubicBezTo>
                      <a:pt x="24996" y="443"/>
                      <a:pt x="24961" y="421"/>
                      <a:pt x="24936" y="421"/>
                    </a:cubicBezTo>
                    <a:close/>
                    <a:moveTo>
                      <a:pt x="21921" y="1347"/>
                    </a:moveTo>
                    <a:cubicBezTo>
                      <a:pt x="21845" y="1347"/>
                      <a:pt x="21780" y="1462"/>
                      <a:pt x="21817" y="1517"/>
                    </a:cubicBezTo>
                    <a:cubicBezTo>
                      <a:pt x="21888" y="1612"/>
                      <a:pt x="21935" y="1706"/>
                      <a:pt x="22006" y="1777"/>
                    </a:cubicBezTo>
                    <a:cubicBezTo>
                      <a:pt x="22526" y="2415"/>
                      <a:pt x="23188" y="2935"/>
                      <a:pt x="23873" y="3408"/>
                    </a:cubicBezTo>
                    <a:cubicBezTo>
                      <a:pt x="24534" y="3880"/>
                      <a:pt x="25291" y="4305"/>
                      <a:pt x="26023" y="4707"/>
                    </a:cubicBezTo>
                    <a:cubicBezTo>
                      <a:pt x="26755" y="5132"/>
                      <a:pt x="27535" y="5510"/>
                      <a:pt x="28291" y="5865"/>
                    </a:cubicBezTo>
                    <a:cubicBezTo>
                      <a:pt x="29071" y="6243"/>
                      <a:pt x="29851" y="6574"/>
                      <a:pt x="30678" y="6834"/>
                    </a:cubicBezTo>
                    <a:cubicBezTo>
                      <a:pt x="31505" y="7117"/>
                      <a:pt x="32355" y="7282"/>
                      <a:pt x="33135" y="7590"/>
                    </a:cubicBezTo>
                    <a:cubicBezTo>
                      <a:pt x="33158" y="7590"/>
                      <a:pt x="33206" y="7542"/>
                      <a:pt x="33158" y="7519"/>
                    </a:cubicBezTo>
                    <a:cubicBezTo>
                      <a:pt x="33088" y="7495"/>
                      <a:pt x="32969" y="7471"/>
                      <a:pt x="32875" y="7401"/>
                    </a:cubicBezTo>
                    <a:cubicBezTo>
                      <a:pt x="32072" y="7117"/>
                      <a:pt x="31292" y="6881"/>
                      <a:pt x="30489" y="6621"/>
                    </a:cubicBezTo>
                    <a:cubicBezTo>
                      <a:pt x="29685" y="6314"/>
                      <a:pt x="28882" y="5959"/>
                      <a:pt x="28126" y="5558"/>
                    </a:cubicBezTo>
                    <a:cubicBezTo>
                      <a:pt x="27393" y="5156"/>
                      <a:pt x="26614" y="4778"/>
                      <a:pt x="25881" y="4400"/>
                    </a:cubicBezTo>
                    <a:cubicBezTo>
                      <a:pt x="25149" y="4022"/>
                      <a:pt x="24440" y="3573"/>
                      <a:pt x="23778" y="3077"/>
                    </a:cubicBezTo>
                    <a:cubicBezTo>
                      <a:pt x="23448" y="2840"/>
                      <a:pt x="23117" y="2557"/>
                      <a:pt x="22833" y="2273"/>
                    </a:cubicBezTo>
                    <a:cubicBezTo>
                      <a:pt x="22526" y="1966"/>
                      <a:pt x="22266" y="1683"/>
                      <a:pt x="21983" y="1376"/>
                    </a:cubicBezTo>
                    <a:cubicBezTo>
                      <a:pt x="21963" y="1356"/>
                      <a:pt x="21941" y="1347"/>
                      <a:pt x="21921" y="1347"/>
                    </a:cubicBezTo>
                    <a:close/>
                    <a:moveTo>
                      <a:pt x="14121" y="4940"/>
                    </a:moveTo>
                    <a:cubicBezTo>
                      <a:pt x="13912" y="4940"/>
                      <a:pt x="13703" y="4964"/>
                      <a:pt x="13500" y="5014"/>
                    </a:cubicBezTo>
                    <a:cubicBezTo>
                      <a:pt x="13382" y="5038"/>
                      <a:pt x="13406" y="5203"/>
                      <a:pt x="13500" y="5203"/>
                    </a:cubicBezTo>
                    <a:lnTo>
                      <a:pt x="13808" y="5203"/>
                    </a:lnTo>
                    <a:cubicBezTo>
                      <a:pt x="14186" y="5203"/>
                      <a:pt x="14540" y="5227"/>
                      <a:pt x="14918" y="5274"/>
                    </a:cubicBezTo>
                    <a:cubicBezTo>
                      <a:pt x="15249" y="5321"/>
                      <a:pt x="15603" y="5392"/>
                      <a:pt x="15981" y="5510"/>
                    </a:cubicBezTo>
                    <a:cubicBezTo>
                      <a:pt x="16785" y="5747"/>
                      <a:pt x="17588" y="5983"/>
                      <a:pt x="18368" y="6266"/>
                    </a:cubicBezTo>
                    <a:cubicBezTo>
                      <a:pt x="18793" y="6408"/>
                      <a:pt x="19195" y="6550"/>
                      <a:pt x="19596" y="6692"/>
                    </a:cubicBezTo>
                    <a:cubicBezTo>
                      <a:pt x="19998" y="6881"/>
                      <a:pt x="20376" y="7046"/>
                      <a:pt x="20801" y="7235"/>
                    </a:cubicBezTo>
                    <a:cubicBezTo>
                      <a:pt x="21179" y="7377"/>
                      <a:pt x="21557" y="7519"/>
                      <a:pt x="21959" y="7637"/>
                    </a:cubicBezTo>
                    <a:cubicBezTo>
                      <a:pt x="22337" y="7755"/>
                      <a:pt x="22691" y="7849"/>
                      <a:pt x="23070" y="7944"/>
                    </a:cubicBezTo>
                    <a:cubicBezTo>
                      <a:pt x="23802" y="8109"/>
                      <a:pt x="24582" y="8298"/>
                      <a:pt x="25291" y="8653"/>
                    </a:cubicBezTo>
                    <a:cubicBezTo>
                      <a:pt x="25196" y="8582"/>
                      <a:pt x="25101" y="8558"/>
                      <a:pt x="25031" y="8487"/>
                    </a:cubicBezTo>
                    <a:cubicBezTo>
                      <a:pt x="24676" y="8322"/>
                      <a:pt x="24322" y="8180"/>
                      <a:pt x="23967" y="8062"/>
                    </a:cubicBezTo>
                    <a:cubicBezTo>
                      <a:pt x="23589" y="7944"/>
                      <a:pt x="23211" y="7849"/>
                      <a:pt x="22833" y="7731"/>
                    </a:cubicBezTo>
                    <a:cubicBezTo>
                      <a:pt x="22455" y="7637"/>
                      <a:pt x="22077" y="7519"/>
                      <a:pt x="21723" y="7401"/>
                    </a:cubicBezTo>
                    <a:cubicBezTo>
                      <a:pt x="21321" y="7259"/>
                      <a:pt x="20943" y="7117"/>
                      <a:pt x="20565" y="6904"/>
                    </a:cubicBezTo>
                    <a:cubicBezTo>
                      <a:pt x="20140" y="6715"/>
                      <a:pt x="19762" y="6526"/>
                      <a:pt x="19360" y="6361"/>
                    </a:cubicBezTo>
                    <a:cubicBezTo>
                      <a:pt x="18935" y="6219"/>
                      <a:pt x="18557" y="6077"/>
                      <a:pt x="18131" y="5936"/>
                    </a:cubicBezTo>
                    <a:cubicBezTo>
                      <a:pt x="17730" y="5770"/>
                      <a:pt x="17304" y="5652"/>
                      <a:pt x="16903" y="5534"/>
                    </a:cubicBezTo>
                    <a:cubicBezTo>
                      <a:pt x="16525" y="5416"/>
                      <a:pt x="16170" y="5298"/>
                      <a:pt x="15769" y="5227"/>
                    </a:cubicBezTo>
                    <a:cubicBezTo>
                      <a:pt x="15391" y="5132"/>
                      <a:pt x="15036" y="5038"/>
                      <a:pt x="14658" y="4991"/>
                    </a:cubicBezTo>
                    <a:cubicBezTo>
                      <a:pt x="14483" y="4958"/>
                      <a:pt x="14302" y="4940"/>
                      <a:pt x="14121" y="4940"/>
                    </a:cubicBezTo>
                    <a:close/>
                    <a:moveTo>
                      <a:pt x="16097" y="3709"/>
                    </a:moveTo>
                    <a:cubicBezTo>
                      <a:pt x="15885" y="3709"/>
                      <a:pt x="15672" y="3733"/>
                      <a:pt x="15461" y="3786"/>
                    </a:cubicBezTo>
                    <a:cubicBezTo>
                      <a:pt x="15314" y="3828"/>
                      <a:pt x="15354" y="3982"/>
                      <a:pt x="15432" y="3982"/>
                    </a:cubicBezTo>
                    <a:cubicBezTo>
                      <a:pt x="15441" y="3982"/>
                      <a:pt x="15451" y="3980"/>
                      <a:pt x="15461" y="3975"/>
                    </a:cubicBezTo>
                    <a:cubicBezTo>
                      <a:pt x="15532" y="3951"/>
                      <a:pt x="15651" y="3951"/>
                      <a:pt x="15745" y="3951"/>
                    </a:cubicBezTo>
                    <a:cubicBezTo>
                      <a:pt x="15827" y="3945"/>
                      <a:pt x="15908" y="3941"/>
                      <a:pt x="15989" y="3941"/>
                    </a:cubicBezTo>
                    <a:cubicBezTo>
                      <a:pt x="16793" y="3941"/>
                      <a:pt x="17537" y="4252"/>
                      <a:pt x="18202" y="4660"/>
                    </a:cubicBezTo>
                    <a:cubicBezTo>
                      <a:pt x="18604" y="4896"/>
                      <a:pt x="19006" y="5156"/>
                      <a:pt x="19384" y="5392"/>
                    </a:cubicBezTo>
                    <a:cubicBezTo>
                      <a:pt x="19762" y="5629"/>
                      <a:pt x="20140" y="5865"/>
                      <a:pt x="20541" y="6077"/>
                    </a:cubicBezTo>
                    <a:cubicBezTo>
                      <a:pt x="21297" y="6526"/>
                      <a:pt x="22101" y="6928"/>
                      <a:pt x="22904" y="7282"/>
                    </a:cubicBezTo>
                    <a:cubicBezTo>
                      <a:pt x="23684" y="7637"/>
                      <a:pt x="24511" y="7968"/>
                      <a:pt x="25361" y="8228"/>
                    </a:cubicBezTo>
                    <a:cubicBezTo>
                      <a:pt x="25787" y="8346"/>
                      <a:pt x="26236" y="8464"/>
                      <a:pt x="26637" y="8558"/>
                    </a:cubicBezTo>
                    <a:cubicBezTo>
                      <a:pt x="26850" y="8629"/>
                      <a:pt x="27086" y="8653"/>
                      <a:pt x="27299" y="8676"/>
                    </a:cubicBezTo>
                    <a:cubicBezTo>
                      <a:pt x="27417" y="8676"/>
                      <a:pt x="27511" y="8700"/>
                      <a:pt x="27630" y="8700"/>
                    </a:cubicBezTo>
                    <a:cubicBezTo>
                      <a:pt x="27724" y="8700"/>
                      <a:pt x="27842" y="8747"/>
                      <a:pt x="27984" y="8747"/>
                    </a:cubicBezTo>
                    <a:cubicBezTo>
                      <a:pt x="28008" y="8747"/>
                      <a:pt x="28008" y="8700"/>
                      <a:pt x="27984" y="8700"/>
                    </a:cubicBezTo>
                    <a:cubicBezTo>
                      <a:pt x="27866" y="8676"/>
                      <a:pt x="27771" y="8653"/>
                      <a:pt x="27653" y="8653"/>
                    </a:cubicBezTo>
                    <a:cubicBezTo>
                      <a:pt x="26803" y="8464"/>
                      <a:pt x="25928" y="8275"/>
                      <a:pt x="25101" y="7968"/>
                    </a:cubicBezTo>
                    <a:cubicBezTo>
                      <a:pt x="24275" y="7684"/>
                      <a:pt x="23448" y="7330"/>
                      <a:pt x="22668" y="6928"/>
                    </a:cubicBezTo>
                    <a:cubicBezTo>
                      <a:pt x="21865" y="6550"/>
                      <a:pt x="21085" y="6101"/>
                      <a:pt x="20329" y="5676"/>
                    </a:cubicBezTo>
                    <a:cubicBezTo>
                      <a:pt x="19951" y="5440"/>
                      <a:pt x="19549" y="5203"/>
                      <a:pt x="19195" y="4967"/>
                    </a:cubicBezTo>
                    <a:cubicBezTo>
                      <a:pt x="18793" y="4683"/>
                      <a:pt x="18415" y="4424"/>
                      <a:pt x="17966" y="4211"/>
                    </a:cubicBezTo>
                    <a:cubicBezTo>
                      <a:pt x="17380" y="3927"/>
                      <a:pt x="16740" y="3709"/>
                      <a:pt x="16097" y="3709"/>
                    </a:cubicBezTo>
                    <a:close/>
                    <a:moveTo>
                      <a:pt x="13555" y="6092"/>
                    </a:moveTo>
                    <a:cubicBezTo>
                      <a:pt x="13472" y="6092"/>
                      <a:pt x="13395" y="6208"/>
                      <a:pt x="13477" y="6290"/>
                    </a:cubicBezTo>
                    <a:cubicBezTo>
                      <a:pt x="13571" y="6337"/>
                      <a:pt x="13642" y="6408"/>
                      <a:pt x="13713" y="6455"/>
                    </a:cubicBezTo>
                    <a:cubicBezTo>
                      <a:pt x="14351" y="6881"/>
                      <a:pt x="15060" y="7188"/>
                      <a:pt x="15769" y="7495"/>
                    </a:cubicBezTo>
                    <a:cubicBezTo>
                      <a:pt x="16477" y="7779"/>
                      <a:pt x="17234" y="8015"/>
                      <a:pt x="17966" y="8251"/>
                    </a:cubicBezTo>
                    <a:cubicBezTo>
                      <a:pt x="18698" y="8464"/>
                      <a:pt x="19478" y="8676"/>
                      <a:pt x="20211" y="8842"/>
                    </a:cubicBezTo>
                    <a:cubicBezTo>
                      <a:pt x="20967" y="9031"/>
                      <a:pt x="21746" y="9220"/>
                      <a:pt x="22502" y="9362"/>
                    </a:cubicBezTo>
                    <a:cubicBezTo>
                      <a:pt x="23282" y="9503"/>
                      <a:pt x="24086" y="9574"/>
                      <a:pt x="24865" y="9574"/>
                    </a:cubicBezTo>
                    <a:cubicBezTo>
                      <a:pt x="24936" y="9574"/>
                      <a:pt x="24936" y="9527"/>
                      <a:pt x="24912" y="9527"/>
                    </a:cubicBezTo>
                    <a:cubicBezTo>
                      <a:pt x="24818" y="9527"/>
                      <a:pt x="24700" y="9527"/>
                      <a:pt x="24605" y="9503"/>
                    </a:cubicBezTo>
                    <a:cubicBezTo>
                      <a:pt x="23802" y="9433"/>
                      <a:pt x="23046" y="9338"/>
                      <a:pt x="22266" y="9149"/>
                    </a:cubicBezTo>
                    <a:cubicBezTo>
                      <a:pt x="21510" y="8960"/>
                      <a:pt x="20730" y="8795"/>
                      <a:pt x="19998" y="8582"/>
                    </a:cubicBezTo>
                    <a:cubicBezTo>
                      <a:pt x="19266" y="8417"/>
                      <a:pt x="18533" y="8204"/>
                      <a:pt x="17777" y="7968"/>
                    </a:cubicBezTo>
                    <a:cubicBezTo>
                      <a:pt x="17045" y="7731"/>
                      <a:pt x="16336" y="7471"/>
                      <a:pt x="15627" y="7164"/>
                    </a:cubicBezTo>
                    <a:cubicBezTo>
                      <a:pt x="15272" y="7023"/>
                      <a:pt x="14918" y="6834"/>
                      <a:pt x="14587" y="6668"/>
                    </a:cubicBezTo>
                    <a:cubicBezTo>
                      <a:pt x="14280" y="6479"/>
                      <a:pt x="13926" y="6290"/>
                      <a:pt x="13595" y="6101"/>
                    </a:cubicBezTo>
                    <a:cubicBezTo>
                      <a:pt x="13582" y="6095"/>
                      <a:pt x="13569" y="6092"/>
                      <a:pt x="13555" y="6092"/>
                    </a:cubicBezTo>
                    <a:close/>
                    <a:moveTo>
                      <a:pt x="14869" y="5862"/>
                    </a:moveTo>
                    <a:cubicBezTo>
                      <a:pt x="14785" y="5862"/>
                      <a:pt x="14714" y="5964"/>
                      <a:pt x="14800" y="6007"/>
                    </a:cubicBezTo>
                    <a:lnTo>
                      <a:pt x="15060" y="6196"/>
                    </a:lnTo>
                    <a:cubicBezTo>
                      <a:pt x="15816" y="6597"/>
                      <a:pt x="16596" y="6975"/>
                      <a:pt x="17423" y="7259"/>
                    </a:cubicBezTo>
                    <a:cubicBezTo>
                      <a:pt x="18250" y="7566"/>
                      <a:pt x="19076" y="7779"/>
                      <a:pt x="19903" y="7991"/>
                    </a:cubicBezTo>
                    <a:cubicBezTo>
                      <a:pt x="20778" y="8204"/>
                      <a:pt x="21605" y="8369"/>
                      <a:pt x="22455" y="8558"/>
                    </a:cubicBezTo>
                    <a:cubicBezTo>
                      <a:pt x="23377" y="8747"/>
                      <a:pt x="24322" y="8913"/>
                      <a:pt x="25267" y="9078"/>
                    </a:cubicBezTo>
                    <a:lnTo>
                      <a:pt x="26685" y="9362"/>
                    </a:lnTo>
                    <a:cubicBezTo>
                      <a:pt x="27157" y="9480"/>
                      <a:pt x="27630" y="9527"/>
                      <a:pt x="28126" y="9574"/>
                    </a:cubicBezTo>
                    <a:cubicBezTo>
                      <a:pt x="28008" y="9527"/>
                      <a:pt x="27890" y="9527"/>
                      <a:pt x="27771" y="9503"/>
                    </a:cubicBezTo>
                    <a:cubicBezTo>
                      <a:pt x="26826" y="9338"/>
                      <a:pt x="25881" y="9125"/>
                      <a:pt x="24936" y="8913"/>
                    </a:cubicBezTo>
                    <a:cubicBezTo>
                      <a:pt x="24015" y="8700"/>
                      <a:pt x="23093" y="8535"/>
                      <a:pt x="22195" y="8322"/>
                    </a:cubicBezTo>
                    <a:cubicBezTo>
                      <a:pt x="21321" y="8157"/>
                      <a:pt x="20494" y="7944"/>
                      <a:pt x="19667" y="7731"/>
                    </a:cubicBezTo>
                    <a:cubicBezTo>
                      <a:pt x="18840" y="7519"/>
                      <a:pt x="18013" y="7259"/>
                      <a:pt x="17234" y="6975"/>
                    </a:cubicBezTo>
                    <a:cubicBezTo>
                      <a:pt x="16808" y="6810"/>
                      <a:pt x="16430" y="6644"/>
                      <a:pt x="16052" y="6455"/>
                    </a:cubicBezTo>
                    <a:cubicBezTo>
                      <a:pt x="15840" y="6385"/>
                      <a:pt x="15651" y="6290"/>
                      <a:pt x="15461" y="6172"/>
                    </a:cubicBezTo>
                    <a:cubicBezTo>
                      <a:pt x="15272" y="6077"/>
                      <a:pt x="15060" y="5959"/>
                      <a:pt x="14894" y="5865"/>
                    </a:cubicBezTo>
                    <a:cubicBezTo>
                      <a:pt x="14886" y="5863"/>
                      <a:pt x="14878" y="5862"/>
                      <a:pt x="14869" y="5862"/>
                    </a:cubicBezTo>
                    <a:close/>
                    <a:moveTo>
                      <a:pt x="11376" y="10393"/>
                    </a:moveTo>
                    <a:cubicBezTo>
                      <a:pt x="10460" y="10393"/>
                      <a:pt x="9566" y="10554"/>
                      <a:pt x="8728" y="10827"/>
                    </a:cubicBezTo>
                    <a:cubicBezTo>
                      <a:pt x="8579" y="10890"/>
                      <a:pt x="8641" y="11070"/>
                      <a:pt x="8741" y="11070"/>
                    </a:cubicBezTo>
                    <a:cubicBezTo>
                      <a:pt x="8752" y="11070"/>
                      <a:pt x="8763" y="11067"/>
                      <a:pt x="8775" y="11063"/>
                    </a:cubicBezTo>
                    <a:cubicBezTo>
                      <a:pt x="9318" y="10897"/>
                      <a:pt x="9862" y="10779"/>
                      <a:pt x="10429" y="10708"/>
                    </a:cubicBezTo>
                    <a:cubicBezTo>
                      <a:pt x="10760" y="10670"/>
                      <a:pt x="11088" y="10651"/>
                      <a:pt x="11414" y="10651"/>
                    </a:cubicBezTo>
                    <a:cubicBezTo>
                      <a:pt x="12089" y="10651"/>
                      <a:pt x="12753" y="10730"/>
                      <a:pt x="13406" y="10874"/>
                    </a:cubicBezTo>
                    <a:cubicBezTo>
                      <a:pt x="13926" y="10992"/>
                      <a:pt x="14422" y="11134"/>
                      <a:pt x="14918" y="11252"/>
                    </a:cubicBezTo>
                    <a:cubicBezTo>
                      <a:pt x="15154" y="11299"/>
                      <a:pt x="15414" y="11370"/>
                      <a:pt x="15698" y="11394"/>
                    </a:cubicBezTo>
                    <a:cubicBezTo>
                      <a:pt x="15958" y="11417"/>
                      <a:pt x="16194" y="11417"/>
                      <a:pt x="16454" y="11417"/>
                    </a:cubicBezTo>
                    <a:lnTo>
                      <a:pt x="16454" y="11394"/>
                    </a:lnTo>
                    <a:cubicBezTo>
                      <a:pt x="16170" y="11370"/>
                      <a:pt x="15887" y="11299"/>
                      <a:pt x="15603" y="11205"/>
                    </a:cubicBezTo>
                    <a:cubicBezTo>
                      <a:pt x="15296" y="11134"/>
                      <a:pt x="15036" y="11063"/>
                      <a:pt x="14753" y="10992"/>
                    </a:cubicBezTo>
                    <a:cubicBezTo>
                      <a:pt x="14233" y="10827"/>
                      <a:pt x="13760" y="10661"/>
                      <a:pt x="13241" y="10567"/>
                    </a:cubicBezTo>
                    <a:cubicBezTo>
                      <a:pt x="12744" y="10448"/>
                      <a:pt x="12225" y="10401"/>
                      <a:pt x="11728" y="10401"/>
                    </a:cubicBezTo>
                    <a:cubicBezTo>
                      <a:pt x="11611" y="10396"/>
                      <a:pt x="11493" y="10393"/>
                      <a:pt x="11376" y="10393"/>
                    </a:cubicBezTo>
                    <a:close/>
                    <a:moveTo>
                      <a:pt x="11101" y="11394"/>
                    </a:moveTo>
                    <a:cubicBezTo>
                      <a:pt x="10468" y="11394"/>
                      <a:pt x="9828" y="11452"/>
                      <a:pt x="9224" y="11653"/>
                    </a:cubicBezTo>
                    <a:cubicBezTo>
                      <a:pt x="9117" y="11675"/>
                      <a:pt x="9145" y="11849"/>
                      <a:pt x="9238" y="11849"/>
                    </a:cubicBezTo>
                    <a:cubicBezTo>
                      <a:pt x="9248" y="11849"/>
                      <a:pt x="9259" y="11847"/>
                      <a:pt x="9271" y="11843"/>
                    </a:cubicBezTo>
                    <a:cubicBezTo>
                      <a:pt x="9389" y="11795"/>
                      <a:pt x="9484" y="11772"/>
                      <a:pt x="9602" y="11772"/>
                    </a:cubicBezTo>
                    <a:cubicBezTo>
                      <a:pt x="10116" y="11672"/>
                      <a:pt x="10656" y="11632"/>
                      <a:pt x="11190" y="11632"/>
                    </a:cubicBezTo>
                    <a:cubicBezTo>
                      <a:pt x="11540" y="11632"/>
                      <a:pt x="11888" y="11649"/>
                      <a:pt x="12225" y="11677"/>
                    </a:cubicBezTo>
                    <a:cubicBezTo>
                      <a:pt x="13146" y="11772"/>
                      <a:pt x="14067" y="11890"/>
                      <a:pt x="15013" y="11961"/>
                    </a:cubicBezTo>
                    <a:cubicBezTo>
                      <a:pt x="15722" y="11995"/>
                      <a:pt x="16431" y="12017"/>
                      <a:pt x="17159" y="12017"/>
                    </a:cubicBezTo>
                    <a:cubicBezTo>
                      <a:pt x="17425" y="12017"/>
                      <a:pt x="17694" y="12014"/>
                      <a:pt x="17966" y="12008"/>
                    </a:cubicBezTo>
                    <a:cubicBezTo>
                      <a:pt x="18935" y="11984"/>
                      <a:pt x="19951" y="11913"/>
                      <a:pt x="20919" y="11843"/>
                    </a:cubicBezTo>
                    <a:cubicBezTo>
                      <a:pt x="21368" y="11795"/>
                      <a:pt x="21865" y="11772"/>
                      <a:pt x="22337" y="11724"/>
                    </a:cubicBezTo>
                    <a:cubicBezTo>
                      <a:pt x="22833" y="11653"/>
                      <a:pt x="23306" y="11606"/>
                      <a:pt x="23802" y="11535"/>
                    </a:cubicBezTo>
                    <a:cubicBezTo>
                      <a:pt x="23849" y="11535"/>
                      <a:pt x="23849" y="11512"/>
                      <a:pt x="23802" y="11512"/>
                    </a:cubicBezTo>
                    <a:cubicBezTo>
                      <a:pt x="23684" y="11512"/>
                      <a:pt x="23566" y="11535"/>
                      <a:pt x="23448" y="11535"/>
                    </a:cubicBezTo>
                    <a:cubicBezTo>
                      <a:pt x="22479" y="11606"/>
                      <a:pt x="21463" y="11677"/>
                      <a:pt x="20494" y="11748"/>
                    </a:cubicBezTo>
                    <a:cubicBezTo>
                      <a:pt x="19525" y="11795"/>
                      <a:pt x="18509" y="11843"/>
                      <a:pt x="17541" y="11843"/>
                    </a:cubicBezTo>
                    <a:cubicBezTo>
                      <a:pt x="16572" y="11843"/>
                      <a:pt x="15556" y="11795"/>
                      <a:pt x="14587" y="11724"/>
                    </a:cubicBezTo>
                    <a:cubicBezTo>
                      <a:pt x="13666" y="11630"/>
                      <a:pt x="12768" y="11512"/>
                      <a:pt x="11870" y="11417"/>
                    </a:cubicBezTo>
                    <a:cubicBezTo>
                      <a:pt x="11617" y="11404"/>
                      <a:pt x="11359" y="11394"/>
                      <a:pt x="11101" y="11394"/>
                    </a:cubicBezTo>
                    <a:close/>
                    <a:moveTo>
                      <a:pt x="20849" y="12197"/>
                    </a:moveTo>
                    <a:cubicBezTo>
                      <a:pt x="20778" y="12197"/>
                      <a:pt x="20636" y="12221"/>
                      <a:pt x="20565" y="12221"/>
                    </a:cubicBezTo>
                    <a:cubicBezTo>
                      <a:pt x="20496" y="12216"/>
                      <a:pt x="20425" y="12214"/>
                      <a:pt x="20353" y="12214"/>
                    </a:cubicBezTo>
                    <a:cubicBezTo>
                      <a:pt x="20032" y="12214"/>
                      <a:pt x="19692" y="12253"/>
                      <a:pt x="19384" y="12291"/>
                    </a:cubicBezTo>
                    <a:cubicBezTo>
                      <a:pt x="19006" y="12315"/>
                      <a:pt x="18580" y="12362"/>
                      <a:pt x="18202" y="12410"/>
                    </a:cubicBezTo>
                    <a:cubicBezTo>
                      <a:pt x="17399" y="12457"/>
                      <a:pt x="16643" y="12480"/>
                      <a:pt x="15840" y="12528"/>
                    </a:cubicBezTo>
                    <a:cubicBezTo>
                      <a:pt x="15438" y="12540"/>
                      <a:pt x="15048" y="12545"/>
                      <a:pt x="14658" y="12545"/>
                    </a:cubicBezTo>
                    <a:cubicBezTo>
                      <a:pt x="14268" y="12545"/>
                      <a:pt x="13878" y="12540"/>
                      <a:pt x="13477" y="12528"/>
                    </a:cubicBezTo>
                    <a:cubicBezTo>
                      <a:pt x="12673" y="12528"/>
                      <a:pt x="11870" y="12480"/>
                      <a:pt x="11090" y="12480"/>
                    </a:cubicBezTo>
                    <a:cubicBezTo>
                      <a:pt x="10689" y="12480"/>
                      <a:pt x="10287" y="12480"/>
                      <a:pt x="9909" y="12457"/>
                    </a:cubicBezTo>
                    <a:lnTo>
                      <a:pt x="9318" y="12457"/>
                    </a:lnTo>
                    <a:cubicBezTo>
                      <a:pt x="9106" y="12457"/>
                      <a:pt x="8917" y="12480"/>
                      <a:pt x="8728" y="12480"/>
                    </a:cubicBezTo>
                    <a:cubicBezTo>
                      <a:pt x="8633" y="12480"/>
                      <a:pt x="8633" y="12646"/>
                      <a:pt x="8728" y="12669"/>
                    </a:cubicBezTo>
                    <a:cubicBezTo>
                      <a:pt x="8799" y="12669"/>
                      <a:pt x="8917" y="12693"/>
                      <a:pt x="9011" y="12693"/>
                    </a:cubicBezTo>
                    <a:cubicBezTo>
                      <a:pt x="9389" y="12717"/>
                      <a:pt x="9815" y="12717"/>
                      <a:pt x="10216" y="12717"/>
                    </a:cubicBezTo>
                    <a:cubicBezTo>
                      <a:pt x="10594" y="12717"/>
                      <a:pt x="11020" y="12717"/>
                      <a:pt x="11398" y="12764"/>
                    </a:cubicBezTo>
                    <a:cubicBezTo>
                      <a:pt x="12201" y="12764"/>
                      <a:pt x="13004" y="12788"/>
                      <a:pt x="13808" y="12788"/>
                    </a:cubicBezTo>
                    <a:cubicBezTo>
                      <a:pt x="14587" y="12788"/>
                      <a:pt x="15391" y="12788"/>
                      <a:pt x="16170" y="12764"/>
                    </a:cubicBezTo>
                    <a:cubicBezTo>
                      <a:pt x="16950" y="12717"/>
                      <a:pt x="17730" y="12669"/>
                      <a:pt x="18533" y="12599"/>
                    </a:cubicBezTo>
                    <a:cubicBezTo>
                      <a:pt x="18911" y="12575"/>
                      <a:pt x="19313" y="12528"/>
                      <a:pt x="19714" y="12457"/>
                    </a:cubicBezTo>
                    <a:cubicBezTo>
                      <a:pt x="20092" y="12386"/>
                      <a:pt x="20471" y="12315"/>
                      <a:pt x="20849" y="12221"/>
                    </a:cubicBezTo>
                    <a:cubicBezTo>
                      <a:pt x="20896" y="12221"/>
                      <a:pt x="20849" y="12197"/>
                      <a:pt x="20849" y="12197"/>
                    </a:cubicBezTo>
                    <a:close/>
                    <a:moveTo>
                      <a:pt x="22445" y="12393"/>
                    </a:moveTo>
                    <a:lnTo>
                      <a:pt x="22445" y="12393"/>
                    </a:lnTo>
                    <a:cubicBezTo>
                      <a:pt x="22442" y="12393"/>
                      <a:pt x="22437" y="12398"/>
                      <a:pt x="22432" y="12410"/>
                    </a:cubicBezTo>
                    <a:cubicBezTo>
                      <a:pt x="22313" y="12433"/>
                      <a:pt x="22195" y="12433"/>
                      <a:pt x="22101" y="12433"/>
                    </a:cubicBezTo>
                    <a:cubicBezTo>
                      <a:pt x="21865" y="12457"/>
                      <a:pt x="21628" y="12528"/>
                      <a:pt x="21416" y="12551"/>
                    </a:cubicBezTo>
                    <a:cubicBezTo>
                      <a:pt x="21179" y="12575"/>
                      <a:pt x="20967" y="12646"/>
                      <a:pt x="20730" y="12669"/>
                    </a:cubicBezTo>
                    <a:lnTo>
                      <a:pt x="19360" y="12929"/>
                    </a:lnTo>
                    <a:cubicBezTo>
                      <a:pt x="18462" y="13118"/>
                      <a:pt x="17612" y="13260"/>
                      <a:pt x="16714" y="13402"/>
                    </a:cubicBezTo>
                    <a:cubicBezTo>
                      <a:pt x="15840" y="13544"/>
                      <a:pt x="14989" y="13662"/>
                      <a:pt x="14091" y="13756"/>
                    </a:cubicBezTo>
                    <a:cubicBezTo>
                      <a:pt x="13453" y="13809"/>
                      <a:pt x="12815" y="13836"/>
                      <a:pt x="12167" y="13836"/>
                    </a:cubicBezTo>
                    <a:cubicBezTo>
                      <a:pt x="11951" y="13836"/>
                      <a:pt x="11734" y="13833"/>
                      <a:pt x="11516" y="13827"/>
                    </a:cubicBezTo>
                    <a:cubicBezTo>
                      <a:pt x="10665" y="13780"/>
                      <a:pt x="9838" y="13709"/>
                      <a:pt x="8988" y="13591"/>
                    </a:cubicBezTo>
                    <a:cubicBezTo>
                      <a:pt x="8976" y="13586"/>
                      <a:pt x="8965" y="13584"/>
                      <a:pt x="8955" y="13584"/>
                    </a:cubicBezTo>
                    <a:cubicBezTo>
                      <a:pt x="8866" y="13584"/>
                      <a:pt x="8858" y="13756"/>
                      <a:pt x="8964" y="13756"/>
                    </a:cubicBezTo>
                    <a:cubicBezTo>
                      <a:pt x="9082" y="13780"/>
                      <a:pt x="9153" y="13780"/>
                      <a:pt x="9271" y="13827"/>
                    </a:cubicBezTo>
                    <a:cubicBezTo>
                      <a:pt x="10098" y="13945"/>
                      <a:pt x="10972" y="13969"/>
                      <a:pt x="11823" y="13993"/>
                    </a:cubicBezTo>
                    <a:cubicBezTo>
                      <a:pt x="12673" y="13993"/>
                      <a:pt x="13524" y="13969"/>
                      <a:pt x="14422" y="13874"/>
                    </a:cubicBezTo>
                    <a:cubicBezTo>
                      <a:pt x="15296" y="13780"/>
                      <a:pt x="16194" y="13662"/>
                      <a:pt x="17045" y="13496"/>
                    </a:cubicBezTo>
                    <a:cubicBezTo>
                      <a:pt x="17942" y="13355"/>
                      <a:pt x="18817" y="13166"/>
                      <a:pt x="19714" y="13000"/>
                    </a:cubicBezTo>
                    <a:cubicBezTo>
                      <a:pt x="20140" y="12906"/>
                      <a:pt x="20612" y="12811"/>
                      <a:pt x="21061" y="12717"/>
                    </a:cubicBezTo>
                    <a:cubicBezTo>
                      <a:pt x="21274" y="12669"/>
                      <a:pt x="21510" y="12646"/>
                      <a:pt x="21746" y="12575"/>
                    </a:cubicBezTo>
                    <a:cubicBezTo>
                      <a:pt x="21865" y="12551"/>
                      <a:pt x="21959" y="12551"/>
                      <a:pt x="22077" y="12528"/>
                    </a:cubicBezTo>
                    <a:lnTo>
                      <a:pt x="22432" y="12433"/>
                    </a:lnTo>
                    <a:cubicBezTo>
                      <a:pt x="22449" y="12433"/>
                      <a:pt x="22454" y="12393"/>
                      <a:pt x="22445" y="12393"/>
                    </a:cubicBezTo>
                    <a:close/>
                    <a:moveTo>
                      <a:pt x="33088" y="9125"/>
                    </a:moveTo>
                    <a:cubicBezTo>
                      <a:pt x="33017" y="9173"/>
                      <a:pt x="32946" y="9244"/>
                      <a:pt x="32875" y="9267"/>
                    </a:cubicBezTo>
                    <a:cubicBezTo>
                      <a:pt x="32261" y="9692"/>
                      <a:pt x="31694" y="10165"/>
                      <a:pt x="31197" y="10685"/>
                    </a:cubicBezTo>
                    <a:cubicBezTo>
                      <a:pt x="30678" y="11205"/>
                      <a:pt x="30276" y="11843"/>
                      <a:pt x="29898" y="12480"/>
                    </a:cubicBezTo>
                    <a:cubicBezTo>
                      <a:pt x="29543" y="13095"/>
                      <a:pt x="29236" y="13756"/>
                      <a:pt x="29047" y="14442"/>
                    </a:cubicBezTo>
                    <a:cubicBezTo>
                      <a:pt x="28811" y="15079"/>
                      <a:pt x="28646" y="15765"/>
                      <a:pt x="28527" y="16473"/>
                    </a:cubicBezTo>
                    <a:cubicBezTo>
                      <a:pt x="28409" y="17159"/>
                      <a:pt x="28362" y="17867"/>
                      <a:pt x="28362" y="18553"/>
                    </a:cubicBezTo>
                    <a:cubicBezTo>
                      <a:pt x="28362" y="18605"/>
                      <a:pt x="28390" y="18625"/>
                      <a:pt x="28420" y="18625"/>
                    </a:cubicBezTo>
                    <a:cubicBezTo>
                      <a:pt x="28459" y="18625"/>
                      <a:pt x="28504" y="18592"/>
                      <a:pt x="28504" y="18553"/>
                    </a:cubicBezTo>
                    <a:lnTo>
                      <a:pt x="28504" y="18269"/>
                    </a:lnTo>
                    <a:cubicBezTo>
                      <a:pt x="28527" y="17584"/>
                      <a:pt x="28622" y="16922"/>
                      <a:pt x="28740" y="16237"/>
                    </a:cubicBezTo>
                    <a:cubicBezTo>
                      <a:pt x="28858" y="15552"/>
                      <a:pt x="29024" y="14914"/>
                      <a:pt x="29260" y="14252"/>
                    </a:cubicBezTo>
                    <a:cubicBezTo>
                      <a:pt x="29496" y="13567"/>
                      <a:pt x="29803" y="12953"/>
                      <a:pt x="30158" y="12339"/>
                    </a:cubicBezTo>
                    <a:cubicBezTo>
                      <a:pt x="30536" y="11724"/>
                      <a:pt x="30961" y="11134"/>
                      <a:pt x="31457" y="10590"/>
                    </a:cubicBezTo>
                    <a:cubicBezTo>
                      <a:pt x="31953" y="10070"/>
                      <a:pt x="32497" y="9551"/>
                      <a:pt x="33111" y="9149"/>
                    </a:cubicBezTo>
                    <a:cubicBezTo>
                      <a:pt x="33135" y="9149"/>
                      <a:pt x="33111" y="9125"/>
                      <a:pt x="33088" y="9125"/>
                    </a:cubicBezTo>
                    <a:close/>
                    <a:moveTo>
                      <a:pt x="31315" y="9858"/>
                    </a:moveTo>
                    <a:cubicBezTo>
                      <a:pt x="30678" y="10354"/>
                      <a:pt x="30158" y="10921"/>
                      <a:pt x="29662" y="11535"/>
                    </a:cubicBezTo>
                    <a:cubicBezTo>
                      <a:pt x="28811" y="12669"/>
                      <a:pt x="28126" y="13945"/>
                      <a:pt x="27511" y="15198"/>
                    </a:cubicBezTo>
                    <a:cubicBezTo>
                      <a:pt x="27204" y="15836"/>
                      <a:pt x="26921" y="16473"/>
                      <a:pt x="26803" y="17182"/>
                    </a:cubicBezTo>
                    <a:cubicBezTo>
                      <a:pt x="26685" y="17844"/>
                      <a:pt x="26685" y="18505"/>
                      <a:pt x="26803" y="19167"/>
                    </a:cubicBezTo>
                    <a:cubicBezTo>
                      <a:pt x="26814" y="19223"/>
                      <a:pt x="26851" y="19247"/>
                      <a:pt x="26888" y="19247"/>
                    </a:cubicBezTo>
                    <a:cubicBezTo>
                      <a:pt x="26929" y="19247"/>
                      <a:pt x="26968" y="19217"/>
                      <a:pt x="26968" y="19167"/>
                    </a:cubicBezTo>
                    <a:cubicBezTo>
                      <a:pt x="26850" y="18458"/>
                      <a:pt x="26874" y="17726"/>
                      <a:pt x="27039" y="17017"/>
                    </a:cubicBezTo>
                    <a:cubicBezTo>
                      <a:pt x="27181" y="16308"/>
                      <a:pt x="27464" y="15647"/>
                      <a:pt x="27795" y="15032"/>
                    </a:cubicBezTo>
                    <a:cubicBezTo>
                      <a:pt x="28102" y="14418"/>
                      <a:pt x="28409" y="13780"/>
                      <a:pt x="28764" y="13166"/>
                    </a:cubicBezTo>
                    <a:cubicBezTo>
                      <a:pt x="29449" y="11961"/>
                      <a:pt x="30276" y="10779"/>
                      <a:pt x="31315" y="9858"/>
                    </a:cubicBezTo>
                    <a:close/>
                    <a:moveTo>
                      <a:pt x="14894" y="17182"/>
                    </a:moveTo>
                    <a:cubicBezTo>
                      <a:pt x="14776" y="17182"/>
                      <a:pt x="14682" y="17206"/>
                      <a:pt x="14635" y="17253"/>
                    </a:cubicBezTo>
                    <a:cubicBezTo>
                      <a:pt x="14564" y="17277"/>
                      <a:pt x="14469" y="17300"/>
                      <a:pt x="14422" y="17324"/>
                    </a:cubicBezTo>
                    <a:lnTo>
                      <a:pt x="13973" y="17513"/>
                    </a:lnTo>
                    <a:cubicBezTo>
                      <a:pt x="13689" y="17631"/>
                      <a:pt x="13382" y="17726"/>
                      <a:pt x="13051" y="17820"/>
                    </a:cubicBezTo>
                    <a:cubicBezTo>
                      <a:pt x="11965" y="18175"/>
                      <a:pt x="10854" y="18458"/>
                      <a:pt x="9744" y="18742"/>
                    </a:cubicBezTo>
                    <a:cubicBezTo>
                      <a:pt x="8633" y="19049"/>
                      <a:pt x="7546" y="19356"/>
                      <a:pt x="6507" y="19876"/>
                    </a:cubicBezTo>
                    <a:cubicBezTo>
                      <a:pt x="6436" y="19899"/>
                      <a:pt x="6412" y="19923"/>
                      <a:pt x="6436" y="19994"/>
                    </a:cubicBezTo>
                    <a:cubicBezTo>
                      <a:pt x="6453" y="20029"/>
                      <a:pt x="6496" y="20050"/>
                      <a:pt x="6527" y="20050"/>
                    </a:cubicBezTo>
                    <a:cubicBezTo>
                      <a:pt x="6538" y="20050"/>
                      <a:pt x="6548" y="20048"/>
                      <a:pt x="6554" y="20041"/>
                    </a:cubicBezTo>
                    <a:cubicBezTo>
                      <a:pt x="7145" y="19781"/>
                      <a:pt x="7735" y="19545"/>
                      <a:pt x="8350" y="19356"/>
                    </a:cubicBezTo>
                    <a:cubicBezTo>
                      <a:pt x="9460" y="19002"/>
                      <a:pt x="10571" y="18718"/>
                      <a:pt x="11681" y="18387"/>
                    </a:cubicBezTo>
                    <a:cubicBezTo>
                      <a:pt x="12225" y="18246"/>
                      <a:pt x="12768" y="18080"/>
                      <a:pt x="13335" y="17867"/>
                    </a:cubicBezTo>
                    <a:cubicBezTo>
                      <a:pt x="13595" y="17773"/>
                      <a:pt x="13855" y="17655"/>
                      <a:pt x="14115" y="17560"/>
                    </a:cubicBezTo>
                    <a:cubicBezTo>
                      <a:pt x="14280" y="17513"/>
                      <a:pt x="14398" y="17442"/>
                      <a:pt x="14516" y="17395"/>
                    </a:cubicBezTo>
                    <a:cubicBezTo>
                      <a:pt x="14564" y="17371"/>
                      <a:pt x="14658" y="17324"/>
                      <a:pt x="14705" y="17300"/>
                    </a:cubicBezTo>
                    <a:lnTo>
                      <a:pt x="14894" y="17206"/>
                    </a:lnTo>
                    <a:lnTo>
                      <a:pt x="14894" y="17182"/>
                    </a:lnTo>
                    <a:close/>
                    <a:moveTo>
                      <a:pt x="10807" y="17915"/>
                    </a:moveTo>
                    <a:cubicBezTo>
                      <a:pt x="10429" y="17962"/>
                      <a:pt x="10051" y="18009"/>
                      <a:pt x="9649" y="18104"/>
                    </a:cubicBezTo>
                    <a:cubicBezTo>
                      <a:pt x="8988" y="18246"/>
                      <a:pt x="8302" y="18505"/>
                      <a:pt x="7688" y="18813"/>
                    </a:cubicBezTo>
                    <a:cubicBezTo>
                      <a:pt x="7026" y="19096"/>
                      <a:pt x="6412" y="19451"/>
                      <a:pt x="5845" y="19899"/>
                    </a:cubicBezTo>
                    <a:cubicBezTo>
                      <a:pt x="5788" y="19957"/>
                      <a:pt x="5823" y="20061"/>
                      <a:pt x="5889" y="20061"/>
                    </a:cubicBezTo>
                    <a:cubicBezTo>
                      <a:pt x="5904" y="20061"/>
                      <a:pt x="5922" y="20055"/>
                      <a:pt x="5940" y="20041"/>
                    </a:cubicBezTo>
                    <a:cubicBezTo>
                      <a:pt x="6270" y="19805"/>
                      <a:pt x="6601" y="19616"/>
                      <a:pt x="6956" y="19403"/>
                    </a:cubicBezTo>
                    <a:cubicBezTo>
                      <a:pt x="7546" y="19049"/>
                      <a:pt x="8161" y="18789"/>
                      <a:pt x="8799" y="18553"/>
                    </a:cubicBezTo>
                    <a:cubicBezTo>
                      <a:pt x="9129" y="18411"/>
                      <a:pt x="9460" y="18316"/>
                      <a:pt x="9767" y="18222"/>
                    </a:cubicBezTo>
                    <a:cubicBezTo>
                      <a:pt x="10122" y="18127"/>
                      <a:pt x="10452" y="18033"/>
                      <a:pt x="10807" y="17962"/>
                    </a:cubicBezTo>
                    <a:cubicBezTo>
                      <a:pt x="10831" y="17962"/>
                      <a:pt x="10831" y="17915"/>
                      <a:pt x="10807" y="17915"/>
                    </a:cubicBezTo>
                    <a:close/>
                    <a:moveTo>
                      <a:pt x="29717" y="11917"/>
                    </a:moveTo>
                    <a:cubicBezTo>
                      <a:pt x="29704" y="11917"/>
                      <a:pt x="29693" y="11922"/>
                      <a:pt x="29685" y="11937"/>
                    </a:cubicBezTo>
                    <a:cubicBezTo>
                      <a:pt x="29354" y="12480"/>
                      <a:pt x="29071" y="13024"/>
                      <a:pt x="28811" y="13615"/>
                    </a:cubicBezTo>
                    <a:cubicBezTo>
                      <a:pt x="28338" y="14607"/>
                      <a:pt x="27937" y="15670"/>
                      <a:pt x="27700" y="16781"/>
                    </a:cubicBezTo>
                    <a:cubicBezTo>
                      <a:pt x="27582" y="17300"/>
                      <a:pt x="27535" y="17867"/>
                      <a:pt x="27511" y="18435"/>
                    </a:cubicBezTo>
                    <a:cubicBezTo>
                      <a:pt x="27511" y="18694"/>
                      <a:pt x="27511" y="18978"/>
                      <a:pt x="27559" y="19261"/>
                    </a:cubicBezTo>
                    <a:cubicBezTo>
                      <a:pt x="27582" y="19403"/>
                      <a:pt x="27630" y="19521"/>
                      <a:pt x="27677" y="19663"/>
                    </a:cubicBezTo>
                    <a:cubicBezTo>
                      <a:pt x="27748" y="19781"/>
                      <a:pt x="27795" y="19923"/>
                      <a:pt x="27866" y="20041"/>
                    </a:cubicBezTo>
                    <a:cubicBezTo>
                      <a:pt x="27873" y="20063"/>
                      <a:pt x="27891" y="20071"/>
                      <a:pt x="27912" y="20071"/>
                    </a:cubicBezTo>
                    <a:cubicBezTo>
                      <a:pt x="27958" y="20071"/>
                      <a:pt x="28017" y="20027"/>
                      <a:pt x="27984" y="19994"/>
                    </a:cubicBezTo>
                    <a:cubicBezTo>
                      <a:pt x="27795" y="19427"/>
                      <a:pt x="27700" y="18813"/>
                      <a:pt x="27748" y="18222"/>
                    </a:cubicBezTo>
                    <a:cubicBezTo>
                      <a:pt x="27795" y="17135"/>
                      <a:pt x="28055" y="16072"/>
                      <a:pt x="28409" y="15032"/>
                    </a:cubicBezTo>
                    <a:cubicBezTo>
                      <a:pt x="28598" y="14489"/>
                      <a:pt x="28811" y="13993"/>
                      <a:pt x="29047" y="13496"/>
                    </a:cubicBezTo>
                    <a:cubicBezTo>
                      <a:pt x="29165" y="13213"/>
                      <a:pt x="29284" y="12977"/>
                      <a:pt x="29402" y="12717"/>
                    </a:cubicBezTo>
                    <a:cubicBezTo>
                      <a:pt x="29520" y="12480"/>
                      <a:pt x="29638" y="12221"/>
                      <a:pt x="29756" y="11961"/>
                    </a:cubicBezTo>
                    <a:cubicBezTo>
                      <a:pt x="29772" y="11944"/>
                      <a:pt x="29744" y="11917"/>
                      <a:pt x="29717" y="11917"/>
                    </a:cubicBezTo>
                    <a:close/>
                    <a:moveTo>
                      <a:pt x="32300" y="10064"/>
                    </a:moveTo>
                    <a:cubicBezTo>
                      <a:pt x="32295" y="10064"/>
                      <a:pt x="32289" y="10066"/>
                      <a:pt x="32284" y="10070"/>
                    </a:cubicBezTo>
                    <a:cubicBezTo>
                      <a:pt x="32190" y="10118"/>
                      <a:pt x="32142" y="10189"/>
                      <a:pt x="32072" y="10283"/>
                    </a:cubicBezTo>
                    <a:cubicBezTo>
                      <a:pt x="31788" y="10543"/>
                      <a:pt x="31552" y="10874"/>
                      <a:pt x="31339" y="11181"/>
                    </a:cubicBezTo>
                    <a:cubicBezTo>
                      <a:pt x="31126" y="11488"/>
                      <a:pt x="30961" y="11819"/>
                      <a:pt x="30772" y="12102"/>
                    </a:cubicBezTo>
                    <a:cubicBezTo>
                      <a:pt x="30465" y="12717"/>
                      <a:pt x="30158" y="13355"/>
                      <a:pt x="29921" y="13993"/>
                    </a:cubicBezTo>
                    <a:cubicBezTo>
                      <a:pt x="29685" y="14654"/>
                      <a:pt x="29473" y="15316"/>
                      <a:pt x="29307" y="15977"/>
                    </a:cubicBezTo>
                    <a:cubicBezTo>
                      <a:pt x="29165" y="16662"/>
                      <a:pt x="29047" y="17324"/>
                      <a:pt x="28953" y="18009"/>
                    </a:cubicBezTo>
                    <a:cubicBezTo>
                      <a:pt x="28882" y="18694"/>
                      <a:pt x="28835" y="19403"/>
                      <a:pt x="28905" y="20088"/>
                    </a:cubicBezTo>
                    <a:cubicBezTo>
                      <a:pt x="28905" y="20124"/>
                      <a:pt x="28947" y="20142"/>
                      <a:pt x="28988" y="20142"/>
                    </a:cubicBezTo>
                    <a:cubicBezTo>
                      <a:pt x="29030" y="20142"/>
                      <a:pt x="29071" y="20124"/>
                      <a:pt x="29071" y="20088"/>
                    </a:cubicBezTo>
                    <a:lnTo>
                      <a:pt x="29071" y="19805"/>
                    </a:lnTo>
                    <a:cubicBezTo>
                      <a:pt x="29071" y="19143"/>
                      <a:pt x="29095" y="18458"/>
                      <a:pt x="29189" y="17773"/>
                    </a:cubicBezTo>
                    <a:cubicBezTo>
                      <a:pt x="29260" y="17088"/>
                      <a:pt x="29402" y="16426"/>
                      <a:pt x="29543" y="15765"/>
                    </a:cubicBezTo>
                    <a:cubicBezTo>
                      <a:pt x="29709" y="15127"/>
                      <a:pt x="29898" y="14465"/>
                      <a:pt x="30158" y="13827"/>
                    </a:cubicBezTo>
                    <a:cubicBezTo>
                      <a:pt x="30394" y="13166"/>
                      <a:pt x="30678" y="12551"/>
                      <a:pt x="31008" y="11961"/>
                    </a:cubicBezTo>
                    <a:cubicBezTo>
                      <a:pt x="31197" y="11630"/>
                      <a:pt x="31363" y="11346"/>
                      <a:pt x="31575" y="11016"/>
                    </a:cubicBezTo>
                    <a:cubicBezTo>
                      <a:pt x="31788" y="10685"/>
                      <a:pt x="32024" y="10354"/>
                      <a:pt x="32308" y="10094"/>
                    </a:cubicBezTo>
                    <a:cubicBezTo>
                      <a:pt x="32346" y="10094"/>
                      <a:pt x="32323" y="10064"/>
                      <a:pt x="32300" y="10064"/>
                    </a:cubicBezTo>
                    <a:close/>
                    <a:moveTo>
                      <a:pt x="17257" y="20466"/>
                    </a:moveTo>
                    <a:cubicBezTo>
                      <a:pt x="17241" y="20503"/>
                      <a:pt x="17226" y="20540"/>
                      <a:pt x="17212" y="20576"/>
                    </a:cubicBezTo>
                    <a:lnTo>
                      <a:pt x="17212" y="20576"/>
                    </a:lnTo>
                    <a:cubicBezTo>
                      <a:pt x="17227" y="20540"/>
                      <a:pt x="17242" y="20503"/>
                      <a:pt x="17257" y="20466"/>
                    </a:cubicBezTo>
                    <a:close/>
                    <a:moveTo>
                      <a:pt x="12484" y="18435"/>
                    </a:moveTo>
                    <a:cubicBezTo>
                      <a:pt x="11941" y="18624"/>
                      <a:pt x="11374" y="18813"/>
                      <a:pt x="10807" y="19025"/>
                    </a:cubicBezTo>
                    <a:cubicBezTo>
                      <a:pt x="9815" y="19380"/>
                      <a:pt x="8799" y="19687"/>
                      <a:pt x="7806" y="19970"/>
                    </a:cubicBezTo>
                    <a:cubicBezTo>
                      <a:pt x="7286" y="20112"/>
                      <a:pt x="6790" y="20230"/>
                      <a:pt x="6270" y="20372"/>
                    </a:cubicBezTo>
                    <a:cubicBezTo>
                      <a:pt x="5987" y="20443"/>
                      <a:pt x="5727" y="20490"/>
                      <a:pt x="5491" y="20561"/>
                    </a:cubicBezTo>
                    <a:cubicBezTo>
                      <a:pt x="5231" y="20608"/>
                      <a:pt x="4995" y="20679"/>
                      <a:pt x="4735" y="20726"/>
                    </a:cubicBezTo>
                    <a:cubicBezTo>
                      <a:pt x="4668" y="20793"/>
                      <a:pt x="4726" y="20941"/>
                      <a:pt x="4811" y="20941"/>
                    </a:cubicBezTo>
                    <a:cubicBezTo>
                      <a:pt x="4817" y="20941"/>
                      <a:pt x="4823" y="20941"/>
                      <a:pt x="4829" y="20939"/>
                    </a:cubicBezTo>
                    <a:cubicBezTo>
                      <a:pt x="5113" y="20915"/>
                      <a:pt x="5420" y="20821"/>
                      <a:pt x="5703" y="20750"/>
                    </a:cubicBezTo>
                    <a:cubicBezTo>
                      <a:pt x="6011" y="20703"/>
                      <a:pt x="6270" y="20608"/>
                      <a:pt x="6554" y="20561"/>
                    </a:cubicBezTo>
                    <a:cubicBezTo>
                      <a:pt x="7594" y="20277"/>
                      <a:pt x="8610" y="19994"/>
                      <a:pt x="9602" y="19640"/>
                    </a:cubicBezTo>
                    <a:cubicBezTo>
                      <a:pt x="10098" y="19451"/>
                      <a:pt x="10594" y="19285"/>
                      <a:pt x="11090" y="19096"/>
                    </a:cubicBezTo>
                    <a:cubicBezTo>
                      <a:pt x="11587" y="18907"/>
                      <a:pt x="12059" y="18694"/>
                      <a:pt x="12532" y="18482"/>
                    </a:cubicBezTo>
                    <a:cubicBezTo>
                      <a:pt x="12555" y="18482"/>
                      <a:pt x="12532" y="18435"/>
                      <a:pt x="12484" y="18435"/>
                    </a:cubicBezTo>
                    <a:close/>
                    <a:moveTo>
                      <a:pt x="13949" y="18505"/>
                    </a:moveTo>
                    <a:cubicBezTo>
                      <a:pt x="13571" y="18718"/>
                      <a:pt x="13146" y="18931"/>
                      <a:pt x="12768" y="19143"/>
                    </a:cubicBezTo>
                    <a:cubicBezTo>
                      <a:pt x="12083" y="19545"/>
                      <a:pt x="11374" y="19899"/>
                      <a:pt x="10689" y="20254"/>
                    </a:cubicBezTo>
                    <a:cubicBezTo>
                      <a:pt x="9980" y="20608"/>
                      <a:pt x="9271" y="20939"/>
                      <a:pt x="8562" y="21293"/>
                    </a:cubicBezTo>
                    <a:cubicBezTo>
                      <a:pt x="8498" y="21315"/>
                      <a:pt x="8531" y="21415"/>
                      <a:pt x="8609" y="21415"/>
                    </a:cubicBezTo>
                    <a:cubicBezTo>
                      <a:pt x="8617" y="21415"/>
                      <a:pt x="8625" y="21414"/>
                      <a:pt x="8633" y="21412"/>
                    </a:cubicBezTo>
                    <a:cubicBezTo>
                      <a:pt x="9035" y="21223"/>
                      <a:pt x="9460" y="21057"/>
                      <a:pt x="9838" y="20845"/>
                    </a:cubicBezTo>
                    <a:cubicBezTo>
                      <a:pt x="10547" y="20490"/>
                      <a:pt x="11256" y="20136"/>
                      <a:pt x="11941" y="19758"/>
                    </a:cubicBezTo>
                    <a:cubicBezTo>
                      <a:pt x="12650" y="19380"/>
                      <a:pt x="13288" y="18954"/>
                      <a:pt x="13973" y="18553"/>
                    </a:cubicBezTo>
                    <a:cubicBezTo>
                      <a:pt x="13997" y="18553"/>
                      <a:pt x="13973" y="18505"/>
                      <a:pt x="13949" y="18505"/>
                    </a:cubicBezTo>
                    <a:close/>
                    <a:moveTo>
                      <a:pt x="16903" y="16615"/>
                    </a:moveTo>
                    <a:cubicBezTo>
                      <a:pt x="16808" y="16639"/>
                      <a:pt x="16714" y="16710"/>
                      <a:pt x="16666" y="16733"/>
                    </a:cubicBezTo>
                    <a:cubicBezTo>
                      <a:pt x="15981" y="17088"/>
                      <a:pt x="15343" y="17442"/>
                      <a:pt x="14658" y="17797"/>
                    </a:cubicBezTo>
                    <a:cubicBezTo>
                      <a:pt x="13973" y="18151"/>
                      <a:pt x="13335" y="18505"/>
                      <a:pt x="12650" y="18836"/>
                    </a:cubicBezTo>
                    <a:cubicBezTo>
                      <a:pt x="11965" y="19167"/>
                      <a:pt x="11279" y="19498"/>
                      <a:pt x="10571" y="19805"/>
                    </a:cubicBezTo>
                    <a:cubicBezTo>
                      <a:pt x="9909" y="20112"/>
                      <a:pt x="9200" y="20396"/>
                      <a:pt x="8491" y="20679"/>
                    </a:cubicBezTo>
                    <a:cubicBezTo>
                      <a:pt x="7783" y="20939"/>
                      <a:pt x="7074" y="21175"/>
                      <a:pt x="6365" y="21412"/>
                    </a:cubicBezTo>
                    <a:cubicBezTo>
                      <a:pt x="6278" y="21433"/>
                      <a:pt x="6291" y="21556"/>
                      <a:pt x="6387" y="21556"/>
                    </a:cubicBezTo>
                    <a:cubicBezTo>
                      <a:pt x="6395" y="21556"/>
                      <a:pt x="6403" y="21555"/>
                      <a:pt x="6412" y="21553"/>
                    </a:cubicBezTo>
                    <a:lnTo>
                      <a:pt x="6672" y="21459"/>
                    </a:lnTo>
                    <a:cubicBezTo>
                      <a:pt x="7428" y="21270"/>
                      <a:pt x="8137" y="20986"/>
                      <a:pt x="8799" y="20726"/>
                    </a:cubicBezTo>
                    <a:cubicBezTo>
                      <a:pt x="9507" y="20466"/>
                      <a:pt x="10193" y="20159"/>
                      <a:pt x="10901" y="19852"/>
                    </a:cubicBezTo>
                    <a:cubicBezTo>
                      <a:pt x="11587" y="19521"/>
                      <a:pt x="12272" y="19191"/>
                      <a:pt x="12933" y="18836"/>
                    </a:cubicBezTo>
                    <a:cubicBezTo>
                      <a:pt x="13619" y="18482"/>
                      <a:pt x="14280" y="18127"/>
                      <a:pt x="14942" y="17773"/>
                    </a:cubicBezTo>
                    <a:cubicBezTo>
                      <a:pt x="15627" y="17419"/>
                      <a:pt x="16288" y="17064"/>
                      <a:pt x="16926" y="16686"/>
                    </a:cubicBezTo>
                    <a:cubicBezTo>
                      <a:pt x="16950" y="16662"/>
                      <a:pt x="16926" y="16615"/>
                      <a:pt x="16903" y="16615"/>
                    </a:cubicBezTo>
                    <a:close/>
                    <a:moveTo>
                      <a:pt x="25151" y="12238"/>
                    </a:moveTo>
                    <a:cubicBezTo>
                      <a:pt x="25142" y="12238"/>
                      <a:pt x="25134" y="12240"/>
                      <a:pt x="25125" y="12244"/>
                    </a:cubicBezTo>
                    <a:lnTo>
                      <a:pt x="24936" y="12457"/>
                    </a:lnTo>
                    <a:cubicBezTo>
                      <a:pt x="24345" y="13024"/>
                      <a:pt x="23826" y="13638"/>
                      <a:pt x="23353" y="14276"/>
                    </a:cubicBezTo>
                    <a:cubicBezTo>
                      <a:pt x="22881" y="14938"/>
                      <a:pt x="22479" y="15647"/>
                      <a:pt x="22124" y="16355"/>
                    </a:cubicBezTo>
                    <a:cubicBezTo>
                      <a:pt x="21770" y="17064"/>
                      <a:pt x="21439" y="17797"/>
                      <a:pt x="21179" y="18576"/>
                    </a:cubicBezTo>
                    <a:cubicBezTo>
                      <a:pt x="20919" y="19332"/>
                      <a:pt x="20683" y="20112"/>
                      <a:pt x="20471" y="20915"/>
                    </a:cubicBezTo>
                    <a:cubicBezTo>
                      <a:pt x="20376" y="21293"/>
                      <a:pt x="20281" y="21695"/>
                      <a:pt x="20211" y="22097"/>
                    </a:cubicBezTo>
                    <a:cubicBezTo>
                      <a:pt x="20163" y="22286"/>
                      <a:pt x="20116" y="22475"/>
                      <a:pt x="20092" y="22687"/>
                    </a:cubicBezTo>
                    <a:cubicBezTo>
                      <a:pt x="20045" y="22876"/>
                      <a:pt x="19998" y="23065"/>
                      <a:pt x="19998" y="23278"/>
                    </a:cubicBezTo>
                    <a:cubicBezTo>
                      <a:pt x="19998" y="23321"/>
                      <a:pt x="20040" y="23355"/>
                      <a:pt x="20080" y="23355"/>
                    </a:cubicBezTo>
                    <a:cubicBezTo>
                      <a:pt x="20106" y="23355"/>
                      <a:pt x="20130" y="23340"/>
                      <a:pt x="20140" y="23302"/>
                    </a:cubicBezTo>
                    <a:cubicBezTo>
                      <a:pt x="20163" y="23207"/>
                      <a:pt x="20211" y="23089"/>
                      <a:pt x="20211" y="22995"/>
                    </a:cubicBezTo>
                    <a:cubicBezTo>
                      <a:pt x="20352" y="22191"/>
                      <a:pt x="20541" y="21435"/>
                      <a:pt x="20707" y="20632"/>
                    </a:cubicBezTo>
                    <a:cubicBezTo>
                      <a:pt x="20849" y="19876"/>
                      <a:pt x="21085" y="19096"/>
                      <a:pt x="21392" y="18364"/>
                    </a:cubicBezTo>
                    <a:cubicBezTo>
                      <a:pt x="21676" y="17631"/>
                      <a:pt x="21983" y="16899"/>
                      <a:pt x="22361" y="16166"/>
                    </a:cubicBezTo>
                    <a:cubicBezTo>
                      <a:pt x="22739" y="15457"/>
                      <a:pt x="23164" y="14796"/>
                      <a:pt x="23637" y="14134"/>
                    </a:cubicBezTo>
                    <a:cubicBezTo>
                      <a:pt x="23873" y="13804"/>
                      <a:pt x="24109" y="13496"/>
                      <a:pt x="24369" y="13189"/>
                    </a:cubicBezTo>
                    <a:cubicBezTo>
                      <a:pt x="24629" y="12906"/>
                      <a:pt x="24889" y="12575"/>
                      <a:pt x="25196" y="12315"/>
                    </a:cubicBezTo>
                    <a:cubicBezTo>
                      <a:pt x="25215" y="12276"/>
                      <a:pt x="25187" y="12238"/>
                      <a:pt x="25151" y="12238"/>
                    </a:cubicBezTo>
                    <a:close/>
                    <a:moveTo>
                      <a:pt x="26354" y="11512"/>
                    </a:moveTo>
                    <a:lnTo>
                      <a:pt x="26354" y="11512"/>
                    </a:lnTo>
                    <a:cubicBezTo>
                      <a:pt x="26259" y="11583"/>
                      <a:pt x="26165" y="11653"/>
                      <a:pt x="26094" y="11724"/>
                    </a:cubicBezTo>
                    <a:cubicBezTo>
                      <a:pt x="25432" y="12362"/>
                      <a:pt x="24865" y="13118"/>
                      <a:pt x="24440" y="13898"/>
                    </a:cubicBezTo>
                    <a:cubicBezTo>
                      <a:pt x="23967" y="14701"/>
                      <a:pt x="23613" y="15528"/>
                      <a:pt x="23329" y="16379"/>
                    </a:cubicBezTo>
                    <a:cubicBezTo>
                      <a:pt x="23070" y="17253"/>
                      <a:pt x="22904" y="18104"/>
                      <a:pt x="22786" y="18978"/>
                    </a:cubicBezTo>
                    <a:cubicBezTo>
                      <a:pt x="22668" y="19876"/>
                      <a:pt x="22621" y="20750"/>
                      <a:pt x="22597" y="21648"/>
                    </a:cubicBezTo>
                    <a:cubicBezTo>
                      <a:pt x="22573" y="22522"/>
                      <a:pt x="22597" y="23420"/>
                      <a:pt x="22621" y="24341"/>
                    </a:cubicBezTo>
                    <a:cubicBezTo>
                      <a:pt x="22621" y="24389"/>
                      <a:pt x="22651" y="24410"/>
                      <a:pt x="22688" y="24410"/>
                    </a:cubicBezTo>
                    <a:cubicBezTo>
                      <a:pt x="22742" y="24410"/>
                      <a:pt x="22810" y="24365"/>
                      <a:pt x="22810" y="24294"/>
                    </a:cubicBezTo>
                    <a:lnTo>
                      <a:pt x="22810" y="23987"/>
                    </a:lnTo>
                    <a:cubicBezTo>
                      <a:pt x="22786" y="23089"/>
                      <a:pt x="22786" y="22215"/>
                      <a:pt x="22810" y="21317"/>
                    </a:cubicBezTo>
                    <a:cubicBezTo>
                      <a:pt x="22833" y="20443"/>
                      <a:pt x="22904" y="19569"/>
                      <a:pt x="23022" y="18694"/>
                    </a:cubicBezTo>
                    <a:cubicBezTo>
                      <a:pt x="23140" y="17844"/>
                      <a:pt x="23329" y="16970"/>
                      <a:pt x="23613" y="16143"/>
                    </a:cubicBezTo>
                    <a:cubicBezTo>
                      <a:pt x="23896" y="15292"/>
                      <a:pt x="24275" y="14465"/>
                      <a:pt x="24747" y="13709"/>
                    </a:cubicBezTo>
                    <a:cubicBezTo>
                      <a:pt x="24983" y="13307"/>
                      <a:pt x="25267" y="12929"/>
                      <a:pt x="25527" y="12575"/>
                    </a:cubicBezTo>
                    <a:lnTo>
                      <a:pt x="25976" y="12055"/>
                    </a:lnTo>
                    <a:cubicBezTo>
                      <a:pt x="26047" y="11961"/>
                      <a:pt x="26117" y="11866"/>
                      <a:pt x="26212" y="11772"/>
                    </a:cubicBezTo>
                    <a:cubicBezTo>
                      <a:pt x="26236" y="11724"/>
                      <a:pt x="26283" y="11630"/>
                      <a:pt x="26354" y="11512"/>
                    </a:cubicBezTo>
                    <a:close/>
                    <a:moveTo>
                      <a:pt x="23783" y="14195"/>
                    </a:moveTo>
                    <a:cubicBezTo>
                      <a:pt x="23773" y="14195"/>
                      <a:pt x="23762" y="14198"/>
                      <a:pt x="23755" y="14205"/>
                    </a:cubicBezTo>
                    <a:cubicBezTo>
                      <a:pt x="23684" y="14300"/>
                      <a:pt x="23660" y="14347"/>
                      <a:pt x="23637" y="14442"/>
                    </a:cubicBezTo>
                    <a:cubicBezTo>
                      <a:pt x="23282" y="15056"/>
                      <a:pt x="22999" y="15741"/>
                      <a:pt x="22786" y="16426"/>
                    </a:cubicBezTo>
                    <a:cubicBezTo>
                      <a:pt x="22550" y="17088"/>
                      <a:pt x="22337" y="17797"/>
                      <a:pt x="22124" y="18505"/>
                    </a:cubicBezTo>
                    <a:cubicBezTo>
                      <a:pt x="21912" y="19214"/>
                      <a:pt x="21723" y="19970"/>
                      <a:pt x="21605" y="20703"/>
                    </a:cubicBezTo>
                    <a:cubicBezTo>
                      <a:pt x="21486" y="21435"/>
                      <a:pt x="21416" y="22168"/>
                      <a:pt x="21392" y="22924"/>
                    </a:cubicBezTo>
                    <a:cubicBezTo>
                      <a:pt x="21345" y="23656"/>
                      <a:pt x="21392" y="24389"/>
                      <a:pt x="21416" y="25121"/>
                    </a:cubicBezTo>
                    <a:cubicBezTo>
                      <a:pt x="21416" y="25177"/>
                      <a:pt x="21458" y="25201"/>
                      <a:pt x="21502" y="25201"/>
                    </a:cubicBezTo>
                    <a:cubicBezTo>
                      <a:pt x="21552" y="25201"/>
                      <a:pt x="21605" y="25171"/>
                      <a:pt x="21605" y="25121"/>
                    </a:cubicBezTo>
                    <a:lnTo>
                      <a:pt x="21605" y="24861"/>
                    </a:lnTo>
                    <a:cubicBezTo>
                      <a:pt x="21605" y="24507"/>
                      <a:pt x="21605" y="24129"/>
                      <a:pt x="21557" y="23774"/>
                    </a:cubicBezTo>
                    <a:lnTo>
                      <a:pt x="21557" y="22687"/>
                    </a:lnTo>
                    <a:cubicBezTo>
                      <a:pt x="21628" y="21908"/>
                      <a:pt x="21676" y="21175"/>
                      <a:pt x="21841" y="20466"/>
                    </a:cubicBezTo>
                    <a:cubicBezTo>
                      <a:pt x="21983" y="19734"/>
                      <a:pt x="22148" y="19025"/>
                      <a:pt x="22361" y="18316"/>
                    </a:cubicBezTo>
                    <a:cubicBezTo>
                      <a:pt x="22573" y="17608"/>
                      <a:pt x="22739" y="16922"/>
                      <a:pt x="22975" y="16214"/>
                    </a:cubicBezTo>
                    <a:cubicBezTo>
                      <a:pt x="23211" y="15528"/>
                      <a:pt x="23495" y="14843"/>
                      <a:pt x="23802" y="14229"/>
                    </a:cubicBezTo>
                    <a:cubicBezTo>
                      <a:pt x="23835" y="14212"/>
                      <a:pt x="23810" y="14195"/>
                      <a:pt x="23783" y="14195"/>
                    </a:cubicBezTo>
                    <a:close/>
                    <a:moveTo>
                      <a:pt x="21442" y="19411"/>
                    </a:moveTo>
                    <a:cubicBezTo>
                      <a:pt x="21428" y="19411"/>
                      <a:pt x="21416" y="19417"/>
                      <a:pt x="21416" y="19427"/>
                    </a:cubicBezTo>
                    <a:cubicBezTo>
                      <a:pt x="21274" y="19876"/>
                      <a:pt x="21156" y="20277"/>
                      <a:pt x="21038" y="20726"/>
                    </a:cubicBezTo>
                    <a:cubicBezTo>
                      <a:pt x="20825" y="21530"/>
                      <a:pt x="20683" y="22286"/>
                      <a:pt x="20589" y="23113"/>
                    </a:cubicBezTo>
                    <a:cubicBezTo>
                      <a:pt x="20494" y="23916"/>
                      <a:pt x="20447" y="24743"/>
                      <a:pt x="20471" y="25546"/>
                    </a:cubicBezTo>
                    <a:cubicBezTo>
                      <a:pt x="20471" y="25594"/>
                      <a:pt x="20506" y="25617"/>
                      <a:pt x="20541" y="25617"/>
                    </a:cubicBezTo>
                    <a:cubicBezTo>
                      <a:pt x="20577" y="25617"/>
                      <a:pt x="20612" y="25594"/>
                      <a:pt x="20612" y="25546"/>
                    </a:cubicBezTo>
                    <a:cubicBezTo>
                      <a:pt x="20612" y="25097"/>
                      <a:pt x="20612" y="24625"/>
                      <a:pt x="20660" y="24176"/>
                    </a:cubicBezTo>
                    <a:cubicBezTo>
                      <a:pt x="20683" y="23396"/>
                      <a:pt x="20801" y="22593"/>
                      <a:pt x="20919" y="21790"/>
                    </a:cubicBezTo>
                    <a:cubicBezTo>
                      <a:pt x="21061" y="20986"/>
                      <a:pt x="21250" y="20230"/>
                      <a:pt x="21486" y="19451"/>
                    </a:cubicBezTo>
                    <a:cubicBezTo>
                      <a:pt x="21486" y="19423"/>
                      <a:pt x="21462" y="19411"/>
                      <a:pt x="21442" y="19411"/>
                    </a:cubicBezTo>
                    <a:close/>
                    <a:moveTo>
                      <a:pt x="23306" y="19055"/>
                    </a:moveTo>
                    <a:cubicBezTo>
                      <a:pt x="23294" y="19055"/>
                      <a:pt x="23282" y="19061"/>
                      <a:pt x="23282" y="19072"/>
                    </a:cubicBezTo>
                    <a:cubicBezTo>
                      <a:pt x="23306" y="19663"/>
                      <a:pt x="23329" y="20277"/>
                      <a:pt x="23329" y="20868"/>
                    </a:cubicBezTo>
                    <a:cubicBezTo>
                      <a:pt x="23377" y="21908"/>
                      <a:pt x="23306" y="22947"/>
                      <a:pt x="23070" y="23940"/>
                    </a:cubicBezTo>
                    <a:cubicBezTo>
                      <a:pt x="22857" y="24885"/>
                      <a:pt x="22455" y="25783"/>
                      <a:pt x="21865" y="26515"/>
                    </a:cubicBezTo>
                    <a:cubicBezTo>
                      <a:pt x="21814" y="26582"/>
                      <a:pt x="21859" y="26649"/>
                      <a:pt x="21914" y="26649"/>
                    </a:cubicBezTo>
                    <a:cubicBezTo>
                      <a:pt x="21937" y="26649"/>
                      <a:pt x="21962" y="26637"/>
                      <a:pt x="21983" y="26610"/>
                    </a:cubicBezTo>
                    <a:cubicBezTo>
                      <a:pt x="22337" y="26184"/>
                      <a:pt x="22597" y="25712"/>
                      <a:pt x="22810" y="25216"/>
                    </a:cubicBezTo>
                    <a:cubicBezTo>
                      <a:pt x="23188" y="24294"/>
                      <a:pt x="23400" y="23302"/>
                      <a:pt x="23448" y="22286"/>
                    </a:cubicBezTo>
                    <a:cubicBezTo>
                      <a:pt x="23495" y="21766"/>
                      <a:pt x="23495" y="21199"/>
                      <a:pt x="23448" y="20679"/>
                    </a:cubicBezTo>
                    <a:cubicBezTo>
                      <a:pt x="23448" y="20136"/>
                      <a:pt x="23400" y="19616"/>
                      <a:pt x="23329" y="19072"/>
                    </a:cubicBezTo>
                    <a:cubicBezTo>
                      <a:pt x="23329" y="19061"/>
                      <a:pt x="23318" y="19055"/>
                      <a:pt x="23306" y="19055"/>
                    </a:cubicBezTo>
                    <a:close/>
                    <a:moveTo>
                      <a:pt x="18282" y="17188"/>
                    </a:moveTo>
                    <a:cubicBezTo>
                      <a:pt x="18267" y="17188"/>
                      <a:pt x="18250" y="17194"/>
                      <a:pt x="18250" y="17206"/>
                    </a:cubicBezTo>
                    <a:cubicBezTo>
                      <a:pt x="18226" y="17300"/>
                      <a:pt x="18179" y="17371"/>
                      <a:pt x="18131" y="17442"/>
                    </a:cubicBezTo>
                    <a:cubicBezTo>
                      <a:pt x="17777" y="18080"/>
                      <a:pt x="17470" y="18718"/>
                      <a:pt x="17163" y="19380"/>
                    </a:cubicBezTo>
                    <a:cubicBezTo>
                      <a:pt x="16879" y="20018"/>
                      <a:pt x="16619" y="20703"/>
                      <a:pt x="16407" y="21388"/>
                    </a:cubicBezTo>
                    <a:cubicBezTo>
                      <a:pt x="16170" y="22050"/>
                      <a:pt x="15958" y="22735"/>
                      <a:pt x="15816" y="23444"/>
                    </a:cubicBezTo>
                    <a:cubicBezTo>
                      <a:pt x="15651" y="24152"/>
                      <a:pt x="15509" y="24861"/>
                      <a:pt x="15414" y="25570"/>
                    </a:cubicBezTo>
                    <a:cubicBezTo>
                      <a:pt x="15320" y="26279"/>
                      <a:pt x="15249" y="27011"/>
                      <a:pt x="15249" y="27720"/>
                    </a:cubicBezTo>
                    <a:cubicBezTo>
                      <a:pt x="15249" y="27756"/>
                      <a:pt x="15278" y="27773"/>
                      <a:pt x="15308" y="27773"/>
                    </a:cubicBezTo>
                    <a:cubicBezTo>
                      <a:pt x="15337" y="27773"/>
                      <a:pt x="15367" y="27756"/>
                      <a:pt x="15367" y="27720"/>
                    </a:cubicBezTo>
                    <a:cubicBezTo>
                      <a:pt x="15391" y="27626"/>
                      <a:pt x="15391" y="27555"/>
                      <a:pt x="15391" y="27460"/>
                    </a:cubicBezTo>
                    <a:cubicBezTo>
                      <a:pt x="15414" y="26751"/>
                      <a:pt x="15509" y="26043"/>
                      <a:pt x="15603" y="25334"/>
                    </a:cubicBezTo>
                    <a:cubicBezTo>
                      <a:pt x="15721" y="24625"/>
                      <a:pt x="15840" y="23940"/>
                      <a:pt x="16005" y="23231"/>
                    </a:cubicBezTo>
                    <a:cubicBezTo>
                      <a:pt x="16194" y="22522"/>
                      <a:pt x="16359" y="21860"/>
                      <a:pt x="16596" y="21175"/>
                    </a:cubicBezTo>
                    <a:cubicBezTo>
                      <a:pt x="16832" y="20490"/>
                      <a:pt x="17068" y="19805"/>
                      <a:pt x="17375" y="19167"/>
                    </a:cubicBezTo>
                    <a:cubicBezTo>
                      <a:pt x="17635" y="18482"/>
                      <a:pt x="17966" y="17844"/>
                      <a:pt x="18297" y="17206"/>
                    </a:cubicBezTo>
                    <a:cubicBezTo>
                      <a:pt x="18309" y="17194"/>
                      <a:pt x="18297" y="17188"/>
                      <a:pt x="18282" y="17188"/>
                    </a:cubicBezTo>
                    <a:close/>
                    <a:moveTo>
                      <a:pt x="16454" y="18813"/>
                    </a:moveTo>
                    <a:cubicBezTo>
                      <a:pt x="16288" y="19096"/>
                      <a:pt x="16099" y="19427"/>
                      <a:pt x="15934" y="19734"/>
                    </a:cubicBezTo>
                    <a:cubicBezTo>
                      <a:pt x="15745" y="20018"/>
                      <a:pt x="15580" y="20348"/>
                      <a:pt x="15414" y="20632"/>
                    </a:cubicBezTo>
                    <a:cubicBezTo>
                      <a:pt x="14824" y="21719"/>
                      <a:pt x="14280" y="22876"/>
                      <a:pt x="13855" y="24058"/>
                    </a:cubicBezTo>
                    <a:cubicBezTo>
                      <a:pt x="13642" y="24649"/>
                      <a:pt x="13477" y="25263"/>
                      <a:pt x="13335" y="25901"/>
                    </a:cubicBezTo>
                    <a:cubicBezTo>
                      <a:pt x="13264" y="26208"/>
                      <a:pt x="13170" y="26539"/>
                      <a:pt x="13122" y="26869"/>
                    </a:cubicBezTo>
                    <a:cubicBezTo>
                      <a:pt x="13051" y="27200"/>
                      <a:pt x="13004" y="27555"/>
                      <a:pt x="12981" y="27862"/>
                    </a:cubicBezTo>
                    <a:cubicBezTo>
                      <a:pt x="12981" y="27917"/>
                      <a:pt x="13005" y="27940"/>
                      <a:pt x="13035" y="27940"/>
                    </a:cubicBezTo>
                    <a:cubicBezTo>
                      <a:pt x="13056" y="27940"/>
                      <a:pt x="13079" y="27929"/>
                      <a:pt x="13099" y="27909"/>
                    </a:cubicBezTo>
                    <a:cubicBezTo>
                      <a:pt x="13170" y="27555"/>
                      <a:pt x="13241" y="27153"/>
                      <a:pt x="13288" y="26775"/>
                    </a:cubicBezTo>
                    <a:cubicBezTo>
                      <a:pt x="13359" y="26397"/>
                      <a:pt x="13453" y="26043"/>
                      <a:pt x="13524" y="25664"/>
                    </a:cubicBezTo>
                    <a:cubicBezTo>
                      <a:pt x="13831" y="24459"/>
                      <a:pt x="14280" y="23278"/>
                      <a:pt x="14776" y="22120"/>
                    </a:cubicBezTo>
                    <a:cubicBezTo>
                      <a:pt x="15036" y="21624"/>
                      <a:pt x="15343" y="21057"/>
                      <a:pt x="15603" y="20490"/>
                    </a:cubicBezTo>
                    <a:cubicBezTo>
                      <a:pt x="15745" y="20230"/>
                      <a:pt x="15887" y="19923"/>
                      <a:pt x="16005" y="19663"/>
                    </a:cubicBezTo>
                    <a:cubicBezTo>
                      <a:pt x="16170" y="19380"/>
                      <a:pt x="16312" y="19096"/>
                      <a:pt x="16454" y="18813"/>
                    </a:cubicBezTo>
                    <a:close/>
                    <a:moveTo>
                      <a:pt x="17212" y="20576"/>
                    </a:moveTo>
                    <a:cubicBezTo>
                      <a:pt x="17081" y="20890"/>
                      <a:pt x="16938" y="21189"/>
                      <a:pt x="16832" y="21506"/>
                    </a:cubicBezTo>
                    <a:cubicBezTo>
                      <a:pt x="16714" y="21860"/>
                      <a:pt x="16643" y="22215"/>
                      <a:pt x="16572" y="22569"/>
                    </a:cubicBezTo>
                    <a:cubicBezTo>
                      <a:pt x="16336" y="23869"/>
                      <a:pt x="16288" y="25168"/>
                      <a:pt x="16123" y="26468"/>
                    </a:cubicBezTo>
                    <a:cubicBezTo>
                      <a:pt x="16076" y="27106"/>
                      <a:pt x="15958" y="27767"/>
                      <a:pt x="15816" y="28382"/>
                    </a:cubicBezTo>
                    <a:cubicBezTo>
                      <a:pt x="15651" y="28996"/>
                      <a:pt x="15461" y="29610"/>
                      <a:pt x="15178" y="30201"/>
                    </a:cubicBezTo>
                    <a:cubicBezTo>
                      <a:pt x="15146" y="30281"/>
                      <a:pt x="15211" y="30339"/>
                      <a:pt x="15279" y="30339"/>
                    </a:cubicBezTo>
                    <a:cubicBezTo>
                      <a:pt x="15311" y="30339"/>
                      <a:pt x="15344" y="30326"/>
                      <a:pt x="15367" y="30295"/>
                    </a:cubicBezTo>
                    <a:cubicBezTo>
                      <a:pt x="15721" y="29658"/>
                      <a:pt x="15934" y="28949"/>
                      <a:pt x="16076" y="28240"/>
                    </a:cubicBezTo>
                    <a:cubicBezTo>
                      <a:pt x="16336" y="26964"/>
                      <a:pt x="16407" y="25664"/>
                      <a:pt x="16525" y="24365"/>
                    </a:cubicBezTo>
                    <a:cubicBezTo>
                      <a:pt x="16572" y="23703"/>
                      <a:pt x="16643" y="23065"/>
                      <a:pt x="16761" y="22404"/>
                    </a:cubicBezTo>
                    <a:cubicBezTo>
                      <a:pt x="16808" y="22097"/>
                      <a:pt x="16879" y="21766"/>
                      <a:pt x="16950" y="21435"/>
                    </a:cubicBezTo>
                    <a:cubicBezTo>
                      <a:pt x="17034" y="21141"/>
                      <a:pt x="17099" y="20866"/>
                      <a:pt x="17212" y="20576"/>
                    </a:cubicBezTo>
                    <a:close/>
                    <a:moveTo>
                      <a:pt x="17493" y="17655"/>
                    </a:moveTo>
                    <a:cubicBezTo>
                      <a:pt x="17423" y="17749"/>
                      <a:pt x="17375" y="17867"/>
                      <a:pt x="17304" y="17962"/>
                    </a:cubicBezTo>
                    <a:cubicBezTo>
                      <a:pt x="16879" y="18742"/>
                      <a:pt x="16477" y="19569"/>
                      <a:pt x="16099" y="20443"/>
                    </a:cubicBezTo>
                    <a:cubicBezTo>
                      <a:pt x="15721" y="21270"/>
                      <a:pt x="15391" y="22120"/>
                      <a:pt x="15107" y="22995"/>
                    </a:cubicBezTo>
                    <a:cubicBezTo>
                      <a:pt x="14824" y="23822"/>
                      <a:pt x="14587" y="24696"/>
                      <a:pt x="14398" y="25546"/>
                    </a:cubicBezTo>
                    <a:cubicBezTo>
                      <a:pt x="14209" y="26397"/>
                      <a:pt x="14067" y="27248"/>
                      <a:pt x="13997" y="28122"/>
                    </a:cubicBezTo>
                    <a:cubicBezTo>
                      <a:pt x="13949" y="28972"/>
                      <a:pt x="13926" y="29847"/>
                      <a:pt x="13997" y="30721"/>
                    </a:cubicBezTo>
                    <a:cubicBezTo>
                      <a:pt x="13997" y="30756"/>
                      <a:pt x="14038" y="30774"/>
                      <a:pt x="14079" y="30774"/>
                    </a:cubicBezTo>
                    <a:cubicBezTo>
                      <a:pt x="14121" y="30774"/>
                      <a:pt x="14162" y="30756"/>
                      <a:pt x="14162" y="30721"/>
                    </a:cubicBezTo>
                    <a:lnTo>
                      <a:pt x="14162" y="30390"/>
                    </a:lnTo>
                    <a:cubicBezTo>
                      <a:pt x="14115" y="29539"/>
                      <a:pt x="14162" y="28665"/>
                      <a:pt x="14209" y="27815"/>
                    </a:cubicBezTo>
                    <a:cubicBezTo>
                      <a:pt x="14304" y="26964"/>
                      <a:pt x="14422" y="26113"/>
                      <a:pt x="14635" y="25286"/>
                    </a:cubicBezTo>
                    <a:cubicBezTo>
                      <a:pt x="14824" y="24412"/>
                      <a:pt x="15060" y="23562"/>
                      <a:pt x="15343" y="22711"/>
                    </a:cubicBezTo>
                    <a:cubicBezTo>
                      <a:pt x="15627" y="21813"/>
                      <a:pt x="15958" y="20963"/>
                      <a:pt x="16312" y="20136"/>
                    </a:cubicBezTo>
                    <a:cubicBezTo>
                      <a:pt x="16666" y="19309"/>
                      <a:pt x="17045" y="18482"/>
                      <a:pt x="17493" y="17655"/>
                    </a:cubicBezTo>
                    <a:close/>
                    <a:moveTo>
                      <a:pt x="13505" y="20222"/>
                    </a:moveTo>
                    <a:cubicBezTo>
                      <a:pt x="13502" y="20222"/>
                      <a:pt x="13500" y="20225"/>
                      <a:pt x="13500" y="20230"/>
                    </a:cubicBezTo>
                    <a:cubicBezTo>
                      <a:pt x="13406" y="20325"/>
                      <a:pt x="13288" y="20372"/>
                      <a:pt x="13217" y="20466"/>
                    </a:cubicBezTo>
                    <a:cubicBezTo>
                      <a:pt x="12792" y="20774"/>
                      <a:pt x="12437" y="21128"/>
                      <a:pt x="12083" y="21506"/>
                    </a:cubicBezTo>
                    <a:cubicBezTo>
                      <a:pt x="11705" y="21860"/>
                      <a:pt x="11350" y="22239"/>
                      <a:pt x="10996" y="22617"/>
                    </a:cubicBezTo>
                    <a:cubicBezTo>
                      <a:pt x="10287" y="23373"/>
                      <a:pt x="9602" y="24176"/>
                      <a:pt x="8988" y="25003"/>
                    </a:cubicBezTo>
                    <a:cubicBezTo>
                      <a:pt x="8373" y="25830"/>
                      <a:pt x="7783" y="26657"/>
                      <a:pt x="7239" y="27555"/>
                    </a:cubicBezTo>
                    <a:cubicBezTo>
                      <a:pt x="6672" y="28429"/>
                      <a:pt x="6176" y="29350"/>
                      <a:pt x="5727" y="30272"/>
                    </a:cubicBezTo>
                    <a:cubicBezTo>
                      <a:pt x="5254" y="31170"/>
                      <a:pt x="4853" y="32162"/>
                      <a:pt x="4498" y="33131"/>
                    </a:cubicBezTo>
                    <a:cubicBezTo>
                      <a:pt x="4484" y="33189"/>
                      <a:pt x="4523" y="33229"/>
                      <a:pt x="4567" y="33229"/>
                    </a:cubicBezTo>
                    <a:cubicBezTo>
                      <a:pt x="4594" y="33229"/>
                      <a:pt x="4622" y="33214"/>
                      <a:pt x="4640" y="33178"/>
                    </a:cubicBezTo>
                    <a:cubicBezTo>
                      <a:pt x="4711" y="33060"/>
                      <a:pt x="4735" y="32942"/>
                      <a:pt x="4782" y="32824"/>
                    </a:cubicBezTo>
                    <a:cubicBezTo>
                      <a:pt x="5184" y="31902"/>
                      <a:pt x="5585" y="30933"/>
                      <a:pt x="6058" y="30036"/>
                    </a:cubicBezTo>
                    <a:cubicBezTo>
                      <a:pt x="6530" y="29114"/>
                      <a:pt x="7026" y="28193"/>
                      <a:pt x="7594" y="27342"/>
                    </a:cubicBezTo>
                    <a:cubicBezTo>
                      <a:pt x="8161" y="26491"/>
                      <a:pt x="8751" y="25641"/>
                      <a:pt x="9366" y="24838"/>
                    </a:cubicBezTo>
                    <a:cubicBezTo>
                      <a:pt x="9980" y="24011"/>
                      <a:pt x="10665" y="23231"/>
                      <a:pt x="11374" y="22475"/>
                    </a:cubicBezTo>
                    <a:cubicBezTo>
                      <a:pt x="11728" y="22097"/>
                      <a:pt x="12083" y="21719"/>
                      <a:pt x="12461" y="21364"/>
                    </a:cubicBezTo>
                    <a:cubicBezTo>
                      <a:pt x="12650" y="21199"/>
                      <a:pt x="12862" y="21010"/>
                      <a:pt x="13028" y="20845"/>
                    </a:cubicBezTo>
                    <a:cubicBezTo>
                      <a:pt x="13217" y="20679"/>
                      <a:pt x="13382" y="20490"/>
                      <a:pt x="13595" y="20325"/>
                    </a:cubicBezTo>
                    <a:cubicBezTo>
                      <a:pt x="13541" y="20253"/>
                      <a:pt x="13514" y="20222"/>
                      <a:pt x="13505" y="20222"/>
                    </a:cubicBezTo>
                    <a:close/>
                    <a:moveTo>
                      <a:pt x="12106" y="20963"/>
                    </a:moveTo>
                    <a:cubicBezTo>
                      <a:pt x="11988" y="21034"/>
                      <a:pt x="11846" y="21104"/>
                      <a:pt x="11728" y="21199"/>
                    </a:cubicBezTo>
                    <a:cubicBezTo>
                      <a:pt x="10760" y="21884"/>
                      <a:pt x="9815" y="22593"/>
                      <a:pt x="8869" y="23302"/>
                    </a:cubicBezTo>
                    <a:cubicBezTo>
                      <a:pt x="7924" y="24034"/>
                      <a:pt x="7003" y="24767"/>
                      <a:pt x="6152" y="25570"/>
                    </a:cubicBezTo>
                    <a:cubicBezTo>
                      <a:pt x="5302" y="26373"/>
                      <a:pt x="4475" y="27200"/>
                      <a:pt x="3695" y="28074"/>
                    </a:cubicBezTo>
                    <a:cubicBezTo>
                      <a:pt x="2963" y="28949"/>
                      <a:pt x="2301" y="29823"/>
                      <a:pt x="1687" y="30768"/>
                    </a:cubicBezTo>
                    <a:cubicBezTo>
                      <a:pt x="1072" y="31713"/>
                      <a:pt x="529" y="32682"/>
                      <a:pt x="33" y="33698"/>
                    </a:cubicBezTo>
                    <a:cubicBezTo>
                      <a:pt x="1" y="33778"/>
                      <a:pt x="67" y="33826"/>
                      <a:pt x="135" y="33826"/>
                    </a:cubicBezTo>
                    <a:cubicBezTo>
                      <a:pt x="167" y="33826"/>
                      <a:pt x="199" y="33815"/>
                      <a:pt x="222" y="33792"/>
                    </a:cubicBezTo>
                    <a:cubicBezTo>
                      <a:pt x="269" y="33674"/>
                      <a:pt x="340" y="33509"/>
                      <a:pt x="387" y="33391"/>
                    </a:cubicBezTo>
                    <a:cubicBezTo>
                      <a:pt x="883" y="32398"/>
                      <a:pt x="1450" y="31453"/>
                      <a:pt x="2065" y="30508"/>
                    </a:cubicBezTo>
                    <a:cubicBezTo>
                      <a:pt x="2703" y="29563"/>
                      <a:pt x="3412" y="28665"/>
                      <a:pt x="4144" y="27838"/>
                    </a:cubicBezTo>
                    <a:cubicBezTo>
                      <a:pt x="4900" y="26964"/>
                      <a:pt x="5774" y="26137"/>
                      <a:pt x="6625" y="25357"/>
                    </a:cubicBezTo>
                    <a:cubicBezTo>
                      <a:pt x="7499" y="24578"/>
                      <a:pt x="8421" y="23822"/>
                      <a:pt x="9342" y="23113"/>
                    </a:cubicBezTo>
                    <a:lnTo>
                      <a:pt x="10760" y="22050"/>
                    </a:lnTo>
                    <a:lnTo>
                      <a:pt x="11468" y="21530"/>
                    </a:lnTo>
                    <a:cubicBezTo>
                      <a:pt x="11705" y="21341"/>
                      <a:pt x="11917" y="21199"/>
                      <a:pt x="12106" y="20986"/>
                    </a:cubicBezTo>
                    <a:lnTo>
                      <a:pt x="12106" y="20963"/>
                    </a:lnTo>
                    <a:close/>
                    <a:moveTo>
                      <a:pt x="8560" y="24167"/>
                    </a:moveTo>
                    <a:cubicBezTo>
                      <a:pt x="8553" y="24167"/>
                      <a:pt x="8545" y="24170"/>
                      <a:pt x="8539" y="24176"/>
                    </a:cubicBezTo>
                    <a:cubicBezTo>
                      <a:pt x="8444" y="24247"/>
                      <a:pt x="8373" y="24341"/>
                      <a:pt x="8279" y="24412"/>
                    </a:cubicBezTo>
                    <a:cubicBezTo>
                      <a:pt x="7570" y="25050"/>
                      <a:pt x="6885" y="25688"/>
                      <a:pt x="6247" y="26397"/>
                    </a:cubicBezTo>
                    <a:cubicBezTo>
                      <a:pt x="5609" y="27106"/>
                      <a:pt x="5018" y="27838"/>
                      <a:pt x="4475" y="28618"/>
                    </a:cubicBezTo>
                    <a:cubicBezTo>
                      <a:pt x="3931" y="29327"/>
                      <a:pt x="3435" y="30059"/>
                      <a:pt x="2939" y="30792"/>
                    </a:cubicBezTo>
                    <a:cubicBezTo>
                      <a:pt x="2466" y="31500"/>
                      <a:pt x="2017" y="32257"/>
                      <a:pt x="1663" y="33036"/>
                    </a:cubicBezTo>
                    <a:cubicBezTo>
                      <a:pt x="1309" y="33816"/>
                      <a:pt x="1002" y="34619"/>
                      <a:pt x="836" y="35470"/>
                    </a:cubicBezTo>
                    <a:cubicBezTo>
                      <a:pt x="823" y="35535"/>
                      <a:pt x="874" y="35571"/>
                      <a:pt x="931" y="35571"/>
                    </a:cubicBezTo>
                    <a:cubicBezTo>
                      <a:pt x="977" y="35571"/>
                      <a:pt x="1027" y="35547"/>
                      <a:pt x="1049" y="35493"/>
                    </a:cubicBezTo>
                    <a:cubicBezTo>
                      <a:pt x="1072" y="35399"/>
                      <a:pt x="1096" y="35281"/>
                      <a:pt x="1120" y="35186"/>
                    </a:cubicBezTo>
                    <a:cubicBezTo>
                      <a:pt x="1332" y="34359"/>
                      <a:pt x="1663" y="33603"/>
                      <a:pt x="2017" y="32824"/>
                    </a:cubicBezTo>
                    <a:cubicBezTo>
                      <a:pt x="2419" y="32091"/>
                      <a:pt x="2868" y="31359"/>
                      <a:pt x="3317" y="30650"/>
                    </a:cubicBezTo>
                    <a:cubicBezTo>
                      <a:pt x="3813" y="29917"/>
                      <a:pt x="4309" y="29185"/>
                      <a:pt x="4853" y="28429"/>
                    </a:cubicBezTo>
                    <a:cubicBezTo>
                      <a:pt x="5420" y="27673"/>
                      <a:pt x="6011" y="26940"/>
                      <a:pt x="6601" y="26232"/>
                    </a:cubicBezTo>
                    <a:cubicBezTo>
                      <a:pt x="7216" y="25523"/>
                      <a:pt x="7853" y="24838"/>
                      <a:pt x="8562" y="24223"/>
                    </a:cubicBezTo>
                    <a:cubicBezTo>
                      <a:pt x="8597" y="24189"/>
                      <a:pt x="8581" y="24167"/>
                      <a:pt x="8560" y="24167"/>
                    </a:cubicBezTo>
                    <a:close/>
                    <a:moveTo>
                      <a:pt x="11114" y="22829"/>
                    </a:moveTo>
                    <a:cubicBezTo>
                      <a:pt x="11043" y="22924"/>
                      <a:pt x="10972" y="23042"/>
                      <a:pt x="10901" y="23113"/>
                    </a:cubicBezTo>
                    <a:cubicBezTo>
                      <a:pt x="10382" y="23916"/>
                      <a:pt x="9815" y="24719"/>
                      <a:pt x="9318" y="25523"/>
                    </a:cubicBezTo>
                    <a:cubicBezTo>
                      <a:pt x="8799" y="26350"/>
                      <a:pt x="8302" y="27177"/>
                      <a:pt x="7901" y="28027"/>
                    </a:cubicBezTo>
                    <a:cubicBezTo>
                      <a:pt x="7475" y="28854"/>
                      <a:pt x="7121" y="29705"/>
                      <a:pt x="6790" y="30555"/>
                    </a:cubicBezTo>
                    <a:cubicBezTo>
                      <a:pt x="6459" y="31382"/>
                      <a:pt x="6176" y="32233"/>
                      <a:pt x="5821" y="33083"/>
                    </a:cubicBezTo>
                    <a:cubicBezTo>
                      <a:pt x="5467" y="33910"/>
                      <a:pt x="5089" y="34690"/>
                      <a:pt x="4593" y="35446"/>
                    </a:cubicBezTo>
                    <a:cubicBezTo>
                      <a:pt x="4546" y="35493"/>
                      <a:pt x="4546" y="35564"/>
                      <a:pt x="4617" y="35588"/>
                    </a:cubicBezTo>
                    <a:cubicBezTo>
                      <a:pt x="4626" y="35598"/>
                      <a:pt x="4648" y="35603"/>
                      <a:pt x="4672" y="35603"/>
                    </a:cubicBezTo>
                    <a:cubicBezTo>
                      <a:pt x="4706" y="35603"/>
                      <a:pt x="4744" y="35592"/>
                      <a:pt x="4758" y="35564"/>
                    </a:cubicBezTo>
                    <a:lnTo>
                      <a:pt x="4947" y="35281"/>
                    </a:lnTo>
                    <a:cubicBezTo>
                      <a:pt x="5443" y="34548"/>
                      <a:pt x="5821" y="33721"/>
                      <a:pt x="6152" y="32894"/>
                    </a:cubicBezTo>
                    <a:cubicBezTo>
                      <a:pt x="6483" y="32067"/>
                      <a:pt x="6767" y="31217"/>
                      <a:pt x="7097" y="30390"/>
                    </a:cubicBezTo>
                    <a:cubicBezTo>
                      <a:pt x="7428" y="29539"/>
                      <a:pt x="7783" y="28665"/>
                      <a:pt x="8184" y="27838"/>
                    </a:cubicBezTo>
                    <a:cubicBezTo>
                      <a:pt x="8633" y="26988"/>
                      <a:pt x="9106" y="26161"/>
                      <a:pt x="9602" y="25334"/>
                    </a:cubicBezTo>
                    <a:cubicBezTo>
                      <a:pt x="10098" y="24507"/>
                      <a:pt x="10641" y="23680"/>
                      <a:pt x="11161" y="22876"/>
                    </a:cubicBezTo>
                    <a:cubicBezTo>
                      <a:pt x="11161" y="22853"/>
                      <a:pt x="11138" y="22829"/>
                      <a:pt x="11114" y="22829"/>
                    </a:cubicBezTo>
                    <a:close/>
                    <a:moveTo>
                      <a:pt x="9224" y="23892"/>
                    </a:moveTo>
                    <a:cubicBezTo>
                      <a:pt x="9129" y="23987"/>
                      <a:pt x="9035" y="24058"/>
                      <a:pt x="8988" y="24152"/>
                    </a:cubicBezTo>
                    <a:cubicBezTo>
                      <a:pt x="8326" y="24861"/>
                      <a:pt x="7783" y="25641"/>
                      <a:pt x="7239" y="26421"/>
                    </a:cubicBezTo>
                    <a:cubicBezTo>
                      <a:pt x="6672" y="27224"/>
                      <a:pt x="6176" y="28027"/>
                      <a:pt x="5680" y="28854"/>
                    </a:cubicBezTo>
                    <a:cubicBezTo>
                      <a:pt x="5136" y="29681"/>
                      <a:pt x="4640" y="30508"/>
                      <a:pt x="4168" y="31359"/>
                    </a:cubicBezTo>
                    <a:cubicBezTo>
                      <a:pt x="3719" y="32186"/>
                      <a:pt x="3341" y="33083"/>
                      <a:pt x="2986" y="33958"/>
                    </a:cubicBezTo>
                    <a:cubicBezTo>
                      <a:pt x="2821" y="34407"/>
                      <a:pt x="2655" y="34856"/>
                      <a:pt x="2490" y="35281"/>
                    </a:cubicBezTo>
                    <a:cubicBezTo>
                      <a:pt x="2348" y="35730"/>
                      <a:pt x="2159" y="36202"/>
                      <a:pt x="2041" y="36651"/>
                    </a:cubicBezTo>
                    <a:cubicBezTo>
                      <a:pt x="2027" y="36708"/>
                      <a:pt x="2073" y="36740"/>
                      <a:pt x="2117" y="36740"/>
                    </a:cubicBezTo>
                    <a:cubicBezTo>
                      <a:pt x="2146" y="36740"/>
                      <a:pt x="2174" y="36726"/>
                      <a:pt x="2183" y="36698"/>
                    </a:cubicBezTo>
                    <a:cubicBezTo>
                      <a:pt x="2254" y="36580"/>
                      <a:pt x="2277" y="36509"/>
                      <a:pt x="2301" y="36391"/>
                    </a:cubicBezTo>
                    <a:cubicBezTo>
                      <a:pt x="2490" y="35942"/>
                      <a:pt x="2632" y="35493"/>
                      <a:pt x="2774" y="35045"/>
                    </a:cubicBezTo>
                    <a:cubicBezTo>
                      <a:pt x="2939" y="34619"/>
                      <a:pt x="3104" y="34170"/>
                      <a:pt x="3293" y="33721"/>
                    </a:cubicBezTo>
                    <a:cubicBezTo>
                      <a:pt x="3648" y="32847"/>
                      <a:pt x="4026" y="31973"/>
                      <a:pt x="4498" y="31122"/>
                    </a:cubicBezTo>
                    <a:cubicBezTo>
                      <a:pt x="4971" y="30295"/>
                      <a:pt x="5491" y="29468"/>
                      <a:pt x="6011" y="28642"/>
                    </a:cubicBezTo>
                    <a:cubicBezTo>
                      <a:pt x="6507" y="27815"/>
                      <a:pt x="7003" y="27011"/>
                      <a:pt x="7546" y="26232"/>
                    </a:cubicBezTo>
                    <a:cubicBezTo>
                      <a:pt x="8066" y="25428"/>
                      <a:pt x="8633" y="24649"/>
                      <a:pt x="9247" y="23916"/>
                    </a:cubicBezTo>
                    <a:cubicBezTo>
                      <a:pt x="9247" y="23916"/>
                      <a:pt x="9247" y="23892"/>
                      <a:pt x="9224" y="238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501"/>
        <p:cNvGrpSpPr/>
        <p:nvPr/>
      </p:nvGrpSpPr>
      <p:grpSpPr>
        <a:xfrm>
          <a:off x="0" y="0"/>
          <a:ext cx="0" cy="0"/>
          <a:chOff x="0" y="0"/>
          <a:chExt cx="0" cy="0"/>
        </a:xfrm>
      </p:grpSpPr>
      <p:sp>
        <p:nvSpPr>
          <p:cNvPr id="2502" name="Google Shape;2502;p44"/>
          <p:cNvSpPr txBox="1">
            <a:spLocks noGrp="1"/>
          </p:cNvSpPr>
          <p:nvPr>
            <p:ph type="title"/>
          </p:nvPr>
        </p:nvSpPr>
        <p:spPr>
          <a:xfrm>
            <a:off x="1707299" y="2757600"/>
            <a:ext cx="5729400" cy="747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NAME OF THE SECTION</a:t>
            </a:r>
            <a:endParaRPr/>
          </a:p>
        </p:txBody>
      </p:sp>
      <p:sp>
        <p:nvSpPr>
          <p:cNvPr id="2503" name="Google Shape;2503;p44"/>
          <p:cNvSpPr txBox="1">
            <a:spLocks noGrp="1"/>
          </p:cNvSpPr>
          <p:nvPr>
            <p:ph type="subTitle" idx="1"/>
          </p:nvPr>
        </p:nvSpPr>
        <p:spPr>
          <a:xfrm>
            <a:off x="1707299" y="3504900"/>
            <a:ext cx="5729400" cy="42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sp>
        <p:nvSpPr>
          <p:cNvPr id="2504" name="Google Shape;2504;p44"/>
          <p:cNvSpPr txBox="1">
            <a:spLocks noGrp="1"/>
          </p:cNvSpPr>
          <p:nvPr>
            <p:ph type="title" idx="2"/>
          </p:nvPr>
        </p:nvSpPr>
        <p:spPr>
          <a:xfrm>
            <a:off x="3902100" y="1217400"/>
            <a:ext cx="1339800" cy="108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grpSp>
        <p:nvGrpSpPr>
          <p:cNvPr id="2505" name="Google Shape;2505;p44"/>
          <p:cNvGrpSpPr/>
          <p:nvPr/>
        </p:nvGrpSpPr>
        <p:grpSpPr>
          <a:xfrm>
            <a:off x="4322100" y="2403721"/>
            <a:ext cx="499800" cy="183650"/>
            <a:chOff x="4313200" y="823075"/>
            <a:chExt cx="499800" cy="183650"/>
          </a:xfrm>
        </p:grpSpPr>
        <p:sp>
          <p:nvSpPr>
            <p:cNvPr id="2506" name="Google Shape;2506;p44"/>
            <p:cNvSpPr/>
            <p:nvPr/>
          </p:nvSpPr>
          <p:spPr>
            <a:xfrm>
              <a:off x="4313200" y="823075"/>
              <a:ext cx="499800" cy="60900"/>
            </a:xfrm>
            <a:prstGeom prst="rect">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4"/>
            <p:cNvSpPr/>
            <p:nvPr/>
          </p:nvSpPr>
          <p:spPr>
            <a:xfrm>
              <a:off x="4313200" y="883975"/>
              <a:ext cx="499800" cy="609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4"/>
            <p:cNvSpPr/>
            <p:nvPr/>
          </p:nvSpPr>
          <p:spPr>
            <a:xfrm>
              <a:off x="4313200" y="945825"/>
              <a:ext cx="499800" cy="609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12"/>
        <p:cNvGrpSpPr/>
        <p:nvPr/>
      </p:nvGrpSpPr>
      <p:grpSpPr>
        <a:xfrm>
          <a:off x="0" y="0"/>
          <a:ext cx="0" cy="0"/>
          <a:chOff x="0" y="0"/>
          <a:chExt cx="0" cy="0"/>
        </a:xfrm>
      </p:grpSpPr>
      <p:sp>
        <p:nvSpPr>
          <p:cNvPr id="2513" name="Google Shape;2513;p45"/>
          <p:cNvSpPr txBox="1">
            <a:spLocks noGrp="1"/>
          </p:cNvSpPr>
          <p:nvPr>
            <p:ph type="title"/>
          </p:nvPr>
        </p:nvSpPr>
        <p:spPr>
          <a:xfrm>
            <a:off x="720000" y="5212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NEED A LONGER TEXT?</a:t>
            </a:r>
            <a:endParaRPr/>
          </a:p>
        </p:txBody>
      </p:sp>
      <p:sp>
        <p:nvSpPr>
          <p:cNvPr id="2514" name="Google Shape;2514;p45"/>
          <p:cNvSpPr txBox="1">
            <a:spLocks noGrp="1"/>
          </p:cNvSpPr>
          <p:nvPr>
            <p:ph type="subTitle" idx="1"/>
          </p:nvPr>
        </p:nvSpPr>
        <p:spPr>
          <a:xfrm>
            <a:off x="1143475" y="1543050"/>
            <a:ext cx="3266100" cy="264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Despite being closer to the Sun than Venus, its temperatures aren’t as terribly hot as that planet’s. Its surface is quite similar to that of Earth’s Moon, which means there are a lot of craters and plains</a:t>
            </a:r>
            <a:endParaRPr/>
          </a:p>
        </p:txBody>
      </p:sp>
      <p:sp>
        <p:nvSpPr>
          <p:cNvPr id="2515" name="Google Shape;2515;p45"/>
          <p:cNvSpPr txBox="1">
            <a:spLocks noGrp="1"/>
          </p:cNvSpPr>
          <p:nvPr>
            <p:ph type="subTitle" idx="2"/>
          </p:nvPr>
        </p:nvSpPr>
        <p:spPr>
          <a:xfrm>
            <a:off x="4734431" y="1543050"/>
            <a:ext cx="3266100" cy="264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Speaking of craters, many of them were named after artists or authors who made significant contributions to their respective fields. Mercury takes a little more than 58 days to complete its rotation, so try to imagine how long days must be there! Since the temperatures are so extreme, albeit not as extreme as on Venus, and the solar radiation is so high, Mercury has been deemed to be non-habitable for humans</a:t>
            </a:r>
            <a:endParaRPr/>
          </a:p>
        </p:txBody>
      </p:sp>
      <p:grpSp>
        <p:nvGrpSpPr>
          <p:cNvPr id="2516" name="Google Shape;2516;p45"/>
          <p:cNvGrpSpPr/>
          <p:nvPr/>
        </p:nvGrpSpPr>
        <p:grpSpPr>
          <a:xfrm>
            <a:off x="301785" y="302410"/>
            <a:ext cx="709680" cy="708355"/>
            <a:chOff x="3701900" y="1916225"/>
            <a:chExt cx="647400" cy="646250"/>
          </a:xfrm>
        </p:grpSpPr>
        <p:sp>
          <p:nvSpPr>
            <p:cNvPr id="2517" name="Google Shape;2517;p45"/>
            <p:cNvSpPr/>
            <p:nvPr/>
          </p:nvSpPr>
          <p:spPr>
            <a:xfrm>
              <a:off x="3714300" y="1916225"/>
              <a:ext cx="622025" cy="646250"/>
            </a:xfrm>
            <a:custGeom>
              <a:avLst/>
              <a:gdLst/>
              <a:ahLst/>
              <a:cxnLst/>
              <a:rect l="l" t="t" r="r" b="b"/>
              <a:pathLst>
                <a:path w="24881" h="25850" extrusionOk="0">
                  <a:moveTo>
                    <a:pt x="11260" y="0"/>
                  </a:moveTo>
                  <a:cubicBezTo>
                    <a:pt x="11248" y="0"/>
                    <a:pt x="11236" y="0"/>
                    <a:pt x="11223" y="1"/>
                  </a:cubicBezTo>
                  <a:cubicBezTo>
                    <a:pt x="9829" y="95"/>
                    <a:pt x="9924" y="1820"/>
                    <a:pt x="9995" y="2813"/>
                  </a:cubicBezTo>
                  <a:cubicBezTo>
                    <a:pt x="10184" y="6144"/>
                    <a:pt x="11176" y="9334"/>
                    <a:pt x="12168" y="12500"/>
                  </a:cubicBezTo>
                  <a:cubicBezTo>
                    <a:pt x="9924" y="10042"/>
                    <a:pt x="7656" y="7585"/>
                    <a:pt x="4868" y="5766"/>
                  </a:cubicBezTo>
                  <a:cubicBezTo>
                    <a:pt x="4355" y="5409"/>
                    <a:pt x="3526" y="4868"/>
                    <a:pt x="2803" y="4868"/>
                  </a:cubicBezTo>
                  <a:cubicBezTo>
                    <a:pt x="2427" y="4868"/>
                    <a:pt x="2079" y="5015"/>
                    <a:pt x="1820" y="5412"/>
                  </a:cubicBezTo>
                  <a:cubicBezTo>
                    <a:pt x="1442" y="6002"/>
                    <a:pt x="1867" y="6617"/>
                    <a:pt x="2410" y="7113"/>
                  </a:cubicBezTo>
                  <a:cubicBezTo>
                    <a:pt x="2131" y="7016"/>
                    <a:pt x="1837" y="6952"/>
                    <a:pt x="1563" y="6952"/>
                  </a:cubicBezTo>
                  <a:cubicBezTo>
                    <a:pt x="1165" y="6952"/>
                    <a:pt x="811" y="7089"/>
                    <a:pt x="615" y="7467"/>
                  </a:cubicBezTo>
                  <a:cubicBezTo>
                    <a:pt x="0" y="8719"/>
                    <a:pt x="1560" y="9499"/>
                    <a:pt x="2458" y="9948"/>
                  </a:cubicBezTo>
                  <a:cubicBezTo>
                    <a:pt x="5435" y="11436"/>
                    <a:pt x="8719" y="12193"/>
                    <a:pt x="11932" y="12901"/>
                  </a:cubicBezTo>
                  <a:cubicBezTo>
                    <a:pt x="8672" y="13610"/>
                    <a:pt x="5435" y="14390"/>
                    <a:pt x="2458" y="15855"/>
                  </a:cubicBezTo>
                  <a:cubicBezTo>
                    <a:pt x="1583" y="16304"/>
                    <a:pt x="0" y="17107"/>
                    <a:pt x="615" y="18336"/>
                  </a:cubicBezTo>
                  <a:cubicBezTo>
                    <a:pt x="808" y="18722"/>
                    <a:pt x="1137" y="18858"/>
                    <a:pt x="1524" y="18858"/>
                  </a:cubicBezTo>
                  <a:cubicBezTo>
                    <a:pt x="1800" y="18858"/>
                    <a:pt x="2105" y="18789"/>
                    <a:pt x="2410" y="18690"/>
                  </a:cubicBezTo>
                  <a:lnTo>
                    <a:pt x="2410" y="18690"/>
                  </a:lnTo>
                  <a:cubicBezTo>
                    <a:pt x="1867" y="19186"/>
                    <a:pt x="1442" y="19824"/>
                    <a:pt x="1820" y="20439"/>
                  </a:cubicBezTo>
                  <a:cubicBezTo>
                    <a:pt x="2089" y="20839"/>
                    <a:pt x="2444" y="20988"/>
                    <a:pt x="2824" y="20988"/>
                  </a:cubicBezTo>
                  <a:cubicBezTo>
                    <a:pt x="3544" y="20988"/>
                    <a:pt x="4358" y="20455"/>
                    <a:pt x="4868" y="20084"/>
                  </a:cubicBezTo>
                  <a:cubicBezTo>
                    <a:pt x="7656" y="18218"/>
                    <a:pt x="9924" y="15760"/>
                    <a:pt x="12168" y="13350"/>
                  </a:cubicBezTo>
                  <a:lnTo>
                    <a:pt x="12168" y="13350"/>
                  </a:lnTo>
                  <a:cubicBezTo>
                    <a:pt x="11176" y="16516"/>
                    <a:pt x="10184" y="19730"/>
                    <a:pt x="9995" y="23038"/>
                  </a:cubicBezTo>
                  <a:cubicBezTo>
                    <a:pt x="9924" y="24006"/>
                    <a:pt x="9829" y="25778"/>
                    <a:pt x="11223" y="25849"/>
                  </a:cubicBezTo>
                  <a:cubicBezTo>
                    <a:pt x="11235" y="25850"/>
                    <a:pt x="11247" y="25850"/>
                    <a:pt x="11259" y="25850"/>
                  </a:cubicBezTo>
                  <a:cubicBezTo>
                    <a:pt x="11943" y="25850"/>
                    <a:pt x="12266" y="25175"/>
                    <a:pt x="12428" y="24455"/>
                  </a:cubicBezTo>
                  <a:cubicBezTo>
                    <a:pt x="12591" y="25175"/>
                    <a:pt x="12936" y="25850"/>
                    <a:pt x="13622" y="25850"/>
                  </a:cubicBezTo>
                  <a:cubicBezTo>
                    <a:pt x="13633" y="25850"/>
                    <a:pt x="13645" y="25850"/>
                    <a:pt x="13657" y="25849"/>
                  </a:cubicBezTo>
                  <a:cubicBezTo>
                    <a:pt x="15027" y="25755"/>
                    <a:pt x="14957" y="24006"/>
                    <a:pt x="14886" y="23038"/>
                  </a:cubicBezTo>
                  <a:cubicBezTo>
                    <a:pt x="14673" y="19706"/>
                    <a:pt x="13704" y="16516"/>
                    <a:pt x="12712" y="13350"/>
                  </a:cubicBezTo>
                  <a:lnTo>
                    <a:pt x="12712" y="13350"/>
                  </a:lnTo>
                  <a:cubicBezTo>
                    <a:pt x="14957" y="15808"/>
                    <a:pt x="17225" y="18265"/>
                    <a:pt x="19989" y="20084"/>
                  </a:cubicBezTo>
                  <a:cubicBezTo>
                    <a:pt x="20517" y="20441"/>
                    <a:pt x="21352" y="20982"/>
                    <a:pt x="22069" y="20982"/>
                  </a:cubicBezTo>
                  <a:cubicBezTo>
                    <a:pt x="22444" y="20982"/>
                    <a:pt x="22786" y="20835"/>
                    <a:pt x="23037" y="20439"/>
                  </a:cubicBezTo>
                  <a:cubicBezTo>
                    <a:pt x="23415" y="19848"/>
                    <a:pt x="23013" y="19234"/>
                    <a:pt x="22446" y="18714"/>
                  </a:cubicBezTo>
                  <a:lnTo>
                    <a:pt x="22446" y="18714"/>
                  </a:lnTo>
                  <a:cubicBezTo>
                    <a:pt x="22742" y="18812"/>
                    <a:pt x="23049" y="18882"/>
                    <a:pt x="23330" y="18882"/>
                  </a:cubicBezTo>
                  <a:cubicBezTo>
                    <a:pt x="23723" y="18882"/>
                    <a:pt x="24063" y="18745"/>
                    <a:pt x="24242" y="18359"/>
                  </a:cubicBezTo>
                  <a:cubicBezTo>
                    <a:pt x="24880" y="17131"/>
                    <a:pt x="23297" y="16327"/>
                    <a:pt x="22423" y="15902"/>
                  </a:cubicBezTo>
                  <a:cubicBezTo>
                    <a:pt x="19446" y="14414"/>
                    <a:pt x="16162" y="13657"/>
                    <a:pt x="12948" y="12949"/>
                  </a:cubicBezTo>
                  <a:cubicBezTo>
                    <a:pt x="16185" y="12216"/>
                    <a:pt x="19446" y="11460"/>
                    <a:pt x="22423" y="9995"/>
                  </a:cubicBezTo>
                  <a:cubicBezTo>
                    <a:pt x="23273" y="9546"/>
                    <a:pt x="24880" y="8743"/>
                    <a:pt x="24242" y="7491"/>
                  </a:cubicBezTo>
                  <a:cubicBezTo>
                    <a:pt x="24060" y="7113"/>
                    <a:pt x="23720" y="6975"/>
                    <a:pt x="23321" y="6975"/>
                  </a:cubicBezTo>
                  <a:cubicBezTo>
                    <a:pt x="23047" y="6975"/>
                    <a:pt x="22745" y="7040"/>
                    <a:pt x="22446" y="7136"/>
                  </a:cubicBezTo>
                  <a:cubicBezTo>
                    <a:pt x="23013" y="6640"/>
                    <a:pt x="23415" y="6026"/>
                    <a:pt x="23037" y="5412"/>
                  </a:cubicBezTo>
                  <a:cubicBezTo>
                    <a:pt x="22776" y="5011"/>
                    <a:pt x="22427" y="4862"/>
                    <a:pt x="22049" y="4862"/>
                  </a:cubicBezTo>
                  <a:cubicBezTo>
                    <a:pt x="21333" y="4862"/>
                    <a:pt x="20515" y="5395"/>
                    <a:pt x="19989" y="5766"/>
                  </a:cubicBezTo>
                  <a:cubicBezTo>
                    <a:pt x="17225" y="7609"/>
                    <a:pt x="14957" y="10066"/>
                    <a:pt x="12712" y="12500"/>
                  </a:cubicBezTo>
                  <a:cubicBezTo>
                    <a:pt x="13704" y="9334"/>
                    <a:pt x="14673" y="6120"/>
                    <a:pt x="14886" y="2813"/>
                  </a:cubicBezTo>
                  <a:cubicBezTo>
                    <a:pt x="14957" y="1820"/>
                    <a:pt x="15027" y="48"/>
                    <a:pt x="13657" y="1"/>
                  </a:cubicBezTo>
                  <a:cubicBezTo>
                    <a:pt x="13645" y="0"/>
                    <a:pt x="13633" y="0"/>
                    <a:pt x="13620" y="0"/>
                  </a:cubicBezTo>
                  <a:cubicBezTo>
                    <a:pt x="12937" y="0"/>
                    <a:pt x="12614" y="652"/>
                    <a:pt x="12428" y="1395"/>
                  </a:cubicBezTo>
                  <a:cubicBezTo>
                    <a:pt x="12289" y="652"/>
                    <a:pt x="11944" y="0"/>
                    <a:pt x="11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5"/>
            <p:cNvSpPr/>
            <p:nvPr/>
          </p:nvSpPr>
          <p:spPr>
            <a:xfrm>
              <a:off x="3701900" y="1940900"/>
              <a:ext cx="647400" cy="597875"/>
            </a:xfrm>
            <a:custGeom>
              <a:avLst/>
              <a:gdLst/>
              <a:ahLst/>
              <a:cxnLst/>
              <a:rect l="l" t="t" r="r" b="b"/>
              <a:pathLst>
                <a:path w="25896" h="23915" extrusionOk="0">
                  <a:moveTo>
                    <a:pt x="17837" y="0"/>
                  </a:moveTo>
                  <a:cubicBezTo>
                    <a:pt x="16905" y="0"/>
                    <a:pt x="16282" y="1234"/>
                    <a:pt x="15925" y="1967"/>
                  </a:cubicBezTo>
                  <a:cubicBezTo>
                    <a:pt x="14437" y="4944"/>
                    <a:pt x="13680" y="8229"/>
                    <a:pt x="12972" y="11442"/>
                  </a:cubicBezTo>
                  <a:cubicBezTo>
                    <a:pt x="12263" y="8205"/>
                    <a:pt x="11483" y="4944"/>
                    <a:pt x="10018" y="1967"/>
                  </a:cubicBezTo>
                  <a:cubicBezTo>
                    <a:pt x="9641" y="1252"/>
                    <a:pt x="9012" y="2"/>
                    <a:pt x="8091" y="2"/>
                  </a:cubicBezTo>
                  <a:cubicBezTo>
                    <a:pt x="7917" y="2"/>
                    <a:pt x="7733" y="47"/>
                    <a:pt x="7537" y="148"/>
                  </a:cubicBezTo>
                  <a:cubicBezTo>
                    <a:pt x="6876" y="455"/>
                    <a:pt x="6947" y="1211"/>
                    <a:pt x="7183" y="1944"/>
                  </a:cubicBezTo>
                  <a:cubicBezTo>
                    <a:pt x="6804" y="1531"/>
                    <a:pt x="6375" y="1205"/>
                    <a:pt x="5933" y="1205"/>
                  </a:cubicBezTo>
                  <a:cubicBezTo>
                    <a:pt x="5768" y="1205"/>
                    <a:pt x="5601" y="1250"/>
                    <a:pt x="5434" y="1353"/>
                  </a:cubicBezTo>
                  <a:cubicBezTo>
                    <a:pt x="4277" y="2109"/>
                    <a:pt x="5222" y="3598"/>
                    <a:pt x="5789" y="4401"/>
                  </a:cubicBezTo>
                  <a:cubicBezTo>
                    <a:pt x="7655" y="7165"/>
                    <a:pt x="10089" y="9434"/>
                    <a:pt x="12523" y="11678"/>
                  </a:cubicBezTo>
                  <a:cubicBezTo>
                    <a:pt x="9357" y="10686"/>
                    <a:pt x="6143" y="9717"/>
                    <a:pt x="2835" y="9504"/>
                  </a:cubicBezTo>
                  <a:cubicBezTo>
                    <a:pt x="2621" y="9489"/>
                    <a:pt x="2366" y="9473"/>
                    <a:pt x="2100" y="9473"/>
                  </a:cubicBezTo>
                  <a:cubicBezTo>
                    <a:pt x="1164" y="9473"/>
                    <a:pt x="79" y="9667"/>
                    <a:pt x="24" y="10733"/>
                  </a:cubicBezTo>
                  <a:cubicBezTo>
                    <a:pt x="0" y="11442"/>
                    <a:pt x="685" y="11773"/>
                    <a:pt x="1418" y="11962"/>
                  </a:cubicBezTo>
                  <a:cubicBezTo>
                    <a:pt x="685" y="12103"/>
                    <a:pt x="0" y="12458"/>
                    <a:pt x="24" y="13167"/>
                  </a:cubicBezTo>
                  <a:cubicBezTo>
                    <a:pt x="96" y="14236"/>
                    <a:pt x="1143" y="14430"/>
                    <a:pt x="2063" y="14430"/>
                  </a:cubicBezTo>
                  <a:cubicBezTo>
                    <a:pt x="2342" y="14430"/>
                    <a:pt x="2610" y="14412"/>
                    <a:pt x="2835" y="14395"/>
                  </a:cubicBezTo>
                  <a:cubicBezTo>
                    <a:pt x="6167" y="14183"/>
                    <a:pt x="9357" y="13214"/>
                    <a:pt x="12523" y="12222"/>
                  </a:cubicBezTo>
                  <a:lnTo>
                    <a:pt x="12523" y="12222"/>
                  </a:lnTo>
                  <a:cubicBezTo>
                    <a:pt x="10065" y="14466"/>
                    <a:pt x="7608" y="16734"/>
                    <a:pt x="5789" y="19499"/>
                  </a:cubicBezTo>
                  <a:cubicBezTo>
                    <a:pt x="5245" y="20302"/>
                    <a:pt x="4277" y="21814"/>
                    <a:pt x="5434" y="22547"/>
                  </a:cubicBezTo>
                  <a:cubicBezTo>
                    <a:pt x="5596" y="22657"/>
                    <a:pt x="5760" y="22705"/>
                    <a:pt x="5922" y="22705"/>
                  </a:cubicBezTo>
                  <a:cubicBezTo>
                    <a:pt x="6353" y="22705"/>
                    <a:pt x="6775" y="22368"/>
                    <a:pt x="7136" y="21956"/>
                  </a:cubicBezTo>
                  <a:lnTo>
                    <a:pt x="7136" y="21956"/>
                  </a:lnTo>
                  <a:cubicBezTo>
                    <a:pt x="6899" y="22665"/>
                    <a:pt x="6852" y="23445"/>
                    <a:pt x="7490" y="23775"/>
                  </a:cubicBezTo>
                  <a:cubicBezTo>
                    <a:pt x="7687" y="23872"/>
                    <a:pt x="7873" y="23915"/>
                    <a:pt x="8049" y="23915"/>
                  </a:cubicBezTo>
                  <a:cubicBezTo>
                    <a:pt x="8986" y="23915"/>
                    <a:pt x="9613" y="22689"/>
                    <a:pt x="9971" y="21932"/>
                  </a:cubicBezTo>
                  <a:cubicBezTo>
                    <a:pt x="11459" y="18955"/>
                    <a:pt x="12216" y="15671"/>
                    <a:pt x="12924" y="12458"/>
                  </a:cubicBezTo>
                  <a:cubicBezTo>
                    <a:pt x="13633" y="15695"/>
                    <a:pt x="14413" y="18955"/>
                    <a:pt x="15878" y="21932"/>
                  </a:cubicBezTo>
                  <a:cubicBezTo>
                    <a:pt x="16257" y="22652"/>
                    <a:pt x="16891" y="23912"/>
                    <a:pt x="17820" y="23912"/>
                  </a:cubicBezTo>
                  <a:cubicBezTo>
                    <a:pt x="17990" y="23912"/>
                    <a:pt x="18169" y="23870"/>
                    <a:pt x="18359" y="23775"/>
                  </a:cubicBezTo>
                  <a:cubicBezTo>
                    <a:pt x="19020" y="23445"/>
                    <a:pt x="18949" y="22712"/>
                    <a:pt x="18713" y="21956"/>
                  </a:cubicBezTo>
                  <a:lnTo>
                    <a:pt x="18713" y="21956"/>
                  </a:lnTo>
                  <a:cubicBezTo>
                    <a:pt x="19091" y="22368"/>
                    <a:pt x="19518" y="22705"/>
                    <a:pt x="19959" y="22705"/>
                  </a:cubicBezTo>
                  <a:cubicBezTo>
                    <a:pt x="20125" y="22705"/>
                    <a:pt x="20293" y="22657"/>
                    <a:pt x="20462" y="22547"/>
                  </a:cubicBezTo>
                  <a:cubicBezTo>
                    <a:pt x="21619" y="21791"/>
                    <a:pt x="20674" y="20302"/>
                    <a:pt x="20107" y="19499"/>
                  </a:cubicBezTo>
                  <a:cubicBezTo>
                    <a:pt x="18241" y="16734"/>
                    <a:pt x="15807" y="14466"/>
                    <a:pt x="13373" y="12222"/>
                  </a:cubicBezTo>
                  <a:lnTo>
                    <a:pt x="13373" y="12222"/>
                  </a:lnTo>
                  <a:cubicBezTo>
                    <a:pt x="16539" y="13214"/>
                    <a:pt x="19753" y="14183"/>
                    <a:pt x="23061" y="14395"/>
                  </a:cubicBezTo>
                  <a:cubicBezTo>
                    <a:pt x="23286" y="14412"/>
                    <a:pt x="23555" y="14430"/>
                    <a:pt x="23836" y="14430"/>
                  </a:cubicBezTo>
                  <a:cubicBezTo>
                    <a:pt x="24762" y="14430"/>
                    <a:pt x="25818" y="14236"/>
                    <a:pt x="25872" y="13167"/>
                  </a:cubicBezTo>
                  <a:cubicBezTo>
                    <a:pt x="25896" y="12458"/>
                    <a:pt x="25211" y="12103"/>
                    <a:pt x="24478" y="11962"/>
                  </a:cubicBezTo>
                  <a:cubicBezTo>
                    <a:pt x="25211" y="11796"/>
                    <a:pt x="25896" y="11442"/>
                    <a:pt x="25872" y="10733"/>
                  </a:cubicBezTo>
                  <a:cubicBezTo>
                    <a:pt x="25799" y="9667"/>
                    <a:pt x="24723" y="9473"/>
                    <a:pt x="23794" y="9473"/>
                  </a:cubicBezTo>
                  <a:cubicBezTo>
                    <a:pt x="23529" y="9473"/>
                    <a:pt x="23275" y="9489"/>
                    <a:pt x="23061" y="9504"/>
                  </a:cubicBezTo>
                  <a:cubicBezTo>
                    <a:pt x="19729" y="9717"/>
                    <a:pt x="16539" y="10686"/>
                    <a:pt x="13373" y="11678"/>
                  </a:cubicBezTo>
                  <a:cubicBezTo>
                    <a:pt x="15831" y="9434"/>
                    <a:pt x="18288" y="7165"/>
                    <a:pt x="20107" y="4401"/>
                  </a:cubicBezTo>
                  <a:cubicBezTo>
                    <a:pt x="20651" y="3598"/>
                    <a:pt x="21619" y="2085"/>
                    <a:pt x="20462" y="1353"/>
                  </a:cubicBezTo>
                  <a:cubicBezTo>
                    <a:pt x="20301" y="1250"/>
                    <a:pt x="20139" y="1205"/>
                    <a:pt x="19978" y="1205"/>
                  </a:cubicBezTo>
                  <a:cubicBezTo>
                    <a:pt x="19546" y="1205"/>
                    <a:pt x="19122" y="1531"/>
                    <a:pt x="18760" y="1944"/>
                  </a:cubicBezTo>
                  <a:cubicBezTo>
                    <a:pt x="18997" y="1235"/>
                    <a:pt x="19044" y="455"/>
                    <a:pt x="18406" y="148"/>
                  </a:cubicBezTo>
                  <a:cubicBezTo>
                    <a:pt x="18205" y="46"/>
                    <a:pt x="18015" y="0"/>
                    <a:pt x="17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5"/>
            <p:cNvSpPr/>
            <p:nvPr/>
          </p:nvSpPr>
          <p:spPr>
            <a:xfrm>
              <a:off x="3745600" y="1960825"/>
              <a:ext cx="560000" cy="558675"/>
            </a:xfrm>
            <a:custGeom>
              <a:avLst/>
              <a:gdLst/>
              <a:ahLst/>
              <a:cxnLst/>
              <a:rect l="l" t="t" r="r" b="b"/>
              <a:pathLst>
                <a:path w="22400" h="22347" extrusionOk="0">
                  <a:moveTo>
                    <a:pt x="9455" y="54"/>
                  </a:moveTo>
                  <a:cubicBezTo>
                    <a:pt x="9398" y="54"/>
                    <a:pt x="9345" y="95"/>
                    <a:pt x="9357" y="178"/>
                  </a:cubicBezTo>
                  <a:cubicBezTo>
                    <a:pt x="9475" y="3060"/>
                    <a:pt x="9853" y="5919"/>
                    <a:pt x="10586" y="8731"/>
                  </a:cubicBezTo>
                  <a:cubicBezTo>
                    <a:pt x="10586" y="8779"/>
                    <a:pt x="10620" y="8799"/>
                    <a:pt x="10660" y="8799"/>
                  </a:cubicBezTo>
                  <a:cubicBezTo>
                    <a:pt x="10719" y="8799"/>
                    <a:pt x="10789" y="8754"/>
                    <a:pt x="10775" y="8684"/>
                  </a:cubicBezTo>
                  <a:cubicBezTo>
                    <a:pt x="10066" y="5896"/>
                    <a:pt x="9641" y="3037"/>
                    <a:pt x="9570" y="178"/>
                  </a:cubicBezTo>
                  <a:cubicBezTo>
                    <a:pt x="9570" y="95"/>
                    <a:pt x="9511" y="54"/>
                    <a:pt x="9455" y="54"/>
                  </a:cubicBezTo>
                  <a:close/>
                  <a:moveTo>
                    <a:pt x="15154" y="649"/>
                  </a:moveTo>
                  <a:cubicBezTo>
                    <a:pt x="15125" y="649"/>
                    <a:pt x="15096" y="663"/>
                    <a:pt x="15075" y="698"/>
                  </a:cubicBezTo>
                  <a:cubicBezTo>
                    <a:pt x="13728" y="3273"/>
                    <a:pt x="12665" y="5943"/>
                    <a:pt x="11862" y="8731"/>
                  </a:cubicBezTo>
                  <a:cubicBezTo>
                    <a:pt x="11831" y="8806"/>
                    <a:pt x="11898" y="8863"/>
                    <a:pt x="11968" y="8863"/>
                  </a:cubicBezTo>
                  <a:cubicBezTo>
                    <a:pt x="12008" y="8863"/>
                    <a:pt x="12049" y="8845"/>
                    <a:pt x="12074" y="8802"/>
                  </a:cubicBezTo>
                  <a:cubicBezTo>
                    <a:pt x="12830" y="6014"/>
                    <a:pt x="13917" y="3344"/>
                    <a:pt x="15264" y="816"/>
                  </a:cubicBezTo>
                  <a:cubicBezTo>
                    <a:pt x="15297" y="732"/>
                    <a:pt x="15224" y="649"/>
                    <a:pt x="15154" y="649"/>
                  </a:cubicBezTo>
                  <a:close/>
                  <a:moveTo>
                    <a:pt x="4156" y="2421"/>
                  </a:moveTo>
                  <a:cubicBezTo>
                    <a:pt x="4073" y="2421"/>
                    <a:pt x="3998" y="2504"/>
                    <a:pt x="4065" y="2588"/>
                  </a:cubicBezTo>
                  <a:cubicBezTo>
                    <a:pt x="5600" y="5022"/>
                    <a:pt x="7396" y="7313"/>
                    <a:pt x="9404" y="9393"/>
                  </a:cubicBezTo>
                  <a:cubicBezTo>
                    <a:pt x="9422" y="9406"/>
                    <a:pt x="9442" y="9412"/>
                    <a:pt x="9463" y="9412"/>
                  </a:cubicBezTo>
                  <a:cubicBezTo>
                    <a:pt x="9552" y="9412"/>
                    <a:pt x="9646" y="9304"/>
                    <a:pt x="9570" y="9227"/>
                  </a:cubicBezTo>
                  <a:cubicBezTo>
                    <a:pt x="7561" y="7172"/>
                    <a:pt x="5789" y="4927"/>
                    <a:pt x="4254" y="2470"/>
                  </a:cubicBezTo>
                  <a:cubicBezTo>
                    <a:pt x="4226" y="2435"/>
                    <a:pt x="4190" y="2421"/>
                    <a:pt x="4156" y="2421"/>
                  </a:cubicBezTo>
                  <a:close/>
                  <a:moveTo>
                    <a:pt x="13149" y="48"/>
                  </a:moveTo>
                  <a:cubicBezTo>
                    <a:pt x="13096" y="48"/>
                    <a:pt x="13043" y="83"/>
                    <a:pt x="13043" y="154"/>
                  </a:cubicBezTo>
                  <a:cubicBezTo>
                    <a:pt x="13019" y="1714"/>
                    <a:pt x="12689" y="3202"/>
                    <a:pt x="12381" y="4714"/>
                  </a:cubicBezTo>
                  <a:cubicBezTo>
                    <a:pt x="12074" y="6250"/>
                    <a:pt x="11743" y="7810"/>
                    <a:pt x="11389" y="9345"/>
                  </a:cubicBezTo>
                  <a:cubicBezTo>
                    <a:pt x="11375" y="9417"/>
                    <a:pt x="11447" y="9471"/>
                    <a:pt x="11512" y="9471"/>
                  </a:cubicBezTo>
                  <a:cubicBezTo>
                    <a:pt x="11554" y="9471"/>
                    <a:pt x="11592" y="9448"/>
                    <a:pt x="11602" y="9393"/>
                  </a:cubicBezTo>
                  <a:cubicBezTo>
                    <a:pt x="11956" y="7762"/>
                    <a:pt x="12311" y="6156"/>
                    <a:pt x="12618" y="4525"/>
                  </a:cubicBezTo>
                  <a:cubicBezTo>
                    <a:pt x="12925" y="3084"/>
                    <a:pt x="13208" y="1643"/>
                    <a:pt x="13256" y="154"/>
                  </a:cubicBezTo>
                  <a:cubicBezTo>
                    <a:pt x="13256" y="83"/>
                    <a:pt x="13202" y="48"/>
                    <a:pt x="13149" y="48"/>
                  </a:cubicBezTo>
                  <a:close/>
                  <a:moveTo>
                    <a:pt x="19843" y="4003"/>
                  </a:moveTo>
                  <a:cubicBezTo>
                    <a:pt x="19822" y="4003"/>
                    <a:pt x="19799" y="4011"/>
                    <a:pt x="19777" y="4029"/>
                  </a:cubicBezTo>
                  <a:cubicBezTo>
                    <a:pt x="17320" y="5565"/>
                    <a:pt x="15051" y="7384"/>
                    <a:pt x="12996" y="9393"/>
                  </a:cubicBezTo>
                  <a:cubicBezTo>
                    <a:pt x="12903" y="9448"/>
                    <a:pt x="12985" y="9563"/>
                    <a:pt x="13071" y="9563"/>
                  </a:cubicBezTo>
                  <a:cubicBezTo>
                    <a:pt x="13094" y="9563"/>
                    <a:pt x="13117" y="9554"/>
                    <a:pt x="13137" y="9534"/>
                  </a:cubicBezTo>
                  <a:cubicBezTo>
                    <a:pt x="15193" y="7526"/>
                    <a:pt x="17438" y="5754"/>
                    <a:pt x="19895" y="4218"/>
                  </a:cubicBezTo>
                  <a:cubicBezTo>
                    <a:pt x="19990" y="4142"/>
                    <a:pt x="19931" y="4003"/>
                    <a:pt x="19843" y="4003"/>
                  </a:cubicBezTo>
                  <a:close/>
                  <a:moveTo>
                    <a:pt x="7400" y="550"/>
                  </a:moveTo>
                  <a:cubicBezTo>
                    <a:pt x="7326" y="550"/>
                    <a:pt x="7253" y="625"/>
                    <a:pt x="7301" y="721"/>
                  </a:cubicBezTo>
                  <a:cubicBezTo>
                    <a:pt x="8058" y="2068"/>
                    <a:pt x="8530" y="3533"/>
                    <a:pt x="9003" y="4974"/>
                  </a:cubicBezTo>
                  <a:cubicBezTo>
                    <a:pt x="9499" y="6486"/>
                    <a:pt x="9971" y="7999"/>
                    <a:pt x="10444" y="9511"/>
                  </a:cubicBezTo>
                  <a:cubicBezTo>
                    <a:pt x="10453" y="9565"/>
                    <a:pt x="10493" y="9588"/>
                    <a:pt x="10536" y="9588"/>
                  </a:cubicBezTo>
                  <a:cubicBezTo>
                    <a:pt x="10607" y="9588"/>
                    <a:pt x="10686" y="9527"/>
                    <a:pt x="10657" y="9440"/>
                  </a:cubicBezTo>
                  <a:cubicBezTo>
                    <a:pt x="10160" y="7880"/>
                    <a:pt x="9641" y="6274"/>
                    <a:pt x="9144" y="4714"/>
                  </a:cubicBezTo>
                  <a:cubicBezTo>
                    <a:pt x="8672" y="3297"/>
                    <a:pt x="8199" y="1903"/>
                    <a:pt x="7491" y="603"/>
                  </a:cubicBezTo>
                  <a:cubicBezTo>
                    <a:pt x="7468" y="566"/>
                    <a:pt x="7434" y="550"/>
                    <a:pt x="7400" y="550"/>
                  </a:cubicBezTo>
                  <a:close/>
                  <a:moveTo>
                    <a:pt x="18380" y="2515"/>
                  </a:moveTo>
                  <a:cubicBezTo>
                    <a:pt x="18352" y="2515"/>
                    <a:pt x="18326" y="2530"/>
                    <a:pt x="18312" y="2564"/>
                  </a:cubicBezTo>
                  <a:cubicBezTo>
                    <a:pt x="17509" y="3864"/>
                    <a:pt x="16469" y="4998"/>
                    <a:pt x="15477" y="6156"/>
                  </a:cubicBezTo>
                  <a:cubicBezTo>
                    <a:pt x="14390" y="7337"/>
                    <a:pt x="13350" y="8518"/>
                    <a:pt x="12287" y="9676"/>
                  </a:cubicBezTo>
                  <a:cubicBezTo>
                    <a:pt x="12217" y="9763"/>
                    <a:pt x="12275" y="9862"/>
                    <a:pt x="12349" y="9862"/>
                  </a:cubicBezTo>
                  <a:cubicBezTo>
                    <a:pt x="12375" y="9862"/>
                    <a:pt x="12404" y="9849"/>
                    <a:pt x="12429" y="9818"/>
                  </a:cubicBezTo>
                  <a:cubicBezTo>
                    <a:pt x="13539" y="8613"/>
                    <a:pt x="14650" y="7384"/>
                    <a:pt x="15736" y="6156"/>
                  </a:cubicBezTo>
                  <a:cubicBezTo>
                    <a:pt x="16705" y="5069"/>
                    <a:pt x="17674" y="3935"/>
                    <a:pt x="18477" y="2682"/>
                  </a:cubicBezTo>
                  <a:cubicBezTo>
                    <a:pt x="18527" y="2599"/>
                    <a:pt x="18448" y="2515"/>
                    <a:pt x="18380" y="2515"/>
                  </a:cubicBezTo>
                  <a:close/>
                  <a:moveTo>
                    <a:pt x="2672" y="3864"/>
                  </a:moveTo>
                  <a:cubicBezTo>
                    <a:pt x="2573" y="3864"/>
                    <a:pt x="2526" y="4018"/>
                    <a:pt x="2623" y="4076"/>
                  </a:cubicBezTo>
                  <a:cubicBezTo>
                    <a:pt x="3923" y="4856"/>
                    <a:pt x="5081" y="5896"/>
                    <a:pt x="6215" y="6888"/>
                  </a:cubicBezTo>
                  <a:cubicBezTo>
                    <a:pt x="7396" y="7951"/>
                    <a:pt x="8577" y="8991"/>
                    <a:pt x="9735" y="10078"/>
                  </a:cubicBezTo>
                  <a:cubicBezTo>
                    <a:pt x="9763" y="10100"/>
                    <a:pt x="9791" y="10109"/>
                    <a:pt x="9818" y="10109"/>
                  </a:cubicBezTo>
                  <a:cubicBezTo>
                    <a:pt x="9905" y="10109"/>
                    <a:pt x="9968" y="10009"/>
                    <a:pt x="9877" y="9936"/>
                  </a:cubicBezTo>
                  <a:cubicBezTo>
                    <a:pt x="8672" y="8826"/>
                    <a:pt x="7420" y="7715"/>
                    <a:pt x="6215" y="6628"/>
                  </a:cubicBezTo>
                  <a:cubicBezTo>
                    <a:pt x="5128" y="5659"/>
                    <a:pt x="4017" y="4691"/>
                    <a:pt x="2741" y="3887"/>
                  </a:cubicBezTo>
                  <a:cubicBezTo>
                    <a:pt x="2716" y="3871"/>
                    <a:pt x="2693" y="3864"/>
                    <a:pt x="2672" y="3864"/>
                  </a:cubicBezTo>
                  <a:close/>
                  <a:moveTo>
                    <a:pt x="798" y="7085"/>
                  </a:moveTo>
                  <a:cubicBezTo>
                    <a:pt x="702" y="7085"/>
                    <a:pt x="633" y="7230"/>
                    <a:pt x="733" y="7290"/>
                  </a:cubicBezTo>
                  <a:cubicBezTo>
                    <a:pt x="3308" y="8637"/>
                    <a:pt x="5978" y="9700"/>
                    <a:pt x="8766" y="10503"/>
                  </a:cubicBezTo>
                  <a:cubicBezTo>
                    <a:pt x="8775" y="10504"/>
                    <a:pt x="8783" y="10505"/>
                    <a:pt x="8790" y="10505"/>
                  </a:cubicBezTo>
                  <a:cubicBezTo>
                    <a:pt x="8916" y="10505"/>
                    <a:pt x="8969" y="10335"/>
                    <a:pt x="8814" y="10290"/>
                  </a:cubicBezTo>
                  <a:cubicBezTo>
                    <a:pt x="6049" y="9534"/>
                    <a:pt x="3379" y="8447"/>
                    <a:pt x="851" y="7101"/>
                  </a:cubicBezTo>
                  <a:cubicBezTo>
                    <a:pt x="833" y="7090"/>
                    <a:pt x="815" y="7085"/>
                    <a:pt x="798" y="7085"/>
                  </a:cubicBezTo>
                  <a:close/>
                  <a:moveTo>
                    <a:pt x="21714" y="7266"/>
                  </a:moveTo>
                  <a:cubicBezTo>
                    <a:pt x="21692" y="7266"/>
                    <a:pt x="21669" y="7273"/>
                    <a:pt x="21643" y="7290"/>
                  </a:cubicBezTo>
                  <a:cubicBezTo>
                    <a:pt x="20273" y="8022"/>
                    <a:pt x="18832" y="8495"/>
                    <a:pt x="17390" y="8967"/>
                  </a:cubicBezTo>
                  <a:cubicBezTo>
                    <a:pt x="15878" y="9440"/>
                    <a:pt x="14366" y="9936"/>
                    <a:pt x="12878" y="10409"/>
                  </a:cubicBezTo>
                  <a:cubicBezTo>
                    <a:pt x="12732" y="10429"/>
                    <a:pt x="12769" y="10633"/>
                    <a:pt x="12877" y="10633"/>
                  </a:cubicBezTo>
                  <a:cubicBezTo>
                    <a:pt x="12892" y="10633"/>
                    <a:pt x="12908" y="10630"/>
                    <a:pt x="12925" y="10621"/>
                  </a:cubicBezTo>
                  <a:cubicBezTo>
                    <a:pt x="14484" y="10125"/>
                    <a:pt x="16091" y="9629"/>
                    <a:pt x="17650" y="9109"/>
                  </a:cubicBezTo>
                  <a:cubicBezTo>
                    <a:pt x="19068" y="8637"/>
                    <a:pt x="20462" y="8164"/>
                    <a:pt x="21761" y="7455"/>
                  </a:cubicBezTo>
                  <a:cubicBezTo>
                    <a:pt x="21859" y="7416"/>
                    <a:pt x="21812" y="7266"/>
                    <a:pt x="21714" y="7266"/>
                  </a:cubicBezTo>
                  <a:close/>
                  <a:moveTo>
                    <a:pt x="22209" y="9296"/>
                  </a:moveTo>
                  <a:cubicBezTo>
                    <a:pt x="22202" y="9296"/>
                    <a:pt x="22195" y="9297"/>
                    <a:pt x="22187" y="9298"/>
                  </a:cubicBezTo>
                  <a:cubicBezTo>
                    <a:pt x="19304" y="9416"/>
                    <a:pt x="16445" y="9794"/>
                    <a:pt x="13634" y="10527"/>
                  </a:cubicBezTo>
                  <a:cubicBezTo>
                    <a:pt x="13499" y="10527"/>
                    <a:pt x="13535" y="10718"/>
                    <a:pt x="13679" y="10718"/>
                  </a:cubicBezTo>
                  <a:cubicBezTo>
                    <a:pt x="13687" y="10718"/>
                    <a:pt x="13696" y="10717"/>
                    <a:pt x="13705" y="10716"/>
                  </a:cubicBezTo>
                  <a:cubicBezTo>
                    <a:pt x="16469" y="10007"/>
                    <a:pt x="19328" y="9582"/>
                    <a:pt x="22187" y="9511"/>
                  </a:cubicBezTo>
                  <a:cubicBezTo>
                    <a:pt x="22344" y="9511"/>
                    <a:pt x="22352" y="9296"/>
                    <a:pt x="22209" y="9296"/>
                  </a:cubicBezTo>
                  <a:close/>
                  <a:moveTo>
                    <a:pt x="11046" y="1"/>
                  </a:moveTo>
                  <a:cubicBezTo>
                    <a:pt x="10993" y="1"/>
                    <a:pt x="10940" y="36"/>
                    <a:pt x="10940" y="107"/>
                  </a:cubicBezTo>
                  <a:cubicBezTo>
                    <a:pt x="10987" y="958"/>
                    <a:pt x="10822" y="1832"/>
                    <a:pt x="10798" y="2682"/>
                  </a:cubicBezTo>
                  <a:cubicBezTo>
                    <a:pt x="10751" y="3557"/>
                    <a:pt x="10751" y="4478"/>
                    <a:pt x="10775" y="5376"/>
                  </a:cubicBezTo>
                  <a:cubicBezTo>
                    <a:pt x="10798" y="7148"/>
                    <a:pt x="10916" y="8873"/>
                    <a:pt x="11058" y="10645"/>
                  </a:cubicBezTo>
                  <a:cubicBezTo>
                    <a:pt x="11084" y="10734"/>
                    <a:pt x="11151" y="10776"/>
                    <a:pt x="11204" y="10776"/>
                  </a:cubicBezTo>
                  <a:cubicBezTo>
                    <a:pt x="11248" y="10776"/>
                    <a:pt x="11282" y="10746"/>
                    <a:pt x="11271" y="10692"/>
                  </a:cubicBezTo>
                  <a:cubicBezTo>
                    <a:pt x="11153" y="8920"/>
                    <a:pt x="11011" y="7172"/>
                    <a:pt x="10987" y="5400"/>
                  </a:cubicBezTo>
                  <a:cubicBezTo>
                    <a:pt x="10987" y="4549"/>
                    <a:pt x="10987" y="3651"/>
                    <a:pt x="11011" y="2801"/>
                  </a:cubicBezTo>
                  <a:cubicBezTo>
                    <a:pt x="11035" y="1903"/>
                    <a:pt x="11224" y="1005"/>
                    <a:pt x="11153" y="107"/>
                  </a:cubicBezTo>
                  <a:cubicBezTo>
                    <a:pt x="11153" y="36"/>
                    <a:pt x="11100" y="1"/>
                    <a:pt x="11046" y="1"/>
                  </a:cubicBezTo>
                  <a:close/>
                  <a:moveTo>
                    <a:pt x="5531" y="1547"/>
                  </a:moveTo>
                  <a:cubicBezTo>
                    <a:pt x="5455" y="1547"/>
                    <a:pt x="5392" y="1630"/>
                    <a:pt x="5459" y="1714"/>
                  </a:cubicBezTo>
                  <a:cubicBezTo>
                    <a:pt x="5931" y="2446"/>
                    <a:pt x="6215" y="3273"/>
                    <a:pt x="6616" y="4006"/>
                  </a:cubicBezTo>
                  <a:cubicBezTo>
                    <a:pt x="7018" y="4809"/>
                    <a:pt x="7467" y="5565"/>
                    <a:pt x="7939" y="6345"/>
                  </a:cubicBezTo>
                  <a:cubicBezTo>
                    <a:pt x="8861" y="7857"/>
                    <a:pt x="9853" y="9322"/>
                    <a:pt x="10846" y="10763"/>
                  </a:cubicBezTo>
                  <a:cubicBezTo>
                    <a:pt x="10873" y="10798"/>
                    <a:pt x="10909" y="10812"/>
                    <a:pt x="10943" y="10812"/>
                  </a:cubicBezTo>
                  <a:cubicBezTo>
                    <a:pt x="11027" y="10812"/>
                    <a:pt x="11101" y="10728"/>
                    <a:pt x="11035" y="10645"/>
                  </a:cubicBezTo>
                  <a:cubicBezTo>
                    <a:pt x="10042" y="9204"/>
                    <a:pt x="9026" y="7739"/>
                    <a:pt x="8105" y="6227"/>
                  </a:cubicBezTo>
                  <a:cubicBezTo>
                    <a:pt x="7680" y="5494"/>
                    <a:pt x="7231" y="4738"/>
                    <a:pt x="6853" y="3982"/>
                  </a:cubicBezTo>
                  <a:cubicBezTo>
                    <a:pt x="6427" y="3179"/>
                    <a:pt x="6096" y="2328"/>
                    <a:pt x="5624" y="1596"/>
                  </a:cubicBezTo>
                  <a:cubicBezTo>
                    <a:pt x="5596" y="1561"/>
                    <a:pt x="5563" y="1547"/>
                    <a:pt x="5531" y="1547"/>
                  </a:cubicBezTo>
                  <a:close/>
                  <a:moveTo>
                    <a:pt x="16608" y="1381"/>
                  </a:moveTo>
                  <a:cubicBezTo>
                    <a:pt x="16580" y="1381"/>
                    <a:pt x="16554" y="1396"/>
                    <a:pt x="16540" y="1430"/>
                  </a:cubicBezTo>
                  <a:cubicBezTo>
                    <a:pt x="16138" y="2210"/>
                    <a:pt x="15571" y="2895"/>
                    <a:pt x="15122" y="3604"/>
                  </a:cubicBezTo>
                  <a:cubicBezTo>
                    <a:pt x="14650" y="4360"/>
                    <a:pt x="14177" y="5140"/>
                    <a:pt x="13752" y="5919"/>
                  </a:cubicBezTo>
                  <a:cubicBezTo>
                    <a:pt x="12901" y="7455"/>
                    <a:pt x="12121" y="9062"/>
                    <a:pt x="11365" y="10645"/>
                  </a:cubicBezTo>
                  <a:cubicBezTo>
                    <a:pt x="11303" y="10754"/>
                    <a:pt x="11375" y="10843"/>
                    <a:pt x="11444" y="10843"/>
                  </a:cubicBezTo>
                  <a:cubicBezTo>
                    <a:pt x="11480" y="10843"/>
                    <a:pt x="11515" y="10819"/>
                    <a:pt x="11531" y="10763"/>
                  </a:cubicBezTo>
                  <a:cubicBezTo>
                    <a:pt x="12311" y="9180"/>
                    <a:pt x="13067" y="7573"/>
                    <a:pt x="13941" y="6038"/>
                  </a:cubicBezTo>
                  <a:cubicBezTo>
                    <a:pt x="14342" y="5281"/>
                    <a:pt x="14791" y="4549"/>
                    <a:pt x="15240" y="3793"/>
                  </a:cubicBezTo>
                  <a:cubicBezTo>
                    <a:pt x="15713" y="3060"/>
                    <a:pt x="16304" y="2352"/>
                    <a:pt x="16705" y="1548"/>
                  </a:cubicBezTo>
                  <a:cubicBezTo>
                    <a:pt x="16755" y="1465"/>
                    <a:pt x="16675" y="1381"/>
                    <a:pt x="16608" y="1381"/>
                  </a:cubicBezTo>
                  <a:close/>
                  <a:moveTo>
                    <a:pt x="235" y="9107"/>
                  </a:moveTo>
                  <a:cubicBezTo>
                    <a:pt x="72" y="9107"/>
                    <a:pt x="79" y="9322"/>
                    <a:pt x="237" y="9322"/>
                  </a:cubicBezTo>
                  <a:cubicBezTo>
                    <a:pt x="1773" y="9345"/>
                    <a:pt x="3261" y="9676"/>
                    <a:pt x="4773" y="9983"/>
                  </a:cubicBezTo>
                  <a:cubicBezTo>
                    <a:pt x="6309" y="10290"/>
                    <a:pt x="7869" y="10621"/>
                    <a:pt x="9404" y="10976"/>
                  </a:cubicBezTo>
                  <a:cubicBezTo>
                    <a:pt x="9414" y="10977"/>
                    <a:pt x="9423" y="10978"/>
                    <a:pt x="9432" y="10978"/>
                  </a:cubicBezTo>
                  <a:cubicBezTo>
                    <a:pt x="9575" y="10978"/>
                    <a:pt x="9609" y="10807"/>
                    <a:pt x="9475" y="10763"/>
                  </a:cubicBezTo>
                  <a:cubicBezTo>
                    <a:pt x="7845" y="10409"/>
                    <a:pt x="6262" y="10054"/>
                    <a:pt x="4632" y="9747"/>
                  </a:cubicBezTo>
                  <a:cubicBezTo>
                    <a:pt x="3190" y="9440"/>
                    <a:pt x="1725" y="9156"/>
                    <a:pt x="261" y="9109"/>
                  </a:cubicBezTo>
                  <a:cubicBezTo>
                    <a:pt x="252" y="9108"/>
                    <a:pt x="243" y="9107"/>
                    <a:pt x="235" y="9107"/>
                  </a:cubicBezTo>
                  <a:close/>
                  <a:moveTo>
                    <a:pt x="1540" y="5666"/>
                  </a:moveTo>
                  <a:cubicBezTo>
                    <a:pt x="1440" y="5666"/>
                    <a:pt x="1391" y="5794"/>
                    <a:pt x="1489" y="5872"/>
                  </a:cubicBezTo>
                  <a:cubicBezTo>
                    <a:pt x="2269" y="6250"/>
                    <a:pt x="2954" y="6817"/>
                    <a:pt x="3663" y="7290"/>
                  </a:cubicBezTo>
                  <a:cubicBezTo>
                    <a:pt x="4419" y="7762"/>
                    <a:pt x="5199" y="8235"/>
                    <a:pt x="5978" y="8637"/>
                  </a:cubicBezTo>
                  <a:cubicBezTo>
                    <a:pt x="7514" y="9511"/>
                    <a:pt x="9121" y="10267"/>
                    <a:pt x="10704" y="11023"/>
                  </a:cubicBezTo>
                  <a:cubicBezTo>
                    <a:pt x="10722" y="11034"/>
                    <a:pt x="10740" y="11039"/>
                    <a:pt x="10758" y="11039"/>
                  </a:cubicBezTo>
                  <a:cubicBezTo>
                    <a:pt x="10853" y="11039"/>
                    <a:pt x="10922" y="10897"/>
                    <a:pt x="10822" y="10857"/>
                  </a:cubicBezTo>
                  <a:cubicBezTo>
                    <a:pt x="9239" y="10101"/>
                    <a:pt x="7632" y="9322"/>
                    <a:pt x="6096" y="8471"/>
                  </a:cubicBezTo>
                  <a:cubicBezTo>
                    <a:pt x="5340" y="8046"/>
                    <a:pt x="4608" y="7621"/>
                    <a:pt x="3852" y="7172"/>
                  </a:cubicBezTo>
                  <a:cubicBezTo>
                    <a:pt x="3119" y="6699"/>
                    <a:pt x="2411" y="6108"/>
                    <a:pt x="1607" y="5683"/>
                  </a:cubicBezTo>
                  <a:cubicBezTo>
                    <a:pt x="1583" y="5671"/>
                    <a:pt x="1561" y="5666"/>
                    <a:pt x="1540" y="5666"/>
                  </a:cubicBezTo>
                  <a:close/>
                  <a:moveTo>
                    <a:pt x="20693" y="5397"/>
                  </a:moveTo>
                  <a:cubicBezTo>
                    <a:pt x="20672" y="5397"/>
                    <a:pt x="20650" y="5405"/>
                    <a:pt x="20627" y="5423"/>
                  </a:cubicBezTo>
                  <a:cubicBezTo>
                    <a:pt x="19919" y="5896"/>
                    <a:pt x="19092" y="6203"/>
                    <a:pt x="18335" y="6581"/>
                  </a:cubicBezTo>
                  <a:cubicBezTo>
                    <a:pt x="17532" y="6983"/>
                    <a:pt x="16752" y="7432"/>
                    <a:pt x="15996" y="7904"/>
                  </a:cubicBezTo>
                  <a:cubicBezTo>
                    <a:pt x="14484" y="8826"/>
                    <a:pt x="13019" y="9818"/>
                    <a:pt x="11578" y="10834"/>
                  </a:cubicBezTo>
                  <a:cubicBezTo>
                    <a:pt x="11485" y="10909"/>
                    <a:pt x="11539" y="11027"/>
                    <a:pt x="11624" y="11027"/>
                  </a:cubicBezTo>
                  <a:cubicBezTo>
                    <a:pt x="11628" y="11027"/>
                    <a:pt x="11632" y="11027"/>
                    <a:pt x="11637" y="11027"/>
                  </a:cubicBezTo>
                  <a:lnTo>
                    <a:pt x="11637" y="11027"/>
                  </a:lnTo>
                  <a:cubicBezTo>
                    <a:pt x="11566" y="11084"/>
                    <a:pt x="11587" y="11214"/>
                    <a:pt x="11697" y="11214"/>
                  </a:cubicBezTo>
                  <a:cubicBezTo>
                    <a:pt x="11704" y="11214"/>
                    <a:pt x="11712" y="11213"/>
                    <a:pt x="11720" y="11212"/>
                  </a:cubicBezTo>
                  <a:cubicBezTo>
                    <a:pt x="13492" y="11070"/>
                    <a:pt x="15217" y="10952"/>
                    <a:pt x="16989" y="10928"/>
                  </a:cubicBezTo>
                  <a:cubicBezTo>
                    <a:pt x="17382" y="10907"/>
                    <a:pt x="17775" y="10895"/>
                    <a:pt x="18165" y="10895"/>
                  </a:cubicBezTo>
                  <a:cubicBezTo>
                    <a:pt x="18644" y="10895"/>
                    <a:pt x="19119" y="10913"/>
                    <a:pt x="19588" y="10952"/>
                  </a:cubicBezTo>
                  <a:cubicBezTo>
                    <a:pt x="20345" y="10972"/>
                    <a:pt x="21119" y="11110"/>
                    <a:pt x="21868" y="11110"/>
                  </a:cubicBezTo>
                  <a:cubicBezTo>
                    <a:pt x="22007" y="11110"/>
                    <a:pt x="22145" y="11105"/>
                    <a:pt x="22281" y="11094"/>
                  </a:cubicBezTo>
                  <a:cubicBezTo>
                    <a:pt x="22399" y="11094"/>
                    <a:pt x="22399" y="10881"/>
                    <a:pt x="22258" y="10881"/>
                  </a:cubicBezTo>
                  <a:cubicBezTo>
                    <a:pt x="22095" y="10895"/>
                    <a:pt x="21933" y="10900"/>
                    <a:pt x="21770" y="10900"/>
                  </a:cubicBezTo>
                  <a:cubicBezTo>
                    <a:pt x="21081" y="10900"/>
                    <a:pt x="20390" y="10797"/>
                    <a:pt x="19682" y="10739"/>
                  </a:cubicBezTo>
                  <a:cubicBezTo>
                    <a:pt x="18808" y="10716"/>
                    <a:pt x="17887" y="10716"/>
                    <a:pt x="16989" y="10716"/>
                  </a:cubicBezTo>
                  <a:cubicBezTo>
                    <a:pt x="15217" y="10739"/>
                    <a:pt x="13492" y="10881"/>
                    <a:pt x="11720" y="10999"/>
                  </a:cubicBezTo>
                  <a:cubicBezTo>
                    <a:pt x="11710" y="10999"/>
                    <a:pt x="11702" y="11000"/>
                    <a:pt x="11693" y="11001"/>
                  </a:cubicBezTo>
                  <a:lnTo>
                    <a:pt x="11693" y="11001"/>
                  </a:lnTo>
                  <a:cubicBezTo>
                    <a:pt x="11694" y="11001"/>
                    <a:pt x="11695" y="11000"/>
                    <a:pt x="11696" y="10999"/>
                  </a:cubicBezTo>
                  <a:cubicBezTo>
                    <a:pt x="13137" y="10007"/>
                    <a:pt x="14602" y="8991"/>
                    <a:pt x="16115" y="8069"/>
                  </a:cubicBezTo>
                  <a:cubicBezTo>
                    <a:pt x="16847" y="7644"/>
                    <a:pt x="17603" y="7195"/>
                    <a:pt x="18359" y="6817"/>
                  </a:cubicBezTo>
                  <a:cubicBezTo>
                    <a:pt x="19162" y="6392"/>
                    <a:pt x="20013" y="6085"/>
                    <a:pt x="20745" y="5612"/>
                  </a:cubicBezTo>
                  <a:cubicBezTo>
                    <a:pt x="20841" y="5536"/>
                    <a:pt x="20782" y="5397"/>
                    <a:pt x="20693" y="5397"/>
                  </a:cubicBezTo>
                  <a:close/>
                  <a:moveTo>
                    <a:pt x="8721" y="11588"/>
                  </a:moveTo>
                  <a:cubicBezTo>
                    <a:pt x="8713" y="11588"/>
                    <a:pt x="8704" y="11589"/>
                    <a:pt x="8696" y="11590"/>
                  </a:cubicBezTo>
                  <a:cubicBezTo>
                    <a:pt x="5931" y="12299"/>
                    <a:pt x="3072" y="12724"/>
                    <a:pt x="190" y="12795"/>
                  </a:cubicBezTo>
                  <a:cubicBezTo>
                    <a:pt x="55" y="12795"/>
                    <a:pt x="48" y="13009"/>
                    <a:pt x="170" y="13009"/>
                  </a:cubicBezTo>
                  <a:cubicBezTo>
                    <a:pt x="176" y="13009"/>
                    <a:pt x="183" y="13009"/>
                    <a:pt x="190" y="13008"/>
                  </a:cubicBezTo>
                  <a:cubicBezTo>
                    <a:pt x="3096" y="12889"/>
                    <a:pt x="5955" y="12511"/>
                    <a:pt x="8766" y="11779"/>
                  </a:cubicBezTo>
                  <a:cubicBezTo>
                    <a:pt x="8901" y="11779"/>
                    <a:pt x="8865" y="11588"/>
                    <a:pt x="8721" y="11588"/>
                  </a:cubicBezTo>
                  <a:close/>
                  <a:moveTo>
                    <a:pt x="12995" y="11328"/>
                  </a:moveTo>
                  <a:cubicBezTo>
                    <a:pt x="12870" y="11328"/>
                    <a:pt x="12815" y="11498"/>
                    <a:pt x="12948" y="11543"/>
                  </a:cubicBezTo>
                  <a:cubicBezTo>
                    <a:pt x="14579" y="11897"/>
                    <a:pt x="16162" y="12251"/>
                    <a:pt x="17792" y="12582"/>
                  </a:cubicBezTo>
                  <a:cubicBezTo>
                    <a:pt x="19233" y="12866"/>
                    <a:pt x="20698" y="13173"/>
                    <a:pt x="22163" y="13197"/>
                  </a:cubicBezTo>
                  <a:cubicBezTo>
                    <a:pt x="22171" y="13198"/>
                    <a:pt x="22179" y="13198"/>
                    <a:pt x="22186" y="13198"/>
                  </a:cubicBezTo>
                  <a:cubicBezTo>
                    <a:pt x="22328" y="13198"/>
                    <a:pt x="22323" y="12984"/>
                    <a:pt x="22210" y="12984"/>
                  </a:cubicBezTo>
                  <a:cubicBezTo>
                    <a:pt x="20675" y="12960"/>
                    <a:pt x="19162" y="12630"/>
                    <a:pt x="17650" y="12346"/>
                  </a:cubicBezTo>
                  <a:cubicBezTo>
                    <a:pt x="16115" y="12015"/>
                    <a:pt x="14555" y="11684"/>
                    <a:pt x="13019" y="11330"/>
                  </a:cubicBezTo>
                  <a:cubicBezTo>
                    <a:pt x="13011" y="11329"/>
                    <a:pt x="13003" y="11328"/>
                    <a:pt x="12995" y="11328"/>
                  </a:cubicBezTo>
                  <a:close/>
                  <a:moveTo>
                    <a:pt x="9523" y="11672"/>
                  </a:moveTo>
                  <a:cubicBezTo>
                    <a:pt x="9508" y="11672"/>
                    <a:pt x="9492" y="11676"/>
                    <a:pt x="9475" y="11684"/>
                  </a:cubicBezTo>
                  <a:cubicBezTo>
                    <a:pt x="7916" y="12181"/>
                    <a:pt x="6309" y="12700"/>
                    <a:pt x="4750" y="13197"/>
                  </a:cubicBezTo>
                  <a:cubicBezTo>
                    <a:pt x="3332" y="13669"/>
                    <a:pt x="1938" y="14142"/>
                    <a:pt x="639" y="14851"/>
                  </a:cubicBezTo>
                  <a:cubicBezTo>
                    <a:pt x="541" y="14889"/>
                    <a:pt x="588" y="15040"/>
                    <a:pt x="686" y="15040"/>
                  </a:cubicBezTo>
                  <a:cubicBezTo>
                    <a:pt x="708" y="15040"/>
                    <a:pt x="731" y="15033"/>
                    <a:pt x="757" y="15016"/>
                  </a:cubicBezTo>
                  <a:cubicBezTo>
                    <a:pt x="2127" y="14283"/>
                    <a:pt x="3568" y="13811"/>
                    <a:pt x="5010" y="13338"/>
                  </a:cubicBezTo>
                  <a:cubicBezTo>
                    <a:pt x="6522" y="12866"/>
                    <a:pt x="8034" y="12370"/>
                    <a:pt x="9522" y="11897"/>
                  </a:cubicBezTo>
                  <a:cubicBezTo>
                    <a:pt x="9668" y="11876"/>
                    <a:pt x="9631" y="11672"/>
                    <a:pt x="9523" y="11672"/>
                  </a:cubicBezTo>
                  <a:close/>
                  <a:moveTo>
                    <a:pt x="13610" y="11801"/>
                  </a:moveTo>
                  <a:cubicBezTo>
                    <a:pt x="13484" y="11801"/>
                    <a:pt x="13429" y="11971"/>
                    <a:pt x="13563" y="12015"/>
                  </a:cubicBezTo>
                  <a:cubicBezTo>
                    <a:pt x="16351" y="12771"/>
                    <a:pt x="18997" y="13858"/>
                    <a:pt x="21549" y="15205"/>
                  </a:cubicBezTo>
                  <a:cubicBezTo>
                    <a:pt x="21570" y="15222"/>
                    <a:pt x="21591" y="15229"/>
                    <a:pt x="21610" y="15229"/>
                  </a:cubicBezTo>
                  <a:cubicBezTo>
                    <a:pt x="21701" y="15229"/>
                    <a:pt x="21764" y="15074"/>
                    <a:pt x="21667" y="15016"/>
                  </a:cubicBezTo>
                  <a:cubicBezTo>
                    <a:pt x="19092" y="13669"/>
                    <a:pt x="16422" y="12606"/>
                    <a:pt x="13634" y="11803"/>
                  </a:cubicBezTo>
                  <a:cubicBezTo>
                    <a:pt x="13625" y="11801"/>
                    <a:pt x="13617" y="11801"/>
                    <a:pt x="13610" y="11801"/>
                  </a:cubicBezTo>
                  <a:close/>
                  <a:moveTo>
                    <a:pt x="11642" y="11267"/>
                  </a:moveTo>
                  <a:cubicBezTo>
                    <a:pt x="11547" y="11267"/>
                    <a:pt x="11478" y="11408"/>
                    <a:pt x="11578" y="11448"/>
                  </a:cubicBezTo>
                  <a:cubicBezTo>
                    <a:pt x="13161" y="12204"/>
                    <a:pt x="14768" y="12984"/>
                    <a:pt x="16304" y="13835"/>
                  </a:cubicBezTo>
                  <a:cubicBezTo>
                    <a:pt x="17060" y="14260"/>
                    <a:pt x="17792" y="14709"/>
                    <a:pt x="18548" y="15134"/>
                  </a:cubicBezTo>
                  <a:cubicBezTo>
                    <a:pt x="19281" y="15607"/>
                    <a:pt x="19989" y="16197"/>
                    <a:pt x="20793" y="16623"/>
                  </a:cubicBezTo>
                  <a:cubicBezTo>
                    <a:pt x="20820" y="16641"/>
                    <a:pt x="20845" y="16648"/>
                    <a:pt x="20867" y="16648"/>
                  </a:cubicBezTo>
                  <a:cubicBezTo>
                    <a:pt x="20962" y="16648"/>
                    <a:pt x="21002" y="16510"/>
                    <a:pt x="20887" y="16434"/>
                  </a:cubicBezTo>
                  <a:cubicBezTo>
                    <a:pt x="20131" y="16055"/>
                    <a:pt x="19446" y="15488"/>
                    <a:pt x="18737" y="15016"/>
                  </a:cubicBezTo>
                  <a:cubicBezTo>
                    <a:pt x="17981" y="14543"/>
                    <a:pt x="17201" y="14071"/>
                    <a:pt x="16422" y="13669"/>
                  </a:cubicBezTo>
                  <a:cubicBezTo>
                    <a:pt x="14886" y="12795"/>
                    <a:pt x="13279" y="12039"/>
                    <a:pt x="11696" y="11283"/>
                  </a:cubicBezTo>
                  <a:cubicBezTo>
                    <a:pt x="11678" y="11272"/>
                    <a:pt x="11660" y="11267"/>
                    <a:pt x="11642" y="11267"/>
                  </a:cubicBezTo>
                  <a:close/>
                  <a:moveTo>
                    <a:pt x="10726" y="11092"/>
                  </a:moveTo>
                  <a:cubicBezTo>
                    <a:pt x="10719" y="11092"/>
                    <a:pt x="10712" y="11093"/>
                    <a:pt x="10704" y="11094"/>
                  </a:cubicBezTo>
                  <a:cubicBezTo>
                    <a:pt x="8932" y="11236"/>
                    <a:pt x="7207" y="11354"/>
                    <a:pt x="5435" y="11401"/>
                  </a:cubicBezTo>
                  <a:cubicBezTo>
                    <a:pt x="5115" y="11410"/>
                    <a:pt x="4795" y="11415"/>
                    <a:pt x="4476" y="11415"/>
                  </a:cubicBezTo>
                  <a:cubicBezTo>
                    <a:pt x="3924" y="11415"/>
                    <a:pt x="3375" y="11399"/>
                    <a:pt x="2836" y="11354"/>
                  </a:cubicBezTo>
                  <a:cubicBezTo>
                    <a:pt x="2049" y="11333"/>
                    <a:pt x="1245" y="11203"/>
                    <a:pt x="469" y="11203"/>
                  </a:cubicBezTo>
                  <a:cubicBezTo>
                    <a:pt x="360" y="11203"/>
                    <a:pt x="251" y="11206"/>
                    <a:pt x="142" y="11212"/>
                  </a:cubicBezTo>
                  <a:cubicBezTo>
                    <a:pt x="7" y="11212"/>
                    <a:pt x="1" y="11426"/>
                    <a:pt x="123" y="11426"/>
                  </a:cubicBezTo>
                  <a:cubicBezTo>
                    <a:pt x="129" y="11426"/>
                    <a:pt x="136" y="11426"/>
                    <a:pt x="142" y="11425"/>
                  </a:cubicBezTo>
                  <a:cubicBezTo>
                    <a:pt x="289" y="11412"/>
                    <a:pt x="437" y="11407"/>
                    <a:pt x="586" y="11407"/>
                  </a:cubicBezTo>
                  <a:cubicBezTo>
                    <a:pt x="1301" y="11407"/>
                    <a:pt x="2037" y="11527"/>
                    <a:pt x="2741" y="11566"/>
                  </a:cubicBezTo>
                  <a:cubicBezTo>
                    <a:pt x="3616" y="11590"/>
                    <a:pt x="4537" y="11590"/>
                    <a:pt x="5435" y="11590"/>
                  </a:cubicBezTo>
                  <a:cubicBezTo>
                    <a:pt x="7207" y="11566"/>
                    <a:pt x="8932" y="11425"/>
                    <a:pt x="10704" y="11306"/>
                  </a:cubicBezTo>
                  <a:lnTo>
                    <a:pt x="10704" y="11306"/>
                  </a:lnTo>
                  <a:cubicBezTo>
                    <a:pt x="9263" y="12299"/>
                    <a:pt x="7798" y="13315"/>
                    <a:pt x="6286" y="14236"/>
                  </a:cubicBezTo>
                  <a:cubicBezTo>
                    <a:pt x="5553" y="14661"/>
                    <a:pt x="4797" y="15110"/>
                    <a:pt x="4041" y="15488"/>
                  </a:cubicBezTo>
                  <a:cubicBezTo>
                    <a:pt x="3238" y="15914"/>
                    <a:pt x="2387" y="16245"/>
                    <a:pt x="1655" y="16717"/>
                  </a:cubicBezTo>
                  <a:cubicBezTo>
                    <a:pt x="1559" y="16774"/>
                    <a:pt x="1618" y="16908"/>
                    <a:pt x="1694" y="16908"/>
                  </a:cubicBezTo>
                  <a:cubicBezTo>
                    <a:pt x="1712" y="16908"/>
                    <a:pt x="1731" y="16901"/>
                    <a:pt x="1749" y="16882"/>
                  </a:cubicBezTo>
                  <a:cubicBezTo>
                    <a:pt x="2458" y="16410"/>
                    <a:pt x="3285" y="16126"/>
                    <a:pt x="4065" y="15725"/>
                  </a:cubicBezTo>
                  <a:cubicBezTo>
                    <a:pt x="4868" y="15323"/>
                    <a:pt x="5624" y="14874"/>
                    <a:pt x="6404" y="14402"/>
                  </a:cubicBezTo>
                  <a:cubicBezTo>
                    <a:pt x="7916" y="13480"/>
                    <a:pt x="9381" y="12488"/>
                    <a:pt x="10822" y="11472"/>
                  </a:cubicBezTo>
                  <a:cubicBezTo>
                    <a:pt x="10912" y="11418"/>
                    <a:pt x="10864" y="11294"/>
                    <a:pt x="10784" y="11282"/>
                  </a:cubicBezTo>
                  <a:lnTo>
                    <a:pt x="10784" y="11282"/>
                  </a:lnTo>
                  <a:cubicBezTo>
                    <a:pt x="10858" y="11225"/>
                    <a:pt x="10839" y="11092"/>
                    <a:pt x="10726" y="11092"/>
                  </a:cubicBezTo>
                  <a:close/>
                  <a:moveTo>
                    <a:pt x="9330" y="12752"/>
                  </a:moveTo>
                  <a:cubicBezTo>
                    <a:pt x="9308" y="12752"/>
                    <a:pt x="9285" y="12758"/>
                    <a:pt x="9263" y="12771"/>
                  </a:cubicBezTo>
                  <a:cubicBezTo>
                    <a:pt x="7207" y="14780"/>
                    <a:pt x="4939" y="16552"/>
                    <a:pt x="2505" y="18087"/>
                  </a:cubicBezTo>
                  <a:cubicBezTo>
                    <a:pt x="2410" y="18164"/>
                    <a:pt x="2469" y="18302"/>
                    <a:pt x="2557" y="18302"/>
                  </a:cubicBezTo>
                  <a:cubicBezTo>
                    <a:pt x="2578" y="18302"/>
                    <a:pt x="2601" y="18295"/>
                    <a:pt x="2623" y="18276"/>
                  </a:cubicBezTo>
                  <a:cubicBezTo>
                    <a:pt x="5081" y="16741"/>
                    <a:pt x="7349" y="14921"/>
                    <a:pt x="9404" y="12937"/>
                  </a:cubicBezTo>
                  <a:cubicBezTo>
                    <a:pt x="9500" y="12860"/>
                    <a:pt x="9425" y="12752"/>
                    <a:pt x="9330" y="12752"/>
                  </a:cubicBezTo>
                  <a:close/>
                  <a:moveTo>
                    <a:pt x="12582" y="12197"/>
                  </a:moveTo>
                  <a:cubicBezTo>
                    <a:pt x="12495" y="12197"/>
                    <a:pt x="12432" y="12297"/>
                    <a:pt x="12523" y="12370"/>
                  </a:cubicBezTo>
                  <a:cubicBezTo>
                    <a:pt x="13728" y="13480"/>
                    <a:pt x="14957" y="14567"/>
                    <a:pt x="16162" y="15677"/>
                  </a:cubicBezTo>
                  <a:cubicBezTo>
                    <a:pt x="17272" y="16646"/>
                    <a:pt x="18383" y="17615"/>
                    <a:pt x="19659" y="18418"/>
                  </a:cubicBezTo>
                  <a:cubicBezTo>
                    <a:pt x="19684" y="18435"/>
                    <a:pt x="19708" y="18442"/>
                    <a:pt x="19731" y="18442"/>
                  </a:cubicBezTo>
                  <a:cubicBezTo>
                    <a:pt x="19834" y="18442"/>
                    <a:pt x="19893" y="18292"/>
                    <a:pt x="19777" y="18253"/>
                  </a:cubicBezTo>
                  <a:cubicBezTo>
                    <a:pt x="18477" y="17450"/>
                    <a:pt x="17320" y="16410"/>
                    <a:pt x="16162" y="15418"/>
                  </a:cubicBezTo>
                  <a:cubicBezTo>
                    <a:pt x="14980" y="14354"/>
                    <a:pt x="13799" y="13315"/>
                    <a:pt x="12665" y="12228"/>
                  </a:cubicBezTo>
                  <a:cubicBezTo>
                    <a:pt x="12637" y="12206"/>
                    <a:pt x="12609" y="12197"/>
                    <a:pt x="12582" y="12197"/>
                  </a:cubicBezTo>
                  <a:close/>
                  <a:moveTo>
                    <a:pt x="10076" y="12443"/>
                  </a:moveTo>
                  <a:cubicBezTo>
                    <a:pt x="10049" y="12443"/>
                    <a:pt x="10020" y="12456"/>
                    <a:pt x="9995" y="12488"/>
                  </a:cubicBezTo>
                  <a:cubicBezTo>
                    <a:pt x="8885" y="13693"/>
                    <a:pt x="7798" y="14945"/>
                    <a:pt x="6687" y="16150"/>
                  </a:cubicBezTo>
                  <a:cubicBezTo>
                    <a:pt x="5718" y="17237"/>
                    <a:pt x="4750" y="18371"/>
                    <a:pt x="3946" y="19623"/>
                  </a:cubicBezTo>
                  <a:cubicBezTo>
                    <a:pt x="3913" y="19707"/>
                    <a:pt x="3986" y="19790"/>
                    <a:pt x="4057" y="19790"/>
                  </a:cubicBezTo>
                  <a:cubicBezTo>
                    <a:pt x="4086" y="19790"/>
                    <a:pt x="4115" y="19776"/>
                    <a:pt x="4135" y="19741"/>
                  </a:cubicBezTo>
                  <a:cubicBezTo>
                    <a:pt x="4915" y="18442"/>
                    <a:pt x="5955" y="17308"/>
                    <a:pt x="6971" y="16150"/>
                  </a:cubicBezTo>
                  <a:cubicBezTo>
                    <a:pt x="7987" y="14969"/>
                    <a:pt x="9050" y="13787"/>
                    <a:pt x="10160" y="12630"/>
                  </a:cubicBezTo>
                  <a:cubicBezTo>
                    <a:pt x="10212" y="12543"/>
                    <a:pt x="10150" y="12443"/>
                    <a:pt x="10076" y="12443"/>
                  </a:cubicBezTo>
                  <a:close/>
                  <a:moveTo>
                    <a:pt x="12920" y="12906"/>
                  </a:moveTo>
                  <a:cubicBezTo>
                    <a:pt x="12830" y="12906"/>
                    <a:pt x="12740" y="13006"/>
                    <a:pt x="12830" y="13078"/>
                  </a:cubicBezTo>
                  <a:cubicBezTo>
                    <a:pt x="14839" y="15134"/>
                    <a:pt x="16611" y="17379"/>
                    <a:pt x="18146" y="19836"/>
                  </a:cubicBezTo>
                  <a:cubicBezTo>
                    <a:pt x="18174" y="19870"/>
                    <a:pt x="18210" y="19885"/>
                    <a:pt x="18244" y="19885"/>
                  </a:cubicBezTo>
                  <a:cubicBezTo>
                    <a:pt x="18327" y="19885"/>
                    <a:pt x="18402" y="19801"/>
                    <a:pt x="18335" y="19718"/>
                  </a:cubicBezTo>
                  <a:cubicBezTo>
                    <a:pt x="16800" y="17308"/>
                    <a:pt x="14980" y="14992"/>
                    <a:pt x="12996" y="12937"/>
                  </a:cubicBezTo>
                  <a:cubicBezTo>
                    <a:pt x="12974" y="12915"/>
                    <a:pt x="12947" y="12906"/>
                    <a:pt x="12920" y="12906"/>
                  </a:cubicBezTo>
                  <a:close/>
                  <a:moveTo>
                    <a:pt x="11448" y="11494"/>
                  </a:moveTo>
                  <a:cubicBezTo>
                    <a:pt x="11374" y="11494"/>
                    <a:pt x="11299" y="11577"/>
                    <a:pt x="11365" y="11661"/>
                  </a:cubicBezTo>
                  <a:cubicBezTo>
                    <a:pt x="12358" y="13102"/>
                    <a:pt x="13374" y="14591"/>
                    <a:pt x="14295" y="16079"/>
                  </a:cubicBezTo>
                  <a:cubicBezTo>
                    <a:pt x="14721" y="16835"/>
                    <a:pt x="15169" y="17568"/>
                    <a:pt x="15547" y="18324"/>
                  </a:cubicBezTo>
                  <a:cubicBezTo>
                    <a:pt x="15973" y="19127"/>
                    <a:pt x="16280" y="19978"/>
                    <a:pt x="16752" y="20734"/>
                  </a:cubicBezTo>
                  <a:cubicBezTo>
                    <a:pt x="16780" y="20768"/>
                    <a:pt x="16816" y="20783"/>
                    <a:pt x="16850" y="20783"/>
                  </a:cubicBezTo>
                  <a:cubicBezTo>
                    <a:pt x="16933" y="20783"/>
                    <a:pt x="17008" y="20699"/>
                    <a:pt x="16941" y="20616"/>
                  </a:cubicBezTo>
                  <a:cubicBezTo>
                    <a:pt x="16493" y="19859"/>
                    <a:pt x="16162" y="19033"/>
                    <a:pt x="15784" y="18300"/>
                  </a:cubicBezTo>
                  <a:cubicBezTo>
                    <a:pt x="15382" y="17497"/>
                    <a:pt x="14933" y="16741"/>
                    <a:pt x="14461" y="15961"/>
                  </a:cubicBezTo>
                  <a:cubicBezTo>
                    <a:pt x="13539" y="14472"/>
                    <a:pt x="12547" y="12984"/>
                    <a:pt x="11531" y="11543"/>
                  </a:cubicBezTo>
                  <a:cubicBezTo>
                    <a:pt x="11510" y="11508"/>
                    <a:pt x="11479" y="11494"/>
                    <a:pt x="11448" y="11494"/>
                  </a:cubicBezTo>
                  <a:close/>
                  <a:moveTo>
                    <a:pt x="10950" y="11479"/>
                  </a:moveTo>
                  <a:cubicBezTo>
                    <a:pt x="10916" y="11479"/>
                    <a:pt x="10884" y="11497"/>
                    <a:pt x="10869" y="11543"/>
                  </a:cubicBezTo>
                  <a:cubicBezTo>
                    <a:pt x="10090" y="13126"/>
                    <a:pt x="9333" y="14732"/>
                    <a:pt x="8459" y="16268"/>
                  </a:cubicBezTo>
                  <a:cubicBezTo>
                    <a:pt x="8058" y="17024"/>
                    <a:pt x="7609" y="17780"/>
                    <a:pt x="7160" y="18513"/>
                  </a:cubicBezTo>
                  <a:cubicBezTo>
                    <a:pt x="6687" y="19245"/>
                    <a:pt x="6096" y="19954"/>
                    <a:pt x="5695" y="20757"/>
                  </a:cubicBezTo>
                  <a:cubicBezTo>
                    <a:pt x="5645" y="20841"/>
                    <a:pt x="5725" y="20924"/>
                    <a:pt x="5792" y="20924"/>
                  </a:cubicBezTo>
                  <a:cubicBezTo>
                    <a:pt x="5820" y="20924"/>
                    <a:pt x="5846" y="20910"/>
                    <a:pt x="5860" y="20875"/>
                  </a:cubicBezTo>
                  <a:cubicBezTo>
                    <a:pt x="6262" y="20096"/>
                    <a:pt x="6805" y="19434"/>
                    <a:pt x="7278" y="18702"/>
                  </a:cubicBezTo>
                  <a:cubicBezTo>
                    <a:pt x="7750" y="17946"/>
                    <a:pt x="8223" y="17190"/>
                    <a:pt x="8648" y="16386"/>
                  </a:cubicBezTo>
                  <a:cubicBezTo>
                    <a:pt x="9499" y="14851"/>
                    <a:pt x="10279" y="13244"/>
                    <a:pt x="11035" y="11661"/>
                  </a:cubicBezTo>
                  <a:cubicBezTo>
                    <a:pt x="11099" y="11564"/>
                    <a:pt x="11021" y="11479"/>
                    <a:pt x="10950" y="11479"/>
                  </a:cubicBezTo>
                  <a:close/>
                  <a:moveTo>
                    <a:pt x="10446" y="13459"/>
                  </a:moveTo>
                  <a:cubicBezTo>
                    <a:pt x="10402" y="13459"/>
                    <a:pt x="10354" y="13480"/>
                    <a:pt x="10326" y="13527"/>
                  </a:cubicBezTo>
                  <a:cubicBezTo>
                    <a:pt x="9570" y="16292"/>
                    <a:pt x="8459" y="18962"/>
                    <a:pt x="7136" y="21490"/>
                  </a:cubicBezTo>
                  <a:cubicBezTo>
                    <a:pt x="7103" y="21573"/>
                    <a:pt x="7176" y="21657"/>
                    <a:pt x="7246" y="21657"/>
                  </a:cubicBezTo>
                  <a:cubicBezTo>
                    <a:pt x="7275" y="21657"/>
                    <a:pt x="7304" y="21643"/>
                    <a:pt x="7325" y="21608"/>
                  </a:cubicBezTo>
                  <a:cubicBezTo>
                    <a:pt x="8672" y="19033"/>
                    <a:pt x="9735" y="16339"/>
                    <a:pt x="10538" y="13575"/>
                  </a:cubicBezTo>
                  <a:cubicBezTo>
                    <a:pt x="10567" y="13504"/>
                    <a:pt x="10511" y="13459"/>
                    <a:pt x="10446" y="13459"/>
                  </a:cubicBezTo>
                  <a:close/>
                  <a:moveTo>
                    <a:pt x="11855" y="12723"/>
                  </a:moveTo>
                  <a:cubicBezTo>
                    <a:pt x="11787" y="12723"/>
                    <a:pt x="11715" y="12782"/>
                    <a:pt x="11743" y="12866"/>
                  </a:cubicBezTo>
                  <a:cubicBezTo>
                    <a:pt x="12240" y="14425"/>
                    <a:pt x="12736" y="16032"/>
                    <a:pt x="13256" y="17591"/>
                  </a:cubicBezTo>
                  <a:cubicBezTo>
                    <a:pt x="13728" y="19009"/>
                    <a:pt x="14201" y="20403"/>
                    <a:pt x="14910" y="21702"/>
                  </a:cubicBezTo>
                  <a:cubicBezTo>
                    <a:pt x="14924" y="21740"/>
                    <a:pt x="14956" y="21756"/>
                    <a:pt x="14989" y="21756"/>
                  </a:cubicBezTo>
                  <a:cubicBezTo>
                    <a:pt x="15061" y="21756"/>
                    <a:pt x="15139" y="21681"/>
                    <a:pt x="15075" y="21584"/>
                  </a:cubicBezTo>
                  <a:cubicBezTo>
                    <a:pt x="14366" y="20261"/>
                    <a:pt x="13870" y="18773"/>
                    <a:pt x="13397" y="17331"/>
                  </a:cubicBezTo>
                  <a:cubicBezTo>
                    <a:pt x="12901" y="15819"/>
                    <a:pt x="12429" y="14307"/>
                    <a:pt x="11956" y="12819"/>
                  </a:cubicBezTo>
                  <a:cubicBezTo>
                    <a:pt x="11946" y="12751"/>
                    <a:pt x="11901" y="12723"/>
                    <a:pt x="11855" y="12723"/>
                  </a:cubicBezTo>
                  <a:close/>
                  <a:moveTo>
                    <a:pt x="10897" y="12839"/>
                  </a:moveTo>
                  <a:cubicBezTo>
                    <a:pt x="10852" y="12839"/>
                    <a:pt x="10808" y="12867"/>
                    <a:pt x="10798" y="12937"/>
                  </a:cubicBezTo>
                  <a:cubicBezTo>
                    <a:pt x="10444" y="14543"/>
                    <a:pt x="10090" y="16150"/>
                    <a:pt x="9759" y="17780"/>
                  </a:cubicBezTo>
                  <a:cubicBezTo>
                    <a:pt x="9475" y="19222"/>
                    <a:pt x="9168" y="20663"/>
                    <a:pt x="9144" y="22151"/>
                  </a:cubicBezTo>
                  <a:cubicBezTo>
                    <a:pt x="9144" y="22222"/>
                    <a:pt x="9198" y="22258"/>
                    <a:pt x="9251" y="22258"/>
                  </a:cubicBezTo>
                  <a:cubicBezTo>
                    <a:pt x="9304" y="22258"/>
                    <a:pt x="9357" y="22222"/>
                    <a:pt x="9357" y="22151"/>
                  </a:cubicBezTo>
                  <a:cubicBezTo>
                    <a:pt x="9381" y="20616"/>
                    <a:pt x="9711" y="19103"/>
                    <a:pt x="9995" y="17591"/>
                  </a:cubicBezTo>
                  <a:cubicBezTo>
                    <a:pt x="10326" y="16055"/>
                    <a:pt x="10657" y="14496"/>
                    <a:pt x="11011" y="12960"/>
                  </a:cubicBezTo>
                  <a:cubicBezTo>
                    <a:pt x="11025" y="12892"/>
                    <a:pt x="10959" y="12839"/>
                    <a:pt x="10897" y="12839"/>
                  </a:cubicBezTo>
                  <a:close/>
                  <a:moveTo>
                    <a:pt x="11736" y="13501"/>
                  </a:moveTo>
                  <a:cubicBezTo>
                    <a:pt x="11678" y="13501"/>
                    <a:pt x="11612" y="13549"/>
                    <a:pt x="11625" y="13646"/>
                  </a:cubicBezTo>
                  <a:cubicBezTo>
                    <a:pt x="12334" y="16410"/>
                    <a:pt x="12736" y="19269"/>
                    <a:pt x="12830" y="22151"/>
                  </a:cubicBezTo>
                  <a:cubicBezTo>
                    <a:pt x="12830" y="22222"/>
                    <a:pt x="12889" y="22258"/>
                    <a:pt x="12945" y="22258"/>
                  </a:cubicBezTo>
                  <a:cubicBezTo>
                    <a:pt x="13002" y="22258"/>
                    <a:pt x="13055" y="22222"/>
                    <a:pt x="13043" y="22151"/>
                  </a:cubicBezTo>
                  <a:cubicBezTo>
                    <a:pt x="12925" y="19245"/>
                    <a:pt x="12547" y="16386"/>
                    <a:pt x="11814" y="13575"/>
                  </a:cubicBezTo>
                  <a:cubicBezTo>
                    <a:pt x="11814" y="13525"/>
                    <a:pt x="11777" y="13501"/>
                    <a:pt x="11736" y="13501"/>
                  </a:cubicBezTo>
                  <a:close/>
                  <a:moveTo>
                    <a:pt x="11227" y="11554"/>
                  </a:moveTo>
                  <a:cubicBezTo>
                    <a:pt x="11170" y="11554"/>
                    <a:pt x="11117" y="11590"/>
                    <a:pt x="11129" y="11661"/>
                  </a:cubicBezTo>
                  <a:cubicBezTo>
                    <a:pt x="11271" y="13433"/>
                    <a:pt x="11389" y="15158"/>
                    <a:pt x="11413" y="16930"/>
                  </a:cubicBezTo>
                  <a:cubicBezTo>
                    <a:pt x="11436" y="17804"/>
                    <a:pt x="11436" y="18678"/>
                    <a:pt x="11389" y="19552"/>
                  </a:cubicBezTo>
                  <a:cubicBezTo>
                    <a:pt x="11365" y="20427"/>
                    <a:pt x="11176" y="21348"/>
                    <a:pt x="11247" y="22222"/>
                  </a:cubicBezTo>
                  <a:cubicBezTo>
                    <a:pt x="11247" y="22305"/>
                    <a:pt x="11306" y="22346"/>
                    <a:pt x="11360" y="22346"/>
                  </a:cubicBezTo>
                  <a:cubicBezTo>
                    <a:pt x="11413" y="22346"/>
                    <a:pt x="11460" y="22305"/>
                    <a:pt x="11436" y="22222"/>
                  </a:cubicBezTo>
                  <a:cubicBezTo>
                    <a:pt x="11389" y="21372"/>
                    <a:pt x="11531" y="20521"/>
                    <a:pt x="11602" y="19670"/>
                  </a:cubicBezTo>
                  <a:cubicBezTo>
                    <a:pt x="11625" y="18773"/>
                    <a:pt x="11625" y="17851"/>
                    <a:pt x="11625" y="16977"/>
                  </a:cubicBezTo>
                  <a:cubicBezTo>
                    <a:pt x="11602" y="15158"/>
                    <a:pt x="11436" y="13409"/>
                    <a:pt x="11342" y="11661"/>
                  </a:cubicBezTo>
                  <a:cubicBezTo>
                    <a:pt x="11342" y="11590"/>
                    <a:pt x="11283" y="11554"/>
                    <a:pt x="11227" y="11554"/>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5"/>
            <p:cNvSpPr/>
            <p:nvPr/>
          </p:nvSpPr>
          <p:spPr>
            <a:xfrm>
              <a:off x="3805250" y="2022750"/>
              <a:ext cx="441275" cy="432725"/>
            </a:xfrm>
            <a:custGeom>
              <a:avLst/>
              <a:gdLst/>
              <a:ahLst/>
              <a:cxnLst/>
              <a:rect l="l" t="t" r="r" b="b"/>
              <a:pathLst>
                <a:path w="17651" h="17309" extrusionOk="0">
                  <a:moveTo>
                    <a:pt x="7525" y="0"/>
                  </a:moveTo>
                  <a:cubicBezTo>
                    <a:pt x="7469" y="0"/>
                    <a:pt x="7411" y="5"/>
                    <a:pt x="7349" y="16"/>
                  </a:cubicBezTo>
                  <a:cubicBezTo>
                    <a:pt x="6877" y="111"/>
                    <a:pt x="6782" y="607"/>
                    <a:pt x="6806" y="1151"/>
                  </a:cubicBezTo>
                  <a:cubicBezTo>
                    <a:pt x="6609" y="777"/>
                    <a:pt x="6363" y="419"/>
                    <a:pt x="6013" y="419"/>
                  </a:cubicBezTo>
                  <a:cubicBezTo>
                    <a:pt x="5943" y="419"/>
                    <a:pt x="5869" y="434"/>
                    <a:pt x="5790" y="465"/>
                  </a:cubicBezTo>
                  <a:cubicBezTo>
                    <a:pt x="4892" y="749"/>
                    <a:pt x="5246" y="1883"/>
                    <a:pt x="5459" y="2497"/>
                  </a:cubicBezTo>
                  <a:cubicBezTo>
                    <a:pt x="6191" y="4624"/>
                    <a:pt x="7373" y="6561"/>
                    <a:pt x="8578" y="8428"/>
                  </a:cubicBezTo>
                  <a:cubicBezTo>
                    <a:pt x="6688" y="7223"/>
                    <a:pt x="4774" y="6041"/>
                    <a:pt x="2647" y="5309"/>
                  </a:cubicBezTo>
                  <a:cubicBezTo>
                    <a:pt x="2327" y="5198"/>
                    <a:pt x="1859" y="5042"/>
                    <a:pt x="1448" y="5042"/>
                  </a:cubicBezTo>
                  <a:cubicBezTo>
                    <a:pt x="1070" y="5042"/>
                    <a:pt x="740" y="5174"/>
                    <a:pt x="615" y="5592"/>
                  </a:cubicBezTo>
                  <a:cubicBezTo>
                    <a:pt x="474" y="6041"/>
                    <a:pt x="852" y="6396"/>
                    <a:pt x="1300" y="6632"/>
                  </a:cubicBezTo>
                  <a:cubicBezTo>
                    <a:pt x="1253" y="6630"/>
                    <a:pt x="1206" y="6629"/>
                    <a:pt x="1160" y="6629"/>
                  </a:cubicBezTo>
                  <a:cubicBezTo>
                    <a:pt x="694" y="6629"/>
                    <a:pt x="274" y="6746"/>
                    <a:pt x="166" y="7175"/>
                  </a:cubicBezTo>
                  <a:cubicBezTo>
                    <a:pt x="1" y="8073"/>
                    <a:pt x="1135" y="8357"/>
                    <a:pt x="1797" y="8475"/>
                  </a:cubicBezTo>
                  <a:cubicBezTo>
                    <a:pt x="3091" y="8737"/>
                    <a:pt x="4402" y="8814"/>
                    <a:pt x="5710" y="8814"/>
                  </a:cubicBezTo>
                  <a:cubicBezTo>
                    <a:pt x="6646" y="8814"/>
                    <a:pt x="7581" y="8774"/>
                    <a:pt x="8507" y="8735"/>
                  </a:cubicBezTo>
                  <a:lnTo>
                    <a:pt x="8507" y="8735"/>
                  </a:lnTo>
                  <a:cubicBezTo>
                    <a:pt x="6522" y="9774"/>
                    <a:pt x="4514" y="10838"/>
                    <a:pt x="2836" y="12350"/>
                  </a:cubicBezTo>
                  <a:cubicBezTo>
                    <a:pt x="2316" y="12775"/>
                    <a:pt x="1442" y="13578"/>
                    <a:pt x="2057" y="14264"/>
                  </a:cubicBezTo>
                  <a:cubicBezTo>
                    <a:pt x="2187" y="14403"/>
                    <a:pt x="2339" y="14458"/>
                    <a:pt x="2503" y="14458"/>
                  </a:cubicBezTo>
                  <a:cubicBezTo>
                    <a:pt x="2755" y="14458"/>
                    <a:pt x="3036" y="14327"/>
                    <a:pt x="3309" y="14169"/>
                  </a:cubicBezTo>
                  <a:lnTo>
                    <a:pt x="3309" y="14169"/>
                  </a:lnTo>
                  <a:cubicBezTo>
                    <a:pt x="3025" y="14618"/>
                    <a:pt x="2860" y="15091"/>
                    <a:pt x="3214" y="15398"/>
                  </a:cubicBezTo>
                  <a:cubicBezTo>
                    <a:pt x="3389" y="15555"/>
                    <a:pt x="3568" y="15619"/>
                    <a:pt x="3747" y="15619"/>
                  </a:cubicBezTo>
                  <a:cubicBezTo>
                    <a:pt x="4294" y="15619"/>
                    <a:pt x="4825" y="15016"/>
                    <a:pt x="5128" y="14642"/>
                  </a:cubicBezTo>
                  <a:cubicBezTo>
                    <a:pt x="6617" y="12964"/>
                    <a:pt x="7680" y="10956"/>
                    <a:pt x="8743" y="8971"/>
                  </a:cubicBezTo>
                  <a:lnTo>
                    <a:pt x="8743" y="8971"/>
                  </a:lnTo>
                  <a:cubicBezTo>
                    <a:pt x="8649" y="11216"/>
                    <a:pt x="8554" y="13484"/>
                    <a:pt x="9003" y="15681"/>
                  </a:cubicBezTo>
                  <a:cubicBezTo>
                    <a:pt x="9112" y="16272"/>
                    <a:pt x="9343" y="17309"/>
                    <a:pt x="10109" y="17309"/>
                  </a:cubicBezTo>
                  <a:cubicBezTo>
                    <a:pt x="10170" y="17309"/>
                    <a:pt x="10234" y="17302"/>
                    <a:pt x="10303" y="17288"/>
                  </a:cubicBezTo>
                  <a:cubicBezTo>
                    <a:pt x="10775" y="17217"/>
                    <a:pt x="10870" y="16697"/>
                    <a:pt x="10822" y="16178"/>
                  </a:cubicBezTo>
                  <a:lnTo>
                    <a:pt x="10822" y="16178"/>
                  </a:lnTo>
                  <a:cubicBezTo>
                    <a:pt x="11021" y="16556"/>
                    <a:pt x="11288" y="16901"/>
                    <a:pt x="11649" y="16901"/>
                  </a:cubicBezTo>
                  <a:cubicBezTo>
                    <a:pt x="11717" y="16901"/>
                    <a:pt x="11788" y="16889"/>
                    <a:pt x="11862" y="16863"/>
                  </a:cubicBezTo>
                  <a:cubicBezTo>
                    <a:pt x="12760" y="16556"/>
                    <a:pt x="12405" y="15445"/>
                    <a:pt x="12193" y="14807"/>
                  </a:cubicBezTo>
                  <a:cubicBezTo>
                    <a:pt x="11460" y="12681"/>
                    <a:pt x="10279" y="10767"/>
                    <a:pt x="9050" y="8877"/>
                  </a:cubicBezTo>
                  <a:lnTo>
                    <a:pt x="9050" y="8877"/>
                  </a:lnTo>
                  <a:cubicBezTo>
                    <a:pt x="10940" y="10082"/>
                    <a:pt x="12878" y="11263"/>
                    <a:pt x="15004" y="12019"/>
                  </a:cubicBezTo>
                  <a:cubicBezTo>
                    <a:pt x="15325" y="12118"/>
                    <a:pt x="15792" y="12274"/>
                    <a:pt x="16204" y="12274"/>
                  </a:cubicBezTo>
                  <a:cubicBezTo>
                    <a:pt x="16582" y="12274"/>
                    <a:pt x="16912" y="12142"/>
                    <a:pt x="17036" y="11712"/>
                  </a:cubicBezTo>
                  <a:cubicBezTo>
                    <a:pt x="17178" y="11263"/>
                    <a:pt x="16800" y="10909"/>
                    <a:pt x="16351" y="10672"/>
                  </a:cubicBezTo>
                  <a:lnTo>
                    <a:pt x="16351" y="10672"/>
                  </a:lnTo>
                  <a:cubicBezTo>
                    <a:pt x="16425" y="10679"/>
                    <a:pt x="16499" y="10683"/>
                    <a:pt x="16572" y="10683"/>
                  </a:cubicBezTo>
                  <a:cubicBezTo>
                    <a:pt x="16993" y="10683"/>
                    <a:pt x="17385" y="10555"/>
                    <a:pt x="17485" y="10153"/>
                  </a:cubicBezTo>
                  <a:cubicBezTo>
                    <a:pt x="17651" y="9231"/>
                    <a:pt x="16469" y="8995"/>
                    <a:pt x="15855" y="8853"/>
                  </a:cubicBezTo>
                  <a:cubicBezTo>
                    <a:pt x="14560" y="8591"/>
                    <a:pt x="13249" y="8514"/>
                    <a:pt x="11941" y="8514"/>
                  </a:cubicBezTo>
                  <a:cubicBezTo>
                    <a:pt x="11005" y="8514"/>
                    <a:pt x="10071" y="8554"/>
                    <a:pt x="9145" y="8593"/>
                  </a:cubicBezTo>
                  <a:cubicBezTo>
                    <a:pt x="11130" y="7554"/>
                    <a:pt x="13138" y="6490"/>
                    <a:pt x="14815" y="4978"/>
                  </a:cubicBezTo>
                  <a:cubicBezTo>
                    <a:pt x="15335" y="4553"/>
                    <a:pt x="16209" y="3750"/>
                    <a:pt x="15595" y="3064"/>
                  </a:cubicBezTo>
                  <a:cubicBezTo>
                    <a:pt x="15465" y="2925"/>
                    <a:pt x="15313" y="2870"/>
                    <a:pt x="15149" y="2870"/>
                  </a:cubicBezTo>
                  <a:cubicBezTo>
                    <a:pt x="14896" y="2870"/>
                    <a:pt x="14615" y="3001"/>
                    <a:pt x="14343" y="3159"/>
                  </a:cubicBezTo>
                  <a:cubicBezTo>
                    <a:pt x="14603" y="2710"/>
                    <a:pt x="14792" y="2237"/>
                    <a:pt x="14437" y="1907"/>
                  </a:cubicBezTo>
                  <a:cubicBezTo>
                    <a:pt x="14268" y="1760"/>
                    <a:pt x="14093" y="1699"/>
                    <a:pt x="13919" y="1699"/>
                  </a:cubicBezTo>
                  <a:cubicBezTo>
                    <a:pt x="13367" y="1699"/>
                    <a:pt x="12829" y="2309"/>
                    <a:pt x="12524" y="2686"/>
                  </a:cubicBezTo>
                  <a:cubicBezTo>
                    <a:pt x="11035" y="4364"/>
                    <a:pt x="9972" y="6372"/>
                    <a:pt x="8909" y="8357"/>
                  </a:cubicBezTo>
                  <a:cubicBezTo>
                    <a:pt x="9003" y="6112"/>
                    <a:pt x="9098" y="3820"/>
                    <a:pt x="8649" y="1647"/>
                  </a:cubicBezTo>
                  <a:cubicBezTo>
                    <a:pt x="8538" y="1029"/>
                    <a:pt x="8305" y="0"/>
                    <a:pt x="7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5"/>
            <p:cNvSpPr/>
            <p:nvPr/>
          </p:nvSpPr>
          <p:spPr>
            <a:xfrm>
              <a:off x="3805850" y="2022750"/>
              <a:ext cx="440675" cy="433800"/>
            </a:xfrm>
            <a:custGeom>
              <a:avLst/>
              <a:gdLst/>
              <a:ahLst/>
              <a:cxnLst/>
              <a:rect l="l" t="t" r="r" b="b"/>
              <a:pathLst>
                <a:path w="17627" h="17352" extrusionOk="0">
                  <a:moveTo>
                    <a:pt x="10131" y="0"/>
                  </a:moveTo>
                  <a:cubicBezTo>
                    <a:pt x="9367" y="0"/>
                    <a:pt x="9113" y="1029"/>
                    <a:pt x="9003" y="1647"/>
                  </a:cubicBezTo>
                  <a:cubicBezTo>
                    <a:pt x="8577" y="3868"/>
                    <a:pt x="8648" y="6136"/>
                    <a:pt x="8743" y="8357"/>
                  </a:cubicBezTo>
                  <a:cubicBezTo>
                    <a:pt x="7703" y="6372"/>
                    <a:pt x="6640" y="4364"/>
                    <a:pt x="5151" y="2686"/>
                  </a:cubicBezTo>
                  <a:cubicBezTo>
                    <a:pt x="4811" y="2293"/>
                    <a:pt x="4268" y="1696"/>
                    <a:pt x="3727" y="1696"/>
                  </a:cubicBezTo>
                  <a:cubicBezTo>
                    <a:pt x="3554" y="1696"/>
                    <a:pt x="3380" y="1757"/>
                    <a:pt x="3214" y="1907"/>
                  </a:cubicBezTo>
                  <a:cubicBezTo>
                    <a:pt x="2860" y="2237"/>
                    <a:pt x="3049" y="2710"/>
                    <a:pt x="3308" y="3159"/>
                  </a:cubicBezTo>
                  <a:cubicBezTo>
                    <a:pt x="3041" y="2990"/>
                    <a:pt x="2765" y="2863"/>
                    <a:pt x="2521" y="2863"/>
                  </a:cubicBezTo>
                  <a:cubicBezTo>
                    <a:pt x="2355" y="2863"/>
                    <a:pt x="2204" y="2921"/>
                    <a:pt x="2080" y="3064"/>
                  </a:cubicBezTo>
                  <a:cubicBezTo>
                    <a:pt x="1442" y="3773"/>
                    <a:pt x="2340" y="4576"/>
                    <a:pt x="2836" y="4978"/>
                  </a:cubicBezTo>
                  <a:cubicBezTo>
                    <a:pt x="4513" y="6467"/>
                    <a:pt x="6522" y="7530"/>
                    <a:pt x="8506" y="8593"/>
                  </a:cubicBezTo>
                  <a:cubicBezTo>
                    <a:pt x="7570" y="8554"/>
                    <a:pt x="6630" y="8514"/>
                    <a:pt x="5693" y="8514"/>
                  </a:cubicBezTo>
                  <a:cubicBezTo>
                    <a:pt x="4382" y="8514"/>
                    <a:pt x="3077" y="8591"/>
                    <a:pt x="1796" y="8853"/>
                  </a:cubicBezTo>
                  <a:cubicBezTo>
                    <a:pt x="1158" y="8971"/>
                    <a:pt x="1" y="9231"/>
                    <a:pt x="190" y="10153"/>
                  </a:cubicBezTo>
                  <a:cubicBezTo>
                    <a:pt x="254" y="10582"/>
                    <a:pt x="690" y="10699"/>
                    <a:pt x="1159" y="10699"/>
                  </a:cubicBezTo>
                  <a:cubicBezTo>
                    <a:pt x="1206" y="10699"/>
                    <a:pt x="1253" y="10698"/>
                    <a:pt x="1300" y="10696"/>
                  </a:cubicBezTo>
                  <a:lnTo>
                    <a:pt x="1300" y="10696"/>
                  </a:lnTo>
                  <a:cubicBezTo>
                    <a:pt x="851" y="10932"/>
                    <a:pt x="450" y="11239"/>
                    <a:pt x="615" y="11712"/>
                  </a:cubicBezTo>
                  <a:cubicBezTo>
                    <a:pt x="767" y="12156"/>
                    <a:pt x="1115" y="12294"/>
                    <a:pt x="1506" y="12294"/>
                  </a:cubicBezTo>
                  <a:cubicBezTo>
                    <a:pt x="1905" y="12294"/>
                    <a:pt x="2348" y="12150"/>
                    <a:pt x="2671" y="12043"/>
                  </a:cubicBezTo>
                  <a:cubicBezTo>
                    <a:pt x="4797" y="11310"/>
                    <a:pt x="6711" y="10129"/>
                    <a:pt x="8601" y="8924"/>
                  </a:cubicBezTo>
                  <a:lnTo>
                    <a:pt x="8601" y="8924"/>
                  </a:lnTo>
                  <a:cubicBezTo>
                    <a:pt x="7396" y="10814"/>
                    <a:pt x="6215" y="12728"/>
                    <a:pt x="5459" y="14854"/>
                  </a:cubicBezTo>
                  <a:cubicBezTo>
                    <a:pt x="5270" y="15469"/>
                    <a:pt x="4868" y="16626"/>
                    <a:pt x="5766" y="16886"/>
                  </a:cubicBezTo>
                  <a:cubicBezTo>
                    <a:pt x="5831" y="16907"/>
                    <a:pt x="5894" y="16917"/>
                    <a:pt x="5956" y="16917"/>
                  </a:cubicBezTo>
                  <a:cubicBezTo>
                    <a:pt x="6315" y="16917"/>
                    <a:pt x="6603" y="16585"/>
                    <a:pt x="6805" y="16201"/>
                  </a:cubicBezTo>
                  <a:lnTo>
                    <a:pt x="6805" y="16201"/>
                  </a:lnTo>
                  <a:cubicBezTo>
                    <a:pt x="6758" y="16697"/>
                    <a:pt x="6853" y="17217"/>
                    <a:pt x="7325" y="17335"/>
                  </a:cubicBezTo>
                  <a:cubicBezTo>
                    <a:pt x="7387" y="17346"/>
                    <a:pt x="7445" y="17352"/>
                    <a:pt x="7501" y="17352"/>
                  </a:cubicBezTo>
                  <a:cubicBezTo>
                    <a:pt x="8281" y="17352"/>
                    <a:pt x="8514" y="16322"/>
                    <a:pt x="8625" y="15705"/>
                  </a:cubicBezTo>
                  <a:cubicBezTo>
                    <a:pt x="9074" y="13484"/>
                    <a:pt x="8979" y="11216"/>
                    <a:pt x="8885" y="8995"/>
                  </a:cubicBezTo>
                  <a:lnTo>
                    <a:pt x="8885" y="8995"/>
                  </a:lnTo>
                  <a:cubicBezTo>
                    <a:pt x="9924" y="10979"/>
                    <a:pt x="10987" y="12988"/>
                    <a:pt x="12500" y="14665"/>
                  </a:cubicBezTo>
                  <a:cubicBezTo>
                    <a:pt x="12839" y="15059"/>
                    <a:pt x="13369" y="15656"/>
                    <a:pt x="13903" y="15656"/>
                  </a:cubicBezTo>
                  <a:cubicBezTo>
                    <a:pt x="14075" y="15656"/>
                    <a:pt x="14247" y="15594"/>
                    <a:pt x="14413" y="15445"/>
                  </a:cubicBezTo>
                  <a:cubicBezTo>
                    <a:pt x="14768" y="15114"/>
                    <a:pt x="14602" y="14642"/>
                    <a:pt x="14319" y="14193"/>
                  </a:cubicBezTo>
                  <a:lnTo>
                    <a:pt x="14319" y="14193"/>
                  </a:lnTo>
                  <a:cubicBezTo>
                    <a:pt x="14586" y="14362"/>
                    <a:pt x="14862" y="14489"/>
                    <a:pt x="15112" y="14489"/>
                  </a:cubicBezTo>
                  <a:cubicBezTo>
                    <a:pt x="15281" y="14489"/>
                    <a:pt x="15437" y="14430"/>
                    <a:pt x="15571" y="14287"/>
                  </a:cubicBezTo>
                  <a:cubicBezTo>
                    <a:pt x="16185" y="13578"/>
                    <a:pt x="15311" y="12775"/>
                    <a:pt x="14791" y="12374"/>
                  </a:cubicBezTo>
                  <a:cubicBezTo>
                    <a:pt x="13114" y="10885"/>
                    <a:pt x="11106" y="9822"/>
                    <a:pt x="9121" y="8759"/>
                  </a:cubicBezTo>
                  <a:lnTo>
                    <a:pt x="9121" y="8759"/>
                  </a:lnTo>
                  <a:cubicBezTo>
                    <a:pt x="10057" y="8798"/>
                    <a:pt x="11001" y="8837"/>
                    <a:pt x="11942" y="8837"/>
                  </a:cubicBezTo>
                  <a:cubicBezTo>
                    <a:pt x="13256" y="8837"/>
                    <a:pt x="14564" y="8760"/>
                    <a:pt x="15831" y="8499"/>
                  </a:cubicBezTo>
                  <a:cubicBezTo>
                    <a:pt x="16445" y="8357"/>
                    <a:pt x="17627" y="8121"/>
                    <a:pt x="17461" y="7199"/>
                  </a:cubicBezTo>
                  <a:cubicBezTo>
                    <a:pt x="17381" y="6797"/>
                    <a:pt x="17009" y="6668"/>
                    <a:pt x="16565" y="6668"/>
                  </a:cubicBezTo>
                  <a:cubicBezTo>
                    <a:pt x="16487" y="6668"/>
                    <a:pt x="16408" y="6672"/>
                    <a:pt x="16327" y="6679"/>
                  </a:cubicBezTo>
                  <a:cubicBezTo>
                    <a:pt x="16776" y="6443"/>
                    <a:pt x="17201" y="6112"/>
                    <a:pt x="17012" y="5640"/>
                  </a:cubicBezTo>
                  <a:cubicBezTo>
                    <a:pt x="16860" y="5196"/>
                    <a:pt x="16512" y="5058"/>
                    <a:pt x="16124" y="5058"/>
                  </a:cubicBezTo>
                  <a:cubicBezTo>
                    <a:pt x="15728" y="5058"/>
                    <a:pt x="15291" y="5201"/>
                    <a:pt x="14980" y="5309"/>
                  </a:cubicBezTo>
                  <a:cubicBezTo>
                    <a:pt x="12854" y="6041"/>
                    <a:pt x="10916" y="7223"/>
                    <a:pt x="9026" y="8451"/>
                  </a:cubicBezTo>
                  <a:cubicBezTo>
                    <a:pt x="10255" y="6561"/>
                    <a:pt x="11436" y="4624"/>
                    <a:pt x="12169" y="2497"/>
                  </a:cubicBezTo>
                  <a:cubicBezTo>
                    <a:pt x="12381" y="1883"/>
                    <a:pt x="12759" y="725"/>
                    <a:pt x="11885" y="465"/>
                  </a:cubicBezTo>
                  <a:cubicBezTo>
                    <a:pt x="11820" y="445"/>
                    <a:pt x="11757" y="435"/>
                    <a:pt x="11695" y="435"/>
                  </a:cubicBezTo>
                  <a:cubicBezTo>
                    <a:pt x="11336" y="435"/>
                    <a:pt x="11047" y="767"/>
                    <a:pt x="10846" y="1151"/>
                  </a:cubicBezTo>
                  <a:cubicBezTo>
                    <a:pt x="10869" y="631"/>
                    <a:pt x="10775" y="135"/>
                    <a:pt x="10302" y="16"/>
                  </a:cubicBezTo>
                  <a:cubicBezTo>
                    <a:pt x="10242" y="5"/>
                    <a:pt x="10185" y="0"/>
                    <a:pt x="10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5"/>
            <p:cNvSpPr/>
            <p:nvPr/>
          </p:nvSpPr>
          <p:spPr>
            <a:xfrm>
              <a:off x="3834975" y="2050000"/>
              <a:ext cx="381125" cy="379300"/>
            </a:xfrm>
            <a:custGeom>
              <a:avLst/>
              <a:gdLst/>
              <a:ahLst/>
              <a:cxnLst/>
              <a:rect l="l" t="t" r="r" b="b"/>
              <a:pathLst>
                <a:path w="15245" h="15172" extrusionOk="0">
                  <a:moveTo>
                    <a:pt x="8394" y="31"/>
                  </a:moveTo>
                  <a:cubicBezTo>
                    <a:pt x="8363" y="31"/>
                    <a:pt x="8329" y="46"/>
                    <a:pt x="8310" y="84"/>
                  </a:cubicBezTo>
                  <a:cubicBezTo>
                    <a:pt x="7861" y="1998"/>
                    <a:pt x="7649" y="3935"/>
                    <a:pt x="7601" y="5896"/>
                  </a:cubicBezTo>
                  <a:cubicBezTo>
                    <a:pt x="7624" y="5941"/>
                    <a:pt x="7667" y="5965"/>
                    <a:pt x="7707" y="5965"/>
                  </a:cubicBezTo>
                  <a:cubicBezTo>
                    <a:pt x="7751" y="5965"/>
                    <a:pt x="7790" y="5935"/>
                    <a:pt x="7790" y="5873"/>
                  </a:cubicBezTo>
                  <a:cubicBezTo>
                    <a:pt x="7814" y="3935"/>
                    <a:pt x="8050" y="1998"/>
                    <a:pt x="8452" y="108"/>
                  </a:cubicBezTo>
                  <a:cubicBezTo>
                    <a:pt x="8480" y="65"/>
                    <a:pt x="8441" y="31"/>
                    <a:pt x="8394" y="31"/>
                  </a:cubicBezTo>
                  <a:close/>
                  <a:moveTo>
                    <a:pt x="4559" y="657"/>
                  </a:moveTo>
                  <a:cubicBezTo>
                    <a:pt x="4515" y="657"/>
                    <a:pt x="4468" y="688"/>
                    <a:pt x="4483" y="746"/>
                  </a:cubicBezTo>
                  <a:cubicBezTo>
                    <a:pt x="5050" y="2589"/>
                    <a:pt x="5829" y="4408"/>
                    <a:pt x="6774" y="6109"/>
                  </a:cubicBezTo>
                  <a:cubicBezTo>
                    <a:pt x="6789" y="6138"/>
                    <a:pt x="6813" y="6150"/>
                    <a:pt x="6836" y="6150"/>
                  </a:cubicBezTo>
                  <a:cubicBezTo>
                    <a:pt x="6889" y="6150"/>
                    <a:pt x="6941" y="6094"/>
                    <a:pt x="6893" y="6062"/>
                  </a:cubicBezTo>
                  <a:cubicBezTo>
                    <a:pt x="5947" y="4361"/>
                    <a:pt x="5191" y="2565"/>
                    <a:pt x="4624" y="698"/>
                  </a:cubicBezTo>
                  <a:cubicBezTo>
                    <a:pt x="4615" y="671"/>
                    <a:pt x="4587" y="657"/>
                    <a:pt x="4559" y="657"/>
                  </a:cubicBezTo>
                  <a:close/>
                  <a:moveTo>
                    <a:pt x="12032" y="1433"/>
                  </a:moveTo>
                  <a:cubicBezTo>
                    <a:pt x="12013" y="1433"/>
                    <a:pt x="11993" y="1439"/>
                    <a:pt x="11972" y="1455"/>
                  </a:cubicBezTo>
                  <a:cubicBezTo>
                    <a:pt x="10649" y="2896"/>
                    <a:pt x="9468" y="4455"/>
                    <a:pt x="8452" y="6133"/>
                  </a:cubicBezTo>
                  <a:cubicBezTo>
                    <a:pt x="8435" y="6184"/>
                    <a:pt x="8492" y="6223"/>
                    <a:pt x="8551" y="6223"/>
                  </a:cubicBezTo>
                  <a:cubicBezTo>
                    <a:pt x="8574" y="6223"/>
                    <a:pt x="8598" y="6217"/>
                    <a:pt x="8617" y="6204"/>
                  </a:cubicBezTo>
                  <a:cubicBezTo>
                    <a:pt x="9610" y="4526"/>
                    <a:pt x="10767" y="2990"/>
                    <a:pt x="12091" y="1573"/>
                  </a:cubicBezTo>
                  <a:cubicBezTo>
                    <a:pt x="12146" y="1517"/>
                    <a:pt x="12100" y="1433"/>
                    <a:pt x="12032" y="1433"/>
                  </a:cubicBezTo>
                  <a:close/>
                  <a:moveTo>
                    <a:pt x="6959" y="0"/>
                  </a:moveTo>
                  <a:cubicBezTo>
                    <a:pt x="6918" y="0"/>
                    <a:pt x="6879" y="31"/>
                    <a:pt x="6893" y="84"/>
                  </a:cubicBezTo>
                  <a:cubicBezTo>
                    <a:pt x="7129" y="1100"/>
                    <a:pt x="7200" y="2116"/>
                    <a:pt x="7247" y="3156"/>
                  </a:cubicBezTo>
                  <a:cubicBezTo>
                    <a:pt x="7341" y="4243"/>
                    <a:pt x="7365" y="5306"/>
                    <a:pt x="7436" y="6369"/>
                  </a:cubicBezTo>
                  <a:cubicBezTo>
                    <a:pt x="7436" y="6416"/>
                    <a:pt x="7471" y="6440"/>
                    <a:pt x="7507" y="6440"/>
                  </a:cubicBezTo>
                  <a:cubicBezTo>
                    <a:pt x="7542" y="6440"/>
                    <a:pt x="7578" y="6416"/>
                    <a:pt x="7578" y="6369"/>
                  </a:cubicBezTo>
                  <a:cubicBezTo>
                    <a:pt x="7507" y="5259"/>
                    <a:pt x="7483" y="4124"/>
                    <a:pt x="7389" y="3038"/>
                  </a:cubicBezTo>
                  <a:cubicBezTo>
                    <a:pt x="7341" y="2045"/>
                    <a:pt x="7271" y="1029"/>
                    <a:pt x="7034" y="61"/>
                  </a:cubicBezTo>
                  <a:cubicBezTo>
                    <a:pt x="7024" y="19"/>
                    <a:pt x="6991" y="0"/>
                    <a:pt x="6959" y="0"/>
                  </a:cubicBezTo>
                  <a:close/>
                  <a:moveTo>
                    <a:pt x="10819" y="709"/>
                  </a:moveTo>
                  <a:cubicBezTo>
                    <a:pt x="10787" y="709"/>
                    <a:pt x="10754" y="728"/>
                    <a:pt x="10744" y="769"/>
                  </a:cubicBezTo>
                  <a:cubicBezTo>
                    <a:pt x="10437" y="1762"/>
                    <a:pt x="9964" y="2683"/>
                    <a:pt x="9492" y="3605"/>
                  </a:cubicBezTo>
                  <a:cubicBezTo>
                    <a:pt x="9043" y="4550"/>
                    <a:pt x="8546" y="5495"/>
                    <a:pt x="8050" y="6440"/>
                  </a:cubicBezTo>
                  <a:cubicBezTo>
                    <a:pt x="8033" y="6509"/>
                    <a:pt x="8092" y="6553"/>
                    <a:pt x="8134" y="6553"/>
                  </a:cubicBezTo>
                  <a:cubicBezTo>
                    <a:pt x="8149" y="6553"/>
                    <a:pt x="8162" y="6547"/>
                    <a:pt x="8168" y="6534"/>
                  </a:cubicBezTo>
                  <a:cubicBezTo>
                    <a:pt x="8665" y="5542"/>
                    <a:pt x="9208" y="4550"/>
                    <a:pt x="9704" y="3534"/>
                  </a:cubicBezTo>
                  <a:cubicBezTo>
                    <a:pt x="10153" y="2660"/>
                    <a:pt x="10602" y="1738"/>
                    <a:pt x="10886" y="793"/>
                  </a:cubicBezTo>
                  <a:cubicBezTo>
                    <a:pt x="10899" y="740"/>
                    <a:pt x="10860" y="709"/>
                    <a:pt x="10819" y="709"/>
                  </a:cubicBezTo>
                  <a:close/>
                  <a:moveTo>
                    <a:pt x="3268" y="1335"/>
                  </a:moveTo>
                  <a:cubicBezTo>
                    <a:pt x="3208" y="1335"/>
                    <a:pt x="3153" y="1407"/>
                    <a:pt x="3207" y="1478"/>
                  </a:cubicBezTo>
                  <a:cubicBezTo>
                    <a:pt x="3986" y="2211"/>
                    <a:pt x="4530" y="3061"/>
                    <a:pt x="5097" y="3959"/>
                  </a:cubicBezTo>
                  <a:cubicBezTo>
                    <a:pt x="5688" y="4833"/>
                    <a:pt x="6255" y="5755"/>
                    <a:pt x="6845" y="6653"/>
                  </a:cubicBezTo>
                  <a:cubicBezTo>
                    <a:pt x="6859" y="6673"/>
                    <a:pt x="6878" y="6681"/>
                    <a:pt x="6897" y="6681"/>
                  </a:cubicBezTo>
                  <a:cubicBezTo>
                    <a:pt x="6946" y="6681"/>
                    <a:pt x="6997" y="6626"/>
                    <a:pt x="6963" y="6558"/>
                  </a:cubicBezTo>
                  <a:cubicBezTo>
                    <a:pt x="6373" y="5613"/>
                    <a:pt x="5735" y="4668"/>
                    <a:pt x="5121" y="3746"/>
                  </a:cubicBezTo>
                  <a:cubicBezTo>
                    <a:pt x="4577" y="2919"/>
                    <a:pt x="4034" y="2069"/>
                    <a:pt x="3325" y="1360"/>
                  </a:cubicBezTo>
                  <a:cubicBezTo>
                    <a:pt x="3308" y="1343"/>
                    <a:pt x="3287" y="1335"/>
                    <a:pt x="3268" y="1335"/>
                  </a:cubicBezTo>
                  <a:close/>
                  <a:moveTo>
                    <a:pt x="1567" y="3107"/>
                  </a:moveTo>
                  <a:cubicBezTo>
                    <a:pt x="1506" y="3107"/>
                    <a:pt x="1452" y="3179"/>
                    <a:pt x="1506" y="3250"/>
                  </a:cubicBezTo>
                  <a:cubicBezTo>
                    <a:pt x="2923" y="4573"/>
                    <a:pt x="4483" y="5731"/>
                    <a:pt x="6160" y="6723"/>
                  </a:cubicBezTo>
                  <a:cubicBezTo>
                    <a:pt x="6178" y="6737"/>
                    <a:pt x="6195" y="6743"/>
                    <a:pt x="6209" y="6743"/>
                  </a:cubicBezTo>
                  <a:cubicBezTo>
                    <a:pt x="6269" y="6743"/>
                    <a:pt x="6293" y="6643"/>
                    <a:pt x="6255" y="6605"/>
                  </a:cubicBezTo>
                  <a:cubicBezTo>
                    <a:pt x="4577" y="5613"/>
                    <a:pt x="3041" y="4455"/>
                    <a:pt x="1624" y="3132"/>
                  </a:cubicBezTo>
                  <a:cubicBezTo>
                    <a:pt x="1606" y="3115"/>
                    <a:pt x="1586" y="3107"/>
                    <a:pt x="1567" y="3107"/>
                  </a:cubicBezTo>
                  <a:close/>
                  <a:moveTo>
                    <a:pt x="14516" y="4453"/>
                  </a:moveTo>
                  <a:cubicBezTo>
                    <a:pt x="14511" y="4453"/>
                    <a:pt x="14506" y="4453"/>
                    <a:pt x="14501" y="4455"/>
                  </a:cubicBezTo>
                  <a:cubicBezTo>
                    <a:pt x="12634" y="5022"/>
                    <a:pt x="10838" y="5826"/>
                    <a:pt x="9114" y="6771"/>
                  </a:cubicBezTo>
                  <a:cubicBezTo>
                    <a:pt x="9028" y="6792"/>
                    <a:pt x="9078" y="6892"/>
                    <a:pt x="9160" y="6892"/>
                  </a:cubicBezTo>
                  <a:cubicBezTo>
                    <a:pt x="9168" y="6892"/>
                    <a:pt x="9176" y="6891"/>
                    <a:pt x="9184" y="6889"/>
                  </a:cubicBezTo>
                  <a:cubicBezTo>
                    <a:pt x="10862" y="5944"/>
                    <a:pt x="12658" y="5164"/>
                    <a:pt x="14524" y="4597"/>
                  </a:cubicBezTo>
                  <a:cubicBezTo>
                    <a:pt x="14612" y="4575"/>
                    <a:pt x="14578" y="4453"/>
                    <a:pt x="14516" y="4453"/>
                  </a:cubicBezTo>
                  <a:close/>
                  <a:moveTo>
                    <a:pt x="13790" y="3168"/>
                  </a:moveTo>
                  <a:cubicBezTo>
                    <a:pt x="13775" y="3168"/>
                    <a:pt x="13760" y="3172"/>
                    <a:pt x="13745" y="3179"/>
                  </a:cubicBezTo>
                  <a:cubicBezTo>
                    <a:pt x="12988" y="3888"/>
                    <a:pt x="12138" y="4479"/>
                    <a:pt x="11264" y="5046"/>
                  </a:cubicBezTo>
                  <a:cubicBezTo>
                    <a:pt x="10389" y="5660"/>
                    <a:pt x="9468" y="6227"/>
                    <a:pt x="8594" y="6818"/>
                  </a:cubicBezTo>
                  <a:cubicBezTo>
                    <a:pt x="8520" y="6873"/>
                    <a:pt x="8562" y="6958"/>
                    <a:pt x="8617" y="6958"/>
                  </a:cubicBezTo>
                  <a:cubicBezTo>
                    <a:pt x="8633" y="6958"/>
                    <a:pt x="8649" y="6951"/>
                    <a:pt x="8665" y="6936"/>
                  </a:cubicBezTo>
                  <a:cubicBezTo>
                    <a:pt x="9610" y="6345"/>
                    <a:pt x="10555" y="5731"/>
                    <a:pt x="11476" y="5117"/>
                  </a:cubicBezTo>
                  <a:cubicBezTo>
                    <a:pt x="12303" y="4550"/>
                    <a:pt x="13154" y="4006"/>
                    <a:pt x="13863" y="3297"/>
                  </a:cubicBezTo>
                  <a:cubicBezTo>
                    <a:pt x="13922" y="3258"/>
                    <a:pt x="13865" y="3168"/>
                    <a:pt x="13790" y="3168"/>
                  </a:cubicBezTo>
                  <a:close/>
                  <a:moveTo>
                    <a:pt x="783" y="4327"/>
                  </a:moveTo>
                  <a:cubicBezTo>
                    <a:pt x="716" y="4327"/>
                    <a:pt x="695" y="4435"/>
                    <a:pt x="797" y="4455"/>
                  </a:cubicBezTo>
                  <a:cubicBezTo>
                    <a:pt x="1789" y="4762"/>
                    <a:pt x="2711" y="5235"/>
                    <a:pt x="3632" y="5707"/>
                  </a:cubicBezTo>
                  <a:cubicBezTo>
                    <a:pt x="4577" y="6180"/>
                    <a:pt x="5522" y="6676"/>
                    <a:pt x="6467" y="7172"/>
                  </a:cubicBezTo>
                  <a:cubicBezTo>
                    <a:pt x="6474" y="7174"/>
                    <a:pt x="6480" y="7175"/>
                    <a:pt x="6486" y="7175"/>
                  </a:cubicBezTo>
                  <a:cubicBezTo>
                    <a:pt x="6550" y="7175"/>
                    <a:pt x="6603" y="7076"/>
                    <a:pt x="6538" y="7054"/>
                  </a:cubicBezTo>
                  <a:cubicBezTo>
                    <a:pt x="5569" y="6558"/>
                    <a:pt x="4577" y="6015"/>
                    <a:pt x="3561" y="5518"/>
                  </a:cubicBezTo>
                  <a:cubicBezTo>
                    <a:pt x="2687" y="5070"/>
                    <a:pt x="1765" y="4644"/>
                    <a:pt x="820" y="4337"/>
                  </a:cubicBezTo>
                  <a:cubicBezTo>
                    <a:pt x="807" y="4330"/>
                    <a:pt x="795" y="4327"/>
                    <a:pt x="783" y="4327"/>
                  </a:cubicBezTo>
                  <a:close/>
                  <a:moveTo>
                    <a:pt x="5581" y="331"/>
                  </a:moveTo>
                  <a:cubicBezTo>
                    <a:pt x="5536" y="331"/>
                    <a:pt x="5496" y="362"/>
                    <a:pt x="5522" y="415"/>
                  </a:cubicBezTo>
                  <a:cubicBezTo>
                    <a:pt x="5688" y="958"/>
                    <a:pt x="5758" y="1549"/>
                    <a:pt x="5877" y="2116"/>
                  </a:cubicBezTo>
                  <a:cubicBezTo>
                    <a:pt x="6018" y="2707"/>
                    <a:pt x="6160" y="3297"/>
                    <a:pt x="6349" y="3865"/>
                  </a:cubicBezTo>
                  <a:cubicBezTo>
                    <a:pt x="6656" y="5022"/>
                    <a:pt x="7082" y="6133"/>
                    <a:pt x="7460" y="7267"/>
                  </a:cubicBezTo>
                  <a:cubicBezTo>
                    <a:pt x="7469" y="7305"/>
                    <a:pt x="7501" y="7320"/>
                    <a:pt x="7533" y="7320"/>
                  </a:cubicBezTo>
                  <a:cubicBezTo>
                    <a:pt x="7582" y="7320"/>
                    <a:pt x="7630" y="7286"/>
                    <a:pt x="7601" y="7243"/>
                  </a:cubicBezTo>
                  <a:cubicBezTo>
                    <a:pt x="7223" y="6109"/>
                    <a:pt x="6822" y="4999"/>
                    <a:pt x="6491" y="3841"/>
                  </a:cubicBezTo>
                  <a:cubicBezTo>
                    <a:pt x="6302" y="3274"/>
                    <a:pt x="6160" y="2707"/>
                    <a:pt x="6042" y="2163"/>
                  </a:cubicBezTo>
                  <a:cubicBezTo>
                    <a:pt x="5900" y="1573"/>
                    <a:pt x="5829" y="935"/>
                    <a:pt x="5664" y="391"/>
                  </a:cubicBezTo>
                  <a:cubicBezTo>
                    <a:pt x="5654" y="350"/>
                    <a:pt x="5616" y="331"/>
                    <a:pt x="5581" y="331"/>
                  </a:cubicBezTo>
                  <a:close/>
                  <a:moveTo>
                    <a:pt x="9488" y="291"/>
                  </a:moveTo>
                  <a:cubicBezTo>
                    <a:pt x="9459" y="291"/>
                    <a:pt x="9430" y="306"/>
                    <a:pt x="9421" y="344"/>
                  </a:cubicBezTo>
                  <a:cubicBezTo>
                    <a:pt x="9303" y="911"/>
                    <a:pt x="9043" y="1455"/>
                    <a:pt x="8877" y="1998"/>
                  </a:cubicBezTo>
                  <a:cubicBezTo>
                    <a:pt x="8712" y="2589"/>
                    <a:pt x="8523" y="3156"/>
                    <a:pt x="8405" y="3746"/>
                  </a:cubicBezTo>
                  <a:cubicBezTo>
                    <a:pt x="8121" y="4904"/>
                    <a:pt x="7909" y="6085"/>
                    <a:pt x="7672" y="7267"/>
                  </a:cubicBezTo>
                  <a:cubicBezTo>
                    <a:pt x="7632" y="7320"/>
                    <a:pt x="7667" y="7351"/>
                    <a:pt x="7709" y="7351"/>
                  </a:cubicBezTo>
                  <a:cubicBezTo>
                    <a:pt x="7729" y="7351"/>
                    <a:pt x="7751" y="7344"/>
                    <a:pt x="7767" y="7329"/>
                  </a:cubicBezTo>
                  <a:lnTo>
                    <a:pt x="7767" y="7329"/>
                  </a:lnTo>
                  <a:cubicBezTo>
                    <a:pt x="7756" y="7376"/>
                    <a:pt x="7800" y="7421"/>
                    <a:pt x="7857" y="7421"/>
                  </a:cubicBezTo>
                  <a:cubicBezTo>
                    <a:pt x="7873" y="7421"/>
                    <a:pt x="7891" y="7417"/>
                    <a:pt x="7909" y="7409"/>
                  </a:cubicBezTo>
                  <a:cubicBezTo>
                    <a:pt x="8665" y="6487"/>
                    <a:pt x="9468" y="5613"/>
                    <a:pt x="10295" y="4715"/>
                  </a:cubicBezTo>
                  <a:lnTo>
                    <a:pt x="11547" y="3486"/>
                  </a:lnTo>
                  <a:cubicBezTo>
                    <a:pt x="11972" y="3061"/>
                    <a:pt x="12492" y="2707"/>
                    <a:pt x="12894" y="2281"/>
                  </a:cubicBezTo>
                  <a:cubicBezTo>
                    <a:pt x="12949" y="2226"/>
                    <a:pt x="12904" y="2141"/>
                    <a:pt x="12836" y="2141"/>
                  </a:cubicBezTo>
                  <a:cubicBezTo>
                    <a:pt x="12817" y="2141"/>
                    <a:pt x="12796" y="2148"/>
                    <a:pt x="12776" y="2163"/>
                  </a:cubicBezTo>
                  <a:cubicBezTo>
                    <a:pt x="12398" y="2589"/>
                    <a:pt x="11902" y="2919"/>
                    <a:pt x="11476" y="3297"/>
                  </a:cubicBezTo>
                  <a:lnTo>
                    <a:pt x="10177" y="4597"/>
                  </a:lnTo>
                  <a:cubicBezTo>
                    <a:pt x="9350" y="5471"/>
                    <a:pt x="8594" y="6369"/>
                    <a:pt x="7790" y="7290"/>
                  </a:cubicBezTo>
                  <a:cubicBezTo>
                    <a:pt x="8003" y="6109"/>
                    <a:pt x="8239" y="4928"/>
                    <a:pt x="8523" y="3770"/>
                  </a:cubicBezTo>
                  <a:cubicBezTo>
                    <a:pt x="8665" y="3203"/>
                    <a:pt x="8830" y="2660"/>
                    <a:pt x="8995" y="2092"/>
                  </a:cubicBezTo>
                  <a:cubicBezTo>
                    <a:pt x="9184" y="1525"/>
                    <a:pt x="9444" y="958"/>
                    <a:pt x="9562" y="368"/>
                  </a:cubicBezTo>
                  <a:cubicBezTo>
                    <a:pt x="9577" y="325"/>
                    <a:pt x="9531" y="291"/>
                    <a:pt x="9488" y="291"/>
                  </a:cubicBezTo>
                  <a:close/>
                  <a:moveTo>
                    <a:pt x="2265" y="2280"/>
                  </a:moveTo>
                  <a:cubicBezTo>
                    <a:pt x="2215" y="2280"/>
                    <a:pt x="2161" y="2352"/>
                    <a:pt x="2214" y="2423"/>
                  </a:cubicBezTo>
                  <a:cubicBezTo>
                    <a:pt x="2640" y="2801"/>
                    <a:pt x="2994" y="3297"/>
                    <a:pt x="3396" y="3723"/>
                  </a:cubicBezTo>
                  <a:cubicBezTo>
                    <a:pt x="3797" y="4172"/>
                    <a:pt x="4223" y="4597"/>
                    <a:pt x="4648" y="5022"/>
                  </a:cubicBezTo>
                  <a:cubicBezTo>
                    <a:pt x="5522" y="5849"/>
                    <a:pt x="6420" y="6605"/>
                    <a:pt x="7341" y="7409"/>
                  </a:cubicBezTo>
                  <a:cubicBezTo>
                    <a:pt x="7359" y="7426"/>
                    <a:pt x="7379" y="7433"/>
                    <a:pt x="7398" y="7433"/>
                  </a:cubicBezTo>
                  <a:cubicBezTo>
                    <a:pt x="7459" y="7433"/>
                    <a:pt x="7513" y="7362"/>
                    <a:pt x="7460" y="7290"/>
                  </a:cubicBezTo>
                  <a:cubicBezTo>
                    <a:pt x="6538" y="6534"/>
                    <a:pt x="5664" y="5731"/>
                    <a:pt x="4766" y="4904"/>
                  </a:cubicBezTo>
                  <a:lnTo>
                    <a:pt x="3537" y="3652"/>
                  </a:lnTo>
                  <a:cubicBezTo>
                    <a:pt x="3112" y="3227"/>
                    <a:pt x="2758" y="2707"/>
                    <a:pt x="2309" y="2305"/>
                  </a:cubicBezTo>
                  <a:cubicBezTo>
                    <a:pt x="2297" y="2288"/>
                    <a:pt x="2282" y="2280"/>
                    <a:pt x="2265" y="2280"/>
                  </a:cubicBezTo>
                  <a:close/>
                  <a:moveTo>
                    <a:pt x="15155" y="6880"/>
                  </a:moveTo>
                  <a:cubicBezTo>
                    <a:pt x="15143" y="6880"/>
                    <a:pt x="15130" y="6883"/>
                    <a:pt x="15115" y="6889"/>
                  </a:cubicBezTo>
                  <a:cubicBezTo>
                    <a:pt x="14099" y="7125"/>
                    <a:pt x="13083" y="7172"/>
                    <a:pt x="12043" y="7243"/>
                  </a:cubicBezTo>
                  <a:cubicBezTo>
                    <a:pt x="10980" y="7290"/>
                    <a:pt x="9917" y="7361"/>
                    <a:pt x="8854" y="7385"/>
                  </a:cubicBezTo>
                  <a:cubicBezTo>
                    <a:pt x="8759" y="7385"/>
                    <a:pt x="8759" y="7527"/>
                    <a:pt x="8854" y="7527"/>
                  </a:cubicBezTo>
                  <a:cubicBezTo>
                    <a:pt x="9964" y="7480"/>
                    <a:pt x="11098" y="7432"/>
                    <a:pt x="12185" y="7361"/>
                  </a:cubicBezTo>
                  <a:cubicBezTo>
                    <a:pt x="13177" y="7290"/>
                    <a:pt x="14193" y="7243"/>
                    <a:pt x="15162" y="7007"/>
                  </a:cubicBezTo>
                  <a:cubicBezTo>
                    <a:pt x="15245" y="7007"/>
                    <a:pt x="15237" y="6880"/>
                    <a:pt x="15155" y="6880"/>
                  </a:cubicBezTo>
                  <a:close/>
                  <a:moveTo>
                    <a:pt x="395" y="5637"/>
                  </a:moveTo>
                  <a:cubicBezTo>
                    <a:pt x="324" y="5660"/>
                    <a:pt x="253" y="5826"/>
                    <a:pt x="371" y="5826"/>
                  </a:cubicBezTo>
                  <a:cubicBezTo>
                    <a:pt x="938" y="5944"/>
                    <a:pt x="1458" y="6180"/>
                    <a:pt x="2025" y="6345"/>
                  </a:cubicBezTo>
                  <a:cubicBezTo>
                    <a:pt x="2616" y="6511"/>
                    <a:pt x="3183" y="6700"/>
                    <a:pt x="3774" y="6818"/>
                  </a:cubicBezTo>
                  <a:cubicBezTo>
                    <a:pt x="4908" y="7101"/>
                    <a:pt x="6089" y="7314"/>
                    <a:pt x="7271" y="7550"/>
                  </a:cubicBezTo>
                  <a:cubicBezTo>
                    <a:pt x="7278" y="7552"/>
                    <a:pt x="7285" y="7553"/>
                    <a:pt x="7291" y="7553"/>
                  </a:cubicBezTo>
                  <a:cubicBezTo>
                    <a:pt x="7368" y="7553"/>
                    <a:pt x="7383" y="7430"/>
                    <a:pt x="7318" y="7409"/>
                  </a:cubicBezTo>
                  <a:cubicBezTo>
                    <a:pt x="6136" y="7196"/>
                    <a:pt x="4955" y="6960"/>
                    <a:pt x="3797" y="6676"/>
                  </a:cubicBezTo>
                  <a:cubicBezTo>
                    <a:pt x="3230" y="6511"/>
                    <a:pt x="2687" y="6369"/>
                    <a:pt x="2120" y="6204"/>
                  </a:cubicBezTo>
                  <a:cubicBezTo>
                    <a:pt x="1553" y="6015"/>
                    <a:pt x="986" y="5755"/>
                    <a:pt x="395" y="5637"/>
                  </a:cubicBezTo>
                  <a:close/>
                  <a:moveTo>
                    <a:pt x="14816" y="5463"/>
                  </a:moveTo>
                  <a:cubicBezTo>
                    <a:pt x="14806" y="5463"/>
                    <a:pt x="14796" y="5465"/>
                    <a:pt x="14784" y="5471"/>
                  </a:cubicBezTo>
                  <a:cubicBezTo>
                    <a:pt x="14217" y="5637"/>
                    <a:pt x="13626" y="5707"/>
                    <a:pt x="13083" y="5826"/>
                  </a:cubicBezTo>
                  <a:cubicBezTo>
                    <a:pt x="12516" y="5967"/>
                    <a:pt x="11925" y="6109"/>
                    <a:pt x="11335" y="6298"/>
                  </a:cubicBezTo>
                  <a:cubicBezTo>
                    <a:pt x="10177" y="6605"/>
                    <a:pt x="9043" y="7031"/>
                    <a:pt x="7932" y="7409"/>
                  </a:cubicBezTo>
                  <a:cubicBezTo>
                    <a:pt x="7849" y="7429"/>
                    <a:pt x="7857" y="7559"/>
                    <a:pt x="7924" y="7559"/>
                  </a:cubicBezTo>
                  <a:cubicBezTo>
                    <a:pt x="7933" y="7559"/>
                    <a:pt x="7944" y="7556"/>
                    <a:pt x="7956" y="7550"/>
                  </a:cubicBezTo>
                  <a:cubicBezTo>
                    <a:pt x="9090" y="7172"/>
                    <a:pt x="10200" y="6771"/>
                    <a:pt x="11358" y="6440"/>
                  </a:cubicBezTo>
                  <a:cubicBezTo>
                    <a:pt x="11925" y="6251"/>
                    <a:pt x="12492" y="6109"/>
                    <a:pt x="13036" y="5991"/>
                  </a:cubicBezTo>
                  <a:cubicBezTo>
                    <a:pt x="13626" y="5873"/>
                    <a:pt x="14264" y="5826"/>
                    <a:pt x="14808" y="5613"/>
                  </a:cubicBezTo>
                  <a:cubicBezTo>
                    <a:pt x="14891" y="5592"/>
                    <a:pt x="14883" y="5463"/>
                    <a:pt x="14816" y="5463"/>
                  </a:cubicBezTo>
                  <a:close/>
                  <a:moveTo>
                    <a:pt x="132" y="6762"/>
                  </a:moveTo>
                  <a:cubicBezTo>
                    <a:pt x="73" y="6762"/>
                    <a:pt x="29" y="6889"/>
                    <a:pt x="111" y="6889"/>
                  </a:cubicBezTo>
                  <a:cubicBezTo>
                    <a:pt x="2025" y="7314"/>
                    <a:pt x="3939" y="7550"/>
                    <a:pt x="5924" y="7598"/>
                  </a:cubicBezTo>
                  <a:cubicBezTo>
                    <a:pt x="6018" y="7598"/>
                    <a:pt x="6018" y="7432"/>
                    <a:pt x="5924" y="7432"/>
                  </a:cubicBezTo>
                  <a:cubicBezTo>
                    <a:pt x="3986" y="7409"/>
                    <a:pt x="2049" y="7172"/>
                    <a:pt x="159" y="6771"/>
                  </a:cubicBezTo>
                  <a:cubicBezTo>
                    <a:pt x="150" y="6765"/>
                    <a:pt x="141" y="6762"/>
                    <a:pt x="132" y="6762"/>
                  </a:cubicBezTo>
                  <a:close/>
                  <a:moveTo>
                    <a:pt x="6396" y="7645"/>
                  </a:moveTo>
                  <a:cubicBezTo>
                    <a:pt x="5286" y="7716"/>
                    <a:pt x="4152" y="7739"/>
                    <a:pt x="3065" y="7834"/>
                  </a:cubicBezTo>
                  <a:cubicBezTo>
                    <a:pt x="2049" y="7881"/>
                    <a:pt x="1057" y="7952"/>
                    <a:pt x="88" y="8188"/>
                  </a:cubicBezTo>
                  <a:cubicBezTo>
                    <a:pt x="1" y="8210"/>
                    <a:pt x="14" y="8333"/>
                    <a:pt x="91" y="8333"/>
                  </a:cubicBezTo>
                  <a:cubicBezTo>
                    <a:pt x="97" y="8333"/>
                    <a:pt x="104" y="8332"/>
                    <a:pt x="111" y="8330"/>
                  </a:cubicBezTo>
                  <a:cubicBezTo>
                    <a:pt x="1104" y="8094"/>
                    <a:pt x="2143" y="8023"/>
                    <a:pt x="3183" y="7976"/>
                  </a:cubicBezTo>
                  <a:cubicBezTo>
                    <a:pt x="4270" y="7881"/>
                    <a:pt x="5333" y="7834"/>
                    <a:pt x="6396" y="7787"/>
                  </a:cubicBezTo>
                  <a:cubicBezTo>
                    <a:pt x="6491" y="7787"/>
                    <a:pt x="6491" y="7645"/>
                    <a:pt x="6396" y="7645"/>
                  </a:cubicBezTo>
                  <a:close/>
                  <a:moveTo>
                    <a:pt x="9326" y="7598"/>
                  </a:moveTo>
                  <a:cubicBezTo>
                    <a:pt x="9232" y="7598"/>
                    <a:pt x="9232" y="7739"/>
                    <a:pt x="9326" y="7739"/>
                  </a:cubicBezTo>
                  <a:cubicBezTo>
                    <a:pt x="11264" y="7763"/>
                    <a:pt x="13177" y="7999"/>
                    <a:pt x="15068" y="8425"/>
                  </a:cubicBezTo>
                  <a:cubicBezTo>
                    <a:pt x="15079" y="8426"/>
                    <a:pt x="15089" y="8427"/>
                    <a:pt x="15098" y="8427"/>
                  </a:cubicBezTo>
                  <a:cubicBezTo>
                    <a:pt x="15212" y="8427"/>
                    <a:pt x="15226" y="8306"/>
                    <a:pt x="15139" y="8306"/>
                  </a:cubicBezTo>
                  <a:cubicBezTo>
                    <a:pt x="13225" y="7858"/>
                    <a:pt x="11311" y="7621"/>
                    <a:pt x="9326" y="7598"/>
                  </a:cubicBezTo>
                  <a:close/>
                  <a:moveTo>
                    <a:pt x="7983" y="7619"/>
                  </a:moveTo>
                  <a:cubicBezTo>
                    <a:pt x="7905" y="7619"/>
                    <a:pt x="7890" y="7741"/>
                    <a:pt x="7956" y="7763"/>
                  </a:cubicBezTo>
                  <a:cubicBezTo>
                    <a:pt x="9137" y="7976"/>
                    <a:pt x="10319" y="8212"/>
                    <a:pt x="11476" y="8495"/>
                  </a:cubicBezTo>
                  <a:cubicBezTo>
                    <a:pt x="12043" y="8661"/>
                    <a:pt x="12587" y="8803"/>
                    <a:pt x="13154" y="8968"/>
                  </a:cubicBezTo>
                  <a:cubicBezTo>
                    <a:pt x="13721" y="9157"/>
                    <a:pt x="14288" y="9417"/>
                    <a:pt x="14879" y="9535"/>
                  </a:cubicBezTo>
                  <a:cubicBezTo>
                    <a:pt x="14926" y="9511"/>
                    <a:pt x="14997" y="9370"/>
                    <a:pt x="14902" y="9370"/>
                  </a:cubicBezTo>
                  <a:cubicBezTo>
                    <a:pt x="14335" y="9228"/>
                    <a:pt x="13815" y="9015"/>
                    <a:pt x="13248" y="8826"/>
                  </a:cubicBezTo>
                  <a:cubicBezTo>
                    <a:pt x="12658" y="8661"/>
                    <a:pt x="12091" y="8472"/>
                    <a:pt x="11500" y="8354"/>
                  </a:cubicBezTo>
                  <a:cubicBezTo>
                    <a:pt x="10366" y="8070"/>
                    <a:pt x="9184" y="7858"/>
                    <a:pt x="8003" y="7621"/>
                  </a:cubicBezTo>
                  <a:cubicBezTo>
                    <a:pt x="7996" y="7619"/>
                    <a:pt x="7989" y="7619"/>
                    <a:pt x="7983" y="7619"/>
                  </a:cubicBezTo>
                  <a:close/>
                  <a:moveTo>
                    <a:pt x="7291" y="7619"/>
                  </a:moveTo>
                  <a:cubicBezTo>
                    <a:pt x="7285" y="7619"/>
                    <a:pt x="7278" y="7619"/>
                    <a:pt x="7271" y="7621"/>
                  </a:cubicBezTo>
                  <a:cubicBezTo>
                    <a:pt x="6160" y="7999"/>
                    <a:pt x="5026" y="8425"/>
                    <a:pt x="3892" y="8732"/>
                  </a:cubicBezTo>
                  <a:cubicBezTo>
                    <a:pt x="3325" y="8921"/>
                    <a:pt x="2758" y="9063"/>
                    <a:pt x="2214" y="9181"/>
                  </a:cubicBezTo>
                  <a:cubicBezTo>
                    <a:pt x="1624" y="9299"/>
                    <a:pt x="986" y="9370"/>
                    <a:pt x="442" y="9559"/>
                  </a:cubicBezTo>
                  <a:cubicBezTo>
                    <a:pt x="355" y="9602"/>
                    <a:pt x="368" y="9727"/>
                    <a:pt x="446" y="9727"/>
                  </a:cubicBezTo>
                  <a:cubicBezTo>
                    <a:pt x="452" y="9727"/>
                    <a:pt x="459" y="9726"/>
                    <a:pt x="466" y="9724"/>
                  </a:cubicBezTo>
                  <a:cubicBezTo>
                    <a:pt x="1033" y="9535"/>
                    <a:pt x="1624" y="9488"/>
                    <a:pt x="2167" y="9370"/>
                  </a:cubicBezTo>
                  <a:cubicBezTo>
                    <a:pt x="2758" y="9204"/>
                    <a:pt x="3348" y="9063"/>
                    <a:pt x="3916" y="8897"/>
                  </a:cubicBezTo>
                  <a:cubicBezTo>
                    <a:pt x="5073" y="8566"/>
                    <a:pt x="6184" y="8141"/>
                    <a:pt x="7318" y="7763"/>
                  </a:cubicBezTo>
                  <a:cubicBezTo>
                    <a:pt x="7383" y="7741"/>
                    <a:pt x="7368" y="7619"/>
                    <a:pt x="7291" y="7619"/>
                  </a:cubicBezTo>
                  <a:close/>
                  <a:moveTo>
                    <a:pt x="6110" y="8296"/>
                  </a:moveTo>
                  <a:cubicBezTo>
                    <a:pt x="6096" y="8296"/>
                    <a:pt x="6081" y="8299"/>
                    <a:pt x="6066" y="8306"/>
                  </a:cubicBezTo>
                  <a:cubicBezTo>
                    <a:pt x="4388" y="9252"/>
                    <a:pt x="2592" y="10008"/>
                    <a:pt x="726" y="10575"/>
                  </a:cubicBezTo>
                  <a:cubicBezTo>
                    <a:pt x="639" y="10597"/>
                    <a:pt x="672" y="10719"/>
                    <a:pt x="734" y="10719"/>
                  </a:cubicBezTo>
                  <a:cubicBezTo>
                    <a:pt x="739" y="10719"/>
                    <a:pt x="744" y="10718"/>
                    <a:pt x="749" y="10716"/>
                  </a:cubicBezTo>
                  <a:cubicBezTo>
                    <a:pt x="2616" y="10149"/>
                    <a:pt x="4412" y="9370"/>
                    <a:pt x="6136" y="8425"/>
                  </a:cubicBezTo>
                  <a:cubicBezTo>
                    <a:pt x="6236" y="8385"/>
                    <a:pt x="6185" y="8296"/>
                    <a:pt x="6110" y="8296"/>
                  </a:cubicBezTo>
                  <a:close/>
                  <a:moveTo>
                    <a:pt x="8805" y="7996"/>
                  </a:moveTo>
                  <a:cubicBezTo>
                    <a:pt x="8724" y="7996"/>
                    <a:pt x="8671" y="8096"/>
                    <a:pt x="8736" y="8117"/>
                  </a:cubicBezTo>
                  <a:cubicBezTo>
                    <a:pt x="9704" y="8614"/>
                    <a:pt x="10720" y="9157"/>
                    <a:pt x="11713" y="9653"/>
                  </a:cubicBezTo>
                  <a:cubicBezTo>
                    <a:pt x="12610" y="10102"/>
                    <a:pt x="13508" y="10551"/>
                    <a:pt x="14453" y="10835"/>
                  </a:cubicBezTo>
                  <a:cubicBezTo>
                    <a:pt x="14466" y="10847"/>
                    <a:pt x="14477" y="10852"/>
                    <a:pt x="14488" y="10852"/>
                  </a:cubicBezTo>
                  <a:cubicBezTo>
                    <a:pt x="14537" y="10852"/>
                    <a:pt x="14559" y="10736"/>
                    <a:pt x="14501" y="10716"/>
                  </a:cubicBezTo>
                  <a:cubicBezTo>
                    <a:pt x="13485" y="10433"/>
                    <a:pt x="12563" y="9960"/>
                    <a:pt x="11665" y="9488"/>
                  </a:cubicBezTo>
                  <a:cubicBezTo>
                    <a:pt x="10720" y="9015"/>
                    <a:pt x="9775" y="8495"/>
                    <a:pt x="8830" y="7999"/>
                  </a:cubicBezTo>
                  <a:cubicBezTo>
                    <a:pt x="8821" y="7997"/>
                    <a:pt x="8813" y="7996"/>
                    <a:pt x="8805" y="7996"/>
                  </a:cubicBezTo>
                  <a:close/>
                  <a:moveTo>
                    <a:pt x="6621" y="8225"/>
                  </a:moveTo>
                  <a:cubicBezTo>
                    <a:pt x="6609" y="8225"/>
                    <a:pt x="6597" y="8228"/>
                    <a:pt x="6585" y="8236"/>
                  </a:cubicBezTo>
                  <a:cubicBezTo>
                    <a:pt x="5640" y="8826"/>
                    <a:pt x="4695" y="9441"/>
                    <a:pt x="3774" y="10079"/>
                  </a:cubicBezTo>
                  <a:cubicBezTo>
                    <a:pt x="2947" y="10622"/>
                    <a:pt x="2096" y="11165"/>
                    <a:pt x="1364" y="11874"/>
                  </a:cubicBezTo>
                  <a:cubicBezTo>
                    <a:pt x="1324" y="11914"/>
                    <a:pt x="1384" y="12003"/>
                    <a:pt x="1446" y="12003"/>
                  </a:cubicBezTo>
                  <a:cubicBezTo>
                    <a:pt x="1458" y="12003"/>
                    <a:pt x="1470" y="12000"/>
                    <a:pt x="1482" y="11992"/>
                  </a:cubicBezTo>
                  <a:cubicBezTo>
                    <a:pt x="2262" y="11284"/>
                    <a:pt x="3112" y="10693"/>
                    <a:pt x="3963" y="10126"/>
                  </a:cubicBezTo>
                  <a:cubicBezTo>
                    <a:pt x="4861" y="9511"/>
                    <a:pt x="5782" y="8944"/>
                    <a:pt x="6656" y="8354"/>
                  </a:cubicBezTo>
                  <a:cubicBezTo>
                    <a:pt x="6736" y="8314"/>
                    <a:pt x="6682" y="8225"/>
                    <a:pt x="6621" y="8225"/>
                  </a:cubicBezTo>
                  <a:close/>
                  <a:moveTo>
                    <a:pt x="9045" y="8431"/>
                  </a:moveTo>
                  <a:cubicBezTo>
                    <a:pt x="8982" y="8431"/>
                    <a:pt x="8956" y="8547"/>
                    <a:pt x="8995" y="8566"/>
                  </a:cubicBezTo>
                  <a:cubicBezTo>
                    <a:pt x="10673" y="9559"/>
                    <a:pt x="12209" y="10716"/>
                    <a:pt x="13626" y="12040"/>
                  </a:cubicBezTo>
                  <a:cubicBezTo>
                    <a:pt x="13644" y="12057"/>
                    <a:pt x="13664" y="12064"/>
                    <a:pt x="13683" y="12064"/>
                  </a:cubicBezTo>
                  <a:cubicBezTo>
                    <a:pt x="13744" y="12064"/>
                    <a:pt x="13798" y="11993"/>
                    <a:pt x="13745" y="11921"/>
                  </a:cubicBezTo>
                  <a:cubicBezTo>
                    <a:pt x="12327" y="10598"/>
                    <a:pt x="10767" y="9441"/>
                    <a:pt x="9090" y="8448"/>
                  </a:cubicBezTo>
                  <a:cubicBezTo>
                    <a:pt x="9073" y="8436"/>
                    <a:pt x="9058" y="8431"/>
                    <a:pt x="9045" y="8431"/>
                  </a:cubicBezTo>
                  <a:close/>
                  <a:moveTo>
                    <a:pt x="7387" y="7752"/>
                  </a:moveTo>
                  <a:cubicBezTo>
                    <a:pt x="7372" y="7752"/>
                    <a:pt x="7357" y="7755"/>
                    <a:pt x="7341" y="7763"/>
                  </a:cubicBezTo>
                  <a:cubicBezTo>
                    <a:pt x="6585" y="8684"/>
                    <a:pt x="5782" y="9559"/>
                    <a:pt x="4955" y="10457"/>
                  </a:cubicBezTo>
                  <a:lnTo>
                    <a:pt x="3703" y="11685"/>
                  </a:lnTo>
                  <a:cubicBezTo>
                    <a:pt x="3278" y="12110"/>
                    <a:pt x="2758" y="12465"/>
                    <a:pt x="2356" y="12914"/>
                  </a:cubicBezTo>
                  <a:cubicBezTo>
                    <a:pt x="2297" y="12953"/>
                    <a:pt x="2354" y="13043"/>
                    <a:pt x="2429" y="13043"/>
                  </a:cubicBezTo>
                  <a:cubicBezTo>
                    <a:pt x="2444" y="13043"/>
                    <a:pt x="2459" y="13040"/>
                    <a:pt x="2474" y="13032"/>
                  </a:cubicBezTo>
                  <a:cubicBezTo>
                    <a:pt x="2852" y="12583"/>
                    <a:pt x="3348" y="12252"/>
                    <a:pt x="3774" y="11874"/>
                  </a:cubicBezTo>
                  <a:lnTo>
                    <a:pt x="5073" y="10575"/>
                  </a:lnTo>
                  <a:cubicBezTo>
                    <a:pt x="5900" y="9724"/>
                    <a:pt x="6656" y="8803"/>
                    <a:pt x="7460" y="7881"/>
                  </a:cubicBezTo>
                  <a:cubicBezTo>
                    <a:pt x="7519" y="7842"/>
                    <a:pt x="7462" y="7752"/>
                    <a:pt x="7387" y="7752"/>
                  </a:cubicBezTo>
                  <a:close/>
                  <a:moveTo>
                    <a:pt x="6698" y="8949"/>
                  </a:moveTo>
                  <a:cubicBezTo>
                    <a:pt x="6676" y="8949"/>
                    <a:pt x="6652" y="8955"/>
                    <a:pt x="6633" y="8968"/>
                  </a:cubicBezTo>
                  <a:cubicBezTo>
                    <a:pt x="5640" y="10669"/>
                    <a:pt x="4483" y="12181"/>
                    <a:pt x="3159" y="13623"/>
                  </a:cubicBezTo>
                  <a:cubicBezTo>
                    <a:pt x="3100" y="13662"/>
                    <a:pt x="3157" y="13752"/>
                    <a:pt x="3232" y="13752"/>
                  </a:cubicBezTo>
                  <a:cubicBezTo>
                    <a:pt x="3247" y="13752"/>
                    <a:pt x="3262" y="13748"/>
                    <a:pt x="3278" y="13741"/>
                  </a:cubicBezTo>
                  <a:cubicBezTo>
                    <a:pt x="4601" y="12276"/>
                    <a:pt x="5782" y="10716"/>
                    <a:pt x="6774" y="9039"/>
                  </a:cubicBezTo>
                  <a:cubicBezTo>
                    <a:pt x="6808" y="8988"/>
                    <a:pt x="6757" y="8949"/>
                    <a:pt x="6698" y="8949"/>
                  </a:cubicBezTo>
                  <a:close/>
                  <a:moveTo>
                    <a:pt x="8349" y="8503"/>
                  </a:moveTo>
                  <a:cubicBezTo>
                    <a:pt x="8301" y="8503"/>
                    <a:pt x="8254" y="8564"/>
                    <a:pt x="8287" y="8614"/>
                  </a:cubicBezTo>
                  <a:cubicBezTo>
                    <a:pt x="8877" y="9559"/>
                    <a:pt x="9492" y="10504"/>
                    <a:pt x="10130" y="11425"/>
                  </a:cubicBezTo>
                  <a:cubicBezTo>
                    <a:pt x="10673" y="12252"/>
                    <a:pt x="11216" y="13103"/>
                    <a:pt x="11925" y="13812"/>
                  </a:cubicBezTo>
                  <a:cubicBezTo>
                    <a:pt x="11937" y="13829"/>
                    <a:pt x="11952" y="13836"/>
                    <a:pt x="11969" y="13836"/>
                  </a:cubicBezTo>
                  <a:cubicBezTo>
                    <a:pt x="12020" y="13836"/>
                    <a:pt x="12079" y="13765"/>
                    <a:pt x="12043" y="13693"/>
                  </a:cubicBezTo>
                  <a:cubicBezTo>
                    <a:pt x="11264" y="12961"/>
                    <a:pt x="10720" y="12110"/>
                    <a:pt x="10153" y="11213"/>
                  </a:cubicBezTo>
                  <a:cubicBezTo>
                    <a:pt x="9562" y="10338"/>
                    <a:pt x="8995" y="9417"/>
                    <a:pt x="8405" y="8543"/>
                  </a:cubicBezTo>
                  <a:cubicBezTo>
                    <a:pt x="8390" y="8514"/>
                    <a:pt x="8370" y="8503"/>
                    <a:pt x="8349" y="8503"/>
                  </a:cubicBezTo>
                  <a:close/>
                  <a:moveTo>
                    <a:pt x="7121" y="8632"/>
                  </a:moveTo>
                  <a:cubicBezTo>
                    <a:pt x="7104" y="8632"/>
                    <a:pt x="7089" y="8640"/>
                    <a:pt x="7082" y="8661"/>
                  </a:cubicBezTo>
                  <a:cubicBezTo>
                    <a:pt x="6585" y="9630"/>
                    <a:pt x="6042" y="10622"/>
                    <a:pt x="5546" y="11638"/>
                  </a:cubicBezTo>
                  <a:cubicBezTo>
                    <a:pt x="5097" y="12512"/>
                    <a:pt x="4648" y="13434"/>
                    <a:pt x="4364" y="14379"/>
                  </a:cubicBezTo>
                  <a:cubicBezTo>
                    <a:pt x="4351" y="14432"/>
                    <a:pt x="4390" y="14462"/>
                    <a:pt x="4431" y="14462"/>
                  </a:cubicBezTo>
                  <a:cubicBezTo>
                    <a:pt x="4463" y="14462"/>
                    <a:pt x="4496" y="14444"/>
                    <a:pt x="4506" y="14402"/>
                  </a:cubicBezTo>
                  <a:cubicBezTo>
                    <a:pt x="4813" y="13410"/>
                    <a:pt x="5286" y="12488"/>
                    <a:pt x="5758" y="11567"/>
                  </a:cubicBezTo>
                  <a:cubicBezTo>
                    <a:pt x="6231" y="10622"/>
                    <a:pt x="6704" y="9677"/>
                    <a:pt x="7200" y="8732"/>
                  </a:cubicBezTo>
                  <a:cubicBezTo>
                    <a:pt x="7216" y="8682"/>
                    <a:pt x="7162" y="8632"/>
                    <a:pt x="7121" y="8632"/>
                  </a:cubicBezTo>
                  <a:close/>
                  <a:moveTo>
                    <a:pt x="8416" y="9023"/>
                  </a:moveTo>
                  <a:cubicBezTo>
                    <a:pt x="8362" y="9023"/>
                    <a:pt x="8308" y="9084"/>
                    <a:pt x="8357" y="9133"/>
                  </a:cubicBezTo>
                  <a:cubicBezTo>
                    <a:pt x="9303" y="10811"/>
                    <a:pt x="10059" y="12607"/>
                    <a:pt x="10626" y="14473"/>
                  </a:cubicBezTo>
                  <a:cubicBezTo>
                    <a:pt x="10635" y="14511"/>
                    <a:pt x="10664" y="14526"/>
                    <a:pt x="10693" y="14526"/>
                  </a:cubicBezTo>
                  <a:cubicBezTo>
                    <a:pt x="10736" y="14526"/>
                    <a:pt x="10782" y="14492"/>
                    <a:pt x="10767" y="14450"/>
                  </a:cubicBezTo>
                  <a:cubicBezTo>
                    <a:pt x="10200" y="12583"/>
                    <a:pt x="9421" y="10787"/>
                    <a:pt x="8476" y="9063"/>
                  </a:cubicBezTo>
                  <a:cubicBezTo>
                    <a:pt x="8461" y="9034"/>
                    <a:pt x="8439" y="9023"/>
                    <a:pt x="8416" y="9023"/>
                  </a:cubicBezTo>
                  <a:close/>
                  <a:moveTo>
                    <a:pt x="7852" y="7738"/>
                  </a:moveTo>
                  <a:cubicBezTo>
                    <a:pt x="7800" y="7738"/>
                    <a:pt x="7753" y="7790"/>
                    <a:pt x="7773" y="7850"/>
                  </a:cubicBezTo>
                  <a:lnTo>
                    <a:pt x="7773" y="7850"/>
                  </a:lnTo>
                  <a:cubicBezTo>
                    <a:pt x="7759" y="7835"/>
                    <a:pt x="7738" y="7828"/>
                    <a:pt x="7717" y="7828"/>
                  </a:cubicBezTo>
                  <a:cubicBezTo>
                    <a:pt x="7668" y="7828"/>
                    <a:pt x="7620" y="7862"/>
                    <a:pt x="7649" y="7905"/>
                  </a:cubicBezTo>
                  <a:cubicBezTo>
                    <a:pt x="8027" y="9039"/>
                    <a:pt x="8428" y="10149"/>
                    <a:pt x="8759" y="11307"/>
                  </a:cubicBezTo>
                  <a:cubicBezTo>
                    <a:pt x="8948" y="11874"/>
                    <a:pt x="9090" y="12441"/>
                    <a:pt x="9208" y="12985"/>
                  </a:cubicBezTo>
                  <a:cubicBezTo>
                    <a:pt x="9326" y="13575"/>
                    <a:pt x="9373" y="14190"/>
                    <a:pt x="9586" y="14757"/>
                  </a:cubicBezTo>
                  <a:cubicBezTo>
                    <a:pt x="9596" y="14798"/>
                    <a:pt x="9630" y="14817"/>
                    <a:pt x="9661" y="14817"/>
                  </a:cubicBezTo>
                  <a:cubicBezTo>
                    <a:pt x="9702" y="14817"/>
                    <a:pt x="9741" y="14786"/>
                    <a:pt x="9728" y="14733"/>
                  </a:cubicBezTo>
                  <a:cubicBezTo>
                    <a:pt x="9562" y="14166"/>
                    <a:pt x="9492" y="13575"/>
                    <a:pt x="9373" y="13008"/>
                  </a:cubicBezTo>
                  <a:cubicBezTo>
                    <a:pt x="9232" y="12465"/>
                    <a:pt x="9090" y="11874"/>
                    <a:pt x="8901" y="11284"/>
                  </a:cubicBezTo>
                  <a:cubicBezTo>
                    <a:pt x="8570" y="10126"/>
                    <a:pt x="8168" y="9015"/>
                    <a:pt x="7790" y="7881"/>
                  </a:cubicBezTo>
                  <a:lnTo>
                    <a:pt x="7790" y="7881"/>
                  </a:lnTo>
                  <a:cubicBezTo>
                    <a:pt x="8712" y="8637"/>
                    <a:pt x="9586" y="9441"/>
                    <a:pt x="10484" y="10268"/>
                  </a:cubicBezTo>
                  <a:lnTo>
                    <a:pt x="11713" y="11520"/>
                  </a:lnTo>
                  <a:cubicBezTo>
                    <a:pt x="12138" y="11945"/>
                    <a:pt x="12492" y="12465"/>
                    <a:pt x="12918" y="12867"/>
                  </a:cubicBezTo>
                  <a:cubicBezTo>
                    <a:pt x="12935" y="12884"/>
                    <a:pt x="12955" y="12891"/>
                    <a:pt x="12974" y="12891"/>
                  </a:cubicBezTo>
                  <a:cubicBezTo>
                    <a:pt x="13035" y="12891"/>
                    <a:pt x="13089" y="12820"/>
                    <a:pt x="13036" y="12748"/>
                  </a:cubicBezTo>
                  <a:cubicBezTo>
                    <a:pt x="12587" y="12370"/>
                    <a:pt x="12280" y="11874"/>
                    <a:pt x="11854" y="11449"/>
                  </a:cubicBezTo>
                  <a:cubicBezTo>
                    <a:pt x="11453" y="11000"/>
                    <a:pt x="11027" y="10575"/>
                    <a:pt x="10602" y="10149"/>
                  </a:cubicBezTo>
                  <a:cubicBezTo>
                    <a:pt x="9728" y="9322"/>
                    <a:pt x="8830" y="8566"/>
                    <a:pt x="7909" y="7763"/>
                  </a:cubicBezTo>
                  <a:cubicBezTo>
                    <a:pt x="7891" y="7746"/>
                    <a:pt x="7871" y="7738"/>
                    <a:pt x="7852" y="7738"/>
                  </a:cubicBezTo>
                  <a:close/>
                  <a:moveTo>
                    <a:pt x="7532" y="7864"/>
                  </a:moveTo>
                  <a:cubicBezTo>
                    <a:pt x="7500" y="7864"/>
                    <a:pt x="7469" y="7877"/>
                    <a:pt x="7460" y="7905"/>
                  </a:cubicBezTo>
                  <a:cubicBezTo>
                    <a:pt x="7247" y="9086"/>
                    <a:pt x="7011" y="10268"/>
                    <a:pt x="6727" y="11425"/>
                  </a:cubicBezTo>
                  <a:cubicBezTo>
                    <a:pt x="6585" y="11992"/>
                    <a:pt x="6420" y="12559"/>
                    <a:pt x="6255" y="13103"/>
                  </a:cubicBezTo>
                  <a:cubicBezTo>
                    <a:pt x="6066" y="13670"/>
                    <a:pt x="5806" y="14237"/>
                    <a:pt x="5688" y="14828"/>
                  </a:cubicBezTo>
                  <a:cubicBezTo>
                    <a:pt x="5674" y="14881"/>
                    <a:pt x="5713" y="14911"/>
                    <a:pt x="5754" y="14911"/>
                  </a:cubicBezTo>
                  <a:cubicBezTo>
                    <a:pt x="5786" y="14911"/>
                    <a:pt x="5819" y="14893"/>
                    <a:pt x="5829" y="14851"/>
                  </a:cubicBezTo>
                  <a:cubicBezTo>
                    <a:pt x="5947" y="14284"/>
                    <a:pt x="6184" y="13764"/>
                    <a:pt x="6373" y="13197"/>
                  </a:cubicBezTo>
                  <a:cubicBezTo>
                    <a:pt x="6538" y="12607"/>
                    <a:pt x="6727" y="12040"/>
                    <a:pt x="6845" y="11449"/>
                  </a:cubicBezTo>
                  <a:cubicBezTo>
                    <a:pt x="7176" y="10268"/>
                    <a:pt x="7412" y="9086"/>
                    <a:pt x="7601" y="7952"/>
                  </a:cubicBezTo>
                  <a:cubicBezTo>
                    <a:pt x="7630" y="7895"/>
                    <a:pt x="7581" y="7864"/>
                    <a:pt x="7532" y="7864"/>
                  </a:cubicBezTo>
                  <a:close/>
                  <a:moveTo>
                    <a:pt x="7576" y="9207"/>
                  </a:moveTo>
                  <a:cubicBezTo>
                    <a:pt x="7529" y="9207"/>
                    <a:pt x="7483" y="9236"/>
                    <a:pt x="7483" y="9299"/>
                  </a:cubicBezTo>
                  <a:cubicBezTo>
                    <a:pt x="7460" y="11260"/>
                    <a:pt x="7223" y="13174"/>
                    <a:pt x="6822" y="15064"/>
                  </a:cubicBezTo>
                  <a:cubicBezTo>
                    <a:pt x="6795" y="15117"/>
                    <a:pt x="6836" y="15148"/>
                    <a:pt x="6880" y="15148"/>
                  </a:cubicBezTo>
                  <a:cubicBezTo>
                    <a:pt x="6915" y="15148"/>
                    <a:pt x="6953" y="15129"/>
                    <a:pt x="6963" y="15088"/>
                  </a:cubicBezTo>
                  <a:cubicBezTo>
                    <a:pt x="7412" y="13174"/>
                    <a:pt x="7649" y="11260"/>
                    <a:pt x="7672" y="9275"/>
                  </a:cubicBezTo>
                  <a:cubicBezTo>
                    <a:pt x="7661" y="9231"/>
                    <a:pt x="7618" y="9207"/>
                    <a:pt x="7576" y="9207"/>
                  </a:cubicBezTo>
                  <a:close/>
                  <a:moveTo>
                    <a:pt x="7743" y="8732"/>
                  </a:moveTo>
                  <a:cubicBezTo>
                    <a:pt x="7708" y="8732"/>
                    <a:pt x="7672" y="8755"/>
                    <a:pt x="7672" y="8803"/>
                  </a:cubicBezTo>
                  <a:cubicBezTo>
                    <a:pt x="7720" y="9913"/>
                    <a:pt x="7767" y="11047"/>
                    <a:pt x="7838" y="12134"/>
                  </a:cubicBezTo>
                  <a:cubicBezTo>
                    <a:pt x="7909" y="13150"/>
                    <a:pt x="7956" y="14142"/>
                    <a:pt x="8192" y="15111"/>
                  </a:cubicBezTo>
                  <a:cubicBezTo>
                    <a:pt x="8213" y="15153"/>
                    <a:pt x="8252" y="15171"/>
                    <a:pt x="8287" y="15171"/>
                  </a:cubicBezTo>
                  <a:cubicBezTo>
                    <a:pt x="8332" y="15171"/>
                    <a:pt x="8371" y="15141"/>
                    <a:pt x="8357" y="15088"/>
                  </a:cubicBezTo>
                  <a:cubicBezTo>
                    <a:pt x="8121" y="14095"/>
                    <a:pt x="8050" y="13056"/>
                    <a:pt x="8003" y="12016"/>
                  </a:cubicBezTo>
                  <a:cubicBezTo>
                    <a:pt x="7932" y="10929"/>
                    <a:pt x="7861" y="9866"/>
                    <a:pt x="7814" y="8803"/>
                  </a:cubicBezTo>
                  <a:cubicBezTo>
                    <a:pt x="7814" y="8755"/>
                    <a:pt x="7779" y="8732"/>
                    <a:pt x="7743" y="873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5"/>
            <p:cNvSpPr/>
            <p:nvPr/>
          </p:nvSpPr>
          <p:spPr>
            <a:xfrm>
              <a:off x="3935225" y="2153025"/>
              <a:ext cx="174275" cy="173250"/>
            </a:xfrm>
            <a:custGeom>
              <a:avLst/>
              <a:gdLst/>
              <a:ahLst/>
              <a:cxnLst/>
              <a:rect l="l" t="t" r="r" b="b"/>
              <a:pathLst>
                <a:path w="6971" h="6930" extrusionOk="0">
                  <a:moveTo>
                    <a:pt x="3354" y="0"/>
                  </a:moveTo>
                  <a:cubicBezTo>
                    <a:pt x="2929" y="0"/>
                    <a:pt x="2539" y="116"/>
                    <a:pt x="2150" y="311"/>
                  </a:cubicBezTo>
                  <a:cubicBezTo>
                    <a:pt x="1748" y="452"/>
                    <a:pt x="1347" y="689"/>
                    <a:pt x="1040" y="1019"/>
                  </a:cubicBezTo>
                  <a:cubicBezTo>
                    <a:pt x="709" y="1350"/>
                    <a:pt x="473" y="1705"/>
                    <a:pt x="331" y="2130"/>
                  </a:cubicBezTo>
                  <a:cubicBezTo>
                    <a:pt x="118" y="2555"/>
                    <a:pt x="0" y="3004"/>
                    <a:pt x="24" y="3477"/>
                  </a:cubicBezTo>
                  <a:cubicBezTo>
                    <a:pt x="47" y="3760"/>
                    <a:pt x="118" y="4091"/>
                    <a:pt x="142" y="4374"/>
                  </a:cubicBezTo>
                  <a:cubicBezTo>
                    <a:pt x="331" y="4965"/>
                    <a:pt x="614" y="5485"/>
                    <a:pt x="1040" y="5910"/>
                  </a:cubicBezTo>
                  <a:lnTo>
                    <a:pt x="1748" y="6454"/>
                  </a:lnTo>
                  <a:cubicBezTo>
                    <a:pt x="2268" y="6784"/>
                    <a:pt x="2859" y="6926"/>
                    <a:pt x="3473" y="6926"/>
                  </a:cubicBezTo>
                  <a:cubicBezTo>
                    <a:pt x="3513" y="6928"/>
                    <a:pt x="3553" y="6929"/>
                    <a:pt x="3593" y="6929"/>
                  </a:cubicBezTo>
                  <a:cubicBezTo>
                    <a:pt x="4022" y="6929"/>
                    <a:pt x="4431" y="6814"/>
                    <a:pt x="4820" y="6619"/>
                  </a:cubicBezTo>
                  <a:cubicBezTo>
                    <a:pt x="5222" y="6477"/>
                    <a:pt x="5600" y="6241"/>
                    <a:pt x="5931" y="5910"/>
                  </a:cubicBezTo>
                  <a:cubicBezTo>
                    <a:pt x="6261" y="5603"/>
                    <a:pt x="6498" y="5249"/>
                    <a:pt x="6639" y="4800"/>
                  </a:cubicBezTo>
                  <a:cubicBezTo>
                    <a:pt x="6852" y="4374"/>
                    <a:pt x="6970" y="3949"/>
                    <a:pt x="6923" y="3477"/>
                  </a:cubicBezTo>
                  <a:cubicBezTo>
                    <a:pt x="6899" y="3169"/>
                    <a:pt x="6876" y="2886"/>
                    <a:pt x="6805" y="2555"/>
                  </a:cubicBezTo>
                  <a:cubicBezTo>
                    <a:pt x="6639" y="1964"/>
                    <a:pt x="6332" y="1468"/>
                    <a:pt x="5931" y="1019"/>
                  </a:cubicBezTo>
                  <a:lnTo>
                    <a:pt x="5222" y="476"/>
                  </a:lnTo>
                  <a:cubicBezTo>
                    <a:pt x="4702" y="169"/>
                    <a:pt x="4111" y="3"/>
                    <a:pt x="3473" y="3"/>
                  </a:cubicBezTo>
                  <a:cubicBezTo>
                    <a:pt x="3433" y="1"/>
                    <a:pt x="3394" y="0"/>
                    <a:pt x="3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533"/>
        <p:cNvGrpSpPr/>
        <p:nvPr/>
      </p:nvGrpSpPr>
      <p:grpSpPr>
        <a:xfrm>
          <a:off x="0" y="0"/>
          <a:ext cx="0" cy="0"/>
          <a:chOff x="0" y="0"/>
          <a:chExt cx="0" cy="0"/>
        </a:xfrm>
      </p:grpSpPr>
      <p:sp>
        <p:nvSpPr>
          <p:cNvPr id="2534" name="Google Shape;2534;p47"/>
          <p:cNvSpPr txBox="1">
            <a:spLocks noGrp="1"/>
          </p:cNvSpPr>
          <p:nvPr>
            <p:ph type="subTitle" idx="3"/>
          </p:nvPr>
        </p:nvSpPr>
        <p:spPr>
          <a:xfrm>
            <a:off x="1412713" y="2598500"/>
            <a:ext cx="2799600" cy="9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2535" name="Google Shape;2535;p47"/>
          <p:cNvSpPr txBox="1">
            <a:spLocks noGrp="1"/>
          </p:cNvSpPr>
          <p:nvPr>
            <p:ph type="title"/>
          </p:nvPr>
        </p:nvSpPr>
        <p:spPr>
          <a:xfrm>
            <a:off x="720000" y="5212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DIVIDE THE CONTENT</a:t>
            </a:r>
            <a:endParaRPr/>
          </a:p>
        </p:txBody>
      </p:sp>
      <p:sp>
        <p:nvSpPr>
          <p:cNvPr id="2536" name="Google Shape;2536;p47"/>
          <p:cNvSpPr txBox="1">
            <a:spLocks noGrp="1"/>
          </p:cNvSpPr>
          <p:nvPr>
            <p:ph type="subTitle" idx="1"/>
          </p:nvPr>
        </p:nvSpPr>
        <p:spPr>
          <a:xfrm>
            <a:off x="1412700" y="2206700"/>
            <a:ext cx="2799600" cy="468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537" name="Google Shape;2537;p47"/>
          <p:cNvSpPr txBox="1">
            <a:spLocks noGrp="1"/>
          </p:cNvSpPr>
          <p:nvPr>
            <p:ph type="subTitle" idx="2"/>
          </p:nvPr>
        </p:nvSpPr>
        <p:spPr>
          <a:xfrm>
            <a:off x="4931683" y="2206700"/>
            <a:ext cx="2799600" cy="468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538" name="Google Shape;2538;p47"/>
          <p:cNvSpPr txBox="1">
            <a:spLocks noGrp="1"/>
          </p:cNvSpPr>
          <p:nvPr>
            <p:ph type="subTitle" idx="4"/>
          </p:nvPr>
        </p:nvSpPr>
        <p:spPr>
          <a:xfrm>
            <a:off x="4931691" y="2598500"/>
            <a:ext cx="2799600" cy="9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hot and has a poisonous atmosphere</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542"/>
        <p:cNvGrpSpPr/>
        <p:nvPr/>
      </p:nvGrpSpPr>
      <p:grpSpPr>
        <a:xfrm>
          <a:off x="0" y="0"/>
          <a:ext cx="0" cy="0"/>
          <a:chOff x="0" y="0"/>
          <a:chExt cx="0" cy="0"/>
        </a:xfrm>
      </p:grpSpPr>
      <p:sp>
        <p:nvSpPr>
          <p:cNvPr id="2543" name="Google Shape;2543;p48"/>
          <p:cNvSpPr txBox="1">
            <a:spLocks noGrp="1"/>
          </p:cNvSpPr>
          <p:nvPr>
            <p:ph type="subTitle" idx="1"/>
          </p:nvPr>
        </p:nvSpPr>
        <p:spPr>
          <a:xfrm>
            <a:off x="872400" y="2009000"/>
            <a:ext cx="23364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2544" name="Google Shape;2544;p48"/>
          <p:cNvSpPr txBox="1">
            <a:spLocks noGrp="1"/>
          </p:cNvSpPr>
          <p:nvPr>
            <p:ph type="subTitle" idx="5"/>
          </p:nvPr>
        </p:nvSpPr>
        <p:spPr>
          <a:xfrm>
            <a:off x="3403800" y="2493800"/>
            <a:ext cx="23364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545" name="Google Shape;2545;p48"/>
          <p:cNvSpPr txBox="1">
            <a:spLocks noGrp="1"/>
          </p:cNvSpPr>
          <p:nvPr>
            <p:ph type="subTitle" idx="6"/>
          </p:nvPr>
        </p:nvSpPr>
        <p:spPr>
          <a:xfrm>
            <a:off x="5935200" y="2009000"/>
            <a:ext cx="23364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546" name="Google Shape;2546;p48"/>
          <p:cNvSpPr txBox="1">
            <a:spLocks noGrp="1"/>
          </p:cNvSpPr>
          <p:nvPr>
            <p:ph type="title"/>
          </p:nvPr>
        </p:nvSpPr>
        <p:spPr>
          <a:xfrm>
            <a:off x="720000" y="5212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ARE THREE IDEAS</a:t>
            </a:r>
            <a:endParaRPr/>
          </a:p>
        </p:txBody>
      </p:sp>
      <p:sp>
        <p:nvSpPr>
          <p:cNvPr id="2547" name="Google Shape;2547;p48"/>
          <p:cNvSpPr txBox="1">
            <a:spLocks noGrp="1"/>
          </p:cNvSpPr>
          <p:nvPr>
            <p:ph type="subTitle" idx="2"/>
          </p:nvPr>
        </p:nvSpPr>
        <p:spPr>
          <a:xfrm>
            <a:off x="872400" y="2417600"/>
            <a:ext cx="2336400" cy="79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2548" name="Google Shape;2548;p48"/>
          <p:cNvSpPr txBox="1">
            <a:spLocks noGrp="1"/>
          </p:cNvSpPr>
          <p:nvPr>
            <p:ph type="subTitle" idx="3"/>
          </p:nvPr>
        </p:nvSpPr>
        <p:spPr>
          <a:xfrm>
            <a:off x="3403800" y="2902400"/>
            <a:ext cx="2336400" cy="79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2549" name="Google Shape;2549;p48"/>
          <p:cNvSpPr txBox="1">
            <a:spLocks noGrp="1"/>
          </p:cNvSpPr>
          <p:nvPr>
            <p:ph type="subTitle" idx="4"/>
          </p:nvPr>
        </p:nvSpPr>
        <p:spPr>
          <a:xfrm>
            <a:off x="5935200" y="2417600"/>
            <a:ext cx="2336400" cy="79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grpSp>
        <p:nvGrpSpPr>
          <p:cNvPr id="2550" name="Google Shape;2550;p48"/>
          <p:cNvGrpSpPr/>
          <p:nvPr/>
        </p:nvGrpSpPr>
        <p:grpSpPr>
          <a:xfrm rot="10800000">
            <a:off x="7676483" y="287711"/>
            <a:ext cx="1184317" cy="965987"/>
            <a:chOff x="312289" y="3938083"/>
            <a:chExt cx="1184317" cy="965987"/>
          </a:xfrm>
        </p:grpSpPr>
        <p:grpSp>
          <p:nvGrpSpPr>
            <p:cNvPr id="2551" name="Google Shape;2551;p48"/>
            <p:cNvGrpSpPr/>
            <p:nvPr/>
          </p:nvGrpSpPr>
          <p:grpSpPr>
            <a:xfrm rot="5400000">
              <a:off x="141446" y="4108926"/>
              <a:ext cx="965901" cy="624215"/>
              <a:chOff x="2049150" y="1770750"/>
              <a:chExt cx="1496825" cy="967325"/>
            </a:xfrm>
          </p:grpSpPr>
          <p:sp>
            <p:nvSpPr>
              <p:cNvPr id="2552" name="Google Shape;2552;p48"/>
              <p:cNvSpPr/>
              <p:nvPr/>
            </p:nvSpPr>
            <p:spPr>
              <a:xfrm>
                <a:off x="2615625" y="1964525"/>
                <a:ext cx="930350" cy="579225"/>
              </a:xfrm>
              <a:custGeom>
                <a:avLst/>
                <a:gdLst/>
                <a:ahLst/>
                <a:cxnLst/>
                <a:rect l="l" t="t" r="r" b="b"/>
                <a:pathLst>
                  <a:path w="37214" h="23169" extrusionOk="0">
                    <a:moveTo>
                      <a:pt x="6354" y="0"/>
                    </a:moveTo>
                    <a:cubicBezTo>
                      <a:pt x="5438" y="0"/>
                      <a:pt x="4660" y="599"/>
                      <a:pt x="4513" y="1684"/>
                    </a:cubicBezTo>
                    <a:cubicBezTo>
                      <a:pt x="4348" y="2865"/>
                      <a:pt x="4868" y="4188"/>
                      <a:pt x="5458" y="5228"/>
                    </a:cubicBezTo>
                    <a:cubicBezTo>
                      <a:pt x="6758" y="7402"/>
                      <a:pt x="9097" y="9032"/>
                      <a:pt x="11318" y="10190"/>
                    </a:cubicBezTo>
                    <a:cubicBezTo>
                      <a:pt x="12050" y="10568"/>
                      <a:pt x="12830" y="10899"/>
                      <a:pt x="13586" y="11158"/>
                    </a:cubicBezTo>
                    <a:lnTo>
                      <a:pt x="7632" y="11158"/>
                    </a:lnTo>
                    <a:cubicBezTo>
                      <a:pt x="7325" y="10969"/>
                      <a:pt x="7065" y="10780"/>
                      <a:pt x="6805" y="10544"/>
                    </a:cubicBezTo>
                    <a:cubicBezTo>
                      <a:pt x="6262" y="10072"/>
                      <a:pt x="5813" y="9481"/>
                      <a:pt x="5435" y="8843"/>
                    </a:cubicBezTo>
                    <a:cubicBezTo>
                      <a:pt x="4631" y="7614"/>
                      <a:pt x="3923" y="6291"/>
                      <a:pt x="2741" y="5346"/>
                    </a:cubicBezTo>
                    <a:cubicBezTo>
                      <a:pt x="2338" y="5013"/>
                      <a:pt x="1832" y="4655"/>
                      <a:pt x="1308" y="4655"/>
                    </a:cubicBezTo>
                    <a:cubicBezTo>
                      <a:pt x="1125" y="4655"/>
                      <a:pt x="940" y="4699"/>
                      <a:pt x="756" y="4803"/>
                    </a:cubicBezTo>
                    <a:cubicBezTo>
                      <a:pt x="95" y="5228"/>
                      <a:pt x="0" y="6079"/>
                      <a:pt x="237" y="6764"/>
                    </a:cubicBezTo>
                    <a:cubicBezTo>
                      <a:pt x="709" y="8063"/>
                      <a:pt x="1654" y="9292"/>
                      <a:pt x="2718" y="10213"/>
                    </a:cubicBezTo>
                    <a:cubicBezTo>
                      <a:pt x="3096" y="10544"/>
                      <a:pt x="3544" y="10851"/>
                      <a:pt x="3993" y="11088"/>
                    </a:cubicBezTo>
                    <a:cubicBezTo>
                      <a:pt x="3769" y="11082"/>
                      <a:pt x="3547" y="11077"/>
                      <a:pt x="3329" y="11077"/>
                    </a:cubicBezTo>
                    <a:cubicBezTo>
                      <a:pt x="2672" y="11077"/>
                      <a:pt x="2038" y="11117"/>
                      <a:pt x="1418" y="11277"/>
                    </a:cubicBezTo>
                    <a:cubicBezTo>
                      <a:pt x="1205" y="11300"/>
                      <a:pt x="1064" y="11442"/>
                      <a:pt x="969" y="11607"/>
                    </a:cubicBezTo>
                    <a:lnTo>
                      <a:pt x="945" y="11607"/>
                    </a:lnTo>
                    <a:cubicBezTo>
                      <a:pt x="969" y="11607"/>
                      <a:pt x="969" y="11631"/>
                      <a:pt x="969" y="11631"/>
                    </a:cubicBezTo>
                    <a:cubicBezTo>
                      <a:pt x="945" y="11631"/>
                      <a:pt x="945" y="11655"/>
                      <a:pt x="945" y="11655"/>
                    </a:cubicBezTo>
                    <a:lnTo>
                      <a:pt x="969" y="11655"/>
                    </a:lnTo>
                    <a:cubicBezTo>
                      <a:pt x="1064" y="11796"/>
                      <a:pt x="1205" y="11914"/>
                      <a:pt x="1418" y="11985"/>
                    </a:cubicBezTo>
                    <a:cubicBezTo>
                      <a:pt x="1980" y="12130"/>
                      <a:pt x="2575" y="12176"/>
                      <a:pt x="3165" y="12176"/>
                    </a:cubicBezTo>
                    <a:cubicBezTo>
                      <a:pt x="3444" y="12176"/>
                      <a:pt x="3721" y="12166"/>
                      <a:pt x="3993" y="12151"/>
                    </a:cubicBezTo>
                    <a:lnTo>
                      <a:pt x="3993" y="12151"/>
                    </a:lnTo>
                    <a:cubicBezTo>
                      <a:pt x="3544" y="12387"/>
                      <a:pt x="3096" y="12718"/>
                      <a:pt x="2718" y="13049"/>
                    </a:cubicBezTo>
                    <a:cubicBezTo>
                      <a:pt x="1678" y="13970"/>
                      <a:pt x="709" y="15175"/>
                      <a:pt x="237" y="16498"/>
                    </a:cubicBezTo>
                    <a:cubicBezTo>
                      <a:pt x="0" y="17207"/>
                      <a:pt x="95" y="18034"/>
                      <a:pt x="756" y="18459"/>
                    </a:cubicBezTo>
                    <a:cubicBezTo>
                      <a:pt x="940" y="18563"/>
                      <a:pt x="1125" y="18607"/>
                      <a:pt x="1308" y="18607"/>
                    </a:cubicBezTo>
                    <a:cubicBezTo>
                      <a:pt x="1832" y="18607"/>
                      <a:pt x="2338" y="18248"/>
                      <a:pt x="2741" y="17916"/>
                    </a:cubicBezTo>
                    <a:cubicBezTo>
                      <a:pt x="3923" y="16994"/>
                      <a:pt x="4631" y="15648"/>
                      <a:pt x="5435" y="14395"/>
                    </a:cubicBezTo>
                    <a:cubicBezTo>
                      <a:pt x="5813" y="13805"/>
                      <a:pt x="6262" y="13214"/>
                      <a:pt x="6805" y="12718"/>
                    </a:cubicBezTo>
                    <a:cubicBezTo>
                      <a:pt x="7041" y="12482"/>
                      <a:pt x="7325" y="12269"/>
                      <a:pt x="7632" y="12103"/>
                    </a:cubicBezTo>
                    <a:lnTo>
                      <a:pt x="13586" y="12103"/>
                    </a:lnTo>
                    <a:cubicBezTo>
                      <a:pt x="12830" y="12363"/>
                      <a:pt x="12050" y="12694"/>
                      <a:pt x="11318" y="13072"/>
                    </a:cubicBezTo>
                    <a:cubicBezTo>
                      <a:pt x="9097" y="14230"/>
                      <a:pt x="6758" y="15860"/>
                      <a:pt x="5458" y="18034"/>
                    </a:cubicBezTo>
                    <a:cubicBezTo>
                      <a:pt x="4868" y="19050"/>
                      <a:pt x="4348" y="20373"/>
                      <a:pt x="4513" y="21578"/>
                    </a:cubicBezTo>
                    <a:cubicBezTo>
                      <a:pt x="4660" y="22587"/>
                      <a:pt x="5433" y="23168"/>
                      <a:pt x="6346" y="23168"/>
                    </a:cubicBezTo>
                    <a:cubicBezTo>
                      <a:pt x="6609" y="23168"/>
                      <a:pt x="6884" y="23120"/>
                      <a:pt x="7159" y="23019"/>
                    </a:cubicBezTo>
                    <a:cubicBezTo>
                      <a:pt x="8270" y="22618"/>
                      <a:pt x="9073" y="21602"/>
                      <a:pt x="9758" y="20633"/>
                    </a:cubicBezTo>
                    <a:cubicBezTo>
                      <a:pt x="10538" y="19475"/>
                      <a:pt x="11129" y="18223"/>
                      <a:pt x="11885" y="17042"/>
                    </a:cubicBezTo>
                    <a:cubicBezTo>
                      <a:pt x="12523" y="16002"/>
                      <a:pt x="13326" y="15033"/>
                      <a:pt x="14271" y="14230"/>
                    </a:cubicBezTo>
                    <a:cubicBezTo>
                      <a:pt x="15216" y="13403"/>
                      <a:pt x="16303" y="12812"/>
                      <a:pt x="17390" y="12198"/>
                    </a:cubicBezTo>
                    <a:cubicBezTo>
                      <a:pt x="17461" y="12151"/>
                      <a:pt x="17508" y="12127"/>
                      <a:pt x="17556" y="12080"/>
                    </a:cubicBezTo>
                    <a:lnTo>
                      <a:pt x="21690" y="12080"/>
                    </a:lnTo>
                    <a:cubicBezTo>
                      <a:pt x="20651" y="12482"/>
                      <a:pt x="19611" y="12978"/>
                      <a:pt x="18642" y="13521"/>
                    </a:cubicBezTo>
                    <a:cubicBezTo>
                      <a:pt x="16918" y="14466"/>
                      <a:pt x="15382" y="15813"/>
                      <a:pt x="14626" y="17632"/>
                    </a:cubicBezTo>
                    <a:cubicBezTo>
                      <a:pt x="14295" y="18388"/>
                      <a:pt x="13941" y="19546"/>
                      <a:pt x="14673" y="20184"/>
                    </a:cubicBezTo>
                    <a:cubicBezTo>
                      <a:pt x="14902" y="20386"/>
                      <a:pt x="15150" y="20467"/>
                      <a:pt x="15403" y="20467"/>
                    </a:cubicBezTo>
                    <a:cubicBezTo>
                      <a:pt x="16035" y="20467"/>
                      <a:pt x="16691" y="19958"/>
                      <a:pt x="17130" y="19570"/>
                    </a:cubicBezTo>
                    <a:cubicBezTo>
                      <a:pt x="17910" y="18885"/>
                      <a:pt x="18572" y="18105"/>
                      <a:pt x="19257" y="17325"/>
                    </a:cubicBezTo>
                    <a:cubicBezTo>
                      <a:pt x="19942" y="16569"/>
                      <a:pt x="20651" y="15766"/>
                      <a:pt x="21360" y="15033"/>
                    </a:cubicBezTo>
                    <a:cubicBezTo>
                      <a:pt x="22068" y="14277"/>
                      <a:pt x="22824" y="13568"/>
                      <a:pt x="23628" y="12930"/>
                    </a:cubicBezTo>
                    <a:cubicBezTo>
                      <a:pt x="24006" y="12623"/>
                      <a:pt x="24431" y="12340"/>
                      <a:pt x="24880" y="12103"/>
                    </a:cubicBezTo>
                    <a:cubicBezTo>
                      <a:pt x="24904" y="12080"/>
                      <a:pt x="24951" y="12080"/>
                      <a:pt x="24998" y="12033"/>
                    </a:cubicBezTo>
                    <a:lnTo>
                      <a:pt x="28141" y="12033"/>
                    </a:lnTo>
                    <a:cubicBezTo>
                      <a:pt x="27668" y="12269"/>
                      <a:pt x="27196" y="12552"/>
                      <a:pt x="26770" y="12812"/>
                    </a:cubicBezTo>
                    <a:cubicBezTo>
                      <a:pt x="26061" y="13190"/>
                      <a:pt x="25305" y="13616"/>
                      <a:pt x="24691" y="14135"/>
                    </a:cubicBezTo>
                    <a:cubicBezTo>
                      <a:pt x="24195" y="14584"/>
                      <a:pt x="23581" y="15222"/>
                      <a:pt x="23699" y="15978"/>
                    </a:cubicBezTo>
                    <a:cubicBezTo>
                      <a:pt x="23804" y="16556"/>
                      <a:pt x="24246" y="16836"/>
                      <a:pt x="24748" y="16836"/>
                    </a:cubicBezTo>
                    <a:cubicBezTo>
                      <a:pt x="24922" y="16836"/>
                      <a:pt x="25104" y="16802"/>
                      <a:pt x="25282" y="16734"/>
                    </a:cubicBezTo>
                    <a:cubicBezTo>
                      <a:pt x="26061" y="16451"/>
                      <a:pt x="26770" y="15884"/>
                      <a:pt x="27432" y="15411"/>
                    </a:cubicBezTo>
                    <a:cubicBezTo>
                      <a:pt x="28920" y="14395"/>
                      <a:pt x="30243" y="13285"/>
                      <a:pt x="31543" y="12103"/>
                    </a:cubicBezTo>
                    <a:cubicBezTo>
                      <a:pt x="31567" y="12033"/>
                      <a:pt x="31590" y="12009"/>
                      <a:pt x="31637" y="11985"/>
                    </a:cubicBezTo>
                    <a:cubicBezTo>
                      <a:pt x="32488" y="11985"/>
                      <a:pt x="33315" y="11962"/>
                      <a:pt x="34142" y="11962"/>
                    </a:cubicBezTo>
                    <a:cubicBezTo>
                      <a:pt x="34733" y="11962"/>
                      <a:pt x="35323" y="11962"/>
                      <a:pt x="35914" y="11891"/>
                    </a:cubicBezTo>
                    <a:cubicBezTo>
                      <a:pt x="36221" y="11867"/>
                      <a:pt x="36505" y="11867"/>
                      <a:pt x="36765" y="11773"/>
                    </a:cubicBezTo>
                    <a:cubicBezTo>
                      <a:pt x="36883" y="11749"/>
                      <a:pt x="37001" y="11678"/>
                      <a:pt x="37095" y="11631"/>
                    </a:cubicBezTo>
                    <a:lnTo>
                      <a:pt x="37214" y="11631"/>
                    </a:lnTo>
                    <a:cubicBezTo>
                      <a:pt x="37190" y="11631"/>
                      <a:pt x="37190" y="11607"/>
                      <a:pt x="37143" y="11607"/>
                    </a:cubicBezTo>
                    <a:cubicBezTo>
                      <a:pt x="37190" y="11607"/>
                      <a:pt x="37190" y="11560"/>
                      <a:pt x="37214" y="11560"/>
                    </a:cubicBezTo>
                    <a:lnTo>
                      <a:pt x="37095" y="11560"/>
                    </a:lnTo>
                    <a:cubicBezTo>
                      <a:pt x="36977" y="11513"/>
                      <a:pt x="36883" y="11442"/>
                      <a:pt x="36765" y="11418"/>
                    </a:cubicBezTo>
                    <a:cubicBezTo>
                      <a:pt x="36505" y="11324"/>
                      <a:pt x="36174" y="11324"/>
                      <a:pt x="35914" y="11300"/>
                    </a:cubicBezTo>
                    <a:cubicBezTo>
                      <a:pt x="35323" y="11253"/>
                      <a:pt x="34733" y="11253"/>
                      <a:pt x="34142" y="11253"/>
                    </a:cubicBezTo>
                    <a:cubicBezTo>
                      <a:pt x="33291" y="11253"/>
                      <a:pt x="32464" y="11206"/>
                      <a:pt x="31637" y="11206"/>
                    </a:cubicBezTo>
                    <a:cubicBezTo>
                      <a:pt x="31590" y="11158"/>
                      <a:pt x="31567" y="11111"/>
                      <a:pt x="31543" y="11088"/>
                    </a:cubicBezTo>
                    <a:cubicBezTo>
                      <a:pt x="30220" y="9906"/>
                      <a:pt x="28873" y="8796"/>
                      <a:pt x="27432" y="7780"/>
                    </a:cubicBezTo>
                    <a:cubicBezTo>
                      <a:pt x="26770" y="7307"/>
                      <a:pt x="26061" y="6787"/>
                      <a:pt x="25282" y="6457"/>
                    </a:cubicBezTo>
                    <a:cubicBezTo>
                      <a:pt x="25104" y="6389"/>
                      <a:pt x="24921" y="6355"/>
                      <a:pt x="24744" y="6355"/>
                    </a:cubicBezTo>
                    <a:cubicBezTo>
                      <a:pt x="24237" y="6355"/>
                      <a:pt x="23786" y="6635"/>
                      <a:pt x="23699" y="7213"/>
                    </a:cubicBezTo>
                    <a:cubicBezTo>
                      <a:pt x="23557" y="7921"/>
                      <a:pt x="24195" y="8607"/>
                      <a:pt x="24691" y="9056"/>
                    </a:cubicBezTo>
                    <a:cubicBezTo>
                      <a:pt x="25305" y="9575"/>
                      <a:pt x="26061" y="9977"/>
                      <a:pt x="26770" y="10379"/>
                    </a:cubicBezTo>
                    <a:cubicBezTo>
                      <a:pt x="27219" y="10639"/>
                      <a:pt x="27668" y="10922"/>
                      <a:pt x="28141" y="11158"/>
                    </a:cubicBezTo>
                    <a:lnTo>
                      <a:pt x="24998" y="11158"/>
                    </a:lnTo>
                    <a:cubicBezTo>
                      <a:pt x="24951" y="11111"/>
                      <a:pt x="24904" y="11111"/>
                      <a:pt x="24880" y="11088"/>
                    </a:cubicBezTo>
                    <a:cubicBezTo>
                      <a:pt x="24431" y="10875"/>
                      <a:pt x="24006" y="10568"/>
                      <a:pt x="23628" y="10261"/>
                    </a:cubicBezTo>
                    <a:cubicBezTo>
                      <a:pt x="22824" y="9623"/>
                      <a:pt x="22068" y="8867"/>
                      <a:pt x="21360" y="8134"/>
                    </a:cubicBezTo>
                    <a:cubicBezTo>
                      <a:pt x="20651" y="7378"/>
                      <a:pt x="19966" y="6598"/>
                      <a:pt x="19257" y="5842"/>
                    </a:cubicBezTo>
                    <a:cubicBezTo>
                      <a:pt x="18572" y="5063"/>
                      <a:pt x="17910" y="4259"/>
                      <a:pt x="17130" y="3598"/>
                    </a:cubicBezTo>
                    <a:cubicBezTo>
                      <a:pt x="16692" y="3210"/>
                      <a:pt x="16025" y="2690"/>
                      <a:pt x="15396" y="2690"/>
                    </a:cubicBezTo>
                    <a:cubicBezTo>
                      <a:pt x="15143" y="2690"/>
                      <a:pt x="14896" y="2774"/>
                      <a:pt x="14673" y="2983"/>
                    </a:cubicBezTo>
                    <a:cubicBezTo>
                      <a:pt x="13941" y="3621"/>
                      <a:pt x="14295" y="4779"/>
                      <a:pt x="14626" y="5535"/>
                    </a:cubicBezTo>
                    <a:cubicBezTo>
                      <a:pt x="15382" y="7354"/>
                      <a:pt x="16965" y="8701"/>
                      <a:pt x="18642" y="9646"/>
                    </a:cubicBezTo>
                    <a:cubicBezTo>
                      <a:pt x="19611" y="10190"/>
                      <a:pt x="20651" y="10686"/>
                      <a:pt x="21690" y="11088"/>
                    </a:cubicBezTo>
                    <a:lnTo>
                      <a:pt x="17556" y="11088"/>
                    </a:lnTo>
                    <a:cubicBezTo>
                      <a:pt x="17508" y="11064"/>
                      <a:pt x="17461" y="11017"/>
                      <a:pt x="17390" y="10969"/>
                    </a:cubicBezTo>
                    <a:cubicBezTo>
                      <a:pt x="16303" y="10331"/>
                      <a:pt x="15240" y="9764"/>
                      <a:pt x="14271" y="8937"/>
                    </a:cubicBezTo>
                    <a:cubicBezTo>
                      <a:pt x="13326" y="8134"/>
                      <a:pt x="12523" y="7189"/>
                      <a:pt x="11885" y="6126"/>
                    </a:cubicBezTo>
                    <a:cubicBezTo>
                      <a:pt x="11129" y="4944"/>
                      <a:pt x="10538" y="3692"/>
                      <a:pt x="9758" y="2534"/>
                    </a:cubicBezTo>
                    <a:cubicBezTo>
                      <a:pt x="9097" y="1566"/>
                      <a:pt x="8270" y="550"/>
                      <a:pt x="7159" y="148"/>
                    </a:cubicBezTo>
                    <a:cubicBezTo>
                      <a:pt x="6887" y="49"/>
                      <a:pt x="6615" y="0"/>
                      <a:pt x="6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8"/>
              <p:cNvSpPr/>
              <p:nvPr/>
            </p:nvSpPr>
            <p:spPr>
              <a:xfrm>
                <a:off x="2639525" y="1972475"/>
                <a:ext cx="741650" cy="560925"/>
              </a:xfrm>
              <a:custGeom>
                <a:avLst/>
                <a:gdLst/>
                <a:ahLst/>
                <a:cxnLst/>
                <a:rect l="l" t="t" r="r" b="b"/>
                <a:pathLst>
                  <a:path w="29666" h="22437" extrusionOk="0">
                    <a:moveTo>
                      <a:pt x="6682" y="674"/>
                    </a:moveTo>
                    <a:cubicBezTo>
                      <a:pt x="6652" y="674"/>
                      <a:pt x="6610" y="709"/>
                      <a:pt x="6629" y="728"/>
                    </a:cubicBezTo>
                    <a:cubicBezTo>
                      <a:pt x="6936" y="1130"/>
                      <a:pt x="7267" y="1508"/>
                      <a:pt x="7550" y="1886"/>
                    </a:cubicBezTo>
                    <a:cubicBezTo>
                      <a:pt x="7857" y="2264"/>
                      <a:pt x="8141" y="2665"/>
                      <a:pt x="8401" y="3067"/>
                    </a:cubicBezTo>
                    <a:cubicBezTo>
                      <a:pt x="8637" y="3445"/>
                      <a:pt x="8873" y="3847"/>
                      <a:pt x="9086" y="4225"/>
                    </a:cubicBezTo>
                    <a:cubicBezTo>
                      <a:pt x="9299" y="4603"/>
                      <a:pt x="9535" y="4981"/>
                      <a:pt x="9771" y="5335"/>
                    </a:cubicBezTo>
                    <a:cubicBezTo>
                      <a:pt x="9889" y="5524"/>
                      <a:pt x="10007" y="5690"/>
                      <a:pt x="10149" y="5879"/>
                    </a:cubicBezTo>
                    <a:cubicBezTo>
                      <a:pt x="10291" y="6044"/>
                      <a:pt x="10456" y="6209"/>
                      <a:pt x="10598" y="6375"/>
                    </a:cubicBezTo>
                    <a:lnTo>
                      <a:pt x="10716" y="6493"/>
                    </a:lnTo>
                    <a:cubicBezTo>
                      <a:pt x="10409" y="6162"/>
                      <a:pt x="10149" y="5808"/>
                      <a:pt x="9913" y="5430"/>
                    </a:cubicBezTo>
                    <a:cubicBezTo>
                      <a:pt x="9677" y="5075"/>
                      <a:pt x="9440" y="4697"/>
                      <a:pt x="9228" y="4319"/>
                    </a:cubicBezTo>
                    <a:cubicBezTo>
                      <a:pt x="9039" y="3918"/>
                      <a:pt x="8802" y="3540"/>
                      <a:pt x="8566" y="3162"/>
                    </a:cubicBezTo>
                    <a:cubicBezTo>
                      <a:pt x="8283" y="2736"/>
                      <a:pt x="8023" y="2358"/>
                      <a:pt x="7739" y="1980"/>
                    </a:cubicBezTo>
                    <a:cubicBezTo>
                      <a:pt x="7432" y="1602"/>
                      <a:pt x="7149" y="1200"/>
                      <a:pt x="6818" y="822"/>
                    </a:cubicBezTo>
                    <a:cubicBezTo>
                      <a:pt x="6771" y="775"/>
                      <a:pt x="6723" y="728"/>
                      <a:pt x="6700" y="681"/>
                    </a:cubicBezTo>
                    <a:cubicBezTo>
                      <a:pt x="6695" y="676"/>
                      <a:pt x="6689" y="674"/>
                      <a:pt x="6682" y="674"/>
                    </a:cubicBezTo>
                    <a:close/>
                    <a:moveTo>
                      <a:pt x="4530" y="3893"/>
                    </a:moveTo>
                    <a:cubicBezTo>
                      <a:pt x="4511" y="3893"/>
                      <a:pt x="4487" y="3919"/>
                      <a:pt x="4502" y="3965"/>
                    </a:cubicBezTo>
                    <a:cubicBezTo>
                      <a:pt x="4786" y="4367"/>
                      <a:pt x="5046" y="4792"/>
                      <a:pt x="5329" y="5170"/>
                    </a:cubicBezTo>
                    <a:cubicBezTo>
                      <a:pt x="5636" y="5548"/>
                      <a:pt x="5967" y="5926"/>
                      <a:pt x="6274" y="6280"/>
                    </a:cubicBezTo>
                    <a:cubicBezTo>
                      <a:pt x="6605" y="6635"/>
                      <a:pt x="6960" y="6989"/>
                      <a:pt x="7314" y="7320"/>
                    </a:cubicBezTo>
                    <a:cubicBezTo>
                      <a:pt x="7668" y="7651"/>
                      <a:pt x="8046" y="7981"/>
                      <a:pt x="8448" y="8265"/>
                    </a:cubicBezTo>
                    <a:cubicBezTo>
                      <a:pt x="8789" y="8542"/>
                      <a:pt x="9130" y="8800"/>
                      <a:pt x="9506" y="9039"/>
                    </a:cubicBezTo>
                    <a:lnTo>
                      <a:pt x="9506" y="9039"/>
                    </a:lnTo>
                    <a:cubicBezTo>
                      <a:pt x="9185" y="8821"/>
                      <a:pt x="8888" y="8583"/>
                      <a:pt x="8590" y="8360"/>
                    </a:cubicBezTo>
                    <a:cubicBezTo>
                      <a:pt x="8212" y="8052"/>
                      <a:pt x="7857" y="7745"/>
                      <a:pt x="7456" y="7414"/>
                    </a:cubicBezTo>
                    <a:cubicBezTo>
                      <a:pt x="7101" y="7084"/>
                      <a:pt x="6747" y="6729"/>
                      <a:pt x="6440" y="6375"/>
                    </a:cubicBezTo>
                    <a:cubicBezTo>
                      <a:pt x="6109" y="6020"/>
                      <a:pt x="5778" y="5642"/>
                      <a:pt x="5495" y="5241"/>
                    </a:cubicBezTo>
                    <a:cubicBezTo>
                      <a:pt x="5187" y="4863"/>
                      <a:pt x="4928" y="4485"/>
                      <a:pt x="4620" y="4059"/>
                    </a:cubicBezTo>
                    <a:cubicBezTo>
                      <a:pt x="4597" y="4012"/>
                      <a:pt x="4573" y="3988"/>
                      <a:pt x="4550" y="3918"/>
                    </a:cubicBezTo>
                    <a:cubicBezTo>
                      <a:pt x="4550" y="3901"/>
                      <a:pt x="4541" y="3893"/>
                      <a:pt x="4530" y="3893"/>
                    </a:cubicBezTo>
                    <a:close/>
                    <a:moveTo>
                      <a:pt x="14026" y="3226"/>
                    </a:moveTo>
                    <a:cubicBezTo>
                      <a:pt x="13992" y="3226"/>
                      <a:pt x="13968" y="3270"/>
                      <a:pt x="14001" y="3303"/>
                    </a:cubicBezTo>
                    <a:cubicBezTo>
                      <a:pt x="14190" y="3469"/>
                      <a:pt x="14402" y="3681"/>
                      <a:pt x="14615" y="3870"/>
                    </a:cubicBezTo>
                    <a:cubicBezTo>
                      <a:pt x="14827" y="4036"/>
                      <a:pt x="15016" y="4248"/>
                      <a:pt x="15206" y="4437"/>
                    </a:cubicBezTo>
                    <a:cubicBezTo>
                      <a:pt x="15584" y="4815"/>
                      <a:pt x="16009" y="5193"/>
                      <a:pt x="16387" y="5572"/>
                    </a:cubicBezTo>
                    <a:cubicBezTo>
                      <a:pt x="16765" y="5973"/>
                      <a:pt x="17143" y="6375"/>
                      <a:pt x="17568" y="6753"/>
                    </a:cubicBezTo>
                    <a:cubicBezTo>
                      <a:pt x="17946" y="7155"/>
                      <a:pt x="18324" y="7533"/>
                      <a:pt x="18750" y="7911"/>
                    </a:cubicBezTo>
                    <a:cubicBezTo>
                      <a:pt x="19151" y="8289"/>
                      <a:pt x="19577" y="8643"/>
                      <a:pt x="19978" y="8997"/>
                    </a:cubicBezTo>
                    <a:cubicBezTo>
                      <a:pt x="20049" y="9045"/>
                      <a:pt x="20073" y="9092"/>
                      <a:pt x="20144" y="9116"/>
                    </a:cubicBezTo>
                    <a:cubicBezTo>
                      <a:pt x="19931" y="8950"/>
                      <a:pt x="19718" y="8738"/>
                      <a:pt x="19506" y="8572"/>
                    </a:cubicBezTo>
                    <a:cubicBezTo>
                      <a:pt x="19317" y="8383"/>
                      <a:pt x="19104" y="8171"/>
                      <a:pt x="18915" y="8005"/>
                    </a:cubicBezTo>
                    <a:cubicBezTo>
                      <a:pt x="18513" y="7627"/>
                      <a:pt x="18135" y="7225"/>
                      <a:pt x="17734" y="6847"/>
                    </a:cubicBezTo>
                    <a:cubicBezTo>
                      <a:pt x="17356" y="6469"/>
                      <a:pt x="16978" y="6044"/>
                      <a:pt x="16600" y="5666"/>
                    </a:cubicBezTo>
                    <a:cubicBezTo>
                      <a:pt x="16198" y="5288"/>
                      <a:pt x="15820" y="4863"/>
                      <a:pt x="15442" y="4485"/>
                    </a:cubicBezTo>
                    <a:cubicBezTo>
                      <a:pt x="15064" y="4107"/>
                      <a:pt x="14638" y="3729"/>
                      <a:pt x="14237" y="3374"/>
                    </a:cubicBezTo>
                    <a:cubicBezTo>
                      <a:pt x="14166" y="3303"/>
                      <a:pt x="14119" y="3280"/>
                      <a:pt x="14071" y="3256"/>
                    </a:cubicBezTo>
                    <a:cubicBezTo>
                      <a:pt x="14057" y="3234"/>
                      <a:pt x="14041" y="3226"/>
                      <a:pt x="14026" y="3226"/>
                    </a:cubicBezTo>
                    <a:close/>
                    <a:moveTo>
                      <a:pt x="9506" y="9039"/>
                    </a:moveTo>
                    <a:lnTo>
                      <a:pt x="9506" y="9039"/>
                    </a:lnTo>
                    <a:cubicBezTo>
                      <a:pt x="9552" y="9070"/>
                      <a:pt x="9598" y="9100"/>
                      <a:pt x="9644" y="9130"/>
                    </a:cubicBezTo>
                    <a:lnTo>
                      <a:pt x="9644" y="9130"/>
                    </a:lnTo>
                    <a:cubicBezTo>
                      <a:pt x="9639" y="9126"/>
                      <a:pt x="9635" y="9121"/>
                      <a:pt x="9629" y="9116"/>
                    </a:cubicBezTo>
                    <a:cubicBezTo>
                      <a:pt x="9588" y="9090"/>
                      <a:pt x="9547" y="9065"/>
                      <a:pt x="9506" y="9039"/>
                    </a:cubicBezTo>
                    <a:close/>
                    <a:moveTo>
                      <a:pt x="9644" y="9130"/>
                    </a:moveTo>
                    <a:cubicBezTo>
                      <a:pt x="9682" y="9168"/>
                      <a:pt x="9708" y="9189"/>
                      <a:pt x="9771" y="9210"/>
                    </a:cubicBezTo>
                    <a:cubicBezTo>
                      <a:pt x="9728" y="9184"/>
                      <a:pt x="9686" y="9157"/>
                      <a:pt x="9644" y="9130"/>
                    </a:cubicBezTo>
                    <a:close/>
                    <a:moveTo>
                      <a:pt x="240" y="4473"/>
                    </a:moveTo>
                    <a:cubicBezTo>
                      <a:pt x="201" y="4473"/>
                      <a:pt x="187" y="4509"/>
                      <a:pt x="202" y="4556"/>
                    </a:cubicBezTo>
                    <a:cubicBezTo>
                      <a:pt x="533" y="4815"/>
                      <a:pt x="840" y="5146"/>
                      <a:pt x="1147" y="5430"/>
                    </a:cubicBezTo>
                    <a:cubicBezTo>
                      <a:pt x="1431" y="5761"/>
                      <a:pt x="1738" y="6091"/>
                      <a:pt x="1998" y="6446"/>
                    </a:cubicBezTo>
                    <a:lnTo>
                      <a:pt x="2801" y="7509"/>
                    </a:lnTo>
                    <a:cubicBezTo>
                      <a:pt x="3061" y="7863"/>
                      <a:pt x="3297" y="8218"/>
                      <a:pt x="3581" y="8572"/>
                    </a:cubicBezTo>
                    <a:cubicBezTo>
                      <a:pt x="3746" y="8738"/>
                      <a:pt x="3864" y="8879"/>
                      <a:pt x="4030" y="9068"/>
                    </a:cubicBezTo>
                    <a:lnTo>
                      <a:pt x="4266" y="9305"/>
                    </a:lnTo>
                    <a:cubicBezTo>
                      <a:pt x="4361" y="9352"/>
                      <a:pt x="4408" y="9446"/>
                      <a:pt x="4502" y="9517"/>
                    </a:cubicBezTo>
                    <a:cubicBezTo>
                      <a:pt x="4573" y="9541"/>
                      <a:pt x="4597" y="9565"/>
                      <a:pt x="4644" y="9588"/>
                    </a:cubicBezTo>
                    <a:cubicBezTo>
                      <a:pt x="4573" y="9541"/>
                      <a:pt x="4502" y="9446"/>
                      <a:pt x="4408" y="9352"/>
                    </a:cubicBezTo>
                    <a:cubicBezTo>
                      <a:pt x="4337" y="9305"/>
                      <a:pt x="4266" y="9210"/>
                      <a:pt x="4172" y="9116"/>
                    </a:cubicBezTo>
                    <a:cubicBezTo>
                      <a:pt x="4030" y="8974"/>
                      <a:pt x="3888" y="8808"/>
                      <a:pt x="3746" y="8619"/>
                    </a:cubicBezTo>
                    <a:cubicBezTo>
                      <a:pt x="3463" y="8265"/>
                      <a:pt x="3203" y="7911"/>
                      <a:pt x="2967" y="7556"/>
                    </a:cubicBezTo>
                    <a:cubicBezTo>
                      <a:pt x="2707" y="7202"/>
                      <a:pt x="2470" y="6847"/>
                      <a:pt x="2210" y="6493"/>
                    </a:cubicBezTo>
                    <a:cubicBezTo>
                      <a:pt x="1927" y="6139"/>
                      <a:pt x="1667" y="5808"/>
                      <a:pt x="1383" y="5501"/>
                    </a:cubicBezTo>
                    <a:cubicBezTo>
                      <a:pt x="1076" y="5170"/>
                      <a:pt x="793" y="4863"/>
                      <a:pt x="438" y="4603"/>
                    </a:cubicBezTo>
                    <a:cubicBezTo>
                      <a:pt x="391" y="4579"/>
                      <a:pt x="344" y="4556"/>
                      <a:pt x="320" y="4508"/>
                    </a:cubicBezTo>
                    <a:cubicBezTo>
                      <a:pt x="287" y="4484"/>
                      <a:pt x="260" y="4473"/>
                      <a:pt x="240" y="4473"/>
                    </a:cubicBezTo>
                    <a:close/>
                    <a:moveTo>
                      <a:pt x="4624" y="0"/>
                    </a:moveTo>
                    <a:cubicBezTo>
                      <a:pt x="4555" y="0"/>
                      <a:pt x="4515" y="39"/>
                      <a:pt x="4550" y="90"/>
                    </a:cubicBezTo>
                    <a:cubicBezTo>
                      <a:pt x="4691" y="492"/>
                      <a:pt x="4857" y="917"/>
                      <a:pt x="5069" y="1319"/>
                    </a:cubicBezTo>
                    <a:cubicBezTo>
                      <a:pt x="5258" y="1744"/>
                      <a:pt x="5495" y="2122"/>
                      <a:pt x="5684" y="2500"/>
                    </a:cubicBezTo>
                    <a:cubicBezTo>
                      <a:pt x="6133" y="3280"/>
                      <a:pt x="6629" y="4012"/>
                      <a:pt x="7196" y="4721"/>
                    </a:cubicBezTo>
                    <a:cubicBezTo>
                      <a:pt x="7763" y="5430"/>
                      <a:pt x="8354" y="6091"/>
                      <a:pt x="8992" y="6706"/>
                    </a:cubicBezTo>
                    <a:cubicBezTo>
                      <a:pt x="9653" y="7320"/>
                      <a:pt x="10338" y="7887"/>
                      <a:pt x="11071" y="8383"/>
                    </a:cubicBezTo>
                    <a:cubicBezTo>
                      <a:pt x="11803" y="8879"/>
                      <a:pt x="12583" y="9352"/>
                      <a:pt x="13363" y="9754"/>
                    </a:cubicBezTo>
                    <a:cubicBezTo>
                      <a:pt x="13457" y="9801"/>
                      <a:pt x="13575" y="9824"/>
                      <a:pt x="13670" y="9895"/>
                    </a:cubicBezTo>
                    <a:cubicBezTo>
                      <a:pt x="13693" y="9895"/>
                      <a:pt x="13693" y="9872"/>
                      <a:pt x="13670" y="9872"/>
                    </a:cubicBezTo>
                    <a:cubicBezTo>
                      <a:pt x="12866" y="9470"/>
                      <a:pt x="12110" y="8997"/>
                      <a:pt x="11402" y="8501"/>
                    </a:cubicBezTo>
                    <a:cubicBezTo>
                      <a:pt x="10645" y="8005"/>
                      <a:pt x="9984" y="7438"/>
                      <a:pt x="9322" y="6824"/>
                    </a:cubicBezTo>
                    <a:cubicBezTo>
                      <a:pt x="8684" y="6209"/>
                      <a:pt x="8046" y="5548"/>
                      <a:pt x="7527" y="4863"/>
                    </a:cubicBezTo>
                    <a:cubicBezTo>
                      <a:pt x="6960" y="4201"/>
                      <a:pt x="6463" y="3445"/>
                      <a:pt x="6014" y="2689"/>
                    </a:cubicBezTo>
                    <a:cubicBezTo>
                      <a:pt x="5566" y="1909"/>
                      <a:pt x="5164" y="1130"/>
                      <a:pt x="4833" y="326"/>
                    </a:cubicBezTo>
                    <a:cubicBezTo>
                      <a:pt x="4809" y="232"/>
                      <a:pt x="4739" y="114"/>
                      <a:pt x="4715" y="19"/>
                    </a:cubicBezTo>
                    <a:cubicBezTo>
                      <a:pt x="4682" y="6"/>
                      <a:pt x="4651" y="0"/>
                      <a:pt x="4624" y="0"/>
                    </a:cubicBezTo>
                    <a:close/>
                    <a:moveTo>
                      <a:pt x="46" y="5527"/>
                    </a:moveTo>
                    <a:cubicBezTo>
                      <a:pt x="23" y="5527"/>
                      <a:pt x="0" y="5546"/>
                      <a:pt x="13" y="5572"/>
                    </a:cubicBezTo>
                    <a:cubicBezTo>
                      <a:pt x="202" y="5973"/>
                      <a:pt x="438" y="6328"/>
                      <a:pt x="698" y="6682"/>
                    </a:cubicBezTo>
                    <a:cubicBezTo>
                      <a:pt x="935" y="7036"/>
                      <a:pt x="1194" y="7344"/>
                      <a:pt x="1478" y="7698"/>
                    </a:cubicBezTo>
                    <a:cubicBezTo>
                      <a:pt x="1738" y="8029"/>
                      <a:pt x="2021" y="8360"/>
                      <a:pt x="2329" y="8643"/>
                    </a:cubicBezTo>
                    <a:cubicBezTo>
                      <a:pt x="2612" y="8950"/>
                      <a:pt x="2943" y="9234"/>
                      <a:pt x="3274" y="9517"/>
                    </a:cubicBezTo>
                    <a:cubicBezTo>
                      <a:pt x="3492" y="9689"/>
                      <a:pt x="3721" y="9861"/>
                      <a:pt x="3954" y="10026"/>
                    </a:cubicBezTo>
                    <a:lnTo>
                      <a:pt x="3954" y="10026"/>
                    </a:lnTo>
                    <a:cubicBezTo>
                      <a:pt x="3772" y="9887"/>
                      <a:pt x="3594" y="9741"/>
                      <a:pt x="3415" y="9588"/>
                    </a:cubicBezTo>
                    <a:cubicBezTo>
                      <a:pt x="3085" y="9328"/>
                      <a:pt x="2801" y="9045"/>
                      <a:pt x="2470" y="8738"/>
                    </a:cubicBezTo>
                    <a:cubicBezTo>
                      <a:pt x="2187" y="8454"/>
                      <a:pt x="1880" y="8123"/>
                      <a:pt x="1620" y="7792"/>
                    </a:cubicBezTo>
                    <a:cubicBezTo>
                      <a:pt x="1360" y="7462"/>
                      <a:pt x="1076" y="7155"/>
                      <a:pt x="840" y="6800"/>
                    </a:cubicBezTo>
                    <a:cubicBezTo>
                      <a:pt x="604" y="6422"/>
                      <a:pt x="367" y="6068"/>
                      <a:pt x="178" y="5737"/>
                    </a:cubicBezTo>
                    <a:cubicBezTo>
                      <a:pt x="131" y="5666"/>
                      <a:pt x="108" y="5642"/>
                      <a:pt x="84" y="5572"/>
                    </a:cubicBezTo>
                    <a:cubicBezTo>
                      <a:pt x="84" y="5540"/>
                      <a:pt x="65" y="5527"/>
                      <a:pt x="46" y="5527"/>
                    </a:cubicBezTo>
                    <a:close/>
                    <a:moveTo>
                      <a:pt x="6290" y="4134"/>
                    </a:moveTo>
                    <a:cubicBezTo>
                      <a:pt x="6253" y="4134"/>
                      <a:pt x="6234" y="4168"/>
                      <a:pt x="6251" y="4201"/>
                    </a:cubicBezTo>
                    <a:cubicBezTo>
                      <a:pt x="6582" y="4697"/>
                      <a:pt x="6936" y="5146"/>
                      <a:pt x="7314" y="5572"/>
                    </a:cubicBezTo>
                    <a:cubicBezTo>
                      <a:pt x="7692" y="6020"/>
                      <a:pt x="8094" y="6446"/>
                      <a:pt x="8519" y="6847"/>
                    </a:cubicBezTo>
                    <a:cubicBezTo>
                      <a:pt x="8944" y="7225"/>
                      <a:pt x="9346" y="7603"/>
                      <a:pt x="9795" y="8005"/>
                    </a:cubicBezTo>
                    <a:cubicBezTo>
                      <a:pt x="10244" y="8360"/>
                      <a:pt x="10693" y="8714"/>
                      <a:pt x="11165" y="9045"/>
                    </a:cubicBezTo>
                    <a:cubicBezTo>
                      <a:pt x="11402" y="9210"/>
                      <a:pt x="11638" y="9352"/>
                      <a:pt x="11874" y="9517"/>
                    </a:cubicBezTo>
                    <a:cubicBezTo>
                      <a:pt x="12110" y="9659"/>
                      <a:pt x="12370" y="9801"/>
                      <a:pt x="12607" y="9943"/>
                    </a:cubicBezTo>
                    <a:cubicBezTo>
                      <a:pt x="12654" y="9966"/>
                      <a:pt x="12725" y="10013"/>
                      <a:pt x="12772" y="10061"/>
                    </a:cubicBezTo>
                    <a:cubicBezTo>
                      <a:pt x="12772" y="10061"/>
                      <a:pt x="12819" y="10061"/>
                      <a:pt x="12772" y="10037"/>
                    </a:cubicBezTo>
                    <a:cubicBezTo>
                      <a:pt x="12536" y="9895"/>
                      <a:pt x="12299" y="9754"/>
                      <a:pt x="12063" y="9565"/>
                    </a:cubicBezTo>
                    <a:cubicBezTo>
                      <a:pt x="11827" y="9423"/>
                      <a:pt x="11591" y="9234"/>
                      <a:pt x="11354" y="9092"/>
                    </a:cubicBezTo>
                    <a:cubicBezTo>
                      <a:pt x="10882" y="8761"/>
                      <a:pt x="10456" y="8407"/>
                      <a:pt x="10007" y="8052"/>
                    </a:cubicBezTo>
                    <a:cubicBezTo>
                      <a:pt x="9559" y="7698"/>
                      <a:pt x="9157" y="7320"/>
                      <a:pt x="8732" y="6942"/>
                    </a:cubicBezTo>
                    <a:cubicBezTo>
                      <a:pt x="8330" y="6564"/>
                      <a:pt x="7905" y="6139"/>
                      <a:pt x="7527" y="5690"/>
                    </a:cubicBezTo>
                    <a:cubicBezTo>
                      <a:pt x="7149" y="5264"/>
                      <a:pt x="6794" y="4815"/>
                      <a:pt x="6463" y="4343"/>
                    </a:cubicBezTo>
                    <a:cubicBezTo>
                      <a:pt x="6440" y="4272"/>
                      <a:pt x="6369" y="4225"/>
                      <a:pt x="6345" y="4154"/>
                    </a:cubicBezTo>
                    <a:cubicBezTo>
                      <a:pt x="6324" y="4140"/>
                      <a:pt x="6306" y="4134"/>
                      <a:pt x="6290" y="4134"/>
                    </a:cubicBezTo>
                    <a:close/>
                    <a:moveTo>
                      <a:pt x="7054" y="1586"/>
                    </a:moveTo>
                    <a:cubicBezTo>
                      <a:pt x="7024" y="1586"/>
                      <a:pt x="6983" y="1631"/>
                      <a:pt x="6983" y="1649"/>
                    </a:cubicBezTo>
                    <a:cubicBezTo>
                      <a:pt x="7101" y="2004"/>
                      <a:pt x="7290" y="2358"/>
                      <a:pt x="7456" y="2713"/>
                    </a:cubicBezTo>
                    <a:cubicBezTo>
                      <a:pt x="7645" y="3067"/>
                      <a:pt x="7810" y="3398"/>
                      <a:pt x="8023" y="3752"/>
                    </a:cubicBezTo>
                    <a:cubicBezTo>
                      <a:pt x="8401" y="4437"/>
                      <a:pt x="8850" y="5052"/>
                      <a:pt x="9346" y="5642"/>
                    </a:cubicBezTo>
                    <a:cubicBezTo>
                      <a:pt x="9818" y="6233"/>
                      <a:pt x="10362" y="6800"/>
                      <a:pt x="10882" y="7320"/>
                    </a:cubicBezTo>
                    <a:cubicBezTo>
                      <a:pt x="11449" y="7863"/>
                      <a:pt x="12016" y="8360"/>
                      <a:pt x="12630" y="8808"/>
                    </a:cubicBezTo>
                    <a:cubicBezTo>
                      <a:pt x="13221" y="9281"/>
                      <a:pt x="13835" y="9683"/>
                      <a:pt x="14497" y="10108"/>
                    </a:cubicBezTo>
                    <a:cubicBezTo>
                      <a:pt x="14540" y="10130"/>
                      <a:pt x="14574" y="10146"/>
                      <a:pt x="14606" y="10165"/>
                    </a:cubicBezTo>
                    <a:lnTo>
                      <a:pt x="14606" y="10165"/>
                    </a:lnTo>
                    <a:cubicBezTo>
                      <a:pt x="14014" y="9768"/>
                      <a:pt x="13440" y="9368"/>
                      <a:pt x="12866" y="8927"/>
                    </a:cubicBezTo>
                    <a:cubicBezTo>
                      <a:pt x="12276" y="8454"/>
                      <a:pt x="11685" y="7981"/>
                      <a:pt x="11118" y="7438"/>
                    </a:cubicBezTo>
                    <a:cubicBezTo>
                      <a:pt x="10575" y="6942"/>
                      <a:pt x="10055" y="6375"/>
                      <a:pt x="9582" y="5784"/>
                    </a:cubicBezTo>
                    <a:cubicBezTo>
                      <a:pt x="9086" y="5193"/>
                      <a:pt x="8637" y="4556"/>
                      <a:pt x="8259" y="3894"/>
                    </a:cubicBezTo>
                    <a:cubicBezTo>
                      <a:pt x="8046" y="3563"/>
                      <a:pt x="7881" y="3256"/>
                      <a:pt x="7692" y="2902"/>
                    </a:cubicBezTo>
                    <a:cubicBezTo>
                      <a:pt x="7527" y="2547"/>
                      <a:pt x="7338" y="2216"/>
                      <a:pt x="7196" y="1862"/>
                    </a:cubicBezTo>
                    <a:cubicBezTo>
                      <a:pt x="7172" y="1768"/>
                      <a:pt x="7101" y="1673"/>
                      <a:pt x="7078" y="1602"/>
                    </a:cubicBezTo>
                    <a:cubicBezTo>
                      <a:pt x="7072" y="1591"/>
                      <a:pt x="7064" y="1586"/>
                      <a:pt x="7054" y="1586"/>
                    </a:cubicBezTo>
                    <a:close/>
                    <a:moveTo>
                      <a:pt x="14606" y="10165"/>
                    </a:moveTo>
                    <a:lnTo>
                      <a:pt x="14606" y="10165"/>
                    </a:lnTo>
                    <a:cubicBezTo>
                      <a:pt x="14648" y="10193"/>
                      <a:pt x="14691" y="10222"/>
                      <a:pt x="14733" y="10250"/>
                    </a:cubicBezTo>
                    <a:cubicBezTo>
                      <a:pt x="14682" y="10211"/>
                      <a:pt x="14645" y="10187"/>
                      <a:pt x="14606" y="10165"/>
                    </a:cubicBezTo>
                    <a:close/>
                    <a:moveTo>
                      <a:pt x="13461" y="3479"/>
                    </a:moveTo>
                    <a:cubicBezTo>
                      <a:pt x="13426" y="3479"/>
                      <a:pt x="13376" y="3544"/>
                      <a:pt x="13433" y="3563"/>
                    </a:cubicBezTo>
                    <a:cubicBezTo>
                      <a:pt x="13882" y="4107"/>
                      <a:pt x="14355" y="4603"/>
                      <a:pt x="14851" y="5075"/>
                    </a:cubicBezTo>
                    <a:cubicBezTo>
                      <a:pt x="15324" y="5548"/>
                      <a:pt x="15820" y="6020"/>
                      <a:pt x="16316" y="6493"/>
                    </a:cubicBezTo>
                    <a:cubicBezTo>
                      <a:pt x="16836" y="6966"/>
                      <a:pt x="17356" y="7414"/>
                      <a:pt x="17899" y="7816"/>
                    </a:cubicBezTo>
                    <a:cubicBezTo>
                      <a:pt x="18419" y="8265"/>
                      <a:pt x="18962" y="8690"/>
                      <a:pt x="19506" y="9068"/>
                    </a:cubicBezTo>
                    <a:cubicBezTo>
                      <a:pt x="20073" y="9470"/>
                      <a:pt x="20640" y="9824"/>
                      <a:pt x="21231" y="10179"/>
                    </a:cubicBezTo>
                    <a:cubicBezTo>
                      <a:pt x="21278" y="10202"/>
                      <a:pt x="21372" y="10273"/>
                      <a:pt x="21443" y="10297"/>
                    </a:cubicBezTo>
                    <a:cubicBezTo>
                      <a:pt x="21136" y="10108"/>
                      <a:pt x="20876" y="9919"/>
                      <a:pt x="20569" y="9706"/>
                    </a:cubicBezTo>
                    <a:cubicBezTo>
                      <a:pt x="20309" y="9517"/>
                      <a:pt x="20026" y="9328"/>
                      <a:pt x="19742" y="9116"/>
                    </a:cubicBezTo>
                    <a:cubicBezTo>
                      <a:pt x="19199" y="8714"/>
                      <a:pt x="18655" y="8289"/>
                      <a:pt x="18135" y="7887"/>
                    </a:cubicBezTo>
                    <a:cubicBezTo>
                      <a:pt x="17592" y="7438"/>
                      <a:pt x="17072" y="6989"/>
                      <a:pt x="16552" y="6564"/>
                    </a:cubicBezTo>
                    <a:cubicBezTo>
                      <a:pt x="16056" y="6115"/>
                      <a:pt x="15560" y="5642"/>
                      <a:pt x="15087" y="5146"/>
                    </a:cubicBezTo>
                    <a:cubicBezTo>
                      <a:pt x="14615" y="4674"/>
                      <a:pt x="14142" y="4154"/>
                      <a:pt x="13670" y="3658"/>
                    </a:cubicBezTo>
                    <a:lnTo>
                      <a:pt x="13481" y="3492"/>
                    </a:lnTo>
                    <a:cubicBezTo>
                      <a:pt x="13476" y="3483"/>
                      <a:pt x="13469" y="3479"/>
                      <a:pt x="13461" y="3479"/>
                    </a:cubicBezTo>
                    <a:close/>
                    <a:moveTo>
                      <a:pt x="24160" y="7084"/>
                    </a:moveTo>
                    <a:cubicBezTo>
                      <a:pt x="24089" y="7084"/>
                      <a:pt x="24066" y="7155"/>
                      <a:pt x="24089" y="7202"/>
                    </a:cubicBezTo>
                    <a:cubicBezTo>
                      <a:pt x="24349" y="7414"/>
                      <a:pt x="24656" y="7627"/>
                      <a:pt x="24940" y="7792"/>
                    </a:cubicBezTo>
                    <a:cubicBezTo>
                      <a:pt x="25247" y="8005"/>
                      <a:pt x="25507" y="8218"/>
                      <a:pt x="25814" y="8383"/>
                    </a:cubicBezTo>
                    <a:cubicBezTo>
                      <a:pt x="26358" y="8808"/>
                      <a:pt x="26925" y="9186"/>
                      <a:pt x="27468" y="9588"/>
                    </a:cubicBezTo>
                    <a:cubicBezTo>
                      <a:pt x="27775" y="9824"/>
                      <a:pt x="28082" y="10061"/>
                      <a:pt x="28413" y="10297"/>
                    </a:cubicBezTo>
                    <a:cubicBezTo>
                      <a:pt x="27870" y="9872"/>
                      <a:pt x="27326" y="9423"/>
                      <a:pt x="26783" y="8997"/>
                    </a:cubicBezTo>
                    <a:lnTo>
                      <a:pt x="25105" y="7769"/>
                    </a:lnTo>
                    <a:cubicBezTo>
                      <a:pt x="24775" y="7533"/>
                      <a:pt x="24467" y="7296"/>
                      <a:pt x="24160" y="7084"/>
                    </a:cubicBezTo>
                    <a:close/>
                    <a:moveTo>
                      <a:pt x="3954" y="10026"/>
                    </a:moveTo>
                    <a:cubicBezTo>
                      <a:pt x="4091" y="10131"/>
                      <a:pt x="4230" y="10231"/>
                      <a:pt x="4373" y="10328"/>
                    </a:cubicBezTo>
                    <a:lnTo>
                      <a:pt x="4373" y="10328"/>
                    </a:lnTo>
                    <a:cubicBezTo>
                      <a:pt x="4348" y="10308"/>
                      <a:pt x="4327" y="10287"/>
                      <a:pt x="4313" y="10273"/>
                    </a:cubicBezTo>
                    <a:cubicBezTo>
                      <a:pt x="4193" y="10193"/>
                      <a:pt x="4073" y="10110"/>
                      <a:pt x="3954" y="10026"/>
                    </a:cubicBezTo>
                    <a:close/>
                    <a:moveTo>
                      <a:pt x="4373" y="10328"/>
                    </a:moveTo>
                    <a:cubicBezTo>
                      <a:pt x="4391" y="10343"/>
                      <a:pt x="4411" y="10358"/>
                      <a:pt x="4431" y="10368"/>
                    </a:cubicBezTo>
                    <a:cubicBezTo>
                      <a:pt x="4412" y="10355"/>
                      <a:pt x="4392" y="10342"/>
                      <a:pt x="4373" y="10328"/>
                    </a:cubicBezTo>
                    <a:close/>
                    <a:moveTo>
                      <a:pt x="4438" y="1879"/>
                    </a:moveTo>
                    <a:cubicBezTo>
                      <a:pt x="4408" y="1879"/>
                      <a:pt x="4361" y="1918"/>
                      <a:pt x="4361" y="1957"/>
                    </a:cubicBezTo>
                    <a:cubicBezTo>
                      <a:pt x="4384" y="2027"/>
                      <a:pt x="4431" y="2146"/>
                      <a:pt x="4455" y="2240"/>
                    </a:cubicBezTo>
                    <a:cubicBezTo>
                      <a:pt x="4479" y="2335"/>
                      <a:pt x="4502" y="2429"/>
                      <a:pt x="4573" y="2547"/>
                    </a:cubicBezTo>
                    <a:cubicBezTo>
                      <a:pt x="4668" y="2713"/>
                      <a:pt x="4715" y="2902"/>
                      <a:pt x="4809" y="3067"/>
                    </a:cubicBezTo>
                    <a:cubicBezTo>
                      <a:pt x="4975" y="3421"/>
                      <a:pt x="5164" y="3776"/>
                      <a:pt x="5377" y="4130"/>
                    </a:cubicBezTo>
                    <a:cubicBezTo>
                      <a:pt x="5778" y="4815"/>
                      <a:pt x="6251" y="5477"/>
                      <a:pt x="6794" y="6068"/>
                    </a:cubicBezTo>
                    <a:cubicBezTo>
                      <a:pt x="7314" y="6706"/>
                      <a:pt x="7905" y="7249"/>
                      <a:pt x="8519" y="7769"/>
                    </a:cubicBezTo>
                    <a:cubicBezTo>
                      <a:pt x="9181" y="8289"/>
                      <a:pt x="9866" y="8761"/>
                      <a:pt x="10551" y="9186"/>
                    </a:cubicBezTo>
                    <a:cubicBezTo>
                      <a:pt x="11260" y="9588"/>
                      <a:pt x="12016" y="9966"/>
                      <a:pt x="12772" y="10273"/>
                    </a:cubicBezTo>
                    <a:cubicBezTo>
                      <a:pt x="12866" y="10297"/>
                      <a:pt x="12961" y="10368"/>
                      <a:pt x="13032" y="10391"/>
                    </a:cubicBezTo>
                    <a:cubicBezTo>
                      <a:pt x="13032" y="10391"/>
                      <a:pt x="13079" y="10368"/>
                      <a:pt x="13032" y="10368"/>
                    </a:cubicBezTo>
                    <a:cubicBezTo>
                      <a:pt x="12276" y="10037"/>
                      <a:pt x="11543" y="9659"/>
                      <a:pt x="10834" y="9234"/>
                    </a:cubicBezTo>
                    <a:cubicBezTo>
                      <a:pt x="10126" y="8832"/>
                      <a:pt x="9440" y="8360"/>
                      <a:pt x="8826" y="7863"/>
                    </a:cubicBezTo>
                    <a:cubicBezTo>
                      <a:pt x="8188" y="7344"/>
                      <a:pt x="7597" y="6800"/>
                      <a:pt x="7054" y="6162"/>
                    </a:cubicBezTo>
                    <a:cubicBezTo>
                      <a:pt x="6511" y="5572"/>
                      <a:pt x="6038" y="4934"/>
                      <a:pt x="5636" y="4272"/>
                    </a:cubicBezTo>
                    <a:cubicBezTo>
                      <a:pt x="5211" y="3610"/>
                      <a:pt x="4857" y="2878"/>
                      <a:pt x="4573" y="2146"/>
                    </a:cubicBezTo>
                    <a:cubicBezTo>
                      <a:pt x="4526" y="2075"/>
                      <a:pt x="4479" y="1980"/>
                      <a:pt x="4455" y="1886"/>
                    </a:cubicBezTo>
                    <a:cubicBezTo>
                      <a:pt x="4451" y="1881"/>
                      <a:pt x="4445" y="1879"/>
                      <a:pt x="4438" y="1879"/>
                    </a:cubicBezTo>
                    <a:close/>
                    <a:moveTo>
                      <a:pt x="14507" y="2732"/>
                    </a:moveTo>
                    <a:cubicBezTo>
                      <a:pt x="14474" y="2732"/>
                      <a:pt x="14412" y="2790"/>
                      <a:pt x="14473" y="2831"/>
                    </a:cubicBezTo>
                    <a:lnTo>
                      <a:pt x="16056" y="4248"/>
                    </a:lnTo>
                    <a:cubicBezTo>
                      <a:pt x="16552" y="4745"/>
                      <a:pt x="17048" y="5264"/>
                      <a:pt x="17568" y="5784"/>
                    </a:cubicBezTo>
                    <a:cubicBezTo>
                      <a:pt x="18064" y="6328"/>
                      <a:pt x="18537" y="6824"/>
                      <a:pt x="19033" y="7344"/>
                    </a:cubicBezTo>
                    <a:cubicBezTo>
                      <a:pt x="19553" y="7863"/>
                      <a:pt x="20049" y="8383"/>
                      <a:pt x="20545" y="8879"/>
                    </a:cubicBezTo>
                    <a:cubicBezTo>
                      <a:pt x="21041" y="9399"/>
                      <a:pt x="21585" y="9872"/>
                      <a:pt x="22152" y="10297"/>
                    </a:cubicBezTo>
                    <a:cubicBezTo>
                      <a:pt x="22194" y="10360"/>
                      <a:pt x="22273" y="10404"/>
                      <a:pt x="22324" y="10447"/>
                    </a:cubicBezTo>
                    <a:lnTo>
                      <a:pt x="22324" y="10447"/>
                    </a:lnTo>
                    <a:cubicBezTo>
                      <a:pt x="21809" y="9979"/>
                      <a:pt x="21272" y="9511"/>
                      <a:pt x="20758" y="8997"/>
                    </a:cubicBezTo>
                    <a:cubicBezTo>
                      <a:pt x="20262" y="8501"/>
                      <a:pt x="19742" y="8005"/>
                      <a:pt x="19246" y="7462"/>
                    </a:cubicBezTo>
                    <a:cubicBezTo>
                      <a:pt x="18750" y="6942"/>
                      <a:pt x="18277" y="6422"/>
                      <a:pt x="17781" y="5902"/>
                    </a:cubicBezTo>
                    <a:cubicBezTo>
                      <a:pt x="17261" y="5382"/>
                      <a:pt x="16789" y="4863"/>
                      <a:pt x="16292" y="4367"/>
                    </a:cubicBezTo>
                    <a:cubicBezTo>
                      <a:pt x="15796" y="3870"/>
                      <a:pt x="15253" y="3351"/>
                      <a:pt x="14733" y="2925"/>
                    </a:cubicBezTo>
                    <a:cubicBezTo>
                      <a:pt x="14662" y="2854"/>
                      <a:pt x="14591" y="2807"/>
                      <a:pt x="14520" y="2736"/>
                    </a:cubicBezTo>
                    <a:cubicBezTo>
                      <a:pt x="14517" y="2733"/>
                      <a:pt x="14513" y="2732"/>
                      <a:pt x="14507" y="2732"/>
                    </a:cubicBezTo>
                    <a:close/>
                    <a:moveTo>
                      <a:pt x="22324" y="10447"/>
                    </a:moveTo>
                    <a:cubicBezTo>
                      <a:pt x="22329" y="10452"/>
                      <a:pt x="22335" y="10457"/>
                      <a:pt x="22341" y="10462"/>
                    </a:cubicBezTo>
                    <a:cubicBezTo>
                      <a:pt x="22336" y="10457"/>
                      <a:pt x="22330" y="10452"/>
                      <a:pt x="22324" y="10447"/>
                    </a:cubicBezTo>
                    <a:close/>
                    <a:moveTo>
                      <a:pt x="722" y="5406"/>
                    </a:moveTo>
                    <a:cubicBezTo>
                      <a:pt x="675" y="5406"/>
                      <a:pt x="580" y="5430"/>
                      <a:pt x="627" y="5501"/>
                    </a:cubicBezTo>
                    <a:cubicBezTo>
                      <a:pt x="911" y="5879"/>
                      <a:pt x="1171" y="6257"/>
                      <a:pt x="1478" y="6611"/>
                    </a:cubicBezTo>
                    <a:cubicBezTo>
                      <a:pt x="1738" y="6966"/>
                      <a:pt x="2021" y="7344"/>
                      <a:pt x="2329" y="7698"/>
                    </a:cubicBezTo>
                    <a:cubicBezTo>
                      <a:pt x="2612" y="8052"/>
                      <a:pt x="2943" y="8407"/>
                      <a:pt x="3250" y="8738"/>
                    </a:cubicBezTo>
                    <a:cubicBezTo>
                      <a:pt x="3557" y="9068"/>
                      <a:pt x="3888" y="9399"/>
                      <a:pt x="4242" y="9683"/>
                    </a:cubicBezTo>
                    <a:lnTo>
                      <a:pt x="4786" y="10132"/>
                    </a:lnTo>
                    <a:cubicBezTo>
                      <a:pt x="4857" y="10179"/>
                      <a:pt x="4951" y="10273"/>
                      <a:pt x="5046" y="10344"/>
                    </a:cubicBezTo>
                    <a:cubicBezTo>
                      <a:pt x="5140" y="10391"/>
                      <a:pt x="5211" y="10486"/>
                      <a:pt x="5329" y="10510"/>
                    </a:cubicBezTo>
                    <a:cubicBezTo>
                      <a:pt x="5340" y="10513"/>
                      <a:pt x="5350" y="10516"/>
                      <a:pt x="5359" y="10519"/>
                    </a:cubicBezTo>
                    <a:lnTo>
                      <a:pt x="5359" y="10519"/>
                    </a:lnTo>
                    <a:cubicBezTo>
                      <a:pt x="5208" y="10429"/>
                      <a:pt x="5060" y="10312"/>
                      <a:pt x="4928" y="10179"/>
                    </a:cubicBezTo>
                    <a:lnTo>
                      <a:pt x="4384" y="9754"/>
                    </a:lnTo>
                    <a:cubicBezTo>
                      <a:pt x="4030" y="9446"/>
                      <a:pt x="3699" y="9116"/>
                      <a:pt x="3415" y="8808"/>
                    </a:cubicBezTo>
                    <a:cubicBezTo>
                      <a:pt x="3085" y="8478"/>
                      <a:pt x="2801" y="8123"/>
                      <a:pt x="2494" y="7769"/>
                    </a:cubicBezTo>
                    <a:cubicBezTo>
                      <a:pt x="2210" y="7414"/>
                      <a:pt x="1903" y="7060"/>
                      <a:pt x="1643" y="6682"/>
                    </a:cubicBezTo>
                    <a:cubicBezTo>
                      <a:pt x="1383" y="6328"/>
                      <a:pt x="1100" y="5926"/>
                      <a:pt x="816" y="5548"/>
                    </a:cubicBezTo>
                    <a:cubicBezTo>
                      <a:pt x="793" y="5501"/>
                      <a:pt x="746" y="5453"/>
                      <a:pt x="722" y="5406"/>
                    </a:cubicBezTo>
                    <a:close/>
                    <a:moveTo>
                      <a:pt x="13956" y="4506"/>
                    </a:moveTo>
                    <a:cubicBezTo>
                      <a:pt x="13928" y="4506"/>
                      <a:pt x="13915" y="4526"/>
                      <a:pt x="13930" y="4556"/>
                    </a:cubicBezTo>
                    <a:cubicBezTo>
                      <a:pt x="14260" y="5075"/>
                      <a:pt x="14638" y="5572"/>
                      <a:pt x="15064" y="6044"/>
                    </a:cubicBezTo>
                    <a:cubicBezTo>
                      <a:pt x="15465" y="6517"/>
                      <a:pt x="15891" y="6989"/>
                      <a:pt x="16363" y="7414"/>
                    </a:cubicBezTo>
                    <a:cubicBezTo>
                      <a:pt x="16789" y="7840"/>
                      <a:pt x="17285" y="8241"/>
                      <a:pt x="17805" y="8619"/>
                    </a:cubicBezTo>
                    <a:cubicBezTo>
                      <a:pt x="18301" y="8997"/>
                      <a:pt x="18821" y="9328"/>
                      <a:pt x="19364" y="9659"/>
                    </a:cubicBezTo>
                    <a:cubicBezTo>
                      <a:pt x="19907" y="9966"/>
                      <a:pt x="20451" y="10250"/>
                      <a:pt x="21041" y="10486"/>
                    </a:cubicBezTo>
                    <a:cubicBezTo>
                      <a:pt x="21112" y="10510"/>
                      <a:pt x="21183" y="10533"/>
                      <a:pt x="21254" y="10557"/>
                    </a:cubicBezTo>
                    <a:cubicBezTo>
                      <a:pt x="20687" y="10297"/>
                      <a:pt x="20120" y="10037"/>
                      <a:pt x="19600" y="9706"/>
                    </a:cubicBezTo>
                    <a:cubicBezTo>
                      <a:pt x="19057" y="9423"/>
                      <a:pt x="18537" y="9068"/>
                      <a:pt x="18041" y="8714"/>
                    </a:cubicBezTo>
                    <a:cubicBezTo>
                      <a:pt x="17521" y="8360"/>
                      <a:pt x="17048" y="7934"/>
                      <a:pt x="16576" y="7533"/>
                    </a:cubicBezTo>
                    <a:cubicBezTo>
                      <a:pt x="16151" y="7107"/>
                      <a:pt x="15702" y="6658"/>
                      <a:pt x="15276" y="6186"/>
                    </a:cubicBezTo>
                    <a:cubicBezTo>
                      <a:pt x="14875" y="5713"/>
                      <a:pt x="14520" y="5217"/>
                      <a:pt x="14166" y="4721"/>
                    </a:cubicBezTo>
                    <a:cubicBezTo>
                      <a:pt x="14142" y="4650"/>
                      <a:pt x="14071" y="4603"/>
                      <a:pt x="14024" y="4532"/>
                    </a:cubicBezTo>
                    <a:cubicBezTo>
                      <a:pt x="13997" y="4514"/>
                      <a:pt x="13973" y="4506"/>
                      <a:pt x="13956" y="4506"/>
                    </a:cubicBezTo>
                    <a:close/>
                    <a:moveTo>
                      <a:pt x="5359" y="10519"/>
                    </a:moveTo>
                    <a:cubicBezTo>
                      <a:pt x="5396" y="10541"/>
                      <a:pt x="5434" y="10562"/>
                      <a:pt x="5471" y="10581"/>
                    </a:cubicBezTo>
                    <a:cubicBezTo>
                      <a:pt x="5431" y="10541"/>
                      <a:pt x="5408" y="10534"/>
                      <a:pt x="5359" y="10519"/>
                    </a:cubicBezTo>
                    <a:close/>
                    <a:moveTo>
                      <a:pt x="23525" y="7856"/>
                    </a:moveTo>
                    <a:cubicBezTo>
                      <a:pt x="23512" y="7856"/>
                      <a:pt x="23506" y="7894"/>
                      <a:pt x="23522" y="7911"/>
                    </a:cubicBezTo>
                    <a:cubicBezTo>
                      <a:pt x="23617" y="8029"/>
                      <a:pt x="23735" y="8147"/>
                      <a:pt x="23853" y="8241"/>
                    </a:cubicBezTo>
                    <a:cubicBezTo>
                      <a:pt x="23971" y="8336"/>
                      <a:pt x="24066" y="8454"/>
                      <a:pt x="24184" y="8525"/>
                    </a:cubicBezTo>
                    <a:cubicBezTo>
                      <a:pt x="24420" y="8738"/>
                      <a:pt x="24656" y="8927"/>
                      <a:pt x="24893" y="9092"/>
                    </a:cubicBezTo>
                    <a:cubicBezTo>
                      <a:pt x="25389" y="9446"/>
                      <a:pt x="25885" y="9777"/>
                      <a:pt x="26429" y="10061"/>
                    </a:cubicBezTo>
                    <a:cubicBezTo>
                      <a:pt x="26712" y="10250"/>
                      <a:pt x="27019" y="10391"/>
                      <a:pt x="27350" y="10581"/>
                    </a:cubicBezTo>
                    <a:cubicBezTo>
                      <a:pt x="27350" y="10581"/>
                      <a:pt x="27374" y="10581"/>
                      <a:pt x="27350" y="10533"/>
                    </a:cubicBezTo>
                    <a:cubicBezTo>
                      <a:pt x="27066" y="10391"/>
                      <a:pt x="26807" y="10226"/>
                      <a:pt x="26570" y="10061"/>
                    </a:cubicBezTo>
                    <a:cubicBezTo>
                      <a:pt x="26310" y="9919"/>
                      <a:pt x="26051" y="9754"/>
                      <a:pt x="25814" y="9588"/>
                    </a:cubicBezTo>
                    <a:cubicBezTo>
                      <a:pt x="25294" y="9281"/>
                      <a:pt x="24798" y="8950"/>
                      <a:pt x="24326" y="8572"/>
                    </a:cubicBezTo>
                    <a:cubicBezTo>
                      <a:pt x="24208" y="8454"/>
                      <a:pt x="24066" y="8360"/>
                      <a:pt x="23948" y="8241"/>
                    </a:cubicBezTo>
                    <a:cubicBezTo>
                      <a:pt x="23830" y="8123"/>
                      <a:pt x="23711" y="8005"/>
                      <a:pt x="23546" y="7887"/>
                    </a:cubicBezTo>
                    <a:cubicBezTo>
                      <a:pt x="23539" y="7865"/>
                      <a:pt x="23531" y="7856"/>
                      <a:pt x="23525" y="7856"/>
                    </a:cubicBezTo>
                    <a:close/>
                    <a:moveTo>
                      <a:pt x="96" y="6404"/>
                    </a:moveTo>
                    <a:cubicBezTo>
                      <a:pt x="90" y="6404"/>
                      <a:pt x="84" y="6422"/>
                      <a:pt x="84" y="6446"/>
                    </a:cubicBezTo>
                    <a:cubicBezTo>
                      <a:pt x="249" y="6800"/>
                      <a:pt x="462" y="7107"/>
                      <a:pt x="698" y="7438"/>
                    </a:cubicBezTo>
                    <a:cubicBezTo>
                      <a:pt x="935" y="7769"/>
                      <a:pt x="1171" y="8052"/>
                      <a:pt x="1431" y="8383"/>
                    </a:cubicBezTo>
                    <a:cubicBezTo>
                      <a:pt x="1714" y="8690"/>
                      <a:pt x="1974" y="8974"/>
                      <a:pt x="2258" y="9234"/>
                    </a:cubicBezTo>
                    <a:cubicBezTo>
                      <a:pt x="2565" y="9517"/>
                      <a:pt x="2848" y="9777"/>
                      <a:pt x="3179" y="10013"/>
                    </a:cubicBezTo>
                    <a:cubicBezTo>
                      <a:pt x="3368" y="10132"/>
                      <a:pt x="3510" y="10250"/>
                      <a:pt x="3675" y="10368"/>
                    </a:cubicBezTo>
                    <a:cubicBezTo>
                      <a:pt x="3770" y="10415"/>
                      <a:pt x="3864" y="10486"/>
                      <a:pt x="3959" y="10510"/>
                    </a:cubicBezTo>
                    <a:cubicBezTo>
                      <a:pt x="4030" y="10581"/>
                      <a:pt x="4124" y="10604"/>
                      <a:pt x="4242" y="10628"/>
                    </a:cubicBezTo>
                    <a:cubicBezTo>
                      <a:pt x="4262" y="10628"/>
                      <a:pt x="4278" y="10630"/>
                      <a:pt x="4292" y="10632"/>
                    </a:cubicBezTo>
                    <a:lnTo>
                      <a:pt x="4292" y="10632"/>
                    </a:lnTo>
                    <a:cubicBezTo>
                      <a:pt x="4271" y="10624"/>
                      <a:pt x="4252" y="10614"/>
                      <a:pt x="4242" y="10604"/>
                    </a:cubicBezTo>
                    <a:cubicBezTo>
                      <a:pt x="4195" y="10581"/>
                      <a:pt x="4148" y="10533"/>
                      <a:pt x="4101" y="10533"/>
                    </a:cubicBezTo>
                    <a:cubicBezTo>
                      <a:pt x="4006" y="10486"/>
                      <a:pt x="3912" y="10462"/>
                      <a:pt x="3841" y="10391"/>
                    </a:cubicBezTo>
                    <a:cubicBezTo>
                      <a:pt x="3652" y="10273"/>
                      <a:pt x="3510" y="10179"/>
                      <a:pt x="3321" y="10061"/>
                    </a:cubicBezTo>
                    <a:cubicBezTo>
                      <a:pt x="3014" y="9824"/>
                      <a:pt x="2707" y="9588"/>
                      <a:pt x="2423" y="9328"/>
                    </a:cubicBezTo>
                    <a:cubicBezTo>
                      <a:pt x="2116" y="9068"/>
                      <a:pt x="1856" y="8808"/>
                      <a:pt x="1596" y="8501"/>
                    </a:cubicBezTo>
                    <a:cubicBezTo>
                      <a:pt x="1313" y="8218"/>
                      <a:pt x="1076" y="7911"/>
                      <a:pt x="840" y="7580"/>
                    </a:cubicBezTo>
                    <a:cubicBezTo>
                      <a:pt x="604" y="7273"/>
                      <a:pt x="415" y="6942"/>
                      <a:pt x="202" y="6587"/>
                    </a:cubicBezTo>
                    <a:cubicBezTo>
                      <a:pt x="178" y="6564"/>
                      <a:pt x="131" y="6493"/>
                      <a:pt x="108" y="6469"/>
                    </a:cubicBezTo>
                    <a:cubicBezTo>
                      <a:pt x="108" y="6422"/>
                      <a:pt x="102" y="6404"/>
                      <a:pt x="96" y="6404"/>
                    </a:cubicBezTo>
                    <a:close/>
                    <a:moveTo>
                      <a:pt x="4292" y="10632"/>
                    </a:moveTo>
                    <a:cubicBezTo>
                      <a:pt x="4322" y="10643"/>
                      <a:pt x="4357" y="10651"/>
                      <a:pt x="4384" y="10651"/>
                    </a:cubicBezTo>
                    <a:cubicBezTo>
                      <a:pt x="4350" y="10651"/>
                      <a:pt x="4328" y="10639"/>
                      <a:pt x="4292" y="10632"/>
                    </a:cubicBezTo>
                    <a:close/>
                    <a:moveTo>
                      <a:pt x="23176" y="6795"/>
                    </a:moveTo>
                    <a:cubicBezTo>
                      <a:pt x="23145" y="6795"/>
                      <a:pt x="23121" y="6851"/>
                      <a:pt x="23121" y="6918"/>
                    </a:cubicBezTo>
                    <a:cubicBezTo>
                      <a:pt x="23239" y="7084"/>
                      <a:pt x="23381" y="7225"/>
                      <a:pt x="23522" y="7391"/>
                    </a:cubicBezTo>
                    <a:cubicBezTo>
                      <a:pt x="23641" y="7533"/>
                      <a:pt x="23830" y="7674"/>
                      <a:pt x="23971" y="7816"/>
                    </a:cubicBezTo>
                    <a:cubicBezTo>
                      <a:pt x="24302" y="8100"/>
                      <a:pt x="24633" y="8360"/>
                      <a:pt x="24964" y="8619"/>
                    </a:cubicBezTo>
                    <a:cubicBezTo>
                      <a:pt x="25342" y="8856"/>
                      <a:pt x="25696" y="9116"/>
                      <a:pt x="26051" y="9352"/>
                    </a:cubicBezTo>
                    <a:cubicBezTo>
                      <a:pt x="26429" y="9635"/>
                      <a:pt x="26783" y="9872"/>
                      <a:pt x="27161" y="10108"/>
                    </a:cubicBezTo>
                    <a:cubicBezTo>
                      <a:pt x="27539" y="10344"/>
                      <a:pt x="27941" y="10533"/>
                      <a:pt x="28342" y="10722"/>
                    </a:cubicBezTo>
                    <a:cubicBezTo>
                      <a:pt x="28366" y="10722"/>
                      <a:pt x="28437" y="10746"/>
                      <a:pt x="28484" y="10770"/>
                    </a:cubicBezTo>
                    <a:cubicBezTo>
                      <a:pt x="28531" y="10770"/>
                      <a:pt x="28555" y="10746"/>
                      <a:pt x="28531" y="10746"/>
                    </a:cubicBezTo>
                    <a:cubicBezTo>
                      <a:pt x="28130" y="10581"/>
                      <a:pt x="27752" y="10368"/>
                      <a:pt x="27374" y="10132"/>
                    </a:cubicBezTo>
                    <a:cubicBezTo>
                      <a:pt x="26996" y="9895"/>
                      <a:pt x="26594" y="9659"/>
                      <a:pt x="26240" y="9399"/>
                    </a:cubicBezTo>
                    <a:cubicBezTo>
                      <a:pt x="25885" y="9116"/>
                      <a:pt x="25531" y="8879"/>
                      <a:pt x="25176" y="8619"/>
                    </a:cubicBezTo>
                    <a:cubicBezTo>
                      <a:pt x="24822" y="8360"/>
                      <a:pt x="24515" y="8100"/>
                      <a:pt x="24184" y="7816"/>
                    </a:cubicBezTo>
                    <a:cubicBezTo>
                      <a:pt x="23853" y="7556"/>
                      <a:pt x="23570" y="7273"/>
                      <a:pt x="23286" y="6942"/>
                    </a:cubicBezTo>
                    <a:cubicBezTo>
                      <a:pt x="23262" y="6918"/>
                      <a:pt x="23239" y="6847"/>
                      <a:pt x="23215" y="6824"/>
                    </a:cubicBezTo>
                    <a:cubicBezTo>
                      <a:pt x="23202" y="6804"/>
                      <a:pt x="23188" y="6795"/>
                      <a:pt x="23176" y="6795"/>
                    </a:cubicBezTo>
                    <a:close/>
                    <a:moveTo>
                      <a:pt x="23759" y="6328"/>
                    </a:moveTo>
                    <a:cubicBezTo>
                      <a:pt x="23735" y="6375"/>
                      <a:pt x="23711" y="6398"/>
                      <a:pt x="23735" y="6446"/>
                    </a:cubicBezTo>
                    <a:lnTo>
                      <a:pt x="24349" y="6800"/>
                    </a:lnTo>
                    <a:cubicBezTo>
                      <a:pt x="24562" y="6918"/>
                      <a:pt x="24775" y="7036"/>
                      <a:pt x="24987" y="7178"/>
                    </a:cubicBezTo>
                    <a:cubicBezTo>
                      <a:pt x="25389" y="7438"/>
                      <a:pt x="25767" y="7698"/>
                      <a:pt x="26192" y="7981"/>
                    </a:cubicBezTo>
                    <a:cubicBezTo>
                      <a:pt x="26570" y="8241"/>
                      <a:pt x="26948" y="8525"/>
                      <a:pt x="27350" y="8832"/>
                    </a:cubicBezTo>
                    <a:cubicBezTo>
                      <a:pt x="27728" y="9116"/>
                      <a:pt x="28082" y="9446"/>
                      <a:pt x="28437" y="9754"/>
                    </a:cubicBezTo>
                    <a:cubicBezTo>
                      <a:pt x="28602" y="9895"/>
                      <a:pt x="28791" y="10061"/>
                      <a:pt x="28957" y="10226"/>
                    </a:cubicBezTo>
                    <a:cubicBezTo>
                      <a:pt x="29146" y="10391"/>
                      <a:pt x="29311" y="10533"/>
                      <a:pt x="29500" y="10722"/>
                    </a:cubicBezTo>
                    <a:cubicBezTo>
                      <a:pt x="29547" y="10746"/>
                      <a:pt x="29595" y="10817"/>
                      <a:pt x="29642" y="10840"/>
                    </a:cubicBezTo>
                    <a:cubicBezTo>
                      <a:pt x="29642" y="10840"/>
                      <a:pt x="29666" y="10840"/>
                      <a:pt x="29666" y="10817"/>
                    </a:cubicBezTo>
                    <a:cubicBezTo>
                      <a:pt x="29358" y="10462"/>
                      <a:pt x="29004" y="10132"/>
                      <a:pt x="28650" y="9801"/>
                    </a:cubicBezTo>
                    <a:cubicBezTo>
                      <a:pt x="28295" y="9470"/>
                      <a:pt x="27941" y="9163"/>
                      <a:pt x="27539" y="8856"/>
                    </a:cubicBezTo>
                    <a:lnTo>
                      <a:pt x="26405" y="7981"/>
                    </a:lnTo>
                    <a:cubicBezTo>
                      <a:pt x="26003" y="7674"/>
                      <a:pt x="25602" y="7414"/>
                      <a:pt x="25176" y="7155"/>
                    </a:cubicBezTo>
                    <a:cubicBezTo>
                      <a:pt x="24987" y="7036"/>
                      <a:pt x="24775" y="6871"/>
                      <a:pt x="24562" y="6753"/>
                    </a:cubicBezTo>
                    <a:lnTo>
                      <a:pt x="23948" y="6398"/>
                    </a:lnTo>
                    <a:lnTo>
                      <a:pt x="23759" y="6328"/>
                    </a:lnTo>
                    <a:close/>
                    <a:moveTo>
                      <a:pt x="22341" y="11951"/>
                    </a:moveTo>
                    <a:lnTo>
                      <a:pt x="22341" y="11951"/>
                    </a:lnTo>
                    <a:cubicBezTo>
                      <a:pt x="22309" y="11979"/>
                      <a:pt x="22276" y="12007"/>
                      <a:pt x="22244" y="12035"/>
                    </a:cubicBezTo>
                    <a:lnTo>
                      <a:pt x="22244" y="12035"/>
                    </a:lnTo>
                    <a:cubicBezTo>
                      <a:pt x="22280" y="12011"/>
                      <a:pt x="22317" y="11987"/>
                      <a:pt x="22341" y="11951"/>
                    </a:cubicBezTo>
                    <a:close/>
                    <a:moveTo>
                      <a:pt x="22244" y="12035"/>
                    </a:moveTo>
                    <a:lnTo>
                      <a:pt x="22244" y="12035"/>
                    </a:lnTo>
                    <a:cubicBezTo>
                      <a:pt x="22210" y="12058"/>
                      <a:pt x="22177" y="12081"/>
                      <a:pt x="22153" y="12114"/>
                    </a:cubicBezTo>
                    <a:lnTo>
                      <a:pt x="22153" y="12114"/>
                    </a:lnTo>
                    <a:cubicBezTo>
                      <a:pt x="22184" y="12088"/>
                      <a:pt x="22214" y="12061"/>
                      <a:pt x="22244" y="12035"/>
                    </a:cubicBezTo>
                    <a:close/>
                    <a:moveTo>
                      <a:pt x="22153" y="12114"/>
                    </a:moveTo>
                    <a:lnTo>
                      <a:pt x="22153" y="12114"/>
                    </a:lnTo>
                    <a:cubicBezTo>
                      <a:pt x="22151" y="12117"/>
                      <a:pt x="22148" y="12119"/>
                      <a:pt x="22145" y="12122"/>
                    </a:cubicBezTo>
                    <a:lnTo>
                      <a:pt x="22145" y="12122"/>
                    </a:lnTo>
                    <a:cubicBezTo>
                      <a:pt x="22147" y="12120"/>
                      <a:pt x="22150" y="12118"/>
                      <a:pt x="22152" y="12116"/>
                    </a:cubicBezTo>
                    <a:cubicBezTo>
                      <a:pt x="22152" y="12116"/>
                      <a:pt x="22153" y="12115"/>
                      <a:pt x="22153" y="12114"/>
                    </a:cubicBezTo>
                    <a:close/>
                    <a:moveTo>
                      <a:pt x="4455" y="12116"/>
                    </a:moveTo>
                    <a:cubicBezTo>
                      <a:pt x="4442" y="12125"/>
                      <a:pt x="4429" y="12133"/>
                      <a:pt x="4416" y="12141"/>
                    </a:cubicBezTo>
                    <a:lnTo>
                      <a:pt x="4416" y="12141"/>
                    </a:lnTo>
                    <a:cubicBezTo>
                      <a:pt x="4432" y="12133"/>
                      <a:pt x="4447" y="12125"/>
                      <a:pt x="4455" y="12116"/>
                    </a:cubicBezTo>
                    <a:close/>
                    <a:moveTo>
                      <a:pt x="14733" y="12164"/>
                    </a:moveTo>
                    <a:lnTo>
                      <a:pt x="14733" y="12164"/>
                    </a:lnTo>
                    <a:cubicBezTo>
                      <a:pt x="14698" y="12186"/>
                      <a:pt x="14663" y="12208"/>
                      <a:pt x="14629" y="12231"/>
                    </a:cubicBezTo>
                    <a:lnTo>
                      <a:pt x="14629" y="12231"/>
                    </a:lnTo>
                    <a:cubicBezTo>
                      <a:pt x="14661" y="12213"/>
                      <a:pt x="14695" y="12192"/>
                      <a:pt x="14733" y="12164"/>
                    </a:cubicBezTo>
                    <a:close/>
                    <a:moveTo>
                      <a:pt x="9795" y="13227"/>
                    </a:moveTo>
                    <a:cubicBezTo>
                      <a:pt x="9775" y="13237"/>
                      <a:pt x="9754" y="13251"/>
                      <a:pt x="9734" y="13266"/>
                    </a:cubicBezTo>
                    <a:lnTo>
                      <a:pt x="9734" y="13266"/>
                    </a:lnTo>
                    <a:cubicBezTo>
                      <a:pt x="9754" y="13253"/>
                      <a:pt x="9775" y="13240"/>
                      <a:pt x="9795" y="13227"/>
                    </a:cubicBezTo>
                    <a:close/>
                    <a:moveTo>
                      <a:pt x="9734" y="13266"/>
                    </a:moveTo>
                    <a:cubicBezTo>
                      <a:pt x="9702" y="13287"/>
                      <a:pt x="9670" y="13309"/>
                      <a:pt x="9638" y="13330"/>
                    </a:cubicBezTo>
                    <a:lnTo>
                      <a:pt x="9638" y="13330"/>
                    </a:lnTo>
                    <a:cubicBezTo>
                      <a:pt x="9643" y="13327"/>
                      <a:pt x="9648" y="13324"/>
                      <a:pt x="9653" y="13321"/>
                    </a:cubicBezTo>
                    <a:cubicBezTo>
                      <a:pt x="9680" y="13308"/>
                      <a:pt x="9707" y="13286"/>
                      <a:pt x="9734" y="13266"/>
                    </a:cubicBezTo>
                    <a:close/>
                    <a:moveTo>
                      <a:pt x="27374" y="11904"/>
                    </a:moveTo>
                    <a:cubicBezTo>
                      <a:pt x="27066" y="12045"/>
                      <a:pt x="26759" y="12234"/>
                      <a:pt x="26452" y="12400"/>
                    </a:cubicBezTo>
                    <a:cubicBezTo>
                      <a:pt x="25932" y="12707"/>
                      <a:pt x="25413" y="13014"/>
                      <a:pt x="24916" y="13369"/>
                    </a:cubicBezTo>
                    <a:cubicBezTo>
                      <a:pt x="24680" y="13558"/>
                      <a:pt x="24420" y="13723"/>
                      <a:pt x="24208" y="13936"/>
                    </a:cubicBezTo>
                    <a:cubicBezTo>
                      <a:pt x="24089" y="14030"/>
                      <a:pt x="23971" y="14148"/>
                      <a:pt x="23877" y="14243"/>
                    </a:cubicBezTo>
                    <a:cubicBezTo>
                      <a:pt x="23759" y="14361"/>
                      <a:pt x="23641" y="14432"/>
                      <a:pt x="23570" y="14550"/>
                    </a:cubicBezTo>
                    <a:cubicBezTo>
                      <a:pt x="23509" y="14550"/>
                      <a:pt x="23518" y="14602"/>
                      <a:pt x="23566" y="14602"/>
                    </a:cubicBezTo>
                    <a:cubicBezTo>
                      <a:pt x="23574" y="14602"/>
                      <a:pt x="23583" y="14601"/>
                      <a:pt x="23593" y="14597"/>
                    </a:cubicBezTo>
                    <a:cubicBezTo>
                      <a:pt x="23711" y="14479"/>
                      <a:pt x="23830" y="14361"/>
                      <a:pt x="23971" y="14243"/>
                    </a:cubicBezTo>
                    <a:cubicBezTo>
                      <a:pt x="24089" y="14125"/>
                      <a:pt x="24231" y="14006"/>
                      <a:pt x="24349" y="13912"/>
                    </a:cubicBezTo>
                    <a:cubicBezTo>
                      <a:pt x="24822" y="13534"/>
                      <a:pt x="25294" y="13180"/>
                      <a:pt x="25838" y="12872"/>
                    </a:cubicBezTo>
                    <a:cubicBezTo>
                      <a:pt x="26098" y="12731"/>
                      <a:pt x="26358" y="12542"/>
                      <a:pt x="26594" y="12400"/>
                    </a:cubicBezTo>
                    <a:cubicBezTo>
                      <a:pt x="26877" y="12258"/>
                      <a:pt x="27137" y="12069"/>
                      <a:pt x="27374" y="11927"/>
                    </a:cubicBezTo>
                    <a:lnTo>
                      <a:pt x="27374" y="11904"/>
                    </a:lnTo>
                    <a:close/>
                    <a:moveTo>
                      <a:pt x="28413" y="12116"/>
                    </a:moveTo>
                    <a:lnTo>
                      <a:pt x="28413" y="12116"/>
                    </a:lnTo>
                    <a:cubicBezTo>
                      <a:pt x="28106" y="12329"/>
                      <a:pt x="27775" y="12565"/>
                      <a:pt x="27468" y="12825"/>
                    </a:cubicBezTo>
                    <a:cubicBezTo>
                      <a:pt x="26901" y="13227"/>
                      <a:pt x="26358" y="13652"/>
                      <a:pt x="25814" y="14030"/>
                    </a:cubicBezTo>
                    <a:cubicBezTo>
                      <a:pt x="25507" y="14243"/>
                      <a:pt x="25247" y="14432"/>
                      <a:pt x="24940" y="14621"/>
                    </a:cubicBezTo>
                    <a:cubicBezTo>
                      <a:pt x="24656" y="14810"/>
                      <a:pt x="24397" y="14999"/>
                      <a:pt x="24089" y="15211"/>
                    </a:cubicBezTo>
                    <a:cubicBezTo>
                      <a:pt x="24068" y="15254"/>
                      <a:pt x="24085" y="15333"/>
                      <a:pt x="24139" y="15333"/>
                    </a:cubicBezTo>
                    <a:cubicBezTo>
                      <a:pt x="24146" y="15333"/>
                      <a:pt x="24153" y="15332"/>
                      <a:pt x="24160" y="15330"/>
                    </a:cubicBezTo>
                    <a:cubicBezTo>
                      <a:pt x="24467" y="15117"/>
                      <a:pt x="24798" y="14881"/>
                      <a:pt x="25105" y="14644"/>
                    </a:cubicBezTo>
                    <a:cubicBezTo>
                      <a:pt x="25649" y="14243"/>
                      <a:pt x="26216" y="13841"/>
                      <a:pt x="26783" y="13416"/>
                    </a:cubicBezTo>
                    <a:cubicBezTo>
                      <a:pt x="27326" y="12990"/>
                      <a:pt x="27870" y="12542"/>
                      <a:pt x="28413" y="12116"/>
                    </a:cubicBezTo>
                    <a:close/>
                    <a:moveTo>
                      <a:pt x="28484" y="11667"/>
                    </a:moveTo>
                    <a:cubicBezTo>
                      <a:pt x="28437" y="11691"/>
                      <a:pt x="28366" y="11715"/>
                      <a:pt x="28342" y="11715"/>
                    </a:cubicBezTo>
                    <a:cubicBezTo>
                      <a:pt x="27941" y="11904"/>
                      <a:pt x="27539" y="12116"/>
                      <a:pt x="27161" y="12353"/>
                    </a:cubicBezTo>
                    <a:cubicBezTo>
                      <a:pt x="26783" y="12589"/>
                      <a:pt x="26429" y="12825"/>
                      <a:pt x="26051" y="13085"/>
                    </a:cubicBezTo>
                    <a:cubicBezTo>
                      <a:pt x="25696" y="13321"/>
                      <a:pt x="25342" y="13581"/>
                      <a:pt x="24964" y="13817"/>
                    </a:cubicBezTo>
                    <a:cubicBezTo>
                      <a:pt x="24633" y="14077"/>
                      <a:pt x="24302" y="14361"/>
                      <a:pt x="23971" y="14621"/>
                    </a:cubicBezTo>
                    <a:cubicBezTo>
                      <a:pt x="23830" y="14763"/>
                      <a:pt x="23641" y="14904"/>
                      <a:pt x="23522" y="15070"/>
                    </a:cubicBezTo>
                    <a:cubicBezTo>
                      <a:pt x="23381" y="15211"/>
                      <a:pt x="23239" y="15353"/>
                      <a:pt x="23121" y="15542"/>
                    </a:cubicBezTo>
                    <a:cubicBezTo>
                      <a:pt x="23121" y="15592"/>
                      <a:pt x="23144" y="15642"/>
                      <a:pt x="23175" y="15642"/>
                    </a:cubicBezTo>
                    <a:cubicBezTo>
                      <a:pt x="23188" y="15642"/>
                      <a:pt x="23201" y="15634"/>
                      <a:pt x="23215" y="15613"/>
                    </a:cubicBezTo>
                    <a:cubicBezTo>
                      <a:pt x="23239" y="15589"/>
                      <a:pt x="23262" y="15542"/>
                      <a:pt x="23286" y="15495"/>
                    </a:cubicBezTo>
                    <a:cubicBezTo>
                      <a:pt x="23570" y="15188"/>
                      <a:pt x="23853" y="14881"/>
                      <a:pt x="24184" y="14621"/>
                    </a:cubicBezTo>
                    <a:cubicBezTo>
                      <a:pt x="24515" y="14361"/>
                      <a:pt x="24822" y="14077"/>
                      <a:pt x="25176" y="13817"/>
                    </a:cubicBezTo>
                    <a:cubicBezTo>
                      <a:pt x="25531" y="13558"/>
                      <a:pt x="25885" y="13321"/>
                      <a:pt x="26240" y="13061"/>
                    </a:cubicBezTo>
                    <a:cubicBezTo>
                      <a:pt x="26594" y="12778"/>
                      <a:pt x="26996" y="12542"/>
                      <a:pt x="27374" y="12305"/>
                    </a:cubicBezTo>
                    <a:cubicBezTo>
                      <a:pt x="27752" y="12069"/>
                      <a:pt x="28130" y="11880"/>
                      <a:pt x="28531" y="11691"/>
                    </a:cubicBezTo>
                    <a:cubicBezTo>
                      <a:pt x="28555" y="11691"/>
                      <a:pt x="28531" y="11667"/>
                      <a:pt x="28484" y="11667"/>
                    </a:cubicBezTo>
                    <a:close/>
                    <a:moveTo>
                      <a:pt x="4431" y="11833"/>
                    </a:moveTo>
                    <a:cubicBezTo>
                      <a:pt x="4361" y="11833"/>
                      <a:pt x="4337" y="11856"/>
                      <a:pt x="4266" y="11856"/>
                    </a:cubicBezTo>
                    <a:cubicBezTo>
                      <a:pt x="4195" y="11904"/>
                      <a:pt x="4077" y="11927"/>
                      <a:pt x="3982" y="11975"/>
                    </a:cubicBezTo>
                    <a:cubicBezTo>
                      <a:pt x="3888" y="12045"/>
                      <a:pt x="3793" y="12069"/>
                      <a:pt x="3723" y="12140"/>
                    </a:cubicBezTo>
                    <a:cubicBezTo>
                      <a:pt x="3534" y="12258"/>
                      <a:pt x="3392" y="12376"/>
                      <a:pt x="3203" y="12494"/>
                    </a:cubicBezTo>
                    <a:cubicBezTo>
                      <a:pt x="2896" y="12731"/>
                      <a:pt x="2588" y="12967"/>
                      <a:pt x="2305" y="13250"/>
                    </a:cubicBezTo>
                    <a:cubicBezTo>
                      <a:pt x="1998" y="13510"/>
                      <a:pt x="1738" y="13817"/>
                      <a:pt x="1478" y="14101"/>
                    </a:cubicBezTo>
                    <a:cubicBezTo>
                      <a:pt x="1194" y="14408"/>
                      <a:pt x="958" y="14739"/>
                      <a:pt x="722" y="15046"/>
                    </a:cubicBezTo>
                    <a:cubicBezTo>
                      <a:pt x="489" y="15373"/>
                      <a:pt x="301" y="15699"/>
                      <a:pt x="115" y="16049"/>
                    </a:cubicBezTo>
                    <a:lnTo>
                      <a:pt x="115" y="16049"/>
                    </a:lnTo>
                    <a:cubicBezTo>
                      <a:pt x="120" y="16047"/>
                      <a:pt x="126" y="16044"/>
                      <a:pt x="131" y="16038"/>
                    </a:cubicBezTo>
                    <a:cubicBezTo>
                      <a:pt x="178" y="16015"/>
                      <a:pt x="202" y="15944"/>
                      <a:pt x="226" y="15920"/>
                    </a:cubicBezTo>
                    <a:cubicBezTo>
                      <a:pt x="438" y="15589"/>
                      <a:pt x="627" y="15235"/>
                      <a:pt x="887" y="14904"/>
                    </a:cubicBezTo>
                    <a:cubicBezTo>
                      <a:pt x="1124" y="14574"/>
                      <a:pt x="1360" y="14290"/>
                      <a:pt x="1620" y="13983"/>
                    </a:cubicBezTo>
                    <a:cubicBezTo>
                      <a:pt x="1880" y="13699"/>
                      <a:pt x="2140" y="13439"/>
                      <a:pt x="2447" y="13156"/>
                    </a:cubicBezTo>
                    <a:cubicBezTo>
                      <a:pt x="2730" y="12896"/>
                      <a:pt x="3037" y="12660"/>
                      <a:pt x="3368" y="12423"/>
                    </a:cubicBezTo>
                    <a:cubicBezTo>
                      <a:pt x="3534" y="12305"/>
                      <a:pt x="3675" y="12187"/>
                      <a:pt x="3864" y="12116"/>
                    </a:cubicBezTo>
                    <a:cubicBezTo>
                      <a:pt x="3959" y="12045"/>
                      <a:pt x="4030" y="11975"/>
                      <a:pt x="4124" y="11951"/>
                    </a:cubicBezTo>
                    <a:cubicBezTo>
                      <a:pt x="4195" y="11927"/>
                      <a:pt x="4219" y="11927"/>
                      <a:pt x="4266" y="11904"/>
                    </a:cubicBezTo>
                    <a:cubicBezTo>
                      <a:pt x="4337" y="11880"/>
                      <a:pt x="4361" y="11880"/>
                      <a:pt x="4431" y="11833"/>
                    </a:cubicBezTo>
                    <a:close/>
                    <a:moveTo>
                      <a:pt x="115" y="16049"/>
                    </a:moveTo>
                    <a:lnTo>
                      <a:pt x="115" y="16049"/>
                    </a:lnTo>
                    <a:cubicBezTo>
                      <a:pt x="109" y="16050"/>
                      <a:pt x="105" y="16050"/>
                      <a:pt x="102" y="16050"/>
                    </a:cubicBezTo>
                    <a:cubicBezTo>
                      <a:pt x="96" y="16050"/>
                      <a:pt x="96" y="16050"/>
                      <a:pt x="108" y="16062"/>
                    </a:cubicBezTo>
                    <a:cubicBezTo>
                      <a:pt x="110" y="16058"/>
                      <a:pt x="112" y="16053"/>
                      <a:pt x="115" y="16049"/>
                    </a:cubicBezTo>
                    <a:close/>
                    <a:moveTo>
                      <a:pt x="29642" y="11549"/>
                    </a:moveTo>
                    <a:cubicBezTo>
                      <a:pt x="29618" y="11573"/>
                      <a:pt x="29547" y="11620"/>
                      <a:pt x="29500" y="11667"/>
                    </a:cubicBezTo>
                    <a:cubicBezTo>
                      <a:pt x="29311" y="11809"/>
                      <a:pt x="29146" y="11975"/>
                      <a:pt x="28957" y="12164"/>
                    </a:cubicBezTo>
                    <a:cubicBezTo>
                      <a:pt x="28791" y="12329"/>
                      <a:pt x="28602" y="12494"/>
                      <a:pt x="28437" y="12636"/>
                    </a:cubicBezTo>
                    <a:cubicBezTo>
                      <a:pt x="28082" y="12967"/>
                      <a:pt x="27704" y="13250"/>
                      <a:pt x="27350" y="13558"/>
                    </a:cubicBezTo>
                    <a:cubicBezTo>
                      <a:pt x="26948" y="13841"/>
                      <a:pt x="26570" y="14148"/>
                      <a:pt x="26192" y="14408"/>
                    </a:cubicBezTo>
                    <a:cubicBezTo>
                      <a:pt x="25814" y="14668"/>
                      <a:pt x="25389" y="14952"/>
                      <a:pt x="24987" y="15211"/>
                    </a:cubicBezTo>
                    <a:cubicBezTo>
                      <a:pt x="24775" y="15330"/>
                      <a:pt x="24562" y="15471"/>
                      <a:pt x="24349" y="15589"/>
                    </a:cubicBezTo>
                    <a:lnTo>
                      <a:pt x="23735" y="15944"/>
                    </a:lnTo>
                    <a:cubicBezTo>
                      <a:pt x="23711" y="16038"/>
                      <a:pt x="23735" y="16062"/>
                      <a:pt x="23759" y="16062"/>
                    </a:cubicBezTo>
                    <a:lnTo>
                      <a:pt x="23948" y="15968"/>
                    </a:lnTo>
                    <a:lnTo>
                      <a:pt x="24562" y="15613"/>
                    </a:lnTo>
                    <a:cubicBezTo>
                      <a:pt x="24775" y="15495"/>
                      <a:pt x="24987" y="15353"/>
                      <a:pt x="25176" y="15235"/>
                    </a:cubicBezTo>
                    <a:cubicBezTo>
                      <a:pt x="25602" y="14975"/>
                      <a:pt x="25980" y="14692"/>
                      <a:pt x="26405" y="14408"/>
                    </a:cubicBezTo>
                    <a:cubicBezTo>
                      <a:pt x="26783" y="14101"/>
                      <a:pt x="27161" y="13841"/>
                      <a:pt x="27539" y="13510"/>
                    </a:cubicBezTo>
                    <a:cubicBezTo>
                      <a:pt x="27941" y="13227"/>
                      <a:pt x="28295" y="12896"/>
                      <a:pt x="28650" y="12565"/>
                    </a:cubicBezTo>
                    <a:cubicBezTo>
                      <a:pt x="29004" y="12258"/>
                      <a:pt x="29358" y="11927"/>
                      <a:pt x="29666" y="11573"/>
                    </a:cubicBezTo>
                    <a:cubicBezTo>
                      <a:pt x="29666" y="11573"/>
                      <a:pt x="29666" y="11549"/>
                      <a:pt x="29642" y="11549"/>
                    </a:cubicBezTo>
                    <a:close/>
                    <a:moveTo>
                      <a:pt x="4416" y="12141"/>
                    </a:moveTo>
                    <a:cubicBezTo>
                      <a:pt x="4387" y="12157"/>
                      <a:pt x="4352" y="12172"/>
                      <a:pt x="4337" y="12187"/>
                    </a:cubicBezTo>
                    <a:cubicBezTo>
                      <a:pt x="3982" y="12423"/>
                      <a:pt x="3628" y="12707"/>
                      <a:pt x="3297" y="12967"/>
                    </a:cubicBezTo>
                    <a:cubicBezTo>
                      <a:pt x="2967" y="13227"/>
                      <a:pt x="2659" y="13510"/>
                      <a:pt x="2352" y="13817"/>
                    </a:cubicBezTo>
                    <a:cubicBezTo>
                      <a:pt x="2069" y="14101"/>
                      <a:pt x="1762" y="14432"/>
                      <a:pt x="1502" y="14763"/>
                    </a:cubicBezTo>
                    <a:cubicBezTo>
                      <a:pt x="1242" y="15093"/>
                      <a:pt x="958" y="15448"/>
                      <a:pt x="722" y="15802"/>
                    </a:cubicBezTo>
                    <a:cubicBezTo>
                      <a:pt x="486" y="16157"/>
                      <a:pt x="249" y="16511"/>
                      <a:pt x="60" y="16889"/>
                    </a:cubicBezTo>
                    <a:cubicBezTo>
                      <a:pt x="17" y="16903"/>
                      <a:pt x="35" y="16926"/>
                      <a:pt x="61" y="16926"/>
                    </a:cubicBezTo>
                    <a:cubicBezTo>
                      <a:pt x="78" y="16926"/>
                      <a:pt x="98" y="16917"/>
                      <a:pt x="108" y="16889"/>
                    </a:cubicBezTo>
                    <a:cubicBezTo>
                      <a:pt x="131" y="16842"/>
                      <a:pt x="178" y="16794"/>
                      <a:pt x="202" y="16747"/>
                    </a:cubicBezTo>
                    <a:cubicBezTo>
                      <a:pt x="415" y="16393"/>
                      <a:pt x="651" y="16015"/>
                      <a:pt x="887" y="15684"/>
                    </a:cubicBezTo>
                    <a:cubicBezTo>
                      <a:pt x="1124" y="15330"/>
                      <a:pt x="1383" y="14999"/>
                      <a:pt x="1643" y="14668"/>
                    </a:cubicBezTo>
                    <a:cubicBezTo>
                      <a:pt x="1903" y="14361"/>
                      <a:pt x="2210" y="14030"/>
                      <a:pt x="2494" y="13723"/>
                    </a:cubicBezTo>
                    <a:cubicBezTo>
                      <a:pt x="2801" y="13439"/>
                      <a:pt x="3132" y="13132"/>
                      <a:pt x="3439" y="12872"/>
                    </a:cubicBezTo>
                    <a:cubicBezTo>
                      <a:pt x="3757" y="12623"/>
                      <a:pt x="4097" y="12351"/>
                      <a:pt x="4416" y="12141"/>
                    </a:cubicBezTo>
                    <a:close/>
                    <a:moveTo>
                      <a:pt x="5447" y="11833"/>
                    </a:moveTo>
                    <a:cubicBezTo>
                      <a:pt x="5400" y="11833"/>
                      <a:pt x="5329" y="11880"/>
                      <a:pt x="5306" y="11904"/>
                    </a:cubicBezTo>
                    <a:cubicBezTo>
                      <a:pt x="5187" y="11951"/>
                      <a:pt x="5093" y="12022"/>
                      <a:pt x="5022" y="12069"/>
                    </a:cubicBezTo>
                    <a:cubicBezTo>
                      <a:pt x="4928" y="12140"/>
                      <a:pt x="4833" y="12234"/>
                      <a:pt x="4739" y="12282"/>
                    </a:cubicBezTo>
                    <a:lnTo>
                      <a:pt x="4219" y="12731"/>
                    </a:lnTo>
                    <a:cubicBezTo>
                      <a:pt x="3864" y="13014"/>
                      <a:pt x="3534" y="13345"/>
                      <a:pt x="3203" y="13676"/>
                    </a:cubicBezTo>
                    <a:cubicBezTo>
                      <a:pt x="2896" y="14006"/>
                      <a:pt x="2588" y="14361"/>
                      <a:pt x="2305" y="14692"/>
                    </a:cubicBezTo>
                    <a:cubicBezTo>
                      <a:pt x="1998" y="15046"/>
                      <a:pt x="1714" y="15424"/>
                      <a:pt x="1431" y="15802"/>
                    </a:cubicBezTo>
                    <a:cubicBezTo>
                      <a:pt x="1171" y="16180"/>
                      <a:pt x="887" y="16535"/>
                      <a:pt x="604" y="16913"/>
                    </a:cubicBezTo>
                    <a:cubicBezTo>
                      <a:pt x="586" y="16985"/>
                      <a:pt x="637" y="17016"/>
                      <a:pt x="672" y="17016"/>
                    </a:cubicBezTo>
                    <a:cubicBezTo>
                      <a:pt x="683" y="17016"/>
                      <a:pt x="693" y="17013"/>
                      <a:pt x="698" y="17007"/>
                    </a:cubicBezTo>
                    <a:cubicBezTo>
                      <a:pt x="722" y="16960"/>
                      <a:pt x="769" y="16913"/>
                      <a:pt x="793" y="16865"/>
                    </a:cubicBezTo>
                    <a:cubicBezTo>
                      <a:pt x="1053" y="16464"/>
                      <a:pt x="1313" y="16133"/>
                      <a:pt x="1620" y="15731"/>
                    </a:cubicBezTo>
                    <a:cubicBezTo>
                      <a:pt x="1880" y="15377"/>
                      <a:pt x="2187" y="14999"/>
                      <a:pt x="2470" y="14644"/>
                    </a:cubicBezTo>
                    <a:cubicBezTo>
                      <a:pt x="2777" y="14290"/>
                      <a:pt x="3061" y="13936"/>
                      <a:pt x="3392" y="13605"/>
                    </a:cubicBezTo>
                    <a:cubicBezTo>
                      <a:pt x="3723" y="13298"/>
                      <a:pt x="4030" y="12967"/>
                      <a:pt x="4361" y="12660"/>
                    </a:cubicBezTo>
                    <a:lnTo>
                      <a:pt x="4904" y="12234"/>
                    </a:lnTo>
                    <a:cubicBezTo>
                      <a:pt x="5069" y="12069"/>
                      <a:pt x="5258" y="11927"/>
                      <a:pt x="5447" y="11833"/>
                    </a:cubicBezTo>
                    <a:close/>
                    <a:moveTo>
                      <a:pt x="21231" y="11904"/>
                    </a:moveTo>
                    <a:lnTo>
                      <a:pt x="21231" y="11904"/>
                    </a:lnTo>
                    <a:cubicBezTo>
                      <a:pt x="21160" y="11927"/>
                      <a:pt x="21089" y="11951"/>
                      <a:pt x="21018" y="11975"/>
                    </a:cubicBezTo>
                    <a:cubicBezTo>
                      <a:pt x="20427" y="12211"/>
                      <a:pt x="19860" y="12494"/>
                      <a:pt x="19340" y="12801"/>
                    </a:cubicBezTo>
                    <a:cubicBezTo>
                      <a:pt x="18797" y="13132"/>
                      <a:pt x="18277" y="13463"/>
                      <a:pt x="17781" y="13841"/>
                    </a:cubicBezTo>
                    <a:cubicBezTo>
                      <a:pt x="17261" y="14243"/>
                      <a:pt x="16789" y="14621"/>
                      <a:pt x="16316" y="15046"/>
                    </a:cubicBezTo>
                    <a:cubicBezTo>
                      <a:pt x="15891" y="15495"/>
                      <a:pt x="15442" y="15944"/>
                      <a:pt x="15016" y="16416"/>
                    </a:cubicBezTo>
                    <a:cubicBezTo>
                      <a:pt x="14615" y="16889"/>
                      <a:pt x="14237" y="17385"/>
                      <a:pt x="13906" y="17929"/>
                    </a:cubicBezTo>
                    <a:cubicBezTo>
                      <a:pt x="13906" y="17929"/>
                      <a:pt x="13927" y="17939"/>
                      <a:pt x="13955" y="17939"/>
                    </a:cubicBezTo>
                    <a:cubicBezTo>
                      <a:pt x="13969" y="17939"/>
                      <a:pt x="13985" y="17936"/>
                      <a:pt x="14001" y="17929"/>
                    </a:cubicBezTo>
                    <a:cubicBezTo>
                      <a:pt x="14048" y="17858"/>
                      <a:pt x="14071" y="17810"/>
                      <a:pt x="14142" y="17740"/>
                    </a:cubicBezTo>
                    <a:cubicBezTo>
                      <a:pt x="14497" y="17243"/>
                      <a:pt x="14875" y="16747"/>
                      <a:pt x="15253" y="16275"/>
                    </a:cubicBezTo>
                    <a:cubicBezTo>
                      <a:pt x="15678" y="15802"/>
                      <a:pt x="16080" y="15353"/>
                      <a:pt x="16552" y="14952"/>
                    </a:cubicBezTo>
                    <a:cubicBezTo>
                      <a:pt x="17001" y="14526"/>
                      <a:pt x="17497" y="14101"/>
                      <a:pt x="18017" y="13770"/>
                    </a:cubicBezTo>
                    <a:cubicBezTo>
                      <a:pt x="18513" y="13416"/>
                      <a:pt x="19033" y="13061"/>
                      <a:pt x="19577" y="12754"/>
                    </a:cubicBezTo>
                    <a:cubicBezTo>
                      <a:pt x="20096" y="12471"/>
                      <a:pt x="20663" y="12164"/>
                      <a:pt x="21231" y="11904"/>
                    </a:cubicBezTo>
                    <a:close/>
                    <a:moveTo>
                      <a:pt x="4597" y="12896"/>
                    </a:moveTo>
                    <a:cubicBezTo>
                      <a:pt x="4550" y="12943"/>
                      <a:pt x="4502" y="12967"/>
                      <a:pt x="4455" y="12990"/>
                    </a:cubicBezTo>
                    <a:cubicBezTo>
                      <a:pt x="4361" y="13061"/>
                      <a:pt x="4266" y="13109"/>
                      <a:pt x="4219" y="13203"/>
                    </a:cubicBezTo>
                    <a:cubicBezTo>
                      <a:pt x="4124" y="13250"/>
                      <a:pt x="4077" y="13345"/>
                      <a:pt x="3982" y="13439"/>
                    </a:cubicBezTo>
                    <a:cubicBezTo>
                      <a:pt x="3841" y="13581"/>
                      <a:pt x="3675" y="13770"/>
                      <a:pt x="3534" y="13936"/>
                    </a:cubicBezTo>
                    <a:lnTo>
                      <a:pt x="2730" y="14999"/>
                    </a:lnTo>
                    <a:lnTo>
                      <a:pt x="1951" y="16062"/>
                    </a:lnTo>
                    <a:cubicBezTo>
                      <a:pt x="1667" y="16416"/>
                      <a:pt x="1383" y="16747"/>
                      <a:pt x="1076" y="17078"/>
                    </a:cubicBezTo>
                    <a:cubicBezTo>
                      <a:pt x="793" y="17385"/>
                      <a:pt x="462" y="17692"/>
                      <a:pt x="131" y="17952"/>
                    </a:cubicBezTo>
                    <a:cubicBezTo>
                      <a:pt x="167" y="17952"/>
                      <a:pt x="202" y="17992"/>
                      <a:pt x="228" y="17992"/>
                    </a:cubicBezTo>
                    <a:cubicBezTo>
                      <a:pt x="236" y="17992"/>
                      <a:pt x="243" y="17988"/>
                      <a:pt x="249" y="17976"/>
                    </a:cubicBezTo>
                    <a:cubicBezTo>
                      <a:pt x="320" y="17952"/>
                      <a:pt x="344" y="17929"/>
                      <a:pt x="367" y="17905"/>
                    </a:cubicBezTo>
                    <a:cubicBezTo>
                      <a:pt x="722" y="17621"/>
                      <a:pt x="1029" y="17314"/>
                      <a:pt x="1313" y="17007"/>
                    </a:cubicBezTo>
                    <a:cubicBezTo>
                      <a:pt x="1620" y="16676"/>
                      <a:pt x="1880" y="16322"/>
                      <a:pt x="2140" y="16015"/>
                    </a:cubicBezTo>
                    <a:cubicBezTo>
                      <a:pt x="2423" y="15660"/>
                      <a:pt x="2683" y="15282"/>
                      <a:pt x="2919" y="14952"/>
                    </a:cubicBezTo>
                    <a:cubicBezTo>
                      <a:pt x="3179" y="14597"/>
                      <a:pt x="3415" y="14243"/>
                      <a:pt x="3675" y="13888"/>
                    </a:cubicBezTo>
                    <a:cubicBezTo>
                      <a:pt x="3841" y="13699"/>
                      <a:pt x="3982" y="13534"/>
                      <a:pt x="4124" y="13369"/>
                    </a:cubicBezTo>
                    <a:lnTo>
                      <a:pt x="4361" y="13132"/>
                    </a:lnTo>
                    <a:lnTo>
                      <a:pt x="4597" y="12896"/>
                    </a:lnTo>
                    <a:close/>
                    <a:moveTo>
                      <a:pt x="12748" y="12376"/>
                    </a:moveTo>
                    <a:cubicBezTo>
                      <a:pt x="12701" y="12400"/>
                      <a:pt x="12630" y="12423"/>
                      <a:pt x="12583" y="12494"/>
                    </a:cubicBezTo>
                    <a:cubicBezTo>
                      <a:pt x="12347" y="12636"/>
                      <a:pt x="12063" y="12778"/>
                      <a:pt x="11827" y="12943"/>
                    </a:cubicBezTo>
                    <a:cubicBezTo>
                      <a:pt x="11591" y="13085"/>
                      <a:pt x="11354" y="13250"/>
                      <a:pt x="11118" y="13416"/>
                    </a:cubicBezTo>
                    <a:cubicBezTo>
                      <a:pt x="10645" y="13723"/>
                      <a:pt x="10220" y="14077"/>
                      <a:pt x="9771" y="14432"/>
                    </a:cubicBezTo>
                    <a:cubicBezTo>
                      <a:pt x="9322" y="14786"/>
                      <a:pt x="8921" y="15188"/>
                      <a:pt x="8495" y="15589"/>
                    </a:cubicBezTo>
                    <a:cubicBezTo>
                      <a:pt x="8094" y="16015"/>
                      <a:pt x="7668" y="16416"/>
                      <a:pt x="7290" y="16865"/>
                    </a:cubicBezTo>
                    <a:cubicBezTo>
                      <a:pt x="6912" y="17314"/>
                      <a:pt x="6558" y="17787"/>
                      <a:pt x="6227" y="18259"/>
                    </a:cubicBezTo>
                    <a:cubicBezTo>
                      <a:pt x="6227" y="18276"/>
                      <a:pt x="6251" y="18293"/>
                      <a:pt x="6281" y="18293"/>
                    </a:cubicBezTo>
                    <a:cubicBezTo>
                      <a:pt x="6294" y="18293"/>
                      <a:pt x="6308" y="18290"/>
                      <a:pt x="6322" y="18283"/>
                    </a:cubicBezTo>
                    <a:cubicBezTo>
                      <a:pt x="6345" y="18212"/>
                      <a:pt x="6392" y="18165"/>
                      <a:pt x="6440" y="18094"/>
                    </a:cubicBezTo>
                    <a:cubicBezTo>
                      <a:pt x="6747" y="17621"/>
                      <a:pt x="7101" y="17196"/>
                      <a:pt x="7503" y="16747"/>
                    </a:cubicBezTo>
                    <a:cubicBezTo>
                      <a:pt x="7881" y="16298"/>
                      <a:pt x="8283" y="15897"/>
                      <a:pt x="8708" y="15495"/>
                    </a:cubicBezTo>
                    <a:cubicBezTo>
                      <a:pt x="9110" y="15117"/>
                      <a:pt x="9535" y="14739"/>
                      <a:pt x="9984" y="14385"/>
                    </a:cubicBezTo>
                    <a:cubicBezTo>
                      <a:pt x="10409" y="14030"/>
                      <a:pt x="10882" y="13676"/>
                      <a:pt x="11331" y="13345"/>
                    </a:cubicBezTo>
                    <a:cubicBezTo>
                      <a:pt x="11567" y="13203"/>
                      <a:pt x="11803" y="13014"/>
                      <a:pt x="12039" y="12872"/>
                    </a:cubicBezTo>
                    <a:cubicBezTo>
                      <a:pt x="12276" y="12731"/>
                      <a:pt x="12512" y="12542"/>
                      <a:pt x="12748" y="12400"/>
                    </a:cubicBezTo>
                    <a:lnTo>
                      <a:pt x="12748" y="12376"/>
                    </a:lnTo>
                    <a:close/>
                    <a:moveTo>
                      <a:pt x="9638" y="13330"/>
                    </a:moveTo>
                    <a:lnTo>
                      <a:pt x="9638" y="13330"/>
                    </a:lnTo>
                    <a:cubicBezTo>
                      <a:pt x="9219" y="13587"/>
                      <a:pt x="8845" y="13845"/>
                      <a:pt x="8472" y="14172"/>
                    </a:cubicBezTo>
                    <a:cubicBezTo>
                      <a:pt x="8094" y="14455"/>
                      <a:pt x="7692" y="14786"/>
                      <a:pt x="7338" y="15117"/>
                    </a:cubicBezTo>
                    <a:cubicBezTo>
                      <a:pt x="6983" y="15448"/>
                      <a:pt x="6629" y="15802"/>
                      <a:pt x="6322" y="16157"/>
                    </a:cubicBezTo>
                    <a:cubicBezTo>
                      <a:pt x="5991" y="16511"/>
                      <a:pt x="5660" y="16889"/>
                      <a:pt x="5377" y="17267"/>
                    </a:cubicBezTo>
                    <a:cubicBezTo>
                      <a:pt x="5069" y="17645"/>
                      <a:pt x="4786" y="18047"/>
                      <a:pt x="4550" y="18472"/>
                    </a:cubicBezTo>
                    <a:cubicBezTo>
                      <a:pt x="4498" y="18507"/>
                      <a:pt x="4522" y="18529"/>
                      <a:pt x="4548" y="18529"/>
                    </a:cubicBezTo>
                    <a:cubicBezTo>
                      <a:pt x="4557" y="18529"/>
                      <a:pt x="4567" y="18526"/>
                      <a:pt x="4573" y="18519"/>
                    </a:cubicBezTo>
                    <a:cubicBezTo>
                      <a:pt x="4597" y="18448"/>
                      <a:pt x="4620" y="18425"/>
                      <a:pt x="4668" y="18378"/>
                    </a:cubicBezTo>
                    <a:cubicBezTo>
                      <a:pt x="4951" y="17976"/>
                      <a:pt x="5211" y="17574"/>
                      <a:pt x="5518" y="17196"/>
                    </a:cubicBezTo>
                    <a:cubicBezTo>
                      <a:pt x="5802" y="16794"/>
                      <a:pt x="6133" y="16440"/>
                      <a:pt x="6463" y="16062"/>
                    </a:cubicBezTo>
                    <a:cubicBezTo>
                      <a:pt x="6794" y="15708"/>
                      <a:pt x="7149" y="15353"/>
                      <a:pt x="7503" y="15022"/>
                    </a:cubicBezTo>
                    <a:cubicBezTo>
                      <a:pt x="7834" y="14692"/>
                      <a:pt x="8235" y="14385"/>
                      <a:pt x="8613" y="14077"/>
                    </a:cubicBezTo>
                    <a:cubicBezTo>
                      <a:pt x="8942" y="13831"/>
                      <a:pt x="9289" y="13566"/>
                      <a:pt x="9638" y="13330"/>
                    </a:cubicBezTo>
                    <a:close/>
                    <a:moveTo>
                      <a:pt x="21443" y="12116"/>
                    </a:moveTo>
                    <a:lnTo>
                      <a:pt x="21443" y="12116"/>
                    </a:lnTo>
                    <a:cubicBezTo>
                      <a:pt x="21372" y="12140"/>
                      <a:pt x="21278" y="12187"/>
                      <a:pt x="21231" y="12234"/>
                    </a:cubicBezTo>
                    <a:cubicBezTo>
                      <a:pt x="20640" y="12589"/>
                      <a:pt x="20073" y="12967"/>
                      <a:pt x="19506" y="13345"/>
                    </a:cubicBezTo>
                    <a:cubicBezTo>
                      <a:pt x="18962" y="13770"/>
                      <a:pt x="18419" y="14172"/>
                      <a:pt x="17899" y="14574"/>
                    </a:cubicBezTo>
                    <a:cubicBezTo>
                      <a:pt x="17356" y="15022"/>
                      <a:pt x="16836" y="15471"/>
                      <a:pt x="16316" y="15920"/>
                    </a:cubicBezTo>
                    <a:cubicBezTo>
                      <a:pt x="15820" y="16393"/>
                      <a:pt x="15324" y="16818"/>
                      <a:pt x="14851" y="17338"/>
                    </a:cubicBezTo>
                    <a:cubicBezTo>
                      <a:pt x="14379" y="17834"/>
                      <a:pt x="13906" y="18307"/>
                      <a:pt x="13433" y="18826"/>
                    </a:cubicBezTo>
                    <a:cubicBezTo>
                      <a:pt x="13380" y="18880"/>
                      <a:pt x="13420" y="18946"/>
                      <a:pt x="13453" y="18946"/>
                    </a:cubicBezTo>
                    <a:cubicBezTo>
                      <a:pt x="13464" y="18946"/>
                      <a:pt x="13475" y="18939"/>
                      <a:pt x="13481" y="18921"/>
                    </a:cubicBezTo>
                    <a:lnTo>
                      <a:pt x="13670" y="18756"/>
                    </a:lnTo>
                    <a:cubicBezTo>
                      <a:pt x="14119" y="18259"/>
                      <a:pt x="14591" y="17740"/>
                      <a:pt x="15087" y="17267"/>
                    </a:cubicBezTo>
                    <a:cubicBezTo>
                      <a:pt x="15560" y="16794"/>
                      <a:pt x="16056" y="16322"/>
                      <a:pt x="16552" y="15849"/>
                    </a:cubicBezTo>
                    <a:cubicBezTo>
                      <a:pt x="17072" y="15377"/>
                      <a:pt x="17592" y="14952"/>
                      <a:pt x="18135" y="14526"/>
                    </a:cubicBezTo>
                    <a:cubicBezTo>
                      <a:pt x="18655" y="14077"/>
                      <a:pt x="19199" y="13676"/>
                      <a:pt x="19742" y="13298"/>
                    </a:cubicBezTo>
                    <a:cubicBezTo>
                      <a:pt x="20026" y="13085"/>
                      <a:pt x="20309" y="12896"/>
                      <a:pt x="20569" y="12707"/>
                    </a:cubicBezTo>
                    <a:cubicBezTo>
                      <a:pt x="20852" y="12494"/>
                      <a:pt x="21136" y="12305"/>
                      <a:pt x="21443" y="12116"/>
                    </a:cubicBezTo>
                    <a:close/>
                    <a:moveTo>
                      <a:pt x="20096" y="13321"/>
                    </a:moveTo>
                    <a:lnTo>
                      <a:pt x="20096" y="13321"/>
                    </a:lnTo>
                    <a:cubicBezTo>
                      <a:pt x="20049" y="13345"/>
                      <a:pt x="19978" y="13392"/>
                      <a:pt x="19955" y="13439"/>
                    </a:cubicBezTo>
                    <a:cubicBezTo>
                      <a:pt x="19506" y="13794"/>
                      <a:pt x="19104" y="14148"/>
                      <a:pt x="18726" y="14526"/>
                    </a:cubicBezTo>
                    <a:cubicBezTo>
                      <a:pt x="18301" y="14904"/>
                      <a:pt x="17923" y="15282"/>
                      <a:pt x="17545" y="15684"/>
                    </a:cubicBezTo>
                    <a:cubicBezTo>
                      <a:pt x="17143" y="16062"/>
                      <a:pt x="16765" y="16464"/>
                      <a:pt x="16363" y="16865"/>
                    </a:cubicBezTo>
                    <a:cubicBezTo>
                      <a:pt x="15962" y="17243"/>
                      <a:pt x="15584" y="17645"/>
                      <a:pt x="15182" y="17999"/>
                    </a:cubicBezTo>
                    <a:cubicBezTo>
                      <a:pt x="14969" y="18212"/>
                      <a:pt x="14757" y="18401"/>
                      <a:pt x="14591" y="18567"/>
                    </a:cubicBezTo>
                    <a:cubicBezTo>
                      <a:pt x="14379" y="18756"/>
                      <a:pt x="14166" y="18968"/>
                      <a:pt x="13953" y="19134"/>
                    </a:cubicBezTo>
                    <a:cubicBezTo>
                      <a:pt x="13953" y="19185"/>
                      <a:pt x="13990" y="19223"/>
                      <a:pt x="14019" y="19223"/>
                    </a:cubicBezTo>
                    <a:cubicBezTo>
                      <a:pt x="14031" y="19223"/>
                      <a:pt x="14041" y="19218"/>
                      <a:pt x="14048" y="19204"/>
                    </a:cubicBezTo>
                    <a:cubicBezTo>
                      <a:pt x="14119" y="19157"/>
                      <a:pt x="14166" y="19110"/>
                      <a:pt x="14190" y="19086"/>
                    </a:cubicBezTo>
                    <a:cubicBezTo>
                      <a:pt x="14615" y="18732"/>
                      <a:pt x="15016" y="18330"/>
                      <a:pt x="15418" y="17952"/>
                    </a:cubicBezTo>
                    <a:cubicBezTo>
                      <a:pt x="15796" y="17574"/>
                      <a:pt x="16174" y="17149"/>
                      <a:pt x="16552" y="16771"/>
                    </a:cubicBezTo>
                    <a:cubicBezTo>
                      <a:pt x="16954" y="16393"/>
                      <a:pt x="17332" y="15968"/>
                      <a:pt x="17710" y="15589"/>
                    </a:cubicBezTo>
                    <a:cubicBezTo>
                      <a:pt x="18088" y="15211"/>
                      <a:pt x="18490" y="14786"/>
                      <a:pt x="18891" y="14432"/>
                    </a:cubicBezTo>
                    <a:cubicBezTo>
                      <a:pt x="19104" y="14266"/>
                      <a:pt x="19317" y="14054"/>
                      <a:pt x="19482" y="13865"/>
                    </a:cubicBezTo>
                    <a:cubicBezTo>
                      <a:pt x="19695" y="13699"/>
                      <a:pt x="19907" y="13510"/>
                      <a:pt x="20096" y="13321"/>
                    </a:cubicBezTo>
                    <a:close/>
                    <a:moveTo>
                      <a:pt x="22145" y="12122"/>
                    </a:moveTo>
                    <a:cubicBezTo>
                      <a:pt x="21580" y="12546"/>
                      <a:pt x="21039" y="13016"/>
                      <a:pt x="20545" y="13510"/>
                    </a:cubicBezTo>
                    <a:cubicBezTo>
                      <a:pt x="20049" y="14030"/>
                      <a:pt x="19553" y="14526"/>
                      <a:pt x="19033" y="15046"/>
                    </a:cubicBezTo>
                    <a:cubicBezTo>
                      <a:pt x="18537" y="15589"/>
                      <a:pt x="18064" y="16086"/>
                      <a:pt x="17568" y="16629"/>
                    </a:cubicBezTo>
                    <a:cubicBezTo>
                      <a:pt x="17072" y="17149"/>
                      <a:pt x="16552" y="17645"/>
                      <a:pt x="16056" y="18165"/>
                    </a:cubicBezTo>
                    <a:cubicBezTo>
                      <a:pt x="15560" y="18661"/>
                      <a:pt x="15016" y="19134"/>
                      <a:pt x="14473" y="19583"/>
                    </a:cubicBezTo>
                    <a:cubicBezTo>
                      <a:pt x="14421" y="19652"/>
                      <a:pt x="14458" y="19696"/>
                      <a:pt x="14491" y="19696"/>
                    </a:cubicBezTo>
                    <a:cubicBezTo>
                      <a:pt x="14503" y="19696"/>
                      <a:pt x="14514" y="19690"/>
                      <a:pt x="14520" y="19677"/>
                    </a:cubicBezTo>
                    <a:cubicBezTo>
                      <a:pt x="14591" y="19606"/>
                      <a:pt x="14662" y="19559"/>
                      <a:pt x="14733" y="19488"/>
                    </a:cubicBezTo>
                    <a:cubicBezTo>
                      <a:pt x="15276" y="19039"/>
                      <a:pt x="15796" y="18543"/>
                      <a:pt x="16292" y="18047"/>
                    </a:cubicBezTo>
                    <a:cubicBezTo>
                      <a:pt x="16789" y="17551"/>
                      <a:pt x="17285" y="17031"/>
                      <a:pt x="17781" y="16511"/>
                    </a:cubicBezTo>
                    <a:cubicBezTo>
                      <a:pt x="18277" y="15968"/>
                      <a:pt x="18750" y="15471"/>
                      <a:pt x="19246" y="14952"/>
                    </a:cubicBezTo>
                    <a:cubicBezTo>
                      <a:pt x="19742" y="14408"/>
                      <a:pt x="20215" y="13912"/>
                      <a:pt x="20758" y="13416"/>
                    </a:cubicBezTo>
                    <a:cubicBezTo>
                      <a:pt x="21194" y="12959"/>
                      <a:pt x="21667" y="12538"/>
                      <a:pt x="22145" y="12122"/>
                    </a:cubicBezTo>
                    <a:close/>
                    <a:moveTo>
                      <a:pt x="13055" y="12022"/>
                    </a:moveTo>
                    <a:cubicBezTo>
                      <a:pt x="12961" y="12045"/>
                      <a:pt x="12866" y="12116"/>
                      <a:pt x="12772" y="12140"/>
                    </a:cubicBezTo>
                    <a:cubicBezTo>
                      <a:pt x="12016" y="12471"/>
                      <a:pt x="11283" y="12825"/>
                      <a:pt x="10575" y="13227"/>
                    </a:cubicBezTo>
                    <a:cubicBezTo>
                      <a:pt x="9866" y="13652"/>
                      <a:pt x="9181" y="14125"/>
                      <a:pt x="8519" y="14644"/>
                    </a:cubicBezTo>
                    <a:cubicBezTo>
                      <a:pt x="7905" y="15141"/>
                      <a:pt x="7314" y="15731"/>
                      <a:pt x="6794" y="16322"/>
                    </a:cubicBezTo>
                    <a:cubicBezTo>
                      <a:pt x="6251" y="16960"/>
                      <a:pt x="5778" y="17598"/>
                      <a:pt x="5377" y="18283"/>
                    </a:cubicBezTo>
                    <a:cubicBezTo>
                      <a:pt x="5164" y="18637"/>
                      <a:pt x="4975" y="18992"/>
                      <a:pt x="4809" y="19346"/>
                    </a:cubicBezTo>
                    <a:cubicBezTo>
                      <a:pt x="4715" y="19512"/>
                      <a:pt x="4620" y="19701"/>
                      <a:pt x="4573" y="19866"/>
                    </a:cubicBezTo>
                    <a:cubicBezTo>
                      <a:pt x="4550" y="19961"/>
                      <a:pt x="4479" y="20055"/>
                      <a:pt x="4455" y="20173"/>
                    </a:cubicBezTo>
                    <a:cubicBezTo>
                      <a:pt x="4431" y="20268"/>
                      <a:pt x="4384" y="20386"/>
                      <a:pt x="4361" y="20457"/>
                    </a:cubicBezTo>
                    <a:cubicBezTo>
                      <a:pt x="4361" y="20510"/>
                      <a:pt x="4400" y="20536"/>
                      <a:pt x="4430" y="20536"/>
                    </a:cubicBezTo>
                    <a:cubicBezTo>
                      <a:pt x="4440" y="20536"/>
                      <a:pt x="4449" y="20534"/>
                      <a:pt x="4455" y="20528"/>
                    </a:cubicBezTo>
                    <a:cubicBezTo>
                      <a:pt x="4479" y="20433"/>
                      <a:pt x="4550" y="20339"/>
                      <a:pt x="4573" y="20268"/>
                    </a:cubicBezTo>
                    <a:cubicBezTo>
                      <a:pt x="4857" y="19512"/>
                      <a:pt x="5211" y="18803"/>
                      <a:pt x="5636" y="18141"/>
                    </a:cubicBezTo>
                    <a:cubicBezTo>
                      <a:pt x="6038" y="17456"/>
                      <a:pt x="6511" y="16842"/>
                      <a:pt x="7054" y="16251"/>
                    </a:cubicBezTo>
                    <a:cubicBezTo>
                      <a:pt x="7574" y="15660"/>
                      <a:pt x="8165" y="15093"/>
                      <a:pt x="8826" y="14550"/>
                    </a:cubicBezTo>
                    <a:cubicBezTo>
                      <a:pt x="9464" y="14054"/>
                      <a:pt x="10149" y="13581"/>
                      <a:pt x="10834" y="13180"/>
                    </a:cubicBezTo>
                    <a:cubicBezTo>
                      <a:pt x="11543" y="12754"/>
                      <a:pt x="12276" y="12376"/>
                      <a:pt x="13055" y="12045"/>
                    </a:cubicBezTo>
                    <a:lnTo>
                      <a:pt x="13055" y="12022"/>
                    </a:lnTo>
                    <a:close/>
                    <a:moveTo>
                      <a:pt x="14629" y="12231"/>
                    </a:moveTo>
                    <a:cubicBezTo>
                      <a:pt x="14581" y="12257"/>
                      <a:pt x="14539" y="12277"/>
                      <a:pt x="14497" y="12305"/>
                    </a:cubicBezTo>
                    <a:cubicBezTo>
                      <a:pt x="13859" y="12731"/>
                      <a:pt x="13221" y="13132"/>
                      <a:pt x="12630" y="13605"/>
                    </a:cubicBezTo>
                    <a:cubicBezTo>
                      <a:pt x="12039" y="14077"/>
                      <a:pt x="11449" y="14597"/>
                      <a:pt x="10882" y="15093"/>
                    </a:cubicBezTo>
                    <a:cubicBezTo>
                      <a:pt x="10315" y="15613"/>
                      <a:pt x="9818" y="16180"/>
                      <a:pt x="9346" y="16771"/>
                    </a:cubicBezTo>
                    <a:cubicBezTo>
                      <a:pt x="8873" y="17362"/>
                      <a:pt x="8401" y="17999"/>
                      <a:pt x="8023" y="18661"/>
                    </a:cubicBezTo>
                    <a:cubicBezTo>
                      <a:pt x="7810" y="18992"/>
                      <a:pt x="7645" y="19346"/>
                      <a:pt x="7456" y="19701"/>
                    </a:cubicBezTo>
                    <a:cubicBezTo>
                      <a:pt x="7290" y="20055"/>
                      <a:pt x="7125" y="20409"/>
                      <a:pt x="6983" y="20764"/>
                    </a:cubicBezTo>
                    <a:cubicBezTo>
                      <a:pt x="6983" y="20797"/>
                      <a:pt x="7019" y="20831"/>
                      <a:pt x="7048" y="20831"/>
                    </a:cubicBezTo>
                    <a:cubicBezTo>
                      <a:pt x="7060" y="20831"/>
                      <a:pt x="7071" y="20825"/>
                      <a:pt x="7078" y="20811"/>
                    </a:cubicBezTo>
                    <a:cubicBezTo>
                      <a:pt x="7101" y="20740"/>
                      <a:pt x="7172" y="20646"/>
                      <a:pt x="7196" y="20551"/>
                    </a:cubicBezTo>
                    <a:cubicBezTo>
                      <a:pt x="7385" y="20197"/>
                      <a:pt x="7527" y="19842"/>
                      <a:pt x="7692" y="19512"/>
                    </a:cubicBezTo>
                    <a:cubicBezTo>
                      <a:pt x="7881" y="19204"/>
                      <a:pt x="8046" y="18826"/>
                      <a:pt x="8259" y="18519"/>
                    </a:cubicBezTo>
                    <a:cubicBezTo>
                      <a:pt x="8661" y="17858"/>
                      <a:pt x="9110" y="17220"/>
                      <a:pt x="9582" y="16629"/>
                    </a:cubicBezTo>
                    <a:cubicBezTo>
                      <a:pt x="10055" y="16038"/>
                      <a:pt x="10598" y="15495"/>
                      <a:pt x="11118" y="14975"/>
                    </a:cubicBezTo>
                    <a:cubicBezTo>
                      <a:pt x="11685" y="14432"/>
                      <a:pt x="12252" y="13959"/>
                      <a:pt x="12866" y="13487"/>
                    </a:cubicBezTo>
                    <a:cubicBezTo>
                      <a:pt x="13426" y="13039"/>
                      <a:pt x="14007" y="12634"/>
                      <a:pt x="14629" y="12231"/>
                    </a:cubicBezTo>
                    <a:close/>
                    <a:moveTo>
                      <a:pt x="10716" y="15944"/>
                    </a:moveTo>
                    <a:lnTo>
                      <a:pt x="10598" y="16062"/>
                    </a:lnTo>
                    <a:cubicBezTo>
                      <a:pt x="10456" y="16204"/>
                      <a:pt x="10291" y="16393"/>
                      <a:pt x="10149" y="16558"/>
                    </a:cubicBezTo>
                    <a:cubicBezTo>
                      <a:pt x="10007" y="16747"/>
                      <a:pt x="9889" y="16913"/>
                      <a:pt x="9771" y="17102"/>
                    </a:cubicBezTo>
                    <a:cubicBezTo>
                      <a:pt x="9535" y="17456"/>
                      <a:pt x="9299" y="17834"/>
                      <a:pt x="9086" y="18212"/>
                    </a:cubicBezTo>
                    <a:cubicBezTo>
                      <a:pt x="8850" y="18614"/>
                      <a:pt x="8637" y="18992"/>
                      <a:pt x="8401" y="19370"/>
                    </a:cubicBezTo>
                    <a:cubicBezTo>
                      <a:pt x="8141" y="19795"/>
                      <a:pt x="7857" y="20173"/>
                      <a:pt x="7550" y="20551"/>
                    </a:cubicBezTo>
                    <a:cubicBezTo>
                      <a:pt x="7267" y="20929"/>
                      <a:pt x="6936" y="21331"/>
                      <a:pt x="6629" y="21709"/>
                    </a:cubicBezTo>
                    <a:cubicBezTo>
                      <a:pt x="6610" y="21728"/>
                      <a:pt x="6652" y="21763"/>
                      <a:pt x="6682" y="21763"/>
                    </a:cubicBezTo>
                    <a:cubicBezTo>
                      <a:pt x="6689" y="21763"/>
                      <a:pt x="6695" y="21761"/>
                      <a:pt x="6700" y="21756"/>
                    </a:cubicBezTo>
                    <a:cubicBezTo>
                      <a:pt x="6723" y="21709"/>
                      <a:pt x="6794" y="21662"/>
                      <a:pt x="6818" y="21614"/>
                    </a:cubicBezTo>
                    <a:cubicBezTo>
                      <a:pt x="7149" y="21236"/>
                      <a:pt x="7432" y="20858"/>
                      <a:pt x="7739" y="20457"/>
                    </a:cubicBezTo>
                    <a:cubicBezTo>
                      <a:pt x="8023" y="20079"/>
                      <a:pt x="8283" y="19701"/>
                      <a:pt x="8566" y="19275"/>
                    </a:cubicBezTo>
                    <a:cubicBezTo>
                      <a:pt x="8802" y="18897"/>
                      <a:pt x="8992" y="18519"/>
                      <a:pt x="9228" y="18118"/>
                    </a:cubicBezTo>
                    <a:cubicBezTo>
                      <a:pt x="9440" y="17740"/>
                      <a:pt x="9677" y="17362"/>
                      <a:pt x="9913" y="17007"/>
                    </a:cubicBezTo>
                    <a:cubicBezTo>
                      <a:pt x="10149" y="16653"/>
                      <a:pt x="10409" y="16275"/>
                      <a:pt x="10716" y="15944"/>
                    </a:cubicBezTo>
                    <a:close/>
                    <a:moveTo>
                      <a:pt x="13575" y="12542"/>
                    </a:moveTo>
                    <a:cubicBezTo>
                      <a:pt x="13481" y="12612"/>
                      <a:pt x="13363" y="12636"/>
                      <a:pt x="13292" y="12707"/>
                    </a:cubicBezTo>
                    <a:cubicBezTo>
                      <a:pt x="12488" y="13109"/>
                      <a:pt x="11709" y="13558"/>
                      <a:pt x="10976" y="14054"/>
                    </a:cubicBezTo>
                    <a:cubicBezTo>
                      <a:pt x="10244" y="14550"/>
                      <a:pt x="9559" y="15141"/>
                      <a:pt x="8921" y="15731"/>
                    </a:cubicBezTo>
                    <a:cubicBezTo>
                      <a:pt x="8259" y="16369"/>
                      <a:pt x="7668" y="17007"/>
                      <a:pt x="7101" y="17716"/>
                    </a:cubicBezTo>
                    <a:cubicBezTo>
                      <a:pt x="6558" y="18425"/>
                      <a:pt x="6038" y="19157"/>
                      <a:pt x="5589" y="19937"/>
                    </a:cubicBezTo>
                    <a:cubicBezTo>
                      <a:pt x="5400" y="20315"/>
                      <a:pt x="5164" y="20693"/>
                      <a:pt x="4975" y="21118"/>
                    </a:cubicBezTo>
                    <a:cubicBezTo>
                      <a:pt x="4809" y="21520"/>
                      <a:pt x="4597" y="21922"/>
                      <a:pt x="4455" y="22347"/>
                    </a:cubicBezTo>
                    <a:cubicBezTo>
                      <a:pt x="4489" y="22398"/>
                      <a:pt x="4548" y="22437"/>
                      <a:pt x="4587" y="22437"/>
                    </a:cubicBezTo>
                    <a:cubicBezTo>
                      <a:pt x="4602" y="22437"/>
                      <a:pt x="4614" y="22431"/>
                      <a:pt x="4620" y="22418"/>
                    </a:cubicBezTo>
                    <a:cubicBezTo>
                      <a:pt x="4691" y="22323"/>
                      <a:pt x="4715" y="22205"/>
                      <a:pt x="4739" y="22111"/>
                    </a:cubicBezTo>
                    <a:cubicBezTo>
                      <a:pt x="5093" y="21284"/>
                      <a:pt x="5471" y="20528"/>
                      <a:pt x="5920" y="19748"/>
                    </a:cubicBezTo>
                    <a:cubicBezTo>
                      <a:pt x="6369" y="18992"/>
                      <a:pt x="6865" y="18283"/>
                      <a:pt x="7432" y="17574"/>
                    </a:cubicBezTo>
                    <a:cubicBezTo>
                      <a:pt x="7999" y="16889"/>
                      <a:pt x="8590" y="16251"/>
                      <a:pt x="9228" y="15613"/>
                    </a:cubicBezTo>
                    <a:cubicBezTo>
                      <a:pt x="9889" y="14999"/>
                      <a:pt x="10575" y="14479"/>
                      <a:pt x="11307" y="13936"/>
                    </a:cubicBezTo>
                    <a:cubicBezTo>
                      <a:pt x="12016" y="13439"/>
                      <a:pt x="12772" y="12967"/>
                      <a:pt x="13575" y="12589"/>
                    </a:cubicBezTo>
                    <a:cubicBezTo>
                      <a:pt x="13599" y="12589"/>
                      <a:pt x="13575" y="12542"/>
                      <a:pt x="13575" y="1254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8"/>
              <p:cNvSpPr/>
              <p:nvPr/>
            </p:nvSpPr>
            <p:spPr>
              <a:xfrm>
                <a:off x="2049150" y="2049300"/>
                <a:ext cx="545825" cy="408200"/>
              </a:xfrm>
              <a:custGeom>
                <a:avLst/>
                <a:gdLst/>
                <a:ahLst/>
                <a:cxnLst/>
                <a:rect l="l" t="t" r="r" b="b"/>
                <a:pathLst>
                  <a:path w="21833" h="16328" extrusionOk="0">
                    <a:moveTo>
                      <a:pt x="11348" y="0"/>
                    </a:moveTo>
                    <a:cubicBezTo>
                      <a:pt x="9053" y="0"/>
                      <a:pt x="6742" y="1038"/>
                      <a:pt x="4703" y="2971"/>
                    </a:cubicBezTo>
                    <a:cubicBezTo>
                      <a:pt x="3994" y="3680"/>
                      <a:pt x="3309" y="4507"/>
                      <a:pt x="2671" y="5428"/>
                    </a:cubicBezTo>
                    <a:cubicBezTo>
                      <a:pt x="1962" y="6468"/>
                      <a:pt x="1253" y="7767"/>
                      <a:pt x="284" y="7980"/>
                    </a:cubicBezTo>
                    <a:cubicBezTo>
                      <a:pt x="213" y="8004"/>
                      <a:pt x="166" y="8004"/>
                      <a:pt x="95" y="8004"/>
                    </a:cubicBezTo>
                    <a:cubicBezTo>
                      <a:pt x="48" y="8027"/>
                      <a:pt x="1" y="8098"/>
                      <a:pt x="1" y="8145"/>
                    </a:cubicBezTo>
                    <a:cubicBezTo>
                      <a:pt x="1" y="8240"/>
                      <a:pt x="48" y="8287"/>
                      <a:pt x="95" y="8287"/>
                    </a:cubicBezTo>
                    <a:cubicBezTo>
                      <a:pt x="166" y="8287"/>
                      <a:pt x="213" y="8287"/>
                      <a:pt x="284" y="8334"/>
                    </a:cubicBezTo>
                    <a:cubicBezTo>
                      <a:pt x="1229" y="8523"/>
                      <a:pt x="1962" y="9799"/>
                      <a:pt x="2671" y="10863"/>
                    </a:cubicBezTo>
                    <a:cubicBezTo>
                      <a:pt x="3285" y="11784"/>
                      <a:pt x="3994" y="12611"/>
                      <a:pt x="4703" y="13320"/>
                    </a:cubicBezTo>
                    <a:cubicBezTo>
                      <a:pt x="6748" y="15294"/>
                      <a:pt x="9039" y="16327"/>
                      <a:pt x="11348" y="16327"/>
                    </a:cubicBezTo>
                    <a:cubicBezTo>
                      <a:pt x="12079" y="16327"/>
                      <a:pt x="12812" y="16224"/>
                      <a:pt x="13539" y="16013"/>
                    </a:cubicBezTo>
                    <a:cubicBezTo>
                      <a:pt x="14343" y="15753"/>
                      <a:pt x="15169" y="15423"/>
                      <a:pt x="15902" y="14737"/>
                    </a:cubicBezTo>
                    <a:cubicBezTo>
                      <a:pt x="16705" y="14029"/>
                      <a:pt x="17367" y="12942"/>
                      <a:pt x="18123" y="12020"/>
                    </a:cubicBezTo>
                    <a:cubicBezTo>
                      <a:pt x="19210" y="10603"/>
                      <a:pt x="20391" y="9398"/>
                      <a:pt x="21620" y="8334"/>
                    </a:cubicBezTo>
                    <a:cubicBezTo>
                      <a:pt x="21691" y="8264"/>
                      <a:pt x="21785" y="8216"/>
                      <a:pt x="21832" y="8145"/>
                    </a:cubicBezTo>
                    <a:cubicBezTo>
                      <a:pt x="21785" y="8098"/>
                      <a:pt x="21691" y="8027"/>
                      <a:pt x="21620" y="7980"/>
                    </a:cubicBezTo>
                    <a:cubicBezTo>
                      <a:pt x="20415" y="6940"/>
                      <a:pt x="19233" y="5688"/>
                      <a:pt x="18123" y="4318"/>
                    </a:cubicBezTo>
                    <a:cubicBezTo>
                      <a:pt x="17367" y="3396"/>
                      <a:pt x="16705" y="2333"/>
                      <a:pt x="15902" y="1601"/>
                    </a:cubicBezTo>
                    <a:cubicBezTo>
                      <a:pt x="15169" y="915"/>
                      <a:pt x="14366" y="561"/>
                      <a:pt x="13539" y="325"/>
                    </a:cubicBezTo>
                    <a:cubicBezTo>
                      <a:pt x="12817" y="107"/>
                      <a:pt x="12083" y="0"/>
                      <a:pt x="113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8"/>
              <p:cNvSpPr/>
              <p:nvPr/>
            </p:nvSpPr>
            <p:spPr>
              <a:xfrm>
                <a:off x="2100000" y="2084550"/>
                <a:ext cx="413600" cy="338525"/>
              </a:xfrm>
              <a:custGeom>
                <a:avLst/>
                <a:gdLst/>
                <a:ahLst/>
                <a:cxnLst/>
                <a:rect l="l" t="t" r="r" b="b"/>
                <a:pathLst>
                  <a:path w="16544" h="13541" extrusionOk="0">
                    <a:moveTo>
                      <a:pt x="10167" y="1"/>
                    </a:moveTo>
                    <a:cubicBezTo>
                      <a:pt x="8648" y="1"/>
                      <a:pt x="7130" y="311"/>
                      <a:pt x="5716" y="923"/>
                    </a:cubicBezTo>
                    <a:cubicBezTo>
                      <a:pt x="3401" y="1915"/>
                      <a:pt x="1700" y="3806"/>
                      <a:pt x="70" y="5672"/>
                    </a:cubicBezTo>
                    <a:cubicBezTo>
                      <a:pt x="1" y="5741"/>
                      <a:pt x="45" y="5835"/>
                      <a:pt x="110" y="5835"/>
                    </a:cubicBezTo>
                    <a:cubicBezTo>
                      <a:pt x="135" y="5835"/>
                      <a:pt x="162" y="5822"/>
                      <a:pt x="188" y="5790"/>
                    </a:cubicBezTo>
                    <a:cubicBezTo>
                      <a:pt x="1723" y="4018"/>
                      <a:pt x="3354" y="2223"/>
                      <a:pt x="5504" y="1207"/>
                    </a:cubicBezTo>
                    <a:cubicBezTo>
                      <a:pt x="6944" y="534"/>
                      <a:pt x="8537" y="198"/>
                      <a:pt x="10126" y="198"/>
                    </a:cubicBezTo>
                    <a:cubicBezTo>
                      <a:pt x="10884" y="198"/>
                      <a:pt x="11640" y="275"/>
                      <a:pt x="12379" y="427"/>
                    </a:cubicBezTo>
                    <a:cubicBezTo>
                      <a:pt x="12386" y="428"/>
                      <a:pt x="12392" y="429"/>
                      <a:pt x="12398" y="429"/>
                    </a:cubicBezTo>
                    <a:cubicBezTo>
                      <a:pt x="12504" y="429"/>
                      <a:pt x="12562" y="238"/>
                      <a:pt x="12450" y="238"/>
                    </a:cubicBezTo>
                    <a:cubicBezTo>
                      <a:pt x="11698" y="80"/>
                      <a:pt x="10932" y="1"/>
                      <a:pt x="10167" y="1"/>
                    </a:cubicBezTo>
                    <a:close/>
                    <a:moveTo>
                      <a:pt x="10781" y="1038"/>
                    </a:moveTo>
                    <a:cubicBezTo>
                      <a:pt x="9830" y="1038"/>
                      <a:pt x="8861" y="1204"/>
                      <a:pt x="7985" y="1443"/>
                    </a:cubicBezTo>
                    <a:cubicBezTo>
                      <a:pt x="5173" y="2246"/>
                      <a:pt x="2881" y="3995"/>
                      <a:pt x="637" y="5767"/>
                    </a:cubicBezTo>
                    <a:cubicBezTo>
                      <a:pt x="564" y="5839"/>
                      <a:pt x="631" y="5940"/>
                      <a:pt x="708" y="5940"/>
                    </a:cubicBezTo>
                    <a:cubicBezTo>
                      <a:pt x="732" y="5940"/>
                      <a:pt x="756" y="5930"/>
                      <a:pt x="778" y="5908"/>
                    </a:cubicBezTo>
                    <a:cubicBezTo>
                      <a:pt x="2881" y="4255"/>
                      <a:pt x="5008" y="2601"/>
                      <a:pt x="7512" y="1774"/>
                    </a:cubicBezTo>
                    <a:cubicBezTo>
                      <a:pt x="8505" y="1463"/>
                      <a:pt x="9659" y="1224"/>
                      <a:pt x="10784" y="1224"/>
                    </a:cubicBezTo>
                    <a:cubicBezTo>
                      <a:pt x="12309" y="1224"/>
                      <a:pt x="13780" y="1663"/>
                      <a:pt x="14719" y="2955"/>
                    </a:cubicBezTo>
                    <a:cubicBezTo>
                      <a:pt x="14747" y="2990"/>
                      <a:pt x="14779" y="3005"/>
                      <a:pt x="14809" y="3005"/>
                    </a:cubicBezTo>
                    <a:cubicBezTo>
                      <a:pt x="14879" y="3005"/>
                      <a:pt x="14934" y="2927"/>
                      <a:pt x="14884" y="2861"/>
                    </a:cubicBezTo>
                    <a:cubicBezTo>
                      <a:pt x="13909" y="1501"/>
                      <a:pt x="12369" y="1038"/>
                      <a:pt x="10781" y="1038"/>
                    </a:cubicBezTo>
                    <a:close/>
                    <a:moveTo>
                      <a:pt x="10467" y="3622"/>
                    </a:moveTo>
                    <a:cubicBezTo>
                      <a:pt x="9902" y="3622"/>
                      <a:pt x="9341" y="3647"/>
                      <a:pt x="8788" y="3688"/>
                    </a:cubicBezTo>
                    <a:cubicBezTo>
                      <a:pt x="6236" y="3877"/>
                      <a:pt x="3708" y="4514"/>
                      <a:pt x="1534" y="6003"/>
                    </a:cubicBezTo>
                    <a:cubicBezTo>
                      <a:pt x="1475" y="6043"/>
                      <a:pt x="1516" y="6184"/>
                      <a:pt x="1587" y="6184"/>
                    </a:cubicBezTo>
                    <a:cubicBezTo>
                      <a:pt x="1600" y="6184"/>
                      <a:pt x="1614" y="6179"/>
                      <a:pt x="1629" y="6168"/>
                    </a:cubicBezTo>
                    <a:cubicBezTo>
                      <a:pt x="3755" y="4703"/>
                      <a:pt x="6260" y="4042"/>
                      <a:pt x="8788" y="3877"/>
                    </a:cubicBezTo>
                    <a:cubicBezTo>
                      <a:pt x="9338" y="3835"/>
                      <a:pt x="9897" y="3811"/>
                      <a:pt x="10457" y="3811"/>
                    </a:cubicBezTo>
                    <a:cubicBezTo>
                      <a:pt x="12470" y="3811"/>
                      <a:pt x="14509" y="4126"/>
                      <a:pt x="16302" y="5105"/>
                    </a:cubicBezTo>
                    <a:cubicBezTo>
                      <a:pt x="16320" y="5116"/>
                      <a:pt x="16338" y="5121"/>
                      <a:pt x="16354" y="5121"/>
                    </a:cubicBezTo>
                    <a:cubicBezTo>
                      <a:pt x="16444" y="5121"/>
                      <a:pt x="16496" y="4980"/>
                      <a:pt x="16396" y="4940"/>
                    </a:cubicBezTo>
                    <a:cubicBezTo>
                      <a:pt x="14582" y="3940"/>
                      <a:pt x="12507" y="3622"/>
                      <a:pt x="10467" y="3622"/>
                    </a:cubicBezTo>
                    <a:close/>
                    <a:moveTo>
                      <a:pt x="8672" y="5657"/>
                    </a:moveTo>
                    <a:cubicBezTo>
                      <a:pt x="6635" y="5657"/>
                      <a:pt x="4599" y="5817"/>
                      <a:pt x="2574" y="6145"/>
                    </a:cubicBezTo>
                    <a:cubicBezTo>
                      <a:pt x="2463" y="6167"/>
                      <a:pt x="2519" y="6336"/>
                      <a:pt x="2625" y="6336"/>
                    </a:cubicBezTo>
                    <a:cubicBezTo>
                      <a:pt x="2631" y="6336"/>
                      <a:pt x="2638" y="6335"/>
                      <a:pt x="2645" y="6334"/>
                    </a:cubicBezTo>
                    <a:cubicBezTo>
                      <a:pt x="4671" y="6000"/>
                      <a:pt x="6720" y="5834"/>
                      <a:pt x="8775" y="5834"/>
                    </a:cubicBezTo>
                    <a:cubicBezTo>
                      <a:pt x="10937" y="5834"/>
                      <a:pt x="13106" y="6018"/>
                      <a:pt x="15262" y="6381"/>
                    </a:cubicBezTo>
                    <a:cubicBezTo>
                      <a:pt x="15269" y="6382"/>
                      <a:pt x="15276" y="6383"/>
                      <a:pt x="15282" y="6383"/>
                    </a:cubicBezTo>
                    <a:cubicBezTo>
                      <a:pt x="15385" y="6383"/>
                      <a:pt x="15420" y="6216"/>
                      <a:pt x="15309" y="6216"/>
                    </a:cubicBezTo>
                    <a:cubicBezTo>
                      <a:pt x="13105" y="5846"/>
                      <a:pt x="10888" y="5657"/>
                      <a:pt x="8672" y="5657"/>
                    </a:cubicBezTo>
                    <a:close/>
                    <a:moveTo>
                      <a:pt x="15252" y="7153"/>
                    </a:moveTo>
                    <a:cubicBezTo>
                      <a:pt x="15240" y="7153"/>
                      <a:pt x="15228" y="7156"/>
                      <a:pt x="15215" y="7161"/>
                    </a:cubicBezTo>
                    <a:cubicBezTo>
                      <a:pt x="13101" y="7533"/>
                      <a:pt x="10963" y="7716"/>
                      <a:pt x="8822" y="7716"/>
                    </a:cubicBezTo>
                    <a:cubicBezTo>
                      <a:pt x="6751" y="7716"/>
                      <a:pt x="4677" y="7545"/>
                      <a:pt x="2621" y="7208"/>
                    </a:cubicBezTo>
                    <a:cubicBezTo>
                      <a:pt x="2615" y="7207"/>
                      <a:pt x="2609" y="7206"/>
                      <a:pt x="2603" y="7206"/>
                    </a:cubicBezTo>
                    <a:cubicBezTo>
                      <a:pt x="2496" y="7206"/>
                      <a:pt x="2438" y="7397"/>
                      <a:pt x="2550" y="7397"/>
                    </a:cubicBezTo>
                    <a:cubicBezTo>
                      <a:pt x="4611" y="7719"/>
                      <a:pt x="6683" y="7885"/>
                      <a:pt x="8756" y="7885"/>
                    </a:cubicBezTo>
                    <a:cubicBezTo>
                      <a:pt x="10936" y="7885"/>
                      <a:pt x="13117" y="7702"/>
                      <a:pt x="15286" y="7326"/>
                    </a:cubicBezTo>
                    <a:cubicBezTo>
                      <a:pt x="15391" y="7305"/>
                      <a:pt x="15346" y="7153"/>
                      <a:pt x="15252" y="7153"/>
                    </a:cubicBezTo>
                    <a:close/>
                    <a:moveTo>
                      <a:pt x="1619" y="7403"/>
                    </a:moveTo>
                    <a:cubicBezTo>
                      <a:pt x="1532" y="7403"/>
                      <a:pt x="1484" y="7527"/>
                      <a:pt x="1582" y="7586"/>
                    </a:cubicBezTo>
                    <a:cubicBezTo>
                      <a:pt x="3708" y="9051"/>
                      <a:pt x="6236" y="9689"/>
                      <a:pt x="8812" y="9902"/>
                    </a:cubicBezTo>
                    <a:cubicBezTo>
                      <a:pt x="9339" y="9935"/>
                      <a:pt x="9871" y="9955"/>
                      <a:pt x="10404" y="9955"/>
                    </a:cubicBezTo>
                    <a:cubicBezTo>
                      <a:pt x="12497" y="9955"/>
                      <a:pt x="14598" y="9647"/>
                      <a:pt x="16443" y="8649"/>
                    </a:cubicBezTo>
                    <a:cubicBezTo>
                      <a:pt x="16543" y="8609"/>
                      <a:pt x="16474" y="8468"/>
                      <a:pt x="16393" y="8468"/>
                    </a:cubicBezTo>
                    <a:cubicBezTo>
                      <a:pt x="16379" y="8468"/>
                      <a:pt x="16363" y="8473"/>
                      <a:pt x="16349" y="8484"/>
                    </a:cubicBezTo>
                    <a:cubicBezTo>
                      <a:pt x="14522" y="9453"/>
                      <a:pt x="12475" y="9775"/>
                      <a:pt x="10439" y="9775"/>
                    </a:cubicBezTo>
                    <a:cubicBezTo>
                      <a:pt x="9894" y="9775"/>
                      <a:pt x="9350" y="9752"/>
                      <a:pt x="8812" y="9712"/>
                    </a:cubicBezTo>
                    <a:cubicBezTo>
                      <a:pt x="6260" y="9476"/>
                      <a:pt x="3755" y="8838"/>
                      <a:pt x="1676" y="7421"/>
                    </a:cubicBezTo>
                    <a:cubicBezTo>
                      <a:pt x="1656" y="7409"/>
                      <a:pt x="1637" y="7403"/>
                      <a:pt x="1619" y="7403"/>
                    </a:cubicBezTo>
                    <a:close/>
                    <a:moveTo>
                      <a:pt x="708" y="7626"/>
                    </a:moveTo>
                    <a:cubicBezTo>
                      <a:pt x="631" y="7626"/>
                      <a:pt x="564" y="7726"/>
                      <a:pt x="637" y="7799"/>
                    </a:cubicBezTo>
                    <a:cubicBezTo>
                      <a:pt x="2881" y="9571"/>
                      <a:pt x="5173" y="11319"/>
                      <a:pt x="7985" y="12122"/>
                    </a:cubicBezTo>
                    <a:cubicBezTo>
                      <a:pt x="8858" y="12361"/>
                      <a:pt x="9822" y="12526"/>
                      <a:pt x="10770" y="12526"/>
                    </a:cubicBezTo>
                    <a:cubicBezTo>
                      <a:pt x="12362" y="12526"/>
                      <a:pt x="13906" y="12059"/>
                      <a:pt x="14884" y="10681"/>
                    </a:cubicBezTo>
                    <a:cubicBezTo>
                      <a:pt x="14933" y="10632"/>
                      <a:pt x="14880" y="10560"/>
                      <a:pt x="14811" y="10560"/>
                    </a:cubicBezTo>
                    <a:cubicBezTo>
                      <a:pt x="14781" y="10560"/>
                      <a:pt x="14747" y="10574"/>
                      <a:pt x="14719" y="10610"/>
                    </a:cubicBezTo>
                    <a:cubicBezTo>
                      <a:pt x="13780" y="11902"/>
                      <a:pt x="12309" y="12341"/>
                      <a:pt x="10784" y="12341"/>
                    </a:cubicBezTo>
                    <a:cubicBezTo>
                      <a:pt x="9659" y="12341"/>
                      <a:pt x="8505" y="12103"/>
                      <a:pt x="7512" y="11792"/>
                    </a:cubicBezTo>
                    <a:cubicBezTo>
                      <a:pt x="5008" y="10941"/>
                      <a:pt x="2881" y="9287"/>
                      <a:pt x="778" y="7657"/>
                    </a:cubicBezTo>
                    <a:cubicBezTo>
                      <a:pt x="756" y="7635"/>
                      <a:pt x="732" y="7626"/>
                      <a:pt x="708" y="7626"/>
                    </a:cubicBezTo>
                    <a:close/>
                    <a:moveTo>
                      <a:pt x="110" y="7707"/>
                    </a:moveTo>
                    <a:cubicBezTo>
                      <a:pt x="45" y="7707"/>
                      <a:pt x="1" y="7801"/>
                      <a:pt x="70" y="7870"/>
                    </a:cubicBezTo>
                    <a:cubicBezTo>
                      <a:pt x="1700" y="9712"/>
                      <a:pt x="3401" y="11603"/>
                      <a:pt x="5716" y="12619"/>
                    </a:cubicBezTo>
                    <a:cubicBezTo>
                      <a:pt x="7130" y="13231"/>
                      <a:pt x="8648" y="13541"/>
                      <a:pt x="10167" y="13541"/>
                    </a:cubicBezTo>
                    <a:cubicBezTo>
                      <a:pt x="10932" y="13541"/>
                      <a:pt x="11698" y="13462"/>
                      <a:pt x="12450" y="13304"/>
                    </a:cubicBezTo>
                    <a:cubicBezTo>
                      <a:pt x="12561" y="13260"/>
                      <a:pt x="12506" y="13113"/>
                      <a:pt x="12402" y="13113"/>
                    </a:cubicBezTo>
                    <a:cubicBezTo>
                      <a:pt x="12395" y="13113"/>
                      <a:pt x="12387" y="13113"/>
                      <a:pt x="12379" y="13115"/>
                    </a:cubicBezTo>
                    <a:cubicBezTo>
                      <a:pt x="11644" y="13266"/>
                      <a:pt x="10891" y="13343"/>
                      <a:pt x="10138" y="13343"/>
                    </a:cubicBezTo>
                    <a:cubicBezTo>
                      <a:pt x="8544" y="13343"/>
                      <a:pt x="6948" y="13001"/>
                      <a:pt x="5504" y="12311"/>
                    </a:cubicBezTo>
                    <a:cubicBezTo>
                      <a:pt x="3354" y="11296"/>
                      <a:pt x="1747" y="9523"/>
                      <a:pt x="188" y="7751"/>
                    </a:cubicBezTo>
                    <a:cubicBezTo>
                      <a:pt x="162" y="7719"/>
                      <a:pt x="135" y="7707"/>
                      <a:pt x="110" y="7707"/>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8"/>
              <p:cNvSpPr/>
              <p:nvPr/>
            </p:nvSpPr>
            <p:spPr>
              <a:xfrm>
                <a:off x="2131850" y="2322950"/>
                <a:ext cx="405225" cy="169675"/>
              </a:xfrm>
              <a:custGeom>
                <a:avLst/>
                <a:gdLst/>
                <a:ahLst/>
                <a:cxnLst/>
                <a:rect l="l" t="t" r="r" b="b"/>
                <a:pathLst>
                  <a:path w="16209" h="6787" extrusionOk="0">
                    <a:moveTo>
                      <a:pt x="13878" y="1"/>
                    </a:moveTo>
                    <a:cubicBezTo>
                      <a:pt x="13783" y="1"/>
                      <a:pt x="13685" y="4"/>
                      <a:pt x="13586" y="11"/>
                    </a:cubicBezTo>
                    <a:cubicBezTo>
                      <a:pt x="12996" y="35"/>
                      <a:pt x="12405" y="106"/>
                      <a:pt x="11885" y="413"/>
                    </a:cubicBezTo>
                    <a:cubicBezTo>
                      <a:pt x="11342" y="744"/>
                      <a:pt x="10893" y="1169"/>
                      <a:pt x="10467" y="1594"/>
                    </a:cubicBezTo>
                    <a:cubicBezTo>
                      <a:pt x="10373" y="1665"/>
                      <a:pt x="10302" y="1760"/>
                      <a:pt x="10231" y="1807"/>
                    </a:cubicBezTo>
                    <a:cubicBezTo>
                      <a:pt x="9097" y="2610"/>
                      <a:pt x="7774" y="3035"/>
                      <a:pt x="6451" y="3413"/>
                    </a:cubicBezTo>
                    <a:cubicBezTo>
                      <a:pt x="5831" y="3576"/>
                      <a:pt x="5172" y="3655"/>
                      <a:pt x="4505" y="3655"/>
                    </a:cubicBezTo>
                    <a:cubicBezTo>
                      <a:pt x="3035" y="3655"/>
                      <a:pt x="1526" y="3270"/>
                      <a:pt x="308" y="2539"/>
                    </a:cubicBezTo>
                    <a:cubicBezTo>
                      <a:pt x="282" y="2531"/>
                      <a:pt x="259" y="2525"/>
                      <a:pt x="238" y="2525"/>
                    </a:cubicBezTo>
                    <a:cubicBezTo>
                      <a:pt x="202" y="2525"/>
                      <a:pt x="172" y="2542"/>
                      <a:pt x="142" y="2586"/>
                    </a:cubicBezTo>
                    <a:cubicBezTo>
                      <a:pt x="71" y="2586"/>
                      <a:pt x="1" y="2657"/>
                      <a:pt x="71" y="2752"/>
                    </a:cubicBezTo>
                    <a:cubicBezTo>
                      <a:pt x="1914" y="5280"/>
                      <a:pt x="5175" y="6579"/>
                      <a:pt x="8246" y="6769"/>
                    </a:cubicBezTo>
                    <a:cubicBezTo>
                      <a:pt x="8450" y="6781"/>
                      <a:pt x="8656" y="6787"/>
                      <a:pt x="8863" y="6787"/>
                    </a:cubicBezTo>
                    <a:cubicBezTo>
                      <a:pt x="10676" y="6787"/>
                      <a:pt x="12596" y="6316"/>
                      <a:pt x="14059" y="5256"/>
                    </a:cubicBezTo>
                    <a:lnTo>
                      <a:pt x="14082" y="5233"/>
                    </a:lnTo>
                    <a:cubicBezTo>
                      <a:pt x="14413" y="5067"/>
                      <a:pt x="14720" y="4807"/>
                      <a:pt x="14957" y="4548"/>
                    </a:cubicBezTo>
                    <a:lnTo>
                      <a:pt x="15264" y="4217"/>
                    </a:lnTo>
                    <a:cubicBezTo>
                      <a:pt x="15949" y="3390"/>
                      <a:pt x="16209" y="2208"/>
                      <a:pt x="15807" y="1216"/>
                    </a:cubicBezTo>
                    <a:cubicBezTo>
                      <a:pt x="15487" y="318"/>
                      <a:pt x="14779" y="1"/>
                      <a:pt x="13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8"/>
              <p:cNvSpPr/>
              <p:nvPr/>
            </p:nvSpPr>
            <p:spPr>
              <a:xfrm>
                <a:off x="2133025" y="2015000"/>
                <a:ext cx="406425" cy="168975"/>
              </a:xfrm>
              <a:custGeom>
                <a:avLst/>
                <a:gdLst/>
                <a:ahLst/>
                <a:cxnLst/>
                <a:rect l="l" t="t" r="r" b="b"/>
                <a:pathLst>
                  <a:path w="16257" h="6759" extrusionOk="0">
                    <a:moveTo>
                      <a:pt x="8934" y="0"/>
                    </a:moveTo>
                    <a:cubicBezTo>
                      <a:pt x="8719" y="0"/>
                      <a:pt x="8505" y="7"/>
                      <a:pt x="8294" y="19"/>
                    </a:cubicBezTo>
                    <a:cubicBezTo>
                      <a:pt x="5222" y="208"/>
                      <a:pt x="1962" y="1484"/>
                      <a:pt x="119" y="4036"/>
                    </a:cubicBezTo>
                    <a:cubicBezTo>
                      <a:pt x="1" y="4083"/>
                      <a:pt x="72" y="4178"/>
                      <a:pt x="166" y="4178"/>
                    </a:cubicBezTo>
                    <a:cubicBezTo>
                      <a:pt x="183" y="4194"/>
                      <a:pt x="223" y="4211"/>
                      <a:pt x="262" y="4211"/>
                    </a:cubicBezTo>
                    <a:cubicBezTo>
                      <a:pt x="278" y="4211"/>
                      <a:pt x="294" y="4208"/>
                      <a:pt x="308" y="4201"/>
                    </a:cubicBezTo>
                    <a:cubicBezTo>
                      <a:pt x="1503" y="3484"/>
                      <a:pt x="2999" y="3100"/>
                      <a:pt x="4441" y="3100"/>
                    </a:cubicBezTo>
                    <a:cubicBezTo>
                      <a:pt x="5137" y="3100"/>
                      <a:pt x="5820" y="3190"/>
                      <a:pt x="6451" y="3374"/>
                    </a:cubicBezTo>
                    <a:cubicBezTo>
                      <a:pt x="7798" y="3729"/>
                      <a:pt x="9121" y="4201"/>
                      <a:pt x="10231" y="4981"/>
                    </a:cubicBezTo>
                    <a:cubicBezTo>
                      <a:pt x="10326" y="5028"/>
                      <a:pt x="10397" y="5123"/>
                      <a:pt x="10468" y="5170"/>
                    </a:cubicBezTo>
                    <a:cubicBezTo>
                      <a:pt x="10917" y="5595"/>
                      <a:pt x="11366" y="6044"/>
                      <a:pt x="11885" y="6328"/>
                    </a:cubicBezTo>
                    <a:cubicBezTo>
                      <a:pt x="12429" y="6659"/>
                      <a:pt x="12996" y="6706"/>
                      <a:pt x="13610" y="6753"/>
                    </a:cubicBezTo>
                    <a:cubicBezTo>
                      <a:pt x="13683" y="6756"/>
                      <a:pt x="13754" y="6758"/>
                      <a:pt x="13826" y="6758"/>
                    </a:cubicBezTo>
                    <a:cubicBezTo>
                      <a:pt x="14728" y="6758"/>
                      <a:pt x="15504" y="6466"/>
                      <a:pt x="15855" y="5524"/>
                    </a:cubicBezTo>
                    <a:cubicBezTo>
                      <a:pt x="16256" y="4532"/>
                      <a:pt x="15997" y="3351"/>
                      <a:pt x="15311" y="2547"/>
                    </a:cubicBezTo>
                    <a:cubicBezTo>
                      <a:pt x="15240" y="2429"/>
                      <a:pt x="15122" y="2311"/>
                      <a:pt x="15004" y="2217"/>
                    </a:cubicBezTo>
                    <a:cubicBezTo>
                      <a:pt x="14721" y="1957"/>
                      <a:pt x="14437" y="1720"/>
                      <a:pt x="14130" y="1555"/>
                    </a:cubicBezTo>
                    <a:lnTo>
                      <a:pt x="14106" y="1508"/>
                    </a:lnTo>
                    <a:cubicBezTo>
                      <a:pt x="12650" y="452"/>
                      <a:pt x="10740" y="0"/>
                      <a:pt x="8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8"/>
              <p:cNvSpPr/>
              <p:nvPr/>
            </p:nvSpPr>
            <p:spPr>
              <a:xfrm>
                <a:off x="2195400" y="2038900"/>
                <a:ext cx="325075" cy="430300"/>
              </a:xfrm>
              <a:custGeom>
                <a:avLst/>
                <a:gdLst/>
                <a:ahLst/>
                <a:cxnLst/>
                <a:rect l="l" t="t" r="r" b="b"/>
                <a:pathLst>
                  <a:path w="13003" h="17212" extrusionOk="0">
                    <a:moveTo>
                      <a:pt x="4254" y="0"/>
                    </a:moveTo>
                    <a:cubicBezTo>
                      <a:pt x="3607" y="0"/>
                      <a:pt x="2956" y="56"/>
                      <a:pt x="2302" y="174"/>
                    </a:cubicBezTo>
                    <a:cubicBezTo>
                      <a:pt x="2167" y="196"/>
                      <a:pt x="2204" y="412"/>
                      <a:pt x="2350" y="412"/>
                    </a:cubicBezTo>
                    <a:cubicBezTo>
                      <a:pt x="2358" y="412"/>
                      <a:pt x="2365" y="411"/>
                      <a:pt x="2373" y="410"/>
                    </a:cubicBezTo>
                    <a:cubicBezTo>
                      <a:pt x="2988" y="295"/>
                      <a:pt x="3606" y="242"/>
                      <a:pt x="4223" y="242"/>
                    </a:cubicBezTo>
                    <a:cubicBezTo>
                      <a:pt x="5501" y="242"/>
                      <a:pt x="6777" y="469"/>
                      <a:pt x="8020" y="835"/>
                    </a:cubicBezTo>
                    <a:cubicBezTo>
                      <a:pt x="9674" y="1308"/>
                      <a:pt x="11375" y="1946"/>
                      <a:pt x="12651" y="3198"/>
                    </a:cubicBezTo>
                    <a:cubicBezTo>
                      <a:pt x="12677" y="3224"/>
                      <a:pt x="12705" y="3235"/>
                      <a:pt x="12731" y="3235"/>
                    </a:cubicBezTo>
                    <a:cubicBezTo>
                      <a:pt x="12821" y="3235"/>
                      <a:pt x="12890" y="3101"/>
                      <a:pt x="12816" y="3009"/>
                    </a:cubicBezTo>
                    <a:cubicBezTo>
                      <a:pt x="11517" y="1780"/>
                      <a:pt x="9792" y="1095"/>
                      <a:pt x="8067" y="599"/>
                    </a:cubicBezTo>
                    <a:cubicBezTo>
                      <a:pt x="6823" y="221"/>
                      <a:pt x="5547" y="0"/>
                      <a:pt x="4254" y="0"/>
                    </a:cubicBezTo>
                    <a:close/>
                    <a:moveTo>
                      <a:pt x="1895" y="1294"/>
                    </a:moveTo>
                    <a:cubicBezTo>
                      <a:pt x="1282" y="1294"/>
                      <a:pt x="682" y="1390"/>
                      <a:pt x="128" y="1639"/>
                    </a:cubicBezTo>
                    <a:cubicBezTo>
                      <a:pt x="6" y="1700"/>
                      <a:pt x="59" y="1866"/>
                      <a:pt x="182" y="1866"/>
                    </a:cubicBezTo>
                    <a:cubicBezTo>
                      <a:pt x="202" y="1866"/>
                      <a:pt x="223" y="1861"/>
                      <a:pt x="247" y="1851"/>
                    </a:cubicBezTo>
                    <a:cubicBezTo>
                      <a:pt x="759" y="1610"/>
                      <a:pt x="1331" y="1515"/>
                      <a:pt x="1923" y="1515"/>
                    </a:cubicBezTo>
                    <a:cubicBezTo>
                      <a:pt x="3133" y="1515"/>
                      <a:pt x="4429" y="1912"/>
                      <a:pt x="5492" y="2277"/>
                    </a:cubicBezTo>
                    <a:cubicBezTo>
                      <a:pt x="7169" y="2820"/>
                      <a:pt x="8516" y="3860"/>
                      <a:pt x="9863" y="4994"/>
                    </a:cubicBezTo>
                    <a:cubicBezTo>
                      <a:pt x="9885" y="5012"/>
                      <a:pt x="9911" y="5019"/>
                      <a:pt x="9936" y="5019"/>
                    </a:cubicBezTo>
                    <a:cubicBezTo>
                      <a:pt x="10042" y="5019"/>
                      <a:pt x="10147" y="4881"/>
                      <a:pt x="10052" y="4805"/>
                    </a:cubicBezTo>
                    <a:cubicBezTo>
                      <a:pt x="8634" y="3623"/>
                      <a:pt x="7193" y="2536"/>
                      <a:pt x="5374" y="1969"/>
                    </a:cubicBezTo>
                    <a:cubicBezTo>
                      <a:pt x="4328" y="1657"/>
                      <a:pt x="3087" y="1294"/>
                      <a:pt x="1895" y="1294"/>
                    </a:cubicBezTo>
                    <a:close/>
                    <a:moveTo>
                      <a:pt x="3122" y="722"/>
                    </a:moveTo>
                    <a:cubicBezTo>
                      <a:pt x="2480" y="722"/>
                      <a:pt x="1835" y="767"/>
                      <a:pt x="1192" y="859"/>
                    </a:cubicBezTo>
                    <a:cubicBezTo>
                      <a:pt x="1057" y="881"/>
                      <a:pt x="1093" y="1097"/>
                      <a:pt x="1219" y="1097"/>
                    </a:cubicBezTo>
                    <a:cubicBezTo>
                      <a:pt x="1226" y="1097"/>
                      <a:pt x="1232" y="1096"/>
                      <a:pt x="1239" y="1095"/>
                    </a:cubicBezTo>
                    <a:cubicBezTo>
                      <a:pt x="1876" y="1003"/>
                      <a:pt x="2514" y="958"/>
                      <a:pt x="3147" y="958"/>
                    </a:cubicBezTo>
                    <a:cubicBezTo>
                      <a:pt x="6739" y="958"/>
                      <a:pt x="10195" y="2417"/>
                      <a:pt x="12745" y="5088"/>
                    </a:cubicBezTo>
                    <a:cubicBezTo>
                      <a:pt x="12767" y="5115"/>
                      <a:pt x="12791" y="5126"/>
                      <a:pt x="12816" y="5126"/>
                    </a:cubicBezTo>
                    <a:cubicBezTo>
                      <a:pt x="12901" y="5126"/>
                      <a:pt x="12984" y="4991"/>
                      <a:pt x="12911" y="4899"/>
                    </a:cubicBezTo>
                    <a:cubicBezTo>
                      <a:pt x="10319" y="2187"/>
                      <a:pt x="6770" y="722"/>
                      <a:pt x="3122" y="722"/>
                    </a:cubicBezTo>
                    <a:close/>
                    <a:moveTo>
                      <a:pt x="9937" y="12174"/>
                    </a:moveTo>
                    <a:cubicBezTo>
                      <a:pt x="9911" y="12174"/>
                      <a:pt x="9886" y="12182"/>
                      <a:pt x="9863" y="12200"/>
                    </a:cubicBezTo>
                    <a:cubicBezTo>
                      <a:pt x="8516" y="13311"/>
                      <a:pt x="7169" y="14350"/>
                      <a:pt x="5492" y="14917"/>
                    </a:cubicBezTo>
                    <a:cubicBezTo>
                      <a:pt x="4432" y="15265"/>
                      <a:pt x="3139" y="15666"/>
                      <a:pt x="1932" y="15666"/>
                    </a:cubicBezTo>
                    <a:cubicBezTo>
                      <a:pt x="1336" y="15666"/>
                      <a:pt x="762" y="15569"/>
                      <a:pt x="247" y="15319"/>
                    </a:cubicBezTo>
                    <a:cubicBezTo>
                      <a:pt x="230" y="15314"/>
                      <a:pt x="215" y="15312"/>
                      <a:pt x="200" y="15312"/>
                    </a:cubicBezTo>
                    <a:cubicBezTo>
                      <a:pt x="65" y="15312"/>
                      <a:pt x="1" y="15489"/>
                      <a:pt x="128" y="15532"/>
                    </a:cubicBezTo>
                    <a:cubicBezTo>
                      <a:pt x="698" y="15787"/>
                      <a:pt x="1316" y="15887"/>
                      <a:pt x="1946" y="15887"/>
                    </a:cubicBezTo>
                    <a:cubicBezTo>
                      <a:pt x="3123" y="15887"/>
                      <a:pt x="4343" y="15539"/>
                      <a:pt x="5374" y="15201"/>
                    </a:cubicBezTo>
                    <a:cubicBezTo>
                      <a:pt x="7193" y="14657"/>
                      <a:pt x="8634" y="13547"/>
                      <a:pt x="10052" y="12365"/>
                    </a:cubicBezTo>
                    <a:cubicBezTo>
                      <a:pt x="10147" y="12308"/>
                      <a:pt x="10043" y="12174"/>
                      <a:pt x="9937" y="12174"/>
                    </a:cubicBezTo>
                    <a:close/>
                    <a:moveTo>
                      <a:pt x="12828" y="12068"/>
                    </a:moveTo>
                    <a:cubicBezTo>
                      <a:pt x="12800" y="12068"/>
                      <a:pt x="12772" y="12079"/>
                      <a:pt x="12745" y="12106"/>
                    </a:cubicBezTo>
                    <a:cubicBezTo>
                      <a:pt x="10187" y="14745"/>
                      <a:pt x="6717" y="16233"/>
                      <a:pt x="3113" y="16233"/>
                    </a:cubicBezTo>
                    <a:cubicBezTo>
                      <a:pt x="2491" y="16233"/>
                      <a:pt x="1865" y="16189"/>
                      <a:pt x="1239" y="16099"/>
                    </a:cubicBezTo>
                    <a:cubicBezTo>
                      <a:pt x="1232" y="16097"/>
                      <a:pt x="1226" y="16097"/>
                      <a:pt x="1219" y="16097"/>
                    </a:cubicBezTo>
                    <a:cubicBezTo>
                      <a:pt x="1093" y="16097"/>
                      <a:pt x="1057" y="16312"/>
                      <a:pt x="1192" y="16335"/>
                    </a:cubicBezTo>
                    <a:cubicBezTo>
                      <a:pt x="1835" y="16427"/>
                      <a:pt x="2480" y="16472"/>
                      <a:pt x="3122" y="16472"/>
                    </a:cubicBezTo>
                    <a:cubicBezTo>
                      <a:pt x="6770" y="16472"/>
                      <a:pt x="10319" y="15007"/>
                      <a:pt x="12911" y="12295"/>
                    </a:cubicBezTo>
                    <a:cubicBezTo>
                      <a:pt x="13003" y="12203"/>
                      <a:pt x="12923" y="12068"/>
                      <a:pt x="12828" y="12068"/>
                    </a:cubicBezTo>
                    <a:close/>
                    <a:moveTo>
                      <a:pt x="12720" y="14000"/>
                    </a:moveTo>
                    <a:cubicBezTo>
                      <a:pt x="12696" y="14000"/>
                      <a:pt x="12673" y="14006"/>
                      <a:pt x="12651" y="14019"/>
                    </a:cubicBezTo>
                    <a:cubicBezTo>
                      <a:pt x="11375" y="15248"/>
                      <a:pt x="9650" y="15886"/>
                      <a:pt x="8020" y="16382"/>
                    </a:cubicBezTo>
                    <a:cubicBezTo>
                      <a:pt x="6776" y="16749"/>
                      <a:pt x="5500" y="16965"/>
                      <a:pt x="4220" y="16965"/>
                    </a:cubicBezTo>
                    <a:cubicBezTo>
                      <a:pt x="3604" y="16965"/>
                      <a:pt x="2987" y="16915"/>
                      <a:pt x="2373" y="16807"/>
                    </a:cubicBezTo>
                    <a:cubicBezTo>
                      <a:pt x="2365" y="16806"/>
                      <a:pt x="2358" y="16806"/>
                      <a:pt x="2350" y="16806"/>
                    </a:cubicBezTo>
                    <a:cubicBezTo>
                      <a:pt x="2204" y="16806"/>
                      <a:pt x="2167" y="17021"/>
                      <a:pt x="2302" y="17044"/>
                    </a:cubicBezTo>
                    <a:cubicBezTo>
                      <a:pt x="2940" y="17159"/>
                      <a:pt x="3576" y="17212"/>
                      <a:pt x="4207" y="17212"/>
                    </a:cubicBezTo>
                    <a:cubicBezTo>
                      <a:pt x="5517" y="17212"/>
                      <a:pt x="6808" y="16985"/>
                      <a:pt x="8067" y="16618"/>
                    </a:cubicBezTo>
                    <a:cubicBezTo>
                      <a:pt x="9745" y="16122"/>
                      <a:pt x="11517" y="15461"/>
                      <a:pt x="12816" y="14208"/>
                    </a:cubicBezTo>
                    <a:cubicBezTo>
                      <a:pt x="12913" y="14112"/>
                      <a:pt x="12821" y="14000"/>
                      <a:pt x="12720" y="1400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8"/>
              <p:cNvSpPr/>
              <p:nvPr/>
            </p:nvSpPr>
            <p:spPr>
              <a:xfrm>
                <a:off x="2307875" y="1846500"/>
                <a:ext cx="415875" cy="814575"/>
              </a:xfrm>
              <a:custGeom>
                <a:avLst/>
                <a:gdLst/>
                <a:ahLst/>
                <a:cxnLst/>
                <a:rect l="l" t="t" r="r" b="b"/>
                <a:pathLst>
                  <a:path w="16635" h="32583" extrusionOk="0">
                    <a:moveTo>
                      <a:pt x="2956" y="0"/>
                    </a:moveTo>
                    <a:cubicBezTo>
                      <a:pt x="1978" y="0"/>
                      <a:pt x="1004" y="183"/>
                      <a:pt x="95" y="569"/>
                    </a:cubicBezTo>
                    <a:cubicBezTo>
                      <a:pt x="24" y="616"/>
                      <a:pt x="24" y="663"/>
                      <a:pt x="48" y="734"/>
                    </a:cubicBezTo>
                    <a:cubicBezTo>
                      <a:pt x="48" y="782"/>
                      <a:pt x="48" y="805"/>
                      <a:pt x="119" y="852"/>
                    </a:cubicBezTo>
                    <a:cubicBezTo>
                      <a:pt x="3332" y="1585"/>
                      <a:pt x="5836" y="3735"/>
                      <a:pt x="7396" y="6665"/>
                    </a:cubicBezTo>
                    <a:cubicBezTo>
                      <a:pt x="8908" y="9500"/>
                      <a:pt x="9735" y="12926"/>
                      <a:pt x="12287" y="15076"/>
                    </a:cubicBezTo>
                    <a:cubicBezTo>
                      <a:pt x="12901" y="15620"/>
                      <a:pt x="13586" y="16021"/>
                      <a:pt x="14319" y="16281"/>
                    </a:cubicBezTo>
                    <a:cubicBezTo>
                      <a:pt x="13586" y="16565"/>
                      <a:pt x="12877" y="16990"/>
                      <a:pt x="12287" y="17510"/>
                    </a:cubicBezTo>
                    <a:cubicBezTo>
                      <a:pt x="9735" y="19660"/>
                      <a:pt x="8908" y="23062"/>
                      <a:pt x="7396" y="25921"/>
                    </a:cubicBezTo>
                    <a:cubicBezTo>
                      <a:pt x="5884" y="28851"/>
                      <a:pt x="3356" y="31001"/>
                      <a:pt x="119" y="31733"/>
                    </a:cubicBezTo>
                    <a:cubicBezTo>
                      <a:pt x="48" y="31733"/>
                      <a:pt x="24" y="31804"/>
                      <a:pt x="48" y="31851"/>
                    </a:cubicBezTo>
                    <a:cubicBezTo>
                      <a:pt x="24" y="31875"/>
                      <a:pt x="0" y="31970"/>
                      <a:pt x="95" y="31993"/>
                    </a:cubicBezTo>
                    <a:cubicBezTo>
                      <a:pt x="1011" y="32395"/>
                      <a:pt x="1986" y="32583"/>
                      <a:pt x="2968" y="32583"/>
                    </a:cubicBezTo>
                    <a:cubicBezTo>
                      <a:pt x="3837" y="32583"/>
                      <a:pt x="4710" y="32436"/>
                      <a:pt x="5553" y="32159"/>
                    </a:cubicBezTo>
                    <a:cubicBezTo>
                      <a:pt x="8624" y="31119"/>
                      <a:pt x="11082" y="28567"/>
                      <a:pt x="12334" y="25614"/>
                    </a:cubicBezTo>
                    <a:cubicBezTo>
                      <a:pt x="13019" y="24031"/>
                      <a:pt x="13492" y="22282"/>
                      <a:pt x="14082" y="20628"/>
                    </a:cubicBezTo>
                    <a:cubicBezTo>
                      <a:pt x="14626" y="19187"/>
                      <a:pt x="15264" y="17793"/>
                      <a:pt x="16303" y="16635"/>
                    </a:cubicBezTo>
                    <a:cubicBezTo>
                      <a:pt x="16422" y="16517"/>
                      <a:pt x="16516" y="16399"/>
                      <a:pt x="16634" y="16281"/>
                    </a:cubicBezTo>
                    <a:cubicBezTo>
                      <a:pt x="16516" y="16163"/>
                      <a:pt x="16398" y="16045"/>
                      <a:pt x="16303" y="15927"/>
                    </a:cubicBezTo>
                    <a:cubicBezTo>
                      <a:pt x="15264" y="14793"/>
                      <a:pt x="14626" y="13399"/>
                      <a:pt x="14082" y="11957"/>
                    </a:cubicBezTo>
                    <a:cubicBezTo>
                      <a:pt x="13492" y="10303"/>
                      <a:pt x="13019" y="8555"/>
                      <a:pt x="12334" y="6948"/>
                    </a:cubicBezTo>
                    <a:cubicBezTo>
                      <a:pt x="11034" y="3995"/>
                      <a:pt x="8624" y="1467"/>
                      <a:pt x="5553" y="427"/>
                    </a:cubicBezTo>
                    <a:cubicBezTo>
                      <a:pt x="4714" y="148"/>
                      <a:pt x="3834" y="0"/>
                      <a:pt x="29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8"/>
              <p:cNvSpPr/>
              <p:nvPr/>
            </p:nvSpPr>
            <p:spPr>
              <a:xfrm>
                <a:off x="2348625" y="1857050"/>
                <a:ext cx="366400" cy="792700"/>
              </a:xfrm>
              <a:custGeom>
                <a:avLst/>
                <a:gdLst/>
                <a:ahLst/>
                <a:cxnLst/>
                <a:rect l="l" t="t" r="r" b="b"/>
                <a:pathLst>
                  <a:path w="14656" h="31708" extrusionOk="0">
                    <a:moveTo>
                      <a:pt x="2744" y="1108"/>
                    </a:moveTo>
                    <a:cubicBezTo>
                      <a:pt x="2629" y="1108"/>
                      <a:pt x="2565" y="1263"/>
                      <a:pt x="2671" y="1305"/>
                    </a:cubicBezTo>
                    <a:cubicBezTo>
                      <a:pt x="4774" y="2391"/>
                      <a:pt x="6475" y="4164"/>
                      <a:pt x="7467" y="6337"/>
                    </a:cubicBezTo>
                    <a:cubicBezTo>
                      <a:pt x="8010" y="7566"/>
                      <a:pt x="8530" y="8771"/>
                      <a:pt x="9145" y="9999"/>
                    </a:cubicBezTo>
                    <a:cubicBezTo>
                      <a:pt x="9712" y="11110"/>
                      <a:pt x="10231" y="12268"/>
                      <a:pt x="11035" y="13260"/>
                    </a:cubicBezTo>
                    <a:cubicBezTo>
                      <a:pt x="11059" y="13284"/>
                      <a:pt x="11084" y="13294"/>
                      <a:pt x="11108" y="13294"/>
                    </a:cubicBezTo>
                    <a:cubicBezTo>
                      <a:pt x="11177" y="13294"/>
                      <a:pt x="11229" y="13206"/>
                      <a:pt x="11177" y="13118"/>
                    </a:cubicBezTo>
                    <a:cubicBezTo>
                      <a:pt x="10326" y="12055"/>
                      <a:pt x="9783" y="10756"/>
                      <a:pt x="9168" y="9574"/>
                    </a:cubicBezTo>
                    <a:cubicBezTo>
                      <a:pt x="8554" y="8346"/>
                      <a:pt x="8081" y="7046"/>
                      <a:pt x="7467" y="5817"/>
                    </a:cubicBezTo>
                    <a:cubicBezTo>
                      <a:pt x="6451" y="3809"/>
                      <a:pt x="4797" y="2155"/>
                      <a:pt x="2789" y="1116"/>
                    </a:cubicBezTo>
                    <a:cubicBezTo>
                      <a:pt x="2773" y="1110"/>
                      <a:pt x="2758" y="1108"/>
                      <a:pt x="2744" y="1108"/>
                    </a:cubicBezTo>
                    <a:close/>
                    <a:moveTo>
                      <a:pt x="3381" y="924"/>
                    </a:moveTo>
                    <a:cubicBezTo>
                      <a:pt x="3279" y="924"/>
                      <a:pt x="3246" y="1070"/>
                      <a:pt x="3356" y="1092"/>
                    </a:cubicBezTo>
                    <a:cubicBezTo>
                      <a:pt x="4206" y="1399"/>
                      <a:pt x="4868" y="1966"/>
                      <a:pt x="5482" y="2557"/>
                    </a:cubicBezTo>
                    <a:cubicBezTo>
                      <a:pt x="6026" y="3053"/>
                      <a:pt x="6569" y="3549"/>
                      <a:pt x="7018" y="4116"/>
                    </a:cubicBezTo>
                    <a:cubicBezTo>
                      <a:pt x="7987" y="5321"/>
                      <a:pt x="8648" y="6739"/>
                      <a:pt x="9192" y="8157"/>
                    </a:cubicBezTo>
                    <a:cubicBezTo>
                      <a:pt x="10231" y="10661"/>
                      <a:pt x="11153" y="13355"/>
                      <a:pt x="13327" y="15103"/>
                    </a:cubicBezTo>
                    <a:cubicBezTo>
                      <a:pt x="13347" y="15123"/>
                      <a:pt x="13369" y="15131"/>
                      <a:pt x="13391" y="15131"/>
                    </a:cubicBezTo>
                    <a:cubicBezTo>
                      <a:pt x="13472" y="15131"/>
                      <a:pt x="13548" y="15017"/>
                      <a:pt x="13492" y="14961"/>
                    </a:cubicBezTo>
                    <a:cubicBezTo>
                      <a:pt x="11082" y="13024"/>
                      <a:pt x="10231" y="9999"/>
                      <a:pt x="9050" y="7306"/>
                    </a:cubicBezTo>
                    <a:cubicBezTo>
                      <a:pt x="8459" y="5983"/>
                      <a:pt x="7774" y="4636"/>
                      <a:pt x="6805" y="3549"/>
                    </a:cubicBezTo>
                    <a:cubicBezTo>
                      <a:pt x="6286" y="2959"/>
                      <a:pt x="5695" y="2439"/>
                      <a:pt x="5104" y="1919"/>
                    </a:cubicBezTo>
                    <a:cubicBezTo>
                      <a:pt x="4584" y="1494"/>
                      <a:pt x="4065" y="1092"/>
                      <a:pt x="3403" y="927"/>
                    </a:cubicBezTo>
                    <a:cubicBezTo>
                      <a:pt x="3395" y="925"/>
                      <a:pt x="3388" y="924"/>
                      <a:pt x="3381" y="924"/>
                    </a:cubicBezTo>
                    <a:close/>
                    <a:moveTo>
                      <a:pt x="476" y="0"/>
                    </a:moveTo>
                    <a:cubicBezTo>
                      <a:pt x="365" y="0"/>
                      <a:pt x="254" y="2"/>
                      <a:pt x="143" y="5"/>
                    </a:cubicBezTo>
                    <a:cubicBezTo>
                      <a:pt x="1" y="76"/>
                      <a:pt x="1" y="241"/>
                      <a:pt x="143" y="241"/>
                    </a:cubicBezTo>
                    <a:cubicBezTo>
                      <a:pt x="296" y="234"/>
                      <a:pt x="449" y="230"/>
                      <a:pt x="602" y="230"/>
                    </a:cubicBezTo>
                    <a:cubicBezTo>
                      <a:pt x="3331" y="230"/>
                      <a:pt x="6037" y="1418"/>
                      <a:pt x="7916" y="3431"/>
                    </a:cubicBezTo>
                    <a:cubicBezTo>
                      <a:pt x="9995" y="5699"/>
                      <a:pt x="10586" y="8842"/>
                      <a:pt x="11720" y="11606"/>
                    </a:cubicBezTo>
                    <a:cubicBezTo>
                      <a:pt x="12334" y="13118"/>
                      <a:pt x="13138" y="14630"/>
                      <a:pt x="14437" y="15670"/>
                    </a:cubicBezTo>
                    <a:cubicBezTo>
                      <a:pt x="14455" y="15683"/>
                      <a:pt x="14474" y="15689"/>
                      <a:pt x="14494" y="15689"/>
                    </a:cubicBezTo>
                    <a:cubicBezTo>
                      <a:pt x="14577" y="15689"/>
                      <a:pt x="14656" y="15581"/>
                      <a:pt x="14579" y="15505"/>
                    </a:cubicBezTo>
                    <a:cubicBezTo>
                      <a:pt x="12003" y="13473"/>
                      <a:pt x="11413" y="9858"/>
                      <a:pt x="10255" y="6975"/>
                    </a:cubicBezTo>
                    <a:cubicBezTo>
                      <a:pt x="9168" y="4258"/>
                      <a:pt x="7349" y="2037"/>
                      <a:pt x="4655" y="856"/>
                    </a:cubicBezTo>
                    <a:cubicBezTo>
                      <a:pt x="3339" y="285"/>
                      <a:pt x="1921" y="0"/>
                      <a:pt x="476" y="0"/>
                    </a:cubicBezTo>
                    <a:close/>
                    <a:moveTo>
                      <a:pt x="995" y="649"/>
                    </a:moveTo>
                    <a:cubicBezTo>
                      <a:pt x="927" y="649"/>
                      <a:pt x="895" y="773"/>
                      <a:pt x="993" y="832"/>
                    </a:cubicBezTo>
                    <a:cubicBezTo>
                      <a:pt x="2647" y="1494"/>
                      <a:pt x="4065" y="2864"/>
                      <a:pt x="5222" y="4211"/>
                    </a:cubicBezTo>
                    <a:cubicBezTo>
                      <a:pt x="6309" y="5439"/>
                      <a:pt x="6924" y="6999"/>
                      <a:pt x="7585" y="8535"/>
                    </a:cubicBezTo>
                    <a:cubicBezTo>
                      <a:pt x="8176" y="10023"/>
                      <a:pt x="8814" y="11441"/>
                      <a:pt x="9830" y="12669"/>
                    </a:cubicBezTo>
                    <a:cubicBezTo>
                      <a:pt x="10822" y="13922"/>
                      <a:pt x="12098" y="14961"/>
                      <a:pt x="13516" y="15717"/>
                    </a:cubicBezTo>
                    <a:cubicBezTo>
                      <a:pt x="13534" y="15728"/>
                      <a:pt x="13552" y="15733"/>
                      <a:pt x="13568" y="15733"/>
                    </a:cubicBezTo>
                    <a:cubicBezTo>
                      <a:pt x="13659" y="15733"/>
                      <a:pt x="13717" y="15592"/>
                      <a:pt x="13657" y="15552"/>
                    </a:cubicBezTo>
                    <a:cubicBezTo>
                      <a:pt x="12122" y="14725"/>
                      <a:pt x="10775" y="13591"/>
                      <a:pt x="9735" y="12173"/>
                    </a:cubicBezTo>
                    <a:cubicBezTo>
                      <a:pt x="8743" y="10826"/>
                      <a:pt x="8105" y="9243"/>
                      <a:pt x="7467" y="7708"/>
                    </a:cubicBezTo>
                    <a:cubicBezTo>
                      <a:pt x="6805" y="6219"/>
                      <a:pt x="6073" y="4754"/>
                      <a:pt x="4915" y="3573"/>
                    </a:cubicBezTo>
                    <a:cubicBezTo>
                      <a:pt x="3805" y="2439"/>
                      <a:pt x="2576" y="1257"/>
                      <a:pt x="1040" y="667"/>
                    </a:cubicBezTo>
                    <a:cubicBezTo>
                      <a:pt x="1024" y="655"/>
                      <a:pt x="1009" y="649"/>
                      <a:pt x="995" y="649"/>
                    </a:cubicBezTo>
                    <a:close/>
                    <a:moveTo>
                      <a:pt x="11048" y="18474"/>
                    </a:moveTo>
                    <a:cubicBezTo>
                      <a:pt x="11026" y="18474"/>
                      <a:pt x="11004" y="18483"/>
                      <a:pt x="10988" y="18505"/>
                    </a:cubicBezTo>
                    <a:cubicBezTo>
                      <a:pt x="10208" y="19474"/>
                      <a:pt x="9688" y="20655"/>
                      <a:pt x="9097" y="21766"/>
                    </a:cubicBezTo>
                    <a:cubicBezTo>
                      <a:pt x="8459" y="22995"/>
                      <a:pt x="7963" y="24200"/>
                      <a:pt x="7396" y="25428"/>
                    </a:cubicBezTo>
                    <a:cubicBezTo>
                      <a:pt x="6427" y="27602"/>
                      <a:pt x="4726" y="29374"/>
                      <a:pt x="2623" y="30461"/>
                    </a:cubicBezTo>
                    <a:cubicBezTo>
                      <a:pt x="2524" y="30501"/>
                      <a:pt x="2592" y="30642"/>
                      <a:pt x="2673" y="30642"/>
                    </a:cubicBezTo>
                    <a:cubicBezTo>
                      <a:pt x="2688" y="30642"/>
                      <a:pt x="2703" y="30637"/>
                      <a:pt x="2718" y="30626"/>
                    </a:cubicBezTo>
                    <a:cubicBezTo>
                      <a:pt x="4750" y="29563"/>
                      <a:pt x="6404" y="27956"/>
                      <a:pt x="7396" y="25948"/>
                    </a:cubicBezTo>
                    <a:cubicBezTo>
                      <a:pt x="8034" y="24696"/>
                      <a:pt x="8459" y="23396"/>
                      <a:pt x="9121" y="22191"/>
                    </a:cubicBezTo>
                    <a:cubicBezTo>
                      <a:pt x="9735" y="20986"/>
                      <a:pt x="10302" y="19710"/>
                      <a:pt x="11129" y="18647"/>
                    </a:cubicBezTo>
                    <a:cubicBezTo>
                      <a:pt x="11202" y="18575"/>
                      <a:pt x="11121" y="18474"/>
                      <a:pt x="11048" y="18474"/>
                    </a:cubicBezTo>
                    <a:close/>
                    <a:moveTo>
                      <a:pt x="13447" y="16594"/>
                    </a:moveTo>
                    <a:cubicBezTo>
                      <a:pt x="13424" y="16594"/>
                      <a:pt x="13399" y="16600"/>
                      <a:pt x="13374" y="16615"/>
                    </a:cubicBezTo>
                    <a:cubicBezTo>
                      <a:pt x="11177" y="18340"/>
                      <a:pt x="10231" y="21057"/>
                      <a:pt x="9239" y="23538"/>
                    </a:cubicBezTo>
                    <a:cubicBezTo>
                      <a:pt x="8648" y="24956"/>
                      <a:pt x="7987" y="26397"/>
                      <a:pt x="7042" y="27578"/>
                    </a:cubicBezTo>
                    <a:cubicBezTo>
                      <a:pt x="6569" y="28145"/>
                      <a:pt x="6049" y="28641"/>
                      <a:pt x="5506" y="29161"/>
                    </a:cubicBezTo>
                    <a:cubicBezTo>
                      <a:pt x="4892" y="29728"/>
                      <a:pt x="4254" y="30319"/>
                      <a:pt x="3427" y="30555"/>
                    </a:cubicBezTo>
                    <a:cubicBezTo>
                      <a:pt x="3271" y="30622"/>
                      <a:pt x="3325" y="30794"/>
                      <a:pt x="3430" y="30794"/>
                    </a:cubicBezTo>
                    <a:cubicBezTo>
                      <a:pt x="3437" y="30794"/>
                      <a:pt x="3443" y="30793"/>
                      <a:pt x="3450" y="30792"/>
                    </a:cubicBezTo>
                    <a:cubicBezTo>
                      <a:pt x="4088" y="30579"/>
                      <a:pt x="4632" y="30224"/>
                      <a:pt x="5128" y="29776"/>
                    </a:cubicBezTo>
                    <a:cubicBezTo>
                      <a:pt x="5719" y="29279"/>
                      <a:pt x="6309" y="28736"/>
                      <a:pt x="6853" y="28145"/>
                    </a:cubicBezTo>
                    <a:cubicBezTo>
                      <a:pt x="7821" y="27058"/>
                      <a:pt x="8507" y="25759"/>
                      <a:pt x="9097" y="24412"/>
                    </a:cubicBezTo>
                    <a:cubicBezTo>
                      <a:pt x="10279" y="21695"/>
                      <a:pt x="11129" y="18647"/>
                      <a:pt x="13516" y="16757"/>
                    </a:cubicBezTo>
                    <a:cubicBezTo>
                      <a:pt x="13590" y="16683"/>
                      <a:pt x="13533" y="16594"/>
                      <a:pt x="13447" y="16594"/>
                    </a:cubicBezTo>
                    <a:close/>
                    <a:moveTo>
                      <a:pt x="13568" y="16009"/>
                    </a:moveTo>
                    <a:cubicBezTo>
                      <a:pt x="13552" y="16009"/>
                      <a:pt x="13534" y="16013"/>
                      <a:pt x="13516" y="16024"/>
                    </a:cubicBezTo>
                    <a:cubicBezTo>
                      <a:pt x="12098" y="16781"/>
                      <a:pt x="10822" y="17820"/>
                      <a:pt x="9830" y="19049"/>
                    </a:cubicBezTo>
                    <a:cubicBezTo>
                      <a:pt x="8814" y="20301"/>
                      <a:pt x="8176" y="21719"/>
                      <a:pt x="7585" y="23184"/>
                    </a:cubicBezTo>
                    <a:cubicBezTo>
                      <a:pt x="6924" y="24719"/>
                      <a:pt x="6309" y="26302"/>
                      <a:pt x="5222" y="27531"/>
                    </a:cubicBezTo>
                    <a:cubicBezTo>
                      <a:pt x="4065" y="28854"/>
                      <a:pt x="2647" y="30248"/>
                      <a:pt x="993" y="30910"/>
                    </a:cubicBezTo>
                    <a:cubicBezTo>
                      <a:pt x="893" y="30950"/>
                      <a:pt x="928" y="31091"/>
                      <a:pt x="999" y="31091"/>
                    </a:cubicBezTo>
                    <a:cubicBezTo>
                      <a:pt x="1012" y="31091"/>
                      <a:pt x="1026" y="31086"/>
                      <a:pt x="1040" y="31075"/>
                    </a:cubicBezTo>
                    <a:cubicBezTo>
                      <a:pt x="2576" y="30484"/>
                      <a:pt x="3805" y="29303"/>
                      <a:pt x="4915" y="28145"/>
                    </a:cubicBezTo>
                    <a:cubicBezTo>
                      <a:pt x="6073" y="26964"/>
                      <a:pt x="6805" y="25523"/>
                      <a:pt x="7467" y="24010"/>
                    </a:cubicBezTo>
                    <a:cubicBezTo>
                      <a:pt x="8105" y="22475"/>
                      <a:pt x="8743" y="20915"/>
                      <a:pt x="9735" y="19569"/>
                    </a:cubicBezTo>
                    <a:cubicBezTo>
                      <a:pt x="10775" y="18151"/>
                      <a:pt x="12122" y="17017"/>
                      <a:pt x="13657" y="16190"/>
                    </a:cubicBezTo>
                    <a:cubicBezTo>
                      <a:pt x="13717" y="16150"/>
                      <a:pt x="13659" y="16009"/>
                      <a:pt x="13568" y="16009"/>
                    </a:cubicBezTo>
                    <a:close/>
                    <a:moveTo>
                      <a:pt x="14502" y="16043"/>
                    </a:moveTo>
                    <a:cubicBezTo>
                      <a:pt x="14480" y="16043"/>
                      <a:pt x="14458" y="16051"/>
                      <a:pt x="14437" y="16072"/>
                    </a:cubicBezTo>
                    <a:cubicBezTo>
                      <a:pt x="13138" y="17088"/>
                      <a:pt x="12334" y="18623"/>
                      <a:pt x="11720" y="20112"/>
                    </a:cubicBezTo>
                    <a:cubicBezTo>
                      <a:pt x="10562" y="22924"/>
                      <a:pt x="9995" y="26019"/>
                      <a:pt x="7916" y="28311"/>
                    </a:cubicBezTo>
                    <a:cubicBezTo>
                      <a:pt x="6037" y="30324"/>
                      <a:pt x="3331" y="31512"/>
                      <a:pt x="602" y="31512"/>
                    </a:cubicBezTo>
                    <a:cubicBezTo>
                      <a:pt x="449" y="31512"/>
                      <a:pt x="296" y="31508"/>
                      <a:pt x="143" y="31500"/>
                    </a:cubicBezTo>
                    <a:cubicBezTo>
                      <a:pt x="24" y="31500"/>
                      <a:pt x="24" y="31666"/>
                      <a:pt x="143" y="31689"/>
                    </a:cubicBezTo>
                    <a:cubicBezTo>
                      <a:pt x="335" y="31701"/>
                      <a:pt x="527" y="31707"/>
                      <a:pt x="719" y="31707"/>
                    </a:cubicBezTo>
                    <a:cubicBezTo>
                      <a:pt x="2066" y="31707"/>
                      <a:pt x="3415" y="31418"/>
                      <a:pt x="4655" y="30839"/>
                    </a:cubicBezTo>
                    <a:cubicBezTo>
                      <a:pt x="7349" y="29657"/>
                      <a:pt x="9168" y="27436"/>
                      <a:pt x="10279" y="24719"/>
                    </a:cubicBezTo>
                    <a:cubicBezTo>
                      <a:pt x="11413" y="21837"/>
                      <a:pt x="12003" y="18222"/>
                      <a:pt x="14579" y="16190"/>
                    </a:cubicBezTo>
                    <a:cubicBezTo>
                      <a:pt x="14653" y="16153"/>
                      <a:pt x="14582" y="16043"/>
                      <a:pt x="14502" y="16043"/>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8"/>
              <p:cNvSpPr/>
              <p:nvPr/>
            </p:nvSpPr>
            <p:spPr>
              <a:xfrm>
                <a:off x="2181200" y="1915925"/>
                <a:ext cx="543125" cy="351250"/>
              </a:xfrm>
              <a:custGeom>
                <a:avLst/>
                <a:gdLst/>
                <a:ahLst/>
                <a:cxnLst/>
                <a:rect l="l" t="t" r="r" b="b"/>
                <a:pathLst>
                  <a:path w="21725" h="14050" extrusionOk="0">
                    <a:moveTo>
                      <a:pt x="5946" y="1"/>
                    </a:moveTo>
                    <a:cubicBezTo>
                      <a:pt x="5427" y="1"/>
                      <a:pt x="4905" y="58"/>
                      <a:pt x="4382" y="178"/>
                    </a:cubicBezTo>
                    <a:cubicBezTo>
                      <a:pt x="2634" y="604"/>
                      <a:pt x="1051" y="1785"/>
                      <a:pt x="106" y="3533"/>
                    </a:cubicBezTo>
                    <a:lnTo>
                      <a:pt x="106" y="3581"/>
                    </a:lnTo>
                    <a:cubicBezTo>
                      <a:pt x="58" y="3581"/>
                      <a:pt x="58" y="3604"/>
                      <a:pt x="58" y="3604"/>
                    </a:cubicBezTo>
                    <a:cubicBezTo>
                      <a:pt x="1" y="3681"/>
                      <a:pt x="68" y="3789"/>
                      <a:pt x="133" y="3789"/>
                    </a:cubicBezTo>
                    <a:cubicBezTo>
                      <a:pt x="148" y="3789"/>
                      <a:pt x="163" y="3783"/>
                      <a:pt x="177" y="3770"/>
                    </a:cubicBezTo>
                    <a:cubicBezTo>
                      <a:pt x="1204" y="2598"/>
                      <a:pt x="2616" y="2128"/>
                      <a:pt x="4014" y="2128"/>
                    </a:cubicBezTo>
                    <a:cubicBezTo>
                      <a:pt x="4450" y="2128"/>
                      <a:pt x="4883" y="2173"/>
                      <a:pt x="5304" y="2257"/>
                    </a:cubicBezTo>
                    <a:cubicBezTo>
                      <a:pt x="7076" y="2612"/>
                      <a:pt x="8635" y="3628"/>
                      <a:pt x="9958" y="4975"/>
                    </a:cubicBezTo>
                    <a:cubicBezTo>
                      <a:pt x="12274" y="7337"/>
                      <a:pt x="13951" y="10480"/>
                      <a:pt x="16527" y="12488"/>
                    </a:cubicBezTo>
                    <a:cubicBezTo>
                      <a:pt x="17023" y="12890"/>
                      <a:pt x="17614" y="13244"/>
                      <a:pt x="18204" y="13504"/>
                    </a:cubicBezTo>
                    <a:cubicBezTo>
                      <a:pt x="18967" y="13841"/>
                      <a:pt x="19794" y="14049"/>
                      <a:pt x="20624" y="14049"/>
                    </a:cubicBezTo>
                    <a:cubicBezTo>
                      <a:pt x="20668" y="14049"/>
                      <a:pt x="20712" y="14049"/>
                      <a:pt x="20756" y="14047"/>
                    </a:cubicBezTo>
                    <a:cubicBezTo>
                      <a:pt x="21063" y="13835"/>
                      <a:pt x="21394" y="13669"/>
                      <a:pt x="21725" y="13504"/>
                    </a:cubicBezTo>
                    <a:cubicBezTo>
                      <a:pt x="21370" y="13362"/>
                      <a:pt x="21040" y="13197"/>
                      <a:pt x="20756" y="12984"/>
                    </a:cubicBezTo>
                    <a:cubicBezTo>
                      <a:pt x="17874" y="11118"/>
                      <a:pt x="16196" y="7550"/>
                      <a:pt x="14093" y="4762"/>
                    </a:cubicBezTo>
                    <a:cubicBezTo>
                      <a:pt x="12066" y="2086"/>
                      <a:pt x="9081" y="1"/>
                      <a:pt x="59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8"/>
              <p:cNvSpPr/>
              <p:nvPr/>
            </p:nvSpPr>
            <p:spPr>
              <a:xfrm>
                <a:off x="2179650" y="2240475"/>
                <a:ext cx="544675" cy="350300"/>
              </a:xfrm>
              <a:custGeom>
                <a:avLst/>
                <a:gdLst/>
                <a:ahLst/>
                <a:cxnLst/>
                <a:rect l="l" t="t" r="r" b="b"/>
                <a:pathLst>
                  <a:path w="21787" h="14012" extrusionOk="0">
                    <a:moveTo>
                      <a:pt x="20671" y="0"/>
                    </a:moveTo>
                    <a:cubicBezTo>
                      <a:pt x="19846" y="0"/>
                      <a:pt x="19021" y="186"/>
                      <a:pt x="18195" y="498"/>
                    </a:cubicBezTo>
                    <a:cubicBezTo>
                      <a:pt x="17605" y="758"/>
                      <a:pt x="17061" y="1113"/>
                      <a:pt x="16518" y="1538"/>
                    </a:cubicBezTo>
                    <a:cubicBezTo>
                      <a:pt x="13943" y="3570"/>
                      <a:pt x="12265" y="6712"/>
                      <a:pt x="9973" y="9028"/>
                    </a:cubicBezTo>
                    <a:cubicBezTo>
                      <a:pt x="8626" y="10398"/>
                      <a:pt x="7067" y="11391"/>
                      <a:pt x="5295" y="11745"/>
                    </a:cubicBezTo>
                    <a:cubicBezTo>
                      <a:pt x="4887" y="11821"/>
                      <a:pt x="4467" y="11862"/>
                      <a:pt x="4045" y="11862"/>
                    </a:cubicBezTo>
                    <a:cubicBezTo>
                      <a:pt x="2635" y="11862"/>
                      <a:pt x="1210" y="11402"/>
                      <a:pt x="191" y="10257"/>
                    </a:cubicBezTo>
                    <a:cubicBezTo>
                      <a:pt x="175" y="10235"/>
                      <a:pt x="155" y="10225"/>
                      <a:pt x="134" y="10225"/>
                    </a:cubicBezTo>
                    <a:cubicBezTo>
                      <a:pt x="67" y="10225"/>
                      <a:pt x="1" y="10326"/>
                      <a:pt x="73" y="10398"/>
                    </a:cubicBezTo>
                    <a:cubicBezTo>
                      <a:pt x="97" y="10398"/>
                      <a:pt x="97" y="10422"/>
                      <a:pt x="97" y="10422"/>
                    </a:cubicBezTo>
                    <a:lnTo>
                      <a:pt x="97" y="10469"/>
                    </a:lnTo>
                    <a:cubicBezTo>
                      <a:pt x="1042" y="12218"/>
                      <a:pt x="2649" y="13399"/>
                      <a:pt x="4373" y="13824"/>
                    </a:cubicBezTo>
                    <a:cubicBezTo>
                      <a:pt x="4921" y="13952"/>
                      <a:pt x="5467" y="14012"/>
                      <a:pt x="6006" y="14012"/>
                    </a:cubicBezTo>
                    <a:cubicBezTo>
                      <a:pt x="9165" y="14012"/>
                      <a:pt x="12117" y="11948"/>
                      <a:pt x="14155" y="9264"/>
                    </a:cubicBezTo>
                    <a:cubicBezTo>
                      <a:pt x="16282" y="6500"/>
                      <a:pt x="17959" y="2885"/>
                      <a:pt x="20818" y="1065"/>
                    </a:cubicBezTo>
                    <a:cubicBezTo>
                      <a:pt x="21125" y="853"/>
                      <a:pt x="21456" y="687"/>
                      <a:pt x="21787" y="522"/>
                    </a:cubicBezTo>
                    <a:cubicBezTo>
                      <a:pt x="21432" y="380"/>
                      <a:pt x="21102" y="215"/>
                      <a:pt x="20818" y="2"/>
                    </a:cubicBezTo>
                    <a:cubicBezTo>
                      <a:pt x="20769" y="1"/>
                      <a:pt x="20720" y="0"/>
                      <a:pt x="20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8"/>
              <p:cNvSpPr/>
              <p:nvPr/>
            </p:nvSpPr>
            <p:spPr>
              <a:xfrm>
                <a:off x="2235500" y="1930800"/>
                <a:ext cx="457075" cy="645725"/>
              </a:xfrm>
              <a:custGeom>
                <a:avLst/>
                <a:gdLst/>
                <a:ahLst/>
                <a:cxnLst/>
                <a:rect l="l" t="t" r="r" b="b"/>
                <a:pathLst>
                  <a:path w="18283" h="25829" extrusionOk="0">
                    <a:moveTo>
                      <a:pt x="17426" y="12626"/>
                    </a:moveTo>
                    <a:lnTo>
                      <a:pt x="17426" y="12626"/>
                    </a:lnTo>
                    <a:cubicBezTo>
                      <a:pt x="17544" y="12720"/>
                      <a:pt x="17686" y="12838"/>
                      <a:pt x="17804" y="12909"/>
                    </a:cubicBezTo>
                    <a:cubicBezTo>
                      <a:pt x="17686" y="13004"/>
                      <a:pt x="17544" y="13098"/>
                      <a:pt x="17426" y="13216"/>
                    </a:cubicBezTo>
                    <a:cubicBezTo>
                      <a:pt x="17465" y="13159"/>
                      <a:pt x="17425" y="13055"/>
                      <a:pt x="17359" y="13055"/>
                    </a:cubicBezTo>
                    <a:cubicBezTo>
                      <a:pt x="17343" y="13055"/>
                      <a:pt x="17326" y="13061"/>
                      <a:pt x="17308" y="13074"/>
                    </a:cubicBezTo>
                    <a:cubicBezTo>
                      <a:pt x="17285" y="13074"/>
                      <a:pt x="17285" y="13098"/>
                      <a:pt x="17237" y="13098"/>
                    </a:cubicBezTo>
                    <a:cubicBezTo>
                      <a:pt x="17237" y="13098"/>
                      <a:pt x="17214" y="13098"/>
                      <a:pt x="17214" y="13074"/>
                    </a:cubicBezTo>
                    <a:cubicBezTo>
                      <a:pt x="17096" y="13027"/>
                      <a:pt x="16954" y="12980"/>
                      <a:pt x="16836" y="12909"/>
                    </a:cubicBezTo>
                    <a:cubicBezTo>
                      <a:pt x="16954" y="12862"/>
                      <a:pt x="17072" y="12791"/>
                      <a:pt x="17214" y="12767"/>
                    </a:cubicBezTo>
                    <a:cubicBezTo>
                      <a:pt x="17214" y="12767"/>
                      <a:pt x="17237" y="12767"/>
                      <a:pt x="17237" y="12744"/>
                    </a:cubicBezTo>
                    <a:cubicBezTo>
                      <a:pt x="17285" y="12744"/>
                      <a:pt x="17285" y="12767"/>
                      <a:pt x="17308" y="12767"/>
                    </a:cubicBezTo>
                    <a:cubicBezTo>
                      <a:pt x="17324" y="12780"/>
                      <a:pt x="17340" y="12785"/>
                      <a:pt x="17354" y="12785"/>
                    </a:cubicBezTo>
                    <a:cubicBezTo>
                      <a:pt x="17424" y="12785"/>
                      <a:pt x="17465" y="12665"/>
                      <a:pt x="17426" y="12626"/>
                    </a:cubicBezTo>
                    <a:close/>
                    <a:moveTo>
                      <a:pt x="3345" y="0"/>
                    </a:moveTo>
                    <a:cubicBezTo>
                      <a:pt x="2218" y="0"/>
                      <a:pt x="1091" y="268"/>
                      <a:pt x="84" y="906"/>
                    </a:cubicBezTo>
                    <a:cubicBezTo>
                      <a:pt x="1" y="948"/>
                      <a:pt x="63" y="1080"/>
                      <a:pt x="144" y="1080"/>
                    </a:cubicBezTo>
                    <a:cubicBezTo>
                      <a:pt x="155" y="1080"/>
                      <a:pt x="167" y="1078"/>
                      <a:pt x="178" y="1072"/>
                    </a:cubicBezTo>
                    <a:cubicBezTo>
                      <a:pt x="1172" y="456"/>
                      <a:pt x="2216" y="200"/>
                      <a:pt x="3267" y="200"/>
                    </a:cubicBezTo>
                    <a:cubicBezTo>
                      <a:pt x="5239" y="200"/>
                      <a:pt x="7233" y="1104"/>
                      <a:pt x="8944" y="2230"/>
                    </a:cubicBezTo>
                    <a:cubicBezTo>
                      <a:pt x="10267" y="3080"/>
                      <a:pt x="11401" y="4167"/>
                      <a:pt x="12346" y="5537"/>
                    </a:cubicBezTo>
                    <a:cubicBezTo>
                      <a:pt x="13268" y="6860"/>
                      <a:pt x="14000" y="8302"/>
                      <a:pt x="14875" y="9672"/>
                    </a:cubicBezTo>
                    <a:cubicBezTo>
                      <a:pt x="15583" y="10759"/>
                      <a:pt x="16410" y="11799"/>
                      <a:pt x="17403" y="12602"/>
                    </a:cubicBezTo>
                    <a:cubicBezTo>
                      <a:pt x="15914" y="11822"/>
                      <a:pt x="14827" y="10428"/>
                      <a:pt x="13811" y="9011"/>
                    </a:cubicBezTo>
                    <a:cubicBezTo>
                      <a:pt x="12843" y="7569"/>
                      <a:pt x="11898" y="6128"/>
                      <a:pt x="10740" y="4852"/>
                    </a:cubicBezTo>
                    <a:cubicBezTo>
                      <a:pt x="8566" y="2442"/>
                      <a:pt x="5825" y="694"/>
                      <a:pt x="2777" y="363"/>
                    </a:cubicBezTo>
                    <a:cubicBezTo>
                      <a:pt x="2659" y="363"/>
                      <a:pt x="2659" y="576"/>
                      <a:pt x="2777" y="576"/>
                    </a:cubicBezTo>
                    <a:cubicBezTo>
                      <a:pt x="5991" y="906"/>
                      <a:pt x="8826" y="2867"/>
                      <a:pt x="11071" y="5466"/>
                    </a:cubicBezTo>
                    <a:cubicBezTo>
                      <a:pt x="13055" y="7806"/>
                      <a:pt x="14449" y="11113"/>
                      <a:pt x="17072" y="12626"/>
                    </a:cubicBezTo>
                    <a:cubicBezTo>
                      <a:pt x="16930" y="12673"/>
                      <a:pt x="16765" y="12744"/>
                      <a:pt x="16647" y="12791"/>
                    </a:cubicBezTo>
                    <a:cubicBezTo>
                      <a:pt x="14284" y="11680"/>
                      <a:pt x="12748" y="9081"/>
                      <a:pt x="11165" y="6860"/>
                    </a:cubicBezTo>
                    <a:cubicBezTo>
                      <a:pt x="9558" y="4640"/>
                      <a:pt x="7715" y="2489"/>
                      <a:pt x="5353" y="1426"/>
                    </a:cubicBezTo>
                    <a:cubicBezTo>
                      <a:pt x="4438" y="1010"/>
                      <a:pt x="3477" y="782"/>
                      <a:pt x="2501" y="782"/>
                    </a:cubicBezTo>
                    <a:cubicBezTo>
                      <a:pt x="2091" y="782"/>
                      <a:pt x="1678" y="822"/>
                      <a:pt x="1265" y="906"/>
                    </a:cubicBezTo>
                    <a:cubicBezTo>
                      <a:pt x="1147" y="930"/>
                      <a:pt x="1218" y="1095"/>
                      <a:pt x="1336" y="1095"/>
                    </a:cubicBezTo>
                    <a:cubicBezTo>
                      <a:pt x="1711" y="1024"/>
                      <a:pt x="2083" y="990"/>
                      <a:pt x="2452" y="990"/>
                    </a:cubicBezTo>
                    <a:cubicBezTo>
                      <a:pt x="4758" y="990"/>
                      <a:pt x="6923" y="2317"/>
                      <a:pt x="8613" y="4049"/>
                    </a:cubicBezTo>
                    <a:cubicBezTo>
                      <a:pt x="10598" y="6104"/>
                      <a:pt x="11992" y="8727"/>
                      <a:pt x="13882" y="10853"/>
                    </a:cubicBezTo>
                    <a:cubicBezTo>
                      <a:pt x="14615" y="11704"/>
                      <a:pt x="15465" y="12413"/>
                      <a:pt x="16410" y="12909"/>
                    </a:cubicBezTo>
                    <a:cubicBezTo>
                      <a:pt x="15465" y="13429"/>
                      <a:pt x="14615" y="14138"/>
                      <a:pt x="13882" y="14988"/>
                    </a:cubicBezTo>
                    <a:cubicBezTo>
                      <a:pt x="11992" y="17115"/>
                      <a:pt x="10598" y="19737"/>
                      <a:pt x="8613" y="21769"/>
                    </a:cubicBezTo>
                    <a:cubicBezTo>
                      <a:pt x="6941" y="23522"/>
                      <a:pt x="4770" y="24846"/>
                      <a:pt x="2512" y="24846"/>
                    </a:cubicBezTo>
                    <a:cubicBezTo>
                      <a:pt x="2122" y="24846"/>
                      <a:pt x="1729" y="24806"/>
                      <a:pt x="1336" y="24723"/>
                    </a:cubicBezTo>
                    <a:cubicBezTo>
                      <a:pt x="1330" y="24721"/>
                      <a:pt x="1324" y="24721"/>
                      <a:pt x="1318" y="24721"/>
                    </a:cubicBezTo>
                    <a:cubicBezTo>
                      <a:pt x="1213" y="24721"/>
                      <a:pt x="1176" y="24913"/>
                      <a:pt x="1265" y="24935"/>
                    </a:cubicBezTo>
                    <a:cubicBezTo>
                      <a:pt x="1660" y="25009"/>
                      <a:pt x="2054" y="25045"/>
                      <a:pt x="2447" y="25045"/>
                    </a:cubicBezTo>
                    <a:cubicBezTo>
                      <a:pt x="3441" y="25045"/>
                      <a:pt x="4421" y="24815"/>
                      <a:pt x="5353" y="24392"/>
                    </a:cubicBezTo>
                    <a:cubicBezTo>
                      <a:pt x="7739" y="23329"/>
                      <a:pt x="9558" y="21179"/>
                      <a:pt x="11165" y="18958"/>
                    </a:cubicBezTo>
                    <a:cubicBezTo>
                      <a:pt x="12748" y="16760"/>
                      <a:pt x="14260" y="14161"/>
                      <a:pt x="16647" y="13027"/>
                    </a:cubicBezTo>
                    <a:cubicBezTo>
                      <a:pt x="16812" y="13098"/>
                      <a:pt x="16954" y="13145"/>
                      <a:pt x="17072" y="13216"/>
                    </a:cubicBezTo>
                    <a:cubicBezTo>
                      <a:pt x="14449" y="14705"/>
                      <a:pt x="13055" y="18013"/>
                      <a:pt x="11071" y="20352"/>
                    </a:cubicBezTo>
                    <a:cubicBezTo>
                      <a:pt x="8850" y="22951"/>
                      <a:pt x="5991" y="24935"/>
                      <a:pt x="2777" y="25266"/>
                    </a:cubicBezTo>
                    <a:cubicBezTo>
                      <a:pt x="2659" y="25266"/>
                      <a:pt x="2659" y="25455"/>
                      <a:pt x="2777" y="25455"/>
                    </a:cubicBezTo>
                    <a:cubicBezTo>
                      <a:pt x="5825" y="25148"/>
                      <a:pt x="8566" y="23400"/>
                      <a:pt x="10740" y="20966"/>
                    </a:cubicBezTo>
                    <a:cubicBezTo>
                      <a:pt x="11898" y="19714"/>
                      <a:pt x="12843" y="18249"/>
                      <a:pt x="13811" y="16808"/>
                    </a:cubicBezTo>
                    <a:cubicBezTo>
                      <a:pt x="14804" y="15366"/>
                      <a:pt x="15914" y="13972"/>
                      <a:pt x="17403" y="13240"/>
                    </a:cubicBezTo>
                    <a:lnTo>
                      <a:pt x="17403" y="13240"/>
                    </a:lnTo>
                    <a:cubicBezTo>
                      <a:pt x="16410" y="14043"/>
                      <a:pt x="15631" y="15036"/>
                      <a:pt x="14875" y="16170"/>
                    </a:cubicBezTo>
                    <a:cubicBezTo>
                      <a:pt x="14000" y="17516"/>
                      <a:pt x="13268" y="18958"/>
                      <a:pt x="12346" y="20304"/>
                    </a:cubicBezTo>
                    <a:cubicBezTo>
                      <a:pt x="11401" y="21675"/>
                      <a:pt x="10244" y="22738"/>
                      <a:pt x="8944" y="23612"/>
                    </a:cubicBezTo>
                    <a:cubicBezTo>
                      <a:pt x="7234" y="24721"/>
                      <a:pt x="5244" y="25619"/>
                      <a:pt x="3273" y="25619"/>
                    </a:cubicBezTo>
                    <a:cubicBezTo>
                      <a:pt x="2220" y="25619"/>
                      <a:pt x="1174" y="25363"/>
                      <a:pt x="178" y="24746"/>
                    </a:cubicBezTo>
                    <a:cubicBezTo>
                      <a:pt x="167" y="24741"/>
                      <a:pt x="155" y="24738"/>
                      <a:pt x="144" y="24738"/>
                    </a:cubicBezTo>
                    <a:cubicBezTo>
                      <a:pt x="64" y="24738"/>
                      <a:pt x="1" y="24873"/>
                      <a:pt x="84" y="24935"/>
                    </a:cubicBezTo>
                    <a:cubicBezTo>
                      <a:pt x="1086" y="25553"/>
                      <a:pt x="2206" y="25829"/>
                      <a:pt x="3327" y="25829"/>
                    </a:cubicBezTo>
                    <a:cubicBezTo>
                      <a:pt x="3792" y="25829"/>
                      <a:pt x="4258" y="25781"/>
                      <a:pt x="4715" y="25691"/>
                    </a:cubicBezTo>
                    <a:cubicBezTo>
                      <a:pt x="6203" y="25408"/>
                      <a:pt x="7597" y="24723"/>
                      <a:pt x="8897" y="23872"/>
                    </a:cubicBezTo>
                    <a:cubicBezTo>
                      <a:pt x="10244" y="23022"/>
                      <a:pt x="11401" y="21958"/>
                      <a:pt x="12370" y="20564"/>
                    </a:cubicBezTo>
                    <a:cubicBezTo>
                      <a:pt x="14166" y="17989"/>
                      <a:pt x="15442" y="14752"/>
                      <a:pt x="17993" y="13027"/>
                    </a:cubicBezTo>
                    <a:cubicBezTo>
                      <a:pt x="18017" y="13051"/>
                      <a:pt x="18064" y="13098"/>
                      <a:pt x="18112" y="13122"/>
                    </a:cubicBezTo>
                    <a:cubicBezTo>
                      <a:pt x="18130" y="13133"/>
                      <a:pt x="18147" y="13137"/>
                      <a:pt x="18163" y="13137"/>
                    </a:cubicBezTo>
                    <a:cubicBezTo>
                      <a:pt x="18247" y="13137"/>
                      <a:pt x="18282" y="12996"/>
                      <a:pt x="18182" y="12956"/>
                    </a:cubicBezTo>
                    <a:lnTo>
                      <a:pt x="18159" y="12909"/>
                    </a:lnTo>
                    <a:lnTo>
                      <a:pt x="18182" y="12885"/>
                    </a:lnTo>
                    <a:cubicBezTo>
                      <a:pt x="18262" y="12846"/>
                      <a:pt x="18207" y="12704"/>
                      <a:pt x="18145" y="12704"/>
                    </a:cubicBezTo>
                    <a:cubicBezTo>
                      <a:pt x="18134" y="12704"/>
                      <a:pt x="18123" y="12709"/>
                      <a:pt x="18112" y="12720"/>
                    </a:cubicBezTo>
                    <a:cubicBezTo>
                      <a:pt x="18064" y="12744"/>
                      <a:pt x="18017" y="12767"/>
                      <a:pt x="17993" y="12791"/>
                    </a:cubicBezTo>
                    <a:cubicBezTo>
                      <a:pt x="15418" y="11090"/>
                      <a:pt x="14166" y="7829"/>
                      <a:pt x="12370" y="5277"/>
                    </a:cubicBezTo>
                    <a:cubicBezTo>
                      <a:pt x="11401" y="3883"/>
                      <a:pt x="10220" y="2820"/>
                      <a:pt x="8897" y="1970"/>
                    </a:cubicBezTo>
                    <a:cubicBezTo>
                      <a:pt x="7597" y="1143"/>
                      <a:pt x="6203" y="434"/>
                      <a:pt x="4715" y="127"/>
                    </a:cubicBezTo>
                    <a:cubicBezTo>
                      <a:pt x="4264" y="45"/>
                      <a:pt x="3804" y="0"/>
                      <a:pt x="3345" y="0"/>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8"/>
              <p:cNvSpPr/>
              <p:nvPr/>
            </p:nvSpPr>
            <p:spPr>
              <a:xfrm>
                <a:off x="2117675" y="2141750"/>
                <a:ext cx="591900" cy="224300"/>
              </a:xfrm>
              <a:custGeom>
                <a:avLst/>
                <a:gdLst/>
                <a:ahLst/>
                <a:cxnLst/>
                <a:rect l="l" t="t" r="r" b="b"/>
                <a:pathLst>
                  <a:path w="23676" h="8972" extrusionOk="0">
                    <a:moveTo>
                      <a:pt x="12288" y="0"/>
                    </a:moveTo>
                    <a:cubicBezTo>
                      <a:pt x="9794" y="0"/>
                      <a:pt x="7312" y="550"/>
                      <a:pt x="5128" y="1589"/>
                    </a:cubicBezTo>
                    <a:cubicBezTo>
                      <a:pt x="4324" y="1990"/>
                      <a:pt x="3592" y="2439"/>
                      <a:pt x="2907" y="2935"/>
                    </a:cubicBezTo>
                    <a:cubicBezTo>
                      <a:pt x="2103" y="3502"/>
                      <a:pt x="1347" y="4211"/>
                      <a:pt x="308" y="4329"/>
                    </a:cubicBezTo>
                    <a:cubicBezTo>
                      <a:pt x="237" y="4353"/>
                      <a:pt x="166" y="4353"/>
                      <a:pt x="95" y="4353"/>
                    </a:cubicBezTo>
                    <a:cubicBezTo>
                      <a:pt x="48" y="4400"/>
                      <a:pt x="0" y="4424"/>
                      <a:pt x="0" y="4447"/>
                    </a:cubicBezTo>
                    <a:cubicBezTo>
                      <a:pt x="0" y="4518"/>
                      <a:pt x="48" y="4542"/>
                      <a:pt x="95" y="4542"/>
                    </a:cubicBezTo>
                    <a:cubicBezTo>
                      <a:pt x="166" y="4566"/>
                      <a:pt x="237" y="4566"/>
                      <a:pt x="308" y="4566"/>
                    </a:cubicBezTo>
                    <a:cubicBezTo>
                      <a:pt x="1347" y="4684"/>
                      <a:pt x="2127" y="5369"/>
                      <a:pt x="2907" y="5960"/>
                    </a:cubicBezTo>
                    <a:cubicBezTo>
                      <a:pt x="3615" y="6479"/>
                      <a:pt x="4348" y="6928"/>
                      <a:pt x="5128" y="7306"/>
                    </a:cubicBezTo>
                    <a:cubicBezTo>
                      <a:pt x="7321" y="8385"/>
                      <a:pt x="9816" y="8971"/>
                      <a:pt x="12320" y="8971"/>
                    </a:cubicBezTo>
                    <a:cubicBezTo>
                      <a:pt x="13106" y="8971"/>
                      <a:pt x="13894" y="8913"/>
                      <a:pt x="14673" y="8795"/>
                    </a:cubicBezTo>
                    <a:cubicBezTo>
                      <a:pt x="15547" y="8653"/>
                      <a:pt x="16445" y="8440"/>
                      <a:pt x="17225" y="8086"/>
                    </a:cubicBezTo>
                    <a:cubicBezTo>
                      <a:pt x="18099" y="7661"/>
                      <a:pt x="18832" y="7070"/>
                      <a:pt x="19635" y="6574"/>
                    </a:cubicBezTo>
                    <a:cubicBezTo>
                      <a:pt x="20840" y="5818"/>
                      <a:pt x="22116" y="5133"/>
                      <a:pt x="23439" y="4566"/>
                    </a:cubicBezTo>
                    <a:cubicBezTo>
                      <a:pt x="23533" y="4542"/>
                      <a:pt x="23581" y="4518"/>
                      <a:pt x="23675" y="4471"/>
                    </a:cubicBezTo>
                    <a:cubicBezTo>
                      <a:pt x="23581" y="4447"/>
                      <a:pt x="23533" y="4424"/>
                      <a:pt x="23439" y="4400"/>
                    </a:cubicBezTo>
                    <a:cubicBezTo>
                      <a:pt x="22116" y="3833"/>
                      <a:pt x="20840" y="3148"/>
                      <a:pt x="19635" y="2392"/>
                    </a:cubicBezTo>
                    <a:cubicBezTo>
                      <a:pt x="18855" y="1848"/>
                      <a:pt x="18075" y="1281"/>
                      <a:pt x="17225" y="880"/>
                    </a:cubicBezTo>
                    <a:cubicBezTo>
                      <a:pt x="16445" y="502"/>
                      <a:pt x="15547" y="313"/>
                      <a:pt x="14673" y="171"/>
                    </a:cubicBezTo>
                    <a:cubicBezTo>
                      <a:pt x="13883" y="56"/>
                      <a:pt x="13085" y="0"/>
                      <a:pt x="12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8"/>
              <p:cNvSpPr/>
              <p:nvPr/>
            </p:nvSpPr>
            <p:spPr>
              <a:xfrm>
                <a:off x="2165850" y="2176700"/>
                <a:ext cx="504325" cy="174825"/>
              </a:xfrm>
              <a:custGeom>
                <a:avLst/>
                <a:gdLst/>
                <a:ahLst/>
                <a:cxnLst/>
                <a:rect l="l" t="t" r="r" b="b"/>
                <a:pathLst>
                  <a:path w="20173" h="6993" extrusionOk="0">
                    <a:moveTo>
                      <a:pt x="8915" y="1"/>
                    </a:moveTo>
                    <a:cubicBezTo>
                      <a:pt x="6096" y="1"/>
                      <a:pt x="3324" y="555"/>
                      <a:pt x="767" y="2175"/>
                    </a:cubicBezTo>
                    <a:cubicBezTo>
                      <a:pt x="670" y="2234"/>
                      <a:pt x="733" y="2388"/>
                      <a:pt x="824" y="2388"/>
                    </a:cubicBezTo>
                    <a:cubicBezTo>
                      <a:pt x="843" y="2388"/>
                      <a:pt x="864" y="2381"/>
                      <a:pt x="885" y="2364"/>
                    </a:cubicBezTo>
                    <a:cubicBezTo>
                      <a:pt x="3397" y="793"/>
                      <a:pt x="6116" y="257"/>
                      <a:pt x="8880" y="257"/>
                    </a:cubicBezTo>
                    <a:cubicBezTo>
                      <a:pt x="11810" y="257"/>
                      <a:pt x="14792" y="859"/>
                      <a:pt x="17637" y="1466"/>
                    </a:cubicBezTo>
                    <a:cubicBezTo>
                      <a:pt x="17643" y="1468"/>
                      <a:pt x="17648" y="1468"/>
                      <a:pt x="17653" y="1468"/>
                    </a:cubicBezTo>
                    <a:cubicBezTo>
                      <a:pt x="17759" y="1468"/>
                      <a:pt x="17797" y="1253"/>
                      <a:pt x="17684" y="1230"/>
                    </a:cubicBezTo>
                    <a:cubicBezTo>
                      <a:pt x="14839" y="603"/>
                      <a:pt x="11852" y="1"/>
                      <a:pt x="8915" y="1"/>
                    </a:cubicBezTo>
                    <a:close/>
                    <a:moveTo>
                      <a:pt x="8160" y="1733"/>
                    </a:moveTo>
                    <a:cubicBezTo>
                      <a:pt x="5960" y="1733"/>
                      <a:pt x="3763" y="1848"/>
                      <a:pt x="1641" y="2412"/>
                    </a:cubicBezTo>
                    <a:cubicBezTo>
                      <a:pt x="1529" y="2434"/>
                      <a:pt x="1545" y="2649"/>
                      <a:pt x="1669" y="2649"/>
                    </a:cubicBezTo>
                    <a:cubicBezTo>
                      <a:pt x="1675" y="2649"/>
                      <a:pt x="1682" y="2649"/>
                      <a:pt x="1688" y="2648"/>
                    </a:cubicBezTo>
                    <a:cubicBezTo>
                      <a:pt x="3764" y="2075"/>
                      <a:pt x="5895" y="1963"/>
                      <a:pt x="8028" y="1963"/>
                    </a:cubicBezTo>
                    <a:cubicBezTo>
                      <a:pt x="8711" y="1963"/>
                      <a:pt x="9394" y="1975"/>
                      <a:pt x="10076" y="1986"/>
                    </a:cubicBezTo>
                    <a:cubicBezTo>
                      <a:pt x="12888" y="2057"/>
                      <a:pt x="15700" y="2175"/>
                      <a:pt x="18464" y="2553"/>
                    </a:cubicBezTo>
                    <a:cubicBezTo>
                      <a:pt x="18470" y="2554"/>
                      <a:pt x="18476" y="2555"/>
                      <a:pt x="18482" y="2555"/>
                    </a:cubicBezTo>
                    <a:cubicBezTo>
                      <a:pt x="18605" y="2555"/>
                      <a:pt x="18600" y="2317"/>
                      <a:pt x="18464" y="2317"/>
                    </a:cubicBezTo>
                    <a:cubicBezTo>
                      <a:pt x="15605" y="1939"/>
                      <a:pt x="12746" y="1774"/>
                      <a:pt x="9864" y="1750"/>
                    </a:cubicBezTo>
                    <a:cubicBezTo>
                      <a:pt x="9296" y="1740"/>
                      <a:pt x="8728" y="1733"/>
                      <a:pt x="8160" y="1733"/>
                    </a:cubicBezTo>
                    <a:close/>
                    <a:moveTo>
                      <a:pt x="2097" y="3071"/>
                    </a:moveTo>
                    <a:cubicBezTo>
                      <a:pt x="1989" y="3071"/>
                      <a:pt x="1930" y="3287"/>
                      <a:pt x="2043" y="3309"/>
                    </a:cubicBezTo>
                    <a:cubicBezTo>
                      <a:pt x="4973" y="3872"/>
                      <a:pt x="7940" y="4159"/>
                      <a:pt x="10899" y="4159"/>
                    </a:cubicBezTo>
                    <a:cubicBezTo>
                      <a:pt x="13284" y="4159"/>
                      <a:pt x="15663" y="3972"/>
                      <a:pt x="18015" y="3593"/>
                    </a:cubicBezTo>
                    <a:cubicBezTo>
                      <a:pt x="18165" y="3550"/>
                      <a:pt x="18120" y="3350"/>
                      <a:pt x="18004" y="3350"/>
                    </a:cubicBezTo>
                    <a:cubicBezTo>
                      <a:pt x="17993" y="3350"/>
                      <a:pt x="17981" y="3352"/>
                      <a:pt x="17968" y="3357"/>
                    </a:cubicBezTo>
                    <a:cubicBezTo>
                      <a:pt x="15616" y="3736"/>
                      <a:pt x="13246" y="3923"/>
                      <a:pt x="10878" y="3923"/>
                    </a:cubicBezTo>
                    <a:cubicBezTo>
                      <a:pt x="7940" y="3923"/>
                      <a:pt x="5005" y="3636"/>
                      <a:pt x="2114" y="3073"/>
                    </a:cubicBezTo>
                    <a:cubicBezTo>
                      <a:pt x="2108" y="3072"/>
                      <a:pt x="2103" y="3071"/>
                      <a:pt x="2097" y="3071"/>
                    </a:cubicBezTo>
                    <a:close/>
                    <a:moveTo>
                      <a:pt x="130" y="2870"/>
                    </a:moveTo>
                    <a:cubicBezTo>
                      <a:pt x="41" y="2870"/>
                      <a:pt x="1" y="3032"/>
                      <a:pt x="82" y="3073"/>
                    </a:cubicBezTo>
                    <a:cubicBezTo>
                      <a:pt x="3312" y="4803"/>
                      <a:pt x="6821" y="5703"/>
                      <a:pt x="10324" y="5703"/>
                    </a:cubicBezTo>
                    <a:cubicBezTo>
                      <a:pt x="13661" y="5703"/>
                      <a:pt x="16992" y="4886"/>
                      <a:pt x="20071" y="3191"/>
                    </a:cubicBezTo>
                    <a:cubicBezTo>
                      <a:pt x="20172" y="3151"/>
                      <a:pt x="20099" y="2988"/>
                      <a:pt x="20002" y="2988"/>
                    </a:cubicBezTo>
                    <a:cubicBezTo>
                      <a:pt x="19986" y="2988"/>
                      <a:pt x="19969" y="2992"/>
                      <a:pt x="19952" y="3002"/>
                    </a:cubicBezTo>
                    <a:cubicBezTo>
                      <a:pt x="16910" y="4673"/>
                      <a:pt x="13614" y="5479"/>
                      <a:pt x="10313" y="5479"/>
                    </a:cubicBezTo>
                    <a:cubicBezTo>
                      <a:pt x="6845" y="5479"/>
                      <a:pt x="3371" y="4591"/>
                      <a:pt x="176" y="2884"/>
                    </a:cubicBezTo>
                    <a:cubicBezTo>
                      <a:pt x="160" y="2874"/>
                      <a:pt x="144" y="2870"/>
                      <a:pt x="130" y="2870"/>
                    </a:cubicBezTo>
                    <a:close/>
                    <a:moveTo>
                      <a:pt x="1895" y="4239"/>
                    </a:moveTo>
                    <a:cubicBezTo>
                      <a:pt x="1800" y="4239"/>
                      <a:pt x="1730" y="4387"/>
                      <a:pt x="1830" y="4467"/>
                    </a:cubicBezTo>
                    <a:cubicBezTo>
                      <a:pt x="2893" y="5176"/>
                      <a:pt x="4075" y="5625"/>
                      <a:pt x="5233" y="6003"/>
                    </a:cubicBezTo>
                    <a:cubicBezTo>
                      <a:pt x="6438" y="6428"/>
                      <a:pt x="7713" y="6735"/>
                      <a:pt x="8989" y="6901"/>
                    </a:cubicBezTo>
                    <a:cubicBezTo>
                      <a:pt x="9499" y="6961"/>
                      <a:pt x="10013" y="6993"/>
                      <a:pt x="10526" y="6993"/>
                    </a:cubicBezTo>
                    <a:cubicBezTo>
                      <a:pt x="12412" y="6993"/>
                      <a:pt x="14293" y="6567"/>
                      <a:pt x="15983" y="5601"/>
                    </a:cubicBezTo>
                    <a:cubicBezTo>
                      <a:pt x="16085" y="5540"/>
                      <a:pt x="16011" y="5374"/>
                      <a:pt x="15914" y="5374"/>
                    </a:cubicBezTo>
                    <a:cubicBezTo>
                      <a:pt x="15898" y="5374"/>
                      <a:pt x="15881" y="5379"/>
                      <a:pt x="15865" y="5389"/>
                    </a:cubicBezTo>
                    <a:cubicBezTo>
                      <a:pt x="14184" y="6341"/>
                      <a:pt x="12326" y="6747"/>
                      <a:pt x="10465" y="6747"/>
                    </a:cubicBezTo>
                    <a:cubicBezTo>
                      <a:pt x="9972" y="6747"/>
                      <a:pt x="9479" y="6719"/>
                      <a:pt x="8989" y="6664"/>
                    </a:cubicBezTo>
                    <a:cubicBezTo>
                      <a:pt x="7808" y="6523"/>
                      <a:pt x="6579" y="6239"/>
                      <a:pt x="5398" y="5837"/>
                    </a:cubicBezTo>
                    <a:cubicBezTo>
                      <a:pt x="4217" y="5436"/>
                      <a:pt x="3012" y="4963"/>
                      <a:pt x="1948" y="4254"/>
                    </a:cubicBezTo>
                    <a:cubicBezTo>
                      <a:pt x="1930" y="4244"/>
                      <a:pt x="1912" y="4239"/>
                      <a:pt x="1895" y="4239"/>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8"/>
              <p:cNvSpPr/>
              <p:nvPr/>
            </p:nvSpPr>
            <p:spPr>
              <a:xfrm>
                <a:off x="2558925" y="1770750"/>
                <a:ext cx="160675" cy="967325"/>
              </a:xfrm>
              <a:custGeom>
                <a:avLst/>
                <a:gdLst/>
                <a:ahLst/>
                <a:cxnLst/>
                <a:rect l="l" t="t" r="r" b="b"/>
                <a:pathLst>
                  <a:path w="6427" h="38693" extrusionOk="0">
                    <a:moveTo>
                      <a:pt x="3581" y="0"/>
                    </a:moveTo>
                    <a:cubicBezTo>
                      <a:pt x="3484" y="0"/>
                      <a:pt x="3385" y="10"/>
                      <a:pt x="3284" y="31"/>
                    </a:cubicBezTo>
                    <a:cubicBezTo>
                      <a:pt x="1985" y="291"/>
                      <a:pt x="1182" y="2063"/>
                      <a:pt x="827" y="3197"/>
                    </a:cubicBezTo>
                    <a:cubicBezTo>
                      <a:pt x="0" y="5891"/>
                      <a:pt x="284" y="8962"/>
                      <a:pt x="1063" y="11609"/>
                    </a:cubicBezTo>
                    <a:cubicBezTo>
                      <a:pt x="1938" y="14562"/>
                      <a:pt x="3568" y="17255"/>
                      <a:pt x="5812" y="19358"/>
                    </a:cubicBezTo>
                    <a:cubicBezTo>
                      <a:pt x="3568" y="21438"/>
                      <a:pt x="1914" y="24131"/>
                      <a:pt x="1063" y="27084"/>
                    </a:cubicBezTo>
                    <a:cubicBezTo>
                      <a:pt x="284" y="29754"/>
                      <a:pt x="0" y="32826"/>
                      <a:pt x="827" y="35496"/>
                    </a:cubicBezTo>
                    <a:cubicBezTo>
                      <a:pt x="1182" y="36630"/>
                      <a:pt x="1985" y="38402"/>
                      <a:pt x="3284" y="38662"/>
                    </a:cubicBezTo>
                    <a:cubicBezTo>
                      <a:pt x="3385" y="38683"/>
                      <a:pt x="3484" y="38693"/>
                      <a:pt x="3581" y="38693"/>
                    </a:cubicBezTo>
                    <a:cubicBezTo>
                      <a:pt x="4471" y="38693"/>
                      <a:pt x="5224" y="37862"/>
                      <a:pt x="5458" y="37032"/>
                    </a:cubicBezTo>
                    <a:cubicBezTo>
                      <a:pt x="5836" y="35732"/>
                      <a:pt x="5458" y="34173"/>
                      <a:pt x="5340" y="32873"/>
                    </a:cubicBezTo>
                    <a:cubicBezTo>
                      <a:pt x="5198" y="31337"/>
                      <a:pt x="5080" y="29802"/>
                      <a:pt x="5009" y="28266"/>
                    </a:cubicBezTo>
                    <a:cubicBezTo>
                      <a:pt x="4938" y="25265"/>
                      <a:pt x="5222" y="22217"/>
                      <a:pt x="6427" y="19429"/>
                    </a:cubicBezTo>
                    <a:lnTo>
                      <a:pt x="6427" y="19382"/>
                    </a:lnTo>
                    <a:lnTo>
                      <a:pt x="6427" y="19264"/>
                    </a:lnTo>
                    <a:cubicBezTo>
                      <a:pt x="5222" y="16476"/>
                      <a:pt x="4938" y="13451"/>
                      <a:pt x="5009" y="10427"/>
                    </a:cubicBezTo>
                    <a:cubicBezTo>
                      <a:pt x="5056" y="8891"/>
                      <a:pt x="5198" y="7356"/>
                      <a:pt x="5340" y="5820"/>
                    </a:cubicBezTo>
                    <a:cubicBezTo>
                      <a:pt x="5458" y="4497"/>
                      <a:pt x="5812" y="2961"/>
                      <a:pt x="5458" y="1661"/>
                    </a:cubicBezTo>
                    <a:cubicBezTo>
                      <a:pt x="5224" y="831"/>
                      <a:pt x="4471" y="0"/>
                      <a:pt x="35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8"/>
              <p:cNvSpPr/>
              <p:nvPr/>
            </p:nvSpPr>
            <p:spPr>
              <a:xfrm>
                <a:off x="2577225" y="1801275"/>
                <a:ext cx="121200" cy="904300"/>
              </a:xfrm>
              <a:custGeom>
                <a:avLst/>
                <a:gdLst/>
                <a:ahLst/>
                <a:cxnLst/>
                <a:rect l="l" t="t" r="r" b="b"/>
                <a:pathLst>
                  <a:path w="4848" h="36172" extrusionOk="0">
                    <a:moveTo>
                      <a:pt x="2623" y="523"/>
                    </a:moveTo>
                    <a:cubicBezTo>
                      <a:pt x="2564" y="523"/>
                      <a:pt x="2505" y="559"/>
                      <a:pt x="2505" y="629"/>
                    </a:cubicBezTo>
                    <a:cubicBezTo>
                      <a:pt x="2529" y="4150"/>
                      <a:pt x="2765" y="7694"/>
                      <a:pt x="3190" y="11191"/>
                    </a:cubicBezTo>
                    <a:cubicBezTo>
                      <a:pt x="3202" y="11262"/>
                      <a:pt x="3267" y="11297"/>
                      <a:pt x="3326" y="11297"/>
                    </a:cubicBezTo>
                    <a:cubicBezTo>
                      <a:pt x="3385" y="11297"/>
                      <a:pt x="3438" y="11262"/>
                      <a:pt x="3427" y="11191"/>
                    </a:cubicBezTo>
                    <a:cubicBezTo>
                      <a:pt x="3025" y="7670"/>
                      <a:pt x="2789" y="4150"/>
                      <a:pt x="2741" y="629"/>
                    </a:cubicBezTo>
                    <a:cubicBezTo>
                      <a:pt x="2741" y="559"/>
                      <a:pt x="2682" y="523"/>
                      <a:pt x="2623" y="523"/>
                    </a:cubicBezTo>
                    <a:close/>
                    <a:moveTo>
                      <a:pt x="3674" y="0"/>
                    </a:moveTo>
                    <a:cubicBezTo>
                      <a:pt x="3605" y="0"/>
                      <a:pt x="3531" y="51"/>
                      <a:pt x="3545" y="133"/>
                    </a:cubicBezTo>
                    <a:cubicBezTo>
                      <a:pt x="4112" y="2472"/>
                      <a:pt x="3663" y="4859"/>
                      <a:pt x="3616" y="7198"/>
                    </a:cubicBezTo>
                    <a:cubicBezTo>
                      <a:pt x="3521" y="9466"/>
                      <a:pt x="3663" y="11758"/>
                      <a:pt x="4041" y="14003"/>
                    </a:cubicBezTo>
                    <a:cubicBezTo>
                      <a:pt x="4059" y="14057"/>
                      <a:pt x="4105" y="14080"/>
                      <a:pt x="4151" y="14080"/>
                    </a:cubicBezTo>
                    <a:cubicBezTo>
                      <a:pt x="4227" y="14080"/>
                      <a:pt x="4306" y="14019"/>
                      <a:pt x="4277" y="13932"/>
                    </a:cubicBezTo>
                    <a:cubicBezTo>
                      <a:pt x="3899" y="11545"/>
                      <a:pt x="3757" y="9135"/>
                      <a:pt x="3875" y="6725"/>
                    </a:cubicBezTo>
                    <a:cubicBezTo>
                      <a:pt x="3994" y="4504"/>
                      <a:pt x="4348" y="2260"/>
                      <a:pt x="3781" y="86"/>
                    </a:cubicBezTo>
                    <a:cubicBezTo>
                      <a:pt x="3771" y="27"/>
                      <a:pt x="3724" y="0"/>
                      <a:pt x="3674" y="0"/>
                    </a:cubicBezTo>
                    <a:close/>
                    <a:moveTo>
                      <a:pt x="1851" y="380"/>
                    </a:moveTo>
                    <a:cubicBezTo>
                      <a:pt x="1803" y="380"/>
                      <a:pt x="1759" y="407"/>
                      <a:pt x="1749" y="464"/>
                    </a:cubicBezTo>
                    <a:cubicBezTo>
                      <a:pt x="1206" y="2803"/>
                      <a:pt x="1395" y="5213"/>
                      <a:pt x="1796" y="7576"/>
                    </a:cubicBezTo>
                    <a:cubicBezTo>
                      <a:pt x="2245" y="10104"/>
                      <a:pt x="2930" y="12585"/>
                      <a:pt x="3875" y="14971"/>
                    </a:cubicBezTo>
                    <a:cubicBezTo>
                      <a:pt x="3895" y="15029"/>
                      <a:pt x="3945" y="15055"/>
                      <a:pt x="3995" y="15055"/>
                    </a:cubicBezTo>
                    <a:cubicBezTo>
                      <a:pt x="4068" y="15055"/>
                      <a:pt x="4140" y="14999"/>
                      <a:pt x="4112" y="14900"/>
                    </a:cubicBezTo>
                    <a:cubicBezTo>
                      <a:pt x="3214" y="12656"/>
                      <a:pt x="2529" y="10364"/>
                      <a:pt x="2127" y="7978"/>
                    </a:cubicBezTo>
                    <a:cubicBezTo>
                      <a:pt x="1678" y="5520"/>
                      <a:pt x="1418" y="2969"/>
                      <a:pt x="1985" y="535"/>
                    </a:cubicBezTo>
                    <a:cubicBezTo>
                      <a:pt x="1999" y="437"/>
                      <a:pt x="1922" y="380"/>
                      <a:pt x="1851" y="380"/>
                    </a:cubicBezTo>
                    <a:close/>
                    <a:moveTo>
                      <a:pt x="1274" y="258"/>
                    </a:moveTo>
                    <a:cubicBezTo>
                      <a:pt x="1239" y="258"/>
                      <a:pt x="1205" y="277"/>
                      <a:pt x="1182" y="322"/>
                    </a:cubicBezTo>
                    <a:cubicBezTo>
                      <a:pt x="1" y="2945"/>
                      <a:pt x="426" y="6229"/>
                      <a:pt x="1017" y="8946"/>
                    </a:cubicBezTo>
                    <a:cubicBezTo>
                      <a:pt x="1655" y="11876"/>
                      <a:pt x="2859" y="14640"/>
                      <a:pt x="4584" y="17074"/>
                    </a:cubicBezTo>
                    <a:cubicBezTo>
                      <a:pt x="4612" y="17109"/>
                      <a:pt x="4648" y="17123"/>
                      <a:pt x="4683" y="17123"/>
                    </a:cubicBezTo>
                    <a:cubicBezTo>
                      <a:pt x="4767" y="17123"/>
                      <a:pt x="4847" y="17039"/>
                      <a:pt x="4797" y="16956"/>
                    </a:cubicBezTo>
                    <a:cubicBezTo>
                      <a:pt x="3167" y="14640"/>
                      <a:pt x="1985" y="12018"/>
                      <a:pt x="1324" y="9277"/>
                    </a:cubicBezTo>
                    <a:cubicBezTo>
                      <a:pt x="1017" y="7907"/>
                      <a:pt x="804" y="6513"/>
                      <a:pt x="733" y="5095"/>
                    </a:cubicBezTo>
                    <a:cubicBezTo>
                      <a:pt x="662" y="3512"/>
                      <a:pt x="709" y="1882"/>
                      <a:pt x="1395" y="440"/>
                    </a:cubicBezTo>
                    <a:cubicBezTo>
                      <a:pt x="1427" y="344"/>
                      <a:pt x="1349" y="258"/>
                      <a:pt x="1274" y="258"/>
                    </a:cubicBezTo>
                    <a:close/>
                    <a:moveTo>
                      <a:pt x="3326" y="24907"/>
                    </a:moveTo>
                    <a:cubicBezTo>
                      <a:pt x="3267" y="24907"/>
                      <a:pt x="3202" y="24942"/>
                      <a:pt x="3190" y="25013"/>
                    </a:cubicBezTo>
                    <a:cubicBezTo>
                      <a:pt x="2789" y="28533"/>
                      <a:pt x="2552" y="32030"/>
                      <a:pt x="2505" y="35551"/>
                    </a:cubicBezTo>
                    <a:cubicBezTo>
                      <a:pt x="2505" y="35622"/>
                      <a:pt x="2564" y="35657"/>
                      <a:pt x="2623" y="35657"/>
                    </a:cubicBezTo>
                    <a:cubicBezTo>
                      <a:pt x="2682" y="35657"/>
                      <a:pt x="2741" y="35622"/>
                      <a:pt x="2741" y="35551"/>
                    </a:cubicBezTo>
                    <a:cubicBezTo>
                      <a:pt x="2789" y="32030"/>
                      <a:pt x="3025" y="28486"/>
                      <a:pt x="3427" y="25013"/>
                    </a:cubicBezTo>
                    <a:cubicBezTo>
                      <a:pt x="3438" y="24942"/>
                      <a:pt x="3385" y="24907"/>
                      <a:pt x="3326" y="24907"/>
                    </a:cubicBezTo>
                    <a:close/>
                    <a:moveTo>
                      <a:pt x="4000" y="21147"/>
                    </a:moveTo>
                    <a:cubicBezTo>
                      <a:pt x="3948" y="21147"/>
                      <a:pt x="3895" y="21173"/>
                      <a:pt x="3875" y="21233"/>
                    </a:cubicBezTo>
                    <a:cubicBezTo>
                      <a:pt x="2930" y="23619"/>
                      <a:pt x="2245" y="26076"/>
                      <a:pt x="1796" y="28604"/>
                    </a:cubicBezTo>
                    <a:cubicBezTo>
                      <a:pt x="1395" y="30967"/>
                      <a:pt x="1206" y="33401"/>
                      <a:pt x="1749" y="35763"/>
                    </a:cubicBezTo>
                    <a:cubicBezTo>
                      <a:pt x="1759" y="35821"/>
                      <a:pt x="1803" y="35847"/>
                      <a:pt x="1851" y="35847"/>
                    </a:cubicBezTo>
                    <a:cubicBezTo>
                      <a:pt x="1922" y="35847"/>
                      <a:pt x="1999" y="35791"/>
                      <a:pt x="1985" y="35692"/>
                    </a:cubicBezTo>
                    <a:cubicBezTo>
                      <a:pt x="1418" y="33259"/>
                      <a:pt x="1655" y="30707"/>
                      <a:pt x="2127" y="28250"/>
                    </a:cubicBezTo>
                    <a:cubicBezTo>
                      <a:pt x="2529" y="25863"/>
                      <a:pt x="3214" y="23524"/>
                      <a:pt x="4112" y="21280"/>
                    </a:cubicBezTo>
                    <a:cubicBezTo>
                      <a:pt x="4139" y="21197"/>
                      <a:pt x="4071" y="21147"/>
                      <a:pt x="4000" y="21147"/>
                    </a:cubicBezTo>
                    <a:close/>
                    <a:moveTo>
                      <a:pt x="4681" y="19058"/>
                    </a:moveTo>
                    <a:cubicBezTo>
                      <a:pt x="4646" y="19058"/>
                      <a:pt x="4611" y="19072"/>
                      <a:pt x="4584" y="19106"/>
                    </a:cubicBezTo>
                    <a:cubicBezTo>
                      <a:pt x="2859" y="21563"/>
                      <a:pt x="1655" y="24328"/>
                      <a:pt x="1017" y="27257"/>
                    </a:cubicBezTo>
                    <a:cubicBezTo>
                      <a:pt x="426" y="29975"/>
                      <a:pt x="1" y="33259"/>
                      <a:pt x="1182" y="35881"/>
                    </a:cubicBezTo>
                    <a:cubicBezTo>
                      <a:pt x="1205" y="35927"/>
                      <a:pt x="1239" y="35945"/>
                      <a:pt x="1274" y="35945"/>
                    </a:cubicBezTo>
                    <a:cubicBezTo>
                      <a:pt x="1349" y="35945"/>
                      <a:pt x="1427" y="35860"/>
                      <a:pt x="1395" y="35763"/>
                    </a:cubicBezTo>
                    <a:cubicBezTo>
                      <a:pt x="709" y="34298"/>
                      <a:pt x="662" y="32692"/>
                      <a:pt x="733" y="31085"/>
                    </a:cubicBezTo>
                    <a:cubicBezTo>
                      <a:pt x="804" y="29667"/>
                      <a:pt x="1017" y="28273"/>
                      <a:pt x="1324" y="26927"/>
                    </a:cubicBezTo>
                    <a:cubicBezTo>
                      <a:pt x="1985" y="24186"/>
                      <a:pt x="3167" y="21540"/>
                      <a:pt x="4797" y="19248"/>
                    </a:cubicBezTo>
                    <a:cubicBezTo>
                      <a:pt x="4847" y="19147"/>
                      <a:pt x="4766" y="19058"/>
                      <a:pt x="4681" y="19058"/>
                    </a:cubicBezTo>
                    <a:close/>
                    <a:moveTo>
                      <a:pt x="4124" y="22092"/>
                    </a:moveTo>
                    <a:cubicBezTo>
                      <a:pt x="4074" y="22092"/>
                      <a:pt x="4027" y="22118"/>
                      <a:pt x="4017" y="22178"/>
                    </a:cubicBezTo>
                    <a:cubicBezTo>
                      <a:pt x="3663" y="24422"/>
                      <a:pt x="3521" y="26690"/>
                      <a:pt x="3568" y="28959"/>
                    </a:cubicBezTo>
                    <a:cubicBezTo>
                      <a:pt x="3663" y="31321"/>
                      <a:pt x="4112" y="33684"/>
                      <a:pt x="3521" y="36023"/>
                    </a:cubicBezTo>
                    <a:cubicBezTo>
                      <a:pt x="3506" y="36111"/>
                      <a:pt x="3573" y="36171"/>
                      <a:pt x="3643" y="36171"/>
                    </a:cubicBezTo>
                    <a:cubicBezTo>
                      <a:pt x="3686" y="36171"/>
                      <a:pt x="3730" y="36148"/>
                      <a:pt x="3757" y="36094"/>
                    </a:cubicBezTo>
                    <a:cubicBezTo>
                      <a:pt x="4324" y="33897"/>
                      <a:pt x="3970" y="31652"/>
                      <a:pt x="3852" y="29431"/>
                    </a:cubicBezTo>
                    <a:cubicBezTo>
                      <a:pt x="3734" y="27021"/>
                      <a:pt x="3875" y="24635"/>
                      <a:pt x="4254" y="22225"/>
                    </a:cubicBezTo>
                    <a:cubicBezTo>
                      <a:pt x="4267" y="22142"/>
                      <a:pt x="4193" y="22092"/>
                      <a:pt x="4124" y="2209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8" name="Google Shape;2568;p48"/>
            <p:cNvGrpSpPr/>
            <p:nvPr/>
          </p:nvGrpSpPr>
          <p:grpSpPr>
            <a:xfrm>
              <a:off x="872395" y="4446461"/>
              <a:ext cx="624211" cy="457609"/>
              <a:chOff x="5084100" y="1994575"/>
              <a:chExt cx="671050" cy="492000"/>
            </a:xfrm>
          </p:grpSpPr>
          <p:sp>
            <p:nvSpPr>
              <p:cNvPr id="2569" name="Google Shape;2569;p48"/>
              <p:cNvSpPr/>
              <p:nvPr/>
            </p:nvSpPr>
            <p:spPr>
              <a:xfrm>
                <a:off x="5287875" y="1994575"/>
                <a:ext cx="278625" cy="485850"/>
              </a:xfrm>
              <a:custGeom>
                <a:avLst/>
                <a:gdLst/>
                <a:ahLst/>
                <a:cxnLst/>
                <a:rect l="l" t="t" r="r" b="b"/>
                <a:pathLst>
                  <a:path w="11145" h="19434" extrusionOk="0">
                    <a:moveTo>
                      <a:pt x="7239" y="1"/>
                    </a:moveTo>
                    <a:cubicBezTo>
                      <a:pt x="7006" y="1"/>
                      <a:pt x="6759" y="19"/>
                      <a:pt x="6498" y="57"/>
                    </a:cubicBezTo>
                    <a:cubicBezTo>
                      <a:pt x="2151" y="671"/>
                      <a:pt x="284" y="4262"/>
                      <a:pt x="166" y="6696"/>
                    </a:cubicBezTo>
                    <a:cubicBezTo>
                      <a:pt x="1" y="10594"/>
                      <a:pt x="2009" y="14587"/>
                      <a:pt x="4230" y="18084"/>
                    </a:cubicBezTo>
                    <a:cubicBezTo>
                      <a:pt x="4481" y="18770"/>
                      <a:pt x="4910" y="19433"/>
                      <a:pt x="5600" y="19433"/>
                    </a:cubicBezTo>
                    <a:cubicBezTo>
                      <a:pt x="5624" y="19433"/>
                      <a:pt x="5647" y="19433"/>
                      <a:pt x="5671" y="19431"/>
                    </a:cubicBezTo>
                    <a:cubicBezTo>
                      <a:pt x="5955" y="19407"/>
                      <a:pt x="6073" y="19266"/>
                      <a:pt x="6262" y="19100"/>
                    </a:cubicBezTo>
                    <a:cubicBezTo>
                      <a:pt x="6971" y="18439"/>
                      <a:pt x="7089" y="17281"/>
                      <a:pt x="7562" y="16548"/>
                    </a:cubicBezTo>
                    <a:cubicBezTo>
                      <a:pt x="8530" y="14965"/>
                      <a:pt x="8790" y="13311"/>
                      <a:pt x="9357" y="11705"/>
                    </a:cubicBezTo>
                    <a:cubicBezTo>
                      <a:pt x="10042" y="9767"/>
                      <a:pt x="10846" y="7830"/>
                      <a:pt x="11011" y="5869"/>
                    </a:cubicBezTo>
                    <a:cubicBezTo>
                      <a:pt x="11144" y="4162"/>
                      <a:pt x="10778" y="1"/>
                      <a:pt x="7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8"/>
              <p:cNvSpPr/>
              <p:nvPr/>
            </p:nvSpPr>
            <p:spPr>
              <a:xfrm>
                <a:off x="5326275" y="2028200"/>
                <a:ext cx="203825" cy="428200"/>
              </a:xfrm>
              <a:custGeom>
                <a:avLst/>
                <a:gdLst/>
                <a:ahLst/>
                <a:cxnLst/>
                <a:rect l="l" t="t" r="r" b="b"/>
                <a:pathLst>
                  <a:path w="8153" h="17128" extrusionOk="0">
                    <a:moveTo>
                      <a:pt x="4951" y="2835"/>
                    </a:moveTo>
                    <a:cubicBezTo>
                      <a:pt x="4921" y="2835"/>
                      <a:pt x="4891" y="2846"/>
                      <a:pt x="4891" y="2870"/>
                    </a:cubicBezTo>
                    <a:lnTo>
                      <a:pt x="4821" y="3862"/>
                    </a:lnTo>
                    <a:cubicBezTo>
                      <a:pt x="4773" y="4169"/>
                      <a:pt x="4750" y="4500"/>
                      <a:pt x="4750" y="4831"/>
                    </a:cubicBezTo>
                    <a:cubicBezTo>
                      <a:pt x="4702" y="5469"/>
                      <a:pt x="4655" y="6131"/>
                      <a:pt x="4608" y="6745"/>
                    </a:cubicBezTo>
                    <a:cubicBezTo>
                      <a:pt x="4537" y="7406"/>
                      <a:pt x="4490" y="8021"/>
                      <a:pt x="4419" y="8659"/>
                    </a:cubicBezTo>
                    <a:cubicBezTo>
                      <a:pt x="4372" y="9320"/>
                      <a:pt x="4301" y="9935"/>
                      <a:pt x="4230" y="10596"/>
                    </a:cubicBezTo>
                    <a:cubicBezTo>
                      <a:pt x="4159" y="11234"/>
                      <a:pt x="4112" y="11872"/>
                      <a:pt x="4017" y="12510"/>
                    </a:cubicBezTo>
                    <a:cubicBezTo>
                      <a:pt x="4017" y="12604"/>
                      <a:pt x="3970" y="12652"/>
                      <a:pt x="3970" y="12746"/>
                    </a:cubicBezTo>
                    <a:cubicBezTo>
                      <a:pt x="3970" y="12760"/>
                      <a:pt x="3994" y="12773"/>
                      <a:pt x="4014" y="12773"/>
                    </a:cubicBezTo>
                    <a:cubicBezTo>
                      <a:pt x="4028" y="12773"/>
                      <a:pt x="4041" y="12766"/>
                      <a:pt x="4041" y="12746"/>
                    </a:cubicBezTo>
                    <a:cubicBezTo>
                      <a:pt x="4135" y="12085"/>
                      <a:pt x="4230" y="11470"/>
                      <a:pt x="4301" y="10832"/>
                    </a:cubicBezTo>
                    <a:cubicBezTo>
                      <a:pt x="4372" y="10171"/>
                      <a:pt x="4466" y="9533"/>
                      <a:pt x="4513" y="8895"/>
                    </a:cubicBezTo>
                    <a:cubicBezTo>
                      <a:pt x="4584" y="8257"/>
                      <a:pt x="4632" y="7595"/>
                      <a:pt x="4702" y="6981"/>
                    </a:cubicBezTo>
                    <a:cubicBezTo>
                      <a:pt x="4750" y="6367"/>
                      <a:pt x="4821" y="5682"/>
                      <a:pt x="4868" y="5067"/>
                    </a:cubicBezTo>
                    <a:lnTo>
                      <a:pt x="4962" y="4099"/>
                    </a:lnTo>
                    <a:cubicBezTo>
                      <a:pt x="4986" y="3768"/>
                      <a:pt x="5010" y="3437"/>
                      <a:pt x="5010" y="3106"/>
                    </a:cubicBezTo>
                    <a:lnTo>
                      <a:pt x="5010" y="2870"/>
                    </a:lnTo>
                    <a:cubicBezTo>
                      <a:pt x="5010" y="2846"/>
                      <a:pt x="4980" y="2835"/>
                      <a:pt x="4951" y="2835"/>
                    </a:cubicBezTo>
                    <a:close/>
                    <a:moveTo>
                      <a:pt x="961" y="1689"/>
                    </a:moveTo>
                    <a:cubicBezTo>
                      <a:pt x="938" y="1689"/>
                      <a:pt x="914" y="1696"/>
                      <a:pt x="898" y="1712"/>
                    </a:cubicBezTo>
                    <a:cubicBezTo>
                      <a:pt x="615" y="2397"/>
                      <a:pt x="426" y="3106"/>
                      <a:pt x="284" y="3839"/>
                    </a:cubicBezTo>
                    <a:cubicBezTo>
                      <a:pt x="142" y="4595"/>
                      <a:pt x="48" y="5327"/>
                      <a:pt x="24" y="6060"/>
                    </a:cubicBezTo>
                    <a:cubicBezTo>
                      <a:pt x="1" y="6839"/>
                      <a:pt x="1" y="7595"/>
                      <a:pt x="48" y="8328"/>
                    </a:cubicBezTo>
                    <a:cubicBezTo>
                      <a:pt x="119" y="9131"/>
                      <a:pt x="237" y="9935"/>
                      <a:pt x="379" y="10738"/>
                    </a:cubicBezTo>
                    <a:cubicBezTo>
                      <a:pt x="520" y="11494"/>
                      <a:pt x="709" y="12297"/>
                      <a:pt x="898" y="13053"/>
                    </a:cubicBezTo>
                    <a:cubicBezTo>
                      <a:pt x="946" y="13148"/>
                      <a:pt x="969" y="13266"/>
                      <a:pt x="993" y="13360"/>
                    </a:cubicBezTo>
                    <a:lnTo>
                      <a:pt x="1017" y="13360"/>
                    </a:lnTo>
                    <a:cubicBezTo>
                      <a:pt x="851" y="12604"/>
                      <a:pt x="662" y="11801"/>
                      <a:pt x="520" y="10998"/>
                    </a:cubicBezTo>
                    <a:cubicBezTo>
                      <a:pt x="355" y="10171"/>
                      <a:pt x="260" y="9415"/>
                      <a:pt x="213" y="8611"/>
                    </a:cubicBezTo>
                    <a:cubicBezTo>
                      <a:pt x="142" y="7832"/>
                      <a:pt x="119" y="7099"/>
                      <a:pt x="142" y="6343"/>
                    </a:cubicBezTo>
                    <a:cubicBezTo>
                      <a:pt x="166" y="5587"/>
                      <a:pt x="260" y="4855"/>
                      <a:pt x="379" y="4146"/>
                    </a:cubicBezTo>
                    <a:cubicBezTo>
                      <a:pt x="426" y="3791"/>
                      <a:pt x="520" y="3437"/>
                      <a:pt x="615" y="3083"/>
                    </a:cubicBezTo>
                    <a:cubicBezTo>
                      <a:pt x="709" y="2728"/>
                      <a:pt x="828" y="2374"/>
                      <a:pt x="946" y="2043"/>
                    </a:cubicBezTo>
                    <a:lnTo>
                      <a:pt x="1017" y="1783"/>
                    </a:lnTo>
                    <a:cubicBezTo>
                      <a:pt x="1048" y="1720"/>
                      <a:pt x="1006" y="1689"/>
                      <a:pt x="961" y="1689"/>
                    </a:cubicBezTo>
                    <a:close/>
                    <a:moveTo>
                      <a:pt x="3285" y="956"/>
                    </a:moveTo>
                    <a:cubicBezTo>
                      <a:pt x="3214" y="956"/>
                      <a:pt x="3190" y="980"/>
                      <a:pt x="3190" y="1027"/>
                    </a:cubicBezTo>
                    <a:cubicBezTo>
                      <a:pt x="2978" y="1807"/>
                      <a:pt x="2812" y="2610"/>
                      <a:pt x="2623" y="3413"/>
                    </a:cubicBezTo>
                    <a:cubicBezTo>
                      <a:pt x="2481" y="4217"/>
                      <a:pt x="2363" y="5044"/>
                      <a:pt x="2269" y="5871"/>
                    </a:cubicBezTo>
                    <a:cubicBezTo>
                      <a:pt x="2174" y="6698"/>
                      <a:pt x="2127" y="7477"/>
                      <a:pt x="2103" y="8304"/>
                    </a:cubicBezTo>
                    <a:cubicBezTo>
                      <a:pt x="2056" y="9131"/>
                      <a:pt x="2056" y="9958"/>
                      <a:pt x="2103" y="10785"/>
                    </a:cubicBezTo>
                    <a:cubicBezTo>
                      <a:pt x="2151" y="11588"/>
                      <a:pt x="2222" y="12415"/>
                      <a:pt x="2340" y="13242"/>
                    </a:cubicBezTo>
                    <a:cubicBezTo>
                      <a:pt x="2340" y="13337"/>
                      <a:pt x="2363" y="13455"/>
                      <a:pt x="2363" y="13550"/>
                    </a:cubicBezTo>
                    <a:cubicBezTo>
                      <a:pt x="2363" y="13557"/>
                      <a:pt x="2366" y="13560"/>
                      <a:pt x="2369" y="13560"/>
                    </a:cubicBezTo>
                    <a:cubicBezTo>
                      <a:pt x="2376" y="13560"/>
                      <a:pt x="2387" y="13550"/>
                      <a:pt x="2387" y="13550"/>
                    </a:cubicBezTo>
                    <a:cubicBezTo>
                      <a:pt x="2292" y="12723"/>
                      <a:pt x="2269" y="11896"/>
                      <a:pt x="2245" y="11092"/>
                    </a:cubicBezTo>
                    <a:cubicBezTo>
                      <a:pt x="2222" y="10265"/>
                      <a:pt x="2222" y="9438"/>
                      <a:pt x="2245" y="8635"/>
                    </a:cubicBezTo>
                    <a:cubicBezTo>
                      <a:pt x="2269" y="7808"/>
                      <a:pt x="2340" y="7005"/>
                      <a:pt x="2411" y="6178"/>
                    </a:cubicBezTo>
                    <a:cubicBezTo>
                      <a:pt x="2505" y="5351"/>
                      <a:pt x="2623" y="4571"/>
                      <a:pt x="2765" y="3744"/>
                    </a:cubicBezTo>
                    <a:cubicBezTo>
                      <a:pt x="2930" y="2941"/>
                      <a:pt x="3096" y="2138"/>
                      <a:pt x="3285" y="1334"/>
                    </a:cubicBezTo>
                    <a:cubicBezTo>
                      <a:pt x="3308" y="1263"/>
                      <a:pt x="3332" y="1145"/>
                      <a:pt x="3332" y="1051"/>
                    </a:cubicBezTo>
                    <a:cubicBezTo>
                      <a:pt x="3332" y="1027"/>
                      <a:pt x="3308" y="956"/>
                      <a:pt x="3285" y="956"/>
                    </a:cubicBezTo>
                    <a:close/>
                    <a:moveTo>
                      <a:pt x="5524" y="1"/>
                    </a:moveTo>
                    <a:cubicBezTo>
                      <a:pt x="5477" y="1"/>
                      <a:pt x="5419" y="43"/>
                      <a:pt x="5435" y="106"/>
                    </a:cubicBezTo>
                    <a:cubicBezTo>
                      <a:pt x="5695" y="980"/>
                      <a:pt x="5837" y="1901"/>
                      <a:pt x="5907" y="2846"/>
                    </a:cubicBezTo>
                    <a:cubicBezTo>
                      <a:pt x="5931" y="3791"/>
                      <a:pt x="5884" y="4737"/>
                      <a:pt x="5789" y="5658"/>
                    </a:cubicBezTo>
                    <a:cubicBezTo>
                      <a:pt x="5671" y="6698"/>
                      <a:pt x="5529" y="7690"/>
                      <a:pt x="5364" y="8730"/>
                    </a:cubicBezTo>
                    <a:cubicBezTo>
                      <a:pt x="5199" y="9769"/>
                      <a:pt x="5010" y="10832"/>
                      <a:pt x="4844" y="11848"/>
                    </a:cubicBezTo>
                    <a:cubicBezTo>
                      <a:pt x="4750" y="12392"/>
                      <a:pt x="4655" y="12888"/>
                      <a:pt x="4537" y="13431"/>
                    </a:cubicBezTo>
                    <a:cubicBezTo>
                      <a:pt x="4490" y="13691"/>
                      <a:pt x="4466" y="13951"/>
                      <a:pt x="4395" y="14187"/>
                    </a:cubicBezTo>
                    <a:cubicBezTo>
                      <a:pt x="4348" y="14447"/>
                      <a:pt x="4301" y="14731"/>
                      <a:pt x="4254" y="14967"/>
                    </a:cubicBezTo>
                    <a:cubicBezTo>
                      <a:pt x="4230" y="15085"/>
                      <a:pt x="4183" y="15227"/>
                      <a:pt x="4159" y="15345"/>
                    </a:cubicBezTo>
                    <a:cubicBezTo>
                      <a:pt x="4159" y="15357"/>
                      <a:pt x="4165" y="15363"/>
                      <a:pt x="4171" y="15363"/>
                    </a:cubicBezTo>
                    <a:cubicBezTo>
                      <a:pt x="4177" y="15363"/>
                      <a:pt x="4183" y="15357"/>
                      <a:pt x="4183" y="15345"/>
                    </a:cubicBezTo>
                    <a:cubicBezTo>
                      <a:pt x="4301" y="14802"/>
                      <a:pt x="4419" y="14306"/>
                      <a:pt x="4537" y="13786"/>
                    </a:cubicBezTo>
                    <a:cubicBezTo>
                      <a:pt x="4655" y="13266"/>
                      <a:pt x="4750" y="12746"/>
                      <a:pt x="4868" y="12203"/>
                    </a:cubicBezTo>
                    <a:cubicBezTo>
                      <a:pt x="5080" y="11187"/>
                      <a:pt x="5293" y="10124"/>
                      <a:pt x="5459" y="9084"/>
                    </a:cubicBezTo>
                    <a:cubicBezTo>
                      <a:pt x="5648" y="8044"/>
                      <a:pt x="5789" y="7005"/>
                      <a:pt x="5907" y="5989"/>
                    </a:cubicBezTo>
                    <a:cubicBezTo>
                      <a:pt x="6026" y="5044"/>
                      <a:pt x="6073" y="4099"/>
                      <a:pt x="6073" y="3153"/>
                    </a:cubicBezTo>
                    <a:cubicBezTo>
                      <a:pt x="6073" y="2208"/>
                      <a:pt x="5955" y="1263"/>
                      <a:pt x="5695" y="365"/>
                    </a:cubicBezTo>
                    <a:cubicBezTo>
                      <a:pt x="5671" y="247"/>
                      <a:pt x="5600" y="153"/>
                      <a:pt x="5577" y="35"/>
                    </a:cubicBezTo>
                    <a:cubicBezTo>
                      <a:pt x="5569" y="11"/>
                      <a:pt x="5548" y="1"/>
                      <a:pt x="5524" y="1"/>
                    </a:cubicBezTo>
                    <a:close/>
                    <a:moveTo>
                      <a:pt x="1675" y="2835"/>
                    </a:moveTo>
                    <a:cubicBezTo>
                      <a:pt x="1649" y="2835"/>
                      <a:pt x="1624" y="2845"/>
                      <a:pt x="1607" y="2870"/>
                    </a:cubicBezTo>
                    <a:cubicBezTo>
                      <a:pt x="1347" y="3791"/>
                      <a:pt x="1182" y="4713"/>
                      <a:pt x="1087" y="5658"/>
                    </a:cubicBezTo>
                    <a:cubicBezTo>
                      <a:pt x="969" y="6579"/>
                      <a:pt x="946" y="7525"/>
                      <a:pt x="969" y="8470"/>
                    </a:cubicBezTo>
                    <a:cubicBezTo>
                      <a:pt x="993" y="9415"/>
                      <a:pt x="1111" y="10360"/>
                      <a:pt x="1276" y="11258"/>
                    </a:cubicBezTo>
                    <a:cubicBezTo>
                      <a:pt x="1442" y="12179"/>
                      <a:pt x="1655" y="13101"/>
                      <a:pt x="1938" y="13975"/>
                    </a:cubicBezTo>
                    <a:cubicBezTo>
                      <a:pt x="2103" y="14424"/>
                      <a:pt x="2245" y="14873"/>
                      <a:pt x="2411" y="15322"/>
                    </a:cubicBezTo>
                    <a:cubicBezTo>
                      <a:pt x="2600" y="15723"/>
                      <a:pt x="2789" y="16172"/>
                      <a:pt x="3001" y="16574"/>
                    </a:cubicBezTo>
                    <a:cubicBezTo>
                      <a:pt x="3049" y="16692"/>
                      <a:pt x="3096" y="16810"/>
                      <a:pt x="3167" y="16905"/>
                    </a:cubicBezTo>
                    <a:cubicBezTo>
                      <a:pt x="3167" y="16916"/>
                      <a:pt x="3173" y="16922"/>
                      <a:pt x="3178" y="16922"/>
                    </a:cubicBezTo>
                    <a:cubicBezTo>
                      <a:pt x="3184" y="16922"/>
                      <a:pt x="3190" y="16916"/>
                      <a:pt x="3190" y="16905"/>
                    </a:cubicBezTo>
                    <a:cubicBezTo>
                      <a:pt x="2765" y="16078"/>
                      <a:pt x="2458" y="15203"/>
                      <a:pt x="2151" y="14306"/>
                    </a:cubicBezTo>
                    <a:cubicBezTo>
                      <a:pt x="1867" y="13431"/>
                      <a:pt x="1631" y="12510"/>
                      <a:pt x="1442" y="11565"/>
                    </a:cubicBezTo>
                    <a:cubicBezTo>
                      <a:pt x="1276" y="10643"/>
                      <a:pt x="1158" y="9722"/>
                      <a:pt x="1111" y="8777"/>
                    </a:cubicBezTo>
                    <a:cubicBezTo>
                      <a:pt x="1087" y="7832"/>
                      <a:pt x="1111" y="6887"/>
                      <a:pt x="1206" y="5965"/>
                    </a:cubicBezTo>
                    <a:cubicBezTo>
                      <a:pt x="1300" y="5067"/>
                      <a:pt x="1465" y="4146"/>
                      <a:pt x="1678" y="3224"/>
                    </a:cubicBezTo>
                    <a:cubicBezTo>
                      <a:pt x="1702" y="3153"/>
                      <a:pt x="1725" y="3035"/>
                      <a:pt x="1773" y="2917"/>
                    </a:cubicBezTo>
                    <a:cubicBezTo>
                      <a:pt x="1773" y="2871"/>
                      <a:pt x="1723" y="2835"/>
                      <a:pt x="1675" y="2835"/>
                    </a:cubicBezTo>
                    <a:close/>
                    <a:moveTo>
                      <a:pt x="8065" y="1591"/>
                    </a:moveTo>
                    <a:cubicBezTo>
                      <a:pt x="8036" y="1591"/>
                      <a:pt x="8010" y="1608"/>
                      <a:pt x="8010" y="1641"/>
                    </a:cubicBezTo>
                    <a:cubicBezTo>
                      <a:pt x="7845" y="2681"/>
                      <a:pt x="7774" y="3673"/>
                      <a:pt x="7585" y="4713"/>
                    </a:cubicBezTo>
                    <a:cubicBezTo>
                      <a:pt x="7443" y="5705"/>
                      <a:pt x="7231" y="6745"/>
                      <a:pt x="7018" y="7761"/>
                    </a:cubicBezTo>
                    <a:cubicBezTo>
                      <a:pt x="6829" y="8753"/>
                      <a:pt x="6593" y="9769"/>
                      <a:pt x="6285" y="10761"/>
                    </a:cubicBezTo>
                    <a:cubicBezTo>
                      <a:pt x="6026" y="11777"/>
                      <a:pt x="5718" y="12746"/>
                      <a:pt x="5411" y="13739"/>
                    </a:cubicBezTo>
                    <a:cubicBezTo>
                      <a:pt x="5246" y="14211"/>
                      <a:pt x="5080" y="14731"/>
                      <a:pt x="4891" y="15203"/>
                    </a:cubicBezTo>
                    <a:cubicBezTo>
                      <a:pt x="4726" y="15676"/>
                      <a:pt x="4537" y="16172"/>
                      <a:pt x="4395" y="16645"/>
                    </a:cubicBezTo>
                    <a:cubicBezTo>
                      <a:pt x="4372" y="16763"/>
                      <a:pt x="4301" y="16881"/>
                      <a:pt x="4254" y="16999"/>
                    </a:cubicBezTo>
                    <a:cubicBezTo>
                      <a:pt x="4254" y="17011"/>
                      <a:pt x="4259" y="17017"/>
                      <a:pt x="4265" y="17017"/>
                    </a:cubicBezTo>
                    <a:cubicBezTo>
                      <a:pt x="4271" y="17017"/>
                      <a:pt x="4277" y="17011"/>
                      <a:pt x="4277" y="16999"/>
                    </a:cubicBezTo>
                    <a:cubicBezTo>
                      <a:pt x="4372" y="16763"/>
                      <a:pt x="4490" y="16527"/>
                      <a:pt x="4608" y="16290"/>
                    </a:cubicBezTo>
                    <a:cubicBezTo>
                      <a:pt x="4702" y="16054"/>
                      <a:pt x="4821" y="15818"/>
                      <a:pt x="4891" y="15581"/>
                    </a:cubicBezTo>
                    <a:cubicBezTo>
                      <a:pt x="5080" y="15109"/>
                      <a:pt x="5246" y="14589"/>
                      <a:pt x="5435" y="14117"/>
                    </a:cubicBezTo>
                    <a:cubicBezTo>
                      <a:pt x="5789" y="13148"/>
                      <a:pt x="6073" y="12179"/>
                      <a:pt x="6380" y="11163"/>
                    </a:cubicBezTo>
                    <a:cubicBezTo>
                      <a:pt x="6664" y="10171"/>
                      <a:pt x="6900" y="9155"/>
                      <a:pt x="7136" y="8162"/>
                    </a:cubicBezTo>
                    <a:cubicBezTo>
                      <a:pt x="7372" y="7147"/>
                      <a:pt x="7561" y="6131"/>
                      <a:pt x="7727" y="5115"/>
                    </a:cubicBezTo>
                    <a:cubicBezTo>
                      <a:pt x="7916" y="4075"/>
                      <a:pt x="8058" y="3083"/>
                      <a:pt x="8128" y="2043"/>
                    </a:cubicBezTo>
                    <a:cubicBezTo>
                      <a:pt x="8128" y="1925"/>
                      <a:pt x="8152" y="1783"/>
                      <a:pt x="8152" y="1665"/>
                    </a:cubicBezTo>
                    <a:cubicBezTo>
                      <a:pt x="8139" y="1614"/>
                      <a:pt x="8100" y="1591"/>
                      <a:pt x="8065" y="1591"/>
                    </a:cubicBezTo>
                    <a:close/>
                    <a:moveTo>
                      <a:pt x="4301" y="702"/>
                    </a:moveTo>
                    <a:cubicBezTo>
                      <a:pt x="4276" y="702"/>
                      <a:pt x="4254" y="716"/>
                      <a:pt x="4254" y="744"/>
                    </a:cubicBezTo>
                    <a:cubicBezTo>
                      <a:pt x="4112" y="1263"/>
                      <a:pt x="3994" y="1783"/>
                      <a:pt x="3875" y="2327"/>
                    </a:cubicBezTo>
                    <a:cubicBezTo>
                      <a:pt x="3757" y="2846"/>
                      <a:pt x="3663" y="3390"/>
                      <a:pt x="3568" y="3910"/>
                    </a:cubicBezTo>
                    <a:cubicBezTo>
                      <a:pt x="3403" y="4973"/>
                      <a:pt x="3238" y="6036"/>
                      <a:pt x="3167" y="7099"/>
                    </a:cubicBezTo>
                    <a:cubicBezTo>
                      <a:pt x="3072" y="8162"/>
                      <a:pt x="3049" y="9226"/>
                      <a:pt x="3049" y="10313"/>
                    </a:cubicBezTo>
                    <a:cubicBezTo>
                      <a:pt x="3049" y="11376"/>
                      <a:pt x="3096" y="12486"/>
                      <a:pt x="3190" y="13550"/>
                    </a:cubicBezTo>
                    <a:cubicBezTo>
                      <a:pt x="3285" y="14613"/>
                      <a:pt x="3450" y="15676"/>
                      <a:pt x="3639" y="16739"/>
                    </a:cubicBezTo>
                    <a:cubicBezTo>
                      <a:pt x="3663" y="16857"/>
                      <a:pt x="3686" y="16999"/>
                      <a:pt x="3710" y="17117"/>
                    </a:cubicBezTo>
                    <a:cubicBezTo>
                      <a:pt x="3710" y="17125"/>
                      <a:pt x="3715" y="17128"/>
                      <a:pt x="3722" y="17128"/>
                    </a:cubicBezTo>
                    <a:cubicBezTo>
                      <a:pt x="3736" y="17128"/>
                      <a:pt x="3757" y="17117"/>
                      <a:pt x="3757" y="17117"/>
                    </a:cubicBezTo>
                    <a:cubicBezTo>
                      <a:pt x="3568" y="16054"/>
                      <a:pt x="3427" y="14991"/>
                      <a:pt x="3332" y="13928"/>
                    </a:cubicBezTo>
                    <a:cubicBezTo>
                      <a:pt x="3190" y="12864"/>
                      <a:pt x="3119" y="11801"/>
                      <a:pt x="3119" y="10714"/>
                    </a:cubicBezTo>
                    <a:cubicBezTo>
                      <a:pt x="3119" y="9651"/>
                      <a:pt x="3167" y="8588"/>
                      <a:pt x="3238" y="7477"/>
                    </a:cubicBezTo>
                    <a:cubicBezTo>
                      <a:pt x="3332" y="6414"/>
                      <a:pt x="3450" y="5351"/>
                      <a:pt x="3639" y="4288"/>
                    </a:cubicBezTo>
                    <a:cubicBezTo>
                      <a:pt x="3805" y="3224"/>
                      <a:pt x="4017" y="2208"/>
                      <a:pt x="4277" y="1169"/>
                    </a:cubicBezTo>
                    <a:cubicBezTo>
                      <a:pt x="4301" y="1051"/>
                      <a:pt x="4348" y="909"/>
                      <a:pt x="4372" y="791"/>
                    </a:cubicBezTo>
                    <a:cubicBezTo>
                      <a:pt x="4386" y="734"/>
                      <a:pt x="4340" y="702"/>
                      <a:pt x="4301" y="702"/>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8"/>
              <p:cNvSpPr/>
              <p:nvPr/>
            </p:nvSpPr>
            <p:spPr>
              <a:xfrm>
                <a:off x="5379300" y="2195550"/>
                <a:ext cx="107500" cy="279975"/>
              </a:xfrm>
              <a:custGeom>
                <a:avLst/>
                <a:gdLst/>
                <a:ahLst/>
                <a:cxnLst/>
                <a:rect l="l" t="t" r="r" b="b"/>
                <a:pathLst>
                  <a:path w="4300" h="11199" extrusionOk="0">
                    <a:moveTo>
                      <a:pt x="2431" y="0"/>
                    </a:moveTo>
                    <a:cubicBezTo>
                      <a:pt x="2374" y="0"/>
                      <a:pt x="2317" y="36"/>
                      <a:pt x="2298" y="122"/>
                    </a:cubicBezTo>
                    <a:cubicBezTo>
                      <a:pt x="1920" y="1776"/>
                      <a:pt x="1944" y="3571"/>
                      <a:pt x="1825" y="5272"/>
                    </a:cubicBezTo>
                    <a:cubicBezTo>
                      <a:pt x="1778" y="6288"/>
                      <a:pt x="1754" y="7257"/>
                      <a:pt x="1754" y="8273"/>
                    </a:cubicBezTo>
                    <a:cubicBezTo>
                      <a:pt x="1636" y="7493"/>
                      <a:pt x="1471" y="6690"/>
                      <a:pt x="1353" y="5958"/>
                    </a:cubicBezTo>
                    <a:cubicBezTo>
                      <a:pt x="1069" y="4304"/>
                      <a:pt x="833" y="2555"/>
                      <a:pt x="290" y="972"/>
                    </a:cubicBezTo>
                    <a:cubicBezTo>
                      <a:pt x="271" y="890"/>
                      <a:pt x="222" y="858"/>
                      <a:pt x="170" y="858"/>
                    </a:cubicBezTo>
                    <a:cubicBezTo>
                      <a:pt x="88" y="858"/>
                      <a:pt x="1" y="941"/>
                      <a:pt x="30" y="1043"/>
                    </a:cubicBezTo>
                    <a:cubicBezTo>
                      <a:pt x="526" y="2532"/>
                      <a:pt x="739" y="4162"/>
                      <a:pt x="1046" y="5721"/>
                    </a:cubicBezTo>
                    <a:cubicBezTo>
                      <a:pt x="1329" y="7470"/>
                      <a:pt x="1707" y="9242"/>
                      <a:pt x="1684" y="11038"/>
                    </a:cubicBezTo>
                    <a:cubicBezTo>
                      <a:pt x="1684" y="11135"/>
                      <a:pt x="1750" y="11199"/>
                      <a:pt x="1823" y="11199"/>
                    </a:cubicBezTo>
                    <a:cubicBezTo>
                      <a:pt x="1856" y="11199"/>
                      <a:pt x="1890" y="11185"/>
                      <a:pt x="1920" y="11156"/>
                    </a:cubicBezTo>
                    <a:cubicBezTo>
                      <a:pt x="1991" y="11156"/>
                      <a:pt x="2038" y="11085"/>
                      <a:pt x="2038" y="11014"/>
                    </a:cubicBezTo>
                    <a:cubicBezTo>
                      <a:pt x="2067" y="11036"/>
                      <a:pt x="2101" y="11046"/>
                      <a:pt x="2134" y="11046"/>
                    </a:cubicBezTo>
                    <a:cubicBezTo>
                      <a:pt x="2207" y="11046"/>
                      <a:pt x="2274" y="10994"/>
                      <a:pt x="2274" y="10896"/>
                    </a:cubicBezTo>
                    <a:cubicBezTo>
                      <a:pt x="2180" y="9242"/>
                      <a:pt x="2440" y="7375"/>
                      <a:pt x="2770" y="5816"/>
                    </a:cubicBezTo>
                    <a:cubicBezTo>
                      <a:pt x="3101" y="4115"/>
                      <a:pt x="3692" y="2532"/>
                      <a:pt x="4283" y="972"/>
                    </a:cubicBezTo>
                    <a:cubicBezTo>
                      <a:pt x="4299" y="825"/>
                      <a:pt x="4179" y="711"/>
                      <a:pt x="4088" y="711"/>
                    </a:cubicBezTo>
                    <a:cubicBezTo>
                      <a:pt x="4048" y="711"/>
                      <a:pt x="4014" y="733"/>
                      <a:pt x="3999" y="783"/>
                    </a:cubicBezTo>
                    <a:cubicBezTo>
                      <a:pt x="3361" y="2390"/>
                      <a:pt x="2770" y="3973"/>
                      <a:pt x="2440" y="5721"/>
                    </a:cubicBezTo>
                    <a:cubicBezTo>
                      <a:pt x="2274" y="6666"/>
                      <a:pt x="2085" y="7706"/>
                      <a:pt x="2014" y="8722"/>
                    </a:cubicBezTo>
                    <a:cubicBezTo>
                      <a:pt x="2014" y="7706"/>
                      <a:pt x="2038" y="6643"/>
                      <a:pt x="2085" y="5603"/>
                    </a:cubicBezTo>
                    <a:cubicBezTo>
                      <a:pt x="2180" y="3831"/>
                      <a:pt x="2156" y="1917"/>
                      <a:pt x="2558" y="193"/>
                    </a:cubicBezTo>
                    <a:cubicBezTo>
                      <a:pt x="2600" y="80"/>
                      <a:pt x="2516" y="0"/>
                      <a:pt x="24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8"/>
              <p:cNvSpPr/>
              <p:nvPr/>
            </p:nvSpPr>
            <p:spPr>
              <a:xfrm>
                <a:off x="5370425" y="2184775"/>
                <a:ext cx="121575" cy="49625"/>
              </a:xfrm>
              <a:custGeom>
                <a:avLst/>
                <a:gdLst/>
                <a:ahLst/>
                <a:cxnLst/>
                <a:rect l="l" t="t" r="r" b="b"/>
                <a:pathLst>
                  <a:path w="4863" h="1985" extrusionOk="0">
                    <a:moveTo>
                      <a:pt x="2790" y="0"/>
                    </a:moveTo>
                    <a:cubicBezTo>
                      <a:pt x="2767" y="0"/>
                      <a:pt x="2745" y="3"/>
                      <a:pt x="2724" y="9"/>
                    </a:cubicBezTo>
                    <a:cubicBezTo>
                      <a:pt x="2697" y="3"/>
                      <a:pt x="2673" y="1"/>
                      <a:pt x="2649" y="1"/>
                    </a:cubicBezTo>
                    <a:cubicBezTo>
                      <a:pt x="2294" y="1"/>
                      <a:pt x="2269" y="638"/>
                      <a:pt x="2535" y="860"/>
                    </a:cubicBezTo>
                    <a:cubicBezTo>
                      <a:pt x="2617" y="919"/>
                      <a:pt x="2702" y="945"/>
                      <a:pt x="2783" y="945"/>
                    </a:cubicBezTo>
                    <a:cubicBezTo>
                      <a:pt x="3027" y="945"/>
                      <a:pt x="3232" y="701"/>
                      <a:pt x="3196" y="364"/>
                    </a:cubicBezTo>
                    <a:cubicBezTo>
                      <a:pt x="3135" y="137"/>
                      <a:pt x="2947" y="0"/>
                      <a:pt x="2790" y="0"/>
                    </a:cubicBezTo>
                    <a:close/>
                    <a:moveTo>
                      <a:pt x="4453" y="889"/>
                    </a:moveTo>
                    <a:cubicBezTo>
                      <a:pt x="4420" y="889"/>
                      <a:pt x="4387" y="895"/>
                      <a:pt x="4354" y="907"/>
                    </a:cubicBezTo>
                    <a:cubicBezTo>
                      <a:pt x="4328" y="901"/>
                      <a:pt x="4303" y="899"/>
                      <a:pt x="4279" y="899"/>
                    </a:cubicBezTo>
                    <a:cubicBezTo>
                      <a:pt x="3924" y="899"/>
                      <a:pt x="3899" y="1536"/>
                      <a:pt x="4165" y="1758"/>
                    </a:cubicBezTo>
                    <a:cubicBezTo>
                      <a:pt x="4239" y="1814"/>
                      <a:pt x="4318" y="1840"/>
                      <a:pt x="4395" y="1840"/>
                    </a:cubicBezTo>
                    <a:cubicBezTo>
                      <a:pt x="4639" y="1840"/>
                      <a:pt x="4863" y="1585"/>
                      <a:pt x="4827" y="1262"/>
                    </a:cubicBezTo>
                    <a:cubicBezTo>
                      <a:pt x="4768" y="1027"/>
                      <a:pt x="4612" y="889"/>
                      <a:pt x="4453" y="889"/>
                    </a:cubicBezTo>
                    <a:close/>
                    <a:moveTo>
                      <a:pt x="381" y="1040"/>
                    </a:moveTo>
                    <a:cubicBezTo>
                      <a:pt x="26" y="1040"/>
                      <a:pt x="1" y="1678"/>
                      <a:pt x="267" y="1899"/>
                    </a:cubicBezTo>
                    <a:cubicBezTo>
                      <a:pt x="343" y="1958"/>
                      <a:pt x="425" y="1985"/>
                      <a:pt x="505" y="1985"/>
                    </a:cubicBezTo>
                    <a:cubicBezTo>
                      <a:pt x="745" y="1985"/>
                      <a:pt x="964" y="1741"/>
                      <a:pt x="928" y="1403"/>
                    </a:cubicBezTo>
                    <a:cubicBezTo>
                      <a:pt x="863" y="1165"/>
                      <a:pt x="679" y="1046"/>
                      <a:pt x="503" y="1046"/>
                    </a:cubicBezTo>
                    <a:cubicBezTo>
                      <a:pt x="487" y="1046"/>
                      <a:pt x="471" y="1047"/>
                      <a:pt x="456" y="1049"/>
                    </a:cubicBezTo>
                    <a:cubicBezTo>
                      <a:pt x="429" y="1043"/>
                      <a:pt x="404" y="1040"/>
                      <a:pt x="381" y="104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8"/>
              <p:cNvSpPr/>
              <p:nvPr/>
            </p:nvSpPr>
            <p:spPr>
              <a:xfrm>
                <a:off x="5084100" y="2165675"/>
                <a:ext cx="671050" cy="320900"/>
              </a:xfrm>
              <a:custGeom>
                <a:avLst/>
                <a:gdLst/>
                <a:ahLst/>
                <a:cxnLst/>
                <a:rect l="l" t="t" r="r" b="b"/>
                <a:pathLst>
                  <a:path w="26842" h="12836" extrusionOk="0">
                    <a:moveTo>
                      <a:pt x="22261" y="0"/>
                    </a:moveTo>
                    <a:cubicBezTo>
                      <a:pt x="20179" y="0"/>
                      <a:pt x="17979" y="1597"/>
                      <a:pt x="16658" y="2971"/>
                    </a:cubicBezTo>
                    <a:cubicBezTo>
                      <a:pt x="14626" y="5050"/>
                      <a:pt x="13799" y="7861"/>
                      <a:pt x="13515" y="10720"/>
                    </a:cubicBezTo>
                    <a:cubicBezTo>
                      <a:pt x="13208" y="7885"/>
                      <a:pt x="12287" y="5097"/>
                      <a:pt x="10184" y="3042"/>
                    </a:cubicBezTo>
                    <a:cubicBezTo>
                      <a:pt x="8849" y="1742"/>
                      <a:pt x="6663" y="238"/>
                      <a:pt x="4613" y="238"/>
                    </a:cubicBezTo>
                    <a:cubicBezTo>
                      <a:pt x="3869" y="238"/>
                      <a:pt x="3142" y="437"/>
                      <a:pt x="2481" y="915"/>
                    </a:cubicBezTo>
                    <a:cubicBezTo>
                      <a:pt x="0" y="2758"/>
                      <a:pt x="2009" y="5877"/>
                      <a:pt x="3875" y="7294"/>
                    </a:cubicBezTo>
                    <a:cubicBezTo>
                      <a:pt x="6711" y="9468"/>
                      <a:pt x="10774" y="9610"/>
                      <a:pt x="12995" y="12729"/>
                    </a:cubicBezTo>
                    <a:cubicBezTo>
                      <a:pt x="13050" y="12805"/>
                      <a:pt x="13114" y="12836"/>
                      <a:pt x="13177" y="12836"/>
                    </a:cubicBezTo>
                    <a:cubicBezTo>
                      <a:pt x="13251" y="12836"/>
                      <a:pt x="13322" y="12793"/>
                      <a:pt x="13373" y="12729"/>
                    </a:cubicBezTo>
                    <a:cubicBezTo>
                      <a:pt x="13444" y="12729"/>
                      <a:pt x="13492" y="12729"/>
                      <a:pt x="13562" y="12705"/>
                    </a:cubicBezTo>
                    <a:cubicBezTo>
                      <a:pt x="13610" y="12729"/>
                      <a:pt x="13681" y="12729"/>
                      <a:pt x="13728" y="12729"/>
                    </a:cubicBezTo>
                    <a:cubicBezTo>
                      <a:pt x="13777" y="12790"/>
                      <a:pt x="13858" y="12832"/>
                      <a:pt x="13934" y="12832"/>
                    </a:cubicBezTo>
                    <a:cubicBezTo>
                      <a:pt x="14005" y="12832"/>
                      <a:pt x="14072" y="12796"/>
                      <a:pt x="14106" y="12705"/>
                    </a:cubicBezTo>
                    <a:cubicBezTo>
                      <a:pt x="16209" y="9515"/>
                      <a:pt x="20296" y="9279"/>
                      <a:pt x="23061" y="7035"/>
                    </a:cubicBezTo>
                    <a:cubicBezTo>
                      <a:pt x="24927" y="5570"/>
                      <a:pt x="26841" y="2380"/>
                      <a:pt x="24313" y="632"/>
                    </a:cubicBezTo>
                    <a:cubicBezTo>
                      <a:pt x="23669" y="186"/>
                      <a:pt x="22972" y="0"/>
                      <a:pt x="22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8"/>
              <p:cNvSpPr/>
              <p:nvPr/>
            </p:nvSpPr>
            <p:spPr>
              <a:xfrm>
                <a:off x="5129175" y="2178500"/>
                <a:ext cx="587575" cy="289450"/>
              </a:xfrm>
              <a:custGeom>
                <a:avLst/>
                <a:gdLst/>
                <a:ahLst/>
                <a:cxnLst/>
                <a:rect l="l" t="t" r="r" b="b"/>
                <a:pathLst>
                  <a:path w="23503" h="11578" extrusionOk="0">
                    <a:moveTo>
                      <a:pt x="19509" y="0"/>
                    </a:moveTo>
                    <a:cubicBezTo>
                      <a:pt x="19178" y="24"/>
                      <a:pt x="18895" y="142"/>
                      <a:pt x="18588" y="284"/>
                    </a:cubicBezTo>
                    <a:cubicBezTo>
                      <a:pt x="18304" y="449"/>
                      <a:pt x="17997" y="591"/>
                      <a:pt x="17737" y="756"/>
                    </a:cubicBezTo>
                    <a:cubicBezTo>
                      <a:pt x="17217" y="1111"/>
                      <a:pt x="16698" y="1536"/>
                      <a:pt x="16225" y="1961"/>
                    </a:cubicBezTo>
                    <a:cubicBezTo>
                      <a:pt x="15753" y="2410"/>
                      <a:pt x="15327" y="2859"/>
                      <a:pt x="14878" y="3355"/>
                    </a:cubicBezTo>
                    <a:cubicBezTo>
                      <a:pt x="14453" y="3828"/>
                      <a:pt x="14075" y="4371"/>
                      <a:pt x="13744" y="4891"/>
                    </a:cubicBezTo>
                    <a:cubicBezTo>
                      <a:pt x="13437" y="5435"/>
                      <a:pt x="13130" y="6025"/>
                      <a:pt x="12894" y="6616"/>
                    </a:cubicBezTo>
                    <a:cubicBezTo>
                      <a:pt x="12870" y="6663"/>
                      <a:pt x="12846" y="6758"/>
                      <a:pt x="12823" y="6829"/>
                    </a:cubicBezTo>
                    <a:cubicBezTo>
                      <a:pt x="13035" y="6238"/>
                      <a:pt x="13343" y="5671"/>
                      <a:pt x="13697" y="5128"/>
                    </a:cubicBezTo>
                    <a:cubicBezTo>
                      <a:pt x="14028" y="4608"/>
                      <a:pt x="14406" y="4112"/>
                      <a:pt x="14807" y="3592"/>
                    </a:cubicBezTo>
                    <a:cubicBezTo>
                      <a:pt x="15233" y="3119"/>
                      <a:pt x="15682" y="2647"/>
                      <a:pt x="16107" y="2245"/>
                    </a:cubicBezTo>
                    <a:cubicBezTo>
                      <a:pt x="16579" y="1796"/>
                      <a:pt x="17076" y="1394"/>
                      <a:pt x="17595" y="1040"/>
                    </a:cubicBezTo>
                    <a:cubicBezTo>
                      <a:pt x="17855" y="851"/>
                      <a:pt x="18115" y="686"/>
                      <a:pt x="18422" y="520"/>
                    </a:cubicBezTo>
                    <a:cubicBezTo>
                      <a:pt x="18706" y="378"/>
                      <a:pt x="19013" y="260"/>
                      <a:pt x="19297" y="166"/>
                    </a:cubicBezTo>
                    <a:cubicBezTo>
                      <a:pt x="19391" y="142"/>
                      <a:pt x="19462" y="119"/>
                      <a:pt x="19533" y="119"/>
                    </a:cubicBezTo>
                    <a:cubicBezTo>
                      <a:pt x="19604" y="95"/>
                      <a:pt x="19580" y="0"/>
                      <a:pt x="19509" y="0"/>
                    </a:cubicBezTo>
                    <a:close/>
                    <a:moveTo>
                      <a:pt x="4081" y="237"/>
                    </a:moveTo>
                    <a:cubicBezTo>
                      <a:pt x="4010" y="260"/>
                      <a:pt x="3986" y="355"/>
                      <a:pt x="4033" y="355"/>
                    </a:cubicBezTo>
                    <a:cubicBezTo>
                      <a:pt x="4128" y="378"/>
                      <a:pt x="4199" y="402"/>
                      <a:pt x="4270" y="402"/>
                    </a:cubicBezTo>
                    <a:cubicBezTo>
                      <a:pt x="4577" y="497"/>
                      <a:pt x="4860" y="615"/>
                      <a:pt x="5167" y="756"/>
                    </a:cubicBezTo>
                    <a:cubicBezTo>
                      <a:pt x="5451" y="922"/>
                      <a:pt x="5734" y="1087"/>
                      <a:pt x="5994" y="1276"/>
                    </a:cubicBezTo>
                    <a:cubicBezTo>
                      <a:pt x="6514" y="1631"/>
                      <a:pt x="6987" y="2056"/>
                      <a:pt x="7459" y="2481"/>
                    </a:cubicBezTo>
                    <a:cubicBezTo>
                      <a:pt x="7932" y="2930"/>
                      <a:pt x="8381" y="3355"/>
                      <a:pt x="8759" y="3875"/>
                    </a:cubicBezTo>
                    <a:cubicBezTo>
                      <a:pt x="9184" y="4348"/>
                      <a:pt x="9539" y="4868"/>
                      <a:pt x="9893" y="5411"/>
                    </a:cubicBezTo>
                    <a:cubicBezTo>
                      <a:pt x="10164" y="5870"/>
                      <a:pt x="10435" y="6365"/>
                      <a:pt x="10657" y="6882"/>
                    </a:cubicBezTo>
                    <a:lnTo>
                      <a:pt x="10657" y="6882"/>
                    </a:lnTo>
                    <a:cubicBezTo>
                      <a:pt x="10654" y="6872"/>
                      <a:pt x="10652" y="6863"/>
                      <a:pt x="10649" y="6852"/>
                    </a:cubicBezTo>
                    <a:cubicBezTo>
                      <a:pt x="10413" y="6262"/>
                      <a:pt x="10153" y="5671"/>
                      <a:pt x="9822" y="5128"/>
                    </a:cubicBezTo>
                    <a:cubicBezTo>
                      <a:pt x="9491" y="4608"/>
                      <a:pt x="9113" y="4064"/>
                      <a:pt x="8712" y="3592"/>
                    </a:cubicBezTo>
                    <a:cubicBezTo>
                      <a:pt x="8286" y="3096"/>
                      <a:pt x="7861" y="2647"/>
                      <a:pt x="7341" y="2221"/>
                    </a:cubicBezTo>
                    <a:cubicBezTo>
                      <a:pt x="6869" y="1772"/>
                      <a:pt x="6372" y="1347"/>
                      <a:pt x="5853" y="993"/>
                    </a:cubicBezTo>
                    <a:cubicBezTo>
                      <a:pt x="5569" y="827"/>
                      <a:pt x="5286" y="638"/>
                      <a:pt x="4978" y="520"/>
                    </a:cubicBezTo>
                    <a:cubicBezTo>
                      <a:pt x="4695" y="378"/>
                      <a:pt x="4388" y="260"/>
                      <a:pt x="4081" y="237"/>
                    </a:cubicBezTo>
                    <a:close/>
                    <a:moveTo>
                      <a:pt x="10657" y="6882"/>
                    </a:moveTo>
                    <a:cubicBezTo>
                      <a:pt x="10667" y="6910"/>
                      <a:pt x="10678" y="6934"/>
                      <a:pt x="10690" y="6957"/>
                    </a:cubicBezTo>
                    <a:lnTo>
                      <a:pt x="10690" y="6957"/>
                    </a:lnTo>
                    <a:cubicBezTo>
                      <a:pt x="10679" y="6932"/>
                      <a:pt x="10668" y="6907"/>
                      <a:pt x="10657" y="6882"/>
                    </a:cubicBezTo>
                    <a:close/>
                    <a:moveTo>
                      <a:pt x="10690" y="6957"/>
                    </a:moveTo>
                    <a:cubicBezTo>
                      <a:pt x="10708" y="7001"/>
                      <a:pt x="10726" y="7045"/>
                      <a:pt x="10744" y="7089"/>
                    </a:cubicBezTo>
                    <a:cubicBezTo>
                      <a:pt x="10730" y="7035"/>
                      <a:pt x="10709" y="6997"/>
                      <a:pt x="10690" y="6957"/>
                    </a:cubicBezTo>
                    <a:close/>
                    <a:moveTo>
                      <a:pt x="20591" y="730"/>
                    </a:moveTo>
                    <a:cubicBezTo>
                      <a:pt x="20585" y="730"/>
                      <a:pt x="20579" y="731"/>
                      <a:pt x="20573" y="733"/>
                    </a:cubicBezTo>
                    <a:cubicBezTo>
                      <a:pt x="20265" y="922"/>
                      <a:pt x="19958" y="1087"/>
                      <a:pt x="19675" y="1300"/>
                    </a:cubicBezTo>
                    <a:cubicBezTo>
                      <a:pt x="19368" y="1513"/>
                      <a:pt x="19037" y="1702"/>
                      <a:pt x="18753" y="1914"/>
                    </a:cubicBezTo>
                    <a:cubicBezTo>
                      <a:pt x="18163" y="2387"/>
                      <a:pt x="17572" y="2836"/>
                      <a:pt x="17028" y="3308"/>
                    </a:cubicBezTo>
                    <a:cubicBezTo>
                      <a:pt x="16509" y="3781"/>
                      <a:pt x="16036" y="4301"/>
                      <a:pt x="15587" y="4844"/>
                    </a:cubicBezTo>
                    <a:cubicBezTo>
                      <a:pt x="15138" y="5364"/>
                      <a:pt x="14713" y="5907"/>
                      <a:pt x="14288" y="6451"/>
                    </a:cubicBezTo>
                    <a:cubicBezTo>
                      <a:pt x="13886" y="6994"/>
                      <a:pt x="13532" y="7585"/>
                      <a:pt x="13224" y="8175"/>
                    </a:cubicBezTo>
                    <a:cubicBezTo>
                      <a:pt x="13201" y="8270"/>
                      <a:pt x="13177" y="8317"/>
                      <a:pt x="13106" y="8412"/>
                    </a:cubicBezTo>
                    <a:cubicBezTo>
                      <a:pt x="13106" y="8424"/>
                      <a:pt x="13112" y="8429"/>
                      <a:pt x="13118" y="8429"/>
                    </a:cubicBezTo>
                    <a:cubicBezTo>
                      <a:pt x="13124" y="8429"/>
                      <a:pt x="13130" y="8424"/>
                      <a:pt x="13130" y="8412"/>
                    </a:cubicBezTo>
                    <a:cubicBezTo>
                      <a:pt x="13461" y="7821"/>
                      <a:pt x="13815" y="7254"/>
                      <a:pt x="14240" y="6711"/>
                    </a:cubicBezTo>
                    <a:cubicBezTo>
                      <a:pt x="14642" y="6144"/>
                      <a:pt x="15091" y="5647"/>
                      <a:pt x="15540" y="5104"/>
                    </a:cubicBezTo>
                    <a:cubicBezTo>
                      <a:pt x="15965" y="4584"/>
                      <a:pt x="16485" y="4041"/>
                      <a:pt x="16981" y="3568"/>
                    </a:cubicBezTo>
                    <a:cubicBezTo>
                      <a:pt x="17477" y="3072"/>
                      <a:pt x="18044" y="2623"/>
                      <a:pt x="18635" y="2221"/>
                    </a:cubicBezTo>
                    <a:cubicBezTo>
                      <a:pt x="19226" y="1796"/>
                      <a:pt x="19816" y="1418"/>
                      <a:pt x="20431" y="993"/>
                    </a:cubicBezTo>
                    <a:cubicBezTo>
                      <a:pt x="20525" y="945"/>
                      <a:pt x="20573" y="922"/>
                      <a:pt x="20643" y="851"/>
                    </a:cubicBezTo>
                    <a:cubicBezTo>
                      <a:pt x="20686" y="829"/>
                      <a:pt x="20651" y="730"/>
                      <a:pt x="20591" y="730"/>
                    </a:cubicBezTo>
                    <a:close/>
                    <a:moveTo>
                      <a:pt x="2990" y="1059"/>
                    </a:moveTo>
                    <a:cubicBezTo>
                      <a:pt x="2935" y="1059"/>
                      <a:pt x="2906" y="1120"/>
                      <a:pt x="2946" y="1182"/>
                    </a:cubicBezTo>
                    <a:cubicBezTo>
                      <a:pt x="3017" y="1205"/>
                      <a:pt x="3088" y="1276"/>
                      <a:pt x="3159" y="1324"/>
                    </a:cubicBezTo>
                    <a:cubicBezTo>
                      <a:pt x="3750" y="1749"/>
                      <a:pt x="4364" y="2127"/>
                      <a:pt x="4955" y="2529"/>
                    </a:cubicBezTo>
                    <a:cubicBezTo>
                      <a:pt x="5545" y="2954"/>
                      <a:pt x="6089" y="3403"/>
                      <a:pt x="6609" y="3899"/>
                    </a:cubicBezTo>
                    <a:cubicBezTo>
                      <a:pt x="7105" y="4371"/>
                      <a:pt x="7577" y="4891"/>
                      <a:pt x="8050" y="5435"/>
                    </a:cubicBezTo>
                    <a:cubicBezTo>
                      <a:pt x="8499" y="5954"/>
                      <a:pt x="8948" y="6451"/>
                      <a:pt x="9326" y="7018"/>
                    </a:cubicBezTo>
                    <a:cubicBezTo>
                      <a:pt x="9751" y="7561"/>
                      <a:pt x="10106" y="8105"/>
                      <a:pt x="10413" y="8743"/>
                    </a:cubicBezTo>
                    <a:cubicBezTo>
                      <a:pt x="10413" y="8750"/>
                      <a:pt x="10418" y="8753"/>
                      <a:pt x="10425" y="8753"/>
                    </a:cubicBezTo>
                    <a:cubicBezTo>
                      <a:pt x="10439" y="8753"/>
                      <a:pt x="10460" y="8743"/>
                      <a:pt x="10460" y="8743"/>
                    </a:cubicBezTo>
                    <a:cubicBezTo>
                      <a:pt x="10413" y="8648"/>
                      <a:pt x="10389" y="8601"/>
                      <a:pt x="10342" y="8506"/>
                    </a:cubicBezTo>
                    <a:cubicBezTo>
                      <a:pt x="10035" y="7892"/>
                      <a:pt x="9680" y="7325"/>
                      <a:pt x="9279" y="6758"/>
                    </a:cubicBezTo>
                    <a:cubicBezTo>
                      <a:pt x="8853" y="6191"/>
                      <a:pt x="8404" y="5671"/>
                      <a:pt x="7979" y="5128"/>
                    </a:cubicBezTo>
                    <a:cubicBezTo>
                      <a:pt x="7507" y="4608"/>
                      <a:pt x="7034" y="4064"/>
                      <a:pt x="6514" y="3592"/>
                    </a:cubicBezTo>
                    <a:cubicBezTo>
                      <a:pt x="5994" y="3096"/>
                      <a:pt x="5427" y="2647"/>
                      <a:pt x="4837" y="2245"/>
                    </a:cubicBezTo>
                    <a:cubicBezTo>
                      <a:pt x="4553" y="2032"/>
                      <a:pt x="4246" y="1820"/>
                      <a:pt x="3915" y="1631"/>
                    </a:cubicBezTo>
                    <a:cubicBezTo>
                      <a:pt x="3632" y="1418"/>
                      <a:pt x="3324" y="1229"/>
                      <a:pt x="3017" y="1064"/>
                    </a:cubicBezTo>
                    <a:cubicBezTo>
                      <a:pt x="3008" y="1060"/>
                      <a:pt x="2999" y="1059"/>
                      <a:pt x="2990" y="1059"/>
                    </a:cubicBezTo>
                    <a:close/>
                    <a:moveTo>
                      <a:pt x="23467" y="2754"/>
                    </a:moveTo>
                    <a:cubicBezTo>
                      <a:pt x="23452" y="2754"/>
                      <a:pt x="23431" y="2757"/>
                      <a:pt x="23408" y="2765"/>
                    </a:cubicBezTo>
                    <a:cubicBezTo>
                      <a:pt x="23242" y="3072"/>
                      <a:pt x="23053" y="3332"/>
                      <a:pt x="22888" y="3639"/>
                    </a:cubicBezTo>
                    <a:cubicBezTo>
                      <a:pt x="22699" y="3923"/>
                      <a:pt x="22510" y="4182"/>
                      <a:pt x="22297" y="4466"/>
                    </a:cubicBezTo>
                    <a:cubicBezTo>
                      <a:pt x="21872" y="4986"/>
                      <a:pt x="21399" y="5458"/>
                      <a:pt x="20880" y="5884"/>
                    </a:cubicBezTo>
                    <a:cubicBezTo>
                      <a:pt x="20336" y="6285"/>
                      <a:pt x="19746" y="6640"/>
                      <a:pt x="19155" y="6970"/>
                    </a:cubicBezTo>
                    <a:cubicBezTo>
                      <a:pt x="18564" y="7301"/>
                      <a:pt x="17950" y="7585"/>
                      <a:pt x="17336" y="7916"/>
                    </a:cubicBezTo>
                    <a:cubicBezTo>
                      <a:pt x="16767" y="8211"/>
                      <a:pt x="16199" y="8529"/>
                      <a:pt x="15651" y="8910"/>
                    </a:cubicBezTo>
                    <a:lnTo>
                      <a:pt x="15651" y="8910"/>
                    </a:lnTo>
                    <a:cubicBezTo>
                      <a:pt x="16139" y="8596"/>
                      <a:pt x="16651" y="8335"/>
                      <a:pt x="17147" y="8057"/>
                    </a:cubicBezTo>
                    <a:cubicBezTo>
                      <a:pt x="17784" y="7774"/>
                      <a:pt x="18399" y="7467"/>
                      <a:pt x="18989" y="7136"/>
                    </a:cubicBezTo>
                    <a:cubicBezTo>
                      <a:pt x="19580" y="6852"/>
                      <a:pt x="20194" y="6498"/>
                      <a:pt x="20738" y="6120"/>
                    </a:cubicBezTo>
                    <a:cubicBezTo>
                      <a:pt x="21258" y="5718"/>
                      <a:pt x="21754" y="5246"/>
                      <a:pt x="22203" y="4726"/>
                    </a:cubicBezTo>
                    <a:cubicBezTo>
                      <a:pt x="22415" y="4466"/>
                      <a:pt x="22628" y="4182"/>
                      <a:pt x="22793" y="3899"/>
                    </a:cubicBezTo>
                    <a:cubicBezTo>
                      <a:pt x="22983" y="3639"/>
                      <a:pt x="23148" y="3332"/>
                      <a:pt x="23337" y="3001"/>
                    </a:cubicBezTo>
                    <a:cubicBezTo>
                      <a:pt x="23361" y="2930"/>
                      <a:pt x="23408" y="2859"/>
                      <a:pt x="23455" y="2765"/>
                    </a:cubicBezTo>
                    <a:cubicBezTo>
                      <a:pt x="23502" y="2765"/>
                      <a:pt x="23497" y="2754"/>
                      <a:pt x="23467" y="2754"/>
                    </a:cubicBezTo>
                    <a:close/>
                    <a:moveTo>
                      <a:pt x="22917" y="1721"/>
                    </a:moveTo>
                    <a:cubicBezTo>
                      <a:pt x="22908" y="1721"/>
                      <a:pt x="22898" y="1723"/>
                      <a:pt x="22888" y="1725"/>
                    </a:cubicBezTo>
                    <a:cubicBezTo>
                      <a:pt x="22557" y="1938"/>
                      <a:pt x="22274" y="2174"/>
                      <a:pt x="21967" y="2387"/>
                    </a:cubicBezTo>
                    <a:cubicBezTo>
                      <a:pt x="21636" y="2623"/>
                      <a:pt x="21352" y="2836"/>
                      <a:pt x="21021" y="3048"/>
                    </a:cubicBezTo>
                    <a:lnTo>
                      <a:pt x="19155" y="4277"/>
                    </a:lnTo>
                    <a:cubicBezTo>
                      <a:pt x="18541" y="4726"/>
                      <a:pt x="17950" y="5175"/>
                      <a:pt x="17383" y="5671"/>
                    </a:cubicBezTo>
                    <a:cubicBezTo>
                      <a:pt x="16839" y="6167"/>
                      <a:pt x="16296" y="6663"/>
                      <a:pt x="15776" y="7183"/>
                    </a:cubicBezTo>
                    <a:cubicBezTo>
                      <a:pt x="15185" y="7727"/>
                      <a:pt x="14595" y="8317"/>
                      <a:pt x="14075" y="8979"/>
                    </a:cubicBezTo>
                    <a:cubicBezTo>
                      <a:pt x="14058" y="8995"/>
                      <a:pt x="14089" y="9012"/>
                      <a:pt x="14108" y="9012"/>
                    </a:cubicBezTo>
                    <a:cubicBezTo>
                      <a:pt x="14116" y="9012"/>
                      <a:pt x="14122" y="9009"/>
                      <a:pt x="14122" y="9002"/>
                    </a:cubicBezTo>
                    <a:cubicBezTo>
                      <a:pt x="14618" y="8435"/>
                      <a:pt x="15138" y="7939"/>
                      <a:pt x="15682" y="7443"/>
                    </a:cubicBezTo>
                    <a:cubicBezTo>
                      <a:pt x="16201" y="6923"/>
                      <a:pt x="16769" y="6403"/>
                      <a:pt x="17336" y="5931"/>
                    </a:cubicBezTo>
                    <a:cubicBezTo>
                      <a:pt x="17903" y="5435"/>
                      <a:pt x="18493" y="4986"/>
                      <a:pt x="19084" y="4537"/>
                    </a:cubicBezTo>
                    <a:lnTo>
                      <a:pt x="20927" y="3308"/>
                    </a:lnTo>
                    <a:cubicBezTo>
                      <a:pt x="21281" y="3072"/>
                      <a:pt x="21612" y="2859"/>
                      <a:pt x="21967" y="2623"/>
                    </a:cubicBezTo>
                    <a:cubicBezTo>
                      <a:pt x="22321" y="2387"/>
                      <a:pt x="22652" y="2150"/>
                      <a:pt x="22983" y="1843"/>
                    </a:cubicBezTo>
                    <a:cubicBezTo>
                      <a:pt x="23025" y="1801"/>
                      <a:pt x="22992" y="1721"/>
                      <a:pt x="22917" y="1721"/>
                    </a:cubicBezTo>
                    <a:close/>
                    <a:moveTo>
                      <a:pt x="15651" y="8910"/>
                    </a:moveTo>
                    <a:cubicBezTo>
                      <a:pt x="15597" y="8945"/>
                      <a:pt x="15543" y="8981"/>
                      <a:pt x="15489" y="9018"/>
                    </a:cubicBezTo>
                    <a:lnTo>
                      <a:pt x="15489" y="9018"/>
                    </a:lnTo>
                    <a:cubicBezTo>
                      <a:pt x="15527" y="8997"/>
                      <a:pt x="15563" y="8979"/>
                      <a:pt x="15587" y="8955"/>
                    </a:cubicBezTo>
                    <a:cubicBezTo>
                      <a:pt x="15609" y="8940"/>
                      <a:pt x="15630" y="8925"/>
                      <a:pt x="15651" y="8910"/>
                    </a:cubicBezTo>
                    <a:close/>
                    <a:moveTo>
                      <a:pt x="15489" y="9018"/>
                    </a:moveTo>
                    <a:lnTo>
                      <a:pt x="15489" y="9018"/>
                    </a:lnTo>
                    <a:cubicBezTo>
                      <a:pt x="15450" y="9038"/>
                      <a:pt x="15410" y="9062"/>
                      <a:pt x="15374" y="9097"/>
                    </a:cubicBezTo>
                    <a:cubicBezTo>
                      <a:pt x="15412" y="9070"/>
                      <a:pt x="15450" y="9044"/>
                      <a:pt x="15489" y="9018"/>
                    </a:cubicBezTo>
                    <a:close/>
                    <a:moveTo>
                      <a:pt x="657" y="1987"/>
                    </a:moveTo>
                    <a:cubicBezTo>
                      <a:pt x="606" y="1987"/>
                      <a:pt x="570" y="2071"/>
                      <a:pt x="607" y="2127"/>
                    </a:cubicBezTo>
                    <a:cubicBezTo>
                      <a:pt x="938" y="2387"/>
                      <a:pt x="1269" y="2647"/>
                      <a:pt x="1623" y="2883"/>
                    </a:cubicBezTo>
                    <a:cubicBezTo>
                      <a:pt x="1954" y="3119"/>
                      <a:pt x="2309" y="3355"/>
                      <a:pt x="2663" y="3568"/>
                    </a:cubicBezTo>
                    <a:lnTo>
                      <a:pt x="4506" y="4820"/>
                    </a:lnTo>
                    <a:cubicBezTo>
                      <a:pt x="5144" y="5246"/>
                      <a:pt x="5687" y="5695"/>
                      <a:pt x="6254" y="6191"/>
                    </a:cubicBezTo>
                    <a:cubicBezTo>
                      <a:pt x="6821" y="6687"/>
                      <a:pt x="7341" y="7207"/>
                      <a:pt x="7885" y="7703"/>
                    </a:cubicBezTo>
                    <a:cubicBezTo>
                      <a:pt x="8404" y="8199"/>
                      <a:pt x="8948" y="8743"/>
                      <a:pt x="9444" y="9262"/>
                    </a:cubicBezTo>
                    <a:cubicBezTo>
                      <a:pt x="9451" y="9269"/>
                      <a:pt x="9458" y="9272"/>
                      <a:pt x="9464" y="9272"/>
                    </a:cubicBezTo>
                    <a:cubicBezTo>
                      <a:pt x="9477" y="9272"/>
                      <a:pt x="9484" y="9255"/>
                      <a:pt x="9468" y="9239"/>
                    </a:cubicBezTo>
                    <a:cubicBezTo>
                      <a:pt x="8971" y="8601"/>
                      <a:pt x="8381" y="8010"/>
                      <a:pt x="7790" y="7443"/>
                    </a:cubicBezTo>
                    <a:cubicBezTo>
                      <a:pt x="7247" y="6900"/>
                      <a:pt x="6727" y="6403"/>
                      <a:pt x="6160" y="5907"/>
                    </a:cubicBezTo>
                    <a:cubicBezTo>
                      <a:pt x="5593" y="5411"/>
                      <a:pt x="5002" y="4962"/>
                      <a:pt x="4388" y="4513"/>
                    </a:cubicBezTo>
                    <a:lnTo>
                      <a:pt x="2521" y="3285"/>
                    </a:lnTo>
                    <a:cubicBezTo>
                      <a:pt x="2214" y="3072"/>
                      <a:pt x="1907" y="2859"/>
                      <a:pt x="1623" y="2647"/>
                    </a:cubicBezTo>
                    <a:cubicBezTo>
                      <a:pt x="1316" y="2458"/>
                      <a:pt x="985" y="2221"/>
                      <a:pt x="702" y="2009"/>
                    </a:cubicBezTo>
                    <a:cubicBezTo>
                      <a:pt x="686" y="1993"/>
                      <a:pt x="671" y="1987"/>
                      <a:pt x="657" y="1987"/>
                    </a:cubicBezTo>
                    <a:close/>
                    <a:moveTo>
                      <a:pt x="75" y="3018"/>
                    </a:moveTo>
                    <a:cubicBezTo>
                      <a:pt x="41" y="3018"/>
                      <a:pt x="0" y="3063"/>
                      <a:pt x="17" y="3096"/>
                    </a:cubicBezTo>
                    <a:cubicBezTo>
                      <a:pt x="64" y="3190"/>
                      <a:pt x="88" y="3237"/>
                      <a:pt x="135" y="3332"/>
                    </a:cubicBezTo>
                    <a:cubicBezTo>
                      <a:pt x="300" y="3639"/>
                      <a:pt x="466" y="3923"/>
                      <a:pt x="678" y="4230"/>
                    </a:cubicBezTo>
                    <a:cubicBezTo>
                      <a:pt x="844" y="4513"/>
                      <a:pt x="1056" y="4773"/>
                      <a:pt x="1269" y="5057"/>
                    </a:cubicBezTo>
                    <a:cubicBezTo>
                      <a:pt x="1718" y="5576"/>
                      <a:pt x="2190" y="6025"/>
                      <a:pt x="2710" y="6427"/>
                    </a:cubicBezTo>
                    <a:cubicBezTo>
                      <a:pt x="3277" y="6852"/>
                      <a:pt x="3868" y="7183"/>
                      <a:pt x="4459" y="7467"/>
                    </a:cubicBezTo>
                    <a:cubicBezTo>
                      <a:pt x="5073" y="7797"/>
                      <a:pt x="5687" y="8057"/>
                      <a:pt x="6278" y="8388"/>
                    </a:cubicBezTo>
                    <a:cubicBezTo>
                      <a:pt x="6916" y="8719"/>
                      <a:pt x="7507" y="9026"/>
                      <a:pt x="8050" y="9428"/>
                    </a:cubicBezTo>
                    <a:cubicBezTo>
                      <a:pt x="8050" y="9310"/>
                      <a:pt x="8003" y="9262"/>
                      <a:pt x="7908" y="9215"/>
                    </a:cubicBezTo>
                    <a:cubicBezTo>
                      <a:pt x="7388" y="8790"/>
                      <a:pt x="6798" y="8483"/>
                      <a:pt x="6207" y="8175"/>
                    </a:cubicBezTo>
                    <a:cubicBezTo>
                      <a:pt x="5616" y="7845"/>
                      <a:pt x="4978" y="7561"/>
                      <a:pt x="4364" y="7230"/>
                    </a:cubicBezTo>
                    <a:cubicBezTo>
                      <a:pt x="3773" y="6900"/>
                      <a:pt x="3183" y="6545"/>
                      <a:pt x="2663" y="6144"/>
                    </a:cubicBezTo>
                    <a:cubicBezTo>
                      <a:pt x="2120" y="5718"/>
                      <a:pt x="1647" y="5246"/>
                      <a:pt x="1245" y="4726"/>
                    </a:cubicBezTo>
                    <a:cubicBezTo>
                      <a:pt x="1033" y="4466"/>
                      <a:pt x="820" y="4182"/>
                      <a:pt x="655" y="3899"/>
                    </a:cubicBezTo>
                    <a:cubicBezTo>
                      <a:pt x="466" y="3592"/>
                      <a:pt x="300" y="3332"/>
                      <a:pt x="111" y="3048"/>
                    </a:cubicBezTo>
                    <a:cubicBezTo>
                      <a:pt x="104" y="3027"/>
                      <a:pt x="90" y="3018"/>
                      <a:pt x="75" y="3018"/>
                    </a:cubicBezTo>
                    <a:close/>
                    <a:moveTo>
                      <a:pt x="17374" y="2251"/>
                    </a:moveTo>
                    <a:cubicBezTo>
                      <a:pt x="17359" y="2251"/>
                      <a:pt x="17347" y="2257"/>
                      <a:pt x="17336" y="2269"/>
                    </a:cubicBezTo>
                    <a:cubicBezTo>
                      <a:pt x="16839" y="2694"/>
                      <a:pt x="16367" y="3119"/>
                      <a:pt x="15894" y="3568"/>
                    </a:cubicBezTo>
                    <a:cubicBezTo>
                      <a:pt x="15422" y="4017"/>
                      <a:pt x="14973" y="4490"/>
                      <a:pt x="14548" y="4986"/>
                    </a:cubicBezTo>
                    <a:cubicBezTo>
                      <a:pt x="14146" y="5482"/>
                      <a:pt x="13791" y="6025"/>
                      <a:pt x="13461" y="6592"/>
                    </a:cubicBezTo>
                    <a:cubicBezTo>
                      <a:pt x="13130" y="7136"/>
                      <a:pt x="12894" y="7703"/>
                      <a:pt x="12657" y="8294"/>
                    </a:cubicBezTo>
                    <a:cubicBezTo>
                      <a:pt x="12421" y="8884"/>
                      <a:pt x="12232" y="9499"/>
                      <a:pt x="12043" y="10137"/>
                    </a:cubicBezTo>
                    <a:cubicBezTo>
                      <a:pt x="12019" y="10207"/>
                      <a:pt x="12019" y="10278"/>
                      <a:pt x="11972" y="10373"/>
                    </a:cubicBezTo>
                    <a:cubicBezTo>
                      <a:pt x="11972" y="10373"/>
                      <a:pt x="11972" y="10383"/>
                      <a:pt x="11986" y="10383"/>
                    </a:cubicBezTo>
                    <a:cubicBezTo>
                      <a:pt x="11993" y="10383"/>
                      <a:pt x="12004" y="10381"/>
                      <a:pt x="12019" y="10373"/>
                    </a:cubicBezTo>
                    <a:cubicBezTo>
                      <a:pt x="12232" y="9782"/>
                      <a:pt x="12421" y="9191"/>
                      <a:pt x="12657" y="8601"/>
                    </a:cubicBezTo>
                    <a:cubicBezTo>
                      <a:pt x="12894" y="8010"/>
                      <a:pt x="13177" y="7443"/>
                      <a:pt x="13461" y="6876"/>
                    </a:cubicBezTo>
                    <a:cubicBezTo>
                      <a:pt x="13768" y="6309"/>
                      <a:pt x="14122" y="5789"/>
                      <a:pt x="14524" y="5269"/>
                    </a:cubicBezTo>
                    <a:cubicBezTo>
                      <a:pt x="14949" y="4773"/>
                      <a:pt x="15374" y="4301"/>
                      <a:pt x="15823" y="3875"/>
                    </a:cubicBezTo>
                    <a:lnTo>
                      <a:pt x="17241" y="2529"/>
                    </a:lnTo>
                    <a:lnTo>
                      <a:pt x="17430" y="2363"/>
                    </a:lnTo>
                    <a:cubicBezTo>
                      <a:pt x="17454" y="2340"/>
                      <a:pt x="17454" y="2292"/>
                      <a:pt x="17430" y="2269"/>
                    </a:cubicBezTo>
                    <a:cubicBezTo>
                      <a:pt x="17406" y="2257"/>
                      <a:pt x="17389" y="2251"/>
                      <a:pt x="17374" y="2251"/>
                    </a:cubicBezTo>
                    <a:close/>
                    <a:moveTo>
                      <a:pt x="6225" y="2542"/>
                    </a:moveTo>
                    <a:cubicBezTo>
                      <a:pt x="6202" y="2542"/>
                      <a:pt x="6176" y="2552"/>
                      <a:pt x="6160" y="2552"/>
                    </a:cubicBezTo>
                    <a:cubicBezTo>
                      <a:pt x="6136" y="2599"/>
                      <a:pt x="6160" y="2623"/>
                      <a:pt x="6160" y="2647"/>
                    </a:cubicBezTo>
                    <a:lnTo>
                      <a:pt x="6349" y="2836"/>
                    </a:lnTo>
                    <a:cubicBezTo>
                      <a:pt x="6821" y="3261"/>
                      <a:pt x="7294" y="3686"/>
                      <a:pt x="7766" y="4159"/>
                    </a:cubicBezTo>
                    <a:cubicBezTo>
                      <a:pt x="8215" y="4608"/>
                      <a:pt x="8641" y="5080"/>
                      <a:pt x="9066" y="5576"/>
                    </a:cubicBezTo>
                    <a:cubicBezTo>
                      <a:pt x="9468" y="6073"/>
                      <a:pt x="9822" y="6616"/>
                      <a:pt x="10129" y="7159"/>
                    </a:cubicBezTo>
                    <a:cubicBezTo>
                      <a:pt x="10413" y="7727"/>
                      <a:pt x="10673" y="8294"/>
                      <a:pt x="10933" y="8884"/>
                    </a:cubicBezTo>
                    <a:cubicBezTo>
                      <a:pt x="11169" y="9475"/>
                      <a:pt x="11358" y="10066"/>
                      <a:pt x="11594" y="10656"/>
                    </a:cubicBezTo>
                    <a:lnTo>
                      <a:pt x="11641" y="10656"/>
                    </a:lnTo>
                    <a:cubicBezTo>
                      <a:pt x="11594" y="10562"/>
                      <a:pt x="11594" y="10515"/>
                      <a:pt x="11570" y="10420"/>
                    </a:cubicBezTo>
                    <a:cubicBezTo>
                      <a:pt x="11358" y="9806"/>
                      <a:pt x="11169" y="9191"/>
                      <a:pt x="10933" y="8601"/>
                    </a:cubicBezTo>
                    <a:cubicBezTo>
                      <a:pt x="10696" y="8010"/>
                      <a:pt x="10413" y="7419"/>
                      <a:pt x="10129" y="6876"/>
                    </a:cubicBezTo>
                    <a:cubicBezTo>
                      <a:pt x="9798" y="6309"/>
                      <a:pt x="9444" y="5789"/>
                      <a:pt x="9019" y="5269"/>
                    </a:cubicBezTo>
                    <a:cubicBezTo>
                      <a:pt x="8617" y="4773"/>
                      <a:pt x="8168" y="4301"/>
                      <a:pt x="7696" y="3875"/>
                    </a:cubicBezTo>
                    <a:cubicBezTo>
                      <a:pt x="7223" y="3426"/>
                      <a:pt x="6750" y="2977"/>
                      <a:pt x="6254" y="2552"/>
                    </a:cubicBezTo>
                    <a:cubicBezTo>
                      <a:pt x="6246" y="2544"/>
                      <a:pt x="6236" y="2542"/>
                      <a:pt x="6225" y="2542"/>
                    </a:cubicBezTo>
                    <a:close/>
                    <a:moveTo>
                      <a:pt x="22157" y="3664"/>
                    </a:moveTo>
                    <a:cubicBezTo>
                      <a:pt x="22141" y="3664"/>
                      <a:pt x="22124" y="3671"/>
                      <a:pt x="22108" y="3686"/>
                    </a:cubicBezTo>
                    <a:cubicBezTo>
                      <a:pt x="21518" y="4253"/>
                      <a:pt x="20903" y="4749"/>
                      <a:pt x="20265" y="5198"/>
                    </a:cubicBezTo>
                    <a:cubicBezTo>
                      <a:pt x="19604" y="5624"/>
                      <a:pt x="18919" y="6073"/>
                      <a:pt x="18257" y="6498"/>
                    </a:cubicBezTo>
                    <a:cubicBezTo>
                      <a:pt x="17572" y="6900"/>
                      <a:pt x="16887" y="7325"/>
                      <a:pt x="16249" y="7797"/>
                    </a:cubicBezTo>
                    <a:cubicBezTo>
                      <a:pt x="15587" y="8223"/>
                      <a:pt x="14973" y="8743"/>
                      <a:pt x="14382" y="9262"/>
                    </a:cubicBezTo>
                    <a:cubicBezTo>
                      <a:pt x="13791" y="9758"/>
                      <a:pt x="13201" y="10326"/>
                      <a:pt x="12705" y="10940"/>
                    </a:cubicBezTo>
                    <a:cubicBezTo>
                      <a:pt x="12660" y="10999"/>
                      <a:pt x="12625" y="11048"/>
                      <a:pt x="12588" y="11095"/>
                    </a:cubicBezTo>
                    <a:lnTo>
                      <a:pt x="12588" y="11095"/>
                    </a:lnTo>
                    <a:cubicBezTo>
                      <a:pt x="12691" y="10987"/>
                      <a:pt x="12808" y="10888"/>
                      <a:pt x="12941" y="10774"/>
                    </a:cubicBezTo>
                    <a:cubicBezTo>
                      <a:pt x="13083" y="10656"/>
                      <a:pt x="13224" y="10515"/>
                      <a:pt x="13366" y="10349"/>
                    </a:cubicBezTo>
                    <a:cubicBezTo>
                      <a:pt x="13650" y="10089"/>
                      <a:pt x="13933" y="9829"/>
                      <a:pt x="14240" y="9569"/>
                    </a:cubicBezTo>
                    <a:cubicBezTo>
                      <a:pt x="14831" y="9026"/>
                      <a:pt x="15445" y="8553"/>
                      <a:pt x="16083" y="8081"/>
                    </a:cubicBezTo>
                    <a:cubicBezTo>
                      <a:pt x="16745" y="7608"/>
                      <a:pt x="17430" y="7207"/>
                      <a:pt x="18139" y="6758"/>
                    </a:cubicBezTo>
                    <a:cubicBezTo>
                      <a:pt x="18800" y="6309"/>
                      <a:pt x="19486" y="5907"/>
                      <a:pt x="20124" y="5458"/>
                    </a:cubicBezTo>
                    <a:cubicBezTo>
                      <a:pt x="20785" y="5009"/>
                      <a:pt x="21423" y="4513"/>
                      <a:pt x="21990" y="3970"/>
                    </a:cubicBezTo>
                    <a:lnTo>
                      <a:pt x="22203" y="3781"/>
                    </a:lnTo>
                    <a:cubicBezTo>
                      <a:pt x="22258" y="3744"/>
                      <a:pt x="22213" y="3664"/>
                      <a:pt x="22157" y="3664"/>
                    </a:cubicBezTo>
                    <a:close/>
                    <a:moveTo>
                      <a:pt x="12588" y="11095"/>
                    </a:moveTo>
                    <a:cubicBezTo>
                      <a:pt x="12563" y="11121"/>
                      <a:pt x="12539" y="11148"/>
                      <a:pt x="12516" y="11176"/>
                    </a:cubicBezTo>
                    <a:cubicBezTo>
                      <a:pt x="12542" y="11149"/>
                      <a:pt x="12566" y="11123"/>
                      <a:pt x="12588" y="11095"/>
                    </a:cubicBezTo>
                    <a:close/>
                    <a:moveTo>
                      <a:pt x="22209" y="1084"/>
                    </a:moveTo>
                    <a:cubicBezTo>
                      <a:pt x="22199" y="1084"/>
                      <a:pt x="22189" y="1085"/>
                      <a:pt x="22179" y="1087"/>
                    </a:cubicBezTo>
                    <a:cubicBezTo>
                      <a:pt x="21329" y="1583"/>
                      <a:pt x="20502" y="2150"/>
                      <a:pt x="19675" y="2718"/>
                    </a:cubicBezTo>
                    <a:cubicBezTo>
                      <a:pt x="18848" y="3285"/>
                      <a:pt x="18044" y="3899"/>
                      <a:pt x="17265" y="4537"/>
                    </a:cubicBezTo>
                    <a:cubicBezTo>
                      <a:pt x="16532" y="5175"/>
                      <a:pt x="15847" y="5813"/>
                      <a:pt x="15209" y="6498"/>
                    </a:cubicBezTo>
                    <a:cubicBezTo>
                      <a:pt x="14595" y="7183"/>
                      <a:pt x="14004" y="7845"/>
                      <a:pt x="13461" y="8624"/>
                    </a:cubicBezTo>
                    <a:cubicBezTo>
                      <a:pt x="12941" y="9357"/>
                      <a:pt x="12468" y="10160"/>
                      <a:pt x="12067" y="10987"/>
                    </a:cubicBezTo>
                    <a:cubicBezTo>
                      <a:pt x="12019" y="11082"/>
                      <a:pt x="11996" y="11176"/>
                      <a:pt x="11949" y="11318"/>
                    </a:cubicBezTo>
                    <a:cubicBezTo>
                      <a:pt x="12185" y="10916"/>
                      <a:pt x="12397" y="10515"/>
                      <a:pt x="12610" y="10137"/>
                    </a:cubicBezTo>
                    <a:cubicBezTo>
                      <a:pt x="12870" y="9711"/>
                      <a:pt x="13106" y="9333"/>
                      <a:pt x="13366" y="8979"/>
                    </a:cubicBezTo>
                    <a:cubicBezTo>
                      <a:pt x="13910" y="8223"/>
                      <a:pt x="14477" y="7514"/>
                      <a:pt x="15091" y="6852"/>
                    </a:cubicBezTo>
                    <a:cubicBezTo>
                      <a:pt x="15729" y="6167"/>
                      <a:pt x="16414" y="5529"/>
                      <a:pt x="17123" y="4891"/>
                    </a:cubicBezTo>
                    <a:cubicBezTo>
                      <a:pt x="17903" y="4253"/>
                      <a:pt x="18659" y="3639"/>
                      <a:pt x="19486" y="3072"/>
                    </a:cubicBezTo>
                    <a:cubicBezTo>
                      <a:pt x="20289" y="2505"/>
                      <a:pt x="21140" y="1938"/>
                      <a:pt x="21967" y="1418"/>
                    </a:cubicBezTo>
                    <a:cubicBezTo>
                      <a:pt x="22061" y="1347"/>
                      <a:pt x="22179" y="1276"/>
                      <a:pt x="22274" y="1205"/>
                    </a:cubicBezTo>
                    <a:cubicBezTo>
                      <a:pt x="22337" y="1163"/>
                      <a:pt x="22287" y="1084"/>
                      <a:pt x="22209" y="1084"/>
                    </a:cubicBezTo>
                    <a:close/>
                    <a:moveTo>
                      <a:pt x="1446" y="3935"/>
                    </a:moveTo>
                    <a:cubicBezTo>
                      <a:pt x="1384" y="3935"/>
                      <a:pt x="1328" y="4021"/>
                      <a:pt x="1387" y="4041"/>
                    </a:cubicBezTo>
                    <a:lnTo>
                      <a:pt x="1600" y="4253"/>
                    </a:lnTo>
                    <a:cubicBezTo>
                      <a:pt x="2143" y="4820"/>
                      <a:pt x="2805" y="5269"/>
                      <a:pt x="3443" y="5718"/>
                    </a:cubicBezTo>
                    <a:cubicBezTo>
                      <a:pt x="4104" y="6167"/>
                      <a:pt x="4789" y="6616"/>
                      <a:pt x="5451" y="7018"/>
                    </a:cubicBezTo>
                    <a:cubicBezTo>
                      <a:pt x="6136" y="7443"/>
                      <a:pt x="6821" y="7892"/>
                      <a:pt x="7459" y="8364"/>
                    </a:cubicBezTo>
                    <a:cubicBezTo>
                      <a:pt x="8121" y="8813"/>
                      <a:pt x="8735" y="9286"/>
                      <a:pt x="9326" y="9829"/>
                    </a:cubicBezTo>
                    <a:cubicBezTo>
                      <a:pt x="9633" y="10089"/>
                      <a:pt x="9917" y="10373"/>
                      <a:pt x="10176" y="10656"/>
                    </a:cubicBezTo>
                    <a:cubicBezTo>
                      <a:pt x="10342" y="10798"/>
                      <a:pt x="10484" y="10963"/>
                      <a:pt x="10625" y="11082"/>
                    </a:cubicBezTo>
                    <a:cubicBezTo>
                      <a:pt x="10767" y="11223"/>
                      <a:pt x="10933" y="11342"/>
                      <a:pt x="11051" y="11483"/>
                    </a:cubicBezTo>
                    <a:cubicBezTo>
                      <a:pt x="10980" y="11389"/>
                      <a:pt x="10933" y="11342"/>
                      <a:pt x="10862" y="11247"/>
                    </a:cubicBezTo>
                    <a:cubicBezTo>
                      <a:pt x="10389" y="10656"/>
                      <a:pt x="9798" y="10089"/>
                      <a:pt x="9208" y="9569"/>
                    </a:cubicBezTo>
                    <a:cubicBezTo>
                      <a:pt x="8617" y="9026"/>
                      <a:pt x="8003" y="8530"/>
                      <a:pt x="7341" y="8081"/>
                    </a:cubicBezTo>
                    <a:cubicBezTo>
                      <a:pt x="6703" y="7608"/>
                      <a:pt x="6018" y="7207"/>
                      <a:pt x="5333" y="6758"/>
                    </a:cubicBezTo>
                    <a:cubicBezTo>
                      <a:pt x="4671" y="6333"/>
                      <a:pt x="3986" y="5907"/>
                      <a:pt x="3324" y="5458"/>
                    </a:cubicBezTo>
                    <a:cubicBezTo>
                      <a:pt x="2687" y="4986"/>
                      <a:pt x="2072" y="4513"/>
                      <a:pt x="1482" y="3946"/>
                    </a:cubicBezTo>
                    <a:cubicBezTo>
                      <a:pt x="1470" y="3938"/>
                      <a:pt x="1458" y="3935"/>
                      <a:pt x="1446" y="3935"/>
                    </a:cubicBezTo>
                    <a:close/>
                    <a:moveTo>
                      <a:pt x="1345" y="1336"/>
                    </a:moveTo>
                    <a:cubicBezTo>
                      <a:pt x="1280" y="1336"/>
                      <a:pt x="1253" y="1426"/>
                      <a:pt x="1293" y="1465"/>
                    </a:cubicBezTo>
                    <a:cubicBezTo>
                      <a:pt x="1387" y="1536"/>
                      <a:pt x="1505" y="1631"/>
                      <a:pt x="1600" y="1678"/>
                    </a:cubicBezTo>
                    <a:cubicBezTo>
                      <a:pt x="2427" y="2221"/>
                      <a:pt x="3254" y="2765"/>
                      <a:pt x="4081" y="3332"/>
                    </a:cubicBezTo>
                    <a:cubicBezTo>
                      <a:pt x="4860" y="3923"/>
                      <a:pt x="5664" y="4513"/>
                      <a:pt x="6443" y="5175"/>
                    </a:cubicBezTo>
                    <a:cubicBezTo>
                      <a:pt x="7152" y="5789"/>
                      <a:pt x="7814" y="6427"/>
                      <a:pt x="8475" y="7112"/>
                    </a:cubicBezTo>
                    <a:cubicBezTo>
                      <a:pt x="9090" y="7797"/>
                      <a:pt x="9657" y="8506"/>
                      <a:pt x="10176" y="9239"/>
                    </a:cubicBezTo>
                    <a:cubicBezTo>
                      <a:pt x="10460" y="9617"/>
                      <a:pt x="10696" y="10018"/>
                      <a:pt x="10933" y="10396"/>
                    </a:cubicBezTo>
                    <a:cubicBezTo>
                      <a:pt x="11169" y="10774"/>
                      <a:pt x="11334" y="11200"/>
                      <a:pt x="11570" y="11578"/>
                    </a:cubicBezTo>
                    <a:cubicBezTo>
                      <a:pt x="11547" y="11460"/>
                      <a:pt x="11523" y="11365"/>
                      <a:pt x="11452" y="11247"/>
                    </a:cubicBezTo>
                    <a:cubicBezTo>
                      <a:pt x="11098" y="10420"/>
                      <a:pt x="10602" y="9664"/>
                      <a:pt x="10106" y="8908"/>
                    </a:cubicBezTo>
                    <a:cubicBezTo>
                      <a:pt x="9562" y="8175"/>
                      <a:pt x="8971" y="7467"/>
                      <a:pt x="8357" y="6781"/>
                    </a:cubicBezTo>
                    <a:cubicBezTo>
                      <a:pt x="7696" y="6120"/>
                      <a:pt x="7034" y="5458"/>
                      <a:pt x="6278" y="4844"/>
                    </a:cubicBezTo>
                    <a:cubicBezTo>
                      <a:pt x="5522" y="4182"/>
                      <a:pt x="4719" y="3568"/>
                      <a:pt x="3892" y="3001"/>
                    </a:cubicBezTo>
                    <a:cubicBezTo>
                      <a:pt x="3065" y="2458"/>
                      <a:pt x="2238" y="1891"/>
                      <a:pt x="1387" y="1347"/>
                    </a:cubicBezTo>
                    <a:cubicBezTo>
                      <a:pt x="1372" y="1340"/>
                      <a:pt x="1358" y="1336"/>
                      <a:pt x="1345" y="1336"/>
                    </a:cubicBezTo>
                    <a:close/>
                  </a:path>
                </a:pathLst>
              </a:custGeom>
              <a:solidFill>
                <a:srgbClr val="1B1729">
                  <a:alpha val="3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578"/>
        <p:cNvGrpSpPr/>
        <p:nvPr/>
      </p:nvGrpSpPr>
      <p:grpSpPr>
        <a:xfrm>
          <a:off x="0" y="0"/>
          <a:ext cx="0" cy="0"/>
          <a:chOff x="0" y="0"/>
          <a:chExt cx="0" cy="0"/>
        </a:xfrm>
      </p:grpSpPr>
      <p:sp>
        <p:nvSpPr>
          <p:cNvPr id="2579" name="Google Shape;2579;p49"/>
          <p:cNvSpPr txBox="1">
            <a:spLocks noGrp="1"/>
          </p:cNvSpPr>
          <p:nvPr>
            <p:ph type="subTitle" idx="1"/>
          </p:nvPr>
        </p:nvSpPr>
        <p:spPr>
          <a:xfrm>
            <a:off x="1902250" y="1530475"/>
            <a:ext cx="22671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2580" name="Google Shape;2580;p49"/>
          <p:cNvSpPr txBox="1">
            <a:spLocks noGrp="1"/>
          </p:cNvSpPr>
          <p:nvPr>
            <p:ph type="subTitle" idx="2"/>
          </p:nvPr>
        </p:nvSpPr>
        <p:spPr>
          <a:xfrm>
            <a:off x="1902250" y="1975963"/>
            <a:ext cx="2267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2581" name="Google Shape;2581;p49"/>
          <p:cNvSpPr txBox="1">
            <a:spLocks noGrp="1"/>
          </p:cNvSpPr>
          <p:nvPr>
            <p:ph type="subTitle" idx="3"/>
          </p:nvPr>
        </p:nvSpPr>
        <p:spPr>
          <a:xfrm>
            <a:off x="4974631" y="1975963"/>
            <a:ext cx="2267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sp>
        <p:nvSpPr>
          <p:cNvPr id="2582" name="Google Shape;2582;p49"/>
          <p:cNvSpPr txBox="1">
            <a:spLocks noGrp="1"/>
          </p:cNvSpPr>
          <p:nvPr>
            <p:ph type="title"/>
          </p:nvPr>
        </p:nvSpPr>
        <p:spPr>
          <a:xfrm>
            <a:off x="720000" y="5212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FOUR IMPORTANT IDEAS</a:t>
            </a:r>
            <a:endParaRPr/>
          </a:p>
        </p:txBody>
      </p:sp>
      <p:sp>
        <p:nvSpPr>
          <p:cNvPr id="2583" name="Google Shape;2583;p49"/>
          <p:cNvSpPr txBox="1">
            <a:spLocks noGrp="1"/>
          </p:cNvSpPr>
          <p:nvPr>
            <p:ph type="subTitle" idx="6"/>
          </p:nvPr>
        </p:nvSpPr>
        <p:spPr>
          <a:xfrm>
            <a:off x="1902260" y="2945900"/>
            <a:ext cx="22671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584" name="Google Shape;2584;p49"/>
          <p:cNvSpPr txBox="1">
            <a:spLocks noGrp="1"/>
          </p:cNvSpPr>
          <p:nvPr>
            <p:ph type="subTitle" idx="4"/>
          </p:nvPr>
        </p:nvSpPr>
        <p:spPr>
          <a:xfrm>
            <a:off x="1902260" y="3391400"/>
            <a:ext cx="2267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 high temperatures</a:t>
            </a:r>
            <a:endParaRPr/>
          </a:p>
        </p:txBody>
      </p:sp>
      <p:sp>
        <p:nvSpPr>
          <p:cNvPr id="2585" name="Google Shape;2585;p49"/>
          <p:cNvSpPr txBox="1">
            <a:spLocks noGrp="1"/>
          </p:cNvSpPr>
          <p:nvPr>
            <p:ph type="subTitle" idx="5"/>
          </p:nvPr>
        </p:nvSpPr>
        <p:spPr>
          <a:xfrm>
            <a:off x="4974640" y="3391400"/>
            <a:ext cx="2267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2586" name="Google Shape;2586;p49"/>
          <p:cNvSpPr txBox="1">
            <a:spLocks noGrp="1"/>
          </p:cNvSpPr>
          <p:nvPr>
            <p:ph type="subTitle" idx="7"/>
          </p:nvPr>
        </p:nvSpPr>
        <p:spPr>
          <a:xfrm>
            <a:off x="4974629" y="1530475"/>
            <a:ext cx="22671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2587" name="Google Shape;2587;p49"/>
          <p:cNvSpPr txBox="1">
            <a:spLocks noGrp="1"/>
          </p:cNvSpPr>
          <p:nvPr>
            <p:ph type="subTitle" idx="8"/>
          </p:nvPr>
        </p:nvSpPr>
        <p:spPr>
          <a:xfrm>
            <a:off x="4974639" y="2945900"/>
            <a:ext cx="2267100" cy="48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Tree>
  </p:cSld>
  <p:clrMapOvr>
    <a:masterClrMapping/>
  </p:clrMapOvr>
</p:sld>
</file>

<file path=ppt/theme/theme1.xml><?xml version="1.0" encoding="utf-8"?>
<a:theme xmlns:a="http://schemas.openxmlformats.org/drawingml/2006/main" name="Kingdom of Yugoslavia History by Slidesgo">
  <a:themeElements>
    <a:clrScheme name="Simple Light">
      <a:dk1>
        <a:srgbClr val="073763"/>
      </a:dk1>
      <a:lt1>
        <a:srgbClr val="1B1729"/>
      </a:lt1>
      <a:dk2>
        <a:srgbClr val="ECE8E4"/>
      </a:dk2>
      <a:lt2>
        <a:srgbClr val="B90C29"/>
      </a:lt2>
      <a:accent1>
        <a:srgbClr val="E54A64"/>
      </a:accent1>
      <a:accent2>
        <a:srgbClr val="35612C"/>
      </a:accent2>
      <a:accent3>
        <a:srgbClr val="68AB5A"/>
      </a:accent3>
      <a:accent4>
        <a:srgbClr val="0B5394"/>
      </a:accent4>
      <a:accent5>
        <a:srgbClr val="B86F25"/>
      </a:accent5>
      <a:accent6>
        <a:srgbClr val="F4A656"/>
      </a:accent6>
      <a:hlink>
        <a:srgbClr val="07376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109</TotalTime>
  <Words>791</Words>
  <Application>Microsoft Office PowerPoint</Application>
  <PresentationFormat>Diavetítés a képernyőre (16:9 oldalarány)</PresentationFormat>
  <Paragraphs>122</Paragraphs>
  <Slides>18</Slides>
  <Notes>18</Notes>
  <HiddenSlides>0</HiddenSlides>
  <MMClips>0</MMClips>
  <ScaleCrop>false</ScaleCrop>
  <HeadingPairs>
    <vt:vector size="6" baseType="variant">
      <vt:variant>
        <vt:lpstr>Használt betűtípusok</vt:lpstr>
      </vt:variant>
      <vt:variant>
        <vt:i4>7</vt:i4>
      </vt:variant>
      <vt:variant>
        <vt:lpstr>Téma</vt:lpstr>
      </vt:variant>
      <vt:variant>
        <vt:i4>2</vt:i4>
      </vt:variant>
      <vt:variant>
        <vt:lpstr>Diacímek</vt:lpstr>
      </vt:variant>
      <vt:variant>
        <vt:i4>18</vt:i4>
      </vt:variant>
    </vt:vector>
  </HeadingPairs>
  <TitlesOfParts>
    <vt:vector size="27" baseType="lpstr">
      <vt:lpstr>Arial</vt:lpstr>
      <vt:lpstr>Lora</vt:lpstr>
      <vt:lpstr>Lora Medium</vt:lpstr>
      <vt:lpstr>Magyar Script</vt:lpstr>
      <vt:lpstr>Prata</vt:lpstr>
      <vt:lpstr>Proxima Nova</vt:lpstr>
      <vt:lpstr>Rockwell</vt:lpstr>
      <vt:lpstr>Kingdom of Yugoslavia History by Slidesgo</vt:lpstr>
      <vt:lpstr>Slidesgo Final Pages</vt:lpstr>
      <vt:lpstr>Szilágyság népművészete</vt:lpstr>
      <vt:lpstr>CONTENTS OF THIS TEMPLATE</vt:lpstr>
      <vt:lpstr>01</vt:lpstr>
      <vt:lpstr>Tartalomjegyzék</vt:lpstr>
      <vt:lpstr>NAME OF THE SECTION</vt:lpstr>
      <vt:lpstr>DO YOU NEED A LONGER TEXT?</vt:lpstr>
      <vt:lpstr>DIVIDE THE CONTENT</vt:lpstr>
      <vt:lpstr>HERE ARE THREE IDEAS</vt:lpstr>
      <vt:lpstr>FOUR IMPORTANT IDEAS</vt:lpstr>
      <vt:lpstr>REVIEWING CONCEPTS</vt:lpstr>
      <vt:lpstr>HISTORICAL REPRESENTATION</vt:lpstr>
      <vt:lpstr>NAME OF THE SECTION</vt:lpstr>
      <vt:lpstr>4,498,300,000</vt:lpstr>
      <vt:lpstr>9h 55m 23s</vt:lpstr>
      <vt:lpstr>NAME OF THE SECTION</vt:lpstr>
      <vt:lpstr>THREE IMPORTANT ITEMS</vt:lpstr>
      <vt:lpstr>ALTERNATIVE RESOURCES</vt:lpstr>
      <vt:lpstr>Fonts &amp; colors used</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Szilágyság népművészete</dc:title>
  <dc:creator>Tengler Johanna</dc:creator>
  <cp:lastModifiedBy>Hegedüs Éva</cp:lastModifiedBy>
  <cp:revision>3</cp:revision>
  <dcterms:modified xsi:type="dcterms:W3CDTF">2023-09-26T17:13:46Z</dcterms:modified>
</cp:coreProperties>
</file>